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30"/>
  </p:handoutMasterIdLst>
  <p:sldIdLst>
    <p:sldId id="1187" r:id="rId3"/>
    <p:sldId id="8425" r:id="rId5"/>
    <p:sldId id="8430" r:id="rId6"/>
    <p:sldId id="8431" r:id="rId7"/>
    <p:sldId id="8435" r:id="rId8"/>
    <p:sldId id="8436" r:id="rId9"/>
    <p:sldId id="8434" r:id="rId10"/>
    <p:sldId id="8438" r:id="rId11"/>
    <p:sldId id="8437" r:id="rId12"/>
    <p:sldId id="8461" r:id="rId13"/>
    <p:sldId id="8442" r:id="rId14"/>
    <p:sldId id="8443" r:id="rId15"/>
    <p:sldId id="8441" r:id="rId16"/>
    <p:sldId id="8460" r:id="rId17"/>
    <p:sldId id="8463" r:id="rId18"/>
    <p:sldId id="8452" r:id="rId19"/>
    <p:sldId id="8450" r:id="rId20"/>
    <p:sldId id="8454" r:id="rId21"/>
    <p:sldId id="8455" r:id="rId22"/>
    <p:sldId id="8456" r:id="rId23"/>
    <p:sldId id="8462" r:id="rId24"/>
    <p:sldId id="8457" r:id="rId25"/>
    <p:sldId id="8459" r:id="rId26"/>
    <p:sldId id="8449" r:id="rId27"/>
    <p:sldId id="8458" r:id="rId28"/>
    <p:sldId id="8464" r:id="rId29"/>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75" userDrawn="1">
          <p15:clr>
            <a:srgbClr val="A4A3A4"/>
          </p15:clr>
        </p15:guide>
        <p15:guide id="2" pos="2686" userDrawn="1">
          <p15:clr>
            <a:srgbClr val="A4A3A4"/>
          </p15:clr>
        </p15:guide>
        <p15:guide id="3" orient="horz" pos="1597" userDrawn="1">
          <p15:clr>
            <a:srgbClr val="A4A3A4"/>
          </p15:clr>
        </p15:guide>
        <p15:guide id="4" pos="372" userDrawn="1">
          <p15:clr>
            <a:srgbClr val="A4A3A4"/>
          </p15:clr>
        </p15:guide>
        <p15:guide id="5" pos="7209" userDrawn="1">
          <p15:clr>
            <a:srgbClr val="A4A3A4"/>
          </p15:clr>
        </p15:guide>
        <p15:guide id="6" pos="806" userDrawn="1">
          <p15:clr>
            <a:srgbClr val="A4A3A4"/>
          </p15:clr>
        </p15:guide>
        <p15:guide id="7" orient="horz" pos="424" userDrawn="1">
          <p15:clr>
            <a:srgbClr val="A4A3A4"/>
          </p15:clr>
        </p15:guide>
        <p15:guide id="8"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YB" initials="B" lastIdx="18" clrIdx="0"/>
  <p:cmAuthor id="7" name="王荣:拟稿人校对" initials="W" lastIdx="0" clrIdx="6"/>
  <p:cmAuthor id="1" name="Xu Ann" initials="XA" lastIdx="21" clrIdx="1"/>
  <p:cmAuthor id="8" name="DELL" initials="D" lastIdx="0" clrIdx="7"/>
  <p:cmAuthor id="2" name="赵平(拟稿)" initials="p" lastIdx="4" clrIdx="2"/>
  <p:cmAuthor id="9" name="Administrator" initials="A" lastIdx="0" clrIdx="8"/>
  <p:cmAuthor id="3" name="han z" initials="hz" lastIdx="2" clrIdx="0"/>
  <p:cmAuthor id="4" name="Think" initials="T" lastIdx="8" clrIdx="1"/>
  <p:cmAuthor id="5" name="WJ" initials="WJ"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565C0"/>
    <a:srgbClr val="0000FF"/>
    <a:srgbClr val="FF00FF"/>
    <a:srgbClr val="FFFF00"/>
    <a:srgbClr val="996633"/>
    <a:srgbClr val="FFCCFF"/>
    <a:srgbClr val="FF99FF"/>
    <a:srgbClr val="F7FDFE"/>
    <a:srgbClr val="FCFDFD"/>
    <a:srgbClr val="00A3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74" autoAdjust="0"/>
    <p:restoredTop sz="96936" autoAdjust="0"/>
  </p:normalViewPr>
  <p:slideViewPr>
    <p:cSldViewPr snapToGrid="0" showGuides="1">
      <p:cViewPr varScale="1">
        <p:scale>
          <a:sx n="123" d="100"/>
          <a:sy n="123" d="100"/>
        </p:scale>
        <p:origin x="-326" y="-67"/>
      </p:cViewPr>
      <p:guideLst>
        <p:guide orient="horz" pos="3175"/>
        <p:guide pos="2686"/>
        <p:guide orient="horz" pos="1597"/>
        <p:guide pos="372"/>
        <p:guide pos="7209"/>
        <p:guide pos="806"/>
        <p:guide orient="horz" pos="424"/>
        <p:guide pos="3816"/>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64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139.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B318D1-8F1D-4876-8550-294750F359B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EA2BD7-0E88-4837-A039-C34E39BC47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BF4AAF4C-187F-416B-9130-DC01E03397E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indent="-342900" defTabSz="911860">
              <a:lnSpc>
                <a:spcPct val="80000"/>
              </a:lnSpc>
              <a:buFont typeface="Wingdings" panose="05000000000000000000" pitchFamily="2" charset="2"/>
              <a:buChar char="Ø"/>
            </a:pPr>
            <a:r>
              <a:rPr lang="en-US" altLang="zh-CN" b="1" kern="0" dirty="0">
                <a:latin typeface="Times New Roman" panose="02020603050405020304" pitchFamily="18" charset="0"/>
                <a:ea typeface="微软雅黑" panose="020B0503020204020204" pitchFamily="34" charset="-122"/>
                <a:cs typeface="Times New Roman" panose="02020603050405020304" pitchFamily="18" charset="0"/>
                <a:sym typeface="+mn-ea"/>
              </a:rPr>
              <a:t>The first nationwide cold wave since the onset of winter occurred from December 11 to 15, 2025. On January 16-17 and January 19-21, 2026, consecutive low-temperature disaster events caused by strong cold air and nationwide cold waves impacted China, leading to severe temperature drops in most regions</a:t>
            </a:r>
            <a:endParaRPr lang="zh-CN" altLang="en-US" dirty="0"/>
          </a:p>
        </p:txBody>
      </p:sp>
      <p:sp>
        <p:nvSpPr>
          <p:cNvPr id="4" name="灯片编号占位符 3"/>
          <p:cNvSpPr>
            <a:spLocks noGrp="1"/>
          </p:cNvSpPr>
          <p:nvPr>
            <p:ph type="sldNum" sz="quarter" idx="10"/>
          </p:nvPr>
        </p:nvSpPr>
        <p:spPr/>
        <p:txBody>
          <a:bodyPr/>
          <a:lstStyle/>
          <a:p>
            <a:fld id="{9812164E-FE0A-433F-AD34-7F1D8E08D0C7}"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【夏季气候】</a:t>
            </a:r>
            <a:r>
              <a:rPr lang="en-US" altLang="zh-CN" dirty="0"/>
              <a:t>2025</a:t>
            </a:r>
            <a:r>
              <a:rPr lang="zh-CN" altLang="en-US" dirty="0"/>
              <a:t>年夏季，全国平均气温（</a:t>
            </a:r>
            <a:r>
              <a:rPr lang="en-US" altLang="zh-CN" dirty="0"/>
              <a:t>22.3</a:t>
            </a:r>
            <a:r>
              <a:rPr lang="en-US" altLang="en-US" dirty="0"/>
              <a:t>℃</a:t>
            </a:r>
            <a:r>
              <a:rPr lang="zh-CN" altLang="en-US" dirty="0"/>
              <a:t>）创历史新高（较常年同期偏高</a:t>
            </a:r>
            <a:r>
              <a:rPr lang="en-US" altLang="zh-CN" dirty="0"/>
              <a:t>1.1</a:t>
            </a:r>
            <a:r>
              <a:rPr lang="en-US" altLang="en-US" dirty="0"/>
              <a:t>℃</a:t>
            </a:r>
            <a:r>
              <a:rPr lang="zh-CN" altLang="en-US" dirty="0"/>
              <a:t>），高温日数（</a:t>
            </a:r>
            <a:r>
              <a:rPr lang="en-US" altLang="zh-CN" dirty="0"/>
              <a:t>13.7</a:t>
            </a:r>
            <a:r>
              <a:rPr lang="zh-CN" altLang="en-US" dirty="0"/>
              <a:t>天，偏多</a:t>
            </a:r>
            <a:r>
              <a:rPr lang="en-US" altLang="zh-CN" dirty="0"/>
              <a:t>5.7</a:t>
            </a:r>
            <a:r>
              <a:rPr lang="zh-CN" altLang="en-US" dirty="0"/>
              <a:t>天）为历史同期第二多（仅少于</a:t>
            </a:r>
            <a:r>
              <a:rPr lang="en-US" altLang="zh-CN" dirty="0"/>
              <a:t>2022</a:t>
            </a:r>
            <a:r>
              <a:rPr lang="zh-CN" altLang="en-US" dirty="0"/>
              <a:t>年夏季</a:t>
            </a:r>
            <a:r>
              <a:rPr lang="en-US" altLang="zh-CN" dirty="0"/>
              <a:t>14.3</a:t>
            </a:r>
            <a:r>
              <a:rPr lang="zh-CN" altLang="en-US" dirty="0"/>
              <a:t>天）；中东部降水总体呈</a:t>
            </a:r>
            <a:r>
              <a:rPr lang="en-US" altLang="zh-CN" dirty="0"/>
              <a:t>“</a:t>
            </a:r>
            <a:r>
              <a:rPr lang="zh-CN" altLang="en-US" dirty="0"/>
              <a:t>南北多、中间少</a:t>
            </a:r>
            <a:r>
              <a:rPr lang="en-US" altLang="zh-CN" dirty="0"/>
              <a:t>”</a:t>
            </a:r>
            <a:r>
              <a:rPr lang="zh-CN" altLang="en-US" dirty="0"/>
              <a:t>，暴雨过程多（</a:t>
            </a:r>
            <a:r>
              <a:rPr lang="en-US" altLang="zh-CN" dirty="0"/>
              <a:t>20</a:t>
            </a:r>
            <a:r>
              <a:rPr lang="zh-CN" altLang="en-US" dirty="0"/>
              <a:t>次），降水点强面广，局地极端性强，</a:t>
            </a:r>
            <a:r>
              <a:rPr lang="en-US" altLang="zh-CN" dirty="0"/>
              <a:t>“</a:t>
            </a:r>
            <a:r>
              <a:rPr lang="zh-CN" altLang="en-US" dirty="0"/>
              <a:t>七下八上</a:t>
            </a:r>
            <a:r>
              <a:rPr lang="en-US" altLang="zh-CN" dirty="0"/>
              <a:t>”</a:t>
            </a:r>
            <a:r>
              <a:rPr lang="zh-CN" altLang="en-US" dirty="0"/>
              <a:t>期间北方汛情灾情重；华北雨季持续时间长（</a:t>
            </a:r>
            <a:r>
              <a:rPr lang="en-US" altLang="zh-CN" dirty="0"/>
              <a:t>7</a:t>
            </a:r>
            <a:r>
              <a:rPr lang="zh-CN" altLang="en-US" dirty="0"/>
              <a:t>月</a:t>
            </a:r>
            <a:r>
              <a:rPr lang="en-US" altLang="zh-CN" dirty="0"/>
              <a:t>5</a:t>
            </a:r>
            <a:r>
              <a:rPr lang="zh-CN" altLang="en-US" dirty="0"/>
              <a:t>日开始，截至</a:t>
            </a:r>
            <a:r>
              <a:rPr lang="en-US" altLang="zh-CN" dirty="0"/>
              <a:t>8</a:t>
            </a:r>
            <a:r>
              <a:rPr lang="zh-CN" altLang="en-US" dirty="0"/>
              <a:t>月</a:t>
            </a:r>
            <a:r>
              <a:rPr lang="en-US" altLang="zh-CN" dirty="0"/>
              <a:t>31</a:t>
            </a:r>
            <a:r>
              <a:rPr lang="zh-CN" altLang="en-US" dirty="0"/>
              <a:t>日已持续</a:t>
            </a:r>
            <a:r>
              <a:rPr lang="en-US" altLang="zh-CN" dirty="0"/>
              <a:t>58</a:t>
            </a:r>
            <a:r>
              <a:rPr lang="zh-CN" altLang="en-US" dirty="0"/>
              <a:t>天）、累计雨量（</a:t>
            </a:r>
            <a:r>
              <a:rPr lang="en-US" altLang="zh-CN" dirty="0"/>
              <a:t>356.2</a:t>
            </a:r>
            <a:r>
              <a:rPr lang="zh-CN" altLang="en-US" dirty="0"/>
              <a:t>毫米，较雨季常年值偏多</a:t>
            </a:r>
            <a:r>
              <a:rPr lang="en-US" altLang="zh-CN" dirty="0"/>
              <a:t>160.8%</a:t>
            </a:r>
            <a:r>
              <a:rPr lang="zh-CN" altLang="en-US" dirty="0"/>
              <a:t>）为历史最多；首台生成晚（</a:t>
            </a:r>
            <a:r>
              <a:rPr lang="en-US" altLang="zh-CN" dirty="0"/>
              <a:t>6</a:t>
            </a:r>
            <a:r>
              <a:rPr lang="zh-CN" altLang="en-US" dirty="0"/>
              <a:t>月</a:t>
            </a:r>
            <a:r>
              <a:rPr lang="en-US" altLang="zh-CN" dirty="0"/>
              <a:t>11</a:t>
            </a:r>
            <a:r>
              <a:rPr lang="zh-CN" altLang="en-US" dirty="0"/>
              <a:t>日，常年</a:t>
            </a:r>
            <a:r>
              <a:rPr lang="en-US" altLang="zh-CN" dirty="0"/>
              <a:t>3</a:t>
            </a:r>
            <a:r>
              <a:rPr lang="zh-CN" altLang="en-US" dirty="0"/>
              <a:t>月</a:t>
            </a:r>
            <a:r>
              <a:rPr lang="en-US" altLang="zh-CN" dirty="0"/>
              <a:t>25</a:t>
            </a:r>
            <a:r>
              <a:rPr lang="zh-CN" altLang="en-US" dirty="0"/>
              <a:t>日），登陆早（</a:t>
            </a:r>
            <a:r>
              <a:rPr lang="en-US" altLang="zh-CN" dirty="0"/>
              <a:t>6</a:t>
            </a:r>
            <a:r>
              <a:rPr lang="zh-CN" altLang="en-US" dirty="0"/>
              <a:t>月</a:t>
            </a:r>
            <a:r>
              <a:rPr lang="en-US" altLang="zh-CN" dirty="0"/>
              <a:t>13</a:t>
            </a:r>
            <a:r>
              <a:rPr lang="zh-CN" altLang="en-US" dirty="0"/>
              <a:t>日，常年</a:t>
            </a:r>
            <a:r>
              <a:rPr lang="en-US" altLang="zh-CN" dirty="0"/>
              <a:t>6</a:t>
            </a:r>
            <a:r>
              <a:rPr lang="zh-CN" altLang="en-US" dirty="0"/>
              <a:t>月</a:t>
            </a:r>
            <a:r>
              <a:rPr lang="en-US" altLang="zh-CN" dirty="0"/>
              <a:t>27</a:t>
            </a:r>
            <a:r>
              <a:rPr lang="zh-CN" altLang="en-US" dirty="0"/>
              <a:t>日），</a:t>
            </a:r>
            <a:r>
              <a:rPr lang="en-US" altLang="zh-CN" dirty="0"/>
              <a:t>“</a:t>
            </a:r>
            <a:r>
              <a:rPr lang="zh-CN" altLang="en-US" dirty="0"/>
              <a:t>蝴蝶</a:t>
            </a:r>
            <a:r>
              <a:rPr lang="en-US" altLang="zh-CN" dirty="0"/>
              <a:t>”</a:t>
            </a:r>
            <a:r>
              <a:rPr lang="zh-CN" altLang="en-US" dirty="0"/>
              <a:t>、</a:t>
            </a:r>
            <a:r>
              <a:rPr lang="en-US" altLang="zh-CN" dirty="0"/>
              <a:t>“</a:t>
            </a:r>
            <a:r>
              <a:rPr lang="zh-CN" altLang="en-US" dirty="0"/>
              <a:t>丹娜丝</a:t>
            </a:r>
            <a:r>
              <a:rPr lang="en-US" altLang="zh-CN" dirty="0"/>
              <a:t>”</a:t>
            </a:r>
            <a:r>
              <a:rPr lang="zh-CN" altLang="en-US" dirty="0"/>
              <a:t>、</a:t>
            </a:r>
            <a:r>
              <a:rPr lang="en-US" altLang="zh-CN" dirty="0"/>
              <a:t>“</a:t>
            </a:r>
            <a:r>
              <a:rPr lang="zh-CN" altLang="en-US" dirty="0"/>
              <a:t>竹节草</a:t>
            </a:r>
            <a:r>
              <a:rPr lang="en-US" altLang="zh-CN" dirty="0"/>
              <a:t>”</a:t>
            </a:r>
            <a:r>
              <a:rPr lang="zh-CN" altLang="en-US" dirty="0"/>
              <a:t>影响较重；目前江南中东部等地有中旱，局地重旱。全球方面，巴基斯坦、印度、美国得州等地暴雨洪水伤亡重；日本伊势崎市（</a:t>
            </a:r>
            <a:r>
              <a:rPr lang="en-US" altLang="zh-CN" dirty="0"/>
              <a:t>41.8</a:t>
            </a:r>
            <a:r>
              <a:rPr lang="en-US" altLang="en-US" dirty="0"/>
              <a:t>℃</a:t>
            </a:r>
            <a:r>
              <a:rPr lang="zh-CN" altLang="en-US" dirty="0"/>
              <a:t>）打破本国最高气温纪录；美国、法国及欧洲南部多国野火蔓延；英格兰多地持续干旱。</a:t>
            </a:r>
            <a:endParaRPr lang="zh-CN" altLang="en-US" dirty="0"/>
          </a:p>
        </p:txBody>
      </p:sp>
      <p:sp>
        <p:nvSpPr>
          <p:cNvPr id="4" name="灯片编号占位符 3"/>
          <p:cNvSpPr>
            <a:spLocks noGrp="1"/>
          </p:cNvSpPr>
          <p:nvPr>
            <p:ph type="sldNum" sz="quarter" idx="10"/>
          </p:nvPr>
        </p:nvSpPr>
        <p:spPr/>
        <p:txBody>
          <a:bodyPr/>
          <a:lstStyle/>
          <a:p>
            <a:fld id="{9812164E-FE0A-433F-AD34-7F1D8E08D0C7}"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grpSp>
        <p:nvGrpSpPr>
          <p:cNvPr id="177" name="组合 176"/>
          <p:cNvGrpSpPr/>
          <p:nvPr userDrawn="1"/>
        </p:nvGrpSpPr>
        <p:grpSpPr>
          <a:xfrm>
            <a:off x="0" y="6045200"/>
            <a:ext cx="12192000" cy="835660"/>
            <a:chOff x="1" y="5283225"/>
            <a:chExt cx="12191999" cy="1574776"/>
          </a:xfrm>
        </p:grpSpPr>
        <p:sp>
          <p:nvSpPr>
            <p:cNvPr id="178" name="任意多边形: 形状 51"/>
            <p:cNvSpPr/>
            <p:nvPr>
              <p:custDataLst>
                <p:tags r:id="rId2"/>
              </p:custDataLst>
            </p:nvPr>
          </p:nvSpPr>
          <p:spPr>
            <a:xfrm>
              <a:off x="1" y="5283225"/>
              <a:ext cx="12191999" cy="1574776"/>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9" name="任意多边形: 形状 52"/>
            <p:cNvSpPr/>
            <p:nvPr userDrawn="1">
              <p:custDataLst>
                <p:tags r:id="rId3"/>
              </p:custDataLst>
            </p:nvPr>
          </p:nvSpPr>
          <p:spPr>
            <a:xfrm>
              <a:off x="1" y="5804166"/>
              <a:ext cx="12191999" cy="1053835"/>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chemeClr val="bg1"/>
            </a:solidFill>
            <a:ln w="25400">
              <a:noFill/>
            </a:ln>
            <a:effectLst>
              <a:outerShdw blurRad="190500" dist="508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0" name="任意多边形: 形状 54"/>
            <p:cNvSpPr/>
            <p:nvPr userDrawn="1">
              <p:custDataLst>
                <p:tags r:id="rId4"/>
              </p:custDataLst>
            </p:nvPr>
          </p:nvSpPr>
          <p:spPr>
            <a:xfrm>
              <a:off x="1" y="5826094"/>
              <a:ext cx="12191999" cy="1031906"/>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5">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gradFill>
              <a:gsLst>
                <a:gs pos="0">
                  <a:schemeClr val="accent1">
                    <a:lumMod val="50000"/>
                  </a:schemeClr>
                </a:gs>
                <a:gs pos="70000">
                  <a:srgbClr val="0070C0"/>
                </a:gs>
              </a:gsLst>
              <a:lin ang="5400000" scaled="0"/>
            </a:gradFill>
            <a:ln w="25400">
              <a:noFill/>
            </a:ln>
            <a:effectLst>
              <a:outerShdw blurRad="190500" dist="50800" dir="16200000" rotWithShape="0">
                <a:srgbClr val="0070C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grpSp>
        <p:nvGrpSpPr>
          <p:cNvPr id="26" name="组合 25"/>
          <p:cNvGrpSpPr/>
          <p:nvPr userDrawn="1"/>
        </p:nvGrpSpPr>
        <p:grpSpPr>
          <a:xfrm>
            <a:off x="508000" y="325755"/>
            <a:ext cx="546100" cy="406400"/>
            <a:chOff x="0" y="513"/>
            <a:chExt cx="860" cy="640"/>
          </a:xfrm>
        </p:grpSpPr>
        <p:sp>
          <p:nvSpPr>
            <p:cNvPr id="25" name="椭圆 24"/>
            <p:cNvSpPr/>
            <p:nvPr>
              <p:custDataLst>
                <p:tags r:id="rId5"/>
              </p:custDataLst>
            </p:nvPr>
          </p:nvSpPr>
          <p:spPr>
            <a:xfrm>
              <a:off x="220" y="513"/>
              <a:ext cx="640" cy="640"/>
            </a:xfrm>
            <a:prstGeom prst="ellipse">
              <a:avLst/>
            </a:prstGeom>
            <a:solidFill>
              <a:srgbClr val="FA8C3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椭圆 23"/>
            <p:cNvSpPr/>
            <p:nvPr>
              <p:custDataLst>
                <p:tags r:id="rId6"/>
              </p:custDataLst>
            </p:nvPr>
          </p:nvSpPr>
          <p:spPr>
            <a:xfrm>
              <a:off x="0" y="513"/>
              <a:ext cx="640" cy="640"/>
            </a:xfrm>
            <a:prstGeom prst="ellipse">
              <a:avLst/>
            </a:prstGeom>
            <a:solidFill>
              <a:srgbClr val="1565C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7" name="图片 6" descr="0417气候中心-20"/>
          <p:cNvPicPr>
            <a:picLocks noChangeAspect="1"/>
          </p:cNvPicPr>
          <p:nvPr userDrawn="1"/>
        </p:nvPicPr>
        <p:blipFill>
          <a:blip r:embed="rId7"/>
          <a:stretch>
            <a:fillRect/>
          </a:stretch>
        </p:blipFill>
        <p:spPr>
          <a:xfrm>
            <a:off x="11003915" y="118745"/>
            <a:ext cx="927100" cy="67881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8"/>
          </a:xfrm>
          <a:prstGeom prst="rect">
            <a:avLst/>
          </a:prstGeom>
        </p:spPr>
      </p:pic>
      <p:sp>
        <p:nvSpPr>
          <p:cNvPr id="25" name="矩形 24"/>
          <p:cNvSpPr/>
          <p:nvPr userDrawn="1"/>
        </p:nvSpPr>
        <p:spPr>
          <a:xfrm>
            <a:off x="0" y="0"/>
            <a:ext cx="3985872" cy="6858000"/>
          </a:xfrm>
          <a:prstGeom prst="rect">
            <a:avLst/>
          </a:prstGeom>
          <a:solidFill>
            <a:schemeClr val="bg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25"/>
          <p:cNvSpPr/>
          <p:nvPr userDrawn="1"/>
        </p:nvSpPr>
        <p:spPr>
          <a:xfrm>
            <a:off x="3985872" y="0"/>
            <a:ext cx="8206127" cy="6858000"/>
          </a:xfrm>
          <a:prstGeom prst="rect">
            <a:avLst/>
          </a:prstGeom>
          <a:gradFill flip="none" rotWithShape="1">
            <a:gsLst>
              <a:gs pos="0">
                <a:schemeClr val="accent1">
                  <a:alpha val="0"/>
                </a:schemeClr>
              </a:gs>
              <a:gs pos="100000">
                <a:schemeClr val="accent1"/>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userDrawn="1"/>
        </p:nvSpPr>
        <p:spPr>
          <a:xfrm>
            <a:off x="3934424" y="1"/>
            <a:ext cx="8257576" cy="6857999"/>
          </a:xfrm>
          <a:prstGeom prst="rect">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组合 27"/>
          <p:cNvGrpSpPr/>
          <p:nvPr userDrawn="1"/>
        </p:nvGrpSpPr>
        <p:grpSpPr>
          <a:xfrm>
            <a:off x="3940074" y="0"/>
            <a:ext cx="122686" cy="6858000"/>
            <a:chOff x="3940074" y="0"/>
            <a:chExt cx="122686" cy="6858000"/>
          </a:xfrm>
        </p:grpSpPr>
        <p:cxnSp>
          <p:nvCxnSpPr>
            <p:cNvPr id="29" name="直接连接符 28"/>
            <p:cNvCxnSpPr/>
            <p:nvPr userDrawn="1"/>
          </p:nvCxnSpPr>
          <p:spPr>
            <a:xfrm>
              <a:off x="3941406" y="0"/>
              <a:ext cx="0" cy="6858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userDrawn="1"/>
          </p:nvGrpSpPr>
          <p:grpSpPr>
            <a:xfrm>
              <a:off x="3940074" y="2797003"/>
              <a:ext cx="122686" cy="1263995"/>
              <a:chOff x="4630742" y="2258287"/>
              <a:chExt cx="122686" cy="1263995"/>
            </a:xfrm>
            <a:solidFill>
              <a:schemeClr val="accent2"/>
            </a:solidFill>
          </p:grpSpPr>
          <p:sp>
            <p:nvSpPr>
              <p:cNvPr id="31" name="等腰三角形 30"/>
              <p:cNvSpPr/>
              <p:nvPr/>
            </p:nvSpPr>
            <p:spPr>
              <a:xfrm rot="5400000">
                <a:off x="4620926" y="2839164"/>
                <a:ext cx="142318" cy="122686"/>
              </a:xfrm>
              <a:prstGeom prst="triangl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2" name="直接连接符 31"/>
              <p:cNvCxnSpPr/>
              <p:nvPr/>
            </p:nvCxnSpPr>
            <p:spPr>
              <a:xfrm>
                <a:off x="4630742" y="2258287"/>
                <a:ext cx="0" cy="1263995"/>
              </a:xfrm>
              <a:prstGeom prst="line">
                <a:avLst/>
              </a:prstGeom>
              <a:grpFill/>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34" name="组合 33"/>
          <p:cNvGrpSpPr/>
          <p:nvPr userDrawn="1"/>
        </p:nvGrpSpPr>
        <p:grpSpPr>
          <a:xfrm>
            <a:off x="1010470" y="2793542"/>
            <a:ext cx="1906502" cy="1267456"/>
            <a:chOff x="1023010" y="11514052"/>
            <a:chExt cx="1906502" cy="1267456"/>
          </a:xfrm>
        </p:grpSpPr>
        <p:sp>
          <p:nvSpPr>
            <p:cNvPr id="35" name="任意多边形: 形状 34"/>
            <p:cNvSpPr/>
            <p:nvPr userDrawn="1"/>
          </p:nvSpPr>
          <p:spPr>
            <a:xfrm>
              <a:off x="1171045" y="11593625"/>
              <a:ext cx="1711582" cy="740300"/>
            </a:xfrm>
            <a:custGeom>
              <a:avLst/>
              <a:gdLst/>
              <a:ahLst/>
              <a:cxnLst/>
              <a:rect l="l" t="t" r="r" b="b"/>
              <a:pathLst>
                <a:path w="1711582" h="740300">
                  <a:moveTo>
                    <a:pt x="98226" y="435471"/>
                  </a:moveTo>
                  <a:lnTo>
                    <a:pt x="98226" y="618827"/>
                  </a:lnTo>
                  <a:lnTo>
                    <a:pt x="383083" y="618827"/>
                  </a:lnTo>
                  <a:lnTo>
                    <a:pt x="383083" y="435471"/>
                  </a:lnTo>
                  <a:close/>
                  <a:moveTo>
                    <a:pt x="1089645" y="337449"/>
                  </a:moveTo>
                  <a:cubicBezTo>
                    <a:pt x="1120750" y="337858"/>
                    <a:pt x="1154311" y="348704"/>
                    <a:pt x="1190327" y="369986"/>
                  </a:cubicBezTo>
                  <a:cubicBezTo>
                    <a:pt x="1218704" y="398363"/>
                    <a:pt x="1219795" y="427831"/>
                    <a:pt x="1193601" y="458390"/>
                  </a:cubicBezTo>
                  <a:cubicBezTo>
                    <a:pt x="1156494" y="486767"/>
                    <a:pt x="1129208" y="483493"/>
                    <a:pt x="1111746" y="448567"/>
                  </a:cubicBezTo>
                  <a:cubicBezTo>
                    <a:pt x="1109563" y="444202"/>
                    <a:pt x="1108472" y="435471"/>
                    <a:pt x="1108472" y="422374"/>
                  </a:cubicBezTo>
                  <a:cubicBezTo>
                    <a:pt x="1112837" y="387449"/>
                    <a:pt x="1096466" y="360164"/>
                    <a:pt x="1059358" y="340518"/>
                  </a:cubicBezTo>
                  <a:cubicBezTo>
                    <a:pt x="1069181" y="338335"/>
                    <a:pt x="1079277" y="337312"/>
                    <a:pt x="1089645" y="337449"/>
                  </a:cubicBezTo>
                  <a:close/>
                  <a:moveTo>
                    <a:pt x="98226" y="252114"/>
                  </a:moveTo>
                  <a:lnTo>
                    <a:pt x="98226" y="422374"/>
                  </a:lnTo>
                  <a:lnTo>
                    <a:pt x="383083" y="422374"/>
                  </a:lnTo>
                  <a:lnTo>
                    <a:pt x="383083" y="252114"/>
                  </a:lnTo>
                  <a:close/>
                  <a:moveTo>
                    <a:pt x="144065" y="65484"/>
                  </a:moveTo>
                  <a:cubicBezTo>
                    <a:pt x="113506" y="65484"/>
                    <a:pt x="98226" y="79672"/>
                    <a:pt x="98226" y="108049"/>
                  </a:cubicBezTo>
                  <a:lnTo>
                    <a:pt x="98226" y="235743"/>
                  </a:lnTo>
                  <a:lnTo>
                    <a:pt x="383083" y="235743"/>
                  </a:lnTo>
                  <a:lnTo>
                    <a:pt x="383083" y="65484"/>
                  </a:lnTo>
                  <a:close/>
                  <a:moveTo>
                    <a:pt x="1471910" y="3274"/>
                  </a:moveTo>
                  <a:cubicBezTo>
                    <a:pt x="1519932" y="14188"/>
                    <a:pt x="1553765" y="37107"/>
                    <a:pt x="1573411" y="72032"/>
                  </a:cubicBezTo>
                  <a:cubicBezTo>
                    <a:pt x="1573411" y="78581"/>
                    <a:pt x="1567954" y="86221"/>
                    <a:pt x="1557040" y="94952"/>
                  </a:cubicBezTo>
                  <a:cubicBezTo>
                    <a:pt x="1548308" y="101500"/>
                    <a:pt x="1543943" y="106957"/>
                    <a:pt x="1543943" y="111323"/>
                  </a:cubicBezTo>
                  <a:lnTo>
                    <a:pt x="1543943" y="271760"/>
                  </a:lnTo>
                  <a:lnTo>
                    <a:pt x="1573411" y="271760"/>
                  </a:lnTo>
                  <a:cubicBezTo>
                    <a:pt x="1575593" y="271760"/>
                    <a:pt x="1579959" y="265211"/>
                    <a:pt x="1586508" y="252114"/>
                  </a:cubicBezTo>
                  <a:cubicBezTo>
                    <a:pt x="1601787" y="223738"/>
                    <a:pt x="1612701" y="209550"/>
                    <a:pt x="1619250" y="209550"/>
                  </a:cubicBezTo>
                  <a:cubicBezTo>
                    <a:pt x="1634529" y="209550"/>
                    <a:pt x="1661815" y="227012"/>
                    <a:pt x="1701105" y="261937"/>
                  </a:cubicBezTo>
                  <a:cubicBezTo>
                    <a:pt x="1709836" y="268485"/>
                    <a:pt x="1713111" y="275034"/>
                    <a:pt x="1710928" y="281582"/>
                  </a:cubicBezTo>
                  <a:cubicBezTo>
                    <a:pt x="1708745" y="285948"/>
                    <a:pt x="1701105" y="288131"/>
                    <a:pt x="1688008" y="288131"/>
                  </a:cubicBezTo>
                  <a:lnTo>
                    <a:pt x="1386780" y="288131"/>
                  </a:lnTo>
                  <a:cubicBezTo>
                    <a:pt x="1393329" y="336153"/>
                    <a:pt x="1418431" y="390723"/>
                    <a:pt x="1462087" y="451842"/>
                  </a:cubicBezTo>
                  <a:cubicBezTo>
                    <a:pt x="1473001" y="436562"/>
                    <a:pt x="1486098" y="410368"/>
                    <a:pt x="1501378" y="373260"/>
                  </a:cubicBezTo>
                  <a:cubicBezTo>
                    <a:pt x="1507926" y="362346"/>
                    <a:pt x="1512292" y="353615"/>
                    <a:pt x="1514475" y="347067"/>
                  </a:cubicBezTo>
                  <a:cubicBezTo>
                    <a:pt x="1521023" y="325239"/>
                    <a:pt x="1531937" y="319782"/>
                    <a:pt x="1547217" y="330696"/>
                  </a:cubicBezTo>
                  <a:cubicBezTo>
                    <a:pt x="1641078" y="372169"/>
                    <a:pt x="1661815" y="395089"/>
                    <a:pt x="1609427" y="399454"/>
                  </a:cubicBezTo>
                  <a:cubicBezTo>
                    <a:pt x="1602879" y="401637"/>
                    <a:pt x="1598513" y="402728"/>
                    <a:pt x="1596330" y="402728"/>
                  </a:cubicBezTo>
                  <a:cubicBezTo>
                    <a:pt x="1559222" y="424557"/>
                    <a:pt x="1519932" y="448567"/>
                    <a:pt x="1478458" y="474761"/>
                  </a:cubicBezTo>
                  <a:cubicBezTo>
                    <a:pt x="1530846" y="531514"/>
                    <a:pt x="1603970" y="569714"/>
                    <a:pt x="1697831" y="589359"/>
                  </a:cubicBezTo>
                  <a:cubicBezTo>
                    <a:pt x="1717476" y="591542"/>
                    <a:pt x="1714202" y="598090"/>
                    <a:pt x="1688008" y="609004"/>
                  </a:cubicBezTo>
                  <a:cubicBezTo>
                    <a:pt x="1690191" y="609004"/>
                    <a:pt x="1689100" y="610096"/>
                    <a:pt x="1684734" y="612278"/>
                  </a:cubicBezTo>
                  <a:cubicBezTo>
                    <a:pt x="1658540" y="625375"/>
                    <a:pt x="1637804" y="643929"/>
                    <a:pt x="1622524" y="667940"/>
                  </a:cubicBezTo>
                  <a:cubicBezTo>
                    <a:pt x="1613793" y="687585"/>
                    <a:pt x="1600696" y="690860"/>
                    <a:pt x="1583233" y="677763"/>
                  </a:cubicBezTo>
                  <a:cubicBezTo>
                    <a:pt x="1487190" y="642838"/>
                    <a:pt x="1419522" y="535880"/>
                    <a:pt x="1380232" y="356889"/>
                  </a:cubicBezTo>
                  <a:lnTo>
                    <a:pt x="1380232" y="667940"/>
                  </a:lnTo>
                  <a:cubicBezTo>
                    <a:pt x="1369318" y="715962"/>
                    <a:pt x="1327844" y="738882"/>
                    <a:pt x="1255812" y="736699"/>
                  </a:cubicBezTo>
                  <a:cubicBezTo>
                    <a:pt x="1251446" y="734516"/>
                    <a:pt x="1247080" y="729059"/>
                    <a:pt x="1242715" y="720328"/>
                  </a:cubicBezTo>
                  <a:cubicBezTo>
                    <a:pt x="1236166" y="694134"/>
                    <a:pt x="1215430" y="675580"/>
                    <a:pt x="1180505" y="664666"/>
                  </a:cubicBezTo>
                  <a:cubicBezTo>
                    <a:pt x="1158676" y="655935"/>
                    <a:pt x="1163042" y="651569"/>
                    <a:pt x="1193601" y="651569"/>
                  </a:cubicBezTo>
                  <a:cubicBezTo>
                    <a:pt x="1252537" y="645021"/>
                    <a:pt x="1282005" y="630832"/>
                    <a:pt x="1282005" y="609004"/>
                  </a:cubicBezTo>
                  <a:lnTo>
                    <a:pt x="1282005" y="478035"/>
                  </a:lnTo>
                  <a:cubicBezTo>
                    <a:pt x="1161951" y="556617"/>
                    <a:pt x="1089918" y="609004"/>
                    <a:pt x="1065907" y="635198"/>
                  </a:cubicBezTo>
                  <a:cubicBezTo>
                    <a:pt x="1050627" y="650478"/>
                    <a:pt x="1039713" y="658118"/>
                    <a:pt x="1033165" y="658118"/>
                  </a:cubicBezTo>
                  <a:cubicBezTo>
                    <a:pt x="1024433" y="660300"/>
                    <a:pt x="1008062" y="634107"/>
                    <a:pt x="984051" y="579536"/>
                  </a:cubicBezTo>
                  <a:cubicBezTo>
                    <a:pt x="966589" y="562074"/>
                    <a:pt x="987325" y="547885"/>
                    <a:pt x="1046262" y="536971"/>
                  </a:cubicBezTo>
                  <a:cubicBezTo>
                    <a:pt x="1094283" y="526057"/>
                    <a:pt x="1172865" y="499864"/>
                    <a:pt x="1282005" y="458390"/>
                  </a:cubicBezTo>
                  <a:lnTo>
                    <a:pt x="1282005" y="288131"/>
                  </a:lnTo>
                  <a:lnTo>
                    <a:pt x="990600" y="288131"/>
                  </a:lnTo>
                  <a:cubicBezTo>
                    <a:pt x="981869" y="288131"/>
                    <a:pt x="975320" y="285948"/>
                    <a:pt x="970954" y="281582"/>
                  </a:cubicBezTo>
                  <a:cubicBezTo>
                    <a:pt x="966589" y="275034"/>
                    <a:pt x="968772" y="271760"/>
                    <a:pt x="977503" y="271760"/>
                  </a:cubicBezTo>
                  <a:lnTo>
                    <a:pt x="1455539" y="271760"/>
                  </a:lnTo>
                  <a:lnTo>
                    <a:pt x="1455539" y="173533"/>
                  </a:lnTo>
                  <a:lnTo>
                    <a:pt x="1118294" y="173533"/>
                  </a:lnTo>
                  <a:cubicBezTo>
                    <a:pt x="1109563" y="173533"/>
                    <a:pt x="1103015" y="171350"/>
                    <a:pt x="1098649" y="166985"/>
                  </a:cubicBezTo>
                  <a:cubicBezTo>
                    <a:pt x="1094283" y="162619"/>
                    <a:pt x="1096466" y="160436"/>
                    <a:pt x="1105197" y="160436"/>
                  </a:cubicBezTo>
                  <a:lnTo>
                    <a:pt x="1455539" y="160436"/>
                  </a:lnTo>
                  <a:lnTo>
                    <a:pt x="1455539" y="62210"/>
                  </a:lnTo>
                  <a:lnTo>
                    <a:pt x="1092101" y="62210"/>
                  </a:lnTo>
                  <a:cubicBezTo>
                    <a:pt x="1070272" y="57844"/>
                    <a:pt x="1064816" y="53478"/>
                    <a:pt x="1075730" y="49113"/>
                  </a:cubicBezTo>
                  <a:lnTo>
                    <a:pt x="1432619" y="49113"/>
                  </a:lnTo>
                  <a:cubicBezTo>
                    <a:pt x="1436985" y="49113"/>
                    <a:pt x="1442442" y="42564"/>
                    <a:pt x="1448990" y="29467"/>
                  </a:cubicBezTo>
                  <a:cubicBezTo>
                    <a:pt x="1457722" y="14188"/>
                    <a:pt x="1465362" y="5457"/>
                    <a:pt x="1471910" y="3274"/>
                  </a:cubicBezTo>
                  <a:close/>
                  <a:moveTo>
                    <a:pt x="406003" y="0"/>
                  </a:moveTo>
                  <a:cubicBezTo>
                    <a:pt x="458390" y="21828"/>
                    <a:pt x="496590" y="48021"/>
                    <a:pt x="520600" y="78581"/>
                  </a:cubicBezTo>
                  <a:cubicBezTo>
                    <a:pt x="520600" y="82946"/>
                    <a:pt x="514052" y="90586"/>
                    <a:pt x="500955" y="101500"/>
                  </a:cubicBezTo>
                  <a:cubicBezTo>
                    <a:pt x="494407" y="105866"/>
                    <a:pt x="491132" y="109140"/>
                    <a:pt x="491132" y="111323"/>
                  </a:cubicBezTo>
                  <a:lnTo>
                    <a:pt x="491132" y="697408"/>
                  </a:lnTo>
                  <a:cubicBezTo>
                    <a:pt x="497681" y="714871"/>
                    <a:pt x="474761" y="725785"/>
                    <a:pt x="422374" y="730150"/>
                  </a:cubicBezTo>
                  <a:cubicBezTo>
                    <a:pt x="396180" y="732333"/>
                    <a:pt x="383083" y="725785"/>
                    <a:pt x="383083" y="710505"/>
                  </a:cubicBezTo>
                  <a:lnTo>
                    <a:pt x="383083" y="635198"/>
                  </a:lnTo>
                  <a:lnTo>
                    <a:pt x="98226" y="635198"/>
                  </a:lnTo>
                  <a:lnTo>
                    <a:pt x="98226" y="707231"/>
                  </a:lnTo>
                  <a:cubicBezTo>
                    <a:pt x="100409" y="724693"/>
                    <a:pt x="78581" y="735607"/>
                    <a:pt x="32742" y="739973"/>
                  </a:cubicBezTo>
                  <a:cubicBezTo>
                    <a:pt x="10914" y="742156"/>
                    <a:pt x="0" y="733425"/>
                    <a:pt x="0" y="713779"/>
                  </a:cubicBezTo>
                  <a:lnTo>
                    <a:pt x="0" y="39290"/>
                  </a:lnTo>
                  <a:cubicBezTo>
                    <a:pt x="0" y="13096"/>
                    <a:pt x="27285" y="13096"/>
                    <a:pt x="81855" y="39290"/>
                  </a:cubicBezTo>
                  <a:cubicBezTo>
                    <a:pt x="101500" y="48021"/>
                    <a:pt x="113506" y="52387"/>
                    <a:pt x="117872" y="52387"/>
                  </a:cubicBezTo>
                  <a:lnTo>
                    <a:pt x="356890" y="52387"/>
                  </a:lnTo>
                  <a:cubicBezTo>
                    <a:pt x="359072" y="52387"/>
                    <a:pt x="364529" y="46930"/>
                    <a:pt x="373261" y="36016"/>
                  </a:cubicBezTo>
                  <a:cubicBezTo>
                    <a:pt x="388540" y="12005"/>
                    <a:pt x="399454" y="0"/>
                    <a:pt x="406003" y="0"/>
                  </a:cubicBezTo>
                  <a:close/>
                </a:path>
              </a:pathLst>
            </a:custGeom>
            <a:gradFill>
              <a:gsLst>
                <a:gs pos="100000">
                  <a:schemeClr val="accent1"/>
                </a:gs>
                <a:gs pos="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6" name="直接连接符 35"/>
            <p:cNvCxnSpPr/>
            <p:nvPr/>
          </p:nvCxnSpPr>
          <p:spPr>
            <a:xfrm>
              <a:off x="1112745" y="11514052"/>
              <a:ext cx="1727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023010" y="12316382"/>
              <a:ext cx="1906502" cy="461665"/>
            </a:xfrm>
            <a:prstGeom prst="rect">
              <a:avLst/>
            </a:prstGeom>
          </p:spPr>
          <p:txBody>
            <a:bodyPr wrap="square">
              <a:spAutoFit/>
            </a:bodyPr>
            <a:lstStyle/>
            <a:p>
              <a:pPr lvl="0" algn="dist"/>
              <a:r>
                <a:rPr lang="en-US" altLang="zh-CN" sz="24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CONTENTS</a:t>
              </a:r>
              <a:endParaRPr lang="en-US" altLang="zh-CN" sz="24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8" name="直接连接符 37"/>
            <p:cNvCxnSpPr/>
            <p:nvPr/>
          </p:nvCxnSpPr>
          <p:spPr>
            <a:xfrm>
              <a:off x="1112745" y="12781508"/>
              <a:ext cx="1727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9" name="图片 38" descr="形状&#10;&#10;中度可信度描述已自动生成"/>
          <p:cNvPicPr>
            <a:picLocks noChangeAspect="1"/>
          </p:cNvPicPr>
          <p:nvPr userDrawn="1"/>
        </p:nvPicPr>
        <p:blipFill>
          <a:blip r:embed="rId3" cstate="hq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64063" y="2367292"/>
            <a:ext cx="1663174" cy="386464"/>
          </a:xfrm>
          <a:prstGeom prst="rect">
            <a:avLst/>
          </a:prstGeom>
        </p:spPr>
      </p:pic>
      <p:sp>
        <p:nvSpPr>
          <p:cNvPr id="42" name="文本占位符 41"/>
          <p:cNvSpPr>
            <a:spLocks noGrp="1"/>
          </p:cNvSpPr>
          <p:nvPr>
            <p:ph type="body" sz="quarter" idx="10" hasCustomPrompt="1"/>
          </p:nvPr>
        </p:nvSpPr>
        <p:spPr>
          <a:xfrm>
            <a:off x="3927442" y="812800"/>
            <a:ext cx="7820058" cy="5626100"/>
          </a:xfrm>
        </p:spPr>
        <p:txBody>
          <a:bodyPr anchor="ctr" anchorCtr="1">
            <a:noAutofit/>
          </a:bodyPr>
          <a:lstStyle>
            <a:lvl1pPr marL="0" indent="0">
              <a:spcBef>
                <a:spcPts val="2000"/>
              </a:spcBef>
              <a:buNone/>
              <a:defRPr lang="zh-CN" altLang="en-US" sz="3200" spc="100" baseline="0" smtClean="0">
                <a:solidFill>
                  <a:schemeClr val="bg1"/>
                </a:solidFill>
                <a:latin typeface="Arial" panose="020B0604020202020204" pitchFamily="34" charset="0"/>
                <a:ea typeface="微软雅黑" panose="020B0503020204020204" pitchFamily="34" charset="-122"/>
                <a:cs typeface="+mn-ea"/>
              </a:defRPr>
            </a:lvl1pPr>
            <a:lvl2pPr>
              <a:defRPr lang="zh-CN" altLang="en-US" smtClean="0"/>
            </a:lvl2pPr>
            <a:lvl3pPr>
              <a:defRPr lang="zh-CN" altLang="en-US" smtClean="0"/>
            </a:lvl3pPr>
            <a:lvl4pPr>
              <a:defRPr lang="zh-CN" altLang="en-US" smtClean="0"/>
            </a:lvl4pPr>
            <a:lvl5pPr>
              <a:defRPr lang="en-US"/>
            </a:lvl5pPr>
          </a:lstStyle>
          <a:p>
            <a:pPr marL="514350" lvl="0" indent="-514350">
              <a:lnSpc>
                <a:spcPct val="100000"/>
              </a:lnSpc>
              <a:spcBef>
                <a:spcPts val="2000"/>
              </a:spcBef>
              <a:spcAft>
                <a:spcPts val="2000"/>
              </a:spcAft>
              <a:buFont typeface="+mj-lt"/>
              <a:buAutoNum type="arabicPeriod"/>
            </a:pPr>
            <a:r>
              <a:rPr lang="zh-CN" altLang="en-US"/>
              <a:t>单击此处编辑章节标题</a:t>
            </a:r>
            <a:endParaRPr lang="en-US" altLang="zh-CN"/>
          </a:p>
          <a:p>
            <a:pPr marL="514350" marR="0" lvl="0" indent="-514350" algn="l" defTabSz="914400" rtl="0" eaLnBrk="1" fontAlgn="auto" latinLnBrk="0" hangingPunct="1">
              <a:lnSpc>
                <a:spcPct val="100000"/>
              </a:lnSpc>
              <a:spcBef>
                <a:spcPts val="2000"/>
              </a:spcBef>
              <a:spcAft>
                <a:spcPts val="2000"/>
              </a:spcAft>
              <a:buClrTx/>
              <a:buSzTx/>
              <a:buFont typeface="+mj-lt"/>
              <a:buAutoNum type="arabicPeriod"/>
              <a:defRPr/>
            </a:pPr>
            <a:r>
              <a:rPr lang="zh-CN" altLang="en-US"/>
              <a:t>单击此处编辑章节标题</a:t>
            </a:r>
            <a:endParaRPr lang="en-US" altLang="zh-CN"/>
          </a:p>
          <a:p>
            <a:pPr marL="514350" marR="0" lvl="0" indent="-514350" algn="l" defTabSz="914400" rtl="0" eaLnBrk="1" fontAlgn="auto" latinLnBrk="0" hangingPunct="1">
              <a:lnSpc>
                <a:spcPct val="100000"/>
              </a:lnSpc>
              <a:spcBef>
                <a:spcPts val="2000"/>
              </a:spcBef>
              <a:spcAft>
                <a:spcPts val="2000"/>
              </a:spcAft>
              <a:buClrTx/>
              <a:buSzTx/>
              <a:buFont typeface="+mj-lt"/>
              <a:buAutoNum type="arabicPeriod"/>
              <a:defRPr/>
            </a:pPr>
            <a:r>
              <a:rPr lang="zh-CN" altLang="en-US"/>
              <a:t>单击此处编辑章节标题</a:t>
            </a:r>
            <a:endParaRPr lang="zh-CN" altLang="en-US"/>
          </a:p>
          <a:p>
            <a:pPr marL="514350" marR="0" lvl="0" indent="-514350" algn="l" defTabSz="914400" rtl="0" eaLnBrk="1" fontAlgn="auto" latinLnBrk="0" hangingPunct="1">
              <a:lnSpc>
                <a:spcPct val="100000"/>
              </a:lnSpc>
              <a:spcBef>
                <a:spcPts val="2000"/>
              </a:spcBef>
              <a:spcAft>
                <a:spcPts val="2000"/>
              </a:spcAft>
              <a:buClrTx/>
              <a:buSzTx/>
              <a:buFont typeface="+mj-lt"/>
              <a:buAutoNum type="arabicPeriod"/>
              <a:defRPr/>
            </a:pPr>
            <a:r>
              <a:rPr lang="zh-CN" altLang="en-US"/>
              <a:t>单击此处编辑章节标题</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章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8"/>
          </a:xfrm>
          <a:prstGeom prst="rect">
            <a:avLst/>
          </a:prstGeom>
        </p:spPr>
      </p:pic>
      <p:sp>
        <p:nvSpPr>
          <p:cNvPr id="8" name="矩形 7"/>
          <p:cNvSpPr/>
          <p:nvPr userDrawn="1"/>
        </p:nvSpPr>
        <p:spPr>
          <a:xfrm>
            <a:off x="0" y="0"/>
            <a:ext cx="12192000" cy="6858000"/>
          </a:xfrm>
          <a:prstGeom prst="rect">
            <a:avLst/>
          </a:prstGeom>
          <a:gradFill flip="none" rotWithShape="1">
            <a:gsLst>
              <a:gs pos="25000">
                <a:schemeClr val="accent1">
                  <a:alpha val="0"/>
                </a:schemeClr>
              </a:gs>
              <a:gs pos="100000">
                <a:schemeClr val="accent1"/>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userDrawn="1"/>
        </p:nvSpPr>
        <p:spPr>
          <a:xfrm flipH="1">
            <a:off x="0" y="0"/>
            <a:ext cx="12192000" cy="6858000"/>
          </a:xfrm>
          <a:prstGeom prst="rect">
            <a:avLst/>
          </a:prstGeom>
          <a:gradFill flip="none" rotWithShape="1">
            <a:gsLst>
              <a:gs pos="25000">
                <a:schemeClr val="accent1">
                  <a:alpha val="0"/>
                </a:schemeClr>
              </a:gs>
              <a:gs pos="100000">
                <a:schemeClr val="accent1"/>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sp>
        <p:nvSpPr>
          <p:cNvPr id="10" name="矩形 9"/>
          <p:cNvSpPr/>
          <p:nvPr userDrawn="1"/>
        </p:nvSpPr>
        <p:spPr>
          <a:xfrm>
            <a:off x="0" y="1"/>
            <a:ext cx="12192000" cy="685799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userDrawn="1"/>
        </p:nvSpPr>
        <p:spPr>
          <a:xfrm>
            <a:off x="660400" y="6101939"/>
            <a:ext cx="2014538" cy="14384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134100"/>
            <a:ext cx="12192000" cy="723900"/>
          </a:xfrm>
          <a:prstGeom prst="rect">
            <a:avLst/>
          </a:prstGeom>
          <a:solidFill>
            <a:schemeClr val="bg1"/>
          </a:solidFill>
          <a:ln>
            <a:noFill/>
          </a:ln>
          <a:effectLst>
            <a:outerShdw blurRad="381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pPr>
            <a:endParaRPr lang="zh-CN" altLang="en-US">
              <a:cs typeface="+mn-ea"/>
            </a:endParaRPr>
          </a:p>
        </p:txBody>
      </p:sp>
      <p:sp>
        <p:nvSpPr>
          <p:cNvPr id="9" name="等腰三角形 8"/>
          <p:cNvSpPr/>
          <p:nvPr userDrawn="1"/>
        </p:nvSpPr>
        <p:spPr>
          <a:xfrm flipV="1">
            <a:off x="8553365" y="3958736"/>
            <a:ext cx="1585998" cy="1012697"/>
          </a:xfrm>
          <a:custGeom>
            <a:avLst/>
            <a:gdLst>
              <a:gd name="connsiteX0" fmla="*/ 0 w 1625778"/>
              <a:gd name="connsiteY0" fmla="*/ 1401532 h 1401532"/>
              <a:gd name="connsiteX1" fmla="*/ 812889 w 1625778"/>
              <a:gd name="connsiteY1" fmla="*/ 0 h 1401532"/>
              <a:gd name="connsiteX2" fmla="*/ 1625778 w 1625778"/>
              <a:gd name="connsiteY2" fmla="*/ 1401532 h 1401532"/>
              <a:gd name="connsiteX3" fmla="*/ 0 w 1625778"/>
              <a:gd name="connsiteY3" fmla="*/ 1401532 h 1401532"/>
              <a:gd name="connsiteX0-1" fmla="*/ 0 w 1625778"/>
              <a:gd name="connsiteY0-2" fmla="*/ 1401532 h 1401532"/>
              <a:gd name="connsiteX1-3" fmla="*/ 812889 w 1625778"/>
              <a:gd name="connsiteY1-4" fmla="*/ 0 h 1401532"/>
              <a:gd name="connsiteX2-5" fmla="*/ 1625778 w 1625778"/>
              <a:gd name="connsiteY2-6" fmla="*/ 1401532 h 1401532"/>
              <a:gd name="connsiteX3-7" fmla="*/ 0 w 1625778"/>
              <a:gd name="connsiteY3-8" fmla="*/ 1401532 h 1401532"/>
              <a:gd name="connsiteX0-9" fmla="*/ 0 w 1625778"/>
              <a:gd name="connsiteY0-10" fmla="*/ 1401532 h 1401532"/>
              <a:gd name="connsiteX1-11" fmla="*/ 812889 w 1625778"/>
              <a:gd name="connsiteY1-12" fmla="*/ 0 h 1401532"/>
              <a:gd name="connsiteX2-13" fmla="*/ 1625778 w 1625778"/>
              <a:gd name="connsiteY2-14" fmla="*/ 1401532 h 1401532"/>
              <a:gd name="connsiteX3-15" fmla="*/ 0 w 1625778"/>
              <a:gd name="connsiteY3-16" fmla="*/ 1401532 h 1401532"/>
            </a:gdLst>
            <a:ahLst/>
            <a:cxnLst>
              <a:cxn ang="0">
                <a:pos x="connsiteX0-1" y="connsiteY0-2"/>
              </a:cxn>
              <a:cxn ang="0">
                <a:pos x="connsiteX1-3" y="connsiteY1-4"/>
              </a:cxn>
              <a:cxn ang="0">
                <a:pos x="connsiteX2-5" y="connsiteY2-6"/>
              </a:cxn>
              <a:cxn ang="0">
                <a:pos x="connsiteX3-7" y="connsiteY3-8"/>
              </a:cxn>
            </a:cxnLst>
            <a:rect l="l" t="t" r="r" b="b"/>
            <a:pathLst>
              <a:path w="1625778" h="1401532">
                <a:moveTo>
                  <a:pt x="0" y="1401532"/>
                </a:moveTo>
                <a:cubicBezTo>
                  <a:pt x="270963" y="934355"/>
                  <a:pt x="-524874" y="562427"/>
                  <a:pt x="812889" y="0"/>
                </a:cubicBezTo>
                <a:cubicBezTo>
                  <a:pt x="2131602" y="524327"/>
                  <a:pt x="1354815" y="934355"/>
                  <a:pt x="1625778" y="1401532"/>
                </a:cubicBezTo>
                <a:lnTo>
                  <a:pt x="0" y="1401532"/>
                </a:lnTo>
                <a:close/>
              </a:path>
            </a:pathLst>
          </a:custGeom>
          <a:gradFill>
            <a:gsLst>
              <a:gs pos="7000">
                <a:schemeClr val="accent1"/>
              </a:gs>
              <a:gs pos="4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p:cNvSpPr>
            <a:spLocks noGrp="1"/>
          </p:cNvSpPr>
          <p:nvPr>
            <p:ph type="body" sz="quarter" idx="11" hasCustomPrompt="1"/>
          </p:nvPr>
        </p:nvSpPr>
        <p:spPr>
          <a:xfrm>
            <a:off x="7150878" y="1502671"/>
            <a:ext cx="4274660" cy="3590590"/>
          </a:xfrm>
          <a:prstGeom prst="rect">
            <a:avLst/>
          </a:prstGeom>
        </p:spPr>
        <p:txBody>
          <a:bodyPr/>
          <a:lstStyle>
            <a:lvl1pPr marL="0" indent="0" algn="ctr">
              <a:lnSpc>
                <a:spcPct val="100000"/>
              </a:lnSpc>
              <a:spcBef>
                <a:spcPts val="0"/>
              </a:spcBef>
              <a:buNone/>
              <a:defRPr sz="19900" b="1">
                <a:solidFill>
                  <a:schemeClr val="accent1">
                    <a:lumMod val="75000"/>
                    <a:alpha val="40000"/>
                  </a:schemeClr>
                </a:solidFill>
                <a:latin typeface="+mj-ea"/>
                <a:ea typeface="+mj-ea"/>
              </a:defRPr>
            </a:lvl1pPr>
          </a:lstStyle>
          <a:p>
            <a:pPr lvl="0"/>
            <a:r>
              <a:rPr lang="zh-CN" altLang="en-US"/>
              <a:t>壹</a:t>
            </a:r>
            <a:endParaRPr lang="zh-CN" altLang="en-US"/>
          </a:p>
        </p:txBody>
      </p:sp>
      <p:sp>
        <p:nvSpPr>
          <p:cNvPr id="16" name="文本占位符 15"/>
          <p:cNvSpPr>
            <a:spLocks noGrp="1"/>
          </p:cNvSpPr>
          <p:nvPr>
            <p:ph type="body" sz="quarter" idx="12" hasCustomPrompt="1"/>
          </p:nvPr>
        </p:nvSpPr>
        <p:spPr>
          <a:xfrm>
            <a:off x="510342" y="957000"/>
            <a:ext cx="3551237" cy="606922"/>
          </a:xfrm>
          <a:prstGeom prst="rect">
            <a:avLst/>
          </a:prstGeom>
        </p:spPr>
        <p:txBody>
          <a:bodyPr/>
          <a:lstStyle>
            <a:lvl1pPr marL="0" indent="0">
              <a:buNone/>
              <a:defRPr sz="3200" b="1" spc="100">
                <a:solidFill>
                  <a:schemeClr val="bg1"/>
                </a:solidFill>
                <a:latin typeface="+mj-ea"/>
                <a:ea typeface="+mj-ea"/>
              </a:defRPr>
            </a:lvl1pPr>
          </a:lstStyle>
          <a:p>
            <a:pPr lvl="0"/>
            <a:r>
              <a:rPr lang="zh-CN" altLang="en-US"/>
              <a:t>第几部分</a:t>
            </a:r>
            <a:endParaRPr lang="zh-CN" altLang="en-US"/>
          </a:p>
        </p:txBody>
      </p:sp>
      <p:sp>
        <p:nvSpPr>
          <p:cNvPr id="123" name="文本占位符 15"/>
          <p:cNvSpPr>
            <a:spLocks noGrp="1"/>
          </p:cNvSpPr>
          <p:nvPr>
            <p:ph type="body" sz="quarter" idx="14" hasCustomPrompt="1"/>
          </p:nvPr>
        </p:nvSpPr>
        <p:spPr>
          <a:xfrm>
            <a:off x="561172" y="3837713"/>
            <a:ext cx="6100296" cy="1522912"/>
          </a:xfrm>
          <a:prstGeom prst="rect">
            <a:avLst/>
          </a:prstGeom>
        </p:spPr>
        <p:txBody>
          <a:bodyPr/>
          <a:lstStyle>
            <a:lvl1pPr marL="285750" indent="-285750">
              <a:lnSpc>
                <a:spcPct val="120000"/>
              </a:lnSpc>
              <a:buFont typeface="Arial" panose="020B0604020202020204" pitchFamily="34" charset="0"/>
              <a:buChar char="•"/>
              <a:defRPr sz="1400" spc="100" baseline="0">
                <a:solidFill>
                  <a:schemeClr val="bg1"/>
                </a:solidFill>
                <a:latin typeface="+mn-ea"/>
                <a:ea typeface="+mn-ea"/>
              </a:defRPr>
            </a:lvl1pPr>
          </a:lstStyle>
          <a:p>
            <a:pPr lvl="0"/>
            <a:r>
              <a:rPr lang="zh-CN" altLang="en-US"/>
              <a:t>这里可以写一点点文字，介绍此章节主要内容</a:t>
            </a:r>
            <a:endParaRPr lang="en-US" altLang="zh-CN"/>
          </a:p>
          <a:p>
            <a:pPr lvl="0"/>
            <a:r>
              <a:rPr lang="zh-CN" altLang="en-US"/>
              <a:t>国外现状</a:t>
            </a:r>
            <a:endParaRPr lang="en-US" altLang="zh-CN"/>
          </a:p>
          <a:p>
            <a:pPr lvl="0"/>
            <a:r>
              <a:rPr lang="zh-CN" altLang="en-US"/>
              <a:t>国内现状</a:t>
            </a:r>
            <a:endParaRPr lang="en-US" altLang="zh-CN"/>
          </a:p>
          <a:p>
            <a:pPr lvl="0"/>
            <a:r>
              <a:rPr lang="en-US" altLang="zh-CN"/>
              <a:t>…</a:t>
            </a:r>
            <a:endParaRPr lang="en-US" altLang="zh-CN"/>
          </a:p>
          <a:p>
            <a:pPr lvl="0"/>
            <a:endParaRPr lang="zh-CN" altLang="en-US"/>
          </a:p>
        </p:txBody>
      </p:sp>
      <p:pic>
        <p:nvPicPr>
          <p:cNvPr id="44" name="图片 43" descr="形状&#10;&#10;中度可信度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71655" y="6293104"/>
            <a:ext cx="1475845" cy="342935"/>
          </a:xfrm>
          <a:prstGeom prst="rect">
            <a:avLst/>
          </a:prstGeom>
        </p:spPr>
      </p:pic>
      <p:sp>
        <p:nvSpPr>
          <p:cNvPr id="17" name="任意多边形: 形状 16"/>
          <p:cNvSpPr/>
          <p:nvPr userDrawn="1"/>
        </p:nvSpPr>
        <p:spPr>
          <a:xfrm flipV="1">
            <a:off x="660399" y="3428999"/>
            <a:ext cx="447765" cy="193259"/>
          </a:xfrm>
          <a:custGeom>
            <a:avLst/>
            <a:gdLst>
              <a:gd name="connsiteX0" fmla="*/ 0 w 6415214"/>
              <a:gd name="connsiteY0" fmla="*/ 171407 h 171407"/>
              <a:gd name="connsiteX1" fmla="*/ 6415214 w 6415214"/>
              <a:gd name="connsiteY1" fmla="*/ 171407 h 171407"/>
              <a:gd name="connsiteX2" fmla="*/ 6415214 w 6415214"/>
              <a:gd name="connsiteY2" fmla="*/ 100390 h 171407"/>
              <a:gd name="connsiteX3" fmla="*/ 511261 w 6415214"/>
              <a:gd name="connsiteY3" fmla="*/ 100390 h 171407"/>
              <a:gd name="connsiteX4" fmla="*/ 229919 w 6415214"/>
              <a:gd name="connsiteY4" fmla="*/ 0 h 171407"/>
              <a:gd name="connsiteX5" fmla="*/ 229919 w 6415214"/>
              <a:gd name="connsiteY5" fmla="*/ 100390 h 171407"/>
              <a:gd name="connsiteX6" fmla="*/ 0 w 6415214"/>
              <a:gd name="connsiteY6" fmla="*/ 100390 h 171407"/>
              <a:gd name="connsiteX0-1" fmla="*/ 0 w 6415214"/>
              <a:gd name="connsiteY0-2" fmla="*/ 171407 h 262847"/>
              <a:gd name="connsiteX1-3" fmla="*/ 6415214 w 6415214"/>
              <a:gd name="connsiteY1-4" fmla="*/ 171407 h 262847"/>
              <a:gd name="connsiteX2-5" fmla="*/ 6415214 w 6415214"/>
              <a:gd name="connsiteY2-6" fmla="*/ 100390 h 262847"/>
              <a:gd name="connsiteX3-7" fmla="*/ 511261 w 6415214"/>
              <a:gd name="connsiteY3-8" fmla="*/ 100390 h 262847"/>
              <a:gd name="connsiteX4-9" fmla="*/ 229919 w 6415214"/>
              <a:gd name="connsiteY4-10" fmla="*/ 0 h 262847"/>
              <a:gd name="connsiteX5-11" fmla="*/ 229919 w 6415214"/>
              <a:gd name="connsiteY5-12" fmla="*/ 100390 h 262847"/>
              <a:gd name="connsiteX6-13" fmla="*/ 0 w 6415214"/>
              <a:gd name="connsiteY6-14" fmla="*/ 100390 h 262847"/>
              <a:gd name="connsiteX7" fmla="*/ 91440 w 6415214"/>
              <a:gd name="connsiteY7" fmla="*/ 262847 h 262847"/>
              <a:gd name="connsiteX0-15" fmla="*/ 0 w 6415214"/>
              <a:gd name="connsiteY0-16" fmla="*/ 171407 h 171407"/>
              <a:gd name="connsiteX1-17" fmla="*/ 6415214 w 6415214"/>
              <a:gd name="connsiteY1-18" fmla="*/ 171407 h 171407"/>
              <a:gd name="connsiteX2-19" fmla="*/ 6415214 w 6415214"/>
              <a:gd name="connsiteY2-20" fmla="*/ 100390 h 171407"/>
              <a:gd name="connsiteX3-21" fmla="*/ 511261 w 6415214"/>
              <a:gd name="connsiteY3-22" fmla="*/ 100390 h 171407"/>
              <a:gd name="connsiteX4-23" fmla="*/ 229919 w 6415214"/>
              <a:gd name="connsiteY4-24" fmla="*/ 0 h 171407"/>
              <a:gd name="connsiteX5-25" fmla="*/ 229919 w 6415214"/>
              <a:gd name="connsiteY5-26" fmla="*/ 100390 h 171407"/>
              <a:gd name="connsiteX6-27" fmla="*/ 0 w 6415214"/>
              <a:gd name="connsiteY6-28" fmla="*/ 100390 h 171407"/>
              <a:gd name="connsiteX0-29" fmla="*/ 0 w 6415214"/>
              <a:gd name="connsiteY0-30" fmla="*/ 171407 h 171407"/>
              <a:gd name="connsiteX1-31" fmla="*/ 6415214 w 6415214"/>
              <a:gd name="connsiteY1-32" fmla="*/ 100390 h 171407"/>
              <a:gd name="connsiteX2-33" fmla="*/ 511261 w 6415214"/>
              <a:gd name="connsiteY2-34" fmla="*/ 100390 h 171407"/>
              <a:gd name="connsiteX3-35" fmla="*/ 229919 w 6415214"/>
              <a:gd name="connsiteY3-36" fmla="*/ 0 h 171407"/>
              <a:gd name="connsiteX4-37" fmla="*/ 229919 w 6415214"/>
              <a:gd name="connsiteY4-38" fmla="*/ 100390 h 171407"/>
              <a:gd name="connsiteX5-39" fmla="*/ 0 w 6415214"/>
              <a:gd name="connsiteY5-40" fmla="*/ 100390 h 171407"/>
              <a:gd name="connsiteX0-41" fmla="*/ 6415214 w 6415214"/>
              <a:gd name="connsiteY0-42" fmla="*/ 100390 h 100390"/>
              <a:gd name="connsiteX1-43" fmla="*/ 511261 w 6415214"/>
              <a:gd name="connsiteY1-44" fmla="*/ 100390 h 100390"/>
              <a:gd name="connsiteX2-45" fmla="*/ 229919 w 6415214"/>
              <a:gd name="connsiteY2-46" fmla="*/ 0 h 100390"/>
              <a:gd name="connsiteX3-47" fmla="*/ 229919 w 6415214"/>
              <a:gd name="connsiteY3-48" fmla="*/ 100390 h 100390"/>
              <a:gd name="connsiteX4-49" fmla="*/ 0 w 6415214"/>
              <a:gd name="connsiteY4-50" fmla="*/ 100390 h 100390"/>
              <a:gd name="connsiteX0-51" fmla="*/ 6415214 w 6415214"/>
              <a:gd name="connsiteY0-52" fmla="*/ 195640 h 195640"/>
              <a:gd name="connsiteX1-53" fmla="*/ 511261 w 6415214"/>
              <a:gd name="connsiteY1-54" fmla="*/ 195640 h 195640"/>
              <a:gd name="connsiteX2-55" fmla="*/ 227538 w 6415214"/>
              <a:gd name="connsiteY2-56" fmla="*/ 0 h 195640"/>
              <a:gd name="connsiteX3-57" fmla="*/ 229919 w 6415214"/>
              <a:gd name="connsiteY3-58" fmla="*/ 195640 h 195640"/>
              <a:gd name="connsiteX4-59" fmla="*/ 0 w 6415214"/>
              <a:gd name="connsiteY4-60" fmla="*/ 195640 h 195640"/>
              <a:gd name="connsiteX0-61" fmla="*/ 6415214 w 6415214"/>
              <a:gd name="connsiteY0-62" fmla="*/ 193259 h 193259"/>
              <a:gd name="connsiteX1-63" fmla="*/ 511261 w 6415214"/>
              <a:gd name="connsiteY1-64" fmla="*/ 193259 h 193259"/>
              <a:gd name="connsiteX2-65" fmla="*/ 232301 w 6415214"/>
              <a:gd name="connsiteY2-66" fmla="*/ 0 h 193259"/>
              <a:gd name="connsiteX3-67" fmla="*/ 229919 w 6415214"/>
              <a:gd name="connsiteY3-68" fmla="*/ 193259 h 193259"/>
              <a:gd name="connsiteX4-69" fmla="*/ 0 w 6415214"/>
              <a:gd name="connsiteY4-70" fmla="*/ 193259 h 193259"/>
              <a:gd name="connsiteX0-71" fmla="*/ 511261 w 511261"/>
              <a:gd name="connsiteY0-72" fmla="*/ 193259 h 193259"/>
              <a:gd name="connsiteX1-73" fmla="*/ 232301 w 511261"/>
              <a:gd name="connsiteY1-74" fmla="*/ 0 h 193259"/>
              <a:gd name="connsiteX2-75" fmla="*/ 229919 w 511261"/>
              <a:gd name="connsiteY2-76" fmla="*/ 193259 h 193259"/>
              <a:gd name="connsiteX3-77" fmla="*/ 0 w 511261"/>
              <a:gd name="connsiteY3-78" fmla="*/ 193259 h 193259"/>
            </a:gdLst>
            <a:ahLst/>
            <a:cxnLst>
              <a:cxn ang="0">
                <a:pos x="connsiteX0-1" y="connsiteY0-2"/>
              </a:cxn>
              <a:cxn ang="0">
                <a:pos x="connsiteX1-3" y="connsiteY1-4"/>
              </a:cxn>
              <a:cxn ang="0">
                <a:pos x="connsiteX2-5" y="connsiteY2-6"/>
              </a:cxn>
              <a:cxn ang="0">
                <a:pos x="connsiteX3-7" y="connsiteY3-8"/>
              </a:cxn>
            </a:cxnLst>
            <a:rect l="l" t="t" r="r" b="b"/>
            <a:pathLst>
              <a:path w="511261" h="193259">
                <a:moveTo>
                  <a:pt x="511261" y="193259"/>
                </a:moveTo>
                <a:lnTo>
                  <a:pt x="232301" y="0"/>
                </a:lnTo>
                <a:cubicBezTo>
                  <a:pt x="233095" y="65213"/>
                  <a:pt x="229125" y="128046"/>
                  <a:pt x="229919" y="193259"/>
                </a:cubicBezTo>
                <a:lnTo>
                  <a:pt x="0" y="193259"/>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8" name="直接连接符 17"/>
          <p:cNvCxnSpPr>
            <a:stCxn id="17" idx="0"/>
          </p:cNvCxnSpPr>
          <p:nvPr userDrawn="1"/>
        </p:nvCxnSpPr>
        <p:spPr>
          <a:xfrm>
            <a:off x="1108164" y="3428999"/>
            <a:ext cx="5165636" cy="0"/>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6" name="文本占位符 5"/>
          <p:cNvSpPr>
            <a:spLocks noGrp="1"/>
          </p:cNvSpPr>
          <p:nvPr>
            <p:ph type="body" sz="quarter" idx="15" hasCustomPrompt="1"/>
          </p:nvPr>
        </p:nvSpPr>
        <p:spPr>
          <a:xfrm>
            <a:off x="660399" y="6292850"/>
            <a:ext cx="2014539" cy="342900"/>
          </a:xfrm>
        </p:spPr>
        <p:txBody>
          <a:bodyPr lIns="0" rIns="0" anchor="ctr" anchorCtr="0">
            <a:normAutofit/>
          </a:bodyPr>
          <a:lstStyle>
            <a:lvl1pPr marL="0" indent="0" algn="dist">
              <a:buNone/>
              <a:defRPr sz="1400"/>
            </a:lvl1pPr>
          </a:lstStyle>
          <a:p>
            <a:pPr lvl="0"/>
            <a:r>
              <a:rPr lang="zh-CN" altLang="en-US"/>
              <a:t>输入汇报大标题</a:t>
            </a:r>
            <a:endParaRPr lang="en-US"/>
          </a:p>
        </p:txBody>
      </p:sp>
      <p:sp>
        <p:nvSpPr>
          <p:cNvPr id="26" name="文本框 25"/>
          <p:cNvSpPr txBox="1"/>
          <p:nvPr userDrawn="1"/>
        </p:nvSpPr>
        <p:spPr>
          <a:xfrm>
            <a:off x="2490001" y="1101913"/>
            <a:ext cx="184937" cy="213593"/>
          </a:xfrm>
          <a:custGeom>
            <a:avLst/>
            <a:gdLst/>
            <a:ahLst/>
            <a:cxnLst/>
            <a:rect l="l" t="t" r="r" b="b"/>
            <a:pathLst>
              <a:path w="123900" h="143098">
                <a:moveTo>
                  <a:pt x="0" y="0"/>
                </a:moveTo>
                <a:lnTo>
                  <a:pt x="123900" y="71549"/>
                </a:lnTo>
                <a:lnTo>
                  <a:pt x="0" y="143098"/>
                </a:lnTo>
                <a:close/>
              </a:path>
            </a:pathLst>
          </a:custGeom>
          <a:blipFill>
            <a:blip r:embed="rId4"/>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en-US"/>
          </a:p>
        </p:txBody>
      </p:sp>
      <p:sp>
        <p:nvSpPr>
          <p:cNvPr id="28" name="文本占位符 15"/>
          <p:cNvSpPr>
            <a:spLocks noGrp="1"/>
          </p:cNvSpPr>
          <p:nvPr>
            <p:ph type="body" sz="quarter" idx="13" hasCustomPrompt="1"/>
          </p:nvPr>
        </p:nvSpPr>
        <p:spPr>
          <a:xfrm>
            <a:off x="660398" y="2729389"/>
            <a:ext cx="5613401" cy="606922"/>
          </a:xfrm>
          <a:prstGeom prst="rect">
            <a:avLst/>
          </a:prstGeom>
        </p:spPr>
        <p:txBody>
          <a:bodyPr vert="horz" lIns="0" tIns="45720" rIns="0" bIns="45720" rtlCol="0">
            <a:normAutofit/>
          </a:bodyPr>
          <a:lstStyle>
            <a:lvl1pPr>
              <a:defRPr lang="zh-CN" altLang="en-US" sz="4400" b="1" spc="100" baseline="0" dirty="0">
                <a:solidFill>
                  <a:schemeClr val="bg1"/>
                </a:solidFill>
                <a:latin typeface="+mj-ea"/>
                <a:ea typeface="+mj-ea"/>
              </a:defRPr>
            </a:lvl1pPr>
          </a:lstStyle>
          <a:p>
            <a:pPr marL="0" lvl="0" indent="0" algn="dist">
              <a:buNone/>
            </a:pPr>
            <a:r>
              <a:rPr lang="zh-CN" altLang="en-US"/>
              <a:t>请输入你的标题</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1"/>
            <a:ext cx="12192000" cy="10287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0" y="6597651"/>
            <a:ext cx="12192000" cy="260351"/>
          </a:xfrm>
          <a:prstGeom prst="rect">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52" name="TextBox 11"/>
          <p:cNvSpPr txBox="1"/>
          <p:nvPr userDrawn="1"/>
        </p:nvSpPr>
        <p:spPr>
          <a:xfrm>
            <a:off x="10443634" y="385233"/>
            <a:ext cx="768415" cy="420564"/>
          </a:xfrm>
          <a:prstGeom prst="rect">
            <a:avLst/>
          </a:prstGeom>
          <a:noFill/>
          <a:ln w="9525">
            <a:noFill/>
          </a:ln>
        </p:spPr>
        <p:txBody>
          <a:bodyPr wrap="none">
            <a:spAutoFit/>
          </a:bodyPr>
          <a:lstStyle/>
          <a:p>
            <a:pPr lvl="0">
              <a:buNone/>
            </a:pPr>
            <a:r>
              <a:rPr lang="en-US" altLang="zh-CN" sz="2135" dirty="0">
                <a:solidFill>
                  <a:srgbClr val="7F7F7F"/>
                </a:solidFill>
                <a:latin typeface="Calibri" panose="020F0502020204030204" pitchFamily="34" charset="0"/>
              </a:rPr>
              <a:t>PAGE</a:t>
            </a:r>
            <a:endParaRPr lang="zh-CN" altLang="en-US" sz="2135" dirty="0">
              <a:solidFill>
                <a:srgbClr val="7F7F7F"/>
              </a:solidFill>
              <a:latin typeface="Calibri" panose="020F0502020204030204" pitchFamily="34" charset="0"/>
            </a:endParaRPr>
          </a:p>
        </p:txBody>
      </p:sp>
      <p:sp>
        <p:nvSpPr>
          <p:cNvPr id="8" name="矩形 7"/>
          <p:cNvSpPr/>
          <p:nvPr/>
        </p:nvSpPr>
        <p:spPr>
          <a:xfrm>
            <a:off x="11660718" y="419100"/>
            <a:ext cx="387351" cy="349251"/>
          </a:xfrm>
          <a:prstGeom prst="rect">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 name="燕尾形 13"/>
          <p:cNvSpPr/>
          <p:nvPr/>
        </p:nvSpPr>
        <p:spPr>
          <a:xfrm rot="5400000">
            <a:off x="11804651" y="556684"/>
            <a:ext cx="143933" cy="14393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cxnSp>
        <p:nvCxnSpPr>
          <p:cNvPr id="10" name="直接连接符 9"/>
          <p:cNvCxnSpPr/>
          <p:nvPr/>
        </p:nvCxnSpPr>
        <p:spPr>
          <a:xfrm>
            <a:off x="10553700" y="836084"/>
            <a:ext cx="144145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灯片编号占位符 5"/>
          <p:cNvSpPr>
            <a:spLocks noGrp="1"/>
          </p:cNvSpPr>
          <p:nvPr>
            <p:ph type="sldNum" sz="quarter" idx="4"/>
          </p:nvPr>
        </p:nvSpPr>
        <p:spPr>
          <a:xfrm>
            <a:off x="11089218" y="419100"/>
            <a:ext cx="586317" cy="366184"/>
          </a:xfrm>
          <a:prstGeom prst="rect">
            <a:avLst/>
          </a:prstGeom>
        </p:spPr>
        <p:txBody>
          <a:bodyPr vert="horz" wrap="square" lIns="91440" tIns="45720" rIns="91440" bIns="45720" numCol="1" anchor="ctr" anchorCtr="0" compatLnSpc="1"/>
          <a:lstStyle/>
          <a:p>
            <a:pPr algn="ctr" eaLnBrk="1" hangingPunct="1"/>
            <a:fld id="{9A0DB2DC-4C9A-4742-B13C-FB6460FD3503}" type="slidenum">
              <a:rPr lang="zh-CN" altLang="en-US" sz="1865" dirty="0">
                <a:solidFill>
                  <a:srgbClr val="01458E"/>
                </a:solidFill>
                <a:latin typeface="Impact" panose="020B0806030902050204" pitchFamily="34" charset="0"/>
              </a:rPr>
            </a:fld>
            <a:endParaRPr lang="zh-CN" altLang="en-US" sz="1865" dirty="0">
              <a:solidFill>
                <a:srgbClr val="01458E"/>
              </a:solidFill>
              <a:latin typeface="Impact" panose="020B0806030902050204" pitchFamily="34" charset="0"/>
            </a:endParaRPr>
          </a:p>
        </p:txBody>
      </p:sp>
      <p:sp>
        <p:nvSpPr>
          <p:cNvPr id="4" name="日期占位符 3"/>
          <p:cNvSpPr>
            <a:spLocks noGrp="1"/>
          </p:cNvSpPr>
          <p:nvPr>
            <p:ph type="dt" sz="half" idx="10"/>
          </p:nvPr>
        </p:nvSpPr>
        <p:spPr/>
        <p:txBody>
          <a:bodyPr/>
          <a:lstStyle/>
          <a:p>
            <a:pPr defTabSz="1219200">
              <a:defRPr/>
            </a:pPr>
            <a:fld id="{5805798F-4988-4C37-A4B7-D29E69B7DC43}" type="datetimeFigureOut">
              <a:rPr lang="zh-CN" altLang="en-US" sz="1600" smtClean="0"/>
            </a:fld>
            <a:endParaRPr lang="zh-CN" altLang="en-US" sz="1600"/>
          </a:p>
        </p:txBody>
      </p:sp>
      <p:sp>
        <p:nvSpPr>
          <p:cNvPr id="5" name="页脚占位符 4"/>
          <p:cNvSpPr>
            <a:spLocks noGrp="1"/>
          </p:cNvSpPr>
          <p:nvPr>
            <p:ph type="ftr" sz="quarter" idx="11"/>
          </p:nvPr>
        </p:nvSpPr>
        <p:spPr/>
        <p:txBody>
          <a:bodyPr/>
          <a:lstStyle/>
          <a:p>
            <a:pPr defTabSz="1219200">
              <a:defRPr/>
            </a:pPr>
            <a:endParaRPr lang="zh-CN" altLang="en-US" sz="1600"/>
          </a:p>
        </p:txBody>
      </p:sp>
    </p:spTree>
  </p:cSld>
  <p:clrMapOvr>
    <a:masterClrMapping/>
  </p:clrMapOvr>
  <p:transition advClick="0" advTm="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grpSp>
        <p:nvGrpSpPr>
          <p:cNvPr id="177" name="组合 176"/>
          <p:cNvGrpSpPr/>
          <p:nvPr userDrawn="1"/>
        </p:nvGrpSpPr>
        <p:grpSpPr>
          <a:xfrm>
            <a:off x="0" y="6045200"/>
            <a:ext cx="12192000" cy="835660"/>
            <a:chOff x="1" y="5283225"/>
            <a:chExt cx="12191999" cy="1574776"/>
          </a:xfrm>
        </p:grpSpPr>
        <p:sp>
          <p:nvSpPr>
            <p:cNvPr id="178" name="任意多边形: 形状 51"/>
            <p:cNvSpPr/>
            <p:nvPr>
              <p:custDataLst>
                <p:tags r:id="rId2"/>
              </p:custDataLst>
            </p:nvPr>
          </p:nvSpPr>
          <p:spPr>
            <a:xfrm>
              <a:off x="1" y="5283225"/>
              <a:ext cx="12191999" cy="1574776"/>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9" name="任意多边形: 形状 52"/>
            <p:cNvSpPr/>
            <p:nvPr userDrawn="1">
              <p:custDataLst>
                <p:tags r:id="rId3"/>
              </p:custDataLst>
            </p:nvPr>
          </p:nvSpPr>
          <p:spPr>
            <a:xfrm>
              <a:off x="1" y="5804166"/>
              <a:ext cx="12191999" cy="1053835"/>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chemeClr val="bg1"/>
            </a:solidFill>
            <a:ln w="25400">
              <a:noFill/>
            </a:ln>
            <a:effectLst>
              <a:outerShdw blurRad="190500" dist="508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0" name="任意多边形: 形状 54"/>
            <p:cNvSpPr/>
            <p:nvPr userDrawn="1">
              <p:custDataLst>
                <p:tags r:id="rId4"/>
              </p:custDataLst>
            </p:nvPr>
          </p:nvSpPr>
          <p:spPr>
            <a:xfrm>
              <a:off x="1" y="5826094"/>
              <a:ext cx="12191999" cy="1031906"/>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5">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gradFill>
              <a:gsLst>
                <a:gs pos="0">
                  <a:schemeClr val="accent1">
                    <a:lumMod val="50000"/>
                  </a:schemeClr>
                </a:gs>
                <a:gs pos="70000">
                  <a:srgbClr val="0070C0"/>
                </a:gs>
              </a:gsLst>
              <a:lin ang="5400000" scaled="0"/>
            </a:gradFill>
            <a:ln w="25400">
              <a:noFill/>
            </a:ln>
            <a:effectLst>
              <a:outerShdw blurRad="190500" dist="50800" dir="16200000" rotWithShape="0">
                <a:srgbClr val="0070C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grpSp>
        <p:nvGrpSpPr>
          <p:cNvPr id="26" name="组合 25"/>
          <p:cNvGrpSpPr/>
          <p:nvPr userDrawn="1"/>
        </p:nvGrpSpPr>
        <p:grpSpPr>
          <a:xfrm>
            <a:off x="508000" y="325755"/>
            <a:ext cx="546100" cy="406400"/>
            <a:chOff x="0" y="513"/>
            <a:chExt cx="860" cy="640"/>
          </a:xfrm>
        </p:grpSpPr>
        <p:sp>
          <p:nvSpPr>
            <p:cNvPr id="25" name="椭圆 24"/>
            <p:cNvSpPr/>
            <p:nvPr>
              <p:custDataLst>
                <p:tags r:id="rId5"/>
              </p:custDataLst>
            </p:nvPr>
          </p:nvSpPr>
          <p:spPr>
            <a:xfrm>
              <a:off x="220" y="513"/>
              <a:ext cx="640" cy="640"/>
            </a:xfrm>
            <a:prstGeom prst="ellipse">
              <a:avLst/>
            </a:prstGeom>
            <a:solidFill>
              <a:srgbClr val="FA8C3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椭圆 23"/>
            <p:cNvSpPr/>
            <p:nvPr>
              <p:custDataLst>
                <p:tags r:id="rId6"/>
              </p:custDataLst>
            </p:nvPr>
          </p:nvSpPr>
          <p:spPr>
            <a:xfrm>
              <a:off x="0" y="513"/>
              <a:ext cx="640" cy="640"/>
            </a:xfrm>
            <a:prstGeom prst="ellipse">
              <a:avLst/>
            </a:prstGeom>
            <a:solidFill>
              <a:srgbClr val="1565C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7" name="图片 6" descr="0417气候中心-20"/>
          <p:cNvPicPr>
            <a:picLocks noChangeAspect="1"/>
          </p:cNvPicPr>
          <p:nvPr userDrawn="1">
            <p:custDataLst>
              <p:tags r:id="rId7"/>
            </p:custDataLst>
          </p:nvPr>
        </p:nvPicPr>
        <p:blipFill>
          <a:blip r:embed="rId8"/>
          <a:stretch>
            <a:fillRect/>
          </a:stretch>
        </p:blipFill>
        <p:spPr>
          <a:xfrm>
            <a:off x="11003915" y="118745"/>
            <a:ext cx="927100" cy="6788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grpSp>
        <p:nvGrpSpPr>
          <p:cNvPr id="177" name="组合 176"/>
          <p:cNvGrpSpPr/>
          <p:nvPr userDrawn="1"/>
        </p:nvGrpSpPr>
        <p:grpSpPr>
          <a:xfrm>
            <a:off x="0" y="6045200"/>
            <a:ext cx="12192000" cy="835660"/>
            <a:chOff x="1" y="5283225"/>
            <a:chExt cx="12191999" cy="1574776"/>
          </a:xfrm>
        </p:grpSpPr>
        <p:sp>
          <p:nvSpPr>
            <p:cNvPr id="178" name="任意多边形: 形状 51"/>
            <p:cNvSpPr/>
            <p:nvPr>
              <p:custDataLst>
                <p:tags r:id="rId2"/>
              </p:custDataLst>
            </p:nvPr>
          </p:nvSpPr>
          <p:spPr>
            <a:xfrm>
              <a:off x="1" y="5283225"/>
              <a:ext cx="12191999" cy="1574776"/>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9" name="任意多边形: 形状 52"/>
            <p:cNvSpPr/>
            <p:nvPr userDrawn="1">
              <p:custDataLst>
                <p:tags r:id="rId3"/>
              </p:custDataLst>
            </p:nvPr>
          </p:nvSpPr>
          <p:spPr>
            <a:xfrm>
              <a:off x="1" y="5804166"/>
              <a:ext cx="12191999" cy="1053835"/>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chemeClr val="bg1"/>
            </a:solidFill>
            <a:ln w="25400">
              <a:noFill/>
            </a:ln>
            <a:effectLst>
              <a:outerShdw blurRad="190500" dist="508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0" name="任意多边形: 形状 54"/>
            <p:cNvSpPr/>
            <p:nvPr userDrawn="1">
              <p:custDataLst>
                <p:tags r:id="rId4"/>
              </p:custDataLst>
            </p:nvPr>
          </p:nvSpPr>
          <p:spPr>
            <a:xfrm>
              <a:off x="1" y="5826094"/>
              <a:ext cx="12191999" cy="1031906"/>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5">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gradFill>
              <a:gsLst>
                <a:gs pos="0">
                  <a:schemeClr val="accent1">
                    <a:lumMod val="50000"/>
                  </a:schemeClr>
                </a:gs>
                <a:gs pos="70000">
                  <a:srgbClr val="0070C0"/>
                </a:gs>
              </a:gsLst>
              <a:lin ang="5400000" scaled="0"/>
            </a:gradFill>
            <a:ln w="25400">
              <a:noFill/>
            </a:ln>
            <a:effectLst>
              <a:outerShdw blurRad="190500" dist="50800" dir="16200000" rotWithShape="0">
                <a:srgbClr val="0070C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grpSp>
        <p:nvGrpSpPr>
          <p:cNvPr id="26" name="组合 25"/>
          <p:cNvGrpSpPr/>
          <p:nvPr userDrawn="1"/>
        </p:nvGrpSpPr>
        <p:grpSpPr>
          <a:xfrm>
            <a:off x="508000" y="325755"/>
            <a:ext cx="546100" cy="406400"/>
            <a:chOff x="0" y="513"/>
            <a:chExt cx="860" cy="640"/>
          </a:xfrm>
        </p:grpSpPr>
        <p:sp>
          <p:nvSpPr>
            <p:cNvPr id="25" name="椭圆 24"/>
            <p:cNvSpPr/>
            <p:nvPr>
              <p:custDataLst>
                <p:tags r:id="rId5"/>
              </p:custDataLst>
            </p:nvPr>
          </p:nvSpPr>
          <p:spPr>
            <a:xfrm>
              <a:off x="220" y="513"/>
              <a:ext cx="640" cy="640"/>
            </a:xfrm>
            <a:prstGeom prst="ellipse">
              <a:avLst/>
            </a:prstGeom>
            <a:solidFill>
              <a:srgbClr val="FA8C3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椭圆 23"/>
            <p:cNvSpPr/>
            <p:nvPr>
              <p:custDataLst>
                <p:tags r:id="rId6"/>
              </p:custDataLst>
            </p:nvPr>
          </p:nvSpPr>
          <p:spPr>
            <a:xfrm>
              <a:off x="0" y="513"/>
              <a:ext cx="640" cy="640"/>
            </a:xfrm>
            <a:prstGeom prst="ellipse">
              <a:avLst/>
            </a:prstGeom>
            <a:solidFill>
              <a:srgbClr val="1565C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7" name="图片 6" descr="0417气候中心-20"/>
          <p:cNvPicPr>
            <a:picLocks noChangeAspect="1"/>
          </p:cNvPicPr>
          <p:nvPr userDrawn="1">
            <p:custDataLst>
              <p:tags r:id="rId7"/>
            </p:custDataLst>
          </p:nvPr>
        </p:nvPicPr>
        <p:blipFill>
          <a:blip r:embed="rId8"/>
          <a:stretch>
            <a:fillRect/>
          </a:stretch>
        </p:blipFill>
        <p:spPr>
          <a:xfrm>
            <a:off x="11003915" y="118745"/>
            <a:ext cx="927100" cy="6788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 name="日期占位符 9"/>
          <p:cNvSpPr>
            <a:spLocks noGrp="1"/>
          </p:cNvSpPr>
          <p:nvPr>
            <p:ph type="dt" sz="half" idx="10"/>
            <p:custDataLst>
              <p:tags r:id="rId2"/>
            </p:custDataLst>
          </p:nvPr>
        </p:nvSpPr>
        <p:spPr/>
        <p:txBody>
          <a:bodyPr/>
          <a:lstStyle/>
          <a:p>
            <a:fld id="{A9562E5E-25C7-4112-8205-75153C9B5083}" type="datetimeFigureOut">
              <a:rPr lang="zh-CN" altLang="en-US" smtClean="0"/>
            </a:fld>
            <a:endParaRPr lang="zh-CN" altLang="en-US"/>
          </a:p>
        </p:txBody>
      </p:sp>
      <p:sp>
        <p:nvSpPr>
          <p:cNvPr id="11" name="页脚占位符 10"/>
          <p:cNvSpPr>
            <a:spLocks noGrp="1"/>
          </p:cNvSpPr>
          <p:nvPr>
            <p:ph type="ftr" sz="quarter" idx="11"/>
            <p:custDataLst>
              <p:tags r:id="rId3"/>
            </p:custDataLst>
          </p:nvPr>
        </p:nvSpPr>
        <p:spPr/>
        <p:txBody>
          <a:bodyPr/>
          <a:lstStyle/>
          <a:p>
            <a:endParaRPr lang="zh-CN" altLang="en-US"/>
          </a:p>
        </p:txBody>
      </p:sp>
      <p:sp>
        <p:nvSpPr>
          <p:cNvPr id="12" name="灯片编号占位符 11"/>
          <p:cNvSpPr>
            <a:spLocks noGrp="1"/>
          </p:cNvSpPr>
          <p:nvPr>
            <p:ph type="sldNum" sz="quarter" idx="12"/>
            <p:custDataLst>
              <p:tags r:id="rId4"/>
            </p:custDataLst>
          </p:nvPr>
        </p:nvSpPr>
        <p:spPr/>
        <p:txBody>
          <a:bodyPr/>
          <a:lstStyle/>
          <a:p>
            <a:fld id="{A780F136-57CE-4B7F-8253-82531B0F5B2C}" type="slidenum">
              <a:rPr lang="zh-CN" altLang="en-US" smtClean="0"/>
            </a:fld>
            <a:endParaRPr lang="zh-CN" altLang="en-US"/>
          </a:p>
        </p:txBody>
      </p:sp>
      <p:grpSp>
        <p:nvGrpSpPr>
          <p:cNvPr id="177" name="组合 176"/>
          <p:cNvGrpSpPr/>
          <p:nvPr userDrawn="1"/>
        </p:nvGrpSpPr>
        <p:grpSpPr>
          <a:xfrm>
            <a:off x="0" y="6045200"/>
            <a:ext cx="12192000" cy="835660"/>
            <a:chOff x="1" y="5283225"/>
            <a:chExt cx="12191999" cy="1574776"/>
          </a:xfrm>
        </p:grpSpPr>
        <p:sp>
          <p:nvSpPr>
            <p:cNvPr id="178" name="任意多边形: 形状 51"/>
            <p:cNvSpPr/>
            <p:nvPr>
              <p:custDataLst>
                <p:tags r:id="rId5"/>
              </p:custDataLst>
            </p:nvPr>
          </p:nvSpPr>
          <p:spPr>
            <a:xfrm>
              <a:off x="1" y="5283225"/>
              <a:ext cx="12191999" cy="1574776"/>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9" name="任意多边形: 形状 52"/>
            <p:cNvSpPr/>
            <p:nvPr userDrawn="1">
              <p:custDataLst>
                <p:tags r:id="rId6"/>
              </p:custDataLst>
            </p:nvPr>
          </p:nvSpPr>
          <p:spPr>
            <a:xfrm>
              <a:off x="1" y="5804166"/>
              <a:ext cx="12191999" cy="1053835"/>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chemeClr val="bg1"/>
            </a:solidFill>
            <a:ln w="25400">
              <a:noFill/>
            </a:ln>
            <a:effectLst>
              <a:outerShdw blurRad="190500" dist="508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0" name="任意多边形: 形状 54"/>
            <p:cNvSpPr/>
            <p:nvPr userDrawn="1">
              <p:custDataLst>
                <p:tags r:id="rId7"/>
              </p:custDataLst>
            </p:nvPr>
          </p:nvSpPr>
          <p:spPr>
            <a:xfrm>
              <a:off x="1" y="5826094"/>
              <a:ext cx="12191999" cy="1031906"/>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5">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gradFill>
              <a:gsLst>
                <a:gs pos="0">
                  <a:schemeClr val="accent1">
                    <a:lumMod val="50000"/>
                  </a:schemeClr>
                </a:gs>
                <a:gs pos="70000">
                  <a:srgbClr val="0070C0"/>
                </a:gs>
              </a:gsLst>
              <a:lin ang="5400000" scaled="0"/>
            </a:gradFill>
            <a:ln w="25400">
              <a:noFill/>
            </a:ln>
            <a:effectLst>
              <a:outerShdw blurRad="190500" dist="50800" dir="16200000" rotWithShape="0">
                <a:srgbClr val="0070C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80F136-57CE-4B7F-8253-82531B0F5B2C}" type="slidenum">
              <a:rPr lang="zh-CN" altLang="en-US" smtClean="0"/>
            </a:fld>
            <a:endParaRPr lang="zh-CN" altLang="en-US"/>
          </a:p>
        </p:txBody>
      </p:sp>
      <p:grpSp>
        <p:nvGrpSpPr>
          <p:cNvPr id="177" name="组合 176"/>
          <p:cNvGrpSpPr/>
          <p:nvPr userDrawn="1"/>
        </p:nvGrpSpPr>
        <p:grpSpPr>
          <a:xfrm>
            <a:off x="0" y="6045200"/>
            <a:ext cx="12192000" cy="835660"/>
            <a:chOff x="1" y="5283225"/>
            <a:chExt cx="12191999" cy="1574776"/>
          </a:xfrm>
        </p:grpSpPr>
        <p:sp>
          <p:nvSpPr>
            <p:cNvPr id="178" name="任意多边形: 形状 51"/>
            <p:cNvSpPr/>
            <p:nvPr>
              <p:custDataLst>
                <p:tags r:id="rId2"/>
              </p:custDataLst>
            </p:nvPr>
          </p:nvSpPr>
          <p:spPr>
            <a:xfrm>
              <a:off x="1" y="5283225"/>
              <a:ext cx="12191999" cy="1574776"/>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9" name="任意多边形: 形状 52"/>
            <p:cNvSpPr/>
            <p:nvPr userDrawn="1">
              <p:custDataLst>
                <p:tags r:id="rId3"/>
              </p:custDataLst>
            </p:nvPr>
          </p:nvSpPr>
          <p:spPr>
            <a:xfrm>
              <a:off x="1" y="5804166"/>
              <a:ext cx="12191999" cy="1053835"/>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chemeClr val="bg1"/>
            </a:solidFill>
            <a:ln w="25400">
              <a:noFill/>
            </a:ln>
            <a:effectLst>
              <a:outerShdw blurRad="190500" dist="508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0" name="任意多边形: 形状 54"/>
            <p:cNvSpPr/>
            <p:nvPr userDrawn="1">
              <p:custDataLst>
                <p:tags r:id="rId4"/>
              </p:custDataLst>
            </p:nvPr>
          </p:nvSpPr>
          <p:spPr>
            <a:xfrm>
              <a:off x="1" y="5826094"/>
              <a:ext cx="12191999" cy="1031906"/>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5">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gradFill>
              <a:gsLst>
                <a:gs pos="0">
                  <a:schemeClr val="accent1">
                    <a:lumMod val="50000"/>
                  </a:schemeClr>
                </a:gs>
                <a:gs pos="70000">
                  <a:srgbClr val="0070C0"/>
                </a:gs>
              </a:gsLst>
              <a:lin ang="5400000" scaled="0"/>
            </a:gradFill>
            <a:ln w="25400">
              <a:noFill/>
            </a:ln>
            <a:effectLst>
              <a:outerShdw blurRad="190500" dist="50800" dir="16200000" rotWithShape="0">
                <a:srgbClr val="0070C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grpSp>
        <p:nvGrpSpPr>
          <p:cNvPr id="26" name="组合 25"/>
          <p:cNvGrpSpPr/>
          <p:nvPr userDrawn="1"/>
        </p:nvGrpSpPr>
        <p:grpSpPr>
          <a:xfrm>
            <a:off x="508000" y="325755"/>
            <a:ext cx="546100" cy="406400"/>
            <a:chOff x="0" y="513"/>
            <a:chExt cx="860" cy="640"/>
          </a:xfrm>
        </p:grpSpPr>
        <p:sp>
          <p:nvSpPr>
            <p:cNvPr id="25" name="椭圆 24"/>
            <p:cNvSpPr/>
            <p:nvPr>
              <p:custDataLst>
                <p:tags r:id="rId5"/>
              </p:custDataLst>
            </p:nvPr>
          </p:nvSpPr>
          <p:spPr>
            <a:xfrm>
              <a:off x="220" y="513"/>
              <a:ext cx="640" cy="640"/>
            </a:xfrm>
            <a:prstGeom prst="ellipse">
              <a:avLst/>
            </a:prstGeom>
            <a:solidFill>
              <a:srgbClr val="FA8C3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椭圆 23"/>
            <p:cNvSpPr/>
            <p:nvPr>
              <p:custDataLst>
                <p:tags r:id="rId6"/>
              </p:custDataLst>
            </p:nvPr>
          </p:nvSpPr>
          <p:spPr>
            <a:xfrm>
              <a:off x="0" y="513"/>
              <a:ext cx="640" cy="640"/>
            </a:xfrm>
            <a:prstGeom prst="ellipse">
              <a:avLst/>
            </a:prstGeom>
            <a:solidFill>
              <a:srgbClr val="1565C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7" name="图片 6" descr="0417气候中心-20"/>
          <p:cNvPicPr>
            <a:picLocks noChangeAspect="1"/>
          </p:cNvPicPr>
          <p:nvPr userDrawn="1">
            <p:custDataLst>
              <p:tags r:id="rId7"/>
            </p:custDataLst>
          </p:nvPr>
        </p:nvPicPr>
        <p:blipFill>
          <a:blip r:embed="rId8"/>
          <a:stretch>
            <a:fillRect/>
          </a:stretch>
        </p:blipFill>
        <p:spPr>
          <a:xfrm>
            <a:off x="11003915" y="118745"/>
            <a:ext cx="927100" cy="67881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80F136-57CE-4B7F-8253-82531B0F5B2C}" type="slidenum">
              <a:rPr lang="zh-CN" altLang="en-US" smtClean="0"/>
            </a:fld>
            <a:endParaRPr lang="zh-CN" altLang="en-US"/>
          </a:p>
        </p:txBody>
      </p:sp>
      <p:grpSp>
        <p:nvGrpSpPr>
          <p:cNvPr id="177" name="组合 176"/>
          <p:cNvGrpSpPr/>
          <p:nvPr userDrawn="1"/>
        </p:nvGrpSpPr>
        <p:grpSpPr>
          <a:xfrm>
            <a:off x="0" y="6045200"/>
            <a:ext cx="12192000" cy="835660"/>
            <a:chOff x="1" y="5283225"/>
            <a:chExt cx="12191999" cy="1574776"/>
          </a:xfrm>
        </p:grpSpPr>
        <p:sp>
          <p:nvSpPr>
            <p:cNvPr id="178" name="任意多边形: 形状 51"/>
            <p:cNvSpPr/>
            <p:nvPr>
              <p:custDataLst>
                <p:tags r:id="rId2"/>
              </p:custDataLst>
            </p:nvPr>
          </p:nvSpPr>
          <p:spPr>
            <a:xfrm>
              <a:off x="1" y="5283225"/>
              <a:ext cx="12191999" cy="1574776"/>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9" name="任意多边形: 形状 52"/>
            <p:cNvSpPr/>
            <p:nvPr userDrawn="1">
              <p:custDataLst>
                <p:tags r:id="rId3"/>
              </p:custDataLst>
            </p:nvPr>
          </p:nvSpPr>
          <p:spPr>
            <a:xfrm>
              <a:off x="1" y="5804166"/>
              <a:ext cx="12191999" cy="1053835"/>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chemeClr val="bg1"/>
            </a:solidFill>
            <a:ln w="25400">
              <a:noFill/>
            </a:ln>
            <a:effectLst>
              <a:outerShdw blurRad="190500" dist="508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0" name="任意多边形: 形状 54"/>
            <p:cNvSpPr/>
            <p:nvPr userDrawn="1">
              <p:custDataLst>
                <p:tags r:id="rId4"/>
              </p:custDataLst>
            </p:nvPr>
          </p:nvSpPr>
          <p:spPr>
            <a:xfrm>
              <a:off x="1" y="5826094"/>
              <a:ext cx="12191999" cy="1031906"/>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5">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gradFill>
              <a:gsLst>
                <a:gs pos="0">
                  <a:schemeClr val="accent1">
                    <a:lumMod val="50000"/>
                  </a:schemeClr>
                </a:gs>
                <a:gs pos="70000">
                  <a:srgbClr val="0070C0"/>
                </a:gs>
              </a:gsLst>
              <a:lin ang="5400000" scaled="0"/>
            </a:gradFill>
            <a:ln w="25400">
              <a:noFill/>
            </a:ln>
            <a:effectLst>
              <a:outerShdw blurRad="190500" dist="50800" dir="16200000" rotWithShape="0">
                <a:srgbClr val="0070C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阿里巴巴普惠体 2.0 45 Light"/>
                  <a:ea typeface="+mn-ea"/>
                  <a:cs typeface="+mn-cs"/>
                </a:defRPr>
              </a:lvl1pPr>
              <a:lvl2pPr marL="457200" algn="l" defTabSz="914400" rtl="0" eaLnBrk="1" latinLnBrk="0" hangingPunct="1">
                <a:defRPr sz="1800" kern="1200">
                  <a:solidFill>
                    <a:srgbClr val="FFFFFF"/>
                  </a:solidFill>
                  <a:latin typeface="阿里巴巴普惠体 2.0 45 Light"/>
                  <a:ea typeface="+mn-ea"/>
                  <a:cs typeface="+mn-cs"/>
                </a:defRPr>
              </a:lvl2pPr>
              <a:lvl3pPr marL="914400" algn="l" defTabSz="914400" rtl="0" eaLnBrk="1" latinLnBrk="0" hangingPunct="1">
                <a:defRPr sz="1800" kern="1200">
                  <a:solidFill>
                    <a:srgbClr val="FFFFFF"/>
                  </a:solidFill>
                  <a:latin typeface="阿里巴巴普惠体 2.0 45 Light"/>
                  <a:ea typeface="+mn-ea"/>
                  <a:cs typeface="+mn-cs"/>
                </a:defRPr>
              </a:lvl3pPr>
              <a:lvl4pPr marL="1371600" algn="l" defTabSz="914400" rtl="0" eaLnBrk="1" latinLnBrk="0" hangingPunct="1">
                <a:defRPr sz="1800" kern="1200">
                  <a:solidFill>
                    <a:srgbClr val="FFFFFF"/>
                  </a:solidFill>
                  <a:latin typeface="阿里巴巴普惠体 2.0 45 Light"/>
                  <a:ea typeface="+mn-ea"/>
                  <a:cs typeface="+mn-cs"/>
                </a:defRPr>
              </a:lvl4pPr>
              <a:lvl5pPr marL="1828800" algn="l" defTabSz="914400" rtl="0" eaLnBrk="1" latinLnBrk="0" hangingPunct="1">
                <a:defRPr sz="1800" kern="1200">
                  <a:solidFill>
                    <a:srgbClr val="FFFFFF"/>
                  </a:solidFill>
                  <a:latin typeface="阿里巴巴普惠体 2.0 45 Light"/>
                  <a:ea typeface="+mn-ea"/>
                  <a:cs typeface="+mn-cs"/>
                </a:defRPr>
              </a:lvl5pPr>
              <a:lvl6pPr marL="2286000" algn="l" defTabSz="914400" rtl="0" eaLnBrk="1" latinLnBrk="0" hangingPunct="1">
                <a:defRPr sz="1800" kern="1200">
                  <a:solidFill>
                    <a:srgbClr val="FFFFFF"/>
                  </a:solidFill>
                  <a:latin typeface="阿里巴巴普惠体 2.0 45 Light"/>
                  <a:ea typeface="+mn-ea"/>
                  <a:cs typeface="+mn-cs"/>
                </a:defRPr>
              </a:lvl6pPr>
              <a:lvl7pPr marL="2743200" algn="l" defTabSz="914400" rtl="0" eaLnBrk="1" latinLnBrk="0" hangingPunct="1">
                <a:defRPr sz="1800" kern="1200">
                  <a:solidFill>
                    <a:srgbClr val="FFFFFF"/>
                  </a:solidFill>
                  <a:latin typeface="阿里巴巴普惠体 2.0 45 Light"/>
                  <a:ea typeface="+mn-ea"/>
                  <a:cs typeface="+mn-cs"/>
                </a:defRPr>
              </a:lvl7pPr>
              <a:lvl8pPr marL="3200400" algn="l" defTabSz="914400" rtl="0" eaLnBrk="1" latinLnBrk="0" hangingPunct="1">
                <a:defRPr sz="1800" kern="1200">
                  <a:solidFill>
                    <a:srgbClr val="FFFFFF"/>
                  </a:solidFill>
                  <a:latin typeface="阿里巴巴普惠体 2.0 45 Light"/>
                  <a:ea typeface="+mn-ea"/>
                  <a:cs typeface="+mn-cs"/>
                </a:defRPr>
              </a:lvl8pPr>
              <a:lvl9pPr marL="3657600" algn="l" defTabSz="914400" rtl="0" eaLnBrk="1" latinLnBrk="0" hangingPunct="1">
                <a:defRPr sz="1800" kern="1200">
                  <a:solidFill>
                    <a:srgbClr val="FFFFFF"/>
                  </a:solidFill>
                  <a:latin typeface="阿里巴巴普惠体 2.0 45 Ligh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grpSp>
        <p:nvGrpSpPr>
          <p:cNvPr id="26" name="组合 25"/>
          <p:cNvGrpSpPr/>
          <p:nvPr userDrawn="1"/>
        </p:nvGrpSpPr>
        <p:grpSpPr>
          <a:xfrm>
            <a:off x="508000" y="325755"/>
            <a:ext cx="546100" cy="406400"/>
            <a:chOff x="0" y="513"/>
            <a:chExt cx="860" cy="640"/>
          </a:xfrm>
        </p:grpSpPr>
        <p:sp>
          <p:nvSpPr>
            <p:cNvPr id="25" name="椭圆 24"/>
            <p:cNvSpPr/>
            <p:nvPr>
              <p:custDataLst>
                <p:tags r:id="rId5"/>
              </p:custDataLst>
            </p:nvPr>
          </p:nvSpPr>
          <p:spPr>
            <a:xfrm>
              <a:off x="220" y="513"/>
              <a:ext cx="640" cy="640"/>
            </a:xfrm>
            <a:prstGeom prst="ellipse">
              <a:avLst/>
            </a:prstGeom>
            <a:solidFill>
              <a:srgbClr val="FA8C3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椭圆 23"/>
            <p:cNvSpPr/>
            <p:nvPr>
              <p:custDataLst>
                <p:tags r:id="rId6"/>
              </p:custDataLst>
            </p:nvPr>
          </p:nvSpPr>
          <p:spPr>
            <a:xfrm>
              <a:off x="0" y="513"/>
              <a:ext cx="640" cy="640"/>
            </a:xfrm>
            <a:prstGeom prst="ellipse">
              <a:avLst/>
            </a:prstGeom>
            <a:solidFill>
              <a:srgbClr val="1565C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7" name="图片 6" descr="0417气候中心-20"/>
          <p:cNvPicPr>
            <a:picLocks noChangeAspect="1"/>
          </p:cNvPicPr>
          <p:nvPr userDrawn="1">
            <p:custDataLst>
              <p:tags r:id="rId7"/>
            </p:custDataLst>
          </p:nvPr>
        </p:nvPicPr>
        <p:blipFill>
          <a:blip r:embed="rId8"/>
          <a:stretch>
            <a:fillRect/>
          </a:stretch>
        </p:blipFill>
        <p:spPr>
          <a:xfrm>
            <a:off x="10933430" y="163830"/>
            <a:ext cx="997585" cy="73025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8.png"/><Relationship Id="rId18" Type="http://schemas.openxmlformats.org/officeDocument/2006/relationships/tags" Target="../tags/tag37.xml"/><Relationship Id="rId17" Type="http://schemas.openxmlformats.org/officeDocument/2006/relationships/image" Target="../media/image7.png"/><Relationship Id="rId16" Type="http://schemas.openxmlformats.org/officeDocument/2006/relationships/tags" Target="../tags/tag3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1" name="组合 10"/>
          <p:cNvGrpSpPr/>
          <p:nvPr userDrawn="1"/>
        </p:nvGrpSpPr>
        <p:grpSpPr>
          <a:xfrm>
            <a:off x="0" y="-1270"/>
            <a:ext cx="12192000" cy="6965950"/>
            <a:chOff x="0" y="24"/>
            <a:chExt cx="19200" cy="10970"/>
          </a:xfrm>
        </p:grpSpPr>
        <p:pic>
          <p:nvPicPr>
            <p:cNvPr id="100" name="图片 99"/>
            <p:cNvPicPr/>
            <p:nvPr>
              <p:custDataLst>
                <p:tags r:id="rId16"/>
              </p:custDataLst>
            </p:nvPr>
          </p:nvPicPr>
          <p:blipFill>
            <a:blip r:embed="rId17">
              <a:alphaModFix amt="5000"/>
            </a:blip>
            <a:stretch>
              <a:fillRect/>
            </a:stretch>
          </p:blipFill>
          <p:spPr>
            <a:xfrm>
              <a:off x="0" y="24"/>
              <a:ext cx="19200" cy="10971"/>
            </a:xfrm>
            <a:prstGeom prst="rect">
              <a:avLst/>
            </a:prstGeom>
            <a:noFill/>
            <a:ln w="9525">
              <a:noFill/>
            </a:ln>
          </p:spPr>
        </p:pic>
        <p:pic>
          <p:nvPicPr>
            <p:cNvPr id="7" name="图片 6" descr="雪地上的风景&#10;&#10;中度可信度描述已自动生成"/>
            <p:cNvPicPr>
              <a:picLocks noChangeAspect="1"/>
            </p:cNvPicPr>
            <p:nvPr>
              <p:custDataLst>
                <p:tags r:id="rId18"/>
              </p:custDataLst>
            </p:nvPr>
          </p:nvPicPr>
          <p:blipFill>
            <a:blip r:embed="rId19">
              <a:extLst>
                <a:ext uri="{28A0092B-C50C-407E-A947-70E740481C1C}">
                  <a14:useLocalDpi xmlns:a14="http://schemas.microsoft.com/office/drawing/2010/main" val="0"/>
                </a:ext>
              </a:extLst>
            </a:blip>
            <a:srcRect t="45079"/>
            <a:stretch>
              <a:fillRect/>
            </a:stretch>
          </p:blipFill>
          <p:spPr>
            <a:xfrm>
              <a:off x="0" y="5064"/>
              <a:ext cx="19200" cy="5931"/>
            </a:xfrm>
            <a:prstGeom prst="rect">
              <a:avLst/>
            </a:prstGeom>
          </p:spPr>
        </p:pic>
      </p:gr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562E5E-25C7-4112-8205-75153C9B508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0F136-57CE-4B7F-8253-82531B0F5B2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9.png"/><Relationship Id="rId2" Type="http://schemas.openxmlformats.org/officeDocument/2006/relationships/tags" Target="../tags/tag39.xml"/><Relationship Id="rId13" Type="http://schemas.openxmlformats.org/officeDocument/2006/relationships/notesSlide" Target="../notesSlides/notesSlide1.xml"/><Relationship Id="rId12" Type="http://schemas.openxmlformats.org/officeDocument/2006/relationships/slideLayout" Target="../slideLayouts/slideLayout4.xml"/><Relationship Id="rId11" Type="http://schemas.openxmlformats.org/officeDocument/2006/relationships/image" Target="../media/image10.png"/><Relationship Id="rId10" Type="http://schemas.openxmlformats.org/officeDocument/2006/relationships/tags" Target="../tags/tag46.xml"/><Relationship Id="rId1" Type="http://schemas.openxmlformats.org/officeDocument/2006/relationships/tags" Target="../tags/tag38.xml"/></Relationships>
</file>

<file path=ppt/slides/_rels/slide10.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slide" Target="slide1.xml"/><Relationship Id="rId3" Type="http://schemas.openxmlformats.org/officeDocument/2006/relationships/tags" Target="../tags/tag81.xml"/><Relationship Id="rId2" Type="http://schemas.openxmlformats.org/officeDocument/2006/relationships/tags" Target="../tags/tag80.xml"/><Relationship Id="rId15" Type="http://schemas.openxmlformats.org/officeDocument/2006/relationships/slideLayout" Target="../slideLayouts/slideLayout2.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9.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12.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2.xml"/><Relationship Id="rId5" Type="http://schemas.openxmlformats.org/officeDocument/2006/relationships/image" Target="../media/image27.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93.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image" Target="../media/image54.png"/></Relationships>
</file>

<file path=ppt/slides/_rels/slide14.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tags" Target="../tags/tag97.xml"/><Relationship Id="rId7" Type="http://schemas.openxmlformats.org/officeDocument/2006/relationships/image" Target="../media/image61.png"/><Relationship Id="rId6" Type="http://schemas.openxmlformats.org/officeDocument/2006/relationships/tags" Target="../tags/tag96.xml"/><Relationship Id="rId5" Type="http://schemas.openxmlformats.org/officeDocument/2006/relationships/image" Target="../media/image60.png"/><Relationship Id="rId4" Type="http://schemas.openxmlformats.org/officeDocument/2006/relationships/tags" Target="../tags/tag95.xml"/><Relationship Id="rId3" Type="http://schemas.openxmlformats.org/officeDocument/2006/relationships/image" Target="../media/image59.png"/><Relationship Id="rId2" Type="http://schemas.openxmlformats.org/officeDocument/2006/relationships/tags" Target="../tags/tag94.xml"/><Relationship Id="rId14" Type="http://schemas.openxmlformats.org/officeDocument/2006/relationships/slideLayout" Target="../slideLayouts/slideLayout7.xml"/><Relationship Id="rId13" Type="http://schemas.openxmlformats.org/officeDocument/2006/relationships/image" Target="../media/image64.png"/><Relationship Id="rId12" Type="http://schemas.openxmlformats.org/officeDocument/2006/relationships/image" Target="../media/image63.png"/><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image" Target="../media/image58.png"/></Relationships>
</file>

<file path=ppt/slides/_rels/slide1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slide" Target="slide1.xml"/><Relationship Id="rId3" Type="http://schemas.openxmlformats.org/officeDocument/2006/relationships/tags" Target="../tags/tag102.xml"/><Relationship Id="rId2" Type="http://schemas.openxmlformats.org/officeDocument/2006/relationships/tags" Target="../tags/tag101.xml"/><Relationship Id="rId15" Type="http://schemas.openxmlformats.org/officeDocument/2006/relationships/slideLayout" Target="../slideLayouts/slideLayout2.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0.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png"/></Relationships>
</file>

<file path=ppt/slides/_rels/slide17.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image" Target="../media/image72.png"/><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image" Target="../media/image71.png"/><Relationship Id="rId4" Type="http://schemas.openxmlformats.org/officeDocument/2006/relationships/tags" Target="../tags/tag113.xml"/><Relationship Id="rId3" Type="http://schemas.openxmlformats.org/officeDocument/2006/relationships/image" Target="../media/image15.png"/><Relationship Id="rId2" Type="http://schemas.openxmlformats.org/officeDocument/2006/relationships/image" Target="../media/image70.png"/><Relationship Id="rId16" Type="http://schemas.openxmlformats.org/officeDocument/2006/relationships/slideLayout" Target="../slideLayouts/slideLayout2.xml"/><Relationship Id="rId15" Type="http://schemas.openxmlformats.org/officeDocument/2006/relationships/image" Target="../media/image76.png"/><Relationship Id="rId14" Type="http://schemas.openxmlformats.org/officeDocument/2006/relationships/image" Target="../media/image75.png"/><Relationship Id="rId13" Type="http://schemas.openxmlformats.org/officeDocument/2006/relationships/image" Target="../media/image74.png"/><Relationship Id="rId12" Type="http://schemas.openxmlformats.org/officeDocument/2006/relationships/tags" Target="../tags/tag118.xml"/><Relationship Id="rId11" Type="http://schemas.openxmlformats.org/officeDocument/2006/relationships/image" Target="../media/image73.png"/><Relationship Id="rId10" Type="http://schemas.openxmlformats.org/officeDocument/2006/relationships/tags" Target="../tags/tag117.xml"/><Relationship Id="rId1" Type="http://schemas.openxmlformats.org/officeDocument/2006/relationships/image" Target="../media/image69.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1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media/image85.png"/><Relationship Id="rId7" Type="http://schemas.openxmlformats.org/officeDocument/2006/relationships/tags" Target="../tags/tag121.xml"/><Relationship Id="rId6" Type="http://schemas.openxmlformats.org/officeDocument/2006/relationships/image" Target="../media/image84.png"/><Relationship Id="rId5" Type="http://schemas.openxmlformats.org/officeDocument/2006/relationships/tags" Target="../tags/tag120.xml"/><Relationship Id="rId4" Type="http://schemas.openxmlformats.org/officeDocument/2006/relationships/image" Target="../media/image83.png"/><Relationship Id="rId3" Type="http://schemas.openxmlformats.org/officeDocument/2006/relationships/tags" Target="../tags/tag119.xml"/><Relationship Id="rId2" Type="http://schemas.openxmlformats.org/officeDocument/2006/relationships/image" Target="../media/image82.png"/><Relationship Id="rId13" Type="http://schemas.openxmlformats.org/officeDocument/2006/relationships/slideLayout" Target="../slideLayouts/slideLayout2.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image" Target="../media/image81.png"/></Relationships>
</file>

<file path=ppt/slides/_rels/slide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slide" Target="slide1.xml"/><Relationship Id="rId3" Type="http://schemas.openxmlformats.org/officeDocument/2006/relationships/tags" Target="../tags/tag49.xml"/><Relationship Id="rId2" Type="http://schemas.openxmlformats.org/officeDocument/2006/relationships/tags" Target="../tags/tag48.xml"/><Relationship Id="rId15" Type="http://schemas.openxmlformats.org/officeDocument/2006/relationships/slideLayout" Target="../slideLayouts/slideLayout2.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6.png"/><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slide" Target="slide1.xml"/><Relationship Id="rId3" Type="http://schemas.openxmlformats.org/officeDocument/2006/relationships/tags" Target="../tags/tag128.xml"/><Relationship Id="rId2" Type="http://schemas.openxmlformats.org/officeDocument/2006/relationships/tags" Target="../tags/tag127.xml"/><Relationship Id="rId15" Type="http://schemas.openxmlformats.org/officeDocument/2006/relationships/slideLayout" Target="../slideLayouts/slideLayout2.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94.png"/><Relationship Id="rId7" Type="http://schemas.openxmlformats.org/officeDocument/2006/relationships/image" Target="../media/image93.emf"/><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7.png"/><Relationship Id="rId7" Type="http://schemas.openxmlformats.org/officeDocument/2006/relationships/image" Target="../media/image12.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image" Target="../media/image30.png"/><Relationship Id="rId5" Type="http://schemas.openxmlformats.org/officeDocument/2006/relationships/tags" Target="../tags/tag62.xml"/><Relationship Id="rId4" Type="http://schemas.openxmlformats.org/officeDocument/2006/relationships/image" Target="../media/image29.png"/><Relationship Id="rId3" Type="http://schemas.openxmlformats.org/officeDocument/2006/relationships/tags" Target="../tags/tag61.xml"/><Relationship Id="rId26" Type="http://schemas.openxmlformats.org/officeDocument/2006/relationships/slideLayout" Target="../slideLayouts/slideLayout2.xml"/><Relationship Id="rId25" Type="http://schemas.openxmlformats.org/officeDocument/2006/relationships/tags" Target="../tags/tag78.xml"/><Relationship Id="rId24" Type="http://schemas.openxmlformats.org/officeDocument/2006/relationships/tags" Target="../tags/tag77.xml"/><Relationship Id="rId23" Type="http://schemas.openxmlformats.org/officeDocument/2006/relationships/tags" Target="../tags/tag76.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image" Target="../media/image28.png"/><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image" Target="../media/image33.png"/><Relationship Id="rId14" Type="http://schemas.openxmlformats.org/officeDocument/2006/relationships/tags" Target="../tags/tag68.xml"/><Relationship Id="rId13" Type="http://schemas.openxmlformats.org/officeDocument/2006/relationships/image" Target="../media/image32.png"/><Relationship Id="rId12" Type="http://schemas.openxmlformats.org/officeDocument/2006/relationships/tags" Target="../tags/tag67.xml"/><Relationship Id="rId11" Type="http://schemas.openxmlformats.org/officeDocument/2006/relationships/image" Target="../media/image31.png"/><Relationship Id="rId10" Type="http://schemas.openxmlformats.org/officeDocument/2006/relationships/tags" Target="../tags/tag66.xml"/><Relationship Id="rId1" Type="http://schemas.openxmlformats.org/officeDocument/2006/relationships/tags" Target="../tags/tag60.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36.png"/><Relationship Id="rId3" Type="http://schemas.openxmlformats.org/officeDocument/2006/relationships/image" Target="../media/image27.png"/><Relationship Id="rId2" Type="http://schemas.openxmlformats.org/officeDocument/2006/relationships/image" Target="../media/image35.png"/><Relationship Id="rId1" Type="http://schemas.openxmlformats.org/officeDocument/2006/relationships/image" Target="../media/image34.png"/></Relationships>
</file>

<file path=ppt/slides/_rels/slide9.xml.rels><?xml version="1.0" encoding="UTF-8" standalone="yes"?>
<Relationships xmlns="http://schemas.openxmlformats.org/package/2006/relationships"><Relationship Id="rId9" Type="http://schemas.openxmlformats.org/officeDocument/2006/relationships/image" Target="../media/image45.png"/><Relationship Id="rId8" Type="http://schemas.openxmlformats.org/officeDocument/2006/relationships/image" Target="../media/image44.png"/><Relationship Id="rId7" Type="http://schemas.openxmlformats.org/officeDocument/2006/relationships/image" Target="../media/image43.GIF"/><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0" Type="http://schemas.openxmlformats.org/officeDocument/2006/relationships/slideLayout" Target="../slideLayouts/slideLayout2.xml"/><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custDataLst>
              <p:tags r:id="rId1"/>
            </p:custDataLst>
          </p:nvPr>
        </p:nvGrpSpPr>
        <p:grpSpPr>
          <a:xfrm>
            <a:off x="7760335" y="1636395"/>
            <a:ext cx="4388485" cy="3464560"/>
            <a:chOff x="4946934" y="812165"/>
            <a:chExt cx="5950652" cy="4803140"/>
          </a:xfrm>
        </p:grpSpPr>
        <p:sp>
          <p:nvSpPr>
            <p:cNvPr id="39" name="椭圆 38"/>
            <p:cNvSpPr/>
            <p:nvPr>
              <p:custDataLst>
                <p:tags r:id="rId2"/>
              </p:custDataLst>
            </p:nvPr>
          </p:nvSpPr>
          <p:spPr>
            <a:xfrm>
              <a:off x="6181820" y="812165"/>
              <a:ext cx="4035706" cy="4035706"/>
            </a:xfrm>
            <a:prstGeom prst="ellipse">
              <a:avLst/>
            </a:prstGeom>
            <a:blipFill dpi="0" rotWithShape="0">
              <a:blip r:embed="rId3"/>
              <a:srcRect/>
              <a:stretch>
                <a:fillRect l="-63000" r="-49000" b="-19000"/>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40" name="任意多边形 39"/>
            <p:cNvSpPr/>
            <p:nvPr>
              <p:custDataLst>
                <p:tags r:id="rId4"/>
              </p:custDataLst>
            </p:nvPr>
          </p:nvSpPr>
          <p:spPr>
            <a:xfrm>
              <a:off x="4946934" y="3410569"/>
              <a:ext cx="5216225" cy="2188232"/>
            </a:xfrm>
            <a:custGeom>
              <a:avLst/>
              <a:gdLst>
                <a:gd name="connsiteX0" fmla="*/ 6099207 w 10201511"/>
                <a:gd name="connsiteY0" fmla="*/ 3780628 h 3992466"/>
                <a:gd name="connsiteX1" fmla="*/ 6099207 w 10201511"/>
                <a:gd name="connsiteY1" fmla="*/ 3780629 h 3992466"/>
                <a:gd name="connsiteX2" fmla="*/ 6099207 w 10201511"/>
                <a:gd name="connsiteY2" fmla="*/ 3780629 h 3992466"/>
                <a:gd name="connsiteX3" fmla="*/ 3381569 w 10201511"/>
                <a:gd name="connsiteY3" fmla="*/ 0 h 3992466"/>
                <a:gd name="connsiteX4" fmla="*/ 5522861 w 10201511"/>
                <a:gd name="connsiteY4" fmla="*/ 0 h 3992466"/>
                <a:gd name="connsiteX5" fmla="*/ 5686457 w 10201511"/>
                <a:gd name="connsiteY5" fmla="*/ 163596 h 3992466"/>
                <a:gd name="connsiteX6" fmla="*/ 5522861 w 10201511"/>
                <a:gd name="connsiteY6" fmla="*/ 327192 h 3992466"/>
                <a:gd name="connsiteX7" fmla="*/ 5034043 w 10201511"/>
                <a:gd name="connsiteY7" fmla="*/ 327192 h 3992466"/>
                <a:gd name="connsiteX8" fmla="*/ 5005050 w 10201511"/>
                <a:gd name="connsiteY8" fmla="*/ 333046 h 3992466"/>
                <a:gd name="connsiteX9" fmla="*/ 4913696 w 10201511"/>
                <a:gd name="connsiteY9" fmla="*/ 470867 h 3992466"/>
                <a:gd name="connsiteX10" fmla="*/ 4957506 w 10201511"/>
                <a:gd name="connsiteY10" fmla="*/ 576634 h 3992466"/>
                <a:gd name="connsiteX11" fmla="*/ 4995199 w 10201511"/>
                <a:gd name="connsiteY11" fmla="*/ 602047 h 3992466"/>
                <a:gd name="connsiteX12" fmla="*/ 7209354 w 10201511"/>
                <a:gd name="connsiteY12" fmla="*/ 602047 h 3992466"/>
                <a:gd name="connsiteX13" fmla="*/ 7372950 w 10201511"/>
                <a:gd name="connsiteY13" fmla="*/ 765643 h 3992466"/>
                <a:gd name="connsiteX14" fmla="*/ 7209354 w 10201511"/>
                <a:gd name="connsiteY14" fmla="*/ 929239 h 3992466"/>
                <a:gd name="connsiteX15" fmla="*/ 5356511 w 10201511"/>
                <a:gd name="connsiteY15" fmla="*/ 929239 h 3992466"/>
                <a:gd name="connsiteX16" fmla="*/ 5339059 w 10201511"/>
                <a:gd name="connsiteY16" fmla="*/ 932762 h 3992466"/>
                <a:gd name="connsiteX17" fmla="*/ 5247705 w 10201511"/>
                <a:gd name="connsiteY17" fmla="*/ 1070584 h 3992466"/>
                <a:gd name="connsiteX18" fmla="*/ 5339059 w 10201511"/>
                <a:gd name="connsiteY18" fmla="*/ 1208406 h 3992466"/>
                <a:gd name="connsiteX19" fmla="*/ 5386899 w 10201511"/>
                <a:gd name="connsiteY19" fmla="*/ 1218064 h 3992466"/>
                <a:gd name="connsiteX20" fmla="*/ 6227277 w 10201511"/>
                <a:gd name="connsiteY20" fmla="*/ 1218064 h 3992466"/>
                <a:gd name="connsiteX21" fmla="*/ 6439300 w 10201511"/>
                <a:gd name="connsiteY21" fmla="*/ 1430087 h 3992466"/>
                <a:gd name="connsiteX22" fmla="*/ 6227277 w 10201511"/>
                <a:gd name="connsiteY22" fmla="*/ 1642110 h 3992466"/>
                <a:gd name="connsiteX23" fmla="*/ 5441631 w 10201511"/>
                <a:gd name="connsiteY23" fmla="*/ 1642110 h 3992466"/>
                <a:gd name="connsiteX24" fmla="*/ 5452013 w 10201511"/>
                <a:gd name="connsiteY24" fmla="*/ 1644206 h 3992466"/>
                <a:gd name="connsiteX25" fmla="*/ 5397280 w 10201511"/>
                <a:gd name="connsiteY25" fmla="*/ 1644206 h 3992466"/>
                <a:gd name="connsiteX26" fmla="*/ 5247704 w 10201511"/>
                <a:gd name="connsiteY26" fmla="*/ 1793782 h 3992466"/>
                <a:gd name="connsiteX27" fmla="*/ 5339058 w 10201511"/>
                <a:gd name="connsiteY27" fmla="*/ 1931604 h 3992466"/>
                <a:gd name="connsiteX28" fmla="*/ 5386898 w 10201511"/>
                <a:gd name="connsiteY28" fmla="*/ 1941262 h 3992466"/>
                <a:gd name="connsiteX29" fmla="*/ 8694084 w 10201511"/>
                <a:gd name="connsiteY29" fmla="*/ 1941262 h 3992466"/>
                <a:gd name="connsiteX30" fmla="*/ 8906107 w 10201511"/>
                <a:gd name="connsiteY30" fmla="*/ 2153285 h 3992466"/>
                <a:gd name="connsiteX31" fmla="*/ 8694084 w 10201511"/>
                <a:gd name="connsiteY31" fmla="*/ 2365308 h 3992466"/>
                <a:gd name="connsiteX32" fmla="*/ 7461677 w 10201511"/>
                <a:gd name="connsiteY32" fmla="*/ 2365308 h 3992466"/>
                <a:gd name="connsiteX33" fmla="*/ 7394326 w 10201511"/>
                <a:gd name="connsiteY33" fmla="*/ 2410717 h 3992466"/>
                <a:gd name="connsiteX34" fmla="*/ 7332226 w 10201511"/>
                <a:gd name="connsiteY34" fmla="*/ 2560640 h 3992466"/>
                <a:gd name="connsiteX35" fmla="*/ 7394326 w 10201511"/>
                <a:gd name="connsiteY35" fmla="*/ 2710563 h 3992466"/>
                <a:gd name="connsiteX36" fmla="*/ 7439859 w 10201511"/>
                <a:gd name="connsiteY36" fmla="*/ 2741262 h 3992466"/>
                <a:gd name="connsiteX37" fmla="*/ 9305196 w 10201511"/>
                <a:gd name="connsiteY37" fmla="*/ 2741262 h 3992466"/>
                <a:gd name="connsiteX38" fmla="*/ 9517219 w 10201511"/>
                <a:gd name="connsiteY38" fmla="*/ 2953285 h 3992466"/>
                <a:gd name="connsiteX39" fmla="*/ 9305196 w 10201511"/>
                <a:gd name="connsiteY39" fmla="*/ 3165308 h 3992466"/>
                <a:gd name="connsiteX40" fmla="*/ 8612841 w 10201511"/>
                <a:gd name="connsiteY40" fmla="*/ 3165308 h 3992466"/>
                <a:gd name="connsiteX41" fmla="*/ 8566326 w 10201511"/>
                <a:gd name="connsiteY41" fmla="*/ 3187670 h 3992466"/>
                <a:gd name="connsiteX42" fmla="*/ 8489576 w 10201511"/>
                <a:gd name="connsiteY42" fmla="*/ 3280872 h 3992466"/>
                <a:gd name="connsiteX43" fmla="*/ 8472929 w 10201511"/>
                <a:gd name="connsiteY43" fmla="*/ 3363328 h 3992466"/>
                <a:gd name="connsiteX44" fmla="*/ 8489576 w 10201511"/>
                <a:gd name="connsiteY44" fmla="*/ 3445784 h 3992466"/>
                <a:gd name="connsiteX45" fmla="*/ 8621772 w 10201511"/>
                <a:gd name="connsiteY45" fmla="*/ 3565640 h 3992466"/>
                <a:gd name="connsiteX46" fmla="*/ 8642619 w 10201511"/>
                <a:gd name="connsiteY46" fmla="*/ 3568792 h 3992466"/>
                <a:gd name="connsiteX47" fmla="*/ 9189371 w 10201511"/>
                <a:gd name="connsiteY47" fmla="*/ 3568792 h 3992466"/>
                <a:gd name="connsiteX48" fmla="*/ 9232064 w 10201511"/>
                <a:gd name="connsiteY48" fmla="*/ 3573096 h 3992466"/>
                <a:gd name="connsiteX49" fmla="*/ 9238727 w 10201511"/>
                <a:gd name="connsiteY49" fmla="*/ 3575164 h 3992466"/>
                <a:gd name="connsiteX50" fmla="*/ 10201511 w 10201511"/>
                <a:gd name="connsiteY50" fmla="*/ 3575165 h 3992466"/>
                <a:gd name="connsiteX51" fmla="*/ 10197819 w 10201511"/>
                <a:gd name="connsiteY51" fmla="*/ 3575537 h 3992466"/>
                <a:gd name="connsiteX52" fmla="*/ 9239928 w 10201511"/>
                <a:gd name="connsiteY52" fmla="*/ 3575537 h 3992466"/>
                <a:gd name="connsiteX53" fmla="*/ 9271827 w 10201511"/>
                <a:gd name="connsiteY53" fmla="*/ 3585439 h 3992466"/>
                <a:gd name="connsiteX54" fmla="*/ 9401208 w 10201511"/>
                <a:gd name="connsiteY54" fmla="*/ 3780629 h 3992466"/>
                <a:gd name="connsiteX55" fmla="*/ 9401207 w 10201511"/>
                <a:gd name="connsiteY55" fmla="*/ 3780629 h 3992466"/>
                <a:gd name="connsiteX56" fmla="*/ 9189370 w 10201511"/>
                <a:gd name="connsiteY56" fmla="*/ 3992466 h 3992466"/>
                <a:gd name="connsiteX57" fmla="*/ 6311044 w 10201511"/>
                <a:gd name="connsiteY57" fmla="*/ 3992465 h 3992466"/>
                <a:gd name="connsiteX58" fmla="*/ 6115854 w 10201511"/>
                <a:gd name="connsiteY58" fmla="*/ 3863084 h 3992466"/>
                <a:gd name="connsiteX59" fmla="*/ 6099207 w 10201511"/>
                <a:gd name="connsiteY59" fmla="*/ 3780629 h 3992466"/>
                <a:gd name="connsiteX60" fmla="*/ 6115854 w 10201511"/>
                <a:gd name="connsiteY60" fmla="*/ 3698173 h 3992466"/>
                <a:gd name="connsiteX61" fmla="*/ 6311044 w 10201511"/>
                <a:gd name="connsiteY61" fmla="*/ 3568792 h 3992466"/>
                <a:gd name="connsiteX62" fmla="*/ 6720010 w 10201511"/>
                <a:gd name="connsiteY62" fmla="*/ 3568792 h 3992466"/>
                <a:gd name="connsiteX63" fmla="*/ 6768790 w 10201511"/>
                <a:gd name="connsiteY63" fmla="*/ 3539196 h 3992466"/>
                <a:gd name="connsiteX64" fmla="*/ 6845947 w 10201511"/>
                <a:gd name="connsiteY64" fmla="*/ 3375589 h 3992466"/>
                <a:gd name="connsiteX65" fmla="*/ 6676654 w 10201511"/>
                <a:gd name="connsiteY65" fmla="*/ 3167874 h 3992466"/>
                <a:gd name="connsiteX66" fmla="*/ 6651205 w 10201511"/>
                <a:gd name="connsiteY66" fmla="*/ 3165308 h 3992466"/>
                <a:gd name="connsiteX67" fmla="*/ 3289941 w 10201511"/>
                <a:gd name="connsiteY67" fmla="*/ 3165308 h 3992466"/>
                <a:gd name="connsiteX68" fmla="*/ 3077918 w 10201511"/>
                <a:gd name="connsiteY68" fmla="*/ 2953285 h 3992466"/>
                <a:gd name="connsiteX69" fmla="*/ 3289941 w 10201511"/>
                <a:gd name="connsiteY69" fmla="*/ 2741262 h 3992466"/>
                <a:gd name="connsiteX70" fmla="*/ 4078173 w 10201511"/>
                <a:gd name="connsiteY70" fmla="*/ 2741262 h 3992466"/>
                <a:gd name="connsiteX71" fmla="*/ 4846854 w 10201511"/>
                <a:gd name="connsiteY71" fmla="*/ 2741262 h 3992466"/>
                <a:gd name="connsiteX72" fmla="*/ 5035879 w 10201511"/>
                <a:gd name="connsiteY72" fmla="*/ 2552237 h 3992466"/>
                <a:gd name="connsiteX73" fmla="*/ 4884949 w 10201511"/>
                <a:gd name="connsiteY73" fmla="*/ 2367052 h 3992466"/>
                <a:gd name="connsiteX74" fmla="*/ 4867646 w 10201511"/>
                <a:gd name="connsiteY74" fmla="*/ 2365308 h 3992466"/>
                <a:gd name="connsiteX75" fmla="*/ 2678829 w 10201511"/>
                <a:gd name="connsiteY75" fmla="*/ 2365308 h 3992466"/>
                <a:gd name="connsiteX76" fmla="*/ 2466806 w 10201511"/>
                <a:gd name="connsiteY76" fmla="*/ 2153285 h 3992466"/>
                <a:gd name="connsiteX77" fmla="*/ 2678829 w 10201511"/>
                <a:gd name="connsiteY77" fmla="*/ 1941262 h 3992466"/>
                <a:gd name="connsiteX78" fmla="*/ 4152596 w 10201511"/>
                <a:gd name="connsiteY78" fmla="*/ 1941262 h 3992466"/>
                <a:gd name="connsiteX79" fmla="*/ 4200436 w 10201511"/>
                <a:gd name="connsiteY79" fmla="*/ 1931604 h 3992466"/>
                <a:gd name="connsiteX80" fmla="*/ 4291790 w 10201511"/>
                <a:gd name="connsiteY80" fmla="*/ 1793782 h 3992466"/>
                <a:gd name="connsiteX81" fmla="*/ 4142214 w 10201511"/>
                <a:gd name="connsiteY81" fmla="*/ 1644206 h 3992466"/>
                <a:gd name="connsiteX82" fmla="*/ 3970674 w 10201511"/>
                <a:gd name="connsiteY82" fmla="*/ 1644206 h 3992466"/>
                <a:gd name="connsiteX83" fmla="*/ 3981056 w 10201511"/>
                <a:gd name="connsiteY83" fmla="*/ 1642110 h 3992466"/>
                <a:gd name="connsiteX84" fmla="*/ 212023 w 10201511"/>
                <a:gd name="connsiteY84" fmla="*/ 1642110 h 3992466"/>
                <a:gd name="connsiteX85" fmla="*/ 0 w 10201511"/>
                <a:gd name="connsiteY85" fmla="*/ 1430087 h 3992466"/>
                <a:gd name="connsiteX86" fmla="*/ 212023 w 10201511"/>
                <a:gd name="connsiteY86" fmla="*/ 1218064 h 3992466"/>
                <a:gd name="connsiteX87" fmla="*/ 3510154 w 10201511"/>
                <a:gd name="connsiteY87" fmla="*/ 1218064 h 3992466"/>
                <a:gd name="connsiteX88" fmla="*/ 3659730 w 10201511"/>
                <a:gd name="connsiteY88" fmla="*/ 1068488 h 3992466"/>
                <a:gd name="connsiteX89" fmla="*/ 3568376 w 10201511"/>
                <a:gd name="connsiteY89" fmla="*/ 930667 h 3992466"/>
                <a:gd name="connsiteX90" fmla="*/ 3561306 w 10201511"/>
                <a:gd name="connsiteY90" fmla="*/ 929239 h 3992466"/>
                <a:gd name="connsiteX91" fmla="*/ 1087620 w 10201511"/>
                <a:gd name="connsiteY91" fmla="*/ 929239 h 3992466"/>
                <a:gd name="connsiteX92" fmla="*/ 924024 w 10201511"/>
                <a:gd name="connsiteY92" fmla="*/ 765643 h 3992466"/>
                <a:gd name="connsiteX93" fmla="*/ 1087620 w 10201511"/>
                <a:gd name="connsiteY93" fmla="*/ 602047 h 3992466"/>
                <a:gd name="connsiteX94" fmla="*/ 3876279 w 10201511"/>
                <a:gd name="connsiteY94" fmla="*/ 602047 h 3992466"/>
                <a:gd name="connsiteX95" fmla="*/ 3913973 w 10201511"/>
                <a:gd name="connsiteY95" fmla="*/ 576634 h 3992466"/>
                <a:gd name="connsiteX96" fmla="*/ 3957782 w 10201511"/>
                <a:gd name="connsiteY96" fmla="*/ 470867 h 3992466"/>
                <a:gd name="connsiteX97" fmla="*/ 3866428 w 10201511"/>
                <a:gd name="connsiteY97" fmla="*/ 333046 h 3992466"/>
                <a:gd name="connsiteX98" fmla="*/ 3837435 w 10201511"/>
                <a:gd name="connsiteY98" fmla="*/ 327192 h 3992466"/>
                <a:gd name="connsiteX99" fmla="*/ 3381569 w 10201511"/>
                <a:gd name="connsiteY99" fmla="*/ 327192 h 3992466"/>
                <a:gd name="connsiteX100" fmla="*/ 3217973 w 10201511"/>
                <a:gd name="connsiteY100" fmla="*/ 163596 h 3992466"/>
                <a:gd name="connsiteX101" fmla="*/ 3381569 w 10201511"/>
                <a:gd name="connsiteY101" fmla="*/ 0 h 3992466"/>
                <a:gd name="connsiteX0-1" fmla="*/ 6099207 w 10201511"/>
                <a:gd name="connsiteY0-2" fmla="*/ 3780628 h 3992466"/>
                <a:gd name="connsiteX1-3" fmla="*/ 6099207 w 10201511"/>
                <a:gd name="connsiteY1-4" fmla="*/ 3780629 h 3992466"/>
                <a:gd name="connsiteX2-5" fmla="*/ 6099207 w 10201511"/>
                <a:gd name="connsiteY2-6" fmla="*/ 3780629 h 3992466"/>
                <a:gd name="connsiteX3-7" fmla="*/ 6099207 w 10201511"/>
                <a:gd name="connsiteY3-8" fmla="*/ 3780628 h 3992466"/>
                <a:gd name="connsiteX4-9" fmla="*/ 3381569 w 10201511"/>
                <a:gd name="connsiteY4-10" fmla="*/ 0 h 3992466"/>
                <a:gd name="connsiteX5-11" fmla="*/ 5522861 w 10201511"/>
                <a:gd name="connsiteY5-12" fmla="*/ 0 h 3992466"/>
                <a:gd name="connsiteX6-13" fmla="*/ 5686457 w 10201511"/>
                <a:gd name="connsiteY6-14" fmla="*/ 163596 h 3992466"/>
                <a:gd name="connsiteX7-15" fmla="*/ 5522861 w 10201511"/>
                <a:gd name="connsiteY7-16" fmla="*/ 327192 h 3992466"/>
                <a:gd name="connsiteX8-17" fmla="*/ 5034043 w 10201511"/>
                <a:gd name="connsiteY8-18" fmla="*/ 327192 h 3992466"/>
                <a:gd name="connsiteX9-19" fmla="*/ 5005050 w 10201511"/>
                <a:gd name="connsiteY9-20" fmla="*/ 333046 h 3992466"/>
                <a:gd name="connsiteX10-21" fmla="*/ 4913696 w 10201511"/>
                <a:gd name="connsiteY10-22" fmla="*/ 470867 h 3992466"/>
                <a:gd name="connsiteX11-23" fmla="*/ 4957506 w 10201511"/>
                <a:gd name="connsiteY11-24" fmla="*/ 576634 h 3992466"/>
                <a:gd name="connsiteX12-25" fmla="*/ 4995199 w 10201511"/>
                <a:gd name="connsiteY12-26" fmla="*/ 602047 h 3992466"/>
                <a:gd name="connsiteX13-27" fmla="*/ 7209354 w 10201511"/>
                <a:gd name="connsiteY13-28" fmla="*/ 602047 h 3992466"/>
                <a:gd name="connsiteX14-29" fmla="*/ 7372950 w 10201511"/>
                <a:gd name="connsiteY14-30" fmla="*/ 765643 h 3992466"/>
                <a:gd name="connsiteX15-31" fmla="*/ 7209354 w 10201511"/>
                <a:gd name="connsiteY15-32" fmla="*/ 929239 h 3992466"/>
                <a:gd name="connsiteX16-33" fmla="*/ 5356511 w 10201511"/>
                <a:gd name="connsiteY16-34" fmla="*/ 929239 h 3992466"/>
                <a:gd name="connsiteX17-35" fmla="*/ 5339059 w 10201511"/>
                <a:gd name="connsiteY17-36" fmla="*/ 932762 h 3992466"/>
                <a:gd name="connsiteX18-37" fmla="*/ 5247705 w 10201511"/>
                <a:gd name="connsiteY18-38" fmla="*/ 1070584 h 3992466"/>
                <a:gd name="connsiteX19-39" fmla="*/ 5339059 w 10201511"/>
                <a:gd name="connsiteY19-40" fmla="*/ 1208406 h 3992466"/>
                <a:gd name="connsiteX20-41" fmla="*/ 5386899 w 10201511"/>
                <a:gd name="connsiteY20-42" fmla="*/ 1218064 h 3992466"/>
                <a:gd name="connsiteX21-43" fmla="*/ 6227277 w 10201511"/>
                <a:gd name="connsiteY21-44" fmla="*/ 1218064 h 3992466"/>
                <a:gd name="connsiteX22-45" fmla="*/ 6439300 w 10201511"/>
                <a:gd name="connsiteY22-46" fmla="*/ 1430087 h 3992466"/>
                <a:gd name="connsiteX23-47" fmla="*/ 6227277 w 10201511"/>
                <a:gd name="connsiteY23-48" fmla="*/ 1642110 h 3992466"/>
                <a:gd name="connsiteX24-49" fmla="*/ 5441631 w 10201511"/>
                <a:gd name="connsiteY24-50" fmla="*/ 1642110 h 3992466"/>
                <a:gd name="connsiteX25-51" fmla="*/ 5452013 w 10201511"/>
                <a:gd name="connsiteY25-52" fmla="*/ 1644206 h 3992466"/>
                <a:gd name="connsiteX26-53" fmla="*/ 5397280 w 10201511"/>
                <a:gd name="connsiteY26-54" fmla="*/ 1644206 h 3992466"/>
                <a:gd name="connsiteX27-55" fmla="*/ 5247704 w 10201511"/>
                <a:gd name="connsiteY27-56" fmla="*/ 1793782 h 3992466"/>
                <a:gd name="connsiteX28-57" fmla="*/ 5339058 w 10201511"/>
                <a:gd name="connsiteY28-58" fmla="*/ 1931604 h 3992466"/>
                <a:gd name="connsiteX29-59" fmla="*/ 5386898 w 10201511"/>
                <a:gd name="connsiteY29-60" fmla="*/ 1941262 h 3992466"/>
                <a:gd name="connsiteX30-61" fmla="*/ 8694084 w 10201511"/>
                <a:gd name="connsiteY30-62" fmla="*/ 1941262 h 3992466"/>
                <a:gd name="connsiteX31-63" fmla="*/ 8906107 w 10201511"/>
                <a:gd name="connsiteY31-64" fmla="*/ 2153285 h 3992466"/>
                <a:gd name="connsiteX32-65" fmla="*/ 8694084 w 10201511"/>
                <a:gd name="connsiteY32-66" fmla="*/ 2365308 h 3992466"/>
                <a:gd name="connsiteX33-67" fmla="*/ 7461677 w 10201511"/>
                <a:gd name="connsiteY33-68" fmla="*/ 2365308 h 3992466"/>
                <a:gd name="connsiteX34-69" fmla="*/ 7394326 w 10201511"/>
                <a:gd name="connsiteY34-70" fmla="*/ 2410717 h 3992466"/>
                <a:gd name="connsiteX35-71" fmla="*/ 7332226 w 10201511"/>
                <a:gd name="connsiteY35-72" fmla="*/ 2560640 h 3992466"/>
                <a:gd name="connsiteX36-73" fmla="*/ 7394326 w 10201511"/>
                <a:gd name="connsiteY36-74" fmla="*/ 2710563 h 3992466"/>
                <a:gd name="connsiteX37-75" fmla="*/ 7439859 w 10201511"/>
                <a:gd name="connsiteY37-76" fmla="*/ 2741262 h 3992466"/>
                <a:gd name="connsiteX38-77" fmla="*/ 9305196 w 10201511"/>
                <a:gd name="connsiteY38-78" fmla="*/ 2741262 h 3992466"/>
                <a:gd name="connsiteX39-79" fmla="*/ 9517219 w 10201511"/>
                <a:gd name="connsiteY39-80" fmla="*/ 2953285 h 3992466"/>
                <a:gd name="connsiteX40-81" fmla="*/ 9305196 w 10201511"/>
                <a:gd name="connsiteY40-82" fmla="*/ 3165308 h 3992466"/>
                <a:gd name="connsiteX41-83" fmla="*/ 8612841 w 10201511"/>
                <a:gd name="connsiteY41-84" fmla="*/ 3165308 h 3992466"/>
                <a:gd name="connsiteX42-85" fmla="*/ 8566326 w 10201511"/>
                <a:gd name="connsiteY42-86" fmla="*/ 3187670 h 3992466"/>
                <a:gd name="connsiteX43-87" fmla="*/ 8489576 w 10201511"/>
                <a:gd name="connsiteY43-88" fmla="*/ 3280872 h 3992466"/>
                <a:gd name="connsiteX44-89" fmla="*/ 8472929 w 10201511"/>
                <a:gd name="connsiteY44-90" fmla="*/ 3363328 h 3992466"/>
                <a:gd name="connsiteX45-91" fmla="*/ 8489576 w 10201511"/>
                <a:gd name="connsiteY45-92" fmla="*/ 3445784 h 3992466"/>
                <a:gd name="connsiteX46-93" fmla="*/ 8621772 w 10201511"/>
                <a:gd name="connsiteY46-94" fmla="*/ 3565640 h 3992466"/>
                <a:gd name="connsiteX47-95" fmla="*/ 8642619 w 10201511"/>
                <a:gd name="connsiteY47-96" fmla="*/ 3568792 h 3992466"/>
                <a:gd name="connsiteX48-97" fmla="*/ 9189371 w 10201511"/>
                <a:gd name="connsiteY48-98" fmla="*/ 3568792 h 3992466"/>
                <a:gd name="connsiteX49-99" fmla="*/ 9232064 w 10201511"/>
                <a:gd name="connsiteY49-100" fmla="*/ 3573096 h 3992466"/>
                <a:gd name="connsiteX50-101" fmla="*/ 9238727 w 10201511"/>
                <a:gd name="connsiteY50-102" fmla="*/ 3575164 h 3992466"/>
                <a:gd name="connsiteX51-103" fmla="*/ 10201511 w 10201511"/>
                <a:gd name="connsiteY51-104" fmla="*/ 3575165 h 3992466"/>
                <a:gd name="connsiteX52-105" fmla="*/ 10197819 w 10201511"/>
                <a:gd name="connsiteY52-106" fmla="*/ 3575537 h 3992466"/>
                <a:gd name="connsiteX53-107" fmla="*/ 9239928 w 10201511"/>
                <a:gd name="connsiteY53-108" fmla="*/ 3575537 h 3992466"/>
                <a:gd name="connsiteX54-109" fmla="*/ 9271827 w 10201511"/>
                <a:gd name="connsiteY54-110" fmla="*/ 3585439 h 3992466"/>
                <a:gd name="connsiteX55-111" fmla="*/ 9401208 w 10201511"/>
                <a:gd name="connsiteY55-112" fmla="*/ 3780629 h 3992466"/>
                <a:gd name="connsiteX56-113" fmla="*/ 9401207 w 10201511"/>
                <a:gd name="connsiteY56-114" fmla="*/ 3780629 h 3992466"/>
                <a:gd name="connsiteX57-115" fmla="*/ 9189370 w 10201511"/>
                <a:gd name="connsiteY57-116" fmla="*/ 3992466 h 3992466"/>
                <a:gd name="connsiteX58-117" fmla="*/ 6311044 w 10201511"/>
                <a:gd name="connsiteY58-118" fmla="*/ 3992465 h 3992466"/>
                <a:gd name="connsiteX59-119" fmla="*/ 6115854 w 10201511"/>
                <a:gd name="connsiteY59-120" fmla="*/ 3863084 h 3992466"/>
                <a:gd name="connsiteX60-121" fmla="*/ 6099207 w 10201511"/>
                <a:gd name="connsiteY60-122" fmla="*/ 3780629 h 3992466"/>
                <a:gd name="connsiteX61-123" fmla="*/ 6115854 w 10201511"/>
                <a:gd name="connsiteY61-124" fmla="*/ 3698173 h 3992466"/>
                <a:gd name="connsiteX62-125" fmla="*/ 6311044 w 10201511"/>
                <a:gd name="connsiteY62-126" fmla="*/ 3568792 h 3992466"/>
                <a:gd name="connsiteX63-127" fmla="*/ 6720010 w 10201511"/>
                <a:gd name="connsiteY63-128" fmla="*/ 3568792 h 3992466"/>
                <a:gd name="connsiteX64-129" fmla="*/ 6768790 w 10201511"/>
                <a:gd name="connsiteY64-130" fmla="*/ 3539196 h 3992466"/>
                <a:gd name="connsiteX65-131" fmla="*/ 6845947 w 10201511"/>
                <a:gd name="connsiteY65-132" fmla="*/ 3375589 h 3992466"/>
                <a:gd name="connsiteX66-133" fmla="*/ 6676654 w 10201511"/>
                <a:gd name="connsiteY66-134" fmla="*/ 3167874 h 3992466"/>
                <a:gd name="connsiteX67-135" fmla="*/ 6651205 w 10201511"/>
                <a:gd name="connsiteY67-136" fmla="*/ 3165308 h 3992466"/>
                <a:gd name="connsiteX68-137" fmla="*/ 3289941 w 10201511"/>
                <a:gd name="connsiteY68-138" fmla="*/ 3165308 h 3992466"/>
                <a:gd name="connsiteX69-139" fmla="*/ 3077918 w 10201511"/>
                <a:gd name="connsiteY69-140" fmla="*/ 2953285 h 3992466"/>
                <a:gd name="connsiteX70-141" fmla="*/ 3289941 w 10201511"/>
                <a:gd name="connsiteY70-142" fmla="*/ 2741262 h 3992466"/>
                <a:gd name="connsiteX71-143" fmla="*/ 4078173 w 10201511"/>
                <a:gd name="connsiteY71-144" fmla="*/ 2741262 h 3992466"/>
                <a:gd name="connsiteX72-145" fmla="*/ 4846854 w 10201511"/>
                <a:gd name="connsiteY72-146" fmla="*/ 2741262 h 3992466"/>
                <a:gd name="connsiteX73-147" fmla="*/ 5035879 w 10201511"/>
                <a:gd name="connsiteY73-148" fmla="*/ 2552237 h 3992466"/>
                <a:gd name="connsiteX74-149" fmla="*/ 4884949 w 10201511"/>
                <a:gd name="connsiteY74-150" fmla="*/ 2367052 h 3992466"/>
                <a:gd name="connsiteX75-151" fmla="*/ 4867646 w 10201511"/>
                <a:gd name="connsiteY75-152" fmla="*/ 2365308 h 3992466"/>
                <a:gd name="connsiteX76-153" fmla="*/ 2678829 w 10201511"/>
                <a:gd name="connsiteY76-154" fmla="*/ 2365308 h 3992466"/>
                <a:gd name="connsiteX77-155" fmla="*/ 2466806 w 10201511"/>
                <a:gd name="connsiteY77-156" fmla="*/ 2153285 h 3992466"/>
                <a:gd name="connsiteX78-157" fmla="*/ 2678829 w 10201511"/>
                <a:gd name="connsiteY78-158" fmla="*/ 1941262 h 3992466"/>
                <a:gd name="connsiteX79-159" fmla="*/ 4152596 w 10201511"/>
                <a:gd name="connsiteY79-160" fmla="*/ 1941262 h 3992466"/>
                <a:gd name="connsiteX80-161" fmla="*/ 4200436 w 10201511"/>
                <a:gd name="connsiteY80-162" fmla="*/ 1931604 h 3992466"/>
                <a:gd name="connsiteX81-163" fmla="*/ 4291790 w 10201511"/>
                <a:gd name="connsiteY81-164" fmla="*/ 1793782 h 3992466"/>
                <a:gd name="connsiteX82-165" fmla="*/ 4142214 w 10201511"/>
                <a:gd name="connsiteY82-166" fmla="*/ 1644206 h 3992466"/>
                <a:gd name="connsiteX83-167" fmla="*/ 3970674 w 10201511"/>
                <a:gd name="connsiteY83-168" fmla="*/ 1644206 h 3992466"/>
                <a:gd name="connsiteX84-169" fmla="*/ 3981056 w 10201511"/>
                <a:gd name="connsiteY84-170" fmla="*/ 1642110 h 3992466"/>
                <a:gd name="connsiteX85-171" fmla="*/ 212023 w 10201511"/>
                <a:gd name="connsiteY85-172" fmla="*/ 1642110 h 3992466"/>
                <a:gd name="connsiteX86-173" fmla="*/ 0 w 10201511"/>
                <a:gd name="connsiteY86-174" fmla="*/ 1430087 h 3992466"/>
                <a:gd name="connsiteX87-175" fmla="*/ 212023 w 10201511"/>
                <a:gd name="connsiteY87-176" fmla="*/ 1218064 h 3992466"/>
                <a:gd name="connsiteX88-177" fmla="*/ 3510154 w 10201511"/>
                <a:gd name="connsiteY88-178" fmla="*/ 1218064 h 3992466"/>
                <a:gd name="connsiteX89-179" fmla="*/ 3659730 w 10201511"/>
                <a:gd name="connsiteY89-180" fmla="*/ 1068488 h 3992466"/>
                <a:gd name="connsiteX90-181" fmla="*/ 3568376 w 10201511"/>
                <a:gd name="connsiteY90-182" fmla="*/ 930667 h 3992466"/>
                <a:gd name="connsiteX91-183" fmla="*/ 3561306 w 10201511"/>
                <a:gd name="connsiteY91-184" fmla="*/ 929239 h 3992466"/>
                <a:gd name="connsiteX92-185" fmla="*/ 1087620 w 10201511"/>
                <a:gd name="connsiteY92-186" fmla="*/ 929239 h 3992466"/>
                <a:gd name="connsiteX93-187" fmla="*/ 924024 w 10201511"/>
                <a:gd name="connsiteY93-188" fmla="*/ 765643 h 3992466"/>
                <a:gd name="connsiteX94-189" fmla="*/ 1087620 w 10201511"/>
                <a:gd name="connsiteY94-190" fmla="*/ 602047 h 3992466"/>
                <a:gd name="connsiteX95-191" fmla="*/ 3876279 w 10201511"/>
                <a:gd name="connsiteY95-192" fmla="*/ 602047 h 3992466"/>
                <a:gd name="connsiteX96-193" fmla="*/ 3913973 w 10201511"/>
                <a:gd name="connsiteY96-194" fmla="*/ 576634 h 3992466"/>
                <a:gd name="connsiteX97-195" fmla="*/ 3957782 w 10201511"/>
                <a:gd name="connsiteY97-196" fmla="*/ 470867 h 3992466"/>
                <a:gd name="connsiteX98-197" fmla="*/ 3866428 w 10201511"/>
                <a:gd name="connsiteY98-198" fmla="*/ 333046 h 3992466"/>
                <a:gd name="connsiteX99-199" fmla="*/ 3837435 w 10201511"/>
                <a:gd name="connsiteY99-200" fmla="*/ 327192 h 3992466"/>
                <a:gd name="connsiteX100-201" fmla="*/ 3381569 w 10201511"/>
                <a:gd name="connsiteY100-202" fmla="*/ 327192 h 3992466"/>
                <a:gd name="connsiteX101-203" fmla="*/ 3217973 w 10201511"/>
                <a:gd name="connsiteY101-204" fmla="*/ 163596 h 3992466"/>
                <a:gd name="connsiteX102" fmla="*/ 3381569 w 10201511"/>
                <a:gd name="connsiteY102" fmla="*/ 0 h 3992466"/>
                <a:gd name="connsiteX0-205" fmla="*/ 6099207 w 10201511"/>
                <a:gd name="connsiteY0-206" fmla="*/ 3780628 h 3992466"/>
                <a:gd name="connsiteX1-207" fmla="*/ 6099207 w 10201511"/>
                <a:gd name="connsiteY1-208" fmla="*/ 3780629 h 3992466"/>
                <a:gd name="connsiteX2-209" fmla="*/ 6099207 w 10201511"/>
                <a:gd name="connsiteY2-210" fmla="*/ 3780629 h 3992466"/>
                <a:gd name="connsiteX3-211" fmla="*/ 6099207 w 10201511"/>
                <a:gd name="connsiteY3-212" fmla="*/ 3780628 h 3992466"/>
                <a:gd name="connsiteX4-213" fmla="*/ 3381569 w 10201511"/>
                <a:gd name="connsiteY4-214" fmla="*/ 0 h 3992466"/>
                <a:gd name="connsiteX5-215" fmla="*/ 5522861 w 10201511"/>
                <a:gd name="connsiteY5-216" fmla="*/ 0 h 3992466"/>
                <a:gd name="connsiteX6-217" fmla="*/ 5686457 w 10201511"/>
                <a:gd name="connsiteY6-218" fmla="*/ 163596 h 3992466"/>
                <a:gd name="connsiteX7-219" fmla="*/ 5522861 w 10201511"/>
                <a:gd name="connsiteY7-220" fmla="*/ 327192 h 3992466"/>
                <a:gd name="connsiteX8-221" fmla="*/ 5034043 w 10201511"/>
                <a:gd name="connsiteY8-222" fmla="*/ 327192 h 3992466"/>
                <a:gd name="connsiteX9-223" fmla="*/ 5005050 w 10201511"/>
                <a:gd name="connsiteY9-224" fmla="*/ 333046 h 3992466"/>
                <a:gd name="connsiteX10-225" fmla="*/ 4913696 w 10201511"/>
                <a:gd name="connsiteY10-226" fmla="*/ 470867 h 3992466"/>
                <a:gd name="connsiteX11-227" fmla="*/ 4957506 w 10201511"/>
                <a:gd name="connsiteY11-228" fmla="*/ 576634 h 3992466"/>
                <a:gd name="connsiteX12-229" fmla="*/ 4995199 w 10201511"/>
                <a:gd name="connsiteY12-230" fmla="*/ 602047 h 3992466"/>
                <a:gd name="connsiteX13-231" fmla="*/ 7209354 w 10201511"/>
                <a:gd name="connsiteY13-232" fmla="*/ 602047 h 3992466"/>
                <a:gd name="connsiteX14-233" fmla="*/ 7372950 w 10201511"/>
                <a:gd name="connsiteY14-234" fmla="*/ 765643 h 3992466"/>
                <a:gd name="connsiteX15-235" fmla="*/ 7209354 w 10201511"/>
                <a:gd name="connsiteY15-236" fmla="*/ 929239 h 3992466"/>
                <a:gd name="connsiteX16-237" fmla="*/ 5356511 w 10201511"/>
                <a:gd name="connsiteY16-238" fmla="*/ 929239 h 3992466"/>
                <a:gd name="connsiteX17-239" fmla="*/ 5339059 w 10201511"/>
                <a:gd name="connsiteY17-240" fmla="*/ 932762 h 3992466"/>
                <a:gd name="connsiteX18-241" fmla="*/ 5247705 w 10201511"/>
                <a:gd name="connsiteY18-242" fmla="*/ 1070584 h 3992466"/>
                <a:gd name="connsiteX19-243" fmla="*/ 5339059 w 10201511"/>
                <a:gd name="connsiteY19-244" fmla="*/ 1208406 h 3992466"/>
                <a:gd name="connsiteX20-245" fmla="*/ 5386899 w 10201511"/>
                <a:gd name="connsiteY20-246" fmla="*/ 1218064 h 3992466"/>
                <a:gd name="connsiteX21-247" fmla="*/ 6227277 w 10201511"/>
                <a:gd name="connsiteY21-248" fmla="*/ 1218064 h 3992466"/>
                <a:gd name="connsiteX22-249" fmla="*/ 6439300 w 10201511"/>
                <a:gd name="connsiteY22-250" fmla="*/ 1430087 h 3992466"/>
                <a:gd name="connsiteX23-251" fmla="*/ 6227277 w 10201511"/>
                <a:gd name="connsiteY23-252" fmla="*/ 1642110 h 3992466"/>
                <a:gd name="connsiteX24-253" fmla="*/ 5441631 w 10201511"/>
                <a:gd name="connsiteY24-254" fmla="*/ 1642110 h 3992466"/>
                <a:gd name="connsiteX25-255" fmla="*/ 5452013 w 10201511"/>
                <a:gd name="connsiteY25-256" fmla="*/ 1644206 h 3992466"/>
                <a:gd name="connsiteX26-257" fmla="*/ 5397280 w 10201511"/>
                <a:gd name="connsiteY26-258" fmla="*/ 1644206 h 3992466"/>
                <a:gd name="connsiteX27-259" fmla="*/ 5247704 w 10201511"/>
                <a:gd name="connsiteY27-260" fmla="*/ 1793782 h 3992466"/>
                <a:gd name="connsiteX28-261" fmla="*/ 5339058 w 10201511"/>
                <a:gd name="connsiteY28-262" fmla="*/ 1931604 h 3992466"/>
                <a:gd name="connsiteX29-263" fmla="*/ 5386898 w 10201511"/>
                <a:gd name="connsiteY29-264" fmla="*/ 1941262 h 3992466"/>
                <a:gd name="connsiteX30-265" fmla="*/ 8694084 w 10201511"/>
                <a:gd name="connsiteY30-266" fmla="*/ 1941262 h 3992466"/>
                <a:gd name="connsiteX31-267" fmla="*/ 8906107 w 10201511"/>
                <a:gd name="connsiteY31-268" fmla="*/ 2153285 h 3992466"/>
                <a:gd name="connsiteX32-269" fmla="*/ 8694084 w 10201511"/>
                <a:gd name="connsiteY32-270" fmla="*/ 2365308 h 3992466"/>
                <a:gd name="connsiteX33-271" fmla="*/ 7461677 w 10201511"/>
                <a:gd name="connsiteY33-272" fmla="*/ 2365308 h 3992466"/>
                <a:gd name="connsiteX34-273" fmla="*/ 7394326 w 10201511"/>
                <a:gd name="connsiteY34-274" fmla="*/ 2410717 h 3992466"/>
                <a:gd name="connsiteX35-275" fmla="*/ 7332226 w 10201511"/>
                <a:gd name="connsiteY35-276" fmla="*/ 2560640 h 3992466"/>
                <a:gd name="connsiteX36-277" fmla="*/ 7394326 w 10201511"/>
                <a:gd name="connsiteY36-278" fmla="*/ 2710563 h 3992466"/>
                <a:gd name="connsiteX37-279" fmla="*/ 7439859 w 10201511"/>
                <a:gd name="connsiteY37-280" fmla="*/ 2741262 h 3992466"/>
                <a:gd name="connsiteX38-281" fmla="*/ 9305196 w 10201511"/>
                <a:gd name="connsiteY38-282" fmla="*/ 2741262 h 3992466"/>
                <a:gd name="connsiteX39-283" fmla="*/ 9517219 w 10201511"/>
                <a:gd name="connsiteY39-284" fmla="*/ 2953285 h 3992466"/>
                <a:gd name="connsiteX40-285" fmla="*/ 9305196 w 10201511"/>
                <a:gd name="connsiteY40-286" fmla="*/ 3165308 h 3992466"/>
                <a:gd name="connsiteX41-287" fmla="*/ 8612841 w 10201511"/>
                <a:gd name="connsiteY41-288" fmla="*/ 3165308 h 3992466"/>
                <a:gd name="connsiteX42-289" fmla="*/ 8566326 w 10201511"/>
                <a:gd name="connsiteY42-290" fmla="*/ 3187670 h 3992466"/>
                <a:gd name="connsiteX43-291" fmla="*/ 8489576 w 10201511"/>
                <a:gd name="connsiteY43-292" fmla="*/ 3280872 h 3992466"/>
                <a:gd name="connsiteX44-293" fmla="*/ 8472929 w 10201511"/>
                <a:gd name="connsiteY44-294" fmla="*/ 3363328 h 3992466"/>
                <a:gd name="connsiteX45-295" fmla="*/ 8489576 w 10201511"/>
                <a:gd name="connsiteY45-296" fmla="*/ 3445784 h 3992466"/>
                <a:gd name="connsiteX46-297" fmla="*/ 8621772 w 10201511"/>
                <a:gd name="connsiteY46-298" fmla="*/ 3565640 h 3992466"/>
                <a:gd name="connsiteX47-299" fmla="*/ 8642619 w 10201511"/>
                <a:gd name="connsiteY47-300" fmla="*/ 3568792 h 3992466"/>
                <a:gd name="connsiteX48-301" fmla="*/ 9189371 w 10201511"/>
                <a:gd name="connsiteY48-302" fmla="*/ 3568792 h 3992466"/>
                <a:gd name="connsiteX49-303" fmla="*/ 9232064 w 10201511"/>
                <a:gd name="connsiteY49-304" fmla="*/ 3573096 h 3992466"/>
                <a:gd name="connsiteX50-305" fmla="*/ 9238727 w 10201511"/>
                <a:gd name="connsiteY50-306" fmla="*/ 3575164 h 3992466"/>
                <a:gd name="connsiteX51-307" fmla="*/ 10201511 w 10201511"/>
                <a:gd name="connsiteY51-308" fmla="*/ 3575165 h 3992466"/>
                <a:gd name="connsiteX52-309" fmla="*/ 9239928 w 10201511"/>
                <a:gd name="connsiteY52-310" fmla="*/ 3575537 h 3992466"/>
                <a:gd name="connsiteX53-311" fmla="*/ 9271827 w 10201511"/>
                <a:gd name="connsiteY53-312" fmla="*/ 3585439 h 3992466"/>
                <a:gd name="connsiteX54-313" fmla="*/ 9401208 w 10201511"/>
                <a:gd name="connsiteY54-314" fmla="*/ 3780629 h 3992466"/>
                <a:gd name="connsiteX55-315" fmla="*/ 9401207 w 10201511"/>
                <a:gd name="connsiteY55-316" fmla="*/ 3780629 h 3992466"/>
                <a:gd name="connsiteX56-317" fmla="*/ 9189370 w 10201511"/>
                <a:gd name="connsiteY56-318" fmla="*/ 3992466 h 3992466"/>
                <a:gd name="connsiteX57-319" fmla="*/ 6311044 w 10201511"/>
                <a:gd name="connsiteY57-320" fmla="*/ 3992465 h 3992466"/>
                <a:gd name="connsiteX58-321" fmla="*/ 6115854 w 10201511"/>
                <a:gd name="connsiteY58-322" fmla="*/ 3863084 h 3992466"/>
                <a:gd name="connsiteX59-323" fmla="*/ 6099207 w 10201511"/>
                <a:gd name="connsiteY59-324" fmla="*/ 3780629 h 3992466"/>
                <a:gd name="connsiteX60-325" fmla="*/ 6115854 w 10201511"/>
                <a:gd name="connsiteY60-326" fmla="*/ 3698173 h 3992466"/>
                <a:gd name="connsiteX61-327" fmla="*/ 6311044 w 10201511"/>
                <a:gd name="connsiteY61-328" fmla="*/ 3568792 h 3992466"/>
                <a:gd name="connsiteX62-329" fmla="*/ 6720010 w 10201511"/>
                <a:gd name="connsiteY62-330" fmla="*/ 3568792 h 3992466"/>
                <a:gd name="connsiteX63-331" fmla="*/ 6768790 w 10201511"/>
                <a:gd name="connsiteY63-332" fmla="*/ 3539196 h 3992466"/>
                <a:gd name="connsiteX64-333" fmla="*/ 6845947 w 10201511"/>
                <a:gd name="connsiteY64-334" fmla="*/ 3375589 h 3992466"/>
                <a:gd name="connsiteX65-335" fmla="*/ 6676654 w 10201511"/>
                <a:gd name="connsiteY65-336" fmla="*/ 3167874 h 3992466"/>
                <a:gd name="connsiteX66-337" fmla="*/ 6651205 w 10201511"/>
                <a:gd name="connsiteY66-338" fmla="*/ 3165308 h 3992466"/>
                <a:gd name="connsiteX67-339" fmla="*/ 3289941 w 10201511"/>
                <a:gd name="connsiteY67-340" fmla="*/ 3165308 h 3992466"/>
                <a:gd name="connsiteX68-341" fmla="*/ 3077918 w 10201511"/>
                <a:gd name="connsiteY68-342" fmla="*/ 2953285 h 3992466"/>
                <a:gd name="connsiteX69-343" fmla="*/ 3289941 w 10201511"/>
                <a:gd name="connsiteY69-344" fmla="*/ 2741262 h 3992466"/>
                <a:gd name="connsiteX70-345" fmla="*/ 4078173 w 10201511"/>
                <a:gd name="connsiteY70-346" fmla="*/ 2741262 h 3992466"/>
                <a:gd name="connsiteX71-347" fmla="*/ 4846854 w 10201511"/>
                <a:gd name="connsiteY71-348" fmla="*/ 2741262 h 3992466"/>
                <a:gd name="connsiteX72-349" fmla="*/ 5035879 w 10201511"/>
                <a:gd name="connsiteY72-350" fmla="*/ 2552237 h 3992466"/>
                <a:gd name="connsiteX73-351" fmla="*/ 4884949 w 10201511"/>
                <a:gd name="connsiteY73-352" fmla="*/ 2367052 h 3992466"/>
                <a:gd name="connsiteX74-353" fmla="*/ 4867646 w 10201511"/>
                <a:gd name="connsiteY74-354" fmla="*/ 2365308 h 3992466"/>
                <a:gd name="connsiteX75-355" fmla="*/ 2678829 w 10201511"/>
                <a:gd name="connsiteY75-356" fmla="*/ 2365308 h 3992466"/>
                <a:gd name="connsiteX76-357" fmla="*/ 2466806 w 10201511"/>
                <a:gd name="connsiteY76-358" fmla="*/ 2153285 h 3992466"/>
                <a:gd name="connsiteX77-359" fmla="*/ 2678829 w 10201511"/>
                <a:gd name="connsiteY77-360" fmla="*/ 1941262 h 3992466"/>
                <a:gd name="connsiteX78-361" fmla="*/ 4152596 w 10201511"/>
                <a:gd name="connsiteY78-362" fmla="*/ 1941262 h 3992466"/>
                <a:gd name="connsiteX79-363" fmla="*/ 4200436 w 10201511"/>
                <a:gd name="connsiteY79-364" fmla="*/ 1931604 h 3992466"/>
                <a:gd name="connsiteX80-365" fmla="*/ 4291790 w 10201511"/>
                <a:gd name="connsiteY80-366" fmla="*/ 1793782 h 3992466"/>
                <a:gd name="connsiteX81-367" fmla="*/ 4142214 w 10201511"/>
                <a:gd name="connsiteY81-368" fmla="*/ 1644206 h 3992466"/>
                <a:gd name="connsiteX82-369" fmla="*/ 3970674 w 10201511"/>
                <a:gd name="connsiteY82-370" fmla="*/ 1644206 h 3992466"/>
                <a:gd name="connsiteX83-371" fmla="*/ 3981056 w 10201511"/>
                <a:gd name="connsiteY83-372" fmla="*/ 1642110 h 3992466"/>
                <a:gd name="connsiteX84-373" fmla="*/ 212023 w 10201511"/>
                <a:gd name="connsiteY84-374" fmla="*/ 1642110 h 3992466"/>
                <a:gd name="connsiteX85-375" fmla="*/ 0 w 10201511"/>
                <a:gd name="connsiteY85-376" fmla="*/ 1430087 h 3992466"/>
                <a:gd name="connsiteX86-377" fmla="*/ 212023 w 10201511"/>
                <a:gd name="connsiteY86-378" fmla="*/ 1218064 h 3992466"/>
                <a:gd name="connsiteX87-379" fmla="*/ 3510154 w 10201511"/>
                <a:gd name="connsiteY87-380" fmla="*/ 1218064 h 3992466"/>
                <a:gd name="connsiteX88-381" fmla="*/ 3659730 w 10201511"/>
                <a:gd name="connsiteY88-382" fmla="*/ 1068488 h 3992466"/>
                <a:gd name="connsiteX89-383" fmla="*/ 3568376 w 10201511"/>
                <a:gd name="connsiteY89-384" fmla="*/ 930667 h 3992466"/>
                <a:gd name="connsiteX90-385" fmla="*/ 3561306 w 10201511"/>
                <a:gd name="connsiteY90-386" fmla="*/ 929239 h 3992466"/>
                <a:gd name="connsiteX91-387" fmla="*/ 1087620 w 10201511"/>
                <a:gd name="connsiteY91-388" fmla="*/ 929239 h 3992466"/>
                <a:gd name="connsiteX92-389" fmla="*/ 924024 w 10201511"/>
                <a:gd name="connsiteY92-390" fmla="*/ 765643 h 3992466"/>
                <a:gd name="connsiteX93-391" fmla="*/ 1087620 w 10201511"/>
                <a:gd name="connsiteY93-392" fmla="*/ 602047 h 3992466"/>
                <a:gd name="connsiteX94-393" fmla="*/ 3876279 w 10201511"/>
                <a:gd name="connsiteY94-394" fmla="*/ 602047 h 3992466"/>
                <a:gd name="connsiteX95-395" fmla="*/ 3913973 w 10201511"/>
                <a:gd name="connsiteY95-396" fmla="*/ 576634 h 3992466"/>
                <a:gd name="connsiteX96-397" fmla="*/ 3957782 w 10201511"/>
                <a:gd name="connsiteY96-398" fmla="*/ 470867 h 3992466"/>
                <a:gd name="connsiteX97-399" fmla="*/ 3866428 w 10201511"/>
                <a:gd name="connsiteY97-400" fmla="*/ 333046 h 3992466"/>
                <a:gd name="connsiteX98-401" fmla="*/ 3837435 w 10201511"/>
                <a:gd name="connsiteY98-402" fmla="*/ 327192 h 3992466"/>
                <a:gd name="connsiteX99-403" fmla="*/ 3381569 w 10201511"/>
                <a:gd name="connsiteY99-404" fmla="*/ 327192 h 3992466"/>
                <a:gd name="connsiteX100-405" fmla="*/ 3217973 w 10201511"/>
                <a:gd name="connsiteY100-406" fmla="*/ 163596 h 3992466"/>
                <a:gd name="connsiteX101-407" fmla="*/ 3381569 w 10201511"/>
                <a:gd name="connsiteY101-408" fmla="*/ 0 h 3992466"/>
                <a:gd name="connsiteX0-409" fmla="*/ 6099207 w 9517219"/>
                <a:gd name="connsiteY0-410" fmla="*/ 3780628 h 3992466"/>
                <a:gd name="connsiteX1-411" fmla="*/ 6099207 w 9517219"/>
                <a:gd name="connsiteY1-412" fmla="*/ 3780629 h 3992466"/>
                <a:gd name="connsiteX2-413" fmla="*/ 6099207 w 9517219"/>
                <a:gd name="connsiteY2-414" fmla="*/ 3780629 h 3992466"/>
                <a:gd name="connsiteX3-415" fmla="*/ 6099207 w 9517219"/>
                <a:gd name="connsiteY3-416" fmla="*/ 3780628 h 3992466"/>
                <a:gd name="connsiteX4-417" fmla="*/ 3381569 w 9517219"/>
                <a:gd name="connsiteY4-418" fmla="*/ 0 h 3992466"/>
                <a:gd name="connsiteX5-419" fmla="*/ 5522861 w 9517219"/>
                <a:gd name="connsiteY5-420" fmla="*/ 0 h 3992466"/>
                <a:gd name="connsiteX6-421" fmla="*/ 5686457 w 9517219"/>
                <a:gd name="connsiteY6-422" fmla="*/ 163596 h 3992466"/>
                <a:gd name="connsiteX7-423" fmla="*/ 5522861 w 9517219"/>
                <a:gd name="connsiteY7-424" fmla="*/ 327192 h 3992466"/>
                <a:gd name="connsiteX8-425" fmla="*/ 5034043 w 9517219"/>
                <a:gd name="connsiteY8-426" fmla="*/ 327192 h 3992466"/>
                <a:gd name="connsiteX9-427" fmla="*/ 5005050 w 9517219"/>
                <a:gd name="connsiteY9-428" fmla="*/ 333046 h 3992466"/>
                <a:gd name="connsiteX10-429" fmla="*/ 4913696 w 9517219"/>
                <a:gd name="connsiteY10-430" fmla="*/ 470867 h 3992466"/>
                <a:gd name="connsiteX11-431" fmla="*/ 4957506 w 9517219"/>
                <a:gd name="connsiteY11-432" fmla="*/ 576634 h 3992466"/>
                <a:gd name="connsiteX12-433" fmla="*/ 4995199 w 9517219"/>
                <a:gd name="connsiteY12-434" fmla="*/ 602047 h 3992466"/>
                <a:gd name="connsiteX13-435" fmla="*/ 7209354 w 9517219"/>
                <a:gd name="connsiteY13-436" fmla="*/ 602047 h 3992466"/>
                <a:gd name="connsiteX14-437" fmla="*/ 7372950 w 9517219"/>
                <a:gd name="connsiteY14-438" fmla="*/ 765643 h 3992466"/>
                <a:gd name="connsiteX15-439" fmla="*/ 7209354 w 9517219"/>
                <a:gd name="connsiteY15-440" fmla="*/ 929239 h 3992466"/>
                <a:gd name="connsiteX16-441" fmla="*/ 5356511 w 9517219"/>
                <a:gd name="connsiteY16-442" fmla="*/ 929239 h 3992466"/>
                <a:gd name="connsiteX17-443" fmla="*/ 5339059 w 9517219"/>
                <a:gd name="connsiteY17-444" fmla="*/ 932762 h 3992466"/>
                <a:gd name="connsiteX18-445" fmla="*/ 5247705 w 9517219"/>
                <a:gd name="connsiteY18-446" fmla="*/ 1070584 h 3992466"/>
                <a:gd name="connsiteX19-447" fmla="*/ 5339059 w 9517219"/>
                <a:gd name="connsiteY19-448" fmla="*/ 1208406 h 3992466"/>
                <a:gd name="connsiteX20-449" fmla="*/ 5386899 w 9517219"/>
                <a:gd name="connsiteY20-450" fmla="*/ 1218064 h 3992466"/>
                <a:gd name="connsiteX21-451" fmla="*/ 6227277 w 9517219"/>
                <a:gd name="connsiteY21-452" fmla="*/ 1218064 h 3992466"/>
                <a:gd name="connsiteX22-453" fmla="*/ 6439300 w 9517219"/>
                <a:gd name="connsiteY22-454" fmla="*/ 1430087 h 3992466"/>
                <a:gd name="connsiteX23-455" fmla="*/ 6227277 w 9517219"/>
                <a:gd name="connsiteY23-456" fmla="*/ 1642110 h 3992466"/>
                <a:gd name="connsiteX24-457" fmla="*/ 5441631 w 9517219"/>
                <a:gd name="connsiteY24-458" fmla="*/ 1642110 h 3992466"/>
                <a:gd name="connsiteX25-459" fmla="*/ 5452013 w 9517219"/>
                <a:gd name="connsiteY25-460" fmla="*/ 1644206 h 3992466"/>
                <a:gd name="connsiteX26-461" fmla="*/ 5397280 w 9517219"/>
                <a:gd name="connsiteY26-462" fmla="*/ 1644206 h 3992466"/>
                <a:gd name="connsiteX27-463" fmla="*/ 5247704 w 9517219"/>
                <a:gd name="connsiteY27-464" fmla="*/ 1793782 h 3992466"/>
                <a:gd name="connsiteX28-465" fmla="*/ 5339058 w 9517219"/>
                <a:gd name="connsiteY28-466" fmla="*/ 1931604 h 3992466"/>
                <a:gd name="connsiteX29-467" fmla="*/ 5386898 w 9517219"/>
                <a:gd name="connsiteY29-468" fmla="*/ 1941262 h 3992466"/>
                <a:gd name="connsiteX30-469" fmla="*/ 8694084 w 9517219"/>
                <a:gd name="connsiteY30-470" fmla="*/ 1941262 h 3992466"/>
                <a:gd name="connsiteX31-471" fmla="*/ 8906107 w 9517219"/>
                <a:gd name="connsiteY31-472" fmla="*/ 2153285 h 3992466"/>
                <a:gd name="connsiteX32-473" fmla="*/ 8694084 w 9517219"/>
                <a:gd name="connsiteY32-474" fmla="*/ 2365308 h 3992466"/>
                <a:gd name="connsiteX33-475" fmla="*/ 7461677 w 9517219"/>
                <a:gd name="connsiteY33-476" fmla="*/ 2365308 h 3992466"/>
                <a:gd name="connsiteX34-477" fmla="*/ 7394326 w 9517219"/>
                <a:gd name="connsiteY34-478" fmla="*/ 2410717 h 3992466"/>
                <a:gd name="connsiteX35-479" fmla="*/ 7332226 w 9517219"/>
                <a:gd name="connsiteY35-480" fmla="*/ 2560640 h 3992466"/>
                <a:gd name="connsiteX36-481" fmla="*/ 7394326 w 9517219"/>
                <a:gd name="connsiteY36-482" fmla="*/ 2710563 h 3992466"/>
                <a:gd name="connsiteX37-483" fmla="*/ 7439859 w 9517219"/>
                <a:gd name="connsiteY37-484" fmla="*/ 2741262 h 3992466"/>
                <a:gd name="connsiteX38-485" fmla="*/ 9305196 w 9517219"/>
                <a:gd name="connsiteY38-486" fmla="*/ 2741262 h 3992466"/>
                <a:gd name="connsiteX39-487" fmla="*/ 9517219 w 9517219"/>
                <a:gd name="connsiteY39-488" fmla="*/ 2953285 h 3992466"/>
                <a:gd name="connsiteX40-489" fmla="*/ 9305196 w 9517219"/>
                <a:gd name="connsiteY40-490" fmla="*/ 3165308 h 3992466"/>
                <a:gd name="connsiteX41-491" fmla="*/ 8612841 w 9517219"/>
                <a:gd name="connsiteY41-492" fmla="*/ 3165308 h 3992466"/>
                <a:gd name="connsiteX42-493" fmla="*/ 8566326 w 9517219"/>
                <a:gd name="connsiteY42-494" fmla="*/ 3187670 h 3992466"/>
                <a:gd name="connsiteX43-495" fmla="*/ 8489576 w 9517219"/>
                <a:gd name="connsiteY43-496" fmla="*/ 3280872 h 3992466"/>
                <a:gd name="connsiteX44-497" fmla="*/ 8472929 w 9517219"/>
                <a:gd name="connsiteY44-498" fmla="*/ 3363328 h 3992466"/>
                <a:gd name="connsiteX45-499" fmla="*/ 8489576 w 9517219"/>
                <a:gd name="connsiteY45-500" fmla="*/ 3445784 h 3992466"/>
                <a:gd name="connsiteX46-501" fmla="*/ 8621772 w 9517219"/>
                <a:gd name="connsiteY46-502" fmla="*/ 3565640 h 3992466"/>
                <a:gd name="connsiteX47-503" fmla="*/ 8642619 w 9517219"/>
                <a:gd name="connsiteY47-504" fmla="*/ 3568792 h 3992466"/>
                <a:gd name="connsiteX48-505" fmla="*/ 9189371 w 9517219"/>
                <a:gd name="connsiteY48-506" fmla="*/ 3568792 h 3992466"/>
                <a:gd name="connsiteX49-507" fmla="*/ 9232064 w 9517219"/>
                <a:gd name="connsiteY49-508" fmla="*/ 3573096 h 3992466"/>
                <a:gd name="connsiteX50-509" fmla="*/ 9238727 w 9517219"/>
                <a:gd name="connsiteY50-510" fmla="*/ 3575164 h 3992466"/>
                <a:gd name="connsiteX51-511" fmla="*/ 9239928 w 9517219"/>
                <a:gd name="connsiteY51-512" fmla="*/ 3575537 h 3992466"/>
                <a:gd name="connsiteX52-513" fmla="*/ 9271827 w 9517219"/>
                <a:gd name="connsiteY52-514" fmla="*/ 3585439 h 3992466"/>
                <a:gd name="connsiteX53-515" fmla="*/ 9401208 w 9517219"/>
                <a:gd name="connsiteY53-516" fmla="*/ 3780629 h 3992466"/>
                <a:gd name="connsiteX54-517" fmla="*/ 9401207 w 9517219"/>
                <a:gd name="connsiteY54-518" fmla="*/ 3780629 h 3992466"/>
                <a:gd name="connsiteX55-519" fmla="*/ 9189370 w 9517219"/>
                <a:gd name="connsiteY55-520" fmla="*/ 3992466 h 3992466"/>
                <a:gd name="connsiteX56-521" fmla="*/ 6311044 w 9517219"/>
                <a:gd name="connsiteY56-522" fmla="*/ 3992465 h 3992466"/>
                <a:gd name="connsiteX57-523" fmla="*/ 6115854 w 9517219"/>
                <a:gd name="connsiteY57-524" fmla="*/ 3863084 h 3992466"/>
                <a:gd name="connsiteX58-525" fmla="*/ 6099207 w 9517219"/>
                <a:gd name="connsiteY58-526" fmla="*/ 3780629 h 3992466"/>
                <a:gd name="connsiteX59-527" fmla="*/ 6115854 w 9517219"/>
                <a:gd name="connsiteY59-528" fmla="*/ 3698173 h 3992466"/>
                <a:gd name="connsiteX60-529" fmla="*/ 6311044 w 9517219"/>
                <a:gd name="connsiteY60-530" fmla="*/ 3568792 h 3992466"/>
                <a:gd name="connsiteX61-531" fmla="*/ 6720010 w 9517219"/>
                <a:gd name="connsiteY61-532" fmla="*/ 3568792 h 3992466"/>
                <a:gd name="connsiteX62-533" fmla="*/ 6768790 w 9517219"/>
                <a:gd name="connsiteY62-534" fmla="*/ 3539196 h 3992466"/>
                <a:gd name="connsiteX63-535" fmla="*/ 6845947 w 9517219"/>
                <a:gd name="connsiteY63-536" fmla="*/ 3375589 h 3992466"/>
                <a:gd name="connsiteX64-537" fmla="*/ 6676654 w 9517219"/>
                <a:gd name="connsiteY64-538" fmla="*/ 3167874 h 3992466"/>
                <a:gd name="connsiteX65-539" fmla="*/ 6651205 w 9517219"/>
                <a:gd name="connsiteY65-540" fmla="*/ 3165308 h 3992466"/>
                <a:gd name="connsiteX66-541" fmla="*/ 3289941 w 9517219"/>
                <a:gd name="connsiteY66-542" fmla="*/ 3165308 h 3992466"/>
                <a:gd name="connsiteX67-543" fmla="*/ 3077918 w 9517219"/>
                <a:gd name="connsiteY67-544" fmla="*/ 2953285 h 3992466"/>
                <a:gd name="connsiteX68-545" fmla="*/ 3289941 w 9517219"/>
                <a:gd name="connsiteY68-546" fmla="*/ 2741262 h 3992466"/>
                <a:gd name="connsiteX69-547" fmla="*/ 4078173 w 9517219"/>
                <a:gd name="connsiteY69-548" fmla="*/ 2741262 h 3992466"/>
                <a:gd name="connsiteX70-549" fmla="*/ 4846854 w 9517219"/>
                <a:gd name="connsiteY70-550" fmla="*/ 2741262 h 3992466"/>
                <a:gd name="connsiteX71-551" fmla="*/ 5035879 w 9517219"/>
                <a:gd name="connsiteY71-552" fmla="*/ 2552237 h 3992466"/>
                <a:gd name="connsiteX72-553" fmla="*/ 4884949 w 9517219"/>
                <a:gd name="connsiteY72-554" fmla="*/ 2367052 h 3992466"/>
                <a:gd name="connsiteX73-555" fmla="*/ 4867646 w 9517219"/>
                <a:gd name="connsiteY73-556" fmla="*/ 2365308 h 3992466"/>
                <a:gd name="connsiteX74-557" fmla="*/ 2678829 w 9517219"/>
                <a:gd name="connsiteY74-558" fmla="*/ 2365308 h 3992466"/>
                <a:gd name="connsiteX75-559" fmla="*/ 2466806 w 9517219"/>
                <a:gd name="connsiteY75-560" fmla="*/ 2153285 h 3992466"/>
                <a:gd name="connsiteX76-561" fmla="*/ 2678829 w 9517219"/>
                <a:gd name="connsiteY76-562" fmla="*/ 1941262 h 3992466"/>
                <a:gd name="connsiteX77-563" fmla="*/ 4152596 w 9517219"/>
                <a:gd name="connsiteY77-564" fmla="*/ 1941262 h 3992466"/>
                <a:gd name="connsiteX78-565" fmla="*/ 4200436 w 9517219"/>
                <a:gd name="connsiteY78-566" fmla="*/ 1931604 h 3992466"/>
                <a:gd name="connsiteX79-567" fmla="*/ 4291790 w 9517219"/>
                <a:gd name="connsiteY79-568" fmla="*/ 1793782 h 3992466"/>
                <a:gd name="connsiteX80-569" fmla="*/ 4142214 w 9517219"/>
                <a:gd name="connsiteY80-570" fmla="*/ 1644206 h 3992466"/>
                <a:gd name="connsiteX81-571" fmla="*/ 3970674 w 9517219"/>
                <a:gd name="connsiteY81-572" fmla="*/ 1644206 h 3992466"/>
                <a:gd name="connsiteX82-573" fmla="*/ 3981056 w 9517219"/>
                <a:gd name="connsiteY82-574" fmla="*/ 1642110 h 3992466"/>
                <a:gd name="connsiteX83-575" fmla="*/ 212023 w 9517219"/>
                <a:gd name="connsiteY83-576" fmla="*/ 1642110 h 3992466"/>
                <a:gd name="connsiteX84-577" fmla="*/ 0 w 9517219"/>
                <a:gd name="connsiteY84-578" fmla="*/ 1430087 h 3992466"/>
                <a:gd name="connsiteX85-579" fmla="*/ 212023 w 9517219"/>
                <a:gd name="connsiteY85-580" fmla="*/ 1218064 h 3992466"/>
                <a:gd name="connsiteX86-581" fmla="*/ 3510154 w 9517219"/>
                <a:gd name="connsiteY86-582" fmla="*/ 1218064 h 3992466"/>
                <a:gd name="connsiteX87-583" fmla="*/ 3659730 w 9517219"/>
                <a:gd name="connsiteY87-584" fmla="*/ 1068488 h 3992466"/>
                <a:gd name="connsiteX88-585" fmla="*/ 3568376 w 9517219"/>
                <a:gd name="connsiteY88-586" fmla="*/ 930667 h 3992466"/>
                <a:gd name="connsiteX89-587" fmla="*/ 3561306 w 9517219"/>
                <a:gd name="connsiteY89-588" fmla="*/ 929239 h 3992466"/>
                <a:gd name="connsiteX90-589" fmla="*/ 1087620 w 9517219"/>
                <a:gd name="connsiteY90-590" fmla="*/ 929239 h 3992466"/>
                <a:gd name="connsiteX91-591" fmla="*/ 924024 w 9517219"/>
                <a:gd name="connsiteY91-592" fmla="*/ 765643 h 3992466"/>
                <a:gd name="connsiteX92-593" fmla="*/ 1087620 w 9517219"/>
                <a:gd name="connsiteY92-594" fmla="*/ 602047 h 3992466"/>
                <a:gd name="connsiteX93-595" fmla="*/ 3876279 w 9517219"/>
                <a:gd name="connsiteY93-596" fmla="*/ 602047 h 3992466"/>
                <a:gd name="connsiteX94-597" fmla="*/ 3913973 w 9517219"/>
                <a:gd name="connsiteY94-598" fmla="*/ 576634 h 3992466"/>
                <a:gd name="connsiteX95-599" fmla="*/ 3957782 w 9517219"/>
                <a:gd name="connsiteY95-600" fmla="*/ 470867 h 3992466"/>
                <a:gd name="connsiteX96-601" fmla="*/ 3866428 w 9517219"/>
                <a:gd name="connsiteY96-602" fmla="*/ 333046 h 3992466"/>
                <a:gd name="connsiteX97-603" fmla="*/ 3837435 w 9517219"/>
                <a:gd name="connsiteY97-604" fmla="*/ 327192 h 3992466"/>
                <a:gd name="connsiteX98-605" fmla="*/ 3381569 w 9517219"/>
                <a:gd name="connsiteY98-606" fmla="*/ 327192 h 3992466"/>
                <a:gd name="connsiteX99-607" fmla="*/ 3217973 w 9517219"/>
                <a:gd name="connsiteY99-608" fmla="*/ 163596 h 3992466"/>
                <a:gd name="connsiteX100-609" fmla="*/ 3381569 w 9517219"/>
                <a:gd name="connsiteY100-610" fmla="*/ 0 h 3992466"/>
                <a:gd name="connsiteX0-611" fmla="*/ 6099207 w 9517219"/>
                <a:gd name="connsiteY0-612" fmla="*/ 3780628 h 3992466"/>
                <a:gd name="connsiteX1-613" fmla="*/ 6099207 w 9517219"/>
                <a:gd name="connsiteY1-614" fmla="*/ 3780629 h 3992466"/>
                <a:gd name="connsiteX2-615" fmla="*/ 6099207 w 9517219"/>
                <a:gd name="connsiteY2-616" fmla="*/ 3780629 h 3992466"/>
                <a:gd name="connsiteX3-617" fmla="*/ 6099207 w 9517219"/>
                <a:gd name="connsiteY3-618" fmla="*/ 3780628 h 3992466"/>
                <a:gd name="connsiteX4-619" fmla="*/ 3381569 w 9517219"/>
                <a:gd name="connsiteY4-620" fmla="*/ 0 h 3992466"/>
                <a:gd name="connsiteX5-621" fmla="*/ 5522861 w 9517219"/>
                <a:gd name="connsiteY5-622" fmla="*/ 0 h 3992466"/>
                <a:gd name="connsiteX6-623" fmla="*/ 5686457 w 9517219"/>
                <a:gd name="connsiteY6-624" fmla="*/ 163596 h 3992466"/>
                <a:gd name="connsiteX7-625" fmla="*/ 5522861 w 9517219"/>
                <a:gd name="connsiteY7-626" fmla="*/ 327192 h 3992466"/>
                <a:gd name="connsiteX8-627" fmla="*/ 5034043 w 9517219"/>
                <a:gd name="connsiteY8-628" fmla="*/ 327192 h 3992466"/>
                <a:gd name="connsiteX9-629" fmla="*/ 5005050 w 9517219"/>
                <a:gd name="connsiteY9-630" fmla="*/ 333046 h 3992466"/>
                <a:gd name="connsiteX10-631" fmla="*/ 4913696 w 9517219"/>
                <a:gd name="connsiteY10-632" fmla="*/ 470867 h 3992466"/>
                <a:gd name="connsiteX11-633" fmla="*/ 4957506 w 9517219"/>
                <a:gd name="connsiteY11-634" fmla="*/ 576634 h 3992466"/>
                <a:gd name="connsiteX12-635" fmla="*/ 4995199 w 9517219"/>
                <a:gd name="connsiteY12-636" fmla="*/ 602047 h 3992466"/>
                <a:gd name="connsiteX13-637" fmla="*/ 7209354 w 9517219"/>
                <a:gd name="connsiteY13-638" fmla="*/ 602047 h 3992466"/>
                <a:gd name="connsiteX14-639" fmla="*/ 7372950 w 9517219"/>
                <a:gd name="connsiteY14-640" fmla="*/ 765643 h 3992466"/>
                <a:gd name="connsiteX15-641" fmla="*/ 7209354 w 9517219"/>
                <a:gd name="connsiteY15-642" fmla="*/ 929239 h 3992466"/>
                <a:gd name="connsiteX16-643" fmla="*/ 5356511 w 9517219"/>
                <a:gd name="connsiteY16-644" fmla="*/ 929239 h 3992466"/>
                <a:gd name="connsiteX17-645" fmla="*/ 5339059 w 9517219"/>
                <a:gd name="connsiteY17-646" fmla="*/ 932762 h 3992466"/>
                <a:gd name="connsiteX18-647" fmla="*/ 5247705 w 9517219"/>
                <a:gd name="connsiteY18-648" fmla="*/ 1070584 h 3992466"/>
                <a:gd name="connsiteX19-649" fmla="*/ 5339059 w 9517219"/>
                <a:gd name="connsiteY19-650" fmla="*/ 1208406 h 3992466"/>
                <a:gd name="connsiteX20-651" fmla="*/ 5386899 w 9517219"/>
                <a:gd name="connsiteY20-652" fmla="*/ 1218064 h 3992466"/>
                <a:gd name="connsiteX21-653" fmla="*/ 6227277 w 9517219"/>
                <a:gd name="connsiteY21-654" fmla="*/ 1218064 h 3992466"/>
                <a:gd name="connsiteX22-655" fmla="*/ 6439300 w 9517219"/>
                <a:gd name="connsiteY22-656" fmla="*/ 1430087 h 3992466"/>
                <a:gd name="connsiteX23-657" fmla="*/ 6227277 w 9517219"/>
                <a:gd name="connsiteY23-658" fmla="*/ 1642110 h 3992466"/>
                <a:gd name="connsiteX24-659" fmla="*/ 5441631 w 9517219"/>
                <a:gd name="connsiteY24-660" fmla="*/ 1642110 h 3992466"/>
                <a:gd name="connsiteX25-661" fmla="*/ 5397280 w 9517219"/>
                <a:gd name="connsiteY25-662" fmla="*/ 1644206 h 3992466"/>
                <a:gd name="connsiteX26-663" fmla="*/ 5247704 w 9517219"/>
                <a:gd name="connsiteY26-664" fmla="*/ 1793782 h 3992466"/>
                <a:gd name="connsiteX27-665" fmla="*/ 5339058 w 9517219"/>
                <a:gd name="connsiteY27-666" fmla="*/ 1931604 h 3992466"/>
                <a:gd name="connsiteX28-667" fmla="*/ 5386898 w 9517219"/>
                <a:gd name="connsiteY28-668" fmla="*/ 1941262 h 3992466"/>
                <a:gd name="connsiteX29-669" fmla="*/ 8694084 w 9517219"/>
                <a:gd name="connsiteY29-670" fmla="*/ 1941262 h 3992466"/>
                <a:gd name="connsiteX30-671" fmla="*/ 8906107 w 9517219"/>
                <a:gd name="connsiteY30-672" fmla="*/ 2153285 h 3992466"/>
                <a:gd name="connsiteX31-673" fmla="*/ 8694084 w 9517219"/>
                <a:gd name="connsiteY31-674" fmla="*/ 2365308 h 3992466"/>
                <a:gd name="connsiteX32-675" fmla="*/ 7461677 w 9517219"/>
                <a:gd name="connsiteY32-676" fmla="*/ 2365308 h 3992466"/>
                <a:gd name="connsiteX33-677" fmla="*/ 7394326 w 9517219"/>
                <a:gd name="connsiteY33-678" fmla="*/ 2410717 h 3992466"/>
                <a:gd name="connsiteX34-679" fmla="*/ 7332226 w 9517219"/>
                <a:gd name="connsiteY34-680" fmla="*/ 2560640 h 3992466"/>
                <a:gd name="connsiteX35-681" fmla="*/ 7394326 w 9517219"/>
                <a:gd name="connsiteY35-682" fmla="*/ 2710563 h 3992466"/>
                <a:gd name="connsiteX36-683" fmla="*/ 7439859 w 9517219"/>
                <a:gd name="connsiteY36-684" fmla="*/ 2741262 h 3992466"/>
                <a:gd name="connsiteX37-685" fmla="*/ 9305196 w 9517219"/>
                <a:gd name="connsiteY37-686" fmla="*/ 2741262 h 3992466"/>
                <a:gd name="connsiteX38-687" fmla="*/ 9517219 w 9517219"/>
                <a:gd name="connsiteY38-688" fmla="*/ 2953285 h 3992466"/>
                <a:gd name="connsiteX39-689" fmla="*/ 9305196 w 9517219"/>
                <a:gd name="connsiteY39-690" fmla="*/ 3165308 h 3992466"/>
                <a:gd name="connsiteX40-691" fmla="*/ 8612841 w 9517219"/>
                <a:gd name="connsiteY40-692" fmla="*/ 3165308 h 3992466"/>
                <a:gd name="connsiteX41-693" fmla="*/ 8566326 w 9517219"/>
                <a:gd name="connsiteY41-694" fmla="*/ 3187670 h 3992466"/>
                <a:gd name="connsiteX42-695" fmla="*/ 8489576 w 9517219"/>
                <a:gd name="connsiteY42-696" fmla="*/ 3280872 h 3992466"/>
                <a:gd name="connsiteX43-697" fmla="*/ 8472929 w 9517219"/>
                <a:gd name="connsiteY43-698" fmla="*/ 3363328 h 3992466"/>
                <a:gd name="connsiteX44-699" fmla="*/ 8489576 w 9517219"/>
                <a:gd name="connsiteY44-700" fmla="*/ 3445784 h 3992466"/>
                <a:gd name="connsiteX45-701" fmla="*/ 8621772 w 9517219"/>
                <a:gd name="connsiteY45-702" fmla="*/ 3565640 h 3992466"/>
                <a:gd name="connsiteX46-703" fmla="*/ 8642619 w 9517219"/>
                <a:gd name="connsiteY46-704" fmla="*/ 3568792 h 3992466"/>
                <a:gd name="connsiteX47-705" fmla="*/ 9189371 w 9517219"/>
                <a:gd name="connsiteY47-706" fmla="*/ 3568792 h 3992466"/>
                <a:gd name="connsiteX48-707" fmla="*/ 9232064 w 9517219"/>
                <a:gd name="connsiteY48-708" fmla="*/ 3573096 h 3992466"/>
                <a:gd name="connsiteX49-709" fmla="*/ 9238727 w 9517219"/>
                <a:gd name="connsiteY49-710" fmla="*/ 3575164 h 3992466"/>
                <a:gd name="connsiteX50-711" fmla="*/ 9239928 w 9517219"/>
                <a:gd name="connsiteY50-712" fmla="*/ 3575537 h 3992466"/>
                <a:gd name="connsiteX51-713" fmla="*/ 9271827 w 9517219"/>
                <a:gd name="connsiteY51-714" fmla="*/ 3585439 h 3992466"/>
                <a:gd name="connsiteX52-715" fmla="*/ 9401208 w 9517219"/>
                <a:gd name="connsiteY52-716" fmla="*/ 3780629 h 3992466"/>
                <a:gd name="connsiteX53-717" fmla="*/ 9401207 w 9517219"/>
                <a:gd name="connsiteY53-718" fmla="*/ 3780629 h 3992466"/>
                <a:gd name="connsiteX54-719" fmla="*/ 9189370 w 9517219"/>
                <a:gd name="connsiteY54-720" fmla="*/ 3992466 h 3992466"/>
                <a:gd name="connsiteX55-721" fmla="*/ 6311044 w 9517219"/>
                <a:gd name="connsiteY55-722" fmla="*/ 3992465 h 3992466"/>
                <a:gd name="connsiteX56-723" fmla="*/ 6115854 w 9517219"/>
                <a:gd name="connsiteY56-724" fmla="*/ 3863084 h 3992466"/>
                <a:gd name="connsiteX57-725" fmla="*/ 6099207 w 9517219"/>
                <a:gd name="connsiteY57-726" fmla="*/ 3780629 h 3992466"/>
                <a:gd name="connsiteX58-727" fmla="*/ 6115854 w 9517219"/>
                <a:gd name="connsiteY58-728" fmla="*/ 3698173 h 3992466"/>
                <a:gd name="connsiteX59-729" fmla="*/ 6311044 w 9517219"/>
                <a:gd name="connsiteY59-730" fmla="*/ 3568792 h 3992466"/>
                <a:gd name="connsiteX60-731" fmla="*/ 6720010 w 9517219"/>
                <a:gd name="connsiteY60-732" fmla="*/ 3568792 h 3992466"/>
                <a:gd name="connsiteX61-733" fmla="*/ 6768790 w 9517219"/>
                <a:gd name="connsiteY61-734" fmla="*/ 3539196 h 3992466"/>
                <a:gd name="connsiteX62-735" fmla="*/ 6845947 w 9517219"/>
                <a:gd name="connsiteY62-736" fmla="*/ 3375589 h 3992466"/>
                <a:gd name="connsiteX63-737" fmla="*/ 6676654 w 9517219"/>
                <a:gd name="connsiteY63-738" fmla="*/ 3167874 h 3992466"/>
                <a:gd name="connsiteX64-739" fmla="*/ 6651205 w 9517219"/>
                <a:gd name="connsiteY64-740" fmla="*/ 3165308 h 3992466"/>
                <a:gd name="connsiteX65-741" fmla="*/ 3289941 w 9517219"/>
                <a:gd name="connsiteY65-742" fmla="*/ 3165308 h 3992466"/>
                <a:gd name="connsiteX66-743" fmla="*/ 3077918 w 9517219"/>
                <a:gd name="connsiteY66-744" fmla="*/ 2953285 h 3992466"/>
                <a:gd name="connsiteX67-745" fmla="*/ 3289941 w 9517219"/>
                <a:gd name="connsiteY67-746" fmla="*/ 2741262 h 3992466"/>
                <a:gd name="connsiteX68-747" fmla="*/ 4078173 w 9517219"/>
                <a:gd name="connsiteY68-748" fmla="*/ 2741262 h 3992466"/>
                <a:gd name="connsiteX69-749" fmla="*/ 4846854 w 9517219"/>
                <a:gd name="connsiteY69-750" fmla="*/ 2741262 h 3992466"/>
                <a:gd name="connsiteX70-751" fmla="*/ 5035879 w 9517219"/>
                <a:gd name="connsiteY70-752" fmla="*/ 2552237 h 3992466"/>
                <a:gd name="connsiteX71-753" fmla="*/ 4884949 w 9517219"/>
                <a:gd name="connsiteY71-754" fmla="*/ 2367052 h 3992466"/>
                <a:gd name="connsiteX72-755" fmla="*/ 4867646 w 9517219"/>
                <a:gd name="connsiteY72-756" fmla="*/ 2365308 h 3992466"/>
                <a:gd name="connsiteX73-757" fmla="*/ 2678829 w 9517219"/>
                <a:gd name="connsiteY73-758" fmla="*/ 2365308 h 3992466"/>
                <a:gd name="connsiteX74-759" fmla="*/ 2466806 w 9517219"/>
                <a:gd name="connsiteY74-760" fmla="*/ 2153285 h 3992466"/>
                <a:gd name="connsiteX75-761" fmla="*/ 2678829 w 9517219"/>
                <a:gd name="connsiteY75-762" fmla="*/ 1941262 h 3992466"/>
                <a:gd name="connsiteX76-763" fmla="*/ 4152596 w 9517219"/>
                <a:gd name="connsiteY76-764" fmla="*/ 1941262 h 3992466"/>
                <a:gd name="connsiteX77-765" fmla="*/ 4200436 w 9517219"/>
                <a:gd name="connsiteY77-766" fmla="*/ 1931604 h 3992466"/>
                <a:gd name="connsiteX78-767" fmla="*/ 4291790 w 9517219"/>
                <a:gd name="connsiteY78-768" fmla="*/ 1793782 h 3992466"/>
                <a:gd name="connsiteX79-769" fmla="*/ 4142214 w 9517219"/>
                <a:gd name="connsiteY79-770" fmla="*/ 1644206 h 3992466"/>
                <a:gd name="connsiteX80-771" fmla="*/ 3970674 w 9517219"/>
                <a:gd name="connsiteY80-772" fmla="*/ 1644206 h 3992466"/>
                <a:gd name="connsiteX81-773" fmla="*/ 3981056 w 9517219"/>
                <a:gd name="connsiteY81-774" fmla="*/ 1642110 h 3992466"/>
                <a:gd name="connsiteX82-775" fmla="*/ 212023 w 9517219"/>
                <a:gd name="connsiteY82-776" fmla="*/ 1642110 h 3992466"/>
                <a:gd name="connsiteX83-777" fmla="*/ 0 w 9517219"/>
                <a:gd name="connsiteY83-778" fmla="*/ 1430087 h 3992466"/>
                <a:gd name="connsiteX84-779" fmla="*/ 212023 w 9517219"/>
                <a:gd name="connsiteY84-780" fmla="*/ 1218064 h 3992466"/>
                <a:gd name="connsiteX85-781" fmla="*/ 3510154 w 9517219"/>
                <a:gd name="connsiteY85-782" fmla="*/ 1218064 h 3992466"/>
                <a:gd name="connsiteX86-783" fmla="*/ 3659730 w 9517219"/>
                <a:gd name="connsiteY86-784" fmla="*/ 1068488 h 3992466"/>
                <a:gd name="connsiteX87-785" fmla="*/ 3568376 w 9517219"/>
                <a:gd name="connsiteY87-786" fmla="*/ 930667 h 3992466"/>
                <a:gd name="connsiteX88-787" fmla="*/ 3561306 w 9517219"/>
                <a:gd name="connsiteY88-788" fmla="*/ 929239 h 3992466"/>
                <a:gd name="connsiteX89-789" fmla="*/ 1087620 w 9517219"/>
                <a:gd name="connsiteY89-790" fmla="*/ 929239 h 3992466"/>
                <a:gd name="connsiteX90-791" fmla="*/ 924024 w 9517219"/>
                <a:gd name="connsiteY90-792" fmla="*/ 765643 h 3992466"/>
                <a:gd name="connsiteX91-793" fmla="*/ 1087620 w 9517219"/>
                <a:gd name="connsiteY91-794" fmla="*/ 602047 h 3992466"/>
                <a:gd name="connsiteX92-795" fmla="*/ 3876279 w 9517219"/>
                <a:gd name="connsiteY92-796" fmla="*/ 602047 h 3992466"/>
                <a:gd name="connsiteX93-797" fmla="*/ 3913973 w 9517219"/>
                <a:gd name="connsiteY93-798" fmla="*/ 576634 h 3992466"/>
                <a:gd name="connsiteX94-799" fmla="*/ 3957782 w 9517219"/>
                <a:gd name="connsiteY94-800" fmla="*/ 470867 h 3992466"/>
                <a:gd name="connsiteX95-801" fmla="*/ 3866428 w 9517219"/>
                <a:gd name="connsiteY95-802" fmla="*/ 333046 h 3992466"/>
                <a:gd name="connsiteX96-803" fmla="*/ 3837435 w 9517219"/>
                <a:gd name="connsiteY96-804" fmla="*/ 327192 h 3992466"/>
                <a:gd name="connsiteX97-805" fmla="*/ 3381569 w 9517219"/>
                <a:gd name="connsiteY97-806" fmla="*/ 327192 h 3992466"/>
                <a:gd name="connsiteX98-807" fmla="*/ 3217973 w 9517219"/>
                <a:gd name="connsiteY98-808" fmla="*/ 163596 h 3992466"/>
                <a:gd name="connsiteX99-809" fmla="*/ 3381569 w 9517219"/>
                <a:gd name="connsiteY99-810" fmla="*/ 0 h 3992466"/>
                <a:gd name="connsiteX0-811" fmla="*/ 6099207 w 9517219"/>
                <a:gd name="connsiteY0-812" fmla="*/ 3780628 h 3992466"/>
                <a:gd name="connsiteX1-813" fmla="*/ 6099207 w 9517219"/>
                <a:gd name="connsiteY1-814" fmla="*/ 3780629 h 3992466"/>
                <a:gd name="connsiteX2-815" fmla="*/ 6099207 w 9517219"/>
                <a:gd name="connsiteY2-816" fmla="*/ 3780629 h 3992466"/>
                <a:gd name="connsiteX3-817" fmla="*/ 6099207 w 9517219"/>
                <a:gd name="connsiteY3-818" fmla="*/ 3780628 h 3992466"/>
                <a:gd name="connsiteX4-819" fmla="*/ 3381569 w 9517219"/>
                <a:gd name="connsiteY4-820" fmla="*/ 0 h 3992466"/>
                <a:gd name="connsiteX5-821" fmla="*/ 5522861 w 9517219"/>
                <a:gd name="connsiteY5-822" fmla="*/ 0 h 3992466"/>
                <a:gd name="connsiteX6-823" fmla="*/ 5686457 w 9517219"/>
                <a:gd name="connsiteY6-824" fmla="*/ 163596 h 3992466"/>
                <a:gd name="connsiteX7-825" fmla="*/ 5522861 w 9517219"/>
                <a:gd name="connsiteY7-826" fmla="*/ 327192 h 3992466"/>
                <a:gd name="connsiteX8-827" fmla="*/ 5034043 w 9517219"/>
                <a:gd name="connsiteY8-828" fmla="*/ 327192 h 3992466"/>
                <a:gd name="connsiteX9-829" fmla="*/ 5005050 w 9517219"/>
                <a:gd name="connsiteY9-830" fmla="*/ 333046 h 3992466"/>
                <a:gd name="connsiteX10-831" fmla="*/ 4913696 w 9517219"/>
                <a:gd name="connsiteY10-832" fmla="*/ 470867 h 3992466"/>
                <a:gd name="connsiteX11-833" fmla="*/ 4957506 w 9517219"/>
                <a:gd name="connsiteY11-834" fmla="*/ 576634 h 3992466"/>
                <a:gd name="connsiteX12-835" fmla="*/ 4995199 w 9517219"/>
                <a:gd name="connsiteY12-836" fmla="*/ 602047 h 3992466"/>
                <a:gd name="connsiteX13-837" fmla="*/ 7209354 w 9517219"/>
                <a:gd name="connsiteY13-838" fmla="*/ 602047 h 3992466"/>
                <a:gd name="connsiteX14-839" fmla="*/ 7372950 w 9517219"/>
                <a:gd name="connsiteY14-840" fmla="*/ 765643 h 3992466"/>
                <a:gd name="connsiteX15-841" fmla="*/ 7209354 w 9517219"/>
                <a:gd name="connsiteY15-842" fmla="*/ 929239 h 3992466"/>
                <a:gd name="connsiteX16-843" fmla="*/ 5356511 w 9517219"/>
                <a:gd name="connsiteY16-844" fmla="*/ 929239 h 3992466"/>
                <a:gd name="connsiteX17-845" fmla="*/ 5339059 w 9517219"/>
                <a:gd name="connsiteY17-846" fmla="*/ 932762 h 3992466"/>
                <a:gd name="connsiteX18-847" fmla="*/ 5247705 w 9517219"/>
                <a:gd name="connsiteY18-848" fmla="*/ 1070584 h 3992466"/>
                <a:gd name="connsiteX19-849" fmla="*/ 5339059 w 9517219"/>
                <a:gd name="connsiteY19-850" fmla="*/ 1208406 h 3992466"/>
                <a:gd name="connsiteX20-851" fmla="*/ 5386899 w 9517219"/>
                <a:gd name="connsiteY20-852" fmla="*/ 1218064 h 3992466"/>
                <a:gd name="connsiteX21-853" fmla="*/ 6227277 w 9517219"/>
                <a:gd name="connsiteY21-854" fmla="*/ 1218064 h 3992466"/>
                <a:gd name="connsiteX22-855" fmla="*/ 6439300 w 9517219"/>
                <a:gd name="connsiteY22-856" fmla="*/ 1430087 h 3992466"/>
                <a:gd name="connsiteX23-857" fmla="*/ 6227277 w 9517219"/>
                <a:gd name="connsiteY23-858" fmla="*/ 1642110 h 3992466"/>
                <a:gd name="connsiteX24-859" fmla="*/ 5441631 w 9517219"/>
                <a:gd name="connsiteY24-860" fmla="*/ 1642110 h 3992466"/>
                <a:gd name="connsiteX25-861" fmla="*/ 5397280 w 9517219"/>
                <a:gd name="connsiteY25-862" fmla="*/ 1644206 h 3992466"/>
                <a:gd name="connsiteX26-863" fmla="*/ 5247704 w 9517219"/>
                <a:gd name="connsiteY26-864" fmla="*/ 1793782 h 3992466"/>
                <a:gd name="connsiteX27-865" fmla="*/ 5339058 w 9517219"/>
                <a:gd name="connsiteY27-866" fmla="*/ 1931604 h 3992466"/>
                <a:gd name="connsiteX28-867" fmla="*/ 5386898 w 9517219"/>
                <a:gd name="connsiteY28-868" fmla="*/ 1941262 h 3992466"/>
                <a:gd name="connsiteX29-869" fmla="*/ 8694084 w 9517219"/>
                <a:gd name="connsiteY29-870" fmla="*/ 1941262 h 3992466"/>
                <a:gd name="connsiteX30-871" fmla="*/ 8906107 w 9517219"/>
                <a:gd name="connsiteY30-872" fmla="*/ 2153285 h 3992466"/>
                <a:gd name="connsiteX31-873" fmla="*/ 8694084 w 9517219"/>
                <a:gd name="connsiteY31-874" fmla="*/ 2365308 h 3992466"/>
                <a:gd name="connsiteX32-875" fmla="*/ 7461677 w 9517219"/>
                <a:gd name="connsiteY32-876" fmla="*/ 2365308 h 3992466"/>
                <a:gd name="connsiteX33-877" fmla="*/ 7394326 w 9517219"/>
                <a:gd name="connsiteY33-878" fmla="*/ 2410717 h 3992466"/>
                <a:gd name="connsiteX34-879" fmla="*/ 7332226 w 9517219"/>
                <a:gd name="connsiteY34-880" fmla="*/ 2560640 h 3992466"/>
                <a:gd name="connsiteX35-881" fmla="*/ 7394326 w 9517219"/>
                <a:gd name="connsiteY35-882" fmla="*/ 2710563 h 3992466"/>
                <a:gd name="connsiteX36-883" fmla="*/ 7439859 w 9517219"/>
                <a:gd name="connsiteY36-884" fmla="*/ 2741262 h 3992466"/>
                <a:gd name="connsiteX37-885" fmla="*/ 9305196 w 9517219"/>
                <a:gd name="connsiteY37-886" fmla="*/ 2741262 h 3992466"/>
                <a:gd name="connsiteX38-887" fmla="*/ 9517219 w 9517219"/>
                <a:gd name="connsiteY38-888" fmla="*/ 2953285 h 3992466"/>
                <a:gd name="connsiteX39-889" fmla="*/ 9305196 w 9517219"/>
                <a:gd name="connsiteY39-890" fmla="*/ 3165308 h 3992466"/>
                <a:gd name="connsiteX40-891" fmla="*/ 8612841 w 9517219"/>
                <a:gd name="connsiteY40-892" fmla="*/ 3165308 h 3992466"/>
                <a:gd name="connsiteX41-893" fmla="*/ 8566326 w 9517219"/>
                <a:gd name="connsiteY41-894" fmla="*/ 3187670 h 3992466"/>
                <a:gd name="connsiteX42-895" fmla="*/ 8489576 w 9517219"/>
                <a:gd name="connsiteY42-896" fmla="*/ 3280872 h 3992466"/>
                <a:gd name="connsiteX43-897" fmla="*/ 8472929 w 9517219"/>
                <a:gd name="connsiteY43-898" fmla="*/ 3363328 h 3992466"/>
                <a:gd name="connsiteX44-899" fmla="*/ 8489576 w 9517219"/>
                <a:gd name="connsiteY44-900" fmla="*/ 3445784 h 3992466"/>
                <a:gd name="connsiteX45-901" fmla="*/ 8621772 w 9517219"/>
                <a:gd name="connsiteY45-902" fmla="*/ 3565640 h 3992466"/>
                <a:gd name="connsiteX46-903" fmla="*/ 8642619 w 9517219"/>
                <a:gd name="connsiteY46-904" fmla="*/ 3568792 h 3992466"/>
                <a:gd name="connsiteX47-905" fmla="*/ 9189371 w 9517219"/>
                <a:gd name="connsiteY47-906" fmla="*/ 3568792 h 3992466"/>
                <a:gd name="connsiteX48-907" fmla="*/ 9232064 w 9517219"/>
                <a:gd name="connsiteY48-908" fmla="*/ 3573096 h 3992466"/>
                <a:gd name="connsiteX49-909" fmla="*/ 9238727 w 9517219"/>
                <a:gd name="connsiteY49-910" fmla="*/ 3575164 h 3992466"/>
                <a:gd name="connsiteX50-911" fmla="*/ 9239928 w 9517219"/>
                <a:gd name="connsiteY50-912" fmla="*/ 3575537 h 3992466"/>
                <a:gd name="connsiteX51-913" fmla="*/ 9271827 w 9517219"/>
                <a:gd name="connsiteY51-914" fmla="*/ 3585439 h 3992466"/>
                <a:gd name="connsiteX52-915" fmla="*/ 9401208 w 9517219"/>
                <a:gd name="connsiteY52-916" fmla="*/ 3780629 h 3992466"/>
                <a:gd name="connsiteX53-917" fmla="*/ 9401207 w 9517219"/>
                <a:gd name="connsiteY53-918" fmla="*/ 3780629 h 3992466"/>
                <a:gd name="connsiteX54-919" fmla="*/ 9189370 w 9517219"/>
                <a:gd name="connsiteY54-920" fmla="*/ 3992466 h 3992466"/>
                <a:gd name="connsiteX55-921" fmla="*/ 6311044 w 9517219"/>
                <a:gd name="connsiteY55-922" fmla="*/ 3992465 h 3992466"/>
                <a:gd name="connsiteX56-923" fmla="*/ 6115854 w 9517219"/>
                <a:gd name="connsiteY56-924" fmla="*/ 3863084 h 3992466"/>
                <a:gd name="connsiteX57-925" fmla="*/ 6099207 w 9517219"/>
                <a:gd name="connsiteY57-926" fmla="*/ 3780629 h 3992466"/>
                <a:gd name="connsiteX58-927" fmla="*/ 6115854 w 9517219"/>
                <a:gd name="connsiteY58-928" fmla="*/ 3698173 h 3992466"/>
                <a:gd name="connsiteX59-929" fmla="*/ 6311044 w 9517219"/>
                <a:gd name="connsiteY59-930" fmla="*/ 3568792 h 3992466"/>
                <a:gd name="connsiteX60-931" fmla="*/ 6720010 w 9517219"/>
                <a:gd name="connsiteY60-932" fmla="*/ 3568792 h 3992466"/>
                <a:gd name="connsiteX61-933" fmla="*/ 6768790 w 9517219"/>
                <a:gd name="connsiteY61-934" fmla="*/ 3539196 h 3992466"/>
                <a:gd name="connsiteX62-935" fmla="*/ 6845947 w 9517219"/>
                <a:gd name="connsiteY62-936" fmla="*/ 3375589 h 3992466"/>
                <a:gd name="connsiteX63-937" fmla="*/ 6676654 w 9517219"/>
                <a:gd name="connsiteY63-938" fmla="*/ 3167874 h 3992466"/>
                <a:gd name="connsiteX64-939" fmla="*/ 6651205 w 9517219"/>
                <a:gd name="connsiteY64-940" fmla="*/ 3165308 h 3992466"/>
                <a:gd name="connsiteX65-941" fmla="*/ 3289941 w 9517219"/>
                <a:gd name="connsiteY65-942" fmla="*/ 3165308 h 3992466"/>
                <a:gd name="connsiteX66-943" fmla="*/ 3077918 w 9517219"/>
                <a:gd name="connsiteY66-944" fmla="*/ 2953285 h 3992466"/>
                <a:gd name="connsiteX67-945" fmla="*/ 3289941 w 9517219"/>
                <a:gd name="connsiteY67-946" fmla="*/ 2741262 h 3992466"/>
                <a:gd name="connsiteX68-947" fmla="*/ 4078173 w 9517219"/>
                <a:gd name="connsiteY68-948" fmla="*/ 2741262 h 3992466"/>
                <a:gd name="connsiteX69-949" fmla="*/ 4846854 w 9517219"/>
                <a:gd name="connsiteY69-950" fmla="*/ 2741262 h 3992466"/>
                <a:gd name="connsiteX70-951" fmla="*/ 5035879 w 9517219"/>
                <a:gd name="connsiteY70-952" fmla="*/ 2552237 h 3992466"/>
                <a:gd name="connsiteX71-953" fmla="*/ 4884949 w 9517219"/>
                <a:gd name="connsiteY71-954" fmla="*/ 2367052 h 3992466"/>
                <a:gd name="connsiteX72-955" fmla="*/ 4867646 w 9517219"/>
                <a:gd name="connsiteY72-956" fmla="*/ 2365308 h 3992466"/>
                <a:gd name="connsiteX73-957" fmla="*/ 2678829 w 9517219"/>
                <a:gd name="connsiteY73-958" fmla="*/ 2365308 h 3992466"/>
                <a:gd name="connsiteX74-959" fmla="*/ 2466806 w 9517219"/>
                <a:gd name="connsiteY74-960" fmla="*/ 2153285 h 3992466"/>
                <a:gd name="connsiteX75-961" fmla="*/ 2678829 w 9517219"/>
                <a:gd name="connsiteY75-962" fmla="*/ 1941262 h 3992466"/>
                <a:gd name="connsiteX76-963" fmla="*/ 4152596 w 9517219"/>
                <a:gd name="connsiteY76-964" fmla="*/ 1941262 h 3992466"/>
                <a:gd name="connsiteX77-965" fmla="*/ 4200436 w 9517219"/>
                <a:gd name="connsiteY77-966" fmla="*/ 1931604 h 3992466"/>
                <a:gd name="connsiteX78-967" fmla="*/ 4291790 w 9517219"/>
                <a:gd name="connsiteY78-968" fmla="*/ 1793782 h 3992466"/>
                <a:gd name="connsiteX79-969" fmla="*/ 4142214 w 9517219"/>
                <a:gd name="connsiteY79-970" fmla="*/ 1644206 h 3992466"/>
                <a:gd name="connsiteX80-971" fmla="*/ 3970674 w 9517219"/>
                <a:gd name="connsiteY80-972" fmla="*/ 1644206 h 3992466"/>
                <a:gd name="connsiteX81-973" fmla="*/ 212023 w 9517219"/>
                <a:gd name="connsiteY81-974" fmla="*/ 1642110 h 3992466"/>
                <a:gd name="connsiteX82-975" fmla="*/ 0 w 9517219"/>
                <a:gd name="connsiteY82-976" fmla="*/ 1430087 h 3992466"/>
                <a:gd name="connsiteX83-977" fmla="*/ 212023 w 9517219"/>
                <a:gd name="connsiteY83-978" fmla="*/ 1218064 h 3992466"/>
                <a:gd name="connsiteX84-979" fmla="*/ 3510154 w 9517219"/>
                <a:gd name="connsiteY84-980" fmla="*/ 1218064 h 3992466"/>
                <a:gd name="connsiteX85-981" fmla="*/ 3659730 w 9517219"/>
                <a:gd name="connsiteY85-982" fmla="*/ 1068488 h 3992466"/>
                <a:gd name="connsiteX86-983" fmla="*/ 3568376 w 9517219"/>
                <a:gd name="connsiteY86-984" fmla="*/ 930667 h 3992466"/>
                <a:gd name="connsiteX87-985" fmla="*/ 3561306 w 9517219"/>
                <a:gd name="connsiteY87-986" fmla="*/ 929239 h 3992466"/>
                <a:gd name="connsiteX88-987" fmla="*/ 1087620 w 9517219"/>
                <a:gd name="connsiteY88-988" fmla="*/ 929239 h 3992466"/>
                <a:gd name="connsiteX89-989" fmla="*/ 924024 w 9517219"/>
                <a:gd name="connsiteY89-990" fmla="*/ 765643 h 3992466"/>
                <a:gd name="connsiteX90-991" fmla="*/ 1087620 w 9517219"/>
                <a:gd name="connsiteY90-992" fmla="*/ 602047 h 3992466"/>
                <a:gd name="connsiteX91-993" fmla="*/ 3876279 w 9517219"/>
                <a:gd name="connsiteY91-994" fmla="*/ 602047 h 3992466"/>
                <a:gd name="connsiteX92-995" fmla="*/ 3913973 w 9517219"/>
                <a:gd name="connsiteY92-996" fmla="*/ 576634 h 3992466"/>
                <a:gd name="connsiteX93-997" fmla="*/ 3957782 w 9517219"/>
                <a:gd name="connsiteY93-998" fmla="*/ 470867 h 3992466"/>
                <a:gd name="connsiteX94-999" fmla="*/ 3866428 w 9517219"/>
                <a:gd name="connsiteY94-1000" fmla="*/ 333046 h 3992466"/>
                <a:gd name="connsiteX95-1001" fmla="*/ 3837435 w 9517219"/>
                <a:gd name="connsiteY95-1002" fmla="*/ 327192 h 3992466"/>
                <a:gd name="connsiteX96-1003" fmla="*/ 3381569 w 9517219"/>
                <a:gd name="connsiteY96-1004" fmla="*/ 327192 h 3992466"/>
                <a:gd name="connsiteX97-1005" fmla="*/ 3217973 w 9517219"/>
                <a:gd name="connsiteY97-1006" fmla="*/ 163596 h 3992466"/>
                <a:gd name="connsiteX98-1007" fmla="*/ 3381569 w 9517219"/>
                <a:gd name="connsiteY98-1008" fmla="*/ 0 h 3992466"/>
                <a:gd name="connsiteX0-1009" fmla="*/ 6099207 w 9517219"/>
                <a:gd name="connsiteY0-1010" fmla="*/ 3780628 h 3992466"/>
                <a:gd name="connsiteX1-1011" fmla="*/ 6099207 w 9517219"/>
                <a:gd name="connsiteY1-1012" fmla="*/ 3780629 h 3992466"/>
                <a:gd name="connsiteX2-1013" fmla="*/ 6099207 w 9517219"/>
                <a:gd name="connsiteY2-1014" fmla="*/ 3780629 h 3992466"/>
                <a:gd name="connsiteX3-1015" fmla="*/ 6099207 w 9517219"/>
                <a:gd name="connsiteY3-1016" fmla="*/ 3780628 h 3992466"/>
                <a:gd name="connsiteX4-1017" fmla="*/ 3381569 w 9517219"/>
                <a:gd name="connsiteY4-1018" fmla="*/ 0 h 3992466"/>
                <a:gd name="connsiteX5-1019" fmla="*/ 5522861 w 9517219"/>
                <a:gd name="connsiteY5-1020" fmla="*/ 0 h 3992466"/>
                <a:gd name="connsiteX6-1021" fmla="*/ 5686457 w 9517219"/>
                <a:gd name="connsiteY6-1022" fmla="*/ 163596 h 3992466"/>
                <a:gd name="connsiteX7-1023" fmla="*/ 5522861 w 9517219"/>
                <a:gd name="connsiteY7-1024" fmla="*/ 327192 h 3992466"/>
                <a:gd name="connsiteX8-1025" fmla="*/ 5034043 w 9517219"/>
                <a:gd name="connsiteY8-1026" fmla="*/ 327192 h 3992466"/>
                <a:gd name="connsiteX9-1027" fmla="*/ 5005050 w 9517219"/>
                <a:gd name="connsiteY9-1028" fmla="*/ 333046 h 3992466"/>
                <a:gd name="connsiteX10-1029" fmla="*/ 4913696 w 9517219"/>
                <a:gd name="connsiteY10-1030" fmla="*/ 470867 h 3992466"/>
                <a:gd name="connsiteX11-1031" fmla="*/ 4957506 w 9517219"/>
                <a:gd name="connsiteY11-1032" fmla="*/ 576634 h 3992466"/>
                <a:gd name="connsiteX12-1033" fmla="*/ 4995199 w 9517219"/>
                <a:gd name="connsiteY12-1034" fmla="*/ 602047 h 3992466"/>
                <a:gd name="connsiteX13-1035" fmla="*/ 7209354 w 9517219"/>
                <a:gd name="connsiteY13-1036" fmla="*/ 602047 h 3992466"/>
                <a:gd name="connsiteX14-1037" fmla="*/ 7372950 w 9517219"/>
                <a:gd name="connsiteY14-1038" fmla="*/ 765643 h 3992466"/>
                <a:gd name="connsiteX15-1039" fmla="*/ 7209354 w 9517219"/>
                <a:gd name="connsiteY15-1040" fmla="*/ 929239 h 3992466"/>
                <a:gd name="connsiteX16-1041" fmla="*/ 5356511 w 9517219"/>
                <a:gd name="connsiteY16-1042" fmla="*/ 929239 h 3992466"/>
                <a:gd name="connsiteX17-1043" fmla="*/ 5339059 w 9517219"/>
                <a:gd name="connsiteY17-1044" fmla="*/ 932762 h 3992466"/>
                <a:gd name="connsiteX18-1045" fmla="*/ 5247705 w 9517219"/>
                <a:gd name="connsiteY18-1046" fmla="*/ 1070584 h 3992466"/>
                <a:gd name="connsiteX19-1047" fmla="*/ 5339059 w 9517219"/>
                <a:gd name="connsiteY19-1048" fmla="*/ 1208406 h 3992466"/>
                <a:gd name="connsiteX20-1049" fmla="*/ 5386899 w 9517219"/>
                <a:gd name="connsiteY20-1050" fmla="*/ 1218064 h 3992466"/>
                <a:gd name="connsiteX21-1051" fmla="*/ 6227277 w 9517219"/>
                <a:gd name="connsiteY21-1052" fmla="*/ 1218064 h 3992466"/>
                <a:gd name="connsiteX22-1053" fmla="*/ 6439300 w 9517219"/>
                <a:gd name="connsiteY22-1054" fmla="*/ 1430087 h 3992466"/>
                <a:gd name="connsiteX23-1055" fmla="*/ 6227277 w 9517219"/>
                <a:gd name="connsiteY23-1056" fmla="*/ 1642110 h 3992466"/>
                <a:gd name="connsiteX24-1057" fmla="*/ 5441631 w 9517219"/>
                <a:gd name="connsiteY24-1058" fmla="*/ 1642110 h 3992466"/>
                <a:gd name="connsiteX25-1059" fmla="*/ 5397280 w 9517219"/>
                <a:gd name="connsiteY25-1060" fmla="*/ 1644206 h 3992466"/>
                <a:gd name="connsiteX26-1061" fmla="*/ 5247704 w 9517219"/>
                <a:gd name="connsiteY26-1062" fmla="*/ 1793782 h 3992466"/>
                <a:gd name="connsiteX27-1063" fmla="*/ 5339058 w 9517219"/>
                <a:gd name="connsiteY27-1064" fmla="*/ 1931604 h 3992466"/>
                <a:gd name="connsiteX28-1065" fmla="*/ 5386898 w 9517219"/>
                <a:gd name="connsiteY28-1066" fmla="*/ 1941262 h 3992466"/>
                <a:gd name="connsiteX29-1067" fmla="*/ 8694084 w 9517219"/>
                <a:gd name="connsiteY29-1068" fmla="*/ 1941262 h 3992466"/>
                <a:gd name="connsiteX30-1069" fmla="*/ 8906107 w 9517219"/>
                <a:gd name="connsiteY30-1070" fmla="*/ 2153285 h 3992466"/>
                <a:gd name="connsiteX31-1071" fmla="*/ 8694084 w 9517219"/>
                <a:gd name="connsiteY31-1072" fmla="*/ 2365308 h 3992466"/>
                <a:gd name="connsiteX32-1073" fmla="*/ 7461677 w 9517219"/>
                <a:gd name="connsiteY32-1074" fmla="*/ 2365308 h 3992466"/>
                <a:gd name="connsiteX33-1075" fmla="*/ 7394326 w 9517219"/>
                <a:gd name="connsiteY33-1076" fmla="*/ 2410717 h 3992466"/>
                <a:gd name="connsiteX34-1077" fmla="*/ 7332226 w 9517219"/>
                <a:gd name="connsiteY34-1078" fmla="*/ 2560640 h 3992466"/>
                <a:gd name="connsiteX35-1079" fmla="*/ 7394326 w 9517219"/>
                <a:gd name="connsiteY35-1080" fmla="*/ 2710563 h 3992466"/>
                <a:gd name="connsiteX36-1081" fmla="*/ 7439859 w 9517219"/>
                <a:gd name="connsiteY36-1082" fmla="*/ 2741262 h 3992466"/>
                <a:gd name="connsiteX37-1083" fmla="*/ 9305196 w 9517219"/>
                <a:gd name="connsiteY37-1084" fmla="*/ 2741262 h 3992466"/>
                <a:gd name="connsiteX38-1085" fmla="*/ 9517219 w 9517219"/>
                <a:gd name="connsiteY38-1086" fmla="*/ 2953285 h 3992466"/>
                <a:gd name="connsiteX39-1087" fmla="*/ 9305196 w 9517219"/>
                <a:gd name="connsiteY39-1088" fmla="*/ 3165308 h 3992466"/>
                <a:gd name="connsiteX40-1089" fmla="*/ 8612841 w 9517219"/>
                <a:gd name="connsiteY40-1090" fmla="*/ 3165308 h 3992466"/>
                <a:gd name="connsiteX41-1091" fmla="*/ 8566326 w 9517219"/>
                <a:gd name="connsiteY41-1092" fmla="*/ 3187670 h 3992466"/>
                <a:gd name="connsiteX42-1093" fmla="*/ 8489576 w 9517219"/>
                <a:gd name="connsiteY42-1094" fmla="*/ 3280872 h 3992466"/>
                <a:gd name="connsiteX43-1095" fmla="*/ 8472929 w 9517219"/>
                <a:gd name="connsiteY43-1096" fmla="*/ 3363328 h 3992466"/>
                <a:gd name="connsiteX44-1097" fmla="*/ 8489576 w 9517219"/>
                <a:gd name="connsiteY44-1098" fmla="*/ 3445784 h 3992466"/>
                <a:gd name="connsiteX45-1099" fmla="*/ 8621772 w 9517219"/>
                <a:gd name="connsiteY45-1100" fmla="*/ 3565640 h 3992466"/>
                <a:gd name="connsiteX46-1101" fmla="*/ 8642619 w 9517219"/>
                <a:gd name="connsiteY46-1102" fmla="*/ 3568792 h 3992466"/>
                <a:gd name="connsiteX47-1103" fmla="*/ 9189371 w 9517219"/>
                <a:gd name="connsiteY47-1104" fmla="*/ 3568792 h 3992466"/>
                <a:gd name="connsiteX48-1105" fmla="*/ 9232064 w 9517219"/>
                <a:gd name="connsiteY48-1106" fmla="*/ 3573096 h 3992466"/>
                <a:gd name="connsiteX49-1107" fmla="*/ 9238727 w 9517219"/>
                <a:gd name="connsiteY49-1108" fmla="*/ 3575164 h 3992466"/>
                <a:gd name="connsiteX50-1109" fmla="*/ 9239928 w 9517219"/>
                <a:gd name="connsiteY50-1110" fmla="*/ 3575537 h 3992466"/>
                <a:gd name="connsiteX51-1111" fmla="*/ 9271827 w 9517219"/>
                <a:gd name="connsiteY51-1112" fmla="*/ 3585439 h 3992466"/>
                <a:gd name="connsiteX52-1113" fmla="*/ 9401208 w 9517219"/>
                <a:gd name="connsiteY52-1114" fmla="*/ 3780629 h 3992466"/>
                <a:gd name="connsiteX53-1115" fmla="*/ 9401207 w 9517219"/>
                <a:gd name="connsiteY53-1116" fmla="*/ 3780629 h 3992466"/>
                <a:gd name="connsiteX54-1117" fmla="*/ 9189370 w 9517219"/>
                <a:gd name="connsiteY54-1118" fmla="*/ 3992466 h 3992466"/>
                <a:gd name="connsiteX55-1119" fmla="*/ 6311044 w 9517219"/>
                <a:gd name="connsiteY55-1120" fmla="*/ 3992465 h 3992466"/>
                <a:gd name="connsiteX56-1121" fmla="*/ 6115854 w 9517219"/>
                <a:gd name="connsiteY56-1122" fmla="*/ 3863084 h 3992466"/>
                <a:gd name="connsiteX57-1123" fmla="*/ 6115854 w 9517219"/>
                <a:gd name="connsiteY57-1124" fmla="*/ 3698173 h 3992466"/>
                <a:gd name="connsiteX58-1125" fmla="*/ 6311044 w 9517219"/>
                <a:gd name="connsiteY58-1126" fmla="*/ 3568792 h 3992466"/>
                <a:gd name="connsiteX59-1127" fmla="*/ 6720010 w 9517219"/>
                <a:gd name="connsiteY59-1128" fmla="*/ 3568792 h 3992466"/>
                <a:gd name="connsiteX60-1129" fmla="*/ 6768790 w 9517219"/>
                <a:gd name="connsiteY60-1130" fmla="*/ 3539196 h 3992466"/>
                <a:gd name="connsiteX61-1131" fmla="*/ 6845947 w 9517219"/>
                <a:gd name="connsiteY61-1132" fmla="*/ 3375589 h 3992466"/>
                <a:gd name="connsiteX62-1133" fmla="*/ 6676654 w 9517219"/>
                <a:gd name="connsiteY62-1134" fmla="*/ 3167874 h 3992466"/>
                <a:gd name="connsiteX63-1135" fmla="*/ 6651205 w 9517219"/>
                <a:gd name="connsiteY63-1136" fmla="*/ 3165308 h 3992466"/>
                <a:gd name="connsiteX64-1137" fmla="*/ 3289941 w 9517219"/>
                <a:gd name="connsiteY64-1138" fmla="*/ 3165308 h 3992466"/>
                <a:gd name="connsiteX65-1139" fmla="*/ 3077918 w 9517219"/>
                <a:gd name="connsiteY65-1140" fmla="*/ 2953285 h 3992466"/>
                <a:gd name="connsiteX66-1141" fmla="*/ 3289941 w 9517219"/>
                <a:gd name="connsiteY66-1142" fmla="*/ 2741262 h 3992466"/>
                <a:gd name="connsiteX67-1143" fmla="*/ 4078173 w 9517219"/>
                <a:gd name="connsiteY67-1144" fmla="*/ 2741262 h 3992466"/>
                <a:gd name="connsiteX68-1145" fmla="*/ 4846854 w 9517219"/>
                <a:gd name="connsiteY68-1146" fmla="*/ 2741262 h 3992466"/>
                <a:gd name="connsiteX69-1147" fmla="*/ 5035879 w 9517219"/>
                <a:gd name="connsiteY69-1148" fmla="*/ 2552237 h 3992466"/>
                <a:gd name="connsiteX70-1149" fmla="*/ 4884949 w 9517219"/>
                <a:gd name="connsiteY70-1150" fmla="*/ 2367052 h 3992466"/>
                <a:gd name="connsiteX71-1151" fmla="*/ 4867646 w 9517219"/>
                <a:gd name="connsiteY71-1152" fmla="*/ 2365308 h 3992466"/>
                <a:gd name="connsiteX72-1153" fmla="*/ 2678829 w 9517219"/>
                <a:gd name="connsiteY72-1154" fmla="*/ 2365308 h 3992466"/>
                <a:gd name="connsiteX73-1155" fmla="*/ 2466806 w 9517219"/>
                <a:gd name="connsiteY73-1156" fmla="*/ 2153285 h 3992466"/>
                <a:gd name="connsiteX74-1157" fmla="*/ 2678829 w 9517219"/>
                <a:gd name="connsiteY74-1158" fmla="*/ 1941262 h 3992466"/>
                <a:gd name="connsiteX75-1159" fmla="*/ 4152596 w 9517219"/>
                <a:gd name="connsiteY75-1160" fmla="*/ 1941262 h 3992466"/>
                <a:gd name="connsiteX76-1161" fmla="*/ 4200436 w 9517219"/>
                <a:gd name="connsiteY76-1162" fmla="*/ 1931604 h 3992466"/>
                <a:gd name="connsiteX77-1163" fmla="*/ 4291790 w 9517219"/>
                <a:gd name="connsiteY77-1164" fmla="*/ 1793782 h 3992466"/>
                <a:gd name="connsiteX78-1165" fmla="*/ 4142214 w 9517219"/>
                <a:gd name="connsiteY78-1166" fmla="*/ 1644206 h 3992466"/>
                <a:gd name="connsiteX79-1167" fmla="*/ 3970674 w 9517219"/>
                <a:gd name="connsiteY79-1168" fmla="*/ 1644206 h 3992466"/>
                <a:gd name="connsiteX80-1169" fmla="*/ 212023 w 9517219"/>
                <a:gd name="connsiteY80-1170" fmla="*/ 1642110 h 3992466"/>
                <a:gd name="connsiteX81-1171" fmla="*/ 0 w 9517219"/>
                <a:gd name="connsiteY81-1172" fmla="*/ 1430087 h 3992466"/>
                <a:gd name="connsiteX82-1173" fmla="*/ 212023 w 9517219"/>
                <a:gd name="connsiteY82-1174" fmla="*/ 1218064 h 3992466"/>
                <a:gd name="connsiteX83-1175" fmla="*/ 3510154 w 9517219"/>
                <a:gd name="connsiteY83-1176" fmla="*/ 1218064 h 3992466"/>
                <a:gd name="connsiteX84-1177" fmla="*/ 3659730 w 9517219"/>
                <a:gd name="connsiteY84-1178" fmla="*/ 1068488 h 3992466"/>
                <a:gd name="connsiteX85-1179" fmla="*/ 3568376 w 9517219"/>
                <a:gd name="connsiteY85-1180" fmla="*/ 930667 h 3992466"/>
                <a:gd name="connsiteX86-1181" fmla="*/ 3561306 w 9517219"/>
                <a:gd name="connsiteY86-1182" fmla="*/ 929239 h 3992466"/>
                <a:gd name="connsiteX87-1183" fmla="*/ 1087620 w 9517219"/>
                <a:gd name="connsiteY87-1184" fmla="*/ 929239 h 3992466"/>
                <a:gd name="connsiteX88-1185" fmla="*/ 924024 w 9517219"/>
                <a:gd name="connsiteY88-1186" fmla="*/ 765643 h 3992466"/>
                <a:gd name="connsiteX89-1187" fmla="*/ 1087620 w 9517219"/>
                <a:gd name="connsiteY89-1188" fmla="*/ 602047 h 3992466"/>
                <a:gd name="connsiteX90-1189" fmla="*/ 3876279 w 9517219"/>
                <a:gd name="connsiteY90-1190" fmla="*/ 602047 h 3992466"/>
                <a:gd name="connsiteX91-1191" fmla="*/ 3913973 w 9517219"/>
                <a:gd name="connsiteY91-1192" fmla="*/ 576634 h 3992466"/>
                <a:gd name="connsiteX92-1193" fmla="*/ 3957782 w 9517219"/>
                <a:gd name="connsiteY92-1194" fmla="*/ 470867 h 3992466"/>
                <a:gd name="connsiteX93-1195" fmla="*/ 3866428 w 9517219"/>
                <a:gd name="connsiteY93-1196" fmla="*/ 333046 h 3992466"/>
                <a:gd name="connsiteX94-1197" fmla="*/ 3837435 w 9517219"/>
                <a:gd name="connsiteY94-1198" fmla="*/ 327192 h 3992466"/>
                <a:gd name="connsiteX95-1199" fmla="*/ 3381569 w 9517219"/>
                <a:gd name="connsiteY95-1200" fmla="*/ 327192 h 3992466"/>
                <a:gd name="connsiteX96-1201" fmla="*/ 3217973 w 9517219"/>
                <a:gd name="connsiteY96-1202" fmla="*/ 163596 h 3992466"/>
                <a:gd name="connsiteX97-1203" fmla="*/ 3381569 w 9517219"/>
                <a:gd name="connsiteY97-1204" fmla="*/ 0 h 3992466"/>
                <a:gd name="connsiteX0-1205" fmla="*/ 6099207 w 9517219"/>
                <a:gd name="connsiteY0-1206" fmla="*/ 3780629 h 3992466"/>
                <a:gd name="connsiteX1-1207" fmla="*/ 6099207 w 9517219"/>
                <a:gd name="connsiteY1-1208" fmla="*/ 3780629 h 3992466"/>
                <a:gd name="connsiteX2-1209" fmla="*/ 6099207 w 9517219"/>
                <a:gd name="connsiteY2-1210" fmla="*/ 3780629 h 3992466"/>
                <a:gd name="connsiteX3-1211" fmla="*/ 3381569 w 9517219"/>
                <a:gd name="connsiteY3-1212" fmla="*/ 0 h 3992466"/>
                <a:gd name="connsiteX4-1213" fmla="*/ 5522861 w 9517219"/>
                <a:gd name="connsiteY4-1214" fmla="*/ 0 h 3992466"/>
                <a:gd name="connsiteX5-1215" fmla="*/ 5686457 w 9517219"/>
                <a:gd name="connsiteY5-1216" fmla="*/ 163596 h 3992466"/>
                <a:gd name="connsiteX6-1217" fmla="*/ 5522861 w 9517219"/>
                <a:gd name="connsiteY6-1218" fmla="*/ 327192 h 3992466"/>
                <a:gd name="connsiteX7-1219" fmla="*/ 5034043 w 9517219"/>
                <a:gd name="connsiteY7-1220" fmla="*/ 327192 h 3992466"/>
                <a:gd name="connsiteX8-1221" fmla="*/ 5005050 w 9517219"/>
                <a:gd name="connsiteY8-1222" fmla="*/ 333046 h 3992466"/>
                <a:gd name="connsiteX9-1223" fmla="*/ 4913696 w 9517219"/>
                <a:gd name="connsiteY9-1224" fmla="*/ 470867 h 3992466"/>
                <a:gd name="connsiteX10-1225" fmla="*/ 4957506 w 9517219"/>
                <a:gd name="connsiteY10-1226" fmla="*/ 576634 h 3992466"/>
                <a:gd name="connsiteX11-1227" fmla="*/ 4995199 w 9517219"/>
                <a:gd name="connsiteY11-1228" fmla="*/ 602047 h 3992466"/>
                <a:gd name="connsiteX12-1229" fmla="*/ 7209354 w 9517219"/>
                <a:gd name="connsiteY12-1230" fmla="*/ 602047 h 3992466"/>
                <a:gd name="connsiteX13-1231" fmla="*/ 7372950 w 9517219"/>
                <a:gd name="connsiteY13-1232" fmla="*/ 765643 h 3992466"/>
                <a:gd name="connsiteX14-1233" fmla="*/ 7209354 w 9517219"/>
                <a:gd name="connsiteY14-1234" fmla="*/ 929239 h 3992466"/>
                <a:gd name="connsiteX15-1235" fmla="*/ 5356511 w 9517219"/>
                <a:gd name="connsiteY15-1236" fmla="*/ 929239 h 3992466"/>
                <a:gd name="connsiteX16-1237" fmla="*/ 5339059 w 9517219"/>
                <a:gd name="connsiteY16-1238" fmla="*/ 932762 h 3992466"/>
                <a:gd name="connsiteX17-1239" fmla="*/ 5247705 w 9517219"/>
                <a:gd name="connsiteY17-1240" fmla="*/ 1070584 h 3992466"/>
                <a:gd name="connsiteX18-1241" fmla="*/ 5339059 w 9517219"/>
                <a:gd name="connsiteY18-1242" fmla="*/ 1208406 h 3992466"/>
                <a:gd name="connsiteX19-1243" fmla="*/ 5386899 w 9517219"/>
                <a:gd name="connsiteY19-1244" fmla="*/ 1218064 h 3992466"/>
                <a:gd name="connsiteX20-1245" fmla="*/ 6227277 w 9517219"/>
                <a:gd name="connsiteY20-1246" fmla="*/ 1218064 h 3992466"/>
                <a:gd name="connsiteX21-1247" fmla="*/ 6439300 w 9517219"/>
                <a:gd name="connsiteY21-1248" fmla="*/ 1430087 h 3992466"/>
                <a:gd name="connsiteX22-1249" fmla="*/ 6227277 w 9517219"/>
                <a:gd name="connsiteY22-1250" fmla="*/ 1642110 h 3992466"/>
                <a:gd name="connsiteX23-1251" fmla="*/ 5441631 w 9517219"/>
                <a:gd name="connsiteY23-1252" fmla="*/ 1642110 h 3992466"/>
                <a:gd name="connsiteX24-1253" fmla="*/ 5397280 w 9517219"/>
                <a:gd name="connsiteY24-1254" fmla="*/ 1644206 h 3992466"/>
                <a:gd name="connsiteX25-1255" fmla="*/ 5247704 w 9517219"/>
                <a:gd name="connsiteY25-1256" fmla="*/ 1793782 h 3992466"/>
                <a:gd name="connsiteX26-1257" fmla="*/ 5339058 w 9517219"/>
                <a:gd name="connsiteY26-1258" fmla="*/ 1931604 h 3992466"/>
                <a:gd name="connsiteX27-1259" fmla="*/ 5386898 w 9517219"/>
                <a:gd name="connsiteY27-1260" fmla="*/ 1941262 h 3992466"/>
                <a:gd name="connsiteX28-1261" fmla="*/ 8694084 w 9517219"/>
                <a:gd name="connsiteY28-1262" fmla="*/ 1941262 h 3992466"/>
                <a:gd name="connsiteX29-1263" fmla="*/ 8906107 w 9517219"/>
                <a:gd name="connsiteY29-1264" fmla="*/ 2153285 h 3992466"/>
                <a:gd name="connsiteX30-1265" fmla="*/ 8694084 w 9517219"/>
                <a:gd name="connsiteY30-1266" fmla="*/ 2365308 h 3992466"/>
                <a:gd name="connsiteX31-1267" fmla="*/ 7461677 w 9517219"/>
                <a:gd name="connsiteY31-1268" fmla="*/ 2365308 h 3992466"/>
                <a:gd name="connsiteX32-1269" fmla="*/ 7394326 w 9517219"/>
                <a:gd name="connsiteY32-1270" fmla="*/ 2410717 h 3992466"/>
                <a:gd name="connsiteX33-1271" fmla="*/ 7332226 w 9517219"/>
                <a:gd name="connsiteY33-1272" fmla="*/ 2560640 h 3992466"/>
                <a:gd name="connsiteX34-1273" fmla="*/ 7394326 w 9517219"/>
                <a:gd name="connsiteY34-1274" fmla="*/ 2710563 h 3992466"/>
                <a:gd name="connsiteX35-1275" fmla="*/ 7439859 w 9517219"/>
                <a:gd name="connsiteY35-1276" fmla="*/ 2741262 h 3992466"/>
                <a:gd name="connsiteX36-1277" fmla="*/ 9305196 w 9517219"/>
                <a:gd name="connsiteY36-1278" fmla="*/ 2741262 h 3992466"/>
                <a:gd name="connsiteX37-1279" fmla="*/ 9517219 w 9517219"/>
                <a:gd name="connsiteY37-1280" fmla="*/ 2953285 h 3992466"/>
                <a:gd name="connsiteX38-1281" fmla="*/ 9305196 w 9517219"/>
                <a:gd name="connsiteY38-1282" fmla="*/ 3165308 h 3992466"/>
                <a:gd name="connsiteX39-1283" fmla="*/ 8612841 w 9517219"/>
                <a:gd name="connsiteY39-1284" fmla="*/ 3165308 h 3992466"/>
                <a:gd name="connsiteX40-1285" fmla="*/ 8566326 w 9517219"/>
                <a:gd name="connsiteY40-1286" fmla="*/ 3187670 h 3992466"/>
                <a:gd name="connsiteX41-1287" fmla="*/ 8489576 w 9517219"/>
                <a:gd name="connsiteY41-1288" fmla="*/ 3280872 h 3992466"/>
                <a:gd name="connsiteX42-1289" fmla="*/ 8472929 w 9517219"/>
                <a:gd name="connsiteY42-1290" fmla="*/ 3363328 h 3992466"/>
                <a:gd name="connsiteX43-1291" fmla="*/ 8489576 w 9517219"/>
                <a:gd name="connsiteY43-1292" fmla="*/ 3445784 h 3992466"/>
                <a:gd name="connsiteX44-1293" fmla="*/ 8621772 w 9517219"/>
                <a:gd name="connsiteY44-1294" fmla="*/ 3565640 h 3992466"/>
                <a:gd name="connsiteX45-1295" fmla="*/ 8642619 w 9517219"/>
                <a:gd name="connsiteY45-1296" fmla="*/ 3568792 h 3992466"/>
                <a:gd name="connsiteX46-1297" fmla="*/ 9189371 w 9517219"/>
                <a:gd name="connsiteY46-1298" fmla="*/ 3568792 h 3992466"/>
                <a:gd name="connsiteX47-1299" fmla="*/ 9232064 w 9517219"/>
                <a:gd name="connsiteY47-1300" fmla="*/ 3573096 h 3992466"/>
                <a:gd name="connsiteX48-1301" fmla="*/ 9238727 w 9517219"/>
                <a:gd name="connsiteY48-1302" fmla="*/ 3575164 h 3992466"/>
                <a:gd name="connsiteX49-1303" fmla="*/ 9239928 w 9517219"/>
                <a:gd name="connsiteY49-1304" fmla="*/ 3575537 h 3992466"/>
                <a:gd name="connsiteX50-1305" fmla="*/ 9271827 w 9517219"/>
                <a:gd name="connsiteY50-1306" fmla="*/ 3585439 h 3992466"/>
                <a:gd name="connsiteX51-1307" fmla="*/ 9401208 w 9517219"/>
                <a:gd name="connsiteY51-1308" fmla="*/ 3780629 h 3992466"/>
                <a:gd name="connsiteX52-1309" fmla="*/ 9401207 w 9517219"/>
                <a:gd name="connsiteY52-1310" fmla="*/ 3780629 h 3992466"/>
                <a:gd name="connsiteX53-1311" fmla="*/ 9189370 w 9517219"/>
                <a:gd name="connsiteY53-1312" fmla="*/ 3992466 h 3992466"/>
                <a:gd name="connsiteX54-1313" fmla="*/ 6311044 w 9517219"/>
                <a:gd name="connsiteY54-1314" fmla="*/ 3992465 h 3992466"/>
                <a:gd name="connsiteX55-1315" fmla="*/ 6115854 w 9517219"/>
                <a:gd name="connsiteY55-1316" fmla="*/ 3863084 h 3992466"/>
                <a:gd name="connsiteX56-1317" fmla="*/ 6115854 w 9517219"/>
                <a:gd name="connsiteY56-1318" fmla="*/ 3698173 h 3992466"/>
                <a:gd name="connsiteX57-1319" fmla="*/ 6311044 w 9517219"/>
                <a:gd name="connsiteY57-1320" fmla="*/ 3568792 h 3992466"/>
                <a:gd name="connsiteX58-1321" fmla="*/ 6720010 w 9517219"/>
                <a:gd name="connsiteY58-1322" fmla="*/ 3568792 h 3992466"/>
                <a:gd name="connsiteX59-1323" fmla="*/ 6768790 w 9517219"/>
                <a:gd name="connsiteY59-1324" fmla="*/ 3539196 h 3992466"/>
                <a:gd name="connsiteX60-1325" fmla="*/ 6845947 w 9517219"/>
                <a:gd name="connsiteY60-1326" fmla="*/ 3375589 h 3992466"/>
                <a:gd name="connsiteX61-1327" fmla="*/ 6676654 w 9517219"/>
                <a:gd name="connsiteY61-1328" fmla="*/ 3167874 h 3992466"/>
                <a:gd name="connsiteX62-1329" fmla="*/ 6651205 w 9517219"/>
                <a:gd name="connsiteY62-1330" fmla="*/ 3165308 h 3992466"/>
                <a:gd name="connsiteX63-1331" fmla="*/ 3289941 w 9517219"/>
                <a:gd name="connsiteY63-1332" fmla="*/ 3165308 h 3992466"/>
                <a:gd name="connsiteX64-1333" fmla="*/ 3077918 w 9517219"/>
                <a:gd name="connsiteY64-1334" fmla="*/ 2953285 h 3992466"/>
                <a:gd name="connsiteX65-1335" fmla="*/ 3289941 w 9517219"/>
                <a:gd name="connsiteY65-1336" fmla="*/ 2741262 h 3992466"/>
                <a:gd name="connsiteX66-1337" fmla="*/ 4078173 w 9517219"/>
                <a:gd name="connsiteY66-1338" fmla="*/ 2741262 h 3992466"/>
                <a:gd name="connsiteX67-1339" fmla="*/ 4846854 w 9517219"/>
                <a:gd name="connsiteY67-1340" fmla="*/ 2741262 h 3992466"/>
                <a:gd name="connsiteX68-1341" fmla="*/ 5035879 w 9517219"/>
                <a:gd name="connsiteY68-1342" fmla="*/ 2552237 h 3992466"/>
                <a:gd name="connsiteX69-1343" fmla="*/ 4884949 w 9517219"/>
                <a:gd name="connsiteY69-1344" fmla="*/ 2367052 h 3992466"/>
                <a:gd name="connsiteX70-1345" fmla="*/ 4867646 w 9517219"/>
                <a:gd name="connsiteY70-1346" fmla="*/ 2365308 h 3992466"/>
                <a:gd name="connsiteX71-1347" fmla="*/ 2678829 w 9517219"/>
                <a:gd name="connsiteY71-1348" fmla="*/ 2365308 h 3992466"/>
                <a:gd name="connsiteX72-1349" fmla="*/ 2466806 w 9517219"/>
                <a:gd name="connsiteY72-1350" fmla="*/ 2153285 h 3992466"/>
                <a:gd name="connsiteX73-1351" fmla="*/ 2678829 w 9517219"/>
                <a:gd name="connsiteY73-1352" fmla="*/ 1941262 h 3992466"/>
                <a:gd name="connsiteX74-1353" fmla="*/ 4152596 w 9517219"/>
                <a:gd name="connsiteY74-1354" fmla="*/ 1941262 h 3992466"/>
                <a:gd name="connsiteX75-1355" fmla="*/ 4200436 w 9517219"/>
                <a:gd name="connsiteY75-1356" fmla="*/ 1931604 h 3992466"/>
                <a:gd name="connsiteX76-1357" fmla="*/ 4291790 w 9517219"/>
                <a:gd name="connsiteY76-1358" fmla="*/ 1793782 h 3992466"/>
                <a:gd name="connsiteX77-1359" fmla="*/ 4142214 w 9517219"/>
                <a:gd name="connsiteY77-1360" fmla="*/ 1644206 h 3992466"/>
                <a:gd name="connsiteX78-1361" fmla="*/ 3970674 w 9517219"/>
                <a:gd name="connsiteY78-1362" fmla="*/ 1644206 h 3992466"/>
                <a:gd name="connsiteX79-1363" fmla="*/ 212023 w 9517219"/>
                <a:gd name="connsiteY79-1364" fmla="*/ 1642110 h 3992466"/>
                <a:gd name="connsiteX80-1365" fmla="*/ 0 w 9517219"/>
                <a:gd name="connsiteY80-1366" fmla="*/ 1430087 h 3992466"/>
                <a:gd name="connsiteX81-1367" fmla="*/ 212023 w 9517219"/>
                <a:gd name="connsiteY81-1368" fmla="*/ 1218064 h 3992466"/>
                <a:gd name="connsiteX82-1369" fmla="*/ 3510154 w 9517219"/>
                <a:gd name="connsiteY82-1370" fmla="*/ 1218064 h 3992466"/>
                <a:gd name="connsiteX83-1371" fmla="*/ 3659730 w 9517219"/>
                <a:gd name="connsiteY83-1372" fmla="*/ 1068488 h 3992466"/>
                <a:gd name="connsiteX84-1373" fmla="*/ 3568376 w 9517219"/>
                <a:gd name="connsiteY84-1374" fmla="*/ 930667 h 3992466"/>
                <a:gd name="connsiteX85-1375" fmla="*/ 3561306 w 9517219"/>
                <a:gd name="connsiteY85-1376" fmla="*/ 929239 h 3992466"/>
                <a:gd name="connsiteX86-1377" fmla="*/ 1087620 w 9517219"/>
                <a:gd name="connsiteY86-1378" fmla="*/ 929239 h 3992466"/>
                <a:gd name="connsiteX87-1379" fmla="*/ 924024 w 9517219"/>
                <a:gd name="connsiteY87-1380" fmla="*/ 765643 h 3992466"/>
                <a:gd name="connsiteX88-1381" fmla="*/ 1087620 w 9517219"/>
                <a:gd name="connsiteY88-1382" fmla="*/ 602047 h 3992466"/>
                <a:gd name="connsiteX89-1383" fmla="*/ 3876279 w 9517219"/>
                <a:gd name="connsiteY89-1384" fmla="*/ 602047 h 3992466"/>
                <a:gd name="connsiteX90-1385" fmla="*/ 3913973 w 9517219"/>
                <a:gd name="connsiteY90-1386" fmla="*/ 576634 h 3992466"/>
                <a:gd name="connsiteX91-1387" fmla="*/ 3957782 w 9517219"/>
                <a:gd name="connsiteY91-1388" fmla="*/ 470867 h 3992466"/>
                <a:gd name="connsiteX92-1389" fmla="*/ 3866428 w 9517219"/>
                <a:gd name="connsiteY92-1390" fmla="*/ 333046 h 3992466"/>
                <a:gd name="connsiteX93-1391" fmla="*/ 3837435 w 9517219"/>
                <a:gd name="connsiteY93-1392" fmla="*/ 327192 h 3992466"/>
                <a:gd name="connsiteX94-1393" fmla="*/ 3381569 w 9517219"/>
                <a:gd name="connsiteY94-1394" fmla="*/ 327192 h 3992466"/>
                <a:gd name="connsiteX95-1395" fmla="*/ 3217973 w 9517219"/>
                <a:gd name="connsiteY95-1396" fmla="*/ 163596 h 3992466"/>
                <a:gd name="connsiteX96-1397" fmla="*/ 3381569 w 9517219"/>
                <a:gd name="connsiteY96-1398" fmla="*/ 0 h 3992466"/>
                <a:gd name="connsiteX0-1399" fmla="*/ 3381569 w 9517219"/>
                <a:gd name="connsiteY0-1400" fmla="*/ 0 h 3992466"/>
                <a:gd name="connsiteX1-1401" fmla="*/ 5522861 w 9517219"/>
                <a:gd name="connsiteY1-1402" fmla="*/ 0 h 3992466"/>
                <a:gd name="connsiteX2-1403" fmla="*/ 5686457 w 9517219"/>
                <a:gd name="connsiteY2-1404" fmla="*/ 163596 h 3992466"/>
                <a:gd name="connsiteX3-1405" fmla="*/ 5522861 w 9517219"/>
                <a:gd name="connsiteY3-1406" fmla="*/ 327192 h 3992466"/>
                <a:gd name="connsiteX4-1407" fmla="*/ 5034043 w 9517219"/>
                <a:gd name="connsiteY4-1408" fmla="*/ 327192 h 3992466"/>
                <a:gd name="connsiteX5-1409" fmla="*/ 5005050 w 9517219"/>
                <a:gd name="connsiteY5-1410" fmla="*/ 333046 h 3992466"/>
                <a:gd name="connsiteX6-1411" fmla="*/ 4913696 w 9517219"/>
                <a:gd name="connsiteY6-1412" fmla="*/ 470867 h 3992466"/>
                <a:gd name="connsiteX7-1413" fmla="*/ 4957506 w 9517219"/>
                <a:gd name="connsiteY7-1414" fmla="*/ 576634 h 3992466"/>
                <a:gd name="connsiteX8-1415" fmla="*/ 4995199 w 9517219"/>
                <a:gd name="connsiteY8-1416" fmla="*/ 602047 h 3992466"/>
                <a:gd name="connsiteX9-1417" fmla="*/ 7209354 w 9517219"/>
                <a:gd name="connsiteY9-1418" fmla="*/ 602047 h 3992466"/>
                <a:gd name="connsiteX10-1419" fmla="*/ 7372950 w 9517219"/>
                <a:gd name="connsiteY10-1420" fmla="*/ 765643 h 3992466"/>
                <a:gd name="connsiteX11-1421" fmla="*/ 7209354 w 9517219"/>
                <a:gd name="connsiteY11-1422" fmla="*/ 929239 h 3992466"/>
                <a:gd name="connsiteX12-1423" fmla="*/ 5356511 w 9517219"/>
                <a:gd name="connsiteY12-1424" fmla="*/ 929239 h 3992466"/>
                <a:gd name="connsiteX13-1425" fmla="*/ 5339059 w 9517219"/>
                <a:gd name="connsiteY13-1426" fmla="*/ 932762 h 3992466"/>
                <a:gd name="connsiteX14-1427" fmla="*/ 5247705 w 9517219"/>
                <a:gd name="connsiteY14-1428" fmla="*/ 1070584 h 3992466"/>
                <a:gd name="connsiteX15-1429" fmla="*/ 5339059 w 9517219"/>
                <a:gd name="connsiteY15-1430" fmla="*/ 1208406 h 3992466"/>
                <a:gd name="connsiteX16-1431" fmla="*/ 5386899 w 9517219"/>
                <a:gd name="connsiteY16-1432" fmla="*/ 1218064 h 3992466"/>
                <a:gd name="connsiteX17-1433" fmla="*/ 6227277 w 9517219"/>
                <a:gd name="connsiteY17-1434" fmla="*/ 1218064 h 3992466"/>
                <a:gd name="connsiteX18-1435" fmla="*/ 6439300 w 9517219"/>
                <a:gd name="connsiteY18-1436" fmla="*/ 1430087 h 3992466"/>
                <a:gd name="connsiteX19-1437" fmla="*/ 6227277 w 9517219"/>
                <a:gd name="connsiteY19-1438" fmla="*/ 1642110 h 3992466"/>
                <a:gd name="connsiteX20-1439" fmla="*/ 5441631 w 9517219"/>
                <a:gd name="connsiteY20-1440" fmla="*/ 1642110 h 3992466"/>
                <a:gd name="connsiteX21-1441" fmla="*/ 5397280 w 9517219"/>
                <a:gd name="connsiteY21-1442" fmla="*/ 1644206 h 3992466"/>
                <a:gd name="connsiteX22-1443" fmla="*/ 5247704 w 9517219"/>
                <a:gd name="connsiteY22-1444" fmla="*/ 1793782 h 3992466"/>
                <a:gd name="connsiteX23-1445" fmla="*/ 5339058 w 9517219"/>
                <a:gd name="connsiteY23-1446" fmla="*/ 1931604 h 3992466"/>
                <a:gd name="connsiteX24-1447" fmla="*/ 5386898 w 9517219"/>
                <a:gd name="connsiteY24-1448" fmla="*/ 1941262 h 3992466"/>
                <a:gd name="connsiteX25-1449" fmla="*/ 8694084 w 9517219"/>
                <a:gd name="connsiteY25-1450" fmla="*/ 1941262 h 3992466"/>
                <a:gd name="connsiteX26-1451" fmla="*/ 8906107 w 9517219"/>
                <a:gd name="connsiteY26-1452" fmla="*/ 2153285 h 3992466"/>
                <a:gd name="connsiteX27-1453" fmla="*/ 8694084 w 9517219"/>
                <a:gd name="connsiteY27-1454" fmla="*/ 2365308 h 3992466"/>
                <a:gd name="connsiteX28-1455" fmla="*/ 7461677 w 9517219"/>
                <a:gd name="connsiteY28-1456" fmla="*/ 2365308 h 3992466"/>
                <a:gd name="connsiteX29-1457" fmla="*/ 7394326 w 9517219"/>
                <a:gd name="connsiteY29-1458" fmla="*/ 2410717 h 3992466"/>
                <a:gd name="connsiteX30-1459" fmla="*/ 7332226 w 9517219"/>
                <a:gd name="connsiteY30-1460" fmla="*/ 2560640 h 3992466"/>
                <a:gd name="connsiteX31-1461" fmla="*/ 7394326 w 9517219"/>
                <a:gd name="connsiteY31-1462" fmla="*/ 2710563 h 3992466"/>
                <a:gd name="connsiteX32-1463" fmla="*/ 7439859 w 9517219"/>
                <a:gd name="connsiteY32-1464" fmla="*/ 2741262 h 3992466"/>
                <a:gd name="connsiteX33-1465" fmla="*/ 9305196 w 9517219"/>
                <a:gd name="connsiteY33-1466" fmla="*/ 2741262 h 3992466"/>
                <a:gd name="connsiteX34-1467" fmla="*/ 9517219 w 9517219"/>
                <a:gd name="connsiteY34-1468" fmla="*/ 2953285 h 3992466"/>
                <a:gd name="connsiteX35-1469" fmla="*/ 9305196 w 9517219"/>
                <a:gd name="connsiteY35-1470" fmla="*/ 3165308 h 3992466"/>
                <a:gd name="connsiteX36-1471" fmla="*/ 8612841 w 9517219"/>
                <a:gd name="connsiteY36-1472" fmla="*/ 3165308 h 3992466"/>
                <a:gd name="connsiteX37-1473" fmla="*/ 8566326 w 9517219"/>
                <a:gd name="connsiteY37-1474" fmla="*/ 3187670 h 3992466"/>
                <a:gd name="connsiteX38-1475" fmla="*/ 8489576 w 9517219"/>
                <a:gd name="connsiteY38-1476" fmla="*/ 3280872 h 3992466"/>
                <a:gd name="connsiteX39-1477" fmla="*/ 8472929 w 9517219"/>
                <a:gd name="connsiteY39-1478" fmla="*/ 3363328 h 3992466"/>
                <a:gd name="connsiteX40-1479" fmla="*/ 8489576 w 9517219"/>
                <a:gd name="connsiteY40-1480" fmla="*/ 3445784 h 3992466"/>
                <a:gd name="connsiteX41-1481" fmla="*/ 8621772 w 9517219"/>
                <a:gd name="connsiteY41-1482" fmla="*/ 3565640 h 3992466"/>
                <a:gd name="connsiteX42-1483" fmla="*/ 8642619 w 9517219"/>
                <a:gd name="connsiteY42-1484" fmla="*/ 3568792 h 3992466"/>
                <a:gd name="connsiteX43-1485" fmla="*/ 9189371 w 9517219"/>
                <a:gd name="connsiteY43-1486" fmla="*/ 3568792 h 3992466"/>
                <a:gd name="connsiteX44-1487" fmla="*/ 9232064 w 9517219"/>
                <a:gd name="connsiteY44-1488" fmla="*/ 3573096 h 3992466"/>
                <a:gd name="connsiteX45-1489" fmla="*/ 9238727 w 9517219"/>
                <a:gd name="connsiteY45-1490" fmla="*/ 3575164 h 3992466"/>
                <a:gd name="connsiteX46-1491" fmla="*/ 9239928 w 9517219"/>
                <a:gd name="connsiteY46-1492" fmla="*/ 3575537 h 3992466"/>
                <a:gd name="connsiteX47-1493" fmla="*/ 9271827 w 9517219"/>
                <a:gd name="connsiteY47-1494" fmla="*/ 3585439 h 3992466"/>
                <a:gd name="connsiteX48-1495" fmla="*/ 9401208 w 9517219"/>
                <a:gd name="connsiteY48-1496" fmla="*/ 3780629 h 3992466"/>
                <a:gd name="connsiteX49-1497" fmla="*/ 9401207 w 9517219"/>
                <a:gd name="connsiteY49-1498" fmla="*/ 3780629 h 3992466"/>
                <a:gd name="connsiteX50-1499" fmla="*/ 9189370 w 9517219"/>
                <a:gd name="connsiteY50-1500" fmla="*/ 3992466 h 3992466"/>
                <a:gd name="connsiteX51-1501" fmla="*/ 6311044 w 9517219"/>
                <a:gd name="connsiteY51-1502" fmla="*/ 3992465 h 3992466"/>
                <a:gd name="connsiteX52-1503" fmla="*/ 6115854 w 9517219"/>
                <a:gd name="connsiteY52-1504" fmla="*/ 3863084 h 3992466"/>
                <a:gd name="connsiteX53-1505" fmla="*/ 6115854 w 9517219"/>
                <a:gd name="connsiteY53-1506" fmla="*/ 3698173 h 3992466"/>
                <a:gd name="connsiteX54-1507" fmla="*/ 6311044 w 9517219"/>
                <a:gd name="connsiteY54-1508" fmla="*/ 3568792 h 3992466"/>
                <a:gd name="connsiteX55-1509" fmla="*/ 6720010 w 9517219"/>
                <a:gd name="connsiteY55-1510" fmla="*/ 3568792 h 3992466"/>
                <a:gd name="connsiteX56-1511" fmla="*/ 6768790 w 9517219"/>
                <a:gd name="connsiteY56-1512" fmla="*/ 3539196 h 3992466"/>
                <a:gd name="connsiteX57-1513" fmla="*/ 6845947 w 9517219"/>
                <a:gd name="connsiteY57-1514" fmla="*/ 3375589 h 3992466"/>
                <a:gd name="connsiteX58-1515" fmla="*/ 6676654 w 9517219"/>
                <a:gd name="connsiteY58-1516" fmla="*/ 3167874 h 3992466"/>
                <a:gd name="connsiteX59-1517" fmla="*/ 6651205 w 9517219"/>
                <a:gd name="connsiteY59-1518" fmla="*/ 3165308 h 3992466"/>
                <a:gd name="connsiteX60-1519" fmla="*/ 3289941 w 9517219"/>
                <a:gd name="connsiteY60-1520" fmla="*/ 3165308 h 3992466"/>
                <a:gd name="connsiteX61-1521" fmla="*/ 3077918 w 9517219"/>
                <a:gd name="connsiteY61-1522" fmla="*/ 2953285 h 3992466"/>
                <a:gd name="connsiteX62-1523" fmla="*/ 3289941 w 9517219"/>
                <a:gd name="connsiteY62-1524" fmla="*/ 2741262 h 3992466"/>
                <a:gd name="connsiteX63-1525" fmla="*/ 4078173 w 9517219"/>
                <a:gd name="connsiteY63-1526" fmla="*/ 2741262 h 3992466"/>
                <a:gd name="connsiteX64-1527" fmla="*/ 4846854 w 9517219"/>
                <a:gd name="connsiteY64-1528" fmla="*/ 2741262 h 3992466"/>
                <a:gd name="connsiteX65-1529" fmla="*/ 5035879 w 9517219"/>
                <a:gd name="connsiteY65-1530" fmla="*/ 2552237 h 3992466"/>
                <a:gd name="connsiteX66-1531" fmla="*/ 4884949 w 9517219"/>
                <a:gd name="connsiteY66-1532" fmla="*/ 2367052 h 3992466"/>
                <a:gd name="connsiteX67-1533" fmla="*/ 4867646 w 9517219"/>
                <a:gd name="connsiteY67-1534" fmla="*/ 2365308 h 3992466"/>
                <a:gd name="connsiteX68-1535" fmla="*/ 2678829 w 9517219"/>
                <a:gd name="connsiteY68-1536" fmla="*/ 2365308 h 3992466"/>
                <a:gd name="connsiteX69-1537" fmla="*/ 2466806 w 9517219"/>
                <a:gd name="connsiteY69-1538" fmla="*/ 2153285 h 3992466"/>
                <a:gd name="connsiteX70-1539" fmla="*/ 2678829 w 9517219"/>
                <a:gd name="connsiteY70-1540" fmla="*/ 1941262 h 3992466"/>
                <a:gd name="connsiteX71-1541" fmla="*/ 4152596 w 9517219"/>
                <a:gd name="connsiteY71-1542" fmla="*/ 1941262 h 3992466"/>
                <a:gd name="connsiteX72-1543" fmla="*/ 4200436 w 9517219"/>
                <a:gd name="connsiteY72-1544" fmla="*/ 1931604 h 3992466"/>
                <a:gd name="connsiteX73-1545" fmla="*/ 4291790 w 9517219"/>
                <a:gd name="connsiteY73-1546" fmla="*/ 1793782 h 3992466"/>
                <a:gd name="connsiteX74-1547" fmla="*/ 4142214 w 9517219"/>
                <a:gd name="connsiteY74-1548" fmla="*/ 1644206 h 3992466"/>
                <a:gd name="connsiteX75-1549" fmla="*/ 3970674 w 9517219"/>
                <a:gd name="connsiteY75-1550" fmla="*/ 1644206 h 3992466"/>
                <a:gd name="connsiteX76-1551" fmla="*/ 212023 w 9517219"/>
                <a:gd name="connsiteY76-1552" fmla="*/ 1642110 h 3992466"/>
                <a:gd name="connsiteX77-1553" fmla="*/ 0 w 9517219"/>
                <a:gd name="connsiteY77-1554" fmla="*/ 1430087 h 3992466"/>
                <a:gd name="connsiteX78-1555" fmla="*/ 212023 w 9517219"/>
                <a:gd name="connsiteY78-1556" fmla="*/ 1218064 h 3992466"/>
                <a:gd name="connsiteX79-1557" fmla="*/ 3510154 w 9517219"/>
                <a:gd name="connsiteY79-1558" fmla="*/ 1218064 h 3992466"/>
                <a:gd name="connsiteX80-1559" fmla="*/ 3659730 w 9517219"/>
                <a:gd name="connsiteY80-1560" fmla="*/ 1068488 h 3992466"/>
                <a:gd name="connsiteX81-1561" fmla="*/ 3568376 w 9517219"/>
                <a:gd name="connsiteY81-1562" fmla="*/ 930667 h 3992466"/>
                <a:gd name="connsiteX82-1563" fmla="*/ 3561306 w 9517219"/>
                <a:gd name="connsiteY82-1564" fmla="*/ 929239 h 3992466"/>
                <a:gd name="connsiteX83-1565" fmla="*/ 1087620 w 9517219"/>
                <a:gd name="connsiteY83-1566" fmla="*/ 929239 h 3992466"/>
                <a:gd name="connsiteX84-1567" fmla="*/ 924024 w 9517219"/>
                <a:gd name="connsiteY84-1568" fmla="*/ 765643 h 3992466"/>
                <a:gd name="connsiteX85-1569" fmla="*/ 1087620 w 9517219"/>
                <a:gd name="connsiteY85-1570" fmla="*/ 602047 h 3992466"/>
                <a:gd name="connsiteX86-1571" fmla="*/ 3876279 w 9517219"/>
                <a:gd name="connsiteY86-1572" fmla="*/ 602047 h 3992466"/>
                <a:gd name="connsiteX87-1573" fmla="*/ 3913973 w 9517219"/>
                <a:gd name="connsiteY87-1574" fmla="*/ 576634 h 3992466"/>
                <a:gd name="connsiteX88-1575" fmla="*/ 3957782 w 9517219"/>
                <a:gd name="connsiteY88-1576" fmla="*/ 470867 h 3992466"/>
                <a:gd name="connsiteX89-1577" fmla="*/ 3866428 w 9517219"/>
                <a:gd name="connsiteY89-1578" fmla="*/ 333046 h 3992466"/>
                <a:gd name="connsiteX90-1579" fmla="*/ 3837435 w 9517219"/>
                <a:gd name="connsiteY90-1580" fmla="*/ 327192 h 3992466"/>
                <a:gd name="connsiteX91-1581" fmla="*/ 3381569 w 9517219"/>
                <a:gd name="connsiteY91-1582" fmla="*/ 327192 h 3992466"/>
                <a:gd name="connsiteX92-1583" fmla="*/ 3217973 w 9517219"/>
                <a:gd name="connsiteY92-1584" fmla="*/ 163596 h 3992466"/>
                <a:gd name="connsiteX93-1585" fmla="*/ 3381569 w 9517219"/>
                <a:gd name="connsiteY93-1586" fmla="*/ 0 h 39924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Lst>
              <a:rect l="l" t="t" r="r" b="b"/>
              <a:pathLst>
                <a:path w="9517219" h="3992466">
                  <a:moveTo>
                    <a:pt x="3381569" y="0"/>
                  </a:moveTo>
                  <a:lnTo>
                    <a:pt x="5522861" y="0"/>
                  </a:lnTo>
                  <a:cubicBezTo>
                    <a:pt x="5613213" y="0"/>
                    <a:pt x="5686457" y="73244"/>
                    <a:pt x="5686457" y="163596"/>
                  </a:cubicBezTo>
                  <a:cubicBezTo>
                    <a:pt x="5686457" y="253948"/>
                    <a:pt x="5613213" y="327192"/>
                    <a:pt x="5522861" y="327192"/>
                  </a:cubicBezTo>
                  <a:lnTo>
                    <a:pt x="5034043" y="327192"/>
                  </a:lnTo>
                  <a:lnTo>
                    <a:pt x="5005050" y="333046"/>
                  </a:lnTo>
                  <a:cubicBezTo>
                    <a:pt x="4951365" y="355753"/>
                    <a:pt x="4913696" y="408911"/>
                    <a:pt x="4913696" y="470867"/>
                  </a:cubicBezTo>
                  <a:cubicBezTo>
                    <a:pt x="4913696" y="512172"/>
                    <a:pt x="4930438" y="549566"/>
                    <a:pt x="4957506" y="576634"/>
                  </a:cubicBezTo>
                  <a:lnTo>
                    <a:pt x="4995199" y="602047"/>
                  </a:lnTo>
                  <a:lnTo>
                    <a:pt x="7209354" y="602047"/>
                  </a:lnTo>
                  <a:cubicBezTo>
                    <a:pt x="7299706" y="602047"/>
                    <a:pt x="7372950" y="675291"/>
                    <a:pt x="7372950" y="765643"/>
                  </a:cubicBezTo>
                  <a:cubicBezTo>
                    <a:pt x="7372950" y="855995"/>
                    <a:pt x="7299706" y="929239"/>
                    <a:pt x="7209354" y="929239"/>
                  </a:cubicBezTo>
                  <a:lnTo>
                    <a:pt x="5356511" y="929239"/>
                  </a:lnTo>
                  <a:lnTo>
                    <a:pt x="5339059" y="932762"/>
                  </a:lnTo>
                  <a:cubicBezTo>
                    <a:pt x="5285374" y="955469"/>
                    <a:pt x="5247705" y="1008627"/>
                    <a:pt x="5247705" y="1070584"/>
                  </a:cubicBezTo>
                  <a:cubicBezTo>
                    <a:pt x="5247705" y="1132541"/>
                    <a:pt x="5285374" y="1185699"/>
                    <a:pt x="5339059" y="1208406"/>
                  </a:cubicBezTo>
                  <a:lnTo>
                    <a:pt x="5386899" y="1218064"/>
                  </a:lnTo>
                  <a:lnTo>
                    <a:pt x="6227277" y="1218064"/>
                  </a:lnTo>
                  <a:cubicBezTo>
                    <a:pt x="6344374" y="1218064"/>
                    <a:pt x="6439300" y="1312990"/>
                    <a:pt x="6439300" y="1430087"/>
                  </a:cubicBezTo>
                  <a:cubicBezTo>
                    <a:pt x="6439300" y="1547184"/>
                    <a:pt x="6344374" y="1642110"/>
                    <a:pt x="6227277" y="1642110"/>
                  </a:cubicBezTo>
                  <a:lnTo>
                    <a:pt x="5441631" y="1642110"/>
                  </a:lnTo>
                  <a:lnTo>
                    <a:pt x="5397280" y="1644206"/>
                  </a:lnTo>
                  <a:cubicBezTo>
                    <a:pt x="5314671" y="1644206"/>
                    <a:pt x="5247704" y="1711173"/>
                    <a:pt x="5247704" y="1793782"/>
                  </a:cubicBezTo>
                  <a:cubicBezTo>
                    <a:pt x="5247704" y="1855739"/>
                    <a:pt x="5285373" y="1908897"/>
                    <a:pt x="5339058" y="1931604"/>
                  </a:cubicBezTo>
                  <a:lnTo>
                    <a:pt x="5386898" y="1941262"/>
                  </a:lnTo>
                  <a:lnTo>
                    <a:pt x="8694084" y="1941262"/>
                  </a:lnTo>
                  <a:cubicBezTo>
                    <a:pt x="8811181" y="1941262"/>
                    <a:pt x="8906107" y="2036188"/>
                    <a:pt x="8906107" y="2153285"/>
                  </a:cubicBezTo>
                  <a:cubicBezTo>
                    <a:pt x="8906107" y="2270382"/>
                    <a:pt x="8811181" y="2365308"/>
                    <a:pt x="8694084" y="2365308"/>
                  </a:cubicBezTo>
                  <a:lnTo>
                    <a:pt x="7461677" y="2365308"/>
                  </a:lnTo>
                  <a:lnTo>
                    <a:pt x="7394326" y="2410717"/>
                  </a:lnTo>
                  <a:cubicBezTo>
                    <a:pt x="7355958" y="2449086"/>
                    <a:pt x="7332226" y="2502092"/>
                    <a:pt x="7332226" y="2560640"/>
                  </a:cubicBezTo>
                  <a:cubicBezTo>
                    <a:pt x="7332226" y="2619189"/>
                    <a:pt x="7355958" y="2672194"/>
                    <a:pt x="7394326" y="2710563"/>
                  </a:cubicBezTo>
                  <a:lnTo>
                    <a:pt x="7439859" y="2741262"/>
                  </a:lnTo>
                  <a:lnTo>
                    <a:pt x="9305196" y="2741262"/>
                  </a:lnTo>
                  <a:cubicBezTo>
                    <a:pt x="9422293" y="2741262"/>
                    <a:pt x="9517219" y="2836188"/>
                    <a:pt x="9517219" y="2953285"/>
                  </a:cubicBezTo>
                  <a:cubicBezTo>
                    <a:pt x="9517219" y="3070382"/>
                    <a:pt x="9422293" y="3165308"/>
                    <a:pt x="9305196" y="3165308"/>
                  </a:cubicBezTo>
                  <a:lnTo>
                    <a:pt x="8612841" y="3165308"/>
                  </a:lnTo>
                  <a:lnTo>
                    <a:pt x="8566326" y="3187670"/>
                  </a:lnTo>
                  <a:cubicBezTo>
                    <a:pt x="8532517" y="3210511"/>
                    <a:pt x="8505656" y="3242856"/>
                    <a:pt x="8489576" y="3280872"/>
                  </a:cubicBezTo>
                  <a:lnTo>
                    <a:pt x="8472929" y="3363328"/>
                  </a:lnTo>
                  <a:lnTo>
                    <a:pt x="8489576" y="3445784"/>
                  </a:lnTo>
                  <a:cubicBezTo>
                    <a:pt x="8513695" y="3502807"/>
                    <a:pt x="8562073" y="3547072"/>
                    <a:pt x="8621772" y="3565640"/>
                  </a:cubicBezTo>
                  <a:lnTo>
                    <a:pt x="8642619" y="3568792"/>
                  </a:lnTo>
                  <a:lnTo>
                    <a:pt x="9189371" y="3568792"/>
                  </a:lnTo>
                  <a:cubicBezTo>
                    <a:pt x="9203995" y="3568792"/>
                    <a:pt x="9218273" y="3570274"/>
                    <a:pt x="9232064" y="3573096"/>
                  </a:cubicBezTo>
                  <a:lnTo>
                    <a:pt x="9238727" y="3575164"/>
                  </a:lnTo>
                  <a:lnTo>
                    <a:pt x="9239928" y="3575537"/>
                  </a:lnTo>
                  <a:lnTo>
                    <a:pt x="9271827" y="3585439"/>
                  </a:lnTo>
                  <a:cubicBezTo>
                    <a:pt x="9347859" y="3617598"/>
                    <a:pt x="9401208" y="3692884"/>
                    <a:pt x="9401208" y="3780629"/>
                  </a:cubicBezTo>
                  <a:lnTo>
                    <a:pt x="9401207" y="3780629"/>
                  </a:lnTo>
                  <a:cubicBezTo>
                    <a:pt x="9401207" y="3897623"/>
                    <a:pt x="9306364" y="3992466"/>
                    <a:pt x="9189370" y="3992466"/>
                  </a:cubicBezTo>
                  <a:lnTo>
                    <a:pt x="6311044" y="3992465"/>
                  </a:lnTo>
                  <a:cubicBezTo>
                    <a:pt x="6223299" y="3992465"/>
                    <a:pt x="6148013" y="3939116"/>
                    <a:pt x="6115854" y="3863084"/>
                  </a:cubicBezTo>
                  <a:lnTo>
                    <a:pt x="6115854" y="3698173"/>
                  </a:lnTo>
                  <a:cubicBezTo>
                    <a:pt x="6148013" y="3622141"/>
                    <a:pt x="6223299" y="3568792"/>
                    <a:pt x="6311044" y="3568792"/>
                  </a:cubicBezTo>
                  <a:lnTo>
                    <a:pt x="6720010" y="3568792"/>
                  </a:lnTo>
                  <a:lnTo>
                    <a:pt x="6768790" y="3539196"/>
                  </a:lnTo>
                  <a:cubicBezTo>
                    <a:pt x="6815912" y="3500308"/>
                    <a:pt x="6845947" y="3441456"/>
                    <a:pt x="6845947" y="3375589"/>
                  </a:cubicBezTo>
                  <a:cubicBezTo>
                    <a:pt x="6845947" y="3273129"/>
                    <a:pt x="6773269" y="3187644"/>
                    <a:pt x="6676654" y="3167874"/>
                  </a:cubicBezTo>
                  <a:lnTo>
                    <a:pt x="6651205" y="3165308"/>
                  </a:lnTo>
                  <a:lnTo>
                    <a:pt x="3289941" y="3165308"/>
                  </a:lnTo>
                  <a:cubicBezTo>
                    <a:pt x="3172844" y="3165308"/>
                    <a:pt x="3077918" y="3070382"/>
                    <a:pt x="3077918" y="2953285"/>
                  </a:cubicBezTo>
                  <a:cubicBezTo>
                    <a:pt x="3077918" y="2836188"/>
                    <a:pt x="3172844" y="2741262"/>
                    <a:pt x="3289941" y="2741262"/>
                  </a:cubicBezTo>
                  <a:lnTo>
                    <a:pt x="4078173" y="2741262"/>
                  </a:lnTo>
                  <a:lnTo>
                    <a:pt x="4846854" y="2741262"/>
                  </a:lnTo>
                  <a:cubicBezTo>
                    <a:pt x="4951250" y="2741262"/>
                    <a:pt x="5035879" y="2656633"/>
                    <a:pt x="5035879" y="2552237"/>
                  </a:cubicBezTo>
                  <a:cubicBezTo>
                    <a:pt x="5035879" y="2460891"/>
                    <a:pt x="4971085" y="2384678"/>
                    <a:pt x="4884949" y="2367052"/>
                  </a:cubicBezTo>
                  <a:lnTo>
                    <a:pt x="4867646" y="2365308"/>
                  </a:lnTo>
                  <a:lnTo>
                    <a:pt x="2678829" y="2365308"/>
                  </a:lnTo>
                  <a:cubicBezTo>
                    <a:pt x="2561732" y="2365308"/>
                    <a:pt x="2466806" y="2270382"/>
                    <a:pt x="2466806" y="2153285"/>
                  </a:cubicBezTo>
                  <a:cubicBezTo>
                    <a:pt x="2466806" y="2036188"/>
                    <a:pt x="2561732" y="1941262"/>
                    <a:pt x="2678829" y="1941262"/>
                  </a:cubicBezTo>
                  <a:lnTo>
                    <a:pt x="4152596" y="1941262"/>
                  </a:lnTo>
                  <a:lnTo>
                    <a:pt x="4200436" y="1931604"/>
                  </a:lnTo>
                  <a:cubicBezTo>
                    <a:pt x="4254121" y="1908897"/>
                    <a:pt x="4291790" y="1855739"/>
                    <a:pt x="4291790" y="1793782"/>
                  </a:cubicBezTo>
                  <a:cubicBezTo>
                    <a:pt x="4291790" y="1711173"/>
                    <a:pt x="4224823" y="1644206"/>
                    <a:pt x="4142214" y="1644206"/>
                  </a:cubicBezTo>
                  <a:lnTo>
                    <a:pt x="3970674" y="1644206"/>
                  </a:lnTo>
                  <a:lnTo>
                    <a:pt x="212023" y="1642110"/>
                  </a:lnTo>
                  <a:cubicBezTo>
                    <a:pt x="94925" y="1642110"/>
                    <a:pt x="0" y="1547184"/>
                    <a:pt x="0" y="1430087"/>
                  </a:cubicBezTo>
                  <a:cubicBezTo>
                    <a:pt x="0" y="1312990"/>
                    <a:pt x="94925" y="1218064"/>
                    <a:pt x="212023" y="1218064"/>
                  </a:cubicBezTo>
                  <a:lnTo>
                    <a:pt x="3510154" y="1218064"/>
                  </a:lnTo>
                  <a:cubicBezTo>
                    <a:pt x="3592763" y="1218064"/>
                    <a:pt x="3659730" y="1151097"/>
                    <a:pt x="3659730" y="1068488"/>
                  </a:cubicBezTo>
                  <a:cubicBezTo>
                    <a:pt x="3659730" y="1006531"/>
                    <a:pt x="3622061" y="953373"/>
                    <a:pt x="3568376" y="930667"/>
                  </a:cubicBezTo>
                  <a:lnTo>
                    <a:pt x="3561306" y="929239"/>
                  </a:lnTo>
                  <a:lnTo>
                    <a:pt x="1087620" y="929239"/>
                  </a:lnTo>
                  <a:cubicBezTo>
                    <a:pt x="997268" y="929239"/>
                    <a:pt x="924024" y="855995"/>
                    <a:pt x="924024" y="765643"/>
                  </a:cubicBezTo>
                  <a:cubicBezTo>
                    <a:pt x="924024" y="675291"/>
                    <a:pt x="997268" y="602047"/>
                    <a:pt x="1087620" y="602047"/>
                  </a:cubicBezTo>
                  <a:lnTo>
                    <a:pt x="3876279" y="602047"/>
                  </a:lnTo>
                  <a:lnTo>
                    <a:pt x="3913973" y="576634"/>
                  </a:lnTo>
                  <a:cubicBezTo>
                    <a:pt x="3941041" y="549566"/>
                    <a:pt x="3957782" y="512172"/>
                    <a:pt x="3957782" y="470867"/>
                  </a:cubicBezTo>
                  <a:cubicBezTo>
                    <a:pt x="3957782" y="408911"/>
                    <a:pt x="3920113" y="355753"/>
                    <a:pt x="3866428" y="333046"/>
                  </a:cubicBezTo>
                  <a:lnTo>
                    <a:pt x="3837435" y="327192"/>
                  </a:lnTo>
                  <a:lnTo>
                    <a:pt x="3381569" y="327192"/>
                  </a:lnTo>
                  <a:cubicBezTo>
                    <a:pt x="3291217" y="327192"/>
                    <a:pt x="3217973" y="253948"/>
                    <a:pt x="3217973" y="163596"/>
                  </a:cubicBezTo>
                  <a:cubicBezTo>
                    <a:pt x="3217973" y="73244"/>
                    <a:pt x="3291217" y="0"/>
                    <a:pt x="3381569" y="0"/>
                  </a:cubicBezTo>
                  <a:close/>
                </a:path>
              </a:pathLst>
            </a:custGeom>
            <a:blipFill dpi="0" rotWithShape="0">
              <a:blip r:embed="rId3"/>
              <a:srcRect/>
              <a:stretch>
                <a:fillRect l="-25000" t="-119000" r="-39000" b="-1000"/>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41" name="圆角矩形 40"/>
            <p:cNvSpPr/>
            <p:nvPr>
              <p:custDataLst>
                <p:tags r:id="rId5"/>
              </p:custDataLst>
            </p:nvPr>
          </p:nvSpPr>
          <p:spPr>
            <a:xfrm>
              <a:off x="7442432" y="5383279"/>
              <a:ext cx="771803" cy="232026"/>
            </a:xfrm>
            <a:prstGeom prst="roundRect">
              <a:avLst>
                <a:gd name="adj" fmla="val 50000"/>
              </a:avLst>
            </a:prstGeom>
            <a:blipFill dpi="0" rotWithShape="0">
              <a:blip r:embed="rId3"/>
              <a:srcRect/>
              <a:stretch>
                <a:fillRect l="-491000" t="-1970000" r="-5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42" name="圆角矩形 41"/>
            <p:cNvSpPr/>
            <p:nvPr>
              <p:custDataLst>
                <p:tags r:id="rId6"/>
              </p:custDataLst>
            </p:nvPr>
          </p:nvSpPr>
          <p:spPr>
            <a:xfrm>
              <a:off x="5514865" y="5394443"/>
              <a:ext cx="1831941" cy="210183"/>
            </a:xfrm>
            <a:prstGeom prst="roundRect">
              <a:avLst>
                <a:gd name="adj" fmla="val 50000"/>
              </a:avLst>
            </a:prstGeom>
            <a:blipFill dpi="0" rotWithShape="0">
              <a:blip r:embed="rId3"/>
              <a:srcRect/>
              <a:stretch>
                <a:fillRect l="-102000" t="-2180000" r="-264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43" name="圆角矩形 42"/>
            <p:cNvSpPr/>
            <p:nvPr>
              <p:custDataLst>
                <p:tags r:id="rId7"/>
              </p:custDataLst>
            </p:nvPr>
          </p:nvSpPr>
          <p:spPr>
            <a:xfrm>
              <a:off x="5314876" y="4921653"/>
              <a:ext cx="1226148" cy="216008"/>
            </a:xfrm>
            <a:prstGeom prst="roundRect">
              <a:avLst>
                <a:gd name="adj" fmla="val 50000"/>
              </a:avLst>
            </a:prstGeom>
            <a:blipFill dpi="0" rotWithShape="0">
              <a:blip r:embed="rId3"/>
              <a:srcRect/>
              <a:stretch>
                <a:fillRect l="-136000" t="-1902000" r="-461000" b="-22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44" name="圆角矩形 43"/>
            <p:cNvSpPr/>
            <p:nvPr>
              <p:custDataLst>
                <p:tags r:id="rId8"/>
              </p:custDataLst>
            </p:nvPr>
          </p:nvSpPr>
          <p:spPr>
            <a:xfrm>
              <a:off x="9920454" y="4455659"/>
              <a:ext cx="977132" cy="241735"/>
            </a:xfrm>
            <a:prstGeom prst="roundRect">
              <a:avLst>
                <a:gd name="adj" fmla="val 50000"/>
              </a:avLst>
            </a:prstGeom>
            <a:blipFill dpi="0" rotWithShape="0">
              <a:blip r:embed="rId3"/>
              <a:srcRect/>
              <a:stretch>
                <a:fillRect l="-641000" t="-1507000" r="-132000" b="-38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45" name="圆角矩形 44"/>
            <p:cNvSpPr/>
            <p:nvPr>
              <p:custDataLst>
                <p:tags r:id="rId9"/>
              </p:custDataLst>
            </p:nvPr>
          </p:nvSpPr>
          <p:spPr>
            <a:xfrm>
              <a:off x="5962414" y="4502743"/>
              <a:ext cx="223774" cy="232026"/>
            </a:xfrm>
            <a:prstGeom prst="roundRect">
              <a:avLst>
                <a:gd name="adj" fmla="val 50000"/>
              </a:avLst>
            </a:prstGeom>
            <a:blipFill dpi="0" rotWithShape="0">
              <a:blip r:embed="rId3"/>
              <a:srcRect/>
              <a:stretch>
                <a:fillRect l="-1032000" t="-1591000" r="-2684000" b="-37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52" name="圆角矩形 51"/>
            <p:cNvSpPr/>
            <p:nvPr>
              <p:custDataLst>
                <p:tags r:id="rId10"/>
              </p:custDataLst>
            </p:nvPr>
          </p:nvSpPr>
          <p:spPr>
            <a:xfrm>
              <a:off x="10229660" y="5372600"/>
              <a:ext cx="296101" cy="232026"/>
            </a:xfrm>
            <a:prstGeom prst="roundRect">
              <a:avLst>
                <a:gd name="adj" fmla="val 50000"/>
              </a:avLst>
            </a:prstGeom>
            <a:blipFill dpi="0" rotWithShape="0">
              <a:blip r:embed="rId3"/>
              <a:srcRect/>
              <a:stretch>
                <a:fillRect l="-2221000" t="-1965000" r="-563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pic>
        <p:nvPicPr>
          <p:cNvPr id="2" name="图片 1" descr="0417气候中心-19"/>
          <p:cNvPicPr>
            <a:picLocks noChangeAspect="1"/>
          </p:cNvPicPr>
          <p:nvPr/>
        </p:nvPicPr>
        <p:blipFill>
          <a:blip r:embed="rId11"/>
          <a:stretch>
            <a:fillRect/>
          </a:stretch>
        </p:blipFill>
        <p:spPr>
          <a:xfrm>
            <a:off x="8326120" y="369570"/>
            <a:ext cx="3548380" cy="978535"/>
          </a:xfrm>
          <a:prstGeom prst="rect">
            <a:avLst/>
          </a:prstGeom>
        </p:spPr>
      </p:pic>
      <p:sp>
        <p:nvSpPr>
          <p:cNvPr id="3" name="矩形 2"/>
          <p:cNvSpPr/>
          <p:nvPr/>
        </p:nvSpPr>
        <p:spPr>
          <a:xfrm>
            <a:off x="0" y="1414230"/>
            <a:ext cx="12192000" cy="4163438"/>
          </a:xfrm>
          <a:prstGeom prst="rect">
            <a:avLst/>
          </a:prstGeom>
          <a:solidFill>
            <a:srgbClr val="174C7E">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98" tIns="45049" rIns="90098" bIns="45049" numCol="1" spcCol="0" rtlCol="0" fromWordArt="0" anchor="ctr" anchorCtr="0" forceAA="0" compatLnSpc="1">
            <a:noAutofit/>
          </a:bodyP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zh-CN" altLang="en-US" sz="1775" b="0" i="0" u="none" strike="noStrike" kern="1200" cap="none" spc="0" normalizeH="0" baseline="0" noProof="0">
              <a:ln>
                <a:noFill/>
              </a:ln>
              <a:solidFill>
                <a:srgbClr val="EEF7FC"/>
              </a:solidFill>
              <a:effectLst/>
              <a:uLnTx/>
              <a:uFillTx/>
              <a:latin typeface="等线" panose="02010600030101010101" pitchFamily="2" charset="-122"/>
              <a:ea typeface="等线" panose="02010600030101010101" pitchFamily="2" charset="-122"/>
              <a:cs typeface="+mn-cs"/>
            </a:endParaRPr>
          </a:p>
        </p:txBody>
      </p:sp>
      <p:cxnSp>
        <p:nvCxnSpPr>
          <p:cNvPr id="55" name="直接连接符 54"/>
          <p:cNvCxnSpPr/>
          <p:nvPr/>
        </p:nvCxnSpPr>
        <p:spPr>
          <a:xfrm flipV="1">
            <a:off x="2085692" y="5421685"/>
            <a:ext cx="7932986" cy="834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790825" y="4264660"/>
            <a:ext cx="6809740" cy="1106170"/>
          </a:xfrm>
          <a:prstGeom prst="rect">
            <a:avLst/>
          </a:prstGeom>
          <a:noFill/>
          <a:extLst>
            <a:ext uri="{909E8E84-426E-40DD-AFC4-6F175D3DCCD1}">
              <a14:hiddenFill xmlns:a14="http://schemas.microsoft.com/office/drawing/2010/main">
                <a:solidFill>
                  <a:schemeClr val="accent5">
                    <a:lumMod val="60000"/>
                    <a:lumOff val="40000"/>
                  </a:schemeClr>
                </a:solidFill>
              </a14:hiddenFill>
            </a:ext>
          </a:extLst>
        </p:spPr>
        <p:txBody>
          <a:bodyPr wrap="square" rtlCol="0">
            <a:spAutoFit/>
          </a:bodyPr>
          <a:lstStyle/>
          <a:p>
            <a:pPr algn="just" eaLnBrk="0" fontAlgn="base" hangingPunct="0">
              <a:lnSpc>
                <a:spcPct val="110000"/>
              </a:lnSpc>
              <a:spcBef>
                <a:spcPct val="0"/>
              </a:spcBef>
              <a:spcAft>
                <a:spcPct val="0"/>
              </a:spcAft>
              <a:defRPr/>
            </a:pPr>
            <a:r>
              <a:rPr lang="en-US" sz="3200" b="1" spc="3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Daquan-Zhang and Duo-Li</a:t>
            </a:r>
            <a:endParaRPr lang="en-US" altLang="zh-CN" sz="3200" b="1" spc="3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0" fontAlgn="base" hangingPunct="0">
              <a:lnSpc>
                <a:spcPct val="110000"/>
              </a:lnSpc>
              <a:spcBef>
                <a:spcPct val="0"/>
              </a:spcBef>
              <a:spcAft>
                <a:spcPct val="0"/>
              </a:spcAft>
              <a:defRPr/>
            </a:pPr>
            <a:r>
              <a:rPr lang="en-US" altLang="zh-CN" sz="2800" b="1" spc="30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Beijing Climate Center</a:t>
            </a:r>
            <a:endParaRPr kumimoji="0" lang="en-US" altLang="zh-CN" sz="2800" b="1"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83358" y="1762293"/>
            <a:ext cx="12179127" cy="1850390"/>
          </a:xfrm>
          <a:prstGeom prst="rect">
            <a:avLst/>
          </a:prstGeom>
          <a:noFill/>
        </p:spPr>
        <p:txBody>
          <a:bodyPr wrap="square">
            <a:spAutoFit/>
          </a:bodyPr>
          <a:lstStyle/>
          <a:p>
            <a:pPr lvl="0" algn="ctr" eaLnBrk="0" fontAlgn="base" hangingPunct="0">
              <a:lnSpc>
                <a:spcPct val="130000"/>
              </a:lnSpc>
              <a:spcBef>
                <a:spcPct val="0"/>
              </a:spcBef>
              <a:spcAft>
                <a:spcPct val="0"/>
              </a:spcAft>
              <a:defRPr/>
            </a:pPr>
            <a:r>
              <a:rPr lang="en-US" altLang="zh-CN" sz="4400" b="1" dirty="0">
                <a:solidFill>
                  <a:srgbClr val="FFFF00"/>
                </a:solidFill>
                <a:latin typeface="微软雅黑" panose="020B0503020204020204" pitchFamily="34" charset="-122"/>
                <a:ea typeface="微软雅黑" panose="020B0503020204020204" pitchFamily="34" charset="-122"/>
              </a:rPr>
              <a:t>Review of Climate Characteristics and Predictions of </a:t>
            </a:r>
            <a:r>
              <a:rPr lang="en-US" altLang="zh-CN" sz="4400" b="1" dirty="0">
                <a:solidFill>
                  <a:srgbClr val="FFFF00"/>
                </a:solidFill>
                <a:latin typeface="微软雅黑" panose="020B0503020204020204" pitchFamily="34" charset="-122"/>
                <a:ea typeface="微软雅黑" panose="020B0503020204020204" pitchFamily="34" charset="-122"/>
                <a:sym typeface="+mn-ea"/>
              </a:rPr>
              <a:t>2025/2026 Winter</a:t>
            </a: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021547" y="5757878"/>
            <a:ext cx="2565793" cy="368300"/>
          </a:xfrm>
          <a:prstGeom prst="rect">
            <a:avLst/>
          </a:prstGeom>
          <a:noFill/>
        </p:spPr>
        <p:txBody>
          <a:bodyPr wrap="square">
            <a:spAutoFit/>
          </a:bodyPr>
          <a:lstStyle/>
          <a:p>
            <a:pPr algn="ctr"/>
            <a:r>
              <a:rPr lang="en-US" altLang="zh-CN" kern="100" dirty="0" smtClean="0">
                <a:latin typeface="微软雅黑" panose="020B0503020204020204" pitchFamily="34" charset="-122"/>
                <a:ea typeface="微软雅黑" panose="020B0503020204020204" pitchFamily="34" charset="-122"/>
              </a:rPr>
              <a:t>2026</a:t>
            </a:r>
            <a:r>
              <a:rPr lang="en-US" kern="100" dirty="0" smtClean="0">
                <a:latin typeface="微软雅黑" panose="020B0503020204020204" pitchFamily="34" charset="-122"/>
                <a:ea typeface="微软雅黑" panose="020B0503020204020204" pitchFamily="34" charset="-122"/>
              </a:rPr>
              <a:t>-5-15</a:t>
            </a:r>
            <a:r>
              <a:rPr lang="zh-CN" altLang="en-US" kern="100" dirty="0" smtClean="0">
                <a:latin typeface="微软雅黑" panose="020B0503020204020204" pitchFamily="34" charset="-122"/>
                <a:ea typeface="微软雅黑" panose="020B0503020204020204" pitchFamily="34" charset="-122"/>
              </a:rPr>
              <a:t>，</a:t>
            </a:r>
            <a:r>
              <a:rPr lang="en-US" altLang="zh-CN" kern="100" dirty="0" smtClean="0">
                <a:latin typeface="微软雅黑" panose="020B0503020204020204" pitchFamily="34" charset="-122"/>
                <a:ea typeface="微软雅黑" panose="020B0503020204020204" pitchFamily="34" charset="-122"/>
              </a:rPr>
              <a:t> Nanjing</a:t>
            </a:r>
            <a:endParaRPr lang="en-US" altLang="zh-CN" kern="100"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83185" y="100330"/>
            <a:ext cx="7689215" cy="882650"/>
          </a:xfrm>
          <a:prstGeom prst="rect">
            <a:avLst/>
          </a:prstGeom>
        </p:spPr>
        <p:txBody>
          <a:bodyPr>
            <a:noAutofit/>
          </a:bodyPr>
          <a:p>
            <a:pPr algn="l" defTabSz="266700">
              <a:lnSpc>
                <a:spcPct val="120000"/>
              </a:lnSpc>
              <a:spcAft>
                <a:spcPct val="0"/>
              </a:spcAft>
            </a:pPr>
            <a:r>
              <a:rPr lang="en-US" altLang="zh-CN" b="1">
                <a:solidFill>
                  <a:srgbClr val="4472C4"/>
                </a:solidFill>
                <a:latin typeface="Corbel" panose="020B0503020204020204"/>
                <a:ea typeface="Corbel" panose="020B0503020204020204"/>
              </a:rPr>
              <a:t>The </a:t>
            </a:r>
            <a:r>
              <a:rPr lang="en-US" altLang="zh-CN" b="1">
                <a:solidFill>
                  <a:srgbClr val="4472C4"/>
                </a:solidFill>
                <a:latin typeface="Corbel" panose="020B0503020204020204"/>
                <a:ea typeface="等线" panose="02010600030101010101" pitchFamily="2" charset="-122"/>
              </a:rPr>
              <a:t>Twent</a:t>
            </a:r>
            <a:r>
              <a:rPr lang="en-US" altLang="zh-CN" b="1">
                <a:solidFill>
                  <a:srgbClr val="4472C4"/>
                </a:solidFill>
                <a:latin typeface="Corbel" panose="020B0503020204020204"/>
                <a:ea typeface="Corbel" panose="020B0503020204020204"/>
              </a:rPr>
              <a:t>y</a:t>
            </a:r>
            <a:r>
              <a:rPr lang="en-US" altLang="zh-CN" b="1">
                <a:solidFill>
                  <a:srgbClr val="4472C4"/>
                </a:solidFill>
                <a:latin typeface="Corbel" panose="020B0503020204020204"/>
                <a:ea typeface="等线" panose="02010600030101010101" pitchFamily="2" charset="-122"/>
              </a:rPr>
              <a:t> </a:t>
            </a:r>
            <a:r>
              <a:rPr lang="en-US" altLang="zh-CN" b="1">
                <a:solidFill>
                  <a:srgbClr val="4472C4"/>
                </a:solidFill>
                <a:latin typeface="Corbel" panose="020B0503020204020204"/>
                <a:ea typeface="Corbel" panose="020B0503020204020204"/>
              </a:rPr>
              <a:t>Se</a:t>
            </a:r>
            <a:r>
              <a:rPr lang="en-US" altLang="zh-CN" b="1">
                <a:solidFill>
                  <a:srgbClr val="4472C4"/>
                </a:solidFill>
                <a:latin typeface="Corbel" panose="020B0503020204020204"/>
                <a:ea typeface="等线" panose="02010600030101010101" pitchFamily="2" charset="-122"/>
              </a:rPr>
              <a:t>cond Session of the Forum on Regional Climate Monitoring, Assessment and Prediction for Asia (FOCRAII)</a:t>
            </a:r>
            <a:endParaRPr lang="en-US" altLang="zh-CN" b="1">
              <a:solidFill>
                <a:srgbClr val="4472C4"/>
              </a:solidFill>
              <a:latin typeface="Corbel" panose="020B0503020204020204"/>
              <a:ea typeface="等线" panose="02010600030101010101" pitchFamily="2" charset="-122"/>
            </a:endParaRPr>
          </a:p>
          <a:p>
            <a:pPr algn="l" defTabSz="266700">
              <a:lnSpc>
                <a:spcPct val="120000"/>
              </a:lnSpc>
              <a:spcAft>
                <a:spcPct val="0"/>
              </a:spcAft>
            </a:pPr>
            <a:endParaRPr lang="en-US" altLang="zh-CN" sz="1000" b="1">
              <a:solidFill>
                <a:srgbClr val="4472C4"/>
              </a:solidFill>
              <a:latin typeface="Corbel" panose="020B0503020204020204"/>
              <a:ea typeface="等线"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2"/>
          <p:cNvSpPr txBox="1"/>
          <p:nvPr>
            <p:custDataLst>
              <p:tags r:id="rId1"/>
            </p:custDataLst>
          </p:nvPr>
        </p:nvSpPr>
        <p:spPr>
          <a:xfrm rot="5400000">
            <a:off x="-19050" y="2477135"/>
            <a:ext cx="3693160" cy="521970"/>
          </a:xfrm>
          <a:prstGeom prst="rect">
            <a:avLst/>
          </a:prstGeom>
          <a:noFill/>
        </p:spPr>
        <p:txBody>
          <a:bodyPr wrap="square">
            <a:spAutoFit/>
          </a:bodyPr>
          <a:lstStyle/>
          <a:p>
            <a:pPr algn="ctr">
              <a:defRPr/>
            </a:pPr>
            <a:r>
              <a:rPr lang="en-US" altLang="zh-CN" sz="2800" b="1" spc="400" dirty="0">
                <a:solidFill>
                  <a:schemeClr val="bg1">
                    <a:lumMod val="50000"/>
                  </a:schemeClr>
                </a:solidFill>
                <a:latin typeface="微软雅黑" panose="020B0503020204020204" pitchFamily="34" charset="-122"/>
                <a:ea typeface="微软雅黑" panose="020B0503020204020204" pitchFamily="34" charset="-122"/>
              </a:rPr>
              <a:t>CONTENTS</a:t>
            </a:r>
            <a:endParaRPr lang="en-US" altLang="zh-CN" sz="2800" b="1" spc="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custDataLst>
              <p:tags r:id="rId2"/>
            </p:custDataLst>
          </p:nvPr>
        </p:nvGrpSpPr>
        <p:grpSpPr>
          <a:xfrm>
            <a:off x="2908300" y="3709035"/>
            <a:ext cx="7844155" cy="873760"/>
            <a:chOff x="4440115" y="1565967"/>
            <a:chExt cx="5785330" cy="580572"/>
          </a:xfrm>
        </p:grpSpPr>
        <p:sp>
          <p:nvSpPr>
            <p:cNvPr id="19" name="MH_Entry_1"/>
            <p:cNvSpPr txBox="1"/>
            <p:nvPr>
              <p:custDataLst>
                <p:tags r:id="rId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10000"/>
                </a:lnSpc>
              </a:pPr>
              <a:r>
                <a:rPr lang="en-US" altLang="zh-CN" sz="2400" b="1" dirty="0">
                  <a:solidFill>
                    <a:srgbClr val="04386F"/>
                  </a:solidFill>
                  <a:latin typeface="微软雅黑" panose="020B0503020204020204" pitchFamily="34" charset="-122"/>
                  <a:ea typeface="微软雅黑" panose="020B0503020204020204" pitchFamily="34" charset="-122"/>
                </a:rPr>
                <a:t>Review of climate factors considered in prediction</a:t>
              </a:r>
              <a:endParaRPr lang="en-US" altLang="zh-CN" sz="2400" b="1" dirty="0">
                <a:solidFill>
                  <a:srgbClr val="04386F"/>
                </a:solidFill>
                <a:latin typeface="微软雅黑" panose="020B0503020204020204" pitchFamily="34" charset="-122"/>
                <a:ea typeface="微软雅黑" panose="020B0503020204020204" pitchFamily="34" charset="-122"/>
              </a:endParaRPr>
            </a:p>
          </p:txBody>
        </p:sp>
        <p:sp>
          <p:nvSpPr>
            <p:cNvPr id="20" name="MH_Number_1">
              <a:hlinkClick r:id="rId4" action="ppaction://hlinksldjump"/>
            </p:cNvPr>
            <p:cNvSpPr/>
            <p:nvPr>
              <p:custDataLst>
                <p:tags r:id="rId5"/>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3</a:t>
              </a:r>
              <a:endParaRPr lang="en-US" altLang="zh-CN" sz="2400" b="1" dirty="0">
                <a:solidFill>
                  <a:prstClr val="white"/>
                </a:solidFill>
                <a:cs typeface="Times New Roman" panose="02020603050405020304" pitchFamily="18" charset="0"/>
              </a:endParaRPr>
            </a:p>
          </p:txBody>
        </p:sp>
      </p:grpSp>
      <p:grpSp>
        <p:nvGrpSpPr>
          <p:cNvPr id="3" name="组合 2"/>
          <p:cNvGrpSpPr/>
          <p:nvPr/>
        </p:nvGrpSpPr>
        <p:grpSpPr>
          <a:xfrm>
            <a:off x="2540" y="6311265"/>
            <a:ext cx="12185650" cy="568325"/>
            <a:chOff x="2540" y="6311265"/>
            <a:chExt cx="12185650" cy="568325"/>
          </a:xfrm>
        </p:grpSpPr>
        <p:sp>
          <p:nvSpPr>
            <p:cNvPr id="21" name="矩形 20"/>
            <p:cNvSpPr/>
            <p:nvPr/>
          </p:nvSpPr>
          <p:spPr>
            <a:xfrm>
              <a:off x="2540" y="6311265"/>
              <a:ext cx="12185650" cy="568325"/>
            </a:xfrm>
            <a:prstGeom prst="rect">
              <a:avLst/>
            </a:prstGeom>
            <a:solidFill>
              <a:srgbClr val="1355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endParaRPr lang="zh-CN" altLang="en-US" dirty="0">
                <a:solidFill>
                  <a:prstClr val="white"/>
                </a:solidFill>
              </a:endParaRPr>
            </a:p>
          </p:txBody>
        </p:sp>
        <p:sp>
          <p:nvSpPr>
            <p:cNvPr id="25" name="文本框 2"/>
            <p:cNvSpPr txBox="1">
              <a:spLocks noChangeArrowheads="1"/>
            </p:cNvSpPr>
            <p:nvPr/>
          </p:nvSpPr>
          <p:spPr bwMode="auto">
            <a:xfrm>
              <a:off x="8643620" y="6390005"/>
              <a:ext cx="339217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9pPr>
            </a:lstStyle>
            <a:p>
              <a:pPr algn="ctr" eaLnBrk="1" hangingPunct="1"/>
              <a:r>
                <a:rPr lang="en-US" altLang="zh-CN" sz="2000" b="1" dirty="0">
                  <a:solidFill>
                    <a:prstClr val="white"/>
                  </a:solidFill>
                  <a:latin typeface="微软雅黑" panose="020B0503020204020204" pitchFamily="34" charset="-122"/>
                  <a:sym typeface="+mn-ea"/>
                </a:rPr>
                <a:t>Beijing</a:t>
              </a:r>
              <a:r>
                <a:rPr lang="en-US" altLang="zh-CN" sz="2000" b="1" dirty="0">
                  <a:solidFill>
                    <a:prstClr val="white"/>
                  </a:solidFill>
                  <a:latin typeface="微软雅黑" panose="020B0503020204020204" pitchFamily="34" charset="-122"/>
                </a:rPr>
                <a:t> Climate Center</a:t>
              </a:r>
              <a:endParaRPr lang="en-US" altLang="zh-CN" sz="2000" b="1" dirty="0">
                <a:solidFill>
                  <a:prstClr val="white"/>
                </a:solidFill>
                <a:latin typeface="微软雅黑" panose="020B0503020204020204" pitchFamily="34" charset="-122"/>
              </a:endParaRPr>
            </a:p>
          </p:txBody>
        </p:sp>
      </p:grpSp>
      <p:grpSp>
        <p:nvGrpSpPr>
          <p:cNvPr id="5" name="组合 4"/>
          <p:cNvGrpSpPr/>
          <p:nvPr>
            <p:custDataLst>
              <p:tags r:id="rId6"/>
            </p:custDataLst>
          </p:nvPr>
        </p:nvGrpSpPr>
        <p:grpSpPr>
          <a:xfrm>
            <a:off x="2926715" y="1198880"/>
            <a:ext cx="7844155" cy="873760"/>
            <a:chOff x="4440115" y="1565967"/>
            <a:chExt cx="5785330" cy="580572"/>
          </a:xfrm>
        </p:grpSpPr>
        <p:sp>
          <p:nvSpPr>
            <p:cNvPr id="6" name="MH_Entry_1"/>
            <p:cNvSpPr txBox="1"/>
            <p:nvPr>
              <p:custDataLst>
                <p:tags r:id="rId7"/>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chemeClr val="accent5">
                      <a:lumMod val="50000"/>
                    </a:schemeClr>
                  </a:solidFill>
                  <a:latin typeface="微软雅黑" panose="020B0503020204020204" pitchFamily="34" charset="-122"/>
                  <a:ea typeface="微软雅黑" panose="020B0503020204020204" pitchFamily="34" charset="-122"/>
                </a:rPr>
                <a:t>Climate anomalies of 2025/26 winter and its possible mechanisms</a:t>
              </a:r>
              <a:endParaRPr lang="en-US" altLang="zh-CN" sz="2400" b="1"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7" name="MH_Number_1">
              <a:hlinkClick r:id="rId4" action="ppaction://hlinksldjump"/>
            </p:cNvPr>
            <p:cNvSpPr/>
            <p:nvPr>
              <p:custDataLst>
                <p:tags r:id="rId8"/>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1</a:t>
              </a:r>
              <a:endParaRPr lang="en-US" altLang="zh-CN" sz="2400" b="1" dirty="0">
                <a:solidFill>
                  <a:prstClr val="white"/>
                </a:solidFill>
                <a:cs typeface="Times New Roman" panose="02020603050405020304" pitchFamily="18" charset="0"/>
              </a:endParaRPr>
            </a:p>
          </p:txBody>
        </p:sp>
      </p:grpSp>
      <p:grpSp>
        <p:nvGrpSpPr>
          <p:cNvPr id="10" name="组合 9"/>
          <p:cNvGrpSpPr/>
          <p:nvPr>
            <p:custDataLst>
              <p:tags r:id="rId9"/>
            </p:custDataLst>
          </p:nvPr>
        </p:nvGrpSpPr>
        <p:grpSpPr>
          <a:xfrm>
            <a:off x="2926715" y="2446020"/>
            <a:ext cx="7844155" cy="873760"/>
            <a:chOff x="4440115" y="1565967"/>
            <a:chExt cx="5785330" cy="580572"/>
          </a:xfrm>
        </p:grpSpPr>
        <p:sp>
          <p:nvSpPr>
            <p:cNvPr id="11" name="MH_Entry_1"/>
            <p:cNvSpPr txBox="1"/>
            <p:nvPr>
              <p:custDataLst>
                <p:tags r:id="rId10"/>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rgbClr val="C00000"/>
                  </a:solidFill>
                  <a:latin typeface="微软雅黑" panose="020B0503020204020204" pitchFamily="34" charset="-122"/>
                  <a:ea typeface="微软雅黑" panose="020B0503020204020204" pitchFamily="34" charset="-122"/>
                  <a:sym typeface="+mn-ea"/>
                </a:rPr>
                <a:t>Verification seasonal prediction of 2025/26 winter</a:t>
              </a:r>
              <a:endParaRPr lang="en-US" altLang="zh-CN" sz="2400" b="1" dirty="0">
                <a:solidFill>
                  <a:srgbClr val="C00000"/>
                </a:solidFill>
                <a:latin typeface="微软雅黑" panose="020B0503020204020204" pitchFamily="34" charset="-122"/>
                <a:ea typeface="微软雅黑" panose="020B0503020204020204" pitchFamily="34" charset="-122"/>
                <a:sym typeface="+mn-ea"/>
              </a:endParaRPr>
            </a:p>
          </p:txBody>
        </p:sp>
        <p:sp>
          <p:nvSpPr>
            <p:cNvPr id="12" name="MH_Number_1">
              <a:hlinkClick r:id="rId4" action="ppaction://hlinksldjump"/>
            </p:cNvPr>
            <p:cNvSpPr/>
            <p:nvPr>
              <p:custDataLst>
                <p:tags r:id="rId11"/>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2</a:t>
              </a:r>
              <a:endParaRPr lang="en-US" altLang="zh-CN" sz="2400" b="1" dirty="0">
                <a:solidFill>
                  <a:prstClr val="white"/>
                </a:solidFill>
                <a:cs typeface="Times New Roman" panose="02020603050405020304" pitchFamily="18" charset="0"/>
              </a:endParaRPr>
            </a:p>
          </p:txBody>
        </p:sp>
      </p:grpSp>
      <p:grpSp>
        <p:nvGrpSpPr>
          <p:cNvPr id="13" name="组合 12"/>
          <p:cNvGrpSpPr/>
          <p:nvPr>
            <p:custDataLst>
              <p:tags r:id="rId12"/>
            </p:custDataLst>
          </p:nvPr>
        </p:nvGrpSpPr>
        <p:grpSpPr>
          <a:xfrm>
            <a:off x="2908300" y="4906645"/>
            <a:ext cx="7844155" cy="873760"/>
            <a:chOff x="4440115" y="1565967"/>
            <a:chExt cx="5785330" cy="580572"/>
          </a:xfrm>
        </p:grpSpPr>
        <p:sp>
          <p:nvSpPr>
            <p:cNvPr id="14" name="MH_Entry_1"/>
            <p:cNvSpPr txBox="1"/>
            <p:nvPr>
              <p:custDataLst>
                <p:tags r:id="rId1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30000"/>
                </a:lnSpc>
              </a:pPr>
              <a:r>
                <a:rPr lang="en-US" altLang="zh-CN" sz="2400" b="1" dirty="0">
                  <a:solidFill>
                    <a:srgbClr val="04386F"/>
                  </a:solidFill>
                  <a:latin typeface="微软雅黑" panose="020B0503020204020204" pitchFamily="34" charset="-122"/>
                  <a:ea typeface="微软雅黑" panose="020B0503020204020204" pitchFamily="34" charset="-122"/>
                </a:rPr>
                <a:t>Conclusions and discussions</a:t>
              </a:r>
              <a:endParaRPr lang="en-US" altLang="zh-CN" sz="2400" b="1" dirty="0">
                <a:solidFill>
                  <a:srgbClr val="04386F"/>
                </a:solidFill>
                <a:latin typeface="微软雅黑" panose="020B0503020204020204" pitchFamily="34" charset="-122"/>
                <a:ea typeface="微软雅黑" panose="020B0503020204020204" pitchFamily="34" charset="-122"/>
              </a:endParaRPr>
            </a:p>
          </p:txBody>
        </p:sp>
        <p:sp>
          <p:nvSpPr>
            <p:cNvPr id="15" name="MH_Number_1">
              <a:hlinkClick r:id="rId4" action="ppaction://hlinksldjump"/>
            </p:cNvPr>
            <p:cNvSpPr/>
            <p:nvPr>
              <p:custDataLst>
                <p:tags r:id="rId14"/>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4</a:t>
              </a:r>
              <a:endParaRPr lang="en-US" altLang="zh-CN" sz="2400" b="1" dirty="0">
                <a:solidFill>
                  <a:prstClr val="white"/>
                </a:solidFill>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57351" y="4761007"/>
            <a:ext cx="2652718" cy="1985749"/>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04725"/>
            <a:ext cx="2445953" cy="1830971"/>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6048" y="1268987"/>
            <a:ext cx="3405225" cy="2549054"/>
          </a:xfrm>
          <a:prstGeom prst="rect">
            <a:avLst/>
          </a:prstGeom>
        </p:spPr>
      </p:pic>
      <p:pic>
        <p:nvPicPr>
          <p:cNvPr id="24" name="Picture 2" descr="平均气温(日平均)距平2025年冬季"/>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180" y="805887"/>
            <a:ext cx="3776405" cy="281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2"/>
          <p:cNvSpPr txBox="1"/>
          <p:nvPr/>
        </p:nvSpPr>
        <p:spPr>
          <a:xfrm>
            <a:off x="0" y="10160"/>
            <a:ext cx="10534650" cy="586105"/>
          </a:xfrm>
          <a:prstGeom prst="rect">
            <a:avLst/>
          </a:prstGeom>
          <a:solidFill>
            <a:schemeClr val="accent2">
              <a:lumMod val="60000"/>
              <a:lumOff val="40000"/>
            </a:schemeClr>
          </a:solidFill>
          <a:ln w="9525">
            <a:noFill/>
          </a:ln>
        </p:spPr>
        <p:txBody>
          <a:bodyPr wrap="square" lIns="90170" tIns="46990" rIns="90170" bIns="46990" anchor="t">
            <a:spAutoFit/>
          </a:bodyPr>
          <a:lstStyle/>
          <a:p>
            <a:pPr algn="ctr"/>
            <a:r>
              <a:rPr lang="en-US" altLang="zh-CN" sz="3200" b="1" dirty="0" smtClean="0">
                <a:solidFill>
                  <a:srgbClr val="C00000"/>
                </a:solidFill>
                <a:latin typeface="Arial" panose="020B0604020202020204" pitchFamily="34" charset="0"/>
                <a:ea typeface="黑体" panose="02010609060101010101" pitchFamily="49" charset="-122"/>
                <a:cs typeface="Arial" panose="020B0604020202020204" pitchFamily="34" charset="0"/>
                <a:sym typeface="Arial" panose="020B0604020202020204" charset="-122"/>
              </a:rPr>
              <a:t>Verification of Temperature</a:t>
            </a:r>
            <a:r>
              <a:rPr lang="en-US" altLang="zh-CN" sz="2800" b="1" dirty="0" smtClean="0">
                <a:solidFill>
                  <a:srgbClr val="C00000"/>
                </a:solidFill>
                <a:latin typeface="Arial" panose="020B0604020202020204" pitchFamily="34" charset="0"/>
                <a:ea typeface="黑体" panose="02010609060101010101" pitchFamily="49" charset="-122"/>
                <a:cs typeface="Arial" panose="020B0604020202020204" pitchFamily="34" charset="0"/>
                <a:sym typeface="Arial" panose="020B0604020202020204" charset="-122"/>
              </a:rPr>
              <a:t>-PS ranks 2nd, ACC:0.25</a:t>
            </a:r>
            <a:endParaRPr lang="en-US" altLang="zh-CN" sz="2800" b="1" dirty="0" smtClean="0">
              <a:solidFill>
                <a:srgbClr val="C00000"/>
              </a:solidFill>
              <a:latin typeface="Arial" panose="020B0604020202020204" pitchFamily="34" charset="0"/>
              <a:ea typeface="黑体" panose="02010609060101010101" pitchFamily="49" charset="-122"/>
              <a:cs typeface="Arial" panose="020B0604020202020204" pitchFamily="34" charset="0"/>
              <a:sym typeface="Arial" panose="020B0604020202020204" charset="-122"/>
            </a:endParaRPr>
          </a:p>
        </p:txBody>
      </p:sp>
      <p:sp>
        <p:nvSpPr>
          <p:cNvPr id="10" name="Text Box 6"/>
          <p:cNvSpPr txBox="1"/>
          <p:nvPr/>
        </p:nvSpPr>
        <p:spPr>
          <a:xfrm>
            <a:off x="58982" y="1082634"/>
            <a:ext cx="52959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a:t>Obs</a:t>
            </a:r>
            <a:endParaRPr lang="en-US" altLang="zh-CN" dirty="0"/>
          </a:p>
        </p:txBody>
      </p:sp>
      <p:sp>
        <p:nvSpPr>
          <p:cNvPr id="21" name="文本框 8"/>
          <p:cNvSpPr txBox="1"/>
          <p:nvPr/>
        </p:nvSpPr>
        <p:spPr>
          <a:xfrm>
            <a:off x="5639762" y="805858"/>
            <a:ext cx="214757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a:t>Guidance forecast</a:t>
            </a:r>
            <a:endParaRPr lang="en-US" altLang="zh-CN" dirty="0"/>
          </a:p>
        </p:txBody>
      </p:sp>
      <p:sp>
        <p:nvSpPr>
          <p:cNvPr id="22" name="文本框 8"/>
          <p:cNvSpPr txBox="1"/>
          <p:nvPr/>
        </p:nvSpPr>
        <p:spPr>
          <a:xfrm>
            <a:off x="9249676" y="805858"/>
            <a:ext cx="1916430" cy="368300"/>
          </a:xfrm>
          <a:prstGeom prst="rect">
            <a:avLst/>
          </a:prstGeom>
          <a:solidFill>
            <a:schemeClr val="accent2">
              <a:lumMod val="20000"/>
              <a:lumOff val="80000"/>
            </a:schemeClr>
          </a:solidFill>
          <a:ln w="9525">
            <a:noFill/>
          </a:ln>
        </p:spPr>
        <p:txBody>
          <a:bodyPr wrap="none" anchor="t">
            <a:spAutoFit/>
          </a:bodyPr>
          <a:lstStyle/>
          <a:p>
            <a:r>
              <a:rPr lang="en-US" altLang="zh-CN" b="1" dirty="0">
                <a:solidFill>
                  <a:srgbClr val="0033CC"/>
                </a:solidFill>
                <a:latin typeface="黑体" panose="02010609060101010101" pitchFamily="49" charset="-122"/>
                <a:ea typeface="黑体" panose="02010609060101010101" pitchFamily="49" charset="-122"/>
              </a:rPr>
              <a:t>Issued forecast</a:t>
            </a:r>
            <a:endParaRPr lang="en-US" altLang="zh-CN" b="1" dirty="0">
              <a:solidFill>
                <a:srgbClr val="0033CC"/>
              </a:solidFill>
              <a:latin typeface="黑体" panose="02010609060101010101" pitchFamily="49" charset="-122"/>
              <a:ea typeface="黑体" panose="02010609060101010101" pitchFamily="49" charset="-122"/>
            </a:endParaRPr>
          </a:p>
        </p:txBody>
      </p:sp>
      <p:sp>
        <p:nvSpPr>
          <p:cNvPr id="4" name="AutoShape 2"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CwEUbATMVAULLCb57G7u7G7WxBQFEWxMbBRQVJAujs2Z94/BtcVAVfAet7zu97r+2Zmz5w5u+7us8y5z303MVi1ogcAZGWWbt7yQFFVi8AJsVDC5XyJ5DA1VQFJdlZ67tgxjh+i5kqjGSoqhHW8gD+KSqUqKSnduX0HAPLz8siDTx4/Xr5sqaa6+oABAwODrsbHxQGAnb19clJiI176PyA1JcWhQ0cAmPXPP56jRmVlZQIAQRAV5eUA0Kp1G1NTMwB4eP8+g8FUU2v8eBQEQRAEQRAEQRAEQRAEQRAEQRAEQf6raN9v8ksYGSmHhIzv1nVvZmapjo5idk6pobHO0KEtyEcxwABwYxO1pITUKdMuXzw/XHrikCHNHTtZPXoY//ZN8tZtD+fO6dTAkVCplEuXJrn0W7Bla9i8uU61tsNgwgQ7MzO1nr2PBAXd7tpNcPaMh66uIgAEBoy2t9+8bVvovHk9zM3VZU/S0OABlL97n9W5s2ltHWfnlgMhpmCyEQOAYVhxfmn/Ac3V1bmyxwuLKqk0TCiUlJTwFRSYKqociRgHAIFAAkDxcLeRbdy9u3kfZ5uQ6y+NmxjhEiC+Su0AMkUrqkIWaDQsKSG3RUvzwa7NAWDGjA4BgVH37kaZmOuJRZKaXxQgpB1iGJaXU2bVTLNNGz0AwCX4MPczGJVKp1PFwtLdu8ZQaRQA2LHzUWlxgXETA4kYB4lEVZUj7U4gkKipqx86OGrw4BYAUFEhPHXq9alTj3r2arlqZc+aBlBPnTp3vhZ0ZdGSxRQqdf7cOZeDrsbHxwOAiZHRnDlzNbQ0b4feamZl1alzp3Vr1vD5fBaLJWfPEokkMSmZRqMxmYzPLzhgGFZRUYnjOIvJpFAoDCZDgcdjs9ly9ikQCF6+epWamp6dk52Xly8Wizkcjrq6moG+gXnTJhbm5nWcW1RU9PpNRGZmVmZWVmFhIUEQPB5XQ13D2NjI3LyJsZGRnGMgFRQUJH5MmDRlSnlZWWlZ6SBX18qKSvIJ3rl9+9Hjx3PmzNHU0gKAoKAga2vrH+ocQRAEQRAEQRAEQRAEQX4GnIDgPAgrIrqqYmGFRLEYOqlgw7S+WsKFIAiCIAiC/CH+lIAGAOjaxezSpXFubseysqCyrMLzH0cms2p4ioosAEwslujo6/heCB8/tm2vXk2lJx45NLiZ1TYakzVvbpBjB+P2n4ss1Fs/56YzZ42fP29/e3tjJyeDusbc1ezp4+n9XI7dv/e4fYf8JYu6Tp7c3s7O4NBhr0kTtx45ErF/v+ukSfbS4AQ1VTYA48WLtDr65PNFteQ8ELoO+mpKOD+/Iim5RCLgHz03vLxCNGGif3FBPlC5VBpVIsgaMrSrvX31l+LUiWHduxe+f5+oqavDZtFxnPjmWlUFIygUKCrmA+DHj7hRqFWZPM6cdjdvujkpPktHX00iwYkvMRAgU4Hiy65YWDR5oguVSgGA4SMvxMelmTQ1SIpL/eff3n37WgBAQUHF8ZOvFZTVcDGZGUJiYKgsHcqsmY5bt/RXVmYAwMaN944ef5kQlwZQ4OZmX8cLWA/jJkxw7t1bwBeoqKikp2fEx8eP8fR06tQp7OFDt2FDzczMdu/ckRAf38TcnMlk3r9/r0+f6rk3alNSXNy7b7+khFgNHX0VFVWRSAQAGIZJJBKRSJSTmyuurDQyM1NVVdHX1e3k5Dh16mQuh1Nbb7GxcUePHQ+9czfi1WsAMQBo6RnxeFyJWJKbl1teXEDnKOpoai5aOG/K5EnVzn38+MmJk6cfh4dHv48AAMDougYGHDZbKBSmZ2RIBOUqGjrqKsqbN28cNHCAnM/u/r17aurqdDr9UVjY/AULm1pYbN64ITEp2d3dvUevXjP/+cfayspzzBgAeB4e7rNrl5zdIgiCIAiCIAiCIAiCIEhjyRFCjhDUGaDNAAColMCw98TDQgCAQ2lVK5DOZBIheXCgGcb8UzIaIwiCIAiCIFV+/w80giAiIjIKC8sBYMiQ5jduTK4sKwcoGzmylbSNjg4PgIrjBJNJBaCv3/hAtgcLC41ly3qIKoswGn3Q4JN8vrjho/LZ7tK8RetOndaWlH6nt3bt9J8/8zY2sUr9FD9lyoUOHfcdPfpi5HCb4SNcCaJwxj9BItGXHtTVOQAKz16kicV4bR0yGTQADMMwCgUTifGiYkFRET8lKV9LR9P964wLCQl56SlZxqbagwe3GD2qzasX3jNmdOvSybhNS60+fR0O7h/0becaGtxnz7yHDLHPySj+lJiempyXmlackVGamlqcmpxXXi6k0ykABIZhYjFemJuxarVzW1s96em6uoqhtybp6qpkZ5VWVooElSJBpVhQKRZUbYv4VbtifqUoNzOvo5ONt3cHANi8+YHvxadGZnpJcZnWzY137uhPdnjjRmxOVo6KCpuoSu1AmJupSi9nba2lrMyIicl16LB30SL/TynFOoY6QDVwdPyxRALf1dbWlkKhBF+7CgDu7u4Xz587fvKkoYFBXHz8o7Cw6A8f9u/b//btWwDo5+Ly9s0b+XtWUlIKvOR74uRpFpP5KSWlrKy0qKgwKTl5zcrl1y77nzt13GPkiE8fYyMjo67dCJk3d3Yza5t3797X2NXa9Rta2dpt2bwp4tVzJoezdMXKhISPWWnJCTFRSQkxacmJ585fVFFWSklOeBr+rNq5k6dMd3TqcuTw4ej3ETr6Rnv3HchI/5T+6WN8TOSnxLi05ITNW7eXl5XFx0VHRLyV/9m9e/vWpf8AAAj093fu1+9qUJCSsnJBfr5ZkyZsNnvj5k3de/YEgGfhTyv5lYPd3OTvGUEQBEEQBEEQBEEQBEEa6EwmtAknzB8THV8QFo+JZk+I/hFE99dV0Qzw9UqvgBwY8Z4YGEH0fUOMiiR0HhJGYcTQd8TT4t8xdARBEARBEOSzPyFDA3buXMSePffGjOkwdapDnz4Wjx7967PjkaWlprSFqYkqV5EtEuEUCqajr/bgXmxYWJKTk4m0waqVPR48+PjgfkJ2VkmPnocfPZwCWEMzhD19OtPIaLml5arkxFWMOkNzjY1VXj73njj5UmDAq6dP3j19Erdj92NdHUUAxuxZjnT6lxdZU1MBoyrExWS/fJHa3qHmWfk2bXQVlHh8vojFoknEuKYGl0LByoorFs7vzOEwZFu+f58FkNund1WVjebNtXfvHgQAAATUniCNzaZfujT6yZPku/c+xsTkZueUScQ4k0Vv3lz7w4fsR4+SlFU4EpxIT8kYN6778mXdq53eoYPhx48L37xJZ7PpMlf59opERbnQtp0BAJw+82bBggBtPe3M9GKeAicoyEva6Nr1GAA6uS0W4xQ6y8JCQ7aXU6deT5kaUFlRaWRqCEBkZpS0aqndtq1+bc+u3trZ2R0/fmywm1vP3r1PnTgu4PNbtm71+MkTAHj44MGiJUsGDhoEAB06Op4/ezY2JsbC0lKebilUasuWNi1b2jx7/nz/3n0KujoikbCisrKtbRsrS8vWrVsNdRvi1NHBe+ZsYyMjKpWaEBM1ZcY/YfduU6lU2X4mTp565NABNS1dNVW1goL8oED/Hj2++qdRVlYa7jEsNzf3339mMGUqYohE4t59+927c0vP2KyspJTD4YQ9uGNm+lXFE21t7XlzZiUlJ+/fs0v+ahqvXr4sKiq0admyrLQsLi7u48ePAwYOBACXvn3j42KjP3zIzs7R09MDgKNHjpiYmmEN/kgiCIIgCIIgCIIgCIIgiJzOZML0mK9y02YIIENQQ0sdJmQKAABuF3x1vALgVj7cLiBGacM8Y8xQ3ttmCIIgCIIgSGP6/QENGAajR7fZsuXW/v23Dx99MW+20/oNfTt2/Gqy37yJur6eYmp6CZPJZjCoAJJ9+8NlAxoAwN9vtKHxer4If/woZpDrqcuXvaBheFx6VOQyHZ1/bFptioleVHdjNXVOgL/nieNWh448f/M2I/JtYuRbsYaW3srl3WWncQ0NlTQ0uDlZ6XfvJ9YW0NCqla66Oicruyw/t+zMaY/hw1tVVIhKiiu1dRSrtYyKzgHA28lkUPjs+zPHHToYd+hgXO2gbbtdYgkhFuMZqamDBrU/enRojeeyWDSHWgb/rZCQOM/RZ5RVVSoqREJ+xb07M01NqnIw5OeVh97+qKSmSBAEAAiEElU1jrGRivTcOXOubd8eyuIqmjTRFotxKhUT8ksGDuhKpTZ+ZpEFixb269NHLBaz2exXL19t27b93PlzGhqaANCpc+eqRgQBGNaho2PIjRtyBjRI0Wg0wCgEAQAUKpVaWFgofWja1CmBV66GPX6iq6OjZ2z29u3bmJhYa2sraYNt23ccOXTAwNScxWTGR0du3Ly1WjSDVIsWzRUUFNXU1KRHvP+dde/OLTNLa1wiKS7IP3/uVLVoBil7e7vTJxSUlZXlfEaht2727tMXAHgKvJDQ0JKSktOnTp49c/bajRvXbtwAgKdPnpAtr14J2rx1q5zdIgiCIAiCIAiCIAiCIEgDFYlhdWJVNAOHCoYsSOVDuaTmxt1UsEqcCMip+VGcgFOZ4JtNbG2Kjdb5OcNFEARBEARBavf7S04AQIsW2p26WDFYyjwF1oaNwU6d9uflVcg2YHPo5k3UKsoEAIDjuIqGavD12NTUItk2auqc0FsTcZGExVW8cuWd29AzDR+Ytjbn3bsNsTGfHB13yNN+zFjbJ4+nPX00LTh42o3r/758Pp39dU4FAwNlmxbaAPjDsOQae3j3LnPU6At5eeUqqmwGi3b5yofcnDIOh/5tNAMAPHueCqDarJnmtw/Vw9hxfq9eJnN5jIzUjEmTegQGeja8z+DgmL59D3MVuTQGraSw6MxZrw4dvkRC3AiJy8/JV1Jkkrvl5SIdLQUjYxUAyMkp6+dyfPv2Wxo6GtraCmIxjmFQVMRnspXGjbVt+MC+1dHRSSKWHDl8GAA2bd26fOVKgiAI4ksQt8+2bSM8PABgyNCh7969TU5O/qH+ZXoipP9HyqpZM0FZCYYBhmE4juP4l7+u0tLSlq5Ypaqly6AzioqLdQ1NJk+cUNtVOjk5pqamrly2hNwNDb19cP8eAxNzAsezsrI7du7ct3fv2s4d6eGelpY6ftwYeZ5O5Pv3CQkJffv2BYBpkyft2b1bUVFx+gzvJ+HhycnJW7du7dC+fXsHBwC4Hhycn58/2quhAUYIgiAIgiAIgiAIgiAIUjcBDkViiK+ARfFEthAAQJcJMR2wZ3ZYqhMWboddbonN/XqhFobBKF04bIWtb4KN1YW9ltjZFtjaJtgTO+yVPdbn87ohPg4zYohp0cTCeOJRUdXBIjHsSIHNyZDK/3XPEUEQBEEQ5P/N78/QQOrnbPHwfqSunpKSkuGjsFgr662PH00zN1eXNmhmqXnt6jtyW4HHSEnKCL2dUG1uu0MHo+Br4/r128/iKvhfet67j+BmyPgGDqxFC41379fYtJht397nWfgseU5p1Uq3VSvdGh8SCsTKyiwqTeFDdM6YsX4CoYRCAQqG8fniklJBRkZJdEyORCgwMtUCAB0dJV+/d3fuJnTtYtasmaa+npKWNk9NlaOsxGpirpabU/70cbKmjq78yRLqsGPnoxPHn2J0Vm5m/ooVA1au7NnwPq9c+TBo0DEOj83lMnMyM/buGzVyRCvZBnfuJsiG1AjKy7t1tQOAGzdiJk4KSE/LNjDRo2AgkeAAgFEoRfk5y5YPNDRUbvjYauQxcsT+vXumTJ2qoqIyatQo6fEL58+vWrUqJjYWAJatXNGsmVXHjo7nz55dtGSJ/J0TQAAmUwjl6yQaOXl5FAaTRqMlxkW379ipWbNm0ofOnLvALyvS19fDcTw3J9dr9ChlZaXarkKlUpWUvsS+nD53HgCYTIZEgleWFnXv2qWOEdJoNCWlWnuuxt/Pr59Lf8Cw6OhoRUUlY2NjPp9PlqswMjKaM2fO5MmTyZZbN2/qUud1EQRBEARBEARBEARBEKSBUvmw9RPhmw0VX6dhWNcEU6IBAFAxaMaFZlzoooqp0eFqHmHOAW0GNlwLTDgAANMN4NvEtxdtsEdFMD+eiCoDADibBQBwII3YZI5Z82DCB4KsVXEwDQ5aYT1Uf/KTRBAEQRAE+b/0pwQ0DHFtvmz5rdIyIZdNN2mil5SQ285u97WrYx0djckGlpaaABhBSKeE6ffuffx2sb6zs4Wf3/ihQ08zOUq3bka3brMzwH+0iUmDfku2aK7x8uUWW9tVLVtufPx4Lo/3Yy+aUCh+8SLtaXhKxNvMV6/SMjJK1bVUcRw/eeIVgBigAAAD4GE0joICS0WFXVJCzcoq1dVTInDcwFAlNTnjkl8aAAOACiAEkAAotGxtxOXSmWy6qirzzZv01q2/rTrxA/bsfTJrZgCASFlR6ejhEa6uzRvSG+nQoWeTJ/vylHhsNj0nM3fLVvdpUx1kG1RWiB4/SeEo8KRZEBSVuDk5ZTO8r+zd94RKp5qY64tFOE4QABiNRklKyLFqbrpyec2lFhrF1m3bNVVVP0RFWVlbp6WmxsREf/r0acmSpdk5OQAwZfJkdw8PAZ8PAOMmTJg6aeL7d+9a2NjU71oUypdIjoSEjzdu3NDQ1Iz78J6rqLp/724a7ct77PqNmwyOIo7jBEGAWNCqlbxXFPD5EW/fKapp4ThOEDhQ6S1tWtRvtNU8efQoJyfbdfBgAJg7a+bQYe4u/ftXa8Pj8QAgLy/38aNHEe8jG+W6CIIgCIIgCIIgCIIgyH9VZWXltWvXXrx4wWaznZ2d7ezsMOz7dXVJgTnwTyxRIq5+3JILAzSqH8QAphnANAN5O3dUhtttsLFRREh+1RECYEUiIcJB/DkJa54IhrwlJunDWjOM+UfkREYQBEEQBPnv+FMCGsyaqA12bXHhfLiCma5YLDE110j8mO/ktO/2nUnduzUBACMjZYzGlEgIGg0jCIKnrHD/YVJZmYDHY1brys2tRfD18f2cj2B0RsSbNNt2u8+ccu/rbNmQ4bVtqx0VtcbaeoGxyfJXLxcaGdVQAKKagvzyu/cS79xJCL2b8DEuGaAIgAGgrK2nAUBgFIqOgVJ5qcC5b9uBA6xsbLS1NHkMBq24hP/xY/7uPU9vhMSw2PSC3FIvr46DBzc3N1cnCCIlpSg8PCXwctTbN0kMDtdAXzkzq7RNm53t7Ay7dzPr1q1Jl86mdAb1h57aosU3Nm64DsDv0KH12bPDjY1V6vcSyVqy5Ob69ddVNNRwnMjNytq1e4T3jA4AUFEh4nDoZJuXr9Li43J19b+kBFDXUrx2Paa0qEJbX5nFpIlFOHmcRqNkZZUASM6fGU6h/sQ/CJSUlVu0bLli+TI//wAtbe0Z06dduXoNAObNnTtp0sQm5k1lG/dxdj57+vTGLVt+5AoYQQBBgEQiUVeryj7y4GHYNO9/i/NzyphcZ5eBO3y2mjdpIj0hv6AgLT1NUUmRIIAgCMBo0hO/K/LDh+SkZGUVZfKKHB5PR1v7R0ZbK1/fi0PdPQAgKyvr+s1b12/eOnL06OJFi5xdXKq1XLd6jZ6efjMrq0a5LoIgCIIgCIIgCIIgCPKftG3btiNHjiQkJIjFYgDw8fFp1qzZ7t277ezsvnvuwTRYEP+l3KsiDTgUaKsIdkrYcG2gyRu3UBcOFU43x9YmEY+KIKECisVQ+TkPhCYDCIBcIQDAoTR4UUycb4HpVL9jXR84ATEVkCMEXSY05TRChwiCIAiCIH+pPyWgAQCWLe3m5xdRViZks+kikcTEVC09vbhHj8P797pOmdq+TVs9NpsmEknIxetKSsy0T/kPHib1+xypIBJKpHP5zn0tnj7xHux2KjOjqKxC5Nzv6Pz5XTdtcm7I8Kys1GPjttrYrDU2XnTx4uRhw2pdKP/gQeLpM2+uh8RmpiUC8AH0unRr2bGDcdOm6kaGykZGKj47Hu3aeQ8w2upVvZct+yrlgIIiU19fKT+/wv/Ss4oy1oEDQyZPbi8zBq0+fSxWruy5adP9JctvlxRXspg0tSYaL57Hvnj+dONGjpFJk149zbt3NevZy1xV9Tu/cz8m5P87Myg4+AkAe+bMAT4+1RfZ10NFhcjL6+KlS8919HUK8ssFlcKzZ8ePGNE6MjJ72rQLCopKwdfGkC3fvM0EQkClfvmTQiSUKCuzlJVZAJhEQgAQAEClUvLyyivLygIDJ9i01Gn4COu2Y9fOLp06l5aWKCgoeo0ZKxKLjx0/rqX1VRyAUChgMJgDB7nev3f/enCwc79+8vePYUCn07Q0NSdOmkqjU5M/pXyM/QBAHTdh8pRJE9q1q55xpLSkRCwWUzAKABAEAJXKYNDlvFZWZlZFZaWqmhqGgUQi4bDZiorfD8T5rosXznM4nC5du5aUFJ89ffr+/fsXzp07cOhQv/79Ozs5rVu/XlVNVUVFVVtbGwCOHD584PChhl8UQRAEQRAEQRAEQRAE+a+aNWvW0aNHS0tLpUdKS0ufP3/u5uZ26tSpLl26fHsKH4egXIivIBIrwT8byGgGMzbstMCcGmG5Vg0YFFhthgHAnlRYklAVPtGEA8GtMToGM2OJoFwAgDelMCWauNKqnmEU+SLwzwa/HOJFMRAyx/VZ0FoBpuljHZQb9CwQBEEQBEH+Rn9QAiwrK00vr3Z52Vk0GgUAxGKJnp4ST5E1ddr5tevulhTz9fWVxJKqVftUCgYgevQ4WXr6oSPPJ08+l5NTRu62dzB8+eIfGxs9YWWpkhpv8+abtu12v36d3pARNjVX+ZiwisXmubtvGTvOLzm5oFqDsIdJI0ae79Jl59EjlzLT8nr2cti7d3pc3Lx7dyatXdPLc3Sbzp1NjY1VJk5oB0ADgm9qplbjhXJyywCKR41uKxvNIKt79yYSoTA3O3f9ml5vXnrfuzdr69bJQ9w65+dXHD4U5DF8q6HJxkmTA4KDo4XCb1KtAQDA4cPP7Bz2Bgc/BEz1+HHPRolmePcus1XrHZcuvTAy089MK8Bx/MmTGSNGtD548JlNS5+wsIj8ggpp4+fPUgBoX9elI6pt02jU3Lyy0qK8Q4eHDxpk3fARfpejUycdbZ2F8+YDQF/nvpf8/atFMwDA6pUr169ZAwAzvL3PnDpZVFgof/8EAEEQQpHI1MykTevWHRzat2jVFkCSnJIScPnKNp8dWVlZX7UngCCIL9n1MEz+VHu4zOtJEOSpDY1IT0tLuxIY+O+s2QCQnpa2fevWzp077z948N3bt15eng/CwhydnHZs205GTmzZtAkARo4a3cCLIgiCIAiCIAiCIAiCIP9V9+/fP3XqVGlpKc22F3PcGpr9lzVpqamp3t7eAoEAAMQERJbBmUxYEE84vyGaPCYmfiA2J8Olz9EM7ZXgYbuaoxni4uLS0xt0W1jWDAM4aoX1VINOKnDSGtNmgBodTjfHNptjZDaI+4VABjf8EJyATclg+YSYF088/zqaAQDS+HA1F/pFELPiiLBCiK2AcknN/SAIgiAIgvz3/EEZGgBg/dpe/gHvMtKLdHSVJBJcLMbV1bk8BeaypSGnzrym0agcdtXydIIAjMZ+8TxNem5GZsmhQ0FXribOnuk4f34XANDVVYx4M3PCxEvHjj3iKam8epXe0XH/tKnt16zpxeEw6jdCPT3ex4RlHTruPnH86p27H/v3b9alk4mCAjM6Jvfhw6TLgREAmWoaluPH9XEdZN2+vWGNnTRvrt2rT7NbIQ8+RGfX2ODTpyIAbNTI1rUN48nTTwBZfft1GzeuHQB06WLapYspAOTnlT97nvowLPn0mdeHDwUcPsRr1cbKydG4Z48mfftY0OhUAHj69NOKlaGht2IAyoyMLfwujmxnZ1C/V0PW5s33V66+U1khNDDR/fQx1aalaVDQWCND5enTL+/bd4+rqFxepqOuziUbV1QInz5L4yhyv+4D+xzTUBXNkJxcQIhFp8+Mr+OlaHR79u8b5Oq6c88eFosNABnp6bbtbNetWTt2/Hh+ZcWSJUu3+/gAwDAPjybm5t2699iwft2mLVu/3y8BAAQGIBKLCwoKVq1YZqCvDwACgWDdhk1rVq28G3obCNGmzVvXr109Yfw48iQOl0OlUgVCIYYBhgFIJGTaPXmoqagyGHSCwAEoVCqlrIxfXlFer5fki43r1w0c5KqlpRUfH19UVHzx0qXnz57Z2du3sLE5ceLktKnTRo0c2X/gQA6HAwArly37wZIcCIIgCIIgCIIgCIIgyP+XTZs2FRQU0Nr15my4BhQqAEjehZXP6gIEgXEUY8rwsYEvCy06RJRCRe1T+P3U4WAzjCdTiRfH8adPnwYEBAQEBCQnJ2MYNm3atD179jTKmN20wE2r+sKhyfqQzId9qQAA3jFEaD6sNMPUZHKtpvEhTwQAwKaCxdepdRMqYEYM8bS4+oU0GdCUA29Kq8IXcAKOpcOxdAIAWBTorwHdVDFLDrRSAAoG5RIQ4qAib3ZXBEEQBEGQv8afFdCgpa1w+qTHgAH7ysrZXA4dxwmJhGDQqfrGqtnZZVwug8Gg4njVnLeyCuddZFZmZomOjiIAKPCYAHolpcIFC3wfPUoOChoDABgFO3p0qL294T//BgEhZvM427eHXrn6YcWyHqNHt6nfIHV1eR8TFnbrfujhg4R9e8L27XkCVApIRABgYKzhMaz7zH8cdfW+k9vfc3SrWyEP37zJqvHRmNhcAK6WFq+20+/eTwGgrFvTs9pxNXWus7Ols7PliuXdz517s83nUcTr9xGvP+7e9bhla93hHq34fNH6DfeEfCEAYdbE5MH9qXrfG+p3JSbmz5hx5caNN8rqGlQ6JTUp3cOj/fnzIwFgxIjz588/1NIzYLNo5SU5mhpVEQzhz1IT43N1DZW/7qkq8phCwXCcSErIUFRS9PMd16uXeQNH+EMGDhqkra42cdy446dOAcDlwABLC8sePXoEBgR4jh5dVlHRwcFh2vRpEokEACZMmjTr33/8fH2HDhsmZ/8YhtFotJTUVDKggclkrl65PDk5+eyZc2ZNW2RkZEycMB4niEkTxgOAupq6pqZmZFSUAo+HYRjgovwCeRNCNG9ura+vn1dQoKyoRKPRykpLs7JqDqCR09Ejh1WUVdyHD6+oqDh14viTR4/vPHgg28DO3v7+/fua2toAsHrlCpFI5P3vvw25IoIgCIIgCIIgCIIgCPIflimApAqcYmjJXn6BjGYAAKqNE3vOITw3lTl8ITBYwQBQVMO5JmwYoglqdKytItgrVR2USCQPHjwICAgIDAzMyMiQNiYIYu/evUOHDu3cufPPezrzjLCTGUS5BIrEcCoTnhYTXrpYByWIq4BTmcQTmWfRlAPHrLEWPACAfBH0jyAyBFUPtVYATx3MVfNLaIKIgLhyWJVI3Mz/0gMfB79s8MsmAKCXGrhpYXPiiDIxDNCAI1YY4w/Ky4wgCIIgCNJQf9xPm/79my1Z1j8vK0MowikUDAAIgsAAU1Ji02gUHCc+FynAOGxablZpREQmeWIzSw0AiroGV9/I8OrVN/bt95SVVf0MnDTJ/tXLf3r0sCjMzVdSU01JK/H0PNur95GgoA/1GySVitFoGIvDMDBW1zNU1tVVVNNUUlHlnTkxbPMm5+9GMwBAr57mCsrGoaFRSYnV61YAQGZWKQBNwK856jg1pehK4JOOTh1bt9arrX82mz5+vF3ku1lHj0zU0tFQ01KIjs1duODqyhU3VVS5LA6zaVPtF8/+aXg0w6ZN923t9ty4EalnpFeUV0TFsIMHR5LRDBMmXDp//qmeoRGzKgxF0qqVDnnWg/uJAEIalfI5iOFLTQUajZqXV5GanNGzl3Xk+9m/OJqBdN7X78Tp03l5eQBg3759965dZs6aNXjIkLKKiu3btj5+8mTkyFEWlpY52dkAsHDR4gvnzkVFRn6nUwwAMCBA+gaWfXDIkMG4RCISiXR0tFk8pfUbNpNVA6lUSs8e3StLCikUCoZhQGW8efNGzmehqKjYqmXLwuwsCoVCoVAIseBNRMQPvQ6ynj97duvmzXkLFwIAh8NZs2790RMntm3ZEvn+nbQNQRC6+vo0Gk0ikaxYtfroyZP1vhyCIAiCIMhfrbKysmnTphMmTLh8+XJ5eUOzZCHI/7kdO3ZgnyUnJ//u4fw2kydPlr4OLi4uv3s4NfP19dXX1+/Spcv48eMPHDjwu4dTRSgUtm3bdtWqVY2YcB5BkIbj4zD8PdHsCZG54gbX5x7GVQIAQiIiH6U7j2d6rQQGS/YUPSYM0IDlppivDRbdAYtojy0zxaYZgL0SCIXCkJCQiRMnamtrd+/efe/evbLRDFKfPn36qU9KlQ5nmmPG7Krd+ApYmkB0e0VMif4qmgEA4irA+Q0BAKViWJ9UFc3AoMBCY7jTFhun91WiBToG1jzwtcECWmIjtaG9Epiyv+rtVj5M+kCUioEAuJILc+OqFaxAEARBEAT5u/1xAQ0AsHZ1r3HjumWmpvIFEgqVHCEBXwqHVWVooFAwAGF8QlVgqmNHYxV1haJiPoWCGZnpP38W08/luLRPa2ut0NCJGze6CipFosoKLV3V0FuxAwceGzTo5OPHyT80vNTUEj39dXfvvOBXiFKTc9NT8jJSC8vKhRQa9d/ZVw8cCJenEw0NXgcHQ7Ewf8GiG98+KhLhAPy8/Jpvfe7a8wSInGlT2333KhQKZmCoUl4upGCgpckzMFbXN1ITCESKCozoD3NVVNnf7aEON27EtLXdtXBhgAQHBoeT/imzT9/mb1//O2mSPQBs3vzg6NE7OgY6NBpGEERFpZjO5Pbu1ZQ89/7DJAqdRRBf/k0xDKNSKSWlgqSEVApGbPcZeuvmBAMDpVou/nN16drVvm3bIYMGAUBb23ZqGpp3790b7OqanpY2a/Ycsk1ebm6P7t19L5zX0taeNWf28iVLKioq6uwV+/x/aviLQkNNjamgIJFIJBJcU1MrMysrKjqGfGj0iOFAoZeVlWMYpqGleePmrdKyMjmfyGDXgQA4TuAAwFZQuRV6R84Tq8nPz1+7etXiJUsVFRUBoLi4uLy8zMDQsHOXLsuXL7t44XzVM8SqojTGeXkZ6uiM9vSs3+UQBEEQBEH+dleuXImPjz969Kirq6uenh6fz//1Y1izZs20adNEItGvvzTyH7ZgwYIFCxbI/Cn3x7G0tCSn/GfMmFG/HjZt2iSNG2AwGB8+1HMhROPKyso6KRMyvnz58t84mDrExsamp6c/ePDg2LFjAQEBtTUTCoW9evXy8/P7NaO6dOnS69evV65caWRkNHjw4P/bL8aEhATpe3vMmDG/ezgIAntS4XoeufYHw1S0AADEwoqp9qKQE7LNiPwM1azYrU2x2I7Yhw7Y6ebYHCPorQa6TACAysrKK1eueHp6amlp9e3b98iRI+QKpRrxeLzu3bv/zOcEANBNFd7YYwebYRxq9YcYFGil8KXYRKkE+r0hzB4TRz5HW3VQgkUmGLV6LYsvuqvCvmbYzTbYm/bYk3bYAmOwrWm12slMuFHry4AgCIIgCPL3+RMDGgDg6FG3KVN6Zqdn5ueV02jkr79q69rJDeq7d1UZGtTUucPcWpQWFFCoGC7BDU0MHz74MGVKoGy3CxZ0efPqnyFubbIzioBC1TVUv3LlXeeuB0eNunD3ToI8A3v0KMXQcFlGetqgwZ0XLOq2dl2/pct6e41tZ2Gunp9fEfE6eurUM/37n3jxIvW7Xdm00AJQ8vN9vW7dXdnjRYWVJcV8Ko3h6/euolxY7azSEsHhI89Z7CadO5l+9xJz5lzr1Ws/i8Ngs+nlFaLCwsqiYj6OA0ah7Nz1SJ7nW6OHDxM9hp9zdj76+m2msrp6SWGBsYHy0aOjblwfZ2SsAgA3b8YvWHBFTVOXQafgOIFhWF5WcbduZhYWGgCQmlYU8TZTRbWq/AT5t3RefkXyxwyMwKdN7/b2zcxZM53qPbxG4RcY8PDx42fh4QAwZerUwsJC/4AAXb2qlBh3QkMN9PXfR0WdPHGivKzM0anTkKFDp06eVEeHGAZAVN33I6M3ZB8tLi4WVJRTqBQMA6FIyGazNdXVyYcsLS3mzJ6dlZaM44SyolJmavK2bT5yPguPYUNdBg1JioumUmna2tqPH4YFBF7+sRcCQCKRTJsyecKkyS1btSosLHTq0EFZWZnHU6DRaO3s7AIvB3kMHzF0yOD0tDSyfXJy8qmzZwOCrvzohRAEQRAE+Q8oLCw0NjaWzpew2ezXr1//7kH9BufOnZNu9+jRg8Vi1dH4Z9i5c+fy5cv379/ftWvX7OwG1R1DEBJBEN7e3ps3b968efOYMWPEYvHvHtFPUVBQsHHjRukujUYjo7p/Ox8fH4FAIN319/f/xQO4ceOGtbX1rFmzbty4UUc0f1xcnHTb0tKytmZz584NDQ0dNmzY6NGji4u/qRjf2Pbt20duSCQSHMfpdFReHkH+CM+Kq4fH8Y8skSREVG4ZX7l5nOR9mOTDU6HvVnxy6128+Il6oM340rKsrMzX19fd3V1TU3PQoEGnT58uKiqq41o0Gq1Pnz63b9/W06s1320jomDgoQ3vHbA9lpiLOrTgQWcVWGWGRbTHHthiV1pVhSwQBDwqAgH+5cT7hfBU7i9Fax4sNsFmG30Jf1ChQ7+qG4ow4QOxOhG2JIMQr/l0BEEQBEGQv8gfGtAAAPv3u+7bN6K8TJCUkCGRkPkYoFqeBjqL9fZzQAMArFrZg8NVzMstp1AAgNDR1zl4MPTU6a9uoVpaal7yG3X16rjWrXQzUjJpLJa6Bu/s2Rfdexzu53I85EZsHUM6fPiZk9NyUzOtZ88WB/qP2ri+z5LF3das7nXi2NBnT6Zdvew5fEQXJlv52rVQO7ud8+cH5+fXtWTf2koLANfUUVm69PqAgScPHXp26tSrefOvt2u/NyOzREVd+/zFt23a7fYa47tly8OAwMjXr9MrK0Q3b8UVF6a3sTWqu1rE8+cp7R32bt9+C6jMvKyilKR8GgXT11fS1VHAMMjOzJ09+8S8+TUkh6jbyxepw9zPdu584OKFNzxlLogrRQLx0qXOb9/8O25cVcaInOyyAQOPM9hsRUUmjhMAQBAAIJw4zpZscP9+UklhMZdDl0iI/ILKlKSclKRsdRX2vHm9Xj733rtnkImJ6o8OrNEZGBjOnT27U8cO3z60ZtXKHr168YXCUydOnD53Pjc3FwBGjBrVuk2bObNm1tYhjUIBQgIAGIYJ+AI67asbKNdDboIEp1GpVCo1KzW5g4O9qamJ9NGtWzb2dRmQFB/NFwj0jc3WrNtw4aKvnE/k5LHD5pbW8dHvKVSKqob6+ImTX7x4Iee5pBlTp/bs1WvAwIEAcON68JOnT+kUyqgRI4a5uY308Phn+vQFC+YrK6sUFFQVT+nUoYObq2tb2+9nEEEQBEEQ5D+GIIjRo0fLJvI1MzOzsrJqrP4vXLiA/VZHjhyRZ5yFhYU3b96U7g4fPryxXgE53b9/f9asWeT248eP27VrV0fZMh6P14gvka2tbd1j09fXl7+3rKws6YkeHh6NNchRo0bJDmnt2rWN1XP9DBo0SHY8Y8aMqUcn5GLrmTNnNvrwIj8X1wsKCtqzZw+5ferUKTc3N9n5dQBwc3OrR/89evSo+z3zi61Zs0Z2SqyysnLRokU/1MMPvaNCQ0Pl6TMrK2vv3r2yR3bu3JmYmPhDA2ugs2fPfvjwYceOHc7Ozl5eXrU1kw1oaNasWY1tgoKCdu/eTW6fOXPGxsbmwYMHjTtaWe/evXv8+LF0d/78+Y1+iT/2Y1sPffr0adzB3L59u9FeaOQvJ8Thcg5M+kAMiCCGviNGRxJ3Ppfh3aKZxzm7qmLJQKHvNgAAghCFnCj/t3P5jI78A/NbW1n079+fbFlUVOTn5+fp6amjo+Pu7u7r61tWZx5TJpPZo0ePHTt2pKWl3bhxw97e/uc+ya+p02G0DpxtgT1qhwW1wmYagh4TAECHCQuMa03C8Lb0x67STRWsuAAAdAz2WmK7LTFDFgBAmQS2fSLWJhGdX/65eZUQBEEQBEHk9OcGNADA1KkOL597O/drkZGa/ykxRyiUUCgYACbN1qCszIqNy4uPq0qhpaWlsG2bS1lxAU4AQRAMBoWnpDFp0qWPifnVenZxafb61T9797o3s9DIzsils9k6BsrXgz/0dT7au8/RM2feiMVfBa8K+GJv78uTJvn06Nn+Y8JiOzuDah2y2HQXl2bnzno8fjhl4sTBAJQtW860tdu9ceO9+PgaMnyFhSUdP/FSQUkRMIzKZF4NCps8eZ+X176tWwIT4rLYbDouwSkULDY65dTJG/PnHxoyeFfbtrvsO+xbvfYuALtNK+3aXrSIiIyZM4M6OB14Fv4KgN2urd6cOV0vXRr96OGUF+HTnz+dfufm+CVLnRls7a1bfDdukveuwaNHyePHX+rgdMDP9w1XkQ0gpmIwbVqX1y+816zpzWJ/mZ4f5XVRKODr6SmLxTiZfyEvt8y0if6AAVX3snfuegxQmJKUnZFRbKCnOGq03bFjIyJe/7N5s7OZmZqc4/kFtmzbRhAw8x9vcrcgP8//kl+/vn2Xr1xlbGQU+f7daC8vVVVVFou1fOkSAJg5azaHw1m8cMG3XaWkpD5+Es5SUJRIxARBiPkVQVevScRiACgtLd26fcf+g4fVtLUyMjLjoyMNjMx2+myr1sP1q1dGe41NTYpPz8hkczjDR3p6/zMrVuZWESk5+dOChYuWr1wtzQGrqqLy/OmjLt17foyJquQLyisqu/Xsu2Hj5oyMTNkTxWJx1IcP48ZP2LX7q9tk/3rPMDYxmTCxKvnEiJGjyioqfHb4eHp5XfTzO3P+/M49ezZu3HT46NEWNjYAsGP79tTMTN9fvloIQRAEQZA/wfr164ODg2WPREVFTZgw4XeN53fx8/MTCqsSrSkqKvbr1+8XD6Bz584LFnz5UZqamuro6Pjr13Mj/zEDBw6UfV9duXLFxcXle3X3fkxRUZF0EvTMmTON2LOckpKSpEv5pc6ePRseLldlyXpQU5PrT+AVK1aUl39VklIgEMyePbuxhrFnzx7pK29vb/9tRQYyo7t017P28oLx8fHS7doyNLRv375r167S3ZSUlG7dui1atEgikdTzCdRp06ZN0m1HR8cOHWpYt4D8PAoKCtLt5ORkVVVV8p3GYDCePn36GweG/DJCHJYmEOr3CcMwwiuKuJgNDwrhVj4E5YKEAADorQaTrDW2dWuqnVpD/KWNjY2vr29BQcGpU6f69++vpaU1bNiw06dP1x3HwGKxXFxcTp48mZ2dHRoa+u+//2ppaf2kJ1g/C4whuDW2ygw7Zo29ssc0ZJJPtFao/bSasClwuy12tRUW0R7rpw5qdLjUEtNhfmkQXQ6VP+X7FUEQBEEQ5Neh/e4BfEebNnrB18YFBX04eOjZzdB4ibACgKmoyuFyGTQqsFi03KzCV6/TzJtWpdOaMtn+2PGXL54lmTTRFItxDQ1eUkL24MGn30bM/LbzadM6TJ3isG//0z17n8ZEpwKFpamtcOtm3K2bURs3358wznbK5PYsNv3Bg8Rp0y9/iHpt1bxd6K0pdQ+4ra3+IVv9SZPsl68IvXH96aJFsT67TDs7mTg4GJmYqFAolJRPhXfufbwcEAFQCqBMo1Ht2xk0t7Zt0kTNQF9JW5unoMBismhAEOXlwsIifnpacWJSwdt3ma9epb9/S05g8+Li8sLDP7Vsqctm0wGAwImPiQXh4Z+uBccEXI4S8ZMBNFxcOo0daztokPXn5BZfRtjWVr9Pbwsnp92LFp5nM6n/znSs4xndDo0/cOhZQGAUIREClQEgoQBMm9753386Nm2qUa3x5s0PQm++NjAxlEaEYBhWWV48YXx3OoMKADExubhE7DGid5tWOm3a6Nm1M1BQZFa/5B/jcXi4nb39pMlTrKytlZSVr1y+fD0kxMvT8/jx4xilKhjo1MmTa9atZ7FYi5cuW7Nu/dzZsxbMm7tpy1by0aLCwq49+0S8iQBcrKCqlpeXDxgwuQqr164/f9GXxWLl5+dnpCQxuUpMBsNAT69/P+c5s2cqKSl9O5hTJ44NdRuyZ9+BFy9flksEe3bv2LN7h0kTSw0NdQqFUlxSkpubW1hYJBGUz52/EMO+/KMrKyvfu33r6NHjh44ei42LL87PXrxoweJlK5o2NVdVUSEIoqCwMC8vrzC/AHDhvv0HpSf+O2O6hqbWgkWLAOCf6dMjoyJ9L11SV9eY7v3P7p07Hty/t3T5ChaLJRKJyIyd+Xl5s+bMCfT3l706giAIgiD/Jy5evLhs2bJvj589e7ZFixay86D/ebITsa6urr++3gSGYRs2bDAwMPD29sZxHAAqKiqGDh26fv36hQsX/uLB1MbAwKDGTP4CgSAhQa5qgMivt3HjRoFAsGPHDnL39u3bffv2vXbtmuyE5V9t0aJF0mgkZ2fnGzduEARBEMSECRNev37NYDDqPr0e5AloiI6OPnr0KLndrFkzW1vb06dPA8CVK1cuXbrk5ubWwDE8ffpUGhuhoqLi6+v7bUWGK1euSOcOySr1NXaVl5dXWFgo3a0tQ4OmpmZoaOiSJUukoQY4jm/cuPHJkyfnz5/X1dVtyNOpJjk52df3S4LDn5GeAamb7Fe9sbHxiRMnBg0aRBCESCRyc3N7/fr1nzbNjDSuh4UwJZpIFwAAiGpKE2DAgu1NMQAYMWKEhYXF/PnzExIS8vLyGAyGpqamra1tp06dPD097927J0/MExlIOmTIkL59+3I4nEZ+Mo3NURkclau2T1lja5OIXCGM18Psa7gp+B1cKnRS+bJrwYH7ttipTFiXSAAAiwrMP3pJI4IgCIIgyPf96QENpAEDrAYMsHoWnnIjJPblq/SoD9kpKUW4mLzRkH3JP9LDo5W08YljbjYtfUpKBFwuQyzGDU013739uHL1nZXLuwMAQRCys60YBZs+vcOkSfbHjr04f+Htg/uJAGI1LdX4hPxZs/zPX3xvbaXpe+l9eUmJrn6zu7cnyzlgW1v968FjT5602bPvaXRMrp9vhJ/va8DoFBoFFxUDlKmqm7n0s+/Y0aiTo4llM015+szKKn3wIPFWaHzIrfhbN1/cuh3XprW+piaXQsHy8is+fSrMzigCyAdQcR3cZ8L4ds7OtZarBABHR+PtPoNnzzo3c5Z/ZlbphvV9sK/jHlI+Fd24GXvlyocbIbGAC8lkHpYW6u5DbaZPd9DQ4Elb4nhVQZDo6JwFC64pq2tRMAyvyhBAFBbxDY11p0yyIxsbGiq/fjVTzpfxt2tnZzdn1izr5s0JgqBSaYeOHFVXV9++Yyf5qEgk9PP1S0n5BABxsVXJErZu91m0YP5Mb+8du3cDAJvDWb50CZVK0dDQkGZNoFCoAgE/v6BQIpEwGQw1NVUul8vlcJo0Mas7FKC/S7/+Lv2iPnyIioqOjYuNjY1LS8/g8/lMJrNF8+YWFk3btm7dtm1r/ZrKAY4fP3b8+LGv30RERn2IjYuLi43LyskWiURcLqdpU/NmlpZt2rS2bdNGTa2q3sfkCRMMjQyXLFsOAOfPnuUp8GbOniNdgOX978ybITf+nTFdW0dn7vwF5A0vy6ZNh7m5DRo8uMEvPIIgCIIgf5n79+97enpKf+2YmZm1bdtWOoe0aNEiLS0tMrd2YxkwYICDg0MjdlibV69eXbp0Sf72r1+/DgsLk+6ePHny5MmTP2FcX9jb29e4fHzatGlaWlojR44k6wIQBLFo0aKEhIQDBw7QaDX8GdixY8eZM2fWbwzz5s1LTk7+oVO2b99e40RsZGRkixYt6j53/vz53064yq9Vq1ayu4aGhh07dqxHPziOyy4vdnBwoFDqM11QrSzL6NGjv1u5AwCKi4tXrFghnd0xNTUFADc3tyZNmtRxVnh4+NmzZ8ntLl26DBky5LsXqja77OPjw+fzDxw4QO4+fPiwT58+ISEhsjENWlpaS5curbvbbdu2/eh75me7e/eu9FvL2NjYz89vypQpZOhAVFTUmjVr1qxZI08/bm5utWUmIF2/fv348ePktrq6eh0tAYAgiClTpkj/oXfv3t2mTZvQ0FCyIIu3t3f37t1VVFTq7KMuBQUFQ4cOlaZkOHbsmJGR0bfNzp8/L90eNWpUjd8hABAdHS3dVlFR0dauNbUklUrduHGjvb39mDFjSkpKyIMPHz5s1arV2bNne/bsWY/nUqOtW7eKxWJy28rKysXFpbF6lvWHf2zrbf369fULV5LNa1JtwcaAAQNmzZq1fft2AMjIyPDw8Lh79y5aFPHfU4lDbDnkCmHCB6JI/OW4EQs8tKGjMlaJA18CSjRwUAbW5/94tm3b9s6dO0VFRYmJiR8+fHjw4MHFixfPnTv33cupqKi4uLj079/f2dmZy+X+nOf0c3VQhuutG/ODoM2AZp8jOvgSkPzhWZoRBEEQBEHksXz5cuKvUlhQ8exZyoULb7dseeDldWH+/Os4jss2WLgoBMDb2GyTgfEGQ5ON6lqrAWY9epxMEIRYLFm69ObiRdcuX46Mjs7GJV+deOdOvIfHWQWl5QD/UpiLqczFAPM1ddbS6AuGjzhfj6Hm5ZazuUvUtdcYm21S11oDMENLZ82qVaFJSQX1fvpJSQUzvC8DzAbwprGWAHUhi7dUUXUFwNyuXQ/eDImVv6vmLXdg9EUAM9vZ795/IPzxk+R79z7u3vNkmPtZHb21ADMBpgP8q6SyYrTnhYcPEqUnRkZm+fu/X7L4+j//XBHwRQRBEDhuYbkFsHkmTTYZGG8wMN5oYLzBwHgDwNxRoy9Uu25sTM7ly1FHjjy9efMHRvu7aGto9OvTR7orEAgIghCJRfPmzHn58sXz8HAAOHzwAEEQUZGRZJvNGzeOGjGcz+f/lgE3UGFh4TC3IXt37yZ3p0+Z4jVyJEEQMdHR5JHKykpy48jhw5s2rCe3p06eDAC/fLAIgiAIgvx+L168kJ2uUFRUjIqKEgqF3bp1kx6kUql+fn4NvJDsjNruz79VfjbpvCMAHD58+LvtPTw8fv4fcF+xt7evYzyhoaE8Hk+2fa9evYqLi6UNpPf93d3d6/0qtWzZkuykbdu2dbfU+xx6W9v74f3799KhZmZmSo+7u7tLj5eWltZ7qI2otPSrGte/eFSDBg2SXrpTp04ikUies2RTdMjzfq4RjuPV3uft27cvLi6WzrNaWFh8txNpFfPu3btLD8ou7j99+rT0uI+Pj/R4UlJS3T1bWFiQLadPny7/kyosLDQw+FJZMjg4mCCIjIwM6ZcblUq9d++e/B3WYeXKlWSfTCbzu42PHDkiHdWwYcPIg7JRVoMHD27IYLy8vL7tv5qcnBzZEKLIz3/2fmvnzp3SZrL/snWIjY1t2rSp7NuJQqEcOnSotvayb4bfztraWp7nKPUbP7Yk2YIgXl5eNbbp3bu3tI3sl/APkf2K+Pa7saKiwszMTNpgz5499bsK8sfK4BPtwnHFu1/+ZxKG70khsgXfP/fDhw8LFy7U19eX5zOopaU1efLkW7duyflp+r8SVkgofX791e7hyxPwzi9wrQf4jGi8TPy7B4cgCIIgCPIjpkyZAn9LhoZqlFXYdnYGdnYGtTWYM9vxwMHwomK+Ao9BEISCArOwgOnmdjrx4wI2mx4bm+vndxkoZiqqbDMTtebNtVra6FhZaXbsaNytW5Nu3ZoUF1XuPxh+7VrMk6cpAMKSUr6mjtLjJ8mt2ux0cjS2a2dg21avmZVcOfFWr70jEIi1dZiZmSX8cv6UKd2WLummp//jucNkGBur7N410HWg9eSpgQnxWcZNtCsrhAK+6Pz5kbKZKuThMazF0iXJRqY6ryMyX0y5xGAzCZwQCfgAQgBMUVm1Z0/zTo7GLZprGRoqF5cIdux4FPYoOSYmJzW9pLSYD0TCiJFuDCYNAIZ5nIuNSTM20xWLCQAMoGp9npaO0uMnyfPmX2/WTLO8XBgVlR3xNiMmNq+4oAJADFA5yNUhwH/UnxyPHxkdra6ufvjAgYlTpgAAjuOHDuyPi4vv3r1H27a2mzZsAIBeffoAwOiRI8ZPnDht+ox5CxYcO3JkhLv7ilWrbVra/OYn8COePH68eeOG4SNHunsMB4A7t2/vPXAAAFasXn3t6tW+vXu/jYz8lJyU8umTs0v/8Z9LYt8IDt5/8GBsTMzvHDqCIAiCIL/D8+fPyQlycpdKpZ4/f55ccR4QEODk5ETOT0skkhEjRgBAw7Oj/8k+ffr0Q+kcfoEePXrcvn3b2dm5oKCAPJKRkSFNqo/8pTZv3nz58mVyW09Pz9fXt7YV89VERERIt9u3b1+/q2MYdvLkyZycnLt375JH8vPz665l/uebNm1aamoquT1s2DBnZ2cA0NHR8fHxGTduHABIJJLhw4dHREQ0PD1+fn4+ufHd9AxpaWnz5s0jt7lc7rZt28jtIUOGDB48OCAgAAACAgL27ds3bdq0eowkNDRUmkJGWVlZNhxB1qlTp6QpHDp06GBtbV1bh2/evJFut23bVp4xNG3a9OnTp66urg8fPpSOpBEzNPw5fu/H9hcrLy8nN2g0WrWgOgBgs9kHDhyQ/isvWrSof//+hoaGv3SIyE+TxocBEcTHyi9HuFS4ZIO1qaHM1BeFhYV+fn6nTp168uQJQdRUmkKGvr6+s7Ozi4tL37595fwc/R+6kPXldRQRsCOlavtUJnCoxCbzP/c2LIIgCIIgSI3+vp99233CLgdGMtn00lIhg05RU+Po6SmZmqo2s9Rs1kzTyFAZo2Dq6tw5s52WLb2qwNMCALEYNzBSTU7IGOJ2+nrwuL17B/n5v+dwGXQG7V1U1ssXyQA4UBhGxir27fR7dDcfNbLVwgVdFy7oGh+Xu//gs5CQ2OgP2QCilGT87ZskAJqyqkKL5lr2doYODob2dga1BSjs2vV4185QIzODlJRCGhXz9/caPLh5Y70O3bo3efnC29FpX+T7DH1jjZysEi0tuTMBEvDgYeLVa9FhYcnqWio4juvrKfL54pzcckJUyeLyunZu3t7ewEBfic2m5+SWHzz84s69hLzsEgAJAJ2jyFRWYpcWlZqY2h094gYAGzbc8/N9qmekj+O4bDQDAHC4jMpK8dYtd6suDBidzVJWYusbKWMUSmpSkr6+4p8czQAAampqIdev93F2btWmTTs7OxqNFhMdw2Ay+vZzBoCoqEgGnc5isbZv3Tp/4cL27atSH4+bMMHA0GD1yhW9+/SZOFneYiW/104fn0ePwhYuXtLewYEgiNevXrV3cHgUFubo5GRqZjZv9qxFS5cmJSbq6+t36tDxzftII2MjAPiUlOTs4nLsyOGmn9dCIQiCIAjyf+LJkyd9+/aVZgvHMOzo0aPkRCAAKCkphYaGdu7cOTY2FgBEIpG7u/u+ffsm/yU/jerBx8dHmtvc0NBQOhP5U9WR1J1kb29///79nj17ZmdnW1pa3rlz57vTqMif7OHDh4sXLya3GQzGpUuX5J9if/v2LbnB4/Gqlbr4IQwGIzAwsFOnTm/fvrWwsLh7925jpbj/Lc6fPy9NAKOkpLRjxw7pQ2PHjg0ICLh27RoAZGVlDRo06O7du2w2uyGXy8vLIzfU1NTqaIbj+KhRo6RZK1asWCG7ZHnv3r0PHz4ku5o9e3abNm1+dKpbIpF4e3tLd1etWlXbl8mxY8ek25MmTaqjz9evX0u35QxoAABVVdXQ0NAJEyacPn2aQqGcO3fO2NhYznP/Fn/Cx/ZXkr7JVVVVa2zQo0ePoUOH+vn5AUBpaem8efMuXrz468aH/DQRpTAqkkjlAwAwKNBKAay4MMsQM67lWxPH8WvXrh0/fvz69evfjbY0NTUdMmTIkCFD7Ozs/vAbiX8CSu2v0LEMGKkDNtVjjRAEQRAEQf5of19Ag7oaNyzsOYAyW0FBJJKIBRIgxGREgra2goGBsrGRiqmpSlZWmbLKl+hfXCIxMNa+cf3t1GmB+/e5nj3jMXLEfi7XUEdbEcd5AJgExwsKK30vRvhefLlg0Y1OnUxcB1l7jm6zfZvL9m0uISGxN2/FPX+eFvE2o6KsrKigOOxhSdjDWAC6noGyTQsde3uDFs2129nqGxgqk1c8cCD833/9NbQ1C/PLaBTswb3J9vaNHG+upMQKezDV3HJLQX6ZiiqnX/8T5854DBpU62qJ3Jyyp+Ep4c9SQkMTXr9Jx8V8nrISi0VPTS4EELC5Cv2dLbt0MeWwaRIxXljMv3jpfdij5IrScjqLraLK1jdSwzAMw4BCpSQnZLHYrKtBXiwW7ZJ/5OLFV9S1tGhUDMcJmWgGDADEYoJOpxgYqxMEAAYYAACGYQAYlpKY0r2H7e5dAxv3ZfkZevftu2H9ejt7+7zcHDV1je07d1ZWVJAPfYyPF4pEu3fu7NGzV+cuXQAgOzv748ePFhYWPXv1bmvbbvHCBe+mvV29bl1DKpv+bOnpaatXrGCx2MdPnuLxeMHXrt0MCfH3978WHNzR0fHFs2ft7O23bPdJS/mkZ2C4aeMGV7chqmqqAIBLJMamptOmTBk7fsLvfhIIgiAIgvxSAQEBo0aNqqz8sgRvx44dstnLAUBLS+vu3btdunQh01zjOD5lypSsrKzly5f/9+5EFxUVHT16VLq7ePHiPyd0o0WLFmFhYRMnTjx79qympubvHs6fq7y8fPbs2QYGBkuXLv0Z/UskEhcXF3d39zFjxsjTPikpafTo0T4+Pu3atSOPZGVlubu7SyQScnfnzp3yT2Pn5uZmZmaS2+3ataNQGlRNW1FR8caNG56enidPnvyroxnS0tJk0xvs2rVLR0dHtsGJEydat25N5m8IDw8fNWqUn5+fPK+enp5eRkYGAGzYsEG2aoA0Q0PdAQ1r16598OABud2tW7c5c+bIPqqtre3r69uzZ0+JRCIQCAYOHPj8+XMjI6Pvjkrq1KlTZLQZABgYGNT2fRUeHv7hwwdyW1lZediwYbV1KBAIoqOjpbvyBzQAAIPBOHXqVJMmTahUqmzJg2/Z29svWbJEnj5PnTolzbphbm5ex8jrrcaghD/nYztmzBhpBo5vnTx5stqjPj4+M2fOlL//2uA4HhcXR27XET+3evXqgIAA8mXx8/NbtGhRq1atGn515He5nAPbPhHR5SAiAACYFDhpjfWtM36SIIjBgwdfuXKl7p5VVFTc3d09PT0dHBwab7z/fTa8r9abMSmw2xI7nk48LQYhDv3eEAebYc7qAABPiiBXBLaKoMf8baNFEARBEAT5rr8voMHTsw1OzBg75giVqqitpSwW4+RxiQTn80Vv32e+eJYCIGYrcHV0FEXCqgVSBAEUCugaaB/Yf5vLYWzd2i8x0X3ZUn8WV1VHR0EsJqgUTFmJpaLMBoDyctGVwMgrga9nzb42oH8z7xkd+vSx6NPHAgBevUy7dz8x7HHymzfpqZ+KAITpqdnpqVk3rkcAMLR1ldu20XMfZiMUSqZOvaSookihUkRCccSbmZaWGj/j1VBWYYfenGDbbpeqKlcowl1dT4wcZes2pLmVlZaSIlOCE/n5FUnJBZGR2S9fpr+JSE9OzAcQAFAAqABYWVGFkoHygEHWboOb9+jepKSYf+9BYtDV6HsPEivL+DxlrqoqV12dK832RqVhJSWCgpws86bGVy57NWum+fFj/lC3U2yuAo/HlEiqJYWTjWwgpLesqVSsqKiyKD/b0bHFtSAv+EssXLTo5YsX6hqa5KvB5nDI40+ev9DV1vYcM8bcvGlFedmECRPPX7igrqbqOmhQx46OXmPHHjh0eMumTdMmT3Z2cRnt6flbn0TNDh86eCf0tmMnpxne/wDAnl27Xr9+Pd3b23348KzMTACwtbN7Fv7Uvr2DvqHRCA/3Hj17LVi4iDxXV1fHvl27vfv3/84ngCAIgiDIL+fj4zN37lwcr/opjmGYj4/PP//8821LXV3de/fu9erVSzoltnLlyoiIiFOnTikoyJ1grHZz586VpmFvRHPmzNm6desPnbJ27Vpp1n0DA4OxY8c2+qgawtzc/P79+3U0uHjx4v/5Atnw8PDRo0cnJCRgGNasWbMhQ4Y0+iW2bNkSEhISEhJy9uzZgwcPmpqa1tH45cuXLi4u2dnZ3bt3v3LlSteuXSUSiYeHR1ZWFtlgzJgxZCFJOTV64nodHZ3Q0NC625SVlUk/6UuWLFm7dm3DrytlbGz86dOn2h7du3fv3r17qx1MTU2VzXNQVlY2cODAoqIicnf06NGe3/zJpqam5uvr26VLF4FAAAABAQETJ048cuRI3VFZBEHk5OSQ29WiiKSL1+uY67169eqqVaukp585c+bbmeyuXbtu3ryZDHTIyclxdnZ+8OCBnPlXRCKRtH8AWLp0KZNZ80SWbJzWqFGj6shOERkZKa1MoaSkVPfbu0bLly//bhsHBwd5JjVfv369YcMG6e727dtdXFx+dDz18Od/bH+BK1euSKN26ki2YWlpOXLkyFOnTgEAQRBLly4lU6EgfxecgFv5sCaJiJSpO8SjwpnmWNea03N8ER4eXkc0A51O79Onj6enZ//+/Wv7gkLq4KoJKxOhVAwAYMiCPZZYZxVowcP6viaKxFAihnFRxH1b7HERzI4jAICGwSgdmKqPWXJ/88gRBEEQBEFq9PcFNADAGK+2FeXC6dP9y4r5xmbquERCEEClYlwug8tlSEsefI5mqNrFcYJOp+jo623bdp0giG3bXPR0FWfOCkpKyNDR12IyqRIJOVVNcDg0rokaYFBaKjh5IvzkiVfO/SzHjbUdMqRFW1v9trb6c+d2ysosef4i7dXr9JjY3A8fcj5+zK8sr8jKyArOSAm+9gqAo6WrwmbTS8uEegYqAYGRPC5DU4unpcnT0VHQ1lJQVmlQjkqpvNxyKpViYaGVml6srs5VUGCePfPy7JnXGloKXC4dJ6CoqLKksAygnKwWAcDiKCiZmapaNdO0aKrRpo1uz57mHA5DKJT47AjbvedJemoum6egrs7DNHhkGAP5olAoFBwnkhOyaQzmtGk9t21zYbFoQqFkwMCTAKCtoygWSz6/2vA5lOGrbQwDwKC4mF+cX8hgcWfPcd629VfcUGhElwIC2rZuraOtnfn5ZsSbN286tG9/JShIXUNDLBZ3cOjw9v37Xj16HDt+nMVi7dq58/y5c8NHjJi3YEH0hw87fHxevng+fMTI9n9MUPndO7cDLvkTQGzeutXQyAgAgq9dXbVieW5hUbWWdvbtnz19au/gUFpSOnbcOPJgm9atKRgl/PnzXzxsBEEQBEF+Iz6fP336dNkM5BQK5dChQ+PHj6/tFD09vbCwsH79+oWHh5NHLl++bGdnd+nSpTpqsf9dEhISdu/eLd1duHAhg8H4jeNB6mHt2rUJCQkAQBCEl5eXmZlZ4y4Xjo6OXrlyJbl9+/ZtR0fHxMREFotVW/vbt29nZ2cDQGlpad++fS9evPj48WPpkv22bdvu/8GoYmniegCwt7f/0fH/94jF4mHDhkmrJJibm+/bt6/Glu3btz969OioUaPI3WPHjpHfe3XENOTl5UkL0FQLaPhuhob379+PHDmSjBjDMOz06dPVkkZIzZ49+/Xr12fPngWADx8+9OjR4969e/KkBvT395fGgmhoaNSRMuT9+/fS7T179uzZs+e7nQNAcXFxA1OAVGNtbR0ZGSl/+5kzZ0pD7pycnH5NNAP8H3xsk5OTg4KCNDU1NTQ0VFVVVVRUeDwej8ej0+lisTgtLc3f3182bqlTp0519DZv3jwyoAEArl+/Hh8fb25u/nOfANJIPpTD8QyCQ4HAHPjEByDwikUuzFFLqM07OijB/maYiRx3PaVhoNW0adPG09Nz+PDhKKdUQ6jRYb8lNi2GUKLB6eZYKwUAACsuXG+DDX9HfOJDJQ793nxZfiYm4EQGnM8ibrfFUDUKBEEQBEH+QH9lQAMATJvmYGGhMXacb3JCCk9JVV2di+PE50QCxOcgBtkJdQAAHCcYDKq2vt727cFq6rzFi7p062o2b36wn99rAJqhiRqGAfk3L0EAEASPy1BU0BYKJdeDo64Hv3d0arp8WfeePc0BQFtHccAAqwEDrACgslIUGZn1/n32u/eZsXG58fH5aekl2RlFABIAan52yZLFFwEoAEygMFVU2OrqXA0Nrro6V0Odo67OU1VlqyizFRSZCjwml8tgMakMJo1Go1CoFCBALMHFIolAICkvF5SUCoqK+Hl55Tk55ZmZJekZJenpxXn5lYqKTEVFpkAgEQolPGVOWZkwNzs/F0QABACDo6BgaKBjZqpmaaHRvLl2ixZa1lZaLDZd+rIsWRKyeetDsbBCRV3V2EwHl+AESJMyAABGo1EyM0v45aVdujTbtMnZzs6AfGDR4pAPUQnGZiafoxlA5mWv2sVxQiAQl5TwhZWVALiauorXmA5z53Rq3vw7tX7/TK/evDExMmpmaREdEwsAOjo6j58+JR+6fu3a2/fvHR0cbn5epbRqzZoB/fq9i4jYsHlzMyurg4cPnzp54sC+fcHXro729GpqYfHbngbAu7dvz587l5WZ2a+/i9vQL7k3jx89WlpWXuMpdu3b3wi+1se5H7nbrUvXuNjYss+lNxAEQRAE+X+QkJDg5uYmO7/CZrNPnz793bXsqqqqd+7ccXd3l66/jImJadu27fr162fNmvUfKD8xd+5cae1nfX39OsI7kD/WyZMnpZUFysvLBw4c+OrVKznXu3+XSCTy8vIil/iT9uzZU0c0AwAsXLiwoqJizZo1ACAQCIYMGSJNWa+mpubv71/b6a1atZL9kNZo0KBBdTdQU1OTJhL4r5o6deqNGzfIbSaTefHiRR6v1jmckSNHJicnS2uRHDlypKSk5NSpU7WtG5aWCYAfzNDw6dOnfv36lZaWkruLFi3q1atXHc/i8OHD0dHRZFjG27dvu3XrduPGDW3t7/y5feDAAen2uHHj/mMBWL6+vmFhYdLdzZs3f9tmwoQJ0uQTV69ebayIhz/qYzthwoQuXbrINsjJyVmwYAG53bFjxwkTviocaWdnV3f/AEClUv/999/vNiNxudxvU57Iat68uZOTE/mPRRDEgQMHfkbKJaTR5QphYASRI5Q5hFEYA6fCOg8PD49dm9bJmVChc+fO1tbWUVFR5K6uru7IkSO9vLz+M9Guv11/DeivUf03tjUXzrbAer0mKiSQJ6p+igCHkDxAAQ0IgiAIgvyB/taABgDo3r1J9Ie5K1aEnj7zOvljOo2loKXFo1IoBEHIBjFIMzSQcByYDKq6lu6SxQFtWuv06WPh6zvq8uXW27aHPQqLUVRRUVPjSMtYAACO4zQaxchUQyIhHoUl9OqVOGaM7bq1fXT1FKVt2Gx6u3YG7dpVTfMXFVZ+/Jgf/zE/ObkwI6MkK7ssM7MkM7M0P7+iqLCyML+oMD87PlYMIPk8/Y8B0D7/jwpAAQqVSqNiFAAAXELgIgkADkCeIgIg/x4mAKjkWSWFVAAanUVTVmLr6Sjp6Cjo6ihoafF0dRRNTFSamKmZmKoqKtbwZ3NoaPwM7ytxsSkq6upKSsoSCSGR4DIvGgZA0GiUpIRcdQ3elk3DZkzvID33xcu07dtuAPCyskoIACAIgsBwHBdLcBDjAPjncdJV1LgtbbStrbRsbfX692tmaPT99SJ/sqRPnzTU1SybNo2Ji5O9T/Tk8WMAuHL1qmxjCS4pKyuV7np6jfH0GrNzh8/qVSutrK179+nTtq3tLxs56emTJ6GhoXEx0Z27dtuwaVO1R5VVVAVi8afkZKPPmSEJgjh/7tywYcMkOC6NZujaufP9hw8ln5ccIQiCIAjy/+D8+fNTp04tLi6WHtHW1r5y5Yo8UyAAwOFwrly5snjx4k2ff4EIBII5c+YEBQUdPny43osyvby85MnC7e3tTWb8trS0JKea6mbxI7Gn9+7dk82ZvGHDBiaT6ejo+PjxY/k7+VGFhYXKyso1PhQUFHTo0KHjx49raPxA2bsePXrI88rUyNPTMz4+vn7n/jnIygKdOnUi0+anpKQMHz48JCSESqU2vPNFixa9ePFCuuvt7T148ODvnrV69WqRSLRx40YAkE6LUqnUCxcuGBkZNXxU8hOJRCNGjBg0aNDIkSN/5XXrFhgYKBsjAgBBQUHSQgNubm5kOQZZ0tiCNWvWHDlyRHrcx8endevWdV9uyZIlRUVF0mI0vr6+mZmZAQEBNcYlSEsMwNcBDQKBoLy8KoL82wwNmZmZ3bt3J6NqAGDgwIGrV6+ue1RsNjskJKRLly5kWZ+IiAgHB4cbN25YWlrWdkpcXJw0ZwCGYZMnT677En8XPp8/f/586a6rq+svrtTw53xsHR0dHR0dZY8kJCRIAxqaNGlSR2aO2hgYGGhoaOTm5n63JYZh+/fvry25iNTUqVOl0ScnTpzYsGHDfyy85m8nIeBOAajSoa1i1eqlcglsTP4qmkGVBk244OE1wHWK4+TJk9u3b3/p0iUzM7Pvds5gMMLCwg4cOJCXl9erV68ePXo0yn9wke9qwYOrrbAhb4mib+7qYQBtFWs6B0EQBEEQ5Hf7iwMaAIDLZWzd2m/2bMcDB54FBEZFRWYAiABj8ZRYXA6dRqdQaljsRUgkwGbTAWD8RP+kjwsYDOqgQdaDBllv3fpw0eKQkqIK0ybqIpFE9hQcBwwDYzPNikrRiROPrl6L3uHTf9SoNjWOSlmFTVamkD1YkF+RnV2alV2WnV2Wm1ueX1CRX1BRVFhZXMIvLxOWV4jKyoR8gUgklAhFEpEYxyVfgjBoNAqdTmHQqQwGlc1mcLl0sriGkiJLRYWtqspRV+doavC0tLhaWgpamjxFpboW+kitX393yZJrAHRjMwMcxz+HMlQ9ZTKagSAgI73Izc3Gz29UtdMj32dZWxnpGqqVlgokYgkBGJ1GodMpHDadw2WqKLM0Nbh6eoqGhipNzdUtLDTgr19390VuXr6ZqYmhvn5KWpr0oKaWpqaqqqqaGo7j796+NTM1VVBSOnjosL6BQbXT/505SygUnjxxfM+u3YaGhjatWrn068esc3lWw5WWlt64fv1tRERWVlbXrl2Xr1hRY7O+zn2PHj/u3LdvVHQ0eeR2aGh0VBSVRqN9/jTZtm2bEBfHr6ykoD81EQRBEOT/Q15e3tSpUy9duiR7sHXr1pcvXzY0NJS/HwqFsnHjxpYtW06YMKHic56nBw8eNG/efPbs2UuXLuVyf7hsb4sWLVq0aPHdZgsXLiQ31NTU3NzcfvQqdZBIJLNmzZLutm/f/vfO+L59+3bkyJFlZWWtWrW6cOGCk5OTnCeqqanVe9qPw+H86ClDhw6t37V+qvbt22/ZsmXmzJnk7u3bt5cuXSqdIK+3GzdubN++Xbpra2srnRT/rg0bNlRUVOzatUt6xNPTs0ePHg0c0g8Ri8XDhw/39/f39/fPysr6Nkrgd/k2BEG2IIKWllZtb+ldu3YtX75cujtz5sypU6fKc8UtW7bw+XzpVcLCwtq0aePn5/dtLYDaMjRI603ANwENaWlpPXv2/PjxI7nr5OR04cIFeab3NDQ07ty507lz57i4OABITk62t7c/evRobd91sl/m7dq1MzExqaPzgQMHNm/e/LtjSE1NvXXrFrmtoKAwbNiwutv/KD09PTlbbtu2TVpNg0qlrl+/vnFHIo8/4WP787Rt2zYkJKTuNi1atNi2bVvPnj2/29uAAQNYLBafzweAgoKCe/fu9e7du3EGijQYTsD0GOJ8FgDAAA3QZEClBJ4UQ1JlVYMequChjQ3QAGZVhRlVPz+/ffv2OTk5+fn5dezY8buXUFFRWbRo0c96AkjtbBUhoCXmEkFUSICGgZgAAGBR4Kg11l31dw8OQRAEQRCkJn93QANJV1dp9epey5d1DwmJffTkU9SHnNjY3LS04spywecsCNLajWTyBiqFTldWU9fXVyop4aurV902nTu3U5fOpu7Dz6amFOrpK0skxNd1KzCJBGcyqCZNDNLTi0ePPvnk6ad9e13lHKSqGkdVjdPMSqvmhwng80VCkUTAFwtFErGEwCVfyphRqBidSmEwqEwWjUGnMZiNMIs8e/Y1H58QZTVNZRWWRCwbvSFNaEGmXQA6naqrq+Tr9x6X4IpKTB6XSUZUdO1iOtyjpWzpiv8rHxOT2rRuxeNwEj5+1NbRAYAxY8c9fvT43bt3NjY2q1euvB4ScuvWrU6dO9d4OoPBmDhp8sRJk69fvx724MGjhw+bmJs3adKkU+fObLYclQblVlpaGhYWlhAfnxAfr6Sk1KNnz67dugHA69ev/P0uBQcHX7t+XV//S/DNEDe33j173gwN1dLQ2LFrV2FBwetXLxcvXUomguZXVjY1N8colKLS0loviSAIgiDIf4u/v//06dPJouBSEyZM2L17d90J82szfPjw1q1bu7u7v3v3jjwiFAo3btx45syZlStXenl50Wh/0x8pmzZtkuYJxzBs586dv7GCRm5ubv/+/cmi1BkZGd26ddu4ceOfM/3cWBQUFOp34ps3b1q1alV3m3///Tc0NDQ4OJjc3bRpk4ODw4ABA+p3RQBIS0vz8vKSlvRTU1Pz8/P7oSXIPj4+aWlpAQEB5O6ZM2eGDh3at2/f755obm6+ePHiHxrtoUOHnn6uqSd18eJFf39/ACAIYu7cuRkZGVu3bv0DK8UQBCGdU6/D0qVL161bJ90dNGjQD2W53717N4/HI9ffA0BqaqqTk9O6devmzJlDoUjvPHzJ0MDj8WQjfmQrAsimdoiJienVq5c0N0OLFi2CgoLk/47V1ta+e/dup06dEhMTAaCkpGTo0KFTp07dvHnzt3U0goKCpNsDBw6su2c55xqXLVsmffF79+4tm/3iV4qLi5P9x/X29q4jU8VP9ds/tj/PkiVLnJ2dRSKRWCwWiUQSiUQikeA4DgBcLldbW9vW1laeIBgSl8vt3r279Cs3KCgIBTT8djgBV/PgdCbxqBAqPy99CvomK0cLHpxpgbEp1Y9PmzbN3Nx88ODBfn5+nTp1+unDReqrrSKE22HJlaBOB6eXhIQAPplyF0EQBEEQ5I/0N90rrBuNTnXpb+XS3woAiooqExLyP30qyswsKSyqrKgQiUS4ggJTW5unraWgo6NgaKisrV3DXTDbdvoRr2e2brsjO7dcRYX9dbmKqg2xWKKrq1jJZ+/fd+fVq/Q7tyfyeHIVh6sLBiw2ncWmwy/J6+X9T9Ce3SHaevpMJlVS/beqbLUOoFBAU0vhwJFnu3bdA6ABlUqlYiwWjcWiq6iw1dQ4aqocYyPlljY63bo1adKkesLM/7bXbyIGDuivo6v79MmT9g4Oqmpq23x8Ll44f+TQocCgIGVFxfz8fJFIRKd/ifmQiMW7du86f/acra1tx44dR44e7ezs7OzsnJ6e/vjRo0ePHj24f19PX09DQ0NXT9/GxkZRsT5viMKCgveR7zPS0/Ny89Iz0plMVqtWrSZNmcxisgDg1q2bgf4BxsZG3Xr00DPQj3jzWjagAQALuXVr6eLF+w8eXLpkSX8Xl42bt5A32mJjYqyaNbO3t38SHt7Alw5BEARBkL9CQkKCt7d3tYWYXC53//79o0ePbkjPlpaWz549mzt37r59+6QTvWlpaRMmTNiwYcPy5ctHjhz5V6Qdfv369cqVK6W7np6e0gIca9eulZ25bHQ1ZrNQVVUdNmyYdHZWLBbPnTv32bNnx48fr0f2i5/KwMBA+ls3KSmJzNihoaEhu5Zd9of0r3TixAkbGxtyhT1BEGPHjn379u3Xv5nlVVlZOWjQIGl6dgqFcv78eePPxd3kRKFQzpw50717d3LOUiQSHTx4UJ6ZUU1NzR9NKX/79u1vZ0ZHjhz57t27zZs3k7vbt2/Pyso6efLknxZ79OrVq7oz4UskkqlTpx4+fFh6xM7O7ty5c7KBCPLYsGGDmpra/Pnzya8vkUg0f/78wMDAkydPSqvnSDM0yL6loZYMDQ8ePHBzc5N+YxgZGYWEhNRWU6Y2enp6d+/e7dGjR0JCAnlk//79165dO378ePfu3aXNcnNznz9/Lt3t37//D12lNpcvX5Zu9+nTp1H6/FE4jo8dO7aysmrxuI6OzqpVq37LSOAP+Nj+PN9WsmigAQMGSAMagoOD9+7d24idIz8qqgymxhBv61zDwqbAPGNskh58G81A6tmz5/nz54cNG3b79m35o1uQX8+IBYYsOJ4OyjTIFwEAbPlEDNL84wIWEQRBEARB4L8U0CBLWZlta6tva1vDLae8vPK0tOI3bzIyMktycssL8ysEQolYgotFEj5fzBeI2Wy6siq3qETwzanS4AYyVQPNyNTw+bOP7ez2HD40pGNH4z9vgUrNfHY82rP7hqaOAZNJw3Fp+II0EYV0t2pbJJJoafIAeDhOEAQQBCHBCYkEz8uryMwq5fNFEoEQQMziKrRvp//PP46urta/+Bn9RleCrq5ascKhQ4dDBw9OnDTJ2MRk1uw569ev79Wr5769e82afFUKuqSkpEP79lHR0ePHjh3o6vouImLlsmVD3Yc1s7LW09Mb5u4+zN09NzfnQ1RUXGxcVNSHGzeus5gsNXV1TU0NZSUlRSUlLofL5rAZDCZ5f18iEQsFwoqKivKK8uKi4uKSkuzs7IL8fIGAz2AwDQz07du3b/f5lnpiYmJBfr6+gcGalasePX2aEB9v1qSJo6Mjk1lDOM7a9evXfp2Z8/Lly66urpMnTjxw6NBPezkRBEEQBPlTlJeXb968edOmTdXq0zs4OJw+fVqeusjfxWKx9uzZM2TIkAkTJpBLikkfP3708vJatmzZjBkzJkyYoKKi0vBr/SSVlZWjRo0SiUTkrra2tmxZgS5duvz6IVGp1K1bt9rY2EycOFEorCpw7efnFxMTc/nyZVNT018/pNps375dmg/f0dHx8ePHADBt2jTZAJHfRV1d/fTp0z179iSnqwsKCkaMGHHv3r16BNmMHz/+1atX0t1169bJk4P9W2w2OygoyMHBISEhYezYsYca8Jt80aJF5Fx706ZN5V8IvmnTJhzHpZUyzp07V1pa6ufnV+NfE79L3Wnw+Xz+iBEjAgMDpUcsLCyuXr1avwx5c+fONTMzGzVqlLR6TnJysmyEhzRDQ7WAhm8zNOzevXv27NlicVUlc1NTU6FQKH+FhWp27NgREBDw8OFDcregoEA2DwQAhIeHS8PIlJWVG2WuMTExMTIyUrr7uwIafHx8njx5It3dunVr/VYINJbf/rH9W8iWRvr06VNmZqaOjs5vHM//s6BcmPSBqPx63ZOdEqjT4X4hdFeFXmqYJgPsFEH1ewGH3bp12717t7Oz85MnT+oXEYj8Gv/EEKe+lEiCEvHvGwqCIAiCIEid/psBDdUUFFTu2fP4RkhsQmJBYSFfIhQC4DKlKDCZ0hIYUKlaWjxFRbZYLPk6XYFsqgYMw0AiwTE6Oyb6zYGDeh06GP2BKTe/FRWVvWhxCAA3J7MQAAegM7l0LpfBZtEpFKhWb6IaCoVCPncaAADt84tGYBhGpVKSErLv33/k4tLsVz6dP8GKVatsWrYcPGTI9evBgZevMJjMlbWsApk3e1ZUdPT8uXM2bdkKAL179/YcOXL2zFmXAgNv3Qyxtm6urqGhoaHZuYtm5y5dAaC0pOTd+/e5ubkioSAjPT0+Pp7P5+M4LhGJJQSOAUahYDQaDaNQ2Gw2h83hcLmGhoa2trbW1tbSNLzv3r2LiHiTEBdHodJuXg++diPk1u3bHC533Jgx4yZOPHn82N37D777HCdNnHj4yBEyaKPxXjkEQRAEQf5EYrH4yJEjq1atks7Gkeh0+ooVKxYuXNi4iRO6du36/v37ZcuW7dq1SzqfBwApKSnz589fs2ZNVFSUgYFBI16xES1YsCA6Olq6e+DAAVXVP6LssKenp4mJiaurq3Qt+Pv37+3s7Pz8/Lp27VrbWRcvXrx48eLPHpulpSW57lxJSanenWzbtk3+kg0PHz708/P70Ut0797d29t7165d5G5YWNjatWtXrFjxQ52sW7fu/Pnz0t2hQ4cuXLiw7lOSk5NNTEzqbnP8+PHjx49/e5zL5ZLVRuoWGBgYGxsLAB07dvyhmdEtW7aIxeIdO3aQu1evXu3Xr9+VK1f+nOQfskkCpAoLC8m4qOTkZDJuhmRtbT1x4kQtrVqKQn7PkCFDLl26FBYWNmTIkOTkZAUFhZCQENl/OzkzNBQXF+/cuVP67WdjY3Pz5k0PD4+0tLT6DUxNTS00NHTy5MknTpzAMOzs2bMtW7aUbSCbnsHOzq5R7mPIvvJt2rSpdzRGQ8TFxS1btky626VLlxEjRvyaS//JH9u/gqWlpaKiYklJCbn74sWLhlT5QertSi6MiyLEBAAAmwLTDWCcHqbXgKC1oUOHJiYmOjs7h4WFNeQ/+sjPIyLgnMzvfWUa+Fj8BTe3EQRBEAT5//TfD2i4fj2mX799AHwaS0NJiaWpyaVQFSg1/DyTrS4BYrGkxuMYhgEGZWXCgpwiAErrNgazZrl5uLek1NTjzyYQiMUiXILjOA4YBlQqhU6jMJjUOm5JmJqqRkfOzssvj47O+RCdExubl5JalJZenJ5SCCACoDLYTB6PwWLRqVTs61CPGkIcMAxwHLKyS0WVpQaG2nt2jxswwOqnPd0/l+vgwZ+Skzs5OWlpaNy7f9/KuoYcFSKR6NDRY1w2m4xmII328gTAFBQUTp04GRQcvGnDhilTpyoqKQGARCxWUFTs2LFjjVfEJRLK9+YSXr54sXTJ4uHDR4wZNw4ACIIYM2ZMQUGBmrq6x1C3C36X7OztTE1NoyLfGxqZxMXFtm3b9ttO0tLSOjs5FRYVvY2IsPn6RhiCIAiCIP89KSkpPXv2jIuLq3a8Y8eOjx8/Xrp06dKlS3/Spf39/Q8ePCgtwU76999//9hohqioqD179kh3R40a9d1S9L+Sk5PT48eP+/btm5SURB7Jz8/v1avXiRMnRo4c+RsHdvv27YZ3MmnSJB6PJ3/7egQ0AMDGjRtv3rxJTiICwNq1a/v162drayvn6SdOnJD9vNja2p48ebIew/ij+Pj4VFZWHjx4kNy9c+dOr169rl+//ifMVMXExMgmwyAdPnx4zpw558+f79evn6Wl5aNHj7p27Zqent6qVavQ0NCGvxvbtGnz+vVrLy+viRMn2tjYyD703QwNNBqNfN1u3rzZoUOHnJwcJyenq1evNvzFZDAYx48fb9q0aWVl5bffSy9fvpRuS0vkNJCvr690e/DgwY3S5w+pVmyCTqejsgU/SigUVlRU/Gihk0aBYVi7du3u3LlD7r58+RIFNPx6j4pg4oeqaIamHDjXAjPnNEK3CxYsSE5OHj58eFBQUMOrFD169Gj9+vWfPn2qrKzk8Xjm5ubr16+3sLBohIH+v8IAqBiQ/+5nmmMdlSG0AN6Vgc0P/MhCEARBEAT5Rf77AQ0mJqqTJ3fx839fkJdfiBPq6lw6HQMgCOJLCYkaZ+s/q8pDIBTipaWCitJKAJGKqrLr4FajR7WprbyCUCBOSS1KSSlOTS3KzCzJzi0vLKgsLRVUVoqEYhwIgkajsFk0DQ1eEzO1li2127TW09Cs69cigRPhz1KePv0UHZOblV1WUS6sqBTzK0UCoUSC4+QYqRSMTqey2XQOm85TYCgrsdXVuZoaXB1dBX09JUNDJT09JQ6HYWKqamKq2q5d1a1hHCeSkwoio7KjorKjPuTExeelpBRlZpYQYjJFLRWoVBqdSqNiFCpGwTACQCLBxSJcLBADCAGo5k21Ro7ovGBBVxbrv/92qo2hkVFySsqM6dOtmzdfMH/+xk2bamzWsYOD7G7PXr3JDTI/57QZM6R3ZouKi4OuXC4vrzAxNe3g4KDy9Wo/aTRDZUUFg8miUikAkJ2d/fbNm16f03uWl5e3b9/ea+zYRw8fHjlxIvHjR9PP2aF37913we/Sp0+ffC/5A8CyJUsePwq7++BhtdFu3rx5wYIFHsOGnf/5a/UQBEEQBPkTGBoatmjRQjagQUlJaePGjZMnT2az2dXKTzQuKyurmzdvXrt2bfHixe/fvwcAe3t7OasPjBkzRv6p4sePH393RfL06dNlgxVqZG5urqqqSi62NjAwkC7l/3NYWFg8ffq0X79+0lleRUVF+efjETabffLkyY4dO0okEgAQi8WjR49+8+YNi8X67rnBwcETJ06U7urp6QUFBdWvtMGfZv/+/RUVFadPnyZ3IyIiPnz44ODgUPdZv4B0SNKl3idPniTXvnt6er5+/drIyMjc3DwkJGT27NkXL15srHI2KioqQUFB3x7/boYGNTU1csPMzOzSpUs7duw4c+YM+SZZuHDhmDFj6jeeDh06kBuLFi2qsUFCQoJ0u2nTpvW7iqyYmJhnz55Jd39LQMPatWtli02IRCLrmpYZ1KZ///7yNz58+PCECRN+YHB/NrFYfOfOnYsXLwYGBu7bt2/48OGyjzZK6Qd5/pPatGlTaUCD7FsU+TWSK2F0JCHAAQAsuXCtFaYhbxak7yMLT6xatWrNmjUN6WfhwoVHjx6Vrdrz/v3758+fL126dPLkyQ0e5v8pGgZ91eFyDgDAqUxifjxkCAAD6K8BK0yxJo0R1IIgCIIgCNJY/vsz0M2aaR44MHjB/C5Hjj6/FZrwISYnJyMPgEJhsLhcOpNBo9EoZLUFaVwDThBiMS4SSQR8Mb9cCCAGADaPY2KsYmlp3tnJuG8fS/OmX9WhLCqsTEwqiInJjYzKjo7JSUoqSM8oLSiowEVkeQsKAIUMOiBzOeAEAWIcQAKAA4VhZKTSupVuO1v9Nm10jY1VNTS4bDZNJMJzcsqio3PCHiXfu/fxXWSWiF8BQAWMRqFTaFQKlUahUGTuxxIgwQmJBBeLCVwkAYIsmYEDUDEaTU2Vo6XFMzFWMTfXaNFcy8JCw8xMTUuLR6FgpmZqpmZqVckVCEhKLvj4Mf/jx4LEpIKMjJL8/IrSMkFFhUggkIglOJWCMZk0Ho+hpsqxsFBvb2fYp29TFut71fP+P+zZu9fFxcXL0zPA3//U6dPtZe7r0el0h3btoj9Ef3tWclJS4qdPXiNHyq4zU1NTKyst+2fmzCmTJ9nb2x3ct8/X39/Brt3aDRvJBlMmTnwX+d5z9Oix48ZTqSwAyMzI6N23b0x0tIWlJQB07tKlc5cuANCnn/OREycC/P3nzp9PnquuodGnZ08//4Dg4GAM4OH9+6M8PWWHFBsT4+7u/vHjx3Nnzw7/VYk6EQRBEAT5Exw9evTFixcpKSkUCmXcuHHr1q2rNhv3U7m4uPTr1+/ixYubNm06efJk45a3aFwMBsPd3X3fvn0MBsPPzy8qKkq2CvjP4+PjM3PmTDkba2lp3b9/f8iQIbdu3WIymYGBgXUsZOzYsaP8PVczb9685OTk7zZLTU0tLi4GAE1NzV/5vqo3e3v7mTNnbtu2jdxNTk5+8eLFd/+hxWLx7NmzpUUEFBQUrl27Jue8oJqa2u7du789HhsbK50RdHd3d3R0lD60devWT58+AcCvWVqNYdjx48fLysoCAwO5XO7169f/hGgGgiDOnTsHAC1btuTz+WRAQ+/evR88eJCXl1dQUDBs2LCwsDAGg9G8eXNpJpi2bdvW+GrLo0mTJnU8WlFRUVpaSm5/N6ABAJycnGTfV30+B6k3OoIgUlNTpbvGxsYN7/PEiROyu1ZWjZO18enTp+3bt5en5e3bt1fVUvbx1/jzP7Y1SkxMnDJlir+/v3SGmAze+i2MjIyk2ykpKb9rGP+fBDiMiiQKRAAAOkwIaNmY0QwAQKPRTp8+bWNjM2rUqHpnU9i/f/+BAwfInxCy0tLSVq5caWFh0aVLl4YO9P/VWF3scg4BALc+F0QiAIJy4UYeMVYPlppgSv/9qQMEQRAEQf4O/y+/SkxMVdet67NuHbx5k/H4cfLbt5lx8XnpGSWFRZUFBXyhUAI4AQCAAWAYnU7lculKikx1E1UDfSUzMzWb5lr27Q0tLb+6E8Hni58/T3n0+NOLF6mRUdkZmaUVpZUAEgA6m8fkcOha2jzql4gD2SQQ0lIOBGCYRIwXFvMvB0ZeDnwDVKaaGkdZmcVi0sRivKCwMjerFEBEZ3PU1LgMhiJR1U21lBJ1JZkgCMBxQiAQJ30qjIrMBuI9AMZgszQ1uZZNNdq21XNob+jQ3khTi0f2ZGKiamKi2qPHV52IRBKRCJdIcAoFY9CpdMafe3P59+rTt292bu6UyZO7dOrkMqD/kSNHlT8v/QkKDh7Uv//c2bOnz5hRVlbG5XLJlAknTxwHgMFD3ap1lZmZAQDLlq9QV9dobmMzZfr0u3fvjhk/vkkT8+jo6MNHjuAACxYsZH5eIhYVGQkA7kPdIt5HyvbTtVt3AAiUCWgAgDnz5oWEhp45dcptqNutu3eZzKq6iEKhcPKkSRfPnx80ePCrV6+oDU4JiCAIgiDI30VJSenYsWNr1qzx8fFp3bq19Li3t7dIJJKnh3379klbTpw4kcORa3mX6ud8VBiGeXh4eHh4/ODAfwMPD499+/bt2LHD3t7+0aNHv3s4NePxeNeuXRs3bpyLi0unTp3qaKmvr+/mVv0XqZzWrl0rT7NZs2b5+/sDwIoVK+RMv/HbrV69OiAgICkpydzc3NfXt1WrVt89hUaj3bt3b+DAgS9fvmQwGIGBgfKcRVJQUJgxY8a3x2/fvi2dGe3SpcuUKVPIbYlEIl2IL+fsb8NRqdQLFy64u7v/+++/db+pAIAgvvyh+vNClMLCwsiQmgEDBkjLH2hra+/fv3/o0KEA8Pz58yVLlmzZskX2LHNzc3Nz858xHml6BgCYOXNmjaFCHz58IO8VNGnSJD4+vu4OY2Jibt68efv2bQzDakwIIafs7GzZXDuys8j1g+P4mTNnGthJQ6Snp48YMQLH8d84hr/iY0vi8/nS7bCwsLCwsNoe/cVkY2vIUA/kl9n2iXhfBgDAosDZ5pges/EvoaWlNWPGjJ07d+7bt68ep4vF4r17934bzUDKyspaunTpH/szrDbYjpjG6oqYadmQ07uowDQD2Jda/biIgENpcDmHOGKFdW6clEYIgiAIgiAN8n83W9m6tW7r1rrkdkFBRXZ2WWFhZWmpQCAQSwiCSqEwGVSeAlNJkamhztXSVpA9l18pSkws+JhUEBuT++59VsTbzA/R2RJhJQCdp8xRUGCqqnIwrFolixpDDcjj5CZBpWJKikwlRSYASCSEQCjOyS3HJQRGASaDpmeoTKVSyNtANUUzkP3XdiEAAAzDqFSMw6FzOHQ1VS7ZjViEl5YJb99NuB0aBcAwMFJpb2/QrauZo6Nx8+ba33ZCp1PpdBTEIK8DBw9Omz5t+tRppiYmnl5eO3buBAB1DY1H4eEbN6y/f/+eWCzu2LFqfcbRw0cAoGu3btU6uRF8HT7neNTW0Vm7etXS5SuWL1ly7qJvakrK5MmT9h88JPuPzuVx//X23rl79+aNG+cvXCg9rqqqatumzZPnzwmCIG+ZSSQSdXW1O6Gh3b6OW1m+bNm+fXsNDAxDQm916tT5Z7wyCIIgCIL8+bp37969e/dqB6tNBNbhyJEj0oCG1atXa2vX8Nuycc2YMcPFxaXuNt7e3mRJe0tLy+8mPa577bVUx44d582bN3XqVDnH+bvQ6XRpNv6fJCIi4qf2/xtxOJwDBw4cO3bs8OHDCgoK3z8BAAB0dXUfPnw4ZswYV1fXbz9NjSgiIoKsqgAA340taERkoIY8LWUDoRiMRl32K8PHx4fckA1oAAA3N7cRI0aQyRu2bdvWt2/fbt/82SUrJyfn2rVrDx48ePDgwcOHDw0NDes3HvLbRk7y1CKZP3/+1atXAYDJZPL5/BrrnpSXl7dp06ZPnz6urq5OTk41ho8UFBTI7qqrq3/b5odcv349PT29gZ3Um0gkGjZsWG5u7rcP9e3bt02bNnWcGxwcLP3icnd3r/tr/8mTJ/fu3WvASL/y6z+2cXFx165dCw4OrhbBIMvY2PjbAJf169eT33srV64kk4s4Ojq6u7t/94q3bt0i37EgE7BYB9mEJdXepchPlVQJOz5nxFhjhrVV/FkXGjlypKOjY/0CGu7fv193IZKPHz9mZGTo6urWd3T/79Y3wUrFxOlMAAAuFXZaYKcyiYeFAAA5QvCKIj52xKjfKdeGIAiCIAjy0/3fBTTIUlXlqKp+Z8XY27cZDx4mvXyZFhefn5FRXFTMLy3mAyECoLJ5LE1NBTpdiQw2+HwGIRNkADWlUoBaHgIAoFIxDpvBYRMy7YnPi1qwOkMZvu0N++ZCmPT/0ekUOp2pqMDEMEyCE8WlfD/fCD/f1wpKvJYtdZ0cjTt2MOrW1YzNQbUk6snGpmXY48e+vheXL1uup6vj5TVmxcqVTCZz4aLF0jYCgeCSr29qZqaTg4OCQtUfjuFPn7R36AAAEZGR6kpKZAhCQnzciFGjb4XcPO/rN23GwzZtWotEwv0HDwk+L6FITExMTEz6Z+bMnbt3L1i0yN3Dw0hmiYOzs/PL168XLViwdPlyHo9HoVBatf7q5s76deuOHD4MABvWb5iIqg8iCIIgCPJXsbW1tbW1rbvNws/hnmpqatI8BHw+f+bMmRYWFrNmzarHdSkUyubNm8ltMzOzeueu/67Q0NCGrMmum3ReDalNr169evXq9aNnsdnsixcv/ozxyJJWnQcAOSMnpGvZZYoX/kS/IKAhPj6e/IDo6em1bdu22qN79uy5detWXl4eQRBeXl7v3r1TUal1qWlUVNT48ePJ7du3b48bN+7bNh8+fBg8eHCfPn369u3buXPnGmMLZDM0fJc8AQ1du3Ylp4cFAsHTp0+7du36bZvQ0NC4uLi4uLhdu3a5uroGBAR826aiokK6jWGYPJeu2/btdS4v0QABAABJREFU26XbzZo1i46uqrE4fvx42QoL8khISFi3bp10bPJUpZk/f/6TJ0+ku4qKimS1EQAYMGCANCNCjbKysqQBDaNGjao7Km7jxo2NGNDwaz62IpHo/v37wcHBwcHBdUwGGxsbu7m5DR061M7O7ttHx44dS0YlhoeHnz17FgAKCwtrTEdRzaVLl6Tbrq6u320vm8ypsrLyu+2RxrI0gRDgAAB2SjBB7ydeyNTUtLy8vKioqB5lVp4/fy6bWuZbubm5cXFxf2NAQx3JFcgUDnVnX2isNA8YwG5LbKAGRJdDb3Ww4MBQLSwoFyZ8IAQ4FIogTQAEAcYN/S8GgiAIgiBIg/xfBzTUITW1OOjqBz+/d0/DU4T8CgAqncXkchlsNkNRkUWhkH9DYlCVQhMDABwnCIIQiXGhEBcJxQKhRCIQA+BfRxVgABgAha3A1NTgEdJYhc8xBxiGEQRRXiGqqBDhEpzJovG4DDqdKpuo8zOCRqMIBJKM1DyZkAUKAAYUCo1OZTBodDpGo1FpNAqVimEYBhiBVf39+yWuAscJIAgel8mgU8vKhaXFxY8epj56+NZjuGOHDkYooKGBhg1zHzbM/dDBg7t37z596pTLgP4z/51pYVn1BwmGYTQabfr06Qw67dSJEzQ6/eD+fWPGjWvv0CE7KwsA2n+uRysWi9ls9oEjR6ysrPo79yssLSVvnEmLXObn5yclJr558/pyYOAgV9eWNjbvIyMNDA0BoKS42MLCYv++fa1atybvIUpvgqSmpu7w8fG/dInFYk2bPn3uvHm/9uVBEARBEAT5bRISEoYOHRoREUGlUi0tLfv27duQ3nR0dOSZ46mfsrKynxfQ8EdZtWrVqlWrZI88ffr0F6dk/7uEhoaSG7q6utbW1vKcUlpaSm5Iq879VNIJ5p93xe3bt5PTvSNHjvx2uldFRWXTpk1kmIK5uTlBELm5uTdu3AgODs7Kynrw4IFs444dO/J4PDLKp7aAhtDQ0NjY2NjY2J07d3bs2LHGPOe2trZ+fn51D3vTpk0vX76ErwMaYmJiLl++HBgYOH/+/CFDhkiPy0Yw3L9/v8aABumCeACoLQRHNqCBxWI1MKjl7du3stP8R44cmTRpUlRUFAAUFhaOGTPmh3qTbT9w4EBTU9O62586dWrHjh3S3datW7u6ui5fvvyHLvpb/JqP7bt37+qOxGrXrt2ePXtqjGP4lrOzMxnQEBUV9fHjRzMzszoap6enS1NBNG3aVLZ8VW24XK50myCIysrKhkfbIN91pwCu5QEAUDDY1ASj/OQgNwqFUr/qMDwer+4GNBpNzgJnfyxsR4yclSPkb/ljAwDoqQY9v6RKgQEawKVCVbzLM4KPw2ITbIFxo18ZQRAEQRBEXiigoQZ8vmj9+rsHDlwDkAAoA4VFpVMxCsbni/kCCUEQBE5IJLhEQoAEB8A/Ry3QMBpVUYGppMRSVlZSVWErq7CVlViKiiwul0GlUQBALJKUlPBLSgSVfPHT8BQAoFIpZGABhUKRSIjUlELAxZrays0sNJhMal5eeWJSIS7i85QV1VQ5MgEQGABRWMjX01XYumlUQWFlbm55RaWovExYXMIvLuYXF/OLivilpYLycmFpiaCSLyLE0nHi0h4AAIACQMFoVFVVTlMztebNrZ0cjV1cmunrK/2WF/8/adLkyZMmT77k67fdZ3uXzp1btLQZPWr0aE9PBoPhPny4+/DhfD7/VkhIaGiolpb22HHjy8vLtm/bBgDNrK3IHjQ0NPNyc5u3aAEAFAoFAIoKi+BLFRK4Exraq1ev/gMHAoBThw7vP3y4dvXq5KlTKRQKm8MZMWpUtSFd8rt06tTJF8+f6+vrL1+xYtzndUgIgiAIgiD/J169ekUuz5VIJB4eHk+fPrWysvrdg6oZ+fOPVFOgcz21atXq7du3jdWbrH79+l27du1n9Ny4Bg0adOXKlcbqTf6CFDWytraOjIz8oVOKi4ul8/H9+vWT8yzpzOivmS+UrXouT+b5H5WXl3fy5Ely29PTs8Y2Y8eOPXLkSJs2bXbs2EGj0WbNmiWdCI+NjbWwsJC2ZDAY0lwId+7ckdbskyWdjQaA2pb1GxsbG8skzKvR4cOHyQ3pP0R6enqzZs3IbV9fX9mAhpYtW6qqqpKp+KsFYZAIgggODia3KRRKbWvipQHxAFBjTYofsm3bNum2ra1thw4dJk2a9O+//wLA1atX09LS9PX15ewqKSmJnC8nLV68uI7GAHD37t0JEyZId9XV1QMDA78bRPIn+GUf2xoLphgYGKSmppLbVlZWckYzAECfPn2oVCr5/gkMDJw7d24djc+dOyedt/bw8JCn/2rvRtk3KvKT8HGYG1f1i2K4FrT5acUmSLm5uRiG1e+/Aj179pR+AdZIT09PztigPxOZaEGeSAX5WzbOwD5v8HEAgPVJBJOCzaxnLSYEQRAEQZCGQgENNWAyaZs29R0/vl34s5TIyOzMzNLSMkFFhUgklhA4UKkYnU5lMmlsNp3DoauqsNXVOZoaPE1NnqYmT1ODq6HBVVHlsFh1vbZ79jy+fj1aSZlDpRIAQKNR09KLRZWVnTo3HTG8Zffu5kaGynQ6Nb+g4s2bjGvB0f4BkZ8SM1U0VJQUWRIJ8TkGAsvNLVdVYQ8f3urbS/ArRSUlgqLiyuJifkmJoKREUFomqCgXVvLFIlHVH4d0GoXDYSgpsTQ0uAYGSsbGqgxGQ29qILVxGzbUbdjQ6A8f1q5ds2D+vBUrlnfu0sXd3b1Pn74sFmvAoEEDBg0iW4rFkpatWy1YMF9ZUbEgP19RSSkwMEAoEGzctHnNyhWq6hoCgeDVq5cYhkVERAwYNJAg4MWLFxwORyKRFBcXnb1w3sDgy18YdPqXNBt379zx8/O7HRpaUlrasUOHK1evyn8LA0EQBEEQ5L/E3d397du3GzZsAICSkpLBgwe/fPnyu6sAfwvZmR6xWPxD5965c2fVqlWenp5Dhw5VUkIhy/8pV69elRZ06N+/vzyn4DheXl5Obv+ad7ts8QUNDY1G73/16tVkgvq2bdvWNqGFYVhISIiiYtV8naurqzSgwdfXd9myZbKNu3TpQgY05OTkvHv3rmXLlrKPikQi2XgC2ZiDHyXNoC6doiZLZrx69QoAgoODZRepYxjWqVOny5cvA8CzZ88EAkG1lfrPnj3Lzs4mt52cnLS0tGq8qOx0uGy2hnr49OmTbFGVmTNnAoCnp+fChQsrKytFItHWrVtlMyjUbc2aNdIvt+7du7dr166OxlFRUYMHD5a++Wk0mq+vr5GR0Y8/id/gl31sNTQ0OBwO+a9sYmIybNgwDw8PHo9nbm7+46MGVVXVjh07Pnz4EAAOHDgwa9as2gJiBALBrl27yG0KhTLqm8UVNar2bvzbV9v/FdYnEYmVAADKNFhl9tMrEN2+fdvJyal+5zZr1szKyqrGdDiktm3byib5+OsQMy1/qHjEr4lmAIAOynA196sjKz4SEgKb83d83SIIgiAI8l+DAhpqgGGYoiLL1lbf1vbLegKCICRiAicICgWj0Sh1nF63Z+Epq9fcDr2ToKbOZTCoFArG54tTkzP0DLTXrXH18vqq5KeaGqdHjyY9ejRZvLDL9h2Ptm0PK8wt1NHXYDBpuARXVGRWVAj79D1oZa23ebNLP2cL2XNZbDqLTdfU+hPvyf4/a2ZldfbceQC4eOHC0aNHp0yeQqNSWti07NW7t2PHji1sbABASUlpxIiRI0aMBAAcxwmC6N69B45LJDi+dMVKAODz+R4jRk6dPr2ivIJCoVCptIuXLtGoVABQVVVTVVWTvWJ09IcnT57eunnzzZs3AqHAxNhk8ZIloz1H02iongiCIAiCIP/X1qxZ8/z5c7KceWxs7JQpU86cOfO7B1UDGu3LX20/GtAQHh4eFhYWFhbm7e09Y8aMLVu2NPboGtO8efPmz58ve6TGYtsNzIXwn+Hr60tu8Hi8nj17ynOKdM4bABpSbvzOnTsHDhxYsWJF8+bN626Znp4u3W70gIa4uLgDBw6Q22PHjq2jpTSaAQA6duyooaGRm5sLAIGBgdUCGjp16iTdvn37drWAhvDwcLIgBQDY2NjUb26Y9G1AAwC4urqSAQ3l5eUhISGyiRa6du1KBjTw+fxnz57JjhO+rjdRR5iF7DwxjuPfBkbIb8WKFUKhkNw2MzMjF+IrKyt7eXmR/yj79+/39vauuzYB6c6dOydOnCC3MQxbs2ZNHY2zsrL69esnm/ljy5YtNdbg+DP9yo+tg4ND8+bNPTw8pIV7EhIS5D+9mkmTJpEBDR8/fvT39x82bFiNzY4ePZqWlkZuDxkyRM7PiDRiAwAYDIZsXiLkZ3heDHuqUnXAajNMg/HTrxgYGDhgwIB6n37gwAEXF5fk5ORvH7K2tt6/f3/9R/YnqTv1wg8FPTSKbU0xJoXIFsIEXexoBvGwEABgdSKhRsfG1P8XBIIgCIIgSD2hgAZ5YRhGozc0ZnnR4pCNG24DgJ6ROoNOkUiI5I/5AOKhw+z37h6ooVlr8IGmlsLGDX3dh9qsWBV6NSgSAHT0VSkUCpvNMDDR+hCV49Jvz5EjnuPH17WOAfmjuHt4uHt4iEWia9eu+ftf2rN79+aNG7k8rqGBoZ29XZs2bZtaWJqZmZL5FXp8faeDxWLZ2NjU2K2Az/+UkpIQHx8REfH06dOUT8nFJSVsNqdFixarVq0a5OqKSlEiCIIgCIKQqFTqmTNnbGxsyKnNs2fPOjs7jxgx4nePqzoWiyXd/tFF1c+ePSM3+Hy+dCK2GmVl5WoziOvXrycX1hsbG8+ZM0f2ofnz55ML4lu1ajX+67Jl3t7ePzS2b3E4HHV19QZ2Ij8rK6u8vLx6n47j+NOnT6W7Dg4ODZmEMzU1/dFTLl68eOPGjYsXL3K5XNk3SR3evXsn3Za/HMC3Hj16dOnSJX9/f2dn5yVLljg4ONTWMi4uTrr93SoMP2r+/PnkYndlZeUxY8bIeRaVSnV2diYLVbx58yY1NdXAwED6aOvWrRUUFMgM/3fu3Kn2/r9165Z0u37pGSQSSVpampGRUY0BDYMHD166dCm5HRAQUC2gQbr98OHDagENQUFB5AaGYXUMrFowUElJSf2iTKKjo2XDv5YsWSJdr79q1apz586VlJQIhUJvb+/r16/X3VVZWdmECROkxXQmT55cx9upvLzcxcXl06dP0iNTp04lk0P8LX7lx/b27ds/PL7aDR06dM6cOWR0xebNm2sMaODz+Rs3bpTufrd0iFRJSYl0G4Ws/WyVEpgaQ0gIAIBuquD582emKyoqQkNDpfFn9WBtbX3x4sVJkyZFRUVJIzvZbHarVq0uXLigpqZW9+l/PmmShu+Wk/hl6RkAQIsBR62q7oT3VseGvyfuFQAAzIkj2ilh1n9xUgwEQRAEQf5KKKDh1/H2vrJnj6+qpqWKMrusTJD+KR9A1MLGaNXKnq6u31nXQmrdRi/oypgbN2K2+YTdCY0HENJYPE0Nrqm5emJC3qo1d0aPboNqRvxdaHT6IFfXQa6uAJCdnX337t17d+7cuX3n+LHjZWWlLCZTXV1DS0tTWVlFSVlJS0tLUUGRp6jAoDMAA5FQVFZaWlpampOTU1BYWFJcnJOTnZubW15RyeNy9Q0Mmlo0HTxkcM8ePfVl7tAhCIIgCIL8EEdHx8ePH9fvXB0dHfkbM5lMPp9fvwvVm7a29rFjx8i838OGDZMzAfgvJju7I62kLqfnz59Ltzt37lxjGy6XO2PGDNkjBw4cIAMatLS0qj20dOlSMqDBzMys2kMND2j4xdavX9+Q08vKymT/aW7duvWLS5aw2ezBgwcPHjxY/lPevn0r3ba0rP+kCBnJQRBEcHCwnZ1dHTPQUVFR5Ia6unr9qqfX5uXLl1euXCG3p0yZ8kP5xvv27UsGNABAUFDQ9OnTpQ9RqdR27drdvXsXAMLDwwmCwLAvCxuCg4Ol20OHDpXzcnl5ec+ePQsPD3/y5Mnz58/J/snPEXwd0NCsWTMLC4vY2FgAuHbtmkgkkhYQbN68uaKiIjnvGxYWJtt/cnJyZGQkue3g4PA/9u46vIlt6wPwmiR1b2mpI1VapEiB4hQ4uLu7u3OAg7tT3N3dHcrFvZTiVipAS91SS+b+kTCESmppUvm9z32+b8+ePXuvhKRwOmvWlvMQv5WVFcMwXPbAt2/fcpfQMHPmTJFIupFl2bJle/fuzZ0yMzObPn36tGnTiOjSpUtbtmwZOnSonKnGjx/PPXVtaWkpezs8PYFAYGZmxh22bt163bp1uYhfhVT4tc0jdXX1wYMHL1iwgIiePXu2c+fOAQMGpBnz33//BQZKH/xv2bKlm5tbNieXTVLJS64VZMcif/ZTAhGRvoDWOzP5vtsE0dmzZ2vVqpXHvwKqV6/+5MmT/fv3X7x4USgU6uvrd+3atU2bNowyXoHqKb88QxpaPDpYnmn2gn0ZS6ksPYgiJDQAAACAkiGhQXm0ddRdXauKWFYkEpuX1K1bu1TLFuX69aua9ZV/a97cuXlz5zv/+3rx0nufl9+Dv8ckJaeametbWeqLxWx+RA7KUbJkye7du3fv3p2IxGLxly+f/b/6+/v7BwQEBHz7FvIz5NPHT6kpKamiVLFITMTyeHy+QKCmrq6jo2NkbFzV0bFUqVKlSpUqU6ZMmbJl1NTyv2ggAAAAQOHXqlWrESNGlCtXLs3t+YJD9q55VFRU9i/09/eXrVWe5pHuwmvlypXq6tn9t+7//ve/Y8eO5Ws8hYhkOwOJKlWq5G4SlmW5yh9E9M8//8gZ+eTJE0m7XLlyuVsuM3Z2dlpaWkKhUE1NLafJNE2bNuXz+ZJb8hcuXJBNaCAiLqEhMjLy/fv33C3kHz9++Pj4SNrly5eX84ri4uJ8fHyePHny5MmTx48ff/78Wfas5PZbhgkNRNS+fXvJTf2oqKibN282bdqUu6pq1aq3bt0iogcPHohEIq4ogux+E506dZLzwtXV1c3NzSXpSkTk7+9frVo1OeMzdOPGjZMnT3KHixcvlt0Wh4jGjRu3ZcuWr1+/StpVq1bNbJVVq1Zt376dO1y3bp2BgYGcpTU0NE6fPt26deurV6+6u7sfPnyYexOKMIV8bRVi5MiRq1evlmwPMWnSpJYtW5YsWZI7+/Dhw1WrVknaAoEgRxljsgkNpUqVUlC8kIGXsbTx92YTi+wZq1zuOZMzx44dy34GmBxqamr9+/eXv8FQ4SUp0pBZAQb5Z5VDm0/V9ellLBFRnEiFgQAAAEAxhYQG5Vm6pPnSJc0VNVvdemXq1iujqNmgoOHxePb2Dvb2ud+TFQAAAACyacOGDaoOQR7ZXRhCQ0Ozf6FsaQ17e/scbb5ekA0ZMiRHtRCQ0CCRkJDA1f8vU6aM7J3IHHnz5g2XWGNkZOTunum+h8+ePYuMjJS0a9WqlbvlMmNkZNS1a9fdu3cPHTo0p59tQ0PDmjVrSr4g3t7eiYmJssX/ZV/Rw4cPuYSGixcvcrUNMqy3T0Rr1qzZvHnzx48fxWJxZqtLNpvgCtJoa2vLnuUSGojozJkzXEIDEVWvXl2S0BAbG/vy5Uvu3ja33wRlYyOMMmXKcAkNX758kT84w+CHDx/OHXp4eKR/KzQ0NPbs2ePp6ZmampqYmNi2bdu7d++WKZP21xenT5+ePHkydzh69Ojs1C1QV1c/evRojx49du3aleatK5IU9bVVCHNz8xkzZkg2koiMjBwxYsSJEyckp2JiYvr27ct97KdOnZrZLpkZkk36UfjeNMARsTTmPZvKEhHVMaReOaiilXvh4eE3b97cuXOnMhYr5ArOZhMZShTT4d9ZsvbaFJ1KGjzSzP1eWwAAAAA5g4QGAAAAAADIVJcuXXL0CO/GjRslu9oT0eDBg7N/w4mrrJ59x48fz+kzf/fu3ctmdeJjx47Jf9ZZaczNzbn2z58/ZU/5+Pj079+/RYsWLVq0qFmzZpqHlf/3v/9x7SJTniGnRo0aVWBrbyjZmTNn4uLiJO2WLVvmeh7JPXWJxo0bc5+648ePpxkpe6M9zY4nDx8+zHUAnB49epw8eXLWrFm5uLZRo0aShAahUHj79m3ZvAHZn3gPHz7s16+fpM3dV6bM95uIj4+XbBiRnoGBgWR7jkaNGhFRQkKCpD/ND8lq1aqZmJiEh4cT0dmzZzdu3Midql69Ote+d++eJKEhNDSU+xOpWbOmra2t/Bfu5uZ2//59Sfvp06fyB6e3aNGijx8/StoMw6xevTrDYXXr1l28eLEkX+H79++NGzf29va2kdkJ8fbt2z179uTufzdq1Ih7uD9LBgYGsnt/FG2K+toqyoQJE3bs2CHJPzh58uScOXPmzJmTkpLSqVOnDx8+SMY4Ozv/999/OZpW9qOY/Y0qIKc2BpFPLBGRFk9Jm00Q0cGDB1u2bCm/+EqxleVGEirfaUJWRArFpkrb496zv5JJi0dLHZm+SsmMAQAAAEBCAwAAAAAAZGrMmDE5Gr99+3YuoWHevHmyN+MhdywtLblt7yVV3Dnh4eE+Pj4+Pj6LFi06efJk+/btZc/KJjSkuZ0MxdCWLVu4dpptDnJEsh2DhGweQBoikWjfvn3c4dGjRz09PTU0FFnfvEGDBkuWLDE1Nc3FtZ6envPmzZO0L1++LPtCSpUqZWBgEB0dTUTc5hqJiYlXr16VtCtWrMiVbUgjTfpXqVKlGjZsWLdu3Zo1a5YrV042myqzhAYej+fp6SkpKxIcHPzs2bOqVaX7VMomNDx48ECy0cahQ4cke2cQUc+ePbN84dWrV+eSJGS3DskOX1/fpUuXcodDhw6tUaNGZoMnTZr04MEDyeYUX758qV279tWrVyXv29mzZ7t27crVqLCzszt69GiafStAQlFfW0XR0NBYu3Ztq1atJIdz5851cHC4cePGtWvXJD1qamo7d+7M0Tc9ODg4ODiYO5T9nIMCBSfR4q/SGjPTyjBllPVp2rVr1/Lly5W0GOQnSw1y1aXXcUREv5KJiIRimvKB7VaS0UCdBgAAAMh/+C9GAAAAAACAgktDQ8Pa2jowMJCIoqKiwsPDTUxMJKckj3FLmJmZyV4VFhb27t2fB/uKbYUGkDh27Njt27e5w+XLl3/48GHHjh3cZymbxGKx7Dz//PNPZiOPHj3q7+/PHe7evfvdu3cnT560sFDYs5xqamqy2x/kiIeHh7a2tiSr4Pr162nOli9fXlK/4dWrV/Hx8To6OteuXeMelO/evXtm01arVs3W1rZBgwYNGjRo2LBhZsXzk5KSuCwEHR2dNGf/+ecfbp+Uc+fOcQkN1tbWlpaW379/J6IHDx5IOg8cOCBpCASCrl27ZvnCa9asybUDAgKCg4OtrKyyvIqIEhISunXrJtkvg4gsLCy4rTEys2vXruDgYEnaRGBgoIeHx8GDB0NDQwcNGpSaKn3O18rK6uLFi8bGxtmJobhR1NdWsVq2bDlp0qQVK1ZIDnv37s1txUJEmzdv9vDwyNGEXMkQItLT0ytXrpxC4oQ0pn5k40VERK66NMomq9EK4uPjExER0bBhQyWtV9jI2UVCUptB/jYTyq/fsMKBaf+STZTZUimFpUQxIaEBAAAAlAAJDQAAAAAAUCh5eHhwt/3yY/J8mjkXHB0dJQkNROTr68vdG5DdgSLNc+qy5RlsbGywK3nx4ePjk6YnNjZ24sSJaTrPnDnz9OnTffv2yd5q2r9///79++VPHhERIWk7OzvLbiIgKzExccaMGWk6Hz58WK1atZMnT2b2WL+hoaHsndF8pa6uXqNGDclmDX5+fj9//pQtJ+Pu7i4QCBo2bNigQQNNTU0iklQaICKGYbp165bZtCYmJt++fctydS43gtJVaKC/00TOnz8/Z84c7tDT0zMmJqZly5YtWrQgoo8fPz558oS7KjvFKpycnEqXLs3lmpw/f37o0KFZXkVEY8aMefv2LXe4adOmLGvI6+vrX716tUWLFpLskKioqFatWrEsy/0ply5d+saNG2XLls1OACr069cvrp3NTYtyKl+/tgq3ZMkSHx8fSSaQ7Hd2ypQpAwYMyOls58+f59r//PMPj4dbo4p3OZzO/SIiYohWOTIC5ew2QbRp06aBAwfizzQ9+ZkKypwkR2oZ0hIHZtx76bdei0dLHBgD3FsAAAAApcA/OgAAAAAAoFCysrLq1KmTqqNQBjc3txs3bkjaT58+5W5l/fjxgxuT5l4mN54KW3mGuLi4Bw8e3Llz586dO+7u7suWLVN1RIWbSCTq3r07lxBjbm4eHh4u2RcmODi4cePGM2bMmD17Np/Pz85sXGF5klueYcaMGdz2KG5ubsnJyW/evCGi79+/169ff9u2bb179871K1KUunXrShIaiMjb21s2TWH16tWyI0Ui0blz5yRtDw+PvKcHxcbGcu30FRpsbW0dHR0/fPhARO/fv4+JidHX15eckt3Fg4hkb2NnZ78JibZt265du1bSPnPmTHYSGg4cOLBjxw7ucMiQIW3bts3OWvr6+pcvX27VqpWk0oBY/OfBXslWBZnlxBQcYrHY29ubO5QkuOQ3xX5tFY7P52/evNnZ2ZmrtEFEpUuXnj9/fk6nEolEFy5c4A6z+bmCHEkQ0aQP0jvQvS2oZhaZSArz/fv348ePyyZCQXawLOvr60ukQUSSEkGqjugPEUvL/KWfpUp6tN2FcUybkgcAAACQX5DQAAAAAAAAUKBVq1aNa9+8eXPy5MmSNveYtYGBgZGRkewlV69e5dqFJaHhzJkz58+f9/Hx4arxF/xHtws4kUjUt29f7n4hn8+XVBro3LmzZNN6sVg8f/78//3vf4cOHcrOZhBpnqXOcMzZs2dlEwLWrVtXoUKFTp06SZ7nTkpK6tOnj6+v79KlS1X72G79+vXd3NxatWrVunVrd3d3OSNv3brFbe8iZ7+J7JOf0EBEbdu2/fTpU9euXVu3bp2+hAPn4MGD3CTZvxPcvn17LqHh5s2bkZGRaX56pHH37t2BAwdyh05OTmkSPuT79etXhqUjJLt+ZH8e5UtKSvL391+0aNHz58+5TtlKHvlE4V9bhXvy5EmXLl1ksxmIyN/fv0mTJkeOHMnRWyT75VJTU2vZsqUiAwUiIlr4lQ1MJCIyUaM5dsoqzkA0d+7cAQMGpNkPCySy2i1CQ/L/dLcFZmc2pZVqeBNP35OIiEqo0elKjLGacpYFAAAAICJC1S8AAAAAAIACrX79+lz79u3bXL36L1++SBouLi6y4/39/T99+sQdFsCEhoiIiMuXL8+bN69Vq1bczUIfH59nz55x2QxEFB0draIAi4K4uLh27dodOHCA61m6dKmHh4eHh8fz5889PT25/tu3b7u5uckmwWQoIiLiwYMHkraamlqDBg3Sj3ny5EnPnj25KvTDhg2rU6eOgYHBpUuXBg8ezA1bsWJF27ZtZe/rK5+np+eLFy/mz59fvXp1+fsIcHkDampqcvabyD7ZLQy46guyli1bdvLkya5du8q55f/w4UPua96+ffvsP8Vbr149R0dHSTspKWn37t1yBn/+/Lldu3ZJSUmSQ11d3RMnTmQzEeHDhw8DBw50cnI6fvx4+rN79+61s7NbsmSJUCjMZuT56r///mP+pqmp6ezsvHfvXm6MmppalSpV8jUMhX9tFUskEi1ZsqROnTpcOp2s//3vf5UrVz579mz2J9y8eTPXbt++vbGxcd6DBFk+sbQ5SNpe7MCYKOsO9MuXL8+cOTN9+nQlrQdKkfS7yE5YCjncYys+ZCd8YM+H0bVwOvyTolPlXgwAAACQN0hoAAAAAAAAKNAsLCwqVqwoaQuFwhMnTkja795Jn/BLk9Age4vLzMzM2VnZuyynFxgYyD2Gu2LFChMTk+bNm8+ePfvChQsZ3s7k8Xiurq6ypSkgR3x9fatXry5bUGHs2LETJ06UtM3MzK5evTpt2jTuRn5oaGjz5s3nzZvH5SKkd/HiRS7dpFatWunvoD99+rRp06Zcwo2Li8uKFSskbYFAsHXr1oULF3KDz58/X7t27W/fvmX5WrgJVSIpKUnyfDwRNWvWrESJEnmf8+nTp1w71xPK3vPO/n4TRMQwzLBhw7jDzZs3Z/aH/v379+bNm3PfXIZh9uzZ4+rqKn/+1NTUc+fONW/e3NnZeefOnZKNEiQ8PDy4HXOIKDo6+t9//7W3t1+4cGFoaGj2X0J+yM5Pm65du8qvZpFH+fG1lSWbLpYLb968qVWr1r///pucnCzp0dDQWLdunWzZkp8/f7Zt27ZDhw6SYhLyff/+/cyZM9zhyJEj8xIepJcopqFv2VSWiKiBEXUtqaR1WZYdPXr03Llz8/X7Uqix45zT/O+wxUuDOTVpfDnp/yR+H7a8Pin9Jdz/lBa2mx6V1pK2U1n6JqQdwdTzFdvJlx36li3/gJ39mUVaAwAAAOQTJDQAAAAAAAAUdF26dOHaK1euZFn206dPMTExkh45CQ0qL89w6dIlIyMjW1tbbh/6+Pj4DEdaWVl16tRp6dKlt27dio6O9vPzmzZtmvICLcBkH+jPUkpKyqJFi6pXry67c/mECRPWrFkjO4zP5y9evPjUqVMGBtIN1cVi8ezZs1u1ahUZGZnhzOfOnePa6febuHjxYoMGDbhrTUxMzp49mybpYfr06fv27VNXV5ccvnr1qnr16o8ePZL/ih4+fMi1NTU15Q9WuPPnz3OVQnr16pX3CYVC4datWyVtPT09GxubXEySmpp65MgRSdvMzKxx48Y5urx///5cZYgPHz7I3kHnBAUF1a9f/+PHj1zPrFmzOnToIGfaFy9eTJ482cbGpk2bNpcvX5a9y25ra7t79+579+7dvHnzyJEjsq/6+/fvM2fOtLGx6dWr1/3797N5b17hskxocHNzy+leG9kfnH9fW1mfP3/m2gJBDragTUhImD59euXKlR8/fsx1Ojg4PHz4cNSoUQcPHly+fDmfz+dOnTp1ytHRccqUKWFhYXKm9fLy4vatcHNzU/nfVkXP3C/su3giIh0+rXVS3mYTu3btSkxMlK3KA1lat26dnKpUDx8+5HJYVUjA0OEKTENj4mf0aYpJpTUB1PElK1LNT3EAAAAoBmbNmsUCAAAAAACw7NevX1X9HyhERA8ePEgT2KFDh1Qb0rZt21TyJyLx7ds32dtFo0aNki197+3tzY1MSkrS09PjTnl5eUn6hw4dqtT3i4iITp06FRISwuNlnEkvEAjc3d3HjBlz6NChb9++yXn5Xbt2VWBU6T9duZBmu4TY2Ni8z5mZ4cOHcwvt2rVLzsiLFy+myW7h8/lr1qyRc8nHjx+5+h8SpUuXfvHiRZph8fHxstkJjx8/5k6JxeIFCxbI/inr6+s/ffo0sxWvXr2qq6vLDdbS0jp27BjLsm/evPH29n779m1oaGhcXFxqampwcPC8efO4kQKBICkpSf575eTkJBk8cuRI2f7AwGztRJ5rhw4dkh8Yy7LJycmPHj2S3UGmZcuWLMs2atRI+VHNnz+fG1apUiWxWJzm7bKzs5OdavDgwZlN9eTJkxkzZnDvfBrW1tZr165NTEyUvSQ+Pn7GjBkZpqdYW1uPGjXq5s2bqampWb6lspYvX85NsmnTJvmDBw4cyA0+d+6cpLNs2bLm5uZly5Z1cXGpWrVqnTp1GjVq1KJFi379+u3evTs5OTlH8aj8a/vhw4cXL14EBQXFx8eLRKL379/LJm1MmjQpw5mbNm3Kjfnx44dYLD506JCtrW2aP6ahQ4fGxcXJXnjv3r00nxki0tXVnTRp0qdPn9Iv9OPHD9m9Sy5evCjn9UIunA1lDW6K9W+K9W+KdwYrb93Q0NCSJUum/0sE5IiOjk6b3Lb6La1+K9vx77//qjrMP8Qs+y6O9Y5g53wWN3oqbvJMXO2h9MOmf1P8MV7V8QEAAEDRIikxmIOMbAAAAAAAAFAJW1vbbt26cUXm169fz50yMTGpVasWd3jr1i3Ze+0qf+bVzMzMw8Pj3r17kkMNDY3q1avXq1evXr16tWrVkr2xDemFhYUdPXp0x44dXI+FhUWGI729vefNm3fr1i3ZTgsLi0OHDsneQU/P3t7+3r17PXr04Aow+Pv7165de8eOHbJJMxcuXOBKaxgbG1etWlXSDggI6N+//82bN7mRJUqUuHjxIjcgvSZNmty6datFixaSR9iFQuH06dNbtWr18OHDAQMGyAm1WrVqXHWHAo5lWQMDgzRZL+nJbv2gZOPHj1+/fn1ISAgRvXz58ujRo7JpQ7q6uhoaGtxh+/btN23aJHt5TEzMjRs3Ll26dPHixcw2F6hQocK4ceN69eqV/k9NW1t7wYIFI0aMWLBgwY4dO7gtDIgoKCho/fr169evNzY2rlOnTq1atWrXrl2tWjUlFOeQLWCQFwXka3v69OkpU6ZkNkOafIgM3blzZ/ny5U+ePJHttLGx2bZtm2zeg0StWrVevnw5efJk2U1M4uLiVqxYsXLlysaNG2/ZsqVMmTLc+IULFyYkJEja9evXb968eZbxQPZ9TKDh76R/DC1LUD9L5S09bty43r17u7m5KW/Jwi80NDSz4lWc7GzjojQMkZMOOelQfSNprQYxS+UfsMFJREQC5VUDAQAAgGIECQ0AAAAAAACFwIIFC06dOsXdAeIMGzZMTU2NOzx79izXNjQ0rFChgpLiy1zHjh2TkpIaNWrUqFGjOnXqaGlpZX1NcVWhQgU/P7/Mzqqrq9eoUUO2RyQSnTp1avXq1ffv308zuFu3bhs2bDA2Ns5yUV1d3dOnT0+ePHnVqlWSnoSEhO7du7948WLx4sWS0gvcBgdE5OnpyePxRCLRhg0b/vvvP27rEyJycnI6e/aso6Oj/BWrVat2586dxo0bBwUFlSpV6vr165qamlWqVJF/1dixY7N8LQUEwzAVKlRI/4ciq0uXLq1atVJaSGno6OgsX768T58+ksPJkye3bNmSSzAyNDS8dOmSu7t7aGhou3btDh8+zFWIWbp06dmzZx8/fsxtFpCGurp6u3bthg0b1rBhQ/kxWFpabty4cerUqfPmzdu3b19KSors2YiIiLNnz0p+oNWuXdvb21v+LgmTJk2aNGlSNl664hXMr62zs3Nm1+rr67dp0ybLJd69eyebzcDn80ePHj1//vzMEtF0dHQ2btzYp0+fUaNGPXv2jOtnWVZPT6906dJcj4+Pz+bNmyVtNTW1tWvXZhkMZF9MKvV4xcamEhGV0aKN5Ril3V8+ceLE06dPX7x4oawFCxlmTebbRvx3L4NOmSINe4n2yrmciB2X6VdeCXgMJYqlbT3cbQAAAIB8gH9iAAAAAADAH3p6erK1uFXFzMxMztk2bdp4eHgoIYxnz54dP35cCQtlR+nSpbds2dK3b1+xWMx1urq6Tps2TXbY69evuXbt2rW5jQBatGhRokQJ5YTKkVShHz9+/Pjx4/MyT4cOHezt7RUUFFlbWytqKoVzd3eXc2d08ODBhoaGsj2xsbGLFi1Kc/fIzs5u3bp1OXrimcfjrVy50snJaeTIkdyN6itXrsyYMUNfX5+IAgICuMGSLRL8/f1nzZolm83QoUOHXbt2ScZnycnJ6e7du3379t25c6ekoL2TkxPDMNyz3WlMnDhRtmJEThkYGCxevDjXl2epUqVKaXrc3NwyS2gQCATDhw9fuXKl5HDKlCm9evXKj6jS3EdPo3fv3keOHLlw4QIRBQYG/vvvv+vWrePO2traHj16dOvWrXv27JHNJKhUqdKsWbMyzGaoXLlynz59evbsaWpqmv0gS5UqtWPHjnnz5q1bt27r1q2RkZFpBpQrV+7MmTPysxlUq2B+bTPbBITP52/dutXAwCDL+QcPHvzy5csTJ04QUZ06dby8vCpXrpzlVTVr1nz8+PGOHTvmzp0reaa8WrVq+/btY37fVReJRAMHDuQCnjFjRvqvD+SamKWBb9gPCUREWnzaX54xVNZXJzAwcOTIkWfPnpXdTASKiQQRRaYSEakxZFBwf1oDAABAIYZ/YgAAAAAAwB8mJibbt29XdRRZaNKkyahRo5Sw0O7duwtOQgMR9erVy8LCYt68ec+fP9fU1Gzbtu3SpUvTPCzr7e395s2bCxcunD9/3tPTk+tv06ZNdh7JLZi6dOnSpUsXVUehDHJu7HXo0GH58uVpOg0NDa9du1a7du33798TkYmJyYwZM0aOHJm7rRmGDBliZ2fXqVOnqKgoOzu7y5cvc9kJjx8/vnfv3pYtW44dO9a4cWMisrOzO3LkSMuWLUUikZ6e3urVq3OaC1WqVClvb2/uUFNTc+DAgSEhIUlJSSkpKSKRiGVZXV3dcuXKdevWzd3dPReviKOnp5cm9Se/DRo0qEyZMomJiUlJScnJySKRSCwW6+jolC1b9p9//rGysuJG/vPPP8oMTNaWLVsqVaoUHh5ORBs3buzSpUvdunW5s/Xr10+/8UGzZs127twpm4Hh5OTUuXPnbt26ubq65joSKyurJUuWzJo1a/fu3du2bfPx8ZH0W1hYXL161cTEJNczK0HB/NqWLVvWwcEhOTmZZVmGYfh8voGBQZUqVUaMGJFlNRTO5s2bAwICJk6cKLsjSZZ4PN7gwYN79+69cePGffv2nTlzRvYO97Jly54/fy5pV6lSZfr06dmfGbLkFUhXw4mIGKJNzkx5ZW3rlJqa2qNHjwkTJlSvXl1JSxZCcooo7N27d9SoUZltVPTPP/9cuXIl3+LKq8fRNOkjK2aJiBy0seUEAAAA5AskNAAAAAAAABQako0b5I9xcXFxcXGZPHmyckICBapfv77sjUOGYbS0tGxtbZs3b57Z0/YmJiaXL19u06ZNjx49Ro4cqaenl5cAGjVq9PDhw0GDBu3Zs8fc3Fz2VO3atWvXru3l5cU9bt60adNVq1Z5e3t7eXkppO7Ftm3b8j5JAVG5cuXsPM6uWlZWVkeOHGnatKkk36Jbt24vXryQXyCHiHr27Pny5csbN260bdu2ffv2CtzXRltbe8SIESNGjPDz89uzZ8+pU6cOHz5ckEuqSBTMr61AIPjw4UNepiWiEiVKPH78OHfXampqTpgwYcKECbKdt2/f/u+//yRtU1PTU6dOyW6ZBHn0RUgLv0iL3EwoRe2z+Cor0oIFC3R1dVW17Uuhw6x5lya5oU+fPn0jquvMrBYfH//X0NVvK+7qeuDAgSxnUJVkMfX0Y0OTpYe2miqNBgAAAIouhohmzZo1d+5cVUcCAAAAAAAAAABKtWbNGm5TGE9Pz6tXr/L5fNWGBEXSjx8/qlSp8vPnTyJSU1O7ceOGbEUQyLvaj1m/eCKiinp0qyqjtAfl379/X7du3ZcvX1pYWChpycKMWfNO0pDNSOA6XbZ1/PLlS2JiIsMw7Ko36UdmNoOqvI6nWo9ZImKI7LRpnRNTy1DVMQEAAEDRMnz48M2bN/NUHQYAAAAAAAAAAKjGuHHj2N9u3LiBbAbIJxYWFj9+/JB80pKTk5HNoHCfhNLGCGvlZTMQ0cKFCydNmoRshhxJk4vAHfr6+l6/fn3z5s0nT54M7yMtssFlMKQZnKZfJUzUSPJZY4mWOyCbAQAAAPILEhoAAAAAAAAAAAAACqvYVEoUExGp86ibeVajFer06dMDBw5U6pKFVpYpCHw+v3bt2kOHDm3Xrp2xsXFmNRgKTk6DuTp1/f152/eDVWksAAAAUJQhoQEAAAAAAAAAAACgsBL9bmjySInVGUgsFvN4vNjYWCWuWejJ2SoiswSF9P0FJ6dhlI30E3cnit7FqzYWAAAAKLKQ0AAAAAAAAAAAAABQWBkISItHRBSTSjGpyluXx+MtXLiwfv36V65cUfjkJ06c6Nu3b8+ePSdOnHjw4MHCnjYhP/NAfjGGDM8WkJwGFx0yVSci+pVMdZ+y+36oMBYAAAAospDQAAAAAAAAAAAAAFBYMUR22tL2i0zu+wck0uGfNPUj2/El2+w528uPXfCVvRFBSeI8LT1y5MgdO3aMGDGiV69eP34o7G72vHnzZs2aVb9+/ZYtW1pYWBw5csTOzm7dunVicd7CVR05qQlpxmSnM/tz5jc+Q9NLM3yGiChZTKPesRsCVRgOAAAAFE0CVQcAAAAAAAAAAAAAALlX25D84oiIdn5n6xtJdwEQE/0vki6GsdfD6bMw7SXnfhERqyegjmY0zpYpo5XLpRs3bvzq1auFCxdWrFhx2LBhEydONDQ0zOVcRER09+7drVu3Pn/+3MzMTNIzadKkN2/ejBgx4vDhwzt27HB2VuUt/FzLRTZDHudUjgFWVN2AGfGOfRlLRDTjE+uozTQxUXVYAAAAUISgQgMAAAAAAAAAAABAIdbdnJFkMZwOpe6v2BXfaMQ71sybbevDbgnKIJuBE5tKu7+T+yN2/hdWxOZydW1t7YULFz579uznz59OTk6zZ8/+9etX7qYSi8WjRo1as2YNl80g4eLicuvWrV69etWrV2/JkiWpqUrcWgOyUl6XLlVmahsSEbFE0z+xqbn9LAEAAACkh4QGAAAAAAAAAAAAgEKssh71tJC2L4bR/C/sgR+UInNTWZtPTUxoehnmUAXmUmVmhwsz3JrsfldlSGFpxTca/IbNy21oW1vbbdu23bt3LzQ01NnZeeTIkR8/fszpJAcOHNDR0enUqVP6UwzDDB8+/MmTJ97e3nXq1Pn27VseggUF0+HTvvKMvoCI6EMCbQkiIqKEBAoIoLg4lYYGAAAAhR4SGgAAAAAAAAAAAAAKt1WOTE9zYv7uZIgaGdM5N+ZbHeZ4RWZqaWpRgmoZUqeStMSBeV6T4R6sJ6IToXQmNK9h2Nvbb9q06c2bNyYmJnXr1m3duvXdu3ezeW1KSsqcOXMWL14sZ0ypUqUuXbrUpUsXDw+PBw8e5DVcUBwTNRpvK/0A/vdJfGzaarGnp7hVK7GnJ9u2LXv0qGrDAwAAgMILCQ0AAAAAAAAAAAAAhZsGjzaWY57UYJY5MBNK0Xw75lAFxteDOVmJqWdE6pn8GriWIV2ozPS1lB4eDVHMVgElS5acN2+ev79/27Zt+/bt26RJk4cPH2Z51c6dO+3t7evVqyd/GMMwEyZM2L59e9u2bbds2SIWixUSM+TdcBuqok9EJCJmeONRl81cKDKSfvxgnz9nZ80ST5ig6gABAACgUEJCAwAAAAAAAAAAAEBR4KBNQ61pdllmjC21KEG2mllfwhCNspE+WP8sRpHBaGpqDho06P3795UrV27SpMmZM2fkDI6JiZk3b97ChQuzOXmLFi3u3Lmzb9++ChUqeHl5BQQEKCJkyBMtHh3/etbl+0ciSuEL+o/aeMeltvRcfDydO8d6eakyPgAAACickNAAAAAAAAAAAAAAUHzZa5EGj4joZzIJRQqeXCAQLFu2zNvbe+TIkevXr89s2MyZM5s3b16tWrXsz+zk5HT37t1169Y9f/7c3d3dxsamS5cue/fuTUxMVETgkBvGOzafXNytbIg/ESWqaXQft318v0VeLYaF6ZtQYiKdOkUpKaqOEQAAAAoZJDQAAAAAAAAAAAAAFF88hkzVpe1f+XO7uWrVqnfv3t24ceP48eNT0t3Svnjx4unTp1esWJGLmT09PXfv3h0SEnL79u3WrVsfOXLE3t7+/Pnzioj6Lz9+/Hj//n1cXJzCZy46Pn9mAwNLRv86vbSHZcQPIorX1Nnt2Wt2t+kdJ+1jGYb99o3NxuYjAAAAALKQ0AAAAAAAAAAAAABQrBnwpY2Y1PxaonTp0vfu3fv06VONGjUuXbokEomISCwWHzhwoH///ocPHzY0NMzL/GXLlu3du/eFCxcGDx48btw4hcRMRCKRaNasWZUrV65SpUrNmjVdXV09PT3v3r2rqPmLEtbfn6KjicgmLOjUsp6G8dHcKd/S5Z/aVaaUFHr7VnUBAgAAQKGEhAYAAAAAAAAAAACAYk37d0KDUJyPqxgZGZ09e3batGlz5swxMTGpVKmSmZnZhg0bLl26VKtWLUWtMnPmzJCQkJiYmLxPlZSU9M8//yxevNjHx+fnz59RUVEBAQG3bt3q1KnT2rVr8z5/EcMYGJC6tNaH4/dP5xd1GX9uvZv/K0nPBwt7IqISJWQviY+PP3r06JkzZ5KTk5UbLAAAABQaAlUHAAAAAAAAAAAAAACqpPb7wbfk/ExoICKGYbp06dKlS5fIyMiAgICSJUuam5srdgk+n6+lpZWYmKivr5/HqQYNGuTt7S0Wp31TQkJCFi9eXKNGjZo1a+ZxiSKlfHmytCR/f8mRa+Bb18C3GqnJPqUrENG5as16frjN1K3LDY+IiKhZs+bHjx+JqGbNmrdu3dLU1FRF3AAAAFCgoUIDAAAAAAAAAAAAQLGm9fv3xIn5nNDAMTIyqlSpksKzGYjo169fycnJJf6uBJALAQEBN27cSJ/NIBESEjJz5sw8LlHUaGpStWpp+lo8v8ZjxUR0pXLjN/Wak6kpd2rXrl2SbAYievjw4dKlS5UWKQAAABQiSGgAAAAAAAAAAAAAKNaM1KSN0MJf+P/q1asNGjTg8fL6q+9du3b9+PFDzoAvX74kJibmcZUihrdwIVOxomxPmdBvpjHhknbC+Mmyp+Lj42UPly5d+vXr1/yOEAAAAAodJDQAAAAAAAAAAAAAFGtltaSNc2GsSgNRgPPnz7dq1Srv83z69En+gNjY2JCQkLwvVKRoazOHDzONG5ORkaRjzIClIQamRGQqEFew/GsTkO7du6urq3OHQqFwwoQJygwWAAAACgUkNAAAAAAAAAAAAAAUa9YajKRxPZzEhTyl4f79+56ennmfx8DAQP4ADQ0NfX19+WOKIz09Ztcu3smTzKhRTLt2d6tI/ywcdXmXwskvjpJ+b+Lh4OAwbtw42UtPnz598eJF5YYLAAAABR0SGgAAAAAAAAAAAACKtQ5mJGCIiJLEdDFc1dHkTWRkpKmpad7n6dy5s7a2tpwBlpaWRr/rEEBa9vbM1KnMunWlTHQkHfeiqP9rtvYTtvRddux7NkFERDR79mxbW1vZ68aOHZuUlKT8eAEAAKDAQkIDAAAAAAAAAAAAQLGmJ6DRv28rr/BnC3WNBj09vejo6LzPU69evQoVKmR2Vl1dvXPnznlfpcjzcmIsNP7qSRDR7u809C1LRNra2kuXLpU9++nTp1WrVikzQgAAACjgkNAAAAAAAAAAAAAAUNwNt2a0+EREL2LpamEu0uDk5OTn55f3eRiG2blzZ9myZdOf4vP5TZo0mTRpUt5XKfJcdemVB3OkIjPOllqWoNJa0v47UdJGt27dGjZsKHvJggULvn37ptQoAQAAoABDQgMAAAAAAAAAAABAcVdSnfpbStsrvhXiGg2NGjW6fPmyQqZycXG5cOGCh4eHrq4u12ljYzNw4MDTp08zDKOQVYo8NYaamdBcO+ZgBeZyZemblij+M2D9+vVqamrcYUJCwpQpU5QcJAAAABRYSGgAAAAAAAAAAAAAABpry2jyiIgeR9PdKBUHk2udO3c+evRoamqqQmZzdna+f//+tWvXJk2a1K9fv5UrVz558mTLli0CgUAh8xc31yOkDXf9P50uLi6jRo2SHXb06NErV64oMS4AAAAouPCvLgAAAAAAAAAAAAAgc3Xqbk67vhMRbQ9m6xgWygoEjo6OdnZ2Z86c6dixo6LmrFmzZs2aNRU1W3H2JEZa/KOJ8V+frjlz5hw6dOjnz59cz4QJE3x9ffl8vlLjAwAAgIIHFRoAAAAAAAAAAAAAgIhoiLX0NvOlMIpWTI0DFZgwYcLSpUtVHUXWWJY9cOBA69at69at27hx4yFDhvj7+6s6qPwVkChtvI6nrUE0+zN7JZyISF9ff9myZbIj37x5c+rUKaUHCAAAAAUOEhoAAAAAAAAAAAAAgIjIRYfc9IiIEsV0IUzV0eRW27Zt4+Pjr1+/rupA5Pn161e9evUGDRp0/vz5u3fv3rhxY9u2bXXr1p0/f37eJxcKhZGRkYrad0OBjH/XjD78k538kV0TQF182RmfWCLq1atX7dq1ZQevWrVK+RECAABAQYOEBgAAAAAAAAAAAACQam8mLdJwMYxVbSS5xuPxxo8fv27dOlUHkqnExMQWLVrcvXs3MTFRtj8oKGj58uUrV67M3bSvXr0aOHCgra2tsbGxnZ2dnp6eu7v7jBkzvnz5ooioFWCwNaOWbieT9YF0NZwYhkmTzPHgwYMHDx4oLzgAAAAokJDQAAAAAAAAAAAAAABSzUtIG/ejVBlGHnXv3v3u3bs/f/5UdSAZmz179vPnzzM8FRsbu2nTpsjIyJzOefHixcaNGzs7O9+6dUsoFEZERERGRq5evTo5OblGjRrDhw/PxZwK52FAD6szdQzJWYe6m1MdQ2n/zQiWiBo2bOju7i47HkUaAAAAAAkNAAAAAAAAAAAAACDlqE2SZ+jDUygyRdXR5JaOjk7btm0PHTqk6kAydvPmTbFYnNnZz58/b926NUcTCoXCwYMHnzx5cvLkyXZ2dpJOTU3NOnXqLF++/MOHDwKBoEKFCmfPns1T3Ipgr00XKjNHKzLxInocI+3cFETl7rN3ImnMmDGyg0+dOvX582cVRAkAAAAFBhIaAAAAAAAAAAAAAEAqXkQpkr0mGBKk2x2gEOnTp8+ePXtUHUUGkpOTQ0ND5Y959uxZjuY8evRo1apVa9euneFZIyOjdevWHTlyZNy4caNHj05OTs7R5ArHEnXxZc/+omSZpI7vSdTTj23buauNjQ3XKRKJvLy8VBAiAAAAFBhIaAAAAAAAAAAAAAAAqU8J0kYJAasnUGkoeVO/fv34+PjHjx+rOpC05NRm4LAsm6M5Dx061Lt3b/ljateu/eLFi+/fvzdo0EC1m3G8iad38Rn0R6dSYKrayJEjZTt37NgRERGhpMgAAACg4EFCAwAAAAAAAAAAAABI+QuljRoGhbk+AxHDMEOGDNm8ebOqA0lLU1PT2NhY/hgXF5fsTxgcHPz06dOWLVtmOdLAwOD48ePNmzevWbPm69evs7+EYiVnntGhx6fhw4fr6+tzPfHx8du3b1dGWAAAAFAgIaEBAAAAAAAAAAAAAKT8E6UNW02VxqEIAwYMOH36dAF8vt/Dw0POWVtb2+HDh2d/Ni8vr549e2pra2dnMMMw//3336JFixo1avTgwYPsr6JALjqkzc+g31SdrDVJX1+/X79+sv1eXl4q3yYDAAAAVAUJDQAAAAAAAAAAAAAg9SZOutmBg3bhrtBARCYmJq1atdqzZ4+qA0lryZIl5cuXz/CUlpZW9+7dzc3NszlVRETEjh07Jk2alKMAevTosWfPnnbt2nl7e+foQoXQ4FEHswz6W5YgyWdu/PjxfP6flIfg4OBjx44pKTgAAAAoYJDQAAAAAAAAAAAAAABS96KljYp6Ko1DQYYPH75x40aWZVUdyF/09fVPnjzp5uYme9ueiExMTPr27bt48eLsT7V27dr27dvb2NjkNIamTZsePXq0a9euKslpmFOWsU5XAqRzSWkOTenSpdu1ayd7atmyZQXtDxEAAACUAwkNAAAAAAAAAAAAAEBE5BNLQYlERAYCcisSCQ0eHh76+vo3b95UdSBpOTg4PHr0aNasWQ0bNnRzc3N3d2/fvv25c+c2bdrEMNmtjSEUCjdt2jR16tTcxVC/fn1JTsOtW7dyN0OumarTqUpMa1MyVpP2aPHIw+DPgDQvytfXVyWJFwAAAKBySGgAAAAAAAAAAAAAACKifT+kD8G3KEFqhX7HCakhQ4Zs3LhR1VFkQF1dfdasWTdv3nzx4sXjx49Pnjzp4eGRoxlOnTrl7u5ub2+f6xjq169/7Nixbt26Xbt2LdeT5I6jNu0vz9yuJv2cCXgkkinB4O7unubdWLVqlTLDAwAAgAICCQ0AAAAAAAAAAAAAQAGJtP+HtN3LoqikMxD16tXrzp07Hz9+VHUginfo0KEePXrkcZJ69eqdPHmyV69eZ86cUUhUOWKrSaW1iIhiU+laxF+nJkyYIHt44cKFt2/fKjE0AAAAKBCQ0AAAAAAAAAAAOfPp06cyZcoMHTr01KlTsbGxqg4HAAAUgCWa/IFNFBMRVdOnOoYqjkeBdHR0RowYsWLFClUHomD+/v4PHjxo165d3qeqXbv2pUuXhg8fvnfv3rzPllPtzaSNtQHsX/3t29vZ2XGHLMuuXbtWmYEBAABAQYCEBgAAAAAAAADImQ0bNvj7+2/durVDhw4PHz5UdTgAAKAAa77R5XAiIh5DSxyKTnkGidGjR584ceLbt2+qDkSRZs6cOWzYMB0dHYXMVqVKlZs3b86aNUv5SQNDrRgNHhHRo2gKSvzTz+fzR48eLTtyz549ISEhyo0OAAAAVAwJDQAAAAAAAACQA/Hx8bt375a0K1Wq1KRJE5WGUyCkpqYy+SAxMTHrtQEAFOFYCM39In04fqQ1ueurNhzFMzExGTZs2MKFC1UdiMJcunTpzJkzU6ZMUeCczs7O//vf/zZt2jRr1iyWZbO+QEEsNP5UBDn0869TgwYNMjY25g4TExO3bNmitMAAAACgIEBCAwAAAAAAABR3AQEBXl5ezZo1c3JyMjQ01NDQMDc3d3d3Hzt27I0bN3I6W1RU1Pr161u2bGljY6OpqamhoWFtbd28efMNGzbExMSoKqo0bt26ZWFhwTBMXFxcTq/dv39/VFSUpD158uQ8RpILinqHiejWrVsTJ06sVq2apaWlhoZGyZIlK1euPGbMmPv37+dT8AAABdCVcBr+Vnr7uq4RzbYrauUZJCZNmnTmzJkvX76oOhAFuHz5cr9+/S5fvqyvr+DcE1tb2zt37ly5cmXQoEGpqamKnVyOHubST93pX38lUujo6AwaNEi2Z8OGDUj4AwAAKFYYIpo1a9bcuXNVHQkAAAAAAACAsoWFhc2ePXvr1q1yfmVfsWLFLVu21KxZM8vZWJb18vL677//YmNjMxxgbGy8Zs2a3r17KzOqNCIjI2fMmLF582bJk5exsbG6urrZvzw5OdnZ2fnr169EZGtr+/nzZ4FAkNMYck1R7zARPXz4cMKECQ8ePMhsQPPmzbdt22ZlZZWdwFJTU9XU1LIzMkeEQqGmpqbCpwUAkOUbR02fswkiIiIXHbpchTFQ3s91ZZs7d66/v/+uXbtUHUierFmzZtmyZSdOnPDw8MinJeLj47t27ZqYmHjw4EEzM7N8WkVWTCrZ3GGJSJ1HVyozVWTyNIKDg8uWLZucnMz1bN++feDAgUqICgAAAFRr+PDhmzdvRkIDAAAAAAAAFFPPnz9v1arVjx8/shwpEAjWrVs3bNgwOWNEIlGvXr0OHz6c5WyzZ8+eM2eOcqKSJRQKN2zYsHjx4oiICK4zpwkNa9asGT9+fPbH58LYsWPXrFmTvl9R7zAR7dixY/jw4SkpKfLnMTEx+d///ufi4pLlirIJDTNnzuzZs2eWl2TmyJEjXPBIaACA/PYjiTyfsd+TiIjKaNHlKoy5uqpjyk/R0dH29vaPHj0qW7asqmPJjaioqNGjR/v5+Z05c8bW1jZf1xKJRHPnzt20adOIESOUc/ugyXP2cTQREUM0sRTNLMtwpUJ69ep14MABbqSTk9ObN294PNSfBgAAKOIkCQ1FN9sWAAAAAAAAIHNBQUH16tWLj4+XHPJ4PA8Pjxo1apibmwuFws+fP1+/fv379++Ss6mpqSNGjDA1Ne3YsWNmE44YMUL2XruRkVGHDh3s7e1jY2Pv37/v7e3NnZo7d669vX2vXr2UEJVEaGjo+vXrN27cGB4enuU7I0d0dPSCBQvyMkNeKOQdJqK9e/fKFq8WCASenp4eHh56enpBQUGXLl16//695FR4eHjTpk0fPnyYzToNEiVLlnR2ds7RS0tzea6vBQDIEaGYur+SZjMYCuhYxSKezUBEBgYGQ4cOXb58+aZNm1QdSw5ERUW9efPm3Llzu3bt6tix4/3797W0tPJ7UT6fP2/evEGDBjVp0sTMzGzkyJH5veKsMkxHXzZJTCzRim/0PoHd6MzoC4iIpkyZcvDgQVa6Lwq9f//+ypUrzZs3z++QAAAAoCBAQgMAAAAAAAAUR1FRUZK8AR6PN3z48KlTp9rY2MgOSE1N3bZt26RJkxISEoiIZdlRo0Y1bdo0w3oGp06d2rp1K3c4YMCAtWvXyo68detWhw4doqKiJIejRo1q3ry5iYlJvkYVFxd3/vz5Y8eOXbhwISkpKftvTmaWLFmSx5SIXFPUO+zr6zt06FDusHLlyvv375etwbB69epdu3aNHDlSKBQSUVBQ0IQJE44cOZIPrwkAQMVGv2NfxBIRqTG0tzzjoK3qgJRi7Nixzs7Os2bNsrCwUHUs8rAse+rUqT179ty/fz85OdnR0bFx48b/+9//HB0dlRmGra3t5cuXGzVqdOnSpVOnTuXH/kqcukZ0uxoz4xN7I4KI6Nwv+pnEXq7CCBiqWLFigwYNbt26xQ1etWoVEhoAAACKCRRlAgAAAAAAgOLLxcXl4cOH69evT5M3QEQCgWD48OGnTp3iChr//Plz79696SdJSUmZMGECd9i7d+8dO3akyTBo2LDhhQsXuKmio6NXrFiRr1ER0Zw5c7p3737y5EnZbIZ+/fpltq58L168WLlypaRdu3bthIQEYVa47TBcXFyyHMxJ/84o8B3+999/ExMTJe2KFSvevn07/Y4S/fv3l32Hjx49evfu3Vy8YwAABZlXAB0LkbaXOTD1jVQajRKZmpp27969gFdoiIyMbNas2aJFi7p16+br6xsdHf3kyZPFixcrOZtBokyZMnfu3ImMjKxdu/a7d+/yda1yOnS0IjPMWnr4JIbmf2F/JRMRyf5LgIiuX7+e38EAAABAAYGEBgAAAAAAACim6tate//+fXd3dzlj/vnnn549e3KH58+fTz/m8OHD/v7+kraZmdnatWsznKpWrVpDhgzhDrdt25aSkpJ/UaVnY2Nz8uTJ3N3CSUpK6tOnjyRgdXX1bdu2aWlpaWaFz+dLLmcYJsvBHIEgbTlJRb3Dfn5+Fy9e5ELav3+/np5ehlM1bdp0zJgx3OGGDRuy/VYBABQCNyJozhdp9f4BVjQgB/vqFAVjx47dunUrl99W0ISHhzdo0KB8+fKPHj3q3r17QagkYWVldffu3QEDBtSrV2/jxo35upaAoaUOzKyyjORwTQA53GNrPWG/VmiRZkcnX1/ffI0EAAAACggkNAAAAAAAAEBxZGtre/XqVQMDgyxHduvWjWu/ffs2/YCdO3dy7SFDhhgZZfqU67hx47h2eHi4bOVkhUcly8rKasWKFR8+fGjfvn2WM2do1qxZfn5+kvbMmTPLlSuXu3lyR1HvsGzmR/PmzStUqCBn0WnTpnGFtc+dOyfZ4wMAoAj4lkgD37AiloioliEtc2BUHZGyOTg4VKpU6fjx4yqMgWXZ4ODg58+fv3jx4sePH1z/8+fPPT09W7ZsuXLlSi4vsCBgGGbYsGH379/ftm3b6NGjWZbN1+XG2VJDY2mbJXodRzO/MBa9JnED1NXV5Wd/AgAAQJGBhAYAAAAAAAAojvT19TU1NbMzUra8c2hoaJqz4eHh//vf/7jD/v37y5nKycmpatWq3OHVq1fzKSoJLS2tVq1a7du37+vXrxMnTszmzOnduHGD22yifPny06ZNy908uaPAd/jOnTtcu1mzZvLXLVmyZP369SXt+Pj4GzduZD9mAIACSyimXq/YyBQiIisN2uPKqBW7fAYiojFjxqxevTqf7srHxcVFRkbGx8en6U9OTn7w4MHChQs9PT319PSqV68+cODAAQMGuLm5aWlplS1b1szMrH379mPGjFm0aFF+BJZ39vb2t2/ffvr06fTp0/N1IT5Dh8oz42yphsGfexjPPPo3GTvL0tLS2dn50KFDZcqUydcYAAAAoIBIW8URAAAAAAAAAGTJ7oCgrq6e5qy3t7dYLJa0y5QpU7ZsWfmz1a9f/9mzZ5L2/fv38ykqifnz5+d6fs6nT5+6dOkiEomIiM/nb9++natboBwKfIe/f//OtbNzF6R69erXr1+XtF++fNm6devshw0AUDBN+sD6xhERafBof3nGLOO/QIq+Fi1azJo169ixY126dFHUnElJSYsXL96+fXtUVJS6unpSUpK6urqjo6OtrW1ycvK3b98+fvzo5OTUoEGDiRMn1qlTR7Ygk1Ao/PHjh7a2trm5uaLiySf6+vrnz5+vVauWs7Nz3759828hLT7NtWOI6GM89fRj3ycQMczTdnPOzJ5bN9NSTQAAAFAEIaEBAAAAAAAAQJ6goCCuXaJEiTRnnzx5wrU9PDyynK1mzZpcm9vEQeFRKUp0dHTr1q0jIiIkh0uWLKlRo0Y+rZUZBb7D4eHhXDuzLBBZsneVXr16leV4idGjR48ePTqbgwEAlGlHMO3/vbnBMgemir5Ko1EphmG8vLy6du3aqFEjExOTvE8YFRXVunVrExOTmzdvclWUwsLCPnz4EBwcrKamZmtr6+zsrK2tneHlkgoNeQ9DOUxMTE6fPl2/fv1GjRpZW1vn93IOOnSvOtP+JXsnkkQs9X/D3q7GWGnk97IAAABQUGDLCQAAAAAAAAB57t69y7UrVqyY5qzsfe4KFSpkOZuTkxPXjo2NzWy3iDxGpSgTJ0589+6dpN2hQ4dJkybJH58fFPgO6+jocG3Z5IbMyCY9fPr0KcvxAAAF2f0omvZJusNCbwvqZ6nacFSvdu3aPXv27NWrl6QKUV78/PmzYcOG7u7up06dkt0TqkSJErVq1ercuXO7du2qVKmSWTZDYVSuXLm+ffuuW7dOOcupMbTdhTFXJyL6lUy9/dgksXJWBgAAANVDQgMAAAAAAABApsRi8e7du7lDT0/PNAO+fPnCtW1sbLKcMM2DjIGBgfkRlaIsXry4Vq1aROTk5CRZcc2aNUy2bdiwQTLP69evs3mJs7NzmhgU+A6bmZlx7adPn2Y5lezSMTExWY4HACiwAhKptx+bLCYictOjFY6MqiMqEBYuXMiy7IgRI1iWzfUkz58/r1GjRufOnVetWsUwxeiN7d+//+HDh/Py1uWIuTrtKc+oMUREz2Lo309KWhcAAABUDgkNAAAAAAAAAJnauHHj+/fvJW0NDY3OnTunGfD9+3eunZ3b7cbGxlpaWtwht5uDYqNSFFNT02vXrrVt2/bEiRN6enr5tIp8CnyHZffLOH78eGpqqpx5RCLRqVOnuMPY2Fg5g2Vv56xcuTIyD1atWpXlawQAyJEUlnr7sWEpRERm6nSwAqOJ3woTEZFAIDh+/LiPj8/kyZNzcXlqaurKlSubN2++evXq6dOnKzy8As7FxUUgEHz48EFpK9Y0oAX20pSRHcG054f84QAAAFBECFQdAAAAAAAAAEAB9fDhQ9lNFkaMGCH7iD8RiUQi2fvcBgYG2ZlWR0dHKBRK2tHR0QqPSrG0tbVPnz6dvp9hGH39LHZfFwqFycnJRMTj8bKZD5FmTsW+w82aNVu+fLmkHRAQ4OXlNWHChMwmWbNmzcePH7nDuLg4OSumpKTIvgRDQ8PsxJkh2WwMAACF2BJEPrFERBo8OlCesdJQdUAFia6u7qVLl5o1a9avXz8vL68s/2qTYFn25MmTs2bNsra2fvjwYZkyZfI7zoKpVKlSwcHBsps95bdh1vQomk6GEhGNeceu8KdeFszEUiQoRqUxAAAAih0kNAAAAAAAAABk4NGjR82aNUtKSpIc2tnZzZ07N82YuLg42UfzNTU1szOz7DDJ/X7FRqUctra2/v7+8seMGjVKsutEuXLl/Pz8crGKYt9hT0/PKlWqPH/+XHL477//WllZde3aNf0MO3bsmDp1qmwPn8+Xs6JsQoOamlp2ggQAUI5kMXkFSH+QzirLVM9WYljxYmxsfOvWrQkTJjg6Ovbv379jx45VqlTh8TKuYhETE3P48OENGzaoq6uvWLGiefPmSo62QAkNDTUxMVHyouudmc9C9mUsEVFAIi36yqayNKMMMhoAAACKLBQXAwAAAAAAAEjr+PHjnp6e3MP9hoaGJ0+eTF9jIE06QjZvt8s+gi8WixUeVVGi8Hd45cqVXGpCcnJyt27d2rdvf/78+dDQ0JSUlF+/fp0/f75FixaDBg0SiUSlS5fmLtTQkPdEs+zuFUhoAIAC5XI4hSQTEVlq0BArVUdTUOno6GzZssXb25uI+vXrZ2pq2rx583///Xf37t3Xr19/9uzZ1atXV69e7enpaWZmduXKlZUrVz5+/LiYZzNEREQEBga6uLgoeV0dPp11Y9qbkc7vVMPzv5QcAgAAACgVKjQAAAAAAAAA/JGSkjJjxowVK1ZwhQEMDQ0vXrxYsWLF9IPTPL4pW0tA/hJcW0dHR+FRFSUKf4cbNGiwbNmyiRMncj2nT5/OcE8NXV3dhQsX9uzZU3JoZGQkZ8X4+HiujT0jAKBAOfdL+pOztwWp4+k2uZydnRcvXrx48eKfP38+fvzY19f35s2bP378iIyMNDQ0dHZ2Hj58+KFDh0qWLKnqSAuEQ4cOtWjRQiVpfIYC2u3KbAykfz+xRGSVrXRHAAAAKKyQ0AAAAAAAAAAg9eXLl+7duz9+/JjrKVWq1MWLFzN7+jDNzXKhUJidVRITE7m2rq6uwqMqSvLjHZ4wYYKuru7IkSNlyyqkX/fkyZPq6upcj6mpqZwVubIZRGRggHruAFCA3ImSNlqZoiZ/dpmbm7dp06ZNmzaqDqTgioqKWrJkyfHjx1UYgx5ubgAAABQPSMoFAAAAAAAAICI6ePCgm5ubbN5Ay5Ytnz17JidvQFNTk9u/gLJ9u112WJYJDbmIqijJp3d4yJAhvr6+HTt2FAjS3gxhGKZVq1YvXrxo0qRJREQE1y+7/UR6MTExXNvQ0DA7QQIAKEFwEv1IIiLSF1D5bJUEAsiWGTNmtG7dukaNGiqMoZYh8RgiohsR5BenwkAAAAAgfyGJEQAAAAAAAIq7lJSU8ePHb9iwgevR1NRcsmTJmDFjGCaL51n19PSioqIk7V+/st7DWSgUyj7NL6dsdV6iKkry6R0uV67c8ePHo6Kibt265e/vHxERoampaWdnV69ePUtLS8mYN2/ecOMdHR3lLBoWFsa1UaEBAAqOZ7+zrSrrSW/9AuTdixcvjh8/Lvu3pErYaVEzE7oYRmKW2r1kj1dk3PRUGxEAAADkCyQ0AAAAAAAAQLEWFRXVsWPHmzdvcj2VKlU6cOCAq6trdi4vXbq0j4+PpP3t27csxwcEBHBtLS2tzJ77z2NURUk+vcMShoaG7du3z+ysn58f165ataqceYKCgri2vb19lkECACiHTywraVTGjV5QnFmzZs2dO9fExETVgdCMMox3JJsgol/J1MaHvefO2GiqOiYAAABQNGw5AQAAAAAAAMVXRESEp6enbN7AmDFjHj16lP28gXLlynHtz58/ZzledoyTkxOPl8F/mOc9qqIkP97h7GBZ9s6dO5I2j8erWbOmnMHBwcG5WwUAIF+9iJU2KuuhPgMoxqtXr54/f96vXz9VB0JEVF6XzroxxmpERNGp1PUVG5qs6pgAAABA0ZDQAAAAAAAAAMVUampq586dX7x4ITnU09M7ceLE2rVrNTQ0sj+Ji4sL137w4EGW42XHVKpUKZ+iKkoU/g5n071797g0hZo1a8p/DvX9+/e5XggAIP/4/k5oqIQKDaAgCxYsmDhxoqZmQamE4K5PxyoyAoaI6HUczfzEqjoiAAAAUDBsOQEAAAAAAADF1NSpU7kqCGZmZtevX69QoUJOJ6lbty7XfvLkiVAo1NLSkjOee+ifiFq1apVPUSnE06dP3d3dMzv77ds3hsnu876vX7/O/mCJ5cuXT5o0ifLhHc6m7du3c+1u3brJH/zq1StJo0WLFgcOHMj1okS0a9euCRMm5GUGAACJ8BQKSyEi0uFTaXk/OAGy6+3bt7dv3965c6eqA/lLNX1a4sBM+sAS0cNoVUcDAAAAioaEBgAAAAAAACiO3r17t3btWklbR0fnxo0b5cuXz8U8derUKVGiRFhYGBElJiYeOXJEThHmb9++cbfbNTU1mzdvnk9RFSWKfYezydfXd9++fZK2rq5u79695QyOiIjg9rmoUKGCoaFh7haVkJ+uAQCQfZ8TpA07LcKGE6AQy5YtGz16tI6OjqoDScvu91+eIpWGAQAAAPkBW04AAAAAAABAcTRv3jyRSPpL7/nz5+c6b4DP57dt25Y7XLt2LTdtemvXrhWLxZJ2hw4d0t8PUFRURYli3+HsiI+PHzBgADfP2LFj5ecoXLhwgRtctWrVXKwIAJAfPgqlDXttlcYBRUVsbOzp06eHDx+u6kDSSmFp5DvpThPGeIQTAACgyEFCAwAAAAAAABQ7qamp58+fl7TV1NT69++fl9mmTJkiEEh/fe7j47Ns2bIMhz158sTLy0vSFggEc+bMydeo8q5q1arCvBk2bJhkKhcXl5xeO378eC4SRb3DRJScnJyUlCTnVcfHx3fu3PnZs2eSQ1tb26lTp8p/o86dO8e1ZTfIAABQrVex0lu8zjoo0AAK4O/vb2VlZWxsrOpA0nobT9+TiIj0BbTSEZ92AACAogYJDQAAAAAAAFDsPH78ODY2VtIuVapUHvcIcHR0lN0EYcaMGUuWLElTRcDb27tZs2Zc55AhQxwcHPI1qrxjGEYzb/h8fq6n4q4lxb3DRBQaGurq6nro0KHk5OQ0p1iWvXbtmpub26VLlyQ9ampqe/fu1dPTk/MuRUZGXrx4UdKuUqWKubl5Nt5aAABleBAtbbjJ+zEGkF1WVlZBQUFcUaKCI/V3RGW1qLqBSkMBAACAfIACTAAAAAAAAFDsfPnyhWuHh4d369Yt+9dqamru3r07TefSpUuvXr0aEBBARCzL/vvvv1u2bGnXrp2trW1ERMTdu3e9vb25wa6urhnWGFB4VEWJQt5hic+fP/fo0cPExKRBgwYVK1Y0MjKKiooKCgq6fPmyZH4JHo+3ffv2+vXryw9s06ZN8fHxknanTp3y8hoBABToRxK9jCUiUudRLdziBUUwNja2tLT08fGpUqWKqmP5S0CitKHBo0QxaeIpTgAAgKIFCQ0AAAAAAABQ7ISHh3PtyMjII0eOZP9aHR2d9KkDxsbGly5d8vT0DAkJkfT4+/uvWbMm/eXlypW7evWqjo6OEqIqShTyDssKDw8/ceLEiRMnMjyrr6+/e/fu9u3by58kKSlp/fr1krZAIOjbt6/88QAASnMtgiQbTtQ2JD38DhgUxNPT8/bt2wUtoSHmd82mR9Fk/T+2jSltcWHUsPUEAABAUYFkRQAAAAAAACh2oqOjsx6UQy4uLk+ePGnUqFFmAxiGGThw4MOHDy0tLZUWVVGS93eYiHR0dEqVKiVnFR6P16VLF19f3yyzGYho4cKFP378kLQ7dOggZ93sCwoK4tpqamp5nxAAiqcbEZJ8BmpkjPu6oDA1atR48uSJqqNIq0UJMvydtZPC0olQWhcg9wIAAAAoVJCdCwAAAAAAAMVOPm3/bGNjc/36dW9v7/3799+7dy8gICApKcnAwMDR0dHT07Nv376Ojo7Kj6ooyeM7TERGRkYfP348d+7c2bNnnz9/HhAQEBcXp66ubmZmVq5cuQYNGnTt2rV06dLZCebdu3dLly6VtBmG+e+///L46ohIJBJdvHhR0jYwMODz+XmfEwCKoQQRXftd9KexsUpDgaKlWrVq8+fPV3UUaZVQo0tVmM2B7J0o+iIkIroSzk4ohVQeAACAIgIJDQAAAAAAAFDszJkzZ86cOfk0eYMGDRo0aJCLC/M1Ko6mpibLsvm9Sr7K9Tssoaam1qFDhw4dOuQlhsTExL59+yYnJ0sOe/fuXb58+bxMmJCQ8O7duwULFrx48ULS4+bmlpcJAaA4uxhG8SIiIhcdKpfFDjwAOeDk5BQSEhIVFWVoaKjqWP7iokNezszbeKr5mCWiX8mqDggAAAAUBwkNAAAAAAAAAAA5M3DgwMePH0vaBgYGXKmGbHJzc3v58qX8MT169MhlcABQ7B34KU1c61QSD6mDIvF4PFdX19evX9euXVvVsWTg8e/Nu+y0icRiun+fvXKFYmPJxYXp0IFKlFBpdAAAAJBLSGgAAAAAAAAAAMiBx48fHz58mDv08vIyNzfP0QxVq1aVn9BQq1atAQMG5DI+ACjeghLJO5KIiM9Q15KqjgaKHBsbm6CgIFVHkbGH0dJUnoYJ39nWQ9gPHygxkYjoxAl2506mcWNm7lzCdk4AAACFDU/VAQAAAAAAAAAAFCbVq1c/efKktrY2EXXr1q1Pnz45ncHV1TWzUxoaGsOHD7969apAgKdQACA3zoWRmCUiamBE1pqqjgaKHJZlGaaAVv7gttR6feeZ+NUraTaDRHAwe+AAO2yYKuICAACAPMF/GwMAAAAAAAAA5Ezbtm29vb1nzpy5Y8eOXFzetGnTmJgYbW1tTU1NTU1NdXV1Ho+npaVVsmTJqlWr6uhgx3sAyL3/RUrv6rY2LaB3naFQe/Xq1fTp01UdRcYaGTOHfrJEtL9a69iRzNgLm+1+fhWIRdpJCUREqans7du0fz/Tq5eKAwUAAICcQEIDAAAAAAAAAECOubu7X7lyJXfXurq6yinSAACQF89ipI3ahqoMA4okHx+fhISEihUrqjqQjHU0o4u+308KLInoTPVWZ6q3IiIeK3b88VnE8CwifpQJ/dbx0Yf6yGcAAAAoVJDQAAAAAAAAAAD5Yv369evXr1d1FAAAxUhAIoUkExEZCMheS9XRQNEiFosnTJgwefJkHq+A7mTNY2jrxZUGum67PHtznWKG987SgYg+Wtj9z7XOHqIZX8RTyhbQlwAAAADp4a9tAAAAAAAAAAAAgKLgye/yDO76xMOOE6BQa9euTU5OHj58uKoDkUcgTFi1e8a5xd06PThd+leAZkqSQJSaZsyqAEoUqyQ6AAAAyA1UaAAAAAAAAAAAAAAoCr4KpQ1XXZXGAUXO69evFy9e/PDhQz6fr+pY5DI3J6I6b+/XeXtf0hGvqfPa2lkzNSnQxGpK73nfjS2ELHM5jNqZqTROAAAAyDZUaAAAAAAAAAAAAAAoCgISWUnDVhP1GUBh4uLiOnXqtHz58rJly6o6liwwPXqQkZFsj05ifPVPzyr6+7V8dsU8KkTSeSREFcEBAABAriChAQAAAAAAAAAAAKAoCEiUNmw0VRoHFCFisbhXr17169fv27evqmPJBkdHxsODmIwTetxCP0sa1pqsEmMCAACAPMGWEwAAAAAAAAAAAABFwacEaaOMlkrjgN9+/vw5Z86cd+/eJSUl6enp1alTZ8qUKZqahSnfZO3ateHh4ceOHVN1INnFrFlDYWHs06ckFv91wsKCcXOTNMughAkAAEDhgYQGAAAAAAAAAAAAgEIvPIWCEomINHlUFgkNBcC2bdsWLVrk7+/P9dy4cePYsWO7d++uWrWq6uLKgcjIyEWLFj18+FBNTS1fF2LWvCMidpxzhqcy7M+UlhZz5AitXEm3brG/flFyMhkYMKVLR07772SUHaUQEZXTUUzYAAAAoARIaAAAAAAAAAAAAAAo9LwjSVJG302PBHj+XNVOnDgxc+bM0NBQ2U6xWOzn59e9e/cbN27Y2NioKrbsW7t2bZs2bezs7FQVgCTRQU66Q8YEAmbqVJo6lQkLo8REMjUlDY11X9jIX0REdlpUxyi/AgYAAACF46k6AAAAAAAAAAAAAADIqxMhknwGamJSmNIZHj582L9//9atW3fq1GnNmjXx8fGqjkgBRCLR/Pnz02QzcD5+/Dh69Gglh5Q7GzZs6NChgwoDkE1ikKQ15EyJEmRtTRoaIpb2/ZD2zbZj1ArTVwQAAKC4Q0IDAAAAAAAAAAAAQOEWmEhXwomIGKIOZqqOJnvi4uLatGnTvHnz3bt3nz9//sSJExMmTHB3dz958qSqQ8urW7duffjwQc6AV69eJSQkKC2evHB3d1dtAHnNaSAiIp9Y+pVMRGSpQa1LKCQuAAAAUBIkNAAAAAAAAAAAAAAUbmsC2FSWiKi+EZXVUnU02ZCSktKiRYtz585FRUVxnSzLvn37dsSIEWfOnFFdaApw69YtoVAoZ0BoaOinT5+UFk/upKamxsTEmJiYqDoQBeQ0+P0u/FHbkHgozwAAAFCoIKEBAAAAAAAAAAAAoBALSPxTTn98qcJxt3b+/Pn379/P8FRISMjMmTOTkpKUHJKSsSybYX9CQkJsbKySg8nQt2/fLC0t+Xy+qgMhImLHOUvSGmSTG7JP/PvN1sYtEQAAgMJGoOoAAAAAAAAAAAAAACD3Fn9lk8RERB4G1MBI1dFkz8WLF0UiUWZn3759e/z48Z49eyozJAWqV6/eqlWrEhMTMxtgampqb28v25OYmDhr1qzr16+Hh4eLRCIjI6Nq1aqtXLnS2Ng4/+PNmK+vb/ny5RU1W3YqK+R6TJZZDiXVpY3AIp4nAwAAUAQhHREAAAAAAAAAAACgsPIX0tEQaXu2XeEozxAXFxcSEiJngEgkunr1qtLiUbhGjRo5ODjIGeDq6qqjo8MdhoWF1atXb+XKlS9evAgICAgODvbz89u9e3edOnV8fX3zP96M3blzx8PDQ1WrK5bT7zf7bhS9KBD1LwAAACC7UKEBAAAAAAAAAAAAoLDaGMSmskREnsbkYaDqaLJHKBTKKc8gkZycrJxg8oNAIJg+ffro0aPDwsLSn7Wzs1u3bp1sT6dOnZ48eZJ+5Nu3b3v27Pno0SNtbe38ijVz3t7eGzduVNRs8osoSOouyI5J35MXdlpU04AeRlOymFq9YE9UYmoWki8LAAAAoEIDAAAAAAAAAAAAQKEkFNPhn9L2eNvCUZ6BiEqUKGFgkMX9ZCcnJ+UEk0+6des2e/ZsW1tb2U6GYVxcXPbv31+6dGmu88SJExlmM0i8fv167ty5+RdnZhITEz98+FC5cmXlL51PVjoyxmpERHEi6vGKjc8iowYAAAAKCiQ0AAAAAAAAAAAAABRKF8MoOpWIyF6b6hqpOppsYximfPnycgZYW1sPGTJEafHkk1GjRt29e7d///5169atWrVqgwYNpk2b9vjx45o1a8oOO3DgQEJCQmaTsCx7//79/A82rRcvXpQrV05DQ0MJa0mKMeS38rp0uQpjpk5EFJ5Cu78rYU0AAABQAGw5AQAAAAAAAAAAAFAo7fnOShrdzZlCU5+BiIhWrVr1/PnzL1++pD+lpqbWtm1bS0tL5UelcDY2Njt37pQ/JioqKo8D8sPt27dr1aqlzBVzursEs+ZdTi9x0qYR1sycLywRPYthiQrXlwYgH929e/fKlSt3796NjY11dXV1d3fv1q1biRIlVB0XAAARKjQAAAAAAAAAAAAAFEaxIrodJW13MFNlJLlgY2OzefNme3v7NP26urrt2rXz8vJSSVQqoa6uLn+AmpqaciKRdezYsdatWyt/3WySFHXIRWkH9d+3RAxU8KYCFERBQUEtWrSoW7fuggULvL29nz17tnfv3tGjR1eqVOn7d1QyAYACAQkNAAAAAAAAAAAAAIWPbywRS0SkwaOyWqqOJueaNGly9+7d3r17V65cuXTp0g4ODg0aNNi6devRo0d5vGL0i2tn5yzKDFhZWSknEo63t3d8fLynp6eS180mLo8hpxUaiP58UwITFRgRQGHl7e1doUKFS5cupT/1/fv3efPmKT8kAID0sOUEAAAAAAAAAAAAQOHzKUHa+MdYpXHkQcmSJffu3avqKFRs2rRpZ86c8ff3z/CssbHx5MmTlRsRLV++fPLkyQUzrSQv2QxEZKEhbYQkKSoigMIqJSWlb9++cja12b1798yZM62trZUYFABABgriv0gAAAAAAAAAAAAAQL6ARFbSKK+n2kAgT8zNzceOHWtkZJT+lKamZqdOnerVq6fMeD59+vTs2bNevXopc9FsysUeE2mY/05o+JhAYSl5jQeg4Pv+/fuz3z58+JCS8udzv2PHjoCAADnXJiUlLV++PP9jBADIAio0AAAAAAAAAAAAABQ+3O1YMzVGpYFAXo0bN05LS2v16tUfP34Ui8WSzlKlSnXr1m3x4sVKDmbDhg29e/fW0NDIeqgiZD9HQXZk7sozEJG5OlXUJd84Eoqp1Qt2sBXzWcgyRO3NmGr6uZsyl4RiIpa0+EpdFIqVV69e/ffff2fPnmVZlutUU1Ozs7NzcXExNzffunWr7Hh1Uyter5nir37JpzdwnTt27Fi4cKGurq7y4gYASAcJDQAAAAAAAAAAAACFT1iytGGirtI48kFERMS///77/PnzyMhIDQ0NS0vL4cOHd+jQQdVx5aOhQ4f26NFj7969d+/eFYvFFSpUGDJkiJmZmZLD+PLly/79+/38/JS8bpYJCgrJZpCYbcd09mXFLL2NpwkfpDd61wey8+yYsbZ5mVjG9+/ixYuZz5/Z+Phkbd1w+3JWw/qTq6vkpG8cTf7APoomPkOtTcnLidHHjRpQqM+fP8+ePfvQoUNcghQnJSXl3bt3795lkEikNuc4v1yNFO+jJJPQEB8fHxISgoQGAFAt/D0JAAAAAAAAAAAAUPh8TZQ2LJX0LL2S3L17d9CgQe/fv+d63rx58+jRo+PHj+/fv5/HK7LbKOvp6Y0cOXLkyJEqjGHnzp2DBg0qWbKkCmNIT4HZDETU2Jg2OjMTP7Dxor/6l/mzfS0ZwzzfM2FPn2aXLqWgIJbok3nZziM3+pvaOr36mhoQYWtp1NCIOfKTfR1PRJTK0qlQKqHGrnDMfZGVkGQSsWSuTjwUagGi4ODgBQsW7NixQ3ZriexQ8+zGL1dDS5zE7p4p2+/o6FimTBmFxggAkGNIaAAAAAAAAAAAAAAoZJLF9CmBiIghctJWdTSK8/PnzwEDBnz8+DFNf2xs7IkTJ0xNTdeuXauSwIqJ79+/161bV2nLZWe/CcVmM0h0N6f6RsyGQDY8hcw16Pwv+phAcSK6HUltTfM2tY+PeNGipzoWX2tXf1a20r763YTqWkT0vmQZIvocQbci2DRX7P9JSxxIkPN0hI8J1O816xdHRKTFIwdtqqpP08swZkWuZAtk08aNGydNmiQUCnN6ocC9qdbkHYYC8jw0eXfAJ9lTy5cvL8JpZABQWCChAQAAAAAAAAAAAKCQeRJDSWIiorJaVJTq1U+cODF9NoNEcnLyqVOnpk6damlpqeSoig9ra2t/f38lLyonTYHLZlBUKgPHUoMW2kuTCHjErvxGRPQ4mm1rmqdCB6mLFo9sPflwnU6ynaLX90VvH/GdqvErZJAskiiiOBHltDJESDI1f8H++r3vjFBMvnHkG0e3Itl77owuP5fxQ+H17t270aNHp99jgogsLCwkPzaDg4N//vyZ5qxRreaiWSeIYSpdXLZ703rZU02aNGnTpk3+xQwAkE1F6J+6AAAAAAAAAAAAAMXDqVDpc94NjVUbiIL5+PjIORsYGLhly5a5c+cqK5xiR1tbOzw8XDlrZac8g4T8jIe85zpUN2CIWCI694uGWpOtZm4nCgubW66FbDYDK4zTXtIv5M5JyWEHj2aOS7aHl7BMYulGBMWmEhF1LknzvrCXwkibT+1MaXJp5m08BSWSpzHpZJ6XcDmcJNkMmjzSF1Do78wGfyGdCKG+yPkpfl6/fp0+m6FkyZLTp08fOnRoqkDjZgStDWDjv0eJA96Jv70RBX7QigjSLlctvuVI0RffxDmdz/30l71WQ0NjzZo1SosfAEAOJDQAAAAAAAAAAAAAFCZxIjoSIm23N8vTA+UFSmRkZFRUlPwx795l9y445MLr168bN26s6ihyts1E3nMa6hiSvoBiUulbItV7yvaxoI5mTCW9HMxw+CedD2N5kbz7VVtKeur73TF5fOHayY3BCXHcMO9HV4/7nGDGjCGikrelOUk3IygsRTpgxTdaHcCKWCIie206UoGx/3tDmahUikklc3XS+P29r2FAZ92YqFRaH8gu9yciOhzC9rUsOj8WIFuSk2v4+mrx+UKRSNJhqKc3edq0nsPHXo7XafuafRLDprJERIyuId+lJt+lphoRSxRPJA76kDClGRuTNpNp+fLlLi4uSn4dAAAZQkIDAAAAAAAAAAAAQGGyKZBiUomIHLWptqGKg1EgDQ0NPj+LWvnq6urKCaZ4Cg8PNzU1VcJCcvaSyFE2g0Lo8mmVIzPyHZskpsgUWhtAawPYekZ0oDwj2c/lajgt82cdtUlPQD0tmIq6f10++C17VFrF34j0iIjUk4WV/2u7KDoq9e+FRESkKa3/oM6jRDER/clmkI6R5jnQpwQa9Ia9WZXhMUREvnE04xN7L4pELOkJaHIpRlJW4kE0JYrJUEBDrZjV39hUlh5E0a9kMsUXpfj48oUdPtzy/fuTRkb/xcREiMXdtLUnWFs/17Ss9Uo7jvtIERGRJo/cDUiTR09jKDKF2IRY4cx26bMZunXrNnr0aCW+BgAAeZDQAAAAAAAAAAAAAFBohKXQ2kDpDapxpZii9CC2trZ2yZIlAwMDMxvA4/EaNGigxIiKnYCAACsrq/xeJbNshuxvQqFYYWFhJd68Oli6wvifJgGJ0s7/RVL3V2xHM4bPo9mf2cgUehJDRLQ1mG1oREQkYimVpYgUehP/ZypxaEDKlT2p57fOi45Kv9BEExOmTh1Ju50p7f0h7dfi0WonJiaV1gSw35PIXJ2iUilRTC9iae8P6mdJ3pHU2ZdN/r2fQGwqzfos/SGQLKYfSVRGi0zVqYYB3YsiluhmJHUtSYd/0u7v7McEMtegqaWZNsrIVAGli41lhwxh378non80Nf/R1CSiVL5gyT9D11Tq9bteA/EYctGhf0xoqDVjrk5ElMLS0xhaOHz0hYC/vncMw/To0WPr1q1Kfh0AAHIgoQEAAAAAAAAAAACg0Fj9jY1NJSJy1qFuJVUdjaI1b978xYsXIu4u3N+cnZ27d++u5JCKj4SEBH9/f5UUmU+TysCOc85OcoNkTB6rOFy4cKFz585CoVBTU3PSlKnVh0w9F615NIRYortRdDeKTTNezNKNiHSzJCeaPjqZenXPt/s3iBWnO026DLPa0HCghwf9fntXOjIlNdgbEVRakyaVYlx1iYiGWjNRqWQooCX+7OKvRERzv7AtSjALvkizGfgM6fFJtvJDGS0qJS36QI2MmXtRLBEt/creCP+zMU1YCvXxY3e6Mh3Mcv0+QQHFLlokyWbgfLC0n9tl2sUq/0gObdVEk8oKWpuSsdpfF6ox9Ov22QuH9sp22tvbnzhxomLFivkcNQBAziChAQAAAAAAAAAAAKBw+JFEO4Kl7f/KMvyiVJ+BiIhmzpx548aN+/fvpz9VokSJGTNmaGtrKz+qYuLt27eOjo5qampZD82D9OUZlL/HhKyxY8cKhUIiSkxMXDBvbtn9++bNm2fp2nx1pJHsMC0+DbCkb0K6EEZcjgMbHy3+4pty47Do1qGY2KjMlqihrr7H2NihVClm3jyuU51HM8swM8ukHWwoICIaa8sc+sn6CykihZzuSVMk1Hn0wJ0xU6fF/uze7xQnIhcd2u4i3ZOCiHpb0IpvlCCiz0L6LPxrWpZoyke2ZQlGg5fTdwgKtmfPiOidpcNT+ypvrR1vu9Z5bVOOO1nn7f3tIj+LOkPTXycUCseMGSPbo6end+7cOWdnZX8HAQCyhIQGAAAAAAAAAAAAgMJh5TdWKCYiqqJPLUuoOpp8oK6ufunSpa5du96/fz8mJobrd3BwmDFjRo8ePVQYW5H38+dPCwuL/Js/s8QFrh5D+mwGZs27zFIcFLU/RUhIiOzhly9fevXqxePxSleoYlyjsalzJdIzsjXW71DawI7R+PbrW2mfd4/93oR/fhf48V3Yj+DMppXgE/2rr/+fgYGaoyMzdy5VqpTNqLR4tMaR6eDLilniCj40MSZ7bSKixfbMQjsKSSZzDZJNajJTpy3lmIFv/mxO0duCxtkybXzY4CT6lUyXwqgdijQUJUIhGx19ukbrocPWJPPTpiINv7J9wcEF/BbNM7x0y5Yt3759k+1Zu3YtshkAoGBCQgMAAAAAAAAAAABAIRCeQvt/SNv/lWGKXHUGKX19/UuXLt26dWvXrl2/fv3S0NCoUqXK2LFjDQwMVB1aEVeiRIk0d/cVSH4Zhgx7JJfIT1zIe0WHnj17btmyJU2nWCz+8vLpl5dPuZ60I7LC5/H+sbKaVa5cDSsrqlmT6duXNDRyNENDY9rtygx5yyaKiCHyMKRF9n++9DyGLDKar40pXarMrAtk40XUx4JpY0pE1MGM1gUSER0PZcXEBCdRZT2qY5jDlwQFEI/31txu2NDVstkMWsmJTXxudL1/qsXzq5Ix6a8Ti8VeXl6yPc2aNevfv38+hwsAkEtIaAAAAAAAAAAAAAAoBI6GEFeewdNY1dHks4YNGzZs2FDVURQvFSpUePfuXUpKisJ3ncjdphJcToOcAXkKi4iIvLy8TExMVqxYkZycnPfZiMjBwaFfv359+/a1srLK41RtTamNKROcSCU1SC3bGUzV9GmP61+jXXQZIpaIzv2ic7+kO2YsdWCGWecxQFA1DY2d9bsnCdSJyP7nl3aPz7t/elH73UOdxHjpAIbJsC7Iw4cPv379yh3yeLxVq1YpJWIAgNxAQgMAAAAAAAAAAABAIXAhTHonsp9lUa3OAKqkra1dqlSp169fu7m5KXZmSeaBnP0j5F+Yr9TV1RcuXNi7d+/Ro0dfv3491/Po6el17ty5f//+tWvXZhRXP4UhstbM6yRdS9KpULoa/lfnliB2mHWe4mRZ9vPnz4aGhiVKFMX9bwo2oYgO/qR3Cew+N+mOEqt3/Vvn7YO040qVYrp3T3/5jRs3ZA+bNm1arly5/IkUAEABMig1AwAAAAAAAAAAAAAFilBMj6OJiBiiZiaqjgaKqAoVKrx58yafJldCdkKuOTs7X7t27fr166NGjXJ2zm6cAoHA0dGxY8eOu3fv/vHjx44dO+rUqaPAbAZF4TN0pAKzx5VpWYLqGJKAISL6KqQ38VldmZH4+PgzZ84MGTLExsbGwcHB3Nz833//FYvFd+/eHTVqlL29faVKlVatWhUbG6vYVwGc6FRq/Jyd8IHdGkRJDJ+InL9/rPnhSdpxurpMnz6kr59+htevX8setmrVKt+CBQBQAFRoAAAAAAAAAAAAACjoXsZSkpiIyEmHSqqrOhooosqUKePv76/qKPLNo0fiPXuYX7+Ix2PNzXmDBlGFCrLnGzVq1KhRIyIKCgq6fv36o0ePwsPDIyMjY2JioqOjk5OTjYyMnJ2dXVxcnJ2dnZ2dHRwc1NULx7eRx1A7M2pnxhBR/aesTyyxRB6PWStNWunINM9ejlRCQsKkSZN27dqVmJjIdYpEoiVLlmzZsiUyMpLrnDhx4vz584cNGzZmzBgLCwtFv5ribvFX1i/uz6GbVuq+a6sEagISpf7ptbBgevdmBg/OcIaAgADZQ5RnAIACDgkNAAAAAAAAAAAAAAXdsxhpo6qeSuOAIs3U1DQwMFDVUeSD5GR27Fj2zh2KjmZ/94lv32aaNGGWLCE+P81wa2vrfv369evXT7lRKklbU8YnVvo2BCdSz1dscD1GK6ty3l+/fu3QoYOPj0+GZ2WzGSSioqKWLFmyZs2azZs39+3bN69BAxERfRHS9mD2wE/p4QAramfK1DVU49XYxJ4+TefOUXQ0q67OlCrFjB5NVlaZzRMVFSV7aGZmlp9RAwDkFRIaAAAAAAAAAAAAAAo67gZkZf0CV9Aeigxra+v79++rOgrFY4cPZ69dI5b9qzc8nD1+nCXiLV+uorhUY5QNpbDMrQj2UTSJiUQsPYmmekbyLrl161bnzp3Dw8NzulZiYuLw4cNbtmxZokSJ3EcMRETkHUndX7EJIumhiRotsGN0pNk4DNO+PbVvT0TZ+RsiJiZG9lA/o20pAAAKjqyS7gAAAAAAAAAAAABA1V79LjDuhgoNkG/c3NyeP3+u6igUjL18mb13L202g0RqKl29SplUHSiq1Hk0tTRdrsK46Ep7WvuwBrdY89vsqHd/7pdzYmJiOnTokItsBgmhUHjw4ME8xAuUytJSf+r08s+fTilNOlCBy2bIsbi4ONlDPT38vQIABRoSGgAAAAAAAAAAAAAKtHgRfUwgIuIz5KKj6mig6HJwcIiKigoLC1N1IAp16BDFx2d6NiJCvH27EqMpQPpa/PUwv1BM+37QwDdskvivYX5+fml2KCCeNt9wkJr1KYHFbK5PTU2tQqOWledsd+oyVF1DU3b43r17FR17MfJFSLUes4u+siksEZG1Jp2qxLyoyXgY5H7ONAkNurq6mY0EACgIsOUEAAAAAAAAAAAAQIF2I4JSWSIiVx3K9SO58gUFBXl5eb1//56InJ2dx4wZY5X5/utQVDEM4+rq+vr16/r166s6FsX59Uv+eSYkRDmBFDSDrOhDAp0IpYiUP50Xw8jtIdvLgvpbMpYaREROTk5aWlpCoVAygFEro9HslFqbiowtkVrb1It1k/fccq1qbzGt9X2xMRFRvQEaTYcnD3Tj5nz27Nnr169dXV2V99qKis9Cau/DfkuUHtYypC3lGFtNuddkJSUlRST6U4hDIBAIBLhXCAAFGio0AAAAAAAAAAAAABRoh39Kq+U3y4dt6FmWnTJlSq1atZYvX3727NmzZ88uW7bMw8Nj2rRpbIZV+qFIc3Bw+Pjxo6qjUKgsP8bF9XPOY2iFI/O1DhPdkIluyIyzlfZ/T6Jl/lTxAdvzFesTSyYmJmvXH+CrmxPx+PqdtcY/Vh9fkbEjUiMiErTw1BgwP3BAX2k2AxERMWUqmpSvLrtW0dvKRAnWB1LNx9JsBm0+zbNjLrjlNZuBiFJSUmQP1dTU8jojAEA+Q9YVAAAAAAAAAAAAQMH1M5muhBMRMUTdzJmshufY6NGjd+7cyT1+LREYGOjl5ZWQkODl5aXwFaEgK1WqVGBgoKqjUCgjoywGGBtnMaB4mGvHWGrQim9saDIRUQpL58PoUjjb3ZzKmbZXs2uvRin87gJ+nbQX8ptSKhERCRiy06L3CURE+o4Vw/0ec2OSkpKU8yqKjK9Cmv2ZldTm0eDRXlemiYliZubz/6rzk5qaqph5AQDyDSo0AAAAAAAAAAAAABRc96Ok+03UNiQ7LQVP/vz586NHj6bJZpAQCoVHjhzx8fFR8JJQsBkZGUVGRqo6CoVq2ZI0NDI9q6fH9OypxGgKtKHW9KYWs688U8eQJMlTIpb2/6A5OiyvMalN/pPNIH5GKTMZ9stfl692YvR+P0VrpfnX7SexWJzfwRcxz2OlP/nttelKFYVlMxCRhoaGpuafOg8pKSnR0dEKmx0AIB8goQEAAAAAAAAAAACg4OJ+h/sqjvq9Zv/7zB7+SZEp8i7JvqVLl/769Suzs6GhoUuWLFHMSlBIpKSkFLES9EyPHkyVKpmcYxgPD6pfX7kRFWhqDLUxpQuVmcc1mH9+30RPYUjQnmVKSw/Fjyh1N8NGUso6RnSBxO9I4EfLLZhKuvQ0hohIk0d2On+VkxGJREp8EUVB6u+NUKrqUWU9BU9uY2Mje/jixQsFLwAAoFBIaAAAAAAAAAAAAAAouBoZk6k6EVF0Kp0KJa8AGvqWdb7PrglQwOTBwcHyBwQFBSlgGSg83r9/b29vr+ooFIphmG3bmBo10tZp0NJiGjRgNmxQUVgFnaM2HavIXKrMOGjL9KaQ6AKl7mdIUnAhmUQXmdR1TLm7zBBnuhclHdW6BHvf+6bsbBpyimSAjLAU2v2dxrynOZ+lGQ1afPlX5EbVqlVlDw8ePKj4NQAAFAcJDQAAAAAAAAAAAAAFl56AjlRg0mw2kSim2Z/ZvT/yOnlKShalHrC9enETERFhZGSk6igUzcCAOXqUmT2bqVuXcXGh8uWZBg2YpUuZvXtJpvY+pFfLkM66MU1MyERMgueUspARXfydzfCbqTFNH05EFM1VFXh56+PHj9wAHo9XH2UwsuFTAnk8Zse+Z/d8Z78nSTsbGTNyL8qNZs2ayR7u3r3b19dX4asAACgKEhoAAAAAAAAAAAAACrSq+vS0BvO/asyWcsyMMkyl3+XHF39lxazcK7NibGwsf0ARvLcNcrVr127VqlVZZroUPjwe07s3c/Agc+UK79IlZt8+pn17VcdUOFhq0PGKzJdGzHgNpkS6jSMsTGnyYGrRgIgo7vfZ54e2yo5p1KiRnZ1d/kda6G0LZkOT/+qZVIramCp+oY4dO8r+bE9JSenevXtcXJziVwIAUAQkNAAAAAAAAAAAAAAUdDyGKulRN3OaUpquVmFKqBERfU+ir4l5mrZt27bq6uqZndXQ0GjXrl2eFoDCpmfPnubm5nPnzlV1IFDgzBxFxzdQ03rkbEelrMnFgVo2pDPbaHRf6YCE35UbPj+6LXvh0KFDlRtpYRXyO5uhmj51Kcl4uzP/lVV8eQYi0tXVnTx5smzPmzdvOnXqlJSUlNklAAAqhIQGAAAAAAAAAAAAgMJEk0f83ze5wpPlDs3KkCFD0mymLqtq1aqDBw/O0wJQ2DAMs3379i1btpw6dUrVsUCBU70Snd5ML87Ru6v07Awd30AVHP+c5QrGpCQKZa9q0KCB8kIszKrrS3+yO2nTNheqrJuPa02YMKFChQqyPVeuXKlXr15yct7+UgEAyAdIaAAAAAAAAAAAAAAoZGJSpY2wvO0MwOPxTp48Wa1aNT6fL9vP5/Pd3d1PnjzJ4+F3yMWOmZnZ4MGDV61apepAoJAJ+l0wRt/IRLY/MjJSBdEUEixRTCoJRXTmF10Ol6aECMXyL1IADQ2NQ4cO6ejoyHY+fvzY1dWVZfO2lREAgKLhH6MAAAAAAAAAAAAAhYybnuT/swnptrTPKXNz87t3706dOrVGjRp2dnZ2dnY1atT4999/79y5U7JkybzODoXT3Llz/f39fX19VR0IFCbhv/OrTEz+SmgIDw9XQTSFweVwKv+AtbnDWt1h+/ixt38nfjjr5MtOE2m4uroeOHBAIBDIdn769GnChAlKWB0AIPsEWQ8BAAAAAAAAAAAAgILEUYceRBMRE5/nhAYi0tDQWLhw4cKFCxUwFxQJampqQ4cO3bBhw5YtW1QdCxQO8SJ6myBtm5ZAQkNaIpZex9P9KApIZK00mNqGdD+K/vvMprLSs5wKutTHQklRtW3bds+ePb169ZKtyrBmzRoXFxfsNwQABQcSGgAAAAAAAAAAAAAKmcDfpd318CteyB9Dhw51dnZetGhRmqftATJ0+hclioiILDXIzsbqtswphlFGvYEC60MCrfBnL4X/2SqI6K89HRgilshJmzqUpHamjLNOuinyU48ePe7fv79hwwbZzhEjRpQpU6Zx48ZKDQUAIBPYcgIAAAAAAAAAAACgkLkbJW2U1lJlGFCEmZqatmrVavfu3aoOBAqH97/LM0Slkk/NPgxPevupTJkyDRo0UFVUKncpjOo+YY+EyGYz/MVdnz7UZkLqM49rMNNKKzubQWL9+vXDhw+X7UlNTe3Ro0dwcLAKogEASAcJDQAAAAAAAAAAAACFyWchJYuJiBiictqqjgaKrmHDhm3dulW2Fj1AZtqVkDYSRPTJvp72qpvWbfpPnjz57t27WlrFNPHqWQz1f80miqWHlhrU0YzmlGXamZGTNpmq04RSdL4yY6ZOmqq+Wbdx48Z+/frJ9vz69StNlgMAgKqgHhkAAAAAAAAAAABAYXLkp/QGc30j0uKrNhYoyjw8PHg83uPHj2vUqKHqWKCgq6JPvS1o3w/pIb9ivZiK9TpVYSwNVBqWSo16xwrFRER2WrTDlXHTZd+9e1dSr+T4UsaqDi0DW7duDQgIuHnzJtdz7ty5Bw8eeHh4qDAqAABChQYAAAAAAAAAAACAQiQ2lbb/rgLe37JY70wPStC+fftz586pOgooHLycmIMVmK0uTKvf1RpuRLBEdDSE2r9ke/uxz2NUGZ6SBSTSm3giIh0+nazEWAlDq1Wr5uLiYm5uvmrVKlVHlwE1NbUjR45YWVnJdm7dulVV8QAAcJDQAAAAAAAAAAAAAFBozPvKhqcQEZXWolamqo4GirqmTZtev35d1VFA4cBjqGUJ6lqSOpeU5lpdi6A5X9jBb9ibEXT2FzV9wd6NUmmIShSbKm2U1iQbdVG3bt2eP39ORCkpKZMnTw4MDFRlcJkoUaLEkiVLZHuuXbumqmAAADhIaAAAAAAAAAAAAAAoHI6F0NYgaXt2WUaAAg2Qz2rWrPnq1SuhUKjqQKAwaWBMagwR0bMYWv3tT3+ymJb5s6qKSsniRNKGroDmzp1769Yt7pRYLA4ICFBNWFnp1KmTuro6dxgcHBwTU5wKawBAgYSEBgAAAAAAAAAAAIBC4FMCjX0vvRfY2pQ6mKk2HCgWNDQ07Ozs3r9/r+pAoDAxFFAj4796tPnSRkxq+uFFUCpL535Jf1ynPrm6cOFC2bOWlpZVq1ZVRVxZ09TUtLa2lu35+fOnqoIBAJBAQgMAAAAAAAAAAABAQRebSn382HgREZGjNm0uh+IMoCS2trYFszw+ZCkiis5epz0n6ekrEouVuvRiB6aEmrTd1+JPfkMb06L/s+ttPNV8zK4LJCJiw78/ndFHLPPu8/n8/fv3a2pqqiy+rPB4f906ZJii/0cGAAWcQNUBAAAAAAAAAAAAAIA8ocnU7RX7Op6ISJNHu1wZXX5W1wAoiKmpaXh4uKqjgJwJj6Rh/5HPGwoOIZYlbS0qY02DutKwHkoKoKwWXa7CHP7JehgyjY2pi6+0XMGnBJaoKN8gfxlLbV+ykSlERMSKNVb0CwsPlR0wZ86chg0bqiS2bIqKipI91NXVVVEgAABSSGgAAAAAAAAAAAAAyF83b95cv359UlKSjY2NjY2Nra1t6dKlbW1traysBAJ5v6RNEtPhEFrwhQ1NJiJiiLycmfK4uwRKpKamlpKSouooIAd+/qKWA+nNpz89CUJ6/ZFmraHP32j5v0oKw0Gb/isrzV0Yas1cCWeJ6OBP6mlBtQ2VFIOSsURD3kqzGfQEVOXy6nOPrssO+Oeff6ZPn66a4LJHKBTKJjAJBAJTU1MVxgMAQEhoAAAAAAAAAAAAAMhXly9fbt26dWpqBlvH8/l8GxubNm3aLFmyREtLi+sXs/Qwms78Yo+HUNjvW8kChlY5MV1LKidqAKmQkJDLly9//vy5WrVqLVu2lP2gQsHUZ/Jf2Qyc2Djaf4bqVqc2jZQdUiNjamdGp0OJJRr6lr3rzhgWxdtTocn0Lp6ISItPKxmfPitmyJ61tLTcv39/mg0dCppPnz6xLMsdWltby8+6AwBQAvwYAgAAAAAAAAAAAMgvfn5+Xbt2zTCbgYhEIpG/v7+Xlxefz1+1ahURvYmnwz/ZYyH0PemvkZYatKkc08BICSEDSPn6+g4bNuzp06eSCg0CgcDOzq5v377//qusZ/wh5x6/JJ83mZ6NiqF1e1SQ0EBES+yZ/0WyESkUmEiu99lOJWm5A6NeoG/u5xj3c9tSjV09fnhycjJ3isfj7d69u+BXO3j69KnsoaOjo6oiAQDgIKEBAAAAAAAAAAAAIF/8/PmzVatWMTExWY68cu36tmA6+JN9nm6srSYNsmIGW5E2P1+CBMjQ48ePu3bt6u/vz/Wkpqa+f/9+4cKFgYGBGzduVF1oIM+BMxQbJ29A4A9KSiYNdWUF9JuFBq13Znq+YlmiOBHt/k48hl3tyCg7DoUKSKQZn9ir4VRCnZqb0M/fCQxGD4/ffPRIduT48eObNGmighBz6Nq1a7KH1apVU1UkAACcopX8BgAAAAAAAAAAAFAwCIXCdu3affv2LTuDv5iWm/Thr2wGU3UaYEXn3JiXNZmxtshmAKVKTU0dOnSobDYDJz4+/tChQxcvXlR6UJAtEVklUAmTKDJaKaGk07IEeTkzlhrSw53BdDlcNZEoRJKY2vqwZ39RopiCEmlbMJ37RUQkevPw5bLxsiMrVKiwcOFC1USZE7GxsZcuXZLt8fT0VFUwAAAcVGgAAAAAAAAAAAAAUDCWZfv27fvo7yd0XV1dBw8e7O/vHxAQEBAQ8Mk/ICoslIj4jlUFQ5dLxmjyqGUJ6mbOeBqToHA/ugyF2JEjR16/fp3Z2aioqFWrVrVo0UKZIUE2lTDIYoC2JhkbKiOSDPWxoN4WTI9X7MUwIqJLYWwzk8L6k+6TkL4I/+5i2eQjy5N3/hefmiLbvXLlSg0NDSrYWJbt379/VFQU16Ovr1+3bl3VRQQAIIWEBgAAAAAAAAAAAAAFmzFjxrFjx2R7zMzMzp8/X7p0aSIKTabR79gP4aSfJGTjoxljcyJy06O+FkzHkmSA39qCqp07dy4lJUXOgICAAKUFAznSqz0dPEcxme86YWNB6mpKDCgdRqZ4eBmtwprNQERGAmKIWCIiWmBH3kf33N62KubDqzTDmjRpUig2m1i2bNmJEydkezp27KiurvS9SQAA0sE/jQEAAAAAAAAAAAAUaffu3YsXL5bt0dTUPH36tCSb4UMCtfVhvycREZGGlra2VreS1N+SqaSnglABMiQUCuUPSE5OTk5Oxs3OAqhqeapSgbwfZHzWUJ8mDFBuQOms/kbnw6TtRsYqDSVvLDWokTFdjyAiWrJs2fcN09KPMTY2XrdunbIjy7nr16/PmDFDtkdPT2/69OmqigcAQBYv6yEAAAAAAAAAAAAAkD137twZNmyYbA/DMNu3b/fw8CCi70l/shl4DA20Ij8PZo0TshmgAElJSWGYLJ6b19HRQTZDgbV3OZV3lFYOkKWvR/06UbP6KghJ1sGf0tBqGFB5XdXGklcDraXflNDze9Kf9fDweP78uZOTk3KDyrGAgIAePXqIRCKuh2GYHTt22NvbqzAqAAAOEhoAAAAAAAAAAAAAFOPz588dOnRISkqS7Zw3b17Pnj2JKFlMvfyk2Qy6fDpRkVnlyJRQae13AM69e/fGjBnj6uqqr6//7NkzNTV5H01HR0elBQY5ZWpM1/ZSh3/I1pJ4DBGRrg5VdKKlk2nxJFUHR/QjWdrYWz6rxJkCz15L2mCEf23ywTDMmDFjvL29S5UqpYKwciIxMbFTp06/fv2S7ZwyZUrnzp1VFRIAQBrYcgIAAAAAAAAAAABAASIiIlq0aBEWFibb2a1bN66O97wv7LMYIiJ1Hh2qwNQzUn6MUECJRKIrV66cO3cuMTGxSpUqvXr1MjJS3ucjLCysZ8+e/v7+/fr1279/v6urq7q6uqen561btzIcb21tnWZTFShoDPXp4BqKjqXHvhQRReXsqYIjFZD0ATM1ik0lIgpOJPNCXubjf5HShhqflyLTf+LEifbt26siohwbNWrUkydPZHs8PT0XLFigqngAANJDQgMAAAAAAAAAAABAXqWkpHTq1OnDhw+ynXXq1Nm9e7ekev+dSNoQJO2fZ4dsBvjj+vXrkydPfvv2raS2x549e9asWdO1a9eFCxdmufVD3qWmprZu3bpOnToXL17k8/lc/5EjR5o2bfrixYs04y0sLGbNmuXs7JzfgUHeGehRk9qqDiIdRx36LCQieh1PVfVVHU0esEQbAqXbZ2gLeAkypypVqqSSkHJq8+bNO3bskO2xsbE5fPiwQIC7hwBQgGDLCQAAAAAAAAAAAIA8YVl20KBBaR5nL1u27MmTJzU0NIjIL456v2bFLBFRExMaZq2SMKEgunjxYp8+fXx8fLidSliW/fLly+rVqwcMGKCEAHbt2qWtrb1s2TLZbAYiMjU1vX37dr9+/RwdHQ0MDDQ0NKytrevXr3/s2LHBgwcrITAoku5G0dVwadukkG+481VIX4RERAYCsi7xV5Lat2/fVBNTTjx48GDcuHGyPZqamidOnDA1NVVRRAAAGUOOFQAAAAAAAAAAAECeLFiwYO/evbI9xsbGFy9elNwW+iqktj5sZAoRUUl1Wu9cQOq+g+oJhcLJkyf/+PEj/anExMSTJ0+2b9++TZs2+RrDhg0b1qxZk2EpCD09vV27dqWkpHz48EEoFJYpU8bExCRfg4GiTcTSxA+siCUiqm1IzQr5p8lfKG1U1CNDl3I+L55zp/z8/Bo2bKiasLLn3bt3rVq14vKoJNavX+/u7q6qkAAAMoMKDQAAAAAAAAAAAAC5d+zYsdmzZ8v2qKmpHT161MnJiYiEYurjx4alEBEZCuhEJaaw7xmf3/b9ILu7bLn77Gdh1oMLu+3bt7979y6zszExMV5eXvkaQFBQ0I8fP+rXry9njJqamqura7Vq1ZDNAHl0OITexRMR6QlopyvDL+S5XUa/K0w8iyEHl/Kyp169eqWCgLItOTm5S5cuERERsp2DBw8eOHCgqkICAJADFRoAAAAAAAAAAAAAcunp06f9+vVjWVa2c/369Y0aNSIiMUuj3rG+cUREmjw6XompoKuSMAuH0GQa8569FCY9vBZOdkV9bw5vb2+xWCxnQHBwcL4G8Pz582rVqmVYngFA4S7+kv6oHGtTuFO7EhJpnhf97wkJulBqCUoQkXdgBdkBfn5+qootO9asWZMm5aJ69err1q1TVTwAAPIhoQEAAAAAAAAAAAAgN/z9/Vu1apWQkCDbOX369CFDhkjaUz6yx0Ok/UsdGHd9JQdYmJwKpUkfpKUsiMhem9oUg23ck5OT5Q9ISkpiWTb/Eg5evnxZsWLFfJocII0fvz/vZoUtm+FTAt2NIl0+ldMlvVjqOopeviWWJcEP4pUgInr8vZzseD8/v3z95uaFUChcvny5bI+Dg8PZs2c1NDRUFRIAgHxIaAAAAAAAAAAAAIBCyc/PTywWq+p2bExMTJs2bUJCQmQ7O3bsOH/+fEl73hd22++n6wdZUT9LJQdYaISl0IT37Jlf0kOGaKg1zbFjtIrBhsnGxsbyBxgYGOTrPdFXr161b98+/+aHwoVZ844d55x/81fUpWcxREQTP7DuBoyLTv4tpUiLv7LLvpH4dyEenohELYhfhRhtYn5vNJHy8bTsJUKhUCQSCQQF8R7csWPHwsLCuEOBQHDs2LGSJUuqMCQAAPmKwT8JAQAAAAAAAAAAoGhJTU1t06ZNhQoVKlWqVKNGDW9vbyUHIBKJevTokaZkd9WqVffu3cvj8YjIK4BWfpP2dypJyx0K4nO6KscSHfhJNR79yWaw0aQzbsxSh2KRzUBE/fv319eXV7jDxcUlXwPw9fVFhQaQYNa84/5vPplamnHQJiJKYamdDzv5I0Wl5t9qinH4Jy3x/5PNQERiPjFliOdBTCUihohI7Bud+mGx7FVt2rQpmNkMRHTo0CHZw549e1aqVElVwQAAZEcB/XkKAAAAAAAAAAAAkJkjR46cO3dO0n78+HHDhg1btmy5ZMmS8uXLy79QUcaMGXPhwgXZnlKlSl24cEFbW5uIzofR7C/S21/NS9DmcgwP+Qzp+MTSpA/skxjpIUPU15IW2jO6fJWGpVwNGjSoUaPGtWvXMjxbpkyZZcuW5d/qQqEwMDDQ0dEx/5aAQoQd58zlNMjWachjioPsVBYa5OXENH/BElFIMm0NYt/E0Wk3Rq0A/4TcFCT9YV7dgEzV6MY3Svy7sITYJyFhdgdW9KfmAZ/P50r1FDRCoTBNCuDQoUNVFAsAQHYVjzRXAAAAAAAAAAAAKEKOHTuWpufChQtubm4DBgwICgrK79VXrly5ceNG2R49Pb2zZ89KSna/jqMhb1jJ47x1DGm3a4G+V6cS4Sk05j3b8NmfbAYbTTpViVnrVLyyGSSOHDlSvXr19PtKlCpVas2aNVZWVvm39Nu3bx0cHNTU1PJvCShcuOSD/KvTUMuQOpj9ObwbRW4P2blf2F/J+bRgLiWIaNpHtvJD1ieWiEiDRycqMgcrMM4HmeQpTOo6JnU/k7qfSZ4dlfBfO3HsLdlr+/Tpk9+1VXLNz88vMTGRO7SwsKhZs6YK4wEAyA5UaAAAAIDiLjo62s/Pz8zMzMHBQdWxAAAAAABA1hISEjJ8ol0kEu3atevAgQPDhg2bO3euoaFhfqx+/vz5KVOmyPYIBIKjR49K6vYHJlInXzZeRERUVov2l2c08UzZ306E0sQPbGSK9FCDR6NsaFIpRrv4pTJIGBkZeXt7T5s27datW79+/UpJSTE0NCxXrtzKlSvzu3aCn5+f0oqaQGGRvk6DbImFNCQj5QzI0HYXpqUp7f/B3oogIgpKpFXfaFMg28OCepozVeXtwaIMD6PpWjh7JZxexf3p7GhG+gIiInUBUTyJXv8SxxwXxZ4SJ3gTmyJ7OV+gO3fuXOWGnAOBgYGyh1WrVk2fTQUAUNAgoQEAAACKo7CwsEmTJj158kRLS+vNmzdCoZCI7O3tp06dOmjQIFVHBwAAAAAA8ly5ciUhISGzs8nJyV5eXgcOHJgxY8aIESM0NDQUuHRqauqgQf9n7y4Dotq6MACvM0OHhAgiKiaKhIqFdQ3s7sDGwO7uBFGv3Y2tGKjXQEHFwkCwFVABCemSjjnfD+439zjAgDAB+D6/3Ovs2Xuhgs6cddaeIBAIuMEdO3Z069aNiELTqe9rNjyDiKiCAp2zZHTw6DtHSg7N92fPRPwX6VaRHOsytVTll1PpoKqqumPHDpZlIyIiMjMzK1euLNm/twV5//69mZmZDDaCsqWgsyckhc/QIH0aqM/s+k5bgtnEbCKiNAEdCaOjYez8GrSspqzvsacJ6GQ4vfrJBqTSqyTRq9VVaGWtfzOqXoUEyTcyw4aQIL9/hhiltj3PVqtWTcr5Fl9OTg53qKKiIq9MAACKDuXBAAAA8MfJzs7u37+/s7Pzx48fX716lVvNQERfvnyZOHFi7dq1U1JS5JshAAAAAACI4erqyh3y+fk82h8bGzt37lxTU9MzZ86I1B+URExMTGRkJDcya9asqVOnElFgGnXzZb+mEREp8+iMOVNPTVLblgfPE+kv7/+qGYxV6IIlc94S1Qz/YRjG0NDQ2NhYNtUMROTr69uoUSPZ7AVlS6G9GUqOIZpZnb62YU6ZM1b/78rAEm0Ooo2BrPT2zZftO3ZBAHsu4pdqBh5Dq2sxZyyYx80Yw/9/Uy6YSGzMnAKqGRT16p/fvrGXLDIuLh0dHe7w+/fv8soEAKDoUNAAAAAAf5y1a9c+fvy4oKvfvn3r1atXUFCQDDMCAAAAAICiys7OvnHjBjdy4cKFrVu3VqxYMe/kwMDAESNGNG3a9OzZs5mZEjih3cDAgNuiv1evXn///TcRPU2gLj5sSDoRkTKPnM2YtjoFrfGnSE1NDQwMjIuLC8+gaZ/Zbr7sl//fAbStTE+bM13z+RMDmXr79m3Dhg3lnQVIRXYO7TlFfe2pwwjqPIbsl1FgSOGv4pJqNYOQIkO9K9H9JsyNxkxH3X+DTkF0LVoGm1MOS2EZlM3Svbj/gnyGhlWm/abMy+bMHGPqqUdanF7n9WsTj43MuxQxSho1z9qN7tdQFr9txSdykI2vr29sbKy8kgEAKCIcOQEAAAB/Fk9PTwcHB/FzHjx4ULNmTR0dHWVlZTU1NYZhcg/f1dDQUFRUFAlqaWm1bdu2R48e+T4WBgAAAAAAkvXo0SPu3RcNDY0ePXqoqKjY2dlt3Lhxx44dwh5sQr6+vra2ttra2v369evbt2/Hjh0rVCjmIe0Mw7i6us6ePdvPz69z586bNm3KZvhrv7K7QiiHJSJS5dMZ8/9uy/2Z7t+/v3bt2qCgoJ+aBtTLPruDLauglHtJU4G2mTCDDeSbIBARxcfHp6enV6lSRd6JgOQFhtCoefTGj7Kz/o08fkkeT2niMFpkn/9LpHS6RNG10SZrLWbIW9Yjjlgi+0+sGp/pVNyfpQ/iKTCNuutR5X9/9pDvTzoTwWYKqIE606ki1VChUxH0dxAbnE4GSsQQ5TaFOGnOtNamimJPC7IbN2Lfvn3CIaNozNPsW63uxHEjzVdOL2bCMlO9evUaNWoIH+PJysq6ePGivX0Bfy0AAEoHhohWrly5Zs0aeWcCAAAAIHVxcXENGzYMDQ0ViSsqKmZlZeX7kiKqUqXK2LFjx48fX6tWrZKsAwAAAAAA4s2aNWvnzp3C4aBBg1xcXITD0NDQVatWOTs7ixwTzsXn8xs1amRlaFg9PFwhNZVYllRUkoyMBObmqmpqRkZG5ubmTZs2VVAo/GEwv1Qa94H9kPzvUF+JTpkzLbSK/9WVAw4ODtu3b4+v3lBp6HyFJp2JYYSXelRkt9TjGcnoOAUoxLNnz2bOnPnixQt5JwISlviTOo2k9wH5XKqgQatm0tSRonFm++fcX/xuTUPuCyVYCZGYTX95s0FpRETqfHKzYiw0ivran9m05hv7LJFCMyg+698VTpozNrrklUjdfFniHGShpUCJ2aIr6CjSt9YMjxGNi8jKytqxY8fDh89SBQ2Utfvq6jepX4cmDaNKZaSUbcGCBVu2bBEO27Vr9+DBA/mlAwAgzpQpU/bv34+CBgAAAPiDDBgw4MqVK9zIokWLhgwZYmZmtnjx4u3bt5dwfR6PN3HixH379jFMYW9/AQAAAADg97EsW6NGDe6Z36dOnRoxYoTItPfv3y9evFjkZIrfUqFChR49egwZMqRHjx7Kyvnfgb8RQxM/sin/L5xor0P7TJkqf/bd+lu3bo2eOjN1/GaF1n258ZyPXjnHV9m3Niv52y6QFGdnZ3d395MnT8o7EZCw6avoiEuBV+vWoCcupKkuGi9eTYPECxqI6EsqDXjDBqcTEdVUpWfNGZXCzk6PyaKnCbTm23/n2ghpKpBfK2bSR/afmPxfK+zNoMSjXfWYYZVLln1Z4OPj06RJE+GQz+dHRETo6enJMSUAgILkFjQU9u8AAAAAQHmxb98+kWqGv/76a8OGDVZWVsrKytu2bdu4cSOPV6L/HQkEggMHDly8eLFkmQIAAAAAQP58fX251QyKioo9e/bMO83c3Pyff/65f/9+ixYtirdRUlLSuXPnBgwYYGhoaG9v/+jRI5ZluRMOhNLI9/9WM6jy6G8TxrXRn17NQESr9xxJX33tv2oGQU72k6upC7qkTG+d7u1+7dq1hIQEeeYHHO/fvzczM5N3FuLExsa+fv06ICBAIBDIO5cyg2Xp2WtxE758p/P/5PfC/xclCCsb5KWOGrk0ZLQUiIgC0+hadP7Tslk6FEaD37JNn7N1HrOj3v9SzaClQDqKREQ/s+lSFL1M+jduV4XppUca/z8ydGwVCmnLvLZm7jVhPrb8I6oZiMjKysrExEQ4zMnJefjwoRzzAQAoFAoaAAAA4I/w8ePH+fPncyM6OjonT57k8/nCyKJFi169erVw4cLGjRuXZK8TJ06U5OUAAAAAAFAQV1dX7rB9+/ba2toFTW7fvv2zZ88ePXo0atSoChUqFG/H+Pj4gwcP/vXXXzVr1ly6dOnLly9Zlj0cRgsDWAFLRFRLle41ZSYYUanq0hYdHX3ixImNGzdev349LS1NNpu6f0/wH7+bV70+ERHLZt04nDyiTuqK/tmv3HMnBAcHX7p0STbJQKE+fvzYoEEDeWeRv3v37rVt27ZRo0Zt27a1tra2tLScPXt2RkaGvPMqA+ITKTZB3ARWQF6+BVwqNTUN9dRoerV/f6Y+jmfzTsgUUP837Hx/9k4sBaT+d5SEpgLtNWU+t2K+t2XGV/k3OOMzG5lJRFRZif42odMWTFBb5kkz5nEzZns9RlOBaqpSkwpUSUnqX1fp0alTJ+7w/fv38soEAKAoCj8HDgAAAKCsS09Pt7W1TU39pfPg0aNHq1evLjKzUaNGjRo1cnJySk1NzcjISEtLS09Pz8nJSUpKIqLExESBQMANCgQCd3f369evZ2ZmChe5c+dOcnKyhkaRj3kEAAAAAICiESlo6NevX6EvadOmTZs2bdLT0+/cuXPz5s275859S0wsxtbBwcGOjo6Ojo4VDQyTm/dRHDCDZ9zAWovOWTC5zwGXEgkJCXZ2di9evAgLCyMiBQWFGjVq9OvXz8nJqYQd6cRzDqf53yoItLWIiDLT0xxGZT0UrV0QCATv3r2TXg7wW75+/Vq3bl15Z5GPrVu3Ojk5RUVFCSNxcXGfPn16+fLlnTt31NXzHJYAHGw+d//zzBFzaXb93GoGZvtnyR4k8bva6hAFEhF5JuRzdeVX9mH8f0MlHjXRpFbaZFeFqaryb3ByVeZMBBvOKYOZX4PhMUREigyZ/9mf2Yh0ZwkNDZVXJgAARYGCBgAAACj/5s2b9+bNG25k6tSp4j/6VFNTU1NT09HRKXTxyZMnR0VF1a9fPz7+3zfTmZmZkZGRKGgAAAAAAJCsr1+/cm+HMwzTp0+fIr5WRUWlT58+ffr0YVNSwjw8fLOyArKzI3NyhBM0GEaRYX6y7EclJc+cHOF/7/OKjfxB1w9k3j3V4ozPlb9M1PgFTZSD+Pj4jh07vn79WhjJzs7+8uXLzp07v3z5cvnyZYZhcoMhISHZ2dnGxsZKSiV9KjmLpYUB7NEwImKIiE2KTV05MOdt/g3McUx76REWFlatWjV5ZyHq2bNnmzdv5lYz5BIIBE+fPh09ejSafIinq026WhRRwDENRMQw1NxS3Aq5NQ3yrWYgoqYVSINPyTkUlEYfU6jB/+tY0nJodwgdDPt3OLs6DTZgaquSap4fxZWUyM2KmfaZfZZI1VVoalVmvJHs8i/lROrb2KIUwgAAyA8KGgAAAKCcu3nz5r59+7gRMzOzLVu2SHALfX39HM4noUSkq6srwfUBAAAAAIDytGdo2rRp1apVf3sVhqnC51fhF1iGwNStm3PnjoeHx5kzZy5fvpycnJzvNDY9pY3vWbX+q347AWkaM2YMt5pBKDMz89atW05OTvb29rNmzfL29o6KihIIBHp6eubm5jt27Cj2je2EbBr9nvX8f/mHYsin+EU9BRFB+U7W0dHp27dv8TYCyUpJSWFZthQW4q9cuTIiIqKgq48ePfLz86tXr54sUypbGIaaWtLHLwVOqF2dhvcuZBG5VzMQkSJDHXXpWjQR0Tx/dp4xQ0Tvk+lwGBuS/u+c9jq0pra4036qq9D1RqXqOKDS4tu3b9yhoaGhvDIBACgKKTYZAwAAAJC7sLCwMWPGcCvNVVRUzpw5o6qqKsFd0tPTc8+kyKWgoCDmHF8AAAAAACieYpw3kY9C79zr6SkoKHTt2tXZ2TkyMvL06dM9evRQUMjnwbDK2hV+d3PPeFoQwI54x47/yG4MYt/mXyxRTEFBQc+fPy/oakZGxokTJ9q2bXvy5MlPnz7FxsbGx8cHBARcuXKlQ4cOT58+zZ32W0/pfkklm1f/VTMMMaCRH04y0SEFzbe0tLSwsPidHUBaoqKi9PX15Z2FqKysrK9fv4qZEB0dfeTIEZnlU0Y5LSTTOvlf0lCj8UNIS1O2CRXXPGOGzxARPU2ggW/YgW/YVV//q2aoo0ZOdVGsUEyfP3/mDkvn6TMAAELo0AAAAADllkAgGDNmTExMDDe4detWS0ux3RV/X1BQEHdYpUqV3D6uAAAAAAAgKVFRUV5eXtxI8QoamEmTWDc3iozM/7KSEnXtKhypqanZ2tra2tpGRUVduXLl2rVrdzzuZWekExHPuEFUh7FF3zc2iyZ8ZO/F/RJ0DGStKtCymkwnSbR4u3jxYt5G/f9RUPySwReoafHrN2fTfjIVKvKM6vKq1uFVNYkwMO4VWU3Bk80QEBEpMlRFmeqpUwN1stRk2mqTfn6nUnjG05gPbHwWERFDtLwWM8+Ystev9fF68vjx47wNzOvWrXvs2DEJfJ0gCUlJSRUq/HZFjrRFR0enpKSInxMSUmDFDOTSrkDndtDo+fTOjwSC/+IGlWjsAJo9Tn6Z/aZGmrSyFrPqq+gPE30lWlGLGVGZ+Pjopbi+fPmliQe6ngBAKYeCBgAAACi3HB0dPTw8uJGePXtOnjxZ4hu9evWKO6xVq5bEtwAAAAAA+MNdu3aNe9CbiYlJgwYNirOQsTHTuzd78iRlZOS9yFhZMePyud2nr69vb29vb2+fkpIy3eXhhbBMhaZdDiSoWEXSUIPC9wzPoF6+7Ne0fC75JNHAN6x9VdpYh+GV7OZc/jd6lVQU2w1W7DiU36g9o6xW0GtziHL+f+Mzi6XgdApOpzuxRMQyROYa1F2PeugxddVIlUdf0uhIGHsojAQsEZEqnw6aMn0qEREpKiq6ubmNGzfuwYMHkf+vGtHQ0GjYsKGzs3PNmjVL9BWC5KSkpKirq8s7C1Ha2trKysri55TCOoxSyKQmPTxH24/RfS9KSiYlJapehRbbF9i5QQSz/XNpOHWCiGZXp8aazMVI9ns6EZGxCjXXYvpWIk3c2ioZkX8vateuLa9MAACKAj/1AQAAoHx6+fLlmjVruBEjIyNnZ2dp9E4QecyoSZMmEt8CAAAAAOAPJ3LeRP/+/Yu9FLNyJWVns//8Q9x2bmpqTNOmzIEDxBN3Sq+6uvqRMd1T37G3Y4klmvmZranCNNcSt93PbBr45t9qBj5DY6tQR10mKZsexbNXoihNQER0IJS0FNhlNUv0bqVOnV/vVTI8xR52KmPXMBV/43B0Js+pEyzRu2R6l0ybgvI5j6KKMp21YBpxOtirqqqeO3cuKCjI2dn5y5cvFStWHDZsmLW19W98JSB9pbOgQU1NrUqVKt+/fxczYejQobJMqexSUqSFk2jhpGK+XI41DfGJdOQCvflMRGRuQhOGULv6aMUgSampqcnJ/514pKSkpKsriTZBAABSg4IGAAAAKIcSExOHDh2alZUljPB4vBMnTlSsWFHiex08eDBvHwiJ7wIAAAAA8CdLTk4W+V938c6b+BfDMOvWMSNGCPbvZ8LCSCAgbW0aPJjp1q0or+YxdLgB08WH/ZhC6QIa/o51s2LqFNj7gOb4sx9TiIiUeXTcjOmh92/ctjKztjbND2Bdo4iI/g6mfvpkVoJbzIMHD3ZycgoLCyMifu2GKvMP8us1404QRAaTIIdnUINNihWEBQiiQgRhAYLvfoLwb2xMmJ4S8yP4G4/HSxdQYBp9TqEPKaxXAj1PpKx8KhmIiDrq0j5TpnJ+B1LUqFFj1apVxf9iQMqSkpI0NTULnydzY8eOffv2bWpqar5XLSwsOnToIOOU/jTM9s9y3H3zITp+kb79v33AxVvkfJlG9qWlU+WYVHkTF/fL6UcVK1bEwakAUMqhoAEAAADKoalTpwYGBnIjS5cu7dixo8Q3un79+rRp07iR+vXrt2/fXuIbAQAAAAD8yW7evJmeni4cGhgYNG/evKSL1q/P2769eC/VVKBzlkxHbzYmi2KyqN8b1s2KMcqvU75LJLn8e/AC7a7/XzVDrkpKdLQBk5DFPoinHJaOhrF/mxT/rlLlypXbt29/5swZxQEzVew3kYJiblwQHZrlupd96JIZ9lXMy6MZplevXtevX1fh803VyVSd+hNDRCk55BFHN2PYZ4kUlUlpAtJXpOZaNMqQ6VyRcBOsjEpKSiqdZzfY29vfu3fv6tWrGXkOhaldu/bx48dF7ry6ubnt2LEjPDw8JydHU1OzTZs2q1atKoXNJ8ocubRnWLWD9p6k5F+rWQJDaOsRSk4hhwWyz6h8SkpK4g61tMR2GQIAKAVQ0AAAAADlzdGjR8+cOcONtGrVShrPBkVERIwZMyY7O5sbdHBwQGE7AAAAAIBkXb16lTvs378/T+zBEDJgrELnLZner9nUHApJp16+7NVGTHWVX+aEpNM8/3+bG4w2pCEG+azDZ2hBDeZBPEtEN2Noi0mJSgQOHTr0zKRbdNsR/44z0zPObMw4v1lDkV+rVq23YeJey7Ls3bt3586du2PHDm5cnU99KlGfSnibU67ExMSIaWHo6+v77NkzNTW1v/76q2bNmrJMjIjOnTu3cOHCy5cvBwUFCQQCItLW1rawsDh8+LCJiYlwGsuyY8eOvXr1amJiojD47NmzW7dunTlzxsLCQsZpQwn5B9KJy6LVDLlS0uj0dbLtS+Ym+VyF3yVSLaSiolLQTACAUkLO/+8HAAAAkKw3b97MmDGDG9HS0jp16pSCguTrOLdv3x4fH8+NjB8/viRH+QIAAAAAQF5ZWVm3bt3iRkp03oTkNK1Ap80ZZR4R0bc06vSKfch5f5CYTbbv2MRsIqKaqrSxboEFAS21SFeRiCg8g7wSip9PFktLQ1SE1Qzs5xfJExqpXd/VyLTepk2bPDw8atWqJX6F7OzsGzdupKSkFD8JKCNiY2PzLWi4fPlykyZN2rVrN3Xq1LFjxzZv3rxdu3bv3r2TZW4Mw2zevNnHx+fw4cNz5sxZvXr1gwcPHj58yK1mIKI5c+acP3+eW81ARCzLvn//ftiwYQkJCbLMudzIPW9CLu0ZnA5QRHSBV6NiyOmADLMp10Q+IhN5UAcAoBRChwYAAAAoP+Li4vr37y9y1uaBAwek9EDJzZs3ucNu3brt27dPGhsBAAAAAPzJ7t+/z60k1tLS6tChgxzz4eqoSyfMmTHv2XQBRWZSn9dsNz3qpcdkCGh3CPstjYhIiUeHGzDq/AIX4TPUR5+OhxER7QllW2n/Xi+ElBx6mUSPE1iXSApK+zfYQ1cws5liyrE9VatWrV//33uTy5YtW7Bggcjp6SKCgoLc3NwGDBjwWzlAmRMTE1O7dm2R4I4dOzZs2BAdHc2d9vDhwz59+pw6dap169ayzFBLS2vcuHEFXQ0NDb106VLeYylyffz4ccGCBYcOHZJadiB538MLmRAaIbW9s7PZI0fo4UNKSiIlJbZaNd6sWSTz3iQyo6GhwR2KnEABAFAKoaABAAAAygmBQDBy5MjAwEBucPz48UOHDpXSjhERv7yZ3r17t6KiopT2AgAAAAD4Y7m6unKHPXr0UFJSklMu+ehWkVwbMaPes9GZxBLdiqFbMazwKkO0vR7TtEIhi9RRZYhYIroZTb1fs1aapKXARGWyn1PpQzJFZZIqj8w0qJU2maozlZWIIQpOJ5+frE8SfUqhbPaX1QYb0H5TvgJjJbKLnZ3dt2/fNmzYICaTnJwcPz+/3/kNgDIjPj7eycnp9evXWVlZHz9+VFVVFQgEwtNb/Pz8Nm/ezK1mEAoKCpo8ebK3t7eysrJsUy7Q3r17Q0NDxUx4+fKlzJIBicgsrE1AlpT6CAQFsVOmsJ8/k7BRwYsX3x8FHDBZ892wKTHUugmN7EcaatLZXR50dXW5w9jYWHllAgBQRChoAAAAgHJizZo1In1oGzZsuHPnTuntWKlSJe5nPW/evMn7gAsAAAAAAJQEy7LXr1/nRvr27SuvZArSUoueNmMWBrCuUcQtLdBSoJ31mH76ha8wSJ9WfaUclgRED+PpYTzRLytRmoC8k8g7STQuQleRFtdgJlWlgpo8DBw4cPv27WIOlWAYpmrVqoVnDGXNyZMn165d++XLF2HkwIEDL1++PH/+vLGxMRGtWLEiLCysoJd/+vRpz549c+fOlUWuRRAQECB+QlxcXFpamqqqqmzyKR/keN4EEWlplHRCcSQlsRMmsJwqrhziz1NZdyO1S/gbA3pDRHTpNu07TfMn0KjycsSopmYFBQWl7OzM3GFKSsp19+TenaTx+wsAIBkoaAAAAIDy4O7duyKPGeno6Fy+fFlNTYol9K1atfr48aNwuG3btn79+gmfbgEAAAAAgJJ78eIF9zlsZWXl7t27yzGfgugr0XEz5ktNuhZNH1JYImqiyQyvTDpFa+JmqEyPmjHz/NlnCWILFvLDZ8hUnVppU1ttpnNFUhX7jsTCwqJatWqfP38uaIKRkVHp/B0untDQ0GXLlvn5+aWmpqqpqZmamq5fv97IyEjeecmaq6vr/Pnzo6KiuMGsrKznz5/37t374cOH2traX79+FbNCTk7OgwcPSk9BQ6Fvvfl8Pp9f8EEvUDS5JQ4ln1aUIome7cnzOWVm5X9VgU+dpXDmiWD9evq1J804lV3XFLtnce6dsSz5B9LizZSVRXZDJJ+DjCX+pGEzGQGvMtF3YdBu7o+uNnWPbSZF3DMEgFIJP5wAAACgzAsODh4+fHhOTo4wwuPxTp8+XatWLanuO3jw4MOHDwuHjx8/njdv3rZt26S6KQAAAADAH0XkvAkbG5sKFQo7v0F+6qjRXGOiAvsjiGOmTrcbMz8y6FkifUujpGxWT4kxViFLDaqhSnFZ9DyRXiax39MpNosELFVSIksNxqoCNdQgzSJ/yqugoNC9e/eAgADuGyiuVq1a6enpFSP/Uuj48eOrV68ODg4WRp4/f37//v01a9aMGTNGjonJWFZW1qpVq0SqGYTevXs3e/bs48ePp6amil+n0AmyZG1t7eLiwrIF1v/o6+uXqrNpZOPVO3r8igQCamlFLRoS8zs/iopYuyA9E4bS6Wv08m3+Vy3r03SJf9eyLOPjw/07dEWxp5tCx6z8bpzFJdDWo9S/K+loSToNGWJZGjKdHr4k4lfjFjQkJQZdca+rsJSOb5JjdgAABUJBAwAAAJRt6enpAwYMEDnwb9WqVTJ4qKhTp06mpqafPn0SRrZv366qqurg4CDtrQEAAAAA/hAiBQ2l8LwJyTJUpv7/HlHxy61IXUXqrkfd9YpTKiFi06ZNb9688fT0zFvT0LRpU27Rdpnm4eGxdOnSHz9+iMSDg4OXLFlSrVq1jh07yiUxmXn+/PnDhw8XLFhw+/Ztv1+fQRfx4sWLnJwcDY1CGs6rq6tLNMESsbOz279/v7+/f75X+Xx+ly5dZJySfN17Siu2U0Ag/UwhIlJXo7o1aOlU6v2bf81FWinI8vgJPp/ObqeB0+jtJ9FGNRYmdGY7KUi840Z8PBsfzw0cURyRzBT49/xrMO06QStnSDoNGTpygV68ISIi3i9fpiD5ukC9s/tjevGGmjeUS2oAAOKgJTIAAACUbVOnTvXx8eFGevbsuXz5chlszePxdu3aJdLo0tHRce7cuWIeEwEAAAAAgCIKCAjgHo7A4/F69+4tx3zKBwUFhVu3bo0bN87Y2Fj4dqZKlSoDBw708PDQ1NSUb3qSsmzZsrzVDLl+/PixdOlSGecjYxEREYMGDdqzZ8+5c+fu3r2bkZEhZnJ0dHRISIiJiYmYOQoKCt26dZN0msWnpaU1c+ZMbW3tfK82b958xYoVss1Inlxu0vgl5PP+32oGIkpJpdcfadoqOnqhqIvIsnahIEaVyeMUTRtFDU2pmiFVq0yW9WmyLd07Q8YyOSjmB2Mg7jJDb+XcxqKkLrtRembuL38pjxOkeRNRbALtPSWHrAAACoUODQAAAFCG7d2799ixY9yIsbGxs7NzoadpSoqNjY2Dg8PixYu5wW3btikqKjo5OckmBwAAAACA8urSpUvcobW1taGhobySKU+UlJQOHToUHx//zz//+Pv7V69evU+fPgYGYu/klSn+/v4BAQFiJgQEBAQEBNStW1dmKclSdnb20KFDJ02a1K5du/Hjx9vY2IifLxAIsrKyHB0dHz9+/P3793znmJubT5gwQQrJFt+0adMyMzN37twZFBQkDGpoaLRo0cLFxeXPOW8iPpHW7KSI6HwuRcfSxoPUrR1VKdo3d2moaVBXpc1LiIjS0omIVFWkuZmODqOjw3JOY8kiRfGvyMqWZj7SF/P/hhQ8tZaCFDdhnGX/rXmKjM37IgAA+UNBAwAAAJRVz58/nzt3LjeioqJy+fLlihUryjKNRYsWxcXFbdr0yzGDmzZtatq06eDBg2WZCQAAAABAOXP79m3usNyfNyFjOjo6o0aNkncWUvHq1au4uDgxE+Li4l69elVeCxqWLFmiqam5bNkyHo9XpUoVPp/P5/PznjAipKurW716dWVl5dWrV+fb2aJOnTrHjx9XVCzkXq/szZkzZ/jw4Rs3bvz8+bNAINDS0ho9evSf1sdl4z76mn8VChFRSDit3U3718kwIQmRbilDLoZhGzcmzoEs2myi+FdU1JZuRtLG/L8vA19zYHb06v8uZIeJTAAAKFVQ0AAAAACy5u3t/eLFC0NDQwsLi1q1aonppvDz589Hjx6lpKRkZmbq6enZ2NgoKCj8/PnTw8PDzc3NxcVFpG3mgQMHrKyspP8ViMptxiBS0zBr1qzevXurqMjgLTgAAAAAQDmUmZn54sULbqRPnz7ySgbKlqI8nV9en+C/ceOGi4uLj49P7nvtRYsWLV++vE6dOn6cu7YizMzMlJWViWjcuHG1atVasmTJly9foqOjc+shzM3N9+3bV6NGDZl9Cb+lcuXK27dvl3cW8vTOv5AJ/oEyyaNs4q1Ywfr6sv//7mgqePOK36igyRU0aexAGSUmJXo6//6CUapHjAqx6blDNjuSzQphFKtV1pNbbgAAYqCgAQAAAGRqy5YtCxcuZFk2d6iqqtqgQQNzc/PGjRu3atWqUaNGwmc+zp07N3Xq1Pj4eOFrraysNDU1nz59mpWVlXflKVOmjB49WgZfQr6cnJxUVFTWrl0rjPz48cPFxaW8PvAEAAAAACBt3t7eaWlpwqGBgUH9+vJvhw5lQvPmzQ0MDCIjIwuaULly5ebNm8syJdkIDQ2dMGHCxYsXdXV1cyPdunWbNWtWjx49wsPDf/78mfcltWvX5hYEtGvX7unTp9+/f3/z5o2qqmqjRo309HCHs1RLTS9kQlphE/5oFSowhw/TlCns58+Unb0q3ekBv7Ufr06+c1tZ0V9l/MfG0J7k5Utp6USMIk+loSDtufCSIN3bwKDadLl9rgYAIA4KGgAAAEB2tm/fvmDBAm4kLS3t1atXr169cnZ2JiI1NbVmzZq1bt06Jibm4MGDIi/38fEpaGVra2u5P5OxZs2ad+/eXblyRRh58OABChoAAAAAAIrn8ePH3GGbNm3klQmUOdWqVTM1NRVT0FC/fv2qVavKMiUZEAgEY8aMmTlzZuvWrYVBHo83derUV69eTZs27ejRo1FRUdyXVKpU6ciRI3m7L1SvXr169eoyyPl3paam/v3330+ePElLS1NVVW3duvW8efPU1NTknZc8aRT21Rc64U9XowZz/TodOUKentpJSQcFhyZEzQtI1edOUeBTi0Z0You8UpSYUf3p/A2650VExKg0JU5BA5Pp3b1dfyszueUGACAGChoAAABARvbt2zd37lzxc1JTUz09PT09PX9rZX19fRcXl9LQL3TYsGHcgobo6Gg5JgMAAAAAUKY9efKEO+TeowUo1O7du3v27BkcHJz3Uo0aNfbs2SP7lKRt+/btWVlZCxcuFInb2dmtX7/+7du3gwcPXr9+fXBwcEZGhqampr6+fkRERLt27eSSbTF4enpOnTr106dPwqaPd+7cOXfu3J49e9q3by/X1OSpVRO6/4wEggInWDWQYTYFSExM9PLyio2NbdCgQaNGjRiGkXdGv1JQYOztyd6eiJoT3Y+nxZvJ9wMlJRNDpF+JurejhZNIgS/vPEuMYej8LrKdTU99KEmlSQ7nkr6G7761Bb4QAEC+UNAAAAAAsnDkyJFp06YJP3SQFAUFhfbt2+/cubOUPFtz79497tDIyEhemQAAAAAAlGksy3p5eXEjbdu2lVcyUBaZmZmdOHEi9/634P83e3k8nqmp6f79+xs0KAX3eCXq06dPGzdufP78OZ8vetNVS0tr9OjRu3bt2rhx4+XLl4XxrKysKlWqhISEVKtWTbbJ5iMyMnLx4sXv3r1LTExUUVGpVq3a/PnzO3bsKJzw4cOHMWPGiFSosCz78ePHsWPHXrt2zdLSUuZZlwpzxtGlW/TxS/5X69agpdNkm9Cv4uPjJ02a9PLly5CQEIFAoK6uXrt27SlTpkyePFmeaYlVUYcOORARpaaTAp+UFOWdkERpqNG1g+TqTrsPNvZw+S+eleKT54cHAEBpwRDRypUr16xZI+9MAAAAoNw6efLk2LFjBb8+L2BqahoREREfH1/oy+vXr//582dupEaNGl27du3atauNjU2FChUknG5xZWRkaGlpZWRkCCNnz54dNmyYHFMCAAAAACijPn78aGb2X+drdXX1hIQEBQU8nQW/Jy0tbdu2bY8ePUpPT1dTU2vTps3s2bNVVVXlnZeE5eTktGnTZuzYsfb29vlOCA4ObtKkib+/v66uLjc+ceJEU1PTQpspStvNmzdnzpz59etXblBHR2f48OHCXhrt27cX082xXbt2Dx48kGqSpdnLtzRmAQWGiMarV6G9a8mmlTxyIiKi6OjoTp06vX37ViReoUIFOzu7bdu2ySUryJWZmampqZmZmSmMREREGBgYyDElAIC8pkyZsn//frwHAAAAAOk6f/78uHHjRKoZRo4c6ezszOPxwsLCPnz44Ovr+/TpUy8vL5EzGjQ1NdesWTNjxgwHB4erV68aGhp27ty5W7du9erVk+0XUSSbN2/mVjMoKyv37t1bjvkAAAAAAJRdjx8/5g5btmyJagYoBlVV1aVLl8o7C6nbtWuXqqrqpEmTCppgbGw8ZMiQ9evXb926lRsfOHDghg0b5FvQ4O/vP23atKCgIJF4fHy8s7OzoaHh8uXLQ0NDRZ5zEPHp06fv379Xr15diomWYs0s6Z9DNGcDffpCETFELBlUJJNatGUpmdaWZ2K2trZ5qxmIKCkp6fjx4+3bt+/bt6/ss4JcPB5PT08vPDxcGPn8+TMKGgCgdMLbAAAAAJCiK1eujBo1KieHeyofDRky5Pjx4zwej4iMjIyMjIy6dOmSe8nf39/Ly8vLyys4OLhZs2bTp0/X19cnopUrV65cuVL2+f8WkSN+69atq66uLq9kAAAAAADKNJH/Xbdu3VpemQCUcqGhoRs2bPDy8mIYRsy0NWvWWFhYjB07lns0Q/v27QcNGpSamqqmpib9TPM3d+7cvNUMuVJSUpydnWfOnPny5cvIyEgxi0RFRT1//vyPLWggolrV6eoBSvhJn78Qy1K9WqSrLeeUfHx8vL29C7qakJDw999/o6BBjjZs2MCtZiCitLQ0eSUDACAeChoAAABAWtzc3IYPH56VlcUN9uvX79SpU3kP9cxlYmJiYmIyZswYmSQoYdra2tyhtbW1nBIBAAAAACjbMjIybt++zY2goAGgILNnz54+fXqdOnXET6tUqZKDg8PEiROfPn0qfEuuoqJiamr67t27Fi1aSD/TfKSnp4tvvfDt2zcXFxcNDY1ClxL58OHPpK1J1o3lncT/OTs7JyQkiJnw/fv39PR0FRUVWWUE/wkKCnJ0dORGDA0N27RpI698AADE48k7AQAAACif7t69269fP+4RDETUtWvXc+fOKSoqyisrqeI+5kJEZ86cEXPAJwAAAAAAFOTChQtRUVHCobKycsuWLeWYD0CpdefOnTdv3ixatKgok8eNG6elpeXk5MQN1qtXz9/fXzrZFS4kJCQ+Pl7MBIFA8Pz586ZNm1asWFHMNF1d3aZNm0o6OygRkUNF80pLS4uJiZFNMiBi165d3I/sFBQUzpw5U5TKIQAAuUBBAwAAAEje48eP+/fvn56ezg126tTJ1dVVWVlZXllJ24ABA3LP0ciVmpravXt3V1dX+WUEAAAAAFAm7dq1izscMmQI7rIA5JWVlTV79uxt27YV8Rl3hmGOHj26Y8eO169fC4OVKlWKjY2VVoqFUVZWLqiDo5Cqqmrt2rXr1q0rZk7dunVNTEwkmhqUlJ6envgJqqqq4utUQHquXLnCHS5cuLB9+/ZyygUAoHAoaAAAAAAJe/r0affu3VNSUrjBNm3auLq6lu9GgvXq1Rs/fjw3kpaWNnDgQAcHB5Zl5ZUVAAAAAEDZ8uzZs5cvX3Ij06dPl1cyAKXZzp07a9as2atXr6K/pGrVqn///fe4ceOys7OFQTm+Y61ataq+vr6YCcrKyt26dSMiR0dHQ0PDfOcYGhqKNM+H0mDMmDFaWlpiJlSvXl1VVVVm+YBQQkJCYGCgcKigoDB//nw55gMAUCgUNAAAAIAkPX/+vHv37snJydxgy5Ytb968qa6uLq+sZGb79u3NmjXjRgQCwbJly3r27BkZGSmvrAAAAAAAypDdu3dzh02aNGnevLm8kgEotSIjI52cnLZv3/67Lxw5cmSlSpX27NmTO4yLi9PR0ZFwckXG4/HatGkjZoKpqWnnzp2JqH379ps2bapRo4bIhBo1amzcuLFDhw7SSxKKp0mTJmLOAdHW1p4zZ44s8wGh0NBQ7rBWrVpy/CEAAFAUKGgAAAAAiXn9+nWPHj2SkpK4QSsrqxs3bmhqasorK1lSU1Nzc3Nr0aKFSPzWrVsNGza8e/euXLICAAAAACgr4uLiLl68yI3MnDlTXskAlGZLliyxs7MTfxBDQXbv3r1hw4bv378T0ffv36tVqybp7H7Dli1bGjdunO8lQ0NDJycnBQWF3OHIkSO9vLzs7OxatmzZsGHDli1bjhs37unTp6NHj5ZhvvAbzpw5Y2FhkTeuqak5atSo/v37yz4lIKKIiAjusEqVKvLKBACgiFDQAAAAAJLx9u3bTp06xcXFcYONGjW6e/fuH1XoraOj4+HhkbfnZ2RkZLdu3datW4fjJwAAAAAACvLPP/9kZGQIh/r6+kOHDpVjPgCl0/Pnz+/cubNs2bLivdzExGTOnDnTpk1jWfbDhw+mpqaSTe+3aGho3L59+6+//lJTUxMGGYapX7/+3r17u3Tpwp1cuXLlI0eOPH369PXr10+fPj169GhB51BAaaCvr//gwYP+/ftXr16dYRgiUlNTs7CwcHBw2Llzp7yz+3NFRUVxh5UqVZJXJgAARaQg7wQAAACgPPDz8+vatWtsbCw3aGFh4e7urqurK6+s5EVdXf3q1avLli1zcnLili8IBIKVK1cGBAQcPXpU+IgJAAAAAAAI3b59mzscOXKksrKyvJIBKJ0EAsHMmTM3btxYklaI8+bNO3jw4NatW/X19eX+fLa+vr6np+f169fPnDkTHx+vqqpqbW09ffr0P+HkynJPV1f38uXL8fHxT548iYmJMTc3t7Ky4vHwqK08/fz5kztkGIZl2dyKEwCA0gmfpAMAAEBJBQQEdOzYUaRhXb169e7cuVOxYkV5ZSVfPB7P0dGxXbt2Y8eOjYyM5F46efJkRkbGmTNn+Hy+vNIDAAAAACiFcnJy7ty5w43k7XwGAKdOneLz+SNGjCjJIkpKSnPnzp01a9apU6cklViuT58+LVu27OvXrz9//lRXV69Zs+aqVauaNGlS6At79+7du3dvySYDpYSOjk7xfp6z//xDZ89SVBSblcXo6FCLFszs2aSiIvEM8/r582d0dHTFihW1tLRksJ0scbuhENGFCxf8/PyOHz/eqFEjOWUEAFAIFDQAAABAiQQHB3fu3Dk8PJwbrFu37r179ypXriyvrEqJbt26vXnzZsyYMW5ubtz4hQsXFBQUTpw4gZoGAAAAAAAhb29vbtc3TU3N1q1byzEfANlLS0tbvXr148ePY2NjFRUVDQwMxowZM2rUKOGElJSUZcuWXbx4seSPU0+fPr137941atQo4Tpcu3fv3rhxY1hYmDDy/v37Fy9eTJs2bcWKFRLcCMq/7Gx26lT24UNKSckNsET06hXdu8fs30+1aklv54sXL27fvv379+9paWkqKipVq1adNGnSuHHjpLejjOUtMHrz5k3btm2fPHliaWkpl5QAAMRDYx8AAAAovsTExA4dOgQHB3ODtWrVunfvntxbVpYSBgYGN2/eXL58uciHTWfOnBk0aFBqaqq8EgMAAAAAKG3c3d25ww4dOigpKckrGQDZCwgIaNmy5ZYtW54+fern5/f+/XsPD4/Jkyf36dMnMzMzd86WLVv++uuvFi1alHw7hmEkW81w+/bt9evXc6sZckVGRm7fvv3EiRMS3AvKPcHCheydO8Jqhn+xLPvpE2tvLxqXnNmzZ0+cOPHJkychISExMTGhoaHPnj2bOXNmeSpoaNCgQadOnUSCycnJEydOlEs+AACFQkEDAAAAFN/ly5cDAwO5EWNj43v37lWtWlVeKZVCPB5v3bp1+/fvF6lpcHV1bdeunUhzCwAAAACAP9aDBw+4w7y3WwDKsdTU1MGDB79580YgEIjEb9y4kXszNSoqavfu3evWrZNTjoVYvXq1yJGLQnFxcVu3bmVZVsYpQVnl70/371NOTr4XWT8/dssWaWx78ODBY8eOJSQkiMSTk5MvXLjg6OgojU3l4tSpU02bNhUJvnjxwt/fXy75AACIh4IGAAAAKD4/Pz/u0MjIyMPDw9jYuITLJicnb9myZcCAAX369Bk7dqyXl1cJFywNJk2atGfPHpGaBm9v73bt2v348UNeWQEAAAAAlBJZWVlPnz7lRjp06CCvZABkb9WqVW/fvs33kkAguHPnzps3b1auXDlu3Lha0my2X2yBgYFfv34VM+HLly8vX76UWT5QprHHj1NMTMGXWZLC3yWWZfft25eUlJTv1dTU1JMnT2ZlZUl8X7kwMDB49uzZlStXNDU1uXE8dQMApZOCvBMAAACAMiwkJIQ7XL16de3atUu45oULF1atWuXn5yd8dOPq1att2rQ5c+aMyLusMmfKlCkMw0ybNo37wM2XL1+GDRt27949Pp8vx9wAAAAAAOTrzZs33BPZ9PT0zMzM5JgPgIw9evRITAODmJiY9evXP3z48PPnz7LMqug+fPgQGxsrZkJKSsqLFy+aN28us5SgDIuIEH+djY9nWJZ+fWikhD5+/Pjt2zcxE759+/b48eNyU2zH5/MbNWr08+dPbrB01ksBAKBDAwAAABSfSEFDyXszXLlyZcaMGZ8/f+Z+jpOQkPDPP//06NGjHBTCT548+ezZs6qqqtzgw4cPd+7cKa+UAAAAAABKA29vb+6wZcuWjETvVAGUcnFxceIneHp6Ll++XEdHRzb5/C51dXUer5DbDRUqVJBNMlDmFfbzn+HzJVvNQET+/v4FtWfIlZGR8f79e8luKl8ijVdVVFSUlJTklQwAgBgoaAAAAIDiEyloqFatWklWS09PX7lyZVRUVL5Xvby8Su1Bob9lyJAh9+/f19PT4wbXrVsnUhQPAAAAAPBHef36NXfYrFkzOSUCIB+FNu1LSEiYMmWKbJIphsaNGxsZGYmZUKlSpXbt2sksHyjbTE0LmVCpksT3rFixooKCuKbmDMMYGBhIfF85EvkcLz093cHBQV7JAACIgYIGAAAAKCaBQCBytF7VqlVLsuCFCxc+ffpU0NWcnJybN2+WZP3So0WLFpcvX+Y+vBIfH3/q1Ck5pgQAAAAAIF8ij702bNhQXpkAyEWhN0qHDBki/m6rfGlra4v/tjU3Ny95W0f4QzDjxlH16gVeVlKi7t0lvmnTpk2ri9mUqEqVKuXmvIlcDRo06NixIzdy8uTJctAeFQDKHxQ0AAAAQDFFRUVlZmYKhzo6OhoaGiVZ0N3dPScnR/yOycnJJdmi9Gjbtu348eO5kStXrsgrGQAAAAAAufvw4QN3aGFhUfI1v337dvz48T179vj4+HBPtQMohYYNG6aiolLQVU1Nzb///luW+RTDgQMH6tWrl++lWrVq7d+/v+RbxMfHL1u2rGfPnp07dx44cODFixfxrV0+VazIjBpF+X7KxDBMs2aMnZ34BcIi6MUb8g8kgaCoe6qpqbVu3VrMhKZNm1aSQmcI+Tpz5oy6urpwmJCQcPHiRTnmAwCQLxQ0AAAAQDGJnDdRwvYMRFRoDXh2dnZ6enoJdyk9pk6dyh16e3vjgxgAAAAA+DMFBgYmJCQIh+rq6iV8kvvdu3d//fVXixYtxo0bN3369Pbt2zdp0uTSpUslTRRAauzt7f/66y+GYfJe4vF48+fPL/297g0NDf/5559mzZopKysLg4qKio0bN7548aKJiUkJ13d2dm7evLmDg8PNmzfd3d0vX748evTov/76KyIiooQr/ysri922jR04UGBjw3buzNrashcuSGZl+H3M5MnMjBkk8lmTpibTqRNz9CjxCry3dfY6tR1KrYZQp9HUzpaa9adlWylb3OMz/9m7d2+TJk3yvWRhYXHkyJHf+ALKCAMDA5E6pGPHjskrGQCAgpTeFlUAAABQyokUNIgcvFcMBT3JIaStrV2xYsUS7lJ6WFpaamhoCHtOxMfHBwcH16hRQ65JAQAAAADIwYMHD7jDhg0b8gq+WVWoJ0+ejBw5MigoSBj5+fOnr6/v5MmTv3//PmfOnGKvDCA9DMO4urqOHDny/v378fHx3HiVKlUiIiKio6Ol8XT4169fly5d+uXLl+TkZHV19dq1a69bt65+/frFW61OnTrPnj1zcXG5cuVKcnKyiopKr169Ro4cWfLDMlxcXBYsWBAdHc0NpqWlPX78uEePHo8ePeI+ZV4c4eHshAnsx4+Uk0NELBF9/sx6e/P++Yc5dIg4JRogM8zUqcygQey+ffT1K2Vns7q6vJEjydpazEsWbSLny5SY9O8wIZESEsnvK/m+I9eDpKRYyI4aGhoeHh4jR4589uxZTExMblBHR6dp06anTp0qTx9JCXl7e3/+/JkbSUlJkVcyAAAFQUEDAAAAFFNoaCh3WPIODZMmTTpy5IjIslzm5ub5Pq1SRvF4PEtLy6dPnwojPj4+KGgAAAAAgD/QzZs3ucN27doVe6mMjIzJkydzqxmEYmJitmzZ0r1792LfrAUQIykp6d69eyEhISYmJu3atRNzfkRBVFVVL1269PTp05UrV3p5eaWmphIRy7KhoaH79u1zc3Nbt26dra2tBHPet2+fg4MD9224r6/v06dP58+fX+zSHx6PN3To0KFDh0ooRyKijIyMtWvXilQzCPn6+i5YsGDv3r3F3yAri50wgX33TiTMpKWxDx7QrFmMJM7LgOLQ12dWrcr9ZaGfB124QScuUeJP0XiOgDxf0ow1dGB94RtqaWldv37dz8/v5MmTgYGB1apVs7W1tbS0/P3Uy4AvX7507do190eNUI8ePeSVDwBAQXDkBAAAABSTxDs0VKlSpW/fvoqK+RfM165de+vWrSXcorSxsrLiDkWeSwMAAAAA+BOkpKTcunWLG+nSpUuxV9u7d++nT58KuhoeHr5ixYpiLw6Qr9TU1NGjR1taWg4cOHDmzJm9evWytLRcsGCBQCAoxmoaGhpfvnwRucVIRN++fZs/f/69e/ckkTIRkZub25o1a/I+VBAeHu7o6Ojq6iqpjUru6tWrfn5+YiY8evSoJGc4snv3sh8/FnCNZR8/ppcvi704yMyuk5SQp5ohl0BA97woJq6oS9WrV2/9+vWnT5/euHFjea1myMnJGT58eFzcL78pzZo1mz17tpwyAgAoEAoaAAAAoJgk3qGBiHbu3DlgwAANDQ2ReJ06dQ4ePCiRLUqVtm3bcocXL17MysqSVzIAAAAAAHJx9epVboPrihUrtmnTptir3b9/PydH3GHp3759K/biAHmlpKTY2NicOnUqODg4t4IhOzs7ICBgx44d/fr1K8Zd9lmzZgUHB+d76cePH0uWLClpxv+3atWqyMjIfC9FR0evX1+Eh9ll5e7du+LfLMfExBT0tRTJw4ck5udGYqLgxIniLw4yERVLIeHiJoT+oEu3ZZVNWXDs2DFvb29upEGDBrdv3y7p6S0AAFKAggYAAAAoJol3aCAiHo937ty5w4cPd+jQoV69erVq1WrcuPHYsWOfPn3asWPHkq9f2nTu3FlJSUk4/PHjx759++SYDwAAAACA7B09epQ7HDhwoIJC8c/Jzftc++9OAPgtEydOfP78ed7ChaysrNwWCL+1WkREhK+vr5gJ/v7+7/KcjFAMX758+fLli5gJAQEBb9++LflGEpGdnS1+Qk5OTokeD0hIEH+diY0t/uJQkJ8/2WXL2J492bZtBR06sMOHs9euFXux8Ej6mVLIHBQ0CKWnp69evZobqV27toeHh66urpwyAgAQBwUNAAAAUEzSKGjINXTo0Hv37n3+/Pnr168+Pj7Hjh2rVKmSpBYvVXR0dPr27cuNLFy48P79+/LKBwAAAABAxr59+ybyH+CRI0eWZMFCHy3Fs6cgQTExMY8fPy6oDUNmZualS5d+q0nDnj17EhMTxUxISEh48uTJ72WZnzdv3sSKvUmflJT06tWrkm8kEc2aNWMYRswEHR0dQ0PD4m/AK+xGCZ9f/MUhX69fs337sidOsG/fskFB9OUL+/gxu2ABO3myuG4ZBdPRIjWVQuY8f0urdhQn2fLnwoULYWFhwiHDMCdOnKhcubIcUwIAEAMFDQAAAFAcAoHgx48f3IiRkZG8kinTFi5cyP1cJiMjo0+fPp6ennJMCQAAAABAZo4ePZrbpT+XiYlJSc6bIKLu3buLb/BQr169kqwPwPXPP/+InMYoIiQk5NOnT0Vczc/Pb9euXbzCbq4XOqEo1NTUxJcI5M4p+UYSMWLEiNq1a4uZYGFhUZLOLlToQxSSe4QDiIji49nZs9mAANF4aip7+za7dGkxljQ2IkODQuZkZtLxi/TWrxjLlzeurq7c4cCBA1u1aiWnXAAACoeCBgAAACiOiIgIbjtHXV1dPOdUPE2bNp0yZQo3kpyc3K1bt/Pnz8srJQAAAAAA2cjJyTl+/Dg3MmHChEJvsoo3YcIEc3Pzgq5Wr17dwcGhJOsDcAUGBopvwJCUlBQVFVWUpViWnThx4uLFi8U/JK2trd26devfyzI/TZo0qVKlipgJ+vr6pecGp5aW1qhRowr62KFOnTrbt28v0QaDB5OqaoFXK1dmJk8u0frwK8GGDezXr/lfy8lh3d3p156gRdS3EykqFjInKpY27i/G2uVNwK/VJDNmzJBXJgAARYGCBgAAACgO6Z038QfaunWryAdS6enpw4cPX7JkSaEHhQIAAAAAlF137tzhtrxWVFQcPXp0CddUUFBwdnauU6dO3kuGhoarVq0yNjYu4RYAQiYmJuL7JWhraxfxKIRLly6lpKQsXLhQfBORevXqmZmZ/V6W+dHX1xdT+kNEZmZmpeqd/sqVK8eNG1exYkWReL169Y4ePVq1atWSLM7078+0apX/wROqqszAgVS9eknWBxHM27fiLkdFsb/WuhXRksnUsSUVWhT3PbwYa/+ezMxMPz+/wMDAnGIdnyED/F9PUcGnTwBQyqGgAQAAAIpDpKlmqfqYo8xRVlb+559/rKysuEGWZTdu3Ghtbf38+XN5JQYAAAAAIFUi7Rl69eplYFBYx/AisLS0dHd379atW9WqVXNvNuvr67ds2fLMmTN2dnYlXx9AqGfPnuLfDlerVs3ExKTQdXJyclauXOno6Mjj8Xbt2lVQ2U2VKlWcnJyKmWse+/fvz7f0h4hq1qy5f3+pe4x9165drq6uvXr1atSoUYMGDaytradNm/bs2bO2bduWfHHm4EGmRw/S1v4lWrkyY2dHjRuzdnZs375s377s+PHsvXsl3+6PlpHBJiYWMqdYHRp4PLq4hyoXdn5IRmYx1i6qwMDAvn37mpmZtWzZslmzZhYWFuPGjUtISJDilsXSoEED7vCff/6RVyYAAEVRgmOlAAAA4A8m0qGhhA9DgLa29t27d3v16uXl5cWNv3r1qmXLln369HFycsJZvwAAAABQniQkJFy7do0bGTdunKQWNzY2vnXrVmxs7OvXr1NTUxs2bFgdD1iDFGhra9vY2Bw/flwgEOS9qqqqOnLkyKKconL69GldXd0uXboQkZmZ2ZEjR6ZPn+7n58c9z6J27dqOjo7t2rWTVPI1atS4dOnS2LFj3717J3w+m8/nm5ubHzp0qCh1GLLXpk2bNm3aSGVpJSVm3z7Gx0fg7MxERxOPRzVqMKNHsw4O7PHjlJLy30wvL2rdmtmzh5SUpJJJOZCYyJ47R69fE8OQuTlja/tLpQifT7+2B8iHQjFvXSnwqXED+iH2mJcKGsVbu3Cenp52dnbfvn0TRmJjYz99+vTq1at//vmnVP0z1LVr17NnzwqHt27d2rp1qxzzAQAQDwUNAAAAUBwiHRpQ0FByurq67u7uY8aMuXjxIjfOsuzVq1c9PDy8vLzEdwQFAAAAAChDXF1d09PThUMDA4Pu3btLdouKFSva2NhIdk0AEXv37v369evjx49Fesurqqr27dt3wYIFha6QlZW1du3aI0eOCCM2NjYvX75cv369t7d3SkqKioqKpaXlqlWrdHV1JZu8paXlixcvjh07duPGjZSUFHV19c6dO0+aNElRUVGyG5UZVlY8TvdEdswY9v594pSVEBH9/Mm6udH06czBg7JOryxg9+5lz56loKB/x9evs2fOMEOGMDNn/htRUGD09VkxPRgYhn7tYflbenYg9yeUmVXg2s0sir22OAkJCfb29txqBqF3794NGTLk6dOn4k+okaVevXrxeDxhJZafn19aWpqqqqp8swIAKAgKGgAAAKA4RDo04MgJiVBTU7tw4cKmTZuWL18ucn5hcnKyvb39w4cP+YU+xwAAAAAAUBZcuXKFOxw+fLhCcR/JBZAjZWXlO3fuzJs3786dO0FBQZmZmerq6jVq1LC1tV26dGlRVti7d6+JiYlI6wUNDY2NGzdKJ+VfKCgoTJw4ceLEiTLYq2xhb95knz8XrWb49xrLPnnCPHpEkjjtojxhN29mjxz5paEFEQUHs3v2UHIyI/yO6NyZ3r6lrPyLDpiaNZlhw4qdw5gBdOwieb/L/6pJLVo2rdhri7NixQo/P7+Crr5+/frkyZNjxoyRyt6/r2LFitWqVQsODs4dsiwbHh5eu3Zt+WYFAFCQ0lIOBgAAAGULChqkhGGYRYsWPX361NLSUuTS06dPhwwZIpesAAAAAAAkKysr696v59APGjRIXskAlJCSktKuXbvevXvn6enp4uLy6NGjt2/fFrGaISwsbMOGDX///be0k4TfduGC6I15rqQk9sQJGWZTFnz9yp47l/9vWmoqe/Ei/f9+P2NvzzRpkv8iOjo0ZQppFP9YCD6fTm0ls7r5XKptTIc2kKZ6sdcW59WrV2KuZmRkiJTxyZ2Kigp3mFVAfQkAQGmAggYAAAAojrCwMO7QyMhI9jlERkauWbNm6NChw4YN27FjR1JSkuxzkJJmzZr5+PgcOnSocuXK3Pjly5fnzZsnr6wAAAAAACTFx8cnOTlZOKxYsWLLli3lmA9AySkpKVlbWw8aNKhx48ZFbCyfk5MzZsyYmTNnmpqaSjs9+G2xsSWd8Fu+fGF372bXrGHPnKHEREmuLCuCXbsoKqrAy9HRgl27/v21ggJz/DjTqRNpanKnMMbGzKJFJWnPkMvYiNxP0aj+VK8W6emSrhbVNab+XejOcWom+vCIxCQW9qdW2j62EklYowRFJAAA0oY2bgAAAEUSHh5++vTpd+/epaenGxoadurUqXv37n9sQ9ScnJzw8HBupGrVqrJMgGXZJUuWnD179vv377mRCxcu7NmzZ9asWdOmSad1oMzx+fwJEybUr1+/Xbt2wkMNiWjr1q3h4eGOjo41atSQX3YAAAAAACXi4+PDHbZt27b0nCwuG/Hx8QcOHHj9+rVAIDAxMZk6dWqVKlXknRTI2qJFixiGWbJkibwTAbkKD2fnzGE/faL4eCIihmF372Y6dmTWrKEydegkExKS3/kcnAncZ2PU1Zljx5gXLwTnzjHR0aSkRA0aMOPHk7a2RJLR1qSDGygnh35EU3Y2GVUmRSl/hifS8CAvZWVl6WbwO7KysqKjo4VDhmH09fXlmA8AgHh/6G0YAACAosvJyVm7du3GjRszMzOFwZ07d9asWXPTpk1/ZlvUiIiI7Oxs4VBPT09NTU2WCUyZMuXEiRNpaWnCCMuyAQEBy5cvT09PL089DNq0aTNixIiTJ09yg+fOnXNxcenWrVuPHj2MjY3j4uKCg4N//PiRkJAgEAiqVKlSr1691q1bm5mZySttAAAAAADxPn78yB02Kaj3eDn1999/79u37+vXr8LIiRMnhg4dumnTJoZh5JgYyNLmzZtv3br16NEjfpm6af0HqVixpBOKIjSUHTmS5fw0IJalkBD21CkKC2OOHqUy9DOB80lR/vIeatC8Oa95cymlQ0R8PlWtXPg0iTA2Nhap1RPRuHFjGaVSBAEBATk5OcJh5cqVlZSU5JgPAIB4KGgAAAAQRyAQjBgx4vz583kvBQYGDh48eNCgQXv27PnTqphDQkK4Qxm3Z3j06JGLiwu3mkEoISFh586dw4YNk8sRGFLi7Ozs7e396dMnbjAnJ+fGjRs3btwQ88JatWpNmjRpypQpFSpUkHKOAAAAAAC/R6Tlm4mJibwykb3169dv3rxZpPd4SEjI7t27k5KSDhw4IK/EQJZ27Nhx8ODBBw8e6OrqyjsXKMCQIfTsGaWk5H+1QgVm9OiSb8LOnftLNYNQTg778CHt389MmVLyXWTk1/Mj8lGuP51YtmzZ48ePuW0PuOrUqbNgwQIZpySGq6srd9igQQM5JQIAUCR/Vic3AACA37V06dJ8qxmELl68aG5u7uLiIrOUSoPQ0FDuUMYFDVu2bImLiyvo6vfv3x0dHWWZj7QxDPPu3bsxY8b87gu/ffu2ePFiExOT27dvSyMxAAAAAIBiE/kvvZ6enrwykbHg4OCDBw/me5J6enr6xYsXHz9+LPusQMa2bNmya9eue/fulada/PKH6dGDadEi/wYJDMO0aUNt25Z0jw8f2A8fCryamUnXr5d0C1mysSExZ7Py+dSunQyzkbUmTZrY2dlp5lfVYWBgsHr1ah0dHdlnlS+WZY8dO8aN2NjYyCsZAICiQEEDAABAgW7fvr1p06ZCp0VHRw8ZMmT8+PH59gwol378+MEdyvgjmDDumYv58ff3l00mMsPn848fP37q1KlKlSr97msjIyN79ep19uxZaSQGAAAAAFA86enp3KGMz7CTIwcHB5GOd1xxcXFbtmyRZT4ge05OTkeOHHnw4EG1atXknQsUgjlwgLGxIXX1X6Kamky3bsyuXSVfn712jfIrb/pvQmQkxcSUfCPZYEaPZszNC7xqZsaMHy/LfGRv48aNq1evrlevHo/37603ZWVlS0vLAwcOjBgxQr65cT1//vzLly/CIY/HK1XpAQDkhSMnAAAA8hcTE2NnZ8eyrDDCMMyiRYvMzc3PnDlz8+ZNkflHjx599+7drVu3KkrkDMXSLebXt9OVK8vqQEIiIsrMzBQ/ISvvoYxSwLLsixcvvLy8eDxe27ZtZXAU4ogRI/r06bN79+79+/d///696C/MycmZMGGCubm5hYWF9NIDAAAAACg67tHdRCS891Pufc23tzxHoQXcUHaxLDtnzhxPT09PT88/7eTKskpFhTl2jNzc6Px5io1lGYbR02NGjKAOHSSzfsHtJ/+VkUEJCVRWetjw+cz+/WRnx376RJzP04iIMTVl9u4V17+hvJg7d669vf3ly5efPHmirKzcuXPnrl27Kioqyjuv/2RkZCxZsoQbsbGxqV69urzyAQAoivL/7wcAAEDxTJs2TaQPwYYNG3L/xz9ixAgXF5dp06aJHIz38uXLdu3a3blzp0qVKjLNVeYK+vDxw4cPBw4ciIiIUFZW7tOnT//+/RWk8GZVW1u7hBNK7vr166tXr/b3909OTiYiLS2tevXqbdq0qZ2U2ydqamouWbJk0aJFz549u3fvnp+fX2RkpI6OjpGRkbGxce7Zq1+/fn306JGnpyf3jyk1NdXOzu7Zs2d8Pl+qGQIAAAAAFIXI/0tF3mKUY4WWXxdawA1lVE5OzqRJkz58+ODu7v4nPAghca9evXJycgoPD8/MzNTV1e3Tp8/kyZNlUwvFdO1KXbsSUX6HT5RMrVqFTFBXJ9k+Q1JSRkbM5cvk5EQvXrDx8UTEaGtT06bMkiWkoSHv5GREXV191KhRo0aNknci+WBZ1tbW9sGDB9zgyJEj5ZQOAEBRoaABAAAgH5cuXbpw4QI30q1bt8WLFwuHgwcPbteu3bRp0y5evMid9uHDhzZt2ri5udWtW1dGucqDyKMkgYGBqampo0eP9vT0FDZvOH/+vJmZ2e7du1u3bi3Z3du2bfvkyROBQJDvVTU1taFDh0p2RxGHDh1avnx5VFSUMJKYmPjixQtbW9udO3cOHDhQqrsTEY/Ha9WqVatWrcTMCQwMnDJlipubmzDi7e29bdu2+fPnSzs9AAAAAIBCiTyuKpsua6VBoWeol55D1kGC0tLShgwZQkT3799XVVWVdzplDMuyM2bMuHDhAvepkvv37586derSpUuGhoZyzK2EmP792SNHKDKywAlVq5a9OgB1dWbtWiJi0tKIZemPOVGoTDhz5szly5e5kerVq0v7YzQAgJL7U5q5AQAAFF1sbOy0adO4kYoVKx49epRhfqnF19fXd3FxOXr0qMiHEYGBgW3atHnz5o0scpWTevXqcYdXrlzp3Lnz5cuXuUdRZGVlvX79evjw4c+fP5fs7suXLzczMyvoatOmTaX6Tiw0NHTDhg3cagah8PDwJUuWJCQkSG/3oqtZs6arq6vIb9SqVau4pyQCAAAAAMjLH1vQMHToULWCb+/x+fz27dvLMB2QhdTU1N69e2tpaV2+fBnVDMWwaNGiI0eOiPTIzMzM9PLy6tOnT0ZGhrwSK0RODgUEkK8v/Xpq5y8qV6bWramgPhM6OsyMGVLKThZUVVHNUNrs3r2bO1RQUDh69KiysrK88gEAKCIUNAAAAIiaO3du5K/V8bt37y6o5H/cuHEPHjzIbfUvFBUV1b59+xcvXkgxS7lq0aKFkpKScJiYmPjs2TP21/MRc4WEhEybNq2gbgrFo6qqevbs2QYNGojEeTxes2bNLl68KFJ6IlkrV64MDg4u6GpAQMCGDRukt/tvUVFROXz4MLeXb2pqqq2tben9uAcAAAAA/hgiBQ3Z2dnyykTGhg0b1qxZs4KuWlhYiBxtDmVdRkZGnz59qlat6uzsLPLXHooiNDT03Llz6enp+V719fVdu3atjFMqXGYmu2IF26mToF8/wcCBgq5d2b59WXf3fOfyNm1iWrSgvKdD6ugwY8cSKpxAooKCgrjDo0eP2tjYyCkXAIDfgIIGAACAX3h6ep48eZIb6dev37Bhw8S8pHnz5nfv3q1UqRI3mJCQ0LVr1/Ja06CtrT1ixAhuREzJwsePHz08PCSbgJmZ2ePHj8ePH29hYVGtWrXq1atbWVnNmzfv4cOHIn8QEufn5yd+wuvXr6WawG+xtrae8evzHC9fvhw3bly+1ScAAAAAADIj8g5CqkXJpQrDMBcvXmzevDkvzzPZ5ubmFy5cwJOy5UlOTs6oUaMqVKhw5MgRft471tL0+vXr6dOnDxkyZNKkSe7u7mX3PeDOnTtDQkIKupqTkyPxDxxKKiWFHTKEdXZmv3yhpCTKyqKoKNbHh503j92xI5/5ysrMmTPMxIlM/fqkrU2qqmRgwDRpwvz9NzN3rsyzh3IuLS2NO+zVq5e8MgEA+C0K8k4AAACgFMnJyZk5cyb3fb6Ojs6+ffsKfaGVldXjx4+7du3KrXROSEjo0qXLjRs3WrduLY1s5atly5bHjh0rysy0tDRXV9fOnTtLNgEdHZ3Dhw8TUUpKCo/Hk1nfTpH3fnmlpqbKJpMiWr9+/bVr1759+yaMnD17tmbNmqWnkwQAAAAA/IGSk5O5QzGnMJQ/enp6Dx8+XL16tYeHR1RUFMuyurq6LVu23LhxY4UKFeSdHUgMy7KTJ0+Oi4u7ceOGLKsZEhISbG1tnz17Fh8fnxs5depUo0aNnJ2d69atK7M0JMXf31/8hJiYGJZlS09RFDt3LvvqVT4X4uLYY8eYpk0p72dECgrMsmW0dCkTHEzJyWRoSBUryiBV+AOJNDvBITgAUFagoAEAAOA/R48effv2LTeyadOmypUrF+W1JiYmjx8/7tixI/fNdmJiYufOnU+cODFo0CAJ5ypv4eHhRZ8s8mGlZKmrq0tv8bw0NDRKOEHG1NXVz50716ZNm8zMTGHQwcEhMzNzxYoV+MAUAAAAAOQiNDSUOxQ5xa/cU1ZWdnR0JKLMzEyBQKCioiLvjEDyFi9e/PbtWw8PD1l23UhJSencubO3tzc3mJaW5uXl1aNHj7t379aoUUNmyUhE6alUKJJv39hnzwq8GhvL7tjBFPTQC8NQWfvTgbJFIBBwPxpiGAY9gQCgrEBBAwAAwL9+/vy5YsUKbqR58+Z2dnZFX8HIyOjBgwc2NjafPn0SBtPS0oYMGTJ37lxHR8fydF4m94n/Qpmbm0svExlr3Ljxo0ePCrrK4/HatGkjy3yKolmzZocOHRo7diy3+8iWLVv27t1rbW1ds2ZNXV1dJSWl+vXr9+zZU0dHR46pAgAAAMCfIDg4mNtDXkFBoXbt2nLMR8ZiYmLu3Lnz+PHjmJgYVVXVhg0bDho0qHr16vLOCyRpy5YtN27c8PT0lHHJ+8yZM0WqGYS+fPkyfvz4UndAQ2EK7Sqhp6dXeooeWBcXiosTNyEkhElPJ9QwgUS8fcvu2sX++MGkp1OFCtSkCTNnDonteMTj8XJycoTDzMxM1DQAQJmAggYAAIB/rVy5MjIyUjhkGGbHjh15jzUVz9DQ8P79+506dXr//r0wyLLs33///fDhwyNHjlhYWEgsY/nJyMi4fv16ESdXr1599OjRUs1HllavXn3r1q2AgIB8r5qams6fP1/GKRXF6NGjAwMDV69ezQ2mpqbeu3ePG1FXV1+yZMnixYtlfLwrAAAAAPxRtmzZwh2am5v/ITdUQkJClixZcv78+ezsbG58wYIF9evXzz29jmEYgUBQuXLlWrVq1ahRo2XLlp06dUJX8LLlwoULu3fvfvLkSUXZHhyQmZn5+PFjMRPevn379etXSdUPeXt7b9q0KTw8PDMzU1dXt2/fvvb29r/7KUqhZs2ade7cOW4JFBefz5f4AZcl8mvvmXykpVFMDFWtKpNsyqeEn/T5CwlYMqlBen9Wc59fsGvXspcu5RbQ/Pvwirc33bvHbN9OBXz2yOPxKleuHBYW9u8KLBsSElKnTh3ZJAwAUBIoaAAAACAievbs2Y4dO7iRYcOGWVtbF2MpAwOD+/fv9+jR4+XLl9z4y5cvrayspk2btmbNGi0trRKlK28PHz4UHsZJRGpqajo6OsJ3RFyKioq9e/c2MDCQYXbSpaOjs3PnTnt7++/fv4tcqlWr1uHDh0vtR40rV66MiIjYv3+/mDkpKSnLly/38/M7ceKEzBIDAAAAgD/Ko0eP9u3bx40MGTJEXslIj0AgePz48bdv34yMjFRVVZOTk+/fv7979+7cqoW8kz9+/MiNBAcHP3/+PPfXWlpa06ZNW7x4saampixSh5Lx9vaeMWOGu7u7kZGRjLf++PGj+NMhY2Jibty4MXPmzBJuxLLs9OnTXVxcoqOjhcH79++fPHny8uXLRTy4s4iMjIxsbW137tyZlpaW96qVldXy5csluF1JaWsXMkFJqfA5UIDgMJq5jj4FUEQMsSzp61LdmrR5CVmYyDszmWN37RKcPs2I/IPCsqy/P02fzly6RHp6+b6wRo0a3I/vAgICUNAAAGWChOslAQAAyqjx48dzu/ErKSlt3Lix2Kvp6endv39/0KBBIvHs7OwdO3bUq1fP2dmZu12ZI/JZW79+/RwdHatVqyYyTVVVtVevXiKVIuVAt27drl+/3rFjRyMjIwUFBQUFhWrVqnXr1s3Nza14RTCywTDM3r17HR0dlZSUxM88efLksWPHZJMVAAAAAPxRQkNDhw4dyu13raGhMXHiRDmmJHGfP3+ePXt2tWrV2rVrN27cuC5durRt27Z79+6bNm3Kt5qhUImJiQ4ODubm5uIfvofSICUlZdiwYXv37pVLd8aUlJT09HTxc+LEHohQRAsXLjx69Ci3moGIMjMzvby8evfunZGRUfItuDZu3Dhx4kR9fX1uUFlZuVWrVtevXy9V/V2Yvn1JXV3chMqVSbankJQb3u+ox3i685BCflBWFmVnU3gUeT6ngVPp9kN5JydjSUnshQui1Qz/x377JlizpqCXmpj8Uv3x4sULCecGACAdKGgAAACge/fuidyh79mzZwlPMFVXV79w4cKWLVsUFRVFLkVGRo4dO7Zly5YPH5bVt1wiD0ZUq1Zt1KhRd+7c6du3b7169YyMjIyNjVu3br1t27ZLly6Vy8MLLC0tPTw8fHx8PDw87t+///r161u3bpX+qnaGYRYvXvzp06fp06dXqlRJzMxVq1ZlZWXJLDEAAAAA+BNkZmYOHjz4x48f3OCKFSv0CniQtCw6ceJEw4YNd+zYIf5B+WL4/v17x44djx8/LtllQbLWrl3bunXrgQMHymX3GjVqiD/kQlFRsXHjxiXc5fv37+fOnSuocsLX13f9+vUl3CKvHTt23LlzZ9iwYW3btm3evHmPHj127dr16NGjUtcPsmlTpkGDAq+qqlJ5bEgjAxmZNGU5fRNtlElEFBJOCxwpIUnmOckPe+kSBQWJmcC8f08CQb6XmjRpwh0ePHiw0CooAIDSgCGilStXrim4YgsAAKB8y87Obty48fv374URBQWFsLAwkdr/Ynvx4sWYMWM+f/6c71UrK6tBgwZ169atYcOGEj9pUnpGjx598uRJ4XDDhg1Lly4VDhMSEtTV1fNWckCpIhAI/Pz8/Pz8oqKi4uPjg4KCRE6jOHHixKhRo+SVHgAAAACUP3PmzNm+fTs38tdff3l4eCgolJNTcf39/S0tLYvyeLqBgYGtrW3z5s2/fv167Nixr1+/FnELhmH27dtnb29fskxBKsLDwy0tLd+/f1+8Mxd8fHxWr14dFBSUnJysqalZp06d9evXm5qa/tYiLVu2fPbsWUFX69Wr9/r1axUVlWKkJzRv3rytW7eKmdCiRQsxOZR/wcHs6NHst2+icSUlpksX5tcDd6CIthyiVTsKukdPRDTZlraVprNHpEowezZduiRuhp4ez82N8vtgMzg4uHbt2tw+SXv37p0yZYrEkwQAkJQpU6bs37+/nLxbAAAAKLadO3dyqxmIaMeOHZKqZiCi5s2bv3nzZuvWrevXr09JSRG56uPj4+Pjs3TpUh0dnTZt2rRu3drMzKxy5cpKSkopKSkqKipmZmaFHhAgY76+vi4uLtyIlZUVd6iN8yDLAh6PZ2pqyv10LDIy8sqVK8Lhhg0bhg0bhsIUAAAAAJAIFxcXkWoGIyOjc+fOlZtqBiKaPXt2odUMKioqM2bMWL58eYUKFXIjS5cuffPmzYsXL/z9/S0sLFq2bJmcnBwYGJiUlPTw4cPz589zO+SxLDt16lRdXd3BgwdL8SuBYtm7d6+trW3xqhnWr1+/e/fuyMhIYeTt27fPnz9fvHjx9OnTi77O0qVL7ezsYmJi8l5SVVUdMWJECasZiOjLly/iJ8TExLAsyzBMCTeSkoiIiEePHsXGxlpZWTVt2lTyz5YYGzOnT9O8eeynTxQfT0TE51PVqkyPHsySJRLeq1TJziZ/fzYxkTEyopI1Pc3r4Utx1QxE9Db/x4L3Gy4AAQAASURBVIjKqUI7ofL5Bc0xNjYePHjwuXPnhJHFixejoAEASj90aAAAgD/at2/fLC0tuXUGurq6TZs2VVVV7dSp06RJkyRYTBAaGjpv3rwLFy781quUlJQsLS2tra1btmzZunVrY2NjSeVTPC9fvuzWrRv30E0dHZ3w8PCSfyYCcvf8+XNra2tuZPXq1atWrZJXPgAAAABQnujr60dHRwuHSkpKjx49at68uRxTkixXV9f+/ftzI8rKym3atMnJycnMzFRXVzcwMGjWrNnw4cPFn/4mIigoaOTIkU+ePOEGVVRU3Nzc/vrrL8mkDpLAsmyNGjVu3rxpZmb2u689derUrFmzuG+0hQwMDI4fP96tW7eir7Zx48Zt27ZFRUVxg5qamgMHDjx27Njv5pZXv379rl69KmZC7dq1AwICSmFBQ1hY2Pjx49++fZt78I2amlrt2rVnzpw5YcIEqewXGMjevUvR0WRmxnTuTOrqUtmlNMjKYteto4cP2R8/KC2NtLWZqlVp7FhGcudr2Iyip6/ETbCsT88vS2q30o51cWEXLqTs7IImMPXrM3fuUAHfg0ePHh0/fjw34urq2rdvXwlnCQAgIbkdGlDQAAAAfy6WZbt06eLu7p7vVR6PZ2ZmduDAgZYtW0pw03v37s2dO/fNmzfFe7mRkZGNjU2vXr26d++uoaEhwcSKwt3dfeDAgUlJv5xMuHz58nXr1sk4E5ASGxube/fuCYc8Hu/UqVPDhw+XY0oAAAAAUA68fPlSpHZhwYIFmzZtklc+EpecnNygQYOQkBBhxNjY2MfHR1dXt+SLZ2Zmjh49+vz589ygjo7Oo0ePinHvHKTkxYsXdnZ2Ig0gi4Jl2caNG4v5lKAYJzg8efJkzZo13759S01NVVZWrlq16tSpUyX1zm7BggVbtmwRM8Ha2trLy0sie0nQ169fe/To4e/vLxLX0tKaPHnyxo0b5ZJVeZCezo4YwXp7i7ZQ0NRkhgxhVq+WyCa9JpDHU3ETWjSiB2ckslVZkJ7O9ujBBgQUdJ0ZNYpxcMj3UlJSUqNGjQIDA7nBK1eu9OvXT7I5AgBISm5BQ5k5qxsAAEDiTp48WVA1AxEJBIJ3797Z2tq+e/dOgpt27NjRx8fnzJkzxXsUKSws7MSJE0OGDKlUqVLnzp0XLlx49OjRFy9ecHuQSsnJkyd79uwpUs1gYWGxpHy3TPzDbNmyhdvyVyAQjBo1SiIP8QAAAADAn+zkyZPcoaqq6oYNG+SVjDSsXr2aW81ARFu3bpVINQMRKSkpnTp1SuTx2fj4+O7du4vclAI5unHjRq9evYrxwpcvX379+lXMhK9fv3779u231mzduvWdO3f8/PzevHnj5+f36NEjCdapz5w5s2rVqgVd5fP5nTt3ltReksKy7MiRI/NWMxBRYmLi4cOH79+/L/usygfBggXsy/wOhPj5k3VxYcU28yi6hqaFTKgt4TMuSjcVFZo6lXR08r3ImJkxy5ble4ll2TFjxoj8w1GpUiVUMwBA6YeCBgAA+EPFx8fPnz+/0GlBQUFTp06V7NY8Hm/48OHPnz/39/fftm1bt27dNDU1f3eR9PR0d3f3zZs3jx8/vkWLFhUqVGjSpMmiRYvevn0r2WxzHTlyZOzYsZmZmdxgvXr1bt26paamJo0dQS4aN24sUqGSk5NjZ2c3duxYOWUEAAAAAOXBjRs3uEMnJydFRUV5JSNx796927lzJzfSrVu3AQMGSHALBQWFs2fPirQPDAkJad++/adPnyS4ERSbu7t7p06divHCly9fJicni5kQGxtbjMYPRMTn8ytVqiTBkzRzVatWbfjw4aqqqvletbKyWr58uWR3LLnbt2+L6YERGxvrUMDj7FCIyEjy8iKWzf9qUhIdPSqRfRZMojoFH8Fa1ZBWz5LIPmUGM2gQM38+Vav2S1RJibGyYo4fL+h8k1WrVrm6uv63CMPUr18/KChIiokCAEgIChoAAOAPtWrVKu4BrmJ8+PAh3yr+kqtbt+7s2bNv3boVFxf34sWLHTt2TJgwoWPHjk2aNGnQoEHTpk2rVKlSxKWys7N9fHw2bdrUsGFDY2PjBw8eSDBPNzc3e3t7wa/l9hYWFp6enkZGRhLcCEqDVatW5T060dnZeebMmXLJBwAAAADKuqSkJO7zoAoKCqNGjZJjPpIlEAjs7e2zsrKEEVVV1T179kh8I1VV1WvXrtWrV48b/P79u7W19YEDB7gJgOylp6e/efOmdevWxXhtoU848Hg82Z84KZ6Tk9OECRP09fW5QRUVlVatWl2/fl3iJRQld+7cOfGNLYODg9mC7spDwdhr1ygyUtyEsDCKjS35RtqatGEeVdHP51IlXVowgaoZlnyTMoYZPZp37RpjZ0ft2jEtWjCdOzMbNzKurlS5cr7zz549u379em5EU1Pzxo0beE4JAMoEhcKnAAAAlDufPn3at29fESfHx8d7eHiYmJhILx8FBYVmzZo1a9Ys76Xw8PBnz549efLEy8vr1atXIj0S8vX9+/eOHTu6uLgMHDiw0MlZWVlXr169du2aj4/Pjx8/WJbV1tbW+b/cXx8/fjwnJ4f7qvbt21+5ckVbW7vIXyKUGXw+//z58wMHDhR5im7Xrl2tW7ceOnSovBIDAAAAgDIq942GcGhsbFye3kocPHjQy8uLG1m5cmWtWrWksZeent6tW7fatGkTHh4uDCYlJU2ePHn9+vWjR48eOHCglZWVNLYG8Xx9fU1NTQtqWiBeu3btDAwMIgu+K2xkZNS4ceMSZCd5DMPs3LnTzs7OyckpLCwsIyNDT0+vX79+48eP5/FK4yOUP3/+FD8hPT09JSWltBWOlAGFnnqTnExRUVSxYsm36tOJdLRoyRYKCKSkZCIiNVWqW5OW2FPfUnfIiazo6TFr1jBFmPj8+XM7Ozvuv8UMw5w4cUJK/1oBAEgcChoAAOBPtGjRouzs7KLPF1/IL1VVqlQZMGBAbrfStLS0hw8furq6Xr169cePH2JexbLs0KFDL1y4IKbNaWZm5pEjRxwdHUWOeo2Pjxd/DuugQYNOnTqlrKz8m18KlBnKyspXrlzp3Lmzp6cnNz5+/PimTZvWrl1bXokBAAAAQFmUkZHBHaoX0Aq7LIqMjFy6dCk3YmZmNm/ePOntWLNmTXd3dxsbG5G3hKGhoQ4ODg4ODtWqVevRo0ePHj06deqE525l5tu3b3Xr1i3ea42NjU1NTcUUNFhaWuro6BQ3NSlq1KjR2bNn5Z1FkWhpaYmfoKqqWng1Q3o6u3MneXuziYmMkhIZGjIzZpCFhcSyLIsMDAqZoKpKkvvb27YZPT5Prz/SI2/KySZrK2puSaWyhKZ0CQ8P79+/f3p6OjeYb3tOAIBSCz/sAQDgj+Pp6Xn9+nVuRPy7VnV19RYtWkg5qSJRVVXt2rXrvn37wsLC3r59e/LkySVLlvTr169GjRp5J+fk5AwbNuzWrVv5XnJ2dq5fv/7UqVNFqhkK1bVr1zNnzqCaodxTVFT08PAwNzfnBlNSUkQ+rgUAAAAAKJTIG664uDjZ5xAXF/fw4cMTJ06sXbt2wIAB48aNO3v27Lt370R60f2uefPmxcfHC4cMw+zbt09RUbHE+Ypjamr66NGj+vXr53s1JCTkwIEDffv2rVSp0pAhQ27evClyeiBIQ0ZGhoqKSrFffuDAgYKek65Xr96BAweKvTLksrW1FV9KVbNmzUKW+PyZ7d2b3bOH9fKijx/Z16/ZW7cEI0eya9dKMtGyhundW3y9AlO5ckEnIBRbowY0YzTNtiPrRqhmKBzLsiNHjhSpgRsyZMjKlSvllRIAQDEwRLRy5co1a9bIOxMAAABZYFnW2tr6xYsXwkiNGjUMDQ1FeoRyWVpa+vr6ls6uiUI/fvw4ffr0smXLRM6k0NTU9PLyMjMzyx0KBIJLly6tWrXq06dPxdhFTU0tMDBQ5JhMKMcEAsGgQYOuXLkijPD5/C9fvuRbQwMAAAAAkK+MjAwNDQ1hkzyGYeLi4mRw6kRaWpqbm9uNGzcePHjw5cuXfOdoaGj89ddfvXv37t+/v0Ghjxr/ysPDo1OnTtyInZ3dkSNHip/x70hKSpo9e/bx48e5LcTzZWZmtnXr1i5dusgmsT+Tm5ubk5PTvXv3ir2Cr6+vnZ3d+/fvhd8pysrKlpaWp0+fLnbvB+Bq27bt48eP872kr69/5cqVVq1aFfji+Hi2f3/269d8LqmqMtOmMbNmSSjNsocdOZL9tbnjf5SVmQULGHt72WYEvzh58uTo0aO5kWbNmnl6ehbviBwAANmbMmXK/v37S/W9GQAAAIk7f/48t5qBiDZs2ODo6GhoaJjvfF1d3Xnz5pXyagYiMjQ0nD9//o8fP5o2bcqN//z5s1+/ftHR0SEhIVu3bm3QoMGQIUOKV81ARIsXL0Y1wx+Fx+OdPHnSyMhIGMnJybl8+bIcUwIAAACAMkdZWZl7bBnLsrdv35bedllZWTdu3Bg1apSBgUH//v0PHz5cUDUDESUnJ9+8eXPKlClVq1bt27fv3bt3i7hLRkbG1KlTuRE9Pb1NmzaVKPXfUaFChaNHjz5//nzw4MEKCuKOFf7w4UO3bt0WL15caOkDFFubNm18fX2jo6OLvULjxo1fvnx58ODBgQMH9uzZc/DgwceOHXv27BmqGSTl7NmzDRo0yBuvWLHitGnTxFUzEAnWrs2/moGI0tJYFxdKTJRIkmURs2MHU69ePhcUFZkOHZhJk2SeEfzCycmJOzQ0NHR1dUU1AwCUOejQAAAAf5CMjIwGDRp8+/ZNGGnSpMmLFy94PN6RI0fWrl37/ft37vzKlStPnz592bJlMs+0+NLS0nr16iXyXIiOjk5CQkJBn14xDDNgwIAJEyZYWVnx+fz4PBITE5WVlbt27Sr+HT6UVw4ODtzvgvbt29+/f1+O+QAAAABAmTN58mRu2/z69ev7+PhI9oZKSEiIl5fXrVu3rl27VpJTLaysrBwcHLp27Sp+2vbt2+fMmcONHD16dNy4ccXetyQiIyMvXrzo6urq6emZlZVV0LTly5evW7dOlon9USZPnlyxYsUNGzbIO5E/moeHx+7du3/8+CEQCPT09IYPHz5y5EiGYXKvxsTETJw40cfHJzQ0VCAQaGtr16pVa+HChUOHDhW3KMuyNjZsQECBExiGWbGCmThRol9KmRIfz86Zw759S7k1PTweVa/OdO3KLF2KMyHk6/Pnz6amptyIu7u7jY2NvPIBACiG3A4NKGgAAIA/iKOj49KlS7kRDw+Pjh075v46MDBw8eLFAQEBycnJqqqqNWvWXLNmTcOGDeWRaYkkJSVZW1sXsQ1Dr1691q1b16hRIyknBWXYhw8fzM3NhUNFRcXo6GgtLS05pgQAAAAAZcuDBw86dOjAjZTwdIaIiAh3d/fXr18HBAQEBgZ++/YtJSWlxGn+p2vXrjt37jQxMcn3amZmprGxcUREhDDy119/PXjwQHjfVF6SkpLc3d1v3Lhx7dq1mJgYkas8Hu/Bgwdt27aVS27lXmhoaOPGjR8/flwv36fVQcqys7NHjRrl5uYWHx8vDKqpqVlbW1++fJn7BjYxMfHly5fx8fEWFhb169cvfOnYWEHXrhQZKW5O//68nTuLn335EBHBenhQTAzVrcu0b09qavJOCOjgwYP2nCM/WrduXdDBKwAApVZuQYO4dmQAAADlSXh4uIODAzfSvXt3YTUDEdWsWfP8+fMyz0vyKlSocPXqVWtra/GPJXXs2HH9+vUtW7aUWWJQRpmZmdWsWTMwMDB3mJWVdf/+/X79+sk1KQAAAAAoS9q3b9+6desnT54II0ePHjU3NxdpclAU9+/f37Rp0507dwQCQdFfxefzTU1NGzRooKqqGhgYKBAIlJSUXr9+XdCbJjc3t4YNGy5evHjx4sXKysoiVw8cOMCtZuDz+Xv27JF7NQMRVahQYcCAAQMGDMjJybl169amTZsePXokvCoQCKZNm+bj4yP+iAoonqpVq65Zs8bW1vbx48do5y57dnZ2Li4uOTk53GBqauq9e/f69u1779494VmiWlpanTp1+o2l+fzC56APARFVrsyMGCHvJOAXb9684Q47d+4sr0wAAEoI/9ACAMCfYu7cucnJycKhgoKCyDFy5UndunWvX79e0DP0NjY2Hh4eHh4ef041A8uy+/fv79ChQ/369evWrWttbb1o0aLU1FR551VmdOnShTt0d3eXVyYAAAAAUEYdOnRI7dcHdufPn3/27NmirxAZGTlgwICOHTvevn27iNUMOjo648ePd3V1jY+Pf/fu3fnz548fP+7p6fno0SMPD4/o6OiXL18uWbKkWrVqeV+bnp6+evXqhg0bipzoFxwcvHLlSm5k0KBB3JZmpQGfz+/Vq5enp+eSJUu48Xfv3u3bt09eWZV7U6dObdCgwbhx436r2gZKztvb+9atWyLVDELPnj3bv39/8VfX1mZ0dcVN4PGY5s2Lvz6A1IgcrVva/qkCACg6FDQAAMAf4fbt2yLdF6ZNm2ZhYSHZXfz8/A4ePLhnz57Xr19LduViaNWq1fPnz7ktKMzNzdesWePv7+/u7s6Nl3tpaWldu3adM2fOgwcP/Pz8vnz58vz58y1btrRq1err16/yzq5sEKniv3v3rrwyAQAAAIAyytTUdPfu3dyIQCAYM2aMq6trUV7u6elpYWFx5cqVokxWV1cfPnz4tWvXIiIiDh8+3LdvX01NzbzTeDxe06ZNHRwcgoKCrly50qJFi7xz/Pz8bGxs2rVrd+zYsffv37u7u3fp0iUhIUE4gWGYuXPnFiUr2WMYZv369dbW1tzg0qVLfX195ZVSuXfo0KGIiIgpU6aUp5oG7sMhpdOOHTvynrEilJGRcenSpRJt0Lw5FdyChalZk0ELQyiVkpKSuMNKlSrJKxMAgBJiiGjlypVr1qyRdyYAAADSkpycbG5uHhwcLIzo6+v7+flpa2tLaovnz5/PmTPHz88vt2FphQoV6tatu2bNmp49e0pqi2KLiooKCQkxMjKqXLmyvHORjwEDBri6urIsm/dSo0aNvLy8VFRUZJ9V2RIfH1+pUiXu8y5hYWFVqlSRY0oAAAAAUBbNmjVr568nzSsqKp45c2bQoEFiXnXq1Knx48dnZmaKmaOpqWlqamptbd25c2cbG5vi9fy/dOnSwoULv337VvSXjB8//vDhw8XYS2a8vb1btGjBvb+uoaHh6Og4ZcoUflF66cNvSk5O7t27t56enrOzs0hXkrLl06dPixcv9vf3T0lJUVJSqlq16tSpU4cMGSLvvPJhY2Mj0klFhKWlpUjv/d+TksIOHMh++JDPJS0tZskSHLUAv0hOZg8dYt+9Y9LTqUIFGjCA+bXtpcz89ddf3IOHHj582LZtW7lkAgBQbFOmTNm/fz86NAAAQPm3dOlSbjUDEW3evFmC1Qw3b94cNGiQl5eX8PjVpKSkV69e2dnZHTx4UFK7FJu+vn6TJk3+2GqGx48f379/P99qBiJ6+/btunXrZJxSWaSjo9OoUSNuxMvLS065AAAAAEAZtnXr1n6/PsqclZU1bNgwMW+dTpw4MWbMmLzVDHXq1Jk3b97p06e9vLwiIiKSkpKeP3++Y8eOXr16Fa+agYgGDhz4/v37pUuXKikpFWW+sbHx5s2bi7eXzDRt2tTe3p4bSU5OnjFjRvPmzV+8eCGvrMoxDQ2N27dvq6mptWzZ8uPHj/JOp5iOHDnSpUuXa9euff78OSQk5OvXr56enhMmTBg7dmxB76/liCm4fUIRJxRCXZ05fpyxsiKRnwxGRsysWahmAC726lW2Z09261a6e5d99Ii9cYOdPp0dPJhiY2WfjLq6OndY+rutAAAUBAUNAABQzt27d2/Pnj3ciI2NzahRoyS1/s+fP+fOnRsaGpr3UlRU1IYNG0JCQiS1FxTD/v37uf1gRQgEAk9PTxmmU4aJNKp99+6dvDIBAAAAgLKLz+efO3euU6dO3GBOTo69vf3ixYvzduk/deqUnZ2dSNzAwODMmTN+fn5btmyxtbW1trY2MDCQVIaqqqobNmzw9fUt9DFWXV1dV1dXHR0dSW0tPZs3bzYzMxMJ+vj4tGrVasWKFeXpcIRSQllZ2dnZeebMme3bt1+2bJmY96Sl04sXL1auXJn3g46fP3+eP39+xYoVcslKDCMjI/ET9PT0SrpH5crMlSuMgwNjY8M0a0Zt2zKjR/OuXmUmTizpyiAp2dnk50c+PnIpHcjF3r7Nrl7NirT5SUtjnz1jR42i1FQZ56OhocEdpqSkyDgBAABJQUEDAACUZ4mJiSIffqmpqR04cKCktfkcTk5O/v7+BV39/v378uXLJbWXfMXExOzevXv8+PELFix48uRJKXwmI1/R0dHiJwj7aoB4FhYW3OHXr1/llQkAAAAAlGnKyspXr161sbERiTs5OXXp0iUsLEwYOXXq1NixY7kHnxFR27Zt3759O3z4cB5Pih9sNmjQwNPT8/Tp0+bm5vlOsLCwePTokUgbs1JLXV3dzc1N5L/0RJSTk7N+/Xo7Ozu5ZFXujR8//vXr1xEREbVq1erateuHfA8sKJWWLFkSHh6e76X09PRz584lJSXJOCXxZs+eXalSpYKuqqioSOakDB6PGTqUOX6cuXyZd+YMs2EDSa6UCkokJUUwfz5rYyPo318waJCga1d2wAB68kTWaWRl0d9/U0xMvhfZ9+9ZBwcZZ6SpqckdxsfHyzgBAABJQUEDAACUZ7NnzxY5bGLDhg21a9eW4BYvX74Uf2tfTLlDWSEQCGbOnNm0adMZM2YcPXp0y5YtXbt2tba2LtEJlLJS6KGwCgoKssmkrKtZsyZ3GBQUJKdEAAAAAKDMU1NTu379eo8ePUTiHh4e9evXX7p06dOnT5ctWzZ69GiRaoZ+/frdvXtXX19fBkkyDGNra/vu3bunT58uXLjQxsambt26lpaWgwcPPn36tLe3d4MGDWSQhqQYGRk9ffrU3t4+byGIs7PzyZMn5ZJVuVelSpUjR448efLE2Ni4W7duLVu2PHnypMjf6tImKSnpy5cvYiYEBgZevnxZZvkURePGjXv37l3Qu/tWrVpNRB+FciwhgR08mM6fZ799o58/KSuLIiPZly8F06ezx4/LMhH2zh1WzLMfLEvPn5Nsnw4SKfT58eOHLHcHAJAgFDQAAEC5dfXq1eO/vnVp3779zJkzJbtLamH94gqdUPoNHjx4//793NKQlJSUFy9e9OvXz8fHR46JFYWJiYn4CRJsTlu+GRsbc4cipUIAAAAAAL9FVVXV1dV19OjRIvHk5GRHR8fWrVs7ODiI1I736dPn/PnzysrKMkyTiKhly5ZOTk7u7u7+/v5v3ry5cOGCra2tkpKSjNMoOQ0Njf379z958qRx48YilyZNmnTq1Kmy0oevzDE1NT148GBQUNDy5csPHTrUrl27Ync4YFk2KChIqp8zBAcHi3+MWyAQlMKPAg4ePGhra6urq8sNamhodOnSxdXVVYJ9OqG0YadOZfM9EzMmht21iz5+lF0qDx9SVpaY62xcXEH9G6RE5JOcT58+yXJ3AAAJQkEDAACUT1FRUfb29txIhQoVjh8/LvGupOrq6uIniJxXV+bs37//1q1bWfm9JQsKCpo0aVIpP291wYIFIu/fuNTV1dFetYiMjY253z6hoaHloFgHAAAAAORIUVHx+PHjjo6OhbZVI6LevXu7uLiUxTKC0sba2vrFixfjx4/nBtPT00eNGtWmTZu3b9/KK7Fyj8/n9+zZ09PTs06dOuvXry/eIgcPHrS0tNTX12/YsOHo0aNdXV0lmiMRkZqaWqHfaCJ97EsDPp/v7Ox8/fr1gQMHtmnTpmXLlr179z527Jibm1spzBYkxteXff26wKtRUeymTTLLhRVbzUBElJ1NmZkyyeVfZmZm3KGXl5csdwcAkCAUNAAAQDnEsuyYMWMiIyO5wW3btom5sV1sbdu2FV8kUdCRq2XFiRMn0tLSCrr6/v37mzdvyjKf32VkZDR+/Ph8y0r4fL6Njc3w4cNln1VZpKKiUr16deGQZdnAwEA55gMAAAAA5QDDMIsXL3ZzczM0NBQzbcCAAahmkCAFBYW8530Q0dOnT5s3b37gwAHZp/TnYBhm+fLlxT54onHjxnp6ejExMUePHm3btu3q1atnz54t2Qxr1qwpvpGhhoZGnz59SriLlNqBtGrV6uLFi48ePXr69Om1a9cGDRokjV2g9GDPnaOfP8XNkOEHF4ylZSEztLRItl1CmzZtqqioKBwGBweXwvYqAABFgYIGAAAoh3bt2nX79m1upE+fPlJ6EH/evHliTk6tVatWsR+8KA3S09PDwsLETMjIyChtZ2fmtWLFikWLFnFvxhORnp7esGHDXFxc5JVVWVS7dm3uMCQkRF6ZAAAAAEB5YmNj8+HDh5kzZ+Y9TkJZWXndunUuLi6yP2mifOvTp4+Ojk7eeEZGxuTJk6dPn56eni77rP4QderUMTIy8vDwKMZrmzdvnpCQ8OLFiyZNmkycOPHhw4f//POPyAcgJcTj8dq3by/mjAYzM7PmzZsXY2WWZffu3duuXTsTE5NatWrlfglxcXElSBYkIDuHsrLlnUSxiT0ehYjYtDRKTpZNLkz//iT2SSrGxIQUFGSTTC51dfW2bdtyI4cPH5ZlAgAAkoKCBgAAKG8+fvy4ePFibkRfX//gwYNS2k5FReXQoUM1a9bMe6lq1aqbNm2qVKmSlLaWgZ8/f+Z72ARXmTh3YPny5c+fP58/f36fPn26d+8+YcIEDw+PU6dO4Rmv3yLylzk2NlZemQAAAABAOaOjo7Njx47g4OCtW7f26dOnSZMmrVu3njdv3sePH5cvXy7xowNBQUEhICBg+PDh9erVy3t1z549DRo0kMZxBpBrzpw5S5cuzSxW8/mWLVsmJSXl/rpChQr79u2bMmXK9+/fJZjeli1bmjZtmu8lY2PjvXv3iil3KEhGRkaPHj3mzZv38OHDgICAoKAgHx+fw4cPt27d+sWLFyVOGX5begat2EZth5J5VzLvSq0G0wJHSimwQWcpxaqqFjJDSYnU1GSSC5GWFtO/P6mo5HuRqV6dWb1aRplwDBs2jDs8derUT/E9LQAASiW8GQAAgHIlIyPD1taWe0QCwzBHjx4V3y+xhKytrd3c3Dp37mxkZMTj8RiGqVy5ctu2bS9fvjxw4EDp7SsDurq6+R7WwGVkZCSbZEqocuXKmzdvvnr16s2bNw8dOmRZaCdAyENbW5s7TEhIkE8eAAAAAFBOGRgYzJkz5+rVq97e3o8fP96yZUutWrXknVS5VbFixTNnznz+/NnDw8PU1FTkamBgYP/+/WfOnCkQCOSSXvlma2tbo0aNUaNGFePgiaCgoCpVqgiHnTt3njt3rqWlpYGBwaRJkyTy56Wqqnrnzp1u3bppaWkJg4qKio0aNbpw4YKVlVUx1hw3btydO3fydv74/PnzmDFj0KdBxmLiqPNo2nqEvN9RcDh9/0G+H2jPSeo4nIJC5Z3c72C6dWPFPqnCVKlCMiyJY+bNYwYNIs43zr/xmjWZTZuoalWZZSI0bNiwChUqCIc/f/4s/Z1WAQDyQkEDAACUK0uWLHnz5g03MmPGjJ49e3IjKSkpp0+fnjt37tKlS588eSKRd/t169a9c+eOr6/v3bt3b9686e3t/fDhw2bNmpV8Zfni8/l16tQRM6FSpUoTJ06UWT4gXyIFDejQAAAAAABQDnTs2NHX13fChAl5L+3atUvMKYrR0dHjxo2zsrKqXbt2/fr1O3bseO7cOWlmWn4wDHP69OnExMSpU6f+1gtv376dkZHRqFEjbnDGjBmRkZGvX7/+8OHDyZMnJZKhtrb2rVu33NzcJk2aNGDAgOHDhzs7O798+bJ4h028e/fu7t27BX388vnz50WLFpUsX/gNLEvDZpL3OxL5A2GJ3vqT7ZyydAIF07UrL782M//S1CTpnD8rBuPoyDtwgOnQgalfn2rVYho1YkaMYK5epdatZZxJLk1NzZEjR3IjN27ckEsmAAAlIdMDewAAAKTq7t2727dv50YaNGiwceNGbsTBwcHZ2fnLly+5b6R37txpamq6Y8eOVq1alTyBSpUqdezYseTrlCqOjo5v3rwJDw/Pe4lhmHbt2tWvX1/2WYFcVP31YYJv377JKxMAAAAAAJAgZWXlQ4cOWVlZzZ07V+QZ+g0bNuTk5AwYMKBhw4bc+P379+3t7QMCAoQRPz+/Fy9eXLly5ezZszglpFDKysoXL160srK6fv167969i/KSGzdu2NnZubi45P3tVVZWNjQ0XLZs2fr168eMGSOpJFu0aNGiRYuSr7Nv376YmBgxE169elXyXaCIzlwjnw8FXn37mbYfowVl5dEVHo/5+2+aMIHNe+qKqirTqxfTrZscsmrdmmndmoh++2gW6Rg2bNjevXuFQ29vbzkmAwBQPPifJQAAlBNxcXFjx45lWVYYUVZWPnv2rCrnOL1p06Y5ODj4+/sLHwtISUnx9vYeOnTovXv3ZJ1xGdGwYcOVK1caGhqKxPl8fps2bZydneWSFchF3bp1uUORbigAAAAAAFCmTZkyxdfXt3v37txgZmbm2rVrGzVq1K9fv5CQkNxgWFjYxIkTudUMuVJSUq5cuTJz5kwZZVzGaWho7Nu3b/bs2XkPYsjL2dl50qRJ165d++uvvwqa06VLl0+fPokvHZCLsLAw8RPi4+OLcfoGFM+l25SWUeDVnBy691SG2ZScqSnj7Mw0a/bfQQ98PlOzJjNtGrNpk1wzKy2aNm3KHQYHB3M/PgUAKBNQ0AAAAOXE9OnTRboIODo6WlpaCod37949e/ZsSkpK3teGhobOnDkzI6Pg93N/Nnt7+ytXrnTs2NHY2FhbW1tfX9/S0nLevHkeHh5qamryzg5kR6Sv6YcPH1JTU+WUCwAAAAAASF79+vVv3ry5YMGCvJeuXr3aqFEjV1dXIpo3b97Xr1/zXSErK+vq1auF3sCGXDY2No0aNdq6dav4aXfv3l26dOm9e/fE90tQUFAwMjKKiIiQaI4SoKioKH6CgoICn8+XTTKQ8LOkE0qdOnWYy5d5ly8zy5Yx06Yxe/cyd+4ws2bJO63SQuQDTwUFNG4HgLIHP7kAAKA8uHjx4tmzZ7mRzp07z549mxvZsmVLfHx8QSt8+vTpyJEjv3t65Z+jRYsWHh4eKSkp379/r1ChgpGRkbwzAjnQ19evXr369/83cszKynry5Ennzp3lmxUAAAAAAEjWunXr3Nzc3r59KxKPi4vr37//jBkz8l7iCg0NPXjw4Jo1a6SZY/mxZcuWFi1aDBkypE6dOvlOiImJGTdu3KlTp+rVq1foanFxcVrC59RLjebNm1++fFnMQ+F5u0JK0bdv7PnzbEQEo67O9OlD1tay2DQtjT16lF6+pLQ00tCgTp2YIUNITjUcSoWUl1B4JL39TJZl7nxRExPGxETeSYhiWfb06dMnT54MDAw0Njbu2bOnra2tvr6+LHO4ffs2d1inTh2GKSWnYQAAFBU6NAAAQJkXExMzbdo0bkRXV/f48eMi/zsX9sbMl0Ag8PDwkEp+5Yi6urqpqSmqGf5kIt1Nb968Ka9MAAAAAABASpSVlW/cuFHQ0Qa7du368eOH+BX8/PykkFc5FBMT4+DgoK6ubmFhYWlp2adPHy8vL+4ElmXt7OxsbW07dOhQ6Gpv375VUFCoVq2a1PItJnt7e5ETDLlUVFSGDh169erVfv36tWvXrl27dra2tq9evZJ8Hikp7MSJgv792b176fJl9uRJwZgxbL9+FBgo+b24Hj5ke/RgnZxYDw/26VP2zh126VK2d28qoM1JIdLTWScntn9/QadObJcu7KhRrLv7by1QvUohE6Jiqfs4GjaLUgs/CwXEEQgEo0aNGjVq1J07dwICAtzd3efMmWNkZNSpU6c9e/b4+/vL4OgHlmV37tzJjYg5tgYAoNRChwYAACjzZs6cGRUVxY3s2rWrSpVf3p+xLFvomZQ4cgLKnIyMjOfPnwcFBdWpU6dZs2aFtvEsua5du546dUo4vHz58tatW1HaDwAAAABQzlStWtXT0/P9+/f37993cnISOUIiKSlJ/Mtl8N6kHHBzc5s+ffqXL19yh+/evXv37p2Xl9fo0aP//vtvImJZdsGCBfHx8Rs2bCh0tbS0tGnTps2bN0+6SReLlpbWwoULFy1aFBsbK3KJx+O1bdv2n3/+efLkyc+f/x114O7u3r9//3379vF4EnomMzOTHTGCFamTSE1lX72i0aOZU6fI2FgyG4nw9RXMn08iNUDZ2ey7dzR+PHPhAv3Ww/pfv7JTprB+fiQQEBFLRJ8+0atX1LEjs2NHEVs+LJxEHk8oPErcnLhEuuZO/SbRzWOkgMNAisvR0fH06dMiwezsbA8Pj9ynqlRVVY2NjQ0NDbW1tbW1tdXU1DQ0NBQUFDQ1NXMn6+jo5P5CXV1dSUmJiBQVFTU0NHKD2trauR/IqKmpKSsrE1FmZmalSpUqVqwo3GvBggUiZVLDhw+X0tcLACA9KGgAAICy7fr16yKHTfTp08fW1lZkGsMwFSpUEL+Utra2ZHMDkJ7s7Ow5c+a4ubkFBQVlZWUpKSnVrFmzb9++jo6OEvu4Jz89evRQVFTMysrKHX7//t3T07N9+/bS2xEAAAAAAOTF3Nzc3Nx8xIgREyZMuHLlijAuEAjEvIrH49nY2Eg/u7ItICBg8uTJQUFBIvGYmJiDBw/q6+u3bdt23bp1iYmJN27cKLRAxN/ff8yYMXXq1JkxY4a0Mi6Z8ePHE5GTk1NAQIAwqKen16lTp8jIyLt374rMj46OPn78OJ/P37t3r0QSYNetY3188r8UFETz5zMuLhLZSHTxVatEqxmEl75+pWXLmEOHirpWcjJrb8/mbX/y8yd78yZVqMA4OBRlmTrGNKo/7T5JKaniprEsPfWljftp+TRx06AgYWFhhZYipaWlff78+fPnz5Ldms/nq6qq1qhRIyUlJfDXBiSNGjVChwYAKItw5AQAAJRh0dHRkyZN4kYqVqx44MCBfCebmpqKWUpdXX3kyJGSTA5AarKysrp27bpv376AgIDc2oLMzEw/P79t27b17dtX/GeLJaSrq9u5c2du5FDRP3wBAAAAAIAySFdX9/Lly2PHji3ifFNT02HDhkkzo/Jgzpw5easZciUnJy9ZsmTixIndunV7+PCh8BHtfEVGRs6ePbt169YjRow4ceKEVAvcS2j8+PEvX750dHQcMGBA79697e3t79271759e5HHx4UyMzOvXLny8eNHCeydk0NPnlDB7f3ZT5/I318CG4n48IEVe64E++EDpaQUcTHWySmfaoZcWVmsmxt9/17EpVbPogUTqUbVQqbl5NAtzyIuCaI2bdqUlpYml61zcnKSk5Pfv38vUs3AMMymTZvkkhIAQAmV3v/fAAAAiCcQCMaNGxcREcENbt++vXLlyvnOd3JyMi64f2DTpk27desm4RQBpGPWrFmenp45OTki8aysrDt37ixbtkyqu48ZM4Y7vHjxosi3IQAAAAAAlD/bt28XOdsxX/r6+mvWrFFRUZFBSmVXWlrap0+fxExgGGbx4sWzZs1SUCiwxXJsbOyiRYvMzMyI6MOHD9OnTy/9pwFqaWktXrz40qVL165d279/v4WFxYULF8ScEBoREbF161YJbBwYyEaJPWIhMZF1d5fARr9inzwh8eezREbS/88cKZy3t7irUVHs8eNFXYpokT09OkcNxT37Q0QUGUM/i1pxAf+JiYk5fPgwNzJhwoQlS5bUqFFDThkREa1YsULkGRUAgLICBQ0AAFBWrVy58saNG9xI7969xXRZqF69+saNG6tVq5b3UqNGjS5cuCD5FAGkICUl5c6dO3mrGXJlZmZevXo1Oztbegn07dtXn3PGZ2Zm5u7du6W3HQAAAAAAlAZaWlqbN28WCaqqqgp/zTBM/fr1d+7cOXDgQNmmJiPfv39fsGBBv379Bg0atHbt2piYmJIsFRcXJ2aCQCAoqG9B7tU9e/Y0aNAgKSnp9evX27dv575HK1uixNcZEIWEhEhgm5QUKrhs4l9i/0SKKSOjkAksS5mZRVoqO5tNTCxkTpE7NOTS06V6tQqZk5NNaYX9zpVDqakUHk7/P22zGHbu3Jma+t+RHhUqVNi0aZODg0NgYKCPj8+qVavatWsnvvmKZCkoKDg6Oq5Zs0ZmOwIASFaBBZ4AAACl2datW0UOotPT0yvosAmhYcOGmZqazp8/39/fPyEhgc/nGxgYtG7detu2bZqamtLMF0BiHjx4UFBj0lxBQUG+vr7NmjWTUgLKysqTJk1av369MLJv377FixdraGhIaUcAAAAAACgNbG1tDx069ODBA2GEZdmBAwdmZmYqKCi0atVq8uTJ5fJ9gUAgmDVr1uXLl8PDw3Mjly5dOn78uL29/aJFi4qxoKKiIp/PFz+HWyzC9ebNm/Hjx6urq9+7dy+3PUP5xhZ8TsRvMDIibW2KjCxwAp9PUvjNZKysWBUVcbUUFStSrcJqCnLxeFToeSKF/aXKy6QmEUtUcGuPChqkJ7vb7rKVnc0eOkQeHmxCAhExurrUvTsR0ZUrbEQEZWWRujpTvTozfz5ZWf3Wwtu2bduyZQs3MmnSJGH5QuPGjRs3bpz769jY2NDQ0Ojo6ISEhMTExJSUlLS0tMzMzJSUFCISCASJ/69i+fnzZ+6zKxkZGbmlEizLJiQk5F5NSUnJzMxMTk6Oj4/Pzs7mftfw+fzu3buvXr26SZMmv/f7AwBQmqCgAQAAyp6///57/vz53AjDMMeOHTM0NCz0tQ0bNrx7925SUlJwcLCysnLt2rUL/RABoFT59u1bQe0ZcqWlpQUHB0uvoIGIpk+fvmXLFmFf0Li4uD179hTvgzwAAAAAAChDtm/f3qRJE+FbkvT09JycnGvXrsk3K2kbN27cuXPnMn99kj4wMHDDhg2ZmZkrVqz43QWNjY319fVjY2MLmqCiotKlS5e88SdPngwYMKBr167Hjx/nFXp7uyzQ09MTP6EoH/UUZRumWjVWTEFD1aqMNFrxW1szNWqwnz8XdJ2pWZMqVizSUjweU6kSGxwsbo5pYQdI5DFuIB1zobCCf2Pq1y68jqJMiotjx41j376l/3e4ZIno+XMiIoHg3zkxMWxwMPv5MzNtGjN+fBEXfvDgwbx587glBcrKyrNmzcp3csWKFSsW8S9AkQkEgk+fPvn6+iopKenr61taWurq6kp2CwAA2SuX/xYBAEB5duzYsQULFogEV61a1atXr6IvUqFCBQsLCxMTE1QzQJlTs2ZN8X9vVVRUjI2NpZqDgYHBqFGjuJFNmzaJ75gKAAAAAADlQMOGDadOncqNuLq6nj9/Xl75yIC7u/u1a9cy8zsX4OfPnwcPHgwWf485P3w+39raWsyE+vXrd+rUSWSvFStWDBw48MSJEydOnCgf1QxE1Lt3byUlpYKu6unpzZgxQyIbMbNmUUG3dZWUmO7dSRrNRfh8srcnLa38rxoaMsuX/8ZqNjbiejAYGzNjxvxeekRVDKhHe1IoYFVjI9q48HeXLAsEAnbCBNbHh0TO68zJ+a+aQSg6mt2z599ahyK4deuWSFuRadOmVa1atfjZ/iYej2dmZjZy5MghQ4a0b98e1QwAUD6Uk//3AADAH8Lb23vy5MkibwwmTJiwcuVKeaUEIGMdOnQQX69Qo0YNYfdC6Vm0aJGCwn+9vuLi4latWiXtTQEAAAAAQO7WrVsn8tD89OnTI8U8+17Gbd++XdjXPa/Q0NCNGzcWb1lLS8t8LxkaGjo6OgoL2YOCgubPn1+zZs2goCAfH5+uXbsWY7tSa9asWU3/x959B1LV/w8A/xx772SvrIZIVDQUSltTRbtUKqX1lIbS0t5FSxo0aSkpQlpGKkoyi8zsve49vz88v/s9z3XvdXEX3q+/+ozz+bz10OOe8z7vj5kZzSF+fv7x48fTG2230aOxFStQ64IQoqKYnR22fTtrdmkFmzULW7kS9epF3a+uju3ejeh8D9BeatUqjN6pARIS2MKFSLYjh0Oc3IkmWSOxViecaKmhEzuQtnoHluR1eEAA/vUrjQGMztkbf//i/z1CgoHq6mpi09zcnHhkJwAAgI6BhAYAAABdRmNj48KFC6neili6dOnFixcxeh85AOh2xMXFbW1t6RVpEBQUnDJlCjHVgE369OmzZMkSYs+FCxc+fvzI7n0BAAAAAAAA3CUtLX3u3DliT3Fx8apVq7gVD7vl5+cznpCRkdGBZaWkpJ4/fz58+HARERFiv4GBwblz58aPH48Qamho+Oeff8zNzfn5+RMSEm7evKmiotKBvXgZPz//kydPRowYISwsTOyXlpaeOXOmr68vC/fC1qzhu3QJGz4caWggeXmkooKZmmIeHtiFC3SfZLNkX1dXvtu3sQkTsAEDMF1dzMQEOThgjx9jkya1byEBAez6dczKComL/6dfVRVzdcVWrOhYePz86M5pdHIHGmGGdDSQujLqp4dmT0SvrqOJozu2JM8LCUG0aq4wgOfkoP9mKtDT/N+qD8uXLxcVbZUtAgAAoJ3YfrMbAAAAYJXz58//+PGD2OPk5HT58uVuU2gRACadPXs2NTU1OjqacnJtCwEBAVtbWy8vL86E4enpefv2bcrLB2Qyef78+bGxsVDPEAAAAAAAgO5txowZs2bNevDgAaWn5eCJOXPmcDEqNmlqaurkBHpUVVWjo6Pv379/9+7dyspKERGRIUOGuLm5SUpKIoRwHJ81a5agoOCPHz8UWtcV6Ebk5eWjoqIuXrwYFBRUXl6OYVjv3r1Xr149YcKEDqyG43hAQMD9+/fLyspERET09fW3b9/+v5oi5ubYnTtYYyMqLkYyMkhMjJVfCQMGBtilS5RWx7MnJCSwW7ewyEj89m28uhpDCOnqYi4uSEmpkwEunIEWzkAIofoGJCLc1uyujn7NFboqKlBuLjIwaHNiVVUVsQnZDAAAwBKQ0AAAAKBrqKmpOXjwILHHzMzM19cXshlADyQkJBQaGurm5vby5cvfv383NzcLCgpqaWlNmTLlyJEj9Io3sJyysvKePXs2b95M6cnIyJg7d25ISAjHYgAAAAAAAABwhbe3d3R0NPGkibVr144ZM0ZRUZGLUbGDbFtl/DuT0o1hmIODg4ODQ+uhp0+f5ubmxsbGMlOBLzc39+PHj42NjYMGDTI0NOxwPNzCx8fn4uLi4uLSyXUKCgpmzZr16dOn+vr6lp6XL18+ffrUzc3Nzc3tf/OEhFBXqHXRUo6U6txVhBAaPRobPbpjWRF01/x/XMlmaDMqFuvAvUQhISQhwczE9PR0YrP7VVUBAACugIdAAAAAuoZLly4VFxdTmvz8/FeuXBESEuJiSABwkZCQ0IULF5KSkp4/f3716tXQ0NCkpKTjx49zOJPAzc1tyJAhxJ5Xr165u7tzMgYAAAAAAAAA5ykoKLQ+eGLLli3ciod9Ro8ezeBzlri4+Pz589mx7+3bt11dXdvMZvj586e1tfXgwYNnzZrl6OhoaWk5dOjQ0NBQdoTE42praydNmvTu3TtKNkOL379/79279xKhQAKTnj59Onv27NGjR48bN27FihWZmZmsC/b/lZbiAQH4oUP4zZvo71+aUzAMY/lBq+xYszNaUhk4F1X7S55gvXszkwRTW1ubmJhI7DFgoqgDAACANmEIIQ8PD09PT25HAgAAANDV3Nzcp0+f7OxsSs/ixYuvXbvGlWDS09NfvnxZV1dnYmLC+L4GAD1BRkbGkCFDSktLKT0Yhr148WLcuHFcjAoAAAAAAADAATNnzgwKCqI0MQz78OHD0KFDuRgSyzU0NAwbNuzLly80R21sbMLCwtix7+DBgy9evGhmZsZgzsePHx0dHbOysqj6e/fuvX///uXLl7MjMJ7l5uZ25swZem/5GxoaxsXFSTD3kn1FRcXs2bM/fPhAOWMRIaSqqrp06dK9e/eyJtyGBvLWrej9e5Sf/29P796YmRl2/DgSF2/pID7dZ1X1AnasSW+Ldq3fvsDevsUDAlB5ORIURHp62KpV7ctRiI4mr1qFKiuZnc/Hh61ciW3f3ubEp0+fTp06ldJUU1PLyclpR2AAAABacXFx8fHxgQoNAAAAuoD79+8Tsxn4+Pi48gr4z58/rayshg0btmbNms2bN0+ePNnExOTixYucjwQA3tGnT5/bt28TM3twHF+xYkVdXR0XowIAAAAAAABwwPnz54knMuA4fvjwYS7Gww7CwsL37983MjKienecn5/fwsLi/v37bNpXQkKiqqqKwYSGhgZnZ+fW2QwIocLCwn379v3+/ZtNsfGmyMhIBg/CU1NT/f39mVmnubl58uTJr169ImYzIIRyc3NPnjy5b9++zgaKEGpqwh0dUVDQ/7IZEEKFhfizZ/icOaimBv33AT+rcCCbgbhyuyouMBtPdTW+YAHZ2Rl/+hSPjsZfv8YvXiRPnYpfvdqOEEeOxMaMQUy+oYRh2JAh2D//MDP35s2bxKatrW07ogIAAEAfJDQAAADoAk6dOkVsTps2TV9fn8MxJCQkTJgw4c2bNyUlJS099fX1375927Zt23YmcrQB6MbGjRt36NAhYs/v3799fHy4FQ8AAAAAAACAM5SUlKgyGIKDg4nnRXJLVVXV9+/fs7KyyGRy51fT1dV9//69q6urmZmZlpaWjo7OsGHDPDw8oqKiiPkcrGVsbBwXF8dgwrlz5378+EFvNDs7u0fdrKioqGD8jUcmk9++fcvMUseOHYuJiaE5VF1dffXq1cLCwo6ESIDv3o3HxSFaj/Dxr1/xrVs7uT7XEbMTiDkNzKQ40MtsaLkWk5TEIyPRf3NNUE4OfuIEfv068xFip06hWbOQvPx/euXlkYICEhH5X4+CAjZpEnbzJmrr8BeEUE5OzqNHj4g9M2bMYD4kAAAADEBCAwAAAF73+vXr2NhYYs+mTZs4HENzc/Py5ctpvvdQXl5++fLld+/ecTgkAHjKpk2bqN48OHPmDIlE4lY8AAAAAAAAAM5YsmSJmpoapdnU1BQcHMzFeD59+jR27NgBAwZYWlqam5sbGRmtWbOm8wXkJCQkTp8+HRcXl5aWlp6e/uHDBw8PD0FBQZbETNOkSZOoHo5SiYyMZPyZKy0tjcUx8TASidTmK/5MfkR9+vRpU1MTvdHfv3+fPn2a+cBoPMJvbERv3yIc5//zh//Pn9aX4PHxrU9DYG3BBvaVZ2AGRgczo3RVVqIrV9pxioSAAN+xY3x37iAHB2zUKGzUKMzJiS8wkC8hgc/PD5s/H82Yga1dy/f4Mebt/Z8UB/qOHDlC/M5RVVUdP348s/EAAABgCBIaAAAA8Lrjx48Tm+bm5paWlhyOISAg4Nu3b/RGi4uLDxw4wMl4AOA1GIadPXuWePDEr1+/2HSULAAAAAAAAIB3CAgIzJ07l9jz5s0bbgVz48YNe3v7sLCw7OzsysrKkpKS5ORkb29vKyur8vJylmwhICDAjrMAWrOxsfn9+zeDexE1NTWMV2hzQnciKyvbZrUMExMTZpYqKipiPIFBYYzWWlIH/vNIPjERz82lpDLQyGnIy8OkpSmXsyr5gBJAhxdkNregrV3w9iNeTjMLBCGE//qF37rVrq8IGRryHT+O+ftj/v7YoUOoTx+EYWj4cMzLi+/0aWzrVqShweRKSUlJVIfSrlq1iq05TwAA0KNAQgMAAACe9vPnzxcvXhB7tnKj8l5wcDCD9HyE0K9fvzgVCwA8ytDQcNKkScSeu3fvcisYAAAAAAAAAMdQVWv78uULV8JITU3duXNnbm4uVT+O43FxcVRZF7xPQEDA1dX14MGD9CaIi4szXqHNCd0JhmGDBw9mMEFbW3vZsmVtroPjeJvHlHT4HJN/0wHMzfkzMxkHQe/yju1LO4z262QknY+fZGFBUlMjEUrCUPv6tZNbdExVVdW8efOIdw4lJSVdXFy4EgwAAHRLkNAAAACApx07doz4QVFHR2fatGmcD6PN6pR1dXUsOZgTgC5t8eLFxCZUaAAAAAAAAKAnMDIyIjZzcnK4Esa2bdsYbP3x48cPHz5wMp7OW7t27Zs3b6hO4aQYPXo0sUhea3p6evSGHj16tG/fvtbJH13aiRMnDA0NaQ6JiYktWLBAXl6+zUUwDFNQUGA8R0tLCyGECgvxqCg8OhoVFzMZ4b/VBr59I+nrUzpbP56nVCCgVCag/KHDOQHECztQIKFjRR2I17Yr8taHUCCE8MZGeqke/8ONW3O/fv2aOHHi9+/fiZ1bt25l5vsNAAAAkyChAQAAAO8qLS319/cn9mzYsIHxx3U2kZSUZDxBQkKCjw/+rwp6Ojs7O2JBxZycnD90SkECAAAAAAAAug2q53aVzB9jz1I/f/5kMFpRUXH16lWOBcMSEhISR44ccXZ2bmxsbD26du3avn370rtWQ0ODXnWHqKioFStW5OXlGRsbb9q0qbm5mWURc5W8vPzdu3cHDBhA9excQUFh6dKlnp6eTK4zatQoBk/flZSUXMeOxWfNIk+ciC9YgM+fT54wAZ83DzEuukDUty+mrk5vkO55Cp3OaaBap11a50OwKQCapSD+3VFQkHISB130/2LZobS0dOPGjYaGhm/fviX29+/ff/PmzZyMBAAAuj149AIAAIB3+fn5EUsjyMnJLVmyhCuRzJ07V1RUlMEEXV1djgUDAPtUV1efPXt27ty5Dg4OmzdvzsrKatflYmJigwYNIvZ8/vyZpQECAAAAAAAAeI6AgACxSSKROB9DfX19dXU14zklJSWcCYaFHB0d+/Tps3379tZDwsLCly9f1tbWbj2kpKS0a9cuTU1Nqn4cx729vWfPnn337l1vb+/U1NSUlBRHR8duU3Jy4MCBMTExW7duHTly5IABA8zMzKZNm/b06dOzZ88yv4inp+fgwYPNWkEICQoK2g8erLNvHx4Tg4qKEI4jMhkVFOBv3+Lz56P4eKY24ONDs2a1OYvBg//25jRQ5ncmEaGTK7RZ6YEqlYG2/95woNa7N8bB24YbNmxQVFQ8efJkQ0MDsV9CQuL+/fvCwsIciwQAAHoCgbanAAAAAFxC9fLEsmXLuHUA5JQpU0xMTOhVp1RRUTlw4ACHQwKA5W7evHnw4MGfP39SbjEEBARMmjTJ29ub6gYlAyYmJsSCqElJSVOmTGF9rAAAAAAAAACeUVZWRmyKiIhwPgZhYWEhISHGc7gSWOdduXJl8ODBlpaWM2bMoBoaNmxYSEiIi4vLjx8/CgoKEEKysrJ6enr79u0bN24ccWZDQ0NISMiRI0fIZPLbt2/19fURQnJycg8fPrS1tT106BDNnImuSExMzMvLq8OXm5ub0xtqyWk4V16O8vJaj+I5OWjrViw4GDF8H6YFtmoVcnFp3d/6sIn/bIHjxFMYmMotqK3Fjx9v+SPZ1hZfsADNn4/Z2bV9ITFa5vIh6E2jVFlo3dM6g6GNLdzdUWwsnppKY0xQEBs3jjMVGqqqqhYvXhwUFNR6SEhI6M6dOwxKpwAAAOgYqNAAAACAR8XExCQnJ1OaGIatXLmSW8FgGHb79u1+/fq1Hurdu/f27dtpDgHQhVy7dm3jxo0pKSnE2wf5+fnXrl2bM2cO8+tQnZ6blJTEshABAAAAAAAAPInqbYTWhQE4AMMwNTU1BhMEBAQmTZrEsXhYSE5O7sGDBy4uLomJia1HDQwMXr9+HR8fHxgYeOfOnQ8fPsTExBCzGT5+/LhkyRIVFZXTp0+7ubm9f/++JZuhhZCQUEBAwOnTp799+8aJL4aHmZubU7IZ4uLi3r17N3XqVAkJiYaGBjKZ3Lt375Yhi4aGoUpKNFfA09NxH592bywnhwQEkIwM42yG1kNtlzT4+RO3t+fz8Pj32pQUPDISd3PDV69G/y2jgv0/Bou1mT/R3kMxiMdJtFm/4V9SUtj585iBAaLaQkICmzAB27ePmX07KSwszNTUlGY2g7q6+qtXr7rovzMAAMDjoEIDAAAAHnX79m1ic/To0X369OFWMAghTU3NqKioVatWJSQk5ObmNjc3Kygo6Orqenp62tracjEwADqvoqLCy8uruLi49RCJRAoNDb1169b8+fOZWWrgwIHEJtwUAwAAAAAAoHu7c+eOu7s7sWfUqFFciWTt2rWfPn2qqqqiOdq/f/925WrzlMGDB589e3by5Mlv377V0NBoPUFVVZVSv6GkpOTt27e1tbWJiYlPnz6tq6tbu3atl5eXEp3H8Gpqap6enmvXro2MjGTfl8DjiKkMLX8QEhLatWvXrl27iNPwGTOG5OQghIYqKcUUFFCvQiYze+oEAV9wMCoqQnJySEcHMZc3QMwYoFuqoaoKX72a7/XrlhaJku5TXY0/f46kpLBDh1pf1Hq11vUVmMFkAYmOHGBhaIg9eYKOH0efPuEVFZiAAFJSQgsWYP8tScIOHz588PT0DA0NbT0kJCS0ZcuWrVu3SkpKsjsMAADomSChAQAAAC/CcfzBgwfEHiYfprKVgoLCgwcPampqvn79Wl9fr6enp86RWnYAsNv58+fT0tLojdbU1Pj6+jL5M0hVWTEzM5NMJvPxQVUwAAAAAAAAOOr379++vr7v37/Pzc0VEBBQUFDQ09MzNTWdNm0a5V3zzvv48eOiRYuonkouXryYVeu3y8yZM4ODg+/evVtXV0c1pKGhcf78eUFBQa4ExhIODg55eXnjx4+Pjo6WkZGJiYnJzc0VFBRUU1MzNDSUkJAoLy9/+fJlUFBQaGjo8OHDpaSkJCQkFi5cuGnTJn5+fsaLOzs7nz9//unTpz3zxMDW2Qx01dbGFBS0VGigndNQW9vu7dXVkbo6k3kDNA9roHkt7uVFOZqBRFW8hETCX73CVq9GrZJjWgfQrpyD1odidCwfog1iYtiuXQghpgpBsEJeXp6Li8uTJ09ojurp6YWFhdHMNAIAAMAqkNAAAACAFyUmJubm5lKawsLCrY+K5BZxcXFLS0tuRwEAK7V51yY/P5/JpXr16iUjI1NeXt7SrK2tLSgoUFFR6Ux4AAAAAAAAAOY1NTXt2rXr5MmTjY2NxP6IiAiE0Pr16+fOnbtt2zZDQ8NObvT06VMnJyeqXaytrYcOHdrJlTvM19dXTU3t9u3bWVlZZDIZISQuLt6/f/9z585RHlp3XW5ubgUFBVZWVnV1dTIyMn369GlsbMzJyUlJSVFQUCgrKxs1atTUqVN9fHxkZGTatTI/P//Bgwc9PDx6ZkJDC6rPxVTfMP+OiooihCg5DTSIinZg63ZlM6D/5grQvTAhoeUMC+pshhZFRbifH/b/p1GwEFWyBUuwJSuCaQkJCRMnTiwsLGw9JCkpeenSpblz53I+KgAA6GkgoQEAAAAvSkhIIDalpaWpbpEAAFioqamJ8YR2/QBqaGhQEhoQQvn5+ZDQAAAAAAAAAGfU1dXZ29u/evWK3oSGhobr16/fvHlz+vTpzs7OI0aMEBcXZ7xmbW3t79+///79W1paWlZWVlZWVlJS8vHjx9f/X82eQlxc/P79+yz4MjoKw7B9+/Zt2bIlMDAwPj5eUlJyypQplpaWLH/Cyi1eXl5XrlzZs2fP2rVrKZ3Nzc25ubm9e/cWERHp8MqTJ0/etm1bdHT0yJEjWRFpl9GSuEDMZqCZ+9LSGWNl1XKoREtOA40iDUZG7Q2A+LSe+W/UNs50aG7GKypopzJQZGczHyQXdf6Ht6kZnb+JIj6gyhokKIB0NdGO1UiVTkYKlezs7PHjx//9+7f10MiRI319fXV1dTsZHgAAAGZAQgMAAABeRFUHsqioyM7OLjIyUlpamlshAdCNKSoqMp4gKyvL/GpUBWxpfvIHAAAAAAAAMK+6ujopKSkzM7OmpgYhVFtb29DQgBBqamqqrq6urKysrKysqKior6/Pz8///v17mwuSyeTAwMDAwEA+Pj4NDY0+ffpoaWlpaWlpamrKyck1Njbm5+cnJiYmJyenpqbSfDW5NXV19ffv38vJyXXyi+08KSmpJUuWLFmyhNuBsN7Hjx979epFzGZACAkICGhqanZyZQzDlixZcv369Z6W0ECF3vETLf1Do6Ji1NTQnz80r8V0dLD//qdhBjEvgWVFCPj4EJ2TH/n/P3hyWweRdBjzX0W7khXayOGgI+0XWrgJfUtFzaR/e6LjUNg75LoIuS5s41oymezk5NT6noa+vv7evXsdHBy6TaYUAADwPkhoAAAAwIumTp2qrq6ek5ND6fny5cu0adNevHghLCzMxcAA6JZWrlz56NGjsrIyehMGDx7M/GoSEhLEZm0HzhAFAAAAAAAAINTc3BwUFHT58uWoqKg2y6p1DJlM/vXr169fvzq5jrGx8atXr3r16sWKoABd3t7ey5cvZ9Pi8+bNMzY2vnDhgpCQEJu24DWtyzO0oNnTMhnbsAE/dAj9/UtdpEFZGXl4IElJhBBqbkb5+QjHkYoKEuDGIxg+PqxXL5xhDQa+S5fwixfpjbZxngVz2jwqguYQS7ZuUVaBHFxRSgZ1f04+OuSNpKXQwmmMLj937tzbt2+JPcrKyocPH3Z0dORnWzoIAAAAmmin6QEAAADtUlVVFRoa6uHhYWdn17dvXzk5OXV19aFDhzo7Oz958oREIrW9xH9JSUk9f/6c6sWOyMhIZ2dn1kUNAPjX0KFDrays6L1bYGBg4OXlxfxq3DrYEgAAAAAAgG4Dx3F/f/++ffvOmTMnLCysY9kMAgICu3fvTkxMTEhIePLkibu7O5sSDiZOnBgZGQnZDOyWkZEREhLCvoQGVVXVvn37RkREsGl93kcvv6FFS/+Qo0f5TpzAjI3/zV1ACElLY4MH8/n4YDY2qKQEX7OGbGNDnjSJPGkS2dYWd3HhVPj/ZWvbOpeCn1BbAiecFNka5XN9ly5CsNmLRjZDi9IKdMoX1TfQvbampmbv3r3EHnV19fj4+AULFkA2AwAAcB5UaAAAgC4gPz+/oKBAQEBAUVGRqpY7lfLy8tLS0pY/y8jIUD51lJeXV1dX4ziuqanZ3lMbKioqysrKKioqKioqKisra2pqKioqampq6urqysrK8vLyvn///u3bN6qshbKysj9//sTGxl65csXAwODKlSsjRoxo174DBgwICQmxsbGprq6mdN68edPU1NTNza1dSwEA2nTr1q3Jkye/e/eO6lapvr7+tWvX2lU2lvKvUAtJyl0eAAAAAAAAABM+f/7s6ur67t27zizCx8cXEBAwe/bsluagQYOmTJmyc+fOy5cvHz9+nFgQsTP09PT27Nkzb968Lv3Us0vAcXzdunWbN29m61mcU6ZMCQ4OtrOzY98W3cHo0djo0VhyMlq0CCHE9+gR0tVFCKHUVHzFCjyD8Ai9vPw/TQ7CVq1CkZF4TAzdGW19I+E43vJz3bGzHriOREKfvjGakJaFnoQjh4m0R1+8eFFSUkJp8vHx+fv7q6iosDRGAAAAzIKEBgAA4FFNTU1Pnjzx9/ePiIgoJyRNi4qKKikpycnJCQoKKioqKisry8jIlJeXp6WlJSUlMXNWva6u7pgxY6ytra2srJSVlYlDRUVFaWlp3759S05OTktL+/37969fvzpfLv7nz5/W1tZ+fn6Ojo7tunDIkCEPHz6cNGlSY2MjpfOff/4ZOnSohYVFJ6MCABCJi4uHhYUdPXr08ePHBQUFZDJZWlp60KBBx44da++LVikpKcSmuro6SyMFAAAAAACg2yoqKlqyZMmLFy/IZHJn1hEUFLxw4QIlm4FCTExs/fr1q1evfvr0aVBQ0IcPH7Kystp8VCkgIKCmpqasrCwvLy/7/9TU1ExNTQcNGgSpDJzh7e1dWFi4ceNGtu5iaWm5bds2tm7RffTr9+8fWrIZmppwV9fOpC8wedQCsycyCAhgfn5o9Wo8Lg5VVyOq8gzMJSh0JqeB6/8y5BWhYrrnaiKEUDMJRcfSTWhITk4mNufMmTNy5EjWRQcAAKB9IKEBAAB4Tn19vbe39/Hjx3Nzc1uP1tXVZWVlZWVldXj99PT09PT0y5cvI4QkJSUF/r8AXU1NDTFvgLWampoWLVqkqKhoa2vbrgttbW0vXry4ZMkSqqW+fPkiJibG6jAB6NH4+fm3bdu2bdu25ubmxsbGjv2IJSYmFhUVEdfU0dFhXYwAAAAAAAB0WyEhIfb29vROl1BXVzc3N1dQUEAIiYqKioiIIIT4+PikpaXFxcWlpaWlpKTExcVxHK+rqzMzM2PwJrGgoOCMGTNmzJiBEKqrq8vIyMjKyvr169evX7/y8vLKysqEhYVlZGQMDQ0HDBjQv39/DQ0NgVa16wEnRUVF7d27Nzo6WlBQkK0bqaqq5uXlsXWL7gq/fBn/b3J/a0w+42dZKoCEBHbjBvb2LR4QgMrL0e3bLd3tSk3oZJ0GLpZ2wHHU5l8kmX50EhISxGZkZGR+fj7Vi2EAAAA4Bn4TBQAA3hIWFubs7Pzr1y/ObFdVVcWZjRBCzc3N8+bNi4+P19TUbNeFixcvTkxMPHnyJKUnLS1t//79Bw8eZHWMAACEEBIQEOjw/crs7GxiE8dxISEhVgQFAAAAAABAt9XU1LRnz55Dhw7RLMxgZ2e3Y8cONr0cLCoqOmDAgAEDBrBjccAS7969c3BwuH37tp6eHrv3UlJSKigooDzD5qKHDx9ev369tLSUn59fQ0Nj69at/SgVEXjT27eorcIqxKf7jP+G6eUBdOS/y4gR2IgRzNZ1YIj5nAZ2fP+0rMl8/Cq9kZw0Ki6lO0GAD40woztqbW1NbObn50+YMCEyMlJGRobJAAAAALAQH7cDAAAA8D8HDx60s7PjWDYDa/Xp02fRokVXrlz58uXL379/s7Kynjx5YmlpSZxTXFw8a9as+vr69i5++PDhYcOGEXtOnz5Ns4IFAIC7TE1NiU2u3wUDAAAAAACAx6Wmpg4fPvzgwYOtsxn69+8fHh7+4sULKHXeYwUEBMyYMcPf35/q8SqbiIqKSkhIFBYWcmAveiorK8eNG7dgwYLHjx9HR0dHRkbeuHHDxsZmw4YN7H7dPy4uDiFkbm5Oc7Slv2UODdXVbIurszr5wZzJPAyMoDPb0Vu8zQCoCPCjgX0ZTeijhezH0h01NjaeOnUqsefr16/Tpk1raGhgMgAAAAAsBBUaAACAV1y8eHHHjh00hyQlJbW0tHAc//XrVzXDD0jCwsIqKioYhpHJ5MLCwpZfskVFRRUUFCQkJEgkUnp6enNzc7sCExMTU1BQkJKSkpaWlpaWlpCQkJGRERMTExMTk5KSkpeX19HRGThwYEvdSwoFBQUtLS07O7sJEya8fv2a0h8fH798+fIbN27w8bUjqU5QUPD69esmJiZ1dXUtPbW1tefOnfPy8mrX1wIAYLekpCRiU0tLi0uBAAAAAAAA0AVcunRp48aNNTU1VP0Yhnl6erq7u8NZDz1WU1PTP//88+TJk/DwcE6W0Ojbt29SUpKSkhLHdiQikUhTpkx58+YNVX9BQcHFixcFBASOHj3Kwu3i4uLMzc3Nzc2p0hRo9lBdS53f0KHahCxM0Xj1DgU8RqUVSEgQDTVGq5yQRKtjJFmyHb06DS2dNBMO6GUhMM5OYHAVk1/Iie3o6w+URuvYXmkptNoJiYkwuvzixYuxsbEFBQWUnqioqFWrVl27do2Z3QEAALAQ/EIMAAA8oby8fPPmzVSd/Pz8M2bMWLVqlZWVFT8/f0tnWVnZ379/q6qq6urqCgsL8/Pza2pqxMTEVFRU+vfvr6enR5lJU1VVVVRU1OvXr6OiopKTk6mKJUhISGhqavbr16/lmExtbW0NDQ2qTIV2ERISunv37uDBg4lV6P39/Wtra318fBQVFZlfSl9ff926dYcPH6b03Lp168CBA+1KjAAAsNuTJ0+IzeHDh3MrEgAAAAAAAHhZRUXFsmXLAgMDWw+pq6vfvXvXwsKC81EB5j18+NDf37+iooKfn9/Q0NDd3b13796sWryiosLe3l5SUjI+Pl5WVpZVyzJj4sSJ9+7dGzuW/qvr7HTmzJmPHz/SHKqrq7t9+/aaNWvYmjffkuKA6NRpoFueASFcWxvFxDC/EQtTGcoqkOMGFPcV1fz7EhB6FoFuPkJ71qHpdoglh00wfwoJcSZlR3aX1qCnlxy6dQIt24qS0xCZEIKKIloxD62Y18blSkpKT58+tba2Jp7Y6+fnZ2FhsWLFCvaEDAAAgDYMIeTh4eHp6cntSAAAoEe7ffu2o6MjscfGxubs2bN9+zIsjtY5ZDK5oqKiqalJUFAQISQiIiIqKsqOjeLj40eOHEmVPCEtLe3m5ubm5sb84XN///5VVVVtamqi9Hz//p3Xz1AEoCdpampSU1MrKiqi9AQEBMyb19ZNAgAAAAAAAHqYjIyMqVOnJicnU/ULCAjs2LFj165djN9VANxVWlo6a9as2NhYYmkNLS2t9evXu7m5dX795uZmGxubgQMHnjlzhvOn+P39+7dfv36xsbHa2toc3hohZGVl1bo8A5Grq+uZM2dYuynNsySoEhpojv6nMy+PPH06ystrvT7/nz8tf2D8XJ/435rezNZz6urRuEUoPonG5N4K6Hc0U9kMTCY9MBMh86vRm8mSDAyi+gZ09DJ6G4+qapCwENJSRTvWIF1NZi8PCwubOHEi8W6kiIhIbGyskZERS8IDAADAmIuLi4+PD7zVCgAAPCEnJ4fYnD59+qtXr9iazYAQ4uPjk5WVlZKSqq+vl5CQYFM2A0LIzMzMx8eH6kN4RUWFp6entrb2oUOHamtrmVmnV69eo0aNIvZ8/fqVlYHysJqamk2bNg0bNkxfX79fv37W1tY3btzgdlAAUAsODiZmM4iKik6aNImL8QAAAAAAAMAtVVVVxcXFJBKp9dCrV6+GDh3aOptBX1///fv3e/bsgWwGXtbQ0DBx4sSIiAiqg0J+/fq1d+9eb2/vzm/h4+MjLCx8+vRpzmczIIR69eq1bt26nTt3cn5rhFBhYSHjCZmZmWzaunUGAxGDmf9SUcGWL0fS0lTdLdkM5AsX2FSlYNdJ9Okb7aHC4n//wK0CCYwRv72pUiUop1ew5EdARBjtWotC/dD7+yjCH1070o5sBoSQra0t1c91fX39ggULiCkOAAAA2A0SGgAAgCdQ1Q+srKzkwKfWmzdvjhgxwtDQcNCgQQYGBra2toyz4Dtj0aJFx48fb/1FlZeXu7u7a2tru7m5vX79us0PA3p6elSXszZO3pScnDxs2LCTJ0/GxMSkpaX9+PEjIiLCxcVlypQpjY2N3I4OgP/x8fEhNqdOnSolJcWtYAAAAAAAAOC8+Ph4JycneXl5KSmpXr16iYqKWlhY7Nq1Kyws7Pv37/fu3Zs5c6adnV1JSQnVhc7OzgkJCbQflAJesmfPnvj4eJpDZWVlp06dqqys7OQW/v7+7u7uXDxhc+PGjeHh4T9//uRWAAyw49k8JV+BmR9AypzWx09gzs7Y7t2Yvj4S+P+Tvvn5yWPGkAMCMBcXloVLgOMoKgbR+yup/4EhhB694vVsBkTrPyulh1VpDZ2xbNmylStXEnu+fv166NAhbsUDAAA9EBw5AQAAPCE2Nnbo0KHEnnPnzq1Zs4Z9Oy5atCgoKKi6uprY2atXLzc3t+3bt7Np06CgoJUrVxYXF9ObICkpOW7cuBkzZtjb24uLi7eeMGfOnHv37lGaV69eXbp0KVti5RlVVVWWlpbfvtHIt+fn5587d+6tW7c4HxUAraWkpPTr1494G+LVq1e2trZcDAkAAAAAAACOIZPJ27dvP3LkSHsfuEpJSfn5+U2fPp1NgQHWMjc3p5fQgBDCMOzkyZPr16/vzBbS0tK/f/9mfEBnbW1taGhocnKykpLSpEmTlJSUOrNjazt27Ghqajpy5Ahrl23T8OHD379/z2CCs7PzpUuX2LE1MZuhdbICMxP+1diIv3qF3r5FOI6GD8fGjUPCwswE0IEjJ4pK0JDp/6vEQNSSzSDSF186G51v6+FPew+J6OQBFkweXdGumexWX19vZmb2/ft3So+wsHBiYqK+vj4XowIAgJ4AjpwAAAAeYm5uTlV7YO3atTNnzvz48SM7ttuzZ8/9+/epshkQQn///j158uTTp0/ZsSlCaMaMGcnJyWvWrBGm81muqqoqMDDQyclJTU1t8+bNVCdxNDY2RkREEHuo/tK6pZ07dxI/LxGRSKTQ0NDExEQOhwQATWfOnCHeX9DT07OxseFiPAAAAAAAAHDSzp07Dx8+3N5Hbjo6Oh8+fIBshq6ivr6e8ZkIOI5/+PChk7vU1dXRfMejBZlM3rJli7Gx8ezZs3fu3Ll8+XJTU9Np06aVlpZ2cl+iOXPmPHz4kIULMmncuHEMjlzp3bu3m5sbm7YmHi1hTkvrabQJCWGTJmFeXtihQ9iUKUxmM1DB6KCa1tCIyGQal1OyGVrm0Fy8A1EhwnkQDCJnvEK7chSIE7hbp0FEROTmzZuCgoKUnoaGBldXVy6GBAAAPQokNAAAAE/AMOzAgQNUnUFBQRYWFv369Tt69GhFRQWr9qqrqwsICKirq6M5WlxcfPDgQVbt1VqvXr3OnTuXlpa2cuVKAUoJvlbKy8uPHz/ep0+f+fPnv337tqqqys3NTVNT8+/fv5Q5oqKipqam7AuVR3z48IHBB7zi4uJz585xMh4AaCotLb1+/TqxZ+3atVwvCwkAAAAAAABnJCYmHj58uL1X2draxsTE9OvXjx0hAXZobm5ucw6Z5hPm9hAREaF30wbH8ZkzZ545cyY9PZ1EIrV05ufnP378eMyYMa2PMumwgQMHkkik5ORkVi3IJHd3d3q3egQEBKZMmcLWn5evX782NjZ+/vyZ5mjbqQysg9NBNU2pF5KWpHG5SF+8JZsBQ2hQq7+wlnUY5EmwTwcqLvBOTsOgQYM2bdpE7Hn58iVX8n4AAKAHgoQGAADgFbNnz162bFnr/h8/fvzzzz8DBgxITU1lyUYhISFZWVkMJmRlZeXm5rJkL3rU1dV9fHy+ffs2f/58ERERetOampr8/f1HjhwpKyt7+vTpgoIC4qiIiEhVVRVb4+Q6HMfbfMciPz+fM8EAwICPj09tbS2lKSUltXjxYu6FAwAAAAAAAEedPn2a6jG2qKiotLQ0vflqamoXL14MDQ1VUFBgf3SAZSQkJGRlZRnP6du3byd3kZOTo5eacPjw4ZCQkMbGVi/dI5SYmLhw4cJObk00efLkJ0+esHBBZggJCT1+/Hjo0KHEV+ERQjIyMg4ODj4+PuzbOi8vz8HBITExkUQixf9Xdnb2jh072Ld1hwkKoL59GE3QUkeOU2n0t1loocMYLEs8iqJdu3P3sAkiDw8PbW1tYs/GjRvr6+u5FQ8AAPQckNAAAAA8xMfHh94jwD9//mzevJklu3z9+pXxKwUlJSW/fv1iyV6MGRgY3Lx5My8v7/r163PmzGFwU4Dy2gFRWVnZjBkzOv/qAy/DMIxBrcUWDApdAMAZTU1N3t7exJ4VK1ZISUlxKx4AAAAAAAA4qa6u7v79+8Sef/75p6Kiory8PDMz89KlS05OTubm5vr6+qNGjXJ1dX327FlmZuaKFSv4+ODebNdDOXqAJnV19VWrVnVyi169ehUXF9McunfvXkNDA70L4+LiMjMzO7k7xdy5c69evcpgO3ZISUl59uzZ0qVLN2/ebGNjY2pqam5uPmXKlLt37/r7+7d5h6QFvfoWjK1Zs4beq0RFRUV79uyheW+KWyjP+I9sQ9pqtOeICqNZ45Es3cQq6kQBVuUN0Kwn0ZLNwL5ECs4QFRU9efIksefXr1+nTp3iUjgAANCDwC/NAADAQwQEBK5du3bjxg0VFZXWo7GxsSz5pV9OTo7xBBEREQkJic5vxCRZWdmFCxfeuXPn79+/4eHhK1asYHBUJJWEhIRr166xNTyuU1JSYjxhwIABnIkEAHoePnz4588fSlNAQGDt2rVcjAcAAAAAAABOCgkJIZYPlJWV9fT0bHm/XFtb29nZ+datW7GxsT9//oyKijpz5szEiROp3j4HXciRI0fo1WAQFhZ2cHBQVlbu5BYKCgo0Exqys7OJn7xa+/v374MHDzq5O4WlpeWgQYPWrFnDqgUZi46OHjZsmKWlpbOz88qVK318fKqqqk6ePBkbG/vkyZNx48a1uQKJRLp27ZqSkpKCgkJ7cxrq6uqSkpIYTEhNTY2IiGjXmu3F4GiJ1nMoPVpq6LQH6qNJPVNGEs2Zgjzd2t6U6g/sQMlm6PAKbf7NcIy9vf2ECROIPV5eXoWFhdyKBwAAeghIaAAAAJ6zYMGCzMzMmzdvjh49mthfWFi4ffv2zq8/efJkxjUtVVVVuXKEJz8/v7W19cWLF3///r1v377evXu3eUlDQ0NQUBAHYuMiBwcHYWFheqM6Ojrr1q3jZDwAtHb79m1ic/r06Zqare6mAAAAAAAA0E3du3eP2JwxYwaDoxVBVycnJ3fnzp0BAwZQ6ue3kJGRcXJyOnr0aOe3kJSUrK6ubt1fUlJSU1PD+FrGGQ/tde3ataSkpG3btrFwTZru378/d+7cmJiYsrKylp6ysrLY2Nh58+ZRlT+h59mzZyYmJjdu3Lh7966ZmdmbN2/aFUB6ejrjZ9J1dXXsTmjosLEjUKQ/WjgdDeqHdNRRX11kOxz5HUPee9F/v0lp40CiAI/kIrDKiRMniElplZWVHh4eXIwHAAB6AkhoAAAAXiQsLDx//vyIiIiRI0cS+48ePZqfn9/Jxfv06TNw4EB6oxiGjRo1irsvi8jLy+/cufPXr1+3bt1icOZoC8pn3e7KxcVl1KhRGK3PoNLS0mvWrOnVqxfnowKAAsfxyMhIYs/q1au5FAsAAAAAAACcVltb++zZM2LP7NmzuRUMYJ/GxsY1a9bIyspiGGZra6uqqjpmzBgzM7P+/fubmJhMmjTpwYMHV69epfnhvb34+PhoHq+prKzc5tF+enp6nQ+AQlxcPDQ09OXLlwcPHmThslRKS0u3b9+el5fXeigvL8/d3b2kpITB5fHx8dbW1ps3b/bw8IiIiLCyspo4cWJwcHC7YmDmcTsvn3mqIIcuHkDvH6DvoSjhCXp6GdmNbPsq0DGGhoYrV64k9ly+fHXHwaSSbn6HEgAAuAkSGgAAgKdRZfiSSKTly5d3PqnZ19dXX1+f5pCZmRmPnP0mIiLi5OREr5AjhZCQEGfi4RY+Pr7Hjx9Pnz5dVlaW2K+lpbVr166NGzdyKzAAWuTm5paXl1OakpKSVJlYAAAAAAAAdGPPnj0jvkwvJydnbW3NxXgAmxw+fDg7O/vnz584jn/58mXVqlXa2tpZWVnDhg178uRJcHCwjY0Nq/ZqbGykea9DSUlJQ0ODwYWqqqosz6eRkZF5/vy5n5/fyZMnWbsyhaenZ3p6Or3RjIyMPXv20BwqLS1dtmzZ9OnTnZycvn37Rvnap0+f/ujRo3blH/Tp04fx6yLCwsKjRo1ifkHQve3evVtSUobSxHHSIa+tw2ejrYcQD+e9AABAFwYJDQAAwNNsbW21tLSIPc+fP79y5Uonl9XU1Hz27JmFhYWYmBilU05ObtKkSa9evSJ2cp2amhrjCT2hsr2oqGhgYGBISMjixYvHjx8/derUrVu3xsTEbNq0iduhAYD+/v1LbGpra/Pz83MrGAAAAAAAADjs4sWLxOa0adO4W/IQsElUVNS6desUFRURQioqKtOmTbty5Up6erqysrKpqemBAwcaGhoYr5CcnHzv3r3ExMQ296qurhYXF6c5tHbtWnpFGjAMGzNmjJKSUpvrt5eSklJ4eLi3t/e+ffvYcXBAm38nSUlJrTtTUlLMzMwkJCSSk5OXLVtG/Byqr68vLy//7t075mMQFxfv378/gwn6+vq2trbMLwi6t/QcBeHeu4g95OqQrLQw79toIdyrAwAANoCEBgAA4HVv376VkJAg9mzbto1xtT1m6Orqvn///tmzZytWrJg7d+6GDRsiIyODg4PbPOKBw7Zt28YgR15ZWdnd3Z2T8XDR0KFDr127FhIS8vjx40OHDrXcRgGA6xobG4lNUVFRbkUCAAAAAAAAJzU3N3t6eoaHhxM7HR0duRUPYCscx/n4qO+ly8jI7Nu3Lz4+Pj4+3tjY+NWrV/QuP3z4sK2tbWBg4JQpUyZPnpybm8tgr/r6enofrBYsWLBgwYLWOQ18fHwjRoy4fPkyc19Nu6mrq0dFRYWEhNjZ2f38+RMhVFBQcPfu3fPnz8fGxnbyLIba2tr2TsjNzR0/fvzu3btPnz4tKSnZ+hInJ6cbN260K4yzZ8/q6OjQHJKXl9+6dSvkKoEWzSTkthdVC6zFBP/zDdNc5N7UhIe8QbcecSkyAADoviChAQAAeJ2qquqdO3eIpzCWlpYeP36cJYuPHj364sWLt2/fPnHihJGREUvWZCAnJycqKurjx49tflilGDx48Ny5c2l+kpeQkFi8eLGhoSFLYwQAtA/VPR2q/AYAAAAAAAC6GRKJFBcXt2vXLj09PapK+AYGBmPGjOFSXIC9BAUFm5ubaQ5pamo+fPjw6NGjrq6u1tbWYWFhVBMOHTrk5+eXkJBw9+7d9PR0S0tLMzOzoKAgenuRSKTWyRMU586dO3bsmKmpqby8PIZh4uLihoaGa9euDQsLExER6dhXxwxlZeU3b96MHz9++PDhurq6pqamc+fOXbt27ZgxY0xMTKhKlTDv79+/RUVFjOdQveeTl5dnZ2e3Zs2aRYsW0btk4cKFQUFBpaWlzEeipaV18+bNvn37Em/BIYTU1dV37tzp5OTE/FKgewsKRckZCGFCAooHiP3k+nhS5b3aOuQXyK3QAACg2xLgdgAAAADaNmnSpEWLFvn5+VF6Ll++vGfPHppHKvKmsLCw3bt3p6enFxcXCwgIqKmpmZmZeXt7y8nJtXntmTNnJCQk/P39s7OzKZ3a2tpLly7duXMnO6MGALSNKt+I+XQlAAAAAAAAeBmJRMrNzf39+3deXl5RUdHfv3+zs7N//vyZlJRUU1ND85L9+/czeA4NurSGhgZhYWEGE6ZMmTJhwoSAgICNGzfiOL5ixQp7e3sJCYm9e/e+ePEiIiKi5TAIQUHB7du3DxkyxN7e/vnz59u3b29dFaC+vp5xaoKzs7Ozs3NaWtqfP39kZGSMjIwEBDhxn19AQMDe3v7ChQsZGRmUztra2qSkpK1bt2ZkZBw5cqRdC6akpIwbN05BQeHXr18Mppmamrb8oby8/Pr160eOHFm3bt2WLVsYXNK7d++ZM2cePXrUy8uL+XgsLS1jY2P37dsXGxtbWVkpIiKip6fn6elJddrpt2/fXrx48fXr14KCAgkJCV1d3QEDBpiZmRkaGsIJjD1BSBRqakYIIX6pOaSS4+T6eMpQ899d/JIzcgsESSQE3wsAAMBCGELIw8PD09OT25EAAABgJD8/X0dHp76+ntLz+vXrrvLmx7lz5/bv319YWEjVP2DAgBcvXqiqqjKzSEFBwYULF1JSUloudHFxYXAUBQCAY3Jzc9XU1ChNJSWl/Px8LsYDAAAAAABAh2VkZLx69er9+/efP39OTU1tV/kxZ2fnS5cusS82wF1GRkb+/v4DBw5kZnJkZKSvr+/Lly9rampmzpx58uRJWVlZqjnl5eUnT568cOHCtGnTdu/eTflURSKRFBQU0tPT5eXlWfw1dBqO45aWlh8/fqQ5Kicnd+/ePRsbGyZXi4qKcnR0PHz48NSpU4cMGdJykkVrBgYGt27d+vDhQ2ho6Lt378aPH79lyxZKigMD+fn5xsbG4eHhrKpIiuP448ePDx48+Pfv30mTJpmbm6uqqlZWVqalpSUmJsbHx+fn55uamlpaWlpaWpqbm/fu3Zsl+3Zbv37hoaHo71/Uvz82diySkEA4jj98iJ48wauqMAzDVVX5XFwQ71VmneeGHr3898/kmteN2f/5nhdU8tYwXJXwFElJ0LgWAABAe7m4uPj4+EBCAwAAdBlz5869e/cupXn06NHNmzdzMR4mff/+fdy4cXl5eTRHR4wYER0dzeGQAAAsVFNTQ6z/KSoqCkUaAAAAAABA11JVVeXn53f58uWkpKQOXM7Pz79ly5YDBw5AeYbuikwmS0tL5+bmSklJsXbl8vLyI0eOXLp0acmSJdu2bZOXl/f3979w4cKLFy/27NkTExNTUVEhIiKioaGxY8cOZp7is1VISMjMmTPr6uroTbCxsWl94kZrX79+PXz48Js3b3x9fceNG4cQCg0NXbFiBbEwZwsRERExMTFJScmxY8fa2dnZ2trKyMgwH/DNmzcPHjz44cOHdl1FU3p6urOzc0VFxZ49eyZPnkzzh72ioiImJub9+/fv3r37/PkzQqhfv37GxsYWFhaOjo6dDKBbyc/HN2zAk5NRWRlCCPHzIzU1zMoK/fyJJyYi4jdYr17YtGmYhwe3IqXJbR+6ePt/zcZsO3LNS0oTE1Dpb5Oe9ILG4bkAAAA6oCWhAX7JBgCALmPw4MHEZm5uLrciaZcdO3bQy2ZACCUkJISEhHAyHgAAa4mLiwsKClKadXV1DQ0NXIwHAAAAAAAA5pWUlHh4eKirq69bt64D2Qx8fHxTp06NiYnx8vKCbIZuLDMzU0FBgeXZDAghGRmZgwcPtpxjoqura2pqumnTJmdn56FDh544ceLdu3ffvn2Lj48PCgoaP3781q1bWR5Au9y9e5dBNgNCKDs7G8dxeqNlZWUXLlwwNzefMmWKkZHRz58/W7IZEEJ2dnZPnjyxsrJSVlZu6ZGVldXT0zt06NDnz59//fp1+fLlWbNmtTcvYcGCBZMmTbKzsysqKmrXhVRu3bplaWk5ffr0uLi4qVOn0vthl5aWHjdu3J49e169elVcXJycnOzp6SkuLr5hwwYbG5vMzMzOxNB95Obi8+bh7979m82AECKR0O/f+M2beEwMovoG+/sXv3kTP3yY82EysMwByUn/rymg6NVSCr0F3pzHV3WeC2EBAEC3xomztQAAALAEg8+EvCw9PZ3BaG1trb+//4QJEzgWDwCA5SQlJUtLSynN6upqxofLAgAAAAAAwHW1tbUjR478/PkzjuMYhrV9AYGcnNyIESPs7OymT59Oef4KurEPHz4MGTKEfesrKytfuHDBy8srNTVVSkpq8uTJre+l/P3798KFCwoKClu2bGFfJIxVVVUxnlBRUVFdXS0pKUnsLC0tDQ0NffDgwevXr+3s7Pbv3z927NjWOQHGxsaRkZF5eXlfvnxBCJmYmKioqHQ+5qNHj3p6epqZmd28edPKyqq9l1dXV69ZsyY+Pr4DR1coKioqKiqOGTNm//79586ds7S0vHXrlq2tbXtj6GZwNzc8I4PGAJmMaP5TXF+PBwVhixYhJSV2x8YkIwNkaYaCw/9t8omY8ks5kCr/V1U358fhqqqVVD8IAAAAOgMSGgAAoMuIjY0lNomH1vOs5ubm6upqxnMqKys5EwwAgE2o0q3aezsYAAAAAAAADmtqajI3N09OTm5p0nt/oFevXjo6OsrKyr3/n66urp6enra2NgeDBdwXFhZmbW3N7l2kpaXNzc1nz55N782Q6urqK1eurFq1ilsPSqWlpRlPKCsrMzAwMDY2NjAwUFZWLikpaSkyMXr06GnTpvn6+ra5goqKCkvyGCgwDNuzZ4+FhYWTk5O9vf2uXbuUmH4uHh8f7+TkNGrUqLi4ODExsQ7HICAg4ObmZmZmNmvWLG9v7+nTp3d4qS4vMRH//394qTG4k5CXh1+9iu3YwaagOuDaYWS/An38gshkhBAS6OVJqnyAEKlltKys+PTp0zt37uRmiAAA0L1AQgMAAHQNNTU1oaGhxB62vhzAKgICAqKibRwa15nPhAAArmtqaiKmJfHx8YmLi3MxHgAAAAAAANrk6uqaTOuhGoZhQ4YMmThx4vDhwwcNGiQnJ8f52ACvaWpqev78uZeXFwf2am5uTkxMZDAhPT39zp07zs7OHAimNScnp3v37tXU1NCbMGbMmEuXLiUmJqanpxcWFsrJyXl6eo4cOZLrNfzs7OwSExP379/fv3//2bNnL1++3MzMjMH8oqKiI0eO+Pv7nzlzZvbs2SyJYcSIESEhIZMmTWpsbJwzZw5CCOE4HhWFP32KVVUhWVlszhxkasqSvXgW/vgx6th7TTx2YIeEGAq5hvacRmFvUVEZamw0qK1bUJHnR5lw8uTJdevWseOcGgAA6JkgoQEAALqGwMBAYqkDOTk5CwsLLsbDPE1NzZSUFHqjgoKCU6dO5WQ8AADWSk1NJZFIlKaioiLX71UBAAAAAADAgL+//8WLF6k6hYSElixZsmHDBgMDA65EBXjW/fv31dXVWVs2gJ7c3FzicX6tkcnkjx8/ciuhwcbGxtTUNDo6muaooqLi7t27NTU1NTU1ORwYM+Tk5E6cOLF169YrV644Ojo2NjaOGzfO0tLSwMBAUVERw7C6urqSkpLv37+/evUqMjLS0dHx69evioqKLIxh0KBBL1++HDdunJCQ0HQTE3z9evzHD1Rf31IiBn/yBDMxwc6fR903lQpn+O3dtQgJooOb0cHNKL8I1daj5vrdA40CGhsbW0ZLS0vPnz/v7u7O3SABAKDbgIQGAADoGq5du0Zszp49W0Cga/wbvm3btvj4+JKSEpqjRkZG/6alAwC6ppcvXxKb7T1VFAAAAAAAAE7KzMx0cXGh6pw0adLFixdVVVW5EhLgcXFxcXp6epzZS0BAgI+Pj/EcQUFBzgRD0+3bt+3s7L5//07VLy8vv2bNGktLS65ExbzevXvv2LFjx44dKSkpr169Cg8P9/Hx+fv3L0JIRERETk7OwMBg+vTp165da/N0jI4ZMGBASEjI+LFjBRQVJ1VU/Gesuhp/+xbNm4c9eIC4dKoIu2GamrQP+GkTT2bJtFD+N+lFa/HixZcuXaL0nzp1ys3Nrc3KtQAAAJjRxq9HAAAAeEFOTs6bN2+IPUuWLOFWMO01evTopUuX0qyxpq2tffXqVX5+fs5HBQBgiYaGhvPnzxN7rKysuBUMAAAAAAAAjJFIpEWLFlVVVRE7L1y4EBwcDNkMgJ7JkyfHx8d/+/aNA3spKyv36tWLwQRBQUFra2sOREKPqqpqZGTk9OnTNTQ0WnIvZGRkTE1Nz58/7+HhwcXA2svQ0NDV1fXmzZsfP37MyMjIyMj4/v17dHT0lStXFixYwKZshhbGxsYPTUyW//gR3tDQehRPTibv2MG+3bkLmzULMfwOp01JCesKN0Ld3d2J+UZFRUU3btzgYjwAANCddI23ewEAoIcLCgoik8mUZt++fYcOHcrFeNrryJEjmpqa3t7e6enpDQ0NCCF5efn+/ftfunQJinkC0KV5enpmZGRQmhiGzZo1i4vxAAAAAAAAwMCJEyfevn1L7Jk/f37rgg0AENnY2Li7u48dO1ZOTk5TU1NCQgIhJCYmZmpqOnv2bGVlZRbuxcfHZ2Fh0br+AYWBgYG9vT0Ld+wABQWFoKCgioqKT58+lZaWDhgwwNDQsGNLkcnk79+/5+fnKyoqGhkZ9ZQ3Xv78GVJUtFtK6nBlpQ3Np/sJCai+HomIcDwy9lNTw4YNw4ODEc50pQZBQWzSJKSuzs6wWKGuTquxce7EiTcfP6b0nTlzZsWKFRiGcTEuAADoHiChAQAAuoDw8HBic968edyKpMPWrFmzcuXKyMjIT58+iYuLjx8/XldXl9tBAQA65fHjx4cPHyb2TJw4EbKUAAAAAAAAb0pPT9+9ezexR1tb+8KFC9yKB3Qhy5cvX7Jkybdv3woKCiorKxFCNTU1b9682bt3r7u7+6ZNm1i417Fjx2JjYxMTE1sPKSgo7NixQ1hYmIXbdZi0tHRnakXgOH7w4ME7d+78/v27qqpKQkJCXV3d3t7+wIEDbR660dXhb96gkpKk5uYJ9FIW8vNRSgoyMeFoWJyCHT+OCgvx+HhEeHcLIYRkZJCICCouRs3N/+uUlcUmTMD++083z8nNxXfvxlNSUGnppoaGWwhRkjWSk5MjIiK4W1UFAAC6B0hoAACALiAhIYHYnDBhArci6QwBAQFbW1tbW1tuBwIAYIF37945OjoSi8cICgoeOnSIiyEBAAAAAABAD47jLi4udXV1lB4+Pr5r165JdtOD6gHL8fPzGxsbGxsbU3oWL16cnZ09ffr0ioqKvXv3smojaWnp4ODg2bNnf/nypYFwJIGOjs62bdvmzp3Lqo24CMdxBweH4ODg+vr6lp7q6uofP36kp6d//fr16dOnHCvVQCaTAwICgoKCqqqqxMTERo4cuWbNGlFRUfbuWlGBEIpvbFwgI0NzHG9qwquru+1L/aKi2J076OBBFBWFFxWh2lokK4upqqLVq7GxY3E/PxQejldWYnx8SEkJW7kSDR7M7YgZ+vwZX7cO//WrpWWEkLWwMPEwEV9fX0hoAACAzoOEBgAA4HWVlZV5eXmUpoCAgJGRERfjAQCAhISESZMm1dbWEjv37t07YMAAboUEAAAAAAAAA9euXQsLCyP2rF+/3srKilvxgO5BQ0MjNDTU3NzcwsKChS+fqKurv3///vr1648ePaqoqBAREenXr9/27dsVFBRYtQV37du37+nTp8R0jRZNTU2vXr3atGnTqVOnOBBGVlbW3Llzv379SokkODj42rVrp0+fZu/bOP37IyGhzOZmPQHaT2cwWVlMS4uNAXCdoCC2ezcikbDMTFRdjVRVkaJiywi2bBlatqzLJHPU1eGbN1OyGVqslJAgJjQ8fvy4rq6O7VkyAADQ3WEIIQ8PD09PT25HAgAAgLaYmJhhw4ZRmvr6+j9//uRiPACAHi45OXn06NF///4ldk6dOvXhw4fdvjQoAAAAAADoikpKSgwNDYuLiyk92traSUlJ4uLiXIwKdBvh4eErV678/v07jxwGweNIJJKxsfH379/pTdDT0/v69Su7HwAXFxdbWVklJye3HlJTU7t//z7xXhxtFRX4iRPo+3dUXY3ExZGeHrZ5M2Im6aS5mTR2rHBkZL2aGs2P0JiJCfb0KRNfRLfSTEIPX6JnEaipCfWSQ0tmIeO+3I6pLfjRo/iZM1SdjTiump9fSqhn+fz58y5abRcAAHiBi4uLj48P3HQGAABel5qaSmz27cvzv84DALqvrKyscePGUWUzmJmZBQQEQDYDAAAAAADgTdu3bydmMyCEfHx8IJsBsIqNjY2RkRFnigp0A1+/fs3KymIwISsrKyoqit1hrF69mmY2A0Loz58/69evb+P68HB8yhTc1xePicG/f8djY3F/f3zqVDwoqO29BQRIDg58GEb7I7ScHFq7tu1FupfYr2jEbLR8K7objIJC0cXbaPwSNGsNqqrhdmSMxcW17hPCsCn/Tcd5/fo1pwICAIBuC+47AwAAr0tPTyc29fT0uBUJAKCHKykpmThxYm5uLrHTwMAgODgYbgcDAAAAAADe9OXLl6tXrxJ7nJycxo0bx614QLd0/PjxY8eOZWRkcDuQLuDXr19UxxdSaW5uvnLlCltjqKurS0hIYDDhx48f8fHxdIe/fydv3463SsvAc3LwAwdQdHSbAQi5uCAMa5SQoB6Ql8dWrMDs7NpcoTtJ+I7mb0RfU1Bj8/86yyvRswg01Rk1NHIvsjbV0E64sP1vsZbPnz9zJBoAAOjOIKEBAAB4HVVCg66uLrciAQD0ZPX19VOnTk1JSSF29unT5/Xr17179+ZWVAAAAAAAADC2c+dOEolEaUpLSx87doyL8YBuSUdHZ9euXfPnz29qamLtyo2Njbdv3160aNGcOXN27dqVk5PD2vU5T0VFRUREhPGckJCQffv2sS+Gnz9/5ufnM5hQVVX16tUreqP4nj0oL4/2WFERfvgwMzH0UlIq3rULs7BAGhpISQnT0sKsrPiuXsXWrGHm8m4Dx9H6vSiHzn+N2K/I4yRnA2oXOqfMGAsKEptUt3YBAAB0gAC3AwAAANCGtLQ0YhMSGgAAXOHi4vL+/Xtij5qaWlhYmIqKCrdCAgAAAAAAgLG4uLhnz54Re/bs2aOkpMSteEA35urqGhkZuXr16kuXLmEYxpI1Q0JCtm7d+uPHj+bmf19d9/X1nTRp0oULFwQEuuqN/cGDB2toaFCdr0qltrbWx8fHwcHBwMCAHTE0NjYS85xoqquroz1QVIRnZjK4EM/MxJKTUb9+jNfX0dHJUFVVu3cPI5NRVRWSlmY8v7t69wkl03/cT8ZR+HuE44hFP1Ishmtr0zx1oo+AAIYQ/v/NP3/+NDU1Cf43ywEAAEC7QIUGAADgdVChAQDAdZcvX/bz8yP2yMrKvnjxQktLizsBAQAAAAAAwIQTJ04Qmzo6Omt62NvPgGMwDLtx40ZSUtKGDRtwHG/7grYEBwcvW7YsKSmJks2AEMrLy/P19Z01axZLtuAKQUHBCRMm8PPzM56Wl5e3d+9eNsWgq6vbq1cvBhOEhYUtLCxoDuHJyai4mNHqlZU4w/MsWhgbG/97EgEfX4/NZkAIPXuNauikjrQoKkG5hZyKpp34Nm5Eysqt+0UwrBff/x69kUgkqrM7AQAAtBckNAAAAO+qqKiYP39+WVkZpYePjw/yeQEAHJaSkuLm5kbsERYWfvToUf/+/bkUEQAAAAAAAG3Lz88PDAwk9uzcuRM+UwP2kZCQCA0NjY+PX7hwITELoQPq6+u3bdtG81gEEon08uXLq1evdmZ97jp27JiVlVWbdSyysrLYFICcnJy+vj6DCbq6ura2trTH+Np6pIJhbc9BaPjw4W/evGlzWrdXWYMYfx80NaGaWg4F026qqtiqVUhOrvWIxn9Po8jOzuZUTAAA0D1BQgMAAPCoX79+jRw50t/fn9hJJpPHjBkTR6uaWc9UXl5OtwYgAIAVSCTSokWLamv/c//gwoULo0aN4lZIAAAAAAAAMMPPz6+pqYnSVFFRcXJy4mI8XPf379/du3dPmzbN3t7e1dWVcc1/0DHS0tKhoaFFRUWLFi1q81ADBm7evPnjxw96o3V1dTdu3Ojw4lwnICDw4sULRUVFxtMaGhrYF8PRo0fV1NRoDklLS7u6utJLfsL69UMMqzsgaWnMzKzNAGxtbSMiIhobG5kItjsbaNDGcRLSkkiNRhEEXoEtXYrt2YMZGiIhoX+7hISwvn21Bw8mTqM6UBgAAEB7QUIDAADwIhKJ5ODgkJSU1HooNTV1yZIlNTU1nI+Kd+Tm5s6ZM6d///79+/c3NDQcMmTI3r17O/n2AwCAJm9v79jYWGKPs7Pz0qVLuRUPAAAAAAAATKJ6Q8DZ2VmI8sCp5zly5MjQoUP37t37+PHjJ0+enDt3zsrKytnZuTMP3XuIqqqqds0XFxd//PhxQUHBpk2bOrxpWFgYmUxmMCE3N5fxBB4nKCg4aNAgxnOk2XkQg6mp6fHjx7W1tan6FRUV161bt3LlSrpXKihgDE+DxXR0EMPyDy169erVv3//169fMxdvt+UwCWmqMpqgo4nERTkVTYdg06djISHYxYuYiwu2Zg125Qr2/Lm+lRVxzs+fP7kVHgAAdA+Q0AAAALzoypUrX79+pTeanJzs6enJyXh4yuvXr62srO7du5ecnJyXl5ednR0XF7dv3z4bG5senucBAMuVl5fv3r2b2GNoaHj69GluxQMAAAAAAACTfvz48f37d0oTw7AlS5ZwMR7u8vLyOnDgAFUB/4KCAj8/P0dHR25FxePu378/evToPn369OvXr2/fvlOnTiV+RzEmIiISFBT05MmTly9fdmx3YnERmpqbm7v6y/3jxo0TEBCgN8rHxzdixAi2BuDg4PD27dsFCxYMHjzYwMDA2NjY3t7++fPne/fuZXwhtm8folPdASkrYx4ezAcQEBDQrpjZLT09fd68eerq6paWlpyJTVYa2Y9FQnTOAlJRRPs2cCCKThMQwGxtse3bsW3bsDFjkIAA1Zkm7Ds/BQAAeghIaAAAAF709OlTBp9LcRyPiYnhZDy8o6ioaOXKlRkZGVT9zc3Nb9686eHlQwFguVOnTpWWllKafHx8vr6+oqK8/XIEAAAAAAAACD179ozYtLCw0NTU5FYw3JWbm+vj41NZWdl6qLm5OSQk5OHDh5yPisctWbJk2bJlUVFRmZmZf/78SUlJefr0qZ2d3cWLF5lcQVpa+vTp0//88w+O4x0IQElJifEEKSkpERGRDqzMO1xdXQcOHEhvtF+/fu7u7uyOQUVF5caNG/Hx8SkpKV++fHn06NHg/54UQJueHt/x45ieHtVhCZi2NubpiZg4b6KFo6NjcHDw379/aY7m5OTcuHHDxcVl4sSJZmZmQ4YMmTlz5okTJ/Lz85lcv72io6OHDx9uamoaHR29Z8+eY8eOLV++vGPfwO3itRlNtaVRhkFVCe1ejwYPYPf+bEFV/OPXr19cCgQAALoJSGgAAABeRPNGA1FFRQVnIuE1W7ZsSU9Ppzf65s0bqtr4oJNycnLu379/69at5ORkbscCOK22tvbcuXPEnkWLFllYWHArHgAAAAAAAJgXGRlJbNrb23MpEO47fPhwdnY2vdGqqiofHx9OxsP7PDw87t692/qkidzcXE9Pz/fv3zO5zuTJkzEMCw0N7UAMLi4u8vLyDCYMGMCdx7y5ubmfP38uLCzs/FICAgJ37tzp169f6yF9ff0bN27wdDK9pSUWHIytXYuNHIkGD8aGD8dWrMCCg7EJE5hfQ0FBYeHChR6Eig7V1dV+fn6zZ89WV1c3Nzd/9uxZ//79XV1dL168eO7cuTlz5qSkpBgZGZ08eZLlX9DPnz9nz54dEBCwZcsWLS2tcePGvX379sePH15eXizfiwqGoZvH0WkPNHww0lJDakpIXxtNGoOCL6OF09m9Obuoq6sTm3/+/OFWJAAA0D3QrekEAACAi9o811NYWJgzkfCaxMREBqNlZWUXL14cMmQIx+LpxpKTk9esWZOcnFxUVIQQkpGR0dPT27t37/jx47kdGuCQu3fvlpSUUJrCwsJtFt4EAAAAAACAR3z8+JHYtLW15VYkXJeWlsZ4QkFBAUs2qqysfPLkyffv35WUlKZOnUr1gnJXUV1dfefOnbq6Opqj+fn5O3bsiIiIYGYpDMPc3NxOnTrVgc/RRkZGo0ePDgoKovl+vLa29tGjR9u7ZmfgOH7s2LHbt2/n5ubW1tZKSkpqaGisXr164cKFnVlWT08vOjrazc0tLi6utLQUx3E5OTkTE5PTp0/37t2bVcGzi5gY9s8/CCGszZn07dmzx9jY+PTp0wMGDLh3796DBw9GjRo1c+bMw4cP6+joUE0eMmSIg4PDjh07Bg8e3NzcvGXLlk7s/B9NTU1z585tOc6V0ikmJnbv3j0TE5NZs2ZRHaDADk72yMkekUiopg5JSbB7N7ZTVVXl5+cnkUgtzcLCwoaGhh57OxcAADoPEhoAAIAX9e3bNzw8nMEEDQ0NjgXDO0gkUnl5OeM59Cr1gXZ5//69k5MTsSBeeXl5XFzc4sWL9+7du2LFCu6FBjjHz8+P2HR0dFSjd0ooAAAAAAAAvKSgoICYmysmJsagsn2319zc3MkJbSKRSJs2bXr69OmvX7/IZDJC6MCBA6ampteuXVNWVu7k4hz26NGj1sdcEmVkZJSXl8vIyDCz2ty5c93d3b99+9aBggo3b94sKSl5+/Yt1X8gbW3tM2fOcPLTGY7js2bNev78eX19fUtPdXV1fn7+jx8/YmNjqQr7tZecnNyNGzdIJFJeXh6O4yoqKgICPeiZhYyMTFhY2KZNmwIDAydOnPjt27c2f2Q0NTWvXLni7e3NwoSGM2fOKCsrOzs7U/Wrqqpu2rRp7969t27dYtVejPHzd4dsBoSQoKCgoqIi5XwQHMdzcnJ0dXW5GxUAAHRdcOQEAADwop07d2ppadEb7d27965duzgYDq/g5+dvs3ZFmxO6jZqams2bN1tYWOjr6/fr18/a2trPz48lRxvW19evXLmS5vF+hYWF+/fvh5P/eoL8/Py3b98Se1xcXLgVDAAAAAAAAO1C9ZlFX1+/Rz0ipcL45AKEkKysbGfWx3F8xowZFy5cyMzMbMlmQAj9/fs3NDTUxsaG8jyvq0hISKB8FTSVlpYy/6FYWFh4/fr1Bw4c6EAkoqKir1692r17t7m5uYaGhrKysqGh4YwZM16/fj158uQOLNhh7u7uz549o2QzUFRWVt64cePixYud34Kfn19dXV1DQ6MH/qjq6ek9efLkzZs327ZtYzIBqG/fviy8M1NSUnL48GF6x1isXr06JCSky/0gtykiIuLOnTts3YIqfQHOcgUAgM6AhAYAAOBFvXv33rJlC81n85KSkkuXLu2xL5eoqKgwGMUwzNLSkmPBcFFKSoqFhcWJEyc+fvyYlpb248ePiIiINWvWTJkypbGxsZOLnzlzhsGnrJycnB07dnRyC8D7Xrx4QbyLZ2hoaG5uzsV4AAAAAAAAYF5hYSGxqaqqyq1IeMHy5culpKTojfLx8VlZWXVm/aNHj4aGhjY1NbUe+vHjx4IFCzqzOOdJSkoyniAkJCQmJsb8gmvXro2IiEhKSupAMAICAjt37oyNjf3x48fXr19//PgRGBjI4AUYdqirqwsKCmpoaKA5WlVVxZKEBtAuSkpK+fn5LHmnBSG0c+fOOXPmGBgY0ByVkpKaNWsWVQXHru7QoUPOzs6urq4dSzZiUr9+/YjNhIQE9u0FAADdHiQ0AAAAj1q9ejXVZwkMw/T19ffs2XPw4EFuRcV1S5cuFRcXpzdqYGDQE05DqK6udnBwSEpKovrsWltbGxISsnjx4k6u/+bNG8bvo7R5AivoBt68eUNsTps2jUuBAAAAAAAA0G41NTXEJoPH+T2Bra3tiBEj6I0aGRnt3LmzM+vfvXuX3tNuhFBCQsL37987sz6HTZ06lfE3jJKSUp8+fZhfUFxcfN26defPn+9MVGJiYr169erMCh0WFhaWlZXFYMKvX79+/vzJsXgAQkhaWrp3797fvn3r/FIvXrx48eLF/v37Gcxxdna+evUqq/InuC44ONjb2/vt27exsbEnT55kX/EJU1NTYvPdu3ds2ggAAHoCSGgAAADepa2tTWy6uLh8+vRp48aNrWfiOB4cHOzk5GRvb+/o6Pjo0aNu8zGDyoIFC8aPH0+zAqGioqKnp6eERLc4ao8hDw8Pep9ayWTyy5cvP3/+3Jn1a2trGU+gujkIuqW4uDhic8yYMdyKBAAAAAAAgPai+kSMYRi3IuERd+7csbKyEhQUJHZiGGZkZHTv3j1RUdEOr5yfn5+Xl8dgQllZ2d27dzu8PucNHjy4f//+9EYxDLOysuLn52/XmrNnzw4NDe10aNyRnJzc3NzMYEJ5efnv3785Fg9oYW9v3/mfrJqaGmdn52vXrklLSzOYZmZmJioq2j2ex+fm5jo7O9++fVtJSUlbW3vJkiWMkzk6g6qI7Lt371qf2wIAAIBJkNAAAAC8i+qewsiRI2k+rc/Kyho+fPjs2bMDAgKePHly+/btuXPnDh06NDU1lVORctTdu3eXL19OLBnKx8fXv39/b29vBwcHLgbGMe/evWOQsFJSUnLhwoXOrN9m8UwGRTJA90AikdLT04k9ZmZm3AoGAAAAAACA9qJ6cs/4cWxPICkpGR4efuDAgeHDh+vq6uro6JiZma1bt+79+/f6+vqdWbm0tLSuro7xnIKCgs5swXk+Pj70jnUwMzM7fvx4exfU0dHJzs7ubFhcoqyszHiCqKiovLw8Z4IBFMuXL7969WonH5AHBgaamZmNHj26zZkLFiy4efNmZ/bigPDw8EWLFk2ZMuXYsWPV1dWtJ5DJ5AULFqxbt46SarB169a7d+/m5uayI57+/fv37t2b0qyrq4uOjmbHRgAA0BNAQgMAAPAuqlswNA+kLCgomDhx4ocPH4ifYRoaGuLi4qZMmdJ1PzAzwM/P7+3t/fHjx+3btzs4ODg5OV29ejU+Pn7GjBncDo1DSktLGU9g/H5Mm8aMGcP4dRN6ByuCbqOoqIhYM1ZeXl5OTo6L8QAAAAAAANAuVBkMfHxwCxTx8/Nv2bLl7du3aWlpGRkZcXFxp06d6nyNQxUVlTYX6WTOBOcNHDjw/v37pqamxNsy0tLSdnZ2oaGhbb4D0FptbW0HruIRdnZ2KioqDCaoqakNHDiQY/GAFoaGhmZmZn5+fp1ZJDMz08TEhJmZjo6OgYGBbWYvcQuJRHJxcVm1apWFhYWzs/Pnz5+NjIxaly89ePAgHx/f1q1bKT0KCgrz58/v5Ikw9GAYZmNjQ+wJCQlhx0YAANAT0CjZDQAAgEeQyWRik+Yz5hUrVqSkpNC8PDU1dcWKFS9evGBLcNympqZ24MABbkfBHW0Wt6R5JAfz1q5de/369aSkJJqjGhoaPfZvvuegesmj6956AwAAAAAAPRNVSQAZGRkuBdL9ycrKampqMni/WUVFxdHRkZMhsYSZmVlsbGxgYOCTJ0/q6+sVFBSWLVtmbm7esdVSUlJ0dXVZGyHH9O7de8iQIY8ePaI5ysfHZ2NjQ/VCDmBKaip+6xYqKsKFhbGxY7Hx41E7b+Z4enpOmTLFwcGhw28gSEtLM3lciJqamoWFRUBAwLJlyzq2F1tt3749JSXly5cvLSVFp06dGhgYOH78+Nu3b1tbW7fMCQ8Pv3DhQnx8PFWKm6urq6WlpYeHh4iICMsDmzBhQkBAAKX5/PnzEydOsHwXAADoCSA9GQAAeBeJRCI2Wz/GLi0tbZ1uTJSYmNjlSjuCNikpKTGewOC8T2YICwtfvnxZW1ub5ta7d+/W0NDozPqA91H9a1NYWMitSAAAAAAAAOiADx8+EJs6OjrciqQn2LJli6ysLM0hDMOsra0Zv9/Ps/j5+R0cHG7duvXgwQMfH58OZzMghGJiYoYMGcLC2DjM19fX2Ni4dT+GYRYWFidPnuR8SF1bXR2+ciV51iz82jX82TMUFISvXYtPnozi4tq1jKmpqYODw+rVqzsciL6+PvPn1W7cuPH48eNU9yp5QXh4+J07dwIDA4kHpM6cOfP+/fvz5s07f/58cXHx3bt3582bd+fOndb/HPXp08fc3Pzu3bvsiG38+PHEGyw/f/6kOt8TAAAAkyChAQAAeBdVhQYMw6gmxMXFMT5cID8//+3bt6yPDHDVvHnzGKSNa2tru7m5dXKLoUOHvnjxwtramnJYppyc3NChQ2/evLl06dJOLg54n6KiIrHZ2NhYWVnJrWAAAAAAAABol9zc3KdPnxJ7zMzMuBVMTzBt2rSVK1e2zmng5+cfNWrU5cuXuRIVTwkKCurbty+3o+g4WVnZ8PDwiRMn9urVi9KpoqIyd+7cV69eCQsLczG2rqe5GV+4EA8JQWVl/+skkfDv38lr16KEhHYt5uXllZKS4u3t3bFY+vfvT688Z2tjxozp1avXjRs3OrYXmzQ2Nq5Zs8bb27t1mYpRo0a9efMmJCTEwMDg9OnTz549GzVqFM1FVq9efebMGXaEp6CgQJULBadOAABAx8CREwAAwLuoXpKmym9ACFVVVbXupFJRUcHisAC3rVix4uHDhy9fvsRxnGpIWlp69erVVE+jO0ZfXz88PLygoCAmJqaxsXHQoEFdt0ImaC8RERFRUVHi6Zjv3r2bMGECF0MCAAAAAACASVu3bm1oaKA0FRUVR44cycV4egIvLy8TE5MTJ078/v27tLRUXFxcRUXFzs7u8OHDcBgBQigrK2vQoEHcjqJT5OXlnz17lpmZeffu3dzcXF1dXQcHh65Ve+PTp0+nT59uKUCoqqq6adOmTpa37Bj85Ek8Lg61up+DEEJ5efjOnVhwMOJj9jVUERGRBw8ejBgxwtjY2NLSsr3BaGlpNTY25ubmqqqqMjP/6NGj06dPnzZtGr2iLJzn5eWlr68/ceJEmqMGBgbBwcFtLjJhwoR//vknPDzcxsaG1QGiiRMnfvz4kdJ89uyZq6sry3cBAIBuDxIaAACAdwn89/C8pqYmqgn9+/eXkZEpLy+nt4KEhATNqoCgS8Mw7NGjRwsWLHj9+nVpaSmlX0tLa/Xq1Zs3b2bhXkpKSvb29ixcEHQVkyZNevDgAaX56tUrSGgAAAAAAAC87/Tp0/7+/sSelStXCrTzZHrQAXPmzJkzZ05ubm5OTo60tLSBgQEf0w9lu72ioqLBgwdzOwoW0NHRcXd353YU7dbc3Lx06dKQkJDi4mJK5/Pnz6dPn37+/HlOf6O+fo3on9qAp6Wh6GjMyor59XR1dX19fefMmRMbG0upssk8ZWXlZ8+erVixgpnJQ4YMmT179po1awICAtq7ETvcu3fv0qVLsbGxnVwHw7AtW7bs37+fHQkNkyZN8vDwoDQjIyOrqqokJSVZvhEAAHRv8GslAADwLqp7Lq2Pqevbt2+fPn0YrKCrq9s9PjMDKiIiIvfv3w8JCVm6dOn48eOnTp26ZcuWjx8/btmyhduhgW5i2rRpxGZYWBiXAgEAAAAAAIApdXV1rq6uVAfwycvLb9iwgUsR9USqqqrDhg3r27cvZDNQVFRU8PPzS0hIcDuQnmv+/PkBAQHEbAaEUGFhoa+v78qVKzkaSmkpXlTEaEJ9PXr5sr2rTpw4ceXKlQ4ODs3Nze29VldXl1idsU1eXl5JSUl+fn7t3Yi1mpqadu/evWnTphcvXjBZXoIxJyengoKCFy9edH4pKoMGDVJTU6M0GxoaeO3YDgAA6BLgN0sAAOBdGIYRm63PF0AIbdu2TUFBgeblsrKybm5uVIsQpaWlvXv3Li0trZNxAm4ZMmTI1atXQ0JCHj9+fOTIkd69e3M7ItB92NraEv/1+PbtW35+PhfjAQAAAAAAgIG4uDhTU9Nz585R9R8/fpxVpdFxHE9ISPD39w8JCYGzHbs9HMejoqJWr169YMGCXbt2ZWVldXip0tJSeXl5FsYG2uXly5ehoaGt3xFCCDU2Nj569Cg+Pp5z0dTWorZyDvCamg4svGPHDmlp6f3797f3QmVlZaoTbxkTFRW9c+fOP//88+PHj/buxRI4jj9+/NjExCQhISEuLs7IyIglywoICBw6dGjr1q00v1U6A8Ow8ePHE3v27dvH2i0AAKAngIQGAADgXcwkNMyaNWvjxo2tn2T36tXL1dV10aJFrS/BcfzIkSMmJibDhg2zsrIaNmyYiYnJkSNHcBwnkUhRUVH79u3z8vL6+PEjzR0BAD1B7969Bw4cSGniOA5FGgAAAAAAAA/Ccfzo0aOWlpYpKSlUQ8uXL6f5obgDvL29TUxMRo0aNX/+/MmTJw8cOHDWrFllZWUsWRzwmp8/fw4fPnzixIne3t63bt3av3+/hYXF3Llz2/UiOwWUl+euc+fOMTiqtbi4+Pjx45yLRlERtfXNgBkadmBhDMOuXLly6dKl8PDw9l5IJpPbdUn//v0PHTo0e/bs2tradl3YeWFhYcOGDfP09Dx69OjTp0+VlJRYuLi9vb2srOyVK1dYuGaLkSNHEpuFhYWt0+8AAAAwBgfIAQAA76Kq0EjvA4a7u/vYsWN3796dlZVVW1srKiqqpaXl4eFhYWHRejKO43PmzAkODqZ8Di8tLS0tLU1NTX348GFtbW1aWlrLkISEhIGBgZeX19ixY1n9lQEAuoCxY8d+/fqV0nz16tWCBQu4GA8AAAAAAABU6urqli5deufOndZDy5Yt8/HxYckubm5u165dq6ysbGmSyeTs7Ozs7Oy0tLSwsLBevXqxZBfAI1JTUydNmpSRkUHsLCwsvHfvXn5+flhYmKCgYLsWrK6u5th5E2VlZdHR0cXFxQMGDDAzM4ODPxBChYWFjCfk5eVxJhKEEBISwnR08N+/6U5QUcFmzerY2kpKSgEBAXPmzLl3756VlRWTV+Xm5tK8f8jY0qVLo6OjnZ2d/f3923ttxyQkJGzevDk/P3/v3r2zZs1iUI+2M86dO2djYzN8+PABAwawcFknJ6cVK1Y0NDRQetavX6+goDB37lwW7gIAAN0b/E4DAAC8i+roOwYl4MzMzJ49e5acnJyenv7jx4+QkBB6n0b27Nnz5MmT1m8V1NXVxcTEJCYmUoaqq6s/ffq0aNGie/fude7rAAB0SePGjSM2Q0ND2/veBgAAAAAAAOxTXFxsbW3dOptBVFT09OnTV65caVcddXoePXp0/fp1SjYDUWJioqOjY+e3ADxl6dKlVNkMLXAcf/fu3Y4dO9q7YH19vaioKCtCY6SsrGzmzJkmJibTpk1btmzZmDFjjI2NT506xe59eV+bH2NZfsQAY9j27UhZmfYYPz9ma4voHCzLjNGjR9++fXvu3Lk7duyoYeLoip8/f75584bqsz+Tzp8/n5iYePXq1Q5c2y5NTU1btmyZPHmyo6Pjt2/fZs+ezaZsBoTQgAEDzp49a2tr6+3tXV1dzapl+fn5qUoykMnk+fPnc/S4EwAA6OIgoQEAAHgX1WcPMTGxNi8REGBUeqe5ufn+/fvEjGAimgdM5Ofn79ixAwppslZhYWFiYmJRURG3AwGAkREjRhD/2SkqKoqJieFiPAAAAAAAAFDk5+ePGjXq48ePVP3m5uYJCQnr1q1j1UYnTpxgUK8+Pj7+8+fPrNoLcN3nz5+TkpLojZJIpBcvXrT3dM7m5mbG92o67+/fv1ZWVkFBQdnZ2S3h1dbWfvv2zcPDY/Xq1WzdmvfJy8sznqDQiQSCjjA0xLZtQyoq1P2iotjYsdjevZ1c3traOiEh4ffv3wYGBozLJ2RnZ0+ePPnQoUNt/hXRJCYmdv/+fXd390+fPnU02LaVlpbq6emlpKQkJSUtX76cJWlqjDk4OLx48SI0NFRNTW3ChAn79u0LDg7ufBmP5cuXr1q1ithDIpGWLFnC4XwaAADouiChAQAAeNffv3+JTRkZmfauUFBQ4OzsPHz4cFNT0+HDh8+YMYPmewaMpaenHzhwoL1XAZq8vb3Nzc1NTEyGDx9uYmIydOhQX19fbgcFAG2ioqK2trbEHo4VkwQAAAAAAICB4uJiW1vbHz9+EDsxDPvnn3/ev39v2KET6Gmqq6vLzs5mMKG8vPz69eus2g5wXVBQEM1qHBT5+fm/aZ0XUFlZmZOT09jY2HqIn5+f3c8snZycaOZhVFVV+fv79/C6m9OnTxcREaE3KiEhsXDhQk7GgxDCZszgCwjAxo3D+vRBSkpITQ0zM8M8PLDLlxErHtgrKyvfunXr4cOHhw4dmjNnTklJSes5wcHBFhYW69evX7ZsWYc3MjQ0vHjx4owZM/Lz8zsRL12ZmZmWlpbW1taPHz/uWNZFx5iYmDx69Oj379+rVq2qra09e/assbGxurr6smXLnj9/TvPHnBnnzp2bPn06sefbt2+PHz9mRcgAAND9sTc5FAAAQGc0NTURm+0tk+Dv779r166srKzOR5KYmNj5RcCCBQuCgoJqa2tbmtXV1fn5+T9+/Pjw4cPly5e5GxsANNnb2z958oTSvHHjxt69e+Xk5LgYEgAAAAAA6OGqqqomTJiQnJxM7BQREfH19Z03bx5r9yopKWl9YiMVqL3HPoWFhSdPnkxJSSGTyUpKSuvWrWPtwfatlZaWMp7Q0NBQVVVFaZLJ5OPHj9+/fz8vL6+pqUlCQkJXV9fLy8vU1JQyR1hYuL6+nl0RI/T161cGhesrKyvPnDnj4ODAvgB43IoVK/z9/aOjo2mOtrz8w+GQEEKoTx/s6lWEEFZVhURFERtqeJibm8fFxe3cubNfv34rV660tbWVkpJqaGhITEy8detWUVFRQECAlZVVJ3eZPn16SkrKlClToqKixMXFWRJ5iw8fPsyaNWvXrl1UhQ04Rlpa2t7e3t7evqWZkZERHBzs5eW1YMGCyZMnz5o1a9y4ccLCwswvWFpaqqqqKiQkREyJ8PPz4853IAAAdDVQoQEAAHiXmZkZsRkVFcX8tZGRkVu2bGFJNgNCiPIMHnTY/v37AwMDW/9NVlVV3b59Gw62BLxp9uzZkpKSlGZVVRXVuY8AAAAAAABwUkNDw7Rp06ge38rIyLx69Yrl2QwIIXl5eVFRUcZzFBUVWb4vQAh5eXkNHTr08OHDjx8/fvr06eXLl21sbBYvXtzc3My+TQcOHIhhGIMJMjIy6urqLX9uamqaPHnyzp074+LicnNzi4qKMjMzX758OXny5IsXL1IuERcXpzpRlLVu3LjB+AWYnJwctgbA4zAMe/To0fDhw4WEhIj9IiIi1tbW9+/f51Zg/5KUZEc2QwsREZFjx469efOmtrZ2x44dS5YsWbduXXR0tKura1JSUuezGVq4u7sPGjRo1qxZHS5d0Nr9+/enTZt29epVbmUztNanT5/169dHR0cnJSWZm5sfP35cVVV1zZo19NKJ/vz5c//+/VOnTu3evXvFihUjRozQ1dUlkUh37twhTnv16hVbE54AAKDbgIQGAADgXVQfLdqV0ODu7s7Cgm/EJ5qgA5qbmwMCAui92VNTU+Pr60smkzkcFQBtkpSUXLp0KbHnzJkz1dXV3IoHAAAAAAD0ZCQSycnJ6fXr18ROGRmZ8PDwESNGsGNHUVFRDQ0NBhNkZGQ4X6++J9i/f7+XlxfV4Q5FRUW3bt2aM2cO+/adPXu2pqYmgwna2tqU80BdXFxevnzZ+iFufn7+3r174+LiWprS0tIVFRVsCPZfBQUFjCfU1tYWFxezLwAuSklJef369ZcvXxgf6iEnJxcVFXXo0CErKysjIyMjIyNra+tTp06FhYX1hPtdBgYGx44di46O/vz5c0xMzI0bN2bNmiXA0iwKb29vSUnJiRMnsuQ7LTAw0M3NLSwsbPz48Z1fjeVUVFTWrl0bGRmZkJDQu3fvOXPmDBw48Pjx48nJyeXl5ampqadPnx42bNigQYPu3LmTlZXFx8dnZma2b9++goKCCxcu2NvbKykpUVarr6//9OkTF78cAADoKiChAQAAeJeVlRUf3//+oU5JSWGylGVqampqaiqrwuDn5x8zZgyrVuuZ3r9/n5mZyWBCZmYmnOsBeNOmTZuIL7KUlJSsXr3679+/XAwJAAAAAAD0QDiOr1y5MjAwkNgpJiYWHBxMLO/Pchs2bKA8wG5t8ODBbN29Z/rz58/ly5eJJztQkEikly9f3rt3j01by8nJTZ06VVBQkOaooqLi7t27W/6cl5f34sULes/R8/Lytm/fTlmzpKSEHdG2UFZWZjxBTExMQUGBfQFwxdmzZwcNGmRpaWljYzNy5EgjI6NNmzYxqN7Bz8+/YcOGyMjIxMTExMTE8PDwlStXMq7GAZgnICBw+/btIUOG9OvXLzg4uDNL5ebmuri4PH/+3MjIiFXhsYmGhoaHh0d6evqZM2dSU1OnTZumra1tZ2eXmJjo6elZUFAQGBh4+vTplgoNY8aMaan3w8fHR5WBx8JbuAAA0I1BQgMAAPAuOTm5fv36UZo4jtM7849KfHx8m+c+Mq9///7r169n1Wo9U3JyckNDA4MJNTU1KSkpHIsHAOapq6vPnz+f2HPz5k1lZWVLS8sDBw4kJSVxKzAAAAAAANBz4Di+Zs2aq1evEjsFBQUfPHgwfPhwtm49ffr0BQsW0HyN28jIKCAggK2790xHjhzJzs6mN1pdXU31ncBaJ0+enDRpkoiICFV/7969//nnH2tr65bm9evXc3NzGayTkZHRUkleRkZGRESE8eTOWLRokaysLIMJGhoa4uLibNqdK5YtW+bu7v7ly5eWszaqq6t//Phx+vRpOzs7Fp56ANqFn5//4MGDmzZtWrp0aUxMTIfXuXjxopOTk7GxMQtjYysMw0aPHn3x4sXU1NSysrKsrKyrV6/a2dnx8/PTu6RPnz7E5p8/f9gfJgAAdHmQ0AAAADxt9OjRxOabN2+YuYreywRExPR8NTW1MWPG0Cykqaen5+fnJywszMy+gB5lZWVisY3WBAQEiBXnAOApO3bsoLqdRyKRPnz4sHPnzoEDBxoaGh4/fpytNVQBAAAAAEBP1tzcvHTpUm9vb2InHx/ftWvXJkyYwIEAzpw5c/DgQSMjIzExMYQQhmEaGhozZsyIjIxUVFTkQAA9TVpaGuMJLDxhszU+Pr6goKDDhw8PHTpUTU2tV69e2traNjY2gYGBmzZtokxr852EyspKSpxjxox5+fIlmwI2MjIaMmQIvVEZGZkNGzawaWuuuHDhwr1792pqaqj6SSRSVFTUmjVruBIVaLF169arV686ODjQrLDCjKioqClTprA2Kl5DVVWFrf+gAQBAtwEJDQAAwNNGjhxJbL5//56Zq4YMGcL4rkrv3r3DwsIuX768ffv2y5cvJyQkvH79OjQ0dOzYserq6kJCQiIiIlpaWlOmTAkPDx80aFCnvgaAkJWVlZqaGoMJmpqaDG5AAMBdOjo6hw4dojf68+fPzZs36+jonD9/nkwmczIwAAAAAADQ7eXm5tra2vr5+VH1nzx50snJiWNhrF279suXL1FRUdeuXXvy5MmXL18CAwPl5OQ4FkCPQu8cB+YndBKGYevWrfv48eP379/j4+OTk5PDwsKoaoFISUkxXkRYWJhS2GPmzJlsLebh7+9P8412KSmphQsXzpgxg31bc97Vq1erq6tpDpFIpFevXrWUbQDcMmXKFGtray8vr45dnpOTo6WlxdKIeE6vXr2ITRYW2QUAgG5MgNsBAAAAYITqWLUvX75UV1dLSEgwvkpTU9PAwKCoqIjeBENDQ2NjY6qPu4aGhi9fviwvL09JSeHn5+/bt2+bGwEmycjIDBs2jF7NTAzDRowY0fKuDwC8af369fz8/P/8809dXR3NCaWlpWvXrr179+6VK1f09fU5HB4AAAAAAOh+mpqavL29PTw8WhcD8/LyWrduHYfj4ePjMzMzMzMz4/C+PRCxoiRNjE9YYCEpKSl6iQszZszw9fWtra2ld62SkhLlC5k6deratWvT09N1dXXZEae8vHxUVNSKFStiY2Ozs7PJZLK4uLiOjo6Li4uLiws7duSWrKwsBseRIISys7OfPn26cOFCjoUEWjtw4ICxsfGqVato1oJljJnbnl2dtLQ0sVlZWcmtSAAAoAuBCg0AAMDTVFRUiInJzc3NcXFxzFx45swZeh8bNDU1z549S+/Clkfv5ubm3f7zA4ddvnyZXq0Lc3PzCxcucDgeANpr7dq1qamp7u7uDO7BRUdHDxw4cNeuXfCBHAAAAAAAdFhDQ8OlS5f09fXXr1/fOpvh4MGD27Zt40pggDNWrFhB9cCPiI+Pz8rKipPx0DR69OgBAwbQGxUUFLS3t6c0hYWFV65ceezYMfbFIy0tfffu3a9fvz5//tzf3z86Ovrr16/dLJsBIZSXl1deXs5gAo7jP3/+bO+yZWVlW7ZssbOzGzVq1KRJk86cOdPc3NzxKHs8FRWVNWvWbN++vQPXkkgkAYFu/hYupXZLC3oVRwAAABBBQgMAAPA6S0tLYjMmJoaZq0xMTHx9ffv27YthGKUTw7C+ffv6+fkZGRmxOErQFikpqdevX0+ZMoVYWa53794zZswICwuD8gygS1BTUzt48GBaWlpaWtqpU6dGjx7Nx0f9y2RDQ8P+/fs1NTU3bdr0/ft3rsQJAAAAAAC6qLy8vL1792ppaa1cufLXr19UowICAt7e3u7u7twIDXDO6NGjR40aRW/UyMho165dnIyHJgzDLl68SLM2fkvKxY4dO4id69evDwwMZFxdoPOkpKTs7OwcHR0HDRpEvB3UbcjLy7f5+o26unq71vT39x8yZMixY8devnwZHR39/PnzTZs2DRkyJCUlpROR9nRbtmyJjIxk8h4mEY7j3fJbl4gqY4PdZ+gAAED3AAkNAADA64YOHUpsxsfHM3mhjY1NXFzcrl27xo0bZ2lpaWdn5+HhERcXN3r0aNZHCZggIyPz5MmTmJiY/fv3r1q1ysvLKzY2NjAwkCo1GwDep6uru379+oiIiLS0tCVLlrROaygvLz9x4sSAAQP69OmzZMmSO3fu1NfXcyVUAAAAAADA+yoqKo4ePaqmpqamprZ79+6CgoLWc9TU1F69erVq1SrOhwc47/bt29bW1kJCQsRODMOMjY0fPHggIiLCrcCITExMHj58aG5uLioqSulUVlZ2dHQMDg7m5+cnTpaXl3dycrp+/TrHw+xWDAwM1NTUGExQVlYm1sZo07NnzzZv3pyenk7sbG5u/vz587Rp0woLCzsYaI8nLi5++PDhVatWNTY2tutCEolE9bPT/ZDJZGKz9R0VAAAArXXz6j0AANANUJ3Q+eXLF+avFRcX9/T0ZHFAoHO0tbWpXtRgrZqaGk9Pzw8fPpSXl4uIiKipqW3bto0qLQYAVtHR0fH19V28ePHSpUszMjJaT8jMzMzMzPTz81NQUNi0aZObmxuP3HwEAAAAAABcVF5enp6enpycnJiYGBMTExMT09TURG8yHx/fsmXLDh8+LCsry8kgAReJi4u/evXq7NmzQUFB+fn5OI7LycmNHDnS09NTXFyc29H9j4mJycePH8PDwx88eFBXV6etrb106VJNTU2ak0eOHHnr1i0OR9jNYBg2ffr01NRUeo/JLSwslJWVmVyNRCLt2rWLZgYVQujnz5+urq737t3rYKw9npOTU2Bg4ObNm8+cOcPkJc3NzXV1dd2+iCnVgSbdPoEDAABYAkMIeXh4wOMuAADgWTU1NVJSUpTsXQzDKisr26ywx+MqKysLCgpkZWWJ5y+Azvv06dOiRYuSk5NxHKd0KigoODk5nTp1intxge6vrq7uwIEDx44da2hoYDBNW1vby8tr9uzZ8AoCAAAAAEBX19DQ8PHjx4SEhJycnJqaGmlpaQUFBSUlJWVlZRUVFXFxcSkpqfLy8uLi4sLCwt+/f/8iKCkpYWYLDMMmT568d+9eExMTNn81ALBdYmKio6Pjt2/fuB1I10YmkydPnvzq1Suqp8IIIVNT04iICCkpKSaXev369eTJk+vq6uhN0NXVTUpKgqT8DquoqBg6dKi7u/uiRYuYmZ+UlDR79uxuf9jH69evbWxsKM0xY8a8fv2ai/EAAACPc3Fx8fHxgQoNAADA68TFxbW1tSmvPuM4npqaampqyt2oOuz58+eHDh369etXVVWVqKioioqKo6Pjhg0buv0JeRxQVFTk5OT08+dPqv7i4uIrV67Iycl5eHhwJTDQE4iKiu7fv3/58uVeXl43b96kd0soKytr7ty5+/fvX716tYODg7y8PIfjBAAAAAAAnZeTk3P8+PHr16+Xl5ezaQtBQcFZs2Zt3ry56374BYCKoaHh79+/q6uru/o7KtzFx8f39OnTjRs3Pnv2LCsrq+X9H1VV1WHDhvn6+jKfzYAQCg8PZ5DNgBAqKirKyMjo379/Z4PuqaSlpR89ejR69GhdXd3hw4e3Od/f33/y5MkcCIy7BAUFiU0GBYoAAABQQEIDAAB0Afr6+sRa7r9+/eqi93R27drl7e1NeRenvLw8Pz//+/fvb9++ffDgAbyx3UkbN25snc3Qoqam5saNG66urjRrtNbX16ekpNTU1Ojp6SkqKrI5TNCdaWlpXbx48dChQ7du3bp3796HDx9IJFLrad++fVu9evW6desGDx5sbm7et29fDQ0NTU1NdXV1GRkZjkcNAAAAAACYheP4uXPn3N3da2pq2LSFkJCQm5ubq6urmpoam7YAgCuEhIRMTExiYmKIL2eDDuDn5z99+vTBgwdfvHiRkpKipqY2ceLEDlQAbV3jgQqZTKb5kRYwz9DQ8MaNG7Nnz46KitLT02Mw8/v3776+vp8+feJYbNwiLCxMbDKucwkAAKAFJDQAAEAXQHUfp7CwkFuRdEZgYOCFCxdKS0up+uvr64ODgzdv3nzixAmuBNY9kMnkhIQEBhMyMjIGDRokLS0tISHRv3//AwcO9OrVq7y8fM2aNbGxsXl5eU1NTQoKCn369Dl48KCJiUlBQYGMjAycCQI6QFZW1tXV1dXVtbKy8v3793fv3vX392/9zkFzc3PLecnEThkZGR0dHT09PT09PUNDwwEDBvTr14/q9QUAAAAAAMAVJBJp2bJl169fZ8fimpqaNjY2o0aNmj9/PhwoDrora2vrsLAwSGhgCXFx8ZkzZ3ZmhREjRpw6daqxsZHehF69evXp06czWwCE0Lhx4/bv3z927NiwsDBdXV2ac9LS0iZNmnTq1Cl1dXUOh8d5VC90UU4ZBgAAwAAkNAAAQBdA9cpydXU1lwLplKNHj7bOZmjR1NT0+PHjPXv2tKs2ICAqLi5us9zr79+/W/7w/v378PDw7du3nz59OikpiTIhPz8/Pz/f1tZWQkICx/GWM0HmzZsHZ4KAjpGSkho/fvz48eP/+eefDRs2hIaGtnlJeXl5QkICMTtHTExs6NCh1tbWM2fO7Nu3LzvjBQAAAAAAjGzYsIFV2QxCQkJaWlr6+vr9+/c3NjYeMmQIPDUEPYG9vb2Dg8PBgwfhIzYvsLOz09PT+/79O70Jffv2FRcX52RI3dXSpUtxHB85cqS3t/e0adOIQziO37x5859//vHy8nJ0dGTZls3NKDsb4TjS0EA89o4EVQ4NvMIBAADMgIQGAADoAnAc53YInZWXl/fr1y8GE379+vXkyZP58+dzKqLuhp+fv103RDIzM9esWUOzrl1jY2NL6klZWVleXt63b9/gTBDQSX379n3x4kVERISnp2dUVFS7rq2trY2IiIiIiNi1a5elpaWrq+vs2bPhpT0AAAAAAA57/Pjx2bNnqTolJSUnTpxoYmIiJydXWlpaWFhYUFCQm5tbWFhYX19fXV0tIyMjISGhqqqqpKSkpaWlra2tpaWlpaWlqqoKny9AD2RqaiolJfXs2bPJkydzOxaAhISENmzYsGXLlrKystaj2trap0+f5nxU3dWyZcv69evn7Oy8d+/eCRMmqKurCwoKZmVlPXjwQFZWNiQkZNCgQazZ6e9f3MMD//4dtbxVJSeH9e2L7d2LevdmzfqdRvW6F83DYQEAAFCBhAYAAOgCSkpKiE1JSUluRdJhOTk5ND8fUpDJZGKpANBe8vLyCgoKeXl5zF/C5Cl9cCYIYJUxY8aMGTOm5VzMx48fZ2RktHeF9+/fv3//3sPDY8eOHU5OTgIC8KssAAAAAAAnNDQ0bNiwgdiDYdiaNWv27dtHVVAQAMCYp6enu7u7nZ0dW1/LTklJCQwMLC4unjhx4tixY9m3y/79+3///l1fXy8jI2NjY7Nx40YhISE2bccOy5YtKyoqOnv2bH5+PrHfwMDgwoUL9M5HAB1jYWGRmJgYFRX19u3br1+/Njc3q6mpXb16dfjw4Szb48cPfNUqPDPzfz0VFXhWFvrxA/P2Rv37s2yjTigoKCA2FRQUuBUJAAB0IXAXGAAAuoBv374Rm13xPDkpKSkxMTEGBxMihBQVFTkWT7c0YsSIpKQkdtTzgDNBAAv179//+PHjx48fz87OjouLS05OzszMzM7OzsnJycnJqa+vb3OFtLS0xYsXe3h4LFu2bN68eXp6ehwIGwAAAACgJ/P19c3KyiL2HDt2bOPGjdyKB4Cua8qUKZcuXdqzZ8+BAwfYsX5zc/O2bdtu3bo1f/58VVXV1atXOzo6enp6snyjPXv2XLp0iZgHEBERcffu3bt37+rr67N8O/Zxd3efPn36nj17srKyGhoaJCUlTU1N9+7dKy0tze3Q2hCfhE74orxC1NyMZKTR5NFoxTzE47Vv+Pj4Wl51YMvqjY34+vX/yWb4f3hWFnJzw54+RSIibNm6Pf78+UNsqqmpcSsSAADoQjCEkIeHBzt+pwEAAMAS5eXlioqKTU1NlJ6cnJwu98sumUw2MjJKTk6mN0FBQeHjx49wbGpn1NTUjBw58vPnz+xYnI+Pz8/Pb8GCBexYHACKvLy8tLS0tLS01NTUxMTEhISEv3//Mr5EX19/woQJY8aMsbCwgLwoAAAAAACWa2pq0tPT+/37N6VnwoQJz58/52JIAHRpf//+NTc3P3bs2KxZs1i7cnV19cyZM4WEhPz8/OTl5RFCxcXFlpaW+/btmzNnDgs3OnHihKenZ2VlZeuh/v37R0dHQxV9tsJxtH4vevgSFRNqoQoJokH90J0zSKkX9yLjKvzsWfzYMUQm0x7m48PWr8d4IBVv0aJFN27coDR9fHxWrlzJxXgAAIDHubi4+Pj4QIUGAADgdS9evCBmM2hra3e5bAaEEB8fn52d3c+fP0kkEs0JgwYNgmyGThIXFw8ODp49e3ZCQgIzr7m3C5wJAjhDRUVFRUXFysqK0pOSkvLixYsbN27QS9ZJTU1NTU1tOdxUR0dHSUlJTExs6NChxsbGfHx8rd+q4efnV1BQUFNTg1tsAAAAAADMuHnzJjGbAcOwQ4cOcTEeALq6Xr16PX782NbWVltbe/DgwaxatrKycvz48UZGRhcuXODn52/pVFBQuHv37vjx4y0sLDQ0NFi10cWLF2lmMyCEvn//vnHjxmvXrrFkr24lPp4cEIDKyjA+PmRsjC1diiQkOrbS9qPoxiNEdY5oYxOK+Ypmrkav/ZFwVzr3g3U+fKCbzYAQIpNRbCwHo6ErJyeH2NTU1ORWJAAA0IVAQgMAAPC6R48eEZsTJ07kUiCddejQofj4+Ldv37Y+E8HQ0BA+67KEiorK27dvb926FRgYWF5e3tTU9OnTpwaqz7gd1atXT03yB1xlaGhoaGjo5ub25s2bAwcOvHz5ksHkzMzMzMxMhFBYWFibK8vLyxsbGw8dOtTW1nb48OHCwsIsCxoAAAAAoLsgkUiHDx8m9kybNm3gwIHcigeAjikpKfH19U1ISODn5x81apSjo6NER58ls4SxsfH58+fnzJkTHx8vIyPT+QUrKirs7OyGDBly+vRpDMOIQ4MGDdq8efPcuXMjIyOFhFjwoPvWrVvp6ekMJsTFxeE4ThVGj1ZTg69di8fGospKhBCOEHr5Ej14gNatw9pfpSMnH90Poc5moPiSgg56I8/1nQu4i6qu7uwEjigvLyc2odIkAAAwg7ePVAIAgB6vsbGRqpKnvb09t4LpJCEhodDQ0Llz5yorK1M6ZWRkRo8e/erVK1VVVS7G1p1gGLZgwYJHjx5FRka+e/du0KBBLFlWQUFh2rRpLFkKgI4ZNWpUaGjohw8fpk+fTnnfqDNKSkpev37t5eVlY2MjLy8/efLkc+fOff/+vXXSFQAAAABAj3Xr1q3U1FRiz/bt27kVDAAd4+HhYW5u/s8//9y5c8ff39/FxcXc3Pzy5cvcjcrBwWHixIkLFy7s/AeQ8vLysWPHDhs2rHU2Q4vNmzerqKgsXbqUzOD9daZ9/PiR8TqlpaVtHh3YgzQ34wsX4mFh6L81LfCsLHzfPvzhw/aud+Emyi2kO0omoYgPHYiyW2jzLQVWJPR0HlXxWpbc3wAAgG4PEhoAAICnxcbGVlVVUZqSkpKjR4/mXjidJSoqGhAQEBMTc/DgwUWLFrm7u0dERERERHTFQzS6ipMnT9L761VVVWX+b97ExERPT491cQHQQcOGDQsKCvr169eRI0eGDRvGx8ea32ZramqePXvm6uo6YMAAeXl5W1vbLVu2XLt2LTIyspo33uEAAAAAAOC8+vr63bt3E3vGjx9vZmbGrXgA6ABXV9fjx49nZWVReshkckpKytatW0+dOsW9uBBC6Pjx48XFxWfPnu3MIuXl5XZ2diNGjDh16hS9oggYhgUEBBQVFbm6unZmL+ZBeQYK/Px5PCGB9lhpKTp7FtXVtWvB9Ow2JpSUMTp4oTvT1mY8jrc1gTOoysMQb/wCAACgBxIaAACApz158oTYVFRUFBQU5FYwrKKuru7u7u7n53fw4EETExNuh9PNDRs27NKlSwYGBsS7Cfz8/AMHDnz8+PHz58+HDx8uKyvb0k/vjoOBgYGfnx8HogWASWpqalu2bPnw4UNhYWFAQMCqVauMjY1Z9VpDWVlZeHj4sWPHli5dOmbMGA0NjS1btiQlJbFkcQAAAACALuT48eO/f/8m9uzatYtbwQDQAR8+fLhz505tbW3robKyslOnThUUFHA+KgpBQUF/f/8DBw4kJiZ2bIWKigpbW9tRo0adOHGC8UwhIaH79++/f//+wIEDHduLwtLSknFmuby8vIKCQid36T7CwlBzM71BPCMDDwxs13ptp4pgqGfmk2AbNiAVFbrDKip8GzZwMBy6pKWlic3K/5buAAAAQJMAtwMAAADACNVHRJYcdsgmJBIpLy+voaFBQ0ODl+PsgSZMmDBy5MjDhw/Hx8fX1taKi4uPHj3azc2t5T/T27dvv3379vLly7KyssGDB9++ffvNmzeUezrS0tImJiY3b96EM0EAb1JQUJg3b968efMQQlVVVYmJibdu3fr586ekpKSwsHBzc3Prdx2am5sLCgqysrIa6B06+l9lZWXHjh07duyYkZGRo6PjvHnzNDU1Wf+VAAAAAADwmIyMjIMHDxJ7pk6damlpya14AOiAw4cPFxcX0xv9/fu3l5fX6dOnORkSFW1t7SNHjixZsiQuLq699efq6uqmTJkyfPjwo0ePMjNfWlr6xYsXI0aMUFZWXrp0aYfiRQghJyenkydPUh1GQzR06FBuVWggkUiPHz9+9OhRXV2dsrLyypUr+/fvz5VI/tXYiBfSPx8CIUQmow8f0Pz5zC+p21aVAQWZHprQgJSVsVWr8JMnUVkZ9ZC0NLZ8OeKNArFl/w1PQAAe0gEAQNswhJCHh4enpye3IwEAAEDDy5cv7ezsKE1TU9NPnz5xMR6aqqqqNm7c+P79++Li4ubmZjk5uX79+p0+fVpLS4vboYGOyM7Ovnnz5s+fP5WVlefOnTto0CBuRwQA65FIpLS0tA8fPrx8+TIsLIzBXU4qGIaNHj16+fLlM2bMEBERYWuQAAAAAADcguO4tbV1ZGQkpUdQUPDr1699+/blXlAAtJuZmRnjuyjjxo0LDQ3lWDw04ThuaWm5YcMGBwcH5q8ik8mzZ88WExO7ceNGu7IH0tLSRo0adevWLRsbm/YH+68zZ854eHhUVFS0HhowYEB0dLSMjEyHF++wmJgYFxeXb9++NTU1tfQoKChYWVnduHFDTEyM8/EghNC7d+T58xlUaEAIYZMmYT4+zC+ZV4isHNGffNqjfHxo6yrksbZdUXYreFAQ8vbGMzJQy7eBoCCmo4NWrsRmz+Z2aAghFB4ePnbsWBzHKT2ZmZnavHEWBgAA8CYXFxcfHx9I/gIAAJ5G9RtteXk5lwKhKy8vb+LEiV+/fqX0lJaWpqenf/v27fLly9bW1lyMDXSMhobGjh07uB0FAOzFz89vaGhoaGi4ZMkSMpkcHx//8uXLqKiojx8/VldXM7gQx/GIiIiIiAhZWdn58+c7OzsbGRlxLGwAAAAAAM44e/YsMZsBIbR+/XrIZgBdTmNjI+MJTJZtYysMw7Zv375///52JTRs3ry5tLT09u3b7a2FoKend/fuXQcHh/fv3+vo6LQz2H+tW7eusrLSx8cnNzeX0ikgIDBw4MB79+5xJZshLi7OwcEhOzub2FlcXBwUFFRUVBQeHs6FI1xLS/Ht2xlnMyCEUDsfZqv0RnMmows3UB2tb97BA9C2le1ar23llcjjJPr0DZVXIUEBpKKIls5GsyaweBdWwWbMQFOmoNev0cePCMfRkCGYrS3ijVKy5eXlS5YsIWYz9O3bF7IZAACAGVChAQAAeNrv37+JdQ40NDSoTjDlLhzHR4wY8f79e5qj+vr6Hz58kJOT43BUgOtKSkpqa2t79+4Nh4+ALodEIv38+fPz589JSUkpKSmhoaH19fWML7GwsNi0adOMGTO4VVUVAAAAAIC1vnz5YmFhQfwtSEtL69u3b+Li4lyMCoAOGDVqVHR0NIMJ9vb2jx494lQ4dJFIpD59+jx69MjExISZ+WfOnPHx8Xn37p2srGwHtvv79+/MmTM/f/7cr18/SUnJIUOG7NixowM/4BkZGfv27Ws5zk9WVnbs2LHr1q3jSv18Mpk8dOjQ+Ph4mqP8/Pxbtmzx8vLidFQbN6L799uYpKTE9/gxUlFp7+L/eKG7z1FRyf96RITQ4AHozhmkwNL7cLGJyHk7Ss38T6e4GLIbhW4cRfz8rNyre2tqapo3b15gYCCx89q1a4sXL+ZSRAAA0DVAhQYAAOgCqI5Vk5SU5FYkNN27dy8hIYHeaGpq6o4dO7y9vTkZEuCi5ubmvXv3BgcHFxYWkkgkCQkJAwODY8eOwYtcoAvh5+fv169fv379WpolJSUBAQG3b9/++PEj8S0Kog8fPsyaNWvQoEGnTp0aNWoUB4MFAAAAAGC90tLSmTNnErMZMAy7cuUKZDOArsjS0vLt27f0fpMXERFpV1EE9uHn51+0aNH169eZSWi4cOHCiRMnoqKiOpbNcOvWLQ8Pj6ysLIRQbGwsQuj169ePHj3y8fFp78eZPn36+Pn5dSAGlouMjExOTqY3SiKRQkJCOJ/QgCUl0f7O+98MDBs7tgPZDAihI+5owUx07DLKLUTNTUhWBk2zRQtnINam2ReXouXbUNov6v6aWvTkFdqwH53ZzcrtuquGhoaAgIDDhw///PmT2G9tbb1o0SJuRQUAAF0LJDQAAABPS0pKIjZVVVW5FQlN9+7dY/zu8ufPnzkWDOCu2traiRMnvn37lkQitfQUFhZmZGQkJSUdOXJk7ty5HViTRCL5+Pg8e/assrJSQEBAR0dn165dUIsPcJK8vLyrq6urq2tmZubt27dv3bqVkpJCc+bnz59Hjx7t7Ox89OhRKSkpDscJAAAAAMASTU1Ns2bNysz8z6u4a9assbGx4VZIAHSGh4fHs2fPvn37RnN08ODB8+bN43BI9CxatMjCwuLw4cMMKh02Nzdv27bt6dOnERERmpqaHdglNDR0y5YtBQUFxE4cx3/8+LF48eIXL17o6+t3YFmue/ToUW1tLbHHzMyMao65uXlcXBznYqqvxysr25jTuze2b1+HdzDSR9ePdvhqpmw7QiOboUUzCQVHoC0rkLoye2PgsqoqVFaGZGVRh94xy8jI8PX19fX1pfqhQwjJyMj4+flBoUcAAGASH7cDAAAA8D/Nzc3p6ekRERH379/39/f39vY+efIkcYKxsTG9a0tLS/Pz88lkMvvD/J+KigrGEyrb/PAGuotFixa9efOGks1AkZOTs3Xr1vT09PYu+Pv3bwsLi40bN4aEhLx79y4qKuratWujRo3i/EsVACCEdHR0duzY8ePHj7dv3y5ZsoTmG4o4jl+6dMnIyOjt27ecjxAAAAAAoPNWrVoVERFB7DE2Nj56lM1PzABgGzExsZs3bxoaGlL1Yxhmamr64MED3nmaqKOjY2xsfOfOHXoT0tPTR48enZyc/P79+44l+uM4vmPHjtYPVltkZWW5urp2YFleUF1dTfmzmZlZ62yGFubm5ubm5hyKSUCgzfMYMHNzHj+z4csPRqP5RcjnNqdC4Tg8KAi3tyfb2JAnTybb2uLTpuEPHzJ/eXJy8vTp0/X19Q8ePNj6hw7DsMuXL6urq7M0ZAAA6M6gQgMAAHBZU1PThw8fXr58GRkZGR8f39DQwGDy2LFjqXrq6uq2b98eERFRVFSE47iMjIyRkdHJkyc5U8tBWFi4kxNA9/D9+/fIyEh6ZTyzs7O3bNnysD0f/KqqqqZOnZqYmEjV/+fPn8OHD0tISHTd+yygqxs+fPjw4cNPnTp1584dHx+f1nVosrOzra2tDx8+vGHDBq5ECAAAAADQMYcOHfL19SX2yMrKPnjwf+zddVQVWxcA8DN0t4QgICIIKCqomCgqYaCIimJ3dzcqz+7CxEBQUVEQRRAwMChBECUkVRqkm8ud74/7vfvG28ANYv/WW285Z86c2fh8yJ3ZZ+/HEhISggoJgNbr16/f+/fvN2/eHBMTU1JSIiQkpKKiMmrUqMOHD0tJSQk6ur/s3LlzyZIlDg4ONCXfKioqTp065ebmtnfv3rVr17Y4CePz588/fvxgMSEpKamkpERJSall6wtQnz590N9VGT5//kyc0L179+/fv1N6alByGnherUFEBOvSBf/9m9UcJokXbUR1LSqvZDMnk+XXx6HaOkRqQrI87muE4+hHJiouRepdUA9thBAqLy/PzMwsKCgoKSmpr6/X1NQcNGiQvLw8Qgjfvh1/9gxRE2VKS/HcXJSSgqKjscOHWd+ouLh4//79V69eJZFIDCeIiYlduHBh2rRpXPzqAACgw4OEBgAAEJhPnz5dvXr12bNnZWVlnMw3MDAYPXo0ceTPnz/jxo37/Pkz9UVyfn5+cnLyly9fbt26NXz4cK7HTGPAgAEBAQEsJkCucSdx9erV4uJiFhOYVelnZuvWrfTZDBTl5eWXLl1asGCBbIvK/QHAFXJycsuWLVu2bFloaOiuXbsorWepGhsbN23a9O3btytXroiKigoqSAAAAAAAzj1+/Hj37t3EEVFR0YcPH+rr6wsqJAC4RUVF5c6dOwih4uJiUVFRygvLNsjKymrSpEkjR448fPiwmZkZmUz+/v37tWvXgoKCHBwcYmNjW/mMJSwsrLKS1QvqvLy8pKSkYcOGteYuAjF79ux79+5Rfk2TykChr68vKSlJSWKgJDTwowOFrS1KSECNjQxPYvr62IwZvA2gdcRE2dePEGlFgYn6BnTwInrzCRWXoqYmpCCH+hujY9uRsmLL12SITEb/uCG/YJSbj8qrkYJMk1jd5foit/xc2gIUoqKiEydO3GVkZObri/5uYoIQQlVV+JMnSF8fW7SI4Y2qqqrOnDlz8uRJFgVrx4wZc/LkyX79+rXqSwIAgM4HWk4AAIAAlJaWOjg4DBs2zMPDg8NsBlFR0atXrwr//Uli2rRp0dHR9Nvi09LSlixZUlpayq2Amdm0aVPPnj2ZnVVRUdm5cyevYwBtQV5eHusJlZWVzeo/8unTJxZnU1NTPT09aQafPXs2c+bMcePGOTg4nDx5sob+kycAPDBmzJjw8PDLly/TZ9jcvHlz/PjxfPhWDAAAAADQSp8/f543bx5NB8NLly6NHTtWUCEBwAsqKiptNpuB4syZM1u2bDly5Ejfvn3NzMwOHjyor68fHBx8586d1u8YYVvaAcMwZpUX27gJEyZQfsEwm0FTU/PYsWPUQ2oeA6/bT2DLl2PMajAoKqLVqxGjVoZth6gI6qLMagImhIaZtXDx0nJkPQ+dvYm+JKLfeSi3ECWmIa9naPQcFPu9hWsy1NSEpq5GJ6+jxFRUVonwJlJB4tSf8WvpsxkQQo2NjU+fPh10+PD037/f19czaOtbXY3u3UOMGv4+ffq0V69e+/btY/j4S0xMzNnZOSoqKiQkBLIZAACgBSChAQAA+K2pqcne3t7Pz4/zSzQ1Nf38/EaNGkUc9Pf3Z5FLnpKSsmvXrhYHySF5efkDBw6oqanRn5KRkZk7d+6QIUN4HQNoC9j2FhEVFeW8mGdJSQnreg9kMpmY8ZCfn29paTlz5kxvb+/AwEA/P79t27axLR8CALcICQmtWLEiISGBvi5OSEiIhYXF9+9cfR4DAAAAAMBVubm5kydPrq2tJQ5u3bp16dKlggoJgM5s9uzZYWFh+fn5eXl5YWFhhw8fHjRoEFdWHj58OOtKh+rq6sbGxly5l0Boa2tLSkpSDwf8S0NDY9myZcSZPK/NQCEsjN2+jdnYoL/TaDBdXWzXLqw9dBywt0KizGt8G+iiOVNauLLzBhT9lUFiwI9MtHgnqqxu4bL0dp5AIR/+K5NBKjlNrmTzSBZH6Elt7aiiIo3c3Gl//tysria2jsB//0bfvhHnV1VV2draOjo65uTk0K+mo6Nz4sSJ379/37t3j9c5NAAA0IFBywkAAOC3p0+ffvz4kdlZVVVVQ0PDLl26iImJycnJKSsrDx061Nramv6FsaenZ3U1qx/wY2NjmxWYr6+vl5dXcXGxmJhYjx49tm/frqOjw/YqZ2dnaWnpffv2JScn19fXI4SEhIR69OixcOFCnpZnqKmpcXV1DQsLKy8vFxIS0tTUXLFixeTJk3l3R8DC+PHjvb29mXUHRAhpamqKiHD6UweO45z3BK2srBw3blxcXBzNCklJSUuXLvXy8qLJBAKAR3R0dN68ebN169azZ88Sx1NTUy0sLK5evTp79mwBhQYAAAAAwFRlZaW9vX1ubi5xcMqUKUePHhVUSKB9KS0t/f37t7y8vLa2Nuef44BADBw40MDAICYmhtkEIyMjJSUlfobEFZSXxJQchatXr3p4eDQ0NLCeRvnFwIEDed54QkoKc3fHYmLIXl6orAxDCJmaYosWITk5Ht6UezYtQcEf0QcGZS+QsiLashRJSzI4xdbz1yg6genZlHTkegEd39GSlWnU1KEXbxGp6d9jcnXTn2OsLvhbMZn8tLb2aW1tUF2dt/K/1SpqavC0NMzUFCFUXV195swZV1dXhn/k5OTkdu/evX79era7gAAAALAFCQ0AAMBvr1+/phmRk5OzsbGxsbEZO3Zs9+7dOVyHbRnz8vJyDpcqKyubPn16eHg4MUPC399/2bJle/fuZXv5pEmTxo8f//Lly8DAwPr6+mHDhk2bNo111n8rJSUlzZw5MyEhgVoLMSEh4dOnT+PGjfPy8hJm2+IPcNv06dOPHz8eHx/P8KykpOTcuXM5X01JSUlRUZHmoSoRhmHUrPYNGzbQZDNQ5ebmbt68OTo6WkgISlIBfhARETlz5oyxsfGqVauI+T3V1dVz5sz5+PHjmTNn4EEGAAAA0I5kZGTcvXv39evXqampXbt21dPTo54SEhKSl5cXFxdXUlKinOrdu7e6uroAo22B6urqyZMn06TCm5ube3p6wo/QgK3Xr1/v378/MzOzvLxcXFxcQ0Nj3Lhx//zzj6ioqKBDA4xhGPbPP/8sXLgwPz+f/qy6uvr58+f5HxV3LV++/MaNG5Rf02QqUB4j8DyDgSFzcyFzc37flBtEhNHTK2j+FvQxBpVX/jeur4O2LEFzWrqr6L4/YtEmFMdR1NcWrkzj9Sf0i1A0oanKD28qIZwXEpboObC/lo62ioiIyLt377Kzsxmu87i2NrupSUtYGCGECwlhKioIoYCAgLlz55aUlNDPFxMTW7p06b59+1RVVbnzlQAAQKcHCQ0AAMBvNX//zL506dILFy604BWXmJhYKydQNDY2Tpw4kb5oRHZ29okTJ8TExLZv3852EREREXt7e3t7e07u2EoVFRVOTk7f/i7vRhn38fFRUFC4cuUKH8IARKKioufOnZszZw79Zz8RERFbW1ua6o6sYRg2aNAgFlX6e/ToMW/ePIRQU1MTsfcEvaSkpLdv344ePZrzuwPQSkuXLtXV1Z0xYwZN2tnly5c/f/786NEjTorfAAAAAECwvnz5sm/fvoCAAPK/5bDz8vJYbGum6Nmzp7Oz84oVKzQ0NHgfY2v9+vXL0dGR5ovS0NDw8/PjvFsc4JaqqioJCQnOy9oJ3KlTp44fP15YWEg5rKysLC4uTkxMjIyMfPnyJbHsP2hT7Ozsjh49euDAgczMTOoghmFqamq6urqGhoYCjK1laOouUDEcoSn4z6ciDe2cjBTycUOfYtHtx6ioBImIILPeaOVspNCKfUylFWwmlFWymcChH1mE8gwIkatDiGeFFRaIari7HEF2IxFCqLGx8fbt2wf3789mtMEm59+EBqxrV8zMrKCgYObMmZWVDAK1t7c/e/YsMQkSAABA60G2NQAA8FuPHj2Ih+/fv2/ZOmZmZqwnaGpqcrLO0aNHIyMjGZ6qrKy8evVqUVFRs4PjpV27dtFnM1CQSCQ/P7/09HQ+hwQQQiNHjrx3717//v2J2TndunVbunTp48ePm1t69NSpUyYmJgxPycjILFmyREFBASGUlZVFfYLGUG1tbWBgYLNuDUDrWVtbR0ZG9u7dm2Y8Ojra3Nz85cuXAokKAAAAAJwoKSlZsmTJgAEDnj9/TqZv7s1SamrqwYMH9fX1Dx48yLD6dNvh4eHRr18/mmwGaWlpPz8/Dj9IAq7Izs6eMWOGiYmJsbGxvr7+0KFDz54929w/ePz34cOHEydO0H8Wa2pqCgsLW7hwoUCiAhyaP39+RETE8uXLLS0tBw4caGVltXXr1m/fvhUUFLx580bQ0bUWs/wGCso4TVrDf0gklJaGUlNRbS3PAmyvhpqha4fR0yvo0UW0c0WrshkQQmLsyriwncBQIwkVl/yVwaCphohPo/D6ROJ8YdmpkpJITeX/h6KiokuXLk3PzLw3Zoy9pKTE3w+yyv79zoyZmSEZmSNHjjDMZti6deuzZ88gmwEAALgOEhoAAIDfJk/+qyJbcnLy/v37W7DOpk2b9PX1mZ1VUFDYtGkTJ+sEBAQQS6PTyMzMvHTpUgvC452IiAgWZ/Pz8y9cuMC3YADRiBEjoqOjfXx8lixZMm/evMOHD0dGRrq5ubWgCYiioqKPj0/fvn1prlVTU1uzZg21akh9fX1TUxOjBf5TC08igCD07NkzKipq0aJFNON//vyZMGHCjh072P7RBQAAAAD/vX371tTU1N3dvTVvlGtqalxcXAYPHvzjxw8uxsYt6enp1tbW8+fPp6kmJSYm5u3tzfQ9H+CBwMDAkSNHPnz4MDEx8ffv3z9//gwPD9+xY8f48ePbeELM/v37CwoKGJ7Ccfzt27fE3f+gDVJVVb1y5cq7d++ioqJev3597NgxZWXlkydPrl27lsUDoo6stBRfvZo8Zgx58mSygwPZ2hpfsAD9+iXosDosY6aPM/9Po5mNGp6/RjbzUZ9xaKADMh2Hxi1EbyIQQsh6GNIkNIPCG1KJV2HiJlrqqPffdUnExMScnzzxGzFi6t+VZn41NSGEMBMT7NgxhJCvry9NDOLi4h4eHsePH29e6AAAADgDCQ0AAMBvpqamVlZWxJFjx455eHg0dx0FBYXdu3d36dKF/pSEhMTUqVOtra3ZLkImk1lvcEcIJSQkNDc23iGRSH/+/GE95+fPn/wJBtATFhaeMGHC9evX79y5s3PnztbU2jU0NIyKitq/f//o0aMHDBgwZMiQGTNmhISEHDlyhDpHR0dHSUmJxSJCQkIWFhYtjgGA1pCUlHR3d3dzc6NpKoTj+LFjx8aNG8f2uxkAAAAA+On06dNjx47NyclhP5UDX758GTBgwJMnT7iyGre4ubmZmpqGhITQjEtKSvr4+EyYMEEgUXVO2dnZq1evzsjIoBmvr68PDg6mz4ttO+rq6ujDJiooKLh16xbf4mmPcnNz4+LimCWFCIqjo6OamlrnbOKJT5uGP3uGMjJQRQWqqEA/f+KhobizMwoPF3RoHdOmRUiXeTEgeVm0dm4zVtt8CC3Zid5Ho585KL8YZWajt5Fozia0/xxSUkCD+/07D6/Hm0r+uwwTEZboZjccidK3+pGTwx480Pt7F1m6iAhmZYV5eyMZGUTXULhLly4JCQlz5zYnbgAAAM3RbhqzAQBAR3L27NmBAwdSt1zgOL548WJZWdkpU6Y0a50FCxZISUkdPHgwOTmZutlXV1fX2dn50KFDnKyA4zjbvUdtqtylkJCQkBCbbLwW1AMAbZOYmNiePXv27NmDEEpLS/vy5UtKSoqcnJy2tjZlgrS0tKGhIYvdP/r6+s393woA7lq5cuXAgQOnTZtGk2sVHBw8aNAgX1/fPn36CCo2AAAAAFDgOL558+YzZ87Qn9LT01u1atXIkSOLi4uJxaUbGhqqq6tramr+/PmTlZWVmJgYHx9PU4GpsrJy2rRp+/fv37t3b3NbsHFdRUXFggULnj59Sn+qW7duPj4+UJuBzzZv3swsLYBMJgcHB//48cPAwIDPUXGisLCwqqqK9Ryo0MDM+fPn79y5k5OTU1VVJSsrq62tvXz58raTv+Lm5jZixIgJEyZ0795d0LHwFc6ooA7+6xfasQN7/hzJtq6/AqCjooQ2LkIHzqOSctpTEmJo8lg0dhinS7ndRR6+qKqadrykDF27jwz1kJsrysxGMd8Q3vTXjgJMWHmEudChrUzWVVTssWkTWrCAOpDevz9G2I2mr69PbNFbVFR06tSpixcviojAGzcAAOAJ+PYKAAC8kpKS4urqGhMTIy8vr6en5+TkNGHChIiIiAsXLpSUlMjIyJSU/JcXTCKRZs6cGRgYSFO8gS0nJ6dJkyY9fvz49evXDQ0N/fr1W7BggYqKCvsrEUIICQsLq6ioZGVlsZjTpj7HCgkJqampsd4OYmpqyrd4AB+EhYXt2LHjx48flO3sqqqqRkZG586d69u3L0Lo9OnTiYmJvxiVgpSWll64cKG0tDS/IwbgbwMGDIiNjZ07d25AQABxPCMjY9iwYQ8fPrSzsxNUbAAAAABACG3ZsoU+m0FBQeHgwYMrVqwQFeWolXd+fv7p06fPnj3b2NhIHcRx3MXFJS4uzt3dXVFRkZtBN8ePHz8cHBySkpLoT82ePfvixYsKCgp8D6qz+/79O4uzhYWFly9fZphkI3Dy8vJiYmJs5/AnmHYEx/FZs2b5+flRuyJWV1fn5+cnJSVFRERcu3ZNsOFRGBoabt++ffHixaGhoQJPw2oL8IwMdPIkduCAoAPpgJY5I3ExdPomSv2JcMpGKhx164qm2qLDzJIM6DQ1IffHDLIZKEor0IU7yNkevbyFVuxB7z9W/iaclZOTe3adUXmGf9H0+f3+9xaFrVu3Ojo6EkeuXr366NEjGxubpUuXjh49mtOvAQAAAGeg5QQAAPBESUnJiBEjvLy8kpOTIyMj79+/P2XKFDExMUtLy0ePHoWGhhKzGSgaGhqWL1/egntJSEjMmTPn5s2bnp6eW7Zs4TybgWLo0KEsPqZ27dp17dq1LYiKdyZNmsTikaKent7q1av5GQ/gqfv37zs7O4eHh1OL8xcWFr57927y5MmhoaEIISMjo/Pnz+vp6dFcqKSktGjRoh07dvA7YgAYUVJS8vf3d3V1pSkhU1lZaW9vf+fOHUEFBgAAAIBLly6dPn2aZnD06NHfvn1bu3Yth9kMCCF1dfXjx49HRkb26tWL5tTTp09NTU39/f25EG7zvXz50sLCgj6bQUdHJyAgwNPTE7IZ+K+qqqq8nG5j8t9+//7NeoKgyMvLa2oyLxaPkLS09PTp0/kWT3tx4MABX19fajYDVWVl5f3798+dOyeQqOht2LChvr6+/TaeiI6ORggxKzlDGafM4dTXr9yICzAwfyr6+Aid24Omj0dT7dDuNei9NzqyDXGeSxMZjzIYbG/5T2Y2SslAstLI6wzyOFlPPKWjJSnG8m94Y2NjYo3YlJSUAwcOUPv2TpkyZfPmzTSXlJSUPHjwYMyYMW5ubpx+DQAAADgDCQ0AAMATd+7cIVYe41BaWlp9fT37eVx16NAhZgXPxcTEpkyZ0qYqNCCEtmzZMnjwYIan5OXlV69erayszOeQAI8UFhbu3r07NzeX/tTPnz/Xrl1bXV2NEJo8efKHDx/mzp3bv3//Hj169O7de9y4cT4+PufPn+d7yAAwJSQktGfPnsDAQJrvUSQSaeHChadOnRJUYAAAAEBnFhMTs2nTJprBdevWvXr1ivUrW2b69+8fFRXl4OBAM56dnT1p0qSxY8e+f/++ZaG2AI7jR48enThxYllZGXEcw7CVK1d++/Zt3LhxfAsGEElISLAtS855Mg3/OTs7S0hIMDvbp08fS0tLfsbT9jU0NHh7e9fV1TE8W1VVdfPmTRzH+RwVQ8LCwjdu3HBxcWH4SbwNYpbBwPlIZH4+qxuwa7ACWkNGCi2diTxOIs/TaM9qpNa8LVooIRnVsXyMWlaBfvzbAEdB7q+Oumwb2ioqKpqZmRFH9u/fb2hoGBQURDk8efLkvn37GF67cePGb9++sV4fAABAs0BCAwAAcF9xcfHhw4dbcOHQoUPFxcW5Hg9rMjIyPj4+/fr1o9k3rKCgMGPGjDb4SlhEROTFixfjxo2Tk5Mjjuvo6OzatYv+cSRov/bs2cOi92pycvLx48cpv9bQ0PDw8IiNjU1LS0tISAgICBg1ahSfogSgOcaOHRsVFWViYkIcxHF8y5Ytrq6ugooKAAAA6JxIJNKiRYsaGhqIgy4uLufOnaP5cNQssrKyPj4+e/bsoa+EFxoaamlp2bdv3xMnTiQnJ7f4FpyoqalxdnbeuXMnmfzXKxxKeG5ubjIyMjwNALAgIiKioaHBYoKQkFBbrli+fv16Ozs7hikXPXr0uH37NnQroBEWFsa6dWZmZmZCQgLf4mHNyMho2bJlW7dyXPe/jaEWYBj4N5qznOL7YzrAOUkpNhNEhJG87P9/TfN9ieYvR4YWL15MM1JWVjZ58uTr169TNqQdOHDg9OnT9N/xGhoa4PkkAABwFyQ0AAAA961Zs6a4uLhZl4iKitrZ2d29e5dHIbGmr68fERGxe/fuESNG9O7du3///uPHj/f29vbw8GCbsCwQsrKyAQEBjx8/nj59urW1tZ2d3fr168PDw7dt2ybo0AA3JSYmsjiL43hERATfggGAW/T09D5+/DhmzBia8X379lFzdAAAAADABzdv3vz6dy3xVatW7d+/v/UrCwkJubq6Pn78mGE3h69fv27bts3IyEhLS8vR0XHPnj0eHh4RERH0fQlbLDExcciQId7e3jTjPXv2jIiImDJlCrduBFrMycmJxX4GIyOjuXPn8jOeZsEw7PHjx8uXL9fV1aW+yZOTkxs2bFhAQIChoaFgw2uDkpOTaXKnaFRWVqanp/MtHrZ27tz57t27z58/CzoQBkgkUnp6enJyMrXEKX2RhujoaPrEBZpByvyoyZPZ3E9LixtRA+7LL0Lnb7OZo6WBzHr//9diYmLEU6z/l6RYsmQJ/Sf3+vr6ZcuWqampjR49+tatWxs3bgwMDJw8eTJNmmBwcPCnT5/Y3gIAAACHMITQvn37Dhw4IOhIAACgg/D29p45cyZxxNbWVlJSMiIiIj8/X1hYWEVFZejQoUuXLjUxMZGVlUUISUpKsqjWCECn1b9//7i4OBYThg0b9uHDB36FAwA3NTQ0zJ079+HDh8RBDMPu3r07e/ZsQUUFAAAAdB719fX6+vrZ2dnUETMzs4iICO7W+f/9+/eyZcsCAwM5nK+srGxgYGBoaNizZ08DAwNNTU1NTU1ZWVlFRUUOV8jMzLx48eKlS5fouxna2trev3+f86UAT5HJ5PHjxwcHB9PvElZXV79y5cpktu9Z24A/f/48fvz469evSkpKU6ZMoSnPDqh8fHymT5/OoqmEmJjY69evhw0bxs+oWLt27dqjR4+Cg4MFHch/SktL169fHx0dXVhYiOO4kpKSiYnJuXPndHV1m1uA4b/5ISH4hAn4z5+M56mqCt27hyBHp+3BcTR2LvoUy2baVDvkefr/v/7165eOjg71VLdu3X79+sX2RrW1tRs2bLh58yaJRGI4oWvXridOnJg5c2Z9fX3fvn1TU1OppyZPnuzr68v2FgAAAFhbuXLllStXIKEBAAC46devX/369SstLaWOqKiofPv2TU1NTYBRAdBODR8+/OPHjywm2NjYUJsXthEkEik/P19ISEhNTa01lYpBZ0Amk1etWnX16lXioLi4eHBw8IgRIwQVFQAAANBJXL58edWqVdRDDMMiIiIGDRrEi3v5+Pjs2rXrx48frVlEWlqasrtUVFSUug1UTk5OWFi4vr4+Ly+vsbERw7Dy8nKGl2/duvXIkSPwA2qb0tDQsGjRouDg4MLCQsqIkJCQkZHRoUOH2kU2A+BcSUlJv379fv/+zWyCvr5+QkJCm9rrQiKRjIyMbty4MXLkSEHHghBCmZmZ9vb2379/pxnv0aOHu7v7yJEjOc9poJmJP3mCu7oi+kqrcnLYkiXYxo1MF0pJIV+9ivLyMBIJV1ERmjULwec4fnnyCi3ZgWrrWM3pY4heeSCFf1tOlJWVEVP6pKWlq6qqOLxddna2s7Mzix01ZmZmN2/e/Pbt25w5c6iDIiIiWVlZmpqaHN4FAAAAQ5SEBhFBhwEAAB1HWVnZxIkTidkMCKHz589DNgMALWNkZMQioQHDMAsLC4anamtr3d3d37x509DQoKSktGTJEj68Hi4sLFy/fv2XL19KS0sxDFNWVrawsDh9+jTDOsMAIISEhIQuX75M+Td1sL6+fsqUKREREfr6+gKMDQAAAOjYmpqaaDo9TZs2jUfZDAihqVOnOjg4PHr06MKFCy0uQF1dXV1dXU35NfX9NyckJSVv3Lgxa9aslt0X8I6YmJinp+ePHz8uX76ck5MjJCRkbW09e/bsNvVWG3CFkpKShYUFs4QGDMMsLS3b2n93ERGR3bt3Hz58uC0kNJDJ5BkzZtBnMyCE0tPTly9fHhkZGR0dTclUoPybYVoDTVsKyi8wR0ckK4tOnsQzMlBdHUIIiYhg3bujhQsxZp1fcBzftw8PCECFhQghSuUNclgYZmGBXbqEJCVb8bUCjjwOIGQz4JRC5H+RlUEB7v9lMyCEFBQUJCQk6ur+f1l1dXVZWRmHT2y0tLRevny5cuVKT09PhhNiY2MHDx58+fJlHR2dn/8W/CCRSJ6entu3b+f0qwIAAMAcVGgAAACucXBw8PPzI47MmDHjwYMHgooHgHaN+KCBitjC08jIKDo6WlpammbOy5cvt2zZkpycTK3dKisrO3To0AcPHvAut+DLly/Ozs4pKSk047179/b19e3RoweP7gs6ADKZPGvWLJoW14aGhuHh4VARGgAAAOCRkydPbt26lXqIYVh8fHyfPn34cOsfP374+voGBASEh4dz0sC7lYyMjO7fv9+3b1/W0+rr6y9fvvzmzZuqqipZWdlx48YtXrxYRAT2QQHANRUVFaNGjfry5Qv9qcGDB79+/Vqy7b0Fb2xs1NPTCwgI4M+3Rxbc3d1XrVrF4nvmunXrzp07R/k1w4cJRIxLODQ14e/fow8fEJmMzM2xsWORuDizFXAXF9zLC9F19qEkp2B37yKM7gU74KqJS1Aoy/xAg+4o/gXtoJGRUXJyMvUwJiamuY1yoqOjL168+ODBA4Z/GjEM09HRycrKoo6Ym5sTH2QBAABoAWg5AQAA3BQQEDBhwgTiiLa2dlxcHLyOAqC52D59+Pz5s7a29s2bN8eMGUNzKiQkZP78+bm5ufRXWVhYvH37lhe7XmprawcNGvTt2zeGZ83NzSMjI2mq+5LJZA8PD19f38rKSikpqSFDhqxfv54+OQN0EvX19WPGjKGpRzJ27NiXL1/CiwQAAACAF5SVlUtKSqiH1tbWr1694nMMdXV18fHxCQkJqampqampKSkp6enp9fSvx1pKSkpq8+bNu3btYvsDcHh4+PLly79//05NCBYREendu/fdu3d79+7NrXgAAKWlpfPnz4+IiCgqKqKMaGhoDBs27Pbt2232w+DBgwfz8vKIJeUEYtKkSf7+/iwmDB06lObzFMMHC4cPH/79+7eent6QIUPEmecrsJGWRp4xAzGrlCMpibm6YjNmtHBxwBnHlejlO1YT+hiiqKe0gxMmTAgICKAePn361MHBoQV3r6qq2rdvn7e3N8OnT0QYhmVlZWlra7fgLgAAACig5QQAAHATzac7OTk5X19fyGYAoFloyj9euHDh7NmzGRkZ1MEBAwZQ/02fzUAikbZu3crs82RUVNTOnTvPnDnD9bD/+eefxMREZme/fv16+fLlNWvWUEfS0tJmzZoVHx9Pzeh/8eKFp6fnqVOnxo0bx/XwQNsnLi7u6+s7ePDg9PR06mBISMiKFSuuX7+OweYeAAAAgKsSExOJ2QwIofnz5/M/DAkJCQsLC2IPtaampl+/fv348YOS35CZmZmbm1tQUFBdXV1eXs7hsqKiov369XN0dFy0aJGqqirb+d+/f3d2dqbWx6YgkUhxcXGOjo7BwcE6OjrN+roAAMwoKio+e/YsMzPT29s7Ozu7e/fuTk5O3bp1E3RcrKxYscLIyOjIkSOC7aVYUVHR3AnEMgwNDQ3r168PDg4eP348iUQSFRXt3r27vb39sWPHaPYecIJ89SrTbAaEUG0t8vNDkNDAY2a92SQ0aKkzGNTU1CQesk1HYEZGRub06dOnT59+//796tWrExISmM3EcTwwMHDZsmUtuxEAAAAqSGgAAAAuIJPJb968IY64u7v3799fUPEA0B5Rsxkozx0uXrzo4uJSWlpKnPP582cMw8zNzSnzaQpFBgUFJSUlMVsfx/HXr1/jOM7118OfPn2i7maj19jY+PLlS2pCQ1FR0aRJk2jixHE8KSlp6dKl3t7ew4YN4254oF1QUVHx9/cfMmQI8XWFu7t7VVXVzZs3paSkBBgbAAAA0MFcvXqVeCgtLT179mxBBUMkLCzcvXv37t2729ra0p+tqqpqbGxECDU0NFRXV1MGy8rKcBxHCJWUlJSUlPTv319XV1dMTIzzm65atYomm4EqNTV15cqVxM2sAIDW6969+44dOwQdBadUVVXHjBnz5MmTRYsWCTAMtpVmWExoaGiwsbH58OFDU1MTZaSxsfHHjx/nz59PTEx8/vy5kJBQs4LBcnNx1jP+rcDRSpRnF5Rv8oDGuvnI+wVKy2J8VkkebVnKYFxNTY14WFBQ0MowRowYERUVNX/+/IcPHzKb8/HjR0hoAACA1mve39YAAAAYomyaoR4qKipOnTpVgPEA0O7QZDOUlpaeO3eOJpuBAsfxr1+/0lxF8eLFC9ZFegsLC1v/eZUe2w1zxAmrVq1ilnWRk5OzceNGeFrRaRkZGXl7e9P0mPD29h4yZEhaWpqgogIAAAA6mIaGBi8vL+KIq6uroIJpFhkZGUVFRUVFRTU1Nb1/mZmZmZubm5ubW1tbz5gxw8DAoFnZDBkZGSwqjSGEEhIS/vz50+rYAQDtmIWFxaVLlwQbg6mpKesJLGrJrFmz5v3799RsBqrGxsaQkJDdu3fTjGP/Ynozus/swtnZwtnZ/x0z3/DQAmyC6azkZJDLOqSqwuCUtBRytkdDzRic0tDQIB7m5OS0PhIJCYl79+7NYF6Tg8XGGwAAAJyDhAYAAOACms9FEhIS8GEDgBagVly4fPlyWlragL9RpzU0NDDsdllbW8t6fRKJVFdXx8WAKdi23qROqK2tjY2NZTEzOTmZpuwE6FRsbW3PnTtHM/j169eBAwc+f/5cICEBAAAAHUxQUBDxDb2UlJRgtx0LVlhYWHFxMYsJubm5X7584Vs8AIA2aMSIEVVVVYKNYceOHT169GB2Vk1Nbe/evQxPVVVVhYSEMCup2NjY6OfnRyKRGJ5l9mQP79KFeEhNZfgvp0FJiVmogIum2aHLB1EfQyT+byIfhqEeOmjrUnRyF+NLtLS0iIfZxDSUVhAWFvbw8KDvi0pBbTYKAACgNSChAQAAuEBVVZVYoa6goEDgH/YAaEcohRaIL/KfPn1KzGCgIKY15OfnR0VFob+LNJiZmbHOJZKXl+/atSu3wqbS1tZmPcHAwIDyi+Tk5Pz8fBYzKysrQ0JCuBYZaIdWrVp17Ngxmj/JZWVlkydPPnbsmKCiAgAAADqMx48fEw+nTJkiLy8vqGAEjm1CMI7jvEgIBgC0IyIiIpKSkoKNQUlJycXFRVVVlf6UnJzc0qVL+/bty/DCN2/eMOuqQ5GVlRUXF9esYITmz0eKipRfC//9Rlw4OxuJiKDRo5u1IFtQx5GZ8aPQx0fI6wxa7owWTEVuB9GnR2j7cqbzaVpOcLEEkZiYmI+PD8M/h/369ePWXQAAoDODhAYAAOACMTExPT096iGZTP7w4YMA4wGgXaPmKHz+G2WQktNAJpPp91jMnj1bV1eXxcpGRkbNqsHLoX379qmrqzM7q6Ojs2fPHsqvGxsb6Qtd0oBHxmDbtm2enp5SUlLEQTKZvGPHjiVLllCaZwMAAACgBUgkkr+/P3HEyclJUMG0BQMHDpSVlWUxQUVFpU+fPnyLBwDQBr19+1ZNTc3JycnGxmbChAnbtm0rKirifxhz5869du2aqakptQKisLBwr169/vnnHxadg9LT05mVZ6Cora1t9jZ9MzNs+HAkRPtipUlLq0lLC+vTB1u6tHkLMtKsyq/s22R0XKIiaIIVOrsXXXZFC6YiORlWk2n+yqupqeFiJPLy8iEhIYMGDSIOysnJ7dixg4t3AQCATgsSGgAAgDuGDh1KPITa4ABwiL48AwU1g4HhiKKiorCwMOUqagKEkpLS9OnTmTWA0NHROXnyJLfCJjIxMVmyZImcnBz9KSUlpY0bN2pqalIO9fX1Ge4poRIXF6f5ZgI6p1mzZoWHh+vr69OMu7u7T5o0qbq6WiBRAQAAAO1deHh4aWkp9VBWVtbGxkaA8Qicubk5/c8bRPr6+iw60wMAOrzw8PCdO3d+/Pjx0aNHwcHBAQEBJ06csLCwuHjxIv+DmTx5ckxMjI+Pz8aNG1etWuXp6RkbG7t27VoWl/To0UNYWJjFBCkpqW7dujU3EuzcOczamlieoUlLC4mKYubmmLs7EhFhczkHmjWfOLO5X0unQrNtoKKigrvrq6iovH///uTJkwMHDtTX13d0dPzw4UOvXr24excAAOicIKEBAAC4Y/z48cRDKBoPQMtQshM8PT1pKgFSUHIaBgwYQJPzTnX06NEZM2bQ5xZ079793LlzhoaG3I73/1xdXQ8cOGBgYEDtPiMsLGxsbHzq1Kn169dTpykpKfXs2ZPFOvr6+szaLoLOxtTUNDo6esKECTTjgYGBNjY25eXlAokKAAAAaNdevXpFPBw7dqyEhISggmkLMAzbtWuXiooKw7MaGhqHDx/mc0igA4iKipozZ461tbWNjc3cuXNjYmIEHRFoodLSUisrq4aGBpqM6szMTBcXl+vXr7dy/erq6r1799rY2AwbNmzs2LHbtm1j+zFHRERkwoQJp0+fvnTp0syZM9n2whg9ejTrrCwdHZ2WdAQQFRVyd6cekceOxYYNw3bswHx8UJcubK/GWXobgfed+F+PCQkjXNIY7zcRfxfF+rr/a/bX0pnQJHxwseUElZiY2ObNm6OiolJTU318fKDKEQAAcAubbEEAAAAc+vr1K/GQFz8TA9B5GBoajh8/3sPDg1mDhqNHjzIcxzDszp07T548uXTpUnZ2dkNDg7y8vImJybFjx7S0tHgZMtqwYcOSJUu8vb0/ffqEYZiVlZWjoyP945VTp05NmjTp9+/f9CsoKChs2LBBVFSUp3GCdkRBQcHPz2/79u2nTp0ijn/69MnOzi4oKIhhXRAAAAAAMPPu3Tvi4bhx4wQVSdsxbdq0X79+nTp1Kjc3lziura3t4uIyatQoAcUF2iUSibRw4cKXL18SH4kEBgZOnDjxxo0brDfKM9TY2Pjhw4ekpCRNTc2RI0cqKChwM9z2oLGxUVCfEMlkMiWbgeHZkpKSkydPMtxOwKF3796tXLkyOTmZ+g4+NDTU19f3xIkTkydPbmHQdKSlpa2trW/cuMHw2YKYmNiUKVNa8CeT+F6cuzkEX1PQsl3oV95fgziOktPR0p3o6RVkzKqqTgdUVokC36G0n0hLHU2wQl2UWrUaTbcUEonUquUAAADwESQ0AAAAF6SkpBw/fpw40r9/f0EFA0DHcO3atbKyslevXjGsri8vL8/iWkdHR0dHR56FxpSMjMzixYsXL17MYk6/fv3Onj27devWjIwM4riamtrKlSuXLFnC4xhBOyMsLHzy5MmePXuuWbOG+LQlIiJi/PjxgYGBMjIse4QCAAAA4F/19fU0bc5Gjx4tqGDalE2bNo0fP37v3r3p6em1tbXS0tIGBgZHjhyBZhOguebOnfvo0SOaN8fFxcWenp5NTU0eHh6cL4Xj+MGDBx88eJCZmVlfXy8kJKSlpTVkyJDr16/LyspyO/A25+vXr3v27ElLS6uurpaQkNDR0dm+fTs/i/nV19c7OTllZmayeFufmpp669YtSknC+Ph4XV1d1p/TiRITExcsWJCVlUW/5urVq1VVVYcMGdLS2GlduHAhNTX13bt3NH8yxcTEbGxsXF1dm7sgNZuBF+UQNh1Cv/JQXRKDzhG/ctGGf9Cr27SRdNSqDA2NaIMrCv2EsvMRmYwQQppqaHB/dNkVyUq3cE1i2ymEUCfMkQIAgPYLEhoAAIAL3NzciO+ZRERE9u/fL7hwAGgramtrv3//Xltbq6+vr6Gh0axrRUREnjx5cu/ePXd39/z8/IaGBmVlZQsLi0+fPvEoWr5xdHQcOnTorl27vn37VlVVJSEhoaur6+Li0rdvX0GHBtqo5cuXa2hozJgxo66ujjr48ePHCRMmvHjxAnIaAAAAAE7ExsYS/yZVV1fv0aOHAONpU3r16vXo0SNBRwHat9DQ0MDAQIb74Ekk0osXLz58+DB8+HAOV5s1a5avry/1/1kymfzr169fv36lpqa+fv2a8xfn7dH58+ePHj2al/ffJv0fP37ExMQsWLCApnIb7xw7dgzHcXl5+YqKCmZzcBwPDw9fv359WVnZiBEjpKWlL126xOHWgrVr19JnM1Dk5ORs2rQpPDy8ZZHTExUVDQwM3LRpU1BQUFZWVmNjo5iYmJ6enoODw6FDh6hdIznBu8IMFL9y0Y+/Nj4gCaO/7pKSgXLykab6X8FgGNbxchoaSWjyMvQ+GjWR/xvMKUA+gSgrBwXeQjJSzV6ztrb2yJEjxBHo+AkAAO0IJDQAAAAXvHjxgni4b9++oUOHCioY0DJxcXHHjx/Pyckhk8kKCgqzZs1ydnYWdFDtWGlp6apVq6Kjo3NyckgkkoqKSo8ePVxdXa2srJq1zqxZs2bNmkUcGThwIFcjFQx1dfWbN28KOgrQnkyaNMnf33/SpEm1tbXUwbCwsFGjRj158kRbW1uAsQEAAADtQkREBPEQPrIBwF0XLlwoKytjdrakpOTcuXMcJjScO3fOz8+PmIFEFRsbO3/+fF9f35aG2dYFBQUdPny4oKCAZrykpOT69es6Ojrr1q3jQxhRUVHz5s2Li4tjPY2SvxIUFDRq1Ki9e/fOmDEjOjqabZZAQUFBcnIyiwkpKSlJSUlGRkbND5wxUVHRCxcu1NfXR0ZGZmVl9ezZc8CAAc3t5cH1bAbigszQlGr4hZAWo60iHS+nYfcJ9P7zX9kMVDEJaNU+5HGyeQsWFRXZ29tHRkYSBydMmNCKGAEAAPBVMzIQAQAAMFRbW5uZmUk9FBYWphTcA+0FjuNr1qyxtbW9f/9+WFjYhw8fnj9/vmTJktGjR9MUowMcys3NtbS0fPDgQXp6el1dHYlEys/P//jx46xZsy5fvsz6WkodYGZZC5RxmlrBAHQSY8eO9fX1lZCQIA7GxMT079/f09NTUFEBAAAA7QVNQgMX65kDABBC9O/gaRBLDrDm4eErMsIDAAEAAElEQVRBzOKlERER8fPnz2ZE1q4cOHCA2e9kZWXltWvXGhsb+RDG4MGDfX192RbkNzAwQAj5+flNmDBh4MCBUVFRUVFR9vb2f/78YXFVXFxcfn4+iwmlpaUfP35sftRsiIuLW1pazps3b8iQIS3OZsBxnGnqAImE3r/HT53C3dxQfDzbNXE6D/xxmpIMEkY4zT+PX9Jfxzyk9onUhII+IEbVXv4vPBaVljdjwcrKSltbW5psBk1NzWnTprU0RgAAAPwGCQ0AANBaRUVFZPJ/OcNqampycnICjAc01+bNm2/cuFFYWEgcrKmpefPmjb29PcOCmYC1mTNnfvv2jX48Pz//0KFDiYmJxEFmGQycj3Ty/AYfH59x48b179/f1NR09OjRJ06cIHbAAR2MjY2Nj4+PuLg4cbCkpGTu3Lm2trY0/3MBAAAAgArH8bCwMOKIhYWFoIIBoEMiPhhp2QSK7Ozs7OxsFhMKCgoePnzYjMjaj5ycnIyMDBYT0tLS3rx5w4dINm7cmJKSwvqjpZaW1sqVK+vr61++fDllyhSEkIqKSlBQkLGxsZmZ2fv375ldyMnb9zb1hp6YzcBsDu7tjdvZkRcswM+exY8cIc+cidvbo2Y+rDDrjZQI3VRokhsQQkoKqL9Js5ZslxKS0W9WGS8oJx8FM2lG+unTJxcXl2nTpllbW1tbW8+ZM2fTpk1jx4798uULcZqIiMidO3dodgsAAABoy6DlBAAAtFZlZSXxsGO3cux4MjMzHz58WF9fz/BsVFTU6dOnt27dyueo2rWgoKDY2FhmZ3Nycnbv3v306VMWK0RHR1MyFRjWaejk6QtEDQ0NM2bMCA0NJX4Xev/+/ePHj319fTU0GFWiBO3f+PHjfXx8nJycampqiOOvXr3q27fvvHnz9u7dq6urK6DoAAAAgDYqJiaGuCFYQkKiYzQyA6DtUFZWZj1BRUWFk3WKioqqqqpYz+moFRpSU1OLi4tZTKivr4+NjbWxseF1JNLS0qGhoc7OzhkZGQwfmIiLizs6Omppafn4+KipqamqqlLGRURETpw4YWVlNXPmzGnTph0+fFhaWprmWlNTU1VVVRZFGhQUFAYPHszFL6fFOEllQAjh58/j166hckLRgKoqPC4OX71a6OhRNHo0h7frqYtyI1j1odDXRXrdWhtt21dQjJiXaEEIIRyhbLqCLxUVFbNnz37+/Dnb9SUkJO7evTtmzJhWxAgAAIDfoEIDAAC0Fs3nBE564IG24/Tp0zk5OczONjY2+vv78zOeDsDLy6u6uprFhNTUVJoR+iIN0dHR9IkLNINQnmHBggX+/v40OVUkEikqKmry5Mn8qUQKBGLChAlv3rzR1tamGSeRSDdv3jQ0NFyxYgXrrV0AAABAZ/Ps2TPi4ahRo2BfJgDc5ezsLCUlxeysjIzM/PnzOVmHk7KXPXr0aF5w3FBXV3f79u05c+Y4OTnt3Lnz169fXL+FtLQ021YIsrKyXL8vQwoKCi9fvjx+/Dj9vh0ZGRkHB4czZ84ghMrKyuiT6cePH//t27eKigpjY+OHDx/SPDfr2rWroaEhi1v37NmzT58+3PgiWoujhg4pKfidO39lMyAknJ0tnJ2N8vLwgwcRIRMdY4e4SF0SRvNP2H2Orm3vTya7dUVyMqwmCAsjA92/Rqqrq8eNG8dJNoO0tHRwcDA0mwAAgHYHEhoAAKC11NTUiIdZWVntPRW6U2H7zo+mFQVgq6ysjPWEqqoqZoUrafbJRf+NxcxO6PPnz69evWLWEiU2NvbEiRN8Dgnw06BBg2JjY2fNmkV/qqGh4erVqz169FBVVd26dau/v//nz58zMjJKSkpYJxsBAAAAHZifnx/xcPLkyYKKBICOas6cOSx21Q8dOnTq1KmcrNO1a1ctLS0WEzQ0NKZPn97s+FrH19d3wIABixcv9vLyevTo0dGjR4cMGbJs2TLuNqk0MTHR1NRkMUFZWZkP5RmI1q1bl52dvXHjxoEDB2pra2toaHTt2lVDQyMgIEBDQ8PU1PTIkSNRUVH0FyoqKt66dcvLy+v48eODBg168uQJ8TnAyZMnu3VjXGpAVFRUSkoqLS2NV18St+GnT6O/HxwJ/9szRTg7G8/IwK9d+2/yvw8McUaIi0gY4cR/elnjD57jrC9ntlS7Y6yPtLuymqCjiUYP/Wtkw4YNnz4x6UJBIC4u/vjx4+HDh7cuQAAAAAIACQ0AANBaXbp0ISbI19TUlJSUCDAeAARLUlKS7QQREdqmV9R8BU4yFahzOnN5hgsXLvz584fZ2aampsDAQH7GA/hPWVnZy8vL399fT0+P4YSioqKTJ09OmjRp4MCBPXr0UFZWlpGRwTBMRkame/fuI0eOXL16dUBAAIfNjAEAAID26+fPn1+/fqUeYhg2ceJEAcYDQIeEYdiTJ0/oy59ISEiMGTPm8ePHnC+1dOlSGRmmG7RHjBjBOuOB6x4/frxixYrv378Tf3LOzc29desWd1MrpKSkWH8i7t27d8+ePbl4R07IyMicPn06Kirq58+fubm5OTk5P378qKioiI+P9/T0vH//PoZhRUVFDK8dPnx4dHT0rl27zp49q6GhMX/+/KdPn9bW1g4YMODixYv6+vr0lzQ2Nr57987KysrNzY2nXxcnNRLYFlTAMEzo2jVKPQbqP8QVhH//Rl++EEeYJRwQb51fhM+fiiz6IdNeaHB/tHAaencfzZjw/8tR+6/BwBqGoTmTkRSTZ0siwmjCKCRF+Dbz8eNHd3d3tsvq6emFhITY2dlxKUwAAAB8Rfs6AQAAQOu191ToTkVHR4f1BA7bfAKqSZMmPX36lEW/A/o6+RTR0dGUZzcseknQtKVobaztGYuGoxQs0h1ARzJx4kRra+sLFy4cPXqUw//o1dXV1dXVWVlZYWFhbm5uZmZmjx8/7t69O69DBQAAAATlxYsXxEMzMzM+vw0FoJOQl5d//fr11atXfXx8KMUO1dTUnJycFi9e3Kz3r8uWLYuMjPT29qYpMIZhmIWFxc2bN7kcN0vV1dX79u0rKCigP0UikYKCgm7fvr1gwQJu3c7Nze379+8JCQn0p/T09K4R9voLnLq6urq6OkJo4MCBCQkJo0ePZjgNw7ApU6ZMmTIlOzvb39/fzc1t0aJFtra29vb2L1++3Lhx46tXrxoaGmiuys7OPnjwYPfu3ceNG8ej+Jk9uyP+WSXOoYzTX4WPHo3TNdb8S11dCwK74spqAiWXogM/fly/EH1NQX7BqLr2r3FRUTR6CDqy9b8RHMfXr19P/K2QkJA4evSosbExiUQqLCwsKCgQFhY2MjKysbGh310DAACgvYDv4AAA0Frp6enEHvZSUlLKysoCjAc0y4YNG54+fcrs3bCwsDDkbjfXzJkzT5069eXvLQhUSkpKO3bsYHYtJUeBmNbAYlonJyTEps4W2wmgwxAXF9+yZcvy5cvPnj17+vRptm1faMTGxtra2sbFxbHoeQwAAAC0a69evSIe2tvbCyoSADo8DMNWrFixYsWKVq7j7u5ubGx8+/btzMzM6upqERERHR2dkSNHXrx4kW1RQO5yd3dPTk5mdrampoa7CQ2KioqBgYEzZ86MjY2l5nOIior26dPn5s2bBgYG3LoRF6moqHCSWq2lpbVy5cqVK1cWFRX5+fk9fvx49erVCCH6bAaKgoICFxcX3iU0NBfTNAJpaTZXsp1AyKJoVo5Cx85pcD+K+huju0/R7zxUVonkpJGmBpo0Fu1djYhPO969excTE0O88PTp0ytXruR3uAAAAHgMnnQDAEDL1dTUeHp6Ojk5EQf19PQ6duW3DsbAwGDKlCmioqIMzw4YMGD79u18Dqm9ExYWvnHjBsPd3nJycgsWLLCysmK9QnR0NLOUBRanOhtdXV3WE1RVVfkSCGgrZGVl9+7d+/Pnzz179oiLizfr2tTU1Hv37vEoMAAAAEDgaPpq29raCioSAADnNm/eHB8f/+HDB29v79evXyckJLi7u/M5mwEh9P79e9bvjHNycrh7x65du4aFhT19+nTevHmTJ092dna+e/dudHR03759uXsjbiktLVVQUOB8fpcuXZYsWfL06dM3b96QSCQWM9PS0lhkk7QRuKEhq9OiomjsWBbniX0uOMxOID517NhPINfMQ5FP0bsHKOg2enMfRT9FLmsRzd4Nf39/4qG5ufny5cv5GiUAAAC+gAoNAADQQvfv31+3bl1xcTHNOLNy+qDNunjxYm1t7bNnz0pKSqiDYmJiAwYMePLkCbNcB8CCmZnZ8+fPKU1GKb+r4uLiPXr0WL58+bp16zhcBBIXWNuyZcuzZ89yc3MZnpWQkHB2duZzSKAtkJOTc3V1dXV1DQ0NTUhISExMzMzMLCoqqqioKCsrq62trWNS7zQyMnLJkiV8jhYAAADgg5ycHGJzd0lJSXNzcwHGAwDgnJCQUL9+/fr16yfAGJjVD6AikUgkEonrpeytra2tra25uyaPJCcn6+vrt+DCxMREmq4iNEpLS798+dKrVy/W6yQlJQUFBdnY2BgbG7cgDM4xLNIgtGMHHh6O//rF8BKsVy9sxgxmC9KkIzDrasHiEg6vatd66qKeukzP0uQsbtiwAcpVAgBAhwQJDQAA0BIXLlxg9l6WUjEPtCNCQkK3bt169+7duXPncnNzyWSygoLC5MmTV65cCZ+CWszY2DgsLCw5OfnVq1dVVVUDBgywsrKC7BAu6tGjh7Ozs5ubW21tLc0pDMNGjBixePFigQQG2ogxY8aMGTOG4any8vL8/PwrV66cPXuWOkj/BwkAAADoGH79/ZLJ2NgYfigFAHBOTU2N9QQ5OTmuZzO0I2VlZVVVVQxrNLLFSb0NtnNOnz59/PhxBweHI0eOxMXFaWho0M9pbGwsKCiQkZFpViUJFv7KaVBRQXv2oP37Ed1+A0xfH7t4EQkLM1uE8gvKUtTDlhVdEFRaQ20dOnsbfYpBVTVISgKZ9kLbVyAFWT7dnUwmx8fHE0dGjBjBp3sDAADgr877wxYAALRYeHj4pk2bGJ6ysrIaP348n+MBXDFy5MiRI0cKOoqOplevXmz3UoAWO3HiBJlMvn//fn5+PnVQXl5+5MiR9+/f79iVJ0FryMvLy8vLS0hIEAehvBAAAICOiqazO9t3kwAAQLRixQofHx9iQUcabbYTBH/U1dW1uA/I4MGD1dXViZ9naWhoaFhYWLBY4erVq9euXYuJidHU1EQI3b9/n+Z5XWJi4tatW1NSUqqqqkRERNTV1SdPnrxr1y5hJkkGbFGKNKC/cxqwceMwXV18/348MxMVFyMREaSqihkbY4cOoS5d6BchflqnT0Fgm5TALBOC7cpcFxWPVu1FSRmITP7/yOtw9Pw1ct2IHGx4fXOEEKKUIaQeysrK6ujo8OPGAAAA+A4SGgAAoNl27tzJsMmfg4ODp6cn/+MBAHROGIadPn16+fLlx48f//37N4lE6tKly7Jly5jtyweAKCEhgXgIuUcAAAA6iQ5clBtwiBfdAUAHZmZmNnLkSF9fX4bfPfT19Y8fP87/qNoOMpnc4tqWXbt2NTY2ZpHQYGxszLDiAsWXL19cXFw+ffpEyWawsbG5efMmMaHh3r1727dvz87Opo7k5OTEx8e/ffv2xYsXNBneLfBXnQYjI8zbGysvR+npSFQU6esjJnkeNOkIrUef1sDFxVlI/4kWbEWZ2bTjaT/R5sNIWQmNGMDrEBCxpRRCSFVVlee3BAAAICDw4zsAADRPeXl5WFgYccTR0XHWrFm9evUyMTERVFQAAIbq6+sDAgIiIiLExMRsbW2HDh3a8dqIGBoauru7CzoK0P4kJiYSD/v06SOoSAAAAACeUldXJx7S/A0IOo+oqKgDBw5kZGTU1tZKSkrq6uq6uLgMHjxY0HGBdsDT03PChAkfPnyg2dyip6d3+fJlmm8ynY2YmFh9fX2LL79y5YqdnV1GRgb9KT09vStXrjC7sKmpadGiRSdPntTT06OMjBgxYsmSJdQEi+Tk5B07dhCzGShIJNKbN28WLlx4//79lsVMLdKAaHIaEELy8sjMjNmFXE9lYBYVf1L3NvzDIJuBIrcQ7TyBPnjzPIbi4mLiYRdG9TAAAAB0DJDQAAAAf2lqanr06NGDBw++fftWUlKirq5ubGxsZmY2bNiwgQMHSklJZWVlET8Y6OrqPnz4sMWl6gAAvHPp0iU3N7fU1NTGxkaE0JkzZ3r16nXixAkrKytBhwaAgDU2NhIbimMYZmBgIMB4AAAAAN4xNjYWFRWl/ECIEPr582d4ePiQIUMEG1Un9PDhQw8Pj8LCQiEhIXV19RUrVtjZ2fHt7ocOHTp//nxhYSF1JDk5OSYmZvXq1S4uLnwLA7RTUlJSwcHBx44de/bsWX5+PolEkpeXNzU1PXnypJaWlqCjEzAJCYnWJDT07NnzwYMHS5Ys+f79e1NTE3W8R48e3t7e+vr6zC708vKSk5ObM2cOdaRLly5du3aNjY0dMGAAQmj79u2/f/9meC2O46GhoampqT179mxZ2KxyGohIJCQkhP7dVsHrPAN+liAqLUfJ6awmpGai+CTU14i3YVRVVREP5eTkeHs/AAAAggMJDQAA8J9fv35NmzYtOjqaOlJaWpqUlOTj44MQEhcXt7S0pCnK3bVrV8hmAKAN2rNnz8WLF8vLy6kj1dXVMTExc+bMuXLlir29vQBjA0DgCgsLiY8Lu3TpIi0tLcB4AAAAAN6RkpIaNmzY27dvqSMuLi6vXr0SXESdTlVV1dSpUz9+/FhdXU0dfPv2rbW1tZeXl5iYGK8D8Pb2PnPmzJ8/f2jGi4qKzp8/36NHD+I7UQAYEhER2b179+7du+vq6urr6+Xl5QUdUVtRW1vbyt4NAwcOjI6OvnbtWnBwcFVVlYyMjISEhJiYmLm5ObNLmpqaDh06dP36dZrxsWPHhoSEDBgwAMfx5ORkFjctKiq6evXqyZMnWxw2q5yGqir8yBEUG4uXliJhYUxFBY0Zg61ahThrdkPTPKJtSkxD+cWsJlRUoY8xPE9oqKmpIR7y4S8UAAAAgtLRqi4DAECLZWZmjhgxgpjNQKO+vj44OPjChQvEQVlZWd6HBkAbUlBQsGjRIgsLC2Nj44EDBzo5ObF+TCAQMTEx169fJ2YzUOXm5m7bto0mix+Azobm/w5lZWVBRQIAAADwwZIlS4iHwcHBAQEBggqms8Fx3NHR8dWrV8RsBoRQeXn5kydP5s6dy4cYTpw4QZ/NQFFSUnLq1Cl+bmsG7Z2EhARkMxBVVla2flu8mJjYmjVr/Pz8QkND/fz8jh07FhoaymL+gwcPNDQ0LC0tacbHjBkTEhKCECopKWH7qZ9Ysq5liN86MAz7fyJCairu4IB7eODfvqGcHPTrFx4bi58+jTs5Ic4eRODstDJsriCTEWIXCCGFnldevnxJPISKKQAA0IFBQgMAACCEUHZ29pgxY1rwYaZv3768iAeAtunRo0dDhw69detWVFRUUlLS58+fHz16NGbMmBMnTgg6tL/8888/xHKyNFJSUs6ePcvHcABoc2g2/TTx4VETAAAAIDhOTk40dcU3b95MbUIBeMrT0/Pjx48MT5HJ5ODg4LCwMJ4G8P3797S0NBYT0tPT4+LieBoDAB1YeXk51+v86+rqiomJMds70dTU9M8//+zZs4f+1KhRo6Kiompra2VkZERFRVnfRVJSsgWxYf+iHNKkF2AYhhkY4Ckp9EHj0dH4ihUtuGPbZNQDdWGZFS8jhQb3520MP3/+vHv3LnFk6NChvL0lAAAAwYGEBgAAQMXFxWPHjs3MzGzuhZKSksuXL+dFSAC0QTExMZs2bcrIyKAZz83NPXbs2L179wQSFUM/f/5kcRbH8YiICL4FA0AbpKqqSjzMyMig/18bAAAA6DBERUWPHj1KHElOTnZzcxNUPJ2Kl5cXTUlwotLS0osXL/I0gISEBIaV26gqKyvj4+N5GgMAHVhJSYmioiLXl3VwcPDy8mJ46u7du2pqamPHjqU/JSsr279//3fv3omLi2toaLBYX1RUtFmdKIl5DDRlEuhLJghnZ1P+oRnHP39GhP5H7ZqKEjLozmpCD100oA8PA8BxfPny5XV1ddQRRUXFqVOn8vCWAAAABIqjvk0AANC+FBUVJScnZ2ZmFhQUkMlkhBCGYQoKCnl5eRkZGQoKCtLS0kVFRX/+/KmoqCgrKysoKMj++2OGhobG3bt3+/Tpk56eHhMTEx4e/vbt29zcXOIccXHxu3fv6unp8fVrA0BwNm/enE33gZziz58/x48fnzFjhrCwMJ+jYoj4mbZlEwDo2JSVlfX09KhJDCQSydHR8e3btwoKCgKNCwAAAOAVR0dHSm916siBAwdmz56toqIiwKg6g6KiItYTWFRW4wp5eXna9vaM5vA0BgA6sIyMDF1dXa4vu379+kGDBq1Zs0ZNTY04XldXd+DAAZp9+UQTJ0709fW1s7ObNWtWXFwcs8/+JiYmDg4OnERCLG7H7DsJZZymDB5CiJrT0ERphVBdjXt7Y6NGcXLftu/ETjR1Ffqdy+CUqjLauxrR/X5w09GjR4OCgogja9askZKS4uEtAQAACBQkNAAAOgIymRwdHR0YGBgREfH58+fi4uLWrKaqqhoaGmpkZET59ZAhQ9asWYMQio2NffLkyYcPH2pqavr27btx40ZjY2PufAEA8Bh1G0GLVygsLGRdqTU1NfXDhw8jR47kyu1aSUZGhvUErpfERISHF22kpSUArC1YsGDfvn3Uw/j4eBsbm6CgIF7srwIAAADaghMnTgwYMIDaaKm0tHTXrl3Xrl0TbFQdHv0bPj4bNGiQlpbW79+/mU3Q1NSEKuUAtNiXL1/69evH9WW7d+8+Z86co0ePnjlzhjh+9OjRgQMHDh8+nNmFM2bMMDc3P3369Jo1a169evXy5Uv6/nrdunW7cOGCiAj7NyPN+piP4zg+erTQmzfEwf+nMlCVlbFdp73oY4Au7EObj6D0v0tkduuKdixDE6x4eGt/f3+aniOamppbt27l4S0BAAAIGrScAAC0VziOp6SkeHh4zJ07V11dffDgwfv37w8MDGxlNoOSklJwcDAlm4GGmZnZP//88/bt26ioqOvXr0M2A2h3iI0emyslJaWgoIDFhJqaGkofB+otWnO7VurTh1VlQ3FxcQ63YjQL9QGHAL9wADi3YcMGHR0d4kh0dLS1tXVFRYWgQgIAAAB4ql+/fosWLSKO3Lhx4927d4KKp5Po0qUL6wk026+5TllZ2dTUlMWEPn368DoG/snOxsPCUHQ0qq4WdCigs4iJiTEzM+PFyps2bbp7925DQwN15PPnz1euXKFJcaChra09cuTIK1euYBj29OnTRYsWaWpqUs+Ki4ubmZndv3+faUoEiUQ/Rh4+HPfw4ChoEZEmLS1qEgNtNgNCiLMsCtY4ioQvbC3RB2+0eg4aNgD1M0aD+6N5U9AbT7TIiYc3/fHjx+zZsykVeSkwDHN3d5eVleXhXQEAAAgaVGgAALQnpaWl4f/6/Pkz60aYLSAiIuLj48P6YQcA7Q4nBRLZEhUVFRJikwcpLi7Oyb34UL/hyJEjN2/eZHa2b9++c+bM4cV9cRwn5nNAqQbQlsnKyvr4+IwaNaqqqoo6GBMTM2fOHD8/vzb1mAwAAADgln/++efhw4fUD5I4js+fP//Lly9QoIh35syZExYWVlNTw/CskpLSunXreB3DtWvXxowZk5ycTH/KwMDg+vXrvA6AD/DQUHT2LP77N/rzBxcVRerqWJ8+2LFjqDkNxZ4/f37nzp3y8nJRUdE+ffps3bpVWVmZZyGDjqC6ujo5Obl///68WLxbt27GxsbPnz93dHRECGVlZTk6Ol6+fJmYoMDQ4cOHhw8fbmNj07t372vXruXk5Ny6devHjx9iYmJTpkyxs7Nj0SsTX76ceEjJSMCzstDx4wghbN48NkGrq6OkJMQwlYFCX5/NChw8LaF+WCM1IRFBt/1UkEMnd/HvdmQyeenSpZWVlcTBHTt22Nra8i8IAAAAgoAhhPbt23fgwAFBRwIAAIzl5ua+e/fu/fv3YWFhiYmJvHtBqKKicunSJScnXmYRAyAIXGmFUFFR0bdv36ysLGYT5OXl3717Ry01yTqbofXxsMXsdayxsfGLFy940eOT/taQ0ADavtDQ0EmTJtG8Y7h27drSpUsFFRIAAADAU5cvX161ahVxZOLEiX5+fmyTd0GL2dnZ0XQ6pxAWFp4xY4aXlxcfYkhPT58zZ05cXFxdXR1lRFxcvG/fvp6enj179uRDADyFX7uGX7qESkpoxjEDA8zLC6mrs12hpKRk+vTpkZGR1YTSDnp6elu3bl2xYgWXwwXtGYlECgsLCw8Pz8nJaWpqqqmpKSoqCgwM5NHtQkJC5s6dO3/+fCMjo927d+/evXvlypU0czIzM3fs2JGSklJZWSklJaWrq7tnz57MzMyNGzc+fvx42LBhnN8O9/HBd+xAdXXC2dmIPilBR0fI3x+xTIDDQ0LwdevQ36/b/6OlJeTnh1RVGZ7k5ElCRRXacRxddv3/TNNxeJ9e6MQOpMF4yQ7owoULNGlw8Jc4AAB0eCtXrrxy5QokNAAA2qjY2NinT5/6+/vHx8c391oxMbFevXoZGhpqamqKi4sjhEgkUmVlZWZmZkFBgba29qBBg1RUVFRUVBQVFeXl5UVERBQUFLp168ZJ/zwA2h22FRE4LJkwadIkf39/ZmctLCwiIyObFRh/Ehp0dHSKi4tFRERUVVXNzc0vXrzI621GnDyGgKQH0Ha8efPG3t6e+PBaSUkpPT1doTn7+QAAAID2gkwmW1lZhYWFEQe3bNly4sQJQYXU4VVXVzs5Ob1//564p1ZBQcHOzs7Dw0NUVJQ/YeA47u/v/+DBg+rqahkZmenTp0+ePLkjVKX69o08bx4qKmJ4Ehs0CPPxYb1AfX39yJEjGX6aU1ZWPnny5IIFC1ofJmjv8vPzz507d/v27W7duo0ePVpHR0dYWDgjI2P8+PGWlpa8u294ePiyZcv09fU3bNgwcuRImrN37tzZt2/fr1+/iINdunRZunSppaXlvHnzbty4YW9vz+G98Bkz8E+fWEzA1q/Htmxhs8iaNXhAAGpspD0hJ4etXYsxzxBi+2Tmdy6augol/KAd76GDbh1DAztBtdnnz59Pmzatvr6eOqKnp/flyxc5OTkBRgUAAIDXIKEBANDmlJWVvXv3LigoKCAg4OfPn826VlpaevTo0XZ2dsOHDzc2NobUBNBp0bwp5yRZgcOqCTk5OVZWVqmpqfSntLS0srOz2a7Az7f41HuVl5dnZWUJCwvr6+tTMpz4c2tOfh8oIKcBCJy/v//kyZOJfxT37t178OBBAYYEAAAA8M7v37/79etX8vd29uPHj2/dulVQIXUGvr6+t27dKioqEhYWVlVVXbNmjZWVlaCD6gjwBQvw0FCmpyUlhW7cQCzfN+/cufP48ePEhvREvXr1+vz5s7S0dCvjBO1XfX39kSNHLl68OGvWrLVr13KxqMnr169v3rxZXFwsLi7er1+/DRs2NKsBUHh4+LRp03Jzc+lPKSgoHDlyZODAgePHj3/58qWZmRknC+JWVnhaGosJmI0N5u7OZpWmJnzvXjwoCBUW/jeoo4MtWIAtWcJJGAyRychqNopisuerlz56/wDJSLV4+bYuPj5+8eLFsbGxxA+tGIYFBwePGTNGgIEBAADgA0hoAAC0Cfn5+UFBQWFhYREREcnJycw+QjMkJydnbm4+ePBgKyurESNGSEhI8C5OANqL1uwxYvtm/fv373Pnzk1ISCCRSNTbGRoaUvvRtqAOBIf1IZqLi8kTfNi2BTkNQODmz5/v4eFBPVRSUsrOzpaUlBRgSAAAAADvPH/+fPLkyTQfP//555/du3cLKiQAWobtK1g0bZrQmTMszpubm8fGxjI7KyQkdOnSJWg80Wn9+vVrypQpOjo658+f16JpwdAK5eXlM2bMCA8Pr6iooA7q6+tv3759Ccdv/S0tLd+/f8/srImJyZcvX548eXLgwIEvX75wsr0BHzECZ95nEyGEunRBmppYXR2Sk0NmZtjGjUiKSRLB79/47dsoKwsXFcWMjbF581DrCuB5PEHrDqL6BsZnMQxtWIAOd7isPBKJFBgYeP36dX9/f/rHJqtXr7548aJAAgMAAMBPlIQG2MEMABCM8vJyHx+fu3fvhoWFcZ7EgGFYr169hg4dOmzYsMGDBxsaGkKPNACY4fwdOecv7E1MTKKioq5duxYUFFRZWSkpKTlkyJC9e/eyvSMnRQva7Ev9Vnbr4LAABuCD+vr6kydPvnv3rry8XEJCokePHvv379fW1hZ0XDzh6+vr5eVVVlYmISFhbm6+ceNGeXl5FvMPHTrk7e1Nrd5ZUlJy7969xYsX8yVYAAAAgN8mTpx4+PDhHTt2EAf37NmTl5d39uzZDlPwLyUl5cOHDziODx8+vFevXoIOB/BAfT1eU8N6CkZ4YUyvurq6kLiPnA6ZTP7w4QMkNHRORUVFVlZWq1at2rx5MxeXbWhoGD9+/Ce65g5paWk7d+4UFxefO3cu20UKCgrS09NZTEhLS3vz5s2MGTO8vb2PHz9OfXDBCstPTAghVFSEior+/6k+Ohq9fo2dPo369mUws1s3bO9ehBC3tkc8C2WazYAQwnEU+ZVLd2ob4uPj3d3dHzx4UMSkn86wYcNOnTrF56gAAAAIUAf5hAYAaPsaGxsTEhK+fPlC+XdERERDA/OfxAkwDOvbt6+VldXIkSOHDx+urKzM61AB6FSaW35ARERk1apVq1atolwbEBDA+VKsJ7TlnAZmcBzHMIzDyNvdV9fBfPv2bc6cOd++fWtqaqKMhIWFhYSErF+/nruP5wSuqKho2rRpnz9/rvn36fbz58/v3bvn4uIye/ZsZldpaWnNmTPHnVBA9ebNm5DQAAAAoAPbvn37r1+/3NzciIOXLl1KSUnx9vZWUlISVGBc8f79+23btqWkpJSWliKEFBUVDQwMjh07Rt+BHrRv4uKYhATrjxm4lBSLj2ENDQ1sP6dQ6/OBtqChoeHu3buBgYG1tbWKiooLFy4cPXo0j+61ceNGR0dHrn9ccnV1jYyMZHiquLj48OHDjo6ObLucpKamss7Fqa+vj4qKsrGxOXfunLm5uZOTk6GhIZvI+vVD8UyaOtDDcfzHD7R2Lfb4MVJV5fSqlqqoYjehktch8ENRUdHDhw/v3r3L7E8Ixfjx4x88eMCfpqIAAADaCEhoAABwTX5+fk5OTmlpaWlpKY7jZWVldXV1RUVFmZmZKSkpCQkJ1H2fnBAVFR05cuSUKVMmT56sqanJu7AB6FyamvA7d1BICF5RgQkJIXX1Fq9En53A8EEY29YPXOwN0TKtDIB1TgMf2lUAThQVFU2fPp3aG4Xq9+/fhw4dUlRUXLRokUAC47rq6mo7Ozv6osGpqambNm2SkpKaMmUKs2tXrVpFTGgIDw//+fOnjo4Or2IFAAAABO3ChQu1tbW3bt0iDoaEhFhYWPj5+RkbGwsqsFby8fFZv359Tk4OdaS0tDQyMnLWrFlnz56dPn26AGMD3KelhTIymJ3ExcSExo1jcbWioqKCggLxTws9ExOTlocHuOrdu3dr165NTEykZmn7+voOGjTI29tbRUWFu/dKSUkJDQ1NY93QpEUCAwOp8dP78ePH3bt32RYFkZCQEBUVZZ1tIyMjgxDq1q3b5s2bx4wZk5GRISYmxmI+tmMHCg/Hf/xgfWsiPDMT7d+P/Z0bxwvirALnaAIbMTHk27dRSQmGEN61q9CyZahnz9at2AyNjY2BgYHu7u4vXrxg/d9USEhoz549Li4uULIXAAA6G0hoAAC0SlpamqenZ0hISFxcXHV1dStXwzDM0NDQ0tLSxsbG2tpaTk6OK0ECAP6vsBBfuhT/+hWRSAghmtfvzXqdT2y10K7f2RODb2WJCPrLodlE27F27Vr6bAaK0tLSU6dOzZo1S0JCgs9R8cL27du/fPnC8FRhYaGLi8uECROYPcUzMzMzMTH5/v075RDH8SdPnmzcuJFXsQIAAACCJiQk5O7urqqqeuzYMeJ4WlrasGHD/Pz8LC0tBRVbi5WUlOzYsYPh++nc3NydO3eOHj0aCh92JNiqVfjXr6isjOFZISMjzM6O9QpmZmbUnwDpaWtrL126tDURAm6JjIycO3fu79+/iYNVVVWvX7+2tbV99+4d5f09t9y8eXPRokVsKyU0V21tbUFBAYsJZDI5LCyMbUKDsbFx165dWXSdUFRUHDt2LOXX27Zte//+/ebNmy9cuMBqURkZ7Px5tHYtnprK+u5/+f4dNTUhYeFmXNJ8Rnoo5COrCVot3q7S2IivX4+/f0/5NkJ5ckF+/RqbOBHbvx/x5oFPbW1tcnJyUlLS9+/fY2NjP378WFnJpsSEqqqqtbX1oUOHIOceAAA6J0hkAwC0UFZW1rRp0wwMDA4cOPDx48fWZDMYGhpu27YtICDgz58/SUlJV69enTp1KmQzAMBlDQ34ggV4bCxqXb1QSjUCJIg39FhzcHgV/S1aEBj1t4LmvvQTgEA0NjYye8dPkZqa6ufnx7d4eAfH8bCwMBZ/3pKTk589e8ZihZkzZxIPnz9/zrXgAAAAgDYJw7CjR4+eO3dOROSvPT9lZWW2trZBQUGCCqzFDhw4wGJHdXp6uouLCz/jATw3bBg2YwaSlaU/g+nqYmfOIHb7mE+dOsWsFL+4uLiTk5N6Kwr7AW7BcXzt2rU02QxUsbGxXE9EfvXqlb29PXfXRJx1OWFRv4FKSkrKzMyMxQQjI6PevXtTfo1hmJeXV2hoKJuEBoSQiQn29Ck2ezbWuzfS0kI6Oohd6Qu8vByxbH7BFduWI10tpme7KKPtbDJAmMJXrMCfP6dNiiosxL288H37Wrgonerq6rdv3x4+fNjJycnAwEBGRsbMzGz27NmHDx8ODAxkkc0gKSk5Y8aM58+f5+bmenp6QjYDAAB0WlChAbQPdXV1FRUVqrxvSNbWZGZmPn/+PCoq6tu3bzk5OUVFRTIyMt26dVNXV581a9aSJUsEFVhgYOCsWbMozThbTEtLa+rUqbNnzx44cCC3AgMAMIOfP48nJrKa8fs36taN/TrMHz2wzgZofSEHDtMCGN6I1ykFlMYT6N86DZDN0KZkZ2f/+fOHxYTGxsZ3797NmDGDbyHxSEFBQVFREYsJjY2Nr169mjZtGrMJkyZN2rt3L/Xww4cP1dXVXN+VBQAAALQ169atMzIymjlzZklJCXWwrq5uypQpgYGB7atOQ0JCAusJ3759408kgG+wPXuQtjby8MB//kR1dQghpKyMGRpix48jDl7+denS5e7du/Pnz09KSiKOKygoTJky5fjx4zwKGzRLeHg4zX8gGh8/fmxqahLmUp2A+vr6lJSU/v37Uw6bmprev38fFxenoKAwZsyYbhw8OmBGXl5eXl4+OzubxRxmGTY03Nzcvn//nsjoQYe2tvbFixdp7hsQEDBixAhdXV02iRry8tjRowghjERCIiL4tm34/fus5gsJ8bo8A0JIRQltWYJczqE/dM9iZaTRXAfUv0VdkvCAAPzjR8TwqUV9PR4QgM2Zgzj7z8HQr1+/Hj58+OzZs/DwcNa9JOgNGDBg6dKlM2fOhD1vAAAAECQ0gLYvPz9//fr1T548IZFIJiYmFy5csLKyEnRQPIfjuL+//7lz5968eUPzJqyqqiopKSkpKenNmzf79++/fv36OJbdEHnhzZs3kydPbmhoaO6FGhoa5ubmff9lYGDAi/AAAIy9f49Y7nLA3d2x/ftbcweGb+6pr/aZvddv1x0riIg5DcRBwUUE/o+T/wod489hY2Mj281MjY2NLM6amppqaWlRHy82NDS8f//ejl2ZYgAAAKADsLa2joyMnDRpEvGVYW1t7ZQpU6Kionr06CHA2JqFbfXEmpoa/kQC+AmbNw/Nno1FReHfviEZGWzECKTFfDc3nYEDB0ZEROzduzc6OrqsrExUVFRTU3PDhg02Nja8ixk0y4sXL6qqqlhMyM/Pz8jI6NmzJ1dul5aWpq2tLS4ujhC6dOnSlStX0tPTa2trEUKqqqqmpqY3btxo8V75/v37s+hyoqWltXz5ck7WUVFRefHixcyZM+Pi4urr6ymDQkJCJiYmly9fpmZjUOnq6vr4+Njb28fHx3NUd4RSuWfYMPTwIYvHKZiiItsqDlyx2AlJS6Hj11BqJiI1IYQQhqEeOmjBVLR5cUsXffAAsfhbo7CQfO2a0KlTLVj4y5cv+/fvf/78OZlMbtaFWlpac+bMmTVrVp8+fVpwXwAAAB0VJDSANo1MJo8fP55aJvr79+/W1tbnzp1bvXq1YAPjqeDg4C1btnz9+pXtzJycnPHjx9va2p48eZJaRY3XCgoKZs6cyTCbQV5evlu3bmpqavLy8sLCwvLy8mJiYl26dFFTU+vZsyeluR1/ggQA0MJx/M8f4X9fUjb9+2xLmLgr4tcv/sfFdfSvpSl5BpTCCby+O9RmaJu6deumrKzMokiDiIhI+9p5yYyGhoaioiKLIg0Yhpmbm7NeZMyYMXfu3KEehoaGQkIDAACATkJfX//Dhw8TJkyIiIigDpaUlDg5OYWHh4uJiQkwNs7JyMiwngC1lzosYWE0ZAg2ZEjLrpaTkzt37hx3IwJcxDZXiUQi1VHqc3BDXFwc5XXyli1brl+/XlFRQT1VWFgYEhJibW3t7+/PYSkFGqdOnYqKivrx4wf9KTExMUdHR01NTQ6X0tXVDQ8Pf/z48ePHj6uqqsTExKytrZcsWcLsO/agQYMWLly4Z8+eGzducHgLzM4O9eiBM4r2/wYMYNvYhVtmTkRTbJBfCHoTgXAyGmSKpk9Asq35ps6uWQaWk9PcJZuamnbt2nXy5MlmpTIoKSnZ2trOmTPH1taWW4VGAAAAdCSQ0ADatA8fPtA0vW5qalqzZo2SkpKzs7OgouKdurq6NWvWuLu7N+uqoKCg4OBgBweHNWvWcKV8RW1tbWhoaFBQUHl5uaGh4dChQy0tLSk/SkZFRV24cKHw7x92NTU1N2/ePHnyZD09vdbfHQDAExiGMIySxyCcnS1MV92xSUsLdYgd6oJFk07BnywKwJaoqGj//v0ZPi+jMDAwmDx5Mj9D4hERERETExMWX6ment7s2bNZLzJ27FiahAauxQcAAAC0eUpKSkFBQba2tsSchtjY2EOHDh04cECAgXHO3Nz89evXLCbQ71oGALR9AwYMEBISYvGGWElJqcUlE2jU19dv2bLl0KFDwcHBt27dImYzUKWmps6bNy8iIqIFte5UVVXv3LmzcOHC5ORk4ricnJy9vf2ZM2eatRqGYdOnT58+fTqH83fv3m1oaPj9+3cTExOOLhAXR6tXo/37EaPGu5iREUbo2ccH4mLIaTxyGs+l5dg+smhmfQWE0LJly27evMl6DoZh2traRkZGJiYmxsbGAwYMMDExgTwGAAAALEBCA2jTmHV2XLVq1dixY7t06cJ+ieRk8pUrWE4OIpORomKhtfV7YeG4uLisrCwymaynpzdp0qRBgwZxOe4WKSkpodkIwjkymfzkyZMnT54YGxsvXbp02rRpWs0pLUgVHx9//PhxX19fmhKUioqK2tra379/p+92Nnz48OfPn8vLy7fgdgAAfsJUVPCsLPRveQZiTsP/Czbo6rb2FiwfZPChpD/bAHiXXkBTmIF6yLbjBuCP8+fPx8XFpaSk0J9SVFTctGmThIQE/6PihbNnz8bHx2dkZNCfkpKSmj17tqKiIusVRo8eTTyMj48vKSlRUlLiZpQAAABAGyYnJ/f8+XMLC4v09HTq4PHjxxcvXqytrS3AwDi0Z8+eZ8+eMfyxByFkYGDg4uLC55AAAK3n4OCgr6/PIndZX19fTk6u9Teqra2dOXPmkCFDFi5caG1tXVJSwmxmfHy8v7//pEmTWnCXwYMHh4eH7969+/Pnz6WlpeLi4hoaGqtXr+ZDormsrOyOHTvWr18fHBzM4WMKzNERVVXhV6/+VdhSTAwzMcEuX0bs6uK0aQoKbCY085NgSEgIs2wGbW3tESNGDB48uH///qamprKyss1aGQAAQCfHp2pIALQMs5rJZWVlK1euZPNyCMfxvXvJzs5NPj4fw8L2hIQM8PDQmDlz+vTphw4d8vLyun///qFDhywsLObMmUNttCYoVVVVdnZ2DLMZTExMXF1dQ0NDc3NzyWRyTk7Opk2bmNVeS0xM3Lhxo46OzvDhw8+ePZufn895DNeuXRs4cOC9e/foG2qWlpbGx8fTZzNISEg8efIEshkAaB9Gjfp/A8i//T+bQUMDW9zipov/h7cI9dpW3p0mEhaH3EXpZ0FzL+KXxnAa4DNVVdWHDx+ampoK/V0LVEtLa9euXYtb/Ye/7dDW1nZ3dzcwMKAZV1RUnDdvHidbS7t27dqrVy/qIZlMfvfuHZejBAAAANo2ZWXlhw8fEiuW19XVubq6CjAkzsnJyZ0/f55h7oW2tva5c+fgIzwA7ZGMjMycOXOkpKQYntXS0jp27Fjr75KVlWVpaSkvL//gwQOE0C+WjSnr6+sfPXrU4nspKChcunQpMjLyx48fCQkJr1694lvZvFWrVpWVlTWrRC42b56Qnx+2aBGytMQsLLCxY7HDhzFfX8Rxd4w2ytqa4ZOi/5OVxdhV+KPh4eFBM6Krq+vq6pqUlPTz509PT881a9YMGzYMshkAAAA0FyQ0gDaNRZ6Bj4+PrKzs1KlTP3/+3NTURD+hZu/eZzduLElN1czNHVFYeLiiIraxkeEbLS8vr5UrV3Iv6mYjk8nOzs7R0dE040OHDg0KCvr27duePXtGjx6toaGBYVjXrl1PnTqVnZ39+PHjHj16MFvw48ePlMwGZ2fn2NhYtjGEhYWtWrWqsbGxWZFPmjSJozoZAIA2AFu9GjM1pR42aWlR/kEIIQkJzNERde363+TmvH2nSU1oLuK12L9asA4nV3E3pYA+lYE+kYJhWkNrvkzQYqamplFRUfv37x87duyAAQNGjBgxf/789+/fb9myRdChcdmoUaPCw8OXL18+aNAgQ0NDU1PT8ePH+/j4XL58mcMVaDpYvXnzhgdhAgAAAG2amZnZ5s2biSOenp4sdiq3KTY2Ns+ePRs5cqS6ujplRF1dfeTIkb6+vnZ2doKNDQDQYnv37p0zZ44C3ZZ6HR2dI0eOmJubt2bxhoaGCxcuDBo0aO7cuR4eHmJiYjU1NXV1dayvqq6ubs1NMzIytm/fPmPGjEWLFj179ozhA15eEBER8fT03LVrV3x8fDMuU1HBDhwQ8vLCHj/Gbt3CZsxAQu3+3Qq2cCHWty+Tcxg2dCgaMaJZC9IUC9yyZcuPHz/27NlDTJoHAAAAWgBDCO3bt6+9NAIEnc2mTZs4aZwmJSXVt29fIyMjDQ0NcXHxvLy85Li4yMjIGo67fGEYFhsb269fv1aF21K7d+8+fPgwcURCQuLChQuLFy9m/bqrvr7+6tWrJ0+e/P37N4tpGIY5ODgcOnTIyMiI2RxLS8v37983K2whIaEPHz4MGTKkWVcBAHiKvlTAX0pL8WXL8Ph4VFv732CXLpiDA7ZvH4eL8O01fHMzJGiaOzA7bMHKLO7F+YKc/L5BWwrQRjx69MjJyYl62Lt374SEBAHGAwAAAAhERUVF9+7diUkMN27caF+FnfLy8r58+YIQ6tevX1dC+jIAoP0KCAg4c+bM79+/6+vrZWVlDQ0Njx07pqen1+IFKyoq3N3dz507Z2xsfOrUKeLDQ0NDQxZNLhBCCxYsuHXrVgtuWl9fv2jRotDQ0IKCAsqImJhY7969L126NHjw4BYs2AJPnjzZvHlzdHS0iopKy1cpKcFv30aJiYhMRlpa2MKFqHt37sXIF8XF+OLF+NeviFiaV1ISs7DArl9HzWzOOGXKFF9fX+rh/v37oc8RAACAVlq5cuWVK1cgoQG0RU1NTRUVFWQyecmSJcSfgWxtbYOCgnh0061btx4/fpxHi7Pg4+Mzffp04kssKSmpgICAkSNHcrgCiUR6+vSpm5vb27dvWUwTERFZsWLFgQMH6NtgZ2dna2trE2NQUVGZOHFiv379wsLCXr16VVVVRRkXEhKSkZHR1NTU0tJat27dxIkTOQwSAMAfvMg2YJHT0HZewNOHxMlIy25BEfi0MucXSUwMm7tSge2ylGvpUyuo2s7vJAAIoT9//qiqqpL/TQzFMCwvL09NTU2wUQEAAAD8t2XLllOnTlEPZ82a5eXlJcB4AACAHolEunv3blBQUF5enoiIiLKycq9evUxNTfv06aOrqysuLs7wKhzHw8LCbt68+ezZMzs7u82bNw8YMIBmzrhx4wIDA5ndV1pa+tmzZ6NHj25uwE1NTba2tm/evCHTbUXT1tZ++PChhYVFc9dsma1btyYkJAQEBAi1qNYCfvky7uWFfv78b6hLF2zsWOzIESQszLUo+YBEwt3dUWgoKi1FCCEVFTRlCkbIcefcqVOniEUQdXR0MjIyWvbbCwAAAFBAQgNoWxoaGkJDQ58+ffru3busrKyGhgb6OZQJFy9ebM2N+oiKjhIXN9XS+m5nd/bsWer48OHDm1uioPW+f/8+ePBgaroAQkhISOjp06eTJk1qwWrJycne3t6PHj36/v07szlycnKUvGNtbe1BgwZpaGg0NDT8/PnTzc2NOsfExCQ2NpbaLrSpqSkrK6usrExBQUFXV1e4ff1EDkDn0/psA+4WM+ADhgEz/H1owW8OXVMJ9Nij4mt0Xcmf/xfDdHvQlTiB8whbFg8A/NG3b9+vX79SDx88eDBjxgwBxgMAAAAIxOvXr8eMGUM97N+/PyctHQEAgJ/mzZv369evJUuWdOvWjUQiFRcXJyYmxsfHJyYm/vz5U1xcvEuXLmpqahoaGlpaWmpqahiGZWVlBQcHS0tLL1q0aM6cOcz6yUZFRU2aNIlaRIGGpaXlu3fvWhCwq6vrwYMHScR6AATm5uZRUVH8eQXe1NRkbW09ZsyY3bt3N/da/OJF/NIlRHio+3/Cwtj48RjhQWunkpOTo6urS/yP6+fn17IH3QAAAAAFJaFBRNBhgM6usLDw+fPnL1++DA4OLi8vZzFTRkbGwsJi9OjREydOXLNmTVpaGud3kcIwawmJ8RISdhISWsLCCCFMXT199WpiQkOzFuSK0tJSBweHqr9/8D148GCLf8jr1auXi4uLi4tLYmLi/fv33d3d8/LyaOZUVFRUVFQghDIyMphVdLCysqJmMyCEhIWFe/To0bKQQFtRV4ffvYsiI3ESCcnJYY6O2KhRgo4J8IpAXo0TKxA096oWXMhwkWatg2EYh5Nppt26WBYXVddEYnDtl8ha+kHWq0EeA2izrKysiAkNb968gYQGAAAAnZCuri7xsJSydRUAHsvPzz9x4kRycnJjY6OKisry5cs5r+IJOhsymfzgwYPy8nJJSUmGEyoqKgoLCwsLC3Nzc3NycgoKCshkct++fdesWdOnTx/Wiw8aNGjjxo0nT54sLi6mOdW7d+/79++3LGY/Pz9m2QwIoe/fv7969crOzq5lizeLsLDw3bt3zczMHBwcTExMmnFlXh5+9y6DbAaEUFMT/vYtevUKs7HhVpztiKam5rhx4/z9/akjJ0+ehIQGAAAArQcJDUAwSCTS8+fPr1279urVq6amJk4uWb16tbS0NELI1tY2NTU1Kirq0aNHSUlJERERf/78YXhJFyGhCZKSkyUkrCUkJGlKfCsp6erqioiIUH+ALigoqKurk2hmY7AWw3F8wYIFNFkUU6ZM2bVrV+sXNzY2dnV13bt37+3bt//555/fv38363JLS8vWxwDakNev8X/+wdPS0L+vTvHAQNSvH3blCqLrPwIAUYsTFJqL8/QCFjhZAcdxapAYhq1atWr+/PmDBg3i8BYx4XXfYusZZjMghPwfVhn3FRcT537XDwD4b/To0efOnaMehoaGCjAYAAAAQFDKysqIh6KiogIKBHQiJ06cuHTp0k9CEfuAgABLS8v79+9THosBQCQkJNSlS5e8vDw9PT2GE+Tk5OTk5PT19Vu2/vbt2w0NDQ8fPpyZmVlcXCwiItKtWzdzc/OrV6/S97TlRFlZWX5+PosJdXV1T58+5U9CA0JIU1Nz3759K1eufPfuHefPNPDLl1FuLtPTlZXI0xN1yoQGhNCaNWuICQ3v379//fp1C1qTAAAAAESQ0ABajkQi5ebmlpaWkkgkISEhZWVldXV14s5+hrKystzd3W/evJnL4sc+Ovb29gcPHiSODBo0iPoKKjMzMykpKTMzs6SkpK6uTlVVVRMh48uXDaurGf8cKiKCrKxERETU1dWzs7MpYziO5+Tk8K0UwfXr1589e0YcMTY2vnPnTotfB9ITExNbtmzZ/Pnzz549e+jQocrKSk6u6t+/v4ODA7di4BoyGb9/HwUF4VVVmLAwrqsrtG4d6tZN0GG1Bx8+kLdtQzTlAWtr8fBwNGcO9vgxkpISUGSgrWhZcQVmmrUOF7tjcLhCYWHhmDFjqK9m3dzcPD09zc3Nvby8NDQ02F7+MbSmvo62xydVQW7j+9CaMePhISPoCCwtLYWFhalZp2lpaenp6VCxCQAAQGfj6elJPCwrK3v58uW4ceMEFQ/o8E6dOnXo0CGaCqbl5eX+/v729vbBwcHQBrTjiI/HAwNRWRkyMcEmTkQKCi1eaeTIkR8/fmSW0NB6Dg4ODg4OmZmZP378kJGR6du3r4yMTE5OTlhYmKioqKmpabNSbSorKxk2GiaqqalpXcjNs2LFCnd399u3by9cuJDTazIz2UxgmbTRsVlbW5uamhIL/m3evDk6OlpEBF5FAQAAaDn4WwQ0W3Fx8e3btx8+fBgXF9fY2Eg8JSwsrK2tbW5ubmlpOXbsWCMjI+qp/Pz858+fe3l5hYWFkclM3wZRycvLU1KMDQ0N586dO23aNBZv+rt37969e3eaQfLPn+jJE8So/APWpw+2YgVCSEtLi5rQgBDKzs7mz5P64uLiHTt2EEcUFBSePn0qKyvL9XuJi4tv3759/vz5u3fvvn37NovffCEhoalTp166dKnNbTrJy8OXL8e/f0cNDQghHCEUEUF+9w6bOxdbu1bQwbVtTU34oUO02Qz/whMSkKsrduQIn4MCbQqxXEG7a3/Q3GyG0tJSa2tr4odqhFBFRcWbN29sbGzevn2rrKzMeoWyElYlhXAcZaY0IEhoAB2CgoLCoEGDwsPDqSMvX75cs2aNAEMCAAAA+GzFihVXr14ljhQVFTk7O0+YMMHDwwPeKwOuKy4udnNzY9aP9ePHj+fOndu0aROfo+qompqa/P39/fz8ampqdHR0li1b1uIaBs2Wmopv24YnJ/+/YQGG4ZcuYba22L59SEioBevV1NSw3WDWetSnr2/fvt2zZ09aWlpRUZGIiIimpqaZmdmVK1dUVFQ4WUddXV1OTq6oqIjFHAMDA+4EzRlK44nRo0dLS0s7OTlxdA3zlhn/x1lB4g4Jw7C9e/dOnz6dOhIXF+fq6nrgwAEBRgUAAKC9g4QG0Ax1dXWHDx8+ffp0dXU1wwlNTU2ZmZmZmZmPHz9GCCkoKIiLiyOEhISE8vLy2K6voKAwfvx4R0dHa2trOTm5VkYrdPw4XleHv3uHKir+GxURwfr2xa5fRyIiCCFNTU3iJQVM3vty3d69e4mtNzEM8/Dw4OkP6+rq6u7u7tu2bfv8+XOvXr2kpKSioqJ+/PhRXl4uKipaXl6upaU1a9asXr168S6GFqquxhcswBMTacfz8vDLl5GMDMZ59nQn9OkTnp7OakJUFCKTW/aBGbQFXKzpgtpbTkMLqjssXbqUJpuB6tu3byoqKqyXwnFEaqKd4PagK/GQxKQbBQDt0bhx4yChAQAAQKe1adMmmmwGivLy8kePHsnJyV2+fJn/UYGO7dKlSxkZGczONjQ0PH36FBIauCIiImLVqlXfv3+nlgq4c+fOmDFjbt68yfNetCkp+KJF+K9f/43gOMrOxu/cQbm52LVrzV0vMjIyPDz8zp073AySuWvXrrm4uFB7RjQ0NFAeBSclJb148UJXV5ftCqKiogYGBunMn1ZpamouWrSIWwFzyMTEJDAw0MnJ6c2bN+fOnWOfIMK2ooa8PJdCa5ccHR0HDhwYHR1NHfnnn38GDhw4ceJEAUYFAACgXYOEBsCpzMxMBwcHZq+CGKJpNslM9+7dnZycxo8fP3ToUG7WnhIRwdzcsDdvcA8PvKgIkcmYggIaMwZbuJD6+lbq72L7dXV1XLs7c58/f75+/TpxZP78+fb29ny4taGhoaGhIeXXxPoZbRl+5AiDbAaKykp06xaaPh3JyPA3qHYDDw1FtbWsJvz5g+XmIi0tvoUEuKsd5R9wVwuyGcrLyz9//szJsszWxDAkKSWEEONtFqtm5iKERMQaGZ4FoD0aN27cvn37qIdv3rypra2VlJQUYEgAAAAAHzQ0NCxdutTDw4PZhMbGRj8/vy1btkAzJsBdcXFxrCfk5+fjOM7dvPZOKDIy0snJ6ffv38TBwsLCBw8eFBQUvHr1iof1V3Ac37Llr2wGKhIJf/sW3bmDzZ/PyUoFBQU/fvwICAi4efPmrVu35Pny+vzHjx+urq75jJopJCYmOjs7f/r0iZM/n8eOHUtISCAWzaUSFhYeN24czQ40/ujfv39sbOzcuXOdnZ0fP37M+gvBnJ3xd+8Qs/a+QkJo8GCeRNlOCAkJubm5DRkyhPRvKQsymTxr1qy3b9+amZkJNjYAAADtFOzKBRxJSkoaPnx4s7IZ2BIVFZ02bdqrV6/S0tKOHj1qaWnJk05aVlbYrVtCz58LBQRg9+5hixcTN6Pn5uYS5yq0ol8dh+rq6hYuXNhEKDsmJyd39OhRXt+3HSMk89LDs7Lwx4/5Fkv7wzZHh0RC7DoXgs6mlU/HsOZoZYTNyueIiIigeWLVAprdWP09Vd9Y8eTFPhYTAGhfzMzM1NTUqIe1tbVhYWECjAcAAADgg5qaGnt7exbZDBR5eXkXLlzgT0ig82DbobWpqanTJrVzC5lMXr16NcPPhjiOh4WFHTp0iIe3//ABT0lhera2Fj15wvBMU1NTamrqw4cP169fP3DgQFlZWT09vaVLlzY1NUVGRo4fP55XAf9t165dDLMQKOLi4p4wiZ9Gnz59Dh06pEW3u0ZcXNzOzk6A9W9kZWUfPXqUm5t75coVNlMtLbEBA5idxHr1wtat43Jw7c2AAQP27NlDHKmsrLSxsWG71QQAAABgCBIaAHtJSUmjRo2iefdPoa6u3qdPH3Nz8379+nXt2pXDt1NGRkZHjhz59evXo0ePrK2thQRU7p5MJtP8CMWH3RUrV6789u0bccTFxYX4tgD8pbISLylhNQHH8dhYfkXTDvXti1j/X6mggLp2ZTUBgGbCm6MF67csmwEhVFJSwvb54M2bN1kv6zBLjoz+UA9p+k3kFUeFffIKCgpqVmAAtFlCQkK2trbEkZcvXwoqGAAAAIAPKisr7ezsXr16xcnkrKwsHocDOh3697s0lJWVBfUMrcN49erV9+/fmZ0lkUjPnj3j3d3xFy/Y1NHMz0c1NdTDqqqqixcvjho1Sl5e3s7O7sGDB1paWufOncvJyamurk5OTj5+/DgnXR64JTU1lcXZurq6hw8fcrjUvHnzAgMDJ0yY0LNnT3V1dW1tbQsLi6NHj/r7+/NkwxvHREVFb9686eLiwvBJOBHm5oYNHoxoosUwrFcv7PJl1PreJbW1+LNn+OHD+NWriOXvfJu1d+9emmybP3/+WFlZvXjxQlAhAQAAaL+g5QRg49evXzY2NoWFhcRBcXHx1atXr169Wk9PjzheU1MTFxf39u3b4ODg6Ojo6upq6ilhYeHevXvb2dlNnTp14MCBfIqepW/fvpWXl1MP5eXled2FYdeuXbdv3yaO9O/ff13HyNiNj8fv38f//MHExNDo0djkybQ/0LcMmYzYvbPE2L2h7Mwwe3v88mWUmcl0gp4eFz5igQ6qDW79Yd0SgjVjY2NZWdlKZgUhEZKSkjIxMWG9iJyCUPKvM1pKS+VkdIjjK2f8ziuODv64qpFU7eHhQfMOmCsaGxtjYmLS09P19PQGDBggKirK9VsAQG/cuHHELaovX748e/as4MIBAAAAeKi6utre3v79+/cczof3yoDr1q5d+/jxY5pHcERDhw7lZzzNQCKhwkIkJIS6dEG869fADb6+vqwbzubl5ZWUlCgpKfHk9sw/kP5fYyOqrERSUgihJ0+erFmzxtLSctu2bSNGjJCVleVJSM3B4gM1RVVVFeermZiYPH/+nEwmFxcXy8rKtp3edkZGRsuXL9+6dauXlxereTIy2IMH6Pp19OrVf82OBw7Etm5F0tKtigDH8VOn0LNn+K9fqKkJIYRfuIAZGWEnTiA+5q+0npCQ0L1790aMGJGQkEAdrKqqcnBwcHNzW7p0qQBjAwAA0O5AQgNgpba21sHBgaaYmJaW1osXL0xNTennS0lJDR06dOjQobt27WpqakpLS3v37l1jY+PQoUMNDAykW/nDHLfR9CYcPHgwT59HuLq6HjlyhDgiISFx584dweYdc0FVFb56Nf75M6qoQAjhCKEXL9DVq5irK7KwaO3i8vKYoiJeUMB0AoYhRn8UuebPH5SXh2RlkbY2m1IHbZOMDDZlCn75MuMdAFpa2D4ojw/+0pa7sbYmmwEhZGpqqqenFx8fz2xCjx49BjCvGEmB4/iv/Lef44KGmx0I/LCEMuhk+yo26WL0t9NkciNCqKysrGURMtPU1LRz505/f/+MjIyGhgYxMbHu3btPmDDh+PHjPOztCtqMT58+nT9/Pi8vDyGkrq6+Zs2aESNG8O3uNjY2wsLC1FZZP378SE9Ph37hAAAAOp6Kiopx48Z9+vSJ80t69+7Nu3hA59SrV68JEyZ4eHgQG5VS9e7d+59//uF/VGwUFOAuLigpCS8vRxiGKSriZmZCLi6oDbx9Z4i4+YqhxsbGqqoqXiU0aGqymSAlhZSVEUKXL18+fvy4r6/voEGDeBJJi0hJSbGewDYpobGx8f79+4GBgTU1NaqqqosXL7awsFBVVeVejNyxc+dOU1PTQ4cO7dy5k9XjYmFhbMUKtGIFd5+kkDduRC9e/NVGtrwcj4hAc+dit2+jdvVxTF5ePigoaOTIkcTyHiQSafny5XV1dWvXrhVgbAAAANqXdv4mFfDYypUrv3z5Qhzp3r17aGho9+7d2V4rLCxsaGhoaGjIs+ha6+fPn8RDhika3HLw4EEXFxeaQTc3tz59+vDupvzQ0IDPnk3b9KGpCU9KwtetE7p8GZmZtfIOeL9+KDmZ6WltbczJqZW3YHzfoCB0+TKenY0qKpCEBKaujkaPxrZs4U7lCT7CNm5EBQX48+eIUI8EIYRpa6N9+5C+vqACAwJRVtL0NrC6ML8JQ6irtujE6W30GRNDrawYgWHY6tWrt27dWv73/wsUcnJyK1asYJvWhmGYuLh4VU0GNZtBTFTuYZANcY64uHhr4qTR1NRkb28fEhLS2NhIGWloaEhJSUlPT//27duLFy/afVYcYK6xsXHBggWBgYElhO5LISEhNjY2d+7cERMT40MMSkpKFhYWxLc7oaGhkNAAAACggyktLR0/fnxERARxkJI5yvC9MkKoe/fu8BoG8MK1a9cqKiqCgoKIO90xDOvdu7e3t3db2KP/ly9f8PXrcUJVSLy4GKWm4vHx2M2bqFs3AYbGDNsHlXJycurq6jy6O+bsjD98iP78YTpBRweJiHz+/PngwYOfPn3i5AEsP+no6LBo2CEiImJnZ8fi8rCwsLVr137//p36rdXb23vYsGH379+Xl5fncqytIyUl9e7du9mzZ3t6epqampqami5evJh3fzCI8CdPUGAgYlRHBM/KQhs3Yn5+LPZcfYxBlzxR0R+EEFJRRMuckdVg3gXLEQ0NjXfv3o0bN464wwTH8Q0bNujo6EyaNEmAsQEAAGhHoD4eYMrd3f3OnTvEEU1NzdevX7e1H6ZbrKGhgXgoIyPDoxsdOHCAPpthz549Cxcu5NEd+QY/cgT/u9DFf3Jz8b17Uav7QQjt3YsZGDA+JyWFzZiBFBRaeQt6+KlT+JYteEwMKihAtbWotBRPSsKvXMHnzEF//7FpF7CjR4Xc3LCRI7GePTFtbczEBDk6Yk+eYDyoig/aLBxHPncrTuz9E+xfHR9dFxddF+BTuWdtQYBPJcNEgRZnD2DN0bqvqdmWLl26ZMkSRUVFmnEFBYWFCxeuWrWKk0W6/f1UrqGxgngoJCQ0cuTIVsZJtHPnTmI2AxWJRHr9+vXWrVu5eC/Q1sybN8/b25uYzYAQKikpefTo0ezZs/kWxtixY4mHb9++5dutAQAAAD7IzMwcPnw4TTaDhISEn5/fkCFDGF4iKyu7bNmyLl268CVA0LmIiIg8fvzY3d3d2tq6T58+vXr1Gjp06JYtWyIiInjdJrXZqqvxLVtwRj0u8eRkfNUqxCQfSLAWLVqkybJMQs+ePXmYOty9O2ZhwfRtdJcu2NatCKEdO3YcOnSoDT6A3bt3L4tvfSYmJvPnz2d2NiIiYs6cOV+/fiUmilVUVLx8+dLW1pZ1HxCuiYzEt20jL19O3rABDwlh3eVWU1PzzZs3d+/enTJlSl5eXv/+/dPT0/kRpKcnYl5HBE9OxsPCGJ5qJKF5W9D0NehpEPrwGX34jHyD0awNyHkjqhf0s0wNDY2wsDBra2viIJlMXrhwIaUYIQAAAMAWhhDat2/fgQMHBB0JaFvS0tL69etHrMMmJSX1/v17s1ZvuG87zp8/v379euph9+7dN23aZG1tTUnWbmxsTExM9PPzS0xM1NbWVlRULC8vFxMTU1dX19XVNTQ01NXV5aTW9969e+lLAq5bt+7cuXPc/XIEAMdxGxucRfkESUmhW7fQsGGtvVFGBr5qFZ6U9Fd6hIoKNm0atnt3axeng4eG4hs3otJSBucwDE2bJnT6NNdv2pE1NKCyMqSoiERFBR1Kp+Z1rTzqQy2pkfbjupgEZmUrPWmmLDG9oAXZDNTLm3Vty65q5eIvXrw4ceLEz58/a2pqpKSkdHR0NmzY4ODg0Kw1mTE2Nv78+TN9mc2WfaWNjY19+vRJSUlhNsHAwODr16/crQkB2og3b95MnTq1lOFfRggpKCh4e3vb2NgwPMtdb9++tbKyoh5qa2vT1LgCAAAA2q+HDx+uXLmSJn1QQkLC19fX1ta2oqJi+vTp4eHhxLbx3bp1W7JkyT5o3gc6PdzVFb9+nekrYTEx7OBBjI9puJxbunTprVu3GNZf0dLSCggI4G051dpafM4cPCaGNuGjSxds7Vps4cKUlJTRo0dnZWWJtsmnKLt377506RJ94UNdXV1vb29mDTLIZLKFhcXnz58ZnsUwbO3atbx9UlpcjK9ejcfH/5crICaGGRlhZ89yWLt0y5YtSkpKu3bt4mGQCKHGRrKlJfq7+zMNbOZM7MQJ+vG5m9GTV4hM9+daSAhNHI28z3MxyhZqbGxcuHChl5cXcXDZsmVXr14VVEgAAADahZUrV165cgXKFAPGVq9eTdNVzs3NrSNlMyCEaHqlZ2ZmUipGKioqqqio/Pz5s4HlXnxxcXFDQ0MTExNLS8uZM2cq0NUJqK2tXbt2rbu7O834mjVrzp492/r4BS8/Hy8qYjWhthYPDsZan9Cgp4f5+yM3N/TpE15VhQkLo65dsfXrEY92J1y6xDibASGE4+jDB1RYiNpee782CA8KQtev4zk5qL4eSUhgWlrYypWI8FYM8E16ckN8dB19NgNCqKEOj3hXM2TUf40wW5Nb0NxreZHHwHbxCRMmTJgwob6+/s+fP8rKyhxmAxAzElasWHH37t2amhqaOZqamqdOnWLYNLRlX2lkZGQmow1PVJmZmR8/fhw9enQLFgdt3MWLF5llMyCEysrK3Nzc+JPQYGFhISoqSi0T8uvXr5ycHNbb2gAAAIC2LywszNXVNSQkhGZcSkrq6dOnlL9k5eTkgoKCXrx4cfv27dLSUmFh4R49euzYsUNbW1sQIQPQxsTFsdrg3tCAQkJQm0xouHz5cl5eXkhISH19PXFcS0vr0KFDPG8OKymJPXiAjh1DYWF4QQFqbESyspi2NrZ1Kxo0CCF07969mTNnts1sBoTQoUOHdHR0Lly4kJaWRimroKSkZGxsfOXKFRMTE2ZXvX//PjExkdlZHMdfv35NJpPZdoFsocpKfNYsPCnpr8GGBjw+Hi1ciHl5IQ6+qwsLC/OjzGR5OfvSsIR+NFTvolDIR0I2A17fVOZOrvmIhOVFFFe+iejz8i0aN4q7sTabqKjonTt3Kisrnz17Rh309PQ8efJkm+unAwAAoO2BhAbAQERExKtXr4gjixYtYlE0rJ0aMmSIqanp169facZLS0tZvEKgqq+v//r169evX+/fv79169bt27dv27aNUpUOx3F/f//t27cn01UvoGQc87/QOk/U1iISic0cuhd+LSQqiq1fj9av5/lvXHk5zjIPGuXl4b6+2LJlvA6kvcP37sV9fBBhJxP++zeelIQ5O2O8zmcHdEJeVFdXMe3/Ul5GDvJl3HiCczxNTeAFcXHxrl27cj6f+AVeuXJFQ0PD09MzIyODTCYjhCQlJY2MjE6fPs3dfhNZWVmsU+saGxvT09MhoaFDys/PZz2hoKCAP5FISkqamprGxMRQRyIjIx0dHflzdwAAAIC7cBz38/M7duwYTY8JCnl5+WfPnllaWhIHKemw/AoQgPaD8Hm/hRMERERExN/f//z58w8ePMjLy6uvr5eVlTUwMDh+/LixsTE/IhAVxfbsQTiO5eSgqiqkqYn+fZtLJpM9PT0fPnzIrVtlZ2eXlZV169ZNXl6eW2suW7Zs8eLFb9++jY2NlZCQsLGxoRS7ZcHf359+SwBRQUFBdnY2j9LF8J07abMZqKeystDWrZi3N9tFYmJiNm/ezO3Q6CgqIkZ7JP7CaJPVlXuo7N9+mHhTaeMva3Ld/z/BNZXdKCma6Hpsnq3lJF6ljHBMWFj41q1bPXv2pNZGqqmp+fDhw7hx4wQbGAAAgLYPEhoAA9evXyce6unpnT/fBupScRuGYR4eHqNGjSorK2vlUlVVVXv37vX29p4wYUJxcXFoaGhWVhb9tPXr1585c6aDZDMghDQ0kJwcoqsy9xf+fBTkooIChpnOf8nI4Eso7Rh+8yb+6BGDnn9lZbiXF9LXx5ycBBFX51VRxqZ36Z/ittjctC1zcXHZuHHjkydPPn36JCcnZ2dnZ2VlxUkfombR0dERExNjkdMgIiKiq6vL3ZuCNoJtkhA/s4iGDBlCTGj49OkTJDQAAABoj54/f75nz574+HiGZ7t37+7n58fzzdkAdBhiYq2dIDgYhq1fv379+vW1tbWVlZVdunQRwMM6DENaWjRjL168UFJSMjc3b+XaJBLJxcXl+fPnlIwNeXn57t2779+/34pLVTOFhYXHjBkzZswYDudXsXvU1tjYyDrjoeXq6vC4OBbn8eRk7Pdv1K0bizlNTU0xMTHMGmpwk7AwpquLs+jxJy+PzZxJP1xQ/N+vSXmLqNkMCCGENzZVPg0PfGpm1nfXrl3Tp08X7KNpJSWlyZMn37p1izqSlpYmwHgAAAC0FwJOygNtE015hoMHD0pLSwsqGJ7q27dvZGQkt/a2fvv27dixY+7u7gyzGXbu3Hn27NmOk82AEJKUxLp3ZzWhWzeMs7b0bYiEBKqrYzNHRYUvobRbTU3o3j0G2QwUFRXI3Z1VXUrAA4x6g3IwoakJpaejxERUUcHodGcnJye3YMGCa9eunTx5cuzYsVzPZkAIDRo0SEdHh8UEXV3d4cOHc/2+oC1QYfd3DdsJXDRkyBDiYVhYGN9uDQAAAHBFTEzM6NGj7e3tmWUzTJ8+/fPnz5DNAEAzsO1B1rMnX+JoFUlJSVVV1TbysI5EIu3du3dXq6ta1tfX29raHjt27OvXr0VFRRUVFb9//w4LC5s5c+aJEye4EmpzmZmZsa4NoKCg0I1lSkHLJScj1tXv/vzB375lvUZUVJSOjo6ysjIX42IG27QJdenC9OyAAQw78FIfs5Fr3jZV+jK8Nj4+fsaMGVOmTKlj++STx2g6GHJSKRkAAACAhAZAq7y8PJtQcl9MTKxjb8IzMDAIDQ2Ni4tzdXUdOXKklNR/jeTV1NRMTEzMzMycnZ23b99+9OhRFxeXRYsWDR8+vFk/wkpISFy/fv3w4cM8CF/AsL17kYYG43Oiotj48UhBga8BtRr5xAk2fTTk5TEoN8paXByrXHKE8Oxs9OMH38IBCCEpaTZPZ6Sk//55oKYG37YNHzuWPHky2dGRbG2Nz5iBvnzhYYiAEXFx8fHjxzNLlRAWFraxsZFkW44StE8LFy6UkZFhdlZaWnru3Ll8C2bEiBHEw9jY2D9//vDt7gAAAEBrpKSkODs7Dxw48M2bNwwnGBgYPH369OHDh0pKSnyODYB2DduwgdV+j27dsLVr+RhOR3Ds2DE1NbUpU6a0ch1KP4gmuo0LhYWFp06d+vDhQyvXbwEnJyfWxQV79uzJo910eFUV3tjIagaGsd3FERQUZGdnx82wWDAzw1asYPA/F4Zh/fphFy4wvKjLv3+DkUrOsl7ez89v6dKlrYyxxXAc/fhe/yW6iDgIjzUAAABwAlpOAFp5eXnEQ21t7c7wU0Xfvn379u27Z8+epqamvLy86upqBQUFNTU1Fpf8+fMnISHBx8fnypUrJOavwEeMGHHlyhU+NeHjv169sB078GPHUG7uX+PS0pi1NbZ7t4DCaqmCAhQezrp4AGZiwjAVunMpKcFfvUK/fiEtLczWFv2d34MnJaHaWsRif0NFBf7jB8auwyJvNTSghgbE/GVhB2PURzwtqYFZnQYxMWzAUML3+dJSfPZsPCHhv5Hqajw3F1+6FNu2DdqF8NnJkycTExNfv35N8zRKWFh45MiRZ8+eFVBcgOemTJliaWkZEBDA8OywYcNmzJjBt2C6detmYGDw499ctKampqdPny5ZsoRvAQAAAAAtkJGRcfDgQU9PT/q3ehT9+/fftm3b9OnTeVFqC4COz8gImzEDv3OHQeNOJSVs1Soob9ksz58/d3Nzi4qKauU6v379ev36NZlMZni2oKDAxcUlNDS0lXdpLgUFBScnp7NnzzKsDaClpXX8+HEe3Rrr3h1TVEQsErLFxBC78jxBQUH83KiGLVuG9eqFnz6NZ2ejkhIkIYGpqSELC8zFBTF6Sv/p06ffX46TfmaTcQly7ce/zgnJIzJts2BPT88VK1YMGzaMd18CQ8kJ9U/vVRbmkcI+vCCOs65MCQAAAFBAQgOgRfOTZUdtNsGMsLCwFl0HO4aUlZVHjRo1atSoxYsXL1++nOYjB2Xj7Nq1a8eNG8ebSNsKzNERMzPDDx1CaWl4TQ0SEcG6dkWzZ7e/ZhMI4X5+qKCA1QwREezAAX6F0ybV1ZG3b0cREdQUFvzsWWzgQOzECUStbqKoiISEWOWFCAsjQW1+IpFwNzcUEoIXFaGmJkxGBjc2Ftq3D6mqCiYefhk9QSY2ou5XJuNNCdo9RM2HSFAP8VWr/spmoCoowE+dwszNUY8ePIoT0BMREQkICNi4cWNgYGBWVhaJRBIREdHR0bG1tT179qyoqKigAwQ89PDhw6lTp75//57YTVZKSmrYsGE+Pj58Dsbe3v7UqVPUQ3d3d0hoAAAA0GYVFha6urpevXq1kcmu3OHDh+/bt8/a2prPgQHQwWA7diBFRXTvHp6VhShv0IWFMX19tGZNe3woJEAhISGLFy/29/fXZNvIg53bt2/T7FWjkZGRUVtby//da4cPH87JyfH19a2srCSOa2trHzp0qF+/fry6saYmpq2NM09owHR0sKFDWSxQWVn5/fv3oSzncJ+lJWZpiRUXo9+/kbQ00tNDIozf48THx1tZWTU0NNCfwkS1xXukkmveytQfLCn4K9HB29ubzwkNcVF1D2+Vl5eRyTipqjqHeCr/J2+6jQAAAOhYIKEB0KL5AUhMTExQkbQX/fr1i4yMjIiIiIyMrKurk5CQ0NfXHzJkSCeqV6mri12/jhDCamoQoWdH+5ORwWaCuDirwgMdXkMDPmsW+vz5r2SFvDz82TP0+zfm7U3JE8cGD8bV1RGLz88aGljfvrwPl05NDT5/Ph4djf7doYUjhFJT8a9fsWPH0N8d4jsYYWG0dJPi1VOl2T8bEeG/HiaEdPVEl21S/O/PdWQkHhfHdKHcXPzIEezGDV4GC2iJiIhcuHChtrb2w4cPWVlZOjo6I0aM6AzFk4C0tHRgYODdu3e9vLz+/PmD47iysvKsWbPmz5/P/2BmzpxJTGiIiIj48OHD8OHD+R8JAAAAwAKJRLp48aKLi0sFk/rhRkZGR48enTRpEp8DA6CjwpYvR3PmIH9/FBODhITQiBGYjQ2CZ4nNcf369b179/r4+AwaNKj1q6WlpbGeUFlZmZ+f371799bfq1kwDPPw8Hj48KGbm1tOTk59fb2srGyvXr2OHTumr6/P23uvX482bUIlJQxOSUsjZ2dmuQIUcXFxvXv3FhcX51V4LKiosK10cuvWLYbZDAghEaVNUpJiQ4bZPDhvs2HdEnd3d+qpS5cujR07lm9/G9bV4n4PKsvLyAihvMIInPBkCsOwnFTdX5kN2t3h+wYAAABWIKEB0CotLSUeysnJCSqS9mXw4MGDBw8WdBSC1q6zGRBiv01fSgopKvIllLYI37cPj4lhWHoBj4vDd+0SOnMGIYSUlTETE5x5QgPWr59Aej3g69bhEREMxjMz0fbt2NOnNL0zOhglFeHN+5WfP6pMS26oqiBjGJKREzI2lbCdIi0i8l+aDvnhQwb1QokyM3keK2BEUlISNhF2TnPnzp07d66go0ADBgwwNzePiYmhjsyfPz8tLQ3rzHl+AAAA2pivX78uXLgwNjaW4VkNDY19+/YtWbJEhOWLKwBAs0lLYzNnopkzBR1HW1dSUvLp06fY2NicnBxpaWkVFZWmpqaXL1/W1dWFhYUZGBhw5S6K7B5biYuLy8vLc+VeLeDk5OTk5IQQomwJ489NsTFj0IoV+PXrqKjorxPy8pijI7Z0KevL8/LyOKzmKxCpqakMx7toO1vYrpltj2baI4SQgoIC8SyZTJ46deqjR48c+FJMJfRFdWHe//s1/4+9u46LavkCAH5ml+4WkG4UUVFBLEQsFDuxu7vRZz0bC7u7xQAVRMRERQFFVCSkBKS7Y9n5/bHP/a3LBiywCzjfP97n7dy5cw8KuHvvmXPCok6yHtJQ6VBcBI/vl8xdQRIaCIIgCF7IpziCXWJiIutLTU1NEQVCEMKGhgzBFy/Cnzk9f0xo1arF9ybgqqICv30LXLowAsbw4QMUFzMyFdC+fTBmDOb0mQpZWqI9exo1Us7CwzlmMzDghAS8cyeFZfNxiyQhiUZOUgAAOh0Q4lxtBOXnc28WAgCAS0pQZSXZcEMQf6EVK1ZMnDiR+TI+Pn716tX79u0TYUgEQRAEwXT48OHVq1dz3KWqrq6+bt26+fPnkxpXBEEIX1lZ2ZUrVy5evPj9+/euXbt27tzZxsampKQkKyuLQqGsW7du8ODBVCq1oS43duzY8+fPF3PfqKCtrd0UasoKLZuBAc2fj7p1w/v2wc+fuLwcSUhA69Ywdy7q04fvuRjjJpvGnZub++HDh5rjO3bsWL9+PevI+PHjDx48SGe5rUej0caPH//mzZvOnTs3eGDFxcUfPnz49etXeXm5jIzMxzeKxaWtqVSJiNgrSWnPWWd2sFgAALlZ1Q0eA0EQBNHCkIQGgl1YWBjry0av+kUQTYepKbKywoGBnI9KSsLf3AMyLAx+/eI1ITUVBwf/91FQVRVdvw5LluAvX6Ck5L8J8vKofXt09CiIou4L/epVKCjgMQFFRAgtGJGjUH7/X3o6jooCcXFkaQmMOxr8iigiCQmSzUAQf6dx48atXr06NTWVOXL8+PE1a9Zo/LWpfgRBEETTUFlZOWvWrCtXrtQ8pKCgsHr16mXLlsmJokQcQRAtFZ1ODw4ODg0NVVVVdXBw0NbW5jgNY3zp0qUNGzZ07tx506ZNTk5O4uLijR1b9+7d27VrFxQUxPGopKTkuHHjGjuGJqp9e3TlCgCgoiKQl6/9edLS0uXl5Y0WluBevnw5YcKEnJwc1kEHB4eVK1cOGTKEbXLnzp1v3rw5adIk1sy/ioqKmTNnhoaGNtR3Jp1O9/HxOXv27JMnTyoqKvjOV5DTN9QZAAC0Kt6bawiCIAiCJDQQf2LUOmMd6dixo6iCIQjhQ4cOwfjxOCaG/YC4OOrdG82ZI4qgagV5RDXUUniZBYfBzEyoquJ1Go0GrG0mNDXR7dvo0yfs6YmLi5GCAho3DqytGyrIukLZ2XwKDxQVITodKBTGnyTHP4QWJSwMb9+OExMhMxMoFKyhgczM0I4d0KcP+PpCNffUeC53agiCaPGoVOqaNWuWLVvGHCkrK5s5c+aDBw+a7I4lgiAIosUrKysbPXq0r68v2ziFQpkzZ86///6rrq4uksAIgmipzpw5c+TIkbi4uNLSUgDQ1NS0trY+c+aMnp4e67SSkpLp06fHxsY+ePCgU6dOwozw4sWLgwYNiouLYxsXExPr16/fypUrhRlMU1SXbAYAUFBQyM/Pr+9FS0rwkycQEQGysqh/f7Cyqud68fHxQ4YMYSvFoa2t/fLlS26njBkzxtHRsV+/fp8/f2YOfvnyZcSIEVOmTHF0dBTsX0yMcUxMzIcPH16/fu3j45Oenl77c7t12ERBYgAgJU0+URIEQRB8kIQG4g9nz55NSkpivhQXF3dwcBBhPAQhbOrq6PZtWL4cf/0K2dkAAFQq6OigAQPQhg2ca/T/HZC+PpaWhrIyrjMkJJCREfugjQ2ysWkSf2r8ks2RmBhL4YIWDvv44K1b/5+AQqdDejpOT4eJE9Hhw2Bujr9/53ymvDzMmCG0OAmCaGqWLl166dIl1mpejx49Onr06OLFi0UYFUEQBPHXqqqqGjVqFNuuDACwsrI6f/58ly5dRBIVQRAt2Lp1606dOsX6eDs9PT09Pb1v376PHj0yMzNjDBYWFg4YMMDCwiIoKEiSXx3EBmdmZvb48eMZM2Z8+fKlsLCQMaivrz9o0KAjR46QXOS60tXVjY+PF/x8jPG+ffjBA0hOZuwewefOITMz5O4OpqYCr7pr1y62bAYpKSkfHx/eZ6mpqb17965Hjx6fPn1iDvr4+Pj4+CCErK2t+/TpY2NjIykpWVVVlZOTk5ubm5SU9OvXr+zsbAAQFxfX0dHR0dGRk5OTkpL69etXbGxsaGhoHvfuvTxYm8000nFm/H9rvUYvXkIQBEE0dyShgfi/0NDQVatWsY44OzsrKSmJKByCEBFVVXT5Mvr1CwcEQFYWmJkhJyeQlRV1WLXCo65AbQoP8CrzYGWFdHU51K5gnqunB43Qda/BdOoEfn6AuZdp0NQUYjQilZ0NO3f+UU7jN5yUBOvWoe3b8dKlHDqMSEkhFxfUv78wgiQIoql68uSJlZVVZmYmc2TVqlV2dna2trYijIogCIL4C2GMZ8+eXTObYdmyZbt37xb+E0SCIFq8ly9fnj17luNm/R8/fkyZMiUoKAghRKPRRo0a1bFjx2PHjokqe8DU1DQwMPDTp093797Nzs62trYeN26cmpqaSIIRTEVFBZ1Ol5aWFnUgYGhomJWVlZubq8Lo1Fkb377hO3dwXh5SUsI/f8KbN8Daf6GwEIeGwtSp6Nw5sLQUIKSysrJbt26xjqioqNy8ebNDhw58z5WWlj5z5oydnR2NRmMdxxiHh4eHh4cLEE/dofbms7p12Mx4oa4pNnR83cpmEARBEH8hktDwt3j48OHWrVuzs7Pt7OwGDBjg6OhoaGjIPJqfn3/mzJmtW7eWMLvdAyCE1q1bJ4pgCaIJaN0aTZ0q6iCaEioVhg2DI0eAY+NACQkYNIhvFQQRQhMnwo0buEbFxf9IS8Nf00USu7tjlko87EdjYuDjR8rZs3j9evzjBzDy/SkUpK8PI0ag5cuFFyhfKSk4JAQKC1GHDmBt/TcXUCEaXE5W9eN7xVkZNDoNpGVR2w6SPfvJ/jU1XPhQV1e/dOnSoEGD8O8UscrKyuHDh4eGhnJrHkwQBEEQjWHv3r2XLl1iHRETEzt9+vT06dNFFRJBEC3bzp07c3JyuB0NDw9/+PDh0KFD16xZIy4u3hRqIdjY2NjY2Ig2hroqKyvbtGnT8+fPGSUBVFRUunXrtnv3bvk69oloQBQKpU+fPs+ePRszZgz/2Tk5eNEi/OULFBYCAAYAhDjursHJybBqFXr4UIByoW/evCkqKmK+VFJS+vLlS+vWrWt5uo2Nzb59+1ibCTYGbW3tnj17Kioq5uXlxcXFJSf/Ki6qkJJQ01C1aWs8SVPtvz1RKmrUMVPk5eTJ522CIAiCD5LQ0PJVVVVt2LBh//79dDodAH7+/Hn79m0AoFKpUlJS2tra4uLiMTExbFmZADBjxgx7e3sRREwQRJOEFi+G6Gjs78+e0yApiZyc0OrVIoqrduTkYPly2LwZat59oFJR795o5EhRhCUK0dG8jtLp8P49LFiAvL3Rly/46VMoKwMrK9S/fxOqUxIfj9etwzExkJMDGGM5OaSvD/Pno+HDRR0Z0RI88Sp+/bQ0P7eaORL1tfJDYNmsZcoqalQRBtZ0DBw4cNGiRUeOHGGOpKWlTZgw4enTp+JNOLONIAiCaEmePn26fv161hEqlXrjxo3Ro0eLKiSCIFq8nz9/8jhaXl7u6elZVFT08OHD4OBgKpV8dqiztLQ0FxeXsLAwZvJ0UlLS58+fAwMD79+/b2xs3OgRlJaCjEzN4VGjRt24cYN/QkNBAXZ1xZGRfwxyrxWKo6IgIECAQpjp6emsL7t37177bAaGpUuXamhorFy5Mo1T/c76kJKSGjx48KxZs/r370/5M1ejpJjuebHwZ3xVUUE1BpCVpWi2Fhs5SUGzNXlERRAEQfBH/rVo4fLy8oYMGfL27duah6qrq0tKSn78+MHxxHbt2nl4eDRucARBNC8IoWPH4NQpuH8f//oFhYWgoIC0tGDoULRwYdPfH4+GDQMKBQ4exHFxQKf/N9qqFerbF+3YIdLQhKu0tFYTEIL27VH79kKIqG6+fcNz5/6/yARCUFKCv3+HjRshJQUtWiTS4Ihm79WTkqcPi8tK/7jlVF2Nf8ZVndybt2KLqpR0U/9dJxx79+798OFDcHAwc+TVq1crV648fPiwCKMiCIIg/hIpKSkTJ06srq5mHTxx4gTJZiCI+iothepqEN1WeJFLSEi4fv16YmKijo7OxIkTTUxMmIfKysrKysp4n56UlLRixYpnz54pKys3cqQtEJ1OHz169KdPn2oe+vr169ixY4OCgiQkJBrj0tjPD86fh9RUXFmJZGTA2BitXQtmZswJ48aNW7du3c+fP/X19Xmts2YNezYDb5WV2NdXgIQGtjAE6xPh6uo6evTogIAAX1/f58+ff//+XYBFGOTl5Tt37ty1a9du3br17t1bTk6O4zRZOcq0RUo0Gs7OqKbTQUWNSj5fEwRBELVHEhpasurq6uHDh3PMZuDN2traz8+P25sPgiCaLOQRVc8J/C8xdy7MnYsSEyErC1RVwciongsKExoyBPr1g/v34c0boNNBVxdNnQp1TGNv9vh2oJSSEkocAqHR8MqVnFtm5Ofj8+eRk5NgHSgJAgDKy/CrJ6Vs2QxMv5Kq7l8vdJ2pKOSomiZJSUkvL69OnTqxbug5cuRIhw4dZsyYIcLACIIgiBavurp6woQJWVlZrINr1qyZPXu2qEIiiGavvBy7u0NQEM7NBTodKSlha2vKP//A3/RUvqioaOrUqW/fvs3MzGSMHD161M7O7sqVK4zsBGlpaRlOe/dZhYSE3L5928rKqtHDbYkuXLjw8eNHbkfDw8P379/v5ubW4Nelr14NPj7wu4MDBoC4OPz1K1q2DE2YwBiUk5ObPXv2nj17jh8/znWhoiJc98QCxC9LhiNbW1txcfGqqirGy5SUlLKyMmm+d3tqEBcXd3Z2dnZ2BoD09PTnz59/+vQpNTWVRqNRqVQVFRVVVVUNDQ19fX1NTU0KhVJaWpqYmJiRkVFSUlJWVsY41KZNGzMzs9qXJBETQ6QkA0EQBCEA8o9HS3by5MnXr1/X6RQqlTpv3rw9e/bINp3S4kylpdjbG3/8CADIxgYNG9aE6p8TxN/GwAAMDEQdhECkpJCrK7i6ijoOkcFGRhAWxmtGx47CiqXOsKcn5tEyIysL792Lzp8XYkREixL8tiwznb0DF6v4mEqhBdP0aWlp3bx5s2/fvsz7aACwaNGi9u3bd+rUSYSBEQRBEC3bzp07AwMDWUcGDBiwc+dOUcVDEM1eTg6ePBl//cocwOnpEBWFP31Cx4//JfniJSUlTk5OISEhrIPZ2dk+Pj59+vR5+fKloqIiABgaGkZz/0BKoVBmzpzp4uLS6OG2UPfu3auoqOB2tLq6OiAgoMETGvD+/eDtDTWzCtLS8IEDyNwcfn+0WbFihbm5+dq1a7kVacAfP4IA7RtUVet8CoCUlBT6s04qqnfZVE1NzQkTJkz4ncPBTc+ePet5IYIgCIIQDEloaLHodPqBAwdYRyQkJNzc3CoqKl69ehUcHMxWntHQ0HDo0KELFiwwYymo1XTgS5fgwgWckMAoFI89PeHUKZg+HU2bJurQCKIJwcssuB1i1GbgMQEaon5Dk1XXL62W83n/eTZNlNWr6UFBkJrK8SgyNkbz5gk5pDp48QL+/MeLXXKysEIhWqCE6Eru7U0BAEqKcEkxXVaOwmvS36RXr1779+9fsmQJc6SsrIxRJ5ZU2SUIgiAaQ0hIyLZt21hHdHR0rl69SnrVE4SAMMZz5rBmM/z/SGwsLF6MHj7kX+Sv+Vu4cGFoaCjHQ58/f541a5anpycAbN26NSwsLCMjg+NMLS2tI0eONGKULV1BQQHvCfn5+Q18yZIS8PLikM3AkJGB9+xBt28zXqmpqS1dunTZsmX379/nPD839//tTWtJQQEJtN+mvLy8svL/2fYSEhJSTbnWJkEQBEE0BJLQ0GIFBQXFx8czX1IoFF9fXycnJ8ZLjPHXr19zcnIUFBQoFIqenp6qQAmhwoGPHsUnTkBh4f+H6HQcHw/u7lBQgJYuFV1oBEEQzU3r1mjxYrx/P2Rnsx/S0kL//tuki9/wLcZYWiqUOIiWiWcyAwAAkP6eNSxevDg0NPTy5cvMkcTExDlz5jDu+RIEQRBEAyouLh4/fjxrZSAqlXr9+nU1NTURRkUQzRp++BB/+cL1aEwMeHigRijy36SUlpa+efMGc09tDg4OzsvLU1ZWtrW1Xbp06YEDB7JrfJpWUlIKCgpq5Egb14sXL27cuFFYWNiqVauZM2daW1sLOQBxcfF6Tqgr7O+PeW6KwD9/ooICUPyv7eDatWt79uzp5ua2c+fOmhURkKkplpGp000J1KkTtGtX17ABIDc3l/WlkpKSAIsQBEEQRPNCEhparCdPnrC+HDhwIDObAQAQQsJ/YyqgpCR8+fIf2QxMRUX46lU0bFhzLX1PEISw1LKUAmthhuZYfaGW0KRJoKkJBw7gxMT/+kQqKSETE7RlC7RvL+roeOLXsrRJZ2MQTZ6BsXjo2zIeRRpkZZGMLCnPwO7kyZMRERGs/W7v3Llz/fp1vtVKCYIgCKJOVqxYwbptAwDWr19Pal8TRL08eADl5VyPYgx/dmFokUJCQn7+/MljQnJy8suXL0eMGAEAbm5uZmZmu3fvjo+Pz83NpVKpFApFV1c3KChIQ0NDWCE3sNjY2ClTpoSHh5f+fhh/5coVe3v7a9euCfNJuaGh4cuXL3lM0NXVbeBLfvnCpwZkfj4kJzMTGiQlJX18fIYOHTpmzJgLFy7Iy8v/MdnKCunr48jIWl0aIdS+PTp2TLDA4+LiWF+2bt1asHUIgiAIohkh92RbLLZSacOHDxdRIPVF9/Dg1YEsPZ3u4SG8aIiGVVEBxcWiDoIQBMb4y5cvDx48+PDhA2uZu2aNrc1EC27AAQCob1/k60u5fRtt34727KF4e6P795t6NgMADBwIvPdkGBoKKxSiBbLrJa3Wileyr76ReL07k7ZA0tLSd+7cUVFRYR1csWIF35qxBEEQBFF7jx49OnPmDOuIvb39pk2bRBUPQbQQHLcP1WlC85eRkUGj0XhMwBinp6czX44aNSokJOTp06fjxo2TlJRcsWJFXFxcQ2UzVFZWFgv3RtnPnz8HDRoUFBRUylJaIC8vz9fXt3///iUlJUKLZP369TwezKurq69du7aBL8mWkVCTuDhbyxV1dfWXL1+qqqp2796d9bsCAAAhmDQJ5OQ4L0WhgKIiSEmBoiIyMUETJyJPT/4BcBEV9ccNKxMTE8HWIQiCIIhmhCQ0tFhsycWdO3cWVST1hJKS+EwgHdObHRoNHziAhwyhOzjQHR2xkxN96VIO1e+Jpmrfvn3t27fv0aPHsGHDevfu3a5du0WLFrWYtIa/i5UVmjoVTZgARkaiDqVW0LBhyNKS62EtLbRmjRDDIVoaaRlK9z7SUlKccxa0dMRGTlYQckjNhYGBwalTp1hHMjIytm7dKqp4CIIgiBYmOzt79uzZrCOysrKXLl0SEyNlRwmifvjW8JeQEEocAklPh48f4ccPoNPrs4y5uTn7Vvs/SUpKtmnThvH/FRUV3t7eU6ZM6devn6SkZGRk5O7du+tzdYbq6urdu3d37drV1NS0TZs2bdu2nTBhQhqP/V0NZ8aMGT9+/OB4KDQ0dKkQ+/yamJjMnDmT49+FtLS0q6trg9/cRk5OXPMPGBPU1UFfn21QUlLy1KlTY8aMGThwYOmfDSbQlClo3DhQqPGxUUEBTZ1KefOG4uVF8fZGAQFo1y6QkhI48oSEBNaXFhYttsIoQRAEQTCRz34tFltysaSkpKgiqS++T0krKoQSB9FAiovxlCn40ydmVTecng4xMTgsDB08CJ06iTa65o5vUYH6Vx2YMmXK3bt3mZ/ZysvLY2Ji4uLivn379uTJk+b7q4bxJ4OXWbD+D/KIauKNJ/CTJ3D1KmRmQnU1KClBz55owQL+96SaLwoFHT4M06fjPz+9AwCoqaEFC8DYWBRhES1HvyFypSX09y/LCgv+f1eUQgEtXfGZi5VIvwkeRo8ePXbs2Nu3bzNHjh8/vnz58oYvDEsQBEH8febNm8e2EXb//v2mpqaiiocgWg4TE3j9mteEVq2EFUod4AcP4MwZnJIC+fkgK4tatQIHB7R+PQiU5GRtbW1gYPD161duE4yMjLp165aZmenh4XHmzBkrK6vRo0fv27evoaoylJaWuri4vHnzpqqqijn4/fv3kJCQ06dPOzo6NshVOIqLi/vy5Qu3oxjjwMDAqqoqcWHdZNi6dauMjMyZM2dYWyro6+tPmjRp+/btDX+99u2RmRn+9InzUYTAzo7bN9XGjRvj4uIWLFhw8eLFP07asgXs7f/7/iwrA2lp1Lo1zJqFnJ0BABqohUdWVhbrS9JygiAIgvgbkISGFqt169YxMTHMlx8/fmRmEzczfKtv1cx7JZowvGAB5tSCESckwIoV6MEDZms6ogk6fPjwvXv32DLQAaC6ujowMHDu3LlsH+Sai2bZXYJGw4sW4ZcvgbUCZGgoPHmCTp8GHR3RRdbIjI3R7duwbh2OjIT0dKDTQVkZGRigFSugd29RB0e0BMPGK9h2l3l8vyg3u5pOB0kpZNZWst8QWTEx0m2CjwMHDvj6+jJr5FZUVLi7ux85ckS0UREEQRDN3Z07d+7evcs60r9//zlz5ogqHoIQoYyMjODg4NjY2JSUlOzfJCQkrKyspkyZYm9vX9cF0cKF2N8fUlI4H1ZSQvPn1zfohoZ37cLXrgGzu1lBAS4ogLg4+PoVXb0Kdd9lgRCaNWvWhg0bOPZ6kJaWHjFihJub28WLF11dXUNCQgwMDOr3FbCbPHnyy5cvMcZs47GxsXPmzHn79m1DZU7U5OPjk82zYGpqampERESHDh0aKYCa1q5dO3v27NOnT4eFhSGELC0t582b16rREmvQ7t14+nT49YvDoXbtEM/GRsePH+/UqdPNmzfHjx//x4kDBsCAAai8HHJzQUWlPpUYuKFSqawvSc1UgiAI4m9AEhparE6dOr148YL50tvbe/LkySKMR3A9e8K7d8Ctmx2FAt26CTcgoh4+fMChodwO4vh42L0b7dolzIhaGB7lBJiFB3iczve5/oULF7g1UKTT6S9evMjJyVFVVa1FpE0R2x9OEy/SQF+zBvz8mJVO/lNdjb9+hVmzkLe3APdxmg1NTXTxIsrPxxERUFyM2rQBsgWcaFBaumIzliiLOormp3Xr1itWrPj333+ZIxcuXNi+fbsiSVUkCIIgBFVYWLhs2TLWEVVV1YsXLyJEEg2Jv0h1dfX169dPnjwZGRlpZ2dnbm6uo6NjbW2tpqampqZWWVkZEhLi6urao0ePo0ePKtVpC7iGBpo5E3t4/D8/gElKCrm4gK1tw30dfGzfvl1KSmrVqlU85mA/vz+yGZiqq/GHD3jNGsqhQwJcesmSJd+/f79+/XpRURHruKysrLW19fnz50eMGPHt2zdNTU0BFuctLCyMYzYDQ2xs7Jo1axpv60hubi7vCeXl5Wx/Jtx06dKl5mAIpx1NfKmoqKxbt06AEwVhaUk5eRKvW4ejov5/g0VeHnXsiI4fBxkZHqfKyMhcu3bN2dnZ3t5ev0ZnCpCSAm3txgka2P4RDAoKWrx4cSNdiyAIgiCaCJLQ0GINHDhw3759zJc+Pj5FRUW8e8I1TWjWLPDywhERnI9aWqK5c4UcEiEw+o0bwPuDEPdKdwRvDfLQnfcicXFxycnJPCYkJyc/ePBg+vTp9Y9EmPimejTFnIaoKHj+nD2b4TccGQkeHmjtWiEHJWxKSqh7d1EHQRDEH5YvX+7h4VFYWMh4WVJScu3atQULFog2KoIgCKL52rlz568/N84eP35cS0tLVPEQhPAlJSWNHj1aWlp6/fr1AwYMEONUAL9nz57z589fu3Zt586dHz16ZGFRhw+waNYskJKCM2dwYiLQf7dd09FBw4cL80Pl169fDx8+LC8vr6enN3bsWK7zTp3ikM3AgDG8fQsZGYK1yTh58qS9vf2JEyeSk5OLiork5OTU1dWrqqpoNJqvr2/Hjh0FWLM2Tpw4wTur4PPnz410aQBo3769mJgYjdsuMgAVFRUjIyPei3BMZWA9tG3bNhsbm8arM1FfHTqgR4/AxweePsVVVUhJCY0bBzY2tTnVxsZm1apVY8eOffPmjdAac5w8efLUqVOsIzz6hhAEQRBEi0E6AbdYvXv3Zq3HVV5e7u/vL8J4BCcmho4fR2ZmNY8gU1N09GhL7hbf4iB+qd9cP5cSTUB6enoBz78gjPGPHz+EFk+D4F2UosnlMfyGL1yAnByuh+l0ePdOiOEQBEH8R0lJiS2t7dq1a6IKhiAIgmju4uLiPDw8WEdcXFx4PekkiBYnKyvL0dFx7Nixr169Gjx4MMdsBgZpaenDhw9v2rTJ0dExKCioTldBkyYhHx+0bRsaOhS5uKA1aygPH9Yhm6G8vE6Xqyk5OXno0KGHDh3y9PRcvHgx1xsLBQWYW3cMhowM7OUlcBhTp059//59eHh4UFDQ+vXr09LSpk+fHhQU1HjZDACQkZHBe0JBQUE1l80M9Tdw4EDe+QqGhoatW7fmdrRLly7MbIaQP+3fv19CQoJxaOPGjYMHD+7fv39sbGwDBt+QxMTQsGHo6FHKqVNoz55aZjMwrFq1Sl1dffv27Y0XHavg4ODFixezlfQQZk8QgiAIghAVktDQYlGp1BEjRrCOPH36VFTB1JeREbp7F8aMQaamoK4O6urIxARGj0b37oGJSYNf7c2bN7Nnzx49evSUKVMePXrErewbIQi+2Se/P+2IWGAgff58PGYMffx4+vLlEMWnEcNfQl1dnW+VFw5F9powZjYDj8QFxiG+zTiELT2dz4S8PKHEQRAEwW7WrFmsL9+/f8/3Li1BEARBcLR69eqKigrmS2lp6aNHj4owHoIQMjqd7urq6urqyrsLA6spU6ZcuHBh+PDhz58/r9vF5OTQlCno2DF04gRavBjU1Pif8ukTnjIF9+pFd3DAvXrhiRPh/fu6XRQAAOLi4hwdHZcuXerq6mpjY7Nz505nZ+eEhAQOUzMygEsTzP/jeGJdyMjI7N+//8SJEy9fvly9ejWVSq3ngrxJ8LsPJi4u3ngxSEtLT5gwQVpamuNRNTU1Nzc3bueypTKwHrpy5Yqrq+u7d+9CQ0NDf3eezcvLGzBggGBNKJoyhND58+fPnTtX5x+6uqPT6fPnz2erqKGvr79z587GvjRBEARBiBxpOdGSOTs7nzx5kvlSCO+rGpGSEuXAAaiuRjk5gDGoqaFGeDeflZU1fvz4kJAQZn84T0/Pdu3aXb58uU71+giurKyAd6WQRuhHWDdlZXjhQvzhAxQWMjNZ6C9fokGD0Pbt0FQbtdb+cXstZ3J8wG9qaqqjo5PH/Ul569athw8fXstIRK422Qxs85tQwQYKv3xEvhMIgiAah5WVlaWlZWRkJOMlnU5//fr1mDFjRBsVQRAE0ew8e/bs/v37rCOrV69uXvnTBFFPx44dq6io2Lp1a53OGjhw4J07d0aPHn358uUBAwY0Umz40CHWwoEYABIS8LdvaMKEOjWqCA0NHTZs2NatW5lJsTNnzqysrOzevfvp06ddXFz+mK2kBNLSfDqZ1iYVg7vo6OixY8daW1sHBwfLysrWZ6la6tat2927d3lsptLW1m7UADZv3pyQkHDv3r2iP/9g1dXVly1bNmzYMI5nsWYzsB369evXpk2bUlNTmSOhoaGdO3cGABUVlZkzZ4aEhEhKSjbk1yBqGhoa586dmzZtWlhYmKqqauNd6N69e58+fWIdGTNmzKlTp5SVlRvvogRBEATRRJAHHi2Zg4MDaw7vjx8/fv78KcJ4GgCVChoa0KoVNEI2Q0FBQb9+/Z4/f876Dr68vDwkJMTFxSUuLq7Br/gXQjNnIkNDrodlZWHiRCGGUwPGeM4cHBAAv5t//yc7G9+4gTdtElFYTQVCaMyYMTx2D9jb27cSqFel8NUpm4E5pwnVaeDxc8RQv5s4BEEQ9dGvXz/Wl8xdWQRBEARRS+Xl5fPnz2cd0dHRWbNmjajiIQjh+/Tp0/bt28+fPy/A7vyePXt6eXlNmTIlMDCwMWLDDx/i8+c5tEHMzcWXL+ObN2u5ztOnTwcPHnzy5Em2El/z58+/c+fOsmXLxo8f/0epBg0NpKHBa0VFRTR0aC2vXtONGzd69uy5ZMmSK1euCCebAQDmzJljbm7O7aiMjMzUqVMbO4aLFy+eOHGie/fu+vr6mpqaRkZGTk5Od+/eXb9+Pe8T2bIZGB0ohg8frqamxshgYGJ+Ivj+/XuLrLUzYMCAsWPHTp06tVEL/R4+fJj1pY2NzfXr10k2A0EQBPGXIBUaWjJFRcVOnToFBwczR168eDFt2jTRRdSkLVy4MDw8nOOhuLi42bNnN+8SF02EggIsWQL//suhHr6YGHJyQoMHiyKs/2BPT/zhA3D87FFVhX190eTJYGYm9Lj4q81TecbD+HrWGPjnn39CQ0P9/PwqKyvZDnXp0uX8+fP1WVxoBMhLwMssGGc1kToNaPZs7OMDLDse/iAhAc7Owo2IIAji/9huX379+rVh109OTs7LyzM3N29hW7sIgiAIpvXr1//48YN1ZNeuXUJ7vigc5eXlR48effXqVWlpqZycXL9+/ebOnSvOt0sj8RfIyso6f/78gQMHzpw5Y2pqKtgi9vb2169fHzt2bGBgoEmDd2s9cQJyczkfKiyECxdg7Fi+VQMDAgImTZp0//79bt261TzarVu3r1+/uru729raDhw4cObMmb169aJQKDB0KPz4ASzNaFghKyuBb9ow0kcCAgKsra0FW0EwsrKymzdvXrp0aWZmJtshKpXav3//6dOnCyGMiRMnTpw4sby8PD8/X1VVlffvIkZ5BtZsBmbBBlaMDwXMVAZGnYaOHTu+ePFi5cqVDRl907Bz584ePXocPHhwxYoVjbH+9+/f2VKU9u7dKyZGHu4QBEEQfwvyb14L5+TkxJrQEBgYSBIaOCorK3vPs9Xf169f4+PjjYyMhBZSS4VGjwYKBY4cwfHxQKf/N6qlhfr3R//++8dMng/g63OUKy8vKCvjejQzk376NGXfvrqt2bIghO7fv7927Vpvb++EhAQajYYQ0tXVZVSDlJOTE3WA/LFmM9TpO6Rp5TRoaaExY+inTyNO37Goc2cklFseBEEQHLVt25b1ZWRk5Pnz52k0WllZWXl5OQBUVFSUlpYyjlZVVVVXV8vJySkrK6v91qpVK3V1dcaDq8LCwp8/f0ZFRX358iUsLCwkJIRxt1daWtre3r53796Ojo62trZ82w8TBEEQzcX9+/c9PDxYR3r27DlRtMX8GtqbN2/mz5///ft3+u8PxT4+PmfPnr106VL79u1FGxshEoWFha9fv3716tXLly9jY2OHDh0aGBhoVr8NFU5OTps3bx4zZsyHDx8a8p3Sjx+YZ/1XnJiIvnyBDh14zImNjZ04ceKdO3c4ZjMwSEtLM570X7x4cfny5dnZ2cOHDx81apSDgwN+8QKqqtjmI1NT9Of+9drbvn27p6dnUFCQSKpOjh8/nkqlbtmyJSoqivk7QUtLa/DgwSdOnBBmJFJSUpp1bwXL1n7CysoqIiICfic0dO7cma1gW0lJSQPE2vRISEjcuXOna9euFhYWgwYNavD1L1y4wPqyXbt2ffr0afCrEARBEESThQBg06ZNde3HRjQXfn5+ziz7dNu0acN4T0mwCQkJ6dWrF+MmOzfHjh1bsGCB0EJq4crK8P378OYNYAwGBmjKFNDSYpsi/IQG3K8fjuK1dx/17ImuX6/Tmk1Hg1RoYCovL3/x4kVkZKS+vn6fPn2aS4G72mQz1OZbi/cKQoPd3bGnJ6Sn/39IXh516YKOH4eWtX2NIIjmJSsrS4N3NeCGJisr27t37/79+/fr18/S0lKYlyYIgiAaVmRkpL29fUFBAXNESkoqLCzMwkLUKcUN5+vXr0OGDOHYEtTExOTp06cGBgZCD4oQjc+fP9+/f9/f3z8iIsLOzs7BwYGRqdmAtTqGDRtma2u7YcOGhloQ+/jgefN4z0F79qAJE3hMGDFiRM+ePeu0kT0iImLPnj2PHj3q2aPHUVPT1u/fQ0rKf/tkVFRQu3bo4EFQV6/9gkyPHz+eN29ecHCwaHtolpWVXbt2LSAgAGOsp6e3aNEifX19EcbDDbfyDMwRW1tb5v+zFWlgjrD1qmhJPnz4MHToUC8vL3t7+wZctrKyUk9PLyMjgzly5MiRRYsWNeAlCIIgCKLJmj9//smTJ0mFhhbOzs4OIcRs3xUVFVVUVCQvLy/aqJqg4uLimiX02eTn5wsllr+DtDSaMAF4fr4VAb6N7hqzE17Tl1sFQQVgrwgq4iAlJeXs7OzcrPoaNEguArNOAzSBUg1ozRo0fjw+fhySkzGdjhQVkasrODiIMCSCIAgAEP5bzZKSEh8fHx8fHwDQ1dVlZDb07dtXVVVVyJEQBEEQ9ZGdnT1kyBDWbAYA2LlzZ0vKZgCAhQsXcsxmAIDY2Nh58+b5+fkJOSRC+J4+fbpx48bMzMwxY8bs3LmzW7dujdRL6+DBg3Z2dgsXLlRSUmqYFeXlgUL5f8VNbnO4KysrCwgIuHr1ap0u27Zt28uXL1dWVu7Zs6fH2bNv/f1bf/8O0dGgro769wdd3TqtxkSj0ZYuXXr27FnRZjMAgLS09KxZs2bNmiXaMOqqZn6Dqakp8yWjzUTNIg0tmJ2d3aVLl4YPH/7gwQM7O7t6rhYZC+duQ3o2pMTeZ81mkJSUnNDU7qkSBEEQRCMjCQ0tnLKysrGxcWxsLOMlnU5/+/btwIEDRRtVE2RiYqKmplazXx2TpKRkp06dhBkSwYb1aTTvQY5Ha/XgWUWF93Gspob4ryJUvP8E6jl/+zDzcjpU0KGCDopicPoXlFWDtiR8tEMy1DoGKmoNWFmhSeU0gJ4e2r0bGAWXCIIgmobU1FQRXj05OfncuXPnzp2jUCidOnXq169fv3797O3tG+khAUEQBNFQqqqqxo4dGxcXxzo4dOjQZcuWiSiiRhEfHx8ZGcljQkRERHZ2tpqamtBCIoSssLBw4cKF79+/371794gRIygUSqNezsjIqH///ufPn69TOQQeUIcOWFMTeLzf09BAXbvyWCErK0tZWVlWoLKCEhISGzduFBcXnzR37osXLxCq70fhW7dutW7dul+/fvVch2DasWNHYGBgcnKyqANpTNnZ2N0dYmOhtBRkZMDMDK1eDb9zqQcOHHjhwoWhQ4c+evSI2Y+jrsrKYfZ6eBUMWbmAACp/nmQ9OmLECBV+9zAJgiAIooVp3DfNRFPQvXt31pe3bt0SVSRNma6urpGREY8JRkZGpDNZy+fkBGLc07yUlChTpwoxGtFzT4TDSXAqBS6mwqEkKKsGAEitgFsZ/M5sYhq8TwRjEbzMQuRdJwiCIJqUL1++TJgwwdbWtlFrZUtJSdXmDjidTg8JCdm5c6ejo6OKisrAgQP37t0bFhZG572hkCAIghAFjPHMmTNfvHjBOmhubn758uX6P7BsUl6/fp2dnc1jQmpqalhYmNDiIYQsIyPDwcFBRkYmPDx81KhRjZ3NwLBw4cIzZ8402HIKCsjKisdx1KYN79YPWlpapaWl8fHxAoewZs2asrKyy5cvC7wCA8Z4165d69evr+c6BCsDAwM3NzeOHeiaZhONusJeXnjYMHzjBg4JwREROCQEX7uGhw7Fjx4x5wwaNOjcuXNDhw79+vWrAJeoroaR8+HeE8jOBQRAL/9ML33FOmEev7YvBEEQBNHykAoNLZ+zs/OlS5eYL69fv75t2zYdHR0RhtQ0bdq0aerUqVlZWTUPycnJzZw5swFbGBICYHtyzHhEze1xMu+j3KBZs8DXF3/6xOkYQj17QufOdVpQCGp+jblVoCgGVARVGKroIEGBnCrIqYLUCogpgW/FOLwYvhXX66LLovHXYthniijN5NYis6ZCA+YfkFQGgiAIVuHh4Zs3bw4JCVm5cuXJkyerq6s3bdr05csXOTk5WVlZGRkZSUlJSUlJGRkZAJCQkGBmJIiJiVEolOLi4tzc3Ozs7KysrIyMjOzs7Ozs7PLycgCQlpbW1NQ0NjZu06aNtbV1x44d27Vrl5SUZG9vv2nTptevX7948YL3kyEAKC0tffLkyZMnTwBATU2tT58+Tk5OTk5OxsbGjfwHQxAEQdTK9u3br1y5wjqiqqr66NEjRUVFUYXUSCoqKnhPwBjznUM0UyUlJe3atXN1dT106JAwr9utWzcajRYeHt6+ffsGWRC5u0NCAv7xg8MhY2Pk7s77dHFx8ZUrVy5YsMDX11ewlA4KhXL06NFhw4YNHz68Pr8lvL29ZWVlSXmGBjd//nw9Pb3NmzczawarqalZWloeOXKk2fXUYPf+Pd6+HTLYN/rgpCTYuhVpajLvHLq4uBw6dGjgwIH+/v5t27at00XcT8Ob0P+3va3O2Q3w/x640gptu/cgzUYJgiCIvw5JaGj5hg4dqqqqmpOTw3hZWVl54cKFjRs3ijYqUQoNxbdv48JCkJBAAweigQOBQgEAZ2fnNWvW7N+/Pz09nXW6kpLSxIkTV65cKaJwCSGiUtG5czB7Nv78GWi0/4/LyqIePZBw7zgIIKsSlkRj32yQpUIbWQgrAhrmfxZPmFsrg3O/4EcpvtEOyTWT3hMk/4AgCKKRpKamrlu3LiAgwM3N7ebNm1JSUozxI0eONN5FjY2NdXV1raysFi1aRKfTw8LC/P39/f393717V1lZyfvc7Ozs27dv3759GwAMDQ379es3cOBAJycnBQWFxguYIAiC4OHChQubN29mHZGQkLh3756JiYmoQmo8Xbp0kZeXLyoq4jZBTU2tXbt2wgyJEJpVq1YNGjRIyNkMDH369Hnz5k1DJTSAqiq6cgUWLcIREVBW9t+glBSytESHD4OWFt8FVq9e7efnt3Hjxh07dggWQpcuXYYOHfrPP/8I/J6TRqNt3Lhx586dgp1O8DZ48ODBgwd/+fJl5syZAPDhwwfelXGbC7xrV81shv+kp+MdO9D9+8yBsWPHVldXOzk5Xbt2zcnJqfZXefQCaNX//T+92Ke68PYfMSgs9XkBw/rWNXaCIAiCaN5IQkPLJy0tvXjx4i1btjBHXr9+LbpwRCo3Fy9YgMPDofi//en40SOwsED794OlJQCsWrWqd+/eGzdujI+PLy0tlZSU1NPTW7ly5eDBg0UaN8Ffg+2/V1NDd+/ChQsQEAA5OVhMDKmqgqsrGjSoAaJsBHQMoYXglYVvZUD27yc4JdUQUljnpeSoYCAFGpJQRoegfACA1lLorjVqLQkKYpBSDtfT4EE2/vq7usPrPOjwHt9uh2zIAyCCIIi/Esb45MmTmzdvnj17dkxMjJycnDCvPm7cuFu3bvXu3ZtCoXTq1KlTp05ubm6lpaXv3r0LCAgICAj49OkTxnwy+xISEk6fPn369GkqldqhQwcXF5chQ4bY2Ni0sPLmBEEQTdnFixdnz57N9hv71KlTvXr1ElVIjapjx46mpqafONYFBAAAU1PTllGVnWDz48ePe/fuxcTEiOTq5ubmDXzp1q3R/fvw6hX29obiYpCWRkOGICcnqN2bKDExsTt37nTv3r1169YLFiwQLIRdu3ZZWVlNnjzZ1tZWgNN37typq6s7ZMgQwa4ucuXl5Tdv3nz+/HllZaW1tfXMmTNbtWol/DBCQkK6dOnSpUuXkJCQmkcZ2QwcDzVL8fGYZ6sUHB+PkpNBV5c54urqqq2tPW7cuB07djD+NPgqLIaM3+XnMC21KnU6a3kGJKYFcpMfvyQJDQRBEMRfBwHApk2btm7dKupIiEYUGBjIei+gU6dOoaGhIoxHNIqL8ejROCKi5hGkp4cuXYI/N38UFBS0vOKWTR8jL4Eb3g0meM9pjlIrILYU0iuhtBoAQIYKEgjEKCBHhdJqSKuADwX4cQ4U0vgtVIMUBazkoJ0c6EghcxnQlwZ9KVD8neFWjeFoMiSW45V6SEeK/dxnOTDhGy7/3X+cgsDdBM1uwk1sMishuwowBhVx0JTkUnGCRYM3pyAIgmiR8vLypk6dmpGRcfHiRUtLS+EHkJyc3KlTp9TUVDExzinaycnJ/v7+T58+ff78OceeYtxoamr27du3X79+ffv21dbWbqB4CYIgCHaM/kS7du1iy2Zwc3Nr2Xum79+/P3fuXI7/Nmlra1+/ft3BgdQSb4E2bdpUVla2d+9ekVz9xo0bGzZsiOf5LFb4EhMTe/Xq5eHhMXLkSMFWuHHjhru7e0hICLc3hNw8ePBg4cKFHz58qOWbvcrKyvT0dAkJCU1NTYEibWA3b97ctm1bVFQUnf7f3Rk9Pb3Ro0fv27dPCIm5Xbp0AZY0BcZLqJG4UHOc7cRmB9+/j5cs4T0HnTiBXFzYBn/8+DFgwIB//vlnxowZfK+SkQ12Ixk5DdWVP53opa9Yj4prnaUqzRw7GC6J5ncJQRAEQYjA/PnzT548SSo0tHB5eXnu7u6nTp1iHWwib76FjL5pE3DKZgBGn7O1a9Hdu6yDJJuhuWDLgUAeUc3gUXRZGQ4JgbQ0ZGAAnTrB7w/evtmwLBpXYWgnC+HFkF/3TAVWCIEyFQylQZoKX4qgsBray8MGQ2QmA3pSQOX+CZeKYKkecGs24aQK72yRy2ecWg4AQMew6gd+mQ8eZkhdol4BN5S0CniTD6GFOKwIIoqhuPr/h2SoYCMP3ZXAVhHZyIOKOIfTm8H3D0EQhKilpaX17du3b9++d+/eFRfn9Mu08enq6pqYmDx79mzAgAHcJsycOXPmzJkY4/Dw8GfPngUEBAQGBpaUlPBeOT09/erVq1evXgUAc3PzXr16devWrUuXLubm5nW9V04QBEFw8/Pnz2nTpr18+ZJt3NXVVeAS9M3FiBEjkpOT3d3df/36xTqur6+/ZcsWks3QUr19+3bt2rWiurqLi8uiRYsSExMNDAxEFUNNBgYG9+/fHzRoUJ8+fZSUlARYwdXV9dKlSx4eHqtWrar9Wd+/f589e7aPj09tshliYmJWrVoVGRlZUFBApVI1NDScnJx27tzJ7LMmfJcuXVq9ejVbUlRSUtLRo0dzcnIuXrwo5HgYRRqAJYOB7aiQ42lEtfkswGmOqampn59fjx49evXqxbebkpoyKMhBRjbQsrayZTNQ5AZRlWYAgKlB7YMmCIIgiBaCVGhoyUJDQ0eMGJGSksI2fuDAgeXLl4skJJGpqqL37Qs8UtEVFSn37oGZmRBjIviozUZ5ttoMzJdN95l0RQXeuBG/e4dTUlB1NUhIIF1dcHZGa9YAQsZvcHaV4GtTEVjKwARNJEYBa3noJA8SlP8OYYCSapCjNsjXAABQWg29P+JolkdC0lRYpAtjWyEzmdouUtygIX0thodZ+HE2fC0GPhXGfzOUhi4K0EMJdVcCk1qH3WI0j+wfgiCanpKSku7du48dO3b9+vWijeTQoUPh4eHnz5+v/SmVlZVBQUGM5IaQkBAarQ7JgxISEmZmZpaWlpaWlqampsbGxsbGxhoaGnUPnCAI4q9WVVV1+PDhrVu3FhUVsR0aOnSop6enhETTSJRuZD9+/Pjnn3/i4uJKS0tlZWUtLCx27Nihp6cn6riIxmJoaPj8+XNDQ0NRBbBjx4537949evSoqbXWcnV1dXBwmDdvnmCnx8fHd+3aNTg4uJa5GlVVVV26dFm6dOn06dP5Tn748OHixYt//vzJOogQsrW19fPzEywJo57y8/NtbW1//PjB8aiiouK1a9eE0DmXY60FtoQGjkebd35DSgp98GDIzeU6QV2d4uMDWlocDx44cODly5cPHjzge53RC+Ghz8vKn04AdOYgEmstYRSGqOraGvD6JrT+G7crEgRBEH8pRoUGktDQYn379s3Ozq60tJRtXFNTMyoq6q8rPxAZSR8xAnhuyEP//IPmzhVaRARffBMaOHaaaNI5DeXleMIE/PEj0Ol/jEtIJAwdt3zqjld5gqwqJwar9dAANbCQ5d9PoQHlVIFdMM6qZB9XE4d28iBHhdwqwADyVNCXBnMZJIYgoQxHlEBpNVAQfC+GnCroogCbjZClHKgJur83tQJupcPNDBzF5edbUQy0JYECkFYJudzzRbQkwUkFBqmhPsog3XBpFk0Wj0YtvDu/8NUUf/QIgmhQixYtKioqunTpkqgDgbS0tHbt2v369UtSUlKA0wsLC58/f+7n5+fn58d2n7r25OXljVmYmJiYmZnp6DThVkwEQRAi5e3tvXbt2ujo6JqHxo8ff+nSpb8km4H4CykoKKSkpCgoKIgqgKqqKgcHhyFDhri5uYkqBo6uX7/u7e1969YtgVfYs2fP69evfXx8ajN57969L1688PX15Tvz169fvXr14tano3///k+ePKlboA1h69atW7Zs4TFBgMBKS0u3bt365s2bwsJCKpWqpaW1ePHiQYMG8TiFW5uJhprPVVUVxMZCcTEYGIC6er2WEggeNQoHB3M7irp2RZ6e3I5WVFTo6+t/+PBBX1+f91ViEnC7du0qS1gqDSMxCb1nFJleVCpMGQHH/6176ARBEATRbJGWEy0ZnU7v0aNHzWwGZWXle/fu/XXZDABQVgaVNZ67sqmxO4RostgeuLI+QGXWaWiCu8/pbm4QGgp/NoilUcWO9p+9a9CKyj+zGcxlYZAqWMgiTUkAgKACeJ2HvxVDOR2MpGCoBtKXAlVxqALopwLSFBA+VXGI7Y4eZsHCSFzA0tYhuwpecMhW51w0IaQQXD5jAJCjgpksdJYHOyXUXg4MpUGsFtkZlu9wWgX70hIUsFOE7orQSQG1l4dWLHdE0yshKB+CCvDHQvhaDBUsiSVpFXA1Da6mYWkKOKnAOE00UPX/JS6atLIyfP48hIZCaSnIyUG/fmjMGKDyScpgrWjSBH9YCIJosmJjYz09PTk+iBI+LS0tKysrf3//IUOGCHC6goLC8OHDhw8fDgCRkZGMzIbXr1+Xl5fXfpGioqLPnz9//vyZdVBOTs7MzMzc3Lxt27YWFhZt27Y1MTEh7SoIgvjLvXr16p9//nnz5k3NQ1QqdcuWLRs2bGhqG8cJoqFgjEtLS+Xk5EQYg7i4uKenp62tbZcuXfr27SvCSNjo6emxtV+pqxUrVly7du3evXsjR47kPTM9Pd3d3f3Dhw+1WXbNmjXcshkA4P3794GBgT179qxbrPX26dMn3hPq+of5/fv38ePHf/v2Df++WxUeHh4UFDRkyJBLly5RKJxvi7C2meCbo9Aw2QwlJfSNGyE0FDIzoaICVFSQri5asQJ69RJ8zbpDW7fiWbOA4x9y69boX16JBpKSkp06dfr27RvfhIbstKA/shkAxNQ2U2R6SUuAYzc4vLnucRMEQRBE80duq7VMx44dKygoYB2RlpaeNGnSpk2b/tIdY3p6oKICGRlcJ4iJgZVVvS5RUoKDgyEjAxkbQ8eOtWqrRgiEx85y5iAzp4HbnFr6VAhPcvDnIogrg18VUFoNFAB5MXBWBQpCmhLQXRmUxP7/6D2fBqXVkFsFnhn4VwUoiIGWBJjIIDNZ0K4q0YxLay0lK1dWzJhcRRV70c5h65i133X/iNBJBbaboDayf0TSWxncDJri3b0h6tBTGQ35jL/ULyOouBo+FcKnQjj9CwMABUBZHAykoYM8OKuinsog9eeHaAww8zukVvx/RJYKg9XARR05qXDtZKEpASM0YIQGAoAqDN+KISgfAvPxu3zI/110vIwOj7LhUTZWl4CJmjBNGxlK1+tLa1yvX+MtW3Bs7P8TZV68gCtX0JEjYGTE+1TGj0bNH5a6/sjU/weNIIhm5OzZszNmzBBJfV2Oxo0bd+vWLcESGlgxGkksX768rKzszZs3AQEBAQEB4eHh1dXV/E+uobi4+NOnT6y3m5ntKtq0adOmTRtLS0tzc/OmvAs5Ozs7KioqKSkpKyuLmeEhLi6upKSkqKiooqKi/hu329wEQRBML1++/Pfff1+8eMHxqJ6e3oULF/r06SPkqAgCAKqrq/38/Ly8vCoqKszNzadPn66trV3LcysqKoqKilRVVWuTiFNSUiItLS3yfzRbt2599erVKVOmfPnyRVlZWbTBMFEoFIy59o389u3boUOHkpOTEUIGBgbLly83q9EuVlxc/MiRI9OmTXN2dpaW5vUB/sCBAxMnTjTi92GZISIigsfRwsLCc+fOCT+hoaKigveEqqo6tDItKCgYO3Zsza+0oKDg9u3bioqKR48e5XYua04DcElWYG1CwSubISUFX74MyckgJga9eqFhw4DtfXJeHp4wAb59+/9IZibOzMRLl6IFC9Ds2by+yIZlZUVxd8ebNuH4eNYNS8jEBG3fDpaWvM+mUCh0tqKtnPj7+7O+lFK012u3XlsTxg+GOa5Acv8IgiCIvxNpOdEyjRw58v79+8yXioqK3759+0tTGX7DI0di7m+dkZER8vcHgeoVQ1kZ3c0NQkIgJQXodJCQQHp6MHQoWraMvMesj5pPSXkUZuCxQi0n/7EygFcm7E3EEby6lAhIjE6TqihHgMskpWmUPxJfFCn0/RbUMa0a/qKNLaQQRoTjMjr0VYZ8GqRVAh2DHBWoCPKrILsKl9MRAIghaCUBSmJQhSGfBsXVuLwa8f8kByBFhenasEAH6UlBFYbgAlgd8/+/HWkqHDJHQ9RARtBWEXQMYUXgk419syHyz790CgJHZViki/qoCLh4IwoLo8+dC2lpNY8gY2Pk6VnLAowC/6Swnk4SGgjiL2FlZXXp0qVOnTqJOpD/ZGdnm5mZ/fr1i/fNa8EUFBQEBga+f/8+ODj48+fPWVlZDbi4mJiYsbExs4SDpaWlhYVFY3wVTLm5uVlZWcXFxcXFxdLS0tQ/a/mUlZXl5OQkJCSEhoa+ffs2MTGxNmuKiYlpamrq6em1bt3awMDAyMjIwsKiffv2TecZCUEQooIx/vTp06NHj27evBkVxbmjGZVKnTdv3s6dO0VYhJ9oOuh0+vHjx+/evZuVlUWn09XV1Z2dnVetWtV4JY7evn27ePHi79+/M58Q6+joDB48+OjRozwuijE+ceLE1atXU1NTKysr5eXlTU1N9+zZ07ZtWx7XioqKGjp0aExMTAN/DQJZunRpTk7O1atXRR3Ifx49enTixImaDSOqq6vnzp378OHDzMxM5qCWltbo0aMPHTpUM49k/PjxFhYWPNoxlJWV6evrBwUFGRsb842KTqebmJgkJCTwmOPi4vLw4UO+SwksKSnp0aNHmZmZVlZWzs7OsrKyADBhwoQbN27wOKtLly7B3HsisJk3b96pU6e4HdXW1g4KCtLT0+O9CGvWAke8UhloNLqbGzx/Dsy/ZSoVmZjA6tVowADmLDxhAg4M5LyCujrl0iVo1453DA2spAQfPw5hYVBaCrKy0LEjWrAAZGT4nmdvb3/gwAF7e3ve0+zs7Fj/Eg96nFi4cJ442TpHEARB/K1Iy4mWjK28mJub21+ezQAAaOVKvHgxcLwTLSMDY8YImM1QUoLHj4fw8P+n5VZW4thYOHYMYmPRsWOCR0z8ie2ZK/KIYstvqEmwovqxpbAkGr/NFzRQfmgUsWJpDnUmXUIeH+im1qqVbWNduDF1UYC47oiOQZpzSgECABqu2UUCVdIhrgwii+FZPg4pgKRyKOO0Fba8Gk4kw4lkLE4BGv6ja4ckBT50Qfr1ewBEQdBJATopoE1GEFcGt9Px1XRIKQcAoGN4lgvPcnFnBdhhgro2pY49ePNmjtkMAIDj4mD9enTmTK3W+V2qgSQlEATBW2VlZWxsbPv27UUdyP+pqal16dLFx8dn9OjRDb64oqKii4uLi4sL42VOTk5ERERkZGRsbGzcbyUlAiY/0mi06Oho1uYdFArF0NCQWcKBkesgWG3qtLS079+/R0VFMaL9+fNnYmJinVpp1BKNRktJSUlJSWEbNzAw6Natm6Ojo6OjY22eGRAE0WIUFxf7+fn5+vo+fvw4PT2dx8zevXt7eHg0qX9TCBEqLCwcOnRoUFBQ5e9uoZGRke/evfP29n748KGamlqDX/H169cTJ05k+ycsJSXl7NmzaWlpXl5eHOsuVFdXjx492s/Pj/mvalpaWkxMzOfPn//9998ZM2Zwu1xgYCDfh75Cs2vXLnt7+6NHjy5atEjgRT58+HD79u2srCxLS8spU6a0bt1a4KUyMzM1NDRqjk+dOvXWrVs0Go11MC0t7dSpU1VVVSdOnGCbv3fvXhsbm2nTphkYGHC8kIeHh4ODQy3fmVAoFL7FtCQFu5FYC+np6dOmTQsLC2Mkc1CpVENDw5EjR+7evXvatGkPHz4sLi7mdq6NjU3tL8Q79SE1NfXo0aPu7u68F2HkK3D8DufTYwJjPHcuPHsGrEXRqqtxdDS4uQGdjpydAQDCwvCf/d3+kJWF9+5Fly/zDrKBycqi1asFOC8rK4vvL7S8vLzQ0FDWkeHDBpJsBoIgCIIg/xi2TGxJ35MmTRJVJE1I9+5o6VJ85Ah74wl5eTRsGBL0UxxeuZLzu+qKCuzvD6dPozlzBFuZYMPMTqhbrYU6Pqm9kQ4rYnDp709SslQYrg6OKqiNLOhLgxwVksrhezEkloNXJi6hg7IYlFQD7ffzdQUxkKaAkhgAggo65FZBSjmkVEAlzyoE+pnJO278OzjmHWW4V+2/tKZGkl/tzBrZDAAAEhSwlAVLWRjZ6r/DqRXwtRgiSiCsCMcUQ1wZVLGkL1T9+SepLA4BNvXNZmBjLA1uhmiNAQTkwoVU7J8D1RgAILQQBn7C01vDTmPEJW9DuCIicFwcj+M4IgKVlICsLI85f8wn2QwEQfBTVVVFpVIbb6OkYBhdJxojoYGNqqpqr169ev3Zpjc9PZ2Z3xAbGxsTExMTE1NUJEgfJjqdzliHudUPIWRoaNiuXTszMzNjY2MdHR1dXV1NTU0lJSXGHXY6nZ6Xl5eenp6QkBAVFRUVFRUREREVFZWfn1/vL7deEhMTExMTr1+/DgAmJiaDBg1ycXFxcHBoyl02CIKop5cvX545c+b+/ftlZWW8Z1pZWe3atYuZLkbwUFBQcObMmdDQUBqNZmRktHDhQr6d15upMWPGvHr1im2QRqO9f/9+2LBhgYGBDdusoaqqasmSJTUT8gCgurra39//+PHjCxcurHl0yZIljx49YnvEDgC/fv3atGlThw4duD1LPn36NI/KAUImIyPj5eXVrVs3S0tLJyenup4eGxs7bdq0L1++MN/wHD16tG/fvqdPnxbsAX9BQUHNdmbPnj3z9fWt+UcNAJWVlXfv3p09ezbbn7auru6yZctWrlx59+7dmmelpKQcOHCg9qULAEBHR4c195QNhUJxcHCo/Wq1l5qa2rdv38jISOZIdXV1bGzsoUOH4uPjPT09u3btGhAQwPFcc3PzXbt21fJCFRUVubm5vOfE8bztwIpP7gIn+MYN/Po1cGzxlpUFe/eCoyNISeFbt4D3u+ufPwHjZlEll1v6DqvNmzeztqVo1aoVtxwdgiAIgvirNK3bkUSDKCgoYL2JKSUlVfsWgC0bmjoV2dnhPXsgPh6XlSEJCWjdGmbORP37C7hiRgaPNhZQXg737gFJaGg4rA9cBUhr4I2OYVMcPpL830txBAt0YYU+Uvrz16SeFOhJAQDM06ntJyU6hphS+JZZ+uPctV9icumKGrkKKhViEoolBSbp8f3DXwz4/IxKr0YWFmBqWvsvqqXSlgRtSRigCoy6DhV08M2CzfH455/bSsUQjGsFe82QbOPkFlARDFCFAaooqRyOJeOLqVBOBwxw/he8zcMXrFDb2uYJNBb89i0UFvKakZkJsbFANr0RBNFwZGVl5eTkUlNTm9R7y5EjR65YsaKwsFAkFcs1NTU1NTV79OjBOvjr16/o6OjIyEhGesG3b98Ea1eBMY6Pj4+Pj2+gYEUjNjb28OHDhw8fVlBQGDhw4NChQwcNGkR6UhBEi0Gj0W7cuLF3796vX7/yndxGSmqjmdmYkSOp/foJIbbm7sSJEwcPHvzx4wdz5Nq1a8OHDz9y5EjDPt0XuXv37r17947b0dDQ0BMnTnBMLxDY3bt3v3//zu1oeXn5tWvXal4xMzOTYzYDw69fv9atW+fv71/z0OfPn/Py8pwZe82bBkNDw9u3b48ePbpt27ZZWVkxMTHDhw+/dOmSlJQU7xNjY2OdnZ1jY2NZB1NTU69evZqSkuLv78/W06o2MMY162EcPnw4Ly+P2ylZWVn79u1jpE6yWrVqVdu2bZ8+fdqvxi+Z1atXL1y40NDQsPaBLVy4MCQkpJDL524LC4tZs2bVfrXamzx5Mms2A1NFRYWPj8/hw4c9PT2dnZ2Dg4NZH3sDgImJydmzZ2v/LotKpfL9ZSLAX2gd3LsH3EuI4bg4uH0bTZkC/LIucFkZKi4GefmGjq+BpaWlSUlJKSryqfzJlt1lSm4VEgRBEAQAkISGFoktx1xHR4djoby/lIUFunABAOq0cZkb7OsLLJ38OExIS0MpKfDX9/to+oqrYfZ37Jv930tLWTjbBlkJUuOZAwoCC1mwMJShl0bCnTt/9EtgkpQEF5dmkU4uZJIUGNEKRrRC4UXwOh9Sy7G6JGonCz2UuLW3aGB6UrDHFC3WhbU/8KNsAIDoUuj3EZ+yREPUhREAV/y2vgGdDr/rtdbEu2wJ734upJYDQfzNrK2tw8PDm1RCg5KSUs+ePR89ejRhwgRRx/Kf1q1bt27duk+fPswRZruK77+lpqaKMEK+xMTE2rZta2pqqqmpKfv7PXN5eXl+fn5BQUFOTk5WVlZGRgaPJw01FRYW3r59+/bt2+Li4g4ODsOHDx82bBjpi0cQzRfG2M3N7ezZszk5ObxnUgB6SkoukJMbKS1Nyc2Fc+dwaCi6ehX4PdT5mx0+fHjLli1sv2ZTU1PPnDmTm5t748YNUQXWGC5fvsyjfn5lZaW3t3fDJjT4+PhUVVXxmJCamlpZWclWWOjKlStJSUk8zoqNjS0rK5OWZi8hmJCQYGVlJYQ0lKioqKNHjyYlJYmJidnY2CxYsEBFRYXb5J49e0ZGRoaFhSkpKZmZmbm6uh4/fnzFihW8LzF9+nS2bAYGOp3++vXrLVu2bNu2ra5hi4uL10wT4d2zBmo022WQlJQ8ePDg0qVLw8PDxcXFmePv379/9+7d+fPn6xTYiBEjvLy8bt26VVFRwXZIS0trz549Nf+u6+/Lly9hYWHcjpaVlV25cmXJkiUvX77csmXLkydPsrKyqqurlZWVra2tDxw4oKWlxfHEvLy8nTt3fvnypbS0VF5evn///gsXLhQXF9fQ0EhISOART6dOner7JXGDMeb9t0ynQ1AQTJmCZWT4LCUuXv97vELw8ePHjh078p5TVlbGVhVj6tSpjRkUQRAEQTQbJKGhBSotLWV9WbNuGwEADfNOl1N9wj+UlEB2drNPaKDRsI8PPH2KKyuRqioaP76F7fn+VgwzInD075+bIepw2hLJNMLDcsquXfjnTxwSwp7TIC6OnJzQkiUNf8kWpL08tJcHRtkG4dORgmvt0LV0WB2DS6qhpBqmROB/jdFiXZGEAwCAOnfGUlI8djOAqioYGXE+1yOK+V+SnUAQRJ20b9/+y5cvTWqLIfzuOtF0EhpqqtmuIj8/n1nCgZHr8PPnz0aNQVZWVktLS1FRUVpauqKigm1Ln6SkpJKSkpaWlqmpaZcuXezs7GRr8W65vLw8OTk5NTU1KSmJ0XHj69ev0dHR3HavMlRVVQUEBAQEBCxevLhTp04jRowYNmxY27Zt6/sVEgQhRGFhYSNHjkxMTOQxR0pSsre0tDPAcGlpHdY9vhjjz59h/nxUY3c1wZCVleXh4cExaayqqsrX19fb23vYsGHCD6yR8M2J4VsVv67KeXyMAgCAqqqqkpIStoQGvmVICgsL09LSjGp8CjMxMeFREKJB0Gi02bNn+/r6Zv7edXP//v2LFy8uWbJkCfdbDSoqKsyWE2vXrl2wYAHvhIZPnz59+fKFRwwPHz4ULKGhZn5JNcc2BLWYMGTIkJMnT3p4eKxevZo56ObmtnnzZgHyDy5evKipqXn79m3mrztJSUlLS0t3d/eaRSAaxM2bN3knjKampmZnZ6upqe3atWvXrl1FRUVlZWW8uxhcv3598+bNrJko/v7+ly5dunbt2uDBg0NDQ7n9YZqYmMxpvLqzNBrnZhOsKisBAA0ejB8+5LVhQ1sbmkPdmvfv39vb2/Oec+vWrZKSEuZLGRmZyZMnN3JcBEEQBNE8kISGFogt6Rtz3A5ONAhdfg8z5eRATU0ooTSaT5+wmxuOiQEaDQAwAH7wAHXqhI4dE1UxN957x2vi8bz2VwW4J+KraUDDAAAIYJk+bDJElEZ6aC4piW7cgI0b8bt3kJwM1dUgIYH09GDwYLRyJSnP0PRN1IRO8sj1K44vAzqGf2Lxr3LYadJo3zC8de2KDAxwFNcfB2RoCKqqHA/hZRbMnyMepRpqjtf1p48giJbH2tr6yZMnoo6C3bBhwxYtWpSbm8tjG2JTo6SkZG9vz3pPs7i4mFnCgfE/CQkJbGkHtSQjI2NhYWFhYcGosmBiYmJoaNgYWc5SUlKmpqZshXBLSkqCg4NfvnwZEBDw4cMHHg8kMMahoaGhoaEbNmwwNTUdPnz48OHDu3bt2sJKqRNEC1NWVrZly5YDBw5wS11SV1cfOXKki4tLbz8/GW9vbuvgsDD07h1069ZokTZje/fu5bFnurCw8Pjx4y0poYFvTfsGL3rPtz6QvLx8zX83+Ta3kpCQ4JgOaGVlVVZWFh0dbW5uXpcw62Ds2LEPHjxg+zc3Li5u8+bNdDp92bJlfFfo0aMHnU5/+fJl7969uc25e/cut/4LDGlpaSkpKXUtv8QxoUGVy4dZJh7v+g4fPmxrazt27Fh9fX0AePz4cVpa2pQpU+oUFQNCaM+ePWvWrLly5Up4eLiEhISLi4uzs7OYWGPdUedbmqK0tDQnJ0ft981GeXl5eZ535/z8/FauXMm2bHV19efPn0eMGBEQEPDkyZO3b9/WPFFJSWnRokWN2CZMXBzJyfG5Z92qFQAgJyewtMTh4ZznyMvDzJkNHl1jCA0NXbRoEY8JGOMzZ86wjkyYMEFSUrKR4yIIgiCI5oEkNLRAbHcABbsN2nLQaPDpE05MBG1t1Lkz8GsHWCdo0CB89ChkZHCdoKXVvMszhIfTFywAtjp+hYX4xQuYOBF5ekLzfFddQQf/HLidgR9nQ9XvD08yVDhijka3auRrS0igPXtQeTmEheFfv5ChIbRvD432SZhocBay8LwTmvgNv80HADiRAr8q8KnGKenBB5UKc+bAv/9Cfj6Ho1pa6J9/eJxdy5wGgiAINh06dNi1a5eoo2AnLy/v5OTk7e09ffp0UcciODk5uS5dunTp0oU5UlJSEhERERMTExMT8/Pnz1+/fqWmpmZmZubn5zOfWMjIyDA6XBgbGzMyGCwsLAwMDETYck5WVtbR0dHR0XHr1q25ubn+/v4PHjzw8/Pjvd3wx48fe/fu3bt3r6am5tChQ4cPH96nTx9yA5cgmpqgoKDp06dHR0dzPNqrV6/FixcPGzaMUekdHznC60lVcTH99m0KSWjghO9u/ibet6iuWrduzXuCpqZmw15xzpw5165dy8rK4jbBwsKi5r+kI0aMOHfuHFtVVFatWrVq1YrDPQWE0LBhwx48eMBaM6ABXbt2zd/fn2MGYX5+/uHDhydOnKiuzqdjIkJo3rx5Fy9e5JHQkJ2dze0QQ3l5eUFBQV0TGsTExGomSA0bNuzVq1c1ez0wyMrK8khQMDY2XrRo0cqVK+/cuVNdXe3m5rZ79+76pCCoqqrWJimkpqysrC1btkRERFRUVMjJyXXt2tXNzU2GZwMFY2Nj3mvKy8vX/ieCTqevX7+eW5JETEzMsmXLfHx8xowZ8/79+6KiIuYhfX39xYsXL126tJYXEgy2tATumzRARQUxihNQKOjAAZgxA9esZyYtjYYMQQMHNmKUDefLly/tOZW8jYiIuHDhwrt376KiotjeMPOt6EAQBEEQfw/yFK0FIgkN/8EYu7uDnx9OSoLKSqBSsY4O6tYNbd8Of5YNFJyGBrK1xQ8fcj4qLQ2jRzfMhUQCY/zPP+zZDMyDnz/Djh3o33+FEwvzySvzsWttnr+y7SanYQjMg3uZ+EEW5P/5YdlRBfabIeOG737IhZQU2NuTggzNlLI43G+P5kRir0wAgAdZkFCGL1shI6F9//yGxoyBtDR88SL8eScO6eqCmxtYW/M+neQ0EAQhgLZt22ZmZqalpXFr0Csq48aNO3/+fLNOaKhJVlbW1tbW1tZW1IEITkVFZfz48ePHj6fRaK9fv/b29vb29ubdXCM9Pf306dOnT5+WlZV1cnIaNGiQs7Oznp6e0GImCIKj8vLyzZs379+/n+NDUzMzs4sXL/7x3AVjXFzMe03EM8/pb1bJvbI6A+/OPgKg0+keHh7379/PyMjAGCsrK/fq1Wvr1q21aT9Uf6tXrw4ICGD2SmDD2CbesFe0tLR0dHT09PTkWNNUT09vz549NccdHBzatm0bEhLCcU0qlTp48GBuV+zdu/e1a9cEDpi38+fPs9aoZ5OQkLB///7du3fzXWfQoEHu7u48JvDtD6WoqFjXbAYAwBjXTB+ZN2/e9evXOVYOAIBu3bqN5nnDzc3NrXv37rNmzSosLNTW1hZJRZNLly5t3bqVtdrKs2fP7t27d+bMmW7cc7kmTZp09OhRHnUa9PT0FBUVaxnD69evuaWgMTDKTvj7+/v6+l64cKGgoIBKpZqbm69bt672aRMxMTEXL15MTk5WVFScOHFi7Z/BUzZuxJ8+cUhTAACEUNeuYGn530szM3TlCqxZgyMjoaAAAIBKRfr6MHo0Wry4lpcTrZKSkvz8fLYfkNTU1O3bt586dYrb3fu0tDShREcQBEEQzQBJaGiB2Grx8W071zJhjGfPxi9e/L/FWnU1/PyJk5MhLg5dv95QpQXQvn3w6xcOCwO2j8FSUmjAANRMip5xFhqKY2K4HsUY3r4FOr2R2tSxPmet51LplfA6D57m4Ke5kPdnFUME0F0J1hqgXo1WQo9okSQpcKEN0pXER5IBAL4Wg0Mo3meGxjV2hY8a0JIlqH9/fOAAJCXhigokK4tNTZGbG/DsoMnESGIg2QwEQdQelUodOHCgt7f3vHnzRB3LH1xcXObOnZuZmcm7hTAhKmJiYn369OnTp8+hQ4c+ffrk7e3t5eXFow83AJSUlDx48ODBgwcAYG5u3r9///79+/fu3VtOTk5YURME8Z+AgIAlS5ZERkbWPKSpqblu3ToOu3gRQuLifGqJN9ROgxaHb7H9hu0iVFxcPGTIkHfv3rEmUoSGhgYEBNy5c8fExKQBr8VRhw4dRo8efe7cuZrb8alU6qBBg/r169fgF7148WJmZuabN2/YskN0dXV3797NsTcEhUI5duzY6NGjk5KS2A4hhHr06LFlyxZul9PV1W28B5N8mxRERETUZh1jY+Py8nIeeavjx4/fv39/zS+fycDAoPbP2nmjUCheXl5DhgwJDQ1l/TuSkJDo2rWrp6cn79OlpKSePXvm4eEhKyu7cOFC4Veu8vX1Xbt2bcafJV0xxt+/f588ebK/vz+3Sgz6+vq9evXilm2joqJSpzofz54941FTBAAyMzNjY2PbtWs3aNCgQYMG1X5lhuLi4ilTprx584ZZ7+Ty5csdOnS4fPmygYEB//PV1dGOHbB+PWb7phITQ3Z26NChPwYNDZGnJ4qNxc+fQ0EBWFuj3r2bUeHYvLw8FRUV5rfi48ePd+zYERQUxGMjIpVKdXZ2FlaABEEQBNHUkYSGFoitNGt5ebmoIhEh7OGBnz+HGk34gE7HoaHYzY1y4EDDXElGBt26hTdsgA8fICUFqqtBUhLp6cGIEc0lR5gb7O8PPD/24OxslJrasD01uKUv1Olpa0k1+OdASOF/n/3M33L4EGggDWNbwZhWyIxXqT+C4IqCYLsJMpOF1TG4nA6FNJjzHftlw0FzpCTkf1otLNDp0wDA+FgswH0aks1AEESdjBo16uTJk00toUFGRsbZ2fn+/ftz584VdSwEHzY2NjY2Nlu3bo2Pj/fy8vLy8nr37h3vJOzo6Ojo6OgjR45ISkr26dNn/Pjxo0eP5l2xmSCI+quurvb39z9w4EBAQEDNo1JSUhs3bly9ejWjwQQHWloQF8frAs25Ak2jmjlzpq+vb2FhIcejCKGuXbs24OXGjx//8uVLtkGMcXh4+JgxY4KCgqQatHcnR0ePHhUTE/P09GR96q+hoeHi4nLq1KnGuKK0tPTTp0+3b9/+8OHD9PR0Go0mLy9vbm6+d+/eNm3acDurS5cunp6e8+fP//btGzP/Q11dvXfv3pcuXeLR1KC0tLTx/hj5VuyofUmPzp07BwcHc6tnoKGh4ezsfPbsWY7/amtoaGzevLmWF2KFEOL4TFdNTS0wMHDfvn2+vr7Z2dkIIXV19REjRixevJhSi601SkpKPFJM2CQlJUVHR8vIyFhbW8vLy9cp/powxhs3bszg0qA2Pj5+8eLFvr6+3E6/cOFCSkrK+/fv2f5YlJSU5syZU6dqE3w3uWGMBd4IV15e3q9fv/fv37MOFhUVBQYGDhgw4NmzZ7Uq1+HggO7cgX//hehoXFQEVCrS0IABA9C8eUDl1NrTxAQ1fpZVY1BQUCgsLKysrKRQKMuXLz969Cjv+VpaWocPH7axsRFOeARBEATR9JGEhhaIbdNSPsf26i0bnQ4+PhyyGZhHg4KgsBAUFBrmclJSlP37oawMh4ZCZiYyMgJra85vu5sXfgVCgUaDsrJGurhgT1gLabD/Jz6XCkVcPq3rSsEQdRipgTorCPLclyDYTNGC9nJoegSOKwMAuJcJQQXY3RQN5dOflCAIohkbOHDgjBkzcnNzVVRURB3LH8aNG3fo0CGS0NCMGBkZrVixYsWKFVlZWQ8ePPD29n769CnvbOyKiorHjx8/fvx4xYoVjPbY9X/qQBAEm9TU1KCgoGfPnnl7e6empnKcY2dnd+HCBUtmMXCOpk2D8HBgacrOCpmaokmT6h9ti9S3b99u3br5+flxPNqmTZtt27Y11LUCAgICAwO5Hf3y5cuOHTsa8HLcIIQOHTq0cOHCAwcO/Pz5k06n6+joLFu2rF27do13UTExsS1btmzZsiU3N7e0tFRDQ0OiFlVDbG1tg4ODHz165OXlVVJSoqurO2fOHI4VHVgFBQW1b9++gQJnp6zMp+akunptP6B279797du3PB6ZHz16NDk5OSAggK0xirq6+ooVK5ycnGp5IVbi4uIcC8AAgJiY2Lp169atWyfAsrX09OnTTZs2xcfHZ2VlUalUHR2dDh06nDp1qj5Fv4KCgmJ4VDwF+P79e0FBAbdqFjIyMs+fP1+5cuWzZ89SUlLKyspUVFQMDAyWLVs2YcKEOkXSo0cPSUnJmrVPmNTU1LjViuBr+fLlHz584HgoJiZm2rRpHJPhONDSQidOAAAqLgYJiZZavEdBQcHR0XHWrFk5OTk80llkZWV79OgxefLk0aNHSzaf+hMEQRAEIQQkoaEFUldXZ323mp2d/fPnT319fdFGJVQ/fmAut13+k5qKX7xADdVC7+dPfOcOJCWBtjYaNgwsWspe53btgEIB7qXPQEEBtLUb9pr12Snumw3Lo3F6jWajkhSwVYTeymiAKrQjJYqJhtZeHgK7ILdYfCkVACCtAiZ/w72UYYcJsibfbwRBtEQyMjIODg7Pnj0bM2aMqGP5AyPTIjU1Vbuh358QjU1dXX3mzJkzZ84sKSnx8/Pz8vJ6/PhxTk4Oj1NycnK2bt165syZS5cu9e3bV2ihEkSzlpubGxcXl56enpWVVVlZWVBQAAClpaUVFRX5+fkFBQXJycnR0dHZ2dk8FpGUlNy8efPq1at5bEZnQAMG4AED4OFDqPksTUMD1q0Daen6fUEt2a1btwYPHvz+/Xu2vfWWlpZXr15twOY7Z8+e5VYKAgDodHrN4g2Nx8zM7OTJk0K7HJOKikqd0jSpVOqwYcNqv1G+oKDgxIkT3t7eAkXHn729fXBwMMcOBQCgpKRU+3TPdu3anTt3jscEMTGxhw8furu737lzJzU1tby8XEFBwdDQcNOmTY6OjnUOHQAATExMfv36Jdi59XTs2LFt27YxSynQaLTExMTExMTo6GhfX99aNU3g5NWrV8U89wilpaVFRUXZ2dlxmyApKXn06FEajRYZGZmXl6evry/Yfd1+/fqZmpp++/aN2wRLS0vBckNpNNqLFy+4fdcBQHh4eFxcXN2yJVp6W7GrV68OGDAgKCio5iEFBYVNmzaNHDlSX1+/NgVICIIgCOIvRBIaWiAxMTEbGxvWt0dhYWHa2tpc60C2ODgzk091AToduPf8q4PiYrxsGQ4Jgdzc/y595QqytkaHD4OaWgOsL1LIxQUfPw4/f3KdoK8PsrLCDOmPq3NpTlFTck8kST4LEI1JlgqHzdFAVVgRg9MqAABe50GvEDxIDebooJ5KQOVUDyS5HD4XQWQJJJXjnCoorQZZKrSWAis51F0RTIRYRRt5RJGuEwRB1EnXrl1DQ0ObWkKDpKTk8OHDb968uWLFClHHQghIVlZ21KhRo0aNqq6u/vDhw+PHj/39/T9+/MitGHJqaurAgQP37du3bNky4UZKEA2vpKQkNDT0zZs3wcHBMTExioqKnTt3VlVVlZeXV1BQUFJSUlBQkJeXZ7zU0NCoZdeVHz9+vHjx4sWLF2/fvk1OTq5nkN27dz9x4kTtN81TDhzAGhr44UNgXlpcHJmYoA0bwMGhnsG0bAoKCs+fP9+9e7ePj09GRgadTldRUencubO7uzvf7fh1wjt/BQByf9/uIARTWVk5ceLE4cOHN17p+G3btgUEBHB8aI0QcnBw6N69ey2XkpCQqOJW7vQ3CoXCqJqQlZWVn5+vra0tW79bQzY2NiUlJTk5OaqqqvVZp64iIyN37drFsTFEZGSkq6vru3fvEBJlcU8xMbF6FikRFxdftWrVihUrOP4gGxoaHjp0qE4LMv5AMMaRkZHcSvgwZGdnP3r0aOnSpXVav2UrKCgICwtjG7S0tBw3btz8+fPrUxSEIAiCIP4GJKGhZerTpw9rQsP06dOLiop69OgxatSokSNHtm7dWoSxCQHS0MByctwqWwIAUCigp1ffy5SV4fHjcXj4H4MFBTgwEMaPR7dvQxOrw1xnCgrIxQWfOQOVNYoeAICmJtqwQegxCYJkMxDCMUgNeiihHQn43C+owoABfLLBJxtrSkB/VeisgDQkoJwOP8shpACHFkLNaiK/YQBQFAdNCVijj4aoC+N7mOQ0EARRJ61atfrx44eoo+DA1dXVzc2NJDS0AFQqtVu3bt26ddu2bVtubu6zZ8/8/f0fP35ccwdndXX18uXLy8rK3NzcRBIqQdRHSkrK27dv37179+7du8+fP7PtxedWyptBVlZWU1OzVatW6urqWlpaampqzF37lZWVubm5P3/+DA4Obqh9zxYWFps2bRo/fnzdHu8hhNzc0Lx5+M4dHBWFxMTAyQn16QP8qjsQACAuLr5x48aNGzfSaDQajSYlJdUYV+FbaYPvBIKHzMzMUaNGaWtrHzhwoPGuIicnd/36dVdX14iICNZxCQmJHj16XL9+vfZLhYWFWdS67Ki6unrtm1nwICYm1qNHj9u3b8+YMUOYNfY3bNjA4zfk58+f79+/P3LkSAFW7tmzp6ysbElJCbcJmpqafNuU8FZaWurl5RUaGiolJTVo0KBu3bpx29Y/derUjIyMQ4cOseUfmJubHz9+3NTUVICrM/4h4PvLgW++1N/m7NmzrL3VKBTKwYMHlyxZIsKQCIIgCKIZIR9LWqZly5bdv3//+/fvAEChUPLz8wHg1atXr169WrZsWdeuXUeNGmVgYJCVlZWVlZWTk5Odnc34b2ZmZnZ2dnl5uamp6ZQpU2bPnq3WHCsNmJoibW0cHc11grY2ErQUHhN940b48oXjIRwdDatWofPn63kJkUNr1+L0dPDzA7aPYdraaNUqaMxmlnxN7mv+LBeKWXbrURBM0IQdJkjp9y+22ldxIIgGoSAGe0zRrNawLR4/yAJG7cX0SricBpfTuFZi5KigCgqqYOZ3rCAG/VWhvyrqowzqjdBKksePCfkJIgiCm7y8PG5Nf0WrT58+aWlp0dHR9bxHTDQpKioqY8aMGTNmDMY4KCjo3Llz165dY+sGvX79elVV1Tlz5ogqSOKvEhoa6ufn9+HDh7i4uNzcXCqVqqGhYWBgYGRkZGBgoK6urqampqysLCUlJS0tDQAKCgpUKrWqqqq4uDgvLy8pKSkiIiI8PPzDhw/1KZlQUlISFxcXFxfXcF8ZBxISEs7OzrNmzRo0aJDgRbCVldHs2aLc5tzMiYmJNV5Wgamp6ZMnT3hM0NLSasDLlZSUhISEhIeHx8bGJiYm0mg0SUnJc+fOCXlrvhDQ6XQvL69ly5bNmDFj8+bNjb3Rv127dm/fvl2/fv2HDx9ycnLExMRatWo1cuTIZcuW1f4nNzc399SpU56eno0aKptnz57t3Lnz69evz549c3d319XVXbx4sXDKgMXGxvI4Wl5e7unpKVhCQ7du3czMzGruxWdq06aNkpKSACsz7Nmz58KFC7GxsYwSVocPH7a0tDx48GCPHj04zl+zZs2IESM2b94cFxdXWVkpJydnY2Pz77//KioqMisuCBCGqqoqx/oWDFQq1drauuY482eB40XrE0/Tx5anuHLlSpLNQBAEQRC1hwBg06ZNW7duFXUkRAOrqqoKCgqKjIycN2+ewIvIysrOnTt33bp1DZJzLUz44EF85AhwLJRHocCoUZR6ZsdXVND79oXERK4TWrWi+Pm1gMYTAIC9veHqVZyaCjQakpEBIyO0fj3UqQ1evRXQILgA3hXgN/nwsRCqa3y0cVaDDYaoXQtvt0c0Jz9K4UIqvpMBGVwqMSiIQUd5sJYDI2mkIQlyVCikQXwZBBfgl/lQQmOfT0FgLQfOajBUHbVpuGYvjKwFtvIMvFMZOE4mBR4I4q8yY8YMe3v72bNnizoQDpYvX66oqLhlyxZRB0I0op8/f86ePfvp06esg2JiYo8fP+7bt6+ooiJavNLS0jNnzpw8eTIqqoUnfUpKSlpZWXXr1s3BwaFfv34KCgqijohoRMnJyd27d+eWWyMvL3/x4kXBnumyKi0tvXTp0u3bt0NDQ9u3b9+hQwczMzNDQ0MxMbGDBw9GR0c/f/7cWLg3GQSTlZV18eLFb9++5eXlTZkyRVdXV0xMLD8/X0lJSUVFRVZWNjs7Oyoq6vXr115eXhoaGrt37+7Tp4+Qg8QYC5A/ERoaOn78+PHjx2/fvr0xouJoy5Ytx44dY9vHr6CgMH78+FOnTjXqpTHGxsbGCQkJPOYMHjz40aNHgq3/4MGDOXPmcHzeb2ho+OTJE8FKIwDAkiVLzp8/X7P8g46Ozvnz5/v161fXBXlnGHCbDAB2dnY8KgmZmpqGhYXVbEdSy29O5rdx7aNq4mkQaWlpTk5OkZGRzJGHDx+6uLiIMCSCIAiCaC7mz59/8uRJUqGhxRIXF+/Vq1ebNm1WrlzJo8oZbyUlJQcOHLh48eKBAwemTp3asBE2KrRsGURE4Bcv2NslIIQ6d0a7dtX3AhERwLNXHGRk4NevUb0/9jcFaNgwGDYMAUBJCdSvM2JtJJfDpVRwUYciGkSWwJdiHFIIMaVA5/TBxFgahqiDqyayaPS4CKJuTGVgpwnaZgwhhRCUD1GluKQaAEBLEtrJoS4KYC4DFM4f5BENw71MeJKNPxVBfNl/o3QMn4vgcxHsSsCmMjBCA4aqIys5aLydPiRHgSAIbkJCQprsdiJXV9eJEyeShIaWTV9f//HjxwsXLmR92kGj0caPH//p0ye9+reWI4g/0Wi0U6dObdu2jcdW1GZBTEzM1NSUUUZCSkpKWVkZABiVJBQUFOTk5LS1tfX19Q0NDalUqqiDJYREV1d39uzZe/fuLarRtZNKpQ4YMKD+2QwhISFjx47t2LHjqlWrHB0dZWRkWI86OzsfP3581KhRwcHBEhKNUJKu4Xh5ec2dO3fYsGGdO3f+8uXL9evXf/36VV1draiomJ+fn5ubW1FRoaioaGpqam9v/+DBA47b04VAgGyGsLCwQYMGnTx5sv5/3bV369atI0eO5Obmso0XFhZeu3bN2Nh4zZo1jXd1hBDbt2JNjCo7ghk6dGhWVtb27dsTWbZCIYTMzc1PnTolcDbDixcvrl27xvE2b0pKyvLlyxlNKARbHCFUp5yA0tJScXHxKk57ySQlJUePHl0zmwH+TLhhuxzHb93aR1XX+IWGTqdv3759165drP0mAICtzxRBEARBELyRCg0tX0BAwNKlSxntJ+qjf//+p06dMjAwaIighAJj7O4Ofn44KQkqK4FKBR0d1K0b2r4d6v0hGT9/jvlleKCNGxEpe1sXGZVwIgUf+gl0ntMoCLoowCA15KwG5nw+fhJEsxdRDE9yICAXfygAWo3P5mriYCUHJjKgK4VaSYCaOKhJgLIYSFNBigKKYlBJh6RyMOHyk8KsxFCfogukQgNB/G0qKipUVFTy8/PFxcVFHQtn5ubm165d69y5s6gDIRoXxnjGjBkXL15kHbS1tQ0MDGzij8SI5uXUqVN79+5t7M4ODPr6+t27d7e3t+/QoUNaWlpKSkpBQUFRUVFhYWFBQQHr/2dlZbE1XuFGQkLC1ta2T58+ffr0sbW1rc/zOaIF27Vr1+nTp1mfvGpoaLi4uJw6daqe3S4iIiL69Olz+vTpYcOG8Zjm4uLSu3fvVatW1edajers2bNbt2718vLq1KmTqGNpeEOHDh06dOisWbOEedEuXbqEhoZyO2ppaRkeHt6o7zYHDx7s6+vL7ai4uPjp06enTZtWn0ukp6dv2rQpOjq6tLRUTk7O1tZ248aNcnKCFxd1dnb28/PjdpRCoXh4eCxevLiuy7JmEvDOCahNuoyMjMzQoUOvX7/ObTLfhAbGuACpOU0zoWHJkiVHjhxhG5SQkEhKSmrVqpVIQiIIgiCI5oVRoYEkNPwtvn79eufOnbt370ZERAi8iKys7I4dOxYvXix470zho9Hg0yecmAja2qhzZxA0T5ldbCx9+HAoKOA6QUwMXbiAevdumMu1aJV0eJ4Hnhn4YRZUcMllEEdgJQddFaGnMuqmCMpN9AEKQTSiIho8zwPvTPwkB4qr63auiQw8sUFqNX5wuOUikIQGgiB4iI6OHjJkSExMjKgD4Wrz5s3FxcX79+8XdSBEo6uqqho4cODz589ZBxcuXHj06FFRhUS0GBUVFXfu3Fm6dGlOTk7jXUVcXNzGxsbe3r579+7dunXT1tau/bn5+fnp6elZWVkZGRnp6ek5OTllZf+V9hITE1NRUVFTU7OwsLC2thZ4ty7xV8nIyDh06FBERARCSEtLa+nSpRYW9X2HjzG2s7ObO3fuzJkzec+Mjo7u0aNHXFxc02xxcu/evWXLlj1//tzExETUsTQKLS2tjx8/1ulXUD3FxcXZ2dnx+AUrKSn58OFDARoo1N779+8ZdRQ4Hu3QoUNISEg9E3oaXNu2bXnvWBsxYsS9e/cEWJljkgFbK4e0tDRu3yRiYmJycnLy8vKtW7eePn36HJ77u3hci3Ww9r0w6tQ1Q8j279/PMVVr586dbm5uwo+HIAiCIJoj0nLi79KuXbt27dpt3bo1Kirqzp07QUFB4uLiqqqq6urq6urqqqqqampqampqqqqqGhoa+fn5R44cOXnyJFsRs5KSkmXLlvn6+t64cUNFRUVUX0vdiImBrS2ytW3gZU1MkI4O5p7QgPT1UbduDXzRFqSCDhHF8KEQAvPw63wo+rPKmjQVWomDpiQYS0NbOdRBHmzkQZoUPSX+bvJiMEwdhqmjcjo8zQGvLPwiF3I4FHfkILYUhn3Gvh2RYu3+2SfZCQRB8JCQkNDES3a5uro6OTm5u7uTkuktnri4+K1btzp16pSUlMQcPHbsWPfu3V1dXUUYGNF8VVVVvXz58ubNm/fu3cvPz+c4ByHUu3fvESNGMFIQaDRaUlJSQkJCQkJCampqVlZWfn5+fn5+eXk5I8OgoKCATqeLiYnJy8vLy8traWnp6+u3b9/e2traxsZG4JIJSkpKSkpK9X/kTBAMrVq12rlzZ8Ou6eXlxaimw3emubl53759L1y4sHTpUr6TQ0JCzp8/n52draSkNGHCBEdHx4YIlqvv37/PmzfP39+/pWYzAACVSq1l0ZeG8uPHj5rNJlhVVFSEh4c3akJD165d586de/To0Zq/7Q0NDc+dO9fUshkAgO9fE1tTg4Y1f/58bodoNJqent6bN2/k5eURQnPnzm3I3IKwMPztGygpIXt7UFNrsGUb38mTJ1evXs02qKCg4O7uPnfuXJGERBAEQRDNV5N7Z0Y0NgsLi3/++Yf3HEVFxX379q1evXrlypXXrl1jO+rv79+lS5eHDx+2adOm0cJsHElJeNcuiIvDpaVIWhp0ddHy5dCunYCrTZ8OW7dCjTaTAABSUjBsWP0bW7QMRTQIL4aoEkgswxmVkF4JKeWQXA5VnD7a2CvCIj00WA3qXFeOIP4aUhQYog5D1BEGSCyDqBJILIfkcpxVCVlVkF0JRdVQUg1l1X8UcvhWDLO/41vW/y/ayOw3QRAEUScJCQmGhoaijoIXCwsLTU3N169fN/YTDqIpUFNT8/T07NWrF+st/tmzZ1tbW7dt21aEgRHNSHl5+cePHz98+PDixYuXL18WFxdzm0mhUCZMmLBhwwa2NAJdXd3u3bs3fqQE0cx4eHisW7eulnXjFyxYMH/+fN4JDTk5OePHjw8JCSn4vb3kxo0b7du3v3r1qgBvTqqqqvh2NCgpKRk7duzu3bs7dOhQ1/WbEQUFhTt37tR88tp4lJSUxMXFKysrecxRVVVt7DC2bdtmYGBw6NCh2NhYRgqamppamzZtTp8+bW5u3thXF4C8vDzvCUpKSoKtzCP/oJY/wl++fKl/hRWOYdDHjoXycgDArVqhNm3Q3r3QOJ0aysrhZypIiIO+NtQ/L/rx48cLFy5k+4qWLVu2fv16dXX1+q5OEARBEH8f0nKC4MPX13f+/Pmse54YFBUV79696+TkJJKoBIBv3cIHDkBq6h+jampo6lS0bJmAa27dim/fhsLCP0alpcHZmeLhAXVv9tZ0VGOIK4PvxRBZglMq/v9YVFEMEIA0BVTEkbI4aEiAujioS4CaOCiIARUBAGCA1AoIL4LAfPw6D76XAJ1fWraBNAxXh3GaqI1s435dBPG3wQC30mFe5H+foXebovk6/x1qkFYRzKwIUtSBIP4ec+fOtbKyEqA7rzDt27cvJibm9OnTog6EEJKjR4+yfU+am5sHBQUpKyuLKiSiiYuPjw8KCvrw4cP79+8/f/5cVcW/7FW7du3Onz/fuXNnIYRHEC1ARERE//79ExMT+SYNMGCMjYyMHj16xC0drbCw0MHB4fPnzzUPmZmZPXv2TEdHp+ahmjIzMz08PG7evJmUlESlUh0dHXfs2NGpU6eaM6urq0eNGqWmpnb27NnarNx83bx58+zZswEBAYKd/uTJEw8Pj9TU1KqqKkVFRVtb223btvF+tl1WVtauXbu4uDhuE1q1ahUaGlrLv9N6qq6uDgwMDAsLk5GR6devn5GRkRAuKpiJEydev36d21EZGZnbt28PHjy4Ppdgtplg6+MQGhras2dP3hUgdu/evW7dOuZLbkkStewuwRys/vPbABkboytXQFeXx4J1FZsIq/dAVBzk5QOFAhpqYNce3NeBIp8EEq7y8vIsLS0zMjJYBxctWnTkyBEBVyQIgiCIvxij5QRJaCD4KyoqcnNzO3HiBJ1OZx2XlJT09vYeMGCAqAKrg/fv6QsXQmYmh0OKimjzZjRmjGAL48eP4fRpnJoKpaUgJYW0tGDcODRxYr2iFZ3EMvDNhqe5+H0BlFbzny8wBGAkDTYKYK+IequAsYBlVgmCqJXNcdgjCQBAhgofbJGeFIBACQ3cijqQbAaC+KsYGxt7e3tbWVmJOhBeUlNTra2tf/36JSkpKepYCCFxdXW9efMm60jv3r0fP34sJSUlqpCIpiY7O9vX1/fJkycvXrxIS0ur/YnKysrLly/fuHFj48VGEC3PuHHjOnToUKcm8fPnz7ewsOBWpGHSpEk1a4gy9e/f/8mTJ7zXp9FoBw8e3LNnz4QJE+bMmWNlZVVaWnrjxo0NGzasXLly1apVbDvR586dm5iY+OjRo1rmZDRfVVVVFhYW58+fd3BwqNOJjJYiXl5ebF0bLC0tL1261KVLFx7nTp48+erVq9yODhgwwM/Pj+vJdDrExuLsbKShAcbGzXpDUZ0kJyf36tUrMTGR49FevXq9evWqnpfgltAQFBTUu3dv3kU1mHgnFnBLaPjjrNev0e/vxuoaeS2oc2d0/z6PBevEPxCW/As/f7GPtzMDr1OgLVAxiEGDBj1+/Jh1ZNKkSZcuXaJQKIIsRxAEQRB/N5LQQNSNv7+/q6srW4s7aWnpFy9e2NnZiSqqWsIjR+KQEG5HkYUF8vOrVzWx4mLIyQFFRRC0tptofSmGR1nYJxu+ca2uKjgxBBay0F4OjGVQa0nQkAAtSTCQBmnyHp4ghKUKQ+9QzPgBH6YOl62QYJUVOCY0kGwGgvirBAQELF++/OvXr6IOhD9HR8dly5YNGzZM1IEQQlJcXGxraxsZGck62K9fv7t37/Ktz0y0bAUFBXfu3Llx48bLly+rq+uQta2goDBixIjZs2eTdhLE3ywpKWnv3r2xsbHV1dXq6uoLFiyozU/E8ePHjx07FhoaKi0tzVznyZMnhYWFHTp0cHBwEBPj0AP38uXLfn5+HDeg139Df2Jioqurq4KCwvHjx42NjVkPpaSkjBw50tTU9OzZs8yAd+3adffu3ZcvX8rJyfH9eluAu3fv/vvvvx8/fuT4V8PNypUrjx07xtr1icnc3DwwMJBHaf2ioqLevXt/+vSp5iFxcfHY2Fg9PT0Op9Hp+OBBePwYp6VBYSEoKiJtbRgxAs2fX/uwmzVPT89Vq1bVrKTboUOHx48fa2pq1mYRbhkANbMZmHNycnI6dOiQkpLCbU0pKSlG/Qa+WQVsV+cYDB4/nnLrFuP/ayY0gJQU5fx56NmT95dTGzl54DAB4n5yPtq1Azy/VreEmdDQ0O3bt3t7e7MODhw48OHDh3X64SIIgiAIgokkNBB1FhcXN3To0O/fv7MOtmrVKiQkRJel0leTk5FBd3aGrCyuE6SkKFevQpNPy6iTagxF1UDDIMbytluOCmIICmlQQIP4MvDNgde5OLsKMjklWGtLQls5aCsLBtJI+fdb7nwaAEBJNeRW4TwaZFRAdhVkVUJOFRRW/7+1hKo4mMuCrQL0Ukb2iiBT785zBEHUU0gh9PuIMQACCOiEOisA8ogiuQgEQdRJZWWlmZmZu7v72LFjRR0Lf6dPn37+/Dnbln2iZYuKiuratSuzsTqDubn5hQsX7O3tRRUVIULv378/ffr0rVu3SktLa3+Wqqpqv379Ro4c6eLiwny0SRB/p82bN1+4cCE5OZk5oqys7OjoePXqVR4/Hdu2bbtw4UJAQACjdH9iYuKsWbO+fv2amZkJAJKSkiYmJrNmzVpWo/tnWFjY1KlTv3z5UnPN9+/fOzg48N4dfu7cuRkzZnA85O/vP2XKlHXr1i1duhRxejhZXl4+d+7cz58/Hzx4sG3btufPnz916tS7d++0tbV5XLGF6d+/f//+/VetWlXL+enp6XZ2djWfrDNNmjTpypUrPFbIzc2dMGHC+/fvmf92y8nJdejQITc398KFC7a2tuwn0Ol45kz86hWw9QmSkkL9+qHjx2sZeXP39evXlStXxsTE5OXlUanUVq1a2dvbe3h48G7zwYZHl4ea5RkYnJycnj9/znvZ2qQUcExo+ONEOp3eqxf17VvGKw4JDQAwdixl/34eX0stLdgEF+5wPSolCad3wJhBtVoqOjp6xYoVvr6+bOMUCiUpKal169Z1jY0gCIIgCAZGQgNJDCTqwNjY+O3bty4uLm9/v6cEgIyMjJEjR75586bJVvTFsbGQk8NrRnk5Dg9HzT+hgYbhSQ48zMLBBZBQ/v/0gtqTpoCjCgxURU4qoMOnOu/fUtCPIFqGLgowUgPuZgIG2BaPvTsgks1AEERdLV++XE1NrVlkMwDAmDFj1qxZU1hYWKd7u0SzZmFh4enp6eLiwvrEKzo6unv37uPGjduwYUMTb5VCNJTKyspbt24dPnw4NDS0lqfo6OjY29t37dq1V69eNjY2pCI0QQDA1q1bDxw4UFz8RyHHvLy8+/fvjxgx4vHjxzUzAzDGixcv/vDhw7t37xg7xWNiYlxcXH78+MGcU1FRERERsWnTpsTERA8PD9bTTU1N4+Li2HaHMxQWFlaxPcOuga2kKNOJEye2bdt2586dHj16cDtXSkrq0qVL169fX7Vq1a9fv7p37x4YGPhXZTMAwKlTp+zs7Pr06WNjY1Ob+WfOnOGRzQAAYWFhvFdQUVHx8/MLCws7d+5cTk6OgoLCxIkTe/Xq5ejoWFRUVHM+3rGDQzYDAJSX46dP4ehRtGhRbSJv7tq1a+fv719YWJiUlCQuLm5sbMzc+l9WVpaUlCQnJ8f38TnzBw0hVDMPgGNmwIEDBzp06MBxNRUVlYMHD06ZMqWuXwtnJSXAr7cFKm6YGrNfo3kdLa+Ae0/4JzRUV1fv379/8+bNjBoVbHR1dUk2A0EQBEHUH0loIOpGSUnJ19fXycmJ9d5QaGjoli1bdu3aJcLAeEBSUlhMjM9b4WbeW/dnOVxNw1fTIJVDnT/+lMVhgCoMVkN9VUg1BYJosTYYIe8sTMPwMg98s2GQmqgDIgii+aDT6WvXrn337l39+/IKjbKysoODg7e39+TJk0UdCyE8/fr1u3r16sSJE1mfe2GMb968efPmTU1NzalTp27YsIE0oWipCgoKTp48eejQobS0NN4zJSUlu3Tp0rVrV3t7ezs7O/KkgSDYpKSknD9/vpjTI0OM8atXr86cOTNnzhy2Q+7u7sHBwc+fP2f8msUYT5kyhTWbgamoqOjy5csDBgxwdnZmDsrJyUlJSeXm5qqqqrLNNzExUVFRyeG+WUVSUrLmo1aM8datW69fv/7q1StTU1NeXzAAAEyYMGHChAl8p7VUhoaGJ06cGDVqVGhoaM2/gpoiIiJ4T8jPz8/Pz1fi15u1Y8eOR48eZb6srKwMCwvr2LEj+7yKCnj6lEM2A0N5OXh5wYIF0JQy0srLy589exYdHa2rq+vk5KSiotKAiysoKLBmaoaFha1ZsyYuLi4vL09SUrJVq1b9+vXbsWNHbbafccxpqKl9+/Ycx7W1tZcsWSJwNgMjteKPGOTkEN+wGyhluZBfXkRhCZ8JSUlJkydPfv36NcejCKEbN24IFBpBEARBEH8gCQ1EnSkoKDx8+NDW1pa16uD169ebbEIDmJuDhgZwb/MGioqoeXZFraDDo2y4nIpf57PXY0AAimKAELB+JCmuBjqAHBVkqaArBToSQKWgyVrQQwmopOACQbR0xtIwVRvO/QIAWBqNO8gj7SZaWIcgiKYlOTl59uzZjBuyzavagaur6+XLl0lCw99mzJgxUlJSEydOrLm5Mz09fc+ePQcPHuzfv//AgQMdHR0tLS051h4nmp2MjIwDBw6cPHmysLCQxzRjY+Phw4c7Ozt3795dqpkntRNEo9q/fz+Pzffl5eU3b95kS2j4+PHjwYMHP378yEwa8/X1DQ8P57ZIXl7evn37WBMaAEBVVZVjQoORkZGRkRGPhAYjIyMHBwfWkZKSkokTJxYXFwcHB/N9pk4wjBo1Kjg4eMqUKT4+PnwnU6l8NsRQqVRxcfG6xuDv729tbV3z2T9+/x6z3IesCScloe/foWlUY2JkA3t7eyckJNBoNISQrq6uvb392bNn5eTkGvxyly5d2rBhw69fv5gjGRkZ3759CwoKevLkCbcrslVD4dD6gSdLS0tZWVlDQ8OtW7daWlrWI/waOQ0IAe/WxrKyaOTI+lyRSYrfXRFJnt/CT548mThxIsdfTbKysp07dz548CCH7ByCIAiCIOqOJDQQgtDU1Lx3716PHj0qKv4rCKChoSHakHiRk0Nt22LuCQ3IzAyMjYUZUf3l0+B0Cpz+hbP+LDyhKQGTtcFZFbWTA4kmlJVOEESTsNEQ+WbjtArIrIRxX7BPR6RA3ggQBMFdTk7OoUOHjh8/vnz58rVr1zKL2TYXQ4cOnT9/fkZGRqtWrUQdCyFUQ4YMCQ4Onjp1anBwcM2jlZWVjx49evToEQAoKiq2a9fO2NhYTU1NWVlZRUVFWVlZU1NTT09PX1+f76MaoilISkpyd3c/f/58WVkZtznKysqTJ0+ePHly586dhRkbQTRfHMsqsMrIyGB9yWg2sWfPHtZ6J7dv3+ZYgJ0pKSmp5iNVOp3OcfKaNWvmzZvH7cHhjBkzWJ+d//z5c/jw4Z06dfL09CwvLz9z5sz79+8BoFevXmPHjpWWlub91f3NduzYYWtre+/evZH8Hhj37t375s2b3P6+AEBdXV1WVrZOV6fT6bt27Zo3bx6HY/HxQKPxOrmsDCcnI0ETGioqKiQkJBokzRFjPGLECD8/P2YPLIxxUlJSUlJSXFwcs4RJQ4mKivrnn39YsxkY6HT6u3fvJk6c6O3tzTfgmoMRERHHjh1LSUkRExPr1KnTwoUL2RKDIiMjASAkJKRe0f+JmdOAli4F7oUNkJUV2Ns3yBV1NOFLFK8Jna25Hjpy5Mjy5curq6vZxg0NDf/5558JEyaQ1EmCIAiCaEDN7KYk0XR07tz59OnTs2bNqqqqkpeXd3d3F3VEvKBduyAuDsfGcjimo4N27hR6RIIrp8PRZPBIwkUsn+OoCJxUYLIWclYDcbLHjCAILpTF4VwbNOwzrsLwpRhGhuM77ZESeS9AEMSf6HT6mzdvLl26dP/+/ZEjR378+FFfX1/UQQlCRkZm8ODBd+7cWbhwoahjIYTNwsLi3bt3Z86c2bp1a3p6OrdpBQUFb968efPmTc1D4uLiFhYWnTt3dnR0HDRoUG2KbxNClpiYuGvXrosXL1Zyby9oZ2e3YMGCMWPGkOeXBFEnNR/R8Z7g7e1dUVHBVhWJY8cKVuXl5cXFxawPd9lesho9evT379+PHj2alZXFOq6oqDhhwoRVq1YxR54/fz5p0qS1a9cuXbrUw8PjxIkTsbGxjOfuFy9e3LNnz8qVK2fOnMk7tr+WmJjYjh071q1bxzehYcKECQcPHmQ81a6JQqH069evrlc/ceKEuLj4xIkTORzT1mYvQ8pGQgLVfbdVTk7OmjVrPn78mJeXJyYmpqmpOXLkyOXLl1Pq0bpi+/btrNkMrEJDQ6dPn37nzh2BF69p7dq1Kdw3cb158yY8PJxbtwiOqQyVlZUzZ8588uQJ82ft/v37Fy9eXLFiRW1OFwwzt+m/nAY7O+Yhas2vLiUFGqjC1to58CEccvI4HzU1hMVcOmn8+++/mzdvZhukUCgrVqzYtm0bSWUgCIIgiAZHdnATgpsyZUp8fLy/v39CQoKjo6Oow+FJXR1duIDatwfWHmxUKrK0pBw9ChYWoousDugYHmZBt2C8Lf7/2Qw6UvCPIfpmjzyt0VB1ks1AEAQf3ZXgsMV/H/1DCmHQJ5zO9REAQRB/kerq6m/fvp09e3bq1KmtW7desmSJpaVlZGTk2bNnm2k2A4OrqytpW/vXolKp8+bNi4+PP3HihADFxquqqr5+/XrhwoUpU6Zoamq6uLj4+Pjw2IdKCFNCQsLs2bPNzMxOnz7N8YmRmJjYuHHjgoKC3r9/P2XKFJLNQBB1paWlxXsCW0eAHTt2bN68me0ZsLKyMu9FZGRk2IrhFxcX89jTv2nTJk9Pz759+xobG2traxsYGDg4OJw/f/748eOMCRjjQ4cOTZo06fLly0uXLt24cePmzZtjYmKYv73pdHpkZOTq1asPHjzIO7a/mbOzM51Of/nyJe9psrKya9as4Zbw16VLly1bttT10m/evJk9ezbHZALUrRtoa/M4F+nogDX33fScBAcHd+/e/fz58+Hh4UlJSfHx8e/evVu/fn2/fv14VP3hDWN8584dHpl2QUFBaWlpgi3OUUxMDI+jubm5p0+f5rsIs98ExnjkyJE3btxgyxyKjY3dsGFDPUMVTHWbNtU6OjQ9vWo7O/rs2Tg3F/+pPovbdoDJw0CO028dTXX4dynIczrk7u5eM5tBV1f3+fPne/fuJdkMBEEQBNEYyK5Mol50dHR0dHREHUXtGBigBw/gwQN4/BiXlSEJCejVC7m6Qt37+YnEgyzYFo9jSv8/YiELK/XRSA0QI0kMBEHUxQRNqKCjFTGYjiGiBJw/4cc2SFNC1GERBCF0JSUlb968CQwMDAoKCg0N1dLSsrOz6969++bNm42MjEQdXcMYMGDAjBkzfv782azTMoj6kJaWnjdv3rx58y5evHj37t2QkBC2Mum1QaPRfHx8fHx8TE1N3dzcJk+e3Ow6sLQYcXFxO3fuvHLlSlVVFccJMjIyM2bMWLFihaGhoZBjI4iWZNGiRQ8ePODY3wEAKBRK7969mS+DgoIKCgqGDBnCNm3KlCm3bt3iUafByMiIrcI/xpj3zngHBwcHBwc6nZ6fn6+goMD627i8vHzatGkJCQkfPnzQ1dX9/v372bNnCwsLay6Sl5fn4eExZsyYZnNHS+jmz59/+PBh1r9ljqZNm1ZRUeHu7h4fH88clJOTs7Oz8/T0lGTdU1Q7rVq1YnuO/n/y8mBnB/fvcy7SQKVCr151usWXl5c3derU6OhotvHKysoXL15MnjxZsDoKsbGxPOolAEBqaqqXl9f8+fMFWLymwsLCoqIi3nPq9M7n/Pnzz58/51ijJS+PSx2DBsJepOE3ipcXjo5GysqofXv4MwWqQexaAxpqcOEuxP+EajoAgJQEmBvBtpXQrzuH+devX1+3bh3b4IABA65fv86W6UUQBEEQRANCALBp06atW7eKOhKCIDhLKIMFUfhd/v9HlMVhkyGaqg1UkspAEISgPDNgfiSuwgAAVnLg1xHJk0czBPF3qKio8PLyunbt2qtXr2xsbHr16tW1a1c7O7uWegNuzpw55ubmK1euFHUgRJNAp9NDQkL8/f1fvXoVHBzM9xkAR8bGxhs3bpw8eXJ96lETdcVoMHH+/Hkalx7qcnJyM2bMWLduHd+d5QRB1Iarq+vt27c5Vqbp0KFDUFAQcxfyokWLWrdu7ebmVnOmo6Mjt43+rVq18vb2tmMpLA8Aenp6b9680dPTq2u0+fn5gwcP1tfXv3DhAuM5+vjx42/dusXjlDlz5pw6daquF/pLlJWVWVhYXL16tWfPnnwn5+Tk7Nu378uXL5WVlcrKytOmTRs0aJBg1120aFFqaqqUlBSNRtPU1JwzZ46VlRVrWHjcOPz5M3tOA0Koa1d0/TrUJd1w7ty5PEoXqKioPHnypHPnznX9Et69e9e7d29uWXcMa9eu3b17d11XBoCqqirvh3d+paUYGhg79e4vKytXXV1tamqakJDA46yJEydevXqVxwRmXhHGuHfv3q9evaplPIJVR2C9HI9DPKbVfsHaKy2HBwEQ9AlkpMCpOzh2BSqVw7To6GgbG5vS0lLWwblz5x47dozK8QSCIAiCIOpt/vz5J0+eJM8uCKJJCy+CEeE45/fnIEUxmNEaFukiteZRV4IgiKZrTCuQpaIp33AVhm/F4PoNe1ojafJchiCaPDqd/vPnz9zcXHV19bre7s/NzT18+PCJEyesra2nTZt25coVRUXFRoqz6Rg3bpybmxtJaBCllBTIzwdNTVBTE3UoQKFQ7Ozs7OzsNm7cSKfT4+PjY2Ji0tLScnNz8/LycnNzs7Kyfv36lZiYyGM7Y1xc3LRp0/bv3797926Bn9kQtff9+/edO3feunWLWyqDiorKsmXLFi9eLEBvEYIguLl06VJJScnz589LSkqYgxQKpX379nfu3GGtqf7kyRMvLy+Oi9y4cWPAgAFfvnxhG1dTU1u+fDlbNgMA6OjoJCcn1/UdTlVVlYuLi62t7YEDB5iPNn/+/Mn7rB8/ftTpKn8VaWnpY8eOTZs27cuXLzyagDCoqqru2rWrnlf89evXtGnTAgMDaTQaszzA9evXe/fuffnyZRkZGUZY6OZNWLMGh4RAWhpgDBQKaGlBz55ox446ZTMAwMePH3kczc3NPXny5NmzZ+v6hWhpaSkqKmZnZ3ObgBAyNTWt67IMN25fDnz7AgC+RYQ/8r2vq6PfxsLKyNiQR0KDuLh4zeopPKSnpwsWW3MnIwXjXWC8C59py5cvZ8tmmD9//rFjx9iKzRAEQRAE0eBIQgNBNF3xZTA8HOdWAQBIUGBua1hlgJTITy1BEA1kkBocsUDzIzEGCMyD4Z/xjXZIheRLEUSTVFRUdPv27bt37759+1ZJSUldXT01NVVRUfHAgQPOzs58Ty8rKztw4MDBgwdHjBjx9u1bExMTIcTcRPTu3TspKSk2Nvav+qqbBDodHzkCvr44PR3Ky0FODrVuDXPmIBd+t4qFhUKhmJiYcPvGyMnJCQ4Ofvbs2Z07dzg+Ffv69evgwYN79+69Z88eW1vbRg72L/Xp06edO3fev3+f4x5xAFBVVV2+fPnixYsVFBSEHBtBtHgSEhIPHjy4evXqpUuXMjIyaDSaioqKo6PjP//8w9pKoKSkJDU11dLSkuMimpqar169mj9/fnBwcEpKSmVlpbq6uqGh4fr164cNG1ZzvqGhYXx8fPfunOq8c7dgwYKKigrWbAYAqKio4H0W3wl/ORcXlxs3bmzevHnfvn2NeqFfv35t3br1woUL0tLSbH8pOTk59+7dy87Ofvr0qTijnYSMDDp6FOXm4mfPIDUV9PVRnz5Q938CMMZ8GygI0KMKAAwNDXV1dXkkNOjq6nL85ucrOyfrbdArAJCWlikrK8UYJyUnJiUnGppq9aR1ffs6mOO/lW3bth01alRt1scYY4y55Q4SABAeHu7n58c6Mn78eJLNQBAEQRDCQR6NEkQTVVoNE7/+l82gIg53rFEnco+OIIiG5qoJmZVoUxwGgPcF4PQR37RG5jKiDosgCBYFBQX79u07efJkz549Z8yYce3aNWVlZcahp0+fzpw5c/369fPmzeOxwp07d1auXNm1a9fg4GAjIyOhRN2EUKnU0aNH37lzp2azW6IR0Wh4xgz85g0wSy6XluLMTFi7Fj5/Rv/8I9LgakVVVdXZ2dnZ2dnd3d3f39/Dw+PJkyc1p718+bJr165jxozZsWMHSZppQE+fPnV3dw8ICOA2QU1NbcWKFYsWLZKXlxdmYATxt5k0adKkSZN4TMjMzNTQ0ODRgkdJSenGjRulpaXh4eGlpaVGRkaGhobcJpuYmAhQOCE0NHTnzp1szxT5lmz5G+pU1dOhQ4c6duzo7Ozs5OTEd3JWVlZiYmJYWNjHjx8TExOpVKq5uXmnTp0sLCyYfc0KCwuLi4vz8vIyMjISEhLCw8M/fvxYXV1taWkpISHBsQ8UxvjNm/+xd9dxTX1tAMCfs9HdnVJSitjdioH4UzHAbgUTExXs7i7M1xYVC7tRUUJEJKS7Oze28/4xxTm2UYMhnu/n/Xxedu+55z76A9zuec7zvNu8efMf7ZKVlJCjY0P+aAihnxkSvNU4gJdp06ZFRkZy7ONnoVAoffr0UalXzaoP/u9YKQsrlq4tLi6OiAwLjwyLi4/BGJuZG8kpyD6485TjEj09vaNHj4rwrV3B/oODEKr6oMHLjBkzvLy86hF/jZp5WsCHDx+mTp3K3tWiVatWXl5ezTxsgiAIgmgxSEID6BCynQABAABJREFUQTRTCyPx9xIAAEkKyWYgCKIRLdIDMQpyj8ZMDLFlMCgQX7FG3RSEHRZBEAAAcP78+VWrVg0fPvzz588GBgYcZwcOHPjmzZsePXoYGBjY2dlVvzwpKWn+/Pnx8fEXL17s1atXU0TcLP33339r1qwhCQ1NCa9fj9+8gV8lo38rLMRXr4KVFRo5Ughh1QuFQrGzs7Ozs/v06dOGDRsePnzIMQBjfP369du3b8+ePdvDw0NNTU0ocbYMdDr95s2bu3btCg4O5jVGVVXVzc3NxcVFRkamKWMjCIIrBoPBf7mURUpKqmvXrjUOs7KyunLlSp0CKCoqio6O7tevH8fxHj16vH79mld9F1FR0drUuPpLMZnMz58/BwQEqKio9OrVS1NTs37zqKioXLx4cfz48VevXu3Tpw/rYFlZWVRUVFRUVGRkZHR0dEJCQmJiYkpKiqysrL6+fps2bTp06DBq1CgmkxkWFvbgwYO9e/cWFBSwrpWVlZWRkVFQUFBXVzcwMJgxY8bRo0f19PRGjhxJo9F4hcFgMO7fv/9HQoMgaGpqRkZG8hlga2tbv5kXLFgQGBh48+ZN9nYtAEClUrt3737y5Mn6TZuckggA6moaOtp6ANDazGIkOGZkph8/dSA5JUlTU61Xn25vXr1nDZaSkrKwsDhy5Aj/IlLVF+M7deoUEBDA55L58+cLKqGBVyoAe9JAc5Cdnb1y5cqzZ89yBLZixYqfzVAIgiAIgmh8CAA8PDwE/qaQIIj6y8k5fz9wod5A1qujarnOlsrCjYggiBbvQTbM+o5LGAAAEhQ4ZYFGqAo7JoL4B+Dnz+HcOUhPh4oKUFCAtm3RihUgKwsAOTk5M2bMSEpKOnXqFP/HqX5+fmPGjPn8+bOOjg778TNnzqxatWrhwoUrV66s9w6zloFOp2trawcEBNS1JzdRT4WFTDs7SEridR61bYvu32/KiATIz89vxYoV79+/53pWRkZm8eLFy5YtIxt/66qgoODkyZOHDh1K4v2do6Gh4ebmNm/evBobuhME0WRSU1M7dOiQmpoqkNmioqIGDx4cFxdX+0tu3bp1/PjxJ0+ecBwvKyvr3LlzaGgo16s6dOjw4cOH2qRi/HVOnDhx5MiRmJgYVoUATU3NNm3anD59muONYu09e/ZsxowZ4uLisrKy6enpubm5RkZGZmZmpqampqam+vr6+vr62traEhIS9ZufwWDIyclxrWdQRUtLKzQ0tKrSA7uCgoKMjAwlJaW6lj04d+6ci4sLr/uamJh8+vSpxjoffOzZs+f8+fPx8fFFRUUSEhJ6enoDBw7cu3evmJhY/SY84XUoINBfQ11zk+cu9uPZOVnuHm4YM7W1dJXltYKDgxUUFEaMGNGrVy9epVO4ZhKwVusLCgq6dev2/ft3rheOGTPmxo0bVZfzyTxgjeE6gP3y6pFUXVKbu9R1ZD08f/7cyckpMzOT47ixsfG3b9/Y++8QBEEQBNFI5s2bd/z4cZLQQBDNCz56NOv2/Y6LLudLywPAlJeX9j/Yh+zs0KZNwLuEI0EQRMOFFsOYEJxOAwCgIthhgmZpCzsmgmjBMGYuWQJPn0JhIfthZGKC9uz5WFExfvx4R0fHrVu31iYXYefOnT4+Ps+fP2c9Sk5NTZ01a1Z6evr58+etrKwa64/wV5k/f76Ojo67u7uwA/kn4Bs3sJsb8HmmrKJC8fUFDY0mDErAnj175ubm9vXrV65nlZSUFixY4ObmRroh1EZsbOzBgwfPnDnDtdg4i66u7ooVK2bMmCEpKdmUsREEUaOysjIlJaWysjKBzIYxNjAwuHfvXps2bWoz/t27d5MmTTp48KC9vX31syEhIePGjau+C9/KyurOnTtGRkYCiLiZWbFixcmTJ6sqIlQxNTV98OBBvVsjMZlMVg8FDQ0NDQ0NKpXa4Eh/e/To0cSJE3NycviMUVNTCwwM5MjJ8PHx2b17d0JCQlFRkZSUlJaW1sSJExctWlTL+2KMR44c+eDBA0a1glLKyso7duyYMWNGnf4gXG/x7du3xMREVVVVGxsbjlQGJpOZlp6KEGioa/Fp2sJSQavYvG1tekZaa1MLt8Wcb2hv+VzzfXwPAFYvX9/KsLb/ldmTCdhTAYKDg52dncPDw6tfUlZWJiEhIcCEBj5hNIeEBh8fn7Fjx1YvH6KgoPDy5UsbGxvB3o4gCIIgCK5IQgNBNDt43z584oT7SLdjg2cCgHF67Ju1dpK0chARQSNGoAMHhB0gQRAtXGI5jA7BUb/2qCzUg/WtEJV0hCSIRoA3bMDnzwOdXv3UIXHxrQUFp7y8RowYUdvZMHZ2ds7Ozvb09Pz8+fO2bdtcXFxWr179jxdmYOfv7z9p0qTIyEjS5rYJ4C1b8PHj/EaIiVFu3oR27ZoqokZRWVl55syZDRs28NqXrKmp6e7uPmvWLLJ7j5ePHz/u3r37zp071ReTqpiZmS1fvnzSpEn13tJKEERjk5OTS0pKElRlmuPHj+/Zs2fVqlXt27fX1tYWERFhMpl5eXnsi/SsdWIvL6/U1NQdO3aMGTOG12xZWVmLFi0KDg7Oy8tDCCkpKXXp0mXPnj0N2XnfbD1//nzs2LG5ublcz3bp0uX9+/fN8I0Qa8HYx8eHzxhjY+Pv37+zv7NdvXr1iRMn8vLy2IdJSEgMHz78+vXrtfxj0un0WbNmPXr0KCMjg3UEIWRqarpy5cpp06bV/Y9SBxW0ih27NyQlJwIAlUptbWqpra2TlZ2ZmZleUVEBCIxamfbu0c/E2AwAgoI/X7v5v9y8HAD4z2Hs0MGcnxEKCvJXrVtcWVnZsX2X2TNcax8Gr1SA/Pz8VatWBQQE5ObmVlVMYTAYrMQLwSY01DU2dvjxYzhzhnL9Ouslc+pUtHIltG7NZ9rae/Xq1ZAhQ8rLyzmOd+jQ4dKlS6ampgK5C0EQBEEQNSIJDQTRzCQnM0eNSi3H7Xe/LRcVB4Ar+2bYBT/9eVZWlnL0KPzqWUgQBNFIcukwLhR/+vW0sK8SnLNECi2wFCtBCFVmJtPeHqotgiYzGPPy8rKYzMtOTsZnz9ZpysrKSladBiMjo9WrV1tbWwsu3BbC3Nz87NmzXbp0EXYgLR8+eRJv2sRvhLw8xccHWsTW2NLS0kOHDm3btq36dlgWXV1dNze3uXPnkrQGdo8fP96+ffurV6/4jOnateuKFStGjBhR475VgiCEy9jY2NfX18TERFATPnr06OLFi2FhYampqZWVlQghBQUFRUVFjpuOGTPmv//+q021gMrKyoyMDISQhoZGC/6VMnDgwGfPnvE6Kykp6e3tPWTIkKYMqUaJiYm2trbv37/v379/cnIyr2HDhg27z9as6sqVK/Pnz8/Pz68+UlxcfNGiRTt27Kh9DD9+/Dh27FhsbKy4uHiXLl1mzpzZeAWWAgL9Hz29X1CQLyMjm5ySWON4ZWVVjJm5uT/LV5i3tnKdu5Rrht+Z88c/+L+jUqk7Nh+Ql1eoZTw1Jg1wHdBMEhrwqlX47l0oKqL++s5h6OiAujpydUVTp/KZuTYiIiK6devGkTGjqKi4ZcuWOXPmtOBfIwRBEATRDJGEBqL+WBWMAWDy5MmamprCDqeFwKtW4UuXFk/bdr6vMwB0iAl+usGBfQDq3x+dOyec4AiC+JeUMWBWOL6X9fOlmRTcaot06tkRlSAILvDevXjfPvYj4XT6pqKiZ+XlC2RkVsnKipmZoefPhRVeS7Vt27bExMRjx44JO5B/QFISc/hw4LFDFACQmRl68qQl9VPLysraunXr8ePHq2/jYzE0NFyxYsXUqVPr3WK8xXj27Nm6des+fvzIawCFQnFwcFiyZEnPnj2bMjBCkDDG16/Dw4e4qAhRKFhbmzJ/PpiZCTss4ieM8ffv39PS0jQ0NCwsLBq+MtelS5cDBw507txZIOER9YMxNjMz+/HjB58xU6ZMOdfMHivNmzdPUVFx69at8+fPP3XqVGVlZfUxenp6jx49Mjc3rzrSqVOnz58/85rT2Nj4y5cv0tLSjRJxA7x59+Li5TPsR+TlFdpYtk1ISqDRKgqLCqWlZbQ1deITYvML8jiulZGRHT1yXPeuvXkVn4iLj9m60xMAhtk5jBzhWMuQ+CcN8DrbxAkNtcdgNSVRVaUcOQJdu9b18iq5ubmdOnWKiYlhP9irV6/r16+rq6vXe1qCIAiCIOqHldBAdlwSdZaVlWVra5uWlgYA+/fvDwkJUVNTE3ZQLUJiYqi+5aVe41iv1nrv5hzwqwIeQRBEo5KkwgVLtCMe74gHDBBZCkOCsW87ktNAEIITHc36/2wm81ZZ2bXS0lA6vb2YWLC6ujaVCgC4sBAVFoKcnFCjbGkmT57cpk2bvXv3SkpKCjuWlk5XF1lb49evuZ+lUqFv35aUzQAAqqqq+/btW7p06caNG8+dO1d9PSYuLm7evHkbN25csGDBzJkzVVVVhRKncAUEBKxevZrP7mEZGZmpU6cuWrSo3l3eiWYhOxvPno2/foWKCgBgrVYx375F//2H1q0TbmgExnjLli3Xrl1LTEwsLCyUk5PT1dUdM2aMp6dnQzoRMJlMsl9Z6EpKSsrKyviPKSoqappgaikiIsLb2zsiIgIADh06lJ6e/ujRI44/hb6+/o4dO9izGRITE+Pj4/lMGxcX5+vry6cRiVAkJsVfuX4BAGRkZC0t2mRlZchIyzjYj9HTNeAYmZ2T5fv4XmUlXV5entVAxEC/VbcuPaWk+KVoGBoYtTI0jo2LfvrC17Zdx+rT1lUt0w74XysQXAIoL8eDB+PYWNYrKkdtj6wsvGsXunWrfrdjMpnOzs4c2QzdunV7+PBhM8ySIQiCIIh/B0loIOrs4sWLrGwGAEhPT7969erChQuFG1LLUArUebP3VVJFAKD/11e9v73lHMEtUZ0gCKIxUBCsNkStpWFOOK5gQmI5/BeCn7avde+JkhIQEQFSW5sgeCgHuF1aeqG01J9Gs5OQWCQjM1hCQpz9wR+VCmxNggmB0NbWtrW1vXfv3tixY4UdS8uH9u+HceNwVFS1Ewh16YJWrhRGUI1OV1f31KlTy5cv9/DwuHHjBpPJ5BiQlpbm7u6+YcOGYcOGTZgwYciQIf/Ik/GUlJTVq1f/73//47Uooq2tvWDBgtmzZ3OUlCf+PjQanjoVh4RwHs/KwhcvgqQkWrashhny8yEjAxQUgOyCFTSM8ZgxYx48eFBRUcE6UlhYGBYW9uPHj+Dg4Nu3b9c7KSEtLY3sWhY6GRkZKSkp/mPk5eWbJpjawBi7urquWbNGSUkJAKhUqre396lTpy5evJiSklJZWSktLW1ubr5r1y6jP3tUJSYmcjQC4MBgMEJDQ5tVQkN5eflJr8OVlZVUKtV17lKjVvz6s6goq05yml6Pu4wd7bxz7yYajbbv4PZFrisN9A1Zx2k0WlxcHIVCMTAwEGX7iMGedjB69Oj09PTKykoVFZXx48dPnjyZdbzGIgoNHFA/+PlznJDAb0BiIsrOBhWVeky+d+/eR48esR8xMTG5e/fuP/KejSAIgiCaLZJATdTZ27d/LLSTNHyBqMQwc6hbmG5rAJCklW//33oug5rTJ0+CIP4F/6nBFWskQQEAiCqFqWGYwf9ZRF4e080NDxzI7NeP2bs3HjYM79gBNFqTBEsQf4fS0tJdu3YZXblytrR0qpRUkqbmJSWlEZKS4n9uY0IqKkCqCDSCKVOmsPqmEY1ORQVdvYp69gT29WktLXB0RBcvgkhLTqw3NTW9evVqcHDwyJEjue5QrKiouHXrlqOjo6qqqoODw8mTJxMTa+6i/ZeqqKjYsmWLmZnZxYsXuS5pWFpanj9/Pi4ubuXKlSSboQXABw7g0FDu58rK8M2bkJnJ89pHj/B//zEHDmSOHMm0s8N2dvjIEWiElbB/lqenJ3s2QxUajfbo0SN3d/f6TZuVlVVcXKyrq9vgAImGMjQ05HNWWlp64sSJTRZMjby8vIqKilxdXauOIIRmz5799u3bHz9+hIWFhYeH37p1iyObAQDk5eVrrLbVrErJYozPXjiRkZkOACPtx/DPZmgIo1YmE8ZORggVlxTv3rf5a2hwSkrK6NGjLS0tu3bt2rlzZysrqwkTJmRlZVW/9tatW+/fv//06dPDhw9rzGZgP4644ROkYIo3fPsGDAa/AXl5kJRUj4m/f/++7s9iQkpKSg8ePFBWVq7HbARBEARBCFBLfpBENJJPnz6xv+zYsaOwImkxKjHM+o4fardlvdx9fo1xeiznIAoFunVr6sgIgvjn9VeCkxZoyjeMAV7mwpY47NGKxwOIsDDs4gIxMVXPNnBKCnz7Bn5+6OJFkpJFEBjj//3vf+7u7l27dn30+LH1ypX4V+MJThQK9OrVtNH9K0aNGrVw4cL09HQNDQ1hx/IPUFVFly+juDh8/z5kZYGRERo2rH5b5f5Gbdq0uX37dmBg4Pr16x88eMB1SaCsrOzu3bt3794FAHNz8/79+/ft27dXr14qDftbKi8v//HjR3R0dGJiYlZWVmVlpaKiorm5ed++fWVlZRsyc135+vouWrSIV0N3GxsbT09PBwcHwRamJoTs7VuoVpvkt5QUfO4cWrGi+hm8bRu+dAkKCn6+Li7G2dnw4wcEBKDTp4FKbZxw/yGVlZU3b96sns3AQqPR7ty5s3HjRjExsbrOfOPGjcGDB5Mf5ObA09MzODg4k0fakK2tbb9+/Zo4JF5SUlLWrFnz/PlzKrefbiqVyucfLHNzc21tbVajCq7U1NTs7e0FE2gdFRcXZ2dnq6urs6dc3L57PejLZwCwtrIZPHB4owbQp9cAhCiXr52roFUcPr43Kjzu9Uu/qrN5eXlRUVFfvny5fft269at+U/Vs2dPBoPB9T9Q7TVGeQYAAG7fHgwdnd8vxMTqkR1eXl4+ceLE8vLyqiMUCuXSpUsmJo2Vg0IQBEEQRO2RhAaibvLy8lJTU6teiomJtWvXTojxtAA0Jkz/ju/9So9eeveQ09sb1Ychc3PElrdOEATRZBxUYaUBbI8HANiTACqiML/6/quSErxwIf6zzSQAAJOJg4Nhzhx09WrjR0oQzVdUVNTs2bNLS0tv3rzZuXNnAMAuLrBxI3Crl4tsbNCSJU0e4z/hxo0bpFpsUzM0RAsWCDsIoWnfvv29e/dCQkK2bdvm7e1dybuFXHh4eHh4+OHDhxFC5ubmPXr06NKlS4cOHczNzUX4FrSg0WisnayhoaHfv38PDQ2NjY1lcNu2KCMjs2jRIk9PT9HG72iTlJS0aNGi27dvcz1ramq6efPmMWPGkBXQlobJxDk5NYzhluCC79//I5uhCo2GX76EjRvRhg0CCvHfFRAQEBcXx2dAXFzc+/fv+/TpU/s5McZ79uzZuXPn48ePGxofIQhdu3Z1dXU9cOBATrWfREtLyytXrgglqurodPqECRMWLVpkZWVVj8tFREQGDBgQFRVVvbUTS7t27fT09BoWY515eXl5eXklJyeXl5dLS0sbGBisXr26fft2/7ty9tv3rwCgpqYxc9r8JviHr3fPfooKiie9DlfQKkxaG5SXl/l/CGIfEBER4eTk5O/v/+3bNz7/Cfz9/Q8dOrR48WKuZxsrU6F2t0D9+uEjR6CwkPXyj1QGFjU1MDau6x3nzp0bHBzMfmTx4sV2dnZ1nYcgCIIgiMZAEhqIuon5c7HK2Ni4Hvn7RBUaEyaHYd/sny/nqdE8El5hKvWPymkIodat0YkTQP6qCYIQkpUGKKAQP8sFAHCPxtJUNEXrjwF4zx7MY/8lAODgYHj6FA0c2MhhEkRzVFlZuXv37j179qxbt87V1bWqVxcaMwZoNDh69I/+rzIyyNYWHTsGjb/c+A+6du2au7v706dPSXkGoom1bdv26tWrCQkJx48fP3/+fFpaGp/BGOPv379///795MmTACAmJmZsbKyvr6+iolK13bOysjI/Pz8zMzM5OTkpKYlr+kJ1xcXFW7ZsCQ4Ovnv3bgM3XPJBp9MPHDiwYcOG4uLi6mdVVFQ2bNgwe/Zs/lkaxN+qNutbXMecOMElm4GFwcDPnqFly7juxyVqLzo6mn3bcXWs7KhaJjSkp6efO3fu7Nmz5eXlXl5eZKNL87Fu3TozM7OdO3fGxsbm5eVRKBRdXV1bW9uTJ082sPxPbRQUFACAPN/ifBjjGTNmKCsrr1q1qt432r17d3Bw8Pv376uveZubm587d67eM9cDxnjSpEl37twpKSlhHcnKyoqPj4+Njbaz78dkMgBARVl1kctyKUmppgmpjXU7STGFvPx4KSlJaxtzSSmJNy8/MJm//66+fv166NCh79+/85mERqP5+PjwSmhooIbmQ7RujczM8OfPPAd07FjXBmf79+/n6EzXunXrzZs31y9AgiAIgiAEjjxEIOqG4+lb06c8tyQVTJj0DT/+lTe/SA82GonD9etw/Dg8e4azswFjpKgInTqhZctAqok+9hAEQVRHQfA/KzTqK36fDxhgcRQWpSAn9gXBoCB+j7BLS8HbG0hCA/Hv+fHjx6RJk+Tk5AICAvT19TnOIicnGDoUTp7E4eGoogIrKlLGjoXevYUSaot3/fr1pUuXPn361MLCQtixEP8ofX39bdu2bd68+dmzZ7du3fLx8cnIyKjxKhqNxspvEFQYDx8+3Lt37/LlywU1Ibt3797Nmzfv27dv1U+Jioq6uLh4eHgoKio2xq2JZoFKRUpKODGR3xhDQ84j6ek4OZnfJUlJ+MkTNHp0Q8P7t+nq6oqKitLpdF4DqFSqrm71OmycUlJSPD09b9++PXr06HPnznXt2lWgYbYcGRkZa9eujYiIKC0tlZaWbtOmzcaNG5WUlJrg1mPHjh07dmxkZOS3b9+UlZVtbW3l5OQa9Y5FRUUrVqx4//49qzKEkpJS165dd+3axfW+GzZsiI6Ofv78eVWabz2Ii4s/efJk2rRpb968SU9PZx1UUFCwtbW9ePFiE6eurl+//tatW2VlZRzHza1NWNkMPbv3dRw1QbKpshlYAj4HBQR+thvWV0FR3tjUECH08tnv3hMMBuPp06e8SlxUycrK4j+gHgRV2gHt2AFTpuCkJC6nLC3R+vV1mu3Vq1ccb40kJSWvXLkiWfe+FQRBEARBNBKS0EDUTVFREftL8jSq3sqZMPEbfvorm8FNH362pRcRQa6u4OqKAABjIFVYCYJoHiSpcN0ajQjBQYXAxDAvHPsXwHZjJMna4fmr2CNPvHbdEUTLderUqTVr1nh4eLi4uPCsLquggFasYJ0j/+Q3nuvXry9ZsuTJkyckm4EQOiqVOnjw4MGDBx87duzDhw+PHj169OhRUFBQjYsKArRjxw5XV1fBPqPPyspauXLluXPnuC5U9OnT5/Dhw5aWlgK8I9FMdekCX78Cr+9nLS00fTrnwbS0Gt5JYgxRUYIJr67odPz8Obx9CwwGdOmCBg+uR1P2psFgMA4fPnzv3r3c3FwRERE1NbX58+cPHTq0akDnzp319fWjo6N5zaCvr9+zZ0/+d7l06dKSJUtmz54dHR1NHgfxceHChfXr17P3+Hj79u3jx493797t4ODQNDGYmZmZmZk1wY3i4+NHjBgRGhpadSQlJSU0NPT9+/d37twxMjJiH5yamnr48OGwsLCG/xskJSV17dq1xMTECxcuREdHa2lpjR8/vk2bNg2ctq7KysquXr1aPZtBWlpKV08LAHKyCiY7z2jiqACgsLCwuKjk3p2ndsP6qqopG5kY5OUVfAn8xj5A9q+ufGNigk6dgmXLcFQU0Gg/D8rIIBsbdPQoyMjUfqacnBxnZ2eOvmBHjx61sbERXLgEQRAEQTQUSWgg6oajnGnjlSpt2SqYMIUtm2Gx3q9sBg4km4EgiOZEVgRutUHDv+BvxQAA51LhfT72skRtZKDm8vikfj7xL8nPz585c2ZsbOzr16/Nzc2FHc6/7saNG0uWLHn8+DFZTCWaFQqF0r179+7du2/atCk7O/v169cvX7589erV9+/fG755UV9f38TExMTERENDQ0xMLDo6+ty5c1Uf5XJycm7fvu3k5NTgPwQAAJ1OP3z48MaNG/Pz86uf1dTU3L1794QJE5qgazjRHCA3N3j3DnOr0gHi4sjeHjQ1OY/LyoKExO/lKK4av1R+dfjuXTh4EMfGAquqwdWrYGgIU6eiKVOaPhj+MjIy/vvvv8DAQBrbX+O7d+8GDx586dIlVocXCQmJAQMGxMbGck2fQgj16dNHWlqaz1127dp18uTJZ8+eNf2a8d/l6dOnq1atqt5dKDo62tXVVUtLq2PHjkIJrDFUVlY6OjqyZzNU+fbt29ixYz9+/CjK9knw/fv3vXr1UldXF1QAenp6a9euFdRs9fDkyRP2zJUqauo/f2uFhUYkJCRUL9XW2MTFxQGgorzi0f0XI0bbycvLtu/YJisjJyU5rWqAjo4O/0lUVVUbPdCGsLRE9++Dry9+/BhoNJCTo4wdC3X/+ZozZ05qair7kUWLFk2dOlVgcRIEQRAEIQgkoYGoG9Yb4ir8WzASXHF0mlisBxuMyNM9giD+Doqi4NsOLYrEtzIBAKJKoV8gHqWKthqYKPGvhm1q2jQREoTQBQQEjBs3zt7e/tKlSxxvnIimd/PmzUWLFj158sTKykrYsRAETyoqKqNHjx49ejQA5Obm+vn5ffr0KSAgICgoKDMzs8bLtbS0LCwsLC0traysrKysLCwsqlf5ZjAY7D3FPT09BZLQ8OjRoyVLlkRERFQ/RaVSXVxcNm7cyL+ZOtHSSEigs2dh1iz87Ruw73ZVUkLDhqE1a7hc0qoV0tDAfIo0KCkhOzvBh8oX/t//8M6dkJf3+xCDgaOjYccOyMlBS5c2cTx80Ol0BwcHf39/juMFBQXe3t5SUlJnz55lHTlw4EBYWJifnx9HTgNCqFu3bkeOHOFzF19f3yNHjrx//15LS0uw8bc8a9asqZ7NwJKcnOzm5vbmzZsmDqnxHD58OCQkhNfZr1+/7t+/n72Sf1lZmUxdts7XQ3h4uJeXV2pqqoyMzNixY/v379+oGXUhISFcO7koKP78ty8+PjEuLq7pExoMDQ0/fPgAABUVtOeP34wYNVhERKTfoB73bj/JzysAAHNz8/nz59+/f59XAywxMbGRI0c2Zcz1QaWi4cPR8OH1nuDMmTPe3t7sR3r37r179+4GR0YQBEEQhICRhAaibjjKkXF0oCBqVMGEcaH4Ze7Pl2sM0QoDYcZDEARRV3IicNYSDVCGFVG4mAF0JlzLwLfGHxyv12eBz2GTtBgu1+jpoXnzmjxSghCC48ePe3p6Hjt2bNSoUcKOhYCbN28uXLjw8ePHJJuB+IsoKSnZ29vb29uzXubk5MTFxaWlpeXm5lZUVFQNU1RUVFFRUVdX19fX57+pmmX69OnsCQ3R0dFpaWma1ffK11pOTo6rq+vVq1e5nu3cufPRo0dtbW3rPT/xF9PQQHfuwNmz8OIFFBQAlQqammjePOBVu5tCgd69ITqaV6MKZGUFurqNFy8X2dn46NE/shmqFBXhS5fQ8OHNJ1t3165dgYGBXE8xGIwHDx6EhIS0bdsWAMTExJ4+fTpv3rwXL14kJSUxmUyEkK6ubp8+fU6cOCEhIcHrFkwmc8mSJSdPniTZDDX69u3bjx8/+Az48eNHSkqKtrZ2k4XUqHx9fbku57NUVlY+efKEPaGhqKhIsA2P2BUXF0+aNOndu3fZ2dmsI5cuXbK2tj537lzr1q0b6aa8ahiwkigwxtLSUkJJ7Fu/fv2rV69YhQdyc/LfvvzYd2APcXExu2F97956rKamvm7dOg0NDQcHh7Nnz3L9j9ilS5cFCxY0eeBNKjw8fOHChexHlJWVL1++zCpsQxAEQRBEs0L+eSbqRklJif1lbm4ur5FEdRhg1vff2QzrWqFlTZ2iTRAEIRjOGtBVHo35imNKAQDogC52G32p63/Ob65v/996qYrS30MVFNDMmaCsLKxQCaJp0Gg0V1fXDx8++Pn5GRsbCzscAry9vVnZDNbW1sKOhSDqT1lZWVkQ/4Z2795dVFSUfcXi1KlTHh4e9ZvtxYsXkyZN4qjPzKKoqLh169bZs2dTKJR6xkrUUn4+SEmBmJiw4+CGSkUzZ8LMmbUcjtzd4ds37O9fPacBGRujffsEHV8N8MGDkJTE83RmJt6/Hx092oQR8fPo0SOO1u/ssrKyDhw4cObMGdZLcXHxM2fO5OfnP3r0KDo62sjIyM7OTlFRkf8tAgICxMTEBg0aJMi4W6gPHz5w7b9TJSMjIyQkRLgJDQEBARcvXszNzVVXV58yZUpD3ikVFBTUacCDBw8E1fCIQ0VFxaBBg1g1CaqUlpb6+/sPHz7c19fXxMSkMe47dOhQNTW16uWUUlPSbTu2QQi1s20jlK5nJiYmrq6uO3fuZH1DxkQnyMrJdujcVkZWeuiIAX172mloaADA0aNHaTTa3bt32R/wSkpKdunS5datWy37n/KKiorx48eXlJSwHzx+/DjJ3CIIgiCI5okkNBB1QxIaGuJAIvhk/fzaoxVyI9kMBEH8zVpJwoeOaEYYBBXhlAoAACaiXOw9PlzH7OauSfKlhYAQMjSEOXNQ4zy0IojmIycnZ9SoUSoqKh8+fGjsOrpEbdy6dWv+/Pm+vr4km4EgWCgUysCBAx8+fFh1ZPv27SYmJuPHj69TLW4Gg7Fx48YtW7YwGAyOU1QqddasWZs2bVJRURFM0ARXP37grVshNhaXlICoKFJXh//+Q5MnQ2PWVG90IiLof//Dy5fD+/eQnv7zoLw8srJCBw+CmlpTx8N3hz0AQHJyk8RRK1Wb0XmpnnukoKAwfvz42t8iLi7O3Ny8zpH9k6hUKv8BCCEhLhKnpqY6OzsHBQUV/mrycvbs2c6dO1+6dKnGvBauxGrKqWIf4O/vHxoayuqvJHDLly+v3niFJSYmZsaMGY3U6UNfX79t27ZPnz7lOK6j+3NRvJVRqxr/lhrJ6tWrlZWVDxw48OPHDzqd/iXom6ycjJm5kYKinIy8OAD4+PicOXMmMzNTU1NTQkJCQUFBVlZWRUVl/Pjxzs7Ogm/VUVGBnz4FPz/AGLp2RYMHA+/CME3Aw8Pj69ev7EdmzJgxZswYYcVDEARBEAR/JKGBqBuO0nClpaW8RhIcokthSxxmfe2qCySbgSCIFkCcAv+zBgD0sQD2JuDHOQAAAUbtJm/0vvXmsEjHDmjMGCCLu0RLFx8fb2dn5+DgsH379kbt0UvUUmlp6YQJE169ekXK3RMEu8OHD5uYmFQlIpSVlTk5Oa1fv37EiBGdO3c2MTHR0tLiVTqbJS4uburUqVzXhHr37n3gwAFWWXui8eCbN/HOnZCW9vtIcjKEhcGbN+jkSahpJbVZExOjHDgAmZn4zh2IiwNVVWG2daDRahjA1v9F6Gp879Hw5XMVFZWsrKyaxxEA3bp1U1JS4rP5R0NDw4ZX+5VGlpWVNXDgwO/fv7MfzM3N9fX1HTBgwKtXrziazNaGgYHB27dv+QzQ09Or+nr9+vUeHh58mpvUG5PJfP78OZNH2xoACA0N/fr1a5s2bQRyu9zc3PPnz3/+/JlKpfbo0ePIkSMjRoyIiIhgnUUIde/VqbWFMQDQaJX7dh4QyE3rZ/bs2ZMnT753797r169FRET69OkdFfvtR3Tku/ev7ty69+zpC/ZWwsXFxf37979y5Yq4uLjAI8E3bsDx4zg2FlgVZa5ehVatYPp0NHGiwO9VG58/f96zZw/7EQsLi4MHDwolGIIgCIIgaoMkNBB1w/EhViDlT/8RG2MxjQkA0FEONhiR1Q6CIFqULvJwvQ06kwJuPzATwxs1M/fFh3aZkN91RMv3/ft3Ozu7FStWuLq6CjsW4icpKalRo0a9fPmya9euwo6FIJoRQ0NDFxcXjof1UVFRu3fvrnopKiqqpqamoaGhra2tp6dnbm5uaWlpampaUlJy/vz5vXv3Vs9oV1JSOnjwoLOzc1P8Gf5xEREc2Qw/lZfj589h3Tq0daswwhIoNTU0e7awg4Ca83Hrvu7beNTU1DiWqDno6zd0O4W1tXVISEgDJ/lHtG7d2szMjKPxAccAVqn/pjdt2jRe3ypBQUHz58+/ePFiXedcs2bN8+fPuXYgAgBNTc21a9eyvs7MzPT3979z505db1Eb0dHRadV/N7LJz8+/e/euQBIaNm3adP78+ZiYGNbLy5cvm5iYTJ48+dGjR1++fCkpKek3sIdBK10AYFQyPddsUVIS8oNTCQkJR0dHR0dH1sucnB7rNq6g0+l5BVns2QwAUFhY6OPj4+Tk5O3tLdgYsJcXPnAA8vJ+H2Iw8I8fsH07FBai+fMFe7saMRiMefPmsdeaEhcXv3LlipSUVBNHQhAEQRBE7ZGEBqJuMjIy2F8K62NYc5eTg728IDISM5mgokKZPDnayPpeNgAAAthtikTIGh9BEC3RdG3IoaPNcRgATiaDLBV7tCK/74iWLDAwcPjw4Xv27GmkZsBEvW3durVz585z5swh2bcEwW7btm3+/v68inIDAJ1OT0lJSUlJCQwMrM2Effv2vXjxonCbwf878JYtXLIZWBgM/OwZWrIE+NbYIGqrb1948+bnNuLqEIJ27Zo2IH7GjBnz4cOHCh5FI7S0tNzc3Bp4CzU1NXFx8aSkJF1d3QZO9S/Yu3evo6NjMre+JAYGBocOHWr6kAAgPT09KCiIz4APHz6UlZVxlGWtkZmZ2cyZM/ft28exNA4AMjIy06ZNs7CwYL38/Plzp06dGmPrPwAUFxfz+hGoIpCeuW5ubidOnCgpKak6wmQyIyMjd+3atXbt2l27dp27eLKSWQEAaqoaK9zWycvJN/ymgqWsrKqsqJaemaKlw+WJLqvWxZMnTwYNGiSwW6al4ZMn/8hmqFJQgM+eRcOGQYPzrurk0qVLHO9z1q9fL6gCHgRBEARBNBKhtW0j/lLpVf0sAQBAXV1dWJE0W/jUKeaIEfjQIfzkCTx7BlevMp2czl54ysQAAHYqYNOM9nIQBEEI2DIDGPWrzfGeBNidINRoCKIxffr0adiwYSdPniTZDM2QoaHh6NGjd+7cKexACKJ5kZKSevLkiUD6l1OpVE9Pz6dPn5JshiZCo+G4OH4D0tLwjRtNFU0LhyZORL9WYbmcNTFBixc3YTg1mDdvXrdu3bieEhcXHzt2rLGxccPv0qlTp/fv3zd8Hq7Y90m3AF26dDl69Kjpnw1TEELm5ubnzp2z4P2tVRs0Gu3OnTuurq5z5sz53//+V/s+sM+ePeNfwyApKYl/xgMvGzZs8PDwMDY2rup+ghAyNjZeu3btli1bqoYlJCS0atWqHvPXhr6+vqKiIp8BFAql4U2RAgMDL168yJ7NUCU/P//gwYNZOemsbIZWhsZrV29qhtkMLNHRsQAgJSXJtWFNQUHB8ePHBXg7vG8f8KjhAQCQns7ct0+At+MpM5O5aBG2s8Pdux/8s7SejY3NsmXLmiIGgiAIgiAagFRoIOqGVGjgD586hffvh8JC9oOMwqIbGj8/OM3SJpuVCYJoyRDACXNUzsQPswEANsdiUyk0guwVJFqcL1++jBgxwsvLa9iwYcKOheDOw8PD2tra1dWVbCclCHZycnI3b958/Pjx7t27X7x4wafjOB8GBgbnz5/v1auXwMMjeMrMhGoboDngqCjyaVMwRETQkSMwYwaOiuI4gwwM0O7dIC3dSHcOCQl5+fJlRUVFly5devToQaVSa7yEQqH4+PiMHTvWz8+PfZe8urq6o6Pj3r17BRLYkCFDbt26NW7cOIHMxhIfH79ixYqIiIjCwkJxcXEdHR0XF5dRo0YJ8BbCYm9v37t37y1btgQFBZWWlsrIyHTp0mXFihXSDfvOuXHjxqZNmyIjI2k0GgB4eXlt2bJl7ty5ixYtqvHa7Oxs/gNoNFoe1z30tbBs2bJZs2adP3+e1Wujc+fOU6dOVVBQYB9TXl4uISFRv/lrpKysbGhomJKSwmuAgYHBf//918C7bN26laMPL7v8gjyf+zcBQEFe0XXeUkmJutW6aEoVFeUyIE6n0zHGXAdkZmYK8n78s/EAUEKjb4PAvr6weTMkJmKAuMrKwD//PT1y5IiICFkiIQiCIIjmjvxrTdQNR0IDqdDwh9xcfP48RzYDAHw2ts2QVwUADUZZH0XSj40giBZOjALnLZHjV/wqDzDAnHBciZGNLBhKAnnITrQMsbGxw4YNO3r0KMlmaM40NTVnz569adOmkydPCjsWgmh2Bg8ePHjw4PT09KdPn37+/DkiIiIpKSk1NbWw2mcZDuLi4q6uruvXr5eRkWmaUImfpKSgpuUW1Gir7P8iAwPk7Y09PVFICM7NBSYTlJWRqSnatAkaZ1+Hv7//okWLIiMj8/PzAUBSUtLExGT58uUTJ06s8VpZWVlfX18fH59z587l5ORQKBQ9Pb3ly5dbW1sLKjwnJ6e1a9cmJibq6ekJZMLr16+vWLEigW0hMyoqKiAg4N69e2fOnOG6cfzvIicnt2PHDgFO6OXltXr1avYFdQaDERER4eHhkZ2dvWnTJv6XW1tbi4uL8+nLoKioaGJiUu/w5OXlFy5cuHDhQl4D5OTkCgoK6j1/jTw8PCZOnMh1JV5cXHz06NFycnINvAXXNiIsFAql74DuABghNH3KHFmZht6rUUnLSAJAXm4j/uf4A43W0AEN9OMH3rABfuW7+JaXs59sr6vLq8gNQRAEQRDNCkloIOqGJDTwgb28gFta8ZO2fVlfDI70ow4Y2LRBEQRBCIEYBc5Zov6BOKYMShkwLQwDgIEkTNBAS/VAjDS8Iv5mOTk5Q4cOXbVqVcvYQdiyrVixwszMbMmSJebm5sKOhSCaIw0NjUmTJk2aNKnqSFlZWUZGRlpaWnJyclRUVGhoaHh4eGpqKgCYmZkNHjx45syZmpqawgv5H6akhNTUMJ9dsxISIMCW5y3Vp0/Y2xvy80FBATk6QocO/AYrKFAOHIDKSpSeDgwGaGvXmFNSb0+fPp0+fTr7cmlZWdnXr18XL16ckpKycuXK2kzi4ODg4ODQSBHKyspOmjTpyJEjAlmk//bt27Jly5KSkjiOFxYWXr16VVNTc+vWrQ2/S0uSnZ3NqzxAYWHhqVOnHB0d27Rpw2eGXr16tWrVKjw8nNcAQ0NDMzMzAcTKQ5s2bfY1ZmeBgQMHrlixYteuXRzPLaWkpOzt7QXyfcsnHaRDp7aqasoAMKCfnXlrq4bfq/Hk5uVISIoBQEoSzxYkampqvE7VR40ZkI2cIok3bgS26h3v/syfsKdQoKSk8eruEARBEAQhKCShgaib9PR09pckoeEPERFcD7+y+lmLdWDoawCS0EAQxD9BURSutkHDg3HGr8cF8WWwLQ7viAcKAEKwUh8tNxBmhARRD2VlZfb29qNGjVqwYIGwYyFqpqCgsHTpUk9Pz+vXrws7FoL4O0hKShoYGBgYGAg7EIKb/v0hIgIqK7meRCYmqGfPJo7ob5KRgV1c8LdvUFLCOoDv3kXW1ujQIeD/WENEBHR0GjW00tLSRYsWcd38nZOTc+DAAXt7ewsLi0aNoTZcXV27du26devW2jTC4I9rNgNLeXn5tWvXVqxYwdGw4O+FMS4sLJSXl2/IJFu3bo2NjeV1NiMjY9OmTTdu3OAzg6io6OTJkzdv3lzy60eAnYKCwu/iCpGR+NIlyMzE4uJo0CA0eLBAUnk6duyIELp37569vX3DZ+PKzc2tW7dunp6eMTExxcXFkpKSWlpa06ZNmzVrlkDm5/U9qaun1aadBQBU0pmjHMYK5F6N50tIIOuLhHjuBSfk5eXnzp0ryFv27Al+fsBgcD9LoUDnzoK8HYfSUhwTw34glE5nf9mrvBw/fIgcHRsxBoIgCIIgBIHskSTqhiPTWaNxai3+rbi9O8+Xlv+qbwkAIozKXtEBTR4TQRCE0JhKwZuOaJEe9FIERdGfB5kYKjHQmbA5DufQ+V5PEM3PnDlzWrVqtWXLFmEHQtTWwoULP3z4wOroTBAE8VdDixejjh2Bayl+LS20ZQtQyBMeHnJzsZMT9vcH9qXc4mL84QN2doa8POFFBgCwf//+CB67IwAgLS3N09OzKePhpVWrVoqKilFRUQ2cp6ysjP8kcXFxV69ebeBdmokHDx4YGRnp6Oh07do1Pj6+3vOEhYXxH5DArVwoh1WrVo0fP15WVpbjuJKS0pw5c6ZMmQJlZXjOHKajIz57Fj94ALdu4QUL8PDhEBhY78irIIQOHz48d+7cuLi4hs/GS9euXZ88eRIREfHly5fw8PD3798LKpsBAHr27Emp9mtWUkqyd79uAECn0zu26yYiIsrt0mbE//N7AGAwcE42l199FAqlf//+gwRa7wfNnIlat+Z51tQUubgI8HacUlLgz14nSX/mBVpSqRAS0ogBEARBEAQhIOTjLlE3HO3oBFyF7C+HVVWrH3xt2ZNBoQJA+9gvchKkJgpBEP8WDTHYaITu2aDwrmioCufz9y6fsFCiIoj6OXjw4NevX0+ePNkC+jr/OyQlJXfs2OHq6srgtS2MIIi/HJMJKQn0yG8VGancSxe0HCIi6MIFNGwYKCn9PigqiqysKEePQrt2wousucPLl2MeK+g4MhIvX97E8XB4//49xvzeFfPZmt+UkpOT09PTZ82a1bdv39GjR3t7e9dvnqSkpPz8fD4DMMaBglhBF6709HRnZ+dFixadOXOmsLDQ0dHRzs6u4M+F1dorLy/nP4BPNwR2p0+fPn78eLdu3fT09FRVVQ0MDHr16nXx4sXt27dDZSWeOBH7+v6R4kOn47Aw5vz5EBxcv8jZ9enTZ926dba2tgEBjbvbR1RUVFNTU1JSUrDTuru7W1pachzs0auThKQ4AKSn5I4eM2bHno1bdnhERH0X7K0FJTUtJTYuGgCGDB42bNgwjuwWOTk5BweHy5cvC/iuIiLo8GFkYlL9DGrVCh08COLiAr4jOzExYCsqU4JxEdvvW3GElCkUkJBoxAAIgiAIghAQsrxK1EF5eXl2dnbVSyqVqsq+hI8xvnMHHj7ERUVIRAQsLdG8edBSigTWBmXaNOaTJ5Cby37wpWV31he9w97V0KGTIAii5ZKkwhVriCtFZ9LgchrOpgMAZNNquowgmo0PHz5s27btw4cPUlJSwo6FqJsJEyZ4eXkdPHhwyZIlwo6FaAays/HRoxAdDZWVIC+Pxo+H3r2FHRNRT0wG+Fwr/BZUkZfDqCjHUtIURRVKl95S/Ya03E7YEhLo2DEUE4P/9z9ITcVSUmjgQDRokEAKwrdYeXk4NJTPefztGyoogIZ1BGiIsrKyBg5oAjt27Dh48GBBQYGfnx/ryKNHjw4fPuzt7a3EnmFTC5KSkiI1fcfKyMjUaU4ajRYbGysiImJgYFDj5E3g7t27s2fPnjFjxqlTp1hvHZcuXRofHz9lypTbt2/XIzVWTk6ugQOqODk5OTk5lZaWZmVlqampVa364927cUAAcM2tSU3Fa9eie/caXgZm7ty52dnZQ4cO3b179+TJkxs4WxOTlJS8dOnSuHHjwsPDWUf0DXX1DXUAIDe7wOvUOe87V6NjogDg4JHdHu5bNNQ1hRkuNy9ePQYAhFDvnv0dRzn5+PicOXOGtXVNXV199uzZQ4cObZQbGxujmzexpycKDcWsp6aKisjSEm3cCCoqjXLHKjo6SFkZ/0rTyWMy2U8qUyhIQgL17du4MRAEQRAEIQjCf5dP/EW+fPnCvm9AS0vr9wfFjAw8Zw4OC4PycgDAAPD6NTx4AIsXozFjhBGsMFhYoB498L177J8AX1v97GPapzARbdkkpMgIgiCaBUMp2GQEzhqo8ycMABigggnipFwU0ezl5+c7OzsfP36c9JX/GyGETpw40a1bNwcHh1atWgk7HEKYsJcX9vICtsbt+NUr1L49OnYMqpXgJpo5BgOO7siNDKvAv9YmSkuYpSXMe9eKUhLok+YqCDO4xmZkhDw9AYDUC6oNHBAAaWn8RqSl4aAgIS5o1bh4X9fVfYE7cODAtm3bOKoLlJaWvnr1aujQoa9fvxavywZrHR0ddXX1rKwsXgMkJSWHDRtWy9kSExMXLlwYFhaWk5MDAGpqara2tocOHVJWVq59SIJ14cKFtWvX+vj4dO7cmf34nj17BgwYsHLlyp07d9Z1Tnt7+ydPntBoPPPBO3XqVKcJpaSk9PX1/zj06hX8udbLDkdFoffvoUePOt2Fq7Vr144YMWLy5Mlnz55ds2ZN//79/6LiZ9bW1m/fvl26dGlgYGBhYX6f/t0AAAAdPXRKUlIy5GsQaxidTouM+t7cEhpKSoo/+vsBQBvrdmqq6gDg4ODg4ODQRLdXUqIcOgSVlSg9HTAGTc0mSsWjUqFTJ4iOZr0q+PObXA4hZGICXbo0RSQEQRAEQTQMWUMg6uDIkSPsL21sbH5+VVyMJ0/GgYHwZxE8nJCAN2/GDx40VYDCh/btQ336wK8M9xgNw3hVPQCQppV1Wj0fhP0YgiAIojkwkwYqAgDAAMMEULuUIBrdjBkzRo4c2XTP+whBMzY2dnd3nzx5MpP3k3qixcPnz+O9e9mzGQAAiovx69d4yhSobOndClqc62cLor79zmaoQqvAwR/LXz4qEUZQRLPEt7sBAACT+UeN/SY3dOhQUVFRPgOqV7lvSnl5eYcPH+bVKyEgIGDjxo11mhAh1K9fPz5r2Obm5v369avNVB8+fOjXr5+Pj090dHReXl5eXl5kZOSVK1d69uz548ePOkUlKFFRUW5ubk+ePOHIZgAAUVHR27dv37t378CBA3WddsaMGW3btuV1tnXr1uvXr6/rnH/Izsa8U0wAAMrL8aNHDboFmzZt2gQEBEyZMmXZsmUmJiZLly69c+cOnxyXZkVZWfn8+fPfvn1btWa5qKgIAIweOU5dXYNeSa96nyklJW1p0UaoYXLx1u9lBa0CAAb0tRNaECIioKMDurpNV1iIyUTTpyMjI9arwj9rkMiLi6O1a9l7UhAEQRAE0WyRhAaitoKDgzn6qI0YMYL1Bd68GX/n0R8uJwf27QM6vbHDaw6YDIiIwM/GHH073Sunm31auy4zF59kneqrLiZqyqVdHEEQxD8IAehK/HyCGVTMr2EwQTQHZ86ciYuL2759u7ADIRpk4cKFFArl0KFDwg6EEJKiIvDygsJCridxcDAm3xt/lbJSHP61gsnjTURFBf74urRpIyKaL2RmBvzbRUlLo9atmyocLmbMmGFtbc3rrKGh4datW5syHg6nTp2K/rW5uToGg/H06dO6zrl9+/aOHTtyPaWjo3PgwAFKLVobFBUVzZgxIyYmpvqp8PDw8ePHV9YuUy07O3v27NldunSxtLRs167dyJEjAwICanNhdcnJyaNHj96wYUNrHt9RSkpKjx492r9/f11zGqhU6rVr17imthgbG3t5eck2sM5QaWmND+5wiSATxURERKZOnfrly5cbN26oqKicOnXK1NTU0dEx988urs1WQWFBWHgIAEhKSg7oNxgAlJVUbG06AkBrUwv3FRtUlFVrmKLJvfV7BQB0WuW0qTP69Onj4uLytySR1FNFBfb0xAMHMseOxenpICYGFApHhQYFCwvo1k1YARIEQRAEUSek5QRRWytXrmTf06ampjZhwgQAACYTPn/mcyGOjobHj9Hw4Y0doXC99C3xe1manV5Jo0OarmWs/d5EbfGqv68JOuRnjSAI4rdyxs8lCAYTpoTBeWHuOiMIfhITE1evXv3ixQsxMTFhx0I0CIVCOX/+fOfOnfv27dumTbPbM0c0Nnz5Mo6P53m6shJevoQlS5ouIKJhwoLLc7MZfAbkZTMz0yvVNMinMALA2hrp6+NfPe+rQ/r6YG7elBFxEBERuXjx4n///RcVFcVxSltbe/v27ZqawixcX+PqfmZmJo1Gq9M7JUlJycePH48bN+7jx4+Fv1LNKBSKhYXFgQMHetSur8HGjRsjIiJ4nQ0NDT1+/Lirqyv/SR4/fuzq6sqesfHly5f379/PmDFj27ZttQmjip+f3+jRo5cvXz5//nw+w/T19V+9emVnZ5eRkbFly5bad1swNDR8+/bt4sWLP336lJ2dzWQylZWVraysDhw4oKurW6dQuVBXBzk5/qVK0J8/JgwG4+zZs/fu3SsuLhYXF+/cubObm1s92qO0a9euXbt2AFBeXu7u7t63b98nT56oq6vXdZ4m9uLlY1YHEJc5S0VEflZYmTNzQUZmuoa6ZjNsouFz93ZmVgYABAV8DQ0JB4DXr1/7+vp6enpOmTJF2NE1guJi7OyMg4Phz5IM2X8WY1AyNm7asAiCIAiCqD9SoYGolY8fP3Ik3a9bt05aWhoAICsL5+Twu5jBgLdvGzM64fO+WHj/RlFCFuNlL8XbzqovhijGs2Uz6InDMBVhhkcQBNHcdJL//YjnTiaOImWhieZq3rx5ixcvFm6pZ0JQDA0Nd+/ePXHixPI/u6QR/4RqT7Q54Oxs0nXiL5KRxuD73xNKS5n5uaTFDAEAAAjBlCnAa/+6nBxMnQrCXn20sLB4+fLliBEjDAwMxMTEREREtLS0evfufevWrbFjx9ZykhKBbqCvgvn/sAFgjBkMfglGXCkoKDx+/PjBgwfTpk2zt7cfO3bs8ePHAwMDa9lsAgD8/f35xEan0319ffnPEBUVNXfu3Or1J7Kyso4ePVrXIgrr16/fs2ePm5tbjSP19fXfvXv36tUrJyen0tI6lJNRVFRkNTsICAjw9/f/9u3brVu3BJDNAADi4sjAgN8AbW00alTVq6ioqM6dO7u4uNy9e/fFixe+vr4bNmzo0KHD3bt36x2ChITE3r17x40b1759+2vXrtV7nibAZDL8Pr4BAGMjUzPT33keFApFU0OrGWYzxMTEeJ09AQBMJjM6Kq7qeFxc3MqVKx+0xE7BeMECHBRU/b1fYlkZ+8vmnzpDEARBEEQVktBA1MrRo0fZX5qYmMyZM+fni9q0k6j7h9u/SERoxUv/ig/W0t7OavFG4qXSv7J9MWgkVwwPKwnp2vw+zRAEQQjVRSvwaIWov345Xs8QajQEwYOPj09CQsKyZcuEHQghMJMnT7a0tFy8eLGwAyGaHLOmtW0ms2V/ZmlhFJVraHctLo5k5cjjDuIn5OyMJkwABQXOEwoKyMkJsWpPCpuWlpaPj09oaOirV69evnwZHBz86tWrTp061Xjhq1evBg0aZGpq2rp1azMzsyFDhnz48EGAgZmamvIfoKSkJCkpWb/Je/TocebMmbt37167dm3WrFl1KvNQyKOLUJWioiL+AxYvXhzPo3hPYWHh8ePHy/5c++RPTExMQkKiloOVlZVfvHghLi7evXv3uLi4mi9gQ6VS9fX1jY2NBVs/DLm7A69aICIiaOBAUPm5UycjI8PBwSEwMJBVooAFYxwZGTlv3rzXr183JAx3d/dr167t3LmzT58+gYGBDZmq8YSGhRQU5ANAz+59hR1LrSxZskhNQxkAYmMSy8r+yOvNyMjw8PCoMW/pL/P9O+ZRSzj5zzd7+vr6TRIQQRAEQRACQAowEjVjMBgcSdbr1q0TFf1ZUQ00NEBeHvgUaaBQwNa2MQMUpkwaLA1lfnRQZoj8TloQpWOT8FKT8DLZgkoRURTSSaRdp9p+rCUIgvhHuOnDvgQoYgAApNJqGk0QTa6ysnLVqlUHDhz4/Z6HaBFOnjzZoUOHy5cvOzk5CTsWognV9MAaycmBuHjTxEI0nLWtuLwitSCPZw6KojJVQ5s87iB+Q+vWoR498LFjOCUFKipAXBxpa6P586FPH2GH9gcZGZmuXbvWfry7u/vJkydz2B7IREVFBQUFLViwYO3atQIJycXF5eLFi0lJSbwGdOnSRSA3qqsaswfE+f5WLykp4dOxAgCio6Pv3r07bty4WsYzevTo8+fPjx49upbjJSQkzp07d+TIkW7dup07d27w4MG1vLCxWFiglSvxzp2QmvrHcUlJ1KcPWr++6oCrqyuvv7rU1NRly5Z9+vSpIVUKunfv/vnz59OnT//333/a2tp9+vTR1NSsqKhgMplFRUWZmZl5eXn5+flycnJDhw6dOnUqlVpDiltdBQUFHT16NCUlRVRU1MzMzM3NTUNDg31AyNdgABAXl2hvW3PKkdAVFBRgKh0hhDEOCQqrPiAqKurDhw/dunVr+tgaCb50CQoKuJ5K+TOhQVtbu0kiIgiCIAhCAMgnfKJmMTExBWxvBOXl5f/4RCcigszMcGwsz+v19dGIEY0ZIBdMDBk0qGCCmhhICfijzU+5dNifiE+lQKnm70/REmVM3YSKDu8LqZU/s5sr6TjkUzlJaCAIguBQlc0AANZ17rVKEI3u6tWrGhoagwYNEnYghIDJysreuHFjwIABlpaWbdu2FXY4RBNBU6fiO3cgPZ3niHbtmjAcoqFk5SmtTEWD/bknNFCpqE17CVIlj+DUty/q2xdVVkJhIcjJgcifD8Sys5k7dqDISFxaiiQlsYEBZfly0NMTUqy14uXldezYsfz8fI7jmZmZ+/fvNzU1rX27Cj60tLQcHR0PHz7Mvh2/iqWl5fbt2xt+l3owMDDw9/fnM4B/y7D4+Pgcvu1TKysr379/X/uEhgkTJqxatSo+Pt6Af++GP7m4uNjY2IwfP3727Nlr1qyhUIRZWgaNHo3atMHbtkFsLC4pARERpKEBo0ejiROrxpSVlQUFBfGZJDw8/OPHj3XKy6mOQqHMnj172rRpr1+/9vf3//Hjh6SkJIVCkZGRsbW1VVZWVlRUzM7OPn78+IMHD27evCmov7eKioqpU6c+ffq06nvj3r17N27cmDNnzurVq6uGZWVnAICujp642F+QCvn23WsNTVUAiPkRn5ebX31AcXHx69evW1JCA2Rn8zqT9mfJLpLQQBAEQRB/EZLQQNQsMTGR/WXbtm056tqhDRsgPBxzq9SHpaQo48aBTNMtVYWXwN4E7JsDRZUAAAjAUgYGK8MIVWTDo2lmXZUy4Fgy7E/EhWxtdpWy6VZBJbrx5dWfm9EqWlbpNoIgCEG4mv7zd6MIghlawo2FILi4e/fujBkzhB0F0SjatGlz6NAhBweHDx8+aPKqrky0MNraaNAgfPkyVFZWP4lMTZG7e9MHRTTExDkKOZk5iXGcDRARFcysxIaPFdBnP6LlEREBJSWOY9jXFzZvhsRE1ttTDABfvjD9/dH8+Wjq1KaOsHaYTOahQ4eqZzOw5OTk7Ny5UyAJDQCwe/fugoKCK1eulJaWVh2kUChWVlbXrl2Tl5cXyF3qytPT882bN2lpaVzPGhoarlmzhs/loqKiNe7s51/jgYOkpOSoUaPu3r27cOHC2l8FAN27d//06ZOTk9Pbt2/PnTunpSXUj0YmJujMGQBARUUgKcmZ9wMQFRWVkcGvX2BJScmzZ88amNDAIioqOmDAgAEDBvAaMHr06IEDB+7Zs2f58uUNvx1rQl9fX+afa94JCQnbt2/HGLv/eqtAp9MBQLAtPxpP8NfPAMBgMAI+hQg7liaCeTfB4ajQIOQfN4IgCIIg6oI0lSRqxtE1UFa22rMhTU20dy9q1YrzuJISxdkZubg0ZnS/FVXCih+4x2d8PeNnNgMAYIBvxbAnAXoH4I7++EIaMBuQXUDH4JUC7T7ijbG/sxlUCyr7PM4fejtHj1s2AwBISpHNQQRBEJykfz0cY2Ccx2V1iSCELCAgoGPHjsKOgmgs48aNmzt37uDBg/Py8oQdC9FE0KZNaNgw4PgsgxAyM0OHDoGQFuSIepOQRIvWKbfrIqGo9HNJEiFQUaP26i89b7mSUDc5E3+bkBDs6Yn/3MgBAJCWhvftw76+woipZgEBAdHR0XwGxMTEhIeHC+ReCKHTp0/fv39fX19fXl7eysqqZ8+eq1ev/vjxY+vWrQVyi3owNzefO3cu13QKVVXVNWvWqKqq8rnc0NBQTU2NzwBJSck6Veqi0Wjx8fFSUlK1v6SKpqbms2fPevbsaWNjs2XLlszMzHpMImCystWzGQCATqdzrPdXx7WYB4fS0tKvX78GBQUVFhbWM0IAUVHRc+fO7dy5M7H6z2/dnT9//uXLl1z/dIWFhcePH09NTQUAOp2ekpoEAMpK/L7Bmoms7Myk5HgA+BEZW1xUwnWMtLR0z549mzSsRoYGDwZRUQDIkxT/qqF8ur352Xatj3Sy2tLTNoPtvy9CiGQ2EwRBEMRfhFRoIGomJyfH/pJ7Ub6OHdH9+7BrF3z9CoWFICYGWlpowYImq936rRjGh+Kk8t9HVERBigppFUD/lcEQVQoLIvDtTPifFZKuYx8KOoar6bA7AcezZXeYSsG6Vij5bHFYQjmvC8UlUKdePFODCYIg/lmerdCILxgAMCDnr/hZB5L7RTQjeXl52dnZJiYmwg6EaESrVq3Kzc0dNGjQkydPFBUVhR0O0fgoFHT4MDx9ChcvQloaZjCQnBy0b4+WLgVpaWEHR9SHhCSauUixuJD57UtFXg5DQ0vEoq24uAR5R0HUDd68GXjs8ofcXDhwAOzsoPm1MAkJCSkp4b48yZKfnx8WFmZubt6Qu6Smpt64cSMmJkZXV3fs2LE/fvyws7OzsbHZs2dPQ6YVFA8PDxUVlcOHD//48aOyshIAxMXFTU1N161b5+joyP9aUVHRjh07RkZG8hpgZmbWt2/f2oSBMb579+7atWvNzMwmTZpUpz9CFSqVum7durFjx06fPn3btm0DBw7s3LmzgYGBioqKoqKi/C/VqwIUFBQwmUwpKak61ZOoN2NjYxUVlaSkJF4DxMXF+TcvSEtLc3FxCQkJyczMZDAYampqrVu3PnDggJmZWT3iMTAwmDt37tatW48fP16Py9lduHCBvQYJh6SkpD179uzZs+frt+Dy8nIAsLb8CzqXPXvhizEGgLBQnt/qpqamf2+/ieLiorT01Pz83LT0tI+f3gFCJkZmVArK6dMxmQKFYqIc4ykUxGD8fEyMMS4tLW2aHxyCIAiCIBqOJDQQNdPX12d/yfPznqws2rixKQKqJqwYhgXj/F8bfPsowkYj1FYWAKCUAa/y4F4Wvpf9s2zDi1wYFYJvtEFytfv2p2O4kg57/kxl0BKH1YbISQNEECSPk02OpxXkcU9R1zMUNbMkb44JgiA49VaEwUrocS4GgG8lkEeHrfEgQwUzKTidCpUMOGUJJvXZ4EQQAuDn59e+fXvhtjEmmsDOnTuXL1/er1+/x48f89+mSbQYaOBAGDgQAJrd4iRRXzJylC4kg5yot6wsHBvL5zyOj0fBwWBr22QR1ZKCggL/ARQKpSHNIEpLS6dPn87e02H37t1du3b18vIaNmyYvr5+XRsr1AODwXjy5MmjR49KSkq6du3q6OjIsd8GAObPnz9t2rR79+69efNGRESkf//+dnZ2oqKcq5hcHTx48MuXL9++fat+SkNDY/v27TX2pGAymTdv3ty2bRuFQtm6dau9vX0t/2i8mJmZ+fn5ZWdnP3v2LCgoKDg4ODs7u6CgIC8vr6CgoKCgQFRUVFJSkvVfv6ysLDs7W0JCQkREpLy8fPTo0RcvXmxgADVSUFAwMzPjk9BgbGzMp0lEWFjYqFGjoqKiqo4kJCQkJCTY2dmdPHly4MCB9QhpwYIFrVu33r59e40/FPylp6fzH8B6HBoQ6A8AUpJS1lbNPaEhIzP9zbuXANDKwFhBXikvt6D6GDU1NU9Pz7/rU09lJf1HdGRIaPC3sJCMTM7/allZGQAAEuy/BDAVY43iMsWyClVJifTi32krMTExHTp0aIKYCYIgCIJoOJLQQNRMX19fV1e36uNKc2swVsyA8aE/sxnkReCAGfqP7XG0FBWGqsBQFbSbAbsT8N4EAICPBdA/EJ+zRJYy/GZmYLiWATvi/0hlUBKFJXpolg5I/nq3r6MvMsBe5olPcVEBZ06Dtp7otAVkwx9BEAR3U7XhcS4AQBkTDN9hjo5AXT5BTh+y3kQIx+7du6dPny7sKIimsGvXrvXr1/fu3fvp06c6OjrCDocgCOKX1FR89izExWEqFVlYoMmToQXUkqHTgUqF5rRyhqOigGsRyiolJTgwEDW/hIaePXtqaWmxauBzpaOjU+/mWeXl5QMGDPj48SNme4eemZnp4+OTlJR0/fr1wYMHGxoaNnz9vsq9e/cuXLiQl5dHpVJNTU1XrlwZHh6+YsWK8PDwiooKADh79uz27dsnTZrk4eHBca2kpOTYsWPHjh1b15sqKirev39/3LhxX758Yd2FxdTUdMuWLYMHD+Z/eWxsrJOTE0Jo06ZNw4YNQ4Ir46GiojJ+/Pjx48dXP1VSUlJeXl5QUAAAEhISKioqrJoNkZGRHTt2rKysFOHWJ4KFFSHm/NRVZ3v37h0+fDjXLg8KCgpLlizhlVBCp9MnTpzIns1QJT4+3tXV1d/fvx5JCWpqagMHDrx69ercuXPrei07BoNR4wAmk/E94hsAWFu3ExGpVd6MEN3wvlxZWYkQcho/pXuXfnPnzo2IiGD/BjAwMFizZo2Dg4MQg6y9/Py89x/fhkd8i4mLptN5tjWhUqkyMrIK8ora0rI6Hz/rxMZrZuXIVdABIdDTe6qt+4Btnx5JaCAIgiCIvwhJaCBqhhA6cuTI+PHjS0tLZWVl9+/fL+yI/nAqGRLLAQDkReBhO2TFI0dBmgqerZCGGKz8gTFAVCn0DcQrDdACXRCr9jiFieFOFmyLw1Fs1eaURWGBLpqlAzLVcvT7DZHW0BJ56F2UncEsKWJQRJCCIlXfSHT8DDkp6Wb0sIYgCKJZsVMBGSoUMwAAqj9Xq8RQiUGEpDQQTc7Pzy85OdnJyUnYgRBNZP369QoKCj169Hj06JEQe4ETBEH8xGTiDRvww4fwa7swfvgQ37iBnJ3RvHnCDa2eCgvx1q3w5QvOzwcqFamqwsCBaM4c4L3y2mSQqCimUID/Qma1Iv/NgYaGRps2bfgkNNja2tZ7w7qrqytHNkOVoKCgDRs2eHt7Ozg4BAYGamtr1+8WVQoKChwdHT98+FBcXMw68uTJk6tXr1ZUVBQVFVUNYzKZ0dHRO3bsSE9PP3r0aANvWkVfX//9+/f/+9//bt++XVRUJC4u3qFDBzc3t+qlIDikpaV17Nhx4sSJ+/fvr30qQ9XI6n+3tcw2kJaWlpaWVlZWZj+IMV68ePGKFSv4ZDOwhiGEGp7WYG1tfejQoaVLl8bExLAf19DQmD9//owZM3hdePjw4dDQUF5no6Ki1q1bd+jQoXqENG3aNE9PzwYmNCgpKfEfoKamFhsXU1paAgCW5tYNuVcTiIj8HhIaBAA9uvXR1zPU1zP89OnT5s2b/f39i4uLpaSkzMzMNm7cqKGhIexIa+X12+fXbl5iz2OgUqkmxmbmZlb6egaKikpysvIJiXES4hKtWpn8/pF0xfDlC37yBIqLwdISDRtm4uEBbAkNVb92CIIgCIJo/hAAeHh4bNiwQdiREM1dTk5OeHi4paVlc+sxbPsRx5QBABxqjSZr1jz+Via4RODSX88rWknCUn00Sg2kqQAAyeVwPxvOpODIP1MZFuqhWdo/x/CRm83IyWKIiiJtPRFRMbIKRxAEUYO8SujzGceX/3xJBWD+Sm4QQaRCAyEcAwYMcHZ2njZtmrADIZrUpUuX3Nzcbt++3bVrV2HHQhDEP425ZAn4+ACdznlCRgbNm4cav86/gH3/jhcswBx7skVEUIcO6Nw5kJYWUli/FBQwBw0C3mkBICdH8faGpkp3S0hIiIiIkJaWbtOmTY1r6snJyQMGDODaFdTCwuLVq1eqqqr1iKG8vNza2jo6OprXAD09veDg4EOHDoWGht68ebMet6hCp9P79u3r5+dX+0sUFRVv3LjRv3//hty3gYqKinr37u3o6Lh69eo6Xcie+sCRUsDnVI22bdt29+7dt2/f8k9oaPiN2GVlZbm7u4eGhhYWFkpKShoaGq5fv97KyorPJUOHDvX19eUzoHv37u/evatHMAwGo1WrVj4+PjY2NvW4nGXlypW7d+9mMrn3k1VSUnr48GFSauzjpw8QQru3HZaTq39Ll8bGZDI2bl2TkposISGxef0e+WYcam08efbwxq3LrK81NbTMW1uamViYt7aUlKxzi8oPHz706NGD9V9ZWlr6+/fvenp6Ag6XIAiCIAhBmzdv3vHjx4WfDk/8LZSVlXv06CHsKDiFFAErm0FWBBzVa3XJKDWwlkFzwnFgIQBAbBm4RuAlkaApDsUMyP3zqZG8CCzQRfN0uVRl4EpJhaqkUruhBEEQBICiCIR0Rf6F4J0OA5VhoDJYvcdJFQAAxnV+OkEQAvDhw4fo6GhnZ2dhB0I0NWdnZ0VFxZEjR16+fFm4yyQEQfzT3r6Fp0+5ZDMAQHExvnQJjR4NDd4T/1NqKnPfPhQXh+l0JCMD3bujWbOAR634eiop4ZLNAACVlfjjR5g/H50/L8jb1YO8PDIzw7wTGpCxcdNkMzx9+tTDwyM2NjYzM1NERERbW9vGxubEiRPq6jyfdOjo6Ny/f3/SpEkhISFlZT87ZUpJSbVr1+7KlSv1y2YAgMDAQK7dBKokJSW9fPly5cqVVlZWr1696tOnT/1uBADbt2/39/ev0yV5eXm7d+8W4r/UDAZjwoQJnTt3rms2Azs+mQR1SjIoKipauXLl8+fPX7x4UZtsBvhVp6H2t+BFVVX11KlTdbqkxt3w7DU56oRKpc6dO/fQoUNeXl71mwEA1q9f//jx45CQkOqnEEL9+vUzMTW+dO00AJgYmTXnbAYAePHqaUpqMgAMs3P4q7MZaDTaLZ9rz18+BgBZWbm5sxaaGjfoF3LXrl3v3Llz+PBhCQmJVatWkWwGgiAIgviLkIQG4u92L/vnJ71hKiBZ694OJlLw1BadTIHtcTi/EgCAjn/2ragiKwJzdWCBLpInPyUEQRCNrLMcdP61A01ZFCVVYAAo5743hvh30en0hw8f0mg0AGAwGIWFhVWnysvLq57js5OXl6dQKAAgJSUlLi4OAGJiYtLS0gCAEKqqwywrK8t6BCwhIbFhw4Y1a9aINcvi0kRjGzp0qLe39+jRo//3v/8NHDhQ2OEQBPEvwl5eUFDA83RqKj5yBG3dKpAb4ZMnITWV9YkaA4CfH/j4oMOHwcSk4fP/vMuePfjHD55nP39GHz6AsOvioC1bwMkJx8dzOaepiTw9myCGI0eObNq0KSMjg/WysrIyISEhISEhMjLy/v37RkZGvC40NjZ+//69r6/vlStXWE1CnZycBg0alJycPHfu3B8/ftBoNDk5uVGjRk2bNo31pqhGmZmZrLdbvGCMU1JSJCQktm7dumLFCn9//3ovkD98+LCysrKuVyUlJdXvdgKxbNmy8vLy+nVGEKy3b99OmjRpwIABnz59kpdvlEXrhvenYCchIdHAAXzMmTPHxMTEw8NDX1+/fjNISkreuHHD0dHx69ev7H9kCQmJPn367N69c/+hHWXlZQih4cP+q3ecTaC4uOjug1sAoK6mMaCfnbDDqafy8vIXr588e/GoqKgQAGRl5dwWuWtr6TR8Znt7e3t7+4bPQxAEQRBEEyNLtcTf7XH2zy/sVev2+ZmKYJ4OOGugC2lwLR2HFv+scC5DhS7y4KCGRqnVtioDp+JiSE0FWVnQ0ABBpL0TBEH8U0R//e4t4tvLmPgHvX//fu7cuT179gQAKpXKXodZXFxcSopLTY/4+HhWQdGSkhLWo3kajVZSUgIAGOP8/HzWsKKiItbD9LKyMm1t7SlTpjT6H4Zornr06HHr1q1Ro0Z5e3s3w+JkBEG0fL+WtHniuu5eR/jmTXzgAOTl/XGUwcDfv8Ps2ejmTVBWbvhdAAACAoDPUmhREfPyZYqwExpAVxcdOwZLl+KoKGD8fgOKjIzQ+vVga9vY9w8PD9+2bVsGt//0ERERzs7O79+/55OLgBAaOnTo0KFDq47s2bPn4MGD7FUWnj17durUqZs3b+ro1LwcaGRkJCsry2evvJiYmIWFBQA4Ojru2bPn+vXr48aNq3Ha6phMJtc/dY0qKirqcZVAbNq06cWLF69fv65lOYTGc+vWrfnz5587d87Ors4r1qwiDTWmKVTlqdRmcG3Y2Ng8ffqUzwA+uTs1UlJSmjVr1s6dO48cOVLvSUxMTN6/f79+/fq3b9/m5ORQqVQNDY3x48dp6qjt2LuJTqcBQL8+g8zNLOt9iybw/NXjsrJSABjvOElERKBFdxpBWVlpfEJsXn5uTm5OYWGBrKycqUnrzMz0uw9uFRTks8YYtTKZNW2+snI9q84QBEEQBNEykIQGAgCAyWQGBgYGBwcbGRn9RSV2c+nwrQQAQBRBH8X6zCAnAq664KqLyhiQQQMJKqiJAqXeSQgBAXjXLhwfD0VFICaG1NSgd2+0ciUI+4MuQRDE3yKpHD4X/HxYZiJBcsKIP6SkpPTt2/fy5cvCDoRo4bp3737p0qUxY8a8e/fO2NhY2OEQBPGPqXG3et23s3Oi0eDYMc5shl9wdDT29KQcPtzQu7DwqTYBAACIRxhNzcoKPXgAZ8+Cnx8uK0NiYmBri+bMAWnpJrj52rVrU1JSeJ0NCQnx9vZ2dHSs5WwnTpzYsmVL3p9/sTQazd/ff/jw4W/fvpWVleU/g7W1taGh4devX3kNMDQ07NWrFwAghHbu3Dlt2rQRI0ZISkryGh8TExMRESEvL29jYyMjI1N1nMFg1G+ZvJGqEfDHYDBWr1798OHDZ8+eVVX5EpbIyMi5c+c+efLExsYG2DIP6qROVwmkVMPq1atv374dHR3N9ayWltaGDRsaMv+yZcvMzc3d3NxatWpV70mkpKR27txZ9TL025fL184HhLwDAAqFMmSQvYP9mIYE2dgqaBWv374AAEMDIyvLtsIOpwYf/N/978oZPiVhdHX0hgwe0cG2s0D6pBAEQRAE8Vcj66z/BBqNFhgYmJycrKKioqCgoKOjw2qmmJub++TJE19f30ePHmVmZrIGL1q0aP/+/cIMt9YCC4GJAQBsZOtbTeEXSSoY8Pz0XSv43Dl88CBkZf0+kpMDkZEQFIT+9z/g/dmeIAiCqPKG7dHr6Wa974UQgrS0NE1NTWFHQfwTBgwY4Onp6ejo6O/vT/qPEATRpNjqD3HX4JVU/PQpjonhNyI0FCorBZOXX+MkzSf7X1QUzZ4Ns2dzXTTr2LFj9YOfP38WyJ1/8O7KAQDl5eU3b96sZUJDSUnJ/v3783ikiYSEhKxcufLo0aP8J0EITZs2be3atayiVhzExcXHjBlT9Y9j7969JSUlly1bxnVb/K1bt7Zt2xYXF5eTkyMiIqKrq9u+ffuTJ08qKioCgKioqLKycnzdi45YWVnV9ZIGiomJmTVrFoVCef36tbKg6pc0wLp161auXMnKZgAAjHFERMTChQvDw8MzMjIQQurq6paWlocPH25IzQOBU1RU3LRp05IlS9LT0zlOKSkpLV682KRh/W5UVFSWLFmyZMkSHx+fhszDUkGruHbjf2/9XrJe6uroO4+fatRKYB15GskN78usHg0DhdhsoqwM798PQUG4qAiJioK2Nlq8GFq35hhVUVHOkc0gJSVdVlbKyptRUlIe5TCuU4euJJWBIAiCIAiWZvPRkWg0p06dWrt2bVW+AoucnJyxsXFISAiDwVnR+/Dhw+vWrWsOn9Bq9LX45xe2NT3zaXShofjQIfZshp+YTPz5MyxejE6cEEZYBEEQf5nrv4rOilGwLqnQQPyJJDQQTWnevHn3798/evTo4sWLhR0LQRD/km7dIDAQqn1O/0lKCkaPbugt/Px4zs+SlwdpaaCr29AbAYC6OkRF8RtQbYmrueGaysB+quFpDcXFxQ0cUOXy5ctRfP/C/fz8WO0G+M+zePHisLCwq1evctxaUlLS3t5+06ZN7AefPXtmY2Mzffr09u3bsx/funXrvn37srN/NgqtrKyMi4uLi4uLjIx8/Pgx601dly5dAgMDa/mnY2nVqtWOHTvqdElDhIaGHjt27Pr166tXr16yZAmf3h9Npqio6PHjx2fOnKk68vz585kzZ7KnhiQlJSUlJQ0aNOjSpUtdunQRQpQ8jB8/XklJafXq1ZGRkayMGXFxcVNT02XLlk2ePLnh8y9btqx79+7btm1bvXp1Q+ZJTIo/deZIekbaadO1C5L2jnIY26tHP17/9dH+CNYXeDHPX2i1GdNwH/zfvX77HABMjM06tBfSf/fQULx4Mf7xg9VvCAPAly/40yc0bhxauZJ9YNj3UFY2w4Sxk60t2yoqKomIiBYVFcYnxIpLSBgZmlCpDdu7RhAEQRBEy0ISGloyjPHcuXNPnjxZ/VRhYWFQUBDXq5hMJp1Ob+TQBON7yc9id5bSQl70wjt2wJ8pI2znMP74EcXFgaFh0wZFEATx93mb//MXu4Gk8J8VEs1NWlqabeP3sSaIKlu2bBkxYsTChQubw+oFV8nJyRUVFQYGBuSBL0G0GGjBAnj6FIeFcT/brh0aPLjB96jFx+eGFZb/beJECAoCbhv9AQD09NCsWYK5USNgT2Xw59hQLi6OBgzoFBgIgkhrkK6psQWfbg4c3r59y2Qy+QzIzs7Oy8tTUlKqcapTp0516tTp1KlTiYmJJSUlUlJSOjo6zs7OS5cu5Ripqak5adKkQYMGpaamiouLsw5+/Pjx4MGDVdkM7EJDQydMmPDq1SsA2LZt2+vXr799+1Z9GEKoeoMDBQUFJSUlJycnKSmpvn37urq6NlIhpcTExJMnT3p7e5eVlU2ZMiUiIkJFRaUxblR7VU0fkpKStLW1q5p3FBYWuri4cC10ERsbO3PmzM+fP9f+W6gJDBo0aMCAAe/fv3/27BmdTu/Vq1f//v1FBFSsRUxMzMfHp0ePHurq6tOnT6/HDEwm8/HTB3cfeFf+6u9zSHfpoSDAvZrpu8EqX799uXDpNADIysjNnDZfOIUNsrOxqyuOjeU8npWFz50DBQU0Z07VsfDIMAAQFxPv2b2vqKgo66CsrJy1lU0TRUsQBEEQxF+lub8bIxri6NGjXLMZ+Bs7dqyGhkZjxCNw4b+eirRuir6WvFVWYv41EnNz8ZUrTRQMQRDE36zq+WtauYAeoxMtCKnQQDQxGxsbOTm5uu4cbTKvX79u3779gAEDZGRkLCws/vvvv5UrV54+fdrPzy83N1fY0REEUV9iYujYMdS6NWfaAZWK2rcXTOW/Tp2AfxaUoiJoaQngRgBo6FDUty/328nLoxkzoLnWhqzKZvAvK+PMZgCAigr89OmnkSOr8hj4FHKokYGBAZ+zIiIiQ4cOreVU1TMAqg+oXqeTl1mzZn369Ck4OPj169eBgYGBgYHVsxlYJCUl1dXVV7Jtv16/fn1GRgbXwQAQGBj4+vVrAJCVlfX29m7bti1H7qC8vPy4ceNmz55tYWGhpqamqKiopaUlIyNTWFgYEBDw4sWL+/fvr1ixomPHjgL/Z5pGo7m7u9va2paVlV28eDEuLm7Dhg1Nmc3AtSBH1eI0QkhKSoq9G8jGjRsjIyN5zRYeHl7XghZNsBBOoVB69Oixfv36LVu2DB48WFDZDCxaWlq+vr5r1659+PBhXa9NT0/duXfTLZ9rlZWVVCr1tOnaqlNVJRaaISaTce/BrSPH91ZWVoqIiMydtUBJUTi/WrGHB5dsBpbiYrh0Cdi+vVmtMZSVVaqyGQiCIAiCIPggFRparJycnLVr19Y87hcpKak+ffqMHj1aIEXemkAlhujSn18LOaEhLw9KS2sYk5LSJKEQBEH83agArI0wcuQdCvEnjHF0dLSenp6wAyH+LX369Hn//n1Dlqkaia+v79SpU69du9anT5/y8vKoqKgfP35ERUX5+fl5eXlFRESIiopaWFiYmZm1bt1aV1dXTU1NR0enVatWwg6cIIhaMDREd+7Ajh0QEIDz8oBCQSoq0KcPWrAABLHshwYPhlat8I8fPAdYWAjkRj9nO3wY3N3xs2fsRQ2RoSHMnIma68OHql/7n9TVcUgI90E0Gvb1RUuWfP78mTW+Y8eO9avTsG7duk+fPmXyKPpoZWVV+6c0HTp0uHTpEp+0BiUlpbquzWtqataYURoUFLRmzZp169b17dvXwcEBYxzLa1ETAACKi4svXLjQu3dvADA1Nf348ePmzZtfv36dn58vIiKiqam5aNGiwYMHAwCTyUxJSQkMDFy4cCHHSj+Dwfj69evYsWOfPHliZGRUpz8Un8CGDRumpKQUFhamrq7+8OHDiRMnFhYWysjI2Nvbjxs3rjFKIr179469P4K1tbWNjc2xY8dYe4040gswxnQ6PSsrq7y8XEJCAgACAgL4TM5kMt+/f1/LSNjTJmpMjmnOzMzMbt++PWLEiBcvXlhaWtbmEgaD8fjpg/u+t1k1a7U0tadNnntc35A9jwHtj2A1jOCV3MBxvFG7S1TJzsk6cfpQfEIsAIiLic+a4WJqYt4E9+WCwYDv3/mcxwkJcPcucnICgPCIb2HhXwFAXl6xicIjCIIgCOIvR5YLWqydO3fm5+ezH2nfvn1ERASNRkMIsbqUAYCxsfHQoUOHDBnSu3fvZlWDrkZxZVDBBADQEgd54X4jy8hAjdnENdWQJAiCIACg8tdzs/QKwABC7idENCcfP36UlpYW1NNqgqilrl273rp1a9GiRY13i9zc3IMHD6qqqmpra6urq2tra2tqavLfqebt7e3i4uLj48Pqii0hIdGmTZs2bdqwj0lPTw8PD4+MjIyIiHj79m12dnZkZOTy5cuXLVvWeH8WgiAERloabdwIAKiyEigUEGzjGwkJmDEDtm2DgoLqJ1GrVmjTJkHejkpFO3agxER8/jwkJGAxMWRtjSZOBFlZQd6lEXz28WGylUbo/GclS//0dEhOxi9eoOHDq3Ia6qdTp07z5s07ePBgXl4exylDQ0MvL6/a71+fMmXKoUOHYmJieA1o3759Y+y/Dw4OPnr06NWrV0eMGGFjY6OkpFRWVsb/EvYHVhISEps3b+Y6jEKh6OrqOjk5JSUlcR0QGxs7f/78x48f1zf2P0yfPt3IyMjLyyslJaVHjx5BQUFVfxBvb+89e/acOXOmbdu2fGao5V/vzZs3//vvPyqVev78eXd399TU1KpT8fHx8fHxERERd+/eNTU1rTpelWEgKipqbm4eHBzctWtXACgqKuJ/r6dPnwqn+4BQde7cedeuXY6OjgEBAVJSUvwHx8T+uHj5TEpqEgBQKJSB/Yc4DB/DejOGF7fmmtPQTEREfj9++mBJSTEAaGvpzpw2T0dbePnfGRn4zwfRHOgIEj9/TNXVCA378jU0GGOMEBo8oLYVaAiCIAiC+MeRhIYW63//+x/7yxkzZpw+fZr1NZ1Of/bsWVZWVteuXU1MTIQRnQA0l34TACApiTQ1MdvnT04SEjBsWBMGRBAE8beSFoGSSgAABkBIEdg09wfdRNO5cuWKs7OzsKMg/jn9+vVbuHBho94iICDg4sWLQ4YMefr0aWZmZnJyckZGhoqKioGBgZqampaWlpqampqamqampqqqqpqamp+fn7u7++PHj/kvqGhoaGhoaPTt27fqSEpKyqBBg4qKijZs2NCofyKCIARJoJXYqyBnZygsxGfPQlra76MUCjI1RQcOQGNU19fTQ+vWwd+QrspKTfj8+TN8/gz5+VAtlYGFdfBTRAQMH84a37Fjx3oXaVi/fr2BgcG+ffuio6NLS0sBQFVV1cLC4sSJE2ZmZrWfR0FBYfr06du2bePatsDc3Hzv3r31CI+/tLQ0Go2mr6+vr6+/ePHiSZMmPX/+nFU8gA/ZWme0xMTERETwq/YfFhaWlZWlqqpa24h5ePfu3ZcvX0JDQ3Nzc+3s7MLCwtjP0un0oKCgUaNG+fr6sucZcOBa2CA/P3/ChAkfP36sSuNwdna2srLasGGDh4dHKrenSREREVV3qT7nwIEDHz58yEpoqHG1vl+/fs+fP+c/hqVOeQ85OTkSEhLSzXj3zuTJk589e7Z8+fIjR47wGlNWXnbrzrXXb5+z/pK1tXSmTJxlaPBHCnX1nIbGi7lOPgV8OHvhRGVlJUJoQD+7UQ5jRUSE2ruBSuVslgQAACGaKk8NdcpFqamy0oyKXLhyhnVcXFxiivMMS4s21S8hCIIgCIKojiQ0tEwFBQXsn4jExMTYs91FRUWHDBkijLgE6Xrmz0905s3h09N//8H378BjCwJq3Rr16tXEEREEQfyN5mqjPQk/f71LCXQvIvFXYzAYN27cePPmjbADaREyM/H16zg6GklIwODBqHdvAW/8bVk0NTVzc3Mb9RY5OTkdO3Y8fPhw1REGg5GWlpaYmJiZmZmampqZmRkaGvrkyZOsrKzMzEwKhfLixYvWreu8O1BbW/v169ft27cfMmQIq7QDQRA8paXhK1cgJgakpGDAANS/fyMlFggRmjcPDR3K3LcPJSZCeTnIykLnzsjFBcTFhR1ao8nKwseO4dhYRKNhFRXKxInQqRO/8XJyICnZWUaG9co/PZ39JCuhodO1a58FVPlm6tSpkydPfv/+fUBAgIyMTP/+/Q0NDesxj7u7e15e3oULF9h7WFAoFEtLy0uXLikrKwskWnaBgYHt27dnfb1ixYqXL19u3rxZT08vOjqa1yWSkpLjxo2r5fxv3rzJzs7mMyAtLe3Lly8DBw6scaq8vDxFRZ717X19fSdOnCguLj5x4kSObIYqsbGxs2fPfvXqVY33qlJaWjpw4ECOxhA0Gi0oKGj8+PElJSW8LgSACxcuTJo0qfpxZ2fnYcOGeXh4iIqKmpmZvXv3js8kVlZWNQaZnZ196tSpGocBQGZm5tKlS798+ZKXl0elUlVUVAYOHLhhw4YaU1iE4tChQ23btrW3t7ezs6t+Niw89MKl07m5OQAgKio2fMjIwQOHce0qwp7TUL1CA59Tjefazf89f/kYYywiIjJ98pyOHbo22a15UlVFSkr4z5/WLxoqxztYcqTkSEvL2Np0HGY3Qlm5oXlIBEEQBEH8O1raZ3KCheP9N5VKVVdXF1YwjeT9r1qM8lTh7/FAU6aAnx9+9gzodM5Turpo506uScoEQRAEh/2/shnEKGDaHPLViObh5cuXurq6f29ZqeaishKvXYtfvGDtx8UAcPMmmJqiTZvg1zoEUQ9MJjMoKCgtLc3e3p7/yPz8fAUFBY6DOTk5HO3MqVSqjo6Ojo6OYOMEABUVlfXr169YsYKkBxEET5WVzNWr4eVLyMj4ecTbG0xM0Pr10LUZLBcJlr4+Zf9+YQfRRPCxY/j8eUhJAda/gADM589Rly7o8GFga775uzwDABgZIXV1KCmBatkMrCMclRsaWKQBACgUSo8ePXr06FG/y6vs2rXL2dl58+bNSUlJdDpdQUGhe/fu7u7ujdRmlD2hgUKhXLhwwdbW1s3NLTg4uHoTDZY2bdpwXWDmqqKigv8AjHFVW1WuXr16tWXLlvj4+PLycgkJCX19/dWrV/fv359jGI1Gk5eXLykpCQwM5DPbt2/fYmNjW7VqVcv43dzceE3IP5sBAO7cucM1ocHa2trc3PzMmTNz5szZuHHjs2fPEhISeE3i4eHB/y7r1q373//+Fx8fz37w2LFj8+bN4xj56dOnSZMmRUVFVR1JSkoKCQl59eqVr6+vkpIS/xs1PXl5+ZMnT86ePTskJEReXr7qOJPJuOVz/cmzh6zCDOZmlhOdpqup8ntwWu9kBY6KDhwv6zdtcEjAsxePAEBUVHSRywozU/P6xSZgFAq2tQW2b48oZfnTtuasX7maxSVtaNBq6XI9IxNlJZV/sA0KQRAEQRANRPZjtUwyMjLs5fvKyspCQkKEGI/AlTCgoPLn15O0hBrKL+j4cTRpErA/epaWRu3bo3PnwLx5fLQgCIJo9hi/vlATarFMorm5ePEi6TfRUBjjOXPw1at/VBevqMChocz58+HPXYMEO4QQ1/LRAHDjxo3x48draGhMmTJl/PjxvIYBQEBAgJOTk6qq6qNHjzhO5eTkNOUCwOTJk3Nzcx8+fNhkdySIvwnGeNYsuHHjdzYDANDp+Pt35sKF4OcnvMiIBsEnTuBDh1jZDL8VFuKnT/G0acBkcr9MRKQTj2wGlk9mZvArB6K5sbGxuXnzpr+/f1BQ0IsXLzZt2tRI2QwAEBwc3K5du6qX6urqR44cOX369KRJk+Tk5KqPNzExuXjxYu2XMzt37sx1niqqqqrW1ta8zq5bt87R0fHZs2fR0dHJycnR0dHPnz8fN27c6tWrOUZ27Njx5cuXISEhKRzfKn/Kycl58uRJLYNnMBivX7/m8w6BP66tQ1h27tzp6emZmZmppaW1Zs0aNTU1XiP5l+VwdXXds2cPRzYDALi7u+/Zs4f9SEFBwdSpU9mzGViYTOanT58cHR353EWIBg0aNGLECPbkjJKS4n0Hdzx++gBjLCEhMXHC9CULV/HPZmhWiooKz//vNABQEJo2eW5zyWYAAACKhwf6VUXsk7baoc7WdCqFivGij1/Xf4kZPcbZtlM3FWVVks1AEARBEEQ9kAoNLVa7du3Yt14tXbrUw8MjKytLUlLS2Ni4HlVqm5UXuVCJAQDayIBWM6mISaGgDRvQ4sX4/n349g0UFJCdHbB9qicIgiD4Sy4H9GvPXBZnvRvi31VQUHDv3r3du3cLO5C/G75wAb9+DQwGl3OpqXjtWnT/fssrqN5wFRUVYmJivJ66enh49O3bNygoSEdHR01NLTMzk6MoGpPJfPDgwd69e+Pi4hYuXNi1a9ejR49y7EnNy8szMDBovD8CByqVumXLFnd3dzs7OwrpNkIQf8Lnz+O3b7n/qkxPxxs2oIcP6/2rko7hUwF8LoToEpxMg1IGUADEKaAoCvIiAADSVChhQGElMAHEERhLoZ6K0FkOKGTdp4Fyc/GFC1BUxOUUxvjzZzh7Fs2YwW8GhKDagjQyMUF798KwYYIL9K/EZDL9/PyOHDnCfnDkyJEnTpwwMTHZvHnziRMnYmNjy8rKAEBdXb1NmzanT5/W09Or/S1sbGyMjY2DgoJ4DTAxMeE14fnz548cOVK9UEROTs7x48eNjY1nsP2nHz58uKura3R0dGVlJfBVxPXbiZvo6Oh0HgkxtcEnDaVt27azZs2aOnXq/fv3Z82apa6uvn79+h8/fvDJgajuw4cPV69eLePWPjU/P//gwYPjx4/X1tZmHVm3bl14eDivqfz9/e/fvz98+PDa373J7Ny5s3PnzqxSDZmZ6QeP7s7ITAcAPV2DOTMX8EllQPsj+DSY4Dqe40hjNKHwfXyvpKQYAObOWtTOpoPA528QWVl05gxt/vyrqPydjjoAUJh4enC4hbg0WjgHjRkj7PgIgiAIgviLkaeWLdbYsWPZExpevnz58uXLqpeWlpb79u2rTYvB5skn6+fTBDsV/gObnKIi4lYPkCAIgqjR2NDfj4qtZMjDe+Knc+fODR48WFWVNFhtmNu3gXfFZhwVBY8fo39+Vaa6oqIimV/d06vbvHnzli1btLS0AMDAwCAuLq4qoaGsrOz8+fP79u2Tk5Nzc3MbM2aMiIhIcXGxh4dHVFSUqakpa1heXp6fn1/nzp2b4M9SxcHBYceOHVevXnVycmrK+xLEX+DOnRp+VT54gBwc6jprWDEcTsR3sqCURyEAXjeEOFAVAztl6K2IeimCuhjf0RhyshjlZUwFJaqMLElX+g2fOQOJiTxP02jw8CHwTWhAw4Zhf3/Iyvr5Wk4OWVmhAweA9574f8eLFy8MDAyq1ryrbN++fciQITExMfPnz3/79u2XL18UFBQGDBhQj4ZKCCEPD4/Zs2dnZmZWP6ulpbVt27bTp097e3vn5OSIiIhoamq6ubl169YNY3zgwAFebS/y8/MPHTo0ffr0qrRFKSkpNze3c+fOqaiocL0Xi4SERIcOtV1FLi0trbFlBi8UCqV6Xwx2np6egwYNWrVq1c6dO0eMGGFvb//x48d3795RqVQ3N7fa3GLnzp05OTm8ziYmJm7durUqW4V/L5WSkpILFy40z4QGCQmJmzdv9uzZU1pG4lPgu9KyUgDo2L7LtMlzREVrKAzIylFoSF4C69qqXAeOl3WeDeMP/m8BoLWZRZ2zGSor8c2b8OIFrqhAEhIwaBD67z8QdHprqgg60ckiNS0FAGSYeFYpNh80DC1cCOTTHEEQBEEQDUMSGlqsGTNm7Nu3LyYmhuvZsLAwOzu7ixcv/o3PMQsr4UH2z69HqpIVL4IgiBYivpT1/1iairzbCjcWorlgMBgHDx68fPmysAP5y9HpmL18OtcBT5+ShIbqiouL2fu4cRg1atSuXbuuXLni7OxsYGCQkJDQpUsXALh586aLi0uXLl1OnTrVq1evqvEyMjLt27c/dOjQoUOHACAsLMzBwcHe3r7pqzRv3bp15syZjo6ONT7HJ4h/SGVlDb8qGQz84kWdEhqy6eAWie9k1TySlywaXEyDi2kYACylob8y9FNE3RVAjG0FismAezeKwoLK8/MYlZUgKUVRUqEOHilj1U54xQzpdIiPByYTdHVBSkpoYbDw3lP+E++laxZ07BhKTsbe3hAXB+rqaMQIsLQUWHh/MyaTuWHDBldX1+qn2rZt26VLlzNnzri4uPTp06dPnz4NuZGDg0NycvL27duTk5PZjxsYGKxcudLd3T0gIKC8vLzq+KtXrxwcHBYtWsTrmRhLTExMUFBQ+/btq44sXbrU29tbiu83rZGRUc+ePWsZuYGBgZKSUmlpaS3Hs7OwsJg9ezafASIiIjdv3uzVq5e0tLSnpydCqGvXrl27dgWAWiY0cPx9VsfeYCI/P5//YF4DcnNzjx49+uXLl8rKSiMjIxcXl1atWtUmPAEyMDBYssz11bsnAIAQGj5kpP2wUfwbH7DnHHAt1SAUWdmZxSXFANCpQ7e6XRkWht3ccEQEqwoRBoAnT+DMGXTgABgbCyq8L18Dvc4dY/0wtja1mDF1noKCIgBgjAvy8+Tk5El5MIIgCIIg6o0kNLRYEhIShw4dGjp0KK8BTCZz+vTpOTk5jo6OGhoaTRlbA11Ig1IGAICVDFjy3DJHEARB/GUUxKCkHACQBBWKKkGRvEkhAK5cuaKrq9vE+9dboJISoNfQxwXVd/tgy1ZeXi4hIcFngIODg4eHh7Ozc/v27c+dOzdu3DgAOHnypKen5/z586uP37Nnz4gRI9auXauqqjphwoRVq1bNnDmzsaLnrU+fPsbGxqdPn2ZvKU0Q/7rSUqipzjxirZh+/Mi8cQPy80FSEg0ciIYN49qH4k4muEbiompTUgDkREGCAnQmFDGAVuuyDWElEFYCBxOxkihM1oQFekhFFCrp+MiOvOiICuavRhkV5Yz8XMaFY/l9BksPHd3kH5jz8vDatTg0FHJyAGNQUECmpsjTEwwNmzqSKtW6RVQ7jxHGwL+nu44OWrRIkFFVQ6PRiouLFRUV/6Lu8rNnz46KivLy8vLy8pKTk3NycpowYUJV/EuXLp01a5aLi4tA7uXi4jJkyJC1a9dGR0ez0g3Nzc03bNgwfvz4jx8/cgzOzc29dOlSUlJSYWEhnzmLi4u/fv3KntAgKip65cqVDh06KCkp5ebmVr9ETk7OxcVFpNatZxQVFY2MjPjkDSgpKTGZzOqpAHp6eseOHRMX/5mWdOfOnbNnz+bm5iKENDU1lyxZwsqhVFJSevHixaBBgzIzMw8ePEilUqvfoiHfUXS2N5BiYnyrxPAYsH///sOHD7Nnlly5cmXEiBFHjhzhGm1jSE1LOX32aFJyAgCIi0vMmDqvXdv2NV6FF7fmn9PAJ8Wh3gUYalRW9jM5Rk5Org6XxcXhOXNwQsIfBysr8devMH06unoVtLQaGBjG+OHjuz73bmKMEUIjho0eajeCQqEwGIzT545GRIQVlxQrKSmPd5zYrm3HBt6LIAiCIIh/E1kraMmGDBnSu3fv169f8xpQUVGxcOFCNze3BQsWbN++/a/YoZVJgz0JP59HzNL+az7nEwRBEDUap472JmAAyKFB2484tReSJPs3/m1MJnP79u0HDx4UdiB/P3l5JC1dw3qOpmbTxPJ3KSsr49q+uqioaMWKFc+ePZOTk9uwYQMATJgwYdu2bXfv3h0xYgSNRgsICOA6Ydu2bZ2cnCwsLGxtbWVlZYWSzcCydevWESNGODk5ycvLCysGgmhe5ORq/lWppITHj8chIfCrSz2+fx+OHUM7dkDb39Wl0mngEo6f/bkYaigBU7XRQGUwlQJRtg+yGTRIq4BMGuTQAQAkKSAnAsUMeJuPH2ZBMrdks1w67E+Ec6l4kzHCtwt+fK+ovmRfUsR8/bjEwEjUwqYJ6zTEx+Pp0/GPH7+PFBXhpCQcFUXZsQNqvaldwGrav4EUFHhlM3z+/Lljx44dO3bkWmy/Y8eOUFMd/tq4cOHCyZMnU1JSaDSatLS0kZHR5s2b2VfZm6GcnJzu3bvHxsbS6fSq7gwvXrw4efLkrVu3lJSUAKBHjx4UCsXPz6979+4CuWmrVq04qnZt27aN1z+4NBotMDCQQqEwmTyThhBCrFDZGRkZXbt2bezYserq6hl/Vm1RVlaeMWNG9VzAgoICWVlZXlvPt2zZ4ujomJaWVv2UpKQkq1zB3r17Q0NDWQeVlJRat2599OjRtm3bAkBxcbGjo+O7d++Kf/3aAYDnz5/b29ufPn2aSqWqqam9efNm3LhxCgoKNBqNRqOp/dkMBf/5C4I9v6FXr17szWqrY3+ToK2t/fXrVz6D27Rpw3Fk165dW7ZsKSgoYD+YlpZ25syZgoKCK1eu8JlNIJhMxpPnvnfv36LTaQBg1Mpk1nQXZaXaNq+tMaeh6UlK/iwfUlRUVPur8MqVnNkMVafi4mD1anT+fEOiotPpZy+e/BzwAQAkJSRnTndpY2XDOvXW72VAoD/r69zcnKMnDriv2GBoYNSQ2xEEQRAE8W8iCwUt3KlTpywsLABARESkbdu2o0aNsrW15RhDp9P37t27fPlyYQRYNzQmzPyOc+kAAK0kYcLfVFeCIAiCqIFHK1D9tauHieFzAd/RxD/gxo0bsrKy/fr1E3Ygfz+EwIjvc0MlJeTs3FTR/E2KiopkZP7Y3xwVFbVkyRJDQ8MvX74cPnw4MDBw4sSJAKCnp3f//v1FixbNmzdv3Lhxjx8/5jXntm3bIiMj+/Xrd/To0Ub/A/Bma2s7aNCgvXv3CjEGgmh2+JfdVlKCjx+xnx+wLSsCg4HDwvCcORAZCQAY4Hwa2Hz4I5tBQxyuWqMvXdFiPbCU/iObAQDUxcBGFgYpwwQNmKABI9WgnxKMUIVdJiisG/rUGR0wQ2PUQaXabpT8SlgQgfcqSJRJcH+wU1zEfORThxWvhmIwsIvLH9kMVZKS8Nq1UCCc93ZoyhRQVuZ9GkGH333oWdkJrEwFdrU/Uqf8BozxxIkTXVxc/Pz84uPjU1NTf/z48ejRI3t7+4YkdBbmM32uFJ7Yk3did97V0wVpyTWUHqkTBoNx9uxZfX39mJgY+p/1n8rKyl6/fj18+PCq49OnTz916pQA787h4cOHlbwLq+Tl5fFvHqGlpdWtG5e6/YMGDVq5cqWGhoa9vb2FhYW+vr6ZmdngwYNv3ry5Y8eOqmFfv34dPny4mZmZlZWVsbFx7969r169Wn227t27e3h4aFXbAS8rKztu3LgNGzZMnTo1ODi46vi7d+/8/PxY2QwY45EjRz569Ig9mwEAcnJyLl26NGfOHNZLOTm5hw8fSklJffjwAWMcEhLCOq6iouLk5BQXF8frb4CVdMLrrISEBHtXrMWLFysoKPAabGRktGzZMvYjaWlpR44cKeD2g0+n0x8+fOjj48NrNnYlJSWXLl1aunTpmjVrPn78iGuquVIlMSl+yw5P79tX6XQahUIZZuewYuna2mczsHBkMDRe6YVaUlFWZeU0fAkJrO01qak4OprPeRwRAXl59Q6ppKR436HtrGwGNVX11Ss2VGUzAMCP6Ej2wQihv2I3HUEQBEEQzRCp0NDCmZiYfPv2LSsrS05OjlUvt7y8fMCAAX5+fhwjjxw5snLlSs1mvDmvjAnTwvDrPAAACoJ9ZkicJOQQBEG0IAjgrAUa/uXnI6r2dSmiSbQ8GOOtW7eyPzUmGgK5u+OwMEhN5XYOoW7dash4+FcVFxezEhqYTOb9+/ePHDkSEhIyY8aMoKAgPT09jsE9evT48uVLx44d79y5M2zYMD7TqqiorF69uhHjrh1zc/OsrCxhR0EQzQhauxaHhQHX4vAIgbQ0rzUhnJICq1alX709Oxy/YVsVQgCztGGjEZKsb2F1Mykwk4KpWoiJIbQY7mfj/6VCKu33gHhN8cxRyr2e5qtkcmktlJvFLCvFklJNUdoQX72Kw8N5no2NhV270ObNTRAJJzMz6NcPbt1idY7ngMzMEN/dHawiDcAtgwEaXJ5hzZo1N2/erKjW9SktLW3r1q3W1tZ9+/at65yPbhf7vSzNzfr9h/0SUG7VTsJppjylAQX+KyoqPn/+/ODBg1OnThkZGcnIyJSUlHAd+fnz5127drm7uwPAtGnTTExMkpKSdHV1639v3mr8V0xaWpojFYCdjY2Nqqoq11OrVq16/fp179697969y2AwqjdHOH78+KZNm1LZ3lnFxcUFBwf7+vqeO3eOo8vD3Llze/TosXr16vv377OO9O7de/78+WPHjmW9ZJ/f3Ny86uszZ85Uf3zHQqfT7927FxISwkp9QAgNGTLkzp07tra2GhoarFX/4uLiAwcOdOrUycXFxd3dvXpLiLVr1967d6+qOASH9u3bO7MlvA4aNOi///67fPly9e9YFRWVlStXcpS72LFjRwKPqgAAUFhYeOzYMQcHB14DWDZv3nzx4sXo6GhWpY2DBw+am5sfPny4U6dOVWOYTObt27e9vb1ZvUjGjRs3dOjQ+w9v+z65z2QyAEBLU3vKxFmtDPmmrPHGXqehlvkNjVfIgUKh2LSx/eD/7uu34ITEOH29mrv5YH9/4P+Tkp6Ov35FvXvXI57snKwDR3alp6cCgKlx6/lzFktL/5EKbGlh/SngQ9XLGVPn6WhzvoUmCIIgCIKoDbIg3PIhhNTU1Kq6/0pISDx8+HD8+PEcwyorK319fZs8Ok6PcmDVD3w6BdJpfxwPK4bBQdg3++fLdYaoj2LTR0cQBEE0Lo+Yn9kMneVBuol6qhLNlI+Pj7i4uJ2dnbADaSmMjdHKlVz6SoiIoC5d0L59wojpL1BcXMxkMvfs2WNsbLx169ZJkyYlJCRs2bKlejYDi7y8/IcPH6SlpaWlpZs41HpgMpl89mUSxL/IwACtWQPa2pzHqVTUtSsS4bch5LqcSfsPDPZsBj0JeNoe7TKtfzYDOwqCtrKwxhB96YrWGCIxtp/dUmnqU3ulOBMu/XEqypgFeVxW8RvF8+dA55JU8du3b/WbuKIc+78pu3qm4M7lwqgwLv01akTZuRMNHAgcm/URQq1bo+PH4c/f2NWLNHz+/Ll64gLHwXqUZygqKrp+/Xr1tWGWjIwMT0/P2s/G8tC7+MndYvZsBgAoKmD6vyk9e6jOO7AZDIaXl5ednZ22trasrKyTk1NZWdnhw4d79OjB0YuBXWVl5YMHD1hfKykpjRw5ctSoUXW9dS0hHr1CqlhbW7OqllbXunXr06dP85l53759O3furKioqJ7N8O7du40bN6ZWyxNl/Tddt25d9QmtrKzu3btX9XLRokW1KUJ29erV8vJyXmczMzOrKi2VlZXFxcVx/IXIyMisXbs2Ozs7JCSkS5cuUVFRHDNISkpevnyZPYWCBSFka2t78+ZNjgm9vLwWLlzI/i6IQqGYm5vv3bt31qxZHJNERkYCX1zbcLCbN2/etm3boqKiqvqGFBcXf/78ecyYMVWdMiIjI7t06eLs7HzlypV79+5dvnx56tQpU2aMf/DIh8lkiIiI2A/9b93qzfXOZmDBi1uz/teQSQQlPSMNAGOMve9cq9UFZWU1DGAyax7DTWZWxo7dG1nZDB07dF2ycCVHNgMAdOvSa+KEaTLSMmJiYv37Du7ckUtNFIIgCIIgiNogFRr+RXJycleuXHF3d3d3d69KDweAc+fOffr0qaCgQElJqbKyUkpKytLSskOHDtbW1tU/vzWGK+kwN5z1cAKv+AE9FaCzPCiJord5+GEOMH89tlimD0v1myAcgiAIoqnFlv78QkmkKbYSEs3Zjh07Vq1aJewoWhQ0ahSytMRbtuDYWCgpASoVqanBgAFo4ULgu0r3LysvL3/58qWqquq1a9e47s2tTllZ+fnz56WlpTUPFTaS0EAQ1aHhw5G5Od68GcfEQHExiIggNTUYOBANHsz87z+ul2TJqSyascO33UD49YmVgmCBLqwxbJSaguIUWGEAQ1XQ5G845tcKFIOK/PrIl8hQrYL/2IwuIkaRkm6qH3Pe++BrO4CbR7eL/d+WZqczWA8EXj0u1dAWGT1JzsScc685PyIi6NQp8PGBa9dwZibQ6UhRETp2REuXgiSXRBCWjh07sico8ElWqOU/EBzu3LnDpxcAAMTFxeXm5nLseucjN5vx/mVpRTmXjA8mE75/rQgJKG/bQaKWs0VERDg7O4eEhDB+VbZISUl59uzZyJEjf3BtLMKGvXDCnj172rVrd/369apqBAKkqqoaEcGvBYCJicnZs2cnTJgQHBxcVVJCWlraxsbm0qVLGhr8+piam5ubmZm9efNm4MCBHKfWrl3LazG+vLz82rVrK1eulJWV5Th1+PDhqq9HjRqlo6Nja2vr5eWlosKzCUJmZiafCAGgKqni6NGjioqK69aty8zMlJWVlfzzG/vOnTsnT57s2bPnpUuXOGawsrJ69+7dsmXLzp49yzpiY2PTp0+fLVu2VG/YgRDauXOnm5ubl5fX169fRURE+vbtO2HCBK6tPfh0A2EpLS3dv39/amqqpaXlyJEj5eXl2c/6+vpevXqV6xuqpKQkV1fXgICAtLQ0e3t79m9IBUV5u+F9paQlAEBTQ3vOTFdtrUapDiJEkpKSAAgAwiO+xSfEGejXUKQBWVlhaWngUVIFAEBREbWuc65GTm72ngNb8wvyAGDwwGGjR47nlWDUu2f/3j3713V+giAIgiAIDuTZ5b/L2tp68eLF7AkNb9++ffv2bfWRampq06ZNW7hwYfWef4J1Ivn3B28Ghld58CoPAH4flKDANmM0vdqGGYIgCKJlUJNA+SUYAKLLMesxDfFv+vjxY05OzsiRI4UdSItjZoYuXEA0GmRlgZQUKJKCVzUYN26cnZ2dmppana7S1/87cm9JQgNBcGdkhM6eRQwGZGeDjMzP7fshIdXLD2CELvdwXOPsUSD1u1GWmhhcsEJd5aFRWcnAiw7IKYDpV/br/RKCLx1lChWond4VitB/foiWV6DIKTTVj3m1avZ1HlDNtbMFH1+X0Sp+PxOg03BSHP3coTznOQoWbcXrNBtycAAHh9q8v2RvM1Fj0YWqbIa6tp8IDg6u2nfOVW5ubkJCQu0TGp7eK87L4VmQo7wMv31WWsuEhtTU1OHDh8fExLAfZDKZYWFhU6ZMMTAwqGVIAKCgoHDnzp3BgwcXFxdPnz699hfWxvDhwz9+/EjnURpEU1NzyZIlOjo6b9++ff78+eXLlwsKCuTl5SdMmDBgwIDazG9hYREdHc2R0JCXlxcbG8vnqtjY2Dt37kyaNKnqCNeF3uTk5OTk5D59+jx58qTeT9swxnQ6/dixY1u3brWysrKwsCgqKhITE9PU1Bw7dqybm1vVyFmzZpmZmVUv1woASkpKZ86cOXPmDCvOL1++BAcH87mpuro6q6UIfzV+6yYkJCxZsgQAKBTKhg0bhg0btn///qr9VHv37s3Pz+d17ffv3y9cuHD9+nX2bAZZWemhI/pLSUkCQMT36MyUQm2Pxs1mqGUHCgHKyclisP3euHbz4ko3jxqusbZGBgY4LIzXeaSvD1x/qAsL8fXrwPpmsLFBY8fCr6STtPTU/Yd25OblAID9sFEjhjVWFRaCIAiCIIgq5AHWP61bt25c06g5ZGZm7tixw8zMrHoqt2CF/0oX7qEAlD8/7iGAISrwtiPJZiAIgmixxn6FqJKfD6xLatjPQ7RwZ8+enTlzJllqbSxiYqCtTbIZakNcXLyu2Qx/kdDQ0Or7RwmC+IlKBXX1380I9PQ4fm1+NbAa5HHbddZu9myG/9QgsHOjZzOwKIjA3c6UNpl/NCyINZG8N0YlVUccAEREkG2X2m7HFwBr6xoG6NZtZTHiW8Vnv3L2bIYq+XnMW/8rpNPq3nyi1qqyEzp27MirAAP7qbpmMwCAgoIC/wHi4uJ1amCUnVFDe5Gi/Nr2H5kwYQJHNkOVxMTEGis0cJQcaNu27YsXLw4dOtSrV6+7d+/yT+Ook6VLl/L6ryMmJjZmzBgTExPWy/79+3t5ed28edPLy6uW2QwAkJ6erqqqynEwPj4+NzeXz1VMJjM4OBixAQCO8gNVwsLCnJ2deU3Fp3gDi6SkZJcuXby8vMTExN68efPjx4/09PTExER/f3/2bAaMMQD06tXr06dPfGbDvxq61NjLozZmzJjB/21GVSYKk8mMi4s7fvy4g4ND1bdHUlISn2sZDIaPj09oaGjVEQqF0n9wL1Y2w+ePX9699g8O/pKXV+dOK/VWlc3QeJ0p4uJjtu1aHxn5vepIdEzU5h0eRUWFfCNDMH8+8MovUVFBS5dWP4yPH2cOG4Y3bsR37+K7d/HGjczhw/GxYwAQHvFt+671rGyGIYPtSTYDQRAEQRBNgzwm/qdJSkoOHTq0loOLi4snTZp05syZRgqGxoRyJgCAKIIH7dD3rui4OVqqDwt0YbMxCuiMrloj05qzLwiCIIi/1fO830+lDSRIeYZ/V3l5ube3t5OTk7ADIYiW7NixY1+/fp03b56wAyGIv4SiIvpVfOX/7N11WFTbFgDwtWeGobu7U8AAbAUVA7u76167nt16vV69tl67FbtbFFtRERUJAaW7G6b3+2NwHKcYGnX/vvfdN3POPuesgRGYs9deK1XX5I8/dvqsu/3OtoVgvwqbcdCec7wJ0qjHOpg0BJc7K6gyf5geLlWnPuqpHdhbh+Gt1rWvaDvzuoOmTUPW0iuf6+ujefOqdMLAm6XlpVJnvtNTOC8C67a5T3BwsEhagwj+rmdP31YjmwEA+vbtK22Sm8/Y2NjW1lb+E3K5lWR4yJlIcOjQoZcvX8oYUFZWJiPbj0qldukiWl7excXl3bt306ZN+/vvvx0dHR8+fChXKJWh0Wg3b9709vYW6bCgp6c3YcKEnTt31uTkJSUlz5498/b2FtmuqqpKr6zcyPbt2wWPMcYdO3YsLCyUNjgkJCQoKEjiroEDByoqSq1Eoqys/PLly379+uXl5WVkZEgbJkhTAAAzMzPZkQvnNNQwraFbt27t2rWTfzyHw3nw4MHGjRsBgMvlMplM2ePT0tKEX3UzD1c9fR0ACA+NCv0QAQCpqanv3r2rTuhiKi29IDuboea5DgWF+WcvnPxny7rCokIA0NL6np2QmBgXHCL5/fM9gL590R9/gFh2DhgZoTlzoFMnkc1461a8cyckJIDQmwcSEvDOnY9XLt6x59+y8jKE0MB+wwb2G1a9V0QQBEEQBFFVJKHhd7d69Wr5U/4xxtOnTw8ICKiLSASfrKkIAMBYEUYYwWob9JcdmmUOdiSVgSAI4lcnuFdHp8Dlpg0ZCdGwbty44eHhUen9VoIgqi0oKGjt2rU3btzQ0NCofDRBEAAAgBYvBgODU97DPTY/vdBuABbqjeX9+VVQwsVhZgr1H5WBPvUvewmzjukm9HO2qt0/4IJ6q3qloQELFkiYMAMADQ00ejRUsUd7Xl4l5QS+fGZV6YTVI5zWIGLcoPu92t/Z8L/sNfOydv2V9zm0kvlXEc2aNXN1dZW2FyHUqVMnQfl9eaipV3KLT0W1kgEsFmvu3Lnr1q2TXSWrsLDQ2dlZ2qR+8+bNV6xYIb6dSqWOGDHi9evX+/btGz16dHh4uOxg5KSjo/P48eMDBw706tWrdevWHTp0GDp06N27d/fv31/D+fjDhw936dJFvEKDra2tkZGRPGfAGGOMWSxWUlKSjGHFxcWnTp2SuGvatGmtWrWSuAshZGhoGBMT8+bNm5SUFGknNzY2ll3qQGLYwlep0rEizp8/36FDBxpN3jwvFot16dIlAKBSqZUWkRJ+BxoY6jVr0QQA8nLz376u6JfB4/GKimSWLqgKtCNKWlpDndZmKC4pOnP+xLJV8x89CeDxuDQabdTw8WuW/y0YoKCg0KypZ6XnQdOnU86cQd26IScnZGGBnJ2Rnx/l7Fk0frzo0K9f8ZkzUFIisplNpZy0MzuTm8rjcRUU6FMnzvTr3qemL48gCIIgCEJu9bh2gGiUXF1dP378eObMmbKystTU1MjISEVFRV9fXzMzs9TU1ODg4MePHzMYDMF4JpPZvXv3bt26HT161NS0Nts/CNYS1EZlu19RTg6+fRvi4kBfH/XpAz9Jb2aCIAg58QAEa/AGGyCVKty8JX41p0+fFu46TBBE7crIyBg2bNjRo0ft7OwaOhaC+Kl4ea1dc2KHWhPhbQaFOZsubRxgoYT+/lvacXVtoi1lnA2cieFuTYZ46g/z0G8KwTcEb3VA7bUqVg7UKdSvH9LQwJs24dhY4N9GoNGQtTVMmIB+/M3OxVDMhSIOlHABAGyVQVFsAp3LrqTeAKeyAbVIJKfh/rWSx/dKhTMYsjO4yYns1h2VB42pQqLY4cOHe/XqFRcXJ76rZcuW//77b5WCbNtZJSKUySiT/GWhIHBwkbrWHwA+ffo0ceJECwuLvXv3DhgwQPa1evXqZWNjc/36deHmC3Q6vXnz5levXpVRVAAAfH19fX193717JyOfo0oQQmPGjKndvx5TUlI2btwYGBgovotKpfr4+ERFRQlP/IsT7M3LyxO+qyaRtB4WFArl+vXrAwYMeP36tfBJEELa2tpXrlzR0tKKiYmRceb09PTDhw+vXbtWdgAyIIRkv1IZNDQ0Hj16tHnz5ps3b2ZlZXG5XDabnZaWJuOQtLS05ORkc3NzR0dH4Y4SItTU1MaMGRMeHl5SUqKurtrVz5tCoXC53CeBrwRNK7S1tZs0aSLtDHVEOOmh5vkNSckJu/77l1+VAQBcnF2HDhptamL2MugZfwuFQtm0YZe6mnwdxOztwdcXHj7EpaWITgcnJ5CUmsPbvRuyskQ2JmuqHW3unKauAgBaQJk+b7m1VRXqxxAEQRAEQdQcSWggwM7ObtWqVdL25ubmTps27eLFi8IbAwICWrRocefOHQ8Pj9oKI+nbRzODBljW0rixWLwlS+DFC0hP52/ABw8id3e0cyfo6jZsaARBELXF4cW36qYAi60aNBSiQRUUFDx9+vT06dMNHQhB/LJ27949YMAA+RvPEQTBtzURhLMZVFiMWS/Pzkp4rjZhNBIrsF/PqAjGOFJHO8LdHNgQj8OFFtZ+KYO+H7G2AnioQzN1aKeF2mhCKQ/eFAICsFACBxWgV712Zy4bUhiAAdRpYK4odIZOnVDHjigoCD9/jtnsFM/2yV4dUngKsXEQXoJjGZDOgjIOiKQiUACaqsN/TqiJUIsMRSUKgKwiDZXWG6gjH98yHt0pLSkW7d9QVsJ79bhMz4Dq3V3eKphOTk7Xr1+fOHFiWFiYYLpaR0enXbt2p0+fFmmjUPnZXBVtHekRH5gYc9Oz3yZnPM3MfV9cmsJg5aso6VuaN2/bZ1B5eV/x075582bv3r3379//+++/J06cmJ6ebmBgkP7t/oM4VVXVNm3aLFy48Pnz59u3b09NTcUYa2ho9OnTZ+bMmZVWlYiLi7t///6GDRuq9OrqU2ho6NixY+fPny8t5WLr1q0hISFv374V32VtbX3z5k3heXQdHZ1Kv5V6enqCxyIJBOrq6q6urk+ePBEejzF2cHCwt7fPysoqLi6WffIvX75I25WRkSGx2gTGuIa1GQRoNNqyZcuWLVuGMeZyubNnz963b5+M8WVlZXl5eebm5ps2bXr79q204hZeXl7Tpk07ePBg5OfIbj07KSsrAUDQi3d5uQWCMba2tk5VLAwjkbQCDOIFGyrtTCG/8vKyfYd3f/nymcPhAICri3vvngNsbewBICsr4+IVf/6wJs7u8mYzxMfjmTPx58/AZgMABoAnT+DGDVi2DHXr9sOrSEkR/gmNAR7amF1zseEgBAAOuYVTuHQtks1AEARBEES9IwkNRCV0dXVPnToVFxcXEhIivD0rK6tr165BQUGOjo61cqGXBRUP3Oqvy+fPgMPBY8ZAUNAPjevy8/HTpzBsGLpwAXR0pB9MEATxc4guhWx2xWMDOlhV7eYt8Uu5deuWj48PKYP/u3j+HB89CtnZmMNBWlrg44MmTwa56xIT1ZOfn+/m5tbQURDET+ZBLqyP//6JzFcXDthS9bpPBJjYgFGJQAA99aCHLjqcCqvicLlQMkA+Gx7mwcM82JKIKQh4Qh8uKQhslKG7LnTRQa01QVX6ZDSLB/dy4XwGfl4AhUKdLKgIrJXBUwNslREFQS6bEqPeLsanXToT2BggHPhzZzLwAD4UQ7t3uI8ebLZHxooAAMZmtJREtrRDFJUoLds3zJ+M96+XiGcz8DHK8fOH5R18VSlyFxtzdXV98+bNvXv3Ll68WFJSYmBg8Mcff1T7p7Tf4LKrt7YGvTuromRgaeLbzGmaprq1kqK2qma2VZPPJ04cmzbtj44dO7q7u6urq5eVlUVHR7948UJNTW3ixIm7du3S1NQEAGNjYzs7OxkJDba2tm3btgWADh06dOjQoUoRvn37dujQoX/99Zdlo6w6WVRUtHnz5l27do0ZM2bx4sXShikrKwcEBIwYMSIoKKigoIC/kU6nu7m5HTp0SKQqAJ1Ot7CwiI+Pl3Y2TU3NcePG7dmzR5BDIE8ywefPn4uKitTU1Cpt6HD27NmzZ89K3NWiRQsTE5ORI0fOmzdP5KKCnIZql2cQgRCi0WiVZhhoaGiYmJgAgI2Nzfr166dPn15aWioyxtDQ8MKFCwihOXPmXLzqr62jCQBhoZ+jIr8Kxujp6S1ZsqRWIhdRi1kLMty+d/3z54oCFSOGju3s0w0Ayhnl70LeXL1xQfA18e7YWa7T5ebiiRPx168/bMQYx8bCsmVITQ3atv2+nf39By8HoVNNHV6bGwEAFeNe0Yl+X5OoTZsCAMTF4YsXITUVdHTQgAHQlPSMJAiCIAiibpHbhUTlFBUVL1++7OPjk5CQILw9Pz9/2LBhwcHBCgq1UFThdk7FZ6ROOqTnxHd440b85g1I+gCJo6Nh7lx08mT9R0UQBFGLLmTCym+3VmgA4W3Ib4Hf2o0bN/r379/QURB1j8fjzZ8PDx9CYUURXQwAr1/DrVvo0CEwNm7Q4H5xxcXFlfalJghCWAYLpkR+n9Trrgtn3BAN0WUe1GAoCKaagY8Omh2FgwolDOBh0adfy+BrGfyXjCkAdqrQWhPslJEhHayUwUoZDBQglw2XsuDfBJwrKcGA++0MlSYuyIYx3MiGOzl4sTWaZwH9R6rHf2HlZEku0mBhQ3NpJquvQR3JyeTmZnFkDcjixMaw7J2r8PZACPn5+fn5+dUksKKiojVr1pw4cWLcuHFjRt/LSTcvKuACgIoaxd6J3muwI12xw7z5U3Nzc588eRIREZGfn6+kpNSnT5/169fb29uLnO2ff/4ZOnRoamqq+IV0dXUXLVpEoVS5PEZycvKGDRuuX7++b9++RvjHHofDOX78+KpVq3r06BEREWFubi57vKam5p07d96/f3/48OHs7GwlJaWBAwd26dIlLy+vvLxcpCTDokWLwsLCpPWV8PLy8vLyAoDAwMAucpd7KSwsHDt27MOHD42NjSV+p/gUFRXPnTv3/Pnzbdu2ie9NT09PT0+PiIh49erVhQsXZHxb8/PzNTU1q/F9FzFs2LB///03JSVF2gALCwt9fX3+43v37kns1lFcXLx58+bNmzfbOVibmhkBQHJi6tugD4IBhoaG8+bNGzRoUA2jrQbxNhPVS4BISk7kP2ji4t7Zp1tCYtyDwLvvP77jcL7/FLazdXR3bS5XVMuXi2YzCGRm4g0b0K1b3xsAf/srkU2l7PNsEmGgAwD6ZYzJIZFWBcUAAMrKePJkHBwM397S+Px55OqKdu0if8MTBEEQBFF3SEIDIRdLS8uwsLCLFy+uWrVK+INHaGjosWPHpk6dWsPzZ7LgWT4AAAVBT73KRv8+eDx48gS4Usts4rAwlJoKpqb1GRRBEEQtupkNUyK/3/seYICqUfSY+GWw2eyHDx/u2rWroQMh6hxesQKuXwfOj3NCXC4ODYVJk9DVqyCz/TZREyShgSCqaskXnP/tx5WlEhxtgmiNPv3SQQXutkDP8uF8Bn6cD2lMuY7iAcSUQkwp1DA1QRwFQLGcp1rC1cjnqJVwlcp46iqUZi70Ni0V89iwMxlHllRckoNhQxw+lAI7HKkDRmlcPlmUlyv6idjcijZ5jnbtRiinjDR2WYmsLw6bhZPj2FVKaKi5Fy9ejB49umvXrp8/fzYwMJAxUldXd9CgQZVO9LZt23bTpk0rVqwQWdZibGw8e/bsUaNGVSm8hISEf/755+LFi1OmTImMjNTWbpjvnTQ8Hu/s2bPr1q0zNTW9efNmlTqrtmjRYu/evQBw8ODBzZs3z5kzh8FgqKqqWllZLV++3NfXFwCKi4tjYmL09fWLi4vZbNGcIHd39zNnzhQUFCxYsODRo0fnz5/v2LGjoaEhvzpCkyZNIiMjpV39w4cPkZGR/fv3f/funbQxLi4uL168iIiIyM7OvnXr1oQJE8THMBiMW7duLV26dNOmTcLbMcYvX77s3r17XFxceXm5oqKipaXlggULevXqJf+XSCAgIGDHjh1paWklJSXSxmhray9YsID/+P79+3fv3uVKuiFWVlZ28uTJUaNGXr52DgDUVNWpoOzo6FheXq6iomJjY7N27dpa7JArjSB3QVpPCmnj5TGg75DY+K8sJiMxMW7ztvVfY2NESmUoKCiMGzVJrs4gDAYOD5cVWGwsev8eBF8xHx949YrH5R70cOFnM9jmFU4PjlBjsQEAqFSclAQiOTQlJfj1axg5Ep07B4aG8r9MgiAIgiAI+ZGEBkJeampqEyZM6NGjh4+PT0xMjGD73r17a57QcC4DOBgAoK0mmJDb1wKxsTgjQ9aAnBwcEIAkfSIlCIL4KVCE7sBoUGG/S8OFQjQCT548cXJyktjKl/ilxMXh+/dFsxm+wRERsHMnWrSonoP6fZCEBoKokg/FcC2r4jEV4FgTpCZ3N4GGhQC8tcFbGwFAGhO+lEF8OWSwcAkHECAbFVCmQAYLIorxq0JIZVYhhcFUEXy0wVYF0SlQwMZhJfCuCISLN2jQwFYZWmhAc3VkpwT39+dnhTGQ2AWKIhENqw/rqTrMCIWVwKwo/KG4YlcWC0aG4Vaaiuvn6767UJiZzikt4VEoSEOTYutIHzRGQ1GpYZJKlJUpFCricmV9tVTU6jU/9/z587Nnzz527FjPnj1r8bSjRo3y9vZeunRpVFRUSUmJsrIyf55YpJ+CbGlpaevWrbt06dIff/wRHR2tp9fo1q+8fv16xowZSkpK+/fv79SpUzXOgDHu06dPYGCgoJZAdnZ2QkJCeHj4jBkzrKys/vnnn5iY77PRCCF+NwcLC4uWLVseOHBAW1u7c+fOqqqqYWFhamoVTVhjY2PHjh0bFSVrcX9eXt7FixdXrFjx5MmTR48e8XiinVDMzc03btw4YsSImJgYPT29PXv2SDsVk8m8cuXK6tWrVVRUBBs3bNiwa9eurKwswZa4uLiPHz+OHj26SvnHGOOJEydeu3ZN0J5DIi0trcmTJw8ePJj/dPfu3TLGZ2Zm7v5vO6JxAWDcmMnN3D0AgMvlUql1/gO6SnkJ1WZtZTts0MhTZ46WlJZ8+RoNABQqlUqhstks/oDBA0YYGZnIcypmTPQrOjz39uAhNPNNuE65WNGL0lL89Cn6ltCAJkyAq1cv88o+GeoCgGNO/ozgCEXOt8wSTU1IS8MATBpN6cc/5vHXr7BgATp9utqvmiAIgiAIQgaS0EBUjbGxsb+/P78aHl9oaGh0dLSjo2O1z4kBTqdXfLQbZdzol7rUp6IiKC+vZEx2dr2EQhAEUSd66cEeJ3QsFVsoo4PO0PjXOxJ16ubNm3369GnoKIg6h48eBaGb46J4PHj5sh7D+e2QhAaCqJLtSd9XxU43Bw+Nhgym2kwUwUQRvLUBQPyPLQQAWSx4XgAPc/GLAshkA1NSlUAFBCOMYJo5clEVPRwA8tlQwAEEYEAHFaEpxXvXSvIiJGQzAEB5GX4aUNayo7KqGsVNDZ54opvZMCvqez2MN4XgV0QZ1l97lTlAPleBjnT0qDWueV8jZlYK2jqUnGypZRQ1NKmOrvVXnuH27dvz5s0LDAx0dXWt9ZObmZmdOnWqSodwudyQkJDPnz9raWmFhITs27dv0qRJMTExOjo6tR5eDXE4nNWrVx8/fnzr1q3Dhg2Ta6X7jzDGGzdu3LlzZ3Z2tvDq+TT+/+XkwNq1ANAdAABMhI6iUCitWrW6e/eupqYmf6OdnV1RUZEgmyEiIqJfv36xsbGVxpCenk6lUm/dujVp0qSHDx9mZmbytysoKDRp0mTPnj0lJSUtWrTQ09OLi4sTqbchIj4+/t69ewMHDuQ/vXz58o4dO3JyckSG5efnHz9+3MbGZu7cuZWGxzd//vwzZ86wWCzxXVQqlUqlamtrW1pazps3b/jw4YJdGTKX99AV6ZjCQYAc7J352Qz8s8kZkvzkrL5QF4d3bN9ZXV3z8rWzmZkZCAHm8dhcLgAoK6v07zOks09X2YeXlJZ8/hz28dP70NAQppMVf2Okvnb7pHQJo4VTE2i0d3OmP7x+DgDMC0umB0cKshmQkxOUliZwWXtbuhYoKWoxmLplDCaNVqBEV+ZwvVKz+oaHU1NTwdQ06M2LB4F3e3Tr3dKzTVVfOEEQBEEQhEQkoYGoMk9PzzZt2gQFBQm2PHz4sCYJDS8LIKYMAECDBgP0ax7gL8TYGDQ0IDdX6gAKBcS6XRIEQfxcxhjDGJLNRgAAwK1bt27cuNHQURB1T3qnZz6cl0d+KFTAGD99CrdvQ3Ex6OmhkSPBpaalbEpKSgRTJgRByJbMgFvfEsh1FWCp9S/7w8mADoMMYJBBxQss5UJ4CXwpg3QmlHCxOg05qICPNmhIv4ekrQDaChK2h71nSG+iCNmZnOcPy3r0r/ih1EcfuuqibYmwNRHzizhyMZxJh4uZ8IcpdYkRqoVshoQEfOgQJCYCxtjYmDJ5MjhVYaJRUQlZ2CrISGgwsaBq69ZTEY8vX75MnDjx+vXrdZHNUA3//vvviRMn+O0JAEBZWdnX13f58uWNMIuuuLh44MCBNBrt48eP+vrVuQ9VXl7evXv3oKAgzreZ4LRvuySumhfey+PxQkNDL1++PHHiRP7G/v3779y5k/+Yx+ONHz9enmwGAODfi1NUVDx9+nRcXNyBAwcSEhJUVVX79u3bu3dvGo1248YNftGFpKSkvLw8GaficrkRERGChIZNmzaJZzPwFRcXHzp0aObMmTRa5XeVU1NTL1++LDGbgX/RXr167d2711SslSpHSikvPnsHawoFAUDPHn0rjaGhCLIZqq15U4/mTT1O+B9+8fIJAFZUVOru27NL5x5Kikq5udlq6hqKdNEit+WM8vcfgl8GPRXvUqHI4TpnS3oP0Okg1KGjqKjw1P3rAKCKKNMKmEp6egCAtLWhRQs0cCBvzJhXtqYFSooAUKCkyH8AACV0hTv2Fplq2fSDu1jmptHRkSWlJRevnCEJDQRBEARB1BaS0EBUR69evYQTGt68eTNjxoxqn+1YWsVf2MMMQfknqd5ZT0xMkJkZlpHQYGaGulaSlE0QBEEQP4Xw8HAej9dI7sgTdauyRZDVWCX5a/r6Fc+bh6Oi4FsVa3ztGvL0RLt3Qw0mh4qKijQ0fs415gRR7w6kYEFvgZnmSPW3+biqSoVWmtCqYvV49X8mYwzFBaJl8EWkJLCFnypRYJk1TDBBM6Pxw28fhdk82JMMh1LxTHM03xKq2fUDY7x+Pb5xA76tYgcA3sOH0LkzZfNmkGNqlm/EZM2MVG5aMlt8l4ERddRUrWoFV2WlpaUDBw5cv35969at6+eKsk2aNOn8+fOlpaWCLeXl5Tdv3vTx8QkMDNTS0mq40EQxGIxevXo5Ozvv3bu3Gmv6uVzuokWLjh07lp+fL9jIz1cQSWVIE9pi8m0Lf2NZWdmpU6cECQ1t2rQZOXIkv4TS1atXw8LC5InE1NRUuKSBjY3Npk2bRMbY29tHREQAgJaWlqqqaklJiYwTCvq+xcbGxsXFyRgZGxv77Nmzzp07Vxrk/v37k5OTZQxISEgQz2YAANlVPewdbQDAQN/Qxekn+OxQky4VcfFfX756CgBqquqzpi+wtrJ99CTg5p2rpaUlFArFwtzKztZBU0OTh3FhYUFqWnJs3BeJuSAqbM604HDdcqb4LmRlhby9BU/vBtwsZ5QDwMQ/5+m7NYfiYgCo+MszKAgYjJYpmW9NDcoUJPzMDDHWh+xUyK7IXabT669cDUEQBEEQvzyS0EBUR6tWrYSfRkdHV/tURZzvS14mmJCb12ImTIBVq6CoSMIuKhV16QJkgR1BEATxS7h582bfvo13iRVRm6ysKhnQ+HpsN4D4eDx+PE5M/GFjYSEODIQRI9ClS6CkVL0Tk5YTBCGnEi4c+1aZm4pgjHGDRvNz4lWSzAAAgCWNMVaEy+7ofRHMjMYR32ZgmTzYmoh3J8NwQ5hriWyVqxYMXrUKnz0LzB/n83Jz4coVzGCgvXvlPI+KKmXmUp1ju/OTEtjM8oqEFwU6MrVQGDdDS0evyhPk/DS+1q1bJyYm0ul0a2vr5s2bt2vXztfXV9CSQASbzR41alTLli2nTp0q8WwiK7MFysvLAwICIiMjDQ0NJ02axN8obbD8jh49euHCBeFsBoH379+PHTu2UZXgmj17tqmp6f79+6uRQMnlcvv06fPgwQORwgwSqzKIE6Q1AIBPmqBqA2hra3fo0OHmzZsjR468cuUKkylh1lkEhULp0qWLsXElP5icnJy4XG5YWJirq6upqamM23dGRkY9e/bkP46JiZFdzoHJZH78+FGehIaoqEqqFOTn55eWlqqqqops7969+/PnzyXOzWtoqOnp6wBA65btGm0WrIzyDFWq3PD2XRD/X2hJafG/2zfo6eplZFb8ZuLxeAmJcQmJElJPNDW1HOyd34W85h9rbWQ66VGQfm6hhAtoasLkyYKMrqzszCfPHgKAs5Oru1tzAPghidbcHLS0bPPyNj58E26gHaWnnauimKahWqAoWiiCz8XJTf5XShAEQRAEIRtJaCCqw8HBQfip7D58st3JAQYPAKCpOjQhU/Ni0KBBEBGBz58XzWlQUEAdOqDVqxsoLoIgCIKoZbdu3VpNfq/9HtCUKfj2bRC6j/8DGg18fes3osYIL1woms0g2PXpE6xZg/75pzqnxVjitAFBEOLOZkDJt6m0tpqgTxaaVh2VCipqlFzpDRoAQNdAagZACw145YUCc2HBFxxfDgBQ1JkCACcf8U6mYz0F8NWBEcaorSbQK21FERWFb98WzmagpqTwH3DNzPDTp+jJE/Dxke9lgaY2Ze4q3S+RzLfPGeVlPLoi8mir7NJUsapTqxwO5++//+Y/fv36NQDExcXFxcW9e/fuyJEjo0aNcnNzGzduXP/+/c3MzARHxcXFTZo0SUtLa//+/dLOLJ7WgDFeunTplStX4uPjRSaJEUI1zGk4ePCgjKX/r1+/jo2NtbW1rcklasvbt2/v3bsXERFRvYnwpUuXPnz4sHrZDAImAGkAT2JiMMaCMAYNGnTlypWRI0dKzAsRgRCiUCgtWrQIDg62trbWk54JihAaMWLEyZMn//333y5dunz58oUnJc/Iw8NDUClBQ0NDQUFBWp8IPm1t7UrjBIBKa2BQKBSJrSsWLFhw+fLl4OBg8V1WthYVMbdoJb63FlU7KUF4L788g8Tx8lRu0Nb6XqmCw2Hzsxn09Qx8O/sVFObFfIlKSk5gs9kAoKSkZGRobG1l19S9ha21/eZt6/n/rrt29hs8cDil3RO8Zg0WuX+rr4/GjUMjRlTEg/GJ04c5HA5CaGC/YRKiMTND5uY4L0+Jw/FMy/ZIy17TyUuQzYAA+D9HKBSqs5NzK6/2rbzaVvoCCYIgCIIg5EQSGojqMDExoVAogk9B2dnZHA5HnuZ54h7lVXxsHqDfSLOqGxxatQqaNoUjR3BqKpSUgJISMjYGPz80axbUQgdRgiAIgmh4GRkZUVFRPnJPJBA/N2NjNGgQPnIEysrEd6LmzZHYetPfTkwMlrGiEWN4/Ro4HPkLpAuUlZUpKSlVo8I2QfzauFx4cq80KpzJLMdUGhia0PwGqh9M+f4R1VWNfFytJms7heR4Cd0Z+DS1KR27VZJi1UUXPuoi4ennos4UjUe8HDacy4RzmZiGwEEFmqgjN1XorgtWyqAk9kGZt28fZFcUhxSkMnxXVIRPnEBV/DvE3kXR3uWHdcmCIOXJDygpKenfv7/IjRRra2tra+suXbosXry4qKjoyZMnV69eXbNmjbGxsZeXl66ubmRk5Js3b5YsWTJ//nyK3DcEMMZDhgy5deuWxKX/2d++MtWTk5Mju6dAdnb22bNnV6xYUZOr1JaDBw/OmzevepWK2Gz2jRs3+JPHArKzGdKkDODnNAi/q/v3779w4cJXr15V2p5DUVFx1qxZvr6+58+fP3nyZHx8/LFjx4yMjDDGzs7O4lU9JkyY0LFjx7///nvbtm2hoaGvXr0Sf382adLk+PHjgqfNmzc3NTWNj4+XFoOhoaGvfOmnrVu3vnDhgox/EYaGhoqS1vfTaLTLly/379//48ePwkkYdDrdzd0FAIwMjU2MJfSqqAvyZB4Ij8FznfgZDDVpNsHn27mHkpISi8XU1ND5FP6+rLzM1sa+i093JaFKXWXlZXQFuvAPk6Mn9ienJAJAl07dhw4eBQDQpQtq3hw2bYLISCgtBSUlMDND8+eD0/cIAx/fj/nyGQA6+3SzsrQWDiMqJjLw0X0HByffqVNh2TIoLAQATEHFinQAQBgPjYh1KSwN6NHJuGv3Lj7daDSFKr3M8MhPLCazeTPPRltygyAIgiCIBkcSGojqoNFo2traubkVDS0xxqmpqZaWltU41YfiigfecuV2/6ZQv37Qrx/KyYGMDNDSAqHFGQRBEATxC7hy5UqvXr1Im9XfB1q0CJhMfO0aZGV936qiglq0QAcOVGOe/heDHz7k3ymWOiA7G8XHg719Vc+ck5MjYx0nQfyeMlM5x/YUpCaxBVNmMRGsu2k4pl3FvCAFwTTzBgvvZ9dvhMaXKFZ6soS68VQqauqlpCe9QgP8OOMrjJ/TwH/MwRBZCpGl+CLAqlgAAFUqqFOBggAAGDzAAOpdloXv2iXxVNSUFK6Z2Q+/j6pLsOBeRt8HwSvq2rWrjY3N/v37BUlmIuM1NDT69u3bt29fLpf74cOHjx8/5ufnt27d+ty5c/LMxwufbfv27Xfu3JHWyGDMmDF3794FgM9hzLfPykuKeTQaWNjSfbqrKqtUPrmYlZVVXFwse0yilJpD9S8oKGjOnDnVOzYkJET4hUhLVhDslW31lClrETL+9m3S0tI6fvz40KFD9fX1lZWVy8vLpR3o4+Pz77//AkD79u03bty4Y8eO0aNHs9lsjLGhoaGLi8vu3bvthf5CcHBwsLW1vXfvXp8+fQICAiZOnPjs2bP09Iq2BTo6Oh4eHqdPnxb+80BFRaVly5YyEhqcnZ3NzeX6sThx4sR9+/bFxMRI3EulUrt27SrtWHNz85cvX65fv/7Ro0c5OTkIISMjIz+/7vEpURjjui7PAEJ5CdU7toYD+KhUqneHLvzHLb1aSxyjoqwi/PTu/ZtBb14AgJODy9BBI7/v0NFBmzZJu1BeXu61GxcBQF/fcEC/ofyNr14/e/c+mMEo//I1CgBCw9777DhCi4rCp09Dfj6Fh2e+CQsyN2yaketaXI66dx//z06oYkYCl8s9cHjXh9AQAGjf1mfc6MlVOpwgCIIgiN/H736vkKg2Ozs7QUIDACxevHjRokXNmjWTf4kAX+631HaLKva//B3p6ZGW0gRBEMQv6dq1a9OmTWvoKIh6hVauRCNG8PbuRampwOGAlhYMHIh69WrouBoHmdkMAAAMBshRklpcZmamgYFBdUIiiF9USTHv4Pb8jFTR6faXtt8/oI42AkslIKpHSRlNmqN9bGdBWgpbMMO+95wJABzbnT90vOhqcpCexADfJukLOHAnB85m4OBCKJdUPr+UC6VcgG8tKsS97djbI+6j8BbKnTtQ484LIJTTAJW1cnjw4AGHw5HnFgqVSvX09PT09Kx2VP7+/jImyN+9exf2Kebpbb34GBaDURHwpxDm22flfoPUWrav5GZNbGxsmaSSS8KqtwCmLhQVFYnXMJBTUlISg8HgP640X0FAYt6Dg4PDP//8wzx0KF0op6FXr14JCQnHjx+fNWuWjBPyY2Cz2e7u7llZWcItKpKTk5OTk7t3737s2DFvb2/B9ilTpvz33399+vRRUVE5d+5ccnKyv79/bGysiYnJ8OHDnZ2dxa+yf//+yMjIsLAwiTGkp6fLmSKpoaExd+7cZcuWFRQUiO/18vJatWqVjMOVlJQ2bNggvOXUmSNxyZ8BoHW9tDOQlnZQ1dILNS/VIKfgd0FXb1wAAF1d/amTZlIo8hblun7rMpPFRAiNHz1Zka4IABmZ6cdPHfqhcw3A9VuXBy9ahLy88H//4dRUm/Jym+wSZGYFQ4eiUaOqEfC792/42QwA8OLVk5aerZ2dXKtxHoIgCIIgfnkkoYGopk6dOr1580bw9Pz58+fPn9fV1e3du/eECROEPzjJRv12p+JyBvxBVr0QBEEQxO8nOzs7ODj4+vXrDR0IUe/s7CjbtjV0EI1SkyZApQJXetd5be1qlOzicrn79+8ntXwJQtjF40Xi2QwpFkrZRhVFg3RosNqW/KupJsEPHCaDd/dq8dfP7PIy3sotFWlVE2Zpj5+J5fmhJJIWoEWDkUYw0gjxMHwohls5cDcbf2EAhwcglsQgKOQg2K7xiOcL4B3x4sD+OYaFP3RbkJGCUKV2EvLIzs6ulQZAlQaWlpaWliZr/j0/r+jojnJWORO+5ZrwTR+edvlkEZWGPFpLzej58OHD5MmT7ezsoqOjpY3R19cfOXKktL31zMHB4dOnTxYWFtU41tLSUklJSZDTILvZhGw2NjY6OjqAcfqP738ajTZ58mQDA4MBAwYI91kQ9v79+6tXr7q6uiYlJXE4EmqfxMfH//nnn2/fvhVU8hg5cuTff/9948aNvn37AoC5ufmSJUtkR6ilpdWxY8fw8HCJ76vo6Ohx48bdvn1bnhc7bdo0JpO5c+fOhIQEwUZVVdVWrVpdunSpqhXaomOiAIBKoxkZ1eQ78GvKzcs5cfowxlhFWWX29P+pq2vIeWBhYcGb4JcA0LyZp4N9RYKLsrKKkqJSOUMoFwrj+w9u+3buodWpE+rUCZWXQ04OaGlBtXq48Onq6Ao3Nf4SG0MSGgiCIAiCkKhqi+kJQmDy5Mninzpyc3NPnDjh4+PTrFkzOacl9L51VVsVVzs3BQiCIAiC+Llcvny5Z8+eysqkWBNBVEC+vkhmJWdkbl7Vwl3x8fHe3t7R0dGbN2+uWXQE8evgciE5ni2ykaVIedXp+yTQAhpbr2qtwAkJFJUo/Udo/m+dniCbAb5NwGMp5DktBYGHBqy2gdetUK43SuyAnnmiK5l4XSz+M5LH/994E5hgAh15uSLHPm3Svum2V1db9gYA4VZHSArhAbKjkhG88LG13gBIWmC5ubkZGRkyDuTyWDuONdt7zkQ4mwEA9p4zKSnm3b1UwmZJfUUbN25cvXr1okWL1NTUpI1p06aNjY1NZeHXkyFDhpw4caJ6x3p4eFhZWckzstL6DcHBwcJrhET4+/tLy2YAgOLi4iNHjvj7+0vMZuCLjo5ev3694CmdTj927Ni0adOys7OlHSKCx+M9efJExps5JCQkKSlJzrPNnTv39evXc+fO7d69e9euXQcNGnTmzJnAwEBt7Sp3n7W0tAIAugK9tlKLfiWvgp7xqyz8OWW2ibGp/Ae+e/+Gy+UCQI+uvQUbNTU0V6/4W7iKjIKCgrtrMw31bzVOlJXB3Lwm2QwAYGfraGL8PUnX3KyxVHMhCIIgCKKxIRUaiGqytbX9+++///e//0ncGxoa2r9//379+h05ckRXV1fGefY4oS4hGAMweJDJAkPSO5sgCIIgfjMXLlyodjNjgvg1qahAv35w4AB8Wwb6Az09NG9elc53/fr1qVOnLl26dM6cOaRCA0EI5OdwS4p/nDVE8LCXNkuxYv7GNrrcQIkNbcjH1JoSnnqs+U8h/hnEpzO1aKClDk3VYYABAPx4FUc9wXMqj8ulUAGAqaA4cebex087bgu9CEJrx8XPLBxzrUyjynkS4Vf69evXnJwcIyMjaXPq0s5pbGxsYmIio0jDkO4B+tpSl0RnpLNDghitvSUnnj548OC///7T19d/9erVuXPnSsXaIXl4eJw8eVLayevf6NGjV65cmZSUVI0iDTQarW/fvrGxsYlsNj/1Q87GExKG5eZC69bpAMYYC3ed4EtPT5d9wqysrJcvX8oYgDEODg4W3tKuXbuxY8eOGTPm9u3b8pQGiY6OTk1NlTEgMzPz+vXrsrtjCDx79mz79u2pqak8Hk9TU7N169Y9e/aU50Bx9raOb4ODysvLcvNy9HT1q3eSX1VKajIA6OjoVbXIQVl5GQAghMxMf0io1dXR79Nz4I3blzHG7q7NJo2fpqKiWosB8/Xo1vvoiQM8HreTd9fmTT1q/fwEQRAEQfwaSEIDUX0LFizQ0NBYuHBhoZQuv9evX//w4cONGzeaNm0q7SQeGqBKhRIuAMDTfBhqWEfBEgRBEATRGKWlpYWFhfXo0aOhAyGIxgUtWIBTUuDePRCZHNLXR3/+CR07yn+qzZs379mz5+bNmy1btqzlKAniJydeB+BpV+28bwUZVIt5Xi+LcGdSQKhuSctOkOfA6uUWfFzQftzM/e9tK25TnPIe/qnHYLhWm2kr4gkc8oR67Nix8PBwAwODgQMH2tvbC7IoEELu7u4pKSnFxcWampoWFhYTJ06cMWOGnMHo6elZWFjISGhQUzWQtgsAMA+iI5jSEhrU1dXj4uL09fUPHz7s6Oh48uTJuLi4srIyCoViYWHRtm3b/fv3q9dsAXftUlNTGz169NGjR9esWVONwzdu3BgeHg537vCfVimtQcTozp0DAwOrdSjweLzi4mLZY8QHrF+/vlevXnPmzNmzZ0+ll8jPzxdPTxEhu5UJH4/HmzJlyrVr1/Ly8gQbnz17duHChStXrphVvX+WYMY9NS2ZJDSIiE+MBYDysrKqHqhIVwQAjHFRcZGuzg/FY3r37N+2TQcWi2VkaCzPqdhs9u1711lMZudO3eT8BrXyauto78zlcUUuTRAEQRAEIYy0nCBqZMqUKfHx8Tt37vTz85NYYDApKcnb21tGJT0A0PhWwFOVvB8JgiAI4jdz+vTpQYMGKSoqNnQgBNHIIETZsQNt3Ii8vMDMDAwNwcoKeXtTjhxBU6fKeQ6M8ezZs8+dO/f69WuSzUAQ4rT1qKpq3z+FppsqplhV/D5CGDrfzaPzsJ0TKc9QH+Qv21Cl7g8SmTtYPDy/cPnjo+hbkkFoeX2s9hGJXLyZxcSJE7dt27ZkyRIHBwf+di6X27dvXzqd/unTp7y8PDabnZOT8/79+8WLF0+YMEH+S8+ePVtTU1PaXv5cpgw8rtRdu3btGjBgwPPnzwFg4cKFoaGhT548OXHixO3btz99+uTv7y9nNkNGRkZ4eHhurmhnkLowZsyYs2fPVu9YCoVy48YNAHB0dBS0YTWReYg4EwATAOFK/iIqbUeip6enoqIie4x4NzcajXbx4sVHjx7J8/LNzMxktBHhSxCqayLN3LlzT58+LZzNAAAcDic4OLhfv34MBgMAgoODp06d2r9//xEjRhw5coTFYsk4obFRRSeF9HRZBSR+TzraOgDA4bK5ISG82bN5o0fjUaN4CxfC168yjiosLLj/8DYA6Ojo6mhLKLKro60rZzYDADx/+eT23WsPHt1dtW7Rq9fP5TxKS0ubZDMQBEEQBCEbqdBA1JS2tvbs2bNnz57NYDBu3ry5a9euFy9eCA8oLCzs0KHDnTt3fH19JZ6h8FvTUk3yfiQIgvi1MJnMrKwsPT098RtqBMF36tSpffv2NXQUBNFIoQEDYMAAxGZDcTFoaYH0yQ9xGOPp06eHh4c/fvxYxjwWQfzOaDRkakHLzuAAQKYx/bGflmARvdfzIs0CjoEpzd1DqQEj/B1gjPmT91WtuFDt1g/owgUqwCKAVvkwLAyXcwEANB7xijpXc42FjBoMEncJP8UYS5vYdnR0nD59+r1798Tnd0tLSy9evNi0adN53zoQSftqCBImZs+effz48aKiIvExRsbaWek88e3fB5hJvVnTv39/VVXVoUOHLlu2bNasWRQKxcvLy8vLS8bZRGzfvt3f3z8tLa2kpERdXd3S0nLOnDnDhg2T/wxV1bx585KSkri4OBsbm2oczu/XEBYW9ubNm9jY2NDQUH9/f5OsLDnrNAiyH4yNpc4Q//HHH4GBgRK/WQCgrKw8fPjwkJCQx48fy7iQk5OT+EYNDY3jx4936tSpf//+sj+gWVhYVJowlJKSIntAfHz85cuXpSUofPz4cfny5dHR0S9fviwoKOBvvHDhws6dO7dv396lSxeJR6mqqmlr6eQX5MUnxsm++m/Ip2PX2LivLBbr2bL/eUd+BQD+zwVeYCDq0wetWQOSvqfHTh4oKioEgCEDRta8JZCgoQmbzT515ohHi5aVpkwRBEEQBEHIg6yIJ2qNkpLSkCFDnj9/funSJZF0cjab3adPH4kF8cp5UMZP9kfgWPuN2AiCIIiGce/evU6dOjk5OXl4eDg5ObVv377aC6GIX9jbt2+ZTGa7du0aOhCCaNwUFEBHp0rZDACwbNmy0NDQO3fukGwGonIcDj5+HI8diwcOxMOH4xUrIDu7oWOqJ0PGaegb0TKN6Y/8tHmUiokcyziGQ1SZsgrq1ENVgV7T2R1CfpXOpQkGVDubQZiPDsr0plQ7j0GAH4ycE4EikW/ZskXayOjo6JMnT0qbDC4tLT127JjgqXi9B5Gnu3bt2rZtW4sWLXR1dQFAeH2/uZWsMiQ6epR2nWQVA+jatWtQUNCxY8fatGkTGxsrY6QIjPGQIUOWLVsWEhKSnp5eXFyclpYWFBT0559/ChI16gJCqE2bNu/evavJSahU6uPHj3fs2HHmzJnS0lJFRUUrOr3SUg2CAfr6+jJeY/fu3Tt16iRtb5s2bcaNG7d69WoZGQmWlpZr166VuKtly5adO3c+evRoZcGCkZGR7AGCLARpdu7cKaMtBY/HO3To0O3bt4XPw+PxwsLCxo0b9/TpU2kH2tk6AEBs3BfZV/8NebZopQ8UALhtps8R/omUnY39/fHKleKHfI4Kj/gcBgDt2nT09GhV8xhaerURdJpQU1WnUqg1PydBEARBEASQCg1EXRg0aJCnp2fPnj0jIyMFGxkMxsyZM0+cOCEyOKq0Il9Ylwb6pJYnQRDEL2H58uUHDhwQrhmblJT06dOnR48eHTp0qAEDIxqbgwcPTpw4seYrgQiiESkrwwcOwIcPmMlEKirQvj0aNw5o9f2xa9++fZcvX3758mWj6lxONFIJCXjGDBwZCRxOxZaXL3FgIJo2DY0d26CR1QctHarLFO1d6RTut2wGrXxOmyeFmtrUjl1V2vtWUtSdqBWCIg21Qv6sCIGizhSNR99LFLAxKFQxHP5LqLRUw5kzZ0S2nz9/XsZpy8vLZewVLvgvuKjsnI9JkyZ9+fIlJSVFU1PTw8ODv3HgGM2keA6/VInA3nPfZ+fX764kfcTKyurVq1djxoxp1aqVt7f3sGHDfH19dXR0ZB+1dOnSmzdvMplMke0FBQXHjh1zd3evUluNKuHxZFWkkEfPnj0fPXrEZrOFN1IoFJB+ZsEXlEaj9enTp3nz5jLOf/bs2RYtWkRHRwt/H5WUlNq0aXP16lWEkJ6enqGhYXFxsXifDgMDg+XLl5uYSM2vWLduXc+ePbt06SKxioOAqamp8G09cYK1+NLEx8fLHiBx4RMApKamzps3Lzg4WOIlbKztgkNeFxYWFBYVamqQrM3vqIGBvT/HHXO2KlSkf9XTcsrO/76PycS3b6PRo0Homx4X//Xw8X0AoKSkNHjAiFqJQVlJeeXSv0LDPlAoFEcHZ1q9/w1MEARBEMSvilRoIOqEpaXl48ePRVr6nTx58t69eyIjY0orHnCAIAiC+BX4+/vv27dP/M5acXHx2bNn//nnnwaJimiE8vPzr1y5MnHixIYOhCBqz9OnuGdPvH07fvwYXr3CDx/i9etxr17w+XN9RnH9+vWNGzc+ePBAX1+/Pq9L/JQKC/GkSfjTp+/ZDHwpKXjLFnzlSgOFVX8e5cGsbKogm0GVxRv3ubhNK6V5q3R7DKikfzxRF2SkI8hZngFLIntAPhtbCa11nx1Vo/IPMl7C4MGDhZ9mZmampqZW+0KClgRVqldhb2/fqVOnFi1aCLZoaVPG/KFpaPx95lg4m0FOSkpKFy9ejI+P79Wr1+nTp21sbNq0abNz505pi/jLy8uvXLkins3AV1hYuGfPnqrGIKfS0tInT554e3vX5CQPHz4UyWYA+fIkdHV1R44cefDgQdnD9u7dm5WVNW7cuC5duqipqWlqarq5uY0fP37u3LkZGRlsNjs6OrqwsPDQoUMeHh5qahU/rFRUVJo1a3bgwIEpU6bIOHnz5s03b97coUOHqVOn7tu3b9asWR4eHrq6upaWlsOHD4+OjuYPMzc3lx2kgYGB7AE1SVSKjIx88OCBxF05udn8k9Mqy6j47fj7W2VUFFjKVxJbNJaTwztwgP+wsKjw6vUL/27/i99sYlD/4WpqtZYCq6Ki2qZV+1ZebbU0tWvrnARBEARBECRNkqgrBgYGN2/e7NatG5fLFWycO3dueHi4cH6uy7d7RKrkYwhBEMQvYfv27fn5+RJ3lZaWnjhxYsGCBQoKCvUcFdEIHTlypE+fPpXeCSWIn8b797yFCyE9/YeNXC6OjISpU9G5c2BqWg9RPHjw4I8//ggICLC0tKyHyxE/O96aNRATI3lffj7s3Qu9ewP9l62k9zgPhodh5rcpSBUq3G1Lbdq9kmXlRF2otEhDTZpNVDqrqkWDBy2Q4benZzJhiBF0ljITx2Aw8vPz9fT0RP6gFX4JCCHBU8GDv//+W+SQ/Px8BoNR1ZdTVTJevnBhCRG7N+R6d1dx81Cq0rXU1dUnTpw4ceJEFov17NmzY8eOrV692tPTs2XLlm3btvXx8RFMvQcEBMhevp+QkPD161c7O7sqBSCPGzdutG3b1tDQsPKhkmRmZrYyN09OTq5q0kcaQAdb21OnTrVp00awMR0hY7G3dFRU1NatW8PDw42NjQGAyWQeOHDg7du3ubm5Bw8ejI6OTkhIUFNT2759+4ABA/r37//69eunT59ijDt06NC2bVuKHD2qxowZ07VrV39//48fPzo6Oo4ePdrW1ra4uPj69es+Pj6hoaEGBgb/+9//7ty5k5GRIfEMKioqo0ePln0VJyen69evVxqMREwm8+bNmz169BDZ/vFTyKMnAQDgYO+kqkrSzn6As7Pv2lvwH5sUlYoPQGlpABAW/vHAkT1MJgMAaDTa8CFjvTt0rs84CYIgCIIgqoEkNBB1qHPnzocPHxYuEhgdHX3mzJmxQpVLLb99Ok5nABcDldScJgiC+JnFxMTIvjUZHx//9OlTX1/feguJaJxYLNauXbuqfYuTIBohvGaNaDaDYFdCAixfjo4fr+sY7ty5M2HChCtXrri7u9f1tYhfAZeLPn6UMTmMv36FgADUu3f9hVSPgotgRPj3bAYFCpx1Q03rtEkLjwcxMTgrC+nrg6MjyDHpSIioRjaDnAyE83YwTAjHce2RxBsUTk5ODAZDRUXF2tp65cqVPj4+lZ48NzfXzs5u8uTJItuNjY3V1dWl1TCQk7SvSUYqJyWJraCACvK5mlpS32wivSpq6ytMp9N9fX27dOmyb9++Q4cOHT16dNeuXUwm083N7datWyYmJuHh4RyOrEqdBQUFSUlJdZHQEBYWJpxSUFVnz55NTk6WuCvtx6cmYluOHj0qz6WfPXvWs2dPfjYDACgqKs6ePVvaYIRQmzZtqvGKjIyMFixYILxFT09v7ty5nz59unDhwsyZM52dnYcMGXLw4EHxQhoIoY4dO46trC3R7Nmzz549m5SUVNXY+MrKykS2pKWnHDm+D2OsrKQ8egQp8/YDDoftr6v6WkMJAJxz8i0LSyQM4vFCPrw9cnw/m80CAFsb+xFDx1paWNdzqARBEARBENVAEhqIujV+/PgTJ048efJEsGX79u3Cn3k0aEBFwMWAAfanwIxKCtoRBEEQjdrXr1+llWfgYzKZnz59IgkNxMmTJ11cXGQ3DyaIn8nnzzg2VsZ+HB2NiotBva4mS3k83vbt27ds2XLjxo1WrVrV0VWIX01GBs7LkzWAy4WXL+FXTGj4UgaDP+Hyb8UEaQiOuiCfuquNjTHesQNu38apqVBSglVVkakp+Pmh+fNJWoMIaRPq1Z5oFy8/wC+fIPuoAg6sioUNkibTExMT+Q/i4+PDwsJmzZq1cuVKQZAS0wJOnDjRq1cv8TZAmpqalpaW0mbHAUBJSUlaCQcqlSpcDlPc1tW5ZaU8ANDUohib04ZP1NI3qrwwZi2mNZSXlw8YMODZs2fl5eWCjaGhoba2th8+fBDM1kujpKSkpaVV8zDEGRsbh4eHV/vwyMhI/oM0ABlFGkyE/itIa+jYsaPwmPQf35z5+fkfP368ffv21atXFy9eXO0Ia8jLyys0NJT/eOfOnRjjS5cuCddp0NTU7NSp05kzZyo9lYmJydixY7dt2yaemgAy3958TZs2FX7KYrH2H9rFYDAQQpMnTDcyrOQt9FtJTUs+euJAkoYSABiUlk96H8XfXkJXeG+izwVknV9kVVicrKN14PBujDGFQv1j0swWzb0aNGqCIAiCIIgqIAkNRJ3buHGjcKr4x48fg4ODvby+/9HspgYfiwEAtiTiSaZIidzPIQiC+GlpaWkpKCiwWCwZY/T09OotHqJxYjAYGzZskOc2KEH8LPCrV/Ctl7lkmZkQFQVedXLjOCgo6H//+x+FQnnz5o2FhUVdXIL4NcnR7h3qbEF8A8pnw7BPuIBd8ZSC4D8n1Fd0rrn2YIynTsWPHoHgD6TSUhwTA/HxEBGBjhwhOQ188k+i16T9hPAZZB9+Oh1vsKukhmR2dvbOnTvd3Nz69+8vEpJw+4mKE54+XdU4pU33IoTatWv34MEDuvSOMPxsBgAoLOBt3K83ezkkxbHMrSvv+1ZbRRpGjBgREBAgcjYej8dgMDp27Pju3TsjIyNp7QwAwNzc3M3NrVYiEeHn5/f333/v27dPntYM4viJKeLVFwRMxTJmBIPFG0y8v3Xrxh9/PHjwICsri8lkmpiY0Gg0U1PTqVOnViO2WqGsrCx44yGEdu/ePW3atM2bN6elpbHZbENDw6lTp3buLG+HgvXr1zOZzNOnT6cLVbFSUVFp2bKlgoLCgwcPpB1oZWUl0tLiwmX/9Iw0AOjba5C7G8mKrpCZlfHw0b3nLx/zM5ysC4qnvwlTZ7E5FHTPziLQxqxMoeLmv0kpg6anivPLAeCPSTNINgNBEARBED8X8rGZqHOtW7du37698JZz584JPz3gXFHIMY8NG2TVKScIgiAau+bNm5ubyyq2Y2xs3LVr13qLh2ic/vzzT3Nz85oU+yWIRkfmMlkAAB4PZNbWrgaM8Z07dzp16jRy5MjJkyc/ffqUZDMQVWNsDLIXQNNo4OlZT8HUFwww5TOO/b5iHDbYouFGdXnFbdtwYCCIp3uy2fjJE/zPP3V47cYNySRjpPD2Si8hvlE45wAhhK9eBUkl8VW/lTOQvYg8Nzf3H+nfRIzxkydPXF1dsXQrV67U0dEROZBKpXp7e5eXlxcWFg4cOFC4noG5ufmYMWPu378vns2QnfnDL6O950z4/wOA6cPTTh0orPSXlfirCw0NjY+Pr2qWw+PHj588eSLtqOzs7D179nhJT/KjUChdunRRUKg8/aIa7OzsDAwMXr58Wb3DBw8erKmpCWI5DfzHJgD6+vq2traCbAkdHR0fHx/mj1353rx5k46Qs6bmhAkTTpw4ER8fX1payuFwkpKSSktLS0tLqxdbrSgpKVH/saCUi4vL8ePHAwICHj9+fO7cOfmzGfg2b9786NGjcePGeXt7d+jQoXfv3ocPH378+PHOnTul/d2iqKg4cOBA4Tz48IjQZy8eAYC9nWPPHn2r/rJ+NfEJsZeunF27YdmKNf978uwhl8ulUKg9u/dZVIY0WGwA2O/Z5KajlSCbAQDSVJWS8nMAgEqlNmv6q/1yJwiCIAjil0cqNBD1YeLEiS9evBA8DQgIEN7rpApb7NG8GAwA/yXjFdZIkWTaEARB/JyUlZXbtm0bK73uerNmzSotMEv82hITE2/evHnv3r2GDoQgahNq3hwrK4NQVW1Renpgb19bl+NwOGfPnt28ebOCgsLChQuHDBlCo5FPdkTV0WjI2RnHxUnbjywsUM+e9RlRPTiUAg9yKx5jgPEmML1O+x5yOHD7NrDZUvfevw8LF0LdTNw2ctIaNPAJ5yLUvGaA4FoVT58+Rd7e/MeUgQO5bm5I7Ee0oWLFAxmLyPni4+OTk5OFk3qFr3X48OHJkyfLOHzdunUtWrTYtGlTQkJCQUGBsrKyiYlJjx49Nm7cqKCgoKSkdPny5bS0tGvXriUkJNjb2w8YMEBawbOb57/XCuLnMQDA9OEV0+7pKeyXj8s6+qrIfjl89+/f79GjB/+xrq6uiYmJn5/fhg0b5Px1c+DAgcLCQhkDzpw5Exoa6uPjI979ASHUunXrbdu2yXOh6hkzZszBgwc7dOhQjWObN2/etGnTZ8+e8Z8KN54wAVBQUJg2bdr//ve/69evh4aG6unp9e3b18nJCQAAY36PiS1btoxauBAA3NzchO+V8WVmZubk5FT6tqldGOOLFy+eP3++qKgoLi7OzMwsNzdXV1e32ie8cePGqVOnCgoKlJSUmjdvPn/+/OPHj4uMcXZ23rJly6JFixISEoS3q6mp9enTZ8uWLYItRUWFx04dxBirKKtMGj+teqU1fhlMJuOk/5G374IEWxBCrk2aDuw31MzUAnRNeVOnxtApYYa6AGBRWNI3OsGExQnxbPbMzCA7J4tCoQwZOPI3/xoSBEEQBPEzQgCwatWqtWvXNnQkxK8sKyvLyMhIcA+CQqEUFBQIZ3yzeGD0DHMxAICtCmy1R54aoE7uyhIEQfyEiouLfXx83r9/L77L2dn50aNHRkZ1uQqSaNwwxt27d+/cufOSJUsaOhaCqFU8Hvbzw9/6aotDrVujixdrfh0mk3nixIlNmzZZWlouW7bM19e35uckfmtZWXjwYBwvqVCeujpauBBNmFDvMdWhbBY0f4OLv1VLaaIGjzzquOnh+/e8oUOByZQ6QEGBcvo0tG1bl0E0GIm9IeRsGFHzhAaRCwme8s6exZs3Q3Y2NSWFv4VrZgYAgqcaj3gA4KkBgR4IANavX79q1SoZF6JSqYGBgd7fMiRAqKVFYWGhlZXVly9f5Om5lpmZmZycrKGhYWdnV73pxn+W5iz953v3lOnD0wRpDTVHpVI7dOhw9+5dJSWlSgd36dLl0aNHss9WXFxcUlIyZsyY4ODgvLw8/nZjY+OOHTsePXpURUWuxIvqKSwsdHFxuXDhQrt27apxeHx8fPfu3b98+QJChRkAgEqldunS5c6dO1QqVdqx6d/eh0f/+mvNmjUcKdWbHBwcgoODNTQ0qhFeVWVkZAwZMiQkJKRcKC/T1tZ2yZIl1UiqyMnJGTJkSHBwsHCdCXt7+xUrVowdO1Z8fEJCwqJFiyIjI4uLi+l0upmZ2dSpU0eMGCEYgDHevW9rWPhHAJg6cYaX529d4y0tLWXvoZ2ZmekAQKFQrK1sXV2aenm2NjQwAgB8+TLetAnS0y82sX1oY0bh4X8fBKmx2GBhQbl7FzQ0Cgry6XS6iopqQ78OgiAIgiCIKpg2bdr+/fvJjDFRHwwMDGxtbb9+/cp/yuPxPn36JPy5kU6BuRZoayIGgNgy6B+KEcBQQ3TQpWECJgiCIKpNXV394cOHo0aNev36dX5+vmBj8+bN/f39STbDb2779u2lpaX/+9//GjoQgqhtFArMnAkrVsC3KZkfGBujFStqeIWysrKDBw9u3brV3d391KlTbX/R6U+ivhkYoD17YN48/OULCM8ZGxigkSN/sWwGANiT/D2bQQHBQec6zmYAwElJsrIZAIDNxgkJiPyLrkd4xw7IzgYArpmZIIlBnOC9Uek6dUVFRWkTz6dOnfLz85MnmwEADA0NDQ0NhbfIqGAhTqS/Br8wg6A8A5+Tm+KsZaLtLUQODwwMHD58eHZ2tsgALpf79OnTSZMm+fv7VxpMpQkZKioqN27cGDZs2L1796Kios6dO5eenm5raztixAjZDexqhaam5sGDB4cPH/7w4UNHR8eqHs7lcrt27VpYWFhYWGjCZMK3tIYV48bt37+/0mwGamamgYHBzdatpWUzAMCXL1+OHj06d+5ckeumpqYymUxLS0vxhiPVU1pa2qtXL/Fk9NjY2KVLl6qoqIwcOVL+s5WXl/v5+b17905k+5cvX/73v/8pKysPGTJEZJeVldWFCxcAgMFgSMyVeRB4l5/N0K5Nx988m4HBYKz7ZwWXwwEAN9dmY0dO0tLS/r47Ph5v3gzp6QCQoKUBAJaFxWosNgBAUhKeMQOdOhXzNerV6+edvH2burVokJdAEARBEARRbaTAFFFPmjZtKvw0OjpaZMAKa9AXqrKJAc5l4nGipQcJgiCIn4C2tvadO3eePHkyb968UaNGTZ8+PSAg4OnTp2ZmZg0dGtGQXrx4sXnzZn9/f1Ibn/j5cLnA48kegvr0QTNnglhXHWRhgdasgR//GK4SBoOxbds2Ozu7ly9f3rhx4/bt2ySbgahN7u7o1i00bRpq0wZcXVHz5qhPH8rZs2jBgoaOrJbxMJzN+P50qhm4qtX5RZGxcSXtJKhUMKm1NfSNFhJSb1fkP5CQDZCaKs8ZNL79teLn5yd7pJmZWZMmTcQvDQBHjhyZNGmS8K4qET+huCp9YRUVKx+2fv168WwGPozx48ePk5KSKj2JhYWF7AHW1tYnTpzgP3ZyclqzZs2BAwcWLVpUD9kMfL169Vq/fn27du3Gjx9/7dq1nJycSg8pKSk5e/asg4NDkyZN9u7dm5WVxWQyAYBKpXqamADAX0eP5kjJM0hHiJ/NwIyPNzAw4HA4GRkZEkfyYYyDgr73FCgqKpo8ebK7u7unp2erVq2aNGnSv3//eInFdapo8eLFHz58kLgrJyfn77//ZjAY8p9t6dKlISEhEndlZ2evXbuWKT3BS2I2Q2JS/NUbFwDAQN9wxFAJBR5+H7l5OVt3/s3PZtDT1Z/xx7wfshkA8N9/Q1pFApM6kwkAiZrq4QYVCUz4/Xv4+PHM+RMRkZ9Onj5cv7ETBEEQBEHUAnI3magnIjnv4p+7KAii26H/fYGneTieATwMCOBaNr6Rg/rKtZiBIAiCaFzc3d3rtPct8XNJSEgYOnToiRMnrKysGjqWRiAjAx89CrGxAAC2tmjiRCDFSxqn8nL877/w5g3OywMKBenqQseOaM4cadOTaMoU5OuL//0XEhOhvBxUVbGjI1qyBORbmytRXFycn5+fi4tLQECAq6trtc9DELIoK6OlS4Hfk/LX9bkUMlkVj5UQzLesl5fbvDkyNcU/doj/gZkZatmyPiJpUBjjnEzuhzflhQW8IeM06/pycna1gG/NJiRS/7bM3traWva12rdvL75cHmP84cOH/Pz8Tp06iR8lT9GFSnMUxAcc3pE3ea7kAgwVvSfOwdQFlVxa9jR5enr6iRMnVq5cKfskCxcuvHv3bnp6usS9ampqCxcuXLBgwdevX+3s7GSfqu6MHz++d+/e/v7+hw4dGj9+vLm5eb9+/aZOnSqejVFQULB169a9e/fyeLyCggKRvVwul0ajnd26NSQk5N69e+GSvnHsxMSWLVtevny5nZUVALDZ7MrfnFwu/0FqamrPnj0/ffok2JWfn//169ewsLBDhw517ty5ai9bCMb42bNnMiKJioq6dOnS6NGj5Tzb48ePZZwtOjr68uXL8pd8yMrK2LN/G4fDoVKpkydMV1SsvNfJr+rV6+fnL54qKy8DAGNDk8X/WymhEAj/kwUAAPT6khRhoMOiUo81d/rnwWsFHg+Kitj+/piHAaCouCi/IE9bS/LPCoIgCIIgiMaJJDQQ9cTS0lL4qcSMfiqC7Q4AgIo54BaE8zkAAP/G4756v/aNtZ8bvnED/P0hPR1zuUhNDTs7U5YvB339yo8kCIIgfhs5OTl+fn7Lli3r3r17Q8fS0DDGGzfi69cFK6gAAF+/jvr1Q8uWNWBchAQpKXjyZBwZKajDj5OSIDQUnj5FJ06AjpS7wNbWaO9ewbOa/xUbFxeXkpKiqqq6bt06e3t7e3t7BwcHV1fX+umrTRC/krCSigcYoJMu6Mmsm1Br6HTo2BGSk+Hb3OQPKBTUti2oqNT+dVks+PIFysrA2romOVW1Zc/G3KR4TmnxD6VueFygSK3NXwvk7NQgjbp8N8w8PDx27doleCqcZHD8+PHx48dX2nyhUtJeCMZYJHUjO4MLcyWfZPrwNH5OA0JI9lempKRExl4AELQTlcHJyWnYsGH79+8XX99PoVA6d+48evTo2NjYdevWnTx5stKz1R09Pb05c+bMmTOHy+WGhIScO3euRYsWPXv2nDp1avv27QGAxWLt379/w4YNvXv37t279+nTpyWeJykp6fbt27dv3x42bJhNQIDgVSOEHB0dV61a9WDNmmnTpglaryorK2tpacmudcHvVIIxHjp0qHA2g0BcXNy0adNev36tra0tvlceOTk50qpx8HG53EePHsmZ0JCbmyv7bBwO5+HDh3ImNLz/EHzq7NGSkmIAGDJwpLWVrTxH/XryC/JOnj4cHvkJABBCnby7Dhk4UkK5OwYDl5YKnpkXlvjGpd6xtyihK2SqKZsVlQLAu8KcMhqbPyAhIU67GUloIAiCIAjiZ0ISGoh6Yvxj9d3c3FwZg9VpcM4ddX+PAeBTCRxNhYmmdRseUR08Hp41CwcGwrdPTRgAIiNxSAj66y/w9m7Q4AiCIIjGIj8/v3v37oMGDZo5c2ZDx9Lw8OrV+OxZELm5n5aGjx0DJhOtXdtAcRFiOBw8dSqOiBDdzuPhjx9hyhR06RLUS+F0X1/f7OzsyMjIr1+/fvnyJTAwcN++fZGRkTY2Nn5+fuPGjXN2dq6HMAjiF5D07UcvAvDUqL+kebRmDcTE4DdvQGQWGSHk4YH++quWr1dczFu+HD58gMxMYLNBRwdZWqIFC+DbTGqD+PyJJb5x37950xbp1Hi6XxR/jr+q2QzUlBSRLWqVJVvo6Oi0bt3a399fTU1C8xI2m3327Nk3b95UKYzqEbxYfSOpQesZ0pLiWBY2dKgsp0FRUVH25XR1deWJatu2bRQK5ezZs8J1GnR1dX19fflJDAsWLGjSpElAQEC3bt3kOWGdolKpLVu2bNmy5erVq3fv3t29e3cbGxsjI6OwsDAPD4/AwEBnZ2c3Nzee9P5ToaGhXbp0CQoKEv7aYoyjoqKmTp0KALFCC+gBwMPDQ2KaAp+qqio/Febs2bPv37+XNiwmJmb58uV7hTIpq0SeQhEcDkf+s8n4+gjGyB7A4/Giv3y+/+B2RGTFF6dPr4FdOv2mKdFp6Slbtv9dXFIEAFpKKqP1zNxLuSglBcQr3ikqIgUF/veyQIl+y8HqpYURAKiwOQalFb/8dBUUAbMBQEFBwdSE9IIkCIIgCOInQxIaiHoi8gm/rKxM9vjWmmCrArFlAABzY/DlbLjqjui1faeDqAm8di2+exfEPo7ihARYtgydPw/Sq3cSBEEQv4mcnJzu3bt37tz5r1qfsPkZhYfjGzdEsxn4GAx8/ToaNgxcXOo9LEICfPgwjoyUuvfTJ7h6FQ0cWD/BqKioeHp6enp6CrbwF5Jev369S5cuLVq0WL9+ffPmzesnGIL4eWWzv8/bWdZn5XIFBXTmDCxfjl+8gNRU4PGAQgFjY2jbFm3cCGKtCmokOxuPHg3CP76ysnBWFp41C82di8Y2og7004enxUSw7l4u6TVEQjZAtVUvm0FEUWcKAKwDWCdp79SpU4uLiw0MDCZNmuTm5ia4nEgDiICAAAcHB9ntKmpOxitVVkHlZRgANLSoxmbUEZO0hNMdZOQ0mJiYpAnVkRKhrq4+dOhQeWJDCG3dunXatGn//vtvQkICAOjr68+cObN169b8AWpqaidPnhwxYkRQUJBIUc8GpKmpuWLFiqVLl4aGhubl5dnZ2fHbpUVERKSmpso4MDc3982bNxK/qiUlJVZWViK3xf7999+goKCoqCjx8TQarU+fPpcvX965c+elS5fEq1wIk5HuUClDQ0Ntbe3MzEwZY/TlLsBpYGCgpaUl42wIoRYtWkjbW1RUeO/BraDXz0tKK2qEqKmqjR450aP5r9+URyIej3fwyH/8bIb2hWWDAt+qlJVjAKytjRwd0ebNIPzjBSEwMeEmJQXYWdyxN2dRqQCgwOVN/BBF59cHolLtu3Rb5O6SnpHWopmXmpp6w7yqnxbaUfFPFc91qovxBEEQBEFUiiQ0EPVEJKdbQrM3MZfcUJtgzOABAniRDy3f4o+tSe+JRiM7G9+7J57NwIeTkmDdOnTwYD0HRRAEQTQqGRkZ3bp169mz5z///NPQsTQK+L//QEaRqtxcvGcPqu4aO6KWPXkiuT48H4MBN29CfSU0iBNeSHro0KFevXr17t37n3/+0ZHWCIMgCIByoX/TuvXTb0JAQQFt3oxKSvCTJ5CQAJaWyMcH1Gt/PglPny45GSs7G+/ejVq1AkfHWr9opaYPT5P4lMPBoSGMnoPVaqvejZzZDMjCAsss9a/xiAcAa2zQvG+T7MLJCgcOHJB4lEgDiLFjx44YMULe0OvAgrV6qUlsmgKytlPQ1K5Cb4/hw4eHhYUxmUyJe93d3QUZCfKws7OT9hUDAG9v70WLFg0ZMuTFixf02k3uqRkqlSoy9V5cXCw7sQAAuNL/ckhKSjp+/Pj06dMFW3R1dU+dOjV27NjPnz8Lj1RTU/Pz8zt9+nTHjh0DAgKKiopkX7TSAbIVFBTI2Kunp3fhwoWEhISdO3eaVbZkhUqluru7R0dHSxtgZWU1VlJaVVFR4cPH9x49DmCyKt51CgoKHdr59Ok58Heed4+Ni0lNSwaA3vFpfcK/fN+Rn49fv4YxY9DRo+DgINj8tU9PfyVuqpoy/6l7Ru7gz3GGJRXLyZCjI+rb155Gs7cj8+sEQRAEQfyUyIJ3op6INNLT0tKq9BAbFbjeDCl+e5PGl0Oa5A/URAPA586B9EUbAADR0VBZsUGCIAjiF5aSktKhQ4dRo0aRbIbvMjJqOoCoN4WFNR1QL+h0+owZMz5//qykpOTq6nrhwoWGjoggGi+m0KcT5SpM79YeNTXUuzeaORP16VMX2Qzw4gUOC5O6NyMDb9pU+xeV6f61YpFsBhEFeZy8bOnZY1WEMZarNsOiRWBoWOkoTg2qPLDZ7Dt37gwYMKD6p6gxYzOaZ1tldw+lj28ZezfnbV2Tu31drv+BgkoPnD9/frdu3Wg0CSug7O3tT5w4Ubtxzpkzx8jIaOPGjbV72lpnaWkpO2sQyUzM4fF4T58+jYqKWrdu3cyZM/fs2ZOVleXp6RkUFDRjxoyWLVva2dm5uLj4+voeOXLkwoULVCp11KhR/v7+lXYAqXSADCtWrMjJyZG2l0qlzpw588uXL02bNvX09Lx7926lJ9y+fbudnZ3EXcrKyiNGjBDuV1JQmB/05sXegzsWr5hz9/5NfjaDk6PLxHF/btm4Z8TQcb9zNgMAvHz9nP/AMSNbfC9OTMTz5wOPx+PxwiM/7dyz+d/XgfxsBtOi0v+9/DgjOFyQzQAmJmjDBpD0j5ogCIIgCOJnQf6UIeqJSI62ubm5PEe11oQPrZHLq4obCXRSoKHxkJ50z4dLSlBeHujp1U84BEEQRKNSVFTUvXv3P//8c8GCBQ0dS2NSaRNiubsUE3VOobLl243pprCmpuauXbtGjRo1adKkixcv7t27V/4C0QTx+6AIfZzEZ8/ixE9gZ4f69ftlPrPwrlyB0lJZIxIS6imUb4oKKslxZ7NwWSlPF+o1wQT164dMTfGGDTguDvLyAAAMDSElRWRYIQcDiN6DkLOZRWBgoJOTk4mJSW3EW3252dwjO/JTEjlcbkXYXz+z+A9kvBCE0NWrV+fMmXP79u3ExET+SC0tLTc3t2PHjtna2tZukAihvXv3Nm3adPbs2dra2rV78lpkbGxsZWWVIT33lEqlcmT+IffkyZN27drl8d9yAJs3b+7ateu+ffv27Nkjcfzw4cNXrlw5bty4O3fuyDithYWFHOFLwOVyb9y4ISNmZWXlWbNmKSkprVq1qlu3bv369Xv48CG/zYo0pqamR48enTJlisg9QG1t7SFDhmzYsAEAMrMynr98HPrpfUZmuvAYO1vH/n0GOzo4V+/l/HrotIqaJcVS/ijNSoh7tevfoKzU/IKKN5WCAr2nqnb3sLfUguKKQcrKyNERrV8PzZrVecQEQRAEQRB1qRHdhiN+ba9evRJ+6uws70eUT8XfHycyQK8R1SD8reFKFwFQqVCDhQIEQRDET238+PGdOnUi2QyiNDVrOoCoN5Ut3sVmZo0t1bZVq1YfPnzYtm2bq6vrli1bxowZ09AREUTjoixUoTLl0UscdB0A8IED0LEjZePGytOYGj1UWCh7sh2XlSE2uz5fqaFpJTedlFUoWroNUS7D0xNdvYpSU3FYGCgoIHd3MDDg77mUiSdGYACILf8+XM48BoHz588PGjSo9sKtDkY53r8lPy1JtE3k9OFpyiro2YOyjl1VpB1LpVL37Nmzbt26y5cvh4WF6ejoDBw40N3dvaoxZGRkfPz4EWPctGlTGekdZmZmHTp0ePDgwdChQ6t6ifrUrVu3kJAQtqTOm3Q6XVNTU6Q0qYisrCzhp8nJySdOnEhMTLx//77Erqw6OjojR46kUqn29vZfvnwRHwAAenp6S5curcqL+C48PDxJZu+V0tLS27dvu7g6fvkanZ2d2WdA95NnDvt07NTUvYWZqdQsig4dOgQFBS1fvvz9+/eFhYV0Ot3U1HTBggVdunQpZ5RfvOz/4tVT4X9QaqpqzZp6tG/rY2tjX70X8qtq6dn68bMHAKCARTPDUjVUbzhahRrq4piKqjyKikrt2nTs3rWXjrYuFBXh27fh40dQV0ddu0LLllBbfX1+XWhHVK2PlHM8nkuagBAEQRCEXEhCA1EfGAzGixcvhLe0bdtWzmO7fS9HB3uS4ViTWoyLqD7k7Y2vXJGxkBTp6dVJGVWCIAii0Tt79mxcXNy5c+caOpDGp3t3CAoCFkvyXjodevSo34AIqdCff+I3byA/X/JuAwPKjBn1G5FcFBQUFi9e3KlTp/Hjx9+6dWvHjh3GxsYNHRRBSPD6afm7V+VFhVzMA3VNSlNPpY7dVOt6wsWAVQKgxn/8wrnt4KDrAADp6XDxIk5LQ6dOgaQ5xZ8IVlaWPQApKtZz3kbzVkr3rxfn50it06CjS1XXoMC3cv0S8waqmkxQBaamyNRU5CrR32q0BxUCBwOtWm/La9euNXjLrSuni8SzGfjKy/CTe6WtOigrKsl6eTo6OlOmTKne1SMiImbNmhUdHZ2eno4xNjIycnBw2L59e4sWLSSOd3BwiI+Pr961qofL5V68ePHGjRtlZWWamppjxozx9fWVMX7GjBlnz56VmM2goqLSu3dvBQUFf3//qsbw9OnTVatW8UsXiJs2bZqfn9/GjRvnzZsnkg8BAGpqamPHjm3dunWVLiqQlZVVKr2mC5VKdW/m8uL1g2dB9/lbEAUKCnOv3bx07eYlG2u7gf2GSaumoK2tvXfvXpGNJaUl23b+nZySBAAIIVsbezfXZo72ztZWNhTKz/2zt46Y6uhRMPAQfNbTds/I5W/MU1a66mwdbKKPv/3KtLN1aNu6g2eLVsrK31KUNDTQiBEwYkSDhE0QBEEQBFFHKJUPIYgae/HiBYPBEDw1NjZ2cXGR81gqAoVv71PDn37NzK8D+fkhGaUmKRTw8am/aAiCIIhGg8ViLVmyZO/evXQ6qaokCo0ahaTX6UVubojceWw8PDxQz56Sy02pqKAhQ6C2a27XopYtW75//97Ozs7d3X3Lli1MJrOhIyKI71hMvHtj3vljhZ8/MVMTOWnJnOhw1pXTxTvW5ZaVVtKeoIYsLp0WPFZiCa2+5/FwUBDevr1Or14PUNeulXTD+TZ5X2/U1CkubkoUKZPmKqqoc6+KFBN+PgESUruRyH9CBxUwVQQAyGfDEylZbZXq1auXocxKP0gO8lyIyWQWFhZK3BX/RUoCJQAArN5moKRMqaMv+OPHj3v16vX48eO0tDT+dzYjI+PZs2f9+/e/efOmxEPEY+ByuYmJidHR0XXxW+zDhw9eXl5jx449e/bs9evXT5482b9/fx8fH2kdJTZt2nTixIl8SWmOCgoKf/755/nz57du3WpnZ1fVSDgczo0bN6Rl7bi4uFCp1BYtWhw6dMjd3V3w1zWFQnFwcFixYsXWrVurekUBExMTDQ0Nibu0dbT6D/bzaOnOwzwAUFBQMDUxt7ay1deveFfHxX/duvPv02ePsqTl6Yo5dmI/P5uhibPbulWbFy9Y1bN7X1sbe5LNII2yjq5TGQMA3poasKkU/oM1Pp5vTQ0wQhQebpecsUbFYPGCVR3adfqezUAQBEEQBPGLIhUaiPogUp6hS5cuVfq0rIiAnwOfz63VsIiaUFCAJUtg0SKQVFOR3aL1l04zsm6X6hpQHV0VlZRJdTuCIIjfxfXr1x0cHOQvxfR7oVDQoUMwfjwODwee0LwdlYqaNEGHDgGFZBs3ImjjRlBTwzduQLpQj2czMzRsGJo7t8HCko+SktKGDRvGjRu3aNGivXv3bty4cejQobU+QUgQ1XBkV350GFNk8o7DwV+jWAe35M9ZpVtX79OYGOuPQeDzJ/9ZhpaBSAQQEAALFvzUdblR796wfz8OD5e8W1MT/fln/UYEADBskmZuDvdLJJP748d5FVXUrrNKi9ZKgi2CnIZ6jlAEAhhkCLuSAAAuZmJfnerE4+/vf/r0aRkDMMZFRUUPHjz48uWLg4ND165d1cUKHMr4UvB4vB07dly8eDEtLY3L5WpoaDg7O2/ZssXa2lowprRYVobQ9OFprTooj52uVetf8JKSkhkzZiQmJorvSk5OXrBgQfv27bW1tUV2ZWZmOjlV1F0vKiqaP3/+q1evsrOzuVyujo6Os7Pz9u3bq5EuIFFUVNSgQYNECkKUlpY+ffq0e/fuT58+1dLSEt7FYDCOHz8urZgBm81++/YtABgaGh4+fHjKlCki7SFoNBpHem1LAEhLS4uLi7OVkijZpk2bN2/ejBs3zs/P7969e/fv32cwGO3atRsyZIiampocL1cqFxcXCwuLsLAwke2mZka+PToqKCgAgKmJeb/eg9xcm9JoFQuMcvNynr988jDwLpPFfPr80ZevMX9MnmlibCb7Wh9CQz6FfwQAj+Ytp06aSSF/8cqnA00lEngldIX/PF21mKwgc0MAQAAeadn9ouINEJWyamNDx/iLqLTvg6BzhJwdIqo6niAIgiCISpGEBqI+8D/dCXh7e1fp8J566EImBoDzGbiECyONUC+92gyPqB7k6wsbNsDmzfjrV8FGnob2lWZrInTb5e0o4vEAIdDRo9q70IdP0lRQ+IlvDhIEQRByOnv27NixYxs6ikZMXx9dvQo7dsDz5zg/HwCQtjZ06IDmzgVS06KxQQitWIEmT8bHj8PXr4AQODujsWNB76f5S9TBweHatWtPnz5dsGDBzp07d+7c6eXl1dBBEb+1iA/Mr59Z0hoIJMSxXj4qb9+lkr4J1YPv3HH4Evr9WgaWogMyM1FqKphVMi3XqFGp6N9/4Y8/cFKS6C5VVTRoEHTs2BBBwYwlOrculYSFlBfm89gsnpIyVVeP0rmXmnA2g4BIWkOt95uQ54RDDNGuJAwY3/mcEkNjaWlqGBgYVHoUACQlJVlYWMhzlUmTJj169CgpKYnH41EoFEtLyy5duvz333/yFLhisVh9+vR58uSJYHF8amrq58+f379/v3Pnzu/jKstU4IeIMRbOaaj5F3zjxo1RUVJ7xn/58mX16tW7du0S2R4TEzN58mQASEtL69mzZ2jo93+t+fn5sbGx4eHh+/fv7969ew3DA4CpU6dKa2/x6dOnmTNniiSj3Lt3LzY2VsYJ4+LisrKyDAwMvL29X7x4sXDhwtDQ0Pz8fAUFBRMTEzqdHhgYKOPw8vLygoICaXu9vLyCg4PHjRunoKDQp0+fPn36yHptVYEQGjVq1Nq1a8vLv1es0dXT7urnTaPRMMYUUFy1bINI8oGujl7/PoM7tPM5dvJAdMzntPSUDZtWDRk40ruDrJVLAQ9vA4CaqtrYUZNINoP8WsxdaLFlbZKq0meDihwgNRZ70vvPLtn5AIDatQPydx1BEARBEL8NktBA1DmMcXBwsPCWqt5I3eQAN7KBwQMMcCsbbmVjAzoca4Laa9VmnEQ1ID8/8PYGf38IDgY2m6utu48+MyZZkZddsRYEY8jN5uY9K8/O4M5arkNyGojGrrAQnzqFw8MRmw0WFmj8eLAUvdlNEIQMGOOnT5+KN80lfkCno0WLYNEixJ8zaOilqEQljIzQkiUNHUSNeHt7v3379uTJk/369Rs8ePDGjRtVVVUbOijiN/XycRmjXOp0KZsFH9/WVUID5ObqFhONlgsAAQAASURBVOdplxTkq2kBQJyRjegABgOKiurk0vXJ1RUdPw5LluDoaOB3IlBQQFZWMGwY+uOPhgqKQoG+Q9X6DFHLzeKWlfG0dajqmpXMaDZIHoOAmxoY0iFh7bji94G+GiqMkqKioiJTU1MbGxtbIXZ2doIfp+Hh4f7+/ocPH96yZcuCBQtkhMFkMrt27Xr8+HHet1pNPB4vPj7+6NGjX79+vX//viCnQVrMEydOfPjwIY8nWoAhISFhzpw5386J/1qUXSi9ZQZCYGX/Q/JEbX3N3759K/tUwskKgktHRES4uLhgjIcOHSo+AAASEhJmzpwZFBSkV7O0ws+fP0dERMgY8ObNGwaDoaT0Pdvm3bt3bDZbxiE5OTlxcXH8rBcDA4MTJ04AAJvN5hc5OHz48KNHj2R8TTQ1NU2lt4Np3rz5pUuXZFxdHMb47du3169fLywsbNas2eDBg8VLYvAtXrz43bt3165d49eQoFAonbq2p9FoPB7OySy8dOGqtOQDXR29+bOX3r53/dadqywWy//c8aA3L/r2Guji7Cae1sBisWLjvgBAu7beKirkL5AqoLi5TWvpvfnDy3w6DQCaZOWN+RSjXc4EAOTigv77r6EDJAiCIAiCqD8koYGoc6GhoTk5OYKnqqqqTZo0qdIZdGjw3At5v8Nl32pUZrGg1wfcThMuNkWqpN1ew1JRQVOmwJQpAHDTv+jL3VKx+yqAMcTFsM4dKRzzp1b9B0gQcsJHj+KjRyExEQTLla5fR127or//Bir5QUMQcklMTFRRUTEyMmroQH4SJJWBqC8UCmX8+PH9+vWbPXt2q1atbty4YWMjNptLEHWvtERWDXx5BlSfgwMg5JQWE+TQEgCKlVTz1LR1SoTmezU04Nf4/WVvjy5fRjEx+MkTKC6Gpk1Rx46NoQgQQqBnSAX4Cf6uRgCeGpAx9R+kY7zTlTLAAJhMZnJycuw3L1++5D+g0+lqamr5+flGRkb9+/d/9+6dZWX50LNnz3758qV4OgKPx3v+/Pm8efP+kzlJ+fXr1wcPHogfzpeQkDBo0CD+/LeljUJGitROB3qG1JbtKpKHajd9pKSkpKoDEhMTNTQ0dHR0Ll68+P79e2kHfv36denSpYcOHapJePfu3cvLy5MxIC0tLTIyskWLFoItGhoass9Jp9NVVFRENvKzGQCAx+PRaDQZKRGWlpYy/nh2dXWVmIHBYrGYTGbnzp3FdykoKISHhxcXFwMAQmjjxo2DBg3avHmzeKpBaGjo58+fBR0xHJxstLQ0ACA+Nvn2jfuClyARhULp03OAo4PzsRMHcnKz4+K/7tizWVNTS1dHz1Df0NnZTUdbV09XT0dHr7Awn/8eMzUxl3FCQiK9GbM2P3WP/W+XTmKyZmYW0OlgZQUtWqANG6BmPUcIgiAIgiB+LiShgahzW7ZsEX7apk0bGq3KbzwHFUjtgJ4VwLo4/KEI+J/dXxaCzQuMMDAw6NMhrA1SIoXrGg6PC2HvRRujCmAMXyJZjHKspEwmb4jGCB86hHfsEF2Wl52Nz5+H4mJElpsThHxSUlIqvY9PEERD0dbWPnXq1L59+7y9vZ88eSKtXTdB1J1KPwlQ6uyzAurVC//3n01mAj+hAQCS9MyEExqQmRno6NTV5eufgwNycKjvi8bE4FOnIDUVKyqiFi3QiBE/73ybOg2QrgkAMHgAAIqKinZ2dnZ2diLD8vPzy8vLNTQ01OR7pWVlZYGBgdLSEbhc7oMHD0TKA4jYv39/VlaWjEtERkbyHwwao5EYy85IlZDToKSM2ndWUVapk39vlRYBEh8QHh7u5uYGAOfPnxdufyBOYvGGKuFP88vAYrHKysqEt/Ts2XPTpk0y0iBMTEycnJwk7tq7d+/q1atlZDNoa2svXLhQRjy6urp0Oj09Pd3Y2BgAeDze1q1br1y5IshCEMdmsx0dHd+9ewcAGOP4+Pjdu3cnJyefO3dOeFhhYeHIkSMFbxgAsLO3BoCS4tIXT19PnTr11KlTMgLjc7BzWrPynzv3rj96EsBgMAoLCwoLC+Livwa9fckfoKSk1MTZveKxotQ3NiGLt7ettzdkZEBSEigrg4MDKCo2dEy/FLRDapecGg6WczyeK/kHCEEQBEEQwkhCA1G3bt686e/vL7xl8ODB1TsVBYGPNvh4oDQmTInELwoAvt1cAIAsFvQOhU7a8IcJ6AktPinjQjIDNBXAqOFXpPziUhLZeTlSP1EDQF4ONzqcaetEj45gFuTyTM1pdi50Go3kNxCNQE4OPnZMcpFhLhc/fgz376PaaNdKEL+8kpISdXV1ibswxomJiXFxcYmJiSkpKVlZWdnZ2Xl5eXl5eaWlpeXl5UVFRRwOh81mq6qqGhsbu7q6enh4dOjQwdPTk0qqpBBE7Zk2bRoA9OvX7+3bt+IrSgmiTmlqV5KBrqZRZynqOjrIx8c6O1mwIVnPrFlCWMUTbW2YMaOuLv07YLN5CxbAs2eQm8vfgG/fBn9/mDULDRrUsKFVT+63CWgtmbfNtLW1pRXzl+jFixcJCQkyBiQkJLx588bb21vagMTERNmXKCoqKiws1NTUVFWjTJ6rfWxPQXoSmydUgkFdi9Kuk6pvn7rKNWnWrFlgYKCMAc7OziJbIiIi+IU8iypr+1LpgEp5eHjQ6XQWiyVtgL6+vkjmiqurq4uLy4sXL6Qd0rp1a7qkIihpaWmbN28WLlkqQlNT848//hhU2b+R5s2bBwcH9+3bl8Fg9OnTp6CgQLCLn7VgY2Ozd+/erl27tmzZMiQkxNPTEwD4/+UPYDKZN2/ePHLkyKRJkwTHLl26VDibAQBU1VQAIDMzh81m379/X/B9kU2Rrjig79DuXXu/C3kd8uFdVHS4cMoOg8EI+fCW/9jA4JeogtNQjIx+kTJCBEEQBEEQ1UISGog6lJmZOXXqVOEt+vr6I0eOrOFpTRThdnPU/T1+XfjD9uACHFwAm+OhqRpyVoUeerA+DseVV5SO16SBtgJkMIHJA0NFON4EtdGsYSDED/LzuGyp9wQAADCG25dKSkt4BXlcAKDRQNeA1qK1cq/BaqTkNtGw8N69kJwsdXdJCZw8CSShgSDkoKCgIHyDOC8v78GDB8+ePQsODo6MjNTR0bGxsbGysjI3N3d0dGzXrp2Ojo6Ojo6qqqqysrKmpiaNRqPT6cXFxWlpaaGhoSEhIX/88UdmZuaMGTMWL14su+wtQRDymzZt2suXL1euXLl169aGjoX4vXTppfo5jFlaLLm+vZIyau9bh+3V0V9/2aw/IHiapGdW8UhbG40fj3x96+7SvziM8aRJ8OQJCHcuwBjHxsLatYAxqu6qhgYUU1rxwEK5Nk+blJTElVbVEAAA2Gy27JQFxcpWZtNoNGXliqCNzWiL1usG3Cj98pnJLMcUKujoUf0GqBub1+HNwBUrVty4cePLly8S91pbW69fv15kY2RkpI+PDwBITAsQJqN2hZy6du1qa2v7+fNnaQNsbGzEG0Ds37+/T58+8fHx4uObNWu2e/duiadau3at7O9m06ZNN27cWGnMHTt2fPr0ad++fcePHy/IZuBnKvDFxcXNmDFj5cqV4eHhgl2CtAb+07KysmPHjgknNLx9+1bkQgUFReoaambmxnS6QnZ29n///bdX7lKFKsoqHdt37ti+MwCwWKz8gry8/Nzs7MzgkNdR0ZEA4OTgYmJsKufZCIIgCIIgCEIESWgg6gqXyx01alRGRobwxk2bNklbuFlV91ugUWFwNwdTELB/vCEWWoJDS+Bc5g8bCzlQ+K18QAYTerzH/zqgqaaQygRVCmiRKZIa09Gj0umIxZLVfTM16XuhRQ4HMtM4D2+VZGVwJs7SqvP4CEKG2NhKBmRmVjKAIAgAALCysoqJiQGAgICAnTt3vnz50tvbu1OnTqNHj3Z1dZXzbwBFRUU9PT13d/cxY8YAwJcvX+bOnTt8+PDLly/XbfQE8TvZuXOni4vLhAkTXF1dGzoW4jdiYUNv6qn89nk5hyP6qYGCwMld0a1FXZbRptEc/zcNvk0CphpZgLExMjODGTNQly51eN1fHT55Er969UM2g0B+PuzZAz16NJLeE2VlZe/fvy8sLOzSpYuMqfEkBiQyAABUqGD/7hnvxnVUXAxaWmjwYGjZsiYB2NnZyS4PoKSkpKSkFBISYmJiwm8xIKJHjx7nz5+X0W7A2NhYOC2ApoB6DlIDqL+vv5aW1ubNm2fOnJmamioe27p16wwMDES2f/78mV89yMvL6/bt2zJObm5uXsPw6HT65MmT16xZI7H3hKGh4bp168S3N2nS5NKlS1OmTAkLCxP0j1BTU/Py8jp//ryGhobEa/H/KpZBdnaLQKtWrTZs2BARERH77XOrcDYDX2xs7Lp165hMpmDLu3fvRHIaUlNTWSwW/+3B4/HEm2h8Do8xtzBRVKQ7N3EI/RAh/h2UE51ONzQwMjQwcnZs0rF954TEuLy8XDfXZoisZSEapZp0fBB0lCBtIwiCIAiirpGEBqKu7Ny5U6TMYO/evSdMmFCLl/B3A34b1h7vIahQ6jw6FQEAcMX2L4zBS78ChwcAoESB/1mi+ZYVg4lqMLNU0DWkpifL6johjs3CYe8YT++Xenevw8VYBFEJ6TcE5R1AEAQAANja2mKMnZyc6HT6woULL168WPOC9vb29teuXWvZsuXly5crLclLEIScdHV1V65cOX/+/ICAgIaOhfi9jJyiiRB8CmEUF36vSa6iSnF2Vxw7vc5r6NmoUKCihB9k9RpA+d8A0CSF+2rsxg0QmkYVgWNj4fRp9Oef9RmRuNTU1PXr1587d87JyUlRUXHz5s1PnjyRNr16Iq3iTdI+NoS2cTKUl/Of45s3kZsb+u8/0NevXhht27YVZH9KhDGePn16aWmplpaWhYXF7NmzR40aJTxg6NChmzdvDgsLk3g4nU4fOnRo9WKrRf3799fX1//f//4XHR2dn58PAFpaWvb29hs3buwiljyEMY6KiuL3oZg/f/6ZM2ekfX10dXWXLFlS8/Dmz5+fmJh46tQpfmwCJiYmy5Yt69y5s8SjWrRo8fbt24sXL964caO8vFxbW3vMmDGdOnWScSEGgyE7kkoH8FGpVC6Xu2/fPv5TkWwGftYCn46OjvBeQU4DX1paWnR0tJubGwBQKBQaTfSecHJSWnk5Q1lZydLaLPRDhPiA6rGytLGytKmVUxEEQRAEQRC/rTrrT0n83oqLi0Wy2o2MjA4fPlxHl7vXAgo7oWxv5KOD9OlgrAhKFKAisFOGF14ozwfleKOdjqiTNhplhP51QJRvdy043+6hMXjwVzxuEoTL5cqPJyRACFq0UqYpSEkJkZ4pwmLh10/l+hhPEHUEV9r4VkurPuIgiJ9QZmbmkydPDhw4MG/evB49elhbW5eXl48fPz40NHTMmDE1z2bgU1BQWLt27b///lsrZyMIgu/PP/9MT08ntU+IeoYQjJyiOWuZbssOyk5uio5N6J5tlact1p44W4tGq/PschUqKH+7C1KorEGyGWoBxjgrq5IxHz7USyhSHTx4sHnz5jo6Ol++fHn9+vWTJ08yMzPfv38vcXBcOfyXUvF41K3DUF7+fV9JCQ4KwiNHQmGhxGMrRafT+/fvL6OLFpPJzM3NZTAYGRkZb9++nTFjxrx580TOsHnzZonFG6hUaufOnefMmVO92GpXu3btgoKCXr16dfDgwf3797948eLt27fi2QwAkJmZqaSkpKmpCQDq6up//fWXeMcHAFBTUxszZky7du1qJbydO3eeP3/e19fXwcHBwsLCxcWlb9++AQEBM2bMkHEUlUodPnz4mTNnrl69evToUdnZDAAgrXKD/AP47t2716ZNmzdv3sCP2Qyenp7C+QoSNwq3n2CxWMOGDcvOzubvEv86a2ioKSsrAQCTyQKApk2byhMeQRAEQRAEQdQDUqGBqBPXrl0rFPqET6FQ/P39DQ0N6/SidApcbwoSZ84pCMabwHiTiqe2ymhIKOanLiDBCh2AdCa0eYcPOyNPuT5UEqL8BqqlJrPD3zM5Il1AKAA8KccAAEBBPreogKehRVKsiIZBGT6c9+gRSCo6CgCAEIjdJyKI3xCHw0lKSoqLi4uIiIiMjIyLiwsLC2OxWDY2Ni4uLk2aNGnbtq2Li4uTkxOVSq31q/fu3XvWrFmfPn1yd3ev9ZMTxO+JRqMdPHhw0KBBXl5eFhYWDR0O8XsxtaCNm67VIJdWo0E5CwCgiOSy1woutzFXOystLR0/fnx8fPyzZ8+cnCrqgSOEvLy8wsIibKyaKSggNY3vn0PLeTAxomKdg3tCeO/gu+LnxFFRsGQJ+rZcvqo2btwYGRkZEBAgo/GEQGFh4bFjxzw8PEaPHi3Y2KNHj2PHji1cuPDz58+C3hOGhobdu3c/dOgQhdKIPlY7OTkJvuzSpKenm5iYCJ4OGTJETU1t2bJlnz9/5jdQoFAotra2kyZNWrx4cS3G1rVr165duwIAm82WkWICAFeuXPH39y8uLqbRaG5ubosWLdLV1ZXnEp06dQoMDJTWV4JCobRt27bSk0RFRR09ejQ4OFikBqoga0GQ4mBmZlZeXm5tbQ1CbSZEfP78ecqUKdeuXQOAoUOHBgcHC1eJ4OcxAACNSvH0aj5z5sxKwyMIgiAIgiCI+kESGog68fr1a+GnEydOlFa1r0F00YF0b3QwBcJLYb4FGCvCmHD8JB8AIL4MuoRgCgIDOgzURxvtGzrWnwpCMHmO9t0rJe9fl+dmc1lMrEAHHT0ajQqpMltRsBi4pJgkNBANp3175OmJHz+WuBM5OqL58+s5IoJoDAoLC1+/fh0SEvLhw4fIyMj4+HgTExMnJydnZ2cvL6+xY8c6OTnJeT+35igUypgxY/z9/UlCA0HUojZt2ixevLhr165Xrlxp0qRJQ4dDEPVB6dtnjlKS0FAraDSkoSG1ASRfHa9tkCY7O9vPz69Zs2YvX75UVFQUbM9K56bGq1w4kRL1OodCAXUNqktTeq8h6oUYTYjAH4oBABQ5rN1HF1Gw5MR8HBqKSktBtTptEykUyvXr11evXn3lypWkpKSSkhJVVVUWi8VmsyWOLyws3LVrl3BCAwB07969U6dOFy5cuHfvHovFMjc3nz59uq2tbTXiaXB5eXkif0/6+fl17do1ICAgICCgvLy8bdu2gwYNUlNTq6MAZGQz5OTkDB48ODg4uKysjL/l7t27ly9fXrx48ZQpUwTDeDzes2fPHjx4wOVyW7du7efnx3+/zZ8//9y5c6GhoRJP7uzsvGzZMtmxxcfH+/n5bdmyZfDgwQAgXlZEOGvByspKV1f3+vXrImUb+I0nBCkOHz58yM/P19bWnj59+vXr1wMDAzGu+BfMYDCLi0rUNdSMTY2MTY1evn7ap+cA2RESBEEQBEEQRP0gCQ1Encj6seakr69vQ0UijSIFZgmtQ7veDB1Khf/FVHyK42HIYMLeFPy+CN33aJgIf1IIQc9Baj0GqKUmsvNyuJo6VAsrhYe3S1LPSln7DgAAispAshmIhoX27oUJE/C7dyILyJCDA9qzB2qpbD5BNH7JycmvXr16+fLls2fPYmNjPTw8vLy8Bg0atGrVKgcHB+HJgPo3YMCA0aNHb9q0qQFjIIhfz5w5cz5//tyxY8fbt2+3bt26ocMhiDonaJHHlFlDjpAfdnWFyEipu3V00Nix9RhOhaKiom7duvXs2XPDhg3C20PfMS+fLCzIpSkplRcX8gCgMJ+XlMo5VUp956iS/+2jwMbTa90TwqWePT0dwsOhVavqxUahUNavX79mzZqwsLCMjIzg4ODVq1fLGJ+YmJiSkmJmZia8kU6njx49WiTR4WdUVlamKpYaQqPRevbs2bNnzwYJia+8vNzPz0+8zkFsbOyyZcuUlZX5X/yAgIClS5dGRUXxkx4UFBTs7e3nzJkzdepUOp1++vTpwYMHR0dHi5zE3t7+2LFjsruzJSUl+fj4LF26dOzYsbt37wYACwuLhIQE+FaeQTg2JSWlESNGjB071svLSySDQURKSsqbN2969OhBoVBu3LgxZsyYx48f5+XlVZxHWel7AMkJ8n2pCOKXgnZE1fVReG4lpWsIgiAIghBHEhqIOiHyqSw9Pb2hIpHfFFNQpaC1cTiL9b09wusi/CQf+Wg3ZGA/IwoFzK0VzK0rFjp4tlV+dKesuFDqGihtPaqaOkloIBqUmho6exYOHoSAAJyTA1wu0tKC5s3R0qWgrt7QwRFELSspKUlMTExKSsrIyMjIyMjKysrKyvr69WtsbCydTvfy8urQocO+ffs8PT1lF+CtZy1atMjLy0tLSxOuS0wQv7uEBBweDgoKqHlzMDCo3jn279/fr1+//v37//XXX5MnT67dAAmisRE0x6v99ki/K8ry5fjdOxwXJ2kfBbVvD5U1Hah1XC536NCh7dq1E8lmyM/lXjlVmJvNpVLpXC4TAABBrIPKx5Zq5coU4PA3wKq8kAmPTsm6AIeDS0okdLusCiqV2qxZMwB49OiRYIm8RAUFBeIJDb8MDodDozXGm5PLli0LCQmRuCsnJ2fjxo2DBg26devWnDlzhG95sdnsyMjIxYsXZ2RkrFq1ytXV9enTp7Nmzfr48WNOTg7GWE9Pz93dfdeuXaamprIDGDdu3MyZM//8809+EgMAJCYmShxJpVK7dOkybdo0hNDcuXP//PNPGafl8XgFBQX8x8rKypcuXXr79u3+/fuzsrJoNJqSohKXx1FTU2/i7Dpy+ATZERIEQRAEQRBEvWmMnxmIX4Cjo6Pw08OHD8+ePbtRtXKUaKQxjDRGAJDIgBavMQcDAGyIAx9SpKFmdPSodk4KH95ITmhQVqZ4d61OrU6CqGU0Gpo+HaZPRxgDlwuN8rYaQVRVfn5+REREbGxsbGxsXFwc/78lJSVWVlYWFhZGRkYGBgbm5uYtWrSws7Ozs7PT19dv6JClQgi1a9fu2bNnw4cPb+hYCKIRePkSb96M4+MhPx8AsIEBsrNDf/8N1So57ufn9/Tp0/79+0dGRm7duhWhGs7TEUTjJSjMoNjYP57+PHR00LZtMH++aE4DnY7atEHbt9d/RGvWrOFwODt27BDZftW/KCeLCwAKNDUGMw8DBHlrxjkoCwZY0PD2JhTfL1yekhIwGFIvoKWFbGxqK9pKMzVVVVW1tX/ZZRbFxcWyCxU0lMePH8tINImKijp27NjOnTslLuApKCjYt2/foEGDmjRpYmhoeOHCBTabHRcXhzG2sbGh0+mVXv3Vq1dpaWnz588PDQ0dPHiwlpYWAEiMx8jIqHv37ocOHeL/7vbw8JDdnkNDQ8PNzU14S8uWLVu2bMnj8Y6dPPD67UsAaOnZZsTQBiisQhAEQRAEQRDSkNkaok706dNn+fLlgqcREREnT54cP358w0VUNZZKILiJG1aCAcgt3Zoa86dWQW5uQixb5AO4kjLyaq/UsoOylOOkSEvjbdmCYmMxk4mUlcHJCS1cCDo6tRgw8VtDiGQzED+v/Pz8N2/evH379s2bN6GhoSUlJc7OznZ2dra2tt26dbO1tbWxsTE2Nm7oMKvJx8cnMDCQJDQQBL5wAW/aBMJd3rKycFYWjBmD9uyBFi2qcU5HR8egoKC+fftOnjz50KFDjT8Xuc5xOBAUhKOjwdAQtW0LP7Z4J34ibDaO+sRM+MpWUaO4NFXk4YrSDCShoTZ5eKCrV/GGDSg8HBcWAo2GDAygTx80bhzU+w+T+/fvHz9+PCQkRHzdf3pKRUsJNVXTzLwPX1xUBNkMKiVctw+lo43At4MmeHoiS0ss1iZAAFlYgLV1bQXcv3//jRs3ijTuFGZqampvb19blysrK9uxY8erV68YDIaqqmqvXr0mTZpEpTZYyZLnz597eDSiRSRFRUUPHjz4+PFjUlKSjGE8Hm///v0xMTHSBmRkZKxZs+bixYv8pwoKCiIrf2S7ffv2sGHDeDze+PHjv379yu8xIUJVVXXkyJFLliyxEUqv8fDwsJGZbWNra9ukSRPx7WfOn+BnM5ibWfbrM1j+UAniVyVPYwhBp4kqDSYIgiAIohrIhA1RJ9zc3Dp27Pjs2TPBlhUrVgwdOrRx5t1LREMVxUhlVX4k5KaohOas1L1wrOjLZ2ZeLo/LwUrKSM+A2q6LSscqlmfA/v54zx5ISeF/azAAvHsHL17A8uWoR486iJ0gCKLxYrPZ8fHxUVFRMTExnz59evPmTUZGhoeHR+vWradMmdK8eXNLS8uGjrE29evX76+//tq5c+dP9BcFQdS+tDS8bRtImvrCycmweDG6fRvkWP0pTktL6+7duwMGDOjTp8+BAwd+1fLm8sC7dsHVqzgpCVgsAMDGxsjNDW3ZAr/uIulf1f3rJa+fludmcblcDAD3r1LKh+qBAgUAaCShoXbp6FC2bgUAxOFUIzm4pKRk9erVcXFxLVq0mDx5crWTL7OysiZOnOjv728g1oWHywVGecXne2M9rxchKzhqSdxYLtW2qV10mdfLYioHl6sqAQBQqTB6NGzeDMXFEq6howPTp1cvPImsrKw8PDzu3r0rcS+NRuvdu3dtJZndv39/3rx5UVFRgrX+d+/ePXDggL+/v1O9dwYBgISEhKtXr4p0BmkoLBZr5syZDx48SEpK4vF4lY7PycmRPUDQKqIaHj58uHLlygMHDoSHh0sbU1paWl5eLpK+gBCaPXv2/v37JR6io6OzYMEC8e3PXjx6+jwQAMxMLebPWaqiTP7SJgiCIAiCIBoXktBA1JUNGzZ06NBB8DQ1NfXkyZOyO/k1HmwMgu4IptW5G0xIoEBHo/7QZLNxSgK7uIinb0gzNqvyjyD88CHesgXEbhzghARYvRqZmIC7ey3FSxAE0SgUFRUVFRUVFhby/5udnZ2Tk5OYmMjPY0hKSjI1NXVwcHBycvLx8Vm8eLGzs/MvvK7a0tKya9euixcv3r17d0PHQhANhrd5M6SmStuLY2Lg2DH0xx/VO7mqquqdO3c2bNjQtGnTdu3atW/fvm3bth4eHsrKVayn9TPjzZ0Lt2//UG0+PR2np8OQIejcOdDTa7jQiKo5e7jw7YtyFvN7jnppKY/HBlAAAGiwBem/vGqVOlu3bl1ycvL48eMfPnzo5ub2xx9/LFmyRF1dvUonwRhPmDBh/PjxPj4+4nup1O+hqamY2Jj3jN7cH+sYqvxz2/Yzj8rBwrGj8eMhIQFfugSFhT+cRVcXTZiAevWq6guU7eTJk506dRKfuqZSqT4+Pn/99VetXOXNmzeTJ09OSUkR3shms9+/f9+vX7/Hjx9X2vyidmGMJ02atGjRIvHsk/rHZrN79Ojx7NkzLldyr0xx2dnZsgeUl5eLbywtLb169WpISIiysnLv3r3btGkjsc1TbGysmZnZwYMHORyO+N537955enp6enpGS6ojws9miI+PF9mur68/bdq0UaNGiWxPTIo/d/EUAGhpas+duUhNVVbHCoIgCIIgCIJoECShgagr7du3HzRo0OXLlwVbDh48+LMkNKyLA9a3dPwUVoOG8stRUEDW9tVNEsEYtm0Tz2aokJaG169H3yo6EgRBNGYY48ePH9+6dSsmJiYvL4/F+v7LhsVilZaWMhiM8vLygoICNTU1DQ0NTU1N/n/19PT09PSsrKy8vb0dHR3t7Ozk6cL7K/nvv/86d+48duzYrVu36uvrN3Q4BNEAUGysrBJiPB68egXVTWgAABqNtnr16jlz5gQEBAQFBS1YsCA8PNzc3DwuLs7a2prBYCgrK6upqQ0ePHjJkiXVvkqjhc+dg3v3fshmEOyKjobZs9GZM/UfFVENn0IYIUEM4WwGPiqvYguL1OJrTN69e7d8+fIuXbr069dv8eLFK1eudHR0XLp06YQJE9TU5J1e3b17d1ZW1po1a6QN0NShZmVUTFd7e26ie2vGOioDQLJNqX4Wi4LAsYmiYDBaswZ5e+P9+yElBbPZSEkJLCzQ3Lkgqfh/Denp6T169Gjs2LEhISH8aXKEkLm5ebdu3fbu3Vtb/SDmzJkjks0gEBMTM2PGjKtXr9bKheS0d+/e8vJyiQUD6t+8efOqlM0AABJTDYRpaGiIbNmwYcOJEydiY2P5FSB2797t7Oy8Z8+eli1biowsLy93cHAoLS3lPxVkMLx79054GMaiP8i8vLz4Dy5cuLBx48aEhAQtLS0A0NbW3rZtm/C6Iz4Wi3XwyB42m02lUv+YPFNTU0v2i/qFVal3AEEQBEEQBFHPSEIDUYfWrFlz5coVweerDx8+REVFNUgZw6oyFJobYvIAA0hImCfqX1gYFltkIAzHxaGsLGgEyzsIgiBkCAwMXLJkCZPJHDlyZOfOnXV0dBQVv989V1BQUFNTU1JSUlZW1tTU/IXLLVSPlpbW8+fPly9fbmVl1bx584EDB7q5uVlbW5uamv5WK8iJ31pZWSUDJC0JrSotLa2hQ4cOHToUAMrLy79+/WplZZWWlqaoqMhgMG7fvv38+fOaX6UxOnMGvk0gicOfPqGoKKiXTzQcDufp06fp6emKiopaWlp0Or1ly5bkB538Ht8tKy+TUDSeyq74fJpTTD7nNSIUCkVw68DMzOzYsWMfP37866+/Vq5c6eHhoampWVxcHB0d3a5dOy8vr6FDh4r3xPnw4cNff/0VFBSkoKAg7Srtu6gmxXGYjIo3hmUcg5/QkGCn1PxNsaEZrZX3j//EOnVCnToBxqioCDQ1a/H1itPX17979258fPyVK1dSUlJcXFwGDhyoq6tbW+f/+PGjxNX8AqGhoSUlJfKnj9TQp0+f1q5d++LFi9pK16gUk8l88OBBaGiopqZmr169rK2tBbtYLFZAQECVshnk0axZM+Gn06dPP3nyZKnQr5iSkpLg4ODBgwefPHlSpKwIh8Oh0WgymqzxUxxAKINBWHBwMAB07txZMCAgIEDiee4/uJWVnQkAA/oNtbN1lPOl/XTQjijZaQokm4EQJ3hX1PpggiAIgiCqgSQ0EHXI1dW1VatWr1+/Fmy5fv36T5HQMNMcVsbCt6U75C5XY4Hfv4eSElkjcnJwVBQiCQ0EQTRWL1++XLduXXx8/F9//TVkyBCJBWaJSqmqqu7YsWPBggWBgYEfPny4c+dOfHx8WloajUYzMjIyMDDQ19c3NjbmN+NwdXV1dHSst3vlhDw4HI6/v/+DBw9evHjh5ORkZWXl5ubWpk2bZs2akQweuUif3qigpFS7F1RWVnZzcwMAR8eKqY7Pnz+/fPmydq/SKBQW4vT0SgZcu4bqsjRFeXl5QEDA1atXb926ZWdnZ2dnx2KxCgoKSktLo6KiBg0aNHbs2Hbt2pHfILJhDPm5khdPK36bzM4XK95ANCBVVdWyH7O1mjVrdunSpby8vPfv3xcVFWloaGRkZPB4vFevXjVr1mzcuHFr1qwR9KRITEwcMGDA3r17bW1tZVzFs63SpxBGaDCDw8YAYJTKVC7jlatQylSopXZKAwepKChI+peFUF1nMwhYW1vXUcWCR48eFRQUyBiQmpoaERHRqlWruri6iDNnzixYsGDv3r0ODg71cDkA2LBhw6lTp+Li4thsNgCsW7fO3d39yJEjlpaWAPDu3bvExMTavaK9vb1wr5C7d++ePXu2VFLCXHJy8uzZs9+9eydcd01bWzsvL69jx4537tzhl3MQL9Lw7t27oUOHxsXFCZ+Nn8ogwM9mENkowOGwHz19AACWFtbduvSs3itt/Pgzzfz/knwFgiAIgiCInxRJaCDq1qBBg4QTGh48eLB48eIGjEd+FAAJy3mIhkWjAcYg4+4tQqhaHVsJgiDq2oMHDzZu3JiYmLhkyZLx48fLWDtIyMnc3Hz8+PHjx48XbCkqKkpPT8/Ozs7Ozk5PT09NTb1w4cLKlSszMjJ8fHyGDBkyaNAgsri5wTGZzG7dutFotLFjx3br1k1bWzs5OTk0NPS///7Ly8vr27fviBEjvL29SWaDDNjGBj5+lLobIWjdus5jwPjXnFDPy6u0vgXOzKyLV15UVHT79u2rV68GBAR4eHgMGDDgr7/+ElmDnpaWdvr06enTpxcXF48ePXrMmDH1Nhf402GzMIctOV9BrZibZQwAUEwlP2caEQaDIVywSkBHR8fX11d4y9ixY9evX79kyRIXF5d58+a5u7uHhITs2LFjxYoVgwcPrvRCE2ZqXT5VFBrMyMvhUnhgksyIdVQBAIc+6i5Nf+XPkkwmU/YAHo8n3ASt2vLz80NDQ6lUqrOzs56envAuLpf77Nmz/fv3P3jw4O+//5bn+1UrJk+efPbsWeGMmezs7MDAwK5du965c8fOzi45ObnS166goMBPhpCHlZXVnj17dHR0BFu2b98uI6EkIiLi+PHjU6dOFWyxt7ePioqaNWvWiRMnIiIihAcLchpMTU3XrVsnyDUUJ7F4g7ComM8lJcUA0M2356/5ax0AAPBcJ8HqeYmlGkh5BoIgCIIgiMbvV/60RjQGfn5+CxcuFDx99eoVk8mUeJ+isXFQQZGlFbfAFsTAVnKrsBFALVtiLS0oLJQ6wsCgfioAEwRByInL5V66dGnz5s0sFmvR/9k767gmuzaOX2dsdEkpqEgroKgoYGKjqBhgd3cndoGN9RjYiokYCCqgoGALGCAhII2EdNe28/wxnXNsY8AA0fP9vK/Pds65z7k2Fvfu63d+17p1EydOpBLdVb0hLy8vLy9f9apudnb248ePr127tnbt2p07d86ZM+cvvmL753Ps2DFFRUV3d/eqf4WEhIQ7d+6sXr06Ly9v3rx58+bN48wEENhQ1q1jvnsH377x7EUGBmj27PqOobKy8u8UZqmogLS0oLNNANSypQgXzMzMvH///r17916+fGlpaTl69OhTp07xM5nX0NBYt27dunXrQkNDjxw5MmbMmNDQUBEG8zchLoFoErw16oo5P5wb6BRILQeNJvDb9O+nvLz8w4cPxsbGQo5XVVU9f/58cHDwqVOnvLy8dHV1vb29O3bsKMyxCMGYafKDR8m+e16SmkT/3OrHnngJtYY7QysoKDh06FBQUFB5ebmcnNyYMWMmTZpU3ycn3bp1k5KSKuWv2WrevHkdDTXDw8O3b9/u6+vboUMHJpMZHh6uqKjYqVMnNTU1JpOZnJwcFBTUpk2bGTNmnD9/vsFqW7i6ut66dauEV7WmmJiYadOmvXr1SkdHR/CTQ6VS1dXVk5KSBCxEpVIlJSVVVFTatWt35MgRrjPS5ORkAccymczHjx9zChq6du365s2bvn37njx5ctq0aSwDCXaZia5duyYkJKxZs0YYNQM/ewYAiIv/CgAUCqVD+04CwvsLqFbTwO6q9fy1jIzwByPMn7VGahhSloJAIBAIhLpAdiQQ6hcjI6PmzZuz75aWlr5586YR4xGe4+1+GQHcyCBmpH8GBgZIoIMo0tcHkvkgEAh/ACUlJS9fvpw6daq+vv6JEyd27NgRGho6depUomZoFJSVlSdOnPjgwQNvb+8LFy4MHz48X2C2klB/MJnM48eP79ixg2faRktLa/Xq1R8+fLh9+3ZMTIyBgcG2bduKBFeb+jdp2RItXw6qqjy6WrVCe/ZA/auH/1pBg5xcNXoFJSVka1v3dZKTk8+cOWNjY6Onp3f//v3x48cnJyd7enrOmjWLn5qBExMTky5dulS79fYfR60572JDShylKN4XNFQ0BIHs3LmzV69eXJYk1dK1a9fz588/efLE2dlZSDUDGzl5ysDhstMWKRaq/Dg3yxSBN4FQ3L5928zMbMeOHY8ePfLz83N3d58zZ0737t0FJ8vrjqWlpZ6enoAB+vr6qjy/WYQAY3zw4MF+/fr17NkzOTn5+fPnL1++zMnJefz48ZQpU7p06WJhYbFs2bLw8PAPHz4sW7aswdQMAHDixInCwkJ+vSEhIU+fPjU1NdXS0hIwiba2tkJ1ZUd69Ojx6tWr0NBQLy8vLp0Bk8ksKysTfDiXhcbAgQMfP34MAJaWlh4eHr169WJ9O7DrTWhpaV27do3nVGZmZsKoGQAgNzcHAOTlFKQk/34PM858M2de+U/IMTOZzP9OOS1aPtPvmU9jx0IgEAgEAoHwh0KuqhPqF4RQv379bt68yW5xdna2tLT8822Eu8iDuRx6V4ABoJgO1h+xV2eym7PxQVu34gULID2dR5emJuIoUUkgEAgNwOvXr2/duhUWFpaens7a1JWfn89kMktLS9u1a6empubm5talS5fGDpPwg44dO7548WL58uVDhgwJCAjgLFRMaBj8/f2VlZU7deokeJipqen58+e3bNmydetWIyOjEydO2NjYNEiATQY0cSJq2RIfOIDj4qCgAABAWRnp6yNHR2iQGgQMBkNMjHe2WFQLwNu3ODwcJCWRpSUIzDOJmDlzIDr6x7NaBdS1K+jo1HruqKiou3fv3r17NyEhwcbGZv78+W5ubpKSkrWYys/Pr8Hc2psoIybIJydk5+cy6YzSjOwPX5M85aQ1aFRZ5XxTNHQIRgAAz3OxjSr5ldeYMBiMrVu33r59+/nz540SAO3nlYlB1UuJRIC3t/fSpUvTf/89W1ZW9u7du2HDhr148UJRUbF2M6enp2/btu3Lly+lpaWysrLm5uabN2/m1A2IiYmtWbNm5cqVOTk5VQ9v1arV/v37a7c0g8GYO3duWFjY+/fvW7duzW5HCOnr6+vr69du2rqQmJh46dKlr1+/ysnJxcTECBhZUlJy48aNAQMGjBs3bu/evTwLc9BotBEjRkRGRn7+/FnAVD179jQxMeHZRaFQ5OXlBcfcrFkzzrv9+/efOnVqenp6ixYtTExMXrx4ERsb++zZs7Kysu7du5uampqbm4PAohKCpQwsCgsLAEBOrprY/ho4fRr+KLKzM0M/fwSAW3eum3ft/u/8RQgEAoFAIBCEhwgaCPXO4MGDOQUNrq6uUVFRCxYsGDlyZIsWLRoxsGqZ3xrehgPr+tbrPHj4HYapNXJIBOjSBe3dCzt34ri4X40UCtLXRwcOgLZ240VGIBD+OZYvX/7w4cPZs2cPHTpUQ0NDWloaABQUFCgUCuvfxg6QwAMqlXr8+PFBgwbdu3dv/PjxjR3OP4ebm9ukSZOEHKylpeXi4vLixYsZM2Y8ePDg8OHDrHcZ4QeWlsjSEsXE4LAwoFKRqSnwsxZgMuHDB/z5Mygqou7dQRRn4PUqaMBXrsDlyzghAcrLAWOspITatkV79oDAvcWiAg0bBkFB+NYtqLKjF5mYoKNHazHnp0+f7ty5c/fu3YKCglGjRu3fv9/S0rIuTyCDwfD39z958mStZ/gXaKlJ1TSMOv7fsZiEJ8qK7cQo4lQxqaLS9LCvl8riVWjbb1LUNJ/mNnaU/zBMJtPLy2vr1q3KysovXrxQU2uEH9vlTEgsBQBAAF3k6n05BoOxYcOGdF7qfAAICwtbvnz55cuXazHzhQsXdu3alZCQwG7x9/e/f/++s7Nznz592I3Tpk1LTU09duxYWloa5+Ha2tr79u2rtenL8uXLk5OT/f39/4Sv6bKyslmzZj179oz9PFdby4Pl37Bt27bPnz8/fPiQS9MgLi4+aNCgffv2+fv7v3nzJjeX96eGrq7umjVrBKzStm1bAUWCZGVljYyMpk6dmpeXJyMjY21tPXny5PHjxx8/ftzh57YNXV1dXQ7HSpZegedfTRgpA4u8/FwAUJCvxnzib4KlaWC7NXDqGxqxbAQTM2k0WmVlpYQ4rXYyRwKBQCAQCIS/HiJoINQ7Y8aMWbNmTXZ2Nrvl06dPCxYsWLBggYSEhI6OTsuWLeXk5KhUKoVCUVVVbdWqlbm5eR2v8YkEOzUoo6NFUT/qTUwKx+oxENmTlN1uZNCAAWBhASdPQkgIlJSAjAxYWKB58xrAXZlAIBDYvHjxwsvL69OnTw1pmUsQCQghBQWFysrKxg7kX8TT0/Pp06c1OqR3794fP35cunSpmZnZ7du3DQ0N6ym2poq+PhK4+RVfvQqXLuHERCgrAwCsqoratUP790MNrd25YDKZ9STbwnv3YheXX2IChCA3F799C9Ono9OnoX37+liUC7R9OxgYwOXLOCUFCgqARgMNDTAzQ46OUMN0XVFR0ejRo+Pi4saMGXPhwgVzc/NqU2vC8ODBA3Fx8T9cHd64+Pr67t27NyYmZsrEpZLMPaWF8kWFmEoFhWaoX8XjrWnPX6yxknEOiscypd/zpNQaZG8+ASAtLe3GjRtJSUkpKSkvX77U1NS0t7cfM2aMSN4XteBTIZQxAQB0paFZ/VfRefr0aVRUlIABgYGBdDq9phXKPD09N27cmJGRwdmIMf7y5cvMmTO9vb0NOJx77O3tR4wYsW3btri4uLKyMhkZGWNj4z179tT68+T69et+fn6BgYF/gpqBTqdbW1sHBARg/KtsKOdtnrDENAih27dvOzg43Lp1KykpqaCgQFZWVlNTc/To0Tt37qRQKAMGDLCzs7t69WrV4hEqKir29vafPn06d+5cVlYWjUYzMjJau3Ytp0xn3759796941dYhEqlOjg4FBcXs+7euXPn8OHDu3btmj179qhRo7p27coveOG1CzzJys4EABWVf2vvTiMKF/hx0eUM67dJeXlDFb8hCEGN/Dz+TPMPAoFAIBD+JoiggVDvyMrK7t+/f/bs2VW7ysvLIyMjIyMjq3ZpamqePn16yJAh9R+gICaow6IoDD9sGiCtAiZ+hoP60IoIphsXWVm0bl1jB0EgEP5pHj9+PGnSJKJmaIqkpKQ8f/780qVLjR3IP8fXr18pFIpBzQsiyMvLX7582cXFpW/fvkeOHJk4cWJ9hPdXgvfswVeu/OY0kJmJMzNh4kR0+XJdSifUl0NDUBC+fr2qNQIA4KQkWLMGPXgANUz11Q40aRJMmoRiYnB8PFJSgvbtoeY7JnNycqytrU1NTX18fESr/wgMDBw7dqwIJ/xrKCsru3Hjxn///VdeXr5u3bpJkybRaDQAKMxnZqbTpUuy1HYshvCwtYa9Xxt3r7i2B83d/Wnphm5DuqOZMxs79r8fJpPZu3fv/v37GxkZ9ejR4+DBg1oNWU2GF89/brbv3iAb1H18fFgVyvgRExMzZMiQXbt2de/eXcg5Mcbbtm3jUjOwiY+PX7p0qY+PD2ejkZGRm5ubkPMLJi8vb9WqVQ8fPpSTq3+DCyHYsmXLixcvqlUwcKKoqDhr1izWbYTQli1bNm3aFBERkZaWpqam1qFDB85P7zNnzqioqNy8eZNthkGhUNq1a7dy5Up3d/cXL14U/CxX9OjRozt37ixbtmzFihWsFm1t7T179qxfvz4lJYUrBikpqby8PM4WOp0eEhKydOnSzZs3Dxs2zMnJafLkySLX/WCMS0qKAUD+Xy1wwJWBrkVCWiTaiMLCgrj4r6zbiorNqNT6V1cRCAQCgUAgNEGIoIHQEMyaNSsjI2Pz5s1MJlPIQ5KSkmxsbJ48edK3b9/6DK0axBB0kEWfi361eGVhryzoLIf8+UrkCQQCgfD3U1ZW1ijeyIS6ExER0bFjxz/kyvs/RXBwsIWFRa0PnzZtmpmZmZ2dnb+//7FjxySIM1O1vH6Nb9zgLQ5ISIDly5GHB9Q2O4IxFv7EvgbTHjsGfNy8AQBHRYG7OxozRuTr8qU6AwwBpKenDxo0aNiwYXv27BF5Furp06f29vainbOpk52dfeTIkTNnznTt2nX37t2DBw/mfNrlFChyNDq2m43DwgCgU3yoxOa7xfNMxSfbf5TVsDh0CCQlERFL1TNfvnwRExM7c+ZMYwcCAACVlVBR4Zvzw1SgT7OGsIioqKhm7zWDwfDz8wsJCZk0adJR4QrcvH37NiYmRsCAyMjI3NzcZs2a1SBQoTl+/PiwYcO6dOkieFhYWNiRI0eSk5MRQlpaWitXrmzbtq3Ig8EYP3r0iMFg1Oiobt26de7cmbOFQqG0b9++PYchkJ+f38WLFzMzMyUlJU1MTB4/fnzv3r2PHz9KSEj07dvXzs5u+PDhz58/55o5Pj5+x44dVCp1yZIlrJZJkyYZGhquXbs2JiYmLy9PTEysRYsWdDqd318wMTHx5s2bjx49WrBgwbFjxxwcHKysrGr06ASDEKJQKAwGo5L+l/uWcdaY4Gxk32bVoWjYoH4hKSnZTFEpJze7Q/tOk8dPbyzHGgKBQCAQCIQ/HCJoIDQQGzZs6N2797p16968eSPkIXQ6fcWKFZ8+farPuKrnpRl6lw+Pc+Fg/C+Z/8dCnFWBVMQbMS4CgUAgNCYqKiqc1ZQITQhTU9NPnz5FR0fXwiqAUBciIiLa161egKGh4Zs3b2bNmmVpaenm5qapqSmq2P5K8IkTgsQBkZHg64sGDard5FpaWnfu3KltaPypsm/1N+h08PODugkaUlJSfH19nzx58uHDh507d9aTz0FcXJy1tfW0adM2bdpUH/MvXrx4y5YtQ4YMIcoeFhcvXrS3t7e1tX358qU+Hw0K3rsXh4ezbqvnZSjINyvr2If+7NardhYLHp+HM2dg5MialhT5G6DT4eNHHBsLzZsjC4t6fQaCgoI6depUf/MLBYOBT5zAd+5ARkZyM/VAR19AFCqCAUoNsXj37t1PnjxZbcY9Kyvr/PnzKioqW7ZsqXbOgICAoqIiAQMyMjIiIyN79OhRs1iF4/r16y4uLgIGMBiMefPmPXjw4Pv37+xGDw+PMWPGHD16VLSJ2+Tk5LS0tBodYmpqOmvWrKFDh6ampjIYDAUFhb59+27atElKSoo1oKCgYPz48a9fv2ZbL3h4eNy4cWPdunU3btxgtezdu5ffZa68vLyjR49OmTJFUVGR1dK5c2dfX9+CgoLExEQJCYnWrVt37NhRQITh4eFiYmKBgYFubm7Lly9XVFScMmVKt27d9PX15eVFYKugqto8PT01MSm+7lP9sbCUCqx/OWUNbBEDl9aB8y5PJQSIurgAjSa+bdPuzKzvmq21iJrhj0Lk1UlIWQoCgUAgEOpCvdQ9JRB40qtXr9evX3/8+HHdunXsn3OCCQkJCf951alRYALMCIchHzCnmoFFhej3pBEIBAKhydC6dev4+L/52t9fjIqKyoEDBwYMGODl5dXYsfxbREVF1X1HpoKCwu3bt8eNG2dhYeHr6yuSwP5aBIsDysvxgwe1nltfX1/wnuDawGTiKoXJuRHo1i4YPz8/ExOTzp07e3l59evX79ixYxs2bFi5ciWdTq/1nDzx9/fv2bPnypUr60nNAABTpkxp27bt5s2b62n+psXy5cuPHDny9OnTU6dO8VMzAAC8ewccRvT6qV/Fh0yv8Ln8QbsjAOC4OOzuXv/B/klgjJ2csJUVc8IEvHYtnjGDOWgQc+XKurzLBHP27NlGLpVSWoqtrfGBAxAXB8XFl7uNZiIKAPQLe64U9LoB1h85cqSglygHxcXFly9f5ipDwBNhytmItuQNm5KSksTERFNTUwFjpk2b5uLiwqlmAIC0tLTTp08vWrRItPEUFBSUVfclIiUlRaFQpKWl9fX1p0+frq+vP3fuXC8vr5CQkLCwsFevXu3Zs6dbt25RUVEAUFlZOXToUG9vb7aagUVsbOzGjRvZxcs8PDwqK/k6HHz9+vXUqVNcjfLy8h06dDAwMPj69Wt6errgB+Xt7c1kMsvLy42NjSsrK52cnOzs7DQ0NNTV1YcMGfLff/8J8zrhib+//7fkNAD4EhWRl89XAfk3UTWdzMpY80wzcyoh6htpaZk2mtpEzfCHgFe0Y/2vapcwrwd05Au/YQJmJhAIBAKBUC1E0EBoaDp16rRv377c3Nzs7OzQ0NDXr18/efLkzp07t27dunbt2qFDh7h+4b969aqxQgWAQR/g3ndcVbqAANRrXEWXQKghDAb298dbt+I1a/DVq/D7ZRQCgdC49OzZ09/fv7y8vLEDIdSGmTNnXrhwYc2aNR07dty6devdu3cDAwO/fv2ampqam5ubm5tbyMuln1BHUlJSWrduXfd5EEKrV6++cePGtGnTjh07VvcJ/07KyqoVB6Di4lpPr6WllZGRIbgYfI2hUFB1u8NxrYrFFBQULFq0aObMmXv37s3IyHB1dZ0zZ86gQYOCg4Pj4uIsLS2TkpJqFTEPjh8/PnHixOvXry9YsEBUc/Lk1KlTN27cCAgIqNdV/nxOnjz58uXLFy9eGBsbCxqXn49/91Uy+/qBam7NTItLKcrLkW0GTCYODKzfWP8w8KJF2NkZx8QAqw4CkwlJSXDnDh4/HkpKRL7cqVOn8vLyRo8eLfKZhQdPnowjI1m382QUzg+Yxro93fcKc9YsqH/nLWlp6Xnz5glZ9CouLu7q1avVDrO0tJSVlRUwoEWLFu3a1UvyjFXJQoBaws/Pz8vLi6dorKKi4s6dOx8/fhRJJBkZGUuWLFm8eLHgoh4IoY0bNz59+vT58+efP3+WkZG5e/dufn4+5xgmkxkaGjpmzJjCwkIHB4e3b9/ynCo7O3vfvn1FRUVMJlOwIgEAPnz4wK+rtLS02kIkcXFx5ubms2fPvnPnzvv37+Pj49PS0gwNDW/evLl48eJ3797p6+vv3LkzJydH8Dxs6HT61atXTUxMli5dqq/bDgCYTObjJ4+EPLzJwZU/5qo0UXWwgF7CvwxbpiCkxoU1nlgyEAgEAoEgQkjJCUKjoaSkpKTEw9ixoKBg+/bt7Lvv3r2bN29ew4XFQQUTPhRwGzOwGNecCKf/WjCGN/6lH96WFhYwMAZ5BTFTC6nu/aQa+k/+6hV2cMBfvwIrG3HrFnZ2RiNHojVral3umkAgiJA2bdp0797dyclp48aNjR0LoTYMGjQoLCzsxYsXT548cXFxSU1Nzc7OLisrYyVoKysri4qKEEJKSkqqqqpaWlpdunQZPHhwr169yN6pWiPaGt59+/Z98+bNiBEjoqKijh07JiYmJqqZa0plZWVGRoakpKSKikpjxcADSUkkJcX7RPYnWF6+1q9mMTExbW3t2NjYOpYR4UZLC6Kj+fZKSqIRI4SfLD09PSAgICAg4O7du23atAkNDeVyiVNUVHR3dz98+LC5ufnZs2dtbGxqGzcAwIEDB168eBEfH//69Wttbe26TCUMKioqp0+ftrGxSU5OVlBQqO/l/kxYJepfvHhRvfV6FZP/LnEhYEWlDZpa4XUxUL/rkI9PUHWFAOqF8nJ87hy8eQMlJSAlBZ06oUWLQEamvpfFzs7Y1xeqyp4wxh8/wpo16ORJES6Xmpq6cePGxv2shvfv8fv37HsHRi7Lk1EAAP20WOsPTwAzmXPnUu7ercsKDAbj+fPnAQEB4uLi/fr169atW9VzhpUrV2ZkZFy4cCEzM1PwbBjjoKCgahe1sLAwMDAQkDI3MjKq1iDz5cuXJ06cYGXE27Rps27dOj09vWqXlpSULBGofTl27Fgu/8pHmZmZBw4cuH79erULCebMmTN79uxJSEiodmTr1q0XLFjA+rKOj493d3fn56wQFha2cePGd+/eCagPEh0d7eLiMnfuXCazGvdOAZPo6OioqKh8+/aN3wAqlerp6cmlmaioqAgODp47d+7Tp09tbGzi4uIcHBx0dXW7du3aunVrGo0GAKqqqmPGjOEq8lJYWHjp0iUnJyddXd2DBw9aWVkBgNPR3V+iIp49f9Kvz0BV1eaCH0vThV1gAvgXkuBHTccT/ib4uXfwe0lUHS9YQ0MgEAgEAkF4iKCB8Mdhbm7OeffRo0d0Op1KbejX6uMcmBWOmT8vA5vJo6RS7NQW6UuDCg1UxBs4HEIDUVaKzxzKjYuuqKz48bf/BvSvkRVBr0vnr24mKdVQSayAAOaaNcB52QJjSEzEZ85ARgY6eLCBwiAQCAI5evRot27dzMzMBtW2CD2hcUEIWVpaWlpa8hvAZDJzc3MzMzNjYmKCg4MXLlwoJiZ24sSJXr16NWScfw0YY9G6Xrdp0+bly5djx461tbW9fv26TP2nALl49uzZyZMnHz9+LC8vX1xcrKqqOm3atMWLFwtZW63e0dSE2Fi+vVJSlFGj6jK9gYFBdHS0aAUNaP16HBoKfHa7ImNjNHCg4BlSU1MDfvL9+/fevXv37dvXx8eHX5FyhNCqVau6d+8+adIkT0/Pjh07Tpw4kafqWjBbt249derU7t27J0+eLF2dz4SoGDZs2NixY5cuXSq4hv3fCp1OnzFjxoYNGwwMDKof3awZkpfHGRnshs5xIQAgPmpR8fyuz6dvHPLJFzp0qL9oefPxI167FsfEADsh+uIFPHyItm2Dfv3qd2l3dx5qhp/goCCUlQUiEmllZ2cPHTp0w4YNU6dOFcmEtYO5ezf7ef6obXJm0EzW7U13nCgsT8aIiLrMf/369X379sXExLCUkbKysm3btt2zZ0/Vs8S9e/fa2dlt3brVz89PQKkCABDmMghCyMHBYebMmRkcL282Ojo6//33n4DDy8rKpkyZ8vTpU07lwcOHDydNmnTgwAHBSyspKTEYjLy8PH7fetVaF6SmpgoeUC2urq6bN2+uVh3CgkqlsqWHx48fF7z669evs7KyBAxgMpkvXrxYtGiRkpJSYmKigJFaWlr8ulRUVPT09AQIGsTFxfk9jTExMax6GTo6OhcuXDh8+PCbN29SU1NZlhhJSUkjRozo1KnT5MmTlZWVU1NTfXx8Hj16NHDgQDc3NzMzM/Y8dqMm7t6/lU6nX7/lsnzxWgEPpKnD1jQIn1RmH0I0Df8aApwVBL8SBBQx4WwnLycCgUAgEGoBKTlB+OPo1auXhIQE+256enrdNfs15WsJjAvBhT+dEQ1lwLcLRPdCNqrQToaoGf5mzh3JjQorZ6sZWFRW4ujw8rOHGqqoZFkZ3rGD96X8sjL86BEmJcMJhD+DNm3auLm5TZky5ezZsxgL3ghNaJJQKBRlZeV27drZ2Njs2LEjLCxs+/btI0eO3LFjR2OH1iSRk5MrEHX5JDk5OU9PTzU1te7du7MqXteF58+fz58/f/z48ba2tp8/fxYw0svLq0ePHosXLx40aFBCQkJycnJ2dva1a9diY2Pbtm3r7Oz8J3wmoFWrQFWVb2/79sBfzSMMLEFDXWbgOSlavJhn2MjAAJ04wdOnKjk5+cqVK7Nnz9bX1+/UqdPt27cNDQ1dXV0zMzPd3d1XrFjBT83Apnv37h8+fGjRooWTk5O2traxsfG8efNcXFzi4uKEiXrdunWenp4RERFz585tMDUDi//+++/du3d37txpyEX/BOh0+pw5c2RkZJYtWybUAQhhExPOBt2MeKmKUoqaJrVTX/esDNDUROPG1Uus/IiPx0uW4Kgo4NzejTGOjWWuXw8isuLnTVISTksTNCA9HXt5iWSpjIyMfv36WVtbr1u3TiQT1p6flWUqxGhL5jrRxagA0CfsxcjABz8GlJeDQHmBAI4cObJ8+fLQ0FB2IZ6ioqL3799Pnz791q1bVcebmZk9evRIcCUIKpU6YMAAYVa3trbet2+fjo4OZyNCyMjIyMXFRbDXgq2t7d27d7l8FFJTU0+cOLF2bTW5bYSQiYmJgLIRApwJhBwgmMrKSkdHRyHVDACQk5Pj+/OndHx8vODBWVlZQlovcO3J4UJdXX3JkiUCBjg6Oqqrq/PskpGREWxq8vnzZ7bqQkFBYciQIbNmzZo3b968efMcHByio6NtbGxu3bq1b98+Ly+v3r17R0dHc6kZAECrjXavHn0AICw85F3gKwBACP3FhmS1SyST9PM/guA6EVzlSwTAGilgMClIQSAQCARCLSCCBsIfh5ycHJfd65YtWwQ7GYoWJsDokB8XoRHAMFX0yuyv/S1H4OTD27K4qHJ+vXEx5cGvq6lFLRLwjRtYwH7KwkI4f74BwiAQCMLQq1evgICA8+fPGxsbr1y5cufOnXPmzOndu7eZmZmdnZ2rq+ufkNQkiJDRo0e7ubn9999/sQI+qAl80NDQELAHsdbQaLSzZ88uXbq0d+/e5+vwFblp06YZM2YYGxuPHj2aTqcPHTq0d+/ely9fzuaoql5QUHDhwoXOnTuvX79+xYoVYWFh8+bNY9XRQAh17dr1woULT58+dXFxGThwYHJysggeXl3o1AnNng28zAZ+iAPqhoGBQd1FJFVBM2ZQjh5FXbqAigpQKECjQevWaOhQ5OYGLVuyh7FFDCyTbU9Pzy5duri7u2dkZNy5c2f58uUmJiY1cgRp1qzZzp074+LicnJyrl271qFDh0ePHllaWmpoaEyYMOHChQs89/JijJcuXerv7+/n56fKXz5Sf0hLS1+5cmXJkiXCp/T+AqKjo3v37p2dne3m5ib8X5mydSvS1WXfRRi3T44EAHHbZbEBt7GtLTSstwrevBn/TLFzk5aG61U5l5kJhYXVjBHFJ1haWtqAAQOGDh26Z8+eus9WV36ekjkPnh3Rqi0AyJQVH71o/9uYWuXX4+LinJyceO7mT0tL27x5M8+yCwghwYZPbdu2tbW1FTKG6dOnv337duHChX369OnWrduAAQM2bNgQGBjYs2dPAUe5uLgEBATwPFktLS29fv16tWc7ZmZmAupiKCsrCz682gGC8fb2rtHXUF5enrOzM+t2tR8dVCq1Wr8lfX19ANi3b5+RkRG/SYYPH86lNeGiZ8+eu3btatWqFVd7s2bNevXqVSjwrZqamhoYGMivV1JScu7cuXfu3PH19b158+aCBQv4fU/ZjZogL68AADfcruTl/3i5/pWyhlroEoiU4V9AGB1DraUw1SobajEtgUAgEAj/JqTkBOFPZNWqVbdv32bfTUpK2rNnz65duxpmdYc4SCoDAEAA1zqgYX9SNWRCvRL4oqScr54BKsoh6FVJ1x6S9R7HmzcgeC+I4A1VBAKhYWnXrt2bN2/evn378uXLwsJCCwuLadOmSUtLR0VFHThw4M2bN0eOHGnsGAmipH///qtXr960adPNmzcbO5Ymhra2tpD73WvB3Llze/bsOXXqVA8PjzNnzjRvXrMi0AcOHHj48GFwcDCr1sCECRMYDIanp6eLi8uyZcvk5OSaN29eWlqanJw8YMCAvXv3WllZ8bvKb2xs/OLFiwMHDnTt2vXQoUOTJ08WwcOrLWjxYtDRgePHcVIS5OWBmBioq6MOHdDevTyFDjWic+fO9fX51rs36t0bpaZCYiKIi4OhIfy0Pbhz546Xl1dAQEBhYWGfPn369OmzevVqfpmk2iEmJtapU6dOnTotXboUABISEvz9/X18fNauXaupqWltbW1tbd29e3cqlcpkMhcsWBAZGenr6ysvLy/CGGqEubl5//793d3d586d21gxNCRXrlxZvXr1tm3bFi1ahBCClBR84gROSkLl5aCkBKNGoaFDeR+ppIROnoRly3B0NCu3bZj8JUjXVKxDLyyrdFVTe3pDPoycHBwTI6Afx8aimBjQ16+X1VVVQU4OcnIEjWnTpo6LZGRkWFpaLliwYPXq1XWcSjS0agUZGSUS0seGLWA1bLl9oE3mL90GotFAsja/9bZu3ZqSksKvNyYmZs+ePfv376/atX///rdv3/J0OFBRUdm8ebNkTeJRVVU9efKk8OMBwMXFRcDWkdTU1AMHDrAVADxp3779ixcv+PWOGjUqICCgnM9vbFlZ2TpWIfHz86uoqKjRId+/f2fd6Ny5s2Bvm+bNm+vr64eFhfEb0LJly4ULFwKAgoLCzZs3J02aFB4ezqkOkZOTGzJkyKlTp6qNavbs2b169dqwYUNMTExRUZGEhISmpuaaNWtSUlJ8fHwEHIgxLioqqnZ+jDFbncBTvyIjIzt10qwTzoeLi4suXznLeWC1kzdRqq0IUIt2In1ourBri3A1inYJ1g2uhcjLhkAgEAgE4SGCBsKfSPfu3UeMGOHh4cFuOXjw4PTp0wWbJdadkCKYGIq//fy53UUeiJrhn6KoqBpLyaLCagaIhuouyuDKSoQxT8tlAoHQKCCEunfv3r17d87Grl272tjYaGtr29vbt2jRorFiI9QHS5cu1dbWTkxMbFPnfM8/ha6ubkTdKpQLxsjI6O3bt7t27ercufPx48eF39jq5+d35MiRd+/eKXHk+MXExEaNGjVq1Cgmk5mampqRkSEpKamnp8dZGY0fYmJi9vb2gwcPnj59+u3bt8+dO1fHTah1AVlbg7U1SkjAX74gRUVo3x5kZUUys6mpaVpa2oULF2bNmiWSCbnR0AANDa42R0dHOTk5d3d3IyOjhtk5qqWlNWPGjBkzZjAYjHfv3nl5ea1cuTIuLm7gwIF0Oj03N9fLy0tWRE9prRk8eLCnp+e/IGi4cOHCrl27AgICDA0NAQAfO4avXmWJfX+k3fz94fJldPo0b7sFIyPk6QlHjkBQEBQUqP+sJCgxc/vOTasnjhgmLt5AxQVxZCRkZAgakZeHg4JQPQkaNDWRujoWIGhQV0eDB9dlBQaDMXbs2ClTpvwpagYAypYtTFvbh10GZ8spAYD298TZfi6cA7CBQe0+U6q1Mfj06RPPdllZ2YcPH44dO/b9+/dlZb+8AHV0dDZs2DBhwoRahVMDMgS/CAESEhIED5CRkREgiZg/f/7169dfvnzJs7d79+52dnbVxQgAUF5e/ujRo1evXlGp1H79+g0cOJBViKHakhBVYRszLFiw4MKFC/x0llQqdejQoQsWLHj37h1PEwhxcfFRo0axbRU6dOjw5s2bbdu2vXnzJicnR1xcvEWLFvPnzxfyAQJA27Zt7969Cz/FB6zGkJAQOTk5wSYN48ePHydEuRz2tAghnjKFTiZdulv0evPuZVhEqJAxEwh/Hw0gL+CnbCAQCAQCgVAtRNBA+ENxcnLy8fFha/nLysoWLlz4+PHj+rtwmVMJfYJ+/bBDAEfbkYTxvwWluldXTXyLaw+uztkSycgQNQOB0CSQl5fv2bPn69evhU+sEpoEsrKyEydOdHFx2bJlS2PH0pTQ1dV98OBB9ePqAI1G27lz5/Dhw6dNm+bq6nrs2LFqrRq+ffs2bdq0a9euVXV7ZkGhUFq1asWvVwCdO3cODg7etGlTjx49nj592pKjXEIjoKWFtLREOyVCyMXFZebMmUwmc/bs2Q0jL/Dw8OjZs2dERISxsXEDLMeJmJhYjx49evTosWvXroyMDC8vr+jo6M2bN0v/dI9oRKysrFauXMlgMARXW2/qfPr0acOGDS9fvmTZvGNnZ3zqFHDtTi4txa9fw/Tp6PZtoNF4zCIlhTZsYN2UTgKIxQBANbduFeDs5OS04WdXvUOni2ZMrbG1hdhYKONVUA8hZG4OKnWS9h89epRGo23durUuk4iYLl2gQwd/4x9VHqYGuFIZHM+wlBRFoBWBAEpLS2s9QF1d/cWLFzdv3nRzcysoKKBSqSYmJuvXr28YGVy1ggBGdTU4UlJS1NXV+fVSKJR79+7Z2Ni8f/++srKS3S4uLt69e3dOV04BnDlz5tixY9HR0awZjh492q5du+3bt48cObJ3797Ozs6cM1cL+6xAWVl50aJFO3fuLCgoqDrMwsLC3t6eSqW6uLjMmDEjMjKSs1dOTm748OHHjh3jbJSVlXVychIyDNF+Y/LTKHDCWQYLIcRgMKoW3Zg4fvrXuJjMTEEyFwE2D00CdOQLK53Mmbdm55WFT2bX4hDCH07D/ynJi4dAIBAIhJrSINk5AqHm6OnprVmzhrPF19f39OnT9bfixq/A+ZtsYgvUXqb+ViP8icjKV/ORKCvXENeIKWPHCt46idu2bYAwCASCSGjevHl2dnZjR0EQPRMnTnRzc2vsKJoYbdq0SeJXMF6kmJubf/r0SVdX18TE5PTp0wISNvn5+SNHjlyxYkXfvn3rIxJxcfEDBw7MnDlz5MiRNcq4NBWGDRvm7+9/9uzZQYMG1V89EU5atWrl6em5ZMkSflt+G4bmzZvPmDFj9+7df4KaAQBatGjBZDIFGL//BTCZzLlz5+7bt4+lZoDcXHz1Krea4Sf40yf8e66RJwyOn39r9x9zcnJKT08XTbjVgdq1A8EZa1lZ1LlzPQYwbx6ysuJRYQEhZGqKDhyoy+RZWVl79uw5depUw+ichIfi5ham14l1u3vUu18dMjLo8GGouXCNhZycXF0GIIQmTpx49+5dX19fb2/v/fv3C6lmSElJOXr06IoVK44fP55Wq6KEKtXJVqr1GPP29ra0tBS8xIsXL3bt2mVpaWlkZGRsbNynT58DBw48ffpUmEo9jo6O69evDw8PZ3+HlpWVffr0ad68eZcvX7axsamRi6eSktKKFSvYd1evXm1vb6+pqck5Rk5ObtCgQQ8fPqRSqQBgbm7+5s2bRYsWmZub6+npGRsbDxo06PLly9evX68qCBAeXB3ska6urvz+TKqqqvfv3+caX5XKyspZs2Z169aNs9Hc3Pz9+/fod6SlpPfsPHTu1DX2MFQFdnutH3ujg458EXJnPNlATyAQCAQCgfBHQQQNhD+XjRs3av2+k2zVqlWvX7+up+WSfu5OkaBAWHd0yrCe1iH8ufSzlpGW4fupKC1D6TukQa5Z9+yJOnXi14lat6Zs3NgQYRAIBFHAZDL/7v2y/ywWFhZZWVlfv35t7ECaEpqamg0jaAAASUnJ3bt3+/r63rhxw9TU9NGjR1XHfPv2beDAgT169Fi7dm29BmNvb6+iolLT0ua/oNMhMRG+foU/UhJhZGT0+vXroUOHWlhYbN68mXMPaD1hYmJy7dq1sWPHRkdH1/daTYX8/HwGg8FV+egvw83NTUxMbPr06ay7+MoVSEzkO5rJhICAaufMrPiVBTTQ0Zo4cWK9Cuh/o3lzpKMjoB9pa0P79vUaAjp+HC1ZgvT1gVVJR0wM2rSBceOQqytISdVl5h07dkyePNnAwEA0gYoQKam4Vj+qeBjkpICkJCgooN69Kd7eaNiwWs/aif9vNwAQExMbMGBArSfnSUFBgZ2dnbm5+YoVK44ePbp06dKuXbtOmDChuLi4RvNYWVkJOE1t1qzZokWLBBweEhISHh4+rLqnjkqlrl+/PiAgIDw8PCwszN/ff9myZcKoAb58+XLy5Mm8vLyqXd+/f9+1a1dxcfGKFSsUqzM4ZCEmJjZs2DCuz8kNGza8evVq6dKlVlZWAwcOHDNmzI0bNx4/fqygoMAeo6CgcOLEiXfv3sXExISFhT1+/Hj06NHCrFhrOOUC48aNW716dVVliYaGhr29/YgRIwRPxWQyR4wY4eLikpqaytn+/v17W1vboKAgzkaWNuKx369TJgaDwU9p8dfDUjMIr36oK4WFEBcHAioBEQgEAoFAIPzzIADYunXrjh07GjsSAoEHPj4+1tbWnL+aFBQUHjx40KtXL5GvdTABdsX/WOh4OzSVr28i4W/m0vG8929Kq+7kRBQw7SY1a6liA8WRl4enTMGhocB1yaBlS7RtG7K2bqAwCARCnRk/frytre348eMbOxCC6Jk7d26HDh2WLVvW2IE0JVRUVCIiItTU1BpyUXd3923btklKSm7YsGH48OFUKrW8vNzFxWXr1q0rVqxYt25dA2w0DA8PHzBgQHh4eM1cxPPymFu3QmgoZGUBACgqonbt0Pbttd5GXK8kJSXt2bPnzp07rNrhAIAQat68+fDhw+fPny/yJ/nSpUu7du169+5dtTuM/wX8/Px27twZIEQKv4mCMe7YseP+/fuHDBnyo2X+fMxLqPSL1q0pz58DVVCRzWEf8cu8H7dTLVFo4JslS5a8f/9eJDFXz6dPzHnzgOfGehUVdPAgEnUWnDcMBoSG4rg4aN4cdelSRykDAMTExLDqwoj4vRkUxLx4EWVmAgBu3pwycyZ06VLTOTIrQO8VBgA5KqR0KoKSElBRgToLT/Py8iwsLPhJrDp27BgYGCguLl7HVdgUFRX169cvODiYqx0h1K1bNz8/Pymh/4iVlZU9e/bkymqzoFAodnZ2t27dEnC4lZWVjY3N0qVLhVyupkyYMMHV1VXAgJUrVx46dGjPnj3Hjx/nSthTKBROfyZlZWVra+uLFy9SBX4mAEBJScm1a9f8/PwAoFWrVkuWLNESdcGmauH8xmRdDQsJCdm6dWt8fHxRUZGsrKyurq6Dg4MwpZf279+/ZcuWiooKfgN41p5gB3Dd9fLEcdN4djVFcQO/OhHVtgt/SC3A3t5w+jROTYXiYpCQQOrqMHYs+qneIxAIBAKBQCAAwMKFC52dnYlDA+GPZvDgwfPmzeNsyc/PHzx4sI+Pj8jXWq0F0j8vZSyPwrl/4hY4Qr0zbaGiWU8pGdnfPhtlZClmPaRmLFJsuDgUFdHt22j6dNS2LaiogIICaGmh/v0pV68SNQOB0LTIzMxUVVVt7CgI9cLgwYOfPHnS2FE0MXR0dBqmMAEno0aN+vTp0/r16w8ePKiqqtqlS5fmzZvfvXv3wYMH69evbxjbZGNj40mTJi1ZsqQGxyQkYFtbuHcPYmMhPx/y8yExEfv44AkTgFfyqdHR1NQ8depUenr669evT58+ffr06RMnTsydO/fcuXNHjhwR+XIzZsyYMGHC6NGjy8vLRT55k0NSUvKvrGnChiWUGTx48K+manNpGAseU8yAwPwft7WlQEYMjI2NG9T2o1MntGMH+t3uHgCgZUu0Zk0DqRkAQEwMOndGdnaoV6+6qxkAYOXKlWvXrhWlmqGyEi9axJw1Czw98du3+O1buH+fOXMmc/lyoNNrNFN86Y8bWpIAcnLQvHnd1QwAoKio+N9//7Vp06Zql76+/uXLl0WoZgCA+fPnV1UzAADG+O3btzWSF9BoNHd3dzMzM640v4yMjLW19ZUrVwQce+zYsby8vIULFwq/XE2Jj48XPCAsLAwANmzY8PTp0/Hjx6urq0tJSdFoNAkJCWVlZRUVlY4dO1paWo4dO9bDw+PKlSvVqhlu3bplZma2YMECV1dXV1dXJyenHj16zJ07ly7EKw1jfPPmTVtb24EDB9rY2Dg4OBTxqYlTCzp27Ojq6jp8+HA1NbWysrLw8PD58+fv37+fwWAIOAohtH79egFqBklJycePHwuY4an/42cBf/m5rgBpAmdLPfk0YAeHfPv1LzNS3lEYpcVF8P07DgnBjo540aLqv+YIBAKBQCAQ/jGqOZsnEBqdw4cPv3//nvMXe0lJyYgRI27cuGFrayvChRCAlynqG4QxAAPDznh82KAJ1wUk1A6KGExbpJgYW/HMu6Qgl4EBFBTF+g6R1tIT5UUooZCURLt2AcYoIwNKS6FlSxDphTACgdAwpKSktPoj91IT6s7AgQNnz55dXl4uwTLrJgiBnp5ebGwsVyHnBgAhZGtra2tr+/379+TkZB0dnWbNmjVwDLt37+7Wrdvx48eFkjUwGHjxYhwTU7UHJybC2rXowQOQlRV9lHWGQqFoampyliQ3NDTs2bPnlClTRK7ucnBwmDBhwqxZs65evdqk63nXHWVl5Zy/16eayWQ6ODg4ODj89leubs80UlQEMTGIj4eSEtDQgCpv+dsZwK44MUAJAIBGowmTthQhyNoaLCxg/36IisKlpUhcHOvqUtauBQ2NhgxDhFy/fj0xMXH58uUinBMvXYq9vIDLQy83F+7fx0wm+u8/4aeKLPlxo61M7eMpLy+/ffv206dP6XR6p06dpk+frqSkZGVl5eXltXz58i9fvnz//h0hpK6u3qFDh5MnT7Zs2bL2i1UhPz//1atX/Hoxxv7+/qWlpcKbNGhoaLx69erAgQM+Pj65ubkA0KJFi+nTp0+ePFnAUcHBwY6Ojm/evKlWIlAXqtWrlZX9qBvasmXL5OTkjIwMtitDZmYmAFCp1Dlz5gipJrxx48aKFSu+f//O2ZiWlnbx4sWsrKx79+4BAIPBuHnz5v3794uLi+Xk5EaPHj127FgKhZKSkjJu3LiPHz+yQ3r48OHVq1f37NkjkvoUycnJLHUm+wHGxMQEBgY+ePDA09OTs0BGjSgrK7t79y7b+YYnN92uqqk2NzYyqdrVpN0ahISlaUBHvtTdiYHH5Hfu4Bs3DpkapMnJAECLopJNzz+IMxhQWop9fODAAbRuncgXJRAIBAKBQGi6EEED4U9HSkrq0aNH/fv3Z6nvWVRUVIwbN+706dOzZ88W4VqdZOGgAVodjQHAJRUWtQJ9aRFOT2gytNEVn7H4z1APIARV6mUSCISmAsaYCBr+YhQVFY2MjN68edO3b9/GjqXJ0KpVKy5T6AZGTU2tgQtesJGUlLx3716PHj0MDAysrKwED8bXruGICL69sbFw6BDaulXUMdYLBgYG06ZNs7e3P3/+vGhnRghdunRp0KBBGzZs2Lt3r2gnb1pQKJTi4uLGjqK+uHDhgpyc3LBhwzgb0YwZ2N2dd70GAGAl2AYNwhkZUFEBCgqodWu0YgVYWrJ6GRiOJv3KwI1WQwDw9etXnpvs6xclJbR3L7Cqgf78t4mSmJi4atWqhw8fitKQ4Nkz/OIFt5qBBYOB/f1RYCCYmws5WXTxjz96W+laPtO3bt3atWvXly9fWNoXFxeX48ePT5o0adeuXYaGho8fP87Pz//y5QuVSm3btq1sPcjOAgICkpOTBQxITEwMDAzs06eP8HPSaLSNGzdu3LhRyPF5eXnjx493dnbW0dERfpVaICcnJ+SAadOmvX79uuqA9PT03bt3d+/evUt1BUqKiop27NjBpWZgwWAwHj9+fOnSJTMzs+nTp4eGhrIdcdzd3Z2cnE6dOjVz5szPnz9zHoUxjoqKWrx4sZyc3MCBAwWvLpjKykpbW9sPHz5UbX/x4sXYsWP5uSwI8zNE8HeHuLh4RUXFuUundm7ZJycnz9n1T+kI60PNAABw/jwUFOCfz2S6rPQT3VbDohMBACoq4MEDWLYMJCXrZWkCgUAgEAiEJggRNBCaAKqqqv7+/kOGDOH0aWAwGHPmzAkPD9+7d68Ir5jMaQkPsuBZDtAxjPuMP1r8Qz/SCAQCgSBaUlNTFRUVpaWJOO6vZdCgQT4+PkTQIDzNmzdvXEFD46Ktre3m5mZnZ+fl5WVqaipo6NOn1Vipf/ok0tBERGQk88QJlJ6OmUwkLw8jR6JRowChbdu2GRkZvX79ukePHqJdUEpK6v79+7169dLQ0Fi2bJloJ29CXL16VbTedX8OBQUF27Ztu3//PnfyTEMDDRuGL18GnrU2pKQgMhKzs+ClpTg9HS9fjubNQwsXAsDlVIj9WX2grTT0VAQAePjwYR3zjv8yZWVlY8eOXbduXbWZ4xqBXVygoIBvd14ePn8eCS1o+FT444ZRrZQGly5dWrduHWvrP5u4uDgnJ6fMzExnZ2cAUFBQsLCwqM3swpGamsrkKe/4CZ1Oz8jIqL8AGAzGpEmTRo4cKRLjAcGYmZm9fPmSXy+VSmVZC0RERLx48YLfsLS0tM2bN3t5eXE2lpaWuru7P3/+XExMbODAgUOHDj19+rSAijMlJSXOzs6Ojo5fv37lbC8vLw8KCurfv38Bn1dpWlraunXrgoKCxOpQ3OTQoUOf+H/pv3792t3dfdSoUVW7hFFwXr9+/fr16/x6Tx69yLpx5IBz1d6/zJihdkUlBFSsqIbERJySAgCTPsccM+9AF6MAwEODNu0yc3VzCwAAJyXB8+eoOgksgUAgEAgEwr8DpfohBMIfgLKysp+fn+XPLTVsDh8+bG5uzqWFryM7dH5cLIsrgRvpIpyYQCAQCP8WsbGx9b13jdC4WFtbP3r0qLGjaEqoqanx3P7479CrV68zZ84MHz6c03uMB9UW3hZdZW7RgDHesoU5cSLcv4/fvYOgIOznh9etw+PGQV6evLz8sWPHZs+eXVJSUv1UNURZWfnJkyeHDh0SXO79LyY0NPTcuXMLFixo7ECEprISvnyBoCD4PTHMk23btg0fPrxr165Vu9DWrWBrC1xe62JiICcHZWU89vRnZeEzZyAo6HsFbI/7lYdb3gYhgMrKytOnT0+fPr0WD4iAMZ47d66uru7KlStFPHV2djUDhHgVsaBj+PBT0NBVXuBQXuTl5Tk6OmbyWq60tPTWrVtPnz6t8aQ1p127doILXcnIyOjp6dVfAOvXr6+srNy/f3/9LcFm+/bt7drxTRKbmJgsXLgQAM6dO5eVlSVgnq9fvzIYDPbdEydOmJqaTp061dnZ+cSJE+PHj+/SpcutW7cEp+c/f/7MpWZgw0/NwOLLly/+/v4CBlSLj4+PgGo4xcXFLi4uPLtoNJrgchLq6uoJCQm4CuwBubk5i5fPmrNw8tkLJ7i6mpyaofbKg/oBp6TgvDwAaJuVN+fjD1MuBkLuhto/RjAY8KU2GgsCgUAgEAiEvxXi0EBoMsjLy3t5eY0ZM4ZLXB8SEmJmZrZ3797ly5eLxPWuoxx0lIWQIgCApZF4Qot/yUqPQCAQCKIjJiZGX1+/saMg1CPm5uYZGRmxsbG6urqNHUvTQEpKqrS0tPpxfzUjR44sKytjFVzv2LEj70HV2o8JTGg1PNjBAd+4AVz1zsvK8Nu3MH06unPH1tbWw8Nj7ty5165dE/nqrVq1cnV17du3b+fOndu3by/y+f9MGAyGh4fHf//9FxMTs2HDBkNDw8aOSAiKi5nbtkFQEGRkQHk5KCkhTU20ciVUka2ziI2NvXr1agS/8isIUQ4ehFGj8PnzOCMDVVSAoiK0a4c9PYFfpi0rCzs4rFjnkk//kdA2kIHxzQEATp8+3a5dOzMzszo/yH+OioqKhQsXJiYment7i96FvtqkqdBZ1U+FUMIAANCUhBY1d3h0cnLil88GgNzcXCcnp/79+9d43hrSs2dPbW3tL/zTnNra2p06daqn1R88eHDv3r2goCAqtX6vJTIYjDNnznh6etJoNJ5nDoaGhtevX2eF8e3bN8GzFRcX5+TkqKqqAsCOHTsOHz6cn5/P7q2oqAgLC6vW9bOc6wtOaEpLS318fAYMGFCLY1migZycHMHD7t27x69r79693t7ePLsoFMqgQYME19m54HK6vKIcAEw7NfRnY1FRYWx8TH5+HuuuvLyCtpaegryCwINqQ+30DXWXRyB5eSQpCaWlAND+e64knV5GpQLA12YKFWJi4iwJTrNmtZucQCAQCAQC4a+ECBoITQlpaWl3d/e5c+dyKdDLy8tXrlz56tWrixcviqRQ5cPOqPVLjDFUArzO++FBSiAQCARCjSCChr8eMTExOzu7mzdvbtq0qbFjaRqkpKSoq6s3dhSNz/jx46WlpQcPHnz//n3e5uTt2gF/A20AgOqqYjcoKSnYw4NbzfATHBoKp06hpUudnZ179+7t5OS0evVq0a7/8ePHmTNn2traamlpiXbmP5P8/PwzZ86cPHlSQ0Nj6dKldnZ2NBqtsYMSgrw8PGkScFrrff+Ov3/Hy5ejxYvRnDlVj3B0dFy6dCkrDcmXXr1Qr17sLDreswcEJv8uKxg+rPi1PX+fHqIiSEtL27VrV8PssP/LiI2NnTBhQuvWrb28vOqlxla1+TyhE34vcn/csKxVivDjx4+CB6SkpNRm3hpCo9HGjRu3b98+nvl1aWnpqVOnUij1YsVaWVm5dOnSc+fOKSkp1cf8bOLj48ePHx8SElJRUcFupFKpNBpNQkJCVVW1c+fOx48fZ38yVHsJSFxcXF5eHgAiIyNPnz7NqWZgw7kWTzg9HmpKWVlZrY8FAGHkIwghnpYJHTt2PHfu3LZt26rKPgYOHHj27FkAKCwslJOT4zntl6gwAGjVUtOkQ6fKysrQsGreBSKhrKzM9fbVN+9ecD3nCCED/XbWVjbGRiYNEEa9064dUlfHcXEAQGMwx4XFXjUxYFIQQoBZX2kIwaVL0KsXaGsLnolAIBAIBALhH4GUnCA0McTFxS9dunTo0KGqCvrbt2/36NEjLi6u7qvgH/8HAJAg7xICgUAg1AoiaPgXmDVr1vnz5+tymfuf4sGDB717927sKP4IbGxszp49O2LEiMDAwKq9aMkSpKnJ92BVVbRiRf3FVlPw+fOQzr9OG50Oz54BgKSk5N27d52cnJ4/fy6qpZlM5sGDB4cMGbJly5Zr166JRNn85zNx4sS3b9+6ubm9evVqwoQJTUPNAIAXL8Y8CwVmZeGTJ6FKV3p6uru7+5IlS2q2jMC92hGt2q6fsp19d2KgR78LBwFg/vz58+fPNzY2rtla/zwPHz7s0aPH9OnT79y5IyMjUy9rjBoFUlJ8e2VkYPx4IWd6kffjF35PxdrYSFSb8K52gKjYvn37yJEjpao8LTIyMmPGjFm3bl09rXvt2jWMce2cBoQnLy9vxIgRQUFBXM8nnU6XkJBYv37958+fXV1dOXVOY8aMkZSUFDBny5YtWXU6duzYkZaWVk+R84NKpXbv3h0AkNCwj2Xdff/+vTAL8fNHmT17tqen5+DBg3V0dNTU1FiNDg4OM2bMsLKy0tXVNTIyMjQ0HDlyZGRkJNexLI1EyrekYyedHPdtdT57rOZPQM1ITft26Niel6/9q55aY4yjoiOPHN9//tIplm9EY8G2Z6gTNBp07w4//2o9ktNXvg0xysydFBojQWcAAGCMo6PxnDlQWChoHgKBQCAQCIR/BuLQQGh6IIRWrlzZr1+/qVOncpUf/vz5s7m5+Y0bNwYNGlTr+WOKwTzol7i9M2+pOoFAIBAI1UAEDf8CXbp0ad269bVr16ZNm9bYsfzpHDt2LCUlZdSoUY0dyJ+CjY3NhQsXRowY8eTJkw4dOvzWp6QEy5fD7t086sfLy6MpU6Bt2waLs3oSEqoZ8LO6eevWrS9evDh58uTg4ODmzZvXcdnExMSBAwfKyMgEBQVpCtB//F08e/YsOjo6IiKiWoP0P4tPn/CnT3x7MzPxgQPodxM+Z2fnCRMm1HgvOJ99xgBAF6MumH+kjPajXEubzKR95+yxFO1CRkZycvLt27drttA/z/Xr19esWePh4cHbZkZEIFtbuH0b83GsQebmaPBgYeahY3j3c1t+b8XaRKKoWM1hCgqiN8PnCULI1dX10KFDV69eTUlJKS4ulpWVbdWq1ezZsxctWsQ5Mjk5+cyZM9HR0eLi4oMHDx47dqxEHcoVubq67t69u87hV8OqVau4LvKwycvLu3Llyooqer7Bgwd36NAhKCiI51HS0tIzZ85k3U6o9tuKD5qamtnZ2cXFxbU4Vk9Pb+TIkfCzfoQwcEkTfHx8xo0bx9NYAgA0NDSePXtmYGAgYMLOnTt7e3tXVFSkp6ezakxERUXt27evkCNT/uXLFw8PD64Dz50SfZUofmCMz1869S7oNeuusWEH68EjlJSUAUCMIpaTm/0xJPjFK//S0pK3ga8yvqevWLpeWkpYV5haSxAEH1jrehM/Jt+xA758we/fAwACMMjON8gOxQDfZaS+yctkS0sW0ajijDL17Zva7twtK/NPSDYJBAKBQCAQBEAEDYSmSqdOnYKDg9evX3/s2DHOX4bZ2dlDhgzZsGHD1q1ba3eZb0o4Zv6cT40GYqIuA0ogEAiEfwGMcVxcnK6ubmMHQqh3Dh48OHz4cH19fdYOPEJZWdmFCxfev39fWVmprKysrKycn5//5MkTKpX68OHDJpaFrWeGDRt27NixoUOHvnnzptXvVSTQuHEgJweHD+PYWGBtVBUTQzo6MH06mj69ccKtLRiAfUI9ePDgefPmWVtbe3l51UXTEBISYmVltXLlyjVr1tR3Nfc/ByaTuX79ekdHxyb3PsI3b0JBgaARiYmAMXuvakVFxenTpx8/flzThZCNDb5zh1WVnIszg2Z+bvPDg4HGpF88vkiurOhbMWPTf/89Dgxsck9p4/L8+fPVq1f7+fkZGRnV91rozBmYMwd/+PDbn1VKCpmbI2dnISf5WAhFDAAALSloLWgzP18mT5786NEjASntLl261Gbe2rJq1apVq1YlJiZmZWU1b96c6xuEwWAsWbLEw8MjNTWV1XLjxo19+/Y5OjqOGDGiFsvl5eW9fv36zp07IgidP0wm8927dwIGREVFHT58eMaMGZzlqygUyrlz50aNGhUfH881XlxcfPjw4XN+VrThWaeDEwUFhZKSksrKSs5GPT29s2fPrlq1SkDZEXFxcZ4WHXJycnPnzq11NRaMMUJo8ODBkydPvnXrFldgACAjIzNlyhTBagbOINniPzc3N56FMDQ0NO7du8dWKWGMfXwf3r57g3W3V48+UTFfMjMz2hoYsmKr3ePiSWDQa7aawaxr99nTF4iJibF7lZSU9XQNBg8cdv7yqYjIsPiE2MPH9q5aZi8ltKaBRR0lCCJGQgJdv45HjYLISABIUJR70UY9pLlyocTv30elOdQNS8y79rAZNlpFWWANJgKBQCAQCIS/mn/l0g/hr0RCQuLIkSO9e/eeMWNGUVERu53JZDo6Orq7uzs5OQ0WbscGJxk/f+RqSaG3ZqIKlkAgEAj/Ft+/f5eWluZXkpbwN2FmZnbx4kU7OztDQ8P+/fvr6empq6vLyMg0+1nYu6CgoLi4OCsrKzMzMzs7GwAkJCRatWplbGzctm3beqp13VgEBwePHz/exMSE5cSQnZ2dk5OjoqJy9OhRS0tL0V77/jsYN25cUlKSjY3Ny5cvuTzbkbU1DBoE/v7w6hVUVICFBbKyAoHG2o3D74m0qqDfN9lv2bIFY2xhYXHp0qW+ffvWYsHi4uIJEyYcOXJk4sSJtTi86XLlyhUqlTpu3LjGDqTm5OYK7selpaioiO2v4Orq2qFDB27nEmHo3h0ZGeEqDu2FkrL7Ry1n393iuq9zfCgGmJubu1xV1YRUKK8JmZmZkydPvnz5cgOoGQAAZGXRjRtw6xZ4euLsbEAIKSuDrS0aPVr4Odj2DN1ra6MwcuRIMzMzf39/nr1t27Z1dHSs5dR1oE2bNqwN91yMGzfOw8ODTqezWxgMRlhY2Pz58xkMxuiaPHUs3rx5Y2ZmVuvEvJCkpaVl/XT04QmDwdi6deuxY8c0NTWXLVs2efJkVruJiYmnp+e8efM+f/7Mch1ACGlpaY0ePfrAgQPsw+Xl5QUH0KNHD0tLS3d39/T0dIyxnJxcp06dDh482KJFizVr1ixbtiy7qm0SgKqq6oIFC27cuPH161eu9hkzZqxatUrIh8+C55nS5cuXZWRkPDw80jkKPGlqak6dOtXBwaEWk/NUMwBAamrqhg0bOFuYDCbrhoZ6y0njp5+/5JyZmREVHfnydUDvnn2FXxoACgsLAoPfpGekpXxLSkiMU1NtPmn8jLYGhgDAYDAeet8HAAUFxVXL7DXUeZ9XyMsrLF+89uzFk8Hv3yUkxh07eXDF0vUS4tX7juAV7URTJ4JjQtFMJC2N9PXjU1PuG2pHqDbjN4pOp79++zww+LVlr37DhoySl28gPxgCgUAgEAiEPwoEAFu3bt2xY0djR0Ig1J7Q0FCeenwAsLKyOnToEFc9VP9cCC6Asc2hTZULws9yYFTID3+GmJ5IjWzUIRAIBEKtePv27fLlywXvMyP8TZSVlfn4+Lx9+zY2NjY9Pb24uDgvL4/VJScnJyMjo/IThFBZWVlSUlJoaGh+fv6wYcMmTZo0cODAv0DZ8ObNm1GjRp0+fZrUlagpc+fOzcnJuX37dpPUfCQkMO3s4Pt33r0UClq2DK1ezdXs4+Mzb948KyurvXv3Kisr12jBWbNmAcCFCxdqFW5TpaCgwMjI6Pbt2926dWvsWGoMc+VKEFzTQVOT8uIF/PwYtLCw2Lx5s42NTW0Wi4vD06bhxETONqcRSx3GrGXd7pTw2Xf7CDEm40xx8aXi4hd6ejR3dyAlooSDyWQOHz68U6dODVB9QITMCsd3vgMAHDZAs1rWcpKsrCxra+v3799z1Q7Q09O7ePFir1696hymaLh06dLixYtLSkp49hoaGgYHB9dUmnDw4MHU1NRDhw6JIkC+JCUlde3aNTMzU5jBCgoKM2fOPHz4MGdjcHCwu7t7fn5+x44dx4wZw1UoZN26dQcPHuRX+oFGo61Zs6aoqCgtLU1cXNza2nrChAlsB6CsrKyJEye+fPmSSwqgrq6+Zs2aVatWZWZmbtiwITQ0tLCwUEJCQlNTc+PGjbX4uGafBrDi5LwbFRV17Nix5ORkCoWir6+/cuVKDQ2NWkxOoVCYTCa/MZqamklJSexFt27bnPo9Xl5OYc3KTRrqLfPycps1UwKAxStmGxt2GDHcrqUGX1FjZWVFYWGhGJVKoSD/536PfR9yPXs0mvj61VvaaGp7PLzr+fAuAIwbM3lQf2vBj4LJZJw5f+L9x0AAMDJsv3ThaiqVJuxT8IeRnZN1b8u6QFzBelGKYdw+I6d9Zk7rvEK14lKZSnqFmFi8bpuAMSM/hH1kvSQkJCQH9LPq33ewwt8ha/j6FUdGgqQk6twZVFQaOxoCgUAgEAh/KAsXLnR2diaCBsJfQnZ29qRJk3i6ktJoNHt7+y1bttBoNABILoOObzEDAwJQFodFLdFqrR8jv5fDjAh4lYcBgAKQ268JXlAmEAgEwp/BzZs379275+rq2tiBEP5oUlJS3N3dL1++XFBQ4OjoOGbMmMaOqPY8evRo5syZLi4utfDHIlRWVg4YMGDw4MGbNm1q7FhqA96yBV+7BlXcsAEAdeyI7t0DGo9kQ2Fh4ZYtW27evLl169Z58+YJWTni3LlzBw8efP/+PZehxV/PnDlzPn36FBwc3NiB1Abs64vnzwdeluwsULduyM2NdfvDhw92dnaxsbG1l3klJOA1a3BkJKvORam4pPGRwFxZRVbnQ4cxPaID0xgM04wMX1VVYw0Nio8PqBIfb6FwdHT09vZ+9uxZ0yr10i0QRxYDADzrgkyr2aUviNLS0g0bNjx79iwzMxNjrKCgYGJicvjw4ZYta6uSqAf69u0bEBDAr5dCoRw9enTJkiU1mnPFihVaWlorVqyoa3ACodPp7du3j4qKEnK8goLCf//9N3XqVCHHFxUVWVhYRERE8OxVVFQUExNjezDQaDRjY+NTp05169Zt586dly5d4txCQ6VSlZWVWV0mJiZcU2GMz507d/fu3ezsbCqVqqGhsXr1aiELk3EJGtgt/HQYNUIY0aScnBzL5QIAIiIiLC0tA5776+rqsYwQOGeYs3CypKTk0kVrDPS47QpS01IuupxJTIqvGraMjKxSM2WtNjqv3z5nMBg0cXFdLb2omEiMcUuN1pvtdwnz2UKn00+cPhwWHgIAnTt2WTB3GYUiVu1RfxQlpSWPvO8/9X/MqiRCxbh3QuqQr8mKZdyFUZCREfLxSUpOuHf/VlhEKKuRSqV2NbUYYjW8pUbrhg4dABgMfP8+9vVFRUVYQQGNGIEGDoQaSnKxnx8cPozj439UpGrRAhkYoL17oXVjPCICgUAgEAh/NkTQQPjbYDKZu3fv3rlzZ9XKggBgYWFx/fp1HR2d1HLo+BZXcOjRpcWglQTElQGdo7G5OET3JIIGAoFAINSSgwcPZmRkcPrcEggCePr06YoVK3R1dc+dO1fT3ep/Alu2bDl37py7uzu77jKhpqSnp1tYWBw/fryWu9IbFyYTr1+Pvb3hpzEJAIC4OOrQAZ09KzhVHBYWtmrVquTk5F27dtnZ2QlOt1y/fn39+vVPnz7V/8f20ycnJ5uamn78+LFVdQU+/lCYTDxiBA4J4d0rJ4ecnJD1j125K1eubNas2datW+u6aGQk9vGB+Pgr+dJLp/+wE+gT8dJ97yQAsMvONqHRtsnLo/btkZdXXddqEhQXY19fiIwEZWVkZQW8ShUIJjAwcOTIkcHBwX9U/r5aMIBawI8rAGmWSFoUec/MzMzKysrmzZuLiTVaGrW4iPn6WUlyPB0Q6BrQLCylJaUQAOjr63PVPuBizJgxbj/1Q0Iybdq0QYMGCS8dqCnZ2dl37twJCwt79uxZWFiY8AeamZkFBgYKP/7du3dTpkyp+vxIS0uXlpZWzb5ramr27t3b3d29uLiYq0tWVnb58uVVKz5kZWWNHj06ODiY041AWVl51KhRZ86cEazT4vwG5BI0QE00DeXl5RkZGcrKypzKv/qwgJqzcLK4uPiqZRt0dX59KdPplVt32WdmZnANbqOpbTtyvJFhe9Zdv2c+N92usHulpKTt12zlV2yiKpWVFUeOH4iOiQQAC/Oes6cvaCoeV+XlZX7PHvv4PiwpKQYAhFCXvOLRwZ9VSnjVAUEITZ+Odu1i3YuKjrzncSs2LoZ1l0KhDOg7eIzthAbVc0RE4NWr6VFRYuxLr5KSyNgYnTgBQn814AsX8H//QZUSM0hLC507B23bijBeAoFAIBAIfwFE0ED4OwkJCVm0aNHr16+rdsnLyzs5Oc2ePTuwAG2NxW/zqw75xUZttF6rnmIkEAgEwt/PmjVr1NXVV1dxWScQ+FFZWblp0yZXV9erV6/27t27scOpAZ8/f+7du7enp2fTCvsP5N27dyNGjHj48GHXrl0bO5ZaERyMz5yBjAyg00FBAays0LRpINwmex8fn82bN1dWVq5atWrs2LFSUlJVx7i6uq5cudLX19fIyEjUodeGmMiKt/4lRYWYQgFtA5rlIBlWNrE+mDp1qo6OTtP+2R4djWfN4qoEAQAgJYVGjUL797PuYYw1NTV9fX3bii6f0f9WzHtVPdbt+/smWYa/vFdaurWgIFhNTUJCAq1ZgxYuFNVafygY4927sZcXpKQAgwEA0KwZMjZGhw9DixZCzsFgMMzMzNasWTNp0qR6DLUeyKwAvVcYAJRoEN+raaQ8q8XrbtHbgJKs7wzWXYRAtYVYn8EyPfuL6+vrJ1Z9o3EwcuRId3f3Gi03atSomTNnjhw5stYB84NOpy9dutTLyyspKYmVsBcTE2MwGEIerqam9v79+xopvVJSUpYvX/758+fs7GyEkKqqqpiY2JcvX/gtSqVS6XQ6zy51dfVnz55xflhVVlZaWlq+ffu26mBxcfE5c+acOHFCQGz8tAvCmzS8evVq27ZtcXFxxcXFEhISampqLVq0oFKpGGMPDw8AePPmzaBBg4qKivjNYGRkxDaxmDFjxsWLF/mNfBf0+sLl00wmQ1JS+sDuo5KSUuz2cxdPAkDvnn11tPUrKipKSorbtTXS0zXgmsH7ycOHXveYTKautv64MZNbtdSs9gFyUlZWdujYnviEWAAYYmVjN2p8jQ5veOj0ymfPfb18PAsLC1gterptx9lN0vJ9hp2cgNcfBRkZobt34XdLqti4GL9nPu8/BjGZDAAw7WQ2d9biBnLNiY31X7nkkbJsrpSEakmZbWScaeqPGjHIwADdvg3NmlU/ydevzIkTIT2dZydq3x55ekKTMgEiEAgEAoFQ37AEDeT8gPC30bFjx5cvX965c2fDhg1cuvuCgoK5c+deuXLl4MGDPmZm19JgYyzO43BzQAAYAAEeqkIhagYCgUAg1IXs7GxjY+PGjoLQlKDRaPv37+/Xr9+ECRPGjh27fft2rtrPfyy7d+/evn07UTPUHQsLi/Pnz9vY2Dx79qxdO24D5yZA166otlKMwYMHW1lZ+fj4HDt2bMmSJe3bt2/Tpo28vLycnBydTs/KygoKCmIymd7e3n+CmqGsFF84lhsXVVla+sPhLfR92ZuA0mF2cl17SIp8ucDAQH9/f2dnZ5HP3KAYGCAXF1i/HkdGQn4+AICYGGrTBsaMQUuXskcFBwfLycmJUM0QUwJsNYNBWmzviFclGK/Ky7uspCRBpSJLS7RggajW+mPBCxfiJ09+K/mRm4tfvoQJE9DVqyBcMvj06dOysrITJ06sryjrjYyfj7u5OHdXbm7uhQsXgoKCAMDMzGzWrFnNhMnGNTZ3rha8fFJSUfErvY0xfE9jPLhVWF4mq6CgIPjw5s2b13TFgoICOTm5GgfKh7KyssDAwKSkJH19/R07djx+/JhTTCC8mgEA8vLyUlJSaiRoaNWq1Z07dyoqKpKSksTExFq3bt21a1cBi/JTMwBAWlqao6Oji4sLu+XAgQP8CgNVVFTcu3dvxYoV/ByGOA0G+vXr165du23btrXgkBwhhARrGg4cOODk5JSR8csaITk5mWvMsWPHjIyM+NlaIIT69evHFjScOXNGwHIWZj0yMtI9H90tKyt58Mh9jO2PD4cPn4IAQFZGdtL4GYKz7EO6dB+ckIojI9G3XAgNh+YaNUpjS0pKLlu8dp/TzvT0VO/Hnm1aa3Xt8uf6hIV8/uB6+xrbuKJ1K82RNmM6djAFAJijC0VF+Nq133L84uLI2BidPg1VCmzp6ujr6uhnfE8/e+FEYlL8h09Bp84enT97qbg492dcYVGBlKQUlcqj7FftuL1rs0+rH05ymdKSZ7oYzYGIrqmZAICjo8HeHp0+Xe0keP9+fmoGAMBfvsDt22jCBFHFTCAQCAQC4a+BCBoIfyEIoTFjxtjY2Ozdu9fBwYHr9+fz588tLCyGDh26YsWKhAEDNsWiE8kYADTEIaIn6xfkX7Jpg0AgEAiNSHFxsaysbGNHQWh6WFtbh4aGbty4UV9ff8KECSNHjuzZsyfP3eoAUFhY+OrVq5cvXwYGBn758qWkpERXV3fkyJFz585Vbah68FlZWT4+PqdOnWqY5f56hg8fvnv37qFDh75586YWOacmDUJoyJAhQ4YMKSgo+PjxY2pqamFhYWFhoYSEhKmp6dq1a01MTP4EQ2k6HZ/YlxMXVcHV/j2V7nY5X0wMOluIUtOAMV61apWDg4NMlZRG00NHB7m5oa9f8dOnkJ8PJiaob1+QkOAc4u3tPWzYMBGueTn1V/5vxpu7CONjRUXdJCQsdXXRoEFo27aalv1ucuBLl/DTp7+pGdhdsbGwciUSovrAq1evduzY4e/v/ye8B2tKfOmPG61+f2vu3bv33LlzsbGxrLuurq6nTp2aM2eOvb19wwZYM5ITKoNelnKqGdiUluAXT4oN9NuHhobyO1xJSWn+/Pk1XbS8vFxSUgSfbOXl5cuWLfPz80tMTKTT6VQqlcFg8EvSKyoqysjIfPv2TcCEMjIywmhQSktLL1686O/vX1ZW1rx583nz5pmZmenp6QFAeno6pwKgpnCZYTx69EiwAOLIkSM8TRrCw8M57/r7+/v7+3t7e69bt27hwoUY42rfer6+vgcPHvz+/bvgYa6urj169GjTpg1PGw8zM7Nt27axI6TRqkmED7Me6eP7oKKiIi09ldXCYDAiv4QDgLFxR0FqBozxnj3Y0xNSUgAAA8Dt26Cri+ztYcAAwYtyIisju2zRmt37thYVF7lcP6+trauspCL84fVOdDR+9Sq/rNS1KCs4PprVpt5CY8Rwuy6dzTn/pmjFCmRryzx2DCUmYgYDycqClRWaNEmAzVVztRarV2w8duLA19jo0M8f9x7cPs5uSlsDQ9a08QmxN265xCfEIkCTJs7oq2UA+fmgrg51KGwX5O3pIy0GAEqlZT2SM55qtyyhUS91aiddSTfKzAUA/PkzKi6uqsDgJjHxu4xUqpyMbEWlXk4V71w6HZ4+BSJoIBAIBAKBUAUiaCD8tUhISGzbtm3w4MGTJk2Kj4/n7MIYP3z48OHDhwYGBvPnzw+cNKNSTql9079CSCAQCIQ/h4qKCiaT2dhREJokysrKp0+f3rRp09WrV7dv3/7x40dDQ8MOHTpoaWmpqKiIiYllZWU9fvy4pKQkOjq6S5culpaWK1asMDY2lpGRCQ8Pv3HjhqGh4apVq9atW9cA9rOXL18eOXJkUzGTaBLMnDkzMTFx7NixT58+bSAD4T8MeXn5Pn36NHYUfPG+V5wQwyM3DABFBcwHtwvbm0rQaCJL+t66dausrKz+Stc3Anp6SE+PX6efn9/GjRtrPGdqKmRlQbNm0Lo1Z3MpE66k/bgthmDs0nFluuLHtmx5tmsXZfZsqG4j+1/CnTtQWsqvE4eFodBQMDERMEFAQMC4ceOuXbtmaGhYD/HVO6FFP/LlbaV/NW7atOnYsWNcxvuxsbGOjo6FhYWOjo4NGWGN8HEvKszne4aZm83s123rx0/v2EINThBClpaWpqamNV2URqOVl5fX9CguysrKBg0a9Pr1a/YZsoDcP4tz585Nnz5dQJK+ZcuWbMODtLS0w4cPR0dHY4xbtmy5fPlylteLp6envb39ly9f2Ovevn27d+/e169fl5WVLS4uruAl9xESrmOzsrIEj09ISKja+P379/bt2/McvGLFigMHDrBF0gJMGnbs2FGtmgEAmEzm+/fvly9f7u3tHR4eXln5w7NUUVGxe/fuV69enTx5crWTAIefxEWX06/ePI+KjiivKJcQl/gU+r60tAQAOhgJ+lRhrloFHh6/Ca0qK/GXL3jtWuToiKythYmBhaqK2sxp8487HyotLbnkcmbV8g1/hO7q0ye8bRszNvaVgvQdI50SGhUApGnio+0mWfbqR6GI8ThEU5Ny8CDUZIuVlKTUiiXrTpw+EvklLDklyenobllZuRbNNZhMRnxCLOulggHfunbR5P0XxYJCkJNDLVvCwoVoyJCaPqC8vNyrj+4CgGxF5dpXIUqlZfo5+ccsOlSKUY52M1EtLuuUkaVWWqEZ8LT1oME02m9eEZWVlSxxTGbW99dvnwe3UkzXNWd1DfmaNDoynnuxkpKahkcgEAgEAuFf4F+8QEb4p+jWrdunT59Wrlx54cKFqr3R0dGrV6/evHmzhIQExtjOzs7Z2fnBgwevXr2SlZX99u1baWmptbX1pEmT/ohfRAQCgUBoOnz79i0qKqqxoyA0YTQ1NTdu3Lhx48aysrKQkJDw8PCkpKSIiAgGg6GsrNy+ffspU6Z07dqVy122T58+ffr0sbe3X7BgwePHj+/evaukpFR/QWKMz549y/Msi1AXtm7dGhgYuGnTpn379jV2LARuwj+WCZCrfU+lv39d1q0Pb1eVmlJaWmpvb3/58mUK/z2afxNlZWUfPnzo2bOn8IfgK1fgxg2cmgpFRSAjg9TVYcQItHAhy3fhTgbk/UyYDmgGagZal14rmvXta7hqVX3E/yeSn4/5O3sDABQVYXd3xF/Q4OvrO3nyZFdX1759+4o8uobBL+fHja7yP37UR0ZGXrhwoYhXxfqioqILFy5MmTLlj1Vv5OZUU5GBXqZy4sSJRYsWxcXFcbaLiYn16tXr6tWrtVi0ZcuWgp0ShGH+/PmvXr0SXDSBk7y8vFevXnXt2vXRo0c8B1Cp1OHDh7M+Hnfs2HHhwoWkpCR2771792xsbEaMGDFv3rz0398FeXl5np6eQ4cO9fPz09DQUFBQyMnJ4Z5dOGoq6OR5ZWkpR9kdLioqKrj25/DUNGRnZ3MNE0BpaenevXu5GvPy8ry8vJR/374vzHWwmdPmz1k4ubyi/FPIew31VleuXwAAGRnZjiZd+B2CHz8GHx+etjGQmQn790OfPiAtzaOXDyYdOvfpPcD/ue+X6Ai/Zz4D+9c4Wy9inj9nrlmTn5N90bRdpMoPB5Euqd/Hf8tR7NADWfJSM9QWCQnJFUvWPnjk7vPkQUVlZVFR4deiH79AaTSacWnlJypUUuCMnsaSd5+lMzJwRgasXQuhoWjduhotdPXGxRJ6JQBM/xSlVFoGAO0yc+e+jzhjasSkoEwZySc6rQAAHriih7fk5RXEaeIAQKfTC4sK6HS6uLi4rKxcbm4Oxhgkfjl/fFFpBlDlpcvHmo5AIBAIBMI/DhE0EP5+5OXlz58/P378+GXLlvHMLZWWlpaWlgLAhQsXbt++XVBQwNl77dq1gIAAwbUDCQQCgUDgYuDAgf/m1mqCyJGUlLSwsLCwqEFVYC0tLS8vr7Vr1/bt29fX11dNTa2eYgsICKDRaD169Kin+f9ZKBSKi4tLly5dunXrNnr06MYOh/CL8jJcmCfIfYfJhKiwcpEIGiorK1evXm1mZmZpaVn32ZoEHz9+bNeunfDFNZirV8ODB7+2cpaX45wc+PoVQkKQszMgdJ6j3sQEdQQAFy9eXPXvqBkAIC8PqttYj3Ny+CUtnzx5MmnSJDc3t6arZvhaAh8KAABoCPr/FPg5Ojqm89d5pKenOzg4XLt2re6rMxgMV1dXT0/P4uJieXn5KVOmDKn5xmjuOasxNQA6AwYPHvzs2bPVq1eHh4fn5eVRqdTmzZvb2Nhs3LixdmenJiYmHz9+nDJlSm0iBgCA7Oxsf39/4dUMLNLT0y9fvtyvX7+wsDCuLjExsb59+zo4OADA5s2bjxw5UlxczHXsxYsX3dzc8vLyeE7++vXrnTt37tq1S09PT4AaQIApgri4+PDhwzlbVFVVBQua27Rpw9VSUVFx69YtAYcIE1JSUhK/hykArkkiIyP79Onz8ePHVq1a8RzAEwaDsWrdwpLSkjdvXyQlJxYXFyGEJo2fLqhGycWLUFjIN6rYWLhyBdWwMMoY24nhkZ8zMzPuuN/U1dHX1tKt0eGipKQEb9tW+T3jkGWXdFlpAFAqLZ8YFmOSng0A+PRpNGAAaGuLcEEKRcwmp7jvh5hPuCK2mXyWtCQTUbTyCvplF6pkZru013ul2SK2mfyBXp0XBIU3LyqBvDx85QqYmAj2aaioqIj5+uVrXHRScmJ6eur3zAwA6J6aaZKRzR7TOS1r7ZtPN9rrlVKpeVISlRQKAGCM8/Pzqs6Wk/PjQG1MKS4p/i4jBQBmqVVsRahU6Nevjs8JgUAgEAiEvxJynZ3wr2BlZfX58+fLly/v3r1bwI9VLjUDi7Nnz9JoNJ6VDgkEAoFA4ImpqamLi0tjR0H4d0EIHTx4cMeOHX379vXz81NXV6+PVa5cuTJr1qz6mJmgoqJy9+7doUOHtm7dumvXro0dDuEHlZWYCdUkeJjMmmXseBISEjJ9+vTWrVv/Uw4onz596tSpk5CD8dmz4OnJo5hCeTn29YV9+8KW2H/4+dtOigLWysDyubGuiZl5k0dVFaSlITdXwBCkqcmz3d/ff8qUKe7u7jXyzPjT+C/5R0p2iAoo/LwAlpiYKPgozo3+tebTp0+zZ8/+/Pkz29X/3r17pqamN2/ebNmyZa2nlZKuZtM8a4CmpqabmxsAZGVlSUtLS9dkv3tV+vTpM2/evLrM4OnpmZycXNOjtLS0rly5oqenl52dXVBQwJIsIIRat25tZWV18uRJMTGxuLi4S5cucakZWNDpdAFpfgaD8ejRo127du3bty8iIoKnBQWNRmvWrBm/Ug6dO3desGABAKSlpb1586a0tLRr167v3r1j/8W50NDQqCqokpCQ4BehALg0DXJychISEjyfBJ7o6up+/fqVq3Ht2rUbN26s6YtTTExMs7XWl+iI8MjPrJbxY6aYd+0u6BjBtjEYQ3Aw1FDQICEuMXfmov2HdtHp9DPnj2/dtFtKsnF2+eMzZ3Bs7Bc1JZaaoXty+oSwWEl2dZX0dHzgADp5UpQrenhgJyfZnJxeAL0S07h6J4VGl1LFPmiopspK7+ltOuFzjEVKBsrLA2dn6N0b+/jAx48gJYX69oVu3YBCKS4uCg379P5jYETkZ65Xsppq87Gx3O8FnZyCTc8/AAAGyDbvmrTJPi09NTc3u7S0FBBIS8lIS8vISEvnF+RXVFQoKih2MTVXzMpZc3IfAOjkFvSP437fobZt0bhxInx+CAQCgUAg/DUQQQPhH4JGo82ZM2fmzJkeHh7Ozs6+vr7CVzc/efLknDlzOnfuXK8REggEAuGvYeDAgQsWLEhNTdXQ0GjsWAj/Ltu2bZOQkGBpGtj77UQFnU738PDYsWOHaKclsOnSpcu5c+dGjBjh5+f3p5ifJyXh0FCgUFDHjlCHhFzTRUaWIilNyc8V9COiuQZNQG+1VFZWOjo6njp16sCBA9OmTavLVE2OqKiodu3aCTUUY7h1i4eagUVFBTx65DFmDcAPZ+/BKiAtBnfu3Bk5ciRXpZ6/HGlp1KoVFlAsQFUVjR1btTkyMnL8+PGurq5NWs3wOg+u/MzuzW/5SwdQwdPrnoNqB1RLVFSUra0t11aKkpKSly9fDhkyJCAgoNYFofQMJb5GVPDTTVFpyMT0tzyuiopK7RbixNzcPCcnJzIystZfRnFxcTW1Z1BQUDh//jznc6isrNy2bdsZM2bY2tqyiyPs3bu31uUwMjIy8vPzO3fu7ODgsGXLlpSUFM5eaWlpa2vrffv22drahoaGcnYhhDp27Hj79u3ExMT58+eHh4enpaWxYpaQkOApaBAXFx8zZoyuri7XPLWLnH0s61nV0dFRV1cXvnBG1Zffs2fPIiMj79y5U4tIFBSbsW/36zNoQL/Bgsfjat9fAgdggJgS+FAAHwrx5yIo+VmDRZmmo9lrPN3/WlZ25uRLnpfnjJNrlGveHz4Axujnq71XUvovNQOL6gRVNYNOh//+A55/eowBISrG8z5E3i8u8dZvU0oVu9i5nZ92y17J6YZJCSqDB9PT0vJoYqlyMgkvfFNaqKapKmcXF3K+VRFC6i00WjTX0Gqj06d3f6m79/CePcBrJxhSVVVbvlLNtHpLuY/fMyoRAgCbqATK7x8LqE0bdPgwEJtDAoFAIBAIvCCnCIR/DjExsdGjR48ePfrr16+nT58+e/Zsfn6+MAeePXv2pEhl1AQCgUD4i2nWrNnChQuXLl16+/btulysJBDqiL29vbi4OEvTUNXouC68ePFCS0tL5DoJAic2NjYFBQWDBg3y8fExNjZuzFCCg7GDA46LY231xsrKSE8P7dwJRkaNGVWDgxC00qRmfOPr+d5MWazngNrvhA4JCZkxY0bLli0/fvz4D+rh4uPjBZc2MDMz++1+ixYA8I7XZl+cnBycUgDwI83WvxkCgPv376+rYdXwvwC0dCmOjuZt0oAQMjeH1q25mktLS8eOHbtnz56mW2kCAOJKYWoYZmAAgIFK0PtXyhUUFRUFH6ugoFDH1efNm8fPGDIsLGzhwoWurq61m3nwCJmQoLJvibw9AFpr0Xr0F/3GdAqFMmvWrMOHD9e6Fqe2traA2g1VQQiVlJRwXavJzs4OCQmJiYlhqxkAQIABZ7UwGIySkhIFBYUZM2ZYWFisX78+Ojq6qKiIRqO1bNly6tSp8+fPB4BXr17Z29u/fPkyJycHIaSkpNSnTx9HR8evX7/a2dnFxsayJ2QFTKPRAIBT1qCiomJnZ3fkyBGux8i6oaenV9UvQUhYzyqFQrGysoqMjBRy0465uTnnXSaTuWbNmgMHDtTOLqJVy9bvAABAs7XWWNuJ1ccsLy/4dYAVFfn9dnqbD6uicDg/KwqVwf2VA1WyY6RjXgYVjOtfS9VQ3SgrAwDFsh+1fgolqmgcy8pEuBr298dxcbz7fr7AEMajviTo5hZe6WiQLyGepCh3XVHuxxgTrd8OKfqhVJCVlevcsYtJh85t9Q2lpDjOaqZMgW/f8LVr3N8pLVqgJUtAuApZySmJAIAA9DRaQxn9R/0RNTVkYID27gWR/lohEAgEAoHwN0EEDYR/Fz09vQMHDmzcuNHV1fXWrVvPnj1jd2lpadnZ2cXExHh4eLAbr1+/fvDgwTpaNRIIBALh32HLli2WlpabN292dHRs7FgI/zSrVq1i+TR4e3u3bdtWVNMePXq0LuW0CUIyefJkADAzM3v27JmFRfX73li4u7tv2rRJQUFh1KhR8+fPr2NyDnt64h07ICPjV1N2Ns7OxrNmUfbvF/L69V+D7RT5pLjKzAxG1S4qDXU0k1RQpNRiWjqdvmfPnuPHj+/fv3/69Ol1DrNJkpiYyE93xS1l4MCCp6yBTk+oEIOfiaTO8pCTkxMSEtK/f39RRdtk6NMHzZiBL13izj8hhLp0QYcPVz1i7dq1hoaGTbqiUG4ljAnBWZUAAGri8F+739KjgwcPfvbsGb+6ADQabYjA0vKcMBiMsLCw79+/q6urGxsbs1LUMTExERERAo4KDg4uKSmp3bUFKg3NWqp47khuWspvyiqEoGUb2pwVivUko121alWHDh28vb2Ff3I4sbGxadmyJZcFAj/ExMSoVGp5eXnVruLiYhcXlylTppiYmLBa6HS+CrNqUVBQUFNTY902NDRkXf/Jy8uTkZGh0WiFhYVZWVkqKiqysrLHjx8HgJKSEoSQlJQUa92ZM2dyqhnYVFZWKioqduzYsby8nEajqaurr127lqt6FFvNgDG2tbWtkaDBwMAgOjq66lS9evV69epVtaoRY2Pj3bt3c7acOXNGVlbW1tZW+Bg4sezVPybmC5PJnDZlDo1WvQUONjSEsDC+3bKyFF4VB/LpsD0OX0oFQWWdEEKYCQCSZXkW8higMTTlMjIA8FXpx3kXE1U5JRDtRcXXrwUbWrDpkJG942ngM+2WL9qo50hJcvVSmFijqKRFUYm6uKTB1h0GRiYUCu+TGbR+PerfH//3HyQn47IyJC0NWlpo/XowMBAyZDq9EgAoYmLiHh6U6BgcHg5SUqhLF2jeXMgZCAQCgUAg/JsQQQPhX6dZs2YLFixYsGCBv7+/n59fUVFR+/btJ0yYICMjU1RUpKGhUcgSCwPk5+ffvn37X/N9JRAIBEKtkZCQePDgwaBBg0pLSw8ePMjvqhCB0AAsXrxYVla2T58+Fy9eFL5+fElJybNnzz5//pyXl0ehUBQUFBQVFRUUFEpLSx89epSUlDS/hhWOCbVj8uTJzZo1GzFixNGjRydMmCDMIcuXLz979iyNRrt48WK7du0OHTo0cWL1myZ5k50Ne/f+pmZg8+0b3roVPXzIunz/j6CoJDZpvuKNM/nf03/LoklKUtqbSoyZJl+LOcPCwmbMmKGmpvbhw4ea1i//m0hJSWldxS2AU8rwDiFI4y4QzhI0cMsaEMqj/kjYIAA9Kbhz72H//v0lJbmzOP8CaNUqMDSEU6fwt2+QkwPS0khNDSwt0aZNUKUAh4+Pj4eHR0hISKOEKhIYGGZG4NhSAAApMbjeAWn8vu182bJlN27cCA4O5nl4x44dly1bVu0qTCZzy5Yt7u7uSUlJRUVF8vLympqaEyZM2Lhxo4+PT1ZWloBjv3379vnzZ+E1aly0aEldtV357tXCxNiKkmIMALJyFN224qMmyYlL1FcGV1FR0dXVdfTo0YcPH540aVJND1dRUendu/fNmzd5ptspFIqsrCyTyZSQkNDQ0EAIcZV44CQjI8PR0ZFtccHp1lBTjIyMxMTEuBolJCTWr1//7NmzrKwsBoOhpKRkamrq5OSkqqrKqUG5dOlSGP+sfF5enpKS0t27d3n2cqoZAODYsWOfP38WXtOgpqYWFRVV1QHu5cuXAKCqqpqZmcnvWGNj42vXrsnL//qqSk5O3rZt29OnT4VcvSrSUtJLF60Rfjxl40YcFIQTEnj2os6doUqlG/fvsD4Gp/9M3MuIgWUz6CyHTOVA9edn2JeMrJf3XcpzYgFAUU5OhtpIDnm9e8OzZwnNflgg6ORyV2fAbduKMrKaKJik6IyhMUlDY5KSFWQTFOVKaFSEQa6iQq24rFVBkQSdAQBAoaB371H7ToImMjNDLi5QC8FIQQGUljZXaQ4ADAYjLT2tZbt2SMhSUwQCgUAgEP55iKCBQPhB3759uRw1ZWVlx48ff+7cOXbLhQsXiKCBQCAQCMKjqqrq7+9va2s7fvz4K1eu/Jt5FMIfwvTp0/X09CZPnjx06FBHR8dmzZoJGJyTk+Pg4HDp0iVTU1NTU1NlZWUGg5GbmxsXF5efny8hIWFpaXnp0iXykm4whg4d+uTJEzs7u1evXh04cKDaZ55Op7dr105TU7Nfv34fPnyYMmXKmzdvjhw5UgtlFT54ECcl8e2Ni4Pjx9H69TWdtkljYCi+eqfy/RuFyQmVZSVMihhqpiTWa6B0Z4savyPodPr+/fuPHDmyd+/eJr0hvu6UlZUVFxdz5SbZaoagkyeZCxbA9+9VD2SJGNiyhh+aBnX1Yoo4YAAAVRpIi4GHh8eIESPq9zH8wSBra7C2Rt+/Q0oKyMmBjg5UyeMCQGZm5qxZs65fvy74O+IPZ3scfpYDAIAAzhoisyoqIyqVeuvWrVGjRlXNmpuYmNy6dYtaXQV3BoNhY2Pj6+vLtnkoKCgICwtzcHD49OmTqamp4MMrKytLSkqEfkA8kJahTJmvAAClJUyEkKRUQ+Rue/To4ePjM3Xq1Js3bzo5Oenr69fo8HPnziUkJLx9+5ZL0yAhITF06FBnZ+fU1FR5eXltbe1+/foJnio5OZl1o7S0VEtLi0aj8fPbEFDnQltb++DBg1yNmZmZQ4cOff/+PfuotLS08PDwwMDAa9eudenShT3Sy8uL36IseJo3cEkZWLRq1er69eszZ86MiIio1l+BRqOxPsowxlyaBtaxMTEx58+f//btm4yMjJSU1IcPH54/f84asHjx4t27d3OqGcrKyiZMmLB69eoGLWulooIcHPCGDfDz7/gDhFDHjujUKc62tHJYG4M9ORQaQ5TByQC14vi+ZTAY3k8ePPe6X1lZAQBSUlIL5y2vzwcgCDRtWuGd2x9byAOAYWZus9LfCkwgTU0RnzJZWMDFiyDwpViV1vlFrfOLePcxmfD2LcyeLYLY2NDp+MgR8PPDWVnAYGgrNwN9dQAIiwhpqUFK1xEIBAKBQBAWImggEAQxZ84cTkHD8+fPY2Jiavq7nUAgEAj/MoqKit7e3rNnz+7bt6+Hhwfb2JZAaHh69uwZEhKyYcOGtm3bTp8+fe7cuQZV7GGZTObFixc3bdo0ZsyYsLAwDQ2NRgmVUBUTE5Pg4OB58+aZm5tfuXKlY8eOAgYPHDjQ3d2dtcnY1NT07du3NjY28+fPP3PmTNU9ndUQFSWoF2Noyju5a42sHGXyvDoV8gCA8PDwGTNmqKiovH//vqozwb9Gamqquro65+vzl5ohKAjb2fFUM7B5l57OqWnI69a7/GdasK0slJSUPHnyxNnZub6ibyqoqYHA85AlS5ZMnjy5T58+DRaRyLmcBsd+SrDWa4GNKu9h2traL1++XL9+/atXr3JycgBASUmpZ8+e+/btk5OT430MB2vWrHny5EnVYgdlZWUPHjyQlpaWkJDgWTGBhYqKiqiuKkhJN6gBWKdOnd6/f3/48OEePXpMnjx5y5YtwhskSEtL+/n5LVy48Pnz54mJiUwmU1xcXFtb29bW1tHRESHEOklmvfG5CjRw2WmwlASXL1/ev39/VFQUg8GjBhALfvoAHR2do0eP6ujocLWPGTOGp3VHVFTU9OnT3759Kysry2opLi4W/HiralZ4qhlYmJmZrVixYsOGDdnZ2YI1Dd26dVu1ahXnPKxp2Ufp6+vv3btXcGwAkJmZ+fbt2127dunq6q5du5bnGOaqVahTJzR6NAjxpvhBaSm+cAGCgqCsDKSlYcAANH48VFUI9elDuXkT79yJo6OhsBAoFKSiAj17ovXrQeKXocqZFNgeh4t//nnVJWC/Phrx+5u6qLjo5OnDMV+jAAAh1N2i11i7ybIyssIGLHKoVPeh/cvCPwHAkNjfFRvq6mBvD6p8PpVqBerXD3R0sOBTtZrC/7PrBxjjp0+xhweUloK0NBoxAvXrx9croqQET52K37+Hn+/TFpmZahqK32Wkwl/4Dx44TJSREwgEAoFA+KshggYCQRAWFhbt27dnGwlijF+8eEEEDQQCgUCoEeLi4i4uLlu2bOndu7ePj4+WllZjR0T4d1FQUDh58uSaNWvOnDnTp0+f1q1bDxs2zNTUVEZGpqKiIjIy8vLlyzIyMt7e3p06dWrsYAncKCgouLq6XrlyxcrKatmyZevWraPRaDxHzps3b+bMmUuWLGFZMsjLyz969MjKymr16tWHDh2q2arVbiOu2z7jfxMGg+Hk5OTk5OTo6Dh79uwaq0z+RtLS0tTV1au2BwUFQXY22yaEpVpg86vGBIemAXXo8GSVA8T9aO+pAHfv3u3Zs2ddrOn/BR4+fBgSEnL58uXGDqT2PMyCVVE/0rrDVGC9lqB3lpyc3MmTJwGgqKgIANiJ6mopLS19+PBhVTUDi7KysqCgIF1d3YiICH4z6OrqtmrVVPcli4uLr1+/ftasWTt27DAyMtq5c+fcuXOFtP+RkpK6dOlSUVFRQEBAamqqvr5+jx49xH/WPeGsL8MFS9/AlhooKCicOHFi27Zt2dnZNQoeIaSkpGRlZXXgwIGq9X3c3Nz4FSIBgIiIiB07dhw4cIB1V6a6Wkvs+hQYY/bzU1BQwFMx4+zsvHnzZsEPR1ZWtkePHm5ublxlMqo1deDi3bt3y5Yti4iIKCoqolKp2dnZY8eOPXXqlKqqKgDgK1d+DXVzw7dv43Pn0MSJaOHC6qd+8QJv345jYoAd0rNncPUqOnYMql5G09RE584hOh0yM4FGAxUVrv5tsfjIT3ESBcEsDdimg+R/v4zNYDCOn3KKjYsBgJYaradMnKmnyy3VbWAiIsNeRoQAQAcGaicuDdRCzGQiFRWkrY02bwaRn13TaLBgAezcCbm5VTtR69bQogX++vVXb8uWqKQE8xrMBisoCProTEzEy5bhiAgo+2E+gR8+BCMjdPw48JJm4mXLcGAgV6NObsF3GamMb8nw7Rv8w5W2CAQCgUAg1AgiaCAQqsHGxoazMiJP20ACgUAgEASDEHJwcNDQ0LC0tPT19a26LZ5AaEh0dHT27t3r6OgYEBDg6+t7+vTpkpIScXFxXV3dffv2WVlZkfTqn8zUqVP79u27YMGCrl27Hj9+vHfv3lXH9OzZs1mzZg8ePGB77MvIyDx8+LBfv37r16/ft29fDdbjKBleywGE3wkLCxs+fLienl5gYGCbNm0aO5w/hbS0tBYcYgVWajMoKAgAICkJcnK4pAwsWI1sWcM7BsNCTMw8M5OZ9muPr21zNO/s2eXLG82BvEnAYDDWrl175MgREdcSYjLhyxecmYlUVaFdO6h51RvheZkHs8IxHQMAdJSDs0aIItxXmfBSBhYBAQHx8fECBiQmJi5ZsiQlJaWgoKBqb/PmzXfs2FGjFRuFtLS0goKCli1b8nx+VFVVjx8/vmDBgoULF166dOnChQuGhoaCJwwODj569GhGRgYAqKurr1q1im01xCll4CkpYAkaWP9+/Pixe/fuBw8e5Jf+F1BmAmMsKSnJU80AADdu3BBQCgRj/ObNG/bdYcOGeXp6Cqg6oaenBwCnTp1ydnaWlZUtKiqiUCgmJiYWFhanT59WUPjl8ZOZmbl//35+D0dcXNzIyEhPT2/atGk2Njb8lquWioqK4OBgJycnzrDpdHpcXFxcXFxERISnp6fOkyf4v/8YnGobjCE+Hh87Bvn5yN5e0AIhIcw1ayA19bdGOh2HhcHs2cjNDZo353EUlQq8pGxbYjHbasVIBo60RRa8TJGePPViqRnMunSbOW0+P5Vng5GTm33+8inWy2zSpj0UmgRERQGdDrq6gt1xqps3B7KzQVkZlJSqdqIxYyAvD585A2lpHK0I6eujQ4egY0f09St+9AhyckBPDw0dyty+He7d47uWlBSyteXbm5GBp0/HXNdFy8rwhw8wbRq6dYvbfyIiAr97x2MaGSkAkCstww4OXEVGCAQCgUAgEPhBBA0EQjVwmRAKvnJBIBAIBIIAFi1aJC0tPWjQoBcvXmhqajZ2OIR/HTExsf79+/fv37+xAyHUmNatWz98+NDNzW3KlCm9e/fev39/1eIgy5YtO3HiBFvQAACKiop+fn5WVlYrV648dOiQsLIVAwNgJZV5ghAILH5B4ITJZB47dmzPnj1Tpkw5ePAgUQ5xkp2drVJlh+4PJCQsfmZxOC0Z4KegwaJFi3eammjoUDR0KIwYAQBfS38M6NUMir98SEhI4HwvEKri5uamoqIyZMgQkc2IMT50CB49wt++QXExlpFBLVvC0KFo1Sq+zuR14F0+jAvFZUwAAF0puGOCZMSqO6a2xMTE8LNnYFFSUmJmZsZgMC5evMiqZ8FGQ0PD3t5+0KBB9RVcnWEwGDt37vTw8EhPTy8rK1NQUNDR0dmxYwdP8Vz79u2fP39+9uzZvn37Xrx4cejQoTznpNPps2fPfvToUVZWFrvRy8trxIgRp0+f7tatG6tFgDsCq4slaOjcuXNOTk5CQgK/wYIdC759+9a+fftWrVrp6ent3r2bU4eRl5cn4ECuAdOmTTtx4sSHDx94jtTQ0HBwcFixYsXFixfZuhYmk5mQkJCQkBAVFeXr68v2jNm7d6+AC00VFRWamppubm6CY+OiqKgoOjo6JiYmOjo6IiLiy5cv0dHRurq6iYmJPEUYkZGRE8eMeS0uTuGlwoGiInzrFho9Gtq25bci3raNW83A7oqPhw0b0IUL1ceNMSC0+Sv+72etBhtVuGCExHlJocrKyrwfPwAADfVWs6YvoFYtbNGwFBcXHT1+oKAgHwAmjZ+hoqwKAMAS61RU4Dt3cEAAqqiA1q3R9OkgnEcLvnkTrl3DqalQUgLS0qhlS5g8GY0fzzUMzZmDhgxhHjoEiYmotBRkZcHcHC1ZAiyBmp4eWraMPZiyYQMODsbJycAL1LEj6tePbzzr1nGrGdhdX7/CunXo4sXfGq9cgSpvqygVxfhm8gBg/D0H0gv5rUUgEAgEAoHABRE0EAjVoK2tzXmXCBoIBAKBUBdmzJiRn59vbW39+vVrzr1ZBAKBUFPGjh07bNiw3bt3d+zYcdmyZatXr5bmMEsYM2bMihUrEhISOMvcKCkp+fr6WltbL168+Pjx48KYhKM1a+DFC7bhP3evtjZavLjOD+WfIDo6etasWTQa7fXr17q6uo0dzh9HXl6eoqIi6/Zv9gwAoKfH+i+XmgE4ykxQHBzA0BAATvkFLRxgZrDOPHp/IABs1UZ75uxZtWpVo+e6/nAOHTq0detWkU3HZOI5c7C/P7BTp8XFODoa4uMhIgKdPStaq4aQQhgTiosZAAAaEnCvE1IVF+H03GhqalIoFCaTyW+AhIREy5YtDx48OGzYsL179yYmJpaVlcnKyurq6jo6OrZv374eg6sb5eXlQ4cOff78OVuxkZeXl5iYGBERYW9vv2LFiqqHIITmzZvXqVMnGxubR48edenSpeqYqVOnurm5MRgMzsbMzMzLly+HhISw7gpQM7AJDg5maRoCqzjY14i8vLy8vLywsLCgoKANGzYs/vktJiEhIfhAdnUMAKBSqZcuXbK1tf369SvXMFVV1XXr1rHKePF06fj06dPkyZO9vb1Zd8PDwwWvm5KSIngAxjgmJubjx4+fPn0KDQ39/PlzVlaWvr6+gYGBgYHB8OHD165da2RkNGfOnM+fP/ObJPTz5xsKCpP5uS5lZuKjR9HJk7x7v3zBMTGCIoyMREVFwNMNhcnE586BtzdkZmIGY+eI5f9ZjGP12KjCRWNE46OACnr/pri4CABGjxzb6J/wxcVFh//bl5qWAgAD+w/pbtGL3YX9/GDPHvz1KzAYLK0NvnMH+ven7N0LAsNmrlkDDx5AcfGP+0VF+Pt3iI7GwcGUn6VPftGqFUXImmLq6rB5M+zcCd++cfUgY2NBfgnZ2VjgaxWHh6PcXGjW7FdTZibXmDRZ6TNdjABAnMHok5CKlZRReTlU99YjEAgEAoFAAIB6tPsjEP4OuAQNcXFx/EYSCAQCgSAMy5cv79+//+TJkwVcCicQCARhkJaWdnBwCA4ODg8PNzQ0dHFxYX+wSEhIjBkz5vbt21yHKCoqPn78OCoqavTo0bkCiyj/QEUF1q3j7RTdsiXatYt3foLwO9euXevZs+fEiROfPn1K1Aw8KSws5FlaHgDMevYEXmoGFqx2s2nTACC6GEZ8+rU521gWFNK+PH/+fPbs2aKP+C/i/fv32dnZ/LbX1wK8f/9vagY2lZX42TO8f7+oFgKArEqY8BkX0AEAmouDRyfURqRFM6rSr18/wT5bbdq0YeX1+/Xr5+Pj8+XLl9jY2LCwsPv374tKzYAxfvbs2fz58ydNmrRmzZpqM+JCMmfOHH9//6r+ExkZGfv27Xv9+jW/A83NzU+ePDl+/Piq+Xs/Pz9vb28uNQML9kKczg0A0PV3EEIqKiomJiYLFizw8/OrzQPjw7dv3xwcHHx9fVl3q62a0er3XfUdOnR48uSJlZUV2yRJUVGxS5cu586dW758+eHDhwVYPgQGBrK1BeXl5YLX5TegoqLCzc1t4sSJampqgwcPvn37trS09Lx5854/f15cXBwSEuLi4tKiRYu7d+9u3759/vz5QQL8lgDKGQz30lIBA6rmv9ngV6+Ap7UDm/R0+PKFR3tpKZ40Ce/bh4OCGIlJGy1nHv6pZhghWShAzQAAHz4FA0AzRaWOHUwFLV3/5ORm7z/kkJgUDwDmXbuPs5vM7sK+vnjdOhwVBZxvgcxMuH0bz5kD/N1EsLMzeHr+UjOwKS4GDw98+nRdAkZDh1JcXJClJbRqBXJyoKiI9PTQxInozh3gZ5UEgIOC4Pt3QfOmpeGPH39rEf9NXFYoQfvPokOROA0BTPz8VbGsHGg0rjEEAoFAIBAI/CCCBgKhGjQ1NTm13t+/fy8qKmrEeAgEAoHwF3Do0KG8vDwnJ6fGDoRAIPwNtGnT5ubNmzdv3jx9+nSXLl3YuZn+/ftzFvxmIycn5+3traOjY2Ji4urqKtidGwDQyJGUEyeQqemvXXfKysjcnHLuHFhaivSh/LXIyMjQaLQxY8aQMhP8KC0tlea3MxgAABC/XOPPVGIpE6w//timDwByVLhjgvbu3btixQpZIrsRyM2bN6dMmSKMZYtQ0Ong7c1DzcCishK8vUFgyYYasekrTi0HAGhGg/udkL6gF5FokJeX79u3L7/3spiY2JAhQ8R/T9GJiYmyAEZ0dHTPnj2HDx9+5syZGzduODk59enTZ+TIkYWFdTJvT05O9vPz4ye3TU9PF+zhYWdnZ2VltbiKZ89///3HL6/Pslto1qxZ5s9t3CwFA9ewLl26aGlphYSEnDp1Sl5enpWVrzqsdnA+Lnt7e64NLZwoKSmtWbOGq1FLS+vatWv29vYTJkxYvHixl5dXcHDwiBEjiouLk/g4G7HIzc29fPky6zbbnIYfVQcwGAxnZ2cdHZ3Tp08PGjQoJCQkPj7ezc1ty5YtI0eO1NLSQgg9fPiwa9euK1asuHv3rqenp4uLS1UzCS4KWX99fmcFFRV8j+T3fmeDMc8xeOlS/Pp1pqT80eGLuh4IODV4Dqt9ZOCD89vH0UqqpPN/zYdj42IAoL2xSeN+sSYmxe/Zv53lzWBh1mP2jAW/4ikvhz17eIsAGAz86hW+epX3pAwGuLlBSQnv3pIScHODOirjDQzQtWsUPz+KuzvlwQPk64v27wcZGUGHFBYKUGD8gEvX0rs3248HA1zobJgtLQkAI7/E90hOBwDUokV9FCEiEAgEAoHwV0JMFwmEaqBSqa1ateIs0JiQkPAnu0QSCAQC4c+HRqNdu3bN3Nx8wIABpqaNvKmIQCD8HXTv3v3Vq1d37txZvHixhobGunXrpKSkWPktHBCA79//UYB55EjUpw+NRjt8+LCdnd3KlSsPHDhgb28/cuRIGo3Gd3YLC3T/PoqPx2FhAIA6dxay/HO9wGDA+/c4IgJUVFD37vCzDPmfzKhRowIDAxcvXlzVM4PAgk6nC/YMR1evwqJFODQUOPcQIwR0OitfMj8SZ1VigB+pEc9OiFaY5eHhQTz2qsXb2/uCMOXtheT9e37V2Vng5GT04QOYm9d9qdAicP3p3HHOCBkKTMaJkJMnT0ZHR79584ZLECYmJtanT5/Ro0fb29vn5+d37dp1zJgxoi0xFhcXN2zYMK7MdHZ2toeHh5WV1bNnzyQla+lQcfHixbS0NMFLl5WVCZjfycmpY8eOnp6eNjY27MZ0Pt4qbLKyslgJYLZGgav8BKvdzMwsKCiooKBAvLr93AghhJDwRmhxcXHJycmtW7dWU1NbvXr11q1bc3JyuMZISUmNGzfO8ncNX0lJyZw5c16+fJmSkoIxRgg9ePCgf//+p06dysrKKuGXjf4J+5kZN26ct7d3WVkZv4djYWHB2ZKRkTFu3DiEkKenZ+fOnXke9eTJk3nz5qWmpnI2VvucSLFyz/wSzHxMdAAAmZpiSUng8xAAAJSV2cWD2ODg4Oc5+OKi4w+7DqkQ+3UGMuqd51nn5VQmAx88iLZt4zlfZtb30tISANBqo8N30frnU+j7cxdOlleUA8CAfoPHj5nCqa7Ad+5gASKSsjK4dw+mTuU17yd+pb5+zJyUhD5/ho4dax35D6SlwcBAyLHI0BDLyPAwjWAjL4/atfvtEDs7OH8eR0UBwJvWLSJUmwGA+bfv1jFJAABSUjBuXG1DJxAIBAKB8M9BHBoIhOrhEunHx8c3ViQEAoFA+Gto06bN8ePH7ezsvgu27iQQCISaYGdnFx4ePnv27O3bt9va2tr1749Hj8Zz54KbGzx8CG5ueO5cPHo0pKQAQK9evQIDAzdv3rx//34FBYXly5e/e/dOkGGDtjaysUE2No2oZsBnz2IrK+akSXjLFrxwIdPaGs+aBVWST38g27ZtCw8Pf/z4cWMH8ofCYDCq2cWupoZu30b9+wOn8gZj9ubX+9+BrWYAgM5y4O3tPWDAgGp3P//jFBUVJSQk8EuL1gKcmChoJzcAVFRgjg0DteDKlSsPHjwAAKfEHx9YI1RhoFJdpqwZUlJSvr6+U6ZMadOmDSt/SaFQtLW1R4wYUVBQMHz48H379jk7O8+bN69Lly6bNm2q1ghHeGbNmsVvn/27d+9WrVpV65mr375fWChYnSAlJXX69OkVK1Zwlkjgl0RnyRSCg4MlJCTU1NTY7VxqBgBgF9QwNjY2NDRs27Yty02En0mDoaFhjx49hN+1n5mZGR0dzbq9ePHi/fv3t2vXjtOwREtLa+XKladOneI8qrS0dODAgTdv3kxOTmb9fTHGiYmJly9ftrKykpeXF2w5AwDNf9ZymjBhAqtGCb+Hs2PHDvbd79+/9+nTp3379k5OTvxKn9Dp9LVr13KpGaqFAtBHQoJ/NwW6dePb27Ur4m9uAQBIWxtUVTlbvldAv2S1EUvP3bOwYasZmhXnrfb476zzciqDDhhDlRcDm5SUH/n+1q3aCFi3Xgl48fTUmaPlFeUUCmXS+OkTxk7lftW9eiXYRwFnZPAcgL9+FaQOAYDSUhwTU5ug64KxMWoj6NlGrVvD74IGEBdHW7dCixYA8ExbAwAQ4Emh0QAAVCrq3x8RQQOBQCAQCAShIYIGAqF6dHR+U3wTQQOBQCAQRMLYsWNnzpxpbW0tVBl7wr9DaSl2cWEuXIhnzcL29hAR0dgBEZoYVCp1ypQp7969q/j2bZ6PDw4O/m1He2kpDg7GU6dCZiYAIIRY5gHh4eHKysozZ85s1arV9OnTL1y4kJiY2GiPgQ9440bmwYM4OhrY2bK0NPzkCR47tpq6zn8AEhISCxcuvHXrVmMH8odSvaABAD99il+9qt7b/CcBAQEygg20CQBfvnwxMDAQbI9RMzQ0QPCfUkwMtWxZlxWcnJwUFBSSy8AzEwAAAdhrNbRpuZSUlIuLy6dPn27cuOHo6Hjr1q3Tp08HBwcHBwcX/9zBzGQyY2NjDx06NGPGDJEsGhkZ+fnzZ369GONnz54xGAx+AwRTrfRHXFw8NjZ2ypQpVlZWVlZWM2bMCA0N5RrTr1+/jh07HjlyhN2ioqIieFpVVVUTExO2vqHqAA0NDZZlgrS0dGpqalJSUmBgIL/ZDAwMLl++7O3tPXLkSCUloUQuVCpVSkqKfXf27NnBwcHOzs6TJ08eP378vn37AgMDHR0duY6aP3/+27dvq0pVmEzmq1evNm/e3Lp1awGLysnJdevWraCgAAAQQm5ubqamplVFGAYGBpcuXWIXzcnLy+vYsWN2dvb169d79erVqVOnPn36BAQEcB318OHDyMhIYR47J+1otAX8PzBR27aoSj2RX1AosHAh8HsJqaujzZs5G8qYMDkMf1T89RR1jw5yPr0yYpnZ5tsHqIyfJWny8/ktmJr2DQAQQhoajaOwfOLndfXGBSaTKSEhuWTBqn59BvEYJFjaBQB0Ou8xamoguAYQhQIcMqAGAiGYOxf4Wc4oKsKCBTzaLS0phw8jI6NKMSoAqBWXSdEZoK6OJk9GJ07UZ7gEAoFAIBD+NkjJCQKheohDA4FAIBDqia1btxYUFPTr18/T01PwdU/CPwL28YF9+3BsLDCZrGvk+OFD1L07OnoUOK62EwjCgNeu5ed1jL9+hbVr0aVL7BZtbe2tW7du3bo1Njb26dOnz549s7e319HRmTFjxpQpU9jZlEYEP3iA3d0RLxNvHB0NS5ei/9k767ComjaMP7N0N9IhjaCIKGWjYndhFwZ2d3e3r91iN2IggoGIoBiUKN3duezO98fqui67Z5dGv/ldXu+7Z86cmWfjHHbPc8/9XL/e+FHViKFDh27atOnYsWMCLdP/D6EQNAQHB7dv3759+/bvDQwgP59rr72GBgBE7/qZ4BzTAtgZUSMjo4CAgIaJlw/p6VBUBNraIGhxdvMhKSmJ3zrv2oHs7LCODlAoonR0gP96dIFER0dnZmY6OzvvTQQGBgDorgytmugSpaioOGrUKACg0+nt27dP4lVro7y8/O7duwMGDBg+fHgdp3v48GH1agicpKWlffv2zdLSshaDDx8+/OzZsyX8/eQrKipGjRqVk5PDbnn8+PGgQYP+++8/zpN39+7dDg4OkyZNYjkQjBo1yt/fv4xTV8eBrKzsxIkTHR0dBw0axLODmppaaWlpWloaT3WCgYGBjIwMKyRFRUUbG5sDBw6w5r17925oaOiJEyd+/Pjx5s0bTtMILrS1tVu3bs3ZIiMj4+7u7u7uzrN/eXl5ZWXl69ev+RlvMBgMHx+fdevWhYWFFfBJyZeXl0+dOlVJScnU1HTfvn3W1tavXr1avnz5q1evsrOzMcZKSko2Njb79+9nGznk5+ebm5tnZGSwB0lOTk5OTh49evSaNWtmc6gNHj9+XCkwlf4nuiIihxQVJfnZWoiJoX37gMK/AQANGQJpafjMGS59IdLRgeXLwdAQqqpAVBQAMMDcKPy+AABAhMmY6ntx0osrFinRvAZFkJ0NvDQxmVnpAKCgoCghThVVA/H23eubdzwBQE5Wft7sJXzLXmhoUI+DZGWBVw0X1L491tJimWnxRksLNUXVQjR8OMTH40uXuJ2xVFTQxIlo8GDeh3XsyLh/L2vJDGAy28gpo2XL0ODBQH75EggEAoFAqCHEoYFAEAyXoIEUYSUQCARCPbJnz55x48Y5ODgEBgY2dSyEJgY/f45XrsTfv/9hP5ufj588wRMnQlUV/0MJhGrk5WFKew8cEcGzUoORkZG7u/ulS5fS0tI2btzo4+NjbGz833//1aNlei05exaKivjtxGFh8OlTI0ZTG3R0dCwsLHx8fJo6kOZISUkJ26E9ODgYANq3b8/Vp0O1OgX2f6aLOhQkhUzswB5h+vTpQUFBnz9/bpiQOaiqwtu3Y1dXZp8+zMGDmS4ueNQo+PChweetD7KzswWuoa8ZkpKoY0fglxlFCHXsyDOHJyTXr18fOXIkjUbzzf15URqn2dj2DNW5du0auzJCdYqKio7Wx1pkajUDAJSXlxcXF9du8E6dOllbW/PbS6PR8vLyONUMAJCZmXn+/Pnp06dzNhoZGU2ZMmXlypWszQkTJtjb2/Mb1snJadiwYVpaWqxNLlWTkZGRqalpWloav8MLCwvPnz//8ePHkJCQr1+/Xr16lZ3+B4C2bdseP378+fPnDhS1EgBsbW2FEe19+/ZtyJAhrVq1MjU1tbCwoDYxSkhIMDQ0dHNz4zcynU4vKipKTEx8/vx5v379bt26JSMjc+TIkS9fvnz58iU0NDQsLMzT05Pz6XTr1o1TzcAmPT1927ZtnBc6fvIRNiIiIhK/1AkKCgr2Ghq3VFS6UegVZGX5ui9wgDw8aFevor59kZUVMjZGbdpAt26gowN79zJ79GB27oyHD8cPHx5MhBu/nsdWz807L63nrWYAwMnJTFdX3L07c+FC+NPQLiMzHQBaqAtQDDQEScmJlzzPYIxlZWSXLFzFV80AgMaNA0qbEMxVoIGNrCy1XgG1awdNpDRFS5bQTp9GXbogQ0PQ0kKGhqhLF9qZM2jhQoqjCkqKq5hMAAhklC35+nb+luVbJo/MmDQB+FvOEAgEAoFAIHBBBA0EgmBIyQkCgUAgNChLliw5derU4MGDHz161NSxEJqOykrYvp1VBYAbjPH795j4shJqAv7wAfgngQAA0tMxZcJVRETE1dX19u3bPj4+ly9f7tGjB89USiNRXo6py4EXFuK7dxsrmtozatQoUnWCJ7m5uUpKSvz2sgQKAGCvocH5j9XIsmdQK8q59PqPIvfKysqHDx8eOHBgLdzXa0B5OXZzw8eP44gIyM6GwkJITsZv3zKnT8cXLjTgvPVEVVWVmJhY/Y6JNm9GHTrwsEyn0VCHDmjz5roMfvPmzREjRmCAz78S9535fnAaD29v7ypK3WFycnLdZWFt2rShURrRKysr61MWuWdBp9Pv3LkzderUsWPHbtmyhaUYQAidOXOG6+4HCxqNJiIiwuRUW3IMdf/+/aCgIM7GNWvWPHv2jFUYAiF09+7dzp07S/DKl9+6dYtzc9u2ba6urk5OTi4uLvPnzw8KCqLWZ+Tm5p48eVJTU1NbW5uibMqJEye4lqmwsbS0PH78OMUULC5cuNCzZ8979+5FREQkJSWlpqZSv5uVlZWpqan//fff5s2brayspChNtpKSkhYuXPjo0aOUlBQAUFVV1dDQ4Hqjvby8KLRZqampq1evZm+2bduW+ukYGBjcvXt348aNe/fu9ff3D5w61Y7aN0hCAuTkqMf8iakpOnECPX6M/PygXz/4+hW/e4fj4yE9HZKScFBQ1qbtO6N/umVMUSmfEfWcarTKSsjMxN+/w61beOhQ+PaNvYclaFBXawJBg+f181VVVSIiIh4zFmppUha8MDNDTk781F1IT4/2ZyWOP/bu3ImsrHjvsrZGO3bUJOT6pn17dPkyevWK9vIlevUKXb4s0HRHSUlZiSYKAEUICkVFSkVoCVLij3NSmRMn4hMnGiVoAoFAIBAIfz1E0EAgCIbLgbMp7+QSCAQC4R+lb9++Dx8+nDJlytu3b5s6FkLTgL28cEwM390MBjynvOdLIHDBv/L0TzCGwkJhRrK2tn79+nXnzp3t7OzevHlTD7HVgrw8KC8X0OfPpcPNkxEjRnh5eVGYn//fEhsby5lxrG7SEBwQEFQt7x6z4x1LzYAAnz0ye8Cr58ChfgCAUaNGbd26tWvXrqdPn24glxG8cCEOCoLqud7MTHzoEISFNcSk9YisrGyhcJeCGiAmhjw9YeRI0NX9KWug0UBXF0aORJ6eUAf9REZGRmJiYkVFxYylq0oZAAByNKZqPesxakO5oAtUZWVlrU/8Z8+eDRw4sEOHDrt37+YpC2BjaGjIuaafJz4+Pu3btx89evTZs2c9PT3Xrl1rb28/Z84cBoNhaWn56NEjR0dHTl8BXV1dXV1dOp3Ob8CcnJx9+/ZxtsjJyW3dunX+/Pmsk05RUdHPz2/v3r3du3e3tra2trbu0aMHuyfngcuWLXvy5ElAQMDz588PHDigoKDAr2QDm4yMjLy8PJ5iCzZmZma3bt2ysbHh1O5ISUk5Ojp6e3sLdCgJDg5evXo1z3oi/JCWlmZJQxYsWPDp06cXL154eHhQFBtKTk4eNGhQu3btOnTocOnSpeodPDw8qK9g379/Zz8eP368gYEBRWcLC4s+ffqsW7du0aJFNjY2qG9f6rpmqEULUFCg6MCDFy/w8eOQnc3VfLjr+FIRcQCwloXd1lJoyhSQlxdmPPzjB54zByoqACAnN7ukpBgAtLUo9QQNQEZm+o+YaADo6dLXxNhMYH904ABydoZqahukp4c2bwZNTb5Hysqi69dRjx5/eDwoK6OePdH1601lz8DNn147TCYjKjqioCC/ekd04aLH+6+2qVmtM3I6J6RKVDEAoEJEBLKy8LFj4OvbOPESCAQCgUD4qyGCBgJBMGpqaohDUp2bm9v0jrsEAoFA+Ofo0KHD+fPn3dzcivh7qhP+YfDLl8BgUHXIzARBHsIEAhtkaSngfreMDOLndVwNGo22fv3606dPjxgxYv/+/U3wZVhZmTrdAgCgptYoodSJFi1atGnT5vHjx00dSPOioKAgLS3NxMSk+q7fmgZxcaSlFZSezv6nPvkA49ci5tlPTi3O410ZcNy4cb6+vqdOnXJ0dKx/RU5cHA4MBH5nRGYmbtp1tEJgbGz8jWPdc70hLk7bvZv27Bk6dgytXImOHaM9e0bbvRuoF4ILIi0traSkZMCAAWeu3mS1lKQnubu7U7sjNAICk+KysrKSvAptlJWVPXjwYOvWrSdOnEhOTubaW1VV5ebmNnLkyIcPHwYHB4eGhlJUE1BTU1vDf8E3iydPnkyaNOnz58+cAoWkpKSTJ0+OGjUKAMzNzd++fevj47NkyZJJkybt3bs3ODhYoEiielWI8ePHM5nMK1eusDZpNNrs2bN9fX1ZJRWqV96prmEqKSlZunQpa2Q7OzsACAkJqT61r6+vtbW1iYlJ9+7dnzx5wi9CW1vb4OBg1l+xvn37urm5Xbt2LSAgQBhDixUrVrC8E4THwMDAxsaG9VhERMTBwSE7O7uyspLiEAaDkZGRERwcPHfu3AULFnDuunLlikDVUUlJCbuPiorKiBEj+GlfDAwMuAQo4OhI9X1AXBz696eevTr44MHqZa1y5JTPdB/PerxSp0oUAZo6FS1ZAkK8CwCAo6Px4cMAEPXtZ0Uto5Y8/mo0KCmpP3Ut7dvxLaTyBxIS6PJltHQpatsWtLWhRQtkbIz69kU3bkD37gKOlZdH587RHjxAixej0aPR4sW0Bw/Q2bPCumU0LnQ6/cCR3XsPbNuwZUVR8Z8f16oquHxZLy1zxoeI2e/DHJIzK0RFAECnsBgAIDcXHzzYFCETCAQCgUD4y+BryEYgENiIiYnJysqy00tVVVU5OTn1XGeUQCAQCASAPn36dO3ade/evRs2bGjqWAiNDaLTBaSIGQwoLxec0yUQWJibIz09HBHBbz/S1wdLyxoN6erqGhQUNHz48C9fvpw9exbxcVFuECQkkLY2rpbt+428PBoxovHiqQOsqhODBw9u6kCaEe/evWvXrh2XY3xwcDAru9m+ffufpgvu7hAZyXIWCTCzf2PhxOqpmZ/x7MVp9lHVx7eysnr37p2np+f48eNNTEzWrl3bqVOneokcX71KbQ2CExJQVVX15bnNh7Zt20ZHR+fl5VGU/Kg9srKoX7/6Guzz589Dhgypqqqqqqqiqf9M1laVl507dy41NdXLy0uYi1JZWdmRI0fevHlTWloqKys7dOjQsWPHUtdxEIYpU6bcuHGDIutsZsa9mBtjvHbt2ps3b8bGxrIEGS1atGjbtu358+fZAgJ3d/ebN28yKPWOLNTV1RctWtSnTx+KPuXl5UuWLEnlVb6HTqc/fvz4/PnzkyZNAgAHBwcHBwf2Xmr/A54daDTawYMH3dzc+GXWWSf477P7F6yW2NjYoUOHfvnyBWPMUjNwwqlvKCkpKSkpAYDY2NhPnz5NmTJlz549PIMUFRWdMGHChAkTqJ8LF4WFhT9+/KjRIVJSUm5ubiIiIpyNAq0mOHueP3/e1taWFWpOTs6SJUscHR0p5BoAICEhwemrsXPnzvT09Pv373N9Jlu2bHngwAFu9RhCoKMDnz7x0GYhhOzt0YwZQgb/k4wMzMvQ4lC/mSWSMgDQOiG8T0UyaPYGADR5MhoyBJ8/D+HhOCSkuqnDb5hMCAoCgNDPIQAgKyunp2tQs8DqDFtRJCMtA/HxkJcHamqgQ2kUISKCPDzAwwNVVEBlZY3lCPr66E+BS/Pk5h3PyKgwACguKf4R871tG44iFEFBODGR9TBLWvK0rQUAiDGZ9sk/7W9xYiJKThbwMhIIBAKBQPi/hzg0EAhCoaury7kZwf/WMIFAIBAIdWHdunVHjx6lWH5H+GfhU92ZDZKTA0XFRgmF8E+AELi78/WIVlAAd3d+dZ0p0NPTe/nyZWRk5Pnz5+sYYI2ZNYviFEA2NjXVZzQVQ4cOffz4cWlpaVMH0owICgrizJ6yYWc6WYlP5OqKhg9nWY/sGLqQtct0WQe5bQNYj9+rqVVfE8wCITR27Njo6Gg3N7cpU6Z07Njxxo0b1AumhULguu2SEsjLq+ssDYmkpGSPHj0ePHjQ1IEIgMlkuru7x8fH/9xm/LRkoKnrMRiM58+f80tjc/L8+XM7O7sVK1Y8ePDg+fPn9+7dmzZtmoODQwxFySfhcHR0dHJy4rdXV1d3RzWvjjFjxuzZsyc6OpptL5GRkfHkyZNu3bqxNAdfv3719vZmqRnseKGoqKiurm5oaOji4nL79u3ly5dTB3np0qXIyEh+e0tLS8+dO8dzl4qKCvXIPDs4ODi0bt366NGj1Mey4TzfR40aJSYm1q5dO7aagac9Axd5eXmnTp06fvy4kDMKQ0JCQl5NTmEpKalBgwatXr2aq52nPwc/CgoKDh8+zHq8cOHCsWPHTp8+naJiBQDo6upy6nIQQhcvXjx37lz37t1NTU0NDQ1tbGzGjBnz6tWrAQMGcB2L797Ffn68nWYwBhqtxt8WEhOrX/c47RmW392PwsN/71NURAsWoFOnkKAvw1BUVFFRHhH5FQBsWreruxSpppSV/fzbLT5+AnPgQOawYcx+/XCfPliYL0USEs3TXKFG/Ij5duzkgX2Hdty4dSU376eeLzgk0P/V79J4rIIgbHBYGKtqWI6UxD4nm1wpCQAYFhGrXParCk9eHlXdPQKBQCAQCAQAIIIGAkFIrK2tOTdDQ0ObKhICgUAg/NsYGRl16NDh9u3bTR0IobFBY8YAtaWzqWkt0s+E/2fQ8OFo4sQ/qi+zUFZGEyei4cNrN6yUlNSWLVvqN2MkDMjFBY0axbPYNrK0REeONHI8tUZNTa1t27aXL19u6kCaEZ8+fWrbti3PXcHBwZxpzg7e3vaysvYaGpnnFpgu62C6rANrF6sIBf76Fc+cSTGRmJjY5MmTo6KiFi5cePz4cR0dnRkzZnh5eRUXF1McRYWMjIAOYmLNpdg5f0aMGHHjxo2mjkIAL168CAsL+71dnM/6P5aQBIQqKytv3rxJPUJQUNDkyZMjIiI47QQqKyuDg4MHDBiQlZVVxwivXr3aoUOH6i4R2traW7ZsMTU15Ww8duzYgwcPKioqoBqRkZHjxo0DgIMHD2ZmZrK0CzxnNDY21tPTi4qKev78eceOHQVG+Pz5c2qvhZSUFJ4VhUaMGEGRj5eRkZk4cSLPXdu2bdu5cyc/c4LqZSY4z3c2ISEhnGoGivITAFBYWHjs2DGBlhLCIy0tLSYmRt2HZUGhpKTUunXrDRs2XL16tfrHoFOnTjXKvicmJiYnJ3t5eQUEBGzcuHHQoEFcd6U4kZOT8/DwqN4+dOhQX1/fb9++xcbGhoaGXrlyRVtbm8fxFy4A/2sg/vQJalqVRkamenGZg/1n/bRniA/rE+rDW3ApsCSNmNi371Gsgil/eAA0FllZGQAgwWBKfw2DvDyg0yE3F4eFMbdtYy5c2Pjx1BUmE1JS4Pt3IavaZWSm7zu0I/RTSGRUmM+Lx+s2LX/h7/MxNPjsxRMYYykpaTExcQB45uNVWlry+7BfMo5T7SxZaoa+3xO7xXHIAUVFUbP/Q0kgEAgEAqHJIYIGAkEouO6vEUEDgUAgEBqOiRMnkkTX/yPa2sjFBf40KGaD9PTQunWNHBHhHwAtXUo7dQp17owMDUFDAxkaos6daadOoaVL6zJsly5dIiIiBJb0rnfQmjVo3Tpkafnz5riICOjqooED0e3b0BBu+Q1DaGhoTk7O/fv3mzqQZkRMTEx1Q35OeKY5WazXah2Uns7exJ8/Y39/6ulERESGDRv24sWLkJAQU1PTffv2aWpqOjg4zJkz5/jx48+fPw8PD4/9k4SEBN52Dn37AuXCa6Sh0fxLBfXv3z8gIKBGy9Abn9u3b3P6VzHzMnBJPgAgRKNptgSAtLQ0alf/efPmJfMpWxMZGckzH1wjFBUV/f39PTw8WrVqpaKiIi8vr6+v7+Li8uDBg+plDi5cuEBh0xIaGvrp06fPnz9z+hNUh7XL2dmZUxNAgUBLEjqdzlNjMWXKFHt7e35HYYy5LC3ZtGrVauDAgVu2bKGelyt+OTm56k+TBT9tBycxMTHC2DkIiYGBgYaGBkUHWVnZc+fO+fn5vX379vPnz8uWLePZzcPDw9zcXPh58/Pzw8LCZsyYcfbsWRkZGRqNdvr0aUNeBgZSUlLDhg0bOXKk8IP/QXExTkuj6lBQgIVUWsfE4Nev4csXMDSEP1+0SG3T3/YM9w4gJSXUvTuPEQQ6NGhr/4j5BgA0moiZqYVQUdUrUW9fA4BuQRGXYgWVlYG3N250rWftKS/Ha9finj2ZffsyBw9mdu+Ox4wBQWa0fi996HQ6QqiloTFCqKKi/OqNC/+dOlhVVSUmJjZ7xsKOTl0AIC0jbd2mZUVFP78los6dQUUlSk0pTkkeALrHpQyKivtjXE3Nv8Vki0AgEAgEQhPSfOs4EgjNCi5BAyk5QSAQCISGY+DAgTNnzszMzFRXV2/qWAiNCtq6FXJymK9eoT+XSSE9PbR1K/BcVEcgCKRDB3TlCgCg4uL6WikuJibWtm3b4OBgFxeXehlQeNCoUTBqFIqOxtHRSFUVrK0FL5FvNrx+/Xr79u1fv35dtGiRu7t7U4fTjMjMzGzBz6KGyYSQEPzmDTCZwfv2gaNj1qhx5rMuVYmIAoBhRkKfZZ3/6F9aim/dQl27CjOvnp7e4sWLFy9eXF5eHhIS8uHDh48fP968eTM9Pb28vJyzZ1VVVXZ2tq2t7bBhw8aPH8822EedO4OZGf78mfcEkpIwZIgwkTQtsrKyqqqq586dW7RoUVPHwpfqCipG+DvRDr0BQKRtN2ZqTEVFRWFhoQKfOjsfP36MioqiGD80NLS0tDQ2NvbAgQPJyckIIQMDg0WLFpmYmAgfpJSU1JEjR5hMZmJiYklJib6+viyvq25eXl4KZbGS/Px89iWCIjdfWloaHh7OUgO0b9+en+iHDd+z7Bfy8vI8nRgQQrdv3zY0NCwqKuIZxuTJk9+9e8fzyW7dutXKysrd3Z3Lo4JFcHBw9fj5aWuELD9RWlr6+fPnDh06UPQRHhERkc6dO0dGRvL0rgAAS0vL0aNHV7dk4EJKSmrfvn1Tp06lfuvZyMjI7Nq1a+LEiV26dGG12NjYeHl5ubu7h4eHs7Q7NBrNyMjIzc1t48aNNXlOf5KbK3B1Ps7MpH56+PJluHwZJydDQQGWkkKamsBhR/HJwHr40kulEtIA0Cb+a59QH+TgAC1bVh8HzZuHX7yA1FTe06iooHnzEnwfAICWpraERA2qeNQLMd8iUunlAGCdwau2UWkp3L4NM2b8BYZqhYV47Fj8+fPvOiOFhTg5GU+ahFauRHz+bOUX5L0PCQQAc1PLRfNXRn2LuOh5hmVZISUlPX3KbDNTi5aGRqGfQ/Lz8woKC+7cvzFx3DQAAB2dbAuzyxIMAJCoYvT/Fs81Mmrduvkr/wgEAoFAIDQ5RNBAIAgF14Ihfgs7CAQCgUCoO5KSkr1797579+6MGTOaOhZC4yIqik6fpl27Brdu4fR0qKpCcnLY3BytWSOgGgWBIAz1aufbqVMnPz+/xhc0/MTUFPHKjTVPMMZeXl7bt2/PyclZunTpvXv3qEuh/x9SVlYmxTOZ4e+Pd+7EMTGsfBuWlEQGBhfbDGSpGQBg2f2DqFqWEdXcO0RSUrJjx47Upv1lZWWvXr3y9PTctGnT6NGjly9frq+vDzQa2r0bpk3DiYncB4iKoi5dEB8r/ubGoEGD6tGlvyEwNjbmaqkK8WEJGsS6DKc/Oi0nJ0eRsH/27Bm1qUxaWtqYMWMCAwMzMzPZjffv3x8xYsSBAwcEpqs5odFoBgYGFB2ys7PLKFPIQmbuWeoNnpoAnsyYMePmzZu5ubxysQAA0KpVK3677t+/T2HwEBERsXHjxt27d1ffpa6uvnTp0hUrVty5c4fnsZzxA8C+ffuqO21wGjMI475w6NChzMzMpUuX1svFdu/evdW9Iljo6ekdO3ZMyI+Hq6vrtWvXFi5cGBkZWVJSQt1ZXFy8oqKCS6lgaWkZEBAQGhrq5eVVWFjYpk2bIUOGyNRR1aesDFJSQGnQgii/heI1a/Dt27+LVpSV4dhYQAikpaG0NNC0/ejF5wul5ABAvqxo/7mVND09xOujAgCgqYmmTMGHDkH1s1VaGg0fDpaWIv7eAJCSmnTf69ag/rUsnlU7vK5fBABRJtMxKZ1nB5yUhCIjm7/ZAPbwwJ8+8diRloZ37kS2tqCvz7UnKyvjwNHdLNOFzp26A4C5meWG1ds/hL6vrKy0adNOQV4BAMTExHduObh5++rklKSU1CQ6vbK0tPTz14+3NeVLy8sAYMC3eBl6FefIyMwMbd/eIM+TQCAQCATCvwUCgHXr1tVJzEsg/B9QUVHBuVJBVFS0oqKiRhUQCQQCgUAQnvv37x8+fPj58+dNHQihSamsFFxLmEBoIr5+/dq3b9/o6GjeeWjCLx4+fLhy5UpJSckVK1YMHTqU/ILgiaqqalRUlKqqKmcjvncPb9oEWVl/NCJkfuhDpoIqACiWFHybYyvOoHONhnr1QmfONFy0WVlZBw8ePHHihLu7+/r16yUkJODbN7xsGf72DdhJSm1t1LMn2rCBXyGh5saCBQv09fUXctWA//wZHzsG6elQVQUKCtC9O5o8uameUUJCgoODQzpHeRGauq7s1ThANMDM4kmteljoP336lN/hGzZsoL7xRaPREEIMBoOrXUJCYurUqUePHq1j/JwUFRVZWVklVhfB/IKVv7969WqXLl1Sf61W56q2EBISIi8v7+Licv78eXl5eZYaQKBJw5AhQ+7du8dzl6Ghob+/v56eHs+9AwcOfPjwIcXIHTt2fP36Nc9d5eXlRkZGz549oxBMMBgMBwcHivGBQ8ogIyMjUBAgIiLSunXrGzduVJfC1IK8vLzRo0e/e/eOLYsRFRVt1arVf//95+joWKOhmExmYGDg48ePPT094+LiePYRERGRlpaOjIzUbhR3LjxkCKaQiSgp0W7eBD5VgfDt23jNmt9qBk4Q8nMeMG7S7lJxKQBQKcq9dWhaW2kG2r8fjIyo4rl8GU6fxrGxP/0DEAJ9fTRqFJozBwC+//h28MiuisoKAFi6cLWpSSMVngj9/OHYif0A0CU+dczX7/y6oVOnUO/e9TAfxvjhQ3j0CJeUIAkJsLdHEyZQVzgSlg8fmOPHAy+3FRaoTx908iRnS2JS/MGjuwsLCwCge9eebiMFCPXOnP/v3fsA7mER6lNQNjAwFLGlUVJSqHVrdOwYEFdCAoFAIBAIlMyaNev48ePEoYFAEAoJCQl5eXn2b9eqqqqsrCyBho0EAoFAINSOXr16TZgwITc3V1lZualjITQdRM1AaMZYW1t36tRp3rx5J0+erNHa5f8rcnNzJ0+efOXKFVdX16aOpVkjJiaWkZHxh6AhPx/27OFSMwDAE5seLDUDAMx+fLK6mgEQgnqymueHmprali1b5syZM2fOnI4dO96/f1/LzAzdu4c+fsSPH0NBAVhaokGD4K/6Cx4QEDBo0KDf2xjjNWuwlxdwruYPDIT799GpU6Ch0fgR6uvr9+jRw9PTk+0kwcxMqnrnLerYHxBNccGhLZ2UKA53cHCQkJCoqKig6FNdzQAAFRUVt27dcnd3t7GxqUP4fyAnJ6evr89P0MASLly/fr1ly5YjRow4fvy4tbU1v253795NTEz08/Nj+RwINGm4fPlynz593r59y/VkDQwMDhw4wE/NAADVXROE7yApKTljxoxDhw6dOHGCZwcGgzFgwIBPnz5VVVVx6TZYcLojiIuLS0hICBQ0MBiM0NDQoUOHvnnzRl5enrozP+h0OkthXFxcLC0tPWDAAIRQYWFhaWmppKSkgYFBTExM69ata+SRQKPRnJ2dnZ2d58+fb2trW93+k0ajiYiI+Pr6No6aAQBg0iSIjuZhigAAAKhNG35qBgCA8+d5qhlKJaR3DZp3pN9MBqIBQIvywtufL1itXYA6dxZYkQGNGwdDhsD9+zg4GBgMZGODhg+HX2+iibHZ8iXrN21bBQCPn3nl5uXq6uhpamjRaA2otSoqKrxy9SwAyFbSB0TH8+0nLo7U1OphvuRkPHs2Dg+HigoAwADg4wPXr6MNG6BTpzqOzbx2jULNAAAQE/PHVuz3Q0d3l5aVAkDf3gMHDxghcIoBfYd8i47My//950NFWdVt5IQ2Vjb42TPs7Q3l5SAnRxs6FJyda/k0CAQCgUAg/P9BHBoIBGGxsrIKDw9nb75//561BoJAIBAIhIZg0KBBo0aNGjNmTFMHQiAQCLwpKipydXU1MzM7ceIEqaHAk+Dg4FmzZgljkP5/jqmp6bFjx3r06MFuwZs24VOnuLoxEc1m75skVR0AkKBXRM+xlS/jzsogY2Pk7d1o1bh37tx5/Pjx58+fG1EuOG7m+Pj4zJo169u3byK/3Bfw1q343Dnglf5HVlbo7t36WShcQyoqKvr16/fy5cuqqp+O5SKm7WT+CwJEA4DTlmgE/xUHdDq9bdu2nL/oa8SYMWOuXLlSu2N58vDhw0mTJvGs/sDK6LN0CRjjDr8EOlxXEs6yFCNHjrx+/bqQJg10On3z5s2PHj3KyMhgMBhycnKWlpZ79+6l/gz36tXLx8eHooOdnR3F1NnZ2a1atXrw4IG9vX31vUuXLj1w4AD7ba1fPDw8eBpspKSkREdHi4mJWVtbs4p3cBEWFjZu3LiwsDBO8Yeurq64uHh6ejpLUUGj0YyNjSdMmLB69eoaRZWUlDRy5MjQ0FAukY2UlBSNRnv27JmTk1ONBqwjePVqfPs2VJOJIEtLdP06KCryPiw7m+nqChxVWlg8bN93xbgNqUo/lU96kvDABhnW31WZwWAsXjG7pOS3kEJSUrJtG7sB/Yaqqdb/Wn86nX7gyK7o75EAMDUuvUPYN349kaEhev68rork/Hw8fDj+xmsWDQ3aiRNga1uX4fHUqfjZM6oe2tq0V69YzyL6R9ShI7srKisQQm4jJ3Tr0lPIWSoqysMjvmZmZ4iJimlr65oYmYn8JX5FBAKBQCAQmiEshwZid0kgCIv+nzXkEhISmioSAoFAIPw/0L9/f2prXwKBQGha5OTkfHx8CgsLXVxcMqvlM/4m6HR85gyeOhW7ueEpU/DVq1BPebXKysrIyMh6GerfxsbGJo+rgjuv1+2/3tNYagYAcH9+obqaAdTVYdWqRlMzAMDy5ctXrVrVvXv3+Pj4Rpu0jjAYDG9v7/Pnz7979y4pKenBgwcTJ048fvz472xTejp+8ICnmgEAcEQE3ru38cLlQEJC4unTp2vWrGnbtq2EhISsrKwePVc99BFr7+JonFTO91gxMbH58+cr8snLCpRkpaSk1DJoPgwYMGD69OnV42HJFPz8/FibbP+b6Ohorp6c+obAwMDc3FyWnqB9+/bUygAxMbFNmzZ9+PAhPDz8w4cPkZGR9+7dE6jIsbS0pO5A4e4AAKqqqufOnRs8ePCXL1+4dtHp9IcPH9ZOzSCMP9Dbt2+5WgICAjp27NiuXbsePXp069atTZs2AwcOZJf2YJGSkjJs2LDPnz9zWVkkJSXFxMSw/SGYTGZ0dPT27ds9PDyED7ugoKBfv37v3r3jaRly/Pjx+lUzVFVVpaSkUHtsoK1b0bJlyMzs5/WTRgMdHdS/P7p1i6+aAQAyM7nsGRJVdUYtOjdh7nG2mqFHdvQz2/pUMwCAiIiIx4wFJsa/c+Tl5eWBQW82bVv1OsCPTq/m3FMHcvNy9h/ewVIzONp3tG/J36wCIXB2rru/Gl69mreaAQDS0/H69T8rcdQaCQnq/UhMjPUsfsR8O3R0T0VlBY1GmzxhhvBqBgCQkJC0bdu+d8/+Lt1czU0tiZqBQCAQCARC3SElJwgEYdHR0eHc5CzeSSAQCARCvdO/f/9ly5bR6XQxMbGmjoVAIBB4IyMjc+vWrV27dtnZ2d25c4enVXhz5+NHvHw5/v4d2FkrPz+4cAEdOgSmpnUcu6ysrG3btnWN8P8ADQ2NtLS0P5qq5fmitYw3jFzBeixXXjTn4blsSW3VijTATAAAcXFkYoJWrYLOnRsjYg7c3d3pdHqPHj3evHmj0RS1GGrK5MmTv3//znLFSEtL09HRuXjx4h/2GOfOwZ/J3T9gMiEwsDEC5YWIiMj69evXr1+/YsWK/Pz8AwcOMMUkOwbjmDIoqAL3CPyoLRLhk+N2d3dPTk4+ceJERkYGZ7uBgQGNRouNjaWYl2c1ijqyfft2a2vr/fv3x8fH5+TkSEtLs0sMyMrKsh6wTBeOHj3amdcHOyQkxM7Ozs7OLiQk5Pbt269evWK1Gxsba2pqDho0aOnSpRR5RAUFBZ7OBDxZtWrVgwcP4uLieO5VVlZeuXIl9Qh9+/Y9dOhQ//79Q0NDVVRU2O3v37/nNywLlmoB80riYoxFRESo353c3NyysjKpXzqnixcvrly5ki1fYDKZCQkJCQkJ3759u3//vrm5Oat99uzZ1UUk/CgpKbl27drgwYN79eolTP8FCxZ8/fqV566ysrI9e/aMHj1aVLQebthGRkYuXbr027dvhYWFYmJiGhoaAwcOXL16Nc9PBZoyBSZNQuHh+Pt3UFZGdnbw63PIF2VlkJaG0lIAqBQR+6/3tJ1DFpSJ/3ypNfIzt13ZOLSrJZLgLwKoLabG5ssWrWUwGGnpKYlJCV/DPn0IfV9eXn7xypmrNy4atzRtbd3W1qa9srKK4LH4kJWV8SrA3++lT0VFOQCYm1mOHzMVDa+E+HhcTZcDCCE7O1RH/2MmE9LS8OfPFF3wjx/o82eoSwWcrl3B2xsozhotLQCI/hF1+NieiopyGo02ZeJM+/aNahlCIBAIBAKBUB0iaCAQhIXrp35ZWVlTRUIgEAiE/wc0NTVNTU1fvXrl4uLS1LEQCAQCXxBCy5cvNzIy6tev39GjR4cPH97UEdWE6Gg8ezbmKmFeVYXDw2HqVHTtGtSthLmjoyOrKny9pKb+YRQUFLhXD/9Zk75YSnbEkotVIj9fxt0X1hbT1E603dc2y8ewKFxKRdpmRV/UqRM00evs4eGRn5/v6urq5+enrKzcJDHwpqICHz4M795Bfj4WF0ctWkT16OHr6/vjxw8pCh+LPwuoVwfn5SEGA5p0xW2PHj02bdokKSkJAKctUa+PmI4hsAAOJcJCfb5Hbdy4cfDgwRs3boyPj6+oqJCVlbWwsNixY8ekSZOoBQ2cCfh6ZMyYMWPGjImLi0tISFBQULCysuK5ND8jI4PnUn5OVq5cmZOTw1KVsTL0Hz58ePbsmZeXl7S0dN1DVVdXX7p06dq1a3Nycrh2IYRKSkomTJjQvXv3PXv2SPIvRzJixIiXL1/u2rVr586d7MaEhITKykqKqXlKGdgI1JoghGi0n/a0iYmJ69atS+Wl14mOjh47duz79+9FRERKSkqqO0lQk5eXt3fvXmEEDVVVVe/evaPoEBUV9fTp0379+tUogOpcu3Zt+fLliYmJ7JaUlJTPnz+/fPny0aNHvN8mGg2srZG1tbBzaGggDY2KvIKrnUfuHjg3RUXr5zCYOeLt3e2XNypJ0NDe5XV8IhSIiIjoaOvpaOs5OXSKjAo7e/FEfn4enU6P/BYe+S38xu0rxkamjvadbG3sZGT4ijOKi4syszLy8/OKS4oqKipKSksyMtOSU5LS039/Tjo5dxszaoKoqBiIiaHr12HxYhwS8rvWhqYmODqiXbtqb8/w4wfeuhXHxEB+PuTnU/UsLsYvX6I6CBrQkCFw+jTmZx8lKwsTJrx7H3Dh8qmqqiqE0KTx04magUAgEAgEQnOA3FUhEISFy8yQ+kc1gUAgEAh1h1URmQgaCARC82f48OHGxsYDBw6MiYlZvrwBsxf1C161ilvNwN4VHw+rVqELF+oyvoyMjLKycmRkpLXw+aH/V7it4zt2hNevWUtIGTSR8XNPJP4qNuEcFTgq4I6/tluZiOxbjSFvNYZo6oi27abW+DFzsmrVqvz8fBcXF29vb01NzaYN5icxMXjWLPztGzCZrAb89eu1R4/GGhhI8U85AwAItPFHSHCf2lJSzHz3qiwplo5oYGwh0d5JUlyCx1z29vahoaGVlZXi4uK28rDEALbHAQBsjcPdlJGNHN/x27Zte+/ePa7GQYMGvXz5kl9aXVZWdty4cbV9QoIxNDQ0NDSk7iDQh6C6zoBOp/v7+48bN+7OnTv1ECXArFmz5OTktm/fHh0dzVkhAmNcUVERGRkZFRX18ePHZ8+eyfJf2T9z5syhQ4dyChr09PTExcUpNA0IobrcflFVVZX45bG/cuVKiuKhYWFh58+fnzp1alRUVC0sOZOSkoTslpWVRdGhoqLCx8eHJWjIzc399OlTYWGhjY2NgYGB8MFER0dzqRlYVFVV+fn5TZ48+erVq8KPxo8yBpydtPawhFGagjq7sXV82L7zq9rFfgIA1KEb6PNXGNUrFuZW2zbu+xr+6Vt0xNfwL1lZGRjj7z++ff/x7ZLnGVFRUS0t3ZYGRrIyspKSUgihzKyM9PTU5NSk4uJq1Ys4MDWxGNhvqJmpxe8mWVl04gTKyMBPn0JiIhgaot69oQ6aJ3z/Pt62jcoXhwtB8qafZGVBXh60aAFcRixiYmjzZjxvHqSmZklLRqopp8pLxyvI6RcUj/yeJNKnz2MRxr0LxzHGoqKik8a523dwrtnzIRAIBAKBQGgYiKCBQCDUDykpKZcuXfLx8UlMTGzZsuWQIUPGjBkjLy/f1HERCATCX8yIESPs7OyOHTtGlvYSCITmj42NTVBQ0IABA6Kjo48fP/4XlMtJSsLfv1Psx1FRKD+fqny4EDg7O8+bN8/Pz68ug/zz5OTktGrVirMFTZkCd+7giAgA2DBqpb9VJ1a7YmnhuSOzM6X0vfXc2Z1/rb5uYnbt2rVjx4727dtfuHCh6cWIxcV4xozqhdgDCgsXJSXhTZvQ+vV8jzUxgSdPKMZGysoN9KJ73y4Oel2WnfEzWR7ypszXS7R7P5mO3bk9BuTk5ExNTS9dujR16lQAWKKPfHPx+wKgY5gSjl+1R7I18Y+YNWuWp6fn27dvee51dHRsWu8ZbW1tGo1Wi7IXGGN/f//g4GBW6Yq6M27cuOHDh2/fvn3Xrl3l5eXVpwsMDBw/fvzdu3f5jWBubh4XF4cxZmuYOnToYGBgQFHfQVRUlE6n1y5gGo3WrVs39ua3amcEJ5WVlV5eXlOnTmUwGLWQUJSXl3M+L37Q6XTmL40RRSQpKSkzZsz48uVLSkoKk8lUVVU1MjLauHGjq6urMMEsW7asupqBBcbY19f327dvZma1rwRRwoAzKXA4kZmp7shubFGQtejBkSkvLokyqgAAWViAkxMeORJnZyMGA5SVwdkZzZtXexsDQYiJidnatLe1ae8GkJSc8D7kXdD7gLz8XIwxnU5PSIhNSKAyYmGBEFJWVtXU0DJuadLWpr2WJh+jphYt0IQJ9RD0jx81UzOIiQF1KSuM8fHj8OABzsyE0lKQk0Pa2uDhgXr2/N3H3p7233/B2zedVpVl/vrAxinJm3VwLOjc+e6tSwAgKyM7033+H0oOAoFAIBAIhCaF3BwnEISF6wetwJ+p/z9UVFSsWLHi0qVLI0eOXLp0acuWLSMjIz09PVevXj1x4sQFCxbo6ek1dYwEAoHwV6Knp9eyZctXr1517969qWMhEAgEwWhqavr7+48aNapfv36enp6qqqpNHREVODAQcnOpOqSn4/Bw5FyntYljx45dvHhxXUb4fyA5OZnbql1MDB04ADNm3FNrdaT3dFYbjcm8sm8KrVL8qvGyMpHfS8BlFZqy9gEnK1assLOzmzx5cu/evbdt29aEpwDevr26mgEAYhgMMwD86BGaPh34OEmgyZPxnTuQksJ7aBER6NixHkNlc+tiYcCL0sqK37+7mRgyUqvuexbRy3G3vjJc/S9fvtynT5/s7Ozly5eLIjhpgTqF4KIqiCmDuVH4XKsa/GCn0Wj37t0bOHBgSEgIp/eAuLi4o6PjrVu36vjUakpVVdXt27e9vLxYmz9+/JCWluYuyyIceXl5x48fry9BAwBISkoGBARUVzOwefPmTVRUlLm5Oc+9IiIiGGPOxL+4uHj//v0PHTrE+cpz9ldRUamFXwKLtm3bbtq0ib1ZXFxM3b+kpAQATE1N1dTUhHRcYCMvL48QYjKZhw8fvn37dnp6OpPJVFJScnJy2rp1K9u1Qk9PT1lZOS8vj984IiIiBgYG3bt35xR5ZGdnZ2dnT5w4cf369bNmzaKOBGMcFRVF0SErK+vEiRP79u2ryfP7SUYlXEyF/5JxDh0Afr6JWnnp8x6fnOB3RaqiDABAQwNZWUFxMd6zh2UngAEgNhZCQ+HFC3TqVB3LOQmDro6+ro7+0EEjo79HBX94Fxb+mUYTKSsvLSkpZt3ck5SU1Gihpa2lo6mp3UJdQ1VFTUZGVkJcQkpKujFv9+GtW2ugZgBABgaoSxe+uxkMPG0afvUK2JYnxcU4LQ0WLYLx49GyZb972to+bmvJTP5D9SIxfMSd04cAQExMbPmS9RotmofbEIFAIBAIBAIAEEEDgSA8XBaIf8Gas0aBTqcPHDhQTk7u27dv7MKipqamgwYNSk1NPXjwoK2tbd++fdeuXWtiYtK0oRIIBMLfSM+ePf39/YmggUAg/C3Iyso+ePBgzZo1bdu2PXDgwLBhw5o6Iv4IMm1GTKawxs78sbCwyM7OruMg/zzfvn0zNTXlbrWwSPG8MztS9lfKDJbeOaaYJXKs1cFMqd8e5uISqIOzVGNFWo3ISHzlCs7IQGJi0LEjGjasR48eX79+3bBhg4WFxZw5c2bPnt00soYPH3g2pzEYmiIikJaGL1xAK1bwPlZNDQ0fjk+ehLKy6juRlRVasKD+Av1JQkzl+zdlnGoGNqUlzBePS2ydpBQU/7CFsLCwePPmTe/evbOzs3ft2mUohQ6aoSnhGADuZIK9AszUqUEAampqr1+/3rNnj7e3d3Z2NkJITU1t6NChc+bMoTW6B4idnV1ERATLlsDOzs7Dw4NnhtXOzg4AQkJCqEfLzMysx9gqKyvj4uIoOmRnZ58+fXrPnj0896alpUlLS3O9pLt27QoLC/P19eVyoRARETE0NBQTE8vIyBBomSAqKlpdEvHhwwcpqd/XB2lpbqsPLhgMxt27d5WVlY2NjWsqaLCwsCgtLR04cOCbN28qOP52fPjw4cWLFzdu3LCwsAAASUlJS0vLmJgYfuMYGxtfu3aNp2VFRkbGtm3bunfvTm2ukJ+fX1REVUYBAJL5lFviBwODby5cSMVPc4DO8Vbo5KQs8Ppv3MtrElWVAACqqmjuXDRwIF62DAcFAde7xmDgr1/B3R3dvw+NcksNIWRmasFlM1BaWkKjiUhSV95pHJhM4P9J4IGcHEyYQGFxgTduxH5+UN3NJT8fX7wIVlaob19WQ0VlRUpqCgD0dOlTUJD/PiQQALyfPmDd+Wxv50jUDAQCgUAgEJobzcOZkUD4G8jPz+fcpKgK+X/Fnj17aDTa9evXVaqVDNTS0tq5c2dsbKyZmZmzs/OKFSsolnEQCAQCgSfW1tYRERFNHQWBQCDUABERke3bt3t6em7ZssXBweHWrVsUxdGbENS6Nchwr/n+AxUVVD3LXkMMDQ1LS0trvbz4bwf9gqJPcXFxSkoKD0EDgEe2SomoBOuxSXxOTnaf//5UMyAEJhbi9p25BQ0CJxUycqoeZWV4+nTmqFH4wgV48gQ/fIhXrsR9+8KLFwoKCvv373/37l1ycrKJicmIESPGjRtHnQOuZyor8Z+/XlkUYSwGIMl6XrFU1utoyRI0fjyoqf3RKiGB7OzQuXMN4Rj/9H5JSRFfH/7cbMbTuzzW1uvo6Lx+/drX1/fKlSsAMEwdpv5a+L02Bn8VsBqfG1FR0RUrVrx69SoiIiI8PNzf33/evHmNrGY4dOjn8miuIgvGxsZcPVlqhuot1fUN9bsYIysri2VjQEEKP3sPgK9fv2poaHA1ioiIPHr0aO7cuSYmJqxoRUVFlZWVZWRkfvz4ERkZKUwBCGVl5TFjxnTt2rVjx459+/Y9f/48q53zXDY0NKQe5N27d0OHDnVxcYmOjhaofuDEwMBg586dY8eOffHiRcWfSjiMcVhY2KhRo1ivW1RUlJqamogIb18ZOTk5W1vb8PBwfhMlJyevWbOGOhgZGRmBb7rw6XwmhkOJYB2IR3zBXtm/1Qz6WUkHz674sKTzVN+LP9UMAJCdDS9eQFQUfveOW83wCxwRgf/77/d2UhJ+/Bj7+UFjif+kpWWahZoBAHJzsaCz6TcqKmjiRDRpEt8OhYX4+XMeagYWBQVw/Dh7K/DdayaTAQDmZq2UFJVZjT9iogFAUVFp9IjxwkZFIBAIBAKB0FgQhwYCQVi4BOxaWlpNFUnzoaKiYt++fe/eveP3axwA5OXlV69e7e7uPmfOHHt7+xs3btSlUiOBQCD8v6GqqppL6YhOIBAIzZNOnTp9+PDh3r17hw8fnjVrVt++fe3t7ZWVlbOysrKysgoLC0VERExNTTt37sxatNoEtG6N9PUxf9EY0tcHnZos8eYFjUaTk5P78OFDv3796jjUXw1CqHpKkpVlfPLkSbt27URFue9OPMiCl3kAAIXdaQDwAcDVI6M893eqRloambaSmDRXkZ/wgDW+MKlQirB5j1BVhSdO5M7YMZk4OhovXUrbtw+6dDEyMjp16tTu3buvXr06d+7cx48fW1hYjBw5csSIEZp8aj3UGzQa8ErD5zAYKux2QXl6tHYtGjmSeewYSknBDAaSl4c+fdCoUdAwZuz5uXyScL/ISONRjwAAlJSUdu/ePWvWLDc3NxERke3G6FMR/lAIlUxYHI2f2f5NlSIZDEZ1Q4iQkBCWUqG6goG1l6czASf29vb1GKSioqKEhAR1HwUFBX673r17N2TIkOrtoqKi+/fv37FjR2BgYGxs7NSpU2v6BVhMTOzQoUOcCy0mTpzIljKwLkGbNm0KDAxMS0vjN0hpaSkAMBgMliZDXFy8ulUnl9YEAHR1dXfs2JGUlOTv78/vghMWFjZ58uT8/PyvX79OmTLl4sWLGzdu5LJhUFNTmzx5ckxMDLUK8Pv376wHDAbD39/fz88PALp169a1a1fWnRlxcXEtLa2EhAR+I4iJiQn5J4mJYe43fJnjBUMAzklfJ3qdGvTeS4zB44OHv3yBkyeBwiKCwYBXr2DePAgIwLt24bg4yMsDAKyhgUxM0PbtoK/P99h/DBkZqPa3jxtZWaSrC9raaN48aNuWoiN++hQojTcz5sMhAAEAAElEQVRwcjLKzAR19aTkhFt3rgKAqopaKwtrE2Oz4pKi7zHRUpJSOtq6/XoPkpJsOt8jAoFAIBAIBD4QQQOBICyxfy5h0dPTa6pImg/+/v6WlpZGRkYCe6qrq9+4ceP06dOdOnXau3fv+PFE7k0gEAhCUVpayumUSyAQCH8RNBpt6NChQ4cOTUpKevLkyYcPH0pKShQVFVVVVQ0NDel0enBw8Pbt25WUlBYuXDhu3LjG9nVHCObMgTVrgGfaTF39j2rTdaBr166XLl3S1dVt3bp1vQz4t8DpcEChKujduzdXZ35sO9bC81R+ThYDMMjI0Tr1kjY2q3+rAC54Ro4PH8bBwbzXH2dm4i1bkJMTy1Cdlf3t1q2bt7f38+fPb9y4sXHjRmtra3d39+HDhwtMDNcSUVGkooKrGebnYqzMPsusrQWPY2ZGO3gQABpBFFBVJUB3wuDfwcXFRUND4+bNm6NHj5agwSlL5PQelzMhqADeFYAD39x6s8PHxyciIqK8vNzOzs7Ozo7ttcB6wCVoYDXq6ek5Ojo+fPjQ0tISeNkzmJqazpo1qx6DlJGR0dbWTkxMpOgwevRofnsfPXq0a9cufnslJCS6du3arVu3WgSmoqJS3TYSY8x5bWnVqtW8efP27NmTk5MjzJiVlZVaWlqGhobFxcWSkpItW7ZcsWLFoUOH3r59m56ezmQyFRUVTUxM9uzZ06ZNm/Hjx+fzckZhR+Ll5fXff/+5ubmJi4sDQJ8+fVavXh0aGlpYWCghIaGnp7dmzRo7O7s+ffpQR1VcXAwAt27d2rJlS3R0dFlZGQDs27fP1NR07dq1rEpPY8aMCQ0N5eeRaWlpOXToUIFPn0vNoC4OYzRgPC2z5cIJQPEC5uVhgWUU8vPx9et41y7grIeSno7T02HsWHT8OFhZCQzvX0BKCrVogVNT+XYQE0N797LrRAjg2zd+rhg/KSiA1NQcEXTk+L6KygoajTZh3DQREREpEalJ46fXLHICgUAgEAiERocIGggEoaDT6Zy/2BFCAr0K/x+oaVn3adOm2dvbjx079urVq9u3b2/Tpk3DxdZU0On04uJiCQmJGhlUEggEAj/evHnTlnItDoFAIDR/dHV13d3d3d3dq+/CGPv4+GzatOnQoUMXL15k5eQaDTRgAKSk4FOngKvGvJYWWrAAnJ3rZZa9e/eeOXNmwIABampqw4YNmzhxIjF74yI1NZXLtOBMCiyK/pmYYTk0QK28FvgdUlfzhufPgf+aePz9Ozx5ggYMAIAvX76sXLny6dOnYmJiffr06dOnT0VFxePHj//777/FixdPnz593rx5qqqqtQyDgi5d4MsXYP5RxCGdwdBgWesZGKCxY+t/0jogJSVAzyQpTdVh9erVixYtGjlyJI1GM5KCURpwIRUA4EIqdlBo7iYNcXFxd+/eTU1NDQkJ4cxAc2oaACAkJERLS2v16tVPnjzJz8/v0aOHiYnJqlWrdHR02rdvz3NkVVXV1atXy8vL12/AU6ZM+fz5M8vMoDolJSXUioTa6RUEwmQyP378aGtry3Mv+2RfsWKFrq7u7t27v3//znoKPE0X2BQWFm7fvr1Tp07sltOnTzMYjNjY2IqKCn19fTk5OVZ7VlYWdYR6enoTJ05kbyopKR07dqz6tUiglFlGRub48ePr1q3jnLGsrOzz58+zZs3Kzs6eMWPG7Nmznz175u3tzahWgEBHR+fgwYMCa1JwqRkmasJeMySGAMKzmWVl1MdSXB5/jc7EBw5w/+UFAACckACLFqFHj6BeS6VQERsLOTmgogItWzbSjJz07w/h4cDHkwOZmqJevYQdiqtIUDVK5WRfhH3wuXiEdZ0ZPsTNwqxVTWIlEAgEAoFAaEoadwUMgfDXEh8fz/k7UENDQ4a64O7/B48ePerRo0eNDrG2tv7w4UOfPn369evn6ur68OHD6j+w/0bodPrly5e7d++uoKBgZGSkqqqqr68/cuTIc+fO5eXlNXV0BALhb+Xx48fnzp2bPHlyUwdCIBAIDQVCqFevXq9fv541a1bXrl1v3brV2AHMnEm7ehX16YMsLcHICFlbw8CBtJs3kZtbfU2hq6u7YcOGuLi4HTt23L1719zcfOjQoffu3aM2Ff+XEKgb4FIzVDBhd0Lt60QID0JIGGcIbkpKMHXmksHAfn4A8O7dO1dX1yNHjtjY2LB3SkhIDB48+OnTp69fv87OzjY3N1+3bl2J8GXUhQPNn4+qyce/0ekmoqIgK4smTABFxfqdsY60NBOnMIIQE0dtO1DVvHd1dVVUVLx79y5rc5Lmz7HuZkEe31R105OZmdm7d297e/vFixfv3bv35cuXrHa2joHLlaGysrJfv34PHjx49eqVj4/PsWPHONUMnFUyaTSaubn5gQMHJkyYUO9hT5s2bcCAATz9RYyNjb99+4b/hLPD7NmzsSBqVyMjLCzMxcWlb9++PG0SEAfjxo3jFGRQqBkAoLi4+OLFi1xDiYqKmpiYWFlZsdUMAFC9bg4XycnJixYt4gyPsyIGu7FPnz7UQ2lqau7YsYOnfiIrK2v79u1paWkIoTt37kyePJlTPycuLm5jY+Pp6dmlSxfqUJkY5kT9VjOM14QDLDUDALRoAbKy1IeDINEeLiykKI6Ao6Px5csCpqg7GOMjR3CvXsyBA5nDhzMHDsSurvi//wSYHNQ3aNo05OQEPKu4amqizZsF16RgD+XqCkpKPHcVSYjfNzdc5WD18K1feXk5Qqh3rwE9XQR4gRAIBAKBQCA0KxAArFu3buPGjU0dCYHQrHn16hXnTz5HR8e3b982YTxNDp1OX716tb+/f1BQUG1uAgJUVlZev3792LFjKSkp06ZNmzx5sq6ubr3H2Thcv359+fLlpqamHh4evXr1kpaWxhjHxcUFBAQ8fPjQx8enf//+CxYsaNeuXVNHSiAQ/gKqqqoCAwOfPn368OHD8vLyU6dOde7cuamDIhAIhMbgy5cvgwYNGjVq1Pbt22v3DfOvoLCw8NatWxcuXIiMjBw1atT48eM7dOjQ1EE1COw3kZ3R5Gqp3oHFhTSYF/WzxVgaPjrU2KGB38j10yE7m+nqynNt8e/DBw48b2e3YsWK8+fPUxvIJyYmrlmz5tWrV+fOnavnlev5+XjGDBwaCr+WU7vl5vbV0JiwYAGaO7c+J6obJSUlly5devHCP+prhRhN18p4kqy0JleflqbiizaoUF8VvLy81qxZExoaynrvOofgz0UAABuN0IJmWS4yMzOzW7duERER/DpwqhlYEgcjI6OIiAhWwQIA4DRmCA4OjouLO3LkSHJyMkKoc+fOEydObLhlGBjjVatW3bx5My4ujslkAoCSklLr1q3PnDlTvSQl+2wyNzc/d+6cg4MD9eC2trahoaH1GCrF3vz8fCsrq5SUFIo+w4cPv3nzJnuz4f48sUKl0+nt27f//Pkzzz4aGhrOzs63b9+mGGf69OknTpxgPU5OTj537lxUVJSUlNSgQYMEqiUAoArD3Cjsmf5zc6ImHDBDNI4njQcNwh8/8j1eU5N28iTT3R3S03l3kJFBqqo4IYEiBtSjBzp3jjrOOoExnjULP38OFRV/tEtKoh490LFjIPy7nJuL796FyEhQVES9e0O7djU4lgWdzly+HPz9gS1SERNDpqZo82bgY77CDzxmDH79mr3JpKFvyorvdFuEaKlV/ao3ZGhgNGzwaDNTi5oFSSAQCAQCgdB0zJo16/jx40TQQCAIha+vL6cVQbdu3V68eNGE8TQtT548WbhwobGx8blz5+ruj/rly5cTJ05cv37dwsKib9++ampqZmZmX79+ffHixbt374qKikxMTMaOHevu7i4rcB1Ao1NSUuLh4RESEnLy5ElnPqbEeXl5Z8+ePXTokLGx8ZIlS1xdXRu7PjSBQPgbqKysvHbt2suXLx88eGBgYODq6tq7d28nJydyxSAQCP9XpKenDxkyREdH5/Tp0woKCk0dTsMSHx9/+fLlixcvioqKnjp1it+Xyb8UgTk/Tgsiroxjp2D8pfjn441GaKG+APEBxewNImhgMnG3bjg2lt/sTIDlRkaP0tPv3btnbm4uTMA+Pj6TJk1at27djBkzhOkvPNjbG9+7h/LyKkRFde/f/3jhgo66OlJXBzMzaAbfMS5durRt27bo6Gjmr+oYMlIahjq9O9luQYgGAAiBjr7YzGXKikqCo+3QocPq1asHDRoEAJ7pMCsSA4ChFIQ6NEeFVO/evZ8+fSqwG5dJQ3WCg4PrKaIaU1xcfO/evS9fvigrKw8cOJBnzSDOS4GZmVlUVJTAYbt37+7n50fRwdDQMC4ujt9ehNC0adNOnjwpcCIAYDKZpqamMTExFH0mT5589uxZzvFZD7guDunp6Y6OjvHx8QIn1dbWvn79evVrflRU1Jo1a75//56Tk5OVlVXdxUdFRWXx4sVPnjx59eoVxfidO3dmu33UlKIqmBiOfXN/bk7UggOmf6gZAAA/eIBXroTCQh7H02gwbBht3z68Ywc+exaqF6cQEUG9esH37/jHD4owkLMzunatdk9BGPDevfjYMd6FHiQk0OzZaOFCwaMwGHj9euzr+9ttQkYGmZqinTvBouZygeRk7OkJ8fFYWhr17IlcXIT3ZvhNRgYePZr12qbKSZ+wa5Uu+7sWqpGhcf++Q6xa/YO1XwkEAoFAIPzbEEEDgVADPn36xFnC3MTEJDo6ugnjaSpSU1Nnz54dERGxb9++fv361ePIlZWVL168ePDgwbNnz7S0tMzMzDp37ty5c2cFBYXPnz8fP37c399/1apVM2fOFFjrsdH4/Pmzm5ubvb39kSNHBK59odPp169fP3DgQE5OzpAhQzp27Ojk5KShodE4oRIIhGZLbm6ut7f3gwcPfHx8pKWlly1bNmzYMB0dnaaOi0AgEJqMioqK5cuX3759e8+ePSNHjvyHrRrY3L9/f/r06U+ePOH8xfG3QyEIKCsrW7Bggb+/P/snFWefz0XQOeT3Zog9MpVpZoIGAOzujp884XkgE2BiWVmaufkdLy/FmpR1iIuL6969+6pVq9zd3YU/SliYzH2DB/sEBDxSU4OSEpCRQTo60K8fWrCgxouJ64+zZ88uX748Ozubq51GEzNr2W9wzxOy8jRjM/HBY+TEJYQK0tvb+9GjR0ePHgWAciaYvmEWMBAA+LVDtvL1Hn6d+PHjh6OjY/Xnzg+esobx48ePGzdOWVm5XkOrZ9in0oQJE6ytrZcsWSLwkE2bNm3atIlfbUoJCYkKrlX11TAzMwsLCxNoRcCCWj8hLS19//59zvUtFBeH3bt3b926taCgQOCkDg4OgYGBnC2HDx/euXMnl1cEjUZjaX1kZWWNjY2XLl06ZsyYDh06UKtYOnToEBQUJDCG6qRUwIjPOPxXAZxJWrC/mpqBBd60CV+/zq1poNGQgwO6dAmqqvCSJfjFC+AqpqOkBN260fbuxQMH4q9fKSLh4dCAMbx+zbx/HxUVYXl52pAhUGsVYFUV7tmTQlGBjI2Rj48APQHG2N0dP38O1T6oSFcXnTlTG01DvZCejufPT0qI3WfVskRcDABEmUwbUSmXOYuMzVs1TUgEAoFAIBAIdYMIGgiEGlBQUKCkpMT+vUqj0fLy8uTlm9lNkYaksrLy6NGj27dv9/DwWLlyJc96mQ1KWFjYkiVLEhIStm/fPnDgwKZdspycnLx79+5r167t3bt33LhxNTr28+fP3t7eAQEBgYGB2traY8aMmT59ejO/CUUgEOoROp3+6dOnjx8/hoaGBgUFxcXFubi4DBgwoF+/fmpqak0dHYFAIDQXAgICFi1alJubO2XKlMWLF7Mt1v9V7t275+Hh4efnZ2Zm1tSx1AMUCb+wsLDRo0e3bdv22LFj7N9TnN2Wf8fHfy121ZOEr45IoPigRgHUT4fERObo0ZCUVH2PR0HBd2Vlr8hIKSkpIaNlExMT06VLl/37948YMaKmx1KAGYxDzs67QkL81dSMOFN04uKoe3d08mSTaBry8/Pbt2//g09OUVZW7sSJM2PG1OZ1CAwM3LRpU2xsbO74rZXOwwBgqkjCvs4GPDvT6fRdu3Y9ffo0MzMTIaSurj5o0KD58+eL8CxpX3/s2LFj5cqVwvfX1dXdvn27oqLiqlWroqKiWGv3EUIGBgZubm5btmxpntovzqiUlJR+/PghzC/fiooKe3t7fjUXFBQUBCoG5OXl375926pVq5iYmDt37mRkZFhZWQ0ZMoTL+AchhDF+8uQJRV0YJyengIAAnk+K58Vh7969R48epTCQYKGsrPzmzRuLXznvx48fT5o0KZNXIRtZWdmRI0d6eHjY2tqypnZxcaF2DHVxcXn+/Dl1ANUJL4bhX3BqBQAAApivBxuMqD5V+PZtOHcOJydDQQFISyMNDejaFa1cCVVVeNQoHBoK1V4fZGqKHj4EaWns4YEfPuQ7NI2GVq9G06f/bklKwnPn4vBwKC//2SIlhayt0ZEjoMldoUYw798z3dx42zOwkJCg3bgBtrYUY+Dz5/GWLdwVK36B2rRBDx40lQtOUnLilh1rmEwmAuivod9zoruUvkGTREIgEAgEAoFQL7AEDTV3ryIQ/i9RUFAwNjb+/v07a5PJZAYFBfXs2bNpo2oc6HT65cuXN23aZGVl9fr166a6x2plZfXkyRNvb++NGzcuXrx4woQJ48aNq16es6EJCgo6evSot7f3pEmTwsLCapF9bNOmTZs2bQCAyWS+e/fuzJkzFhYWBw8eHD16dAPESyAQmgtMJvPBgwfnz5/38/Nr2bKlra1t27ZtJ0+e3K5dOyFXjxEIBML/Fc7OzkFBQUeOHLly5cq+ffvs7e2VlZXLy8sBQE5OzsnJacyYMbVIGDdbBg8eXFBQYG9vHxwcbGJi0tThNAjFxcX79+8/fPjwnj17JkyYwLmLXy42DKA5JmkBQE8PbdoE69ZhDk1DJcZzi4u/Skr6fPpUuw+nkZGRl5eXq6urrKwsRYZVeLKzs58/f35w2TKcmflSTa0l11eOykrs6wv79qHFi+s+V005cOAAPzUDABQXF507d7IWgoZNmzYdPXqUlRgWD/GTdB4GAOd938r5nqu+kicjI2PgwIEfPnxgmwFERUW9e/fu3r17Dx8+bNCqNxTPnQWNRmvRogWNRpOVlTUzM9u5c2dYWNi0adPS09PZfTDGcXFx+/fvz8jIOH36dMNFyyYrK2v58uWfPn0qLCyUkJDQ1taeN29e//79BR64evXqgoICIXX8EhIS169fHzZsWHh4ePW9BQUF0tLSpaWlFCNUVFTEx8cvXLjw48ePOTk5AECj0TZt2tS/f//9+/eLiIiwrzksTcPChQvPnDlTWK2GgpmZ2eXLl4WJmQ3rZsWsWbNu375N0S03NzcwMJAtaNiwYQNPNQMAFBcXh4aGstUMAODk5OTn58dPjEWj0ZycnCimTkpKSkxMVFRUNDc3Zwt3nufCxDBczAAAEKfBITPkJshNEg0bBsOGodRUSEsDeXkwMmLl75krVgAvNQMA4OhovGIF7dAhtGwZDg4Gjg/zHyObmKBJk35vZ2bi8eMxV1mQsjL8/j2MHYtu3YIarg/BsbFUagYAqKjAcXGIUtAAd+/yUzMAAP72DV69Ql271iiwupOckuj99OGnzyEsYw9np64Dx01r5BgIBAKBQCAQGghyA51AEBZHR0e2oAEAbt269c8LGiorK8+ePbtz505jY+MrV65Q/ypuHPr27du3b98PHz5cunTJ2dm5TZs2GzZscHR0bOh5i4uLPT09jx8/XlhYOHPmzMOHD9f99hbrRoOTk9OnT5+GDRuWk5Mze/bseomWQCA0N4KDg2fOnCkqKjpnzpzz58/XyICaQPjnCQoKOnToUHp6OkJIQ0NjwYIFAuuFE/5/mDNnzpw5c1JTU4ODg4uLi1k+DQUFBQ8ePNi+ffudO3dat27d1DHWGxMnTvz8+XP//v3fvHnzb3j2YIwLCwtjYmI+ffr08uXLhw8f5ubmAgCXmgE4FjrfyoCpEb/TYBet0CA1vnKHpgX16AGWlnjrVhQVhYuLkxiMEbGxOqamPs+fy8nLQ2kpvncP3r4FBgNMTND48SDce2pjY3P//v0hQ4bMnj178eLF1MKI+Pj4L1++fPv2LSYm5vHjxzIyMhkZGXQ6naWV/JnQcnRcKCs7FGPeK4XpdHj0CObPr02x9roRGhpK3SE4ONjJyamyslJeXr5Lly7Lly+XlJSkPuTq1asHDx5kfcwAgJkez3pQIad6eNscY2Pj8ePHszszmcwhQ4a8f/+ea5DKysrXr18PHz7cx8enRs9ISKqqqmbPnk2d7QaAFi1avH//Xk5OjvXDs7i4ePDgwem8EsBlZWW3b98eNmxYvYhgKPDx8fHw8OCUYkRERLx//37IkCFnz56tfp5ytpw6derVq1fCz2VmZvbmzRtXV9eQkJ+pWU6o1QwAUFFRwSWzYDKZcXFxhw8fPnz4cPU4McZGRkbHjx+PiYkpKysDAE1NzTZt2pw+fVpbW1v4sFmoqakpKSkJ7MZ+Xj9+/Ijhytb/yY8fPz5+/NiuXTvW5sqVK+/evctT7QEAFhYW/Mw/rl27tm/fvoSEhNzcXBkZGS0trV69eu3atcszW3xxNK7CAACKonDFGnVUFBj+L7S0QEvr92Z5Obx7x1PN8JP376G4GPLywNgY8vJ4aAJ0dNDOncBhy4SXLuVWM7B3ff8Oy5ahmqp5tLSwiAjiU9MEAEBEBFGXBy0rw3zUGD8pLwdvb2gwQUNZWWlg0Juk5EQGo0pDQ8vO1l5drcXnLx+Pnz5UVVUFAAhQ507dxrlNaaAACAQCgUAgEBofUnKCQBCWK1eucBYXEBcXDwoKsrGxabqIGhY/P79p06aZm5uvW7fO3t6+qcPhQWVl5aVLlzZu3NijR4/9+/c30AKat2/fHj169MmTJ126dJk5c2aPHj0aotpFQkJChw4d/P39LZqqziLhL6GoqOj79+9xcXFJSUkVFRUqKirt2rWzsbFpnjf6CSyOHDmyZcuW/fv3u7m5NXUsBELzoqqqavLkyY8fP2atnmShqqrar1+/06dPE/MSAjXXrl1btGjRu3fv9PT0mjqWeoNOpysrK7do0SIkJOSvU79lZ2cHBgZ++PCBfXtBWlqaRqO1bNmydevWTk5OHh4e7M4sBUN15/Z+ofhN/s8+EjT44YzkRQWXh6hOg5ec+JPKgoJ2HTuOHTt2+fLlCCF86xYcPYpjYn5n9bS1Ud++aO1aIYs7JCcnL1iw4O3bt25ubt26ddPU1CwtLU1PT09KSkpKSsrOzk5KSgoPD5eQkGjTpo2FhYWRkZGYmJiTk1OLFi0kJCTodDqTyaTRaEpKShAQwBw3Dqqq+E4mIUG7eRPathUmsHqkb9++jx8/FrIzjUazsrK6fPmytbU1RTdbW1tOnYSIURuZU6EAwIwLK57a2sbG5uPHj+x39vDhw0uWLKnks1BbRkbm/Pnzw4cPFzJCIcEYDxw48PHjxwyKZCoAADg4OAQGBrI3d+7cuXLlSopPY69evZ4+fVpvgVYjPj7excUlNja2+i4JCYn58+fv3LmTq539Up84ceLRo0f379+v0Yx0Or1NmzaRkZG1iJaiLIW4uPimTZuWL19efReDwQgKCvr48aOqqmqXLl00+dQyEHhxwBibmJjk5+dzfr3hQlFR8c2bN61atQKAu3fvDh06lPoZnTx50t3dnb0ZFBQ0duzY6jIIIyMjT0/PDh06VB9hxYoVJ0+ezMvL42wUERXV3+SZ7fDzc24oBTdbIxNp6lgoCQxkurkBxccbITAygrQ0KCn52UKjAUvboayMTE3R1q1gavq7f3Y2s3dvyMjgO6CWFs3HB6gLwhYW4gMHIDwcl5cjSUkwM8M+PpCczLe/vj7Nxwco9GRZWUxXV8jKopgTDRyIjh6liqq2RP+IOnn6cEHh7084QkhTQys9I53JZIiIiNi1c+jWuYdRy3/T7YlAIBAIBML/IaTkBIFQMwYNGiQvL882IaysrOzSpcuLFy/YMvl/iXPnzq1evfrs2bO9e/du6lj4Ii4uPnXq1NGjRy9btszOzu7+/fuWlpb1OH5GRsaKFSsePnzYq1evL1++1GJlhvDo6+vPmzfvwIEDJ06caLhZCE1CUVFRbGzs9+/ff/z4kZKSUllZKSUlpaGhYWxsbGNjY2RkRKFFKC8v//r1a2ho6MePHyMjI6OjowsLC01MTIyMjHR1dSUlJb99+7Z37146nb5kyZIpU6b88/XF/0Y2bNhw8+bNd+/eGRgYNHUsBEKzY/z48Tdv3uRK6mRnZ1++fJnJZF68eLGpAiP8FYwePTohIWHSpEm+vr7/jLBPTEzs2bNnPXr0cHZ2Dg4OlpauS1qpkUhNTb1y5crt27ejoqIcHBw4HVZYq6i/fPny5csXLtt21pJorqE+FgJbzQAAvVRA/i+5Y7Fh586WLVuuWLECALCnJ96xA/7MGkJKCj5/Hufl0fbvF2ZAHR2dW7duRUdHX7t27ejRo1lZWVJSUi1atNDV1dXV1bW1tdXS0mrVqpUG9RpiAADA8fFAp1MJKSoqcFISanRBg4qKivCdmUzmly9fRo4c+erVK37+JWFhYdz5XYmf+UikogUA4eHhdnZ2IiIiSkpKPXv2fPr0KT81AwCUlJRcunSp3gUNhw4d8vHxEahmUFRUXLBggZ+f34EDB9LS0hgMRlJSErW2JpkiO1sfLFq0iKeaAQAqKipu3LixdOlSVVVVdiPnZbl2v3P9/f35zciegudroqyszHbpqE5lZeWNGzd4ChpERERYHoo1DZWL4OBgUVFRKyurly9f8utjamrKUjMAgIyMDI1Gq25EwYmMjAznpr29/fPnz+fOnRseHs6qVaGurt6qVasjR47o6+tXP/zevXvV1QwAIDp2NVvNYK8AntZIVUyIZ8gfnJlJpWYAAIyBq94Kkwk0GpiZ0U6fhmoKRfz+PZWaAQDS03FoKOrShe+Evr6wcSOOi/u5CQBv34KsLEYI8TynEEJOTlRqBgBQUgIZGWpBAzTMHaTEpPiDR3axrl0K8go0mkhefi7GODUtBQBERUVnz1xkZfnvmFcRCAQCgUAgsPlLbg8QCM0AWVnZxYsXr1+/nt1SWFjo6OgYHh7+j5W5PXXq1OLFiz98+PBXPC8ZGZmjR49eunTJxcXl4cOH9WVSHRgYOGzYsPHjx8fHx8vKytbLmNRMmDDB1tb22LFj7DKWhGZOcnLyu3fvIiIiEhISioqKAKC8vJzlUEqn04uLi4uKitLS0jDGBgYGJiYmxsbGJiYmkpKSpaWlaWlply9fXrp0aWpqaosWLcTEft43kpOTExUVZY1TXl6el5dnbm5uY2PTtm3bUaNGmZiY6OjoVI/k3bt3W7Zs2bp168yZM93c3Fq2bNmYrwOBgsuXL1+9evWfcQ4nEOoXX1/fJ0+e8EzqMBgMLy+v169fd+rUqfEDI/xFLF269NatW1evXh0zZkxTx1JvODo6vnz5snPnzk5OTkFBQRISEk0dEV8CAwP37Nnj7+8/bNiwLVu2dO7cWVxcnGvtsvA+BxhgdcwffaZr/x06lYcPH3p6egYHBwMA5OfDsWPcagYWdDo8fQp+ftCtm5Ajm5qarlu3rq7xaWmBqChVilFMDLVoUddZas60adMePnzIbxk9T6KiohYsWHDlyhWee798+cJefsBC3GXsz0eMKgCg0+kfP35kNbx48UKgFJgiKV5rrl27VlHdY/9PFBUVp06d+uTJk/v371fPQPODQpxRd6qqqvgVOGARHx9/4cKFxYsXV991586dHTt21OIP+qdPn6hfK4yxtLQ0V/kJDQ0NnoU5OElNTU1LS9PU1KyF+wsnHTp0UFZWHjJkiLu7O6eP461bt0aMGDFkyBB+q180NTV37NjB3mzXrp22tnZSUhK/idTV1au/gAYGBg8fPiwuLv7x4wdCyNjYmEv0wMnu3burf5bEuo2SmPDzCuMqV3bRRlpSGDNKBgMCA3FAAGAM9vaoUyfOgjXI0BBLSUFZmRADccBkwo8f+N49NG8e9678fMHH/nni/8GnT3jlSkhL424vLkbi4kCnc1fHQAi1a4c2bxYwqagoMjDA8fF8O6iooIYx57vvdZt1svd06TNk4EgxMbHUtJSAwJe5uTkqyqrOTl00NbQEDkIgEAgEAoHwN0IEDQRCDVi2bNndu3c/ffrEbqHT6R07dnz58qW5uXnTxVWfJCcnr1279ubNm3+FmoHN+PHjFRUV+/fv7+3tbWtrW8fRPn36NHjw4IsXL7q6utZLeMKgq6urpqb29evXf7iOyb9BYGDg9evXvb29CwoKHB0draysHB0dWRVPJCUlWXWOxcTEZGVlZWVlNTU15SndLysqKjIyMqp+mQCzhBEiIiLS0tKSkpLq6urCOK47ODh4eXl9+fLl+PHjTk5OMjIytra2JiYmWlpaWlpaLVq00NDQ0NLS4lmDOSsrKzw8PCoqKjU1NS8vj/NOaH5+Pqv0NYPBSE5OVlBQ0NbWbtGiRYsWLXR0dCwtLW1sbKjrOv+fU1hYuGTJkidPnhA1A4HAk8OHD+fzv0mdl5d38OBBImggUEOj0Q4dOjRy5MiBAwc2jgK1cbCzs3v9+nXHjh27du365s2bZqh2Dbp7d/WSJXFZWQtsbC5s2yY7bhz8mUirRXbwYCK8zf+92VEROguuQd/0lJaWzpo16/r166w/9/jECZyQwLd3URE+exYJLWioF5C9PdbWhsREvh10dBq/3gQAdOnSxdnZ2dvbu0ZHffz4kcFg8DwpFBQUOJfsIxVNUdcJrMcVtw9yda6qqqqiKMMBAAD1fuqVlZWlpqZS91FTUzt06NCbN288PT1rpFFooAqMLDIyMij+ZLP4/Pkz+zGnPcOePXt42iHwhHUg601UUhJwCZCQkFi1apWXl1dSUhKDwZCTk/v+/btANQMAlJWV5eXlaWn9zvvyM3vggslkTp06lb3JkjH5+/tfvnz57t27bIOK+/fvX716ld99iZYtW27evLkbx3VARUXF2tqaQtBgZWWlq6vLc5esrKzAGwh5eXmJ1a4ASE5JcvEJlndLVfBTWxQmabeEehwAwI8fw4EDODYWyssBAE6dAiMj8PBAgwezY0W6ujg6WuBQ3NDp8PgxVBM0IEtLLC0Nf8pW/kBODpmZ8Q140yYeagYWlZWgogLi4r87aGmBvT3atQuEkBKi5ctxZCRv9wiEkKMjGBoKHKQWpKf/vIb4+D72e+ljYW7V0bHLsMGjG6I0KoFAIBAIBEKzgggaCIQaICkpeefOnVatWpVx6M0zMzPt7e03bdrk4eHBXmb9l4IxnjJlyty5cxszkV9fDBgw4MSJE/369bt//z7PmpFCkpKSMmjQoGPHjjX+i+Do6BgYGEgEDc0TjPGVK1eWLl2qqKg4duzYW7dutW5dD0aOEhIS9VX5u3Xr1seOHTt69GhUVNSXL19+/Pjx7ds3Pz+/jIyMtLS01NRUGRkZLS0tBQUFSUnJysrKvLy85ORkGo1maWlpYWGhra1tamrKuQxUQUGBRqPJy8uLiIhkZ2fLycmVl5dnZmZmZGQEBAQcP348KirK2dl54sSJw4cP/9uvfg3BxYsXu3XrRs5oAoEfGdQGwgDC5CQIBEdHx27duu3YsWPLli1NHUt90q5dO5ZPg4uLy4sXL5pPoiIlIWGJq2tAXNwaGZlJCgqicXGwdSu+dg3mzUNDhnAmI2vE0STYwGHPIIpgh8nfYc/w/PlzS0tLZ2fnn9uRkQIOaPwrm7Q0ODlBcjLwNLQXEYHOnaGJypZdvXq1X79+gYGBAkswsMnNzU1LS+NpWubg4KCtrc2uvCA5dSuSlgMAZkJE5Y09tQiP5yx1oaioSKBGoXv37nZ2dosWLaqp40K9/Dbhh4SEhECZNft3BFcNoLdv3759+7ZG07HkBa6ururq6qx6CjyRl5e/e/duSkpKUVGRrKzs9+/fWe27du1atmwZxfhycnLscg9Qk0vWnDlzqhuEVFRUvHnzZsCAAa9evRITE4uMjCwrK2tbTSRka2srKytraWm5adMmttyZfc08ceKEi4tLNC8dQMuWLY8fPy5khDxJS0tj6eY5ER88B0nLAwAz+XvZptExbiMEjoOvXsW7dkF29u+mykocGQnr1kFeHmrTBh84AElJOCsLEOJ2PhACnJmJsrOBo3AJAEDr1khfH/O/tCI9PTA15b0vKQlzlaGpBu3MGRweDklJoKuLevUCZWVhw7WyQvPm4YMHgesjSqOhDh2QcNWFakHbNnZPnz9iPa6qqvoa9ulr2CcDfcNZ0xcoK9Wgjg+BQCAQCATCXwcRNBAINcPQ0PDevXt9+/blvOdSWFi4YMGCU6dOnTlzxt7evgnDqyP//fdfYWGh8OsnmhuDBg0SFRUdMGDAihUr5syZU4sMa3x8fN++fefOnTts2LCGiJAaR0fHV69ezZo1q/GnJlCTmJg4derU7OzsDRs2TJ8+vTkX6kYIWVhYWFhYVN+VlZWVnp5eUFBQXl4uLi6uqKiora1do+rFXBQXFz9+/Pj48eMrV65cvXr1pEmTiKyBk1u3bi1durSpoyAQmi/UtaKF6UAgsNi+fXubNm08PDw4l9vWI/Ex9K8h5eVlWNdQrE17SSnpRvoa0KFDB5amoWfPnr6+vo0zKQXl5eUH9u/fu2nTTAmJU2pq0uyvQxjjHz9g40ZgMoXNCzKZkJkJHOvj5+hxv6p/SwHwjIwMAwOD39t0uoADGrIuAD9oW7fimBgcEsLDXL1DB7RhQ+OHxEJeXv7Fixdbtmx5/PhxRkYGk8ksKSmhLrKAEOL3VVxFRcXGxoYlaBBp2Vrslz1D+eH5UCXofamGnJzc9OnTa3oUNSoqKnJyctRyPX19/cOHD6fxW1POB2NjY84SBvWOqqqqmpoahb2EmJgYv/UAe/bs4VmKojpc76yurm6bNm18fHz49c/Ly8vKymI9LikpYT0YP3782LFjDxw4QBEtW/Wir6+vqqo6Z86cbdu2UfvqAUBUVNTdu3fpfM7xkJCQ3bt3r1q16sGDBwMGDKj+KXV3d+/atSvb2pOzA0vAcf/+/XHjxn39+pWtZREVFbWysjp79qyJiUlVVdWZM2e8vb1LSkokJSUdHR0XLlwoLS1NHTMLZWVlKSkpzvIuSEJafMgc1uOKCxtxSYGmpqaAUbKz8eHDf6gZ2OTl4V27sKiogPIQIiJUtW8AoKICioq4BQ00GkyeDFu28K4roaAAU6ZAeTlISlbfiT99AurCMTk5OCEBjR5N1Yc/aMIE1KoV3r0bJyRAYSFISCA1NejeHS1eDEL4LNaOYUNGmxibFZcUi4qI/Ij9/j4ksLS0JD4h7tTZY8sXr22gSQkEAoFAIBCaAwgA1q1bt3HjxqaOhED4m/j8+XOPHj2yq/2WExMT27179/z585skqjry9u3bwYMHBwQE/F3FJqrz48ePuXPnRkdHz5o1a/To0UIurCkoKDh16tTu3bvXrFkzd+7chg6SJ7GxsZ06dUpOTm7O+fL/QwIDA4cOHTp//vylS5c2Q8/n5kBQUNDatWsTExP/+++/bo3rotxsKSsrU1dXz8jIEPI+I4Hwf0i/fv2oncb79+//8OHDRouH8FezZMkSJpO5b9+++h02JZF+9XRhWnJVeRkTABACFXVRW3uJgaPlG+3L2sePH52cnDp27Pj8+fNGmrIapaWlFy5c2LlzZzt19V1ZWYZ8jPqRkRHy8oI/a39wl6gvKcFbtsD79zg3N01GWSfgBWuv/AsmABR2pwHAzAjmMYs/XuBa1LkXeEjdO7DYu3dvamrq3r17WZvM2bPhwQOqwGxsUJNc2SoqmCtXwtu3kJYGTCbQaKCtjTp2RFu3QvMQpJaXl1dVVd25c2fKlCkUhg0WFhZhYWH8PEvS0tK6d+8eFRUlteSUWN+pAFAVcL907RCKeSlqDejp6bm6uh49erQeNbv9+/d/9OgRv73q6uoBAQGLFy9+QPkp4sLQ0PC///5raH/BpUuX7tu3j5/WsHXr1sHBweLi4mzLAfYZlJOToyzcqvfqJ11ycjI/3wIajcYzGCkpqTVr1kRGRnp6egqvjLSysrp58yZ1IdFZs2bV0SmBGowxk8m8cuXKgwcPSktLJSUl+/XrN2HCBFFR0aioqLFjx379+pUtp0AImZub79+/X8j3vV27dh8/fmRvig+bLzl7PwAw0+KKJ5gpycu9evXKysqKKrxVq/ClSzV+VgiBqCjIySFNTaypCdR/yLS1aS9eAK9fT3j7dnz1KnCpnSQlkZwcFhcHAKSoCO3boxUrOOsf4YcPsYeHgACPHUMDBgj9fPhQWgppaSArCy1a1HWoGkKnV16+ev7tu1cAsGPLARVlVYGHEAgEAoFAIPx1sL6KNxfjSgLh76JNmzZBQUGm1Xzt6HT6ggULJk6cyCl+/yuIiIgYNmzYpUuX/nY1AwAYGxs/fvzY09MzKirKxsbGwsJi9OjR69atO3LkyI0bN3x8fEJCQmJiYmJjY6Ojo1+9enXkyJFBgwbp6+t//PjR39+/qdQMANCyZUsVFZU3b940VQCE6gQEBAwePPjChQsrVqwgagZ+2NvbP3v2bM+ePRMmTNi2bVtTh9Ms+PDhg5WVFVEzEAgUjBkzhuIckZWVnThxYmPGU3eiYmDPaVi1B64+hKKSpo7m/4yFCxeeP38+JyenHsdMiqOf2JsX972SpWYAAIwhO6PqxePSC0fz63EiamxtbYODg9+/fz937lzhbfnrhcTExCtXrkyYMEFHR+fp06fXrl27pa/PT80AADg2FlczY/+DrCwkK0vbsYP24sXYcTvabHjCs9dRc265CP4Fxer8piIsLMyMo3w7Gj6cZzbuN9WM6BsJCQnavn20Z8/QkSNo+XJ09Cjt2TO0a1czUTMAgKSkpKys7PDhw6v/yuakQ4cOFBVYNDU1vb297R2dxDr/9Nur8BTgWyAlJcX2/+ciMTHx7NmzAwYMqPWpx2Qy8/9cs75z505+gnuEUPfu3Y2NjQV+yCUkJDQ0NNTV1U1MTAYNGvT8+fN6VzOgX7BbNm/e3L59e56dW7RosWnTJraagQsh1Qw80dHRefLkiZOTkwxHllpeXl5WVpafWKGsrOzKlSuXL1+ukc9TWFjYqFGjOEuLVichIYF6EDMzs4SEBBUVlYqKCozxoUOHeHbT1dX18fHB1QAAGo02fvz4mzdvPnr06Pbt21OmTBEVFU1NTR00aNDHjx85zSEwxpGRkdOmTXv37p0wT3DMmDGSbA8DUTHx4QtYDyuv7QZGla2tLbWaAQDgxw9hJuIGY2RgQHv0CD15QtuxAyh9IJCeHr/rJ1q5knbsGOrYERkYgKYm0tVFMjJQUYGzsiAlBVJScHg4vnABDx0KSUm/j2rTRkAJCWVlVC/1AaWlwcio8dUMACAmJu7s1Jn1OCODFGsjEAgEAoHwL0MEDQRCLWnZsmVwcLC7u3v1+ykXL140NTU9f/58LcrHNgkRERE9e/bct29fQ6/qaEzs7e1Pnz6dmZl548aNgQMHiomJffv27fbt27t27Zo5c2avXr169uzZv3//NWvWfP36dfTo0fHx8Z6enjyN+huT6dOnsxd4EZqcqKioYcOGXblypVevXk0dy19A//79379/f+vWrSVLljR1LE1PTEzMP6APIxAalLFjxzo6OvLb6+TkNHz48MaMpy7EJ0OvSdB9LKzdB/vPgvtKcBgKa/bVon50PZCdCxfuwOajcOU+5P1FCtvkZHz7Nr50CcLDa3G0trb2kCFDDh48WF/hMJlw5VRBTiaPLGYVHX8JKX//iirvVb9YW1snJSV9+/atf//+9Sva4ITBYERFRV27dm3FihWurq4tWrRwcHC4c+eOk5NTeHj4vXv3HBwcgNIqHzCmzZyJ/oS9EyGE1NXZm9eW9KaL/OHIrSPOfJyNAUCExjubyx6t+WgaqqqqvL29e/bsyW5B3bqhdu349UcmJqhpy1HJy6MBA9CcOah/fy4vjWaCtLT0okWLlJSUeO5t1arVfkGV6Q0NDU8/fQOyigAgUZxjK8uk/sC0bNnS399fW1ub514Gg/HixYtNmzYJFT0Hd+/e7dq1q4mJibW1tampaZ8+fT58+MB6Cps3b64+naioaLdu3c6dOwcA1JIOAGjXrl1oaGhISAjr3GzZsiV7F6onOAdkPZCUlHz8+HHPnj3l5OQ495qbmx8+fHjQoEG1cFIRBkNDw3HjxrVo0YLlk4EQKiwsLC4upjgkIiKC/ViSVyUCnnz58sXY2HjcuHH8hAsCrzwIofPnz7u5uYmLi8fGxu7atYtnt6SkpHnz5pWWlgoZmIeHB0+PCgBITk5esGCBMIMsWrSoT58+4uLiACDWYxythT4A4LyMymcXLCwsLgljvVBRIWTAXODMzJ+ldlq0gM6dgd8iAVVVRF2apGNHdPUqev2a9vQpqKjgkhLur1kY44gIPHPm73pGenqI4+yoDjIyAl1doZ9KMyUm9jvrQVl5430zIRAIBAKBQGh8GqqmF4Hw/4C8vPzJkydnzpw5a9as9+/fc+7KzMycPHny3bt3L1y4oKio2EQBCkVMTEzPnj13797t5ubW1LHUPzQazdra2trauqkDEZZp06bt2bPn5cuXXbp0aepY/t/Jysrq37//rl27evTo0dSx/DVoamr6+vr26tVr8eLFe/bsaT75hsaHwWDUozsxgfCvcufOncGDBwcGBpaXl7MbJSUlnZ2db9261YSB1YiYBBg0E2I40h8MJsQmwZGLkJAClxpRplhSBjPXQOBHSMkAAEAIdDSgmyMcWgcS4o0XRo35/h2vWoWjoyE3FzDGcnLIwADmzkV9+9ZomHXr1rVv3378+PH1oicL+1CelsTXiqCiAr/xK+3QWaruEwmJgoKCt7f3ypUrbW1tL1261Llz55qOwGAwAgICvLy84uPjWS3FxcVMJpPJZNLp9IyMjPj4eC0trbZt29rY2MybN69Nmzbc68gZDMzLnqFQSi5GwzBJTTdVSWNj63br5w8EgAGhzIIqKKiCz44/xd+sohL8WHdz1yyFImnnLfw6NM8vFVeuXBEVFTU0NORsRP/9B+PH48+f4c8F4qhlS7R3L3Akgwk8mTZtWkFBwcGDB5M4VlqLioq2bt36+vXr/LQOnHwvQwAYAHoYqBx//tzOzu779+/8Ojs6OiKEKJbm0+n0+/fv16hO64wZM65fv87p2vj9+/dPnz4tXbp00aJFkyZNatu27fLly58+fcraa2trO2DAgDVr1oiKigLAggULrl+/npiYyHNwUVHRfv36aWhoUMfQEIsrlJSUnj175uvre/78+by8PFFRUQcHhzlz5shyiGPqfd558+ZduHChsLCwpuNjjK9cuTJp0iTh50pNTb1y5cqrV69WrVo1c+ZMrr0GBgbUh6upqV28ePHmzZsAsHbt2uTkZH49o6Ki9u7du3btWoEhFRUVff78maJDZGTkp0+fbATZDCCEWLrz+4+8M8euZDWKPznt2rXz+fPnBX6cAICzlAM3GAPFJbqgAEdHs4QFtB07cHo6DggArr8mqqpo1iywt/+5GR+PL17EyckgJobs7NDIkX8Ukrh3D4eF8Y0lIgLOnEEzZrA20dq1eOZMSEvj0VVTEwnxFjRDmExGQmI8nV6pq2sgJSkVHvEVABBCpiZUNVMIBAKBQCAQ/naIoIFAqCu2trYBAQFLliypvibswYMHzs7Oz58/16Q01mtCysvLBw8evG7dujFjxjR1LAQAAElJyQMHDkyfPv3jx48yFLcMCA1MRUVFjx49Jk6cOGHChKaO5S9DSUnJx8end+/ekydPPnXq1P9tUl9HR0egLS2BQJCXl/f19T158uTt27czMzMBQF1dfdSoUVOmTGmeyUueTFv5h5qBTUUlePvD2ZswZURjhFFaDn0mQ/CX3y0YQ1IaXL4HcYngdQbEm+f1+ONHPHs2Zmd9EILiYhwWBitXQkoKcncXfiR9ff0NGza4ubm9efNG+CW5/PgUXF5VRZU2y8thMBlAa8RqVKKiort373ZxcXFzcxs7duzGjRulpAQrKgoKCp4+ffrw4cPHjx/r6+sPGDBgxIifn0gZGRlxcXEmkykmJtaiRYuWLVsKeN1ERJC8fLmoeKSO2RcD68/6luG6Fj80jXPk/kgws4QLL/P4DPIbDPD7NF/48Ahq04a9iRDiTFtyXhBqlC5taMM8Ly8vHnluBQV06xbs2wevXuGcHGAwkIICtrJCa9eCKqluLhSLFy8eMWLE5s2bv3//TqfT5eXle/bsOW/ePFa+XyC5v4z51cVBXl5+5syZGzduZGfEObGystq9e/fhw4dzc3MpBkxNTU1ISNDX1xdm9u3bt1+5cqWkhLvyUHp6+s6dOy0tLXv37t2mTZsnT56wP9gs8wYWTCYzKyurQ4cOmZmZnGo/Nh06dFi2bJkwkVBTa0MFFxcXFxcXnqPV+xl369atixcv8nzvqHn06BHrv1X8q+TwIykpaf369dra2gMGDOBsX7hw4d27d9N4psYBxMTEzMzMSkpK2rZtCwAUGhoAwBizSkVkZ2evWLHi06dP+fn5EhIS2traHh4egwcPZveMjIzkNyOLwsLCFy9eCBQ0AACNRtu3b5/B7O1rE8UBQIpR7rtiQquWawQe+BMHBwgIAJ6FPKi/s9FovwtJiIqiixfh0CF4+hRnZkJ5OcjJIT09tGgRODgAAFRVMZctA39/yMpiHYEfPICLF2HOHDTsZx0Z8PXl1kNwUlUFL1/CL0ED2NqiTZtg2zYcF/dHyIaGsHp1k9UA4gedDvHxgBAYGACfy11Q8Ntbd6/m5+cBgJiYeGsrm+jvkQDQvWsvOVkimCMQCAQCgfAvQwQNBEI9ICoqeuDAAdZipqKiIs5dERERrq6ub968kZeXb6rwKFi1alWrVq1msH/sEZoBgwcPvn//voeHx/nz5/+idM4/xokTJ3R0dIRZNEOojqKi4osXL8aMGdO7d+9r167xK0v8b9O+ffuQkJDCwsLmefEnEJoPCKEZM2b8vV9F3oTAl29895aWwYW7jSRomL0eQr7yaGcy4e1HWL4T9guds2g86HS8YgXmuYY1NxefPIm6doWa2C14eHi8e/du+vTpFy9erGNolZUC0nJMBpSXM6VlGruGY+/evT99+jR//nxra+ujR4/26tUr+xc5OTmZmZlZWVnsloyMjJiYGGdn54EDB27fvp3bcaEmvM6Dq+nwdu7lJCmlqjrrOPSyk3uH+gwJ8nLmbC0qAgCMMU+7+xolShvnK3R5efmzZ89OnjzJY5+4OFqxAlasQGVlUFkJCgrkO31N0dPTO3XqVO2OLflVK0ZWBABg0aJFhYWFp06dSk1NZfdhWT7cuHFDQUEhnbqWCkBZWVl+fr4wgoby8vILFy5UVzOwyMzM3Lx5c+/evfkdvnPnzsuXLyckJBQVFYmKioqKinLm46Wlpe3t7W/fvi2ksKPupKWlXbx4MSIiQl5efujQoV27duV5clVXM0RFRdVLAAcPHuQ0uhASAwODjh07AkBFbaskZGZmbty4kUvQYGxsPGLEiOPHj1eyCij8SYcOHYqLi6dOncraFFhRorS01M/Pb8aMGZzSh4iIiKCgoIEDB168eJH1qlZWVjJ5agg44Cl84UkxAw6l/7RsWmcm1UpXT8gDAQDNmAEPH+JavLOampx6NaDR0IIFsGABysqCoiLQ0Pgtd8AYu7uDnx8w/qj3hH/8gM2bAWPEKkYmUODyZwfUuzc4OMD+/RARgUtLkbQ0WFqihQuhWXmppqfjtWtxVBTk5gJCoKyMWrVCmzbBnz+l/V89v3LtPHuTTq/8EPoeACQlJXv1qJmvFYFAIBAIBMJfBxE0EAj1xqRJk3r06LFs2bKrV69ytn/9+nX8+PH37t1rbsnpN2/eXL9+/etXXje/CU3K0aNHu3XrtnDhwn379tFojX2jnBAZGblly5bXr183dSB/MdLS0rdv3163bp2tre3OnTtHjhzZaDdemwlKSkos/5sDBw40dSwEAqEBuekNpZQFi9MyoKQMZBq4NEFBEbz9wF1Lmg2DCc8DoJLe7Ewa8OXLmE9dcACA9HS8Zw86caJGYx47dszBweHo0aOzZ8+uS2zyigK+gElIICnppvmSpqam5unp+fjx4/Hjx2dnZ8vLy2toaKj+okWLFnp6era2tqqqqmpqahYWFnU0/Uooh1FfcCQrPysjlMHAH94Lv2iTm9Aq/L1dzCfnqEDT1B88DhPnroxS6xXkjUNISIi5ubmACghSUiCEkQahfin4Za8i++vr54YNG8aOHbt58+b4+Pjy8nJlZWWW5QPLS8zS0pJ6QHl5eW1tbWGmfvr0aWxsLEWH2NjY1NRULS2t6rvGjRt3584ddvELlpQBIaSgoNCqVSsVFZWxY8eOHDlSmDAEIvDkqqqq8vDwePz4MbtuwtmzZ1u1anXixIm2fy5q5+nN4OnpWfcgi4uL+dXdoEZVVZUlKb5z506tZ//x40f1Ug4HDhw4dOgQV08pKSl7e/tz587Z2toeO3aM1chZhoMnIiIi7u7uMTExXO2FhYU3b95UV1ffu3cvAJiZmamrq6ekpFCMc/36dT8/P0NDw1WrVlHXxdgdj7MqAQD0JWGqUJ9oDiQk0IEDMGsWl9WBQJCFBSgo8NihpsaVrcc3buA3b7jUDD/JyYHDh6F3b5CVBYEWgNU7KCqijRuB19+mZsGXL3j2bPyrIBQAQEEBjouDiAh04gSY/ywkUVRceOO2JwDIycoPGTRSQV4hIPBVWMRnOTmF8W6TlZVUmiJ0AoFAIBAIhMbj/yu7QCA0NDo6Op6enm5ubuPHj+dcSfDgwYODBw8uWLCg6ULjpqysbOrUqUeOHFFWVm7qWAjcSEtLP3nyZPjw4T169Dh27Ji5OSmF2Hikp6cPHDhwz549ZmZmTR3L342IiMjWrVv79u27cuXK2bNn29ra2tjYtGnTxsnJydjYuKmjawz27dvn7Oy8fv36DRs2NDdBG4FAqC/yiwR0qKiA/IIGFzS8fA/JVI7UkJgGoeFgb9OwYdQYfnkLNjWv3SMrK+vl5dWxY0cNDY1hbHvqmuPUTSb4TXlpCd91sWoaIk17ae/Tp09KSsrp06dZ1guTJk1ydXVVVlb++vUrg8EoLS2tqKgoKiqKjo5WUFBQV1cXmF2rTlEVHE7Ch5KgjM+7pFBaqJOTapCZoJubqiEv2WLsCEUpMXlRkBUBaRGQoIGCKLCz/S+T7uFTe6nm+zPF20AO9vXIhw8f7OzsmjoKAg+if62N15X8fZaamJjw824ZMWLEjh07kpKS+A2or6+vKly5kI8fP9LpdIoO2dnZcXFxWlpaXF8O9+/ff/fuXbaagQ3GuLCw0NTU9OzZs8IEQE10dPThw4fZKgFWsafqYIwHDx785MkTBsclurS0NDg4eMiQIXfu3LG1tWU1clWHYePj41P3aDMzM/l5XVDDWhJQx6/fBQUF79+/5xI0cI7ZuXNnOp2urKzs5uY2ZsyYI0eO9OnTh61wsrS0DAoK4je4iIhITk5OdTUDi4qKilu3bi1btqxFixZqamqmpqYUggYGg/Hly89yU97e3u7u7uvXr+fZM7UCTvwaZqMRkhBOkoe9veH6dcjJAYRAVRU8PJCvL46MhJwcoNNBkAcG0tREO3cKNRMA3LoF/N0mcGwsXL6MZs7EgtRFWFv7b/rpVV6OFy36Q83wCxwbC/PmoUePWBKNDx/f0+mVADB96hxzM0sAaG3dzEpmEAgEAoFAIDQkRNBAINQ/AwYM8PX17datG2f5ieXLl7dv397Z2ZniwMZk8+bNNjY2Q4YMaepACLxRUlLy8fE5dOhQ586dO3bsOGfOnG7duv2rOdHMzMwPHz5ERUUlJSWlpaVlZmYaGxvLyspKS0urqalpamq2atVK4MKpeiE5Obl3796TJk2aMGFCI0z3/4Czs/OrV68yMzM/ffoUGhr65MmT1atXS0lJzZw5c/r06bVIrvxFKCsr+/v7Dx48+MuXL6dOnRLyPjiBQPi70NEQ0EFaGlQbXjualApMyrRvZSWkZTV4GDWmWuquxh14YWBg8OjRI1dXV3FxcS7DcOHR0Rc1MhP/+pF3ZkVBSWTAqKavKCQmJjZr1qxp06bduXPn6tWrc+fOzc/Pt7CwkJaWlpaWlpCQqKqqys/PLygoyMrKYjKZOjo6ZmZmNjY23bp169KlC4UN2LdSuJiKL6ZBIUeZchEE7eShnyqyYRZonj6q9yFAIjcbRESQujr06YPcJwGlrxiaNg3u3sX8Fq8rKqJZs1gPuapO1JqGFkNERka2bt26Qacg1AI6hoD8n4/bCldQXk1NzdXV9dy5cwxeEitlZeVly5YJObuiIBN7CQkJnqYpFy9e5FekgMlk+vr65ubm1nopAuuEcnd3f/jwIWd9DXt7+xkzZixfvpyrP8XFISEhYcaMGUFBQTQajZ+aAWNcLzaQampq0tLSOTk5NT3wx48f9XINkZCQYD2IjIz89u2bqqoqW8kBAC9fvmQ/ZjKZx44d4yxAs23bNn9//zg+ZgatWrWqLl7hJDEx8cyZM6tWrQKAPXv2DBo0KJlneaY/SUlJ2bt3r6SkZPX3lIlh+XfMUqfZycNgdYGDAZSV4Rkz8Pv3wCkrefcOOTrSvLwgIwMSE5mLFkF+PsUYuLgY5s1DBw9CixaCZ8zIENDh40cAoM2dywwIAD5yHFBTo82ZI3iuZgM+cgRzlB3h3vvtG5w6hTw8ACA27gcAyMsrmJlaNF58BAKBQCAQCM0G4mROIDQI7dq1u3LlCuev6MrKyqFDh/LT4Dcy4eHhp06d2r9/f1MHQqCCRqMtWLAgMTFx8ODBCxcuNDc337lzZz7l/YK/iPDw8KNHj44bN65ly5bm5ub79+9PTEzU1dV1cHBwcnJq166dlpaWuLh4TEzM9evXBw4caGBgsGPHjtqt0RGS169fOzo6Tpo0afXq1Q03y/8n6urqvXr1Wr58uaenZ1JS0qVLl4KDg42Njffu3Ut9L+9vp0WLFv7+/sbGxtbW1mfOnBFYAZdAIPx1TBwKqpR+8wY6IMHto1//mLYEURGqDjJSYKjT4GHUGHbZbH7UtlZCmzZtvLy8pk+ffv369dqNAACT5igamohVT4rJK4r0GSqro99c1gaIiYmNGjXq3r17eXl5GOOIiIiQkJBXr175+Pj4+fmFhobGxsYWFRVlZWU9ePBgypQpTCZzyZIlxsbGPJdQP8oG14+4QxA+kvRbzdBaFvzaodyuyMcWLdCDrgYKZltWST1+RHv5kvb6Nbp3D82YQa1mAACQlYUlS0BNTSQ5mfWPcycaPBgcHKofVIusZKMpgOPj41u2bNk4cxGExysLcugAAFoSYCH0JeTYsWMuLi5i1ZzqlZWVZ86cOXjwYCHHMTAwoK4YqKWlZWHBnYz88eMHdW2FxMREFRWVOn62T506xalmAIC4uLgVK1agalCPExYW9vTpU+CvGcrNzWVLAeqCnJycrq5uLQ7Mzc2t++wqKirOzs7nz5+3tbV1cnIaMmRIt27drK2tWXvZz93T07N3797GxsaJiYkbN248cuQI6wu/hobG9u3beVYqMTIy2rt3L6ejJ0/CwsJYD2xtbffv3y/k1aaoqOjkyZPZ2dmcjRhg8Xf84JeucbORUJ8kPGMG9vMDrh/gxcX4+XO8eDGYmUHPnqhVK4EB4YAA7OYGWYJklQwGpjZtAoCqKgAAExM0YgTPrxBYWhoNGwYN7XCZkYGPHcMLFuANGyA4mG/FLyEJDgaKH4lMJrx5w3qYmZUBAFoa2v/qQhcCgUAgEAgEaprLXRgC4d9jwIAB8+bNO3jwILslMzOzb9++AQEBTbtOF2M8Y8aMzZs386zcSWhuSEpKTpgwYcKECf7+/kePHt26dWvXrl33799vZGTU1KHVDAaDERkZGRQU5Ofn9+LFC0lJye7du7u4uKxZs8bMzEzgb/JPnz7t3r3b0tLy9OnTPXv2rN/YSktLN27ceOnSpbNnz/bu3bt+BydUx97e/urVq+Hh4Rs2bNi3b9/q1avd3d2r30H+N5CQkNi9e/eYMWPmzJlz5syZs2fPkiIyBMK/hKkhOLWDB89571VThjWzGyOMTnZgoAM/+Ndn0NcB62ZYSal7d/D1/Zmf4AU2NKz1PXs7OzsfH5/evXuXlJRMmTKlFiNISqH5a1XueRZ9C6soLGAyqkBKGlQ1RAeOlGtp2vAqlfpGWlrazMzMzMxs8ODBW7ZsefHihZubm5eXV/v27QGAieFhNhxIxB8L/zjKTBoWG6AR6kDj+U5IStYoBtrAgezHDJ0/JDZo82bOTU6TBn6rwKkR8pC6uDhkZma2EGbN8f83wcHBr1+/ZjKZzs7ODg4ODZ2HwwD7E3++p+M1QfjJxMTEvL29N2zY8ODBg9TU1PLycnl5eX19/WXLlgmvZgCAQ4cOUQtYnZycqif709LSBKa3WdTudKBGV1c3ICCALR0oLi6Wk6OytigvL79z506fPn34dWCNUC+qgtmzZ3/9+pXT+bJecHFxsbS0vHHjRgZ/SwALC4uTJ0+eOnWKvaKgqqoq9pfHTG5urpSU1PDhw1++fMnW3Pv6+r5+/fr69ev3799XVlYeNWqUgYGBwy+ploiIiJaWlpWV1bFjx5SUlERFBdyPFRf//Ydm+PDhnTp1WrlyZXh4eFFRUWJiIoXQPzY2lve7s+s9AEzTBidF6pkBALC3N37/ns8+jAMD4cUL1L072rsXxo7Fgtbt4O/fYeFCdPkyVScRESQnJ+DDrabG+j9asQJkZPD163+UptLTo40YgRq00mtVFXPlSnj5EtJ+FvrCV68ic3O0ezeYmtZyzOJiAR1KSgCgorIiKTkBADQ0yH08AoFAIBAI/6cgAFi3bt3GjRubOhIC4R+ksrKyW7dub9++5Wxs3769r68v9T2CBuXMmTOnT58OCAigXjtCaJ6EhYWdPHny+vXrjo6O8+fP79atW1NHxIOCgoKoqKjY2Ni4uLiUlJSkpKSYmJjY2Fg9Pb0OHTp07tzZxcWldgvafH19J02aNHPmzFWrVtXL/VA6nX716tX169c7OTnt27eP3JVufEJDQ1esWJGUlHTw4MF6l6o0KzDGJ06cWLdu3bFjx4YPH97U4RAIhHqjuBQGTIOgz9wr9FSVYP4kWOLeSGGs3ANHLwHP0u3SkrDCA5ZOa6RIakBVFe7fH4eH896rpUW7eRP09OoyQ1xcXM+ePWfPnr1w4cJaD4Ix5GQyKiuxkgpNSvrf+f58/vx5T0/Px0+fXU6HAwk4lsMySZwGfVRgohbqpsRHyiA01b+wYTod+/mBnx9UVtL27v3ZiDFnZ65NEFp5wDVCXRA4lKWl5e3bt6uvtiew8PX1XbFixbdv31jZaFlZWRMTkw0bNgzk0LXUO/cyYWI4BgApEfjqgNRqJT2Ki4vLz8/X0dFR+5U9FZL09HRbW9u0X5nOhoPi483zcyvwd9OcOXMOHz7MepyamsrTV4ATNzc3T09PfnsTEhK6dOmSkMBfZCcIzuCnT5/u6elZv0Z9rPF//Pjh4uJC4Y2hrKzMT5bRu3dvSUnJ+/fv83wvOnbs+PLlS9b9FvaL7+/vb21tza4b0q5du48fP/KbWlRU9Ny5c+PGjau+i8FgGBsbx8fH8zzQzs6O35gsgt4HC3NVx5MmYV9fig7I1RWdPg0AkJyMFy7EERFQWEjRH1RUaF5eoEPlFsVcsgQofJVoNGRtjQ4eBPbSjrw87OkJrG8RFhZo7FigKMuCMb5yBe7fh4wMzGQieXlo0watXAnyQheQYjLxxIn49Wuo5iSB9PTQuXO10zTgoUNxcDBFB+TggG7eDPkYdOL0YQCYO2txa+u2tZiIQCAQCAQC4e9l1qxZx48fJw4NBEIDIi4ufvv2bUdHR85fm8HBwYMHD3706JFkDZc01Qu5ublr1qx5/PgxUTP8pVhZWR06dGjnzp2XL1+eN28ejUabP3/+mDFjmuTjxMmPHz+8vb1fvHgRGhqam5trbm7esmXLli1bWlpa9u7dW19f38TEREpKqo6zuLi4vH//ftiwYSEhIWfOnKldHdmqqqrk5OSwsDA/P7/r16+bm5tfvnzZ2dm5jrERakfbtm2fPn3q5eXl4eFhaWm5adOmNm3aNHVQDQJCaObMmU5OTn369JGUlOzfv39TR0QgEOoHWWl4fA5W74UXgZCeCWUVoKwI+tqwYga4dm68MLYugu9x8DwAKir/aJeSgAE9mqWaAQBERdHBgzBtGq6emFFTQ/Pn11HNAACGhoYvXrzo0aNHYWHh+vXrazcIQqDagrKkx9+Jm5vb7LnzOr0sCMe/0zlSNJiiDQv1apkJFshPpULPnsBSMf4SNACvRCyXTwM0iu+C8EhJSZWWljbCRH8j165dW7RoEWdqv7i4ODQ01N3dPT09ffr06RTHMhiM6OjooqIiAwMDdXV14SctZ8L62J9v/QxtqPVn2NDQsHYHhoeHU6z4Z7Fjx45OnTqJiYl16NCB1cL5OeeHtrb2x48fa/Rq1Ijv37+zHwsj4zAwMKDYS6PROG0qhD8feb4OJ0+elJKSOnfuXHFxMWsoKSkpOTm5rKysupzpSUlJs2bN4un9YGlpefjw4Y0bN7569Yrf4W/evKFwywgODv7vv/9mz/7Do6lLly6cmz179vz8+TODT5EFc3NzfgJofpNyShl0Wpp03e15KBFnc8gcTZd1AAD7Du1ZEfIc5Dc5OcJ20NFBN2+ihw+ZCxZAZSVFf/z0KZo6lWJI2urVODgY/7LB4IbJxJ8/w/jx6NAhYD1ZJSU0WzgjLDodT52KAwOhvJzVgAHg61cICkIHDkDr1sKMgY8dw2/eVFczAABOTIQlS9D9+1DzRRdYXx+o3w4jIwBITUsBAISQpYVVTacgEAgEAoFA+DcgGU0CoWHR0NDw9vbmSru+ePFi8ODB9bvIQEiWLVs2evRoGxubxp+aUI9ISUm5u7t/+fJl7969d+7c0dfXX758eSy/X/4NjLe3d8eOHTt37hwWFubm5ubv719YWBgcHHz9+vXt27fPnj17wIABrVu3rruagYWmpqa/v7+RkVHr1q3v3LkjsH9KSsrdu3fXrVs3atQoZ2dnHR0dGRmZLl26HDlyRElJycfH5/nz50TN0OT0798/LCysa9eu/fv3d3Jy2r9/f10WdTVnWrdufevWrRkzZpAUCIHwLyEpAXtXQcg98LsKvpfh/R3wu9IYagYFP8z+R6PBzSOwdDpYmoCiHCAESvJgbQbr5sL5XQ0eSe0xM0NXr6KuXUFT82caQFkZ2drSDh1CY8bUywx6enqvX7/29vYePXp0vfuW/70UVMH6BLEyelVY0c+8o5IYLDWAr45om3G9qRm40pMCl5VjjLn6cG0ihChSv41cVlxTUzMlJaUxZ/xbYGnoeRoVZGZmbtu2jd/rVlFRMXfuXGtraycnp86dO9vY2Dg5OT169EjIeQ8mQnwZAICKGCzUb4Ia8yIiIgI/hDt27OjWrVvnzjz+QnCWGODC2dm54dQMAFDFUfpHYBm4Fi1auLtTuQ9xCRrqyNatW69du1ZUVMS+GpSVlSGEDAwMRERqIzXDGMfExPTo0eP58+d5eXmcu0REROzs7IKDg52cnCicGwCguLiY4g9KRUXFvXv3eO5Cv9i5cyc/NYO6uvr69ev5rVgQFRVVUVHhamSrGUJCP33RdXw3+fi6mN9qBlUxWNsSBb4PZusYWMWGqBB4OeXqoKnJM9P/BwJFEkpKaM8eRKkowklJeMUKqKgQMBTXUQsXYn9/tprhd/v373j+fBCu4As8fkxVJOvbN+BXpIMS2qJFoKnJd7eODlq4EABERUQBAGPMZDaGYo9AIBAIBAKhGUIEDQRCg2NhYfHw4UNpaWnOxqdPn3bs2DFGUK3B+sXLy+vFixebNm1qzEkJDQdCqEePHl5eXm/fvmUymY6Ojo6Ojtu2bQsMDCwrKxN8fJ3JysoaOXLk4sWLFyxYkJSUdPLkyVGjRhkaGjb03WRxcfE9e/Zcu3Zt/fr1Xbt2ffnyJVcHBoPh7+8/b948ExOTtm3bnj17lkajDRkyZNeuXe/evSspKUlISHjy5MmaNWuIS3DzQUJCYuHChfHx8WvXro2IiGjfvn2/fv3C+fmQ/804Ojra2dndunWrqQMhEAj1jIgImLeEdlagWhv/oJrBEjFwtSj6410W+H/snXVYVE8Xx88s3d1IKiEiioIBoiIg2N2iopjY3e1riy12txioGCgiiAGoiAIqiHR31877x8r+1o27CyxizOfxedydmXvm3N1l4853viduHn52CR6dgaDL8OYmzPNo8mQai64uOneO9uABOn8eHT9Ou3cP3b4N9vZCnEFDQyMoKEheXt7W1vbLly9CjPwnggGuZULH1/hgyCeQkEayilIisMYIRXdBqwyFbMzAKkfgu5ea1wDOdmpZw6+xZwAAS0vL9+/f/5q5/iw2bNhA8Ts3MTFxzZo1nO0lJSWOjo6HDh2KiYkpKCiorKxMT09/+fLlxIkTt2zZwnfShHLYk/jjqV9liBSbw420TZs2WhQLkwAAUFBQUFVVVcGysBobG8u44erqylVMYGtre+LECSHmycmTJ08QCxQjaTRar169qE0sKKwLBISZw8WLF/fs2ZOVlcU2IDMzMyEhgSEI0NDQUFRU1NfXt7a2FlDi4O7uzvWzoLa29vPnz35+ftnZ2Y0UHwcEBDAeTFwH212McX5+vouLi/zPJQ9MTEz27NlDXZ/Ozs6O9WliqhkioqKlN/hKzt5bJvGjwqkavcwo4LDCIvtzA6x6O/XatWvXy5cvGV18NA0cmgmqAbm5ePdu9spbbIiICFSRwcYG3bwJ1JqGr1/xsWP8QzGJjcXBwbzSw3Fx+H//4x8kPx9T+6+UleH79+uRFZMWLdCUKaCgwKVLWRlNnw4aGgCgqfHjvSXh+y+9ikggEAgEAoHw+0BKThAIv4KuXbveuHFj4MCBVSwWfO/fv+/YsePZs2ft7Ozu37//9u3bzMzM6upqNTU1PT09U1NTMzMzY2NjvjskBCQxMdHT0/P69etycnJCCUj4fTA2Nt6xY8f//ve/wMBAf39/Ly+vmJgYDQ0Nwzr09fX19PTU1dWlpaXFxcUZcoeqqio5OTlNTc0GbG3BGJ85c2bFihXu7u7nzp2TkJBogtPig729/fv378+dOzd9+nRJScmhQ4e2atWqtLT01atXd+7c0dHRGTp0qK+vb5s2bX7xdj1CYxAREXFzc3Nzcztw4MCxY8ccHR09PDzWrFkjLIeP34RBgwY9fPjQ3d29uRMhEAh/JGxSBk5sGat6xQAJAACFPf+Ez0FlZcRty7KwkJSUPHr06LFjx7p3737nzh3+m1N/Q6qq8IED8OoV5OdjcXGkoYGmTYNOneoV42MJLP6KQwsAAGpj34h26ddTGbxNkEGTfcwKpUjEj0IVHDUpWKlXTQqh0KFDh3Pnzv2y6f4goqKiqAd8/vyZs3HChAmhoaGc7Tk5Od7e3l27du3RowevgBhg3mdcTgcAaC8HE7Xrla/QUFVVbd26dUpKSr2OGjt2LOPGnTt3Fi1adPv27YSEhJqaGhqNpqura29vf/ToURkZmSbI9wdycnLXrl3r3bs3s4XXrydRUVEHBwe+6ory8vJGfnVn/CFjjHfu3JnLe1t/hw4dwsPD09LSiouLW7RoAQCWlpbUtoVDhw49f/48hRSpuLj44MGD/fv3b+QpMHJjbeF8d1JUVHz48OHTp09PnTqVm5srLi5uY2Mze/ZsNokDJ5s3b3727NmHDx9YGyM+x0vvfCRi0ZVxl1Fggsm7Dx8AIDg4+Nq1a35+fv379+dzAqNHw6tXUFLCvVdODjF/yGRm4jFjMF+xoK4ucnLiM4aBigpSUsIJCTwH0Onw+jV4eQkUDQCfPQt5eVQjIiP5RykpoSqowZiosJDNlQgSEqCoCLS0GKIEXqCpU0FZGY4cwfHxDBMILCZGMzKC2bPRwIGMMSYm5gxBzOevMaYmZFcGgUAgEAiEfxEiaCAQfhGurq7nz58fM2YMq51jQUHBwIEDJSUl+/Tp07lz5w4dOoiLi2dlZSUkJISEhMTGxqakpOjr61taWrZv3759+/bW1tYalD+EeJGTk9OvX79ly5YRa/2/GFFRUWdnZ2dnZwCorq5OSkpKSEhISEj4/v3748ePExMTs7KyysrKamtrGfoDUVHRkpKSvLw8KyurXr16jRw5sq0AxSMrKyuvX7++fft2GRkZPz+/Dh06NPmJ8UZERGTixIkTJkwIDAx88OCBr6+vpKSktbX1smXLjIyMmjExQuORkJDw8vIaPnz4/PnzLS0tfXx8evXq1dxJCQ1ra+udO3c2dxYEAuGPhK+agdchf4asoYnx9PTU1tbu27fv+fPnXVxcmjud+pCQgGfMwDExUGfkjgFwWBhyc0PbtglStLucDlsT8IFkqKl7BSlJiRuIl96yas4XBmPXcuMH/3o1AwB07Nhx7ty5v3LGPwW+XnGcA75+/RocHMxrfHZ29oYNGygEDZcy4Fk+AIAoAm9TRGu+F/WBAwd69+6dQLEWy0FUVNTBgwdnzZoFADt27Ni4cWNgYGBMTIy+vn6vXr0UFRWbKtc67OzsWNUMrDg5OX379q2oqEhMTExTU3PAgAGrV6/mq4YvKSlhKjDq9VfJNjgyMjIuLo5ifHx8fHR0dOvWrZktPXr0SEhIoJj0xo0bDx48oHZfSE5OFhUVbdGiBUUJPL5lNdTU1Ch6WXF0dHR0dBRwMANZWdkbN26MGDHiw4cP7du3B4CIhFSZvc9pBhbAIWVgwHBxCA8Pf/369cCBA0NDQ7t27WpjY8MsQsEGcnGBLl1wQAAXYwMaDTk4QLdujHt4zhz+agZRUeTsDLKygp4hX3uMevlnZGRQ9+OiIlRbC9QvbDU1kJWFn2uUsIGYlyBqavCOHfDkCc7IgPJykJdHOjowZQoaNIjnwWJiICEBUlJQWgo0GlJRAVtb5ObG7JeVkdXRbpGSmvQ1Lpb6dAgEAoFAIBD+VoiggUD4dQwfPlxcXHz06NGsV3AwxuXl5ZMnT3Zj+a3CpKqq6uvXr1FRUW/fvt29e/fbt29pNJq5ubmZmRnDwsHMzIxv8cgXL15MnDhx9OjR5Irbv4OYmJixsbGxsTHfkWVlZREREf7+/v3799fQ0JgwYcLAgQN1dXXZhqWkpLx588bf3//WrVvt2rXbunUr11dss4AQasBlIMIfgYaGxsWLFx88eDB58uQ+ffrs2rXr77BqMDU1jY+Pr9cqDoFAIDQShUBMNA0A0Ldv3xs3bgwfPvzgwYNDhw5t7nQEo6QET52KYznWMAoKsK8vyMmh1aupAzzJg4VfcELdTxBxGkzXhalefW0sFz98+JDXWuavoTHrnQ0L0si5mBgYGNDp9KSkJD09PaHP/kcjy2/ZknPAqVOnsrOzKQ75/v17RUWFpKQkZ1dmFayM+/FkzdCFdo22I3z27Nn58+cLCgoUFBRGjx7tJOC2cgAAaNWq1YULFzw9PWNiYqgXvJlUV1c/ePCAeVdSUpJhV1bvvAWArRiEmJhYly5drl69ymv848ePKyoqMjIypKWl1dXVBZwlLy9PSUmp8X+V7969Ky4uphhQUFAQGRnJKmg4cOBAdHT0q1evKI4qLS2lnreioqKgoMDLy+vDhw9FRUVcx8jIyIiLi/Nyj5CVlZ08eTL1LI2kZcuWr1692rp1q5+fHwBobPMr+1nN8P3795ycHOZ4hqChY8eO4eHhERERO3bs4DsFOnwYZs3CoaHA+izIySEHB7R//4+779/jjx/5BJKQQD168P2c+gm+v/h+rujKB34SHESj8R0DkpJIXx8nJ/McoKGBhg8HAKiuxu7u+OVLqK390ZWTg3NyYOVK+PgRrVrFelBk1NsHj+7qZGYPfRgkkVenlqDTISMDnz8PMTHo4kXmo2Fk2DIlNSkx6Tv5FUkgEAgEAuHfhAgaCIRfysCBAy9cuDBkyBC29oCAAK7XLMTFxS0sLCwsLEaNGsVoyczMjImJ+fz58+fPnwMCAj5//pyVlWVpaWltbd2+fXsTExN1dXUxMbGCgoLs7OyPHz/eu3cvPj5+7969gwcPbvLTI/yBSEtLd+vWrVu3bps2bXr06NGFCxfWr18vKyvbqlUrBQWF4uLi9PT0pKQkCQmJDh06ODk5rV69mly0JfxiXF1dP3z4MH369M6dO1+9etXU1LS5M2oskpKSYmJipaWlfK/4EwgEAisNsGdgO5xoGgCgW7duDx8+dHNzExMTGzBgQHOnwx+8dSsXNQODykrs54c8PUFTk7OTjiGkAI6k4Hv/rWpBNyXwNkEtpQFA2dfXd8SIEZaWlo6Oju3bt+/SpUuTOtv/fXTu3Pnly5fkuzEbdnZ2T548oVjO5/R4o9gKz6CkpCQrK4vzocYAM2NwXjUAgL4krDTk/hZHp9MvXrx448aN4uJiCQkJGxubhQsXcpZiTE1NHT169Lt370rqnPavXLnSrl27Cxcu6OvrU2fIpEuXLmFhYTt37nzx4kVRUZGsrOy7d+9Yl5a5nh3jBpvgQOjMmTPnxYsXeXl5NBpNXV19wIABixYtot4dISkpaWBgUK9Zvn79Wt9DuMK38gIAHD16dPTo0cy7UlJSAQEBHh4ewcHB6enpDZtXRkZGWVl55MiRT548uXjxIqcAQlVV9e3bt5s2bTp9+nQVRxkChtp+2LBhDZtdcMTFxRlqhmm3whZ+wQAgWvfyb9OmDVvBi/DwcIamAQBqa2sfPHgQFhZmY2NDYdIAEhLo+HEUGIjPn8f5+QCAlJXRhAlMbwYAwDdvAg/Nxw/ExNC8eWjWLEGchP4La2wM797x7EYIrK0Fjwbt2gGLZogLgtmgokWL8OfPwFV6hRA4OICWFgDQly8HVjUDk6IifOkSWFoyq0ikpaceObavpqYmDoCuqzYu72f7B4xxRAQsWIAOH2Y0tNDVA4Dy8rKCwnwlRWVBciYQCAQCgUD4myCCBgLhl/L8+fNp06ZxtltYWAgYQUNDQ0NDg9Vvs6io6P3792/fvg0NDT19+nR2dnZNTY2SkpKqqqqJicncuXP79OkjLi4ulPwJfzE0Gs3V1dXV1RVjHBcXFx8fX1xcLCsrq6Wl1aJFCxUVleZOkPBPIy8vf/HixWPHjnXr1m3//v0jR45s7owai5iYWHV1dXNnQSAQAGpq8LFj8Pgx5OQAxqCkBF27onnzgNs+4L8AomlgYGVl5efn5+bmFhgYKPj38GYjIoKqNz0dnzmDli5lbSuogaMpcCoNp1X+16gkBhuN0TgtYL4Cunbt+uXLl3v37oWGht69ezcyMnL06NEbN25UVVUV9jn8nXTq1CksLOwv+FoiXJYsWXLt2rVPnz5x7TU1NV27di1bo5KSEnVMSUlJrmN8UiAgDwCAhuCQOZLitjSflJQ0YsSI9+/fV1b++Hu4f//+5cuXN2/ezGrTkpOT07t3b7a0S0tLX7x44erqGhgYqMlNNsQVKSmp1Sz70Tt27EgtaJCSkvo1W6737t3LvB0XFxcaGrps2TLhToExPnfu3OzZsxsfys7OTktLi1qXEBERcePGDdbnUUZG5sqVK5GRkd27dy8sLGzAvAYGBqKiogBw9OjRVq1anT59Oj4+nvHiodFo7du39/f3V1NTO3z4MADcunUrKyuLeayiomKvXr0uXLjQgHkbzNr4HyIYo8W2AKCgoBAUFMQ5jKFpYJg0UL8gf6JnT9ST9/cGHh4V/yEvj4YOrZeaAQBoS5bQX76E1FSuvcjYGE2fLng0NH48XLmCeRWCkZCA/v0FCtShA5o9G+/fz65pEBVFXbuibdsAAHJzITiYi5qBQVERPnHis1mruPgvBYX5H6M/MCvSvtTT7P/5u0Llz/oYjPHr1yglBXR1AUBW9ocGq6ysjAgaCAQCgUAg/IMQQQOB8IvAGO/du3fJkiWcK1ju7u4TJkxocGR5eXkHBwcHB4fGJUgg/AAh1KpVq1atWjV3IgQCO56enjY2NsOHD3/69On+/fsbI9UqLCy8dOlSTU1N7969m+XVLioqyryARSAQmo3iYjxxIn77Fph/j9+/Q2QkBAWh48dBR6dZk2sqiKaBQYcOHTZv3jxt2rSQkJDmzoWS6mpMWbQbAODbN9Z7T/JgajTOYfnNgQDGaMJ6Y6TG8ckpLS09fPjw4cOHA0BOTs7mzZvbtWt369Yt5l5eAgVmZmanT59u7ix+O6SkpE6cODFmzJhvP78yAUBfX3///v0KCgps7aNHjz5z5gzTqIATHR0dTkOFmNL/lnLntAB7RS4H5ufn9+3b9yOHK/7nz5+9vLxkZWWZJVc8PT15iTBiY2MnT5587949XulRY2RkFMFbloQQsrW1Zb0rRJOG5ORkVslCnz59li9fbm9vz5yLcYNtxsZIKzZt2lRTU8PpSdkANDU1LS0tqQUNxcXFhw4d4qwflJ+fT/FyokBNTY1VjLJ48eL58+eHhIT4+fkdP378woUL/fr1Y3TRaDQfH5+ZM2fu2rUrLS2ttrZWU1NzxowZv/7KTEktAAA96YeRz5MnT/geQqPRhDO3mhqfAVJSoFz/pXctLTRvHt6+nYsdgo4O2riRf00KVuTlYdo02LoVCgrYu2g01KULcncXMBKaNAm1bYt37MBJSVBSAmJiSF0dXF2RlxejaAW+fx/S0ngd/kFD5aaKRNreLayNFoWlnxRkahB6p6Xa4zvHsdnZ2NcXzZkDAF/jYutOiL95CYFAIBAIBMLfh5C+whIIBEoSExP79Okzf/58NjWDnJzcjRs3zpw5Q23zSCAQCAQG7dq1Cw8Pz87Otre3//LlS8OCxMXFtW/f/vnz51FRUQ4ODmPHjq3HLiUhQQQNBMLvAJ4+Hb95A2x/jHQ6/vgRe3qyt/9FNLJ0xV+Dh4dHcnJyTExMcydCCULAd+WJZfUxoRzGRv2nZlAXhxm6EGqLDplzUTOwoaqqumfPnsOHD/ft2/fly5eNyfofQVJSsry8vLmz+B3p1KnTo0ePXF1d9fT0xMXFxcTEdHV1nZyc7t+/7+zszDnezs7OysqKVzRpaWnODQAYYMEXXEEHAGgnx7PYxNy5cznVDAwyMjKWL19eW1sLAAUFBW/fvqU4o8jIyGyuVvMCsH79em1tbV69pqamCxcuZG0RllXD1atXHRwcLl68yGy5f//+oEGDFi1aJJT4nFy4cOHMmTM3b95kOBw0nqNHj/It0JbKbR+/qKhoA66xqKiozJ49u3v37myhzM3Nr127du7cOaaagYmVldXZs2cDAgICAwMvXbrUMDVDRkbGmjVrRo4cOWrUqC1btuTl5dU7BKaX75gi+HANwYos8AWNGAEc+qSfBujogIREQyKPGkXz9kZWVsBcvFdWRra2tBMnoE6RU49oY8eiZcsQWyUUZWXUpw86caJ+BhIdOqDLl2lPn9Lu3aM9fIj8/dHcucB8scXH8zrukbHuQds2aVI/Hg05WfmWxqZjevWd/e4zw5jhmxJ3mQL+/h1jfPf+rcCgAAAwNTGXkyWCBgKBQCAQCP8ixKGBQGhC6HR6SEjIqVOnLl68yFlb0cDA4M6dO5aWls2SG4FAIPyhKCgo+Pr6Hj582N7eft26dTNmzKjXZd+UlBRnZ+cVK1Z4enoCwJ49e9atW2dtbX3x4kX7+l8dazBkCYRAaHbwo0f45wrTP/XGxICPD5o161emxJfCnohoEYSIiIiItrZ2dna2ubl5c+fCG1FRpKKCk5OpxrBUzbifA+V0AAAdCVhnjIao/1dVXUD69+9/9uzZwYMHP3jwoF27dvXP+M8AY/z58+eAgIDo6OjKykpRUVFJScmioqLS0lJJSUl5eXlZWVkFBQUajSYrKystLa2ioqKtrd2iRQvWhcA3b960bdu2Gc/id8bY2Njf37+goCA6OhpjbG5urky5UfvMmTNubm5fv35la5eQkOjXr990Dof5G5kQWgAAIE6Do62RODfZT3V19evXrykmjY2NDQwMdHJyev36dUpKCsXI1NTUkJCQwYMHU4zhiq+v76VLl6SlpbmWG9PR0dm1axdjzV64VSfev3+/aNGiZI63jtzc3KNHj2pray9YsIDXsQ2ziIiLi5s/f/7Tp08Fr83BF319/Y4dOz579oxiTFVVFedD16ZNG01NzaSkJF5HKSgoODg4xMTEpKSkVFZWqqqqGhoaLlu2jPMpxhhPnDjR3d19wIABjTgVnixfvvzSpUuJiYmMu1euXDl58uTUqVOXLFlCfWAWyxWmqmu7az+FgmDOOpKSkiNGjGhovj9jbo7atcPcKlwAACgowIwZDQ/u4IAcHNDXrzgiAiQlkbU16Ok1OBgaOxb694fTp+HDB4wxUlFBkyZBgz/9JSWhRQsu7erqvI54ZNwCAGSra9xcB9q59peRkYWaGvqCBVBaqlFSXighni/FXfmRoCh3bdeG+G9fAUBWRtZ9bD2UKwQCgUAgEAh/E0TQQCAIn9TU1IcPHwYGBgYEBGRkZHAd4+DgcO3aNXXev3YIBAKBQMGMGTMcHR09PDwuX7587NgxU1NTQY5KT093dnaePXs2Q80AANLS0tu3b+/Zs+eIESOmTJmyatWqxlSyEBx5efmioqJfMBGBQODJtWtQVsazt6YGgoLgNxM0CBFSeAIA/P3909LSbGxsmjsRfjg4wIcPQKdz79XXR+PGMe99LfuxEjmrBRrR0C24vXv39vHx6dOnT2BgoICfsH8KRUVFR44cuXv37rt379TV1Xv06GFtbS0hIUGn0ysrK2VlZWVlZcvLyxnKhoKCAoxxcnJySUlJXl5eampqcnJydXW1ra1t//79x4wZc+3atcOHDzf3Of3WKCoqdu3aVZCRxsbGjx498vDwiIyMZOxQp9FohoaGQ4cO3bp1K+f4bd9/vNRn6IKpNPeY379/p7ZVKC8vf/TokZOTU35+Pp3Xn1gd9d03n5GRMWLEiPDwcK4aVnl5eTMzs927d9vZ2XH2Nr7wxKxZszjVDAyKi4uPHTs2c+bMxsRno6amZsKECatWrWrTpo3gRxUWFgYFBaWkpJiZmdnb23P9Eq7Hbw1bUVGRUwiiqKhoaWlJIWgwNze/c+dORUVFVFRUaWmpgYGBAdv2/Tr2799fWFi4bt066jQaxqxZs06dOsX2ComPj9+0aVN5efnatWspjmX+CdBTvlScohrJhp2d3dSpUxuQLVfQgQMwahTmLNciL49Gj0a9ejV2glatkLDqA8rLM2o3NN23H9SnD/bxAY73CjpCxRLiANCzuNJl6GhGI54xAx4/BjpdlE4HgBoON6YsGalblq3eZn5jvBtoamjNnDZfXU047hoEAoFAIBAIfxxE0EAgCI3y8vLz58+fOXMmNDSU4uoDQmj+/Plbt24VExP7lekRCATCX4apqWlwcPChQ4e6des2ZcqUpUuXcpZkZuXdu3eDBw+eMWMG5440Nze3t2/fTp8+vX379vv373d0dGzKxAGIoIFA+B3gLKXMRmHhr0ijPgjXnoGvpoGxRCTEau78SUrCX74gOTmwsAB+NuON5NOnTxMnTrx586ZUvUpxNwdo7lx4/hy/f8+lT1YWjRsHSkrMhoi6zxbLxj1+AwcOzMrK6tu3b3BwsJaWVqNi/TZUVlYaGhp269Zt9erVtra21F8beJGbm/vixYtr166tXLkSALiuRhMahoGBwdOnTz9//nznzp3s7GwrKys3N7fa2lo6nc5WPiCzCr6UAQDIisBifZ7vY1VVVXxlCpWVlQDQpk0b6u9mMjIy9XLjKCkp6dOnz7t377j2enh4zJw5s0OHDmztjTFpePjw4apVq5h3X716RTE4Pj7+3r17rC2NfMOfO3eukpLS7NmzBRxfWlo6bdq0kJCQ5ORkOp0uLi5uaGg4bNiwjRs3sj0Cnp6et2/fLuT9iczreTl06FCvXr3i4uI4u3R1dffs2QMAkpKSnJq29PT08vJybW1tSUnJpKSkTZs2hYaGCquIBiuvXr26evUqV70LQ3Qybtw4Y2Njrsd+K4czaWAIAAAVB+ZBZTkAhIeHd+zYsWPHjuHcDKg6duwIAJqampcvXxaiFwgoKqLr1/Hy5fD2LaSkAJ0OcnJITw88PJCwfCD+IAwMkKUlp2UFDWOJmtpKUZFiQwNGC752DQcFQW0tAIjX1gJAtch/goYsGSn/VnqvdDToNAQYi4mJ9erp2r/P4F+jvCcQCAQCgUD4PeFXjJNAIAjGo0ePWrVqNXXq1BcvXlBcBdDW1r579+6uXbuImoFAIBAaD41G8/Lyev/+fUZGhomJycaNG4uLizmHVVZW7tixw9XVdceOHUuXLuUaSlNT89atW5s3b/b09Ozduze1t23jkZSUZFxAJxAIzQbf6tr1L7/dpPz6YhOM77QIIWGufPCa68ED3LcvvV8/PGkSfeRIurMznjYN8vObaLrq6uphw4bt3r1bwL3jzYy4ODp7FnXuDGzaCy0tNG0aYrHiL6uFT6UAAKIIrBtdYtvT09PT09PR0TEtLa2xsepFQQGkpEATfErevn27Q4cOt27dcnZ2bpiaAQBUVFQGDBhw7ty5rVu36ujo/IK/jn8NU1PTxYsXW1lZHTlyxNra2srKytTU1MXF5eXLl8wxZbU/bqiKgxzvhWZDQ0PqOheioqJdunQBgDZt2vBaOWZgbGzMqT+gYOHChbzUDABw8uRJKysrrl3Miwn1emkdP358woQJrMvY1EoOzmIcDX7Dp9Pp8+bNe/369YULFwQ8tri4uGfPnhcuXEhMTGTkWVVV9fnz5507d44YMYLtcoq9vT3FG3XLli23bdvGtUtPT+/69etWVlasahiEkJmZ2bFjxzp37sw2vqqqasmSJe3atbO2traxsbGwsHB1dZ09e/aMGTNatmwpyHnVlx07duTk5PDqTU1N3bJlC6/eDd9wNYYv298AQDs6e5COdbUnEELOzs5OTk7MFj8/PxkZGQBgKDnCwsIadxIAACArS9u/n/b4Me3aNXTsGO32bfTgwb+oZgAAAOTtjUxMONsNCosBILy2orS0BADg2jWo07LIVNcAQIGEeKKCbLi2+tEO5mt72oS20KTTEEKok63dprU7hw4aSdQMBAKBQCAQ/nGIQwOBIAQCAgL69evHWRGTFVVV1VmzZi1cuFBOTu6XJUYgEAh/DTU1NZWVlYwLcGxoaGg4ODi8fv1606ZNO3fu7N27t5mZmZaWloiISFFR0Y0bNxISEjp16vTq1StDQ0PqWQYNGtS3b99z587NmjVLXFzcy8trxIgRTfG+LSIiUltby38cgUBoMjDX4sesaPwupr4NkDIUOf5Qrss/pVrTErzwBKv/+fMwOHQOsnKhphZUlWFkXxjZt74J/gQ+dOgni+baWkhJwSkpEBeHzp+HJrAH8PX11dHRGTt2rNAjNxVKSujaNbhzB27fhoICLC6O9PTQ7Nmgq8s6KrUSajEAgJ4kyApDkLN06VIREZFu3brdu3fPzMxMCBEpoNPxoUPg748zM6GmBmRkkL4+WroUeKz7NoDQ0FAXFxdhRRswYMDatWsbs6VeUKqq8IMH8Pw5rqlBZmZo+HBQUWnaGSnJyckJCQnJy8tr27attbU1jcMmvfFMmDDB19e3pKSE2RIfHx8ZGblo0aLFixcDgETdnJWU/gvS0tJmZmYJCQm8BrRs2XLgwIGM2/Pnz587d24+Nx2VoqKil5eX4GdKp9NDQkKoxzB2OFA7IghYeCI5OXnjxo2ZmZkCpsdAWpq9UAenpoHv7CUlJePGjSssLAwICBBcJOTh4cF1Hb2ysvLevXs7duxYsmQJa3u7du0eP35cU1PDNl5cXHzz5s0a3D6sMcb5+fmtW7cOCws7dOhQQEBAaWmphIRE586dFy1axPmDoqSkxNXV9eXLl0whSF5e3rdv32g02oABAwQ8r/qSkpJCPYDXS/ddMdzKAuBWOoFh0gAsmgbWl7Rw5Au8kJYGW1ui8AJVVXTlCsyfj6OiIDcXAAAh0NFx1Gv1uTS7pKT45Jkjs6YvQCzVaQ3yi1+00CyWEN/i8J9qCmHc3sJqwJDROtr8vq8SCAQCgUAg/BsQQQOB0FhqamqmTp3KS80gKSnp5OQ0evTowYMH//5+tgQCgfB78uXLFxcXl5ycHCcnp5EjR1pZWUlKSpaVlWVnZ8fGxh49elRBQWHPnj1OTk4ZGRlBQUFfv36Nioqqra2Vlpa2sbG5ePEiXykDEzExMQ8Pj0mTJgUEBBw+fHjRokWurq6DBw92dXWVl2/0dtc6xMXFiUMDgdC80GbMoD99CllZ3Lvl5NCkSb82I3YabMnAVDMwblNrGqhhXaxFCFXXYM8V8PA55LOYfwe9hjO+cHkvyDesxsGHD/j4cc6C0wCAv3wBLy9040aD4lLh7+8/4g/cPIoGDIABA4B3/e+qupeMlPCWmBctWqSmpta9e/ejR48yl36FT00NnjgRv3gBzDXL3FyclIQ/f0bz5qHx44Uyyfv37/v37y+UUACgo6Ojrq7++vVrzq3eQgQ/egTbt+P4eMYjgwHwmTOob1+0ciX8cnOIrKysKVOmvHv3jrEQKyMjY2RkNHPmzOksNiGNZ+3atdeuXeP04c/KytqxY0ebNm3c3NzE6k69ht/bpLe3d0xMzPfv3zm75OXlp0+fzvyRPn78+C9fvhw5coRt07yysjLDrUTwU0hNTc3OzhZkJNdCD2xvvHxVBStXrkxKShI8PQCQlZV1dXVdv349Z5fgs6enp7u5udna2l67dk1wB8q0tLQXL17w6i0vL7948SKroCE4OPj48eOcagYAqKqqOnbsGNub+evXr9euXRsfH19WViYuLt6iRYsZM2b4+flRZzVu3DiuWdHp9A0bNjg4OLRq1YrPidUf6i0xFAPWxv94VgaowWcajU6ns5aZYNxgChoYsEkZhGnPQOBEVRWdO4dSUrC/P2RmQqtWyM3NWl7e+tjet+/CPnx8f/3GxWEsL+kuyRlvdNW/Kv+QBInX1lqnZbtqtNDxWsJjAgKBQCAQCIR/ESJoIBAay7NnzziF8xYWFgMHDnR0dOzatSvRMRAIBEIjGT169MyZM728vC5fvnzt2rWNGzdWVlZKSUmpqqoaGxtv3LixX79+jJHa2tqjR49u/IwMg1ZnZ+e8vLzr16+fOXNmypQplpaWPXr0cHR0tLe3l5CQaEx8KSmpioqKxudJIBAajpERGjYMnzoFnOWrxcSQkxM4OPyCLH6BX30jNQ2szFwD1+5B7c/Bysoh8CWM8AL/Uw1ZYMW7dgHvlT8cFYWePxf6c/Hx40cvLy/hxmwYyDsWAPA8nuYHfAewIl73+FcKtT7JhAkTzM3NR48e7e/vv3PnTlnZhklXqKAvXQohIcDpXZSVhb29Udu2jfdpqK6ufv/+ffv27RsZh5WxY8ceOXKk6QQN2M8Pr13L/geSkoJPncK5ubQ9e5poXq6kpKS4uLjExMQwW0pLS6OiopYuXRoXF7dz506hzFJWVnbp0iVONQOD7OzsjRs3urm50epe6nR+L3UTE5MjR454eXnFxcWxtqurq3t4eMydO5e1cePGjb169dq8efP3798rKiokJSX19fWXL1/eq1evep1FVVUVXyOuKVOmHD9+nHGbUzdQL03Dly9f6pUeALRu3bpTp068etlmB25WDfn5+T169Jg4ceLy5cvrNbWvr296ejrFgJSUlG/fvhkZGTHubtiwgUIdEhYW9urVK+bf4M6dO3fu3MlqVvH9+/f3798/fPjw9OnTvIK8f/8+ODiYV29SUtLSpUt9fX0pcqYmOzvb29v706dP1dXVGhoa06dPt7W1BQAlJSXqAxUVFTkbw4ogKB8AQAzBGiOUsm0bw7aEVdMAAOHh4S1atLh165a1tTVbBIaagdDk6Oqin4VQk8ZPy8rKTElNehz4QE9bzTY5mdEuRqcvDI38oqwQq6akUVJmnZ4jXlsLo4T5aUUgEAgEAoHwF0AEDQRCY/nw4QPrXVtb28OHD3P+aCQQCARCg6mqqjI0NJSWlvbw8PDw8PiVUysrK0+dOnXq1Knl5eWvXr169uzZ6tWrY2Nj+/btO3LkSFdXV1HRhnybQghR1zYmEAi/ALR8OYiJ4WvXIC3tv1Y1NeTigjZv/jU5UCxTMR0auNaPELCoRONhXdnyD2JXMzB5/R5OXIUpI+s/QWIiVW95Of3mTZqwBQ0JCQmsbvZ/DUp1e6RzqoQc2dbW9t27d/Pnz7eysjpz5oy9vb0wo6enQ1AQFzUDg6wsvG0bunixkZMEBAS0bt1aWVm5kXFYmTlzppaW1pQpU4T8gDAoKQFecp+qKnj4ED96hIRXQYMvY8aMYVUzMCkqKjp58qSTk5Orq2vjZ7l//z5FhQgASEhIyMjIkFTVZNyt5XgHra6u9vf39/f3r6ys7NKly8iRI3v37v3y5csVK1Z8+PChqKhIQkJCX19/1apVbFvYGfTo0aNHjx4AkJ+fr6io2DDNma6urpKSUh434xkGNBrN1tb22LFjFKoFwTUNpaWl9U3P29ub+tTYaqlwJrBp0yYnJ6f6qhkAgKtbBivFxcXZ2dkMQUNtbS3166GwsPDMmTMMQcPDhw937NiRxWG8VFxcfPXqVUNDwzlz5sTGxoqJiZmbm7NWnfDx8aF4sgDg48ePkydP/vTpU0lJiYyMTMuWLTdt2iSg/Zu3t/e+fftYz+L27duOjo7nzp1zdHQMCgripX0RExMbNmwYZ/vB5B9PxAgNaCkNLXv0WLhw4a5du+BnTUOrVq327NlDoWZorD1DURH28YGoKKiuBllZ6N8f9e8vqKqxpATv3g3v3kFREYiLg5YWmjULOnTgf+AfjqSk5OwZCzdtXV1cUnROXV5GTcki+0dBEISxaW6BaW7Bj6GKijQhWRMRCAQCgUAg/DUQQQOB0FjKyspY7zo7OxM1A4FAIAiX5cuXe3t7Dx06tCnqNAuIlJRUz549e/bsuX79+szMTF9f3//973+enp4eHh5eXl5a9Szxnp2draqq2kSpEggEwUGLFqHx4/GxY5CQgAGQpiaaPBnqNoY2L4U9UYOrTghIkSMNCVAlnYHHUnzxDs/eiiq48RA8R3Hfy8v7sArMYys2E1RUJGg0genTp8/Hjx8Zy5Z/EypiIEWDcjoU1EBBDSgK9ee+vLz8iRMn/Pz8Ro4c6enpuWbNGmF9KOMrV4BlRzWXAYmJqLISGueNtHnz5pkzZzYmAicKCgq7d++eOnVqSEiIcKUSAIDPnsXfvvHsLi6G06fhVwkanj9//u7dO169+fn527ZtE4qg4d27d1yLCzDJy8v7/v17Bw1NEQS1GIproYoO4nWvxDt37jCEp1VVVQBw5syZ7du3T5gwYdWqVUePHq1XJnx3z1MgISHRunXr+Ph4XgOMjIxGjqyf/ouXUwIACG6aQqPRzM3Nvb29u3Tpwncwm6aBjWfPnh05coR5t6Ki4vz58wEBAZWVlVpaWlOnTm3Xrh3XA42NjannVVBQ0NDQYNwuKCjgZdfBhFkiZMOGDZxqBgbl5eXbt28/fvx4VlYWjUbT1ta2tLQ8dOiQtrY2APA6iklCQsLXr1+Zd9+8eRMcHLxs2TK+byne3t7r168vKChgbczLy7tx40ZhYeGdO3d8fX3fvn3L9dja2trbt2+PHz+e9Z02uQL86jROM1v8eHZGjRrl5OTk5uYGdZUm7Ozs1q1bx2bwwGrM0Eg1A/b1BW9vzKLSwIGBtNOn0eHDUPfc8eTdO7xwIWZ5POHjRxwejgYPRtxqoPxlKCurTJ40Y++B7VUY7+vctnVWnl1yhmVWnkQNi64FIdS5M7Rt23xpEpoEhucWAwGdtwgEAoFAILBCBA0EQmNhqxbJtw4igUAgEOrLqFGjjhw5snXr1hUrVjR3LgAAGhoaM2bMmDFjRmxs7MGDBy0tLSdNmrRq1SoFBQVBDq+trX3z5o2FhUVT50kgEARCQwOtWgUAv7ocvQD8Ak2DIDCW0Prw88d5cKr+D6GkJJKUpD5DLCPzX9yvX3FaGlJSgtatoUEGOQymTp06adKkqVOniouLNzhIvWC9il3fXooBbBfEEYCJDEQWAwBEFEEvIa+wAwD079/f1tZ21KhRI0aMuHTpEttPoYaB+e3YhpISyM4GXd0GT+Hv719UVDRmzJgGR+DF9OnTExISXFxc7t69q6mpKczQb98CtTYoI0OY01Fy7tw5alOTpKSk2tpaERGRRk7EVxciISEhIyMjhkBHApIqoBZDUgW0lAYAuHLlyty5c1nLDdDp9Li4uK1bt2ZmZu7fv7+RudULb29vPz8/rl0yMjITJkyQl5cHfqIBzl6usgYzM7NXr17xCoIQsrS01NHRERcXv3379qdPn5ydnQU8C4r0amtrmX/+Dx48WLRoUUxMDNN+7MqVKw4ODufPn2c1QmAwdOjQzZs3p6am8pq0RYsWBgYGjNsKCgp8q7wxvn5nZmZSezmUlZUx96J8+/bt27dvMTExvr6+FhYWkpKS1FNwimySk5PXr1+vo6MzcOBAXkfl5ubu37+fTc3AAGP8/Pnz48ePX7161c3NjVUtwYROp9+9e3fu3LmsL919ybgGAwD0VIY2LDoWVVVVhkaBoVp48eIFr2e5scYMANjfH2/cCHU6EgaoshKHhYG7O7pxAygUNllZeO5czPlM5efjS5dAWRn9XAWm2aDTISEBiotBRwfU1IQb28LccsigUTduXgbA0erK0erKegXFK4PrdC2iosjGBu3bJ9xJCU0E8o4VUJpA1AwEAoFAIDSeZtvmSCD8NUhJSbHe5buBgEAgEAj1hUajXb582cfHh6L8bbNgZma2f//+qKiowsLC1q1bX7t2TZCjrl+/rqGhwdgTRvh7KCvDx45hT0+6hwd9/nxo9PViAuGXgQTD/xSqiKH6xxqwHtNTr1JLSKA+fQAAnzqFe/emDxqEx42jDxuGe/XCq1dDQ5XE3bp1a9269Y4dOxp2+O+MneKPG1cymkoKo6Gh8fDhw6qqKs+fq4M3GMSx5MmOmBjVCpkARERE9OvXr4l8nrZt2zZo0CAbG5v79+8LM24Vv8IhlZXCnI6SwsJC6gEVFRVcF27rS79+/VRUVCgGaGtrm5mZAYBe3Rp0aiUAQFFR0Zo1azK5WX2UlpZeunQpODiYtbGsrOx///tfv379nJycBg4c6OPjQ+0MUS8QQgwfgpYtW7J1KSsrM1SwAoYSxPBmy5YtFL0WFhavX7++f//+rVu3MMb1cNChTMPU1PT9+/cAEBAQwCjHwFpMLS8v79atW25ubpz7PdTV1bt3787rY0JGRmbixInMu6Kionp6ehSJycjIjB49Ojo62tvbm6/RAhtfvnwZP358TU1Nnz59GlBCLisra8OGDRSP5969e7/xNlmprKy8du2asbGxLu8Pwerqaj8/v+y6ujOXMuBYyo+uWbrcH8CwsDBekgWKrnpQXQ27d7OpGZjg6Gi8cSPF0XjdOi5qBgbl5fjaNWgCT6b6UVODN2zAzs70gQPpQ4fSe/fGAwZgf3/hTuLq3HfOzIXt23Vk/CGkKMrV6OqCjg6ytkYLF6JLl+Dny4yE3xOGRoGvJpVAIBAIBIKwIA4NBEJjqfz5QtIv2+ZFIBAI/xTa2tqPHz/u1atXZWXltGnTmjudn9DS0jp69OjLly+nTJly+fLlgwcP8tqjWVJScurUqU2bNt2+ffsXJ0loUrC/P2zfjuPjmbtp6Q8fIhsbdPBgIxfhCITCng0q4S4ARY4/Fnfln9JZ2wt7cp9w8jKgKDkBAKyaBsFBM2fiqCjIz+fea2aGXFzwkiX49m1gFnorL8ffvkFiIsTGogsXoEFfvw8ePNihQ4dBgwb9Gr8cXrvxGNfBKfbq8R3AxjB1dCgZA8CVTNCSwMsNkWQTLOKLi4tfuXLFzs5u3759c+bMaWQ01KcPvnoVKip4DlBXh5+90+tLu3btmlS/smrVqq5du06fPv3w4cPr1q3rIIxi8JhvyQN5+frGDAkJOXjwYHp6OkJIW1t7zpw5nTp1EuRAvvUXJCUlFRv3HDEwNTW1tLR89uwZ116EkIODA8MYQLNu335aJQDA7t27v3z5witsbm7utm3bunXrxrgbEBAwd+7c2NhY5hq8v7//0aNHz50717p16/rmHBsbu3Xr1sTExNraWiUlpTt3frxRYoxzcnKWL18eGRlZWFgoKSmpq6u7dOlSBwcH1sP5KgxYbRK4DmZoZLW1tdPS0ti6DA0Njx07xuZAwOa7QJ0Aay/rgePGjVuzZs3o0aMXLVrEOS+D0NDQDRs2bORY4T5+/HhiYmJoaCjb1NLS0kOGDJk9ezZr4/z589+/f89LUmNgYLBixYovX740TE8TFRV15MiRadOm7dixIzIysr6Hf/369e3bt7z+3j98+EB9eEZGRllZGbWxRGJi4oULF+bNmxeYB7NjfzxevZTBiUr2IwQbBl7gJ08w71oqAADh4UCnA1f1WG0tREdTHZuYiH19EYui5VdTWYnHjcNhYVBbVwAiOxtnZ8OSJfDxI1q8uH7RMMaXL8P9+5Cfj0VFkbo6mjoVOnZkdFq2aZeWkfrufTgAdOzYRXyHD4iLgzBMjwi/BlYdA1+fBmLPQCAQCASCUCAODQRCYykuLma9Kycn11yZEAgEwt+NiYlJUFDQ7t27Fy5cKMRddMKiS5cub9++NTc3b9u27Y4dO1gvvObm5p45c2bIkCG6urrPnj0LDAzs3LlzM6ZKEC44IACvXInj4n7yBi8uxk+f4nHjGryDnEBoDEWONKZeob4oBGKudS5mjQdV3mbwTDVDvXcA29mhUaOA21doZGCA9u7Fly7hO3f+UzMwqa3Fb97Qly6tx1wstGjRYsuWLePGjav8hdvcfwEd5GFgnT22dxJ0foMvZUBNE5g1SElJ3bhxY8uWLc+fP29srK5dkRnv6/uiouDm1sgZXFxcvn79GhMT08g4FDg6On78+NHFxWXIkCHOzs4BAQGNDEgbMYJaEofrs/ReVVU1evToAQMGXL58OSgo6NmzZxcvXuzbt++ECRME+U41fvx46t+5BgYGja83weD48eOcxgYMbGxsvL29Gbe16wQN6ZUAAOHh4dRhk5OTGTfCwsI8PDyio6NZHQWqq6vfvn07ePBgXmvzvFi8eLGjo+OZM2eePXsWHBzMUDP07NkzLy8PAFRVVY8dO/bmzZvPnz9HRkbeu3ePTc0gILgOzi5mEYpLly517dpVrc4eX1tb29HR8cGDB1y/czJDCfJ2HR8fP3z48LZt2xoZGZmamjo7O9+/f79///4KCgrz5s2L5r1EXVtby9W2REpKKiAgYMqUKS1btmTIU2RkZNq0abNmzZqzZ8+yDR44cOC4ceO4vvy0tbWzs7PfvHnTYHeQmpqaBw8eiImJ7du3j8IpgRfFxcUUxT5qmYvivGdPSUnha3/y6tWrC29ix3yorcYAAG1k4YxFUykd+RMURP3NFufmAjejFACA7GzM72Tx+/cNzUwI0Bcvxq9fA+cTV1CAz53D9XpXz8/Hw4bh1avxs2c4MhIiIrC/P33SJLxoEb2m5sEjv2Wr5l33vQQAKsqqo0dOABkZomb4s2Cv+eUdS6waCAQCgUBoaohDA4HQWBiXKpgIZWMKgUAgELhiZGT08uXL8ePHd+vW7fjx479mW63gSEhIbNq0ady4cRs2bNDT0zM1NVVQUEhLS0tJSWGscJw4cYLvHkfCH0Z1NWzdCnVuwGzgd+9g1y60bNkvTorwJ8K1MnrDYEoZihxpbO4LnGN4oRCI2awarC3AzQEu3oFajpCsaoYGJIxWrIAWLeDMGZyY+GObvpoaMjVF27dDixYwZw6UlnI/kk6H0FDIzQVKj3peTJky5enTp4sXL973dxWrPmyOyuj4cS4AQEI5TI/BC77ANB20xghoQl0EMzQ0PH/+/MiRI4ODg3mtQAsEQmj7dpg8GdctOf+HiAiys0OzZjUmTwAQFxefPn36/v37Dx061MhQ1LPMnj17+vTply5dmjNnjqqq6ubNm5muAPXGzg61b49/LpTABBkYoBUrBA82ZsyYmzdvsi7hA0Bubu6FCxdqa2vPnz9Pfbi9vb21tXVQUBDXXhUVleXLlwueDDXGxsb37t2bMGFCZGQks56jsrJyly5dLly4IC0t/WOYFALAABBZggFQFb8KHUzp0ty5c5M5X2kAAPDly5fp06czLRb4smrVqkOHDpVxyK0CAwP79esXFBTUgEIG9YX5ruvg4PDixYvExMS3b9+KiYnZ2NhoaGhQHJiWlrZp0yYnJ6eKigoFBYUBAwZ4enpylmU5d+7cqlWrkpKSmC1fvnwJDw8fMWKEt7d3165dOYtKsJKZmVlQUMB5kURSUvLo0aMVFRXh4eEpKSkmJibt2rXjVRTmwIEDxsbGx48fj4+PZzyPGhoa5ubmCQkJ9RWgcFJSUgIADg4OV69e9fLyiomJYb7qNDQ0srKyqD/XJCQkeHVpaWlRT62srCwnJ8fX4/NeYuH9bG0kTQMAucrCq53l5USF8FZ+8+bNEydOMOp0qKmpTZw4cfjw4fwP46fSAIyBl0ZKVJS7cwMLqBkX9dPT4cUL4PV05+fD4cPg5CRQqJoaPHEifvuWvb2goNTvztHqwpjqH68xWRlZrxkLZGWIndsfCZ5nxiZi4GrVwDlGKFM3PgiBQCAQCH8cRNBAIDSW79+/s95lbokgEAgEQlOgrKx89+7do0ePOjo6Dhw4cOnSpYwqxb8PZmZmFy9eLC0tjYqKKikpUVNTs7Cw+AVXtAnNAvb3p7LepdPh+XMgggaCwPAqK86AqwqhwU4MDeDQRqiuhYfPIZ9lj6W0FDBKBTRGjYHGj4cxY9Dbt/jmTRwejqqrcWYmeHlBy5Y4JYXqyLQ0/OABGju2YfMePnzY2traxcWlX79+DYvwGyIjAtfaotNpsP4bzq8GACirhT1J+HEe7DVFHetdpoAKJyentWvXDh069M2bNxQLe/wxN0cnTsCSJTg29r/aExoa4OCAtm3juwYmCJMmTerQocOBAwd4LZoKCzExMXd397Fjx54/f37SpElqamoTJkwYMmSIurp6fUOhw4dh/HgcGQk/CxGQnh7askVwHY+/v39AQACbmoFBbW2tv79/cHAwX+HFxYsXXVxcPn36xNauqKjo6enpJOA6n2CYmJiEhoY+efLkypUrhYWFmpqaU6ZMadu2LesYG4UfN0LyAQPI8yvAwRgQFRVFbdTx4cOHoqIivtEAIDU19ezZs5xqBgavX7+2sbHR09OTkZEZOHDg8OHDm/qFx0BfX19fX5/vsP379+/atSsxMZHZEhAQcPLkyatXr7IeHhERsXz58tTUVLbDCwoKzp8/36JFCx0dnbi4OIqJampqysrKeO36kJSUtLe355stAMyfP3/27NlBQUGRkZHKysrOzs6bNm3iVZqkXkhJSTFudOnSJSws7MmTJ3fu3ElPT3/69Onz58979eqVwvszSFlZmeIPx8vL6+bNmzk5ObwGdO7cWUtLS0NDI5OXpQGAaJd+tLVXQVwSAHBhTvYipymttP38/Hj9soiJiTlx4kRGRoaMjMzo0aO7d+/O+b2ivLx8xIgRQUFBrG6jz58/P3Xq1PXr15maIe60awdXrgC3N5MfKCgAj9J7oKKClJVxVhbPY0VEwM6OavamBN+8CRS5AeCUFFRczNVQin3kkSOYWwWTEnGxPTYWKdXlAKCtpdO1s0Mnm66KikTs/gfDEBZQlJ8gtg0EAoFAIAgRBABr1qxZv359c2dCIPypKCgoFBUVMe+GhITYNd9vMAKBQPh3yM/P3717t4+Pj4ODw5IlS2xtbZs7I8K/CH3hQrh6lWqEpibtyZMGVDon/GtQlEhndrHaLTB1DJweDBRd9YLNoYHJ8zA4dA4yc6CWDqpKMLIfjOz7X54/8q+shOxskJEBwW1pMMbLluF794DNkhohnjsmGf1Tp6LVqwWdhYOgoKBx48bFxMTIUtr7N4YmvZxNsUuvqAaOpMDW77i27vETRbDEAC3WF7JVw6BBg7p06bK0oeU//gNjCA3F9+7hsjJkaIhGjAB+W5zrhYmJye3bt83NzYUYkxqGXODSpUv3799v3bp1//79BwwY0Lo+pSKgshJv3w4vXuDsbABAsrJgYoLWrQMdHcFjDBw4kNp1YOjQodevX+cbJzc319PTMyIiIiUlhU6ny8nJGRsbz5kzZ9KkSYInIywwQKsXOLsKACDUFsU+uOHu7s5LXgAAnp6eR48e3bt377x58yjCiomJPXv2rGvXrnwTWLx48c6dOwVJVUxMrG3btqdPn27Tpo0g47kSFhZ2/vz5nJycFi1aTJo0ydTUtMGhTp06tWjRIjanSQaWlpbBwcEKCj/UIk5OTk+ePOEVp1WrVv3799+9ezfFXCYmJtHR0YKUI8nPz1++fHlYWFhRURGNRtPW1nZ3d584cWJRUdHevXsjIiIqKipUVFQmTJjQu3dvAOjevbsg9W5ERESoSz+sWrVq48aNbI3V1dWGhob9+/ePi4ujKB/TtWvXFy9eUAQfN27cpUuXuGqJLCwsQkND5eXlly1btnPnTq5JijmOklp2BkTFAADnppcudaV/ixIREZk6dSqn2UxxcfH48eNfvHjBlFBIS0tbWVmdOXOmVatWrCMHDRp0584drhpENzc3rlVC/qOkhO7mBj/v6mEF9e6Njh/n1YtXrMDnzvE81sQE3b8PjdHGNQK8aBG+coVqhLw87dYt+PnB5B5qyBAcFsbWWENDu7u2i1eSB4AOYtIeOw7wNecg/EGwfdNjfjdrom+AxKGBQCAQCP8aM2bMOHLkCNksSCA0ioqKClY1AwD8bhuFCQQC4W9FSUlp48aNy5YtO3Xq1PDhw+3t7X18fJpuOYpA4A4/j2ug06HO5ppAaCQMhYFCoBDKUjQGBxtwsGFvZKouEEL0UaNwcjIUFYG4ONLQgH790LRpfDfZ423bsK/vf7vz/+vgd77a2gLnzoXu3bv36NFj3759K+pj4P9HIC8KSwzAQxtt+Q6XMnBZLdRg2JKA3xXDydZImv8Ko6Bs2bLFyclp4cKFjbUjQgjs7JCdXROVhzcxMYmLi/uVggYREZF+/fr169evqqrq2bNnd+7ccXNzk5eXHzNmzLhx41q0aME/hIQEQ6+D8vOhqgpUVUGAtWE2KPZ/CziAgYqKiq+vb0FBwevXr/Pz81u3bs3mmvArQQCdFcAvGwDgYwmMGDLE29s7JCSE6+BWrVr973//AwC+lSnodDrfMQy+fPkiYKrV1dUREREDBw588OBBKwFWQ9lISUkZO3bs+/fvmVceTpw40bVr13PnzgniJMFGeXn5jh07uKoZACAqKmrRokXHjh0DgMLCwq9fv1KE+vbtm6Ghoby8PNslEVbMzMwEUTOEhYW5u7vHxv638vfly5c3b97s37+/uLiY1QTi7t27tra2V69eLeVViqgOZWVlhtZqzpw5zCoSbOjo6FRUVLi6upaWlsrKyvbo0WPevHkSEhJiYmKfPn2aPn06xtjY2DiemxdXixYt9u7dS53DyZMnCwoKAgMDWaU2CCELC4tLly4xnr6NGzeGhoaGhISwKQzE+0+TnHcQEA0A6OkJZYtd6GnxUCeTYivkUVFR4eLi8urVK9YIZWVlL1++7Nu378OHDw0NDRmN9+/fDwwM5OWoFBwcfP369WHDhvE8JVlZNGIEPnAAuImHkJ4eWreO4gFBK1dCRASOjubSp6QEXl7NpWYAAOBrtiopKahGMzeXs+2eiQFDzdA5JXOSkjaNqBn+LljLT3BVMxAJAoFAIBAIjYcIGgiERhH2s+xaTExMk5e9HoFAIBCaABkZGS8vr8mTJ8+aNWvUqFF3795t7owI/xbIxIR6rRXJygruCk4gcMJpFl3YEzVe0yBIoYoGLyrTLl+u1dVl3MaZmRAdDaGh6NQpoFjtzs3Ft29zUTPwRU0N9enT0Ex/sGjRokGDBjWdoEHwq9iMa9/CveqtKg67TWC+Hpoeg0MKAAD8c2DoB+zbFkkJSdPQunVrTU3NsLCwLl26CCdi0yAhIVFdXd0sU4uLi7u4uLi4uOzfvz80NPTChQvt27fv3Lnz7NmzXVxcqGvN/EBwsxMOuG4Qr9cAVhQVFRlb5Jsdox+1AiC5AhBC165d69Onz7t379iGGRoaHjp0SEVFBQA6d+4sLS1NYeSgrq5uZibQH2B9i+x8+/Zt6tSpgYGB9ToqPT3d2dmZdaUfAHJycu7cuePs7BwYGMinQAAH169fp5ZivHz5kk6n02i0xMREXroHBrW1tXFxcaNGjTp69CjXAfr6+oKYWOTm5o4fP/7z589s7WVlZZzPZnFx8ZMnT/r06cP3xNu3b3/ixIlz585RODRkZWWxZvj48eMLFy6cOHHCxsZGQUHh3LlzNjY2M2bMOHv27KdPn5hxEEJmZmb79u3r2LFjXFzczZs3MzMz27RpM3jwYKa5BQNxcXE/P79Tp06dP38+PT29pqZGWVm5c+fOmzZtkqurXCAmJvbgwQN3d/egoCCmuYLE6KUSU7YAQgBA/xZVutQV56YzwyYlJd25c8fd3Z3ZsnDhwtevX3M9x69fv3p4eDBfeEePHqUQoJSUlJw+fZpK0ACAZs+G3Fx88yb8/PJARkZo61ao+/TnjowMOnsWpk/HHz/+9Imvp4dmzUKDB1Md28Sg/v3x2bPA+8FBGhqgqipYLPa39FIx0QAjHQDQLywZ//4z6tkoISbh94ShaWhqbwYCgUAgEP5liKCBQGgUjx8/Zr3bq1ev5sqEQCAQ/mWkpKSOHj3aokWLpKQkPT295k6H8A+BRo3C589DWhrPEaamQqn+TiCwLp4V9hRk/ZMKQapRMAwhWJda+SzgRUTQPT0hO5u9vaYGBwfj5ctpO3bwOhRfuwa865RTgKytG1+VwMrKKj8/Pz8/X6kRa8a/OS0k4U47tCkB704EAAgtgMnR+HwbJKzaE23atPn69etvLmhITEzUqU+lhqYAIWRnZ2dnZ7d79+5Lly4tWbJkxYoV//vf/1xcXJpuUlV+i3B8BwhCZmbm06dPMzMz27Zt6+Dg0DC7jvT0dMbisYKCwtChQ7t3706h9jCQRAAYAGJLMQDS1NR8/vz5okWLQkJCsrOza2pqVFRUWrduvWfPHub2dDs7u1atWkVyK2/PoFWrVgJuUTAwMKjfuQFERUV9+/bNyMhI8EMmTZrEpmZgEhYWNnfuXIabguAEBgZSl2DIzc3NysrS1NSUlJQUExOjjiYrK7tr167o6OgXL16wfUAYGBjs2bNHEEeKpUuXcqoZqAkLC2vXrh3FAIQQoxrd8ePHKSw32BROtbW1UVFRo0aNevTokbGxsaio6IYNG9avXx8WFrZ//36G0YKEhETXrl0XLFhQWFjo4uLy9u3b3NxcAKDRaBs2bGDU4GA1pUAIeXh4eHh4UGQrLS19/fr16Ojoo0ePpqamxps6xvea/iOlmNdly/ri4p+kA3Q6PSYmhjXtp0+fUnxAf/jwITY2lqHUyeb8jP4ZvgMAAK1bh/r1wwcPQloarq5GsrJgaYmWLIGf9Rzc0dBAvr5w6xbcu4dLS5GICJiYIC8vUFbmf2yT0ro1atMGh4Zy7xUXhwEDBA2logI/u3p80FSpEhEBgMHR30QxBkHseQh/ILwEqcSegUAgEAgEoUAEDQRCo7h16xbr3UGDBjVPHgQCgfDPIyoq2qJFi4yMDCJoIPxS1NSQmxs+exa47fpFenpozZpfnxSB0CzgHTu4qBkY1NZCUBBkZYG6OvcBnz4x/u/EbSnxdUYGIMRZewK1aYP27Glwwkxqamqqq6slmtHp+pcggmCtEVIRg5VxGADu5cDmBLzaSDiKhoKCAuaG49+TtLS0hIQE6kXQX4mkpOSkSZMmTpx469YtLy8vKysrHx8f5aZZ0hs9enRQUBAvWwI5OblJkyY1Jn5WVpaHh8fbt2/T09MBQEJCwtjYeMKECUuWLBE8SE1NzcyZM/39/VPqtE0nT55s06aNj48Pr2fNpm7x9GEulNWCtAjIysoeOXKETqenp6dXVlbq6uqyVamn0WiLFy+eM2cOV+8BXV3dHbx1V2zMmTPn+vXrjFMWkNzc3ICAgKlTpwo4Pjk5+f3797x6McbPnz+vqqoSr493PV9jCTqdzlA8GBkZaWpq5ufn8xopKyvbr18/ERGR4ODgIUOGPHr0SE1Nrba2Vl5e3sLCYseOHQJ+J4+IiBA8f2aSSUlJCCFep6Orq7tixQqMcWpqan2Df/v2bdasWQ8ePACAfv36LViwYNmyZVJSUocPH2aWiUlNTXVycmLVmtDp9ISEhMOHDyckJNy+fVsg25Wfad26tbe3t28WTI7GgAEAat49LV81CJeXcA7eunXr1q1bGaf/+fNn6tdhXl6en58fQ9DANzEahwyXcQj7Q92xIzp1Chpm5oQQGjwYBg9uoupCDQZ5e8Po0ZizwoioKOrRA02bJmggJyd4+xZqapgN0WrKACBTXWOaWwDq6mjyZOFkTPhdIcUmCAQCgUBoCoiggUBoOJ8+fYqKimLeRQj1abThLYFAIBAaTE5Ojgrx9if8ctCaNZCTgwMC4OdyzsjAAG3axMd6l0BoNAwfhcYXoWgs5eU4MZFqQHo69vVF06dz7cQiIlylDAwYXW/ExXFqKjD2Fmtpofbt0c6dIIxF9IiIiFatWtXXub1hCGJBzHdMYy6Oe7WArCrYmwQAsCsR7BTBsdFr6FVVVaGhoT4+Po0N1GSUl5dPnjzZ09Pzd5OtIIQGDx7cp0+flStX2tjY3Llzx8LCQuizjBs37syZM0+ePOHa261bt8bo8lNTU11cXKKjo5ktlZWV0dHRGzZsiI+PF/BVgTEeNGjQgwcPWM0DysrK3rx5M3jwYF9f3/bt23MeZSkLraThaxkU1cDVTJhYZ+JOo9EorDjGjh2bmprq7e3NtgZsaGj4v//9j7GtXxBatmw5ePBgagMATijc/jnx9/fPzMykGJCSkvLx40dra2vBY3bu3Pns2bMURUaUlZUZHhWioqJ2dnasTgBstG7dulOnTozbvr6+PXr0KC4uvnfvXr2qcFZXV1NoJijIz8+nEGfIy8vLyspWVlY2rMpMdHR0Xl6esrIyQujs2bP+/v4FBQUuLi7h4eEyMjIAMH78eK7OGdXV1Y8ePdqxY0e91DwMGLoBtWd0OgYAqI15Xb5yIK4o5Ryprq6elZXFOARjXFxcXMGvYBPDRoJxLPVINTU1ivTqW2nlD0NLC12+DPPn40+fgPGyRAhatEDOzmj1as5CErxAnp7w6BEOD2e2xCkrAECr3AKaqCjq2xfqPGMIfyWcagZhlZ8g2ggCgUAg/OMQ/1sCoeHs37+f9W6nTp1aEOM4AoFAaCYKCgpycnIaYP9LIDQWGg0dOIB27kR2dsjICPT0kIUFDBuGbt6E7t2bOznCv0JhT8T8x7WRtb1JyMyEEi67SFnBPAq329jYdHrxgnH7dUYG5z9Gl21VVSc1NbR8Odq3j/bgAfLxEYqaAQCCg4N79OghlFB/BGuNkJMyAAAG8IrF5VT28wLh7+/fpk0brUbX/mgiMjMze/TooaamtmnTpubOhTsSEhI7d+7csGFDr169goODhR4fIeTr69uzZ09JSUnWdmlpaRcXl6tXrzYm+NixY1nVDExKS0svX7585coVQYLs2bMnICCAaymE79+/T5s2jdcC/GSdH+9sx1Prsc66ZMmSJ0+eDBs2zNra2tzc3MbGZsKECS9evBg5cqTgQQBg//79o0ePFrxUjaSkZIcOHQSPz9f8v7y8vKCgQPCAADB69GhjY2OKAe3bt2dWTNizZw8vtYSent7+/ftZt/sHBgb26NHDyckpOTlZ8HxERERYCzQIDnXhDMbvAgkJCXl5+QYET09PZ+5d6dKly4YNG/bt22dnZzdq1Kjq6uqoqCgK54zKysorV65UVVUlJSWlpaVRaEfYiCjEAJDdg1bkSFMuyaxaxV3NAAAdO3ZkCgsQQvr6+tTmLjQajWlzMmPGDEVFRV4j5eTkpkyZImDCfyeamujSJdqdO2j1ajRtGtq1i/bgAVq3Dur1KhUVRadOoS5dQEoKAL4ryOVJSQCAaXk1GjECrV/fRLkTfjFcZQrC0i4QCAQCgUDghDg0EAgN5Pv376dOnWJtGT9+fHMlQyAQCITAwEB7e/uGXRIlEBoP6tcP+vWDOuvd381El0CAOi8HBsJ3dJCVBX6254hbdW0bGxvGjTdycvjrV64Hvs7MRFOm2Pr5AYDtqVNhYWGNy5WdrKwsbW1t/uOEB689dozr4BQ78IRyoVwEwRFz1DUMZ1VBaiUcTYW5jSvWdOnSpXHjxjU+saYgKyure/fuo0aNWrt2bQNM4H8lY8eO1dDQGDZs2IoVK+bMmSPcbOXl5Z88eXLixImrV69mZ2cjhNTV1ceMGePu7t6YsK9fv3779i2v3qKiogMHDgiiErhy5UplZSWv3o8fPz5+/Lh3796cXWM0Yf03KK+FqBL4UAJtZbkcXlFR4efnFxwcLCYm5ujo2Lt3b1FRUXNz82vXrvFNjBoajXb69Olnz555e3unpaXV1tbGxcVReDAYGxt369ZN8PhWVlZiYmIUHgMqKipGRkb1ylleXt7T03Pjxo3FxcWcvaampt7e3hkZGRs2bPj8+XNlZaWSklKrVq3S09NL6iRrIiIirVu3PnjwIJubBUJo165durq6Xbt2vXfvXtu2bQXJh0ajaWpqfvv2rV5nwZf8/PykpCRVVVVzc/OPHz/W93Bm3Q1WDh8+PGzYMC8vL3V1dWpXiejoaHNz88LCQlFRUVVV1W7duu3YsUNWlturs474chgR9d/n8vcBWr169Xr27BlnGm3atDlz5gxri5aWVpcuXSiqThgZGfXr149x29nZ2cnJydfXl1NpgRDq2bPngAEDeMX5O+0ZysshIQFqa8HQEJjPkYEBErg0DHcUFdGVK+DrW+p357JYNQDQAHVYswF1sWt0xoTfAsb3MeQdy/adDc8zY35VI4YKBAKBQCAIFyJoIBAayKZNm1i9JRUVFYmggUAgEJqRx48fOzs7N3cWBAKBIEyYK5pCX0XgW6ii3o4OqqpIXR1nZfEcICOD+vZla2OqGcLCwrCvL6xbB9xWiVDbtmjJkrA1axjjbWxshKtpMDQ0bEAR9z8aNXFYZYTmxGIAOJeO5+o1au384cOHu3btElJqwqSqqmrw4MEjR45ct26d8KNnZ+OzZ/GXL4AxMjFB7u7Az8udL05OTq9evRo7duzTp08vXrzIMLcXFgihKVOmCHf79blz57iuizNJTk4uLy+XkpKiGFNcXJyWlkYxoLy83NfXl6ugQUEUBqjClUwAgJtZuK0s+yvZx8dn3759X79+ZcgCDh48aGpqumbNmqFDh1LMWC969OjBtHjx9/efOHFiFrd3Qnl5+VmzZomK1uMqnJOTk5GR0efPn3kNMDQ0rK85WVlZ2axZs/Ly8k6dOsVazwIhZGFhcfbs2WvXru3YsSORpYSQqKiooaGhhYVFdXW1jIyMi4vL+PHjxXko2ObPn6+jo8Nw/nBwcBAkpaFDh4aHh9ercgdfJCUlGd4MO3fuDA8PT0hIqNfhGhoarVu3ZmsUExO7cOGCmZkZs9AGLyoqKpgSjczMzE+fPr1+/fr+/fu8inGkVcLA9zi7CuSf0oscfzjp3r9/f9asWY8ePUpOTmZ8B1BTU+vYsePZs2dVVVUBAGPM/JKwevXqCRMm8LL0GDZsGKuc4sKFC+PGjXv8+DGrvYe8vLyjo+OlS5eoT40vTfe9RfhkZeGVK3FMDOTkQG0tqKoiY2O0fj1QWpjUA4RKXJy3Rb3MzMoAAEfH3kpEzfC3wKou5aVp4KpmaJjEgbg+EAgEAoHAgAgaCISGkJube/78edaWhQsXygnJ85ZAIBAIDeDRo0ezZs1q7iwIBALhT6KwJxKmVUPv3hAbCzU1XDuRqSnw8FpnqBPQkCFQWQkHD9r+vFH7jaEh8vEBSUnGSKYGQoi4uLhs3LixqqqK1xLdX8nIzA9L6WblNLGvZZCfnKHUoh5l71mpqqoqKSnR0dERaHR1Nfbzw8+eoaoqaNECTZgAuroNm1cQli9frqGh0RRqBrxzJ75+HVJTf9z198fXr6PBg9HSpY2MbGho+Pz58+nTpzs5Od26dUtDQ6PRyTYheXl51APKy8vz8vKoXx5FRUV8F7NLeFe0GaiOrmRiAAjmUENt2rRp165drKu2lZWVHz58mDlzZlFR0aRJk6gnbQBubm7Lly/fvn0723Z5FRUVDw+PGTNm1CuapKTkqFGjtm/fXl5eztmrrKy8YMECAUOVlJQsW7YsJCQkLy8PIaSkpOTo6FhRUZGamlpdXa2goNClS5dVq1bdvHlz7dq1ubm5rMfW1NR8/fpVVFQ0ODhYRUWF71wjRoxQUlLq2bOng4MDQ8CBMWZ9FqSlpSUkJLS0tAYMGDB06NB58+bdv3//6dOnnEvgCCGu6+ItWrQoKioqLCzklYOWlhbDu0JPT2/Xrl3z589nlWjwxcTEhKv4QFZW1t3d/c2bN4KHYvDu3bvhw4c/f/6c03klvxoGR+LkCgAAWRFg+ntISEhgjHNycm7evBkdHa2rqztkyBBDQ0PO4IyHaMGCBXv27OEqptm6dev//vc/5l1xcfGrV68+efLk4MGDOTk5AKCiojJ16lQ3N7f6nhcbrGeHEMI1NfWr1PAr+foVT5mCWa1BUlJwSgoeN462bRsIpsXhy/WblxlqBpsOnYcOGiWUmITfAVYbBuChaWDtpQjFS/pAIBAIBAKBEwQAa9asWU8qeBEI9eHUqVMeHh7MuyoqKgkJCUTQQCAQCM1FQkKCvb19SkrKb+4mTSAQCLzg3NRIvc1RkLc7wfdHssoa2LwZWCfiE7C2Fo8fj0NCgHNRSk8PnToFJiasjQxpwptRo0BGBtnZgaUlhViB1ZKBMUy4Jg2urq5DhgyZ2kiLaQEQyjY7PM8MQkPpN25AURGSkAA3N+TmBjSaoMcnJeH583F0dOeVtz/rtAKAlztGmLXUou3YARIS9U2mqqpKVlZWoN3VgYF482YcFwdME3U1NXB0pG3dCvXZti4gwcHBo0ePjoqKUlJSEm5kvHEjPncOONeYJSXRmDFCqY+OMd6wYYOPj8+mTZvGjBkjKSnZ+JhNAWMNlWKAgYFBbGysBOXrqrq62tzcPD4+nmLMqlWrNm7cyLUrtxqMQjAASNEg1QGJ1L1jxcTE9OrVi5cPv5GR0atXr9TU1Fgby8rKtm3b9urVq5KSEikpqXbt2q1atUpRUZEiMa58+PBh1apV8fHxpaWlkpKS+vr6y5cvZ7o41AuM8YQJE27evMkm6VBRUZk+ffqmTZsECfL9+/eBAwd++PCBtREh1LZt2zt37ujp/Sg5U1lZ2aFDh0+fPvGKM27cuHPnzgkyY3p6eps2ba5fv86smMD6Z1haWlpVVfX9+/fjx4+LiIicPn1aV1d3/PjxgYGBrBKZVq1aqampffr0iU24YGJicvTo0TVr1jx//pzr7CIiInPnzmW1jfny5cuiRYtiYmKKi4sZRS6MjIyeP3/O1dJAV1f31q1bHXgo8CIiIlxcXCQlJaltRTiRlpY+e/YspzXInFh8Jh0AQIIG19qi7ko/PnZZDRiEAue3i18AfvkSOnduktDv3+P9+yEtDSorQV4eLC3R4sUgLy/QsTU1uF8/zOOljgwNkZ8fcCuSVS/Ky8sWLvOqrq6ysrSeNX0++ZX698H2jY66mhjXMQIWpyA1LAgEAoFAmDFjxpEjR4hDA4HQEMLDw1nvTpw4kagZCAQCoRl5+PChs7MzuU5EIBD+PnhpCIS71FHvAhNcERFBZ87gJUvg+XNgbhKVkkJmZmjnTjY1A758+ccNb28AwHJynerc9dmUCk1UZoKNjRs3Dh48eMyYMdRlzn8T8PDhOCoKSksBAAPA/ftgZob27AFTU/4HJyfjceNwQgIAFEv/+AkjlZEKH1/jjAx08WJ9tQXi4uLy8vJZWVnq1AUXnjyhL1kCbLuHs7Ph+nWck4NOnQKhfoiXl5dPnjz50KFDQlczQGwsvnmTi5oBACoq8O3baPhwaNOmkZMghNauXevm5rZ27dqlS5e6ubmZm5tXVVXR6fTevXt37dq1kfGFxYQJE06fPp3PrVIMA319fWo1AwCIiYm1bNmSQtCgqak5efJkXr0qYqAhDplVUE6H9ErQrdN+rF+/npeaAQC+ffu2adOmvXv3MltCQkKmTZsWExPDfNd98uTJnTt3tm3bNnjwYOpTYIMhFACAmpqaetWY4AQhdPbs2ZMnTx4/fjwlJaWiokJaWtrAwGDZsmWurq6CRKipqRk+fDibmgEAMMaRkZHDhg17+fKliIgIAPj5+X358oUiVHh4uIBnlJiYaGxs3LNnT+phjD/Srl27uru7L1++fOnSpYcPH87NzUUI2djYzJo1S1FR8f79+/v27UtNTa2srFRUVGzfvv3//vc/ZWXl06dPu7i4xMXFscVECHXt2pXVkAAATExM7ty5U11dnZmZKSUlxfCZOHz48P/+97/k5GTWkcbGxjt37uSlZgCADh06KCkpaWlpZWRk0Ol0vg8Fk7KyskuXLrEJGsK/pZ59/A3a2APAEXPUXQmA5XOfq2UF13b4WaaQkpKirKzMq9RLfYtBCFJFAs+ciR88gOpqtnb67Nm0PXvA3r5eM/IFb9yIr18HVoeYiAgIDkbbtgG/giAAgM+exbE8xYU4IQF27kQ8FFSCE/EurLq6CgB69iC/Uv9O+Po0cI7n1cWIQ/QKBAKBQCBQI/AeDgKBwAJrsUkAsLW1ba5MCAQCgQAAT548cXJyau4sCAQCQWhQLFowwTz4VTlyQ0yMtmcPzc8PLVqEhgxBEybQzp5Ft2+zqxn27LHdtQsAXmdk/GgqLmb8H7Z7N1tITh0Do0XQ2hPV1fD6Nb58GQcFcV+EBmBEc3R03L59u0AxGw2eZ8b1H3XvfwNevWKoGX5QXY2jorCHB7C6Z/OaesEChprhm4ZBmpImAEhXlunmpgHG+M0bvGNHA07H0tLy3bt3VCMqK/GWLexqBga1tTg4GJ8924B5KdizZ4+VldWAAQOEGxYA6AcOAI9C9QAAubn44EFhzWVra+vv7x8REeHg4FBcXEyn0zHGEydOdHBw8PPzq9diahNhZWVF8VtYWVl5qWA1OLZs2aKtrc21i0aj9erVy8DAgOJwnToRQ0YVlJeXOzo6AsD379+pJ42Ojmbe/vLli7u7e3R0NNtb6NevX2fPnh0cHMz3FLjSSDUDEw8Pj9DQ0Ojo6Ddv3sTExDx79kxANQMA7Nu3LzIykldvZGTkwbpX7NOnT6s5FqRZycnJSUlJEWTS+Ph4Y2NjvsMQQrNmzXr//r2EhIS7u3vv3r1zc3M7duzYp08fXV3doKCgly9fduzY8cGDB1FRUV++fHnz5o2Pj4+ysjIAGBoa+vv729nZsarQNDQ0RowY8eDBA671g8TExHR1dZlVM2bMmBEcHDx+/PhOnTqZmJjIysqKiYklJiZOmjRp+PDhjFoMbCQmJs6ePTszM7OmpsbBwUGknvUU2Kwmnj171qNTx8r4DwDQTQmG/CwJQwg1bBUcY6yjo8NLzdAUYF9f/OQJp5oBACAjA69fD4JY+Ag+3aFD+Px54Kh3g+Pj8cKFIIhzRlDQf0ZBXPn4sREJ/iD87WsAUFBQNDe1aHw0wu8JqwShAXIEXoYNggwmEAgEAuEfhAgaCISGwPY7/5+qtksgEAi/GzU1Nc+ePWNcvCYQCP8yAS9g4HSwHQzW/aHHGFi2HUrKmjunBiGImuG3RlsbzZ2L9u5FmzZB587sO+9jYjCHaXknTU0AeJ2RgdeuhYoKtt76KRiY0Ol4yxbs5EQfPRovXownTKA7O+MlS3itrGzatOnQoUNcF7H+CHBSEua7eBwbi2NiGDc3D13EuNHjU4gIvRYAoLYWnj7lrBjCF0dHx0ePHlHl5uuLOTZS/0dVFdy+Xd9JKcjIyNizZ8/WrVuFGJMJ4r3p/wd8B1BSUlLy8uXL58+fMw3t9fT0pkyZsmXLlvXr12/YsCEmJmbmzJkbN240MTHx9vZmq0Tw67l48aK1tTVnu5KS0tSpU93c3AQJYm1tvWbNGk5Ng6ioaM+ePU+cOEF9uEKdbKCoBqqrqyMiIgCgguOdhA3WAbNmzUpISOA6LDU1dfHixdShfg2ysrIGBgb1Xah+8OABhUyhqqrq/v37jNt8P3QwxoGBgf369bOxsWnfvr2Tk9Pu3btruS0Mf//+3cjISMAMdXR0tmzZ8unTp5iYmHHjxlVUVERERDx9+vTkyZPz5s1r3bq1mprawIEDjxw5wlbloWXLliEhIQ8fPpw9e/a4cePWrFnz8uXLy5cvS0tLCzi1vr7+2bNnzczMvn79WlJSUl1dXVNTU1BQcPPmTW1t7dWrV5fXyeAKCgq2bNnSsWNHBQWFNWvWGBoaPnr0aN68eRYWFkpKShISEpqamnznZXUr8fHxGTlqdGlORsVeLwBYrC+QdoHxHHEKHZrZAODSJSjj+X0Lx8XhmzeFNldJCVy+zGs6nJiI167lH4RVEchrloaCMU5LT3kT/jL28ycAaG/VkSZ4QSjCHwhDZ9BgtQGrXJUrQilVRiAQCATC3wEpOUEgNAS2IqaVlZXNlQmBQCAQTpw4ISUlxWtjH4FA+BfAGKatBL8nUFD8X+Ob9/A4BE5uB6s/akfTH69m4AfetQuys0FTk3tvfDycPo2mT2/sNHQ6njIFP3v2357R2lpITMTJyRAXhy5dAg4bfD09vWHDhu3fv3/9+vWNnb2J4LdAiz9/RgkJYGjIc8D9+1BYCABne4zx7TwAABDGs+4f/W9AVhZKTgY9vXrlNWTIkD59+uzYsYPnsk1ICFDaCeCMDFRbC/Xc7syLJUuWTJkyRZAN4g2hpqaxA3iQkZExY8aMyMjI1NTU2tpaNTW1li1bbt261c7OjnWYiIjIqFGjRo0a9erVK29v7+3bt2/dutXd3b1hkzYeZWXlZ8+ezZgx4+XLl0lJSTU1NUpKSoaGhnPnzq1XVtOmTbO2tl6xYsW3b9+KiorExMQ0NTUHDhy4atUqvvvgJeoWcyvpICYmxli/l5eXpz6KOSA7OzumTujDlc+fP0dFRVlaWgp4Lr8VBQUFAg6wt7c/duwYV4ECg6qqqnnz5hUVFTFbnj9/fu3atZs3b2r+/JaemJhIUbWBFxoaGsOHDx8+fDhbe1paWnBw8L1791atWmVmZjZixIhhw4Yxv/l37dq1MUVYxo0bd+nSJbbP3Nra2tra2gMHDvj4+Njb2xcXF4eHh/fp0ycsLMzAwGDIkCH9+/cXExPbuXPn9u3bv379WlhYyBAe3bt3j2Ku1NTUpKQkRUVFLy+v9+/fu557fku0ZZEjrciR1oPH535VVdX27dsDAwMZfxR6dW/OCCGu45vhywPGmFrFVVMDz5/DyJHCmc3PD1Oar+DPn1F1NYiJUUXhVwcHfr7iJwg1NdX5+fmJSQk371zNyv5h6UqjiTjYE83930/jvRMY1SuIBwOBQCAQCNQQQQOB0BDYpPfNvi2GQCAQ/mUePXo0e/bs5s6CQCA0J8u3w9X7UPnzxnsMEB0H7osg8DwoKzZPYg3gL5Yy/ODnguXs0Onw+jU0WtCA9+zBQUFcHLDpdBwejpcvp3HUtgCAJUuWdO7cefHixawe5k0B9X67hu/Gy8/HQUGIt6AB8vMB4Kll90UTNjEaxgZf7frlzX8DKiqY5T8Ex8LCQl1d3d/fv2/fvtxHUPrYAwDU1kJVFQjDIx1jfOXKlSZ02uC3TM5/ADfi4uL69+8fy1LWPSMjIyMjY8SIEVu2bJkwYQLnIZ07d758+XJ4ePiUKVPu3r3r4+OjpKTUgKkbj5yc3Pnz58vKyt69e5ebm2tqampqatqAODY2No8fP66oqMjIyJCRkVFTUxPwQPE6IU01BlFR0ZqaGgCwtbUNCQnh9Y4qKirau3dvxu2oqKh0yhXZgoKCkJAQIQoa3r17FxISQqPRHBwcmlonwddOkjlg8ODBmzdvptB2lJSUsD2e1dXVr169GjhwYEhIiBjLEnJycvLgwYMbkfVPaGtrjxw5cuTIkdXV1QEBAVevXt2wYYOFhcWIESMGDRqko6PT4Mi+vr5XrlzhVb2lsLBw/PjxAwYMkJaW7tKli6KiIgAEBgZGREScPn2aMYZGozFf7UuXLn316lVubi6v6d6/f9+xY0c6nT58+PDhV1/tTP/pHY9Vo8CQNsbGxnbq1CkqKoqpMnn58qWmpmZGRgbreKY9QwO+PzTm2B9UVTHe4UXqypHU6uqyjxHiFqB37/jYCBUUQEYGtGhBNaZNG3j+nKIf6wvmmAEAANXVVTdvX3sW/Li6+ic1m5SU9JiRE1ro1k8gSPhnIWoGAoFAIBD4QgQNBEJDUFVVZb2bmpraXJkQCATCP052dnZgYOCpU6eaOxECgdBspGfBjYfsagYmX77B8h3gs/nX5kSggJ/NgBBWPuh08PfnWbQbY3j5EoqKOBeejYyMunfvfvLkyTlz5jQ2h+aCWo5gZhbSuuv4OT7VIqIA0O571Paza34aIC8PDXI8Wrly5dKlS52dnbmvnvIw5GCCZGSEomYAAISQvr5+VFRUYzZtU+HqCqGhPF9dYmJQ/xpYdDp9zJgxrGoGJmlpaWvWrOnevbuBgQHXYzt27Pjq1atly5a1b9/+xIkTvXr1qu/swkJaWprNTKJhSEpK8jpZXojWrT3W1AkaMMZr1669f/8+r+X5tm3bzpw5k3FbkKVcYUnNHj58uHLlyq9fvzJ8DhQVFU1MTHbs2OHg4CCU+Jzo6em9ePGCegDjhrS0tJeX14oVKwoLCzmHiYiI8DJviIiI2LZt26pVq5gtKSkpjdEZ8EJMTMzNzc3Nza2qqurRo0dXr15du3atvr5+z549raystLS0mCPpdDrrWcjJyRkaGrLpbD5+/Dhp0iReagYAwBi/f//+zJkzrI0HDhxYt24dV/+Pbt26jR49+tSpU6W8KxpkZ2fLy8uXu01jqhnGRtEvWP6Q5LD5LgwdOvTTp09sETIyMmRlZRmbalgrTTTyJSpI0QoBC1uIpKSwaxoUFODdO6ithZYtQVGxQQnWIcrvOjaNxtfsB82aBf7+mEeVGdDUpC1YIGA6ubnZh47uTUr+zmyRkpIe0HeIoYGxXgt9MTFSnfbfoqnkqtwOJwIIAoFAIPyDEEEDgdAQDH/e9vThw4fmyoRAIBD+cXx9fd3c3Pi6ChMIhL+YY1cgJYNqwFv25QBCs8LX/EBGprFTfPmCqQXHaWk4KAj178/Zs2jRorFjx3p5eTVp0esGXobOyECXC6gGiItD27YU/be6DpqhNrRcTAIAWuSkXNo9SaqqnHUAatECGrTLf9CgQWfPnl2+fPmuXbs4e9G4cfj2bcjL43U4NjMTYgX45cuXL1y48MWLF03xJKLRo+HqVfz2LfdeCws0aVJ9Y16+fDkyMpJXb1JS0vLlyy9dusRrgKSkpLe3t6ur65QpUywtLT09PZ2dnSXrb5n+58JckaYBIIQYS+9ycnLHjh2bMGFCfHw823hzc/NLly6J1q2MWlhYaGhoUJg0yMvLd+nSRfB8GDYhvr6+JSUlEhISTk5Onp6e4uLip0+fXrZsWWZmJnNkQUHBmzdvRo8efeDAASFaGrCycuXKwMBAxp5+TjQ1NVeuXMm8O3PmzNzc3EOHDrGORwgpKirm5+fzmqK2tvbhw4esgoasrCx1dXVhpP+D/Pz8FStWhIeH5+fnS0hIaGtrz5gx4+zZszU1Na9evXr+/Lm/v392djZzPI1GU1BQYN4tKiqKjY2VkZHZtm1bv379ACAoKGj06NHt2rV7TrlTPycnJzc3V0VFhXG3oqLi6dOnPj4+vMbv379fQ0PjzJkzcXFxvMaUd+x7U/bHG7WTMpxojS7wGMmpZmDQFBahgushOAtj4WnT8P37PB0aREXxs2f41i3AGFRVkZERWr8eGmTiAgDQrRtcvkzh+oOUlflK6EBeHhYvhnXrICuLvUtREXl4gJGRILkUFOZv27UxvyAPAFoam7QyNhWhibg495GSkuZ7LIFAIBAIBAKhvhBBA4HQENq3b89699mzZ7W1tXxLexIIBAJB6Fy/fp25wY5AIPybfOGxxY5JfhGUlIHsH3J5WcAdkE09e9NVvsAmJsChBn6dkdFJU7OTpubr3Fyo84FnYmNjAwBhYWGCTpGVBbw3yAIA0OmQmMi1p1OnToqKigEBAS4uLgJOVy84pQwUVZMZu/H+69XUpD+bjiMieAVH+vqIxxb5Cjqsi8dHUqSxGACAdn7Gze1jNQt+XstRUkKNsKY4fvx4+/bte/fuzeWhMzFBdnb47l2uVuFITw+xLIU2nokTJ168eHHfvn3z5s0TYtgf0Gjo2DGYOBF/+gQ/7+1GbdogHx++m4M58fX1reJl+QAAAJ8/f+YbxNXVNSYm5ty5c7t27XJ3dx8+fPiyZcuMBFuW+9Oh172sGG9gYmJi1dXVoqKidnZ2T548mTt37sePH3NzcxFCampq1tbW+/fvZ/Vc1NTUNDU1pRA0mJiYsF0BoCAhIWH06NGRkZEVdW40d+7c8fHx2bx58/r161nVDEzS0tKWLl3as2dPRY7N69XV1c+fP//48aOWlpajoyObVaQgWFhYuLu7Hzp0iHMVXFZW1sPDw9zcnLVRQ0NDRkaGRqMxrAtoNJqKioqGhgaFoAEAWOss1NbW5ufnM1N9/PjxiRMn8vLyxMXF27Rps2jRovqeRWhoqIeHB+tfQXR09OvXr69fv37+/Hl7e3t7e3tB4jx8+HDevHnbtm2j0+nJycmnT58+d+4c9SEYY1Zfinv37nXo0IE6/1WrVjGkRVwL34hY2kstPcl4pXZTgvOWSIIGGGNOlQA1bF4Owv3IFuSbwE8FMlauxB8+QJ2ggZ2amv90A+npOD0dT5xI27y5AWY2AICcnMDYGHPzs/mRc4cOSAApG+rfHyko4K1bcVwclJcDAIiLI0NDmD4dDRsmYDJ37t5gqBmcHF2HDxlNo5FLggQCgUAgEAhNCBE0EAgNoUOHDkyXPwDIzc19/vx5z549mzcrAoFA+Nd49+7dx48f3dzcmjsRAoHQnPC9cC2CQPTPucjc+GWJxkgimMsqnEGEtV5CW7YMv379Ojn5h4Lh533DnVRUwoYMYW1hqBk4Wyj0DUhDA8vIAMUeVhoN9PV5dU6fPv3gwYNNJGhghekezFXTwNrLuIHnmaEFC/DcucBtnQxkZGD0aK523AF5sOQLjq/zYjApTL+2bbRexs9SIGVlNHky9OjRwJMBUFZWPnnypIeHR3R0tAyHzQbaswcKCvDLl1DzU5VxaNECbdjQsDoXvEAIHT58uEuXLiNHjmR1oRca6uro5k3YtQtCQ3FuLjD2BHfujBYvhgb5IhRTFwoReEO2pKSkp6enp6dnRkaGj49Pp06dvLy8Vq1a9dcr75nvTYy3LUbVCUaLvr7+rVu3KioqEhISREREDA0NxcTEOCPs2bNnwIABycnJnF0aGhobN24UMJPs7Oy+ffuy1bmg0+lRUVFjxoyheB6/fv26adOmnTt3sjZu2bLl3LlzCQkJlZWVAKCjo2NjY3PixAllZWUB82Gwbds2eXn5kydPfvv2jdlobGw8efLk5cuXs4783//+t3379oKCAtbks7OzuRahYIX1I6OiokJcXFxUVLSwsHDkyJGhoaHMV/i9e/euXbs2f/58Ly8vAZPPzMycOHHi169f2dqLi4tv3LihoqKyf/9+AUP17t07MjLy6dOn4uLi9vb24uLi0dHRFy5coPh0U1RUZJUvnDhxwt3dne9EOTk5ldxqJ9FamEpvvAliEgCgVJJ5oZumVN0XGNYcGA+mlpYWhciGLef66iGoYf0mIJCmQU8PrVwJ3EyPuJOSgteuRdbWDSk/ISYGCxbAihVcPweRuTlauxYiIrCPD6SnY4yRnBz06IEmT+by4ejggOztUUQEDg6Gmhro1AnZ2fEvaVEHnV4b8fYNAFhZWo8cNq7eJ0L4i2B+i6P4LtfgChGNj0AgEAgEwl9DE7poEgh/MeLi4r1/3jrGV9pPIBAIBOGSmpo6YsSInTt3/lOmygQCgZMu7YF6BV9NBSQlflU2vxP1UDZkZOCQEAgLg8JCjHHT2TMAAGhowPLlwLHMzFQ22HTqZMMCo1FwewYAgFatEJvlNRva2oj3yv2YMWNevXz59f59iIwEfivNDQB5xzL+Me7ieWZcL1JztiPvWPRWXWTCJeD0cldQQCNHIk9PtuakChgbhYdG/qdm6KsKAX219CePRW3bgoYGKCqCjg7q3Jl24EBj7BkY9OrVq1u3btu3b+fSJyGBzp1DS5ag9u1BRwc0NFDLlqhPH9rVq9CrVyPn5aRly5YjR448fvy40CP/QEICrViB7t6lBQfTgoPRvXto9eqGqRkAQFqaj4GMlJRUvQJqamquXbv2w4cPL168cHZ2Lisra1hi1BQWFoaHh0dFRTGtCJoL5jsWjcWhgXWApKSkubm5iYkJVzUDALRr1+7w4cOtWrViazcwMNi6daurq6uAmUyfPp1NzcCEryrl/fv3rHcnTpy4adOm2NhY5tJ4amrqrVu3evTowVpbQUBWrlz55MmTbt26aWhoqKioGBsb9+7de8aMGaxj4uLiDh48yKpmYELtIAIArAUmREVFq6urq6ur+/bt+/DhQza9zrdv39asWXPs2DEBM1+wYAGnmoGZ1a1bt1KpCwz9jLi4eI8ePRwdHcXFxQHA3d2drZwoG+3bt2dWromLi4uIiBgxYgTfWcLDw0s5XIKQqo709gdIXgUAcF5G37dnFCiXzgWpmMP2eY0QErrJE1tAVvOGn6bu1++/QcrKoKYGGhoUglP8/TvesaOBKbm5oZUrEZsqUUICWVuj06fxxo10Dw/s74/fv4fISBwSgrduxYMGQVoal1g0GtjYoAUL0JIlqHt3wdUMAJCY9L2svAwAOljbNuxECH8TrN/r6nVUUyRDIBAIBMLfChE0EAgNZPjw4ax3r1+/XlRU1FzJEAgEwr9GQEBAly5dpk+fPnbs2ObOhUAgNDPjBkFLnpvtgSYCvbh78P+OCFFJIKguITwcDxlC79MHjx1LHzaM3rs3njiRsa+xiRIDANS/P+3EiTeGhgDQSVMTpKRAXx+5uYX5+3MKF8LCwlgbBSo/QaNB374gLs6z194e5OS492ZlSc2d6yUltWHUKPrQoXRnZzxmDPBYTqsXbDoG4C1l+MHnz3jQoFqfwbW7nGt3ObP2iIy/ILLwscjCx6CtjQwNkZ0d7eBBtH4965gaDHuTwPY1vlu3i1VBFPaZoguWSEEMoalT0b17tEePaHfv0p4+RdeuQbdujT9HANiyZcvBgwe5L7iKiKAZM9CdO7SgIFpgIAoMRD4+QC09aQRDhw598OBBEwX/D1HReq2BcaVXr17Ui5fUa6680NLSun//fnZ29qJFixqaGnc+fPjg5OTUtm3bbt26de3a1dLScuTIkVwN9n8NzCVXxhsVp6BBEPr27fv69evZs2c7ODhYW1vb2dlNnjw5NDR04sSJAkYoLS199+5dfedlwqo7OXny5I0bN8rLyzmHRUVFNeDbr7+/v6ura3BwcGZmZm5ubnx8/KFDh2xtbf38/Jhj1q1bVy9xABMJCYmhQ4cy79bU1IiJiW3evPnVq1dcx+fn5+/cuVPA6ydsOg82UlJSfHx8BImTmZnp7u5uZWVlampqbGxsb29/4MABJSUld3d3XooiU1PTPXv2MO8eOHBgypQp1ELqjIyMUaNGbdiwQf1n2RmSU5LZ5k/T0AcAXF5Ss36YY5uW3t7eY8aMGTNmzMGDBzkfDb4+HCtXrmQITTjdGpg4ODh06dKlX79+586dq9fnOPVg6l7a/fu0R49Q69ZsRXnYiY4WPB820LBh6O5dNGMG6t4d7OxQ795o+3Z06xY+cQLfuAF5eT+NrqnBkZHYwwOEJb0qL4fi4qTk74x7xkbsQigCQRAYXwgbpoQgEAgEAuHfBAHAmjVr1v987YNAIPClvLxcS0uL1Xpx69atS5cubcaUCAQC4V/gy5cvK1asePv2rY+Pj7OzM/8DCATCP8DJq7BqD+Rzs8S2tYJHZ0CCx9L2Pw6+eRNv2QI/F30AAGRggI4fB1PTpk7gPwOG589BgD3o9TBswBhPnYqfPAG2dU2EUKdO6MIF7nKHr1/xlCn427dijC0yMq6rqNgyhunqNrjgN3DbgcffNzg6Gk+ZgjkN8MXFRWbf4xvqbREs+ILf1e2LRgDjtGCtEVL7JX8IXl5ecnJy//vf/37FZLwpLi7W1tYuLCwUZKNz81JVVdWxY8eoqCiuvRoaGv7+/u3bt29Y8Nzc3NatWwcHB5uYmDQix/+4efPmvHnzkpKS2NrNzc39/PyMjY2FMku9cP+Ib2cDAJxtgwaqga6u7uvXr3V0dH5xGm/evOnevXuD/SqcnZ0fPXrEuN25c+fXr1/zGqmkpBQUFGRpaSlg5IiIiMGDB3MtqKGrq3vlypWgoCB/f//w8HCuEgomNBqNzm2JumfPngEBAcw/tNzcXIZo4M2bN7xCIYR27949b9486swLCgratGlDLbMYMWLElStXqOMEBQV5enqyOT1ISEj07NnT29vb2dk5NTWV9dQQQq1btz5z5kyHDh0YLWVlZXp6eu/evWvRokV8fPzt27czMzPbtWvXr18/OTk5AMAYnzhxYuXKlVOmTFm1atXYsWNv3rz5I5qEtPT2ByKW9gAANVVly/urpkbJyMh8+/aNoQxACLVq1WrmzJlz585lWiBMmzaNQquBEJKVldXS0rK1tT1w4ICCggLws2Xq3r27r68vm06C1XGBcwq2LrbCFlzvMlvw0KGY9wsAGOUh6l7wwiEtjT5oEPCq00GjoalT0cqVDY9fWYl37oSQEJyXB7W1F031ghSkJSUk9u0+LnRjDMIfBHVJCIpeti+HvL4ZkpITBAKBQCAAwIwZM44cOfK7/7AnEH5bpKSkxo8fz9qybdu23Nzc5sqHQCAQ/npyc3Nnz55tb29va2sbHR1N1AwEAoGJxwhYNQsMfl69kpaGHp3htg9RM/AgPR1v386pZgCGF/TcuVBXhL7pYOoSbBwc+A6uX/kJhNDRo2jmTNSy5Q/tgqgoGBigcePQxYvc1Qw1NXj2bPztGwDIIbRNQWFGfv6PhyAlBa9dC/n5ApwTF5jXoBmWDPwvSdPpePFiLmoGAKiqqj08kK77kVe15q9lMOkTdoz4T83QVhYed0AHzH6RmgEAFi1adPTo0Wa3r5OTk1NXV4+Pj2/eNARBXFz88OHD+vpcrGaUlJRmzpzZYDUDAKioqEydOvXw4cONSPA/MjMzFy1axKlmAICYmJjRo0dzXfBuakTqFhNrG+HQ0HgqKipqGvq2iRDq0qUL43ZBQQH1En5+fv6FCxcEDz5v3jyuagYASElJcXV1XbNmTXBwMLWaAQA0NDQ0NTVZW+Tk5FxdXW/fvs0qG5KRkSktLc3MzKQIhTF++fIl38wlJCRERESox4jys0jJzMzkVDMAQGVl5aNHj2xsbJKTk9let+Li4q6urkw1AwD4+fnZ2toihJycnDp16rRw4cLt27ePGzeuffv2ixcvfv78eadOnU6cOBEQELB582YpKan9+/f/qGAiKi61/toPNQOml2+dJB7zoqCgID4+nikFwBh/+fJl7dq1mzZtYrZs3769bdu2vE4KY1xcXPzly5fz58937949PT2dKS+Yw6N4UFBQUP/+/QV8iTJ1OXzlCzzX8vmW4BG8Rk91NQ4IwJs24U2bcEAAry8n+NQpnmoGAKDTQYCXHE/y8vDQofjoUfzxI6SlQWbmN0QHAP38ItQIqwnCvwxnWbHmyoRAIBAIhD8FImggEBrOvHnzWH885+fnr127thnzIRAIhL+Ys2fPtm7dGgBiY2OXLFlCbfdKIBD+QWaOg+ArMG8iONtDr64w2AXO7QL/k6Ao39yZ/a7Qt22DlBRevTg2Fl++/AvS+E/TYGPDlCywwdolkJqBAUJo0SL0+DHt2jXk7U27dIkWEIC2bAExMa7D8fnzOPa/q8mjpaU1RUQ21q3K4+/f8fbtgk7NGVwQHQNzcEAAaybslJXBxYvAcSk8oRymx+BOb7BvFjBWnKRosNYIBXZENr/2r8DAwMDFxeXkyZO/dFZutGnThpftwe+GnZ3d7du37ezsmPunpaSkLC0td+/evWbNmkYGHz9+/NWrV4VSOGb58uXfvn3j1RsZGXn27NnGz1JffhNBg4mJiZqaGsUAim3c5ubmTLvH7Oxs1vITXEmnWLj9mcTExC9fvlAMKC4uFnCRu23btgEBAe7u7j179uzWrdvgwYMvXLjg7+8v93MFH0lJSXFxcb4xBdG+SElJ8aoHwYBGo/Xo0YM6yOLFiznVDMwciouLOdsrKytPnz79/PlzZsvjx4+7du3q5OT05MkT5j4WOp0eHx+/e/duNze3efPmhYaGMm0zdHR0rly50sbaRnrNJVFbN0ZjxaGFarFBoqKiXG08CgsLjxw5wryroKDw4cMH6lNjEBkZOXLkSMZthNC+fft4jQwLC9u9ezdFKGatCqk6zyRmC9e7zEYusdq0oU4bc5NwcRl28yZ2c6NPnYp9fLCPD542Dbu54Vu3uAzl/db0I1R+Pp8qGBTHTp+OIyOZh5eKiabIyQCAcWomnjMHSksbFpbwd8PXXIFoGggEAoFAqBeNrfVIIPzLGBsbT5o06dixY8yWI0eOTJ06lUJHTyAQCIQGsHz58tu3bz9+/Ji8wRIIBApUleF/S5o7iT8H9PUr1fJmbS08fQrjxv2CTBgaBYZkgZemAeolZWBFVBSsrZG1Nf+Rz55BbS1rwyll5U6ZmRaioiMYK2q/ahcmfvAAqqqoBmRkoJoaqJNWF9TAhm/4TBrU1D2jCKC/Gmw0Rgb863g0CXPmzBkzZszs2bP57q5uUkxMTHgtZP6GWFlZhYSExMTEBAQEVFVVWVtbOzg4COUBNDExUVJSioiI6NixYyNDffz4kaK3qqrq9u3bEydObOQs9YVN0CAqKtpgp4QGQ6fTlZSUWrZsSSE10NPTo9PpnGYJBgYGR44cYa7ca2hoyMjI5OXlUUynp6cnYGLh4eFZWVkCDqZARETE2dnZwsLizJkzfAerqqqKczXCYaFly5Z846xatSoxMZFigJmZ2dixY6mDvH//nu9EnOTm5m7ZssWhzj3o8+fP4eHhnz9/5hxJp9Mxxnl5eWzr+vJm7WUPvxIt/dGo+ex0T9WKTFvbW1wX4wEAgOnMwbRDqK2tPXTokL+//5s3bygMQd++fSvISVVXV9+9e3fJEp5flU6ePLl69WpeBiH1EkUhLy/w98cJCdy7NTVpixfzDYJPncJ79kB+/n+PbFUVjo2FtWuhoACxvdXwrS7U0MIQ+MED/POrKFpdGSMEAGY5BTi3AHbvRqtXNyw44R8HzzMjRSUIBAKBQBAQ4tBAIDSKDRs2yMv/t+OptrZ2wYIFzZgPgUAg/H1cvXr15s2bL168IGoGAoFAECZ8NxTy2yIsXMLCwnhJFii6hAnHA6JOo91VVZ1fWHiXsZv2V23BRHwf+epqKClh3HyaB53f4BOp/6kZnFXgaQd0rk2zqRkAoEuXLurq6vfv32+2DAAAoFWrVtR7039DzM3NZ8+evXDhwp49ewpRDuLi4vJIGOXquW5nr9eApoD5MDEUSUyHhpqamidPnuzatevYsWPU6+INpqam5n//+1+XLl2MjY1NTEzS09N5OQooKiquWrXKz8+vR48e2traNBqNRqPp6Og4OTk9ePCgW7duzJHy8vItWrSgmFRNTY2t/OUvoG3btrxqGXCirKxsYmJCMUBHR2fmzJnUQc6dO3fo0CGKQhhqamorVqygtnCorKwsLCyknogX379/Z95OTk6mqF9TXl5+7tw51pa7OdAjHEfXqRlmt4DP6ycdOXJEEHEJrgMAREREZs+eff/+fW1tbYpDSgX+eKJI4NOnT2vWrKEud1IP5ORg+XLQ0ODSpayMpk8HvqKctDR85Aj3Yk95efjIEfYCE4waH7xBysr8RQ9c8fWFn1+H7zVVAUC6uqZlbgFgDIIJSgh/H0LRIvAqIkYgEAgEAoEN4tBAIDQKTU3NlStXMs0hAeDJkyf379/v06dPM2ZFIBAIfw0VFRULFiy4fv26kpJSc+dCIBAIfxeUi0AAAFLNsB7+K4QLvJCQ4GyzEBO7q6raLyfniKLigF9W7YjStR4AkJQUKCgAwJEUWBGHa+ukDN2VYJUhslVo6vwEYvbs2QcOHOjfv38z5mBlZbVz585mTOD3wcXFZfv27StWrGhkHCl+bwvNUhQsp86OIaUCAEBJSSkjIyMoKMjHxycuLq6yshIA1NTU2rZte+zYMUNDQ2HNW1JS0q9fv9DQULYKF5w1L9TU1KZPnz5lyhQACAwMzMjIiI6OptFoFhYWXKtUzJs3Lzo6uqCggOu8nTt3ppYLsNKhQwc1NbXs7GwBx3PFzMzs4sWLYjzq9XAiJiY2c+bML1++xHKrniMuLj5o0CBq0QYA7NmzJ5/rYnZdkG3btvG1ZxATE2OtE1ovKioqqqqqGFYTeXl5JXUyMq6kpqbm5+czfrDs+A6bE364GUjSYIcJctf6MYzxaqwvvEpjNACKuidLly5N4V2ICgBiY2PNzH52yK9zkuA+l5sbUlDAW7bg+PgfIjxJSWRkBLNmoQED+KZK370b0tJ4dqem4j17EEspKDRpEvb1BV6CDBoN6vw26s3PmphyUZEPGsoA0CYrT4Rx7nXVqQiEhkHUDAQCgUAgCAIRNBAIjWXevHknTpxg3fqzbNmy3r17N6+9KoFAIPwdXL582crKqnPnzs2dCIFAIPx16OlBVBTPXoSgU6dfmM1vQNu2EBTE2dxeTOy2isqA3FwROr3fL0kEjRmDb94Eil3FhoaA0IFkWBn3YxlJQxx2m6J+qr8kP8EYPnz4ggULEhMT9QUrlN4UdOzYMScn5+zZs+7u7s2Vw2+Cvb39iBEjKisrJbgJdwTHwMDg3bt3vHoRQl27dm1M/IaRV1ehJaYUAMDV1XXJkiXfvn1jXQPOzs5+8uSJi4uLn58f26Jsgxk1alQQtzeN6upqeXl5fX39srIyaWlpAwODNWvWsNb70NTU1NTUpIg8fPjwFy9enDp1qohjobRjx45sZgDUGBgYmJiYNEzQICoqamxsbG1tvW/fPlXVery/ZGdnGxkZXbx4cdy4cTExMawL3vLy8v3799+3bx91hE+fPlE4IjBya926Nd9MaDSalpbWt2/fBMycFWlpaWbhDBq/nf0VFRV5eXlKSko3smBTwo/z1ZeEc22Qldx/wxQVFRuQCY1G46slEpCMjAwLC4vKykpFRcV27dox2+l0Ot8CPUePHt29ezfzLlMbgRCi85KOde2K7t5FkZH49WuoqkI2NmBjI6BNAkpI4FPigu1pVVNDw4djHx/g5uqB2rZFc+cKMi8Xfq6fEqGtXiUiAgCdUzJ/NAms9SH8mzCNHIQVhAggCAQCgfBvQkpOEAiNRVxcfDuLKhwAoqKi6nWJgUAgEAi88PHx4WtISyAQCIQGgBYtAt4raqhVKzRp0q/Mp9lBM2YgIyOuXR3FxW+3ajX5zRuui5fCx9wc2dry7NXQQMuWXcmEVXVqhi4K8MLm91IzAICEhMTgwYN9fX2bMQcREZFnz57t2LHD1NTUw8PDx8cnOjq6GfNpRmRlZU1NTcPDwxsZZ82aNRpcPeQBAMDU1HRug5cMuYExvnr16rBhw1xcXAYOHLhlyxau1vpdFX8srGqKYwDQ0NCIioriuqM9Li5uwoQJvDaU14ugoKCQkBBevUVFRT179oyLi/vw4cOdO3eYaoaoqKj9+/fv2bMnNDSUTqdTxPf29t6xY0e7du0YNS7FxMSMjY3d3d2fPXumoFA/G5bdu3fr6urW6xAGffv2/fjx48WLF+ulZqioqEhNTTU0NGzfvv2rV6/mzJnTpUsXMzMzS0vL3r17nz9//vz583z1AZ8+feIUc7BSVlb24cMHQfIZMWJEw3Q8xsbGXG9zRUZGRlNT81MJeMX+eHX1UILnNj+pGQDA0dGxYVtfqA0tWGNSa2UKCgqio6Pj4+MjIiJOnDjBbM/Ly+NboGfPnj2IBdYu2qJFzNuY823fygpNnYq8vKBTp3oUfeDrZsExAC1ciCZMYHc5kpREtrbozJmGyw5YilnUIvTIWBcAlMorzXPqHES0tLgeRyAQCAQCgUAQIkTQQCAIgYEDB9rb27O2rF27tqqqitd4AoFAIAjC169fk5KSXF1dmzsRAoFA+Btp2RJNmQLKyly6dHTQ5s1cSzD8zcjJwbJl3At+Kyrazp596erVUaNGpbMV7W4a0L59yNqaS4e6OpozJ0TL3Cv2x5KsvSLctEJq4lzGNjvOzs7Pnj1r3hzatm374cOHq1evdu7cOTQ0tH///jo6Op6engEBAdTLyX8f3bp1o1iAF5B27dpNmzaN64K6jo7Orl27ZGRkGjkFk9TUVHt7+wkTJty4cePx48d37txZtWpVx44d/fz82Eaa1c2ZUw0AcOHCBYonNzIykjNCAzh+/HghhY0KwOvXr1nvvnr1qnPnzg4ODnPmzFmwYIGLi0uHDh2uXbtGEWHq1Knv3r0LDQ29ceNGYGBgVFTUmTNnGvAI29ra7t+/v2XLlmzt2traFNHU1dXXr1/fgHoNSUlJOjo6jAPl5OS8vb1DQ0NjYmI+fPjw4MEDAcvQKCkp8RU9KHP9/OLAy8urR48eXKNRFNHQ1NTcuHEj8+7hw4epy6kYGBhUisuM+YjLagEAWknD+TZIkePBW7RokaWlpSBps7FkyRKKXgsLC+btIUOGiIvX+yNBTk6Or5sOQwzEhH7rVm379rW6uox/zGF43Trs41PfBLggK9uAAWjlStqVKzB0KOrUCWxtUa9e6H//Q9evc/+2Ixho5kyoE5Q8NdTJlJUGgN7xyTQ6BgBQVESeng0OTvhzEYrvAoFAIBAIBMEhJScIBOGwbds2e3t75laPpKSkixcvTpw4sVmTIhAIhD+b4OBgJycnUsGHQCAQmgg0bRpoacGhQ/j7d2Dse1ZURC1bok2bgGV15A+jpARERYFy5YkXyM0Nycv/KPjNeEDExZGhIUyfjoYNcwRwd3ffvHnzgQMHhJwzJ7Ky6OpV2LIFQkJwdjZUV4O8PNLXR0uWfG3dcdxbXEUHALCQgcuWSOp3/Zzs2LHj/PnzmzsLQAhZWVlZWVlNnToVAL59+3bnzp3ly5dnZ2dPmjRp0qRJenp6zZ3jr8DW1vb69euNj7N+/Xptbe19+/bFxcUxRPyysrJmZma7du1yaHCJeg4KCgrc3Nyifi6LgzGOjY2dPn26tLR0r169mO2GdWb8X8sAY5yUlEQRubKy8tq1awMGDGhkhnyLOOTn5zNvP3jwwNPTMyUlhdlSWlr6/v37mTNnpqWlUdtaWFhYWDT6DXnQoEEODg7r16+PjIwsKSmRlZW1tLRct27dnDlzrl69WlNTwzZeQkJi+PDhVlZWDZgrJydHjW2LfP2xtbXV1dWleCp1dHS6desmSCgajXb79m0PD4/Hjx8znzWEkKmp6axZs44cOfLp0ye2Q9TU1BYtWsRakcHW1rZ///7Xr1/nau+hqqrae9UeuzCcVgkAICsCFyyRHLcLruLi4leuXBkyZAjnpAx42YewvuDZ0NPTO3z4sJ2dHePu/v37Kysrb926lZuby+sQTiQkJLS1tRMTEynGDBo06L87hYWwcydw/SvIz8cnTqDevcHAQPAEuGBrCy9fAi9xEo3GszBWq1Y0b28AQNy764+qKvL0xLt3J+Oa2+aGAKBZUtbtexoAgIQE6tMHmqPUDuH3gVcBCKEUhmDKJkiZCQKBQCAQiKCBQBAOXbt2HTBgwO3bt5ktBw8eJIIGAoFAaAzZ2dlaxMCTQCAQmhI0YAD074/evcPv3oG4OOraFfgZa/+mZGXRN2xA0dG4uBhERJCaGvTsiebMgfpuL7azQ3fvonfvcHAwVFejTp2gSxdmkOHDh3v+so2YEhJo/Xqg01FyMpSVgY4OyMvnVcOwCJxfDQCgKQ5X23JfM/tN0NfXz8/PLy4ulpOT4z/6V2FkZDRv3rx58+ZFRkaeOHGiQ4cOdnZ2jK3/zZ1a09K+fftVq1YJJdS0adMmTZr0+PHjFy9eSEhI9O7du1OnTmwW9I1k3rx5bGoGJmlpaUuWLAkLC2PuuTevcxmILYXC0rLy8nLq4KWlpVlZWampqUpKSgYNXXOl2NzPgOltUFJSMn/+fFY1A5OcnJwdO3b069ePb0WDxqOsrLx37162xrNnz0pJSfn5+WVlZTEbtbS0Ro4cuXv37oZNlJubK6B3AgUKCgodO3akEDRYWVmpq6sLGE1CQuLChQvR0dE+Pj6JiYmSkpJ2dnbdu3ffu3evqqqqqqpqeXl5RUVFbW2tqqqqkZHR6tWr+/Xrxxbk9OnTaWlpL1++ZPP/UDE0MdpydZtoW6gEAEAAR8yRqTTPZExMTEJCQhYvXvz69eucnByEkKqqqoDlMxiIiYlVV1cDgLy8fOvWrQ8ePGjN4uhDo9GOHz9uZ2fn5eVVVlYmYEw6nT5u3Lh3795VVFTwGsPqroH37cPfv/MMl55O37WLtn+/gLNzBc2cCffv48+fufeamKAZMxoTv37JTJpUIipyJOh+NY1Go2P3959FMQYdHTRgAFq+/JelQSAQCAQCgfAv8xtf/CAQ/jRWrVrFKmgIDw9/+/atNVerWAKBQCAIgKys7HeKK2UEAoFAEAoIgbU11wIHxTVwIwue5OH4MiilAwAoi4GeJFjJImcVsOTnBs2Xohp4XgDP8nFALogiaCkNKmLQShp1UYCO8iAi+PLoq1d48WL4/p25sxWnpsLHj/DiBTp7Furr0M77AXny5EnDtiw3HBoN6mzAMYBnNP5eDgAgLQJX2iLdhvhQ/DoQQvr6+omJiW3atGnuXLhgZWW1b9++rVu3njlzZtCgQaNGjdq6dWsDDPb/FIyMjJKTk2tqaoRyjuLi4n379u3bt2/jQ3FSU1Pz6tUrigExMTHPnj1zdHRk3FUUBT1JSKqACjokYhm+RRlCQkLat29fVFQkKSmpo6MzePDg1atX8y1wwIalpeXdu3cpBmhrazNu7Ny58zOPRVkASE1NXb169cWLF+s1u7AQERE5fvz4p0+fvL29U1JSEEKGhobz58/nrE8hOLm5uY13aACAo0ePfvny5ePHj5xdZmZmx48fr2/A1q1bMyUdS5YscXV1ZS0hJC0tbW5ufvr0aV7vV9LS0k+ePFmyZMnjx4/T09NLS0tVVFSU+08uGrUqFv2o0KQhDt6mqI8qn0wUFRWPHTsGAHl5eQghJSUlvnog5oDy8nJ/f/83b97Iysq6ubnxuuJ06tQpwdUMAJCVlTVjxozHjx/fvXuX07GDwU+2eTExfBKmNHsQCElJtHs3eHnhhAT24IaGyNv7FxfGOlOSkyMuCgCDRaRb2jmAmRkaOxZU+T3ZBEJDISUtCAQCgUBg46/9rU4g/Ho6duzYqVMn1kqZJ06cIIIGAoFAaDCtWrW6ceNGc2dBIBAI/yhn02FN/A8zACbfy+FtEdzKwuu/QWsZGKWJhmuANt81he/f8dmzOCUFxMRQx45JA0cezJXyy4bsKqhmcdf++mPxBQOAihgMUofxWqg93739eXl4yRIuW0VravCbN+DlhU6d4hdCINLT03fu3PnixQuhRGsAlzMgIA8AgIbgeGvU7jdyPeCJsrIyq/H+b4i0tPSMGTNGjRo1duzYYcOGXbt2je/O+z8UMTExGRmZoqKixu+eZ/L582dfX9+srKzWrVsPHTpUWJETEhJYDQM4KS8vf/ToEVPQAAC2CpBUAQDwshAMDQ0pBAQIIWbdgZKSkpycnOjo6FevXvn5+dVL6rFgwYIrV658+/aNa6+srCzTzeXNmze86ggwiIuLE3zepsDCwoKxvi4U0tLSmGKOxqCiovLw4cMxY8ZERESUlJQwGqWlpdu3b3/x4sXGuLgtX7784MGDbOv9ZWVlERERs2fPfvLkCS91i4SExN69e2traz9//pxeWHpYrM3j4v9kZWM0YUtLpMT7/aOgoGDTpk2RkZFlZWVycnL29vaLFi2SrGeBJElJycGDBw8ePJhiTFJSEsWfAFckJCQQQtevX587d66fnx/TG0NKSoq75UllJZ+IfAcIQtu26OpVWL0ax8QA46NESQmZm6NNm0BDQwjxBebL15jIqLcA0LFDp94eXsI1pCH8n72zDotq68L42jNDd5dIpx2o11ZU7G69YmF77Vbs7u7CFhQ7QQUMRBCRkA7p7pjc3x+Dc8eJM9S1vv17fHxmdp/hTJyz3v2u35GGUhvUcBySb4JAIBAIBCCCBgKhYZkxY4awoMHT0/PgwYN/8C4fAoFA+E9xcnIKDg5uqK2EBAKBQKghGGBpLD6TLqNZVDm4J+ANidBaDQboImdtaKoqZqvA4fCWL4dXrwSZttNff+ihPyxfWUl8QGHy2XA2Hc6m425asNMGOUjfcc3btg3Etm/+eyxBQSg4GBoim8CyZcvc3NxsbW1r3qWSB7ey4UEeDiuFCi5oMMBBBVqpQxs11FYdROJeTk5O4iN8ePMG5OUBgIthe1J1THSeKQz4TTaFcrnc3+JLXEtL6+7du8OGDVu4cOHRo0d/9nL+KxBC1JH1mpOenu7q6hoaGlpQUMAfedu2bf369Tt06FD9/+IsFovL5VK3ETHG76iBvLIxAAQU4s2bN4eGhmZnZ0vsKP4KsNns58+f//PPP8eOHav5InV1dRctWuTu7i4u2WEwGH379h09ejT/qcyN8jJzZPxEYmNj3d3dk5KSKisr1dTUWrRosWXLFmrlSmpqakOZshgbG7969SogIMDDw6OgoEBLS2vChAk9evSoz5hfv369cuWKtD/K27dvDx8+vGDBAooR6HS6vYPjus+YrzADgEaKcNAO9aLU83h5ea1evTouLk5Q8vz58xs3bpw5c6Z9+/bUaxaEz2v4/g0JCaGWBImjpaUFAHQ6/ciRI+7u7h4eHuHh4RoaGsOGDRNWDomsBwC4jRoBAF08o0ptvZGkYWiITp9GTCbwNRaNG/9gYwY+H0LeAwCDwRg/xpWoGQjC/ACpAVEzEAgEAoHA5ze4s0Ag/EaMGjVq/vz5gmvj3NxcPz8/Z2fnn7sqAoFA+E3R0tKysbEJDAzs3Lnzz14LgUAg/B8hrGawUIJZjVAHDdBkAA8gnw0x5eBXiB/mQTkXAICHIbgEgkvwxkRQpkMTFWiqCo4qyF4F7JSx/iw3ePkSuFwAqJJTeNy6z+H+M/OVNQRztVSD7logR0PWSqDBgEwmhJZinwLI+La3068QugfjI/ZolJTdmCgykirCU1LCu3aNVm9Bw4cPH/z8/KKja7ohj4vhXAbsSMJ5QhYXRRxIqYIn+QCAEYC9CvTVhTEGaFJ3CVIGPk6dOgHAhytXXujYplQBAOjKwSrz3yOagjFOTExs3Ljxz15IjZCTk7t69Wrbtm29vb2pdz//pnC53NLSUg0NDdlNZZGent6rVy/htwPGODk5+dSpU8nJyQ8ePKht+gYRzM3NtbW1S0pKpDVgMBgdOnQQLumiVf0goAg8OrddsmTJ7t27BU4MMuFyuY8fPy4oKKiJyURRUdHq1avfv39fVFQkJycnsoXd0NBw0KBBx48fF5SoqspIzyOzwX9ERUXF58+fKysrraysJL5Pd+3adfDgwYyMDEHJ27dvfXx8Dh061LdvX2nDfv78ecyYMQ24zi5dunTp0kVaLY/Hy8nJUVdXV1ZWrslo+/btS01NlVbLYrFu375NLWgAgG3J39QMGKu/81L3PXPT2rzF1q3Scm28evVqwYIFwq8kf+URERHjx49/9uwZxVy1VTMAQD3fgPr6+kuXLqVogDHGJ0/SZs0CiVIGPs2a1WcNoigogI1NQw5YSz6HhwKAna2jmqr6T1wG4deBLzKov08DXmhPPQhRMxAIBAKBIIAIGgiEhkRNTa1///5eXl6Ckjt37hBBA4FAINSZfv36PX78mAgaCAQC4YexPwUEaoaRBnDUHikKRUYslcBJHSYaoQou3MuFm9nYrxA434IsFVz4UAIfSoCfNgIAtEbut+8Qa52ZgBG637ZfsXJ1JABhfOb2ljYbl1roiIegEAYILIaLGdgrG9gYqnjgFoVLOGiaiYQFY+lRz+rh8vJqcfxSmDt37urVq1VqtuU0rQqmReHAYqo2GOBLOXDntnv4reTu6w/GVcV44kQcFgbfAlftDQ0BwGnCBACAXUEAMN4IlOmSRvz1ePfunZaWlomJpD/bL4m6uvqFCxfGjBnTt29fJSUZJiINTmVlZXZ2tq6u7n8U3k5NTTU0NGwQw4y///5boriHy+X6+vpu3759zZo19RlfRUXF3t4+WTyPzDesrKwGDx4sXGKrDEYKkMmEYg6El8GyZcvs7e3d3NzKysrKy8vl5eWNjIyys7NFfB2ESUlJ8fb2njZtGvXaQkNDJ06cGBUVJVzIYDD09PScnJxsbGzmzJljaWkpXNurV68nT55QeE40lJ9BzSksLJw9e/aHDx/S0tI4HI6urq6lpaW7u3u/fv0EbTw8PHbu3Ml34BAmLi5u1qxZjx49cnR0FB+ZyWSGhYW1bQhTHJl8+fJl+fLlMTExpaWl/D/xyJEjFy9eTB3Ol5ngQ6a3wcM82JNc/Zh5ZWvaOfc0gMCX4Ovru2PHjlGjRol3Wb58uYiaQUBiYuK8efMwxnzhgoiNSh3UDADQunVrAwMDaSYlDQKaOpXn7Y0jI0UEDXzDBmRpiZYs+e9m/8Hk5mYXFOYDQLMmLX72Wgi/Fg2iNiCSBQKBQCAQaki9RLsEAkEckd08T548+VkrIRAIhD8AFxcXX1/fn70KAoFA+H/BMxs2JlZHTUYZwGmH79QMwijTYawh3G6BEjqjM45otAEYSzKBLlTWeGfrdKnb2MtdxwjUDDTMm//45PC7p809PSQOjgD+0oATDui1U3WyCQywJBZfz5LUWE56xnI+MhvIIjU19cuXL66urjVpHFQM3YL/VTM0VoQt1iikPUrpgt61Q2cc0axG4KQOCjSwXd6O3yZ2V1DsriDHt7jz88LVjoNutR/80aLFV91GRSoaDyvYB9VN+c1sl7djIJhq/NvYM6xbt07mRud6kZODN2/mTZvGmzoVr1wJsbH1H7Jjx47NmjW7c+dO/YeqOU+ePOnevbuDg0O7du0cHR07dux47ty5Bp/ly5cv9vYNEDWJiIj49OmTtFoWiyWs768z+/btMzMzk1ilqqrq5uYmvh2/i2b1g5cFAACDBg26fv26paWlj4/Py5cvL1++TD0jxvjLly/UbYqKisTVDADA4XCys7OVlZX37NkjomYAgDlz5lBIFiwtLbdu3Uo9b8OSmZnZrVu3GzduJCYmslgsvsNBYGDg5MmT9+3bx2/D4XD27Nkjrmbgk5KSsnDhQolV4eHhNjY2P8Bz4vLlyy4uLg8ePIiLi8vKyvr69ev79+/XrFkzYMAAFotF0VGmMoDH41HUxlfA9HA2fwhO0BPm+Q2CqsTExEWLFr17906kS2hoaCzlp1NkZGRhYSH+Br8QIcRXMwgXSluwn5+f4CmbzTY1Na1JdiQ1NTWZbQQLEF2DnBw6eBBZWPAVDHyqH5uaoq1bQf3PcTJI+ZrMf2Bl+TNdIggEAoFAIBD+zyEODQRCA9O/f386nS7YfhEfH5+Tk6Ovr/9zV0UgEAi/KS1btoyIiBBsWiIQCATCf0dAIcyNrg5ZdNGCY/aIVoOPXk0GjDKAUQYIAHJZEFEG4WUQW4G/lENMbnmpwneWBtZZiWNe3x7z9rZpXhoAwMeP1IPbq8DT1mjkZxxUDBhgXjQ2U0J/iVjmGxpCQgLVKK1byz4MSgIDA/v06VMTP/Og0MShBY3KaXIAIIdguTla0BgUvolCNBngqFL9Wjk5VaeZSNkTBDwAAAwQrmMW3tdN4sh89YPlsnYWHz7U83B+DCdPniwvL3dzk3w49Qfv24dv3oT0ajsRDICfPIFevWg7dkD9TAiGDh369OnTcePGNcQyZbNu3brjx4/n5+cLSlJTU8PDw1+9euXhIVnxUzf8/f07duxY/3E8PT0LCwspGmRkZKSlpTUSCnPWAQcHh8OHDy9atCjh+3e3rq7u5MmTl0ja/N1TG93MxgDgW4gXmSEA6NKlS3Z2toWFhaWlZXx8vLKyMoVDAwAYGEhJbPON1atXi6sZ+PB4PB8fn7CwsBYtRPdwy8vLX7x4ceTIkeLeAI0aNdq1a9cPvl0wduzY8PBw8fKcnJw9e/b07NmzZcuWL1++jIuLoxgkOjq6qKhIU1NTpDw9Pb1BsswUFxd//fpVUVHR0tKSThc1pYmKilq9erV45ggWi/X8+fMZM2ZcuHBB2sgyPWN0dXWlVfG/hiqAAQC8zMTKrRMBf6d+SE9PX7Zs2evXr4UL/fz8ioupHHsyMzMjIyOFHekEUgbqpQLA48eP16xZExMTw3+qoKDQunXrZcuWHThwYNiwYV+/fhXvIi8vr6KiQqPRdHV1zczMRo4cOX36dJkTScDODnl6wtq13C9fIDcXeDzQ1UVWVmjTJhCT9fxLdDS+cAFycoBOhxYtkKsr1ExXURcyMvCNGzglBSkoQN++qFs3qFMyjq9pyQBAo9FNjE0beIUEAoFAIBAIhBpDBA0EQgOjqanZtGnTsLAwQUlsbCwRNBAIBELdUFNTU1RUzM/Pp7i3SCAQCIT6E1ICY8MxkwcA4KgCV5oi+drf9teThx7a0EMbABDweLzOfdIqeHFGVkn6Zlwa3SE9tvOXt9914HBkjqnBAK/mqF8ojiwDNoapgSX+99x1qkqRoSGaNg0sLWHCBPj0CcrLJXZHlpZo0qRaH8n3FBcXa2try2j06VP6roPjx+0pV5UDAL3S/Mu3N7fv1xGZU+WS//DhQyEb7ubCnVz8No9jtvK7eHPsriDhxwJHh1+flJSUdevWvXr1SjwSWU1UFD5wAGdkoKoqUFODli3RkiVQ413dePdufPo0GrhfuAABAABJREFUVFZ+V5qfD15euKICHTtWn8W3aNHizJkz9Rmh5ty4cePo0aPi+oCysjIvLy8rK6v169c31Fy3b9++cuVK/ceR6WNfWVlZWFhYT0EDAAwaNKhdu3arVq0KDw8vLS1VUFBo3Ljx6tWr//rrL4nte2oDAsAA74uhjAuqdKDT6UOGDLlz587ixYutrKyMjY2lWQ4AgJ6e3vDhw6mXFBQURFGbl5d39OjRU6dOiVe1aNHCx8dnzpw5ERERmZmZPB7PwMDA1tZ2165dAm3Tj8HX1zckJERabWZm5tq1ax88ePD69Wtq8Udubm5cXJz44ktKStTrtzU/ODh45cqVsbGxRUVFDAbD0NCwS5cu+/btE874s3z5cnE1Ax8ul/vs2bOUlBRpDh8LFiy4e/eutLwSdDq9Z8+e0tZ2NQve8ZUJHFbl+pG4VMLpFBcX9/XrV2FVB7Xlg8Q2wlKG7OzsEydO8O1D2rdvP3XqVA2NalnflStXli5dmpX1r3kRk8mMiIhYtGjRihUrTpw4sXDhQhFzCDU1NR6Px//Myc/Pj4mJ8ff3v3z5sre3t+yvOXEMDNDp06iyEpKSgMsFCwuqj3EWCy9ahAMCQPCJ9+QJ3LwJs2ah8eNrPTU1HA5vxQrw84PsbOAnwbp9G2xs0LZt0LJlbQdLTU0BACNDY7l6Gz4RCAQCgUAgEOoMETQQCA2PhYWFsKBBZgpGAoFAIFCgqalZVFREBA0EAoHw3/GpFEZ8xmVcAABjBfBsjjTqf6VIoyF19UapkY3y03tIa6OnV5ORNBjg2Rx18a/IZyhlyKvNsR54ff9UwBg/foz69EFbt8KjR/jpU2CzRXvq6MDChTUPk0tDWVm5rKyMqkVAAG/JkgXjt+eqagOAfkneg62jbDITcLAvZGYiMW92fhTww4cPAKAlB5ON4eiQduLBN76CQW6+R5uEj0M+POrJYLTncJycnD788iYNs2bNWrZsWZMmTSTW4p078fXrkJcH/DgTAAQHw8uXaPduqElw9+tX7Okpqmbgw+XiFy/g6VPk4lLnxRsaGv6nueeF2bt3rzS3g8rKymvXrq1YsUJRUbH+E718+VJOTq5t27b1H0pm3gp1dXWZm+BriIGBQc2zbxjIQws1+FQKLB745MNQfQCA4cOHb9myZfHixQihgQMHRkdHc6ToqFq3bm1lZUUxviAMTIFwaFkEMzOzhw8fFhUVRUZGcrlcW1tbQ0ND2UfV0Fy6dKlcivyLD98SQ15ennocOp0uUa7EZDLrc8Z6eHisXr06/ZvzCgAUFhZGR0d//Pjx6dOn/Ig7h8OhzuCQmZl55syZzZs3S6xt0qTJgAEDPDw8BLaawrRs2XLt2rUSOxZxYH1C9ScW8+Zebvwnic1yc3M/ffokLGjo2LGjqqoqxZeIvr5+Wlranj17zM3NnZ2dtbS0+OUY41WrVl2/fj0lJYVfcvPmzePHj8+dO3fBggUFBQXr16+XeMoVFBQcOnTo1atXQUFBmzZtCg0NraioUFJSys7Ojo2NFTnwqqoqf3//wYMH+/n5SZWgUaOkBI6OMtpgjKdNw/7+ICLdSEqC7dsBIdSApjg8Hp4yBQICQPhIq6pweDieNYt2/Di0alWbwXiJyQkAYG5m0WArJBAIBAKBQCDUnrp4bREIBGmEl4HDW/y66jtn3YqKip+1HgKBQPgDUFdXLy0t/dmrIBAIhD8W/0IY/AkXsgEAdOXgTkvUqAHipwAAWHraeAAATU309981HMp43/ZTx+bTMA8AnrV0Pus8CQAgNxffuIEXLUJHjqBx40A4OkijIRsbtGkTGjasrsv/F11d3by8PKnVVVV4w4ZPCrrPW/QEADqPe+7wbJvMBACA4mLs4QFfvlCPL9jl/D4rS/gfv5B9eNLBcyt7hvsjWSHGX4QnT558/fp18eLFEmvxmTP4wgUQez1xQgJevBgyMmSOj48dg8xMqdXl5VA/HwJFRUUmk1mfEWpIcnJyUlISRYPExEQfH5/6T4QxXr9+/dKlS+s/FACMHTuWWq9gZmZWl63eDUG/b/LXR3nVgWdnZ+fo6OiMjAwA2LJlS/fu3SWGbB0dHSmSFPCh0WgMWdlMJDaIi4t7+fJleHg4l8vV1NTs1KlT165da6hmwBjHxsa+e/eO+lSpOdS5DwCgvLy8qqrK2dlZlVIKpq+vb2dnJ17O4XBkvkrSiI+PX7t2rbCagQ/GODg4eMyYareb3NxcmZcG4tk9hDl16tSIESNEnCQYDEbbtm3v3LmjoKAgsdeGBJzLAgDg5XxlXd5GMb7IPv727dvb2tpStC8sLHR1dV22bNno0aNbtmw5fvx4vuhkzpw5hw4dEqgZAABjHBcXt379+l27dm3bti1Berql9PR0d3d3DQ2NvXv3vnjxIjAwcM+ePbm5uRJlHADw4cOHw4cPUyyynmAPD/zuHUg0qygqguPHoeEu9/CZM/jtW5B4pOnpeM0ayVVSiE+IqagoBwBbG4eGWiGBQCAQCAQCoQ4QQQOB0JDczMYZTCiG7y5f2eJ7xQgEAoFQY7S0tGTuhyMQCARCHcAAh77C8DBczAEA0JYD75bITrnBxqetWYOkJdJGCHXqBNSKBwGJidjLq2fws3mPq73c149ZlaRvBgDA4WBfX3j7Fm3dSrt3D/3zDxowAA0ZgnbsQI8eocGDG+RA9PT0KAQN+MIFHB//qmlX/tPhgfc6xbz/tzo3F+/dK9xe2J5BmKB//hFJ7/1eZOutkRG/1w/2qK8te/bsWbduneSgZkUFXLoEUnYq4+Rk7O4uewJJWeG/o34OeWVlZcrKDfc2kE5iYmJ+fj5FAzabLez8V2eOHz/OYrEm1Tv3Ch9DQ8NevXrRpKSiV1NT09TUnDp16okTJ4qKihpkxpozQBfxHzzNBxYPAEBOTq5fv353794FADqd/vDhQ1dXV+Hd8zo6Or179/b19a2JwkBmm5bfu9kfP368VatWHTp0cHZ27tSpU7NmzZYuXSrNIkIEHo+3YcOG5s2bd+jQoWvXru3atWvTps2JEydq0pcCmee2oqKioqJi+/btJeoVBLRo0UI4B4SA+ggaVqxYIS2RBAC8f/8+ICAAAFRVVWVOQX2YDAbjxo0b165d69evX5s2bZo3b96zZ88tW7a8fftWWqqU0FK4+E1GJX9xHa6S6nJhaGjY6nsDAISQu7u7tDykCKHKykr+WYEx/vr167Vr13r27Onr6+vp6VkpyYqmuLj4yJEj1AlQACAxMVH46aFDhyi+yFgs1r1796gHrBf37oF0oRhOSsIeHg021/37wGJJnSsmBr98WfPBfF89AwAGg9G8WS18HQgEAoFAIBAIDQ5JOUEgNCRNVREARozv9k4RQQOBQCDUB2Nj47S0tJ+9CgKBQPjTyGDC3Gj84lsGcGMFuNUCOUqIT9UDLS20Zw8sWYJF9hbLyaH27dGBAzUchnfsGD9EvcZzt2+zbpGmDhUKyounbPPeOQEAoKQEnzuHunQBIyO0bJnUUcrKQFER6hRpU1dXLykpkVr9/j3weMxvW3I1KsRaSg/RgbC+gcmEixdxTMx3Y2dltTc0bG9o+L68HKZMqcPifzC5ubmhoaHDhw+XWIsfPcJCu40lNIiNRWw2UOcpl7m5tmYBY2kkJyebmYknAGl4NDU1lZSUqP389GqWloWCyMjIDRs2BAQESJMg1IFTp06lpqb6+fmJ7PZmMBiVlZWPHj0CgAsXLuzevXvChAmbNm1qqHll0kwVLJUgsRKKOOBbUG3YMHPmzOjoaH4DeXn5s2fP5ubmenp6xsTE6Ovrjx492sbGpobjjx8/PigoqKqqSmKttbX1/PnzBU9nzJhx7do1QaKB0tLSL1++xMbGhoaGPn78mDqnA5fLHTx4sI+PD+tbXDYvLy8vL2/ZsmXBwcFnzpyp4YLFGT58+K1btyg8SPgnP0Jo586df//9d6YkNxRbW9ujR49K7F5YWKihoVG3tcV8/+knQmlp6fnz57t06aKmpiZH+REhJyc3uAZqtv79+/fv378mC+NhWBiDeRgAoK8OpJckvpHe2MHBQVz4MmTIkKysrG3btn39Xo+FEMIYiw8SFBTk6upKIXhKTU2VqYwROVEzZPnf5ObmUjeoFzJ1Zg0h3gIAKC/H1HOxWPDsGfTqVZPBIr+Eh34KBoB2bTuqqtQ3fRWBQCAQCAQCoT4QhwYCoSEZogeG8gCM766uWdK14QQCgUCQSbNmzUJCQn72KggEAuGP4mY2dAj6V83QTgNetGloNQMfJyfk7Q0jRyJ7ezAxAVNT1LYtWrECXbkCNc6zjr7J2uS57KOnl9J5XAB41aSL119Dq1tkZ0vtnJ6OZ8/GPXvynJ15XbrgoUPx2bMgKYBEgbKyssRtstUwmQDwV2ww/9n1TiMKVLW+ayAl/CmKggJydwdpW8D79kUuLoJnvAULeCNG4IED8YQJ+NSpeobwG5DAwMD27dtLDdYGB8uQIxQWys46oaUlo4GmpowGlMTFxdU8wl0fmjZtSp27QU9Pr3v37vWZgsPhTJo0aceOHdS77WuLvLz806dPly9f3qxZMx0dHWVlZW1tbXl5eQ6HIwiyYowTExP37Nnj5ubWgFPLZNi3bfC3c6rf5p07d54+fbpwGz09vTlz5hw8eHDNmjW1+lvPmDGjR48eEqUhWlpaixcv1vp2cp48eVJYzSCAy+X6+fnNnTuXeqIlS5Y8e/ZM/E5CWVnZjRs36pMaYNiwYU2lW+Noa2svX76c/9jZ2fnw4cMiuRIYDEbLli1v375tbGwscYSoqKi6vX1YLJb4yyVCQUEBAHA4HKoPZABFRcWBAwfWYQ3SuJwFn0oBAJTosMsWHThwwNTUVGJLc3NzaVKPmTNnvnnzZsqUKR07dmzdunXXrl11dHQkqhn4yJQXyNw5o6amJvwUIUTdXmaDusPlYonJJoRpqG+x8nIKe4ZqapAWtrCwMDDw3emzRzDGSopKQwaOaJjlEQgEAoFAIBDqChE0EAgNiSINlpgh+N6hgQgaCAQCoT4MHTr0xo0bMjP+EggEAqEm5LDg7wjsFlWdZoKOYJEZPGqFjCQnDW8IdHRo+/ej589pfn6016+RtzeaORNqtVlcKATeIjl8xvPz/McrJ27I1DQQafAdvr541Cj84AGOi4OMDEhLwyEheNs27OoKtTFRYzAYVHthVVQAoEvUmyapXwCgTEnVo/t48QY1omtX2uHDqFmzf9Ue3yJMtO/zVsDt2xAUhMPCsL8/3rYNDxoElM4HP4ykpCQrKyup1TIdMuh0oNOpm6Bx4+D7QJ3oCF26yJiFkh8maJCXl+/atStFELGkpKRXr15OTk6bNm2qYZ4CEc6dO6ehoTF16tR6LFMyDAZj27ZtYWFh79+/f/78ua6ursTL3srKSi8vr8ePHzf4AqQxQr/69XyUB5WyQqi1BSHk7e09ZswYXV1d4XJra+utW7fOnj1bUHLq1Clp4Xkul/v8+XN+bF4i5eXlDx48kPYXLysrO3fuXJ2WDwBAo9EuXrwo8U2qrq4+efLk3r17C0pGjBgRFBS0atUqFxeXbt26DRgwYO/evUFBQU2aNJE4eG5u7rNnz/r161eHhcnLy1O7VgCAoqIiALx8+ZI6m4mSklIDpjsp48KWxGrZwcLGYKYIbdu2PXPmjL29vfCbl0ajNWnS5NKlS/b29tKGatSo0blz5968eRMSEnLs2DFqRYLM+0gaGhp0yk/LNm3aiMxOPWD9/WCkQqcjdXUZbQwMGmYubW1QlWWlIN2DJzIyctmyZfb29ubm5nsP7CivKAeAsaMnaWvrNMzyCAQCgUAgEAh1hQgaCIQGZooJ6Ch+d5+OK9MTlUAgEAjSsbW1HT169JgxY0pLS3/2WggEAuH35noWtA/C975t+7RQgket0AZLJPefbcv8DgWF2ukYBHy/4X717X2meWkAkK+mPWHR2Xw1bZDocJ6eznN3x+LpHlgs7OfHo0hOUVt69wY5OYTxvMen+QWv7dsL1+PvtzjLoEMHdP8+OnsWTZ2Kxo5F27ZVlyMEAPjkSQlduFwcEYGnT4df4IuyqqqKKnt9ly7U6SSQlhYYGcmYo1s31Lat1BEcHdGcOTJGoOTDhw8tWrSozwg159ChQ22lHwuTyUxNTQ0ODt60aVPv3r2pk1OIgzHes2fPli1b6r1MqSCErKys3r9/HxcXJ61NUVHR/v37/7s1iNBEFeyUAQDKuOAj1bC/7igoKFy9evXFixdTp07t3r17165dV65cee/evcLCwkmTJrm5uT18+DAxMTGVMtHM169f7969K632yZMnycnJFN1TUlKoszNQ06RJkydPnnTv3l0gy1BQUHB0dNy0adNeEeEUgIaGxrZt2548efLq1asHDx78888/FOke1q5d6+rqqq+vL17F4XAuXrw4atSogQMHjh071tPTU9ycQJrtAR8Gg8GXSrx7905a1g8+RUVFFCdkbdmTgrNZAAAmCrDAtPrLsk+fPh8+fFizZo2Li0unTp1cXFw2btz44cOHzp0713DY3Nzcel7aODo6NmvWTFqtnZ3dxo0bhUsWL15sIF00oKioOGrUqPqsRwbNm1PVamsjV9eGmYjBQJaWVA309dG4cSJlbDbb09Oze/fuLi4uCgoK165d8335TFNbDQAc7Zt17FAvkRyBQCAQCAQCoUGoSwJRAoFAgRyCHjq0q0IlPJneegQCgUCgZN++ff/884+Dg8O8efNcXV2NZIY6CAQCgfA9X6tgcSx+/i28hwAmG8NWa6QiYzP8r8GoUeDvL/CIVq0sO35y0dCV1zh0RqhFc6ddr7pz8zRicAUXWBhKOMDPdA5fipWHuyszKwyKc03yMy1yUhzSohvnpSGMgccDf39ITgZz8/qvDo0cCRcv4s+fyxQlOTGYmtJWrqzdiHQ66toVunatfnrwYPWD0lJ85Yq0Tjg6GrZsQTt31m6uhkZNTS0pKUlaLerZE6yscHS0tAa4VSsky6EBANDx4zBlCg4J+c5anEZDDg7o5ElqzQQ1BQUFYWFhXern8VBzlJWVfXx8Jk6c+O7du7y8PGnN+HkKJk6cePv27ZoP/vnzZwDo2LFjAyyUEn9/fwrnfABI+5Y15scwRB92JQMA3MvFg/QaXq5VUlKye/fuwMDAzMxMJpMZHBy8f/9+JpPJr7106ZKZmVlhYSHFCBhjCkVCdHQ09aaIoqKir1+/1ieNiLW19cuXLxMTE588eVJeXt6yZcsePXowZBqoUBIcHPzgwYOoqCjxqk+fPk2dOjUiIkLgSXD37t09e/ZcuXLF2tpa0Oyff/4JCQmR5srWpEmT8ePHA4CCggxDIQaDQaG6qDlcDLuS8aGv1U83WCEloQ8nVVXVzZs313lwIyMjTU1NivOEb/8g7Z2lpKQ0bty45s2bjxgxQvxcsrCwOHbsmMb3Ur+mTZsOGzbs3LlzEr0fOnbsOHPmzFofRo1Bq1fD+/c4IUFSHUJduoB0Zws++PZt8PTE2dmIzQZNTWjTBi1dKtGMAa1ahb98gcxMiXNBly4gZFYRERFx/vz5K1eu2Nvbz507d9iwYQwGA2Psvmk5AKipqbtNk5EghkAgEAgEAoHwYyCCBgKh4TFT/m7nWQGTODQQCARCvWAwGMeOHZsxY8bx48ebNm3at2/fTZs2UTlaEwgEAuEbHAzHUmF7Mq749pvUTBEO2aPuWj91WbUB9ekDbdtif39BSaeY9/surF44dQcP0QpVNL1BEzLEuhk6gKGDSJlaVZlDWox9WkzjvHTTp5/MxprryIEmAzQYoFBn+0IaDR09+mrzEffRq/kFzuHflmpkhFauBENDit4fPnxwcnJycnL68OGDeK2TkxO/DQBgLy9ISqIa7ePHOh5Cw2FtbX39+nWp1XJysGgRrF4N+RL2ziN7e7RhQ42mUVFB16/D2bPw5Ank5gLGoKUFHTuihQv/zdZRJ96/f9+uXTslJaX6DFIr1NXV7927Fx0dfeHChevXr6dISR2CMfbz8wsLC6u5e8SnT5/at28vu129kemNLwj2/xiG6KFdyRgAnuQDiwfyDeFMmpeXFxYWxmKxjIyMJk+eHBYWJqgSSRzAZDJjY2NpstxoKPz/ZaYGUFFRaZDsAJaWlnPqZ2cigMPhzJ49e/v27RpifjlxcXEjRoxITEwULqyqqgoKCho0aNCLFy8ESuUhQ4aMHDny6tWrlZWVIoM0btz46NGjfJmCs7Ozurp6SUmJtMUYGhpS5H2oIelMmB6F3xZVP22vAaMaKCUCH1tb28aNG1MIGho3bqyqqhoZGSmx1snJaezYsQihly9fzp8//9OnTzk5OTweT09Pz9HR8cCBAxLz5hw9epTD4dy5c0dYPqWqqtqxY0cvLy+K9DcNgIYGOnQI/vlHVNOgoIA6dkT79lH15XDwrFk4IICva6yWeHz6BAEB6PBhcHQUbW9vj5Ytw7t3i2oaGAzUsSPavRsAeDzerVu39u/fn5aWNmnSpNevXwtra6Jjo7KyMwGgv8tgVRVZCSwIBAKBQCAQCD8EImggEBoele+z5N5MKNqKgfFjjHwJBALhz6Vly5YnT57cs2fPkSNHOnbseOHChbrl6CUQCIT/H76Ug1sUDv+WyZ2GYIYJrLdEyr+FMYMQ6MQJmDwZf/wI3/LK/+133aQoe/mUbQnaJjUfp1RRNci6TZD1t8ziH//d/KpEBwUE5VxgY5CngTodGimChRI0V0U2LKDYfs7DsBfMd/69m40BAGwzE6b4XwMDA2RpidasAbHwszQFg8QS4ac4NLS9oSEAvM/KkrgSXFSEiopEMnT8YDp16vT58+eCggJtbW2JDVD//lBWBgcP4q9f/y2Vk0NNmqBjx0BmnnUBNBpycwM3t3ov+Ttyc3N/ihGUvb39jh07Hj58SNGmoKDgxIkTx48fr+GYOTk5hpRimoZCS0uGPEo8yP2f0lQVLJQgqRJKOPC6CHpKPhO/Izg4+NSpUzk5OUpKSr169Zo4caLABiAhIWHOnDlRUVEZGRk8Hk9eXl6mgANk2TQaGRkNGzZMWm2/fv1MTEzS09OlNTA1NW3atKnMNVBQXl4eFxfH4/FsbGzU1NTqMxSf7du36+jo/P333+JVM2bMEFEzCIiOjp41a5Zw9o0zZ86YmJhcvXo1MTGR/xqqqqo6OjoeOXJE8HnYpk0bOzs7iQowPi1atBC5J1Nb7uXCPzG48JtSpbMmnGvSwNF+hNDEiRPj4uIkppKh0+m9e/devHjxqFGjRDQNNBqtdevWAv2BkZGRl5dXZWVlQkICj8ezsLCg+IPSaLTTp0+7ubnt27cvMzMTY6ylpeXq6jp8+PAGPTgpNG+O7t6FHTsgLAwXFyM6HQwMYMgQNGECUL66vOXLwddX8O0vAMfGwvz56M4dEDtkNGoUatYMb9uGExOhrAzk5ZG+PvTti+bMARotICBg7ty5qqqqK1asGDRokLj8KDz8EwAwGIyOf3UFAoFAIBAIBMKvARE0EAgNj0jOyPTsnH0psNz8J62GQCAQ/izU1NRWrVrVo0ePoUOHRkdHa/7UsA2BQCD8ytzPhRlf/jVmaKoKB+1Q2xrHi38t1NTQjRtw+jQ8fw55efwd+c4dHYP764ZzUFQ5MHmgSANFGqgygIEAOBy8eHFJWVWFgnKmlmG6tmGMsXWUqUO+mtTYZlnMp8KHZxQXHAEAFg/yeJDHhk+l4J2DcTGUs/CgT7iPDuqjA3bK//byKwTXCFz4Lc5iIo89HTjKVy+DpSVIieiLw5c4gJiCQVBb01fpF0BZWblv377Xrl2bO1eqTTcaPRp694bDhyE2FjOZSE0N+vRBo0eDrE3tPwAGg0Ht9l8HsrOzV6xYERYWVlRUJCcnZ2JiMnXqVPHQL5PJpNh0zidLipZFIpWVlcrKyrLb1Zu///777t27ZWVl0ho0adLkByxDmH66cCwVAOBxPu6pjR4+fHjw4MHU1FQWi6Wurt6sWbOdO3fylSulpaXjx49//fp1UVERv+/NmzcPHDiwf//+Xr16ffjwYdy4cQlCe8promaQSbt27UxMpCqx9PX1O3TocOvWLYm1dDq9X79+dU4PkZqaOm/evIiIiOzsbIyxvr6+o6PjwYMHhben15bnz5+fOHHiw4cP4lv8U1JSJCahEBAWFlZcXCwsedm4cePSpUu9vb0/fvyorKw8ePDg9u3bC4+MENq7d++4ceMkaj7s7OyOHj1a52MBgBNpsDKuOtMDA8FKc7TYDOj/wQaVpUuXhoaGent7izhS0On0rl27Hj16VF5e/vXr18uXL3///n1hYSFCSE9Pr2fPnps2bVL83opGSUmp5hqXdu3aUfno/KdoaKDt2wGgFi9nfDy8fCmuZuCDY2Nh+3a0bZuEOnt75OGB2GzIywNVVYHoYdu2bcePHz906BCFqCg+MRYAzM0slZV+xEcogUAgEAgEAqEmEEEDgdDwiAgacGHOvhQ80QgZy0j1SCAQCISa0qFDBwcHh61bt+7evftnr4VAIBB+Re7lwpRIzMEAAEo0WG2B5pj+5p5hDAaaPRtmzxYuQwAtAFpI2I/KwCUpWCwFQ7aG3pdG9nFGVml6Jmk9+6fpmxayoYgDRWwoPzhPfvAsyVPLKYCmvn8h+BfitfFgrADNVEGBBp/LIFkoDtVOAzya0IwUZFudi5s08B+ICBpEpAzt370D6fYMAIA0NX+uPQOf6dOnL1y4cPbs2VSu+1payN0dahXW+iHIycmJZBCoJz4+PrNnz46PjxeUxMXFBQUF3blz5+bNm3T6v2Yp8vLyfEd9CuTl5Ws+NZ1Ob5Dou0xcXFycnJxevnwpsdbS0nLXrl0/YBnC9NNBx1IxADzPh2k7pt26dau4uFhQ++nTpzdv3hw4cMDFxaVv375v374V7svj8SIiIiZPnnz+/PklS5YkiDjk1wYajSZu1dCqVasLFy5Qdzx37lxSUtJHsU8wGo3WrVu3HTt21G09oaGhY8aMiYuLE5QkJycnJydHR0efP3++a9e6bEb39fWdOHHirVu3jI2NxWtfvnyZk5ND0T0tLS00NLR79+4AEBwcfOXKldzcXHNz8ylTpkyaNElary5dupw6dWrJkiUxMTG4WnsAcnJyzZo1u3r1an1MVo6lwur46hFNFeGsI2r/X9qLXLlyZefOnZcvX05JSSktLVVUVDQzM3NxcdmzZw//00BTU/PUqVMAUFFRQaPRFOuXUqeG+Pv7Hzp0iP+H09XVnTlzpouLyw+YVyL44kUQSpAhgdDQfx+XleE3byA1FSwtUceOoKgIcnIgdD4cO3bs6tWrHz58oHav4eebaGTSuJ6LJxAIBAKBQCA0IETQQCA0PAYG3yVXxIXZlTw4m47XWf5q9+sIBALhN6ZLly612qdIIBAI/z+ElIBbVLWawVoZrjRF9vWy3/496d8fIiLg+4CuQXGuQXFu98gAZGeHtkwF+X9/n+tmx4Yu6Gugh+RpwOJBAQdSKiGmAj6V4jdFajHnIwRZJzKYkMH8bioE0E8XeTQFuVr+3hdJM0FhxiDRvEGUNm1kt/nvcXZ21tLS2rdv39KlS3/2WmpNfHy8qalpQ42WlpY2a9Ys8Yh4RUXFvXv35s6de+LECUEhQsjExIQifE6j0Xr06FHz2ZWUlPLz82u75rrh6enZt2/fkJAQQXSZj5mZ2YEDB358Fo8OGqBKhzIuJFVC3Kv3FUJqBj6JiYn//PNPr169AgMDJY6Qnp4+ZcqUev7UtLCwwBgnJyfzZQ3Gxsbt27c/f/68zBwc6urqL168mDJlSmBgYGZmJgAghBo3btyrV69jx47xQ93Pnj27fPlyUVGRiorKwIEDx4wZQ23bwGQyXV1dhdUMAhITE2fOnBkUFFSr9BMY4/379+/atevWrVudO3eW2IbCt4MPj8erqKhITU2dOHHip0+fBCYlp06d6tKly8WLF1VVVSV27N+/f9euXfft2xcYGMhkMlVVVfv37z9t2rQ6e1cAwJFUWBNffQJ3UMc3W9A0JA1WUlJy/PjxDx8+sNlsU1PTOXPmODo61nnSFStWLFu2LCIiIjU1VV9fv2XLlhKFTT/GbYXNZk+aNOnp06eFhYWCwhcvXvTo0ePatWs/Rk4hSkYGdT0uLkZcLrDZvFWr4N07yMgAjIFOB1NT6NULrV0L33Rj6enp69evDwwMlKpmKCuDhAQWj1dZWQEA2lo6DXokBAKBQCAQCIR6QQQNBELDo6enJ/wUl+QDwI1sWGv5y+1AIhAIhN+XsrIyc3Pzn70KAoFA+LHweBAVhRMSQFcXtWwJktKE57JgXASu4gEA2CrDo1ZIrxabuv8ckJsbBATggAAQT2avp4dWrYLvN7tramgwS4vlDfQAQJ4GhvJgKA/tNWCSEQKALBY8y4fn+divEIqFrK/VGTDGABY0RqbCgR4OB796BT4+mMVCjo5oxAjQ0hJZgnCaCZlJJQRqhqDp0/GBAyApRojs7dGaNdTj/DAuXbrUuXNnQ0PDiRMn/uy11AIWi3X58mVpfvU8Hu/48eOenp6ZmZk8Hk9HR6dz584bN25UkfQ25EOxv5/D4Tx48CAtLa1Ro0aCwkmTJgUHB1dUVEjs4uDg4OrqWvPD0dXVDRXeu/xfoqOj4+fnt3z5cj8/v5ycHDabra2tbW9vv3fvXjs7O5HGGOOTJ0/eunWLvwVcX19/zJgx06ZNE09YUGfkadBFCx7nAQBwmneHxEjxNsnJyTdv3hR3UBDA/0PXZxmFhYV9+vRZu3ZtWlqasbHxwIEDRTY/UKChoXH79u2MjIw7d+6kpqba2toOGTJEW1ubv7CxY8eGhISUl5fzG9+6dWvv3r2nT59uI13VtHfvXorsDzExMZs2baq581l+fv6UKVNycnICAwMpfpC3bdtWRUVFsE5xdHR0tLS0+vTpEx0dLVyem5t7+/btzMzMFy9eSIujq6qquru713DBMvnnRdxF9C3vRtS75NPzl7RtdeDAARFFxZkzZ3bt2iWsC7l586aLi8vZs2drZaAiDI1Ga968efPmzeu69gZj0qRJnp6eIml3iouL7969O2bMmLt37/6ENQnZ2EiGRgMmE48bB6GhIBBUcbk4ORnOn4fERHT+PD+f0dGjRydOnGhlZSVhkKQk7O6O4+MhN7dcQR66tQYA5R/icEMgEAgEAoFAqCFE0EAgNDwixp50BUUASK2C8DJoLnl3AYFAIBBqR0VFxdWrV/38/H72QggEAuHHgc+dg2vXcEoKVFYCjYZNTKBtW9r27SKyhq7BOJsJAKDJAM/m/6dqBgAAGg2dO4eXLgV/fxDsU6fTkZUVWr0anJ1FmltZWcXFxUlLJG8oD5OMYJIR4mKIroCkSmDzwEgBWquBvEhehYAAvHUrjovjm0NgAHz2LBo4EK1eDd/Ha4U1DSDFnkHYmKG6QVkZvnoVhF3c6XTk6IiOH4fa7K7+TzEzM3v27FmvXr0qKipmzJjxs5dTI7hcrpubm52dHd/9XoSKioohQ4YEBAQwmdXuHPHx8UFBQc+fP/fy8rKxsRHvgjEODw+nmDE9Pf3EiRNbtmwRlEybNu3hw4f379/niCWMNzIy2r59u5KSUs2PyMjIiL+5/8egrKx85MgRjHFGRkZlZaWpqamCgoSci8XFxUOGDHn//n1VVZWg8PXr19evX/f29q6VQwA1ztrocR4GAIaTC+uOZJGKNO0In3qqGQCgoKDg+vXr4eHhd+7ckfbZQo2xsfGcOXOES4qKivr27fv582fhQjabHRoaOnLkyAcPHjRp0kTiUH5+fiKBamEwxjKVVQIePXo0Y8aMCRMmeHl5UUfx27VrZ21tHRYWJq2BlZXV+vXrRdQMAgIDAxctWnT8+PEaLqzOzLz4+HrjvvzH3DC/ilUDS6rKY8M+fvr06dmzZ3wdCQCcPn161apVIsYnubm5V69eLSgoePDgQQOKcn48r169evr0qcSTBGP88uVLb2/vYcOG/ehlNWsGjx9T1CN9fd7Kld+pGQRwuTggAPbsQcuXY4wvX778WOJQb9/ipUtxamp1J1r1H5F++gxY2EHTpvU/CAKBQCAQCARC/SGCBgKh4SkqKhJ+qqmhwb/pdS8XN1f9ja9vCQQC4ddh165dPXr0EN/zRyAQCH8qePVqfPs2CPa58niQmgqpqTg+Hl2/Durq/GLvnH+zIRx2QOa1iH4CvncPvL1xSQlCCBsZ0ebMAQeHBjyEn4C8PO3QIUhMxB4eOCcHIQTduqGhQ0FSBK5ly5YfP37s168f9ZB0BE1UoIm0PfkvX/KWLYPs7O8K09LwuXM4N5d24IBIc34EUVjWIBHhQCNasgQNH847eBBSUxGTCRoa0LUrmjYN6mG0/l/g4ODw6tWrtm3bhoWF7d69+8f4pdeZ6OjomTNnqqioeHl5SWwwYcIEX19fkXwKGOPPnz+PGjXq3bt34lKDoqIigX++NMT9/z09PefOnfvgwYP09HR+CYPBcHBw2Llzp8yTUwQLC4vExMRadak//MQZ0moxxsOHDxcXpFZVVfn6+o4cOfLp06cNtZI+39zi6a16gJwCsJnibSgC/A1IZGTk2LFj379/T5e517wGzJs3T0TNICA5OXnWrFkBAQESa0tLS6lHltkAACorKwcPHhwZGXnt2rVu3brJbE+j0RYtWrRo0SLhFAYC5OXlNTQ0QkJCpHXnx9E5HE59EknIxDck/IZWO/5jzqeXlasH46rqr9qQkJBx48bxT8uioqLdu3dLTOPC4/Fevnx5+vTp/06/xeVyP336lJWV1ahRo2bNmtFoNNl9asmRI0ck/pn4lJaWnj179scLGtCkSfjmTUhOllwtLw/dusHVqxLUDHzYbHj6FJYufRcYqK6uLkHuU1aGV68WqBkAgPZtKG5BPl60CD18KPE3A4FAIBAIBALhB/Nr3fIgEH48/JSW8fHxGRkZLBarUaNGnTp1Uv92R7huiNy3MtHW4N9GupsDay3qMzCBQCAQAABiY2OPHz9OcfeTQCAQ/jDw7dvY2xskuXbj8HBYuBCdOwcAVTxYm1B9I76bFgzWrfEExcV45kz88SNUVgIAfwje69do0CC0cSP8zltOAQAsLdGGDTKPoV27dhcuXKjXRFVVeMsWUTUDHxYLnj3DT56gvn3FK4VlDRKrRLGwENdG/ILY2NgkJyfPnz/f2tp6ypQpw4YNa9asGca4srJSQ0OjDgE5LpebkZHBZDIbN25cW3f3oqKi9PT0qqoqVVVVJSUlNTU1hFB+fv6LFy+8vLwCAgJ27Ngxb948iat6/fr1q1evsJSAWXh4+KZNm7Zv3y5SrqioKPMYxY+CTqefOHEiLS3t9OnTMTExioqKffv2HT58eB3c7M3NzXNycsrLyymSYvxgLl++HBgYKK327du3Xl5eI0eObJC5zBRBqaqkUlEdKarQGtnwkiLE29BoNGpNA0JI2t+9Vnz+/PnEiRNz586t5zhVVVUULyAAREZGRkZGSjRpkGnvIS2zg4CgoKDp06fb2Nh8/PjR0NBQ5mr5uLq6pqSkHD16NEfYVwYAAFgs1rNnz6i7Z2RkREVF/afpGGZ8LMXW2gDAy06pXDtMoGbg8/79e76bzrFjx8QVSAIqKyuvXLnyXwgauFzuypUrHz58mJKSUlFRoaam1rhx47Fjx65Zs6ZhDSGyJX55CZGbm9uA09UUDQ00bRrevRvE9WEIIScnMDWFjAyKAXBGBoqNlfbZgvftw98nBlJhsxEABiiVl8OxsXDyJJo/v96HQSAQCAQCgUCoL0TQQPh/hMPhvH371sfHx9/f/+PHjyIbEVRUVFasWLFmzZo6a95FHBosdDVy6FDGhdgKiCoHx1/lbhKBQCD8rixatGjNmjXCOacJBALhD+fiRSgrk1aJQ0JQUhJYWJxLh7QqAAB9ebjStMZxDg4HT5mCxQPneXn46lWQk0Pr1tVt1b8XnTt3dnNz4/F4db4KwNev4/h4qdWlpXDhAkgSNPCpud/7b4SWltbly5e/fPly8eLFyZMnp6SksNlsZWXl4uJiW1vbadOmLV68uCYveElJyZIlS96+fZubm8vlcrW1tZs0aXLgwAFzc3OZfW/cuLFjx46EhIRGjRopKyuXlpZWVlaWlZXxeDxNTc1OnTpNnTrV29ubwkPi5MmTIpd4wvB4PH9/f/FyJSUlQ0PDVKGNvyLQaDRnsdQnfBo1arRx40aqo6oBDAajSZMmoaGhnTt3rudQDcW1a9cosjyUlZV5eHg0lKChjAtVimoAAFwOzkyS2IZ/PkgboXHjxoqKirGxsRJraTQaPyeFnJycvLw8i8Vis9nShmKz2Y8ePaq/oOHLly9ZWVkUDQoLC58+fSpR0NCkSZMXL15Q9JWYOYVPbm7uihUrnj59unPnzokTJ9Z8wXzc3d379++/YcOGV69elUtS5lFQWVkp0+mkPlzPwnnWfwEAYFy1bxauEJ2ruLj47NmzTk5OwcHB1ENR/2nqBofDGTBgwIsXLwRpaEpLSyMjI7du3fr58+cbN278yCQXDSLuqQNo8mTg8fDZs/D167+lGhqoQwd0+DA+c0ZG//JyXna2t7f3/fv3JdSK+Z3IcXlalVUFSoopmmrA40FgIBBBA4FAIBAIBMIvABE0EP6P4HK5T58+vXbt2sOHDymc9MrLy93d3cvKynbu3Fm3iUTu0WioqfbRgds5AAB3c7CjxW++xY1AIBB+KvHx8R8/fvT29v7ZCyEQCIQfRXExptx9CAUF2Nubs2jxkdTqYMNyc6RW40s9fPo0Dg2VXMdk4nv30OTJYGpa8/X+phgYGGhpacXExDjUPNFGZia+dg0SEkBJCZyd4c0b4PGo29d/nb8jDg4OO3bs2LFjh6CEx+OFhoYuWLCAxWKtXr2aunt6evqAAQPCwsIEJQUFBfHx8eHh4adPn+7ZsydF302bNl2/fv3IkSPdu3evs1RFfGe5CAUFBRLLBw4cGBoaKohEiuDg4DB27Ni6LamGdOnS5dWrV7+OoEGiXX+tGkiGx8P378OTJ7iyEsnLQ8+eaOTI0FIGBgQA3KQIkT33fBBCQ4YM8ff3/yocJf2GvLz88OHDBwwYMG3aNPEG+vr6bm5umpqayxgDvSxj+/Tp06FDB+FTVJwGicpXVFSwWCzqNtImcnd3f/jwobQsJKamptI0NI8fP546deqECRO+fPlSKzPL7OxsX1/frKys5s2bd+vWrWPHjnVIKaKtrW1mZlarLhUVFYcOHXr9+nVlZaWamtrAgQOnTJkiMd9HFgtWxGEABACse8c5HyQvLy8vDwCkvZEFcDic+kjiJLJo0SJfX19xH5Gqqqr79+9v3bp17dq1DTWXnp4edQNd3Zr7PjUwaOpUNHQoPn0ax8YiJhPr69PGj4e2bQEAzM2BRqP68lVVDS0okJOTa9q0qYRaSQob2/ziwEaK4QbaRUoKWrWU4BAIBAKBQCAQ/iOIoIHwf0Fubu6RI0fOnDmTQX0vWIi9e/dOmzbN1ta2/rMjhIboo9s5GAAe5sEqknWCQCAQ6sGLFy/69u1bB+NlAoFA+F3JywPpe5r54LS0R3mQzgQAMJCHv41qM76PD1DEabKy8JkzqN6bxX8LOnXq9ObNmxoJGjgcvGYN9vX9N8HE7dtIlmE7ZrMRjwf/Qe7zmlJVhY8cgffvcXk5YjCgUSO0cCE0xCVPbaHRaG3atDl//nyXLl2WLFmioKAgrSXGePTo0RJDxYmJiXPmzHn37p2WlpbEvmFhYSdOnAgLC5MZqKOGwZBx50Rag9WrV7948cLPz0+8ysDAYNOmTTJN/uvJwIEDly5d2oAhz3oiM9Zbl2BwUhKePx9/+QIsFvAz5jx7Bhcu+GzwANADAIXUSIkBybZt2546derRo0dLly5NTk4WrlJVVR04cODevXtpNNqtW7cWLFgQExPDF1uoqanZ2NisX79+8ODB6EA0AAxJtIUTye1F/pT7v4hM9xqA374m4IX2EsutrKx0dXUzpUuj5OTkJCavAQBdXV13d/cVK1aIZxbQ1dVdunSpuG4AY7xt27YTJ054eXl16tSphosHgLy8vClTpnz8+JF/B0ZBQcHS0rKsrEymJkAcc3Nz09oo6nx8fBYsWBAdHc37FuF+9OjR8ePHr1y5Ym8v+qoujcVFHAQAvMwk5ulV0sbkJ22RmWVDU1OzYdUMFRUVjx8/lpYVpaqq6vr166tXr26oSd3c3Hx9faUJYpSVlSdMmNAgE4nC4eATJ8DPDwoLASEwMIDRo9HgwaLNtLXRihX87UHCm4RQjx7YxASke+EgExPvkJDhw4dLrpb0Idw+NTuwkQEX0Tya2y1g/Lef0gQCgUAgEAiEGvLz7qQQCD+KdevWNWrUaNOmTTVXMwAAl8u9cuVK3WYUuZ7kcrm9tEGRBgAQXgYpVXUblUAgEAgAAImJieK3IwkEAuFPRkcHpJvh80HGxteyqu0ZJhtX//KsKXl5MhqkpNRmuP8MJhOfOYOnTeNNnIhnzsR37siwQ6g9fEGD7HYYYzc3fOMGCMcF2Wws3bueD1JV/ZlqhqgoPGgQPnwYBwZCeDgODcX37/PGjsV79vysFdnY2LRt2/b8+fMUba5du/bx40dptTExMWvWrJFWe+7cublz5wqrGS5evOji4tKyZcsWLVr06tXr6NGjvBqcRTJl7tIinQwG4+HDh0OHDhWWXCCEHBwcDh8+LDXA1nB07do1Nzf3s5in+s/CwMCAuoHMmLEoOTl4yhQcFgbCvgVcbklCyvlCJf6z+R3tHRwchJ351dTUevXq9eTJExqNNmLEiFevXo0aNapp06aNGze2trbu1q3biRMnrl27xr+ub9u27Zs3b969e3fq1KkjR474+fmFhIQMHjwYvpcdvB97oXYrrxOGhoZWVlYUDaysrHr16iWt1tXV9cyZM61atRIkWFFUVGzevPnhw4f/+ecfkcZVVVWurq53794NCgqqlZohMzOze/fuDx48ENyBYTKZX758SU9Pr/kgfLS1tZcuXVrz9kFBQVOmTImKihJ+X7PZ7I8fPw4ZMkTkjtDlTLifCwAAmFe5ayqukPwBrqCgMGLECACYO3eujo4OxewcDufSpUsUSUxqi6+vr4jURoSUlJTw8HCRwitXrgwYMKBdu3Z//fXXsGHDfH19azhdv379evbsKS2HRefOnWULGjIyICoKpPuhSiArCw8ZgvfuxYGBOCYGR0djPz+8bBmeOhWk53D5DlVV1KULSHLgAABQVIShQ+/evTt06FCJ9dhCwpYjx7xCDSYLAKL0ND0b6UbHRhUU5ldUlFdWVdbsqAgEAoFAIBAIDQ9xaCD84WzatGnLli3UbTQ0NBwdHS0tLXNycp4/fy4oDwgIqNukIrkzGQyGCh26aMHzfACAJ3kwk6R9JxAIhLrCYrHk5OR+9ioIBALhB6KpiYyMMEVybi2tqiHDX2QAACCA8YZ/YoKzt2+xuzuOi+OLGDAA+PjA2bPo6FFo3LihJunYseP+/ftlNsOXL+PXr0HKrlmqjnZ2P+1vk5eHZ8/G4m7zubn43DnQ1ETTp/+MZcHGjRsHDx48btw4DQ0NiQ1u3bpVVUUlCaeQO4SEhGzdupX/uKKiYtiwYa9fvxbODxgQEHDjxo27d+9K83jgs2zZMm9v7xQpyh4VFZWpU6dK66uiouLt7R0cHHz8+PGcnBwFBYXOnTu7ubnx93w3CFwuNy0tjcVimZmZiVhY0Wi0SZMmeXh47Pl5shVh5s+f7+fnV1RUJLFWR0dnwYIFtRoQr1iBExLEy8/1mlSsqAoANsrg3r3t8uDgU6dO+fn5cTgcTU3Nrl273rt3r1OnTuXl5UpKSmZmZitWrHB2dq6qqpLmmWFjY2NjYyNhAQvtQWC9wHdlWOTw7//fMDc3DwwMpNBz8EeQZswgzObNm8eNG5cl6RtBTU3Nzc2Nwu8EAAYOHNi/f/+AgIAXL17weLxu3br16NFDPB3D27dvZ8+e7ejo+OrVK2VKRV1FRcWVK1f4o1laWs6ZM2fy5MmRkZHiLWsiHhJGR0dnzpw5o0aNqnmXBQsWpKWlSayKjY2dM2fOnTt3+E9zWLA6vloF2IuZ6JMUKi0jSLNmzQYOHAgALVq0cHZ29vT0xBhLbPn58+fJkydbWFgMHz58586d0pQBNSc2NlaaPQOfsrKyr1+/tmjRgv+0uLh4+PDhgYGBwp9yfn5+Li4uly5dkuk0AwDXrl0bNWqUn5+fsCxDWVm5U6dOt27dktqNy8UHDsCzZzg7G6qqQF0dmZjA3LlIuramGjYbT5uGxRVXFRXYxwcWLkRHj8pcMwCgLVsgORm/fy/6vayggHr1Sh88OHvjxnbt2knsS1uyhPfmDYhtf1r4Lmxn51ZVDMbziqLnB7YJyhUVFRs3Mrezc3Rq08HI0LgmyyMQCAQCgUAgNAhE0ED4wzl+/LjEcnV19T59+vTp06dbt242Njb8S83o6Ghhg9mIiIi6TSqSY1VbWxsABuii5/kYAB7l4ZmN/sS7zAQCgfBDUFNTa8CdTwQCgfB7MHEixMZKzPQMAKhVqzB9S2YaBgB7FTBXquXgOjogJat6NSYmtRyxoQkL4y1eDCK7e1ks/OkTTJ6MvLxAW7tB5nFwcEhNTa2srFRSonwRb98GyhC7RFDjxmj16rovrn7wNmyQ+lcuLYVLl2DcOGi4ELts8vLwrl0QF9eqqmqYouK8jh0v+fmBpATtxcXF1CPxDdIrKipyc3P19PSEg6+pqakCF/0xY8Y8f/5cJBLJYrECAgKGDh366tUriuijsbHxjBkzdu7cKW7GTqfTnZ2dx40bR73Itm3bnj17lrpNHSguLl60aFFgYGBubi6Xy9XR0WnSpMmBAwfMzc0FbaZMmdKxY8dt27b9Cum6nJ2dXVxcvLy8xMO0DAZjwIABnTt3rsVwJSU4Kkq8mMmQP9lnCv/xArUiGtJSVlZeuHDhwoULAeDAgQPr168XztoQGxsbEhIyefLkvXv31vKAqsEL7f9NJ7H/i4iaQVdXd8WKFTLdKWpI9+7d3d3dt27dKmJ4oKWl9ffffy9evFjmCDQarVu3bt26dZNYGxwcvH79+sjIyJ07d44ZM4ZfyOVyjxw58uDBg+LiYoRQo0aNlixZ0rFjx2vXrm3evDkmJkYgVjh37pw0wYpMDA0N6XQ6i8VSVlY2NzdfuXJlly5dPnz4wGKxbG1tZSaO+fz5c3Q0VVKPsLCw0tJSNTU1APDIhGIOAICVElzuajN/1Khr165ViGV3srS0vHDhgsCD8+LFi0VFRX5+fkwmU+IUPB4vISHh0KFDKSkpN27cqNlxS8Xc3JxGo1EIQZSVlY2MqlNMYYz5H2UibQoLCz09PeXk5Dw8PGTOqKioeP/+/du3b589ezY3NxcAdHR0Jk6cSOXNwOHgyZPxmzf/5q4qL8eZmbB4MUyejChPSHz0KJakfak+noAAFBYG3+QaVMjJoStXYPNmePUKp6cDkwlKSqhxYxg8GM2f//zChZ49e0pNzGFigmbPxvv3Q0GBcLFxacXi6FSvzk5xxfnCXxxVVVWx8dGx8dEPHnm3c+o4foyrspIMDy0CgUAgEAgEQoNABA2EPxyRDRY0Gm3IkCGTJ092cXER37hgY2MjLy/P+mZWmZubW1xcLG2rEAUi2xH4GR/76gACwACviyCHBfo//24SgUAg/Jaoq6tTZA4mEAiEPxI0ejQOCoL790Es3IKaNEEHDyZ9c0F2rENIumtX+PhRqt+Avj6aNq32gzYkeN06UTWDoCouDlavRidONMhEDAbD0NAwMzPT0tJSaiMOB4tloJdNo0awfj3o6UFyMrDZ0LgxUO6ibmC4XBQRIXlPMQAA4KQkuHcPyYrKNxT4zh3YtQt/S3m+A+P2qamnO3SYvmcPEnMFp95uDgBVVVVdunT5+vVrZWWlsrKyqanpP//8w9/VXVRUxLdeePTokb+/v7R91UFBQadPn54xYwbFLKtXr0YInTp1StgBXk9Pz8XF5dy5c9Qr/I/4+vXrwIEDhQ3nCwsL4+PjIyIizp49KwhXW1pa2tjY+Pj49O/fv1bjJyQkbN++PTk5mcVi8YOafOP9enL58mU5ObnHjx/n5+cLCnV1dQcNGnT69OnajRURAZLejNe6js7UNAAA48Ks0XlvwfHfZT99+nT79u0iOxAAoKCg4PTp02ZmZuKZF/hERUU9efKksLCwXbt2ffr0ET8tBVYN9ieHxdHpfMWGnJycnZ3dqlWrxo8fX7tDo2T27NndunVbvXp1XFxceXm5goKCmZnZ8uXLKZJN1AQ2m71s2TIvL6+1a9d6e3sLFDAZGRnDhw8PDQ0V3CoJCgry8/Nr1qxZZGQkP+wtQPy1rSFGRkavX7/W0dEpKCgwMDAoKSmZPXv2nDlzMjMzuVyuvr6+jY3Nrl27nJycpI3g6+tLraXIyMiIiopq3749BriSWf1psMYSKdHhzJkzZmZmly9fTkxM5HA4AKClpdW0adMzZ84IZ5xRVFR8/Pjx0aNHb968mZWVlZqaKlHZwGQyHzx4cPLkyZkzZ9bt1eDTq1cvU1NTad4wANC4ceOWLVvyH586dSowMFBiMy6X+/jx4w8fPlC8esIMHz685glxeKtWgUTLosJCfOECNG9O5dPg70/ldVRYyLtwgVYD2yQAAAYDbdwIHA4KD8dZWcjUFBwd+TmefH19nZ2dKbqiyZNBVxcOH8ZJSVBZCQCgpISsrCyWL1/Wo0dpaUlKanJRUQGXy6uoKC8ozI9PiE3PSMUYvw96k5KSuGj+Sm1tqlwkBAKBQCAQCIQGgQgaCH84bm5uwklVXVxcbt++La0xnU43NzePjY0VlCQkJLRu3bq2k759+1b4abNmzQDASAE6asKbIuBgOJ8BK8xrOyqBQCAQAACUlJQqK0n6UgKB8H8Hbc8ebGUFXl7461eorAQaDYyNUcuWaPduUFMrrA4N10U1i+bOBR8fHBYmoY7BQC4uQBHd/wFERkq0lBeAIyNRZSVQeyrUDA6HU1RUxN+/K5Wqqn/3oUrD3BwpK+PcXOBwQEMD2digBQt458/Dtm04Px94PNDSQjY2aOPGBsyXQUVuLqb2OcAYh4T8IEHD+/d4yxbhOLQyQl46Oj2Sk82WL+9jaAgdOgg3b9Wq1aNHjyjGS0tLS0pKEjzlJ5X38/M7cuRIRUUFP7PDmTNnxM0VBFRVVd26dYta0AAAq1atmjp16v79+6Ojo3k8nqGh4fz58/nXej8eHo83evRoYTWDgISEhJkzZwYGBmpqavJLhg0b9vDhw1oJGtauXXvhwgVhD4Dnz58fO3bMy8uLOj2HTBgMxqVLl96/f3/48OHs7GyEkKGh4cKFC+tw3Y0rK8WjoVwa/UhfN/7jOY9Py3f67i22YcMGaRH30tLSU6dOzZ49WyS1WVRU1MyZMyMjIwsLCwFATk7OyspqypQpy5cvl7CkhfYVM0K8vb39/PwYDEavXr0GDBjA5XIjIyMRQlZWVjIFOjXE0dGRnz2Bw+HUJJWATIqLi0eOHKmoqBgRESE4cwCgqqpq8ODBISEhIu3z8/P9/PykiYRqi5yc3JAhQ/hKMg0NjdjY2MGDB8fExAgapKenp6enDx8+fO/evaNHj5Y4iDTXBAE8Ho+vyXhTBImVAADqDOj/zRdm3bp1S5cuffjw4cePH7W0tAYMGODo6Cg+CI1Gmz9/Pj95yoABA6RNWlFRceHChXoKGjQ0NLp163bp0iWJrzODwRg4cKDgr+/p6UmRnScvL+/QoUOXLl2qz3okjkslSigshKNHgULQUFhIPTyqrT6GwYBWrUTMdvz9/Tdu3ChjooEDoV8/FBSEAwOBRkOdOkHr1nw9hJqaelPH5iLtc3Kzb966Evb5Y1Z25s59mxbNX2loYFS7pRIIBAKBQCAQagkRNBD+cETy5Mm8xLWysqqnoCEhIUF41w6DwWjbti3/8TQT9KYIA8DpdPxPY6QkxfGOQCAQCBQoKyuL+8ESCATC/wNo9myYMQN9+oRjYkBPD7VvD+rq/CqVbwnQi2WF2iUgJ4fOn4fp03FEBHzbgAsAoKkJvXqhLVvqvfB6gf39QXooGgAgOxvi46E2ceXExET+vnMGg6GmpmZsbKynpycnJ7dz5842bdrIMDZXVUUqKtRBPOTsjDZsQLm5wGKBvj5kZeEpUyAm5t9eJSU4JQViY9GuXdCpU81XXkcQAlnZ3JE0O+6GBm/bJr6r3o7B8NTRGZmQcGHRon7v3glXLV269ObNm3FxcRJHQwix2WyRwuLiYg8PD2traxqNxo/25eXlUa9K2C2AAgMDgx07dtSk5X/N5cuXP336JK02JiZmzZo1R7+ln+/cufPly5drPvjmzZsPHjxYVlYmXFheXv7ixYuBAwe+evVKJORfB9q3b9++fft6DoJsbbG2tohR/ONWvRMMLQBAq7xo8ntvNOdf/4zU1FRh7Ys48fHxfn5+wj4HoaGhI0aMEO7FZrOjo6M3bdqUkpIieIWFUVZWnjBhAt+iPyUlZfTo0REREfn5+QghXV3dVq1aHTp0yNDQsK4HLUqDqBmio6NHjhzZo0ePAwcO0Ol04arNmzdLO9PqpmaQk5PjcDjCfdXV1fv373/kyBH+Uy6XO378eGE1g4C0tDR+HgpBngVhOnToQK171tfXt7OzAyF7hjEGIHxbRklJaeTIkSNHjqzJgdy4caNcSh4oPunp6WVlZaqqqiLllZWVt2/ffvnyJQB07tx51KhRKtLT/Zw4cSI+Pv7du3cirzadTu/Ro4fwx5GIVYY4/4XFHb53DzIyqBqkpaGiIhCSyHyHzO+d78/GOlBQUFBSUkLluiQ8119/ob/+qsmw+noGc2cu8rx19fmLxwUF+Tv2bJzl9o+9rQQFDIFAIBAIBAKhoSCCBsIfjkiePJmX3FZWVsJPEyh3g0mEv09CQLt27QR7vIboQWNF+FoFuSy4mgnTfnYyYgKBQPgdIYIGAoHwfw2dDm3aoDZtRIqtvmVwjqIKr0hHTw95e4OHBzx7hktKEEJgYICmTxfZK/9zkL7ltBoO5zsdhnQwxleuXNmxY0dxcbGtra2CggKbzS4pKcnMzMzJyWGz2e3atbt69arsgWxsID5eaq2WFmreHEJDwc4O9PSAx8Nz5mBJwTn89SusXo3u3YPaJ7mrHXp6SFMTU4S76PQf9LdOScFC4m9hOsnL39bVHRMS0mngwM4uLg4ODm3bttXU1NTU1Fy/fv2SJUuyxWQQFNnlS0tLz549K7j6k5o9XWio2h3Iz+b27dvUYv3Q0FDB4yZNmsTExPB4vJocZnZ29rlz50TUDAKCgoJ27dolbIL4MzE1RWZm+HtBw9Wuo/gPpvheUjXUgxYtBFVxcXHUQV8mkxkcHCwQNHC53OnTp0vUQJSXl1+9evWYzXx+pgmJoAPRAAA9dkKP6pIigHgAz+tFAEUUHX8kGOMzZ86sXbt269at06dPF5RXVFQUFxcbGBi8ePGCS5EUoPY4OTl17drV39+/pKSERqMZGxvPmTNn0KBBggYXLlyQaD3CJykpadWqVRcuXBCv6tKli42NzefPn6X1tbGx0dfXL+fC3W9nwUQjGUovCqjTWwAAk8ksKioSETScPXt27969sbGx/Ff1/PnzO3funDt37rx58yQOoqSk5OPjM2vWLD8/v9TUVP672MLCom/fviLqEyRLtVZzmExmYmIil8u1sLCgEFsAAEiRmv1LaSlkZUkVNOjrg9CGIgmYmsoYXxavX79u1apVA744AhBCo0dOUFJWvv/wdnl52YHDOyeOm9K5Y/cGn4hAIBAIBAKBwIcIGgh/OCLyfEVFRer21tbWwk8jIyNrNR2bzd6zZ49wSb9+/QSPGQjmmKKVcRgA9n/Fk4yRXMNfVREIBMIfDkk5QSAQCOI0UwUaAh6GiDIo5YBaHa7zaDQ0eTJMnvzL/T5t1Qrk5akkCzo6YGEhc5i0tDRXV9eysrIjR4507969PitCa9fi8HBIS5NcXVHBW7wY6HQwMEBNm0L79lj6NQVOTIRdu9DWrfVZj2xoNNy6NUXkCVlaotrkI6gz+PNnkf30wvwlLx+up+dlYRH65cvt27c/fvxob28/adIkV1dXVVVVd3f36OhovmM8jUZr1KhRVlYWS/qJkZiYCAAsFkteXt7Y2Jh6Yfr6+nU9pp8DRQYNPsVCSUZUVFQ0NDSysrJkvg4AcOjQoWQpohMA4HA4Dx8+/FUEDQBo6VK8YAF8c+DIU9fxaV4tHxgX9gzmzhTeAq6qqionJ0ctBNEQUhd5eXlRRNaL1r+Db6oFcXWCNEWIADabXX+ji/rAz7Syd+9eRUXFly9f8tMr8Hi8Xbt2eXt7Z2ZmslgsdXV14bQj9UdLS2v58uVDhgyhaHP//n2K9zUAREVFCR6z2eycnBwNDQ1VVVU6nb506dKFCxcWSPqQadSo0a5duwDgVg6UcwEAHFWgJWV+IWoay0oYpKKiIuL3s2/fvi1bthQK5Vng8XjR0dFr164tKChwd3eXOI6SktLFixeLi4t9fHwSExNtbW179eolrjOQ4S0EEBUV1bZtWzk5OUNDw7/++mvq1Km6uroibXJzc+fNm/fx48e8vDyMsba2dpMmTaZNm3b27NmUlJSysjJ1dXVra+tt27bZ2tryZ6WeFBQVBVZSEhgyBEJCQNqVnaEhql/OjtjY2IULF+7bt68+g1AzqP8wfT2Di5dPs9nsi5fPZGVnjhg69r/QTxAIBAKBQCAQiKCB8IcjcqNHneJSCgAAmjZtKvz0w4cPtZquX79+WVlZgqcIobFjxwo3mGwEe1MglwWpVXA1C1xJlj0CgUCoJRTbMQkEAuH/Fg0GNFOFsFLgYHhdBP1EgxS/MahzZzA3x9I3cSILC9DWph7k/v37M2bMmD9//ooVK+j1trCGxo3RunV482bJmgZ+uJTLhdRUnJqK/P1BLCfCd0RE1Hc9NYDm7o75yUrE0dCAmTNBlvK7YZBlj69Bo013cUEDBwIAm81+9erVqVOntm/fvnv37uDg4MePHz99+pTJZHbq1InL5bq5uVEMVVFRoampmZeXZ2xsvGjRoufPn0tLPKGurl7PVPc/HplKfZEGBgYGOTk5NRE0CEeLJZKTk4Mx/lUidl27ooUL8ZEjkJUFAF5/DWXTGQDwV9InmyG90YgRwm2bNm1qYmLCV7pIRFdXt0+fPoKn9+7dE09o8i+LHGD/F/5DdCBaRNOwadMmMJ5a3UyE/V8A4NChQ0uWLKnBETY84eHhZ86cuXLlipOT06ZNmwYMGMD/a7JYrIEDB/r5+Qn0BOK2KPVBQ0Nj6tSp4mqGkpKSL1++AICDg4O6urpMLUhpaSkAfP78eeXKlbGxsaWlpXzR0qhRoxYvXpyWlnb48GGR9AoWFhbbt2/nJyS9nVNt3FIfewYAmDp16rlz5yg8PywtLRUUFARPU1NTDxw4IKxmEFBcXHzy5MnRo0fb20v17dDQ0Bjx/fkswpgxY16/fl0lxdNIVVV19erVf/31F4vFyszMfPz4saOj465duyZPnixoExMTM3To0OjoaOGFJSUlPX78WNilIywsLDAwcN26dTNnzkT9++Nz50BIPiUC0tcH6R87aMwYePAA+/uDuJeqkhIaNgxkqUYkUlVV5e/v7+npeefOnR07dgwdOrQOgwAAYIx9fPC9e6ikBKuqoj590MCB4lkw2jt11NXRO3pyf2lpydPnD0tLSyb/PYPiE7KqqqqkpEhfv8HyzhAIBAKBQCD8n0AEDYQ/HBFtvoYsN9c2bdoghATepLGxscXFxTJ78Tlx4oSvr69wibOzs4jlgxId5pmi9QkYAHYl47EGSOE3MzclEAgEAoFAIPyK9NCCsFIAgCf5uJ/urxFrbBAYDJgyBbZvB4lb0g0N0apVFL0LCwtXrlz57Nmz27dv/1Wz3Ng1AfXvj+zt8ZYtOD4eysoAISgqkmgjgSmTrAMA5OXhffuAzYY2bVC3biAnB0VF+PVryMoCOzvUoQM0yDZudXV09izMmYOjooDD+bfcxAS5uaExYxpgihqAmjfHurogRVgAAKCjg1q14j+Uk5Pr3bt37969g4KCpk2bFhAQcOzYscGDB/Nrnzx5Qq1xRAjp6OjwbQmcnJyGDBni4eEhHp+m0WjOzs7Cjve/BS1atHj8+DFFA5Ht44qKijU0uJKZpRFj/AsJGgCQqyvq2BHv3g1JSdd6jOMXjmuuj9ouEGmprKzs5OREIWho2rSpcA5KmTnOGu93+broafUyvtc0BAUFwdCpFH19fHz+a0FDXl5eeHh4UlJSQUEBl8tls9mpqalv374tLi6eOnXqx48f5eTkli5dum7duqKiIjk5udLS0uzsbJknQA2xsbHh8XipqaksFktLS8vc3Hz+/PlTpkwRbpOQkDB//vyoqCj+thBDQ0MHBweZwmVlZeVz5865u7sLu0ekpaV9+vTpxYsXd+/eHTx48Pr165OSkiorK1VVVR0cHLZv385X81Ty4F1RdZdh9bNlsbW17dKly+3btyXW6uvrb9iwQbhk06ZNqamp0kbLyMjYvHnzlStX6ryeNm3aKCoqShQ0MBiMkSNHCme1GD58+MKFC0ePHv358+c9e/bQaDQOhzN+/HhhNYMA8Zwj6enpGzZssLa2dnZ2RlZW+ONHaavCDAbVJwVC6MwZmD8fv3kDpaX/lhsYoOHD0erVFF3F4XA4np6eFy9efPv2bYsWLYYMGRIZGVl39520NDxvHo6MhKoq/lsCP3oEJ0+ivXvBQVSlZGVps2b5xoNHd2dmZbwNDNDXNxzQV7INCYfD3rBlZX5B3lTXWX+171zHtREIBAKBQCD8X0IEDYQ/HBFhvsyLGU1NTVtb25hvW5cwxsHBwc7OztS9CgsLFy1adPHiRZHybdu2iTee2QhOpkEGE9Kq4FwGzG4k4xAIBAKBIMwvdQ+dQCAQfh366qIDXzEAPMkDbAd/0gclmjgRMjPxlSuQn/9dRaNGaMUK+Bb/FufatWtLliwZNmzYp0+faqhRrgWWlujcOcTlQl4eb/16ePiwbsPg9HTYvx8AsJwczcwMKypCQQFkZgLGICcHjRvDoEFo8WKo/3efmRm6dw8uXYIXL6CsDOTkwNISLVgAhj9wn6iJCbKywtIFDcjaGkxMRArbtWsXGBjYvXv3o0ePzp07l1/4119/mZqapqSkSBvK1NTUwsJC4J938uRJGo129+7dnJwcQRttbe0+ffqIX8f9+ixfvtzLyys+Pl5irb6+vkhWiPLycmVl5ZqMbCErgYuOjg6N9oup8m1s0KlTX8rhcxAGAEUaDG0pehbxOX78eFRUlMREElZWVqdOnRIu0dLSop5WRUUFL7TnZ52A7zUNMnOClAqHb6WQmZm5fPny58+fs1gsBQUFfX19PT09DQ0NfX19IyMjBQUFLpdbUlLC3/RfVlbGZrM5HE5xcXFubm5mZiaPx2vSpIm1tbW2tjaDwWAwGC1btpw2bVrbtm1pNNrDhw//+ecfCnlHfbCzs3vz5o2ysvKnT58KCgqsra3t7OxE2rx9+/bvv/8WXkBKSkpKSoq2tja1VklTU1NEzcCHxWI9e/Zs5syZ586d8/Lyktj3XRFU8QAA7FXAWEFik1pw8eLFrKyswMBAkdXq6ektXry4c+fvwtXS3q0CKFK9UBMXF7dgwYKIiIipU6d++PAhNDRU2OVCW1t7wIABZ86cEe5SUVERERHRu3dvb2/vqKgoLy+vCxcuUCRYEScrK2vdunXOzs5UGSUAIDsbMjIoTBpAURGdPo0CA7GHBy4qQghBo0Zo9mwwNxdtmZaGT5/GX78iLheMjdHkySBkaBEbGzt69GhNTc05c+bcvHlTpjmrDPLz8aRJWCRPE4eDw8PBzQ1duiSe6EpHR2/Z4rW7923JzMp4+Phut849VVXVAIDD4bBYTISQkpIyALDZ7OKSIgAoKJAu7CMQCAQCgUAgSIIIGgh/OCLX5zLTHAKAk5NTjJAXa1BQEIWggcfjnTlzZs2aNeL+pQMGDHBychLvokSDhY3R8jgMAHuS8d9GSLXerrcEAoHw/wOTyRS2byUQCAQCn3bqoCMH+WzIYkFYaY1Sg1dW8ArzecoqSFP7V/89ipYtQy4ueP9+SE/HlZVIVRVbW9NWrhQPfguYP3/+q1ev7ty5w7cZ/6+g08HAAKWk1H1T87fNr4jNxiIRLzYbJyTAiROQkICOHavPMquh09HkySDkMf7jQZs34ylTQCwYCQBgYoI2b5bYS0VF5erVq506derRo4ejoyMAaGhotGvXjkLQ0LZtW0VFRYHBO51OP3Xq1Ny5c/fu3cuP9RoYGMybN69jx44NcFQ/HC0trQ0bNixevFhYn8FHTU1t8uTJbdu2FZRwudzk5GRz8QChJP7555+bN29mZGRIrEUIde3ata6rriP42TO4dQtKSkBeHpo2RTNmgCR90pXM6nfhQD3QkHKvS0tL68mTJ+PGjQsJCSn/5p4iLy/frFmzCxcu2NjYCDd2dXX19PSkyIDAt2PkixhEHBpk5gSR+Wu2oqKiZ8+ew4YNCwkJUVZWZjKZOTk5OTk5xcXFOTk5mZmZFRUVNBpNS0vLwsICIaSqqionJ0en0/mKB0NDQz09PWmDJyYmzp8/PykpiXoNdUNeXv748eM6OjoAIM0Xp7y83M3NTaKcoqCgQEFBgcnP3SOGoaEhi8USVzPw4XK5T58+TUtLa9RI8saRl4XVJ0kPGWKVGqGqqvrixYvly5f7+PhkZmZWVlZqa2tbWFisWbNGOHcJH2lHVPMGEvHz8xs9evTq1avv3LkjLy8PAJ6enpcuXcrLy2MwGPr6+gsWLOjSpYtwly1btly6dCkhIYFvvZCRkWFgYNC6dWuqBCuSSEhISP36tZF02wkAgJwcfPUqWrpUxlgdOqAOHShUe3j7duztDZmZAFDtl/D0KTg703bsAAYjMTGxR48eGzZskJqHqKwMFBRqbneEV60SVTMIqlJSYMUKdPOmeJWaqvqEsVP2HNjKZrPuPriFEIqOiczOyeLrXeTk5PX19I2MTDq060yj0Zo3a83jcWm0X/3XF4FAIBAIBMKvAxE0EP5wYr/PtmtpaSmzi5OT0+XLlwVPPTw8li9fLjHVblBQ0Jw5c0JCQsSrBgwYcP/+fWlTTDGGo6mQUgV5bDiZBkvMZC6KQCAQCNWUlZWpqKj87FUQCATCLwcdQW8duJ4FAOBTIEPQEBPOfHS7LC+HW1WF5eRAXZPevI1i/xGqv9q+6+9o3hydPw9QbT5B7Vdw9erV169fv337Vk2tBsqO+iMzr0R9qKrCPj5w7hyaSuVg/9vg4EDbswevWyei3kDW1mjzZnErbwE2NjZ79uwZMmTIy5cv+dHKU6dOxcbGhoWFiTdu1qzZmTNnli1bJmLA3qJFCw8PjxqulMfjvX79+sOHD/Ly8r169XKQvrafwoQJE1RUVNavXx8TE8MPhdJoNGtr6xkzZojkMggKCjI3N6+hSYmFhcWwYcNOnz7NkpRCpXnz5ps2bWqQ9deIggI8cyYOCwNBvowXL+DePZg/H40eLdyQg8Ezu/rxeEOqjwdjY2M/P7/nz59fuXKluLhYWVl56NChI0aMELed6Natm5OT08uXLyWOIy8vP27cOMFTYTUDAFhaWr6jPDK+LoeCCxcuODo6Cps+GtbGTKWwsHDWrFnBwcH8dBLGxsbTp08XLHjx4sW1VTMIp+akBmMs06Bi27ZtX758kVbLYrHU1dXFB9HW1p41a9alS5coRs7IyOAnpJBY+6IAgFXFvLQlSYe7XlNBV1dXWFki0D+pqKhYWFh06tRJU1OT+kAUFBQOHjzI5XLj4+OLi4u9vb1fvXo1b948Ho+nq6vbsWPHrVu3qqqqAoBMzwANDY3Lly9fv369uLiYRqOZmpquXLmyadOmFF0KCwvHjx9/7dq1nj17CgpHjRo1atQoaV1mzJhx5coV4XQqLBaLxWK9e0d9wkogLy8v/sMHE5leI/XWzeAtW/DFiyCSTSMvD7y8cEUFHD06fvz4FStWSFAzfP2Kt2yBuDhcVgZ0OjI0hP790fTpQP1bp6wMU5pV4OholJoKpqbiVbY29poaWkXFha/8fUSq2GxWekZaekYa/6n/6xcMBqORialZYwsbKztHh2ZqavVzlSAQCAQCgUD40yGCBsKfTFVVlYhpXk1uQrm4uAg/jY6OXrly5datW/lqdz4FBQXr1q07ceKERCPEqVOnnjx5ksIRXZ4Gy8zRvGgMAAe/4qnGSKshEuMSCATC/wPl5eVE0EAgEAgScdZG17MwAHwoxhQR/6d3yl4+Li8tqf4dWwVQWszLSmMnxbFmL9eiTnj9u3DkyJHt27f/12oG/g9+jDHI2o0N8vL0b3uRuVK2DlNRWQleXtAQgoZ/1/wT6dwZPXwIx4/Dx49QXg4qKtCqFZozB2TlRJg0aVJhYWHLli379es3YsSIQYMG+fj4TJgw4cOHD4JIpKamppOT05UrV7S0tKqqqmRulJeGh4fH3r174+Pj+ZE/LS0tBweHI0eOtJKe4uTHM3To0AEDBjx58uTZs2dMJrNz584jRowQ/5m0cOFCYcMGmRw6dKisrOzu3btFRUWCQjqd3rJlS09PzxqmrmgAKivxxInikUWcnAzbtoGSEho0SFD4ogCyWAAARgrQvQab73v37t27d2+ZzW7cuNGnT59Pnz6JV7FYrOXLl6upqQ0cOFC8duPGjVfuU+13X7duHfXU3t7e//zzj8wVSiQwMHDKlCnR0dGCkujo6KCgoFu3bt24cQNjTCEmkIa2traTk1NZWRmTyQwLC5Ood+HDZrN9fX2HDBlCvUKKTyGMsa2tLZ1Oj46OLi4uBgBFRUUbG5slS5b06NHj6NGj1EuNk7K3PocFkWUADDk5PeOm+mVcZmVsbKzwgQiSjKSmpt67d2/ixIkuLi7Lly9v3bo19Yx0Ot3AwGDatGnv37/ncDj8wuTk5JCQkJcvX966dcvGxqZPnz6+vr6CWhFoNFp8fLybm5uwBsvHx2fcuHH79++XNu/x48f79u0rrGag5s6dOzdu3BBWMwjgfvMKqjk0Gk1eQwMYMm4sYzm5ev2qSEjA3t6iagY+XC5+9er+1q0cDmf+/Pmi8z57hjdsACEDCZyeDuHhEBCAzp2jcmuIioJvuYokU1iIAwLQ+PHiNQih0SMnnPc4xWazGAyGjbW9laW1poYWm80uKMzPys7MyEwvKMjjn/wcDic5JSk5Jckv4AVCyKyxRZtWTk5t/9LR1qWanUAgEAgEAuH/FSJoIPzJ+Pn5CV+dGhsbG1Ok7vuGnZ2ds7Ozr6+voGTPnj137951dXXV09PjcDiRkZH8zRzifTU1NQ8cOODq6ipzlvGGcOgrxFZAMQeOpOJ1ln/CjWMCgUD4AVRVVSkpKf3sVRAIBMKviMO3OGaqdOPqmAjmi0dlZaWikSQuF2IimNdOF/89W/O/Wt+Pgsfjffr06QcY42OMEUIIId6UKUARIKTTYcQI2L27+llaGtRe1oAzM1F2NhgYCGTT9REl/HxZg7Iy+t5FoIYsWLBg1KhR9+7d271797p1686dO/f06dOwsDAPD4+cnBx9ff2///67ZcuW/Mbp6em12tQuYPv27Xv27CkoKBCUFBYWvn37dujQoR4eHt26davDmP8RcnJygwYNGiQU2hfhwYMHmZmZPj6i24UpoNFoFy5c8PX1PXjwYGZmJovF0tXVdXZ2XrZsmVyNPdtrRVlZ2YkTJ96+fcvhcHR0dGbPnt2uXTu8cyeOiJDcIT8fDhyAPn3g2/b6q1nVJ/MYA6DX4Nq6rKysqKjIwMCA+oj09PS8vb2bN29eKmkbelpa2uLFizt37iy+j9/KygogWryLAH19fYpaHo8XFBTUqVMnijbSyMvLc3V1FfGqBAC+SGX27NkbNmyQeDeDGmtr68ePHwNAbGxshw4dKAQNACBx44fIYqgbIIQCAwM/ffr04sWLqqqqDh06dOvWjU6nFxYWCm81kYg06fO9XMAAQKN3mTRnXSvZZ0lxcfGFCxeGDBkycODA/fv3U6ujRo0a9ebNG5FCjHF4ePioUaMCAwPnz59/5cqVjx8/SuyuqKj49etXkcLs7OyTJ08qKipu375dYi9vb+99+/bJPBABhw4dkmmeUXMaNWrUrF07pKeHpWSoAQCg01GPHhSDZGVlxcTEsNlsPT09Ozs78ReZd+wYiCXW+ZfS0mPHjy/evVt0Q9HXryJqhmpYLOznh5cupR08KG1IXFEBMuUd0m2ZnNp0aNqkRX5+roG+kcSPFyazKjMrIyMzLT0j7WtqclJyIpNZhTFOTklMTkm8ffemna1Dp7+6tWnV7j/6vCUQCAQCgUD4TSGCBsKfjLe3t/DTmuvWt2zZ8vLlS+GL8Li4uLVr11J0QQj9/fffO3bsMDIyqskUdASrLdDkSAwAJ9NhnikQkwYCgUCoCWw2m9zcIRAIBInIfzNR5kiPJT26XSquZuCDMUSHs4oLuRpav3dS55KSEnl5+R+3jxyAdv48SNcoIGtrtGWLQNAAANyePUEs3CiDigrIzwcDg3+HleIA//PFCv8xxsbGs2bNmjVr1s2bN3v06LFv374ZM2bs3btXpBmLxQoLC2vRokVtx4+IiDh06JCwmkHA169f586dGxwcXGfjhx+Mh4fHsmXL7t69Wwe3EmdnZ2dn5zpPzePxjh07duvWrby8PL79fr9+/ZYuXcoQ2899/fr1jRs3xsTECE7au3fvdunS5XZFBaLYxJ+QAA8eoBEjAKCEA0/yqstHU+abwBgfOHDg+vXrGRkZLBZLTU3Nyspq27Ztbdq0kdZl7969EtUMfOLi4rZs2bJnzx50IFok6wSfJk2axMXF8cP/CgoKdnZ2nynW9420tDQ1NTVtbe0atBVlyZIl4moGPhwO58GDB3PmzJGYUpMCeXl5QRYDMzMzHR0dgSeKOAwGQ6YUQ6Y6md+gZcuWAn0SHy0tLUNDw/T0dGkdFRUVhw0bJl6eWAnrE6pPp/xn14duvKGvrz9t2rT27dtLG0pDQ2PBggVTp06dMWNGt27dbt++bWJiIrHl/fv3KVI2REREbN++fePGjdevXx86dGhUVJRIA11dXWmvZ2Vl5ZUrV+bNmyc+NZPJjIyMbNeunUh5Xl5eTEyMkpKSg4OD8OuMMU4VD/DXg5YtW6qrq+PevSEiQpoCAFlZQXo6njgRystBQQFsbdGCBaCjU1FRcf78+VOnTqWlpTVp0kRBQSE7OzspKWnAgAHbt2+3sLD4d4T0dIovs0wuNyQv796IESLleMsWCWqG6joMAQGQnAzm5pLXbG2NtbRA0ldANYqKqHlz6YsCJUWlRiaNpdUqKCiam1mam1Xnw+XxuIlJ8RGRn0PDgjMy0zHG0TFR0TFRNzwvderYrWf3PtpaOhRzEQgEAoFAIPz/8CunSCUQ6gWbzb5165ZwyYABA2rYt0OHDnPnzq35XK1atXr9+vXFixdrqGbgM1QfmqgAAJRy4ETaH3vDkUAgEBoWImggEAgEaXC//aKkSYnoVVXi/FyqfYdFhdyg15UUDX4LeDwejTpDdsMhrBvgWy+IYmKCtm5FQmnaMcZIShyFClVV+H5LN7VkgW8dQdHgD1A8jB49+tGjR+7u7nfv3hWvvXPnTvPmzXV1a+3d7e7uniXdb/zLly/Hjh2r7ZgUsNnszMzMKomG6nWFy+X6+vr26dNn9+7dL1686NChQwMOXhNKS0udnZ2XLl366tWriIiIqKgof3//devWdenSJef7zdaenp4LFiyIjo4WPiELCwvfPHhQICVxQDVcLn77lv/wVg5U8gAAWqlVX2JLhMPhDBkyZNWqVUFBQWlpaTk5OQkJCc+ePRs8eDDF3zRcLOeFCKGhofwH6IAES4aPHz/euHFj6dKly5cv9/b2DgkJoR6NT2pqqpmZWU1aUqxHIpmZmVevXqX2hxCBTqf37Nlz0aJF/KcKCgrNmjWjaG9jYzN06FDqMe3tJYg/athg+PDhFNcCTZo0EU8mksuCqZG4jAsAgNNiP2xwu3v37unTp11cXPr370/tV6Gmpnb16tVhw4Z17NgxQoplyMWLF8ulb9nncrmvXr0CABsbm9evX0+aNMnBwUFfX19fX9/e3n7cuHEWFhYUGR9SU1MPHDggXh4fH29mZqYg9OXy/v377t27t2zZskePHp07d27WrNno0aPz8qrFPpWVlUymdPsmAAAQHo0ae3v748ePAwCaOxe1awcSv260taGqCu/ejf38cHAwfvMGnz+PBw9+sHKlnZ3dy5cvDx06lJub6+/v//z588+fP6elpbVu3fqvv/4KDg7+dxBKs4SnVVV9dHQkLJv60yM3F1+6JLW2USPUWKocAQCQuTnUJokPNTQa3drKbujgURvX7dywdntv535qauoAUFZe9vT5wzXrl1y8fKaoSKp+iEAgEAgEAuH/B+LQQPhj8ff3F1y5AYCKigqFD6c4e/bskZOTO3TokLQch3zU1NQ2b948b9682m5xAAAEsNgMTYvCAHAsDeaYgobMd2RVFfbwgPfvMZOJVFSgf380eLDkS0cCgUD4Q8nNzTWvQxyIQCD8bmSzYHU8jigDANCVAxtl6KCBeuuADlE0SUcQD5QWzC8u5DIrZYSxs9NrnUj7V0NLS4tGo2VlZX2XbuDVK3ztGi4rQwBgbY3mzoXahPRqCD0tjWtlBfygkYYGsrFBW7ZAkyaCBtVR29694eVLYLOljYMBRH7iIyMjqGVs/kdIFiIi8Nu3UFYGTk7or79kJlOvG2VlZcePH3/79i2Px9PS0po1a5YgQt+1a9dHjx7179+fyWSOHj1a0KWwsHDlypWnTp2qw3RJSUkUtTwez8/Pb/HixXUYWYTXr19v2LAhKSmpvLxcUVHRxMTEzc1t8uTJFF2YTGZhYWFFRYWgJDY2NiEhgcPhyMnJFRcXZ2dnR0dHBwcHW1hYzJw509XV9afIQEeOHMmP4ArD4XACAwOHDRsWEBDAlxxVVlZu3LgxR5KfvBxCHA5HxqXut0t1Qb6J8ZT2DPPmzXv06JF45DgjI2PLli1t2rSRuFmfIlAtaCBRysBH4VgigD2Y2APArhiAmHjq0fgUFRWJp7GoCRUVFUVFRdRtkpKSXFxcwsPDKYLoAoyMjPr06XP69GlhldjBgwfDw8Pj4yUci4aGxrx582QaMGzcuPHZs2fS3mvm5uYjVm7zyAQ7ZWiuCkrf32tZsWLFq1evfH19RRNbKCiZtOzgduD41WxaahVOY0JaFaQzIa2qWu8CAMBmVmwai6uq/6bFxcWPHz92cXF59eoVhe0KQmjlypUWFhbOzs4HDx4cO3asSAOJhi4SG2hpaV28eJHL5WZlZWGMDQ0N6XS6jY0Ndfc4SeH5uLg44Y6XL19euXKlwLuCzWYnJCQkJCRERkY+fPjQ3NxcWVlZWjIOAd26dUtKShJMJycnZ2pqymKxsrKyBHfGFBQUWrRoceXKlepvWAYDeXjAggX43TsQ+EwghCwtobwci+XR2BIRsf/9+3s7d3YWyzqkoaGxfPlye3v7YcOGBQcHG/AdibS0KBb8lsXqJGTnUE1JCZaV0wSkm3wAAFq8GC9eDEJ3FP9FXR2mTIHa3wCsCSbGpqNHTBgxdOynzyGv/HyiY6M4HM7rt68+BL8bNmR0z+59qHWKBAKBQCAQCH82RNBA+GN5+227Bp8BAwbIvHgTRl5efu/evZMnT16yZMnz58/FG6ioqLi6uq5bt65uaVn5DNOHnckQWwElHDiRBivMKVsHBOANG3BcHGAM/BvWvr5w9iw6dgxqmYKXQCAQfl9CQkKGDBnys1dBIPzfEVgMe1NwNy0011Q0zvofMTUSvy769+nrIjifgRkIeuvAP6aoo+YPWcTvhuD+OkdKIFtJmcaQowFQBbFU1X/72+UIoe7duz979mzSpEkAAGVleNYsHBzMT3qNAcDfHz99ilxd0ezZ9Z8OYywcY6BdvIjDwkBBAXXpAra28C0HBAgpDNCoUXDpEv4s1Xte9G+gqgr8Y/l1+PQJu7vjhATgZ2SXlwdzc5gyBU2c2LDzXL9+fcOGDbGxsSL5CK5evaqqqgoArVu3fv78+cCBA4ODg93d3VVVVaOioiZOnDhmzJhevXoJxnn06NGhQ4fS09OZTKaWllabNm22bt2qJSlUVlkpw6REZoOasGPHjm3btgnnMkhJSfnw4cOpU6dOnTrl4ODAV8xjjN+/f//o0aO3b99+/vy5uLhYS0uLf2FbUlJSWlrK4XB4PB6DwVBTU3N0dBwxYkTv3r3btGlTn6vUenL79u03b95Iqw0ODj527Ni8efMA4Nq1a1++fJHYLIfLLeJwDCjVGKhJEwBIrIQPxQAA8jQYYSC1cXZ2tkQ1A5/MzMw1a9b4+PhUP3//nnfpEiosBACV3FyKNQCA4D6DxJQTtaKKB4o0AIDKysq6Jc2Rk5OTudeCTqdv2rQpICBA5J6JOMrKyp06dTpz5oxIohBTU9OLFy9Onz5dxFrD0NBw1qxZc+bMkblOAwODdevWrVq1Kjs7W7icZmSpOXQmfeiMUcka/E9rOgI7ZWilBi3VUFNVqOJBAZs+/MzjYq+78Vl5lQwlpK6NtA3p+o1BQ7cUYHklQLRULVfVyRXc+E8ihUFBQStWrDh48CD1mseMGWNtbT1t2rRTp07t379fOJ2NTNmQSAM6nS5IIVET5ZnENgkJCVZWVvzHKSkpa9eulZiJIyoqauzYse/evUMI2djYREdLFd+oq6u7u7vfuHGjadOmdnZ2XC73r7/+6t+/P41Gu3DhwpMnT5hMprKy8vDhw0ePHv2dDZKiIjp5EkVH48uXcXY2kpODzp3h5Uv85InIFHk83qGysts6Op2ePYMFCyRq4AYPHhwaGjp8+HAfHx8lJSUYPRr8/UGKriiIxZrVp49oqaKiTHUdlpen+q3ToweaNw8fOwYicittbTR+PBo/nnrwekKn09u0atemVbvklKSHj+98+hzCZDGve14KePNq9fIN8vI1ddEgEAgEAoFA+MMgggbCH0tmZqbwU5lJHCXSrFmzZ8+eRUVFvXjxIiEhgb8VxsjIqFmzZr169dLQ0KjnIukIlpqjGVEYAA6nYldjZCgvpenHj7wlS+D7gwImE4eGgqsrunUL6rSBg0AgEH4vsrKyvnz5UrePdAKBUB/WxuMPJfAsH9/OgWVmyEVHalKDBuFuLgirGQRwMDzOg8d5eKg+HLRDmuRq5nuUv4WxynmSG6hr0jQ0aSVFUgUNisq0Vu1l7Kz9LXBxcXn+/PmkSZOAw8GTJuEPH0RbpKfjw4eBwUBubg08d6dOSOb3FJ2Ojh6FqVOxpH23ovYMyspo8GAkZD/w83nzhrd4MWRk/FvCYuHYWNi+HbKy0NKlDTWPl5fXggULRHbwFxUV3b9/v3///r6+vvwwYbNmzUJCQhYtWmRqatqoUaOcnJyNGzfOmjWL3x5jPHny5Lt37wobywcFBb148eLs2bPiPyr4OgkKZDaQyaNHj7Zv3y6sZuDDZrODgoK6d+/OZDItLS3NzMy+fPmioKAwePDgxYsXt27dWiBTmDJliqenp8BAns1mFxQUBAUFaWpqzp8/vw72gQ2Ih4cHhasBi8W6d+8eX9Dw4sUL0U323+ABfGaz7SjixI0bo1GjAOBebrU5TW9tKgufy5cvp6amUiybf72vTKPhefPw27dQWsoftllRkR9FN4BWrVq9kF5LoXLAAC8K4HYOflNUXWLoh00Uob06qOUwGXUKW8rJyRkYGCQnJ0trgBAyMTHJyMh4/PjxuHHj3rx5Q5FwoaKiwtvb+++//7527ZpIVceOHYOCgjZs2PA+NCzLrC3XxEbR2MKsRduncqpX3mAaAhtlsFUGBxVkqwy2KiB+o2PKlCl6enru7u6xsbGVKjqMDgMU+kxEDh04CAlLSLgYosohqhyuZAkH9WnQahgA1NB+RAU45ckxzIDbLO/D4rUY4xcvXohI0yTSpk2bkJCQs2fPuri4TJ48edOmTfLy8gAgEBZIw9jYWFoVQkhXVzchIYGiu6WlpXhhamqqwLVu5cqVKSkp0rqHhYXduHFj7Nix27dv//jxo0TdAwC0a9euU6dOW7dunTt3rkjCVjc3NzeZ35X29mjLlupXkMXiHT8u3mR7Sck4ZeWuCgo4MRHevEHdukkcyd3dPT4+fsKECbdu3UK9eoGTExZzfAGAXB4vCeMW7u6iFfLySF8fS0wCxYdOR927Ux8NmjYNdeqEd+2ClBRcUYEUFaFRI/TPP+DkRN2xATE3s5g7a1FM7Jfzl07l5+emZ6QePLp72aK1P2wBBAKBQCAQCL8U5BYg4Y9FxDCQOi0iNY6Ojo6OjvVekWRG6sOBFIgqh1IOjAvH+21RSzWxRhjj9etF1QyCythYWLMGHT36H62QQCAQfh2uXr06ePDgmqd3JRAIDUUrdfhQAgAQUgJjw7GFEmy1RgNqnZu+RrAxrIuvjltMN4FpJiiLCZ9K4Vk+fl8CPAwAcCcHPpXiOy2QxZ8QfG8wBIKGCukWDC3bK2akcbhSPBxMTBlmVn9CVo/OnTvv2rULAPDx41haRvnSUnzxIho16j9VBovbM1Rjbo48PWHtWhwRAXl5wOWCtjaysAB1dYiKgvR0YLNBRQU1bgzjxqEpU/67FdYaJhOvX/+dmkFASQm+fBn16QPNm9d/nqqqqg0bNkjMRwAAb9++3bp164YNG/hPdXV1L126VFBQkJmZaW1tLfxTYdmyZTdu3BBPHh8TEzNlyhR/f38RMwM7O7uQkBBpq5KTk6tVKkOJbNmypYTvbCEGl8vV1tYOCAjIzMxMSUkxNjZ2EoufHThwwNPTU1w0wGKxnj59umzZsn379tVzhfUhPz+/hg1YLBZFsyXFxU7KyuYS6xQV0dChfC/6e7nV76wh+lTR6MjISOpVlZSUpKelWW/ciAMCQOjdul5d/UlVVbyUTJS2trZ7G02nHlkiYaUwLxp//t4XHwOkVUFaFbCTq1CxwvQoPFgP9dGptm2oIUOGDPn48SNbSkYbGo12+PDhS5cumZqaTps2bc2aNadPn05ISAgKChJ/jwAAl8t9/Pjxs2fP+ojtgy+RU9WYszsjA/K+TZXOBPg2RiYT/AtBkApJlQ768qApB5oM0GSAPB2+VmJ50wEqJwcol3HpICrBUWdAF01IqoSYCuDWLHmOPA1MFMBEAUwVoZEiNFJAJgrQSBFMFWH98pXUb4rs7Oy0tDRTU1OZs9Dp9BkzZgwbNmzGjBndu3e/d++erq7uypUrHzx4IE0xo6Gh8c8//1CM2atXr+DgYGn2ISYmJgsWLBAvZ7FYgg+6mJgYivGrqqpu3bo1duzYJk2arF27dtOmTZliN5dat25948YNAGjZsuWePXs2bNigo6Nz5syZRnVzA01JAbHPgXgO51JFRTg/kURVFbx9C1IEDQihs2fP9ujR48SJE7Nnz0bHj8OUKfjjRxD+xKDRrqqpNVZVlZOY36R/f4iIACmfMMjaGtXkY9zeHp07B+KeST8WO1uHdau2rN2wtKysNDYu+qXf8x7dev/UFREIBAKBQCD8HIiggfDHIqJhv3Hjxtq1a3/BhHN0BLtt0eBPmIvhYwl0C8aaDLBRBh050GCAOgM0GKCcm6Vh7NQjo7BEWb1EWb1IWb1YWb1USY0lJ18ppyDP5SioKuulcUxVGWaKYKQA9F/uKAkEAqEB4PF4p06dOnv27M9eCIHw/8h2a6RGx0dToYoHAJBUCRPC8SA96KyJPpbifDYcsEVN3smIORT3qNFvFN1X1ePoyoG7JdJggKMK9NSGxWYosRJ2JuMbWYABkithyCfs2wbpSTO4+v9D5VvQi0LQ4DJENTGG9SWcyRNro29I/3u25n+0th+MjY1NSkoKh8Oh+/qClEgkAEBKCr54EUmKFdUKwdZeaebh4uWC9ojJhORkYLPBzAzU1AAAMZkQEYFzcpCFBdjZwS92CYM9PHBsrNTq/Hx84AA/CFRPrl+/TuGOzuVyHz58KBA08NHW1tbW1hYuyc7O9vLykhipBYC4uLhFixaJ7D7fsWPHmzdvpG13bt68+aT6pf/IzMxMSkqiaJCYmOjv7z9q1KiWLVuK12KMz58/L80Cgc1m379/f8uWLXVLWCAy0blz527evFlQUIAQ0tPTmzFjRk3Sfsn0hxDkL7C2tqZols7lrldR8TAwwImJ31VoaKABA9CyZQCQwYSPJQAAcghcdKgm1ZSlW5KXl9d//hy/fw/fv1u1abSdGhoLiorSxOLNpqamBw4c6B8DUJt8ExjgSCpsSsQsMXMKOQRsDACA1LS46vqe2eCZjdUZMNoA5poiy5oJ+JYtW/b06VM/P8m+Elwul8vl5ubm5ubmxsTEjBo16vz58+PGjZP2HgGA4uLio0ePCgsa3hfDiTR8P7d6tTWhjAtllQDfZWsRfLL9e8LI06CXNowxQH11q2UcFVz4XAafSiG0FMdVQHFWemFKPKcol15RrEHDzu1a9f6rra4cNFIEA3mpgWdxNxQROBwO34+zhujp6d2+fXvNmjXOzs4BAQGNGzd2c3Pbs2ePuFBJXl5+0KBB4nIQYdatW/f06dPg4GDxKnl5+VGjRgmcGIRRV1cX7NuReYCCBrNmzeLLGhITE/Py8hQUFIyMjDp16nTgwAG+98zq1av379/ftWvXK1eurFy58vLly+KjcTickpISkQ/b7+DxRN5HX7nc4fn5G9XVDQSfD1IEHHzk5eWPHj06aNAgNzc3hqoqunEDzp2Dp08hNxd4PNDRgc6db92+vWnxYondkZsbBARgf38Q/1I2MEDr1oGsLCG/FCrKKpvX796yfW1+QZ6X97UmDs309X9aUiECgUAgEAiEnwURNBD+WHr3/k6zHBkZeffu3aFDh/6k5VDRWRP226JFsZi/86CIU70DUghDGLsOxq6jGiUO+LsfFGlgpwKt1cBJA3XSAHOybZFAIPwp3Lp1S1tbm+SbIPwXVHIhmwUAoCsPqj/TqPvXhYHA3RJNN4GTafhSJuSzAQPcy/13a6xMNQMAaLzEIEvWwG/DJ48NGt9fr1gqwUkHNEgPpkfhSi6kVIFrJL7bEskJD5mbCywW6Ov/XnerGwRFOtAQ8DBU8YCLJYtcEYJZS7WvnyuO+lxVmFcdT1NURo0ay02cpaln8Ie8ARgMBsaYzWTScnNlNI2KapAZJUoZpKkcBDJrhBDGGOzsvqtWUIA2bWSqGPC5c/DkCS4oAACkqQm9e6Pp0+EH5BoIDJQQIhKGwui7Nvj4+EjbsswnOzu7oqKCOnJ/5swZCid2AAgLCxOxmjc1Nd28efPKlSszxFwo7Ozsrly5Us+EDsnJyQUFBRQNuFzup0+fRo0aJbH2y5cv1EeUlJTk4+MzePDg+iyyuLh46NChgYGBVVVVgsKAgIAePXrcvHmT2ivLxMSEenCBJcbs2bM9PDykGeADAKdVK3TyJOzcCeHhuLQUycmBkRFyc4POnfkN7n/LN9FVC6iTEA0bNuzUqVMUuTAMDQ3V/fywpLj+UCUlIzp9aXFxHJ2eW1EBAPr6+nZ2dvv27Wvbti3ESJbdSJQ4FLBh5hf87NvedSU6TDOGIXqofRgAQFY3FF0Oj/PAU3lYTOdh/DYlHDiTDhcy8N9GsNJCepLKbzAYjAcPHkyYMMHf37+oqIiiZXl5uaenZ4sWLcRPdRGysrL4D57lw85kHPz9/QpTRRhjAI2VkIE8GMqDgTwweRBTAdHlEFeBo8shtgKKpevKAEBbDpqqwhA9NFwftL//6lamQwcN6KABRUXFQ4cOjXr/XvicTFBVjevR4+bNm4ryiqKDCtG6devqD1spaGho1MSeQRiE0LZt24qLi11dXb29vdetW6egoHDy5MlEIf2NsbHxsGHDDh06RD2UgoLCvXv3hg8f/vHjR2HbEh0dnWHDhknzljAxMYn9pi1TkuhSIIRwgy5duvj5+eXn5ycnJyspKdna2go0RgCgqqq6bt06ADAwMGjdunVlZaXI4Dweb9y4cY8ePdq2bdv8+fNpNEn+IY0bg44OlFU7kFytqFhaXLxCTW22IF+PnBy0by/cAz99Cjdu4KIiQAjp6aHp01u2bWtpaXn37t0RI0YAjYamT4fp/7qheHp6FhUXS73FR6Oh8+fx0qXg7w95edWFdDqytkbr1klzhpBKYSF+9AhiY0FDA/XvD/ay1Es8Hnz5gtPTkYEBNGkCjAa4966qojpt8uzd+7ewWKwrNy4smr+y/mMSCAQCgUAg/F4QQQPhj8XOzq579+6vhDLtbdy4cciQIb+gSQMAuBpDSzV0Ig0/y//XsLFuVPEgrBTCSuF8BgYAYwXoqgXdtVBPbTAg+xcJBMJvS2Vl5apVq06cOPGzF0L4c+BhCCyGh3nYpwBiK6oTGQCAmSK0UodOGqirFtir/NQl/noYK8BGK7TYDOZ8wQ/yZLeXiMZLLE3TIKxmoGCgLng0QWPDMRfDmyJYFYf32CJgMvHOnfDmDea796upIRsbtG4dWFjUcaG/IQhAiQblXACASp5UdQ6NDuPdNMpK1ILfVmamcVTVaK3aKzYy/6P0H1++fDE2NlZSUOBRh95BxiZREep2KUHdizrMRgHeulXgp40BICQEnjxpEGsEGQhFE+vYoGZI88wXwOPxmEwmtaAhIiKCepDi4uL8/Hxd3e8y6Pz9999WVlYrVqyIj4/Pycmh0+nGxsYtWrQ4ceKEkZFRDdcvDTU1NQUFBepsCxRbn5OTk6nTKXK53Ojo6PoIGjDGQ4cOfSWWtL60tPTBgwcTJ0709PSk6L5s2TIfHx9puUI0NDTmzp3Lf2xqajpw4MCzZ89yJNmoWFtb79mzB9TV0datIMX1/X5e9XtnkJ6M92bnzp2bNGkSFBQksZZOpw8cOBACAqR1by8vH6Cnl9K+/cdx4wCgbdu2ZmZmAIAOSDUREedLOYwNx8nfXAraqsMZx+8SJzEQNFWFpqqwzBxFlsHdXHwrB+IrAAA4GM5nwPUsPNoQxhmidupUvoyqqqp37959+/btqVOnsrOzAwICpCk5ysvLz58/r66uTr1yLpfrUwDbk0SlDJ01YWYj1Cg97MbJq8/T062srFxdXY0sLQHAXInvmVG9ygI2FHKg6Nv/aVXwrhjaaEB3TbBWFhUxiMM/J8VtJ8rKyvjnpJeXF0X3MWPG7N69O1HE6kMIW1vbupmaHDhwoH379hcvXnR1dV2+fPnUqVOPHj36+fNnLpdrbW09b948ieYK4hgZGb1+/fro0aP3798vKiqi0+kmJiZLly7966+/pHUxMDDw9/fnPzY3Nw8PD5fWkkaj9ezZU6RQR0dHR4fK1cTe3r5r164PHjwQEVctW7YsPz8/ODjYzc3N29v7xIkT9uIBfiUlZGuLU1KyuNw5RUVJHM5DXd1WQjJTZGmJunevflJRgWfNwkFB8O0sxQD47Vvo2XPxwoUbN28eNmyYiGzC389v3pw5D06coFdWgkAkIYKcHO3gQUhOxh4ekJkJDAb06IEGDaqd2pXLxe7u+MULSE/nK/nwuXPI0RHt2wcSk3FgjA8dgnv3cFoaVFRgBQXUqBH07IlWr66/rMHG2q5r555+Ab5RXyJCPwW3atm2ngMSCAQCgUAg/F4gAHB3d9+4cePPXgmB0PA8e/bMxcVFuOTGjRujR4/+WeupIRlMSKmCIjYUc6CEA8UceJpY/IVJV6ss1SvOU68s0awo0agoUa0sU2RVKbKZTDn5Ki3dvEHDUzhyKVWQI+XOGAJopQ79dNAAPWhCwjMEAuF3Y/78+fn5+VevXv3ZCyH8CXwqhZvZ2DsHMqT6K1djrgRD9WC8EbL7H3tnGRfF18Xxc3eX7u4GFSlBUGyxxS5MbLELE8UEu/Wvj92IgY2ggh2ogCihIIh0Kt3s7n1eLKzrxuzSxnw/vGDv3LlzZnZmdnfO7/5OQ627/0I+l8LLAniWj7OrYJ4umhpTt4wsX00Dr6CBwM5hfwps+FrT/6BB5eQlLvjDB+6J47q6yMsL9elTp9j+aNq8xpmVAACfOyNtoknUzUtJCX78GBISQFMT9e0LampNvcH58+fLy8tv27YNDxyICVPaaNYstH696CMTl5ZoIjg3ypZHMHR1qWlprH9+9uzQgXLjBut/voUw2KvXexewmxsODCSK1tISEXYQkXXr1nl7exN0aNu2bXR0NLFexNXVla9lOhtdXd1Pnz7JycnxXZqRkREfHy8mJmZpaSk06SsidDrdysqKoJqGiorKq1evWnP5dtQSHh7evXt3Ant8hJCPj8/48ePrHeGJEycWLVpUIUCYoqSkdOPGjZ7sZCQ/5s+ff+rUKd4qBlQqdcyYMZw1PhgMxtixY+/fv8+VcTczMztx4kQPwonUedVg9grTMVAQfO4s3LogMjJy2LBhSUlJXO0IoZ49ez58+JDauzd3eQuunk5O6Pz5X1r2x4Jo9SZiSmDQB5xfDQCAABbpwzrjGnshtiqC7zgv8mF3Mn6a/0ujkhjLtwB1UgBbORDnN0mexd27d0eOHMlXMsJCXl6+ffv2T548EdSBZt9PY8m+Ym1zdoskBVw0YLYuUinOnDRpUnh4OFtko6am1q1bt5SUFN5xQkNDBUYpjGPHji1ZskTQOamoqHj9+nXenD0nq1ev3r9/P9/KGrq6uvfu3bO2tuZqf/78+Z49ezIzMysrK1VUVHr27Ll69Wpxce7zLCoqqm/fvtHR0Vy6qCYFYzx79uzTp0+PHDnS09OzoqJi8ODBuQIciSwtLcPCwoiNVfhy/PjxZ8+e+fj4sFtev349fvz4jx8/KioqMhiMI0eOeHl5jR492t3dnauCDCMp6Uzfvp7fvs2SkVkrJyfOeaNWVETr1yOWTgJjPGkSrlVm/AKVikeO7BkaOmnSpNmzZ7PaygoKtg8ffiIk5KKurpOEBMjLI0NDtHIl2NnVde+EgzGeNg0/fcorfETGxujCBdDX5+4/dy4ODgau04xKRZ07o/PnG65pKCsrXbthWUlpibq65uZ1OxpoF0RCQkJCQkJC8qcwd+7co0ePkg4NJH8z/fr169y58+vXr9ktGzZsGDVq1G/+pV9bAriePq/QkcYDBhCUqkWdOyPPcaz/C+kQVQKhhRBSiF8XQnHtgwsM8L4I3hfhLd/ATBqGqsEwNWTD/8EdCQkJye/FwYMHg4KC3r5929KBkPzZVDHhWg78LxVHlXAvoiHQkgAKQFYVVHLUtE4qh/0psD8Fd1SAObpoqBrQfkenp5bBXAbMZWCWTs0RmRpTh3VFVDMQs1gfIovheg4AwLJvNJNSsc68Cdq0NNiwASwtQfNfKTasSAOWoCGfzv2VsmWg0/H69fjZM0hLAyYTAPDevcjODu3ZAwJSyA0nOjr62rVrn1i1JNq3BwJBg4YGmjatToM3s5SBGJamgZqWxtY04I8febvV2wSCP87O8Pgxd8KGA2xq2ih3ytmzZ585c4agHoG1tbVQz4zevXv7+voSlK5QV1cXpGYAAG1tbW1tbVGiFR0ajda9e/e4uDhBb4qVlRWnmiE/P3/Lli0fP34sKyuTk5Pr0qWLrq7uF8G/DXV0dPr169eQCK9duyYoc8yK58iRI8SChv/++49Go127di0zM5PdqKamNnjw4OPHj3P2pFKpfn5+Fy9ePH36dFpaGp1OV1RUtLGx2blzp5ow5VPAd6BjAIAO8iBUzQAA1tbWt27dmjVrVnR0dHl5jU+ChoZGr169Tp8+TaPRsJIS8QhYXb1+5/aPahgTWaNmKPoYBwBeH8GLa3ABqohuStBNCT3Og82JOKK4pjG/GgK/Q+B3DABSFLCTBzVxqK6ulhAT66KIXDRAvvZpX1xcHIGaAQCKioo6d+4cGhpaUsL99YjWvq/E1A1Ui861mwVJCkzVhiX6SEsCcnJynPr0+fRr1R4DAwO+agYAcHBwAMGyhqioqCtXrmRkZJiYmLi6uur/mir28/MjOCcLCgqOHj1KLGjYtm1bRkbGrVu3iouLOdv19fW3bdvGpWbAGLPsBzirwzx//vzWrVvXrl0zMTHh7GxlZeXi4uLp6dlsTnJMJnPMmDFpaWm3b99OSEjo37//qFGjpk6devz4cV77Fj09vf/++68eagYAGDRokIeHB51OZ9ek2LNnj6enp6KiIgBQqdSFCxdOmDBh79693bp1MzAwcHR01NLSwhgnJSUFBgYaq6kF2Nm1y8r6RWyqpYWmT0e1rg/Yzw8LUrowGOjRo2ObNvV0c1NVVTU2Nr7j53d8795uFEqoiop2VRVUVUFxMU5Px25uaOlSNHFiPfaRAHz0KH7xgq+NE05MhKVL0fXrvzQePMhHzQAADAYOCYH169HWrQ0MSVpaZsigkb5Xz+fkZL18/axHN6JznoSEhISEhITkL4N0aCD5y3n8+HHv3r05W86cOTN16tQWCqf+4HPn8M6dUFTEZ5m2NuXUKbC05F3CwBBZAk/z4HE+DimAap4nZiZSMEkLTdYG1b/KY5iEhOSvYvfu3f/73/8eP37Msvb9zcmshJPp+FUBZFaBBAIdSbCXh+6KqLMikTMwSVNDx+CTCduTMJclg5o4DFGDwaqosyJIUWp6fi6FN4XwPB8/y+cu+WwgCcsM0URNUtbAHxEVCXVVMxCYNJQzoM97HF0CAKBVkP14/SDNAn4m58OHUw4dEiW2v4BBEfhlAQDATRvUS6BpfXPBYOApU/CrV8CTTkOWlujq1abQNFRUVHTu3Hn+/PkzZswAACgpwcOH47g4Pl1pNDRhAsvN/jdHkEMDALBMGoDDp4HdwtWf78v6wGTiYcPwhw/8l+rqUq5fh0YSAcybN+/kyZN8a0+Ympo+ffpUR0eHeITy8nJ7e3uunCsbCoWyYsWK7du3N0KsdaG8vLxnz558yx+YmZk9ePDAqLZWzrVr19asWZOQkMDuQKFQlJSU8vPzmUwm7+oA4OLicuXKlYaEZ2dnFxERQdChR48evAUpePny5cvevXvj4+PLy8v19PQ8PT2trKwaEhgX46Jw4HcAAG9TtFBP1LWYTGZQUND169dLS0sNDQ1nzpzJPtp4xw585AgIOLCgrEy5dAksLNgNxM4KbDCASyR++AMAQIEGqeF8bkeieDwAQEghXM3Ggd9rhGuCkEDMURqUKdrIUQF8fX0nTpxIcL1LSko+f/7c09Pz4cOHrBYkpyTW00VswFSqecefY9ZKGdhSOWdn50AOLxZ7+58G+OHh4TNnzmSJV378+BEbG4sxXrp0KbsDp6whMzNz8uTJ4eHh+fk1NhSamprdu3c/c+YMuwxEY52TV69ePXLkSHp6emVlpZycXJs2bXbu3MklUACAZcuWHT58mK+dg7W19atXr2R/LXNQWFhoZWV17tw5JycnoTE0kLNnzx44cEBJSenBgwdiYmIAkJ+fv2rVqvv37w8ePPj58+cJCQmsyBUUFMzNzf/777/27dvXe3NdunRxd3cfNWoUADAYDDU1tS9fvvB6UVRXV79+/To0NPT79+8AoKOj4+TkZGlpCaWleN8++PgRSkpAXBwbGFCWLQOO33R44kT+9gxshg9/MXr0unXrCgoKejIYM378sOJbM0JLi3L+PPAWv2gA2NkZCy7kAbKylMuXwcam5iWTifv14/9lg4WBAeXBA5BpqF0qg8FYt2lF7vccRQWlrZv3iImRlWVJSEhISEhI/n5YDg2koIHk76dPnz6PHj1ivzQ1Nf38+TOtwVZvzQ/esQNfugQcUwQAAOnqwpo1aMgQoasX0uFRHvjn4gc/oORXibk0FWbrwjJ9JPfnHRUSEpK/nPXr1/v5+QUFBQnNWPwOvCmEsZG4gN8sOGUxcFYFZ1XkpATSv7VP0F/I/R/gmYDjOcy5pakwXA1cNFB3JSKhSRUTnuSDTyYO/AFVHNkNM2nY3xp1VWy6kP9siGUN9fBmIBA0AEBKBfR8VvJDXAYArJOib+8Yr1jKPT0RtW2LHjwgGORvYkEsvpAJALDLDLnxq+/cnODt2/GxY7xqBhZo4ED061ztRtgixtOnTy8rK/slofv1K547F8fF/ZKnlJNDvXujAweAItirvbwc8vJARQUkJRs3zjohSJHAJWjgbWkqQQMAJCfjadNwfDx3u5YWWrMGDR9e/5F/hcFgjB8/PiAggLcewbFjx0TMHV66dGnJkiV8zdg7duz47Nmz+s1dbiBFRUUTJ04MDAxku0dIS0vb2NicO3fOzMyM1fLkyZOJEydymhywkZKSqqys5NU0sGoHEHhOiEL79u3fv39P0MHJyenx48dCx7l69eq+fftSUlKKioqkpKR0dHRGjx69Zs0aob4aolDOBMMXuIIJAPDRERlKNXxIgIoKPHw4juHnOESlwtChlIMHuZrR/lihWoQDKbD+KwYABHDFGvVXaYRI48vgTSGEFOC7CblFsgKtLNrIQFep8kteK3Ne3WdmfOXbp1WrVtHR0RUVFUNGjHrHUICeY8U6DQaxnxeFOMJTtJG7wS9ljNLT0+3t7bOyslgv2WqGsLAw9rA3btxwd3f//Pkz6xzW1NRs06ZNQUEBqwNL05CTk+Pk5MQrOUIIderU6fHjx6zLs7HOSTYVFRWSAm7saWlpnTp1SuO4tXIFtmDBgoM8Z8LDhw9nzJjx5s2bJv3NEhUV1bt372vXrnXq1Imr+MXTp0/d3NwsLS1HjRoVHx8vKyvbp0+fdu3aNXCLjx8/dnV1ff78uYmJyfv37ydPnhxNWMWpruD+/bEAwRkL1LkzYn2gf/7MdHGB2vOHT88+fdCZM40W2ffvzP79IYefTJa9xdmzkadnzYtPn5gjR8KvH1W/QKWi48dRw+xzWLx+8/zM+eMAMHb0pD69BjR8QBISEhISEhKS3xyy5ATJv8KWLVs4BQ0JCQmnTp1iV+D7g0CrVqF+/fDBg5CejisrkYwMNjNDHh4iWigr0GCkOoxURxVMeJwHt3NxwHcoogMAlDFgXzJcysS7W6GhTV7RmISEhERUtm7devfu3WfPngn1HP4d+F4Nk6L5qxkAIK8aLmbCxUwsQYFOCtBXBfVTgVbSzRviP0YZA4Lz4Hg6fsFRdlpTHOboomk6oCjCt2BxCvRXgf4q6Hs1nEzHJ9LgezUAQHwZDPmA1xii5YZAOjXwUuiEBAkU6ldpQuEJJtA06EvC6adHRvVeSqfSIg0t+264ferIAuukX5624+JixGQS5a3/IsxlEAAGgA/FGFr2DGUyIThYkJoBAPD79yg3FxrvDk+n0xctWhQbG8v55R8AwMQE3bkD+/fD27e4uBhRKKChAVOnol+N3H6J7fZtOHsWZ2ZCeTlISyMdHZg7l6B/C8KqOiFKT+7CE1++gKQk6OhAPerxGRggPz9YswZHR0NODtDpoKKCjIzQmjXQ4PwZJ1Qq9erVq76+vidOnEhPT6fT6QoKCu3atduxY4fo3w0mTJhQVVW1ZcsWTp8DOTm59u3be3t7v3r1islkysvLy8vL6+joNFAKIDry8vJ3797dsmXL8ePHu3TpIicnN27cuJ49e3IqTlauXMlXzQAA5eXlurq6FAolNTWV9bZqa2t36tTp9OnTDd8FdXV14g5aWlpCB1m+fPmpU6fY2euSkpLc3NxPnz6FhITcvn274VUgUyqApWYwkgKWmoHJZD5+/PjmzZslJSVt27adMmWKZl2LDUlKouPHYfZs/PnzLz7z0tKoa1e0Zw/vGkLVDG8LwSux5rpbpA+NomYAADNpMJOGwuuHfdauLaZJU1s7IHFJAEAqWmL9p1DNbFndYkshtlQK5h6SnQu4OI8RG8qIC2N8eQ/lxUhWEcQkqNJy2r36HcgQSymnJW98IParGQoVM6boUJYbUnR4ND+BgYEEagYASElJ6devX0ZGBrslLS0tLS3N0NCQNb/fwcEhNDR02rRpfA1UMMZv3rxxd3c/fPgwNNI5yYkgNQMA/Pfff4LUDKzAXr16xdver1+/hQsXDhgwICgoqM4nHgCDwYiOjn7x4kVkZOTXr1/z8vKKioqg1pElIyODwWAcPnzY09Nz7969PXr0SExMjImJYd0P5eXlAaBnz56RkZE7duxYsmTJqlWrFi1axKV4qB+9evVatWrViBEjjhw5cubMmUGDBjV8zPqBL10iUDMAACQmAsbQGHopAIDCQoLKSjUh3bmD09NR165ozBicmUmkZgAABgO+fWuU0Bw7dA18cDcrO/NuwE3HDl1kZclSsiQkJCQkJCT/BKRDA8k/AZcXorq6ekJCQrM9q/ptqWDCnVw4mPJLKfGxGrC7FZInxU4kJCQtzZs3b0aNGhUeHl6PZ4Itwop4fDwNAEBDHHa3QpayUMmE2FJ4WYADv0M6vwdiepLQXRE6KiJHBWhNihsag/xqCCmEsCL8thBCi6CSY+aqAg3cDdBsHZCqbw6ljAHH0mBfCmbXoZiiBftbIwopauAHl0whpweSoAAAMDGUM0Gm9l1IqQCrEOHTxIlNGrCbm0+J7MKZu5iIAgDijOo1frsXBhyj4JozAJmYIBGcqP8OQougTzgGACMp+ODYomdnfDxz2DD4tVo5F2jHDjRhQqNsLS0tzdXVVVpa2tfXl5XdqTd49Wp8+zZwlZNXVERjx/6ci9lccM5l5+vQADxVJwQ5NLBafq5ubg40GlJVhQ4d0Lp19fTBLi+HhASorAQTE1BSqs8IzUVBQcG+ffvevHmTlpZWXFxcWVlZXl5uYGCgrq5OoVAKCwuLiorS09MpFIqlpWW3bt1Gjx7NaaHfRNDp9LZt2548ebJ79+5ci8LDw52cnIoFX0H6+vpPnz599uzZly9fDAwMhg0b1ihfmV68eLFgwYLo6GhBJS1UVVUDAgIcHBwIBvHx8VmwYEEBv+wjjUabO3cu7wT3uvKmEPq/xwDQUQEe2qHQ0NB58+bFxMSUl5ezOujq6g4aNOjw4cN1Fk9UVeFDh+DlS1xcjBACdXVwcWEMGnTgwIHAwMAfP36IiYmpq6vPnz9/4MCBxCNlVIJTGM6qAgDooAABtkis8e7KDAbDxsYmhp+fBLW1vZjzDMl+k5gS9fS3F0+O6lKdfmLKADVx/hFv2bLFs/Z+yLpSONUM8GsFCq6lbdq0YZVsuHnzpr29fXZ2tqAwWrduHR0dTaPRrly5MnPmzBKu23ItqqqqgYGBjXXBjho16saNGwQdDAwM4uPjxfgVPti6devRo0ePHDkyePBgoRsqKCiIiIh4/fr1q1evXr9+raWl1bVrV3t7exMTExUVFQUFBQBgMBj5+fmHDh2qrKyMi4uzsbEZPXq0t7d3YmLijx8/aDSarq6unZ3dsWPH2GUgEhISlixZkpCQsGnTptGjRzdcPAQAx44dO3bsmJaW1sWLF5Ua9VaPJ0zAL14Q9Rg2jPLffwCAZ8/GAQFEPTU1KY8eQcO+APykpITZuzdwKHIEghAyM0OTJzO3bIHa+w8fKBR0+DAS4cQQhY9R7//7314A6NGt96Tx0xplTBISEhISEhKS3xay5ATJP0R4eLiDgwPnhKTNmzevW7euBUP6fcAAN3LAM+FnWXEjKThrgdr963oPEhKSFmbQoEGjRo2aPn16SwciEvnVYB6CyxkAAFd5zIQxQEQR+H/HD39AdAnwTd5qiEN3JeiljPoqgxpZC7WOlDHgSjZcycLvioDBc3zFEEzRhjVGSIVfyd26klkJsz7/dH1YoAdbTElFA382J+I9yTX/UxHoSYI4gtRKKGeApjjYyEFrGTieVjPFlhghgoZTp/DmzXft+s9121sqWZO86Rr75n/Hlur+SAcA1KULuny5gbvzp1CNQf8FLmMAAHzu/ItDeHPz7h1zzBiB1egBAAAtXoyWL2/4pq5du7Zw4cLFixevWrWK0jArDnz0KN63D8rK+CyTl0cbNiAXl4aMXye4nPk55QggSNCgoECtTXCyf/6w1sIY44AASu38WvbqAIAsLZGPDygrN8lu/B4UFhauXLnSz89v4MCBAwcOdHR0NDEx4e1WUFDw8ePH4ODgy5cvy8nJLV++fNy4cQ08qYg5ceLEvXv3bt26xdW+Z8+e5YRXh7i4+JMnTzp37tyIwaxbt+7YsWN8y3OwoNFokyZNOiPM171Dhw6sggJ8MTIyioiIYOVr603gdxgXhQGgvwosrwgdM2ZMSkoKb7TOzs63bt1qYJGLjIyMESNGREREVFf/dDBQUFAYOHDgxYsXBSWMs6pg5EccUwIAoCIGz+2RriQAAIPBePTo0bNnzygUSu/evbt161a/lPOLFy/69+9fLjiBqqyps/PBu0w5rYgiCC/C+XThB4GZnVwddLE62IeZEishITFo0CA/Pz++R+/u3bujRo2qrq7mVTMQCAvY3VasWPHkyRPgkUFwISsr+/LlSxsbGwAYPHhwQEAAb60cGo3m6up6+vRpoXsnImPGjPHz8yPoYGRkFB8fL+hde/To0ZIlS5hM5vDhw62trTU1NWVkZLKyslJTUzMyMrKysnJzc3Nzc5OSkoqKimxsbBwdHbt169a5c2cC15njx4+HhoaeOHFi165du3bt4r1CLSwsAgMD9fT02C0PHz708vJKTEwcOnRo3759nZycGleI0FhgHx+8YYNALwRFRcqZM2BvDwDMJUvg+nWisfT0KM+fQ+OVl8WjR+O3b0XtraGBaDScni6wg64u5eFDkJOD2FgcEAB5edCqFRo0CFTqadty4PCu6JiPCKE1KzcbGhjVbxASEhISEhISkj8CUtBA8m8xfvz4yxwPspWUlFJTU2XqNw/pb6SYDqsT8MVaQ1MJCmwxRbP+gIL1JCQkfyeVlZUqKirZ2dl/yo36VDq4f8EAYCMHz+2JnhdnVkJQHgT9wE/za+r+cEFF0FMJpmojZ1WgkYlyYdAxnEiHPck4t4rPUgtZGKIKE7WQvkBf4XpudFEs9qkxWoY9rdBM8hOTHx+LYWAELmUI7ykUYkEDlJfjQYNwfHyihuGc2ftDTe1YzYqlhf+dXD7oy2u0dy8a8A/VGB76AT/LBwA42RaN0Wi5OJKTmUOHQl6ewA4UCtq/H40Y0ZCNlJSULFq06PXr1xcvXmyE6bl0Ou7XD8fHC1qOLCzQ/fsN3AhnTQERewKvPYOREdTmVlmCBoauLlCpaOhQyqFD/MfPyGCOHk0NCakZgUPQAJx1yv9GKisrLS0tDQwMrl+/LmIeHWP84MEDLy+vsrKy//77r0uXLk0UW2lpqY6OTlpaGmvOOptdu3atXLmSYEUxMbEnT540YmAXLlxYvHhxfn6+oA4qKiqDBw8+deoUcQI+LS2NeNo9hUI5e/asq6trQ6L1zYI5nzEAuKjjcFf7iIgIvt0kJSV37ty5cOHCem+oqqqqS5cufPPuNCp18pQpp06d4movpMPp9J+WTmIIbrVDXRUBAHx9fbdv3/7ly5eKigoAkJKSat269caNG4cNG8Z36yUlJTdu3AgPD5eRkRk8eHCnTp3YN4EDBw4sWbKEOPi7d++yrQLeJmWP9tj6XVGXYmgJVBouK4LqSlxWDOUluLoSlxQyYkIY0S+B474hISHh4eGxYcMG3pErKipsbGy+fPnCJWjgW36Ct71nz54suwViQQOFQnn8+HGPHj1YW5wwYcKTJ084nT9UVVWHDBly4sSJOolCsrKyCgsLdXR0uC46Fl5eXuvXrydYvUOHDm8J89wY45CQkAcPHnz69CknJ6e0tFRVVVVTU9PExERdXV1DQ0NVVdXAwEBHR0dEsVRwcLC3t/eePXsGDx7MrvTBRZcuXV6+fMnV+OXLF39//+Dg4FevXpmbmw8dOnTs2LF8tVwtBsZ47Fhc+8H0C1QqGjwY/fdfTcfAQDx/PlRX8+kJAACoQwdErHioKy9eMBcsIPoawxWAqirOz/+lWs3PZQhGjaIsX46XLsWfPkFhYU27jg7q0QNt2VIPHUZObvYGr1V0Ot3E2GzVsvUNlG2RkJCQkJCQkPzOsAQN/0QdWRISANiyZQtnBcH8/Hxi0f2/hhwNDrdB5y1rik1UMmH5Fzw5+qerNgkJCUlzkp2drays/KeoGQDgSnbNw19XLSHPkrQkYLIWXLBE37qi4PbI2xQNVgVlDucABoZHeeAaje3e4FPpUCXC5PV/lvdF0D0Mr47/qWagInCQh4V6cN4SfemCXjsgD6NGVjMAAA3Bf23Q0Np5dKvjfxo2kHBiIwcBtqitDCjSflHniP/6E8S04fVWpKRgzRpQVzfOTgrYMnrVzX00Bh0ACmQUXBcd37poL/xLagYA6KZYc7iD84SX82hCDAwQcVFzHR3Up09DtvD58+cOHToghN6/f984ZuNhYZhnkjcnODUVBMsdRIEz5SA0/YA54B5nwgSonc7L0NVl6OqCigqMGYP27RM0GnPrVkhNFbitiAh49kz4DvyZbN682crKKigoSHRXAITQgAEDXr165eHhMW7cuAULFhBMhW8IMjIyTCYzMTGRq71z587EX4Q0NDTatGnTWGFgjPfu3UugZlBSUvL39z979qzQzHFaWhrBOADAZDI/ffpUz0BrKaj9oZqf9o1gtIqKikuXLjVkQ1u3bo14/57vIjqD4X/zJqvoAwb4Vg6Xs2DGJ9z6Fd6YWPNTmobgf+Y1aoZDhw4tWrQoMjKSpWYAgPLy8g8fPri5ufE1vdi0aZOdnd20adMOHjy4bdu2/v37Ozo6vnv3jrVU6IR7Go3GWX9n07xpaZcPVhxdWbbauWxFv/INo8u9J1bsnVPxv+WVJ9dWXd7JiHoBv95qKisrr169yuCXoJWUlBwzZgzfYhMAwKsv4epTUlLC8vAgvnUrKyvr6+uzt3jjxo1r166NHj26e/fu3bt3Hz9+/L17906fPi2imoHJZG7ZssXOzs7Ozs7R0dHS0rJnz54sowhO5s6da2xsLGgQKpXar1+/9PT0LVu2TJ48efbs2ffv3+eqz4IQ6ty586ZNmy5cuNCxY0cmkxkTE/Pw4cMrV648f/68U6dOXbt21dPTE936xd7ePiIiYt26dYLUDAAQERFxn0dv16pVK3d394CAgNzc3K1bt2ZlZXXp0qVPnz43btyg03+PZz0IoVOnUJcuICX1S7u8PBowAO3f/7Njv36I4I4nJQVjxzZybN26oenTRfcuwkVFYG4OvGcjQsjOjrJgAZ4wAYeE/FQzAEB6Or56FU+bRmxnxRd1NY3ePfsDwNfE+NDwN3VdnYSEhISEhITkj4N0aCD5h3Bzcztx4gT75fDhw2/evNmC8fyefCuHKTH4Y22pVn1JONUWdWiQGygJCQlJncnNzW3Tps2PHz9aOhCR+FoO7d9gDCBOgdjO9alrwMQQXQqP8+DhDxxSCEyOh8lGUrDJBA0T6EH7j1LFhK1J+FAK0GuPlZ4kLNRDozWgUepKiEI5E5wj8PsiAABxCvi3Qx3Jj0vBVDEhoxKqMaiIgSINEsvhbRHEl2EjKTRKHWSpoPAEg1AnBmKeP8dbtjDj41F1daip3cx5/6Wo1kxAn6oNB1r/QxPXPhRDjzAMAPI0iOuMpBuhfHY9wRcuYG9v/uUbqFQ0fjzatq3egz979mzs2LHbtm2bNq3RqkfjM2cw4cRcAEAnTqABAxpxKqRQn4Zfts7p7hAfj0+ehLQ0AMBaWpSZM6FNG+4+nBvq3x9/+vRLfQouRoygHDxYn334vSkqKjI0NIyOjtbW1ubb4cePH1u2bImJiSkvL1dQUBg8ePDMmTM5U6QFBQULFiyIiYm5c+cOp6l7o3DmzJnt27d//vyZK7vJZDJZWUxBK/bu3Ts4OLixwvjw4UP37t2Li4sFdZCTk3v58qW1tbXQoWJjYzt16sQ5jZ6X/fv3L168mO+ioqKiFy9e5OTkmJubOzg4CMpVb0/C274BALT5ePvdUiKjF319/bi4OEnJesobu3bs+KpWQ8AJRcOAauskPnC6uIWjmiStlAnFPAliM2k40Bp1UQQASElJ6dq1a6oAUZGRkdGbN2/U1dXZLW5ubhcvXuSV0ejp6V26dKlr167p6ent27cncMIwNDSMiopimRDk5OTY2tpmZGSIsMe/ICMj8/z5czs7O95FGOMOHToAjz3D169f5eTkeCuAsDuEhYV179792bNnDg4OQGjSYG9vT1C7pE5UV1cPGTLk8ePH1b9O8VdTU1u+fDmXG8qOHTu2bNnC93Lo0KGDpaXlgwcP0muLC0hKSrZt2/Z///sf62iwycvLc3Z2Dg0N5ZI7mJmZsYQOdYq/T58+sbGx6QQVDQBcXV3Pnz9PPE5VVdWNGzeOHDny7du3CRMmsFUpfAkNDd22bVtaWlplZaWSklKXLl08PT2luJQHjQLG+MYNuH0b8vIAIVBTQ66u4OTE3S0ykunmBrwHQVwc9e+PjhwRdXMVFcBggIjS+SdP8KFDODUVioqgokJIIa2JE0FcHD9+DGlpwGAAQqCjA46OlG3bsKsrfiNAdkCjoSVLkIBbIgHlFeXrNi4vLCpUUlT22rhLQrwFy4yRkJCQkJCQkDQhpEMDyT/H1KlTOV9GRUW1UCC/NUZSEGT3s9hESgUMjMD7U/hXfCchISFpIlhFZAkmIf1WXMqsSRn1U65nNp2CwFoWluhDgC2KckQrDEG1dpxv5TA5Go+Lwjn8Sir8m2RVwcAIvC+5Rs0gTYXNJuh9RzRbt/nUDAAgRQEfS6REAwCoYsLYSNLWiAhxChhKgZk0KIsBBYGpNEzUhI3GaIoWyFIBAAqdUIPUDADQvTu6d49y7BiaMMHB1uRF0eM+cjVJi7MZcC6TeOW/inZyYCYNAFBEb+EdR66uaNgwkOZx4aBSUZcuyMur3iPfvXt37Nixvr6+jahmAABQVRXSgUZDiorwq3dCA6l/tGZmaMcO5OODfHwou3cD8WR9jHFJCfF4iHPa6F/Eo0ePHB0dBakZzpw506FDh3379j18+PDFixf+/v6LFi1ydHT8+vUru4+iouLFixcnT57cuXPnEL7W6HWHTqcHBwePGDFi27Ztt27d4p2rTaFQ1q9fz5nh5sTAwODAgQONEgmLjx8/EqgZAKC4uDgyMlKUoVq1aiXoaLNQV1fnW2GhuLh4/PjxNjY2Q4cOnT59upOTk7W19fbt2/kOUlCblUalRcTxVFdXE+8aMd8TEjhfUtT1Jaaslz0fJ+v7TWrlaapVVwaFllXFrWawloUj5iikQ42aAQDWr18vSM0AAN++feOcaOTv73/16lW+piCpqanz58+vqqrS0dEh1pfY29uzSyqEhITUQ80AAKWlpXylCcChnerYsaOOjo6Kigrr5ZkzZ4YOHUo8rLm5Oft/CQn+WVhFRUWhNTVEZ968ecHBwdU8BQtyc3N37979+PFjzsZVq1YtW7ZMR+eXimLS0tI9e/ZUVFQ8d+4cp7CgoqLi/fv3o0ePfvNrunrMmDFv375l8uS/4+Pjp06dWlhYiDF+/vz5okWLJk+evHnzZkHHmcXcuXNzc3OJ97GoSMi1AADi4uLjxo17/vz5/fv3xcTEJk6caGpqevDgQd4js2TJEmdn55s3b4aGhkZGRj579mz79u0dO3YU8T5QNxBCo0ah8+eRvz+6exedPs1HzQAA1taU06eRre1PLQJCoK+Ppk1Dhw8L30plJd6yBTs7M3v2ZDo54b59mcuXA6H0CgDAyQnduEF5+JBy9ChwWJ7wBVdWos2bKUFB6NQptG4dOn6cEhRE2bcPEhMxgS0NnQ6BgcLj50FKUmrEsLEAkF+Q9yDoXj1GICEhISEhISH5g6hzjS4Skj8XrnlUZXznipEASFBgdyvUQwkWxOICOtAxbPiK3xfBMXMk1XIz/EhISP41nJyc7t+/z6VF+w1hYvCt1V1MEFZvQhR0JcHTCC3ThzMZsDsZ/6gGAAj8Dt2L8WUr1E6u4Vv4s0ksh6EfcGqNVTP0VIJDbRq/qISIaEvAwTZocjTGAPl0mByN/WyQ2D9kBPD7QaOhvn2hb18EoAhwFcP8WMy6Qrck4vEaSPyfkXPP0UXLvmAA2J2Ex2og5WbU+nCBdu4EKyvw8cEZGVBQAHJySFMT+vRBK1fysWUWDX9//1mzZt25c4drOmwjRNupE9bUBAI5nbY2iDBD/XcEISQuLkQ9ISCt+Kfz+fNnGxsbvouuX7++evXqnJwczsaqqqqwsLBhw4Y9f/5cmcNsfOnSpa1btx45cuSCBQtWrlwpJlaH66q6ujoiIiImJiYtLS03NzcuLu7du3empqbTpk3z9fUVZB4wfPjwrKysbdu2cWU6W7VqdfDgQQsLC6HbvXXr1qVLlwoKCqSkpDp06LB48WJ2hpsLJSUlhBCBwgYhpKioKHSLAEChUJydnePi4viWKgAAOzs7Q0NDrsaCgoLevXu/5yjuUFFR8enTJy8vr9jY2LNnz3L3rxUQaMgKOW9lZWXZufZ6gGoTvVTzjhJT1tMc+gPi/1miIga2ctBZEQ1UhbY8c78TfhVG8PL582f2//v37y8ULDCKiYnx8fGZNm3ayZMn+/bt++XLF94+lpaWx44dY78kNswgQFJSkiuvz8ubN2/y8/Pz8/PHjh0LAMOGDevSpUtgYCCnKogTQ0NDTvXGkCFD/P392WU4WCgpKc2cOXPixIl1ivbr168sRwcHBwcTExN2e3Z29oMHDwSdkLm5uZs3b+7Vqxdn44YNGzp27Ojp6ZmTkyMpKWlmZjZlypSMjIzVq1fzHSc1NXXevHmhoaEsTxF/f/+3b98KijM2Nnb+/PmJiYmRkZGlpaWsxqNHj/bu3fvkyZN8FR4jR44UWlmjTtX6LCwsvL29vb29Q0ND169f7+Pj4+/vr1ZbyWjz5s0nT55kx8aCyWRGRUWNHTv25cuXDbmmGkTbtuj2bRQRge/fh8JCsLFBgwaBKLWE8vLw5Mk4KoptsYAzMyE2Fr9/j44cEaIIBAAlJejaFRQViQUQiHVblpJCvXtD797sdhwQAIRyE5ydjbKyQFNT+I78SmfHbk+fByUlf3sYdK97FydFRSGVaEhISEhISEhI/lxIQQPJP4S/vz/ny8aps/v3MkQNbOXQjE/4TSEAwO1cyKrCV62RInnbICEhaRYmTpy4d+/e31/Q8Cwf0isBANTEoV/jPdmTosI8PZiohTYn4lPpgAEyK2HwB3zDWkgZoFIGPM6D8GKcWQkVTBBHoCQGijQwlkJWstBGBqh/cro9pwqG16oZxBBsMkHz9KBld2ioGuxvjZbEYQzwNB9cPuJTlkiZ/Kz8PaAi2N8aPcvHGZWQXQWvC6HnP/OYd5IWHEyB5Ar4Xg3TYvBVayTRcmIO5OoKrq4oKQmyskBZGUxNQeTC4bycO3fOw8Pj/v377dq1a7wYa1FVRZaWWLCgAdnZ8TGcaC7qXOeCwcDPn8ODB7iyEpmYgKoqEKRUKRTo1KmBEYpCRkbGiRMnPn/+LCkp2bdv39GjRwuan91YlJaWysnx0QNWV1dv2rSJS83AJiYmZsmSJVz+7c7Ozu/evZs9e7adnd2uXbsGDBjAtRaDwSgqKioqKiorK8vLy8vOzo6Pj3/x4sWLFy+MjY2tra319PRMTEz69+/foUMHdu6QgDlz5gwaNGjdunVfvnypqKiQlZW1tbXdtGmTUG1BVlaWi4tLWFgYe5b/3bt3L1y44O3tPXr0aN7+nTp10tbWJjC019HRMTU1dXd3//z5M4PBUFBQmD59+sCBA/l23rZtW3h4+LNnz3inp1tYWPB1xZ88eTKnmoFNWVnZ9evXO3fu7ObmxtmeXzuffIhTtxA1NYLJ661ateI1wBAddRrti5axxMwtYj1dgOMaxBWljKiX9IgnAxglG08d1pEAdXGicbgS9rxw+jEQeDkAAIPBuH///rRp0/T19e/du+fq6vrx40f26rKysu3bt/f19eWU49jY2MjJydXDqcLQ0FCUm62SkpKS0s+PWFVV1U2bNi1fvpyv3dqGDRs0NDTYL69du3bw4MELFy6kp6eXl5fLysoaGBgsW7ZsxAiiSiJcvHnzZtmyZV++fPn+/TsrgFatWu3du5dV2cHHx4f4kH779q2oqEi+dv79169fp0+fHhkZyRKCIITodPrr16/fvHlTWVkpaJBPnz75+/uz3EfOnz/PpQbgws/Pj2uozMzMS5cuZWRkPHjwgEbj/iqJELKwsCAozyEhITFy5EiCLQrCwcEhICDA09Nz4MCBL168kJKSysvLO3funKD4Y2Njly1bxqsxaj4QAjs7xK8MCgHYzQ1//MinPT4eFi5Ed+6A0FIaYmLIxAQnJQnsoKuLBL0F378LGbyiAoqK6iFoQAiNGTVx117vyqrK2/5+UybNqusIJCQkJCQkJCR/CuTTVpJ/CC5Bw+DBg1sqkj8FXUm4Z4vWJuCjaQAAbwth4Ht8wwZp/Z1zt0hISH4vhg4dunLlymfPnvXo0aOlYyHiUlbNXEYXDWj0qfkKNNjTCg1Rg2kxOK8aiungEoUDbBHvtD8ASK6Afcn4ajaU8p9+hgFAlgoOCuCkhIapgWETFMBtUsqZMD4KJ1cAAEhR4ZIl6qUsbJ1mYao25FShLd8wADzOB4tXeLsZGqsJkv+MGcDvjCQFnFXhZDoAwMfif0jQIEmB3a2QS2SN1Gb4R3zWAmkQJtuaHEND4JmTXSeqq6uXL18eGBj46NEjTrvyxgXt3g0uLpjfjGdkYYG2bWui7dYJEQtV4CFDcFwcVFUB6zNARQXEBZ4EyNQUTZjQWBHyhcFgLF68+Pbt22lpaayWixcv7tixw8vLi28BgsZCRkamhF+5jfv37/Od2s4mNDSUTqdzZRb19PQCAgJu3ry5atUqNzc3S0tLGo2WlZWVmZn5/fv3qqoqBQUFOTk5GRkZRUVFdXV11sTuc+fO1XtCs56eXl1zhyUlJc7OzhEREZyNGOO4uLiFCxfKyMjwChHU1NRsbGwIBA3y8vIDBw5M4kjmPXjwwNHR8dq1awo806NpNFpgYODs2bMfPXrEfrtVVFTs7OzOnz/Pq+T49u3bG0HV5QFKSkpOnjzJJWgor1VKmOhq9+rV6+rVq3yvC11d3R07drD+xxgfOXLk2rVrGRkZGGNlZeUuXbp4eXkRzGvPrwbpBftku40DWu21g5n0sKDqgNPVr+9AdaUOlXpg8GBDEQy0+KpqOGFn06urqwmy5izY8ghTU9PXr1/fv3//ypUrJSUlioqKrq6uvF+ebWxsTExMPnz4IDxQDmg0mrOzsyAzEraHxN27d3v37i39q9hr4sSJampqa9as+fLlC0tIwT4CvHrlRYsWLVq0KDc3Ny8vT0NDQ0QvEDY3b95cuHAh59n7/fv379+/jx49+r///hs2bBin+wVfioqKMjIyWG9BfHy8s7Mzp6MGxvjbt29Hjhwh9mWprKy8ffs2624m1BKD71vMZDKfP3++adMmL34lmXbv3j1kyBBBqhRra+s6SUA4QQht2bIlMTFx9erVBw4cOHPmzLdv3wj6h4WFYYzrrLFrObC/P181Q83SuDg4cACtXi10HLRuHY6Lg9p72i+Ii6NBg0BZwI8TDr8Q/sjL10PNwKKVaRtbm/YRH8Nfv3nRr88gLU2iij8kJCQkJCQkJH8upKCB5F8hNTU1KiqK/RIh5Ozs3ILx/CnQEOwwQyZSsCoBMzF8KoWBETjQltQ0kJCQNDlUKtXb29vd3f3t27e8s5R+E8oY4F8732aCZlM91OupBAG2aMgHnFsF+dXgHIEf2qJWHM/e48rgYAq+kgXVwjJcJQx4kgdP8vD6r9BeHkaqoxHqoPMn3NKZGGZ/wmFFAABUBOcsfhc1A4sVhpBWCecyAADKmLAoDm9MhPGa4KqFzOvg/kvSJOhKIFYyN68aQws7ejQr/VRgnTHanIgB4HUBdAnF+1qhIcInhP+mlJWVDRs2TEJC4t27d3XNddUNFRXk6wsLFuCYmJ8G0QoKyNYWHToEAuz6f08wx88fAIAfP0BQ/klTE23Y0NQlJ8aPH3/r1i3OSu0MBiMqKmr27NkMBqN+c4tFQUdH59GjR7ztQUFBxGnj3NzclJQUY2Nj3kUjRowYMWJEfHz8169fq6urNTU1tbS0VFRUpITO8W0Wli9fzqVmYJOVleXh4dG3b1/eL1cnT57s1atXbGws71oaGhrp6elcRRCKi4uDgoKcnZ2fPn3Km+iVkJA4e/Zsdnb21atX4+LiNDU1x44da2ZmxjeqS5cuEVgsAEBaWlpOTo66ujq7hW0cmE+HM2fO5OTkPH/+nKsWgI6OzubNm1m1OcrLy4cNG/bixQtOp4TQ0NDg4OCrV6+24TGcr2TC8XTYnYQLnCbXNGFc/exa5SlPZnpNqlsSoQkyMgbduhFEzqZDhw7Pnj0TpEaiUqndascRExMTqn7gtENACA0cOFCQWwa7z/LlyxctWpSXl8e7VExMjE6nc8VGpVKdnJzYchBOysvLZ8+e/fz5c5Y2ZcSIEYaGhs7OziEhIZ06dXJwcGDVfejXr1+/fv3CwsJevnwJAD4+PgDAWsQXNTU1UWxLuMjLy1u5ciVfLU5aWtqKFSu6d+8uVE4kISHB1uVMnTqVb32Q6upqOp3O284Ju7CpuGD1GDF0Ov3u3bt8BQ09evSYP3/+wYMHecunmpqanj9/viFOJABw9OhRa2vrkSNHRkREEMvm8vPz8/LyWqzqRD24fRsILFIwhnfvRBrHxAStX4+9vIDL8ENGBvXrh9auFbQeGj4cnzgBmZkCO+jqQq2kqR6MGDb2Y1QEk8n0D7g5a/r8eo9DQkJCQkJCQvI7Q04cI/lXuHv3LudPMltbW11d3RaM58/CTRdOtq0pO/2tHIZ/xIVCfsiTkJCQNAIuLi7Kysp79+5t6UAEEpwHZQwAAHMZsGzKJJe5DNywQXI0AID8augRjo+nwZM8OJ8Joz7ijm/xxcyfaoa2MrDUAP5njs5ZoGPmaIcZWm4AQ9S4hQvhRbA2AVuG4AHvsY8IYoiWZUMivl2b6dhuivr/Zk9QEcDB1shVC7FdOvKq4XAqOL7Dfd9j39/+8P7dsI/9nzOTsNFYZgBbTBEFAQDkVsGkaDw9BudVC1vtt2TixIm6urq3b99uWjUDC3V1dPUqxdcXTZ8OI0ciNzeKnx+6cAGaYdOCaZy5sLw5KklJZG1NOXwYundvhPEF4+PjExgYyKlmYJOdne3p6Ulsz94QjI2N+aYnuZLfvDCZTOI+ZmZmAwYMGDJkiIODg66u7m+iZmAymS9evCDoEBsb++DBA952LS2tgIAAR0dHzh2RkpJycHCQlpbmUjOwefv27ZYtWwRtS0NDY+HChf/995+np6cgNQMAJCcnEwQMACUlJVzFQVRr88U/qkFKSurhw4dr1661tbXV0tJSVVU1Njbu16+fv7//tGnTWN0mTZoUHBzMVfcBYxwVFTV27FjODDEGuJUDHd9hzwRcUPuzVzYuFC91Kt88jq1m0KRS58rK7mjfHs2dSxw8i3Xr1vHKJti0bdt2+fLl7JetW7cmGEpOTo69X6IzceLERYsW8SoG1NXV16xZM3XqVENDQ1ZGnEqlmpiYzJkzJyAggFf4Ul5e3rt374sXLyYnJ7MqINja2n79+vXIkSNsF0wHBwd2f3t7+yVLlrDUDJyw+hDoG0Rk06ZNfC9wFvHx8Zs3bx4zZow8YbZYS0tLS0sLAF69ehUZGSmom1B3HMNaIyJra2vingRkZWVx6jPKy8uTkpKKiooAYNu2bfv37zcxMWF/ImhoaPTu3TsoKIjg7BKFxMTEhQsXSktL9+/fPygoiLgzQohKpTZkc80NW55Y7w61oIEDKX5+MHQoatMGdHSQkRHq3Bnt3o0OHiT6oqmmBt27g6CDpqyMFi4UMQC+aGlqO9h3AoCw9+/y8n40ZCgSEhISEhISkt+W33S+IwlJoxMQEMD5ctCgQS0VyR/KKHWQoSLXaFzFhNhSmPMZ+1r9e2kBEhKS5gUhdOLEiY4dO/bu3bt9+/YtHQ4f7uTWPNYc1vSTnq1l4YwFGvMRY4AyBqyI5/NEtZsSrDZEXRV5l9TcsdMr4Wk++OfiR3lQyQQAYGIIKYSQQnwwBU63RRa/5dzj/SlwMKXm/7m64Pa7KhL/awPbTNHZTDiRVlMaAwDeFcK7Qrw9Cfa2Qr1/J1eJf4cftXISRdq/+NVlgR7YyCK3zzijEgDgeg6EFOJj5qh7C1bf+P4d79wJCQlQVgbS0tCqFVqxAggnevr7+3/9+jUsLKxZMyjW1sja+jc8aUSsNyEUNHkySEsjJydwdISGzesVhVOnTvGt+8AiNjb25MmTixcvbopNt27dOi4ujre9S5cux48fJ5hyraKioq+v3xQhNSnp6enEbgeVlZX379/n+4vYyMiIVb/A19e3tLRUVlZ23Lhx0dHRq1atEjQag8G4f//+xo0bGxKzkZERcQdZWVlOewYAUKm1hPhehQEQjUbbtGnTpk2bcnNzy8rKNDQ0JCUl2Z1fv3795MkTQddOVFTUxo0bd+7cCQChReCZgN9wiDdMpGBd4YehZxbeTf96XkrqO5NJA9CjUlfKy5sbGqKtW+HXUgsEu3D8+PEpU6YkJiZyLTIzMzt79ixnwNu3bw8NDU1JSQF+dOjQoX4V2TZs2NCvX7/Nmzd/+/atvLxcSkrKyMhow4YNjo6OAFBUVPT48ePExEQzMzPeEhJs3Nzc3rx5w3swGQzGo0ePli5d+uTJE/hV08Cm4fKFjIyMrKwsbW1tzVp/fgL9AYuPHz/u27fP2tqaZRTBi5iY2PDhw1n/syp31C82dXX1mTNnsv5fvnz51atXv379Wo9xKisri4qKWNYy3t7eSUlJpaWlEhISurq6kydPnjt37owZM4KCgnbv3h0SEjJ06FAvLy8NDY36xcxi9+7d+/fvZ6souMRDvKiqqjaHuLAREer2R1hMhBttbcrhwwCAGAyBGgUeKNu24YwMHBICXB86Skpo2jTo2VOkUb5+ZR46hNLScFUVUlCAXr3Q5MmsGPr3cX777hWTyXgV8mzIoKZyPCIhISEhISEhaUFIQQPJvwLXL2dS0FAPBqjAUXM0IwZjgIDvcCUbxjboVzMJCQmJcAwNDQ8fPuzi4hIWFsZprvs7UMmE+7UTYIaqNUfOq68yuBuggymYa7o/BcEgVVighxy5a1hzoyMBEzVhoiYqpIP/d7iRjZ/mAx0DAMSWQt/32M8adVasf4SlDJBp7GzjwRTY8LVmh4eowRbT3zC9+BM5GizUg/m66Gk+nM/EAd9rhCNJ5TDqI15lCKuN/kGbgBYmvnbarYEkYb+/l25K8LYDWvcVn8sADJBRCUM/4Nm64GVS47/VnOCbN2HXLszp1RwaCi9egIcHqp3ay8uJEydWrVpVbwfvvwD2ZNzGUjMAABI8q75+5OXlBQcHp6SkmJub9+7dmzM7CwB8DeHZYIxfvnwpiqDhy5cv//33X3JyMpVKtbW1nTdvnlDbc3V1dQaDkZ+fz/VFYsSIEV5eXnwrLLCwtLSUaOIyHE1BVVWVUPMJglobvPULzpw5Q3ziZWdnV1dX81adEJ3x48fv37+fII2qp6fHJWhQFqstJ/RrcpBvzYJjx47l5+cLGhxj/OLFi7gy2PQV3/v+s11FDFYbomk6IIZsQf3oMG/voV+/wo8fAAAaGsjYGHl7Q6tWou0iAEDXrl2Dg4MXLlz46dOnnJwchJC6urqVldXhw4d1dHQ4e5qamnp7e3t4ePBeOO3bt79y5YroG+WiU6dOgYGBAFBZWcl1esvLy7Pz+rm5uXFxcfLy8sbGxpz2MPn5+c+fP+c8H8LCwuzt7e3t7cPCwuh0ur+/f1RUFJVK5RI0cD2QqYc9w4EDB86fP5+ens6S2ujp6bm5uc2cOVOouQurw5kzZwYOHMjr5UClUnv27Onp6cneQeLRKBQKk8nk2967d29TU1PWS2Vl5VWrVq1Zs+b79+9cPWk0GnHpCnl5eV1d3c2bNx86dIhz9bS0tMjIyKdPn16+fLl///79+/fPyMjYvn17mzZtOnfubG9vb25u3qpVK3Nz8zq5xZw9e3br1q1Cd5wNQqh7Ezv6ND6mpvD8OVGHWn1M3aiTyFJMDF24APv2QVAQzsqCykqQlQUqFWlo4MhIvHw5ZepUsLQkGADv3o19fSEnh3X5YQB4+RKuX0fHjoGOjp6ugb6eYUpq0ofI96SggYSEhISEhOSvhBQ0kPwrcHlLEls4kghilDq8K4SjaQAAG7/iYWpIkixcQ0JC0sSMHj361atXM2fOvH79ekvH8gvP8qGYDgBgIgXNZmyw3hgW6yO/bHhdiL9XgaIY2MujYWqgX8dMrQKtRtnwoxrOZ8DuZFzCgFIGjI/CLx2QXh1HS6+Ebd/wve+QVw00BDoS0FoG7OSgvTyylgPNBqQg/0uFdbVqhm5KcLItov4JcgAKgl7K0EsZ/aiGC5lwIAXnVQMG2J4EOdV4bytS09B8MDGE1roIW/2WBiTNgzwNDrRGg1RhXizOrQIMcDQNQovwybbIuDk98l+/xlu2QHY2VzNOSYFNm5CmJtjb865UXV395MmT8+fPN0uILUBTiBUaRGUlhIXhtDRkaAh2dqLMWy0uLp41a1ZISEhqairGmEajGRkZDR8+fPv27SwHewaDUVVVJWyzAlPsLOh0+ty5c+/evZtdewrdvHnz7NmzCxYsWLp0KfG6qqqqP3784BI0SElJzZ8/39PTk28xBRMTk/379xMP25wwmcyDBw/evHkzOzubyWSqqqo6OTmtX7+eV3Khq6urpKSUl5cnaCgKhdKxY8c6bVpoBwaD0RBBg6GhYadOnW7fvs13qaysrJubG1ejau3WMoWcOAAA2Ty3HTZIWp7Wc0zC8Nkd3/68AqUoMEcP3PWRPPuZma0tun4dZWbiqCigUpG1NfBTTgjFyMjI39+/pKTk69evCCETExMZGRm+PV1dXdu2bbtq1ar4+PiCggIajaahodGtW7e9e/cKWqVOCBLr3L17d/v27cnJyQUFBZKSklpaWs7Ozlu2bGHVnnj48GEqpyKNA5amISUlJTIy0tbWlkCswNe8gQCM8fjx4+/cuVNeXs5qKSkpycrK+vz589u3b4UeDVYHU1PTwMDAqVOnRkZGFhcXsxbp6Oj069fv6NGjbPsfY2Nj4tGUlZXFxcUzMjI4G2k0Wvfu3U+fPs3ZOGvWLElJyW3btsXFxbEvIn19/SFDhty9e1eQ/QYrhkePHh08ePDHD+7aAWVlZbdu3fLw8Ni+fTsAaGtrHzx40MvL6/Hjx+Hh4Tdu3Pjy5cvXr1/79u27f/9+UQxmKisrd+/eLbqaAQDatWu3bds20fs3MhER+OBBSE/HVVVIRga3aUPx8ABVVeKV0IIF+MEDEKSrU1REc+Y0fqi8UKlo+XJYvhylp2MfH3zrFqSm4tpzifngAerSBR04APyuTXzkCD55ErjkO3Q6/vgRpk9HN26AjIy1VbuU1KTUtOSCwnxFhd9rJgAJCQkJCQkJScMhBQ0k/woyMjJFHFXxiouL/zCLvN+G9cboVg7OqoKMSriSDVO0WjogEhKSf4Dt27cbGxtv2rRpw4YNLR3LTwJ//LQNaE4UaDBDB2boNE5OXEUMlhqAsxoa9gFnVkIBHebH4tvt6pBxf5EPk6J/FpmmY0iugOQKePgDWHOH1MXBUhasZcFGDtnKgZHI2dP/UmFtQs1B7qoIV63+PBWdihgs0YdJWmjWJ/w4DwDgdDrIU/EmE1LS0Ex8LIG8agAATXEwEckU/G+mnwq8dkBzPuNHeQAA4UXQJRSvM0JuutA85Tjwjh28aoYasrLwli3o5k3eJbGxsXp6egoKwixofh9iY3FICDAYyM4ObG2JimpzqBlY//PVNNRV8cDctAmfOFGXiGuh0/GGDfj5c0hNBQYDi4khPT3o1w95eBDUpCgqKurdu3dYWBjHMPT4+PgDBw58+fLl5s2brGrrQt9BvhPrORk/fvzNmze5vAcSExM3bdpEp9NXrFhBsC6TyaTw24UFCxbk5uYeO3aMK+Hdpk2bEydOGBgYEIfUcNLT069du/b161c9PT0XFxdDQ0O+3UpKSoYMGfL69Wu2LiQ+Pv7t27f379+/deuWnp4eZ2cJCQkLCwsCr3tjY+MxY8aIHiR70rkglJWVuQw56sH58+e5TiQWMjIyLi4uM2bM4GpvW5vFfpYPVUwg9puh8RrOU6i09n3E+rmKdR0BElJsuQ0FgYsGrDdGOnzT/VpaSKsRfgDLysra2NgI7da+ffvg4OCioqLk5OSwsLBr1669e/fO0dFRQUGhR48enp6edZqILwqbN2/mzKOXlpb++PHj8+fPoaGhgYGBEhISycnJvDcilkkD1GoaMjMzbW1tBW2CrWYQ3Z5h48aNt2/f5pqjAgAlJSW+vr72/JRwnLRr1471j6mp6cuXL0NDQ69du5abm9u2bdtJkyZp/fqGTp06lfeGwIm1tfW+fftYQpPi4mIajaapqTls2LC1a9fyFkVydXUdNWqUr6/vkydP6HS6lZXVzJkzNTQ06HT6yZMn+TqpaGhobNq0adWqVbxqBhZVVVV+fn6enp6ysjU6TQUFhREjRowYMYL1srS09NChQz169IiMjJSTkyM+OAEBAV++fCHuw0ZSUtLW1tbPz69RJDX1AG/diq9cgVq1FgaAyEj85g2sX4/69ydaU00NzZiB9+8HjqeCNUhIIGdnqIvGq+Hgx4/xhQtQUPBLa0EBDgiA4mJ04QL3Z25hIb50iVvNwB7t82fYsQNt3mxl0c4/4BbG+PWbF879hzZV9CQkJCQkJCQkLQQCgPXr12/atKmlIyEhaVpsbGw4ayuGhYX9nuXY/wgOp8KaBAwAtnLw1J5MyZCQkDQHT548mThx4ufPn3+fnJZVCE6pAAAIsEVdFFs4mIYTVgT932NW+Ylj5micaMarV7NhYSyuqJ26KUGpqbBAgDgFpCkgRgEdCWgjA50VUXdFbpUDE4P3N7wnueZlZ0W4bo2kG7uYRXNCxzA/Fl/Oqnm50wzN1m3RgP4ZTqfD0i8YAFw04ERb8ksLAAAGOJwKmxMx+2rVl4Qp2miQKrSRgSY8Rl+/MocNA35T4WtQUaH4+4Mu97Vx7969//3vf/7+/k0XmlBQM/qq8CYLWVuvg3/D16/MUaNAQDKMmpbGf0PV1XjiRPzuHXDl2MTEULdu6MwZQZqGUaNG3bhxg+8iCQmJdevWrV27FgAmT5584cIFQSErKio+ePCgQ4cOgjpcv3592rRp7HnVXBgYGLx580ZTgGd4dXW1goJCXl6eoKR7dHT0pk2bUlJSKioq5OXlHRwcNm3aJDQR2EBKS0unT5/+4sWLzMxMVou6unrHjh3Pnz/Pq7x3dnZmlQngxd7e/vXr11zuCAkJCf369fv27RtvfxkZGQ8PD9abIiKpqamdOnUiKBri5uZ27Ngx0QcURElJydy5c1+9epWcnMxkMqWlpY2MjKZOnbp8+XK+/W3e4KRyAAA/a9SXsPDIihUrdu/ezfqfYtBWrJ+reN9JSPWXKg9iCPqpwGojZP2b2fkwmcxp06bduXOngCP9SaFQLC0tr1y50qZNm8ba0IMHDyZNmsRbIoG1uQkTJly4cOHmzZujR4/ma9rBKSzgK1bgNGZITU3V0dGZPHmy0EIzVVVV1tbWcXFxgjq0bdu2uro6Pj6e71IzM7N3797VaTbLuHHjrl69yveWq66ufvXq1R49egBAZWVlTk6OjIyMsrKy6IOzoNPpw4cPDwoK4rKu0dDQWLVq1bhx4+zs7LKysgStTqFQLl26NHbsWIJNTJo0yc7Ozt3dnTiSxYsXHzx4kKCDuLi4vb09lUpVVFQcPXq0q6trc34gcoJPncJ79gDfTwEdHcr580Lrv+Dz5+HUKZyY+LNJVxcNGYI8PIilh41MYSEePBgnJfFfKi6OPD3RtGmcbfjYMeztTTAksrBA9+9jjDd6e2RkpomJiXms2KSnK9yig4SEhISEhITkj2Du3LlHjx4lBQ0k/wr9+/d/+PAh++WtW7eGDRvWgvH80RTSodWrmvRVeEdk+s/PdyQhIWkepk+frq+vv3HjxpYOBAAgqRxs3mAAkKNBUlfUPJObm5p1X/HBFAAAJTF40h4RWynkVcOKeOxXO4FNWwJOtEVdFaGSCUkV8LEYwotwZAlEldQU5iBGTxK6K0JnRWQtB+UM2JyIXxbULOqsCH7WSOZPVjOwoGNwjcYB3wEAqAjOW6LBQvxxSRqB3cnglYgBYIk+kMYYnESVwOxPOObXyX5yNDCTBl0J0JOE1tKopxIYNN7sX3zjBhaWuELHjiFnZ67GS5cu3bt3z8fHp9FCaSIeP2auXg21yemfqKigpUvRlCn1G7XOagYAAMBz5+J794DfWoIEDXj1anz5MreagQWNhmbPRqtX8y7JyMiwt7fP5N3rWqytrT98+IAQysrK6tq1qyDbgCFDhty5c0fwDkG/fv2CgoIIOri7u+/Zs4fvotDQ0BkzZnCq2+tNVVVVXFxcSUmJiYmJurp6vcepqKjo1avXmzdveN9ZW1vbJ0+ecMo379+/7+LiIkjMQaVSN2/evGbNGq72Bw8eLFiwICEhgbNRWVl5woQJhw4dqmvACxcuPH78ON+6IW3btn316lUj2h+WlJSEhIRkZWW1adOmffv2fK016HR6VlbWnh8Kp/NkAUBfEtYaodEafMxmiukQXwahmYXrT1wsltekGlpQ9LirT+LESPPMD8rRj+g/MuXl5UeNGjVu3Di+220RFi9efPToUb4H39LS8tWrV/Ly8o2yoe7du7948ULQUm1t7Xfv3ikoKNjY2CRypoR/RahfAqcJh5SU1LBhwy5dukSQIw8ODh40aBBBzRo5OTlvb+9du3al1d7c2Ojp6R05cmTw4MHEIXFRXl7ev3//169fczkoqKmpLVu2bNWqVXUaTRAY4927d1+9ejUjI6OqqkpOTo5lR9elS5c3b9706NGDuEyPh4fH1q1bCTo8ffp0+fLlvJYnXLi7u+/bt4+gg6SkZHh4eNu2bYnHaXIqK/HAgViAbAUAUPfuSJTvCSUl2M8P3r0DAGjVCk2aJLRcRaODDx3CO3cSdEAdOqBfKy3iefPw3btEg2prU548AWnpr4nxO/d6M5kMHW1dz9VeNFr9KwGRkJCQkJCQkPw+sAQNZMkJkn8FrvKBfGerkIiIAg36qsDdXACA+z9gASloICEhaRbWrFnTtWtXDw8PQUV/m5OQ2jnGjgrNZNXeDHgYots5OLkC8qthYARebYgGq/2sUc0mtQKuZMOhlJ9lJsxl4Ko10pcEAJCgQGtpaC0NLhoIADBAUjlElkBkMf5QDB9LIJff49nUCvDJAp8s7rzOABU4a4Gk/nw1AwDQEJy2QEM/4HeFwMAwMwbftUUOjZODIBEIW5dz/wesNwbq33K1NhwrWXhqj46lw/5k/L26prGYDu+L4H3NKwwA/VXggiWSaJS8Ho8Xt4h9BBUL+L0oKcGbN/NRMwDAjx/48GHUqxf8WhdAFOqnZgAAtG8f/PiBQ0OB/qumTEsLeHJ+AABlZfjlS/5qBgCg0+HhQ1i+HHh8+2/dukWgZgCAtLS0r1+/mpqaampqHj58eN68eVypUCqV2rlz50uXLhHvEfFWACA2NlbQoosXLzZcy15cXLxw4cKQkJDMzMzKykpVVVVjY+PNmzc7OTnVY7RFixbxVTMAQERExKxZs65evcpuOXXqlCA1AwAwGIygoCBeQUP//v1DQkJWr14dGRlZWFgoKSmpq6u7cuVK1uTyunLgwIHCwsI7d+4UcpisIIQsLCwuXbrUuMUcZWVl+/bty/q/qqpq//79jx8/LikpERcXNzc3nzt3rre394cPH/Lz87GpHXgHAEBKBcz+jFfFg5MyOCmjKibEluL4Mogvg4xK1kjyMGge1zcanJ9d/egS4+EFyeyvoSUl7Lfj3r17Bw8evHz5sqAKIM1Jamrq9evXBeW2o6OjV69efeTIkaysrLNnz37+/FlMTGzYsGEDBw7kU2WDEFZhC4IOGRkZFy5cWL16df/+/Y8fP863XIKUlNSIESPWrFnDacbAhje5Xl5efuvWrY0bNxJMsoqNjSVO7RcXF+vo6Ny4ccPd3T0uLi43NxcA1NTU2rRps3fvXqECC7578ejRIw8PjwcPHrCud0VFRUNDw3Xr1vXr16+uowkCIbRixYoVK1bk5eUVFRVpaGiwC4jIy8tLSkoS77WqsDR8t27dUlJSkpKSiE9jJyenw4cPE2yLQqFMmTLl2LFjdnZ2xFtsKHQ6fvQIgoKgvByMjND48aDz00MFBwdjwTIaAMCJiaikBGSF+avIyqKpU2Hq1IZGW12N796Fx48xg4E0NNDEiWBmJuq6wtR1OCeH++uqKAYSGAOAibHZYOfhd/yvp2ek3bt/e9jg0aJGRUJCQkJCQkLy20MKGkj+FbgKfwoyJCQRkX4q6G4uBoBXBXiBHpkcICEhaQ5MTU3btWt37dq1SZMmtXQs8Law5qm3o8Lfcw+UpsJZC+QcgcuZkFkJi+Pw4jhQFwdVMRCnQAUDEsuhGgNX+mWSFuwwQ7ICMpUIwEgKjKRgmFrNgapkQjkTKpjwrRzCi+B5Pn5VACU8T8XFECwzgFWGiPL3HGCQosBlK9TvPU4og3ImTIzCT+2Rdsvrc/5m+iqDPA2K6BBbCkfTYH6dE8p/M+IUWKgHbjrobi7cycWvC/nojR78gPFR+Io1EmvwlYjs7LCyMrv0NR/U1BC/ovIKCgqFBIUqfg/w0aNEuZbMTObu3ZQDB+o0Zr3VDAAAkpLo0iU4cACCg3FuLjAYICODjI3R2rW4Nff0dADAr17xFzqwO6SloU+fwNqaq504AwoAJSUlubm5rN9i/fv3f/Lkibu7e0xMTEFBAY1G09DQcHZ2XrduHVfFBF74Zk85qa6u5tuekZHh4+MTFRVFvDox379/79evX0REBOewGRkZ48eP9/T0XLBgQZ1Gq6ioePLkCcE7++bNm7y8PLaPPd8SAJz8EFBeRFVV9eTJk3WKTRAUCuX8+fMBAQGHDh3KyMhgMBgKCgpdunTZsGGDjIxMo2yCl5iYmIkTJ0ZHR7Pf/SdPnpw4ceLne51zX/zgQompG5G8CgD8+BR+9Vv0zf7C3FCqKqpD7lY/vEB/d19BVqa6urq4rIxzeWVl5du3bwcPHvz8+fN6VBNoXA4dOkRQ7AMAQkJCFixYcOfOndTUVFbLxYsXzc3N9+3b17NnT9E3lJmZWVRURNzny5cvAHDgwIH4+PgnT55wXZVSUlJDhgzx8PCAX0tOYIxtbGwEXYMVFRVXr15du3atuLg43w5aWloIIYLrRUxMTENDw8HB4cWLF0lJSeHh4QBgb29vYGBAvDsEiImJ7d69e9euXYmJicXFxXp6eioqhEVNGoCysjLXada6dWsdHR2Ct0NFRWXIkCHEw1Kp1AEDBjx48GD27NkE3QYMGNC6dWuCO+SgQYMGDhw4ZMgQBwcHV1fXnj17NsmhePMGb9yIv3yB2qsb+/qCkxNl+/YaId379wIldyzy8yE1FczNGz82Xl68wF5e+MsXVkgYAN+8ibp0Qfv2gSiye34VW7g7MJm/lHmysABCEyOkqAi1t+JBA4Z+jHyfnPLt/kP/rp16qKioCQ+JhISEhISEhORPgBQ0kPwrmP0qlyYFDQ2kY60H6nshDz1ISEhIGpOFCxeuX7/+dxA0vKtNrnX4u2bY28nDNWs0/RPOqc1r5lRBjoBZW6bSsMMM9anjo34JCrBme2uKQycFWKCH6BgiiuFlPoQV42d5UMqETvKwuzVq21QpkpZERQz8rFGfcPy9GrKrYHoMvmeLSNuApkOeBu76aGMiBgCvb3igKjJuvBoKfwcSFBitAaM1EADkVMHXckirgG/lcDQd/6gCAHiUB6vj8Z5WDT5N9fSQqSlm+TzzA5mYgKYmv/X0hGbNRaS6ulpo4ryefPjAt74DG1R3f7h6ShnY0Gho2TJYtgzl50NZGairA8G+p6QIyRWVl+OMDMQjaDA1NSXONcrLy2tpabFf6uvr+/n5AUB2drasrKzouXChHgCC5it7eHjMmjWLM4Z6MG7cOE41A5vs7Oxt27Z1797dmufIEPD+/fuUlBSCDmlpaY8ePRozZgzrpdCp9g08q6urq9+9e5eQkKCvr+/o6MieJs6Ls7OzM09RmHpQXl5+48aNp0+fUiiUXr16DRs2TFJSkqtPVlbWqFGj4uLieKPlfFl163D1wwvio5fIDJ9TFRfKTPgo9qugQYICplJgKg2tZKC1NFKpyHtw8mBsZARWRRrTpoaEhMTExPANMiYmZv78+b6+vg3e3QYhqEoLmy9fvsTExHAelsrKyg8fPkyaNOns2bN9+vQRcUNKSkq87wIXampqACAmJhYYGLhq1aqAgIDk5OTy8nJZWVkDA4Px48evWbOGt3hEZGQksUFmYmLiy5cve/XqxXepk5OTrq4uW67Bi76+PtuGwdDQsBF9NRBCJiYmjTWa6FCp1F69esXFxTEFZL5tbGzMRPAD6N27d0BAALGgQUxMbM2aNQsXLuQrnGrduvWhQ4c0NDTGjh17+fLlkydPTp8+nUKhsBUYNBpNUVFRQ0OjVatWZmZm+vr6YmJiioqKKioqhoaGBJVEfuHNG+bChZCV9UtjTg74+eHcXHT2LCAkXChAoxF9xjUiL18y3d25o83Lw/7+kJeHfHyE+1FpaBAvR/Ly8KsxFZowAV+6BATfhTicSCgU6qTx07fuXE+n0/0Db0+ZNFNIPCQkJCQkJCQkfwikoIHkX4Hr915jPRX9ZzGTAikqlDMgqwryq0GJLMxHQkLSLDg7Oy9fvvzZs2f1M0xuLIrpEFsGAEBF0P7vEjQAQDcleN8RXcyCO7n4fRFU8DxKlaJCFwUYr4mGqUPDJ20DAA2Bgzw4yAPAP5HYN5KC85Zo6AdMxxBSCMfTYa5uS8f0V7NQH27lwodiKGfAnM/4vu1fZfvRuKiLg7o4gAIAwEpDtO0b3p4EAHAyHZyUYXCDy0yjTZvwjBmQkcFnmY4O8vLiu1abNm0SEhKqqqoEzd8lhsFg7N279+bNm9nZ2QwGQ0VFxd7efseOHY1rkg8VFUI6FBdDaiqoqYGwlGHjo6QESkpC+ujrA5VKpGmQkkLa2rzNI0aM8PLyIs418s0vagjL6HDRtWtXQTUaAEBBQWHmTD45m5CQkKCgIIJqFKLw8uXLd4KFOBkZGWvWrPH39xd9wNzcXGIzeYxxBsdlYmRkRDyggoICcQeCDXl6et64cSMxMbGqqopGoxkYGPTu3fvgwYNc5b0SEhLS09NVVVXNzc2FloAJCQnx9vZOSkpipbpNTU23bNliXjtz+ujRowcPHvzy5Qtrfv/p06dbtWq1YsWKqb+awC9cuJBXzcB/L8qKKs9vZvpuGzhpRpZEhbEqqIqBmTRqJQOtpMFAkqvYkHIvr42s/968eXP58mWCkcPDwysrK1u20pnQo11eXs73ukhPT3d3dw8LCxPxzqmurq6jo5PFlablQEFBYezYsaz/aTTanj17duzY8eHDh+zsbF1dXSsrK0GhJiQklJSUEGy6qqrq8+fPggQNysrKjo6Ogm4yCKEePXoIlWL8cezZs+f9+/chISG8i1q1anXmzBlRBunbt6+7u7vQT89x48bl5+fv2LGD8ykZlUq1tLT08fFh3aulpaWnT58+ffp0APjx4wfbNqm6urqwsDAjI+PLly+hoaG3bt2i0+kFBQU5OTklJSXOzs7Dhw/v3bs30QcunY43bODWB7BgMPDLl3D6NJoxA/XsiU+dgl/NVH5BRQUa4MkhKnQ69vLiHy3G+O1b+N//kDDPHjR5Mg4IAAHOOgAA7dpxtygqorFj8X//8T0CyNwceXhwthgaGNna2L//EPrm3cvhQ0YrKCgSh0RCQkJCQkJC8kdAChpI/hW4bPEIqpCSiAIFgakURJUAAHwp+2nYQEJCQtKkIITmz59/4sSJlhU0vCsCBgYAsJQFGRGKwv9xyNFgri7M1UUYILMS8ulQzQQxCihQQYwCGvVJKZL8QhdFWGWItnzDALDtGx6ngUhpYNNBQ3C4DeoZhqsxvC2E0xkwU0f4Wn8YDAZ+8gQePsSVlcjQEI0bBw2bj87Cwwh9LsW3cwEAFsRiO4cGV0ixtKTs2oXXrcPfvnH6GSBTU+TtDW3a8F1JUlLS0tLy9evXdbJPZ1FaWjp48ODXr1+z88fJycnv379/+fKlj49PO96cQb2RliZejpOT8aBBICuLDAzQqlV80hUtCurSBevqEsz+RLq6YGHB266qqurk5HTx4kW+M4llZGRYCTBBfPr0aefOnampqXQ6XVVVddq0aV26dAkPDy8sLLSysmrVqhW754YNG+7fvy/IF71r16682VAmk7lkyZKdO3fKyzdIe3j27FniH48JCQl1GtDY2FheXp7AT15cXNyC42ivXLkyMDAwTXBNkPfv3/fv3//MmTPa/EQngsAYjxw5MjAwsLKyktVCp9O/fv367du3z58/BwUFsRL5hw8fPnXqVHJycn5+vpycnK6u7tChQ729vakCZiF7enoeP348NzeX3RIVFfXu3TsPD4/58+dv2bJl9+7dBQUF7KV0Ov3Tp0/Lli0rKChYsmQJq5HlMSD6vgBAdXV1Vsx7WVlZXytRNWsPHjwgTrRnZWV9+fLFysqqTpEQUFlZGRcXV1pa2qpVKxF9++3s7FimJoIg8Ef59OmTr6/vlCnCanDU4uLiEhUVJUhtY2NjY2dnx9lCo9HsOeaFC0JDQ0NMTExQURgAQAgRe6icPHkyISGBr0tKx44d//vvP6Ex/HFISEg8fPhwypQpL168YF9NcnJyNjY258+f19fXF2UQbW1tS0vLe/fujRgxgndpQUHB2rVrw8PDCwoKxMXFjY2NLS0tS0tLq6qq5OTknJycli5dylcJoaKiIsrZm5GRcfv2bZapg4mJyezZs/l6ReDAQEwgXaqqgrt3YcYMsLdHpqY4MlJgz3btmsGhAT94gAncXul0uH8fhBYhatMGevSA27f5igiRmRmXOqGmfeFCKC7Gfn7AcXcFKhVZWKAjR0BWlqt//76D3n8IpdPpD4LuuYyeKCQkEhISEhISEpI/hfXr12MSkr8drnk5RkZGLR3RH8/0GKb8Y6b8Y+bFzJYOhYSE5F8iMzNTWVmZTqe3YAxbE2tugMu/MFswDJI/mkoGbv+m5kRal0CeSE3O5q81R1v7GfNbmUirhBRgj3jm1GjmjBjmox9NHF9DCAtjDhzIMDZm6OrW/LVvz1i+HFdXN3zs/Gps8brm0PUKY5YxGj4kxiUlzB07mOPHM4cNY06YwNy9G5eWEq+xffv2mTNn1mNTQ4cOFfQr2MLCoqioqF47wAfm0aMMff2fbwHxn50d8/z5xtp0Y8FcvZphYMA/YEND5vbtglYsLy/v1q0bb3pbRkZm6tSpAjfHZC5ZskTz1yIjNBpNSkqKNc9bSUnJ3t7+xo0b7FU+ffpkaWnJtRUxMbEePXoUFxfzbuLkyZOdOnViMht6g+WbC+RET0+vpKRE9AGZTCZxiYrWrVtXVlZyrrJ69Wqh5TnatGmTkpLCXoXBYHz+/PnNmzcZGRl8w9i4caOgedsUCmXatGkY4xkzZsjy5MloNFq/fv2qqqp4xzxx4oSgqdgaGhpnz54lkFzo6+unpqayxvn8+XM9bCccHBzU1dVFf8dXr15NPKCUlFRYWJiIoxGTn58/ceJEU1NTWVlZcXFxHR2d7t27v3z5UuiKeXl5Dal6MG7cONGDZDKZgwcP5lvipFWrVklJSfXb97KyMlNTU4Ig9fX18/LyiAfJz88fMmSIuro6ey1NTU0XF5c6XXp/IvHx8WvWrJk4ceLChQtDQkLqurqvr2+PHj1421++fNmGR0SoqKg4Y8aMht8zuaisrNyzZ4+2tra3tzfvUsbixUI+MR0dMet++OoVw96ebx9m7964oKBxw+YLw91dSLQODliUc7KqijllCsPUlHtHevXC0dFEK8bGMubPZ4wYwXR2Zo4fzzx6lODL3u79W2bOnThn4ZTv33Pqvq8kJCQkJCQkJL8Rc+bMAQAh5nUkJH8NN27c4Hypp6fXUpH8NejWTtHLrmzROEhISP4xNDU1NTU1Bc3RbB7e1k6q7CBPOteT1BNxCqw3rjl/jqVBsjC7epIGstIQtZEBAChhwIRoXEgX2BMDBP2AYR9w//f4cCrcyIFr2TDiI579GRcLXqvFCAtjzpuHo6KAc05tdjZcu4ZnzADBM3dFRJEGJ9oiGgIACCsCl8jGOAgyMmjlSnTpErp1C/n4oGXLhNobzJgx49atWyL6z7N5+fLl8+fPBS2NiYnx9PSs04AEoOnTUevWovbOycH790N0dGNtvVFAXl6oY0c+xb9pNNS9O1qxQtCKkpKSwcHBc+bMadWqFcv4XV5e3tra2svLi8AXfcWKFUePHuXyt6fT6eXl5Syzh/z8/LCwMDc3tx07drCWmpubv379esGCBfb29oaGhiYmJp07d96yZcujR494k+4pKSlr1qw5cuSIqEXcBSMt7PyUkJBg9fH19R0yZIijo2PXrl1Hjx794sULvv0RQnyFAuzRxowZwyU12LZt25IlS4h/w8bGxrq6ugJAVVWVu7u7lZVVp06dunfvbmdn5+joyDXLn8lk+vn5CZqLz2QyHz9+vHv37itXrvB6GNDp9EePHi1atIirncFgHDx4kNN9gZPs7Ozly5dn8K04AwAAKSkpmzdvZgeA6377kpOTk5eXF/0rYqdOncQIp3Srqak1REzAJiMjo3v37j4+PqziC1VVVenp6c+fP3dxcTl16hTxukpKSgsWLBAk7xBaToK4uAkXCKFbt27Nnj3b0NCQfeEoKys7OTkFBQUZ1NfPX0pKqkePHgRXIufmBKGoqHjnzp23b9/u2LFj/vz5e/bsCQ0NvXLlilChT1NTIbTeUMNgVWy5ePHiwYMHHR0diTsXFBScOHFi7ty5q1evZqkfxowZk5qa+vbtW85uGRkZ06ZN463FU1BQ4OPjI1ToU1fExcXd3d3fv39/4cKFEydOcC1FlcIeJ9HpNXUWOndG27cjU1PgPFskJJCdHTp/HkSUQKWlQWQkCDa8IQYJfbsZDCgvFz6QmBg6cwZ5e6NOnZCxMRgYICsrNHkyunWLrxnST1q3pvz3H+XGDXTvHrp0Cc2eDfwUSCxGDhuLEKLT6bfuErm8kJCQkJCQkJD8KSAAWL9+/aZNm1o6EhKSJiQ5OdnKyorTKZQ87RvO7mTwSsQAsNwA1hmTKT0SEpLmY9KkSX369OGqtdxsMDEYvMRFdACAqE5I/28r2kvSfGCAfu/xu0IAgK6KcLtdTdqYpIl4XwQDInAlEwDAQgYuWSFDKe4+rwpgdTyOFOBBbiIF12yQCc9aLQadjgcPxjEx/JeKiyMPDzRzZsO3czIdln2pSS62kYFLVi1wEA4fPnzu3Llnz55JSYm6bVdX14sXLxJ06Nix45s3bxojOgAAiIrC8+bhpCQRu6MePRBheC0AnY43boRnz3BqKjAYICaG9PWhXz+0ejVQhM+FqKqq+vDhQ25uroGBgYWFBUGGMjExsVu3bgS5bU40NTX9/f3bt2/P2chgMASVPACAysrK7t27jxkzZvny5aJsghg/P7+JEycSJIadnJxu3bo1atSo169fl3EUOFdWVh40aNCZM2f4hurm5nb58mWuYhZSUlJDhgy5fPky36OXmpraoUOHLL7l2wEAQF5e3t/ff+3ata9fv2b8amaurKw8b948Ly8v1suoqKguXboQlNKgUCj6+vpJgs9nIyOjiIgIzkT78+fPBwwYUC44mUdcdwAAevbs+eTJEwAoLy+3srL6+vUrQWde5s6dKy0tLSsru3HjRlH6V1ZW2tnZffr0SVCH3r17BwcH1ykGvnTv3l2QukVPT+/Ro0dmZmbEI+zYsePIkSMpKSnsFhkZGUdHx/T0dN60NCfz5s07fPhwXQPOz8/38/P79OmTiorKqFGjzM3N6zoCF+Xl5b169RJ0v6VQKLq6uu3btz9x4oSIlThanMTExJUrV8bGxhYVFUlISOjq6s6ePXvcuHEtFQ/GeNWqVdevX//27RtLDCQrK2thYfG///3v6dOnb968uXLlCrvzuHHjOF9yYWho+O7dOzU1tUYPMiEhoWvXrjdu3OjcufPPyL288PHjBGshExP05MlPEUNZGT5zBsLDobwc5ORg0CA0dCiIIFzDp07BtWs4KwtKSkBGBmlpwciRyM2tTruAd+/GBw4QRWtsjJ48EeUTs3k4dupQWPhbhNCGtdt0tHVbOhwSEhISEhISknoyd+7co0eP/i7fsUhImpQ5c+ZwPqyh0WiiF5IkEYRY7W/GqobO/SMhISGpG9bW1pEEJVSbmLgyYKkZNMWBVDOQNAQEsN0UUREAwMsCWBlPfqA2LXbycKhNzTPvmFLoFIqPpAKd46g/y4ehH36qGWgIJmjCGQs0VqOm5Ws5OL/HSSJMvWsecFAQ/vJF4GJW5enGYKYObDKpOXSxpeAUhoN+NMrAdWDevHlt2rQZNWoUZ8KYmO/fvxN3yM/Pb3BcHFhZoUuXkJMTaGsDjSY0n4GTkoD+m5l+0GjI2xsFB1N8fdHevRRfXxQUhNasETE3Iy4u3qFDh0GDBllaWhLPt96zZ4+IagYAyMrKWr9+PVcjgZoBABYtWqSlpbVs2TIRN0HMiBEjeEtdsFFQUFi8ePGwYcOCg4O5Ts68vDxfX183AQmz48eP79+/v0OHDpqamrKyshoaGnZ2dlu2bLly5Yqgo6egoMC3HACboqKiWbNmvXz5ksFTmj0vL+/IkSP+/v6sl1lZWbzWC5wwmczs7GyCDsnJyQEBAZwtYWFhBGoGACBWMwBAZe1cbSkpKYJjzhcDA4N169ZNnDjxwoULLJMPoUhISMybN0+Q+YGent6ePXvqFANfAgMDw8PDBS1NTU318PAQOsiqVatev369cOHCfv369e7de/To0b6+vsHBwRaEk7mVlZVnz55dj5iVlJRmzZq1b98+T0/PhqsZAEBKSio4ONjFxUVLS4t3KZPJTElJuXnzZs+ePTMzMxu+uXog9OTk5PLly7169bp+/XpMTExqampCQsLTp09nzZo1ceLEejiLNAqTJk06cOBAYmIiO4CSkpK3b9+OGDHC1tb28ePHycnJrHaMMfHPqKSkpNOnTzdFkKampqdPnx4zZgynKgtNmgTEKhYTk1/0CtLSaP58dPo08vVFx4+jYcNEUjMsXIh37MAxMfDjB1RWQl4ejonBu3bhefPq5GWFJkwAjronfDA1/X3UDAAwYsgYCoWKMb7jf72lYyEhISEhISEhaSi/0dcsEpIm4vbt2/fv3+dsmT17trGxcUvF89cgUXv/qBTpeREJCQlJo2FjY/Phw4eW2np07fN/O/mWCoHk76G9PKw1qnkOeyodzmUAAOBHj/CMGXjYMDx0KJ42DT940JIh/l2M1YDjbRHrO0wZAzwScJd3+HwmsB5m70zCLH2DNBXm68FHR/Q/czRSHY63RecskDQVACCrCsZF4fLf48sPDgoCwhwMzs6GRnLDXqIPx9siKQoAQCEdXKLw3mRozrwNQuj06dPq6urdunUTcd42cepXlA51Rk8PnT9PefiQcvUq4piByp/SUhAmuWgZJCSgUyc0Zgx07AiEhvz15tu3b03X/8KFC8+fP79w4ULDi02woFKpp0+fNjIy4l0kIyMzbty49PT0kJAQvuvS6fS7d+9yfml5+fLl/PnzXV1dV69e3bVr17dv30ZERDx79iw8PDw8PHzp0qUEkfz48UOov31KSoqglGpeXh67fgdLRUEwDoVCId4Wk8m8dOnS/v37nz17xtJPEA8IAELfEXn5n1+tDh48KHq5B2Vl5WXLlmlpadna2iorKwcGBoq44vz58+fPn887Gd3IyGjfvn02NjYijkOAj48PsQzrC4EujQMdHZ2DBw8+ePAgODj42rVrQ4YMAYBdu3YJqgSBEOrRo4e1tXU9Ym4KZGRkrly58u7du1mzZrFq0/ASHR09YcIEvosSExOXLVs2fPjwMWPGbNmyJS8vr1GiSk5OHjt2rLW1tampaatWrXr27Hn58mXiVaKjo1euXMnWB7ApKSnx8/NbtWpVowRWJy5cuHDnzh2+LjLJycnu7u6urq7Ha10Qvn//LqguDJumE447OztPnTrV1dX1p+rIyAh17SpQBKCjg9aubeBG8aFD+P59PpUgKirww4d4/37eVaqqqvbs2TNkyJDevXsPHjx4x44dNfdDbW3o1YtPbSYWurpo3boGRtu4qKtrdnbsCgARH8NS01KE9ichISEhISEh+Z0hBQ0kfz/bt2/nfKmnp7d169aWCuZvQqr2R1w59/wfEhISkqbF0dExPDxc9Em6jUt0SU2ewFLIc3sSEpFwN4AxtQYAK+Nx7PL1eOFC/PAhfv8eR0Tg4GC8eDGeMkWkirwkIuCiAUF2yKL2+o0tg4Wx2OglPpUOcbU3lSft0VZTpMuRcBmuDjdsatL5n0thd9JvYachvJZzdTWUljbW5lw04IFdzWFhYtiUiGd+ws0pbKXRaGfPnp0+fXrnzp1v3boltL+VlRVxB21t7caJjAsFBXBwAKH15sXEQFgC+G+lrpOYy8rKRJw/nZubu2zZssuXL8vJydUrNP7Y2NgEBAR07dpVSUmJ1SImJta6dWtPT8+jR49ev369UnAZ+Nzc3H379gHA169fu3btOnDgwCNHjly8eHHHjh1du3YdOXKkrKysnZ2djo6O0DA0NDRkZGSI+xB7JCQnJxcWFgKAiooKsf5AU1NT6DH09/dfunTpwIEDbW1tT5w40adPH2KbegUFBYrgucs0Gq1v377sl/r6+j4+Pm3btuWSQSgoKKipqbHHodFobdu23bt378KFC1kt7u7ubN2GKGzZsiUgIGDIkCE2NjatW7e2t7efPHnyq1evRo0aJfogBAhNHpeUlIhoKcGLkZHR7t279fX1udqpVGrXrl0vXLhQv2EbSFVV1dmzZ8ePHz9ixIjZs2eHhYWxF+nq6sbHxxNoZcLDw7nkQQwGY+7cuV27dt27d+/t27f9/Pw8PT07dOiw/9c89Js3b9zc3EaOHDl+/HgfHx+6CP43169f79mz59WrV6OiolJSUuLj4589ezZr1qwJEyYQ3KNWrFiRmpoqaMf9/PyEii2YTGZkZOTt27dv3boVFRVV73efzYkTJwgMV2JiYnR1ddlCDTExMYLLkEXjq/042Lx5c2Vl5ZEjR9gtaO9e1Lkz8G6UpWZo4GQkBgNu3RIo7qyshLt3udySQkND7e3tV61a5e/v//jx43v37q1Zs8be3v7ly5cAQNm2DfXsCRIS3EOx1AyGhg2KtgkYNHA4y6ThYfC9lo6FhISEhISEhKRBkIIGkr+clJQUrkqNhw8f5pz5QVJv5GsFDUWkoIGEhKR5UVBQ6Ny58+3bt1tk6zG1yUELmcaZ+knyj4MADrVBLH1MBROWmA3GXE+lS0vxkye4Xq7RJHyxkYNn9miTCZKr/TKTXw3uX3BuFQCANBVMpfms1UkBtpvVXPWHU+F7HdypmwxdIeWQkYwM1OZfGwXWoeuqWPPSLxsmROGq5vWrmD9//r179xYvXrxt2zbinkuXLiVwZZOVlZ0+fXpjR/cTNGgQCJiFXNNBQ6MOggY6HZKSID7+79A2iZK850RKSkpMNK+IY8eOjRo1ijWxHmOcn5/Pd9ZyPWjTps2LFy9evHixa9euNWvWXL169cOHD6tXrwaA3Nxc4nUzMjKSk5OdnZ1fvXrFmXfMzc29efNmv379hPousJCWlhY0HZ+FoInvbIqLi1NSUmbMmNGxY0cCb38KhdKvXz89PT1RoiovL4+KilqxYsWpU6fatm1L0LNHjx4EHaysrBYtWsTZ0rFjx3fv3q1cubJnz552dnadOnWaNGlSeHj4t2/fTpw4MWPGjBkzZpw/fz48PJyzoKSLi0tOTs7Tp09FCZ6Fvb39nTt3Pnz4EBsbGxoaeu7cOb6VEeqHlJQUcQdJSUmhCWYCRo8e/fDhw8GDB5uammpoaGhra9va2np4eDx69Eio/IVNVVVVcHDwoUOHbt682cBaPE+ePLG3t585c+bly5dv3bp1/Pjxvn37DhkyhFUDlE6n83obcFJcXHz+/HnOlkmTJp06dYrrdP369evGjRt37doFAAUFBQMHDhwwYMCJEydu3rx5+fLladOm2dvbcz0I4iI2Ntbd3T0pKYmrvaSk5MaNG8uXL+e7VkVFBbGjRlJS0qVLlwQtpdPpe/bs0dPTGzt27OnTp8+ePTtmzBgtLS03N7fHjx/zVooRBQaDkZaWRtChqqoqIiKisLAwJycHABQVFdUJiyZQKBQnJ6d6RCIiVCr16NGj3t7eP7Xp4uLo4kXk7o5sbEBLC9TUwMgI9elDuXgRDRnS0O1FRWEBAhQWODkZ3r9nv4yPjx83blxUVBTn28FkMmNiYiZNmhQdHQ00GjpzBnl6ovbtQVcXtLSQmRkaOJBy5Qpydm5otCKSmYmfP4e3b6GwUGhfVRW19nYdACDs/duSkmKh/UlISEhISEhIfmvWr1+PSUj+UrjqraqoqLR0RH8PwT+w/GOm/GPmiA/Mlo6FhITkn+PmzZuOjo4tsmnL10zW3S+2tEW2T/J38qkEqz5hsE6ti+OXMnR1uf9at2b6+7d0mH8bP6rwoAim4pOai5r15x4n8IsNE+PuoTXdDqc0Z6QC+PaNYWvL52yp/WNOndoUm61m4mVxP4/YotgW+CqYkZFhaWkp9JfswYMHlfhJOqhU6siRI5s2RAaDOXiwwHfH2Jh59KhI4xQVMdzdmT17MiwtGW3bMjp1Yrq64oSEpg2+iYmMjCSeys/FgAEDRBx5+vTpFhYWffr0sbOzk5aWVlJSkpOTmzp1alJSUtPtjlAvkL59+xIkCBFC8+fPF3FbgYGBKoLrzbdq1Yo4Ei0tre7du1MF+aUDAACFQunWrVtFRcXq1avrNFFbVVXV19dXkIrI3Nw8JycnIiKidevWfJfGxsY21jty4cIFJyenxhqtgZw6dYr4MPbv379RNlRVVZWamvrjx486rcVkMteuXdu6dWtxcXEAQAjp6+uPHTu2qKioHjG8ePFCkFypU6dOFRUV2dnZmpqaxCeSi4sLe8Dbt28TTEcxMDBITEzs0KED36X6+vphYWGCQnUmzD0bGhrm5ubyrhUfH6+srEwc//Tp0/lusbS0tFevXv3794+KiuJsT0pK2rVrV/v27bW1tbdv315SUlKnY15QUKArTN04atQoY2PjhNoPjmXLlhFoaNq2bVtWVlanGOrByJEj//e///FZUFqKs7IwnchCaSEAAQAASURBVN5YG2LeuEHwNanmy9KlS+z+ffr0ITiS3bt3/2X06mpcXFz/4DIymKdPM729mZcu4fx8kVYJDWUOH86ws2Po6TEMDBgdOjAnT8ZpacQrxcV/njl34sy5Ex89eVD/aElISEhISEhIWo45c+YA6dBA8teTnp7O+VLoLz0S0ZGufQ5WRjo0kJCQNDtDhw4tKSm5d6+5nTMrmZBeCQBARWAkZBokCUkdMJeBBdE1Nb/XjVv7XZ4nX1VaCteuNXdYfzvKYuDfDiV1RXtboZ5KoCsJQ9Rgg7FA8xUEMF2nZun9H79B1QlDQ+jSRWDlaW1ttGZNU2yWhmB3K+RhVPPybAY8bpxq5nVAS0vr8ePHvr6+Pj4+BN0WLlzo7e1tamrK2aihoTFlypQrV640bYgUCtqxA/H99UGlom7dkJub8EGysvCoUXD1Kk5IgIICKCqC1FT85Alz0iR49KjRQ242rKysBg0aRJxWZ6OmprZO5KrkO3fu3L9//6pVq44ePZqTk5OXl5eUlGRoaGhvb79x48bv3783IGqiCIk7yMjIENSkxxizJmfn5OS4u7sPGDCgX79+Y8aM4fslZ8CAAXPnzuVNqSKEOnbseObMGUVFReJgXr9+LWgiOELIxMRk5syZQUFBEhIS3t7evXr1EvFtAoDv37+fP3/+2rVrtra2nI4akpKSnTp1CgwMVFNTa9eu3bNnz8aOHdu6dWtVVVU1NbU2bdpMnDjxxYsXfIUO9WPcuHFfvnyJiYlprAEbgqurq4WFhaClysrKq1atapQNiYmJ6erqCk23c4IxdnFx2b17d1xcHMvLBGOckpJy5coVJyenQhEmf3PCYDAWL17M9QSGzdu3bz09PZWUlIRaVnCq0A4fPlxUVCSoZ3Jy8ogRI0JDQ/kuTUlJmTdvHuZXPKKqqiouLo4ghqSkJL4FO6SlpYW6xQgyxpg6daqBgUFAQIClpSVnu4GBwfLly8PCwh48eBAREWFhYVEnfxEFBQWhVhwKCgrfv39nPw3z9va2t7fn21NNTc3T01Poe9RwFixYcOjQIT7vjrQ0aGiAyLcdoSCho1EoUCuyyc7O/vTpE0Hfz58//+LqQaPVs3RUYSGeMYM5aBBevx4fPYpXrWIOGMBcsQIIiyvh69eZc+bgsDDIyQGMgcGAjAz8+DEeNw5iYwlWNDNpraqiBgCh4US2JSQkJCQkJCQkvzmkoIHkL4er2OrQoUNbKpK/D7aOQYy8kZCQkDQ7FApl27Ztq1atEqVEbiOSWA4MDACgJwni5N2PpFFZ8eyC/vc0APghp7x4Or/63z9+NHdM/wYKNJihA7fboZhO6KIlkieckNy3NlX0vhh+A0UDUPbsQV268Kk8ra2NVq0CM7Om2/RqQzSq1rV6dTymN/vhUFNT8/Pzc3d3z8jIIOg2b9680NDQrVu3jh49eujQoUuWLHn+/LnQOdONQ9u26PRpZGsLnMkhLS00bhw6eRKQsLpFGOO5c/Hnz3wWpaXhjRuhadLzzcOJEydGjRoltBSgkpLS7NmzO3fuLOKwKioqffr06dOnj4ODAyvJp6ysvGHDhtDQ0LS0NAsLi6aoVzVy5EgJ3nrqtaiqqhoaGv4gvIFnZGR4enp27Nhx3759Dx48CAoK8vPzGzduXN++fQsKCrg6e3l5/e9//3NwcFBVVaVQKDIyMq1bt541a9aTJ086d+5sa2sraCusghQEX5xkZGR8fX2PHTvG2h0qlXrv3j03NzcjIyMRayIkJSXZ2dm9e/fu5MmTY8aMcXZ2Hj9+/OXLl1+9esUulqGhoXH58uWoqKjQ0NCwsLCoqKiLFy8S2E7UAxqNNn78+Gu/hwpQTEzs6NGjfGuFyMnJTZkypXHt/QsLC+fPn+/g4GBqampubt6rV69z584J6rxnz5579+5VVlbyLgoPD586dWqdNh0cHEyQDGYymQ8fPqTRaPr6+gSDyMnJubq6sl9mZWURb/Tr1698JQssPn36FBISwtuekZEhVK7x8eNH3kYtLS3ieg1SUlJ8Hzo9ffr0w4cP//vf/7guJc4aNJaWlpcvXz5x4sT48eNv3bpFHB4nxNYsSkpKaWlpkydPZt+mJCUlAwMDnZycuJQQpqamO3bsGD9+vOibrjc9e/akUqn3798X1CE7O/vu3btbt26dNm2ai4vL9OnTL1y4UE2Y7+ePra2Q+lw6OsjBgfVvWFgYQS0eAMjNzX316lWdY+CiqAi7uOCHD4FdrghjSE+Ha9fw5Mkg6BadmYl374bsbN4lOCkJL1kicEUAhJB9e0cA+JoYn5dP/pogISEhISEh+VNp+oc4JCQtCleBQ9GfhZEI5XVBzYMDoyaX75OQkJDwYfDgwYcPHz5y5AhXxeUm5Vtt7XIT8tZH0thIMaoOnFo1cuVFjFCAXb/zPSdMfvprGWah6U+SpkdbAhRpUECHYjp8rwI18ZYOSFwcXbgAhw/Dw4c4Jweqq0FGBpmaIg8PaLzpzoLY2QoF5eEiOsSVwcVMmKrd1BvkxtraetasWWvWrDl79ixBN0VFRQ8Pj+YK6lfMzdHt2+jtWxwYCIWF0KYNGjUKRKu2gAMCcHS0wKVJSXj7dsru3Y0Xa7NCo9GuXLkSEBBw5MiR7OxsOp0uLS39/fv3oqIiVgpTVlbWxMRkyZIldc2q8sXQ0PDkyZPh4eFDhw7FGA8fPrweg+Tl5a1bty4yMrK0tFRSUrJ169ZeXl66urpz5869du3as2fP+K5Fp9N/looXQElJyeHDh4uLi7kag4ODnZ2dnz59yioHwMbFxcXFxSU5OTkpKUlBQcHCwoI9a/zChQt9+vSJ5ZmtKyYm1qNHj/ccpeL5hnH37t3U1FQfH5/i4mIajWZtbe3l5bV9+/aAgIC4uLgbN24QWE0AQHl5OZPJpNFokydPnjx5MkFPMTExQ0NDgg4NpE+fPjt28JMGtgSOjo63b9+eO3fu58+fWQoVMTExU1NTNze3JUuWEK9bUFCwZ8+e8PDw6upqOTm50aNHjx8/Hgn4PhARETFx4sTPHCqo2NjYt2/f3rhxw8/Pj9dawMfHp7y8HATw5s2b1NRUPT090fYS7t69W1FRQdAhJycnOzt75cqVkZGR+fn5grodOXJEV1eXJQERmsDmq8ZgU1JS4u/vz/sUSEpKSqjRAl+XAoRQnz59YmJimEwm37Xatm3bq1cv3vbjx4+7u7uzJQWxsbGrV6+Oi4srLS0VExPT09ObO3fu2LFjAaBv37737t0bMGCAmZkZgbcHJ9u2bXv//r0gbwxpaWkmk7lr1y7ORmVl5cePH/v7+58/fz4/P19SUrJdu3bu7u58izQ1BQihnTt3urm5+fj4dOrUiUajVVVVZWZmfvz48fnz50FBQampqY6OjjY2Nt26dZOTk8vPzz9z5syFCxfu378vor6qBikp6NgRUlKAr/AFIejQge2yUFVVJUgfQwNYLic3QFLSZvdufPw4qKlB795o1iw+ilJhYHd3zFf6w2DgkBDYvh15evIuZO7YAWlpAseMjYVLl5Dgu65D+473H97FGAc/uu8yemJdYyYhISEhISEh+V0QWnmUhOTPRUNDg/NsZ+n3SRpOfCnWfFZTOPl2TktHQ0JC8q/y6dMndXX1Ji2MzcX/UjHr1rc0rgVqxpP83TBnzmTo6i73OMU6xzQDS+Lsu/9S4nfKlJaOkQRjjO3f1HwF+lS3OtdNT3ExzszE1dXNuc29STV3RZOXzOJGq3ldBwoKClRVVVNSUlpg200M081NSNlvZ+eWjrHxSU9P9/X1PXz48Lt375jMxv+oDQ8PV1NTS01NreuKd+7c4apdAgD6+vrHjx/HGKelpUlLSwt65CLU4YCgrAOVSvX09KxTqOnp6X379lVVVWWNQKFQjI2Nly5d+uHDBzk5OeKnQ/b8YO0jxljo1G0LC4u6HtgmIjU1VVtbu6Wj4ObDhw87d+5cu3YtK/cvtP+lS5fMfjXaYdXvSEtL4+2cl5dnbm4u6CyaPHkyV/+kpCSh1VL27t0r+t5NmzaNeDQVFRXWA5lly5YRu7Po6ekdO3YMYyx0RopQXcL8+fP5RmtjY0OwloSExL179/iuWFFR0alTJ75r6erqvnz5sqKi4tChQ8OHDx80aNDYsWNv3LjBZDJVVVXZ79rp06d5a6GyrCnYN70zZ85YW1uLcpKwOHHihLY2t6gQIaSoqOjs7FxeXi76+9icXL161cLCgnUDpNFourq6AwcO9PLyevPmDZ3O/ZWCwWDY2to+fPiwzpspL2cOHcr/Y3TQIFxWxu6YmJjIvnNyokqhvFJTq9TR+WV1Q0Pm8OG4oKBuwWRnM+zsiD7Ze/XCPPuOMWY6Owv5SjBtGvGWd+zZPHPuRLf5rl/iY+sWMwkJCQkJCQlJSzNnzhwgS06Q/PVwCf95f+OR1IOvZdDpHWaVnDCXgUF8fvGRkJCQNAfm5uYrVqyYMGECq+5vM5BeWTNrR0+CnCtP0sigyZNBTm7T5a0WqbEAUCYhPWveoWpq7cQvGRkYN64l4yOpRa72PSnlX4a+5ZCVBU3NekwWJKCqqiogIGDjxo1z5syZN2+el5fXlStX4uLicO0Uxjl6oC0BAJBbBQdTWqAKh4KCwujRo69cudL8m25yOKzI69nhD0RbW3vcuHHz5s1zcHAQNA29IdjZ2c2ePXvFihV1WisiImL+/PkJCQlc7SkpKevWrbt79+6+ffsIZrqnpaUpKysLWgoADIbAuwmDwXj48GGdoq2oqFBVVdXW1tbQ0NDS0urcufO9e/f27t2rp6dHkEVmaRf4Ljp+/LiDgwMAjBs3ju+0dTa8mo+WQktLKz8/n+BNaRFsbGxWrFjh7e09ePBggjIlLO7cubN06dL4+HjOxoqKipCQEGdn56KiIq7+Hh4en/lWqAFgMBj379/n8u3Izc3lMgXhJTk5mbgDJzY2NsTXrIKCgo6ODgDs3r17x44dVlZWrDIovKSmpm7YsOHBgwddu3YlGFNWVpbYUYBCobRv357vor59+xLIjNq2bdu/f3++iyQkJO7fv+/s7KyoqMhupFKpVlZWFy5coNPp9vb2ixcvvnXr1r17965cuTJx4kRHR0cmk8na99DQ0HXr1qXxTLUvLi6+du3a2rVrWS+nTp3aunXrlStXEuwdJzNnzrx582bv3r319fXl5eVVVVVbtWqlpKQ0atSo27dvCzrOLc6YMWOio6NZ2oXq6urU1NSAgABW/R1emReFQhk0aNDr16/rvBlJSeTri4YMAc75TurqaNAgdOUKZ00oIyMjM55aXQjguqqqo4QEjetUpNNxWBieNYu/94MAcHAw5OQQdcjIAJ7PGgAAYU4/Qju4TpghJibOZDJPnj1SVlYqZDQSEhISEhISkt8PUtBA8pfDVRyX2AKRRBTiy2BgBK7CAABUgP+ZIyqZ1CMhIWk5li1bpqWl5ebmhuvyLKnepNd+jGj/pg8GSf5kunVD3btL0qv+d3ypOKMaAD4YWh0Z6AYAgBBydEQDBrRwhM3Ijx8/3r59GxwcHBwc/OHDB6GG7c0J+xdUC2Tvm5fAwEAzM7OdO3cymcx27dpZWVlVVlZeu3Zt4MCBKioqAwcOXL9+/V2/q5NKI3BJAQAcSIHolsiwd+zYMVpwaYY/GHFhFU2EJURJ+LJy5UqWTEf034bu7u6pqal8F2VnZ2/cuPHdu3cE30Oqq6sVFBQEJbBpwkRI2dnZgoSbrBIPnC1Hjhzp0aOHr69vZGRkdnZ2Zmbmy5cvBwwYcP78eWVlZb5VHjilDGH8YC1ycHDw8vJq166doDi1tbW3bNlCvC/NBpVKbdeuXSNUu28hqqur161bl52dzXdpZGSku7s7V+O7d+8IBszJyTl8+DBni6amJrFNAtRRoTJx4kRWnQhBtGrVin0VzJkz58OHDwTjZ2VlrV+/fsOGDZaWloL6dO3a1crKimCLRkZGo0aN4rvI29u7Y8eOfBfp6Ojs3buXwDdFXl7+3r17Dx48mDVr1rBhw8aNG3fy5MmwsDAZGRlXV9fo6GjOq7K8vPzdu3clJSWsyTYeHh6CakNUVFRcuXKlsLCQ9fL48eMBAQGXL18m2EFOOnToEBwcHB0d/erVq9OnT5eUlHh5eZ08eVLoHeYPQlNTM4dQDSAQaWl05AglIAB5e6OZM9HmzZSAAHT0KMjIcHXcunWrlpYWZ8sMGRkHwUYgOCIC37hRh0iysoR0KCsDvgVZCMVkAADCZCtamtpjRo4HgLy8H+d8TgoZjYSEhISEhITk94MUNJD85XBZ+b148aKlIvk7iC4B5wicXQUAQAHwNEa2QlxLSUhISJoWhNCFCxfi4+M3bdrUDJvLqa3kqyEszURCUg/QwYNo4ECr/NS112pKHe8esiBTxxj17o2OHm3Z2JqHly9fzp0719DQ0MTEZMGCBTt27NixY8fkyZPV1NQ6d+584MAB9oP+FoQt5WT81YqG8+fPu7m5Xbx48enTp5s3b54zZ87cuXO9vb39/PwSExNjY2PnzZuHELp69arfyhnlE43LvcaXvH/iGo1/CKl43vgkJCRoamo291abATs7ILYo0NFprlD+KuTk5GJiYj5+/GhoaLhgwYKvX78S98/Ozv7y5QtBh/j4eEGJZzba2trDhw/nW5aCTqcTr8tkMrksHLKzs11dXa2srFq3bm1qatqlS5cDBw4wmcw7d+5s2rSJd/J3cnKyh4fH8+fP16xZw2WozpYyhIeHs7ULXISFhb1//571f3V1Nd+6Burq6qtWrbKwsCDel+Zk+vTpmzdvJnC/+J0JDAzkMlTgIiQkhHPX6HR6Pt8kKAdcohxdXV09PT2C/tra2oLUAHxRVVUdOXKkIOGOnp7enj17OFsSEhIyMjIIBoyPj09NTb18+TKvpoFGo3Xr1u3KlStbt27VEXAnlJKSGj9+vCDRBl+jBQqFYmlpeebMmZ49exIExqJDhw7Hjx+/deuWr6/v1KlTxcTEFixYIEj5VFVVtWDBguLiYl6jF06SkpL8/PxY/ysqKvr5+S1atCgmJkZoMGzk5OSysrJmzpx5/PjxefPmib7iH0F5eXmD3CbU1dGUKWjDBjRtGvxanZZNz549t23bxinNGSklJUHwWVxRAXfu1CEGU1MQrJUBAFBUhF8VFTXo6xOtRaGAAIEOJz2792ln3R4A3keEPn0eLLQ/CQkJCQkJCclvBSloIPnL4apuuHfv3paK5C/gcykM+YBzqgAAZKhwux1yJ5qAQUJCQtJMSElJ3bp1y8fH5/Tp0029rbzaGZKqQir2kpDUC3FxdOwY5fDh+cxki+/JAFAiJbtjiw86c0bovKs/nUuXLllZWbm5uRkYGDx48KCgoCA0NDQoKCgoKCgyMjIvL2/Dhg2hoaEmJiYbN27ktdpuTsRqf0JVMQn7/cl8+PBhxYoVwcHB3bp149tBXV19yJAhmzZt8vPzi4iIePclSdqma+W5zV8zcwZH4IzK5gs1NTV1z549M2fObL5NNhdo+nRkbCxwsZISmj+/GcP5q9DV1b158+arV69evHgRHCwkqRMTE0OsVyguLhZq9iAhIXH58uW9e/c6OjoqKysTeN3zoqyszFno4dmzZ127dr148WJ0dHRqauq3b99ev369cuXKgQMHbtq0SdD05YyMDA8PD2dn54ULF7I1DWw1w8ePH8UJHUGYTGbbtm1Z/8vIyIwcOdLQ0FBMTAwA1NXVHR0dz507t2jRItF3qhmYPn26jIzM3Llzm8fEq3F5+PAhcT213NxcTuUKlUolcBRgwTtTf+bMmbKysnw7I4S6d++uxZNYTU9PnzVrVo8ePRwcHHr16rVmzZrS0p/e9bt37x45cqQMz6x3AwOD3bt3s08hFuHh4Xl5eQQB5+fnh4eHt23b9tWrV/PmzWvfvr2BgYGxsbGjo+OmTZseP34sLy/foUMHLy8vrnksACAnJ+fi4rJ582aC8dlGCzNnzhw2bNjYsWOPHj0aFhbWt29fgrUE8f79e0ElP1i8fPkyISGBWHfCZDLZ4iEAsLGx2bVr1+jRo4UWB2Fz6dKlSZMm3bhxY9CgQSKu8geRnp7O+143OlOmTHnx4oWrq6uDg4O5ubmenLBJPAUFog+OevUiFiMibW3g53SCli8HwdpNZGqKpk0TvnWEprjOUlJUBoCr132Skr+JEDIJCQkJCQkJye/C3+M8RkLClzFjxpw7d4798unTp/fv3x/wLzk2Nxa5VTA6EudVAwAo0uC6DbIX4k9JQkJC0nyoqakFBAR069bNwsJCkH9so1BQO4tSgfwORdJ09Owp1rPntnwY+gEDwEWqzvwyaM1nWu/fg62tbWVl5aFDh3r16sW3WraEhET//v379++flJS0ceNGMzOz+fPnu7m5tci8fMnaRGTF3ytoWL16tZeXV+vWrUXsb6upcGHNginD5jMwfCqF7mF4Xys0RK1JYwQAqK6unjRp0ooVK+rki/7HICMDa9aAhwefetsyMmjMGKjNRpPUj6qqqoyMjNGjRxN3o1KpfO9LnKiqqqakpBB0YFkXzJ49e/To0Q4ODsR5XC4cHBzY/2dnZ8+cOZN3kndVVVVwcDBxSjs+Pj45OXn9+vUODg7btm379q0mlUWn05cuXXr+/PmsrCzgUDmwYNs2MBiM0NBQVjDXr18vLi6OjIwsKyvT1dW9fPnyvn37Nm/eLCcn16FDh1WrVglKkzcnFArl2rVrzs7O06ZN++OM94nVDADAYDCqq3/64SCENDU1ie1G2rdvz9UyZ86ct2/fXrt2jVOUwBqtU6dOp06d4up/9OjRbdu2cZ7qT58+vXXr1smTJzt37sxa8dKlS76+vseOHUtLS6uqqpKXlzc3N9+xY4cxjzxLSqiFPgDL70FeXp5VL4NOp/Nej9OmTevUqZOHh0dcXFxJSYmEhISOjs6CBQuEXtosOnTo0KFDB1F6EnP//n1i2UFWVlZWVhaxcggA5H5Nn0+ZMuXNmzcTJ068efMm8QVeWVm5evXqu3fvBgcHE9TpEIVHjx7t2bMnPT29srJSUVGxXbt227ZtU1JSasiYjUJycnLXrl1rXqSk4K9fkawsmJtDY99w9PT0zp8/z/ofDx+Ow8OJetfp3iIri3r1whcuAF/zGFlZmDiR/4qmpmjWLHz4MPB+fOjoIG9vPtLn+Hh8+TLOzkaysmjIEOjcGRCSlZF1m7Fg9/4t1dXV/zu+f+2qzfLyCnWIn4SEhISEhISk5SAdGkj+cgYOHMhlienh4fEnTtFoWTDArM84rQIAQI4Gt9uRagYSEpLfDjMzs5MnT7q4uHz//r3ptlJZm7+UJL9DkTQxPZSgtzIAAAPD5q9/+VeXoUOHuri49O7dW2jW0NDQ8OzZs8+fP8/IyGjbtu2IESPu3LnDmdRpBthX/9/6rqSkpEREREydOrVOaw1RgxNtkRgCAMitgknR2CUSR5c0RYA1lJWVjR07VkVFZePGjU24mRYF9etH2b8fWVr+TFRQqcjYGC1Zgtata9HQ/ngyMzNHjRq1fft2FRUV4p6WlpbE2ilFRUVPT0+CPkZGRp6enqz/vby82EoCUWjbtu3OnTvZL1esWCHIsp7JZBLfDL9///7x40cAGDhw4PPnz1kB3759OyIigpWttLe3t+dRybAb27VrBwChoaEA4ODgICcn16VLFxqNNmrUKC8vr4cPH4aEhDx8+HDLli0ODg5BQUGi72PTISsre//+/ZycnDFjxgiVCPxWdOrUidjGQ1lZmatghIuLi6ByDwBgZmY2d+5c3vYzZ85s2rTJysqKpUERFxc3NTWdOXPmo0ePpKWlEULsz+Xr16+vX7+eS7iDMf78+bOr6//ZO8u4KJsujJ9ZupEwaEE6DBBUUFEsFEERELtFfWx9bLG7FcVuUURfOzEQFIOQVEoEJZTu3p33wyLPyu7eu8ACxvx/fGBn5j5ztu7dveea60xgfVWPGTMmICAgKSkpPj4+JibGz8+PXc0AAJaWltTvrPbt2/fo0YO1RVhYmPV7Ql16BgYGN27c+PDhQ1xcXGJiYkBAAJ9qBgFSVlZGPaC6ulpBQaEdl0oHTKSlpR0dHes1Hjx4sLKycurUqRTlaV6/fm1ubp6enh4aGtpENYOHh4erq+uDBw+ioqLi4+Pfvn177Nixnj17vnjxosGxKivx9u3Y0ZHRuzfu0wc7O+PDh4FXkR0KUlNTNTU18ePH2MGBMXw4njiR4ebGGDgQe3gAr5IrjadtWx4DKJ9TdtD69ahPHxBhs/uTlkYjR6Lx47keOHMm2rwZGRlBnQmKvDyysKCdOgU/e9NCaSmePp0xahQ+fhxu3cKXLjEmT8YjRsCnTwDQSUfP1XksAOTl5545f6xByRMIBAKBQCC0IuRiPOEPh0ajbd68mbUlIiLi7t27rZXPb8rFTHieBwBAQ3DWGHXhZblHIBAIrYKDg4Obm9ukSZOaT7hWdxH1T13IJPxSbNBBNAQAcDen9oP4T6WwsJBblWuO6OvrHz16NDU1dfjw4bt371ZRUZkzZ86LFy9aplZ61Y/3vwgP9cXvyoMHD4YOHcpzFyk7o9rCrS5I5ceC2qNcsAnBoyLxi3zBnzMjIyMtLCzk5eUvX77cIPd+fqipqfn48ePz588btPDcXPTuje7epZ05gzw80JQpaP9+9PAhmjWrtdP6jampqTl37pyFhcWkSZOmTZvGc7yiomI9q/x66OnpjRw50sPDQ06Owz5XZWXlVatW1VV5iImJ4TNPhJCJicnly5dZN0YzFQmNAyHEXn5eRUUFAGg0Wl2ZgNCfYTZaWFiwi5yio6OnTJny8eNH1u9dGOO4uLjp06e/f/++0alypLy8fOXKldbW1kZGRmZmZoMGDbp69SrPoyQlJW/dugUAjfh+WF1d7efnN2XKlNGjR69YsSIlJaVxmTcCV1dXauMZY2PjevKFuXPn2tjYcNQFKigoLF68WF5enr0LIbR06dLIyMiXL19ev349ICAgOjr6+PHjrC8VhBCdTt+0aVN2djbHZJKTk+fNm8feTu3BoKKiwjQF4YahoaEqpTl/XXp191pSstX8rKysrETYl6h/RkVFxdbWlkK7aWRkVK9qKgCIiIjcuHEjJydn8ODBX79+rdf76dOniRMnurq6enp6Xr16leOzzD9r1qy5cOECe12M+Pj4adOmsVY54U1GBh4xAnt74/fvISUFf/6MQ0Lwrl3YzQ0aWzgsJSVF8/lz/O+/ODKy1qigpgbS0vD9+9jFBShfTo0GzZgBFI+qggLy8GhYRCEhdPYs+ucfZGAA8vIgIgKKisjMDK1di7Zu5ZHM8OHo4UPa5ctowwa0bRvt5k104wYYG/80qKoKjxuHHz36SeRRUYHDw/GkSZCSAgB2/Qb3tLIBgJgPUeERIQ3Ln0AgEAgEAqEV8fT0xATCnwuDwain6x8wYEBrJ/U7UVqD9V4yZJ8xZJ8xPJMYrZ0OgUAgUFFVVWVtbb1ly5Zmit/tTe35MLigmWYgEH5izsfal5z5G0YFvbWzaTbMzMyCg4MbfXhKSsrWrVu7deumqKg4duzYy5cvFxUVCTC9egwNr31SgvKbb5LWZNasWYcPH2704QXVeN5Hhvzz2keJ+df9DeN4Gi6uEUyGt27datu27cWLFwUT7geVlZVnz54dPHiwtLS0np5e3759VVRUOnfu/PTpU8FO9GdQU1OTnJz84cOHsrKy1s6FXzIyMtavX6+hodG3b9+3b9/yf2BiYiLHLeYAoKqqGhgYyBzm5eVlaGhYZwsvKipqZmZ29epV1lBMZ34KJCQkjI2Ne/XqtXTp0pKSEtZjKyoqNDQ0Gn3lR1VVNSsrixmK6bvAGpyjPQMTboNtbW0ppuvduzf/jzBP4uPjzczM6qmXpKWlnZ2dq6ureR5eUVFhYWFx6tQp/md89uxZ586dWZeo27dvP2nSpKqqqibcjwawfft2bpU7tLW1k5OT2Q8pKytzdnauVxpAR0eH4pReN4yiCwCePXtGrU7Q0tJifvJyi0Y9OzsdO3aMi4ujjsY6ns8Zm4+Kiop65qD1kJSU/PjxY1lZGbfqeBoaGqGhodzi19TUbN26VUlJad68eadOnbp58+a+ffsGDRqkpKS0fv16gXztyc3N5XaiY+Li4sJvrOpqxtChdDU1jn8Md3cOh3z8SF+0iD52LH3MGPrcuTg8vF5/Zmamkrw8vWtXrmGdnZv2AHCFvmQJvWNHDpN27MhYvrzxcRkM/OkTDgvDaWmCSxYz1qyhq6tzfZRGjWIOKy0rXfjvrOmzx23evkaAsxMIBAKBQCA0B7NmzQLi0ED4G0AIrVu3jrXl6dOniYmJrZXPb8eFTPhWBQCgJg4rOv6hWxEJBMKfgoiIyNWrV729ve/cudMc8Tv/uLCcwMNWlvB7kFMNZzNg3Scc0Gw+tU1knTaSEwYASCyDDcl/pjPIu3fvioqKuF3f5wdNTc2VK1eGhYVFRkb26dPn4sWL6urqU6ZMaabdtDU/ngfhP/RrUVZWFrUnNjVywnDQAL3sjpzbgtCPhyi+DJYmYP1XeGkCTmra+fPOnTszZ868f//+OG51phvFixcvjIyMfHx8Zs6cmZ6eHh8fHxAQkJaWtmnTpokTJ7J6/hOKi4tnzJhhamravXv3Xr16GRsbDx06tG7p8Zfl0aNHnTt3zsnJuXPnTkBAgKWlJf/HdurUycfHx8TEpN6Cup6e3uHDh3v37s28+c8//4SFhV26dGn27Nnz58/38/MLDQ11dXVlPYTbEnUd3bt3j4mJefXq1a5du+pcE5iIiIgIN6hY+8+IiYkNHz5cV1dXT0+P2VJXoqJ79+4AwBRk1DuqTZs25ubmdWNYoX7S4+LiBHUSLikpcXFxiYqKYjAY9dpv3bo1Y8YMnhHExMQOHDiwa9cuPmd8/vz5hAkTIiMjWat4fPv27eLFi46OjvXSaCaWL18+c+bMOm+POvT09E6ePNmxY0f2QyQkJK5fv/7w4cMpU6Y4ODg4OjquW7fu3bt3c+bM4TYL/iELoLANSEtLu3z5cnl5OUW2KSkpsrKydUEQQgwG4/379z4+Ps+ePSsp4VF/qE4GxPyf6U2ir69fF426IhXmpI3I/Fpz1qtg7/rcnatzvLblPb9fymhOFycxMTEPDw9udlOqqqqampolJSUSEhKPHj2yt7dntVIQERHp0qWLr68v873GESEhoZUrV0ZERCgpKe3du3f37t2fPn2aOXPmly9f1q1bJyMjABfN8+fPU/sSRUdH82mFhU+cwB8+cO0ND8cPHvx3m8HAK1YwxowBPz8IDISgILh5kzFpEp43j7U+RWRkpKm4OHCxCQEAHB0NgYH8pNdQaDt3Ind3UFb+qbVtWzR+PNq2rfFxEQJtbejWDfhwIuEXOh1evQLuaiEcFwfx8QAgKSHZv+9AAEhJ/fwpmVwgJRAIBAKB8BvQ+B/DBMJvxODBgw0NDT9+/Mi8iTE+d+5cvVIUBG5cyKz9LbRYA0kQERSBQPjlUVFRuX79uoODw71799gvvjeRDTqojIHlhMGFVzVVwi9OGR22p+DjaVDOAAA4+BW/s0S6rWZUzJW2orBeGy1KwABw5Cv0kANHZZ4H/WZs2bJl0aJFAqkaoKqq6uHh4eHhkZube/jw4e7du69du3b+/PlNj8zKH19yQkpKqri4uIlBjKXgjDH6XA7eadjnGxTXAACU0OFEOpzKwCOVYY020qba7suZR48ezZgx4+7duxSrPo3gwIEDO3fuPHXq1JAhQ1jbEULDhw83NzcfPHhwSUnJxo0bBTjpb8q3b9/s7e0jIiLqWgoKCj5//vzhw4dDhw4NHz689VLjwdq1a8+ePTt06NDGHW5lZRUSErJ79+6XL18WFRVJS0t369Zt5cqV9cpMSEhIjB49evTo0dzi9OnT58mTJxQr4hSvbRqN1qFDh+TkZG4DEEJt2rTJy+NQo0hMTCwlJaXuWKYZQ9++fe/evaugoFB3H8+dO7ds2bKUlBSEkKysrJqa2tKlS21tbTl+oaKuF5Cdnf3mzRstLS2KMXyydu1abqU66HT6/fv3P3z4QF0WBAB69uyZm5ubmZnZoUMH6pHV1dULFy5MT0/nON2zZ8/279+/ePFiPpNvCnv27HF1dd22bduXL1+qqqpkZWW7du26efPmuqeMI5aWlg3S69SBEGJXBnTr1q1bt27sNQjqISUlFRQU1K1bt7oWISEhKSmp0tJSGo2mqanZq1cvb29vbuvuO3fufP78eVlZmbi4uKqqaseOHWNjY9XU1OoGcJQsUHDrStHbF+WFBf+90RJjK0NelU9f1EZBSaje4Orq6pMnTz569Ki8vFxCQsLBwWHy5MmNEA8tWLAgPT399OnTubm5rO2amppbtmw5cuRIZWUlAMjJyd2/fz80NPTEiRM5OTliYmKOjo4uLi78zKiqqurp6enp6dnQ3PghPDyc+nEuKCj4/v07s04NDwICWLUI9Skrg+vXwd6eeQuvXIn9/IBFPAQAkJ+P79yB6mp09Cizwd/fv7eYGFAoKsrLGTdu0Pr04Z0eBXQ6ZGcDxqCsDHXPCI2Gtm5FU6fi06chLQ0jhNTU0PTpwElX1MqkpODv36kGFBZif3+krw8AfXvb3X90u6am5tbd64vnr2ihDAkEAoFAIBAaCxE0EP4KEEIzZsxgvehw5coVImjgh+9VEF0CACBOg9HtWzsbAoFA4A9LS8vTp087OjreuXOHm39y41AXhyumf+ga5t9EbCmMj8bJLFsNGRjKmnPfXlOYogqP8+BBDmCAmR+xmhjqxnn732/JnTt3Pnz4wE8d9AahqKjo6elpYWHh7u4+cOBAahfohlLzY33kT3Vo6NKly7t37yZPntz0UB0lYKcu8tSGK9/gRDqOKwUAYGC4ngV3c/BiTViqifh/GIODgydOnHjz5k0BntgxxitWrLh79+7r16+5mfmrqKg8e/ZswIAB1dXVW7dupd4o/Mfj5ubGqmaoIzU1deHChd27d2/f/hf9zcBgMJSVm6QIExcXX7NmTRPTWLJkyZUrV7gtz+vr69czF6wH9ctPX19///79S5Ys+fjxY51mQkhISExMrKyMgzXK69evnZ2dnz9/zrzZq1evuLg45tK1jIxMmzZtpk+fTl1Xgho+N3Pz5NWrVxTrrFlZWV5eXkeOHKEOghAyNDSMi4vjKWi4fv163V4Idqqqqvz8/FpG0AAAPXr0uHXrVrNOgTFmf13VtYSHh/MTpG3btrq6unU3ZWRkiouLS0tLAYDBYHz+/Pnz588fP358+vQpqzNBHYsXL168ePHmzZsvXbr05MmTqqoqAGj0yeThjZKAR+VVFT/JhmrokJpcfWxX/uINimLi/93fsLCwadOmxcTE1L1c79+/f+TIkbNnz5qZmTV06p07dzo6Om7bti01NbW8vFxGRsbQ0HD79u2ampqXLl0qKCioG0lR5KW1YC2wwhEhISGeY2phuac8BkRF4YcP66sZmNDpODAQnj5FdnbV1dWXfXweKykBpbYGFRXxlR5HiosZGzag8HCcnw8YIzk5MDZGGzb8Z8zQqRPauhUAOJyFGQxITob8fFBREaTdQiMoLYWqKh5jfojeZGXl+tj0exbg/zEuJuz9O/OujRFCEQgEAoFAILQYZLc14W9hzJgxrDaGnz59io2NbcV8fhdif3hDdpMF6fo7GQgEAuHXxcHB4cSJE0OHDr1y5Upr50L4tQjKh0Fh/6kZusrAEk04Y4w6C8Cst1lAAN4GqJMkAEA5HUZF4Q+lrZ2TgPjw4cPMmTPPnj0rJibWHPGHDh26detWgS870X5cyW4Jz/HWYPjw4bdu3RLUSiQASAvBdFV4Y4nudkGDFWtXAioZsO0zOEbgXE6rGOwEBgY6OzufP3++Z8+egkoMAP7999+AgICgoCBuagYmysrKT58+ffHixYQJE5hbbP9Obt++HRYWxq03OTl5xYpfd4tnx44dqd3UWwZxcfEzZ87o6Oiwd2lpaR05cqSe5QMrCQkJSUlJFMENDQ0HDx4cEhKyZcuWYcOG9e/f38HBYfjw4TXct0q/e/fu0qVLzP9fv35dtxG/uLg4PDzcw8ODQijAXg2BFQUFBYEYZWGM6+13ZyctLY2fULq6uvyUnrx37141x+XVH2RmZv6R54GGuiCwYmxszOq+wNHmJzw8fMKECdwiTJkyZevWrXFxcVU/lmOpLUC4UVrCeB1QVk/NUEf61+pbl//LLSEhwc3NLTIykvUjr7q6+v3796NGjaKomULhY2RjY3Pv3r2YmJhPnz5FRERcvnxZU1MTALS0tH6FUxAFgwYNotYrKCsrU7/r/4On28SPq3OM48eBk6lMLcXFcOECAFy7ds3A0NCoTRvqqPjnMj0N4OtX7OwMvr44MRFyciA3Fycn4zt38KhREBlJdSCdjrdtw4MGMUaMYLi6MoYNw8OGYUHrdBuAqipw/xABABASAhOTuluOw0bJSMsCwBW/C2Vlf8oPDAKBQCAQCH8oRNBA+Fto3759n5+t5x4+fNhayfxGfK2o/Uen4Z7ABAKB0Lo4ODg8fvx4/fr1rq6uGRkZrZ0O4ZcgtAjconEJHQBARhiOGqIAC+SpjZx/7RoibUTgqhlSFAEAyKsG+3AcyMP7+Tfg/v37dnZ2e/futba2br5ZPDw8oqKi4uPjBRhT8ofEs9ldPSorITERkpKofJubAV1dXU1Nzfv37ws2LALo3QaumqGn5sjyx8X2VwXQPwzHUFZXLy8vX7169ejRoy9dujR48GABpnT06NFHjx49evSI2r+diZKS0rNnz6qrqwcOHFjEugcUY0hOhvBw4G9J9bfm0qVLHDf618HNeOBXQElJiee6eMtgYWHx9OnTYcOGaWlpiYuLi4qKqqurDxo06OHDh/3796c48MCBA9RLvMxeCQkJpu/I06dP79y5U1JSUsV9w255eXmdoIGdrKys7du3c1vW1dPTo0hGV1eXegCfIIRYdyZwhOcAJqamppHUa5MAAMBTrFBdXc30HvhjwBizqhka6kOjo6Pj5eXFz8g3b94kJCSwt587d+7atWvl5eXsXQ3l1bOynCyuH88Yw6eE/94Os2bN4lbDJSkpadasWfUanz17NnDgQD09PUNDQz09vSFDhgQHB/OZ2C+iqaJgxIgR+vr63HoRQn379uX3tdGWxxdr/KOeCKKujwAAOTkAcPr06dmzZ/MwPxATQ40rKkSn49mzcVwchzw/f8aLFwO3D76aGjxhAj52DMfHQ2Eh0OmQm4ujovD69Xjt2sZk0nQUFRGlQBPU1NCgQXW3pKSkXZzdAaCgIP9/t3ybOzsCgUAgEAiEpkAEDYS/CPsfJfqYvHjxorUy+Y0o/HH9XJ4UqCEQCL8hXbp0iY6OtrCwMDU13bFjhwA3HBN+RzIrYWw0Zi5Cq4jBk25ozC/qjM4BHQn4X2ckKwwAUFADIyPxzhSoafxeyiZTVoZv3MDr1+Pt2+HtW+BeD56d2NjY0aNHz50718/Pb8yYMc2XIwCIiIg4Ozvfvn1bgDHbitb+k9Z8G3TT0/H06Qw7O8aIEYwRIxj9++M5c6AF12L/+eef/fv3N1Nwc1l41BV5aiMhBACQUg4DwrAP2yptdXX1mzdv1q1bp6ur++nTp/fv39vZ2Qkwja9fv65du/bGjRsc/c85Ii4ufuXKFVNT0xEjRtDpdGAw8J49eNAghqMjw8WFMWwYHjoU+/gIMMlfjcLCQuoBRU2x+25mfqlaIZqamnfv3o2KigoMDHzx4kV0dPSjR48olhKZfPnyhXpATk4Oe2M+pUM7AMTGxjKNNzga4H/9+tXV1RUAQkJC6nXt2LFDRUWFY8wOHTps376del7+4Vl6wIRlwzEF1tbWAQEBPIdR+7XAj3oc/Mz4a4J4wX8oGo1mbGzs4+PDNCEAALUfC9UcycnJuXjxInv78ePHS0qopG1v377lM6W0FB62P6XF9KpKDABpaWkfPnygGBkTE5OdnV13c8WKFW5ubk+ePElMTExPT09MTHz06NGIESM2btzIT2LCwsICVwoKFjExsXXr1nErzWNubs7/mxpNnUrlE9C2LW3OnNr/eX6BZDC+f/8eHh4+fPhwNGcOcH/rIQMD1qV6/sFXrmDuVWZwYiLet49z16pVODgY2H9gFhfja9ewn18jkmk6aOFC4GakISKChg4FaWnWtl49+pgYdwaAoFcB6RlfWyBDAoFAIBAIhMZBBA2Ev4h+/fqx3oyKimqtTH4j6hZKfqULgAQCgdAAREREli9fHhwc/OjRIxsbG47bwgh/Axhg5kf8vQoAQFEE7nZFBo11pW0tusjA/a5IRQwAoAbDls946Huc3hqm1/jQIWxvjxctwqdO4cOHGRMmYAcHYFvrqkdFRcW5c+d69+49cODAbt26xcTE2NjYtEC2vXr1Cg0NFWBAA8naf2JKmkdREhqK3d3xo0eQmgpFRVBYCJ8/4zt3sIsLULrNCxA3N7fk5OQ3b940U3wagiWacNkUyQgDAJQzYPZHPDcOF1TSX758uWrVqj59+igoKMyePbusrOz+/ftXrlxpdDF1bmzcuHHmzJmdOnVq0FEIoUOHDgkJCe3bswdPnowPH8ZxcVBYCNXVkJeHo6Pxpk34Fy670ER4VodppvIxAiE1NZXb6ntrISMj07179x49elCUmWCF50ozjcbhCo8wJ+935lmRqWAoLS2t253Prmlgb2EWkggJCbGxsdm7d6+2tna9AR07dty1a5etrS11tvzj7OwsKirKrbdjx47z58/nJ465uXlxcTH1GjYAzJo1q127dhQDDA0Nfyl9TEOpe7oxGw2KM2DAgLVr14aEhFhaWtY9IDy9K75+5bBiyrGRFQofkUbz8uXL75T2ABkZGXU6nhMnThw7dozd5SU7O/vAgQP8VLjr2bOnrKxso7NtGVxcXPbs2aOrq8vaKCUlZWtr++DBAwkJvn07e/eGAQM4F56QkECjRkFd2R2eDklt2hw6dKh9+/ZiYmJgY4Pc3YHTw4i0tNCBA8DpHMgbf3/gbmMDGMP79xzaCwpwYCAHNQOTkhI4d64xyTSdPn2QhwcHTYOEBBoyBK1cyX6Eq/NYGk2IwWBcvHymKaVnCAQCgUAgEJoVImgg/EWYmJiwXndIS0tjNGQ34d+J1A/zzuIWtTomEAgEAaOvr//06dMJEybY2NicPXu2tdMhtALnMoBZpkEYwXkT9JuWUjKVhmfmqJd87c23hdDrHd6TChktKGvAa9diLy+cnPzfNdzychwdzZgzBwIDOR+C8cmTJ7W1ta9evbps2bIvX74sX75cUlKS42CBY2RkxHP5qkF0kan9PtkshT9KS/GyZZiTwTtOSsJz57ZM+QkREZGVK1du2LChWWcZrAjPzZHhD2nRKa/9bTW0Js2eJyws7OnpmZGR8f79+127dpmZmdWOKCrCGzdiFxc8bBh2ccFr1lAV3uZOTU3N/v37Hz9+/O+//zbicBqN5uXltW7NmoIXL6CabStwSQm+eRNfuNCIyIKhqgrfvMlYtAjPno337oXMTAHGtra2pl7Hzc/PP3DgAEefgNaltLQ0ODi4ZURUzQdP/Q3HrdU8ZRxMxUOd8MviZ5iN7PYMTEaPHv369esZM2ZYW1t37drV2tp6+vTpr1+/HjduHPWkDWL+/PncnjtZWdnZs2dz21NeD4TQ6NGjea49d+rUacCAARzVIQCgqam5a9cufqb7leEpX+B291nx9/dfv3496yJ3Xl4ezw93jhYOFRUV7I2s8F8vRk1LhKK3hl7OQDlCwgwA4FnhAmPMHMNgMLy8vAoKCjgOy8vL2717N8/EFBUVedql8AnG+NOnTxEREc1RRmfChAnv3r3z9PR0cHAYMGCAi4uLj4/P8+fPlbht+ucCbe9eNGZM/doTKipo5ky0atV/LaNHgxR3ibGYGNjbf/nyZcGCBcwGtGoVWrEC6euDuHjtGCUlZGODfHz+E0k0lOLiRgzADx4AZU1DnJYm2I9g/kGzZtFOnkQ2NqCpCUpKoKqKzM3R+vXoyBGOe5VUOqja9RsEAEmfErxPHKys5PF+JBAIBAKBQGgVEAB4eno297UqAuFXICsri3WnhaioaEVFxW+9taIFuJMN42MwAAxQgOudyWP1K4IxnP8fXL0PWbmAARTlwKE/zBkP/FWSJRD+Oj58+ODq6tqrV69Dhw6J110II/zpFNVA1zc4pxoAYLEmrNP+vT/R6BgOfIGtn3H1j8UIBNCnDWzuhMykKY9sOkFBjNmzgYvtPNLTQ/fvw89btDHGEydOTEhIOHr0aNeuXZs5Pw5UVFQoKirm5eUJau94cQ10fImrMSCAsB4CFsfgLVvwsWPAbZ1JSAitXo1mzBDklFyorq42NDQ8ceJEPZMzgVNGhwXx+GomveLIEpGhU4W0zXq3gXXaqHu9HZgBAdjTE/9cgBxpaMDy5cjRkZ+JGAzG69evr1+/7ufnp6+vf/z4cfad5fxSUmKnpjaWRpvCZRkGGRujhw8bGbwJ4KdPYds2nJT0n96ofXs0cCDatEkgXw1LS0stLCziOBUaZ0VTU9PJyWnfvn38rIm2DEePHvX3979+/XprJ9Ikvnz5Ym1tnZaWxrFXRERk8+bNy5Ytq9ceFBQ0YsSIPE7qH6ZeQUJCIigoqF5jHaGhoT169Hj9+jXzZp09QxPuR2MoLS0dM2ZMYGAga90TTU3NWbNmrWiIJ8rLly8XLlzI07ansrLS0dExICCg6ud925qamrt373ZxcWlQ8r8FpaWlnp6ee/fuZd4UFxfnKTKok0TUXVTBGPfs2ZPC3UdRUZG5Bs88tu5ALS2tFE5KvjqWLl3KFA2w6jBY5/3vjpQwdq7Oycmqt28eRyWcTEy9VVr+XVikWklZVk9Pb8qUKdOmTaMolKOgoPDmzRtdXd13797179+fwnxCXl4+ODjY0NCQ4i5ERkaOHz8+OjqaYgxPqqurV61a9fDhw8zMzMrKSjk5uY4dO65evXrIkCFNCduMfP6MT5/GGRkIY9DWRjNmAJv9CZ40CT97xvFoZGUFvr7qmpoBAQE/KbrodAgLw1FRICeHrK2hae47eMwY/PIlxQDUpQu6c6f+UVu24KNHqeKKitKuXYPW+Or7HzU1kJsLcnLA62dvRUXFxq2rsnOyAEBcXGK0yzibXrYtkSGBQCAQCAQCH8yePfvo0aO/yvUFAqEFqP55B5WIiEhNi2xx+60x+rEuElEMDOI89+tRWg7DZ8CiLfDsNcQkQGwCBIbAmr0waBLkFbR2cgTCL4mRkdHbt2+Li4t79er1+eeFMcIfzOGvtWoGLQlYrvV7qxkAQAjBYk241xV1/LGUjgFe5MOAMLwnFb42564qfPw4NzUDMC0EfHzqNZ4/fz4xMTEwMLBV1AwAIC4ubmBg8J6jXXCjkBGGQYoAABjgaJqgvx69f89VzQAAdDo3GwyBIyIismPHjnnz5jX3F2ZJIThhhM6YCqst2i+kbQYAQfkwIAy7RuHwumWm2FjG8uWY7aSNv3zBGzfCj6VWbsTGxi5cuFBdXX327NlycnIPHz588uRJ49UMAPj58ynCwve5r/bhjAygXJxrDvDDh/jff3F8/E8O2N++YR8fPHu2QKaQkpLauXNnhw4dqIelpqZ6e3u7ubkJZFKBcOTIkTl1Jdt/WzQ0NMaNG8fN9d3Kymrx4sXs7b179x4xYgRFyYby8nIhFr1L6M8AgImJCbOLqWZoFaSkpG7fvn3r1q0xY8YMHDjQ3t5+4cKFr1+/bpCaAQCsrKzi4uJ4lkUQExN78ODBpk2brKysNDQ02rdvr6+v7+jo6O/v/0eqGWJjY3v06LFv3766Fp5qBnaYqgIPDw9paa7iSktLS47tmpqa1MEnT57M/IfnjhQpaVpPW0lR8f+udjJwzb3ASa8jtnzPDS8pSy8ozEpKSrp///7ChQsVKOsd6OrqMosvREZGUr9mCgoKYmNjqRN79OiRlZUV9RhqysvLBwwYsG/fvpiYmNzc3JKSkvT09JcvX06cOHH79u1NidyMdOyINm2inTqFTp9Ga9awqxkAAHl7o969od6ZTVQUde+OTp6M+fBBVFS0vj+NkBBYWqLp05GraxPVDAAAPItPqapyaORZCUtSEuTlG5eRwBAWhnbteKoZAEBcXHzm9HkIEABUVJSfu3jy+Cmv5s+PQCAQCAQCoQEQQQPhL0JFRUWe5edEaWnpxYsXWy+d3wNtCWgnCgCQUw0hXLcuEFqN8YvgaTCU/3y5qaoagsPBbS6QmioEAkekpaWvXLkyYcKEXr163WHbbUP48yhnwPH02v/XdETif8r3Xys5CLFCJ42QnQIIIwCASgZsTMYmr7FKILYJwTM/4NvZgtYjpqdT9TIYEBxcr23Hjh2bNm0SlDtC47C1tfX39xdgwJlqtQsq5zMEXe+jpKSpAwTHqFGj2rVr5+3t3QJzObeFECs0Sw1EfqxVPc6FfmF4RCQOyge8fj1XY+fv3/G2bdzClpaWzpw5c8CAAfLy8s+fP4+Kilq3bp2xsXFT001MNBEWTqCQehQWtrTRdHk57NwJ2dkcuuh0/Pw5vnpVIPMMHz78woULXbt2pS6mXl1d/eDBgxMnTghk0iYSGhpaUVHRv3//1k5EAGzfvn327Nntf15Ik5KSsrOzu3PnjjDHivUAJ06cmDlzZr3aE2pqanZ2dsz/KQRn2traW7ZsARY1Q8vYM/j5+Tk5OfXp08fOzm7q1KlJSUkA0LdvXx8fn8ePH9+/f3/fvn08tTXsiIiIdOjQIYPSKJ4JjUZbtmzZmzdv4uLioqKi4uLibt26xVzebgrR0dErV64cN27c2rVrExISmhhNIBQVFbm7u8fExFAXoeCTyZMnjx49WoqTe02XLl24XYFZsWKFoqIiRVhjY2N2QwhuDBkpbTtYQk6+9gtfYMiKr5nP6YyqesPS09OLioratGnDMUi7du3Wr1/P/F+e17I0jUaTk5OjGPD69evdu3cvXbqUOg41U6dODQoKotPrmU9Adnb23r17nz9/3pTgjae6Gh84gF1c8IABeOBAPGECvnevYREkJdGlS2jTJmRjgwwMkIEB6tULrVqFrl0DeXl/f397e/vmSb0WtGABcKqEUouyMvpR8OKno4YMAcoyHKh9e9DSanJ2LYeWRsfZMxcYGZpIS0kDQEjYm9QvKa2dFIFAIBAIBMJ//CkXdAkEPkAI1TPiW7JkCbWxIQEBDPnxG83nG7Fo+LV4EAAvw7j2hsbCKcFcuCYQ/kwWLVr0v//9b+HChbNmzSrkvuOc8AdwLxvyftgzOLflNfq3QgSBazv4X2cUYoU6y/zXXkqH6BLw/Q4TYrDuK5xT/xp+48GVvFbvf3bnLi8vT0pKsrW1FVgGjcLV1fXixYsMwQn9bNuAhSwAQAUDVicJ9AsST+VHy0pDvLy8Nm3axM/iX9NREIEduuitFXJrB0I/lque54FDBO7juPHYoKlv9LrTaRzqJuDkZOC0LpiQkNCjR4/q6uqEhIT169fr6ekJLNf27dsLCX1jW1X6D0lJ4LJI1kxgX1/86RPX7ooK8PMT1Fx2dnYhISG3bt1ycnKiKCpRVlZ27tw5QU3aFC5fvjxmzJg/ptTgnj17nj17NnHixL59+/bu3dvR0fHs2bNPnjyhWHOl0WiHDh0KCgqaP3++k5OTk5PT4sWLX79+vX379jp1goWFRb1iEwCgpqa2ffv2YcOGtaSaIT8/v3///pMnT759+3ZQUNCzZ8/OnDnTt2/f1atXCyS+vLx8QUEB/+MlJCSUlZWbPm92dvagQYP69u27fft2Hx+fzZs3W1tbOzo6tvq30FWrVsXExHDrZX2Pq6iosDuvMN9ZrGKIkydPenp6GhsbM4u70Wg0DQ0NFxeXgIAAbqqFIUOGeHh4UCQ5bNiwQYMG8XFvanFyl523SrG7tYSySl5a9nMG5ny6zsvLa9eunQrbFn9VVdV169bVXT7q06cP+xhW1NXVufmXMBgMb2/vESNGXLhwwcDAgP+7UI+UlJTnz59zE51kZ2dv3Lix0cEbT3o6dnLC+/bht29xfDyOi8MBAXjJEjx9OjTI3gkhNHo0unwZ+fsjf3/k64umTQMaDQDCw8N79OjRXPkzUVJCs2dz/tSWlkajRwPHYiKqqqhzZ64xhYVh8GD43T53unaxWDRvxYyp/zBvRkZxv95EIBAIBAKB0OIQQQPh72LevHmsN/Pz84cNGxYYGEhtpctgMN6/fx8fH9/M2f2ijG1f+xvM93vtghDhF+Hc/6CEu/NlZSXcetKC2RAIvyE9e/ZkutAbGxufOHGiXmUiwh/Drezai7+TOiCh3+y6Ir9oS8Azc3TEEPVXAPmfN+jmVINzFK4W0Jo74u4jzQTLyrLezM/PV1JSEhEREcz0jaVHjx7KysqXLl0SYMyNOrVXqf+XBXdzBBYWa2jwGNHk/cENwtDQcPbs2bNmzWqxGXUk4IQRem2J3NrVWo8AQJSawYrx6+3XXO+34e7RwdO+Kv28k7KwEIeGsjaUlZUdOnSod+/e8+bNO3PmjIyMDAgUNHCgYvv2Bdw1MqhDhxZ+puDNGx7eXN++CXA2ISGhgQMHysnJUeuE0tLSqqoEp6iiJCcn5+3bt7GxsfU+zTHGfn5+o0ePbpk0WgZDQ8Nz584FBAQEBgbeunWLzyII2traBw4cuHnz5s2bN/fs2aP2Y0dySEhIPVlDHe3bt9+5cyf7sOajurp62LBhz58/LysrY23PyMg4cODAhg0bmj6Furp6y+9qyMvLs7Oz8/f3z8/Pr2vMycm5c+fOgAEDeJbAaFbevHlD0ctgMKytrZn/v3v3ztfXt94A5hI7QqikpOTIkSPu7u7u7u7Z2dm3b99+9uzZiRMnbty4ERkZ6efnR+1hsGXLFtaPaXFxcdYqA/fv32d1WuJHn9RBXXjyXHlRxVtFxVR+OVVVVffv3x81alSXLl309PS6du3q6uoaEBAwm6VST7t27TpTLF0DdO3alaOi6NWrV5aWlj4+PoGBgYMHD+aZMwXnzp37/v07xYCUlJR675pmp6oKz5iBo6OhnryvtBQ/ecLgVAGnEXz79o1aTSIQ0MSJaP16pKcHdfV3EELa2mjRIrR8Odej9u1DHEUqQkLIxgYJ6BFoeYwMTTU1OgLAm3evBGLcQiAQCAQCgSAQiKCB8HfRq1evsWPHsrZ8+PChb9++SkpK48aNi4yMrDe+vLzcy8tLV1e3W7duBgYGzs7OzV1F+BekhxwwN32W0+HwV/Jj5hcip4DHgFxeAwgEgqys7NGjR2/evHn16lV9ff3jx4+Xl5e3dlIEAfP2x9bHoVS+sL89wgjGtYcbnVFqb/TZBvl3Q/Y/7m9kMcyLE8z1SEy9RishgZydBTGP4NmzZ8/KlSsFuBHWWh7G/zA7XxiPswS0aEtbvJiqKrO6Okff42ZlzZo16enpx48fb8lJ9SXhhBEKs0JTVUEC/lspidY0XjlundneYJstj9ePXhmrbgAAZRh/ycsLDg728fHx9PR0cHBQUVF59uzZs2fPZs6c2Sz5KSsLd+smgVApxzeWkBD07//fokjLwEuTh2tqGrZflg94fmJWV1eXNH+RlOfPn/fu3btz5859+vTp1auXqanp9OnT6+Z9//69pKRkVlbWyZMnHz582Lorx78yFHqFlpEyMNm+ffu7d+84dpWWlp45c+Zbk6U5gwcPvnDhQhODNJSpU6dGR0dz7AoNDWVdO29h6HR6Xl4e9ZhXr14x/1HjYsvPXPKUkZGZN2+er6+vr6/v7t27bWxszp07N2XKFEdHR+ZiP08VAuu1mhcvXlBr6dgrL3AkLi6OekBBQYG8vPy1a9eYm1jCw8OvXr3KqqVgcuLECX19fY4RjIyM2MvrVFVV/fPPP2PGjFmyZElgYCC3Y/nnE4UHDwAAFBcXN/3d0SDwwYM4NpZzH50OL14At96GUF1d3TK6WOTsjO7fRwcOoDFjkLs72rED3buHqL9FtGmD/PzQgAFQZ+KCEKiro7Fj0ZkzwN3BiCslJfjGDbxjBz5zBtLSGnM3BERPKxsAyM7JSv6c1IppEAgEAoFAILDCucIigfAH4+XlFRwcXG9PRmFhoY+Pz7Vr186fP8/cvlNdXX3w4MGdO3dmZWXVDbtx48bly5cnTJjQwjm3Oos00ORYDADeaTBTDdqJtnZCBAAAoPHalyJERGsEAn9YWFj4+/u/evVqx44dq1evdnFxcXFx6d27t6goOd/99uRXw/cqAAApIdDnUND5z0RBBCzl4Iop2pkCWz5jALj8DRRF8JZOTXWooK1axQgPh69fOfaizp1Rv36sLVJSUr/I8qGVlZWDg8Pq1au9vLwEFXNLJ/Q0D2dUQnYVOLzHb60E4SzcsSOaPBl7ewO79kJREc2bR12wmX8wQGgRPMzBYcWQXw2iNNASh/4KaERbkPj5+4OIiIiPj0/v3r2trKyot6gKHC0J2KeHNsjk/2/TMX9t86emfctFJZhdMYoqoXHvt2Zmom/fRRh05W3bVDU1NTQ09PX1p02bdv78eQUFhWbNDe3ZI33hQgmDIVNPuCAkhHr2RCtWNOvsHOD1wkAyMiAs4J//PHfNSktLc6tPLygOHTq0ZcuWuo3LVVVVRUVF8fHxERERjx8/lpeXX7Jkyffv3wcPHlxVVSUkJKSpqdmvXz8vLy+mGT6hHi0mXODGgwcPKBaqU1NTmc94U6aYNGnSoUOH9uzZs2TJkqbE4Z/s7OywMCrn9uDg4PLycgkJiZbJpynlVzgee/r0aSUlpZycHFbLlszMzFOnTuXm5vr5+XE8kDqNTp061duLwoqIiMjevXv5SVial7NUSUlJnYvPly9fzpw5k5SUJCkp6eLiYmdnV1dxQ1VV9d69exMmTIiIiKjTcklJSXXr1s3Hx0fp5zNwVVWVk5OThIRETEyM7M/OVY2G54eauLh4c59v6/PqFZUzUF4e48wZ2u7dTZxEQUGBp+ZGYIiJIScncHJqwCHy8ujMGZSRgR8/hu/foVMnNGgQNMIXik7HmzZhf39IS2M+qvjgQWRqivbtAy6FWpqV7uY9rl6/xGAw3keE6mi3rOMUgUAgEAgEAheIoIHw19GmTZubN2/27duXfYteVVXV5MmTzc3NlZWVhw0bVrcRgRVfX9/Bgwe3bftnleDmhZMyGEtDbAmU0mFVEj5l9Icadv9uqPB6GbZthV++BMJvjLW19e3bt1NTU69cubJmzZqPHz/27NnTzMzMzMzMxMTEyMio1W3zCY0g48e+eQ1x+As/vZZpQUYlnMkAAPD6CooisFizaRFVVNCqVXjTJsjIqNeDjI2Rt3e9RhkZmfLy8hbbXUfNjh07jI2Nx48fL6hizHLCcNQQOUVgDBBfBms/wWYdvg/OycHXr0NcHMjLoyFDwNKyrtAy+ucfUFCAkyfx58+12+5FRZGODixciIYObXraJXQ4nwEn0/Gnn3fXvyuEq9/xxmQ4oI8G/fwVQl9f/9ChQyNGjAgODu7QoQO0LLIdlCdlR068cyxPus1dC/u75oOCjKzLhYSF9C1EnebQ1PX0S/OCRqqLt7COU1ZWTlOzyNS0Q3IyZGcDACAEKirQuzfaulXg0gGeoPHj8b17HHQwP8D6+gI/B86YMePSpUs5OVxrrujq6jZl6ZQnERER27Zt42jDHhYW5u7uLiEhERgYWLfISqfTk5OTP3/+HB8f7+/vTzQNvxoYY2pTfQD48OFDE2cRFxd/8ODBwIEDs7Ozt27dSmvELuoG8uzZs/T0dIoBX758CQsLs7Gxae5MmNTzkO/du/fLly8pxq9fv37dunV1N+u9qQsLC7dv387xPFBTU/PgwYMrV664u7tTJMDuaY8x3rx5M4UnQXV19a1btyhyrmPkyJFHjx6lsM1nnhakpaVnzpz5+PHjzMza+hQXLlwwMTE5duxY165dmS06OjqvXr169OjRlStXSkpKZGVlx40bZ2dnxx5zzpw54uLifn5+QoKz6nFzczt16hSF542KikpLCxp46QwQr7czPxgYGERERIwYMaLpoZoRFRU0eXLjD8cYT5+Onz//qXhHTg5+/hzc3JCvL19i1poa/OIFvH0LDAb06IFsbZvyVURWVk67o27Sp/gPcTGNDkIgEAgEAoEgWMjuXcLfSOfOnQMCAjia/lVUVKxcudLV1ZWjmgEA7t27p6GhsWfPnmbO8deChmD7jz2d177DVQH8LCUIgAVTQJn7Pg0ZaZj+RxULJhBaCE1NzeXLl79+/TopKWnOnDny8vJ37twZO3asgoKCtbX1okWLLl++nJiYyKfPLaHVqfjxREm2rPv7r8MePTTihwBuYzLel9rUgMjBgXbuHOrdG9TUQEYG5ORQp07g7o6uXWO/3kqj0RQVFbOZy72tjZyc3Pbt2z08PARYQaxvG+jxoyb40TT8hp+KFnQ6XrWKMWwY3rwZX7uGT55kTJiAHR3h48e6IWjMGPTgAfLyQjNmIA8PdPw4un+/6WqGrCpYn4yNgvHKpPpqhjoyKsEtCu9he52MHj3aw8Nj0KBBrfJsoo0bQVVVoSR/YoDP1T2Tk2eb+XnNGa6qLdSpCxKTTFBQmxDbCmXR1DQ0UqdPp927hzZvRv/8g3btoj18SNu1C1pFvmNqinr0AC7qAaShQVu7VuBzGhsb9+7dm5tkQVVVdceOHQKflJXVq1fXrT6yExQUdP/+fQbbBmKM8atXr6jd7AmtAj/F2gVS0F1dXf3Vq1dv3rxxcXFpARuh79+/U6ddXV1NIQxqbkaOHEnhSaajozN37lyKww8ePJiYmMitt7S0lFmOAbNAEa1uwPv376nT5rO8gr6+PrWqgE6nX79+ffjw4RcvXmQ9n5SXl4eEhIwcOTIiIqKuESE0ZMiQs2fPXrt27fTp0xzVDH5+fm/evLl48aIA1QwA0KtXLzMzM2694uLiFIYWJSUlYWFhISEhRUVFAkyJd2WlxqmFEhPx/v14zRp85gzk5IwcOfLSpUvs39y+fPnSt2/fIUOGpLVqaQaBgA8fxoGBwOnXJU5IwAsX8o5w6xa2t8czZ2Jvb3zsGPbwwEOG4Bs3mpKVdkcdAPj2vb6CmUAgEAgEAqG1IA4NhL+ULl26REVF+fr63rhx49mzZ6xuDdeuXaM+trKycunSpe3btx83blwzp/kL0acNjGsPl74BAMyPx7qSqGvDXfQIgqWrETgNgHM3OBRNFqKBXS8YatsKWREIfwxKSkrDhw8fPnw48ybzUuC7d++uX7++evXqjIwMSUnJusGSkpKdOnXq1auXk5OTpaVls25IJTQI0R+XUiu4e+L+2QghOGGICmvw8zzAAOuTcWQJeBkg6aZcZjcwQD4+qKQE0tNBVBQ0NBD3i9pqamrp6ek8relbhvHjx587d+7w4cMLFiwQVMxbXVDvUBxfCtUMcI/Gfmao+w976egSCMiHxDJcWANKIqAlgbpKY7Pl86Qf3//psnV5OY6IgKlT0alTYGRU2ygqioYOBUFYMgBAWgUc+IovZEA5yxtBThhGKIOdItIUhzI6vCuCw19xVhVggI3JGANa+rOfx4oVK8rKyuzs7J48edLSdmWGhrRdu/CaNTg5GQAkqsoHRj4bGPnMde3VJ7o9AOBxDtzLgWGCKcfBL126dAkLCxsyZAiaNKlFJ+YCOngQJk3CoaHw88IP0tBAmzdD8zxlFy5csLe3Dw4OrqfzU1VV3bBhg7GxcXNMWkdSElVt74qKCm5dGOOAgICCggJ5eXnBp0VoLEwNXHJyMsUYbW1tgcylqKj4+PHj2bNn9+nT5/bt26qqqgIJyxETExMxMbHKykpuA+Tk5HR1W83UfcGCBffu3Xv+/Dm71EBOTm7u3LmKlI731NU0AIBCdUQBuxSpoQOYlJSUiImJUQsZnz59GhERwVGsnJqaOnPmzEePHm3atCk8PLy4uFhCQkJPT2/jxo1qamoco61bt87Ly0tKSvB1zs6dO2dvb89+3hMRERkyZAjHLzapqanz5s2LiYlhPgvt2rUzNDQ8cOCAnp6eABJSVgbuWhYAgIa+W79/xwsW4A8fID+f2YC9vS1699bu2HHXrl0rV66sG1hZWTl69Ohhw4bR6fRx48a9ePGiwcnzT1QUfvwYSkrA0BANHdqYchI8uXsXqqq4deKoKJScTPFg4nPn8N69PxlmVFXh+HhYvx4KCtCUKY1LSkxUDABqamowxuS3LYFAIBAIhF8BBACenp4bNmxo7UwIhFajrKysY8eOWVlZHHuFhYVlZWXZi/bp6urGx8f/VV/rS+hgG4oTywAAlEXhYVfUSZLXMYRmhsGAhZvg1lPIYtnSoyAHA2zg5DYQIaI1AqHZqKysLCsrq7tZWlr68ePHgICAGzdulJeXjx07duzYsc29kEPgh4xKMAzGAKAkAp9s/qJP7XqU0sE9GgfWXh8GXUm4bIp0W+Rz3MXFxc3Nzc3NrSUm44OEhARra+vIyEgBaiy+VkD/MJxVBQAggsC5LciLQEAexJdxGIwwVs3L0MxJUyzMQVC7eiRRVaGWl2FOL+y3Z42EiCBd9NIrYVcKvpgJ1SwLVbqSME8dubUDiZ+FKHnVMDkWv8gHAEAA502Qo/JPA+gYJq7Y+PiazzLfJ87GajotVPD9ByUl+OBBiIrCZWVIXByMjWHBAscUOeYLu70ohFohmRb88nP37t0DBw74+/u33JQ8qanBBw/C06c4JwdqapCMDOjpoXXroDkXa6uqqjw9PR88ePD9+/fKyso2bdro6Ohs27bNwsKi+SYFgKKiImNj40bvzaXRaJcuXarnhE8QFMyfyY1wU/j333/37NnD7UAVFZVXr15paWk1MT1Wdu7ceeTIEV9fXysrKwGGZaW6urpz584fWWx46tG5c+f379+34rWF0tLSsWPH3r59m7VRS0tr7ty5S5YsqTe4Lk/m0zRs2LD79+9TBNfR0eGoPaoXpx4LFiw4ePAgRVhzc/M6LQXFK62oqMjU1PTLly8UodTV1b9+/cqtV0xMrG3btvUGaGhorFy5kt3oJSIiwtXVlcKyool8/vx58uTJUVFRBQUFAIAQ0tTUdHR03Lt3L7shBLPyDvuD37Fjx9OnT9va2jYxGXzxIl6/HrgpdTp0oN240YBPn6ws7O6O2R86hNK6du0REnLmzJnBgwcDQGlpqbu7u6Sk5JUrVzDGWlpajx8/NjAwaPQd4UpSEv73XxwfD8XFzExAQwPZ26NVq7j5ITWGjAzG0KGQm0sxBC1bhubN49z37Rtj5Ejg9lGookK7cQMa9Y335Fnvt+9etZFX2LmV6p1IIBAIBAKB0ALMnj376NGjRNBAIAAAHD58mJuP4qlTp8zNzUeMGJGSklKvKzAwsHfv3s2e3K/Ep3KwC8P51QAAauJwvyvSJJVnfwE+JMKBs5CRBZgByoowexxYdm7tnAiEv5jIyMhLly5dvnxZUVHR3d19+PDhRNnQijAwqAbhMjoAQJI1UubqqfznU41hRSI++aOKdxsR+J8Z6iZLeYwgWLduHYPB2LRpU7PPxDdr1qxJTU29cOGCAGNGlYBzJM7mur+OX2ShZqya8HwNpCrW1FCZlbD3Cz6XAZUsu1jNZWGxJhqqCDQul+KrGOAWjZ/nAQBICYG/OTL+scu0kgGjo/HzPKi6tq/qhpfUvud2BhpbOyFDwW9DbQAFNdDzHc6oBABYqglrtVtuRbC4uFhNTS0rK0tMrMnPlsApK4OyMr6qbguOjIyM4uJiDQ0NCYmWkLowGAxdXV3q3fzUbN26lXXLL0GwUC9Xc6OsrMza2prV5L8OUVFRDw8PjovcxcXFGzZsCAkJKS4uFhER6dix4/r16/lf4PT09PTy8nr//r2mpibv0Y1i69atW7ZsYdXC1iErK7tr166ZM2c209T8U09R8f37d45mPPWe2cmTJ587d44irIWFRUhICM849UhISOjTp8/371yrXc6ZM+fIkSMUEeqwtbWl2MGvpqZWU1PDZwELVtq2bXvs2LERI0awNu7bt+/Tp09eXl4NjdYgoqOj//e//+Xn55uYmIwaNapNmzbsYyoqKrp37x4TE8MxgoGBwbt372SaaDaAMR4/HgcFAfvjLyGBZsxA//7bgGBjx+KgIM59QkKv7e2d//e/vXv39u3b19HRsVu3bkePHhUWFgaAiRMn9uvXb0pjfQi4EheHp03D7FIYUVE0eDD68doTAB8+MJydgbL2DZo0CW3ezLELL1uGL1+mij96NG337kbktWLtotzc7K6dzed4LGrE4QQCgUAgEAgChCloEOTuHwLh92XOnDn//PMPe7upqemUKVM6d+6ckJDw7Nmzeps2Ll68CAA3b978559/vLy8KExN/xh0JOCqKWKWIU+rAPtwnMylADOhJTHShWNb4M4JuHsKzuwkagYCoZXp3Lnzzp07U1NT9+/fn5aWNmzYMG1t7dWrV1NckyU0HzQEZtK1/78ppBz6pyOCYI8eOmlU+zmeXw1OkTimpNnn7du378OHD5t9moawcuXKp0+fRkZGCjCmmTQ8M0c28j81SguBWzvYrYfOGqOdumhS2xqz9HgROpXxdREIH00D8zd462fc6Dopn8phaQLu+gYfT/tPzWAjDzc7o2fmyEGJq5oBAERpcNYYMa0XSungHoW//VBpHPoKTKGDqMsiUef5pcuHPs0o7fkOX27wMpAgkReGzZ1q78/ZDKhp8IbwxiMjI2NoaBgcHNxyU/KEwcCXL+MpU/DEiYyFC/GGDdSbPgWLioqKvr5+M6kZkpOTx4wZY2FhYWRkZGFhMWbMmM+fP6urq1McQr3fnUajCap4wZ8E+oFgY/I/WFJS8ubNm+bm5vW2mysoKIwbN27//v3sh7x69crKymrPnj2BgYHv379/9+6dr69v//79N3NZ/2Nn48aN69evt7e3Z61EKVhWrVrl6uoqLS1dr11eXn7KlCm/lJqhThzQrl07fp67GTNmUJduMTc3Z/5TVFQUFRUVGxtbWVnJM7Kenp6DgwO3XmNj423btvHMjcn69evbtWvHsUtYWNjW1pa6IAU3srKyNmzYUK/yRVJSkqGhYSOiNQhTU9N169bt379/+vTpHNUMALBnz54PHz5wixAXFyeAjW0IoZMn0cCB9aswtG+Ppk5tkJoBkpMxF+0FAACd3isp6fGjRzt27DAwMBg7duzJkyeZagYA6NSp0+fPn3nEz8zEGzYwJk/G48Yxli6F2Fge4xkMvHQpBzUDAFRVYX9/7OvLIwL/tGsHbGeG+nTsyLWLl6oP8XxwuFBWVgoAcnKcX2AEAoFAIBAILQ9xaCAQ/uPFixcXLlyIjIxMT0/HGA8aNOjUqVN1P5MAwMfHZ9y4cXU3paWl+/TpU+evaGVl9fjxY1nZ5t/q2NoE5IN7FGbWYFYRgztdSO0JAoFAoCIyMvLkyZNXrlxZtmzZvw26ukcQBJuS8e5UAIBx7eGI4d9bdaKOiGIYFYlzqgEA2ovCY/Pm9Vui0+mdOnXy8fHp2bNnM07TQPbv3x8cHHz16lWBR44shteFUMkAQyno3QYkWAXk378zhgypzi/4oqyeoaCSJ/3fNeISMck4Nb1HXewSO+jUNRpIwSkjZMLrKjcrYUWwIwX75wGDZV2/hxys7oj6NOSKdFwp2IXhEjoAgJk03O6ChBGYvqm16RrbHvJr4MbyaSAqIb7Ai4ZglRZaqgWt9e5iYDB+XWvSENQdmTXkEWsiO3bsSEpKOnHiRMtNSUFaGp49G8fGQnX1f43q6uiffxDLT5hfivLy8piYmIqKCh0dHYoqMMeOHduyZUs9y3d1dfUhQ4b4+voWFRVxPEpCQqK8nKv4WktLKyIiQk5OrtHJ/3nUW2NuRMEIioANilZdXb1nzx5/f/+8vDwREZEOHTosWrSIo0N+amqqnZ3dp0+f2Lvk5eV37NjBv1Zg/vz5CQkJd+/eZb0CIFhOnTp18uTJr1+/lpeXS0lJqaurL1y40NXVtZmmaxD1BA0Uzx279GH48OF3797lGNbAwCA4ODgzM3Px4sVxcXE5OTnCwsLKysp1dRAoXhg1NTUiIiLseRobG1++fNnExIR/F5C9e/fu3LmznrZYTExs0KBBV65cMTU1bZzXi6Sk5KNHj2xsbOpaJk+e3K9fv0mTJjUimmAZPHjw48ePKQb07ds3ICBAMJO9eoUvXcKFhQgANDTQ7NmgodGgANjbG2/dSjVCXp525w5DQ+P79+8dOnRg7Tl69GhERMTRo0e5Bt+9G/v5QUbGf00KCtC3L23PHmB7gdUe8uwZ9vAA7nuWkIUFunGDKuGGgJ2ccHg41+4OHWj37oGyMsdO7OiI37+nCI46d0Zc3p7UbN+94VNyoqKi8uZ1O4WFOT9QBAKBQCAQCC0DKTlBIDSY0tJSFRUVbpfMAMDOzu7+/fuion++n/WrAnCNwqV0AAAVMXjQFWm1cBFlAoFA+N1ITEzs16+fgYHB9evXyQpKS/K+GGxDMQBICsGHnqgNuSIHEFsKQ8NxQQ0AgJEUPLdA4s1p3Hb+/PnDhw8HBwezF3huLUpLSzU1Nd+/f0+9w1vA1NQwbG0hNZVbP0YoYOWuzZZu4T++bErQYL8+cm/PV/gT6bA8EdNZlnUsZGFVR2Sn0Jhkn+TB6CjMNDzQEAddSXiaBwDQSRLeWSIhBOcTCqb0MpLYfl9IpzMAjGwLRwxq/T9ansmx+EYWAMBOXeSh1nLz5uTkGBsbX79+nXVBq3UoLsbOzjgujkNXmzZo0ybk5NTiOVGRl5c3Z86ckJCQjIyM6upqJSUlHR2dTZs29e/fv97Ihw8fTp48maPLUbt27bp06RIUFMTu5N+xY0d7e/tTp05VcqrvTqPRpkyZcvLkSUHdnZZHsCYK3Ki3ThwaGrpz585v375VVVUpKiq6urpOmjSJIpNGCxr4Z8SIEbdu3eLWa2RkFBYWJi7Ol2qvpqZm2LBh+vr6HKtaCJCCgoLc3FxlZeVfZy8ER2UAN4EL++CSkpJhw4YFBwfXszrQ09M7e/Zsfn7+nDlzUrl89lG/MOrmMjExqa6uVlRU7Nmz54YNG6SkpLilzY1Xr16tW7cuOTm5uLhYTExMRUXF3d190aJFCCGea/8UbNu2bcWKFXU3Z82a1bVrVw8Pj8ZFEyC9evV6/fo1xYBu3bqFhYW1WD7U4I0bMbU0UEyM9r//gZkZe4+fn9/58+fv3LnDOfKuXfjkSWCv9iIkhOzs0KlTHI9iLF0K1B4Mamq0Fy9AQJf+8N27ePly4HilkUYDZ2favn1cjx0zBr98SREcWVujK1cakVXQq+fnL50CAHfXCXb9BjciAoFAIBAIBIKgICUnCIQGIyUlNW3aNIoBT58+nTp1ajNdrPmlsJaHq2ZISggAIKMSnCJxVpOLRhMIBMKfja6ubkpKioWFhYWFRVRUVGun8xfRVQaYe9zL6LD/y5//Gc0PxlJwxQwxzQM+lMLhr7wOaBoTJkxQUFDYuXNn807TEKSkpFxcXJrDoYEKYWGkpUXRjxQV7Yb2eNoN7dWr/ZZVzgCPj3h5IuZZSSG29D81Aw2BvRLc7oKemjdSzQAAAxTgkAFiFqf4UlGrZgCAlVpICAEATNST37B8aZube5jtN7Kgb2hLFDHhiKVs7bLW+mQc1YI5KCkpXbx4cdSoUYcPH26cabmgYGzYwFnNAAD5+XDoEFT9Ql/W09PT+/bt6+vrm5ycXFFRQafTv3//HhwcPHbs2MOHD9cb7Onpya1m0/fv3/Py8lasWKGnp1e3q75NmzY2NjYPHjzw8vIaNmwY+257ISGh3r17s0/0e4H5gOPgRkeYNWuWvb29n59fUFDQ27dv79+/P2XKFBqNlsu9rElz/y6uqKiIobCpB0hMTOTmHMCOsLDw1atXAwICNm3aJIjsuCIvL6+jo9N8agY6nf6///1vwoQJrq6uc+bMeU+5e5sCbsYMrC1MZGRkAgMDWc+BJiYmEydOfPnypa6u7oIFC7ipGQCgXskGbkhJSYmLi2OMCwsL2QVM/GBtbf3kyZPY2NiQkJDo6Oh3794tXryYeae2bt1K4RBDDY3202XV9u3bf/vWqnWYfsCz+k8zlQdqJJ06AbVIS04OfjZmqGPIkCHBwcEcbVrgyxfs58dBzQAAdDp++RJzkUOh0lIeCVdVcdYfcCQ2Fp8+jY8fh9BQ4PSCRw4OyN0d2M8JQkLIyoq2YwdVcCsroHG/tk+jQffu/Ob5M9Y9+7Rr2x4A/J8++BsuchIIBAKBQPj1IYIGAqFhrFu3rlOnThQDLl26xLG055+HjTxc/bEWklIO7tG4nN7aOREIBMKvjbCw8Pbt2zdu3Ni/f//Tp0+3djp/EUs1ay+SHkuDVK72sX8XPeVgS6fah+VkOmY054VKhNCxY8f27dtHUc655Rk2bNjDhw9beFK0YgVwqeQNCCFra9DUpCGYpgqBFshQqrbnaBo4ReBsyvXog19q1QzmshBqha6Yor5Nrno8tj2cN0YKLKYm01TBhSX9OdMml7y6O1W+9pp+QhnYhuKVSbUFTVqSiSrQUQIAoIwOcz626HX3gQMHvnjx4saNGyYmJn5+fq1z0Z/BQBRu1QA4KQk3dv9xc+Du7s5xHfr79+/btm1jPVHEx8fXWdNzJCkpydXVNSIi4vLly8uXL9+xY8eLFy+CgoL09fURQteuXZs+fbqoqChzj76wsHCnTp08PDweP34sJiYm8Pv1B7Nw4cIzZ87k5OSwdzk6OvJU8/Dchc+koVmlpKRQyCkAoLq6+iXl3uV6yMnJ+fv7X758eePGjQ1N5hchLCzM0tJyzJgxFy9evHbtmre3t52dnYODA4XNJIXPAfUTxy58qSM6OvrcuXPKysqrVq2ieAuLioqePXuWYoo63r59GxkZ+fr165MnT/bs2fP69ev8HMWOhISElpZWmzY/fUCam5t7enqyaxpERUWpV/2lpaX79u1bd7OsrCw7O/v+/fu+vr55eXkUB7YAJiYm1AN0dXVbJhN+QEOHgqoq1QBVVW41F2RkZFavXr1w4UL2LnzsGGRmcg1aVgbchK3cvqrVISkJbfj4mhUaih0dGa6ueN06vGkTY9w4bG+PHzxgH4jWrkWbNqHOnUFREYSEQFYW6emhqVORjw+1DwSaPRvp6XHt1dVF//zDO09O0GhC/W0HAUBuXk5OTlbjghAIBAKBQCAIEFJygkBoMAkJCb17987K4vqFXlRUNCQkxIyTG96fx6NcGBtdu2vQURnOm7SI+SmBQCD85sTFxY0aNcrGxubQoUN/Q6GiVgcDDAzDIUUAAPZKcMWUfFgBANRgMAyu9Vi60wX1afL6NzWHDx/29fV98eJFyzil86SkpERVVTUjI4PpXN1i4AsX8P79UO+bpLAwsrRE588DyyJrKR1mfcS3s2tvqouDrxky5pRseDHYhdWqUl5YoC4ygky4lA4PcyG9ArrLQU+2ajmjRo2ytbVVdp23OKG2GBkASAjB6Hbg3h5ZyoJQSz3biWXQN7Q2h2BLzg9Us+Lv779mzZqCgoKxY8f27NlTVVVVWFg4Nze3rKysbdu2pqamzfjKz8xk2NsD5couGjcObd/eXAk0hPv377u6ulLssXZycrp58ybz/8uXL48dO5Y64MWLF8eNG8etl8FgtG/f/tSpU4WFhZqamt27d+ezAMEfAHUdAf7FN0lJSX379s1grUDfbDRIEpSYmGhlZZWfn08xZvHixXv27OE/Zk1NzbFjx9auXdumTRtra+spU6b069eP/8Nbl8jISCcnJ452CFZWVgEBAewvfn5eD/XG8KxPwdreo0ePt2/fUuTM+n6vx61bt0aMGMGxS01N7fr161ZWVjyT55/w8PCVK1cmJSWVlJSIiIioqKiMGjXqxYsXDzgtPzMxNzcPCQlBCNHp9KVLl969ezc5OZnBYCCE1NXVe/XqdeLECWlp6XpHMRiMT58+lZeXa2hoyMvLNzphjHFoaOiNGzeKioq6dOkyatQoVqFGTk6OlZVVcnIyx2M1NDRevnzZolW3eIFXr8aXLgGd0y4ZOTm0YwcaNozbsZWVlTo6Ovfu3evcufNPMcePxy9eUEyKDAyQvz+Hjvh4hqvr82/f9hQXf66pSaqpqQHQFhYeKym5RFpalkZDtrbowgUe9+jpU7xyJQdFhYICWrgQTZnC+bCMDEhPB3l50NGhsl5gJSYGz56NU1Lq3zstLeTlBT8/Jg3iU3Li9t0bAGDu7MWdTbs1Og6BQCAQCARCE2GWnKjvvkggEHiip6cXEhKyY8eOxMREIyOjESNGJCcnT58+ve5XdFVV1ezZs1++fPmLXK9vVgYrwi5dtCgBA8DtbNibCks0WzsnAoFA+OUxMDB4/fr15MmT+/Tpc/XqVQ0NjdbO6A8HAezQRQPCMQPDgxx4kAP2Sq2d0y+AMIKRbeFYGgCA33fcp03zfm+ZPXv2hQsXjh07NmvWrGadiE+kpaV79uz54MEDFxeXlpwXTZiATEzwjh34yxcoKgIxMaSsDAMGoIUL4WdvfCkhOG+C9qXC5s+YjuFrBQwKw2eM0SDFnwLWYJj1oVbNoCoGglUzMNMY1ZZrr5ub28yZM79MnGhhIbcgHr8sAAAop8PZDDibgWWEQUcC2ouCtDDICoOCMCiKIClhkBGCohooZ0AlA+SEwUgKzGVBuGkvQF1JsFMApv5j4yfsa9bS38MHDhw4cODA169f37x5c+fOnVlZWZWVlYqKilJSUl++fJGQkLh48SLPLbONhE4Hnut5/Pm6twA+Pj7UjvGs+7n5MUWnHkOj0QYPHpyenv6LnHl+R/bv30+tZrCxsQkKCmp0/HoL5Onp6Tk5OaqqqkpKPD6qNTU1lZWVKQQNYmJidnZ2/Gfy7t27mTNnxsbG1tTU5OfnJycn37hxo3v37levXuWZTKvDLAvCrbjDu3fv/v3330OHDrE2NkLdwjOHei3FxcXUh3AbgDGm8MlIS0v7999/627m5+dHRUWVl5cbGxs3epG+W7dujx49qqyszMrKkpGRYUoNXF1dBw0axLGcQfv27bdu3YoQYjAYjo6Ojx8/rrMqwRh/+fLly5cvnz59evbsWZ2moby8fOnSpQEBAd++faupqZGTk+vUqdOWLVt69uzZ0GxjYmJmzpwZExPDfAARQlu3bh01atTOnTuZT6uSktKGDRv+/fdf9hIYSkpKy5Yt+6XUDACANmyAr1/xy5dQ/bPLk5wcmjCBQs0AAGJiYitWrPjnn3/8/f1/+kTg+cHHbYC+/gZh4RN5efbi4tvk5AyEhYURiq2u3ldSYvz9+yFNTedly3hELimBTZs4+0Pk5WFvb2RnBxx/AKqoQEMLoJiYID8/WLsWf/wI+fmAMSgoIENDtHEjtzodfKKkqPwjZSrFJIFAIBAIBELLQAQNBEJj0NDQYK26amtrGxsbu3fv3rqW4ODgM2fOTJ06tTWya2mmqkJSeW357c2fcReZxldrJhAIhL8HWVnZ69evHzx40MrK6vTp0/b29q2d0R+OuSxM6gBnMgAAFifgnvJInnwRBnBrh46lYQC4mQ079UCiOevR0Wi0c+fO9e7du0ePHl26dGnGmfjG2dn52rVrLSxoAADo2hVduYIqKiAzE6SlubkoAwACWKwJptJo6gdcVAMldBgdjRdqwHItJE4DAKhgwD9xOL6sdvBa7ZZexR89evT79++7d+++Zs2aKyNHBlTI7ErFkT/Wp4prIKL+WhXnZTNlUZirjjzUmvQiHNMe3cnGGOBhLqRWgGZr7MPv2bMnx6Wpc+fODRgw4P79+926NcMex/btQV4eKBzOaTRojnkbBYX1PZOSkpKamhphYWEAsLS0pK5J3759+7pd2txwdHTcunUr/4IGjPG5c+euXbuWk5MjKiraoUOHZcuWmZub83n4n0cK28bfemRnZ1MPoKBuTZ3BYGzfvv3q1avp6ellZWWysrKampoLFy50c3PjdqyoqGi3bt0SEhK4DdDX1x84cCCfmURGRrq5udUTBJSUlDx//nzQoEEvXryQkRG0XkygvHv3LjY2llsvxvjZs2cMBoPGtuebp5qBH7kDtzE8DVG4DQgPD09MTKQ4kPV579y5c0ZGBp1Ob9eunY6OzpYtW2xtbXlkzAUxMTHWlX5tbW0fH59p06Z9+PCBwbL4raOjs3nz5kGDBgHAunXrnjx5wrHwSkhIyLRp03x9fQGgsLBw0KBBISEhdY9VUVHR169fR40atX79+pkzZ/KfZERExMiRI1nfmBjjz58/Hzp06OvXr1euXGE2jh8/XkFBYe3atfHx8aWlpQAgISGhp6e3evVqV1dX/qfjTV4eSEgAH/ozKoSF0dmzcOgQ3L+Pv3+HigqQlkZqajBrFhoyhOfRc+bMCQ8P19LSWrNmjbOzs6qqKgBgBV5Xprg4ZOzYseM2nR4xcKDShw91ogcTEZFTbdoES0pOKSh45OV14MABipc39vbGnHQwtWRmMnbvph08yCM9/mnfHp04gSoq4OtXwBg0NEAQXkSysnLCwsI1NTWZ31rCoYdAIBAIBAKBGlJygkAQDFVVVV27dmUt+CovL//q1SsjI6NWzKrFqMEwMhIH5gMAKIvCy+6oPTFQJxAIBP4ICgoaM2bM+PHjt2zZIiQk1Nrp/MnkV4PVO/y9CgDAQQkumv4FTkp8YP4WJ5UBAGzthP5p/t16165dW7Ro0ZMnT/T19Zt9Ml5kZ2fr6el9/fqV3RH6V+NjKbhF4S8VtTdVxcC9PbQRQWczap8+AFjZEVZotc6L2t/f/9ChQ8+fP+/cubOZmZmwivYHLPOhmJGXnYXzs3BlORIWoal1Eu7lSFPjWukZAIykwNcMaTThIvyw97UuEbe6INtmrqLSUG7dujVr1qwDBw6MGDFC4MWGsIcHvn+fWy/S1kb370PLVlfhxujRo69yK1sOAAAGBgYfP36su2lnZ/fs2TNug/v37//06VPqGfPz8zU0NOLj41X42Paam5s7cuTIkJCQioqKukZlZWUXF5fDhw//Xg58jSg5weyt1+Xg4HDv3j2KifT19ePi4qiDUCdZU1Pj7Oz88OHDqqoq1l55eflp06bt3r2b2+E5OTl9+vRhfcHU0bZt2yNHjowaNYqfNACgV69er1+/5tY7efLkM2fO8BmqVVi9evXWrVspBigqKr57905bW5t5s0FPEysN8nUwMDCIj4+nCOXp6bl+/Xr2Li8vr3nz5lFEptFoDC7b6zt06LB582YBbi8pLy/fvXv3y5cvS0pKxMXFzczM1q5dq6CgAAAMBqNz584xMTHcjlVVVQ0PD2/btu3QoUO5Va9QVVV99OiRsbExP8kwGAxLS8uwsDCOvZKSkgcPHpw2bRrr+ODg4ICAADqd3qdPnz59+gjs58a3b3jjRoiLw4WFICyMlJSgXz92u6nGkJEB+fnQoQPwVCT8zKFDhxYtWrRjx44lS5YAALx5w5g2Dbip6Gg0tGABWry4XnNkZOTgwYPDw8NVlJTwli3w8iXOzobqapCRQRoa6N9/i42MPDw8Pn786Ofn16lTJ46xeVe76NoV3b7doHvXKuzatyUh8SONJuTi7G5nO4hGI79VCQQCgUAgtALMkhPNuQmLQPibEBUVrXeFq6CgoEuXLqdPn27FrFoMYQRnjJGKGABAdhXM/iggz0oCgUD4C+jdu3dYWFhISMiQIUNycnJaO50/mTYisE+/9pP6bg4sScB08nEFMEut9jHZ/BknUtnACwYXF5ctW7b069ePuqh2y6CsrNyvXz8fH5/WToQ3hlLw3AL1+3FhP70S9qTCmqT/1Awz1WB5K6kZAGDgwIG3b9/+/v37pk2bjI2NRQu+6aSFOxZFzlVlLOhtNHdo70k2XXpWpKIltuoHJrpLF7q3h8kq4KEGCzXAvT2oitXG+VAKg8P/0200AqUfOoHsKspx/PPhA/b1xXfuAHeTAD5xcnLy8/M7fPiwkpLSgAEDNm7c+PTpUwq3/AaBNmxAWlqc+6SlYezYX0TNAADDhw8XERGhGFCvDJO3t3fHjh05juzYsaO3tzfPGdu0aTN58mRWgz1uVFdXOzg4BAUFsaoZACA7O/v06dOL2da9fgUQQoKSWdTFqRdQU5NHTUGO5Rj4yapuTX3JkiUPHjyop2YAgIKCglOnTl26dIli6ps3b3br1k345zVUbW3t7du3869meP/+PUdVRB2vX7+urueE/4tRWFhIPaCqqoq5Tb/uNSOoShPc2L9/f3p6OsUAPT292oVnNqjPEkD5AsvMzNywYQNPZxH+kZCQWLt27aNHj169evX06dN9+/Yp/Fhoj4uL+/r1K8Wx6enpd+/eDQ0NpZDLpKenr1y5ks9k7t27R6GfKCsrq6e8odFoNjY2a9asWbduXb9+/QSmZggOxq6u+M4dnJgIWVmQkYGjovChQ9jNDUpKasdUVUFaGjTi142KChgbN1TNAAAmJiYWFhb/vah69EA9ewKXlwoyMkJz57K3L1iwYOPGjSoqKiAqijZsQP7+tDt3aP/7H83fH127BlZWMjIyPj4+M2fOtLa2vnHjBudUKnh9lSkv5/tutSZuo8aKiYoxGPSr1y5t2LLqXehrBoPe2kkRCAQCgUD4SyEODQSCIJk0adL58+dZWxBCERERZmZmrZVSS/KyAIZH1JZw3qeHpqq2dkIEAoHw+0Cn09esWePn53fv3r1fYef6H8zqJOz148qzjTwcNEA6TbPI/d2pxtAnBH8oBQAwlgJ/cyTV/Juv7t27N2XKlGPHjo0cObLZJ6PkyZMnS5cujYiIaN00+ISB4VwmbP2Ms1hW/eSEYZMOmtTAgsutQmlp6bJly16+fPn8+XMFloWKGgxnMmBNEq5gAAAYSsEzcyTZqNfhxmS8JxUAwK0dnDBq0iovvnsXDh/GKSm1azPKykhPD23fDtx0A3xTVFT08uXLFy9evH79OiIiQlJSUk9Pr2PHjgoKCmJiYnFxcTo6OvLy8lJSUvLy8m3btlVXV+/UqZMUT0XC+/d4yRKclASsi5RKSmj0aLRiRRNzFiA1NTWWlpbv37/n2KuoqOjn59evXz/WxpCQkOnTp8fGxtLptesoNBrN2Nj45MmTlpaW/Ez66dOnnj17pqSkSEpKUgzbunXrunXrOFrHA4CqqmpQUBA3dUVr0UymEaxL3YmJiX379s3kWAweQFhYeP369atXr+aYEj9L5sXFxV26dElOTuY2oHv37u/evaOIUFNT4+3t/eDBg6KiIgkJCWNj4zVr1nCUWXBjy5Yta9asoRggKysbHBzM5x76VuHMmTPTp0/nZloAABoaGlFRUfLy8tA0KQOfDg2lpaXm5uYU9gzi4uKXL18eMWIEx96PHz9aW1tTSL7atGlDLQhzd3e/fPkyxQCBEBAQYGdnR/GwA4Cnp2dWVtbRo0cpxtSzOaFgypQpZ8+epRigpaUVHx8vcB+gn8jLwyNG4M+fOXai/v3RypV4yxb8+TMUFYGICFJWhn790JIlAjBvoOTkyZNv3749ceLEf03l5Xj6dPz2LVRW/tdIoyEjI3T8OKjXtya7fv36pk2bwsLC+FF+hIaGjho1asmSJfPnz6/XhSdOxM+fUxyLzM3RzZs8p/gV+Jzy6cSZI9nZ35k3FRWUevaw6Wxqrqmh9Xu5FhEIBAKBQPh9YTo0EEEDgSBICgoKLCwsPv1cKq93796BgYGtlVILs+4T3v8FAEBWGMKsUFtSeIJAIBAawtmzZ1etWnXz5k0+V2gIjYCOYfZH7Ft7UQ5EELi0g2mqqLtsq6bVqsSWgF0YLmcAAFjIgq8ZUuKxMVIAhIeHDx8+fP/+/QIu5NxAMMaGhoanT5/u1atXK6bRICoZ8CQP3hbiMjoYSqFR7UC+eRcIBMySJUvCwsL8/f3rbcANzAfXqFpNwyQVOKjfmKvkEcXQNxQDgBCCW51R78ZWncBHj2Jvb8jLq9eONDTQiRMg0KJyaWlpSUlJKSkp+fn5VVVVsbGx+vr6lZWVJSUlhYWFWVlZKSkpycnJWlpa9vb2Hh4eurq6XGOVluI9eyAiAoqLQUwMVFTQwoWCzVYghIeHu7i4fGZbDJOVlZ0xYwbH+gJVVVXe3t7Pnj0rKSmRlpbu37//7NmzG7RiN3z4cFdX14kTJ1KMsbGxefXqFcWAefPmHRRg1XM+iIyMjIqKkpGR6dWrV9u2bdkHUKwuN7TkBEXXvHnzjh8/zu6gAABWVlZBQUF1b+eGqhkAwMfHZ8KECRRLwm3btg0JCaln3SFYVqxYsWPHDooBEhISgYGBFhYWzZdDEyksLDQ3N693LYKVfv36UVRv4QbGODQ09M2bNyIiIra2tgYGBny6O5w7d27q1KkUT6uamlpycjKFEwN1EZB27dp9//6dWy8AdOvWjVtdBgGSkJDQs2fPPLYPizpoNNq5c+du3Ljxv//9jyKOmppabGysrCzvL6Nubm5+fn4UA1RUVKKiohQVFXmGajSMpUvB15drt7g4SElBbu5PjTQasrBAFy4Apaqsifj4+Ny+ffvKlSs/tWKML12C27dxTg6qqQFFRejZEy1YAGJi9Q5nMBhGRkaHDh0aOHAgnzN++fKlX79+27Ztc3Nz+2nO48fx1q1A52pmgMaNQ9u38zlLU6HT8cmT8OQJzs9HCIGiIjg4oHHjuHlXsFNTU/38xZMHj+8UF/9Xv0Nerk2Xzubm3Sw7aesKCzf/LwcCgUAgEAh/MUTQQCA0C58/f7awsGD9QSskJJSTk8PcCfHHU8kAmxCcUAYAMEsNdugSvTaBQCA0DH9//wkTJpw5c8be3r61c/ljwQC7UmBHCq5huRqvJwnjO6AJHUDhr7wid+kbzPlY+3BoiMMabWSnAM0ta4iKihowYEBISAhPP/NmZceOHampqUeOHGnFHP4qGAyGk5OTtrb2gQMH6nX5fIPZHzEAIIA7XRopR3CPxg9yAABkhcHHpFFB4uIY48ZBVhbHTmRsjO7ebe5tpvWg0+lRUVHXr18/fvz4pEmTtm7dytOP/RcnLi5u5syZsbGxzN9NYmJiOjo6s2fPnsvJAFwgXLly5cqVKzcpd8Tq6eklJiZSDHBwcLhz546AM+PCxYsX9+7dm5SUVFxcDACqqqqmpqYnT55UVf3JB69lBA0MBmPmzJk3b97MZVmkFBcXNzc3v3nzJqsXAp/b91lZs2bNli1bKAYICwu/ePGiWWVnfn5+Y8eO5WbOAQDKysofP35s1kXiprNy5cp9+/ZVsu5E/0GHDh2uX7/es2fPBgW8efPmpk2bEhMTmS9CBQUFAwOD/fv3d+/eneexM2fO/GmjPBuKioohISEUlidv3751cXFJS0tj79LR0enQocPLly8p4uvp6VH4QwiQLl26REZGcuvV1NSMiIiYN2/exYsXKYJoa2snJibSaLzrAs+fP//QoUMUA3R1dePi4vgJ1WiwvT3mXvaCAjRgAIwcCQkJ0LYtGjAAVPh2lyouxm/fQlYW0tWFbt2Ai31CfHz8oEGDUlJSGucc8PDhQ09PTyo/mMREfOUK/vYNSUsjBwewsQGE3r9/b29vHx0drays/N/I6mo8bBjmUsgGaWmhW7caUVOjMeTl4WnTcEQEsJ7fxMSQhQU6dapB5aiqq6vfvHsZ+PJ5SupPhjrCwsKqKuqaGh11tHUN9I0U2vzS50kCgUAgEAi/I0TQQCA0F58/fzY0NGS9jnD58mV3d/dWTKkl8c8FlygMADLC8MkaiTXj72gCgUD4M3n9+rWzs/OWLVumTp3a2rn8yUSVwJok/OJnu2JJIZisAks0W8Ki4FfjVDr8m4jpLCtQGuKgLwU95NDY9qBSfxubYJg7d66WltbSpUubJTp/JCUl9enTJz09nRjnthgFBQWWlpaenp7jx4+v1zUpFt/MAgDQk4RX3ZFow79JZlaCbSj+VgUAIIxgrTZaoAENemrxjBn44UOu3UJCaNs2NGZMgzMTBDk5OVOnTq2srLx165a4uHir5CBA4uPjHz9+XFpa2q1bt379+jWrSuP79+/GxsY5lNXc9fX1ExISKAa0mKBh48aNBw4cYN/2raend+/evU6dOtW1cBMQcHNKaJyggcnr16/37NmTmZlZXV2tqKg4cuTIGTNm1DtzNkLQwPPc2wLlHsrLy7t27Uqx/q2jo5OUlNR8CQgEjPGECRNu3bpVwiyU8wNVVVVPT8+ZM2c2KJqXl9fGjRuzs7Prtaurq586dYrnFvY5c+Z4e3tTDFBWVg4NDaU23nj48OGiRYvi4+PrXk5CQkJGRkYnT57cunXrrVu3KI7t0qULt9I2gmXfvn1r1qwpKytj7xISEpoyZcqJEyeuXbs2duzY6upqbkH69Onz4sULfqaLjo7u169fbj3/Axbs7e3v37/PT6hGgjHDxga+fGnMsUwhAtO3QFkZmZqifft4rOuXlOBly3B4OGRmAp0O4uJIQwNGjkTz5nEcbmpqeujQIVtb20ZkN378+F69es2ZM4dDX2kpXrgQv30LdYVOJCSQvj7auxd0defPny8qKlrfXigmBs+ejVNS6odSUUEbN6LBgxuRITsJHyqfPygrzKdjDJKSNBNzsb6DpP5TszAY2MUFh4RwPBb164d+rpnLJ3n5udExEe8jw+Li/ysFVUeH9iqdTbtZmFtpavxaFZoIBAKBQCD8vhBBA4HQjHh4eBw/frzupq2t7XPK+nl/GNovcW41AEBwd2Qs3drZEAgEwm9IfHz8yJEju3XrtmXLltbdvP7HE14EpzPwzWwoZtm2JC8MmzuhCR1aL61W4lEuzPyAC9h2qEoIwR49NK694Gd0cHAYM2bMuHHjBB+6Iejo6Ny5c8fo13Pm/4OJjY21s7M7e/bskCFD6hqjo6MDwyI3gWm5phkAbO2E/qlf3povPpaCcyTO+KEuHtsevA0bIGnAgwZx21XJBNnbI5av+i0MnU4fN26cmJjYuXPnWiuH3xRxcfHCwkIxNpvxOqytrYODgykizJ07l3pvtEB48+aNk5NTFhePECsrq9evX9eJAHgKGvhsp+5iJTs7+9ixYzExMRhjS0vLadOm1ZkRNqLeBD9KMiMjo6ioKH5K2jeFbdu2bdmypbS0lL1LTk6uf//+1CUDfh0uXrx44sSJr1+/VldXS0lJ6erqbtu2zcTEpEFBkpOT+/bty9EdAQAMDQ1DQkKkKPd2X79+fcyYMRRL+IaGhtHR0Tyf1pKSkl27dr19+7a8vFxKSsrW1nbBggViYmKHDh1auHAhRUkLZ2fn69evUwcXFG5ubtevX6+XjJCQUN++fR88eCAqKkqn0y0tLcPDwzkeLiMjc/z4cf73wIwYMYKbmENFReXevXtdunRpSPoNBtvaYu7FTbgfhtlrHCB9feTrC9y8T4qK8OjRHNwgxMVh2DDa/v3sR5w8efL69esPHjxoaHYlJSXq6uoJCQk/GS0wqarCbm6YUwUTpKmJzp9PFxMzMzNLTU2Vlv75+tfXr3jNGhwfD9+/A8agpIS0tZGnJzTw/Qg5OZCbC8rKrOIPjOGCd0F0eGVZ6X8vPCFhpKEtMnNRG1l5GgDgc+fwpk3AybUFAEBKCh08iAYNalgyLJSWlnyMi01JTf7yNSUlNbm8opy1V11NY8ig4d3NexDFMIFAIBAIhCZCBA0EQjMSEBDQr1+/upsIofT09A4d/paFEYu3OLEMpIXgYy8k+1sVdSYQCIRfh7Kyss2bNx8/flxdXd3Y2FhDQ0NdXV1PT6979+78VNglNIhyOvwvG46l4cji/xqdlMHL4K/7IMuphouZ8DAHRxRDOcuVeRoCX1M0SKAmsvfu3Zs/f35MTIyEhIQg4zacqVOnWlpazpo1q3XT+AOpqMAPH0JwMCAEvXqhwYOBxVTg9evXo0aNmjRp0qRJk2RlZe3t7XNzc/v06XPvyfNSZU2pA0GK4sJRPZF0oxYxMyphSix+U1h7M8wKdeK7bDe2scGpqRQDkK0tunChMWkJiLKyMnNz8127djk4OLRiGi3Dhw8fTp8+HRAQ8PHjx7KyMhEREQMDg65du5qZmenq6kpKSubm5n7+/DkpKenz588FBQUFBQUAICkpqa+v7+joOGbMGKbxQ35+vpaWVkFBAcXKyqZNmzZs2MC+35SJiorKixcvWN0RmomhQ4dSrMaJiYlduXJlxIgRzJstKWholUUpISGhBQsW7NmzpwXmmjNnzuXLl5kvoTrU1NQcHR0zMzMbJ2jIzMw8e/ZsXFycmJjYiBEjBg8e3NzKDCZ0Or2kpEROTq5xh48bN87Hx4dbL0Jow4YNa9eupYhQVVVlbm4ew70wwaRJk86ePUudRk5Ozps3b0pKSoyNjU1NTevFt7CwiI6O5nhghw4d/P39m9XVo47g4OCJEyeqqKgkJydnZ2dXVVWJi4tramoOGTJk9+7dwj/qE4WFhY0aNSqV7cNFXFzczc2tQQK14uLiwYMHv337tp6Eon379p6enrNnz27iPeIJHjMGU9b7aBCob1/EpR4HnjoV+/tzPkxSEq1di9h8nqqqqoyNjQ8dOsQql+SHTZs2xcbGXrlyhUMa69bhs2eBi3oGde+O/vc/BweHcePGjeHo3lRUBAkJwGCAtjawFOjhB3zuHFy9ijMzoawMpKSQqipMnIhcXADg8snC1wHldDqH07WWjsii9YrCwgiPHYuDgijio8GD0cmTDUqJG4ysrJSL5z5+TopGNcn0qrrPEX09w+mT58jLN6qKGIFAIBAIBAIA/BA0EC94AqFZsLW1NTQ0rLuJMQ7jpOb+U/ExRcu04H7Xv24RiEAgEASIpKTk1q1bMzMzjx07NnjwYGlp6cjIyI0bN2pqao4bNy49Pb21E/yjkBCCce0h0AJdNkU6P9bWb2WDTQiOKKY88o9DSQQWasDDbuhrH/TGEp0wQsZSAAAMDAvjcTnnZb7GkJCQMG3atPPnz7e6mgEAevfuHUR5wZfQCPClS3joULxwIb58Gfv44AUL8NChmGWpoGfPniEhISUlJcOGDevWrVtiYuKTJ098fHwSPn4QFxauvLg5txqOc94ezBsVMbjXFZn+2CqZyWV3ImckeWkfWvtFKykpuWvXrjVr1vDv6v87UlFRsWDBgv79+0tLS3t5eWVlZWGMi4uLz5w506dPny9fvpw8eXLHjh3Xrl3Ly8uzsrJauXLliRMn/P39/f39L1265OzsfP78eRMTE19f3/z8/J07dw4dOpR6SX7FihUWFhYcu0RFRUeNGtUCagYA+Pz5M0VvZWWln59fC6TBzvz58zmesWVlZTdt2sTagrnAbQyzIAh7ZISQjY3N9u3bBXtHuHHkyBEfHx87Ozs9PT0NDQ1jY+ORI0f6+/uPHDmyqKioodHodPrs2bOtrKxWrVp1/vz5EydOODs7d+/e/dWrV82RfD2EhIQarWYAAOr6Ghjj169fU0cQFRVdtWqVEpflWxMTk/2cttfXkZGRMWzYsK5duw4fPnzMmDE2NjYWFhasi82ioqLHjh3T0tJiP1ZRUXHhwoUtoGaIiIgYM2aMq6urtrZ2ampqRkZGVVUVAEhISHTs2HHNmjV1agYAMDc3v337do8ePWRkZJgtNBpNR0dnyZIlPIUd9ZCRkXn+/Pm8efNMTEwUFRVlZWXV1dVtbW2vX7/eAmoGAIBx44DSn6NB4Oho4HjS+/IFc/G0AAAoKwNO4gNRUVFvb+8ZM2aksNd64EJ5efmmTZuOHz++a9cuDt0MBrx8yU3NAAA4Ph4+fHBycuJa6UNWFiwswNKyYWoGjPG8eXjLFhwVBdnZUFoKWVn4/Xu8di1evfp7Zk1UWCVHNQMAfEmpfnyrFADgZ3kWB/LzeQzgBzodr14Nw4dr7Ttof/P+shuPtwe+H1FQLicpBQDxCR937NlYXNzgUyiBQCAQCARCPYhDA4HQXEyfPv3UqVN1Nw8fPsy5FB+BQCAQCA2hqKho3759x44da7GdZ38b5QxYk4RP/lCMiNNghy6arNKqObUqedXQ4x3+XgUAsF0XzVYTQMzi4mJLS8ulS5dOmzZNAOGazKdPn2xtbb9+/draifw54CNH8OHDwL4EKCeH5s5FbGYY//vf//bu3fvyx47PQ+/TF/Q1lb6YqKSg0GiTBgCwDsExJQAAARaoqwzfyc+ciSncqkVE0M6dzP2RrQjGmFkpnNUW7k8iOzt7+PDhGhoax44da9Om8Ts7Hz9+vGPHjvDwcKayQUWFx9k8Ozt75MiRoaGhlSwe3YqKiiNHjjx+/HgLWBRUVVXp6up+oaxP7+joWGc432IODSEhIcOGDcvOzuaYkpqaWl15AgqdDUVNiqysrPHjx4eHh+fm5jJbVFVV+/Xrd+LECXEWZ5cWo7q6muntAQBv375dsGDBmzdv+D8cYzxy5Mh79+7V1NQv46Smpnbp0qU+ffoILNdmwNTUlMJcAQD69u0bEBDAM86JEye2bdvGqtERFRXt3Lmzr69vx44duR2VlJTk4OAQHx9fr11RUXHRokWrV6+ua4mOjp47d+6HDx9ycnIAQFpaulOnTv/+++/YsWN55sYP5eXl27dvv3XrVvfu3dXU1Nq1a0ej0SoqKhITEwMDA/Pz8+fOnfvo0aMXL16wO7uYmJg8f/6cXdIREhJy+/bt4uLirl27jhw5sim+awwGIzU1taSkRENDoyn6lUaA58zBDx4A28sbhIU5NPICLV+O5s6tP8WhQ3jnTqrD2ralPXrEUSVw7NixTZs27d2719XVldt5Oy8v7+nTpw8fPrx161a/fv327t2rrs6pzFVKCmP4cGplAFq0KNnJSbDfJPHevdjbGyoqOPRJSfk6nn/5laool7a+6JL1itjBAUdGUgxD5uZoxw7o0AEa/TrEGE+fjp8+Bba3QKWaqt8Y56C4KAAwM+06b/aSRk5BIBAIBALhr4fp0EB2TxMIzUW7du1Yb3K79EMgEAgEQoOQlZVdt25dx44dXV1dIyIiREVFWzujPw0JGuzRQ33bwNw4XFgDFQxYEI/fFcJ+fST6V7qbKYjAci20OAEDwKl0PEtNAAt6c+bM6d279y+iZgAAHR0dOp3+5csXDQ2N1s7ljyA1FZ89y0HNAACFhfj0aeTgAGo/SWO2bdu2Zs2aupuzu6h69hhcGXQjd+i0Pal4nXZjXnRZVRBXCgBAQ9CpIZYKaNky/P49fPvGudfAAI0c2Yh8BAtCaO7cuX+qoCE/P9/Ozs7R0XHTpk1N1BAMGjRoUEMKhCsrKwcGBp44ceLmzZu5ubnCwsIqKipLly7t0aNHU9LgH1FRUUleHiF1O7xbku3bt1P8pK1TM/AJu+ihbdu2jx8/jo+P9/X1zcrK0tXVdXNza8WijXVqBgAQExOr5FaEngvHjh179OgRu5oBANLS0ubPnx8SEsI6xa+GFK/99zwHMJkxY8aIESO2bNny8ePH8vJyOTm54cOHT58+nUbj+o0KYzx+/Hh2NQMA5ObmHjx4cODAgZaWlswWU1PTFy9efPr06dmzZ+Xl5VZWVpaWlgIUHo0fP55Op48ZM0ZBQSE9PT0iIgJjLC4urq2tPW7cOEtLy9WrVwcGBnKsUxMTEzNp0qR79+7Va+/evXv37t0Fkh6NRqPQhTQryMsL1q3Djx5BZmZtk5AQ0tHBPXpgPz9UXt6wcN+/c2jkaUdXVga5uRwFDR4eHsbGxkuWLNmwYcOYMWOMjIxEREQqKiqysrLS09MTEhKio6O/ffvWu3dve3v79evXc5YyMCkpgaoqHpkUFeno6FRWVmZmZgrmrFVdDXfucFYzAEBpaX5yHohQCRpKixgAAMrK1PPgmBg8YgTIyCA1NbRoEfTu3dBM8fnzODCQXc0AAGJp6RMePK9yG/42JDgq+n1CUpxeJ4OGxicQCAQCgUCogwgaCITmQvnnXw5ZWVmtlQmBQCAQ/jwmTpx49erVI0eOLFy4sLVz+TNxVAYzaTQhBkeVAABc+gbP8nFwd6Tw664+NCNj28PGZCiogcQyeFUANvJNinb16tXw8PCQkBDBJCcgLC0t3717RwQNAoGxf/9/KxzsZGYy9u+n7d5d13D//v3KykpHR8e6FmEEowf1O/38jcjQaV5fYVRbMJHmFIqSnSm4BgMA9JADmQb98O3UCf3zDz5wAHJy6vUgLS104AAINdYyQqBMmDBh7dq1ycnJ2traAg9eUVHx6dMnOp2upaXVlA3EjYBOp7u7u/fv33/z5s0tOW8dNBrNw8PDw8OjVWYHAG1t7bi4OG694uLibm5u1BGovRYaB5+SBT7tGbihr6/v6enZgLR+VS5cuFDBbTES4MOHD9evX3d3d2/JlBqEsbHx27dvufXSaDQ7Ozs+QykrK1NXl6jHrVu3IrnvKc/KytqwYUM9lYCOjo6Ojg7/U/BJfn7+06dPs7KyuKmHGQzG3bt3OcpWmISGhqampmpqago8t9aHRkObNqG5c/GlS5CYiEVEUO/eyNERiYnhnBzs7w/V1Q2IxvFTTI2XJ5ikJEURBxsbm7dv3wYGBt65c+fSpUt0Ol1UVLRt27bt2rVzc3Nbv369oaGhED+f5mpqICcHZWVcByAExsYAoKOj8/nzZ8EIGt6+xampFP2oohwof5LUnm4nTIC3b6GYe/28ykqorISSEpyZiefNQzNmoH/+aViqN25wFV4A4Ph4N4WZ4SKi1dVVL18FEEEDgUAgEAiEpvBX7jIjEFoEVVVV1pt1DroEAoFAIAiE3bt3b926leMONoJA0JIAf3M04cdlycxKcIzAjD+5YD1XJITA9Yfz1On0Jj0EiYmJ8+bN8/Hx4bkFuYVhChpaO4s/BER5FR4A0M+VrZn2DPUWO4fqd5Av/g4AVQyYHIuLGuhg7fMN6grHzFNv8G5dNHkybfdu1KUL1Jl4d+iAbG3RlSugq9vQaM2ElJSUh4fHbhZpiEDIyclxd3c3NTW1trbu1auXmZnZkCFDKNbXBc7OnTurq6v37NnTYjP+aqxbt65t27bcert06TJ8+PCWzIdJdYOWJ9mgKDbx61NWViYh0QCbl+rq6oyMDOoB7Bv3fym2bt1KsfXfxMRkLluBAEHh5+dHoQUBgOTkZIrekpKSt2/fvnr1qq52SaPJzc1VUlKi8EJLTExMp3QRyMrKunnzZhPT+KVp1w4tXoy8vWkHDyJXVxATAwDk7Y0mTADWC2LcDTkAADp0QA4O7M1oxAhqgwGkogKKitQJ9unTZ9euXdevX7958+bVq1e9vLzWrl3r5uZmYmLCl5oBAOTlEYV/AwBoaKAhQwBASEiIwWDwFZNJZCTeuhUvXYqPH4ef/W9wQgK1IkSxhMcXLSlZGgCg/v1R3778qjBzc/GJExAUxNdgJlVVmKO7Rh3V1dIBgWYmXQAgMvo9Ry8TAoFAIBAIBD4hggYCobmwsrJivWoTFRUVFhbWivkQCAQC4Q/DwMBg9+7d/fr1O3nyZAFlYVdCoxGngZcBcmtX+4EeXQJHGmaq/ecwRbX2QbiTA994Oe9yo7Ky0t3dfcOGDZ07dxZYZgKiZ8+eQQ26hkuggKc5M8uAsLCwtLS0UaNG1RvyLTOzj5aylBAAQGIZjInG5fwtE1Rj2JMK/8TVLpk6KMFQrhs4KbGzQ3fu0O7cQUePovPnaQ8fogsX4GfJcquzYMGCq1evstanbyJJSUl9+vTx9fVNSkoqLCwsLS1NTU199OiRvb39w4cPBTULBYmJifv27Tt//jy/S01/IpaWlvPmzVPktFCnr69/8eJFjlYHCQkJS5YsGT16NJ/2DIgN6qzk5eV5Zs6PUuG3UzMAQEFBAT93v47S0lKe+g/qNftWp127dtu3b1fldMbT0dE5c+ZM85U8KykpoR5QVlbG8eFNT093dHQ0NTXt27dvv379OnfubGdnFxERUW8YnU7ftWtX79699fT0dHV1e/TosWLFinJOJRKUlJSoK4fm5+eXlpZSZ5tJ4VcEAACFhYXz58/v2bOniYlJt27dnJycXr9+TX3Irw6NhjZsoN27h9asQS4uaNIkNGcOcHP6odHA2pqzcEFNDZmbc51FSgrGjxdMwrxAixZxtYIQFUVDhoCMTE1NzcePH3X5lDympGBnZ4a7O/b2xr6+eNMmxrBhjH//hTq3D2VloDwn9/vuJy/NVRwgLARm3cRrkz90CJycQEGBr8Ryc/HBg3yNZMJHPQ5UUdG1iwUAlJWVJiR+bEBwAoFAIBAIhJ8hggYCobnQ0NDo1asXa8upU6daKxkCgUAg/JFMnDjx5s2b9+7d09DQMDY2dnNzW7Vq1YULF0JDQ4spzEUJDeSEEUz9cUl/22ec3djl/N8aYynoKQcAUMWAI18buRy1aNEiXV3dWbNmCTIzAdGrV6+PHz82fUMnAQBARobHAOn/CkicP39+6tSp7KvXAQEBQ/r0OmxQe0X/ZQG4ROJ87kuENRhCi2BLMqgF4o3JtWYqJtJw1LBpxdQ7dkTDhqF+/fhdDGhZlJWV58+fv3z5coFEY5aK//iRw3pDSkrKvHnzWuANsnTp0mXLlqnxdBr/01mzZo2Xl1e3bt3q6n2oqakNHTr0+fPn3Kz1ra2t9+7de/XqVebNbt26hYaGsg9rtJ7A1ta20SoTfopN/MokJydraWnxP15OTk6G12lQRUWlSTk1P87OzitWrOjYsaOsrCxCSEhISF1dfciQIY8fP+7WrVvzzSstzaPCUE5OTt3rvI6YmJj+/fvfuXMnJSWlsrKyuro6PT392bNnTk5OrB4JRUVF/fr1W7169cuXLxMTE5OSkt6+fbtr1y5ra+tUNm8heXl5SUnJr1+/cstETU2NWumCEDIwoPLYf/nyZY8ePQ4dOvTmzZvY2Nj379/fvn3b0dGxJSvK8aNnagyKisjDA+3bhzZvRsuXIzc3Dt8NhISQlRVtxw6uue3bhzhKYCUlYfhwNHq0QDPmjo0N+ucfDqoLCQk0eDBavRoAHj58aGBg0K5dOw6H1yMlBY8fj0NCgFW7k5kJfn548mSg0wEA2dhA+/YUMRSVaBY2UiKinJ84zU6i/YdJ1d4QFqYdOEC7cAFGjYK+fYG78woT/PUr8BIV/Ye8POL1hoUOHUxNujA/Ph49uc9vZAKBQCAQCAQ2iKCBQGhGpk6dynrTx8enjKLwHoFAIBAIDcfS0vLGjRu5ubk+Pj7Ozs6SkpIPHz708PBQUVExMjKaMmWKt7d3aGhoZWVla2f6e7NTFxlKAQCU0GFHyu+3u1QgzNOovWx6PA3SGr6z9N69e48fPz5+/LiA0xIQYmJiQ4YM8fPza+1E/gh69KDylxYSAhubulu3b99mt2coKip6+PChk5PTyLawqVPtC+9lAfQKwRcyoZRlU2JaBZzLhHHRWCMI24Xhnam44oeRg7U83O2CZIQFc59+WZYtWxYeHv7gwYOmhzpz5kxUVBS33qSkpNWrVzclfk5OzqpVq5ycnAYPHjxhwoQXL17UG+Dr6xsbGzt//nzqONXV1Y8ePdqxY4e3t3fKz+VL/iTc3d3DwsJevnzp4+Nz586d9+/f37t3j6I6e05ODuvN8PBwFxeX8PBw9pGYC9T5LF++3NTUlHoMT7+H39GeAQDCwsK6dOnC/3iEkL6+PsUAJSUlDw+PpqbVnHh7e3fp0mXp0qWfP38uKiqSkZExNja+cuXKgwcPtLW1m3VqFxcXMTExigFlZWUeHh4jR46s+bGdvbq6esKECQkJCeyDv3z5snTp0jqjBVdX16CgoHoGDwwG4/3796NGjapi22vet2/fO3fucMtETU1NU1OTIlVNTU0nJyduvWlpaVOmTGEv6JOTk3Py5MktW7ZQRBY4CKGP0VVvXpQnJ1QxmqEsAFq3Dm3ciMzMQEEBhIRAWhrp6qKpU5GPD1C4fUhLo6tXYdQo0NCo/V4hIYH09dHSpbRduwSeZEZGxosXL/z8/Pz8/O7cucMqEEfTp9NOnUJ9+oCmJigpgaoqMjdHGzagI0eYVgpeXl4zZ87kHLe4GHt6Yicnhp0dHjyYMXw45liZi07Hr15hLy8AgDZtUNeuXBNFCKysRkxsY91fUkbuJ52ZqCjom4jNXtam/rcwMzPa/v20ixeRpSWPR6G4GKirSLBCowH1CUFBAY0bJykhKSEuCQCfU5L4jUwgEAgEAoHABgIAT0/PDRs2tHYmBMIfSElJiYqKCuse2e3btwtqBxWBQCAQCBTQ6fSYmJh37969ffs2JCQkMTFRS0vLyMjIwMBARUVFTU1NR0dHX19fWPhPX+sTHI9zwTUKA4AIgpfdkYEUzyP+NDBA/zAcXgQAYNsGbnZpwIa+qqoqAwODU6dO9evXr9kSbCqPHj1as2ZNSEhIayfy+1NVhR0cMKeN/gCAjIzQ3bsgIgIAKSkp1tbW7DXI9+zZ8/79+4sXLzJven2FtZ9qTRcAQARBRwkQo8G3KsiuAvrHt0KGVj9NgWCmKtrSCUR+723h/PL8+fPx48e/e/eOoz88/zg5Od2+fZtiQI8ePRrthe7l5bVv377k5OS6Fjk5ORsbmytXrjA3ZOfk5Ojr62/dupV6oXf37t2nTp1KTk5mLj0qKSmZmZmdOnWqQRvo/ySot1ZbWlq+efOGz+3XPGtVJCQkjBo1KiYmpt5RXbt2vXv3bp3YgmK631HQkJ6erqOj8/TpU2tra/6Pio+PHzRo0JcvX9i7EEKjRo36lfVzK1asOHr0aGFhYb32jh07+vn5mVNUARAEGOMePXq8e/eOepiQkNDEiRNPnz4NAF5eXosWLarTN7AzY8aM48eP37lzZ+zYsdxKWggJCW3YsKGebCssLMzBweH58+fcjBbOnz8/f/589seKGXDmzJlHjhzhlpWrq+u1a9e49Xbq1Ck0NFROTo7bAIFQ7906xz1DWAQptRXqaiUxzEW6EcYNCCFub/ParrQ0yMgAeXnQ0QH+TF8QQri0FCIicFYW0tEBY2Mq0WTDKSsrO3LkyP79+4uKirp27dq2bVuEUFlZWUZGRkJCgqKiorm5+YgRI0aOHCkjIwM1NZCXB7KyIC5eF+Hdu3cuLi6JiYkctDhhYXjJEvzpE5/JIBMTxFQoFhVhV1f84QOHMV27oqtXmQmkpdY8uVuSn0sHDOKSNEsbCfOe4uyH1IG3bMFHj1Jl0LYt7dEjriU22ImPZ0yYABxLqyCEhg1D3t4AcO7SyZevAoSFhA7uPSEi0lwFawgEAoFAIPypzJ49++jRo8ShgUBoRqSlpd3d3Vlb1q5de/z4cTq9GRTvBAKBQCCwICQk1Llz5xkzZpw8eTIyMrKgoMDX19fNzU1cXDwmJubUqVOjRo1SUlIaPny4t7c3xwvuhHoMUoQ+bQAAqjGMj8HfqgBqavCxY3j8eDxyJHZ3x56e8GcVLMjJyYmMjExLS2PeRAA7dWsvfQfkw8jIBoS6ePGigYHBr6xmAICBAwfm5+f/9rWrfwVERdGhQ4jTpj3UqRM6fJipZgCAqKgoduvyqqqqQ4cOsRpuz1WHy6ao3Y8L4NUYEsogugSyqwAX5ZYttweMAUBdHMa0hxNGKKM32qn7t6gZAKBfv34LFiwYPnw4z9rz1PCsVVRUVNS4yEePHvX09GRVMwBAYWHhvXv3HBwcampqqqurXVxcZs6cSa1m+OeffzZs2BAXF1e3kTonJ+fZs2eDBg3iuDmbEBsbGxgYKKhoenp6L1++9PDwMDMzU1dX19DQ6Nq166JFi4KCglitI/i0fPgtuHnzprm5uamp6ZIlSwoKCvg/UF9ff9u2berq6uxdEhISza0JoIBOp6elpaWlpXG7KBEUFHTq1CmOK/SfP3+ePn06hW5AICCELl68qKenRz2MTqffu3cvPj4eAB49ekSdVXR0NACcPXuW4iRJp9OfPHlSr9Hc3HzXrl22trZnzpzhOMXEiRMnT57MLjsQEREZMGDAwYMHuU1XU1ND4YgDAJ8+ffLx8aEY0EzUVONv6TX+d0pO7c/n8CYuLsYvXuBbtyA2FrgLFzhS26WuDpaWoKeHhIX50VrVHiglBb16oREjwNRUsGqG1NTULl26vHv37tq1a4WFhUyHhqtXr969ezc8PLy4uDggIMDZ2fnatWvq6uru7u53HjyokpdnVTPk5eVNmTJlx44dHNQM37/jRYv4VzMAAM7KAqahiKws8vVF/fpBmzb/dSsro6FD0eXLdQmoaQpP/kd+kafionWKs/9tQ61mAADk4ACURSJQ27YNUDMAgL4+WroU2N2DhISQlRXat495y8ykKwDU0OkBQU8bEJxAIBAIBAKBBeLQQCA0Lx8+fDAzM6t3sUBeXl5BQaGoqKhdu3br1q1zdXVtrfQIBAKB8DeTm5v79OnTu3fvPnjwQFVVddiwYfb29hYWFuLiPK6F/bXElYJtKC5nAACoCtWcO7PUPOA2sFzgRurqsGBBy9X0bTZu3Lixa9eu1NTU4uJiCQkJFRUVFxeXlStX0mi0OXH4UiYAAAJ4Z4X0JPkKOGDAgLlz544YMaI5sxYAx44d+9///vfo0aPWTuSPIDeXsW4dionB+fmAEJKXx6amtA0bQEGhboi3t3dUVJS3tzfrcUePHr158+bDhw/rxSuhw+l0uPodx5RA3SqK8JvbIne91155OEQJdCSa9w79ilRV4StXICgIqqtnhoZ+kZC4GRgoIdHIB2Lo0KHUpSvMzc1DQ0MbGrawsLB79+6JiYkce0VERJiXI4KCgu7evUvjvlJ169atSZMmcVxnhQZaEfwxZGZmqqioUI9ZsGDB/v37+YnG06GBldLSUhqNRv1i+62tGkpLS5csWeLv73/p0iUrK6vFixcHBQXdv3+/bdu2/Ad59OjRqFGjSktL67VLS0tPnDjx8OHDTUyyrKxs3bp1gYGBeXl5CKG2bds6OTktXrxYiNPG99zc3AULFoSFheXl5QGAgoKCubn5gQMHFBUVWYfZ29uzn37rEBEROXHixKRJk5qYOU/S09OnT5/+9OnTeuUh6jF37txDhw7Z2tqyl7BhxdjYOCYmpl+/fgEBARTDzMzMIiM5qDXDwsKWLl2ampq6ZMmSqVOnsr/sL1y4cOjQoS9fvhQWFkpKSqqqqjo5OW3YsIHihPb161dzc/O6WhgcmTx58pkzZygGNJG6d+gc94wjV1SY/9T1CouioSOlB4/4sfhdVISXLcMREZCZCQwGSEoiTU2YNAmNG8cxZr33OHt7I07XTTpvZGXB9+/Qrh38/BaeMWOGqqrq+vXreQbIy8u7evWqj49PZGRkz549LSws9PX1s7KyDh06NGHChE2bNnFIeM4czL1kCWfk5Gi3boGOzn8tKSn45k3IzAQNDeTkBGpqDQvIntWoUZibA4qwMFqyBM2d2+CgsbF42zackgJFRSAigpSVwc4OLVoEP7wA6XS658ZlWdnfhYWF/5m12MTIrAn3gEAgEAgEwl8H06GBCBoIhGZnyZIle/fupRjg5uZ25MiRetcRCAQCgUBoMeh0+ps3b+7evfvs2bOYmBgzM7NevXoNHDjQ1taWiBvqcTsbpsbiagwAIEyvmXf/6NLbXpKVZf+NUFJCW7cie/vWyrDprFy58tixY/n5+ayNoqKiAwYMuHXrFhYS7vwap1cCAExVhX16vK9HV1VVKSgofPv2TZpyT9ivQE1NTbdu3VatWlXPZIvQeGpq4Pt3QAjatgW2GjcHDhxITk4+cOBAXUt+fr6RkdG9e/fYnRvqKK6Br5VQzQAlUTiwdpmMjMzatWubK/9fmeBg7OmJExOBwQAAOsC0oqKPQkJX/f07Nmr/99q1azdv3kwxYNSoURQG6dzYtWvX8uXLKRaievbsWVZWduLEie7du1PEoV6MlJCQuH79uv2veu6trKz09/cPDg6WkZEZNGiQoDboJyYm8tzIPmXKFKYtP08aJGjgPxpQLmHm5+fLy8s3fTp+KC8v51PuEx4ePmbMmF69eh04cEBWVpbZuH79+nPnzl2/fp3i7MQKxtja2pqb64+8vPyZM2fYdX7Z2dmenp6xsbElJSXS0tImJiYbN25U4rRh+vPnz87OzpGRkazPl4iISM+ePe/cuVOXNpMPHz64uLh8ZKsEZGhoeO3aNSMjo7oWIyMj9mGsuLq6Xr16lWKAoKDT6dra2tQuYk5OTjdv3uQpxurevfu7d+8GDhzI7sHASrdu3cLCwrj1vnnzZufOncHBwdOnT589ezZ7iZ+MjIyMjAx5eXkdHR2eq/WZmZndunX79u0bxRhmpQzqOE2BVdAAAOyaBjUNkRXblRACyM3FY8ZwqCQlI4Pc3ZGnJ3tM/gUNFC0UAfkHnz8Pvr742zcoKQFpadS+PYwejSZOZPa6uLi4urqObogWOTc39/Xr12FhYUlJSbKysmPHjuVcj4ZOx3Z2DbJnAABQVaU9eUJtotBUUlPx+PE4JaV+u5AQ6tMHnT3bGA+M/HwoKAAZGaioAHFxjh4Pn5ITd+/fUlNTQ6PRBg8cNsx+hJgom6cFgUAgEAgEAidIyQkCoYXYtm3bwIEDKQZcvXq1a9euxN+YQCAQCK2FkJCQtbX1tm3b3r59m52dvWPHDkVFxW3btmloaOzbt4/BYLR2gr8QjspwvTNqU1UKADVCwvuGz+265+W+4XOLJGRqR+TkwP790MyGzM2Hn58fu5oBAKqqqh4/frxgwQIRBCeMai8u+36DAj7uaGxsbMeOHX99NQMACAsLnz59esGCBUwXa4IAEBYGVVVQUWFXMwCAtLR0PQPwJUuWuLq6Uq8XygiDkRR0lgFVMQgKCrKxsRFwzr8F798zFi3C8fHw4xQtBHBWVnY8xr2srUMoNytz499//6VYHW/fvv26desaEfbdu3fUC1Hfvn0TEhKi/qyh0+nU65rl5eW+vr6NSK8FOHjwYNeuXZ2dnbdt27Zq1ar+/fv36NEjJCSk6ZHZl1TZMTNr6Y2wdfbyTFif/eLi4mPHjrEObtOmDUJIXl5eSUlJR0fH0NDQ0tJy2LBhs2bN2rFjx82bN+Pi4qj36FNDp9OfPXv2zz//6OjotGnTRlJScsKECRSvJQaDsW/fPnt7+82bN585c4ZVFrB+/frdu3cPGTKEz+X8p0+fctzuz6SgoIDdOePq1as9evQ4evRoUFDQ+/fvg4KCvL29e/TowS4kqqqqcnFxiYiIqPfmqq6uDgwMdHNzqzd47NixHGUKHz9+HDt2bF0NFwaDUV5eTn2/eA4QFDQaTeRHfSJuCAsLA0D37t2pBQQdO3YEAC0tLepoHdht81no0aPH//73v8DAwMLCQjMzsxkzZmRmZrIOUFFRsbCw6NSpEz/eA+3bt+eoU6lDWFjYzs6OZ5xGU0/NUAdT1sAkN5eelVkDAHjePA5qBgAoLsa+vvjx46ZkEva6wntn3q61OU0Jwg3GwoWMzZtxVBRkZUFZGWRl4agoxubNjB9lrfr373+ngSYKioqKDg4O69atu3DhwuHDhzmrGQAgNxdzsRSiAKmr16oZoqPxrFkMZ2fs4IAnTsQXL4KgfpFpaqKLF5GVFcjI/NeoooLc3dHp0w1VM+CLF7GjI2PgQIajI2PYMDxv3v/ZO+u4KLY2jj+zS3dLqSCgpICUIKEiBoodXLsVE7v1tbtb7AJbUVAEaVRAVEC6u7thd8/7x+redWNY0rjz/fi5lz1z5jnPzO7O7s75nd+DwsM59tToo7V4wUoBAQEajfba5+Xm7a73PG5Gx36uq+tQtSwCAgICAgKC/w6EoIGAoMsREBDw9PScN28eTp+cnJyhQ4c+evSo27IiICAgIOCV5mZobPzVSXQfIiIitra2W7duDQoKCgkJoa97Kysr+9V5/UbYiTYHnptnnfiR/rBYQm7PlI16p8LXzD0Qo6YPACg9HYWF/dIc28/x48fZ1Qx0KBSKt7d3RUXFICnQEwUAqKPCovjvfhU4fPjwwdTUtLMz7SpMTU0PHz48cuTI9PT0X53LH0BRUZG/v39QUBDdw7ytSEhIVFdXMx4GBgYGBAQcOHCAx92/fv2akZFhZWXVjqH/bBBCO3dCfj77lpViYmfFxBZMntyOqBISEgcPHuQ4pSclJbV06VIDA4N2hGWpvscOjUYbPHgwvvdDTU1NU1MTfhwWccxvwqZNm3bs2JGQkMCYla+urg4PD580aRK++z0viIi0XvVnzZo13Eras1e47zgsUgbGdDtC6NSpU+rq6m/fvn3+/DnzGx8AqqqqkpKSfH19nz17du7cuWXLlhkZGZWUlFy9etXJyUlcXLx37952dnbTp09fsWLFrl27Tp8+fefOnaCgoKysLAqbgrCgoCAwMPDcuXMzZsxQUlLatGlTz549X7161dDQkJ+fr6WlZWpqeunSJXYNzZcvX+zs7J4+ffrx40eOdSEnTZr07t27DRs2nPxRGB4Hd3f3+vp6nA45OTnM746QkJC1a9eyf/SkpaW5urq+f/+eufHw4cM4aon379+/evWK8fD48ePfvn3j1vnbt2/Hjx+n/00ikVpVH4ozT4J2JRiGKSoq4vehq9/wxVgqKip79uwBgM2bN+OUaJGUlFy+fHmrWfXt2/fs2bOpqamysrIDBgzAt3zAAcMwrhPhAACgra3d1kJdeXl50dHR+GUsGKOzNzKUDQxNQ2MDraaaBt++Ie4vNqiuho7ZSNy7XPHtS1Nm6r+6petnK1v73OAJdP48eHlhbBIcrKEBvLzQ+fMAMH369Ddv3iQnJ3PYn0ZD7u5o/nzalClo5ky0dy9w+YbMGT6+NlsdyMpirq6AENq2jTZzJvLygshIFB2NAgLQrl1o0iTorF9kvXtjjx+THj7EVq/GZs7E9uwheXtjhw5x1J5yJi8P3bpFc3BAu3ahL1+gqAgqKyE/H336hDZuRFx8oI0NTbZt2qOupgEAtbU1gcF+5y6eWLPR5X/7Nt/zuBn1JaK+Ae+aSUBAQEBAQPAfh+dvKgQEBB1ASEjo+vXrc+bMOX369Nu3b9mLaAJAY2Ojs7NzZmbmhg0buj9DAgICAgJWmpvR8eMQGorKygAAk5QEY2Ns2zbortu4vwP9+vXz9/ffunWrqanpjRs3Bg8e/Ksz+j3IyuqVFud5cJq79eSDE9fmyqoAQK2w2M2hM28OnamXkzD5g+fEz/Fqdna/OtE2U1BQkJWVhdMhKyvr+fPn8+bN29YHmx6LAOBtGSxPQJd18abCHj58uHr16k7ILykJRUQAhmHm5tCay3pHmDt3blNTk7W1tYeHh62tbdcN9EdDoVBcXV3d3d379+9PpVJjYmIGDhw4f/58lpXB+NTX1zM7wJ84cWL37t2tTqcVFhZ6eXm9evUqLCzszJkzgoL/Pcviz59RSgq3jWp8fPXV1UChtGFm4gcTJ06UkJDYtGlTUlIS/TcLPz+/lpbWqlWrlixZ0r5kW10VLS0tvW7dOmNj46lTp3KrOiEpKdnq5H07SvghhKqqqjql5AFCyNPT8+HDh3V1dWJiYv/884+jo+OHDx+uX7/OMnlPJycnZ+XKlZ8+feq6FzAfH9+SJUvOnTvHY/8Oahq4uTLQ2bBhQ3BwcFhYGGPiGSHEvIucnBw3Jw8KhZKTk5OVlZWfn19eXl5WVpaenv7p06esrKzMzMzi4mIFBQUxMTEajVZXV1daWiopKamlpaWnpzds2LADBw707t2bEUpKSmrnzp2TJ09etmzZ6dOnXV1dp06dKikpGRIScu7cubCwsP/9738LFy4kcZ+GNDAwCAsLGzZsWEtLy8aNG3FOCMfnnZnGxsaqqioZGRn6w02bNuXl5XHsmZeXt2HDhjAmreS7d+9wpEI1NTU3b94cM2YM/WFAQABOZyqVGhAQsGXLFvpDLS0tHPWDsLDwP//8w/2YOpkJEyZERkYyDCRY0NTUdHFxAQAxMbFjx44tXbqU/QTKysq6urr269cPADQ0NObOnXv69Gn2GzJ8fHyOjo6816yRlpY+dOjQ6NGjp0yZcv/+/aFDh7btwAAA4NixY+Hh4V+/fmXfJC8vv3PnTh4vDgihI0eOPHjwIC8vr76+XkJColevXq6urryUUVj+Tz7z226Zcz5dzXDBQ3mZc76wCElcgoQuPwLcFzPKy8OamqC9lzJ2rdrnjw1kEsxZLtW+gN+hUuHJE66q9MZGePIEli6VkpLau3fvlClTQkNDfxLr5OQgFxcUHw8tLQCAACAoCN68gTVrMB4lg9LSmKwsKi7mNWFZWWzJEhg0CO3dix48YD0vzc3o0yeYOxd7+hRacy7hFX19TF+/zXuVlKA1a1BcHJRyMdWorkYPHoC2NsbpFaispLplw/+ivkSEvg9KSo6nUCgIobz83Lz83MBgPxKJrKnR18zEwtzUUkREtM25ERAQEBAQEPzVEIIGAoLuw87Ozs7Ojkaj5efnNzc3f/jwYfXq1cxrXmk02saNG9+/f3/t2jXGfQ0CAgICgl9AeTmaMwfFxDC8PVFeHsTHw6dP2OXLoKHxa7PrTshk8uHDh21sbBYsWCAoKDhr1qwlS5b81z+kaDRACENoesijKe+fPbKacH7U4njVfvSNcT114nrq7AbQi0QOMmAmiWmLgCQ/iJNB6Lc3R8vNza2srMTpgBCKi4sDgNFysEENjmYCADwogsEyMJ3LKko/P7+cnBzGtEo7CQ1Fhw+j9HSoqgIMQ5KSWJ8+2LZtYGHRobDcWbJkibq6urOz8/z583fs2PFfnDJvjc2bN6elpaWnp0tKSgJAQ0PDkSNHli5d6uXltX//flVVVV6CREREGBoaMh7GxMScPn0af5fnz58vXrx4+PDhysrKjx8//m8qTlBAAHBSSNPZX129QlISsrLa92k1bNiwyMjI0NDQt2/fUiiUgQMHjho1qiNvgeXLl7u7u+OUijc1NVVWVnZzcxs/fryfn5+Ojg57HwzD1NXVU7jLOCQkJObOnct7Vq9fvz569Gh2dnZTU5OwsLC6uvrOnTvxF0zjkJKSMnPmzOjoaIaNxNOnT42MjAQFBUu5TfkAxMfHX7lyZeXKle0bFB8hIaGRI0e2+obiCIZhvJerZ5FBcNwxOjr6wYMHsbGxLNoRFk0Dt3H5+PjU1dXpVQPYaWlpKSgoaGxsRAiJiIjIyckxy6Q4oqurGxgYSHdx2LBhA4VC6dev3/z582/evCkq2voUmqqqakBAgLW1taKi4uzZs7l1wy8oAAAiIiKME5Kamsp5jfgPkpOTMzIyGCehVVMc5g5VrfneM3fYv39/REQEN2mFsbFxRz/Q24Krq6u3t3dAQAD7C0NQUHDFihXS0tL0h2PGjPHw8Fi3bl1iYiJdSiIsLKylpbVp06bp06cz9tq/fz8/P/+NGzeYy44oKio6OTldvHgRJ5OGhoYvX74UFxfTtTL0Rhsbm/v378+ZMycpKYkXuxQWxMTEvLy8pk6dGhUV1cg0766hobFt2zaOHiHs0Gi0CRMm+Pj4MC4+tbW1+fn5S5cuDQ8PP3HiBPsujDddbQ314OaSirKfrEqYNQ37N5YoKPG17grQ2AgVFdCanQbvIBrEfW3KTG1W0xRof5ToaJSTgzdKdjb29SuYmLi4uMTGxk6fPt3T0/P7yamqQvPmIbbqYyg7G/btA1FRjKP2hUqFxERUXIwpKICODpBIYGEBiYnA5XKKCQoiCQloagJxcaxnT8zVFQYNgtxc5OnJQeVBTyA2Fs6exdauBQBobobycpCWbreUpD0UFyNnZxxJ5XdqauDGDeAiqcEwzHSAhekAi6amxvSM1JS05JTUxPSM1ObmZhqNmpySkJyS8PDJ/YHmViOHOynI9+j8oyAgICAgICD4M8EAYOfOnbu5mEEREBB0KXl5eZMmTQpnqzDXs2dPDw+P/6J9LgEBAcHvAEJoyhRu5T8xXV3M07Nb7xz9HlAolJMnT75//z4gIGDQoEEuLi6jR4/uLIfqP4yGBpqDA/zsZPCxr9mtwf+8MB/dIMB5HoWEwUsjzFqqOxJsN8nJyQMHDuRWcoLOkSNHGG5Sq5LQrXwAACspeG3M4cVQXl5uamp67tw5R0fHdmeFnj1D+/YB+xK3Hj2wvXs531PuJAoLC11cXJKTk8+cOdOlpaz/OCoqKvr06ZOSksIyY1dbW3vgwIFLly5pampKSkpKSEhoaWkNHjzY3t6evRR6RUVFv379wsPDGVN0lpaWBw8e5GYGQ6VS9+/f7+bm9vTpU27r+P8joL17EReL7xaEZPLzCzU0xF+8AF3dbk6MG4sXL75x4wZ7aQAA0NHRCQsLo89K3r9/f926dY8ePbK2tmbv+fHjx/HjxxcVFXEcwt7ennfvd1dX11u3brHot+Tl5VetWrV9+3YegzDIzc21t7fnOBstKCiIXylj/Pjxz549a+uIzNA/iGNiYjZv3pySklJTUyMoKKisrDxz5kwXF5c2fUzTO/MiZWAPi7/X9evX/fz87t+/3/GhOx0qlUqhUNoh2UlMTLS1tQ0KCuIowQGAjx8/jhw5EkdM4ODg8PbtW/rf9+/fnzFjBv6Ijx49mvxjafiAAQO+fPmC05k5uK2tbUhICE5na2tr5g4XL17cs2cPuwhJT0/vzZs3POrVOov6+npdXd3s7GyWlweGYZaWlr6+vixKgqioqKCgoMbGRisrKxsbGzKZzB6zoKDg5MmTycnJCCFVVdVVq1bRLRy4JbBixYrg4ODs7OyWlhYJCYk+ffosXryYbg4BABMnThw+fPjSpUvbd4AIIXd398ePH1dXV/Px8RkaGm7atIl36fDatWvPnTvHqGjDjKSk5JkzZ1g0N4w3L/183jpfGRnWwDi14i3lYzPPK9Wl9Un8/uJB0dHoyRN0/TpeEioqpKAg+o8jlvjcxmVuYS91QW8xGyQ8d4UUt4Ctgh49QvSJf+5gJ05gU6YAAIVCGTRo0KpVq+hvQ9qaNcC9ChKmo4N5e//kgUSjoRMnwNsb5eVBfT2IiGCqquDoiLm4oMmTUWwshyjS0tiePdigQVBdDT16wA9vKrRnD3Jzw8vZxARzdUXnz38fS0gIU1aGuXOxsWPxD7ZTQM7OvJbVk5QkvXjBu7CSQmlJTkn6Fhcd9TWivPy7hoZEIg8d7DDeabKgoFD7EiYgICAgICD4O3Bxcbl06RIhaCAg+MU0NDTMmDGD/TYWPz//8ePHu2i9DgEBAQEBDsjTE61fD2z1Vr9DImErV2Lr13dvUr8RdXV1z58/P3bsmIiIyM2bN7W0tH51Rr8ANH8+8vVlb68TEvUyGfF86LTAfpYNrLW5QU8U3pv/1hIQGo1maGiI4zUtJyf38eNHjR93J7Maof8HBAAqghBvxXpotbW1jo6OlpaWhw8fbn9OZWVo7FjEtJKSGUxdHXv5EiQl2x+fB54/f75u3TpDQ8Njx4716dOnS8f6U/Dz8ztw4IC/vz/HrfX19dHR0XV1dRUVFUlJST4+Punp6StXrly6dCljOTJCaObMmXJycswryPfu3VtWVnbq1CmWgM3NzU+fPj148KCCgsLt27eVlJS65Kj+HJCnJ1q1Cjh5yOdRqQOLi3NMTUl+ftBa8Y5ug0qlOjs7v3nzpra2lrldT0/vzp07xsbGjBZfX9/Zs2dv2bJl5cqV7LPmhw8fPnbsGLvngZGRka+vb6sL4umcPXt227ZtNTU17JtkZWUvXbo0mUc78R+MHDnSx8enTbsw7/v69ev27csOjUYrKysTFxcXEuqSuR/8ohI4FBQUmJmZzZkzZ+PGjZJdfMVm0NLSEhUVlZubq6amZmxszHFiu4OcP3/+yZMn79694yYccXBw4KazkZeXf/r0KUO78+DBA2dnZ/zhnjx5MnHiRPrfo0eP9vb2xum8ePHiy5cv0/+eM2fO7du3cTrPnj371q1bzC0BAQE7duxITU0tKSnh4+NTVVU1MTG5ePFiOwq7dBA3N7e1a9eyXDroYBg2bdo0d3f3rhu9pqaGblrD8oIXFxefM2fO2bNnAeDVq1cnT5589+5d16XBjdraWiMjo7S0NG4dTE1NIyMjGQ/ZxQEtzejsgbL05BaEoH9Z0MT0U7JN3805yLm5jB2pOjrA6Zr5PayFBfZj+r8TBQ199QRWb5dtp6ChsRGFhNAWLsRobF/HGZBI2O3b2I8Kce/evVu9evW3b9+AQkHDhiHuZxX4+bFLl7Dhw78/pNHQggUoKAhYZCUCAtjgwdjBg8jFBcXEMBe/wHr3hhUrME5veW4/Mf5FUhIwDFgM1cTFsbFjsUOH8HbsOImJtEmT8OuP/AuGYbdvY22vV4gQSkpO8A/0+Rrzmf6ky8rILZznoqnBVXVEQEBAQEBA8NdDFzT89r63BAR/O8LCwo8fP17LphxvaWlZtWqVs7Nzq6U3CQgICAg6mRcvuKoZAIBGg48fuzGb3w5RUdEZM2ZERUVNnz7d2tq6g0tL/1Cw3bsxpprcDEQb66bG+btL56VbYx4G2MqeMFgalAXptmgQVweBeN4Hvx4SieTo6Igz62NsbKzBtNZK6sfitAoKsNxmDgkJMTQ01NPTO9Sxu6vo+HFuagYAQBkZiG3yu9MZP358fHy8mZmZhYXF//73v0Zu9Zj/S5SUlChyN5cWERGxtLQcNmzYlClTtm/fHhIS4uPjk5iYqKmpuXr16uDg4JiYmDlz5qSnpx88eJB5x5kzZ7q7uzOf4czMzA0bNvTs2fPq1av79u3z9fUl1AwAgDk4cLwEAQACIAFg6uq/j5oBAMhk8qNHj65duzZs2DA9PT0tLS0LC4tVq1Z9+PCBWc0AAA4ODu/fv79z586kSZPY3WI2bdp0/fp1CwsLeXl5DMOEhIQ0NDRmzJgRFBTEo5qBSqVevnyZo5oBAMrKytoqwCosLIyJiWnTLsxISEi0e192SCSSvLx8F6kZAAAx0aYdlZSUwsPD8/Pz1dXVFyxY8OrVqy69kFIoFFdXV319/cGDB0+ZMsXW1tbAwGDXrl2d7gCxdOnS2tpajq7+dNzd3Zmr6jCQlZVdtWoVsxMJ/VWNM5aCgoKpqSnj4fLly3GkISoqKps2bWI83LVrl4qKCk7nXbt2sTQOGTIkNDQ0KioqICAgKCgoNjb24cOH3a9mAIArV65wVDMAAEIoODi4oKCg60afPXt2REQE+yunpqbmzp07dC3F4MGDIyIi8L1YmMnLy5s1a9aAAQM0NTUNDAxGjx6N75+Bg5eXV0ZGBk6HrKyszMxM+t8clQH8AtjKbbKWg0V0hbMmpR9nqBkAgMpkxUFOSGDWN/yEsDCqr0djxtDGjEGzZjGasZ9p66HB9+/ObaSxEe3bhxwdaYMHo23bMDIZ7z2vooKZmDAeDR06lEKhREREQEEBwi/p0tICTC4F6NAhDmoGAGhuRgEB6Pp17PFj7NQpbNQosLHBBg/Gli3DXr7ERo6E5mZuI2TJ9/QyGXFu1OLP6mwXkJoaVjUDANTUoGfP0KVLeGl3GOTpyauaAQAEBLCfawzxCIZh2v10ly1Zs3Pr/r5aOgBQVl569OSB4FDOIloCAgICAgKC/w6EoIGA4NdDIpGOHz/+9OlTRgFIBg8ePDA1NcU3kyQgICAg6GRavVNDSM0ASCTS8uXLvby8XF1d//e///0Sm+hfSc+e2KlTmJYWsNyiVVLCli/HpkwRIcMoOdinib0wwhKssDk/Zn53piHa732q9u/fb2dnRyJx+Jmgo6PDsoJTkg8UBAAA6qmwKhEFlAMCQAidO3du/Pjx9IrUHa1LgltTHAAgPr5D8XlDUFBwy5YtX79+jY2NNTEx+fz5czcM+juDfq583yr6+vo3b96Mjo6WkpLatGmTs7Nzjx49/Pz8WKzC1dXVLS0td+/eXVlZ6e/v7+zsbGpqimHY+/fv/fz8nJycOvs4/liEhWHaNMSpZLs4hlUDYNu2dX9SrTJ16lRfX99v374lJyd//Pjx9OnT4uLi7N3U1dXDwsLU1NRMTU0TEhJYtjo5OX38+DEyMpIxz3r37l3eZQGhoaHp6ek4HTIyMlJTU9nbS0pKPn36lJiYSP3ZGCM0NLTd86nCwsJTp05t377MZGdnr127dvz48ePHj3d1dWXMX/5WqKio3LhxIz4+vn///idOnFBWVnZxccGfi20fLS0tI0eOPHfuXHJyMn2OuaGhISEh4dChQ5MmTercrytkMvnx48enTp16zMWdXk5OLjg4+J9//tHQ0BAQEKC3mJmZXblyhaW4iZqaGk7VAwDQ1tbu1asX46Gjo6OjoyMfs+n9D8TExObPn8/sJ9SnT58VK1ZIcZpclJKSWrFiBTfzIRUVFVtb24EDB4pwutp0A/n5+Tk5OfgdHj161EWjZ2RkvH//ntvWqqqqM2fOAICYmJiWltbXr195ifn48WMbG5u7d+9++fIlLS3t27dv3t7eEyZMYF/iwgvx8fE0HAcCgPLy8tzcXGZJAftbgJ8fm7FYcmnDGZmmn4qMkHNzqT+XFyHn5tL/MTWRgUKB2FgUHQ3R0SgwkLEF/Uw7jk5Cqo2uKmVlaOJE5OaGYmMhLw8KCqClBe+bipkZs/IPw7DJkye/ePECKBTAPasA8K8WoaUFfHw4qBmYt1Kp2OjR2JUrpPv3sV27ICUFjR9PGzaMZmeHxo9HN26UNqOIKriZD+uS0aixu3pfjjM6HjZztduOf7bb7345fuO9UB3Lf2Nyy62+Hh4+BE6lnToN9upvOCgpdbDulapKr/WuW2c4z+Xn56fRqHfuX/d686IjAQkICAgICAj+dDj8+CEgIPglTJgwwcTEZPr06WE/V6RLSUmxsLCYO3fu5s2bCZdjAgICgu6ArdB7mzv8ZzA1NY2IiJgwYUJcXNyNGzfEfqcFwV2OqSn28iWcPAnR0VBbCwICqHdv0rp1wGnZ9NY+2KNiVE+F6Bp4VAzTenR/urzCx8fn7e29ZMmSd+/e5f64Zy0jI2NsbMzR6n+SAlzMBQC4XQC3C5BpU07jwdkkGjU8PFxTU7MTEsKxS+GxQ+ehoqLy5MkTd3f3UaNGbdu2bdWqVd029O8GHx8fpe03zVVUVHbv3o1f7vDChQuzZs3q3bt3v379Zs6c6ebmxnHOmwBbtoxUWIiePWNZqSnZqxelrKy+T59fM/3YSQgICJw4cYJCoezbt+/evXvsHXr37t2bi0cFPl+/fm3AvWiUl5cnJyczX77evHmzd+/ezMzM8vJyISEhJSUle3v7o0eP0o0QKtlXyvKMsbExo4JA+0AIbdy40cPDI5dpivHRo0dTp049ceJER/VkXYCiouLq1atXr15dUFBw8eJFc3Pz1atXb9mypRPrQaxevTowMJDKVpClubnZ29t7z5497G4EHaFXr14vX74cPny4oaEhxyJcEhIS9+/fb2ho+Pr1a11dXZ8+fbj9qD958uTEiRM5zt/36tWLvRbPnTt3xMTEXr58WVj47zx07969FyxYsGPHDpbOmzdvlpKSOn36dHJyMn0KnEQi9e3bd/Xq1UuXLm3LEXcrhYWF3PxUGOAUXOggd+/eLcadwc3JyamoqJCWljY3N4+IiLCwsMAPGBsbu3btWvanuKys7OrVqyoqKuvWrWtThjhWSXRERERsbGzof+OpCmprsQwOSi+GpoHFnoHxkKqqyrH4UccRFSMNHtmWzzGE0OLFKDaWx+6YoSH2s0cUAFhaWp47dw5UVEBaGqqquO5MJoOZ2fe/P39GuJoblJ2Nff4M5uYAgJ4+LbxwNQUTzehpnqHQK72HWqZC73RF9ZowAIbTmWQvlghB+jZB+jYDkyP3uu8zTcNb7ISys7FPn2DgQJw+HUJNjdeeGAZNTWjMGKDRQFISBg3CVq5sxy9oDMMG2w7r3Uv93KUT1dVVzz0fCQgIOAwd1dY4BAQEBAQEBH8HhKCBgOA3olevXgEBAevXr6cr/Rm0tLS4ubndvHlz2bJl+/fvFxUV/VUZEhAQEPwnUFMDfOtXBYXuSuUPoEePHgEBAcuXLzczM7t165a5ufmvzqgbERXFmFZY4kwcKQrAip5wJBMA4H9paLQcJtb5tbw7DUFBwZs3bxYVFXl4eCQlJfXo0WPq1Kk6OjocO+/sg6U2IN8yAABUXRa42EZkgkvw4Y2akp1kBdfqqtBuXzb6zz//DBw4cOLEicnJyWfPnv0Npwy7AX5+/hZu6xE7hrKy8i+pRP4ngu3Zgw0fji5fhtxcaG4GUVGkpUXaskVp8OCCggLm6jB/KL6+vpc620Cb3RKPBTKZzOz3cOTIkWPHjpWUlNAfNjY2VlZWJiYmRkVFvX37VkxMzMjISExMjJslPgCIiIiIi4sXFRWxtOvr6z948KCDF5BVq1ZdvXqVpXxDfn7+xYsXGxoaOv3sdSJKSkp79uxZsmTJvHnzQkJCnj592ik/cuvq6nx8fNjVDHSampoePXq0Y8cOji5E7cbIyGjz5s2urq5eXl7c+ggLC1taWnLbSsfU1PTKlSuurq5JSUmMRgzD+vXrd/r0aZbiLABAJpOvXLmSnJx8+vTpvLw8hJCOjo6rqyu3Se6lS5fOnj378ePHwcHBAGBrazt58uRfZb3AI/Ly8mJiYvX19Th9mI0rOpdWzU7q6uqKioqkpaUHDhz49u3blStX4vdft24dN8OJmpoaNze3ZcuWCQsL856hk5PT7t272S8vzGEZf7fvakPXNFBVVbGlS0k/24pQtbWB+6UPeXpiY8e2Y0QAwEigZySopinA+y7o+XPEY/UfeXnMzAw7fpz9C6SCgkJpaSkICGD9+iHuzz6mpoaN+j6njjIyuNkz1AuKpCr1SeuhnloimhKPUssb04QdqrdN4CVHmbpK/cxv4o11Pkb2FDIfAHzsazZ2i8ezwzMsUj5x3a2pCcXFYV0maMAmTEDXr8OPD0TcrhgUFCCGfdGnT+Dri125Aj17tmNcdTWNDWu2Hzu1v6qq8tGT+0qKKvq6/dsRh4CAgICAgOBPBwOAnTt34q+SISAg6GYePny4aNGiak6W5rq6us+fP+e4+IOAgICAoHPIz6dNmAD5+Zy3SkmRrl2D/9S0PW88ePBg7dq11tbWmzdvZr/tTlBHBZNwVNAEADBXGU73+3tmwRFAWCU8K0ZXU2soXwP5LJ2GyMBzw845QLRnD3Jz47oZw7DlyzGmSuHdRk1NjaOjo4mJCfuq2f8Cr1+/PnPmzOvXr391IgQcsLW13bdvn62t7a9OpKOMGTNm7ty5kydP7sSYeXl5pqamzCvaWVBXV4+JiaEbDoWGhk6aNInbEu3x48c/e/YMIWRsbBwdHc0toImJyYULFzZt2pSamlpcXCwgIKCoqGhmZnb+/PlW1RX4fP36dcSIEdzSk5OTe/XqVatLxn85VCp1yZIlGRkZb9684e+wA5anp+fEiRO5CRoAQExMLCQkxMjIqIMDsdDS0qKpqfn8+fOOf/+pqanZv39/VFRUfX29qKioqanp1q1b/1sOWD8zYMAAnBKcPXr0iIiI6CJNw86dO/fu3YvTQVlZOTo6Wk5OLiMjw8rKKi8vD0crU1NTY2BgkJWVxa0DHx/f3bt3p02b1qYkx4wZg6OkgZ+NGeiaBg5WDcnJtPHjAdcMA1uzBlu7lh4EIYQWLEBv37J3Y5g30GbPxpjqlLHXvGirwAK/bgW3fP6lVy9s6FDo2RMbPRpUVDh2CQwM/N///hcYGAi5ucjZGXF8ssTFsXXrsAULvo8bEoJmzaLbVGQo9A7vaxapaZzaQz1NsU+erDJvRwYSDTXq5XlaumoGcsJ6oqAnipT2bkevXkF5eaZ8r1NjXDxspjTxCQCAVF3VqwNT9HISuYXCzp7Fxo/ncVyOFDWDPD+QuDw5yMUFeXkBznMhKAgtLRzrYmB6etjz5yAk1L7EcvOyDx3b09TUKCEhuWfHYVHR/+5VkYCAgICA4D+Ii4vLpUuXOlOWTkBA0FlMnTr106dPHO+GxMfHDxo0KJZnJz0CAgICgjajrIzNng0cTc4FBTFHR0LNwJFp06YlJSVZWFg4OTmNHz/+27dvHLvV1dVVVFS0w6z+T0eUDPs1v98dvJkP97nOpv15YADWUnC8L7a8rwSfpRMAUFsrPdyG4GvWYNxLbmF9+mArVnTaYG1BXFz81atXgYGBJ0+e7PTgjY2NycnJnVvrnRuVlZVxcXH53CRcXJCQkOAovSX4HVBSUipgLIv8kzEwMEhJSencmCoqKv37463sNDMzo08eR0dHz5gxA8dwPjQ0NDExEcOwNWvWcJMmyMrKbtq0ydzcPCAgIDo6Ojg4+P3797Gxsffv36fv0tjY6O/vf/369YCAgKampjYdy6FDh3DSKy0tPXbsWJsC/hLoNgNiYmLbtm3reLTU1FQcNQMA1NbWclsi3xH4+fmXLFnSKZYY4uLihw4d8vX1DQsLe/v27YEDB/7LagYAmDlzJo5pwcCBA7vOoWH69OmysrI4HVRVVeXk5ABAXV1dTk4uPDwcp3NGRkZ5eTlOBwqFgh+BIzdu3NDX12dvxzDMzs6uubmZuREhxPmrhZoayMnhDSMigllbM4IAAOAeC08dfvDpfcOFI2VHtpcc21ly+Xh54rdGxMRPg+KAUyECAAAwUVFs715s8WJuagYASElJ+W5upKqKnTiBsRsdyctj8+Yx1AxUBDG6FpenrJm74oLOmU8DjoW4LD5xfeisYD1rbmoGiYaaARnRU94/2/Ts5OXLrm/3jE9ZYZy1RC9wy/CroW6uvcBBFpSFMGz/ftLdu9iYMWpqPU5/9gh7saMHtQEAKkUlp2y4kyXPxedAQQEbNOinltpaSEqCzEycyiBNNAivgtPZMD0WaYSivmFI/wPam45SOBmjYCdOYCYmwC5GERKCvn2xWbNAWJijmgEAUEIC4l0EXFkJ8fGQnc0QT6iq9Jo1fT4AVFdXPX7mwWscAgICAgICgr8IouQEAcFvipaW1sePH0+cOHH06FGW370lJSUODg7BwcF9+/b9VekREBAQ/N1gy5eDoCC6dQuY7UZVVDAnJ2zr1l+W1m+PmJjY2rVrly9ffvHixWHDhg0YMMDBwUFFRaWioiIlJeXr16/R0dH19fWCgoL19fXa2trjxo1btGiRqqpqF+VDoVC+ffv2/v37z58/p6am0mg0Kyur1atXKykpddGI+ExSgFcl8LQYAGB1ElIWxAZ3aHXub8d0RTifAwCQ3bZZOVzExbHdu9HmzZCXx7pJVRXbvx9+XSkuSUlJb29vCwsLLS2tMWPGdFbYgICAmTNnkkgkVVVVDw+P3r17d1ZkFnx8fPbv35+RkVFdXS0sLKykpDR+/HgezdglJCRarWtO8KuQlJSsam1q549ATk6uK5QZ165ds7e3T05OZt9kYGBw6dKl0tLS6dOnR0RE4J/G0tLS69evHzlyZM6cOenp6RcvXiz52YhbQUFh9erVU6ZMoT+UkZFh9kugUChr1qzx8fHJyMigUCj8/PxqamqOjo7Hjh3j4+PpRk0e+1WxjR1+E0gk0tWrV/X09BYtWtRBJ0I1NTUSiUTjMp0GACIiIsrKXJdNl5WVXbx4MTo6mu64sHz5cnV1dR6HXrBgga6u7r59++Tl5duc999CSkrKnj17MjIympqaJCQk7OzsNm3aJCgo2JGYa9as+fDhw8uXL9kVPwMGDLjF5AHAoLGxce/evYGBgVVVVSQSSUlJadGiRe3wetHW1jYzM3vz5g3HraKiovPnz2c8nDhx4uPHj3EKiwgKCpLJrdQba0cFEHl5eX9//1mzZn369KmsrIzeqKKiMnjw4KtXr/LqeiIgAIaGkJHBbTumqQmmpj83teavwLMBg4mlkIkl11X7vIo7BVqrT8HDqfj8+fO/9i3m5tirV3DsGERHQ00NCAmBsjK2Zk19X51PFfChCj5UocgqqKXyg+MqzgNSKWol2X1JjZqmuhot1X22rdVK/KxQXcp1+NTUnx4aGGAXL9JPohbA01pw/IKqKFAg1WPixnuv905kD4Xp6wPj+hMXh/btQxkZUFUFfHyYnBxYWGA7dzIKbdRS4VoevC5FX2qg8edLZl4THMuCY1nIXBL+6YFN7AFSjA8lYWHswQPYswdCQ1FhITQ2goQE1rMnLFyITZiANm2CykquB0ijwYcPXLcyCA1FJ0+inByoqQF+fqxHD7CxwbZsAX5+CzOriE8fYmK/vP8YPGKYo6Iirx4YBAQEBAQEBH8HRMkJAoLfnZqamrNnzx44cKCuro65XV1dPTw8/L98u4SAgICgy6muRvfuoW/fACFMXR2bMwcUFH51Tn8MDQ0NL168eP/+fVFRkaSkpIaGhpGRkaGhIb20c0tLy6dPnzw8PO7evbt48eKdO3e2qWYwPpmZma9fv/by8goODu7Zs+fAgQPNzc21tLTIZLKnp+edO3eOHTs2e/bszhquTdRRweEziqsFABAhw6P+mLXUL0mkS2imQc8Q1EgDDCB5EKbQhtrHrZGQgHbuRBkZUFwMGAby8piGBrZ3L/wG4s73799PnDjRy8vLxMSk49E8PDxcXV3d3d0HDx586tSpkydP+vv7a2pqdjwyC/v37z916lRp6U93w/n5+YcMGfLq1atWp0Di4uKmTZvGzYiF4Neybt06ZWXldevW/epEOsqpU6eysrK6wgQlNTV11qxZ0dHRDQ0N9BZxcXETExN3d3chISE7O7sY3mqxOzs7u7u70/9+//793r17MzIyGhoaRERE+vTps2vXLnMulk4tLS2jRo0KDAxksRMgk8n29vbe3t6tTnwCgKWl5cePH3E6mJmZRURE8HIgvwPbt29vbGzsoKtEdXW1oaFhJrMa9Wd0dHRiYmI4SkaOHz9+4cKF9PR0RouysvL48ePPnj3Li8wLAFauXEmj0c6fP9/2xP8G9u3bd/HiRWa/HxKJpK+vf/fuXQMDg45ERgjt2LHj8ePH6enpLS0tGIapqqpaWlq6ublJSEiwdE5NTZ08eXJsbCyzrkVcXNzBweHBgwc8qoUYlJaW2tvbs18QhIWFJ02adOfOHUZLWlqapaVlYmKijIwMx1AtLS0GBgZJSUncxhIREXnz5o2NjQ1LO732zZcvX3C0OACQnJz84MGDoqIiTU3NadOmtVm8W1mJJk1CnJReoKhIOn0arKyY29DixYhT2al/S07MnYvduMFoxyk50Sl+VGjrVsT0dLCDDR+OXbuGFwEhLS2tJ0+eGBoactgKcC4HnhWj6BqgcMlXoqHGIjnSIiXKIDteozC9d2kuv6kJdv8+8PNDVRVt2DDgXu0IALAZM7BDh3A6vK+EidGogQYAoJeT8PjoLMXKf016MC0t7MEDuqABPX2KDh0CNkUgZmCA3btXJS59KRcu5qKKFg6j8GGsByhEgpFyMF0Rc5BhKkVBoUBKClRXg4oK/NCmozlzkL8/3jGqq2PBwTgd0JUr6OJF+PnbKZDJmIkJdvcuCAsXFObv2rsJIWQzaPDsGQtxQhEQEBAQEBD8TdBLThCCBgKCP4OEhIQxY8Yw314BgGHDhvn4+PB4e4WAgICAgOA3pLCwcM2aNdHR0Xfv3h0wYEBHQtXW1q5YsSIyMrK0tHTUqFGOjo4ODg7sNuBxcXGTJ0+mr4Jta/neTiGvCRyiUF4TAIAwCW7rY8Px/Iz/MEZ/QaGVAACXdTBnxc6OXlyMEhMBwzAdnVa8kbuXly9fTp069dGjRx30aTh69Oi5c+e8vLwY9tFXr17dv38/XZrTGZl+x8fHZ+bMmSxqBjpkMnnevHlubm74EaKiohYvXhwVFdXRVCgUaOP0EkGr7N27t7m5Gb/0OwAUFBRUV1erqKj8tob2dEn3/v37uyI4Qujt27ceHh41NTUyMjKzZs2izyNOmTLl8ePHPAZZunTpxYsXWRpbWlpalQStXLny4sWLHIsj8PHxrVy58sSJE62OPnr0aG9vb5wOI0aMoC8uLykpef/+fX19vYGBAUd3+t+Br1+//vPPPwkJCR2MM3/+/Js3b3KcIuXj41u7du3hw4fZNx06dOjgwYPslXT4+fmnTJly7949XoauqKgwNTXdu3fv9OnT25H5b0Vzc3NaWhpCSF1dnRfJ6fnz57dt28bR1ERbWzs4OLjjKzGampqCg4Pj4+NVVVWHDBnCUTdQV1c3aNCg6Oho9k1kMnnWrFk3mKbYeaSiomLBggWRkZG5ubkAICgoqK6uPn369B07drD03LBhQ2hoKN1uhD1OZWXlsmXLGBIodkxNTcPDw1lu78TExDg4OJDJ5CdPnuDYP3QOOTlo+XIUHw8MMwwMI+fk0Pz8MHt71s7v39MWL2Yv9MAQNHCjiwQNUFBAGz8euNXPkpEhXbvGajLxMy9evPjf//735csX9k0NVFicgDxL2LeAiiBYSYGFGG3gzdM6Pk9JOdmAEJBIoKKCWVtj+/cznCGQoyPCKR0rIIC5uWFDh+JkCABvymBGLKILDnqV5j46NrtvfiqIiWF6eti5c6CoCACQnU2bOpWDsRlAmbjMpQW7rphPqP659J+mCFhIwEApbKAkqAmBbzm4FyKfMmj+2bnBWgpu62Oy3D/f0Lx5yM8PJ39MQwMLDOS6OSqKtnAhq5rh+54Y5uiIXboEABcun/wSHSUkJHTi8EVePUgICAgICAgI/nDoggbi5hEBwZ+Bjo5OYGCgra0t83ITPz+/U6dOrV279tflRUBAQEBA0CEUFRXd3d3v378/atSoFStWrF+/vh1WDcnJybdv33Zzc9PS0rpw4YKNjQ2O2k9PT+/9+/djxoxZvXr1mTNnOpZ+e1ARBE8jbMxXVNAEDTSY8Q2d6ofN6PS5/1+EgywWWokAwLMEOSt2tl5EQQH7LV1SnJyc3r17R58p2bZtW/ukOffv37969eqHDx+Yl2AuXLiwtrZ2+PDhYWFh3BZ9toP9+/dzVDMAAJVKffPmTVFRUY8ePXAilJWVdSifiAh05gzk5KCmJkxYGNTUsA0bQFe3/QEJmOjTp4+Xlxe3rVQqdc+ePZ6enoWFhY2NjZKSkurq6v/73//s7Oy6M0leqK2t7TqxBYZhI0aMGDFiBHNjZWUl75YGIiIi06ZNY29vdX6lsbHxzZs3HNUMAEChULy8vA4dOiTQmoP6pEmT/P39GxsbOW4VEBAYN25cTk7O4sWLY2Nj6eUnJCQktLS0Nm3axCiE0UXExsYmJCTIy8ubmZnx+CQaGBhkZWU1NjYKCXE1n2eQnJwcGBjY0tJiZWVlbGzMvOnChQspKSlhYWEss6R8fHzDhg07cOAAe7Tc3NyLFy+yqxkAoKWlxcvLy9vb29HRsdWspKWlPT097e3tlZWVBw8e3Gr/35Pi4uKVK1d++fKFXkJFRkZGX1//7NmzvXr14rZLXV3duXPnuJVoSUxMdHV15VEUgoOgoKCDg4ODgwNOn127dnGzV6FSqd7e3nFxcRzVBjhIS0s/ffq0tLQ0ICAgPz9fX1/f1taW49v8yJEjZ86ccXBwUFZWnjRp0ujRo/X09JqamrZs2RIUFFRSUkKlUoWEhDi+Z1VUVE6ePMny9bWiomLcuHFnzpx5+PBhx+vv0AUEeOqBnj2x58/h+XPw9obaWhAWJt28CQCkYcM47GVlhdnZIS8v4HIpY9mlyzXESkrY3Lno3DlgfyMLCWFjxuCrGbKzs5cvX3737l32TQVN8E8s+vKjyhYJAx0RGCgFAyUxK0lQ/X65IsPOtbB2MQoOhqwsUFPDbGyA5dLn4ADx8dxOF9avH8bDp/BIWbisgy1NQC0IsuVUR+156fH1roWDOTB980T797OrGWLU9N0HTbpj51wnJAo/1AwawrCmNzZSFuRry9GxY5CcDLW1ICbmqKMzet268n5Sj4vAvQh9/nFGQythyCfkboDpcbuoc6nRQ8GwaCW5FClxSTn5UTQqicTZgggdP85ZzQAACKGPH7GMDFBXH2hu/SU6qrGxMTMrXUuzH5dUCAgICAgICP5Sdu7ciQgICP4EkpOT5X5ejygsLJyQkPCr8yIgICAgIOgoWVlZU6dOVVJS2rVrV2pqaqv9q6urX716tXbtWn19fSUlpTVr1iQnJ/M+XFVVVf/+/U+fPt2BlDtERj0yeE+T8P/+b2cqjUr7Vbl0Jmn1iH5EsgG0oqZfnU330tDQcPLkyV69eg0dOvT169dt2re5uVlZWfnTp08ct65du3bUqFE0Wue8RCoqKlr1ezh58iR+kCdPnkyYMKF9CdAOHaIaGFBVVX/6Z2xMu3SpfQEJWPD19ZWXl+e4qampadiwYeym6woKCseOHevmPFtl3rx5V69e7c4Rvby8eHe/s7S0bN+70tfXF9/3XkBAIDg4uNU4NBrN2toaJ734+HgtLS32TXJycocOHWpH5rzg5uZmaGgoLi4OACQSSU1NzdnZubKykpd9lZWVc3Nz8ftERERYWVkxBFXi4uIDBgx48eIFc5+Ghob58+erq6vTn00+Pj5NTU1XV1cKhcIx5ooVK/Cf61GjRvF4+AihwMBABQWFt2/f8r5LW2lqajp58uSYMWOGDh3q6Oi4b9++urq6TokcFxenra3NfgY0NDToGhGO3Lx5E/+No62tze3kdy4WFhb4T+XSpUu7OgcKheLv7798+XJtbW0xMTFxcXH2uXzmFhKJpKur++bNG/ZQs2bNWr58OUJo+fLl586d62Bi+GemVThEbGmhLVtG1ddn/jTn1p+9HS9ye6Fdv06zsaH27PlvSgMH0lq73CUlJamrq585c4bRYsoJCX/alhRaZUt7k6NQaNOm/ZQb45+5+ef73y4eLT+xu/Tk7tKb5yrys/GG8StDSkHff0H0CKK9Kvn5JNjbMyJnGg085nLI/G4S4xcH/Z95WPPDQkShIYQQzdOTZmXFkhLN2pr246tsQi3anEKTCvi+r1IQ7UUxl8wKCqgWFiyhEgz1tsyZtNBlBv2fkbH+9OnTOXzGNTdT2dJgzergQYRQUXEhPdT7jyHteSIICAgICAgI/kCWLl0KAIRDAwHBn4SWlpa7u/uIESMY9SAbGhrmzJkTGhpKOK0REBAQEPzR9OrV68GDB/Hx8W5ubtbW1urq6pMnTx4yZIiurq6goCCjW0lJybNnzx48eBAREWFubj506NCrV6+amZm1tQCThISEp6enpaWllpbWqFGjOvtoWkdNGHwGYFNiUGwtAMCpbEitR266mEjrZdN/a/oIg6UkfKiCFgQ38mGT2q9OqBsREhJydXVdsWLFw4cPN23aRK/rx+Ory9vbW0NDw8TEhOPWw4cP29ranj17dtWqVR3PMy8vj9s6Wgbx8fH4HcTExGpra9sxOrp/H92+zWEBZUkJunAB+vTBcFffEvCChIQEN83KokWL/P39mUvL0ykuLj569Ki5uTl7+fZfBUIoNDR09erV3TloSUkJ+8nhiKam5s2bN9u35jgjI4NCoeB0aG5uzsrKavW5wDDs2bNnY8aM+fTpE7PfA5lMHjBgwOPHj8eNG5eSksK+Y2lp6alTp0aMGGFkZNSO/HFYv3791atXGVcYGo2WmZmZmZmZmJjo5+cnK4tXYIlCoVRWVlZUVMjJyT19+vTYsWOJiYn9+/efNm2avb29jo4OHx+fj4/PokWLcnJyGHvV1NR8/vx50aJF+fn59JtcACAkJHTt2rXa2tqAgIDMzEwtLS07Ozsc/yeOZ4mZfG4+9pyws7N78uTJ5MmTT58+zdHDo4N8/vx53rx5cXFxjCf99evX9+/fP3v27NDW/OrxaWlpmTFjRmJiIvumtLS0hQsXRkREcPTbCAkJwX/jlJWV5efnd27tJHYQQtzMhxjktlYQoeOQyeQhQ4YMGTIEITRo0KAPHz6w90EISUhIWFhYiIqK2traLl26lPn1+eXLl6ysLH9///j4+MDAQABQUlJqs0NDbS2Ul4OsLIiKso/OY4xWqkLw8WHnz2MREej69e8L62VkoLWSVV0KNm8eTJ4MDx5AVBSVhmXzqUf0mtgoKqvuW29hLSwkzOGKHRUV5eTktHv37kWLFgGAmZkZt+B9N5r7AhyIjGxncmQydusWrFmD3r+HsrLvjfz8jdpGVw1OZPoINjX9a92RGNtsYiU0aZYExw8ZexnwMsamxqDiZmigwvRYJMMP/cXAQAxUBFCZ5T/FVoIlkvL5MkrRvfXRzyH0s+M3eJ51qkghe7gDpgDh4Wj3bigqYhkCZWbCzp2YoiIYGWmLwkFNbLA0LIhHNRSoo8Lsb2izOmxSY8tOURGbOhVdugQNDfSGSBWF60baNBL243AFbty4FRb6Yf78+X369Dl27JiBgUFqWtKjp+5V5WVSGoo9JQXVK6rVK2t61NZzOPLcXAAoKfmebTtc/QgICAgICAj+aAhBAwHBH8awYcNWr1598uRJRktERISLi4ubm9svKQROQEBAQEDQiejq6p48efLYsWN+fn7Pnz+/ceNGamqqoqJiz549BQUFc3NzCwsLR44cuXLlyhEjRnTwNlbv3r3d3d2dnZ1DQkI0NTU76xB4R0kQfAZgC+ORdykAwKtSGPEZuRtgqq2bbf/WLFTBPlQhALiYi1xUMYn/2A8OPj6+6dOn//PPP0+fPt24ceOePXt27949fPhw/L1u3rw5d+5cnJi3b9+2tLQcO3asmppaBzOUkpISFhbmaK7OoNVi53369Gl1CpADNBrcuMFBzUCnvBxOnwZC0NBh3rx5w3Hhfm5urp+fH7d5x6Kiol27dvn7+3dxdrxy+/ZtKSkpQ0PD7hxUT09PRESkvp7TPMoPJCQkjIyMrl+/rqGh0b5RNDQ0+Pj4cDQNAgICPL7T5eTkQkJCDh065O3tXVZWBgCysrLDhw/ftm3bs2fPuHnvA0BhYeHOnTs9PT3bnj5XPD09r1+/zlEv9fXr1+nTp/v4+ODszsfHt3fvXhsbm9raWltb271790pISBQUFPj6+l6+fDk7O1tPTy8zM5NeB4GF4uLiAwcOjBo1qnfv3oxGMTExJycnXjJvaWnB74AvQGHH2tra19fX0dGxrq5u/vz5bdoXn/T09KlTp6alpTE3IoTi4+PnzZv37Nmz9tU8onPmzJnY2FhuWxMTE/fs2XPkyBH2Ta3eiMAwrBtuVmAYRia3IgtttUMn8uDBg69fv3LbWlNTY2BgcPz4cUZLZmbmrFmzPn/+rKKioq2tLSMj8/btW7qCRFlZOSgoiMdx0bNncOsWKiiAhgYQFsZUVGDBAmz06I4dDXfMzTFz838fdpmgAcMwnqQY4uLYwoW+PZzD/BtKCymoHAAaIsMaAl/X2jqIDhn1k7zj69evjo6Obm5uY8eOZZYyREZGtiAY8wV9rAIAkOKD2/rY+uFm8EPxENk+WYOgIHbhApaeju7dg7w8JCyMhg2/FGmWlsR6Caquoob41fPxwfjpEhwjGYvD2wHYxM+U9GYyAJS3QGAFBFYAAAZDOVxzxBpqx0S9+SfsqU18GIYQACBXV+z+fXTgALua4TsFBWjPHuzpU/qjEbLwzgT7JwalNQACOJgB32rRml6YsTiQmN7c2Nq1QKWiR4+goCBDWuKmsTbtx3tfW7Pf7NlL5OUUjAwHLF68+MqVKw4ODo6OjhKyAnV1tQBQJiacJiYcqKYMACSENMurlGobZOsbxJpahKhUAKgTxHLdr4dHvgcAfn5+zT59eTzxBAQEBAQEBH8HGADQFw/96kwICAh4paGhYcCAASwrJ+bMmePm5kb4NBAQEBAQ/GVQKJTs7Oy8vLympqYePXpoa2t37ofd1atXDx8+HBISoqio2IlheYeGYFc6OpP9/aEcP1zUwYbjrWL93aEgMA9HaQ0AAC6qcEjrvyu4pNFojx492r17t5KS0pEjR7gZMBQVFeno6GRlZdFN2rmxf//+b9++ubu7dzwxY2NjnFkWSUnJwMBA/KXbNBpNRUUlNDS0bXO6kZG06dOBU/nw78jIkDw9gWlKkqCtNDc3a2pqenp6sj+DBw8e3Lp1K86+ampqcXFxIiIiXZgfb3h5ec2fP9/X17d///7dOS6NRjMyMsKZ01VUVPT19dXX1+/IKI2Njf3798eRBPXr1y8mJkZAQKAjo0ybNu3hw4c4HfT09L59+9aRIViws7MLDg7mtlVaWjowMJCXJxQhxD75XV9fv2zZslu3buHsOHPmzDt37vCYLTNTpkx5/PgxTgdra+uQkJC2hk1JSRk2bNi2bdsWL17cjqw4MnLkSBxdiJWVVVhYWLuDjxo16s2bNzgdbG1tOU6r3717d+7cucw2ISzo6OjExsZ2g5jA1tYW/5nasmXLgQMHujoNOhMnTnz27BlOh0GDBoWGhjIejh8/3tjYeO3atexfBgIDA11dXXE+uBmgzZvRixfAYqEkIYFNnEjat+97n85yaGjLLuztbQ3Oq6AB4OXD2sDXtY2NrJ2FhEnDxoiOmvjdZaSiomLAgAFHjx6dPG6cmZUVvTEcAJOURHp62xcePF8qDAB8GHgaYYOkvgdh6B5wNA3J35o+BDXU1yESGTT68ds6iAoIcv4y7Pey7uWDagqXt46UDHnt/2Rl5Tm9cdLS0I4dxQVl6xxXB+sOqhLhrHvgo1KGfAue+v756Cgf4eaGn7ZJS5POn6ctWwaVldwOBGRlSa9eAVMlkUoKzItD/uX/dpHhhyHSYC+LDZOBHoxPrexsdOnSgbLszB+5q6r02rZpD0u5paqqqpMnT+YUJpNIJAzDVBpbivmwZh4uFBiGzXCeZ2fTIU8aAgICAgICgj8IFxeXS5cutc2bl4CA4HdAWFj45s2bLNM5t27dGj16NP5iOwICAgICgj8OPj6+Pn362NjYDBs2zMDAoNOlewsXLpw3b569vX2bDKU7ERIGezWwc9qYAAkAoLQFpsag2d/Q5z/2I50Pg10a3+/bXsmDj60UN/ibIZFI06ZNi4mJmTZt2tixY+fNm1dYWMje7eLFi1OnTsVXMwCAq6vru3fv0tPTO57YhAkTcN5KhoaGrRrRk0ikiRMnenh4tGlcFBeHp2YAgPJy9PPKY4K2cvnyZQMDA47PIEcneWaqq6vb7GreqdTU1Jw/f37gwIGrV69+/vw5j2qG2traN2/e3LhxIywsrK0r6VkgkUiLFy/m9mYUFxfftm1bB9UMACAkJDRq1Chuk7t8fHxOTk4dVDMAQF1dXasdeKyvwQsNDQ1ZWVk4HSoqKm7evMlLKI5L+UVERIq4LSP+QXtsYwAAYO7cuThXYBKJZGtr246wWlpa/v7+hw4dYrZX7AhlZWVxcXE4HZKSkpKSktodv9WbCTU1NRzbJ06c2Lcv3lJpU1PT7rFGmDhxIs57R01NrTur2FTizBOzdSgsLAwODt60aRPHl6K0tHR2djZ7OwvIzY327BmrmgEAqqsRrmTnb6Igh/I+oI5dzQAAjQ200Hf1pUXf5QNr1651cnKaPGLEv2qGwkIoLERJSZ65TRdKvhum7erzr5oBmHQMHItTNNTTzh0sv3KiIiK04duXxphPjc/v1xzeWvY1gvOXn5jPjdzUDABQWU4NeM3pSv7xI5o5E4WEyKfG3z6zJHOp/td1g+6eXrTp3bWFpIJNKOPow/23zyzx3jcpcZXpw+NzJ394zqpmAICKCpqHB56aAQDKytDPCj8pPnjUH1vGVD2mvAWeFMOyBNQvDFlHol1pKKQCmlV7Faxcnsn0pu/VszeLmgEAJCUl//e//w2ytAUAhFBCY0Phh6/ab8MMMvP1i8vVqmqE2c6OoICgvp7hutVbCTUDAQEBAQHBf5D/mAMsAcHfgoWFxenTp5ctW8bc6Ovra2tr+/btWwUFBa57lpejsDDIz4d+/TArK/j5135TU9PLly9jY2MpFIqSkpKKigpCiL7SQkFBQUtLS1lZuWsOiICAgICA4JexdetWfn5+KyurV69edXymqn3MUoK+IticOFTQBAjgRQm8KEGKAqAnBj2FoKcQ1kcYdEShn8hPtq6/LePkYYgMBJQDFcH8OORviil2dG7uD4aPj2/x4sXTp0/ft29f//79N2zYsHz5csYi+MLCwgsXLnz8+LHVOKKiotOnT7979+7OnTs7mNK2bdvCwsLevXvHvqBWS0sLfw00gxkzZixevHjbtm1tGJhT8fWfIJOxLrAHQD4+8OABqq7GAJCiImnxYujedf/dRmNj4/79+/38/DhulZGRwd9dUFBQUlKyC/JqndTU1EuXLt28edPe3n7Pnj329va8TH/W1dW5uLiEhoZmZWXRaDQhISF1dfV//vln+/bt7fa3X7FiRWJi4t27d1lKJ0hKSs6aNWvFihXtC8vC8ePHExIS/P39Wd6DfHx8w4YNO3ToUMeHEBUVbbUDidRpS1xKS0vxS3UAAEdFF++0Gr/VDtwYPXq0paXl27dvOW7V19ffvn17+yJraGgEBwfb2NhoaGiMHTu2fUEYREdH44svy8rKgoOD+/Xr1774QkKtlLwSFBTk2C4iIrJ27dqNGzdWVFSwb9XV1T116lT7Umorq1atevnyJcfSOeLi4osXL+7Ro0f3ZAIArcqSGB3Ky8t37NgxYcIEbk9Bz549Obb/BJUKHh4Yt3cBu8rhj4J+SefFpOHN85rqSq5Srcpy6utnNbOWSvn7+wcGBsbGxqKlS+mbwn9coNIU1VcsPKq1yYL+8A7AnZ/9GCIjIzmqGVpa0PmD5RmpP9WPQAgK81seXK/i4wd943+fX/oR7V5bjH84JUVsKr26OrRlC8rNZW7rXZLTuyRndJQPFnoXe/UK+dQgX39oamLuQ87NBQAqk90CcJEo/QTbxwQfBgc1sWEy8KQIvSuHwubv7QggthZia+FUNhIlw9DKAnppwMaGJiFhwcioj3Y29n3Uf9T4q6xEly9DXByiUJzFxYrl5dPKS8QlxcHaJKGmLu5rfGZShiGZbMDPryck2FtMtHfvXrLHjgtoaEpKShHFdgkICAgICP6zEIIGAoI/FRcXl6qqqi1btjA3RkdHDx061M/Pj4NvdnU12rABffkC9HVXfHzQsyc4OWHr1wOGAUB4ePi0adPwF9YoKSlNmDBhyZIl3ez+SkBAQEBA0KVs2LChZ8+e9vb2N27ccHR0/CU5WEjCezNscwp6WAT0m7WFzVD43dP1+91baX4YKg3/KGL2Mr+7suG8NjYoElW0QF4TTIpGnkaY7H+7LpaYmNihQ4fmz5+/fft2NTW12bNnjx8/XkJCwsXFZfny5X369OElyLhx47Zt29ZxQQOZTH716tWyZct8fHxycnLojVJSUv37979165aamhovQSwtLcvLyzMyMtTV1XkcF7OyQnJyUFrKtYeSEnSuqKiuDi1Zgj59gro6+PFGooWEYCNHYgcPst+m/9Px9/fX1dXlJsyaPHny1atXa7lPaykrK8vJyXVuShQKZd68effu3dPT0xs3btyUKVMMDQ3pm2g02qdPn7y8vLy9vXNycubMmfP58+devXrxGLm2ttbe3j4yMpIxv9XY2JiQkHDw4MGEhIT79++3O+dz587Z2dmdOXMmOzu7oaFBWFi4V69eq1evnjx5crtjssDHx+ft7b1+/Xpvb+/MzMyWlhYBAQE1NTUnJ6fDhw93ylr2iRMnPn/+vLm5mVsHHi87PCIrKyvthl/uAAEAAElEQVQsLIzfB092zwO8SDTaHfzhw4ejR48ODw9nMfnQ19d/8OBBq4eGg6qq6r179yZPnmxsbMzTtDR3cJ7NNvXhhq6uLkcpAAOc18zChQsrKyvPnDnD+EwBADKZ3L9/fw8Pj1bVVJ0FiUTy9PR0dnYOCQlh1iT17Nlz8eLFLDdPuhpdXV2c+iAAUFtbu3z58o8fP6akpIwfPx7HyYNCobRuUfb1K+LBxaF74L1ERadTXtqK8UxZMbW+vn7x4sWXL18W+/rVLCkJmNQMADAdGpR2sq7+pysYGLIGuqbBzMyMWejw8kFN5s9qBgbVVTRPjxptA0E+vp++vu86oQAAy5y5C5XYTiQ6dw7Hywqlp8Pp09jhwyApia5cATbd6r+yBgzDBg5EX78CJx3Sd+TkMC63/uxlwF4GQwBxteBXDn7lKLwKmn+c+zoqhFJkHAAAoLKmXklEuKWl5eTZQ/PnuBgbmiAPDzh3Dv249ygEsF5EONBiwGtF6eraGkxcVN/GzMLcSCkjpzk1+0N17Y3K6sTSr/wjHdXV1dXU1NTV1VVVVeXl5VVVVQcNGkToGwgICAgICP47YACwc+fO3bt3/+pMCAgI2sOVK1eWL1/OcttFW1v73bt3P7kpVFaiadNQfDzr/gIC2PDh2MWLnz59Gjx4cKvGpAycnJz2799vYGDQoewJCAgICAh+J8LDwydPnjxnzpwdO3ZwW4bYDcTUwpVc9LIEKrlbp+uJwWFNzEa6G9NqO/7lMCUGURAAgJYI3DfA+nb+2vs/kvT09Bs3bvj6+lZVVc2YMWPbtm083o2tr69XUFAoKyvrrNdnUVGRu7t7QkKCvLz85MmTW600wcLUqVMnTJjwzz//8L4LcnZG3Eu8YyNGYFevtikH3MEQmj4dMVUo/xc+PszZGTt4sNPG+j24cuXKp0+frly5wq2DlZXVhw8fOG4SEBDYvXv35s2bOzelEydOeHl5aWpqUqlUeXl5Dw+PlpYWQ0NDERGRoKCgHj16ODo6Ojo6Dho0iN2MGp8pU6Y85mKiLiIicuDAgY57y9fV1RUXFysoKHRkphyfpqam8PDwjIyMPn36WFhYdLzSBAMajWZhYfHp0yeOWxUVFb29vY2NjXmM5uPjc/z48ezs7ObmZnFxcW1t7cOHD7OIn6ytrcO4v7slJSXfvXtnYmLC8xGwcuTIka1bt7L7yjBYuHChm5tb+4LHxMSsXr06KiqKXlWBTCaLiIiMGTPm0qVLEhKci9O3iZMnT7q5uQUEBHTEISA3N9fU1BSn9Ia4uLi/v7+pqSkAREREHDhwIDs7u6mpSUJCYsCAAfv27ZOWxvveUFxcPHDgwIyMDI5blZWVAwMDtbS0cCJkZWXt2bMnLS2tqalJSkpq6NChrq6unV4sjBf8/f2vXLlSUVGBYVi/fv02bNigyrwwvVvAP59SUlJ8fHwbNmyws7MzNDTEt8dobGyUk5MrLi4W4W5ihO7fR5s24QQh/1jTz7vagPHlhMddcPqzb2pTcN47H9lempXGWVVAR12Lv4J6Micn5/bt27QVKyzCw4FJ0GDxY2lQyuFw/11jjKXI2MuXwFRgIsLeHnJyEIZZJCXBz84NBzaX5mVxHZrMh81bKWVsLsRyRIAraLAZJuK84CfnJDRtGnr/HucAMUtL7OFDAEBjxqDo6J9yYPJ1oA4cSHrzBs2bh5gOgTWUhQXGc7GSOioEVcC7cvSuHDIaAAAc3u2ULs9AGFaUX6KkLI8QwjDMTkV94iNPwdIy9giU/gahrit8gnzKy//dqt5DeaDdMDOTgQ0NjRkZGZmZmRkZGXl5eUVFRTU1NY8ePRJr1f2LgICAgICA4M/HxcXl0qVLhKCBgOCP5/Xr19OmTWOpZ6mmphYdHc24+YLmzkXv3nHeX0iobvVqwxMnuP3S5gaZTJ4/f/7evXu707aRgICAgICgSykqKnJxcYmOjt6yZcuMGTM6siizg1ARpDVAegPkNEJOI0quhy/V/9q6AgAGsEgV9mhgwr/xIvMHReCSgKgIAECMDOe1sfEdWqBLAAMGDLh8+TJHr+PuZ9OmTTIyMptwZ1BYycpCM2YgTpZgmJYW9ugRyMp2VnrI3R3t2MFiufwvcnIkd3fQ1u6s4X4HfHx8Dh48GBgYyK1DUlKSo6Njeno6SzuZTB4+fPirV686sQYBACCENDQ0nj59SqFQZs6cmZCQAABeXl45OTnS0tJWVla8+zGwkJeXZ2ZmVkB3nuPEgAEDoqKi2pn330JSUpKTk1NKSgpLu6ys7Pr163kXryxbtszd3b3y51LrvXv3PnjwILOe6eHDh4sWLaquruYYZOjQoe+4/SDljaamJjMzs9ifC7oz6NOnz4cPH9pnAuHj47N48eJsttXtvXv3vnbtmr29fTtisrNv377bt28fPXpUVlZWU1OTg6UiD+CrRgYMGPDp0ycMwzZs2HDr1q2SkhLmrX379r1y5YqdnR1O/KtXr27dupVlRwCQlpbeuHFjpwuefisaGxtPnjwZGBhYU1MjKipqaGi4bds2fAlIq1y4cGHHjh3l5eUs7cLCwvPmzTt//jzvoaysrA4ePIjz9KG3b9HChcB9vv/vEDS02v/M/vKkb1w+9wEAoKdGzbFLVtHR0SoqKvRvU8z2DHRBQ/KRCJv4MM9D/2B9+mBBQfRRzczNOXaOfP8e+Plrq2kHNpVUca92AQCDhohMXyzJckQrpufTuOwkLkVes1Omh9JPaj/k5IS+fsUZBTM0xF69AgDk7Y02boSfyycxaxoQQvDlC23JEuD4YaqiQrp+HXR1vz+kUqG0FEgkkJOD1mS4aQ3wrgwCUrKEn+4hU5tIJFJOdr6aWs8WSgsAyDY0Tf2WalTI5teFYdiCBWjH9qgvkf6BvmnpyYznmkQiG+gZ2lgPNtAz6twvKgQEBAQEBAR/BHRBA/ElgIDgj2fUqFG+vr5SUlLMjZmZmf/e6c7ORl++cN2/sfHIqVNtVTMAAJVKdXNz09LSOnDgQENDQ1t3JyAgICAg+A3p0aPH06dPb9686enpqaamtn37dvxiTF0HGYO+IjBSFhapwB4NzMMASxqEvTfHVvUCUTIAAAK4kgujPqN8vNu2v5hpPeCmHiZCBgCopcKcOLQxBTW3YgZMgIe+vn48u+fWL4JEItG43YbnRu/e2I0bWP/+wLxmV1gYMzXF7tzpRDUDAICnJ1c1AwCUltLau5j7t8XOzi4pKenz58/cOvTr18/b29vKykpcXJzRqKqqOn/+fE9Pz06fJEhLS6NSqUZGRqampoKCgu/evcMwbMyYMS4uLs7Ozu1WMwDAkydPcNQMAJCTk8M+P/1fo1+/fn5+fiNGjFBRUaG3SEhImJiYXLx4kfeZ6f3799++fZtFzQAAWVlZGzdu/Mo0rzZ16tTp06dzXCyrr69/7969dhwCM4KCglevXuVY9UBFReXQoUPtUzNUVVWtWrWK46slKytrxYoVNbyUmW+NsrKy2NjYysrKCRMmDB48eMCAATY2NsHBwW2Nc+TIEcazyYK8vPyOHTswDDty5Mjly5fZRQnJycnz58/PzMzEib9w4cILFy7079+f4QPEz8+vq6t79OjRv1vNQK8gsH379rdv33748MHPz+/48ePm5uaPHj3qSNhly5YdP35cR0eH+eqqrq6+fv36NqkZAGDQoEEhISE4HTALC1BS4iUUxjNtypBBW+tNdG7JAG19ARL3oj18ZCio8Bo9ejTH9xFDzQAAi/xuAwD8sA5Ce/eGV1QAk4UDA7R0KQBQKIjW2nG3UDj06KnG2cKETMYMTQTpaoafnpFWxdY/3D4wR0ds1iz4+Vbhv2m3tAAAGBtjBw9ibNdVTEODHB6O6elhGAalpbQVK9CwYbRRo2gjRiAHB7RpE3AvXwUAGsKwWBXch/Re57Kan1+ARqOp9lRKTckUQ2QAKBMWvGimd2SQUbz8z4IhhOD9exKJbGYycNO6HXt3HR3jOF5eTgEAaDRqdOzncxdPbNu17l2AT1Pzb/zjh4CAgICAgKDLIBwaCAj+Ej59+jR8+PCKn6vfeXl5OTo6onPn0OHD3HYsolL7FhXVMt2MNjIymjBhQnZ2dmlpKQAICAhQqdScnJzY2NjGxkaOQXr16kVfoEOUryMgICAg+GtITU09d+7cvXv3+vfvP27cOCcnJ3V19V+dFABAYTOsT0Yvf0xVKAvCM0NMu6sM0TuBuFqY+Q2l/1A/GovDFV2i/EQ72b17N5VK3bNnz69OBABg9uzZ9vb2c+bMafOeNBp6/Rq8vaGhAYmJYePHY0NZ61V3HOTggBITcTpgNjbY/fudPu6vxd3dfdeuXSEhIfgmauHh4U+ePCkrK9PT05sxY0YXOa49f/78+vXrnp6eAHD16tWnT596e3vzsiNC6OPHj2/evPnw4UNcXBxdPK2pqblo0aKFCxdiGLZ27VqcevMAICQkFBISQvfeJyguLn7//n19fb2BgUGbigbW1dUZGxuzezwwsLe39/PzY245ceLE9evX09PT6c+aioqKiYnJ9evXZTtJrpSamrp8+fL4+Pj8/HwajSYiItKjRw93d3cLC4v2BVy/fv3x48e5baW7HRzm/muaF3JyckaNGhUXF8fSrqSktHv37kWLFrUp2v3797dt28aiS1BVVd20adOKFStqa2tNTEySk5O57T5u3Ljnz5/jD0GhUHx8fAIDA6lUqrW19ejRo39hHa5uIDMzc9iwYWlpaeyblJWV79y5M7Rjn1D19fXu7u7BwcEtLS0mJiZz585tx9vBy8vr1KlTvr6+OH3QkiWI+zW2qx0a6J3ZDRhYk2QK1b7bR/jJUCjo6I6y3EzOpR96afB/TlkxdqzTjBkz4EchCZZ6E8lHIpQqi6LXWPJTKZitLXbvHqSm0qZOhZISegeW/uE1NdixY2jUmL3ri4sLudbEAYCJMyXsR3//vs449spyqtvJiuyMFiqT3EFElKQ/QHDWUikSifUs0bZtQ7du4YyCzZzJXFELvXkDly6hvDyoqQEhIUxRkeTjAyynsaYGnToFcXGosRETFgYDA9K2bcwxqWwVWzAdHezGDeCir2ImOTXx/MUT9Q31AJCTmt2jrFJ6gG4d/3eliEpNnUleqWVugUxDEwBAjx4kPz9mEQZCKD0j9UN4aETk+4bG778lJCUkp0yaYWFm1eroBAQEBAQEBH8HRMkJAoK/jS9fvpibm1Mo/xbcnjFjxt27d9HWrejOHW57LamouFpXx3goJCQUFxfHceFLXV3dvXv3Dh48yG1Vh5WV1enTp4n7hgQEBAQEfxONjY1v3759+fLly5cvNTU1t27d6ujo+KuTAgBwy4MtKagFAQDIC8BrY0zrV0sEEEK3b9++fv16dna2iorK0KFDx44da2JigmFYDQWWJSLPHyIMYRKs6Y2t7gVChGFcG3F3d3/69CnLmtGQkJB79+5FRkZmZ2dTqVR7e/s9e/bo6Oh0aSb0agIvX77U09Pr0oHaTeuCBmtrzN292/LpNvbu3evh4fH69euOWCB0CgcPHqysrKRPBjc3N+vq6rq5uQ0ZMgRnFwqFcu3atWPHjgkJCTk5OdnY2BgYGIiKitJotNjY2M2bN+vo6Fy/fv3cuXOrVq3CiaOgoBAZGfnLz8Cfzr179+bMmUOlcp2i6927d2xsLLPhBwBQqdSIiIivX7/26NHD1tZWTk6u0xMrLS2NiYlpbm5OSEj48uXL7du32x1qyJAhOFVaoMPFMhBC1tbW77nUvBcVFd2+ffvMmTNV2eYLcSgoKNi6dWt8fHxtba2oqKimpubevXs1NDQA4ObNmwsWLMDxztHU1IyLixMQEGjrgfzFjBkzxsvLi9tWU1PTiIiIX75yo7q6WlVVtaSkBE9cUlWFpkxBCQnsWzBdXdLbt/S/u0fQwB6EW5y2FrZoleJ86pVT5QU5FJZ25Z78S9ZLjx1vc+zYMSsrK+AuaNjy9MTG56dAXBw7dQobPpy2fj08eMDowCpoKCzEBg8m3b3bKcnzAs3KCv0wlWEuIdGlcNA0GBtjz58DD95O+QV5Zy4cKysrAYDy3ELLqPg+upoB6sqNPwwwMACDojLT/BIDKibm/Ro4fWo0NTeFR4T5vntdWPTdn2n0qPHjnSZ36KgICAgICAgI/hCIkhMEBH8bxsbGLMs7vjtnqqlx2yW0qek6k5oBAFxcXDiqGQBAVFR08eLFSUlJx44d41hL8v379xYWFgsWLCgqKmp7+gQEBAQEBL8jQkJCY8eOdXNzy83NXb9+/YoVK168ePGrkwIAWKQCTw0xcT4AgJJmGPcV5XL2Ueo+9u/ff/bs2U2bNr17927v3r3Nzc1z5sxRUVGZN2/e03u3/iecfkgLEyQBADTQ4EAGGvARXc8DogJFm7CxsfHy8qr78f2tsrJyypQp8+fP79u376VLl+Lj45OSkiwtLe3s7DZu3Misc+10fHx8xMTEfls1AwCAjAz+dtQug/rfnx07dixatMjS0tLf3//XZpKWlqapqUn/W0BA4Pjx40uXLsUx8Pfz8xswYMDDhw9v3boVGxt74MCBUaNGqaqqSktLy8rKDh48OCAgICEh4dChQ5MmTVLCNVdXVVUl1AwdJzIyEkfNAADl5eXsYncymWxpaeni4jJx4sSuUDMAgJyc3NChQ0eOHGlkZJSTk9ORULW4xum8dMDn5cuXX7jXf6yrqzt//ryxsfGAAQOOHz9Ot0hsFSUlpRs3boSHh8fFxUVERNy/f5+uZgCADx8+4FcCqqio6OAZaxPNzc179+61sbHR09MzMDCwt7e/du1aZ81bdwpVVVXfvn3D6ZCUlBQVFdVt+XBDQkJCW1s7MjISr5OkJObhgdnYgKTkv43S0tiQIdiDB/RHbTr56Aet9uSmZmBu5BaH91F4REGZvO5/spaDRZR78klKkySlSCq9+KyHiqzbLSunQKZQKPz8P1d5kJYGgERlLfojfiplZpAH8PNjDg7Y8OEAgOXltTJkcTFCqLSYsmNl0TLnfPZ/q2YVPLtbhZhgP3zegfXr4ccXGKqq6r//BgygPX7cjoDcoB04QO3Zkx6c/aBRXBzy8ODlGVFWUtmy4X9qvfsAgIyq4ifrAeUJqQf9wifFp0s1NQMAAojpIXvdWHuDab+T9938/N/kF7Cec0EBQVvroXt2Hlk4b5mkhCQAeL95UVJC3HskICAgICD4D8H3qxMgICDoTObOnXvx4kXGw8+fP9fV1Yk6OaHLl6G4mKVzOY02p6KC+W6HlJTU1q1b8YcQEBBYt27d3Llzd+/efenSpZaWn6z8aDTa9evXHz9+vGPHjlWrVhErPwgICAgI/hr4+PgcHBx0dHSSkpJ+dS7fsZWGp/2x8dGojgp5TTA5Br0dgEn8ui/4169f9/LyohsD9OnTZ8iQIYcOHUpPT/fx8Xn9+jX9O4ahqUWqsnGxsh6mrJHxydd1+KyjPRSW9cTmKoE48dOEB1RVVR0dHadNm7Z///7CwsLly5ePHj367t27zEs2165dO3v27NmzZ0+cOPHx48dd8X2soqJi5cqVJ06c6PTIncnw4RAZCS2cfadBWpo0f3635lNRAXl5ICQE6upA5l7iuzNwdXU1MDCYPXv2lClT9u7dKyYm1qXDcePr16/zmU7yuHHj3rx5M23atCdPnggzVQFvamp6/PjxhQsXSktLDx48OHHiRG4BhYWFnz59am5urqOjY21tza28vaio6Ny5czvvOP67iIq2Us2Ij49P6Ee99l8ChmGoY/OgrR6jiEiH7I88PDzo1Te4IS0t/eXLl7CwsJs3b/bt23fs2LHLli0zNzdv33CsM7VskEikVvt0Fvn5+ePGjfvy5QuzLObDhw8PHz58/vw580XgF5KQkFBQUIDToaamJjAwsOt8KL99+3b69OmcnBwMw9TV1desWaOlpcWxp52dXVBQkLW1NV44GRns/n0sIQE9fQqFhaCkhE2aBP36Qef5H3ADJ35XD82OsAhp5hJJAKirpQGAqNi/y/mkpaVZlEPYzp1w/ryb9Vx4cxYAxnx6rSxMwibOxnbu/N4DVyTE6CArT3ZeIPHwRnVJ0U86MGERzMBEaNx0CfwYZcXU8lKqgCCm0ouPjx/PEQSbMAGTk0OHDqH0dKArrsTEsD59sE2bwNYWf5TaGlrw2/q87BaEQL4HefBIUWlZ7l9IoqIA57lrboa3b2H6dPwR6UhKSG5Ys/3KpZPRibHislKBQyysIuOGp+U4pOWE9VJKkpWK6yFTx89HAYhPjItPjAMAcXGJPmqaqqq9lJVU5OUUpKVkxMTE+fj4+usblZYWP3/5GCFUVFIkL98lNbMICAgICAgIfkOIkhMEBH8VFApFUVGxrKyM0XLz5s05c+YgFxfk5cX8U6QFodGlpe+amph3P3Xq1OrVq3kfLjExccOGDa9eveK4tW/fvqdOnRo1alQbD4KAgICAgOB3JCkpycnJydra+sKFC792/oaFoAqYGoMaaQAAI2ThQf9fZossJCRUWVmJc3LS09MjIyO/fP369ktCfGo6VVpJeO9TTFAEAMT5YJYSLFXFev9Gp/Y3paWlZd++fY8ePaJ7lY8bN45bt2nTpomKit7hXnqsfaSkpEydOnXEiBGHDh3q3MidDJWKpkxBHNezkskwbhzp9OluyiQsDB0/jnJyoKICBAUxBQUYOBDbtQu6+EpSVla2fv16X1/fXbt2zZs3j4+vW0VDaWlplpaWubm5zJKalpaWxYsXh4eHb9iwwcDAoKKi4s2bN/fu3TM0NHRxcXFyciLzIPWIiooaPXr0zp07b9++HRERwTJVJiwsPHHixLvd6P79FxMWFjZy5EgciwIdHZ2YmJhufmkxc+DAgcLCwjNnzrQ7wvLlyy9cuIDTYdWqVac7cK3AL2cAAOrq6mlpafQF7uXl5devX7906ZKMjMzSpUunTp3aVjWSp6fnlClTmpubuXXQ1dWNiYnh5Y3WQVpaWgYNGsTRUQDDsLFjxz5//ryrc+CF9+/fDxkyBOeMAcChQ4c2bdrU6UNTqdQlS5a8fPmymGnxiZKS0pQpU06dOsVe5OLFixeXLl16/fp1p2fyn2Ljxo3CwsL02+D0khORkZG1tQ3aEeQajL/vRnMAiHz1Cnr8O01OW7YMXr5kqTcBzCUnLC2xhw/pjTVVtGf3qvNyKE0NNBIfJi1Nth0hYmjK+nHPXGjj88dGv1e15SXU2hoamR9kZPg0+vFPmSspKNTaN/qYGPqXHMzUFAwNWz12nxe17/3rS4v/1VtISZONLIQmz5bg+OMBjRiB4uNxAmLm5tiTJ62Oy4BGo93fsiaopgwAsMamnR9jlGvqv28iYcl62l+mTIhNT6YXp2gVYWGRA3tOiIn+GskmAQEBAQEBQXdCLzlBCBoICP426O9txkMnJydPT0+or0fTp6PPn+maBirA9LKyxz+vFBk0aFBQUFA7bm28e/duzZo1sbGxHLfOmjXr/PnzLHVVCQgICAgI/jgcHBxGjRq1du3aX50IBx4XwcL473N657SxWXhG7F1FS0uLiIhIC7fV8Gw0UOFaPpzNRoVMkwhkDBzlYJkqZiXVFTn+52hoaLCzs5s0aRK3mZiKioro6Gg+Pj45OTl1dXWcytwNDQ1fvnyJiooKDg4OCAjYs2fPsmXLuizxzqOyEi1ciL5+BWYVr4QEZmuLnT0L3TILi65dQ+fOAYuTPIZhhobY/fvQ9V+So6KiNm7cWFhYuH///vHjx3f1cHSoVKq5ufmkSZM42r+9fv361q1baWlpYmJidnZ2M2fOZFSm4JHExMTJkyfr6upiGPbp06esrCwqlSokJNSnT58ZM2a06jnHQkNDw7dv37KysiorKykUSlVVFb1dVFRUUVGxZ8+eOjo6EhKtLK79K0EIWVhY4LjcL1y40M3NrTtTYiYoKGjq1Kn+/v4dqX1TUlIycODA9PR0jls1NDTCw8NlZWXbHX/y5MlPcCf8dHV14+LimFtoNJqPj8+lS5dCQkImTJgwc+ZMOzs7Eg+F6gGgpaXF1NQ0JiaGW4f58+dfu3aNx+Q7wsGDB3fu3Mmt8pGUlNTTp0+HDBnCaKHRaLW1td32RqutrfX398/IyFBQUNiwYUMe95oCoqKib9684eaL0NjY2G6R68yZMx88eMB+igQFBRcsWHD+/HmW9tLSUk1NzbKysm7Qo/zFeHt7Ozs7l5aW0sV2dE3DomeRG1IQANAFDQDw03UvLMzM1ZX+J0PQ8K++gY8P27QJW7q0TWkwBA0vH9UE+9TRnSSY6aXOv2q7jLBIm0tFcyv/4f2k9t2r2sZG1nZ+PjCxEpnlIglsICcn9PUr3ljW1pi7O4cNzc0oNBTi40FaGhs8GFRUmDe+Wrv8RWMVAEg0Nm8O/Szb0AQAmKYmduwYmJgAQEFhfkJiXHpGSlZ2RnFJEccyOuLiEgvnLtPV0cdJj4CAgICAgOCvgRA0EBD8nfj7+9vb2zMeDhgw4HvFx6YmtGMH+vixJTd3VmHho5/VDDIyMlFRUWpqau0blEKhXL58eefOneXl5exbDQ0NAwICpKWl2xecgICAgIDgd+DIkSOHDx8eM2bMwoULbWxsfnU6rOxIQ2eyAQAUBCBmICbc7fe6a2trlZSUampq2rRXEw08iuBiDkqo+6l9gARs7I2NlINf5Tbx15CXl2dhYXH58uXRo0ezbHr+/PmiRYt0dXWpVGpxcXF2draysrKOjo6urq6GhoaQkBCFQqHRaImJieHh4V+/ftXT0zM1NR04cKCTk9Of9L0OIeTuDl5eqKoKAwB5eWzOHBg8uJtGj42lzZ3LXvqNDjZ0KHbrVvck8vr16y1btoiIiBw+fLirr2CNjY1z5syJjY3t0rX7DQ0Ne/bsuXr16sKFC01MTOrr67W1tU1MTHif6qupqfH09Hzw4EFAQEDfvn3V1dWlpaXJZLKUlBS9Q21tbWFhYXZ2dmJiooGBwerVq6dOndpFh/Pb8vHjxylTpuTm5rJvMjY2Dg4O/iUFTeLi4nbs2BEVFXX16lUHB4cORvPw8Fi7di173QFlZeVTp05NmTKlI8GvXbu2dOlSbvP6ADBq1Chvb2+OmwoLC+/du+fu7p6fnz969Oh58+ZZWVm1OuLz58+XLFlSzOmy079//+DgYElJDjOXnc7gwYODgoJwOjg7O7u7uwNAZmbmggULQkND+fn5DQwM7ty501aFU5toampasWLFu3fvsrKyaDQamUwWEBDAKQtiZGQUFRXFIih5/Pjx+fPnc3Nzm5qaxMXF+/Xrd/jwYW6lIjjy7t27KVOmVFRUcNyqoKDg4+NjZGTE0q6np3f37l1jY2PeByJgZ9y4caampjt27IAfgga+8xHxdQAAx/til8ebcduRsz2DkRH27BmzRJLZfYFbKEafDYsK62o4l7TQMxZcvkm21VDcIjPvUlZCPfG/sspyKsddRERJC9dIaesLseyIFi9GuI4g2Jw52L59LI3o9Gl49gxlZ3+v+SUri+npYcePg6Iio4/P1QuPP78HAH6EdpXUK/TuA+rqUFoKamrY6NEgL8/o2dLSXFxSXFpWXFlZUVdX19jUICYqrqiorNNPl5+fKHFLQEBAQEDwX4EQNBAQ/J34+fkx39MxNzcPDw9nPGyurf1n3Lin/v7Mu/Dx8Xl5eQ0fPryDQ5eXl+/cufPy5cvs92vGjRv3m1hKEhAQEBAQtJvCwsLHjx8fP3583rx5OxmFdX8PGmhgFo5yGgEADmthS1W7OwEKhSIiItLQ0NCOhYMIIKAczuegd+XAfL92oCQc1MQG/BfXRXcm4eHhY8eO9fb2NjExYTTevn1706ZNXl5eAwYMoLdQKJSsrKz4+PiEhIS0tLTExMSWlhY9PT0tLS1zc3Nzc/MOFpL/b4JmzUKBgVw3S0qSHjyADiwubxM0Gu3+/fs7duzQ09PbvXs38+uhE0lMTJw+fbq2tvaNGzdwPD86i4yMjCNHjjx48GDEiBFz5syxt7fn5+fH3yU3N/f+/fsRERF+fn42NjbTpk0bO3Ys/rrw5ubmt2/f7ty5s2/fvnfu3Gl1iN+T+Ph4X1/furo6MzOzIUOG8K41CQwMXLVqVVxcHGOZrJiYmJmZ2YMHD+SZpp3aTVRUlJ+fX0pKSnV1Nb1FQkKC8VEiIyMjIyMjKysrLi5OJpOzsrK8vb2/ffu2YcOGZcuWdVYFKH9//y1btiQnJ1dWVgKAlJRU3759jxw5Ymdn18HILS0tZmZm0dHRHLfKyck9e/aM2+p/BikpKdu3b/f19bWxsVm1atXQoUPZ6xEwc/fu3d27d6empjJahISEjIyMHj16pKra0e8HVVVVERERWVlZZWVlCKHKysr6+vry8nIqldq7d+8hQ4bY29vz8fEZGBh8+/YNJ469vf3r16+PHz9+/Pjx5cuXL1mypEePHhcvXjx58uTXr1+7SCjT3Nzs4OAQGhrKcc03O/Ly8pcuXZo4cSKjBSE0b968p0+fsig4e/bsuW/fvtmzZ/OYybhx4zw9PXE6TJ8+/d69eyyNixYtMjY2/jMckn5jcnNzzczMPDw86G9wuqYh+UiEKBmSrDBxPmA0MogMCUELF6KICGhoAIaaobQU09fHrl+Hn6+E+G/PdsOjpqFTRv8+Vnw8bcYMVospBqqqJE9PlmOnrVsHnp7Q2MialYYGducO9OwJAFQq9f79+w+f3FVUlgcAEcD+Sc01T/hxvVJSwszN4ejRD9GfqqsrdbT1MQyTkZEjSksQEBAQEBD8lyEEDQQEfyfBwcHMt11IJFJpaSl9FR2NRps2bdrjx4+Z+5NIpOvXr8+ZM6ezEoiNjXV1dfX/WTMBAIGBgR2/H0RAQEBAQPDLKSgo6Nu37+PHj0eMGIHfEzuViFy1eWnsFK7lwdpkBADqwvDZAiN1u7mBiopKRESEys++sm0iqR4u5iCPQmj4MdFAwmCpKuxU/wWeE38TL1++XLhw4dmzZ+nry93c3Pbv3//mzRtt7S55KRJ8h0ZDgwejjAycLhxXN3Ypzc3Nbm5uR44c6dmz58yZMydOnKigoNC+UHl5eadOnUpOTsYwTF1dfe7cuR4eHteuXdu3b9/ixYs7N218Kisr7927d+/evYSEBHt7+1GjRg0fPrxnz570rTQaLS0tLTw8PDg4OCgoqLS0VFlZef369WPHjm2T10hTU9PkyZOVlZUvX77cNcfxL/X19c+ePQsJCREQEBg2bNioUaM6oqKIiYlZtmxZfHw8fTm4oKCgpqbmsmXLeJ8WbW5uvnnz5tu3bxsbG6WlpefMmTNs2LB258MgLS1t3rx5BQUFY8aM0dHRYTwdVVVV9PlmhFB5eXlZWVl5eXltbS2VSlVWVh48ePDo0aM7S8rAzLdv30JDQwHAxsamI2UsWAgPD3d2ds7MzGRpl5CQcHR0rKyszM3NbWhokJKS6t+//+HDh7nJRBoaGu7cuXPu3DkKhbJu3bo5c+bgqFIqKiqOHj365cuXlpYWCQmJiRMnzpgxo30znQih1NRURtWhuLg4U1PTPn36yMnJAYC0tLSwsLCMjAyZTE5NTX39+nVOTs7SpUs9PDzwBQ0DBgxoaGjo06fP2bNn1dXVGe3Ozs5WVlarVq1qR6qtsmTJkqtXr3JUM2AYxjJh3KtXr82bN7u4uDA3btu27cSJE41s87UAoKKi8uLFCx61YhYWFhERETgd7OzsAtn0cJcuXfr8+fOVK1d4GeJ3JjujJcy/vqaKxs8P2v2FzAYJ8fF169fWd+/ezZw5MzQ0VENDg6FdsL0Xcbwv9zQQQg8fwvPn5j+kQhFz5mBLl7KXr+LFoQEAKBS0Z21JWQkVAC54KAPAMud8lj709lZDcRydea+zB8oTY5u47PHTQCxjoQMH0O3bUFfHuoOUFLZuHTZ3LnMbevoUbd3KoTM9MXNz9OjRo0eP/ve//ykoKOzevTs+/tOXb1/pW/uVVk6JS+tZXUs/hgDbgR4SPxkwKCgo6usaWFrYqPXug3MgBAQEBAQEBH8lhKCBgODvJDk5uV+/fswtmZmZvXv3BoDFixezlDjFMOzixYtLlizp9DRu3bq1YsWK2tpaRsvcuXNv3LjR6QMREBAQEBB0P+/evZs7d25sbCzDmZwd7FQi42+GgoHR2BWahgYq6H5A5S0AAB4G2Ci5Th+hFSwsLM6cOWNhYdHBOMXNcCobXc2Dph8zDtqicF0X0yOWZnWAT58+zZ8/HyGkqqqalJTk6+uroaHxq5P626mooDk4QFERThds9Gjs0qVuy4gBhUJ58+bN/fv3X79+bWRkNGrUKCsrK0NDQ3FxcR4jbNmy5d69ezk5OYwWEomkq6v75s2bjqiaOkhJScmbN2+8vb0DAgIwDFNRUWloaEhPT1dSUjI1NbWxsRk8eLC+vn67F7DW1tYaGxufPXt25MiRnZs5M6dPn7548WJqaiqVSgUAAQGBfv367dq1a9KkSe2IFh4ePm3atKysLJZ2SUlJFxeXgwcPdkLG7YJeEGfjxo0rVqxg8fP/+4iNjXVxcWHRlEhJScXFxdE9IRhoaGicP38eXzEZGBi4b9++rKys//3vf87Ozu0wRmqV6urqsLCw0NDQsLCwL1++yMjIGBsbDxgwYNCgQVZWVvjmK9++fTt+/Pi9e/da6IbzXJCWlr5165aTkxNLu7e399GjRwMCAjrhMH6mvr7ewMAgPT2dWwcpKSl9ff26ujohIaG+ffvu2bOnV69ezB2qqqpMTEzS0tK4RRg2bJivry8vyZiamn6vDcoFa2vrkJAQlsbQ0NCNGze+f/+elyF+Txob0M1zlalJzQ1137/kkUigqMI3ZY5kX71urSBw7dq1Y8eOvQj6YBUvqb7BnN4YGRmJvxdD/YDTk6Oggb2xqoJ6cEtpTRUNmPQELJqGzhI0nNpblhLfjLMXN0EDAKCLF5G7O2RlAV0JRCZjffqAiwvGVo6HNmEifOJ6WuL4+BaRydDSssfBwWH6dMzWFq1Y8SUq/H5/rSpBAQAgIWSZUzQmOUumofGOYd/QXkoc4+jr9p8wftrH8NCyslIJCUl9vf799Y27yBWDgICAgICA4DeBEDQQEPydXLhwYfny5YyHqqqqWVlZJBLJ09Nz3LhxzD1JJNKVK1cWLFjQRZncu3dv5syZjIdKSkr5+ax6cwICAgICgj+UpUuXNjc3X79+HacP75oG5p744CshdqWhU9kAAMPEW56Ydndl2SFDhuzatWvw4MGdEi2jATakIN+y7w+FyXCqL+asiLsPAS40Gu3jx4/FxcX29va8z1sTtB8KhWZrC0xT/hyYMoV04kR3JcSBxsZGPz8/X1/f8PDwb9++9ejRY+DAgTY2NlZWVv369eM2bblmzZrLly+zV50XEBCYO3duNxgY8EJeXl5hYaGgoKC6urqoqGhnhfX09Ny9ezf+TGRH2L59+9mzZxnFFxjIy8sfOXJk7s/LYVul1XoHL168sLKyal+qHYFKpQ4ZMsTR0XHz5s3dP/qvIj4+/u3bt7W1tebm5sHBwSdOnGB/EwGAurq6n59fnz6trEIOCAjYuXNnYWHhggULxo0bp6Ojw0sOTU1NMTExSUlJ6enp9fX1VVVVZDKZXt+BSqVWVlYWFxcnJyfn5ubSNUCDBg0yMzOTkZFp68GeP39+zZo13DQNUlJSHz9+ZFmJQaeysrJXr15VVVWdPkPp4+MzevRouk6IIwICAu/evcOpAHLt2rXFixfjlKvo3bv3t2/feKmXMXz4cHzpw9ixY1+8eMHSWFxcrKurW8qtBMBvD4WCTu8tS0/m8KqQlCHNXyGtqdPl312L8inlJVQRMZJKb75161zffEks3PkKyHx9N5oz+nAUKzAXoeDQISEBpaSAqCg2YAD24/3Cogxg0TS0NKM960rKS/91aKDDrGnoLEHD5eMVMZ842IqwD8R5rNpa9OwZ+voVI5HA3BxzcoKfPXLq62jPb5SMOjtGsr6QY/x3TU0zy8r2SksvEBbGAEBAAOvdG5WWQkVFPT/fy769g9RVqBgGAHwIDcoqGJhbFKynVTXQIiE5nj0fPn5+CtO1Rbuf7vIla7vCtoeAgICAgIDgN4EuaOC1aCIBAcGfQn19PfNDfn7+gwcP9urVa+vWrcztGIZdu3atrXfE2sTEiROFhIQYZowFBQWZmZlqampdNyIBAQEBAUG3cezYMTMzs0uXLi1dupRbH+SqzVAqMCpNMBo7vfYEevZs4ROvs/MvUzHSu2q+1FmLNRysMZ7LOXecqqqqTpwmVxeGx/2xOwWwKQXVUaGBCksSUHwd7NYgFmG1ExKJ9EtmLv+78PFhSkoIR9AgKIg5OnZjQhwQEhIaM2bMmDFjAIBKpaampn78+DEoKOjMmTOpqakkEklERKS6upo+BSgoKCglJSUsLJyXl8dxnrK5ufnJkydz5861tLTs7iNhQ0VFpSu8IpycnLZs2RIcHGxra9vpwaOjo69evcquZgCAkpKSffv2OTk5ycrK8h7w1q1bOLb/paWl+/fv9/Lyak+uHePo0aMAsHHjxu4f+heiq6urq6sLAJWVlcuWLeOoZgCAjIyMNWvWsE9mszBkyJCQkJAPHz7cvXt3xIgRgoKCDg4OQ4YMGTx4MHPRioqKisTExLi4uJiYmIiIiNjY2H79+vXr109DQ0NaWlpNTY1KpdKNFQUEBPr27dujRw91dXVtbe2OVDkBgOXLl799+/bVq1fs0//CwsKLFi3iqGYAACkpKRERkYKCAmVlZY4d2k16ejqOmgEAmpubc3AlaFFRUThqBgCorKzMzs6mP8v4jBs3LigoqLmZ86J5UVHRWbNmsbcrKCi0tLRUVlbiOIT9Wphn/Rkwpv9fPajJ4KRmAICqctrj29Ub98u1066lpgY9fYqiowHDMFNTbNw4EBFh6RLiVx/qV1deSquvo/EJgIws2Vx/151PMxvPrBRyvbBh/JIpQQ/NKyq4HQXLsTBAT5/ClSsoOxtqagDDkGLr2lt6fRN+AUxallxeSuVmzyAk1GlfeAfaCCfGNjU3cVZFYK2eczExbNYsjNNrEgCK86lXTpY3pBeNbuH8es6iUmeWlT2UlbVhqCSbm1FKCv1PkRbKtLg0u6yCpzp9YhRlKRgWpKYc0kvJtKhsst6AxtETHz65l5n1k7EK5edvIIlJ8d4+LyaOm9baYRAQEBAQEBD82RCCBgKCvw2W9QQZGRnbt29n7zZp0qQuVTMAgLCw8IABA5jtED9+/EgIGggICAgI/g7ExMRevXo1ZMiQ2tradevWcVtHyKOmgRdlA76LA9qxAz19qlJdPWyAv4/xMIRhtxSN/7dvHykyEjtzBrpeA1BdXR0XF6et3cmlNGYpwUBJbNY3lFAHAHA6G6oo6FQ/QtNA8IcwYwbExXGtJ62tjQ0d2s0Z4UAmk+kznXPmzKG3NDY2UigUYWFhuqd9Y2NjZWXlokWLMjMzuQUpKys7duzYkydPuifn7gfDMHohv64QNOzdu7eIe42StLS0Q4cO0aUAPPLmzRv8GVz2UhQdh0KhZGZm0mg0NTU1AQEO661TUlKOHz8eFRX111ea4Ia7uztO4QMAiI+Pb25u5nj2WLC0tLS0tDx//nx0dLS/v/+dO3cWL14sKSnZs2dPhFBaWlpDQ0O/fv309PT09fWnTp1qYmIiLCzceYeCx6NHj+bMmePr61tWVsZoVFFRmTFjxuHDh3F21NLSSklJwRE0NDQ0uLm50QUB0tLSCxYssLOzazUfLS0tPj4+CoXCrYOQkJC6ujpOhFZVm/z8/CJs8+gccXFxuX//PrfiEVZWVpMnT+a4SU1NLTMz08jIiJdRuhMcEQB9U2RkZHxsM47PQEFeS0Jsk54hXkETjqALF5CHB2RmAkIAgB4/hsuXYeFCjMkx9OH16vDQ+saG7+NTmqG4gJpVA9Qt7tTNjk37Z1hnfkbN9eEAAGDBSZTA0bYBnTiBbtwARuEYhKCggGueCLH8XrBxEMnL+v6CZFEzAIBK7w6JipgxNBdSeyuQHNfEcatKr/YPRKXCtbMVBbkUPn7pZrIwcNKr7KyqWiEmZoNbqkaxtn5Z5LdMSfGX2mrfFGRoJCxCSS7i6R0DfaPp0+bU1Nb4+b9JTIpjcWuQkpKm0WjV1VW5ebhuWAQEBAQEBAR/BYSggYDgb2PgwIEmJib4JqgiIiI3b97snmSYf6IHBAQ4Ozt3w7gEBAQEBATdgIaGRmho6NSpU0NDQ2/fvi0hIcGxG12swOLHQNc0sOgY6JKFdtg2oDt30OPHUFsLAAv87/oYDwOA23b/bHx+WvTNGzh5Elu7tq0x24qbm9vQoUM70dedgZYIvDPBFsUjr1IAgJv5IC+AtqsTkgaCPwBs4kQUHAyvXkET6ywC1qsXdvw4/N4TuiwGzkJCQoqKihz9A5j568vMzZo1a/fu3cXFxQoKCp0buVV5QUxMTJsCcvMAYMBi79dBSktLV61a9fnz55KSEoSQnJxc//79T58+zWKVMW/evPXr1/fq1asTh/6z+PTpE76BfGVlZV5eHv7kOguGhoaGhoZr1qxBCGVkZOTl5ZFIJDU1ta7wKeERAQEBd3f3yMjIc+fOFRYWkkikPn36rFu3rtVqGtra2klJSdw0Cq9evdq0aVNiYiLDLOHFixcWFhYPHjyQlpbGCWttba2urp7yY104O2pqaqampjgRnJycLly4QDe04EiPHj14fGGTSKTnz587OTlFRUUxaywEBAQGDhz46NEjbjsqKCgUFxfzMkS30Uothh8d6P811/TkFofSAt8+NbZV0IAOHUI3b/4kHKTRUFoaHDwIdXXYkiUAEB7SEBHawFAzMMjpLQiiEqLHfGX2TrPMSlsjLu4oJKTJxxdeWAgAICOD7d+PjRnDdezISHTr1r9qhrZjNkjY3FoEmNQMdLeGZc75PZT55q6QWtd5BaIXrZG6cLg8K72FxiRywzBQVuVfuEp666F2hvX3qs3LbgEACsZXLqQk25jH0qEeoVeNjcncjStY5SNZJZBVslhZ+pOyAg2D2G9fv8VFGxuZzpo+v6mp8eHjewlJcYy+lZUV9D96KBBF6QgICAgICP5+fuu7JwQEBO3j7Nmz+Ksurl+/3hXzDeyw3IPw8/PrhkEJCAgICAi6jV69egUHByspKTk6OnIrFE2HIWtgGC10Wr0JhODuXfhxe90+JlCrIA0AKkUlbw6eDo2N8PIl4ObWcd69e3fkyJGzZ892UXxRMtzRx/75ca/yWCa8K++ioQgIOhnSyZPY0qWgpgZk8vcmCQnM3By7fRu4OK7/5uCsb+axw5+OjIzMzJkz9+3b1+mRm9iEL23twAI3pR2DTqwTlJSUZGtr6+7unpSUVF5eXlFRkZKS8uTJk8GDB0dERDB3i42NdXFx6axx/0QEcVcqAwCZTG61DzcwDOvTp4+Njc2gQYN+oZqBgZmZ2a1bt3x8fF6/fn3+/PlW1QwAoK2tnZCQwHGTr6/v4sWL4+PjmUs/VFdX+/r6jhw5klHvkiP0Cjt8fJxXdgkICEyYMIHb1ufPn0+dOnXv3r04lTgwDBsyZAjvviPy8vKhoaF79uyxsbHR1tbW1dW1s7M7fPhwQECApKQkt73k5OSYHS9+OQw1Q2RkJEc1A1RXRyxdGmFuTn8UkToWJ1oT55IF3ElMRA8fcrZBqq5G169Dfj4ABL+ta2jgUCskp7cgAICg8DZNg/uysl9bWuxLSnoVFKyvqiqm0aC8HM6fB+7aI3T6NJTjfh8NDua844+YdMOG109reijzkckYo/bEBQ/lVdtkZOTIHHdvHyKipDW75EZOEFfT5JdVIMvIkXup89uNEF23R1Zeqf0DJX5rRj9OrY/qvFp+KZYOwU1Nhvz8spzeFxaKihzNMADgSn7F509JgxV78fHxIYQ+f4nctXfzt/iY1Ss2zpu9xMzUct7sJVYDbeidyWSynfVv5HdFQEBAQEBA0EUQDg0EBH8hlpaWQUFBS5Ys+fLlC/vWQ4cOTZvWTbXlBg8ezGzqmJ6enp6ezsstDAICAgKCv4/09PSdO3empqY2NjaKiYn1799/3759MjIyvzqvjiIgIHDhwoWRI0dev359yZIlPO6FUz+C4yY89UNKCmIq+UxCtOVvrrrOOwgAp8Ysmxn8QDIrCz5+xGxseMytrQQFBU2fPv3JkyeamppdNAQAkDE4r42VtiDfMkAAa5JQpAUmSMizCX5/MAxbvx5btgy9fQvfvoGEBObgADo6vzqt9oO/BpqXDtxobm6+d+/e27dvGxoa5OXlFy5caGFh0b5QXc2uXbsMDQ2dnJwcHBw6MWyr+oNWO7Dg7Oz84sULHJ+Gvn37tikgN1paWv755x+Ok9Cpqanz5s2LiIigS+ovX768cuXKth7IX0ZGRgZ+BwUFBSUlpe5J5jdEV1f37du37O0UCmXjxo0FXCz9IyMjN2/efOrUKZzIR48eTUhIePfuHYsIVUBAYOTIkRxVSgUFBdOmTfv06VOrfidmZmZHjhzB78MCHx/fli1btmzZwvsuEhISrdrkdBvMagaOHdClS+jePcjKAoTCMP5BPWQBICJ1LDefBpVebbtNjU6fhpISrpvz89Hp03XbDlaUcai808KPFSsLAACG0MivfsoCApYCAgCQQqFcqq01Lip6ICNjnZmJxceDnh7n+NnZ+OnRnj0j2dqyl6VjaRk1kYOwTFqWD9/HhRe4VcT7ibkdGqKRSSmSJGUWrDTFruChaEsVozG4qWkwmzyLWcfw3Q+DU4dTL30BYOlAw3BaU0tL85NnHtExnxfNW06XMlgNtLEaaBsd+1m7r66iItcKNQQEBAQEBAR/DcQtQAKCvxMzM7OoqKjw8PCTJ0+OGTOG/jOGTCa7urpu2LCh29KQkJAw/6HEpxMaGtptoxMQEBAQ/D6cPn3azs7u3r174eHh0dHRYWFhFy9etLCw8PLy+tWpdQIYhq1evdrDw+PfFu56hU4HZWVBTQ1zyz/BD9VKsgGgVEJ246w90NICSUldNHpRUZGzs7OHh4e1tXUXDcGAjMFlHUyWHwAgqxHuci1STEDw+yEigo0fj23fjq1a1a1qhtJSmqsrGjGCNmgQsrVFzs7o1asOhpw6dSpLKQpmBAQERo8e3Y6wAQEBpqamixYt8vDwePHixdWrV0eOHDl69OjfZ+qOGVlZWXd395kzZ7Jb0CGE/P39V6xYMWbMmE2bNuXlsfpv44Bvdy8gIDB2LN7iZnbGjh1rbGzMbWvPnj0PHjzYpoDcOHfuXGxsLLetCQkJjKnix48fz5gxg/53eXn52rVrHRwcrK2tR40adfz48ebmti7Q/vM4e/ZsWFgYTgcMw2xsbHiaiexsMlObb56vPHew/NzB8vtXqgrzf43bSu/evXOYlJoMfHx8uDk3wI+3Hv4cMJlMfvXqlaurq7a2Nv06JiIioqOjs2HDhmfPnrGbK9TU1Dg6OoaEhOCrGSQkJEaOHOnj44PvlNkpiIuL49S8+CWwqBnMmDC/dg0yM+kmB3yoZa7sZpw4MnJkC5s2nsBWL7CZmVWVVPZiEwCQ30uISsIAwDDrm3L5v98ptfj4jktJ3ZaRmVJW9rq0FHG7stXXI1xHEADAamoAAHGC0YfjVpY+7YYeR8KfJuFPYwnYWWPx8f90pXrda5GHxuYsMd1afimEYc0koVQa0v7Z+IShZggvLAwvLARO17rvmwAA4NLH6A2VLYo9lAAgNS1576HtqWnff9f066szddKM/gZcP+YICAgICAgI/iYIhwYCgr8WDMPMzc3Nzc1dXV3z8/MLCgp69+4tJyfXzWnY2tq+f/+e8TAqKmr27NndnAMBAQEBwa/l0aNH+/btKy0tZWlPTU1dtmzZq1evDAwMfklinYixsTHjJjtdzUD/LzdnBY7t+LtwA5OWRvz8zEUlBKgt++/tmeF6FQAeDprYryBtXY8ebYrJO7t37545c+aQIUO6KD4Lsvywvje2JRUBwNkcNE8ZI/2CGR8Cgj+EoCC0fTtkZtJnKhAAZGTA16/w5g125gzw7IvOwqxZs65duxbMxUnb2Nh4xYoVbY0ZFhY2e/bs3Nxc5sbKykpvb+8RI0YEBATgSCh+FTY2No8fP3Z2dp4zZ87WrVvFxMRoNNrz58/37dtHoVBmz549YsSI4OBgExOTmzdvjhw5kpeYe/bs8fHxSUzkLIkzNDScP39+m5LEMMzd3d3R0TEuLo5lk5KS0q5du/CddRITE3Nzc2VlZfv3708m43mSv337FqfUCELow4cP9IBkMllHRwcA7t27t2vXrrS0NEY3X1/fO3fu3L17V19fn5ej+xNBCF27dq3mZxkiC8bGxkePHu22lOhQKOjOxarE2Kbamn/XW3/70mg8UHjybIluFlfIy8sXFxezt3t5eeFXXSkpKSkqKlLkYmJPh0wmHzly5MCBA1++fMnLy+vZs6eRkRG3l/eaNWu+fv3KLZS0tLStra28vPyCBQsGDhyIM2gnIiAg8Jvofuj2DMxqBoZhAzP02Wv65PSEjDMFeld8chazmzSQ+TAjcyExiTZ+MLV6KpqbxSTIgoKkpkZWk4ac3gL0P0Z99mXfz15Q8Imc3Ozy8h3bthn6+CgqKpqYmIwdO1ZA4PteICKCCQnhCwGQuPgv/JZKlylIBnzPkfFHq7u0CVl5curPKqOvcvZf5exlmwqkG/ObyaLU5O0Vpf9+qDGrGb43GRlBbi6UlwONxlLgI7ywkN5/enJaWF+dR7bDAoP9amtrjp8+uHj+CmMjPAkgAQEBAQEBwd8H4dBAQPCfQFlZ2cTEpPvVDABgYmLC/DAmJqb7cyAgIPgNQQjdvHlzxIgRxsbGRkZGw4cPv3r1aqesRCH43aDRaPv372dXM9DJzs52dXXt3oy6BDKZzCjnzKxI6A6rBgMDYCuS7fj57ayg744Reydv2Kw2rKUL3l6VlZUeHh4bN27s/NDcmasMMvwAABkN4Itbufi/QmIibcMGNGMGmjkTbdkCTLODBP9pcnLQ1q0oM5O1va4OeXujPXvaHRjDsCdPnlhYWLBMAZJIJBMTk6dPn+LPfLNDo9FWrVrFomZgEBERsXXr1nZn21YoFEp+fj6PJeptbGw+f/6clZXVu3fvIUOGqKmpHTlyZPfu3dHR0evXr3dycjp69OiTJ08WLlx45MgRXr7kSEhIXLlyRUNDg32Tvr7+w4cP2VeQt0qvXr2CgoKmTJnSp08fISEhPj4+RUVFa2trDw+PBQsWcNvr9OnTRkZGlpaWDg4ONjY2BgYG69atw5Es4M/QAwDdaePz58/0MiJeXl7r169P+/l6RaVSo6OjJ02axK2mwF9AfHw8fr0JDMM2b94sIiLSbSnRuXGm8vOHBmY1AwBUVdJC39U/vtXdLinS0tJVVVWMr1UMGltbEE+hUFrtQ4ePj8/MzGz8+PEmJibcLllUKpV5bQY79fX1Li4ubm5u3aZmAAAMw37PX0wMNUM4hoWTSOENDcyL7OnT0or16eMzz7LvKyCIGZoJTZzZ9ko0rRavEReXlCJJybBeOWkkyO/5vQ6C42cO9U0AwEpAIMnA4OypU7a2tuLi4hcvXjQwMPjpJdGzJ/7gWFs8dZoaUXMTAgAMwzpi0NI+04V2+zQ4ThSXkuHwDioTVEqVNKnuqac/aVSmpCTLVsYLA1NXx4SFLchkC3l5ix49LBQVLX4WJDF68gcFzZgya97sJfSytpeunv30ObwdCRMQEBAQEBD8uRAODQQEBF1L//79mR+Gh4dXVFS0u7AuAQHB30Ftbe2ECRPCwsKY7VtDQkLu37///Pnz/3hZ5b+PsLCwlJQUnA7JycllZWWysrLdllJXkJWVpaqqyniIXLUZUgbsVCKOHwMv7a14NggKgoUFvT4xc/PRW9uzZVWC9G0A4FKp0KfP6KIO1rdTp0hevHgxZMgQeXn5zgzaGiJkmK0Ep7IBANzy0AjZ/7BFA5VK27wZ/PygtJTx3KO3bzFHR2zPHo4WvgT/HdDevYhbee+WFvTmDbZ8ObT3zSsnJxcSEnLw4MHXr1/T9WqysrL29vY7d+4UZCuV3SoBAQE4NvI0Gs3Pzw8h1NUO/JmZmWvXro2Li6uqqiKTyQoKCg4ODnv37sU/oh49ety7d6+oqCguLk5ZWVlbm/VyPWjQoI8fPzo7O7958+bs2bN63Gqx/8DGxubdu3eurq7fvn0rKysjkUjy8vLm5uanTp1q928oWVnZhw8f1tfXx8XFNTU1aWpq4i9hnzdv3qNHj+rq6ugP6+rqEhISkpOTv379+vr1638XKDPR6vNO75CTk6Ompkaj0Xbs2FHIqW46ACQnJy9fvvzp06c8HdsPSktLvby8cnJyNDU1R40aJck2f/abkJaWhl9FBSHETdzTdUR/akyMbaZxms2ktKDPHxut7UWUenbf/UM+Pj5RUdHq6mopKSnmdmNj45s3b+JMu0pJSSkrK3dWGtnZ2RyNIhg0NTX5+PiMGDGis0bkBSqV2lbRWFfAas+Qnk7/fzjb+5qxyJ7OgBJfLyGV0VLUiNSxIyxekfkwKRnyoMEi5rbtqtYxcCCEhwOb9uU7/Pzg4AAA5tbCBbktTF5mUKIo0CxIAgDl8gK9HK4fQHz9+g1ychoEAABbt2598eLFxIkTDxw4QDfLwVatQrGxUFHBbXds8OBWj6ChnvbsXk1mSnN9HQIS2n/u+7lqt3KF7sRQNeS7KkLCn/PJYenGcSzk7w937kBJCQLAJCVhzBjM2Znl66VcD7LNMBG/V7UN9awRhEUwGweRnNIeEWZmWFERSktjtusAAFBVNW9oYLx4GLB0o7+EzGtqIlNTrQbaSEpKXbh8srm5+drNi0KCQvp6hm05PQQEBAQEBAR/MISggYCAoGvR0tJSVFRk3K5qaGiYN2/e48eP+fiI6w8BwX+XKVOmsNecbmxsDAgImDhxIvsmgj+a0NDQ+vp6nA5FRUWJiYmDBg3qtpS6gtjYWJbCGbxoGjoL0r59KCkJ/eyKLEhp9jg5f9n6q8907ADgUzVYR6LlPWFDb0ykk+6Ev337dsyYMZ0Tqy3MV8HO5CAagnflkFwPnavS+INAa9aApydQf3ZRLi5G9+5BSwt26FC7Iz969OjatWuFhYU0Gk1aWnrEiBEbNmzg5+fvaMYE3QaVCklJeB3y8tDDh9jy5e0egZ+ff+fOnTt37mx3BAaenp749emLi4sLCgo6cZ6SHR8fHxcXF+al8/n5+TExMSEhIa9fv2aZVWWnR48ePbhX9lFVVQ0KCrp06dLQoUMHDhw4ZcqU0aNH46gTevfu/ezZs+bm5qysLH5+flVV1U756SQiIsLREJ6Fc+fOMasZGFCp1KCgoOXLl7u5ubHvpa2t7e/vjxNWXV0dAJqbmwUEBIKDg5NwX58xMTH19fU8uhTU1dUtXLgwLCwsJycHAEgkUq9evYYNG3b+/HmO2otfi7y8vKCgIE7dBAzDlJSUujMlAAj1q29s5DIlDPB/9s46LKqmDePP7NIdgoSiggqIiq3YiSIGiiKIhaBiYXdhd2G/dqBggC0lKoqKYKCEqCAgJd21Md8fC+uyTaPf/C6v92Vn5sw8W+ecnbnnfvLzGP4PC2fMV2nAiEBXVzcxMZHrq2dvb3/48GEhFhdGRkZ1+KaXlZUxGNx5CrgQfu6qD4qLi+v1ZFgTaLSeU6YAPzUDC9aCdG8tLVaDZqXJAFoAsPmgppR0rZRqaOFC8PHBAiRxyMQETZ0KAENGy8d+L/8SVkanVyy6/2pVocEa894XCdANIB0dtHs3Z8n48eNNTEwGDx7cpk2bIUOGQO/eaPp0fPky5OUJiE+014KcvMCb8trI+NjH5g+lgGBZAwCw9ILcsgY6HS9ahIOCoNJ9BwNASAh4eaFz56CqYmzUBAVZefTctzgzjc7SllAo0ExLYrC53KCR8hMmPB46dCiytYWNG+HDBwAAWVlQV0cGBr0qLwRcnxyWoIH9gflDbi4AmBh3Wjx/pdvJ/TQa7fS5Y2tWbGrZolX1XyECgUAgEAh/HyTlBIFAqF8QQjY2Npwl9+7dmzx5svDklwQC4R/Gy8vr1atXgmrfvHnj7u7ekPEQ6huRi6AUCuUfULm9efOmRw/uTK54qRFLxyBEzcBqw27Jt0Q0MjLIwwONHg2c6aVUVWX7mV20M93RFklTAADKmHAoAXq+w/czxH9mwnj79m3fvn3rpq/q0EoGLNQBAJgYjiU2RePlhiA4GAcGcqsZWNBo+MkT+PKlBr2Wl5dPmDBh9uzZvr6+4eHhX758CQoK2rx5c9++fVmLhYS/g+xsLCoFAHyt/4Q44lFYWCi8AY1GEy6MqyW/f/9euHAh7yopk8lkmSvUfggqlbpw4cK4uDhra+s7d+60bt3a0tLyxo0bQjbgSklJtWvXrnXr1g18ibxw4QKvmoEFg8Hw9/fP4bcdefPmza1btxbUp46OzpYtWwBAUVExLy/v6dOnIpWOP378ECfaoqKioUOHenh4sE9QTCYzPj7+4sWLFhYWVXZkNw26deump6cnpIGuru7w4cMbLB4WBfkCFztZ5GaJWNevczp37vzx40euQjU1NRsbGxkZGb6HtG7d+uDBg3UYQ6tWrdTU1IQ0oFAorBQqDUkdupphPz/mwoXMGTOwoyM+cwZqKs7AJ0/W7MBqqxmSkvClS/jAAfzoUUW00tLo+HHUti1vW2RsjE6dgko3C0cX1WGW8hpaElQqAoCkVhWfotEf/QUOp6cHPKe1tm3bnjhxYsWKFRWjrFqFXF1Rhw4gL1/Roqr/DRYAu8EC2xS+/w5uzmTydU0BACYToqJwUBDExAh0p+BAiJqBHWTF06mUQeBly7CPD3DdSJSV4bdvsaMj76CDzOXX7Wpm56RiNkjObJCcnZPK2p3NBo2Uv3fvXkxMzJw5c0BDo9eHDwAQevUq5c4dir8/unaNdSxfVw++JT0XLWI9NDLsMNdxEYVCKSsrPXHmSGGhqBueeiMrK+vZs2fxvOm9CAQCgUAg1ANE0EAgEOqdNWvWcBnI3717V09Pj0yLEwj/n1y6dEnI0kVxcfH169cbMh5CfTNkyBBFRUUhDbS0tIyNjRssnnrCz89PkOewSF0Cb44JQdkohCEvj86coTx4gFauRLa2aNkyipcXunoVqaoubgnPe6A+lZupkkphegReEoPLRU+BCiM5OTkvL699+/a16qWmLNarmHL1/A2p/5ciSXz+vMAdgQCQnc08c6YG3To4ODx48IDrLM1gMMLCwiZMmEAEqX8N0tIgypMcN5nN6127dhW+D1VFRYUzp0+ds2bNmtjYWEG1b968efHiRZ0MJC8vP2PGDG9v79TUVDs7u+XLl/fo0eNLjbRH9URsbGyioEwlAACQmJj44MED3vLmzZuvWbOmGaeorhIVFZUFCxYYGhoCQJs2bWJjY5miVuAwxiJ3xrOYN2/eH9N7Dlh+EqtWrRKnk4ZEWlp68ODBQj7wvXv35vsy1isine0FravWHwMHDnz+/Dlv+e7du21tbXnz0+nr67u5udXtPYmsrCxvEhlODAwMJk2aJFZfDAa+dQvPmcOcNg07OuJLl6CmapuEhAThmhixyMjA1tZ40SK4fx+ePcN+fnjnTjx6NAj1WRFIcHBt4xHJ79/Y3p45ZgzetAkfPYoXLsTm5njPHsAY2rdHXl4waRJq1w40NEBTExkaoqlTkZcXcFw4EIJxtoob9jWbu0Kl63TlQiUqACiVFJhFvxU0Jk5LAzqdt3zcuHGFhYXv37+v6HnSJOTjQ7lzBx05gs6epfj41MkzToynvXvJIzFhMvG+fXjECObEidjenmllhc3N8dGj7KxzrEQSLFcGFiLVDCyqaBo+fMDPn/OXzALgT5/w1au85VLSqO8Q2WnOytOclfsOkZWWQQBw5MiRXdu3y3z+jG/dqmhnZASdOoGCAssxSIirB1RaNfClS+fukybYAUBWVsb5S6dqlp6jBmRmZj548GDdunUjR47U1dVt27bt5s2bIyIiGmZ0AoFAIBD+zyGCBgKBUO/o6OhcuHCBQqlywklPTzc1NRVz5w2BQPiXyMrKEt6AlY2b8M/QrVs34dPBHTt25J2Y/ruIjo6mUqmNtbRfhRYt0JIlaP9+tHw5cOxX6yAPPt3QaWOkWbmCeSkFbL/g4lpsuTx37tyECRPqO6u9IMyUobcyAEAZE04n/V+aNGSI8NlAAuaIhfDhwwc/Pz9B64ifPn3aXdV7mdB0UVJCwtdEqVQ0aFDDxPL8+XNra+v+/fv36dNn7Nixnp6eXA2mTp0qZHM/ALRr107Qnuw64fPnz0Jq8/Pzz58/X7cjysnJTZs2LSUlZcGCBcOGDTtx4kTd9l9jUlNT84QopQAwxoKyRTg7Ox87dqxTp05sz38JCQljY+M9e/Zs2LCBVdK7d+83b96YmZlJS0sLGUVDQ6Mtvy3XXOTm5r569UrQOhaDwfDx8WmCJg1ubm59+vThe/Xs0qVLnX/YxEFeQYT+SV6xoScPR40a9fjxY17tC0Lo4sWLV65cGTZsmKGhYZs2bbp06WJvb//y5cuxY8fWeRiHDh0SdHaSl5d3cHBQUFAQ3UtsLB47Fq9Zg3184MUL7OeHXV3x6NEV9vvVJCYmhiUPqjmFhXj6dPzuXRVLBozxjx/MNWtqok4QaQhUS1JTsa0tDgoC9q9IBgPHx+P//sOsxEmqqpTDh9HTpxRfX4qvLwoIQHv3Ar+3RlISdewqk9OhIp3NiPBAKYbgU0RBAaSn8xYjhCwtLf39/TmLwMQEWVujUaOgjvwzaOX4Y0hplSIGAzs44NOn8bdvwPLRKSzEMTH42DHs7MzWNNRAzcDij6ahe3eqkBX6sjJ48kSsDun0d8HBww4fZtra4uXLKwq3bOErExEBv3dzxDCLXj3MACAi6nNAYN3oSPjCZDJfvHixePFiY2NjAwOD48ePy8rKLlmy5M2bNzk5OS9fvmyUBHwEAoFAIPwfQgQNBAKhIbC2tj5z5gyXpiEnJ6dPnz5BQUGNFRWBQGgURC5/cp0rCH87CKH9+/cLSvfbtm3bkzU1qm06REVFdenSpcaH46VGnJYM6MjXaiSbEBsEYKcF73sjm8o870+zYdwnnFP9tR4ajbZnz54zZ85s3LixboOsFksqTRrOp0ANnsVfj0iTYfH2N3Ny7NgxIZIyBoPx9OnT6vZJaDQGDQLB11PUti2ysKjvEOh0ur29/cSJE728vIKDg0NCQh4+fOjo6Ghubl7AsQCmpqY2adIkKQGOES1btjxw4EC9xil8CR8AsrOz62NchJCjo+Pbt2/Pnz8/bdo0QYkeGpJmzZqJXKAVoj6xtbUNCwvz9PRcvHjxggUL3N3dP3z4MG/ePHYDLS0tU1PToqIi4RJAY2Nj4d5OLAICAoR7/iUkJHz69ElkPw2MjIyMv7+/jY2NtrY2u1BDQ2PMmDGBgYHKVZPTi0NpaenZs2dtbW0nTJiwcOHC8PDw6vbQqas0VULg/bmMHOo/VK66fdaSNm3aqKurszfBczF+/PiAgICvX7/GxcV9/Pjx2rVrgu4za4mhoeGxY8cMDAy4ytXU1BwdHdetWye6i7Q07OCAv3ypYsnAYOCvX/HChfDtW7XiiY2NlZaW1tTUrNZRXOBt23BkJP+6tDS8c2e17x9EZZfjAgkVOvOClyzBfHfC0Gg4IABfvlzZLwINDRDD4ORxVsXK/egPgvNNAICEBMjK8q3p2rVrVFSUyIFqSUlJlTs9vHMnfvGCj7dHWRl++hQfPgy1UDPwQk1KElgnzjWRwci0t5dhMOQTEjhjxpcv4xkzqqdpUFBAAqxQpk911NRoDgDe92+lpaVUo0/xCA8PX7Roka6u7vLly3V1dT08PLKzs319fTdv3jx69Og68EohEAgEAoFQHciCAYFAaCCcnJwuXLjAtZCZlZU1YsSIy+yfoAQC4f8ALcHWkSyaN28uvAHhr2PQoEHHjx/nWr2gUqmdO3e+efPmPzAZVFZWJmj3cE2SR9QnShJwxgivaVkxjRiaDxYfcVp5NXr4+PFjz549g4KC3rx506pVq3qJUjws1KGDPABAAR1O/h+aNKiqimigolLdLlNTU4U3IA46fxFoxQrUrRv/Og0NWLu2uktQNWD27Nmenp45OTmchUVFRf7+/hMmTODcWL93797JkyfzLqXr6ent27evY8eOwgcqLCw8ffr01KlTbW1td+/enSHKv4QL4W4BACBIbFEn6OvrBwcHS0tL9+3bV3i6hwbA0NBQeHYPHR0d4fvgpaSkrKys3NzcTpw4YWNjw3txnDdv3qlTp1auXKmmpsa3hzZt2hw9elScaBMTE4VnrygtLU2rvldNAyAvL+/h4REaGnrw4MGFCxfu3r07JCTkwYMHqiJP7Dw8fvy4R48ezs7Onp6ed+/ePXny5NChQydOnFhcXCx+J4NGyevp8z8hIATtjKSMO4v4jtQHEydOvMW2qW88xowZExwcPGvWrB49erRr165Tp06jR4/28vIS81OK167FP3/yr0pKwuvXVyuYCxcujBs3rlqHcMNgAL8sLX+i+v4d3grMwsAfbW3hCQJY5SEAyNgY2dsjb+9qdP7lCxbiFlBSArdvVyvYQgZ8zAcAkAQ87OtrIS2Rhoage61mzZqJNB2sPVUyR5WVQUCAQK1JWRk8fMiebVMKZIqpZmClqGAjbuIGMezZ8J49acHBmrzCSgYDv36Nt24VayAAZGqKtm1D27fzrZWRkZk905lCodBo5Zfdz9dV4gkmk3nv3r2hQ4eOGTNGW1v71atX79+/X7t2rampKVVUPi8CgUAgEAj1h0RjB0AgEP6PmDlzZm5u7ooVKzitjMvLyx0cHNLS0tasWdOIsREIhAbDxcUlMDCQa3mDDSvRcgOH1Ojk5eVt3rz53bt3BQUF0tLSLVu23LBhAyux6D/DhAkThg4dunv37o8fPxYXFysoKAwdOnTJkiX1ukrUYLRq1er79++CasVxXOBsUB/2DJzMnTv38ePHZuPtXxRKUwx7RPcdNzEcfLsixcpfBkVFRcHBwUlJSXQ6vaSkpLS0FABycnJSU1M/ffqUmZm5a9eumTNn1muQ4kBBsKo1cojEAHAqCZxbgHq9r882JUaNgjdvoFyAGkVODqytq9ulSIMc4qDzNyEpia5ehYULcVgY5Oezi1HbtrB6NRo+vL7Hf/fu3ePHjwVlMAkODr5w4YKjo2NFVAhdu3bNw8Pj9OnTycnJZWVlSkpKRkZG+/bt09fXFz7Q2bNnDx48+P37d9batqen53///Td16tSdO3eKGaqurm50dLSgWoRQv379xOyqZsjKyp4/f/7o0aP9+vV79OhR586d63U4ISCErKysvn37Vi7g3GJmZiZSmSqcSZMmrVu3zsjIaP369YcPH05OTuasNTQ0PH36dLt27cTpqn379hISEnTBO30VFRUbV3gnHNau39r04OPj4+TkxKVFy87Ovnv37ujRowMCAiQkxJr0o1Bg3nLVMweyf8XT6fQ/K4KSUsjAUGq2S7VlFnWCg4ODmZnZhg0bauBaUbc0b9784sWLNTkyPx9/FSZsxd++ofh4EJpzh423t/f58+fDwsJqEgmb5GQsXJtYWooDA5Gok15oaGjPnj179uwZGhqKFi/GISGs8t5aWiFVVURslQMlMBAUFQGA9RsnVKiugg2+e1d4Sgucloby8kDsD0kODVgfcU1ppNJCC+cKeDWoVBg2TFAn5eXlknUtCjzp8cdlZIFtCgAs2fjHbQK/fYuFGtJQnj1j/VFLYwaMMVsYQU1K+mFsEaw1IV9KXQLTtIrjhibfUKDliE6rQaeDv//7khITvq8Sg0F/9lLMeNDDh8IbGOi3GzZ4pH/gkx+xMe9CX/fuVdvr9YMHD1atWqWqqrp06dKJEyfW+RtNIBAIBAKhxhBBA4FAaFCWLFkycuTIMWPGxMbGsgsxxmvXrs3MzNy3b19jpeImEAgNxsCBA0ePHu3h4cG7yEGlUs3Nzc3NzRslsMbi1atXc+bM+cox3fnhw4fXr1/PmDGjvk22GxhlZeU9e/Y0dhT1Qvfu3b99+5aTk1ODvZW8Fg71berQqVMnDw+PAS1UVAuYt69spwW4R648qz9huULk8xfPnzdr1szExKRNmzZt2rSRlJSUlZVl7a9VUVExMjJatGhRt27dms7mJCsN2C8PUUVQQIfDCXhH2/+juwg0dSp4e+N37/jXduuGqp/Ql9dVmwvioPOXoaCALl9G798z3d0hNxdRqdC7N5o6FeQawj3+6NGjQjawlpaWenh4sAUNLGxtbW1tbVm1gmxvuHBzc3N1deVSScbHxx8+fDg7O/vUqVPidLJgwYJ3797lc8g+ODE0NHR2dhann1qyZMkSHR0dc3NzT0/PQYMGVffwmJiYyMjIzMzMwsJCWqW/t4yMjKKiopaWlqGhocgvOIutW7d++PDBz8+PVyjQvXv3CxcuVDcwLqhU6qJFi9zc3K5du2ZlZbV58+bY2Njy8nIFBYVu3bpt3bpV/NXrYcOGtW7d+gdfL3oAAGjVqpVIe4+/l/Ly8jVr1vB11sEYv3r1aseOHa6urmL2pqhMWe7a7OmjwshPZYWFTIRAUYnao5+s2SDZxvqBbmBgMG7cuN27d//Fd4+RkSDcIyQnB79+jUQJGt69e3fo0OHnz17bW12/cEiaidMVlalGnaRHjpeXEJwrhD9lZaJTVpWVVa/Pjh3RxIkh1671VlYGAT4NYsoXeMEijRDKyiA3V3xBQ0HlD1BFCUCurnjRIj7vEUKoZ0+0dKmgThITE1lmNpnpjII8hrwCRUNLopbfFJaIgSVr4BQ3VPDzp5A0Dez0EFxqBs4MFIJQfobzhggM/bTJkWKJigRAX9QGflA3H5R5Z+h4UxGdhoenxMdvz88/xeMW9kTPKUK1X4FUs5GI4pvo2FtLKyCrXJHGncOC9SkS82Mzfqz1u/dv8vJy7z/y6tnDrMbq26ioqGXLliUlJbm5uf2/zUgQCAQCgfBXgABg8+bNW8X2eiIQCITak52dbW1t/fz5c67y6dOnX7hwQcx9JAQC4e+FTqc7Ojo+evSIc6lDTU1t5MiRly9f/r/aBvHr16+hQ4fynYtXUFDYuHEjca/5W7C2tra0tJw9ezZnIUuawOm4wFkivnCBs33t/RvKysqUlZWTk5PV1dWvJpbNthgCEpIgr6TXcwDlybkB/fsXFhbevHmzlqM0GA8yYFoEBgAZCnzsg3QawRW78cjJwbNm4c+fq8xxS0mhbt3QhQsgRgZ6LhISEvr3758kIGuyjIzMkSNH5s2bV+N4Cf9XDB069FnlhlG+mJqafvr0qTZDpKWlmZmZxcfH861VU1O7e/fugAEDxOlqxowZnp6evLYEWlpax48ft66+30mNCQwMtLOz27dvnzhGOOXl5S9fvnz48OHdu3cBoEuXLpqamvLy8mz3o5KSkoKCgtTU1MjISABwcHBYv369yBQbDAZjxYoVDx8+/PnzJ8v3okWLFn369Llw4YJi9U8svOTm5urr68fExGhoaNSyq2XLlh0/fpyvSYOsrOyWLVuqex/19etXd3f3xMTE1q1bT58+vW3btrWMsP7w9PScPn06jSM5PRfdu3ev7W7+xiY1NbVz585v3rxpym+EEPDz53jmTOECArR1K6p698gmMjLy2rVrnp6eUpLS7VpNaaE+nQJ/5GgIgV4byXkr1ZRVq7N8W1LCHDYMhOz1p1LRgQNo0iRxOuP0WsCHD+PbtyExkUvQwLUmXS17BgDAhw7hw4eFtdDVpTx9CvLyYnYYmg/D32MA6F6U+vT9WZCTA19f/OPHn2wOqqqoTx909CjIygrqxM7OTk97kIq0dU4mo7QEy8hQVNSp3frIjLRSQAjYu3SEZEBgt1k6M6WcR0DCJWjAGGN/f+zkxPtZYksZGPr6quf4q7v4yhq4pA9cmgZWeAttkzFwax1koWTsTM1Bo7hTRLHJyMi4sGrV4WvXlisorOS4ZJRR5QZqKAFAr7b3WSXvflTkT7lRoqWf94ndkv0RYn9ORH5sAp/737h5GQAWzFvW1bS7oGaCKCkpWb9+/fXr1zdu3Dh//nwyJ0kgEAgEQlNj/vz5p0+fJldoAoHQCKipqfn4+MyePfv69euc5VevXi0oKPDw8BA5y0YgENiUlZUxGAy5BtltWVdISEhcvnw5JCTEzc0tNTUVY6ytrb148WIzM7PGDq2hWbp0qaCdhYWFhefPn1+wYEGdLB4Q6htHR8ctW7bMFjAlLQS2QIGtb6jvlBPS0tIjRowIDAycPHnydD3p4+Ptwm6ek990PVNdx1hNVTbz8/79++s1gLpljAZ0V4L3+VDKhKOJeG+7/yOTBlBVRXfuwNmz8PQpzs4GCgWpqoKFBZo1C2q0O61Vq1bTpk1zc3PjTb6OEOrfv//cuXPrIm7C/wUifddqb8y2e/duQWoGAMjOzt6/f7+YgobLly9ramrevn07ISGBVSIpKWlsbLxz584x1Tc7qQ1Dhw59/vz5pEmTfHx8Dh48qKPDs08XICsry9vb+/Hjx4GBgcbGxpaWlg8ePBBpReDp6blkyZLz589//vxZTU1NSEsqlXrkyJGdO3f6+vrGxMTo6uqOHj26WbNmQg6pFioqKhYWFrdv354/f34tuzpw4MC3b98CAgK4xCiysrJWVlbVUjNkZWVNmzbt3bt32dkVe4VPnTrVp0+fq1evNnrKA748efJEiJoBAH7//l1QUPBX30Zqa2tv2LDBycnp6dOnTccdSnxQ+/ZYVRWEeAzIySFT7s3uDAbD3d39+PHjqamp06ZN8/b2DnrU8usX7kVvjCEhjnb2UPbyrc2qcc2XlUUGBkKSFyA9PWRhIXZ3AAAViSeWLUOzZuEbN959+QIIQbduaMoULm1lDRLqoUmT8NWrIDhNBtLVFV/NAACFkTEA7QFAPj4WnzsHVCpq1QpGj0YUCqbTkYYGsrcHI2G34sXFxQ8e+Npbri+kVEipioqYRUXM3yn0hLjyucuFnV3ZsLUOD28Whrwqzs6okFMgBBrNqYGPC4eOVuBsiczMsK4urxKF0aJFxYGVf/CiFMjk0jTwpqXg8mkIfJB/93o+HfO5TJeAbKBPcY/+cvIK3B+7+Pj41atXBwQEjO/Xz19b26Rq7SXDHZC9j7OkV9v7LE2DnWwayHIbe7wT22AGAPr3HXTvwa3ikuJ3oa+rK2iIjIy0tbXt3LlzVFSUushsGgQCgUAgEBoPkgOVQCA0DtLS0levXl28eDFX+d27d21sbIRkQiUQCCzKysrWr1/fs2fP9u3bGxsbm5qazpkzh8tyuYnTu3dvd3f3wMDAZ8+eXb9+/f9QzUCj0SIiIoQ0iI2N9fDwaLB4CLVh1KhRJSUljx8/Fv8QvNSIV83A+lu4eQOTyQwLCwsICIiLi6tZtAMHDnz16hXr75Bdi+28PyF1HQCIHuhUOt9N7a+ay0MAG9pUzLdeS4X8/7c7CAkJNH8+un2bEhhICQhAt26h2bNrpmZgsXv37kWLFnGtoSorK48dO/bevXskNRhBfLT4uY5zUvsF8piYGOENkpOTxewKIXTgwIHQ0NB9+/bNmDGDJbwODQ1tYDUDC2Nj47CwMAMDg86dO8+fP//jx4+scgaD8eTJkwkTJhgYGPj7+0+cOPHHjx9v3rzZuHGjcDVDeXm5g4PDmjVr5syZQ6VStbS0Dgvf8QwAAPLy8hMnTly3bt2MGTPqUM3AYsKECQ8ePKh9P1Qq9cGDB6tXrzYxMVFSUgIAVVVVU1PTbdu2cUnnhZObmzts2DAfHx+2mgEAMjIyHjx4MGzYsMLCwtqHWueUicoLwGAweNVpfx0uLi6SkpJbtmxp7EBqhI6O8HQSqHVr6NqVs+Tly5edO3e+ePHitm3bEhISdu/eDWWGcd+4zWPYJMbTnz8pqlZQaPNm0NXlXycnBzY21XA7qLqBHlRV0YIF6NQpdPIkcnISpGaoXvoJPT3Uq5fAWlVVtGhRNXoLCio4c471p0JZMQAAg4Hj4uDpU1BTo5w+jbZvF65mAIC1K89qq/eRoHCfFel0HPmp/N6NfFyJOBGNsVFYvaPZGBvF7mYy3cxkJk5TWr1TY4iFPHcnCgrQpw8Iug2jUmHgQCGjcCoYeNUMLJSf/Qn4Y1g5HQu8mcz8zQjy4z63pKSk9OvXr1u3bomJiRe9vTvq63PWxil2jlU2ZXkzsI0ZAKBX2/tswwY2IWlp7+Tk0LBhrIfiuHpISUl16tQVAKJjIoU04+Xs2bNDhw5duXKlu7s7UTMQCAQCgdDEIYIGAoHQaFAoFDc3N96UN/fv31+xYkWjhEQg/C1kZ2cPGjRo7969YWFhiYmJiYmJnz9/PnfuXP/+/b98+dLY0RHEJTk5mXPenBcmkxkSEtJg8RBqA4VC2b9/v4uLS0FBQXWP5ZtLQpCs4fPnz507d541a9bevXv79+/frVs34abufOnWrdvnz5/ZD691Qkv0Kv6+/RsuirsC2FQYqgYd5AEAChngnd7Y0fz97N2798WLF3PmzDE3Nx8+fLiNjY2Xl9e9e/f+LisgQqPj4uIiZG1ARkZmypQptRxC5IIubwoJ4WhoaKxatery5cvnz5+fNGkSO3FDwyMrK7tjx47IyEgdHZ3Jkye3aNGiR48empqaW7ZsGTJkSFJSkqen57Rp08TUGaxcuTIzMzM6Onr79u0JCQnr169fvXp1+/btv337Vt9PRBAjRox4+fKlyHdQHCgUyvbt2z9//vz69evAwMDXr19/+vRp5cqV1epkzpw54eHhfKvev39feyeJ+qB9+/bCGygpKdU+qUejQ6FQ3N3db926tXbt2tLS0sYOp9qgVatAU5N/nYoKODuzNYh0On39+vV2dnY7d+589uzZqFGjKBQKALx9WVJeJnBpnEHHkeHV/B61a4e2bkUtW/LGg6ZMqZ4+oKqmQZABA2dV9dQMAACADh9G3bvzWctXVkbTp8OQIeJ2VFaGt24tKq3wNZEv5RCCFBdjb294/VpkH6WlZVeu7e9iyP9VYtBxeFgpjSaWlIGNohLFYoLCbBdVRxfVoaPlZeX4qxYou3fzfx2oVNS7NxIl+lEKZLL+iRNSXi5DeIOkBG57mDNnzkyePHnt2rUKCgogIQHDhwOHq8prrQkl1D8CF05NAwD0anvfWntfSFoa6x+Wk4MpU0BGBqrj6tFKrzUAFBUVFhWJJUGj0+kLFixwc3N7+fKlODmeCAQCgUAgNDpE0EAgEBqZzZs3nzhxglJ1K6Gbm9utW7caKyQCoeljbW0dEhLC5EmiGRUVNXXq1H9gM9b/CRISEhRRG6klJSUbJhhC7bGwsBg5cuSUKVNYS2h8ZQq88DYT5NzAHmX9+vURERH+/v7Jycmurq7Tp08/d+5ctUJt06YNl0/7NgPkWLlbb9tP/Hf5HCCAmToV07sPMqs3iUzgS9u2bf/77z9fX19/f39PT8+hQ4c2dkSNQWEhvnsX792LL1yAyhzVBPHp3bv36NGjBbnE9+3b19HRsZZDqKio1LJBE6d58+abNm368ePHy5cvhw8fbmBgkJ6evnfv3h49elhZWYk0qGDx69ev69evX716VbYyH7yrq2tiYqKioqKxsfHs2bMbxRtPWVm5ffv279+/r6sOKRSKiYnJkCFDjETtruYlJydHuH40ODi4qKh6m+AbgDlz5ugK2mcPAADGxsYi7zP/CjQ1NYODg3/8+GFoaHjp0iUGQ8RSa9OiXz+0ahXw5o7R1ETOzmjCBNaj3NzcUaNGvX///tOnT1ZWVpwNi4tErEAXFYq1RM0JGjkS3b0L1tbIxAS1aoUMDdGQIZQzZ9C2beIcjjG8Cy45fzTn1L6cs0dyjh0ICnlbRdbABasqNDS0BmoGAAA5OeTpiaZPRwYGIC8PVCqoqSFTU7RnD1q1Svxu8PXr+MePIukKdWYVQQMA5ObiU6dEdrJ/70l1FRNN9a6CGmSlM79F1oFUiw/S0ujGDbC2Bl3dCh0MhQJ6esjGBl27BhJ1llQaY8CiPlNMBvf99ps3b7S1tdkP0fr1aMAAtqahUEqF9Qfbj4FL01BCrUixAcrKlClTkLMzvH7958MTECAybCnJisS1NLqwXDwsCgoKrKysYmNjX716JVAclpCAHz/Gz54JyxpDIBAIBAKhAamz2x0CgUCoMQsWLFBSUpo1axbn3MSCBQsGDRqkKWg3A4Hwf4y3t7eQyaDIyMht27bt2bOnIUMi1AwdHR0NDY30dIE7yiUlJYdVmm0S/gqOHj1qZ2c3cuTIS5cuidNeSGoJvNSIVYuOfOWUO0ycOHHq1KkVhyM0btw4ExOTgQMHtmzZcuTIkWLG2bx5c94P3u626Hk2ji2BHBpcTAG2Z8NfgWUzWPMdAOB1LjAwUEliBEJtYDLx9u3Y3x+SkoDBAADs5oY6dkSHD8Pfv925Iblw4QKNRvPx8cnNzWUXysnJ9evX786dO7XPYDJlyhRfX9+SkhK+tQihfyObFYPBWLp0qZ+fH+f29JiYmA8fPuzZs4d9RRCEt7f3+PHjubQd2tra79+/9/T0nDNnjoeHx8aNG9evX18fwQthwIABL1++7Nu3bwOPy8uLFy+ShIqWfv36FRoaOnjw4IaKSCxatGgxZsyY8+fP85WktG7d+uDBgw0fVT3RrFmz27dvv3nzZvXq1WfPnr18+XLbtm252rx79+7Bgwfv379PT0/X0NDo3LnzqFGjBg4cKEhW1WAgW1vUty/eswfi4nBJCZKWBj09tHIlO7VBZmbm8OHDBw8efOjQIV4NCkXUmbKGz09Tk3LkSA2O+51Mv3QyNyWBTq9c0v4SVvbcp+junde6epJ899PXUMfAibQ02rkT6HT04wfk54OursCsGUJ4/RqYzGCj3qxHmvmZ3A3EyFJ08tSh/qb/CWnAYODfKQyTLkIaMNLT09PT04uKivT19UWmZ6qCjAzl8GHIz8cvXkBCArRpgwYNAgUF0QdWB4RAXpGSlSFMOaSizv2xa9Omza9fv/48plLRpUuwcyc8fYp//ZLAf0QGvdreZ6kZWP9lSRwkJAC1bQu6umjePJCT69m7N7t9yO/fTEtLZGmJ1q4VmHQDICk5EQAkJCSUFJWEP8HU1FRzc/MhQ4YcPnyY//khKAjv348TEiAnBwCwlhYyNES7dwOvrwmBQCAQCIQGhAgaCARCk2DatGk5OTkuLi7skszMzCVLlty4caMRoyIQmibXrl0TsksMY/zq1auGjIdQYygUipmZWWSkwEyfRkZG48aNE1RLaIJISEh4enru27evW7dusCkYAD5//mxiYsJ3soytZhDk4sBX07B48WKuZgYGBjdv3pw0adLr16/btGkjTpzy8vIMBqO0tFRGRoZdKE2BFa3RgmgMAB5peIne3yQKaCkDOtKQUgZFDIgrgXYkNwKhxmCM58zBgYHAuUaYlYVfvIApU5CHh0DzcAIPEhISN27cCAwMPH78eFpaGpPJ1NDQsLe3t7W1rZP+p0yZcvLkyZcvX/KtNTEx2SLKgvuvYNGiRY8fP+ZdtP7169fatWs7d+7csWNHIYffu3eP80cWJ1OmTJk8efLq1atZWtjly5e7urrWVdgi6dmz5/373KnTG4W0tDTh2e7pdLoQ+Skv2dnZv379UlJSat26de2FO0I4ceJEenq6r68vlz1bmzZtjh49ql81h/0/gJmZWVBQ0PHjx83MzJydnW1sbJSUlOLj4wMCAjw9PRFCkyZNmj9/vo6Ozu/fv9+/f7969epfv35ZW1uPGTPGzMysVpYt0dH45k2cmYmUlJC1NXTrVr3D9fTQyZMAwPtpKCkpGT16tKWl5c6dO/keqsqzcsyFkkrDKTZysxmnD2anp1ZZ6mYw8K942tlDuQvXqtWBdkEIEhJgZATFxfjwYQgLwwUFiEIBbW3k5AQDBog+vKwsS1HtUY9RrEdj3vvyNhDeQXx8fEFhnk7zrnQhSSUQqKpxvCNM5qsNGx7cu/fh9+/k8vIsOj2HTm+moaGpqSkrK/v9+3dbW9tDhw5VL8ORkhIaOxYASktLo6Ojs7KyMjIyPn/+zOzoSNExqEY/gmltILlruDoATPsvjbdWUZkyyFyeq9De3n7ZsmVViqhUtHkzrF2LwsL0AiA8+k8NS8TAKWsAgPsAEBMDy5ezm4WkVY6ekIDPncO/fwtS4SQlJ75+GwQAhu07UCjCvhEJCQkjRoyYOHGioB0g+No1fPAgZHLoXdLScFoaTJ2Kzp6F6psAEQgEAoFAqCsQAGzevJk3hz2BQCA0PJMnT759+zZnia+vr7m5eWPFQyA0TYYNGxYYGCikgYmJSURERIPFQ6gN+fn5AwcO5Ju2WUND48SJE5MnT274qOqc8vLyx48fP3/+HGM8aNAgS0tLaWnpxg6qfsnLy1O5mAoAxv9NTE5O7tu377Bhw8aNG2f4mAkcSgXW35GRkS9evCgoKFgrPR549A1sNYPwHBYnTpw4d+5ccHCwnJxYi/k6OjphYWE6VT2QixmgH4xLGAAAH/sgfdnqPevGZewnHJQDAHC7Mxqh3tjREP5a8OnTeP9+KC/nW4v69UMeHg0cEkEI6enpo0eP/vDhA9eCtJGR0Y0bN7p06dJIcdUZqampvXr1EuIfMHr06EePHgmqjY6OHjRoUGJiIqd8jZfy8nJbW9t79+4ZGRk9e/asYUzyvnz5YmtrK0TW2WC8fPnS3Nyc0wCDC0VFxZcvX5qamors6unTp1u3bv3582deXp6UlJS2traFhcXOnTvrNYPY+fPnL1++nJycTKPRlJSUOnbsuH///pb/9E7ihISEAwcOBAYGFhcX6+rq9u/ff9KkST169OBtGRcXd+vWLT8/v5CQECkpqe7du+vq6mpqalIoFGVlZSkpqS5dugwePFiYi0NeHl60CH/8CHl5FSXy8qhjR3TsGHAY7NeYxYsXZ2dnu7u7C2qQmkQ/tis7L4f/dnlZOYrTEhWjzg10X31yT3ZkuMBVf8OOUi4b6vkOLDoaL16Mv30DznO+sjKMHEk5cEDI9n0AYC5adJSh62qzFgB6fw/z2T6RqwHq0AH58qgcOEhISOjbt++cKR8zUgW6F6g2o6zfoyEnT8nLy7t65syZnTvpJSVTZGXNpKR0qVR1CqWZkpJEv37o1CmQksrPz3dwcEhJSfnvv/86deok8tljjFnyneDgYAUFhbi4uBYtWmhqaqqrq0tJSUVGRv7YHQySNfww5A358+opP6t4eXkFDRQK9OovO32+Clc5nU5XV1dfvnx5QUEBg8FwcXHhlFmXluC9GzPTU/jYyXDlnmDxR8rAibw8OnAAjRnDVfzhU+hV9/OFRYUIoTUrNhvotxPwFOHbt28jRoxYvXr1woUL+beIj2fa2EBqKgDEqimH6mr2S0xrmVfAqkQmJujhwzrM7kEgEAgEAkFM5s+ff/r0aXINJhAITYiTJ0++ePEiIyODXeLo6PjhwwcN4u5LIHAgckq0ejs8CI2KkpLSw4cPJ0+e/OnTJ86ZdAMDg40bN/4bagZ3d/c9e/Z8+/atvLwcAE6dOtW+ffsVK1Y4ODg0dmj1CEvNAABRUVE5OTlBQUG+vr5Dhw6FlQEAEBsby9I0+HdMGjZs4ffv3y0sLJSUlEAXACA4OLhfv37srgQpGLhYuHBhaGjorFmzPDw8xMmZraqqmp2dzSVokKPCUFV4lAkAEJAFc1uI+XSbBC0r52/T+K9EEwjice+eIDUDAOCICPTtGwhKt0xocDQ1NV++fLlhw4Znz55lZmYymUw1NbVu3bodOnRIXf1fUDZdvHhReDaEmJiY8vJyvvd+eXl5kydP3rlzp3A1AwBISUl5eXklJycPHjy4RYsWrq6uDZCBQl9fPz4+HmNcrx4G4mBmZqavrx8VFSWoQZs2bTp37iyyn/379x84cIDTyyErKys6Ovrdu3dPnjyRla0vkaCjo6OjoyMAlJSU1N8oTYpWrVodO3ZMnJb6+vpr1qxZs2YNk8n89u1bYmJiSkpKeno6xjgvL6+srOzGjRsYYx8fH/5zDoWF2M4Of/lSpbCoCIeEwNSpyNOzlp49ERERt2/fjo6OFtJGu4VENzOZVwFFNJ5LE5WKOnWXbjA1Q1EhM/kXnwVpNimJjNxshopavTlG5OXhhQvx9++85eDtjZWUkFBXnocT5u5hVFy+Zz27ztsAt28v/GTUqlWrVq1aRcYdbi63GGP+bVU0MjxvPn706FFAQMAoBYWj0tKDlJSqNC0qwv7+sGQJOnVKSUnp9u3bp0+fHjFiRJ8+fRwcHIYPHy4vz21+AAAxMTGbNm36/v07xtjBwWHp0qX5+fmtW7f+cyfPYEy0soo4u15mQW1zzbDVDACAUBXpiJQUGHWWnjpXhV2CMQ4ODn7y5MmTJ09kZGQSExONjY3z8/P79ev37t27Fi0qfkvIyKJRVgpeV/MKC7jNLcwMH5j2kHFcqgIA+NYtvGoVMAToRYqK4MoVqBQ0MJmM8M8f/Z4++REbwyqZbD1ViJohNzfX0tJyy5Yts2fPFtQG793LUjMAwJE+ncuplGetdbqmZjqHRQIAjomBmzeRqExPBAKBQCAQ6gkiaCAQCE0IDQ2NAwcOzJw5k12SlJQ0Y8aMx48fN/o8F4HQdDA0NPQVuneEa4WS0MRp0aLF69evr1275uXllZ+fLykp2blz57Vr16qpqTV2aHXA8ePHXV1ds7Ky2CU0Gi0yMnLlypXZ2dkrVqxoxNgaAJYWQVVVdfz48ePHjz9x4gTlaAwA9OvXT0FBQbu4eKWm5vLly6dOnSohIQEAB458BYBJkyZt3rx5/vz5bBcHNmOeroKlDwQNd+bMGUtLSycnp7Nnz4rMGK2mppaTk8NbPkwNPcrEAPAsB89t8TddfDUql/MyiaCBUGPS07FwY/m8PHz/Plq5sqECIohGVlb20KFDAFBYWFheXv5vXD3ZCF/pBID8/Pzfv3/z3Y4/c+bMoUOHzpkzR9CxUVFRrq6uCQkJpaWlSkpK3bt3DwsLO3bsmKur65EjR06fPj1xIvcO5jpEXl5eQUEhLS1Nuy62udcGCQmJGTNmbNu2jStxAwtFRUUnJyeRv0aDgoK41AwsGAxGUFCQg4ODRzXNXbKzs3fv3v3ly5fS0lJFRUVLS8s5c+YIv7j/n6gZagaFQjEyMjLiZxe/fPnyVatWXbp0ibeKuXEjcKkZKsE/fsDKlejKldpEtWXLlrVr14rMhWE9TUmCCqHBpbnZfxZ6FVWonbtJ2zoq1yaAapEYR8sVYBTBoiCf8SOmvIdZfX0OmTt2AK+agQWNhh8/Rs7O0Lw53/pLKbCc2olBAQDQy0yyCuG5nW7ZkiKGkOvOnTuTJk0OifdppWWlrKBPpUozmfSikt/5hfE5+d+z879IBdKGDBk8duzY/wYMUDl6lL9pBMb41SsUFgY9eiCE5s+fP2vWLHd392PHjk2fPt3U1LRnz56dOnVq27Ztq1atdHV1w8PDR40a1adPn3379g0fPpzrdIQfP4aLF3Fy8n8lJd2i/bP6jJboNkzkExEEp5rhdx948Es+/nt5USGTSkXKKtQ+g2V79f/z/j5+/HjlypWSkpLjxo1zc3MzMzNjn6NoNNqhQ4dYV2cWvQfIUijI527B72Q6WyShokbt1F3aZlblx/jZM4FqBhYpKZjJ/B4bE/bhXdiHkIKCfFaxgryCvZ1Dj269BR2HMZ49e/a4ceOEqBkAAH7+ZP3/l5JCObVCIP6lufohM1OE8YzP35oFBgIRNBAIBAKB0EgQQQOBQGhaTJ8+/fLly5x2+j4+PlevXp0xY0YjRkUgNCnWrVt37969hIQEvrWqqqrc2SsJTR6E0PTp06dPn97YgdQxycnJBw4c4FQzsMnOzj5y5Ii1tXXr1q0bPK6GgDOpBBv2/GNKSsq3b99kZWVbtWrFdRQA/Bz/evTo0fHx8aDNbWJBo9GEDCotLX3v3r0JEyYMGDDg8ePHwufHVVRU8tjmyRwMr9zSHJQDNAySf4+kQUMKAWAASC3HFVmqv3/HXl6QlATa2mjiRJL1liCa3FwoKRHRhsNLjNCkUFBQaOwQ6h6+W3U5kZSU5Nvm6dOnMTExt27dEnTgtm3bTp06lcZh6/3q1SsfH58zZ87k5ubOmjVr8uTJrVu3PnHixKhRo2ocPyc0Gm3//v0+Pj7Z2dkUCqV58+ZKSkofP35sdEEDAKxZs+br16+3b98uLCzkLFdSUrK3t1+8eLHIHrZu3cqrZmCBMX7+/Hl8fLz49zzXrl1zdXWNjY1ll/j6+p47d87Dw6Nt27ZidkIQk82bN7du3bqgoEBRUbFKRWkphIUJORBHRKDfvwWtoIvk27dvL1++vCKGJAIhsJqqNGCEfODjoqx0BsZYVY06eLS8lk6DTuqWlWLg3l3P26YeA0Dh4cLGT0nBV6/yKg6ZGPYl4N0V69TQLjvp9i4bGVrVxBk6Omj9eu4cIqWlgBBUTZOnra396tXLe/ceHD98PybhZVlZOQKqnGzz5hptevaasnilWweTim8onjIFC7lvz81lXrpEqcyTIisr6+Tk5OTkVFxcHBISEhYW9uzZswsXLsTHx2dkZNDp9GXLlu3fv5+3G7x6NX74EAoKAEAN4IKS0si9DvLnPiHFamv7OKUMLGRk0eQZSnwbMxiM1atX37179+TJkyNHjuRtMGXKFDs7O05BAwD07Cdj2kP6XXDJt8hywFhdU2LgCDlV9QoNBPuHEqMFf4+4nyqKb7VVP65blFepYwAAOVm5QQOHmQ+3VJAXdg+wa9eujIwMT09PzkJOaUhF4qrKm8AUpT8XVjoFxTRTAYAXrXSsRd4lEggEAoFAqDeIoIFAIDQtEEKXL1/u1q0bZ+KJ7du3T5s2TRwDbQLh/wEtLS0XF5ft27fn5uZyVUlLS0+cOHHYsJrvySAQ6pCtW7cKUt4AQFJSkqurK9/9cP8GfFNFsAv57hFk0aZNm+Dg4HHjxtm3Tr5w4QLbSPzp06e7Hwpz+gUAeXn5hw8fjhgxwszM7OrVq3zzSbOQkpIq5+er30oG2sjCzxIoZEBwLgxWFT5gE0K/csNYTBFAXh52ccEfP0KlCwW+fh2ZmiI3N/gnXOgJ9YWmJsjLsxYGBKKv31DREAgwfvz4S5culZUJTFqvpaXF15TiyJEja9asEZSn7PTp04cPH+a9k4yJiZk9e3ZAQMDNmzdTU1NnzJhhaWmpqqo6ZMiQI0eO6Orq1viJpKSkWFlZffjwgVG5+/bLly/S0tK2trbp6ekik2I0ABcvXuzfv//Zs2d//fpVXFwsLy/fsmXLxYsXTxVjM25paWlcXJyQBr9//7548eLWrVvFieT+/fsrV678/fs3ZyGNRnv//v24ceNevnwpJJ1KXl7e/fv3v379qqurO378+Nq8ZU2EDx8+nDhxIiMjQ1JS0szMzNnZuc6lSyoqKr169Xr27Nm4ceOqVERFsc3n+ZORgYOCUE0zxB08eHDhwoUiRUts1DWok2fyX10WDY2Gjx+H4GDIzQUKBZo3h2nTEL91aCHo6EnIKVCKC5mCGkjLUPTa1Ns8c3Ex5qfErcKPH1wF4QWw9Bv+ULn83V0JbnZVU3vTD4WF4cxMYDJBSQnp66PNm//IXgsK8O7d8P49azikpgb9+qEVK6DyNIUQsrIaZ2U1rqiQGR5alvmbrtaM2rmHjJJK1Qmr7GzhwaLMTN5COTm5IUOGDBkyhF1SXl4+bNiw/Px83sb42DF89y6nEHOotPSi3NyTO6fL7fAGiVqlocwbIlDUjDG2t7fPyckJCwtTVa36U+HNG6a7O8rO7kSlpsXHZ0RFaXTowFkvJY36D5XrP1ROyNDUpCROTQOTgkJ1NP0NWvxSUgAAKMgHAAqFamxk0rtn3+5dewlKuMnWK3h7e58+fTokJERk7k6o9LkxysihYMysaoahUVwCTeBqRSAQCATC/y1E0EAgEJocLVq0uHz58ujRo9klP3788PPzq6u9QQTCP8Dy5culpaXd3NxYeTRZhS1btpw8efKBAwcaNzYCgc23b9+EN+DcekjgRE1Nzd/f397efvz48V5eXiwT6dLSUmlp0WmSpaSkXrx44eHhMXbs2JEjR65atcrExIS3WVFRkZwc/8lEi2Zw8hcAwP0MPFj1r7Fo6FS5wPEhH9Om2lM/h1epzsvDQUFga4tu3QJR3s6E/19UVFCLFphjzzo3zZuj8eMbMCBCU+fp06eHDx9OTk6m0WhKSkr9+vVzdXUVf4VSJObm5iYmJh8+fOBbS6VSx1RmE+ckMTHxzZs3XFtR2ZSWlrq5ufGqGVjExcUtWbLk/v372tra/v7+ubm5rq6u58+fb9mypa6u7pIlS5YvX15doTmNRrOysgoNDeUqLysrKysrs7Ky8vHxqVaH9YSjo6Ojo2N2dnZmZqaGhgb3Qp1g0tLSuKwdeBGueGBDp9M3b97MpWZgEx0dvXjx4uvXr/M9cNGiRb6+vomJiUwmEwC2b9/es2fPy5cvi/9EmhTFxcXTpk17/vw5O0OWt7f3uXPnNm3aZG9vz9s+JSXl3bt3NBqtS5cu7dq1q9ZYFhYWjx494hI04Px8EOqMBSB60VoQeXl5t27d+vqV282rXkhMxPPm4agoYFZqEaKjITQUhgxBx46BhLgzw5paEppa1PgfAgUNmlrUFq0ELxgnJeEHDyA5GVq2RGPHQnWTJEpI8E/fwAlHTpZCBuyIw/8lA6PSd2CYGlztiOSp8nDgANDpKCEB6HTQ1QVOiUxcHJ47F8fEsAtwcjJERkJwMLp8GTQ0OEeTV6D0HSI4v4bI86R4J1IpKamePXvyyStUVgZ37vDaSu1XUUn88vzRDnvZDddAUvQPB16ESBlYPHny5OvXryEhIVV+mBQX44ULcUgIFBSwrNJ6A7yaMMHKxQUtXFitADjVDJ+11G91MEiXr3idKYCMjTt279a7a5cewi0ZAABjzNI0TJgwISwsTEheTvaMCrRqBZGRAKBcVj40LjnAoAUAIIw7ZOT0+/W7++8smDOwWs+FQCAQCARCHUK2OxMIhKaIhYWFhYUFZ8natWtLiLcbgcDBwoULQ0NDDx06NGXKlClTpmzcuDEkJOTgwYMiU/wSCA2GkB2lLEpL69OX9i9HVlb21q1bGhoaY8eOZb1QUVFRBgYGYh5ua2v79evXdu3aDR8+3Nzc/Pr165wJJrKyst6/f9+5c2e+x45pVnEauZsONFHewk2HljLQUgYAIJ+BXjH5b2HEX7/i1asbNCxCfZCdzVy5EltYMPv1wwMH4smTsacn4Dr6sM6bB8oCUpIjBH37gpZW3QxE+MvBGDs5OU2aNOnRo0efPn2KjIx88+bNwYMH+/TpEx4eLvp48aBSqcePH+ezlAWAEBowYMCmTZt4qw4dOjRnzhxBqrWHDx/+4NnHzElkZCT7l5eKisqRI0cKCgp+/vw5aNCgTZs2KSoqbt++vVrP4sCBAx8/fhRU+/bt26CgoGp1WK+oqam1b9++WiIAFRUVkYpDMTsMCAiI4VhM5eX9+/e8BksMBsPS0vLcuXPx8fHMykXrtLS0Bw8eDBkyhC0IaHiKiop27tw5ZsyYYcOGjR8//syZM3S6CK8pFnQ63dLS8u7du5zBY4xjYmKWLVvGJdaJjo4eOnRo9+7dJ0yYYGNj06dPHzMzM84sliKxtrb28vLiUqWgVq0EXg5YSEqiqrvPxefatWvm5uaampo1O7walJbiuXNxRMQfNQOLoiL85AmzmjdFFhMVFJX4zyTLK1CGj1Xg/0u0sBA7OTHHjcO7duHLl/GOHcwxY/C8eSBKBlQFKSnUrJmwBghB166sP+9nQM8QfCqpQs0gQ4H1bdDNzkieLXiQkAADAzA0rKJmKC/HCxZg3i8gk4m/fMHz5lXvTkN4tABY7Gw7paWlvDY2OCgI83PCkwC4rqZmFfq4aNkQnJUi5hBsRKoZAMDPz2/atGlVTnpMJnZwwAEBnB5XFjIyd5KS8PHj+NQp0QO/f89VUCgl+V934xM9O7LUDCql5VYpWfsWrlm6eM2AfoNFqhm44HWt4zttglauZCeRmRQVO/d9VN9faXM/RLuEfOmekk5NSKDMmlWtcQkEAoFAINQhRNBAIBCaKPPnz+d8GB4ePm/evAYYN6oIeoXg0R9xrlgzLQRCY6KkpLR06VIPDw8PD4/t27c3hQzEBAInSkoifHFFNvg/h0qlXrx4sXnz5uPHjw8LCzt16tTk6tgaKysrb9iwIT4+3sHBwcPDQ09Pb8SIEZs2bdq4cWOPHj0WLVokaKNSXxXQkwEAyKLB0xruPGwcxlZunLs0yE5QGxweDgL2JRP+DkJD8YQJ4OmJIyIgMRH//InfvmVu2oQdHUG8dTLhoFGj0NSpfBaxqFTUuzeFXwZrwv8nq1evvnbtGpfPAcY4IiLCzs4uKyurrgYyMzO7fv26qakpp1e2hobG5MmTHz9+LMFvd3VgYKCQ68WrV69oQvedZ2Vl/fz5k6uwVatW165dKyoqcnFx2bFjh7a2Nq/jgiB8fX2FLGPn5eWdEme5qwmjoqIiZO8vACgoKNjY2IjTVUBAgHC5Z0ZGBu+7s3nz5sDAQHY6D07Cw8NnzpwpztB1jq+vb8+ePTdt2vTo0aPAwMD79+8vXry4d+/e4tgS7N+/Pzg4GPNbP87IyNi2bVtxcTHrYXBw8OjRo589e5ZWaa6TnZ399u3badOmiZ/XTE9Pz9LScvny5VVGbNMG8dMSsUGtWoGZGWcJnU7fvn27mpqajIzMzJkzswX7N1y/ft3BwUHM8GoDPnIER0fzr2MwIDAQhApouOjYVWaklYKyKpWrXEmZMsxSvkdffm78hYXYxgb7+gJHUlHIyMCPH2NbW16DAWEMHCjE1QC1aYNsbX+VwpTPeHoETqmUVQ9Rg9e90JrWICFqpR6fOCHwtQLAX75gb+9qRDtxIpYV7N+gqUmZO1fMnvLz8/n8aPryRdBtjzRCN9TVt6d8LZzXgxbgLrJ/XFxQfve42V4LcdQMAPD06dP+/ftX6eHCBRwWxtXMVk7uUWkpraAAX7uW9f378+fP4+Pj+XRHp+PFi5lVhQJxqko7BnZ/r6MJAHI0+pSIHzujEkbPmqds0lGcCAHg69evEyZMEJLj70/wnN/6du2QszOoqQEAAuiekjHzU0y3lAwAoCYlsZqQDSQEAoFAIDQWRNBAIBCaKJaWllw7R69evbpmzZp6Go6O4Ush5NPBMRLHFENwLoz/9PdsSiUQCIQmyeDBg6lU7hlPNhQKhWsujMALlUq9cuVK9+7dZ8yYMW/evAEDBlS3B2lpaTs7u/v376ekpLi4uFCpVAkJCQ8Pjy1btgg6BAFMrNwxeDPtb7oaTtOq9JbobRlm0JV/o9RU/PZtw8VEqFsyM/GKFZjHuR2VlOBnz5h1dKOI1q9HO3ciU1NQVwcJCVBSQu3aIQcHdOMGiJH2hfA3UlhYeOPGjXXr1h0+fFicdEhpaWk3b94UZEQUHR29atWqOgyvf//+YWFh7u7u06dPnzx5souLy4sXLzw9PWUFrJZlZWVFRkYK6o2vBoITCoUi6PJNoVB2796dkZFhbGzcp08fFxcXceLP5JcqnpMMzpXOhgVjfP78+ZEjR3bt2rVbt26jRo26fPky33V04djb2/NuoWbTqVMnMe95RBoYMJlMLuECk8m8f/++kANDQ0OTKpfiGoy3b986OTlFR0dzvpg0Gu3Dhw/jx49PSRGxcfzevXtCZDdfv369evUqAJSWljo7O/NdJU1NTXV1dRX/ibu5ucXExAwbNuwt503CvHkC01TJycHkyZz5Gn7//j1y5MhXr159/PgxPT1dRUVl4MCBfLOHJCUlff/+fdiwYWLGVitev+b2ZuAkKwtfvFit/oZYyC9ep2baU0ZHT0Jdk6qjJ9Gpu8yi9eojrfjvmMdr1+IvX/hXff7M3LBB/KHRsmXI1JR/nbIyODr6lin0eod9KuVkzaXgfAd01xQZCNYVVOHNG2GvVWkpPHxYjWitrSm9e/NPkyEpiSwswNBQzK5SU1P5bF0Qah+CAFY317q98YSW+76iJQMZka/5NKKV0YPvleycRp3Wqm/E3fDwcOFaNxZeXl4A0Lt37yqlT54Aj3OMBoXSVkJidV7epI8f25qabtmypXfv3mfOnOFqhl1c8IMHnGrjUF3Ng31Nc2SlAaBrZt7WmORhLQ2kLl5CVlYiw8vJybl69aqlpeXgwYPNzMw+ffok8hBUFcqcOdTPn6lJSVz/uA4R2S2BQCAQCIQ6BwHA5s2bt27d2tiREAgEAjcfP37s168fV6YJR0fHEydOiJNEvFqM+4Rf5IAMBSQRFFROEO1ui5xbAIX8VCEQCIQaUVZW1qtXr8+fP/Ot7dix47t37wQtxhAal6giMHuHAUCWCnH9kJxAXUqTwziwOAXJAsCAqNf399jyaYEx2rMHTZvW0JER6gLm0qVw547Aag0NipcXtG5dZ+OlpkJKCigpgb4+CJZnEf5qMMZr1qzx8vL6+fMny6tfXV29S5culy5dasGRxpsLV1dX4bMonTp1EnT5awBOnTr18OHDR48e8a318fGZMGGCEBuA9u3bf/nyRUpKSvgoN27cmDVrVuvWrd+8eaOmpiakpampqfBXw9zc3NfXV/hw9UF+fv6ECRNev37N+WrIycn169fP29tbXl5e/K4wxhMnTnz06BHviqCBgcHjx4/bt28vTj+3bt2yt7cXsqyor68fERHBefv09etXMzOzXKHmQ8eOHVu0aJE4AdQVffr0CQkJEVQ7fvz4u3fvCqotLy9v3759Aj87fTa2trY3btzYu3fv+vXrmYIXoWfMmHH58mXxQgYGg3Hx4sWdO3caGRmtX7+epSLF+/bhq1e5vZ0UFNDYsWjfPtYjOp3+33//bdu2zdnZedOmTWw9EEuy8PTpU66BTp48GRoaerGaSoKagQcMwHy3xVeChg1DYltZVJuCAqa5OQiRlejpUfz9QUB+HD7k5mJnZ/zxI1RadAAAtGyJHB2Ro2OvEBxTDABAQTBbB7boIyW24IROB4yBw+eGFzxyJI6KEtIA9eqFhNyE8FJaihctwq9fcyZigGbNkIUF2rmTv9aBH8bGxl5eXsbGxlVK4+KYVlYgIKHMD+VuXoZr0hT0y8sYMfG3Qr8cKNZvTe1ghpTVoaQI5/xm/PjETIwe3KenjY2NtbW1hobGlClT3r9/P2LEiBUrVrRt25Zvt9++fRs8ePDt27f79u3LWS7oYxZOo3kWFxtKSEwcM0b5ypWfP3/27dt33bp1ixYtorDMNl6+ZDo7Q34+cFggzJlvjwEkMLb5kTRk7iIYOxYEy8UAICMj4+XLl0FBQUFBQbGxsUOHDrW2tra2thbyM5OtSBAmX4uOxp8+gYIC6tYNdHWFBEAgEAgEAqG+mT9//unTp4lDA4FAaLp07dqV1330/Pnz3bp1q1ZGTJGUMOFFDgBAKfOPmgEA1v3AMyLrKiEzgUAg/N8hLS3t7u5uyG/7Ubt27S5fvkzUDE2WDvJgIg8AUML4y7JObFLJZf3x2qh3ZEt+NrOyskjsLXGEpgYSvOkcACAjA1+5UpfjaWtD9+7Qrh1RM/zD2NjYuLm5xcbGstdEs7Kynj59Onz4cCHrqdGCbclZ5OTkFHCuYDUsjo6OCQkJ169f51s7fPhwvpdmNt27dxepZgAAOzu7X79+0Wi0Fi1avH7Nb/tvJc0rU5ILolWrViKHqw+sra0DAwO5tB3FxcX+/v6TJk2qVlcIodu3bzs7O7du3Zq9VKaiojJgwAAfHx8x1QwAMHbsWEFLiSxMTEy4bp+ys7OLioqEd5ucnCxmAHXCp0+fYoQmMvj8+XNhYaGg2vLycr7pMzhhOVIEBQUJUTMAgPAwuKBSqU5OTt++fbO2tnZycurVq9eFCxfy582jnDiBzMygRQtQVwddXdSjB9qzh6VmwBjfu3evU6dOd+/e9fPzc3V15XQ3efToUWZm5oULF7gG8vf3Nzc3Fz+wWiE4R4O4DWoBfvcOhLtxJCeDGHvo/6Cigjw80LFjaPRo6N8fDRyInJwo9+8jR8e3ecBSMyhKgF83dLA9UpIAKC3FO3diS0tm//7MAQPw6NF427YqYghOhModxGrAhYwMOneOcuYMjBmD+vSBfv1g0iTKjRto1y7x1QwY48TERD09Pe4KfX0kIJ9ClKrZ5fbbf0m1oZVjhChGbabYj31joT6/V6z0yOTfG9pLHR3TLejCkbzfKYGBgc7OzhoaGgDg6el569YtbW3tYcOG5fDTSTx58mTQoEF79uz5o2bIzcXu7njjRixAV2EqKblLWXmmvLyShAQAtGnT5vr167t27VJUVOzatevy5cvjjx9nqRmqPGUAGTp9YciXQV/jsL8/XzUDg8F4+fLlunXrunbt2r59+4sXL+ro6Jw8eTIzM9Pb23vatGl18DPT2BjZ2aGxY4magUAgEAiEJoIIp0ECgUBoXGbOnPn9+/edO3dyFkZFRQ0bNmzSpElubm58nPeqjywFpmrB9TQ+VQ8y4GACLGwJskQARiAQCNWnY8eOz58/d3Fx+fTpE8txWl1d3dTU1M3NTXi2aUKjM0YDIosAAB5m4rEaf41b0dSu2vfOhfi07c2gUF2nrLt1gDtxONLTg27dGiU2Qm0pLcU8s97cNLitOuGv5sSJE48ePeKbOSImJmb69OlBQUF8D6SIWgKkUCgiMzvUH1JSUu7u7ubm5h06dOjSpQtXrYSExNatW+fNm8fXDN/Y2NjNzU3MgTQ1NePi4qytrQcOHOjt7T127Fi+zRwcHF6/fi1o0V1JSaluM3SIibu7uxAdxqtXr7y8vCZOnCh+h1Qq1c3NzdXV9c6dO1++fFFVVZ0wYQLv6y8cGRkZFxeXtWvX5uXl8dbq6+sfPXqUq1BXV1dFRUVI2g6EEPfe7nomMDBQuGNESkpKVFRUr169+NYqKCgoKysLzxZx+/ZtABCp5BDZgBdJSUknJ6fZs2c/efLk/Pnzy5cvHzJkiI2NzdABA5pLSICKCsjIpKWlhT186Ofn9/DhQxUVlUOHDllYWPB2JSMjc+PGjcGDB3fu3LlHjx6sQozxixcveHdu1BcaGsCTp6kK+vr1OPrv38KSOAAAg4F//67uXSYyNwdzc66jrqZWbEWx1oSeSgAAkJ6OZ83CkZHsGHByMkREwOvX6Px5PqvUWloQHi5s4JpJrwYMoAwYACyT5OqTkZEhLy/P1zAG7d8P9va4qvaORpH2brMkV1qDs5CCJPS0h+rBUDl5is0EFcOO/B1Pu3bt2rVr1/T09E2bNh0/fpyzas+ePSdPnrxz506FmoHBwFu3Yn9/SE4GcTYBaWmx/j9kyJC0tLSCgoKvX796e3v3unv3qILCFDm5Eok/SiDVkrLFIV90C4pYz5+zm6KioidPnnh7e/v4+LRu3drCwuLEiRO9evUS54LLkpphjGuQMIJ9bHUPJBAIBAKBUIeQBToCgdDU2bFjx8aNG3nLb9++3blz53v37tXJKCeN0UljpMjvR9D2OGwYjLfG4QIR+UwJBAKBwActLa2bN29GRka+ffv2zZs3kZGRt2/f/ofVDNjXFzs44HHj8LhxePZs7OfX2BHVEMtmFZN9jzOhVOhcdNMCoU2KGVQmAwACOg952nlwlVpZWZg8mey2/1uRkBD93jXeEvJfSmlp6c+fP9PT0xs7kMbhypUrXOntOAkPD3/37h3fqr59+wpfEdHU1GxcFyJTU9NTp05ZWlryNZMYP378/v37DQwMOAslJSW7d+9+7969Zs2aVWusO3fuODs7W1lZCfKEsLOzGzJkCF8ViJSUlLq6ert27ao1Yp3g7u5eLGijNkBhYeGlGvnwq6mpzZkzx83NbevWrdVVM7BwdnZetmyZVuX6HxtDQ8MLFy60adOGq7xVq1Z8dm9zoKenJ0hrUk/wFQlxwmAwysvLhTQQ56VDCL148UJ4m2rlDeGEQqFYWlp6eXklJCRMmDDBw8PDuHNndROTFm3bysvLd+rU6dixYzo6Onfv3v3w4QNfNQOLDh06nD9/fsyYMa9evWKVpKWlSUlJ8b6/9YWFBQgxXNHVRXPm1N/gqG1bEJ4tVFYWVT0R1Yx7GXCrUqA1QxsBADCZeM4c/OULt6ICYxwZiefOBTr3/A6aPx+EZM/R1kaLF9c+VCEU5DET42jpqXTOdfOEhASBHjatWqHLl1GXLpweBi9bT/0tx32WYFNcxAx4KELls3379jt37nzicM7Ytm3bjRs3QkJCKtQMGON58/DVq5CUJJaaQV0dOThwFigqKvbs2XPXrl1P+/Zdk5d3jgL7BvxRG68J/lihZgAAJpNGo3369OnUqVNWVlY6Ojpnz54dOHBgRETE+/fvd+zY0bdvXy41A6pEdGAcuSfEaVMDJQSBQCAQCIQ6hEz3EAiEv4Dt27e3bNnSxcWFa2YkMzPTysrK2dn50KFDtZwxRAD2WmCqgLbG4Ve5UFzV4TKPDocSwCsd3+qM2oud3pFAIBAIbCQlJcX3W/5bKS3F8+fjN2+AczvgmzdgZoZOnRIxn9v0MFUEfVmIK4F8OjzKBGvNxg5IbDrajp3uHnpJpwcAbLDbNDDylSSDDgAgL4/GjUPOzo0cH6HGSEggTU3865fABghBz54NGNDfzfv379evX//jx4/c3FxpaWktLa2xY8du2rSpEX0FGpjc3FzhPvz5+fkeHh58N5HPmjXrxIkTgtzsKRTK8OHD6ybKWjBx4sSSkpLhw4c/efKkc+fOXLXTp0+3tLTctWtXREREcXGxkpLS6NGj582bR62R5Ov48eOKiorTp09PTU1dsWIFb4Pbt2/PmDEjICAgO/tPHiNtbe2ysjIXF5cajFh7srKyatmg/tiyZcukSZO2bt2akJBQXFysrKzcvXv3bdu2KSsr823v7Oy8YsWKfH4eNlQqdeTIkaqqqvUcchX69OkjKysrRC3UvHlz4XlPDhw4EBIS8uPHD94qKpXKmZCCQqEIyTrBdxT2qqQ4+62VlZVnzJgxY8YMAMjMzCwvL1dWVq6WTmLs2LFXrlyZPHmyi4vLlClTPn78qNuADvbIwQH8/DBfMxJZWWRjA6IywtSKbt2Qnh7+/l1geHp60LFjLQc5kghb4zATAwCYKkJ3JQAAfOMGjogQdAiOioKLF7nFHN27ozFj8M2bUDUNDQCAggKaNg1atKhlqIL49K404GFhVgazuIgpJY2UVSgdTKXH2ylRqZCQkCBMsWRggO7fh2fP8KNHqKAA1NXjJB3wd2Hr7jlZIvK5qKqq7tq1a/bs2S9fvpSXlz9z5szVq1eDg4M1NSt+DOALF/Dz57yKEP5QqTB0KLRrB0wmpKZCcTG0bMlWYHTU0ztlYnizh4mU9B/ZzY+8gt9M5nca7TON9vnVqxhlZX19/Z49e9rY2Fy6dElFRUX4gGwPBoQQ73ec16eByBQIBAKBQPhb+H+ZqiAQCH87c+fONTMzc3Z25vUFPX36dFBQkKenZ8da/xLuqAC3OiMGhtB8cE/F7mnA4Pj5E18CYz/ie12QUQ23eRAIBALhXwbPn4+fPuXeqFRYiAMCYMECdP58I8VVc+y00M6fGAAuJGNrzb9psm/D5J53gmkFIBGj2+6S5dw5od5IWxtmzkTVMQ8nNEVGjYLwcEFz6MjAAE2Z0sAR/aWcO3duy5YtKRypzVNTUz9//vzq1atHjx7J8MtX/e+RnZ1dyrtqVRVWsiReFBUVly1btm7dOr6Jxnv27Onq6lr7CGuPvb29tLS0ubn57du3+/fvz1WrpqZ24MCBuhpr9+7dOjo6S5cuxRivXLmSq1ZaWtrT0/PNmzcnTpxgJUdo06YNQkhCQmLp0qV1FUO1ECdvSMNEwhcTE5ObN2+K2djJyenDhw/u7u5cmgYJCYkhQ4ZwWcc3AAMHDmzXrt3nz58FNWjXrp2GhoagWgDQ0tI6d+7cnDlzvlddC5eTkzM3N7979y7rYXFxcc+ePSMjI/l2oqent2PHDt5yzvVOqI6NPK95iZg9mJubh4aGOjs7nzt3rqCgoKCgID09nb08XL9QKOjCBViwAIeGQkHBn3JtbTRlClq+vH5Hl5AAKys4fhz4qlvk5GDSJKjFF62AAVM+4+Dcioft5OCKSeX9qo8PCHEBodPh2TPgcadAO3eCoiK+exc45W6tW6Pp09HcuUwmvPApCg8rLSpkIgTyitTuZjL9hsrVckH84e3CF75FxYUVuhw6DRcXMn8n0xPjaAvXqQlzaKgIGqGhQ9HQoRWH780GEGaRQqeJ/sA7ODi8efNmwIABXbt29ff3f/bsWZWP6927IMqFpQJ5eTRwINq6Fa9fD2/f4qwsoNNBWRkZGKBNm6B9+8Dune/L0aWqvoILcnJ0qNQ2EhL9FRUXrV3bydmZfVtSLTUScGgahOSbYBcK6rO6gxIIBAKBQKgniKCBQCD8NXTq1OnVq1fu7u4rV67kSvgaFRXVu3dvNzc3R0fH2g9ERdBHGfooIwcdWPQVR3Lss00rh+Ef8D1TxFL9EwgEAoHAAvv64rdv+duuYozfvIGnT9GwYQ0eV62Yrg374oGG4VUuRBaCiUJjByQ2mlKw0kBySywGgN1TVlvvdGmmQtSI/wJozhx4/hy/fs3nu6amBosXgxyx0hJNeHg4l5qBBYPBePbs2ezZswUlDvjHaN68uYKCgvBd+Lz2/mzmzZtXWlp65MiR+Ph4dqG8vHzPnj1v374t3WRceSZNmqSsrGxtbX3r1q2BAwfW61iLFy+mUCguLi5dunTh61FhZmZmZmbGfjhgwICtW7fWa0hCaC5qY7rIBk2KkydPduvW7fTp0wkJCTk5OYqKirq6umPGjNm5c2fNXDdqA5VKXbFixbJlyzgNOdi0aNFi//79IjsZNGhQcHDwmjVrLl68yC48ceLErFmz2OuLsrKyp0+fnjZtWkJCAtfhWlpaW7ZsadmyJd/OufZns9cpa7ZXWxxZQ4sWLR4+fMj629XVdcSIEUFBQYIsN+oYeXl0+TIKCsI3buDcXEShQKtWyNkZhGYqqSuQiwv8+IF9fLg1DXJyMGZMjX2zyplwJRW2xuL8SruB/ipwrSNSlaxswc+wpAp5efwDXrsWOTriq1fxjx8IADp3RnZ2oKxcVMg8cyAnPpbGoLPfaHrct/L3b0rnrVCVka2hqCHiY1kQh5qBDRPDj6/l7mfyEhISDKqTlUNWTkQk0rJiKUj+++8/Ly+vxMTEPXv2VJEfFRTgqtNxfFBWRtraoKkJdnaoXz88ZQqOiPhz55afj3/9Yn77dtdmvE9sFCAkTWfMDI85V3l0aOW5Fw0ahDgUb5xfT77uC2z4ChdA8FeV1b66CicCgUAgEAgNDAKAzZs3N+JvSAKBQKgumZmZTk5O9+7d462aMGHC8ePH6zA1Ow3D6STYF4/zObYCIoBxGuhKbf0gCAQCgfDvgB0ccECAkAZoxAh04UKDxVNXzI7Ed9IBAGbqgJvh32TSUM6EPu9wbAkAwOTmcK7D3xN8ejq+cgX//ImYTOjZE9nYgMLfoyVpAEpL8ZIl+PVryM1llyF9fXBxQdbWjRfW34SFhYWPj4+gWk1NzeDg4LZt2zZkSFxgjO/cuXPjxo38/HwpKamuXbuuWLGiPjzzBw8e/OLFC0G1mpqab9++FaJpAIDfv3/v2bMnOjqawWAoKyvb29tPmDChzuOsPc+ePbO1tfX19e3SpUt9jzVixIjnz59HRkYKTzVVVFSkqan569cvNSFJ6+sTPz+/KVOm5HKcSThRU1O7e/fugAEDGjaoOiA+Pj45OVlNTc3Q0LBxTSb27t179OjR1NRUzsI2bdrs3bt38uTJnIUiZQRcS4xcG6YjIyMXLVoUFRWVnp7ObuPr62tubi68WyEbr8Vc2uSMvFrroC4uLhEREU+ePGk64qd6BV++DDdv4rQ0KCwEeXmkowN2dsjevma9eafDllicwOGwM1AV7nRGUhyfd2xtjd+9E9IJ6t4dVVp9iARjOLIt68dX/pYPxp2lF62r4Xns0NbM2K80QbXKKpRP8XPmzpttZWUlZocRH8vOH80pLxP4aezZX3bWQpVqhslBcjLT0hKEZ+SZOJFy9CjrT2xnh1+94qrHCF3v1DaolQ4AKCsqLU7KbhkSRo2NrW4sQr50XN9urm80328uu/Bl8LPfv9PiE+OaqWt279qzU8cuIocjEAgEAoFQr8yfP//06dNE0EAgEP5WTp06tWLFCt7EnCoqKkeOHJk5c2YdjpVeDgcT8MUUKOPQzfdUBv9uJNsegUAgEAAA8Pjx+MMHIQ2qNW3adAjJA/MPGADkqfCtH1Jo6E2etSIgG6zDK2YeL5sgqwaxdq4VGOPt2/GjR8CxdR7p64OTE5o+vRHjaopERDAvX0aZmSApCd26oWnTiOxDTOh0urGxMd/M9GzWrFmzZ8+eBguJi7S0NBsbm/fv3xcXF7ML27Ztu2nTJlYa+zrEz8/P3t6eb14JhBDL1aBuR2xEPD09N23aFB4eLisrW99jDR48ODg4eMaMGY6Ojh06dKDT6QkJCQUFBWlpabGxsV++fImIiIiNjaVQKHJycrNnz167dm19CFZEYmNj4+XlxWBwZ5SnUqm2trbXrl1r+JD+MaKjozdv3hwXF1dSUqKoqGhiYrJr1y4tLa1adstXiPDr1y89DssBcZYehcgRxBE01FjNAABMJnPKlCkSEhLu7u6NqzupA5KSsI8PpKVB27bIwgKE2E6kp0NGBmhqgtCEI8L5UggDQv+83DI0bJRR7lhQOmGqkqLSn1eSuWQJeHkJ6QeNGYNOnRJz0OCnJTcv5wlK1iAtg2YsUOnSs9rZmkqK8c7VGTlZ3KcgTnxDRt28fbFbt27id3tkW9b3aP7ai2aa1GVb1FXUxL2hT4ijvX5WXFTAlJREpr1kOneXodDKmEOHQmKikKPQkiWIlXgoOJjp6AhFRZy1TISumLZ/01ILALSAsnT7QXW1ZtjDgzJ1akWDqVNh3DhkYwN1N98mSNDA+c2l02mSklKsv53m/1HbnDvlztuYQCAQCARCQ8ISNPzlN80EAuH/mPnz54eFhZmYmHCV5+bmzpo1y97evrCwsK7G0pSCve3QZzM0TRvYv6hC8+AQt7ElgUAgEAgC+DslcL2VoYM8AEARA3z4p5JvugxXA/vKRROXGPyTX/rmJgVz5Up8+TJUTQSA4+Lw3r34/PnGiqqJ0rEjZf9+dPEi+u8/5Oz8j6gZSkvh40f8+jUkJdXfIJmZmSJvknnN2xuMoqIiS0vLly9fcqoZAODHjx8rV66sc3mBubn5woUL1dXVucopFErfvn0vXbpUt8M1LlOmTDEyMmqYfCLPnz/fv3+/j4/PwIEDVVVVNTQ0evfu7eDg4O3tXVhYOHbsWHd397y8vKKiotDQ0Pz8/M6dOwcFBTVAYFy4u7vb2NhwWUSoq6tPnTr1H3v3GwtjY+Nbt269f/8+KioqJCTkwoULtVczCKJly5Y1Xm5kHUinV9jOnz7AJ1OGyMOrBYVCuXr1akpKypIlS/7iVdLsbDxjBnPsWLx1Kz5zBq9ezRw1Cq9dC3Q6//aammBiUhs1AwD4ZQHr9ZIpYXZ7W2B1Nb3jw5yQFyUHN2dGhZexm1EWLhQ2kJoaqKvjmTOxrS12dMQ3bgCPsImTT6ElgtQMAFBWikNe1OQuMy+HUVbCnWyCE4wZySmx1fVMclyq2rIVnxzTqs2oE6cpialmKClmntiXfWxn1quA4o8hpe9elVx0y923MfNXCgUJyORSgYYGmjKF9Sfz1i0uNQOdQtkxsDtLzaBbULQiPkNdXQMQQnZ27DbI3R1NmVJ/agZBJCXX490XgUAgEAiE2kMEDQQC4S+mQ4cO7969mz17Nm/V9evXe/fu/fPnzzocTksKThihd72QhlTFD6GdP3EI/8SLBAKBQPg/Q6RjdiNZatce6+YV84lPs/++Cfe97VBrWQCAPDpMi8BFwiarG5uXL8HXF8r57ajLy8PnzwO/TeSEf4TCQuaSJcwRI5iTJmFbW+aYMXjsWPzkSX0MpaioKCkpKbyNvLy88Abl5eUPHjxYu3bt+vXrAwMDeTe415jVq1d//PiRb1VGRsa2bdvKysr41tYYV1fXc+fO9enTR0tLS1JSUllZ2djYeOHChU+fPhX5Ovx12NjY+Pv7N8xYS5cuTU5OptPpGGOMMZ1O//nzp6en5+7du+3t7U1NTaWkpACgdevWp06dOn/+/OTJkx89etQwsbGRlJS8fv36w4cP7ezsBg0aNHjw4KlTpz569OjKlSsSEnyWAwlNH9bnDcRIY8FuzGr/I7pcUpICAAtsU768rzjPHNuVXVQobL25NsjIyNy/fz80NHTRokVMZn2NUo9kZ2MbG/zs2Z/7E4whKQl7euJZs4TrA2qD99cKtUS3kIIOn4sk6BV3pxm/GR7n8zLTK8dt3x5NmoTl5Ph0ISWFGAx85QoODMTBwdjPD2/YgMeNg7g4QYOK/BgUFdXkHZRXoEhICZuZz8yN0tBoqaSkVK1uFZUoS7c06zdUrrmuhLwCRUYOqWtSjTtLL1itZiqejQStHB/flR31saykmNPAAP/6SfvvcE7qzLXQrBn/IxFCffqAkhK8ewfBwej3b87KMgnqgb5dkpXkAUC7oHj563Cl3DxoMh9+VVW1OQumiWzGkj01QDwEAoFAIBC4IL/QCATC342cnNz58+dHjRq1ePHi31V/LEVFRQ0cOPD58+cGBgZ1OGJ7efjalzL+E36VCwwMy2Lwy56ISn7OEAgEwv859vYQEgIFBfxrFRX/3pQBA1Qq/ggX8OSaMooScNkEjfyAS5kQUQjzovEVE0RpkldtfO4c5AmWSf76hU+eRJs3N2BEhIYiJwfb2UFk5J+SrCyclQVr18KPH2jx4rodTV5eXkdH59evX4IaSEtLT5w4UUgPFy9ePHjw4Pfv38vLywHgyJEjhoaGO3bssLS0rGVsGOOgoCAheyi/fv3q7e1ta2tby4G4sLKysrKySk1NTUhIUFJSMjQ0pFL/qvw6YtOyZcu0tLTGjoIP5ubmDx8+HDNmzIMHD3r16tXAo5uZmZmZmTXwoIT6g73WiBAS0/wg/kf5pRO5nCULbFNOeui4bFAvLsxYtkVdSrpebh2UlZX9/PzGjx9vZ2d35coVaWnp+hilnsBLl+KYGD4VdDoODoZDh9CqVXU+aH4h82tlho7mKdwa0KwMxp0r+fNWVuSvQevXU+TksKdnFd8jDQ0oKcFcd1w0Gv78GRwd0c2bfH0dRK5f1+zeUlGZoqJKyc8VKP5I+u1rOXp0DXqWkUVT5ygzmZCdwaDRsLoGtVqf4TtX8hPiaHyrsjMYN962XD5/Pj51iltrS6Ggzp0hL49pbg6saw2HgLJYUuJY704/VRUBQI5GW/76k0I5DUlJQZNJuaKspDxowDAxE82If3ohEAgEAoFQVzSVmwYCgUCoDZMnT46KiprOs1aUlJRkYWGRm5tbt8NJIPivQ0Ue8cgiuJdRt90TCAQC4e8DDR+OzMz4z3cihPr1g8GDGzqmOqJd5d62pDreF91AdFGEg+0r3pcHGbArvqlOPopcZfz+vUHiIDQ0eOFCzKlmYJOdjc+fh9DQOh/R1tZWRkbgHs2OHTuOGjVKUO3evXtXrlwZGRlZXukmUlJS8unTJ0dHR3d391oGlp6eninUiYROpz99+rSWowhCW1u7T58+HTp0+FfVDACQkpLSTNC22samZ8+e58+ft7a2Tk1NbexYCPUOqh3C++EaiKsxbzAYw81L+TtPNAeABbYpXLW/4mleV/P5PoU/D4qL8YsX+PZt+Pixus4ESkpKvr6+VCp1yJAhWVlZ1Tq2MUlKwl++CKyl08HPD+phuffG6zKaBAIA+QKGfCGflzotmc75DqClSykPHqDly2HsWLC0RC4uSFMTBORdwj9+4A0b+FYpKou4Liip1nCCvbuZLFWSv9QAY0ZM/O058+xr1jMAUCjQrDlVu4VEtdQMTCZ8+1ou5N1LTaL/GuFAOXYM9e4N2tqgoABqasjYGE2cCDk5OCgIUlKAyQQmEypNlUokqEf7dI5TVQIAk/TsPQEhSuU0AAAdnRo/OzHhlCCIPIdMs3M4d8qd6x9vV3wfEggEAoFAqG+IoIFAIPwjqKmpXbly5caNGwpVkyh///7d2dm5zofTlYZFlXkDL6Y01aURAoFAIDQg6ORJNGIEKCpWKVVURCNHohMnGimoOkBFAljTdQUMYP6dV7xp2n+u2gfi4dZvoa0bC0EJp9nQ+G+VI/zdfPqEP30SWJuVhQ8frvMxlyxZMmLECL7L9q1atfrvv/8oArZLxsTEuLm5ZWfzyS7/+/fvLVu28K0Sn/LycpG+63SR3xSCYM6cOTNu3LjGjkIgY8aMcXZ2njx5cjnf5DuEfwj2zmYsgLJSZty3spjIspwsOm8tZz8i4RqUV9YQ942WmiTwxIIxfP9aLuTMxGAlDJoxAy9bxpw8GZub42re9UlJSV27dq13796DBw+OE5z1oEmBfXyEZ8LCaWkQH1/n4wbnVrx3zVP5nyWKihi52VWFDs2aoWXLKCdPUk6fRubmOCFBSP84KgpKSnjLB5nLycoJnEJXUELDLWuYomjYGHkTUykqP8/PnOIAg3Y63bp1q1nPNSbzN70gV9i1uKSY+WXpWebGjUCjoeHDKdeuUR49Qg8fQmQk35cXI3S+m3G8iiIA9EjJWPguQprOAABQVAQnp/p5EjwxCD2H8G0jzgmnYYInEAgEAoHAgggaCATCP4Wtre2bN290dXU5Cz09Pf38/Op8LAfdikwTr3Ih5e/ctEogEAiEukRaGp0/j44fR+bm0KMH9OiBzM0pJ0+is2dBSqqxg6s5FAQKEgAATAxF9ZUQud7ZboBGqQMAYIBFX/F7PpstGxuRCZKVlRskDkKDgm/eFJiqhtUgMbHO00sjhLy8vJycnFq0aMEulJOT69mzp5eXl5C1k61bt6akcG9fZhMbG7tr167aBKatra2ioiKkAUKoe/futRmilhQWFq5du3b48OF9+/YdOnTo8uXLc3JyGjGeanH69OmCgoKpU6c2diDCWL9+vZaW1owZM2hEwvWvI2g5sLCAee5IjrQMRb+99LEdWXs2ZB3ckvUtkv/v7RrvkOY8MOJjaXmZsIXJgjxmdobgGyAvL0hMRKwTdVkZ/vYNHznCXLq0WvFQKJTDhw8vXLiwd+/eGzZs8PHxCQgICAgICAoKSkxMrFZXDYRIW6niYqhrp0wAiJOvkOI1T+V/iqBSKZICDA8AAL96JcieoYL0dPjxg7fYuLN0hy7SfMV+VAkw7SGrp1/DW32EYM4ytQHmcuqaVPanUl6BYthRKjbtzNq13Gk7YiLLLrjlHN2edWxX9rXTuWkpdS/yKyvDdLqIpfqS3FKIjcUfPuCrV/Hq1ZCTgy9dwgK8xHzatvzSXB0AOqdlOX6MprK++DIyaMwYNHRoXYcvGt7zhiC1E4FAIBAIhCaFRGMHQCAQCHVMx44dAwIC+vbtyzm9uHTp0vDwcEmOBH61R0sKBqrCs2xgYrj1G5bo1WHfBAKBQPhbQUOHwtCh/9hkmDQC1oprGQZFEW2bKBQE503Q8Pc4ughKmTD1C37WA+k0qVzVPXrA+/cC/Znl5MDaumEDIjQIIi0NSkshLw9UVet2WAkJidOnT6elpV2+fDkqKkpJSWnixImDBw8WPpUvcuvw58+faxlVp06dvn37JqiBiorKpEmTajNEbXj69OmiRYtiYmLYq7DPnj17+PDh3r17J0yY0FhRicmtW7e2bdv24sULCYkmPQuEELp27drUqVP79u27fft2c3NzQX4hhH+SnCzGiT05qUkVa9XHb+gAwALblAvHckdbKw4cISf0aNFgjDn951nf5dIS5kmPioF4DznpobPcIa28vMrVucqpkvfCXVqKHz/G3bqhGTOqFZ6zs7O5ufmpU6cOHz7MsqspLy///v27jIyMlZWVra1tr169qtVhPdK2LSAkLKmEkhJoadX5sMnyVMAAABq/+Ts0KCojRWXBJ40yUTtRGAxBhlizFqhIUCHiU2lRwZ9nrahC7dJdeopjrSSnFApMnqE0ZpJieFhpyi+akhLVtKf097h3R87/Hj9+PLsZrRxfPJb7Laq8pPiPzDEyvLy7mYz1dKU6XIhXa0aVk6eUlwkU8VAws2VhNPsh/vYNFi8GHR2+ZmMZcjKP2rcCAO3CYsePXylMDBQK6OkhKyu0YkWdBS0A4Xc1rDMAk8n4Ehn+xPe+xchxwHFm4OqB+DEQCAQCgdDoNOmfsgQCgVAzjIyMjh07Nm3aNHZJdHT0oUOH1qxZU7cDTWmOnmVjAPD8jZfo/WOrVwQCgUAgVMCexpf4m691ClS43gkNfY9zaJBWDjMi8KOuSLrJrJShZcvg2TMcE8O/tmtXZG7ewCERGgJFURohaWnRbcQhOhrHxICsLOrRA9TVWWVaWlrVuj0u4WfEzUlpaWnNIwQAgCNHjoSHh//gt0EWAHJzc8eOHfvo0SNNTc1aDlRdvnz54ujomMBjpv39+/fFixdramr269evgUMSnzt37ixZssTX17ddu3aNHYtoZGRk7ty54+HhsWnTJmdnZ0dHxzlz5mjVw8oooamBMVw4mstWM7BgiQwK8pi+dwvbd5DS0pWAqrqE6o/CfWwrA/576xfYprCEDnLySK0Znxw9AMDg8LnhBJWUgKcnVFPQAAD6+vr79+/nKoyMjLx169bMmTOLiooGDx7cu3dvMzMzU1NTvpmDGgZkYYGPHoWkJIENdHVBW7tuB00ug2yMAECShhVz+aydIwRtDaWFfTR69AApKRCS1EZdHfT1+dZQqDBjgUpSAv3pw8KCfCYAqKhRh1nKa7eom6l1WTnUZ6AsgCzroePcPStWrGC/xRjDf4dyoj+Xca2q5+cyXj4tBoBJM0QZfYmNvAJFozmVO3MHB2qlyZ2yXnKW4NhYyOfvfvbQsDWNQkEYz0rOlnVwgOJi6NIFjRkDVXPF1iuCtAhMJuNd2NsHj73T00U5jhAIBAKBQGgCNJkJPAKBQKhTpk6d2r9/f86Sbdu21blb41gNkKMCAEQWwtu8uu2bQCAQCIQakZGBT55kLluG16/HL17U3qyeiaG4ckpTvtFmzusGfVm4bIJYsozQfNge15T2WsnJoWPHEO9yI5WKunZFp083RkyEegeNHw8yMsIa6OhA7bbU43v3sIUF09oaL16MnZyYo0bhGTNEu4XzQ0lUYhTFWmsvWrRocf78+fbt2/OtxRiHhYVZW1uL3Cj54sWLadOmjRw5csyYMatWrfr9+3ctA3NxceFVM7BITk5euXJlLfuvPx4+fLho0aInT5506tSpsWMRF4SQnZ1daGjo3bt3U1JSTExM7OzsgoODGzsuQv0S8aH0V4LAlebcbMZ9T2EJemqM2SARxg8aWlQZ2WrrJ3BKSs3OtLyYmJi4urpGR0f7+/sPHjw4PDx8xowZurq6mzZtyq2HtA5ioayMBg0CQYoKRUVwcKjzMT9Wvv8aOTS+74deG0mrqcIuQ6hvX9SmjbAGbdqA0MxHLVpJzFyosmid2qJ1atPmKdeVmoGLhw8fRkdHz5kzh10SElTy42s530sfvRx/eFOSnlpVf0CnYw8P7OyMZ85kurjAixfVCmCsjaKSCv83V5JZ3iMzQIZRxF1RXMzbOFdGKlRXEwC6p2a2kVNEmzejPXuQrW39qRlQVYQ33rJj3flLp3jVDCTxBIFAIBAITRMiaCAQCP8mCKFjx45xWqoWFxdv3LixbkdRoMLkyu1h63/g8jpOcEwgEAgEQnVgMPCGDcwxY/Du3XD7Nr56FTs54TFj4OPH2vSaTgNWIl1VSRCclfivYZAqbDeoeBonkuA9/+1kjYSxMfLygilTkJER6OiAri7q3BktWIBu3xY+vf4vk5uLjxzBTk7Y0RGvWwdfvzZ2QLWDwYCUFPj1648tc79+yMREYHslJXB0rM2A+OhRvHEjjoiAgsqFoLQ0/OwZtrWFnz+r21v37t2F1EpISJjXhY/IwIED7ezshCQaCAsLu3LliqDaoqKicePGjR8/3t3d3c/P79GjRwcOHOjTp8/BgwdrHFJqamqMAPcUFjExMdHR0UIaNBa+vr6Ojo737983NTVt7FhqQpcuXU6dOhUXF2dmZubg4DBw4MAPHz40dlCE+iLsdSlN8M55AEhP5bMpvwbwVUQtnZEqqP2Sjc04H4q72FlUBJmZ1QxNBIaGhrNnz/7vv/8iIiJevnyZlpZmZGR04cKFRjHDRzt2oP79+UjuFBWRjQ2qhzxZnypzPQzQpWjpVLknlZZB7U2kF65Tk5IW+u5ISMCcOaAsIEOEjg7avLmOgq05ERERTk5OFy9elJL64x3yLrikvEzgu5yXywx4WPjn8fv3ePRovHYtfvQIBwaCtzdzzhw8aRJkZIgZg4GRlMVEBWVVbk2DDKO4a2bA6AR+KluEgOer8U5Xk4EQAAyP/YVbtRJz9NqAMRb/65CWlgIAykrKdjYztm/Z7zTfnt1JfcVHIBAIBAKhFhBBA4FA+Gfp0qWLi4sLZ8n169e/f/9et6Msb1XhVv0+HxwicSnRNBAIBAKhUcAYz5uH3d0hhSMDdGkp/vKF6ewM79/XuONvlVuwDGRrF2GTYX5LGKEOAMDEsDm2iU1ZqqhQDhxA/v6UZ88oL16gR4/Q6tUgxd8N+58HX7zIHDMGHzyIfX2xnx++do1pa8tcskRQfusmTX4+c8UKPHw4c/RopqUlc9gwPG8epKUBQujIEcTX4FpODo0fj0aNqvmgnz7hS5eA3/5dHBuLXVyEpT/nx9atWw0NDQXVdurUacGCBdWNkS8vX75kCnaXKS0tvXXrFt8qBoMxZsyYBw8e5OVVMU+Lj4/fvn37kSNHahbPp0+fhHs85OTkvH79umad1x83btyYOXOmt7d3z549GzsW/jAYDD8/v7Vr165cudLLy6tMQHp7ZWVlFxeX6OhoBwcHCwuLAwcO1N9qU0ZGxoEDB2bNmuXk5OTl5UX7G882fy2lon5Ll5fV2TvPu+rZo6+sbDVtGATlm6hAXh6aNRPWoHa0a9fu7NmzPj4+p0+ftrCwSOG8/WsYJCTQ5ctowQJkZAQqKiAtDc2aIVNTtH07cnWt89EwQEBWxd8j2kmu3qk+zk7RtIeMSRfpnv1knZapLtmoJq8gepYbTZmC5swBDQ3u8pYtkasrdOhQ+1AZDAh5WXLxWM7ZQznXz+YlxFbjNHLlypVhw4a5ublxGY4W5glMAMEiO7OyQUQEc+FCHB0NDI5DSkpwSAieNu2PulEUA0fILVij1rGrtKa2hKoaVZ2S0zbvo+2PXdO/uSLg9z1UVua9mQlpoQUA2gVFbWTkKatWiTl07RH/TEGhUM16D2jZohXrjshpvv3zoADhh4jj/UAgEAgEAqE+qBdrLAKBQGgiuLq6Xrt2LT09nfWQwWDs27fv7NmzdThEa1nYoo/W/8AA8DATzD/gU8bIRL4ORyAQCAQCQTT42jX84kWVuUs2KSl440b04EHNjOs/VM58dmy4XLf1CwI40A71yMY0DK9y4UcxtBXhNt0YyNVlTEVFRdu2bQsJCcnPz5eSkmrTps3mzZuNjY3rcIg6B1+4gA8e5E7JnJUF9+7hvDx06VLjhFUzfv3CDg4QE/Nnfj0nB8fFQVQUcnODrl3R9euwahWOioKsLAAASUnUujVMnozmz6/NsPjwYSH7g3FUFPj6VkswoaysfPr06dmzZ//kcXcwNDS8fv26pKRkDWOtSk5OjvAGglzWjxw5IkhYkJeXd/z48enTp6urq9cyvKYPk8ncsWPHxYsXnz59aiLEAqRRefDgwebNm79+/VpaWgoAbm5u7dq1c3FxmTdvHt/2VCrVwcFh+PDhdnZ2vr6+165da968eR3GgzFetWrV7du32blFrly5YmxsvGfPHgsLizociMAFe2nw3JFs4S23H2u+/Vgdb55mj24/T7ljd+nnvsW5WQwaDcvIouY6EhlH6BpaEnzbAwBoaAjZ8o60tUFLqw5D5UuXLl1ev369e/fubt26nT9/3tLSsr5HrAKVilatgpUr0c+fkJcH9fmUPdMqUk7IUGCAKkhLIfNxNbwxRUuWoJEj8aFD8OsXlJWBnBxu1gzKymDfPua2bUhWFvT00MqV0LFjDTr/EV1+81JeajKdWXlL/uFtib6h1OzFqsITl5SWljo4OERFRQUEBPBmCBL5qWc3wBs2QHIy/zZRUXjzZsrhw6KfBgAAtGglMX+1GgCUFGNpj0ewRZh9BdLURCtX4pUrIbXC7CSmmWqSkjwA9M4uQAsWQIM4NLDBGPPKDjhLzpw7Fvr+LZPJ8PF/6OP/kF2upirsJoHdA0KIGDkQCAQCgdDAEEEDgUD4l1FUVFy9ejVnUturV69u27ZNW1u7DkdZ2BLSy+FIIgBAeAEMCMWWzWB+C9RXpQ4HIRAIBAJBKHfuQGmpoEocEwN+fmj06Bp0/D6/Yraum9K/sxuptSyYq8OjTACA4NwmKWioO0JCQhwcHL5+/cqeeA0JCXnx4oWzs/PmJmCtzJ/sbHzhAreagQWDgV+/hps3kY1Ng4dVIxgMPH8+5pewAMfHw4oV6P590NVF16+jpCT84gUUFICxMerXr2YKpCokJgqrLS/Hjx6h/v0hNRWUlUFTU1jjSgYPHuzn57dkyZKoqKjMzEwqlaqhodG1a1c3NzetulvHkhLlSiJIOeHt7V1eLtCzPjY29sSJEzX42JuammpqaqalcafZZqOiotKnT5/qdltPJCUlzZw5E2P85s2bOnxT6hZ3d/cVK1Zw+l7QaLSoqKi1a9dmZGQISRTYsmXLZ8+erV+/vlevXjdv3uzdu3ddhTRz5kxPT0/Ozw+NRvv8+fPs2bNPnTplZWVVVwMRBOG0VG2xfSqDwX+N8KSHDuuP+lhHZHVo2kPGtIcMADAZQKnqtc87KGY5Yz1+zL9HWVloqIuUhITEpk2bhg8fPmnSpAMHDtjZ2Yl/bFEhs7wMKypRJGqTVAwh4OszVHcUMcA1ruL1X9QStGpvXGVkhP77j/UnPnwYLl/GWRX+DxgAvn/Hnz8jJydUTduhn9/LL53IzcmqIi8uKcaRH8uO78paslldUsDrTKfTJ06cqKSk9O7dO2lpad4GIs0nFJUpAABfvuBv34S1+/ABaDSopvpQVg6BzWR8+RKOi+PfgkqFQYNg4EDKf//hLVtwbCwjP/+WiT4ASDPxgLkL0fgJ1RqxnuBUOcxzWsy3zblT7nzL+cojiKaBQCAQCISGhKScIBAI/zjz5s1TU1NjPywrK6tbhwYWWw3Q4fZIhgIAwMBwPwMsPuKBYdg7HZjkBw6BQCAQ6hsaDQu1QwcaDfv51azvj5UODd0Va9ZBE6WlTMUfeXWTkruJkpSUNG3atOjoaK4p19TU1EOHDp08ebKxAhMOPn8eKjdJ86GkBO7cacBwOIiIwHPn4rFjmSNH4smT8d69UFIi/Ajs4YGjogTW/viBDx2qeNCiBbK3R87OaNCgOlAz0OlYsMipghcvmMOHM8ePZ44ahUeNwocO8Xd5qUrbtm0fPXr05cuX169fBwcHf/ny5ebNm3W7cK6rqyu8QevWrXkLMcZCNAcswsPDaxCPjo6OkFwbANC+ffsmYoQQFBTUs2fP4cOH+/v7N1k1Q3Z2tqurK98sHrm5uSdOnIiOjhZyuKSk5P79+48fPz5u3LhLdWTW4uXlde/ePb5qmLS0tPXr1xcVFfFWEeoWBh1rt+A+9Z300GH94yzkXFmsjfe7oGM51QxCFizRwYPI1JRPhYwMWFigWbNqHFgNMDMzY6nNkpKSRDZmMuHRncI96zN3rc7cuyFz+6rMk3uzkxOb6P0QE8OWWJxaBgCgLQ3LW9WlvhbfuYMvXIBKNcMfMjLwmTP4yZNqdIXh1qV8LjUDm/hY2v0bAtM9LF26lEKhuLu781UzAIBJF2mK4Cl8OXnKYHM5AMDPn0NhobAo09NBkChBOAoK4OwMKip8K1HXrmjJEgCALl3QvXsUb+/bTva/lBQAwGL8ZKXGUDMI+nZjHnLzcj+Ghz18cvfkmSNBr55x1Qo5kKgZCAQCgUBoYIiggUAg/OMoKCjMr+rWe/Hixfr44TFbF4J6olHqwP7ZFF4AsyJx31B8PQ1E5QMlEAgEAqEWFBWBqDzfSEBucoFkZ+ONG7Onz04qwQAgy6QboeIaB9jUyKGBd0VCKmj3T9szLFmy5MePH3yrWA78JaLW4xsHocuZAADCFTz1A96xgzltGn7yBH/6BFFR+O1bfPw4HjsWBOsVAAD8/YV9PTGGGi2xi0ZCAsnIiGiTkwPJyVBQABkZODISu7nh6dNFnkxYKCgodOrUycTEREbkKNVn1apVzQTnntfR0Vm/fj1vOZPJZDJF3HMzxFBs8OXw4cMtW7YUFM/evXtr1m3dEh4ePmnSpGvXrq1bt45KpYo+oJHYvXu3oPMSAKSlpbm6uorsZOzYsS9evNi9e/fKlStr/+Pu5MmT+XwtYQAA4OvXr/9Vbub+9/D09Bw5cqSpqWmnTp0GDRq0a9cumngngTqHQoVp85TVNat8dBfYpiywTVk+O+3u9bx6WkoUsyuEEHuJtOIQBQV08yZMnAgtWwJrtVlaGrVrh1xcKEeP1lV44mNiYmJhYeHj4yO8GY2Gj+3K9vEq+PWTlpvDKMhjZv6mR34qO7k3O+SlKBlcgxNZCMM/4LOVKRS2GiD5Ojy3YQz//QcCchhBdjYcOyZ+Z9+jylKTBYpCMIavEWV8P2uBgYGPHz++fv26kPP2MEuFVvr8bRUQAuPO0q3bSQEAiJRe0WhQ3V8E7IHs7NCqVaCnV6VUQQENHIiuXGELMQsLC/4L8g1M+wUArVvpjzIfW7PhRMdTSS37UVZS7tK5u+Wo8fPnLhnQb3BdhEYgEAgEAqFeIIIGAoHw7zN//nwJjl1u8fHxISEh9TGQoRx4dkZveyEHHZCt/CkaXQTzo7FhMF7xDb/Lq49h/w7Qka9CHhIIBAKhVigrI3l5EW2qs1UXe3nhMWPw5ctRKXkYIQBonxhNHTcWwsJqE2Yj8rME7mfA3XR4ngNPs2HsJ/y7HABARxqGqok6+K+lvLz88+fPQhp8//7d29u7weKpBiJXnWu6LF1j8LFj+OpV3k2cOCYGz5/PZ3MnG+F7JQGgQOCWzdrCteogEgYDBwcz166tn2iqQZ8+fWxsbPhKJRQUFBwcHNq1a8dbRaVSOY3Z+CJIlCCSrl27nj59mndcfX39gwcPDh48uGbdsggICLCxsRk5cuTIkSMXLlyYKDxXiAAwxs7Oznv37h02bFhtgmkAhJ+XAODnz5/i9GNkZBQSEvL27dulS5fWMqRkASnnWWCMX716VcshmiDl5eXjx493cnLy8/P7/PlzREREUFDQ5s2b+/btK84u//qgZRvJBavVDIz+ZBSQkETaLSWs7BTH2ynV7Vjir4MKUzzIyVGOHqX4+6NLl9DBgxRPT+Tvjxbzt7JvABITE4WowVhcPZX3PaqMV/2Vm82475mXllS/Pg0MBuRkMfJyGCJlJCUM2BKLB4Xh95Vao0GqYNO8TqP58gULsYMCwImJIFh9xd3Zh7LyMmHPqiCfmZvN5+7l6tWrq1atUlIS9gmnUGHuCrU2bSW5NA8y0qhTd+kZC5QrHpuainB4UlOr9r0BB2jGDMqDB2jBAjR0KBowAI0dSzl9Grm7g6Iik8lMSPx52/vGhi0rQt+/BQANjebz5y4RR13HYDCiv0awH27dsePYiaOPfe/H/fwh6NtXVzYtXH1ydVVXPRMIBAKBQKgTau1jSSAQCE0eXV3dYcOG+fr6sktu3bpVf2lujeThiCHarA8nfuHTSVDIAADIpcO5ZDiXjPVlYbYuctABhaa7aaruYckX0JGveKkR70MCgUAg1BaEwMBAmIWsmhqaNk3c3l68wDt3Qno6ACRqVkx6GqT9xN++gYsLun4d+Jm9N1lKmLD4K779G3gnRCmYeej8Oim3RFi8GPr1a4Tg6pnExMTs7GwhDeh0+qtXr6ZOndpgIYkJFrUeA8rKIhrULfn5+OZNKOZvUoLj4vC2bQL340qJyvUtskFNQcuW4c+fITOzGscwmRAUBL9/Q/O6XTWqNsePH1dUVLx+/fqvX7/YhW3atHF0dNywYYOgo/r06fP+/XtBtc2bN1+0aFGNQxo9enTfvn23bdv24cOHgoICBQUFExOTrVu3amho1LjPwsJCW1vbly9fsu0B/Pz8Hjx44OjouGXLlmp19fjx45KSkpkzZ9Y4mAajVFQyFJEN2KioqDx+/NjMzOz69es1PpVhjMtEbVkW2eBvZObMmQ8fPuTyNWEwGGFhYRMmTAgODpaqt7OTELR0JZZvUV/hWvFwwWpVLV3JwgJGQT5TUalJbMris8IqL4+GDGmMWKpw8+bNtLS00aNHC2mTnkr/FsXfJwAAcrOY3jcK5q9SFTkWnY5jIsqSE+hy8pQOXaTVmome3cjJYty+kp/yi1ZUyKRQkLwixaC91MRpSjKyfNaMX+XC0hj8vfKqK4lgYUtY30bg8nJ6Kj03mymviLRbSApJzcAFjowUYWmQl4e/fkVt24rTW1mpCI0GnQ58FQ+5ubnNxbjmKqlQlrs2C/QpivhYWpTPpFKRojLFbLBctz5/xH9o6FBo1QrHxgrqBLVuLShthLioqaF169iPysvLg1/4f/wU9jMhlvPU3dW0+wx7J0XFmuiQXDdtqu4hCCExrVZKSooLiwpLSooxxiWlJZjJlJSU0m9jQKFQMcZ1YvlAIBAIBAKhniCCBgKB8H+BjY0Np6DB09Nz37599WrEqiYJm/TRYj24lAKXU3BcpZ1zXAls/IGPJICrAZquXX/j1y/i+CvwihXYJXipEXFoIBAIhLoFrVuHIyMhJYVfHUJmZmBgIFZHGON9+1hqBgBIUau4VrXITgEA/OsXbNyIrl2rk5gbhlXf8C1+2Qmk6eWHL64b+fIWBsBRUcjeHq1Z0+DR1S8UCkXktKyE8J18jQRl+nSmn59AF2gA6N694aIBwHfuQHy8kAboyxdgMoHvKoqhIbx8Kax3Xd1aBSeELl3Q7NlYiJ82X9LSsJcXqpqyreFBCO3Zs8fFxeXkyZNfv36lUCgdO3acO3fu79+//fz8dHR0OnToQOF5wXft2vXixYuIiAjeDqlU6ujRow0NDWsTlYqKyqFDh2rTAydMJnPcuHHPnj3jKv/169eBAwckJCSESDd42b59+6ZNm3hfkyaIoqKi8AbCdyrzNr58+fK4cePGjRunoKBQg3gQQiqiVvjU1dVr0HNTJjQ01N/fX1CWlo8fP+7evbu6qpr64N6NwtxsemkpyMiCqppEv2FyfYfIcrURtJbJugIKqRJU+zcSHR29ePHix48fC5ehBAcWF+QJS82TnkrHGITfO/jeLQwJKslKZ9AZGAAUlai6rajT5qmoqgucYImLKb9yOi8jjW3/gAvymGlJ9PhY2oLVqipqfw5MKYNNsfg2x51bfxU4YogEJQgL8isKDizOyWIWFTKlZSiq6pSOXaXH2ypRxJnsEXnGoFBEt6lEtzX/lBBs5OUQ35fIyMjo3bt3EydOFDkEhQrDLeWHWwp2ZZOWhilT8JEjiK8Es3lzVKcmTJlZGYfd9qRnVLnPbt/O2MJ8TEcTUxD6/cIYB78JunPXo7CQ7VOFEEMdYWUAwJQ8TPkjx5STkx8/ZtLggcNqc43Lzc05fvpQQiIfB6Bmas169+7fq4cZK2Dem+d/5kRBIBAIBMJfTVOcvSIQCIQ6x8rKav78+eXl5ayHycnJ/v7+o0aNqu9xVSRgqR4s0UOvc8HzN76bDnl0AIBMGiz6it/kwjEjRP3X9d9CtAvEpIHQCGCMb94ELy/8+zdiMEBFBXr0QCtXgki7fgKhidOuHVq9Gu/dC6mpVcqpVNSrFzpyRNx+wsMxh9PDb+WKjfJaORUSB/z9O8rLa+j98TUlrgTc0yr+HqwKyimJWUm/6RhM4784Pr3aLrVyB1tODr56FQwM0KRJjRVqfaCnp9esWbMswdkQJCUlhzSBTaV86NIF9euHHz8GvgtR7dujVasaMhwcHi6iQW4uys4GfsYSaNEi7OcHgpIIaGigGrvlFxRAXh40awb8UjNUjL54MejpwenTOCGhIrdFs2aQlwc0mpCO8Y8fTeT+VEdHZ8eOHQDAZDI3btw4bNiwxMTEwsJCJSUlPT29KVOmbNiwgXPhQUlJycPDw9bWNjIyknP5QUFBwdzc/L///muE5yCYo0ePBgcH860qLCw8d+6co6OjlnjZgh49elRUVDRhwoQ6DbC+GD16tJ+fH03wh7BHjx7V6rBHjx4DBw48d+5cjXNPdOzY8ePHj4JqlZSUZs+eXbOemywnTpwQcnVgMBgBAQFNQdCQEFfxE76sFPJyylOTaXHfyqfNUwYA1nbqavVWs73XvC70TW11Mz8/39raevfu3d1Fqf1yskQkbCorZRYVMhUUBS4bu/+X9/51SRmH00BBPuPrF4bbzuxF69TUNfgs2JeWYPeznGqGPyQn0M4fyV2+VR0hKGfCyUTmvlh6EaVCGaBakr/tk9d020FITp9vMNfP5oW+Li0vZbKDT0tmpqfSf8XTF65VE7mBBfXujTU12SpePmhroy5dRPRSSc++Mk8fFGZlCHyFNbQkpKT5fALnzp3bu3fv6dOnm5iYiDmWEND8+ZS0NHznDuRVzXiqrY1Wruw5bx7vIaGhoTUYiMlknj7rxlIzNFPX6GDcSb9NWyPDDupqoky2APLz8y5e/S8isuLmSkaiJS2vH4VmgjDH/QzKZ0pFglwIHZKLi4tu3Lz89t0rhxnztLV0xAmP90v69LkfXzUDAGRmZz56cvfRk7uazTQ7der6NSbKyLCDkK4IBAKBQCA0CkTQQCAQ/i9QU1MbPXr03bt32SUXL15sAEEDCwTQTwX6qaB97cAzDQ4k4MRSAAD3NNCQwlsNmsiMcTXgVSGwVAtC1AlcVcSkgdA4lJdjJyf89i2UlABU+s+Hh8OrV+jUKRDPTZRAaLIga2tkYoJ37sQ/f0JhIVCpSFMThg1DS5eKyKfLAQ4JgcJC9sPPrTqy/lAqqdw+lZ4O379DNVebGotn2cDEAADm6nCrE+A1c3FUFP+meXlw9ixYW4vYlvhXISEh0aNHj5iYGEENjIyMLC0tGzIk8UFHjkBBAX77FioFqRXl7dujY8fE3zFZN4jcEUihCGyjro4WLsR79kBODneVggKyswNj4+qGg69ehVu3cFoalJeDrCxq2RK5uED//nya/vwJ375B27bIyAj09cHQELVpw7S1FbZ+A4Bq6Udd1zAYjLFjxwYEBLCXwPPz8yMiIn78+BEeHn7z5k3O5UYTE5O3b99u2bLl9evX2dnZkpKSWlpaTk5OU6ZMaaTwBeLt7V1e9ePNSXx8/NGjR3fv3i2yH4zxpk2btm/f/lfYMwDA3LlzL1y4ICg5iKGh4datW6vb5+LFi+fOnVtjQcO+fftev34dK8Cn3czMbNCgQTXrucmSlpYmvIEQuUMjUlaK378u0daVGDamihaZV2TA155B0PZrIfBt3KQ0DUwmc+rUqSNHjhRHdiMhKeK5U6lIWkZgm7A3pR/eVlEzsElPpV86nrtiKx8vk4e3CtKS+agZWPxKoIW+KikwkV3zjfm9BAFFEgAQxpPe3N15fbtGfiZ+0AI2bUI8qTReBhSHvS4p50n0wGTCt6gyzwt5U+eIUt9qaiIjIyz4goiMjcVP0CAnT+nWR+aZTzGdxuf1UVGjWtnzN6dp06bN4cOHx40b9+7duzoxg0Fbt6Lhw/Hp05CcjMvKkIIC6Ov3+vAB9u/n275nz55QfVnD15golj5g6GBz28nTxf9a/YiNOXPueG5eDgCoqqh1M5ny2seASud50bASpcwMysyMO33PKruXnvH7Z3zszj2b7O0czHrzu+ERhZxshcvH0MHm7TS1pY8dp8bHS9Hov5QV3rRo/lNVCQDSM9OfPvN9+sx3o+vKEcMs+pkNqldjVwKBQCAQCNWCCBoIBML/C7NmzeIUNHh7e//69atly5YNGYMMBWbqgI0WWvUNX00FADj+C+boQguB2+r+eoSrFog9A6GBwcuW4efPuff7Yoy/fgVnZ3TvHvFpIPz1GBmhq1dReTlkZICMDNR6VvRn89asP35oV2asQIjvpvmmSXLlnHsvJQRfPmOhWQNwYiKKiQGjf+radPTo0Y8fP0bxk3E0a9Zs/fr1jZIiXSxkZNDVq3DpEjx6BOnpmMlEysrQtStauxZE+dXXOahXL3znDgjwZgcApKoKqgKTjqOpU0FeHo4dw3FxFdYIFApq3RqmT0dOTtULBWO8YAF++pSlzKsoS0rC374hBwe0ZMmfloWFeMkSHBYG2dkVJUpKqGNHcHNDmppC1m9AXh6NGVO9qOqZlStX+vv70+nc62GlpaUPHjzYtm0b1z5yeXn5AwcONGCANUTkinJ0dLQ4/dy/fx8hNH78+LoIqiGQkJC4cePG+PHjeZ+gvr7+6dOnlatvAtS3b9/CwsLo6Gjj6iuEAEBLS8vNzW3RokU/f1bZv0uhUHr16uXh4VGDPps4IuUvNdPHMJnMb9++ZWVl6erqtm7duiaRATCFmgiUl+O3L0qGWsrXWH8ovrUDZzMuMUTT0TRs3769uLh4v4C1ai4695B5H1zKShXBF2VVqqRg0cNLv6LSEoHHJiXQvkeWtTOR5ipPiBPmCZQnSVmTTvlAxwAV47ZP+bH36pbBkZXZmpKS8PbtqGNH0NPjPDA4sLiMR83AAjMh+ktZcRFTTl7Exxjt3QtTp+KffDbuIwMDtHev8MO5GG+nlJfDDA8rKyutcsOgqk4dZ6vUopXAnBT29vYfPnxYsGCBp6dntUYUyIABaMAAAEAsvcKHD6xivqoFlqChurKGH3HfAIBCoViNnSS+muHFy0CPW1dYF3Sz3v3tbGZcPVXGoJcKOaS8oIPrNrP7j7z8Ah6VlZdduHz6Z3ys7eRpFLHSivzBrE//ew9vMxiMFy8Dx6fmy7yreE30c/IHxadkyMl80NGI0FT/oabMRJD2O/Xq9QtPPa460CX0pGSRpSUaMUK0vJVAIBAIBEJ9QgQNBALh/4XRo0dra2unVhpx02i0vXv3Hj9+XOSBGOO0tLS0tDSMcYsWLTQ1NWsZiSwFjhmhuBIcnAt0DAHZMEssz7ymhUhLBqiqZuCrbOBbSFQOhPoiMhK/eiVoIRZ/+wYHDqAm4KzbJIiPZx4/DklJiEYDVVWYOJF3UxShSSMlBbq6NTsU9eyJ5eWhqIj1cNjnF9cHTAIAr16Wq70Py5aXgIYGtGv3P/bOOj6K4w3jz5wlF3dPiCHBoSRQ3L24FihO8ba4U7xQaEuRIj+sxa24u0OwBAiQhATi7jm/m98fl1wul7vLRSCh7PePfHKzs7Oze7t7u/M+87zl1tWPjAmbKN1YcuSUhoRAa0ZhFTk59O1b8t8SNNja2v7777+DBw8ODg5Wjwd7enrOmTNn0KBBFdi34mGxyKhRGDUKqihHBUF69sS2bTQsTGcNf3/93h6kZ0907YrLl3H7NuRyBASQrl1hoiMluG7oqlX00iUUndafmkp37kTNmqRDBwAQCungwfT580J1srLovXsYPBgdO+LtW11ZJ0jNmmjQoKQd+3iIRKKzZ88WVTMoEYvFhw8fXrBgwec4h1KhWyKjRC4vxhxe2ciyZcsWLlxYOi/9iqJq1aq3bt2aPHny06dPk5OTKaU2NjY1a9b8888/vb21e8vrhxDSqVOnK1eulE7QAKBr165XrlyZNm1aSEhIVlYWi8VycHDo0KHD8uXLjYw0A7T/AXx8fPRXcHR0LFGDcrl80aJFJ0+ejI2Nzc7Otra29vDwGD9+/NixYw1sITZKFhkmYbMJV5vQbvPBgnfmH4fHR0dKPby56tKEclcYFFUzoLAYojJoGh4+fLh169anT59yDPPiqtvQ2MmdE/Ne+/2fy0OjpjonW8ikND1F301JIqaP74uKChpEAp33ujA/kydfm8s4eYfUUpA179i6Udf+4cgL3/NjYuiKFWTrVlVBapI8LUWn6wOAtBT5iyfixi35euoAgJsb2bULP/xAX78u+G3l8UitWmTDBpRw8IcQDJ9k9fi+6M7l3PQ0uVxGjYxZji6c3kMs7B2L+ZFasWJF7dq1r1+/Xr65wJQyBehVKigXqWQNBmoaJBIxADabw+cb9DAjl8sPHP775u2rADgczrcDh7do1gaARKxPzQBAIqZcLrdvr4G1/Ops37UpKyvz+s3LSUkJ34+dyjcu7vsFUlOTo6I/eHp6W1vZWFhYpqenyeWyjVz5jMLV7AWiTuHRncKjc4149/v3vJaelMpCnEK6TiGcdeW269mz8PMjv//+Gb0EMTAwMDAw/PdgBA0MDAxfClwud9KkSQsWLFCV/O9//5s5c2aVKlW01o+Njd27d++5c+eePn2ao2a+7ejo2KZNm++++65z586lHjckQBNL3M0AgBR90xU+Y76EjBKqfWREGJ8Fit27C2apFoVSPH78CbtTeaGrV9MjR5CYCFVWjtu38c8/ZOtWWFhUaNcYPgkNGhBvb/rihfLTL/8sulSvTYqFbZS9+/J+M1bsX0Z8fAx3361wquUPsV5Lw89WVsXYS7BY/8mTvFq1ag8fPty8efP58+ezs7ONjY39/PwWLFhQ0mDVFw2fj3HjsHy5ZkZqAADx8yPz5hXfCJdLunZFWfRhubn03DktagYlaWnYsAEdOgBQLFqEoCCttWhYGHF3J82aUaW0ojCkShWybl3pe/gRuHnzZqS2ubMq3r9///z582Izx1dC7OzsdOU4UGKImdz//vc/Ho/3GdkzqLCzszt48KBEInn37p1CofD09DQtm1FWixYtzpw5M2XKlFK34O3tfeLECalUmpiYaGRkZG9vX5b+VHKmT59+4sSJmJgYrUv5fP7gwYMNb00mk3Xr1u369euqvDApKSkpKSnTp09/8uTJli1bDGnk959ThEIKgGdcMA1aXccwcVCc8h+JmCbGyzy8ufExskd3BAHN837sS6EwUIwYQapVI99/r2FqpVXNgKwseumSYvVq1uzZ6tUqStZAKZ08efK6deucnJwMXIXFxqCRFv9bn5GRpnn/Z7FQo7ZRq06miIlR/PYbiYyESARzc9StS376Caamglwq1SchAAChNu0Cm6N92ORVfbNnAXkJpFigQ24eWnhkjX1WivamC2sKM9PlIr0iVVAkxhXXXSU+PuTUKZw7Ry9cINnZ1MKCdOtGOnUqdQ6yRl8bN/raGIBETHlGhjZibGy8bNmyxYsXl6OgQY+aQSqlV8/mhr+WiEWUy4OrB/fG9Yet2zSGwZoGS0srAFKpJCMz3cpSp0mVkuzsrC3b/wwNfwPAytJ6wrgfvL3ysj1yecUcIm7+MaxRvebCOcs3bvntQ1Tkq9cvfv1t2dSJM62s9G36zduQ9ZvWyGQyHo/Xt9fgLp2+2X9wD4B3VmavHGxqJWkZHDAVSzocP9taKLzs636quqeIwzlcy+enB8E0KAgjR5K9e1Fa7xkGBgYGBgaGMsIIGhgYGL4gJkyYsGbNmqysLOVHsVg8f/78vXv3qtcRiUTnzp37+++/dU0FS0xMPHjw4MGDB5s2bfrnn3+WevA0K79t089vOlmJKRrvN8Tg4XPhv7EXXwIkKamYscai2c2/POhvvyl27CBqTuYAIBDQO3cwfDg5cgSGTf9i+IwhBNOnY8YMpKQAMBflLDm0ctLYdQC2dBrdNfp5i2XTK7qLJaC1NfgsCBUIzsHdmk2bOjkh36tJC05OpGHDT9i7TweHw5k6derUqVMruiOfMWTQIOTm0v/9D+rxP+Ukzq1bYWb2CfpAr16FjuhjXoWYGJKUBCsrPHyoR7tDX75knTpF16/HjRsFV4SZGfHzI+vWwcurfLtdRkJDQ3XZMygRCASRkZGfo6ChRYsWjx490hUKdXBwmDx5sv4WoqKiFi5ceOXKlc/LnkEdHo9Xak8FDRo1arR06dKyt8Plct3c3MreTonIzs5ev359YGCgUCi0srIaMmRIuYhUFAqdFumenp5Dhw79888/BUW8iwghLVq0GD16tOEbmjp16tWrV4t6imRnZ+/fv79hw4bjxo0rthGlmkFdwaBEpWMo6CELqSnyNfNTkhJkQkGhK0ipadB3ReTmEvU79tWr9OpVevYsGT2ajBqlakS1PO8KlcnoggX0xg3ExYFSuZsbW+1uXCarhuxsZGbCzg7G2q0RMtLkL5+KMzMUzm6cWvWNjIwL+nblyhWJRFJSsyWvarwxP1od2pWVEKPSn8DKml2rgdGgUZbYtVOxZQvi4wv258EDXL1KVq82/SqAV1zs2dxCy+iGtR07OlJzGsfzRmYvG+Z9EVWk8p3Xf224d7OelmlODsnNVeUHNDVn8Ywg1KtpsLYzeKiFxSLduyvTLZXjzdRwNYOSAQMGzJs3Lzg4uG7duuXXC001g0rloCTA9xSAty8lL56Ktmy4PX5KCwOb9fbMUyS8ePlc6bWgi9dvX+3cvSUjMx2Al6fPxO9/VBdAVK/Fe/lUpMexyNa+4Hu0srKeNW3h9p2bngc/iY6JWrlm8dRJM9xcPXSte/naeeUjhEQiOXB4T6f23Tq173b5ylkFIRv9a7eKimsYl+yYI7QQS9S/KioQcIAuYVGJpib33R2jrPIyndEPHzBrFjl8WM/OMjAwMDAwMHw8mCFpBgaGLwgbG5sff/xRfZxr//79U6dODQgIABAYGLh9+/bDhw9napt7V5R79+4FBAQMGjRo5cqVumwe9PAh31fP7T/oYPpl2TMYuLOM7qHiKTYSz4Tqk5LokSOaaoZ86PPn2LKFFBdcYfgPQNq1w5w5dP16REcD+Pb2kZP+XS/Vb6cgrMnj1t3z5JdpCu2nxYKDQU7YFQcAv6aZn6hVi+oWNJA6dVDyxO0MXw5k9GjyzTf0zz9pRAQRiWBhgS5dSP/+ny6n8qtXRT0VCpGRgZgYxMcjTjP+V4ikJHr3LmvNGqSk0OPHERYGGxvStSvq1SuXbsbHx9+8eTMlJcXf39/f359VtuPj6enJYrH0ZGcwMjJyLW2SnU9Gbm7uH3/8cf/+faFQaGZm1rVr19GjRy9ZsuTy5ctB2rw02Gx2t27datasqadNhUIxYsSIGTNm1KlTR1cdkUi0bNmyGzdupKSkcDgcR0fHb7/9dvTo0Z+vAEIPVatWjY6OlkgkPJ62jAWVmMOHDy9atOjt27eqkrNnzzZq1OjIkSOlS3cYGiK+dCo3NUkuk1IjY2LnyOk50NzZXfNBd9WqVQqFYu/evXFqdwwrK6vWrVvv37/f8JMkMzPzwoULujKkZGdnb926VZegITOj4NLWkDIU1TGoMDVlXT+Xm5OlUNVUX1dfz+VyOnKklvKoKLpuHVgsMmKEavUCjYJcTr/7jt67p34HLqpp0FyrOOiePTh2jCYkQCKBiQlxdyc//ICmTVUVcnMU//yVGRUhUR4lFgs29py6Xxn1GWqh3NqmTZumTJliyDdF/nij/jbqVZU3e4VdSLA4+JFIIqVOrpwmLfmW1mx64gRdv17T045SGh6On35i799va2+ekqRTYcY3ZTVprSUFQOeephFvJDnZ+d81wZMm5q/r5D1OuqVIrnTi2p3W+7MFgMtV13w4OHOsbNlCgc7OWFqx6n71mQ21sNnsvn37njlzplwEDUrhgrqaQUPKoORReA8AAb6nkhPkezamt/vqzNUn3f39/dcsudG6i6mek8vby9fayiY9I+3KtQvNvm6l9bdeKBKeOHX4+s0ryuuiaZMWQweP4nK5BTUobZ52xj30CC87jVCaw7UOsm1927kvJXmtWVixuvczV2+Tx+NNGPfDoaN7r924lJ6RtmbdsrGjJtWpXV9rJ5OTEwG4uXoIRcLU1ORLV88tX/yr94nT/+NDymZd93S97ukKgKNQWIskFiKxmURmLpZYSKTGMpmckLd2VgCshOL77o7xZqbmYol9cnytsFCjqtV0HhcGBgYGBgaGj8YXP3DPwMDwhTFjxoytW7cmJiYqP1JKv//++8mTJy9evDg2NrakrSkUiv379584ceK33377/vvvS7RuaP5kAp8SZ0+uePT7K6gnYvivKhv+q/v1H6d6dVy6pK9CqYaM/0vQnTv1zf2VyXD1KhhBw5cBGTiQtG1L165FeDiEwj+DDn9du2k6h/+eGq+IpCt9P6dI2A8e5J94KqO4kY4HP//e5EMfquZafFoo9ORw6nC5pFo1smZNBfaT4fPAwYEsX15hF0BhR3Qt8PkwN6dxcTrTUqhITQUAOztiwLRpw4mJiRk9evSLFy/i4+MBmJiY+Pj4TJkyZezYsaVus3Xr1h4eHu/fv9dVoUqVKpXcnuHChQvTpk178+aNKtJ5/vz5bdu27du379ixY/369QsODlZXbJibm3fs2HHbtm36m924caNMJps+XadrTmRkZN++fYOCglSNh4SEPHjw4NixY8ePH+fzi089/nnB4XCcnJzi4uI8Pys/8DNnzkydOlX1fqpEIBDcunWrS5cut27dKmkmjuN7sx7cEuZmF5xR8TGyqAhpx56mrTtpNrV69epx48b9+uuvkZGRlFIbG5sJEya0atWqRFs8ffr0hw8f9FSIioqKjIz0UnN/0ROD16NjUCGRUIm4kG5AQ9OgC7ptG9XlpZ+VxRo5EvlyB3VdAv3lFw01gxINTYMSg5JQKBR04kR67RpUMuLUVBodTd+8IWPHKtXDOVmK9ctT46JlaishJVF286I8OVH2/XSbqKgPd+/e3bdvX7F7rXx11dA0EIJa9Yxq1VML+ctk2LRJV4Y+GhWFRYs6z94eFy3JztK+d96+XHdPbtHyKj68xi35d64IxWIFgBcNzVRqhiqx4g3u1MGCRVu1oqdP6xHtEUdHsAtm6hOCev785PgcmUx7Zzx9eZbWn58ZJqVUj4BPKwo5ALCK21eVmmFU/0svn4lU5UpBw6PwHgG+p+RyZGfmbf3fA9kvn4vHz7TmcrVfrYSQDu26HD62Ly4+9tLVc507dFdfKpPJ7t6/cfrciczMDABGRsaD+g9t3rR1oSYEAjp2LCsw0EtNT++d/bxhyuVtNdcJOOamZqw2nc1cPDSDFywWa/CA7+xs7Y8c3y8UCTdu+a1Htz5dO/csemOxtLSKT4hjsVhTJkz7eflcSunbsNfNXavMO3H8UG3ft/bWyrNHxmIlmxgnm2h3SeHLZLvrF1w7Fht/mfzTfC9PH62VGRgYGBgYGD4ejKCBgYHhy8Lc3HzJkiXjx49XlTx//nzMmDH617K0tPTw8CCEhIaGikQijaUCgWD8+PHv379ftWqVgd0QyhElAgAOgc9/bSwxT8fwHzYkUFdslFdNhk8AGT2anjoFXeOtPB66d9e+6MuhcG7aotCUFEJpqRPKMnxm2NuT1auV/zoDaxIxNoQC2BqD75xR4/NxafDiY5AT9sYDwC/plif37sXkyfTVKwgEAG5JJKEsVt3GjcnGjbCxqeC+MjDohbRvTzdu1JMgiTg4wNubcLnUykpPNcrhkBrl/2QSHh7erVu30NBQVYlAIHjx4sXMmTPDw8NX599PSoq5uXnr1q337NmjNUDIZrM7d+5cmWfkP3jwYOzYsTGFo55SqfTp06c9e/a8fv36/fv3V6xYcePGjczMTEKIs7PzuHHj+vTpo7/Z7Ozs5cuX37p1S5cBhkgk6tu377NnzzTKhULhxYsXhw0bdvTo0bLs1ycmOzubw+EUK8KwsrLKyMj4JD0qH6RS6fz58zXUDCqePn06a9asTZs2Gd7gzYu5d68KRCLNiyUzXX7xRI6TM6dGXc056z4+Plu2bClRtzV4+/at/hBsRkZGbGysuqChaFYIQ3QMSkzNSG6OlruBsoViZA2XLkFHChuVNEHzVqNQ4No1XYF2uZsbHB3ZT56oSgxxaKArV9JLlyDVzMKAtDS6fTupWRNt2+75K11dzVCwRTl9HSy5fCrn3PXfx4wZY4jeRTXNQFPTUFSj320Duult61IE8lPETHxYyNTKw5M7YopVocqhofTqVaSno06dPn3bm1mw713PjUunr/LVDNXjxRt9EdCED4D07Ilt2+jr19q3y+ejyF2xez+z6AjJm2CxvMjZ5+7JHTbBSrO00nPixIl9+/Y9ePDAkMpSCT1zJDvstSQ7SwEKc0tWVT9e9/7mXB6BNnsGJbdvPVoxO1m9JMD3lFLToFFy/803CvmpvzdnjP7BGjpo3bL9zdtXE5MS/j15OD09taZfHb4xPycnJzz87bWbl+T5t4Ua1WoOGzLawd5RY3U6fjy9dUujkKOQ+mQ9//7NzCPdtrf/xsK/mXaRAYAO7brY2Tns2P2XWCw6cfpoyOuX3w0d4+jgpF7H3a3Km7ch8Qmxb96GKEt4PCMyebLLtWs/PQjO4nGjrMyTTfhpJkYZxkZZPG62ES/HiJvN4yoIAWAjFLeLjLnk467eZpZU8jDwHiNoYGBgYGBg+PQwggYGBoYvjtGjR//1119azV018PDwGD169IABA2rkj/lKpdILFy7MnTv31atXGpV/+eUXHx+fYrURSt6LoKAAUMUYRp/KpfhT8h+O3zNqhs8YW1vy3Xd0/XpkZWkuIoQ0bUqGDauIbn1WlHDCEMN/iQGO2BuPm+mQUSyPpHtrf066ljme5HAilShwIx13PV2aHT9O7t2jJ08iLc353bt4Jyeyf39F95GBwQC8vYmfH713T/tSQtCsGdhseHoSNzeqW9DA8vAgzZqVb9copcOGDVNXM6jIzMzcsWNHx44d27VrV7rGN2/eHBoaev/+fY1IIZvNbtWq1dq1a0vX7Kfhhx9+iNHhfhQaGjpx4sQTJ04sW7aspM2eO3eucePGNXQLU1asWBEcHKx1EaX02rVr9+7da6pmbl85SUlJmT59+tOnT9PT09lstoODQ8eOHRcvXlxSCYtAIIiMjATg7e1dqawpzp079+aNPuO3W7duKRQKA/O2yOW4c0VYVM2gJCtDceZodlFBQ9kpNueLqampTRHJoErToF/KwOYQef4UfHNLtndVbmqyPDeniBQgn6LpJwruGwoFTUqCUoWgal/t8pS7uZGuXTVbDAuj+pP4JCYq9u1jDRkCA/NN5OTQCxe0qBmUpKXRDRtSa7X68E5nMgWZlN6/lbJly5aIiIjiNwdAt6ahLJiZs3JzFBwurGw43lW5A0dZGhnnPxxGRtKZM+mbN1Bm82Sz4eHRoVevlit/mntfJiMEgDeht/sZGfHyV+FyycKFdNo0JCRobonNJi1akCFDNIoJwfiZNsf+znrxTJyeIlO+plhas72qcod+b8U3+ZyeVEUi0aJFiw4dOnT27FlDPGYy0xVbfk2LjpSqTri0FHlUhPTtK8n4GdZWNpp2DSp9w/twaVaG5gudUsGgNGlQL6cUb19JYj7I3KpoDx9wudxxoyf/+vtykUh07cblazcua1SwEEv7J2b4GyWzzSw0FtHLl3XapQDeglez615lNRusq4KSBvW+mjvz5y3b1yckxoeGv/l5+ZwWzdq0adXB2SnvJlDDp/rlq+elUunBI/8AsLSwrFunAYz5ZPhwummTRVZW7aTCliRGRiAEIpGYwwZgJJMDiLCyeOJiD6BeQmqwky0FzEzNwcDAwMDAwPDJYQQNDAwMXxwcDmfnzp1NmjSR6hhEMDc3792797ffftu+fXs2u9CrIJfL/eabbzp37rx9+/alS5dqTKaZNGlSrVq1vv7662L7kJM/wcNaiyPjZ0PRKR3qJcVM/tBdXmnD/xq9NTzrhK6alXZP/8MojbXpnj2IiiootbIizZuTP/5gjAfg7q5/ObGxYY7Sl8wKX9LyMVVQnE1BhBDelSgkVAzuxhjoiH+UJg3v6en6BE2bkqZNAbgeOPD09OkK7h8Dg8GQdetojx5ITtayqGFDsmhR3ofRo7FokRYBHwBjY/TqhfK2NDh37pweuXBqauovv/xSakEDn8+/cuXK+PHjb9y4ER0dTSllsVhVqlTp0KHDhg0bCmXjrmQ8e/ZMq8hDRXBwcE5OjpmZmdalcrmcEKI1mB0cHNy4cWM9LV+/fl2u27w9PT39r7/+quSChsDAwGHDhr19+1ZVEhUV9ezZs+vXr587d87KyqroKomJifb29uolUVFRU6ZMefnyZWpqKgA7O7t69ept2LDBxaX49ASfgAsXLkj0JohJSkqKj48vVjGgJCxEnJyoM9IPICVZkZEmLxrsLCM9evRYunSpMtGMVtzc3LSKbyil635OjXir7wh4+XL96hmlp8pt7dhfNeXb2rOXTtdyA1TnzxUpU+ZpS9CjUKCI4EBd3ABAixNDerrS0kkfCQkGSRkAAPTixUJvIkUrREc/vZaqnjSkKMGvbjRr1qpEp3FRTYPG2yhdu5auX6/8nz39MgD5ug6FmjAzYx07hpo1lZ9Sk+RpKXKeEXHx4BTKShAWRkeOpOqueHI5jYzEX3+RuPgLfdZADAAzarCMNH6IWrRg/fEHXbqUhoUVCD6cnUm7dmT5cq3vICwW+o+w6DGIvgoSJ8bJLK3YdRoamVt+ZlNGLl26NHXq1Lp16z59+tS22NxSAKXY/nt6VKTmxU4poiOl23/PmL5EZyMKBYWhpyoA5GYrbl3K/XasZWiI+NKp3LRkuUxKjfjEwYnTc5C5gzPHw91zzozFR47tD3nzUnUVsCh1yc71Tcvs//Idh1IEv6ZhYeTgQaj/2B06hJwcnRuWiMnZM/i2GEEDAFcXtwVzlx8/cej6zcsymez6zcvXb152sHf09a5a5W2419OgxkbkoasDABYwQsrhs9gAyMSJ4POxaxd9/77gtuDmRvr0wZ079OlTpZRBybcvwpJNjKOszIOcbJVnYckOIgMDAwMDA0M5wQgaGBgYvkQaNmy4Zs2an376SaPczMxs/fr1gwcP1j9xh8vlTpw4cdiwYTNmzFDPbiuRSAYNGhQSElKs8aNF/t03Td+IE0MlwnD5AkMlh4wbR/r0oTt20NBQyGSwt2cNH446dSq6X5UCMmoUPX0aSUnaF7NYMECwxaCd6Gi6Zw9iYiifT9q3J506gfP5PYfXMUMnW5xPgYJiRyxd4fs5qVtme5JDiVSiwK103MlAc6u8chcXlzj9My8ZGCoPubl01ixkZ2uW83ikdWuyYYNKpkD69sXbt3T//rzZsSr4fHTpQn78sdy7dvjwYaFaDuyifPjwoajJvOHw+fw9e/ZkZGRcvHjx3bt31atX79ixo7l5ZZ8ieeXKFf0ZEOLi4kJCQgICWLqEogABAABJREFUAtQLc3NzFyxYcPfu3eTkZEKIg4NDhw4dFi5cqG5LEB0drV8gkpaWpmcpgCRdP/eVg6ysrOHDh6urGZTI5fL79+8PGDDg0qVLGotycnKys7PVQ7wPHz4cMmTIu3fvVCWZmZnv3r17+fLloUOH6tev/9G6byj61QwA5HJ5sXVUREXoUuznkZMpT0oof0GDi4tLQEDAyZMntS7lcDjffPONLpMJV3eOHkEDAarVMurcq5Dih2dUzG2Ey9MRz+ZwiIVFMXHIoupeZ2dYWupJ4gMWC76++lstREhIUV1FITIy0mNyAH0jEsmp72o3qluCjQIozqeBNG1Kt22Dnju5rS3U8obYOrBtHYqcS5TSn36i2nL8iWWK753bxokBwImHfg7aNtGsGTl7Flev4soVKhIRHx8yaBCcnLRVLcDImDRsrDMxQRmRyWjIM3FEmISwSPXavGo1jQwzTCmG1NTU169fBwYGHjp0KD09fd26dd0Nzn5450pudBE1g4ro99Lbl3J1LXV04ZhbsdJTdMrdipKVKT++N+vBTWFuToHIJi5K9v6dpFtf86ZtTFxd3H+cMlsgFMT9vVuyZzc/K9spV6guCAClNCgI06YRtdEzFPcjpe+iK4wRz2jwgO+afd3y31NHXoUEU0qTkhOTkhPvAfB25CgUNkKxnEVqpKTLY1/GD/3WdudunpkZGTkS/frh0CE8eQJCUK0aGToUdnZo1IhOm4aUFFX7ZhLppMCXi9oEiDls5aXr61PNwL4xMDAwMDAwlCOf30AqAwMDQ7nw448/hoWFbd68WfnR1NT0+++//+WXXwyf42Vubr5161a5XL5jxw5VYVRU1L59+8aNG6d/XU9jcAmkFO9FSJbAvvKm/dWOxvBHsbkVtAyX/PFGT/1KiHL0R9nhYjtvYAWGCsPOjsye/TlFYj8ZHh6kSxe6f79WF1zi50emTfv0nfrskUoVM2bg9m3VjGp68iSqViVLlqBJk4rtWikY60rOp1AA/yZhRUlG7yscd2MMdsSeeABY/Z42r593D3B2dmYEDQyfC/T77+nt21oWSCQQi2Fiol5G5s2Dvz+2bKGxsRAIYGxMnJ0xaBAZXPx8R13IZLKYmBi5XO7h4aHxzJxdVGZRGKFQKBAIDEn3rgcrK6uBAweWpYVPTLGhaIVCoRGCjoyM7N27d3BwsGqqa2Rk5OPHjy9fvnzmzBk7Oztl4atXryZNmqSnZQ2fuVJU+HhERUqunRNkpskVFBaWrJYdTKvW1HwdWrhw4evXr3W18ODBg4sXL3bq1Em9MDw83NvbWyWayc3NHTVqlLqaQUVoaOh3330XGBhoZFT++RdKhL+//+7duxW6U3pZW1sbaM8AoMDwXwdsDuHxPsoj8K5du9q2bfv8+XPNLbLZbdq0Wb58ua4Vuw8wf/1CnJKoPbzq6Mrp8I3mTcPBia0nmstioWY93W/XDRqgSO7IAuztyfDhmoVVqhAXFz1JfODmRtq21bm0KEWyb2hibOzoXMzlyeWx2ZwSxKRVqL/VatK4MfHyoiEhutYlfn4oLmMLvXaNFtEhAcgwtRz64//uVs/zlZnkTnRm3uRwSKdO6NSpMrys3b0muH5ekBwvk8kpgBsXiIMTp8dA81oNDL11iESi69evBwcHx8fHBwcHp6amikSi6OhoY2Pj6tWrN2zYcOHChZ07dy7RDTn4qVgm06mJkcvoi+diXUtNzViOzuwSCRrSkuVhIRKRUHOLGamK04dzHJ05PjV4AEz4Jj6nz9FonU4t9PFjEhMDlSdKscKQEv5Iebh7/jBpZlJy4rPnj99cPPs+IzWHxwUgY7HS+EYAHro6PnR1BIBZ4zkcDo+X9yVyLbkeHp7jRo03NjYGgDZtyIQJdMuW9xJRlLU5Vy73SctyyBW2Ski75GYPgMViVfWpXqK+MTAwMDAwMJQLjKCBgYHhy2Xjxo1NmjQ5d+6cs7PztGnT3DTcJg1j8+bNr1+/vqeWzPjevXvFChqMWPC3xL0MKCimhdJtfoRfYSOKDIbyGckvGBhKDVm6lObm4vLlQpN6ORzi50e2b4fxx5r89J9FoaAjR+LWrUJT8aRSGhJCp0xhbdjw2WkaWlnDkoNMGWLFiBTC6/PJOgFghifZn0ClFLfS8SwbDcwBwNXVNT4+XiwWV3hYi4FBP/TMGT3ZpmlgIM6eJd26qReSDh3QoQMRCJCSAmtrlMHPIDU1derUqU+fPk1OTqaU2tnZ1a1bd/369arZ8JaWlvpbMDExKaOaoVzIzc19//69hYWFm5tbqe0iDKdp06Z8Pl+Pd4WDg0P16gVxEalU2q9fv6LJO+Ry+cOHD/v27Xvjxg1CSE5Oztu3b+vVq6dn046Oji9fvtRToWrVqobtRHmiUODA9sygJ8Lc7IKfxTcvxNVrGY2YbMVRc61/+PChnnays7N3796tIWh4/PgxR839aOXKla9fv2Y5eLDcq7GcvYmNE4z4ACARUbEwTJA1ZtfZyYP7VDOpyCSAgwcPXrt2rVbVhZLatWvzDE4Q41fPyNScqB9bDays2S7uH2UY0Nra+tq1ayNHjnz06JEy9wSLxfLw8OjUqdOGDRv0BGvNzFm9v7U4sicrI00zwmrrwB482rKoH0OPgRYRbyXpadpVIM7u3GZtdd5qyNy5ePSIak0Ew2ajXTt4empZNGQIVqxArrZZ72w2adMGOrLGaO9Dx470r7807XPUKzg6Nuzqevl+WtFjosLXp97jx2sM36g6Ot9q2WxMn47Zs9Xnphf0ysuLLFtWfONnz0Ik0iiMtnMbOH33a9e8Se0TXRWT3T+D4Y8L/+ZcOZsjzC24oCRiGvNBundrZt/vLBo1Lf616NKlS6NHj/bx8fH39/f09KxWrZqTk1OtWrXc3d1NCmsQS4QgV186EgBCvRX6fWe5eXVamsGahqxMRVE1Q96iDPnJQ9nTFtsCQEoK1Z13BgCSk+np02TCBOUn6uhYzIbzBXwlwsHesVO7Lh1/+Y2GhiabGL+3toi0Mo+2NIu1MMvlFtz9ZDKZTCZTfXzx8vnuf7aOH/uD8iMZN+6wQnAl+HHeR6ClSNF/8Mj4sKAXL5+3bN6W8xk67TEwMDAwMPwHYH6AGRgYvlwIIcOGDRs2bFhZGuHxeGPHjlUXNBRj9JnPRDdyL4MCOJWM+xm0lQ1Z6g3XzzBW+MWaDRS741/skWH4vGGxWL//jjt36I4dNDkZUimxskLLluT77z/HFAkVDt26ld69q91YOCGBLl5Mzp79vA4sh8DfAlfSACAo+zMTNHgYo48DDiUCwJ442qA6AWBqatqkSZPjx48PLsO0dQaGT8HRo/ryuAsEOHoUhQUNeZiYwMOjLFsODQ3t1auX+nT5tLS00NDQoKCg/fv3N2rUCMDQoUOPHDmSqzXgBwDw9vYuSx/KzuPHj+fOnRsWFpaRkcHj8RwdHTt06LBq1aqPKmZq2bKlr6/vixcvdFWoVq2anVrMZt26dUXVDCoCAwMPHDjw7bff3rt376uvvjLWqzIcPnz4/fv3BTrOGXd39+nTpxuwB+XM/m2Zj+4I5IXjaIJc+jxQ9L/16eNnFMxcz8zMJJZ27Jpfs6s1ZHnXYbn6suzdibm1cinNSr0hze32jJpzoJrn/TJKHmfm0vM5FSsgVCCk0WTz8wvA03mUTgGnnlIAbsYIsMDXlqS5NfxM8SnnhVtaWn733XerV6/W+k15eXn99ttvhrfm4MRxduOGv9bpC+LhzSk2X0Opsba2PnHiRFxc3MmTJ2NiYmrUqPHNN99YWVkVu2L9AGNrG9bxfdmJCfLsDDkIrKzYji7s/iMtnV21PCPZObI79jI/fyw7K1MzamvnyBn2vaW+ed0WFmTTJkyeTENDCz2emZqS1q3JL79oXYkMG4aXL+nJk5qaBg6HNG9Ofv652H0sRNWqpGZNev++9qUsFpo3t7DhVKvJC7wr1PoIyeeTfiPa9/t2ysuXL2vXrq1/azr9GLRW7tgRWVn4/XeNLpHq1cnvvxeb+gEAEQjUuyxjc/7XfvjKvtOzjc0AEEpnXd4+b9YAEGsDu1SO0GvXsGMH4uIgkcDcnFavzpo3DzrC6gmxsluXc9XVDCqyMuVnjmTVrMczMdXnMfDs2bNhw4YdOXKkZcuW5bMD+bDZxXmxFKlw7+6jps0C/P39AwMDnd04Q8ZZHt6VmRifdy9+FN4DQIDvqaJNWVqzc7P1ySNSEuXZWQpzCxaSk7WLftRRy0XCGjNGceeOzsQT5uYYOrSY1nTx5g2NjQVgLxDZC0T+sXn5lbKNeEmm/GQT4wy+sbBbV/j4AAgLf/MuIgwAm1NI2nbnbYEikAI3jVmdGtSb2qGDXC6vQH8jBgYGBgaGL5zPafyUgYGBoXISERGh/tFAp4dv7DHRHZujASBZiqOJ9FgS2lpjmDPpbg9uZTBYNBhVMk4GBob/CM2bk+bNP6v7UGXl3Dmozf7RgIaF4dIl0rXrp+xR2alhmidoeK85Ae8zYJQrOZSYlzJjbTVwCACMHz/+zz//ZAQNOklIoGfPIjoa7u6ka1c4O1d0h75Uik0mXWw66lIhlUoHDx6s1fw/LCxsxIgRjx49MjExadeuXYMGDe7cuaO1EQcHh8WLF3+M7hULpVShUOzZs2fRokWxsbGq8uTk5JCQEGXmAvMyeFfoh81mz5w588cff0zT9u24u7uvXbtWveTy5ctyuc5Zs0Kh8ODBg99+++3du3ebN2+uf9PDhg07dOjQ+fPni6YzMDU1HTlypEfZZC6l4MM7yYunIq37RynCQqT3AkWWNY1DcvAwk6YsOm3u6A0dLhrEwlYA2zsZhQqlIo7MzPGG6kKxKj74qiRGhBgRjidRAE48dLRFbwfSyhrFBQ3Lh0WLFiUmJh44cCC98DXu6+u7efNmLy+vErX27WjLTWvSU5O0PHu4uHEHjS7GSaXsuLi4TMifgW04VXx5Py22zUiTx3yQstnErQrX3FJfqLhlBxNbe/bZo9nJCXLlbHVLa5azG2fQKCt7p+JijTVqkJMnsW4dnjxBejrl8YiDA4YMIVoFYfmQ1atRuzb276exscjKgqkpcXZGx45k+vSSGuMDIOvWYcgQGhlZZAEhX31FFiwA8O04y/RU+bu3Eo0rmG/CatyS36Sl+dSpU5csWXLkyBF9G/rjDUqqaejXD23a4J9kAKRRI5iYoGlTMnYsDHQKsbVV/XvHr+nM4cveuOSZwRjJJJu3TeubEIwVYw3sTDlCZ8+mp09DPTvSq1f08WMsXkw6dixa/9yx7Mx0nYH85AT5pRM5vYZY6Nni8uXLlyxZUu5qBgDWNsWccla2rMDAQH9/f39//99W3Xh0S6Ry+/D39z9y4G6NOkYzl9udO5oTFSndf6azxuoqfYOpOauKNyf4ic4EFgBysxUpiTJzCx5sbWFiUoymQf13p0EDdOyIo0e1vCux2aRFC9Kunf7d1AVNStLaDXOxxFws8UnLBED4VqTXwHsPbl+8fAaAlZX1d9+OUq/M5fFEYhEAQogyA9TDR/e6d+3FqBkYGBgYGBgqEEbQwMDAwFBW1MdGUZL5Z6t8ST0zzAunqVIAoBRX03A1jboYYZATqWGCLnawqNz36S9Zx6BnVEh5WIqtwMDA8B9HKKRJSfoqSKX0ypXPTtDgbEQACiBBTPFJJ7KWA40t4WqEWDEyZHiUiaZWANCzZ88ffvjBkGmOlQiFAk+e0GvXIBajfn3SoUOxaa1LQ24unT6dBgYi/0ymmzeTRo3IunUlstf+6Lx4QffuRXIyNTIiTZuS/v3/m/lxis2PUGw6ahWU0lu36JkzJDMTdnZk8GDUqaOr7saNG4ODg3UtDQkJWbFixYoVKwAcPHiwU6dOr4rkp7e1tZ06dWqTT5thRyqV/vLLL+fOnUtKShKJRCkpKRKJ5rR1hUJx//79IUOGnDqlZVpqeTFs2LDY2Ng///wzvrAXt7e39+rVqxs2bKhemF6cbEVZ4enTp6NGjdJfE8CxY8eGDx9+5cqV1NRUVaG7u/uoUaN+Lumc8vLg2rncnGwFABmPxLkYJTtz0605AjO2lMeSsyHlsf6XAzzKnw/t5FPiDVBa9DKhmSmKmFBFdKgiJQbCXAAwNiFGfJhYOPjWrOLfPDQXQrWoZYIEf8fj73jqYoRhzhjuQlw/fj6iTZs29evX79dff42JiRGLxZaWlvXq1Vu1apWdnZ1CgYhQScx7qZk5q1otIwurYi5zR1fOuGlWe7dkxkfLZPK8g8kzIu6e3FFTrUzNDL5LVARWNmyr4iK1KmrVN6pV3ygxThbzQcrhEi9fXrEHpwBTU7JokfJfw59jyLBhGDaMREcjIQHW1vD2LsFdVwN3d/LPP/jxR/r6dUHk1daWNG5Mfv8dXC4ALpdMmW97Yl9WSLA4PVUhEStMzFi2duyWnUy/bsUHMHny5Dp16pw5c6Z79+66tqOaeKBd0xAWRkNDiY0N6taFekogW1sgGQD599+S7hkZPJieOBHP4i/8dsGxJj1V5bWi3/yxc3ajd8/QqlXpj1tpoWvX0n//RZHsPzQqCosXEx8f5WR9dVKSisnIEBOlU7Ks5MaNG3/99VdJu2oInXqavQ2RZGdo76G5BatTzwKV3vG92RIxBRDge0qpVOg/uFnRtSaPvPw6WJyt5nri4Mzp2NMsJ0uuX9DAYoPLIwDg4ECcnWlyss6qtrbkm28KrfvLL5QQeukS1H6kYG1NWrYkGjYhehAIIBbDusDzgzg6UlNTfdIKFgseHg8D7+3Zu51Syueb/Dh5lpFRoUfHmjVqPwy8B4Dm26SEhr0GehnaKwYGBgYGBoaPQOUOlDEwMDB8DmRlZal/tLYugX3iICf0dCCL3uFiCo0WQ0EBIE6M3z5QAKZsjHHF9CrEslLerQ2PyuuqqbXc8OkjDAwMDJWa3Fw99gxKiFjfEGHlxDF/hl6iTk/rygsBOtpiVxwAXEqjTa0IAA6HM2rUqO3bt69fv76C+2cggYH0559pWFje0DybjSpVMGgQKfmkWH0IhXTQIPr8eaHCpCR67hxiY8nhwyhD+udyQyCgU6fSBw9UycjpuXPYtQvz5pH27Su2azqRyej9+3j0CCYmpGlT1Ktn6IrFJpM2MNt0RARVRtFEIuUgPT15kjRoQDZtgqWW2duXLl2S6XGaoVSVec3V1fXGjRvjxo17+vRpdHS0QqGwtrb29vaePXt2//79DepbOZGRkdG1a9dHjx7pcTtQcffu3aCgoHqGfxElZ86cOT179ly0aFFERIRQKDQ3N69Vq9aqVasci1idF5uWm8vlAjCww0ZGRgcPHgwMDPzrr7/i4uI4HI6vr++MGTOK+slFRUVt27YtLCzMxMSka9euvXr1Um6ofEnMphHV+FHeRvGuRnJD3A9kEvnbx/KQB/LwIEXUa0XiB5qZolQteNXz33vmoszEKksOWX4A7s5Ldki8YlZ9wiMwYWPF/NnHtm+iIp0xra7jx/81oYWc4lUu7mfgTga9m4HU/OSBcWKsfo91H+g39pjiTr7SNxO7HGjTpk2bNm00Cq+fy713Q5iUIJNJKQBLa5ZbFd6QcZaW1vriwW5VuLNW2D25L3zxVCQRU2M+K6AZv2b9j6/L+ITIpDQrU8E3YTm6cBxdDHpV9vf3L1oYGBhY4m27u8PdvcRrFaVKFfLvv+TxY3ryJDIz4e5OBg7USA/EZqPvdxa9FUiIleXmKGxs2bYOBYIPExOTPXv29O/f/8mTJy4uLrq2o1XTQI8dw/btNCoK2dmUzYazM6lfn6xZg7Lb1dSuHdm6S7su89NNrZQF5qKcucd+G3tlN0cug709mTGjrJsoKdnZ9MSJomqGPGJi6LJlZPdujWLlRacH/RWEQqFAIHBwcChBPw3GxYMT0Mz49hWBUqmgDo9H/JvxXT04AOb+cHXV+nZ3Xn2jyiWh/Ecpa1ChugoSYmW3Lgt+3dQOwKrF15u3MzXmk9go2cUTOUKBzp21tGYXXIMDB9KwMKLjUJOvvtK8dthssmYNGTlSsW0bEhNBKezsWCNHorDUTzsSCV23Drdu0bQ0yGTE0pLWqsVatAj29qhenbi50bdvda7r6vrMznLnnq0KhYLH402eMM3a2nbP3u0hb156VfEZ2H+otZXNsCGjq1fzi4r+8OTZo+zsLAD1631VfK8YGBgYGBgYPiaVMkTGwMDA8FlBC2e2ZJVwwgGfhV+r4teqJFaMvfHYGUvjJXkzRXLlWB+FP6PpCl8ySUcii0wZbmfgdjp9lIUwAbJlAOBshOomaGpFutuh1keeQvnF6g+K1XP8J20YdJlPFGtKwcDwJWJjQ8zMijFp+OSO32VHJWiI//zEGADQ0ZbsiqMATiXh53xPpbFjxzZo0GDlypWm6jMUKye3bimmT0dCQkGJXE4jIvDHH0hMLHEmb90o5s1DUJDWRTQoiM6dy6pw/YdMRocNo48eFSpUKGhYGGbNIuvWoUh0sMKhhw5h+3YaGQmJBAA1MyO+vmTxYjRqVKieTIa3b2lWFnFxQZUqyjIyfDi9fx+FdbQFWFiQ4cOL70FUFP3uO6qWxBoAsrLozZsYPJgcOYIil0CWri1qq2BnZ3f8+PHMzMynT5+mpaXVqVOnWrVqxfdKG7GxsZmZmW5ubhYWJY4k9+vX776u/PRFSEtL27Zt26ZNm0q6lRLh5+en3xleiaurq/4Iq6enZ0JCQm5uruGZCJSu47qWSqXS8ePHnz9/XmUgsW/fvpo1a65du7Z9OamC3gtxIRUXUumtJtZyvTIGrpx6mJFqpqhnhq+tyP+mTz66/x9xEeWfrY3N7PGjmrpaaZSnmdJ0I9I6X1u+bsakhycOREdrFzR4enoq06CwCeqaoa4ZvncjCoon2TieRI8l5on2ZBT/JuHfJNrGBjOqkOaa2/yIHN6d9eCmUCwqmDCdma7ITBf9uVw2eZ6Nta0+JwMWC/7N+P7NPoJzT0UT9U5y6lBOUqJcIlaw2cTSmtWwCb9dN1M9FjZ6zn/lotLIGsqLRo2Ixv2/CCwWXNy1D942b978+++/Hzdu3JkzZ/S0oKFpoL/8QvfuVQkBIZcjJobGxCAighw4ABub0uyIGovHrEzP4AIglPZ9cHLZgeVOGUkAYGdHxo9H/fplbL+k0NOnER2tr0J4OBGLYVRI9GNkXMyojpGxvtuZUCg0+Zi6zz5DLXg81sPbgrSUAt2ejR07oIXJNwPMAAgFiueBecnhHoX3UGkakC9r8PXj/bTIVr1NJ1eOUs0AoH33vFEkVw+Osxs3IlSnitnTh8vNT5hKvvuOPHmC8+eLykdInTrkjz+0N+HnxzLcj0FJZiYdNowGBSE/IwtNSkJYGA0KIr//jq++QpcuiIiAVKplXUJCmjTatu9/CoWcx+P9MGlmNd8av61f9frtKwBpaanh795OnTTTw92zRbM2AL4dODwlJYkCDvaaGkQGBgYGBgaGTwwjaGBgYGAoKxqz1kqdVM/VCLM98aMH+SkU++ILRBKUYkEYFcvJAEe4GQNAkgTBObibQW+m43k25EXk8vFixItxI52ujERDC0xwI30dyjkLbImi9Uz8m4GB4UuExYKPDyIidFawtydDhnzCDpUPvvnDs69z8fnlnADa2sCUjVw53gnxdzy+cwYAd3f3pk2bHjp0yBAX94pEJKJLlhRSM6gQCOixY6RTJ3z9dTlsSCDAo0egumcfBgYiJ6diE0/Q9evpkyfalyUn05UrSfPm+AizzEsNXb+ebt9eEEMCkJNDnz+nEyaw1q5Fq1YAIJHQpUtx5w6Ni4NIRK2siJsbRo0i/fqhRQvSsiU9fx5FXQfYbNKqFZo3L74PM2dqqhlUi168oIsXs9au1Sg3MipmYnfRCpaWlkXnmhuITCZbsmTJ6dOnExIShEKhlZWVl5fXzz//3Lp1awNb+Pfffx8+fFiijSYmJpa4ox+H6dOn37p1Ky0tTetSFxeXefPmHTlypHPnzqTYFCQGQCnt3bv3hQsX1K0spFJpUFDQ8OHDd+/e3aFDh1I0myRBmACvc/Esm97NQKQqsKXWZZsUqUu02C5JZpYl40koR0Y5UkXN2kZT5hYEU1vt2GZvaXbs2LHo/GAki8WqVq3arFmzRo4cWXS7KSkptrYF8TkPD4/p06cvW7ZMPeOGEnt7+7lz5zo5OWmUswj8LeBvQZb64HwK/hdLb+bnALmehutp9CsLjHIhvR1g+pGzqAc9Fj28LRCLtNyEE+JkuzZmTFtsW3RR5SEhVhYbJeXxiFdVnplFueUXuHlJcOHf7KyMApFHRpo85oMsLET8/XQbFjvfAickBJaWpFUr/x4FM9G1qhaUggblX88dj2LFMGGhryPp5wB7XtHqlZH58+c3bNjw33//7d27t55q6poG+f79hX6JVHVCQjBpEjlwoCz9eZiJM/lqhkP753a4ewpiMRwdibs7+ekntGxZlsZLyfPnqrC3djIzER8PT0/1Mg8vfVF8NofUrKfvx1EoFBp/5OxX3QeYtepkcuuyID5aSgFnN27LDiaqxCtPH4rTkuWqNBMamgYAqUlyoUDBNym4PFXSH42LZdBoiy1r09OStTgeuXpwB44qJDpkrV9PfXzw7780OhpiMQiBiwtp2JCsWVOOD410wgT67JmW8shITJ9OTp0i06bh9Wt6/To0sk2x2R+aNt5CBXK5nMvlTp4wvVpVv6jo90o1g5Ojc0JifGZW5pp1y3r16N+2dQcWi00IsWekDAwMDAwMDJUDRtDAwMDAUFaEheXn/LIlsTZiYaUvbqYjRlRQqACWRNAlETBlQ04h0vs+rsHTLIwNoasi8VMVMsgRvPIYUFKpGb5kRUJZ9r0ymzcY0rcS5RDR4Es+Zxi+QMj8+TQkBLGxWpax2WjdGkV8vys/Lkaw4yJFigwZ3uTCr9I7GmhgzEJtMzzMBIB17+l3znkRtvHjx//888+VXNBA9+2j4eE6F2dk0M2bSXkIGuiTJ9rPWxWxsTQwkFSsBcLVq1pC+/nQsDCcP0969NBV4VPz5g3ds0drDAkJCfTnn8nZsyCEDhlCHz8ukJKkp9P0dCxejJAQsmgR2bABP/5Ib95ERkbB6tbWpFUrg7JNR0bS16/1VXj0CFKphgqkRo0a169f17OSZ+EgUFkQi8Vdu3a9efOmKr6elZUVFRU1cODA2bNnT5s2zZBG9u7dm5OTU6LtlvHpvRxp3rx5nz59/vlHiy2BmZnZiBEjfHx8li1b9uuvv5bL5jZt2nT16lWtiTni4uKmT5/++PFjHk9nXFdOkSjBBxHeCRAhpBFC5T/I0XFdEsAuVeoWLq4SITTL1qzE5aJBQKEvghDy+++/z5o1a8uWLW/evGGxWK1atRo2bJguK52XL19qCF9++OEHOzu71atXh4aGKg+pkZFRjRo15s+frz8NCpeghz162JNXufgzih5NhIwCwJMsPMmiU94iwALzvEgLK7A+jqzv+rlckW6P95hIadhrcVW/yphFIviJ+MLx7KQEmdKj3sqG7eLOGTzG0saurBqQyDDJhX9z1NUMSuQyGhIkPrgzs79wH44eYcdGKUOYAfmCFT0GDCOPB84Np9VmBQB4PzogdM0jAIFZdGE42ttisBNpYYUsGXLkoIAPHyYfWchSCrhc7vr168ePH//NN9/oz1mj1DQo7i2i6ek66wQHkxcvUKdOqfuz8F3eD1g/J9Jpywq8G4XcXHh4GJoU6WNQrLCAzUYRZV73AWavg0WJ8dpvZy7unBbt9T0Bp6enlygVaekwt2R166ddJRD7QaL8JtQ1Dci3ZwAgyFWkpchdPVgo7GJS9Hpx9eCO/sFq//as+GipShnC5REPb+6oqdbqkgglZOpUTJxInj6l4eGwtydNmpRDKhM16PXrOvWsAH33DqtXkxUryPbt+PVXnD9Po6IgkYDDgZtbUtMmG2iuOCeLxWKNHTnJr3otALFxMcp1zczMfc3MIyLDxRLxoaN7s7Iz+/QcWI49Z2BgYGBgYCgjjKCBgYGBoaxopJwo+3wpKw7u+ZNDCfggog48siuWRuaLG3KLTskjaGCOVtZoZkXqmcOOCxlFjAhPsnEuhZ5JzlM/RAgx5Q1d/R4/epBhzijOQNEgvtjIdNl3/Is9dAwMXxw+PmT+fLp8OeLiCpXzeKRZM7JmTQV1q6w0s8LJZAA4n/L5CRoALPchHZ9SCrwX4XwKutgBQOfOnSdPnvzkyZOvvqrEKXLv3y9mlqF+FYLhJCfr0QoAgEKh3SiiLKSkwNQUBoaWc3JoSoq+CnI5vXGj8gga6G+/ITlZ59J377BjB16/LqRmUJGVRQ8dQsOGpHt3snEjefxYsWsXSUoCQB0dWT160NBQxcyZhMdD586kZUvocAuj165BdxwLABIT8fYtatdWL1u4cOG5c+c+6PB1cHFxUfr2lwtjxoy5ceOGoshJnpSUtGbNmoCAgOYGuFDosjfQBZfL7dmzZ4lW+ahs27bN3Nz8yJEjMTExqkJPT8/Ro0cvWLDg/Pnzzs7O3333Xbls68CBAyKRSOsillvVsMaDq9xWcHjUlw8LDjgERizkyiGhyJQhVYJkqRajuKLw2WhlhS52pKMtzmzMDQ4WaTV/8fTlNWur5fJ3dnZesmSJIbtz586dOXPmaBQOGTJkwIABly5dun37NoBWrVp16NBBf9xXnVqm2OpH5nrijyh6ICHvxUpB8SATPZ5TFyP0ckAnW+JvUZ6eDXI50lL13YHFYvr4rqgSChquncu9dCInO7uQg0JGmnzDitRx022c3co0Ann6UE5WhvbDolCgyv8WKhIvcOV5Mw0a56sZHpmaIjoa7u5F1/o7HvPCKYDQNY+UmoZqs/I0DVKK8yk4n1LoTGUTVDNBfXM0MCcNLdDIoiQmVQoF3bkTFy8qxQTE2hodOpDRo3XdrktE27ZtnZ2djx8/PmDAAP016WRfxRG9zwlZWfTwYVJaQcNbQZ5g1IiFRd4EHA6qVy9dU0oUCqSnymVSamvP5nBLO8zSti0OHICOex0AYmcHR80p+HwT1sBRVvu3Z6QkaZ51jq6ckZOsWHq/uo+dcqJYTNRuSUoRg7qsQcntvoVW0SP98fThzV5h9+i2MCRIJBZRE1OWf3N+rfq6b0EcDgICSEBA6XdAN/ToUQgE+moEBwMAIWTWLEybRoKCaGQkcXMT1/Tb9MeK7IQsAEMGjWhQPy/bi5urOyGEUhr+LhSAtZWNgioyMzNu3LzSu8eAcvFDYmBgYGBgYCgXGEEDAwMDQ1nRyOybrn+k2DAsORjnBqUx6wQ3cjwJhxJpYBayZQBgxkYNUzSyQEtr0sIKFoXv5RwCTz48+ejrQNKk2B6Lv2JouhQAYkSYEUrXvscUDzLKpZRTTCqzu8BH5ePteKXSN+jvjK5cIXpyiDDpRRi+cMg335BateiKFQgPp7m54HCIoyO6diVjx4JVbibMn5hv7MnJZApgXwL90YN8pPmpH48AS4x1w7YYAFjwjra3JVwCFos1ZsyYrVu3btu2raI7qBuJTvdjQysYBvHyosbGekb/YWREfH3LZVuIi6NLl+LtW5qVBQ6H2NmhTRvy44/QH3EUiYqRXACknI5G+aA3gTcoxb17NDRUZ5qPrCz873/o3h0AGjViKXOuy2RYsECxYAHi4wFQAEePolo1snw5tOpytPpDqCMWFw0SODs7z5w5c/HixUV9+62srCZMmFC9bPEqFdHR0VevXi2qZlCSmJi4ePHiq1evFtsOt4R5RmrXrq3fqv0TQwj57bffpk2btmHDhtDQUBaLVadOnYkTJzo4OABYu3btrFmzyiW+IpVK49TFdmwOy60a27sOu1pDTuOuLM9aABWAQIan2SVr2YoDbxNUN0EtM+Jvga8soApEjpxitf339PDXErG44FTncImXL/f7GdZl2a179+5xudyaNWsWXcTlcrt169atW7dSN+7Jxx/VyUJv7EvAmkiqcpeIE2NzNDZHUxaBLx91zdHIgrSxRo2ySf2EuQqZpBipiFBQEsu+T0J8tOzKmVx1NYOKpAT535szZi63K/WDj0RMU5JkupY2SLlaP+mySs2g4mFCAgXwww/k+HEUnoYO4N2vj5RHubElhpwM3NjTH8CfNcjBBHo/A0W/ADnF61y8zsWBBAqgkQV21CSehmjwsrLoyJH0+XPVbzQF8PgxLlwgu3bB0tKAJoph4sSJ27dvL1bQgPR0fb/sSorc6g0nOP9e0dYGHmXLtyAS0qN/Z0WESXKzFHIFzMxYTq6cft9Z2DmWeAiDtGgBX1/68qWOxQRNmmh9Jq9emzdpru3RPZkJsbKcbAVhwZ2d1CrjZO2seM7vJrRjR9K2ra5nFRsbm2TdKsZPQN1GRtfP54iEBSeyuqxBAz1SBhVsNr5uzf+6dcUbGpGMjGLuj1lZBf9zOPjqK/LVVwAO79+ZkBAHoHvXXi2bt1VVcXer8tPUOYGPHzwPfpKdnZWekWZkZAxAKBLm5Gabm1lots/AwMDAwMBQQTCCBgYGBoayopF+NaG8JyzyWBjkhEFOBECuHCwCvsEjQTZczPbEJHfyv1hsiqZJEgBIkGB+OF33AWNd8b0bsS1hdmmlWSUTn2bQg7qIQXnCMOcMwxeNtzfZsQMASUuDqWlRV9vPju52sOQgU4ZwAY4lof9nmFh2jic5nEAzZAgXYHsMJroDwNixY6tXr75mzRorK6sK7p8OqEVxg6rllZ+4bl3i4UFDQ3UtJ+7uaNCgHDZ0+zadM4dGRakKaFwcXr3C/fvk77+hw1geAGxsiJkZTUrS17iPTzn0sLwoLoZEY2Kgd3dobCzJyIDq5KSUjh1Lr18vJOyQSOjLl3TiRNamTWjUSLOJ2rXB4UCmMygIW1t4eBQtnjRpkqWl5erVq9++fSuVSgGw2exq1apNmTJlwoQJ+vfLcPbs2RMfH6+nQkREhFAoLDY9hLe3t+Eb9fDw2LJlC7s8JkmXL25ubqtXr9YoDAkJefv2bfExS8MQCoUymYxVpSav10R2za/ZnjXB1fh5Kl5f4MSDqzG8+PDmw4dPfEzgzYeelwsuj0ycbfP4vujhTUF2loJSmFuw6vkbN29nUhY1g0KhWLBgwU8//VT6JgzAloup7pjqTh5m4t8kejQJyfmiKQVFqAChAhxNpACqmeA7FzLSBWalOrNMTFlcIxagT7JgalrpNJGnj2RnpuvUmcVGSwPvCRs3L2U0NCNdLhTqDGK2ij/MlxUkmlHaMzzMfyunISEBhaUMSnxmBgAw2/LoWF1izsHwwEB/f/+NPfwDAwPfC3EwkR5PRKIElhyYcyBV4J0wL/OIksdZaPGYrq9O+jjo7TqldNw4+uiRZrlMRgMDMWYMOXwYZZYo9e7de8qUKVFRUR7a7uEFWFoW/xRahkeglzl5B6h22R5GMtLkm1enx0ZJVSXCXEVyoiwuWvrtWMsadUr4IM1mk/nz6Y8/IjGx6EJSuzaZP1/Xqg5O7ImzbcQimpYgtlg1xzjwNklOAkABevw4q3p1snQptJ1dVapUSUhIEIvFRhX02O/hxXX14L57q6nsVMoaCEHrLqb9hn1uofqwMLpyJX38uJhq2nSNr0KCb9+9DsCveq0e3fpqLPWrXsuveq3ePfpv3vZH+LtQsVgEwMrS2sy0PJNlMDAwMDAwMJQRRtDAwMDAUFbMC2cEFAo1p4aUI6XzMjVj40cPfO9K9sRjfRSNEwNAmhSr3+PPaDrGBTM9iWVJfhBKGpnW5W2gtbzShr0rbcfKHT2eCroOgv6Do9Q0lEvfGBg+b2xsKroH5QOfjXFu+PU9ACx+R7vYkdLFbCoQWy5meRKl1/TaD3SYMzHnwN7evkOHDvv27Zs0aVJFd1A7pEcPeukSdD9p0KpVy8cvg81Gnz744w/tYXhjY/TsWYyDgiGkpNB589TVDHnI5fTRI0yeTHbt0rkui4WqVRERobOCszP59tuy9rAc0SPOUKJHZ6AkJwdJSapQE92zh966pd2mIi6OLlhAzpzR+I5Iq1bw8KC6Dxpxc0Nhna6KoUOH9u/f/+zZs1evXpXL5a1aterVq5dWbQGl9MmTJw8fPrS0tGzZsmUx0TU1QnULaJRkZ2cnJCR4eXnprzZ37tyzZ8+q52vQiqmpaa1atf7666+GDRsa0r2YmJjExEQnJydXV1dD6n8M/vnnn2HDhpXUgkIXz+QWkjn7zPyaaw2mUrFA9uhCS0vFohH92YBQAakCcsCYBR6BOQd2XNjxUDoP+EZfGzf6umTTtxUKxePHj58+ffr+/XulH569vX3Dhg0bN27M5/Pnzp0rl8vHjBlTmt6UnMaWaGxJVvjidgbOpdA7GXibWyjUHSrAgnD62wdMcicN4wJ3bPxDKdZxdnaeOnVq48aN9bfPYsPWjp2SqPOeYMwnjVtXpJu9VvQ4KACQyxD8WFRqQQOfz+LqONs4VGYl1hKoVtE4/21dOQ09WYKWj2mcGMo0EznjA8yLTE/35GOOJ5njWahQKEdwDp5n42k2PZ4EiQJZMox8RV+9T1kQfBISCWnYEP7+Glkk6IkTiqdPdV0o9PlzHD1K+vfX039D4PF4/fv3//vvvxcsWKCnGtkcoXBxoXocg0xNSV/NWK/hvMxXldQ2Lf3DCKXY8UeGuppBRWqy/NDOrBnLbE3NSijoad6ctWYNXb6chocXOCGZmJAGDchffxWb68qIR50WjqW3b6v/5hKplL58SSdPZm3cWFTTwOFw3NzcPnz4UK1atZJ1tfwYMtbyrzXpydouTO9qvF6DP7NQPT12jK5Zo5nFTyvOzhoFubk5e/b+j1LKN+aPGDZOl8uRubnFtKlzzl88/eLVcw6H26/3YCbfBAMDAwMDQ6WCETQwMDAwlJXs7EI2rMbGZXNX/Gjw2RjvhpEu5EAC/oiikUIAEMqxIRpHEukmP9L+PxJo+xSUPTz/GckjSr2zGisyuScYGP5L/OhB/o6jiRLEijE/nK6v/vmN9411xbZYvBciVYrNMZjtCQBDhw79888/K6+goWNH1KmjZaKnEnd31rx55batSZNoaCjOn9fUT/D5pGNH8sMPZd+EYsUKvH+vaykNDCTPnunxgSCLFtGQEO2pHDgc0qFD0ZTYFQitXh1BQToXc7nw84P+GDyfD2vrgo8nTujJMELfvqXLlxNnZ1SvTpo2BY8HAEZG6NcPGzZo18TY2Oj/Wo2MjPr06dOnTx89dfbu3btu3brw8PCcnBwADg4OtWrV2rp1a9WqVfXtGgDAWn3vtGFsbGxpgDd7lSpVxo4du3btWo1HdAA8Hq9hw4a1a9e2trbu0aNHs2bNDIlVbNiwYffu3TExMbm5uWZmZq6urqNHj544cWKxK5Y7x44dO3jwYNnbOZWMNe/pixygZgv1ckXiB0XEC3nkC/mrB7KnV+wtzH6/edOvHOzwy0RSUtLGjRt37Nhha2vbpEkTLy8vLy8vQkhCQsLOnTsnTJggFAr79Olz+vRpTtlVViWBTdDaGq2tCQChAiE5eJ6Nm+n0ahpy5ACQJsWyCAphDalHR/GVRYqkKAAXL17s2rXrzp079fe2U2/TmChprrb0DQA8fXmePuWjaylHJKJibOCl4mIq6MHckmVuydLqAMGXZXEVYtVHDXsGFUo1g4xixKs8fX/K74/sfgrQqOPv7+/v76/VgZ/PVmpZAJDxbhj5Ku+Fel2ObdsD574ODaTGxsTLC+PGkX79ClY7cYLomfAgEuH0aZRZ0ABg2LBhY8aM0S9oAMBqvlwe0gdFbo9KSJ062jMWGYCC4nl+q2VxaHhyXxT1QYuaQUlSguzUgezBY0t+Y2rblnz9NfbuxcOHVCaDhQWrXz+0bGnIqnT7dnrvnk4F4cKFRRWEADw9Pd+/f1+BggZHV873M633bsmIjZZJ87PYmJqzqvrxhk+04nA+q0f30FC6ejX02jjlYW6OkSM1yvbs3Z6ekQZgQL8hNja2etbmcnk9uvft0b30sh4GBgYGBgaGjwcjaGBgYGAoKyEhIeofDZ+IViEYsTDCBcOcyalk/B5Fg7IBIEGCfkF0nBt+9iYmBs+yNTzOzcSwKwq5XJ6UlGRpaWliUulmcTEwMHzWmLGx0peMDqEAdsehjTV66bdcrnzwWJjnRcaFUADbY+m0KoRL4ObmlpKSUtFd0wf56y8MG0YLP3sAgIsLmT+/6KS0ssBav542aIDDh2l8PHJzYWJCnJ3Rrx8ZPbpc2ichIfqiW5mZin37WHoSW3h4sJYtowsXak42NTYm7dqRpUvLpZPlBWvOHHr/vq55scTPj8yerXj8GOnpulogTk6wt8/7IJVSbdbZBchk2LGDAuBw4OGBHj3ItGkghEyZguhoeuaMZjTLzo6MG4e2bbW3ZhgrVqz47bff0tLSVCVJSUlJSUmdO3c+evRog+JylPTv33/nzp1KJYRWnJ2dbQzzuVm0aBGPx9u2bVtkZKSq0MXFpU+fPuvXr2dpy5WuiyFDhpw4cUIgECg/5ubmJiYmvnnz5sGDB3///bfh7ZSdGzdusNlsA/0k9PBPPCa/UbvyFHLpnRPSU1vkbx/T3ExVMSGkbdsefn5+ZdxcWRCLxWvWrFm/fv3AgQOvXr1ao0blfaHgs/CVBb6ywGhXIpTjSBJ+/0AjlFFsvhm343fsWk1zJzelmSmpqan79++Xy+X79u3T02D1WkYt2pvcuiQQ5GpqGtyqcEZOtvpYe1IGuEbFxEeLraCfug2N46OlRWPKuRwLKUvnjAKlvuFRly7Kjz+/o3cyAIBNsKMmaatXwaCHBua4Lb43NIx9o2pjSsj0katuLOjCE4no69dYsgSJiUSljMzIKKatYisYRkBAQFxcXGJioqMOMZ/q5Z306UOPHkVurmaFqlXJhg2l7sCzbKRIAcCeB+9SOnEAwLOHQplE39NBtG65QzHw+WTsWIwdW+IT8exZfQrC0FBcvkzyzzEVSkFDSTelB6UCj9ISCIOc3Tgzltm9eSl+9kAkFlFrW9bXrU0cXT6/WABdscIgNQOPh06dSOGHmes3Lz8LegKgYX3/5k1bf5wOMjAwMDAwMHwKPr+HGAYGBoZKhUAgePDggXpJzZo1K6ozhsMm6O2AXg7kZBJmh9EECSiwNQank+kUd9LfEfa8Erf5BaoWSrfLnyb5wosXL2bPnh0WFpaTk8Plcl1cXAYMGPDTTz+V2jWxRDvLmDEwMHwJ9HPE2RQcTwKAKW9pXXNSlvHrCqGvA5a8Q6wYyRI8zERzK9jY2KiHYysjDg7k2DG6aBF5+pSmpEChgKUl8fIiixbhI0T7yIgRGDGCxMcjJQW2tnBxKbemFQqqO3Sdt/XU1GIaadeO1KxJV6wgb9/S7GzC5cLJCQMHFpodW0mwt8eCBViypKhbMvH1JRs3wsUFpqY6BQ3GxujVq+Bjbi6khkV0ZDIaEYEtW/DuHdm8GQBZswatWmHXLhoXB6mUGBvDw4NMm1bqWblKnj59umHDBq2XT0RExOjRox89eqR/Snrz5s3r1Klz//59rUt5PN6AAQMM78+cOXNGjx69efPm4OBguVzu6+s7ZcqUKlWqGN4CgGXLlv37779F08kJBIKjR4/6+fnNnTu3RA2Wmtzc3ClTpixatKikK0okknXr1l2+fDk7O5vD4Vg2aPmk/0qABcCUjaHO8H519ZddMz58+KC+FpfLbdmy5e7du8ur/6Xg7du3gwYNqlKlypMnT0r6xVUsfDa+c4ZTyPWBm4/Juk9gedYCwHL1NRo4Q7RtDgC5XH7+/Pnr16+3adNGTzvfDDB3cuVePZuTmiQX5CpYLFjbsj19uYPHWPJNSui3/0mwc+TERenMOsFmkzoNymRk2KWv2btQSegrsUY8V0E4qUbOtqJYPeuSAQMAnE/BxnxR2Xwv0rYs9oRCodmShZtScxqvuprDN3vtWm1T1+9/Or0RADIy6M6dpEMHKKfms4ubLlBsBcNgsVhNmza9detWf71+D/THGsByeHnhwAH64UNeYiknJ1KrFlm7FnZ2pe7ApdS8L6aDDVhl0K6IhNqNSVSIi/MCKWeEwmIUhFIpvXJFq6BB49ZaLhBCitU0qEsfCIFfHSO/Okbl3hPDKYUUoxDKJ5licXUl3buT+fPVy6Jjoo4c3w/A1sZu+NAxUqnkxq2r9x/eiYuPsTC3bNm8bdfO37BYn1vmPAYGBgYGhi8VRtDAwMDAUCbOnTunPsrp5ORUmScPaUCAXg5oYU2mvqFnUgAgToy54XReOGqaopEl6pqR2maoZw6+tkEzQ8LVTEi7Qti1a9fChQtjYwvG9aKjo58/f37t2rUTJ058Yj9eBgaG/zDrq5Nn2TRSmJdG+nJDwquMQRadcAja22JPHAC8yPlMBA0AzMxYv/0GmYy8fw+ZDG5uMCuDubMhODuXr/cDALBYhMMpZmyba4CnurMza+NGAEQmK2r4XKkgXbsSDw+6bBmNjERKCjgcODiQmjXJihUAaJ8+OjND83ikbVsydmxBiaUlMTUtQWRAJKJXrmDnTjJqFADSrRu6dSMyGXJzYWGB8kgR/fPPPyfqDvm8fPnyn3/+GVnEBVqDXbt2devW7d27dxrlbDa7Q4cOM2bMKFGX7O3tFy9eXKJV1JHJZAcOHCiqZlAiFAr37ds3a9YsdjkFI/WQk5PTp0+fxo0bDx48uEQrhoeHDxw4MCgoSC6XAyDmNqZT97PAAlDLDGfrE2suULVThzpXp0+f/ubNm8zMTB6P5+jo2Lt370+za7q4cuXKkCFDVqxYMWbMmIrqQxnZsmljxr//4vhmXvdxxtO2AGDXaa5amp6evmHDBv2CBgD+zYz9mxknxskS4mSmZiwPLy6vbCYHH5Xufc0/hEkyM7RHo108OAEtyiR7ZLEwcZb13q2Zoa/Eqq0QAkpx0X2UiyDcTJqhc+XateUUi97lBVS72WFa2UQydNcu+u6di0Ix//i6uUMWA/i159SvIp63fHUHAJKS6Lp1ZOtWAAXOOrootoLB9OzZ89ChQ/oFDUrI6NEYMYI8eUJDQmBrS77+uixSBiWX8p+eOtqW6SwtNhUCh/tpr4LcXMh0KnWUEKUupDAuLi63b9/+GD3S0DRQijcvxEGBIomYOjhzmrTiq6qhLDKCwlvM31bpWyt9f1JSUJwEFn5+rP37NU5jgVCwZft6qVTKYrHHjJyYmJSwfdfm5OS8Z5X0jLSTZ47mCnIG9hta4i4xMDAwMDAwVASVesSHgYGBofJz8uRJ9Y8KheL27dstDcvFWEmw5WJfHXIwAYvf0QQJAFDgVS5e5Sr/BY+F5lbo60B6OcCMEa+r8Wm8FkpKUFCQhppBiVgsvnDhwoQJE7Zv317qxg3ZZa0qFvLHG0bdwsDw38OCgz21SIenVKzA82ysfE9/9q68sRatuOTPWMuQUoCYm5tLJBKJRMLjldyq6BPD4cDXt6I7UTacnKB/yp2/fwlaq9xqhjxq1yaHDpHMTISHg8eDry/4fFBK+/alwcFa1yA8HkaMIAsWFMgO3ryhf/5JS6q8EQpx7BhGjSoo4XBgWfI05DrQb6wtlUrPnj1bVNAglUqfPHkSFRXl7e3doEGD6tWrnzt3btSoUcHBwdn5STE8PDy6dOmyceNGZQhn8+bNR44ciY+PVygUtra2zZs3X7JkiampaXntiIqHDx+qZ6woSkRExJMnTwICAhISEsLCwjgcTp06dcxKri7KzMx89uxZUFBQfHw8l8v18/Nr0qSJl5cXIUQmk124cGHmzJmtWrXatGlTiZrNysrq3bv3y5cv8z4Twp/3N8vJEwByMxsH/mPtP0W5xMfH58SJE5TS5ORkMzOzCs9Tdvz48YkTJx49erRFixYV25OykJCQoPxHevekUtDA8q4LwgLNi8TrEQBp4OjC+Sws4l2rcNp2Nb10Ojc3W1PTYO/I+W6CVUmSvWiHwyUjJlulpcjv3xCmJMqMjIkgR/HskSjUqtFt534t4w6byrJ0rXswEaECALDkYFONssq4JHcechUKAGMv7z7UrM9zzzpCnnHfGX+v2rdkzJU9ABAVpaxJxo2j9+/rdN+xsiokVisbgwcPXrhw4atXr2rVqqWxSIt/HpuNgAASEFAum06U4Hk2AHAJymR9AXh4814+E+upYG37aYckbGyKVxC6uxctMzMzy9bI7lROqGsCPkRIDu7ISoiWSaR5hbevCP7ZkjFsvJXyoyGODoajq7VyFE9owdS0WIUrqV9fQ80gk0k3b/09KTkRQO8e/bhc7prflkkkEgBOTi51atV7FfIiLj7mxq0rfXoO4HIr/WM/AwMDAwMDAyNoYGBgYCgjGmHjpKSkNm3azJgxY8WKFZ/XPPhBTujpQI4k4lACfZQFidowlESBa2m4lkZnhqGHPfo7klbW+MTzIhgMZ/bs2UXVDEqUDrexsbGurq6fuFdgNA0MDP9R6pljiQ+ZE0YBrI9CRxs0taroPpUEaf7vHSc/umFtbZ2Wlubk5FRhffpyGDgQz59DINC6kPj6kiFDPnGPPhGWlur5HejRo/TFC111qVxOrK1Vagb6yy/08GEkJ5diszQ+niQnl+NsYHVyi6Rj10BQ+IuWyWQzZsw4f/78+/fvJRIJn8/38vLq16/fzz//fOfOncePHx87diw5OblOnTrffvutvb09AKFQ2LNnz9u3b4vy58KGh4c/evTo8uXLR48erVq1avnu0Zs3b0TaJt2qEAqFZ86cmTlzZlhYWHJyMovFcnV1rVev3ubNm52LczTJzc3ds2fPuXPnnj17lpWVVbdu3fr163t4eEgkkuPHj8+ePTs1NdXS0jIrK6tOnTq//PJLz549S9r/2bNnF6gZAE7D9pzGXQGAUsGq4acSXs4fNdhOLfxDCHFwcCjpVsqdf//9d/LkyRcuXKhfv35F96VMqAJ7ND2RpsYRWxfCNzMaNFN8YLWyXKEoxlf/c6T9N2a2DpyLJ3OSE2QiIQVgacVycuMMGWdla19uQWgbO3a3fnnKIbkcWSvTwl+Lz3mMSzDxbhezF0gDICPcbBNH09b+eHIfgESBXyLzvpEp7sTaAPcfPVCK+PBsDwAAWyHfsuWHPrP3x1k7ydicmd8tO9Wo89ir/3TNfJe3ka++QseOOHZMyyx/Dgft25dMuqcXMzOzhQsXjhs37saNG1xDLI7KgFwOsUhhYpqnUrmcCgUFgMaWsCw8ChIXLYuPkVpYsqv4GGQx0q6b6eN7wqR47aYIpuasTj3LX8GmDxYLvr7Qo2+zt9f6uCKTyT72iNCHCMn/fs9IS5GrF2akyR/eEmz6JXXSHNvSNZuTrXj1XJyeKnd05vjVNTLmF3xr+iULxcoaSql4MDcnDg40Pl5nBR4PHTuqFygU8h27t7wNfQ2g0VeNO3XovurXnyUSCYvFHtD327atOxJCAj0fbNuxUSaTJSUnurpokaQwMDAwMDAwVDY+p2AbAwMDQyWkb9++169fVy9RKBRr1qx59OjR0aNHbW1L+Q5ZIfBZ+M4Z3zkTgRxPshCcg5c59EkWQgVQvncK5DiYgIMJ1JKDVtZoZ0MCLFHdBOwvVdxQuvD8R/V1kEgk4eHheirExsbu2rVrwYIFxTalp5/qO65luk9JmmJgYPgPMN4Nl1NxNQ0Kiolv6H1/wv987HxE+REl4/w+K7NOMIKGTwDp0weXL9OLFyGVai6zt8fMmajomeKfiHPnoCdwLpfj9m1MngyAbt5Md+9GcdIBnQiFSEv7SIKGYp0J1CtIpdIuXbrcuHFDmQoBgFAoDAkJ+eWXX16+fHn06NFGjRo1atRIo4WhQ4deuXJFIxxCKQ0ODu7fv//9+/f5/DIZ2mvg7OzMYrH0RJ1ZLNZff/2VkpKiKomMjIyMjHz9+vWpU6eqVauma8V79+4NGjSoSZMmo0eP/uqrrzw8PIrWEQgE2dnZ5ubmpfZLuH//vvpHXs8Jyn8kZ7bK7p2KALZv3z537tzSNf6RuHTp0oQJE86ePfu5qxkAqL8GSu+e5PWYAMBozEqakyE5vRWAXZkd/isnDRobN2hsHBsljfkgM+IRr+o8S6uPmIyKzcakOdb7tmaGhoifov1Tu/YI7wHg+Dc7Os4NMHYzDQT8/f2bNfaPWvMIgB0XE9yRk624eCInPka253gnAL+tuqlQwHADiYc3hSaSgrtN9bjwK4u/Gfbj9ife9QHcrtnsds1mLjmpw9/Tsa7ElgvWmjWUy6UXLkDtdgE7O9KhA1m1qrwOhZKJEydeu3ZtxIgR//zzD6vILmVnKTgc8E3K9I08vCW8e12QniJXyMEzhr0jp8cgi8s5eU9RHdTyTdy5Krh9JTclUS4SUhYL1rZs72q8QaMt1QPkRTHmk+4DzI/sycrOkGss4hmzmrTke1X91JPpybx59NUr7WmhCEHLllodGhITEz+qSoxSHPhfloaaQYlCgbcvJaVoUyyie7dlRIZK01PlAFgs2Nixa9Y3KnZFtV5pShYy0wt6mJOlMLMo1enXqRNevdKV+4NUq0bUMvhkZKbv2PXXm9AQAFV9q4/6brxMJn3/IQJAy+Zt2rXppKxmYZ5nUpWd81GMNBgYGBgYGBjKHUbQwMDAwFAmJk6cKBaLFy1apDEv7caNG82bN7927VqxM7QqISZstLBGC2sABECcGMeTsD+evsrfxUwZTiXjVDIFYMpGDVPUMIEHH85GxIqTNyfDiAUTFqy4sOTAivm1+VQkJCRkZem0WlXy9u3bT9MZDRh7BgaG/yoE2FiDfP2IZsgQKcTaD3Th55N4QpY/7qpyHlIKGiqqP18aZONGLF5ML12CauIdm018fDBrFunUqUK79gnJyCimgvKXPTubHjigT83A5WqRhqhjavqR1AwAfH19g3VkzQDA4/F69+6t+vjDDz+oqxlUSCSSs2fPLl26dPHixRqL7t69e/36dV2TO1+8eLF06dJV5RoabNGihYeHh55UGiwWS13NoOLt27dDhgx58OABm61F2/Xs2bPevXvv3r27S5cuulpOT0+/evVqdHS0n59f69atjY2NS9r5nJyc1NTUgq46uHOafgMAlEqOrlcWBgUFlbTZj8rVq1eHDRt26tSpr9T8Sz5fhg4deuPGDeUbomjzdJZ7dU6DtiDE+MdNNDeT9/D00KH/5aztrh5cV4+P6xCggsslIyZbpafKA+8IE+JkHbpfXfFHu3WPZg1yC1SvVm1WQOiaRz9VIcE3BRdP5qQkyR+F91AuOrIn694Nwagp1l27NwEQGBioZTNqBD0RmVk380u7y6Z5NzHnjMTTKwfMGbpkf4v+MjYHQJyZ7apI/B1HrzcijjwWWbWKjByp+N//SGwsAOriwhozBtWrqzdLr1yhJ06QnBzweGjZkgwcWKzNflEIIQcOHOjevfuUKVNUeWqU4vKlsbYrZyezWMTUnFWtJq/HQHND/BIK9ZBi96aM4MciibjgVpwUL4+KSr3Uz145dNApX8lz9J+sB9cFQmFeTYUCqcny1GRhQqxs6gIblbWDVr5qYmxkhNOHshPjZMqfNcKCvSOnaRt+h29KnNanHPD1JXPn0lWrNDUNHA5p1oz8+qvWlZ4+fdqqVauP16mQ56L4GJ0/+jJZib0QxCK6flnqh4iCNhUKpCTJ71zV7qRVLCIh/WdLRmRogbRi1dyUajV534615PJKdu6RiRNx/z69exdFVYYuLmT5crDZACil9x/ePnR0n0CQC8DL02fyhOlKtxI7O4fk5MTXbwqMiywtrZT/pKQkoVrNUuwgAwMDAwMDwyeGCTExMDAwlAlCyLRp03r16jVixIjbt2+rL3rz5k27du3u3r1rbW1dUd0rF1yMMNkdk91JcA6OJNITSYhSm0aYK8eTLDzJi6Frf21mE9hz4WgED2N48VHVhFQ3gY8J7D7RMNfHohIaD5ibmxfrL1rsHEoN5UEl3E0GBobKhosRlvuSyW8ogI3RGO4CjxIH4CoG1Xiq6gdMmXKiYnrzBcJmk+XLyeTJdP9+hIVRIyPSsiXp3h28LyiZMY2J0bO0sZMTUlIKPMmdnAA8TEgoWpO4uFCBQE82CuLiApuy5TbXzfLlyx88eBCndQIrUK9evYEDByr/z8nJuXjxYlE1gxKxWHzkyJGFCxdqzC3esmVLuq4k9IBCobh582Zp+64dc3PzZs2a6RI0EEJkOqaKAggKCvrnn39GjBihUS4WiwcPHrxhwwZdaobs7OyxY8fev38/OjqaUsrhcLy9vXv37r1q1SpCShD+0ajM7T4OLDYA2dOriui3WutULOfPnx8xYsSxY8caN258+fLlgwcPZmZmWllZDRs27KNGBD8egwYN2rlz5+XLlwFAIhIu7G2y9jK7RgAIy3jG9oa7J6uuCIZywdqW3bFn3jvOij8KLRp2LPCfvv4Aqs0K2APsKbxigO8puYxGvZNuXWfoT79YqHjp2KN5wnH3nAKZOF8iWr9z9uwTf+xu8+2e1kOSLO0AxIrx/Wt6vC5hEaBaNdaaNcrKmtdeYiKdOJG+eAFV/P/iRezZQ1asQECAgb1SwePxjhw50qZNm5UrV86bNy8qMi8+nRCTd8vKSJPPd0rBX8U3pf01sH7BvxMfWgJ4bm8kAAHgYQw/UwAIChQ9uFmgZlAn+r1016aMSbOK+TGq3cC4Zl3j18Gi18ESiYT61ODV9zc2Mq6wuxbp1YvUqkVXrqTv3iEnB1wucXBA167k+++1mnvI5fJLly4tX77843UpKFAs0ytinD8pceFa+6IHTXXz19AI7t2Woa5mUKHQ/nNdDGIRXb88Napwgxlp8sC7wtRk2dT5tpwSJTFls8nu3XTGDNy5U/Ccw+WSatXI8uXKNF6R798dPrYv/F2ocmHzpq0GDxguFoueBz+JinovEgoB5AoKVKGODk58volQKHgXEda8aevS7CQDAwMDAwPDp4URNDAwMDCUA97e3jdu3Fi7du2CBQukanPjXr9+3adPn0uXLn3sHJafhrpmqGtGlvngrQBXU3E3gz7NRpy4+BXlFAkSJEgQlGfml/fmbM4Bn4XqppjrSZpYfrmpK8oRa2trZ2dnXeEEAHw+v1evXp+wRwblpPgPQP5485/fRwYG/Qx1xp44BGZBpMDP7+jOWp/HPZ2bPwotzZ/xxTg0VABOTmTaNBSN8fwnkcvp//6HK1doWhoIIVZW0BGnb6w770ljbbIGKhKRevXolSva1zEzQ5H4ejni5+c3Z86c5cuXJyUlaSyqXr363r17VQKFq1ev6rE9APDhw4cXL17Uq1dPvTBZt1BDiR65Q6nZunVraGio1unaJiYmubrdMqRS6alTp4oKGnbu3Onr6ztgwACta2VlZbVt2/bJkyeqEplMFhoa+scff4SGhh47dsxwCYKpqamdnV2MUivDNeJ1H6ssl5zMi2ESQoom9agozpw5M2bMmJMnTzo5OTVr1uz58+cCQd6E4EOHDjVs2PDAgQMuLi4V28lScOzYsV69et27d08kElFBtmB2V9M/b7Oq+BFjU5NZ/6Of+R0vOVF++3JuSpKczSGePtxmbU305xH4lAQGBvr7+/v7+wcGBmbL8EcUTV3zCEC1WYXEAQG+p9Q/nrzeFQbYMwDgcImCsPdUWzru9UwHYZT6Ipe0+Aln/nFMrfG4Q4tD7iYUuJ6GZcGKxfV0GxJkZ9Nhw+jr14UKFQr65g2dOpW1dSsK3wwNwdLS8uzZs19//XWVKj5Dk0u8eolQsEhwwzwpyXCXvHPg6tlcYa5Oh4APYdL4GJmzWzEj0iw2ajUwrtWglApZeuYMDh+mSUlELoetLdq3JyNHQptxji4EuYrTh7Oj38tEQoURj1jb23Vbut3ZhSA1FWZm+rNi3b5929XVVWtGofJCLMk7wpsP6rw9rtikrwVCiErTkJOtiHirVx9RQvZty4zSJo+gFO9CpUf3ZA0aY1myFnk81p9/IiqK/v03YmOpiQlp35506AAOJyEx/tSZY4+fPlTujpWl9dBvR9pY227bsTH45TN13Ya6cIEQ4uNd9eWroLDwijGwZGBgYGBgYCgpjKCBgYGBoXxgsVizZs0KCAjo06eP+ojqjRs35s+fvyZ/NsZ/g+omqG6Cie4EQLIEb3IRLkSMiCZKkClDlgwAhArkypElQ6YMmTomsGXLkA0kSXA7nVpz0c4GnW1JS2s4fibTMksXwP7Yhgc9evQICgrSNWuwZs2aHTp0KOMmiu6CquRLDuozmgaGLxwCrPQlHZ9SChxPwkR3NLKo6D4ZgMryVswIGhg+AZmZdMQI+vy5Kg80BVAkSq0uZXiYkECmTSM//aT44QccP65eoaisgaxYgbQ0+uwZNFIzmJmRvn1Jnz7lvkPqTJkyxdfXd8mSJe/evUtJSWGxWK6urvXq1du6dat6NDo8PFxR1DJajZycnOjoaA1Bg9b0DepwOOU/uGFqanr16tURI0bcu3cvIf84Ozs7K4Pu4eHhetbNyckpWvj3338vXbpU1yojRoxQVzOoEIvF586dW7169Zw5cwzvfMuWLYOCgiil3HaDiZUDAEXiB9m9vAiuj4/P6NGjDW/t47Fly5alS5eeP3/e0dGxbdu2GpnRcnJybt261bFjx5s3b9ra2upqpHJibm5+5cqVnTt3Hjp0SCn0Mb+28dWIDXLCupvF3h2HkZ+fSAMAFHIc+F/mi+fi7Iy8idtP7wvvXBW0627avK2+EO+nx9/fv9+RwFQpAHjysXXz7T3rM2RyLYF2VfoJhVzpZqKPKj68V8/FiSZef9bdMiB8tWtOqKUkhUCRw7WON/HZVWOViJpzzmfVaqR42dAMwB+pRHBA8MsgE62SJMWCBdBQM6iIjaULF5JTp7Qv1Yuzs/PJkydbtmyPJbeRb6WgQvmRyyNDx1s1+togxcD9G8J92zKKpv0Jr8HPNWcD4IsVI2wIwJKIaVqqvkn9uTmKh7cEvb79aI+JEgn9/nt6/74ySVNelx8+xJkz5H//g52dIW28eSE+tCszKb5gR96/k757I2nZwbRLH4diVz948GD//v1L1XtDGTUlzwd04iDtkxnsnTiL1toXez4rCXkuzkgvlRWDNoQChXqmCU0oAu8Jm7czcfMq+bQfDw+yYAHyBWEKheLosX1Xr19UPldwudz2bTu3b9P54pWzV65dVKiZSxCQqlVr9OzeV70xH6+qL18FJSUniiViI55RiTvDwMDAwMDA8GlhBA0MDAwM5Unr1q2vXLnStm3bzMxMVeHatWvbtm3buXPnCuzYx8OeB3seWlhDzywjKUWyBLFiRIvwToDXufSdEO+EyFaLuadLcTQRRxMpAD9TtLRGG2vS2hr8Ekyi+HSUJW79sWPe8+fPv3Xr1vXr14tGCzw8PP766y+WNldMFeWit6A/1iB/vPmPqxzevKF//IHYWCoWE3NztFhR0R1iYKh4AizRywH/JoECs8Pola8qk6G5DoxZRDnWLVLkTZe1trb+GFO9GRhAKR0zhj5+XLRc/ZNKzVCgVODzARB/f3rihDJ7tHKRStag/EisreHsTA4dwuLF9P59xMZCIoGFBXFzw9ChZNiwj7lveXTp0qVLly6RkZFBQUGWlpb169cvmnnN09OTxWLp0TSYmJgUnY5fvXr1c+fO6dm0k25Di7Jgbm5+7NixmJiYo0ePRkREeHt79+/f39XVtUGDBvpX5PP5GiWU0ufPnzdr1kxr/djY2Pv37+tqTSwWHzp0qESChpUrV96+ffvZs2e8nhOVJZITm5XW4RYWFuPHj7eysjK8tY+BRCKZNGnSgwcPbt++7ePj07VrVw01g4pXr16NGzfu2LFjn7iHpYNSevHixYMHD+bk5FhZWQ0dOvTSpUuqpT9H0N8/AMDCd7SDDXEzIJScmS5PTpBzuMTFncMzqvjf1Z1/pj9/IqKFQ59J8bJT+7OpAi3aVwpNg9KkAcDR/v5Y8wjAHE8SfkGsX83Qpv6Z9FS5rUMx75/tupk+uSdMjJdlcu22+/1qJBe4CN6xqCLJ2D2bZwMAcgqg7tOcJBdekhNPQbDdwdjoYO7SwaaabUmlePZMz7ZoaCgJCiqBScP79/T4ccTHw82tXu/enVrNv7FsYPLCQ1rrSiX0yT2hgYKGmPfSomoGGYe8bJi3U3VeCMR+xjBnZWcpJGJ9qjUAmenFVCgL9Icf6NWrmsI+mYw+eYIxY8ixY8X6NCQlyPdvz0xN1gzwZ2Uorp7NMbdkNW+n7zzPzs4+cuTIixcvStX9PPRY8mgs2nzQRaumwcGJbaCaAUBaqlxH+tDSEPpKol/UIhLS9SvTmrbm9x5SJl3LoaP/XLtxGQAhJMC/ae8e/QWC3HXrV8bFxwLgcDjNvm7V2L+ps7OrmamWtJvm5uYAKKUikYgRNDAUi/pY2X9zjIuBgYGh0sMIGhgYGBjKmYYNGx4/frxz586q3BOU0gEDBly7dq3yOLt+YrgELkZwMYJ/3utq3ht4ggSHE/Ail95NR6xa6orXuXidi60x1JiFVtbo6UC62cGK+ckyDDabffbs2VGjRl29ejUxMVFZaGRkVKtWrb/++stflYS7DGh9efvYzhOVCrp2Ld2/X5W/kzX9ct6CJ0+UKTwZGL5YlvmQ8ylUpMDjLPwdj+HOFd2h4jDOH+oV5Q+tOzs76wqqMTCUBXrkCH3+vEgpVXdo0KJmYLPh6wuA9OqF7dtpRISq8sOEhEKahq++AiEwNiarVxOJBK9e0YwM4uaGqlU/3k5pxcvLy8vLS9fSDh06eHh46Mk6UaVKlXpFonczZ848fvz4hw8ftK5iYmLy3XfflaqzBuHm5vbjjz+ql3h5eT0v+m3mw2KxWrZsqVEoFApZLJaJDpfy48ePJxTOIaJBTExMZGSkngOrgamp6enTp7v89POH6o0AQCyUnt8JwNXVdezYsdOnTzewnY9Eenp67969bW1t79+/b2ZmlpiYGBQUpKf+kydPMjMzLS1LaFH+yXn37t3QoUODgoKEQqGyRCNrxhxPcjaZhgqQLcPccPpPbX0ChbDXktMHs5OS5LlZchabWFmz3L24g0ZbmpnrUyd/VALvCV8Fiam2SGVuruLqmZyGTYxNzUrcvfgY2Y3zuelpchDY2XPadjW1cyyrql2laVBmmhjwKPBokW6rpAxQZqCgUCiKD+oa80mPQeaHd2VmZigAiNkmkeZ1ilZjKdDyUsalHjZZVhw5i2yy5/uHyr+pVni/IiKgP59Obi69eZMYImjIzKQ//ECfPUO+yxTdtaturV132YfaHrwAr4FaVxIJDRUW8E21fK2hNU0EJmwAJgJ5nXdCnhEfgJk5i8cjuXrD4+ZWH+0cDgykd+5oqhnyocHB2LGDjBunv42je7SoGZQIBfTGhdwmLfkcrs6Ld8eOHR07dixjohxaZBdUOgbVoj2bMh7dFWo90lbW7B6DSqAVcHDmsFjQa59UAtL1qhmUCHIUty4JuDxW9/5apAaGkJSUcP3mFQDubh5jRk5ycXa9//DOP/t3KAfifH2qDft2tIuzq54W0tJSAbBYbFO9CUQY/sMY7rLJqBkYGBgYKgNMdIiBgYGh/Gnbtu2qVatmzJihKsnOzm7SpMnhw4f7fGSz388LJx6mekCpb3iRg4upuJ5GA7MKfL9FClxMxcVUymOhtTV62pNv7GFZOX674sUIEyBODIEcLAI+G25G8DWpFPkyjIyM9u3bFxkZuX379oiICFNT0z59+nTu3LlYu2bkv5sp39bU/y81/72XPbprF925E9nZGuXydR3ocS9y6BCcK30Il4Hho+FujCke+PU9ACwIp+2sDZp+WoGY5d8Xc/KHXkePHq0raw8DQwmQyej27bh6laalgcUiNjY0JQUikWY1bVMwC2WR8PAImDsXc+fmfc73Y1DVVGoaiJ+f0oQ5Dx4PDRpU/FRubVhYWLRu3XrPnj1FozUAuFxuz549iz6xODs7jxs3bvXq1VlZWRqL2Gx2u3bthn0SCwoVP//88/3793VJEPz8/CZNmqRRqJ6tvCi6tBoqsrOzk5OTDRc0AHB1df1q0dYPyQBg8/JKgwa1vb2958+f7+PjY3gj+snNzTU1LTLpvDhiYmK6dOnSqVOnNWvWKJ3Dbt68GRen3TVdSXR09JMnT9q2bVv6vn58YmJiunbtGhoaql6ozJrRqVOnmzdv2tjYGLOwsQbp/IwqKE4n41UOaumI5d25Jjh7JCcrP62DQkFTkuQpSfL4WPmk2dY2dhXjYnf/mlAi1nkaJyfKb1wQdOtXgvCkQoGDOzKDn4izM1URUPHzQNFXXxv3GWpRFqOn59mIWvtIpMgTNDQJ0KnqDvDNy+lgYsayNuzA1g8wNuaTE/uzE+NlygPC5hA2GxoHx1ikaH8u/WIPm1wztoxNxkZjmzV62KvVEIuRPwtCJ/niGH1kZ9MBA2hISKHC1FR2VmbjunOuPvyhWpU+LJYWe38Ox9BDXOcro+vnc9UFENGexsFf5X3XtZ/m2pgTO0cOACNjYm3LSU/VmXHAxIQENNf0sCkvFHv2ICND52KpFFeuQK+gQSKmCXH6ngOTEuQhz8V1/bU/4Mpksj/++OPw4cMGdddgtBo2DBlnmZWpCA8RywrrB6ys2d0HmLlVKcG4Sc26RjZ27JSkgoY2H3SBtnwWyp7o+TlTVpgyNF4u01lH6YomkdCHtwWtOpqYW5ZG4PLq9QtlN+rVbWhrY3vqzLEz509QStls9jfd+nTp+I1+Z0oACYnxABzsHTickie/+DxRH+dhUB4NJnMoAwMDw2dE5QgKMTAwMPznmDZt2pUrVy5cuKAqkcvl/fr1+/HHH1euXGlsXLnDOxVBHTPUMcOMKkQox4NM3Einl9PwKj/7sESBS6m4lEqnhaKDDfo5ks524H/yuUnpUpxJwaVU+jATiTqGaOx5qGeGxpakmRUCLKF75sZHx8vLa+XKlRW2+f8WhVUdX2Pc8aJ12EqfhkOZQGbRpbpgXp4Z/ntMr0KOJ9J3QmTJMCaEnm5AKvBOWCwqkVxm/tg1i8Xi8SqBNo3hsyYtjY4cSYOCIM+LDVBo1y6oo5QmqOsVGjs5FQ1laVR7mJLS2M4uID090KyUcxw/PX/99Vd4ePjdu3c1IiIcDqd9+/bLly/Xuta8efMIIdu2bVN3d7Czs+vUqdPOnTs/aoeLUrdu3cmTJ//2229p+ZOhVXh4eGzcuLHo0z6Px5NIdEb4ihUZWFhYlDStRoIEp1Pyzroz43vUmtFDf30Dkclkx44d27179+3bt9lsNpvNHj9+/M8//2zgnTMiIqJ9+/aTJk1Sd4koehg1UCgUlT8Z0JgxYzTUDCpevnw5bty4o0ePAmhsiW52OJ0MCvz6ge6upeXOkBQvP388OytDy3TphBjprj8zpi2x1XNHkUlpSJA4MlxqZET86hpV8Sm3WF1mRjETr2Pe6zzJtfLPlozHd4Ua88Iz0+W3LgnkcjpgRCk9OVKkGPKSKr2XzLc8uvoVCdBmU6eSMihxqcIxPMBfo47R7JVG4a/Fr19IFHJaxZd3/lh2bJRmINwkR97+bPqlb2yEJiwhiwx7Sfs54teqxEb5nXh4wMYG8fE6N8PhGJJvgs6cqalmAABYS5Kc7VuYm7hGxJz39dByB3B0NXRYuIo318WdExEqAQCCF/XNgv3NhL9P5AR0sq7T3fetsHp7E9U52bKjSVyUTCTSPt/fw4fnVqV8zklK8TpY/PyhSCRSWNmym7U1cUhJKcZko7g7SUqSPCdLn1OBXEbfhUl0CRqOHDni7e0dEBCgfyvlAodLJs2xuXQqJ+iRKCtTsXKzo7I85oPU1aPgm1UXQ+gSIhjzSc36RneuCIo1aaCUEkL0S/QAbNjrrDURRl6X8v9JS5bfvCQonUkDLz9JxJlzJy5dOaf8hTUzNZv4/U9Vfasb0oJAmAvAzMy8FFv/HFGNaTAhfBQe4Sn2gDD2DAwMDAyVBEbQwMDAwPBRIIT8/ffftWrVSlbzkKSU/v7771euXDl8+HCNGsxDsHb4bLSxQRsbssQH0SKcSMbJJPo4K89JUazAmRScSaFmbHS3Rz8H0sYGBo87lZ44MVa/pwcToGNYpoBkCa6k4UoaBWDKRnMrfG1JosQIF+C3aqj6n/AyNNyzoTK87GnNshEYGPjpe8LA8IXAZ2GLH+nyjMoo7mdiVhj9vVrlVTSo8hllMKYMDOWFQkFHj6ZPn2qW6x36L4oq/cSjVatI+/aqcuXvWmMnp4fu7sTMDG3bYtOmMnX4k2NsbHz58uVJkyZdv379w4cPCoWCw+F4enp279597dq1egyl5s6dO2rUqN9///3NmzdyudzJyWnKlCl169bVsy2FQhEYGPj06VM7O7uWLVs6OjqW117Mnz/fzc1t3bp14eHhyvwC1tbWNWrU2LhxY8OGDYvWF4vFekL+ffv2XblyZUxMjK4KHh4eHh4eJerhjlgqpQDQ3EqnDUBJuXz58o8//mhraztx4sRDhw5ZWFjExMRMmTKlZcuWW7duVeYKEQgEjx49unXrVnh4OJfL7dSp04ABA5Srv3r1qkuXLvPnz//+++/Vm61fv76JiYlAINC1XSsrq5o1a5bPPnwc4uLiis2akZ2drUzZPtODnkkmFPg3URG2Ynx9a978+fPVDepPHsrKSNX51hH9XhL8WFRPRzz1+vncO1cEyUly5fToy6dznVzZA0ZYVPEpB62eQl7MfUxevNN8AW9fil8+FWkNoMpk9Ol9UbO2pupxWQOJEmHCaxojAgArDv5Xk5D8h/8bF3PPHM4RCrRs0t6R3f+7Elj0AyAEVWsaVa2ZF1U9f0zTv02Jeaas3dm0a12sBWZsAEcTcTud/lGddLUDrKyIpyfVLWggnp6kTZti+pGZqSWfEQCgXcw/ERZ1a1cd+SJsZ1FBg609u1PPEtwaBo+x3PJrWmK64l5ryyhvYwDczsPFK4YR3la7Xmt6DamtqunfjB8WInl8Vygu4ufh4s4ZMdnK8I3qIeaDdN+2zLhomUyat5WHt4RTYuTFZHpQm7Wfmiy/dDInNUkulVIzC1ajpvwGjY0JASlu4gSHrfPJduPGjbNnzzZ0H8oMi4XOvcw69zLLzVGs3JxXqEcvokeI0P87y6R4eegrscYlyTPSvrO6mlIqHgBsPuiiR9OgIj6mOJMSHTRqGHDn3o3wd6EAlGoGBwenqRNnODoYKv4zN7dEfuKJL4rKMEpT4dAfa2hoGsAcGQYGBoZKDyNoYGBgYPhY2NvbX7hwoXHjxhrO1S9evGjcuPH+/fu7detWUX37XHA3xhR3THEnMSKcSMbxJPok32Y4R46DCTiYQO246OWAnvakiSV4H8GzgQLbY7A4ggoKD89ZcFDDFFWMYcoGgGwZPojwVoBstW87V56XMkP5sXkgFnmT75xh/l//+dWqePj08wC0ShnUFxkua1D1nM6dS/fuVV+kNGaQr+uQ99nKinXmDKpUKXl/GRj+OwRYYpE3WfSOAtgZC09j/FCyMNynwzZ/yDelZHNKGRh0Qvftoy9elHStovYMSh4mJNDZs8kff6BFC2WJKjE8GTUKe/di166HRkaNxWJ/f//A8+dhZ1fmPfgUGBsb79ixIycn5/r161FRUb6+vq1atTLEw8zR0fGXX34xcCtbtmzZvHnzu3fvlJFyFxeXunXr7tixo4ypzVUMHz586NCht27devz4sZGRUbt27WrVqqWrckRERBXdjwcODg6tW7fet2+f1viQqanp6NGjS9Q3kQK78wNJ37uVg6osIyNj2rRpN27c+PPPP7t3764qd3NzO378+JYtW7p3704p5XA4ycnJDRo0aNGiRadOne7fvz916tRjx47Nmzfv8ePHc+fOXb9+/eDBgzUaDwgI8PHxeaH7wvH29vbz8yv7Xnw8rl+/risFiZKYmJgnT560bt06NjZ2Qv/+8h7zWY27grCeebW6t3LY2bNnf/jhh59++klZOSlen8hOKsWTB0KtgoZ/92bduSYQCQvOIpFQ8T5csf33jOGTrKr6lVXTwDdlAfo0C2YWJXgfu35BIMjVqZDIzlJcPp0zYpKVga1lyLDoHb2YgoT8H3QWwf9qEm+15AatO5nmZNG713LV3S8IgaMLZ8hYS2vbMiXyMDXTue9W6bLuR1Pf97R6ZM0DkCjB4Bd0oTeZUQVk3jw6diy0njymphg8GEZG+rdLHz6EjowtPlnPGyRfFjl3uvl4do4gzsyk4NZnYsZq193UvCTfl4s7Z9BP1n2DEWeR9zbralG/wzc3P0Ru3H6gY9se+9uoaS++HWtp78x5eFOYnCiTSSkIrKzZVby5Q7631HOgDCcuWrZtXXpqcqGzMSdLESV2KOb+nv8ref54zp2rgoy0ghZCnotuXTYaMcnS3IItEui8Brk8Ur229kvpzZs379+/79q1q6G7USq0KgnUj6rGUpVDg35PBRYbk+bYnDqQ9eKZeNE6B2Whqwe3cUv+H3tK0BN1uFwilRajgird7xM9f5535MjMrCwA9x1tnldxdatZq2P7bnxjfdlMFAo5i1VwmVdx9wx8fD8tPTU1NdnW1l7Piv8ByphI9D+JhqYBOsasitYpl02XvREGBgaGL5D/ekSFgYGBoUJp2LBhUFBQz549w8PD1cuzsrJ69+59+PDhXr16VVDXPjPcjDHZHZPdSYQQRxNxNJG+zZ/BlSLF/2Lxv1hqwkZLK3SxI9/YFwSoyki2DBPe0NMFLhtoaIG+DqSdDaqbgFXk5ZsC74V4lIV7GfRGOt4XdokWKTAvnK6MRE97dLUnzSxh/XnmalR/+1Ip2dUNDKHt5RCfUNOgLmU4dzFwxCw8e4n0fDWMvS0cRf4ouawBAApPG9VUMwBgsaB7aikDw5fDVA+8ysGhRAD4OYJWMSa9HCq6T9qwzx+RTmYEDQzlxfnzEIvL2EYhfUNSEl25kpw5o/p9CXz40L9x44AlSwoEEE5OAGjv3mTlSpX0ofJjZmb2zTfffKTGZ86cuW3btqysLFVJXFxcXFxcu3btzp075+XlVS5bYbPZbdq0aVPsFGrgxo0bTZs21VNh27ZtHz58uHv3rqLw9FhTU9P+/ftPmDChRB377QNNkgCAqxG6lk3lQik9evTotGnTevXqFRwcbFYkuQkhZMKECePHj4+OjlYoFK6urlxu3jPukCFDfv31119//XXQoEFVqlS5ePFigwYNim6CxWJNnDhx9uzZ6t+XChsbG/X8FJWTYjNiyGSyzMzMnJyc7t27P3/+nJ2+1LRxVwDctoPE+3/58P7VsmXLzMzMxo4dSynEIs0QoJRHUux5IhOW2JglMiLRdhz/HNQp/FW8eyN5cKuQmqGge6nyQzsz56y045QtC5SnD+/DO53TqU1MSPO2JfCjy84sxs8hI9VQw4eXORjykmq8fC3wIh1sNWt272/WsLHxuX+z01PkUgk1NmF5+nC79jU35pdV91P3K+N3oVKlMUZRrHjYUouE25Ef3tJ4MQAsj6BVTUjP+vXJnDn0118RG1t4BSvSrx8ZN674DSclQaHQldVo4Ls1ptLM21XaR8Scr1ttNAAWCw5OnPY9zL5upS/0W5Q0KcancuLybSyaJ4uHyMQt5zq4VVl582angQMH7t69u3Pnzqr6HbqbtutqGhkmiY2SWliyq9bklYuUAQCl2L89U0PNoOSqy+CaaXctJDrm3PP56NsXwOXTOVdO52okxZBIEPpKvH5Zqpk5K1m3PMnJlePrp11lsm/fvsGDB3M45TzYTop8ucoS/WKCUsBiodcQix6DsWhdXsm81Vp+P1QeDMWy/h/nH7/TnVEFAODoUsLDlZNDv/+ePn6MfFOfr4GvbWxIZwHp2kfPeq/fvtq89XdTU/OxIyf6eFcFUNOvNv4FgJchwa1atCtZNz5bmFC6OsqjoSf9BCMEYWBgYKhUMIIGBgYGho9LzZo13759u379+nnz5olEIlW5VCodPHjw9evXmzRpUoHd++zw5mOWJ2Z5khc5OJJIjyUhJv+gCuS4kIoLqXR6KNrYoJ8D6W4PszJElj+IMDCYvs7N+1jLFL9UJS2t9a1CAC8+vPgY6EgAvBfiTgaCcuiLbITk5iVoz5FjXwL2JVAWgacxapuhthmpZYaG5nApZvpNpaboqyAqKDujSs0QGBiYloGOw/EqrFCF5FQkIzCgHgThebKGEmgamjXDgQPQnQOb2NiQozkAk5aS4UuHABtrkDgJvZ0OBcX419TDmDQsmZfzp8CeBwJQIEUKBdWiVGNgKDGZmSVehVuMwpGGheHWLZXxOF26VHu19+8xZw45fBiuriXuw8fn6dOnDx48MDExadGihY+Pz0fd1qVLl3bu3Kk1Ov7mzZuhQ4fevXv3o3agKIcPH541a5aeCnw+//Llyz/99NPVq1c/fPggFovNzc29vLxGjBihmrhvIG8F+CMq7//ZnqTY7GwKheLIkSPnz58Xi8V+fn4tW7asWbMml8tNTEy8ffv21q1bFQrFwYMHmzVrpqcRQojWpBh8Pn/RokWLFi3S34fx48e/e/du586daWlp6uX29vYTJ0789ttvi9mHiqZ+/fp8Pl+ZfEQrNjY2fn5+s2fPVmamkL95JHt0gRPQGSy2yS/nBD+1To+P/O2337799ltTU1MeTy3nPUFoTdMgf1NJYTO6FoG0gy2mVSFfW+aVXDyZk5OtM8CZGCe7e03QqpNpWXbzm4Hmb1+JE2K1T1739TPyrl4CEwitySYKVTAsXJsuRZdnNCu/UxYcNLJANzsyWseN0MWDM+YHvS91JeLWLbprF01ObqHAU8v5EfDUUoegRh2eT3WeD/AggHz3kt5MBwXGv6befFKnb1/i709XrcK7d8jNhZERXF3JxIn4+mtDtk+qVaPGxnqEdN1T/hGNm7Lq76NfNZ3MZqOqn1Gjpsa68ggURaHAmxfi+0GStQ78OCM2ABbB2qpkdBtjIM8mpFWrVidOnOjZs+e1a9fUjWpYLPhU5/mU5KwwhPfh0vho7cKaBBOf53btmiUcZyuKnKWEkMaNSZ8+uTmKO1eEIh25JBPj5YCcxdJ+fppbsb8ZYM7SJsyglO7fv//IkSN6ep6dpTh1MDs2SioWUy6H2Dqwu/U1dyl5XhUlxRoklA627oQapaBlR5M//ta51MaW3bJENyWFgo4aRe/f1yxPS6NHjoDDIStW6Fr17PkTIpFIJBJt2vL7iqXr+MZ8N1cPKxOzDEHO3b93tNiwFQ4OrBEj0KhRCfrzmcBE5fVTNP0EM5jDwMDAUDlhBA0MDAwMHx0Wi/XTTz917NixX79+b94UPCWLRKI+ffo8evTIzc2tArv3mVLHDHXMyM/eeJCJE8n0Sire5Y8fyigup+JyKuWHoqc9hjmTZlYldjJ8mIlvX9CU/HGSCW5Y6kNKmtLCkw9PPoaCAJAosC8B22JoSL5CQkERIUSEEKeS84YhnHj4ygINzEktM9Q0hYdxxYTW1NMHlvTVV/kqWIGvf+pqBgBj52uqGVQEBmNE38DA8yXTNJD27eHtTd+8gVZ7BoDWr1/qzjMw/MfgsbC3NunwhIYKIFRg8At6vRGpbMotLoEFB5kyyCgyZLD5PI1zGCoXWgMd6nC5kKpFYhwcSLNmKDo6r45YjJs3oRQ0pKTQCxd0VaRRUViyhGzbVoIOf3xOnDixdOnS8PDw7OxsAHZ2dn5+fhs3bqxbt+5H2uLq1as14uLqPH/+/NKlSxYWFo8ePbK2tm7durW7u/tH6omSJ0+ehIaGdurUSX81IyOjzZs3SySSZ8+eJSYmenl51a5d28CJsCooMCOUihUA0MgCw5yLqf/o0aOJEycaGxuPHDnSxMQkKChowYIFoaGhMpnM1tY2ICDg559/7tatW0m7UQp+/fXXDh06rF69WqnnMDY29vLyWrhwYYvPwXTk66+/9vHxefnypa4KXl5e1apVu3PnjioAKd4+l123BTE2ZTm4m6y9IvipdWho6L59+8aNG2djx46PkQFIcuIFNjNP1+Y+R4FLqbiUSptaYXoV0t4GaXr9DBQKvH0lKaOggW9Chk+y2rMxIyGuULSYzSE+1Xgjp1iVqLVi5+ubmBr09pUqhUrN8GcNMszpU71DyWT0xx/ptWvIzgbAAsZyx22vuS7K3E+mNtxqZMyqVos7fIKV8qMVB//UJu2e0DABBHIMekGvf0UcPDzIX3+VshsNGxIPDxqm450HIB4e34wfOXbp/H7DWRYW/2fvLOObyLowfm6kkkrqXipIobi7u7sWWXRxWGyBRZfFWRZbbLEXd9fFKVoKbalSd5ekcb3vh7RpGpmkDuz8f/2Qzty5cycycs9znlM2bWlUqOjGeU5ivuxBXxu2MRUAEIaZXPF0V/X7uXbt2m3atGnBggXPnj0rx0GUiZCPAqGGi4mSq95Ljei4Dfc5JS+3ZKmFBerYEe3fDwCvHvNzs4mquoAOtY29E23QGIuGzbTfyz58+JDJZLZo0ULnsANF18+yc7NKfqcpiZL4aHGXPmb9h6s73xCgapBQJk0Dnyen0RCxlkWXG0SZUI4QYywRY5iovRndCFp1NGFalWGSBZ85gz990r5OIsEPH6KffoK6dbWuT01NUrzgcAvfvffv0akHXrasQ1z8fXeHBDrldXpip3fv5C9foq5d0Z49UNk2G1VKmSZtqkLc8AOE/1U1DcrDUX2vfoBjJCEhIfkB+J4uzyQkJCTfNQ0bNvzw4cOIESOePn2qXJiRkTFs2DB/f39T07L5PZIooCDoYAUdrBDUhSQhPMiFG9n4AxsUz/QCGVzMhIuZ2MsUxjjCcAfUQNcMXmYmjogAGg35+oKd3eUsmB9VNBFsQoED9dFox4oO1YgCU11gqgsK5sDtHOzPgs+FoOZImimGe7lwL7doqSkF6jLAxwwamaMm5tDYvMQavZop08ObWuMa0Tco1AlZuRAUDgDQyKy16tow3kcAwBj8AyHwzcdOHVtr60MHdDosWgRr1lB/uggaagZUrx7asAFO6vHVJCH572BFg0tNUM9POF8CmWLwC8P3myPTyvEbrjRs6UUOOvkSUtBAUhloGPKr07kzODoihbu4mxuaMQOoVD2CBgAoNvrCFy5AWpqixoR2oqNBLtevq6gu9u7du3nz5pyckgpeubm5/v7+Q4YMOX36dJcuXSp9j3K5PCkpiaABn88fN26cSCTi8/kA4ODg0Lhx46NHj3p7e1f6YBT88ccfHTt2pOuz4lBgZGTUtm3bcu/rdAa8KgAAoCHY64MIIruxsbGbNm168uTJjh07JkyYoIg/jR8/vty7rjh9+vTp06cPxpjFYllbV14OfdVDpVLnzp27cuVKrb4gtra2v/76a35+fm5uSYRVFhci+G0oY8sdMDalOHsxdj3hL+v1+vXrWbNm9RthHpyD3/oyUjxNlLpsc47MLltsLJTbG1Ps2pvezi0yMHjLgrcs3MQcnB2NjQvBolCKdMQ3pfqK2RtCLS/6ko22N89zkuIlAp4cIWBaUZu0Mu45yLysZ53GLYxjIsRSHTUajI2hTSeDnpFrM8DdBFKEAAAPcvFk52qShMtXroS7d0FWEp82l7AWf5n5ynn0l1oDeN6NKVRkYUnp0J3RvK2J6oZMGlxsjHp8wmwppAphUhi+3QwZl/ucTaPB8OGwfz9oNQhhMGDcOFMzs/bt2z99+nT48OGGdxwWJDz/T2G6BJ4OsCm0ogEAwtDhBVucJDyfaTphJlOt/bRp09avX5+QkGBgTR8+n3/37t20tLSWLVt27tzZ8MA5n0f0TcaArvmsqDd5ms2tE5CRgaRSbG9P8fODYo+ZtCSdZVM0MTICN09jE1Nw86T3GWJmytD+OWGMN23atHz5cl39pCVLrp5i5eepCyUKWfKn97hMK0qH7trLtWh9Wwwv+qDKH8tzEQILS4pPI6NBoy3oRnp6UJNKaConCLQUylW69mJhSWnZ3nTo+DK6t92/T+CVCNnZ8qNHKTt3aq4RiUW84hIVAPD85b/dr9+F27f7IvTWnskyMX5Yu1anpAxgsfDduyCVosOHyzYwku8fteQc0taChISE5BuEFDSQkJCQVB+Wlpa3b9/u3r17QECAcuGnT58mTJhw+fJlA6c4SXThYQKz3WC2G0oRwtUsuJKNw7lFqxIEsD0Rtidib1PobQtdrVEby2JxQFAQ/uMPnJAAOTlAoUQ1bntw0JwzPt0Uz98ORnCuEWqjPldTIZpZQDMLBAAiOUTxIIwH4VwcwoFgDnBLZ1UJ5PCFC1+4cCWrxMKhsUVRD60swakK9A2q9gzEbXQtUW6rKnI3pNuKo7BnUHotPHkDtrzWthoqFoW+IYz3MTUDwqLh48ePrVu3LoNJw6BBwOFAVumldDpq0AAdPAhMJgApaCAhKcHbFM40QsOCsQTD50JYGIX/8f226jrY0CFeAABQoCdbj4REH69e4V27cGwsURtbW8qKFaDiyA0ABFbhRVAoUGxmQJCGW9SAw0H5+WCnpe519RMTE7Nz505VNYOSpKSkuXPnBgYGmpiYaK6tCBwOR7XQm1YKCgqUr7Ozs58+fdqnT59bt241VPtoKoOMjAx/f/+IiIhK71mTLDGsjyu6b1xUCxrpUNc8fvx4z549Hz9+nDt3blRUlIWFRTWMzXAQQt+XmkHBnDlz4uLiTp48qeYO4uDgMG/evNGjR+fk5KjF/6RBz/jrRzI23QC6McWtrtnhwMyA09F8OCCnXx1oo3wyoElx48+8Bl94FDm2tadOX2TlURvF8mFPMr6UBWI5AMAXLnxpYQEtLGhSzCyQWrCl5hyZOUduxpHZ54hpYgwAJqaVc/01M6f4zWICgFSCqbTym3d06WMW+EYQH6M9uuxZ17hFO4NODghgVz007gvGAA9yYU4k3uODTKpa0xUVBU+eqKoZigaD5V3TL3XNuoo6/YIWLdK1dR0GnGqIRn3BMgzv2bAkGv9dv/yfDlqwAMfHw7176poGc3M0dCiaPh0A+vXr9/DhQ8MFDRIxvnGOE2lOe9ODKTKmAABFDh2fsTzihRKAzx8ETVubqHkV0Gi0du3aBQUFGSJoCA4OHjp0aKNGjerUqXPixAkqlbp8+fKhQ4ea6xUFArjWoiEEBMYEpgyKeZuGlK67Ff+qvbNlqtIgFoOjC3Xiz3pmBP73v/9JpdKxY8fqanDtTKGmmkGBgIef3ee37cKgVqBcpi6SE0p+X+wCGQCw8mWpSZLYSPGcX23MLdR/Jwb6PZSv1EWDJsY8rpxGA6YNte9Qc3fPss+AqWjCtIIyip7EpVLphStnrCyZA/sPo1AoOTmlnt4zszKjvsT5yGQmAEYyOQDkmxbPrchk2N8fvXgB3bqVeXgk3zm6JqxIewYSEhKSbwRS0EBCQkJSrTAYjBs3brRp0yZNkZYHAAA3b94cPHjw+fPnbWxsanBsPwzuJvCLB/zigb5w4UwGvpwJrOIYVbwAjqTCkVQMAPZG4CZk20XzGG1+krel5FvaxjjXzrYsmf33NYNLTVCtSp5jL8GYAk0toKkFKOZY5Bi+8uEzB8K4OIwLUTzI1sg9yBRDZh48zgMADADunJw2krxmzes2saY1Ma+cxGJNFULFe1P2M3v27IULF/r6+lawWwPZ80eR9YLCkkGJQtDQyKx1OP9jHqs8PVOymgOAnH0Jd+mChEKwsIDevdG4cVAVs1AkJN8/nazgLx80PwoDwOUsaGgOi7WUWa8xLIofiTikoIGkAuBTp/C+faAtcl8CnY7691dXMwCAsbp/9YfMzLZOTm2dnD5kZgIA1KqFhgxRdtLWyUnRRvteqFTNDmuKNWvWqN70qhEZGbl//36ClNbyYWlpyWBoT3UlIC4ubsqUKQEBAZTKNrfYtm3bTz/95ODgULndamV5NC6QAAB4m8JyTy3xUYFAMG3atODg4F9//fXatWuVrib5j7Nr164+ffps3749OTlZKBSampp6eXmtX7++Q4cOAGBnZ2dtbZ2RUUr5Kg14yN8whrHhMtCNkZX9hz5LW38oiRQiDF4JwmbvOQyujGFOcXKlj5/OdHGnAUAdBhyoj1Z5wf5k/L8M4BcH1qU0lGdPz7MveTAwEskbBvMaR/Fbtq9kU0AavUIKCYRg5lKbI7vyk+IlWCXUS6Uhzzr0mb+UQdTSzxYW1oK9yQAAFzIhho8vNEYOVWluJz9+HPLydK6WyeDlS9AtaACAHjbwR220KhYDwNkM8DWDeQSlb1JT8f79ODkZicXAZMLgwWjYMFDRklD++gu3agUXL+L0dODzwcwMubjA5Mlo1ChFg/79+//555+GH+DLJ/xHLiZhzc0VX0eqDHd6ynZPLNKKCXj42QOeZvEFU1NTvXoyAOBwOEOHDt21a9fo0aMBAGN8//79v//+e/bs2c2bNx80aNCoUaMILHNadTR9co+Xn6Ozxoq9I5VAvuPgVLZHtsw0PY4OqampK1eufPjwoa7LB58nz84kqgiTkymJChM1bKr+firlQuWzZBAJ8emDLM3lGENinOSfvwp+WWdb1j4rwvxVVT/fVay0OHriQFBwIACIxeKRw8dFx6jPbFzxdFyZkhbg6pjDMAUAJ66KGKiwEJ8+jb4fQQNBuJ0smlA+yPeNhISE5NuEFDSQkJCQVDcuLi43btzo2rWrQCV/4tGjR40bN969e/eYMWO0PqnGx8dHRUXxeDxra+vmzZvb2lbrk+d3ShNz2FkXba4Nj/LgejZ+nF8qWJUjhhwKE+p31Lrt8IgX+6e0t6jGSV4KggZm0MAMlDkkLClE8eArD75wcSgXwrjAKz0NkmJhnwL215IAkjAAuBhDE3NobAGNzVEdBnibgGm5wutqFguqz29lqz2B8cKFC52vXctY8QwA4JcGRwBu3rw5dOjQgwcPUis79q9mz6BETc2gWKLQNFhZgpcbKLYy3KRB+XBLYY4FZbWKHID9MVqbaYV8Kib5rzHJGT5z4EQaAMDv8biZBer2zSTfWhafjThEU80kPy65uZCSAubm4O1dfl1aXBw+eFCPmsHBAQ0ahDZs0Lry48WLrceNK1EwFNPWyekDm41GjlRWsmj76pXatmr6BmRrC99Mwn1cXBzBWrlc/urVq0oXNCCEPD09Y/RZWWgSGhp69erVMWPGVOJgMjIyzp8/HxYWVol96uJ2DtzKAQBAAHt9tNf3GTNmjIWFRXBwsPE3o3r5wVBUzQAAFotlZWWlugoh1KpVK02vDum7O7ylvUzXXqDYu6ku72ED6zyRqQMlxZ5BN0YNGhs7uqhP4rkaw7a6aJkn/C8dXmbLP+VgrsYHLzamBLW1YNcz2deqhsrX6caSSVmywe7xHW5EiIhbKAcACyalaUuTbv3NyqosWueNWFL8v3QAgMBCmBGBbzerQkcolJWlJ0W9tFGHVua6QwQPzmQAAKyJwzZ0NF5bNSG8bx8+exYyMgCKSiuCvz+cPYuOHFE140F+fuDnh/LyQGHSU9rmxMfHx8jIKDQ0tHHjxnoHliOGX6VGsc2Lvm8MnqzzY7Z9abk9K0/LbVNiYqK7O4Euo4i//vqrR48eCjUDACCEBg4cOHDgQD6f7+/vf/PmzQ4dOjRp0uTgwYN16tTR3NzMnNKkpYn/Y75MpuVDYFpTB48hugh26WMW8FrIyjf0tk8sIvqohULhmDFjlixZ0qxZM11tcjJlXLZ2ewYFUinER0uUggaxCId+FqYkEAkpDPFIuHeVk5mmU66bHC8OCRA2bfNdydr0pQAlOti+v3y6sJAd9TVcseTfpw+YTKuHj+8CgImxiVBUJLhJsTRfOKCzDCEAMJLJZnwqfWbWZwXx3UHOPxiOppqhsspPkJ8CCQkJSQUhBQ0kJCQkNUDr1q1PnTo1fvx4ubzksTY9PX3cuHHr168fNmxYo0aN7OzsZDJZUlLS69evnz9/nqkyu02lUkeMGLFr165atb6lFNdvFSMKDLaHwfZILIf3bHhWgN+xIIQLAm0zGEx+YffQl1NfXOgS+RbJl8GCBdU+3hKsaNCOCe2YoJA4yPbtj71yN9SpTrBX48/ezYI8G/ONS2UfposgXQQPi/0bFD3Y0MGSBlY0YBb/ORojV2Oobwb1GEDTN8tXkSeu2bNnnzp1SiwWwy8NlAuzsrJOnjwpEolOnTpV7p4NQaFvENl/BJ6WtQpNg6u0dV1Pg8pMkJCQVJwddVE0D79mgQzDjAjs3wo5fxvRNMviRyI26dDwHwM/eQL79+PUVCgoAFNT5OAAHTuitWvLYW+Ad+yADI16QxgXpc8iBB06UDZvhtq1dXahsUph0gAAbZlMOHcOzp1TW6u9HwpFu0lyQQHk5oKNDVSvKJavUrK6fA3Kx9q1a4ODg7WWuiBALBbfuHGjcgUNW7dunTp1qqOjYyX2qZVMMSyPLroDnOwMXbSJxtLT0589e5abm0uqGaoBNTWDgj///DMgICAqSj00Igt7gxd3qr3/cZxNXUcjaGYB89xRV8WHyDSu78TBt27Bi1hsb48GDgQfH7XN7eiw1AOWelA+vhZevMpNoiCeBZVrQeVaUHOcjDiWVACIt6Z/4kCrMhasrwaoVOg3zLzfMP2FBoihIdjngxqZwYoYjAHesoAvA0bVuafpTZc3TJGxux6K5eN3bJBjmBeFTShoeGkzF3z0KD50CLjcUkuFQhwQAFOmoOvX1a9Ztra6zvODBg26c+eOXkHDOzZMC8fpxQZWzqmijs/ZJgL1eLxUoh5Qz8zMjIqKatWqFXH/AHDy5Mk7d+5oLmcwGH379u3bt+++ffsOHTrUtWvXly9fatU0jJpsycqXhQeLJOJSw2BaU/oNN/euR6TdsbalNm9r4v+YL5UaVDfByFjnZy2TySZPnuzh4UGszKPSAOn7OigLkN67yg18y8/Nkinniv5cn5ulW5dAQEKshED2IBZBwBvBdyZo6NULAgNBqv3dCKvt8beYJX/xr3IJlUqTyaSXrp5V/NuwYZNPnwMAwASDEIFCzWAmkbixeeea1qubxxoUnUSTY4AyFib5VjE8DK9s+Z+KuKtl7ygX1shgSEhISEgMgRQ0kJCQkNQMY8aM4fF4M2fOlJWuu/n169ft27cTbyuTya5cufL8+fNnz54ZkmBBosCIAl2soYt1UX2H9MkzUtLy2GZMgZEpANhy8txy02rlplKUhqcfPtSsoKEUbDa6fKluUlLdxIgR728DgJRKi3Cv/9m7WUgt3zCPhuGeDQVU9YkblrSk3IYKRQ/nZlRow4T2TNSOCc0tSkJ6lUJgYOD169fFYo2yGQASieTOnTv+/v6dO3euzF1qY2R/2HMchFpGUU4M8R5UtCFeS0LyH4SO4FRD1CUQp4sgRwwzIvCtZkivrKoasCRLTvwnwfv24ePHSzJoJRJcWAhxcRAWhs6dAzOzsnWXkKBloTLchTFiMonUDABQbBfU1skpwNYWuFxsbBzg4oJmzWq9ZIlaM/zvv3jlSoUhhLo9Q/PmqHR7fP06nDqF09OBxwMGAzk7w7hxaOLEsh1gedFbDd2srG+1YXTu3Hnu3Ln79+/PNyBJWhUeT5sQsrxkZ2efPXs2PDy8EvvUviMxDAnCmWIAAGdj+KOO9nNraGhox44dTU0rue5AmRCL8LsX/LivYrkcrG2pXXqb2ZfR/v27xs7O7tKlS35+fhEREarSdnt7+4njRu4eWU8gK22xJpHIV64Ef3+lZAqfOIEaNkR79oCzs2b/rTuZOLhQbp7j5GSJuQlyKg3MrKkvuzCDLekAcDwNt7L8Bq67VcksNziQAklCkGCI5EHLqhNw6PUhUPFOIMCIApeaoEFB+AsXZBhmRmBjChqg3JTNxqdPq6sZisFhYbBrF/rtNwOHPHz48KVLl65evVpXAxmGfcmwOQErtAoIoPEnbuNPXK1fGhMNL5Bdu3b5+fnpPcMUFBSwWKxGjRoRtKHT6QsXLjQyMho2bNi7d+8sNGyHEIKZv1j7/8v78FrIzpdJpWBsguydqIPHmtfy0u9EMnKSpVCAgz8KBTwi4wQFjs7an5MxxnPnzs3Ly7t37x5xPQhHZxrTipqTpfNG08QE1W9kDABnDrM/vRMoVBoHL7oAwNxx6XFfxQd3FOgdpyZ6j07ZID1FmhAjoRtB7XpGtg4l56By1LmoUtCMGfDwIQ4M1FwlMjY607C2HMtoNJqdnQOWy5s2aVG3ts/JM0f5fB6dbjR86Gifug2+hAYZGxkvyxMmR4alWzBSLczDHG2+2lkBQKwNkybHg6KTAEDN4OR75z8lUzAQxbSMpqZBtQYr+b6RkJCQfGuQggYSEhKSGkORrTVp0qSyzrQqyM3NHTFixJcvX2p2UvI7hYLANSvZJSaSqJFKTZAaB1+5AsnJqktoMmmTxLAmiUUOxvJ6PnG3H4dyUSgXR/Aglg9pIhARzmDwZPA8H57nF+kbnI3B2xQ8TcDDFHmZQj0G1DcDk/JWkd65c2eubp/G/Pz8v/76qxoEDevmQ1wS3HsG/NK1XJkWAPonr9QhtQgk3ztyufzTp0+RkZH29vYdOnRgMpnVPAB7Izjmi4YEYymG1yzYlYRXaivxXs1YFE/bFkqxsugPyQ/O27f4xAktfuAY40+fYPFi9M8/ZetQr81AWXwI2uTlffz4Ufld1CyHhPr0AakUdu5soxrlsrBArVqhgwdL0jwB8G+/4evXS4JhXC7OzoboaPzxI2XvXsOHVG58fHwIyjlRqdS+fftWyo7ev3+/efPm5ORkoVBoYWHRqFGjbdu2+fj47Nq1Kz4+nsViUSgUd3f3goKCwsJCgn4sLdXjnwkJCffu3SsoKGjevHmvXr1MDKhH9uLFi/379+fk5CQkJFhZWQUFBTlriz1XhMzMTLFY7OTkZGRklCuBocH4Kx8AgI7g7/pIl0qVSqWqaakNRyrFXz6KwkNEYrHcxY3evpuplU2ZhQgf3wgfXudkZUiVua+Bb4S+TY0mzLKq7Fpk5QdjSEmUZKVJGebIu56xKaOSrwtNmjQJCAj4448/3rx5U1BQYGJi4ubmtmrVKkVeeyk1g0yGJ0+GN29K5Qqz2fjtWxg/Hl28CE5a6hN4eBstWmvL58lzMmV0I+TgRP0iQN0/YQD4Nw9++OtcIBuSRUWv3asy8xzNmoUfPQJdZjlGRtCvn4FdMWlwsxkaFIQjeCDB8FM4vtAY9bQBAMDnzkFSks4t5XJ4+9bwMXfu3Dk9PT02Nlar50EkD+ZF4U/FJ0grhNs9ZtvFCzVbKnB2L3WiiY6O/t///hcaGqp3GOnp6S4uLoYMePbs2cHBwVOnTr1y5YrWyHrnPmad+5hJxFjAx+aWFMPLlCAEE39mtuls8vQen50vy0iTSHWUd7Cxow7SUcBizZo1QUFBT58+1XtdoBshV08agaDBwYXmUZse+E4Y/EGo5jmhIDe7PKpbmj7hMJWGwoKE965yszOkQgEGAHMLipMrbew0Sxd3umpLQypcVAdUKjpxAmbMwMHBoJo7YWn5oFs7FhYBwKQJ0zu0K5ln2NFgX3Z2pp2dg6mJKQBs37yXTjMyfvHCefHiCJH4YZ1aAGAslRnL5YVG9I+uDoOik8DUFIYPr+5DI6lGVCd2dGkatKoZyidxIOeRSEhISCoLUtBAQkJCUpMMGDDgy5cvc+fOvX37djk2j42NPXPmzKxZsyp9YP8J9ApBDJiwrjbwly/EtocUVoGPqMDH0WaUY8m0Ra4E2FIolAJbCiwJsKVQIIVsMY4XwBcOpIlK9ZAhggwRvAFQWjjQETSxgM5W0MMGdbACelmmP9PT04kbZGhac1cBCMHpXXD0Apy+AWnZIBCAOQPcnGHhFNi6poxdqej0ySdSku+RPXv2HD9+PD4+ns/nKwJ7bdu2PXr0aDXLGjpawW9eaGM8BoA/k2CEA9Rj6N2oarGgIcV5j1POMB/J9wfeuxfy8nSuDQhA8fHg7V2GHvXeVBgmP1WYNABA69atCXQAAIAGDGi9fr3i9YfGjaFTJ8qECdC6tWobfPIkvnYNNC0HBAK4fx/Xro0WLjRkVBVhy5Yt/v7+SToCco0aNaqU+9iVK1eeOHFCtcDEp0+f/P39d+3apVBxhYeH29ratmjRYtKkSVp9zhWYmpqq1ptITk6eNm1aSEiIQqNJp9O9vb39/PzWrl2rqweJRDJ58uRHjx4VFJRk044fP75bt24XL16suApZKBT+9ttvT58+zcrKkslkTCazXrNWmYtOxkqMAYCG4HjDojioVpo1axYUFMTj8cpqjBEeJLp1sTAzTaqQQ3wG4eun/CYtjUf/xDQ8gvjxtfDaGRansNQNbSFbFvBawOPJf15q8y1kAr98xHv9jJ+bKROLMSCwsaV61Kb7zWKaMsor8tWGqanp5s2b9TbDf/6J37/X+giA4+Lgl1/QhQu6tmWYUTxqF425OR3s6JArgVwJRPGgQZW4onwThHNh9JeiwKs5DRz0J+pXgFq10JAh+H//A5FIcyVq0QL99JPObcViKCgAa2swKhqiLR1uNkMDgnAsH0Ry8AvFe+ujsY4AX74QjwLn5SGxWNkPMVQqddy4cefOnVtffPlQIMWwJxl2JGKlGr4NE041pFx7jb/q6MrWgTrcr0T+JZPJpk+fvm7dOidtIhs1YmJivLy8DBkwAOzbt69z58579+5dvHixrjZ0I0Q3Ks/po56vcT1fYwCIDhefPsQqyFO/EbS0og4YaW5tq0Vv9c8//1y9evXNmzea7hFaGTeVmZEizUrXokuwsqaOnGiJEPj/yxMKiz4DpT1DmY5IDaY1JSVR+ypF/3sb5Z09zOYUlij9uRx5bJT40I6CyXOsGOZVf1LOyMAHDuDERCQWg5UVDBmCBg/Ws4m1NbpyBc6fh4cPMYuFAMDBIXZQ/0fP7gKG2t5127ftxOVx8/Nza7l7AoCxkbG7m4dyawtzSwCAfv2gdeuInBQAQBiv9v8c5Gx/s75nljmDT6eZtWyJvn9BA2kzQIDalI5WTYPqWoKudEkfSEhISEiqgsp8JCMhISEhKQeurq63bt168uRJz549CXIKTExMOnbsOGrUKLUEr0ePHlX9GH9MMLHzM0LQvHl1jcUADKnSqpHaZkeH2qbQ3AK6WcMwB5jiAotrwZY66GJjFNEBhbdHR33RdFdobgFG2r56EgyfCmFPMgwJxvXf4JUx+It2u1MtqJroaqXcCYLlYNZ4eH0ZAm/Aq4sQeAtenIcR5U0HJR9WSb5TZs+evXbt2rCwMEW5erlcnpSUdPny5W7dupXPJagiLK4FbZkAAGI5/BZb8/lezGKNN0tHch7Jj4ZIhFNSiBrk5+NLl8rWJ7H3OI0G3bsb2JNSx9C6devWpQUKSlRXffz4kXLiBOWvv9TUDIAxXLigRc2gQCiEmzd1VaGuRNzd3X///Xet/gR16tQ5deoUnU7XXFUm9u7de+jQIVU1g4L4+PjFixeHhoY2aNBg1KhR3bt3ZzKZmzZtIjBLaNas2eDiUEpcXFyvXr2ePn2qdJySSCRfv37dunXr1KlTdfUwZcqUK1euqKoZAKCwsPDOnTujR48u5xEWw2azu3fvvmfPnpCQkMzMzJycnNjY2Gd2LRVqBiqCf3zRUHuiHuzs7Hr37r23jOYcoZ9F546y0pKlqvdurHzZm2f8E3sNdUEXCfGDGxw1NYMCuRyiQsXvnte8NdrlU4W3L3HSk6ViRYY0hvxcWdAH4V8b87icslt7VRCM4fFjgh8pDg+H2FhDeuKy5Y1R0fjfsCplcN8iETwYEozzpQAAxggO1a/yWCxaswb5+amXljAzQ126oJMnQeuj/fPnePRoebdu8n795F274lGj8MOHijWORnCnGfIwAQAQyGFWBF70FQup+s6QGIO+xy5VJk6ceObMGdVs+49Z8m4BeFN8kZrBhAIbvNGD5sjVGKYvtvLwpms+htrYUUdNYjKtSg5wx44dFApl3rx5hozh6dOnhhv1GRkZXbp0adu2be/evTNwk3JQr6HR7OXWdRsYmVsWHRTDjOJRmz5lLrN9Ny3C25cvX65bt+7OnTt2hhUWAQALJmX2cpta3nSqimsCQuDoQhs/07JOAyO5DJSKinKoGbQ6WPQcZMYwI5r5z0yTqKoZlOTnyg5sy3fzKBHKXDzGlkoq+aYdHzwoHzYMnz4Nr17h9+/xw4d4yRI8ejQU6LuyUCho4kR09izl7l10967k8OFjn1/L5TI6nT5pwjQul7Nh06+btq65eqNI8oUxzs7OVJugQEeOODm7AQBG6FEdd2uBEAAwAK9d2zLbdJF8h6hN7JQvZUVZt6JyxkRCQkJCog/SoYGEhITkm6Bnz549e/ZMTU199uxZSEhIWlpafn4+QsjR0dHHx6dDhw7t27dXOBk+e/asZ8+eyg3T0tJqbtTfN5Tly+Vv34KONxB5e6M5c6p5SASgtm3xzZsE01XI2hrKmGbtZgJjTWCsIwIAGYZkISQKIFEIiQIcJ4AILsQLQDlpkSuBQ6lwKBXXNoUeNtDEAnmbgrsJOBiBRvlUAAAbG93pgYY1qCCKJFfVDFdba7AtLoWpiAMRJ7+qQj6jknzXnD179vz581xtBZiDg4P9/PwePHhQneOhINhdD3UJxDIM/+bBGxZ0tKrO/atjXzxbm00KGv4j5ObqLwChz2dIDbR8OQ4OBo2YetHaevVQWYLZisuT0qqBuJlOoqKIdRs4KQl9/Ajt2xs+sPIxefJkT0/PVatWxcbGZmdnUygUFxeXRo0aHTx4UDNJ98GDB/v37w8PD5fJZNbW1orb4H79+vn6+mrtXCgUHj58WFcVieTk5KVLl/7777/KJU2bNl22bNm2bds0BRANGjQ4f/68MiY0efLkmJgYzT4FAsG1a9d69erl5+enturVq1ePHj3SKtnEGL98+fLq1aujRo3SOlRDGDdu3Pv371WXIFtno6FzFa/XO7BGOOiv+b19+/bWrVuPGTNGq+e8JhIxvnWhkM3Scgsqk0F4iPD9S0G7rvqdJ14/5Wdn6IzNS8Q44DW/Q4+arKMX/EEY4M9XmK6rkZYsPbm/YMFq22odUEoKzs4malBQgB88QAsWEDTJSJNeOcnOSpdxXU2ggwUAHH8j6t0KeXhXqXdBDRDAhglhOFcCAGBBgQt1cGf7qk8uRwht3IgmTJAfOoTS00EmA2trGD0a6aikgzdvxhcvAotVsiQ1FSIj4c0btGkTALgYw93maPQXHMUDADiVDp8HrBkrtvfISfbISXEuyDQVCxmiUtcvZGVVJlvBli1bGhsbv3v3rknTdn9eE7ySoiAPE1nx01xLczjUEPkUR/DNzCmL19neOF8YGynmFMrlUmCYUxxcqCMnWjq6lMwnh4eH79mzJzAw0JCSDzwe78qVK2/evDF8zJ6enidPnhw5cuTjx48bNmxo+IZlws2DvnidbV6OLCFWLJOBhxfdyVX7nHlUVNSYMWMuXLhQr169Mu3CwYm6fJPduxeCsM9CkUhOpyOPOkY9B5gZmyAAEArlyqtHRYwZVNUq9XyNm7c1geM6G7MLdE4vqMoX5o5L93/GT0+VLFhtWz4zDC3jPHEC//03qF2+hUL8/j1MnoyuXTPQdwQAAj9/yM/PA4AxI/1cXdwvXjnDLmQDQGxcNABIJJI9B3ZEx0S2atn25+kqJ0wGo9OxU+/WLIll5791d+LYFs1OGB88CObmlXCENQppz2AIen0aNNvrWqXoh3y3SUhISKoaUtBAQkJC8g3h5uY2efJk4jZqTv5WVlZVOKAfG2dntHgx3r4dihPvSq3auBHKaMZbpaChQ+HoURwXp7NFmzYV6Z+KwMsUvIqmkYsmKdhSeMuC5wX4bk5JfYo4AcSlAZRIHcCcCkwamFLBnArGFGDSwIYORj/vMLdoIEyMlCeEyTMT1XZnYmIyYsSIigxYE00FgwKtS9S2JdY3kNMBJN87Bw8e5HA4utYGBAREREToChZWEY3MYZwjnMsEANiaiO82q0mfccfi+dJMLabRJD8iVlb6Z8nLWoqlQQM0bRo+ckQ1UqUA1aqFdu0CWpkfvVVlDVpXEYMTEkCbjKkEsRhHRyO9ggY+H+/aBYGBUFCAaTTk4AAjRqAxY/R7R6nQpUuXN2/epKSkhISEMBiMpk2b2tqqx4blcvnixYsfPHiwadOmdu3a0Wi0/Pz8yMjIV69eDRw4kEqljho16qeffqpfv9S1+P79+3EEd0cA0dHRhYWFlpYl1uhLliypW7fuH3/8ERcXl5eXR6VSXV1dW7RoceTIEQcHB0WbFy9eBAcH6+qTw+EcPnxYU9Cwf/9+As8bLpd78uTJcgsaXr9+rZ6gTDMyXXUajE0BQPY1MOD4Xjh7Vm8/np6eq1evnjFjxvPnz7Vm9Krx/pUgM02nEEEsgvcv+YYIGhJixMQV2NkFNVz159kDnoCvc4hJ8dK0ZKlrrWqcQyssBIE+1wrNpxgVYiPFpw+z8rJlAOAIIgALAPhqTT+wP3fiBMumrb+h4noV5Fo2zI3ECqt+Iwnu/rjgHlf21pravrtJl95V/0Dn40PZs0dvK3zpEj5/Xj18CwCFhfjKFfDyQtOmAUAtE3jWEi36iq9kAQB8YTiEDJ6H87MoHg2UW1gIuaZioZmQ1zA5Yjw9vy/WURlQIMB798KHD8DhAI0Gzs5o5sycVh2aDJs0edcpzux2QvcS7wGaFDcJ5HZniW1qWQOjxPbPyBiNncrEGNgFMrEY29hSaRo7mz9//oYNG9yJnYqKWbNmTZ8+fWoTeyVq0L9//927d/fq1evy5cuGuzuUA1t7qq090QktMzNz4MCBO3bs6NGjRzn6p1CgYw/TjtrEW6YMipFxOboE0GHPoGD8DKZf6cpOCIGDc9Gp7OBFF13iCYVLBCjVFRjioyXnjrJ/mm9VzlGqUliIT57U8nMAAAAcGgq7d6OVKw3sTKkjDA75RKVSBXwBANBotGGDRwPA5+CP0TGRABAZFa62IYVKm73y91Xrlkgk4lCGEQBYmFsymfqlgSQ/DKqahnLM9pRJEkHOJpGQkJBUHFLQQEJCQvKdceXKFdV/GzVqVFMj+QFA48YhJye8cydOSIDCQkAIrKxQnTpowwZo2rSmR1caMzOYPh22bdP62I98fdGqVZW+TyYN+ttBfzu0rQ74s+BCJr6TA1yN2WauTMtCMKtPmbldMUmGWdnSkFfSwH+lb25jVjYAtG7desaMGZU+YDVUK5FrXWtgP4rHVPL5k8RA8P37cPMm5nAQjQY+PmjuXKhiPxJi2Gx2CmGWdn5+/tmzZ7ds2VJtQ1Kw0gtdzsISDP4F8IFdVISiRnApnj5OIwUN/xHMzJCzM87IIGowbFhZe0Xz54OrKxw+jJOSigo92NggHx+0dSuUMXKjiuFXK/Xx2NpiGo2oqARCYE9YnwAAYmPxnDn461cojkXj2FgcFES5fx/984/h2ZMK3N3dCSJeCxcuDAsL+/Tpk1J84Obm1qRJk7FjxwJASEjIxYsXe/To0bJly/Xr17dq1UrR5t27dxIJkblKXl5eQkJC09L3dYMHDx48eHB8fHxoaCiTyWzevDmztITlwoULfEIbj5SUFKFQaFI6MTorK4tgEwDIJk64J+T48eNsNrvkf4RMlx6htegJAICx6J9V4TKi2LYqCxcuvHjx4unTp6dMmaK3cXS4iFiIwCqQYaxf3yKT6vEql0pBLtdu0l8NiEW4IJdIUSHgyd+/5I+cZEnQppJxdgZLSyJNA0Lg46NrpViELxxnK9QMAGBVILXOkxTY0mU0FGxjbHausE4DIzPz774KLQbYkQhbE4q+pCYCebdHBZbZEg4AhyXLzJAkxkomz7HS04tMBuHhOC4OOTlBs2ZgWgVOIRjDiRO6wrfA48H58zBliqKAoBkVjvmi9kxYFYtFchDunkOp19xYRdDAMTHnmJiDpV2Cg8ddAPu3eIwjzHBF3qoD//oVz5+vOHvLKNTP3k2fWjR+HGMRLJLLmk3k7m9qMecAQFE9C4dMcbuXhZZsaSbAib0FyzfZUUpXMkQIrGzUixsqePz4cXZ29qxZs7SuVePIkSN37twJCAgwpLEa48aNs7W1HTVq1JYtW6ZPn16OHipOenp6nz59pk+fbsjJs6wgBHaOtOyMCkm7sMb5WvXk3KK9CZWC6tQ3at3JdP3ucnQOMZFiDltuwazoqQNfuACJiTpXy2Tw+rXhvbVp3f7p84dp6anhkaHhkaGKhdbWNlKZFADs7YqkiqYmWn7aTKbVxPE/nT53QiaTAkDnjt0Mkfp945D5GGWigrM9ig0JHD1Js08SEhKSSoQUNJCQkJB8T8TGxt67d091Sb9+/WpqMD8I3bqhbt1QZCQODAQaDbVtC97eNT0m7aBJk4DPxydPliqTYWSEGjVCR45UqZ8EBUFXa+hqjfb4QAAbAgrhKw8nCSFVCLkSEOkr24qsHOhdR9G7joLFB2WB/3rEvLq8bbkhlqRlRdOkQWt6q1bDBuKI0Y89F0DKNQAgQwQIgVMFDZjz8vDPP+OQEBAWFWGFFy/wgwdo9mw0aVJlDLM85OTkEIfloIaqF9UygbFOcDYDAOBgKm7LrLHZQwcjMKGAUA75EuBIwYJ8QvovMHo0joxEOiKFqEEDKI6Xlwk0fDgMG4a+fMFBQWBmhtq3Bze3ig20AjRtCq6ukJSks4GzM+rQgagHHg/PmYOj1OdhkUCAnz+HX35Bf/9dGQMFADhx4sSLFy/evXtnYWGhtUHTpk2bNm26YcOGkydPDh8+vGfPnrt377axsTHR57VOo9GMdAgvvL29vXXc9ZWSDmhDJBKxWCwnJyfiZpVIbulcfOOJa+h9iyJqohNrpZ+fsj095XK5IfdXVCr177//Hjp06OjRoxkMLeXhVSGQxCgbyGSYRtNzDre00h4NVcIwr4p7Q0PhcuQSiZ47Wq2V5qsQW1vk6ooJVDKurqh/f10rH9/hZaWX+vDqRgkCOtIB4FM7C/QO7l7hjJ1ac1rCykAkh/lR+HLxO8QskHZ/VGBeWBIPFgtx8Aehixuv12CdD0r477/h+nWcnAxCIaZSwc0N2rWj/PFHmeo46Cc6Wn8NoOBgaNlSuWS6K3S2RntvPj6fGNR91m+pmfFZFrYiurHASH1gOWL4OwUOpeL+tjDXHXWyAmCz8dy5yfn8513HP23U+VXDTiyzks8a2bmarj0PVBqDK3NJEbkli1yTRMofcFqy5PlDXs+Bhj5a7tu3b8WKFVSqnh84AGzbtu3IkSNPnjwpd+XB3r17v3z5cty4cRcuXFiyZEmPHj30XgIqkVevXvn5+S1cuHD58uVVtIvBY8xTEyWF2kr8EKAMwGuqGdSYschGs41WkwZ1e4ZiWPmyzwHCrr3VLxx6d62Obg+kog5zc5FYbKBu0tjIeMWStddvXQr4+E4gLLq1y8nJ/vvw7k3rd3p71Znx05zY+Jie3fpo3bxDuy5v3r+Ojo5ACLVpTXhfRPKDUvHJEDIHhoSEhKR6IKfrSEhISL4ntm7dqlqX18PDo3xWhyTqNGiAGjTQ36ymQT//jIYMwfv2QUICiMVgYQH9+6MxY6otnc2EAl2soYs1KMtSAEChFAqlwJcDXwYCObClUCCBLDGkCHEUDwfmioS04pkmKo3adkBq2wE9YmC+EKa6gmnVDFytzASBWIGgNvl/BEXGwH/58TtTDLMi8MsCAIBOVvB3feRZvsQ8oRBPmoRDQ9WXJyfjnTvB1BRVoG56RbC3t2cwGAQu6ADg6upabeNRZb47OpeBMYCiro1reY12KwgCqM2AcC4AQBQfWldj/i1JTYEmTqS8fYsfPgSN5H7k5YUMMA/X3TWCpk1RuX2esrOBzwdnZzCu8O/BxATatIHkZNARZkDNmgFh5TL855/461cd6zB+/RpFREBlVKuJiYlZuXLl8+fPdakZlBgbG8+ePXvSpElr165t3LjxwYMH+/btu2fPHq7u4hqOjo5l9TYHAL1KBQaDoVk1Q1mxQhd2dnZlHYkSY5WvBK1NP+Of1iteS+4dE53bomhguCKgVatWHTt2PHLkyC+//ELcUm8mrikD6VUzAEDn3mZBAUIeR2egzs2jJqenzC0odDoFgCg32sKy2gUXc+fC8uVQUKBlFZWKuncHa53W6PHR6jU+PGOEwa3MxcYUGQ196GzJzhX3koAtvbLHXC3wZXA2A/5OxYnFsjTnVFGXJyy6WP10JxLhD/6CnoPMtCZdyxctgvv3FTpUAACZDJKSIDkZx8SgCxdAn9zHcHB0NOgu/gUAIBDgr1+RiqABAOoxIPnCvj0b10yZ0BQCA/GhLZCVxZPS7zqOTbJtwHb3+OpiHOJknCNHACDHcC8X7uXiJubQKiLcf/qRGGctpz6aTOqeWWgt7+ByLd8qX4u9jUwGkV9EBgoahELhy5cvL1y4QNxMJBL9/PPP4eHhb968cXFxMaRnXdSvX//jx49nzpzZtm3b6NGjvb29GzRo0KpVqzZt2jRt2tTa2hoAMMYsFovNZhcWFrLZ7Ozs7LS0tIyMjPj4+KCgoMaNG/v6+vbr169Dhw4G5uJLpdJNmzb9888/p06d6tNHe1C8UqjlZdRnqPm/N7mF7FKnSoTA3Uv7b9UQNQPGWNlM85B1lZzQtSo3U5/MzRDk+kQbGIOsDGYVDIbZxPHTJoz9Kb8gLzcvJ/DTh5f+T6VSaURkaKOGTVu3ate2TUeCzUcNG3v73vWmjZu7utScDrWSIO0ZagryDSchISGpBkhBAwkJCcl3Q0xMzOnTp1WXzJ8/vyZTmUhqBGdntHVrTQ+iFJY0sNR+Q4EAEAbTKB48z4c7ufg9G+QYACBNBKti8d5kWO6JprjoKPtaRvLy8g4fPly7dm1FLW01TYNWlGqGcht6/wAo6z6qaRoqaI1Yoed5Fguys8HaWr8XemUwOQx/KE7Efc2Cvp/x45aoVtnTvfCOHTgsTPu6ggI4eBAGDqwSE2N9MJlMd3f31NRUXQ1sbW0n1ZCBRAMz6GwNrwpAiuFYGl7vXWMmDb5mRYKGCB4paPivgP7+G7ZuxffvQ2pq0aS5tTVq0AD9+Wfl2CrI5RASgqOiwMoKtW2rp/SMRIK3bwd/f5yTA2IxWFkhT0+0Zg3Ur9DcKOWPP3B0NA4J0VyFfH3Rzp16tv/4UZcYAgAgP19+8iRFbyf64HA4Y8aM2bhxY8OGDQ3cxMzMbPfu3aNHj/bz8xsxYoSPj8+nT590NW7VqpUuhwYCpk6devr06QKtgWQAAPDy8qLT1cNLP//889OnT1ksltZNGAyGn59fWUeipFu3bjdu3JDL5RSHWqarzwCiAID00xPB3nmKBmWVpv3yyy9Tp07VK2jo3JMR/F7I4+kMPrm4GTSt5OZBq9fQKPiDUOt3ysGZOtyvJk++RsbI2o6an6czfmbKQO26Vlp420BQ377w5Qs+fRrUvlR0OurUCf3+O8G2Yo3QvpFY3ud2/uueViwbGgBE2Rl1CMBHfFG376pefI4YjqbhY2mgGov3+cpv6V9I0fElzc2WJsdLPGqr/2DxyZPw4EGJmqFkBcZBQbBsGTp4sNLGbWMDVCpRgJZC0VSYxcTEBAQEXL58GQCgVSt0/Pi7F4KHNzm5WTLIAMgQOIGgljFF1pqR3sHsKRspnrO+cOFLrfZqXbnmpfcIe9Uz9FW3sFf/1NuXZE6kRRMIDHUISExMdHFxMTc3J2iTmpo6duxYFxeXly9f6rWEMQQ6nT5t2rRp06aJRKKoqKiIiIiPHz+uWbMmNDSUx+Mp0j+sra0tLS2ZTKalpaWDg4Orq6uzs3P//v179+7NZDK/fPkya9YsKpW6Zs2a0aNHE8sa0tPTx48fb2Ji8vnz52pw5enez8zFjXbvCjcvR8blyul0ZGlFqVPfaNRky5Ua1eEM92ZQ1TSosmZ+Vr5GtR2FPYMuoYOtvX43Dv3UrUu8HjGZ5XhuolAodrb2drb2r14/Vyw5c/4EAJgYm7i51po1Y4G1lfbznZdn7UXzqsp4o6Yo3+N8Wbf6waL4xIdfwRkStc1/sLeOhISEpHogBQ0kJCQk3w0bN26Uqri+2trazp49uwbHQ0JiCAiggRk0MIO57ihZCKcz8P/SIVsMAJAphqXR+HAqbKiNBpU/ZREAYPPmzSdOnIiPj1f8qyitTVBLQtWYoTrVDN9mAUVdmoYaGMmDB3DkCE5LAw4HGAzk5ARDh6JZs/SX5i4v4TxQqBloCCgIxHLIFMOoEPyoBbIua87imzcEkT8cGws3b6Lx4ys03PIyf/788PDwQh2Vm9u0adOg5ixqfnZDrwowAJxMhxUeYFoZc6TloIEZUhQJieJhVQcakh8ZhNDq1WjRIvzkCYSHg50d6tUL3N0hPBzHxiJ3dyh7Wr8SfPo0nD6Nk5OBzweEsLMzatQI7dwJGjn9AAA8Hp44EX/+XJKwyGbjpCQcHY1WrkQjRpR7GMBgoIsXYckS/PEjKAsW2NigZs3Q3r1gqSd+jHUE5pWg7Ozyjw0AALKysoYMGdKhQ4fZs2cfPXr0woULmZmZMpnM1ta2S5cu69evJ4h+tW/f/tOnT2PHjqVSqc7OzhkZGZptGjVqtH///tDQ0HPnzj158iQ2NpbNZtva2rZo0WL69OljxozRFcdq2rRp+/bt79+/r3Wtvb392rVrNZf37t27QYMG796907pVx44dJ06cqOtw9DJ9+vRDhw5FRESYzN+DLG0BQJ6dItjsB1IJAFhaWs6dO7dMHbZv357H48XGxtapU4egmbsXvbav0ZePGkFfAACwc6AOm2CoEGHKHCsBryAmUiyTlrpcOjjRJs5imlvUsEq7Wz+z9BSJgK/9Uu5Rm+5aqwYm0NDy5dCsGRw8iNPSoLAQTEyQkxP0748WLCB2aDMy0vLdtiqQ9r+R97md+VdfM0BF9zyf2iGP6rPtLz8COexIxAdTQKgSbbejwziJlPVS+x2OArEIZ2dKNQUNcPky6Cg8BBjjgACUnQ36bFcMBDVtip2dQbe6FJycULt2ass2bty4YMEC0+Kw7sc3whvnC9VsTsQiObzmtssUbV5ueyQTLmQCvzg8bSoWdIx63yPUv0foC5/0WOUmVCwBgLOzimLzE49mqu2XRjX0RojBYPB4PIIGBw4c2LRp0y+//PLrr78aaIdgOMbGxopqROOLb7BlMpkhxS9Gjx79+++///vvv6tXrz58+PCpU6dq1aqlteXz588nTZo0Y8aMdevWVVsmiU8jY59GxlyOPDdLZmyCHJ1pFI1jUr6Zl0+yW3YwKPCvVfTw/pXg9kUOu6BE00CsZrC0ojRrUwnnCzRpEr5yBdJ1mkNAixYV6V8sEqn+KxQJY+Ojd+z+fcvG3ZX+PSQhISEhISGpNkhBAwkJCcn3QWRkpJqX4/Lly4mTIUhIvjVqmcAaL7TcA85kwJ9JOF0EABDDB79Q3MwCulmjhbXK5nyLAQILYeeJ8w+efRFaeVFcKfK0WAAIDAyE0rIGrVS1lOHblC9oRVPTQKBsULSsdOkD3rwZX7gAyrLlPB7OyYHoaAgMREeOVFFdlYTieeyeNrCoFhoRgoVy+MqHiWH4ZjNUBu+QwkJMWNMBMMYfPtSUoGHChAn+/v5nz57VdGVv1qzZ2bNna2RUCvrbgocJJAmhQAJXs2GSc80Mo0Gxs3JEfDbetR4EAmxujvr3RwMGVFtNH5KawcwMDR0KQ4eCSITXr8fv3kFaGohEmMlEbm4weTKaMKGsXeING/ClS6D4uSnmzTMycEYGjB6Nzp8HjfxOvHAhDgzU0lFGBt6+HTVrBt7eZT+wYszN0dGjKDUVX78OKSng7IxGjABPT0M2RRSKnpRPWoXmE9LS0rp27Tp58uRly5b179//5cuXwuJUaUVe8qNHj65evUoQbre2tr5///7SpUtTU1M9PDySk5OVARsTE5O6dev27du3W7dubDbbz89v//79vr6+TCYzNzf31atXW7ZsuXjx4sWLF411VPc4d+5c7969AzU+Gltb24ULF3bt2lVzE6FQmJWV1b59+7CwMI6KvTyDwejYseP169fL9P6oYWpqunPnzqk7jwo7DQMAwHLBpvGYlQMAxsbGQ4cOHTlyZFn7bN26dXBwMLGgAQCmzrM6uD0/9qsYl07btnWgjvrJ0trWUCUa3QjNX2Xz9D4v5IOQxZJhOZiaIbda9BGTLGugmoMGLdqZxEYxPrzkC4XqX3zXWrRW3ZK3bDkSGhqam5trbm7u5eXVsmXL3r17660zUnFQ797QuzdisSAjA6ytNc8hWqnlTY8KFWkup8pw6zcc12RxYB+rQiqSYLiVDQu1B3O/IV6zYGEUjlORH3ibwnx3NMEZ4oJlhxGRmwyFApZWGt/StDSsTQVVQlYWvn8f/fRT+Qetirk5atYM6xY0oEaN1Ix8Xr58+erVq8OHDyv+lYjxw5scXUVbEuMkkXc4u/0s13rBuTRZ7skz3T48avs1wFgq1mxsK8z8fWlf5b8KZYOqrMHWwdAftbu7u0wmi4iI8NUoPyQUCleuXHnhwoUdO3ZMmTLFwA4riCFqBgUIob59+/bu3XvXrl1t27a9du1ahw4d1Nps27bt77//PnfunNYTflVjbkFRk3kpLnBSCT71N2vl7MxClhwAXjzivXvJd61FnziL6eha5otyuy6mtvbU2xc5OZlSTqFcoWaYNyEd6zDp8KpjZGVTZvWxFi2FoyMaPBifOgUiLacpVK8e+u23su5FlTGj/MzNzU1MTO3tHKhU6v1HdwoK8nJzc77GRNavVwmlskhISEhISEhqBAQA69at27hxY02PhISEhISEiNmzZx85ckT5r6OjY1xcnJmZQbUtSUi+QYRyOJIKu5MwS6UKJ0LgaQKuxsCkgUAOcgwCOfBlwJEBVwoYwJoO9Rgw2hENd4Bb2fB7fKmZTQCQp8dJHv5PfG0PFnABwNHR0d3dXXPvFZQyEEf0lWt1CRq+WXdBAytuVoWgAd+4gdesAa0WAnQ6mjoVacuFrdAeAcK5sCkeP8wDAJjuCrvroZvZMDUCKwx7f/WE1V4GKxry8uR9+0JWFkETNHQoOnCggsOuCHv27Dl+/Hh8fDyfz6dQKO7u7m3btj169CiTyazBUQHA/hRYE4sBoIk5+LeumaypWD60/IABwC0/PXRxcYqkkRHy9UX79xsY/SX5juHz8fjxOChIPSZmYYFGj0ZleVjGT5/iRYtKtFmlQe3aoStXSi0KD5ePHaurPQCgPn3Q8eOGD0APcXE4KQkxmdCwIZjoSbLEY8ZgHWYDRWNbsACtWFHusfTr169jx45r164dNWrU9evXtSaPNm3a9N27d6b6fKdv3ry5ePFiAKDRaFKpVCwWczgcIyOjyZMnjxo1SmuhdIlEMmHCBCaTeezYMV3d8ni8hQsX+vv7p6WliUQiGxsbb2/vlStXDhs2TGv73377LSYm5vLly7dv3/7nn3+ysrIAwM7ObtKkSeMrSdDW9llBFLICAMnjM4KtUwDA09Nz9OjR27dvL0fW6bJly5ydnZcuXaq3pVwGD25wwz4LOWy5VA4MBnJypY2cZFlu73G5HGRSTNfmIlCzvHjEe/OMn5slE4swQmBlS6WZRr8L2RwVFTFq1KiWLVs6ODhwudyYmJgPHz48e/bM09OzQ4cOrVu3btiwoY+Pj4WFRU0fQRFCAd6+Jic7XXuNAxt7qsdi+6VJAACdrOBe8xr+IMQifO8qJ+6rhM+VU2lgyaR26MFo2d4EAFhSWBeLT2eA8gTRwhJ+qYUG2QEFAQAIBXjLipw8Ddt8JXYOtN922BkZlz7GkBD5yJFag6lK0IwZaP36Ch5aCYWFeNQoHBmpZUf16qErV1QFDSwWq2XLlnv27Bk8eLBiyfuXgnNHWXLdtSDcvegrtxRZ3uGBA/GXL4rXUkQvNLI1kgvNJSzFkiwzz/qHXqltrhQ0MK2pv6y3tXc09Kd94MCB48eP37t3z8XFRbFELpffvHlz5cqVLVu2PHjwoLX1t17U5NGjR5MnT37w4EGLYlcAqVQ6f/78jx8/3r1719m5hsS22pDLYP/W/JgIkeYF096ROnelrYNTOc/J+bmylEQJnY7cPOmXTrLDPwklUvU2tbzoi9bamphW0ukCY7xyJb53r9QtEIWCfHzQwYOgT2lXJrg87orVCyUScfu2naZNIV1OtWDgPMCPCoFRZcXfmf/4e0tCQkJSWcyZM+fw4cOkQwMJCQnJdwCfzz9//rzqkpUrV5JqBpLvGhMKLKoFk53RjiR8LA3EcgAAjCFBUJI0r0meBGL5cD8X/xINLImWBhSX2sbTfjeetlF4cSdOjips3TezeScvd9dJTmisE1hW743Pd/fIqhBh1Mywjx3TrmYAAIkEP3qEliyBCp/0uDJ4mAsvC3AIF6L5IFCZ+u5tgwBgmAMkCtH6OAwAe5PhJxdw0Z64q4GNDbK0xISCBmjUqPxDrwwWL168cOHCz58/R0ZG2tvbd+jQwVKf4Xz1MNkZtiQAXwZfuPCeDe1qQl/hnpWEsDtGKJPpIEcUiiIxTSzGwcHw00/o8uXKMp0m+TbBv/yCP3/WsoLDwVevQvPmSEcAWwuHDxOoE3BYGAoMhFatSpacP0/QHgCguJpSBcGXL8OJEzglBQoLMZ0OLi7QujVl82YgqGg+ZAh8/qwz4OfujqZPV18YHS0/fBgyMpBUiu3sKBMmQOfOWrf29/ePiYm5e/fuu3fvnj17pqv+d2ho6O+//75161bioxs2bNigQYOePXsWFhaGMfb29m7btq0yuqYVOp1+8uTJ5s2b37lzRxkyVMPMzOz48eNisTg8PJzD4Xh6euqyJQeAd+/enThxIjg4GACGDBkyZMgQ4jGXg1s5oFAz0EA+SPiVPmVKkyZNpkyZYqu1lIkB2NjY5BPbCxVDocLAUeYDR5mLhFgkxBZMSgVNuykUoHx7agYA6NbXrGsfs5jIwpcvAmNiA98GPYqMili9evWdO7eMjIzUGstksoCAgPfv3z958mTfvn1RUVEWFhbe3t7e3t61a9f29fVt0qSJj49PtTnVq2JiikZOtLxwnM3KU4+BW1pRB46yqOOOlidjOYZ3bMiXgE1ZK20Vw2HLv0aIuGy5mwfd28eoHMeakSo9sY+VkSpRngbSU6QJsZKg9wIXP+ulsUWmbgBgSYPVXuhn1yIpgwITU+TtY5SXq/35ASGo7UNXVzMAgK0tmJkRCxpA9++9PFhaoosXYd48HBICSgcXc3PUuDHav19VzSCTySZPnjxgwADVU9PXMBGBmgEAuGy5UICLgs2dO0NYWKaJ1w2vBdmmHiKqKQXLLCT5DfPfDEg+5uSg/m4o1QwmppTOvRiGqxkAYP78+Vwut0mTJu3atbO0tORwOB8/fvT09Ny3b1+/fv0M76cG6du374kTJ4YOHfr27Vt3d/eCggI/Pz8AePny5bfmiHn3Gjc2UouaAQBysmRnD7OWbCjv5cCOamNX9LnPWGR9+1JhcIAoL0cmk2JAYG1D8apn5DfTqtLUDACAENq+HQ0bho8exVlZSCwGKyto2xYtWKBXcFlWhEKBtZV1dk5Wdg7hwxrJf5jy5WzUeMlOEhISkv8apKCBhISE5Dvg7t27qr61TCZz5syZNTiemkQsxsePw7t3mMdDpqbQtCmaMwe+sYkGEsOxpsPWOmhRLVj6FT6wcYEUpHrsrYvQqmZQAZmMK8oZLQQI4UAIB6+MhQ5WMNQejXIEq4rdAf3AT601c2ipqQQevAAAKSn4+XM0aFC59yDDcCAF/kzCbI1kIwCY6Qr9i1LaYKE73M6BT4UglMO+ZLytrmHTdgjhhg0hJkZnAzc3NGZM2QdeyVAolFatWrVSCaZ+CzBpMNoR/pcOAPBPGm7HrIEQl9HKFZaTj7IZllIqrcDcypZTEuHDcXHw66/o5MnqH1UpJBJ84gS8eVN0+WvSBM2dW/mXv+Bg+bFjKDMTAMDaGk2YAN27V/IuiJHJICoK5+UhZ2eoUweqtM5xbi4OCQGhENnYYALbnsJCOHkSunTBt25BRAQwmah/f2jRQvvYpFJMUBAaALhcfO0aUv0N5uQQDxPzeIjHq6CiC2/ahC9eLNGNSSSQlARJSTg6Gl28CDpyypGfHzx6hF++1GLmbmGBJk8G1Tg6xnjDBnznjuKIFBvIX75E7dqhv/+G0hYLGONff/11/fr1NBrt0KFDBQUFukYul8tfvVLPJNYKjUbr06dPnz59DGmswNzc/Pjx4xMnTuzSpQuBV42RkVHz5s2Ju1IEwA4fPuzo6Gj4AMqEBMPGuKIPYl4tyu+7N1e8TwaDkaPvG6iGsQkyNqmEH6ZMJouKiiosLPTw8CCWnlQnGOMHDx4cOXLk+fPnvr6+rVu3XrBw/oABA3TVJaFSqe3bt2/fvr1ySUZGRlxcXHx8fGxs7LVr19auXZuTk9OyZcuuXbsuW7ZMr9dI5dKoucnMxZQrpznZGVI+Vw4ADAayd6YNGWNRv4kxALS0gI+FIMPwqgCGlV22xymUnz3MTkmUsAtkAECjI3tHWvtupj0HluF8JRTg4/sKMlLU789EQvkxOj0yvOTkM9gedtVDTuqqEgCA8TOYWRnS5Hgtjwce3vRx07X9ut3ckLMzUb0wBwfUv79Bx2A4NjbowgUUGoqvXMEFBcjCAo0eDaVPLxjjOXPmCASC3bt3qy4nVjMAgBxjqRQrjHjRkiWBAdJbMLDAuKRACdvIPp1RJ9661ZzhWn71CIG9E61Lb0b3/mW+3KxcuXL69Onv3r3j8XgMBmP//v2e35u11cCBAxctWjRs2LC9e/dOnjx56NChO3fupFWsrFJVEP5ZSPBNSEuRJsRKcrOkoZ+EQiE2NaW0aGfSpJVJWW+mEIKh4ywHjsQxEeKMVKmNPbVeQyOGWdUIs9q3R+3bV9HdXkJi3Jt3L79GR2ZmFdWX8ajljTEuh6ERCYkmypKd8ENPEJGQkJB8U3xzN2ckJCQkJJrcu3dP9d8uXbrk5OT8Fx0aQkPxkiU4Oloxo4MB4OVLuHsXrVsHPXvW9OBIyo+TEZxrDABILId4AWSLQSAHOgIKAmMKMCjApIEpFagIssXQ6SOWGSZ6UEOK4VUBvCrAa2LhJxeY747cKpL7oZhMqomUu0rkW0kpyMgAFouogVwOUVFQXkEDXwYTw/BTjSlrJyPoZA1TXVAnq5KFFASrvdDIEAwApzNglRcwDbtfpqxfj798wVpzqU1M0PDhaqWRSVSZ5Yr+l44B4HYOZIpBa7iiCklLw9HRNtwCNsMSANgMS1VBAwDgyEhUWAg1aGgRGYkXLcIxMSCVgvLyd+8erF6N+vbVt7FhyGTylSvh338hP195isVv3miNRlcJMhnevh2ePMFpacDnYwsL5OYGI0ag2VXgDJyUhFevxtHRkJkJANjEBIRCguY4Kgr36wfF1dbxmTPIxwft3Ak+PupNWSziroraqHauI1BaAp1ewfcfP3pUSs2guurLF1i4UKdeByF07BgsWoTfvCk1bHd3NHmy2keDN23C586ppztzOPjJE5gxA509qyoBuXr1qlQqnThxIgBkZ2cTj99AC4Hy0aVLl0GDBi1fvvzo0aPl7kQmk/n5+Y0YMWLo0KGVODY1TqSBosyWFQ2WeFROMEYkEmm6DlQ1IpFo6dKlz549S09P5/F4tra2np6ev/766/Dhw6t5JGpkZ2ePGzeOxWItWrTozJkz5TMxcnZ2dnZ27tSpk3JJTk7OyZMn7969u3///nnz5v3yyy/VaY/kWcdo+e+22RnSmCgJlmFvHyMX95LbmtZM+FgIAJBC6FOgFVa+7MCWgoy0Eg2BVIIzUiX3rsiyM6XjtWoItHH7IkdTzQAAoS3MIxuaSV5eoTZo6+pea2ddNNheZyepSVK3WvRClpzPk4tFRRcxSytKbR+jSbOttNgzKBgxAuLidJ20UatW4OSkdVVFadwYNW6sdUwikWjq1KlpaWn37t2j00uZZqh+cFoxZVDMzIseTLJyKbecpxdonDvliBpr0eRMofojUJvOpt71jFp3NC13/r29vX1V2NJUJ8uWLQsODu7ateulS5dGjRpV08PRAitfxmbpLK0CAEK+/OiufB5PLiv+SYV8FLh5GE1daFWO8kA0OmrQ1LhBUwPd6qoeLhdycoDJNPCRKjs7c8fuTVJpqdPLsxePAPD4MZOrZojfKN/KI/+3SqWUhCDfZBISEpLq4fuehSchISH5j+Dv76/67507d7y8vIYPH84iDgH+YCQl4TlzcFSUWn4Kjo+Xr1wJnz7V1LhIKhEjCtQ3gy7W0NcWethAN2toz4SmFuBpCo5GYEcHXzO43Qw1MEN1GNDMAsY4gufTo7x57XmLuggPLxffOSK+sluwY5osMgAA5PGhov9tcAh+qDYzJ5DDoVRo+A57v8btA/DQYLzwK96TDO/YoF8qIRTiLVvwoEHyTp3knTvjIUPwjh0gFqs2wYvrfxdPs6opBTWMhQWR57mC8hr+yzFMCS9RM9RlwFpvdK85SuyEvnZEx31LqRkU9LSBhmYAADwZnCTMtS6FnR3auxfVrau+3MoKjRxZkTLz/wUamUMHKwAAsRyOppZLslQB8Lt3kJvLEBW5VfONNb6NmZk4NLSaR1VCWhqeNQtHRkLpOVkcH4/XrIH37ytlJ3jVKrh6FdQixxwOfvIEz5pVKbsgQirFU6bgo0dxTAzw+UW7jozEf/6JFyyo5H1FRGA/P/zqlULNAAD6JQg8nlLNAADA5+OgIDx1KmiWQrey0u+TXLqaOOrZE6hEYQbk7FxR8dyRIzpr+gDgT58gNlbntsbG6PBhytmzMHYs6tYN+vRBc+dSbt9WF5rExeFbt7Sbt2OMP37Ely6pLrtz587PP/+s8OGnEh6+IQ0qyLZt2x49evTs2bNy97B06VKJRLJt27ZKHJUaqUL4Pb7o3LjME1XQaEpJXl5euctVlA8ej9ejR49Dhw5FRkay2WypVJqVlfXhw4cZM2Zs2LChOkeiyYQJE1q3bh0YGDhlypRK1BzY29uvWLHi1atXb968SUxMrFev3p9//inUe9qpVBycaR27m3bqxVALitvSi+6R8yRlvvKePMBSVTMoEYnkgW8Fn98beoCJsWLNhTENGCGtzAFAfOWvuimJAW10qhnyc2W7N+Qd3Jb39gWflS8Ti7CREcXajjJkrMWvm+1mLLYmMBRBs2ah3r1Bm6oMNW2K/vzTwEOoLMLCwjp06CCXyx89eqRZ6aBDD4YNYUzazYOmlI3dvMjRVDMowBiiI9Tf8ylzrTr3YlRmNYHvk9WrVzs6On6bagYAEPCxRKznp1rILlEzAIBEAgmx4oPb8zmF+iw+vmWeP8cjR8p79ZIPGSLv0wcPHIiPHdPiHVUaViFLqWZwcXZTLo+Ni67CoX57VPyR/5uYLvgmUZvzId8oEhISkmqAFDSQkJCQfAeka7Mvvnnz5tChQyUSPc77Pwx4zRqclKR9XWYm3rixeodDUmN0soL3beBTW/SyFfrHF81yllLjgmShr8WX/xT+NUd4aJnk4SnevHacgZbcGU3l57fOhaj/NUKm2iYA8yQQwYMXBfC/dFgfh/t9xvXf4l+i8e0cCOJAgeZvKzMTDx+ODx/GISGQkgLJyTgoCB88iEeMgNzcqj/0Skb5BF7zz9516yJij257e9SrV/n6PpUO/+YVvV7mAe/boGUe0MkKrHXXikYA82sVTekeScVlmORv1gzdvo1mzkQtW0K9esjXF/XqRTl6FFVllOuHYZ570Xt+Ih24ROlnVQCPBwDG0qJYrJiq8eWQy4ui7DUB/u03nJiofV1mJt5cCbbzEBaGHz1SE0wU7x7jDx/wjRuVsBfd4A0b8OvXINP44IVC/PAhPny40vYkleIlS3TeTuhCmzUxTknBy5erm4DTaMjVlagrc3M0enSpvgcNQppOD0oYDBg3rixjBQBACJXYKfN4eqpgFBTga9f09Ni0KWXXLnTmDOX4cbRqFdjZqa3HR48CgdGCQAC3bqkucHV1jYuLU7yuV68e8c6dqihJuhhLS8tDhw7NmjWLx+OVY/Pt27c/ffr06tWrVWpOvugrVpwY65vBbDd9rQ0mNTXVza3yujOAKVOmvH37Vq7hmZ6fn//3338/fvy4OgejSmJiYmRk5JYtWyhVZr5Vt27dkydPPnv27O3bt7Vr196yZUtZ631UOrbFl7t8LaICIhJjJamJ2i4ZAAAg5OMXDw36NcnlwOWofxlSPE0COhUJSuhieY9kkaWO3xarQH5ga37cV7FQWHKvJhbLC3LlQR+EJqb6P0r0999o7lxUpw4YGwPGQKWCmxsMH44uX66emoZSqTQxMfHff/+dNm1ajx495syZc/HiRRNtwjgLS0rLtiY0unbNgYMTbeSkEleMrDSdnw4A8Eq/5+zu/3Udg5KdO3fOrgpfqErC2pbKYJTnBJWZJr3wD7vSx1M94F275IsW4YAASEsDFguysvCXL3jbNjxrFnEhlrq1fdq0KqoHlJ6RSqFQADBCqH3bTgRb/WCoPuZXUNNQ8zMGNYFe8wZS00BCQkJSzZCCBhISEpLvANXKrKq8evVq69atLBYrODg4Pj6exWItWbLE09MTIeTg4NC7d+9169Yp54u/b9hsHE0kpcdxcRBFPjz8F5k9e7bWytZYwAWAZs2aLViwYKg9vG2N+uhLQcQA2WI4kQaTwnC3QOz5Gjd/j2dE4KOpkCIEkMnwjBk4LEw9HUQmwyEheNYsvWki3yDfiqaBSoWuXQlSkFGjRlCuAttiOWxPLPpcFteCtd6IZtic7SiHoqoH6SK4Xyaxirk5WrcO3bxJefoUPXqETp4EHSdwEjUG2EIdBgBAgQSOplbrrlGTJsBgYCj6ciDQ+C1bWRGFnKsULhd//UqwHsfGQoXdI+T//KPuzaCKQAB6A94VgcfDL15oUTMoEArh+vXKOsHiixdx5d0t4K9f8atXagvR/PlgZQVQ9DXCAIBLRo+aNlWWS1fIDhCdjv74Q3GKo6amUlNVvv10OurZE6mmikql+PRpPHWqfOxYPGkS3rULuFxdwyuSNeTl6ZfjECseDCFV34+2tOxv+vTpx44dUxSbWL58uYeHh67tGAyGojJFlTJgwICuXbvOnz+/rBtu27bt+PHjjx49YjINNdgvB+cy4Uk+AAAFwV4fpBrQlMlkBw8eHDBgQOfOnXv06PHzzz+npKQY3nNaWporsQSnUomLi1OznVMlNzd3c/kUWrm5+Plz/OiR/u+hbjIyMmrVqlXVdiAA4Ovre+3atYcPH8bFxdWrV69Pnz6///77tWvXwsPDRVo9TqqSEkEDUfhbCx/8+UIBUSiRlSeTGCAIRQhQ6bu/LBej1z2ZGAEA2OZInMV2HHaars3PHS7IStc+9JREyaWTBkRwEUJLlqDHjynnzqEdO9CJE5THjyn79pU4h3E42tV+FePx48cTJ05s0KCBubl5165dt23b5uPj8/Xr1xkzZhBsNXSCZav2piYaIW0nF9qkOUxLq6LlAj4WCb6/p5IqIT0db9gg/+kn7OcnX7YMwsII2n748OHff/9dtGhRtY2urJiYIhvHck7jpyRKBPzv71uBHzzAp09DQYH6CpEIP32KN20i2BYhNHPavJ+nL7CysgYAuVzu5Vl749rtvXr0q7oBf1OoPeCXz0KysiQRPzCqb+x34dNJQkJC8l1ThTkEJCQkJCSVxcGDB4cOHRoTE6O5av369evXr1e8trKyUhahyMnJefLkyZMnT7Zu3bpu3bo1a9YocvVEItGhQ4du375tZGQ0ceLEapgjrhyiokqsobVSWIjfv0f1yeeH8iIW4xMn4N07LBAgExNo2xZNn67fN/sbgEqlXr16dfDgwSEhISoxI0AINWnS5MqVK4qMSW9TuNIEfSqEk+n4fi7kaXM20Yx0xwsgXgBXsvCKGGgtzB3t1HJIQppDoZb4Nv7yBS5fRmPHVt6RVRN4cX2lEWUNPoGjNWsgLAx//KgZtkT16qHdu8vX7cM8yBQDALgYw2qvMuSfGVHgJxfYlggAcCULD7Unc9eqHAqCxbXQ/CgMAPtS8FQXROCiUck0bYo8PET0ItNpI6n6CQJ5eECtWtU1mtLExBAlvgMAl4vfvUONG1dkJygzU88kd1Wa0OCXL4EwBItTU1FMDOjL4zcIAuVEORAK4f596Nat1MIuXdCECfjYMSQWg+LKonRLoFLB01OzG9SmDf70Ca9ZIzMxocbGKjQNsnbtUL9+aO3aknaxsXj+fBwVpTgErDicO3dg9WrUt6/WAWKMgcPRfzXXcFyofEqnUdapU2fmzJlTp069c+eOi4vLjBkzduzYweFw1DaiUCg9evT46aefqnx4APv27evQocOuXbuWLVtmSHuhULh48eJ37969ePHCpVySOwPJEsNvsUU/0Hlu0E5FOJGYmDhmzJiQkBBxcemr58+fP3jwYNGiRUuXLjWo86wsh/JWdCoHp06dyiY8oSUmJvL5fIbeKlRKEhLwb7/hmBjFYwK2sUFeXmjVKmjbtqxjQ9qMWKqOxo0bHz9+fN++fU+ePPnw4cPZs2cjIyOTkpIcHR3r1Knj6upqZ2dHp9OtrKyEQqGyPoWRkZGzs7Ovr2/r1q3L8C7pxkYpaCij5R+fq8e+XizBfK6caa1HIIIQMK2ouVlFp+V8O/qLvtYyKgIAJkva40FBKLNRHjtE67asfFlKMtH5PD5aIpFgug5Lg1LQaNC2LVL92sTG4i1bID4e8/lAoyEnJxg7trLu84OCgqZMmbJx48Zff/21fv36dLqhtzsIwaQ5zFYhJs8e8NgFMokEzMyRuxd9yFgLUxWVg7Exoho81/sD2zPgP//Ely8rFHuKc6j88WPUpQvavRs03nORSDR9+vQ///yzStVpFWfgSMuTaQWF7DLXj2Dly1ITJXV9japiVHqRySD0szD8s0gqw06utHZdGUwrw5QZhw5pUTMokEjw48do6VJiM5VWLdvWr9/w78N/xcZ9TUxKoFaZB883Trkf85VzBQpqdsagKtDrwWAIinfpB3tnSEhISL5NSEEDSXVQWFh49uzZu3fvRkREZGdnI4Ts7e1bt249dOjQsWPHGvL8xuFwLl68eOnSpZiYmKysLGtra29v75EjR06ZMkVv1c+K712VpKSkSZMm+fv7FxQUWFlZlWlbNSpyUADw6dOnM2fOPHv2LDU1lc/nOzk5NWvWbPz48aNHj646n0ySmqJBgwaRkZEHDhw4ePBgQUFBQUGBVFumiFLNoIpUKl23bl1SUtLRo0fDw8MHDx6cVOy0/OjRo5iYmI3fQ7EGLJVqNXwuRRVkz/xX+PwZ//or/vpVEUvGAPDyJVy/jrZsKceMcPXj5ub2+vXrtWvXvnjxIi8vDwBsbW07d+68efNmtQK0LS2hpSWSYYjiwQc2fCzEH9gQJ9C/CwwQYOLw5Pjvy5/K6HKphYAzOPCBU0G2a36Ge26aW16aR06y0f378B0KGuAb0TTQ6ejcOVi2DL97VxK+ZTJRo0Zo//5yB9vu5BQFgSY5g3EZr40jHNG2RAwArwpAjoHyw873fkOMd4K/kiBOAAUS+CMB/1mvut50CgVmzco1KvqaWXNLz5za2aElS6ppJJpIpfrNCarh8lelDjSJicSmwcDh4PR0VCmChkovHaK1SIGHh3bLGZkM374NDRuiSZPUV7Voge7eRW/fQufOigXU9+/xu3clDbKz8fTpOD5ebTscHw+//YYsLKBDB+0jtLBAzs44I6OoW4VaorjKQJEhxLp1WFU5AQAq8V1swKeP7XXUt1diba22YOPGjb169dqyZcuaNWvWrFlDoVCOHDmSnJysbGBra9u7d+///e9/eveuRCAQPHnyJCIiwtnZuV+/fmUK1ZuZmd27d69Hjx4FBQUbNmwgeEhks9k3btzYvHlzmzZtXr9+bWFhYfheysHSaKyogeVhUkqZV1hYOGTIkFANg5aUlJTNmzdbWlrOnDlTb+e5ubn2ej+7yiNJX7UXLpebmZnp7e1tUHfBwXj+/FIVZPLzcX4+njcPrVqFRo4s09hMTU351V5ayMzMbOjQoUOHDlX8K5PJkpKS4uLi0tPTc3NzpVJpQUGBqampdfHPRyQSBQcHnz179suXL507dx4/fvzIkSMromxQ3hqJyhgetbAspVSQSPk0qglSMVswMkJm5gbdeDVpbZIYJ5FJMceS+ryftYSOAIDBk/V4UGAslDfx7fny80KMsabiJCJEzGERCRpY+bK0JKlnnTKrI/HVq3jHDig+bQIATkmBsDB4/hwdPEjgKGYggYGBAwYMMOQXqpUGTY0bNDUmaEChAtOGmpdTzeW7KoRcDjGRooRoCd0I1fU1quVVUU0r3rkTHzumftHPz8e3bwOfj44fV2u/ZcuWevXqjSt7jadqpp6vUa/BZo/v8DilNQ0UKpLLiC7WWA4iYZllEJVCVKjo+rnCzDSZTFo0Qv/H/CYtTUZNsdTzY8rOxsS+Oykp+NEjvWd7czPzCWOn/L5lNcY4MTnBwaFq61h9I6iqECr4gP/DaxoqBfI9ISEhIakeSEEDSZVz6tSpFStWqJWHTEpKSkpKunr16vr168+dO9euXTuCHl6+fDlp0iRV88zMzMzMzMy3b99u37799OnTfXXkJFXK3pUIBIK9e/du3ryZq9vZ1XAqclBcLnfWrFkXLlxQXag4qFu3bu3fv//cuXMExq0k3ylUKnXRokUKC8TVq1dv3bq1TJsfP348Li7u1atXajVrt2zZMmvWrOo0my0fyMcH29oSZamamaGWLatxRD8QcXF4/nyslh0rl+PoaLx4MeXkSahG34syhU9UMTMz2717NwAokti0lp5VQkXQ0BwamsM0VwQA6SJ4VQDBHJwkhItNiqZVOgbIM0SQq5GvVtiTCgB5AP97VuqnRJNJPTnZDcJwPQb4miEfM/AyBfMq9y2uNL6JrAITE3TgAMrIwLdvQ3w8ODigwYMrmJMdVJzu28+2zKFxHwY4G0OGCNhSiOKDr1lFBkJiEDQEm+qgCaEYAE6kw0gH6GBVTbvmDBuV7Y8BwFgqdmSr3Dc6OaE5c6B792oahya1a4OdnWpYRR0TE9SqVQV3gvVqhgzQ2pYfV1dAiEgzwWAg1ZgriwWJiWBqCl5eYFTGXENTUz0NqNSyWTho3kFhDKdOQXFGtTocDpw+DX5+WkJiFAp06qQat0MIKa+G+LffNNUMRWRl4c2b0d27OqWffn7w9SvweMp6FtTUVKWmQbkv7duWHoYuKD/9JH/2TGcaJZUKPXqoLaPRaBcuXGjQoIG7u/uUKVNWr149bdq0P//88+vXrxKJxNXVdd68eVpLSmlFLpevWrXqxo0bCQkJCtWvq6trmzZtTpw4YbgG3c3N7c2bN1OnTvX19Z0+fXqXLl3q1Knj4OAgFApTU1ODgoLevHnz5s2bqKio7t27HzlypIfGQVU6d3LgTg4AAAI42AAxVO4rli1bpqlmUFBQULB79+4JEyaYmRFduuRyOZvNttbQmlQddvpONaampjY2Ngb1JRbj5cuxVoVEVhbetQt17AhOZYhaeXh4JCYmymSyaqg6oQsqlert7W2InoPD4dy/f//s2bO//PLL9OnTly5dWj6nDaV5gbSMorW2XU3fv+IL+FiOpf6f1nxNuMK08BzW47qxUVF2O1cUgqEbgP6wdI/+ZuGfRcGJ0qcDbAQMCgDQxbj7Q5YZR2bCQKNGdvwYZXLv3r1Bgwapbcjj6DlXS6VYyC97BDciQk3NUIRAgP/9F37/HW3YUOY+SyMUCivFYIOAtp0ZqQkSsVj/5/rBX9C2s74rYxXzwV/w9C43O6OoTIkJg+LoQh09ydKrXnntBFJS8JUr2iWMcjl+/Rpu3ULFQiIASEhIOHjwYEiIdi+Qb42eA809axvdvcrJy5YJhZhOR5bWFE9vo/cv+QSfuJkFcnKrNuuzEiJCRGePsNkFpX6tBXmy10/5bLZs5mLCC1BaGrAJC8fI5UBYl02JUqQoq0Sbrm+YSq8NQWoaKuUtrUSVCQkJCcl/FlLQQFK1rFy5cvv27cp/ra2t3dzcCgsLlckZ8fHx3bt3f/jwYdeuXbX28OTJk/79+yuT0R0cHJycnJKSkthsNgBkZ2cPHjz4yZMnXbp0qYq9K2CxWMeOHfvrr7/SK15ftsIHVVBQ0K1bty9fvij+pdPpdevWBYC4uDhF0c03b9707NnzzZs3jo6OlTJakm+QjRs3RkRE3Lp1q0xbvXjxQnOhVCq9devW3LlzK2dkVYedHfL2xroFDcjTE5o1q8YB/Tjg335TVzMoSU3Fa9eiK1cqf68vX8qvXUNsNpiYQLduaNQoNedPRWSFIIKiK75CLGXQiosxjHOCcU4IAC4WL3zdGgFAmgie5cOrAhxYCAmExWilVFqslUtsURi0qKUpBazoYEkFNxOow4DWlqirNTjUjNOnfr6Vh2pnZ/Tzz5XSUyQXYvgAAAhBAyIvUp20siyKJH0uJAUN1cRAO+hnCw/zQI5hViR+3RpZVcvzSlRxmn1tTjatTm0QCIDBAA8PtGIF+PhUxwh0YWODvL2xbkED8vaGCgsaKFOmyF+9Am0+TwAARkYwYEAFd0EA6toVOzuD7tts5OpaJK0LCsJbt+LERMjLAyMjsLeH5s0pmzaBpaWhO+vSBZ4+JZIsmJvrmT1XxdYWjR+vvjAsDKvYDGiCk5NRWBg0aaKzgWYuMp+PIyOJ+oyLQ0FB0KKF5iplV7I6dYh6KH1JVR2AQRLDZs1Qly747l2t7y1q0gTNmqW53NnZ+fDhwytWrBg2bBiTyXRyctq5c6f+fWmAMR49evTdu3eVlRcAIC0t7caNG/Hx8c+ePTM0Rg5gb29/9+7dN2/eXLp0adGiRUlJSTk5OSYmJi4uLo0bN+7QocOePXtatWplbEyUHl1Z8GTwa0zRm/+TC3SyKlmFMX6nauChQXR09KVLl6ZNm0bQJjs728bGpjrj9+PGjTt27JhmbRElrq6uBgpQ8KlTODpa5+rUVPnOnZQ//zR8bFZWVt7e3u/evevUqZPhW9UUFhYWY8eOHTt2bFJS0u7du319fRcvXrxixQqjMmq8RBy5ojBObK58+XZOYwsYPNbC2pZaIIEYPphRoQ5Di8EVBpA50oWtzXKjhJ9vzpVIuFOHf3kTtDEo6mC7JqsAICbl7JO3v9Zusn/evHl6x0ChwIQl1gdfyrimVACgSnGP+wXWeRJbO2qXvmbdB5jtpO+cPn16y5YtnZ2dVTd09aBTaUimW4thZobsHMt8D4E3b9YpIpRI8KNHaMGCCor8CgsLicVGFadjD9OIYGFYkFAmA6xRVu/srBKtz+PbvJbtTWi0GjMie3ST++QeT7WIiZAvT4qVH9tb4DfLypfQi0IX+PBhIiUonw+XL4OKoGH79u3z5s0jLh7E5chvX+SkJUtEQkylIhsH6oAR5u6eVSIRiI0SP73HK2TJZFJgmKP6jYx7DjJXPVXXrm+0aI2tRIwLWXITBjIzp2AMcV9Fack6LbvsHGl2DvrP9hIxFouxgfYqepFK8I1zhWpqBgUyGY4IEr5/KWjXVbeexsICTExA5cquBcNs/L5GRyheODk6E7f8AVALvVfWM76iH2XnihffygQCCQkJCcl/BtKXnqRqOXv2LACYmpouXbo0IiIiPz//y5cviYmJGRkZK1asUFRGEAqF48eP52nza01OTh49erQi8O/l5fX06dOsrKyQkJDc3NwjR44oJpIkEsno0aO1TotUcO8SieThw4czZsxwd3dfvnx5ZakZKnhQEyZMUKgZEEIrV67Mzs4ODw8PDw/Pzs7euHGjYkIqLi6uemrNktQUdDr96tWrW7ZsqVu3LoVCodFKzdS4ubl9+fIlPDx81apVhvQWGBhYNcOsZNC6daBrlsHGBhYv1l+TgkST7GwcE0OwHsfEALHTY1nJycGjRslnzYIbN/CzZ/j+fbxqFR44ED5+LLVfjPVGUBBCVV3w2NUYJjnDP74oqB1Ku7pYuXzbvJ07T69dfmvvuNdXO0a+c8tLQxgDQGGPUndWAjlkiOArH57mw5FUmBGBfd7igUH4eJoW7weSyiWCC90/FX2FEAbTct3zNrMo+oJF8qrSb5+kNH/5IGs6AECKEH6OqNJSByV8Lr7natbADT19it6+RU+eoOPHa1jNAAAAaP16LTYACmxsYN68ittfQ5s2qFMnXZdR1Lw5mjChorsgwMoKtW6tc60iuZ9KxVevymfNwu/eQUYGiMXA5UJCAly/jkeNgqwsA3eF/PyISlfY2up0VtDSF0Lt24OXl9piHBOjvQ6FEj4fG5ZQWEJcHIFJFTU1lfr1K2rZEhWjOsaSZrGxytcyNzdwdES9eunds+GGSeivv1CvXqAWpaPRUPPm6PhxoGkPK44bN65///6///67gXvRyq5du+7fvy/WFvMICQmZPHlyWTvs2LHjvn37Pn78mJ2djTEWCARxcXE3b95csWJFx44dq0fNAABbE3CaCADAwQg21C7188zJycnNzSXYVi6XT58+nbj/2NjY2rVrV3iYZaBNmzbNdOuPTU1Ny/BhvXlDXKoGEcgddDB+/PiTJ0+WdauaxcPDY+/evZ8+ffr48WOrVq0+f/5s+LYf/AXnDhS5qnCNKUfbMP+wMu30TFbrudzzNe79GXf4iJ1e4Sbv8MgQvCoW/50CS6Nxv8/Y3R83fY/P+JjfytuXaJFrtOlKSgO7RnWnxqfcBwApTvsQumPs2LGZmZmGDEOGYVYsZCrUDBj8YnjdXVHPgWbL/7DrNcgMAHr37j1nzpzevXunpaWpblivoZE9YYDW1oFm51hGvY5QiBMTiRqkpuIbN8rWZ2lkMtndu3fbt29fkU70ghDM+MW6Yw+GlQ2V+GEpO1MaFiSq0sEQkJEiffmolJpBCStffu10oVhUrttAfdVtVC+pbDb7woULc+bMIWgeHiTctTbvzTN+YqwkI1WamiT58lH499aCO5crwb1VFYzh/FH20V0FXwKFibGSlETJ1zDx7cucXWtzNWuI0I2QrQNVIT5ACLr3M2OYaf+0zS3RgBFE1ZFkMrh3hbv9t9yNS7I3r8j5Y3nOiX0FrIKKlqj48FqYkaZTYyEWw7uXhIV+vL0RcZqWtTXq3VvvMDDGz148BgBbGztPD8NKGn23VJGaQVeHlW4FUc187+MnISEh+Q9COjSQVDldu3Y9ceKEmnGik5PT9u3b69evr8gaycjIOHny5Pz589W23bhxI4vFAgA7O7vXr18rFdM0Gm3WrFlWVlZjx44FgOzs7AMHDmiN3VZk7+fOnZs6daryXwaDMX78+OMaxfbKSkUO6ubNmw8fPlS8PnDggGpWvaWl5bp169zd3RUH9fDhw4cPH/br16+CoyX5ZqHRaKtWrVJ+Q65evXr69GkWi9W+ffvly5crDF23bNlia2u7fPly4snoqKjv5Ca+cWO0cSP88Ye6u6yzM5o3D5Hf9nKBv3yB0kV51MnLw0FBqLQxdfnhcvHEiTgiotRCmQxHRuIFCyj//GN4T8oEVkOssCsFs5nT4OB+xevlt/aqrRW4uJkHvAeAwh6U8V/k0XxIFYJAYxZIjuE1C16z8PIYaM+EgXZokD3UKrOpBIlOZBgC2LA9Eb8oAOXXopF5OYUvnsUfTbLBIU4STSIjI48cOZKenm5mZjZixIiBAwdSCAPwLsZwsD6aEIoxwMM8mBUB//hW+SA/FxZ9X5pbfHvauAYN0B9/wMaN6lEWZ2f0889oyJBK2Qnatw8kEvz6dalgvLFxUTS64poJ4r3v2AFJSTg4WH0FjYY6dECrVkFSEt65E7SFx3BkJMydi65dM2hPNBrauRPmztViomBrC15eYKDKk0JBbdqgv/7SssraGigU4lAr6DP5V72uKS52Mt2BZ0XxCPTLL2jJEtVNtPZT9Hr/ftSpE9jZwalTxCMpA3Q6OnYMHj2Cs2dxXh6SSMDWFnr0QNOnA6EHwMaNG319fX///fdypyxfuHBBqFuJEhAQkJCQ4KUhPalx1ESZajczETw4XCwo3VJH3atGTvwFK70LXbdJHz9+bKHN1aNKOXPmTN++fb9qaHqMjY0HDx5cBtM4gUBPA61u84RMnz69Xr16f/zxh5oTwLePh4fHrVu3zp8/P2DAgJkzZ65du1avVUN0pPjW+UIZW14rXpjsXXS7k+WsvpUcQ5IQkoTwJB8ASn2RpO/uSB6fMTv8MYvJzPICm/ptCh+nOrvjS/fnrV37a3BwsIE/us0J+Fk+gKKuii8a10NL2HXVqlVGRkbt2rW7cuWKsmAojYbadDF9eIOrNebNMKP0GGgeHy2JChVhOdSpT6/b0Fj/pSwzEwoLiZvgyMgy3SgIBIKHDx8GBAQkJSXl5ubGxsY2btx44MCBZemjPFAoMHYas3VH8b7N+YpSDgpU7RkmHs2UAcRGiJu1rpmnkbtXOWyWzrNZVob06X1e/+Flt1nTe4ZUaXDlyhVnZ2cCf9PMNOmlk4WaegJOoezlI54lE3XtW2l+G9fOFH7wF0hL+45gOSQnSI7uLli6wdbIWOe3r313Rl6u3P8Jj1tY6vCtrKk9B5s1bK5TiicU4IM78hNixPLiQ2QXyDNSpcnxEr+freo2KL+74NdQISb8KFj5Mox1p6VQKNC1K8TH6zLWQr6+mrpSTT4Hf0zPSAWA7l17V3U6RM1S1WoGZbc/XvkJXYdQKYemfLt+gDeKhISEpMYhHRpIqpbx48f/+++/uspATp06tU2bNorXDx48UFubkpJy+vRpxett27Zp+r+NGTOmV3Fe0YEDBzRnaiqydzWGDh0aGho6btw44mZ6qeBB/VU8bdqtWzet0z1Tp04dUOwJfOjQoQqOluQ7YtSoUbdv33716tX27dtVy9MuXbr0woULTCZTtbFP6XxTzSnFbxbUrx+6dQtNmIBatoQGDVDz5jB8OOX6dTRlSk0P7btFLCYqW65AVGlZO/J169TVDErS0vBvv5Wv2zJNTCBCiJqpVPKmpqaq/SnUDAouNKEEtkWZXVF6FxTZAb1tgy40Rr95oU5WoEySkmF4zYJVsbjxO1z/De7xCV/OgixCQ82q5jtKUODKIJwHLwrgfi7czIb/pcMf8TA5DLf6gB1e4n5B+LmKmqGNJbzSnftNjGvx7G56jaWufd/weLyRI0d26dJl7969V65cOXXq1OjRo9u0afPp0yfiDQfYwcjiieVr2TheX9yq4igdGloYXLugOkG9eqHbt9HEiahVq6LL37BhlKtXkb4M7DJAp6Njx9C+fahnT9S0KTRtirp0QZs2ocuXy1DQodwwGOjSJTR0aIkVE4UCtWqh8ePR//4HVCreupWgJgUODcVPnhi6r6ZN0ZkzqEMHsLcvWmJhgRo3Rtu3I0K7aQAAhMDGBvn6otmz0YULoChyxGLhX3/FAwbIO3bEXbpQevSgJidTCcyNXFxQq1ZgmPmB8sJEjYsjamdiQlx5RK2EBBo2jMClWasewkBQ377ozBnK/fvo8WN08SKaNYtYzQAATk5OzZo1e/PmTVn3pSAlJUUtb1uNnJycK1VRPKvs6LrlUCUgIGDu3Llj/SYNeRCnCEF2sYZRGoE2BwcHa0JZjKpuTNe+nj9/3rlz57IcQSXg4eHx5MmTXr16KR9YKBRK7dq1Fy9efPHiReJtS6G3xBiDUdax2draTp48+c+yFKqoTiRinJct4xTqDA9OmDAhODj4y5cvHTp0iFVxZNHK7QuFbJYcMHR5wup/I88jTkBR6Zgmx43NwcsUdGX3W2bHyXbP8t58ETGLPsd8ZzOwdbwdNs+7ttPkyZMNTK64mwu7i5XqyzxhnJPOlkuXLj1y5MjQoUNVqy72HWreuqOpiYn6xKaZBcW3ucmzu9z9W/LuXeXcv845tDN/26qcwLf6BKoMhloVPE2QeRni61evXq1du/bhw4fNzMwGDRq0bNmy27dv37p1q9pKvZhbUuhG+h6Uai7Cq6kSUAVjSIwpz9MR1ltmSKW0jeKsS9D22hktagYFAr781WO+ql5EL2IR/vBacP4f9pVThWGfhaqR+oI8WdAHoVRHFZXUJMmdKzrr9SgYNNr852XWDZsZO7nSbOypzu60xi1N5q206dHfDAAwhpgI0e3L3FsXOeHBIuWuT+wviIsqUTMoycmSnfuHxeWU36dBqtOdoQiZDAiqxgAAWr0atWypVfKAatdGe/boHYNILLp87RwAmJuZd+3cU2/775fqUTNo7fw7mkYgISEhIfneIR0aSKoWvWVQ+/TpExAQAACJGs5+N27cUNRlsLKy8vPz07r5zJkznzx5AgDp6ekhISFqDpYV2bsCBoMxfPjwZcuWKXqOj48n7lAvFTkoLperLJU6Y8YMXbtYuHDh/fv3AeDhw4dsNlstkk3yH2Ts2LG9evW6dOlScnKyjY1Nv379GjVqZGFhwS/OW8rPz4+Li6tmy9nyY2uLtm+H4omXH1lgXy2ghg2xtTUUFOhsYWmJdNf5LhtSKRBGMYlqIWttr1Jl3HCfBuJmxFGckkrkqpYVrq5o1Ci0bJlmezMqmFHBxRgamsEAO1jhibLEcDsHbmTj92yQFe8hQwwZYpgZgQHA1wxGOKDprmBTJSVZ9fCNJ1jEC+ByJlzPxtF8MOTDpiH41ROt8Cz/HpWZijWrNflOEYvF/fv3f/36teqvSSQSffr0aeTIkbdu3WratCnB5n/XR0/yMEsKMgy/fMW3muk73+fn41OnICIC5HKoVQv99BN4eho4VJ4M4gQAAHQEDcueB1hNWFujrVuhii9/qE8f6NOn6vongsFABw6gggL84gWkpYGXF+rWraR+AfFNuECAb940pIBCEd7e6NIllJGBAwNBJEKNGytqi+CAAD0bOjtTrl0D1UtAUBBevBgXD0/11KRT05CaqunQYIgyj5qaKtNhmIQ8PFCHDnp7gHJpFKqB+vXrx8TE9OnTx5DGUqm0sLDQyspKEbPPzc3VWj1Qlfj4eEWZvwYNGjRr1qwaEjQN2YXaZ5GZmenn5xcYGMiRU0x/v0az9QYAikyyypqNwF5tWwqF0rJly8jISF2d165dOzAwUPkkqHmblJub+/r1a6XUvjpxc3N7/PhxfHz87du3s7OzmzZtOmjQoDL7c7RuDS9fEuRhYy+vcnzMy5cvb9y48Zo1a6xU4p01TkKM+M5lbm62VMjHVBowralNWpr0G26u6Tfg5OR069atgwcPduzY8fLly127dtXaYW6WLDujJNJomyPp/JTNM+dmuBqb8WSWLKkd4OUbbR1daGI5xAkghg+xfEgR4VrGqJE51KYKRnYfvXrT+jnT26WL4EQ6PpAMAjnQB06PeHbu8otHo0aN+vnnnzWTN9SI4cPsyKLvZS8bWO2p5xMbMGDAgwcP+vfv7+zsrExNmTCTWa+R8atHvII8mUSCjYyRrR3Nux797QtBIaskQiuRQFqy9PIpdiFL1mOA7i+bgwOys8ME9nWmpsiwM5VIJPrll1/+/fffW7dutSYoq1SJ5OZCQgIYGUG9emBqqlhmY081s6DweVp+KROPZgIAlYbqVCAFv4JIxHouSXobaIUyaZL82TPQVsIVAIBCgY4dlf+FhIQoXE61IhLiLN1FEwAgN1MWFiRq3sYgi4un93mvn/BzsqQK34LXT/mOLtSBoyyatjYBgBcPeax83QoPDHFR+h9IvOsazf1Vi54jLEh45xI3O1OqcDR5eh85OlN7DTK3c6DGf9VZCjEnQ3brAsdvVjknFS0s9WRRmpggGp3wh0+no3PnYMkS/P59ia+khQVq2BDt3QtO6hooqQQXsuXmFhSllcX9B7fy8/MAYPjQMSZ6lXDfLdWpZlDu4sfzaah0SKkHCQkJSaVDChpIahibYum0pk3o3bt3FS/69++v675zwIABFApFYbn577//EpTkLOveAWDgwIFjxoxhlD23g4CKHFR0dLREUvSk0bJlS1276NKlC41Gk0qlYrE4MDCwZ88fWYNMYiC2trZqaQfNmzdXzYS7du3aihUriv7x95ffuAFcLhgbo/79Ub9+VW00TVKTeHggLy+sW9CAvL2BoNx4mUhIAMJ6z3qKjhNSzREaNG8exMYCQuDjg6ZMKUnz1YejEcx0hZmuKFcC93LhXg5+XgBilTnGCB5EJOB9KfBHHTQ56D6cPg3p6VgiQRYWuF49ym+/QdXYIH/jD9uvCmBtLA7hGqRjAABzKgxzQJvrgFXFbnXtSEFDBVizZs3bt2+1/jaTkpJmzZr1/v17gpifCQXuNEfdA7EUw4sCuJ0DQ3T/zvDhw/jMGVApIoBv30a9e6MtW/RmhwNAFA/kGACgDgNMyStezWJtjYYPV1+IMebqKVONdMUtCHB2RoMHl+pk/Hh85QqByA/Vrl1KzZCfr6pm0ERTf4Dq1UNXryoFDVpUdAq3c01XjK9f5VOmgFYrAiYTfv4ZaDrPd+VzXKjOCyuDwSCoGaHk+vXr+/btS0pKEovFpqamXl5e69atq1u3roWFBbGm4cqVK//8849cLjczM/P29p45c+aCBQsqMuC3b9/u2bMnKysLY+zv76+1jfINNOT9z8/P79OnT2hoKLVhB7Nl/1A8GiiWC05tnBV868WLF3Yajhp//fVXYGCg1spxFhYWM2fOtCT0Vlm1apWfn5+VlVVFDDkqgre39+LFi8u9OZo5E27e1KmFdXamKB9tyoKLi0uPHj1u3rz5008/lXtslcvLf/kPb3BVY/OFLHl6siTuq3jOcmutscC5c+f6+vqOGTPm9u3bbdu21WyQkiDhcdU/bjOurM7XIr27ACAxTuLoQjOiQAMzaFAkACja19Spcxs1ajRnzhwAcDGGNV5otCO0+YCNJ601GTxj6LAB3bp23bRpE/FxcWXgF4o5UgAAT1M45osoBihQWrRosWbNmkGDBmVnZysXtmpv0qq9iUSC+TxsZo7EIrxjTa7qO6aEx5E/vcdt0srEzkH3vUHXrvD1qy6tDKpbF9q31z9QgBEjRiQmJn78+JHYTKVyCAzEW7fixETIzwcqFZycUMOGaOtWsLGh0ZCrBy0nsygkr1pvQoGDE82rLj3wjSA/T+boTGvQxJigqEGlY2yiZ19GGvYbBtG2LerQAf/7r1YnQuTri1QKzhYUFNja2urqKTdbyuUSWRRIZTghRmyIoOHWhcJXj/lCQcmQpFKcliy9cIwtEuE2nUxzsoj8KgCAUyiXy8szN/PxjfDa2UKOyo9CJsHpydJrpwttHagCPtEBpiTqlDvopVMvRtB7IU+bnkaBi7sBj2omJujgQZSaiq9dg4QEcHBAgwdD48ZqrWKjxPevcnNzpCIhptPByobWtotJ49bix88eAICXZ+3OHbuX+0C+cSquZijfVICqpuF7VDNU1gSIgf18j28RCQkJyTcIKWggqWFyijW2NhqmcB8+fFC86KA738jc3Lxhw4ahoaEAEKHLxrxcewcAe4MDVIZTkYPKy8tTbaNrc1NTUwcHh/T0dAAICwsjBQ0kWunTp4+qoGHv3r1z58415/HwvHn4yxdlVVr5/fuUBg3QX39B3bo1NFKSKgf9+itesABUpgVLsLfXajxQToRCkJRtQoS49nN1UunT/XZ0mOIMU5yRQAanMuA9G+eK4VMhCOQAAIVSWBiFv3zI3/72HQXLQZH1GxmJg4Jg3TrUt2+ljEGTb/AxO4oHP0fiYH2RShoCOyPwMoHO1mioPTQ0r5z8cnMqIAAMIJYDWwpM8sbZYDDGjx49kukoeQsAERERb9++7aiSIadJE3OY6QqHUgEA1sbhvrbIWNscLv77b3zgAKgFvHNy8KVLwOGggwf1jjayOBLqW2lFkEkqFYSQiYmek6+xzuLQZaBOHdS2LX74UPtaOzu0dKnqAvmWLXqsIxgMKDbEAnNz1LgxOnBA054BAIDDwZs3w+fPOD8fAJCNDbRogdasAeU9v48PZfNmvGEDVjOWc3BA06ah0aN1DaGsbgQ1Ul66sLCwnj715Jw5cy5cuMBms5VL4uLiQkJCFixYUKtWrczMTIJt8/PzFS94PF5oaOjq1aujoqL+/vvvcgxVKpVOnTr1wYMHqo9mlpaWPXr0uHDhQrmzP6f/PDtCZs74/RqtU7GgB2PRsdWiC9vDAWbMmHHz5k1lY+Vn9OXLFz8/v/DwcLlK8NXR0XHq1KnLly9X7V/t7mXDhg3v379/8+aNWrGtb+GOy1BMTNDmzXjxYi0qHzs7tHAh6LAz0Uv79u1DQkIqOrxKIilO/OgGp5ClHg6UySAqTHTuH/aUuVZaN+zWrdvJkyeHDRt28+ZNTU0DxYD7Gaq2NiKRaMGCBeHh4S9evFBd7sMAdxNIio3O/bX/uNk/7133K3HnGGBeFFbIJ0wocLohsjbYmWz+/Pm7du2KjY2tU6eO6nI6HTGtEADcvsjJydR5+8HKl9+9wvlpnpWuBmjFCvj0CX/8qGWdqyvavNmQeHJiYuLnz58TExONK+XaRAi+ehVv3w7Kc6BUCklJOCkJYmLQ//4H7u5jpjDTkyXZGervydlZTj+fyzY2RTvX5LLy5RgDooCtPa1RM+ORkywp1VITw9mNlhSn8/GQSkONmpXzDUQHDsCMGfj9+1LFEykU5OuL/vkHjEpMKaytrZXXCC1joOqX2tBp+q+byQnidy8FqmoGJZxC+f1rnEbNjfVefimU8lyieVz5vaul1Ayqq8T6PDAEuuUIenH3pNduYPQlULtg0daeOmyCwUXN3NzQokW6Vv57m/vsPo/DLhlqQZ44LVny3P+lIits7KiJNXJ7Uz0YKCwwJO5e1tkAxa6/wTmEMlE9hhZVvQsSEhKS/whkChJJDfP69WvFi4YNG6ouz8jIKFTkJwE0atSIoAcfHx/Fi5iYmMraexVRwYNSnSBTnUHTxKj48SyOuNouyX8YPz8/1dq66enpK5cswRMn4g8flGoGAEBiMQ4JwdOmQVKStm5Ifgg6dECrVmmZ9nV1RcuXgw6v2vJQq5ZqFIeamqr5p1yrWl6aYPYBF6O2vNwTFro6VM2zrNzZEFMqzHGD/zVE95qjhM7omC+qV2wMdKyb37Ipm7Bq4fPkZLxhg5742Y+CWA6rY3H7AHU1gxUNhjvAljroYmP0uAUKbofSu6C8buhrB/SwBfrNCxpVkppBgbJ6NHnTXCbS0tKI44tcLlc1PqeLVV7Ijg4AkCiAo9pS0yEzE585o65mUCCT4Rcv8KNHevcSWzy/XI8UNHyzuLoSraVSoVu38ncuFEJgIH7wAKKi0F9/aa/WbGeH5syB0h5p6MsX4o5Rz55o4kQYPBj5+VHOn0eXL4ODg9aWeMQIfO4cjoyErCzIysKRkfjcOTx8eKkbsJ490a1byM8PNW+O6tZFTZuiQYMoFy+iefMMOUq1CxnxtayaA9vR0dFeXl4EDXbs2HHmzBlVNYOCnJycvXv3tm7d2sLCwvDdcbncc+fOXbx4sRxDnTZt2oULF9SexQoLC2/dujVat6xEExmGCB6cz4QVMbjHR+nzmafNDrzhrxtZ2IMCAFjEF2waL7qwXdH406dPWp/+mjRpEhoaKi+dSp6VlbVt2za1j5xzjCEAAQAASURBVBiVZuPGjWFhYZqlCb+zeE+7dpSTJ1HbtqBMTrC0RE2aUHbtQhMnlrtXNptduR6NFeH2RS5bQ81QBIavYaL8XJ2R+wEDBhw/fnzIkCFbt24VqcZ0ATxr0y2tiOLV5pYU77rqZQjev3/fvn37vLy8Z8+eab5FbZkgT40xnv5Hw2l61AwAsC8ZbhZLqffVR01Vfr6pSZI7lzjnj7Kf3uNpPXaEkI2NDUe3K09aMlGBAADIzSJsQKejs2dR376lxGc0GvL1pfz9NxjmCZqfn+/s7FwNagZITsa7doG2Oy4cE4PnzQOMmdaU6QutXd21uHkYm6DEGHFBnlxxysdyyM2SvnzCO7QzX3c5l8pk6DhLW91uGa7utA49yvtjNDFBZ86gDRtQhw5Qrx7y9katWqEFC9CtW2qPvfXr11dkE2nFzpFqQfhjMTJG9Rvrr9nx8EapcLsaOZmyx3d4zm56dD3mFuU5ST+8wSWQ+Ogt6qGnJIQ+ps63ql3fSHPYtvbUkZOZNnaVIJyJCBE9u6fl7RWLcHp6PAA4OjjV9v7B83MU8fIaiZp/v6F6vLh+pQxebyff71tEQkJC8g1CJpqR1CQhISFKSUG/fv1UV0WruEe6u7sTdOJW/DSSrOIzXMG9VxEVPChXlZnc9+/f66o8zeFw0orzVJT6CRISNWrXrj169OhLly4plxw6dmyUnV0XbdMuODERVqxAKo1JfjDQqFGoY0f5jh0oNhZ4PDAzw97elBUr9ASQygqTiTw8cHq64j8tRty1a1NevlS8rkgoRTHTQ5BoqMv4gTg3EWOsqrGoimCPKQVGO8JgGmvu2Y/XmvQGgJM9JpmJBJsu/FHSKDUVb9qETp6sxP0q0jW+qSftUC6MD8UpKvk8VATDHWCOG2ppWZl6BWLYUpBiAABjCpiTd81lgcfjicV6CnWwWCy9/TBpsMoLLY3GALA7CU91QealZz7xoUPaTfgVcDhw5gzoMzVRftM89Vkfk9QUaM4cHBwMOr4zqF49AosCIoRC+Zo18P49pKeDRILNzZG7O4wejZo0gdevcXY2iERgZYXc3dEvv0DnzqW2lUiw3joXYjHautWQbxXWVjiA8uQJeHpiiaSknISNDdq2TdkAIQSHDxN0qxbSJlhbg+Tm5oaEhBDY10kkklOnTukqKpGXlxcQEDBx4sSzZ88SxDjVYLPZ+/fvHzduXJmG+vbt2/v372v1nsEYv3jx4urVq6NGjdK1uVAoNDY2zpWgTfH4Vg6wSoKqVKBTFVIGACjsQaE4ecozE5Wr09LS3rx5M2TIEK37LdMhREVFde/ePSgoyEmj9Ph3B4fDiebzUydNyo6KygsP53O54Oxs7uHhlJbWJDi4cePGVANKDqkhFArPnTt3+vTpqhhwWZFIcG42UeidXSB/90IwcJRO78YBAwYEBAQsXrzYx8dn/fr1kydPVrwnTGuqkytVa1EGBU4uNBs7aiFLnpMl5fELPgc/Onf+zNevX7ds2TJRh1ikjSW62m4gAAQU4lmEd2rBHNgUX/S9/dkNxjoWLc/Plf3vICstSSLgF619do9Xv7HR+BlMtZBqQkKCp6enrv4lEj0/Cr0NgMFAx46hqCh87hzOyUFGRtCnD+rXj6Cyjxrh4eEuLi4GNq4IeNs2grsgHBEBd++iwYPdPOnLN9s+ucM7U7rBvpH2E4+qiyGwDKJCRXcuFw4dZ3D2fHmxtKIMm2B5/UxhQZ76t9HRhTZlnlWFSl8ihCZOhIkTiS91Xbp0efz48YwZM7SupdFQLW96dobOX6KjM61OA/3KFQLtkYLUJMnkOVYB/vy8HO0tEQV8m5bHBCg9RY/EhxgmoZ5DL0bGaNEa2/vXueGfhYVsOZaDsSk4udJHTrK0d6wcG5AH17mcQu1iETkSAYCZWZV/k78FDAmrE5g0fFNTAdVJ9WgaSEhISEgqC3JqlqTGEAqFM2bMUEzBuLi4DBs2THWtshgEABDPtigLQ3D11dY1fO9VRAUPytvb283NLTU1FQCOHj06c+ZMirbHu+PHj0uKTd0Nn9Qj+Q+ybdu2u3fvKmeH5Rj/wmIFOjpqfeDHUVEoNbXc3q0k3wHOzpS//lL+V0UhDrR6NZ45U3sWEYOBxo6FYkGDlm3LHnchrlihtUPiTVQ1DWXasEwY37h29M9NtFl/Xuo4EgAO9J/FMmPu/N8aE0lRdh2OjUUSCdANNuf9rpBg2JaIdyeC6rxUH1vY64Ncqj7PTY3LWUUvKquGxX8HV1dXJpNJIFlACOmSZqoxxQUOpECCAPIlcDwNFtUqvVqvYYnWejqlySzOXK3+7xiJoXTogEaNwhcugGZUW+EBXo5TIo+Hx4+H4OCSGttcLo6MhF270PDh6MkTlJAAAgG4uIC24nRApYLecKnB0S9qaqqazk/pWoTodNBxfSG+6BhSLEntoqb4Vz5+vPynn1Dduujnn8HOzqADqAC//fbbxIkTzcx0GqS8ePEinvCXnpCQcOnSpcaNGx89ejQxMZHFYpmampqamhK4iANAcnIym83WdCkgYO/evQQ+eVwul9ikwdTU1MAdqaoZAABjTOzPpwvN74C/v3+/fv3UHkUFAsHx48ffvn1bu3btxYsXE5STNwihELhcsLEpT6V3fYhEojt37ty5c+ft27cZGRn16tWrVauWvb29jbOzubk5jUZT6GO2b9+emZnZr1+/UaNGDRgwwMBEeblcPmfOnJYtWxLIayoLuRziv4rjvoppdFSngZGHt5YzGIctFwj0pMnrMRsA8PDwuHHjxvv373/77betW7f+/vvvCh3PmKnMQ9vztYZOza1ETMfYMUM+xcWHJKcFFPJSvGt16tp5/OVLE6xtdMZT2xT/kj6oG6mUgi+DGRFYoShow4TNdYq+ogV5sv1b8tXCxqwC2Xt/QUG+fP5KG2UFhLy8PCqVaq21dg8AABgb67llM9Zav0qT+vXRpk3luP0LDw//9ddfr169WvZNyw6xJadIBPfuweDBAECno/4jzOG5+uXg7CwnTU2DXA6hgaIhY7XYFVU6Ldqa2DtQr58tzM6UcdhyCgUsrSlu7vSx05lM6+rwRxs+fPjy5cvz8vJ0nfrG/GSZliTNSNVSGoNpRRk2wcKQd0km1fOQKJVgC0tK+26Mf+/wxEItP3xPb3rfYeVxEtOr4KHTka42xiaUjj0r6lhDpcLg0eaDR5sL+HKxCFtYUiuxoAm3UJ6Xo/M0SJEzZQDpGRll6zQlBTIzwcoKateuigtZDULG3UlISEhIvndIQQNJzSAWi0ePHh0YGKj4988//1QrOKqagkNci1S5lq+sUFvhvVcRFT+oKVOmbN68GQA+f/6smJJQ29Df33/16tXKf7+RvCuSbxNPT88tW7YsUqlEGCyRPBYK+2j9cubn41ev0IQJ1Tc+kh+SZs3Qr7/inTuh2KehCCaTMmIEmjMH5s7VtWklOiIodQmqfRKnsao1VhtM5To34PBwCpYfOLacb2R6p/UAADjbZWxoLd/jB+fXzkwAACgshKys715glJuLjx+Hr18xQsjZGU2bBt7eQRyYFo7jS+regBUdTvmi7tqCiVVNthi2JhR9muO0a71IdGJubl6nTp0k3eWKPDw8xo8fb0hXdARLPdD8KAwAR9PwAvfSxYyl+tLO9DaAkjxpw2t4k1Q/aP16cHGB8+dxYmLRx2pujurWRZs3Q+PG5egQL1mCg4K0rODz8a1b0LKlHtcHCgXZ22PimlylS1RAbi6YmIC5znTqSsQQNUMpeDw8b56sQQNqZCTlwgWZmxt++hTfu4emT0fTp1fdOPft2+fv7//+/XuCNsHBwWqG+Wrk5+fHxsbOmTNnzpw5UVFRycnJ1tb/Z++s45tI2jj+zCZpkrpTL9BCi5RSKji0uDvFHYq7HP5idxxwwOFyuEvRw624FS0UCrSlQt0lLvP+kTZN40kVbr8fPnfp7OzsbHazMs9vfo/F1q1bjx07pmYtNpud9f27meRccncHc3ONvVWfSQcA/Pz8wsPDZUvCwsLatWsn+YzohoZ/3aI0KAqW2xlgX1PU2ASZZX6f36ddQVKcqmYNDQ3LmCFR+nzi7e29YcMGkUgkdS8IDw8fPHiwj49Pv379njx54uvrGxYWpj4DiHIwxocPw4ULOC0N+HwwMkK1a6NFi8CzfMInGONdu3atXr3ay8urf//+Cxcu9PDwUKrvl5CSkvLvv/9u37598uTJY8eOnTFjhvoZBampqSEhIQUFBVeuXCmXDqvh1VPurUsFGWkiPg8DAINJ1HCg9B9u6uZZyriewUQ0KgGgbmI3QztjoWbNmt29e/f+/fuzZs26evXq/v377R0NRk01P7k/L+WHEIovEimZL6Li9kbH3zMxdLSx9LOxaBgYEGxt0ZBAVODCzrWFUxbSLKyUhyIbGgOTAhwRJHAhmadSILgoGn9jAwAYUWB3PSR1XjiyK1f5JHgM3z7xrpwt6DW4KC+FqampSCRKTU1VdUDrNjD4/IGHVUtBnGtV1M2+sLBw69atf//999atWytBFgMASkR+qiuYKagZJCjVNORkiVN+CB2cSw0am4XhvKDyfyR2rkWbucyqsECcniwkqMjBiWqgSZVSjlhaWg4YMGDTpk2SoTZFjIyJyQss9m/JSYoXyD5U1rCn9hps4umllV6KztAQF5dU6NrPWCCAFw/YuTklP3yaAXJ1o4XMsaBS9flaNEp8LGyoHJZIMWUDhYIa+NB9m5fbYCnTkGCWdz6f7EwRh63y146EzmDwmsstSPyR4OzkoqqaFHzyJBw5gpOSID8fjIyQnR106IAWLNAsYCUhISEhISGpFEhBA0kVkJmZ2a9fv0ePHkn+nDFjhqLbpzT2T6PR1HtFSmP/fD5fzdxZnbZeQZR9p+bMmXPgwIGUlBQA+PPPPz98+DB79mw/Pz8mkxkdHX306NFNmzbx+Xw7OzvJcJtO2WRJ/oNMmzbtxIkTL168kJbsZrGUCxoAlGcoJyHRETRgAPL3x2vXQkwMZrGQgQE4OqJJk+StvCu5VzL3DsmIv2IoSFYDIXevkUtMXkZNA2IwMABVJNy3c/rssawTrQcCwPuaXi3W3un37NLEWwcbs1Kh/HR4VZJvAm/dik+ehOL5xxgg/97DlRPXHXBtJvvldbaCf+ojs6p4XBVgGBOJswQAAC4MGFUZtsG/Gn/88UefPn1SlE2KMjAw6N27t/aTgINrwMpYyODDDy48zIVAmWmZWOnUeVm0mH4tnTVXtjTBJBUOmjABRo6E+/fh7VswMkKBgfpJGQAAkpJw6cBzKQoL4cgR0JjGont3iIgA1dlVkES1k5qKV66EqCicn09580ayCPP5QKNp8/ICukv6dFYzAODRo7GMqqDIMSIxEW/aBBQKGj1apw5oyc6dOzdv3vzgwQNTU3V20GqmYkug0WjSFjw9PT09PUFTgj93KnWvoaFLSIg4MxMwBhsb5O6OVq8GNzcdd6IUcl+4JEYu/ZO5MrRIzYDF3L9C/C15EskFdq25y9rsverkOW5ubn5+fuXSsYCAgJo1ay5atGjdunUIoa1bt/7+++979+7t3bs3AAwdOrRu3boDBw58/vw5VWt/EQAAkQiHhOAHD0AqPcnIwHFx+PNnNHcuGjSoLJ0HAA6HM2TIkIyMjJs3bzZq1EibVezt7UNCQkJCQr59+7Z9+/YGDRoMHTp0/vz5Li7yMa309PSNGzfu379/0qRJy5cvNzAwUNpgeXH3CuvWpcLCwpIIHJcjjo8RH9iaO3i8mVeTkuCooRFhakHIxjXloBkgn2Y6PBAGBgY+e/ZsxIgR3bp1u3DhgpuHyW9rrO9dZ8VE8fPz8y7fWhYT/2jB/KUpX/7msJQMIyT/EBzYljvnf1ZKL1o0BE1M4EkuAMCrfOhlo6TOtUw4VCxp3lgXuRVbliQnCn/EqVQfisXw4S2356CiefA0Gm348OE7duxYvXq10vpBXY1ePeb+SFAynx4AathTegwsZ1WZUCh88uRJaGjoyZMnO3Xq9OzZM7eyXUl0QOMbQbE9iSo1gwRFTQOPJ87PEzsoXEdVtVN2oYOxCWHsUbG/PlUsW7bM19d35MiRHh4eSitY2VDmr7Z++YjzLpzL44opVFTT3aBdV6NXTzk712dzWJiggJUNpWtfExs75QN9rrVp37+pfFqg0qCxX9Gh7DXIuHkg8+bFwqwMoUgIhsaEX0umXxlUBZ5e9KiPPLFqZVQDb4PadQ2uhRamJQvExYfX3JLi7ccYOLq6J2ugMxCVSvB5yjUNhKAewCUA/PzlY2cnDZNz8JIl+Pz5klGv/Hycnw8xMfDhAzpyRHvPLRISEhISEpKKg7wfk1Q2T548GTJkSGJiouTPSZMm/f3332rqK81RKos0vQKTydQ4IKjr1isIvXfK0tIyNDS0U6dOEm3E1atXr169KrfuuHHjUlJSrl27BgDqBwdJSAiCWLJkiWxG3mtcbqZYbK0424lORw0bPn/+/PTp0xkZGW3bth0zZoxuA50kJFJcXdHu3VABiS3KLiaQrq6oY1B0aFC0eSgfG4n27eHsWeDxDESCHf/M9Yt5t2j4/3hUAz6FdqrVgFOtBnSNfr6SaaV8vK08UJNcU6dqqkQSeONG/M8/0hljXBr9YLsRa/vNKWAaS+cIMgjY4oEGV1GCbzGGaVH4cS4AAIFguyfSNKuKRAkBAQErVqxYtWpVUunszoaGhl27dt20aZP2TdEJGFgDdiYCAFzKwIEWJRcPIjhYHBYGqnJsEQQ0baqxfenh1fB8RlIdoNNR587QuXMZm8GXL4NMMjglFZKTUWam+oQLaOxYuHcPP34MKi7+SLW2GBkY4Px8UFFBmm8CAMT9+qnpg5KWVagZ1KsccLF3ncjJSXbrkJ8P+/dD377aaIN0YteuXRs2bLh3756LhQV8+gQ0GtSsqTR1SOfOnW1tbdNVp49xcnJSDHIPHz58z549SrNOtDAwOGJpWQsApIqrlBSckoKHDyf++gtatlS1IWlaQFVYlz5h5s+fHx0dLf2TGtBF8oG7bRb/+oFbNjafP3+uX7++pNDMzCwvT4lZv6mp6eTJk5VaEej31HHixIl+/frVrl2bSqXm5OQ8ePBA1v5h5syZN27cWLdu3ZIlS7RvEy9bhu/eBcWX3JQUvGEDatAAGjbUo6sSeDxe3759ra2tz549S9M9uUydOnW2bNmyZMmSzZs3N2nSpFWrVj169PDx8TE0NIyKirp48eLp06dDQkLevn2rXgRTLmSkiu5dY8mqGaTk5oguHM+rU8+GwSy5xzVpykhOEApVmNU7OFPr1NctVRKTyTxz5szkyZN79Ohx8+ZNBoPRubfxedH5P2fN6t69+817H0/tF8ayuKpWT/zO//Ca28hPeWw1wKxI0PDnd1ybiRqWlg2k8WF6VNGO9LOFITLPeO/DuWyWuuQaeTmi7AyRlW1RqHjGjBlt27ZdsWKF0lkiVCoaMcVs/5ac9BT5E9LKhhI8xoxpWA5PdVwu99GjR3fu3Hn69Om7d+/q1avXu3fvN2/eKCpmKhZnZ/jyReVSgoDWrdVLGaQcCyk6JBJlA5OJLCxLfVFatvMz4uzsvHr16gEDBjx48MBShVIWIWjahtm0TZEMJzdbtOPP7MTvAunPM/ozfPnAbx5kqFQx0yPY+FMEV/GclODkatC0bUlOIpsalOETy+2eG9jF6MUjTlK8KokPtfsAE6Yh8vKlv3rC/fKRJxJhSxuqUIAz04Xb1mYbG6NmgYb1G1XTrGy29lQzC0LlBURsSRO7CYjoJ88e9urRn26gci/wqVOl1AxSRCL89CksXozWry+/XpOQkJCQkJDoCTk6S1J5iMXiNWvWBAYGSvQEVCp1/fr1u3btUqpCkGZRFYvF0ui+UjicImdqY7X2rTptvYIol51q0aLF48ePpSNfckyYMGHnzp0FxcP61hWf9ZbkZ6d79+5OMsb1AowvcTiK1dLs7fuuX9+8efO///77+PHjISEhwcHB5ZgCgIREDRLbA9AujQ4qRo8NqclQrqZNvTenChQYiNzdpX+OuXf01qo+Lb+UOKlcd2/WIhymfMYfy2yboqV2oTz58QOfPi1RM2SZWP7VZ6bntjeLhy0vYJbc79pbwvvmVaZm4Iph7Cd8qniW2vJaqK2GucEkKgkJCbl27VrXrl3r1Knj4ODg6uraokWLTZs2hYaGqvEJV0pP66Jf2S25PPJt2yLVE5eRhweaNUtj48bF8rx8zekpSH4V1KeKAAAWCzIzNdQhCHTwIOrWDVRYCODsbHHr1iInJ+k/6SKRkxOePFmbnmLtEgwp3v5QaWTLlayvkJxFKmvAcXFYbe4GPQgNDV27du29PXtqLl4s7tBB3KePuE8fcYcO4lmzID9frrKzs7O3t7ea1po3b85kMuUK69ev7+/vr1jZEKE9Fha1lKpyf/zAS5ao8SSbPHmyeX1foz2vTM4mGW19xFywn9ZtHGFbEr+8efOm7Hcul/Mivx0h+ce/uB0AMjIyZN/p8vLyFL0oLCwsxo4dO1m7U0VLrK2tHz58eP369QsXLmRkZCgms9i7d++WLVsiIiK0bTEjQ7maQUJaGlbIk6g9AoFg4MCBZmZmhw8f1kPNIMXW1nbt2rXx8fH9+/d/+PDhhAkT+vfvv3//fh8fn5iYmK1bt1aCmgEA/j2Tr8ZxIS1FdPdqqQwCHXoaezQ0UHrDtLKhDAsx1+MJlCCIXbt2OTk5de/efe3atU2aNFm5cuWRI0d27dplYmKSnqzuRijgw+tnSl4VJUjlhpEsCHqN18cVGSBxRJDBhymfcaYAAMCRDps9SvW7IF/TfA8+cDglAcu6deva2Ni8e/dOVX0nV9rMpVaNfBnWthQDOlBpYGVNrd+IPvU3Sy0TBKhCLBbfvn17xIgRDg4OK1euNDQ0XLlyZXJy8suXL5csWVLZagYANHMmqPa7QnXryqWMzAtCGq0UjoXYHQux2zu8hq39f2j2wsSJE3v27NmiRQtpalo18Hl414ac79/4cmKj3BxR2PXCW5eV5AFhGhJDJphb11AiwXFwpo2fpc9vWUsoFBg91dzWXsmmrW0pQ8abMQ0RANBoqHkgc/Q08/qN6O/DOfdvsD6+4X35wHv9jLt/c+7W37PVq46qCoTAoyFdzbdXwzIQAFiswoeP7qlr6OhRlXd/kQg/fAi5ufr3koSEhISEhKSc+A89npJULZmZmUOGDLlz547kTxcXl+PHj7dq1UpVfdlAfn5+vhpT4tzix0pz1XlPdd16BVFeO9W4ceOIiIhz585dvnw5KiqqoKCgRo0aXl5eo0aNCggIAICEhARJzTImWyX5L0AQxJAhQzZs2CAtuc7ljisW3xSVAIx5/z6j9PzXCxcuXL9+vVu3bpXUUZL/JIoWCGo8GBTTRui0FS1rqhE9lBtUKlqyBM+eDWlpkoJGcR+v/D7wba1GuzqPO9eijxiQEMPxVDieihsYQXcb6GiJmpiCXmlVARSsFPAsz03xcDAZ5wtBiKEGHTvRUX1D1NYSAszASt9oQrYAMgWQefJaUs2AN+28H9Rr8dnZU4xKDdJbFmZveXGs15qZem6jzMRyYNRHHFE8nDXWEWa7VlVffhEaNWp07do1jHFWVpaJiQmdrmcgoakZWNAgRwA/uBDFAk+Z2xTauRPGjMGvXpWKyCKEPDzQ7t3a5GexKT6rM1SaAZP8cjg6aqhgaKgmSlQCnY5270aRkeJDh1BWFhAE7N8vWYIxFi9YAN+/q1oVv36NnjyR/lmU5aE0oiZNiBkz4MEDfOoUzs4GKhU5OaEpU8BV3bVJ6V1J+5ud1KShpEvax7a14MGDB1OnTr2xeLHr0qVY6pHA4UB+PsTG4shIdPQo2JUStR04cKB9+/Zfv35VbM3Hx2fHjh1KN3T8+PH27du/f/9etnCBiUk91XFxHBMDf/+Nli5VutSuaXvq+ttiQ3MAoFjZUxq2pHUZAwDiH18LRxbdSSVfvhjD22xe92WbCz2as2YFShaZ3hPzjqziHVohbbBv374XLlyQrnjt2rX169fHx8dzuVwGg+Hi4jJv3ryePXuq6m1ZkCTmUIqzs/Pff/8tydJob2+vsSl87hwkJ6urEB+PeDzQ/fovEomGDRtGoVCOHTumPmOjlhgZGY0YMWLEiBFlb0o/MtPVRu4xxEWXug8hBBPnWZ7enxf5npebXbSuAR05OFOHhZg7OOs5oEcQxOHDh3ft2pWYmLhu3boOHToUP3IDj6vhmZbLUVkh0ALW10H/i8EcMfDF8Pt3vCkOeBhko6AEgr31kXnpjts70RBS5XQDAMA0JMwtS50ANWrUyMnJUdNPc0vKxHkWfB5OSxFiMdjaU2WtL/Tg06dPp06dOnz4sLW19ZgxYzZu3Ghra1uWBsuHxo3RsGH40CFFKRg4OqK1a4FGywuSX5IXhLSxWzC/j0HrXBLSBsuee0InCvPFt68UpvwQCoVgbIyaBxrW09dL4I8//vD29u7Ro8eIESNWrFhhVHpIRJbLpwtUGR5wOfjJPXbLdkwjY3khUt16BjOWWIUeyU9JFLJYYoTA2JSo5U4bMNK0XFxD1ODgTJ21zPrMobykeGF+nghjMDEl7JyoA0aa2ZbOkRH+iHvxZEFhQSntApcr/vKRt/PP7FnLrajVLz1b36EmCbH82K9KjohNDcrkGa22772Wkpp88/aVwDbtaTRlaU2SknCS6rRPAJCcjG/eLHv6JBISEhISEpIyQgoaSCqDT58+de/ePS4uTvLnkCFDdu3aZabWttTBoSRbdUJCgprYvzR4X7du3fLaegVRjjtFoVCCg4ODg4MVFxUUFEhX1zLDKMl/nN69e8sKGh7zeFgmF8ARgHFJSWJlI0wXL14kBQ0kFYRSZ2xJrvGy55VQipo2leY41yNDuQ60bk1s2IDXrMHR0SAuGlHyyfz+T9SFWeM7L0s1vFdsoR3JgkgWrI/DhhRoZgYtzVFTU/AxBWPthv3xLE9Fk4YzabAytmSnCtkohg0PcvCuJAAAYwq4G0JrC9TVCnxMwFDZhtgieJILN7PgTQFO5uFcAeKJi4ez/SaAsun0hjz2jGt7ZlzdbVinNkDVCBpOpsL8b7igOCY+yQnWule7MbufFIRQGV2jKAgCLeBCOgDAzaxSggYwNkanTsHevXDrFs7MBJEImZuDnx/67TdQPRgti1Ox5iFRpc02ya8G6t0b79sHyvIRFFWwtwdN+QVKaNCAkD5KFQsaAAB9/KjuDlFYKD5zRrFYNuMD6t8fr1qFw8OleVUwAL57Fw0YgBYuLKmmy9ROnW5bRZoGTfnytOfFixfBwcGnd+703rixJOODbPeiomDKFHTuHMjslJOT07Vr10aMGPH+/Xs2my0pNDMzCwgIOHnypKose1ZWVvfv3x8/fnx4eHhiYiLGmMFgdLS0RAp2FKVQod4Iz4cB7zHf0FxxEeFU8so28TPO5MOrfMgVGsDA32Rvkty9C/mnSnlWy1kOdOvWrVu3bnw+Pzs729LS0sCgktLJK+pHhw4dmpCQ0LZt2ytXrqh6IZWC1TjeS8jPh7Q00HHyulgsnjJlSnZ29tWrV8vizVCtEPA1/PrkKhTki5/cY3O4Yhc3mosbjUZDpqZE46Z0Nw91M5K1gUqlTp8+Xa4QIaDRNbRLNVBXYaITtLdEU6LwizwAAEXxg180p2ZNGpiXOqBNmjFuXSrMzlR5nbGyoRiblIr4JiQkaKO2MaAj55p6njz5+fmfP3/+8OFDeHj4/fv3uVzugAEDLl261LhxY/0arCDQ/Plgbw+HDuG4OODxAADMzFCdOmjNGiiP+S2VlGlCJILMTCAIHe68APdvsu5dZWVllJw5H9/y3OoajJ1pIXEd0JVBgwYFBQUtWLDAy8vr8OHDrVu3Vlrt22e+mhtpZprwaRi7Y08lDrJWNpSJcy2EQpydIaJQkYUVRUfDMv0xsyAmzLYQ8HFGmkgsxta2SiQ+fB6+cVlezSAlLlpwNbSg95Bql9aWSkPTF1sd3pkb/Zkv7bwBHTm60EZOMbe1o3Tv0nvfoV15+XkPH4e1D1KWsyw1VYkkSBaMISamAvpOQkJCQkJCohukoIGkwomIiGjXrl1WVhYAGBkZ7dixY9SoURrXqlevnvRzdHS0j4+PqprSvKRKszDot/UKorx2Sj2PHz+WjEZZW1u7ubnp3k2S/xwBAQFGRkas4nz2GWLxG1tbXyoVMRjxZmaTb95UqmYAgE+fPlViN0n+c1ROThPFQXyd0NI9Qh+CglDz5nDmDDx5AjwetrQkhgwBf/+GABdqwPM82J+E/80ETvEIHlsE97LhXjYGAAKBCwNcGGBJAwBI40E8F9giqGEAwXZomjMwZMbO5OwZ7mbD7C9qA3AieFcA7wrwtgQgAKwNcC0mamSMHBiQL4BYDn5fCAkc2dl4GsYTbfMyZv27c+TDU0ZcFoAS2/NKIKIQlkbjB8Uz/RgErHVHYzXN3yapZDpZoQvpGACuZeKZLqXPKwoFTZ4MkycXzTDVMc7jREcAGAB+lFL0kfzSuLggHx98967ypUwmKNMN60xpdytFUE5OKc1c6UnK4p074f59/PSp/GppafjAAaBQ0Pz5FZQ+T2rSUEQ5ufFfvnx5woQJhw4danPtGiQmqqqGP3yAW7dQ51JRBzc3t6dPn969e/fUqVM5OTk2Njbjxo3zU51xRoK5uXloaGhOTs6jR4/S0tIaNmzYdO1aePtW3TosJW7h7wqg9zvMEgEAmFFhXO6z29eupBrVYLn7c92aiKklE4KlGYsUkVMzEATRpk2bMwqiFgMDAzu7ysu6JD2F5B5jFi5caGNj06pVqyVLlkyfPl1NniBkbKzh6YdGA0ND7bskEokePny4atUqgiAuXryot7VPNYTO0PCDlVbAGC6fyn/1jJtdHKxFCGzsqO27G7l76vaFCAT4yV321098AR8zmKhJM2bjAIaqK4eVFSX1h8onMUSB+t4afI/cDeG6D5p8mRtqZCCiIACgCjFViGl8XCOF5/6o4OBnypyVVrLz142MifqN6U/C2FiZpMHYmOjUu1RsODIyksPh6DFUop7U1NT79++/f/8+IiLi48ePWVlZ9erVa9iwoa+v75QpUxo1alSZ6Up1Ag0fDoMHo+fP8Zs3YGiI2rQBTTqkckFqxiARPWS0gPw8MYeNdPMbyMwUr1iBIiNxXh4AIEtLCAhAixeD2pSyAPDoDvvq2UK5PAg8Lv4Uwdu5PnvWMiv9XF1sbW0PHTp0/fr1QYMGzZs3b/bs2XLHXcDHrAINIr/E7+oyzFKpqKrSedAMkBpnl1dPuWmqk85ggM8f+L2HVEzPyoYBHU2YbZGWInz+gJOTJWIwkG8LRp16RZdKf7/mV65fTE1LuX7zcptWQUpMGiwswNAQ8vLUbUMLBRUJCQkJCQlJRUMKGkgqlszMzF69ekn0BG5ubpcuXdIyCYK5ubmjo2NSUhIAPHv2bODAgUqrcblcqYmoJNtCuWy9giiXndLI6dOnJR8GDhxYbV+5SaoVNBqtTZs2169fl5acbd/ef9UqYDB2/fYb999/Va1YqDrHMAmJrshdr9QrA9RLB3RSFSh1fVB0X5BUk/6pNBeGxo7pDIOBRo6EkSNBIcTazAyamSGWCO5mw60s/DAH4mVmlosxxHEgTiHHca4QVsfiG5lwuhFSzByRL4Q13/E/SSDGAAAUBB0tkQADncA/ePCDAzlCkNs3MUA6H6Xz4UWebnvN5HOdspLaRj4a8OxyQPRrJPulVa6FUmQhrI3DVzJKds2NCYcbIi8Ng6gkVUAXK6AiEGJ4mQ/pfLBVNXVZ94cfZ9Kh4T8J2rIFgoOxojqTTkedOqEya6Dxpk24tCN6KYmAhNLzzilyMX46HatK5s3h4NBQYsGCom1hDDr6NOiAjQ0aPbqMbfD5/CVLlpw9e/bKlSv+/v54yxZ1tw0uFy5dgs5KplG2b9++ffv2um7dwsKiV69e/v7+RX/LyAVepCoIEBTy1CRyYVBEkZrBxgAueCMv4xb/69lCspQnhud5EKiwUVsDsE3/+nbfeoUlRXh4eIwePXratGk67k0JOuXM0rKa7GPMuHHj2rRpExIScvbs2YMHD9apU0f5Wl264FOngKvyAopsbUFq0sPh4L//hpcvoaAAGxigGjXQ5MkQEAAAGOOwsLAjR45cvXrV2dl58uTJY8eOLZdME9UHB2fa928qI50EBaRu+acO5D1/yBHKGDZgDOkpwksnCwQ8HNRNK/8hAPj2iX/6YF5qklB6YCPe8Jyv0MbONLe0pgCAgI+vny/89pnPYYsRATQaQWcgVYknHJxozdowFcvl0g2w88U17uQH54hFVETji1HpxlKTheeP5o+YbC5bOGi0WU6mKOojXyQsVdvYhGjTycirSSkNx6FDh0aMGFHqrC4sBD4fLC01fyPKKCgomDNnzrlz54KCgnx8fEJCQho1alSzZs2faTiFSoVWrVClp1WV8MSMf+vfglXnxXweptGQhSWlWaBhq/ZKThV5IiLw9OkQW2INhzMy4MsXeP0aHT4MqqVdHDa+e5Ulp2aQEveNf+NiYff++j/Nd+3a9fnz5wMGDLh+/fr27ds9PDykiypFcl81fP3Ew8q/0SIK8sQ8LtYozKoqathTew82USwnCKJbl94HDu9WadJQqxayt8dqBA02NkjZMwkJCQkJCQlJJUMKGkgqlsmTJ8fHxwNAnTp1Hjx4oI0roJQuXbrs378fAK5du7Zp0yalde7cucPn8wGAwWB06dKlHLdeQZR9p9QTHx8vFTQMGVIttdMk1ZLevXvLChrOnDmzfv16ADh48KBsNQ8Pjy8yprJMphaDFAA5OTlHjx6Njo4ePHhwixYtyqnLJL8I1WGgUE0mC7nuqf9TWlg53hIAYESBXjbQywYBwA8uPM6F53n4VT5EsUCgugvh+dD1DT7qhTyKZ0um8uFoMuz8gbOLx9gd6HDSCzUuGhEq2k22CF7lw/UseJKDv7CBq3bAS9I9dybUM4Y6hsjdEGxoYE4D8xdPzGdPY2ZnKl+HIKBlSy13v4x8YsGf3/FlGSkDFcEkJ1hSCynNo0FS5VjSoLk5PMoBMYZLGTCh/Cw0HIoDJcm8cmuT5CfAzAyFhsL8+fjtW0hJAYyBRkOurtCzJ5o9u+zN482bNVfy9la5OsZ44EDg81Wum5wsXrkSLV+uV+/kQXXr4q9flS/q2BFcXcvSeExMzJAhQxwcHF6/fl2UdE+jKFaTuYU8XC58+QJcLri4KE6jLJEyKNDUzg7kZA2lLe6yBDAgAqfyAQAsaXDNB9Ut7TVAJ6CtRcmf+e2KpibnA0Sr7fLnz5+NNU1BVo/U3kPVg4fsg4o+DyfJye4nT96pXXvnp08tGzdeu2TJuMWLlVRr3hx5eOBiRb48VCpINSifPuEZM/DXr9KQIP7wAb96hXr0uNGmzeLFi8Vi8bhx41avXu1cTqYgVUVervjC8fzkRCGPK6ZQkYUlJaiLUcMm9F6DTL5G8jLSlE/vtneite5oBADRn/lvn3GFyvJTsFnisBssv5ZMEzPNk+DjY/iHd+bmZJXanJCPv0fzd67Lmf0/S1Y+3rc1Jzm+1GMjhQoUChKJ5LduaUMZOt5UvcKkWNmAhmeKKACU4kaOhdgBwPC9RT+0BIX56wQFJi+wvHWp8O0Lbm6uWMATM5iElS3RpbdJ/cal1AwY4xMnTtyV+OvweHj9enjyBGdng0iEzMywlxexbBnokuWKxWJ16NChYcOGcXFxqvLX/HQIBDgvW0xnIFXnSV4QKmMuCak9w+XTBY/usNmFJS8GudmipATBt8+80VPN1b3qsVh49mwcG6u4BH/6BBMnogsXQIU3zLMH7Mw0lV4CYjFEvuOWRdAAAC4uLk+fPt2+fXurVq3mz58/v9gSyYCODI0pOVnqXoQcXX7KLDlYrOmUwCAUYnr1NDOLi8Nr10JsLLDZQKeDkxOaPh2K7/5N/VtcvX4xLT316vVLLZq1ZjJL38gRgk6dIDpalVMgatwYZDIIk5CQkJCQkFQVpKCBpAJ5+/ZtaGgoAFAolDNnzuiqJ+jTp48k9v/ly5c7d+506NBBsc7u3bslH7p16yY3HlTGrVcQZdwp9WCMZ8yYweVyAaBVq1aqEv6RkCjSv3//adOmCYvf3+Lj4yMiIlxcXDIyMmSrrV+/vnfv3tI/tQlFh4aGjhw5ksPhAMC2bdv8/f1dXFzy8/MdHR0DAwMHDRrEUJgGR/IfQaklg8aTSjp2r8pTQY9Ny5YrDvdXmjqhjDgxYLAdDLZDAMAXQywHknmQLwQAsKSBCwPMqHA6DRZHYxGGL2xo9hLXNwJrGqTw4BsHZMevOlvBznrIWmEgzpACbSygjQUAIAzwlQ1Pc+FpHv5QAGl84IjBAIEpBVyZ0MUKdbUGd6X20u1a4kYN8f37SvcC1a+PyjBXVUu+seHPOHw+vWSvEUAvG1hSu0TkQVI96WeDHuVgADifjic4lttwqn1xrCSVFDT81zAxQbt3o9xc/PQppKWhunWhaVOgluEdOS1Nm1oiJycAAAsLePZM/PixeORI4sgRJfVKP4YpQVkcCPQSC6IdO2DaNNlIc8miP/7QtTVZDhw4sHDhwmXLlk2bNq2kYxqTCGifZaCgQLxkCUhUKQIBWFoiV1c0eza0bQulpQxFqgWCAIKQBi0kgoYSWYOTE5o3T7pKvhD6vcdRLAAABgEnvOTVDIrIPTbweDy5Z12CIDw8PFasWBEcHAxlVnZq/5Siq+ASr1+Pz52D5GQEMBWgk6lpt5UrDZ4+HXHpEsjFtAkCrV2LJ0yApCQlW/X3R7NmAQDk5uKpU3G0vMwD5+Yu2L374j//bD54sEePHtVB6lpGPrzmnj2Sn5VeIiNISxLGxwh8mjKGTjDrO9ws9FButkI01NaeMnqqueSrvX2FxVIx9RwAsjJENy8VDhipOfR+5lC+nJpBSsoPwcl9eWkpouQEeW2BSAgEwoZGBJ8nlvxQmEaEvSN18DhT7cO0EgWDLFI1AwCwWZjDFsslJkAIOvcx7tzHOC9XzC4Um1tSmIZKTobw8HBzc3NPT0/IzsYjR+IPH0Bc9F3h9HT49g2/e4e2bIHGjbXpJ8Z41KhRDRs2lIzS/ALEx/AvnyrMTBOyOZhGBRNzSqMmjK79jC0eYpBRIZQXr55wH91msVny1xY+H78P5149W9gjWOWIFv77b/ztm8qlHz/CuXNIha1p3De++utZYa5YJJK/VukKlUqdNWvWgAED+vfvHxUV9c8//0g8Y9w8aEnxKq1WLCwJB2dqapKwhgP157qe2TnRANSZlTEMkaGRLvlEKgt86hTetAlSUkqKJJeCwYPR4sUAQBBEn14D9+zbVlCYf+X6xYH9hsq1gObOhYgI/OgRiOSvmah+faRiNhoJCQkJCQlJJUMKGkgqkFOnTkk+BAYGNtbufVKWrl27enp6RkVFAcD06dNfvXplZFTKWfHixYtXr14FAIIglitMTirj1svOu3fvfvz40bZtWxOTEtOzMu4UABQUFMg2KEUkEs2ePfvy5cuSdbdu3Vq+u0Pya2NtbR0YGHjnzh1pyYsXL+QGPWk0mouLi2xJfn6++mYvXrw4ePBgkcw7YXh4eHh4uOTzoUOHVqxYce7cuSZNmpR1B0h+QmSzhpejaEC/plTpJH5SDAjwNAJPBTfiSU7gQEcTPmGuGMQYPirMj63NhOW1UV9bzZtAAB6G4GEIYxx0D5vt2gVjxuBXr0pNgkEI1auHdu8GA1WJBMqBRC6s/Y5Pp4FQRsrQwwYW1UQNyBwTlQv6OwoA8CxPndbqZQvzv4EQw/M8iONATa18gjQjzV6RIQCskOGF5NfH3Bx161YuLWFJ4Fb5stI3FwoFcnPx48cA8tl8QHovK72KJGNFkRhCaZtyq5dGQ5zY0xNdugQbN8KbN5CTg2k0kCbI0DcixOfzJ0yY8P79+7CwMPnEf05OoMIQAgCAIKB5c622kZmJhw6Fz59LlWRm4lmz0LRpAcUy8VIGDGIxiMWAkOTbkyySyhpezpwJtkV3wX8zYFkM/s4BAKAg2FMPNdc9JxJdRpnRp08fOp3eqlWrMWPGyL0DVjfw77/jw4eBU5K8qg6Ves7CovONG10nTrTet09+BS8vYs8evGgR/vKlxFbEygq1aIE2b5aIhMSrV4OCmgEApufmfhAIXnh5WTVvrkfOoOpGeoro7OH8rAz5kBiHLX75hGNqTukZbGxlY3nuaH56sqigQAwA5uaEgytt8FhTc8ui31pejnIVghQ1ee6lJHwXpCarayfqA5/LUS6bEGOg0NDgYWY52WIGE3l60R2cqWZhOM9FaXWdIRBQKCqPtZk5YWauMmh669atrl27AgCeNEmpLwiOjYU5c9Dly6DF5JBly5alpqaeOHFCu45Xdx7dZV8/V5CXU3JY83LFSQmC6C98aGmhZkW9uXetUFHNIEHAx6+ecTr3MaIZqDjWb96oy9/A58P166BC0CDWZBQnxlgswmpOM+1xcnIKCwvr169f//79T58+TafTew82jYkSJCmIgQAAEVBYCLv/ymEaIXNLSmN/ZvcBxj/Lha1VO8On91jZmSq/XOeatOq4L+HheMMGSE+XL8/JwceOgaOjJImYX5Om99xvfYv+cjfsZotmrR0dSvsAEQQ6eBD+9z8cFgZJSUVnmI0N8vFBmzZVckpEEhISEhISElVUR2UlyS/Dw4cPJR8aNmyox+oUCuWP4vlAUVFRQUFBERERkj+FQuG+ffukKRXGjx/vreDXWsatl5ENGzb4+Pj07NnTx8cnNzdXWl7GnQKA9u3bL1++PFZmPpZIJLp161br1q23bdsmKVm7dq2Pj08F7BbJr4xcMoivX78KBKVe0R0dHWvUqCFbEhcXx2KxVDUYERExbNgwkYLCXa6FTp06SVLDkPwHkURc9BYQ/AJz+CqfXjZwzxd1sQKqzJdHRdDWAvbXRy+baqVmKCvGxujUKbRwIfL3R7VqQc2aqHFjFBKCLl4so6u5Gvhi+P079n2Bj6cWqRkQQDdreOSPjjUk1QzlgESgUBGVZbGmQQdLAAAxhiMp5aY9YhBgRgUA4IshV+WMOxISTcTGEsWK6lKyAwmy9ywaDUQizYm4LTTFn1TnF9cVhBAyNkbLl6OLF9GDBxSJnXsZEAqFwcHBeXl5z549k1czAKCpU9Vku0fu7mj4cG22gqdOxbJqBimZmcrVDCVrYgAAWtF08xfFGS4CNm48lw6/fcNtXuHhH4vUDAhgiwfqU+b744ULF06dOjVt2rTKUTPo/5gUE4PPn5dVM0hoRKP1YTC2X74MSm2WvL3RlStozx4YNAj16IEmTiQuXEA7d0rNNpCy2PP6goIXPN4Va2uL1NTCvcf17HB14twxJWoGCUI+fvWEw2GLnVxpM5daLVpnPWup5ezlVovX20yaZyFVMwCASKjh4iDUVAEAoiJ4XLa6qC+Po+4ZvCBXlBAn6NbfuF03IwfnoqlQSpMU6JG5wMiUMKDreX6+e/fO398f37yJ371TVQd/+4b/+kt9OxjjJUuWXLhw4cKFCwYVqaatNBLjBNfPFcqqGSRgMXz7xPs7Mk+uPC8IldGwIStdlKnibC+qkCGMilBtfqVpdoSa3EM2dhqm5xkaEyqFFLpjaGh46dIlCoXSt29fDofDYKKQuRYutWhyej8EgMUg4IsBgMPCKYnC2/8W7lqfrVF+oSWFBeKbFwv3b83ZvzXn3jUWh13OKnwTM8KnKZNKU/692dpT+4+ojjlZ8Nq1StQMEgoK4MgRqYZ+SPBIgqCIRKJNW/4UChWe+KlU9PvvxM2baMsWNHMm+uMP4to1tH8/qWYgISEhISGpPpAODSQVSFKx5+T27dulaRTU0K9fPzlpfN++fefMmbNp0yYACA8P9/b2rlWrloWFxffv33NyciR1WrVqpdSNoOxbLwubih3JYmJizp8/P3bsWOmisuwUAOTn569evXr16tUODg4ODg4cDicxMVF2ovzChQsXLFhQXjtC8t+hVq1asn/u2LFDekJKsLKysrOzs7S0zM7OlpSwWKzOnTtfuHDBxsZGrjUOhxMcHMxmszVuNysra8mSJceOHStb90l+VqqPHYKsY4RsYZV0pkJpYAynG6ECIUSxgSUCMyp4GIJh2RxZdYZCQRMnwsSJUCmz4fOEMPQDfpxbUtLBEpbUQk2q46DcT4lEoKCH6QL6O0pXk4ZRDuhGFgaAYymwsCYYlJM829YA8oQAAGl8sPgpEx+TVD345k1tqwo0CGeK7IJatoR37yTux0rsGays0Jgx+nRUIMB79sDjx7KxIslNsByVgtOmTePz+ZcuXaLRlP2iAgLQgAH4+HFQlMba26MVK7RKOfHsmdL52bK8KL1HTUtLQF4aGMDw4UChIF/f5z5NmjUNAICxkaVu/ZY0WFcHBZfS9P5k6GpDJd65U1VwaKSR0bScnP8dOoQCA5UsJgjUoQNSllQRCgpwnnw89S6Pt72w8LmtrQlCABB/NaL2LKw0y4Cu8Hn4WmhBbLSAzRLTaMjCitK5t5GrW4UHrYUCnJqkzjshM10Y/pTbpoMhABibEMYeyrvE1GTqLpesQSkCvoYKYiXuMKXIzRIBgFkYLt88BQjAo6H+xyIzM9POzg5OnFDU3JTi7Vs1C3NyckaNGpWTk3P//n3FN9mflMunClR5e2AMXyL5scFiAPknfsnB1UOVYhaGw21F7AJ1sXqxCH4kCL38VCzWqCNRXaFNR8OXDzm5qr1MXGuX8++dTqefPn169OjRffv2vXjxorUtY95q63tXCz9/4HPYYlaBOCdLpChcEApw1AfeuWP5A7XIEaOeq6GFLx+ypQqSt8+5j26zW3c0bNetPBVyfYeZFhbgiFdcTmk5lJ0jdViImYlZ9ZsVmZmJ1U6PwXFx8OQJatsWAJydXFu1aPPwcVh+Qd65i2cGDRimZAUTE9SnT8X0lYSEhISEhKSsVL9nEZJfCGk0VCQS8bSAz1fyzr1hw4bly5dTipXP379/f/PmjbTlkSNHXrt2ja5swKtctq43shPZ5Sa1l2WnAEA6JpicnPzq1avIyEipmsHe3v7SpUtr164txx0h+e8QFBREECU3BQ6HI5dJlM1mI4R69eolW/jkyZOAgIBHjx7Jtfbnn39++fJFtkTNxJdz585lZWXp33WS/zzlkrriv+b3YEIFf1MItAAfk0pXM1Qu2QLo9a5EzeBvCjeaoHPepJqhPJEVJWh0X5BWkKylq1tDJytwoAMApPHhnIrpWHpgU3yPyiQdGkj0JiNDroDy44fsP1XrKV2EEEIzZqB69VSsQ4GgIPDUTQ8kAffogTdswE+e4GKjOJDkMsdY8Taq3431yJEjjx8/PnPmjHI1AwAAoGXL0Ny5yN29JKWFkRHy9iZ27YLWrbXZivjcOSV6CAAoFi68EImkGbWb2tk1VTC0CODzAw4cQCEhud6+Az/A1/UvAaDuggDJUhqCSU7wtpluagakgJpFlfbsodNxRKrPVV8a7atQyE1L07kHBAFEqdGnPLF4bHb2YUtLh+ITgMUhLp7QNGNbCxK/C9Yvy7xzlRUTxU9JFCbECt6Hc3etzwk9Ug6Nqyc3R8xRa4oAAIkxmm8ztd1pavSeBnTwa6E55VJNdypVrd8+QWg4/RCBZOPcSif06xEId3Wj9RioJIemljg4OHz//r0sk/vfvn3r7+9vb29/9+7dX0bNIBJBRqo6s4SCXNGTMJWTDfTQrOQFIaYRomly2jAxVT3s7OCgYRvu7qqWWFhRvAMYqrwE7BypfYbqf46pgkqlHj582NTUdPz48QBAoUDHXsYzllguWGPNYBKqbBhEIvj4hsvnlUklH3ok/86VQlk/DIwhPVV4NbTwxgWFJIJlACEYOdlszDTz+o3oji5UW3tKTXdam06G81ZZ1a5bLY1MYmOheL6Ncvh8WXlTcP/hDAYDAL7HxVR010hISEhISEjKHdKhgaQCEWiae6QNBEGsXLlywIAB+/btu3PnTmJiIgA4Ojq2atVq9OjRLVu2rNCt680///wzevTopKSkcePGde/eXW6p3jsFAPfu3Ttw4MCNGzc+ffqUnZ1tZGTk4OBQv379gQMH9uzZ09DQsAL3iuSXxtXVddSoUQcPHlRVQWK3sHjx4jNnzshaL8TFxQUGBs6bN2/VqlUSIU5aWtrGjRtl1/X29r5///67d+9iYmKMjIxMTEzGjh2bXjz3i8vl+vr6LlmyZMSIEZLXSxKSyuG/JmL4D5LMgz7v8Bc2AACB4H+10Qxn0DSAT6IPsuoENVYNcmoGPaAiCHFEK2IxAGxLwIPtyudnbFUcdc0oT4EryX+MOnUk/5f6KEg+qJEyyC5VrIwYDJyUBOPH40+fSq1jZIQCA9GGDfp1U741SeHevWBujkaPlvUr0k/NkJeXt2DBgps3bxprSmCPJkyAkSPhzh14/x7odBQUBD4+oPVvGuXmaugflyv5v1TKIJd+QlLu7++Pt7/8JhPpW1gTfE2Rv6k+fi2KX5r677OSH0W0MmlQbY9ugJA7lfopN9dX1w0bGSFLS5ycLC1YXVDQhcEIkor4ERFr2uh7dFlf4QvyxQe356Qly0d2C/LFT8PYxiZEl74VmGWKRpOTbSiBqkVMsNsAk4/v+Ck/lH8bLrUNmjTT/Mbk4UW3saeqagQADOjAVeumZ+9EKy9vhuF7UwHAwABc3Q3Gz7KgqYhDa0PPnj337ds3SmMsXIWa6ujRo3Pnzt2xY8fAgQP17kM1pDBfxOVqENNkq00PkReEdJWnODjTLCwpaSkqXUlMzCkNfFTa7aDp03F4OKia2ODsjKZPV7P1gaNM2YXij2+5spkXEAI7J+roKeZGxuUwfw9jeHKP8+opOz9XLBJhIxPCzcNg3z+H2wa22L9//7hx4yTVUpOE2RnqrFmyM0RRH3iN/PQc6Ej4zn/1hKNUEsHliB/dYfu3YlrZlFmfHhWFP34EJhP5+TXwqaHmwFUHCgrzIz99QAi5CcWWNJo0qYRS0ikoJeK1SCSytLBycnRp1NDn5atn+fm5ldVZEhISEhISknKDFDSQVCDc4iGksuPl5bVly5aq2rqUDh06aDmu5+/vHxkZqb6OHjsFADY2Nr/99ttvv/2m64okJBrZunXrp0+fXrx4oXSpZI5dnTp1jh8/PmjQIFlTE7FYvH79+jNnzoSEhNjZ2Z05c4YlM2GOTqefPHnS3Nw8MDAwsNifdvDgwbJ5VeLj40NCQlauXLl///7OnTtXxN6R/HqUPR+EpAVS1vCrksyDbm+LMqATCLZ6oBH2Vd2nXx08y1MqWVBMJ6FoxiCpr2viibGOsDEBCoQQyYLLGdC7PGZXkg4NJGWHGDpUabnIyUlWpiCbNkJOzQAAIhcXSkKCtAJydAQA8datMGMGAKD69cHWFkaMQJ06qemJPve1ggI4eBAGDgQjozLeXkNDQ9u0aePt7a1VbTodde8OCvpvbcBGyn22i+wZUlPBxgZYLGl4Xk7NAAAvOJymTCYASNQMCKDfmZfngwPOBwcsCg/Xp0v6fnXar6jlwVWaRUvbE8PcXM1CLxrtg0iks6ABAJo3x5GfEBYDQJxQuLOwMN6+5K6cznAKt+3KLBTxedhA05xvNZw7kq+oZpDA4+Jn9zltOhkaakrooDem5hQTM6IgT2VcmUaDho01hwkN6Gj0VLOD23PlElggBC61aBNmWWjTGSoVtelkePlUgVLTCHNLSuMA+qM7HJFQ+blnZUsJ6qJ5soSWUXCPhnSmIfJvyWwcUFbx+oABAxYtWvTKw0PDSWiv5Jlv1apVR48evX//fv369fXbOsaQlyPicbGlNYVmUI3eIBhMgkrV0B+Nvyyd0k9IcpG41zNITxWquoA5u1IsrFQH2hs1Qv37i48dQ4p5Ki0s0KRJYG2tpgMIwehp5h/e8B7cYuXliMRCYBoRNd1pPYNN6IxyODQCAd67MefbZ76AX7R7mWmihBhB1Afa35sODxzUoXv37nZ2dgCQkyXicNR9aWIxpCWri7ir5+ZFVkG+yqtKbrbo5oXCoSFmerePr1+HbdtwXJzE1wTb2qK6ddHatVCzpt5tViifv0T+vW2dWCwGAIRQ10YevV+8U1oz0cz4VGPP6M/h8Lnonk6lUiW3whq28qZNJCQkJCQkJNUfMuUECQkJCUkRxsbG9+7dmzRpEqFsblG3bt0kH/r06XP79m1rhfGFuLi4xYsXjx079saNG7Ll06ZNq6dgmDxv3jwzM/m37qSkpO7du+/evbtMu0HyqyMZ9C8vW2zZFZW6bZP8pBSKYEBEkZrBgIAD9Uk1QyWBZ3lK1Alq1Ayyi/RIPGFGhfGORZ9XxWJBefxqrYtncmbyyYsASZkQuboqKXRyEjVoIL52DUdEQLFvgaKaAQCg9Cx2CcSMGZIP6OZNdPSoejUDAIj79hX5+IhcXESurqKAAPGIEVhGJKEKHBeHL1/WWE0jz58/b9euXdnb0Qjq0gWrTcGO3NzAyalE36AAq3Ydk91FaSYMCDjcEC2qpWcYTO9HCMmKeqSf0HJzahwjVDJgAKgQiwCAH4PxQi9DNbRgQbZt0cV/F4sVYmRkU/zGwaaa3HMYyqUYobKpTDGGhDh1qrSsDOHLRxz9N6AJhKBuPbqaXajhQKvXSKtvz6kmbc4Kq2ZtmQ7OVHNLioUVxbkmrX13o9krrIzVePiXpk1Hw9adDBXrW1pT+g417T/CTJWHPINBtG5vpP2G5FBMTjFjieWE2RZlVzMAAI1GmzRp0iE+H1xcVFYyN0fjx8uVLVq06OLFi48fP9ZPzSDg4zOH8v74LWPtosy/lmWunp+xfW12UoL+Ueryhc5AphbqjpcBDfk01er7V5pbRClmYXiyu+nRCcoDw3aO1OETNYhv0LJlxLRpULNmiTcPhYLq1EHLl6ORI7Xpg1cT+rSFlkvW2SzbaDNvldWAkablomYAgCM7cz9H8ASlHwsxhuQEwePrDqNHj1u8eLGk0MSUUC8WQQjUCTs0kZujzloDADLS9T8P8Z49eOFC/OFDSZaW9HT8+DEePhyU+TlVOd/jYrbv2igWF30nGONrtmYxFkpSCYY72v7ZyifatNTtTCgUCgQCgiA6d+pRGd0lISEhISEhKVdIhwYSEhISkhIMDQ137do1Z86c/fv337hxIyoqisfj2djYBAcHr127VlqtTZs2L1++HDly5OPHj9U3SKPR5s6dq1ju7Ox8/vz5vn375pdOgCoSiaZMmSIQCKardZgk+Y8jOzpfLv4KShskxQ0/L2IMYyNxZCEAgAEBxxuiTlZV3af/GFqqGaQluvo0zHJBB5NwrhCi2fDPD5jiXMb+gjUNAWAgHRpI9EV670Bt2uDHj0Eu+Z25ORoxAnXtChijWrWI69clxaWkDJLVa9UCe/syGghhWXeB5GScnAwq3CMAADZ/BgDY2BHEYvzqFRoyRL+NSuFyuUaqwuFCIT51Cu7dAzYb6HTw90fjxgGTqd+GUOfORL16+P175YvNzNCUKXDnDty6pXQ538Rs1KRtr/OhLgAA7K6HysXuRQ9KTh5t8kGUAalJg/oNoc6dwdcXP3yodGn3Ro3WRUVt4fMN1KpJlMBgRM3bZ7dminle5CEW64WtraQ4m2Ef5jD4iX0/ADAyJcoy670wX8xhqfsCMYb4mIq9yvceYvL9Gz8+VslWzMyJvkNNCK3DmkbGxIhJ5gDAYWMKRfP0euX9GWTi7Uu/foGVnSkU8DCdSdg7UnsNNrG0pgDA5PkWB7bmREfxuTLzyy2tiFYdjDr2UilqUYM0EK5r8gKd6Nu3b8eOHbf//jvesAFycuQX0+moWzdo1Uq2bNOmTVeuXLl//76VlT5PhGyWeMfa7PhYgfR3w2aLstJFqUlZfYeZ+TavFjkT/Zoxk+KEQhWWG3bOVE8vbZMISNwXQOvj6O3HiPnKLyx2EWAykVMt2uip5mZqNRYS0PTpaPRofP48fv8eEQQ0b466d4eqTkMZH8v/8pGv6jKZ8kPQPGjavKN+kZGRDRo0cHShWVhR1HgwWFhS6nnrn8FBpEmuINIgeFDNly94717IzlZcguPjYc4cdOUKUKtR4CAjI23bro18Ph8hasd2nZr4BGzc8odAILjk22D2nWeyl8gMQ8ahxh5CgqAQRIf2Xf2aNKNQKGnpKXHxsQKBIMCvuVvtOlW2GyQkJCQkJCT6Uo2eS0hISEhIqgl16tT5888///zzTzV1atWq9eDBg7/++mvp0qUCgcqRwWHDhtkrM/wEgHbt2r19+3bmzJlXrlyRLccYz5w508nJqW/fvvr1n+Q/CCk+IJFlQzzczAIAQADbPEg1QxWjXs0gV1NLTYM5FRbURIujMQCsi8OD7ZCl7qnuZbEuDsxl8NXWIyFRC8YYxGLYtg2uX8epqcDlgokJcnKCSZOQJKMWQmrUDGBnh5YulW1NTtOgd8Abx8Wp3KheqPm1Ojs7f//+XcmCr1/xjBk4Kqok9hIWBufOoZUroU0bfTpBEGjTJhg7FsfHK+lh//4QFIRat1YqaBAZm0xYevwu01Fa0t9Wny7oJDrRpnK5aBq0kWZq0DTs2QOjR+PXr0slJicI1KBBnf37vceMOX78+JgxY3TtmF8vx3Uv9n2/8Vtjk/sCK+/PyCDd0PW206g8A2sAQAg86usokpDrNgEIafj2CKJi0wQY0NHURZb7/s6Nj+HzuEWdQQhqOFD7DjPxbKRPUJNpWKY+13Q3mDxf+RdLZ6DJCyy/fOQ9ucdmszBCYGtP7dDDSDKbXBLM1nKyvk41y4iHhweNRnvboIHP8uWwcyeOiZFmlgEnJ9S7NyqdoPP69eubNm169uyZfmoGADiwNTdOmRQmJ0t88UR+TXealY3+8+/Li6BuRl8/8T6+52GF8LaVDWVYiJmWlyudxChFBz3IIjNN9Ow+OytDZGpO+LVkutTS5bHMxASNGlWNEngAPLzFZhWqzPKAMSQn0mfOnLl+/frDhw8TFKjfmJ6eJlT85iXUrEszMtbfIFnjFUDvSwT+6y9IT1e5NCoKzp4tu8yxvCgoyN+49c+CgnwAGD5kVJtW7QAgsHWH2/euf2EavGjTvNnLt1CcevhhbWchQSCEZk5bUM+zoaTQ2cnFr0nTquo/CQkJCQkJSdkhBQ0kJCQkJHpCEMSCBQt69OixcOHCK1euyI2KWlhYjB49es2aNWpaqF279r///vvu3bsFCxbcvn1bWo4xHjx48KBBg37//Xdn5zJPvCX5TyIZzdc1KkDaM/wCvMyD9XFFh2+2KwwmE6RWMOpVCFqqGSQmDdL62sgaQpzgQDJEsyFXCOvi8Lo6ZRoJr1Ec60klBQ2/JFFR+NUroFBQ06ZQu3a5N1/qjkMQaOZMmDkTpaZCdjbY24OFhVxN8ZEjeNs2SEkp1YizMyxcCE2ayBZKb0baB85VSRZErq7I0hJnZKhckyCQv7/G9qU/alW//TZt2qxatWr58uWlSlNT8fjxWE7ogDGOjsbz5hF79oCPj5KNZWVBdDQQBNSpA+bmSirUrYuOHYMFC3BUVNFEbVpRFA2tXAkA0qmlqG5dnJoK+flgbg5OTnOmbLlsXA6zM7V5WqiIRwv1SgX1K2plCGFsjE6fhv374eZNyMgAjMHSElq3RjNmgIHBokWLxo0bN3LkSApFtyAu05Bo29F47/EPvo3XbrUPlFvqXJPWI9hEpwblMDImjEyIvByVYUgCgXvZNBNadmPmUsuoD7wXDzlsFiYo4F7PoHV7Q/0sFioBj4Z0j4bySosKtVgoOxMmTNiwYcPJkyehe3e4eBE/f44EAmjYEA0aBKVVC4mJiWPHjj137pzeL5XRn/nfv6mU72dnii6eyB83U0NuhUoAIQiZY3n6YN7Ht7zc7KLQOp2O7JyoQyeYObkqURgoalak3gxaIq1vXYPSc1CZfr/VioI8lZcRCexC8fRZIW5ubnl5eWZmZv2GmibFC6M/88QK67nWpg0PMS9LZ+rWp3/7zMcqekSlIm9/PY2OQJkcsASRCO7dg2ojaLhx+0pWVgYA9OjWR6JmAICePfqFv36em5dz1tHKa/Mmoxs3UWGhyMDghaEI+Lw67p5SNQMJCQkJCQnJLwApaCAhISEhKRP169e/fPlyTEzMpUuXIiMjBQKBnZ1dy5YtO3fuzNDOK7Jx48bXrl0bO3bs0aNHpYV8Pv/o0aMXL178559/Bg0aVGHdJ6liyiVhhJpm9ZvpSKoZfl5YIgj5jCVuu60tYKm+2dBJtESqQlCMa8pKGUALjYKkgvayBhqCVW5o6AcMAPuTYLwj1DHUuf9SHIpDOck8/RshqY48fIjXr8exsZLk0NjMDLm7o//9T3n4XF+U3zXs7MBOXlFVIlAIChKvX4++f8ccDjI0xB4e6LffwNpat03IILnxqTNgEIkwTd2UWeTqinr10rAVLSRKHTp0mDp16t27d9u3b19SedEieTWDlJQUvHIlunixVGFUFP7f/3BsLGRkAEJga4vq1EGrV0OtWvKr16yJzpxB8fH43j1gscDLC+bNU9Lz27dRdDTOykJ2dktFNY8kFpVPdoK76ve5SmCx4NMnzOWiWrVA5phqfGqSraDqnNFW00ChoJAQCAlRXNK2bVt7e/szZ84M0T3Q5Vw3hSv44VWvbV5uSSHNALnUpI2fbVGWfBMAgBC4exqkJApV7ZOtA9W3WSVZ2Xt60bV3+K9uyKoZtIxwywXFVS0qL6ZPn+7t7X306NERI0agIUNUTSLHGI8aNWrmzJktWrTQe1vPH7C5HHXh7dQkTSkBdAdjeBfOffuCw2VjOgM1bMLwb8EsyleSmYnPnsVfvyImE3XtCi1bAlE0+5+gwJDxZvm54heP2CmJQqYR0TiA7u5JV3PlkDs6in+ql7ZUmi1HJaMxNQyFgiwtLdu2bXv16tWhQ4cSFJi60OLMwfyoCF5WlggwAIC5BaWWB214iDmdUaZvqWNPo3fh3B9xylU1zrVpzdvqK2jgcMpaoRLJyckGAGMj417d+0sLmQzmkOCRu/7ZUlhYcCw5dtK2bQiht6+e5R3YAQAtm+vl/0RCQkJCQkJSXSEFDSQkJCQk5YCbm9ucOXP0Xp1KpR48eLCgoOBi6eHsgoKCIUOG/PjxY+7cuWXtIkm1RGOacC0VD+pb0FKgoJ+pA0m1YuE3/J0DAGBGhd2eiPJrjrJWI2SdFWSjm9qnmVDVoGKbinS3hjYW8DAHBBg2xOG99fU/3g50QAAYIJUHIgzkmfNrgM+exWvXgqwnQV4efv0aT5yI1q5FMuH2KsDJidi6FQAk51rZzziMMW7fHn/9qqYOcnQEY2PZOiInp6KoDUHgnBzo1Qs3aEAsW6YordBWoiQUUgF27NgxduzY169fW0vaKSzEnz+r6/zXrygqCjyL27x/X7xoEfz4UVIjORknJ8OwYWjbNvD1VdKEqytSkQEhPDzc39/fv2nT8LAw/OLF6g+F2+rUlCwa5QB3hwZI6qjpXqWSnY0XLcIfPkBKCohE2NISubig2bMhKEjjqrLPQuJRo/D586hfP6U15TQNoPvDz5o1a0aNGhUUFGSnoNpRz/Hjx0ePGTZ3UY2bFwsz04RCITANUZNmzIDWzHLRuPYZYhr7VaA08mdkRHToaVxtbRKqDzp5M1SVkYORkdGlS5d69ux5/fr1kJCQRo0aWVpaKlY7cuQIm82eP39+WbalJvWABB4Xi0WaQ+Dak5kuOrgt90e8QCgo+nrfh/PCrrGGTzB23L8a37kDyckAgAHw2bOobl20Zo2sSs/UnOjY01ibDekhR9AocdCVzHTRpZP56SkiDkfMYCALK0rXfsY13SvcSUU99o7UD6/VSVxNTAkA6NWr17///jt06FAAoFLR0AlmHLb4w2teRprIwori5UuXVCsjVBoaN91i79/ZKYmlpDMIgVNN2vhZFvpfPJmalBCGZRALlzd163iGv35eyCqMT4ir6Vqibmzi4+/rE/D67cs378LPnj8xsN/Qew9uA4CJsam/b7Oq6y8JCQkJCQlJ+YMAYPny5SslfowkJCQkJCRVR1ZWVuPGjX/Ijl8Xs2/fvnHjxlV+l0gqk0pL96B0Q6Sa4RfgaiZI5usDwP76aECNqu3OfwhppFNR0yArUNAGWZ8GbZQQr/Oh3WsMAFQEb5oh1zLMvK3zBKfzAQA+tUCOP+usWhIZ0tPFffpAYqLShah2bXT1KhhrFfL5WcA9euD379VUQEFBaOVKPHky/vIFhEVxEcrc2wAg2tixpFqtWmjjRpBJP6FZosTl4o0b4dkznJUFAMjSclFBQYSh4ZVr1wiCgFevxMHBIFDp2Q4AaOVKNHYsAEB+Pu7RQ5WdA6pbF129Cpo8wPz9/UFGpuBfvC9Nev92qmXRzM6+n+5HHlog+SxXs3z1DTo83iQloWI/hlJmG9bWaNo0Yvx4le2IRKg4uYZ0RcxkEk2aoL17wdRUfcek6PQUtGHDhrVr13p7e1OpVAMDg3r16k2fPt3V1VX9Wo0aNdqzZ0/z5s2135Cu5OaI92/OSYwXCPglu2NlQ2nf3ahtZ6OK227FIRLBszB25HueUIDpDNTIn+Hfonz0H6qQjVirj3kr5iyASnFokMBisXbu3HnhwoWoqCgul+vs7Ozh4eHn5+fn59e4ceMaNWq4u7ufOHGijOfb/i05b55z1VSwtaf8b5NtWTYhS36eeMuqrNRkedcHBHhK7G+eaY9AJJJfx9GR2LlTLmNRWVBqyyEtVHV68Hn4zhVW7De+UIAN6KhOPYOgLkZUmrqj/+w++2poYU5WqT0yNiVatzfqEVyVN+iCfPFfyzIz0xW+agAAMDBAA0ebtQhi/vjxw9fXNzU1tYJMB2XhsPHF4/nfo/lsFgaEjY0pdeob9Aw2KYtIC0+ciK9dU7mYSkV//omqjVlmdnbWb0tnAsCwwaMD23SQFGZlZ969d7OgIP/Lt885udkA4OjgnJScCADdOvfq2zu4CjtMQkJCQkJCUo5Mnjx59+7dpEMDCQkJCUl1wcrK6vnz51u2bDl8+HB6errsomnTpvn6+jZu3LiKukZSSVSanoCUMvx6ZAtg5peigziwBpBqhspEqU+DTsYMig1qWdPXFNpZwr1sEGLYl4RXu+k/quvCgJSPrwn7WvEcK1LQ8Asg3rBBlZoBAHBsLGzbhhYtqswuVTS4Zk1QI2hACPz8oFYtdOUK7N8PDx/i9+8hL09JO9+/w7x56OJFsLDQypghLQ2PGYMjI6E4eTj+8WMVQXQoKFi3dOmiP/4AgQAU84rLUSx3wBs3qkxOAYCjo2HnTqSjK9jL4OCAM2cA4M2ldXUvrZMURhYvrS72DBgjGRED5cePEk1DZibeubO4lpLHFUU1AwAgDgc/eQJjx6IzZ6SO9KU3iOWCcDo9Ec2fP3/s2LEfPnwQCoU8Hu/p06dNmza9dOlS06ZNVa0SFxeXnp6upkK5YG5BzFlp9fIx591LLoclptJQDQdqlz7GJmblMFW68omL4Z/Ym5+cJMDFodUPr3n3r7FGT7ewtSs/T4DSlEWCUJmeDUZGRvPnz5cYMHA4nISEhMjIyNevX//999/v378vLCwUCoVlV894NmK8fcnFqq9h5lblObJ66p88RTUDALRKOeee9kyJmgEAkpLw4sXo6lWglNspIadpkBMxKB7lqAje2SP5acklCV8+v+e9fMQdPtHU1U253UJMFP/f0wV5ufLfbGG++MFNlrk10apdldkDmJgSrToa3bxQyGErHHgEdRoYNA9kAoCTk5OJicnnz5/r169f0V1iGqIhE8wAgM/DAFAuZjNo/nz89i2kpChf6umJBgwo+1bKC2k+U4Gw6IEhMyvj93XLCwsLAIBAyJJCyxYJJGoGQ0OjoMCOqpoiISEhISEh+UkhBQ0kJCQkJNUIR0fH9evXL1myJCQk5MyZM9JyLpc7evToV69eUankneuXpUrUDJW5XZIKZXkMzuADADjSYWNd0lC6spFoGtQIETRqFHQycpBlshO6l40B4HgKLKsFBnpFrPh8fsqmuZw7lwzXXU/kWenXE5JqBYqO1nBx//ChcnpSaRDz5olfvIDUVKVLkbs7mjABAIBKRRMnQrNmeNgwVU3h2FjicBpAWkmJqp+wWIxDQrDCl0kVi48zGP6bNnXp39+nTh2wsoLSWtVSMJlIOrf440eV1QBALIZXr5R34+RJuHULFxYignjRpk3Thw/9/f3Dw8Ph69fYW49g1omvDu51FwTIrvQiNRUcHCApCRwdQWt7Br1n4uq6YilNg4pvT9pmKUcHGfDbt3D4sKp8HHKaBl2fiKysrAIDAyWfu3fv7u3t3b59+8TERAsLC6X1z58/37t3b0KZuqJ8QQiatmY2ba1vXvlqQ8oP4YEtuVkZpWLYQiGOjxXs3pA9c6mVmUXVqzQqzoBBJ5hMpoeHh4eHR7/iTCu5ublNmjS5ceNGly5dytJy01aM+9epyYlKRAYAwDBEgZ3LLe7OYeOEeOVmNv4Z16kilUkQ8NevcPMm6tatXLohkSzI2W9I7RkUj3jCd8GxvXlyRgtiMSQnCg5sy5220MpGmfjm0iklagYJbLb4wXV2i7aG5ZjIQ1c69jACgEe3WLI/QCMTwrMhfeRkM+mFMygo6O7du5UgaJBSnnlz3N3RpEl42zbIzJRbgmrWRFu2lKNEphSRkfj8ecjIABsb1L8/aPftpaQmSz5YW9oAgFgs3n9oV2FhAQKgYCwEsE9Ja5Fb8N7R1ojB7DdsgrmZ8jsRCQkJCQkJyc8LGRYiISEhIal2mJmZnTx50sDA4NixY9LC9+/fb926dY6Oc/KqLXw+38CgipODkpD8MnxiwfHiEN7fHsiMfMKtCspiyVAWOliCMwMSuZAlgAc50FF3NQKbze7Zsyemmhntj0BGZonqjKVJqhNiMTx9im/fhsJC8PJCffqAuXnJUg5Hw+oaK/x01KyJJk3CW7dCdrb8IgcHtHKlbLZs8bFjSu0ZoDgJhRT1P2187BhWIUFwpFDWmZiM6ds3PCaGWrs2Vi1oQLVqga9v0R9stprNKa+QmoonTsQfPwKfDwAYAJ4/Bzs7APD39582aNbc30IFFBoARK97vvzMuplXd5Wsm5yMt2xB69f7y6TYUE8F6SDFM2bAhQuqllJ+/ABl/lIAIJo7F06fVtkunw83boAKQQPIaBrKvl/BwcGPHz9esGDBP//8o7TC6dOn16xZU8atlDvxsfyw6+yCPDFCYGZOBHUzdnKtLo8Rp/bnyakZpKQlC0/tz5s4r4ojdtqoGZSGwCsBc3PzPXv2jB8//uXLlzVq6O/cRaWhgaPMDu/Kyc2Sj77TaMjbj+ntV4Z8V6X5ES/Iy1ZyxKlYYMaXDzmXQiDAt25JBQ1KL2g6udHIHTI5WYPc0jMH8+XUDFIy00SnD+ZOWyT/cJafK85MU64RkZCeJvz2iefhVZWWWR17GDVrw7x3jZX6QyASIzMzom0XI7nrQ6dOnY4cOTJ9+vSq6mQZQWPHgqsrbN6Mv3+H/HwAADs75OGB/vwTVOjkykRWFp42DUdEFG0LAJ86hRo3Rtu2gaWl+lUjPrwFAIRQrVpuAHDj9pXomK8AEBiXLCDQYxf7b1ZmE19/6vklDgBQdAqcOgU2NuW/CyQkJCQkJCRVR3V5TyMhISEhIZGFIIh9+/ZFRERERERIC5ctW+bn59emTZsq7Jh+iESiiIiIhw8f3r9//927dwkJCWKxmMFgeHl59ejRY/z48Q4ODlXdRxKSn5j9SViMAQC6WUMncnb9fwwCQR8b2JYIAHA7G3e00jlqMnHiRAcHhwG/H14YgwAghYcBqsV8UxJ1vHqFly/H374BlwsAcOYM3rsXdeuGliwBSaDXUNOUWWbZZm9/+4ZPncJpacjYGPXsCS1aQMWn0NYIGjcOHBxgyxYcFwcsFmAMFhbI3R2tXAmNGpWqmZmpGL6WlzLM9NC8U7dvS2QEShnBYJwSClevXr1qyRIcEqLc19rSEiZPLsmJwNAUGpQ7cBwOHj0aR0bK1XqRmtrUzg4Atp/+W+A7FAAYAu7e3bN6hivkC4+Lkwb/qjD9BCosVCUokKgZRM2agVAIVKpUyiCRIOBhwzQoEbKy1C8vR4nG77//7unp+erVKz8/P7lFHz9+TE5ObteuXXltq+yIRXB0d27kex6roCRQHfme18iXMXicWcUbSWggI1WYmqx8sr6EH/ECDhszDcuUHqISpAZVaOHQsWPHMWPG9OvX7969e3S6/qHxug0Mxk63CD2cn5IkFPAxACAEVjZU3xaMnsEm5ddf4PPESn+OdCGbIlZ3MgAA4vFAhZRBgpYmNLqSliJMT1EnTUj9ISrMFxublvpFpaUIC/LVpSISCnBcjKBCBQ0cNs7JEhkYICtbiqp7nYkp0XuwukPcsWPH8ePH83i8spxgVQtq3x7at0fR0fjzZ2AyUePGYG1dIVvKy8NDhuDPn0sV5ufjhw9hyBB09iyYmsouYbFYBw4cePToEY/Hc3R0MDDCAFC7lru5mUVGZvq/V88DgEMhu/+nmM82Fo9d7PkUylNnu6DvSSDxLJk5E504USE7QkJCQkJCQlJFkIIGEhISEpJqCp1O379/f7NmzUTFuULZbHa7du169Ojh5+dHo9EMDAzc3Nx8fX0dHR3LsqGEhIQ1a9bcu3fP0NBw8ODB8+bNKxfvBJFI9Pr167t37967d+/58+eFhYVyFbhcbnh4eHh4+O+//z5u3LiVK1faVI85BHw+/8WLF9HR0QRBNGzYsEmTJnq7K5OQVA53i2cjT3Umz9X/Iu0s0bZEDACv8nVeNyws7OnTpx8/frxeQEimdmdqCBmQVAOePhXPmiUfHU9MxAcOQHo62roVAMDTE9SEbRAChYCrtrBYeOZM/PIl5OQAAAbA586h+vXRpk3g5qZnm+UH6toVunRB797ht2+BRkPNm4O7u5J6ynJ4iTZ2lGgaRBs7otq1YdYDzdtTYfMg5UDDhq1PnGAymQuXLYO1a3FiYqnFdnZo3DjUp4+0ALu5KU8qIaVePdm/8Pr1+NMnxVp8Cm20d49D768AgCTTxGYz1xZfXshVa2pnB9+/Sz5XoZoBQJ3CRpJOAtHpkqNWnVNlmZiYrFixYv78+WFhYXKL9uzZM3bsWEoFGZjrxaEduW+fc8Slv86CPPHzBxyxGIZPNKuifhXxJZJfmK/uWOdli5ISBO6e+r+2VJNsERXK//73v8+fP4eEhBw6dKgsbzRuHgYLfrf+GsmLfMfjsHFNd4MmzehMw3KWvdg50oxNCMVIP5tmyqNoUOkFvHoFUm1WWJh46VJ48wbS0oDPB0tL5OIS8OMHlEHWoEr+EhMlYBWqkybk5oh+xAs9vUqdqDQDRKEiMV/dGU5nVNT5GR/Dv3iqICNVyGEBgYCggpExqtuAHtDKsHZdmrQan4evXyj8/o3P5WAKBaxsKd36mdg5lrp7mpubN2zY8PHjx+3bt6+g3lYS7u5I6dOCWqI+8F495XLYYkMjIqAlo04DdaoOvGCBvJpBuujTJ/jtN7SrxD/pzJkz//vf/758+SK55dX1dGsT1AwAWjRrAwBPnz8UCoUIYNTbKJpI3DA924bNzTBkXPKs5Z+UbswXAAD++BHFxFSHBzMSEhISEhKS8oIUNJCQkJCQVF/8/PwmTZq0Y8cOaYlIJLp06dKlS5dkq1Gp1Nq1azOZTDqd7uHhMXXq1KZNm2q5iUuXLo0ePTo3N1fy54cPHy5fvrxnzx5vb29de5udnf3hw4fPnz9/+vQpMjLy5cuXiiIGpfD5/F27doWGhh4+fLhr1666brdcYLFYkZGRr169CgsLu337dp5MfMLd3X3WrFkTJkwgc2SQVE/EGOI4AAAIQFx9ozz/CdDfUVWSeKK+cdGH77rnEFi3bt2KFSuYTKZ58bq5pKChmiMQ4BUrlM/1FwjwrVtw6RLq3RvNnw+PHuG4OKVtoDp10OTJ+mydx8NDh+I3b0oVcrn4zRsYNQodOwY1a+rTrCwCAb5xA4eFIQ4H3NzQ0KGgq40TQuDjg3x81NXx8YEbNxSLRRs7Fn2ys9NqW8qEEbLYGRk9evSoe/fur1+/XrdlS61Tp9DXr8BiAYMBLi5o3jw5vQUxb574yRP48UNpa6hWLTRzZqmi58+hdICfT6Edazt4U8+pSVYOMGw5FAsaZufFq9qpKpYySOjUCa5fB4HqC5AK929sb6+hZatKdS4aO3bsli1brl271q3Y/R4A8vPzT5w4Ieu7VuV8juB9es9V+tggEuGI19y4aGZN96p89BWojfUCgFisuU4lYxYm358q10wghA4ePNiuXbtVq1b973//K1tT4NGQ7tGwAifiW9lQrGtQFAUNGFA608WWk6BqxabFF7fw8HDIysL9+4Os0is9Haenv7C2RjNnBuzYAQD+/v7aX/ekh1WppkEk0nwSikTye+TgRDUzJzLTlSeqAAAjI6KCvupn99n/ninMyym16cJ8SEtmv3zEcXKljZhkbmNHSfguOLIzLyVJAMX7FxctiP7Mb93BqGs/Y9l1O3fufPPmzZ9e0KAj2ZmiQ9tzE+MEfF7RF/T6Gce5Jm3MdHNzS2XCtbw8/O6dmgbxu3eosBCMjQHg7Nmz06dPT5fJVOXl7QkALBZ79co/bt5sW1BQAACGQpFrbgEAIAx1M3MzXOw4VEqCmXH9jBwAgJwcfPUqmjGjfHaYhISEhISEpBpQ1SZ6JCQkJCQkalm3bp1GbYFQKPz69ev79+9fvnx59OjR5s2b161b16+Ynj17LlmyJFLBixgADhw40K9fP6maQcKLFy8aN25sa2t7+PBh9duNioo6efLkwoULu3Xr5uzsbGVlFRgYOHny5G3btt27d09LNYOUjIyMHj167Nu3T6e1yoJAILhw4cKECRMaNGhgamratGnTqVOnhoaG5pWebRkdHT1t2rSGDRtevny50vpGQqI9CAGBAAAwQM932OsZTuZVdZ/+w6C/oyp/ozUMgIIAAHIEINQluJOWlvby5csBAwYAgGHx6CtH3TxDkqoHX7yIv35VuZjFguPHAQAsLGDJElAW60VOTuiPP/RLOYHXrMFv3ypfFB+P58/Xo81SPHyIu3XD06fD2bP4yhW8ZYu4Vy/8228gVGforQdo5EhUu7bKxQwGBAcXff72DT94ABERSvuANYotHBzs7e2fPn3q7e3tHRQU9OrV5fHjedeuoWvX0O7dStwj7OzQjBnK/a5r1ICFC8FMZt48h4NL51O47tOxyV+P5o7+PcmqqGNeqdGX+fAiNVVp715kZr6cOlXDLlQKqEcP5KlaEGZpiVTkaCfGj1cnWTAwgM6dy9w7HaBQKH/88cfChQulFmsAcPjw4Y4dO5bRU618eXCLzWGrvGGwCsT3rrEqsz+KuLoZGKiN5xqbEXKTxasbVa5mkGBoaHjlypUTJ04cOnSoqvuima79TEzMCACgYkGPhD1z349d/qr/8tf9zbiZHKqx0lVKqRkA8JQpSn1rIDMTb9sWfuSI5C9pcgpFGYos0qV5QUjpAa3lTmMw1Y0tG5tSHJxpcoUGdORcS75QFjsnqr1T+Z/eqcnCK6EFcmoGKTwujvnC37kuKy5acHBrbsqPEjWDhLwc8b2rrAe3Sl0cOnXqdPt2qYRNvzx5OeIdf2bHfOFL1QwAwOPi6Cj+9j9yCguUPEnj8HBITlbXaHIyfv0aANhs9ooVK2TVDDXsbCwszQHg04cvDx8+3Lhxo5OjMwCwqJQYS1Mulbq3Sb0nLnYAQMG4RiG7pE2ZRkhISEhISEh+Aar1yw8JCQkJCYmRkdHt27f79Onz9OlTLVfBGH/79k225MqVK2vXru3Vq9ekSZOsrKz8/PwQQjdu3Jg4caJYrDxylZGRMXr06L179/bv39/X1zcgIIBZHPl48uTJ4cOHL1++nJaWpvd+IYQUHYPFYvGkSZNcXFw6deqkd8vaIPGEWLt2rfa78O3bt969ewcEBCxZsqRnz55kEgqS6gMCMKRAQXGgLYELbcNxRHPErEa21v8JyiJlkKyrt7uD9BzAAGwRmGr9inPz5s0OHTpILu+04qsajxQ0VHPu3weRyjmdAADJyYAxIIS6dEH29njVKvz9O2RkAEJga4vc3dGaNcqzMGhEJIInT0C14T/+9Al9/Qp16+rTOACEhYnnzwe5W3NaGj59GjIz0b59UOabb6nfad890o+STBOlSAQoqVwDAOBetJIW3afB3Gkga+0gi5UVmjYNABgMxrJly6ZMmXLhwoUtW7aMGTOmR48eo0aNUjqlFQ0Zgmxt8caNODYWWCwAABMT5OaGFi2CFi1KVcVY+p3wqAZLhy7b334kLi6xzc+ccWXXOIMMZg0LnJ2qVNOAGjVCI0Yo6blGMjPxjh3w9SsWi5GJCfTqhXr00KcdKRQK2rgRJkzA8fHyi0xM0ODBoMp+zNMTdeqEz55VqjhBjRuj0aPL1DHd6dWr16ZNm/75559JkyZJSu7cuTO60ruhnoI8tZcRgLzcKr4Z1KpDs6lBTUpQKWayqUG1sNL/WUc2jF125YH6oHiVY21t/e+//7Zt29bFxaVdu3ZV3R11NGhM79rH+Pnp2MHP5zixviFccqJiRICBAfD5pVYoTuNS5Ljw/DmOiAAZlYOEogtgejpevz48PFxWzVDGo+/oSrO1oyR8V/l7sbWnKD1RB48zS/khTE1ScoZb2VAGjTUtS69UcelkQW6Whp92eqpo14bsQgWfDAlstvjBTXbztoYG9KLvzc/PLzY2Njc319zcvHx7W2058U+e0gMHAClJghN780LmWsgvyMzU0KhYDFlZAHD06NGoqFLvFHU9awOAWIy/RsXy+fzz589PnBhy+uxRoUh0toE7y4CWYcgAABs2d9DHaCuOjLCdzDdBQkJCQkLya0EKGkhISEhIqjs2NjYPHjzYtm3bhg0bUpRaTGsBxliaq6Jt27aLFi0aOHCgUNN8x6dPn0qEFCYmJgMHDhw4cODatWsfPnyoRwcsLS2bN2/eqlWrwMBAHx8fOp2ekJCwf//+rVu3ylpEiESiESNGfPz40cbGRo+taMODBw8mTpz45csXPdZ9+fJl7969fX19//jjj4pWXfxXEIng82ecmYns7KBuXSBI9yx9OO6Fhn/ALCFIBn3TBbAqFq+tQ8puqgCNogRtdA96pK5gEFAAAABcMWg/BH737t0OHTpIPscXp5xI4uq05UqBw8F79sCrV8DhAIMBvr5o0iQw1JBO+5eFp8GDBQuFiM8HOh0AwNsbnTuHUlPxp09AoaAGDZRP/deSuDisXgiYn49v3UL6CRr4fLxmjbyaQYJIhB89guPH0fDh+rRcVRAEmJrixERUr56kwMrKavz48ePHj09LSwsNDZ09ezZBENu2bWvdurX8uu3bo3bt0Lt3+PVrIAgUEAANGyrZhKEhMjPDycnJlvajpu9+5VaUZcM2P3PmlV1j7h1j8jlowQI0czpMmoRLq10BAHl6ol27pOFA7cEHDuB//pHmxcAAEBYGhw6hvXvB0lLX1kqoVw8dPQq//Ya/fIHsbAAABgO5usKoUepVF2jtWiwQwJ07IPNIiZlMokkTtHdvlTxa7NixIygoqGPHjm5ubgCQmZlpa2tb+d1Qg2phUnGFqha3IQTtexiHHslnFyrpiqk5pWewiVyhSATJiQIOC1tYETZ26ob7ZKfdS//UL7CtSspQTewZpNStW/fMmTPBwcEPHz6sU6dOVXdHHW070JtvWkgtlH9eQlgMfD5YWICpKeTnA42GbGwCsrJAJm+OODS0qbGxxLdfFom+4UVqau7bmC8POU+fvmzRIsDf3x/Wv9SyV7IniawMAiHo1t/k+D+5BXlKTlRzC0rfofInqgRjE2LKb5YHtuYmxQsEgqKziKCAvSN1yDgzRxd1/g0quX9ffO4cysnBDAZq1AiNHSv3VaSlaGV3xC5Ud4HISBW+C+cGtCqa7UClUhs2bBgREdGmTRt9+vyzUZgv/hGnLj1bYhyfwxYzDUvdepCHB2YygaMsOZxEm2hoiOrUAYCwsDDZOSdUKqVWbRcASIz/weFwASA1NZXJNAxs2/HOvRtx5kVnV73MnJBXnwwFMsfX3h717KnvXpKQkJCQkJBUR0hBAwkJCQnJTwCVSp09e/aMGTOeP3/++vXrtLQ0kUiUlZV14cKFrNJWw9rw4MGDBw8eyBV27NgxJiYmNjZW6SoFBQUHDhw4cOCAThuytLRs2bJl+/btO3ToUL9+fTlXAxcXl5UrV06dOnX06NHXr1+Xlqenp69YsWLHjh06bUsbeDzeokWLtmzZosqXQoqFhUX79u1zc3Pv3bunWPn169edO3du3rx5586da9euzefzxWKxo6NjQECAdVkCRf81RCK8YQPcuoWTkoDNxsbGyNERevZEM2aUfQ7uf4225pDYGkWzIeAllmTy3fUDOlpBuzLElUgqGTkFg66aBkbxqClXlxDU/fv3lyxZIldIVLff34sXePFiHB0N0qvxo0fw779o9Wpo1apKe1ZFaAoYIyOjIjWDFDs7VHquqp6wWPJTYxUpncdKe/D58zhamQWCBA4HLlyAMgsaFH9WEo2R+MsWjBBycECjR4OTEz56lMjyB6W+CwQB/fsTmzaVavavv7CjIyQlyVomgFgM37/j6dOhSRO0Zw+YlmiNatSoMXXq1KlTp168eDE4OPjgwYNdunSR3xBC4OODfHw07JKf3xOx6djpu9JNi55AeoZf23rgN3NWHgCAkxMaOhSsrNC5c3jVKvT+Pc7NBQBkYYGbNEHLl4OJ8kibGvCJE3jTJiidnwu4XPziBYwYgc6dAwZD1zZLqFULnTmDEhPxo0dQWIi8vCAgQLPkgkIhNm+Gly/xvn04IwMJhWBpifr0QX36VNUTRYMGDVasWNGnT59Hjx6Zm5sbGBjwNf52KhcjEw06D0PjqteYNm3NzM4QPbjFlvOTsLAkuvY3rtvAQFoiFODQo/lfPvJzs0UCHjY0RlY21DadjZq31SG3jkZZg/Y2DNVNzSChdevWv//+e69evZ49e1adJ9PjffuoX5VkSyyCx0O//YZ8fIDBAGtrKPZakNC0+CVXzpNGImhoamd3I4d9ZmfqnctFlz6NR0paQY2lh5cvvXu2yc1LhTlZpU5Ua1tKr8GmteoYgAqsbCjzVlm9e8l9+4LD5WAqDdVvRG8WyKRSdT9/cnPx5Mn47VtgsSQdxTdvwrlzMGcO6t1bUoXPw3ztHhPFYnWnulgMMVF8qaABAOrWrRsdHf0fETTEfOHnqsjZISEnUxwXLajXqPSTmLc3cnRU/pyDEAAgV1eJclFuzklt95oGdAMA+PqlaKBGJBLx+fw+PQd8evksuTCPEOO+UbEdY34guTZbtSqThpWEhISEhISk+kEKGkhISEhIfhooFErLli1btmwpLfnnn38EAkF8fHxeXh4AhIeHb9++PTJS9QCQCjp16nTlyhWRSLRz586lS5dylE4d0ASVSvXw8GjQoEH9+vXr16/fsGFDT09PjakZbG1tL1++3L1791u3bkkLDx48uGrVKis1GZF1JzY2duDAgW/evFG6FCFUu3btRo0a+fj4BAYGNm/enEqlAsCHDx/mzJlz584dxVWePXv27Nkz2RIKhdKlS5cZM2Z07NiRzEmhAZEIjx6NHz8uMYguLMRfvkBcHHz+jHbtIjUNeuBuCGvd0YJvGAAwwMiP+GVT5KA2/zRJeaF9vgm980qox6Q43pev1dQ7AIDIyEiCIOoWT6a3LT5VausQ/al4vn4Vz5olnQheBMY4OhrPm0ccOAD161dRz6oMNHQovnoV8vNV1tAvnYQ2ODqCmRlwVZt4UCjQoIGejT96BGrlhjg1FYnFFTTbHu3aVequc/IkdPJXXlUshidPIDtbVlmC5s1Do0aJp0+HFy/kEx+w2fjxYxg1Cp09C1T58Yc+ffpYW1sPHjw4KirKWGFKsTa8n7m0/wcqj0IDAKpIuPrU75Nu7i9axmSiAQNA8jRlYUFs3gwYo8xMQAisrfW8y7JYsGePvJqhGPzxI2zYgJYtU9/Gq1evTp48+eDBg8jISC6X6+zs7Ovr27Rp0+bNmxflOHN2RkOH6ty3gAAUEFB9nh6mTJny/fv39u3bT548OSoqqly8x7LSReFPOTmZInMrin9LprWt/gkXmjRlfovkS+eFy0FnEM10kQKUC2nJwtuXC7OzRCIhGJsSAa2Z3n6Mrv2MvXwZV84WZGUI+TxMZxC29pQ+g02ta5TsO5+Ht/2RFftNAMV7wyrErELBuSP5yQmC/iN0s+6voOQRGAOPixnMKj5Dx44d+/bt2xEjRly+fLn6vq2EhanLrMRmw6VL0LMnAEgyR0jtGaQoZth5kZoq0TQIEY2P6ClJgvZNrtx908Pf319xdaWolz607mhYvzH93zMF6SlCAR8b0JG9E633YBMTMw33LITApynDp6luOjAOW/zgJjvhuwCLsbEpJTCI6jBnBH73Tq4ajo2FFSvAwAB17QoANAOkj1RCGXK3YldX14SEhHJpufrDUmtfAQAYgMVSeJ4hCCxQ7euAEPTsKXn/dXFxkRZTKJTGvg0BgFXIToxPlhSamZkZGRkBwMJVf71YtbzmvfsuSaVPeAoFNWuG1q3TdpdISEhISEhIfhJIQQMJCQkJyc8NjUZzLw5d+Pr6Tpo0KTs7Oy0tjc1mA4BQKAwPD//rr7/iFRMSF9OkSZMzZ87QaDQajTZnzpxZs2bt3btXG2EEk8ls1qyZr6+vl5eXl5dXgwYNDAxUTkBRA5VKPXLkiKenpzT3BIfDOX/+/IQJE/RoTSl3794dOHBgTk6OXDlBEMHBwUOHDm3VqpWFhUKqSwAvL6/bt2//+++/K1eufP36tfqtiESiq1evXr161cvLa8GCBUOGDKHobuP8HwGvXo0fPVIyWMnj4Tt34O+/0ezZVdGvn54QJ7ibDTezAAAKRDDsA77ri6rdhPtflwoSK2iDjQEACwAglQ/KjOmVEBoa2rdvX+mf7OKfo1F1um7hJUvk1QxSkpLwsmXo3LnK7VE1oHFj5OeH791TvtTJCSm4bpQbVlbIxUVd1gknJ9RRwdJASzTOXxcKgccDZsUHWZOScHKyaGNHytzblLm3lZg0pKTgGzfkI+4EAQkJ8mqGYvC7d7BjB5o5U3FRq1at2rZtu2PHjt9++03XnnLFMCmeyaMAANjmZ+7fPqVV1POiZVZWqF8/NHduqRUQgrKF1fG5czguTuVisRhKaz0VlounTZt29erVcePGbdu2rVGjRoaGhnFxceHh4S9evFi8eHFERETjxo0DAwMHDRrUUGmWjZ+KDRs2tGvXbsaMGXv37i3j7nDY+Miu3NivgsL8oov1/Rvs2nVoI6eYMw31uc03a8t88ZD97bPy352bB62xfxmcNnTnwvH88CecvJySKODnCH7tuuzxsyycXKmT5il5SpdydE/udxk1gxQOW/zsPrumu4Fvc3X7Eh3FB9DL3l87XjzkPA1j52SLxCIwoKMajtQ+g01qOFTZaOSmTZvatGmzd+/eiRMnVlUfNKDR6UdFBYm+4YUK/0KJpqGHuTAAEAAU5CuX0Omdf8TKhjJ6qrmua+nB47vsu1cK01NLXqOcj26xi49Q3uPMTPjrL2jfHgwMEAJzK0pGmjp3AW2gUlDdhqUU087Ozk+ePCljs+WLSAR3/i2M+sgrLBBTqcjUjAjqauTpVQ5Cb0dXqgEd8XkqZQ1MJnJwkr+k4Lt3IT1dZaMY469fJUdwypQpJ06cSEtLA4AWrf1MTY0B4P3bSKltpJeXV9GGGMzAPzbgS5dg3z784wfk5wOTiezsICgI/fabooaShISEhISE5Gen6j30SEh+XqZOnTp48OC7d+9iTRk4T5w40bx582xJJlQSEpIKxtLSsl69er6+vpLpbtOmTfv69evhw4c7d+6sWLlly5a3bt0yMzOTlhAEMWnSpI8fP758+XLDhg2DBw9WtCSl0WjHjh3LyMi4d+/ehg0bRo4c6ePjo5+aQUKNGjXGjh0rW3L79m29W5Pj33//7d69u6KaoWXLlm/fvj158mTPnj2Vqhmk9OzZ89WrV9euXQsICNBmix8+fBgxYoS3t/fDhw/17/cvDJcLd++qnHrF48GVK+omZpGoBgEcaIBcigfr3hTA7qQq7RBJZeFcHKyJ185hRyQSHTx4cNSoUdISqQkxs/oIGlJTcUyMmuU4Jkal3OGXBu3YgZo0UeJkY2+PFi0Cmbl95b/pWbNUOhgbGKAePRQzl2tLjRoaNm1sXBlqBgBIT4eCAulflLkKDyQYg0KKLnzoECQmqmxTKISwMFULZ8+evXfvXo2vVIpsiMOfWQAARhS4kX6ztRUFGjVCPj6oe3fixAm0fLmuDWoEh4drMNLIygIWS9XSLVu2REREREZGLl++vHnz5kZGRgihWrVqBQcHb9y48cmTJ2lpaStWrBCJRJ07d542bZpQhUDkJ+L27dt9+/Y9duwYV421iSZ4XLx1TVbEK65UzQAAhfmiiNfcrWuyuBx9HAUQgpC5Fu6eBnIztmk08GhIHz9L3YNxuXP5dOHD22xZNQMA8LjizxG83Ruy1WeKy8kSRX/mK/56joXYHQux+2d4jXZculkYlvxTXP36+cJ9m+XfEcqINBaOMRzYlnv6QG50FD8rXZSTJUpLFkaEc7f9kfXikf7nQxmh0Wg7d+5cs2aNqNo+bGsMxKqtgDz1V5dKTxK5E6aCfDv04EkY+9KpAlk1AwDUyniJsMrfCY6OxsePS96t2nYy0sYmhMFQV8fWgerlU0oZYG1tnZmZqbHZSiM7U/TXsswrZwu+RvKTE4QJsYKPb3n7t+Qe3pmr+51WHpdaNBs7dc/K1jWoDs7ypyi+cAHUumCir18lH9zd3bt27Uqj0dq2a+5Rzx0A0lIzPkd+ky7dVDrpFerdG/37L3HjBhEaSly6hG7dQkuWkGoGEhISEhKSXxJS0FB9OXHihJ+f38qVK78WP9WRVCZLly5FCFFVPwSnpKTs27fv9OnTQ4cOZaketAKATZs2DRs27Pnz58OGDdOYt76SwRj/9ttva9asqeqOkJBULAYGBiNHjrxx48apU6f8/Pwk/qJOTk5r1qy5d++eqswO/v7+8+bNO3nyZHJy8r59++oX23ojhFauXDls2DCJ1WF50adPH9k/X716VS7NvnjxIjg4mMfjyRbS6fSNGzc+fPiwUaNG2jfVtWvX58+fnzt3rnHjxtrUj4yMDAoKWrFiRXW79FU5+PlzrCbqA4ATE+HTp0rrzy+GMQXOeiNq8UPuihicVr3Sdv+CaJ9vQvvWdDV7qF08PB3DwQAgFArzVHjCS7hw4YKLi4u3t7e0RJqrwrR8BQ0iET5+HI8dKw4OxsOH47VrVZnVK4Lfv4eMDHU1srKwikRClU1WFl64EPfrJ+7aFfftK54/X0PPy4ixMTpzBo0fj+rVAxsbMDMDV1cUGEgcPYp69arA7QJAmzZo4kQlmgYmE3XpgnT3GJCCRowAteJCKE6PUuFYWoKREQAo8WaQ4ugoXxKl4TqAMzNBRSDFz8/PyMjo0aNHOnUzgQvbi++lq92Q24Th6NQp4upVdPky2r27grKxII2PNGKxKkkil8tdt27dP//8oya5hqGhYfv27f/444/Pnz9HR0dPmzatLL2tDlAolCNHjqSmpg4bNkzvRk7uy0v4rtyrPOG74OR+bS+qchgaEbOWW/UbblK3gYGDC9XBmerpRQ8ebT59sSVdbTizfMnJEr18xFY13Tn2m+DedXWjDeFPOPm5Sk7L4XtTh++VzzugqGy4d52laqZ+2blwPP/dS07ptxAAgJws8eVT+T/iVfvPKxAdxd/9V866xZlrFmRsXpn17+kCAV//wKyPj4+9vb2u15zKw9ZW/XKseAWWAW3ciJQJ+/iEckncvaslJ5hSYwbJCaNUE6NKKFNBcNj49uVCdmGpM9ZIkGcsUCvKEYvxmjW4Qwfx3Lk+9QXe/kwaTd0PnEJF/q2Y9k7KBwONTIhOvYyppVuwsrJSP39JIBBkZWXpl9dSVwR8vGdjTsJ3gdz9is0Sv37KPX1AzwumFISgTScjpqHygIKREWrXXckgCVKTKUxCYaH04+7duwYP61fHozYA5OXm3731SCJ5dHd337t3r52dnZLVa9QAHx9wc6ugzFwkJCQkJCQk1QHyNl99OXLkyOvXr1esWKEq37ne/Pjxo1WrVlrmyfsp+Pr1a0BAgGz6+Upg8+bNfD4fAJYtW6Y+4evEiRMl6Zlv3LixcePGcuxDWlqao6MjQggh1KxZMz1mvQwbNmz9+vXLli3btWtXOXZMI6dPn/b19V22bNkntRG70NBQyd6RkguS8mLQoEHh4eGFhYW5ubmJiYlLlizRxlaByWSOGzfu48ePz58/P3PmTGRk5KJFi8q9b76+vrIJGuLj4yVZM8qCUCgcNWqU3MXBzc3t6dOnc+bMIXR/20cI9evX7+3btxEREbt27Zo1a9bQoUNHjx49ZsyY2rVrK9YXi8UrV64cOHBg2ffllyImRoMBA4eD/5OzrssLTyNYXqtonJEnhkXfqsussl8b9RKE8hU9KOJuWPQh8kd6//79zczMXFxc3NzcLl26pLT+jh07ZsyYIVuSUyxosChH4+24ONyrF162DN++Dc+e4QcP8M6duEcPfOGCVqtrMzlbTULiygJfuYJ79cLHj+PwcPj4Eb96BadO4d698fnzFbhVOh0tX45u3iSuXyf+/Ze4excdPQoeHhW4xWLQpEnEvn2odWtwdQVra3B0RL6+aOVKtGOHEtMI7fHwQC1aqGzB2RktXap/4zrh4oKKowUSTYO8SYOtrSQfeSk0RvoxVlNn+PDhp06d0r6Pn1kw4ROWGKv4mcJYddG9ckXTOYbMzMDUVOmiixcvent716tXT5vtmJqahoaG3r179+rVqzp3sppBoVDCwsIePnyYlKSPaRKXg2O/qlMmfv/K18+kAQAQgradjWYutVqyzmbJepvpiy1btGOW5XesB3evsXKyVD4WioT4wyt1r/mZav3zh+9NHX9Mtc07gFxsuBxhFYrfveSKVNzHcrNFF48XKF9WGozh5P68vRtzPrzmJnwXpCQKo6P4Ny8WbliWlfJDfwuTLl263LlzR+/VKxQ0ZoyqywgAgI0NMWmSuvXr1UNHjqCmTaHYg1CEqGmGNa+7jFda/dl9jlKxmSpxg6yCQVKn0jQNj+6wMlLlT3gqFqixZyiCz8fR0XDmDO7Xb0TPwg49jK1rKNcr0GjIqwl90FizkLmWLrVp1NIiV0sbSs+BJv6t5HO48Hg8Gq3o8RFjHBMTc/ny5b/++mvSpEkdOnSoWbOmiYmJh4eHtbV1nz59oqOjtd5jfbgaWpCkQi0kEuGIV1zF71BXWrUzbNWBaWQsP5hgbEK06Wwc0EqZdIauKduFTIXbd2/QmVQA4LB5H959tbay8fb2HjFixOPHj4OCgooqFRbiDRvw8OHigQPxqFF43z6tHptJSEhISEhIfmZIC6ZqSmpqquTlyszMTG7ObhnJz8/v2LFjVFRUmzZt9uzZM3LkSNmlmZmZNnplFR00aJDsCFRhYaGJiYnGtdq3b3/nzh2k74DBtm3bpk2blpmZ2aZNm7S0tC5dukjMBiQRwQEDBpzTIqnws2fPmjVrpuumc3Jy9uzZAwC1atUKCQlRX9nIyOjo0aMtWrQQiUTLli3r3r17/fKYMCQUCoODg5OTkyV/stlsgUDAYOiW6dPX1/fkyZMAMG3aNCsrq+DgYOmiadOm7dixQ+/u9e/fPzQ0VNXSU6dOvXnz5s2bN3Xq1CmXb4OERCcMDQ01V1IAIdS0adOmTZuWe38kGBoa2trapqSkSP4Ui8VxcXFl/IEcOnToy5cvsiWtWrW6dOmSpaVlWZoFAC8vL2n2Sglisfjy5csbN258/PixXOXz58+npqZeuXJFfWKL/xDOzkAQ6mI/dDrS5D1Oop6pzrA/CeK5AADnMmABCzzL01GFRAfwLE+JmqFCNQ3uxWOnYfOHTgxskp6ebmRk9Pjx48GDBwuFwv79+8tWTkxMjIyM7FV6Kn+uoGg43pxaTrGsnBw8diz+9k2uGMfFwerVYGqK2rdX3wDy8sIWFqCQMKgEMzOknWVOBfLqFV65ElLl5wHjxET4/XdUowa0bFmBW0dIY6aGCsHXF504gYRCyM4GU1PQ8QlcFejvvyE7G798KS96c3JCK1YoMUWoIBCC7t0hOlpWLkOZe1tq2IB8fEBxfqSrq4ZWzc2BotL/ZPDgwf7+/lu3blXjkCfhYQ5sTcR3skDyi0UAf9YpQwA6MxMfPoy/fgWMUd26aNQoUPs6jIYOxSdPqkn1gr29VXXmzJkzw4cP175rxsbGO3funDJlSocOHegaQ0EA2dnZubm5BQUFQqHQ2tra0dFR45dZaVhYWAQFBT18+HDIkCG6rvv9Gz9bdbwfAHIyRTFfeA0al8/PsPLJTNUQhFPvoGBmocFWyMAAJfpgU3NCadT5WIiyuc6lkQa2dYpbhz/hZGeqO3AZqUIBH9MMNPx8L53Kf/GAIxCU2jQGSEoQ7Ps7Z+5KK0MjfWZq+fr6/vPPP3qsWBm0aYPat8f//qskQMtgoL59oU4dDS24uaHQUPTt290FV3npeXHG9b9YNBUiGkSfVaybmS5IiBW4utFA5hCrP+hmYVip3KFCSErC58/j2FhkZ1eY1xZA/l5TQLPgUo1NBVoleMVRUWjK5B4XL3boafQunBvxmpcYKxCJsFgkplAJc0vCvxWzbScjhMDWjjJ/lfXD26zIdzweF1OoYOdI7drXxNRc/nxLSEjo3bu3vb39lClTPnz48P79e0tLywYNGnh4eDRq1Khfv37u7u4uLi5UKpXD4ezevbtly5Znzpxp27Zt+Xw/CnxVloNGSl6u+P4N1sDRqhUz2tFniGk9L/qtS6ysTKGQD1QDsLKhdu5jXLe+iukizZvDrVvq3n+LH3IEAsGtO1cBwMnRZeG85XQ6QyAQSPUiEvCtW/DHH9K8bBgAHjyAs2fR33+DdqpBEhISEhISkp+R6vJ+SyLH8ePHJfn8Bg4cqGuIWj2mpqbBwcGrVq3icrmjRo2KiIhYv369HpN0qw/W1tbr1q0LCQnh8/l//vnns2fPTp8+XUP3kU1PT88vX77MnTv3r7/+0lj5zz//zM/PB4C1a9dqM707ICBg1qxZW7ZsmT17ttJJzLqCMR47dqwkOT1BEGKx+MOHD8HBwVeuXKGoHihUZO7cud+/f9+xY4dYLB4xYoSlpWWHDh3K3j315OfnX79+HQCMjIzkAgwkJP9xJL4vUt6/f18WQcP79+/nzZsnW+Lv73/jxo3yzZQhhSCIPn369OnT58mTJwsWLHj69Kns0qdPn7Zs2fLu3bv29vYVsfWfC9SiBXZ0VJNrHDk6gi7ZQEgUoSLY4oH6vMcAABj++I6PNKzcGZf/GbTJECHVNGiDrskmJNQ2BAQgSohix39ds/YWnUoBgFatWl2+fLlr165NmzZ1cnKSVr5161bnzp3lHuGkDg3m5eTQIF6+HBTUDEVkZMD69RAYqCa+CwDg4oJq18avX6tajmrXBje3snWzrODff1dUMxSRno7XrUOXL1dujyoRKlWjMbhuMBjoxAnYuRNu3cIZGSAQIBMTqFMHLV8OyvzDKw40Ywa8f4/DwkAoFG3sKHFokGgaUMOGaPNmJauMGYMvX4a0NBUtIlArCXVxcalZs2ZYWFjHjirzXLwvgGUx+IGMwodAMN8V/PWNy+C//sLnzknVCfj6dRwaivr2VZc6xNoa9e6N9+8HZd54yM1NjZHG8+fPt2zZolMPO3bs6OXl9ddffy1ZskRpBRaLdenSpdDQ0IcPHwqFQisrK2NjYxqNlpGRkZGRUbt27RYtWixYsMDd3V2n7VYExsbGehgKAkB+rlj97GsxhoL8n9iKSWPXsdqk977NGfdvFLJZKuuYWxKSEKxcBLqiZ9UnxQnVdhzYHJyTLbK1UzcsmZ8rfvWUK6dmkJKaJLx4vGBoiJke3atdu3Z8fLweK1YOaPNmYDLxnTuQLmOw4eCA+vZFCxeqWis8PNzf39/f37/IkLVOnbRuYx7fY0sO/MvoXgAQ4C5/U+bzITVJ6OpGU1QzKKJoyVCBygYOB8+di58/lySxwgBd6YfrMz2O1l2Za1CiPBMjSrKhmy0nQctWcWQkXLjA6N+/WRtmszZMABDwcX6e2NAIyaVRICgQ2MUosIuGd+cpU6bMnDnTzc2NxWINHDiwcePGqkT8TCZz9uzZ3t7eQ4YM+fr1q3qr15IOnzkD585BWhoIhWBmBj4+aOFCULEuxsAq0OBXkZ1ZPk4GHg3pHg3pAMBmiTXqitCwYXD8OFaVUtncHE2cKPkYnxDL4XIAoHuX3nQ6AwDk1Azw/DleskT+4VMkwp8+wcSJ6NQpcHDQa4dISEhISEhIqjukoKE6IhQKt2/fLvm8b9++ffv2lbHBtm3b3r9/X/rnypUrHRwcpkyZIhaLN27cGBsbe+zYMbn5yiNHjuzZs6c2jU+ZMiVDIUUug8FQo3bft2/fixcvAMDDwwMAlNZMSEhYvXo1ALRr107VNI4WLVpIPowaNcrNza1v376ZmZkPHjzw9fWVejO4urouVTao9OXLF22EC0pJTk7etm2bpAODBg2SXXTnzh01Y3AA8Oeff/75559KF7m6usbFxWnZhzlz5hw9ehQALC0tb9y4MWnSpDdv3ty4cWPatGm6Jo/YsmVLYmLi5cuX+Xx+v379Hjx44OPjAwBBQUGq5vRERUXdvHkTANq1ayc3RVtKY9XzBS9evMjj8QCgf//+FRRYJSH5NRCWwTXxzZs3nTp1kk0hjxDatm1bJfzoWrZs+ejRo9WrV69cuVJ2BPbz58+1atW6fv26q6vrly9fGjZs6OzsXNGdqaYYG0OzZvDjh/Js4hQKtGsH1WZW5c9LkCV4G8P7QgCAK5mQwQcbzRJEEp3RUqygn0xBe5gE1DCAhIiHFN8O6UKKc/EPqEmTJpMnT549e/bZsyWzEp8/f95SwTYgt3guukW5/PgEAoiIULMcx8aip0+hdWv1zaBFi/DUqcqDxLa2aMGCsvSxHPjxA3//rmY5jo1F375pnktayfz4gY8cgYQETKejoCDUvTvQyjHRSNmgUtGMGTBjBuJwgMUCK6sypbHQG4TQvn3w++9w6xZOTJTVNODxTsrjKM7OqEsXfOKE0jQoyNMTlRZZKjJixIiDBw8qfZlK5MKqWByaDuLi2yYFQXdrmF8TNdIqHqQEvHo1PnoU5DKaJyXhffuAw0ErVsivEBuL4+ORmRmaNQtyc/HVq5CbW7IUIVS3Ltq6FVTEsYRCYVZWlqPuNhtbtmzx9/dv27Ztq1atpIVsNvvatWubN29+//59YGDgoEGDduzYIacZ5fF4UVFRV65cadmy5f3797VMdVFxREdHDxs2TI8VazhQaQYgUJ10woAONRx+4qcmc0sNExKMjNVVsHOkutSmRX1Q/gXRaBDQUon9u6KaYfjeVNDOsEEjZmE4owXQmRquXRQKGGiyZ3h8l52j1uYhLkZdOhI12NvbS90uqyMUClq3Dn37hg8cwKmpgBCqWRONHy8XqZVXMBQjLek9xOTjW25ejliiZpBFqm8gECi6DkjAGBJ9sPNb+cNUGfYMAgEeNgy/eiX7ukTnFdTlvZr6cdp2rx15NGtp+fnac5xYX6252iW14fPh+nWQmVpDM0BWNjrMC5Lly5cvb9++PX/+vDYznSS0a9fO39//8uXLQ4cO1VBVKMQTJoifPEGyt6qICHj2DG3dCg0aKK6BkOanBr1dclWhlUsKnY7+9z88d64SFayhIerbF4rvcT+SikT/tWoqmwyGsRopLf7+HZYuRQcOaNt1EhISEhISkp+Kn/it7xfm1KlT2ge29WPixImWlpbDhw/n8/kXLlwIDAy8evWqbLIJLy+vAQMGaNPUPGUjU1Qqdfx45fn5bty4IXmzaty4sURSoLSmNIHFoEGDVDUlS6tWrZ48edKpUydJ1nlpJN7a2lrp6vfv39db0LBy5UoOh4MQ2qxsclJFgzGeMWOGRPLCYDD+/fdff3//69evt2zZMjo6evfu3S4uLosWLdK+QQqFcvz4cX9//6ioqIKCgu7duz979szV1bV///6q7BOOHTsmETQMHDhwkvr0jco4ceKE5MOYMWN0XZeE5NdGzk/Y19dXv3bi4uI6dOiQU9qlfPjw4RWXL0MOgiD+97//1a9ff+TIkbKz8Xg8XocOHTDGGGOCIMaOHbtu3TpJ/gsul3vlypX379+bmJj07du3TnWLfpU3xB9/4NhY/OaNvKaBQkHNmyMVEzFJdGVJbRQcgQFAhOFwCszTYIhOoicVLVbQEhcmxMV/ptT2iueCs4zB2cKFCxs2bHjr1q1OnTpJSiIjI0ePHi23el6xhMysXN6QEhIgM1NdBS4XP3yINAkaoGlTtHQprF+P5TxdnJzQ3LkgE+CsEvDHj5CVpa5GXh5+/x5Vn0u6UCheuBDCwqRzXvGlS7BjB1q6FCrM/FkH3rwRHz+O0tOxgQHy8EDjx1eNmkECQRAmA/Ht+fDoEXz7JnaIIuI8AQDt+6HqJ49WrcIsFty+DTJ6SiAIVK8e2rMHNCX8Gj58+PLlyzMzM62tS8JUbBGsjcN7fwC3eMYpFcEIe5jpgmopS9KtLV++4IsX5dUMErhcfOkSCg6GYpcsHBoK+/fjxETIy8MGBuDgAP7+xLZt+PBhSEkBgQDMzMDPD82apWYf2Ww2g8HQwxnR2dn52LFj/fr1W7RoUf369WNjY+/evXv79u1mzZoNHjz4+PHjNWvWVLoinU739vb29va2traeMGGCYkawyiQvLy8iIkKPVI8A4FKbZm1LS/mhPCU8AFjb0FxrVxtNku4EdTF6/4pXkKs8bE8gqNtQQ8KR0dMstqzJTkmU/4poVGjYhBHUrZSaWb0xg5ysId5bLKu3UExDIC0RieDK2YLIt7z8PNGuQbar52cYGSEqDQlVmCsAgKkZoTFfRmqSyuMugVWIeVxMZ+h8qbS0tMzPzxeJRDo5XFY2deqgtWt12jeJxAEAJP+VQ9GeAQAsrCm16hgAQF4QkhxZszCc7I9DD+cnfBdwWOIpADuDy9WOSAvwmjX49Wul4m879vdhX1btbLhVWpJDr3GyzpLB0X/aaOnTUFBQXv28du1anz59tFczSOjYsePDhw81ChrE8+dDWBgSyV8c8NevMGMGunABTJU4FJmYUTJS1cmAajhU0Tnfpg2xcyf+3/9wdHTR/ZcgkKsrDB6MpkyR1vqRlAAATKahpaW1kkY+fJBmmlAK/vwZFRaqcrAgISEhISEh+akhBQ3VDozxunXrJJ+XLl3qqikXqTYo9fceOHCgqalpv3792Gy2sbGxll5nZeT79+/Dhg0Ti8VWVlYXLlxgMlWOQr1//17yQftRj7p16z59+nTo0KGbNm1q0qRJOXRXGW/evJF4ZowZMyYgIEBVtb/++kv7SOSqVavCwsK0qcnn8ydMmHDkyBEAMDQ0vHDhgsSmwtbW9s6dO+3bt4+JiVm8eHF6evrGjRu1Hy8zNjY+f/58QEBAYWGhp6enqbKXovIiOjr61q1bAFCvXr3AwMCK2xAJyU9HQUFBmswcXISQqhFqVXA4nOfPn7948WLVqlWc0mP09erVk1jLVCYDBw60trbu2bMni8WSFoqLE2eKxeJ9+/Zdv3590aJFb968OX/+fG7xTMfFixdPmzbtzz//LN+kS9ULBgOdOoUXLYJnzyAlBcRiIAhwckJt2qDVq0l7hvKioyVY0SBLAABwJBnPcyWzTvzKuDJAnJ5IadQ6nguycX4Gg7Fjx46QkJAXL17UqFEjPz//06dPihZT+cVjv+UjaBCLlVuwyKKdDQ/q0wdatsTr16Nv3zCXi+h07O5OLFgAumdYK38oFEBIw55Wnwsaxnj8eLh/H2RjAyIRjorCc+cSGzdWpaaBw8HTp+PnzyEvT/Jt4lu38KVLaNw4NHZsJfellOcKg4E6doSOHQEAFy9SmWiGIIjNm+HRI7x/P05PR3w+WFhA8+Zo+nRtPDDMzc379eu3a9euZcuWSUpEGAZ/KJVjooc1/M8N1dUgjdCMePv2UkbucmRm4u3b0c6dAIB//x2fOAH5+UWL+HyIi4O4OBwVhU6fBhMTLbcoFApVud9ppEOHDnfv3t28ebPE5qpXr1579uyxsrLScvUJEyZs375dVtRV+Vy5ciUwMFA/nzCCgKZtmddChXyekkuNAR0FtGb+zCk0wc6R2qgJ/fkDtkLUEgDAqRata18N35uJKTFrmeXRXXkJ3/n5uWIAoBBgZUvxDmD0Hlzyaq+oQlAlbpDIGuo1MjAPUn6ayU3Q5/PwjnXZMVF8yd1g+N7UbIDsDKBQVT53IQSeXnTNki1NFQgE+h19giBMTExyc3NV/ZSy0kWP7rCyMkQGdNSwCcPbl0FUS+WDokmD5IOcoEFOyiCbfqJWHQOGgp3GphVZqUklTynD96ZKZC7ZmSJL64r/IkQiePgQxCpTJzgVRlnxUrLoJUOdX838jnY+PJO2h/rlE0RFYb5a6w66BpGQ9rx8+bJbt266rtW4cePjx49rqPTtG4SFgdLrgkTTsHYtWrtWcVGjJvSEGIFQqPzXbWlNCexadcF+f3905QoKD8dhYcDjQaNGqHNnOS3g5y+fAKCmSy2lThL46VMNepT0dIiOBtWWsSQkJCQkJCQ/L9VmdImkmHPnzn38+BEA/P39JTkXKo7OnTvfuHHj999/Dw0NldMWzJ8/f/78+WXfRHx8/NChQ1evXt2uXTsOh9O/f//s7GwKhXLq1Cn1gTqJoMHY2LiBMhc1VTg4OMgm15Dl1KlTktQVnz9/9vTUcx4hxliSqsPCwkKqO1GKt7e39tH63bt3a1MtMzOzX79+jx49AgATE5MrV660adNGutTV1fXRo0cdOnT49OnT33//nZiYeOzYMe1jgfXq1fvnn39u3769e/duSYI6gUCwZcuW58+fh4aGatmIZK3OnTuPHz9eldh8+/btEgv6yZMnR0VFael9umzZMunIplI2bNig1CyEhOQn4unTpyKZAYvatWsbaprLKKWgoOB///vf3r17ZaUDUjw8PG7dumVmpk9+2TISFBR07969Fi1aiFSMxSQlJU2bNk2uUCQSbdmy5e7du1u2bGnXrl3Fd7OKYDCIzZshPx8/eACJiVCrFmrTBshEPOUKgWC0A2yMBwBI4JJZJ8oAl4vDwyEpCdWqBU2aVCN/fhlcGYCzUghLuwQOlouBdO7ceeLEib6+vt7e3mlpaSNGjFCUbxYUj9ublMsbkpMTWFqqG3KlUMDPT9vWbGyIDRugeK+qjzAHNWqEbWzUBYYtLVGF6Yx1BR8+jB8/Vh4bSEvDq1ej5s1Bx0mW5YNYjMeMwU+fyktDEhLwxo1AEEjBUKSCkEsfoyhZkJRokDW0bo1at9bvLF2wYEGrVq0mT54sMWn443uJmsHfFFa7o+bl9CyDkpM1CI5SUgAA376NT50qUTPIgD98gBkz0MGDWm7R0NBQ6UMaAMCXL/jZMxCL0f/ZO+u4pr43jj9nAQxGp4CUlISEiqCgYmJ3B3Z3fu3u7m7FVuxuRUGxEAVFBCnpAQPW5/fHYI41MKzffb/4Yzv33HPP2Hbv3Xk+z+fx9QUvL5m2HJ6enger6qFNIpGmTZu2ffv23yhouHXrVocOHaq8e+uOOplpvNfPS9kVNQ0amsjXn9a6819/79R3uD6bhT+8ZbFKfr5AMhmsbakjpxlSqcq/T3Rd0thZhgX5/Ni3nKICfi1rSt16mlQNBOWqhYJgJF0m4EcjvGlJ7poQGWnQZrUoA0cbqDj/Y7sZIjWDOHweJpGQQCDj22bvRO3cR7keyLaOxusIloJvq44eiaqsboU8TExMcnNzpQUNPB4+safgUwynqKDsevHyGauWFaVXqJ5j3d9wjfgSy456xiopFtC0SQ0aa7l6yg7GSxSeEH/MKsWbl+amJJXZXYiXn6htR+03QsaJdX0HE6GuRYL9m/NnLDVRr4SomCl4fKck9RuXLwBjE3KzttpmRYlYTk0BIbo8hkfuk0eWvUUt5laU3uNtqfbrAAAPHw63bys6pIeHmuYO0dHRipeqZGJvb58i4bwlBT5yRIkJ1tu3MptbdqDHvGZ/jZch6dDURP7NtPXlVBj5RZBI0KgRatQo+wcv9i276JrA1o5V16vsfJWSmpyV9QMA3N3ryd5dqRoYY3kqEAICAgICAoK/HULQ8GdRWloqCsouWbLkFxwxKCjo5s2bNTS4QCDo0qXLu3fvQkJCdu/e/fjx4zdv3gDA6tWrW7VqpXhfoaChQYMGf5QB4J49eyIjIwFg1apVIivUoqKi9u3b+/n5qUUCIo+IiIi+ffsKf/PUrl378uXL3lKK41q1aj1+/Lhbt25Pnjw5f/58RkbG+fPnLSxUrYLZt2/fvn37ip4uXLhw9erVAHDs2LFBgwapOMj27dsfPHjw4MGDmzdvCp0kxGEymYcPHwYAMpkcGhr6RxetJCD45dy5c0f8qXilZHzvHhw5gnNyEJcLxsbQrBkaOVKU8/ry5cu+ffsmJibKHFZXV/f+/fuWFeut/kr8/Pxu3rzZvXv3okp6e3748KFly5ZjxozZsWNHFSya/xr09FCnTr97Ev8y7UzQhmQMABgghgktjH73hP46uFy8YAF++hRSU4HPx1Qqql0b2rRBc+ZUMSmyxrChIZz/AxlZJLFkbJ0zZ05QUNDBgwdHjhzZpUsX6Q4l5YufNLW8LBoNOTri5GR525GDA1J2P/wXYG6OHB2xfEEDcnQEG5tfOSNFXLoEbLa8jTghAS5dQr16/coZlR360CGJMuE/KSzE+/ejrl3BwKBG56BUyiCxVdRfrqyhSjg7O4eGho4dO/bMmTORhWhjuXf4dFtY4KDW8htKIyJcLgDAnj1Qbh8lDY6ORgkJ4OioygGF9SZKSkoqyFVfv8ZLluCEBKFmAuvoIHt7mDoVqVt50KdPn+nTp2dkZMj0blQOlwsCQXVyml+8ePHff/9VeXcAGDha395ZI+J+cX4un10KmjQwNCY3DtZp0qI6pUf+FEgkGDrRIPYt+/Ht4sICAY+HdfVIdT01W3SgV2o5RN+Q3DhY8h8irWMQQdMmTZpnTN+an5zIZQEcH2UxcO8PqgaytqMOnWAgXmxCAZkZvM8fZagZhAgEWIuGOGwsSrbX0SHVcdUIHW9AUUGo0bi59tO7xVkZssOTCMDFveoKAzMzs+zsbGdnZ/FGjGHX2vy4D2wQe0V8Hk5N5h7azhg6weBXahoYefxD2xjfv3FF9iSvn5da2VKHTjQQt0kQLzMhrmMQoUVDk+YbHdlRkJTAuf+mo7Cxhe9VuzoaQyboS9gznMgpvnmx6NhIyXUkob4hjYKe3S8JalVtn5xyHlwvfnirJCfr5zn59QuWR21yHxZX8e2YrX6BqQUZCxBNB9nWoXbpq6utU7YHmjwZv3oFeXkyd0T29qjyhVNlkpGRkZubW4WMKTKZLE/uLz664u24oADx+SB1jiCRYewso/2b87995oiLwAyMyI2aanfo+ftrMeRm84/vYaQl84qZAgAgkcDEnNKwCa19D/rTiIcAQCKRGtaXbdaL6tfHWlrAknWvL8TEBBwcamTeBAQEBAQEBL8bQtDwZ7FmzZrk5GQACAoKcnJykumvVSm+fPniWHGF5cGDBytXrjx8+LCVlZWCHceMGdOnTx9VDtG3b19xj3RxSCTSqVOnWrZsmZ6ePnz4cGFjnz59pDPpAwMDnz17Jj3Cw4cPZf4TXFxc4uLKFtGmTZump6e3ePFiVWZbHb5+/SqULAQFBY0aNUrYyGazu3bt+vTp06dPn16/fn3z5s1qPy6fz1+zZs2iRYt4PB4ANG7c+MKFC+ZyTIaNjY3v3bs3bty4/fv3R0REuLu7b9myZeDAgVU47tSpU3fv3s1gMKZOnRoSEmJqaqp0l5ycnKVLlwofy/z8HDlypKCgAAAoFIqenh6bzZ49e7aCAePj48PDwwEgKChIWFxDHo0aNVI6PQKCP5zr16+LPy1zJuDx8MSJ+NEjYZpv2YJEZCRcu4YOHABz83379k2cOJEtJ0KDEDp8+PBvVDMIadWq1Y8fPxYuXLh9+3bhVEkkkkC+iag4u3fvdnV1nTx5cg3PkeCfxU0sbzNNbiiTQA4cDh4wAEdG/gy1crk4MRH274eEBHTgwB+laahDA0HeD2RkES8nCzowMFBcKyaBqMy3hug1YQyfP+PMTGRiAi4u0kvGikFLlsCXL/i7rHLOenoQGqpGx+PfCFq2DIeGQmqqjG2WlmjRol8+IznweFjOb5Yy+Hx49Ah+h6ABrl1ToLSA5GR8+DCaMuXXzEVFaYK4VQOoVdawbNmy5s2b//fff7RRqwQYAUCwEcy3V6uaAUBm3fEK6OtDSQmW+cEWkZ+Pz55Fc+aoeEwajcZisX4KGu7dE8yZUyFkVVyMP3yA2bMhIwOFhqo4rCpoa2t369bt1KlTU6dOrcRuHA7euBGePMG5uQCA9PWhQQM0Z05la5NzOJyUlBQnJ6dK7SVNk2Bak2Aas1BQVCjQ1SPR9f6gC5BacPfWdPf+1dcFuh5p0nyjb1+4Lx6VHAc4Psoi0oQjzwNAJs/ulzALFd3V6+qT2nfX/fiOzeNhuh6pSQvt2naq+jzRtFHztjpXzhaVFstQTNg4UDv2VrXsizRWVlbSWfJ3rzC/fOKALH0GI49/9kjh7BUmv6b2BLNIsH1lfkYaV7yRzcaJnzk7VudNnm+sJ5ZnL65pgIr2DEK0dUgHz/5USi2e/aBBEy3zWpJrwgXBaPMyNsYg054BAHg8HPOapS5Bw52rxTcvFokbkwBAYQH/eZF2ifuq4e+myd2TRPIb4d2os5nsrfXqod698bFjIO2LY2IC06crvwSoRnh4eEhISBWU93l5eQZKdYpKbzvJZHn34TRtNHGu0btXrKgnpcxCAYWKjE3IbbrQTcx/f8JY1g/+zjW52T9+6jkEAsjK4N2+zMzKLHn99RkAuNX1NDKUU1bJzw85OOCPH+WNjxwcwNBQ3bMmICAgICAg+CMgBA1/EN++fVu7di0AkMnk7du318QhPn/+3KNHj/z8fB8fn7CwMAU2CXXq1FGxYoLiogaurq5PnjwJDg7+/v07AFhbW1fZKlMmGzZs2LRpEwBkZ2dv27at5lJ4+Xz+oEGDmEymlpbW7t27WSwWh8PhcDjjxo27f/8+AJDJ5AMHDjRu3BgrrZcsxalTp06dOiVz04cPH4YOHfrq1SsAQAhNnTp11apVGgq9cKlU6r59+/z8/KZMmZKXlzdo0KDTp0/v2bOnshFNMzOzJUuWTJ48OTc3d+rUqcePH1e6y4IFCxgMBgD06tVL2lOUxWKtqljhz9TUVGgCIY9z584JBQ1t2rSZP39+peZPQPB3ERsb++nTJ9FTEokUEhICAIJZs+DGDUnXRB4Pv3sHQ4eeHjBg9OjR8k47JiYmhw8fro7BrxrR1tZev379/Pnz3717Z2hoaGRk1L9/f2ENHRF0Or1NmzbXr19nVUy52LRp06RJk6om8isoKAgPD8/Ozvby8mrZsuW/7PRAIAcdMpAR8DEAQB5XWW+CigjmzYOoKBmJ4zwefvQI1q9Hs2b9jnnJphYrF1E1kaZ2XDHwMMiv3K0EDAAY4x074NIlnJoKTCbW0UFWVtC2LZoxoxIaDltbtHYtzJ2LJRx0TE3RgAHqjVb+TpydSRs34nnzcELCz48KQsjBAS1dCvXkOAb/elgsVZPyfzEYK7C4KCM2toYOLm7MIFuOwGJBQgKwWGBvD1LG7OKyBnWZNGhpaV29erVr165fH7XmD1xKdm88wAKREAAAm83W0NCovugfACAkBCIiQF6RdQoFWraEvDwoLVUyjrIMWhFcLrekpIQukgIwmXjZMtm75+TgnTtRy5Zgba3i4KrQrVu3jRs3VkLQkJuLQ0NxTIyojD1OS4OPHyEqCu3dC/b2qh86LS3N3NycqqZaRfR/Ucrw27F3onqn6kGZnUPlRBWMPCWJ5mwW1K2n6RdURS+NZm11OFx4dKs4P+fngagayLYOdeQUlepxyMPZ2fmjVFj0bRSLz5O7pPMjjff+Ncu7oaqVPavDib0FEmoG8Wmc2FswdlaFqK1QxCAua5CJTAsHcVilSla0JPQH4pQUC/Jz+BQqMjWnKJV9FDIET24XyxwNCyBOt8EbkxY+Ofdl71y7NmrZUsHgaN48MDGBsDCclFR2EtPQQHXqwMyZqHVrJTNTDYFAsHPnTuGCZGXJysoyM5OjxhDh5QU3bijYjszMZJYo+jlAAy2vBr/is6o6GMPRnQxxNYMILge/fvuslFICAMFN5XuYkckwbhwsXCjbgcPK6g+S0hIQEBAQEBCoG0LQ8KfA5/MHDhxYWloKAGPHjq1Xr15xcfHZs2erOayEpSSNRrOzs8vPz8/Ozm7btu2KFSuqafyoCg4ODnfv3g0MDMzKykpNTd23b5+8RFt3d3el89m1a1dERITo6YgRI06dOvXq1audO3fm5OQcP35cXQslEnz8+PH58+cAwGKx3N3dpTssXrxYsYVAZSkqKlqyZMnWrVu5XC4AWFhYHDlyRPW6pyNHjmzWrNmAAQNevXp19epVd3f3efPmjR07Vqcy1dnHjRu3e/fuT58+nThxQjiggs5Pnz7du3cvAOjr62/ZskW6w44dO9LS0lQ/OgHB/xWHKtZg9vf3NzMzg7g4uH9fXg3I/JiYcSNHSqgZ6HR6586d69ev7+vrGxgYSKH8WRd6AwMD0Znk/v3727dvP3v2LJPJbNy4cfv27Vu0aKGjoxMTEzNixIioqCjRXsnJyRcvXuzevXtlDxcdHd2pU6eM8mhBw4YNDx06JPMcTvAPg+FnjFXz92cl/VUwmfDsGcgzU+Fy4eZNmD69sr4FNUd20hcta0cAKBVAXDF4VNJSVxQT4QkwHjcO37nzM2m+uBh//gyJifDhAzp0qBIvuUkTdOUKrFsHMTFQVARaWmBtjaZOhcq7E//RBASga9dg1y6IjobiYtDRAW9vNG4cVOa2s8ah0xGdriRKUzU3fgWUloLQosPGBmhygnkCgexiExJ9agZR8QgZcgQGA8+di9+/h6ws4HLB2BjZ2aE5c6B+felBKnXQZwx4WQj6FHDShsb6QJIKx5iYmDx8+LDB4n1Z60bg4sL5tS0XlBYlJyeTSCQej+fr69uhQ4d+/frVqVOnUscVB/XrB2fO4NevZW/19EShoVBaCgq1+wAAKpjYCYmMjHR3dxcJ0/Hu3ZJSJ3HS0wXr15PUav7XvHnzfv36lZaW0uR9FMXBGI8ahd+9k7ElLg7GjkWXL4NCkb04paWllfoRSvB3oaGhRF9CpoBEUYPK0rqjToMArduXmdk/+Dwu1qGTfAJo9f21qqluatWq1cSJE5csWSKSSXHYuIChSJ/B4+GYV2wFggY+H54/KIl9x+ZyMFUDefhoBTSjVcHRoaRYkPpNkcYuNZnLLBRIi3vEZQ0yNymFrOzno8wO375wLp0uyvnBL2YKKGTQNSTXcdboOVhPUwsBAMbw9F7xu5fsokIBCQFdj+TfTDvpKyc3W+5/mwVaEda9ZAsaqFQUEqL0HgONHg2DBsGNG/DyJWhqQlAQat4c1PfreMeOHfr6+krL6cqkqKhIX19fcR80aBA+dQqSkmRv1tCA9u2rcOhqgTF8/Qo5OWBqClW6BMfHslOT5X6wWSgCAIyNTDzcvRQMgrp0gawsvG+fhCgQ2dnBokVQt24VJkZAQEBAQEDwV/BnxTn+n1m8eLEwTm9jY7N8+XIA0NHR6dmzp3qPUrt27adPnw4YMCA8PFwgEMyZM+fNmzeHDh2qUMgTAABmzpwpLK+gFpycnG7duhUcHGxoaKjgdt/CwkK8OMLChQsTExM9PDzEVQ43b94UFzTo6+vfvn07ODj43bt3Z86cKSkpOXfunGYN+Pd6eHiYmZllyUmfatmy5dy5c0VPGzRoEB0dXanxz549K3q7eTzeoUOHFi5c+ONHmcufgYHBjx8/2rZtW4WZe3l5ffr0icFgzJw5c/Xq1VOmTJk4caK+vv769eul3+J169aJFwShUCjr1q3r2LEjAEyaNOn169dkOSv4JSUlQ4cOFRrIr1u3Tro4a1FRkWIzBgKC/2dKS0slBA39+/cHAMGBA5CbK2+v40xmfsXEwYYNG54+fdq+MjlzvxEKhTJlypQpUh7anp6eL168aN269b1790SNw4cPt7S09PeXXUpTJlFRUSEhIfn5+aIWoRfrzp07hwwZUq2pE/xVpLNBFAm0/HVVj/8F8OPHoFCJiNPS0KdP4OHxy6akmBcvXtSu10B48xRdWGlBA638Hqf4yPEKagYRPB5+/BiWL1ec+/X48ePVq1d/+vTJ2tp648aNDRs2RMuWVW4qfyM0Gpom3xr6D8HZGb58kbvV2BgNGKC2Y2Vk4AULcFxc2XXc2Bi5uqJly2RoJshkpKf3q5UWYsiWI6Sl4cGD8efPP1syM3FmJh4zBs2ejar0K5UlgLOZsDsVf2D+bLTUhL4W0M4Y+eiVi4oePsRHj5Kzsy17r/x2eIwg49tMi9wmteh2dnY0Gq20tDQyMvLChQtNmjSxs7Pr379/7969LSwka70rh0RC+/bBkCE4NraCXgQh5O6O9u4FMhnodFSrFk5PlzuIri7q1k3FAx45cqSCNPPtW8VCFqRA7lAl6HS6m5vbq1evgoKClHbGly7h9+/lbv30CXbsQCqbPejo6DCZTOX9CH4r333wvavMPev5fD42MCQ3batjbavSgqGPn+bLZyU8+cF3AyMyVaO6xiqGxuQ+Q5UEgCtL06ZNNTQ0Tp061a9fP2ELm4UFAiVT5fHkKsxSvnGP7y5IT+MKysP0H96wntwuHjhW39q2cok3SQnc/FxF0gpGHv9rPMdLjrRCRe2CTIyMyUlfFGkpzCwkPxjPH5ZcPcNk5JdNmANQUsLLTOOlJnEnzDVCCPauz09K5HI5P096CXEcodZBAUWmDmBgAAxGhVZNTdSiBRJbf1OEtjbq0QN69FCpc2UIDw9fuXKlhN2g6mhqakpYEspATw+NHInXroWCAslNCKFGjdDQoVU7elXAGG/dClev4vR0KCwEfX1kaQnduqGxYys1THQES/xjII6AmoDJGQDQLKiVUldFNHIkatNGsG4dSk7GLBbS0YG6ddGsWUSxCQICAgICgn8bwqnvj+Dp06crV66E8mLnSoW61UFbW/v8+fOTJk0SPj1z5kxQUFBJSYl6j7J//35UER8fHwaD8e3bNw8PD/H2vn37yhvk+vXrJ06cuHv3ruJjGRoa3rlzx8XFBQCuXr3asWNHtb8cAEAIbdy4cePGjUeOHLl8+fLjx4/rlTvoWlpahoWFqcvG/MWLF25ubqNGjRKqGczNzU+ePDl+/PgqD9izZ8/o6GhfX18AyM3NXbBgga2trbBMhip06NAhODgYAN6/f79nzx553ebOnZuQkAAAbdu2HTlypHSHNWvW5OTkAIDiehkEBP+fHDp0KE/MMlFbW1soaEDyq30XYby3Yk3Q7t27P3ny5G9RMygGITRx4kTxFgaDERQU1K5du6VLlwqr8EjDZDLv3Lmzc+fOXbt2HT16tE2bNuJqBiGlpaVDhw4dMWJEqVITaYJ/heeMn4/dKxnh/n8nJUVJXnhJCZZ/mvr13Lp1K7BFmXD2GaPSJcD0y9fnC168kqFmEMLnw927IH8Netu2bQMGDOjfv/+jR4/Gjx/fsWPHmJiYys6EoIZA8+dD7dpytiHUpAk4OannSO/f49698a1bkJwMTCYwmZCcjG/dwn36gMwgsa+votGMjdVToITNxgcO4OHDBQMH4tGj8aVLcgPqGOPx4yuoGUT8+IHXrSuznVCZbA4sS8TuEXhCXAU1AwCks2FjMrR+jWs/xu1fC5btuP5i/T585w5++7aEKwAAUi177/BLda2thb4CNBqtefPmW7duTUtLW7JkyevXr93c3Lp06VKVqJKZGbp4EY0ejby8wNoarK1RvXpo5Eh08SKIFBIDBihIAkaenioqumJiYi5dujR69OifTUrvQ5TGuipPQEDAixcvVOp6+bKiCQgEIJZjoBQLC4usrCyu6iVdeDx89apg2jQ8dixet06xtI5ALdy4wFw/P+feteL30azYt+xnD0q2rcg5vIPBk198QYSbt5ZlbbnReqoG8mvyZ5nei0AI7dixY/r06ZnlNzM6uiRNZZM1MZOt88j6wd+/hZH6/aeaAQAEfEhJ5u7fxFBgRSCTkmKB0n99MbPStzqq0Larrq6BXE8JI2NSSLcK99OZ6byr54pEagZxvn/jHtjM2Ls+/0scRyKMzWFjZqES8yG+kSnauBE1bAiWlqCnB2ZmqF49NGsW2rOnEvW/1A2Px1u8ePGECROuXbvm6OhYtUFsbW0TVVCtocGD0axZYGtbodXAAIWEoIMHf90/QSDAI0fibdtwXBwUFgIAFBTgT5/wxo147FjlLlNisLMY8jbxNYWXFaqPV1OVxrK1JW3fjq5cId25g8LD0apVhJqBgICAgIDgn4dwaPgjKCoqEqa2T506VRg8rlFIJNKWLVtq1649a9YsjHGrVq2kHRoGDx7cqVMnVUYbN25cdnZ2DUyzEpiamgqrWiQnJ6ekpDAYDOlXVH0GiOVsHTly5P379wBAoVBOnz4tUf1uz549RUVFlRpcZIHu6urK5/MBgEQijRgxYvXq1YaGhpGRkVVJPAIAAH9/fw8Pj8jIyFWrVi1btozL5To5OQUGBtLp9FWrVgn7ZGRkbN26Vd4Ia9euFToW3rx5c9y4cdIdOByOMJHawMDgwIED0h0+fvy4bt06APDy8jIyMnrw4EHVXgsBwT8Jh8OR8C/p16+fofDXuBwfVQ7G3XJyYiuuCy9durQm/Gl+F126dOnSpculS5dELTwe7+bNmzdv3ly0aNH06dPXr18v3n/v3r3Tp09XMf/vwIED0dHRly5dsrGxUfO8Cf48dqeWrbLpU3Cd6jke/99hawskkiJNg7Y2qur9idopLCx8/vz5tUNnz30CALifD3wM5Mq84cbl4ZgslqIVdkFqKunFC9S8ufSmffv2bd68+dmzZ8Jzi42NDZfL7dOnz6tXr2ri1pSg0lhbo8WL8eLFkJJSoZ1CQQEBaONG9RyFxcLTpmFZHtH42zeYNg1dvSpRyAD99x+8eCFbQEAmQ3CwGpQWz5/jBQvwly/CbzQGgHv34MABtGOHtMgD37qFY2PlDpWejletQrt2KTrcy5eCsDDEYDC1dde2HrHPyLNULNSlQ4buZsDHcCcPsjlljaUCeFaAnrm1W+/Wrn7i28CPEUlmZddow2cP8fDP6PRp8fsiMpnctm3btm3bFhcXnzx5cvDgwa1bt966dauW0iIR4mhqCtN8EY8HANJW5KhXL/ziBVy5Iq0/QM7OzwcPvr98+adPn3Jycuh0uru7e7t27QICAiR6pqSkBAUFrVixwtjYWOy/oKwEQw2cNPz9/VUtaikMWVWngxiampr29vaxsbHe3t7Kez95gpctw58/A58vvH7jU6cgOJi0erUaveIJxLl+nnnvKpPFqhCVZBbh6GelbJZg9HQjxbsjBANG6u/dmC8dsyeTkbuXZlDrP7fgSKNGjYYNGxYaGnrjxg2EEIkE5rWoWRlyxQf6BqQmLWV/N0/tZ+Rk8mRuys7kndzPmDDHWOZWmVjWptJoqLRUbqhYUwtZqWahUVmsbSkBTbUe3S5hsySPrq2DmoXQDY0ryB0unSpi5Mq9cfoaz8FyAt5K4+DaOiTUujW0bo2YTMjMBAMDMK7E/7AmSExMDA0NpdFor169qvIaHQA4OTkxGIz09HRLS0vFPdHgwahzZ3zwIHz4gAHAyIg0aBB4KarIoHbwunX4wQPgcCQ3sFj4zh3YvFklw56CAjxxIj0jAEy6ythKYmDKRwDQJvmYmepVe8oEBAQEBAQE/ybED8I/gjZt2pibm7u4uKxZs0ZLS4stLyesMly5ckVYKUAeM2bMsLCwuH37tsxCAJ6enioWvBCvUCAiKCho37594i3//fdfbm6ut7e30GxAIBCMHz+ex+MZqklCa21tfefOnTFjxpw8eVJCXiBE9COq+lYKqampU8vv19evXx8YGCjRob5UZVnVMTAwOHny5NSpU7ds2dKgQQNhY6NGjRo1alTlMQGAQqEsWLCgc+fO48ePP3TokIaGhp+fn5+fn3Dr27dvFQgaGjRoMHToUF9fX3lGERoaGpGRkZMmTWratKmVlZXEVoFAMGLECA6HAwDr168nCk8QEEhw6NChFLHICkJo8uTJZU/s7KT7l2I8JC/vQcUrRf369UW6qH+GAwcOfP78+dOnT9KbNmzY0LZt29atWwufpqSkjBs3TqgGkwmFQuHxKqwwvn37NiQk5OXLl5Uq6owxHDoH528BowAQAmNDGNoLulalcCrBL+JbKbwqj7l0NSXUDJUDBQZia2sFqdjI2hpcZZnV/w7u378fEBAQYE6vlYgz2JDNgcgCaGxQiREsyiVhP2iKdkM8Hnz9ClKChsuXLy9evPjx48fiSqlBgwbduXNn6tSpCmyuCH4lqE0b5OqKly2DL19wURFQqcjMDNq2RWPGgJzCapUF79iB5Re2wF++wM6dkuU5dHXRtm0wcSL+8qVChIdGQ0FBaN266s7p3TvBlCkgUTqBzcZv3kBoKDp3DowqBiwVZ+cDwNevcjcxmXjcOPzqFRQVvXBqMGbM4iR9Gyi/PttqwShrNLgW6FEAALgY7uTCtRwcwYBEMcFAtIN3tIO38DGFz7NgZOHXPyAsTGZNEB0dnREjRvTr12/YsGGdO3e+evVqVQzh5EfKSRs2YDs7uHABJyeDUEtqZhZnYzMiLY0xc2anTp3atWtnampaVFT09u3bYcOG6ejoLFq0qGPHjgghALhy5cq4ceOWLFki+UvK3x8ePVKkGKuBs6u/v/80FUvDKJUOVFJbEBwcfP36deWChsePBdOmgYT3T1YWnD+Pc3LQoUPyxL4EqlBaIshI5SEEFlYUmnbZqkh+Lv/5wxKWVOgaAAQY4mPYLyNKGzamKR7Z2o46arrhyf0F6Sk8DrtsKEMTcr36Wj0H6/3hb9qiRYsCAwMPHjw4fPhwAOg6QDf1Oyc/R8Z3E5Ggbj1NIxMZFwtGHj89VZEHQ3oKv6hAoKuv6mKUZW2KsTklNUmur4mpOdnGXqUyFj/SeJFPSvNz+HQ9UsMmNNs6yvfq0k+PpkN+/qAkO5MnvCiRSGBqQWnRXidQSs+RmSFbxiFEsckHBpD76UDg4Fw+VTod6L/ZZg1jvGPHjqVLl86dO3fy5MlI8cc6Pl6wbRukpSEOB/T0oHlzNHy4+GmTRCJ16NDh7NmzP3/4K8DAQHjb8Hu+SVwuXL8uQ80ghM2GK1dg0iQlN1HFxbhfPxwTE0BPf2XQspiiK7Gdr/kMEB8ArEyakdRzO0ZAQEBAQEDwD0IIGv4IyGTypEmTRowYQfm1OQcDBw4cOHCgeIuJiYk89bQ8kmSlH7m4uAhrQIhYvnx5bm6ura3tiBEjAODVq1fC2JIaHSmcnJzEC65LIHIXr2YGs0AgGDx4sNDGPDQ0VKWfH5XEz8/v2bNnah8WALy8vJ4+fVqFHQ8ePKi4g7a29v79+2Vu2rFjx/PnzwGgffv2rVq1IgQNBATicLlciS9F9+7dPT09hY/RyJH4xg3IyBBtTeDxeuXmvq/ozUCj0Xbs2PELZvuLMTY2vn//fufOnWVWgb169apI0HDu3DkFagZ3d/dr164tXrz48OHD4u2fPn3atGnT/PnzVZwPowh6j4eX74Eltp4T8RqOX4QTm0CTKKfz54EBRn4su61BAFNt/+wF9T8QOh01aYJTUmTn0FGp0L69umLA1efly5cBAQEkBO1N4EAaAMDpTNzYoBJvupUmEiaup5jLqUogBCGwtpZoe//+/ciRI69du1anTh2JTdu3b/fz8ztw4IAwUkLw+7GxQfv2AQDKzwdtbVC7udHLl4qi1AIBREXJaHdzQ5cuwfr1EB0NDAYWKi369EHdulV/RnjhQkk1g2jTly8wdy7avbtCq1K7o4pFr37C4eCBA3F0NI9MWdd92sZOE3jksp+39VLjZlrxOvp7ksS+lFQE7U2gvQkCgIwZc6MSc297BZ8L6Mqilr0pFD5v9fHFNE4pAMC1ayBL0CBER0cnLCyse/fu8+bNW1d9CUhF0MSJMHYsPH8Onz6BickdPn/QhAnLly8fMWKEeEyrZ8+ey5YtCw8PX7hw4YwZMzw8PGJiYrS0tI4cOdKiRQvJMUeMgIsXcVyc7CPa2qKZM9X7KgDAzs4OY5ySklJbXu0VEba2oPgHaSVTk0eOHNmlS5dZs2YpWvHgcvGyZZJqBiE8Hn76FI4elVl+hcfDedl8MhkZGpOJSJhMstL5p48wMtP4hQwBQqCrT6plTek1RN/Mgnz3SnFejty7aDYbXjxULmgAAGtb6oylJomfue9elhYzBbXtqA2a0Oi6f0GVWyqVunPnzq5duw4aNEhDQ8PCktKtv/7FsAIJTQOFgpzdNfqPMpA5yLfP3KICRYKGQgY/KYHjWb8SFjItO+icO1xQXCzjHkxbm9SsjY5SpUhpCT68g/HtM1tUnOL5w5LadtQhEwwMjJR8Vdp01glqpR31tPT7Vw4gVMdFo0FjLQ1NyUPyuJgjSw2jIgpegaU1tUNPybD37+LHjx+DBg0qLS199uyZkzLPJLxqFT57FrKzQXhbCQAvXsClS2jXLvHiEaNHj+7fv/+YMWP+dJPFV6+whK9VRXBKCnr/Hnx8FPQRLFwIMTEAYMWMty16/9GwSYXNiMvXjAIAKnbo0beuGuZMQEBAQEBA8I9CCBr+FObOnSt8sHv3boks0kpx9+7d06dPq2lSNcjdu3cBACGkQNAgLMNRfUMFISUlJcIH1fy1sHLlSmHFBD8/v90Sa38Esvjy5QsA0Gi0zZs3y+vTtWtXcWN5aRYsWLBgwQLpdisrq9TU1GrPkYDgt3H06FFxWRhCqMJH3doadeuGDx4UJkrGcLmts7OzK4ZJqFTqhQsXqmni8sdiYWHx7NmzrVu3btq0Ka1iBeW3b98KH2RlZc2bN0/eCPXq1bt582atWrUOHToUGBg4ceLEUjHX6N27d8+ZM4esQkRWIIBe4+HJK8l1N2Yx3HgEQ2dB2GbVXxbBL2J+An5Zbs8QYgz2ylfjCSRBK1ZAUhKOigIJzRCVipo3l8wy/62kpaU1b94cAHqbowNpGAAuZsEaJ9BS+UbSrjzKkGSrMDHaygo1qbAOy2Qye/bsuXnzZpG3ljh6enqXL19u1qyZvb29dFCT4HdSQ7WWq6wGoNPR4sXCh+qUX8XG4oQEBdtxbCxisUBLq5QPMUwoEUCBU2NBsQ4AFGjrCkjkAm09AHBO+9L27T0SFgAALixEL15Ao0YS6fJ43Tr85k2OnvHQ8Tue1m0sbDQoLlh3dEGPF5dILi4o6DpQZScHW3xP6PTyeaeX1xeeWXO9fluGjr4AkYJjHnknxZT1yM1V/ELJZPLBgwfd3NyGDh3q5uamyv+mElAoKCgo38NjzZo1R48evXjxYuPGjaV7IYS6devWrVu3169fJyYmLly4sF69erITeTU00Pr1MH48Tk6W3GRpCfPm1ZCzure397t375QKGtDEifjBA3FNbQUMDdHYsZU9bu3atW/fvt2+fXt5ffDlywrcTYDNhvBwqChoyMvhnztamP6dV1wsQAjoeiS7OtSeg/W0df6COPov4/MnzondjJysn9fx/Fx+fi5/+6rc0HEGWXKqJIhQHKcXByGo40Kt46KSbcAfRf369d3c3M6cOSNM+KkfoGVtS7kYVpSVzmOVCshkpG9I8vGntWgvV0PA4SgJ6mMMHG7lAv9+gbTMdN6Tu8XFRRV21KGTGregNW6hpCoNh423rchNTqygg2eV4i+fONtW5k2eb6xnoORrQtNGzdpoAyg6EIWKKNV7w7V1SGw25lc0crCsTRk22UBaP/FbePfuXadOnUaMGDFv3jylPxvxtm348GEoX34sg8fDMTEwYgS6eFFkNdG4cWNNTc1Vq1YtLr/0/5ngxETgcBS547BYODkZKRA0cLkglp8wJH7BDo/t3+luordcQP0AqAQAGvi0ruNKZAkQEBAQEBAQyIUQNPxxDBkypDq7M5nMKgsaDh8+PHTo0OocXXV3B2H02t/f39TUVF6foqIiAKhcGVT5FJaX+TQwMKjyILdv3160aBEA2NnZXb58WTS37OxsPp9vYWHh6uoaHx9f5fEvXrzYtWtX8Zb9+/ePHDmyygOK2LZt24QJE1TsvH379okTJ6rSc+zYsWMVLmZNnjx53Lhx27ZtW7ZsmVIlOwHB/yGbNm0Sf9qlSxevihUx0Zw5wOPh8HBBVlbf3FwJNQNCaO/evSEhIb9irr8JKpU6ffr0qVOnbt++XdwU5/Hjx9euXevQocPjx49LK1a27tmzZ25uLoVCCQkJGTt2LI1WFscePny4j49PQEAAp9wzMy0tbe7cuWvWrFE6jYNn4dV72REmgQAevIDHL6Fpw6q+SIIaYE8qbC/PJqKRYKvrH7Ek+vdBpaITJ2DxYnj8GKekAJ8PGhrIxiajSZOrtWsnzZuXnZ2tra09atSo3171hsViCb/sjfTBgQaJpVDAg0vZ0Mdc1REcyiUvX2u7AJksqeEQghAEBEj4Hk+cOLFp06b9+vWTN7Kzs/Pp06d79+79+PFjZ2dnVSdE8Jei9MfLr83FxE+eQPnvIHFy9IwjnRrwyNRCfaM3b4pfUTQ/FUNZRClwNEiW1AMAcEuNX3B2bcibO8BgCAYPRq6uaP16EP9IP3ny1sZ90OS9qcZlRegCP0Xs3jvNKjcdhG4QN2+iTp1kT7Q8WGJamBP64ISCDgowNjaePn36ihUrTpyQNQIAABQVFRUXF1e29rlAIFi7du369eu7d+/+5s0bc3MlZxZfX19fX18lg3p5oRMnYP58/PkzZGYCxmBighwc0IIFUK9epaanOp6enjExMYprUwIAWFuj/v3xnj0yBDqamqh9e5Cl31JMQEBATEyMIkHDw4eyT7yiDpmZiMcT2bZ/jeMc3c3Iyfy5S3GRIDON9z2RN3aWobEp4dUAAMBm4dMHCsTVDCJys/hh+wr0DZVEtRW+J/8OkydPXrBggcjB1NySMmaGIcZQXCTQ1EJUDSXnH2s7qpY2YpXIXRDT1iFZ21Q68t+pt66Lh+atcGZuNo/HAYoGGJtQ2nTRcfFQfh05c7jw+zfZFSt+pPGO72aM+89I5tbKYmhMycqQ+ylBSLbPlwg3L83adtR30awiBl8gAB1dkr2jRue+ulq0P+LW/c6dOwMHDtyxY4dKNXkZDHz6tKSaoRwcFwcrV6KVK0UtV65cCQwMHD58uHLXnN+IpSWQyYqspygUpPiSGhcHP36IntF4zEkxY8/ZT/+q712gYcojaSByNA+ApqkzeFiA+uZNQEBAQEBA8A9CCBr+NUR+BgIFt5sAAHDx4sXt27cPGjSoR48eurq/1Mnty5cvL168AADFPwmEEgTVq5tfvHjx/Pnzc+fOlZmRI8yB1tXVrbJC4tOnT3369BEIBBQKZerUqWfOnPn06dPHjx8/fvyYnZ29b98+YTUNAglcXV3nzJkzdepUVTqPGzdOxU/j9u3bi+XltxEQ/CVERkbGxsaKt8h0IkELFqD+/RNXr46rWNiFRqPt2rUrVJb17r8HiUTq1avXlClTxJVznTp1atiwocSpoH379mfPnpU3jq+vb6NGjZ48eSJqWbt2rba2tlCspoDwOxUqTUjAKIS9JwlBwx9EDBP++1L2UUEAxz2QGZHtU2WoVLRiBbDZ6M0bnJrKtbScf+HC5rVruWK1b7Zu3RoSEnL48GGlQb6anCZVOCUEMKgWWpKIAeBIOu5jruqCuGN5CuJXXTNBQGPS8wjJMA5CyNdXfCUaAMLCwp4/fx4dHa148KZNm65YsaJz584vXryojriWQCWSknBkJHA4qH59UHumvjKwvT1ERirq4eDwq+YCAAAVNX8A8N2kdqvF4bm6JgKRRICl0kgfrV36T9k/9tb+xadXUUtL8Zs3MHQoOnSI7egcVwwfs0vut5oY7t2aQ6YCAAkL/ruwafrlbUJTBwAAPh8ePQI5ggZsZqbk8CYmqkxy7NixDg4OycnJtmLO3uK0atUqLi5uwoQJy5cvV1IEXTQ3jENDQ1NSUqKjo+UNW0VsbdGxY4jBgPh44PPByQnky/3VQsOGDY8dO6ZKTzRlCmhp4ePHQdxDwsoKdeqEyt0lK8WHDx8U/15GSpPceTxgsYSSMlYpDttfIK5mEJGRyj2wJX/mMhPV3t5/nBsXijLT5Xow/EjnkUhKouw6f0PZiOrTrl27yZMnv3r1StxsSWj7ocruVjYUMwvK90TZAgIA0DciPb5dUsDgk0hQt55WwyZaFKpKH1BnNw1nNyMAKCkWqG49wuPihDi2AiVBajKXkcdXWnhCFYLb6SQncuSJOQyNKcVFfDZb9lZdPdSyo7aNvUarTjoAgLEq0rVfBJfL3bhx4+bNm8+fPx8YKEvlJwU+dQqkTXfEqXi76OzsPGnSpAkTJij2K/29ID8/bG0N37/L7WFlBd7eioYoLgY2W7xBg1/aP2E5H1F+aNuVUOjbG+sCkLy9fX5xFWYCAgICAgKCvw7iXuFfg1ru4am0bsXz58/v379///79jIyMOXPmiG+aPXu2o6MjADCZTGEculevXm3atBFunTt3bnZ2dv369ceMGSNsOXLkyNOnT1WfpLa29ty5c8+dO6dA0MBms3NzcwGgVq1aKg779OnTEydOnDhx4uzZs9IjCwUNdnZ2qs9Tgv79+zMYDADg8XjiWcJChGtbR48eLZEjx46JiZk0aRIAzJ07V1T3XQIPDw95R+/Ro4eCrfKIi4urgmOHh4fH6NGjFXT48uXL/fv3ASAoKEixoWuTJk0AYGXFpX8FzJkzx1qqLrVMDh8+TAgaCP52rl69Kv60efPmcpP56tSx2LRJ4+hRkbUAAFy7dk1B1Z5/j1q1ajVq1EiohxOCMY6SqkQu0wJanDFjxogLGgBg8eLFJiYm48ePV7BXTr6S6WXnKelA8CuZmyAKoMF6Z9SqRny7/8/Q1AR/fw6b3blz59u3b0tvv3nzpre39+XLlxs2/D3SHn19/YKCAuHjgbVg5TfgYnjGgLhicFVNHKtHATMNyOIAWwDp+47WXj4fP3kCqakgEABCYGkJ/v5o9Wrx/PuYmJgpU6bcvXtXFQHu8OHDY2JievXqdf36daoc132C6hIbixcswAkJkJ8PGGNdXWRvD1OnIjn33jUBado0wdOnIK8mmrX1r67V4uMDGhpQfv+Qo2fc9b+wbD0ZUXMSAhdtMNcAXQqQGfn49Wvd/Bwyn2dQUlhIo58N6Mak0TFCO0NGnm3crcHXN3ZZyd/MbL980ElOxzwMADSoX5Z8r19SuG/XpNbv7kscAnM48mJVpJEjBY8eQb6cyy2NBl26qPJydXV1Bw8evHPnTnn2SwkJCZGRkcOGDZsxY8aGDRtUGXPv3r1fvnx5+PChurwDJTEwgF9VO6xNmzajR4/OysoyU6ogAUBjxqB+/fDx4zg2FgCQvT0KDQUVdpQmOTn51atX58+fF2/8/JF953JxXi6fy8E0GqlTlpFi/RGi00UGOVfPFv1Ik7vikZrMi3hQ2qQFUWsKkr5yFeXHYyBTkbYOKimW3QkhcKz7S01lfhcIod69e1+5ckVm9ShVCOlKD9tfwCyUkVlEoUJ+Dv/hrbLli9eRrPvXKd0G6Ll5VeJ/W6lCKmnfeYxcRTlOBQzBp/ecgOZq+I54+mrWD6C9eloqrVowMiUPm6h/K5z54Y0MdQWZjDzr02zsf4qO/xA1A4fDOXz48Jo1a1xcXF68eFEJHVtMjOLtOD8fMZniRl+zZs3y8vIS+g5WecI1i44ONGoEKSmyrTYQQoGBSrypbGzAyAhyciSayZhnVZyQYKTPongDgFtdT3VNmYCAgICAgOBfhRA0/GuIjLXlhdVFRJZnDjVr1kxiU8eOHYUC5JycHKGgwc/PT5ROsXr16uzsbDs7O1HLixcvKiVosLKyWrFixYoVKxT0iY2N5fP5AGBvb6/isM+fPxc+8JZSBwsEglevXgGAq6vCosgKsbGxEZVsF2JiYuLu7u7i4uLi4iL83evn5yfcNHbs2OLi4okTJ4qW9UVa47p16wprPFeKnj179u3bt7J7hYeHV0HQ0Lx5c8UzPH78uFDQ0L9/f5GuhYCAoLKIx+YBQIFdOQAwmUw9Pb0csYUABSV7/lXu3Lnj5uaWkpIir4OOjs6AAQMUD9K/f//Y2FgJodWkSZM6duyoYLlK6fraH7IARyDkTVHZg7bGMMLqt07l32LWrFky1QxCfvz40bp162fPnv2W8hMWFhYZ5eXezTSgnQlczgYAOJaBVziilAxYvAW+JEEpC7RpUNcRlk4BMymli6M2ZHEAAL5wKDarVyMmEz96BN++ga0tatoU9PXFOxcVFfXs2XPTpk31VDaH37BhQ48ePUaMGHH48GEVU8MJKsGzZ4Lp0yEtrewpQsBk4pgYmDULpkxBv8zQqFYtNGYM3rgR8qSUbkZGaOxYqGSxg2qCAgPB3h7HxwNAhLPf6LFbRPUg6mR+80iO1TTQrxvStIEe+OiC7s/lASMwrIXnbcdfvggrViw4u27SiLVX64cAQLaeyQ0fMY1IxRhHk/jIrftnOmQmyZiMgt9i9epBq1Zw4YJMg3vUsCFSxe4bAADGjx/fqFGjRYsWaWvLKP1uZ2dXVFR0/fp1f39/b2/vQYMGKR1w69at+/btqyk1w69FX19/+PDhY8aMOXv2rNJi8MId0Pjx1T9bLViwYPTo0eLvyNmjhS+flBYzRTFX/gVBZ1vNazps+RpSsQqGyV/lpsIDAJ+H30cTggYAAI6czHgRZBJ2ctN8/4olM1hpZUtt102GYk//AQaAguB/6kLm7OwsXOWoGl4NtXKz+feuFjPyK5zEKBTE52Ee9+f/FwsgPYV3fE/B4DH6rvVqRC9SWiwQP6JMmIVqqybSf4S+kTE58klpTiZP6BWrRSPVsqb0HaZnbUcdPsXw0HbG5w+c0pKfGgtdPeRZn9ZvhL7cQX8HHA5n//79q1atqlev3rFjx5QK5auPhobGunXrZs6c2bZt2z/Wn4C0ciVOTMSvX0tqGhBCDRuipUuV7G9piaytsZSgQUiciYFwpLqulc7gIiAgICAgIPh/4w+9WyKoMiK7/qKiIgXdeDye0BpXW1v7dyXSKebly5fCBz4+Pqr0Z7FYr1+/BgAHBwehvYQ47969y8/PBwB/f/8qTyk4ODghIaFhw4be3t5eXl4eHh7yoolfvnzZt28fn89/8ODB169fNTRk+1y/e/du0aJFrVq1mjBhQpVnRUBA8PciUW9C6Ggik9zc3KCgIHE1A4VCsbGxqcHJ/ZHQ6fR379517dr18ePH0lt1dHTOnTunihPPihUr2Gy2eF6mQCBYsmTJwYMH5e1iaqhkTAuVnLAJfhHs8vVSH91/aqn99/L69evt27cr7lNQUNCjR4/o6GjVS4apCxsbm1u3bomeDrFEl7MxAJzNBPvXsHYvpKT/7Bz1Dh5FwpIp0LtiMXdHGkQwAAC+CU366XQkP2Fu9OjRLVq0UCqiEodMJoeFhbVs2XLBggXLly9XfUcC5ZSW4oULf6oZxMnJwTt2oOBg+FXXTRQaCoaGsG0bTkwss0bQ0EAODjBxIurc+dfM4ScUCgwZwty0dUXrUXvbDBUgEgCQsWDq5R3zzq8DCwvS3r0gU87n7o7Cw9Hz54Jhw4DJNCxmHN06emfbEZs6jc/VrVB5nQzYjobc6eB2/3L7M7s8k2NlDQdgZYV691YwU9K6dQKBAO7fr+DToKOD/PzQ7t2qKwcdHBz8/f3PnDkzZMgQWS/L/cOHDw0bNjx37lyLFi2Cg4MV+8Pl5eWlpaVV51fkn8by5cu7dOnSoUOHPZs32zx6BFFRmM8HPT1Sjx4gleqgFs6ePRsZGblr1y5Ry90rzIgHpRxWhQzyTG27eN0GPuy7CGQFYq2t0bx5omdslpIKm2yWkmju/wlUDSVfHKoGGjrBYPf6/K9xbLFaUoAQWNpQR041pMqqjPCPSRmEFBYW0sVS56tAi/Y6bl6aV84WZf/gc9lYQwvx+TgrnSdTLFKQz79wonC2u6kqyqLKYmxG1qaTxARDkpDJyNJGnQvCId3oLdrrvH/FSkniamiSPHw0beuUmVFRqWjUVMP4WPbTuyWFBQISAn1DcosO2uLeDH8Cp06dmjNnTt26dcPDw+vXr1+VIby84MoV2U4GAACADA1B6jPWsWPHjRs3Hj9+XOY1649ASwudPAkzZ+KXLyE9HQDKrMsCAtDq1SBnwbMC48fD7NkyhJ4AX0yNAKCWhaW+3p+lbiEgICAgICD4AyEEDf8axsZluWbZ2dkKur1+/Vpo1+/v7/9net6eOXMGAHR0dFTUW0RERLDZbAAQlcY4d+6caOuJEyeED/TLU+uaN2+OFXkvymDKlClTpkxRpefixYuF9hJz586Vp2YoKioKDg7Oz8+/f/9+ly5dateuXanJEBAQ/O1gjLOyssRbnMTSziSYMmVKQkKCeEvnzp319PRqanJ/MIaGhvfv39+3b9/OnTtjxFw96XT6zZs3FYhCJFi3bt2tW7c+fPggaklMTFTQf2A3iHgDxXLMj0yMYNIQFY9M8CvQJ0O2AAAghokBamTNPTc3Nz4+Pjk5OS8vj8lk0ul0c3NzFxcXd3d3EunfrDa9cOFCgeDnyjiVSh07duy7d++ioqJKS0tF7fHx8fPnz9+0adMvnp6bm5u4Sqm5IdTShAw2ZHJg0TXIS5fsn5QKc9aCjSX4e/9stCpPwE5lK/nkhIWFvX//XmgAVim0tbUvX77cpEkTcbczguqD9+3DX77I3ZyRIVi3jrRt2y+bD+rcGdq3h0ePQFgayc8PNWsGvyP5kofhRMuBq8y6ZFDLgihGzPzde6a2fncfrK3RrFmgWD5eq5Zo2gjj8Tf3jbu1/0utOq/q+OToGtvmpDpmfHVs7E1bvxYAQM9HcKpQ9jgaGqhdOzBRqP4jk0mbN8OrV3j/fpydDRgjAwPo0we1bQsAly5dOn78eFZWlo+PT2hoqGLV+6hRo1auXCkzOOTh4SFUlHp4eIwbN27WrFlhYWEKhvr8+bOTk9O/dGLX1NS8evXq2lGjfOvVa0OldqfRmmhoWJDJglu3kLc32rULjIyUj1IZZs6ceerUKZHQjcvBEQ8l1QxCjjsv0uExnArekHDFchLW1mjhQnFNEpmi5OJOUdZBSAFDEPm45EcaT0MDeTXUcvXU/Mfcc8wtKQmfOAo61LKmUDXQhDlGT+8VRz9nFTEEfAGm65KcXDXa99RVqof4l3j8+HH1bf8trCgjp/zUQa+dlyPLdKaMzDT+u5csX3/1u7+YWlCMTckKBA0m5mQXdzWbQ2hoogZNaA2ayHZGcXHXVPsR1cXnz59Hjx5dWFh49OjRoKCgKo+D+vTBx45BUpKczQjkLG8uX7588ODBAwcO/GNNGoBGQ9u3o7w8fPcupKSArS1q1QoMDFTcG4WEQHw8PnQIcnMrbKDTfxgbABbY2TqofcoEBAQEBAQE/x5/6q0SQVWxKLcwFZnuAoCXl1dQUNDw4cNF6z6i3NamTZv+4hmqwtevXx8+fAgAJiYmBQUFqhT4FHkDigQNIgoLC0VJt6NHj2axWIoLpVcBFouVnJzs4uICALGxsadOnQIAOzu74cOHy9tFV1d3xYoV48aNKyoqGjdu3JUrV9Q7pWrC4/EWLlw4cOBANzfFlUwJCAiqCI/H44utb5HJZHn6px8/fkjUjjEyMlq/fn3Nzu8PhkwmjxkzZsyYMUlJSXfu3Hn+/DmVSp00aVKlXO4RQkuWLOnRo4eK/Xu3h7DLcPuJjJQbKgU6BoPvb7DYJ5CLBx0e5AMAPGUAHwNZTavxDAbj5s2bN27cePjw4ffv32X2MTU17d+//6RJkxwc/qmFuU+fPl2/fl28Zc2aNcLCZBkZGS1btvz06ZNo07Zt2/r27dvoV5WEF+Ll5ZWUlJSfn29oaAgAZARdTWFXKgBAgSOGlzI+BOlZMHc93D/+s8VaEwnd89NYio6VmZk5derUmzdvVs2C3tTU9Nq1a0FBQW5ubr/AzfivJycHHz0Knz6BQAB2dmjoUJCZT//qlYKcSABA8gIMNQeFglq2hJYtK71jbi4+exY+fMCamigoCLVrB5pVCQJ9K4WLWXAgHaeyAMrVDK0TX26+sNqKX4K7diX99x9Yya/Kk5aG4+IQiQQ0GjAYomaEsXN6gnP6T50lqtOt7JGNDWnFCrxgAU5OrjAUnY5atUILFsg+UGoqfvAAGAxwc0OBgdCgAWrQQPwbm5ubO2TIkO/fv8+YMcPKyurZs2ddunTx9vbesGGDPDFo+/btx48fHxsbK31vYGtrK7QqBIBZs2bVrVs3MjJSwfnq9evXXl5e8rZWheJiSE8HXd1fXHxEHEpExH/v3o02NT1dUnKkuHhsfr4eidSNRpvJZJoPHIjOnweaOos11K1bd+DAga1bt/7vv/9sbW1j3rBzMnkye3JJGjvdt3bKO96S+gzlZAGXi3R1wdERLVwIFeuCGZmSvycqqjphZatksUvAh9OHC2Jfs/Pzym7Inz8qtaxN6TNMz67On5U4Xh069tSNe8/OzZYdVDcxI3fooQsACEFQK52gVr/aXenP4fv37w8ePNi3b58ax2SzcGGBIisRHh9/eMOupqAhOZEb+4bNYQts7DU8fDU1NMtOny3a088eZhQXy7gyamighk1oFFneG/+HbN++fenSpQsXLhw7dqxKhXgUoK+PBgzAW7YAkym9EdWti+bMkblf48aN7ezsTpw4EfrLymNVDSMjxU5LCkCTJ6OAALxxI05NhZIS0NRElpYweDD70VVglWpr//+efAgICAgICAhUhxA0/GvY2toihDDGokxTPp8fExPz/v17U1NTkaDhyZMnwgfNasZVsppMnTpVmAKYnJzs7e0dFhbWvHlzxbsIBQ0UCqVFixYSm2bMmCGsN6GtrV1SUjJhwoT4+PjNmzdL5NnExcWpMjeMcVpaWkJCwufPn+Pj4+Pj4z99+pSUlOTl5SWseTF9+nTh5JcvXy4vPClk9OjR+/bte/PmzdWrV8+ePdurVy9VJvALSElJ6dev37Nnz0JCQn73XAgI/lmoVKqGhgaHU5YyxefzhUne0j0fPnzIFXOANTIyunXrlr29/S+a6B+MnZ3dyJEjR44cWbXdhVFPEUrr2Z/cDKEz4XEkFIitUBkbQMcWsH1x1aZAUFP0sUAP8jEAFPDgaAYMtazWaKWlpXfv3j127Njly5eFdlAKyM7O3rJly86dO4cOHbpkyRKL3xevUi+7d+8Wt7ZycHAQFcyqVavWxYsXfX19S0rKPEz4fP6gQYNevnwpcsb6BVCp1BYtWly5cmXw4MHCli5maFcqBgCyJ/BPgUwL84QkSMmA2rXKnlqXxxTSFL7Pffr0adKkiYpl0WTi5OR04MCBAQMGvH379lf+l/468LZtOCwMUlN/tly6hNq3R4sXg0TGPEuhCAUASuR47PxRYIxXrsRXr4peMj5/HrZtg6lTUceOwpZSPuRwIYsDBTxg8KCQBwCAAIr4UMoHc034zsJxxfCmCFIr/kssNWFZHdQz2A+GXwDFDiQREXjNGpycDLm5mERSYixRqxbq3v3n0+BgdPEiXr4cxcVhJhNRKFCrFgwaJLt6S0YGnj4df/wIOTmAEFAoYGMDXbuiqVNFXeLi4jp06NCjR48LFy4InQVbtGgxa9asHTt2NGnSZPr06TNmzJAOQZHJ5IEDBx47dmz16tUSm+h0OrM81KStrT179uwNGzYI3QFlcvHixdGjRyv6D6jOq1d43TqcnAxFRaChgczMoGVLNG1aJaw7MjOByYRatUBbu+rT4PHwihWQlWVIIo2h08fQ6QDwgcs9WFzcIDPz4Zs3dZYvRytWVH18Ka5fv/7hw4fz588HBgbGxMQkJZAU5KwLEPmG5RC3JdOtzXhQXAzGxjKrjbTvrvs1jltUICdOb05u01lR7QCMYe+mvNg3bDHjIeBx8fdE7v5NjOGTDOyda1DTUMAQcDlY35Aks5qDetEzILXrTr90qqhIKrKua0Du0EuXrqd+9xGZLpuioqJ/JvPmzRs7dqyByhnnqsDhYAUfdSF8XtVro6R84546WPAjjc8qFQAAIhWbWlD8m9LadqEDQMNArYw0nSd3S0oq+jRoaCIfP6123atVXKNqMPL4Gak8CgVZ2lB06DVie4MxTkhI4HA4jo6Omsq0gGw2e9iwYfHx8S9evFCXEBmNGQPFxTgsDMS9GCkU5O6Odu8G+RXZ5s6dO378+EGDBv1LhkCS+PmhU6cQjwcMBujpCWtV6L55Usoqzc1V5DFMQEBAQEBAQCCEEDT8a9BoNGtr65SUFFFp9qysLOECtMjngM/nP3r0CAA0NDR+cfKcPJ4+fSp6vHPnTqFdgaWlZXp6ekZGRqtWrRYvXjx37lwSiXT8+PHjx49L7J6bmxsZGQkAfn5+EovCFy5cEKrs3d3db9682aNHj6ioqG3btn379u3kyZOql0iMjo5etGjRt2/fvn37Ju6rLEIYsThx4oSwfrOvr2///v0Vj0kikbZu3Sp0tJsxY0anTp2qluenXi5dujRs2LC8vDwAkPDDJyAgUC/W1tbiZQ7i4uIaNGgg3U0iEbxPnz4yuxFUFokly48fPwoEAgVLSDQtOLMN7j+HfachOxcQAkszmDgEGnjU+FQJKktXU5gWDyUCAICZn7GjNgoyqPQgAoHg4cOHhw8fvnDhgrBQl+pwudy9e/eePHly6tSpU6ZMkVDP/HWwWKxjx46Jt0yePFm8ZpmLi8vSpUtnzJghavny5UuXLl2uXLmiq6v7y+bZo0ePs2fPigQNjfRAVwBFJAB9QDaAk2XskpMHMfE/BQ1W5UvfKfKD40wm8/379+KOFFWjQ4cO165dmzp1qshIjEACvGED3rcPJL59mZn4+HHMZJI2bqzQrjShXH4U4Q9BgOHY1rOX9ZrkjOoEADQOS4PDAoBiGp2Xp1l0t4irQ8/hQkl5eAznpCET+f4KYphpwDhrNNoatFVIPcWnTuF1635GYgQC4Mj3qyeToVkzMDev0GhqStqyBZTW+0lJwYMG4a9fAaAsYs3j4cRE2LkTp6QI39+HDx/27dt39erVEsUjNDU1p02b1rNnzxEjRly8ePHw4cOurq4Sww8aNKhVq1YrVqyQkDtwOBxx0Xnfvn3/++8/jLFMXWNkZGR8fHynTp0UvxRVwEeO4K1bxUNcOCcH4uPh1St09Cgo/hnI4+ENG+D+fZydDWw26OkhW1s0cyZUqco7fvQIVyxkBgAeVOpGAwMLMnlBYWFYZCRgLFNGUDUQQp6enp6enp8+fQoPDzfV6am4P4UMFAoCGk3B99rKhhLYQvvBjWKWVOkKuh6pXTddxeHSx7eL495zBLKS5/Nz+acOFc5eYaL2qCKfD1fPFn18yy4sEPC5mKaDTM0pXQfoWtvWbA3QgObauvqkq2eYWT94bBYGAC0tZFqL0qm3rru3mksAKCgYKtz0Z8oarl+//uzZs927d6t3WLouiaaNChmK+pjVquKq7LfPnIPbGHk5PxUTWABZ6bybF5n5ufy+w/QBoHMf3TrOGncuM/Ny+Gw21tBABsbkJi20/Zup04JFFRLjOeEni7Iy+cwCPiAwMCRb1qb0HqpvYlY9RwQxCgsLd+7cuXLlSgMDAzqdnpGR0atXrzlz5shLAygoKOjcubOlpeXTp08lF+J+/BCsXIk+f4aiItDUBCsrNGoUqFyKAk2fjrp2FWzbhlJTMYeD9PUhOBiFhoJC+4cWLVro6endvHmzffv2cjtxOFBYCAYG6qpglf6dd/cqMz+PL+CDrh4poLm2u0/NlwWhUMTrT9nb1cnK+hEX/1Hi6kxAQEBAQEBAIA0haPgH8fLySklJSUtLS09PF2oChO3m5StNUVFRBQUFANCwYUOaWs0kq8/JkycnTpwIAPr6+k+ePHn16tXw4cOZTOaCBQseP358/PhxmeUnbty4ITRFkKg3ce/ePaGqgEKh7N+/39ra+sGDB3369Ll69erVq1ebNm167dq1WrVqSQ8ojZGR0bVr1yQajY2N69atW7duXWdn58DAwLy8vKnl6URbtmxRmuwLAIGBgT169Dh//vz37983btw4d+5cVSajdkQ54nv37v3y5QsAkMnkmTNndu7c+bfMh4Dg/wQPDw9xQcPjx49lKhUkznu3bt1is9lKM04IlFK3bl0ajSbSqGVlZb17905pynWLAGgRUPOTI6geNDIsrYNmfMEAwMXQ+Q1uagTjrFFrIyCpEKDJzc3dv3//3r17xb+hVaCoqGjp0qXr16/v1q1bhw4dfH197e3t/8alukuXLgnNroTQ6XTpyvSTJ08+ffq0eKDi0aNHvr6+y5cv79mzZ3UtfFWjU6dO48ePF7ndkBB48iBCAwCA5IX5yTLee1Qx+dy6/MyawQYBlv1pefjwoa+vr7lEBLdKrFu3ztPT8/bt29IV0wjg+3d8+rSkmkEIlwu3b8PTpxAY+LOxSRN49AjkJ8NiJ6c/3Fx7zIOM0/UUGrZV1Nkwxzai736JjOX+ltEmQ3ND6G6GOpuCpoqh2ZQUvGkTqKhpplBQYCBatUq1oSXBkyeXqRkkYLHg+vUf7u5rPnw4ffp0WFiYtAOfEBsbm1u3bu3du7dp06YrVqyQcGyqW7eupaXlgwcPWrVqJd7+48cP8TsrIyMjgUBQXFwsrXQvKSkZNWrUqlWr1HDT9fYt3rIFsqUyUPl8/OIFTJ+OduyQuy+LhQcNwi9f/vx4Fxbi1FT85QuaNAlVwZ/8/n15IpUB2tqbs7Jwbi7KzFSxIkYhE56/hqxccHGA+h6KA3ZgZmZWWFjYrInmvRtMdqncxHRdA7KphfKlqo696Tq66MndkuwfPKE0gUJB5pbk9j10vf2U5Am8jGBxuXIn8COF9+4Vy0fZIJWCw8bbV+d9+/xTRVFcDDlZ/Iy1vM59dRsF1eyyjIePlru31rcEbmIcBxDUcdGwc6SqT7ICUFHKIFO1IOzwB8oaUlJSRowYcebMGR2FurfPHzlP7hQXMgQAoGdAah6iU8dFyR0dQmBhRclMl11gBQAMjMhNWlTlrefzwcFFEwDG9U2X2MRh4+iIUk9fLaFaxd1H091Hk8PGRYUCui5JU+s3XAlfRbAuHC8syBfJ8SA/l5+fy9++Mm/EFANrOzUIes6dOzd58uQWLVo8ePCgfv36AJCZmbl7924/P7+BAwfOmzfPRCyCDgDp6ekdOnRo2rTppk2bJOTs+MYNWLYMUlJ+niC+fMFv3qDOndHKlapOqE4d0ubNoFTYV5EpU6Zs2LBBpqABh4fDsWM4PR3YbNDWRrVro6lTwc+vMsMDxvjatWsPHjzQ1tYePDj07TOz6EhWEePnjdOnGHYdV43hkwx/5eekga9fZNSzUlbp/Ye3Q9p0/GXHJSAgICAgIPgbIQQN/yBNmjS5evUqANy5cyc0NPTbt2/CdmdnZ+GDO3fuCB80bdr0t8xQJhjjxYsXL1u2DGOspaV1+fJlBwcHBwcHDw+P7t27x8fH37lzx8fH5/z58/7+/hL7Cl8vALRu3VrUGBYWNmLECKE19L59+4R7aWtrh4eHjxo16uDBg2/evAkICLh+/bqbm5v0fBgMBgCIftvY29u7ubnp6ekJk0vc3d3d3d0l1rLnzJmTnZ0NAAMGDAgUX2AFALEca4nfS6tXr758+TKXy121atWwYcPkeVPfvn07JydH7r9PDu/fv1el27t374QPhGoGJyenY8eO/SHuHQQE/zBNmjS5fPmy6OmVK1emTZsm3S04OJhEIgnKlz8TExO3bNkya9asXzTLfxctLa1mzZrdvHlT1BIXF1cdD3mCP4qR1vAgH67lAAAIAB7mwcM8rEkCDx3oYIY6mYCzLLvuwsLClStXbt++XaklA4VCcXV1dXZ2NjMz09fXLygoSEhIiIiIKJGytS8pKTlx4sSJEycAgEQiWVpa2tvb16lTx8nJycPDIyAgwNTUVC0vuYZgsVhLly4Vb+nRo4eenp5ENwqFcvz4cT8/P6FqVkhCQkLfvn0dHBwWLVo0aNAgVbSe1UFfXz8gIODOnTvdunUTtvSyRREZGABInsC/LGMXcxPwrvvzKY0MZhqQxQEuhnT2zwoU4kRHRwcEqEfWpKOjs3///uHDh8fExKhuG/Z/gmD7dsjIkLu5oAAfOIDE7rfRkCFw9iyWV0Kudm3S7NnqnqM6uZwNp5FK8WNNEhhTwUwDvng1ckx84OPZHwD4GF4WYg5GDehgqw0ONORFBxcdoFTyOydYswbSJcNjP0EIjIxAICgrl9C+PRo3TrL2h4pEReGPH2Vuechm783Luz127IDRo9+9e6f4DIkQGj16dLNmzfr27Xvv3r09e/aI2/UNGjTo2LFjEoKGu3fvdqhY/4JKpfJ4khFHjHFoaKiPj8+AAQMq99Jkgdetk6FmEB3p+XP0/TvY2MjePm0aFlomSJCVhbduRb6+4OlZudnIt9ywJJMLBAIWl6utrL4SABQVw4TFEPkGUn6AQABammBfG/p3hhkj5O7y+fPndu3a2TlSLSwpyV+58rrZO1JVVMEFt9Np0kL73UtWQhyHQkGunhpu3lpK9+VxcUGeokoAPD6OiVazoOHIDkZiPEf6bWTk8a+cLrR1oFpY1ezqHELg4ER1cKpK8Pj7N869q8WMPAEgoGmT/JvRvBtW+OeI1AwipUIxU/D4Tkl6Cg9hMLUgN2urI9wkkjXcvxepWwPVLioLi8Xq1avX1KlTpRdwRPB4+PAORnwMp6T4p6dH3AeOWz3NweMMFH/eug/US/nGFfdREIHI4O6taWBUFcVn1NMyQfbOU5YgJWsoKcb3rheL229oaCJj00ocSHjDhqU/r8p2kd6rgCG4fEpMzSBGdibv6O6C2StMqqN6ZTKZEyZMiIyMvHDhgvgSlrm5+aJFi8aNG7ds2TJnZ+euXbt27dq1bt26GOM7d+6sWLFi8uTJs6VvDD5/xkuWQFqaZHtBAT5/HszN0eTJVZ+rMnr16jVjxoyPHz9KLFEKZsyAq1fFJZ44ORl/+oSGDUOTJqk4eGFhYd++fTMyMgYPHpydnd2gfkALv+2WphXWhFmlOPYNe+/G/AlzjGr4nv0n9Ty8qVQql8u9c+86IWggICAgICAgUAwhaPgHadu27Zw5cwAgLCwsNDQ0Li4OAMhkspOTk7DDjRs3hA+EgoaQkBBhlQQRQVJeajNnzpw5c6Z4y/nz56VXpYUt8+bNW758uXg7n88XRvrlWXl//vx53Lhx9+7dAwAdHZ3Tp0+LxBZubm5RUVGhoaHh4eHp6enNmzffuXPnsGHDRPuWlpYKBQ36+vrCHzAsFmvevHkbN24UTmn9+vXieYRkMvnAgQMmJiZr165NTk4ODAy8fPly/fr1v379amZmpqenR6FQXr16dfr0aQCwtPxZdltUxUMey5Ytc3Jy2rFjh/DQoaGhwcHBgYGB1tbWcXFxK8oLkUokWzs6Oo4YMWLXrl1MJjMsLExmOBMADh06dOjQIcUTqBq5ubnixWVHjRq1ceNGxdkJNUft2rV/y3EJCH4Lbdu2FV9Gefz4cWJionT9Tltb25CQkOvXr4ta1q5dO2nSpD+hSM3fjq2trfhT8UAswT/AMQ809TM+IrbGyxZAdBFEF+GlX8FDB+Y5oPZi+Vp37twZPnx4SkqKgjGtrKy6d+/evn37oKAg6WtlYWHhli1b1q1bV1RUJHN3gUCQmpqampr65MkTYQuJRGrWrNnkyZO7dOlSpVdZswgEgjFjxnysGHccOnSozM7Ozs5nzpzp1KkTp2K0LDExMTQ0VFg1TKbVlhoJCQm5ffu2SNDQzwmmp4KADKgWgD6A1Fe8bh0wM67QUocGWRwAgIRS2YIGYUBOXRNu0aJF06ZN582bt2XLFnWN+W+AxJMjZZKZWeGphgZavx7Gj8fJUsVFLCzQrFlQw5+9arL5e9nL7f3swpjbBxHGxZraPKoGANBYJRo8jg67RMO/kfHGNXrlv+C3dQ1+//7hFhdRuF0NwQf09auifzvGyNcXLV0KOjpQvUo6+OJFafuNK6WliwoLuQCjdXR2urkZrVunpBBDOa6uri9evJg5c6a3t/eBAwdEjg79+vVbtGiRyLUFAO7fvx8VFXX06FHx3UtKSqRtC/fu3fv9+/fHjx9X5eVJwOXK+FiKk52NT51CMrWqSUk4IkKGmkFIVhZeswZJFWRUQr16cPq0zDERgA5CxXS6tjIXw4IiaDcU3ohdHFhs+JQAq3ZCfCLsk5XGXFBQ8OLFiwMHDiAEvUL1Dmxh5OfKiHFa2VJ7hupLt8tDQxM1DKQ1DKxEmjuLhfl8JScYnnz/hiqQnsL78okt723MzxWEnywaM+NPrE6FMZw6WPAuilVU+DOW/zmW/dRZY8QUQy0aAllqhluXmBH3S3Kyfr6/UU9LGjSmaWiSure8ceFeOwBo0bJRn3Y3Wran+/hX5RcNl4vvXSv+8pHD4WAKBSxrU9t1p9N1K6eQwBiPGDHC1tZWvGaWNIe2M95FsSTevhKm4PWLUgwwbKKBgn1NzMi9QvXPHS3Iza7wadfQQK71NISFIarAp3fyK2MBAABD1perslRNh4oQEtc0XD5VKPHaxclI5T65U9w8pIqrTx8/fuzRo0dQUFB0dLS2tgypsqmp6datW+fPnx8WFrZr166EhASEkK+v7+XLl2U6I+Jly2SoGYSUlODz59GIETVXwYpCoYSGhh45cmTNmjU/p7RlC1y6BCypdzw3Fx84AC4uqG1bpSNjjPv162dra3v58mUKhZKZzkuLa3L2xpBuLcMNdCUXH77GsZ/dLwlsKUv6XQOQSGQHe6f4zx9ZbCWfagICAgICAgKC3y+IJlA7Pj4+Li4uAHD79u179+7dvn0bABwdHYVWmVlZWVFRUQBAJpObNGnyC+bDZDKXLFkiTFiUDlczGIx58+Z5enoK1Qy2trbPnj2TSJrR09O7cOHCsmXLEEJsNnv48OETJ04UpdFcu3ZNmEbZvHlzMpmhrrdBAAEAAElEQVT86NEjLy8voaRAW1v79OnTMiUCa9asESoM8vPzz58/z+fzvby8zM3NaTQalUoNCAgQ2iH4VcbDjUKhDBs2LDo6WrhYn5OTM3ToUCcnJxqN5uPjIwwGGBgYSDtMLFiwwM/P7/r16/LUDDUKhUIRGkEbGhqeP39+z549v0vNQEDw/4aXl5fwdC1EIBDIK926du1aipgrem5u7oULF2p8fv8HJFcMMBgZGf2umRDUBGQEW13QTV9UV9Zl7UMx9IvBLV/jb6UAAKtWrQoJCZGnZjAyMho7duyjR4++f/++devWkJAQmddKPT29BQsWfP36ddKkSSpalAsEggcPHnTt2rVz5865ubmqv7pfAIfDGThw4JEjR8QbmzRp0qxZM3m7tGnT5uLFizLNBu7cuePn5yf0gqo5mjRp8vz5c9FTGhm8hEEuBCRHyc521rBlgWSja/kbG10o+xDfvn2TV4+5amzdujU8PFxCXkwAUhnzkkhXl/DyQsePo6AgsLAAYRjGxAQ1aEDatQt17VoTc1QXCSVlnzctLntl2FKfb++9k2KaxEc2+/Ck2YcnfgnR3kkxThlf7fLS9MTyEYTe2mqeipTHjCQsFlhbV1PNAABQWOELxsV4eH7+nIKCFfr6783NJ9DpBjweMBiqj6elpbVt27bdu3cPGTJk9OjRQrM9U1PToKAg0S3Thw8fBg4cePjwYfETOJfLFQgEEmfsHz9+LFy48NChQ+qp8JWbK7t4ijjlZn4S4JMnQeGlASclKf+yVAR16SLPDQIAKAjx7exAWXWkEXMqqBlElLDg4m04cEayvaioKDAwkMlkWltbA4C9k8bgsfq1rCniAVMNDVTHVWP8bCOads2mBuvQSZpaSpbC9A3VWSnp2b2SYqYihURmOq8yyfC/jjOHC148LBVXMwAAm4U/vWfvWZ8vPmeRmuHqWebtcOb1iA5RCZ1Ff3k5gttXiq+dL0pN5vo5ljkmffvCDdvPuBgm53Irn5Rv3LXzcq+eLoqLYSfGcz7Hch7eLF63IOflk8oFROfMmfP169fDhw8riNzHvmXHxcgWowgE8Okd+/NHJXYm9RpoTl5g7OOvZWFNMTQmmZiR67ho9BisP2qaEamqnzIO5+eEpKtOAACXgwVqkDQAVhl5I/xIU3SCEvAhLka5H4xMHj16FBwcPGfOnL1798pUM4gwMzObMmXKjRs3vnz58vnz51OnTslUM0BJiexCSCKSk7FYjkFN0L9//5MnT/78f7LZcOGCDDWDkLw8UFCuSIywsLDMzMxt27YJlxTuXSuma/o28px9+9koHl9ycC4Xop+XVvklVAEnR2cA4HLl2vYQEBAQEBAQEAghHBr+TSZPnjxu3DgAEBlsdurUSfjg2rVrQt9yb29vXV1dABg2bFjz5s3VePQmTZp8/vxZPEononHjxqLHmZmZmzZt2rVrV2H5etbgwYM3bdokM56EEJo/f76jo+OQIUPYbPb27ds/fPhw9uxZExMTGo1Wr1699+/fC1/siRMnPn/+DACenp5Hjx719vaWN8+5c+dqa2t//fp106ZNAODg4JCQkCDewczMTGSrUAWcnZ2vV/y1Q6fTjxw5Ir3KX6tWrcjISMWjnTx5sm/fvpWdQ3h4uChJUR76+voXLlyYMGHC4cOH7ezsKnsI9TJnzhxpF2uZrFixgslk1vR8CAhqmmHDhombNOzbt2/hwoXSZwl3d/fg4GBRwSAA2L9/f//+/X/RLP9RSktLnz17Jt4iqs1E8C8RoA8v/FA6Gx7nw+08/DgfssXsA14VgH8UbnZx7tktq6X3JZFIISEhQ4cO7dSpk+phLVNT0y1btsyYMWPz5s2HDh3Kz89XZa8rV67UqVNn586df8hXWyAQ9OvXT0I7paWlJU93JaJ9+/bR0dEi5y1xkpOTg4ODHz16VKdOHXm783i8ZcuWvXz5cvDgwVW48/Hw8IiLi8MYi4ITrSzhTRIAAMkWC6LLGhECN0fYtQwc7SRH8NdHh9IxANzOxdNtZUQ4kpKS1Hu/pK+vv3fv3tGjR8fExAhvzgkAAPSV5a3KvGO0s0NhYSg3F8fGApeL6tYFMbu1P5YnjLIHLd8/NC7Kk9cNGxiIfyLd3NyKi4vV/IGUMiqQRF3uUGKV+zDAsPz8QoEgytxcWxRW1NYGY2PZ+8qnbdu2Hz58mDt3rpub27x580aNGjV48OAdO3bY2NgcP348PDx8586dLVu2FN+FzWZLW15NnDhx9OjRMusSVgU6Xak+AOQVnUlNVbJjSQnk5VXOgERPD3XtivfskRkko1EopWPHKh4gKRUi38ndWlwCh87D8N4VGkeOHNmkSZOEhITS0lKhH4azu+bslSYR90viYzk8HqZpkxo21vLw/RX2YwiBWS1KVobcOCtdj6Te7OQChpLYMoeNWaUCmvaflXH0I433NorN48mOVSd+4Ty5Uzx9XnMQUzNkZ/KXrA2W7hyV0BkARFIGP8fLQqGDn+PliPslte01GgSo+tbn5/IPbGFkZ0q+fTmZ/PNhhdp0cPdRaaiNGzdeuXLl8ePH0gYt4jy5W8IqkRutLykWPLpV4uym5BbR2JQ8YrIhAHDYmKqhhgJcSj8qmlpIXC0hrx5ETSBxCDZLyRHZ7KpM6cePH3369Dl16lRwsIzPWxVJS1MipBMI4O1b6NVLbUeUwsPDQ09PLzIyUpgHhR8/xnLkbkLw9+8oPV3xrU5RUdF///137tw5UYKE0B3Hrc6AtKxnL96tCPRdJrELs6KGqaYRruzRaL/IE4KAgICAgIDg74UQNPybCEsYxMTECJ/q6OiMHz9e+LhNmzZbt269evWqr6+vsKV3796yR6kGGGM9Pb3Cipk3nTt3Fj9Wenr6vn37hH3q1q27efPmNm3aKB62b9++NjY2Xbp0ycnJiY+PLygoMDEx6dChQ4cOHaKjo4XlIXbu3Pnjx49GjRrNmjWLSlVSIXLKlCmix1OnTo2NjeVwOHw+X0dHx9nZeeDAgYbVSD8aOHCgtbW1QCAQCAQUCsXKyqpNmzZ/Zvqvh4fHw4cPf/csAADGjRsnzNpRyubNmwlBA8E/wLBhw0QeNgDAYDAOHTo0ceJE6Z6siovOKoZICRQQHh4uXhfA0NDQs7JVqAn+Hiw1oa8F9LVAAPCeCZu/44uZIFyrKzy1/uxuSTUDjUYbM2bMxIkTq5yLX7t27Q0bNqxcufL+/ft37959/fr158+fMzIyFCwlFxQUDBgw4NGjR1u2bPntNWVmz54t7QSzY8cODw8Ppfs6OzvfvXv30aNHa9eulRB3pqWlhYSEPHv2TF7tiaVLl0ZERIwbN27mzJl8Pr+y1etpNJqWllZhYaF+eTjcWxcBYABw8AfbLGCxgEaDoIYwYRBoyQpAtDIGCgIehsgCSCoFu4phDhaLlZ+fX0uZGXtladu2bXBw8LJly9auXavekf9ievSAJ0/kGgaQySC/3jkYG6OmTeVu/fP4Uh4ta/D1rdxOOjqknj3FGxBCzZs3f/DggbwqMGXEx+MTJyArC2tqolatULt2QJG/CGBjAwqq7Cn+t1cG1KcPPncO8vMBYA+T+ZnHe2RqqiUW5UPW1qDsp5xM9PT0tm/fPmLEiDlz5qxfv37kyJHPnz/v16/f9OnTY2NjzcWEFEKEscycnBwTk7ISRFeuXHn//v2xY8eq+NqkodORuTlOl5FFLZoE6iincLhSkROVKlcMIR80YwZkZ+OrVyWsMpCNjRmdnk2jKb7ynb4G2QodhdIyIDsPTMt/+F64cOH9+/cvXrw4dOiQePCYSkXN2uo0a6uSOyCrFOfn8mnaSN+QXP14cNe+umnJXJk1LxACZzcNc0t1rpVRqUpmTCaDhuafpWYAgPvXiwvlSzF4XPwmSlIT075jmRulSLsgRChoECoYJHYpKcYPrjFVFzScPlgorWYQUsTgXznLdPPWUvoJiYiIWL9+fVRUlLEy4VRRoRIxSlFlQr8amupxH2kUpER8Zlbr5wdYXEAhUQ/iF6ChoeQlK+0gk1WrVg0aNEidagYA0NRUdH0UolT2V2169+599uzZMmPXjx+VePAwGJCSoljQMGvWrLZt2wrr8woRfQSa1l916kZwndqdaplW8Kb9lZ+RggJGzIe3AGBZS6WVQAICAgICAoL/ZwhBw78JlUq9efPmqFGjHj58aG9vv2XLFlHijpWV1cSJE2VGy9SI0FAhLS1N+Njc3NzX11dCr+Dj43P9+vWRI0dOnz594MCBwqoHSmncuHFkZGRoaOiePXvE0/vq168vfEChUC5flvyRrApCTws1Ur9+fdGsqsyIESNGjBhR5d27du1aE79XBw4cOHDgwKrte/fuXenG8PDwyo7z48ePqk2AgOCPwsTEZNCgQXv27BG1bNmyZfz48STSzzXNFy9ezJ8//8mTJ+I7hoSE/LpZ/qNIJJp369ZNxSsRwd9OPTocdEPTbCA0Fn+6dpq15z+JDq1bt963b5+trW31j6WpqdmuXbt27doJn7JYrKSkpG/fvn39+jU2Nvb+/ftCWylx9u7de+vWrWXLlvXv3/93fSbPnz+/fv168RaE0Nq1a4cNG6b6IM2aNWvWrNnt27cHDRqUlZUlak9ISOjcufPDhw+lRRulpaU7d+58/fq1jY2No6Nj69at27RpY2pqWqnJC63IRDiVp3shE7i8V/nuJlRoZQQ3cwED7E/Dyx0rrLMnJSXZ2NiIn6LVxZo1azw8PEaOHOnk5KT2wf9GULt2cOQIruij83Nr3bpI3bfuv5GC8miFifxYF/LxASlTveDgYEWChtJSPGUKfv4cykWQ+NIlcHFBK1aATLdtADRzJn79GjIzZW91ckKDBil4IZXAxQX5+uJ79/IEgsWFhQ8qqhnAyAhV7+eqt7f3jRs3IiMjd+7caW1tfenSJXd3d5k9yWTypEmTmjVrJvR1yMrKGjVq1OnTp9WsKuvSBT5+BLZsZ3Xk6gryakG2awfnz8v1GwdAFhag0Gtd7o5r1qD27fG+fZCeDmw26OlhV1c0d67lqFEpKSnCwotcLvf58+eOjo6WFaNlKRlKBi9mQVZumaCBxWJNnz79yJEjxcXFVcsWSIznXDnDzM7isooxhYr0DEhu9TQ79dWrzhWyVm1Kpz66l08VMfIqhKsRCZxcNQePNaj60LLwbKAV/YLFl2N1AAAGRn/iTWhejpJY/vFLISBmzyBCWrUgtGSQbhFKHHJzBYw8voGR8n8Bm4XTUxT50mem8xI/c+u4KJFDLVmyZPXq1SqlUihbTVHXekuVfRt2npIVzD4Fo6fLPdCv1DSYWJCTE+W+ZQigjqsyAxspioqKjh8/LsrgUhtWVsjEBCtIG9DSQi1aqPmgIthsKCgAQ8OuXbt269Ztw4YNAAAGBkr20tCQewnIycG7d++5fv3ehw+RAwdCVBSUV9TVNyi7j9XU0A+qv+Lhy1l92t0loZ8BAh16lW50+XxgMEBPT3U94ofYdweO7GYyiwAgoNGvqIlMQEBAQEBA8FdDCBr+WSwtLa9evfobJzBz5kylfRo1avT+/fvKjuzg4CAR2CMgICD4e5kyZcrevXtF60pfv369fv16x44dAaCkpGTy5MkHDhyQWHWi0+nihSoIqsDXr18lLiVKMlwJ/jk86LCy+FH7NUMAV4h/T506df369TURsQYALS0tV1dXV1dXUUt4ePiQIUMKCgrEuyUnJw8ePHj58uULFy7s37+/GryJK0NBQcHYin7jJBJp//79VfuOtGnT5tmzZ8HBwalixumRkZFjx449dOiQROfw8PCGDRva2NgAQL169Xr37r1mzRoJaYVisrKyyGSyvli1AqtyG4YfHNm7SDPCCt3MxQBwKB2m24Kh2Kqs2utNiDAzM5s2bdr06dOrJsz9J0F79kBoKH77FvhiQTWEkKsr2r27aun7fybk8q+4oGcvFH0VJyVV2EwioXr10K5d0ju2aNFiyZIlsgfl8fDAgfjlywqJlnw+/vgRjx9P2rULyu36KuDkhEaOxDt3Qp5k5QtkbY1Wr1bjvx1t2wZ9+x6MiOhAo9UVH9bQEA0ZohYriEaNGonnpMpjxYoV/v7++/fvf/Dggaur6/79+5uq2+EDDRsGz57h+/crfJiFm2rXRuvWgZzzPAoKAhcX/E5OgQdNTejcWfYmVWjWDDVr9vNYAADg4ODw7ds3YUunTp2ysrJSU1MvX75cli4MAAA2ygq56GiDWXne++7du729vZs2bVpaWlpaWspgMAyUhujEeHS75OZF5k+fgFJcVCjISOElJnAn/GdUnXz3RkE0KxvqpZOFWRl8NktAIoOePtnTV6tddzpJ3doC7wZatawpqUmyw7oaGsi/6b/gtd6wYUOQpWYQIq5gkNhUwhQw8gSqCBoyM3gFBYpkFhw2/vyRrVjQkJeX9+LFi0uXLik9HADQ9ZTcENLp6vm4VFZkILo5HNe3gvuLgSG5U2+6f/M/5RPVubfe1zgOI0+2j4WFNSU4RMqjhcvFp0/D48fA4WBdXdS9O6roxHDixIng4GBLtZeUIpOhYUP48kXeduTsDGJnQnWBr16FgwdxRobQRsyzdm0uk/n582dnZ2fUogU2MpK+Iv/EwgLEflb8HHPPHv6RI4tjY0+WlNw0MdG/ckXw+DFq1Aht3w40WrMQ7Q9v2MwiAQA4WLeLTTj68esJD8dQ4b4kEnj4qFpor4zoaLxxI05O5paUFJDJ2paWOkOGIGXVb3/8SN+5dzOXywWApoEtgpqo1W+DgICAgICA4F/kjzO1IyAgICAg+L/C1dVVlL0tZPTo0Xl5eQUFBcHBwfv375de3lq/fn2l1oIJpLl27Zr4P9bd3T1QTTbaBH8LUVFRvbp2FnAq5Ms2HjJp48aNNaRmkEnXrl3fvn0r8xv9+fPngQMHNm/e/LvC6rlqZ9++fdnZ2eItK1eurI7ix9HR8c6dOxKuzocPH963b59EzyNHjgwePFj0dM6cOYcOHcrJyVH9WLdv325eMYudTgYNEgBAKR84qtlCtzIGdx0AACYftqRUOAN/+/atylVIlDJjxoyUlJQzZ87U0Ph/H/r66Nw5NGUK8vUFW1uoXRvVq4eGD0fh4aAOA5U/B+Py0Fu2tQM6cwZ16IDq1AFTUzA3R+7uaMQIdO6czDRNR0dHKpUqbfQCAHjDBvzqlWzb6PR0PH8+iLxMEhLw6NG4TRtB06a4TRuIjkYTJiB3d9ApDzIZGaFGjdCRI1Bt87kK6Oqic+eu6+r2sbcHGg1IJDAyQl5eaM0aNHWqOg+kAp06dbp06VJhYWFUVFSHDh3UfwCE0L59aOBAsLL62aijg3x90ZEj4OIid0cSCa1bh2rXlrGJTEbNmqHKGOeogqGh4Z07dwAgIiIiKSnp1atXu3fvHjlypPhdU+/2YKrQp9/a/Kc9w7p164SyGxqN1rRp01u3bqk+me/fOLfCi6SrHggwJMZzju5iqD6U7HnaUsb/Z7RgvcmsFSZzV5v+t8qkQy/1qxkAgESGvkP1DE1kDE0mIzcfzcYtatzHvgroG/6i2yENDaBpq6ZNwaC8nzJhwO3bt5s1a6aiC4tfoLaG/NiuFo0UEPyb3ztzS4q2NtLQBEMTsrObxohpBmpUMyCVkTeCiTm5dSc6XVfGZ8nQmNx7iD5VouTEixe4fXs8bx6+cQPfuwfh4Xj0aNyzJ5TfmnK53PXr10+ePFldr1EctHAhkmPnAxYWaP58UPdvBDx7Np41C798CampkJMDKSk4IiKYy30wdy4AQO3ayM1N0f5+ftJCQ7xvX+Hmzd3fvn3KZkeYmdUR1tEoKMB37uChQ0EgsLHXcPPSFL0U/3pzXn/cxheUKX9tHagtO1SikhHetStx8OBFV682jIoyePvW4/Vr8ytXavXu3c3R8cL58wqUOjfvXOVyuSQSadTwCYP6D/vFAm4CAgICAgKCvxFC0EBAQEBAQPCbGTJkiPjT9PT0WbNmdejQISoqSrrz1KlTR48e/Ytm9u/y9u1b8af9+/f/TRMh+D1ER0eHhIQUFRWJN5q26PHkwKZfPxk7O7v09PQ+ffrI9Jt+/Phxw4YNYxVUtVcrGGOJaiw9evSoviWMq6vrlStXJIIHkyZNevXqlehpbGzsu3fvunfvLmqxtLTs2rXr/v37VT/QsmXLpAsqa5f/4ilWYp5dBgKYbV+2qLo7BdLFRC8159AAABQKZdeuXVOmTGEwGDV0iL8PCgVNmYIuXSI9fUp6+hRdu4YWLaqawX41yc3mp3zjFhVUola66piVh3OyuBhq1UK7d6P790k3b5Lu3UM3b6IFC0BTbjytefPm9+/fl7HhwQMQyJ0t/vIFP3kCAPjgQUG/fvj6dfzpE3z7hj99wjdu4L17oUcP0pkzaPlytGED6epVdO4cODtX93VKQ6PFcThe166Rzp8nnT5NunYNXb2KKqo8/x3IZLR8OenaNbR4MerbF40dSwoLQ+HhoLTKTN266MAB5ONT4ZNvZYUGDEB798qzdqgyTZs2jY2N5fF4a9asGTduHIlE6t69O4fDefPmjaiPnTU08pY7gg4NhvUqe3z06FFfX9969eoJn7Zu3frevXuqT+bKKWZBvuyPMcbw5RMnM0NhdfmKsFk4L4fP40pG1yhUZGRCVpqIX03snTVGTjGwdaCKh2+NTMhBrbVHTK5KJY5fQHA72XFoIRQ5yg8qtdKfSQMjslktlexjTS0ounqKJCdUDaS03sSxY8d69Oih4tzqB2jVcZF9BkYIHF2p9eqrtTxN5Zm31nTaEpPpS0zmrjaZvMDY3rHSFRwUgFVGwSDNQ3T6jdCvbU/V1Cr7bOjQSQ7OGqOnGzq7V5zt27eCyZNxXFyF61dpKY6MxAMHApMJAJs3b3ZxcQkKClLjy/yJjg46cQL5+wNNTKeCEHJyIq1fDwEB6j0a3rULX7wIFX+PAEAzgEd37+JLlwAArVuHHBxk7o48PUlLl0q25uVl7NvX4utXCxLplomJqbgCA2P88iU+eBAABo4x8G6opUVDAGBqVM/E0OPT1xNkCrJ31hg1w0h1XdePCxdGzJ/vHxdXJBBsMjDIt7T8YWlZZGUVZWrajclcPXVq8+bNMzJklyl6H/MWALzq+Tasr37fCwICAgICAoJ/EqLkBAEBAQEBwW+mffv2Tk5OX8T8LQ8cOCDdzcXFZe3atZ2r4y1MUI5EArqHh8fvmgnBr+fp06edOnWSiBk3adLk7rXjv9KbQRwajXbq1Km4uLjZs2dLVxzIyspq06bN2LFjR40aZWZmVqMziYqK+vr1q+gpiURat26dWkYOCAjYtWuXuNMDi8Xq3Lnz48ePHR0dAWD27NkzZszQrBi4HTt2bN++fWfPnq1K2lZUVFRhYeHIkSMl2rXK31WWysHozqbgpw9RBVAqgBXf8A7XsqMnJyf7+PioOkrl8ff3b9eu3ZYtWxYtWlRzR/lbUfD1ZDLxo0eQlAS2tqhZM9DVVdcxMYZb4cw3kSxGPo/DBi0ayciEFNyW3iBQnREss/KATpaoMAqJBKp92YODg69fvz5mzJgKrTk5uOJlThIWC27fxhwO3rYNpE1QfvzA27eDjQ0KDVVlDtWhuLiYbmgINjbVHOdHGu/+9eLcbD5CoG9ACm5Pt7b9I9c6jI3R8OGV3qtuXXTpEoqOxjduAIMBdeuibt3AWKFJQlVp2rRpgwYNPDw8NDQ0Ro0aJWxs3br1w4cPfcXKlBxYBe2GwmsprZ2ONvQIgaE9AQAEAsHmzZv37Nkj2tqyZcstW7aoOBMBH7IzFcnQmIWC5w9KuvbXUzrUk9vFkU9YjDw+l4c1NZGJGaV9T7qjqzrjvqpgW0dj5nKTz7Hs96/YLJbAsja1UVOaAsXAb8faluLhqxn1pFSmOKp2HQ2Il9Fu40D9Gq9ykScARAIPb00VlTk0bWRhRcnLkfvBMK9FdqyryC1/3bp1Hz9+7Nu3r+ozHDnVcO/G/MTPHA77Z9heQxOc6moO/wPEKGQy1LJWw+kuNZn37H5xUYGgCpIUpXj7aXk11Pr+jfvtC4dCQc7uGmYWUnPGGC9YAOnpsgYA/PEjXrjw3aBB69evf/78udpn+BNjY3T2LDx4gC9cgKIiRKGAvz8aOBBUs/SoBDwenDkDpaXSW4K1tOZmZQl27yZ36QLW1ujoUZgyBcfG/uysr498fdH27dISz09r1nR882aItvY8PVnnRg4HbtyAESPIZBg+xTDmNfvJnWJmoaCj1uxjFwbMnDO0fTdjFX8McTicLVu2rJ0/f6imZryFhX7F3azJ5IFk8kA7uxXNmgUFBT18+NDa2lq8A5fLLWIWAoCdjWy5BgEBAQEBAQGBNH/kj3wCAgICAoL/J3R0dK5fv+7i4iKQk0xJo9E2btw4cuRImQncBFVAIm4tLN5J8P/AsWPHRo0axWKxxBu9vb2l/QN+Pa6urpcuXXr+/PmSJUskTLnT09MXLFiwevXqJUuWTJs2reZMWSXkFC1btlRjhYUhQ4ZERESIV5rIyMho3rz5vXv3Xr58mZKSMnHiRIldGjRoQKfTHzx40KJFC8WDFxQUDBs2bOPGjTSapPmzVvmJU3VBAwJY7IDav8EAEPYDxliDJx0AICUlpbZM73f1MX78+AEDBhCCBlXhcvG8efjpU0hNBYyBRMK1akHjxqRVqxS4GqiIQAB71ufFxXB4vLIgFofNL2TwT6Uzvn3V7hWqPIyqImbl6cQ5lQgCltGiRYuZM2dijCucFkpLgackcx2XlKDNm2WoGYTk5cGWLdC2rdIJ4PBwOH8eMxgIYzAygr59Ufv2qs/fwMCAwWDoVkODgjGcOVzwNootXpgg9i3LzUtr4GiDmigf8HtACBo0QA0a/IJDnT9/PiIiwsfHR3RZ9PLyioyMFO+jR4dbR2DiEnjxBr6ng0AANBrYWcHALjCtXLBx8eJFXV1d8URqd3d3CoUSGRnZqFEjpdNgFglYbCXFA/JzlRjvYAwHtuTHvmFzOGVDMQFys/npqdwW7XXadK6ErbpaQAhcPDRdPKp7dvplDBhpwOXCx7fs0pKfV1AKFdk6UEfPMDx9XcYuI6YY7l6X9z2xghUGQkChyA6TOtXV7Ny3EqfTXqH6O1bn5mTJeOvpuqS2XXUVhGNv3bq1cuXKgwcPalbmAqGphSbONYp6XPryWWkxUwAAOrqkRs20GwTU1H2j6Hyu2PlAXUOxSvHh7YzEeE5xcY24EJXPBGwdqLYO8v0z3r/HCQkKRvj+7FmXc+d27drlIMexQI2g4GAk5filZiIjsZyicrZkch0y+URMzOBv38DeHmxt0cWLKCICX76Mi4qQsTHq2xdklaI4c+bMxK1b1+rpDVLgZZWVJXro6avp6Sv8LrQQaHc/HT6rY49jSideWlp67NixNWvWuDk6PnVyciookNv1+/f5fn7a+vpt27aNiIjQ19cXbREta8hbACEgICAgICAgkIYQNBAQEBAQEPx+HB0d27dvf/XqVelNmpqaly9fbtWq1a+f1T+MlXgRa4BLly6p7j1L8JfCYDCmTJly5MgRiXZXV9dbt24ZGv7+HDshAQEBN2/evH///tChQ79XXOgsLi6eMWPGo0ePwsLC6PQaCcM8e/ZM/GmvXr3k9awaW7dujY6Ofv36taglLS0tMDBQIBDcu3dPQ0NGvuyoUaN27NihWNCQlZXVuXPn1q1b9+vXT3qrTnlso6QyS6ZNDKCtMdzKBQGGpYn4bD0knK3E2UPteHl5JSYmcrlcqlRRZAJJeDw8YAB+8QJEcRqBANLS4Nw5nJSETp0CWZ8o1Tl/rPDTezZfKmpWWoIjH5fa2FMbNVVP6XS98h/lhZWwzy+jdu3aBgYG79+/9/Ly+tlqbg66upCXp2BHZGKC79xR0AEnJaHPnxVVmigpwaNG4agoYc5o2XsQFQWnT6M9e1RMZnV0dIyPj6+OTujUwYIXD0tFohMhRYX45bNSHh+GTTSo8sh/H1+/4tOn8Y8fSEcHdeoEAQFVK0hBJpMl7NzNzc2zxGJgQujacGgNMEvg+RvIzgUXB/Bxq2CksmHDhjlz5kjsNX78+CVLlly7dk2pMk+LhqhkJdFcDU0lqcQXTxTGvGZLl5koKhDcv1ZsbUt18/prtAW/BRIZhk00+PSe/eh2iVAzpK1N8vLTDGypI/0Gvnz5smHDhi1bN4qIiLp2pujzJ46wTI+OLsnBWWPdjpYAEOx9pZhZ4e0YP9uwUsIjs1rkgaMNTh4oyEyvcMY0NCa37qzj6y/3zHPq1KkpU6Zcu3atcePGlTheOX5NaX5qOuerjioCVhVFrgghmZoGHhfvWJWb+EW2tjvlG7e2/S+6G8H37gmLSsgkkccLeft21n//idcm+6vBHz4AR66McauhYbuMDNqRIz0XLSp7ixs3Ro0by3uz379/v2jRori4uOtt2viI3WbLOK5AgAQCaderdevWBQQE7NixY/z48fL2LS4u3rJly9atW/38/A4fPhykoyPo2VPBsYDPh48fp8+a9f379379+l25ckWkY2Czy8TlxO0uAQEBAQEBgeoQggYCAgICAoI/gjVr1ty7d6+0ou2kvr7+yZMnCTWD2gkMDNy1a5fo6fHjx0NCQvr37/8bp0RQc/B4vCNHjsydO1c6HuPm5nb37t2aruNQBVq0aHHv3j1XV1e+VDT1ypUrvXr1unbtWk0UyIiLixN/2qxZM/WOr6WldenSpcaNG6ekpIgac3Jy9PX1XVxcZO4yZMiQ5cuXR0dH169fX3orl8s9efLknDlzRo8evWDBApkj0Mt/8TArGS1e5oju5WEehtu58CgfgvQFP378sLS0rNwolYRMJlOpVDabTazwKgUvXoyjokA6QoMxjo6G+fPR2rVVHpxVij+8ZkmrGYSUlgge3ipWRdDw8R074mFJCROTSGBsSm7ThW5sKhm7E70AUpW8VwYNGrR69eqTJ0/+bNLQQPb2ODlZ7j6WlmBvDwqyKgGgqAh/+IDkCxrwqFH40SPJ1uJi/OABjBuHDh5UZfIBAQGPHz+u8n1OShL3XRRLQs0gRCCAj29Zn96z69b7P4hYl5TgqVPxixdCFQsGwOfPIzc3tHEjqCOVWWikIXMTXRtaN5HR/vDhw7y8POlCaWPHjg0LC1uwYMHy5csVH1RDE+kbU/Jy5Qb8NKhIQfQaAEpL8LuXLGk1g5CiQsHNi0xC0KAKdetpyvweCRUMDRs2fPnypXh748Z+whYeDwMGChU1bNhQuGn6EpPXkaxCBn/9zlbCEaowHyc3jVnLTa5fKEr+ymWXYqoGMrMgd+yta2gsWxnB5XLnzZt37ty527dv16tXrwpH/F3IlCCUlggyUnh8AVhYUnT1y24FhTFv6f5KHRounSr6JkfNAAA2Dr+wMktxsbwtd1ms0Pz8hcbGY9UttP2dGBkp2OhDpYZbWEw4dWr01q00Gq1WrVpkMllHR4dMJmtoaOjq6pqZmZmYmHC53PT09OfPnxcVFU2ePPnUqVMaS5ZghYIGZGAgs4aXtrb2hQsXmjZtamZmJi1oxhiHhYXNmTOnSZMmDx48qFu3LgBAfDxoaoKU0+FbC5PT7nXytTUpAtyWXdAFYMOGDa1bt169evW8efOEfZK/Jwkf1LKo2ftqAgICAgICgn8JQtBAQEBAQEDwR+Dm5nbz5s0pU6bExsba2dk1bty4fv36vXr1Mjc3/91T+wfp2rWriYlJTrnVNsZ40KBB8fHx8+fPJ4KI/xIJCQkXL17cu3dvgiwPW39//ytXrpiYmPz6iamCo6Pj1q1bZ8yYUSpVXvfmzZubNm2aPn262g+anZ0t/rQmTH2tra3v3bvXokWL1NRUUWNBQcGzZ89kBjW1tbXXr1/fv3//O3fu2NjYCBuTk5MfPXp09+7dmzdvenp6nj9/3t/fX94RRenvBZUUNLhoQz8LOJYBALDoKw6zyjQ0NJRpI6FGMjIytLS0dHR0avQo/wIcDjx6BPIUBwIBjohAJSXS5aVV5MNrVl62Ijf7vGx+bjZfWp0gglWKD2zJ/xrPYbN+hpE+vGEHNNfu2KuCw8qP8oitYZWuP9OnT/fx8Tl06NDQoUNFjWjePBwfDxkZMnagUFDr1mBmBgjJkIOII1XARQS+cgVHRcnZhvGLF3DvHmrZUunkO3fuHBoaunjx4qoptO5eYRYVyrVeKS3Bj26X/PuCBg4H9++Po6MrNJaW4uhoCA1Fx46BnV01j2BoaJifn1+pXZYuXTpnzhzpt5VKpV65ciU4OLhOnTrin1iZNArUSkviiqpFSFDLhuLqqejNffeKlavwW5yTxWcWCei66lcH/t8ilDgAgEjBILEVANp1owPA+p3VOpAWDXUfoFKhivj4+AEDBlhaWr58+dLY2LhaR1WBlG/cr/EcQFDHWUOmt0F6Ci/qSQkjT2BgRPIL0rasreqqrEiaMH98ZgFDIMBYX59sVovcfaCe6EDybBjkgTHExSiq7DI1NGPCXGMHZ+UXJzVUQ/P1BTJZ+rK+nclcU1QUZmTUzM4Oyu8D/wFQ06bY1BQq3niL429v//rOnbS8vI8fPxoZGQFAYWEhn8/ncDiFhYXZ2dk5OTkaGhoBAQHjxo3z8fEpO98OGYJv3JBbTwoAZOmDhdSpU+fGjRsdOnT48OHDzJkz6XQ6xMUxdu++8vbttthY0NY+tW9fY/FaVHXqIHNzLOargRE65OMSaVW2fMEloasZyfQHt1o0b3P8+PH69eu3bdu2QYMGAJDw9bOwj71dHVX+XQQEakGe9uuXHf13HZqAgIDgn4EQNBAQEBAQEPwpNG3a9LXCjAoCdaGtrb18+fIxY8aIWgQCwdKlS8PCwsaOHduuXTtXV1c1LMwR/CZYLNaZM2f27t0bEREhb9Vg0KBBe/fu1VLNFP13MW7cuMGDB3///n3Pnj3bt28XrzK7ZMmSXr162ah7YVdXV7dALGk7KSnJ0dFRvYcAACcnp0ePHjVr1kxc05An3x6/f//+2dnZ3t7etra2CKGUlBQqlRoUFNSiRYvly5cr/ScYlf/iyZWbgiiXufboXCYuFcCbIgiLSbW2tq70EJVk69at3bt3J84/ynnzBqelKeqQmoqjolDz5lUbPj2NL1C45FhaLGDkyRU0CASwe13+l09s4VM6N79pxlkr5hcEAsbb2g/zhzYf5Srq/Di/7EguVVJfaGtrX758uU2bNq9fv544caKz0FPB1RX99x9eswbS08U7YxqN1Lw5WrIE8vOxmRlkZsod19wc+frK3XruHEhprX5SVARhYaCCoMHf39/U1HT37t3jxo1T2lmagnwlhWSKChTFs/8N8IoV+M0b2ZuSkmDmTHT2bDUPYWdnl5yczGazNTVVUofcvXs3PT19wIABXA7OzuRzOdisFpmmXaYbMDU1PXLkSM+ePZUKGoJa68R94MREs/l8yW+jsRllwCh9xWfKtGSu4sBBSTE/L4dPCBqqg7RJg/CBhKBBwolBuLVq9gyV4saNG6GhoUuXLh09enRNX1jjYtiXThVlZfBZpQIA0NImmVmQu/bTdfEo+9YwiwSHt+cnf+WVFJeduJ49KLWrQxkywVCHrvxD+D2RI/RLWL7DfFzfdABg5PMZ+fw9G/J6heqLulUqYJafyy9kKDqLstn4/ctSVQQNQqoTq0MtW4KtLU5M/DkawMLCwvMlJU/NzGzJZGRvD3oVVSxfv+KXLwEANWgANXC/WrOYmyN3d/zwodwOLBawWFZWVpUrdubsDMHBcOGCTMUncnFBs2Yp2LtevXqRkZHTp083NjZ2pNMLi4oYPF4zTc05OjqdBALSsmU4LQ0NG1bWm0KBRo0gMVEkjjzp6ShSM4g4dfbYvQe3mgW1XL9+/fDhw1+9esXn859GPAQAK8vauroqKZMICP5exK8+v0xR8XulGwQEBAQ1ByFoICAgICAgIPh/ZNSoUXfu3Dl//rx4Y0JCwvTp06dPn06n093d3T09Pf38/IKCglxdXeWNQ/BHkZGRsWPHjr1792bLT3jS09PbunVraGjor5xYlaHT6W5ublu2bGnWrFmvXr1EmoaioqIePXqcOXPG3t5ejYfz9PR8+vSp6On169cnTZqkxvFFODg4+Pv7nzt3TtSiOD978uTJw4cP//LlCwBYWlpWyrrGrNxSIVOuc7lcLDVhtDVs/g4AsO91klsNCxoePXp0+PBhQtmmCjgjQ9rluAI8HihWPChE31BJeImqibR15Pa5f6M48UvZB65V2rHAjAvGrPLJ5EHR2lvs+Haaa5cDmZzMgsPlkoNWRlWMt7m4uLx582bFihXNmze3srLavXt3/fr1UffuqF49vGoVfP2KS0qATEa1aqGePZGwvpKJCXJxwfIFDcjJCRR80eQrkFTtUM7BgwebNWsWGxu7detWUXVtFVEsOgEAgRLBw9+PQABPnih4nfjTJxQfD3Jq+qiIrq6uv7//yZMnhwwZorQzj8ebMWPGogUrD28vSkniMQv4PD7W1SebWZC7D9SztqUCQP369bOysoqLi5W60YyYYnjuaOH7aFZ+Dl+4LK+phSxrU/uP1Fea2q6jTKmgQSVp0Qj1mHqQKDyhQKwg07yhJjh37tzEiRMvXboUEBBQ08d6+Yx14XhhIeNnCJlVIvieKDiyg9F9kH6DxlqlJYKty3PTvlewiiphCj6+42xbnjt5oQlNW9FHkcfDR3f/1JvuPGUp1DQAQH6uwNuvzE2nsrErDhvzZZXsEQ0OACyWSmMqODSHjXk8rOCKWYaWFvTpg7dsQSUlAMAHGJSXl8bnPzYzMyGRoFYtVF6tAADg1Su8bBlOTAQGAwCwvj5ycEDz5kGjRqrM9g8BbdgAffpgWTZyAACZmbhvX3T+PNDpsjvIgbR2LS4sxE+eQEmJ2MEQcnFBO3cqHc3S0vJkWBhz0KDE+/f1NDWtxC/Mycl4wwYAEGka0OLF8PEjfvtW+DRfS7boLTsn69zFk3Qdupun03/zpmHELyoqBICWwW1l9icg+EuRqZwTnR7Vq6sj/B4ICAj+PyGk6AQEBAQEBAT/jyCEjh8/3qVLF5lbmUxmZGTk/v37R40aVbduXQcHhxkzZrx///4XT5JAdd6+fRsaGmpnZ7dixQoFaoY+ffp8/Pjxb1EziNO9e3eJDOZXr165uLiEhoYmimWzVZOQkBDxp0+ePFHXyNLweBWW9SkUJaEpOp3u4+Pj4+NT2UI8phpli0fZcnzLFTPFBtHJAABJr56Ze8ktbFF9UlJS+vXrd+jQoVq1atXcUf4ZkI0NKE4W19BA1ZD7eNXX1DVQFFw3MCKbW8r90L5/xRJGidqmHGybcvCnmgEAAHTZuZTzp/CUKels6PkOF/MBADzp0FJRQW0lGBkZbdiwITU1dfr06e3bty+7YDk6ogMH0MOHpHv3SE+eoAsXytQMAACAVq5EcooRIFtbtHq1ouMpXZNVuYSEs7PzrVu37t+/X6dOnSlTpkRERKi4IwAoTWtWJe/57yYpCWdlKepQUIBv367+cVatWjV79uxdu3YVy69zL2Tu3LnGRhYJb4LeRLJyMnksFuZxIT+HH/+Bs2dd3ruXLAAQCARcLlcVvweEoFeo3n8rTXoP0w9sqd2mC33SPOMZS41VMeqvV1+LpjCGqmdIMjUnknxUJTeLn5TAzc2STPsWaRdUUSqI+tS0PcOLFy/Gjx9/69at6qsZEr9wdq7JWz4re+HkrJWzs/dtzs/+UeGfwCwUXD1TQc0gooAhuHy6kFkkOL6nQELNICIlmXdyP0PxHB7dKvmRyhXXGUhThciWoTGZpvAkiRAIRUhVgM+Hy2eYa+bmLJ2RtXxG9vKZ2Qe35RcoNIRA48aR+vQBfX0AOF5cnMbn3zYxMSGRwNoa/fcfeHoKu+EbNwRjx+LXr4VqBgCAggL85o1g/Hh85UrVZvt7MDNDx4+DkdxrP/74Ec+eXelhKRS0fz9aswYFBoKLC7K3R76+aORIdOkSODmpMgA+c0Y7MtKDTLaRlhkWFuKDB39qFmk0FBaGWrYUvmud45KoPLlvMbOYSdfTKmTmC9UMPl71Axs3q/SrIyD448EVkd6qrgMhhAhXPwICgv83iB9vBAQEBAQEBP+naGlpnT9/fvny5cuXL5eIrUrw7du3DRs2bNiwoUmTJv/991/Hjh1/2SQJFCMQCK5du7Zp06YHDx4o6IYQCgkJWbhwob9/DQaka5rly5eHh4eLl2ngcrlHjx49ffr0rFmz5s+fr6GhoWB3VWhe0Z//48eP1RxQAYKKKcU1txxjXv5fyaq8QwMAGFKhfy3Ymwr8Nw8YffaqcWLiYIwHDBgwZcoUCU0JgVzq1UM2NvjLF3nbUe3a0KBBlYc3MCLbOVBjXssuWIDI4O6tqSBkL6x0YMjObPLjohZPRgCYB3CmRH9xBCcHqACgRYLNLohU7S8BiUTq27cvmUzu3Lnzw4cP7UR6BV1dGb1tbdHevTB1Ko6PB9FFkEJBLi5o40awtVV0JKWl6IUdMIbsbODxwMwM5IuW6tWr9+nTp5iYmMuXLw8ZMsTOzu7gwYOqVHjxb0aL/8Bhs2SHT8hU5NVQpRIJfzHFxcBRdmrLz6/+cerXr3/79u1FixbNmzevffv27dq1a9iwoaOjo7i5zps3b6ZOnfr58+eR/R7+SJNxW5WXK7hwotDBWaOQmWFsbKxUxyZCh05q2qrSFVksa1OsalMS4mT/fxBAXU9NIhCgCveuFUc9Kc3P47FLQZMGhkYUv0Bay44/3TWEhSdAYS0JcbmDqAOrFL+KKE1O4AICV0+Neg20qFQ1vCVsNnvw4MF79uypV69eNYe6fLro2b0SZtHPk0zad15SAqd9d90mLco+k9fOF+VI6TxE5GbxL50s/J6o6Hv6LYHLKsUK/ELiPrDl+bDsPGUJAOsW5AifVspmXFMLmZqT87L5onEkNBPGpmTfgEpXZxPOYf2inG+fOaKJFDAEGam874m8QaP167jKvV9FS5ei1q3xnj1P7t0LNTLScnCAOnXQnDkgqi/GYMCqVfDjh4ydMzNh9Wpo0kSBROCPQ1sbFNa/w69fo+JiUGZmIw3q2hW6dq3i1+n8eWCx5G5NTsYHD6IZM8qe6uqiw4fRp0/45Emb7OwVdO1vvl4lNjYlpSWv377KzMpgsUqFP7QpFAqfL0AApaWccWMmNmrYmIjFEvz/oPYaEBhj4htEQEDwfwghaCAgICAgICD4/4VMJi9atKhLly7//fffrVu3lPZ/9uxZp06dunfvfvDgQX19faX9CWqOnJycQ4cO7dmz5+vXrwq6eXp69uvXr0ePHmV15f9m9PX1z5w507Jly9KKpevZbPayZctu3Lhx8eJFVUKACrCtGMLMU9k0vgpIJH3xZdX6VQvVKTkhpLsZ2pPAFGSnvLXwVdesJNi7d29aWtoM0eowgVIoFGjfHnbulF14gkKB1q2hehKfgWP0tyzjpadIxWUROLlqdumnqOozFgAAtE49Ysj+WdOhWEvnubPfezuP9zZ1n7v6Z+mZCNs1SLDPDTVQXxXpXr165eTktGzZ8t27d3RNTcjOBl1d2ZqGunXR1atw7hzcu4dZLKSpCS1bol69FIgPyhgwAF68ACZT9lY9PdS3L543DyIjcV4eCASgp4dcXNCiRSD/HOXp6enp6Tl79uz169f7+/tfuXLFx8dH8Sy8GmjVcSn5+I4tc6udAzWwZaWDQH8ZVlagrw8VLwoVQAjc3NRyKC8vr/Dw8Ozs7PPnz4eHhy9cuDArK8vd3d3R0REh9O7du8LCwkmTJjWoN+z8ERaA7CX7nEz+pZOF9p5J6q2XJI+BYwx2rMrNzpS8viAEDs4aXfrL+lIQiIExHNrOeP+qlFt+AeUVQXERNzODm5zIHTrRQBRMEWoUxGUNMhHXOty5woy4X5KdWVZM5MWjEgtLapvO9IZBlY6gS3Dw4EFnZ+euXbtWc5yn90r+x95ZBzaRtGH8nXjq7gJVXIt7gcPd3TncDue4w+XjgIPjOOyQAw53OdyKluJtoaXunkrSeOb7I21I03jTFu7m91cyOzsz2exuNvM+87wht4qLi1WlBPm5smtnuE6uNP/aDABIL/8zUZaEGDEnV5szASdXGv9ZVLuBRgGWSFjmglLIDhQqBJFQBkraUP2tyPsPt9yzNb+AI1VuUJk1O/VpRg0LVztAOYVEdobk+L78H9Y4aLPPadcOtWtnt3Bhlp0dWr5cZSPevh3Hx2vaFSclwbZtaN06Iwdd5eBnzyA9XVuN9HT89i1q06aqRgQAANqNfwDg40fVktq10Zo1AGALYFta9l2XngBQVFR45PiBd+9fSyQSJoO5aMHKnj16JXyX3LI5icUSqgcVHUAVJG4w4uasJ/q3phgDSVRBIBC+aYiggUAgEAgEwn+dRo0a3bhxIyoq6syZM/fv33/9+nW+wsJUHefPn09OTr57966l2vgQoTKRyWR37949dOjQ+fPnhUL1QSwAYDKZI0aMmD59evPmzatyeJVNq1atbt68OWLEiNTUVJVNYWFhrVq1On36dEXclTPKrnirVNWOSur0oqKiSupI4dCQbaygobkVWFmYw8HwdAktRQAeFQ21qOH9+/e9evWi6O3STwAA9MMPEBWF791TXaFOp6MOHcpHQQzFwpIyd6X9kd35SbFixfJcW3tqYD3GiEnW5VyYy2BuRcnOlDrwk+VvY11q/tp7xvkWfYqZqqvM3ZnwZ13UytSX2vTp06+ePHm9Z8/BMhnweECnIycn6NEDTZ+umgyCRkPDh8Pw4QYFFlCXLtCmDb51C8rPilKpqGVLvGULDg//Upibi+PjITISbdkCrVtraZlGoy1dujQgIKBXr14PHjzQqUWbNNd271ZO/GeRWCmnDJUK3j707xfaVmTpWvhr4ZP7xUUFUoTAworatrNZ3UZfn9+DnR3y9MRqFyvL8fJCJvV9cXR0nDZt2rRp0wCgsLDww4cP8fHxGOPZs2cHBQVRKJS9WzkSiba58rQUicwstmoEDY7O1BlL7f/anZ+cIJaIS0ZFoyOfANr0RXY0Ggmn6eCf89z3LwXlZWNiEbx/JfjnPLfnIAtFISdXOmXErdQkyfUnPcs3pWLbcPFE4aNbxULBl1NFJoO0FPGZowUCoayd4YYcyuzfv3/r1q0VaQEAZFJ4cJNXXs0gpyBfeuVU0YJV9gAg1pXQSiRUc6dUBsuAW6hR8VB+Da6K7ED+dsX/VPfSJ2rl5cvoPdTi2pkv6jS5BIHJRPWasibMKtWsCIXw+TPw+VCzJjg4aGlQebRqc2RkpksvnSgaOUXHz16fPn1mzJixZMkS1aQHnz7p+EhRUToqfFVwOCCTacviJJVCZcqLNXaqHa3WhipYWlrN/H7+vQe3Tp09JhQJ37wLO3LkSO/evdu3b+/mpiqgIRBMjhYbg0oK7Zfvsbo0BF/PSAgEAsFUEEEDgUAgEAgEAgBAYGDgjz/++OOPPwJAUlJSeHh4aGjoo0ePQkJCyiekePny5eTJk0+dOlUdI/2PcvXq1e3bt799+1a7bYCjo+P06dNnzJjh7OxcZWOrStq1axcZGfn777//+uuvWWVXUKWkpLRt27Z///49e/YMDg42Ilx079495beVamthY2Oj/Lby3CBsS7M/cwyYfS0DFUETS3gocQWAN0WVImjAGNeqVcv07f67QQjt2we//gpXr+LUVODxwNwcublBjx7ohx9Uw/ZGYWFJmbnELidL+vo5v5Ajc3KlNW7JsrTS3bJ/LUZijJiKpTJE2dZn1pYBc0VU1TTkbnnpk9/9M/3nSWZatRHGgU+c4L95Y8ZkKryscXo6RETA8+fo0CHdBgx6gHbvhtmzcUgIKKuRrK1Rhw6QkVFGzaAYVVISLF2KLl+Gspd/eQYOHJibmztkyJCXL19qT6bDYqM5K+we3+W9fibgFskAkLkFqteEFdzT3OhTQCzGB3fmR0cIBXzFtK84OlJYqy5zwmwbmiks8U0ImjcPz50LOTlqtjEYqHt3sLBQs8kUWFlZtWnTpk3ZpcOaMoAoVcDR0dFVZptka0extKJQqAClUXmJGKcmSk8fKhw51ZqoyLQgk8Kr53yxWH3wQyzCr57xu/e3oFABABJiRId/L8jOkABAc7/LimpOrtQp8+3cPMvcc1ISJc8f8pXVDAp4RbLbl7mNmut1p1VLcnJySkpKhw4djNtdweePwuwMbWHd7ExpAUdqbUulM3XcE8wsED0fxJpVlQwWcnbXeFvGGF85zb15sUg5DqXQNMhFA83assfPtNE+DE207mhW05exYXfJW3tHqo09tW0ns+bt2QAAhYWyFSvg7VvIzASxGOzskLc3WrwYKpDELTlBnbVSWTp06ODu7v7LL78sWbKkzIbiYh176qxgHHw+3r4dQkMhLw/T6cjREQYOREOGaNMi6AEKDMRstrb8DhYWyN+/Il0Ygy5BM3Z0NEwEiZC9vYM8kmrGNgsKCpo1a9aIESPu3LlDp6s+HREIpkU5hG/yvA86e1TG5PYMxg2DQCAQvmmIoIFAIBAIBAJBFS8vLy8vr549ewJAbm7uuXPn9uzZ8+bNG+U6p0+fHjJkyODBg6tpjP8JMMahoaHnzp07ceJESkqK9sp169adN2/e6NGjWVqT0f4LsLKyWrZs2Zw5czZu3LhlyxaR0vJ0mUx2/vz58+fPI4Q6duy4du3aNvq51KalpR05cuSXX35RLtRzX+NwcXFRfpucnFxJHbFKYyIFxgoaAKCuBTzkAAB8rpx5chcXl/KuGwTdIITmz4e5c1FUFM7KQo6OUKuWSaQMyjg4Ub/ra1hIuNdgy48fRHkxjqMm7r/RuKuivE5KVJtPz+olfWyYEF4/MYLaLAhRJxkzJqkUX78ON29iiQRZW6Phw0E5O0N4eOqmTe95vE5WZfNYSCQ4JAQvWUKp8NplAAAGA+3di0JC8NGjOC8PAYC9PZo4Eefn49mzNe2E4+Nh0ya0aZPO5qdMmXLt2rXNmzevXLlSe02EoF0X83ZdTJZd4uCO/A+vBSrzwIJi/C5McPC3/KkLbDXsV020b4+mTsV790JurnIxZrMpnTujFSuqeDh0XYIPGh1Fxsb26dOnasazfzsn8p1Q5dvkcWWhj4sRglHfk/RhGkmIFedmaYvo52RJE2JFPgEMkRAf21uiZlAhK116ZFf+ovX2yn4Y/5wvKirQKHzJzZbevMgdPNbINDwhISHt27evuONRYtwXVw+1FBVKM9Ol1rbUGr70z5Ea1QoIQa36TIkI0lI0RvEdnWieNbSFdbv2MX9yj6fpoNnaUfoMrZBpnKuS4mTVr05fDl5WFh41qowpQlYWzsrCM2ei+fPR6NHGdcfX4HuhwoEDB4KCggYMGFBG/2Smy73DvBIyDcXH4++/x0p5FnB0NH79mnLtGtq/v0L5rRo3Rt7eWLOrBPLygsBAg5tNTJRt3w7JyYjPBysraNUKTZ+uaZz8Yll0hCgvR+rsRvOvw6DTEQQFwbt3Ghu3saGMHavnQJKSE959ePPxU3hMbDQAsFisoCYtAGD58uVv3rzx9fX19/evUUrNmjVr1Kjh5uamz/Urk8mioqLu3bvn5OQ0ZMgQPcdDIFQLlZdygkAgEP5rEEEDgUAgEAgEgjbs7e2nTp06derU06dPT5gwoVhp3c/q1auJoKEyyM/Pf/To0Y0bN65evaozzk2hULp16zZv3ryuXbtqsZT892Fubr5u3boBAwb07ds3LU3V1BdjfP/+/fbt2y9btmzNmjVaZgZfvny5adOmy5cvqziRIIQq9fSuUaOG8tvPnz9XUkdZpZlJhLoMdLVQk4XkKeETBBjA9KdZs2bNNm/ebPJm/ytQKFC7Nqpdu7rH8QU6A42Zazug/vpo1xJr7pbRL1ef3NA85tWXShQKGJcg5v17vGQJjooCsRgAMAC+ehU1aoR275avqsSbNiVlZHhQqezyt0SpFB48gLQ0MJXPc7t2qF27Mt1MmwZ8vrZd1Jk3qGXXrl1Nmzbt0aNHUFCQ0QM0lA+vhdGRqvFvORhDVIQw4q3wa8s9gaZPR82a4a1bcVISFBcDg4FcXNCQIVrCjUWFMiYTMXStLDeCGv6MiLfqD6Ace0dq2tM0Dw8Pk3ddnpdP+DEf1Q9GKoV3r/jt4thePhUIRv6rycqQaE+mIBHjrHSpTwD8c4GbnqpRM5iWIr5/nddVSRaWn6vj9zhDc2s6efr0aWuteW30hMnQcXVQqYjBQADQfYDl+1fCzDT1Y3Z2pXXrZ2FpTbl6SioUqgnks1ioTbCau7UyZ/8qFPDUfxfmFpSufS3sHb9Y/VRwCbLyAyOePh2rTfGQlYV37kQtWoBR5gF6Znvx8vJatmzZwoULL1/+4vkB9evD06fadqtXz4ghaYPPV1EzyEF8Pr5/H+bNQ7t3q91PL6hUGDoUb92K1BpLWFrCuHGGmkDg33/HR45AejrIn1wB4NkzuHYN7dwJZc3AhAJ84kBB7CcRJ0+KMVCpyM6R2rgZs+8PC1FICI6OVtM6QqhNG2jQQJ+RnDn/96071xVvGQzGlImz7OzsAYBCoZw9ezY2NjahlJs3byYkJMTHx+fm5np7e3t4eDg5OVlZWZmbmyuMmmQyWX5+flZWVlJSUkxMjJOTU4cOHcaPH2/Q8SEQlDF5Uobyuyu6qFQpQ9WYTxAIBEK1QwQNBAKBQCAQCHoxdOhQhNDQoUMVJeHh4WFhYVUZaPlXwufzk5KSEhMTo6Oj37x5ExYWFhERIdWZvRXAyclpwoQJU6dO9fHxqYJxfp00bdr0+fPnQ4cOff78efmtMpls/fr1UVFRf/31F5vNVtl6/fr1SZMmZWhIvj5s2DBfX1/Tj7iUwLILzqIqLefx/fySF9QKLNf0Lj14yZpdgStCx44dR40alZ6e7urqWikdEKoWDLAkm6JQM8y7+vuPZ3+hysrc1lDt2kizk4FGPn7E33+PVRxrCgvxo0cwciQ6exZoNJyQ0IzBEGL8SChszywXes/KwqdPo3nzDO5aT5QzUBhXoRQPD4/9+/f36dNn3759Vbag/8m9YqVME6oIivHju8Vfm6ABACAoCJ04gcRiyM4GW1sod8OXk5stPXesMDNFwi+WUanI0ppSvymrW7+SrAEmoXNP85eP+ZqCu5bW1F6DLf88JWCWPzMrgRchfKFQ41ZeEb53vXj8LI2CBozhzXPB2zC+gI/ZbNS4JbthEOu/o5y0taUiCmDNa+kpFLC2owJA/GcRaI6hyGQQFSHq2vdLiViiI+Ki3RpBOyEhIWPGjDF6dwWB9ZnmFhQeV+Pnt7GlyFNpsNho2ASrY3sL8nJUn13tHanDJlqz2Ci4h3lmmiTsCV/l9sIyQy3amXXops1U4PHd4lfP+JoOmosHTXl3E64Dxg8e4A8fNG5OT8ebN6MDB4xo2dpG3zvOjBkztm3b9ubNm8alLkRo3jy4cwfHxqqtj2rWNPmvG966Vb2qAwAwxo8fo/Dwiqgo0NSplIQEfPGi6o+jlRUaNgyNHGlQa/joUbx7NxQWlimVyfDHj/D99+j8ebC3l5cJ+HjnutzEuC/GIVIpzs6Q3LshzUhnTt31O5o1U1XTwGSili3Rjh36jCQ3L+f23X/kr91cPerXbdihfWdHBydFBYSQn5+fn5+fyo4CgSAhISElJSU7O7uoqIjL5YrFYuVdnJycPD09fX19bXSlryIQFCgLF7QvgTChiYLJRQbE4IFAIBCIoIFQucyaNev3338vX85ms21tbQMDA1u3bj127Ngqy6BZBaSkpHh6ehq0S7du3W7cuKGzWmJi4pgxY0JCQjgcjtEP7t26dbt165b2Or169bp69apx7RMIBMK/myFDhnTo0OHhw4eKkgsXLhBBg/4kJCS8evXq8+fPiYmJycnJSUlJqampeXl5BjWCEOrVq9fEiRN79+5NEq8CgKenZ0hIyO7duzdv3lzeqgEAzp49++jRo379+m3evNnW1hYA0tPTly1bduTIEU1t+vn57dy5sxIHDVCrVi3lSZm4uDihUFgZIa52tiB3VxDJ4H4edLIzphH30nGla46NVQQ2mz106NB9+/b9/PPPldIBofKpX7/+q1ev5OsI96TA1ZyS8tVPjs459wsoqxkQQoGBaM8eMPyEx8uWqaoZFJs+fIDVq9Hs2VBURAVozGAkalKGxcUZ2q8B6DTfNsSdu2/fvtbW1rNmzVq2bNmQIUNat27t6uoqEAg4HI5QKLS1ta1Tp478tmYquIU65HTcogqYvVQ2dLoW740PbwRnDhXmZn8Zf16uNDlBHBUhmrHY1lRuDQwmGjja6sT+gnyO6oFim6F2XczcvWg+Pj6RkZEtWrRQ2wLG8PIx/02ooJgno9GQkyu1e38La1tjNBfcQh3O9gX5Gr/NjFTJX7vzU5Ik0tJA8tuXQg9v+viZNo4uphOAfMXUDKDbO1BzNGedsHOg+gbQAUAo0BFfEQjKfBEstg6BIZNt5NkYHx+flZXVrFkz43ZXxsWd5uxOi4vSmEvCoyZdcdUE1mPOWGJ35khBZppUflJZ21Cd3ahDxlm7epTMu46YZO1fm/nwJi8/VyoSYzoDbO1oHbubN22lLVGaTu+xH1Y5/LDKyH0ruteff8KffxraPouN2nfVlTaiFCaTOWfOnN9+++3gwYMlRRYWaM0avGQJlP8pdHNDq1fjO3fg9GmclYXEYrCxgSZN0KJFYGFY3qgyhIaClggihyM7fJhSNmWboaANG6BlSzh0CKenA58PZmbI3R2mTEHduhnWEJ8Phw6pqhlKwXFx+OefKbt2yd8e25uvrGZQIBHjyHfCm74e3S9dgs2b4dUrXFSEEAJnZ+jdG40dq6djRFR0pPwhf/GClf5+BmTNYLFYtWrVqlXWTIJA0Aedty+MceU5GSjryUzeuBz5+I0bvPKoiCqCQCB8uxBBA6F64PP5fD4/LS3t/v37GzZsGDly5O+//25tTRJYqofP5+/YsWP9+vVcLreCTRkaNCIQCASCCu3bt1cWNJw7d279+vXVOJ5vgqioqL179164cCEhIcHoRqhUqq+vb6tWrdavX+/u7m660f0boNFoc+bMmTFjRkhIyL17986fPx8ZGalcISsra//+/Xfu3Dl79mxYWNjChQuLNCySplAow4cP//XXXx0dHSt1zBYWFu7u7iml89FSqTQ+Pr4ypi/rmcNIFzieAQCwIgaHNENUw2eZXEvjzmmVI2gAgIULF7Zu3XrWrFn2pYvnCJVOaip+8AA4HKhTB7VtW6E02AC5ubnZ2dnu7u4FEtgQXzJROMsT5i0diW0K4c4dnJMDGCMbG2jWDC1aZEye7/fvtWTaBozhxQtYvBgYjCKM7woEa600JKGvjBTjCurXhzt3tFXQcgMXCPC2bfDsGeZwAADZ20PHjh1mz37//v2TJ08uXbq0adOmjIwMuTiezWbn5uZGRET4+/tPnDhxwoQJLJa2uKC+6L4/VNEKfYkY0+gm64uTKz1zuIyaQY5MBjEfhUd+z5+ywGS6kHqNmRPn2Jw9WpiVJhEIMADQaMjRmdaxp1nbYDMAGDBgwMGDBydMmFB+3wKO7M9fOYnxYsUa/U8fIPy1sFN38+Behp+3OmfsNVTIy5Hu2ZKXnVnmcEnEOCFG9MeWvDk/2tvYVsDz5xuBwUR+tZm52cVqAx8IgW8gQx7R15lBgF62Qk1/elyUSFM8hUZDDYPUW4zo5MiRI0OGDNGSZssgRkyy3rMlr/xVAwAuHvQRk8rMX7l60OassOcWytJTJIDA1Z1mYaU6jKDWrKDWLKEAFxXKLK0oTJbuC5yTK9m0PKeoQFWas/tkiXRpxvC0IeOsOnZXf3UYEVdTBLrwhAlY+83cw4MSEgK0MhPL2nuk0lC9xqyGzQ24V0+YMMHf3//XX3+1UvyitW9POXgQ//QTjouDrCwAAEdH5OODfvoJ79yJQ0KguBgUF/fbt/D4MfrtN6hTR/9Oy5Cfr307ko+hYqC+faFvX8TnQ24u2NtrctnRDv7nH6xVsIjCw0EiARqtMF8W/1mNmkGORIxfPxN06+eA1q4FY3/z3r1/AwAW5ha+PqoeDARCFaAcs1cWMcg1AZVqdaBoWa0tRBWICeR9qdyN5f0qNhFNA4FA+EYhggZC9YMxPn78eFhY2JMnT/4FE7gUCsVcvylCHo8nf9GuXTtNdfLz8w8cOLB9+3a1Cy6NgMPhyF9YWlpq+p9vURH1OoFAIPzbUfHIIUIx7URERKxYseLy5ctG/2dmMBjBwcGDBw/u16+fg4ODaYf3L4NGo3Xq1KlTp06rV6/euHHjypUrVQ57fHx88+bNNaXz8PDwmDJlyrhx47y9vatkvBAQEJCitMAuNja2ktZj/eyLLmVjrhQieHAsA8YZntXBjg5MCghlUCABvhTYlbA618/Pb8iQIevWrdu+fbvpWyeokJmJFyzAkZGQkwMAQKeDpycMGFARq2pHR0e5oOFSNhRKAAACzWCVLwJEQ7NmwaxZ8slUQ5NhK4Pv3AGt+macnY04HHBymhwRMYDNrklT93+fxUI9exo9Bp2gKVPg0iWNMRUbG/T99+o3paXhSZNwZCTISkJ3ODER3r2D+/fRkSNt27Zt27Zt+Z2kUunDhw937NixYcOGnTt3DhgwoILjt7CkAmgM8wCAhWXlRrK5hbILfxemJEp4XBmViqxtKE1bstp3MzfyxCkuhthYkEgu3HfP1bDUHmP4/EmUkijx8DbZBJFvLcbidQ6JseJPH4RiEfYJZNSqz6SW3jk7duw4c+bM8nuJhPiPLXnJ8arHPy9H+s+FIjoDtdN7Ybccc11flqW1+gp/789XUTMoyEyTnNhfMH2xKX1BvlqGT7TKSBMnxIjLKz+8fekjJpdE9B2cqHHRqhWUcXYvc2r1HGgZ8UaYnqI+L4lHDXqrjsZEc2Uy2eHDhy9cuGDEvmpx86RNmmtzfH9hWooYl54ONDryrEGfMNtG7a3AworiX0eHNo7JQkyWvo8RhfkyoUCH0YgWF40KoSumjphMUPsrU4qrOz0jXazIWmJrR23QjDVknAalnQYcHBzat29/5cqVUaNGfSmtXRudOYOysnB4OACgunXB2Vm2YAHcvQsS1fMKR0fD7Nno4kWwtDSo6xKour4snRX0h80GDw/jd3/xArTm7MP5+SgzE9zd34cJ8vO01czPlWZnSpxcjP9RiEuIAYA6tetTTJjTiEDQiv4TDpUUzlfbbGVLGTTJyLR0R9QMBALh24UIGghVRGBgYHh4uPy1VCrNz8+PjIy8fPny/v375XH9qKioUaNG6ZN54SvHzc1NHx+FGzdu9OjRAwBcXV3nz5+vslUsFt+9e/fs2bOnTp2quCuDMorAW1RUFEnSTCAQCEbQtGlT5bckeacmeDzeTz/9tHPnTkm5iUV9CAgI6NixY9euXb/77jsrTYuMCRqgUCgrVqyoWbPmlClTiouLlTepVTMwGIz169fPnTu3ilN4eHl5Kb9NSkqqpI6cGbDAG62JwwCwKR4Pc0YsAyOSCMCVCQl8AIAUIfgbFlPTl7Vr19auXXvy5Ml169atlA4MRyiCjXvg3jPI4wAgsLeFbm1h0VSgf9P/I1NS8OjRZTJwi8U4Lg5+/x0nJVG2bTOuVUdHx5ycHAB4nl8ySzjGDakusK+gCa3O/wUiEfD5K8TiLIz/0vDzhAICoE0bQ3uWyWQnTpz49ddfi4uLg4ODhw0b1rp1a/XyaEtLWLAAVq0qEYsow2ajvn2hVSs1e0kk+Pvvcekfxi9IpfjNG5gyBZ05o/boUanU4ODg4ODgJ0+eTJo06caNG7t27arIraxVR/bnSJGArz6CyGKjNp0q5/oHAIC4KNHRvflZ6V9u1DmZkBgr/vBGOG2hrWGGDZmZeMUKHBkJ2dkglaY3/hsYGsVqvCLZ49u84ZOtNVUwAoSghh+9hp+a7yIrK0utQvHSyaKUBPVqkmIevn+D17wdWybDT+4VJ8aJEYCLG71dVzNNogQAaNScGfNJpDB7UMHMHLXtomYpQkG+LDVJ26NLapKYx5WZW/z7TRpEIkylIgoCmdIhRAgcnKhzVtjTGSUnZK8hltEfhfm56q8ae0dqr0FlAslMFhozzfrwroKsDNXj7O5FnzzPRtOdUizG4W+EnyOFAOBfh1m/MVP5orh586ajo2Pjxo0VJS+f8F+E8AvzpVgGFlaUuo1ZwT3MDbJv8PZlLFnv8PwRP/KtQCLGTBZq0pLdsBmr0gzFVbGwojCZFJFQm6bB1r5yAsbBwXD9urYAuS6/tCUb7F8+EURHCKVS7OJGb9uFbVzumN69e9+8ebOMoEGOkxMKDi55HRsL9++XVzPIwdHRsHEj2rDBiN7ByQliYrRV8Pc3ptnKQO/zMjdHhwhGwMfcQpmTi5EDyS/gFBTkA4CHe8mjflFRYWZWhrdXTZIukPCvRK0Zg5zKTm+hsF744q9D9AoEAuHfyzc9EUX4xqCVardpNJqzs7Ozs3OnTp1mzJjRqVOn1NRUALh58+b9+/c7depUrcOsCmQy2dKlS+WvV61aZWamOil2/PhxZQdOMzOzESNG/Gl4ekIVMMYFBQXy16bNNUsgEAj/HQrL5iWtWbNmdY3ka+bFixejR4+O0T79VwqdTnd1dfX09PTx8aldu3aTJk2aNm1KzBgqzsiRI5s0abJ06dJ//vlHJFKfBNrOzm7+/PmLFy9mVMxs3zhq1Kih/DY+Pr7y+prhAQdSIU0IaUI4mg5TDE9a4lEqaEjVLGjgcrkxMTEIIT8/Pz0tu5Sxs7NbunTp/Pnzb926ZfD4KoHMHBg0A958BFnpvHdsIrx6Dzcfwfk/wP6bfZbE8+aVUTMoEAjg+nXcpg0aNMiIZh0cHLKzswEgslREZGHyf9sNGgCVqiW8JLGx+fngwQtJSY9792a+eKEm7be7O9q8GQz0Y3/x4sXMmTPpdPrGjRsdHR2vXbs2a9aslJSUTp06zZo1q0OHDir1Ub9+wGbDli04NhbEYgAAhMDLCw0ahMopueXggwfVqBkUW9+9g4sXkVb3hTZt2oSFhY0aNWrAgAHnzp1jMplaKmuhYRDLv05x+Gth+YOHEATUYdZrYmTLOuEWyVTUDHIkEvzpg/CvPwomzrHRt63oaDx5Mi69qUoQXYB1DLuwUMcqcBMSGhrarFmz8uWfP2pMQwAAWemSv/bkpyaIlbwTBM8eFge1Zfcbpn7hddvO5q+eCj5/VPcLiCCwPjNA3WL62E/CwnxtR4OTJ02MFddpWFlnwleCTAp7tnDiolWPHsbAyZVdPlk0ZHyJ3tTBidqpm8XNy9xirupxM7eifNfPorzoxNuXMe8n+3NHC1ISJcU8GUJgZkHx9WcMHGPFYqsPyj57UHz3WnFWulh+C3xyh+/oSuva17xFuxIjgT/++GP69Ony12Ix3r+dEx0pEgu/nFJxn0RvX/C//8FOiwimPFQqtOnEbtPJyCwYFcTOgWptRy3SfHlaWlObtNQ3g0NRoezi34XpKRIBH9NoYOdA6z7AvIaf+idA1L8/HDiAIyLUt2Vjg0qPtiboDNS6E7u13ocuJ0uamyVlsZG7F01ZqtKxY8dVq1Zp3xcfPqxGRafMmzd6DkOV/v3h9WsQCNRv9fBAU6ca2bLJadkSTp7U8pCAbGzAxQUAHJ1pCKl5RlDAMkNWNsYLZf65eUUeUq1dqy4AxCfEbv9tM59fbGdrP23KnJo1fI1umUDQE5WsCppi/MrZKEyF2pQTJqQyxkwgEAjfCkTQQKhm/P39Dx8+3LVrV/nb06dP/xcEDcePH3/37h0ABAYGTpo0SXvlfv36bdu2LS4uruKChvz8fJlMBgAsFss0KWYJBALhv8erV6+U36osMSdgjLdu3bp8+XKxWM0iSxqN1qxZs8aNG/v7+3t7e7u7u3t4eLi4uJgq2zFBhVq1al28eDE+Pn7w4MGvX79W2Tp58uT//e9/1ahx9PHxUX4brjmcWXHYVJjnhRZ/xgCwOxlPdjd4hsmz9NEpSd2cdnx8/KxZsyIjI7OyshBCTk5O9evX37Vrl6enp0G9zJo1a+/evf/884/cyqsakclg2Bx4VX7BvAxC38Ow2XD7aEXtBqqHV680hmcAgMeDY8fAKEGDwqFBUBpKeJwHE0xqiIa6dsVeXqBB+iMD6JecjD59CgkJcbCxkS1ZAg8fgiK3N4uFAgLQpk1Qr55BnT58+LBv37579+4dNmyYfAq1YcOGy5cvT09Pv3HjxoABAxISEsr76KDvvoNOneDOHXjwAKRSqFcPDRwIWux2NK+sBQAQCODyZdCVTsLCwuLcuXOjRo0aNGjQ+fPnjdZpTZpj++cOzuePYmWfBhaL4l+XPnGujXFt6sOF44Xl1QxyMIZP4cK0ZImbpx5zOBIJnjMHK50nVCyhYB1uSVqd401MeHh4w4YNVQr5xZinVVSBMXwIE0qlZWbw83Kk967x+DzZ8Ilq7CUQgu8X2u79hZMQI1J+KmGxKQF1GeNn2KjtSMDX9QEwCPn//kDC3WvcxFj1akiJBL95we/Y3dzRpSTk2aWPuYUV5e41Xla6RCLBAEClI2dXao/+lk1aqZ95sLalTJxjK5NCYYEUIbCyoWr5Tbl7lXfjIreY9+UMkUhxeor43JHCYq6sUw/z5OTkp0+fnjhxQr718G/5kW9VZUkSKcR/Fu/dxlnws/039ODZrA07I1WiyWjEx5+up0PDh1fCs0cLcpRyqaQmSeI/i1p1Yvcfoe7mTKOhzZth2jSslB2sBHNzNHgwqEsDZBxhTwV3r3HzciS8Ikyjg60dzSeQPmyCNYOJAMDf359KpUZHRwcEBGhsQleSVlxQgKRSI9JDoOHD4fp1/PChmvi/hQUaPRq+GhE26t4dfHzw58+aKuAGDRCVCgANgpjXz1E4GlxVAMDWgeLgZKSgQSKRPH76AABq16pXw9snLT11z/6dfH4xAORxcnf+vmXh/B/d3SqQWYNA0IX+SgKMMUKoghIB7burHUxF5Ahq99We7aKCPRIIBMLXAxE0EKqfLl26eHt7JyYmAsCTJ0+qeziVjkgkWrlypfz1zz//TNXwh8rMzGzAgAELFy5s1KgRAMRpSkNrCIp8E8SegUAgEIxDLBb/9ddfyiVNmjSprsF8hRQVFY0bN05t9mJvb+8FCxaMHTuWJOmoemrWrPn06dPFixfv3LlTXkKj0bZt2zZ79uzqHViDBg2U3z579kwmkxmgbsnJkW3ahD59wlwuYjDA3R3Nng2aL8mxrrAxAThiiOPDk3xoa2PYaBWChhQBBigzM/XkyZOxY8cqP63Fx8fHx8dHRkaeOHEiKChI/17odPrWrVsXLFjQuXPnarHNULDvBLzVHPd/HQ7HL8Ho/lU3HigsxFu2QHg4FBYCmw3u7mj+fKhVy9Bm8IUL2hM34LQ0xOfrzB1eHoVDw1hXtCwGA0AkT/VUqSjm5qhfP7x3L/DVRFw/WVl95HDirl6VX0SUbdsgNRWfOoWTkhCTCT17onbtDPVmAICDBw8OGTJk+PDhKuWurq4TJkzYvn17QkKCyrVcAp2OevQAPaU5pTZyxlcAAAAajXb8+PHhw4d///33hw4d0qvrctAZaNoiu3dhgmf3+UWFUgCwtKa27sRu0LRyFeEpCdo0B7wi2aPbPLVhexXwkSP40yflEgTYRpidw9IYQJKbT+g/1AqSmprasmVLlUKZTPdcu4qaQY5EjF8/47dox67pr+aeyTajzF1p//Qe/80LPo8rQwgsrChtOps1DNL4bXrUoDFZSCjQOBy2OcXNyzSTaW9fCJ4+KOYWlVgUtGhvFqQh/F/1hL8Rask2UJAvu3uNO3zSlxOyZQd2UBtW5BthTJSIQgG/Wow6DVkUXSFRChVs7HRUys2W3rtRRs2ggMeT3b3Ga9SctW/fvtGjR8u9kWI+iqIjNbp9JMWJ7/3D69LLYBel6qJzL/OEGNGHV0K5UkSFMdNt5C/KB66US9JTJKcPF+SVSzTALZKF3Cq2VlqLr28gcNUq0OWaoCdXThc9ul2ssPcQiyArQ5KVIUlLlsxZYcc2owBA165db968qU3QoFOpQKEY8QsIAIAQOnAA5s7FT55Afv6Xcg8PNGoUmjnTmDYrCRYLpkyB9evV/mIif39U+pVZWFL86zBfPuarvUwYDNSyva7kSjExsr17UVoaRgjs7CgTJkBpthcut0juDNeoQdP4hNgt29cpy9y5PG7Ik/vDh4wx4vMRCPqgchPTeU+TaxqgnKmDCccAWvUEBvWrvWYleUIQCATC1wMRNBC+Cho2bCgXNGRmZlb3WCqdgwcPyj9srVq1hg0bprZOr169hg4dWj4VRQXhcDjyF0TQQCAQCMbx22+/KbviU6nUXr16VeN4viqioqIGDBjw8eNHlXI2m71y5coFCxYYbQBOqDhMJnPHjh0tW7bcv3+/paXlkiVLWrduXd2Dgnr16llbWyvyYeXn53/48KH8sl214Dt3YNUqSEyUT+pgAPj4Eb9+jYYORStWqN2FTYUhzrAvBQDgfBZua2PYjI8HE8n7SRWWKedyuVOmTFGrPY2JiZkwYcLLly8Ncsbq1avXvn371qxZs27dOoNGaFquPgCh+lz2AAB8EZy7UYWChidP8PLlWPkgv3uHX75Eo0ahH34wrCnlaIRahELIzzdC0ODo6Ch3GRnvBmvjoVgKkTyI4EFdk0bN0A8/4IwMuHYNiorKbHB19Z85k7pmzZ49e2bMmFFS6O6OFiyoyNRmbm7ulStXyt/YFdja2nI4nOfPn586dWr48OEtWrQwsied/gB6L6ul0WhHjx6tU6fOw4cPy6fD0J+GQSwtMW/15OdDcjKwWFCzpqGOBzIp8It1JH0o4OiXFeLRo/KW482zriVZ1BZR1X8iF3daiw5V56gvkUho5Y6PuQXF3AIVcIxpkMfFt6/wpi7Q4JyPoE1ndpvO+n5Azxp0R2dqSqJGfYmjM9XZraKTaWIRPvAr5/NHkbJyIuaj8PlD5tT5tvKF6SYhKV78PkzI58ncvemNmjPNzLXFdBWxEIyxljQHcvJypVB2ZSqNhho0YzVoZmJNxvWzRfm5st0n3RQlM4Z/WY7PyZVePc05ePDgnTt35CWPbvPUqh/kSCU44o3gGxI0IAST5tpeOc19G8rPzZJIJGXskdhmX74yKP06yse0zh0tLK9mkCMQ4JA7xYq36qNl0dH4wQMoKoLGjVG7dkCnax6tYadu5Dvh4zvF5ZOVAEBSnPjwroLpi20BoGfPngcOHNCmxG3YEP75R0tHyMnJeF8pJhPt2YPevpUdPYoyMjCDgWrWRNOng6OjkQ1WGmjECCgowAcPQnr6l1IqFdWqhXbtAjs7RdnIKda52dK4KFXpD5OJGjZjdeqh+QLBGK9aha9cgexsxa6yBw9Q+/Zo+/a0nKxfd/1PXujs5Jyalqxi2mdhbtE8qFWFPiSBoAcGSRMUmgYjUPwIqrSgKKkCa4TyXWupTKwaCATCNw0RNBC+CiwsLOQv1CZ4vnnz5okTJ168eJGamioUCu3t7V1cXFq3bt2vXz9FropvBZFItHHjRvnrlStXalqD6Fg5/4uIQwOBQCBUhI8fPyosduT06tWLpJyQc+3atZEjRxYWFqqUN2vW7NixY9oWVBGqkBEjRowYMaK6R/EFKpXaunXrf5QmoENCQvQSNHz+jFeuhPIeyHl5+NgxcHZGkyer3a+/I9qXggHgbp7Bo3UsjZRll31cXbdu3aeyi6GViYyM3LJli8qtQyf79+8PCgpq0qTJwIEDDR6oichXvZpV4eiqYDISEvDixTgpSbU8OxsfPAhOTmiMIev8nJ11VDAzA3t7w0YIAEoODWZU6OkAZzMBAM5k4ro+Jl4sRdmyBXfqBIcPQ2oqFouRmRn4+KClS5kBAbfatu3WrVtmZubq1atN0tesWbPGjRvnrPmgtWzZcsGCBenp6VOnTu3du/fLly9r1KhhTE+6vhfs4aH/cWSz2f/73/8WLFigkiWqEgkLw5s348REyMsDJhM5OOBmzSirV4O5vkFTRAGka/GwvqIOHq98WavMyxF27cLt2kiR6iyQtQ2l3wgrOr3qVvXZ2toq/pkq4+VDT0vWkRpDEwUczWYCBoIQdOljeeZwAU9dkNXCgtKtn0XFe/lzJyeiXE4EkRA+vhNuWJLt6knHGCytKB27m7urc4PIy5GGPeXnZkmtbKlBrVhqBRZZadJj+/JTk8QCvjzUDTcuUBs2Yw0cbaUzcIMQWrMgS0cdpSCKoQtblZUTOitnZ+r4ch8+vunn51e7dm35W64uKYbab/ZrBiHoO8yi50DzmE+i9FSJrR319xPqa5b3ZgAAAV+2flG2lvazM3RddwEBqHIe5m9d4nKLNH4d8Z9F8lQ7Xbt2HT9+vFgspmvQUqAxY/DJk5CQoL4hBgO6d6/oWBs1ojRqBCZ2XjI9aNo01Lu37NdfUUICFouRhQW0bYsmT1aRodDpaM4Ku7N/FUaFC/NyZBIxZrKQvSOtRTt2lz7afrnwTz/hEydAWFbey+HIrl27JuZeZ2CpVAoA1lY2dWrXl0olmVmZySmJ/r4B9vaOFAqlft2GbLaJ124RCCqo/LKU/6Ep/5tVEU2DvKlqFAoQjQKBQPjvQAQNhK+CrNLcriqTZQkJCaNHj1bJQ5Genp6env7mzZvnz59/c4KGQ4cOJSUlAYCfn19549bKhjg0EAgEgtFkZWV17969uPjLAiYqlWqqiNG3ztatW5csWSItux4UIbRo0aJ169ZpmnkkEACgXbt2yoKGhw8fzpo1S+deeM0aNWoGOVwuHD8Oo0eDOlOE5tZgQQWuFBL4kCYEN0NMQxxKT+Tcsr4FL1680DKLJJPJQkJCDOgGAACcnJwuX77cvXt3R0fHdu3a6b+jRCKJjIzkcrlNmjQxyBaiPDRdoVMD158bD161So2aQU5hIRw6BEOHgt4GMGjoUHzmDHA0LgNHHh5gVLIPR0dHuaABAIY4o7OZGADu5sIqHyMa0wHq2RN69gQAxOMph8x9fX137NgxatSoMWPG+Pn5VbCXzZs3R0dHa0/csHr16oYNG3bq1MnV1TU+Pv7OnTuTNciJtIO+/x6/eKHxe3F0pChsJ/Rj8ODBS5cujYyMrFOnjhHjMQh8/Djetg1K/9KCUIgLCyEuDkdEoL//Bv3+eSEE1jbUHM2BW4SgZoB+Z6aGa3/ip6WnfRZH2LfNZ5So56lUcHaj9R9hVbdxlVooeXl5yT0LVRg42iohRpyRqia2SqGATGsMWmqkEEI9zdqwcjIlD28Wy3OOKLCypgT3Mm/UvKIOBB9eCz9rzomQnSlVhPDfhQnqNGCOnmZNo5UEWkRCfHRPfswnUWF+yRF5eIPn7UsbN9PWwvKLKCYjRfLHFk5O1pfjgjHkZksf3irOy5VOmaf7tDS3okCatgozlpTRfhln1q3PXtKyqRaU7RnkhL09M2v+F2WbTm0Q5ds05abRUa36zFr1maDHAlxlyUhasoTL1VZf+8VlBHqeCWIx1uQbIYfHlT1/VDxwlJWVlZW3t/fHjx/VZzgCACsrNHky3rJFTbYFhFCzZpqkriYEX78Op05Bbi4AgL09jBiBKq6iMA4PD8ovv4Au7QWNhoZPtJZIcHK8pDBf6uBEdfOi67g4oqLwtWuqagYAKUIHGwaEUSUgBQqF0rRJ8zEjJiKEaDT6oP7qjWkJhEpC+f5jkEahkn7Cvh5IQgoCgfAvgAgaCNWPSCR68eKF/HX9+vUV5fLMmookFC4uLv7+/nQ6PSMjIyoqSqolnePXikwm27Jli/z1ggULDEgRbSKIQwOBQCAYzZ9//plUNqI2c+bMRo0aVdNwvhbEYvG0adMOHjyoUm5paXnkyJEBAwZUy6gI3xAq0fr79+/LZDIdz0g8Ho6J0bIdx8fD7duoT5/ym+gImlrBQw4AwKtCcDPEEsu6VNBQVDZsVqTi/F8OnRXU0qhRo7///nvIkCGPHj3S6XHC5/MfPXp09uzZixcvurq6mpmZJSUlHT9+vFOnTkZ0LcfNSUcFDxej2zYEPl/H1x0XB3fuIP2z/wQGoqZNcakzuSq2tkiLo7VWHB0dc3Jy5K+DrEoKkwTGNaY35QwAevXqtWXLlh49ety7d8/T09PohvPy8jZt2hQREVGijMnJwWfO4OhoRKdD166oUye5pIXFYo0cOVK+S82aNVM0KY10EhSEevTAZ86AuFymEzYbDRoE/v4GtYcQsrW1Ne7qM4zPn/GOHV/UDErg8HCYMQOd0LCSuhzN2rCS4kTlD4AcJ1dam076rWqtXx8ePixfTMHS4bEb81OcnrRfktWwK52O6jZmNmzGUkTKq4x69eqpFcqYW1AmzbU59FtBeopYOUBgYYmYLEputrYZAJaZiT9Fj4EWdRoyrp/j5mRLRULMZCJ7J1qfoZYe3iaYRnt6v1jumqATXpEs7BlfIJBNW2gHAGIx/m19bnxMmePD48oi34l2rsudu9Le3IICABjD0b0FymoGBVIJjngjfHSL1/47HfYh9Rsz46NFmkLdVjZlVG+GRnSUI+46A0IMtrYvV4Yl0XEP+vbdpyixtdOhyLOwquqpGIMwSXhMuREqFahUHW1ePlnYZ5ilafvVCbdQJhLpqF9YmmrH3t6eo1mMCABo3DiQyfCff4KyXsraGrVsiX77DSp1/o3Px99/j0NDyxjkvHgBLVqgvXs1icy+Emg0VNOfDqCXAF22Zw9kq7p9yBDaF1TnrYsDALjJYNKyNV6eNUw+TgLBOCpPcKDzx0sf1wciMiAQCASDIIIGQvWze/duxUxT3759FeVLliyRqxnYbPbhw4cHDx6smN0uKio6f/783bt3De2rf//+ly5dMmiXbt263bhxw9CO1HLu3LnY2FgAcHBwGD9+vEnaNAiFoOHcuXNXr17l8XgUCsXW1tbPz69ly5YjR44kkTkCgUDQxPv375Xf1qlTR5FC6D9LQUHB4MGD75SLCwYGBl64cEFh/EsgaKF58+YWFhZcLlf+Njc3982bN02bNtW2T3KyluX1AABSKbx+DeoEDQBQ16JE0BDLN2yolqXxkaKyMTU2W0dedqOdEoKDg9esWTNixIgXL16o5JsXCoVXr159+PBhbGxsXFxcYmJis2bN+vXr9/PPP3t4eADAw4cPhwwZcv/+/bp16xrX+7wJ8CgUcvPVb3W0hx8qfa0jAACkpIA6a/ovSKUQFgb6CxoA0M6dMHw4/vABVGYhbWzQ2LFgiCWGMoqUEwCQUbp20bY6HGqmTJnC4/Hat29/6dIljYtZdfHnn382bdrUzc0NZDK8Zg2+cQNSUwEAA+CzZyn+/mjlSmjbVnmX5OTkxo0bGz1stGkTmJnhq1chI+NLqbs7GjwYLVxoaGvJycmJiYlNmjQxejx6gjdtKpOqXGXr27foxQto0UKfptp2Mf/wWhj5TjUNAQBYWFG6D7BgaQ3rKkAzZ8L16zguTu1WG1tKnx+DwKc6Be6tWrWaOnWq2ol+N0/64nX2189z46JFxTwZnYas7ajd+ppnZUiP7y+QiNVHDigI/OuY3mTC25cxfbGd7nqGwy0yYHkGlsGnD6Lnj/gt27PP/lWoomZQkJokOb6nYOpCWwD4HClMTdIgjQEQi3BoiECnoKFzL4v3YYK4z2raodJg054v5prGhYv01zT41WJ+jlCTnFROXsEnZyd3J6cvKrwuvS0i3ooKC9QfZCYTtexoesd7kRBHRQiz06X2TtTAekw9r1ajkUjw4zvF0REioRAzWah+U1aLdmxNIXsHZ5qFFbWYp9HGhMFEtRoYY02kBpkMHzkCt25Bbi6m0ZCDAwwbpkl0aG5BoeualjazKDmS2dnZ9roSQqEJE1C/fvjAARwVhUQi7OREGTkStD9VmgI8bRp+8ED1oYLHw/fvw/TpSKvRkb5IJPjBA7h3DwQCaNAADRgA1tYmaNZAUFpa+Qv1sZerXM1Qk1M4t1BiTtQMhK8DlV8W5UeOiqsc9PdmkPerUlnl+adSnR6IZoJAIPybIIIGQjVz+fLlJUuWyF/7+fkNG/bFi+zKlSvyFz/88MPQoUOV97K0tBw3bty4ceOqbJwm4ZdffpG/mD59us6578pAoWcvLi5WuKbLU3iEhITI13Lt3bu3Imu5CAQC4d/K48ePld/u3LnTzOw/nf5TnoPjzZs3KuU9evQ4efKklZWV2r0IBBUYDEb79u2vX7+uKLl8+bIOQQOdrjuTvGYNgQcTAWAAyBRhg/Ig25T+c8oTg/KeAQEBKvcHFSrieD916tSzZ8/+9ttv8+fPVxSePHly0aJFtWrV6tGjx3fffVezZk1/f39G2SwJHTp0mDdv3nfffZeSkmLcNFbzhtD/Ozh+EQTlokhsJgztCfUrJZt2OSgU3asqDc1rY2mJzpzBP/8ML15ARgYIBGBrizw9Ydo01Lu30SMNDQ319vaWv35e6njd0ATrXY1h3rx5Li4uXbp02bFjx4gRI/TfsaioKDk5+e+//z527Jg8WwqeNQvfuKFsnIDEYhwZiefPp/zyC3ToIC+8f//+9evX161bZ/ygEUI//4ymTMEHDkBCAiAEAQFowgRw0uUWoo4PHz4EBgbS6XShAEe8FWakSqysKfWbMq1tdd09DCU+XttWLld25gxFP0EDQjD1B9tjewo+fhByC2WKQidXWvcBFs3b6v3/0cICli6FlSuh1OzwCzY2aNIk8KmEPCiGIDeSiYuL8/X1Lb+VzkD9hqteOd5+8PhucWyU+qi2qxe9W18d4fmvCmTIrw/IJQiP+EGtWdERavQuChLjxUUFMktryqvnArHWhe/5HIlQgJksbcOgUGHaYrt9v3ASyxqHmFtQthz4YtFjcjuB8nzX1/ztC412N5j6uWWrhsolLh60Ji1Zj+8Vl1fAIAT+dRhBrUy5Yl4mhTN/FUS+E+VmS7AMEAXs7KkBdZnDJ1rR6JUSRor/LPp7f2FGqljhnxH+RvjoJm/cTBsXdzXTvFQq1PClZ6VrFDQ4u9H8aplCEsTh4EmT8Lt3ICq5VDEAhIbC2bNo797y6ZwYTGRrT8vL1ahWYbEpzdqYAUB+fn5KSkpgYKDuMdjZocWL5ce9aoJ4+MYN/OKFqpqhZBvGz5/DrVvou+8q1EdICF6/Hn/+XHJgz5zBBw6gvn3RokVQxaFKdR/zjasDANjxBXOfvzcL0OM7IhAqn/ISAX38EvRHz98+Rafau67UvBUqSYgqryMCgUCoAoiggVANCIXC7Ozsly9fHj169MKFC/JCOp2+Z88exVSsRCJRrNXTqcLWn169eslXremPqbKuPnv2LDQ0FACoVOrUqVNN0qah5OXlIYSsra2ZTCaDwRAIBPn5+WKlyYl//vknKCjo0aNHev1RJBAIhP8MqampyjbaTCazdevW1Tieaic1NbVz585RUVEq5fPnz9+yZQtVZ7CZQFCiR48eyoKGv/7666efftJ2Fnl7IwcHXFiosQKbjdq317TRqvQPUJGBCdfNqGBFg0IJCGSQLQKn0mn51atX37lzRyUljYKaNWv+/PPPhvVUll27drVt27Zbt2516tT5/Pnz/Pnzk5KSzpw507JlS+07Ll269Ny5c+fOnRs8eLBxXf/2M5ix4OwNSFdy0/dwgWG9Yd0C45o0HC8vsLdXkxJbAYuFjPBUMDOjbNkCIhFERWEuF3l4QIUVvevWrfvxxx/lr+/mlUwXtrGutkVRw4cPr1OnztChQ69fv75p0yZ3d/fydeLj40+fPv3x48dGjRq9fPny2rVrUqnUxcUlODj4yZMn7u7u+MIFfPeumjQQAJCRgdesQdevA5Mpk8kmTJhw/PhxV1fXio7bzQ399FNFGwHo0KHDTz/9NH7kBm/HKbk5EiwDALh2juLtyxgzzVpuy28ChEJcKhPXBFJxlBEI8K5dEBoKXC4wGNjbmzJ/PtSoId9Io6Hxs2wyUiUht4tzc6R0OvIJoLfuZKY98Kym0x49kJUV3rABx8aWWKCzWKhGDZg+HQ0caFBTRiOTwb1/eB/CBAX5MgTYzIISUJfRc6AlnYEAoGXLls+ePVMraFALQjB5vu0fm/OSE1T9Cdw8aZPn2FZS5LiSMCLlQWGBNDVRwsnVZu2QnyeNfC9s0Y6tM5+FRAL8YhmTpeOBzdyCMu9n+2f3+W9C+bwiGYUK1rbUqQu+uFZUMDSiEl5Su4wVAOh0NG6G9Y9b1LTg7EazZRYKxar3t8HjrADg9QtBYf6XI2ZmTgmsxxg306YiY1ZBJoXfN+dFRwplpf1gGeRmS58/LM7KkMxZbmfyMzMtWXLwt/y8shlYpBKcFC/euzVv7o/2NuoybgwZb5WSIElLUXMzt7alDhxlZYIwn1SKJ07EYWGq5TwevncP5s5Ff/xRfqe2nc1SksRCgfoTycObVtOfDgAXLlzo0qUL3VD9YtVw6lSZTBMqcLlw4gRUQNCA797FS5aoCtQSE/G+fTgzk7J1q9EtG4O69LUIYwCQIYqUQlFbgUCoetT+PJlW02DESDT9zFX9SAgEAuEbhQgaCFVEVFSUlocGOp1++PDhzp07K0poNJqXl1dCQgIA7N69e9SoUY6OhmQ51sCUKVMq3ohx/FH6580IUYWp+O233/bv368cIZBIJJGRkefPn9+5c6fcvyErK6tv377h4eFf6X9FAoFAqA5UkoLXqVOnWox2vhIyMjLKqxloNNru3bur8XeW8O0yaNCg+fPnSyQl+oKEhIRLly4N1BJyo9Fw48agwU0dAJCfnxaDd1npTI4R8cwAMwgrBAD4yPsiaPDw8Fi8ePGqVatycnJU6js5Oa1cudLJqPXlXzoNCNixY0eHDh38/Pw+f/68ePHi+fPn6/OcRqFQtm7dOmnSpD59+jCZxqy8RAj+txRmjYVdRyA+FQDA1wtmjwV3F117mhA6HerX1/Z1+/iA0QozBgPq1zfJvOalS5ekUmmfPn0AgCeF+6VZMrqaTJhtDA0aNHj16tW6desaNGgwfPjwLVu2KLyFwsLC1q5d+/z58yFDhgQFBUVERHTo0GH79u2qp+vff4PmgD2OiYFz59DIkQkJCQih4ODgSv04BmFmZt6n8x9bfus7rt8ERWFhvuzDK8GOtZK5K+1No2lgMhGdrmN6WNkwJjwcz5uHP38GxcLqV69kz56h8ePRjBmKWi7utCHjK2x01KYNunoVvX2LnzwBsRg1bw4tW+q2t9GH1FT8/j0AoPr1QcMfWwEf79mSF/dZLJUoDo80MVYc+U70/Q+2dg7Url27Xrt2bfTo0fp3a2VNWbDK/uqZoqgIEa9IhgGbmVNr+tH7j7Rim31LagYA6PCdWXSEiF8s0121FJkUeFyZRGMeiRIKOVIAsHPQ8UUzmUhPUQVC0DqY3TqYXfrWxKs8NbWjEvXxqPHlV8/cnAIA5lYUzxq0IeOtd/2OZUWqv4kIwZDxVu26mt25ws3nyDAGC0vUrqu5Xy0TJVYo5fzfhdERQlm5bxJjiIsSnTxYOPp7E+cFOHWwQEXNoCArXXryz8Jpi9RElM3MKTOW2v65Iz8lQSwuNa5ACJzcaANGWgXUNcFhwYcP47dv1W+TyXBICAoNhebNVbY0b8+OihS+fs4XCVV3cnajjZ9lI3+9Z8+elStXVnyQlUJuro4K2jNnaYfPh/Xr1djtAIBQCP/8g3v0QF26GN++HhTzixEAm20GAGjUKBwSAqVZg+U0T8uOcLLLZzH+aF5/fqdgE19jBIJJqd6gPpEyEAgEQgUhggZC9VOnTp0jR44EBQWplI8bN2716tUA8Pnz58DAwLlz537//fcuLlU5gWoy8vLyzpw5I389bdq06hqGubmqDyeNRmvQoEGDBg1mzJjRu3fvly9fAkB0dPTBgwe///776hgjgUAgfI2oxAITEhISEhJqlK6n/E+Rk5NTXs1gYWFx9uzZbt26VdeoCN80rq6uPXv2vHz5sqJk27ZtyoKGsLCws2fPxsfHY4zd3NwaNGjQc+ZM54gI/OmTmuZcXNCKFVqSFKQJSyZ0HAyfcG1gWSJoeF4AHZTiBTNnznR0dNywYUNUVJRAIAAANpsdGBi4atWqfv36GdxNOUaMGNG2bdvExMSmTZsapKbq2LFjrVq19u3bN3v2bKN793KD/y0zem8TQFm7FkdG4s+f1WxzcECLF5smRlsBMMbr1q1btWqVPAJ3IQv4MgCAehZQU/+vKy8PHz4MkZEgk4GnJxo/HmrWrPjYzM3NN27cuGjRogULFjRv3nzUqFGFhYUhISHJycmLFy8+deoUS3N+FsAYMjK0tS6TQUgIjBwpEolydUZ0qpZbl7jv3yRhrCbsl5okObw7f+Ziu/KbjMHNDRISNG6lUr8szM3MxDNm4PIpKtLT8e+/g7U1GjXKNENSgBA0bowaNzZZg+/f49WrcWysPICH7eyQnx/66Sdo2FCl4p87OJ8/qtrIYwwpCeL92zg/rLEfPHjwsmXLEhMTFYla9IHOQANGWQGAWIyxDBjMb0zHoCCwHrNWA8a7FwKZ3iEGMwtk70hlmVH4PI0yCCoVuXrSAKBVB/azB8VFBRpr2jvRaDQDbT9Mmn1cU/vls4yX72vROnsAsHOk0Who0lwAgMmTJ6tt08WdNnqajcmHqkAqhci3atQMcjCG6EihgI9ZbJOdqDmZ0ow0baqW1ERxMU9mZq7mKcjWnvrDavuwZ/w3zwUCPmYwoYYvo1MPc0MNYDRy+zZINJtfFRTIjhyhlBM0AMCYaTaOzrTQx/ycTKlUigHA0obq6UUdPc3W2pYCAA8ePCgoKOjZs6dpxmlydC741pk5SzP4+HEcE6Nxc1ER/PknVKagYd+fv4e9fs5gMH9cssbFxQ3at0ctW+I7d5RzT7RIzohwtA11d4qxtTxjSTf1LxmBQCAQCARCCUTQQKgGEEJsNtvNza1Vq1aDBw/u06ePWvOGRYsW3bp169mzZwDA4XBWrVq1bt26Xr16TZ06tUePHlVvElURjh07Jp/ddnZ2/q6CyfMqBycnp0uXLtWuXbugoAAAzp07RwQNBAKBoCAwMJDNZvP5fPlbDocjF4H913waiouLe/XqFRkZqVxoZ2d3/fr1FvolCCcQ1DJ37lxlQcOTJ08ePHjQsWNHHo83c+bMI0eOqNSn0+ljBg3aWK+eQ0wMCErzaiOEfHzgxx+hTRstfSWUVvc2PMDQxhodTMUA8JCDl9Qos/vQoUMHDRr04MGDBw8eyJeqt2vXzlTpV4qlEGXumVDTs5HhIozNmzd36dJl/PjxlpaqOem/GWxt0cGDMHMm/vhROfcBqlEDFiwAJY83vcjJkW3ciD59gsJCYLHA1RVNnw6tWlVkgBcvXpTJZL179wYAKYZdySWz/MNd9D3H8J49+OhRUEpcgq9cQV26oI0bTSLXsLOzO3z48JUrV548eWJlZbVy5crg4GDdPh8SCdYSnZIjEgFAQEAAnU6Pjo4OCAio+GhNwuvngoSUhw629dRuTYoV52RJHZxMcYVOngwfPqgsV1WAatVCvXrJX+OfflKjZpBTWAh//gmDB4NRZipVxN27suXLIS3tS0leHg4NxVOmoA0blJcIh78WxkWrqhkUJCeK71zlde9vO2/evBkzZly9etWIv/b0byrBhFrGz7T5CxV8fC8o5n2JC2IA9R8MgW8gw9mN5uBISdYsaLB3ogbWYwKAkyvNrxbjbahArfDAypraZ6iFQaM1iZrBOKvt8poGRxeaYiTyNg8cOHDgwIGqX4GaFCfWZJYgh5Mt/RwprN9Us27MQKIiRdxCbR+Tw5GmJEg0OS4gBM1as5u1rpz/L7p8CFA5IysF3QdYdOlt/ilcmJ4sMbek1mnIUE6csXr16mXLllEqIAuoXOx0yeMqkkX3xQvQfmJr1x1WjLDXL16+egYAQqEg4uMHFxc3AEC//w5Tpkhfvgy1swxzc8w2Zzvx+IOjEzkOdp+ZtIeP73Xq2NXNtXpcaQkEAoFAIPy7+VofBwn/OgIDA8WlSKVSHo/3+fPnv/76q2/fvprmL8zNzR8+fLhu3TorqxK/TYlEcunSpV69ejVo0ODOnTtVOPyKcvToUfmLoUOHfrWZxV1dXRUplt+9e1e9gyEQCISvCjabPWLECOWSiIiI3bt3V9d4qgWZTDZq1KjQ0FDlQjs7u7t37xI1A6GCBAcHN2rUSLlk+fLlSUlJ7du3L69mAACxWHzw5Mn6r19fGjIE9eiB2rVDXbuiRYvQ9es6fXeTSgUNNQyPL3SwBQoCAHhRALnlVkhSqdTOnTuvXbt2zZo1HTt2NNUj3/ksqPUUD3qHf4jGPo/xhSzDdq9Xr15wcPCuXbtMMphqo0YNdPkyWrsWdekCrVqhDh3Q9Ono6lU0YIBh7dy7hwcMgNOn8fv3OCEBf/qE79+XTZ2K9TayxhjiosUXjhce3ZP/4AaPWyTDGK9Zs2bNmjXyPzVH0+EjDwDAggpjXfVr8/ff8Y4dymoGAIDsbHz6NK6AtUZ5+vTps2nTpuXLl3fr1k2v7HJ0Oipn8KaKvT0AUCiUzZs3t2zZsn///p/UWqdULXk50ujP7zNzX9tY+qqtwC2UvXnO17O1lETJqUMF+7dzDu7Mf/6IL5GUXUHetSvq2xfUCRyRhwfavBloNAAAsRh//KilFxwXh2/c0HNI1UBREV6zpoyaQUF6OqxZA4WFioJnj4oFfI0ROCyDTx+EALBkyZKCgoKlS5dWwnC/AWg0NHGOzZQFto2as/xqMfxqMaxtKRQNOg13D3qvwZYA0O47cxZb/TwejY6atGQrpB5jp9v4BDLKh4AtrSld+5jX9DdAH6ecZqIiogH5vgghnRIW/fUT5XOTVyUFeVJF+ga1yDDkalU8GIpYqCtNCQaVe1TVUTGjAhod1WvM6trXonUntrKa4c6dO2lpaQalp6lqxowBLZpRKytUkcGLNIrD5GCRSIfiwfieRafOHgMAhCgAcO/h7ZINbDZ/396tA7sfalzrg7N9hoXZe2f7Uz2Cx6/bSqFQMMb/3LxSGeMhEAgEAoFAIIIGQtVBK0X//5l0On3FihWJiYnbtm2rXbu2ojw8PLxr166//PJL5YzUxERFRYWFhclfjxw5snoHo5369evLX3xtnrEEAoFQ7WzcuNGjbKLo7du3i3TNMf2bWL169cWLF5VLbGxsbt26pRKHJhCMY/ny5cpvnz175uPj8/r1ay27ZGVlDdy4cRpCwoMH0cGDaPZsMDPT2VFW6VXravhCaEcGtLQGAJBguJxt8O5G8DgfpkTigtJF8kIZTIzElwzsevXq1du2bcurSArnrwEqFY0ahQ4dopw+jY4dQ8uXg7WBicnj4mQ//ojLZwfIz8enTuHfftPZQGqS+JefcnZtyL1zlff8If/MkcJNy3OG9l/OYrHkVtgpAvgptiSuMM8LWevjh5iRgY8eBS5XzSapFN+/j2/e1KOVSsPfX9tWKytFloTJkyfHxMS8ffv2/fv3VTEwDaSlpR06dKhf/25nboys6dGtdSONUpUCjq64IIBIiPdt5exYl/voVvHbUMGrZ/zje/M3L8+Rx+MVoE2b0OzZqGbNL3YaVlaoaVN08OCXXAxpaTqWL0ulUFYy+FWBt2/HcXEat8bH4+3bFW+LuTqOrbwCnU6/ePHinTt3pk2bJpWaMugrlUolOs1Fvg4C6jCnzLed/7P9/J/tV//qFFiPSS+rNEAI3LzoE+fayPNrtOlk1rIDm2WmOqNCZ6CGQazeQ774LjCYaM4Ku049zN08aeYWiMWm2NhR/WoxJs6xDe5VIlSSSHBWuiQnSyrTfPiV1Qwm+MDlmlV+W74LfToVCr9cj/qoJUyInRNVe94TChUcnQ1WN2alS84dLfxzR/7BnflP7/OVNRPevgym1h4tLCku7tXkxevoqH07NjyBrFgsHjly5MqVK7/adUEAgIKDUZs26vUcCKE2baBjR6Mbx7a22isgCwvdUhKjuHH7an4+BwAaNmgEAFlZGWJxyTP04WP7YwpyAcDaytrSwgoAss1YTq7uTZu0AICXr54XcQs1NUsgEAgEAoFgNCTlBOEbwMbGZv78+fPnz3/+/PnWrVvPnj0rL1+8eHGnTp2aNm2qf1P9+/e/dOmSQb1369btRsXWypw6dUr+wtXV9Stfw6qYSLKwMMyCkkAgEP71ODk5Xbt2rUmTJopbZWpq6rVr1wYYuj742+Sff/5Zt26dcgmbzb5y5YpBv8IEghYGDRpUv379Dx8+KEr0jG/t27fv3bt3N2/etNYvvF1UGuSyMuqfUH9H9DQfA8DxdDzBrXKjJiIZzPmE5Sst7enAk4FACjIMsz/h1tbIUe/ltf7+/gMGDNi2bZvKVfxfA69ZA8nJ6rfx+XD6NEyYAJqfgVMSxXu3csq6i+Nrd1Ylpd9bPPcCABLKYEKp+sSXDbO89BvVH39AaqrGzVwuHD0K3brp1VYlgH78Eb97p+m4oebNvwTsAWg0WlZWlsLyrVLhcrlPnz59//59amoqh8PJz8/Pzc2NjY0Vi8UdO3acPGlKxLM2vCJtATBHVx23AKkUft+cF/tJpBxRlckgLVlydE/+uBm2yqbuaPZsmDwZ7tyB9+/BwgJ17gz1yma7QEh3GvWv1lAdAMLDdVSIiFC81OgzoKhALang4ODw4MGDwYMHDxo06NSpU8yKZdwQCoVr1qy5e/duZmYmxtjJyaldu3Zr164100Pr9jVAZ6BZy+we3+a9ei7I58gQYLY5xSeA0XeYpXLUfMg4q5r+jPs3uJwcmZCPGSxka0dp3o7dsbuqnwqNhgaOtsIY8rKlAoHM1p5qZl5yjnFypWf+KkxLlPB4MgRgaUXx9KEPGWelvHtlSBkUSSJAXS4J42AwGF26dKkWC08Pb7q9AzU9VaN6xt6BGlDXgLNaIsHH9xZ8/CAqKij5rXn9gn//Oq3PcKsGTZkAUMOP7uBCTU3U2KOjC83OoZpi/wMHQmgo8DWY3zg4UAzParpixYpGjRp91fYMACDPwjBrFn78uEz6IUtL1K4d0kMuqQXKkCGyGzeAx9NUAdeqZZKH0eycrJycLEtLK0tLazqd/uHDm+s3LgGAl2cNZ0dXAKDTGTQaHQA+hL998zYMABo1aDpp/PQVq34AAHdXdwDo0Db4ZdgzqVQaHx/boH5jU4yLQCAQCAQC4QtE0ED4lmjZsuWZM2dOnjw5cuRIudvhsWPHvv5QikJC0bNnz6p3QTSIt2/fyl/UqFGjOsdBIBAIXyUNGjQYMGCAQlcHAOfOnfsvCBqys7MnTJggk31ZcEmhUI4ePdq2bdtqHBXhXwaFQtmxY0fnzp3VhjfMzMzWr1/v7Oz8/v37/fv3q1hJvXjxYsyYMZcvX9anI8V5bNx8/xBnWBkLQhm8LIToYgiozDDZ4TSI5QMA2NDgaXPEokDHMBzPhwIJ/JqE1/sZ8FS5cuXKJk2azJ4929nZubKG+5UjFOKYGC3bcVISXLuGhg1TvxXD8X0FymoGjKUPw5bmcCL6B59Pj7d9eJN3wtsstAAAgIZgT22kwRW+HJpXvZeQZWCWEdPi7o5WrsRr1kBKSplyCgU1aaISp7GysnJwcIiPj/f19QUAjPHbt28fPXr0+fNnHo/n5OQUHBzctWtXo/OgZ2RkhIaGPn/+/OHDh+/fv2/atGlQUJCXl1fDhg1tbGzs7e1r1Kjh6ekpr7wlNpdXpNFFycaO2qSljqwz189z46JFauOt+Xmyc0cLl6x3oCjfR9hs1KcP9Omjvjk3N7C1BQ5HY390OrRqpX1I1YmmIKWC4mLFS3tHHfdXK5sv54ClpeXVq1fHjBkzYMCAixcvMhgGpEJQJisrq3fv3q9evVI8riQmJoaFhd27d+/ixYve3t7GNVvFIATtvjNv952OVC9BrVlBrVk8rqwwX2ZhSbG01nZNIQT2TlTlH724aNFffxRkZ3wJivO4sow0SXJ8mVxKRqsNNNktKJrVPitihJBi8uTJ1SJooFCgUQt29mWu2iwPFArUbcyiM/T9scYY9v7C+fheqPy5sQzSUiQn9ucDtm4QxEIIvutrefpQAU+dD4q1DbXvMM25DyoZNHAgXLyIHzxQkwGBTkc9ekCtWgY1+Mcff1y6dOnp06cmG2LlwWCgffvQo0f4r78whwMAyNYWjRsH7dpVtOU2bVCTJjgkRO1G5OWFyjqcGYBUCqGh+MMHzGId4eY8DVdjikan08ePmRL68hkAYCzDGGMsO3vhBACYsc3Gjp4U9vp5YWEBADRu1AwAWKySH1YZ1u2BRCCYBIzx9RuXrt+8bG1l4+9Xa/SICXplVSMQCATCtwkRNBC+PYYPH/7LL7+8evUKAJJUcs3qolevXiqG4TqpU6eOQfVVSEtLe/PmjaL3ijRV2aSlpV24cEH+ulv1rQMjEAiEr5nJkycrCxoePHhQfWOpOubMmZOZmalcsnr16kGDBlXXeAj/Vjp16rR69eqffvpJpdzDw+P8+fPNmjUDgBEjRsybN2/q1Kkq8oUrV65cuXKlj6ZQohKl6cVBZFSkxo4O39nDlWwAgBMZ+GefytKq8mWwLalkiItqIBcGAMBGPzT8AwaAo+nwow/oGzIH8PT0HDp06K5du9auXVspw/36SU2F/HxtFWQyePMGNAgaPr4XpiVLlOqK7zyfzRfk9gs+TadZiMV4cyZ6WroKd50faq5/Ngydxvg8Hv77b2AyUbNm4KWf7YNJQT16oIAAvG4djokBLhcoFOToCB06oIULodyUcatWrZ4/f+7i4rJnz57du3fTaLQuXbrUqlXL3Nw8LS1t5cqVP/zwg1y6pE/XIpEoJCTk7t27r1+/joiI4PP5zZs3b968+bp161q2bMlms7Xs26G7WeYhCb9YTUwFIQisy7C00nH9RLwWaPHhz0iVhL8RNAjSoYr4Ao0G9etr0a8gHx/UpYu+rVU9Wo+2SoXv+lpEvBXm56k/fCw2at+lTMCeTqcfP3584MCBK1as2LJlixGjwxgPGjTo5cuX5cvfvn07ePDgZ8+e0Wj/tukvcwuKuYXB8iChAB/fV0bNoCBDs9OA/hhhwKBdAKEPQ4YM2bhx47t374xuwWh6DbZITxaHvxGqaBqoVAioxxw02krTjuV5cJMXHaleRFVYILt8qqh2AyadgYJas/KypfdvcAvzy9zfbO2pPQdZ+NcxUhJkEtC+fTB7Nn7ypIxRgYMD6t4dGegRtXPnzm3btt2/f9/e3t7Eo6w82rdH7dub/LkQ7d4No0fj9+9VlSIeHrBqFRglVMUnTsCff+LERBAIXrg7PW1Su3wdSwurSROme3p4p6WlAIBEIlm3aaWbq3taeioACESC02ePf46NBgB7O4dmTVsCQFFRoWJfI0ZFIBjBtX8uXbp6FgCyc7Kyc7IaNWjSuFFQdQ+KQCAQCJXFv+0fHeE/Arc0y6yjrix9KkyZMqUShqON27dvy/+ZI4Tat29fNZ2+ffs2JSWlQ4cOlpb6yvMLCgoGDRokP7AMBqPqDxSBQCB8E7Qru84mLS1N5zqzb51Lly6dPHlSuaRHjx4rVqyorvEQ/t2sXLnSyspq8eLFIpEIAMzNzadNm7ZixQpbpRTCzs7Oly5d2r9//5w5cwQCgaJ89+7d+ggazEoXqfKMzdg+0gVdycYAcDIDfqwJ1Mq5AZxIh3QhAIAbEya7lxR2dwBfNsTyoUAC13NgkJMBDc6ZM6dDhw4rVqxQrJ/7b8FggM4M3JqPzNsXAklpFnOJlH/j8RQKhdq7wzEqlQkAHxuYv/IqieZOcIPphsinsZ2dxk0ACACnpsKSJfKayM8PrVsHtdUEHioXX1906BASiyEnB5hM0DzmBg0aXLx4cenSpa1btz59+rSKl96PP/54+fLlqVOnNm/efOvWrW5ubuVb4PF4oaGhoaGhT58+ffToUWBgYPfu3WfPnl23bl2DPOSat2UnxopfPOKraBooCHxrM0dO0SE5KebJigq1LTCVSHD4a6EBggYAyurVOCJCvVOIrS3MmAHGmhNooqhQ9uJRcVqyhEpFdRsz6zdhGZ+Gvm5dePZMWwWlZQAOztQW7c0e/MMVClVjs1Qq1G3MqtdE1YSfSqVu3769SZMmxgkaDh8+HBYWpmnr27dvt2/fvmjRIiNa/vdx/XxRZppk90k1V58KFX++NSKphHF5LigUyt9//921a9e0tDQA4HK5VZZDEyGYPN/2+jnumxf83GypSIjpDLBzoNVvyuw33MogP5rXz7780JQnM00S+kTQphMbAL7rZ16vMfPq2aKcLKlYhJlM5ORK7TfCSqc5SqXDYqH9+9GTJ7Jjx1BODqZSwcWFMm2aQd4MAoHghx9+ePDgwcOHD78Vb5XKxcYGnT0LGzbAs2c4NxfEYrCxQX5+aOVK8PExoj28ZQs+fBgKS8QHaVYlCjMXoXhA78H5ttZisdjezqFu3QZsFhsAmjRu5nH7WkpqUnJKYnJKoryyTCp9HvpE/rpXj35yxVhU9Ed5iZPTf9UPjFDlxCeUeaxKy0htDETQQCAQCP9aiKCB8JVSUFDQv3//qVOn9ujRw8bGRlHO4/E2btwYFRUlf9u7d+/qGZ/ePHr0SP6iVq1aVSMt37Jly+LFiwHA19c3LCxMcfQwxuHh4TVr1lT5b19UVHT27NlVq1Yp7C6WLl3q5+dXBUMlEAiEbw6VtV9OTk7aZ3ulUmlhYWFBQQG3FHk5nU6Xm2NX2XyrcWRnZ0+fPl25xN7e/tChQ/9uDQehepk7d+7cuXPfvHnDYrH8/f01ramdMmWKnZ3d4MGDFSX3798XCAQ6o/XmpbP9xcYKGrragxMDskSQJoQHHOisMbZrPDIMv6eURDXmeCFWaUQEAQx3QevjMQBczsaDnAy4EgMDA4OCgo4dOzZ58mRTj/dbwNUV2dvjvDyNFRgM6NBB00ahsCS2LZbw/gmZYMZyCm75KwXRACAugP2qRYmGuKcDbA0w7PZIGTZMdv9+mcWspZQ0JC09U/PycGgonjCB8uuv0LKlQb2YBjodXF21V7G0tLxw4cK9e/c0Kbn79u3btWvXjRs3NmrUaNGiRTNmzDA3NweAmJiYa9euXbx4MSwsrFGjRs2bNx89evSBAwcM1a8rM2SclYc3/dEtXm62lMeVsVgUG3tK7YbMASOtdMb1RUIsVechr4xYc+hRPfb2aP9+mDULR0WVcebw8EDff48GDjSsNa1gDOePFb4NFeTllJw/L0L4Lm7U/iOt6jRUFRPoA5o3D+7exfHx6rfWrInmz1cu6TvMgkqFZw95nJwvuhAaA/n4M8bNsFHbyJo1a4z+d3/u3DllfZsKEonk1q1bRNAgJ+GzGGOYMTxN7VZloYOypKDiJgrKlG9ZSwU9qVOnztu3b3fs2HHt2jVXV1f5IzdCyM3NrWPHjuvXr6+80DhC0GuwRY+BFqlJYk6u1MaW6uFNpxgoLZBJIZ+j7blEJoOo8BJBAwC4edGmLrDVUr86adOG0qYNKH7FDOGff/6ZN29e48aNnz59am2tWXkmkUBxMVj9Z2wAWCy0Zg1gjLKyQCQCZ2fjBXCvX+NjxxRqBgBol5ge6u6Ux2ZlMmj19x6gX70GNBoA8AX8y9fOS6WSnt37LV34090Htx4+upvHyWWzzfj8YsXXa2Vp3bple4zxjVtXb965BgC+Pv4sJis27rOXZw1i/k+obNhmZTyfKMjIvGYEAoFA+CYgggbCVwrG+MGDBw8ePEAI+fj4eHh4sFisnJycT58+8Xg8eZ1+/fp9/YKGx48fy1+0rKppx23btslfxMbGnj9/fuLEifK3QqGwQYMGAGBvb29jY2Nubs5gMPLz8+Pj46XSL/+cJ02atGrVqqoZKoFAIHxz3L59W/ktk8mcPn16cXExn8/ncDjFxcVCoZDD4YhEIh6PV1RUJNHlJe7l5dWkSZPOnTv36NFDnnT860EgEAwdOjQ9PV25cMeOHc5GWZsSCAbRuHFjnXUGDhzo5uYmX44JAEKhMDw8PChIx6Ic69I/QByx1nqaoSMY6gy7kgEATmfiznam1/fczYOYYgAAGxqMLRtB7u0I6+MBAB5yQIaBYkjnixYtmj59+qRJk/6LmiQqFYKC4PNnTduRvz/S7KZma08FAKEo/+rD0Y629ds1XY8QBQBSvZjP21vLZ/XbWsOhushgx4727VFQEL5/X9/6qal4xQp07ZoWP4lqxMvLq2vXrtp96dhs9po1a8aMGbN8+fI1a9Y4OTllZWXZ2tp269Zt4cKFwcHB2nNJGESrjuxWHdk5WVJOrtTcguLiTtNzwbSVNZVlhooKtdVxcTd8OsXPD129CgcOwOPHmMtFdDr4+qJ588DFxeCmtHLk9/y3L/hipWcQqQSnJkmO7c0fMdmmfjmDBN1YW8Py5fDTT1D2qQAAwNUVli0DpUUIcnoNtqjhT/9rdz6vSCYPT0tEOC5KtPXnnAmzbB1dysR7r127duHChffv3xs8MAAA4HA4Fazw30EgMCa3vdyQzAjHBf3bhwp4Qij0FuvWrVunlNpAJpMlJycfO3YsODg4IiKiUg2KKBTwrEH3rGFk+FYiwVjXNyMzQUqQr5enT5+uXLkyPT1927ZtWrK14mPH4Nw5nJEBEgkyMwMfH7R8Ofj7V+VQqw2EjEswoQzesQPKijsdigWd4lPP1fHFCEliYnL/OnyyOC8xKV4kEsr90lhMdo9ufXp269uzW18+v5hGo925d+P6jcsCoQAAWrVsV8znHTyyNzziHQCwWewRQ8du2b4+PiHWzzdg8YKV/8VnTkIVMrDfUAB49foFhULp/l2frp17VPeICAQCgVCJEEED4WsHYxwbGxsbG6tcSKVSp02bpojcf7Xw+fyYUk/ROkomnJWKs7NzRkaG4nX5Crm5ubm5ueXLHRwcNm7c+B9dtEcgEAj6cefOHeW3SUlJe/bsqUiDSUlJSUlJFy9eBIBGjRoNHjx48ODBgYGBFWnTJMTExIwZM+b58+fKhb169Ro1alR1DYlAUAEh1LRpU4WgAQCio6N1ChpcS5e0JQuN73qYC9qVLLdJgG0BX1wfTMXBtJKI0RhX1cZrm4MlFYqkwBFDogBqGhL57dChA4PBePDgQadOnUw32G8G9NNP8P49johQs83JCS1friUnRetOZnf+Sbx4Y5iXa3CrhiU5d/Lt6CGdbWQUAABXnvREOxrLqFVhaPdumDABh4WBLg2cHBwTA3/+iWbONKazSubNmzc6r0E5/v7+Z86cKSoqys7Otre317YSt8I4OFEdnAy7SilUcHGjZ2doXDBta09t2dHMmNHQaGjaNJg2rfIiPK+fCz68EorVnU0FHNmlvwtr1XOgMwzuH3Xvjpyc8Nq1ODYW5PoAOztUsyb68UdQ96Wnp0hOHSzgls3cIZHgxFjxH1vy5q20t7IpuWDCwsImTpx48+ZN7Wvoi3kyJoui9jLVuQhYk9nPfxAa7WsPLhqdpaK83oJCoXh7e69YsSIkJOTy5ctDhw412ShNDYOJWGwdX421XXVnlKgc7t69u379+sTExOXLl48bN07j1SqV4unTZQ8eID5fXoABIC4OR0SgRYvQkCEVHce7d7JDh1B2NgCAlxf6/nswJM/RN0NycvmyPDMWANClMoZIfDgsJBbK/PbZ2HzxAmGzzQCAk8+RqxlqBdapW7ve6vXLCwryAcDZyWXalDmxcTHxCbEAEBMbnZeXY29vvNMSgaATO1v7yeOnjxw2DpWenwQCgUD4F0P+1BG+UszMzJYtW/bu3buoqKiCgoLCwkIAsLGxCQwM7NChw5gxYwICAqp7jLr5+PGjTFYyg1PLkKyBFWH//v3jx49PTU2dNGmSsrCdwWCsWrXqxYsXMTEx2dnZPB5PKpVaWVk5OjoGBQV17dp1+PDhJlwORSAQCP8+JBLJixcvKq/9t2/fvn379scff6xVq1aXLl1atWrVvHnzqs8BlJCQsH379r179wqFZeK9Tk5O+/fvr+LBEAja8S+7Ji8hIUHnLgoFQEwxNsoOGQCggQXUMYdIHhRL4VoODDWpa0mWCG7lAgAggAnuqiNEAKLSeE04zzBBAwCMGzfu77///m8KGsDCAh09CtOm4Q8foDQcAgghX19YuhS0mgo4OFNO/9O3Vs2xDQOnyUtETMqDbjYSOgIAK570ZG1sZfR/awsLdPIk7NsHt27hnByQSlFODlaMsDwyGYSGwlcpaHj06JE8+Z2eWFpaWlpaVt54KkLfEZYxUSI+T82iaSoVNWjCsrb5Sm2NQ+4Ua1mFn5EmeXKvuGN3c00VtNGkCbpwASUk4HfvAAA1bKgl4Hfyz4LcLPWKkMw0yckDBVMX2gJAVFRU3759Dxw4oMnRMCVRcuVUYVaGRCgEKhVs7agtO5q17ljm3qczm4CHh4f2Cv8d7B2pCTHGOBRVhkmD8tJt47JaqCz+1jS8rl27Pnv27GsWNACAmyctPUWjrM3CitK+678tVvfq1auFCxdmZmYuX758+PDh2oVHePVqfOcOEpc7e9PT8ZYtqE4dqFvXyHGIxXjePBwSAhyO4uzBt2+jvn3RypXw7zIYwEI1et5P9jYA4MMpRBjnyaSg9OPWrk3Hls3bKFe+cv3C/Ye3AcDZycXRwXn7b5vlF12LZq1Hj5hIpVL/t3VtSVUEfIHmhxkCwXSYESkDgUAg/DcgggZC5bJr165du3YZsSODwdiwYYPJx1PFNGnSxFT/9rt06aJnU82aNYtQt/KMQqH8/PPPJhkMgUAg/DehUqlmZmZy781K5dOnT58+fZL/gNra2gYFBQUFBbVo0aJNmzYODg6V1KlAILh169bBgwevXr2qnIpIDp1OP3HihKuu7OkEQhXj5eWl/DY1NVXnLrXNkXxRXySvQl0PcUar4zAAnM7EQ51NOdl9MQskGACgjQ34qtMr0BHIZ6MbWRjc+KBBgzZt2rRnzx6qZjeCfzOOjujcObh5Ey5ehMJCYLGgcWM0YQKY6wjuUiiUx0/uXD9lG/NJiDHIKPA42JprSQUAhgRvZkka+VbMyZxKRdOnw/TpJQG9Ll0gOlpbfS1yh+qjqKjo9evXHTp0qO6BmIDUJPFfuwsExWpkAXQmqteQOXj815u7PT9Po7EEAGAMMZ9ERgoa5NSogXQtXM7JlKananMcSU4SC/g4Myvpu+++27hxY58+fdRWe3y3+Po5bgHnyyfKy5Ymx4s/vhNOnGOjiDMuW7bs9u3b6eXTYQAAgIODw6JFi7QP+OtEIsYCPjazoOiZKkUfegyw/PxRVJhvTOIJOQZpGnKypMnxIgTIy5du56D+d0culQDD1Qzl29G0yc3NLSwsrCKNVwEDRlklxIrVy4AQ1K7PdHb790zh5ufnL1u27NKlS2vXrh0/frzuZ5KcHHzrFpRXM8hJT8cbNqDjx40bDJ4+Hd++DbKyF0VmJv7rL5DbO/2LQGZm5a8ThgwDQJKN5Q0/L28KjQMSAGAwGK1bths2eIyybCg27vOVa+cBwNLSisFghDy5DwBMJmvksLGtW7YHAIlE/EUCgiEjI93D3atchwQCgUAgEAjG8O95GiYQCAQCgUCoVBBCa9asmTt3rv7zrRQKxdra2tLS0sLCwsLCwsqqJP7B5/MzMjISExMlugzGORzO7du3b9++LR+Au7u7k5NT586dx4wZExgYyGAwtO+unaKiosjIyLCwsAcPHty6dUvuh1QeJpMpTz9ckb4IhMrApWzieUXWLS3UL10N/q6oQl0PdYa18SDDcC8PUoXgbnhKek3cySu5wwxyUq+TqG0OLwsBAGKKwdPAMLqXl5ebm9uLFy9at25doVF+y6Bu3aBbN0P3Cgj09V0BV88Uhb8TXgw0T/NkAgAC2OwiG1nfpHnZEQIzXevMdFaoDm7fvt26dWuzr3JsBsHJle7/lZOdriasSKWhDt+ZDxj5lbpKAIBMBhKJjqcUnRUqTlSEiFekLWRekCd9FZo4fnLXRYsWjRs3Tm2d+BjR9bNFBeVC7yIRfv9KcOF44cDRJY9VtWrVGjdu3G+//cbjqUrVWCzW0KFDW7RoYexHqR6eP+Q/vV/MyZVKpcBgIEdnau+hFt6+FXrqk+PqSWvXxfzedS6/WPU0sLDSoZtQKA/00TTERYku/F2UmS6RnwkWVhQXN9qgsVZeNUvygyhHSY2TMujfQlRU1KdPn+SvxSL8OlQQEyGSYezly2jehs02q4Yl+J8/ih7c4BUVyrAMm1tSW3VkNwxiDZ9offKgqrUJjYb86jBGf1+JeXmqmBcvXgwfPrxnz56RkZE2Njb67IIvXACtolWckIAEAmAZ/HOMr1/Hjx+rqhnkCIX40iU0ciRUuWFeJVKzJpReCwp6RifuaVaXT6NeqF0ToOTPqUgkevDobmjY81bN2/bpPdDczBwArlw7L7/WBAJBclESAHh51vh+0iwnp5IHchqNPn70lD/27wAAOp1er27DKvtkhGqHzy+OiPwgEgtbNm9rSiEegUAgEAilEEEDgUAgEAgEgr7Mnj27RYsW9+/f53A4NBrN0tLSysqKzWabm5vb2NiYmZmxWCxbW1sGg2Fubm5paandOlUoFL558+b27duXL1/WZ90YxjglJSUlJeX169dbtmyh0+kuLi4eHh6WlpZ6Zh+XyWQFBQXFxcX5+fmZmZm5ubk6d/Hx8Tl27FirVq30aZ9AqGKcncske8jMzNS5iw8brGlQIIEsEaQJwc1YIYIHC9rZwEMOSDEcScPLa5osHPKioORFsJ36Co2tSgQNj/NxJzuD++3Tp8+lS5dMJWgQS+DoebgZAgIRmLGgdycY3gf+re4PVCr0HGZ5ob5FdFZJydKaMLGG6f9TYz8/ePtW2zi+Sj3KP//806NHj+ocgUAACQkglYK3N1gYbmBSyqlDhWrVDAAgleDPkUKMLb9aD3IKBdhmFABtJg0WFpUeZhBqznkhh8fLGTdx2KTJE2fNmqWpzpWT3PJqBjkSMX4XKujW38K89LNs3LiRzWYfOnRIOfeQp6fn8OHDN2/eLH+L8TdgHo8xHP49/0MYX9kYPjtTkpwk+a6veXCPClhrlNJzkIWFFeXhDV5mpgRLAQBoVOTkTu0xwPJ/+/RtRLum4W2o4Mzhwnwlaw1uoSymULRva96ISTZ1G5tAA2iQHsLKyqpNmzYA8CKEf/syLzNNLI9fv3jEv3+N16oTu1s/4+8YhiKTwpE/8iPfCou/ZLQRR0eI/AKLJ8+3nf+T/YXjhalJEqEAIwTWdtQmzVmdepp//aeunty8eXPs2LEHDhxQ9mUp5ske3y1OSZBgjB1daO27mtnYlXmSwOVi8KoUFkJmJujKPqOGEyegnBDqC1lZsj17KL/8YnCzXytoyRL89i2U9bNplJEzMzT8fB2fNAtVSWJxMe/ug5uPHt/dsGabjY1dTNxneblYLAKAhvWbTJk0k8koc0XXrdvA1saOk5/3XeeeLMMlJoRvlLT01E1bVsmTjIRHvJ8ycSb619y2CAQCgfDVQAQNBAKBQCAQCAbQvHnz5s2bm6QpJpPZsmXLli1brly5MiEh4ezZs+fOnQsNDZWpXSRUDrFYnJycnJycbJLBlMfS0nL+/PmLFy8212XGTiBUF0Y4NCCABpYQwgEAeFNkvKABACa6oYccDABH0mBRDaCbYtYuUwT5EgAAaxrUUJdvAgDa26B9KRgAbufBSh+Duxg2bFi3bt3Wrl1bQYsXAHgdAdN/hMgYkJQGra7fh91/w8FNEGj4wNTC40NiKliYgYcLVPtaLzGG8eH4ak7J2wlusKRGpczVUpYskT1/DikpareigAA0YUJl9FtB7t69+8MPP1RP39nZ+McfcUQE5OaCVAr29sjPD61aBb6+hrYk4OO0JA2u5gAAkJkmSYoTe/vSKzDcysXNg5aaqPEjsM0orTpVuouGty+DwUAikfowM7c4/dqjYdNnjlu2bJmmFgR8nJ2pzcUqN0f6+rmgXZcvn+Wnn36aNm3a7t27w8PDZTJZ7dq1Z86c6ebmlpIouXKqKCdbIhJgBhPZO1J7DrSo4W8Ct4PK4PLJwrehAkm5L7AoX3rrEtfDixZQ1wRqgPZdzVp1YL9/Jfj8UUSloMC6jDqNmTSa7huawqQBNGsaeFzZxb/LqBnk7D7pBgDrfzdyzMp9GerukJiY6OfnF3K7+OrpIi73y2M2xpCdKbl5gVdcJBswuoryyBzdk//6GV/lYV8okEW8E+7dypm93G7iHFsAEAownY4o/y6B4KtXr8aOHXvx4kVlqfTd67yQW8XK1/uLR/ymrVgDRlkpvmdkYaHja2YwNHoXcbnA44GDg3q5ZVaWmkIlkB7pzExJZiZ++hRyc1H9+hAUZHqJqK8vmjMHb9sG2dnKxfUzc+tn5hb41BDMnEkLDkYIiUSipOSEm7evpqQmiyWSv/4+OGfGQmcnl6TkBACgUCjfdek1oO+Q8gvxmQzm6p825+dzXF3cTDx4wldMyJP7cjUDALx89bxHtz6eHoYLjAgEAoFA0AoRNBAIBAKBQCBUPzVq1Fi4cOHChQtzcnIePXr05MmTsLCw169fc7ncqh+Mp6fnjBkzpk6damenYYU4gfB1YISgAQAafxE04F4OxgekezmCCwMyRJAhghs50MfR6Ja+kCkqeeGheUlbJztgUEAkg/dFkC4EVwNjW3Xr1q1fv/7+/ftnzpxp/EABouNh1HxIKBtzF0ngdTgMngU3D4Gbs4Y99ePtR1jxC8QkQkEh0OjgbA8dWsD6H4BdTYv9JBgmRXxRM0z3gI3+lbb0zMUFLVyIN26EcqYjyNsbbdkC9K8ump6cnMzj8QIDA6uh75gYPGkSjov7UpKSglNS8JgxlM2boV07gxrLTJMUanAFkCPg4+gI4dcsaBgwyjLus0jFtV6BTwDdN7DSY/k+AXRHV2pqohpFQnLGw3sv5nduN3Ptuh+1tJCfJy0u1vZFYAwpCaphfycnp1WrVimX3L7CvX+dp+z0kJEqSYwTt+tq3ntw1S3K1xMBH795IZSI1Yduiwpk185yVQQNMikkxomzMiR2DtQafnS63to6OgM1bcVu2kqDdE4zOjUNV88UZWeqOf1mDE+DUlmDcmuGDsCIXBVxcXGtWwXfusJVVjMoEAplz0P4TduwvGpW+qUR91kU8VaoSbocFy168Yjfoj0bAJisb2Bxc3qy5O41bj5HBgCWVpROPcy8fDQeQw6HM2jQoL179yqrGW5e5N6+zOPzyxyR/Dzpw1vFgmI8cmqJBR367jt84gTw+ZoaRw4O4Fj2OUwqxbt2wa1bODsbJBKwsEB+fujHH8GnrOJSp45cZwUOB4eHQ3ExqlsXPDx0VNZCRgZeuBBHRsqlBpjJRN7eMGoUmjjR+DbVgUaPRk5OspkzQSBQ2WQdl2C9eQvF1V3+0+nm6t48qNXWHRuiP3/6EP72zbtX06fOvXHrKpVKbd2ynbdXTU1dsFlstovB9xbCN01OzheJjI2NrYO9Kf4XEQgEAoFQFiJoIBAIBAKBQPiKcHBwGDhw4MCBAwFAKpV++vQpLCzs+fPnISEhkZGRxuUY1hNbW9s+ffoMHz68W7duJO0l4ZvAxsaGTqeLxSUxLR6PJxKJdBoPNLJEABgAPhRVqHc6gtGu8EsiAMD+VNzH0QSxh7zS8Jy95mipBRVaWcNDDmCAO3kwxtXgXrZu3dqpU6cRI0ZURLQ0e7WqmkFBTALM+Bku7jG6bfj7Mvy0HVKVovm5HPgYC2Ef4PJ+sLE0vmXjkGL4/iO+VDpVO88LVvtWbqgJDRqEPDzwxo04IQFycwEhcHZG/v5owwaoUaPy+sUYMlIl+XlSKxuKmyddf8nGgwcPOnToUA32whIJnjWrjJpBQXIyXrECXbkC+mVlkiOT6Y5eSbTlc6h+rG2pQ8ZbnT5UmJddZqAIQU0/unzxd2WDEHh4M9KSJbj0YIrERQmpt6ISzhRwE/t0+W3Vhj5aGwAGE9FoJfdqTbDNdJxvb0MFdy7zysewuYWyRze4js7UFu2+rpDbuzBBbpY2X4qcLCmPK5Mn2sAYrp3lvnnOz82WisWYSgE7R2qteszB46308VqoCNo1DWnJ2j7CjOFpKpoGgzBCzQAAiYmJKbFOKleEMtxC2Y0LvKkLKl3Q8OAGj6dOVCFHJMQvn5QIGr5yMIZTfxa8eyVQVoBFvhPWbcQc9b2NWluBRYsW9enTp3///oqSvBxpyB1VNYMciRi/CRUEtWUH1GEAALRqhfz98fv36kdDoUDHjmVKhEI8bhx+/hykpV96djaOj8cfP6Iff0S9en2paavrlqjlSSk1FS9fjj99gowMkMmwnR2qUQMtWgRt2+poszxJSXjsWBwbW+YjREfD//4HSUmorE6r4siuXJGrGTCA6s0iKwtv2ICuXZP7YlEolOlT561ctZDL4164dGr1ys2jR3yNHlGEaqd3z/7ZOZmcfI6fj/+oERPY7Er3giIQCATCfxAiaCAQCAQCgUD4SqFSqXXr1q1bt+64ceMAIC8vb9++fQ8ePCgoKEhKSkpLS6tg+3Q63dvbu0GDBo0bN+7QoUPLli3pX9+qXwJBO+bm5vn5+Yq3PB5Pp6ChTmkSlQjNSZP1ZKI7+jUJSzA84kAED+pWOD2LQtBgp/Va7GJXku3icT4e42pw4KpOnToDBw7csGHDL8amhU5Kg48x2ipERAOnAGwNiCN/ITYRVv1aRs0gB2N4+R7G/QCXtGZ5F0sgOxcszMHKRKuvZRhmfMJnS8czw7PS1QwltGiBLl5Eqak4PByYTFSvHjg4VF5vGMOtS9xXTwW5ORIBHzNZFFsHSsNm7D5DLPRRKdy9ezc4OLjyhqcJ/NdfWnKr4/h4+OUXtHat/g06uVItrSn5eRoDn3QG8gv82n8r6zdmubrRzx4tzEgVCwUYIbC0otauz+g91JJmkuw4ungbKoh8K5CrGYr5ma8+/hadcM7VsUUtnxH+3j17D7ILrKfDW8bWnmplQ+EWagz9slioQTMdcd9bl9SvyAcAHg/fvcpt3pb9VeX4TkkQy7TG6HlF0rxsqbkFBWM4sIMT/kookZTsIJVBdqY0J6s4PU0ye5ldZX/RKpoGUJIXiIQ6dAZbVmYvWmvM4l3j1AwAkJ2dLeTZaK/Dya0KpZJ2AxgA4BbplXiu2jlxoOD5o2JpWe0Kt0j28jFfLIZJc21U6r958+b69etRUVHKhbcucTm5Gj9vMU927zqvRNBAoaD16/G0aVA+AQRCKCgILVqkXIbnz8dPn0L5kyQlBa9bh+rVA+9SM/zOneHlS5BoUOFYWqKRI9Vvio7GkybhhIQvJXl5OC8Pz5mDFi7UuJcG8Jw5ZdQMCng8fPYstGuHOnc2qEFtiMVQKg1Re5vAMTHo+XNo3Vr+1sLcomf3fqfPHU/PSIv4+KFenQYmGwnhX4S3V81VP26q7lEQCAQC4V8OETQQCAQCgUAgfBvY2dktXbp06dKl8rfFxcUpKSlZWVk8Hq+wsFDPRmxtbZlMpo2NjZ2dnYuLC9XkmVkJhKpFYc8gh0bT/QfHzwzoCMQYUgRQLAWzClwE7kzo4wgXsgAD7E3GO2tVNICUq5+goZVNyYu3+ptMpKUBhwOurvK1hmvWrKlbt+7cuXM9PT2NGGdIKGTnaauQmglvIiG4lbY6mlixFZI1Jw958Q5C30Hzhmo2fYyB5dsgOg64PKBRwcUJ+gTDoikVykAtksHMT/h0qZrhew/Y4Fe18U93d+TuXtmdYAx/7uR8eC2UiErCP0KBLCNFlpPJTYkXTVtkp921RyQSXbt2bd26dZU9TjU8fPhlAa5awsMNas/cguLsRtUiaHB2pfrWMjDRS3Xg4EydttBWKoWiAimNhiysqs54CWO4caGoqFAGAPGpNx+ELgysOXREz4dmLCcAAAxxn0U6mgBACGrXZ6YnSzSFrV08aDX9tN0os9IlahMfKMjJkibFi719viJ5ipm5jq9JKkVCEQaAmxe54a+/qBkUYAyxn0QnDxaO/t4oQZlWFHoCuZhAWdMASrIGBlPHTTIjTZuFg87ewahEFZoSeSiQljuYBE0kxYnehfGl6r5GGYaP7wQRb4V1G5W5T/78888rV660tCzjsKT9CgWAAo5ShUaNKLt34+XLcXQ0KJ79bG1Rq1Zo+3ZQfvz7/Bk/eaJGzSBHrmnYv1/+Dk2aBFev4rdv1dRECLVsqT5vkUSC584to2b48qmy8a+/orZtwctL+6f7wuPHOCJC49aCAti3D0woaEhMlGe1UMtnO+uXHs5ZZ/8yiwjz8qrh5+Pv7VWzXZtOFy6fEYtFEZHviaCBQCAQCARCdUEEDQQCgUAgEAjfJGZmZgEBAQEBAdU9EAKh2pDJZPyyCZXZbN1GzXQENdkQXQwYII4P9Sq2jn+6B7qQhQHgdCb85AsOFQuNJfJL5t89tQaE6poDBYEMQ0wxiGTA0BICk8nwb7/B9es4MxMEArC0RO7uMG2aY/fuU6ZMWbdu3d69e40YJ09jGusvFKumZtaX6HhtWwuK4PA5NYKGk1dh5TZIUVJCpGXB+08QEgrn9wDTKB/xTzyY+QmHlQrGJrrDZn/TLOeWSiskszA5/5znhiupGRRIxPjTB9GFvwsHjbbSsvvFixfr1avnUZHc4UbD02W0wuUa2uTgsda7/5fHyVETabOwpHTta/kNJWWiUsHGrqpPtZhPwsx0KQAkZzx8+HJJ745/O9rWV66QkSrhF8vYZjqOY9/hlgkxotgocflNdo7UEZOttV+NacmSYp62xe5CAU7+ygQNDYJYd69z+TyNkXWZDF8/WzR7uf3rZwJNEXqMISpCqM8R1hMtSgIVTYNy5RnDNRqJbf3T4FRJFVQzeHh4cPnJANqSC7BMdLi0Y2Wtoxdzy2/g/nLnKo9bqPFb4PNxyJ1iZUFDXFzc8+fPT58+rVJTKjVQZdKkCbp6FW7exLdvI4EAnJzQqFEQGKiyF/77b8jTKrqMUfKYotHQwYMwcSIODy/j08Bmo+bN0e+/q20AnzmjxRwI0tNlmzdTNOxbHtmlS/IEEJrAKSnIhM8NEokmtcff9f0f1nADABBw4U3oqzehAEChUJwcnaVSCQAg9Z4OBAKBQCAQCFUBETQQCAQCgUAgEAiEb5KcnByZUrp7W1tbfRwaAMCbDdHFAABJgooKGlpYQxMreF0IfBnsTMJrKpaM4HWp44K/1syzZlRwY0KKACQYkgTgp6myRIInTsSPH39Zy8jj4YwMWLgQ3r1buHBhYGDgkiVLfHx8DB1nUH2wMANuscYKdjZQz9/QVgEABEJtzcrJ4aiWRMXBT2XVDHIkEnjwAqaugCNbDBtGVDHsSMSnMkERTJnkDlsDKqpmSEuSXD5VlJ0lEQkwjY7sHKjf9TXX6b1f2chk8PoFX1xOzSBHKsXhrwR9h1nSNTjYi8XidevWrV+/vjLHqBmmrqPHYhnapJsnbfhEq3N/FWVllFmAbGNLDe5tHtTa4Ab/a8R+EouEuICbcPf5nG5t9quoGQCgsECWmS6t4asjcEujoZlL7Q/vzo/9KORxsaLQ1ZM2aoq1h7cOIQKLTUEUwFr9+1nsrys45+5Fc/Wgx0Vpc7BITZJ8fC/KzdFmcsDJkUa8FQa11q3w044+MgJ5OSp3d9x90k3+QouyAQD4xZhtpu1bqKCUQU5wcHBm6l1regOJGnmMvBfQbvhhKjp8Z/7xg6hYQyYUOgMFtarot1YFFOhKnFFUUEYQdv78+cGDB7PK3Y11am7Y5T1LaDTUqxfq1Uvbbrqy8mEeDxUVgcIuwtERXbgAe/bAgwc4Px8hBA4O0L8/GjoUNP3s372rMUsFAACguDjtYyhTuVCzPESOSARFRWBjo3+b2vD0BBub8mo/AY32qIYbANAw9rR14NKo2TlZACCTyTIy0wGAyWC2bdPRNGMgEAgEAoFAMBwiaCAQCAQCgUAgEAjfJJmZmcpvHR31zcntURoDTVFZEVdYCKmpYG4OHh6g9yrsBV5odDgGgL0pMMENahobjMgQwYsCAAAKgha6zMK9WSWDTxdqFDTgn3/Gjx6pMeQvKMBHj9rUqzdjxowNGzYcOHDA0KE2rgu+3vDuo8YKvl5Qw6jl+kwGMHQFlcqHsJf/ojFLhQzDg+cQmwS+eng/Y4BHHPgjBd/MBUUmewYF1vii6RV2H3h4g3fzMk/ZQDsrXZIUL27Znj1ojDb/A4PIyckpLCx0c3MrHzrSRGqiODdLm+93brbsc4SwTiM1DUql0hkzZtSoUaNPnz7GDLfi1K0Ljx5p2Y69vY0IWddrzKrpz7hyqig1SSIUYDoDHJxovYdaOjp/TcYaXysUCogl3BuPJwXVW+Dq2Lx8BaQhcXt5mCz0/QLbtGTJ47u8gnwZk4kaN2fVa8LSR1vk5UOzsaVycjWe21Y2VL9aRpm3VCY9+lvu/l+ulsA9t1D2LkwgFGgLgGKs28xfJyoJJrSjVtagXcog5+KJwhGT1P/gqbT25jk/J0vq4GTMNTh27Nhu3brNHr8gKVb9Z3Fxp/UcZFm+vJgnCw3hJydIaFSo24hZtwmrgovkfWsx6jRgvn7Ol6mTBPgEMFp2+AYEDTrPCBUh0cOHD8ePH1++WrM27E8fBCKh+kYQAr/axgj+sE6hG5UKKoZeNBqaNQtmzdL394Kvy6iqWJc2UxldSgXEZIKVyZ4TwNwc+fnhlBSVYoZUaiEUFTEZMoQatenQs9fAoqLCuPiY+MS4tLRkc3PLBvUaXbtx6eOn8Jo1fHv36F+zhq/JhkQgEAgEAoGgB0TQQCAQCAQCgUAgEL5JUlNTld+6u7vruaMnCwFgAEgW4pLIWmgo3rIFJyVBYSHQ6cjJCdq1Q8uWAUN3uKu3I7SwhhcFIJDB/Gh8saGRS35/T8ZyP4DW1uCkq1tFhUxNS3nz8/G9e2rUDHIKCmDv3vlHjwYEBMTFxRlq0oAQLJgEC9ZBbr6arc4OsHKWQe2VadndBWKTNFagUaFH2XzWMhl8TtDWZlYu/HkaNizU0fWLAlj0Gb8rKlMYbAfr/FBdcx376uTTB+GNS9zCcqtai7myp/eK7eypnXp+6UMmkyUnJzOZTBcXF/27uHPnzvLly2NiYmxtbdPT0x0dHVeuXDlq1CideVhys6QiobbwlFSKszKkdZRKJBLJhw8fHj58eOTIERcXF7mROMYg4OtYbG1y0KxZcOMGjteQp8TZmTJ/vnEtm1tQhmuIsxKU4RfLREJsaUWllAZ6awRQbj2d4uLQrJ7fOLW7WNpQnN0MmIxy86QNHW/wd2FmTvHwpmsRNLh5Uqs+H4dOzCwQhYKkUgxYo+5DKpYx2RRBscZV8giBo1GB//IYZIqgLGuI/SS88HdRcqJYrPX2khCjxjNBWcqwY11ORoqkIF+2/1eOuQVycqX1HWEVUNswJUrdunUDAwNtPG5KJb1SE1V7dHKljp1hw2SpHu6rp7kvnxTnZkvlx+D5Q76zO7XvcMt6jStk0zJ2ho1Uhj+9E/L5X44Mgwk+/swpC2xNk9aokjG30KH4NCubOOPjx4/166s6tQBAk5asR7cYnz+qf45x86J372/Mry8KDsaXL2t8/gFAzs6gn6GXRnRKBvXIgPZlPEOH4suXtSVI8vLSX2WrV4+rVuHRo6GspoGC8bh30fuC6ogolAvXzksR6tNzQMMGTRo2aAIAL14+PXB4t0gkAoD3H968//CmhnfN4I7dWrVoa8KBEb4tIj+G/7F/R7OmzceOmlLdYyEQCATCf4JvIDcbgUAgEAgEAoFAIJQnrayrsJubm547KhI6fOACAOAjR2TTpuHnzyEtDbhc4HBwVBQ+eBAPHQo8ns7WEMAWf0RFAAD38+CQ7iWpakgTwv5SecZ0T90BDevSqfgiDTP2+Pp1KCv4UK2QmmotFs+YMcO4ZAFDe8K8CeDsoFru7gwrZkCXNkY0WcK0kWChOYRRxw+GlLWa5hRAka6VkMnpOipcz4Feb76oGSgIejvA7SboQkMTqBkA4NpZNWoGOQIBfny/WBF5uXPnjq+vb7t27erXr1+3bt3z58/rbFwikcyfP3/KlCnLli3LycmJjY3NyclZu3btlStXfH199+/fL1O7FrgUK1sqTUM6CTkIgZ0DFQDi4+M3b97cqVMnOzu7sWPHfvz4ccOGDdevX4+Lou9Ym7tqfta6RdmrF2Tv3pyXFK/NM9+UWFnBokWg1p3F2hpNnAi+ZAlppSCVwpUz3E3LctYuzNm0LHfNwqw9v3DkrgD/2zrHzJzVvqnGG4ubB71qcj2MmGytSTnh5EIdOcWmCsZQzJM9vld8+nDB5dPcxDgNCQ+UsLWnlESLNRwhhMCvDtPWXttsnq09tU6jiuaywRgbl+JBvqNPIOOH1fb+ujwwirkyifhLLwghhZohLkq4cnZmVLhIkeCAx8Xxn8WHd3JehOhaH1+On3/++X9b1sxaZtm2s5mbJ83KhmppTXF2ozVtzVrws4NXTVVroL/3F9y5xs3JkiqOgUSKU5Mkx/YVvnkhUG3dEKhUmDzXduIc2wZNWTX86N6+9LqNmaOm2s5eYfe15UDRRMsObCZL4xlIo6OGQWXi/SkpKZ6enmorT1lgW8OPjso15uZJmzzHVlOqI+2g3r1RYKDGzUwmDBhgRLNlaNcOtJt1eOnhCqWgaVPUoIHGrXZ2aN48A1rTB19fyoYNqGZNleL6UrTMs7a9nQMAXLl2/unzEHn5zTvX/jz8h0gkQgix2WYUCgUAEhLjDx7ZE58Qa+KxEb4ddu7+n0DAD3nyMOz1i+oeC4FAIBD+ExCHBgKBQCAQCAQCgfBNkpeXp/zW2dlZzx2blBpLhxWC+EM4dedOyM5WrSST4VevYO5cpEdGhoaWMMMDfksGAFgeg9vaIH8NaSA08VMs5ksBABpbQq9yKoHyKEIJAk2h6pgYHa7QhYWQnj5v3jx/f//o6OiAgABDxgsAsHAKdOsAa3dCQirw+GDOBv8asHoe+Hkb2lIZBnwH1+7DuX9AUC4m7uEC21cCvey/WHMzYOhaiszUGlNLFMDkSCyPqZlRYYwrTHVHmhJ5GEF+njRHq/17ToYkKlxYpyHz8uXL33///bFjxzp37gwA9+7dmz179smTJ3ft2uXk5KR2Xx6PN2zYMKlU+ubNG5tS22ozM7OxY8eOHTv29evXc+bMOXTo0O7duxs1aqS2BS8fmp0DNStdYzpwW3v4FHt9wdLdHz58GDx48OLFi9u0aWNVan994kDBq6d85aXGWemSlARxl94Wwb1MIQbRBerTB1lb402bcExMiQ04g4Fq1oRp09DgwVUwgKokL0f64Y2Qz5W5e9FqNWAaF+2rOCIh/n1zXly0SKY4rwsgO0OaliTmUQ6FhYUdOXz3/F/SwgI1p72jM3XoBNN5p2vF2pYyfbHdkV35yYliRdScRkXu3rSxM2zsHSvXngFjOHu08EOYIC+nJCj+8CbPzYM2aqq1i7vGuThrW6q9I0XtoZNj70htGMTKzZZmp3MlEjU3eYQgoA7DzNyY9UsYY7mewDgpQ3nURuiVU1EgBIiClC0Z5F2LxXjzipzcbDXHoSBfdu1MUa16DGtbA77B9u3b16lT5/CRvXPmzMEYigpkGGNLa6rade8f3wlfv+CLRWoOQlG+9MrpojoNmeUdHQyiTiNmxUUn1UXDIJZvYHHkO/W5Imr40Nt2/vILyuVyaTSaJq8gcwvK/J/sr5/nfQoXFOXLAMDMguLjT+83wsp4eQeNhlauxPPnQ0a5ZFRUKmrXDo0da2TLpaBRo+D4cfzpk/rNTk5ooS5XKJUGf/8dRo7EH8ul8rK2RuPHQ3M1uXsqSqdOqGFD2LwZPn4ELhcYDPD0RPPmedStOy8zfdMvq3k87uGj+z5EvAUM8nC1mZn59KlzA/wCb9y+duHS6ZKRfxOmIgSTkpubfef+TQadYWVpw8nPA4C9B36zW2TvU9OvuodGIBAIhH85RNBAIBAIBAKBQCAQvkl4Ze0TLC3VJMBWiwcLvFiQJIAiCTw/erlNVpammjg0FEVHgx7B/h990N08HMmDYimMj8B3myLNyxdVCeHA2UwAAASwwU+vuWHFilaNAU21a9aVYbHAysra2nrWrFmbNm06ePCgvsNVon4AnN5lxH462L8B3Jzg7A1ISClRZZixobYv/PojBJVbxMhigosTJGn2YKDToXewtu5+jsU8KQCADxuuNUZupo4xZWdKuZqcNAAAQCKBpHixQBoxefLk69evBwUFycuDg4NfvXq1evXqBg0arF69evLkydSyS0IzMzN79+7dsGHDPXv20NQZaDdp0iQkJOTPP//s0aNHhw4dpk+f3q5dO0rZCB6Nhuo0YOZkSsr7OPCFuR/j/v6cfLTWG+9Zs2YNHDiQUTYJy81L3NDH/PIZKwryZTcvF7l40Oo0rJKIXfv2qG1b9PIlfvwYJBJo1gy1b19RR/GvjPw86dE9+SmJUm6hFACoVGTvRA1qze412KIqh4ExJMWJT/5ZkBSvxmzgSejfryJ3hYSE1G9oD1LBlbOFuVlfznyEwMWdPmaaVWUrCZRxdKb+sMb+fZjg9XMBv1jGMkONgtiNW7KqIAZ3YAfnwyuhVElzICiWxUWL9vyPM3WhrZunxvOzcy+Lvw8UFPPUqNWoVFSvKYtthnoOtEhJEEe8FUjLKpEQAp8AxvDJxmdLMZWUQY5nTfrr59r8DCysKFSqmk7v/8PLSNGossrNll4+VTRmmo1Bg1m/fn2PHj2mTJnCZrOtbLT9Qt+7zuPzNB6HrHTJw1u87/pW9NLLSJVcPVuUly0VCjGLjdw96X2HW1pYfhtOupPn2e75hRMfLRQr3QmoNOTtS5+6sEziDB6PZ26uTdxGo6O+wyz6DrOQSkEmw6bRabVtS9mxA69Zg6OjQTFEZ2cUHIw2bICKX/90Ovrf/2DmTJycrLrJzg5NnarPc2MZHBzQmTOwdCl+9w7S00EiARsb5OkJ06ahvn0rOlpN2NmhzZvLF7s4u86aNv+33VuL+cVhr0pW3tvY2M6btYTPL169fnlaeokBWKcOXWt4+wAAn1+clp7qU9OP6Bv+9YjFos1b18p1DICQhbk5l8dDCPGKdXvaEQgEAoFQQf5V//AJBAKBQCAQCATCfweJpEy0Q21AVxPd7EtSPNy0qqEtPQKHg0+cQD//rLNBFgUO1EHBr7BABuFcWB6DtwXoNasrwbDkc0kwZ7AztLbRZydIKo0QOWnwHkDdu+M//gAOR1MLyMVFbok8e/Zsf3//pKQkL4MckisThGDNfPhhMly4BWEfwNoSenSA1k00ppAe0hPefQShhiwHdXy1CRpSBHA5GwAAAeyvY3o1AwAwmYhKA5nWJAxcXvrU/v337NmjUDPIYbFYGzduHD58+Lx583bt2rVu3bo+ffrIFQn37t2bPHny+PHjf/rpJy0tI/R/9s46vImsC+PnxpOmLtQLtFAoDsXd3d0dFpcFFpYPFllgYWFxt8XdWdyhQGmhaEuNuluSxu1+f0wb0jTWNi3sMr9nnyWduXPvTTJJZu55z3vQpEmThg0bdvDgwblz5yYnJwcGBlarVs3BwYHNZnM4HCaTaWVlLVRJ01IUgIFO4wIggTAuMf1RWlZwvVq9b9680rhJw+I9KxU4+IkeNUPBMxLgmxeFFSRoAAAKBZo2RU2bVtBwFUtutmrHutyM1K/feCoVzkxT3rkmzM5Ujp1uVzHTeHhL9PyBJCtdodBXOSEu+dbL93/0bX825LFtnXrQuDWrZn3GzQvClCSFSglMFqpandG5txWdUdHhLoSgXmNWvcamat5blKd3RJ/CiqgZNGRlKk/s4y1Y5WQo8NegGSs5QfHknlgsLKJpoNJRrXqMgaNsAAAhmDLf/uoZwbsQWU6GSqnCiAqOjrTqtRhDx9sYLyJjJhIxDn4qjo9WAECVavQmrTlsTom7bd2J8/yhJCtdvzQBIahZT//7Eh0hN66sSE8xKHcwRN26dQMDA48fPz55soly73m5xiRoGENctOnqIca5fUX4+JaIr1WKKD5aEfVJNnC0bZ1G/wLnBiYLzV7qEPRA8vqFRJSvwhisuJS6jVjtulvp/FLT6XSdqzVDUKlApVru+6FFC3T9Oty/T+nWjdiAX70CNzeL9d+gATpyBH79FUdFQW4uYAzW1sjHB2bORL16laZDW1u0ezcSi+HTJ8zjoWrVoHJlyzqmmI+fr//ypWsvXz335m0IxtCgXqNOHbo9fHznybOHxGTs7Rz69RnUolkbAFAqFWvWL8/ITO/YvuuwwaMreKokFUx6RnqBmgEAMBaKRACAMf746W2dWvW+5cxISEhISH4ASEEDCQkJCQkJCQkJCcm/Ep1sdZXKWARChy6OaH8KBoAnlRuYaJqRYWaftbiw1g/Nj8IAcDAF2tlDH1MuCQCwOxk+iQAArGnwu59ZS/kqDKGCgscBhvIeq1RBtWvjp0/176VSoVMnIknR3t5+6tSpK1euPHjwoDmjVxi21jBuIIwbaLrljFFw/zncfQbFTwGiSgXNcEL45SxQYQCADg4QWD5G+G6eNFt7WnaGwYgOgyVdvWHY9OnTBwwYoLdBvXr1Hj58eO3atdWrV0+fPj0gICAxMREAtm7d2rt3b3PmwOVy58yZM2fOnJSUlLdv33758iUnJycvLy85OVkul0skEolKypMo8vlqoUgAGLhWHvUDBizuemjCLA9DEeiI9zITpTQyVfw8VYls4Un08vdOnraaQYNSjt+9kr6sJWnWVr+duwU5c4gf/FQqM1DkJjnj6ePQX3q1PWlvUy01qWCqXGvK4HEVVF2i/JCI8dN7oqQ4pVKBnSpR23S2cnY1fUoHB0n1FiwgSElURn6U1ahjMG7de6i1TzXGvav5uVlqiUTNYFLs7CkNm7E69eZqZBAIQd9hNj0H4bhoRVa6ys4B+dVgMpiWiQffuyZ69kCUnVFQLCP0ueThLVHrTlYdS1hHhs2htO3M+edCvkSs59Wo7Efv3l9/hwoDSqmvDQy/vEaYPn36ypUrTQoa9CpRtNFb7MN8Xj6R3L8uEgl1P01ZGaqzf/MdXezdvehl6b9iQAhadWS36mjiy8fe3l4qlQqFQi63Qu1kAABoNNS1q6aQCnJ3L7syQONAgDGGatXQuXMoORkHB4NIhBo0gNq1dewfirQ3Bw4HGjfW+Rh/E1mDo4PTxHHTJsK0lNTk6zcv/bFxpVqtBgA6ndGn14BO7bvSaAVnaUZmekZmOgA8fHzXz9c/sGE5FMgg+W5wsHfgsDliidjbq7JCoZBKxHn8PAqFGlCzzreeGgkJCQnJfx9S0EBCQkJCQkJCQkJC8q+Ew+Fo/6lTgcI4zWyBgkCN4ZNbNQmDxZYb9sQuOopxJnrA4zy4kgUAMDsSB9qYyPjPlMP6+IIV6l8rI1cDdgs6PMmDPAUAgDsTfA3PDm3ZAsOG4ejoYjsQat4c/fyzZsOiRYvq1Knz8OHD9u3bmzWD7wyE4NwOmLUCbj+FtML6IUwG1PCDzUuhuVHJynNewevf18VyiaEqFbx/j6OiwMEBNWlCt7Wt7Ec3JGhQqeU3n05s1a7B4sWLjffau3fv3r17x8bGxsXFubi41KlTpxTezh4eHh4eHob2SiU4/J0sK0Pp6EwNqMfkWBkzP0+MV6pUxuIronx1TiYpaCgrX6IVyfEG08FlMhz0QFzegobXL6SvnklkUv1vdy7/890XM7q13O9kXwsApFK1QmEh3/hvzdN74gc3hJlpX4U7Ic+ldRswh020pRg+r+UyzMsxlpKukOM3L6VGBA0AULchs25DpkSs5uWqudYUa1v9H0YaDVWryahW08QTKRHXzwkf3hRKJV/fbowhK11147xQKsElrXLSvoeVUglP7ohyc76+jEwm8vFjTJ5nR6PpP09MKjNKZ/XRvn37AQMGiMVijtFfdiabAmBMrcUpuVmFBrUK7v8jLK5mIMjNVp0/Kpi91LHU/X9vIITq168fEhLyPVxgIIS0ZQFlqY/wtStPT+TpWdKhdeZQ8R4Musjl+OFDeP0aaDTUujU0bQoUCl/AP3fx5KuQ58T0EEJ1atUbOmiUi4ur9qH29o5MFksmlarV6sNH99SrU59ON+9yluRfiJUVd8WyP7KyMqr51UAISSTi9x/CfLyruLq6f+upkZCQkJD89yEFDSQkJCQkJCQkJCQk/0psbYuUCc/JyTH/WBsaVGVDjBiUFOqXSlVqJUXob8diQY8eJZrV9hrobT5OkEKeAn6KwFfqG1sv/yMe5ysBAGpYwWTT6+EFHE8vWPju5wLGFuNdXNCpUzB3Lv706WvtCXd3aN0arVsHWhU6bG1tDx06NGrUqODgYE8z1uW/Q2hU2L0aUtLhyCWIiQcmE/p0hC6tgGoqmP5eWPCgiYUyyfGBA3D6NE5IAKkUALCHB6pff+iK9WlJ9JRE3bA0xqqnYbN9q9nu2bPHzP59fX19fX0tM9disNioYTNznflNhvSoNGCw/gtR7W9LyDOxISUBQV6OUi7DlkrN18vj2yLt8LY2CqXw5rOJLev/5uZcUO+DSkWGotT/Lh7fFl0/L9Sp+5DPU714LBaJ1ZPn2hs6UCLBJg2DNO9pTpbqyilBeqpSKsZUGrJ3onbsblWrQYHWgc2hsDnGdEUWJz1V+fyB/rdbKlU/fyAObMGq5F7w85EvUGemKRECN0+6kYIUnftYBbZk3bsmykhTqtXAtkKNW7LrGy0CUqU6I/ytMZeGSm6lWc9kMBgeHh7JycnVq1c30szTm5YUZ1BFxGRRmrUpgdJRh8hPsqw0Y3qXzDSVSKi24lbo+16udOzY8fbt299Q0KAxaSi+XW97hQLn89VMFrLgu2BcsmBS1lCuigd84gQcOoTj4kChAAC8fz+qVi1+8oRtL+4LhfkAQKFQmzZu3rVzLw93PZeICABwwfekXC5PS0/19qpcfrMl+ebY2znY2zkQj9lsTtMmxmr3kZCQkJCQWBBS0GAQlUolkUiSk5PfvHnz5s2b6OjolJSU7OxsiUSCMWaxWI6Ojh4eHn5+fg0aNGjUqJGPjw+bzS5R4V4SEhISEhISEhISklLjVrQWcnJycokO92VDjBgAIM6zmiFBA/L3R+3alahbWxrsD0A9wrASw+M82JcMUw0oBFJlcCyt4PEaP2RmPrNACdezCh6PcjV1TKVK6NQpFBODr1+H7Gzw80O9eoGTU/GGnTp1mjNnzqBBg549e/bvvanxcIVfp5WgvQpDmgwAAAFUtUSKO168WH3pEhKLv25KScEpKewvX2bsPX3oGCPpi1ImK1j3p9Ig6N3CSh7yS1eu/Btf84B6TCsuEgkNRlns7Kmu7vqeV3Y2Dg6G/HwUEAB16kAZcmR/BCQiU+73ChAJ1QxmeTlhyGU417DfwMt369ydm1av/LU2jJ099T/wlgrz1Q9uisX60ujVaoh4Jwt9IQ1srj8kz7WmMBgUAP0p+AT2jhQAeP1CevmkIDf7q/whM02ZEKto1Iw1YrKt4aPLkVuXhHyewZnz8lS3LgnHzrBLTlBcOCrISFMJBSoAZGtPcfeiD5toY++o/zy0d6SWqP5Ip55WoUGS9BT9J56DE7X3UGvze9PG1tZWIBAYb9NvhE1MpCIrXf/o3lXpNesZNV8yypdohcKgWAIAIF+gzspQ/ZcEDT179pw4ceIff/zxrSdimsRY+ZUzwuwMpUyqplAptvaUBk1YnftwK+A77VuZNODNm/GBA6D9oZBKpRHhO2+cF9JpABDYsGm/PoMrFXVl0CY7J0smkxOPG9Rr5OHuVc5TJiH5rjFkx0JCQkJCUnb+fYsmFcbLly8fPnwYFhaWnJyclpaWm5ur42GblJQUGRn59u3bZ8+eeXp61qtXr127dq1bt/43LkWRkJCQkJCQkJCQ/Ovw8fHR/jMxMbFEh2vqO2Q3bQWvb4FcrtMAeXmhP/8ESomDCk1tYa43bEwAAFjxBXd1RJX1BcsPp2K5GgCguS10cjC38we5QFSxr2cNtcx0/vbzQ3Pnmmy1cOHCe/fu7du3b/r06ebO5l9OnhKISuj2dGCWOXiEL13CV64UUTNodkVE2Pxv1rwTJz6/lwU/k0jFagaT8ih4Fdsm6fo/dxiMb2POnC+CyC+gUoG/L9iVPDhYyZ3m7k2PDtf94GioWp1O09HppKXhhQvx58+QkQEAmMNBlSvDpElo8OASD//DYOdg4tRkMBHXphxjn8J8tUKuf2k+TxAVk3RtePfHWpOB5u1KkLyucTIv4yQtzoN/RIbKxACATIqf3xcbEjRQqeDsSs3ONHg414bSvD0nOUFx6YQgL0fXzEEqVocGiW3tqSUt7mARtNUV+hvkqN6Fys79zcvL0egecG62KjdbtfV35aS5dp4+9LJPg85AwybaHt3Ny83SnY+NHaX7AK4h5YRJzAk1cW0oQ8fZnDrIzyk6OkLgXYU+eZ5d6YYmoJmaOIWCqf8dMQMAQOPGjXNycmJiYvz8/L7VHAyZNBAQux7fEd26lM/P05zYKn6eKiVRGR0h/2mhg0nDp3InKwvy8sDVFWws5CgFAJ8/42PHoJjE57WbM59OA4BhfYZ07NbHeB8uLq50OkOhkNf0rzV96jyLzY3kB+B7Kbliaf6rz4uEhITkm/Pfuka2EE+fPl26dOmvv/66fv36ixcvvnr1KikpSW9FXolEkpKS8vr16ytXrmzYsGHp0qWLFy++d++eyqS9YJlp1qwZQqhZs2ZG2oSEhNSqVWvVqlVJSUmlHqh27doIoVGjRhlpExgYiBAaNGhQqUepGFasWIEQQgjFxMSU3yhXrlypXr36qFGjIiIMGBcDAICrqytCqF+/fjrb09PTiUmuWLGi/CZJQkJCQkJCQvIfwNW1SLpYdnZ2iQ63LYy55A8ahsaPB2/vr9oFLhcFBqIjR6BmKSuT/1IZEWoDsQpmRepf0LqYWfBghlcJgnmhgoLOulq6xDZCaOXKlTt27LBwv98x/MKAo51FROlHjoBQaGgnfvcOPn+uUZc5drrd1AUOAvWR0LDbV69eNV7KvZxISoUB06FxP+g0CrqMg8Z9oeckiIgtcT8jJts5VdIf5PGqTBs8rmiKeVwcHjYMP35MqBkAAMRiHB6OV67Ef/5Z4rHLB2G+OuSZ5M5V4ftQqdyY4X3F0awtx4pr7CvC0ZlGN9PgpVRwrSl0hv61o6evlwXWmsdiFhRfoFJRQH1Ws7bG3E5ev369adOmkSNHNmjQwM7OjkKhUCgUPz+/WbNmhYeHW372pSU12WgSPYCAb2zZp9dgrrWd/o8GQlCtJqOSG+3yifziagYCmQxCgsSGynyUKyqliUHlUnzxOF9LzfCVrHTlsV18pakezKRaTcZPC+yr1WRo9DpsDvLxpY+dZteifcHXplCgvnBMsPOP3C2rcvZuygt+LDEZP5JIJCyW6cI6NesxZ//PsW5jlrMr1dqGYmNH9fCmte1iNXe5Yxm9E/xrM1lGa/HY2FIr6fW2+ddCoVC6d+9+48aNbzsNjLHx+GLbLlbrdrvuOu2u/d/2424zlzjSaEibCpuzBty9u7pbN3XfvupOnfCAAfjuXct0u3kzZGUV3x7m5gQA1jJFu/efTXbCZDBHDB3j7VW5a5deFpkVyX+Jb/WR+VYT0IxFqhlISEhIyoP/1CVy2UlMTLxx48aZM2cePXpU0mOlUumLFy9evHgRFBQ0dOjQXr16fUPpMcG6devCw8NXrlzZp08fLy/S8quCePDgQXR0dExMzIYNG8pvlM+fP0+bNu3MmTMuLi7lNwoJCQkJCQkJyfeMlZWV9p8SiaREh2uKvCsBof/9D82ejW/cgPBwsLFBXbpA3bplmRuDArtqoI6vsRLDkzw4mgZji9THgDhJQcELLhU6l0Sa8K4wYl7f2vLLc82aNRMIBN82jbK8UCrhzRscFwdubqhxY2CzASC/UNDALXvmpVCI09KMNeDz8cWL6NdfAeD69esbN24MCgpycDDbmsNyhIXD6PkQq2VokpwOyenQbyrsWAmdS1IK2cWV+tMCh2O7ealJX03UWWxKZT/6hNl2LLbWKYoxnjMHf/mipxc+Hx8/jtq2hSZNSvF0LIVUgo/v48VFKXi5KgCgUMDRmVq7IWvAKBs9Li1CIXDLkD3/8SM+dQqysrC1NerZE7Vvb6TuhqsHrWp15oc3Ur17rawp3fpZ6d1lBH6e6uqZ/PQUpVwGDCa4etB6DbY2lPLOYCIHR2pescT92KRrEll2Lb/RxJ/2jtS6DVmDDJQVyM7OPnv27K5duxQKRdeuXTt37jx//vyqVava29ur1eqIiIiLFy+2b9/+r7/+GjlyZEmfTnmgMmivUNhAZSxWUdmP0bWv1e3Lwnx+kcA/QlDVnzFmmp1MijPTjI2Rk6F6FyJt2sYStXBKAottIlov4Kt4uQZrUqSmKB7fFnfsWeJzUi8e3vS5yx1zs1VfouUqFfhUobt6fF3GfHZffPeqMDvz65kZ/k769L544hw7I/4NEomEzTbrVXVyoU6db69U4ny+mkJFNrYUiwTFfHzpLu60xC8GFTMePnQG87vzLCkjffv23b59++zZsy3ZaW4upKUBlwve3uaXLjKeOT19WKre7XYO1LW7KhGPv0mcEn/8WPCIuNiIjobRo9GiRQYPyM4GDqdx27bF94SEhHz9Q1/+G5/J+OTiAAD1MrIp8g/mTK9Vi3atWrQzpyXJD8j3ENqvyDIQ38PzJSEhIfmvQgoavvLhw4ddu3adPHnSZDk947x8+fLdu3dhYWEzZ85s3LixpaZXUsLDwy9fvgwAI0eOrF+//reahl6EQqG1tWlL044dO967d6/UOsrt27fPnDnTnJYrVqxYuXJlKYY4fPjwuHHjdDYSaphGjRq5u7uXok9zCAkJ6dq1a15eXr9+/R48eKCTXnDr1q3u3buXots///xzwYIFpZtSfHz8kSNHrl+/npCQIBQK3d3d69WrN3LkyD59+ugtwpKcnFxSkU3Xrl1v3bpVfLtAIDh+/Pj169fDw8MzMzMRQs7Ozo0bN+7bt+/QoUPpdAvYXZKQkJCQkJB8n+j4olEJO+CPH3FoKFCpqEkT8Pc3crgmpbkgm9TGBg0bZsHp1beGWd6wOQEAYH4kbmWLfLVS8Z/yCh60sgNWSbI9PxYKGuqWgxk5Qqhdu3ZPnjz5TwkaMMZ//gk3b+LERJDLMZWKPD2heXPK778LVQV10K3LfmecmwsmJTUZGQDw6dOniRMnXrt2zdvbu8yjlhiZHKb+WkTNoCExFeb/Dk/PgF1J3KzdPGkLf3f6FCZ9/VKqkGMra0qzNpwq1XQvwvG9e9hI/n1uLt62DR0/XoKBLYpEjLetzkmM/xpiVKshK0P15I44O0M5dYFDwV1pSAjeuhUSE7FEgths8PREs2ZB8+YlGEkgwDNn4tevNRbf+OpV8PdHmzdDtWqGDho3027b7zmJcQqdRXIOl9Kmi5V/HebXTXI5DgqCyEhwdETt2oGzc/Hegp9K/jmXr+2lHx+jiPok7znI2pC5QvtuVqlJCon46/AKpTAobEXnFnsoiGZrT23bldOsLcfW7ut3WX5+PlHBMzk5+eXLlzdu3GjTps3OnTvbFguwUSiUWrVq1apVa9CgQR07dnRxcencubOhl6LC4Fqb+F5mW5lo0L6blacP/fp5QU6GWiLGVBq2taMG1GP2HmpNo6G0ZKVYbCzmocYQHyuveEFDjTqM6HCZIddRKhUoVGNLNGoVRH6UWUrQQODgRHVw0n0dQp5Jr53JF+YXkVYoFRAXLd+zIW/eCscigiotVCpViQrF0mio1OUt9IIQ9B9l8/d2Hj9Pz6tcyY06dLxt8e3/drp27TphwoTk5GRPT08LdPf4Md66FSclQX4+MJnIxQXatUO//AI0GphXwqak0U1C6PYdwePho0ehTh2ks/qXloZXrYLPn5sY9osiVqoLZA0yWfEGTyu7qRACgBw26zUoAi06cZIfCuMfxgqoy6Djl1DeI1akbIKEhITkx4QUNAAAYIyDg4OXL19+7949i/zwSCSSo0ePxsTErF69um3bttRvUWlt4cKFxHM5duzYsWPH9LZ58eKF8aIVJMYpLstIT0//8OEDAPTpY6LIXFnw8vJiMpkA8OLFi4kTJ544caL8xjKJWq3euHHj8uXLZVo3QrGxsbGxsRcvXmzYsOGRI0dq165dTqP//fffixYtyipqkZeQkJCQkHD+/PnffvvtxIkT5ElOQkJCQkLyX0XHkoFFoeCePfGXLyAUAsbY1hb5+qLlyyFQ/2IsDSEADABKjAHKJRvyl8roYAoWKEGJYX4UvlL/6yjP8gruO1rZl2DoeAnkKgAA7OngadozuzS0aNHi+fPnEyZMKJfeKx6M8ZQp+P59KDQQQCoVJCRAYiKOiRHuOgNABwCrst+xOTgAmw15ecbauLryeLz+/fv/9ddfTb6RG8GOY/DJcP29mARYtR3+WlqyPhGC2g1ZtRsaOyPx9et6AydfKUOdxLJzfA9PW82gQaXC4e/lNy4Kew7k4k2b8NGjkJtL7MIAEBeHP31CI0agX34xaxixGA8fjt+/L7JRKsXv3sH48ej4cahcWe9xLDaau9zx3BFB7Gd5Xq5KqcAcLsXRmdq5N7dB08KXHWO8eTNcuYITE0GpBADs4oLq1EGbNoHjVxOY6HD55ZP5Ap5ucC43W3X1dL69I8W/NhOK0aAZK/ozJ/jJ1yIIYRG7PSu1cXNq7OlDm/2/ryb8KpXq8uXLBw4cCAoKqlu3rre3t7u7+6BBgw4ePGhvb2/85alZs+bZs2cHDhx49+7dumXzyCk7LTtxPobJxCKDVgRVfBkmO6lWkzFvmZNErM7LUTNZyMGJqgnu0BmIYuprh/kt0vQ79OC+eSFNjNPvH+DhTTdZUaICarUoFPj2VV01g4bkRMXF44IRk/XLAjgcjt6SshVJ9ZqMYRNtL53kZ6Z+/SRSqODhRR83w87W/j9YHZjFYg0fPvzAgQNlL66Kd+zA+/drvopBJMK5uRAVBW/fouPHgcnEGBsKW35b6/sSYzzdjs+H3btBW9Dw/DletKiJ1k9tcHo6UCioQQN0/LjGVYgQNBD/f6UvEeuxT8HGCGf7CIDnOzdOnTyLydDz00BCYpLvJMCv/dm3uOyA6FDTbfHvme/kRSAhISH5D0AKGgBj/OLFi59//jk4ONiyPzDPnz+fN2/en3/+2alTJ4oek8py5O7du6WrTnf9+vXevXsX337ixAlN1JwwTpg5c+bOnTu121y4cKH4b7aTk1NWsXpsLBZr//79huZw4MCB4OBgAPD39wcAvS0TExNXr14NAB06dBg+fLjeflq0aGFoCEOsXLnSHFuFkJCQffv2AYCNjW7u0oULF4izqFwFDa6urmfOnOnYsaNSqTx58mT9+vUXLlxYvNnSpUvNieUnJydPmzat1JNZuHDhX3/9RTymUCgBAQFcLvfLly+ZmZkA8ObNmzZt2gQHB1crmm9EoVB0PKINoVlraN26tc6uxYsXr1+/XvOnvb29p6enQCBISEggtnz58qV9+/a3bt0qngZEQkJCQkJC8h9AKi3iwc4Si79GChECgQCHheFp09CaNahLl+KHa4rCyw1GrMoKmwKLfND/YjEAPOXBJxHUsgIAwACPCwPfre1K0OELfsGDJjblI8EAaNmy5bZt28qn728A3r4dP3yoUTNo7cD49Wvh8VMQOAYsUnKCy0Xu7jhVv1s1AIC9Pe7Xb/To0b169fqGpvqPg0Ft9IR/Z7pedmlAQqHxm20slSKZDJimQiZRUTg+Hjk6Qu3aphubBz9PFRcjN7RXpcRvX0m6o7tw+DDw+bq7c3Px0aNQpQoaMsTkQHjFCvxBv303TkiAhQvRuXOGjmUw0cgptkolTktWyiTYwZnq4FTkrMVz5uCbN0H7WzEzE9+/D0OGoNOnNVYNV04LiqsZCPg81dUz+Qu1BA0YQ26WSi7H9o7UIeNsKrlRgx5IsjKUchlOTHvQo8PaBs1YIyfbsjkFX6bnz59funSpk5PTrFmzLl68aKaxvzatWrXaunXroEGDPnz4wLTQ+1s6/PwZvv4MQ5U+3DxpvYeadp0kYHMompdIg4MT1dqGIjIQkgcAJhPValCOr4BUghO+KMRClZtnkToOVCpMmGO/b1NeapLu16a7F33CHPvD243KtgDoDAv8Osll+MMbaVK80tqGUqch08WtyOrluxBpRoqxgh1fouQY669CULly5djY2Fq1apV9kmWhbiNm9QDnu9dECV/kKgUw2VCzLrN1RyuTMpeKQaWCe9eEn97JhHw1ILC2pdSuz+zYi1uWpc3p06d37tx56dKlZfLRDArCBw58VTNoUKtxcDD8/DPasQPMCB/+K+KL+PZtEw2Sk1FWVsHXe24uXrxYo2YITk8vaKRW49evhT8tCJ+6mZ+ncvWgBT17xWAiQtDQJDU1uGifaVyOgFlErfXh09uXwUFtW3ewxHMi+YEwRz9U3vYMOv2Xn6SJ6Lm4lOpfJqIiISEh+e4hBQ3w+vXr5cuXv3z5sjw6f//+/YoVK5hMZhnjqcePHx89enTx7cHBwdo/jY0aNQoNDZVIJLNmzQIAd3f3rVu36hyCMZ4xY0ZWVhaNRnNzc4NyRu+lCY1GmzRpkt72t27dInzP6tevv3HjRgDQ2/L06dPEg6FDhxrqqhQMGDDAHC8BBoNBCBpsbXUl/+cKV6B0ynx4eHgkJye7urpmZGRob79y5Yqhi5uVK1dqF8I4d+7coEGDNH+2adNm3bp1hI5hyZIljRo16tBB9+4iMDCwV69eJp/O58+lX7P8559/NGqG4cOHb9y4kVCEYIyvXr06derUjIyMvLy8wYMHv337VvtAd3d3oWEHPA2a8hlubm7z5s3T2Xv8+HEAYLPZ06dPnzhxYs2aNYnt6enpmzdv3rhxo1qtlkqlw4cPj46ONlM/QUJCQkJCQvIvQlfQoDdOm54Ov/8OzZtDMW8tTcxFVm6CBgCY5Q1PeXA7B1QYVsXiM3URALzNh3Q5AIADHeqUpHLEK0HB1XVT2/JaIKtbty6Px4uPj69sIFn83wTGcO2aQWMAjIWJqRAIYBFBAwBMmABRUYZSKlG9emsvXszPz9+wYYMlBislIlNlMYTlk7qMi2nBdUBstnGBAj56FE6cwMnJIBBgBgPc3VHz5mjVKmCV1avkbaiMn2fsW4Cfo1bu3EMrrmYgEAjg4EEYPNhEEXelEoKDwfDaPY6IQNHRRgpPAACNhrwq64kF4hMn8K1bINUTfcdRUTBrFjp9GgCy0pWZacbCwJlpqoxUZSV3mkKOL54QRIfLBTy1WoVZVhQXV2r/ETZtulglxyvSU5Qpojru1YMnzelBHPjhw4c5c+bweLxdu3Z17NjRyBAmGTZs2KFDhy5evGgodaHCmDDbbteGvLhImbKoAsTVgzZuhp2higZmQqGAX01GuuGofCUPml+NchE0iITqk/v5iV8UeTkqjIHFQc6VaB17chu3LPgoOVeizl/heOmEID5GLhSoAYBrQ6nsxxgwyobFRs6VqAmx+v0bCLLSVc8fSpq3Y5cujoMxXD2bH/ZCkp2lwmoAgFuXkKcPfdRPdo7OBd/UUR/lxoVZQiEW8NXaNVA0BAYGvnz5slxTUMyExUa9h5RD7agyI8xX79mQmxin0FQeyUiF+Cj5hzeynxbac0wVWzFEQEBA5cqV79y507Nnz1LPDW/ZAjk5BvZh/Pw5SkkBDw+9+3XM5wFAIsbxMXKR0PRVYIlkOsb9IYxEcHUbmFysEwggNZUQNKjXrm1a6Fv2Vc0AIKFyT1b/X4K0Tt4uHgBQqODkTK3TiPXqVUiTJo0BoKmrq3b7m9X1FsP6F+g/SL5D9DoWGLIxAIt6JxhSM5SfhELbpIGEhISEpJz40QUNnz9/3rFjx4MHD8pviBcvXuzYscPOzq5evXrlN4o2S5cujYyMBIAdO3b0799fZ+/Ro0cJy4TZs2f7+Pjo7A0MDDxXNClk/vz5SUlJrVu3nj17NrGlUqVKADBp0qR27doRWyZPnszj8bp3767tTHvs2LGrV6+qDJVe1EdcXNzIkSPVarWjo+OlS5eM5HO8e/eOePBNqgnkFRrJ6nhmJiUlPX36tMKm8fPPPz948ODmzZsqlWrYsGGvX7/28vKqsNEJNAYJgwYNOnnypGY7Qqhv377VqlULDAyUSCTv3r27fft2165dS9S5Wq1evHgx8XjFihUcDqd4m7Zt2x46dKhq1araG11dXdevX1+jRg3ihExLSzt8+PDMmTNLNDoJCQkJCQnJ94+saKCaZSB4guPiYPt29OuvOtuZhWvy5W2PvdIX3cvFKgy3cuA5D1rYwfG0giG7O4LRcuS6hGg5NJQTCKFBgwb9/fffZfeF/vbExBizTAAQSgvCclxL3Bmj3r0hOBifPw/F/MxRrVrvp07dPmjQ69evS1S+3eKwTdnkl1keoB/Uuzf+5x+QGNZTeOsNohSAf/0VX7z49YWVyyE+HickQGQkOnkSyqZd5uWYuGm1z4mhpBqriIETEtDHj1CnjrFeYmNxZqaxBnw+fvAAGRU0GOTMGSOvLf7wAYWHQ0BAQpxCZNQpQyxSJ8YpbOwoO9bmJnxRaJblJRJVXrZqz8a8PsOsm7Zme1Wh76zyR5s2bRISYqtWrfrixYuPHz8uX758ypQpFim4OWzYsOvXr39zQQODiWYvdbh/Xfg+VMbnqdQYrLgUn6r0fiOsSx3T1WbgKJvEWIXe4g72DtTBY2zKI7GTn6fesS5X231BKsZJcYqzf/Mz0pS9BhXE19kcRJRsIGK9mpIiANB7iE3MZzkv12AMOCtDeeYQ//kj8aS59nYlr55weAfvXYhUqfh6oopFOCpcvmNtzvRfHJ1dqQBgep0JY6zWf6p36tRp9uzZa9euLenEfhAwhn2b8uJidE9LpQpiI+X7/uLN+Z9Dqc/MIUOGXLlypfSCBrEYJycba5CVhc+dQ3Pnmu5JpD65n58QWyDr0bDrtGnT1lJDxDtNhjy/NnBxMdEji6VR66LwcOJBETUDjdvOiQt5W6DQV6WJ39XMdNWjW+LMdKVG0wCenpCcDAAp1lav3CvpDEKj0Sr7VAUSkpJTXEWkjWajTj0IQ+1LNGgFqxkI9Na7ISUOJCQkJBbkhxY0SCSSf/7559KlS+X903Lz5s2AgABfX18ut5Ti6wYNGqxbt057y65du5KSkry8vKZPn67Z6Obmdu/ePcKVoX///sXVDEKhcMmSJQDg6ur622+/FR/I1dVV2wYAAIh1TG9vb53t9evXJ0wIlErlsGHDAKBly5babUJCQkwKGhISEkaMGLF69eoOHTpIJJKBAwfm5uZSqdTTp08bTwgjBA1cLte4T6BQKLQulooHANrlDwhDiBIRFhZGPCC0HRp27typVqtpNNrWrVsZjCIrhYQ9wIEDBzR5hIQKpHHjxosWLdJuyePxJk+eDACDBw8eomVb2rx5c51pIIQOHz5ct27dzMxMPz+/ijfklEqlz549Ix7rnJ8EAQEBkydPJiyL79+/X1JBw4kTJ4g32t/ff+LEicUbDB8+fM2aNTovtYbx48fv2bPn1atXAHDz5k1S0EBCQkJCQvLfQ9ehwcgS+8ePxbdplASqcl5oqmkFwyrBiXQAgBVf8MEAdCKtYNcItxKEBeRq+CwCAKAgaFhuggYAmDt3bvPmzadPn+5icjH9Oyc7G/LzjewXMwok1MX84EsJ+v138PODEydwYiKIxUChgLs7ql8fbdjwy+DBK1eu9DCQOVph1K0J918Ya+BnTFdQelD79hAQgF+/1r/byQkV82PTgC9cwJcuFZeJAMb4zRv4+We0Z09Z5uZciYaQEesE8FHGUoTGTiQQifCnT8i4oEEkArnBwhYFGDKBMHUUTksz1kAgwJcvo4AAOt30Fw6VCoe25cXrS8Hn5aqunRFU8WO4uFE9PDzevHlz9OjR3NzcmTNndu3alWVYC5MvUL94JE5OUNLpUL0Ws2EzlvGZ1KtXb/v27cW35+WoHt0SZaSpKBRw86K368Kxti3f4p4UCnTuw+3ch4sxqFSYRrOkxIDBRDN/dTiwhZcYK5dKC84/CgJXT9rgsbZV/U2Jj0rF4e16akkAgFiofnpXWD2AUT2g6FIGV/cVdqpE7dSTe+uSUGg4r12pxHFR8j1/5s7/zZHBLMGL9vyB5P3rImoGDZnpqiO7eQtWOgJAlWr04KfGPrMcK4qNrX5tTYsWLbKysj5+/GiOPadUgikUKNFT+LcT9ECS8MWgA0d8jDwkSNKkVYmryRDUr1//4sWLpZ0aQFYWmHL6xPHxet8t7cCqUKDetiYnJVGPP8rM4anFlTCOLtSpP9t7+hj9SCYm4kuXIDUVzEg0MqRp0ERDiQbI1BoacnWFwrXTJllZUFTN0NTVtfghr2L6AEATv6sR7+S3LglDQkIaN27cVKl81a4djol56cjFhS8fg0aXKxUAMHLYOB/vKiafFAmJNsaFO9oFGsDSNRoMjaujn7BgMEjzydV5TEJCQkJicX5oQUNQUNDx48cFBhxBLYhIJDpz5kyDBg369etXuh5q1aqlE7m/fPlyUlKSu7u7JoUdAOLj4wMDA9VqtZub2969e4v3s3bt2tTUVABYv369jSnPT71gjBMTE318fKZPn25vb79s2bIvX74QqgVPT0/tlkRmhtzwko1are7bt++7d++6deu2Z8+eJ0+eEEKBP/74o1OnTsanQcS5AwMDLZL/oRc+n//ixQsXFxcHBwdbW1srKys6nZ6Tk3P27NkTJ04AQOXKlbVfQ4lEsn//fgAYNGiQtspEG+0CEER83d3dXUcpkl54+xEQEKCzqziVKlX6+++/T548eeDAgYoXNCQmJhLXf7a2tn5+fnrbNGvWjBA0JCQklKhzuVy+bNky4vFvv/2m943+888/jXfSpUsXQtAQHx9fotFJSEhISEhI/hXoVLCyMrJ+pC93WRMxsUS9bxP8WgVdyMRSNQTzoV0olqgBAAJtoJWdViOlEmJjQSSCypXBwaF4J9GSgjl7s8CqPMts+/n5jR8/fs6cOadOnSrHYQzB4+GQEODzkb8/1K5twsbfOE5OYG1tqAYEAKgL64GXyCfDOGjcOBg7Fn38iGNiwMEBNWoEXO6bN28iIiKuXbtmsWFKy6KpcPU+xBq4Nvd0heWzymdghND27TBmDI6J0d3l4IDGjYMGDQwe+/ffRoJY+NUrIx7j5lCvMfPGRUpetsHoLM3RFigUMO5xb2dnYhhvb7CzAyMmDVQqGNXrGyQvT2+xCW1wVhYC8KlKt7GjCngGsw6sbalUGuVLlMFwZl6O+vIpwZT59gBga2tLFLs0Ni6GSycEb4KledkFg756Krl7jdZzoHWDpgYFENbW1mKxWKef88cEb19KeXkF/bwLkb56Km7eltNjYEWY9iMEllUzEFhxKXP+5xD5UfbysUQsVtPoqGZtZrO2bJoZ0pNSEPNZrtcQgkAowLcvCasH6Pn1mbAPZwABAABJREFU0aF9Dysbe+rtK/lZ6Uq5gZI+AJAcr7h2Jn/gmBIsPb14JFYYNk1KSVDEfJb51WAGtmTf+0eYlW7wTPbwplEM/EpSqdRp06Zt2LDh6NGjhg4XCdUXjwsSvyjEIowomGtNrVGL0XOItTmSoH8770IkegUlBAo5fv3CqKBBoQCMwUDaiUQiMaJ8Mo2NjfHKRACAihqp6uXwDp5eNQMAUKjAYlLEooJvewYTuXnSRk6x9fCmGwx/CgR4zhz85g3k5gIAVeMhIRSC4aw2s6zpjVf+olKhXTug6Bd1adQMTfyuam8nBA2vYvo08bv6NljarX/BDPHfx5I/89OuHYbEUGILoWYAACr1h44dkJQCcyL6FeZboJmMzqzKz7NBr/MECQkJCYlF+HEvSgQCweXLl9++fVsxw0VGRl64cKFdu3Z2Jpc5ysDp06dzcnIoFMqxY8ecnZ119sbFxf31118A0Lx589GjR5eo5+Tk5PXr1z979iwoKMjDw+PIkSO7d+8GgHPnzrVp04Zo07BhQ+1DiLx5mUxmSJxIoVBOnz7dsWPH1NRUTf790KFDFyxYoNOyVatWQUFBxXt49OiR3p79/f0/f/4MACwW69ixY5rtFy9evHTpEgBs3LhRY66gU61AA0KoR48eRq5sZsyYof3nrl27cnNzAWD+/PmGDikPunfv3r17d727ilt0WBbNOSaTydRqNUXffZRmHcrJyalEnR86dIjQQNSoUWPo0KGlm6FDYSRAamqBj4SEhISEhOTfiKhoxrYxQYO+Wmb8wtVsi5QbMI4nC2Z4waYEAIBsBQAAHcH6aoUTFonUv/2GQkJwVhZIpeDoiLy80MKFUNSj63Ph061ZJn99s1i5cmVgYOCJEydGjhxZ7oNpyM3FCxfijx8hNRUAMIeDfHxg7FhU6jn4+SF3d2xY0EC3KihqFhWtiBTjajWYhmJgJQMhqFNHO19/y5YtM2bMuHPnTnh4eO3atbt16/atVjntrGHVHPh5HaRn6e5ysod548Gn/CwkvLzQuXOwaBH+9AnS0gBjsLZGlSvD9OlIS/mtS06OCfuBrCx85QoyoCk3BysupUZt1ovHYr1VwhksilefxhDhCkbKl7i6osBAE8M4OSEfHyNVJ5C3N+rQweRsMYbkBEV6ipJjhapWZ7A5FHByAg4HeDwjRyEPDwCwc6C6uhsTNLi6Uz+FSaUSY+v7Gan6A4F6ObaH9/q5VKn82qFaDWlJyjOH+UolNG6pP7QZHR3tXbQEyan9/OCnEu1+ACA3S3XvmlCpwH2G6fFl/BfhX5vpX7si8hOCn0hkUmNvbk6WEmOzVGSNmrMaNmOdOyJ4ckdkaNUEY4iKMOVKooVchvNyjZ1dchl+HST1q8FksVGL9lY3LwnlUj0yIxdX2sAxtkb6mT17dkBAwL179/Tm0qQkKA5t56WnfJ1JXrY6OV4RHSGf9osD17p8TUG+OWLDxhvGGkileNMmCArCubmAELK1hSZN0C+/6NQDev78OWH1Wkrs7VGlSjgjw2ADKyvUu3fxzTqG9j9P1P1NmT6s4OtdqQTPyrTaDZmZaUoWCzVoyqoWwDT2iRAK8ZAh+NOn4nvwsGHo7FndjWZnb5tQPFAoqEkTVJjh1rhxYyhqz0Cgo2YgthCaBgDIy1PlZKqCX4Y0bda4abPGrWpdk4I7FK316mDvGFDTqPkQCYk+9Ab1iY1mqXlKS/HPF/Gh01uBosLmQEJCQkJiKX5QQQPGOCgo6Pnz5xU5aGho6IMHD/r166c37msRFi9eLJFIeDyecYeDFy9eaOZQq1atj8UMeOVy+fv370NCQl69ekWktj9+/Pjx48fEXltb24YNG96+ffunn36Kjo6Ojo4GAAcHBx2/PnbhqrFYLLYyUNO0Ro0aT58+bd++fWJiIgB4enoeOnSohE/aGDQabdSoUZo/Y2JiCEFD3759DTkKaLCxsfHz8yOenQ5UKnXOnDk///yzZkteXt6aNWsAoE2bNsSNxI+Avb29n59fTEyMVCq9e/eu3ooSxAsOAE2bNjW/Z7lcrqlhsWzZslJ/ZLKyCpZpHfTlOJKQkJCQkJD82+EVDeBZG7pmoFBAX6wxU16wtuVYITmXv1RGH4T4Tg4AAJsKu2ugQCJtNS8PjxgBHz9+XWlLT8fp6XjGDDRnDho7VrM5QlTQxL/ocnN5wGazT5482blz50aNGtWoUaPcxwOAjAw8YgSOivq6RSzGERGwZg18+YIKvbtKBkLQpw/ExYFMTxIxn+H83rYL8fhjrGL38XynSrTm7dgde1pYMKJSqS5cuPD8+XN3d/fGjRufOXNmz549Fy9eLD+3OeMM6Ab2tvC/zRAdB/kiAAAOC/wqw6LJMFC/UtpyODmhQ4cQn4/fvgWBANWoAVrVAPWTlaWn2IQOiYllnNewCTY5maqYzzIdFwYmCzVsxmre3xZfr40NCxpQzZpghoAbzZ2L58yB7Gw9+1gs6N9fr/RKm2f3xU/virIy1DKpGhDYO1J9qtJHTLbleHgYmR44OKBC878h4213b8jNydKjaXBwog4Zb3P9nAlHd7lUrZBjuhnONh/eyN6HSHVUCAT5fPWN8/l1GjJZbD39HD9+vE+fPpo/YyLkYQb6kcnwy8fipm3Yldx/0NWtEiERm4hVKxQgEas5VmbdgCMEwnyV8bCUKF8ll2EzSzaIRWqlKbWMuFBt06WPlShf9fKJRCj4+qQQgkrutDE/2drZG3sK1tbWx44dGzZs2NWrV5s0aaK9Sy7Dh3fwtdUMBBhDfKziwJa8ucsczXkuRhAJ1bwcFZNNcXSmfodhL2Tqd4lS3NEoKwuPHYs/fdLY2ODkZAgPh5cv0YEDUChOysjI2L9//927d8s0vz594PNnQ+V7UEAAFE21An3BxU0H3aBQxLDrtDtoCRoAIJ+v6tzLypBLio5JPl64UFvN8NWeAQC/f4//9z+znpQ52Nh8tZuqVAlatkR//gm0ot97VlbEzyVhz7CYPfSBvp4ITcOrmD4tal7j81Qn9heUOpLLMEKNEf0zpiVTwArR8lUqaW5ezup1S2dPX+DtVdliz4UEQK1WRXz+5OHuZWdn2lPk34VGPVBcygDmqRnKInfQaIbM6cRSugqdL5niT5+EhISExFL8oLd8QqHw7t27ERERFTlobGzsjRs3OnXqVLpaD2aycuXK5ORkwuS/FBw7dmzLli0fP34sXirCycmpadOmzZs3b926NQB06dLl48eP7dq1CwkJAQA+n79w4cLVq1drdAzcQms1gUBACBoaN248YMCA8ePHu2oVcqtateq9e/datWqVmZmZnJy8f//+OXPm6J1brVq1tOtr6GX37t0W1Kls27bty5cvSqVSqVSqVCq1Wk2n093d3du2bevm5qbd8tChQ3l5eQDA4XCKX7LoVY1UAEuXLm3WrJnJZsnJydOmTSvdEIsWLZoyZQoAzJo1KygoSMcX5ODBg//88w8AeHh4DBs2zPxuDx8+TGhc/Pz8SnSgDs+ePSMe1CqddysJCQkJCQnJ9w3hj6XBwYCgAfn56c3ejissQ+FTBv9j82FS4GxdFMSDHAW0sAXnQj9mPH061nutmJWFt21DTZtCoZ7gfX7Bntrcilgjq1ev3tq1awcNGhQcHGxIoGxB8IwZRdQMGvLz8dmzqFUraN++FN2imTPh40d8755O/COP47arwT4er0D2KrKiKhQ4LVnxzzlVVrpy2ERj2b0lRaFQIIS2bNlCVKBTKpWdO3fevXs3UYTum9C+OTxrBqEf4GkIKJTQshG0aGjIuLocsLVFbdua29jREdhsE3XTi96dlQIaHc381eHSCUH4O1lejkouw2wOcnCmNm/Lad/dCgDQ+vUQF4f16d2Rry8yVQuvgDZt0PTpePduyCrqj8HlQo8eaN4840dfPCYIeiiRSgrDtxjyslV52aqsdNXMsTO4kbMNVVdBjRtrrMvdPGljp9udOshPT/4qECDCwMMm2rp70el0E0+CSkdmFkR4fEskMWz2kJmufHhL1L2/riV7enr6nTt39uzZo9ly/4bISNY4n6e+c1U4+ic7c6b0g8Nmm/iQ02jAMtWmCKaCQRgj46VatOFaU0xKH+wdvk6v/0ibRi1Yty6J8nJUSgVmcyiV/eg9B1kzWabPz3bt2h08eLBXr15LliyZNWsWrTAw/M/5/PQUg1U5EmLlb19J6zcp5UVDxHvZzYvCnCyVVKym0pCtPSWgPrPPUJtvpG3Tj40tFcDgKwAAtjpiEbUaT56MP3zQbYcxjoiAn35CV68CjZaZmdm5c+dZs2bppEKVFDRlCgQH4wcPQKWrykKVK6PNm83vatdpd42OgZA1aFi93YyZIIT5fBwWptmirWYAAMCYWpL5FB6kPxxLOX8e//MPZGaCry/q1w8KTWeLTKlTJ3zjBigK3j4XSQICjMHgx4HFRo/viKMjvio+EWbRhZOJxzSW0LHq1aS0MD6ft3PP5lXL1zOZFXK5/GOw/9Cu0DfBNja2f6zeYvp399+Dtl5Bb1y/AkwajMwNSuKSUkaKO0OUX5ELEhISkh+HH1TQkJCQ8Pbt2wp2oVcoFG/fvk1ISKhTp2RuXS9fvmxe1GxWQ3BwsM7P8NChQw8fPnzu3DmT3a5atepDsVsOtVr95s0b4jFCqE6dOvHx8QKBYPDgwWeLWaWFhIS8fv0aAKhUqkql2rRp05UrVw4fPtyqVSvQyonPzMx0c3OTy+WhoaGhoaE2NjY6xRqqVat2+/bt9u3b29vbG/GWcHV11bZbWL58+ZcvX2rXrq2tcrh165YFBQ3dunUzs+WwYcN+++23nj171qlT59atW3rb2NnZ8fl8nY1XrlwxdCG1cuXKlStXam+5dOlSTEzMwoULdVo+fPiwXbt2xXsIDAzsZcS7tRCiPEfpmDhx4o0bNy5fvhwdHR0YGPj77793797dxsbm8+fPO3fu3LdvHwAwGIwTJ04wDNRQLI5arf6zcEFw/vz5pbZnePfunUbQYP5bSUJCQkJCQvIvglCUarDXpxtGXl5o/XrQV7M5trBEe1UTSdEWAwG0siu6KTQUG6mCl5mJ//gD/f038dfbQkFDg4qyV580adKzZ88mTpx46tSp8l3+Cw3V69hcAI+Hd+9GpRI0AEJozx746y+4fh0nJoJcDlQqeHoe8duaLqtknV+QhiuwLbg1lsnUIc8lNWoz6ze12MI9i8USasXjaTTatm3bunTpMmnSpDJVEy8bCEHjutC47rca32ycnZGbG84qViFDg7090srmLzVUKgwaY6NWQUqiQpivtnekunpoLZg4OaFjx2DWLPzhA2hWEthsVLMm2r5db2xJL2jyZNSkCd64EeLjsUQCDAZyd4cxY0w+hfdvZC8ea6kZtEhJVByxaTBz+HB86pSupgEhVK8e2rJFe5tvDcYva5we3BDFfJYrFJhGR77+jE49rQjThYAGrDcvpUaC0HYO5qaV8/IM1rYgSIzVEze9efNm9+7dbW2/ioqM1MggyM020cCCSMRqUT62sqawOf++5MtGLVmvX0hkMoPRFEdnWonuvz0r01+/MLawZmWN9Jpw6IVGR47OtJxMg++mlTWlWdsiDkXeVRhT5pu71KBDz549X7x4MWPGjIMHD27durVjx44AEBejMBJskssgJEhSOkHDnavC+9eFwnxN71gkVKelKBNiFDMWO5hjeVIxdOxhFRMhFxmQEHGtKZ16FRE44rNn9agZNHsjImD/fsGIEV26dOnfv/+vv/5a1vkhhPbvh5Ur8d27kJICxLtlY4MCAtCmTVC0VA3oS5I+c5g3dLxd8Y414gZHJ+qyv5wZjIJPgiGneowxvn3bUCkilaen9p/FQ5hGgpr6d9WsiWrWNHRIwdy2bQMnJ3zzJmGVUS/n0W3viXkMgz9Pdg6U+Gg5NvBtr5Ry6aKxg/rXOH/pVG5eTuibVy2btzE+ARLzSUlNAgCRSKhUKf8zggbjMgXtcH6JfBRKiqZznVozOsOVq7BAM3Txr6BvIuYgISEh+c/wgwoaXr16lWrEj7HcyMzMDAkJKamgoaSw2exBhX6SRtDOeNDQunXrqlWrduzYsWPHjh06dHB2dq5du/anT5+KR6PfvHkzYMAAtVoNAOfOnYuOjl66dGlMTEzbtm1/+eWXlStXamwYYmNj69Wrl5CQQPzp6el54MCByZMnFx+dx+PpiLWHDh16+vRpvfO/cePG69evO3bsaNK2wQh5eXlsU66e5uDh4bFq1aoBAwbweDwXF5epU6cCQL9+/Xr27AkVXu+gW7duJbo2qlGjRqmvpSgUysmTJydMmHD69OnExMQxY8boNLC3t//777/bmp+ABXDhwoXY2FgAcHJyGjduXOkmJpVKJ02aRDwvd3f3fv36la4fEhISEhISku8ZHUGDw8iRKD4ex8ZCdjYGQC4uqFo19PvvULVq8WMlaoiXAgBQEfiWfwUHQ+Bz50yknsfFEf+myiBDDgDApVacAgMA9uzZ06lTpwULFmzatKn8RjH5OuCUFKRU6rormwlC6OefYc4c9PYtjo9H7u4x3LrJW4QA2JqvoqixmoKE1lQ5g8KQqwFAKsYPb4ksKGgoTp06dQIDA48fPz5p0qTS9xIaivftg7Q0jDGysYEOHdD48fBdpfpaioEDIToaJBK9O1H9+lCliqWGolDBq4qB0IKHB7p4ET15or58GcRiYLNRnz6oXTsoqdanXj107BhgjAQCsLIy86y+f00oFhlUGSTEyhOX/uJdowYcPIiTk4HHAyYT3N2haVO0alXxShZ0Buraj6unZCBAYHP2g+ui5AT9KdpMFmrbxVy/FpW+IhHa6K0iIZfLOZwiX8rFMrGLDVQheoaXTyTP7onzclRyOWYwkL0TpX03bqPm/6aU5Rq1mR4+9C9R+u36OVxKx14lM+Np0Z4TdE+cra+CCUFl35KpDXoM5KYlKfIF+k913xqMIjKjMuPr63vr1q0rV65Mnjy5devW27Ztkxj+lBGYbKCX6Aj5gxsiLTVDAVgNMZ/lx/bwJsz+XmznfWsw6jRkhb6QKBW6s6XRUYOmLO8qRd/TmzcNFYAAAFAq4fHjjgcPtmzZUpOxo5Djz+9lifFKKy6q3YDlVKmEP1tUKlq1Cs2fj2/cgMhIsLND3buDvtpY2uIDzeOmrTnzx6f9ddigr4+9E5VuZiWyrCxQqzU/AToiBkOUYyyTQkErVqDp06FnTwDg9u1UnYleJYKhAb2q0F8+0v/DSpCXrapfu8uN21fFYlFcfCwpaLAg48dMvX7zcmDDpmxWBV7TlzPFz20jcX3iU1mu0f0S1bkoO3pLbOhtQ2oaSEhISErNDypoCAsLy8nJqfhxBQLBWyMJWAbw9vZet25d8e0PHz68c+cOAKxcuVIjOAgICCjLDKtWrUrEko1z9+7doUOHEivICxYs6N+/PwC0aNFi8ODB6enpDx8+XLVqVZXCRaWXL18OGDAgMjKS+LNatWpZRtJrKoT4+PgbN25cuXLlyZMn4eHhFulz/vz5xIPatWsTgoZGjRppL1AePXq0eCGPEtGkSRN3d3fNyRASEnLx4kWdNoQApSyjhIWF1a9f3/z2bDZ7w4YNERER7969K7530aJFhKrDfDZu3Eg8mDZtWunkJnK5fPDgwaGhocSfmzZt+oapbyQkJCQkJCTlh65DQ0AA2rABZWXhiAgKjQb+/uBosNZ1lAhUGACgChtKZLBtYYpWzSgOlkqRSARWVs94BVsa2QClAjM5WSzWP//807FjxxUrVqxYsaK8hjFglf8VqRT4fCNvqGloNAgMRIGBABBykC+TYACgqLF9jjLHmQ4IsirRPZIKjJfzclRKJabRyvGFnjp16pYtW0opaMAYL16Mb96Ewo8ABoAXL+DKFXTggPluAf8W0IQJ8Po1vnMHipksooAAVNp6iwVER+OUFGRvDwEBYE6WZJs2lDaWCOogBFomBMZRKnBejrGgvUSCg5+KfcYNgkGDUFwcTkpCNjYQEABm++RpoFJhyHibwzt4ecVsD+gMVL8Jq4HZWh8WhwJgbNpWXD1fvjVr1jx69Kj2Fo6ViU8ix6rcv8RP7OW/eSmVSguC2WIAXq4qLYkXG8EZMqEci4panHEz7Xb+kZuRqtTZzmaj5m3YteozS9Qb15rSpA3n3nWhXJ/rg5sXrf/Ikr041Woy2ne3enBDJMwvohtACCr70cdOsytRb0WQSODjR5ybi/z8wNdXe0/fvn07deq0ePHihg0b9u10DMCYQIpaqt+FG+eF+Xz9SgiMISpckZOlcnQusRwNYwh+Inn7SiIWYRodnCvRuvXn2juWVdY26idbOgPehcq0zVFs7SkNmrEHjS72hpr6+T4UHp4rFG4uLL7wz3lh6HNJToZSpQYAuHlR6OFNGznVrsRP384OjRhhZL+2mkF7u48v3bsqQ+PHoAOLgzr0MFfWg/z8MIsFMpnpphWJiwvxL2Xz5hEKnLsuLzZSptd0x96BZjyoKpao+XmYQWeIQaRWV5wRzo9Alcq+s6b9/K1nUV7oLTNRnHKt/mBINFAezhAlraNBqhlISEhISs0PKmiIiYnh8XgVP65QKIzWV3TTOO7u7npNCJRKJSFomD9/PperW3jSIkRFRRHOCpqiuUql8vfff1+9ejXhzTBr1ixNdYBWrVqFhoaOHTt2//79NBqtcuXKLi4umZmZR44c+emnn06cOAEAXC63WrVqVCp1//792gMtXrw4Jyenfv36RDUKtVo9Y8YMpVJpb28xlbpardaoWDp37qzZrlB8TT0pqXnGxIkTDxw4YGbjPpbwQXV3d2/SpAnx+MCBA8UFDRXP/v37586dKxYXWDa7uLhYWVmlp6dLJBIAWLJkyeXLl8+fP+9pnlb9xYsXr169AgAqlTplypRSzCc7O3vAgAFPnz4l/pw9e/awYcNK0Q8JCQkJCQnJ9092drb2nwW2WM7OyNnZ5LHhooIHNUuWj2phMMeUOwSdDhwOADzKLVj8am1X0cbUtra2N27caNeunYODw+zZs8tlDDs7Ew3YbPOjvybRTrGtlCbPcaYDQFx1lkbQoFCARIStbcvxpa5SpUpaWlrpjsUrV+Jz50BRNIdeqcRv38L48ejSJWCWLCr5/YN27IC//oJr13BiYsETd3NDDRqgP/8EfbVmzAEfOQInT+LkZBAIMJOJPDygVSv022+lEAGUNyKhWi43sfwt0gSAq1RBZbOs8PVnTJ5nd+awID1JSZQnQAgcnWmNWrB6DylBwRuvyvTEL/qdHgCAxUJN2+rRr3t5eekYatasw4wOlxuqgsFgoMAW5Zvheve6KPSFpHjMXirBwc/Erp7UNma7VlQwAp5aJFTbOVA1BTIcnalz/ud4fB8vJUHBz1MDAIOBnFypbTpZte5cGreinoO4UrH6VZBEqGWrQKGAuzd94iz7UhTm6NqP6+FDv3UpPydLLcpXM5jIxo5SvRZj4Ggbc/PmdRAK8eLFOCwMUlNBqcS2tsjLCyZNQgMHappYWVlt3769SZMmc2YPGdDhLpNhZ6gzV/cSr6Mq5DgnS1dBok0+X/XysaTnoJIt6/Hy1Ae25CXHyTU/BZEf5eFvpW26cTuX0GlDB4Rg2ETbdt2Vj26KcnNUCJCDM6VDD66zXisFox4zArV6aVTUnVeviCyso7t5YS+l2t9mwnx15Cf5jrU5039xdHalQlYWDg8HAFSrFjg5leVZEOgNHI6fabdtbW5aku63E4uFmrbm1Gtsdj5MYCDy8sIxMWWcpMUJCQlp3Lhx48aNQ0JCZi11uHhcEPFelpujUsgwm4Mev+9NtHn+0Jg9AwCwmIhCFfIFPABwdDR9aU1CQqD9uTMuWSin0H5xqUT5Fs7TGoUUK5CQkJCUKz+ooCElJUWpNHY7UU6oVKqUlJSKH7dE/PTTT3v37tXZSKTsv3jxYurUqR8+fAAAGo32559/zp07V7uZh4fHvXv3NH8OGTJkx44dmZmZvoX69y5dutDpdH9/f39/f+0Df//995ycHB8fHyJFKTQ0lHiD2peuUK4WSUlJd+7cuX379r1793Ry+GxtbXv27OlkiXuk74dVq1blGsjzu3379vnz5wFg2bJl3sUqC2owsqs4mzdvJqwpKBTK7Nmz586d6+PjAwAKheLOnTtLliz58OFDcHBwq1atXr165VKoEzfC7t27iQc9e/Y0UwOhTVBQ0PDhw5OSkog/f/rppy1F68WSkJCQkJCQ/JdITk7W/tPd3d38Yz+LCtabvq2gAXXtiq9d041MazdwdweElBhuFhrMdajQamYFuLi43Lp1q2nTps2aNdPoay0IGjQIX75spOoEcncvZb0JfXBtvuZzuyXLw+taAUBiFRYGPrHeSacDR1/uuAXh8/k2pYvEJyXhf/4xdM7gT59gyxb0yy9lmtx3CFE3ZPZsePkSIiLAzQ21agVlkL/jxYvx5csgKlQ2yWT4yxeIi4OICHTyJHxnBm9WXArDVCjXsmesT1XGwlVOcdGKD2+kEpHax5fRoCmLxS5ZPKDvcOvoCFlmmv683irVGTXr6FHeyOVynZKXHXpy37yUJsbpP+e9fenlWvdBrYbgJ2K9DgQAIJXgp/fFrTtbVUisxFwwhttXhG+DpXyeWiFTszgUB2dKt37WAfWYAGBrT5nxi0M+Xx0dIcsXqL2rMCr70csy/4FjbBq3Zt2+LMrLUalVwLZC1QOYnftYldrkpnYDZu0GTAFPnZOlYrFRJXcapdRnd14eHj4ca9tY8vmYz4fffoOoKLRkiXbb0aNHX7/6+POXw/Wqz9PbmaMztXOfEmcTCXhqmdREiCs7o2RLlHIZ3rMhNyle90ORm6O+fTmfwQDzS8MYwtWdNmyiaR0h9vaGly8N7d0vEnXy8qpbty4AhARJ3r6S6dVmZaarbvz+anTGX/DlC2RlAQB2cUG+vmj1aqhevRSTN56EbWNHmbfc4cRevva3ipsXrVVHTruuJXndaDTo3x+2by/uHgTmKFYth7aCQXs7sWXwWBu1CpITFWKhevSEVpq9dRox7Ryod171BIAmfleLd2vnRE1Kf0O8jDWql8kPmISk4tFrFFFhmgNS3EBCQkJSHvygggadwPa/Zejx48dfvHjR39+fSGE3Qv369fX6/5tD8aIVHTt2nDhxIgDcuHGDUDNUqVLlyJEjrVu3Nt7VkiVLTp8+rcmco1Kpy5YtM2cOhCoCIWRE0EBYRFCM3tfu379fb5b/mDFjRo4c2b59e3pRT9GVK1e6u7vv3bs3NDS0evXqCxcu1Nvtx48ft27dCgDOZiT/6TBq1CjCrMJ82rZt++jRIzMbDxgwwNCuzMxMQtAwePDgknpR6CUkJGTBggUAQKFQzp49O1Arv4FOp/fs2bN9+/a9evV6+PBhQkLCuHHjbty4YbzD3Nzcc+fOEY9/+umnEk1GrVavXbt25cqVhBSGRqOtXbvW0DtIQkJCQkJC8h9ApVJFRUVpb3FzM1gRuTjRBfZSUMOUmXm5grp2hRo18IcP+nfb2MDEiQDwjAe5CgAADyY0/Ebu5t7e3hs3bpw9e/ZLw6GL0tOoEapTB794oX+vnR2aPt2CozVry3n1TCIRYQBwSZUhNWAKqCko051RKVUOAI7ONGpZTbtN8OnTp2rVqpXiQHz4MKSnG9ytVkNQUOmn9Z1Dp6PWrcHUfahJ8OnT+MqVr2qGrzswDg3FixZRyljGwtLQ6MjeiZpTrAaEBhYbNW1j4eAZQlC1Or1qdTPKcBjAiksZMdnuxF5eVkaRmSMElX3pE+fY6T0qLi7Oy8tLewuVCpPn2+/dlJecoACt6ACFCj5V6FPm25ermCAuWp6dYcxrPSdTnZKo8PQp/QtlWdQq2LMx9/NHuUpZ8GJJJKq8HNWRnbx23ay6DyiIx1vbUho2s5izhXcVxuR5FrY2sbGj2NiVVaaDZ87Eeoty8vn41CnUvDm0a6e9ee78iSOGTQusNV+h0A1Ecawo7btZlWJKHC6imRIk6S2/YoQrp/OTE/RLfCQi/PiWuGlrTkkVSKWDMn26+tEjyMzUu/eoTLa3cBnw6V2xTKrfaKUm72Wv1+tAouValJGBMzLwmDGUjRuhVSu9RxnCHEt5Ky5lys/2IqF6zc6CLcv+dIE/DfZmcKzZs3FsLNy6BYWupQVwubTPn0s07dIgEkFKCnA4UEzRS0gcAID4f/G9AGBtQ6lanQ4GFphpNFSvMTv0TTAAODg4Vq3iZ9m5k2hQKhU02vfyC1KumIzxW9ZHQe9YFhQZmPyqITUNJCQkJBbnBxU0yL5dhbOyDJ2fny8QCMQ6V8mWplu3bn/88QeXy2WxWDY2NtWqVSPsGQBg9erV2dnZLBbr999/1xShMIK7u/vTp08XL1789u3bypUrL1++XNOVca5cuQIAzZo1M6IYyM/PBwCW0dQZR60iu76+vlwul9B5LFu2zM9Pz7X4gAEDateujTEODQ2Nj48fMGBAgXFxUQh5BwCMGjWKeHDgwIHJkyfrNFu2bJlGwNGyZctnz54ZmWoFoDlz2GzLLFv8+uuvhKxk2rRp2moGDRwO5/Tp035+fvn5+Tdv3nzy5Ekbo+Vmjx8/LpVKAaBSpUpdunQxfybZ2dnDhw/XuIN4e3ufOHGiVQlveklISEhISEj+XVAoFFtb26ysLM2W5ORkDw8PMw+PLLym9q+4DDp9UKlo40aYNAkXWkx9hc1GvXujrl0B4G5OwXJYH2cwudSnVEFEDPAE4OkKVbxMtS4JI0aMWLly5fPnz1u0aGHJfgGAqCkwYgSOjNTdYWODhg3TiTmVEe8qdJ+q9M8f5ABAVYNvlDimBgcAYquzK6XKrbiUbv3K17gjLy9v3bp1+/btK83B8fHG9+PcXIQxfLuE8fQU5bP7Yn6eismk1G/CrNWA9V0lrwMAHD9u0A4EY3jxArKyoOTi9XKlQ0+rlCSldrUUbbyrMir7liwcolDge9dFMRFyuQzTGeDhTe/Wn1vSqKpJqtVkzF3uePG4IClBKRWqEJViY0upWYfRc7C13hAvxnj37t09e/bU2e7gRP15heM/5/KjP8uF+WoEyNoG1azP6taPW97ao7QkpcJovQ+ZVJ2eqvx+BA1nDvMj3suKV+gQ5qsf3RJ5V6XXqv9fK0ljkE+fsJFUn7w8vHMnKvrj0qBBg4ysqFZd6G+DVXlaEqJK7rQOPaxadSzNFQObQ7Gzp/ByDQuSWKhh85Kt0kRHyI2EyTLTlcFPxWU3aTALX180bBg+eLC4RCyNRkunUJqPHg0ASgXOy9H/CrBVwkGxG+0l+mowpaTg//0PXb8OJSmza34EUfsbT+coTWDV0HYNlK1b8fHjcPo0TksDkQisrJCHB4waBUOHlnQ+JeDTJ/z77zguDgQCoNORk9Orbt2a3LqlbdJAPNARNOhYOOw53gX02TNQKOBfm9Gqs+Lqr58BoHbNuhXj2P+joVQq129alZaWsmDe0so+Vb/1dMoRc2RGlqVixiL1CiQkJCQVzA8qaPiG12FlGVooFAKAtbXpopUbN27k8XjG26xateqDvlSw6tWr/2LYoXT37t1RUVFcLhcAli9fvnLlSuOj1KhR4/LlyyYnrE10dDSR9TVo0CAjzQQCAQAY11VUrly5YcOG/fr169evX506dVasWGGOcUX//v2nT58ul8sPHTpEOBBok5qaevr0aQBo1qxZrVq1TPamFxaLdfPmTZPNxowZk1R8abu0aNxBuCW5FTREVlbW/fv3icdG3BRcXFyGDBly8OBBADh16pRxQcOxY8eIB0OGDKGavS4VHh7es2fP+MKF3eHDh+/evdvWciWWSUhISEhISL5PEEKNGzfWtoDKyMgw81iJCuIlAABUBL7fVtAAAAEB6OhRWLQIR0aCQAAAQKUib28YPBjNmkU0ecEvaNvBwdjdhFwBizfA/ReQkgZiGTjYgrc7TB8Fo/paZqYIoenTp2/btq08BA3g4oLOnYOFC/GHD5CWBhgDh4MqV4Zx49Dw4RYfbcJs++2/5yQlKAGgeriEEDQkVmW1CxO27sD21+eEb0HGjBnTv3//Tp06leZgk3eU3+5uVy7DR3bxoiPkovyCaGpIkNjNiz5ysq1Xle8l3AuZmThNX+RMQ3o6vn4djR9fURMyi3qBrKjW8pePxNJi3vXuXvTxM+1K1FtCrPz4Xn5aslKzFB/5Uf7+tbTPMJtGzSxcviEmQsHLVSvlWI0RgwpsDqVGPaZeNYNUKp0yZUpOTs60adOK72UwUf9RNgBAzLnCTnNrOwpCYCRmgShgbV3OqgqzEQrUn95Ji6sZCvbmq29fFv44ggZ87hzw+cYapKQguRy0SpywWCxnZ+fGrYVde3s9eyBOTVQghHxr0E0aHmAMYcHSdyESmRSz2JTGLVkB9b9quQJbsFOSFAq5/mPdvEtmhSKVYJHAwHtcOJm4KEXbEiSJlAm0cCGwWPjMGUhI+LrV0zOuQYPq794Rq6ASMVYZUHR0TzzgIkk01Dn+8gW2b9cpDvK9gUaNglGjUHY25OSAkxMQuVWFggaLgy9cwOvXg9YPGc7NhehoqFQJCstMaHbpKBi00WgdGjVnf4mS8XLVGAOFAg7O1DoNWQNG2YSEBgFgAHB3M1cuTFIiePy8+IQvABAZHfGfFDQQH/+KVzMYR28pinLqvPiu7+d1ICEhIfk38oMKGjgVWMnMgkMTtRu0XQcItCUORHkCc5bG9uzZo3d7enq6mW69q1atWrVqlTktz58/rzeDXy8cDufXX389f/68EUGDTCbLyckBU8bCDRs2fP36tZnjanBychoyZMjJkyfXrVs3adIkOzs77b2LFi0irA7+97//aTa2bt16//79xGO1Wj116lQA6NevnyazxNXVVbsTKpXazowkM8ueqOmFzrT2Zag1q+Hdu3fERRiVSi1epkSbevXqEQ/evn1rpFlkZGRoaCjxeMSIEWZO4/379x06dCBOBisrq507d44dO9bMY0lISEhISEj+Y5jvhfZOCIQVtz8H2BZOSC4Vfn7o4kX0+TN++BB4PKhbF3XsCFpWZFGFfhJG6k1IpNB7MrwIA00oKycPcvLg5zXw4TOsN6hYLhkTJ078888/Hzx40KFDhxIfrFBAeDjOy0NeXuDrq6eBvT06cADx+fj1a+DzUfXqEBBQTnFLKy5l7m9Opw/y46Ll1BylXa6S50BT0pDzSPvercs39H7v3r24uLhLly6V8viqJpa8kaPjN9E0KJV4xx+5XyKL5A0rlZAUp9i3OW/qz/bfSwp7Rgbk5wNA06L3aATBxE2TKRsMy5Cbi+/cgeRk8PJCXbqAqdu0wWNtKrlRn94XZ2eo5DKMAOwdqV5V6COn2prjrJCXowp+KslIVTIZ6EOYrHi+eHaG6vwRvpUVqmE5Qc/xvfywYKlUUvitlA+52arUJEXrLla9BhXR2SckJAwcONDPz+/OnTvGjRgr+OyuVpNh50jJyzYYP3ZwpFb2+z7ObYDXLyRGpgoAOVkqkVBtcSuO7xQtDyf9SCSQl0eEgTWwWCypVGptS+ne39xUkLRk5dFdvNREpVJV8PX3NkTqWZk+YZadgxMVANp1t4qKkH8Kk6lUuqEs50rUsdPszByIQK3GJs2aKjhkhmbNQqNG4WPH8OfPAID8/NCYMfD5M3r/nmhgxaXQGfon7Sk0WpoBYzC6lPQd4eQETk7Ew3LMo4uLwxs2QHFZHsbB6enE75qOpkEvGjUD0VIkVEe8l+Vmq1zdaTXqMBlMBAACoYBo07RJS4s+B5ICnByde/fon5aR2qJpWWtpfYcYsjnRaaPZa9lPjfm9lUVnUHyUcno6JCQkJCQEP6igwdnZOb5iVij0DV3qYwlDXfN9dL8fShRB9/DwWLNmzZo1a4y0+fTpk0qlAoAqVaqUdXL6WLp06alTp3Jzc3/++WfCXYDgypUrJ0+eBIC2bdtq22D6+/v7+/sTj5VKJSFoaNSo0aRJk8pjenoRCoXmuHeAqTodALB//36TMxdp2Qkav0rTeC2Iihep1eLMmTPEAzc3t6ZNmxofnSA7O7tPnz6EmsHX1/fKlSul9swgISEhISEh+TcSHh6u/WeWydBFIW8KVmihgVlXTxVFjRqoRo3im4UqyFcCAHCo4GQ4avbTMnj+Rk8MQyCEIxehcT0Y1M0Cc7S2tj5x4sSQIUN69eo1fPjwzp07m3WYXI5/+w2eP8epqSCVYltb5OEBI0eiMWP0NLa1RaVQS5QcFhuNm2knl+HkeAUnF+2WAgC8tS33e+Rr166NGzeORivlQGjSJHz1KqSm6t9NpVq2PIf5XD+THxep3wU9N0t16gB/wSqn72J118Ghqa0tGHB0I6JBr4rVI7cwEol60SIIDi4ISiGE//oLmjWjrF8PRm/W2nSxat3ZKilekZakZFshX3+GOZFphQKf2MuPCpfx84yFugFAwFNfOZ3vX5tpkXfq1iXhmxfi4kozYb768W2RuyetYaEbxP3790eNGrVo0aJ58+ZZYGDDKJVYKFCzORQmy9xnyLGi+FRl5GVLDTWoWp1hfm/lTXqy0ngDiVjNz6s4QYNCju/9I4r9LJdJMZOFvKrQu/blGrc6sCQmV6KYTCiawQIAPB6vRI6P2ZmqvZtys9KLKIQUchwXJd/5R+685Y5cGwpCMHme/YVjgg+vpbnZKuJ7ks1BHt70UT/ZOVcqmcMHx4rCsUK8XGNtPH0qfL3X3h7Nnq391np5eWmWXilUcHKmZmfoOT+ZKomJnsu58G65YvFsbLxuncELAIBgsbgphwOFegW9sgbtIhSaBlZcSmAL3bonQmE+AFCpVC73u7pc/k/Rp5e56X//Uox/BDDGZfdLMLIoXX52CNqDGhqFeHbfsyVDfHy82pCnEwkJCUkZ8Pb2LvVyh3F+UEGDl5fXx48fJRJTF82WhsFgeHt7l+5YlUqVmpoKAJ6enjq7Vq5cySi0yCt1/xrs7e3PnTtnpMGSJUtiYmLYbPaRI0eMR7IvXbpEhP/tit0ilhHNNXeDBg0s2zNBQEDA+PHjDx06dOjQodatW48bNw4APn/+PGbMGIwxi8Xavn17eYz7L8LFxYV4oFKpvnz54qs3xw4AACIiIogHxtU8V65cIR706NHDTB3rtGnTEhISAKBatWqPHz8201mEhISEhISE5D8DUZFNg/krMmH5BUtLDWy+gyiUWg3h4Tg2Fjk7Q/36UMyjK09R8MDe8N1bagY8CTGYkcnPhx1HSyZokCvgxBW4FwQSKdjbwJgB0LZQcdquXbuPHz+eOXNmwoQJe/bsKV7tXheJBI8Ygd+8+eodwedjPh/WrYPISGRUx6yZTHoW0Gng6mz55GwGE1X1Z0yXwp4XGAM8zAOBEmzK80ZZIpGYKUTWT6VKaMAAfOAASPVEWFHdumjmzNJ3XlowhvD3MrXhNdu0JGVctKJEturlgXYgJ7jQwU4bQtDQ5MABOHDAZIZrKZFK8fDh8EZLf4QxpKbCpUs4KQmdPq1tgF8chMC7Ct3b7BIeKhXsXJcX81lm5op6Rqoy4Yuism9Z3ymlAr96JjHkmyMWqu9dFxKChgMHDixbtuz06dNt27Yt46BGSPwiv3pGmJWhkknVNCqycaA0bs5u193KnK+UUVNtszOUyQl6YrFelenDJn5H5Q65tiZC43QGqjA9QWyk/NQBfnrK18omEe9l70IkA0bZ1m5QEWUv0IAB+MIFKHqpUKSBhwcwi8yEz+dLJJJKRT0bjHNyP19HzaAhPUV58gB/ynx7AKBQYPBYm56DuGHB0tREJYdLqd+E5eFdyh8bn6r01CSD4hVHZ2qLDt+8nhb4+PjQ6fSPHz/Wrl0bAHoM5KYkKfL5updqcoqpMjdl8S7l8yElxfiXqsUxJzG99MTEGNsrELzq2RNt2ED82Gn/5OkQEhICmZl461aIisIsFmrTBvXoAfQi3/xyuRwAGPQKffX+w6Snp0ZEfmretLXJNLP/Bmae/8U1DeU0UHlgZGhil86z+67EDbt27ZoxY8a3ngUJCcl/kwEDBly4cKE8ev5BBQ01atR4+fJlxQsabGxsNHn8JSU5OVmpVEKxRDQAmD9/PpdrrhWeSZhMppFaD2lpaXFxcQDQtm3bwYMHG+9KU0HAIjUOtDl79iwAWFlZGbk6LyN//fXXnTt3kpOTp0yZYmNjU6NGjU6dOgkEAgDYtGlTnTp1ytK5SCSyuPcUi8XSlL0ozqVLlzQVphkMxubNmxmG7+hatzbtdVavXj3CiREATpw4sXz5cr3NxGLx+fPnicdGfBdSU1PDwsKIx6bXxAEAICwsjOiZSqWePXuWVDOQkJCQkJD8gNCLLry2adPGzAPD8gseNPzWKWf4wAE4cwYnJIBEgikU8PSEJk0ov/8OVlaaNrLCxX+24UDVmRuQnmlsoKRUyOWBg51Zs3oaCvN+h88xoCoc+up9CKwLJ/4q6MHFxWXWrFm3b9++du2ayYs3/PPP+PVrPWoLoRBfvAgNGyLDxenikmDReoiIgTw+0BngaAutG8OaBWClm0ZYQEo6bD4EkXEAADZcmDAYOrYw5xmDNwvqW0NYPsjV8CAX+rmYdVTpqF69+qdPn8rSA/rlF5DJ8JUrkKn1rrPZqG5dtH8/lE8yhHH4eSpBsTCVNjIZfhcqMSJoCH4iefFYzM9TqZTA5lA8fGj9R9pY21gyj1xz8/hq4kS8cSPxWI1o9z1GfHBok0+3x4gySCHwtc9b//kPMM+1uxSof/21iJpBA8b49Wv43//Qhg0WHO7qGUFMpLlqBgCQSXF0uKzsgobIT7LsTP1RXoLsTFVOpurp82tr1qx5+vSpn5+f8Q5zs1VvX0nzclSV3Gj1m7C4JTk3ntwV37qUr21QkZerSolXRobLpsx3oJjqic2hzP6f49/b8+JjlWJRQSdW1pQqfoxxM20rzm+gkLRk5ZtgaT5f5epOa9iMbWP39QnUb8J6dFMoFht8v23tqUQRhBLx4bU09LlUKsEUKtSozWjRgUOnm3jWGSnKI7t4OcXOgYxU1amDvMlz7Sv7lX+UtGFDVLs2fvlS/15raxg/XmdbcHBwo0aNzF+uyctRGREWAEBSvEIqwZqThGNFaWkJqcGA0TZxMYr0FD1DM5ioaRvOd1JVZMiQIadPn/79998BwLcGo303qwc3RUJBkR+LdKuqfoIwY73oM68yzZs3eP16HB8PPN43+VksF2QybNKvIicHCtPA9C6ZhoSEgFqNly3Dd+5ozB7whQuwYwcsXow6dtS0FItFAMD+dlWb/2PsObAtJTU5Jzd7UP/h33ou3xeaqP93Fe83jvlTLbtio5zIyMgAgN27d69bt06lUm3cuFFjsUzw+rPH9jPN1eqvk29eN3HawOD379+vXbvW0dFx6NChXC733r17r1+/5nK5AQEBwcHBu3btciosvmMReFk24aH+cslX9SGVpq7X+r2NvUG1IsH27dufP38+sMsFJ9smmo0UipprJ6rRKJpjbRnvn5ycnCVLllSvXn3BggUAgDDuunatVU6OpoHI0fHO4sXNDx50/fy1vpKSyXw8YwbP01OlpOWm2yGK2t6FR6WpdXpevXp1VlbWqFGjunbt8TnUX5BjrcYUFlvqHxhlZW0wrFnp8+dW+/dr32hk+Pr6PH+uUCjodLqfn1+1atWqVKni4uLi6upqbW2dnp7O5/OrV6+uOVHrXb7s8f49QyiU2tp+adEiqn17M18Nbm5ui/37rTMyAEBiZxfepUt8s2bErlxedmhYEAAE1m+pUinDo97JZAXSfA7bCgDEElGjes0dHcrzJhwAAMIj3yanJtCotPatuyNUmoul2LjPsfGRPl6+/n61LT69/wajRo3KzTXqJFYG/iuXdCUkMDDw2rVrqYZNusoJGxubwMDA0h2r0TGcPn16+vTpRkLOLBbL/PrBJWX9+vVErYehQ4eabKw5cR0dHS04h9jY2EePHgGAk5MTn8/XWAVYFltb2xMnTnTp0kUmkw0dOtTGxoZ4OuPGjZs+fXqJunr79u3Lly9/+umn8pinBhqNZqhOhEwmW7VqFQC0b9/++fPnMplMJpOV9FnowOFwhgwZcvToUQBYv359r169GjZsqNMGYzx9+vT09HQAQAiNGjXKUG93794lrgURQmaGIk6fPk08aNeuXf369Uv1JEhISEhISEj+xajV6hytxQIAqFy5sjkHCpQQKwEAoCOoZTFVsH7EUggKhZQMqOwJzRsAs2j4Bv/yi/ryZaRZm1arITEREhNxVBQ6cwYKJcuatQ0jN9xfEkzMJF8MaVlmCRpC3sOERZBcNHddKIZHL6HXZLh79KuYQKVSmZaipqfj4GCD3hFCIfz9NxgQNNx9BrNXQXzy1y0ZWRAeA6/ew9W94OSg2379Xjh4FpK06krfC4JmDeD4X2Btpdu4ON2cCpQut3NwP5dyXHns0aNH165d//zzTyaz9DnKaPlyNHSoetculJKCARCXC337on79LG9hYR4yKVYqTaztSkT6G6jVcHBrXvg7qfzrXawqOUHxJUoxfKKtf23LRD2L1AvHGMLC8L17UhV9T63NCda1lahgbSSH5ZGkgv4dbl560B3KQ9MgEoGRT4RajZ8/R1Kp8cIT5oMxhIfJsI7UBAMYP00sEVBISVCqjJ4SYqE6O1N15MiRP/74w7iaQSxSH93Fj/+iyOcVRMdvXxZWr8UYPsmWZiqsDgBx0fKbF4UCnq7gRqnE4WGyc3/zh04wbbFgxaXMWOKYlqx89UySl61ydKY2ac2u5F7RS2q8PPXRXXlJ8UqxsODp3L0mqlH760vh4U3zqEyPDpfrPZxCgdoNS3Zq8fPUB7flJX1RyOUF7+aH19Kn98RDxtlUr2XsG+zsEX5xNUPBs8hRnz+av2CVJZeJDIG2b4cRI3B0tO4ODgf17Yt69dLZ/PTpU3MSPDREfpLn840Jd3g5qqQ4RbUAC6s3OFaUSXPtD2/npSYptL9OrG0ogS3ZPQeV88WN2fTr12/mzJmEoAEAuvbjunvTb13Kz8lUi4QqOh3ZOVAzm8yBcyGQlKi3B1S5Mip5JRp89izesAEyMvTsy8vTW4vEUMSxpJHIktozlCyCy2AgOt3EAVo/H4Z+v/CMGfj2bVAovm5SqfDnz7BwIaxbh7p2JbalpacCgKODJWOTPzJenj6paSlenj7feiLfI/8iKUOp+T6fY58+fby9vXv16nXhwoUzZ85QtDSevNOg437o5Ow9eLD3zp07K1eu/P79eysrKwBYt27dhw8fpkyZ8vLlSxqNNn78eNMeJKmpeNUqyMnBHh6UFSuK137S8DFMdvw+Ty4pMg+1ilKvdrviVXK0uXv37tOnT+fNWY55TbTuL0CtpghyrdNjmy763VghPELhceXKldjYWJVK5eDgUKVKlcaNG7du3bpt27Y6T/Dp06cvX77U5P3i/fux1hoF18Fh4LBh+PJl7befhnHnpk2/OAUe38vPTFMiBJU8aJPm2Lt6FFxYJicnt23bViwWP3z4sGXLlueOCrJTRcTbIZfSM2KaLVpjeP7JyeqLFyE7W7PhJkIKhWLWrFkMBiMoKOj27dua0KG1tXV+fj4ATJw48cCBAwCA//kHv3lDuFtZ5eTUefmy3uzZZioL8dixuPCXl83jBb5+3Xj9eqDRICbm5vkTRN7z24/BRM52rZp1evcccOL04aTkRABwdHCaOGEyvfw9gZatCgEAD3ePIUNMBzf1snv/VoiHLp27NQlsbtGp/XcYO3Zs+XX+gwoa6tev7+3t/eHDhwoe18PDo169eqU7Vnu206ZNe/78uYUmVQKePn26Y8cOAKhUqdKwYcNMts/MzAQAFotlY2NjwWnMmzeP8BNOSEioX7/+yZMn25VPmdg2bdoQFYKVSiWhZhgyZAjx5W4+796969SpU7NmzbQFDWw225x3sH///pqKg+awZcuW1q1bN2rUSGf7ypUrk5KSAGDVqlUnTpzYs2fP8uXLe/bsWb16dfM7L87q1atv3LiRnZ0tFovbtWv3xx9/jBs3jlOo3X779u3ixYtv375N/Dlz5syAgABDXT158oR4UKNGDTPlL5pDCPdCEhISEhISkh+N9PR0wguXwN7e3sxrzg9CIIzxA7jAKrcMRrkC5v8OD19CQgqo1ECng48H9GwLaxYAkf2Cz5/HV64gfZl2+P17mDsXFV52UgtXK4wEBysZK+0FAMBhgaOd6WljDPN+11UzaAj7BL/8ATtWEi1xSEiISbk2vnq1iItA8QapqSg7G4ql8mTnwrzfi6gZtKcxYh7cOVJk46YDsPEACEVFNgqEcOcpDJwGNw8D1VROchcHtC4OA8CjPBMty0hAQECTJk1+++23P/74o0wd+ftTtm4FU7HpisHOgcpmUyQig4E9hMCQufqZg/z3odLiFWOy0pUnD/DmLXe0cyhxQrkhCqI7CKE9e+CPP9pevAiZy6HwDG3idxUAMIaUREWLmteeR/QGgC2rc1p24DRuaWzZ1HxwSAikpBhrkZwMYWHQ3PQCGcYQ9EDyNlgiEqkpFOBaU9p0tqpV1Mk/O0PJLxbIN37GMJjIt4YFygFwrE18vdLowGIjZ2fnDL1Bx0LEIvXW1Tk65R5yc1TBTyU52epZvzqY/GhfPZsv4Ok/M1Vq+BAm7SGwNtMLxM2T1nfYNzP24eept6/J0UnK5+WqXj6V5OaoZy1xoFABAMZMs9u+NiczTfcpIwTVazF7lSTULZXgnetzUxIU2hsxhrRk5dFd/Ilz7apU07/unC9QpyUbC/NnpCrTU5SahftyxNUVnT0LP/+MP34s+DFiMpG3NwwZgvTlnDx9+nTp0qXmdy8Tm6h1hTHIpOVSodzNk7bwd8fbl0Wxn2ViMabRwNae2rWflU/V76hAQPXq1Yk6oRrqNGTWacjk5aqyM1VsNnL1pFOpzrjqIrxqlZ6rhUqVYMkSI7Eu/cTG4o0b9asZAPC0aagwPabIdvNijWbqG8orcokQuLuDkXVCKhU6dDDeB754ET94UETNoCErC9avhzZtgM3OysqIT/gCAH6+ZVo5JNEwcdy00SMmGrHLJfmv8n1KGTT06NFj06ZN8+fPX79+/ZIlSzTbe3WAjQcgsTAd2IoNPdpCamrq06dPV61aZaXlJlinTp2nT58ePHjQzs7OtJohLw8PH46/fCH+whER6MoVQ0Lee9eExQsV2TlQqgUYu1KVSCQzZ8708/Nb/fuSzSvz05J13YxyMlU5mSqnSgavIJcvX7527dpWrVoNHjyYSqVmZ2dHRkZu2LBhzZo19vb2K1asmD17tqaxn5/fmTNnCP8DAICePSEpCUQiAAAOB3r0AABo1gxevdJ88SJvb2jQ4PzvgoxUJRBXVknK04f4c5c5AoBcLu/bt29OTs69e/eIe+34aLn2jVJWpur4Xr5YqPasTO/Wn6t7JezpCR064GvXkEQCAKhy5S3p6bVq1dq2bRuxX6FQREdFfbl/P/LDhwSE/OvVi4+P37hxo7u7+6pVq+DGjSK1urKy8NWrSK+gAWN86xaEhaG2baFlS5BI8Lt3RfZnZ6PERHzkSMbNf754OoGrIwdTxEqlrY1txw7dIj5//Pv4/rEjJ0V8/pidk929S68KUDOIJeKsrAyE0PixpU88Jhzc7e2KZVeQVAg/qKDBzc2tefPmQUFBPB6vwga1srJq0aJFqY3xifi3m5tbTk7Op0+fevbsaUg2furUKcJEwTirVq0qkaTjxYsXffr0IXreuHGjORW/UlJSAMDZ2dTyqimePXumebxr165r164BgLu7e2pqalpaWqdOnVasWPHrr79SKJTjx48fP368jMNpUCgUHz58oFAomnrMrq6ucrmczTZ3Mev169ddunTJzc0l6nRooFAo5pgKmJ+zJZVKf/rppyNHjty6dUtn17Vr1zZs2AAAvXv3btWqla+v78mTJwUCwaBBg548eWJX0jtDLby9vS9cuECYWOTn58+YMWPevHnVq1dns9kpKSnaDiidO3f+66+/jHSleYubFToRmSSlcB1wx44de/bsMdl+wIABJ0+eNLNzEhISEhISku8fnSVyb29vMw/8VHiHXtuMrP3SIZND70kQ9OZrXotCATHxsDMJIuLg4k6gUgGOHi1Y6dAHDg1FSUng5QUAzMLFc7nh1bDB3WH3CcjlGWzgXglczbgqfxEGn78YaxD0GlQqoFLhy5cvHA7H9N2NSXmuUAiZmcUFDcs2Q6z+dE0AgDef4J9H0LNdwZ/ZuXDgrK6aQcPLt7D1b5g/0cRE6lmDLQ34SkiVQawEfC0Tv9bP3r17q1ev/vPPP5f9Xuk7gclCzq603GyD96H2TtRAfZqA3GzVhzBZcTUDQXaG6uJxwYTZZa1gSNgzaOeqNm7SpHizVzF9oFDWoFTgJn5XX8X0OXG1W2LstQ9vZONn2lnA/yI1FYzfratUOC3N5DgioXrfprz4WIVS8fV7ISZSXrMOc/wse83KpkSC5fKSBVNd3GhVqpW13gQABNRlWttQ8wWGTwkHmoc3beDAgcuWLdNeF9bh+B6+jpqBAGOI/Sy7fEIwcIwxKZtchnPSjb3gednqkGeSDj0s9nuQnaHi81Rca4qLG82yhilHd+fpLTEAGKIjZNfOCvoOtwEAByfqzCWOR3fxUhIUEknB6WFnT61ZlzFskq3J+hranD8i0FEzaMjLVZ07Ili4Wn+CYEqCUpBn7GUXi9RfohQVIWgAACcndOQIysrCQUGQnY1q1YLGjfXWIFCpVG/evDFSK7M4XlUZDCbIDXukWnGRq6cFPlB6odNRr8FcgO/Fj6E4OTk5ehed7Byo2ko11LcvcnbG69bhL19AIAAAsLFBvr5o6VIoydtBgNetg7Q0g3vfvUMvX4LZS08loiJs88eMgXfvDF1AIn9/1LeviR5OnwbDdStwbCycPq0eM+b46cOEVX6zJi31tiRW1MuyqPgDQqoZSL5P5s2bFxoaunz58urVq3fr1u3du3dubm5VqlRZNgs27IX0bLC1hp7tYNwg+OOPo2q1emAxdz0ajTZ16lRzxsLbt2vUDACAIyLg3Dk0erTexlKp7tepjR2lQw8rWztjVzOrVq2Kjo6+d++eFZc1ZDzl+L6UyMhoKoVlZ+1LlBig0hCDafASTSwW//XXX4MHDyYqnmsQiUTPnj3bvn37nDlz0tLS1q1bR2x3cnJSqVT5+fkODg4AgObOBRcXuH4dAKB7d+KpodmzcXw8vHgBEglydUUrVsgpLAFfoN0/P7fgwmn37t1v3ry5evVqYIMGoFQCjUalFZmtXKp++VgMAB/eSmMi5LP/56BzMUbZtAk3aQIPH4K9Pcyf/7FSJW0/bLpKVXPVqhphYT2kUvD0RB07wvTpPB5v9erVcXFxW5ydaRhHK5V5anVtGq0SjQYeHnpeJpUKjx2LX7wAuRwfPQqdOqHkZCi0poi3rnXXc6zCyq7JtZR6ly5ubeifzWEBgBTwL3Wafq7seefuP0KREAAOH9v3+29/VlhZlpjYKJVK5edb3cPdq9SdEMoVhV5dIEn584MKGphMZpcuXe7fv//w4cMKGzQgIKBXr17m6ACKo1KpiIhv3759HRwc1q5d++zZM0PWYf379zenT3NiwARKpXLLli1Lly4lcuAmT55spHaAhvz8fEIw4aH3W69UnDp1atasWQBga2v79OnT0NDQiRMnCoXCZcuWPXny5Pjx48bLT2jn8Jnk7t27c+bMiYiI0N64bdu2a9eurV69evjw4RRTKwEhISEbN27k8/lubm6XLl0yf+iSEh8fP3/+/LCwMADIysrS3nXjxo1hw4YR5kjbt28HADc3t3Xr1s2YMePDhw/du3e/fv16WQqCtGnT5vXr12PGjHnz5g0AyOXyjx8/ajeg0+lLly799ddfaYZrFkokkpiYGOKxERcHHfLyClLnVCqVOQqeEr37JCQkJCQkJN8/UVFR2n/6+vqaeWBC4cpINU553TnP+72ImkGDUgUPn8PyrbBmXC42Xv8uJwdfvIjmzAEARuFVp5G4pH9VaFAL7gfp38tiwODuZs385hMQGa0ompkD8Sng6w33799vb05BTXd3Ew04HHDQk9/wPtLYQSIxnLn+VdCw84R+LwcChRKuPzAtaKAiaGkHN7IBAJ7xylfQ4OTkVLdu3U+fPpWT1dw3oc8w7r5NCn6entOUSkV1A1l6a7o/vSfmGw18Gq9PXzo05ScI7YIGQtDwKqaPznaZDL8LkV48Lhg42iwbGPzgARw9irOzQalE9vbQqRMaPx4oFABAvr6YwQAj9yZMJqpSxUT/GPZuzIuN1O1EKsbvQqTH9vDGzbAjtjg4UjlWFL7ZmgZrG0qPAVyLLCo6OFE9K1Mj3ht8c3396TQ66tSp06RJk8LDw/XeCQp46oQvBpcL1Wr49E7WXwUUwyYNvFyVJqhviDQLnWMPb4lePhbnZavFIjWbjewcafUbs3oMsszrmZWuTI43OE+sho9hsj7DCmrOODpT5/3mmBSneBMsFfLVrp60wJZs46v/xVGpIDbK2E10WrIyPkahV/6iUqkBmahdolZVbMaqszPq1894k0+fPnl6epbIYbRKNbpzJVpKosG3xqkSzcnFYh4z/zr++ecfM4uKQosW6No1FBmJQ0IAADVpAqW2FC2aUKSLUKg+d45SWkGDEbFCRagZAFDPnvjePbh2DYrXGnZ3R2vW6BXrFCHdgA0XgVotf/lyjygrPOIjADRv2trdzbN4q5evnh06shcAFv+8vGrVaiV4AiQkJN8l+/btS0pKGjRoEPEnjUb79ddflyxZMqQHKyoOvNzA1hqCgoKWLl3q7+9fw7wCBLqoVHjrVnz5MgAAxgWXLBgbkb87VaImxX29DrRzoCxY7WzvYOx6Ji8vb+vWrWPGjOnQoYNSqTx2avXGvRulUikAVHJs1Kf9KTqN6+FNszF8UfTw4UOpVFpc3WhlZdW1a9cuXbpMnDjxjz/+QAitXbsWAPLz8xFC2lmpaMQIGDGiyMEUCmXLFhAKITsbfHwAIToGJouqVVsSWGwKACiVys2bN7dr06bXnTvqP/8EtRr5+zfovSEpjiKXFTTWLDJgFcRGycNeSRs2ZUVGRj5//jwzM7NKlSq9evXiDB0KQ4dCYdy9ffv2MQmQkAqNaoHtxrX4xYuC+ndJSbBtG+refd++fd7e3r/99ttxrV8xNkKPGzduPGBA8VcJHz6Mg4JAqQQAEIng1i2sLLgWirJrfKT6Kj6Hp2Rf//I+42iz2jJawYUQAuz2/tPOuHBCzQAAubnZarWaatJvzUI8fnIPAGrVrFumXgrKpltkRiQl5gcVNCCEGjRo0LZt26CgoIoJc1Kp1NatWzdt2rR0gqMXL14QFYLbtWs3YMCAFy9ePHz4UFPtRigUcrklVmTfu3fPZBuFQnH69Ok1a9ZERhYsKE6ZMmXXrl0mj4qKilqwYAExQ81qUVnAGK9YsWL16tUYYxaLdfXq1apVq1atWrV27doDBgyIjIy8e/dugwYNLly4oJPiHxkZ6ezsbG1tnZ2d/c8//xAbbW2N1ch8+/bt0qVLb9y4Qfzp6em5adMmV1fXCRMmxMbGxsXFjRo1as2aNbNnzx49erS2wxIBUZwCAK5evQoALi4u9+/fL2NxB70QJY4AYNKkSUREv1mzZhrfDrVavWnTpiVLlqhUKjqdfurUKR+fgjpt06dPf/z48dmzZ1++fNm0adMzZ84Ur1JhPrVq1Xr16tWDBw9Onz4dEhKSmpoqFArd3Nx8fHx69+49bNgwk4qWiIgIjQeG+ZdEpA6OhISEhITkB0dzgUpg/uVWTuFFhIsFXNX1kC+Chy/1qBkIFEr45wGs6pFDmEAao1DxoCk5YTz6c3g9dB8Pn4oVCqfToWsbmDve1LwBAIx4RhSgUIFUBgBw8+ZNzZqXEVDv3nj/folQ8tuwpVIa48+j/2Mqi9x/IVdXcHUtfqAg30TPPK2clvAow+0AACAz5+u6mRGa2aIb2RgAQvl4rFv5rlIwGIzv7oJWqcQXLsD9+1guRywWdO2K+vYFsxO6K/syegy0vnlByCsqUGAwUUB95iADUoDsDBOxZIkIS8RqNqf05WG+2jO8fas+dgwK79dG97oe+bnIB5WwZCi+hZA4vH0l7dqXyzVem0CpxLNm4cePofBmDQPAy5dw7Ro6cACcnKBRI+TtjQv13MVB3t5Q18Qq2+PbooRY/SePWg0R72TxMfLKfgwA4NpQHJ2pelUmxXFwonbpy63XuDQ5GHoZNdVu25pcwk1XB+8q9MHjbAGASqXWrFlzzZo1J06cKN7sY5iMl2tM78LLUaUmKzx9DGbAM9kUKt3EZ5llCXHb0V28sFdSuazga1osxmKxIjNNkRgnn7rAweTHSCrB18/lx8cqJGI1g4HsHKjd+ln5+H7N5X37SirMN/Y+8nPVWRlKF9evq3xeVeheVUrvDZCVrsw3UKqDQC7D4W9legUNHt50axuqgG/wcBYHVan+3WUqm1NHSQeEoH03qwsnBBKRnl9orjWlW/9vVqPkm6NWq/fu3bt///4SHOPvj/z9yzSqQoH12Q+oPL9G5ZGWWa+l9AflpGbQ2yHlr7+wmxu+ehWSkgouN9ls5O+PVq8Gk16wKpUm5qQXBZWyHYkjw98DgJ9v9RHD9JTBjomNOnLsADG37bs3bf7T3Hw5EhKS7xYrK6tbt27t378/Pz+/Xr1658+fX7Vq1dmzZy9evOjv5/fgwQPCM9vV1VXvBZs54KlT8f37BSFwzV2ZgwPq06d4Y6UCf4lSNGzGzs1UJScqVUrs7EYdONLGuJoBAB49eiSRSH766Sc+nz9gwIAHDx6MGTNm4MCBd2/E7Nq3KCRi6Zxp+4ZNMBYYSk9PB4DiLhQECKE9e/aEhISsX79eJpPZ2Nhs27atadOmXyNEYjG+fBkyMlC/fqCjUeZyoTCEhxA0bsm6d10pEWMAsOKiVp05AHDu3LmEhIQdDRrgK1eIwDlOSGinUqkH7XzzSqKUg0ikztOyxFPI5UePHJ08fS+Ra0rg6uq6bdu2wYMHAwCdTvf29j58KmrfLeDng5cb3Fd8dtX6ccEpKfD+PWrVatmyZbVq1bp+/bq/k5NfaKijUjk0NPQPF5cLeq3K37wB7V8TLY3dba/xAoajgrMfqDn5NACg2knl7eJSIp3tmiVncrr3scb5QmE+ADCZrN49+leYmkGpVH4Mf0+hUNu17VSWfkRiEQBwOOXm9klilB9U0AAANBpt4MCBr1+/JuoXlDetW7ceOnRoQSmdkkOUUaDT6d26daPT6VeuXBk0aNCdO3eIvVWrVu3Vq1eHDh3q1atXpUoVk/WKMMZEUrtcLlcoFHK5XC6X29jYaIzC1Gr1q1evzp49e+LEiczCInb29vabN28eO7bIteykSZMOHjxoZCxzHIdUKhXhK2DI8yAqKmr69On3798HACsrqzNnzmgk3gEBAa9evRo7duzly5dTU1PbtWu3a9euCRMmaI5t06ZNZtE6fI6OjoacXd+8ebNs2bIrV64Q1+UMBmPevHnLli0jfpPev3//xx9/bNy4USKRRERETJs2beHChb179160aJF2/YgYrcUpe3v7u3fv1qxZU2cgkUhUdi8djUWHSqWiUChLly5dvnw5YYQQFhY2e/ZswtWDTqefOXOmS5cu2sf+/fffWVlZDx8+jI2Nbdq06Zw5c5YsWeJUzOnXTKhUaufOnTt37ly6wxs2bFiKuz5CXElCQkJCQkLyw6LjpOVv9gp4YW4DsAythyiVeM8eePQI83gIIXB2hr590ZAhZurwHwV/rTaql8Q0+JTjUJvNLvBVNkRhNQczBQ3ODnD7b5i4BN6GQ0Y2AACVAj6e0KcjrPnZ3ByCwDpApYDKcNTM3ga83UEmkz148ODQoUOa7RlyeCOAWAlkyTFPCTI1SNSQL1Ply10T1z5K59gRzd5WqfNkmZZZBJMJBuzlmKZCXQytWyu1qWtJtdosQUOjwph7uClhR9nRLmxXdlQq1bt3727dunXnzp3w8PBKlSrNmDFj6tSpJbjpCA/H8+fjyEhicQoDwJ07cOAA2rYNzLY/adWRU9mPcfW0ICtdKZMBlQp2jtSmrTmtOhr0u6BSTcwQUYFmKiBtDnjKFPz8OfD5TV1dASA4PX3XuzBg1ivaqIiCQaeH3GxV8FNJx57GVq/UCxbAzZu6RSWUSvz6NUyYgC5eBBoNevSA3bv11y9nMqF3bzC1rvcuVKpUGjzphfnqR7fF4/wKPkJd+lof380TCvWcbIiCbGyRjR2VTkeV3Kg9B1vbO1pySdHOgTpzicPfO3gpCQqNaTDHilKlGmP8LFsmq+BtJYon6u3BuHsHAMjlWCw09vm3taPY2lKMBOaZLNSgaVn9WB7cEGmrGTQolRD+TnbxuGCQ0boYX6LkJ/bxtctJJH5RfImUN23DHjCq4MB8gYmvC7kcS8WWDKYqldjIbwGBzID5h50D1cXNmKChkhvNw/u7W5AMCgpq0aJFSY9q3p6Tlal6dl8sKqo4sbGjdOrFrdOwfLST/wbOnj3r6OhoqFpueUGnIzrdxCfB7Oqu5lPexgxFQAgtWoSmTcPXr8Pbt2Brizp3hsBAsy71qFTE5RqZ6+nafpEUDAC1AupOmzKHydB9raRS6f7DO5Wqgu8roUj45NmDNq06lPbJkJCQfC9wOJw5c+YQj3v37j1q1KhRo0bVrl2bTqfLZDJnZ+eVK1fOmzevFFm1AADx8fjVqyIhcITA1RUNGQL16um0zUxXHdiSl5GiwBi5uFKHjbexsqZUC2BwrEzrmwUCARQG0d68eXP06NHRo0cDQJ8+cOfh3vDoK+NmnDXeg1AoBE02LI+Hz56F/Hw0YIBGncBgMF69ejVjxoytW7dijDt27Lh3796Cg9PS8OjROCoKMMYnTqA5cwxV0wCAbv25Tq600CAJQtCqA6dWAybGeOPGjTVq1OjO54O25iAqqmNnWsdeTgDw+Jbo4ol8pRKnZQVHJ16NS7khEmfUrl17+/btnTt3rlKlyosXLxYtWjRkyJDhw4evW7fOx8eHbVM3Kvo9YfoYnwIRmFskmcDGBhUmow4YMGCAlh/DxF9/3bBhw+vXr3VTYeVy/O5dkS10OjCZIBQCgIzCAgCatK3S6jJhQcFjMW5W8x4SHtuMbYPmzu0e/u7Fy6edO3avFVDXpAO6Bfkc+UmtVru7eXCtylSrSyqVAACbVZ52jiSG+e7uHyqSgICA4cOHv3//Xqf+rsVxc3MbNmxYqZPgeTzeqVOnAKBjx47El6m1tfWNGzc2b968cuVKoVAokUjOnTt37tw5zSEIIUohGpkwxlitVqtUKr3X2ffu3evQocO+ffsePXp079697OxszS42mz116tSlS5cWD3g3bNjQiKCBzWbv27evVq1aRp6dUCjcsGGDWCwGAC8v3eo1PB7vzz//3LhxI2Gk4ePjc+XKlXpFf+dsbGwuXry4Zs2a5cuXy2SyiRMnhoWFbd68mQjtV69eXUfQsHz5ckOTiYmJuXz5MgDQaLTRo0f/73//q1q1qmYvh8NZtWrVlClT1qxZc+jQIblcLhQKw8LCNM4HBBoHC2tr61u3btU1lV5TOsLCws6fP088JtSRHTp0AIDQ0NCNGzeePXuWeJddXV3PnTvXqlUrncPZbPb169dHjhx5+fJllUr1119/7d27d+zYsWPHjm2ir5osCQkJCQkJCcn3xruid9HmF66iFK736l98zsrCEybgjx+/hnU/f4aQELh+He3fD2bUj4tPNmjPQCCRQLzEsY6bG87IMNjIwUFTBVlTNNNwBLMAR3u4vAdS0uHWE0jPhoBq0KUVWJXkXrt3R6jsBbGGb498vcHaCt6+jfDx8bG3tweAOzmwMQG/4us1F6cCUIHzVZvwwbtWWJW6DeLeAwDQ6ahTJzRlit6BPFz1uE1oQACNta6yvdwAAxhZyHewM8tooBqn4EG00bobFgEhVOr4h1Qq/fz5c2RkZFRU1OfPn6OioiIjIz09Pbt27bp48eKGDRvGxsYuWLDg1q1bJ0+e5HA4pnuMi8OTJ+PExCIbFQr8/j2MH4/OntXroqEXTx/a9F8cMAaRUM1iIZNahBp1mK9fSIx8ZGxtKXSLCBpu3dL5zDvlRYNr0SVUU+OkJBo11fj0CR4+1FUzaCbw/j3s24emT0cLFkBMDL5/X8cwXMpxELXrafPTHJOhNpHRTH0AEGjF7+s0ZLbrbvXolkgnv59GRzXrMqbMN20eUBYcnKjzVzh+iVK8eiaWirG1LaV5O467V5GVqJo1a+o47mhw86RRqKA2rGpgcyh2jiaeQK2GrNQkhaFzzM2TrtdjwHwwhpePJcXVDARqNXx4I+0z1NpQtWZerurYbn5mum7OtDBf/eyexMqa0rUvl5gnQgZ+tgAAgG1FsXOwpB7F0ZnG5VJyZQZffSoVKvsZlJ4NGG29fxMvT5/Bho0dpdfg79G3ICgoaN68eaU4sM9Q61r1mLcuC7OzVEo5ZrCQkwutz1Dr71C0UWHI5fJly5aZX+vWkri7G6s6QaVCpzKlZn4vWFuj4cNh+PCSHodr1oSimmAN2RxWkJcrAPhXrznzp3k0mp7vxkdP7+Xm5gBAp1zRM1u2lEo5ceKQ8uLFDqv+gNKFOUlISL4ViKpz0frwJVy7DwF+MGYAdO7c+f3794cPHxYKhU2aNOnatSuzLGqw1FRdKb+/P+XUKdCXXXlqPy8lgbjkxmkpyqBHkoWrTNfLlsswnYHatGnDZDIJA+/z58/37tX3wxtpTqaqTkPWrFmzZs2alZKSYtxMmighweFwIDoaT56MY2MBAJ85gxYuRIMHE23YbPahQ4d27NiBMdZ278bLlmHNNW1GBuzfD0OGAABevx6iorCjI+XXX6FSJU37wOaswOZflxcOHz785s2bY8eOUf7+u8gVH4Wikay16Wp14uT5E1cWiiVZdBqnXp32q9fO7Nq1q0bFTnjSr1u3bu3atefOnevTp096WipWpGk6W4oX3LP7yOGlAQDQaKhJE10niUIWLVp07Nix0aNHv3nzRjt9Gm/YAMlFyj2iRo2gUSN89ixkZbmoMhKgNkXenK4MUNM/cK353rSQDyA6Vre6uu/QdtbWzZu2at5UN1ZVATx9/ggAmjZpWcZ+pDIpADCZFvO0IykRP+61NQBQKJSOHTtOmDBhw4YNIpPmqqWFwWCMHDmyV69epbZPOX36NCEumzjxa91XKpW6YMGCSZMmHThw4MKFC69evdLO79F4MJg5hIeHR4cOHRBCaWlpp0+f1myvUaPGuHHjJk2a5Oio/2cjMDDQ1tbWxsaGy+VyuVwWi8Vms5lMpr29fYMGDYYOHepWmFimTVRUlN4UOm0tfEZGxubNm3fv3i0o/LUbM2bM5s2bHfRV2EUI/e9///Pz8xs3bpxMJtuxY8fHjx/PnTvn5OTUv39/QjlIpVK9vb179+7dvbvBAsJDhgzJzMyUy+U6UgZtPD09d+/evWzZsp07d165cuX69evESq4GBoMBAEwm8+rVq4bEASwW6+bNm4amoWHMmDFJSUl6dzGZTCaTqVAoWrZsee7cOVdX1507dx45ckRj20A8nW3btlXS+pnUhsPhXLx4cf369StWrJDJZCKRaNeuXbt27XJ1dV25cuUUAyvLJCQkJCQkJCTfA7m5ufFa5TapVGrt2rXNPFYT+9IT3lIq8YQJ+O1b3e1SKX78GGbNQmY4J1f1BCrVUEwTAMCKDd7uAMOHQ1QU6DNGBgDUoIFmZUHjJCExL5/fwxUmDjGrZXGsrWBYL9h8EMT6zLA8KsHahQAAFApFpVJhgBWxeEuinpY60FQqAKyk0gDB9h5TD+2dg7y8oEcP9Msvhg6ZOw5evStSV0KbalVghla6y7SRcPF2gS9FcRCCZvVNTxIAKjHAigoiFfCVwFeCLQ0A4Nq1a7179zbr+JJApVLNv18jkMlkhw8fPnny5OvXr319fatXr169evUuXbrMnj3b399f47cHAC4uLo8ePZo8eXKXLl2uX7+uvUsv+JdfdNUMml1xcfDLL8hAAr0hEAKutVlx8kbNWXev09KT9TtgUyhQJ9BCq0XFQsGdko5+tG+VxzRXqwEAdIYxyYP60CFNPQs9qFTw4AFMn06Y1cLOnXD1Kk5Nhfz8EO++T10H86w85NiKsSjL3pHaoRu3QTODT9xkFq6OM0f3Adwq1eg3L+XnZqmkUqDTwdae2qg5u2NPq4qp/1q1Or1qdYPuvtbW1kQyXHEC6jEdnWhZhuuSODpTtIss6KXXQG5clDw6XFZcDeDoTB05xbaML0J6ijI3y5iFe262KvKDzNCZfP6YoLiagUAmU794JG7bxYrFRvUaM29epOZkGfzScHCmGCkIXQrYHOTsRs3NMTiiUyVanQYGYxs+VRmDxtpcOinIzijSg4MTtcdAbkC97863IDc3NyMjw3xxpA6+NRgzFjsAgFptfqGe/zJbtmypWbNmx44dv8HYkybB+/eauj86IH9/vfbmPw6UpUtxaKjeH/1MKzZGCAC6demtV80AAO+CgwDAPV88KCg00M56U4t6Cir1lJT3YcaEOas3grd3uU6ehITEgiCaZ5cJLkN6wco5AABzV8OpayAQApUKRy/Czb+hUqVKixcvtsxgdeogT0+sSSpGCDVtqlfNgDHoqCEFeSqFHBu5CE+OV5w+JODlKRl0Sr0mjjdu3Lh169aAAQPq12u6eWV2whelSoXvXBU5+1QDgE+fPhkXNLx8+bJatWrMpCT1wIGQl1ewNS0Ndu2CgQO1f+P1qMbT0rT/wpmZKDYWL1+OX70qqB8RFoYuXtT7xCUSyS+//NKmTZuRI0fChw8QHa1JkkA1agCDAQACgWDr1q0HT6yg0xjTJ/85e84U/1p6PMBoNNqyZcsmTpy4ZcuW06dPS0QSmvMKzd4odkDs8mN1b/0FQiE0bIjmztU5HGP4cz/ceARKpV3TTocuHum6Zs2a1atXf20RHl4kgQMhGDUK9e2LRo3CISFDfWtln6cnxStVSlsXu7Z9h9s0aDrp6ImDT4Mefk6Ma1d8uhWCQMB/9/4NlUpt2bxtGbsSF5ScMCNngKQc+KEFDQDg4uIyYcKEjIyM/fv3l0cFU4TQsGHDpkyZYvyL0jhjxozZu3dvdnZ238IkLQ12dnYLFixYsGCBUCj8+PFjfHx8bm6uUChUFELIGjTGDNogLQIDA4klj2XLlj169EitVnfp0qVPnz4m3QWaNGnC0yo+ZybVqlWzsbERFNXl9enTZ8iQryuvqamp+/fvJ9rUrFlzy5YtOkUTijNs2DBvb+++fftmZ2dHRkby+XwnJ6f58+fPnz/f/LmZqR93d3dfs2bNmjVriu/au3dvUlJS796927VrZ+hwKpVqZK8GI9+MAQEBhw4dunHjxr59+4hSJjweT6NmaNKkyZo1azqZUp0jhBYvXjxw4MDFixdfunSJSBGzsbHRfiNISEhISEhISL5DgoODtbPba9SoYf4tpaZwQ3Gre3zgAP74Uf9hGOPnz9Hz52DKj7pdc/B2g7hkgw28PKCOP6CAETgkBP75ByQSnQaoVi20davmTxoCFgWkalBhkKiBXc6Rkv/NgLRMuHAL+EVjAd7usHIe1K8JABAQEJCbm7vgfsSB/7N3lvFRXG0bv85qZONuJBADgpPg7g5FirsXLRSKtVAKheJSpAWKW3F3dwgeAiEh7u7re94PG9kkaxECPO/8f/mwO3PmzJnN7si5r/u6WdWVa3ks+JnCRwCHl08trl7g5mYbi4XGohyBKNshLd4pNS7I0bPF8isAzjfqntDI0qG5n3bP57ZNMaArDp5RI62ws8aS6RCo/MM93dCtDfafgkxd6M3HE0tm6nv4tjyECQEgSQIzDuLj4ydMmBBXdHKqQrCyslLW3dOTO3fujBkzpkaNGvPnz2/durXOLzyXy929e/ecOXOaNm165swZLy8vjU1jY2mwZjcMgH74QNLToUsVUTa4PNKjv8nR3RlZGcUFO4TA3Zvfqefnyvi0FMc3iz9zw3m4iK3X2YPNJVrCtwBIfLwOz40CuQMhZOpUTJ1KQkMPHVE8DzIWSQAxIFbkZCEtWREXlR4SZDRgpPo6BcambEBbBN28RIHh6rX51WvzxSKakS43MmIJTL+iiGtqamqxJIECeHxSuyH/zhWlgKo4BoakeXvd9WtZbPzws8WB7RlBgZKC2hM8PnFw4Qwdb+bowhHmKu5ey40MlcplMLNkte5kXMxDQsf4k+VCobb/vEKO+FhZbQ2rYiK0/SuTE+T+D4QtOhgZGbNq1TO4fyNHbRkII2NWh24V/0vpO8x026q0dHUuC3w+q2kbQ+0Sn3qNDDxq8M7/lxUbJVPmTdo5cnp+LzCzqKRiyaXi9evXpqam5S/kzKgZAERHR69evfrx48dfZO+kQwf06kVPnix5fwUnJ7JiBTj/vyfDbW3JsmVYuJAWS6Bis508vJT1sE6ePuriVMXMzLz4thJJRkQ4uGznzGwCVE3P6hcYdqS2B4AgAw6dPJmcPauzatL/AD8vnJ6alsrmsMeMmNzIt8mXHg4DQ5mh4TGcrQfgXRX1fXDsIjKzAUAuh38AFm/AmvkVtysTE0ybho0bER0NAwNSvz5ZtEhtQ0LA57OAwnsPHp8Uv994945euABXV/Ldd1LC3bs1PTZKeTeluHNZ9t2wJqtWtQNwaEdGaHBevC8jTZ4rsgegmhRRkrdv316+fHnezJl07NhCNQMAgKalkfh4ODpqO8xij0sWFjQ0lL54UaCrpmFhWL2a/PlnyU0zMjJSUlLs7OwkEgl/2TKqUBB/fygU8PEhq1Y9ePBg2bJl169fl8lkw+rW3d60qVEvH6JOzVCAo6PjqlWrVq1aFRSKHuMRHQcAhMCvDur08Sbf/a1pw9+3YP0uiMQAwGJ3rOYzYtWqVcOGDSvMTzYrKlMWCIiHBwA4OxNnZ0NgVi2EfpTkZCk8avCMBaz7D+88fHwXQP16vto+vc/Jk2cP5XJ5/boNzUw1aqz1QSaTyWQyNpvN5eoqkMnwefj/fQ8HAHB2dp47d25OTs6xY8dyNSRIlQ0ej9erV6/58+d7enqWpx8jIyNl5r0ybq0WgUDQpEkTpZ1OeWCz2bdv3y5nJzpRGirExMQoX9vZ2TVo0KCYXqF+/foXL14cP3787Nmzhw0bpudTZbNmzZ48eTJy5Mi///7bXe9Sr0uWLFmyZEkpD0IjXC739OnTmmYYDxw4cODAAT27+vDhg5a1AwYMGJDvdARg4cKFHz58yMzMnDp1aseOHfUfsKen54kTJwIDA//5558LFy6cOXNGZwoXAwMDAwMDA8OX5datW6pvGzdurP+2BYUb1Nxf3rxZpLRnMTIzFQcPsnQJGowN0aE5/j0GtWEnLhe92udN9rLWr6ceHjhxgkZGQiwGIXB0JPXrk9Wri9n2mnIgkgBApgyGn//Zectv6NEWm/cjOg5iCUwF8KqKZbNQNb9AHIfD6T/lp03zZhr9eQmEdLPGJm9iwwPkcjppAf34sWSfPlHvm318+tCrkZSwjlRr8aMe2bmbFsPGGkfOIjRaWfwDPC68q+G3mehaIrNi82JkZePKfWSpZHqzCGp54+C6IuoH7Vhx8wQNqVIAiI6OLo82XQs+Pj5Hjhzp3bu3plBuAQqFYunSpTt37tyxY4cWt7mSEELWrFlTo0aNVq1aHTlyRJOimj55gmQN7hZK4uPpmzekVSv9d10q6jc2UFBcPJaVEFtYVsVIwPKowRs9xZxVzsiI1roeXaJ2saj0YdWhKVTHfwGAgyOnZj2tdhF6OCcUW3A90M7/Y5ZYUnyQwlz6+E6uvROnZQc1313fZoahQRJpia2UmJiy2nVVH9vmGxCdfgaVz6dPnzT5IwL4bqhpUoLs/WuJrGjRHQND4tvcUO3nUxIul4yeZp6SKH9wW5iaJOPxSIMmBt61+ITg3vXcGxeyk+IL581fPRHVqMsfNtGMw9HLusHEjMXlE6mGkhMACIGFlfrvcXqaPDdHm/cOpQgLkbboAAD9R5mmJMs+vC3+URgbs1p0NNJi6VFmnF25fYeZnj6UmZpcRNNgLGA1amnYUQ+xkcCENWhsuSaOKw1ra2uJRCKXy1Vnn5S5QF9wVKVFoUBwoPj9G7FUAjdPbl1fA021TsqAVEIJCzp/FwqFYsyYMTNmzNB/Uq7CIStXwt4ep07RiIg8yyyBgHh5keXLobehVxGysxEeDjYbbm4w/PbLZrdtS/77D0uXIiiIZmeDzSbW1mjXzmLmzA5n/7t6/WJUdMScBdNsbOw8qnl17dzT3i7PfJdu3WqelZ1kaZZslHfCaRse89LRJsjKTMpmZYYEm+7bR0aP/nIHVhlMmDJMeWchl8l3/PvX9ZuXBvYf5l6tXDP/DAxfkOwcnLwCkRipGYULKUVwuMZN9p/Cf5dAKXq3x/hBmrsWChEbC1dXpYyMDBxIOnSgT54QR0fUravltrlxa8Pk43JRrgKAgSGrQZMiZ126fj3dswepqSAEe/aELT2UGFd4lyIW49VTkfL+sJgDlkxozePxw1RqEt24cePixYvBwcFCoRCAmZnZw4cPLS0tf7S0pKGhxUZFTE1ha6v5aAGALFiA0FCqLMdgakp69kRMDIolUWt47LK3t//jjz8WLFjw6tWrRYsWDVq+PCMj486dO5cuXbrk5RUXF+fg4DB3ypSed+82SkrC+fP09m3cv0/UZdsWw7saTm3Hkg3IykYND6yYAyIW4e1bmJjA27vkP+Ly7Tw1AwCFHCzb1QYGpxYvXlxg607mzcOrV3mHyWaTRo3g44P4eDpvHmJjIRCQyZM98oNTSm8GAD269Wnsp2Mi5TMhFOb+d+IggKZNWpazK5FICMDQ4Nu/E/hm+eoeZb8Irq6uK1asEAgER48eTdY+laM35ubmffr0+eWXX7Q8metPnTp1dJolfFvMmTNHZ5vGjRu/efOmtD1Xq1bt3r17ZRpUhaFaPKky2b9/f5m3rVmz5oYNGzZs2FBxw2FgYGBgYGBg+FwUq97VunUpnAMLYkeskrMoRfMwSkL0e1hYuxDB4bjnX7zwBJeLTi2weJpKh1OmYNIk8uIFDQ6GjQ1p3BimajItzDhIlABAhgx2lZIM0LUNurYBAErVTDdR4E3H6fS/M+Ldv3ae/fv+WiQvwKHBxFjJyFuHHno1AnA4nv7oqleI5ZcpmDYC/52HfwAMeOjUEp1bgavuKZbNxv51OHcDO44iLhGUwkSA1o3w80QYlibMV1DgQxks1llmtcxMnz49Ojra29t7yJAhQ4YM8fX1ZalL7P306dPUqVOFQuGLFy9sdU2iqWXs2LEeHh4DBw48evSo+l9Kbq76f3MBCoWm2igVRcMmBrXr8+/dyA0Lkkhl1MSU3aqTUZWqGgX9pUBRPFr8JD6+sb19Y3v7J/HxADpF72tWM/tOWq2YbFMFIbtTVwNo5HG22FbmJLP/iKosFpCTQ9evx6tXNCeHcLnU1ZU1ezbc3ABA51fFxqbY0B7fEYo1BMJFQnrvWk6L9kYl/zNNWxs+fyj88FZccis2G3UbGTi5fktTPc+fP69Xr56mtSwWJs62vHwq+9UTUVqqXCKmBkbEwprdsr1xs7alm0y0smX3+r5IDP7e9dxzR7JyikoKsrMU/g+EwhzFpDmW+sSynatwLa3YCbEaxXDmluwaGiossNm6E/oLwussFibNsbxyJvvVE1F6qlwigaEhsbRhdegpqFtRlVlK0LCpQVVP7pkjWfExMmGugscjllbsDr0EXjX/h/LSJBJ8+lRbImnSsKGXl5dyEi8tLS0qKiopKYnFYnXq1OnAgQNq659+VQQFiE8ezEqMk0nEFADrGqztOE3bGHXqVa4ZKmGu4vTBrLBP0twcBQFMzFjV6xh062usSdkwb948mUw2YdycV09EcgWtUpVr8yV0VGTmTEyciCtXEBAAIyPSvj3q1i1LR6GhdPFiGhKClBSwWLC2JjVqkGXLoKG66zeDszP555+nzx4+eXC7tk/d1h26KbU7/foMzM7Ofvj4LqU0MTE+MTH+3fs3vy9enRe8efTIKSsn2NIsXkUoai4UAWaGMrmRUISbN/E/LWjIFeYW00mGhX/6c+3Sxn7N+n03yNxMtziSgeErhMOGb22YmRTx56uipoo4AKzeiVX/QFkr7PELxCRiyXQ1zeiyZfTiRWRmEmtrTJtG+vUDACsr0q2bzvG062psbsF+fCeXUjRoati0tcr9XlISPXw4z/OMUhoQwN63m8UeoupcVnBnZWRc5B7L2JRjb+8YHR0NIDs7e/jw4adPnzY2NnZ3d7e2ts7NzfX3909PT9+2davlmzfF7875fAwapNvgx8eHHD2KLVtoTg7p0YN06YKQELp9e6GIgcuF5kyMefPm+fr6zp07d+TIkRMnThSJRAAsLCy6du3atm3bIUOGGP70Ey1w+MvOppcukalToa7gezFqeeL4lvw3jx7RhQtpZCR4PFKjBtm9u9j8g7ioAENBbMZPnLZh3cqQkBAPpRODqys5ehR//omsLNStS2bMgERCR42i797lbRMWRnbuRMOGWVmZ9x/e5nA4QwaOatm8jc5xfg4kEtHPC2coX9esXiZRowpisQgAn/+5brwZdPItPeV+VhwcHJYvX+7l5bV9+/bg4GCZlsQsXbDZbFdX1/Hjx48fP97KyqoCB8nAwMDAwMDAwMDA8OnTpwCVwhCEEJ2VtlTJzRcZqKndoH9kSStcDs7txLw/ceUeImIglYHPg5sTenXAkhkldsJmw8+P+Plp6dA8/7ktveKr5OlAbTzvfBJe5XKMfjueO72FXwM7Tr08jQYNCoKoRImIfHo+uzR7xLJsQ0FQLp5noqE2j8xCzE0wYTAm6Dfanu3Rs3wFuzPyHwQFbECDoEEmR3YOTAXlshY3MDDYtGnTrFmz/v3333HjxkVFRdWuXdvd3d3W1tbIyOjdu3eWlpavXr369OnTjz/+OHfuXE45LLJbt259+PDhwYMHP3/+3KHEnBepVYsKBMjJ0bi9hQWpUaPMe9cTHp+072aMbhUtDWezn1pbN0pOLlAwFFCwxMTBpLsgACdPNra3V64ylGUJOSYAnob0AtDbaUO/JuGeNb3h70/nzqUhIXl1cAG8fKl4/JiMHk1++IFMmEBv3EBCgvqR8Pno0UN1QViwNDlRa7mBREVspNTJtbiwgxBMnG2xc0Papw9SkagwGG9gSExMWdmZigN/ZzRpZeBRQw8jlK+Au3fv/vLLL1oaEIKufQVd+wqSE+W5OQpTM5a5ZQVYmufmKG5eyM5RZ5BAKYLeSR7dEjZrp1szwWKjZl1+UryshHgmj6qeXGOB+pOFqTnbWMDKTNdo0sBmo3qtwv8jIejSR9CljyA9VZ6TrTA1Z0slVCalMhnV00+iDFhas0dPNf9MnRcjO0vx8Z04M13h5Mp19+KV16BFJ5mZioUL8eoVkpIgkZy0snrn4ZHQpw88Pc3MzJydnR0cHMRi8fDhww8ePDht2jTdHX453r4QH96ZkZFWqKNUKJAYJ7t8MjszXd5/hH5X3BLERct2bUyLiy48U6UmyyPDpB/fiib/bFnyi71+/fpTJ8+O6n9u3ZJ0ZSEhYwGxdeB+N8TEvXqli2AMDUmfPujTp+w93L+vmDsXqqUZcnJoRAQ+fiT//IMC8+1vk/SMtF17tysUijcfA8PiYkYNH08IYbHYo0dMaNm8zfsPAaFhIQGBbzIy0h89vteuTScAyMoyksoACDmFP85YU2MA7qkZbEqRlaVhb/8jHPlvn/JFm1Yde/foe/3WlavXL0qlksdPH7x8/bxeHd8n/vfZLPaWDbvYbM6jJ/fZLHYjv6ZfdswMDNqxtsDkYahTHV3b4Ox15AoBoLY3fp+tvv1/F/LUDAByhDhzTY2ggZ49Sw8eVLajGRlYvZo0a6ZP3L2ABk0MGqiznqLv3hW703bzPzHMKOa6cc9IY28Ahkasxi3zFFd9BptGh0tTkuQAODxSoza/ZqT3vXv39u/fv2LFiuDg4HXr1v3www/8/DKIbm5uXTp1mnj3Ls0v6p0Hj8dauDBPrSWTISwMzs4a3XqqVCF//ll4T+bhQYYNo4cOITERAgFp3pyMG6flwDt06PD8+fMTp64tXHYnPcfC1Kplu7YN//qNoxT006L1CmlyMv34kZTmg4VCQRcvzqs2KBbTp0/pwoWszZtVm9T0QKBKNUJXZ/w0a+rmjau3bdu2du3awsPcUiCRAL15k6oajScn07//Jv/88/rtS0ppdW+fL6VmALDv4C6hSAhgzIhJ5RciiCUSAHytpTMZPiuMoKEQMzOzcePG+fn57dmz59ixY2m60rPUIhAI+vTpM2bMGD8/P4HgcxX7ZGBgYGBgYGBgYPh/y5kzZ1Tf+vn5OWovZlmUnPzZfuOSkRJbWwQGatmWOjnpGTLisLFmAZZL8PwtImLg7ooGtcApa2xGkP/clq2mlHllI5Tj108UADG3mXrkxq5hrRxMjcaOHQsAWqsnGEqEffwvHmj5PYAjCbSh6Vfn4y1UICTficDVACghaDh3A5v3ISoWYhkM+XB1wvzJaFmOYqBubm5Lly5dunRpSkrKmzdvIiIiEhMTs7KyFApF3bp1Bw8e3KRJkwqZMWnbtu348eMnTpx49mxx7wHUqUNcXanmbz5xdYWra/nHUAkoFHhwM/fdK5FYCDYHLlW5nXoZG9Svj2vXVJspTRoA5CkYrlwBgHw1Q2/H9eZZ74xk6VK24VMAwM+SP7lTTiEqis6cSSMiiu81Pp5u3QorKzJwIOnRgx44ALEa7wTi60uGDlVdEhcl1VQ2QolYpIiLlZUUNADg8ckPP1u+fSF+eCs3N1shEdOUJLlISJMS5EkJcgAvHwtdqvHGzjA3MS2H7ubzk5SU9Pbt2xYtWujT2NqWrbZYUNm4czU3MV7jKVUqoU/v5+ojaADw3VDTmEhZcKC4ZIWTKtW4QyeYa9qQEFTz4qlGi4th78it46vmDMA3YJ0/lh0aLMnJUlA5jAQse2fOgJGmVjbfavX6nGzFwb8zIkKl6alyABwusbZjN2ph2Ln3Z5tYi4+nw4dDdf49Pt4nPt4nJYX8/DNREUp++PAh7xr3tSIR09MHM1XVDAWIxYqn94X1Ghl4lF5PIJXQ3ZvSS34/qQJhIdKdG9JnLCriWrFp06a1azb263QqNkJQ4IeVk03DgiW7NqX3G27asOk3ldGYlUUXLSqiZsiHhoZi+nRy/jw0lwb++klJSVbk67AePr7LZrOGDBylVE96uHt5uHtRShcu+SkpKeHu/VttW3ckhIDHizQSALAUFl7m+DI5AJFSdsn7H/JuKUHAu9ePntwHUMun7pCBIwghfXr2b9m8zfGTh/1fPBGLRU+e3Qcgl8tv3bluZGS8e9/fAHh8Xr06Db/w0BkY1EPr1ZDMGstr3QgAdv+Jw+dw5R6qOmP2uKIF+6RSumQJXr6kbI4waR9gXrAmVwixBPxiP/3z5wtVDwBiYuiFC2TcONy7R3ftojIZad6cTJqku1hbCYiHB7Wygkpcn0RH1kekt+GN+96jX9Ue2qiloW/zvGuNrQN75q9Wh/ZmH7xhJAI7IoA1bNSiqZN6jBgxwt3d/cqVK+3atVPtXCKRCEJDaVJSocsii0WcnDBsmFLNQPfvx44dNCWFmJnhu++IHgbkAMjs2WTgQPrsGfHygo9P8dUKBV25EnfvQiajNWqwVq4kxsY7z3eKFHUCG5npOHgGJsZYswAAqLNzkZ7t7UnJDrUTFUWLKrzJp0/Fmmz5DakZCAyGXI6qLti1Avb29j169Dhx4kShoKEAqRTBwYiOLu6KJ5VSSs+cOwagYf1GpRtkaUhJTT55+mivnv3tbNQ7JymvdAYGBk2b6PW4oR2pVAKAlCetgaF8MIKGIhgZGTVt2tTFxaVHjx6XLl26cuVKaIl6OZpwdnbu2LFjt27dfH193ZSGkwwMDAwMDAwMDAwMFc25c+dU3/bq1atUmxcIGgQlH4YGDsTTpxrd9W1tWRMnlmpffB6aNUSzck9jFtRBEGsrtl4ZZMgw8h0NFQKABReLG7lMunSpXbt2jo6OXbt2Jc2aUQcHxMVp2nzgx/tKQcPZRPzpoa7qxxflThqECgDwNoIFFwBiYmLatGmjXPvjMhw+V8SLNTQSbz9g0hAsnFLeXVtZWbVt27a8vWhl4cKFfn5+R48eHThwYJEVhGDyZPzyC9LT1WxmbU1mzfqsA6soEuPluzenxUTK5LK8qPL7N+JXT0Q9ev709MmTRpmZqiYNyhcFlgxKlJUm4oA4I3drUfTF6B8APDUyIpvXg82mixerUTMoycjAjh3o25csXgyZjF64UKQ+rrEx8fMj27cXm7c1MdMxF0ZYMDHRFp+u3YBfuwE/KV7+18qUnOwiZweRiAYHiv/6I2Xmr9aGRl/ZL02FkydPdu3a1fBL1KSPCtPheKPFOKEYbDamzLM4uivzQ4A4LUWulDWYW7CrenOHTTB/9Pj28uXL379/r1AoWrZs6efn17x580aNGikDh32HmYZ/ksZEqBmMwJTVqY+Awy3+70tPlW/9My0msnCTnBxFUoIsLko6ZLy5d61vL6CYlanYtCwlNqowcC6T0vho2eVTWYlx8uGTzD7HTukPPxTJJiwgIYGuWUMaNVIKuX744Qdvb+/OnTt/jjFUFLev5GgpepKTpbh6JtujeqlLZlw6mR0brfFnEh4iefVMVM/PAACl9Jdffjl27Pig7qeEWfYlG2ekyc8cyfTy4X3lEitV6Jo1tESYp3Dtx4/YvZtM0NNA6usiJjbq3oPbBvmJqhwORyaT3XtwOzomavKEGRbmeV8VQkiLZq1PnfkvJjbq1Nn/+vYeSJ2do3MTAbhkFoYqBRIpgBRDPgDqql9FsW8QiURy4MgeAK+eBb16FnRgz3+qaw8c3Lfv4M7EpLzE8bi4GBPTvBMXSz93NwaGyodKo05sTlZNDBjcE4N7qmv544/03DllxNpJ8P4TKfQdcbIvoWYAaLH7OkJgZUUvX6bz5iElBQB9/Jh++sRas6bUg3Z2RocOOHu2mLeckTClc8aJLr/9UExnZiBg77tv9jYcAD6E48On5o+eRIhyQ2vVqlXS/a5mzZovXr6EkYqUg1L89BPp2xcAQkLoxo1KfwiamYk9e4ivL/R8fHN2JkW1CIV7WLWK7twJqRQAgoJoTk7Ghn+DVQKScgUevsh7zVq8mAYG0vfvQSksLMj338PaWtt+FQr6xx+4exdSKby9yerVsLSEQVFxYYmbcFMBLuxEcipEEjjnX9Lr1at36tQpmUym+rnRS5fw5580Ph5GRjAyKvinfHKwPWRtyFr5S3pGOovF9muoscpG+Tl24vDzl0+iYiKX/vKn2gbxifFQ+upVBJGR4QBiYtSIHRkqB0bQoAZnZ2dnZ+e6dev27Nnz3bt3gYGBHz58iI6OTkpKEqkYqPJ4PGtra2dnZ29v75o1a/r4+Pj4+CiL7TEwMDAwMDAwMDAwfA6EQuGjR49Ul5RW0BCbn1RWMlBIevTAyZP0+nWUTLPl80nv3lCWjax05PnDYX+5eeIsGQ7GY30EjZfkLVnhQSy4sKhe/dSpU7169bp586aPjw+pVYtqFjQ0syC2PCRKEC/Bs0w0/ixRqrJzJD7vg+6aPzVU4NCweS8OnEF2ibIMyWnYehDe7ujfpfLGWTZ4PN5ff/01cuTIvn37cotO9pE+fRAVRXfvRlEjU9jbk8mT9Z2q+6JkZyq2r04tGdJLjJedOKYwnLkdS4dApcwEABgaPq1V62CjdU8eiBQlEpuVagYA5Ngx2NpCJKIfP2oZAA0Nxc2bpHNnsmwZGTZMsX07iYmBQgELCwwaRNSVxfGowbOwYqelaDQJsLRiu3noTv89uCM9OUF9J9ERsqO7M0ZNMdfZyZfi/PnzI0aM+CK7lst1zG3K5ZRSfbMHORwydKJZbo7i7XNxYoLcwopVt6GBiRlr9erVmzZtWrt2bYMGDVJSUj59+vT06dNp06aFhIQ0bdq0Xbt2ffr0+WGu+86N6VFhUpm0cEjWduwuvQW+zYpntFOKXRvSVdUMBSQnyo/8m/7TUmtNFS6+Wvb8laaqZihAIsbLJ0LPmrwmrSpY8kKvXaMqtauKExtLV6wg27evWLHi9evXd+7cqdi9VzhhH6Xav81pqWXxdwoJkpS8GypAIqbP7gvr+RlQSidPnvzy5ctf51x+dFOjpVBKovzcf1lDxn1lF34tvH2rba1Mhvv38Q0KGiKjwlevX6Y6vz100Oh7D26FhoWEhX/6c83SeXMWm5vlGW61bd3x4aO7CYnxl66cs7K0aT1tmt3SeekGvNd2VlFmApeM7L31vF/ZWwNwzsyGgwNrxowvc1Sfn3MXT924fF/T2mFDRwDoN6jnp0/BAL374FbBqhMnjzx4cCchIT4pJcHayiY9I61u7QZjRk6qjEEzMFQIUil99aog/35rzpyhFnuDWO4APN2w5Tc1W7CmTlU8elSgcSfVq5MuXejw4Uo1AwCIxbh3D9nZKKXBeViI5Jr9fEnX0T4ZT1q/2IiUQgExTU0lUVEoGps7dgEBKvfv0THyy+sCZ/RMIa6uJZ0FW7duveTmzWQDA+uC/HtjY+Lpmdf/6dNFql1kZipOnmSV/ylJqTYoOIrAQAhzCVH1x1C5FzU3J2fO4L//EBFBevVC3bra+6Zr1tB//83rPyQE2dnkwAHSpAk9dw4yGQBYWEDDfbh1URmkvb09pTQ6OrowkTszEytW0LAwAMjJAYcDa2soFBAIdjf0TsrJRE4mgNHDx5e/0IMW7OzsABIXFxMXH+tgr8a207d+k6ioiIb1KsYlwsQ0r4YXpZSU3mKEofwwggaNVKlSpUqVKl27do2IiAgNDY2Li0tJScnKyhKLxQB4PJ6JiYmFhYWDg0O1atUYHQMDAwMDAwMDAwNDJfDq1Suxip27k5NT7dq1S9VDWv6MgUBdxhTZvh0zZ9J794pkq9vakt69idYq758VSX6eMK/So1Q5ctxIxfkkei4ZufkBEQL8Uo0Mzs/YaNy48Zo1a/r16+fv7y9YswYDBqgN/RIfH86KP7pGY28cANxKo43NvqJZgFQpLubPiQ2yzxuYUtAgk2P3CTVqhrwN07H+329A0ACgZcuWzs7O586d66vMNFKBTJtG2rena9YgMhK5uTA2hpsbmTsX+bN4XzlH92RoSlDOSFecfWjx9OatRu3aAmhsb//U2Bh2dujfP7VN33e/JpdUMzwNyZNJTRp2FbYWABAZidRUbSOQSvH0KZRp3NWrszZs0DlmYwHLtRpXi6ChqhePb6DjN5KcII+L0uY0EB4slUopt0SW/9cApfTBgwe7du36Ins3M9ORNWssYJV2otLImNU4P/SenZ09YcKsp0+fPnnyRJn+6OHh0bhx4yFDhgBIS0u7e/futWvXWrdu3bBhw/XrN6QlOL16KhLmUjYbTq6cTr0EanUJzx4Ko8I1/scT4+TnjmYNGvvtxIyBmEhZZKhGdwGxiN6/llvxgoYzZyAUamvx6dOZM2e2bdv25MkTY2Pjit17hSPVoWeATFcDtQhzdJiU5OYoAPz8888BAQE3btzYvUlCqZqCOwVoqa4CAA8fKo4dI+np1MiItG1L+vRBifTZSiVHw1W/AFVD9a8Aevw4/vsP8fFULiemptTHh7VgASyLhKSyc7K3/rNRVc0AwNHBac6Pi44eP3D77vWU1OQt29dPmzzb1NQMgKGB4cxpP69c81tGRvqRY/s85y8bVKP+spggOSEH6njVjU9+6JJ3L9gjJpmMGg0NKcjfOn5+fgWvnz59WjKIpWxw4sg5AH0GdA0PL0yvjo2Ljo2Lzn8dA+DZ8yeMoIHhW0IiUY24V6URd6x+eLn2ikKBhrXV2DMAgKcn66+/6Nq1yMqCgwNZtgyGhsVNEHNzkZysKmigJ0/i0iUqELCmT0fVqiV7ff9GvG9bema6AjAP4XWOq2E+6P60grXEwgIuLsU2iYovzFMwpxmnhCPqXwqgF6WoUgU//0x6FvGjaN++/a+//npXIOirHCqbTRo1QsFUg7U1igpdSYXcHsjlxd6a8yXe7kbRCVDuic0qWt/QwIAUkyBQStetw82bkMlorVos5aetpJha4uNHkpFB1q+HmxsePwaPh5EjSceO+gzT19cXwL179woEDfTJExoZmfeakChjvmPNGrw/V4XmZiVtWK5c3q5NxyaNK6DQgxauXLsIUGNjwbETB8aPnWZoUPyOUaGQAagoNziqoADq1KrPqBm+FIygQTeurq6u30jFUAYGBgYGBgYGBob/bYKCglTfNm5cOgNDkSKvqjOLwFrt/AuPR7ZuJS9eKPbsQWoqoRTOzmTSJLWzKpVGVv5Eh1b7+QpDRvE8E3fTcCedPs0oXufCkY+1XqRbUXvL4cOH37hxY/HixWvXriWHD2PaNBoQgMzMvNWmpqR+fbJ5MwSCVhbYG0cBPM/EV8Xu2Lwj9TVFjfzpKaWg4eELhGn1lQyPQkgEPL6Fp8YxY8YcOnSopKABAGrWJP/+W+kjqgBkUhqlOSAKICFOFhLJffbsmTLk0CgnB6GhzwYMuHc4q1hZgQIpA4BGHmcLs8ZZLN2p+qUvp/rdSLPA9zJJtprBu7hxB+sRln73SpSdpS1UmZ4mi4uSVan2NRZ6T0hI4PF4tra2X2TvLTsZvfIX5WRpDNm6uqv/0NLT0w8fPvz48ePY2FgANjY21atXb9y4ce3atQ0NDVNTU9++fXv16tXjx4/36NHj3r17JiYmJTuxsLDo3bt37969161b99dffzVv3mznzp0TZuk2HHr1RKQ9eq1F7vB18ux+bq7WwHl6qlyYSyu2cgrJ0vqzAd4mJU2YMOHChQsODg4VuF/9kcloUrxcIaeWNhydx66zAd+gLHJINkdHt2w2uXLlyrFjx54/fy4QCCSSFO3tpWINn3pKCp08mb55g5wcZQt64QJ27CArV6J+/TKMvGLga3SbyMPgM6aclg6ZjE6eTG/fRr5SgQIICKDPnpHVq9EoLy2VUvrv3u0pKUkALK2sU/Mzm22sbTkcztBBoyhV3Ll3MzwidNGSnwZ9P7xZk1YymSw1LWXQgOE7/t0qk8nOXzw9YdGv7Rf/fDUpJtzcJNw87+RmIpM7T5xMRo+p7AOvFArUDPX8qv+6YLnaINazZ88KWp4+dmnzlvVv373JzslKS03hcDhR0ZGqjWUy6ar1y+b+uOjzj52BQQ+Cg+mCBYiLg0CAQYPIqFHFGxgbE1dXGhtbsIBXw6OJ2nPzhw903Trk5KBuXTJrFjl6tMhaNzdV5xtiZ4cqVQre0sWL6dGjSiWZ4uFD1o4dqFOnWPdXz2QX3LdLJQg09RNXrcEPew8AVlYYMqRYvQkA33fDrv8QnwQA68SLGsnzijfQiAiydi26dFHdpFGjRhYWFlcbNuxnYYHMTNSrR1RcZ0j//ti3jwYH5711diZT9Cg6mJSE3Fxoji3SOnUQGFi4Fzc3mJsfWIvxCxAUCg4HLX2x7Cdte6Dr1tGtWyGRAMD79zQ9nRRohRVF76/kcshkYLPLUE+wXr16Li4uJ06cGD58eN5Qra0pj6eUh+6qX/2Zky0LtMV/+4i9PYA2rTo0bdyiqpt7aXdUKiKjwhUKBYCcnJy3795cuXq+T68BxdpcuX4BwOs3LwYNGF7+PaalpwGwsCh1GS+GioIRNDAwMDAwMDAwMDAwfDOkpBSZLi+t8jg5v1yCPQ/a5ukbNGA1aFDKoX1GCsKdgs/5ACdS4GoKziTRaynIUBcdri3AaEcyxAGG6iIjq1atqlmz5ty5c+3s7MjRo+T1a3ryJE1PJ9bWpH9/1KiR10l+aC9IV+pjZZIuw5aovEDLROe8r0Z2drZcLjczM3sdCJG2pFOkZSA4/NsQNHTr1m3WrFlfo0mmTIaAABoXR5ydUbMmSlNzOilBnqU5LA1AIqbv30k9ffiqIQfVhMtiNPI4q3whyqXCXIWhEQtVqsDKqlCjUxI+H82b6z9mANceYM5KVmSkVSuXNBsjGY+ddwgGhqxq1bmjp5gbGOr+HwmFuuomyCAWVVTd2ApGLBbzdYYMPxsublxvH97LJyK1pvr2Tpxeg9QIEY4fPz516tR27dp17NjR2dmZEJKYmBgQEPDnn38GBQUJhUJzc/MaNWq0adPm6dOnha68muHxeLNmzWrVqlXv3r1ZLFaPHj20txcJdSTNf7X/bk0UExWVRCKhOVkKQ6MKFfRp/eLJgOGfPq3eskWZj1jJ5OYo/tudGfFJmpWpkMkUJiZsGwd232Gmzq4aZUm+TQ0DXogkEk3r4eRSlrsHM3OW9hrRdg6cn3/++a+//rK0tATA4+k4ZXH56hpkZ9MhQ6hKOAcA5HIaGEh/+IH1778F9w+VDHV1xcuX2lp8oYGVRDF/Pq5dK57mq6yF9NNP5ORJZZH1G7euvA14BcCvYZMunXsuW7GIUlqzei0TkzwD7cHfj5RKpQ8f3xOKhHv27yCEde3GpajoCEKIi4trZGT485fPMjLSv/tlec6+vx/4PwJgRlijfHzdBw7hWWmt4/7NoqJm8G7WpKWLcxUtjQt0k9Om/Ki831AilUrCo8IJxVP/h7fuXAcQEvLhU2iwe7VvwwSL4X8YIhLRyZNpQcLAmjVwcCBKvzHVZhs2YOpUGhEBNpt4e5M//1TTV2CgYtSovDITDx7gw4diOmnyxx+IiaHv31OJhOXmRn75pVAKnJlJL18u9MWJjaV//kkOHiy2B1HROxyRjJ2x9aDd2R3IyiL9+6Nhw5KD8qqKn8ZhywHEJ6GGNBwqmk8aH0+Cg1GzZsESDofTpEmT50FB5PlzNQcoEJC9e/Hrr0hMhJkZmT+/pCFEEbKz6aRJNDAQcjlxdiabNsFdTXSftWwZzc6mr19DLidubmTTJgAWZji+BQqFfmLpmzdRcAdAKQ0IIAW1PBo0QGBg3tWBUuLmBisrPXpUAyGkX79+27dvz8zMNGWz8f49bG1JrVr02TMAHKoAoAC5GxKIkEAA9eo0qFb1sxfrfPLsIaUKQgilFEB4VFixBmfOHVeaEqWmaXXa05vklEQAVpb/m5e8bwJG0MDAwMDAwMDAwMDA8M2QlZWl+tY0v4qhniTmP+zbqrVn+FrJzQ/3GH2ekhNRImyPpofikaous7e2AF2s0ceG1NJa5NTW1rZ3796HDx+eOXMmANStS+rWLRm7qJKf0BivOfRSyQgVGB9IU6QA4GaI7/LTxZX2DAAszXX0wOHArHQVYL8Ytra2bDY7KSnpS6XFq0Emo3/8gRs3aEwMxGJqaEicndG9O5k1S7cpAgBAoaBK/09tbaSFQVNVWUMxCqQMSlhs5BVr4PGIj09emVh1EHd30qIUlqqPX2HyIsQkAGBdCbWyMJR5muca8hS5ErbU2HD+OI6Rfi62LlW5bA6RyzQevrEp28a+UqxdNJCWIr95MSc5QU4Bc3NWm67G9k55M1FOTk5CofDjx49eXl5fZGwjfjDPzU0LeS8pZshv78QZOcXcsMQJd8uWLatXr75w4UJDdZPm5cHX1/fYsWMDBgz49OmTgda0b53VQzhfZXkRLVhY6fh+8vlEYFrRF782bXD1askAsJIjubkWxsYjNFSV/qykpci3/pkWq1JHJjVFnpoi3746te9wswaN1X836vgZuLjxPn1Uf1m1tmP3Hly6myUl7bobh36UavLPsLRmV6kekZGR0a1bN+USN3duUIBYrUJIiYOzmlloxa+/opiaoYDoaDp/Pjl9upQDrxhYs2crnjwpqAFfDOLmRqZNU7uqOB8+0Pv3kZtLGjZEkyalkuvpRVQUbt7U9GWmYWH0999ZGzdmZKSfPnsMgK2N3Yih4wwMDFb+vj4mNrpG9VoFjdls9ugRE/18m+7Y9VeuMPffvdvzOqE0MioCgEIhDwh807xpq1FjpnTr2T8pObFaVY+S/t7/G1BKHz99oHxdz8+7dq16I4eNU74tdv+gql0o0DSowuXyPKt5AfBw9woLDwuP+EQp1m/+c8TQsTWr1xII1IjnGBgqB96LFzQkpPB9RgaOHkUJQQMcHcnJkyQ5GTweNDx90zVrCk+Ycjl9+pSEhMBDJaRtbk5OniSvX9OMjFTPRiv3G8edRddWGNobiI5GRkaR7oq9BQDY2LEjQwuvj+aWbNsaNqTWAu3HOGU4RvbDx1DU/M0Yj1VWmJqihAlTZmamttswFxeye7f23RWgWLgQd+4oX9PUVMycSc6dU9OOzyfbthGJ5PRlxfaTBrkzUMsLaxbAyEBv6zeZrPjbfH0DWbwYSUn0xg1IpSAEWVmIiNBiF6GdwYMHb9iwYf9PP/3w4QONioKZGWnYEP36kY8fu4VHPnK2NxOJ2RSphnwCuFapDHvL9x/eAaD5dx52Nnaqa1+/eXH+0mkAAFUoZCKRSPs9tj5ERIQCsLf7MvZdDAAqvQQrAwMDAwMDAwMDAwNDWckoOrshEJQujJyYPwfybQka+PnPbdnq56vLTrQIP7yn9R7Tv6KKqBmcDTDcATtqkqDm5L4fWVRVh5pBSffu3W/evKm9jSEr73DECoh05OVWBrfT0M6fXs03/vjTkyijgWKxeNWqVdWrVwfQtgnstKZhODugbk1tDb4qjIyMitXP/pLIZHTkSPrvvzQ0FGIxAAiFNDiYbtlCJ0yAlsiYCta2HIGJtskNNptU8y7+m3/27Nlfa+828TrbyKPwr1gbM3NWQXiY/P47qVZN/Q6srDBzZqnKvc9ZoVQz5JEm5DyNM70TYf4szuRVCGf6Un378fbh2dhpC49Z27DMLb+YoOHMkcw1v6bcvJjz5rno7XPRvRu5G39PPbQjQ+mAy+Fwfvvtt969e7948eKLDI/LJVPnWfYdauJRnWdrz7ayYVepxm3RweinpVZVqhbPhr9w4cLKlStv375d4WoGJc2aNfP29r5+/br2Zk5uOq5eOvUBXxuNWhpq//1mZipW/5q8ZWXqx0CtVjmlgQwYQDTLaP4WiebMnVtR+9IfSvHvxnRVNUMBaSmKM4cy01PV3wQQgjEzLZzUWThYWLP7DTMzNS/L9K+3D7+unwFHXeEJQ2PSqrPxi5f327dvX+D306m3wNZB42nQypbd8/sSgVupFGoTYfOhHz8iIKDUQ68Q3NzImDGwsFCzytYWs2bB3FxHDwEBtE8fRb9+9Lff6OrVipEjaZcu9MiRih0m3bsXiYlaGpB37wDcunNNLBEDGD5krDKiY2lpXbtWPU6JK1etmnXGjf6h4N9qZmrG5fJA8+7YMjLSlS9sbex8atT+n1QzyGSy+w9v/7p07vSpPwKo5+ft26Dx5PHTWSyWn59fSb1CsYVaRJMAJo2fRvLuM0U7/t3y49wfZs39QaH4Cm6IGf5/Iithyqfl3tvaWpOaAQCys4t0k51No6OLt2Gz0aBBXM227SYY/7UfJy5h+m8YPx9wdyfFlNZOTiX3MHCMmZs7l8MhILC2Y/ccaMrS75ZHYIQGtcCbOQ02NnmL+Hy0aFHsDP/w4cOHDx/27NlTr051QT58UH1LY2KQlKSp8dl7vCkrDO48xbM32HMCA6aWYke0dm1VCThxdYVlfkEELhciEcRiKBSQy+n79/SnEuUrtPg7FaVRo0bNGzdeuXdvbmgoZDKkpNCbN4XOTpd7dnppZQ5AymZ/9yGMAD5SWjlSrapu7iySd4fj4e7Vp2eRehPJKUkAXKu4AQQgIZ8+ln+PH0OCALDYTFT9i8E4NDAwMDAwMDAwMDAwfDM8Lzrx7ejoWKrNCxwabL7GgvIa8TBESC4APMtEDf3ytnUiVGBDBN0QWURV4GqAgfboY0N8yuQ34OLiEqchl1GVghmXijJGT5TgUQbeZtMkCXgsNDQhvW1gqGuG61Iy1kRQf5UaAj+7oYsVAERFRX3//fd2dnZ79+4F4GiH2t5ISNbYlW9tGH8jU/oikSglJcXOzk5300qB/vYbffBATWqpVEpv3MC6dWT2bJ2d8A2IvRMnJUmj3sfWgVOznhqH+QZNDa6f58RGqauwArA5pI6vSh6PtTXZuRPTptEPH1QHTKpUwYwZpGtXneMs4OU7fAzX1uD1e+SKYKRHEhGHQ5q1NbpwLFssVhMOEZiSrn2/WOrnqYOZd6/lSsRFfuiZGfJHt3MlYjpqqjmAyZMnGxsb9+nTRyAQtGrVqn///h06dNCn84w0+ZnDWfGxMrGIcnnE2pbdvZ+JQ+l99QlB687GrTvrOLGGh4ePGzfuv//+06eKRJlp3rz58+fPtVed6NjD+OUjYWK8+i+tiSmrc+8KukhUFnaOnKqevLcviqqsaOGlQial8dGy+GhZRIjUr4XhgFFlMRsoDpdL/viDTp2KmJhiaxIMDD5Q2nn69ArYSyl59VQUGa7OKAkAkJwoP304a9QUc7VrzS1YsxZbHd+XGRosyUpXKCg1NmbZO3H6DjMt8EQpA0MnmBkakZdPRGkphSc9G3t2my7GbTob7xv+sHXr1gXL+Qbk+5GmB3dkpCYXPxubWbB7DTQ1Kem0ERqqPRiPrCx66xapVUtbm88GmTQJtrbYto2GhuaFfAwNibs7+flntGmjY+PHjxUzZxb5gonF9MMHLFuGmBh9Lm36EqW9MAhoZibJyXkT8BJAtaoe1b11CzBr16o3dNCo85dOGxkaDx086snTh3fv58lV/7fTUhUKxYNHd85dOJWWXmhOPnbU5CaNmkNFo6BqyQCVOlbFlqvFytJ668bdu/Zu93/+BABAs7IzX772b1i/UYUdBgOD3kh8fUnVqoUmDaam+O67Mvbl44PHjwv0EMTJidSvr7bhglUKbrawti39lGaYK2JfuotPCfxqkyZhwwbExYHFItWrk+XLS25oLGDN/s06JEiSm62onvqQt/8MvWBJpkyBtbVISB/fyc3MpH7NDNS6AQFA8+asXbvo1q0QidCyJRk/vshHIZGMGzfO1dV16tTSqAm0wOMVf2tkpKnt34eQmp+1QSleBSI0CtW0VrQogLVsGU1PpwEBkMuJiwvZuLHI6vBw1Xc0KoqIRFAaFTx6RP/4gyYlEVNTjBpFhgzRthuZjC5YsCw9va1EsjYra5FS2iKT/RX8OoQN1HAzkMlzuZx4geHKa49M2+l1M19++n036N6DmwDq1/UdN/oHXtHPvFnTVmKxuEnj5gt+nS2Xy6KiI2r51CnP7gqsIBzs1AhuGCoHRtDAwMDAwMDAwMDAwPANIJPJ/v333/v376surK9hokQTyQWChm/KoaGlBbmcQgFsiaID7IhhuVMCLqdg7kcaoRI/amWB6S6kvSVY5XArFwqFhoY6Avs58jwJhQEL5TyQTBn+S8DxBPokE0ULDtBfPmGTN+mqwVbhViqWhRWRMhixsdKTjHQAgAsXLowZM2bWrFlz584tyFD8exm6jEGwuoIDdbyxaXG5DqQyuXbtmq+vL19r/fjKQyikt25pMsqGVIpDh2hAAHJzYWyM1q3J0KGaXBD6DzeLj0lRq2kwNCJtuhqpTTLmcknPgaaHd6RnZhRXAxACj+q8Dj2LSns8Pcn58/j3X9y7h+xs8Pnw9ibTp5e2Hu2NR8jM0tYgPhkfQ1FPP9uP9t2NU5Lkz+7n5uYU+RmYmbM69BD4qFNyVALxsbJn94XF1AxKFAq8fSEOfC2uWZcPYMSIEcOGDXv16tWdO3emTp06bNiwRYsWae/c/6Ho7JFM1X93VJg09KOkTRdBp14VH84XCoX9+vX79ddfW7ZsWeGdq+Lm5vbo0SPtbQyNSPcBJsf3Z2alF/+2GxiQxi0N3Ty+qcsbAGDkFLNNy+SRYSqxfHVXopwcxaPbQjNLdsX8l319Wbt20QULaEgIMjMBgMslbm4Pq1dvHh1dMm29EnjxWFis+kkx4qPVC1mUGBiSYRPNFAqkJMpkMljZsHn88tYfIQT9hpt26GF852puUrycEFqlGrd5O2NDIyIUCi9fvrxixQrV9tXr8CfOtji+LzMuRpadqQBgLCC2Dtzvhpi4V1f3zRSLIdWo4cijaNZvJUP69kWvXnjwAE+egM0mLVrAz0+3D7hYTBctKimXAYCMDHrgAOnUCbVr6zUChYIeOoQrV5CWRjkcYmdHJkwoUipe53eVzQafn56eDsDZqYpeOwVat2zfumV75WtPd2+RWBgUFFjd26dunQZ69vDN8Sk0eP+hf2Ni8wQir54FAXj48AGXW+SrW1K1ULLMhHKJJokDh8Nt0axNvqABIKjtU7eCDoKBoXRQIyOycSMWLaKJicTICH37kl69ytYVmT8fQUH0+XMIhXBxIdOnw8ysZLOITxJefHpjJzmA6la5j6NNo9MN3n2E+5AhpFUrevEi7OxIly7Q8KjCYsOrJo+uXEn370dmJgVw7Vraxn1bjpjGR0sBPL6d06m3oI0moWr9+mTHDrVrDh48+P79+wsXLpTWAFIjPXogKAhCIQCw2aR+fRhrvHsRF3VJEIqQngHoJ2iAgQHZuZPk5kIiUWMdVLTIAuHx8pQWKSl0zhwaEQGle8SqVcTDA43ylFX00iVs2YKMDFhbk19/Rf36dMkSevRoK4VioJHRH1lZHQwMmvB4sSZGIWywWWy5Qm4ilYk4bAmbbWFtS+bN02/oZUShULx49ayqm7ulhZVvwyYSkWjYkNHF1AwADA0Mu3XpJZPJWCyiUJBWLdtVxM4pQH5fsXDz+p0V0RtDqWEEDQwMDAwMDAwMDAwMXztBQUH9+/cPKGo7XLNmzRo1apSqn+T8UIE171uqMj7YHn+GI1OGDzno8ZL+5k5amJexq1gxfg6mZ1UMLxuY4vdydKiKXC5n6yoOHZST98K1HCUsU6VYH0l3xSBHQyg8UYKhAXRnTdK3qH3pjVT8GU6fqNQtMWBhqAPmuBIHPmQy2a+//nrgwIFTp041a9ZMdUNHO5z7B6Pn4HUQcoV5C00FaFAL+9fA/LPmwGdkIDERFhaw1lr3Qj/WrVs3duzY8vdTIdBHj1DSjVa1QWIiChz4b97EoUNk7VqoS9W1dWQPGWd2dHdmscx1U3NWq47GLdppzIiq05APanbmaFZCjKzAZNdYQLxr8UdMNlcTtOJwyIQJmDBB18FpQ6TLOF8mh1T1ON68oVu30sREIpHA0hKdOpEhQ1Qjat+PMvWpy79xISc1RSaVUL4By9qW3XOgiYvbF/OiuXY2OyNdo4e2SKi4cyVHKWgAwGKxGjRo0KBBg8GDB9esWXP8+PFaTETCQySnDqrx3s9IU1w7l21hwfZrWd76uKooFIqRI0fWrl178uTJFditWkxMTLKytEpdAAC+zQz4fHLuv8yEWLlMRgEQFmzsOM3aGnbsWUGz8JWLoRFr5q9WR/7N+BQkTU+RadI4ARCLFY9u57bpbFT+UD0A+PiQM2dIQAC9exdZWWjYkLRq5b94caNSmj+pJTtT8cpflJIos7Tm1PU10Kfog0iow7dIrEehJhYLNvYVPNlrZsHuNbD4dW7fvn3Nmzd3dnYuttzZjTvzV6vUZHnkJ6lMQV2rcrWNx8UFFhaIj9fYgM1G3S8d6+VwSOvWUPGi0Andv79IWfpiJCfT9evJv//q7iglhY4bR9+8KbAEpwB9/Jh06UJWrszzGG/aFOfPQ3PNAmJrCw7H2tomKzvzY/B7hULB0rcwe34PhIwfPaVUm3xbSKXSU2f/u37zsjL71srSumf3vjOfzQZQoGZQShY0eTBoVzAUIyU1efPWNQVvB/YdxuN9HTJThv+f1KlDzp4tzNovMzweOXiQBATQ6GjSuHFh1YOinNifxVXkXeZNePIGDtnyNANfpb7L2Zmou8GOjsP8NUhNh0cV/DEXxrIsevp0nhIRoBER/60Lj1fkzQlkpCluX85p3s6Iyy3dfcL9+/dtbW27detWqq20QCZOBJuNCxcgl6NePTJtmpbGfrXx6BXyPxi4ucCnRF0seuECTp+mAgFryhR4eBRfbWSk3gGiUyeEheXpKng8tGqlfIKgp08r1Qx5pKQo9u9nKQUN79/TX35BQgIAhIdj+nRy+jSePlVeaP4yN/eXSHokJ+/xrHa/WX0ArlXcQsM/JRnyAdT18iFz5sFFTy1GGXn89MHufX/XqVVv0Pcjnvk/BrBu08olC1eobRwbFy2VSh0dnIyNyiuHXf7nYqXk1sJcXTkqhkqBETQwMDAwMDAwMDAwMHzVJCUltWvXLjY2ttjyWbNmlbar1Pw8QMvKCfNlZNDVq/HuHc3JIXw+dXVlzZ6NqlVL240VF8vcyfQgCsA/E91fUkM2prmgvx3x1hioLY6U4p9o/BFGs/PnSiy5WFKNDHcolyuDKl5eXgEBARKJpGSGRAFP830RapdJBKCg2BuHJZ9oukq4l0PQxAyNzODCJ2ky7IyhsWLIKSa+p2IFGWQPOcWlZGyMpM9UXBkMWBjrhJlViC0PAIKCgoYPH25ra/v8+XObggKrKrg64eYh3HqMYxeRlgFrC4zsB1/9EizLBr18GX//TWNikJUFIyNiZ4c+fcj48ap1UkvFmTNnEhISBg8eXLHjLDthYRrtGUoil9PAQEyaRA4cgDrb/+p1+D/9bnXuaFZ0pHTOUhsAOzakdu+ruwxBHV+DGnX4T+4KPwaKpVJYWLKbtzdyqvIZZ0ua1AOfVzwZSxVbS7gr02gppQsW0IsXkZqKgiotDx7gxAmyc6eqM4RPfb5PfT4AsYjyDb68YKuk53wxsjLVhN/s7e379eu3d+/euXPnatrw1MGskmoGJbnZiusXsho2NyhltE4bP/30U0JCwpUrVyqsR82wWCw9K6nXbsj3qWcT+Fr0/o1EJqVVvXj1Gxt8Df/3MsM3ICN/MJeI6acgyZ4t6dnqvh5KkhNkb1+IGjatuDI/tWqpVjR49uzZTyUrTJcGqZQe+icj+L2koEzDpZPZ7t7cYRPNtf+POLqiL5yvRotJKd24ceO2bds0NbC0Zlta61Hb3MKCuLlRzYIG4upK2lVISmXl8uiRjqubVjFfHjIZHT2avnxZfHlqKj12DHw+WboUAOnXD7t2adRPcDjo1AmAn2+TsPBP8Qlx5y+e6tWjnz4H8f+EuPjY7Ts2xcZFA+Byud279unUvhuX+7meE8Ri4bxFM5WvWSzW5Akz6tVpqHULBoZKoZxqBiWEoHZtotV+JjOjyLnRiCcf9h11tNN4dUtMQZfR+BQJALce4/UH3JgXTlJTVdtkyIygcuOXlUGT4uWOpSxD9vjx48zMTN3tSgMZNw7jxtFLl7B+veLSJSIQYNgwok5ZvnQWQqPw5A2EQjjbY+0C8Is+TNPly+nBg8jKAqB48IC1dSt8ffUaw+zZMDHBtWtQKNCiBZkxI29FSXcfqZQuXYrERJqQkKdmUO46PBwnThQ8fmZbmi1zd9lL5adrerDZbBtr24YNGoeGfwJQt3YD78mlnp8pAy7OVYyNTVLTUs1MzYwMjXNFOXVr1ReLhU/9H3t51rCztVdtnJScCKDYwrKh/AwIyNLFq8vfG0PZYAQNDAwMDAwMDAwMDAxfNatWrSqpZujevfvo0aNL21VBFNy8Ep6E7tyhv/xCw/KqFFAAr14pnjwhY8aQ0mf6jnSESEEWhlClx4RQjlXhWBVOnfhoZIYGJqS2AM4GcObDsGgEIVOGaDHupWF7NA3NtxYgwDAHLHUnFSvscHJyaty48fLly3/77TdNbW6n5cVkm5qVOjATkI0fP9KnKv4KPsYY40S+s4WVyoGMdCQ9X9LAHEgUmPSeLgqBmCJLRQDBZ2G4A2a7Ekc+AFBKd+zYsXDhwkWLFk2fPp1olQu0bYK2TUo78LJAly+nhw4VpB8hO5smJuLjR/j7k+3bdftdl0Amky1YsGDdunWVaqUeEEDXrUNUVF7ZiGrVyLx5hXIEFxewWFrySktCIyKwYAE5dEjtWmMBa9BYMwBzlgLA+JmWmFlY7lQLXB5p0cGoRQe99UHlo00TuLsiMFhjA3dXWJoDAF26lB47BnFRSweJhPr7Y9QocvIkSgRdvpKoNtX1X1VoCPYNGzZs5syZmgQNmemKpARtrvuJ8fJPQWLPGhWT7bphw4arV6/eu3fPoEIm+nUhkUj0j6Kx2KjVwKBWg8oYWKXB4xNTM5ZUou03q1AgPERakYIGFSilL168aNiw7PFFmZRu/iM1NEiieuLJSJO/eCxPSUyZ+auVFm8Jj+q8t89FWs5YllZ6SAQqhWvXrvF4vNalMS3QBJk3j06cqBo7KcTICAMHVkyYrZIRicrbAKBbttA3b9Svk0rpxYtkzBi4ucHQEDNnYvFipKQUb0YI8fMjkyYBaNOy/d37t+LjY89fOu3sVKVBfT813f7/413gm+07N4lEIgDVqnqMHTnJtiKCXlr4cW6+1wXBtk17SuuWwcBQoZAtB02iE9GmMUb1K7NeughCETKzYafZVM5IwAIKbwEdHVi/zdS246Wb89QMACjF8wBcjKzWw9qaRkUVtDHmyaByb2gsIFY2pb5curq6BgUFKV/L5ViyCY9egMPG4J4YWR4NWGwsXbpUKWKjADZtIjVqoKgRIAAuB0c3IyEZEbFgs+BdrehqoZBeuIACE6+4OLp6NTl6VM8hqPWWI716YedOGh6e997Skrx6RS9cANRpHSQSNGyIDx9CzE3WNqurIETpzvTxw6fOP/Rp3ap9XHwsi8X6rtcAPYdUTiQSSU5OVk5O1qOn9zt26HLm3InA928uXzuvUCjcq3nO+6lIMcjs7CwApqZqCqCUCoVCnpKaDODXhcvL2RVDeWAEDQwMDAwMDAwMDAwMXzWnT58utmTw4ME7d+4swyRgQVTb7HM/CYWEKObNU5OBFx9Pt26FjQ3p37+0XU50Rkcr8tNHejMVBfGOGDFOJeJUYmEAxIAFAxay5ZBpCIpUN8Z6L9LMvLT714t//vmna9eur1+/3rx5s0sJt0mRAnfS8l63V29Eqp40GaZ9oJeSCw/K3RC/uZMeNmoqrVtzcbIu6fOafsgBgGSV8twGLIx0xMwqeVIGAAkJCePGjUtMTHzw4IGXVwlzzy8EPX2aHj6MknlCYjG9fh1//EEWLSptn3///bezs3OXLl0qZoh6QDdupHv3IkmlwMn79/TFCzJjBhk6FABp1ow6OyMyUmMXarv9+JEkJUGdi4aaxnqoGbRTIHBR25VybWn3wmFj6jDMX4sMdZlgzvZYMQcAEBVFz58vrmbIh759i82bSemNaioHQ2Md52dDY/Xz1y1btoyNjY2MjKxSRU2t94RYWVaGNq2EREzDg6WeNfgSieTmzZtRUVFubm4tWrQwNCx1/PvcuXNr16598OCBhUWhr6xUQq+dy/kUJBELKZsLe0dO9/4m+lQT0IeMjAwzdQWntSAS0qvncqJCJRIJ5fGJtw+vTRdjDqe8QQmZlOp0C/hMcLhE57Wdy/9cIcCAgABra2u1Jj16cmxf5qcgCdSdEiJCpYd2ZoyaYq5p21YdjR7dzo2LVi/ZEZiyOn/3tZQU2bZt29SpUyumr4YNyZw5dO1axMUVWW5mRvr0IT/8UDF7qWQ0F0rXtwGAO3e02TwkJNBdu8jvvwMgvXtDLsfGjTQ0tLCBmRlp0oRs3gw2GwCXy5sy8ceVa37Lycnef2hXrjAnNTWFb2Dg7VnDzbWapp38b/Pm7cttOzbKZDJCSI9u3/Xo2pvF+ryaoczMTKk0z51p8ICRjJqB4ctCuC4b9pooFDh7DRdv49hf5epNLsfEhbjnD7EETrb4aynq11TTrGMPwX97MjLTFQAEJqyO3XWIiZPTiryVyfE+zrjH8OH45x8kJwMgXl59Zron7uWkJMkAGBmz/JoblkHd6+zsLJfLlfUTJyzCf+chkwPAy0DkCPHDsNL2lwc9darIhEBqquLIEVYJQYOSjXtw/DJSUmFng4lDMGNk/orY2OJPhaoVylJT6Zw5+PQJfD46dSKzZ+s1MgsLsnEjfvsNyckwNaVcbqEhkExWRHHu4kIaN6Z3715v2fiKEVtBSM20zKpsnmfLdpPeRgwfPvzhw4cjh43Ta6cVhHs1z3atO4ZHhKYkJz97/hgApURgJDAwMmrVorirU/5jWnlva588e5yVlelg7+TspOYJhaHSYAQNDAwMDAwMDAwMDAxfLzKZLFRlfpbFYt25c6dFixZl6y03/8Hc8DNPIdLFizX6Caen4++/0aePmuwHXVQzxMm6RKTAlRScSKA304oYDygRKaCpyrYlF7NdyURnfL5AlaOj47Nnz1atWtWwYcO1a9cOHz5cde31VOTKAcDLCFX1Di++z0GXF4U1Jvgs/FgFs1yJlpCWAx83GpLV4XR/HFKkAOBsgMH2GOdE7FUMPI8fPz516tRRo0adPHny89kLl4WdO5GRoX6VVEovXyazZqmvk6oBoVD4xx9/nD9/vmKGpwf0+HG6cyfS04uviIuja9cSNzc0bw6BAM2aITq6VCYNSEwktrYon1hBu0xB+yZqV1FK9Rc3KFsu20L/OYzEoim1bs5YPjtvCpju3q2ttLxcjrt38bUKGpq0Ngx6KxaL1X8aHA7xqas+65rFYnXs2PHatWtj1VnycrhgsYhCoe1D5vLI9evXx4wZU7VqVS8vrwMHDrx//37NmjUjRozQf/yBgYHjxo07f/68qq4iMky6f1tGXLS04J8c8l4S+FrcuY+gRfsKsPeIi4tzcHDQv33AS9HJA5kJsYUhzw9vxE/viYZPMnOpWpYT2rMHwgc3c9NT5TIpDAyJowunzxBTvQoHVBw2dhwzc7YwV6MPB49PfOpqrGpUTm7dutW2bdsyby6V0qAAsVo1g5JPQRKRkBoYqj+ZcHmk/3DT/X+np6cWPyUaGJImbQyreX6uA88jPp4GBIDFIrVraxGNpaSk3L59e//+/RW1WzJwIPH1pStXIjSU5uYSHg+OjmTSJFSEA8SXoVs33LypSY4GgFJKZDId94HJyTr2opKgTPr2RadOOHAAz59DLqeWlqwRI1CnjmpzezuHEUPHbvtnY3ZO9t4DOwuW+zZoPHrERNViYQqFIi0txczMolItnSqX8Iiw7Ts3y2QyDoczYczU+vX0Mm8vJ/N/ma58QQhp16ZjJeyRgUE7yhtwkQQ3HuLWI7RtWvaulv6F/y5CKgOAhGRMWoj7x8AtcQqp39jA2o5962KOgqJ5OyPPGjwAkMvpn3/i4UMAaNyYzJ9fcHps1wRX70KYfza1sULPdiAek0nr1vTECdjbk8GDnQWCH93kV85ki4TUr7mhT72y2HTFxMQ4Ozuz2WyhCA+e5akZAGRm4/D5UggaFIqiPnr8EoPR8Mh57ib+/Q8Z2QAQFoX1u9ChGXw8AQCursTamqo+G9oXesnQ8ePp06d5r0NDWcbGSmMe3TRoQM6cyXv9/fdFbl4ohZNTNsv0kW1POwtZrck/pGWmHW/fhBJYCUUWWTm3HYxuPr+3YfzoBUZG6SUf9z4/gweOlMmkU2aOVSgUHdt369t7AIej/oO1tLQGEBkVXvCwVjYOHd0NwM7u87r4MOjkf/a+hIGBgYGBgYGBgYHhfwCZTKZaU5zL5ZZZzQBAkt/TZ0vvBABkZdFPn7Ssp6GhePCAlHWm3oCF3jbobUPkFIE5eJaB19k0OBfRIsRLIC4aBxGwYcWFjwBdrEg/Owg+f2SKx+MtWrSoT58+AwYMePny5Zo1awpS0I7G502V9LHVt7ezSZj4nubmTyo1McOW6sRDj9ChgI3f3Mmv1RAnBpcFO5UwkEgkunz58p49e4KCgs6fP++rXwnSyiM6mmqvrh0dTW/eJD166N/lnj17/Pz86tevX96x6YlCgX/+UaNmUJKURFevJs2bA2AtX05DQ6m/fyk0DZQqzp5l9eqlz5yUzjaEkIP/pMdEScVCymYTK1t2174CF7fCGTHVya9iYgW1nSvFDbqPAlg0hbz+QJdvQUQ0RBIIjFHDHb//CPuCMGKBDawGaErKV1FeQh11fQ2qevE+vFUfz3N25bTrpjFBuU2bNnfv3lUraHBw5ppasFKTNGYtGxiRiLhr8xZMPnToUEFk+t27dz169DAyMuqvnzVOZmZm3759V69e7edX6MqeliLfvSk9Mb54oD01WX7+vyyBCateo/Ia40dHR+t/gQsNkhzemVEs8q1QICZSumtj+rSFlqXyW6YUu/9KD3guUtWgxEXLwkOkfYeZlv/Q9IfFRjUvXnysRkGDgzOnmtfniuvfvn17wICyGyZHfpKmJWk7laUlyz8Gius01Ph5Vq/DHzPd4vi+zMRYmUhEAbA5xMaO3aK9UduueuT0l5k3b+jSpTQsDImJAKidHXF3J0uXwtu7ZNsbN260atVKIKhQuwh3d7JjBwAilysdBb5pSK9e2LWLvnqlscX797RvX7Jrlza3IZ3XuGINBIKCIJamLRvU8+vfd/Dps8dkssKfmP+LJxbmlt/3H6p8K5FI1m1a8Sk0WCAw6f/d4OZNW+kYxjeIRCL5Z9dmqVTCYrEnT5hZp1Y9nZs8e/bMz8/Pz8/v2bNnJdcqLxZqVxUwf8FMiTTvY/9hwgwtLRkYKh+hCA9elEvQ8MAfUpVLd2gU3oegTnU1LV3cuCN+MFddQhcvpgcPQnleevcOOTlk5UrlqvGD8OAFrj9Aajqc7DH2e9TwAADUrElqFlpAWFixB40pe02Bq1evXrx4ceXKlQCyciCSFFmrR40gADh5GWt2Ii0T1pZY9iNaNwYA0q8f9u0rqEEJOzvWOPVmBscv5akZlCQk478L+G0mAIDDwZQpWLMGsbEghHh7k2XL8tpFR9PgwiJ2RCTCtWvQIGh49hqb90Muw4h+6NyyyCrq4oJHjwrf29vHbD23a68iJUG64MEgljD+Ql1vSmAukqQYGjyokqe+ffLg1pUrV/T6dD4DHA63b5+B7wLfdu7QTZOaAYC3Vw2BwCQs/NPZCyd69yi1R6aSY6eOiEQigHTuWIoHcIbPASNoYGBgYGBgYGBgYGD4ejEwMODz+eL8LDexWFwGU+4CCuKMFVIlVCPh4WoqGasikeDZs/KnHrIJagtQWwDVuWuhAqDgsD6jDYM+1KpV69GjR7169Zo0adLff/9NCEmS4HL+pzLATq/BbYzEklCqTMbmEIxwJOu8SucXySZwzo8cSSSSCxcuHDt27NKlS76+vgMGDDh8+LB2I3qJmD5/JFL6h7t5cf2alcXCtNTExSEtTVsDuRxBQSiNoGHr1q1//VU+J9lS8fw51RqMp+HhJDYWjo7g8cjhw3ThQjx8iJgYyOV5aU1a9A1mZsTHp7ArzZUgdK4FsGRm4oObuQVvoyOkoUHSZu0Mew000TL+4oejh9BBLXW8cXST/vspwec9kZWX8T9abFudGhYslavUv2EROLtxx8+y0GLs3ahRo/Xr16tdZWBInKpwtQgauIbRc+dNvHDhgqpQycfH57///uvVq1fr1q31qSYwceLEtm3bFnN0+G93Zkk1g5KsTMXFE1l1GhqU0608Ojra2dlZz8YnDmSWzONXkpQgO7or44d5pajrc2J/5utnIpm0+O8lJUl+fH+mgzPHzrHy5g/7jTCNCJPGREhLrjK3Yg0YYfqZvviU0nv37pXnVJmRLpfJtemZKEVaipxSBL4SPXsgEokUfD6p62dYv7FBwUG5e/PmLrMOD5EGvhJLZdTNg1urHv+zVgCh167RRYsQG1u4KCGBJiTQUaNYa9agefNi7R8+fFgeaakOvn01AwCwWOSvvzBqFA0JUd9AoaAvX2LsWHLqlMZDtrKCagmJkpQo7AUgIzPj5atnKakpDvaOTRu3KHk96tyhe+sW7bNzsszNzLOzs5f+sTArOzMk9GNBgzv3b3wKDQaQnZ21Z/8/F6+cdXJ0ru7l87/kKHDuwsmk5EQA/b8bpEnNoEnBoHZJsW3V6htSs1OVL6ytrOvV9X0X+Gb/oX8zMzN69+jXuRMTIWP4IhSeH0yM0V59GYRChCLMW4XXH2BogMlD0at9kbU8bvG3RvoX+3r4EAUqK5kMjx+DUuVdLiHYuxrB4XgfgkZ1VVS/FUdkZOT48eNr1qw5c+ZMALZWcLZHgopFjrceZXneBGHOCsQmAUB4NCYuws0DcLQDLCzI1q1YsgRJSTA3x7RpqFFDbQ8WpsWXOKokAJABA0izZvTCBVhZkW7dUPAAK5Oh2MOOhmeok5cx64+847r9BHMmYObowrWsX36h797RwEBQCgsLMmDAifOspESZtTjOWJp+19XxYRV7NqWOWTnpBoWiUmm5S/uVk84dunfu0F17Gz6PP2bExL+2rz9/8bS5mWXrlsVrUujD1WvnAVR1q+ZRzbMsA2WoOBhBAwMDAwMDAwMDAwPDV42rq+vHj4UzrW/fvi3zTDon35hBVhqH+1LDYkFnWdzP5uL7uatpaIJSHDyDE1eQkgYuB/Y2mDna/PLly127dp04ceLff/99OokoHTKamMFLl8UCBRaG0C35bsoeRjhUm3iXz9P95s2b//zzz3fffbdp0yZra2ud7e9dy711OScxXkYVAPD4Lm5eyGnZ4TOnyQIwMYGREbKztbUpTYn369evU0pbtaq8JEv66hWEQm0t0tJocDBxdAQAHo+1ejVycujDh4iOhqsrVq+mAQGaNiXVqqFaxRT8XjQ1oWSIOitTfudKrqkZq00Xbf9oLZoJnQ4N+ioe3Nx09GNZioh15WNgSGYssrp5KeetvygjXQFQgSnbuxa/ax9j7dFZT0/PsIJUthIMGmuWGCtNiFOjaTC3xKWHU3/55ZeStit+fn6tW7fu2LHjixcvtJct37Fjx/v37x8/fqy6UCKmsVFq4usFJMTJgwLFNWrrcDnOSFecO5oVHyuVisHjEwcnTs+BJiZmeeNJTEy0tdXLviYmUpYQp9HDAEBctEyYqzA00ut6kJWpUKtmUJKWLD95MGvyHAt9uioD2VmKs0ez4qJkYhHl8mBjz+n5vcnUeZa7NqZFhkkl+Y4RhMDeiTNgpGnVz2bPEBAQYGVl5ag8L5UJGzsOj08kGiqtAGCzYWzCXrckJTpMKsn/wF8+FV87yxk+2dzRJe/GgBBU9eRW9ayUQkjp6Vi6tIiaoYDoaLpwIblwAcZFToZv3rzp3l1H/IABrq7k+HFMmECfP4dcvQaLvn2LnTvJxInqe2jbFi9fQqbhl25nR8aPL9IbpVu2rw8IfC3P351IJGzXplPJTQ0MDAwMDAC8eOWflZ0JwMuzMI1aWPTynZgYn5gY//KVfxWXKh7uahw7vjnS09Nu3L4KwMPdq0O7LvpvqJQ4QJ2CAbrsGQCMGTZp556tANq17Qzgn11/5QpzAZw4c6TyBQ0PHz5ctWqVSCSaOnVqj9IIZBn+t1CwWVSuIMbG6NkeTXX5uA2cgev386Lnb4JACHqqhIYH98TzAGTmP77U9IB7FTWdqBuFghY90VGZjMjlqg/Lnm7wdNOvt9Igl8t/++23tWvXcjicU6dO8fPLQ2xZignzERoNHgc+nvhrCQBAJIJQCAv1t0PbDuapGZRERGPvKcxXGiXUqkWOHxdL8Os6BByGyVksmYHq7sV7mDsBV+4hPN+kz8cTQ/sUbeHkRCZMKL6Zqytxcys0BOJy0Uy9MmX97kKVRmoG9pzAjFEgBEmpMDGGgbk5OXMGx44hIoL07Ik6dTJmR8sMryQap61s7ZNkxAXQ/92nJtEJ/k62mTwuJYRwOA2+K7upVWVSu1a9kcPG7d7399HjB3xq1ra2Kp0uJiMjHQSg6Nm1j+ryQ0d3e3rW9GvQuCLHyqALRtDAwMDAwMDAwMDAwPBVU7duXVVBw/Xr18ssaDDOz4LL0ZjfWxFUqwYbG0REaGxgZEQ+X3bjlyAtAwOn49kbiFQM5u88Qa+ORmfOnOvSpdOUKVPixm8GWAAG6rJnoMDsj3RXTN7bFuY4WJuYl/vhtUuXLl266DtzffVM9tVz2cKcwrgUpUiIlZ0/li3Mpd36VajVdjE8PIidHdUiaLCxIe3ba1xbgq1bt06bNq08RUNLjbEuzQeLRYp5YxgaEgcHKpMRCws6Ywbmz1dfPtzGhvz0U0UNMzVZ/YlAJFTcu5bbvL0R94v6nJDRo+m5c4iPV7+azUYlilTKBouFDt2NO3QvnQbI0NBQKpUqS5uXXGtuwZowy3LP1vTYKFmh9wOBvSMnk+60sDCeMmWK2m737t3bo0ePHj16rF+/3ludkT6A58+fL1y48N69e8poXwFJCbLMTG06OJmUBr+TaBc0PLknPH8sS9VeIvSj5MM7ca+Bpr7NDABIJBJ+yVrL6ggOFKuenUqSka6IjZS5V9cr9v/kbq6m34KShFjZZ6oD8PqZ6OTBzOSEwr2Hh0hD3os79hL8uNgq4IXo2UORKJeyOfDy4TVv93l/ko8fP27atBx224CzG9falqNF+2Jpw7l4IjshpkgDuYxGhkn/Xps6db6VjV1l+xPQtWu1GOrQ0FBs2ULmzlVd+P79ex8VmxwGjVhZUTs7TWoGAJDJcOMGNAgayOTJuH6dvnihZh2fT3r2LObQsP/grtdvizT+8DGwbeuOyqu/VCr1f/EkJyfb2bmKlaV1YlLi02cPnvo/AmBlad1dJUjTvEnLGzcvK2PtqgiMS2Fc9DVz9cZFqVQCoP93g7XfGpU0aVC+KCZoUGvYUFLfYGVlpXzhaO8EoF5d34eP7wLg8yuvpo+SiIiIjh075ubmArh27drDhw8bN2YCcv8fodLolbMzQmPNO7cqXoCgJOHReBFQ6AWQmobtB4sIGoZ/h1whDp6FSAyvqvhrid4+YiwWqVaNqihZSdWqn0/6r8qiRYtWrlw5bNiwZcuWubq6FiyvWx0PjiMwBMaGcK8CSKV0ykz64gWkUuLiQtavV6M5LnZTRooYJVCK7ybhztO8hS8CcX4HvKoW2cLRDqe2Yd4apKTByRbrFkKgj5SfEPLXX5g9m0ZHEx4PzZqR2bPVNszMKvI2Owf3n2P+KsQkgs9FKz9s+53PHjasoIGM80JhcEsBJPG4BBj2+mOLyDhYWbUmfJqeQwwN0aktmfiDHkP8KmjWpOX7DwGPnz44c+742FGTS7XtyTNHQdGgvl/t2oWqn7kLZ6Slpdy6c8NvK3P+rFQYQQMDAwMDAwMDAwMDw1dNmzZtjh07VvD23LlzS5YsKVtXpvmRgnRNqa3KIpkG5ZtbNDQkNWpQzYIG4u6OBg3KtYuvCZkc/X7Ao5fFl6ek48Bp8Dim165d++677x5M7sH9aSexcuxkpaPDecGFaoY+tthRg/Aq13YiJUl+51qO2nihSKi4fyOnYVODz2jAzuGgVSuEhWmyDCW1asHJSc/OEhISbt++vXfv3oobn25I8+bU0hKpqRpb2NujoPAtpXTTJpw9S6OjkZtL+Xzi5AQPD3A4xWP5Dg5k+vTKieInJcgCXorrN9JxKtBpxlAuXFxIz5503z6IxSVXktq1ybRpn3HvXw6FQqFQKNSqGZTYO3Pm/m796LYw4GWeaX81b56tS1inzuufPHmiKUDF5/MvXry4fv361q1b29nZNWrUqEOHDj179jQyypswfv/+fe/evf/55x+1cgfd0/JaWwQFSM4czspIKx7aTEmUnzyQaWHJcq/OMzc3T9NebiYfLRFSJZRSLWVbihEbqc3sAYAoV56RJre0ruBYe1SY9NjejLSU4gNNS1FcOp5tZs6u18igVoPKC/X5+/uX9PYoFYTAr7nBpVNSiZqfLLgcEBaKqRkKSE6QH96RPn2RrgtkhfP+vba1lOJlkau7UChMT093cHD4vKP6X4GkpOi4SKSna1zF4ZA9ezBuHH39ushVwNKSdOtGfv21WPOn/g8B8Hi8yRNmnj1/Iiz808tX/hu3rJ466Uc2m7Phr1Ufg9X8rzkczvgxUwwNCiWGVlY2i+Yvu3LtQmJifHhkmFCYC8DBztHevuzmJV8PQmHuvQe3ANTw9nHX2zm8WJkJLWYMas0blIiUjxiAoaERgNEjJnTp1IPFYtnZ2us5jIriypUrSjUDAIVCcfr0aUbQ8P8V2rdzrqOjuT5N0zKQ/xXOQ1jiSjdxCCYO0dZJZCxm/I64RJiZ4NfpaJ7/NEzWrcPkycoaPaRaNbJunX7jLxeZmZkbN24cOXLknj17Sq7lsFEn/2aQLltGL1xQ3nvRhARMm0bOnSvWfvwgXLpTaIFQxREjvytc6/8WT18XPthFxeK3TThYorpadXec3lb6I3F1JcePE5EIXK4W8am9DT6GF761ssBPy/EmKO/tkQQ42WPx9MIGfb5rsmv/IymNAkCBV941W7ZoSyZNQtWqJDkZ5uaVIzqpQPr0GuD/4slT/0ddO/dydND3Ufp90LtHT+5zubx+fQapLhfmFpf9MVQOX8iNlIGBgYGBgYGBgYGBQT969OihGqB6+fJlfH6YMyQCQ2bCrw+qd0Ld7ug1AXeeauvKMt+/OaVYQCE3ly5eTLt0UbRpo2jThnbpQn/5BTk5ZR4zWb6caHLFt7Ul8+frrknx7bBpD569Vb9KKsXpa4hLNtlz9jL1bpQ9ti62zPC/fPrmzZs3b94MDQ1VlIi5LQ2l2/PNNgfa4d+ala1mAHDpRFZ6iRhbARlpikuntNaDKDfkl1+Ir6/azCbi5VWqab7du3f379/fxKRyEytdXYmntjgBqVkTAgEAUEp/+IFu3kw/foRyYkgspqGhePaMODqS7t1J7drw8CC1a6N3b9bx40Qlc6h0yGT0wgXFjBl00qSCZVuPaAzPyOUIDZJoHH9l2V2QX34hAweiWGkJPp/4+ZE9e8CtFEf6SodSymKxtItFWGw0b2848SeLGYusJs2xbNOFN3LUsJUrV1atWlXLVlwud+7cuTExMbt27apXr96+ffucnZ1Hjhy5bdu22bNnt27deuXKlX369Cm5oY0dx8RU25mIw4WHVjuEs0czS6oZlGSkyU8dygJQu3Ztf39/LZ0UUNWLx+dr+xKamLHsnfSdaObydHyfWSzC09VGLRIxzUiTa5JWnNifWVLNoCQrS3H5VHYll2Z+/fp1/fq6HLd10am3oJ6fIa/Ef4fLJTXqGsgk2g4pNlqm3Srjs6BzRr5og4iIiCpVqlSq5c83jc6bPe0NLCzI8eNk+XLSrh2pXx+NGpEePVj795MVK0reIfD4BgBqeNeqVbPOkIGjLMwtAbwLfHPz9rXA92/VqhnMzSxmz5hfMq5vY207bPDoWTPmD+g7BIBAYDJj2tySm3+LPHx8Tyks6NShmz7tC7QLWpQKBRS0Uat4YOcHGgtqgjjYO1a+mgEltJh6CukY/p9T0xNVnACAD8lo6aFl4j/62LwpVQ85QvSdjMt38Po97j7FyJ8QFJq/ztKSHD3KunqVdeUKOXasVJX1yszq1auFQuE0fcTBL16oKklpVBSio4s1aeCDFXNQpzpcHFC/FjYvhrOK8C80GrlFa/Flln2aQQMGBtqttNYtglf+5ERVF4wdgNCowrVSGe4XvQNt2MS2W5d2Nub1lIrdUCsD8uefUN5mW1t/c2oGAFaW1i2bt1UoFIf/26unJJ1SevTYfkppj259bG3sVFfNmjGfzeZYWVS6DvX/Pd/eN4+BgYGBgYGBgYGB4f8VVapUqV279ps3eZMmlNLHjx/36dNn7wks24JolRTuj2F4/hbDeuPPeeq7ssmPNyWqRipjYuiYMfT9+wIbTRoTg8BAPH1Kdu2Cs3NZBm1rS3buxLRp9MMH1RkQUrUqfv4ZLXXZen5TXLytscQzgIRkbN6HibM5/FFLuN3Gmt/Z9++//2ZnZwMICwtLTEz09vb29vYmhDRr1uwFsT6aYcyu1ZyYWPS1xbYahP0lgibJiTpCSim6GpQXLpccPIjZs+njx0hMzFtoZkZq1yYbN8LaWv+e9u7dqzbx6HNDVqzAiBG0xHwfAOLuTlauVL6mW7bQ69fVOBDI5fT1a1K9Orl4UfkV0PRF0B5XK0/UjaPL3P7z2jMoIYQsX04GDaJbt9LERCKRwMSE2tqCz6d//006dULDhnpb+uoiJkaxYgX5+JHm5BAeDw4OZPx4tG1bMZ2XBjabbWpq2rVrVw8PD3NzcxsbmypVqjRt2tTeXmPgZ9OmTa6urmPGjNGzf19fX19f3ylTpiQmJh47duzNmzd2dnZPnz51K+khDADg8YmDM1fLmcHOgVO9lsZqEQmxsqQ4bSeNxHhZSqL8u+++mzdv3tSpU1m6gqBVPbi2DpyocI2lDWztOSZm+mrBajfgP74rlEk1fp9NzdkCrXqOYlCKGxdyXj4WZqTL5TLCN4StPafPYFPHKoWTkFkZisR4bc4QifGyiE9SN4/KU+0EBQVVr169/P2MnGLucinnyd3ctGS5SAgDQ2JhyW7Q1KCqF2/z8hQtG2ZlKD6+kzRpbailTcVjqGt3RkU8r0NCQtzdS5T+/ob4+JH++SciImhODjEwgJMTmTYNny09nTrqcjWwtdXRgBAycCAGDoQun5j6dX3v3r/5JuDlp9Bg92qevy9e9fuKRQmJ8W8DXnE4eb+jBXN/y8nNyczMMDQ0NDEx9ajmpX3nLZu3cXOtam5uYSIw1THOb4S7928CsLW196lZR89NlIUnoLmWBIrKHTT5NwjyP8OMjPRSjPgzYFy0LlhOOQTcDP9/4POwdgGW/J65MXBgbdk7AkpvHKWrhharSaSFU5cRGFL4NiYeq3dg5wqVFkZG5UknKBVbt25dvnz5qFGjGjZsqLt1seA9h6PWzXFwTwzuCYkUvNwM+tNP9Jdg8Hho3ZrMn9+mEcvFEZGxhR341VaWM0yAjc1nqelVAh9P3DuCM9eQK0TfLkjPLH5Y3KJvA969PnMpz+GvaeMW7dt2roRBfm56de/r//zJh6DARb/NmTZplk7noQ8fA2Nioy0trTq1L66Bq+pWbfvmPZ9roAyaYQQNDAwMDAwMDAwMDAxfO82bNy8QNAAICQl59BJLNiE+qXjL1Az8ewLOjpg2Qk0/jnyiLHEZLaZ5M8NyOZ04kQYGFm9KKQ0MxMSJ5MyZMqYgeHqS8+exdy/u3qU5OYTPR61aZMoUmP6PTAoXkKS5sICSqDgok3BZti4uoxee9Suck8/Jyfnw4cOHDx+OHz9+4tGrB3HZVCLiC8y6t2m5o+aXUTMAkMl0BKrl8s8fyTYwIFu2kLg4evo0QkNhZ0d69YKXjthDMW7cuMHlcr+Mk7CnJ9m6FT//TD9+LNT08PmkenWyeXNe6hWlOHOmuINtAXI5vXePZGfneTloQK2qoEDHQCnFy5eKSZMQG1uwlp0vs/hhUGzJbZVwecS7lvqE+y+Qmly7Ntm2jVBKV6ygFy7g/n3lUdO9e4mXF1mxArVqlXMP9Px5unw5oqOVnyYFEBJCX70ivXoVqE8qjXv37hkZGfXv318kEqWlpYWFhd24cWPkyJFOTk4bN27s1KlTsfYymWzdunXXr18vw75sbW2nTJmiT8vvR5vGx0iTEtToEoxNWJ37mLA0T0eHf5Lm5GirAJGTpYgKk3bu3Hn58uV//PHHokWLtA+GEHT5TnB4Z0Z2lppuLaxY/YaX4kJTs66BvSMnOkK9PIIA1WtrM58ohlyOv9ekBgVICk+kGUiKl8dEpvb8XtCkdV50PC5Glpmh7TMRi+inIEmlCRqEQqFIJLIs5oZSVtp1NW7X1Tg5UZ6VoRCYEBt7DoB3r0RUVx0QkVDvSiEVhZcXnmr1tvLxUX0XFBSktibLNwHds4du3Yq4uLy3AEJC6Nu3ZOBAsmDB59gja9Ikxa1bSCpxt6rEyAjff19R++rSsfujJ/elUsmVa+d/mPgjn29Q1c09ITE+KTnR2SlPm5ucnOjn27RU3bo4u+pu9I0QFv4pNi4GQMvmbUp1KVdqFFRlDVqaacLWxpYQQimNiYvyxZcs8cAIGhjKRtsmaFl9KetNgPItSUulx4+TkSNhZ6d9QyVJ6Sh2zy4seAKQyeisWfTZM4jFxMGBrF5dWJmuKAoF/tiGe8/AZmFoHwztpffog4Lo9evw8iLt29+4dWvq1Kl9+vT5+++/9dq2c2e8ewdhnscCqV5di7icxwWdNInev5/3/tMnGBjYzZ49exzW7UJUHEyM0dwXCxxO0vZ/0fR0IhBg0CDyww96H0nZMRVgeH4hDGsL+Hjg/os8qZypAIN6FGmckBgPwMrSekDfIQ0bNKqE4VUCAoFJ3z4D9x7YkZQUn5qWqlPQ8Mz/MYAWTVtrKYTHUMkw/wkGBgYGBgYGBgYGhq+dYob5IpHo1/Vq1AxKsnOw6xgmDAK/RAjGJT+bIjLf9ZHu20ffvdO0XxoYiN27yfjxZRs2OBwydizGjv0ft2bW4/Cs82NSUSIoKFj5mxgbGzds2LBhw4aStkNnf6SGFACamWNPLcL5cp+agaGOXGSdDSoMBwcyeXKZt16zZs2sWbMqcDilo359cvEijhzB7dtUIiGGhujalfTqVeiwHRxMYzVKCgAgJobevk169Ci5Rl93BIWCLlqEonuROzsD2Of9e0HkQVl7QlXfYOfI8aqpMeG+FAOoOOj06fTCBUhVos65ufTVKzpuHGvbNpTHKv/DB/r77yj5v8jKoidPws6O/Phj2TsvPYsWLVq5cuXQoUNVF+bk5Bw7dmz69Ok+Pj67d+82VVGGPX782NHRsaaGue+KwtKaPWqq+YG/M+JjZKr/fAsrdsdexg2bqsnVK4CtxwmDsEEIOXr0aMeOHZ8/f963b19XV1c7Ozs3Nzc+X81XsV4jg4xU+bVz2WmpRULg1nbsvkNNXaqWQgfAYqPfcNO9W9LS09RE06t6cXt8X4qaNYd3pL9/LVaU+H2kp8rP/ZftUpXnVIUDgMUCi0C7101lzh5LpVIerxS6DX2wtmVb2xbqXOwduUYmrBx1GhQlPB5xqVrBY9AJmT0bd+7QqCj1a6tWJTNmqC75+PFj3bp1K2VoFc39+3TTJjXagtRUeuAAnJzIyJEVv1NPT9KrFz1wQI0RESGkWTO1F7iyYWNjV79uw6f+jyKjIpRLnBydAaSkJq/f/KdySVb25y2Y9ZXz8PE9ACwWu2njsjilqcoa1K7SDp9v4GDvFBsX/TE4SGfjzwojaGAoM+yoyCKX97g4GhBA9BM0DOiKbQcQlacog6kJBnTNe01XraJnzyoF0DQpCbNmkQsX1PoWTP4Fh8/n3Qs/D0BODiYM1r1rumpV9sGTxqkx4HAU9evPCgnx9PQ8fPiwntd9MmkSJBJcuQKplHp5kZUrcesWPXkSAgGZOhVOTkVap6TQjx8L30okuHMHs2dPGIR+nfH4Faq6oCY3QjFgJY2Lyzve7dtJnTpo0UKfwVQUhODYFkxZjJAI8PkY3T5j2M2FdFcYjIwwYQLp2DEpORFA+3ad/2fUDEqaNGp+5L+9YolEeYDa8X/xGEC9ur6ff1wM+vK/U7eVgYGBgYGBgYGBgeF/D4VCcfXq1X379qkuNLdw/hSpbavQSFx/oGa5Z75x8seCktA3bmirlyCT4datUgz3/yU2FjoauNjDkQ8HPgCky7A5CpL8gE6OHJdT0O81nRlEla4HtQQ4UptUmmBALTXq8LU4vrNY8KxZ2TGnMvDu3bs3b94MHqzHPN/ng8Mhw4aRnTtZ+/aRv/8mffqo1gun8fHIytK2uUKBsLByDeDhwyKziir0/7TKPjcU+WoG1Rem5qw+g010lj6vTOipU/Tq1SJqhgJiYuiCBaqlbUrd+bJlatQMSoRCeuoUKjEG9vz588jIyIEDBxZbbmxsPGrUqDdv3tja2nbr1k2q8lHcvHmzffv2lTA2Nw/e3GXWnXsLvHx4ru5cjxq8pm2MZv9m1bqTsfYNq3ryBCbavk+m5mzXalwAjo6O/v7+nTt3vnTp0qJFi3r27Glubl6nTp25c+fG5aeVF9C6i/HMxdZ+zQ1d3blOVbhVPXnN2xnNWWpd10+bukItXj684ZPMHV04LBUlmZExq3YDgynzrDh668vSUuSBbyQl1QxK0lPlZw5nKl87unBMzbV5LBsaEU+toqKKxcjISCgUKhSf0SDBypZtY6vtkK3t2dW8Kq/ERv5erTFnjvrCBw4O+OUXFFWUfvz48Rt1aKBr1mh0SsjKwr592u4GywFZvJgMG1b8EzY3J927Ez2Tg/VGQRUAChJJmzRuIRCYAJDJZABsrG39fL+kMcCXRSaT+T9/DMCnZm0zU7My9/NMHXpuW6O6D4DQsOBcYa7Oxp+PYoKG7P/fMheGUkGLncqsrYne7nHO9lg8HV7VYGEKN2dMGIQ+BZZb/v6q97E0KgohISV7EIlx52nhvXBmNvaf0b3fbVvSG+zt30B8qpnx5au0xel79968fZtjsKTNUP6+k3qOHWT6dHLhArl6lfXXX3TbNsW0afT0aXrgAB0wAMVSI0rekCsUAEKjkJKObm1Q0wP0xAmo3tSlpSmOHSt4FxOPwTPQbhgGTkNEjL4jLAMWZji0AU9P4d4hxegLI3HmDH3zhj5+TOfMwcOHmVmZAExNyn62/DrhcDgW5lYADh7eHRb+SUvLtPQ0oVDIIixnJ5fKGh2DbhiHBgYGBgYGBgYGBgaGrxF/f/+JEye+e/dOXDStjcViObm1Sk7Ttq1UCv8AdC9R/L2aIfgsiBWIEiFVCksukJmpYxzaA64MQJfWePoaUg2BADtrTB0BAEPtsSYCAH79RJeFwZoLsQKpUqhGvuqb4HhdYvaln1PbdDH2fyCMDFNvwO7gwu3YQ0f88mvgn3/+GT9+vNrc7q8EYmNDtZfLJQRVqqAcVR5IS61ZmOFqcqHsHDg9B5rUqKPxc6OUEkKUxtFlG1VZOHgQuRrjHzQoCJculTHTNzeXftI2nYeICHrxIqk4X3TtrFmzZvr06ZqcXXk83tatW7t3775hw4Y5c+YoF16+fHnp0qWVMzwen/QcWAq7AiVWtmw7J072B4mmBvaObHPLvFC3oaHhpEmTJk2apHwrlUpfvXp1+PDhZs2avXv3zsjISHVDa1v2qKnmpR2PWqrX4f+83PrpfdGHtyKpBCZmrBYdjKqUxukBwMPbwow0bdqahDi5XA42G0bGLEdnTlqKxsb2ThxHl8q7GHA4HDMzs+TkZFu1of0Koms/wYFtGVnqTBqMjFitOxtXfkEbAOS774idHV2xgoaG5t0UmZsTd3fy669o0KBY45CQEA8Pjy8wynISH08jtSlhaUQEefQI2i8ZZYMQsmQJGT5csX07iY2llMLKijVyJHwrOOOTUhoREQbAxjrvO2xuZrF4wR+v3jxPTEywtLRq3qy1oYFhxe70GyLw/dvsnGwATRs1/1JjqFunwY1bV2Qy2avX/s2atPpSw2AcGhjKDOuXX2hAQN59o5EROnaESylivUN7Y1APhEXD2R4Gqjfaxe76OBzk3+1Qiudv8Skarf3AYkFU1OxGTdk6sZiuX4+PH+HuTmbPvvPG4I89hsm0GliIhsNMgz9M4k85cU1TpN+nBGLhWlRxRJsm+h8BkJtLT51CRkbe8KKi8Mcf5ODBwga2tsTVlSbmZ/+z2Ul12gwaio9hUFBUc8H+tXAzKX4nSQzypKgZWegxHh/yb8w/fMLtw7D43KKC16+LOFampEh37Ah3sQBga6OX/ca3xY/T5y1c8pNMJl2zfnnb1h3bt+tsYa6m4lh8fAwAtypVv0C1QQbNfOmJIgYGBgYGBgYGBgYGhqLk5ubOmTNn27ZtauOFffr0cfeoxuOoz1UuQGCkZiGHoLYA/pmgwMMM9LAGuLqiNTobVDISCb15E0+fgsVCs2akVatKdeVWx8zRuHATj1+pWcXloncHeFcDgFmu5GYafZEJABIFYotOSLEIRjniD3diqC1/tZJgszFmusXf61LjoorLNOydOKOnmnO4X/u8hkKh2LNnj7+//5ceSAni4hQrV5LgYJqTQ3QavTo6ktatka8hQOkLPSh+/BHHj2tpQC2t/BeffxVmLBYpOBzi6s5r393YwFDH/7eyNQ1yOS2RnV8EqZRevVpGQUNMjA5dl0KB168rsNC7FqKjo69du7Z9+3YtbQghGzdubNasWffu3WvWrHnhwoXY2NjWrVurbZyTrUiMk/MNiK09+8v+bL8fafr32rTUZDXxe0tr9oBRGuequVyun5+fn5/fhQsXIiIiatSo8fkGyeGSZm0Nm7Ute8gzKU5HjrtYpMjKkCvVGwPHmm1enpqUoGYTc0tW36GmJZeXheRkum+f0qmFeHqSESNgY6O2YbVq1UJDQz+roKFWfYOOveXXz2dnphfRNAhMSLN2Ri3aqbtxqRyaNSPnzpHgYOrvDzab+PqiWrWSrSiliYmJDg4OlT/A8hIaipQUbQ3EYvrmjQ4NXHlwd2etXg29inSVkWfPHysNtGvXqlew0Nzcok2rDp9tn98Sr9++BMDl8urUKS7TqTS8PaubmJhmZWU+fHyPETQwfJPY2ZHTp7FpE+Lj0bEj+e471ZX+b7DuX4gk6NYa44o7beXBZsPDtcTSPn3w9m2BHxjx9lbqJCRSfDcZT14gRwQXB8wYBSc7JCTnbUQBT7ei/chk9Pvv6cuXoBTXr+PRo93VzybnFEonwhUcsThnkGXL02ADSE7DP0dLKWiIji5QM+SRlgZ/fxoURFq0gKsrALJlC2bOpJGRhMOhfn6TUmc/epnX9nkGJizEtc3f4+DBQj2xoyOZOFH5cvuhPDWDKbJ/E61weR/7YaRr08M/w1Dfe7PYBOw5CQKM6gcHWwAIj8bCtUhJg7srVs6FSQlZPk1Ph1SaasgPtzClQDaP+5QrTUpOtLdzcK1StTSfzreBpaXV/DmLT5w6Evgh4Mr1CzduX2netHWPrn3MzYvYTianJAFwdHL+QsNkUA8jaNCDtDTEx9O0NGRlQSjMmzflcGBoCIGAWFjAzg7W1l96lAwMDAwMDAwMDAz/C0RFRXXr1i0gIEDtWmdn5y1btlhYwsEGIZpz7cwE6Kgh/6qVBfwzAeB6Cu1hTWixspcloI6OX0/smh45gh07aFhY3lPJ7t1wd8ePP5KuXXVt+hnhsHFiKwZOw/O3EKpkIFuao1d7rF+U99aYjYv1yKYoHEugwfmp5hyCGsZob4lhDsTzy4VySmJjz569xOrEvsywT9LcbEoBI2PiVo3bb4SpseBrKkWggUePHllbW3t6en7pgRSBnj1LV6xAdLRSBaBDC0AIGjWCuXnetmWSDpAaNbRvRkwEjbvbNC6rj0UlaRoKJiK0jERNkpp+GBjoFkXpPYtaTjZu3Dhq1CgzMx2ZaJ6enps2bWrRooWlpWVOTs6JEye4JZRnYcGSM4ezkhPkmZkKDgdm5mxXD+7A0aaGRl/m9+vsxh06wezY3syEWFnBV4YAdk6cQWPNdFoRZGRkxMXFVVMXY/6q4PF1XDDZLMI3yPsXWNmwx84w37c9Iz5aWlDqgRDYOrD7DjOt5l0BlX3ounX02DFER+e9BeixY6R/f/LTTyUb16hRIzAwsEmTUkU2Sk377sbVa/PPHs1KTpRJRJTDI9Y27M59BB7Vv4JKRp6eROtVIyUlRSAQ6Fl0/OvCyAgcDiQaXVIAwPgb8F7Swv0HtwGYmZq1aNbmCw/lq+Rd4BsA3l41+Lwv5lzFYrGbNWl55dqFj8EfYmKjnRy/TJxMIBCovmUEDQylw9yc/PprycXXHmDCfMQnA8DdJ3gXXPgMqBMyZAhEIpw+DZEIHh5k5Url8iUbcecx5AoAiIrDxj3Y9jsWrManSHC58PHAlt+K9EMPHqSvXkF5m0UpffOGxfsEFF7XqPAZgOsmiwuWlPrr7+ZGrKyoihSYxsbSIUMgFFITE2JoCGNjODqSP/8kDg7gcAib/albkQ4iYyHkmxn+8w8WL0ZSEszMyE8/FYgIYxMAwIgKr+T2r6N4B4A+J/T75+Tkybwsi7Q0vH+PKlXgrOYEcv0Bpi5BRDRAsPcktv8O72roNhZhUQBw5ykCgnDjIDhF8weIn1+ap/vvbja53MLbUROB6fgxU1hfVQW+iqOKi9uP0+dFRoVfvnbh+Ysnd+7duPfgVqsWbYcOGl3QJq/oRjlKFDF8DhhBg2bS0xETQ0ND8f49PnygkZFISkJ6Ogoes8zMYGMDFxdUr44aNYiHBxwdYWX1RQfNwMDAwMDAwMDA8A0THR3dqlWr8PBwtWsbN2589OhRe3t7AL51tQkaanigTnX1qzpZkXURFMD5ZKz1AnvaNMX9+xrLKtvYsKZNK9UhfD7oli1027YiSSESCX3/HvPnIyur0gzh1WJpjqv7sO8kTl5Fajo4HNhbY+YoNK5fpJkhGz+74Wc3IpQjSw4WgQUH7K9HMFIUQyPWsEnmlCIzQwHA1Iz1DflNnj59evjw4V96FEV5+5YuWwbtTgMFEEIaNCB//qllPfRQOZC+fem//yKmSAVadn50U+7sTNzcUCY1Q4FpRElNQ8UbkwoExMhIx6FqSDrXjaMjsbKiqakaGxgakvbty9h5acjKytJkKyIR0/gYmUxKbew5JmYsAIMHD+7Vq1dcXJyLi0vJuiqP7wrPHclKz699IJchMV6WGC+LiZBNmW9pbvFlJmer1+b/vNz62rmcsGCJWEz5fFLNi9ehh7FOEQCAy5cvt2jR4muuIKOkbiODp/dytchvzCxYhkaFx+tSlfvzcqtbl3I+BkokYsrjkSrVeJ16GfMNKuBHRH//ne7fD6GwyNKYGLpjB3JzS8ZjatWq9ebNm/LvVydOVTiT51gAUCjwbUUKEhMT7ey+Tfdpb284OCAiQmMDC4uKt2fIyaG7duHVK4hEMDFBnz6kSxd8tjsJZejFzMyCzf4KrK6+MmLjYlJSkwHUqlnny46kdcv2125cUigUV69fGD1i4hcZA+PQwPA5WP1PnpoBQI4QF29h2WwY6y2IJWPGYMyYYgvffMhTMyiJjkdGNu4fw7uPMDSAV9USJ9TAwMLIHQBKfzA/d8t6VsHArFgf4oAsXq2C7QJDkJCMPScQFIpOLTFIp9kZj4exY7FpExITQSmsrZGeDrkcALKyqLJUZVgYJkwg58+DzQbA5xXvgM8DvLzI4cMlux/cAycuY3zCP7UVgXmfDCh98wZHjpDhw+k//9DduxEbC0tLtG7NWr++2EeweCMiYvK8gCJi8MsG1PbOUzMoef4OZ6+jb+fCJVFREVk5Wcd8fXIzUp2yhfZSmbG1bZUBgxo1avY/X6XofdA7uUw258dFp8/+FxT84fbdG4aGRn1757mLyOVyABw2E0D/umD+H+rIykJoKL1+nV6/jg8fINPgmJeRgYwMGhKCW7fAZlMPD9K+PenQAV5e0JVPwMDAwMDAwMDAwMBQjKysrB49epRUMxBCWrZs+eOPP/bq1asgS2D9Irz7iLdBavqp4oiNi9UsV9LYFI58xIqRJMH9dLT29CTff09371ZTn97IiPTvD2/vsh9SBRIWRvfsKW5xqSQlBRs3on37L6uuJgQj+2FkP70aG7LxNZSW0AdCYGb+TUWcAABnz549evTolx5FEbSrGQiPR+VyyOUgBI6OaNqUrFiB/IKyGrcqX2SIHR1NFywoTw9q0S2zKDnsjAx8/AgAHh6wsCi5CapVQ4EzbUnMzMiQIaUbZQFsNho3RnCwpvXE0xONG5ex89KwZcuWzp07u7oWcSLOyVYc3pURFSbLSJMp5ERgSqxtOb0Hm7h784yNjT08PEr2k5wgP38sMz1NUXJVbJT0341ps5Z8sVMlj0+69xfoblcUSumGDRt+/PHHzzGkiqVmHb6DMzcyTL2igc0hdf2K/6g5HNKxp6Bjz4oeyocP9NSp4moGJbm59NQpMmAAitbvqFev3vnz5yt6HNrQpGaIjpD6PxBmpCts7DiNWxla2Xwt18vIyMgqVap86VGUCUNDUqsW1SxoIF5ecHevwB3SS5fw5580NBQFV4SbN1GnDtm2DZ+nrEmd2vViYqMio8JXrvmta6ee3l41jI1Lfbb5X0VpzwCglk9d5Yuy1bEqPzbWtg3q+/k/f/Lwyb2HT+63a91p8PeVLT9lBA0MWnjwAut3QSJFq0aYPbYUEqzsot+jzBzEJaqrLlEazEyKvBUYwb0KuBzUq6lhg3btcPp04UO9gUHD3u5r+Vj3L9IzYWcD3ypGq/4ASOHVNzoeLb5HTAIoxZnruHgb+9boGBUZOZI0b05Pn4aVFW7dordulWxDg4Px5IlSJ9ejPUIiIBQDAJ+H9k3AgoLeuIXgYNK+PYoaIzVpgIlDUHtbKJGonJ0UCrx/j4gI+vffSEwEgORkXLhA69cnI0cWtJLKkKKiT2ZDnpzKTknLe8sicoDK5ZxQlZyQK1fPHz99RPnawd5xTt/hxq5uMCn6uf+PkivMPXHqCKXUt0Gjn35cdOfu9SPHD1y6cs7RwblJo+YADPgGAIRq7yQZvhyMoKEocjkiIujx4/TUKSQm6vAiK7ZhUBANDaUnT5Lu3cmgQfDw+OK1bBkYGBgYGBgYGBi+FSilI0eOfP36tepCQ0PDCRMmzJ8/v2RGoLkJzvyNEbPxIhC5+Y+ZHDZqemDzEtTRLEJgEfS2wbZoADgaT1tbEDJvHoyN6dGjRVL3XF3JgAFkxowKObryo1i7FvHxmtbSyEhs2kR++01TA4ZvgofpSJOhqxVY5UvgfP/+vUgkqlu3bgWNqyJIS6NhYVrWUwAzZhATE7i4kObNIdA3DKM7GiGX08mT6e3bBaHNAocGxbFjqKlpTlSvXWsyaVDl+CXsOobYRMikMDNBA5+iq8PC6C+/0ODgPJ8Ya2vi4UGWLkXRUD2ZP58GBGhShBA/P/j4qF2lD+SXX/D6NX37Vs06e3uyZEklZJFnZ2dv2LDhVtFJ4dRk+dY/0+KiC6LjNCONZqRJdm1I6zXQpEkb9VVqzhzJTEtWo2ZQEhUmDXghqtVAh1bmq2LVqlXh4eH9+/f/0gPRDSEYONZ054b0tGR5iXXwrMHr1LuSIqyKLVs0ei8BSE5W/PUXa8sW1WX169d/9epVwe/6i5CeKt+7JT0qXCrMzTul3L2W61GDO2KSuT5OHp+bqKgoZ3Ue198EZMUKBAdTpXSs2CoXlwKH84rh9m26cGHxb6BIRJ8+xYgR5Phx/a9x+tO9a5+PwR8+hQaHR4Ru27GRw+EMHzKmWZNWFb6jb5E3b18CsLaysbO1V11eCbIG1fOJckdtW3Xwf/4EFDu3Hdi59cCQgSMqWVfBZrP5fL5YLFa+lcvlIpHIQJeElOH/A1fvY/w8JKYCwL2nCPqEHSv03dbVCS8DC982MI+ueukidXIgnTujrIWKlsyA/1tExgIAm4VmvqirwYJRCencmXbujGvXkJ0NIyPSrh3p3bsv0LdLXoP//rMFAFkc2IXGZtH5T9i5Qly+A/838FXn5CKTY+t+PH2DBj6YNtKD+9NPABSBgWqaAqC0oFrcr9NgYoyLt6FQoE0TLBwnod8PoS9eQCql27aRoUPJ3Lmqm/4yFdlWbeWLLrIl+eXkBALSuTO9ciVPzaBEJMK9e1ARNHA5MDMFYjFZsnuk9IgJsrOi7Z51/esa39HZ6mb9akc4bHFqdq3a7l2A2lHRESdPHw0IfANAIDDx8qg+dNAo4/9P5RX4PL57NU8+36Be3YYAWrfqwOZw9h7Yefi/fTWr1zI1NTMzNQOQnpmupROZTDb1x7FKL4fZM+dV96pVKWP/fw0TcVdBLqfnztH9+xEYiOzssvQglSI+nh46RJ8/J0OGkH79yny+1kmTJk2ePHnSuHHjx48fa2rz7NmzUaNGDRw4cPTo0S4uLmXbUa1atd69ezd06NADBw5oauPr6/v8+fN+/fodP368bHupHJYsWfLbb78BCA4OVpvJ8b/K3r17Fy1aVK9evd9//71evXpfejgMDAwMDAwMDGr4/fffT506pbrEzs7uypUrWoKyDra4th+X7+LIeWRkwsgQnVticC9wdT3lfG9HtkVTAKeSsNoLxmyQadPI8OH04EG8ewcANWuSoUPV50l/IUhkpI7JTnVz9AzfEPfS0PMVpcAPLljhUa7A1fnz53v06FEZMbk3bxT79iElhRCCmjXJ2LEafzUREUhJ0daVRELkcjJuXMUPks0m//yDAwdw4gSNj4dMhnxBA/nMEWK5HCPm4Mpd5Kj4v6jO9sLfn06fTqNUrGDj4mhcHB0xgrV6NZo3L1zu6Ulmz6arVyMhocg+CCH165PNm8s1UCMjcuAAfviBvn5dOBnCYhFPT7J4Mfz8dPcgk+H9e5qRQRwdC8oAl4rNmze3b9++hkrGPKX4d2O6ipqhkIx0xfnj2R41+NZ2ajLX42M1uGwCACQS+uzBtyRoSE5O3rhx4/HjxyuqjHF8jOz+9dz0NDlhwbsWv3ELQy5P97kiJUl+5nBmQqxcKFTw+cTCit3lO0E1LzVTXm7uvHEzzY/syoyNlsmleRcuUzNW9dr8oRPMKk0qQGJjtV80SWxssSVWVlYCgSAqKupLmRBkpCk2/ZGaEFPkC5yVIX/1RJ6RmjJjkRWH+4U1DSEhIe4VamNQqVhYkAMHMGUKDQgotO7gcIi3N1mzBhU4SSiT0RUrNOlp6Lt3WLqUrFpVYbvLh8/jz56x4MKl0zduXRaJxTKZ7NDRfQ0bNObzvvZSNZ+blJSkoOD3AOrX9VUuKXaDpF2VWOF4uHvzDQzEIlHBksq3izA2Ni4QNADIyclhBA0MANbtylMzABBJcOsx0jNhbqrXtpsWIyIWb4Mgk2GBYO/s2L/I8nhKCHx8yKFDZXus9nTDhZ1YshkZWWjog0VTdW/C2rQJz5/Tp0+Jr2/JO1hPT08ARpxgIfI0CwZ8iAp/CsjKwaNXagQNcjm6j8HDF5DJcfoaLt7G5T3gsMH6+Wf65ElJ0TapVo00aYLgYLp0KVJTZ1pZ/bhkifIOmS5fTZ89yyuNkZpKjxwhgwah6I2HYHAfxaObuH4dmZmw+D/2zjoqqu2P4vtMwNCpICU2Ctjdit3xbMUu7PZZT+zup8/uTgye3YqKgUqDCNLdDEyd3x9DDMMUqe/nfNZyLebec+89M87cOGd/9zZCr17o0AHZ2WAyc+MtAABUX1/qtmDGyJTnF/aJDLyzfBMdI2KR/sPx5ujXHTYxeccBSsEw1ft85crnVy8tYmKjKaXaWtrDhzq3atFW+Sf7fweTyVyyoFD6WNvWHT96vf/q7eV+7+bwIWP09Q0BBAb5KdhJDi9bmPc/8s+hfbu2/VNu/VWTi1rQkEdGBj12jF66pChQTUW4XHh50fh4hIWRyZN/ou/rxo0bfX19XV1d+/XrV2JBg5r/Olwud8WKFREREebm5g4OapmYGjVq1KhRo+ZX5NSpU6tXr5Zcoqur+++//6pSYt6jPXoUs/yssT7sdeCTiSwhbsVjuLhYy9CQzJhRvB0pJScHyckwMkLR4HORiN67R+/eJdnZMDUlI0cqKbBW6h4nMS6p5r9IIh/ikezjkVhbA6xSzFu5u7svXLiwjPolh5wcOmcOffUKKSkQ+ys8eEBv3CATJ5Lx42W0Z7PBYin5GmuVWVBr0bkBMno0Ro8mAgG4XOirNjRbauavx61H+QVaMqBLlhRSM+QTHk6XLSN37khW8ZJhw4idHd24kYaFITUVbDapXBlt25KlS2WcYYqLsTG5cIG8fCm6fJmkpkJDA23bkuHDlRdp8HjU1RUvX9KoKGRnU0NDYmmJMWPIqFGqHzwtLW3nzp3Pnz+XXOj1Ljs8TO5nl5wodLuQNnGO9Pg4pcjhKpkTyubK9W/4BZk/f/7o0aPbSKpbSoqAT88cTPX7mpORlvsJfHqT/eTfzL5D9Bo2VzSV9e5F9q1LaUkSpgtR4YLQb/zWnbQGjJDxa7KtobF4namvV/Znz5wcnqhSZVbrztoVnZug4Icnv0GdOnUCAwOLJWhIThTeu5ERHysU8KmOHqNxK60mLTkl022c+SdZSs0ghlJ8D+JfPZM2bPxPLp308/MbN27cz+1DqahShVy9iseP6Y0bJDWV6uqSzp3JgAFl67BLX7ygChKCALx/D6EQTCbevKH79yMyEjk50NGhdeow/vwTVaqU8MBBQayNG/uHhPTM5j4zN75sYZKTkx0eHlazRu0S7vD/hUdP74vvB1q3ald0bYXJCPIPxGAwCJW9qsLQ1dVNSirwps/MzDT5qbl1an4RCmIjKEAQE49BLti5QpYvQmwsXbgQYWHQ0kKPHmTevErGeHoOz94hJSpz4M7DjOQYAKCUenvTlSsZ+/YpOO63MLisRkQUtLUwvC8WTCxYVdMWZ7YX8200aUKaNJG5pnbt2gwGo3Et3yj+4NQ0mBihmiUevC6IBjLQQ7umMjY8fQMenyAQAoBQiDdeOHQeLqMBU1Ny7RrdsIEkJNCsLJKQQLlcYmZG1qxBVhYdP74g6igsjNy4ASMj+PvnqhnExMdTDw9S5MaDsWcPvn6lHz+Sli3FCZjEyQn169NPn8QNiLU1WbBA/LdQKPz0+b3Xl49enz+QytmZYF2rWy1em9P5e6R2yLcaLU+H8qhjg5H9erX393ty2/1GdEwUh8Np37Zzj2599HQr6LHoP8HgAcO8fT6/fP1sYL8hfD4PQFqarMTPPHS0dXV19DIy0wFkcjOysrK0tWUbyKkpK9SCBgBAUhI9eJCeP4/kZOWNVSQykp48iYwMMmNGyW9GS4Gvr++NGzcAjBo16lcrys/IyNBTIYzHycnp4cOHJa4r2rt378yZKij3JJwbisvx48cln+V0dXXLL3jMz8/Pzk6hrZIcduzYERERoampefLkSVaFxKCEhYWNGTPmxYsXycnJhoaGJdiDSCSqX7++j48PAEtLy4i8CqpyPXpWVtb58+fd3Ny8vLxiY2MJIWZmZk2bNh0zZsyAAQOK+Q7UqFGjRo0aNcXg9u3bEydOLDT1SMjJkycbNWpUfgcdak7++kYBnIuhw83LvuSRPnqEAwdoZCS4XHA4xNISEyeSXr1yV3t708WLRf7+hJ9bvkrd3EizZmTvXrkuxErdicvBvjg6DiHhYLNgXxs6ZTbXrEY2/SrBgIVUAbgipAhgyi7hfjIzMz98+NChQ4ey6RaPB6FQWmogEtEJE+iLF5Aagg8Lo9u3gxBSdMarRg1UqqSofkBPj7QvY2dsGSWPLFaF5cJGxOD2YyWTqjLNz3NXhYRg1y6yYkWhpQ0akAsXSGYmoqKgrQ0Li2KEG6tC27aMtsUp0srOpiNH0vfvC74JKSk0JQXr1sHPj6xbp+JuduzY0bt3b6kH3k9vuQK+ojmeWFlODISArcyZn6WCIcEvgre398OHD4ODg0u/K0pxYFtywNccyR8EpYiJEFw4ngZAnqYh9BvP7UJaSpJ0hERmuujlgywjY2aH7jpFt2Iw4NCY8zOdMJTqlgxkiAMsLS2jijg3KOCeW8aLB5nJiQUzE76fc148YE+eZ6SrVzxHjaQE4Y/QIjkdeVCKAG+eSAhGxcpCJBGJRLWzD7oAAQAASURBVO/evduncFLqPwAhxMmJODkBKK8TwdOnijWmNDGRREfTo0fp1auFBqJ9fen791ixouB2UWXo5ct061ZxLBGLkASj3AkV7o7t2PdPGV8p/lMkJSc+e/EIgF3telaWNpCVAVHxsFhs5GQrb1du6OgUOm+X32i2mv8WNavigzeA3POjUASPjxg2C/dPwsZCop1IRCdPzp9Zx/fvMDQk48drsNG1DfApUBRXKCeRKBzY5/Exai4+B+S+3HIQ5pUwql8ZvaXC6OjomJqaRn475/V5ZXg0bK3A56P7OHzwgUgIHR3074KGtQV09Tq8fw8GA506kblzQchbL/Al7jqFQnz0yXthasrYsQN51xSSlQVtbQBBzq41JB58aEgIjh8n8+dTU9NCfdLVJfJmfBwdiaNjwUsWi5w7l7L6r1fxkT5aGu16929taQmAUrpn/1ZfP28AhJCGImZYTlayluatOrbfjfTHfQ5MyMoEMPKPZqYmurbWfdu26RQZGW5btZqmptqXRRpLC+uqVauFhoa8fe/RrnVH8fVCJBIy5N9+7dx64PjJQ288X4lEwqMn9s9yKeeigt+ecs9B/A+QnExPnqQnT5almkFMRgY9d44eOSLtCVkhLFq0SHxbdvr0aSIHBXEValRBFVlGmdOlSxd5/6H55Bc4+vv7r1u3DkBOTo69vb289l26dCmTvnG53E2bNjk4OLx48aI0+zl37pxYzVBhR7948WL16tUnTZp069at8PBwHo+Xk5Pz48ePa9euDRw48PTp08XdoRo1atSoUaNGRe7evTt06FCBoNC81IoVKwYNGlSuxx1mBiYBgBcpiCprawO6di2dM4e+fYuICCQmIjKSvntHFy2i4rlJPz86eTL9+pVITnWmptKHD+nIkXIHwRs0UDQezWSinYyysxLz+iOcRqPVH+g+Fl3HotkADJ+DhCTlG8qGy6VbttAhQ2ivXnTAANGsWSjizKkmVYB0IQCwCAxKoUN+9uxZkyZNdEspcOHz6dattE8fUYcOok6daLduooULxWYMAOipU/TtW2k1g5jUVHr0KFKL1LJwOKS+rEDaPEjNmpAcs1PM16/5f1JnZ3ruHAorogrWVlQwdlEOXkBUnIL1KvDli+zlOjqoVQuWlj99joouXFhIzZBPRga9epVevarKTuLj4zdt2rR8+XKp5dnKjBZycmQ3MDFRNOXLYKBe/bIZwI0KF1w+kXZoR/KxPckvH2fxeWX/ZTt9+vSkSZPKpNjriXtmsC9P5g8iPUV463K6vP67nUsvqmYQw+XS5w+zBIKfMyOohG7dFPmLsFhwciq6WF9fPy0tTcUjPHHPvH8zQ1LNAIDPo8F+vAObk/gK5ThF+fohOyNNrqABQEqSKDpSme1EefLmzRtTU9OflcdRESQkwNsbMl1zioVSxyyhkJ48Sc+dKzoQTcPDqasr/P2Ld8SvX+mWLWI1A4Brdas9qWYJoFJWdu0Hj+n69cXb2/8XFy6d4vF4hJB+fQbj11AzABCJFP3YKwC1oEENAMI02ntGL1riZnXXKrRsBHbh26iwSGw9VHjLb98K+dBwufj334KX1tbSAROyFIT5eH5GQGjBy7QMXLyt2htQSGIy7r/Etx/Sy21tbVNTUzU1ULMqWExocfDwNHb8iUnDcGobDq6HaOFCeuIE/fyZfvpE9+2jmzcD6NQSHIl7Ck0NtJcXyKatDeDlo6yEgATpVUlJABjLl5P8dDY2m7RuDRU8KQFws7lX7t9azk9y02EFM0QXn91PS0/9a+2SpSvm+vp56+sbDP1j1LrV21wGjVr7IWDiRz8CeFc2Xti1ZQafJxmso6ujW6d2XbWaQR462roAXr1+RqlIxULr8WOndHXqqa2t3b1b73LunRq1Q0NGBr15kx4/jnK6cvP59Nw5GBuT0aMVn7vLlgcPHri7u5dgw9u3b/ft27fo8rNnz549e1b8t9g4YebMmX///bdkm6tXrxb9kZuamsYXyY3jcDiHDx+W14cjR468ffsWQJ06dQDIbPnjx4+1a9cC6Ny584gRI2Tup3Xr1vIOIQ9XV1cLCwulzTw9PQ8dOgRAv7Dkf+DAgdz8HD5lREZGigUltra2TeT4IEmiX3xbVKFQOHbs2OzsitD8pqSkHDlyZOfOncWqZpAJj8f766+/KvLoS5Ys2SKRX6ilpWVtbc3hcEJDQ8VjGTlqA2c1atSoUaOmHIiMjNyxY8fu3buFwkKDesOGDZOKnygPqmiivRGeJEFEcSUWs8tufJ6eO0fPn0d6uvSKtDR65QpsbXHrFpVTp0I/fcL69WTNmqKryLx5ePKEBgXJ3JDY2cn2+S8Rp67hr92IybuLF/LwPRzfwxHwDVf3o3pxP6svX+j8+TQwsGDW88MH0Zs3ZOxYopqh2m/CnQSIKAA01kdpctJv377ds2fPUnUlNZU6O1Mvr3xDVBoZCT8/+uED+ftv1KuHW7cUTdiEhtLjx8ncuVKLyfr1CAiQ7UlQpQpR0TOPUrpiBb1zp2DBkyd4/RqXL5MjR8o78FHeqJbMSZGQUqdZltcwRVkRG0vfvJGtawFCUlIuLF/+9sSJoKAgLpdbpUoVKysrQ0NDAwODHj16ODk5MRgMADweb+LEiXPmzKlZJMCercxHQV6DLv10Q7/xMzNk50pUsWK1aF/aMVw+n57anxLgw8tMzz3KxzfZT//N7Ddcv36Tsoyrf/Lkyc6dO8tkV5/eZitQHsRFCd69ym7TSdqKJyNdFB+jaOItIUbo/yXnZzoxyIGMHo2rV+nHj7LXOjiQsWNlr1Jt8JqbJXr2IDM7S/ZHGhbCd7+S3l9WHoc80tOUzK0KeCKlKp9yZdGiRWVVDPOrQe/cwcGDNCoK6engcIiZGbp3J/PmgVGiOsDGjXH+fCFHcSkMDXHvHrKyZK+NiqJr15K8MVhVoBs3Iia3HjqHxXxU3QqARUbWzLdf2dxs6u5OZs5EifxT/+u8fvP80+cPAFo0a12rZp1fRM0gFApzeD95mFEtaFADAAz9Xcf1rj/AwXXo0AIADPXw6DSmrcDpG4UapmYU3lAolD7FSf6gTE2JkxO9fl18liNWVuTPPxX0gub+K0v+Po09JxERAyN9dGyJ09sLNMAsFkvqnlODjakj814IBLmpQGJ4PDx5gqVLh/TC5X/x6BW4OeBookNLjBlY6IgCIZZuxquPAEWrxrAl2XzTPvbxz3T5ucI1gaGJxpAhAGBqKrx0ibFjB0lMRLNmZPJkVd5Rdnb2hi1/xcREEUJq1qgT/C1AU0Pz8bP7UdGRADQ1NKdMmFmndl0A6NZNY/bsFhcuxMYkPa5sRLS0WBxON6delUwrF/+D/B3p07O/j++X6OjIR0/ui0Qic3MLBfYM+fwxcPgfA4dLLhGJRPfv32/YsKG5uXm5dfZ35HcXNFAPD3r6dNl7M0iSkUEvXoSVFenXr8T1E2fOnBkzZkzR5W/fvpW8G2vSpMn79++5XO6sWbMAWFhY7N69W2oTSumMGTPi4+NZLFaV8s/CkHmDyGKxJk2aJLP93bt3PT09ATRs2HDbtm0AZLa8cOGC+I9hw4bJ21UJGDRokIODg9JmGhoaYkGDQWGRSrHq+K9cuTJkyBAATk5OR44cUX3Dv/76a9q0aeK/vb29xWEZO3bssLa2zm9Tr149AGvXrn337h2Lxbp69apMEf2qVatu3boFoGvXrqp3QBI+n//o0aMrV65cvHgxIyND+QYqsHv37pCQkAo7+po1a/LVDPXr11+9enWfPn3YbDYAoVD44sULSa2DGjVq1KhRo6bE3Lt3759//nn79m18fDylVF9fP1nWTXjXrl1PnTrFKNkIcjEZZkaeJFEAF2PpbJsyKnSmFCdPylAziMnMxIkTNDFR0R5evYJIJGMMXVeXbNmCuXNpEdN+UrMm2bevrBKgv4dj7d8FagZJ/EMwbjGenivOCH9sLJ05kxb1Y4iJof/8A0NDMnp0aXr7f4OAYveP3EenvqYl/zYKhUI3N7dnz56VpjN0+nSZs4A0OBizZpGbNxGnzHlApt2akRE5cQIzZlAfH/B4uQsJIbVqEVdXqBYxQ9etoxcvSsspcnLo+/cYN45cuwZ2SbM6VDk6pUUnO+VNijBL7wzP+eUmiSWhN2/KdKPMoHRJauq1rKxhItGEP/6o26IFh8OJioqKjIxMS0uLj4//888/4+PjO3XqZGBg8O+//zZs2FBcriBFXUfNLx+yFVSxGstxYqhdT6NlB61Xj7Kys6X/a4xNmcMmGLBYpTrhi0Q4sCU50Ec6uyE6QnD+SAqDYeDQqGz+4yilvr6+9eVbm1AKz9dcr7fZ2VmUwYR1NXbXvjraOjJO0CIhUlMU6RJEIgR6yxA0JMQK09Plz8sCAgEN/SZwaKzwnfwUGAxy6BDGj6c+PoXmXQgh9eqRQ4dk/kTT09NVtLd59TgrQb7Ug1L4e/P6F6e/FjYswgCV/2Fr6TKMFLqPlCuxsbF+fn6XL1/+WR2QjUhEb93C3bvIyqI6OqR7d9K3b3FVCHTDBnruXIGxUFYWTUpCUBC8vMjx4yW4uSK9e9N9+xQ5UenpUT8/RV0KCSEZGUWjxPh8/m3362npqc2btbarXS/3epSVJXmXJSBESAiAJpFxJlnZABARQW/eJM7OxX0j/3WSU5IuXj4DwNDAaNiQMaqoGWQkVZUDMbHRUmLuikdK0FBWI7pq/mtQEIRFYsVOvMidaQGDgfkT8fA18p0bDPQwVKrsvFYtUq0azfdL09REx46S68mmTWjcGPfvU319MncuFFr7NKuPWtXwNS9yQlcHg7ur+gZS0vDFH9WsYS0xxxUejZ3HEBkLAIkpuPMYu45j3gQAiIuLe/fu3Z8KBBY8Hgo7R4rT4wjB5X1we4AXnmjdFAO7Ss/yzVuL41dzhRBfAjC2BYh+/ScWI1rH3NAWpGdq6JMhY4zs7R/ev/Xp84fQsO8sFrNuU4c+PbraqnbN2rlvU0xMlLGxyYyp8zQ0NFe6LmKx2Z3adb3j7sZkMjet362rU3DJIJMmYdKk/gJB/woJH/8/o2aNOvUdGn7x9rp09SyAunXsS7afjRs3rlixon79+p8/fy7TDv7u/N7f6R8/cOsWAgKUtywl37/DzQ329ihSc1AeLF++PCAgAMC+ffsGDhwotfbUqVNiy4TZs2dXrVpVam3Tpk2lnk/mz58fHh7erl272bNni5eYmZkBmDRpUse8a9XkyZNTUlJ69uw5YcKE/A1Pnz598+bNYt2iff/+fdSoUSKRyMTE5Pr161pacnN6808ELVu2VH3/ZUX+4LuRlIFShdBOwkz427dvAHR0dGbNmsUqfIm6efPmmjVrACxfvrxfPxnBUw8ePLh9+zaAHj16LF68uGSdOXv27HiJWkBtbe0RI0YcPXq0ZHsDEBcXt15lN7zSH93DwyO/ANTZ2fnQoUOamgX1NEwms2PHjh07dkyXNyehRo0aNWrUqFEBSun8+fN37doluVCmmqFVq1bXrl3TUOARXab0rYR5geAK4Z0Br3Q0LJMwsYAAqtCsmEZGSo+SSDWIjycREbLHfZo2JefPY/VqGhCQq8k2MSEODmTNGkiFcZaClTsRES137Rd/XL2LISqHO9NVq2SoGcSkpuLYMfzxxy8+a1sxHI5EYBYA6LPgrNwzTi7379+vXLny8uXL/f3909LSNDU1bWxs5s+f36NHDxX3QB8+lFfTDIAGBWHbNqqg8FSMvMdAa2ty4wZu3oS7OzIzweGgRQvi7KzqdyAigt68Kc8cgn79in37yLx5BUvKYU5CStOg4BAdmuPKv/L8C1SjQgYQSk5oaNFl0UJh94SEZhoa/ubmBrq6jKZNYWcHwNbWNr/N0qVLfX19X79+zeVyT506Je+hvmVHrecPMiN/yD5h6ukzegySO/E8aLS+kTHz5aOs+DihUEABcLRIFSv28An6Vrallbw8vJUR7C87uyEtReR2Pt3OQZNVGpeVPJKSkjQ0NOQlXaYkCY/uSvkRyhfkRRv4fcn5+Ibbc5Bey/bSYyl8fgl/tSw2mEwIFAYdaJbUkyIjTXT7Unp0lCCHSzW1iI0tu9cfulrackf2o6OjxW4fCgaLCmFmRq5dw9atePOGJiWBUmJighYtyKJFkLWH4ODgCxcuhIaGjhkzRqmw8keIkkiJjDSRgE/jE2I+f/6clZVVs2ZNR0dHBfYPDg01TSsx42PljqGZmDKNTX+aoGH79u1jxoxRxdO04ggOpnPmUH//fIUcvXcPhw6RPXtQo4aK+6C3bxdSM+QjENCXL7FyJdm4sdgd09EhQ4fSvXtlezBYW5N69ai3t6I9JCcjPBx160otfvj4rvu9mwBevn5mV7veLJeFGhoaiIpCenqsrnagiUGwsUGYoT5AARJoYgiEAQCl8PUt9rv473PpytksbhaAcWMmS071Kbhwiy/x5S1r+B4aXE57Vh21Q4MaSRKTCsnp7Wpg8RTsO4W4JBjpY0hP9OlUeAMmk/z9NxYtohERRFMTnTsTFxepfZKhQzF0qCo3Q5oaOLkNM/9CZAy0tDG4B8YOVqnb+89g7ymER8HECE6tcXRTrsjg7rNcNYOYbB5evs8VNPzzzz9CoVCe2zcAaGsTGxsaGZm/IK1KTe/3aGgPHS3074r+smpCKcULCVsHkQgBidqNTfn3rcc9sRxhmh3JqVNt7rIqN25euPfwDgAGg8nn8z9/+ejj+2XGtPkO9RSl8omJjooEUNnUzMbaViQSamvrxMfHHjy6F4ChgZHkKa4AtZqhpEwc73L3/q3Y2Bh9fQNxXFFxSUtL2759O4DSpkCqKcJv/LWmlN67R+/fr6CjPXsGe3syf37JTBoaNWq0sfA99P79+8PDw62trV0kLhhVqlR5+PCh2JVh4MCBRdUMGRkZYg2aubm5TFd/c3PzP/74Q3KJeLrXxsZGannDhg0bNmwIQCAQDB8+HECbNm0k23h6eioVNISFhY0cOXLt2rWdO3fmcrmDBw9OSkpiMpkXLlyQHO8oiljQoKura2+vSCSVkZEh8+G/Vq1akv1UsAeZfPr0SfyHWNvxE3n69CmAVq1aSakZ/Pz8xowZQylt2rTpCnFUc2GSkpLGjx9PKbW0tDx9+rSKnoqK6d+//44dO0JCQkojaFi4cGFqaiqAXr16FSs2pQRHF4lEM2bMED+idOvW7ejRoyw5V3p5Q0hq1KhRo0aNGlXYunWrlJpBJl26dLl69WpFPvLpMtG/Ei7EAMCpaNpQrwzuiGhQkFx7BjEK1QwAwOPJdSEGYG1Njh4l2dm5Gc+2tmVejx4cqmhtDg83HqgsaODzldYg4t490r9YVaz/h0TmYF1I7rj5gqrEsBSP6cuWLQsPD/fy8spfEhAQ4OnpOXz48AMHDqi0iytXFCUdUIpPn4i+vpJhfgXWmgwGGTAAAwao1Bmpgx87lu+qLQOhEM+ekfnzS7Dn4nVDtUmO4X2x9zQCvilqQ2xs6I8i6b5irK3JwoXF710FIsvxcUlqai8OZ5PYy1BLC8bGMjetV6+e2FZQASwWGTHR4Ni+lKR46VEFjjajVSft6rUUqd869dJp11Xb/2tOSBBfS4vUra9ZeimDmM+e2UL52Q0xkYIPb7JbtFNtxl0hMTEx8lxqs7l0/+bkyB/SQoOEWOGNc2kcDmnYvJBISJNDOFpKrnEyq//NLFh6BsycbLlXLo4WsXMsiaLh/evsmxfTEuMK/nOD/Xjen3IGO+tJWVwkJSXt2bPn+PHjXC5XT08vPj6+b9++69evVzxqlNc/Dlm5EgARX3zlD+6Hh4d37dp106ZNN2/eXLdu3apVqxTvWPFpIIeX9ubT+WbNb4aH/2jSpImOjo6Pj09ycvKoUaPWr1+vra1ddBMNTdKwBeepeyZf1oetrcvo3OenjYknJCQcO3ZM8sry84mIoOPHUylZFY9Hv3zB+PHk/HlYWqq0n0OHZKgZxAgE9OlTkpJSgrAGMnMmEhLotWtSlsDE1pasW0ffvlWyPZsNsbo3MZFevkz9/QmbjfbtA8MK7qn8A30vXT3bsb3T509vXjevF8eRPh86xkr4gcn6yv1/E/wt8MOndwBaNGttX69+/rCn0it4vmyx/GQNfv4+AGRPQBam/PqgFjSokcTQQNraZtpIjBuM4DBUtYSejqxtqlUjV66Q7GxoapbYkjyfujXw6AxyeNBUua7hRxR2HM0VLsQl4sZ9NHPE9NEAUN0aGmzwJG6R9PUAwNfXd9OmTYMHD66bJxd744UHL9GsPrq3K3gTZNcuuLjQsDDKYHwR1h4etC1mImytsGEheksJO/KgVFoVGsPl9Bgo9HzFzeayDCrZjZxsyGKRqJhIAE6dug/sNyQ7J+e2+/Wnzx8ePvb3iqVr2RqVV+xAdBzsa2PFDGiwASAmNjo0LCQrK8vGuuqgAUPPXjgpEAoBMBjMEUOdT545HBQcAKBdWzndUlNStLW0B/UfVpo97N27V1zAs3Tp0jLqlJpcfmNBQ1AQXryouExKHo++ekW6dYOjYwm2tre3l5q5v3HjRnh4uIWFheSvIjQ0tGnTpiKRqEqVKgcPHiy6nw0bNkRFRQHYvHmzvn4xwvzyoZT++PGjatWqLi4uRkZGK1euDAkJEasWrKysJFsymUwAvHwr0SKIRKL+/ft//vy5R48e//zzz/Pnz8VCgU2bNimN5RMLGpo2bcosAx9P2aSmpnp4eFSuXNnY2NjAwEBHR4fNZicmJl66dOns2bMAbG1tS/YZlhUCgeDVq1co7NkA4MePH927d09LS+NwOKdOnZI5ST9t2rTIyEgWi3XhwgXT0tXzaWtrDxw4cOHChWKBi4ppETJ5/vy5OLajQ4cOI0aMUEXQUJqjnz9/XvyV09LSOnTokDw1gxo1atSoUaOmNHz58mXlypWK2+jo6CxbtmzJkiXld2snD+cq5EIMBXA5FutrQKv0xzc2BpMptzxdDCGKZkIMDJSPwnM4kFDoli0Z8tUUYtKVNSggKkpJup9QiHfv8NsLGpYF0wwhANTVgYuVstYAvX8fJ04gOho8HvT0qJ0dY/lyVKp0+fLlr1+/FtWUp6SknD592tLSUqbWWRp5UzuSDVq3hoLqUhOT8rK2lmUJIIlknosqkxal75ECdLSwdCoWbUSCgh/BwoVYt05GhIepKZk7F5UqlWcHSwvp25cePoykJMmFTTQ0VqamnsvKcmCz/7KyalW6mMtqtTWmLjC6eCwtJoKflUUBsNioZMbu0E27XVfl83MsNnFozHFoXJYeMHw+TU1V5HUgEsHvS46KggaRCK8eZXp/yuFyqYYGqWLF6j5AV1cvd1YhJiZGXk7otdNpRdUMYtJTRe5X0x0aa0ola1jYsKIj5OoS9AyYbbvI+EjZbGJbg5UQK3dDcyu2dbViK0UCfXjXzqSmJkt/knExggtHU6cuYObv8+LFi3PmzOnbt++dO3fECaFpaWl79+5t1qyZi4vLkiVLZIoDZKDweT88PNzJyWnOnDlz584dPnx4kyZNnJyc2rRpo2ATc0s2kF10uUCY/TXwqJf/P3Y1nXb9vbNt27b59zZ37tw5duxYnTp1duzYIU4glaL/cP3EWOHXTzl8XqGzk7Yuo30X7aatfpqb0T///DNo0CCpQb+SQCnCw5GejipV5KmdVN3TkiXSaob8Vd+/Y+lSokombHy8ZBmuDCIjqbs7GTlSURs5kNWrSa9edP9+REVRHo/o6tK6dcnSpTAxIVpa9OhRBepVYmICGxu6bh29cwcRERDny1+5gvZNoaNpaWGlra0TFBzw7MWjZy8eAUCemkGXx6+akm6dllEvLrlOYkru7rS0SHeVDdz/L6CUXrp6llKqoaExeOBw1dUM+c3yNyGElO3dAqU0INAXgJ0yG/Py6wOKFA2rBQ2/LXVEwZZGvMnjaxedJeRowqG2su3L1GZPdTUDgDtPCtkwcHPw+E2uoKFjSzR1hMen3Afuqhb4axa+f//et29fAwODvXv3ijeZvhLX7iItExwNtG+B6wfyVB0WFuTGDRITs2wXe9ctE8oDgMDvWL4dTq3BkaXhZDBgVwNBYci/8apTA069dZx6FxKDNGnU/Ku3l4/f16GDR2lqckYOG5uamvzp84e1G1e+/bbtS6AegHvP4f7vk3j/cY4N61hYmeX/9sV3O1FR4YlJCSbGpi2bt6ln5/A99JuGhobSk4makpGRkX7k+P4Wzdu0atG2mBtmiOt5GjVq1KdPn3Lp3G/M7zqBx+fTZ88Kkn4qhoAA+vgxqVMH5Waie+HChcTERAaDcfr06UpFxj6+f/++Y8cOAK1atRozZkyx9hwREbF58+aXL1++evXK0tLy5MmT4vqey5cvt2/fXtymceNCqYlir+CcnByZOaMAGAzGhQsXnJycoqKiJk6cKF44bNiwhUXKUNq2bSueuZfi6dOnMvdcp04df39/ABwO57TEM8y1a9euX78OYNu2bfnmCtWrV5f5lgkhvXr1UnDLOGPGDHmrKoZ3796JoxA6d+6cvzA2NrZLly7h4eGVK1fOzMxUXPUiEAikxBAA/Pz87OzsVOxD7969hw4dquoIgkJycnKmTp0KgMVi7du3TxXtfymPfvz4cfEfU6ZMKRq/okaNGjVq1KgpPZTSGTNmyFO4stnsunXr/vHHH5MnT5ZXhFretDZELW0EZSFNgOvxGFnqXpAGDWiVKuLRZ9mYm4PNhvxYCmJri5/qDqWlbGBKS/VaXEKUl+yUhVXYfxqPVNyIAwAC7KpDNBTbnFMqmj8f9+4VMgLx8aHv35O1a2fMmCHPIS8zM/PUqVPz5s2TqsmTgVLPDzabLF2KN29oYKCMtUwmOnSAyg8UJUYoa2qN+fKl5Eupp8X8h7vyljKoboBHBg4kJiZ082YaEgJxgrWODqlWjSxcCCencuximVC1KmnQgD55Irlsjq7udB2dWJHomVDY38fHKyqqlB71VlXZC1xNosIF/l9zeDnUtga7tr0m46f57oPPo1RpdoN8/wZJ4mOFx/YmR4YJ8tv7fcn58iG7R3/dVp20AYSEhMh8UKUU34Lklo4AiIkSen/Kadis0Nl80Cj9sG/8BFmJBoSgrqOGWRXZI4RDxxtE/RBGRcjQTxiZMoeNL0mZx43zaUXVDGKSE0VXTqfNW2UCYNWqVefPn79z506TJk3yG+jr6y9fvnzs2LGLFi2qV6/etm3bpPxEi8vHjx8HDhw4b968uXPnAhAXCDk7O3t5eSkwa2zbRfvNs8ykhIJ3wRdk+H477+V/wMy0ycAuN/oMcOzQwUByk969e/fu3fvVq1fTpk27cuXKkSNHpPZPCCbONXp6L9PzBTclScTjUQ6HGFVidO2r59i4eDYYQiEe3c7w+5qTkS5isYi+AaNjd526DUqYDnL69Onz589LL6WUnj2LmzcRFwehEMbGaN6czJ8vM84DAgHduhVPntDYWGRnQ1+fWFlhxgyirJxJNvHx1N9fwXrq50cSEpSnccXEIC1NUQNKEVyKdIDmzUnz5kDuFFfBhaFpU1KzJv3yRe5hGzemixbh5k1xdnsuAoFeUjJ0zLOTk6dNmr15x9qMjNw7AWu2ZovPfvXikizSM4tefkidOmjevOTv4j/IV2+v76HfAHTt3NPYyES8sFiXfilNQ3E3V0BEZHhqWiqAunZy5yDLxEZXMVJ3gxniOxA1vxmWNPEFv79WgpC5xxY196C2Uv2CXOjVq7h5E0wmRowgXWWlMpQd1N0dhw9XTXBgYbUABXeE+nlfaiYTt47gz83w/w5DPbjOFd69fXj58uUA7t+/Lx52ePUe1+4hLRMAsnl4+gZ/n8assRKHMTf3CC9Ug/AjGn7BaCTnh3t4A0YvANvny7L41RaM+Moh+vTWNNK3LwAkJ9NFixAc3JKj6V7HKiYm6qOXZ9PGLQgh48dO8/1zFpebaaa9l6MxjZ/hmxX2xwefWA0NdjfLduLTjljSlJWVBSCLm+Xj+6V9284A9PUNGtRvLLs3asqC+IQ4H7+vWlraxRU07N+/PyEhAcCKFSsq4Hz+u/G7ChoSE/H+PRISKvSgaWl4+xZDh8o0ZiwTli5dyuVyU1JSFDsceHh45McB2tvbexepreHxeF++fPH09Hz37l1oaCiAZ8+ePXv2TLzWwMCgcePG9+7dmzZtWlBQUFBQEABjY2OxWD6f/FDDrKwseaNmdnZ2L1686NSp048fPwBYWVkdO3asmG9aESwWa/To0fkvg4ODxYKG/v3711QWR6qvr1+zZk3xu5OCyWTOmTNnwYIFCjbX1dXNzMxkMpkCpa7CJeXq1asATE1NW7Vqlb/w1atX379/B3Dw4MFJkyaVt8a2qG6mxLi6uoplKDNnznRwcFBF0FCao0dGRj7JG3qT/JKoUaNGjRo1asoQd3f3l4XnF+fPn79p0yZKaWZmpr6+fsVbMkhBgDFVyKpvFMClWDrSvNQPnLq6pGFDKl/QQOrXR82a9MgRyNR5VK5MFi8ubR9Kh40FvGXNU4thMNFZdt69LCwsYGSkyKSBzUbr1sXq3v8ff4fnDpUNMUNLA8VtQTduxK1byMmRXh4W9mDmzOTCtfJShISEXL9+Xfmtb82aKDxFLY25OfT0yN69mDVLStNAtbQYrVuTbduUHKLEKHSYZ0r87sQjgPnTD5L20ZINygmpnaem48BZfPCGUAgTQ4wfgjZNJE417duT9u3J58/U0xNCIWnWDI0a/VeEPmT3bgwbJpUso0GINYczxsnpMZ9/+/btKVOmlP5AFtYsC+tfYvxKS5uhqSy7wdRMeVczM0QHtyUVtUxIiBXeOJ+mqc1o3IITEBBQp06dotumJgsz0xSpKoQCGvBFWtBgaMwcPt7gwvFUKU0Di0Vq22uMmir37KOjy3BZanRsd0p4GD/fOYDBgJkla/h4A5vi2zNEhQviohWNk8RFC5MT+StWzX379u3r169lPvhbWVmdP3/++fPnc+bM2bJly8qVK/v06VPcUWMul7tjx469e/fu379/0KBB+cv79u3r5ua2aNGif/75R962BoaMJq20nt7N4vNpclqwd9DxwLDr1ubte7c/bWpkX8WaNWCkbKlHmzZtPD09Z8+e3aVLl8ePHxcdLuvYXadjd53MDBE3k+rqM5RmhRQlOVF4eEfyj1C+pPjmWwDfoZGms4shQ7FsrgiJiYmxsbGNGjUqtDQ7m06aRN+8KbgehYbi40c8e0YOHZI+V/N4dMwY+vZtgX9VVhaNicH8+Rg/nsybV7wOAfTDBxnGNpLExtJPn5RPqunrQ0sL2TKcNgooD6ccBoP89RedMUNmiBKpWxcdOtA//yykZgAAGOTwAKRyMytp665Ztdnf30coEtlWrW5uZEKHDqXfZIllLSzI+vX/lWtKWfHg8b8Ajhw4e+TAWfGSElz0pcrzFNgkFOvMI7aIB2BXW3YFmjwtZtkidebJUpB2p+b/FwbN1uGlAaA+Pli0iLi5lWw/dMcOevhwrjDX0xOLFxP5lbQiEdb9jadvwSDo2RHzJ6h6fjp7EzcfgJWaOPvzhWZJ77sQr8ZaA98xc2f0bSywclZBY20Odv8FAHFxcQMGDPDw8OjYseORI0dq1KghbnD3BdIkZDw8Pt58KixoALQLy/N0tVHJRG73DPVxe2uKsM8Mkh0KAD6gq1YRa2s0bEgnTxYnDRGgCy/znJ3ty9fPmjZuAUCLo7V43oo1mzaZGfr+0Xq2QCBwvymMi4VAIBLwhSw2EwCl1NLCSsAXxiXEWFnaNKjfRG4n1JQp1WxrrFi61qxy8WZys7Kytm/fDsDe3n5AiTIW1Sjml3ggrHiov7/coMpyPW5EBAICSLkJGgC4urpGRETs2bOnZJufPn16165d3t7eRQvpTE1NW7Ro0apVK3FNf7du3by9vTt27Ojp6QkgNTV10aJFa9euzdcx5LtXpaWlie+TmjVrNmjQoPHjx0tW4FWvXv3hw4dt27aNi4uLiIg4fPjwnDlzZPbN3t5eaerMgQMHXr9+XZJ3Los9e/aEhIQIBAKBQCAUCkUiEZvNtrCw6NChgzzjx4pELGjo1auX5EzAoEGDbt686ebmNmDAgEmTJgEYMmTI0KFD8xu8evVKbHpz+PBhQ4kgwK9fv65Zs6ai+i7Nx48ft27dCsDMzMzV1bUCjvj06VORSASgcuXKTZs2rYAjqlGjRo0aNb8hu3fvlnxZt27djRs3stls5Ll5/QoMMcNf30CBVyngCqVTJwK/IyAEJkZoUBc6qkWik82bERJCfX1lrKpdm2zdCiMjREXR+/el3YbNzMjcuWjykwcplrnA8yviE2WvrVcD42X4ZMuBxYKjI+SHgpHq1UtYnfn/QpYQ9/M+6kW2ysbzkpOpLDWDmG0hISxAwSShUCj09PRUKmggLi707l25JiJ6emT8eACoV4+4uWHLFnz4gNRUMJkwNyeDBpGhQ8tv4oSMH09v3ZI5A1RUzSCJlLJB8o/ydmsAYKCHpdOUNWrQgDRoUN49KXuMjMjly5g/n37+jNhYAGAyibU1evYkS5fW3LDhx88YeClXCIGFNSs2Uu5PTd+Q0dZJuYnglZNp8gIgMtLp3WvpDZpyvnz5IvYMkEIoUBRblNtGlldL3Qaa81aZXDubFvVDkM0VMRjEwIjZpBWnQ3cdyV9taDDv32sZyYnCnBzK4TDMLJj9R+jPdzX58j77gwc3m0uZLGJXX7NNJy2pVAsV+R7E52YpegMpSVnDhk0V0rTHjx8rDvps3779hw8frl+/7urqumDBghEjRvTu3btJkyaK5ZKUUi8vr6tXrx47dqx169Zv374t6oSxY8eOBg0aXLt2TVLoIEWbrrz7j9zcH52NTwqoV2Pk8J6PdbTMCYGFDXvCLEMtbbkfDofDOXTo0Lhx4xYvXvz333/LbKOjy9DRlblGCXw+Pbg9Ofy79Fw4N0v08U22Bid15CRl0rnCxMXFWVhYSE+yzp5Nnz8v+kWkfn6YNo3cuCHpQy5asgRv3kBURIWTnExPnCCNGqFjx2J1CapUk6tS3mNjQ8zMqALZpbEx6dmzGB1TnebNGdu309WraXBwwceopUUcHcn+/XTevEI+THlYp2YAEADuOzb1Xb2hWdOC6iZy5gxmzaKengW5USwWqVOHbNiA+vXL5S38qsTERgcE+uVLGVCKC72KmgbF+5f67QR/CwCgr29QubIMX7gKU15Kmd2qIyfU0OhokpoKg+JdIACAUty6VXBaTknB+fOQL2iYvw7Hr4LHB4AP3kjPwGrZE0GFWLYdhy8gIxOAySvR9n3Mxb2ED92yRv2ptTqobg9DK4N182FbxLvtxYsX48aNi42NPXfu3IgRIyRXNXGApgZy8qa/CFDdVnrzeRPgHYC4RABgMtGyIawUujlSNzcSFlrwOiFBdPw4Y/FiKlEu2yQs6rydbWCQv0gkEtcb29jYVqvj4vd5oxaHyWKxTCpVycCIy2dnXb9aMD+Sxc3aumFv7dq1v349+uuMovwOVLWpVtxNDh48GBcXB2DlypWM4mpI1ajAbypowOfPUFi8Ul6kp+Pz5+Leqb9580ayBF+St2/fSt0YDRs27Pjx45cvX1a62zVr1nwtErohEok+fvwo/psQ4ujoGBoampaWNmTIkEuXLkk19vT0/PDhAwAmkykUCrdv3+7m5nb8+PG2bdsCMM7Lw4uLi6tSpQqPx3v//v379+/19fWlwhpq1ap17969Tp06GRkZKfCWMDc3lxx9W7VqVUhIiIODg6TK4e7du2UoaOjRo0dZ7arMeffuXVhYGIB+/fpJrerZs2dPiSeuevXqSRow5jtG9OnTR1JZIiluqGBycnKcnZ3FHduyZYviAYuyIv97Lq4zEIlEN2/ePHLkiLe3d3R0tIGBQd26dfv16zdt2jTlrrxq1KhRo0aNGlmEhoY+evRIcsnWrVt/wSdwC03U0YF/Jngi+GaiSd6dyLmb2HcK38ORkg4WE1ZV0Kw+9v4FA6VxEPr65Px5zJxJP38usDLW1ycODmTvXnFoNNm7F9ev4+xZGhUFPp9oa6N6dbJkSQUY9StAJMLDV7j1GOamSM9AdpF5cxsL7FsNjeKU4zLWrKG+vlSW7RmMjODiUn55fP8JvNKRIwKAejqorWwOlF69Ki/NhAJveTwOg6GwzlQ6Mlk2pqZk0iS6Y0fBpEg+Ghro3h2dOuXvjlSwJNramvTpQ0+fllJ1KFYzSJLv3Zq/RKmVtNopVAkGBuToUZKQQB8/RkICatUi7dqJ5zK1tLRSUlJ+dv/KnkGj9MO/y85uYDBh35BjUkmJ+ZBIiB8hMhIc8omNFH7xzPD09Gwuyyje0ISprcPISJdr0kAIbGvJPrUaGjMnzDICwMuhLDYpOtB662L6y8dZGQUOEMKIMH5IIL/PUL2W7bUaNCuDtGzFP6lMbuzdV5OaNa919fpFVe4ZGAzG4MGDBw8e/O7duytXrkyePDkyMrJ9+/Zt27Zt3bp1/fr1xfN2sbGxAQEBnz9/fvv27cOHDw0NDfv27fvw4UN5MZ36+vpXrlzp2bOnSCQaPHgwIUQgEAQGBnp7e/v5+fn7+3t5eUVFRXXu3HnBoukMXueMVKaAT3V0GTXqavYYoMNmKz9v7Nixo1atWn/99VflypWVNlYd96vpEaGyv11CIf36ISeut6CynHgRmXA4HC6XW2iRpyd9/VqerIb6+WHXLpI/UhcTgxcvZKgZxCQl0b17STGHSYm9PdXTkznln4u+PrFXIVOcEHTtiuBgyLFWJQ4Oip2BSkX79sTdHadP480byudDT4/060e6dweA6GiZWzSITTTh5iRqad6M++G3Y+2o4eMtLfJm8HR1yfHjxMeHnjtHExMJm41u3UjPnmD9diP/L18/Pbz/jOSSMryOK/BpUJFvIUEAalaX9vavMCmDGKmhTrWgQQ1hs6FgADw6mj54AAsL0rGj+Kzy0Qf/nAMopg/MaiCl0ZevOROJ8PhNrpoBQHYO7jxRLmjg8XHjvljNAACxjEo7NF16ZT3UR8bfOYvJZB3Sp4/UJoGBgStWrLhy5Yqtre3jx4+L3k31c0Kbxnj+HgIBCEEDOyydKn3cLq1xYgt2nwSXi2YN8NfsQmvTM+G6G6GRcKyDP6dDg42itjpEIICgkApVl8fXF9FUPi8lJdnYONfwYdyQSt2Ofm3dtqFQxCJm16YMzm7brPLzJ6aJSbnu8hkZ6fXq1fP19b18+fKoUaOUfF5qfh5cLldcslu3bt0hQ1SvAlFTDH6725pcgoLwU56r09MhcyyvTNHS0lIlQVCmdV67du2qV6/u5OTk5OTUuXPnSpUqOTg4+Pj4FH2M/Pjx46BBg8Q17pcvXw4KClq+fHlwcHCHDh2WLFni6uqaP1n+7du3Bg0aiGffAVhZWR05cmTy5MlFj56SkiKVWzFs2LALFy7I7L+7u/uHDx+cnJyU2jYoIDk5WUtmvN8vz7lz58R/FP2/5nK5HE4ZjDJUGMuXL/fx8QHQoUOHMfIlnGVLfqRFnTp1MjIyRo4ceevWrfy18fHx8fHxz58/37Zt25UrV9q0aVMxvVKjRo0aNWr+nzh06JBIYvy6Zs2avXr1+on9UUAtbfhnAkB4dq6g4a/dOHweyXlqBIEQoREIjUBACNyPwsRI2R6Njcm5c8Tbm165QpOSiKEhGTwYhcuvycCBGDiQCATIykJxBZ3h4YiJgZERatQoq2r4d58xdy38gpGdV6rCZoFSCAQAgZEB7Kpj1yrUl2F/rhBjY3L4MGbMoAEBhSYMrKzItGlEfuWrUuj9+/TmTWRkEDYbbdqQkSP/Y9qIwEC6bVuQgR16zQNQ39sD+saKFS3Ux0feqmSRiAmYMZkp8gPvdHR0VPwNkgkToKGBw4eppLuGhQXp2ZP89Zcqeyg/yKpVyM6m7u5ISmIWlnfQuDgVvcFlyhoqYP5AZjf+TzA1JRK+gGJycnI0NTV/SnfKFWNT5tBx+hePpyXGFdI0sDWInaOGKuXvSYnCdPlyBAACIb3p9qJ69eqmpqZF1zKZqGLDiouR+2OvZM5s3FLJmICGpoxrx8tHWc/vZ2VlSfctOVF460K6mTmzWu0yOM1Wr83W0WFkZsr4BALDrr32Wtu8/sQzZ9ZoaBQvlKp58+bNmzffsmVLdHT006dPX79+ffbsWV9fXy0trYyMDAMDg1q1atWvX9/JyWndunW2KsxSN2nS5Pbt25MnT54xY4aenl5UVJS1tXX9+vXt7Oz69u27dOlSBweH0iRnGRsbt23b9sWLF4MHDy7xTooS6MtTcGpJSxE+uZs5bHwxanAtLCxiYmL4fL7YYQuA6MwZGYq3fEQivHmT/4pev55r3yIHGhFB0tOhp1QuKkHduqRqVVokPzcfUrUqatVSZU9kwQJ4edHXr4u6mpBatciuXcXoVQngcMjkyZg8WfrXKDOVDGALRTPefd3b3DFZSzMoOGDDllVTJ82u79CwoIW9PVm//ndW4QmFQo+3L5W3K+YluKwkEUlJiUnJiQBqVC/0/axI1ygx6sgJNQAY+V9sNhtt28rTP9GzZ+mePYiKokwmw8GBnDt36YX+ks2ISQCA+y913rMrGyOqYAMLC3lHzOEVmCLkL6FUyeNsXGKBmkFMOsmVaBNbW9K+veSq5OTkpUuXHjt2jMPhrF69euHChVJ+JGIYDLgdxvYj+OSDGjZYNkO2F2OnVugkq8o4IwtdRuNLAADcfYaX73H3OJj9++P48QJXeGNjMnIkbGxI1ar5VkA5LO0coQ0Y4Wt2+q37s62uNgD8e/9G67YNQQiTIWhde3VGHFav0xszatKBQ7spFQHg8/lDhvzh6rrGV5YHpJpfh8OHD0dHRwNYvny52p6hnPhNBQ00IkLa37ViyMmhERHFvQmysbHZuHFj0eVPnjy5f/8+AFdX13zBgTx1uYpUr17927dvSps9ePBg2LBhycnJABYuXDhw4EAArVu3HjJkSExMzJMnT9asWVOtWq4ly5s3bwYNGhQQkBsSVqtWrfj4+NJ0svSEhoa6u7u7ubk9f/78p18Jjh49evToUcVtpO5oMzMzT5w4UY59qkAePHiwY8cOAPr6+idPnqyw+qeoqNw7LSMjo+HDh9+5cwdA5cqVbWxsMjMzAwMDhUIhgJiYmC5dujx9+rRFixYV0zE1atSoUaPm/4OEhIT9+/dLLpk0adIvW+hsnGc5kCIAgEevcfRigZpBki/+cF6EO0dU26+DA3FwUPKeWaxiqRnomTM4e5ZGRiItDTo6pEoVdO9OFixA6R6YPT7BeQEiChv58wVgMlC3FiYOgVNr2NUo6d5r1CC3b+PYMbx4QTMyiIYGqlcn8+ahpDWpqcGxKc4ulaO+agq5ACiA+/dx5gxxdUV56lC/BGD7EUTFgs+HkQEGdcfoASXUk9Bjx+j+/YiNje2XO6Jt7vNR9PdxMnEicXGRtxXR1JQ3zs0EhEAbPT1/OYEUAOrVq9e6dWsVe0hGj8aAAbh4ER8+UPFwobMzzBUarVYMhDA2bZJcIBozBt27kxEjivsrkLKSLj2qz0P8R6UMAoFg7dq1hw4dSk5OdnJyWrt2bePGjRW0DwsLq/+fszqPj8e3b2AyYWenYIbVviFn3ir29XPi7AbKZBIDI0aztpy2TjqqfKdEIuVfgTeebuKRFpkMcdaPDJPtEqHBYbTqqMPRKvZ3WyTE07sy1AxiUpKFN86nz/tLfnw0QCn4PCpTKiGJuSWrUhVmZnChA/H4aa+91gaF3ejd/lTHTh0MjEouFKhSpcqIESPE5tKU0szMTA0NjZIZRDVv3vzz58+RkZGZmZnW1tZlXg9jY2OTPzRRVmSmKdLKAEhOkJVHIh9NTU1LS8uQkJA6dXIljSQhQcn3V7KETH7sVC4ZGYiJKZ6gAcCMGVi+XLb5rrExZs5UdT9MJjl1iv75J54/R2Rk7kXdyIg4OJBdu1QUyamEQID4eOjoqHTXJ7+NZVrmX0893Xt3fQgej8c7fGzf2lVbDQ2VKm1/F968fZmWljpp+ijJyAmU3WW3lPsJDPYX/1GrprRAuIJvDNQODWoApIpEvCZNNNlstGpFZEVcAUBmJg4cQFQUACIU0s+f6apVO8J3xeR6ByA2AYut1hyttYCGhIAQUqsWkTWNJUaLA1sr/JC47tWsqvxhytIMlUwQL3G+t9RMAceEVK5Mli+XPGGmp6e3atUqJCRk5syZy5Ytq6TwHM5iYkkRVwYV2XwIXwNz/xaK8NYLV+9haK9KZONGbNpEExOJri6cncVPpmTXLsybR+PihCzNPjiZGBrcrNYJH7/PXce0fXQW2py8H6DESSA9I33/wZ2FPgRLSwCRkZEl7LGa8icnJ2fLli0AateuPXz48J/dnf9bflNBA37ihHrxD21hYSHThEAgEIgFDfPnz1fJO7T4BAYGip0V8m90BALBunXr1q5dK663mzVrlthHBUDbtm3fv38/duzYw4cPs1gsW1vbypUrx8XFnTx5ctq0aWfPngWgq6tbq1YtJpN5+PBhyQMtXbo0MTGxYcOG4jQKkUg0Y8YMgUBgZFRmN+UikSgxMTeftmvXrvnL+RJ2QI6OjsXa58SJE48cUXE8uyw5depUap4cfsOGDeJEEl9fX6ksj1+fuLi4MWPGiO/a9+zZUzS3svxIy/N/vnbt2tevX+3t7f/+++8OHTqIFyYmJq5bt27Xrl0AsrOzhw8fHhAQ8AtaZKtRo0aNGjW/JpTS6dOnp0pU73E4nAkTJvzELilGO28alCsCgK2HkJgit/GHL/jog8YqOBmXOXTJEurmVhALnZZG09Lw7Ru+fCHHj5fYVVggxLy10moGMUIRvodDg10KNYMYFotMmYIpU0o/e3zieHrL9WNq5/gVWioS0YAAOn8+459/0KhRqQ8iDaVYtBGX/kV8YsHCZ29w8iou7lXBsUNqb48e0b17kZAAIEU3t0zWOD0FcXH04EHY2BT1Tc2lY0dculTUzhSAAYOhS8ic2rU/2djkZ6tJYm1tvWfPnuLN3+vqkokTMXHiLyJEKg835nxNg9Id/kclCGXLjBkzvn///uLFCwsLizNnzvTp02fIkCFLly6tUqVK0cZhYWFubm4LFy6s+H6WEC8vun49DQlBYiIYDFSuTOzsyPr1sLSU2dzIJDe7gc+jLHbxflvGJkwdHUZWhtyJZyGy3368duDIO3kNjEyYY6YanjuSGhtVyKdBV4/Rsr1Wt34liU0M8MmJj1UUhBEfK0hPFekZSCuHKMWrx9x3L7JSk4VCIdXUYlhYsQaO0jc2lStKGDRa/9ielJSk3Jn1H9FPn3ouqmrhNLb/R/MqhkPGllkMJSGk9MNllnK+A7lwufTKFXh4UEqJhQUZM0b1kAI2my2Qb6tTMogyZVcJdFwNGjTw8vLKFzQov9+QbJAXRysXTU0UPwKV9OmDHz/okSPSo6yVKpFJk0ixLMFYLMbWrUhMpHfuICQEJiakTx/k1WiVAcHBdP16GhyMjAwwmaRyZXTpQmbPVvAx0nr1IN9/QoujNWTk+Jo6mvsP7szOzv789VOHdp3LrLf/ca655cYlp6al6uuV2ZmkrBSQfv4+ADgcTlUbW6n9l37nxUItaFADIFkkStq/30K+oQIABAbSwiE4otDw1MJlwq9FjQQ3brPevQabTVq2hEJ3roPrMGYhQsJAGKhTDQfXK+8nIXCdgyVbEPIDDAYcamHfnmYM9t2iSus9e/YEBgY+efKkQ4cOCAvDt2+oXr2s7Awl+f6jQH5gLwpYmr7TYWMW/dGaTJ1K2rcnXC7yFJB02zbcvEnT04mJyYW2299dtTWlmQC02KmvvmDHUayYgR5de3v7eCk4nLaOrrW1DSTqM9X8ghw9elSsOFm2bFlpHLzUKOZ3FTT8RCelX97Eadq0aQcPHpRa2LBhQwAeHh5Tp079+vUrABaLtXXr1rmF5XuWlpYPHz7Mfzl06NB9+/bFxcXVqJE7AtqtWzc2m12nTp2CByEAwLp16xITE6tWrTpp0iQA79+/Fz/UdcrPZy0p4eHh9+/fv3fv3sOHD5Pz7H3EGBgY9O7dW6aFY0VSq1Yt1SulxPz999/5fzs6Onbs2BGAvJgJV1dXV1fXostljjpVJEKhcOTIkbGxsQAGDRo0duzYijx6/hTL169f69Wr9+rVKwODAtNFExOTnTt36unprV27FkBoaOjp06cnTpxYkT1Uo0aNGjVq/rts3rz5ypUrkksmTpyouELi55I/ykEp+AKEKRwoSM3A6Ws/QdBAT58upGbIRyCgL15g9Wqybl3J9uz2EL7yPdqyc3DuFib/GjUGhy7AaNNKaTVDPlFRdNUqcvNmmY9brdiBY5fBLex9wOXh1UcMmo6HZ8Au1oP1zp1iNQMAHivXHoTDzwGApCTs24fevWW+BdKlC2rWpH6y3/5ALa0LLNa9e/eGDh3q6emZkZdfy2Aw6tWrt3fv3pYtWxanl78c5TTcr5YyqMizZ88ePnz45csX8SzIlClTBg8e7OrqWq9evSpVqtSsWbNy5cpMJlNHRyczMzMiIuLRo0c7d+6spZrr+0+H3rlDXV0LcuuFQkRG0shIfPtGDh1C3boKtmVrFPuEw2ITCxtWfKzcmewfsefbtWujOBahZl2NRWtNbl3M+PGdn80VMVnE2JTZvb+Obc0SCvHDQvgCRXoGZKTRuGiBnkGh/YuEOLwrye8Lj8/L/6WIYiIEYd/4fzgb1G8qe1ajRh2NoeP0b5xLj47M9Pi8/nvkXacWO63M25pVYQ0dr29hzZa51S8IvXkTO3fSkBCIRAAoQG/cQIcOjC1bVFEZikSiMjev0tNnxkUr8mAwq1LsoeBGjRp9+vRp2LBhua9r1MDjx4o2kHBgIn370tOnkZ4ury0xMyuZEQJxcSEdO9Jt2xAWBi4X2tqwsSGLFin+wcrFxIQ4O5dkQ4XQW7fo+vWQqKmlsbHw88ObN+TUKcgZx2MsW0Y9Pen37zLXksaN0bp11eRciaWwSFjGb8v30G9p6akAOJpaZahmEFP6mwFK6VcfLwB169gzGD95rkstaFCjKlZWMDREXFz+AqaBrikHoRKxb6YmYOtro0sXVfZna4Xn57FgIx6/QnwSJi/DwXUwUzY506czWjXCv8+gp4dubaDFYQEyfONOnTrVtWvXDvXq0QEDxJdmUrUq2b8fZV1C2a4pbj9BTg6aCD+f5062pNEIBd32Gj4+ZO/eAjWDuzs9fhxpaQBoQoJXYqBA2MBINxRAtkCPUgSFAsDjp/cld04ACgoU3B442jV68uQJ1A4NvzB8Pl9sz1CjRo1Ro0b97O78P/O7Chp+4pBEKQ49fvz4a9eu1alT5907uTp9MQ0bNvz8+XPJjlI0tMLJyUk8levu7i5WM1SrVu3kyZPt2rVTvKs///zzwoULCXmjdUwmc+XKlar0QayKIIQoEDSILSIUp9EcPnx4ypQpRZc7OzuPGjWqU6dO+RGAYlxdXS0sLA4ePPj+/fvatWsvWrRI5m69vb13794NoEzG5du3b18sm4cbN274yE/P/Q+xYsWKR48eAahWrZrS0I0yRzLS+8iRI5JqhnxWrlx59OhRsfjx2rVrakGDGjVq1KhRowpnz55dvny55BIjI6NVq1b9rP6oAjdvKJjDQFIKuNlK2ieklHOHZHL2rAw1gxihkD55QjIyUKI6VPcnMmv+C4iKBY8PjZ89wZSShgPH+RezZdgP5EODgoiXV9maNERE4+JtaTVDPh+8seUQlsuNiShCSAgNDc1/pZ2dq3dP185126ZhYcTXF/ayJDMsFvnzT7pwoeSoYj6LWrRo9vnzqLi4x48fP3z48OTJk8nJyRwOp2vXruPHj1ebjVUkaWlpPj4+AoGgYcOGesX1Uf8loZQuW7Zs7dq1klMgJiYme/bs2b59u7+///fv3+Pj44VCYVZWlra2dq9evU6dOmVioiie4BciIQEbNqBwAaIYGhqKefPI7dsltsCRx5Cx+lE/+PGyMiMYrPS3XnueFB7dlomWNmPo+DKbtGOzlcysM1m0qHrj4vFUn485wiJmE4nxwssnUy2sTUzNZM/bNWjGqVWP3arFUMLWW+zyzMDA0KYGu8cAXU3OL2IKoxzq5kb/+guJiYWWxsXh2jWanEyOHVOqrktNTdUvTuyUKjg21gwL5gnkzHEbmzI79Sq2gYe9vf3JkyfzX5IpU+i//yIiQnZrDgeDBxe8dHAg9vb0zRvZjTU0IM+USBXq1SPHjpV88/ImNJRu2ICi808CAX3zBnPnkn/+kb2hiQnZsAFLlhRksYthMEiDBuTAAQAfP3mKl1WzrV7W/f6v4n73JgAWi7X2ry2l35uKBk6q8y0kKD09DUB9R0VpTRWDtra25Eu1oEENfvxAUhLq1pX2V6hUCZ06wc0N2dkAYGFBlixZn4GpK3I1DbZWWDOneIfaewonryKLCwBBoRg2G0/OKrxgJibC2NjEiIwegJuPMMgF3Gw0rItNi8HRlGqY6OTkRBcupB8+iJfQL1+wcCG5fLl4XSxKRAS9cAEMBhk5EubmU0bg4Ws88cCKpO2WNO8GMieHvnpFYmIKrCNu3ECeRbSIEDvdG22qZdiaPQbA5RnqcAQ1TK/8fTDa60uhx1sjI+Ok5CQGg5E3eUGnTJ4uPhepf6q/LMeOHRP73C9btoxV1k8NaiT5XT/cn/itKsWh09PT09LSssrZ46FHjx6bNm3S1dXlcDj6+vq1atUS2zMAWLt2bUJCAofDWbdunZSWUyYWFhYvXrxYunSpl5eXra3tqlWr8nelGDc3NwAtW7ZUoBhIT0+HfFsCMZIDKDVq1NDV1RXrPFauXFmzZs2i7QcNGuTg4EApff/+fWho6KBBg4xlmePlT2yPHj1albdThohEohUrVgCoXr16eHg4X/HYMwBg+vTpkqqOe/fuiRNMHj58KPn5vH37dtq0aeXQZdlcuXJl8+bNADQ0NC5dumRYfIPBUqKnp8flcgHY2dmJMzuKwmazBwwYIM7/fvv2bYX2T40aNWrUqPlvsm/fvrlz50oKBwkhR44cqSxRq/cLkpR3S2XIhpGB9MhIUYwqfoIyNJQqLsiIiKBPnpC+fUuw72w5U/X58AXIzIKGDP1nhXLwPBhh3yuLFEb4ZWbSJ09ImQoa/j6NyFi5a4UiPHhRDEED9faGRBpLpbTcmbBYg7zSpIwM+vUrkSloANCpE1m3Dlu20G/fCrTyurqkUaOqBw5sc3Pr37//mzdvunTp0kW1Mik1ZYhAIDh//vzhw4e9vLzq1q3LYrH8/Pxmzpy5cuVKKSX9f44zZ87w+XyZcbBsNtvR0bG46Y2/FKJNmyA1aygB9ffHqVOkrFOTjEyYztMNzx5OjYks5NOgZ8j4+n3bsOGD6tevX7ZHVErd+prauoqCMAwMWeaWhUa0UpKE3rLUDGKSEoTXzqZNmS83lScyKiQ57VtoaKjiShW5JCTQ+/cRFYWqVUnXriWILSgVmZnYtUtazSBGKKSvXuHcOaKwRI9S+ubNGxcX1QVxKuHUR/frp5xv/ryiqzQ0SYv22gZGEhIToZCeOIGnT2laGmGzqbU1Y86copEZVapUiYmRCKYyNycjRtD9+2XoLAkhbdsSSUEDQHbuxKhRNCREujGTSdq2JWX9Cfw60PXr5co+KKUeHiQgAIX9awto25ZcugRXVwQE0PR0MBjE1BTt2pFFi6Chwc3m3n1wG4BZZXPbqmpBAwBERUd+/voRQOuW7Q0NC047+SYoxZIm5G9FCCkrTcO79x4AGAxmg/plH45WXNQODWoKyMmhEyfSL1/A5RJra7JqFTp2lFzP2LaN1q+PZ8+ojg5j7lxUr94eeHoOp66BAs4DYV7Mes/bj3LVDGICvyM4DLVskZ0j/RhO3d2xcydNSiL6+hg58naNydNXISkZAN59xvcIuBU2Gbe3t//06RMKy7hpeDjJzpbniJPPe2+cvgYDfcxyRiWp6aBHj0TLl+eq0y5fJlu3krZtL+/DC09Um5OOcImWqamIisoXNFCJnpxpUOudNamGRwBElBGd1LZf6y3hYb7hP4C8c0wl00pCkUhXV8+pU4/mzVq99nj+7XuQBlMrbQi/UqXKZmZmPXr0UPwu1PwUeDzexo0bAVSrVm3MmDE/uzv/5/yuggZ9fcTKH5Qq70OXFLFrqCoVHtu2bUtJSVHcZs2aNWK7BSlq1669ZMkSeVsdOHAgMDBQnEG4atUqmVkGktjZ2d24cUNphyUJCgp68+YNgD/++ENBs7S0NBS5A5PC1ta2cePGAwYMGDBggKOj4+rVq1Uxrhg4cKCLiwuPxzt27FjRyM+oqKgLFy4AaNmypb28ccZy48yZM2J7hi1btii1rxHLHWxtbSV1JP7+/uI/7O3tzSWypvKNNCqAjx8/jh07VvxIsH379qZNm1bYofMxMDCIi4uDLEsSSRwcHMR/JCYmCgQCtcJOjRo1atSokUdKSoqLi8v58+elli9atGjQoEE/pUuqk5AnaDBlQ4MN6yoIky8e0NXG8H4V0y8JoqPzyztkIxIhKKhk+7asXNjUsgi62jAs4wrSkvDJBxo0hwVl1spcrpIGxSQoTEmDhGRQqmrMBT17VvKlTWLuVy3M1LpgqcJnHNKzJzp0wJkzePeOCgQwNGQMGYI2bQA4Ozv7+voOHjz4wYMH//UZ9P8c4eHhgwcP1tbWXrRoUdeuXcXK+8jIyOnTp7dr1+769etlG/kXGYM3XsjORkN72JdzqgOPx1u2bNmVK1dKOOv8y0MCAxXNVgmFeP4cZS1oAFC9jsaitabuV9NDv/Gzs0RsDWJkytSr9O7cnbtnL3wRt4kKF3wP4rM1UKO2hknl8rUot7BmmVVhfQ+SMREuxqoaS0Oz0Jnu1WNuSrKic3JMpEDB6dHS0jIrK8vX1zf/uVtVMjNz6y/FvhqEUAsLtGnD2LgRSt1o0tLoo0f49g1VqpCuXVFSwSU9f54GB8tdzeXi+nUoHLQ5ePCggYFBmY+HMBiYvsj4yK7k70H8nOwCsYmhEbN5e06fIRJOTuHhdNo06usLgQDi+ZS3b0UvX5KRI8m8eZL7LJqLQWbPBiH07NlC9gPGxqR9e7Jjh3SfrKzIuXOYP5/6+ORK+giBpSXp3JmsWVMe6ea/Cgq+IQCSkui5c0TBsKqlJTl0CEIhSUiApqakZOfGzcupqSkA+vYaWOapJf9R3O+6UUoZDEaPrr1lNvjpH9SHT+8A1KvroKf78++qpYbTy7t4Us2vDF27lj5/LtZJ06AgrF1LWreWupgSZ2c4O0v+hMxMsUiGKbZqRyz8WxSJsPUw3nohhwerKji4FjXEARFRUXTtWrEsjMbFYe/eAzWHJCUb5u6E4qM3wiJR1bJgV8bGxm5ubqIuXSSPQDQ0lN4b7D6BHUcQlwQAV+/i0t5Cd9d0+/b8ix2NiMDmzaRtWwDtmkHUugYuvi84loUF6tQRiYQnTh/28/cZ3d3J0cMDcXH3a1i/si54EGAQ0aqZUe/eBOfkFKgZABKfGA+KpKTESeNcdLR1c3Jy/Px9+Xze9BlTOrZXS9V/XU6cOJFvz6B+Bi9vftPJOWJmRkNCUPExYwwGMTMr8dbiKeeito2SEocOHTo8ffpUlXKcf+Q4m8XExKg41LJmzZo1a9ao0vLKlSuDCwu0FaCtrS0eLlEgaMjJyUlMTASguKuNGzf+kGcxpDqmpqZDhw49d+7cxo0bJ02aJGUesHjxYvF9ntgpoYLx9PQE0LZt28GDBysVNOTk5KCIjdivgKura/698qxZs2bNmqWgcWRkZP5TR40aNYIVPxCqTK1atYJUGPSX/HGpBQ1q1KhRo0aNPO7duzdlypQfRSpcBw4cuGHDhnI9NNnlT+falXInKXmCBhM2AMwYg6/+SM2Q3bhhXbSuSKdYkYjeuoVLl5SP+JvLSBJVhQlDcf4OEpLkNqhd7ZeYbhCK8J1RNYlhpC2SL1lgMss2b6KMef8ehcPjbOJzi3p+VLbJXVS5MmnWTMl+tLXJlCmYMqXof8vGjRv/+OOPBQsW7Nmzpww6/BsTEYN/zuVqmzo0x4h+0NGS2/jHjx8dOnSYOXPm/PnzJadMLC0t3dzc1q1b16FDh+fPn5uX9EcqSVAoZrnC7xviEgDAQBfVq2K5C3rLTWuUQXp6+v379xMTEzt37izTvFCSa9eu1a1bt0WLFqXo9a9NZiaAD5W6vzIfkKJRSUjYWoI0q8xv/UP36PGTAKDcZno4WmTQ6IKZrZiYmCZNJpw+fdrQ0ND7Y/adqxnxMUJulgiArh7D3JI1bIK+hXU5jpMOn6B/cHtyUoKMsbIqVqzhE6SNeuKiBUVbSsLNohnpIj192VIYbW3tffv2de3adf/+/QMHDlS1l1lZdPhw6uVVsIRSREbiyhUaFkbOn4e8oWSBgK5YQZ89Q2Rk7szNjh2kcWOyYwdKEA3j6amkQUyMArGbm5vbmjVrnj59Wh6TrFraZNYy48/vsz1fcNPTRCwWMTJldh+gW0ky/iMjg06cSP38inabHj4MXV0yeXL+MplF6mTWLDJsGD14kH7/TgQCambGGDdOdl4SAEtLcvEiCQyk7u5ISUGtWqR374o21ahgMjKo0qp3Sd+LPN5/fHvrzjVTk0ojh401MakEJhOFR5ITEuKePLsPoEb12s2btS67Hv+HSU5Jev/xLYBmTVpWqiR74L24Rgtl/ttMS0sF0LypbI/YCkbt0KCmAB8fyYR0Gh5OAgJQns5bnVvC8wty8jwCdbVx5Q64PAAIi8SYBXhxEUwm6PXrhUxukpOzo5MAw/wF3GwkpxYIGlJTUz99+lS5cmVGt270+/fcjAwNDbRrB4WSXB4fhy/mqhkAhPzAks24nR8PzuPR5ORCGyQlQSQS75OxejUNDqZfv4LHg7U1Zs2Cjs6jR/96vH0J4PTrRxs2bcr658DNyrlPEfnXU5sq3I9MVg54ZpXN6tZxDPsR+j0sWCxuMDExDQv7tnHLX9xsLgA9XX272oqqMdX8XPh8vtieoWrVqs7Ozj+7O////K6Tc1WrwtsbyjwMyh5tbVStWuKt4+PjAVhaWipt+athZCTXY7AolpaW69evX79+vYI2Pj4+QqEQQLVq1UrbOVksX778/PnzSUlJCxYsOHr0aP5yNze3c+fOAejQoUPv3rI1v+XKnj17RCLRuHHjlLbMyckRCxpUCQepYIQVryUqQv369d3d3QGIBXTySM0zBNbR0VGcb6JGjRo1atT8hmRnZz969Gjv3r337t0rurZPnz7nz59nMsuxopTs8kdZaBryKxg5TAAY0BVP3+DMDWQWmTe3q44TW0tzqGISFkZnzqS+vuDJLZnNxcyMdO1asoPY1UD7Zrh+HzJHeq3MsX5ByXZcxlhURirRDybVrBAlrw2pVo107ly2x61uraSBiWHhGaugING+fSQykvJ4xNAQnTuTMWPAZAIQHT8umTcBwDYu9140tFLuYUjt2iXWpgAghBw7dqxly5YbN25cunRp+dUj0vv3ceFCrt26qSlGjiROTuV0rApGKMT89bj9GFFxuUuu3sXe01gyBSNlubNkZGT06tVr9uzZ8wrXNIshhKxcuZLBYPTv3//FixcaSsvHFfL+K8YsyA0tFpOagU8+mL4SS6ZihgoWpxEREWvWrLl8+XK1atVYLNaaNWsMDQ0nT548YcIEeWaQt27dGjp0aGm6/YtDOVrH7Tb6GLXOYeaLVqpE6tYJ0Xcc+m2zXco7pTbFZYJQKBwzZszUqVM7d+78/EGW+5X09LSC8vqMdFGwP+/AluRxMwxr2JXqW6QAK1v2uBmGF46lxkQK8sOjWBrEyoY9Ybahrp70fACTpeQMw2RAQ0NRm+HDh9va2jo7Oz958mTXrl2quICIli6FTOtNkYi+fw9XV7JunYy1QiF1dqavXxcqbYqLo3fvIjycXL5cbE2DQImYgwqFRCgsGjtLKd25c+f27dtv375du3bt4h20ODRoymnQVO5Xl27YIEPNICY9nZ4+TYYPz/9MdHR0xKmv0lSuTFauFP8Hq3SxqV2blOdb/rXgcJSGDlNNTanPLS4+9tjJf/h8flR0ZHjEj/mzl5qbW0ht9fmrl/iGrU2rDj/ddeAX4dnzR+KRxi6de/7sviiCzWY3bNDkZ/cCUAsa1EgidZOjrY0ixbRly9JpSEjGg5fg8WFdBTm8Qul+QWHwCUJ9OxmWdY0NI9+mVRflPbHaWKFeno9Cdnb2+PHjo6Kinj59Slq3hq4uHj6ESIQ2bYis+3NJwiKRlFJoSYKkgEFDg+jrF3pKNjQsUEjo6pKrV8m7dzQqinToAFNT5NmxaGtpp6amHPvuG1LHmp+SG1BlW7V69Wo1K1cyr1O7bmZWFoDYuNjYuFhCCJPB0tbV1dXWHdjvj/2HdonbO9o3nDxxhhZHvqpazc/m1KlToaGhAP78889SPuipUYXfVdBQrx5ev/4JggZdXSj0t1eAUCiMiooCYGVlJbXK1dU1/9diY2MjvWUxMTIyunz5soIGf/75Z3BwsJaW1smTJxXfOl+/fl08/W9Y1rJrzzwtfKPyKcCqV6/e+PHjjx07duzYsXbt2okFBP7+/s7OzpRSDoezd+/e8jiuUgghf//9tyotxXkKAMT5IL8U9vb2SiNR4uPjAwMDAWhoaDTLq1Er+uUvMR07dty0aROAz58/JyQkmJqaymyW7/BRbA9MNWrUqFGj5v+X+Pj4EydO3Lx509PTMye/tqIwLi4uu3fvLm9zIzrXTqamQbywBNT8nLvbXStRwwbHr+J7OLJzAMC8MhrY4eA6mMm+aygH4uPpuHGKHK0lII0aoVIx80slOLIRCUl49VHaw87KHK5zUefXSGeeOgLX7mGFaPnFrImWNLpog2y2jtbw4WU+9ThjDK7eLZjbloLBRCeJ8ki6aRO9fBlxceJhLwrg5Utcu0YOHkSVKiRveT4GWWnaOVlZmtpcDa0MLV09IY9s2lTKDhsYGDx48OCPP/64fv36vHnz/vjjjzK2vszOpi4u1MMDGRI2Jh4eaN2a/P03NDXlb1mY2Fj67h1SU4mjI+rX/yVsQAAAYxfh5kPwJSYrKUVgCJZshlCIMUXKyJctW9a8eXOZagbJNm/evNm+ffuff/5Z4o7xBXBZVUjNkE98EnYeQ9e2qC1f8M/n83ft2rVly5apU6cGBQWJn4Aopa9fv96zZ8/atWsnTJgwe/bsos9cT548UVxv8F/ncqWpn7MbCYm0/C5ey/pCzT/neE83blwRtjxi4cuKFSsS4oT3bxRSM+STlCA8fzR1yQZTNru8fi817DSWbDB99SjL35snFFBNDmnUQqtRC47MH6hDI833r7IUFCzoGzI0OUq62rJlyw8fPvTv33/p0qVbtmxR0r+0NLx7J1t/B0AoxIsX4POLmjTQTZuk1Qz5q3x8MH8+OXxYyaGlUJZVQfT0is5nx8XFjR8/PikpycPDo/TDd6Xi/XtFa79/p1eukPHjxa/MzMxif1Zu738XFouYmdHwcKnFQkKY4i8wk1lUgnnzzjU+ny8u4U1OSdq4dfWQwaPatGovOfqakZkGgDBIy+ZqewYAEAqFLz2eAahRvZZt1XIpeysr7OrYF3diUvxfX1x7CaVoaGiw2WxxVDEAHo/H5/PVTum/KZMmwdcXSUkAwGSSRo1gIa2jyuXHD+rnR+rXR+li1AjB9mWgFDk8cDTRY5z0WnFBBBk4EMeP05CQ3BVmZuu3moX8jffeyMqCjSXtVPfwwAFuPB4vIiLi27dvfD5/9+7drVu3BkCmTcO0aSr2p6oljA2RLKE5N5WqzJ06FevXIy4OgE+dGrG9uxayRmcy0aqV5L1OcnISgHFjphw+/vcHL0/xmxL/iB3tG/TtnRvHWbNG7eBvgeK/WUzm2r+2mphUyuJmXb12QUtLiwHmqJHjmzX5/zVI+7+Az+eLHUltbGzG5901qSlXflNBA2nYkJqa4vv3ij6wsTFp2LBkm0ZERAgEAgC+vr5Sq+bPn1+Gk9aampoKsh6io6O/f/8OoEOHDkOGDFG8q/d5D0jFcmhQhUuXLgHQ0dFpptSOtaTs2LHj/v37ERERU6ZM0dfXt7Oz69KlS1paGoDt27c7lqfzUpkgloYBkFdMU7YZrsVi8+bNStucOXNmzJgxACpVqvTy5csy74OTk1OlSpXi4+MFAsH+/ftXrVpVtE1aWtrVq1fFf3fv3r3M+6BGjRo1atT8F1mwYMH+/fuzxRaOsjAwMDhw4MCIESMqpj/yNA2lZ9ZYuIzG64/44o9KJujYApXLt1hFGvrnn6qqGeztyfbtpTmWFgd3jmHDfrg/RWwChELo6aBGVWxYBIdasjZ4/Zq6uSEpCcbGpH9/tK6IIfV6tdC1LS7dcVyuuXwNb5ONqNC8birTSGvkYDJ1apkft6olBvfA4QvIlmWT0agu/swbLqN799Ljx6Xd6fl8+ukTxo8n16/LnLM3SU/K0tQGkKhrpGfIKY2lXz5WVlavX7++efOmeKL60qVLZSjPpdOn00ePpCcU09Pp/fuYOVOlScHwcLpkCQ0IQFwcKKW6usTGBpMnE2UPmBXA1bu4+7yQmiGfhGRsOYS+XWAoUcgdEhJy4cIFf38lIipCyM6dO1u1auXi4mJgIO3bryLHLsFX/ikhMhaue3B2p+y1Pj4+w4cPr1q16tu3b6tXL9AoEULatGnTpk2bsLCwPXv2NGzYcNiwYa6urvmC76SkJC6Xa2trW7I+//qkJgu/cpoKZWvzkMixvOawfPKUbuXdjcePH58+ffrjx48MBuPWxeTkJBlqBjExEYJHdzK69dVjlJv/EYtFOnTX6dBduddjg2Ycc0tW5A/ZXgUMBhybqKQw09PTu3LlSt26dadMmaI4A4W+eoUouSY9AGhEBPnyBU0K10ALhXj0SEHsLP30icTHF0sXSMaOpe7uuTNAMvfp4CB1xvf09Bw0aNC4ceP++usvBYpPXg5lskh5+lsBaWlUfs9z+fgReUPzxsbGycnJ3bp169q1a6dOnRo1alSu/lsF8Hjw8qLh4aRaNdSvr9TwoAL6Q/fvh1jPx2JRa2vG7NlQ4DkxeDC8vZF3z5ykpbm6U7McBrPdj6hRX4IYtWuTPn0km/v4fX3n+RpA0yYtrSysb9y6nMXNOnnm8FvPV2NGTqycl6Tw40cogEqmZurpZzHvPnikpqYA6NDuV3eKqmsnJ5PlZ6CtrZ0qYRuWlZVV4vsTNf9piJMTduzAsWPIyYGDA1m+XGYz0ZIluH8fCQm0cmUyeDBZtqy0xyXgaAJA/654/7XAGbFOddStAQAwMCAHD2LVKsTHw8CAzJ2r6VD72gFExiAxFR9en54wYaqDg4O5uXm9evUGDhzYs2fPdu3alaAnGmxMHoYdR3JTJ6rbYPOSwl0dNIjUqUNPnQKwPyta4P2+ZliIbVW5kv8sbiYAuzr1FsxZdunKmR/hYUKR0K5OXSND465OvfKbmZpUCv4WCNCqNtWWL1lLCAkJCdq+ZxOPl2NoYLR1488pplVTLE6dOhUSEgJg2bJlanuGiuFn3wv+LGxtiZ0d9fJCnhSxImAySe3aJR6fytcxXLhwwcXFRcEJmsPhyCuVKz2bN28Wu3gNGzZMaeOkvAckkzK1Kvr27dvTp08BmJqapqamVlamiy8ZBgYGZ8+e7datW05OzrBhw/T19cVvZ9y4cS4uLuVxxLIlICDgZ3fhl4bFYrm4uLi6ugLYtGlTv379GhYWG1FKZ8yYIZawcDicaSrrOtWoUaNGjZr/VyiljRs39pJMrS6Ck5PTsWPHKrjosKimQYGyQdxSqsHKb3TPDwCYY4M1NQomIJhMtGuGduUloM2Dz6d79uDlSyQmghBUroxu3ciwYdTHR/m2lSuTRo3Ijh3Q11feWCEsJlbNwqpZSEgCNweVTaAp85E8OprOnEm/fgU3d9iJurkRBweyb19pghJU5J91SM3AHY/+b7Kars3ZaCcK1KMZXKKVrGtpvmpGzWHlVcKyeQmysnHjPhJTChZqstHQHhd2531Qycn04kVpNUMe1NcXmzdTWbNl+txcn4N0LT1YlNxmQwoGgzFgwIABAwacOXOmR48eHz58MDOTnSpdLOi9e9TDQ3Z5NKX01Svy5Ak6dVK0i+BgOn48zZNfgxBkZlI/P7i64scPsuAnB5wcvYRM2f+HABAchr9PY7nE4+CBAwcmTJhgbGysdM81a9bs3bv3vn37lssZKVbKQ9nl5QWESFcC5xIbG9u1a9eNGzeOHTtW3rZVq1bdvn37smXL1q1b5+DgsG3bttGjRwNISEioVAr3l1+fV4+5kjV5RYk2b0S1tMvVPyQlJWXcuHHHjx8Xf9TxMYr+mylw91rmq8dcfQOGY2NOt3665adsUAqTiUGj9E8dSE1Nke4zIahpp9m9v6q1N8bGxn/88cetW7cUm50gKkquPYMYHo/GxUn/fwUF0WgZvj4FxMbSBw/IyJEq9hYA7OxIq1bU3V1mf0i1alKTPXfv3h07duzRo0f7FJ7Dzic9VXT1dFpEGD+bSwmBvhGjQRNOl766KqRwFJ9iVnu7ubnVqVNn+vTpT548GTduXFRUVIcOHdq0adO8efMmTZqUS86pQEBdXfHsGY2IAJ9PNTSIjQ26dyeLFyuOQi9HgoOpiwsNCEB+HMvHj6LXr8mIEWTRIplbkFGj8OQJzRPTXK1XPYfJBPCiqoUFYXVZtlpSovHm3asz545RSjU1NAf1H2pqUsnayub0uWPJKUn+Ab6u6/8cMmhkx/Zd4uJjffy+AqhTqyxVvP9dklOSj584CEBDQ7Np4+Y/uzsFyLQ0rm6rSLBVwejo6EgKGjIzM9WCht8W4uQEhclx9M4duLlBHE0SF0fPnyddu6KMqkynj0JSKm48QHY2bK1wcJ3Ead7Ojly6JNXe0hyW5jj+zyd9ff2vX7/K2KNQCH9/CIWoV09FJdyccWjTFKevwUAfs5xRqeh9vb092bwZgGimM4CtO9c5j5rUolmupj89Pe3S1TPvP7zTNzBo3bJddna2sZGJlpZ2jeq16js2Cgn9BqByJfMxIydI7tJ51KQqVSwyM7N6dutDCMniZm3avpZSEYAB/X6+yFuNUtT2DD+F31XQoKuLNm3g4QHVap7KhipV0KFDsWP58pA8QU+fPv3169dl1K1i8OLFi3379gEwMzMbPny40vbi1AMOh6Nf6gFWSebNmycSiQCEhYU1bNjw3LlzHTt2LMP959O+ffuzZ88OHTpUIBCI1QxDhw49cuRIeRyrzBHbYxgYGIjFH/ncu3dv6dKlAB4+fCgpNHn79u3vNme/ZMmSEydOhIWFcbncLl267Nu3b8iQIeI6g4iIiAULFlzKu2datWrVTzS0UKNGjRo1an4R5s2bp0DNUKtWLVdX1+HDh/+UNN9S+jS0NSR7flAAt+PhWkO1HOiyIjaWjh9PfXwKxsdDQvDxI65eRUyMkm0HDGCsWIGymKWWxFTBzGxCAh05Uto3IjOTvn2LUaPIpUvlHbmqwcaVfTh9HWdvWm6I2ycUwUAPzRtg9RwYlPAxq4CAEBy/jMg46GpjYDd0aVMwmkYI9q3G2EHYcRRR8RAKYKiPPp0wZURBG3ruHMLC5O6dUrx9y1izRvT8uVT0oU5Obm5xhr4R+vcv7dsowujRo318fObNmydOAywtFy5AQdByejo9e5YoEDSIRHTu3AI1gySpqfT0adKxo3RpdcUSFa+kgZeEYSKl9OLFi/fu3VNx5ytWrGjduvXgwYPt7EoyEZUl1xknr4EcKcaOHTuGDBmiQM2Qj4mJyc6dO52dnZ2dnW/fvn3gwIHMzMxyma382WRz6c2L6d+DeLFRst0FClqCk5kh0tUrxznUefPmDRw4sEuXXANjHk/JZDOfT5PihUnxwvDvfN8vOS6LjTlaPy2xxa6+5qipBjfOpcVECPJjrXV0SW17zbEuhsUSWzRs2PDt27dKGtWsSVksIpD/v6ajQ4qqKpOT5f488lF4zc3m0qxMkb4BgyUR9kF27UJaGvXwQOH+kGrVyObNkMi1vHHjxrRp09zc3Fq2bClz/0F+vHOHUuNiCvaTlCCMCOH7feFNX2ykoVnW/78GBsTIiCpIkSAEDRqI/4yKinJxcbl+/XrLli0HDhwIICYm5unTp2/evLl69erXr19r1arVoEGDevXq2dnZ2dra2tjYyIyd/fbtW0hIiKOjo7lS+aNAQEeNom/fFmi4eDwaHIywMAQGkiNHfoKmISWFTplCg4Kkl8fH02PHoK8v2yCKEHLoEFasoI8eITra39QIAFsk4jMY16pZNKxTS/wV+RYSdOPWZf8AXwAMBnPC2GmmJpUAODo0dF21+dqNi89ePOLxeGcvnPDz94mIChcKhYSQX9+NoGJ45/mSggIwN7dgs39ydazUQ5A4JyJ/ISHEyuqnBs0URltbW/JlpoK7OzW/PfT+/UL3/ykp9M4dUna22ctdCsmFVYHJZIpEsuysIiLo1Knix1VSvTrZvx/VVEqiaeqApnl+dp/9sfs4eHyM7o8eHQo1MzA0Sk5K5PF4Hz95igUNiUkJ23dvjI+PBZCUlHjb/QaAHt1yxYv1HRv9e/82j5dT36Gh1BHZbHav7gWPfi9ePhGrGTTYGm1atVelz2p+LidPnlTbM1Q8v6uggcEgLVuiUSMVTVzLBOLoSDp0KPFtt1jBUKVKlcTERB8fn969e8szaTh//rxQceEGAGDNmjWyVWxy8PDw6Nevn3jP27Zt46iQTRsZGQmg9PUckokD+/fvv3XrFgALC4uoqKjo6OguXbqsXr162bJlDAbjzJkzZ86cKeXh8uHz+V+/fmUwGPkXSHNzcx6Pp6VVvMCzcqVv374yl7948QJAy5YtpYwH8t1Q7e3tJR8jExISyquLvypaWlo3btzo2LFjampqYmLiiBEjZsyYUb169YyMjICAgPyAuhEjRoglIGrUqFGjRs3vzNWrV3fv3l10uYWFhZOT09ChQ3v16sX4WTVzAPI0DSVLnehgBH0W0gT4xsXzZHQo47Q0+QgEdNIkWvSenMdTxZ6BODqWuZpBMXTxYnkPUDQwEIsXk6NHy7sPhMB5EJwHleU+M7mYtBQv3iMxOXfJhVtwqI396+Ao4STdrD7Oy/gR5OHtrfgoNCmJODqS9u3pnTuShfbaObnTbFzHhkR+9l9pWLVqlYODw71798ogRi0xsTQNqLs79fNTsC3dtYucPl2inpUNAmUejpJpFH5+fmw2u27duiruvGbNmtu2bevRo8ejR49q1KhR3L5pK3sELzw3kQuXyz1+/PibN29UP1CjRo08PT3//PNPR0fHNm3aqP4G/ytER/CP7kmJDlciZRDDYBA2uxzlAq9fv3706JGfxO9CQ0PVwwmF+ObPO7Yn2WWJco+QUpKSkuLr6xscHBwdHc1gMCpVqlSpUiU9PT0TE5MadjWWrDd99zLb/2u2UAgDQ2YbJ21Lm2KPN1arVu38+fOK25CWLRnW1lR+gCyxtkbRb2yVKtDXlxKTFYLJhKyoC0rx2D3zgwc3NVkkFFINTUYlM2a/YbpVa2gAAIdDzpzBkSNwd6exsRCJiJ4erVuXrFolmV5x/fp1FxeXf//9t1GjRjIPnpEuklIziBEIEeSXc/LvlMnzy+G+pHFjKMjKqVo1PwNo+fLl48ePl5RimJubDx8+XFzmxOPxPn/+/OXLFz8/vxcvXoSGhv748YMQYm9v7+joaG9vz2azg4OD7969m5SU5ODg4OXldfjw4f4K1Xt05cpCaoZ8+Hz69Cm2bSOLF5f0bZcQkasriqoZxGRk0LNnyahRkJkFzGSSjRtJbGzmubMZQR8BtK1V72lIAF8ouHrjQqsW7Z48e+Dt81nc1kDfYLzzVPt69fO31uJojRo+rlmTFkdP/pOUlPjRy1O8vHvXPlVtVJqi+78nIio3gGzGlLk/pQMyldxUlglKJdPKmhqa5d8jVZFSK6oFDWoUQMzNC32nGQy5KoHsbHryJIKD0b07yVNqlgd6enqZmZlCoVAqAokuWkS/fMn929sbixaRK1eKted/n2LGX4iOB4DHHpg3AYsmF6ytYlYlOSkRQJ3a9QCkpqXu2L0xPj6WT6tzycS2Df00Wd8c6tVv3TJ32s7aquqmdbu43KxKpkosxls0a/3ug0dGRtafC1cWq8Nqfgpqe4afxe8qaABgYoJu3fD+PeQ/CJUlVaqgW7diBfJJIhQKxZP6/fv3NzY23rBhw8uXLz09PWU2FiumlfLPP/+oeHSBQLBr167ly5fzeDwAkydPFptPKiY9PV0smLC0tFTxQEo5f/78rFmzABgYGLx48eL9+/cTJ07MyMhYuXLl8+fPz5w5ozh+Qtx/FXnw4MGcOXP8Cg+37dmz59atW2vXrh0xYsTPHbJXTFBQkDijpFWrVj+7L780DRs2fPTo0ZgxY8T/0UlJSUkSQZIaGhqLFy9es2bNT6k0VaNGjRo1an4doqOjp0yZIrWwc+fOBw4cqK0gObjCKZmaAQCHgRHmOBgBACuC6fNmFXTtp0ePylAz5EOIIlNoDofkVU9WEMnJVOGcPfX2Jqmp+K/Z1fL46DcZrz8WWpjNw3tvDJ2JawfyYlxLDyEAyO7dEInos2dITxcv1snOFTRkzp6H8vnqaWlpHT58eOzYse/evfu5xmP07l0ofiiLiKiovshGqdWHiWHB31++fGnatGmx9u/s7JyTk9O5c+cXL14UN52nezvcfQaB/OKFmrLyLd3c3Jo0aVK9utygX5lwOJydO3cOHz789u3bkyZNKta2JSclhZ48CW9vCIWwsiJjx6L4sg+l8HLosT2pKqoZAOgbMDQ55XVNEIlEc+fO3bJli+TEkpkFKyykGOmo3wJ4gT45te3LZZ4sLS1t8+bNV69ejY6Orlu3bs2aNS0sLAD4+vrGx8enpaUlJCSEhYXVrl27adOmLVu2bNemTckMSADUrl07SN6ccT6amujWDceOyQ6Q5XAwcKCMOiJbW2JpSRUIGiwtSefOUstEQhzcnuTnzRPy86/FosQ4QXQ4v9sA3Y7ddQCAwSBTpmDKFCIQgM+HlrRXxo0bN1xcXNzd3eWpGQBcP5tWVM0ghlIE+fJ+fOfbVGPL7XyJICtW4MMHKjOrVEeHjBghvpoHBwe7u7sr+H/R0NBo1qxZs8J1uklJSd7e3l++fPH39xcIBFWrVj169GizZs0YDMbHjx979Ohha2vbQN49TFYWffFCbr4On4+7d7FgAZgVGLVCKfn8WZFxSlgYvXaNODvLbWBmlj3WGSs+ArBp1a6hrs6nzx/ef3j7/kOuJQmbze7YrkufXgO0tWU44tSuVXfl0nVnL574+Om9lpZWj669u3eVHVzyuyESifz9/QCwWCxj4/I1CZMHpVRyzFCmlEFM5crlHs1WLKQEDVlKbWzU/MaQGTNw/36+rp3UrUtkWndnZNA//qC+vqAUt2/Tvn0ZW7aUU5dYLBalVLruVCRCeKEANhoVRXg8FKd6fsuhXDVDNbOX5kZ+t+4279AwKzU9pWWzNnp6+gb6huJmt92vx8XHePt8jouPTcms9sR7ZoOq1168jujSbXbrloXmp3R1dHV1lCdwGRoarVy6TvV+qvm5XL169fv371DbM1Q4v7GgASBt2qB/f7p/v5IhldLDYpFevYo+HamOh4dHYmIigI4dOw4aNMjDw+PJkyc5OTnitRkZGboyhcAKefjwodI2fD7/woUL69evD8h7yJkyZcr+/fuVbhUYGLhw4UJxD5uVhQERpXT16tVr166llHI4nJs3b1avXr169eoODg6DBg0KCAh48OBBo0aNrl69KuXgFxAQIK4bSEhIuHPnjnih4lQwLy+v5cuXu7u7i19aWVlt377d3Nx8woQJ3759+/79++jRo9evXz979uwxY8b8dPvNDRs2SKkWNDQ08m0qFMve1QBo0qTJp0+fzp07d+nSJW9v77i4OB0dHVtb2+7du0+ZMqWaarZUatSoUaNGzf83M2fOlNT8ARg7duyJEyd+UndyKbEfg0xmWJNjkZRP8SUDLv44UDHBxI8fyx2yh5KIa2Jri2LOpJYS+v69khSMmBj64UNpnnp+Cn/txBsv2atCI+CyEk9UDGqoWxe3bytYTwwNweEAIAcOkBcv6MmTND6eUKprlBvPl8Uqx7q9zp07T5s2rV+/fk+ePCnBw2MBSlNFFDYgWVmKzfQpl0sEAhXzbsuDxvb4KN8eRV8XEyQybcPCwmxtbYt7iMmTJ2dmZvbv39/Dw0MV48N8xv2BIxfxWU5NtaUZXOfIWH7lypVhw4YVt5NiWrRo0aJFi5JtW1zosWP02DHJ3BZ6+zY6d2Zs2lS234fbl9OjI1SVCzCYqNuoGP9HxeXw4cMcDkfqP6jfcL1gf15SgnLfTTHZXPr6Cbc8BA0xMTHt27dv3779xYsXHR0d5RV1iGv0PT09nz59unbtWi6X6+Tk1KtXrwEDBhTrbGNtbZ2SkqJ0gIssW4aQEPr0qbSmQVubdO9OXOSYVo8cifXrZQdPMJmkY8ei5fUXj6f6fMmhRf4fUlNE925kVq3GrlZbYvyaxSr6RX316tXUqVPv3r2rQM0AICJMkbwmM1P08kHWyCllLRbU0yNHjmD6dOrvXygyo1IlMnx4/sd46tSpMWPGFDdG1tjYWPzNKbqqcePG+/bt69+//+vXr8XiGCnoq1eKlW00IoL4+sLRsVhdKhWJiYrUMABEIvrxo2xBg48PPXkS8fE6GmwGi4gojY2NHjV8fEJiQnhEGAANDY22rTv07NbP0LDAh4NSKhKJJMuOdXX1pk6cxefzWSyWuuQmn1cez1NSkwA0blRm1velQYGaAYC+XrHjmCXjKhTvvASoHRrUFAN9fXL5MnV1RUICLC3JqlXQlHHXQdevL3AZzMjAv/9i8mTUqlVWvUhMTPzw4YOPj4+Hh8edO3caNWok7aLNYEj7lWVlKX6mLkpqOgBUq/yqTV1xMfCzw8cB4MPHd0sWrEpOSQJgZWkTEfnj0ZN7ALJ4Nq/8Jzo5btXXjgZw857/lJFKzBjU/B+wb98+AJUqVVIl1E9NGfJbCxqgp0e6dYOPD33woFyPQ1q1Ir17w7jkHoDi+Wk2m92jRw82m+3m5vbHH3/cv39fvLZ69ep9+vTp3LlzgwYNqlWrZmhoqHhYhFIqFAqFQiGPx+Pz+Twej8fj6evr56fciUSid+/eXbp06ezZs3FxceKFRkZGO3fulPqJTpo06ahCX1kWizVVZpKcBEKhMD4+HoC8x+PAwEAXF5dHjx4B0NHRuXjxYv5zUb169d69ezd27NgbN25ERUV17Nhx//79EyZMyN+2ffv2+W9BjImJibwUjI8fP65cudLNzU18m6ihoTFv3ryVK1eKb/K+fPmyadOmbdu2cblcPz+/6dOnL1q0qG/fvosXL75y5cr69etlvjWlTxpHjx5V/Bnms3z58nXrpJV6jo6OHTt2lFySnZ198OBBAHXq1JHKm1AAl8sV/8Esnc69S5cuZXKTPXr0aFWMQMrk6JqamuPHj1e7A6lRo0aNGjUycXd3v3btmuSSwYMH/wpqBhRL0/DjB92wAd++ofdeAHT4cEyaJGmDWZWDLib4NwEALsTQDoZkeAWUUSkeHwfAZssuQjUwwKRJFVqeCCAlRcl4kEik/B39YlCKB68gM4BVjE8wPnqjsYPcBvmQUaPo+fNyp2EIQfPmBS/btSPt2omfE3QCKSIBIFPV6csSsnz58vDw8H79+t25c6fkIXrDh8PDA/JGvfX0yKhRCramyuTgRFv7J6oZAKydj2eeCJJj49i6Cdo0KXiZlpamWCsvj7lz57569WrlypVbt25VfSsWEwc3YORchPyQXlXZBEumoXoRxwcul/vw4UPV3Rl/FvTwYbprF9LSCi2Nj8eVKzQtjRw6VIbHCgnkqf7IWK2WRq9BpRAAKSQyMnLVqlWPHj2SGjQwMmH2HqLndj49LUXVk0JmhvyzWCmYMmXKsGHD1q5dq7hZfo2+i4sLgPDw8IcPH16+fHnu3LkuLi5Lly7VlpmGUgRCiK2tbWhoqIODwnMug0GOHsWuXXB3p9HRSEuDgQGxtMSgQaSIm1TBzp2d4e1Nb96UPn2xWKRtW+LqKtU+PVXk4yVDzSAmLUV483L6nOWK9FuxsbHDhg07efKkYjUDpeBmKfnvS0srn8uDrS25dQuHD+PZM6SnUw0NWFoyZs+GhPnW7du3xUP2ZcjQoUO/f//es2fPJ0+eGBcdKQ0LU6T1BMDl0qgoUpGCBkKU+ycVbZCdTefOpa9fIzkZgAZQrW2jb0b6Hs8f9uszeOWf68J+hPL4OTZWtlJDuF5fPpw6czQ7h9uuTcchg0axJK6JbHYZG3X81/nw8S0AQwOjEUPk22OUPyqOQypopopeocw1DWpBg5riYWrK2LtXcRN+ePhrWwsNgbB5ZByDUqSk0I8fSakFDZTS06dPHzx48M2bN+JYcCsrq7Fjxy5fvlxG6549ERZWoF9MSqKDBpHLl2UHs+XB5Wb9uWp+VlYmh6NV16JJcOjYqmbvAGTmmIpg3qGlVlBwwLeQoPmLp2dkZmhqaM6fszQmJtrXz/vdB8+Y2Kg2dv+I1QyUkvhU+1K+XzW/Pl5eXq9evQIwZcqUYsnT1ZSeX9czv4Kwt8fEieUr7K1ZE+PHo0kT5S3lkJKSIs4RdHJyEg+X6Onpubu7b926Vaxb53K5ly9fnj59euvWratUqaKlpcVgMFgsloaGBofD0dLS0tLS4nA4mpqabDabwWAwGAw2m83hcPT19U1MTKpUqVK1atUPHz5QSg8ePDhixAgzM7NWrVrt3LlTLAXQ0tKaO3duYGBgUcFR48aNFfRcS0vr+PHj9vaKzuMZGRmurq5iYytra+ui73358uWOjo5iNUPVqlVfvXrVu3dvyTb6+vrXrl1bu3YtISQnJ2fixImzZs0S5AnMi9ogr1q1Sl5ngoODb9y4QSllsVjjx4/38/PbtGlT/h2etrb2mjVrAgMDp02bJnaSycjI+PTpU9Wqspw9fx47duyIjY0FoFRKEhkZGRcXx+PxUlNTjx8/Ll74c01o1ahRo0aNGjW/FEKhcMGCBZJLzMzMxNLJn0u+jkGsbFDS2M1NNGwYvXOH5sVF01ev6OzZdMkSyWaH6xJzTQAQUUz3p4cjy7jPMlCqSLCxQdF7M1NTMmECKWnJtUpkZMDfH0FBknIKYmeneCQIurqkaHJ5eRIRjQlL0HYoGvVB6yEYPR/BYcq3kiQ8GrEJihqkZ+CGcmM7AICJCRk6FHKEAqRuXVL4+5aPTt5DeUY5CxoA7N+/v0qVKgMGDMh3+ysupHt30qqV7KkdQkibNujUSdHmffrIrOgqoJgpDGWOoT4Ob0DNqpCaNGAy0aYJTm0rtJDH45XYYvTAgQPnzp0TP+eqTgM73D4Mpzaoklf6ZaSPpo44shGTZZ0S7t+/36RJE1NT05J1soJISKDHj0urGcQIhfT5c3rrVhkeLStTpQkhbR3i0JgzY4lx+SnHZsyYMXPmTJmT9y3ba02YZVitFltHT6VRO0Y5dPLt27fe3t4rVxY7yNna2nr8+PFubm4fP3789u1bkyZNpKI8FWBkZCTlCCUbQsi8eeT+fYabG+PKFcbNm+TuXQVqhtyNtmwhy5cTe3sYG4PJhIEBqV2bTJ9OTpwoqqN695KbnKjopJwQK+TlKPouzZw5c+zYsT169FD2VpTfCzCZBAA3S3T1dNrudYnbVibuWZ9441xaNrfUs5ssFpk+nVy4QO7cYVy/zti3T1LNkJGRERgYWBLXVT5fsRXukiVLevbs2alTp8jIIjdbNjYyQkMk0dIisqwdSoi/Pz1zhp4/j2/fZDdIS6PbthGZJ6h8CCFSn5JIRMePp+7uWRnpRxvX3dqm4TvLyh1CowCk5mS/PLCbEGJbtVrtmnZSEyFhP74fOrovPSONz+c/fvrg+Kmff8v9y0Ip/fY9CEB9x0a6usryogBSTMq8w4pvvZT2ocwdGqSK/dSW6WpKyYuXT+bqk7OOtY43sjvS2A4AjIyIwpkjFencufPYsWPT0tLWrFnz5MmTuLi48PDw/fv3S6WcZ3IhEILMm0fGjCm4slJKv36l27crPkRiUkJmZgallMvN0ma+6NToor5WFIAfScNHjVw6ffKcaZNnGxkaZ2RmGBgYTps8W09Xv1bNOt9CAuPiIhhEoMnOTRJM41pUMf858TdqKhKx1pPJZBYNZlVT3vzeDg0AGAzSogUWLKDr1iEvB6gssbIi8+aRjh2V3I4r5MKFC2lpaQAmTpyYv5DJZC5cuHDSpElHjhy5evXqu3fvRBKFRfkeDCoewtLSsnPnzoSQ6OjoCxcu5C+3s7MbN27cpEmTTOQYhzZt2tTAwEBfX19XV1dXV1esn9DU1DQyMmrUqNGwYcNkzo4HBgbWqVOn6PLWrVvn/x0bG7tz584DBw6k5T02ODs779y5U4Z8GyCErFixombNmuPGjcvJydm3b5+3t/fly5dNTU0HDhwoln0wmUwbG5u+ffv27NlT3ucwdOhQ8QT/ihUr5IWMWllZHThwYOXKlX///bebm9vt27eNjIwcHBwGDx4sb7dlhdRIR3Z2dtE2/v7+Yq8IMzOzadOmKd7hzp07txe+ojs6OpbKgVaNGjVq1KhR8//FxYsX/f0LKQZ27dol786wgqFz7VTyafD1pevXIzpaenl6Or12DZUrkzzFhh4LHs1IXy/qnQERxcJA+p2LtTUIs/ycfSsrs6Ns0oQxezbduBEhIcjMhLY2rKzI/PnlKMgOCqKrV9OQEKSkgMGAqSkaNGCsXQsDAzg4EFtb6usrb1NiY4OSRqeXgNM3sG4vfkj8x37ygccnzBuPmSrX6aVngqfMez5V4SyGJGTePGRk0OvXER9fsJTFIvXqkYMHIcecQDPvSZFfxiPVMmAwGCdPnvzjjz/GjBlz9uzZktV6kgMH4OJCPTyQkVGwVE+PtG5N/v5bybbdusHenn78KHt1pUpk4cISdKlsadEAj89iyWZ89kd6OsBAZRP07IAlU8EqPO/IZDJVf+iWwtTU9OzZsyNGjHj06FG9evVU37CaNW4fRnwSPL8gm4f6dVBTvsD+5MmTI0aMKFkPKwx68KBU4HEhMjNx/jz69i2rwykdm9E3YNRryGnXRcu2ZjnO7pw+ffr79++XL1+W16BWPY2Fa0wT44Xhofy719LDQxWlElhYl33d9pEjR6ZPn16aKS4bG5uzZ88eP368c+fO//77ryr+kWw2WyBQ9E4LQQhq1ECNGqp3iYwZgzFjyI8fiI2FoSFq1JD3hYgKV9KN7CyakiSsXEX2sOrz588/fvyYHwaqGAMjZly0/DMJQbVa7C8fcq6fSYuLKehVgDfvy4fsIWMN6tYvr7iioKCgmjVrFuNKkZ1Nt26FhwdNSgIhxNAQLVqQxYtlqiE3bdpkYmLSsmXLK1euSEbbkNatqZUVfhQxoslvYGWFMlFPPn9Ot2yh37+L1VTUwIDUrEn++guSjho+PnTWLBoUpHhPpHp1UjjvlR45Qt++BaXX7aq9s6wM4JuR/ty3XytlZcdrczy8PDtlZkreFWRxsz55vY+Ni37l8ZzP5zOZTIsqVuERYe/ee7Rq2c6hXv0yeL//d8TFx4rHRW2sbVVpX1xBQJlrGlymzp0+pVA0lLhLSg9U5lIGMc7OzseOHRPfxlSrVk3K/VeNmuLi4fmKD6ojEnEJ+Vilkkj3B6NHj2Amru1Y271Lnwb1C5kVcbOhpVpZ+4kTJ54+fers7HzixImCH0t8PP3yhdSoAVtbiDXuSxEaATYbLRvikE0lInl/Tim+y/Fey8PK0mb4kDGXrp4FABAzvYeUUoCc3duwqhUA1K5pt2ndzuTkJCMjYwaDCeDzl49+Abn5GlxBHS2NdwA0NDR2rlbpfan575KUlHTu3DkA/fr1s/nZWvzfkN9e0ACAxSIdO0Ikojt34uvXstxzrVpk7lzSowdK5wnm7Ox88ODBhISE/oXvjwEYGhouXLhw4cKFGRkZ3t7eoaGhSUlJGRkZ/DzEsgaRSCQUCmlhJCWfTZs2FV8SVq5c+fTpU5FI1K1bt379+tWvr+SmuXnz5inF95WtVauWvr5+WmGBc79+/YYOHZr/Mioq6vDhw+I2devW3bVrV7du3RTvdvjw4TY2Nv37909ISAgICEhNTTU1NZ0/f/78+fNV75uKbpwWFhbr16/Pj5kYPnz48OHDVT9K+REWFia+012/fr1SI1kpob2hoeHu3bvLsXNq1KhRo0aNmv8aUrdGHTt2LK97nk+f6IEDiI6mQiHR00Pr1sTFReldtCqaBrpunQw1g5jsbHrjBpk6NT8525iNO43IH5+pZxoA/B0O30x6rB4xLh+LXzJ2LPX0lF2XDKByZcb06ahalVSUXTx9+JCuXFkoNCEtDSEh1NeXnDgBKyuMG4d162R3WF8fEycq92QuI154YtVOxMRLL4+KxeaDsK6C/l1V2o+VOQz0kJYhvwVB/eKINMjKlWTIENG+fYiMJDweDAzQsSOZMEFBjAI7X9AgokC5f4AsFuvixYtDhgwZMGDAuXPnSpKYwOGQY8dw/z4uXkRCAgCYmmLUKNK5s/JtCSF792LsWFq0nMDYmEyeDMVW8xVFJWMc2wwAGVlgs6ApZ0qXxWIVY/K1CB07dty+fXvXrl0fPHhQLE2DuIe9OippExwc/OLFi1OnTpW4hxWEsslCxMaW4dH0DZjREYr+11q01xowsthJ58UiNTV18eLFt2/fVjpVbFKJaVKJCeD0/tTsbNnBBKZmLKfeSsJciotIJLp69eqnT59Kv6vx48fr6en17dvXw8PDyspKcWOhUFjKEEyVsLFRagajraPkbMxiE46WXHXM2rVrV61apanYkCaPlu21w77xeHKKt83MWVa27DP7U5OTpUUPsVHCs4dSpy00srItl9uUmJiYYlh4xsXRceOoj09+jBONiICPDzw8yJEjKGLICmDRokV169bt16/fpk2bCjJAdXVJmzY0PFx2yhWLhW7dSp9MRC9epJs3F1IfpqbSDx/o1Klk40bi5AQA6el09mzFaoZMlr6nzcCIpgM0LwgcmubUddTMVci4u4PPj9PRemtllntEQs471KyRmBKvbR7NIvTiRZKXlpvDy1m3cUV8QkFa7pBBI1s0a7105bycnOwPH9+qBQ0y+fjJU/xHjeo1y+8oZSgm2L5rQ3kfoli0bdv26dOnJ06cMDExmTNnjorZQGr+z3j48KGzc9kktthY2AQF+Qu1dCgvm1K6b3j/aUtcT29dHRUdEfwtcLbLQgf7BgD+fYY1e5GYAgNdzB6LMQNzN+dys85fOpXDy5k4tkBMyePxNm3aVK9evePHj+erGejevfTMGURHU0NDdOzI2L3beQHx8MrdT2gEGnRpOVNPD+m5rgkgBDWVnyU6dej69MWjmJgoiyqWUdFi9yAqEkQCubpJBoNpYlLga+If6AuAEGJXu96gQcO2bvPh8TMNtCMtKyC2Us1P5ciRI+Lo9pkzZ/7svvyOqAUNAAAmk3TtCi0tnDpFHzxAKYYk8iGdOsHZmXTqVPpoW21t7ZMnT3p6eip41tXV1W3ZsmXLli1LeSwmk/n06dNS7kQpYkMFsbMcIcTMzKxx48ZSeoVGjRq5u7tPnjx5wYIFo0ePVvGZtnXr1m/fvh07duzBgwdrqKzTX7169erVq4v5Jn5Runfv/ujRo/3790v6eUgiqb3o3r37hQsXsrOzBQKBmZlZy5Ytf3UzUjVq1KhRo0ZNBRIXFyeOBsxn3bp15XEgumIFvXULeS7TFMDbt/j3X/LPP+KqC0XbKtY0ZGZSxQUZP35Qd3ciIas1ZOFWQzLFj96MB4AnSejwnp5xIA2Ue9kWn06dSMeO9M4dGXHRHA7p31+VwZcyIyEBq1cXUjPkQQMC4OJC3NzIiBEIDaXnzkFK02xkREaNkvwYi0dsLP3wATk5xN4eRQLjZLJylww1g5iEZGw6iH5dVBJXGOihmhXC5SheANhaYrASv/Ai2NkxipM4ziJE/K0XVNSAtqam5rVr1+bPn9+0adOLFy8qjhGUB+nWDcoU57KxsSGXLmHJEurjg5gYiEQwMCBVq2LWLKLMm10Kcfa8ljaj/IQ0ugqH98V1AqXZ/8iRIymlXbp0OX78eJcuXZKTkz09PT08PLy8vIRCYa9evaZOncoq6dTd/Pnz582b9x9w4FM6AlMWQzT5tO6s/T2YJy8swKQS06lPuX9iO3f+j72zjm8i26P4uUnq7i2lQqHUkOLu7rqLLe4Oi7st7i6Luxd3h1KgxdpCnVKn7k3ayH1/pFTSWJXydr6f/byXzNy5c0OTyeT+zj1ne/fu3RvITSbNzMy8c+eOt7e3OAk0Kkob2bWtLToSUmhuRFOb1b67prZyyRTK4+3tTQgpq3jNgQMHhoaG9uzZ89mzZ/r6+nJaZmRkaMkws6lgXBtruD/OypYdKqGrx9LVl/7P7uPj4+fnp7w5StM2Gt5ePO+PPFrkXkBbl9VtgM7tSxlF1QxikhOFl0+mzVpeLtZZQqFQ2euPSEQnTKBFF4lRSr9+xcSJ5MYNqSoE8bvijz/+uH79+rhx47p27ZqTk/P9r7/8X70K8vML5PMjhcIcSrUJaaeuPllPT71VKzJ/fmlfWGws3bGjkJohj5gYrF6NJk2grU03bKCBgbL6oCDXq039ZNolSdWMRgFRWa+fZ5lbqgwcrmvvwOYmJHw3MThdp2Y2h00obRCT4FXF5Ie2Zqy2JgCTTB68vPBT0BAR8V2sZuBwOOZmVTp37F6vbsOIyDANDY3sbF4WN0vWGP7L8Pn8J88fAKhqaV3VUp4+qcRygbLSGVBKN2xZFfItiLAqSPWrPC1btmzZsuWvHgXDr2TkyJF3797dvHmzQsWhQvr1HfT63Usul6uvb5CSkvwlNurC5dPVbKtHx0RSSu/cv1HLpW5kDGatQXg0AEQAy7bDsQYa1QaA85dOebx9BaBFszZ1armK+1ywYEFAQMCdO3dYeXZKQUH02LHcC3hyMu7ciXZsHRI5MG8YIhEuRted1rWr8O6DRTmzn6u04Ktr14mvsjcTOrLvLwQCwZHj+3/8iNbR0c35GZlka1NNzuWlZfM2WVlZXTp1r2JRFcDi+Uvdblxs2aJtCf/5GH4TRCKReM2Ps7NzO7lJiwzlBCNoyIe0bAkTE9jb04cPoXTCnxRq1CAdOpA+fcrQCbZOnToKzRJ+L+bNm6ewTZMmTby9vYvbs52d3cuXL0s0qP8TmjVr1qxZM2Va6uvrDyrX9GUGBgYGBgaG35lXr14VDDVzdHRs0aJFmZ+FbtxIL1yARJaWUEi/fMH48cTNDYqqcWJNg3SHhuhopKbKO1gkgrc3ClfiNdg4WYtsCKUbv4MC4Tx0/kB3OJAh5bDeguzcSTU08OgREhPzt1pYkH79yKJFZX8+2Yg2bEBYmKy99OtXXL9O+vYlixaRli3pnj00KgrZ2URNDVWrkmnTULL50NBQunAhDQoST0tRXV1ia4tZs0gneQYL4dH4JnOkABDyHZ++op6LUkNYPhPDZiE2QcouFRX0bg/98l2qDcHPGfNyDDcpAofD2bVr18WLF7t27bp8+fKKXl9iYkKOHiWpqdTbG+npxNERMvL+ZBH4Nfu+W2ZivEDAB1sFRsacTr21ys93XRZlspp82LBhJiYm8+fP//Lli7a2dr169Vq0aDFmzBgWi7Vnz57Tp0+fOXNGVh6iHJYtWxYbGzu3EkR4KEAgoApjjErgIyKbhs3VP3io+XzkiYoUiDU0SdsuWjq6ZSwOkEAoFB48eFDOShKBQLBz586NGzc2bNiwWbNm9evXJ4RYWsaePXXwvd+Ors2Pa2qYASAEJuacDj20WnYo+2W1Hz9+7N69exl2OG/evBs3bnTv3v3Vq1csGSkPIpEoJCTEVpGQsWKwq6liYaXyPThH6l7CQu0GMs2yN2/ePGPGjEJpHc+e0dOnER8PSmFkhIEDSY8eBQ8ZN8vg/JFUn4+8tJTc+y5CYFZFpVt/bRs7zqVoedlIsdHClCShvmHZO1sYGRmJ9TQKoefPS1Ez5O39+hWHDxMZoahOTk5eXl7z58+fOHFibGysmpqalZVVzRo1atas2TgxcUB6ujqlqYQcFQieqKndOnasNJG+YkSbN0uVb+aO9ts37N5NFi2CXIeS0zVXfDDpJCAqoACoiBOczfH/nvBj254Utkpadh3bvJbdgiN6B3zPUuF8NTEQf993DQ5H3fzQMVXV3C+v0SMmZmfznr14dOzkwbxqurNjuaWM/c68ev0sJSUZQOeOZXmlKicyMtIBaGmVhziagaG0nD9//vr16127dt29e7elpWUJevj4ySuLm6Wro6etpcPlctPT0hs1aPrhk+er189sbXOXm6ampggEghNuHLGaQUxsAg5fyBU0vP/4TrwxOCSgTi3XzMzMKVOmnDx5ctasWQXTw+n9+4XkaNnZKp4ebFa+oAEAmw3Wtm1LcsIOPrMSiFjIQcB9ZPBwdX9+m8zMjK0716ekJLdq2ZbL5Xp9eJuenqapoTl98pzEpAR3jxe1Xeq2btmOw5G5utiyitXoERPyn1paTZs8p/j/eAy/GQ8fPgwNDQUwderUMk8mYlAGRtBQGAcHMnMmatfG/fvU2xvfvhVjKQCLhWrViLMzunQhnTpJjYhjYGBgYGBgYGBg+F349OlTwacdO3Ys+3MkJFA3N0k1w0+ovz/Wryc/Q77kICtvAmpqin2Jpd23E2BRNeKqgwl+NE0AngiT/KhfJlbalfXyKg6HtWULAgLosWOIjqYsFrGxIePHo9SrZIoL8feXtxItOxt37qBvXwBo1Yq0akVEIqSnQ1e35DETPj508mRaUEWRlka9vTFvHmbOJHnu00XwDURCkryO07Pg5aOsoKFFfSyciI2HJC0fNNTQtS3Wl3ohqEKif9qMG6pU9JzIn3/+2aBBg4EDB/r7++/evbuiJ2X09EirViU47uaF9JePszLT8+VWCbHCiO/8Fu00+g4rZ/lJYd6/f9+/f//S99O5c2epAYu9evXauXNn06ZNV65cOX78eCWT7BMSEmbNmvX169d79+4VKqlWJujjx/j3X8TE0OxswmJRDkfm3AshaNiwbM8+bpbBmUMpXz5np6fmv4uMzThtO2u2617u9gCvXr2qWrWqg4OD1L2RkZHNmjVzcnJ69epVzcKONcuXL1swf8WN65P+nnSbzWbZ1FBt0U5TXaNcPrYBAQGOjsWJ21GCx48fd+vWbdq0aXv37pV6tblz50716tUriW0kIRg2Qe/A5qTEeEnlCyGwd1Lr3l+62jI6OvrWrVs7duzIfc7n0+nT6cuXhdKaXr/GuXPk0KG8OxAWG0Mn6CXGaz+/n5mSJKKgDs5qjVtpqKqRty+5mRnyvp/TUoXhofyigobMzMw3b968e/fuw4cPUVFRQqHQxsamWbNmf/75p5IlKycnJ39/f5FIJEuDks+9e8iRLv4AAKEQz59DhqABgLq6+q5du3bt2iW5g8ulb98iJobY2PRyda3ftOn9R4+6dOmizODlQEJCFCy99/EBpVS2IvaTUXtvozYCkntN5uutp6xk8WMRIPipP+GIRD0Cw7oHhQMY//7rTQfbBA31JlGxDaPj0T3/T6CvZyB+cOzkwYIxRoSQpo1btGLW+0rjpftTACYmZk0aKbWg69eSkZkBQFur0hsmMfz36N27940bN7hcrpub2/37993c3EJCQlxdXcVLJYVC4dOnTy9cuODr62tkZDRp4sSeLi7Q1IR5rsw/5kd0dnb2/n93FnQ0EYoENe0d67k2PHRkT1jYN/HGuPjYxcv/TsvI6VLfIjCqY3h8Y6FIBQD759cLi7AAEEIePr6rpqa+ddPOFy9erFq1atmyZYVGXK0a2OyC7obGphwnFmJ+qu/UVNGxJUDpsxhrgYgAYLP4FoY+ERFaX/05b94+NDY2bdGs9b9H90ZEhgG4c++G+MCqltZjRk60qmpTzbZ6w/pNyvbfuZIzfPjTK1dC1dRY9vZ6GzY0ad++yq8eUeVFRUVF7DdfVlktDMWFETQUQVWVdO2Ktm3x8iWePqW+vkhMRGoqMjOl/MBms6GpCT09GBgQZ2e0bUvatlW4hoyBgYGBgYGBgYGh8hMSElLwaXkYhtFTpxAVJa+Fl1epTmBpSYyNaXKyzAYaGrlJydLoZoxnDclfPvRrJgDsDEcEjx50IqplvnzXwYFs2ADgV4r8MzKK14DFKtWyaYGAzp1LpXpCJCbS/ftJ69aQESGnrgbCApWeJp/Loa2NDm2V3Ojp6Sm18aRhaOyKFTsQGoGMLKipwsIUf/XBuArxMvNIyX3g+Ct81qtXr/7ixYs2bdqcOXPmr7/++gUjKCZvXnBfPMzMypSsRmVlil494Rqbc8pjtToF/DPxOgXuKfRtGiJ5MFFFm7Svb9++3VOceJHiQgiZNWtWhw4d5s6du2vXruPHj8tPmUxJSdm7d+/OnTv/+uuvf//9V0NDo/zGVhrowoX0xo28bGP5lUXi4EDK2meCxcbwyfo/ogTP7memJAlZLFLVRqVNF00t7fL1ZhDz6tWr9u3bS9314sWLIUOGDB06dNOmTVJL/hs2rnR//VjV8NbIkSPLdZDfv3/vK1awlR2qqqpubm7dunUbNWrUwYMH1dULORx4enpOnDjxxIkTZXvS0lDFijNpnuHpgynREQJ+Tu77VEef7eiiOmyiHkuGIcLu3btHjBhhaGgofkpnzKB370JU+BsrK4s+f44JE8jp0wU3G5mw+/9VElVWQWt8Pp/v5uZ24sSJly9f1qtXr3Hjxn/88YeVlRWbzQ4ODn727FndunV79+79zz//VKmioGKhr69vamoaGBjo6OiYko6VO/DxK9IyoMJBVXPMGYcWeakpBeUaUlHYQCoaGqRtW/FDDjBz5syDBw+WXtCALEUhDlwuCCEcjqyr08sqA3ns3O9syk6krCSAAIQILYjQmEV1Owjf233xqpGUqp2Tq27Q5AsG+QbnHm9iQgoUQrS1tTkcjkAgEKsZjAyNGzdqVr2ava2NnZ6efslf5v8vIpEoKjoSQKP6TViyPoqVBkopl5sFQFOzUuTpMDAUZP/+/QsWLPjrr79CQ0OzsrLEF1hCSIsWLQghPj4+KQVyBm/fvr3ExGSFpSXHxQUHDpy6fv6l+zM2my2Rz1LFwrJxo+aaGppXrl1ITIzX0NAc8ueI23evxcb9AGCiG2SiG1RX7/nNwAWmpuwpw3OPGjZ49OHj+4wMjRMS46/duKRrqDZy3OBuPTpL3A6RLl34znU4PrkOOsTWlsyZc0YDU5bhazDUVNC1pWBJ2BLa7q0o8TBQA0Bzx4M2pm8AbP+pmrt774ZAKDAyNB7Qd1BkVIS6uoaLc21rK9ty+Af+PTh9OhigXC48PeN79bqXkjJKRaUibol/R9q3b+/t7W1qavobhPr9n8IIGmSgrk46dUL79iQujvr4wNcX37/jxw+anAweD5RCXR0GBsTEBLa2cHEhdevC3Fzx8i8GBgYGBgYGBgaG34SIiIiCT8sqS7sQAQHy99OUFMLjQV2msbMC2Gw0aYLgYMjIwSU1a6JxYzkdVNfAowZkwld6KwEArsaBJ6Ina5EKXUuflkY3b4aPD9LToaYGS0syezacncv4LGqK7PrLdKk3PXeOyvnrx8TQzZvJgQNSd9Z1hIUJomKlH1pLq5GsXhs1agQZsob6Lrj5L4RCJCRDTwfqFZVd4JGKwCwA0GKjSYWaC+Sjo6OzbNmyo0ePlpegISGBHjiAoCDw+dTQkDV0KJo3L1lPlOLZ3YyiagYx3CzRiweZLdprlpXThH8mNn9HRDYNyUJcWIjQ+4Xg8wuhr7soOiTDpGqoho75+LW6ttLX2ZchtWvXvn///rVr1/r27btp0yap64GCgoIOHjx4/Pjxnj17uru729vbl/eoSgzdvZu6uUkvKBIica0mNWuSPXvKyf/S3JIzeExZhlkoSXBwcOvWrYtuP3PmzNy5c0+fPt1BtsyOELJx48aRI0cOHz5c8aL5UpCcnGxgYFDm3erq6j58+HDs2LGNGzdeunRp48aNRSLRp0+fzp8//+LFiwMHDpSLF1QpqGLFmbfGOMA3++NbXk42NTLlNGurYWQis4CalZV19OjR169f5z738KAvXkiqGX5C377F1atEkctLtRoqmtqsrAyZIj4dPZaVrQqA5OTkAwcO7N6928nJady4cRcuXJCYbW/cuPHQoUM3b968adOmunXrrl69etKkSfK9eerWrevj45OQ6ThlOYJC87f7BODtJwzqiW1LAAAK/WPKYr500KBB8+bN+/Hjh7l56TLAtBTVlcXXHFNTfPsmdX+Kan5gBBHpE6EuZacDlLKSiaAKFRqFW3W1SYwIE4mMs3imGVmF/onZbLRti2rV8jawWOx6ro08vTw0NbX69/mzVYu2lb9I/2tJTUsRh+Lp6PyiO6fikMPPEY9WXeGdNgPDr6B58+bfvn0bMWLEqVOnxFsopa9evcproKGh0bx5848vXiTx+Wvj45+Z6tf55tds8eyXAi4AoVAIYMTQsSfPHgGgpqY+Yex0TQ1NAOtWbY2NizE2MlFRUW3SqPmP2OjYq1f8Hj16aqFXR+PtIgyMnHOqlr02gCxu1mefDwAcHZxNjM3cblw0MTUCcOT4gXeeHnVq12vZvI342+rWC87qnLMTVP6pQb/l6BrarJ3uYGqqD5zdkTtaunodvXSRCgQN1N6F66vVsrlpY/pGRDlCmBvopNZ2qfvO641AKLCsYjVjylxDQ6NGDX8Dl5fyxtFR198/lc0mlNKsLIGvb3K9eory4P7D1KpV61cP4T8NU4CXC5sNCwtiZobWrcHnQyAgIlH+D2w2GxwOOByoqqLUwZkMDAwMDAwMDAwMlQqJ4OSSZWoqQGHhkcVSJiyZ7PCXlTpBli/H58/So52rVCGrVyscgxYbp2qRRcH0QCQA3EnADH+636miFA0eHnThQlpwSt3Hh3p6ksGDycKFZXkiS0t8/SpzLyGoX78sT/fsWUGzUCl8/y5rj5EBnGpIETQUlDJIVS2IBQ1yZA1sNswq0OycAit/+l4PNIPGr/tNmZCQUE7ZBPTff+mxYyigjhI9eUIaNyZ79youKRUhJlIQHyvvbRMfKwwP5dvYKRXNIIvvXJz+Qa/FITA8MufqblFkkMDfkxDCrtuGXaeV2uD5LGsHYaiv4NmljO6TR36hd+sRdvlfD/r27evg4NCvX7+nT58uXbq0evXqIpEoMDDw0aNHly9f9vf3Hzly5IcPH6ytrct9KKWBy8WlSzKXR1MKHR0YGUEoJPr6qF+fLFxYegtMPp9+escL/JJDKWyrqzRsoVFOMQ1KItXAf9++fZs2bXry5ImTk5P8w1u0aKGvr//s2TNZNg9lQk5Ojlr51N40NTXPnTt39erVI0eOLFiwgBDi5OTUu3fvo0ePKrvWLSpKtG0b+f4dXC60tdGwIZk+HeXmR0IIHGurOdZW6l/jyJEjrVu3rv7TXoieOCHPmYDHw7VrUCRoMLXgmFmwQ4NkChrMLDgpaWH/rNtz8uTJ3r17P3z40MVFXuSSnp7e2rVrR4wYMWrUKDc3t+PHj8uxanB2dvZ443v/8B/fIiR3JaXixFUYGWDJFFCFOVkWFgoaKIG2tvbQoUO3bt26efPmUnVUvTpkODYBAIuVG3PTty8+fSoaiyYibAGrwLcMZXMypgq0zlBOBAhXpOYFePklws/KGFbGAIyzeEN9glzikgBAXZ20bEk2bZLoc9yoSe3bdKpiYcks4lcGjze5pdYa1WvKb1kZyP75FlJTK6k+m4Gh/Fm3bl1gYKC5ufmsWbNOnDjh4+NjYGBgbW3dpk2bPn366GVk+HfsODAkJBDUqXVjPvBCwGWxWNXt7IOCA1zrNGjRvE1s/I/k5KQ+vQaampiJ+2SxWBbmlnmPq+joW5y75KOnBuhZpaYLtZIEj+aeSG2QkBj/LTQ4JydHTVWtY/tuFuZV0tJT/f2/EBYrMir8k/f7T97vhUJB29YdKcWKnfgarT1dfQOANo7brM6v757Su2+vP8RyBx6PdzLEl1Wnhn1iqo3lhZ5GdwEqoiqpwjH71rcyNQKATh27R0aENWrYjMOsTP6Jrq4aAHHZs0YNvdq1y17SysBQVjCfWyVgsaCuXvJlYQwMDAwMDAwMDAy/IQkJCQWfmpiYlP056tbFrVty9hMDAyWNAWRqGjQ0yNmzmDyZfvqUH5rAZpOaNcmqVUoW6VkEG+2JJptuCwOAsz9QSxtTrZQ5tHSEh9O5c2l4uOT2xER64gSMjcm4cWV1KjJjBn3/HklJ0vfa2ZGxY/OefgnCun0IjwY3G7raaOCCZdOhW6yyI5dbmgZ7VqL7WHwr8A+Tp2ZI0/O8sk/6UWIRQ56sQVYCRYVxJApvUgFAlYW/rX9ZhXXNmjW7du26f/9+7vPoaHr2LEJCqIYGaduWdOumeOmtDOixY3THDsl6Xno6ffwYo0aR8+eLuzAgOoLP48oLKMjJplFhghILGkK5WP2NXvuWxLt7nP/kvCgmlG1Xm920h9bkLabWds310UKftNSHoxZu1qo7vnodPsXbVOyOwKwKURE4OTl5eXmtXr26VatWycnJAKpUqdK2bds5c+Z06dKlnCQpZQt9+FDKBa0gOjqsW7egq6tY7qYcnu68+24ZsTF88SL5N8/x6HZGi/aanXr9Mp9Ye3v7r4XVYydPnty0adPz58+VdELq1q3b8+fPy1XQIBAIynWiv3///v0VFfKlQo8epQcPIjo6/0Lg4YH798nWrXB1LbPxlYjs7OytW7devHgxf1Ph+ygpJCYq03O/obpHd6ekJEnKuXjZyQnpT78+vbl+74cxY8Z4e3srTJHIw8HB4eXLl+vWratfv/6OHTsGDx4stZmrq+v0uceSZEyIZnFx9jqmDof+tGmiFy9QWAibj5ERmTpVyYHJZ+nSpXXq1Bk1apR80YYc6KlT8PCQ04DUqEEmTQJAhg7F/fv02TMJ5xgWFarTQrcoRGSkkj5dpPJFqOZJOSEg2QX3Jmiq72lSu9+P5A4qWpy+/cjgwUWvbywW+7eozVcS3nq6A6hqaW1rY/erx6KY7GxG0MDwG1C1atU3b96IH7f9mfWTD4tVU0fnnanp/oyMN489bC1MmlrbuK78p5pt9eiYSMsqVoSQgf2GKDiHnx+Njg6uVhfA26qmz22rgJ+B188BEEJqOdfp33eQZZWqAAb/kRtEkZAYf+fe9Zfuz76FBrdt3TEqFvEFvja11RIA3Ll3gxB2314DABw6usdHS5WlafrW0gyAmkDQJCmjw7qdVWrmXyusLK2tLCu3/LfC8fSMB0ApdXbWf/euP4fD5E0wVF4YQQMDAwMDAwMDAwMDgyQikahgZCYhpDzcp8mQIfTMGZlr8VksZazpyQ5/BS309cm5c+TNG9GFC7mHrF9PBg4sbpl2hR1JyKEnYwBgRQhtrk/q6RSrg2JDV62SWfzLyMDp0xg2rMyWpbq6kiFD6IkT+bKPPMzNsXRp3nr6NXtx+ALiCpRpPD7ggTv2rkLLBpKHykShh7zcBjaWOLcTExbiawj4gnw1A7XwPLYSteQWBTw9PSuDpiGEi2U/7RlmWsO2vFYXK+DZs2c7duw4c+ZM/fr1IRDQJUvo48eIzbW/oG5u2L2bLF2KNm2K3XVKCj1yRNbqZOrlhYMHyZQpxepSS5tFADmKBkKgpV2SQniOCDvCscU/Pe3kupxbhzjNe6lN2KBTv42tJrupHplUFQ5aKNhvP1OEcMmabxTA+lDa1Yg4VsiqWm1t7U2bNm3atInL5QLQKLdV6eWFt7cCa5bkZISHo3btMjnby0dZNy+mZ6bnL22nFPE/hPeuZmSmi/oO/TVe5X369OnWrduyZcvEhgSXL19euHDhkydPlM91qlev3vHjx8txiEB2drY8h4acHOruDj8/6OmRtm1RHgZO0qBubnTHDiQnS24PDMT06eT8+QobiVT27NlTp06dxnJzrEpGdUfVAcN1r59PS4gVAsjOSQsMuxIU5paSHti8WdsJE0f263dNvfirsDgczvLly7t27TphwoQDBw6sXr26aBiKs3PthNivLNnvzdBIXLiJiUOrk0GD6JEjUvxX1NVJnz5l9aE2NzcX20t4eHiUQMVFjx2jW7ciNVVWA2JlRTZsyL2zIoQcPoy//6YvXxaUexJbW4tqmtExkoey+LVY/FoA1LR4wyaqmlURZmdnf/sefP3G5eyc7CvmBs+MTMY2qm9fVqlI/1W+h32LjokC0KTR72EUn52TK3ApwYeUgaGyoKND6tdXj4ubraODrBzEppKxPYmdPYCqyosDqlaFvn6b7zEXXarzOBwjbnZTtrrByNFGRsZWVW30dCVTwAQC/lvP1x8/eQGwqmoDwNQI2lqI/3k9DotraqAdDuDJ8wc9uvYKDPL38f0EQESIbUp6u9Couj8SNJs2IzV/A+XTr2XdukaLFr0DEBmZpaWlbL04NDT93LnguDhu167WXbsqMmpiYCgjGEEDAwMDAwMDAwMDA4MkKSkpwgJlJ11dXZWSrtIuRHIyhEIY/7T119Mjw4bRnTulFNEB4uJC5s5VsmNZkRP5NG3KatoUO/wBkCGKVpDIYGtN4p9F36WCTzHhK33ViKiV3wKG7GwaECBnP/3+HXfvKozfVh6ycCHMzHDqFP32LbfoqKFB7O3J4sVo0ULc5sBZ7DmJtHTJYwO/YcIi3D0GGyXLSW3b4tEjeaVNW1v5HdRxwMtLOHoRD90R9g4Ahk3xnDQU6j9rcGLVQh4FtQt5moaKIYuHR+4ICIFVFXRqASMDCCgm+dEsIQA4a2Geza8pb6SlpY0aNercuXOdO3cGpXTiRPr4caE/ikBA/f3pnDmszZvRrl2xOqenTiEsTOZugQAPH6KYggbbGioGxqykBJnW63r67OoOxS5xeaZhhj/1fnSTt3M6u1477SOfO9W0HFWFdDKCuuwP+Cxr3E7AhzTwRJjkRx82ICoV+Gf8/aQMYhTmjKiolJU7Znqa6OHNjIJqhjx4PPrmBbdBcw0r27L4XismtWvX7t27d9euXYcPH+7h4fH06dO7d+86Oir6CiuAq6vr58+fy2+EAOLi4mTZMtHdu3H1Kv3+HQIBAGpsTJycyNatZZIpIA+BAHv3FlUz5I7q+3csX06OHCnfMcgmKipqw4YNBUPHAeTf7cjCSNmM6vpN1R1qqZ446H/h8m6vzxec7DuMHbVkzqIuBoalvRQ0btz4/fv3p06dGj16dHZ29s6dO/v27cv+aZ8TEc0VieRFf1GK974AQObPh4YGvXCh0JW/alXSvz+ZN6+UgyzI+PHjb926tXLlynXr1hXvyMREeviwTDUDiwUHB7J/P34mhgCAqirZs4f4+9NjxxAfDxYLtWuTUaP68rW/r05MjJd+D1Ojhl6DRobix9Xt7O2rOx46sjs+IS4xMX777o3LFv1jYa6skQZDUZ6/fAyAxWI3bdzyV49FKbg/Lcc0NZg8EYbfGLJ7N9auxYcPUFVF//5k6NBid2FhQVq0aHf3bsOYuGw220jfkH34sBy528HDez55vwdgX8OhedNWAFRV0L8LDp1HegZ0aIYONQEom63Czcr87P3xhftTACxCeqjp9IyJAkeDtGlLtm8v+Wv+z7BwoauZmcbduxGjRzso0z4wMHXo0MefPycJBCIAO3f6Tp7svG/f73FNZvjdYQQNDAwMDAwMDAwMDAyShISEFHxqbm5equ4yM+m6dfD0pElJoJTo6dE6dVjLl8PQkEyaBC6XnjuHmAKL3VRVSd265ODBypb7psrCv06khSfNECIwCzvDMd+23E4WFYUCJhlSEArx/r3C+O1iQUaPxtChePQIHz9CRYW0bYtGjfCzlsHl4cBZKWoGMaGRmLMel/cod6LBg3HqFC3su56PuTmZP19hJyocTByKw9sboaBeITm5UefORRuLFQx5zcSahvI2aRAKsWgzbj9DWCSEIgCoao7GdWEzkb77GTZxyLk8ZTFymTt3bpcuXTp37gyAnjlDX76ULjGJjaX//ENatFAy/yUXHx/5+2l8PBGJIK9SJomGJsuqmmpSgmSieR5W1VS0dYvRYRIfa0LpUd8f3N2zhMEf1Rceb9y67VZ7Ul+Jpfscgn2OpI0XzRbhYzr++UZXVWfW3SqAdOhADx2SqmDLbWBqimrVyuRcD65lJMbJlEylp4ruXs2Y8PevCQnes2fPsWPH3r596+LisnPnTj09yVWJ8qlWrVpqampycnJ5OCcByMjISEhIsLKSkqskmjcP168XigRKSKAvX2LIEHLqFKQdUlbQZ89oaKi8BgEBhMeTftsQGkrd3BATA0tLMmBAeYxzxowZU6dOdXAoVAkgo0fTV69kVtA1NDBggJL9p6Sk/PPPP8ePHx8zZsy5K77KR0soA5vNHjVq1IgRI44ePbpjx45Zs2b17du3Vq1acXFxBw7+q1t1URHXhULk6V3J9Olk2DB66pRYjklq1CDDh6McAsv+/fffevXq9erVq1mzYqzRpwcPQk7kjUhETEwKqRnycHQkGzcW3GAI9P9L98qptKSEQhcZQmBbXWX0jEIfTFubamtWbH7x6sn5S6f5/Jw7966PHTVZ+WEzFITLzfL0egPAtU59ff3fI+Wdy839AKmr/55KRAYGMSoqZOXKUvZBdu3CoUO67u7Q0iKzZ6OmTFe9b6HBn7zfa2lpTx4/06GmU972f/5GrWp8m00zaiR+ECTS5dVrsgAhcPj4PqFQyGazp06cVbtWPQAQCoubbfdfZvRoByXVDAA6drwdEVHoZv7UqYA9e1qwWMxPIYZyhxE0MDAwMDAwMDAwMDDkw+fz79y5s2nTpoIba8qeblDMjx901Cj65UveBhoXh6Ag+ukT2bcPzs5k9mwyYIBo924SHg4+H7q66NmTDBigTIa6OG9CsT1D2WGrgVXVyZxACmBbGB1kTmzKSXShoqK41lsmthkSqKmRHj3Qo0fRPbeeIET2knsAfkHgZed7JMiDwyHbtmHiRFp0Eb+xMZk6tWRFTXrhQuMtW8SP3/74AQCqqsTFhezf36hvX1RszIRIhD+m49Er8AX5GyN/ILoaONEQBxgstiW1tStmOJK4u7vfvXv3S94H082tUJGyMDQ4GFevEhkh69KRnywgblBMQQOAoeP14mOE0ZH8orvMLTlDxytbGOZT/BuJjSH8uKv7s0/9o9p9nNGS48sdNSZYgq30XJyTFpbbkSXBFMDOcLjqoJ+pssdK4PYAhy8iNgF8Pgz00LQuls2A1v9f7aNOHVKzJv3wQdZ+2rAh4ZTNPFV0pEB+g5QkRW/RcoPFYo0dO3bs2LGyGlCKdy+5n7x42VyRigqxtVdt301LTT33rUkIcXZ2/vLlS8uW5bIYzsPDo169euwiZQB6/Tpu3ZJ6oaAhIZgxg7i5lcd4cnnzBjk58hokJiI8XLI6kpJCZ86kHz/mWTvQ48dJw4Zkxw5ol9nF9+bNm76+vmfOnJHc0aQJad2a3rkj9XpImjQhffoo0/+DBw/GjBnTo0ePL1++mJmZlX7AUmGxWOPGjRs3btzXr19v3br14cMHfX39q1cuT13X+EuQzKNUOWhfMBzM0JDMnFneBQ1TU9Pt27dPmDDh/fv3xQieCAxU0OBn3JIyuDZWN7fkuJ1Ji40WZmaI2CpEV5fUrKXWZ7COShG7Hjab3a5NJ9+v3t4+H8Mj5N5IMcjF4627OMGhdav2v3osysLl5Tk0/P99qTMwFBNCyMSJmDhRYUPP928AtGjWuqCaQcygT//QmLsQCtOEKkBNoUAAArG1pFAoDAwOzBU0MGqGcuPHjywAxsbqLBZJTc3JzhZmZAh//OBWqaIoU5KBodQwggYGBgYGBgYGBgYGhly+fPkyduzYt2/fSmzv2rVrCXsUiejEiQXVDHnQkBDMnElu3ICGBqytWZs3l/AUFc6YKjjzAx/SwBVhVQg96lI+U/cWFsTIiMqw1wYAVVWUTzVLFq8/QCC3ApiUgvBo1FRSiuDiQs6cwcKFNCgot4qgq0vs7MjffyufblDQd4HeukXXrxeLPHLVDABycujHjxg1yvPJk0btC01/l7dJwz/78Mi9kJoBBOxOYPemYjVDR0PMVDp2VibBwfTePSQmomZN0r07lFvqLRAIpk6dumXLFl1dXQAQiWjev5hURCK8fIliCRoUrYEm+vqQVbr+8IHeuoWkJDg4kAEDYJovE9DWYU1dbHh8d3L4d342l4o3qqoRK1uV0dP1dfUVyyNEFJfisD6UBj2/y9s/l2VipbX9Wff6TltqEqvii5OmVMXzZDxIBAUm+VEdDqktwuIt8A1EeiZUOLA0x6Sh6N1BZg9CIUbMw4OXyMjM3/juEx69xvHNqFUKLVnlhKxfT8eMQVSUlF21apV+8V8eQgGV30DAV9CgNISH5txzy0xOFPL5VFOTVc1epcdAHVU1pb4sEuOFR3YmR4XxBT+vHl8+ZXu+yuo7VK9Og1y9mJ2dXWhoaDkJGm7cuNGjqKaNx5OVDyWG+vmRt2/RpEl5DAmAYo1j0Qbp6XTwYMk7kMREev8+Bg0ily5Bs2xm3hcvXrxz5051aeYQZOdOUEpfvEBaWv5WLS3SuDE5eFCZzjdv3rxz584zZ860adOmTEarEGdnZ2dn57ynLRviazCojI+LfTX0Ks/KMqV4+xmPXyOHj5YN0K4ZOGwA+PPPP8+ePbtp06alS5cq2xdfihKueA0KY27JmTzfUMCnqckijirR1WPJeZOmpaV+Cw0GoK+vX6yzMBTE3eM5ABNjU2fHWr96LMqS59CgocGU+hgYlILH47155w6gYX0pNxUxvt5GoCpAkoY6AFGBCy8hRBxOwVCuLF9ef/t2H1NT9cDANHHqhLa2iolJ5XLWZPh/hRE0MDAwMDAwMDAwMPzXiYmJOXLkyIMHD9zd3UUiycRxIyOjYcOGlaxneukS9fWVuTcgALt2kQULStZ5BSES0Vu3cPcu5XKJigratWP9+efGGpzOHygFrsZhqhUaKGFQX2w4HOrqiuBgWftJjRqkbdtyOLFMVBQtdGGxirkYxsaGnDtHEhLo+/fIySFOTqhRQ/mjU36Wh4LDUKMKHzt3NpFQM/yE+vvT1asrJmYi94wUNx4VLo7ogDOMsn4GxbJjsMGJlMqYMyqK/v03/fIl18+cELprF+nUiaxYofDP4ObmpqenN2jQoNzn2dkQKFjOrmBtdBHIqFH0xg3Ex8tsUa+elI3fvtE5c6ifHzJzy/v06FG0acP6KVUBoG/AmrXcKNg/++0LXlamSFOL1aiFek0XxcYgAopLsdgWRv3evuIdXUZT4tQnbXZo231tDdJNUdK9LFgEh51Jh/c0KAs8EQZ5U92b5Mfd/AaBoXjvgxsd8O866QXZGatw46GkVIgCX4IwYi6enoGeTgnHVklxdmbt308XLqQBAfnL1rW1iasr2bsXWmUWMa6uoUDdorBBiXE7nfbmJTcjLf/L9FtgzpdP2SOm6FtXU2Crk5kh2rcp+UdhDxJKERstPH8kVUND395ZFUC1atVC5eYvlJjMzMwLFy5IXCTpjh24cgXfv8s/krq5kfITNDRrhqNH5V2IjIxgY1NwA503T6qeEgD19qaLF7N27Cj9uJKSksLDw2XqPlVUyP795OVLevIkTUiASESMjDBoEOnSRWHP3t7eS5cu/fHjx5s3b6pWrVr6oZaMtXPx9jM+SUuIMjHEkilQLQevKDGPX2PpdgSFIjMLAHaqooYNZo7G8L4AsHv37vr16w8YMMDJSXL9rlSowoiWYoa/iOGoECNTBd+5XB53174tGRnpANq27lSCszAAiI6JCo/4DqBZ01ZECRe3SgL3p6sNEznBwKAkr14/y8hIr1HdoZptoRigjCx8/PTypJmWQbvGtilpppk8ACqUGpmY/UiIA9CgXmML87KMZGKQytKl9Zcura+iclisZgAwcGA1FZVflKHI8B+DETQwMDAwMDAwMDAw/Ke5fPnymDFj0tPTpe5VUVE5ceKE1IRvvgAiEdTke/3euyev/EApSlFaroi8ibAwOm0a/fpV/CoogIcPcfx4402b+pjWvRYHCiwJpnfrl8vEKmvVKurrS/39pewzNsbff8tc4F4+tG+BQxeQLfvvaWwI6xJMIhkbK1PaKUhsAqasgLc/9AEArQbBTi9r4Xc76Mu0sifv36OIWEcZsnOgwiluMAKCviMqT1bBArsF2L0pfq7No0HgHiTPWLAvjuVBISIj6V9/0ZCQ/C2UIjKSnjyJiAhy9Kj81cxeXl7du3fPf66hQbS1FSxXL67Pua0t6dSJXrgg3Wu9Zk2yaJHk1m/f6IgRkikkP37g8mX64wc5ebLgn6GGo1oNR2XSTQAgTYDTMTgQSUPePM05vU4U801t+DKzHsPnVuOMt4Rq6ebf9Dhwq0t6fKRhPAgoknpSti6EVwl+lqTTMnDlLkyNsW6O5LHfwnH7mUzjE79gLNuGXStKNbzKSL165PZt3LhBnzwhWVlUX5/1559o2rRsT1KnsbqfD08gY8U1IahmXy5l2PvXM14+4mZnF7raUIqYSMGx3cl/rzDW0ZP3hrt4LPWHtEQVAKnJwiun0xasNSYEtra27u7uZTnun+zatat9+/Y2BZQBorlzcf06eDzFB8u4kSgTSOvWqF6d+vnJbODoCLUC14TUVPrxo7wePT2RlVV6kwYDAwMTE5Nbt2717NlTZqNWrUirVsrcJ+Tk5Dx8+PD27dsPHz7Mzs6ePn36zJkzi5GqUA5oaeDaAQybhQ9fwS3wLqhujcVT0K94397FwO0+/l6HHwVEcdk5+BKEhZsQl4A542BlZbVs2bJp06Y9fvxYmQ5ZgweLnjyR+S4lBA0alMXAJUlJTd57YFtYeCiAVi3a1atbLmf5L/D6zQsAhJCmjVv86rEUAx6PC4DD4aiUR04cA8NvSFR0hKqqmomxzJy2oOAAAG0LJMuEhGPiYoTFoIoBu6YpkjXUkjVMCKCbzU9TU/mREGdgYOhaq37fvn9WxAtgAABs3dp07doPLi6GQ4fWGDeu4gJAGf7jMIIGBgYGBgYGBgYGhv8uz58/HzJkiEDG4mw7O7vDhw+3K+z/z8vGmr14/gbxSaAUxgZoVh+rZkFbalGgoMeyVMq0/iGWOJS+Wa5IIj6ejhpFJTwShELq54fJk1cePXeXZZMtgkcqTkRjVHmsBtHVJceOYcoU+uVLQV0IsbXF7NnFFQGUno4tYF8NvgEyG9R3gUr5/8T8Fo5+kxEYCgD6WgCQkoYPaXpTOOvNIfPfhCYlEfmpCoVJSsGizfj4FSlpYLNhZoy+HdFnEDwzEJMNCqgQWKrBRRv20t75icnIyATYYDUGuzMleVN2FKLHENwgECK8GMMp8nJmzy6kZshDKKQvX+LgQTJpkvweJFc31qwpL1/cwIAMH17cQZJ165CWRp8+zbNbyD1xzZpkzx7oSDoP0L//llQziBEKqbs7du0is2YVdwzvUnEihl6Jykl7djXn8g6alaY2ZIFR12FTbDjTrIhOGb1drdRxrz5pdJdm6AEAuzVIdSo8SujPPzEvB1fvYs4YGBVeIXzgDGIT5PXs6V02I6x0cDikf3/Svz+Aclpm26y1hvujrO/B0hVYZlU43QeUvfcFN4t6PJNUM+QRFyO8dDJ1zHSZy8QFfBoWIs8rJTaaHxKQU8NRtVq1aqdPny7tcIsQERGxbdu2grFT9OZN3LqllJoBgHFJrU6UgcPBjBlYsgRJSUV3kmrVyJo1BbfQN28QEyOvw6gofP6MZs1KOS5CyOnTp/v06bN9+/ahQ4eWuJ/s7Ozdu3dv3bq1Zs2avXv3njRpUu3atfMv1CkpiI+HoSGMjEo54BJgZoyHp3DtES7cRHoWVDio64TZY6Bfbv4xqelYvqOQmiGPpBTsO4We7eFgh6lTpx47duzKlSsDBgxQ3GnLlqRBA/rsmdSdxN6ezCkiOis1cfGxW3esS0pOBFDftdFfQ0aV+Sn+IwgE/NdvXgKwr+4gpw5aCcniZgHQUC/fvIm8awWVFQ/DwFA5uPfg5pVrF1RUVFYt2yjrs5yRmQFAX99Q/JRSjJoHLx8A0FNJhClUhdb2/G9f1Dnm6homNjah4aHJyUk6enr8nBww2S4VxYwZtWbM+G3Sfxj+b2AEDQwMDAwMDAwMDAz/XRYvXixVzVC9evVt27b16NGDXdi7Pj4J/Sbh49f8te4RMfjkh5fvcH4X7KyLdKRwWWFJlyspqV0oDXTRIkk1Q96uyEjbZXOnbrq0LQwAFgbR+rqkjnY5DKJqVXLtGi5fxv37NDOTcDhwcSFTppTMGLmUcNhYNhXTViJeSjkJTtWxbUm5j4FSjJ6fq2aQIIEYmss+MFWk5eWpmteJfEsNT2+MW1ToLOE6+EjoindSGlfTwCAzjKxCqvxcG0yBJF2oD6I5dYAC9R4aB+E5IhLLBghq2hTtTDl8fGT5qANAdjZu3oRcQQOPx5NY8kuWLqWfPyMiQkprQkizZnBwKPY42Wyyfz9u38aZMzQ+Hjk5xMAA9euTuXOlrIr+8IEGyBbLCAS4fx9KCxrSBDj7A8ej6Rf/gJzbR/gPT7Gr1VL7a7F5q56TbdgTLKFb1nMhJmwYHCVpbSirPgCwLEHmU8FJQj/lNgiLxpkbmDGy0FFh0Qq6TU6DQJibGc9QLAjBuFn6+zclR4VLGh6YmnNGTNZTUy+mlCIoiO7YgYgIyucTbW3Ur09mzpR4J79z5ybEylMkRIUJRCKZji/xscL0NHlGMjnZ8PfJFTSUR+TExIkTZ8+ebWdnl7/pxIlCgiQ56OmRvBSb8oH07InkZLpvHyIj87eyWKRmTbJjB8wLfwPEx0MkknetFwppQkKZ6GmaNm366NGj/v37v379euPGjVrFTE6JiIi4fv36tm3b6tat++TJE4kABXrzJg4fptHRyMyEhgaxsMCff5IRI8pi4MWAEPTrhH4VlZaw5TCCpcnbxETH45+9OLUVbDZ73bp18+bN69u3L1uJyCuyfz9GjKAfP0qkLBF7e7J7N7TL8jZOIOA/ff7o/sNbqWmpAFq3bD9s8EgWi7mal5BXr5+np6cBaNO6w68eS/EQOzSoa5Rv3gSlVKxpIIQwmgaGyswXPx8AfD4/IyNdpqAhIw2Atnbuj6hvEfgWnrvLXP8rgIicHn2Hp325fCaQCvA9V+Ht6fn65u2rnTp0+6N/ycWFDAwMlRxG0MDAwMDAwMDAwMDw3+XrV8lU5Jo1a06dOnXChAnq6uoSuyjFkBl47yvZCaXwCcRff+PZuSJRytWr49UreSOoUipnA4m8CanxEzl8HLuEJx7I5kNHC307o39nBfVsAMjIkFczBmhg4AKE3dOy+ZoJrghDfejTBsSkPGyhWSzy55/488/KEBfcuyPSMrFuH0ILFL5VOKjjiBObYVD+Kovrj+Atu+otlRSiN1Vt0wfaIHKJsbMGADTpj8lDMfoPGe3TMG5xATUDAWcAZbWT3hhAKBcbvmNjGNVho5EuhBRfMhGfAxR0RM6C4AERPUNeDIGVOXq2l9KbMtCbN+Vbm9AfP0hCgpzV0l5eXpLu6JaWZOVKumJFoUohADabNG5Mdu6U1VUoF1HZUGOhqhospEVAkB490KOHwncvvX0bGRnyGsTGkvh4mJjI74cnwq5w7ArNSXpyJefmQVFkoGrnkVq7XtZxqDHBkvxpDo3yCXj9EY+0JAiOEHYAWAMpUQFRg8o4KjxPhD8vgd5FVFgKa1tsFlhl+snn8hCXCEN96BSv5PpbYmDE/nul0dXTad8CczIyKCjV1GJVteEMGK6nZ1C89wHdvp2ePo24uNynAN6+xaNHZOtWuLrmNQsLzpFfSMrMEKWnCvUMpP/hhUIqEikoRAn4IgBWVlYxMTFCoVCZIi6AyMjIoKCg6OjozMzM5ORkAGpqapqamuK4BDMzMzs7uyNHjsTFxc2fP7/AyQQ0WpHo5iekXj04OyvZuMSQ4cNJly502zaEhFA+n2hqokkTMmlSobAJccsaNai6OrKzZfalpUUKSjdKR+3atd+/fz99+nQzM7ONGzeOGzdOrciQCpKZmXnnzp0bN248ffpUIBB07Njx1KlTLVpIGunTFSvo5cv5Zlfp6TQuDoGBePeO7N6txK3M78onyZtTSb7//Kbq1q3b2rVrL1y4oJQ9hrY2uXgRe/fi8WMaHw9Kia4urVuXLF0qTyeak0MfPYK7OyhF8+akU6ei7zcJKKV7D2z3/ZrrsdOrR//ePforHh6DDNIz0s+cPw6Aw+E0rN/4Vw+nePB4PADqit4zZQWjZmCo5DRu2DzmR3S71h2r2VaX1SYzMwOAtlauyExVJV8JmppZ1cLQR40d3aHtAH1d/cSkBKFI9MXPR4Wj8tXPB8Dbd+6MoIGB4f8YRtDAwMDAwMDAwMDA8N+levXq79+/z3s6f/78jRs3ymp89gbeyy7xe/tjxzHMn1BoI5k+nT5+LFkizcPQkEybVswh50JnOSpj0vD6A2ashl9wvqXErcfYfRwnt8JavpTi61fExsprkJSk9ub1qb627d/TVAEieBjkQ2+7Eo3/99V3f/VB9zbYfAi+QeBmQ1cL3dpgzB9QrqxWWtwegCe7PuWb6VlLq1ETc/O3P9Ml4lnGPTXO+bAciRC1tBqJ2yAAC7cgQMby5mXbEPgt/ym7VwE1gwDsYPSvB0sT8EQI5eJNKlIFAEAp0gR4XMS7giZD9IKIXoAWsGxnsdC+eSn0H9Ic1wuRnY3UVFmChqCgoODg4LZt20psJ507E0dHuno1goNpWhpUVIiJCTp1IlOngiM5dZAuwMEonIim38PD6Y/v4KiyqthVNTPtZIQ+JqSVAVSKW2hLTVXQICcH6enyBQ0x2fjTm76/ezX74AKWqbVq/+n6LXsNtFQZZUHq6xZzPMVEXS33IyB8BdE3wplAiQlAwB5MqToRPQIAtSKCp/ouuPZAXremRjJX8xdEfDGUqujK46E7Nh9CeDQyuVBXRRVzjB6AUUrYtP/WqGuQoeP1KEVaipBS6OqxS7BAmp44Qf/9V1JFRCkNDMT06eTyZZiZibexFMlPWCwip42xKUdbh5WULZTVgM0hdvaqADgcjqGhYVxcnIWFhZzT3b9///Dhw7dv39bX169Zs6alpaW2traBgQEAHo+XlZWVkpISHx8fExPz/ft3Dofz+fNnTsEPe3p6wbQjOZDatcmePcq0LANMTcmGDVAYVtKwIbG2pkFBsvYTK6uyVWDo6uqeOHFi5MiRO3bsWL9+/bx588aOHatdYNG/UCj8+PHjs2fPHj9+/Pr162bNmvXv33/VqlV2MnQV9OxZeumSFPkal0vv3cPWrWTu3DIcf6WCp+h9xy1wJ7B8+fK5c+cOGTJEMkpJKhwOmTkTM2cSgQBCIdTU5B9Dr1zBvn3027dcU4ezZ2Fnh/HjyZAhco7y9v0oVjOYm1n06tG/ccPSJpv8xzl99oj4gUAo+O1cLrKzeQDU1CRl4mWL+M3PqBkYKj+tWrRt1aKt/DYcjgoALo+rp6cPwMoCTtXx0gsARJQAMNXxiI1r4eJcR1NTC0CPrn3ef3wnFjQ4OTIhCAwM/88wggYGBgYGBgYGBgaG/y4DBgwoKGjgcrlyGl+9L6+WLBThqYekoAFmZmTcOLp9u5RqpaYmGTAAdeoUe9A/kV+9A/DJD6PmIaJwiDYvB28/o+9EPDwpmWdfqHMeD0KZVSUAIAQZGTU0cdiZDPahQor3aRjzlZ6sRYpdyv3dMNTH+vmKm5UHGYW9z8UKhlpajXwzPQtuz9M0jFTf48tyJMhVM+SRlo7HlxoB8PQsdCCADwVUO8Qc7J8O26JPEFwgSANnAFb9zGrPEeFuIg5GUveUQp2YqKKLESLvEvczyMwqtIvFRqsG2LW8GK9aEoWrirW08iqsRdmxY8f48eNVpKa9WFuTw4dBKUlMhJYWZDgk30rAbD9B1O3TOVd2ihKiWVYO4GeLooIC9ExCmvU80rq/inPT7qasJdWIs/I2APb2Chro6Mh5UQB4Igzwph92LeM/u6gx77BTszZTrMgfZtCukNqHiSFMDHMT32k0+JuJylRKbAACTj8qAGE/R5dWkkeNH4QTVxASXrQ/AOCooEdJbTwkWL0bh84hMSV/S+QPfAnE87c4urEslnkLhfT6dTx4AC4Xmpro2pX06qWUFqNCIASyTBEUw+Xi+HFZnij0+3csX04OHhQ/tXdRffsiSyQ7NUJLm2jryvxnUdcg5lU4SQkyv3pMzNnOrrnLfC0sLGJiYmQJGoKDg0ePHp2amjpp0qQVK1bUqiVvfv/jx4/du3c/cOBA9eqFl0vq6RENDVn1MSqWFOjqoksXsmYNipmzUO5wOOjXD7t2gceTsldLC0OGlIfDQfv27du3b//x48d169atWbOme/fuTk5OGRkZ3t7er169qlq1art27SZMmHDhwgVdXUUyqxMnZJrxiKOFZsxQHOxVYVBKz53DzZtISAAAIyN07UpGjCjZdUBbUQZ6QY+Zzp07q6io3Lt3r1u3bsU4B4dTVKsnAT12jG7fjuTk/E1CIQ0Kwtq1SEkhkyfLOvDT5w8A1NTUlyxYU9TwjKFYeHp5fPjkJX7cv3f55tqUB7wKETQUhZE4MPy+GOgbJCYlHPh3x9xZS8XBE+d3YfIy+IdCT98MQE523PLV8wkhrnXqjx4xUUNDs0G9xiOGjUvPSGvXpqKykRgYGH4FjKCBgYGBgYGBgYGB4b8Lp/BkrqrcmfEUeSb3AJCcJmUjGTsWmpo4dIh++5brk0AIrK3JH3+QmTOLOd7iMWu1pJohD78QzFyD09tkHktq1KCGhrnz8lJRVyeurgA6G2GzPfk7kAK4k4CRvvSI8/+/T8OvQlNRBrEg6wJHcxCAJrl56rMK1vEkdA9FobTQ25jdhYIFAKJACA4TUACILfCmUGWhjwn6mJAILt6lgU2gxYatBqprgEUAR+w1xomriIhGSjq0NGBpgS4tsHYeVKT+Fg8NFe3di6gowudTIyMycCDpJGVWjvTrR48cyXO/l9KgalVZWeBRUVEXLlz4IjdOBYTIcnegwJpvdMub0Ky1w8DmqE3abNSwnbMOK4ciIIOmBn4WuF/jbp3IzUq/0m3UzZ4TutWssqK6UrKG3BcVI+MTK15OLbdiejoGnx/e5D+/bLDPY319ozFVwK5YaVH7ZvgS9NMMJhOCnYQ9ibJqAgCnHzXXId3aSh6ir4spf2H1bqRKu7o2q4vZo6VsV8aPoSCX7+HgOSSlSG7PzMK1B7C1worpSvYkg8BAOmsW9fPLj6V/8ACHDpHduxWLbyo99N49GirDzkXcwM+P8PlQUQFQv7H6w+ucmEiBrMZ2NVXl19D7/aX7Y1OSVE2DuiarTWctzk/FnLW1dVhYWP369Yu2fPDgwfDhw5csWTJt2jSWEuXkf//9d9asWX369JHcwWLBxgbfv8s8UkuLdfIkGjRQeIpfApk+nYaE4M4dSIg1tbVJ375kzJjyO3W9evUuXboUGRl57969kJAQLS2t0aNHHz161ERRaE4+wcE0KkrOfhoeDnd30k52HlJFkpFBx42jXl6FMj48PXHrFjl6FAqlG0Xo1AKP3POvKEWpW/j6N2fOnC1bthRP0KCQmBh68GAhNUMeqan02DHSowesraUe6ufvC8C+hgOjZigl6zYuDw3/BkBHW3fFknXi5dq/Fzk5OQDUVMs9ciJPu1DQqoSRNTD8jnTu1D3k0K6o6KizF05MGDsNgKE+LuwGgNg4l7UbNUGpgYFRfELsx8/vda9d+GvIaAAKjR8YGBj+D2AEDQwMDAwMDAwMDAz/XaILx2MbGRnJaSy9BFsAVWlLvgGQIUPQpw+uXaOenhAKSd26ZOBAeXHFZYFPAAK+yWvw8QuyeNCUNdVcpQqxsaGyBQ2kWjU0bCh+PNYSEdnYHgYAtxPQ4QM94ETqSC8oM5SKXh1w43EhE3QJkwYbVxM3rXo0KqpJ4Xq/hJRBbNiQru+ZnVMoCICQAu9zXbB+1umE13LVDJDxQbDSgJU0scXU4Zg6HP7fEPUDRvqo5QCODLELXbuWXr0qlimIT0WfP0eDBuTgQUl1goUFWrbEtWuQuhLc0JBMl1mgXrNmzdixY83kWh3IggJzA+nBR2+zlvVTG7Kg2pAZy6uz+ptClQUAQko8Xetdbet6bPRKbrA3/9bhjDF1rnUc9mDU8hkuRourETX5dVVTU7Rpg0uXpDujGBuTOXPkD+9aPM25eUht5PIVrkbjLUvw+krLypnw+IC33rlO+DQbwn0EU3I1DQmdqE+WlOSLKX9BKMTe0wjoIZmh8xDg7M5/qryCQYIdx6SoGcTwcnD5LuaPh0aJi27h4XTsWCpR887Jod7eGDWKXLyIXGnRb8u7dwrcelJSEB0NGxsAKqqkU2/tqyfTMjKkfDYtbVT6DVNQ2a1ixRk0WvfSybSE2EIn1dFlt+yg2bpT/rr1OnXqeHl59evXT6KHgwcPrly58urVqy1atJB/rjxev349duzYQpu4XHr5Mjw8kJ0NDQ1JQQAAgACkUaNKq2YQw9qxgzZujPPnaVSU2D6EWFpixAgyoCLSVqpWrTpu3LiSHUvDwxUE8QgECApC5RA00EmTqLu75NacHPr2LcaNIxcuFNcMY8IQnHLDJz/pe6vbYMWMQlv+/PPP+fPn+/r6yjcjKRZ0xw7I0ZTExIi2bWPt2FF0T0RkeGJSAoBaziU3IWMAEBkZFhomvpUnY0ZN+h3VDABy+DkAVMrTTIUQIpYs5EkZCj5l1AwMvx316jaqXcvV2+fjh0+eWVmZ4lwJMWam5ls37GWz2SwWa8WaBdExUVxulpyuGBgY/s+oLAaADAwMDAwMDAwMDAwVT3h4Ia9zW1tbOY1tFNUIq5jK3qepSYYOZW3fztq1i4wdq6yaITKSnjxJd+6kDx8WWvanBI/dFVhKxCQgIEReAzJvHmQtptTTw9ixBY2UV9qR2Ta5j79koK0XHfeV+mYUa8gMihnYFbVkRBPU0mpkYoglC3TIoUOs27c9PT0d23j6Zub+J9FS/ICbjeQiBSPzn29jViOADQA0BDQsv0F9l2IP29EOHZrD1Vm2mmHTJnrihKTpQmYmffGCjh5dtJ7K2rSJNGkCdpHuDAzIqFFo21bqWQICAq5evbpgwYJivwAAwPpQevDxu6wlfTTmHe41YaZHE9Zg81w1AwA2QVM9bLIncW3IvQF1B/+zS/eUP4DUMXW2nHXr9pHGKPoEs9avJy1bSvEANzYmkyejSRM5x4ooPqZSoa87p0GngXIuRAXI4ePGY8xZh1lrcOkOuNJs6YuFuhqu/4tOLfO90CkfogNENQ4ABBTj/ShXmgRl+ki8vKDsWcT2DMoTHo2wSHkNvkfg4etidVkIumCBpJohb1doKC3pm60SodDhgMUq+Els0kqj5586hiaFPpscFVSzV508z0BdQ3FZt1Z99XmrjZu307SprmJuyalqo1K3kfq0xYY9/ywkbBo0aNDRo0cjI/P/ujExMUOGDNmzZ8/Lly+VVzMACA0NLRg2Qe/coT160KVL6c2b9M0bcLlSq9Gkdm2yZ4/yZ/lVkKFDyY0brIcPWdevsx4+JNevV4yaIQ9eNtbtR4+xaD0YnUdi8jJE/VB8FDEwgJqiJd0yrHQqGHr3Li0S3pS/9+NHevFicfvksHF0E+yrSdllUwXbl8Cg8F0kh8MZO3bsoUOHinsieXyTq4oFSFiY1O1e798AIIS41q3Ucp/Kz2ffT+IHzZu2/H3VIfycHACqKmUvaCA/yXtMf1Lm52JgqGD+6DfEQN9AKBSePHNEYpeKigqLxcriZkXHRLFYLBaLPXH6yE3b1kjth4GB4f8MxqGBgYGBgYGBgYGB4b9LREREwadWVlZyGs8fj0evEC3D595IX7o7egmJiaF//02/fkVSEgBwOLCyQr9+ZPZsJTvgKqqeCvjIzpHbokUL8vffdOdO/ChcfDAyIiNGkEGSOb4r7Ug1DSwIpFwRhBSXYnEpljbUxWBz0tcEJpUm5/q3hsXC4Q34YypCCkhxxCYNAMyyGzWqk19WMZYmm8lTM/hmetroSxZFAIzoCy9vZHHBbpY7Iyx8nV/Ms7PCpGFl8UoKEh1Nr1yRugYaAPXywpEjZMKEQlvV1MjZs9i4EU+f0thYZGdDV5dUrYpp00jHjrLOs2DBgvnz5xsaGpZgjFfisMHjW9ayfhrzDg/p3f2AE+EUKXHS+/dx+jRiY1uIRC309Pza91qwdPtTjyHctX+99vfqPPWf2/VZ1nKcADgccvIkdu/GvXs0Lg45OdDWJlZWZM4c+WoGAN95SIsOIxrapibGFkr4Ol++iw0HEPQdOXwAOHIRNWwx5S+ML108t74Obh7CS0+cuILkNKhw0LwBOnclnbxpmgDBWdgWRpdUk1IbNjEsZMCgMFRCebeGsCgkyV/mLYRvAHq3V7K/wsTG0oAAOfupnx9JSkKJ3nKVhRYtcO4c+HxZ+4m+PjQ06IkT+PwZamro0KFVu7auTYzvuWXERgsEfKqhyXJtpN64tYbya9S1dVnDJiiQ/bm4uCxcuLBx48ZTpkypWbOmp6fnsWPHJkyYcPToUQ0NRdk8hcnOzs47hN69S5cskYxbohSEQEUFIhHU1IiZGW3cmKxaBU1NKd1VTgwNf8n78JMfxi/E15B8P52XnnjsgVmjMOUvuUe6uMDCQl7eh5kZad267EZaCi5eRJbsBbI8Hm7dQpFbJoU4VceD45j1D7z9EZcIoRCmRrCvhq2L4CAtymbMmDGNGjXatm0bp6gqrmTkyL9HlN6AUvrOywOAXbUaRoaVQnHy+5KZmQFAVVV19IiJv3osJUfs0CA/1K+UMAoGhv8/zM2rdO/a58z54xmZ0hcoqKmqGRoYJSUnvnn3CkBQcIDHm5fNmraq2GEyMDBUNIyggYGBgYGBgYGBgeG/S2jhaHD5gobqNhgxAHtOIKPIxLWGGgZ0RZN6ZTSsiAg6fDgNKeCfIBDQ0FDs20fDw1nbtyvTR8PaUFOVJ1kwNkR1G5l7xZC//iItWtANGxAaiowMaGrCyorMno060heKjbRACz2yOJjeT8zd4pUGrzS6IAitDTDAlHQ1gokq4nPwOQMf0+CTQaOykcSHCDBXhZMWuhmTDoYoWipmyMOpOm4fweQV+BqI2AQA0NIEsfKkEY0ANGrUCICnpyeAoX1w5ibSf/pk5EkZ8DOBoqpFobwJMcP64PpD3AkHsQAAmg36MXcXi4XkVLT6E7ZWWD4NjcpouSA9fBiFw18KIRDgwQNICBoAcDhkyRIsXkzCwpCRAQsLyI2Mefr0qY+Pz4ULSlsBFOBLJqZ+ysxaPkBt2KJuPXtKUTMIBHTGDPr0KTLybUkcvbyuO184uPHM0gNvUxf1Dtw0vcf83fcbsKrIERywWGTmTMycSRISkJ4OMzMlK6Yf0yEK/siqXreWElEvRy9hxQ4kFAhGFwjhH4Jl25GQhEWTlTmhPFo1QqtGhbb8U4PM8KcAdkdgvCVMS13XkOrTIHXj566OGmrIlK6WycVYv4TDoO/eIT5eXovYWPr5M6kcrvglg3TsCDs7OboNqqJC+/RBeDjEJaWLF1Gjhs6SJX+MLPdi88yZM9u1a3fkyBFvb297e/v379/b2Cj6VpOGnp5ecnKyubk5eDxs3iypZhBDKSglf/1Fhg1DjRpEmZoxj0dPnsTbtzQnB7q6pE8f0rlzCYZXGcnJQXw89PQk84AKExOH4X8juMgy/ohorNsHA30M6Sn7YFVV0qwZDQuDjFIlqVu3kjg0ICVFQYPkZAUNZGBugvM7kcVDcBiEAthZQ09HZmMbGxsbG5s3b960bNmyZKeTRO4fV1YD3y+fExLjATRtXAyXFAap6OsZAMjJyfkeFmprI82v43eAz+cDUOHIiOUrBZRSUkAoJ5E3wcDwuyN+J/N4PJFIyGJJmtKx2ezFC1bfuuP27MUj8RbvL58YQQMDw/89jKCBgYGBgYGBgYGB4T9KbGxsQoG6hbq6etWqVeUfsmI6NNVx7BJCC3iYW1ngzx5Yo6x1gmLozJmF1Ax58Hi4e5e2bKmMX3TbprCzhl+wzAbVrWGizHLNatXIwYNKtMulhiYu1iGf0rErnN5KQLYIAIQUT5PwNIkCYBMIpc00fufiTSqORVNbDWy0J13l1aYrBVwert7DSy+IRGhQC4N7yas0lC02lrhzGNGxePUBqaloUAv1XECIJ34KGsT/C8AGgFahY/PiJ/R1MWOk9P7P7kTdK1T8HqdeoD/dPkQiJKchOQ3BYfD2x8yR+Hus9B6KR2FdkRTk1IwJgdykGDEikWjevHlbtmxRU+hhXoREPob50KTNE1nV67oMnXbUWYo3g2jRIty5IxmNIRLB13fSvCE1T9wcuvlu/Og6AYvj+2+6cLceMVA4sW9sXKxa3bMkKvj0nFOnVVNFaTbxSdj8byE1Qx6pafj3PPp3kb78tzQMN8eRKHxOB1eIf6OkmzQoQ3HzJgA41YClGQK/y2xgYoSubUo2HBTUr0hHJJLZRiSiT57QO3dIZiaMjcnQoXApfppLBaCqiqlTsXJlrl2QBHp6CA0tlIiUk0O/fqWzZ5P168ukfn/zMU5cRUoaCAvmxpgxspCUqk6dOjt37izlKRwcHL58+WJubk6vXqXBsr81+Xz4+MBROXeQ58/pqlU0ODivHk8fPkTt2mT/fpgqlwpTOfnwgW7ZQsPCkJkJVVViZobevcm4cVJTOeask6JmEJOYgi3/YkAXqMq+GJLVq+HvTz9+lLLL0ZFs3VrCl1DmKBPLUgo01VHHQamW9evX9/HxKTNBQ8uWcHcvGvmUC4tV1DpIKBQeOroHgKqqapNGzctmGL8JlNJ7D29xudy+vQYULT2WjA+fPPMeVH5BQ0FtQUFJgVAoBMAuK+MQ2eTpG8TZEyiieGBg+L1o1qTV/Ud3wsJDn7140r5tp6IN9HT1hg0elZOT8/rNC0JQy7luxQ+SgYGhgmEEDQwMDAwMDAwMDAz/UT4WniV3cnJisxVPQc4bjzEDcegCvgZCJEKNapg0BBZlWJ54945+/Spzb2YmTp+GEoIGFQ4mD8PSbUiTZlRpYYp//i7FIBXhqoOjLiSZj2vxuBxLX6dC9HNuU6qaoSDfuRjsTefYYKld5Z2GPOWGbccQ9A1CEQCcuo7dJzFyAOaNL1W3IhHiEiEQwswYKop+rVYxw5/dJDeKvRnyBA0FyZMyANDRwl990LuD9J59sxBlAgAEsA4m4WwIilQ04hKw4xica5SiGJyHwrV0pV5sd+rUKU1NzX79+hX3wPgc9P1M/Q+uFkUEmOx+froW0S36dwkJwaNHsqo+1M+v/b8bz01dNujop6QZbT4f2VRjyPxuxuhjQroZQ7ssqh5cEW7GiQSv3DQ33m1voOBDs34/vkfK3BsTj7X7cXJzGYyqICyCOTZkhC8FcDIaC23BLsVnu2jehFjoIDw8EKmF4yWqViXVFrZs1CdI5jJv1HGAdZUSjoTUrk21tJCZKbOFnh5xdpay3c+Pzp1L/f2RkyMeF71+nTRsSHbvhk5FCaOUhvTrh/R0un8/Igu8ddhsYmVF4+MLqRnyiIvD+vVo1QrFTH8oSCYXQ2fj9XtkFPgHfuqBHu2wbzWU+LpWloYNG757965Dhw5wd5d/taFxcUQggMLK3Js3onnzEBNTaCOXS9+9w/Dh5MoVxWvfKyX02DG6e3dBhRmNicHXr3j9mhw+LPEnyc6Bt1wBUvB3PHiJnnLSXtTVyblz+Ptv6umZf1IDA1KnDtm1C/r6JX4hZYxChUpFOUlYWFj8kMgIU570dPj705wcYmcHCwsAZNw4XLsm646U1KxJpkyR2HjrrhuPxwPg4lRXQ+P3CWQpC0K+BV29dgGAUCj4o//QMukzKTFXde3kWKtMOixXCqoHCkoKKBUCSEqS5nxTnmPAT41F3mAYGH4v1NXV/+w/dP+/O+/cv66urla3dn0tLSk3D6NHTKhiYXnZ7dwbT/cWzSpHEhMDA0O5wQgaGBgYGBgYGBgYGP6jvHnzpuDTevWUTYwwMsCiSeUwIAAAdXOTVx4DaEwM4fGgrq6wq/GDEBmDo5ckV2NbVcHyaWjiWrqBFiUjg+7YAR8fyuUSNTU4Ohr8/ffoKgajq5DobLjF4U4CfZ8GrgjabDhro54O6uqQGhowVgWASB6eJNGTMUjigwJbwkBBl9tVRknDvtNYuxdJBSunFCHh2HgQSalYP7ckfWZkYfFmuL9HYgpEIujrwsUeWxbB0rwkvYllDWISkzFpGT59BckEBTQ1UK0qGtZGxA90HwM2G841MG88jAvYdSwPyZ367WUM73gpagYx8UnYcLAsBA1VFNWTSxf9npOTs3LlytOnTxf3wA9pGOErCj6wkv/iss62x0fqaTpqSWlGjx2T7lGfu5vi7dv2y3CokcHIjXczxtTOvrDlYrNebq36ajfu0sVcdaAZ6WIEtVKs4D0Whfjn14mxZXVH50aKHBr8pZm/FESO3KE09DCGuSp+5OBHDl4ko12p/qQykFAzAIiMpGvXbjlg7xPg7Okt5QiHavh3XSnO6OJCbG3ply+y9hMbG1SvLrk1KIiOG0fDwwttTE2ljx9j6FBy6ZIyl/cKhowYQbp1ozt3IigIfD60tdG2LR49wvfvsg6hISE4dYoUDYtRDkoxaBoee0huT0zBuZtgs7Fvdck6lkK7du127969aNEiCAQKmgoEyMlRIGgQieiaNZJqhp/Qr1/pihWsyuMuoDxeXnTPHil+OTk59OlTLF9O1q4tuDksCgnSTD3yj+PjpadcQQMALS1y8CCJjKRubggLg7k56dsXNWqU6AUUk9RUeuwYfHwoAEND1siRqCW9qEzGjaPu7jJzJXR0yKhR5TbKQhgbG/v7F9vGBnFxdOFC6ueHHz8gElEjI2JjQxYuRJMmZM8ejB9f1DOM2NmRHTuomtqjx3fvP7qtrqY+ZuQkQsidezcBGBuZjBtd6uyi3w1z8yosFlskEoolHWWCoaFRcmoyACOD8vjKLHvEuoGCkgLWT3uSw/vPjB01ucyFBUU9GBjtAsP/E651Gzg6OPsHfD128pC+vsGkcTOq29mfcsPdFzDWw9LpMDUCgBrVawL4FhL0i4fLwMBQ/jCCBgYGBgYGBgYGBob/KBcvXiz4tHHjxr9qJIVIS1PQIDsbKSkwV6rQvWoWerbH+v0Ij0EWFzqaqGmHf/6GjWUZjLQQL1/SZcvyZr0pgDdv8OQJFi4kvXpVUcNUK0y1IuJdUkUK1TXQxoDMssZEP3o/EQC2haGeDnqZlPVQS0dsAnYeL6xm+ElmFs5cx5/dUU/akmw5/IhH30n47Je/JT4JQd/hHYBDa9GigXK9+PnRK1cQGwtzczJgQJ4vupEBLu1BUgrcPyAlBRZm2LAfF2+D+3NZ9SN33HiE2WMxYTAA3E/E82QA4BC0TCDXI+Sd83skYuJK61BCRo+m9+7JzJVgs1E6A+2TJ086Ojq2aFGMPG8BxbYwbPRJTNs0nib90N3x9EAzs+6yFtlGR8vvjSYnE0r7mRJPV8u91xNFMaGCN7eyL27jbhxzvkWfKx2HGjdoO8CCNcScNNJVfoy5hPOwLiibd2Sp+sRN06wUm5rwchQ0yFHUoGRwCPqbYV8EANxKoO0Mi61Vkpk3weXKOywmRn3T6ttHzo9ZCI8PSPxZc9TRRl0HHNtUuncvIZg8GcuXS49jMDTEzJlFN9P58yXVDHm7Pn/G6tVkXWlEFuWGiQn555+CG6h8kRClePcOJRU0nHLDaylRAwDAF+DWE0wcirrKhT8opG3btsOGDePxeGqWCr4aiY4ONBWtO3/7lgYGyuvk/XsoY/NQyaCbNyMuTvo+oZA+fkz+/htG+WFRVNaXfQGUvQpUrUqmT1eybZlAT53CoUO0gF5HdP8+ad6c7NyJorlFDRqgUydcvSpFEMNmk7Zt0bqClsyampq+ePGieMd8+0bHjCkkWYiPp/HxdMoUMn8+GTSIXLlCV6yAjw8SE0EIDA2JkxNZvRqmpnfuXrt28zKAVODgkd0cNkckEnI4nKmTZquqqpbpK/sN0NbSXrpw9Y3bV4OC/O/cu9G9a+/S99myRbuQ0GBUSF5DGVJU1jBu8jAC7Nh6qGIGID9mQryX0T0w/BawWKxZ0xbcf3Tr2fPHySlJew5sy1LZd/keyeICwJM3uH0ENpb46v8FgKlpiVTwDAwMvxW/0w0BAwMDAwMDAwMDA0NZ4eHh4efnV3BL+/by1wlWFGZmChpoahasGSikUR1c3V+qESnG3180bx6ioiQ20/BwrFpFjIzQPD9KWX4Bw0AFZ2uTYT70XiIoMDOANtUjJpVpYnzDAYTLrl/HJ2LTQZwrTqQ7pRg2u5CaIY9v4Zi8HC/OQ1++CX1SEp0+nX7+nLdCnZ47R+rVI7t2wcBAvMVQH73aI4uHTsPxoch68u9RWLUT6uoY3herQnIneUdXQfxD8OWuWE5IxreIUkeu2NuTjh3pxYtSUxuIs3NpSlmU0q1btx48eFD5Q4KzMMGPvn10j7d1AqfNHyarzh2rq9ZJzmdOoYqAzRa3WVcD62oQ/0y7Oy1mXB0+3ft7FP/ZxewD8yNT4/d1Gv5v5+EODg5DzMlAM9got0Q/U4jhvjR+30KWtZNT+x4jLBQfoqvI6l5HmgtFmdDDmOyLoAAeJpbkcDrLkezwL5o3QR8+BGrKO/D7dx2acWm3dmAoTl1HZAyM9DC4FxrWLskwJCB9+iAigh49KqnIMTUlEyeSzp0lD/jyhQYEyB4rhYcHhMKyDFQoP6SGTRSEzy9x3xdugyt7nXN8EnYfx+ENJe6+EDo6Oi4uLm/evGk7fDh1c5NjuEKdnBTW4OmzZ5C7RJsmJJDwcNjZlWiwv4iMDBoWJq9BVBS9do2MHZu3wbYqjA2QKi30SoyqClpICUf69dDTp+mmTUhJKbQ1OZneuYOMDHLyJFiSjjqsTZsom00fPEBigaubgQHatSMV6MZha2sbUsRNQR5CIZ0+vagBAwDExdFt20jz5rCyYu3ZA4EAUVGgFFWrirU4KSnJt+5eA8DhcAQCQVJS7gvv1/vPqpbWpX4pvyUqHJXP3h8opW43LrZo1lpPT7+UHWZk5n5+tLUrXRSRLAqKCSilGRnps+dPBlDPtZFmRaWQ5IkVJLQLRdMoGFkDQ+WHzWb7+HonpyQByMhIf+kfl8XNnSsICceiLVgywefu/esABv3xV3R09IULF2bOnMkq8j3FwMDw/wHz2WZgYGBgYGBgYGD4L/JP4ZWm6urq58+fHzBggJWVla2t7b59+37VwMigQXlFaOkNqlaFikqFjUcZ6PLlRdUMucTG0g3FKzpxCP51JlXVASCRj+UhlWu2MfC7ggaRxQywvnIPH2U61iMoFCt3yD0+NZUOHkxfvCjkt5+aSp89o4MHI71QNWn5NnyUHoeNpFRsO4IHsfiSCQA6HCywJQaKDAPUVaFdFhPUZP160rMndApP2XM4pE4dcviwlBWxSvP+/XtCSGulF8ieiEHLV5nuq6fydkxRX3Si7aKt7s3lqhkA1JRXTQdATArZjDhq4W8bvGpEvHpUXT53tstJL831t6mAn/l3h09jmi/dvrf23djmnnRZCL0Rj29ciGR8AuJz0PczfXf2oODNLb0Fhw85EVUlZjg6t5S3MpwAjeoq7qRkNNGDDgcAwngIzJJ29h3+4v8knuZtKapmAIDPnxWcODkZ4eEAalbDmlk4thFbFpeNmiF3nNOmsU6dIp06EQcHYmVFHBxI586sM2ekpi3QR48kPpWSDeLj5eQ4VDzhofxrZ9NO7Eu565aRlFBYcqSjoMZGdYtvOfKTeBn+/XlEy7B0KRkdOnR4/PgxqlVDmzay1CTExoa1dKnivhTqPITC0kg9fg0/fsh/3wJAYV8KNVXUdpDX3N4WXVqVemBlTloaDh2SVDOIoZR6eNATJ6TsYrPJpk2sc+cwcCBat0br1ujXj3XqFGvnzoq04qhdu3ZAQEC2wnfgT6ibG/WTpqYUEx0tyrt/43BgYwNb27yX8/rNS4FAAKBPzwF5Rzg71erUoVuJxv57Qym9ev3C9VtXxAVyG+tqOoouj8qQlZUJgMPhqKmW/C6orCAFkLMXhVUCGZkZ4gf1XRuW69ikbqeU5tlFyBp2+Y2KgaHsoADU1TUMDKpFxeX+JmGz+Aba30UZJ3ft3czn8zu27xr+PbJly5arV6/OyMj4paNlYGAoRxiHBgVwefgajC9B+B6J2AQkpSInB5RCVRUGujAzhnUVuNjDpWbZTGMxMDAwMDAwMDAwVABCofDly5cFt/B4vOXLl+c9nTp1au3atVu1qri5dkpx9iYu3kZiigNRu2amETIm53RX4RPJdoaGZMaMChuVUsTHS1/e9xMaEkICAuAgt7JRGF0OdjuQfp8pgHM/MMYSJbDiLyeyFRnyK2wgweV7+ekPUpElQRBD58+XVZCgX79i/nyyP9+g46Un5KxGC/6ODR8p1ADgL3OYqKJzKxjuR1KKzEMszOBUJmnmbDbZs4c8fUpPnKDx8SQnB0ZGaNOGjB9fympQZGSknXIroaOzMS+QXn/zibt2GLtmQ8Mjn5bU0ptuBbZC1/SxY+m1a4iMlL6bw0HRZfoAgJqaWFSNLKwGD8fa55tvdJu8LunNQ/7D09lHl72zcvxQvwPbsSHLro6Opa2rDlroo60BaaQLsWrhTgLmBIhCD6/h3zuuueXh1noG9ZX7jEwYgtPXZL6pHGpgcblFn6sQtDPAjXgAuJOAmmW1iFdDQ0EDDqc0mhilcHEhR48q1bKg8EgqOTnIkib3qHCSE4XH96ZEfedzublXjZcPMms4qQ2fpKeiSgBQJyd8ka3G0tZm/fFHyU+vUMlGgYQEeuoUgoJAKRo2JIMGQVuRA4kMOnTosGTJkjVr1rA2b6ZJSfT1awldArG1JevXKxX2VK8e2GypfjO56OujatWSjfOXoa0NhSECRfQr25bAJxAh0pwdDPUwZxxUK5c4ExDbM4SGytydk4NbtzB6tPS9Tk6s7dvLaWDKoKGhUbdu3VevXnXo0EGpAx48kK+tIbLv7j5+9gRgWcWqVYt2t+9d5/F4xkYm40ZP+W9WiINDAu/evwnA2bGWiYlZ314DWawycNnh8/kAVFUqhU0ZpTTvj0sIKZorAWmGBxkZv9JkQsIuQup2BobKT4d2XYJDAnk8Lo8XOqj1GC5PnxKiqZpMiAgAwG5Uv9nhgycePXpUvXr1hw8f6pZCTsrAwFDJYQQNMnnvC3cvfPJDeDSi45CQhPRMyTbamjDUh6U5rCxQuyZaNEDTeortNhkYGBgYGBgYGBh+LUlJSemK1ho+ffq0wgQNqekYMhNvPuYVtu3AsXvJbtpO+PI4d5oqfk43GxiQUaPQokXFjEpJqJ+fHINuAEhNpe/fk+IIGgC0N0RfU1yLAwXWfKM3XCvLzww9RfUyvWLO2aYpWvWaKmeZTVoalbs8nX76RDIyxEW+lDQkyF30LKTw+bnEf0QVAsDeFi418fKdzEOauZZpRapdO9KuXRn+pQUUGTWbPnYfN/CzSI1F7DRRX4c004d54epAcBaORtMjodzUs5tzru1Tn7a9bq8hh12Ii5LhC8bGZOhQuncvMov8ZgZIw4Zk3Dg5RxOguT6a65ONNTm3Hbtd6d71aRw//fNL4afnOTcPib55Z3IzHjo0elKv7fr6HXScGtTQYqcKEPrVh7d3NhUKdPZ5bGlsPrKKsv8mHDZObMEf0+EfIpn/Ut0Gh/4p37UKPU3IjXgK4FIsnWUt+afOM2AQWzJI+DHk+TRIwukp/n/2nIdS94uuTYKNTckHXbbUqqWg2q2nVxmq3cmJwt3rkmKjC0XOpKaIPrzhpiQLZywx5HAIa/Fi+u4dDQ+X2gNxdYXSzihFMZZnVAQCOjVyvajnjXxzoFu3cPIkxowhI0eW4HTNmjX78uVLcnKygYEBOXECJ07gxg0aGwuBgOjoUCcnsmwZTJUK1yGdO8PGhn77JrOBnR20yi3ZpZwwNyemplTOd722NuneXWKbhSlObcWERfgaXMhppqoFZo3CkF7lM1Qx4eH03DkaFUU0NEjPnmjZUtnJyk+f5O+ncXGE0ko79dm1a9c7d+4oK2iQ9p1VCBniqpSU5LDw7wBc69TX0tJeOHdFcEhQw/qNtbRKqCj63UlJzb27Co8Mmz1joUAgOHnmcEpqyoC+gy2rlPx6LjaNF8r5vqhYiooYxCqHgi4I4sd56of0jHQAh/efObz/TMFOyhVZOgaJYVfMYBgYSk/D+k0iu4Z7vH3Fy+ZlZWVpqicBEFE2X2he16XKB8/3kyfOMDIy2rFjx+TJk1VVVYNCAi0tLDU1f7c7DQYGBiVgBA1SeO+LJ6/x0gvvPsuLuwOQkYWMLIRHwwO4/QQN66BlQ7RvhmaMrIGBgYGBgYGBgaESY2RkVLVq1UhZK6oBAKFyluiVKZRi0HQ8L1IzTiM6Nzldx2vtPsGdAn19YmWFqVNJt/+Ql+9KO3I7nvIpnifDM62ymDT06oBH7siRsaaREDR2LV6HCgUBarIbUC8vREfLOzg6mr5/T9q0ASAQQCSS15YYg68CABZqcP45CXZgNXqNx7cIKe3rOWPrEvlj/5XcSsDSYBr8LjCbz782sj3RMWRbObBdmrJrtbA2NaqlDWt18ET4kAbv8B/8Bydz3PawnZtpH/SaWK/q6upEozgBlWT6dAgE9Pz5Qn8OHR3SsCHZt0+Wg70EGiwMNMNAM8IVqj537eDRp/3nDHzJQGx8gvDrG8GHJ9zN47LiI+Mt7Gh2Fs1MVRu60PKPKQdcOB0Ni/cvY2+LJ6fw91p8/IqEJFDAUA+1amLrYlgqsf68NHQ3giYbWUL4ZsArDQ0r5ENNGzQgFej6Lh/SuTOtWhVh0hatixtYW8tPHZIkI4Pu2gVvb8rlEjU1ODqS2bOL14M0Th1IlVAziKEUoYE5186lDxyuCxMTsmYNXbJE0p6EEFK7dkFvmBLQuwNef5SZ3nBQtKhryGXkFNpNv33Dpk3g8cjEicU9nbq6euvWrR88eDBo0CAQQkaNwqhRhFJkZ0NdvXjzWxoaGDwYO3ZILwZbWpICdlC/Ex06ICBAlhaHODqiXr2i2+s54+VFbDmM1++RlgkNdVS3xtIpqGpRbuPk8ejff1MPD7HUkgLUzY04OJBNm+DkpPhwhcVjoRAikZJX9Yqnf//+3bp127Jli1Jr0NXVZe2hQJKmhpamhlSF24dPnuJKcD3XhgAsq1hZVrEq6ZD/H8iLqxdRum3n+nqujV66PwOgpqY2cez0Encb/SMKQHZOtkDA53Aqi5+JhAgg72lBCwcxhJDHT+8DGDd5WJ6gIU/0UOYo1DEwMPy+9O39R9/efwDIzs6+/zjg5sNITXYSL/XlwrkL1dTUFi9ePG/ePLExw5OnD85dOqmhobFmxRY9Xb1fPXAGBoYyprL8pq0kxMTh8WtcvIOHr4p9bCYXz9/m/jeoJzq3hLXSa0QYGBgYGBgYGBgYKhIWi7V9+/ahQ4fyZXvtvn37tmIGc/wK3slYYy8C67FOV4/Fd1p00IelZcWMp7gQJydqbIy4OJkt9PRIgwbh0ThxFaER0NRAv85o1xQsRQXjahpoZ4gHiQAwO4C+alQpRNMj+uHYZZl/MqfqWDKleB3WdsL9l/IaVDWTvS8hQV6GBACRCImJ4odGBtDXww/ZK2xJbior7AtUMOys4XYA4xbCNzA/GkNPG41ccXIzdCrl4p9IHmYH0nvvv/B2zxQlRKl0Gs6p155Skej7l5wbB4XrRvgZmAbY1WEZW0LAF37zFoX7c1r21Vh7o0E913U1SAv9kpyUzJ5N/vyT7t+P0FBKKdHTI4MHo02bEnSlwUZXI3Q1yn3D/8gxedui17Pkns+SEBKbKPrxnaio6Vd3GlaFPd+WGJaoxmGoj+ObIRAiPBpCIWwsS+i0cfEOTrshLgkiEUwM0asdJgyV99HW4WCAKU7FAMDOL2mnGmkqHykiYdiQR0HnBuHWTpJ7nZ3JlStKnqIi0NYmvXvTf/8Fjydlr4kJmTu3GL29ekWXLs0L/aEAPDzw+DEWLiS9Sr7+PS5GEBkm88tRJIKfd3buGvX27VnnztHVq2lQEFJTweEQIyM0a0YWL5ZTK1WGCUNw5R5evZeyq7XoXR/+bZIjTeyQlkaPHSN9+8JMznVTOt27d7979+6gQYPyNxFSsldBJk9GXBy9cgXJhVxxiLU1li4tVgBT5YH8/Te8vOibN0W/dIi1Ndm0SdaB6mpYOrWcB5eHQECHD6dv3xYaJJdLP33CuHHk2DHUrKmgB0WpIkRPr9KqGQC4uLjo6Oh4eno2btxYceuWLfH4cVENR5YKZ3OLetE6mgBMV8xpUL9x86atzc3yRSifvD8AMDIysbayLcPB/6aIRKKMjAwHe6csblZEZJhfwJfQ8G/WVrbRMRHJKcnRMZFVLEpi0pCenu7r6y1+nJKaYmxkUqajLjPkCxSSU5IBcDgckUgktnAov2GA0TEw/P9CKf3jjz88PT2jo6MFgly9qTqbPaFevaXnz5tXry7ewuPxrt+6BIDL5a7buHz0iImODs6/bNAMDAzlACNoyCfoO/69gNPXkKwo0lE+r7zw2Q+fvmLSUNRS9EuhkpOamtqmTZvBgwePHz/eyMhI8QGVm5ycnKFDhzZs2HDBggVSbyJr1ar15csXMzOzHz9+SO3By8tr2rRphw8frlWrVjkPtiw5ceLE0qVLXV1d16xZ4+rq+quHw8DAwMDAwFApGDhwoKur68WLF8PCwpKTk9XV1fX19ffu3Sv6uYbdz8/v8+fPdevWLe+RXLmXXycuSnIm+6C3S4sR5T2KUmBiQqpXp7IFDTl2jlOOOjzxQOzPUvqZG3CpgT2r4KpotWQfE/IgkQII5kJIwVY0ESoQYtdx3H2B5BSAwMQQg3pgZP+yNJBjsXB6KwZOgXeg5C57WxzeAM1i1r/mjIHbPYRId22HkT7mjJd5LLG3pxoa4HJlttDUJDVq5DYmqOsIf5mJ2DCxgLj4plO4WFOzGp6fx4NXuHIP6RkwMcTIAWhQ5AeBkrPJWTyERgBANati/1spw5kfmB9I45b0E358qjZunXn/iaOqspvoEZ4QvpkD3qTCK0WUGRYoDPWlSTFQUVNpP0jTpUlnC/VRVUgHQ8kUhuJhaUn++QcoXSdFMFdFHxP0MSEAYnOMY7KNVQhqaEKtOB4SUuGwYVfSVbW8bAydjRdvkVng3efuhUv3wIy/AAEAAElEQVT3cGkPDPWlH0UfP5507ubpodsoITe52u+HT65vpUdWrYKGRsmGIZFDwZ7zMF/ToKFB6tQh+/eLI1dKC59P79yhz58TLhcODmTIkBKUzMWQefNodDTu3ZP0ezc1JdOmoVkzZTsKDBTNmyfpjgDQ8HCsWkWMjNC8eclG+NmLl5kuz84lNUkYFyMwq8IBAFtbcvQo4fMRGwsVFZialskFl8XCpb34cxq8fAp9RepqYy05oB2dIvPIqCi6Zw9Zs6a4Z+zQocOGDRtKMlZpkBUrSNeudO9eREeDx4O2NnVwIEuWKJlbURnhcMipU3TuXLi7Iz4+d6O6OnFyIlu2wN7+lw4uF7p1K333TqrOj4aHY948cu2a/PcnGTGC3r6dJwSUQvnfFpaSgQMHXrp0SRlBAxk2DGfPUn/JNJ/v+jpiNQOAuPjYu/dv3ntwq2njFn8O/EtbS5vP5wcF+wOoW9u1/OrTvxF37t24fusyABvrauItPC5XIODr6xuGhATeunt9wpiSKHp27dssVqkBSExMKCpo+C1K+MkpSQD09AzKb7R5sRd5golK/m/CwFACCCFmZmZt27a1sbGxtrQ0O3UiO4fL1tZK1VI/t3ZxmKG+VVWbZk1bamvrZnG51ta2qipqwSEBW3euc63ToEe3PrY2dr/6FTBUagQCwcyZMwHs3LmTU2ls7Rikwvx5cvnsh1W78PAVBGWRzJWeiWOXERyG5dPR1FXx0qtKy6ZNmz5//vz58+eQkJB///33Vw+ntKxdu/bKlStXrlx58eLFqVOniivRuHDhwujRo7lcbqtWrZ49e1YBk/tlApfLXbp0aWRkpLm5+e+lw2BgYGBgYGAob2rUqLF48eK8pyKR6O7du8HBwXlb7t27VwH3PPFJChrEyl5SX0kgq1fTUaPys8wLIDS1GKB29NntQmEHPB7e+2LwdFzcizpyl6oONceyECTxwRXifRoayzXOjE/EwGn4+AX8Akbpbz/i8h1c2AOtEhZMpWBVBY/OYNEmeHxEYgoA6OuirhO2LIJJMc3/xccunIzFmxGfBJ5fbm1A3YkC0NLA4J5oXl/2wXXrEmtrGhAAgP2zrimsmr8WkFhbo8A98OZF+PAFQd+l9KShhvYNIV7JnlWklEkIurbOHZvUmeK8qoactXoR0Zi9Dl+DkJAMQmCkj1r22L60zGIOMoSYGUAvxwIAMtNUWvWfOmXKUjui//N3f18QAALKDshyCsx0is+BKgs26misB63Ku+C2EGaqMFP91YMAAIyaj3vPIPGXzubj9Qf8MQ0PT0qZB6B799JDh5yTknrbd7jeuCclZEH7Cff+GcD++pWcOwcdneKOQaxmoLMccx9MsSP7vpGuXcHnUx0d0r8/adeupK+v8MgfPsTGjTQ4GEIhBXDrFj17lnTuTFavLsl8ByGsHTuomxtOn6YxMeDziYYGbG3J/Pkozi9WumxZUTVDLrGxdP16cvNmsccGAJCvZgDA54PLLfzHV1FB1ZJHxUtFXxf3T+DEVVy5h5Q0ADA1wvjBaLDhB5WbtINv30pwOnt7+5SUlJSUFH19/RIcLoUmTUiTJnnPKq7wKxTi+3dkZ8PSEnplajetpsbavRuRkfTCBRoeTjQ1Sa9eaNasEoXOPnkiJ1qJBgSQjx9RX853KuDggDZtcP261OwJUqMGWbSo9MMsV/7444/u3btv2rRJsdpAVZWsX0+nT5e4klRPTjPMzklSU2URUpWyIiCklHq8fRUcEjh31pKk5ETx+mD7GtJdc/5rfPzsJX5gZGiUmpaSkpIMIDomCoCamnq9unLfbzLwC/jyPSz/OhafEOdQU7oE+NeW8OW/xyilG7asEodNbFizvfyGIX75RTMvUJ4JFwwMFczevXvFDzy2bjjjbJPNKfDTJSvTP/Crf+BXFRVVANpa2jOnzrv38Padezc+eb//5P2+SaPmo4ZPYArVDLK4ffv2vn37AIwZM6ZBgwa/ejgM8vhtK+1lyscvmLcB91+WjZpBjEiEF+8wfwPcpTkE/hZERUXt2LEDgLm5+aaf7nn//PMPKSazZs2Sc5alS5cWt0NZfPr0Sf4rWrRoUc+ePQHcvXvX1dX19evXSv5T8Pn8efPmDR48mMvlAhg0aJCLi0vRZtra2mX1WoriX0QzriTbtm2LjIxUU1M7ceJExXxzh4WFtW7dmhCSkpKisHGXLl0UvnbxX00O79+/nzVrVp06dQwNDdXV1W1tbfv27XvhwgWR/JBkBgYGBgYGhsJMnTq1oJoBQEZGRgWcV2E5rPJUCmTi6MjatIn8tLvMg1hbb2p56kWAntS7krBoTF2uIDCBRdDdOPexe4q8lkIh/pyOd58LqRkAcLPx5A1GzFHwCoqLjhb2rILXdbxzw5sreH8dJzaXRM0g5q8+2LkMzgUWuPL8CM+PJH4gW5fIvVNks1mPH7MjI9kFqhH5j7W1MWxYwXeYiSGObYJTdck3laEeRvTDvD9yn4ZIS37PQ+pAFL5GT290G4PbTxAagfQMpKUjNAI3n6DLaHz4ovBoxXxKRxuvn2oGwGX9BS2v2xNJsH6RXwAcAhct9DPFhKoYVQXtDIuhZsjOwXtfvHiH7zLqyP8Rnr/D87eSaoY83vvg0NkiW7286OHDSEoCsOLiRnV+NgDPGvVPtB1KP3+m00ueMp6PqioAlssccvw4a/fuMlMz3L1LFyygAQGFCpwxMfTsWTq15E76pF8/cuUK68UL1qNH5MULcvJksdQMSEjIS5qQCv32DX5+JRubhZWK/M+0phbLwKgiRECEYNQA3PwXLy/g5QVc2YeurQHZWVG5KGwg/VzEwsJCll3l7wGXSxcupB07ivr0EfXvL+rcmf75J96X9axc1apkzhzWzp1k/Xo0b16J7lF+/JBjFgUAmZn0zh2F3bC2bCFt2xZNGyH29mTXrjLWiJQDtWrV0tbW9vT0VKp1w4aso0dJo0YwMMi9IVNXV7evOca1GQARpXUDQlY+9awTmwggPiFuz+aVIaFB4kPtbGuU00v4veDzc8QPrK2rmRqbAWD/DCXJzub5BxT7Ouwf+PXY8QMFt0REfi/tKEtBsW728hDLCxbNW5nXSbkMTgmKO3IGhl9OwLZNp0f8sW/EwPOTRnk8uR8X9yM4JCA84juPxzt74cSxEN9sDtslLqlbUNgwn6Cp73zXqBiMGTmpikVV8eUoLi6WxWJ379J7/ept3br0UldXf+v5+vrNy7/6ZTFUXq5duwZAU1PTyUmRfybDr4YRNMDbH6t24aWnHBFzCaEU732xZg/efCzjniuGxYsXZ2VlAdi7d6+BgcGvHk4ZoK6u7ubmNmTIEACRkZFt2rTZunWrwqPE5fktW7YAYLPZ27dvP3DgwC/U9HXs2FGhAmDlypXixv7+/v/88w+A7OxsFxcXWe07duxYJmPjcrkbNmyoVavWy5dyY5ALkJSkaEmmXDIyMsQxIjt37vTx8UlOTs7Ozg4LC7t+/frgwYNbt24dFhZWmv4ZGBgYGBj+OwQHBx88eFBiY/OS+nUXC2N9BQ3Mfovos9atya1bZOJE0qwZXF1J06Zk5Ehy69atKAc5sumvQXjxTkHHTfRyZyF9M+VpH/aflVkXpxSvvPDwlYITlQBCYGoEc5MyCNTu1wWvLxXakpxGlUS0eLGwwOxDrkODri4ZOJCMGiVxoga18OICZozM1Uzw/Ej3tri0FzuWw14TGiwA8G3OkjP/K2sYcl5dFg+TlkqP1QgJw4TF4MlOXVFIugDLQ2jH9zT4pw5jZBV4dDSZO3tW3u+C0pORhQmL0bA3Og5H11FoNRgtB8Htfll1/5vx7/ncFfNSyebj+hPJjXTrViTkus1Uiwubfie3WrNy0MIYfTPq5YViStjz7BkKnWWWY96usoHLxaZN+Qb7BeHz6ZMn9OrVUvXP4ZSsPkr9/KSPKo+0NOrlVbJB1W2obmQi7ye/oTFLT//Xzafp6pa2gQyys7NVVSuHBUoJSE2lAwfSs2dpcDBSU5GZieho6uEhmjiRni2qMPp/JD0dOTmK2yhERYUcO0ZWrybNmpFq1WBrS2rXJiNGkGvXULt2mYy0vBk6dOjJkyeVbe3kRK5eZV2/TtatI8uXs86eJVeu1LzzoGpaJoBAIz3zjKwp73zbh0YBiEhNvnXzMgAtLW1Dw9/i9rR8yeJmJSblfrUZ6BuK1R6tW7YfNXyCeOOPH/L9ZCR5+vzh9l0bklOTARgaGJmYmAJ4+vyRUJpliJjydiCQ1T+RbQ6Rdw85bvKwch0bA8P/H27rV2wJ9n6urfZRW/0xS3D08qklK+du3Lpmzfqls+ZNevr8ISGsQcGRM9769PX/3vp7dJ10rlnHzs2atFy+eG2LZq0BcFRUxF3p6Oj27zPo7xmLWCzWo6f3UtNKFzPP8H+KUCi8desWgM6dO2tqav7q4TAo4L9utBISjkPn8UjZhfol4aUnDpyDni6cJNdrVWo8PDxOnToFYMiQIf3798/b3rVrV7H94OPHj8XapRUrVhgbGxftIa+BjnLOmbt27SqZbOL+/funT59WsjGHwzl9+rSent6BAwcEAgFbiZnXnTt3vnnzBoChoeG5c+c6d+4sq2W/fv24cuJ7CxMVFSXu1tbWVhkrG93iT0kIhcKRI0fyeLziHlgCUlJSDh8+vH379ujo4v1WSU4W5xRDR0eHJWN5praMzNfk5OS2bdt6e3uLn6qoqNjb2wMICQnJzs4G4O7u3qFDB3d3d7OSxrsyMDAwMDD8d/D19ZWYkiOEeHt7d+3atbyX9QzujdcfkCXjnsVIH9NGlOv5yw5tbbJ0KQoYaycmK8jLyOLh+iO0aSKvjd3PqIgfcmved54iR/ai3LQMHLuMTi3l9fDLUStcR9NX2oCfrF2Lpk3Ru3fuc0tLUqUKxo4lPXpIba+tiQ3zsXFB7tOr+8nV/TJ6LiOr3k2H4Cd7MblfCLYcxtLir3XniXA8Gpu/04Sff3ptNnY6kIFmADBz5kx7e/tPnz65urqWZNAFSElHjzGFFDMJSUhIwrSV+BqMJSVfpf+7ojAoJyml8HOBgEZEFNww5/ruGw27B1jap2nozB+x+tSuifT8eSJDgEJ2+EsIF6SqGcqD3PKwLLKycOECCswYVC5K+uWlrkHqNFR7fl8oTtiQQFub1bm39J+oFUSjRvDykrkoR0MDffqUoNfU1NSkpCRra+tSje3XQadMoT8nBwoRG0t37CANG6JmzQofVMVSpQp0dZEmW2wFwEFuzFUehJAhQzBkCDIysGcPvL3x5QudNAn16pEpU6ClVSbjLT9GjBhRv379DRs25M8mPX1KT5yg8fEQCIihITp0IKNHFxJjVqtGqlUTP6QLF1JfX/MGzpG6WqnqagAI8MfXkCBDvQg9bR6fD8Cq6u/6SSlbbt+9lpOTA4AQYmNlI/ZJjYuPfeuZO9XeqmUxvIL8/H3PXjghfkwIGTNy0vbdGwFQSj98fNeoYbOih1RMnoLUNAf5AWSUUv/Ar1t3rJPTuDQUPJGcZlJHzsBQqUhNS83MzNDV1dPW0g4M9r8TEcIRiboGR1ilZvzQ1vxmYuhvYWJqZhEb9yMnJ9vUxGzKxNkW23ciKh5padDRQceOpFcvAGw2e8SwcbVc6lpb2Rbsv5ptddc6DT588nz7zr1zx+6/5kUyVGLc3d0TEhIA9M6bTGCoxPynBQ3ZObj3AlfuSQ2GK0vuPIWjHWwsoSlp2FZJEQgEkydPppRaWFjs2bOn4K6GDRs2bNgQAI/HE+sVRowYYWdnJ9GDUCgUH6impjZx4kRlTtqvX7+qJYqcTEhIUF7QAIDFYu3fv19PTy8zM1N+HIaY9evXP3/+XCAQuLm5FX2lBRFLQJTk8uXLf/zxB4AOHTocPnxY+QNXrFgxadIk8WNfX99Vq1YB2LZtm5WVVV4bZ2dnAGvWrHn37h2Hw7ly5YrUWYnly5ffvHkTQKdOnZQfQEH4fP7jx48vX7584cKFkllS5zk0BAQEWFhYFOvYoUOHitUMhJAFCxYsWLBArLZJS0vbsWPH6tWrhUJhSEjIqFGj7t69W4KxMTAwMDAw/KcoeC8hhlK6cOHC+Ph4sVVV+TGsN87fwiNp/gFsFrq2QaM65Xr+ciQ9U/FqyTRF91AqP+ch+XLnQhNTFPSTkKygwW+NeCZLDOvJExRndUXBueAN3+n6UKS1ZxXdVRrefpSXLSISweND8TrMEuJYNHaF0x8F3mAt9bHXkdj+VMBoaWktWrRoxYoV169fL/6QCzFqLt5/QdEZ8aRU7D+LFg3RVq4o5/8PhUE5kg1SUlBY+64myNl6fHGvxRcpIbcadrvdoEvPIl7xsowW5Bsw0FmOZId/UQ1ECXmnyEMmJqYMzlKYHD4CviEjE9VtYCpjCTRxcqImJoiNlb4bgI4OqV+S7HYx/f/STYoX+n7KFhS+8mrrsFp11qrb6FdO7pBZs/D4MZVh6UHq1CGKQhulcvXq1fbt2/+uCdMfP9KPss1RY2Lohg3k6NHyOPOVezh9Lfcb1tQYY/9A97blcR4l0NIi1tY0UnYgkKUlKZbY5dkzunJloWyXV69w+zb55x+0rNQCSWtr644dOx44cGDu3LkQCOiMGfT58zypBwXw5g1u3iSHD8PERPJgkUh83WNRCkD0sxjMEtG+/qG7m+R6VDg7/h5mFeVNYmICAEJIrx79jY1NNTQ0s7Iyv3zNnakb2G9I08YtlO/t/cf8oJD2bTs71HRysHf86u8LgM1RUXi4kjX+kiGnz4KKgYLNEhLkRsCUejxSNRZ5GxkdA0Plh8vNWrtxRWxc7p2kgb6hiIoAdA2O6BXwPbdRTCJrxQa4uGSfPxfw5KFzioCTxcPmzRgzhnp4kIYNUSd/poDFYjWsL+U3SaMGTT988vzq58MIGhiKIv6lzGazFYaeM1QGfs8fKmXEu884f1OeUWRZkZ6Jy3fh6oyurcv9XGXC5s2bP3/+TAg5evSooaGCIFypd0hnz54NCAgAMGnSpJLJFMqKjIwMORYREnINMbGxsVJfVPUiocgAQkNDbW1tSzHAYtOqVau8xyEhIQC0tLSmT58uMe9w48aN1atXA1iyZIlUfdnDhw/Fdjpdu3adP39+yQZz5syZ0aNH5z3V1NQcMmTIkSNHlDycUpqammv3VFx/jmvXrt27d0/8eM+ePVOmTMnbpauru3z5cisrqzFjxgC4d+/evXv3unbtWqz+GRgYGBgY/ms0aNCgTZs2z58/l9i+bdu2ESNG1KlTvpqC8zsx7G+4eyEjM3+joR66tsGBf8r1zOWLuQl0tBVIDRyqKeiE93MVrprcGqpC67HSp0L8NpTCK9JZi4iLHWVLepaiBpkKGuSRIcS/kdgTke/KAMBaHcvtyEAzSc3BhAkTtm3b9vr169LEx/gE4O1nKWoGMYnJ2HjgPydoqGKqoIGJxI8bXV0UcfJvEfB2+PNzJ9sOBbDwr5XtPx6Steq5oDQhT82gUK9QNpoGvmzjF/EwBAIiFJbV9SU9E3+vxZtPiIlFjgBGeqhmjeXT0LZpkabGxsTOjsoWNBA7Ozg7l3gkhGDcbIOndzK9XnNTkoV8PtTViIEJq2sfHWdXtRJ3Wzaoq5PduzF1Kg0MLLSdxSK1apGDB0tgTSEUCrdt26ZMKGflhJ47pyBMITS0zE+aycXgmfB4j8wCaqUX79CuKU5tlfQcqhjI/Pl0wgQUUUcBAJtNOnaEkdIpCZ8/i+bPl1QsUUpDQujcuaxjx1C5c6aXLVvWoUOHCRMmaK9ciTt3JJeyCQT0wweMGUPc3CAh4omJoYmJAASEAOCI8m8JasUl1Y+O/1DFxJSt0rZ1hwp4FZWfPwcOs7S0qlnDMTDI79HT+1lZuXczLBZ75F/jmjdtJf9wCfImY2dNm+/iXAeAgUHupPS3b0H1XRtKtJQQGeSV88tV2ZA3gLzOZZ2lVYtiuFOUIRIvn1E2MFRaDhzeFRsXQwBzc8uUlKTklCQABhzV1lH5mWLE1hYODnTpUpVLl2plZQEQeXiwDh5EvXpE6a+hGjVqAggILrtENob/I8TLfVu2bGlSVOPIUPn4dZl/v5pMLm48hpdPBZ3uSxCu3i/GLNUv5PPnz+Kk1enTp+fVgHk8XufOncePHx8UFCTekne7VvTGSCgUrlmzBoCmpuaiRYsqZtj/TZ49ewagWbNmEmoGPz+/4cOHU0obNmy4dOnSogcmJSWNHj2aUmppaXnq1Kkyubvt06ePj4/P4MGDlT8kJSVF7Eenrq6url68NS7bt28XP2jbtm1BNUMeo0eP7t49V3e5f78ME2EGBgYGBgaGAly6dKmoBJBS+ujRo/I+tZYGru3H0Q3o0Q7N66NFQ/TrjMt7cWQDOL9zGV5dDXaSzheFsDTDX30VdJIqyH2gJ1eObqpAhwxLJoNLCQxKoPn/+JEuWCAaN05OE3VFBVCFDQCkCrDxO2p50JXf8tUMlmrYZE+8mpA/iqgZAKipqa1atWrOnDmlmdM/6aZgGUBYFPgCeQ3+/5g5GiayP3FaGhguEcKgqkqk2dGturDeJC0BQKSR5ZYu48XOCgUNGOgsxxKoGfL2yvdyUAaqqPxJtLXLSs2QmIzOI3D6GoK/I5MLPh8/EuDxASPn4cAZaadevRqWltL7MjUlCxeWcjyEoH0PrflrjRdvMJm3xmjJZpO/Vxj/ejWDGEdHcvUqBg0iTk6wsECVKqR2bTJhArl6tRgV6wL8+++/xsbGchI2KztJCmJgaFYWshQpy4rJ4Jl49KqQmgFARiZuPcHIeWV7KqVp0IDMmAHTIpIrNTXSoQNZtUr5nuiqVTL9V6Ki6PLlJR1iBeHi4tK1a9dtixfjyRNZxrzUx4fu3Su5NTtb3F5VKASQoq6arpbvDTDhg9/iF++Xa5pqaDAx2wBgaGDUq3s//4CvN25fvXbjsgpHBYCamvrUibOKq2YA0KBeYw6HU6N6TbGaAUBeNK3v10/K9EApLXjDQwipsHJ+QWuEvPOOmzxs3ORhFZOLkXdS+hOpDSry34SBQQ7RMZFf/XwBdOvSe9WyDTu3Hlq3auvyxWvXbt6v37sPsbaGuTmpV4/s3ImsLPrgQf6XeEwMLaZ/pL6eASEsAZ/Py66IYO6CRERkzJ7tERn5OxQF/5P4+vqKy51M3sTvwn/UoYFSvPmI18V09SwlXt54/g492pY4xrEiSE9PHzx4cE5Ojqur68aNG8UbBQLBoEGDHj58CODjx49v375ls9kCgcwpq9OnT4svBNOmTTMzqyzzph06dMhLaig9J0+eFKu3fiECgcDd3R2FPRsAhIeHd+nSJS0tTV1d/eTJk1IdIydNmhQVFcXhcM6fP29sbFyaYWhqavbr12/u3LniaN5v374pf2xe3kRx7RkyMjI8PDzEj8fJnjueMWPGnTt3ANy7dy81NVVPT69YZ2FgYGBgYPivYWJicvfu3efPn7dr167gLJiGhoaco8qQXh3Q6/9uwduq2fALQYz01ZLo3AoWipZ6p/2879aVWzQc+yfcPxSyuCiIqTFmj1E42MrFL5lv1SpWZTYtjU6dSt+/l1wZ7OmJRo0KbqhhA3cveT3Z28rb+zkdq79Rj1RkFijK2Khjtg0ZZg5VuesU/vrrr+3bt1+8eHHQoEHy2skmNkFBg0weEpNh/l9a01LHAX064oSbFP8CArRugj+6FTlm+HB8/YrMQh9R/czU1efXTZ6wDcDKD/m7iuoVJFQOCkcoDp5AqX0aWMOGie7cybNql3IiZ+ey+qD+NQef/KRsj0vEpkNo3hB1HArvcHRkbdpEly2jhX+EEmtrzJtXhpb42rosbd3KtxxIT4+1ZQsAkpkJNhvFXCFQkIiIiOXLlz99+rTsBlfRUEU3KkRFBWV6M3PxjsyoIErxzAOP3NGxGF77ZQYZOZLUrUs3b6ZhYcjMhIoKMTdH375k9OhiTEeGhxdKmigC/faNxMSgmLGhFczKlSsbOTtP0Nc3lyW6Egrx/DlmzgTg7fvpybMHUdFRpkbG0w0MVFNTXWMT31iZZ6lwdjatM//VJ7G+gVBqk55F6tatyBdS+QmLEDugUL6A37NbvxbNWxsbleSewNHBedum/Wqq+bqx3j0HvHR/BuDHj3x5jVR7hoJIxDEUdFMoVwpaI1BKJ0wdXpEnhYx/k4JOEoyUgaHyoKWpraKiyufn3Ll/w9bGrp5rQxOTn1WkjRv/x95Zhzd5tWH8Pknq7m44FB3u7u46huuwDd9gDAZ8AwYM2HB3d3d3p0KRKlXqkrSR8/2RNqRprGnSFnZ+166RnHPe8z5v4+e5z/1AJCIZGbC1BYDAQMUvoqq/lyrAF/A5hAhFIi6HI5KUwEugcuVDmZmiXbveJSYOLeZTM7RBVpmxR48eJRoIQ1v+o4KGTD6u3kPw+2I96YcIXLyJ5vVgpcpHsqQRi8WDBg0KDg62srLavXu3QCBISkrKzMz87bffTp06BcDJyenYsWNcLlc6WHrUgwcP5GsuiEQiqT2DlZVVoQoZFCzbrF98fX379Omjr9kePHigr6l05tGjR+np6QBatWola4yLi2vTpk1kZKSzs3NmZmYVtR6bIpFIQQwBICgoqFIlbRe8Onfu3K9fP3NdTX2Tk3MrORdW0BASEiLMWzusXbu2qmHNmjXj8XgikSgnJ+fJkyetW39zGRIGg8FgMAxAZGSk/HKYkZERqyZYFOpUxdzxWLJeUdNgYoQWDfG3FlscE/MypvZqywd3bY3WjXDmKsQSxS5TY/RuD//y2kddKijs6nNxL1EJBHTwYPriRcEeyY8/cjZsQK1aspZfJ+DaPUSq2Ozq7Y55PyppTxXh/GccjqNXk/KVwShrhp99ST8XGGlxxRwOZ926dQMHDuzcubOlpaXmAwpgq7KCXy6mxrC11mHi0oRIpOg6rgnpi/fkFSTI7Qy3tUKLhtj+p5LxpGdPeusWzpyBIN/msP53j27pPPqpR2XrGhXTXr5VKj4orJpBNlIPmoaaNUn9+vTyZaWdxMeH/PKLjjPn594zPFXtoBmTgN/+xvF/C3Q0a0bOnsWqVXj9mmZlEVNTVKhAfv5ZN5eCrxWLoq4xjRkzZsqUKf7+/noJp0Qg7drRM2egeuMN3N31u7to70lkqnZ8SM3AloMlI2gAgJo1yd69RCTC58+wttahDBN9+lSD6UV8PH31SqnxjBKCg+mbNzA1JXXqwNW1sMHogkSCwECfyMgRHh6/xMRsVbPilJQE4E3gq3Xr/5J+60hJSTxQ2W9oWFitmM+NImPveblGWlte93Nv/z4y9xBvb8L2cebH08Pr9ZsXhJA2rTp079q7KFOZmeYTHtna2PGMjERCIeHkU5Wp+YpYsjn7gn7GW9bv3bJ+r9IxhjivxmHFUI+DwdAKQtzdPMIjQgGIJQV8dHi8XDUDgLJliYtLPvWqKoOu/Nx/eGfX3i3GRsaOjs4isahK5aryeqniwciIC4jS0rIlEsrhMEVRqePEiRMAatSoUaZMmZKOhaEV/1FBQ2QMXgQiq3g9ZnKEeB6IyBhUKVes59Wely9fnjlzBkB6enq1atUUenk83uHDh729vaV3BXmrMAcOHJCvMrB79+4PHz4AmDZtmkNJLCLMmDEjLS1t9OjRderUKdgbGxvrVjQJ+enTp7VZ07e0tMzMzFRvZVFEjh49CsDR0bFhw4ayxrt374aGhgLYuHHjqFGjMjMN62hUxNpCOjs0JCYmym6rWZY1MzNzdnaOjo4G8ObNGyZoYDAYDAZDG6T+RjJatGhhaOHpN8+o/qhdDfNX4UM4MrJgbARXZ/Ruj6na7ZZMEeUuONpqSl/v/guj5+LyHSSlfGl0cUSfDlj+rRaCEwjounV49AgZGXqZr4AaRCV08WL68qXyvuhoOm8eOX1a9gB7umHaCCz+F4nJimMd7TF9dD57g1QRjsbhZAK9mwJh/tXmKhaY5kN6O4NbmAWxxo0bt2rVat68ebKqbYWiX2fsO60udefpqlXJjFIIvXQJ27YhJoZmZxMLC5QtS+bOhZxeXw0cDtYuwOiB+Hs7ouMhFsPFEWMGoGld1YesWkW9vHDiBI2IyLVAt7PjVK78e13HLtEA4FCzYrgAPqp32hdWlyDTNBQFsnYthg6lT58q2LYTb2+yeDH0VG529wkNNTo/hqvosLQk8+YBSkquGBCRCNHRAODuXlgpTGnj4MGDMTExs2bNKulAigTp2BGVKtE3b5R3W1lh2DD9nrHgm7kCCZoGGBweT3f1gESLD0MtsqH0/HmsXUvDwqQ+RtTJiZQvT/73P/j56RiYFlHRtWtx8iSNikJW1lygqkBwJzu7iYmKTykOB8Dxk4copaampkKhUCwWfy7jA09PREUNfRkS5GiXbGYSYZOn7DMzI717Qyd14DdMj659K5Sr5ODg5Obqrt+ZU9NSRUIhgI7tc0UkqvQKSo0KDCRuUDptQf8DmY5BGo/hlBaFkiZI42RqBkbJ8vDxvQOHd2dkpFtZWnfr0qt2rXrS9owszF2O9xFwsMWS6fCS5nBMTDBhAlauRHQ0OBxSuTL54w9tznL1+kWRSCQSiSIiw5ycXIYPHWuwC1LJlSudpky5P2RIeaZmKIV8+vTp6dOnYPYMXxVf9+8unXn2BtHKTF8NTXwinr0pvYKGmjVrOjs7x8fn/mnMzc3Nzc0/f841GF2zZk3z5s1lg/n83DqB58+fT0lJsc0TzT18+FB6Y+HChQsXLpSNd3BwkE2llDVr1hQ2qy3l4sWLe/bskd199OjRrVu3Nm3aFB8f7+TkZGlpaYhvaStWrFhRyHJNekcqaOjUqRNXzj2vV69ep06dOnnyZI8ePaS1GPr27duvXz/ZgLt3765evRrA5s2bZY8agNevX8s/XsWDzg4NpnJ2momJiZ6enqpGGhsbS298UOuXyGAwGAwGQ4bsA1rK69evs7OzTVQtBDO0o1YVnN6MHCHiE2FtCevCrIQn5zk02Gn69WbEw45lePoG/+5BfCIAeLthynBUMFjioIQJCqKTJ9OQEIXUC121ikybptuUPC3WmrRZkqYhIeTRI9SvL2sZPxgOdli+Ce/CkJ0DACbGqOCHWWPRu0PumGQhVoTT7dH5SksA4AAepvjRi4z11DFru3Llyho1anTu3LlNmzYKXUKh8Pr160+fPo2MjExPTzc3NzcyMnJ0dHR3d3d3d3d0dHR3dq5Wzu3BK+Vu7ZYWGK1jLYsShs6cSc+ckZULoQBCQuiLF2TmTKK1t1/1itj6v0KclPz0EyZMwLVrCAiAnR1p0wa+vk2BZnx6KxlCilXhdHVF5Q+ybi4LetA0WFiQgwexejWuXaOJiRAKibU1KlQgv/2m5Q45bciIz2nlm2lhJCZAtpgTmmoWkpjvKZfFRyYfFsVUAUk1nz/TefNoUBCkInt7e+LvTxYuRIFKjnHRorNH0j/Hi3NyqKkp8fA26trfytKqdJWuEAqFc+bMUVWq8muCxyNLl9Jx4/Dpk2KXmRk6diSdOun3hBo/B75qZ3dSqxa1sUFqqsoRDg6kalX1k9AtW+jatfmcHhISaEIChgwhGzdC0+G6QSdOpJcvy4xwrIBVtrZjk5Mfu7iYK31IHB0joyIiIsMAdGjbJTrm06Mn96OTErFwIVmwIDv6U7qpMQB7fjYA2NiQrl3J1KmGiPyrhsPhVPU3SBmOd+9yP7+qVPKHsmIT6gsuGE5JoI1FxIy5k5OTEwGyYfPf40ZPMUQMukkTmJqBUYKkZ6Tt3LPl5atnAKpWqT5s6Fgb69wK0SIxuozEwzy5+PMAXNsLZwcAIP37k6ZN6aVLcHQk7dohb7VfDWKxOD4hDkClClWcnV17dOtjZVkChnK1azvducNMfUopJ06ckL4fdmPGS18PX/kvFl15EYjElBI4b1oGXgZhSI8SOLU2cDicU6dOSSQSFxcXZ2dnMzOzdu3aXbt2DcCPP/44fvx4+cEyQUNOTs7x48eHDx9exLP37NlTTVpaDZ8/f5YXNAQEBAAoV66cevOAsWPHjhs3Tvuz3L59e/LkyTqEZyAePXoUHh4OZW+4HTt27NjxS8nWKlWqyNfakDlGdOnSxVVOrS8vbig2dHZo8JBbOHvw4EENFfUL09PTP+UtZ6RpXV6LwWAwGIz/OJ07d75w4YLsbmxs7PkuXbpVrcrp3VuPJcn/mxgbwbPwuyVT8gy/7NSWnJBRu2rhMqxfK58/03Hj8rmP5kE3b4atLdH6F0phV7oppYiKknTurODIzY2K+nKHz6eXLxM5QQOAfp3Qqz2u3sOdJwDQtA5aNQIvT5x8OgFT39LPwi/jCfCdNbo5kb4u8Ciapsje3n7Xrl1Dhgx58OCBvOfKvn37ZsyY4ePj07RpU39/fxsbm6ysrJycnM+fPz958iQmJiY+Pj4uLi42Nk5CnCTGTbm2P3As2skONzdF7/YY0LVIsZUIdNUqevy4QvUHAIiJoX/+SSpUQPXqhjq3qSnp1An506szfcitZApgXyxm+sI9/8Ote8EIfRwOADwemT4d06eTzEzw+XBw0GO2ViLB7g0p1unZ1jZflEmuljnlbbOuhNtli3IVACbGMFftXVFMBAUpvu2kpNCPHxEQQDZtQsWKsubLpzOun89KTf4iTQp9J3z7JrvPUOuq35X4ZXzh7Nmz3t7eTUrNh3vBbGUhqFmTs307nTOHvn2b69nD5cLbm3TvTn7+Wa9hAoCjpjUMZ3u9n7MYKVOGlClDnz9X1U/8/KB+Be/dO7pxo9K6FTQiAj//TM6e1dbdJDhYsmULiYkBlwsvLzJ6tCofHbp+vbyaQUovM7NTfP7E5OTt9gUeEmNjdOoUEJibPatfr3Fg0OtHT+6nZ6R9LONd7sSJ14vmi0TpACqYmJMWLciYMShQtpUBICsr8/HTB64u7hUrVNbvzO8/hgAwMjL29Skr367wzU39m0bx5O+lIcnexCQSydhJQ6Xnf/r8MaW0oIVD0WHSBMbXxafoyDX/rEhKTjQ3M+/XZ0ijBk3lXxSnr+KpnNHShwgsXIt1C/Luu7uTYcMASCQQCDR/J3zw6C6fn+Xp4f3z1Ll6vYjiYM+ed8HBKQsW1ObxSpcQ9htDWm/C29u7llylSEYp5z8qaHgfjtSSSG5mZuG9KpvE0kF9uRW3OXPmSNUMbdu2LehNmiqn1N6wYYNM0DBgwICqcjprkUg0ffp0sVisqi6A7HNL59IMU6dOnZqnj3737p20GEHjxhpqFbq6utasWVP7s0TJr06WAvbt2ye90afA5iE+ny9vYFCakQkajh49eubMmczMTA6HY2dnV65cuQYNGgwaNEjVY1SmTBlPT0/pg7Jp06bRo0dzOEo+4Ldu3SoU5i4Jp+dtvWIwGAwGg6EGgUBw/vx5hUbR8+cIDpacPUtq1CD//qsvg3GGliRp7dDwn0KyYAGUqRkAID0dO3eif3+JqfmmfTh6CbGfQSWwtUHT2vh1kuImb/nlYL4YrrdoWitNi0d8vrpi7VKUVX/jcdG+KdrnT4iIKH55TzfI/eDwt8QwN9LNGa6aNyBpS8uWLadPn96uXbuTJ09WqFCBUjpr1qzTp0+fOnWqdu3a6o+llD54HDrmp0tvX8zM+bzIyHW7sUU5Py8M6oZZJeDeWmQyM5WrGaTExtKlS8n+/cUZUVM71LfBw1RkS7AsTKVJQ8ljYQELC/1OuX9L6pO7fIVyL1xCXSxz2vgln3/nIO3xdCvpLe/Z2XTKFOUiqo8fMWkSOXNGumXw8W3B5VOZmRmKpv0JceKD29PsHLke3trJ0wzPlStXunfvXtJRfEGa8NNd1lC5Mjlxgrx8SS9fBp8Pf3/Svr2+nrEKUf3QG3eeIkNFnRRba4wbrJfTlhhkzhw6aRLi4pT0ublJ67yogS5fjthYlb1v3+LgQTJY099IJJLMnIlr15CYKHs20IsXSbduZN48xXcESnHsmNI39n/t7JrHxy9OS/vFOt/2XFKnDhk6NGDt/wA4O7k4Ojh9V7PuvoM7xWLx0+ePy/QaeM7ZBtHpFhaWVY5uJ0al5WVbggQEvrp990ZV/xpNGjWXb9+07Z+AwFcAOrTtUrNG7bJlyuvrjOERYQC8PL15PJ5sAVm9K4OhUS9KkMXz8tVT5IVmamIiO4pJEBj/WV69fr5l+798Ab9smfJjR02ys1UUmYWEQpTfo+5zflEcpZj1P1y4BUEOPFyw/g9UKqP8XJmZGcdOHgTQoZ3muuGljRcvEr///jqAz58FGzYwFZ2hSElJuXXrFoAePXoYriQQQ+/8RzU+0XEQ6pg9LxIiMaKV/RZQz4oVK4jh+fXXX+VPun///v/9738A/P39Dx8+XNB+UF7Q8OjRo/v370tvt2jR4kc5ypYtKxaLAfTq1Uvp1Zmbm0tvvH37ttB/mgIcP35cekO+OkYpZ+vWrRofHYVDMjMzd+zYURLB6hmZo3VWVlZycnJOTo5AIIiJibl9+/by5ctr1arVqVOnyMhIpcf+8MMP0hvPnj375ZdfCg64ffv23LlfNJgF/4wMBoPBYDAUiIuLa9u27blz5+QbK/F4HaVaST6fPnhABw8GkwkWL/E5uTec/2N1P9R/Q+b+8w83Kkr+P/ljaWho5vHzXUdh9grceYL3YfgQgaev8fdOtByI92EqT2rGhbU2whEPD1irtS3lcFCtmjaXmSXGwNdf1AyepthbjdyrS8Z46lPNIGXatGnTpk1r3Lhxv379mjVrdv/+/bt372pUMwAghDSsV+b1nXHvQ54PHDDA6HOTWUMvPjpeStUMKelYsRnf/4R+kzB3OcIKSNPphQuIiFAzAw0Nzd3hXYzM9s39wbIzBndTCncsnVpJDzYMJUF0hOj1M4FEMfWfi5NZjr9TJgAbK+TudC056Pr1NCREZe/bt3TjRgASCS6dSS+oZpCS9Fl8dHcp8g78+PFjhQoVSjoK5ej+E75GDTJ9Opk3j/TqJa9mULXAUtiopDP0aIumdZWLbLgctGmMZnWLcp5SQMOGZN48IufoI4X4+pLff8d332k4PFztdi6xGNevawyBTp6MY8dyy7vIiIuju3bRBQsUR79/T6Ojlc5jTshpR8c9WVnLZd9gLSxI8+avpk9Z/vfStyFBAKpVrQnA0tLKy9MbQGxs9I1b1z5FRwHo0LazEVMzAGKxeP2mv58+f3Tg0C6FLj4/S3rjwuUzy1YuSkgo/Nq3Cj59igAwd+bvBV+5Us8DfZ1IL8jiiYmNXr95TV4zWbtqK9iyJOM/jFgsPnxs37oNK/kCft06DadPnVtQzQCge5vcAhNSzEzQulG+Aau3Y8shvAtHZAwevMCw6YoCCBlHTxxMS0utUL5yvToN9XghxUXuO0lgYEqJhvGNc/bs2ZycHAClStrL0Mh/dI9PkuoycN/wqbXn1q1bI0aMAODq6nr27FkbG5uCY+Lj4wGYm5vz+XxK6apVqxo2VPIJsWtX7tfcoUOVLz9UqVJFemPGjBnOzs7VqlXToXYjpTQuLu7o0aO//fYbADMzs2+78s2uXbtkgpIlS5ZI//KBgYETJ04s0bgKTVJSEiHExsbGxMTE2NhYIBCkpKTIPBUAnD9/vk6dOrdu3aoo594p5aefftq2bVtMTAyA//3vf69fv542bVqdOnXMzMzev3+/e/fulStX5uTkuLq6xsbGArCysirOS2MwGAwG46vj9u3bAwYMiM6/FmxJyFFHRzP5jVBBQfSXXzhr1hSYACkpKbt27YqIiBAIBOHh4XFxcWlpadJPdjMzM6mDFMlf6tXS0tLa2trOzs7Hx6ds2bL+/v7Vq1c3VlEUMzY2Njw8PCwsLDw8/OPHj69fv05NTR0yZMjMmTOVejV9M8TJBA3/seV0devU0dGSjh3VVXyQSIZtrXw9DgpzUIrXIRg8DTdUb793N4FmczZzc+LnR9W4uHl5ka6aKzFkiNH7JX2Q9yOxqxP+qURsDPkzfcyYMb179z5//ryVlVXnzp0L++PL253s2Trx3shavXv3rlZhYyn82bV+L/7Zgw9yqbT9Z9G1JVb9Cm5edQ+8fg2xihVQKSkpiIxEZT1bZ6unlT06OeLcZ0goJr+l9+sS42/5jS2X6xcy01NVyBkADoGXjeBjhkX/Tujc0lAxJCZjyyG8CQGAGpUxsi/slCyBAA8fqnvaSCS4fx+TJr0LzP4co+7ZFRctzsyQWFiWikc3LS1N6YJPCSLvyk50Kg+vEVXTkkI6Q+xdiaHTcfMR0uXkT7bWaN2oaIWfRCK8fEnDwoiXF2rW1KZSuIEg3bujcWOsWIGQEPD5MDdHxYpk+nQUrN1QkLwytboPuH6d3ryp/EWXnU1PnyYDB6LSFyEXjY+n6emqMsauXO5VJ6d2KSmpFhZ/NG1K+vW7xpMc3LFe+nCbmJi2bdVBOlIioQD4Av7ZCycAODu5tMnr+o/D4XAcHByjYz7VqV1focvJyeVj6HvpbVNTM1MzswJH60JaWipfoOR5ovFFSgxm4aBGlCB/olevn8nu/jRplh4DYDC+OhKTPm/csjY07AOXy+3ZrV+7Np1UvY4qlcWEIdhyEJ9iYW+Ltk0xqn++AZdug5/95e77cLwORi1/AEBwMD14EPb25PvvP4uFd+/f4nK53w8a8TUKiWrWdPznn8aHDn3ctu2r2a/7NSKtN2Fvb9+sWbOSjoVRCP6jggZBjuYx396pteT+/ftdunQRCATW1tbnzp3z8fGRtgsEgsjISDs7O0dHRwBxcXEAKlSo4OLicvHixWPHjr1//75cuXLyU4WHh0vfGmrVqqWqdkCHDh08PDw+ffr0+vXr7zRKvLVjypQpDg4O6sf8/vvvv//+u15OV0TKly/fqFEjzePk+Oeff2S3q1Wr1qJFCwCqykyoulI3N7dCndQQrF27dvPmzdwvK4sQiUSBgYHHjh1bs2aN1L8hPj6+W7dub968UVDE29vbHzlypF27dpmZmQDOnj179uxZhflHjhwZExMj3WZqrX4LHYPBYDAY/2327NkzcuRIqURdBhfY6OC51XLBS45/BrEwo4Lyko/zsld4PH+O7GyY5NoFPH369OTJk2fOnHnx4kXRFw1NTExq1KhRsWJFMzMzkUiUmpoaHx8fHx8fHh4uUGYjPGfOHFNTU1kBsm8PgQTJQgDgEdj/ZwQN6p9I0pUpcY0aSnvFnp4A7nDr30n0UzXNmxAsXq9yfjftnDDIL7/Q4cMRE6Okz9SUdO0KTYJagQT9X31RM8z0xVy/4lh1c3BwGDJkSFFmaNSo0enTpzt16vTw4UM/Pz99BVZ01u7Ckn+Qkt9EJjYeO44hOQ27/8pr0mhBb2SEkqjit7ICuZtCU0V4n4UDcRha8r/YDE5KklplCWBtJpk1DjNGGyqAP/7B3pNfbDyOnMf2wxjeF9NHFRiq0Z0oIwPAxxBhjlDdO1h6miQhVmxRrlQIGpKTkzOVFcf5Kiis/kCGNh8xasbIusxMcXgdzt/A9iNITAEAJ3uMHYSWDQobUR4SCf3f/3D5Mo2IQE4ONTIinp5o2ZLMm4fC7/zRD46O5H86qTM0prTz7FpVQXfuRJpqO5OEBMmGDZzVq2UNxNGRWFioMddx53Jvb9jQY/PmAamp3RM/3bh1BYC5uUXtWnVbNGvj4JBbT00kEgL48PGd9G7Pbv14vP/M1y+1EELmzlr4+XOCu5uHQleNqjWfPX/E4XBcXdxHDZ9gZamf9beEz/EKLdq83hXylzq/URQFdzdP6Y0fhoyuXLmq+sEMxjdMYNCbzdvWZWRmONg7jhn5Yxm/cnTDBnr2LLKzacWKnKVLkVejPCYep67A1xOXduFNCCqXRTkfxdkUtjBwuLmfjXTHDrp2LeLjAeDIkXMDekgk4kYNmrq6fK3fpCdM8J8wwb+ko/iWEQgEFy9eBNC1a1cdNlczSpD/6KNVgtIsHU49ffr06dOn6z8UZbx8+bJNmzZZWVkAWrduvWfPniVLloSHh0dERMTHx1NKL1y40L59e7FY/OnTJwDOzs4//vjjxYsXxWLxzJkzjx07Jj/bqlWrRCKR9BJUndHExOTkyZN9+vQJCwsrevyWlpZTpkxZtGhR0acqNpo1a7Zlyxbtx584cSIgIMBw8RQnFgVWEnk8XvXq1atXrz5hwoQuXbo8fvwYQEhIyLZt28aOVTS0bdSo0Z07dwYPHhwYGFhw8tGjR69bt65NmzbSu1IhDoPBYDAYjIIcPnz4hx9+kOS3/DYhZJpD4yUOuz5wvmQrH3Dr3OA1npmwcVRISIyj465du3bu3BkUFKTHYLKzsx89evTo0SPtDzly5Mg3LGgIF+SaTnqYgPv17TApHJr30FAqqxTAffkSefIFKfK3txl/nyJUmU2RUNx9ovIk7lruhvX3J7Nm0WXLUNDjunNnMnOm+qMlFKMD6Z0UACDAn+XJWE/1R5Qu6tSpM2XKlPnz5+/evbukY8klIQn/7FZUM0gRCnHhFk5dRbfWAEDatKHbtqnJexEnJ3h7GyxSlbiZYLoPmfeBAjgUR4e6feuveWheIinjZUA1w+xl2HIQmfk3AH+MxJ8bkMnHb5PyjzbRpHUyNgY05525XFp6TIVMTExSUlKK51w6pBXVDC6Ei8Pjx3Tdunxv1HFxcHHR7bwF6dgCHVtoP1w1EgkdOZLevAmZaaVQSENDERmJt2/Jnj0lpmnQDT8/KFuoyYXHQ6tWGmZISFDfTxQ+fMuXJ+7uaurCwN3dvkuXtTWrrv3nL6mawcrK+qfJsz098r3bVyhfOTrmk/R208YtC7oR/Keh9G1IUGzcp6pVapiYfJH91a3TsK4BfN1TUpPzn7wQxgwly/OXTwDweLzvauXWnik9sTEYxUZsbPS/G1dl52RXr1ZrxNCxFhaWdMsWumoVsrIAICiIJiWRvXsBHDmPX/5CRDQIgX95HP0X3u5KJuzdAY9eIiO3xA0qlkGVcoBIhO3bc9UMQGLMp/uvnnC43E4dWB0BhkquXLmSnp4OVm/iK+Sr+jasP8xKYK9FyZ9aG6ytraVqBgDHjx8vOEC6/yY8PFwsFgPw8vLq1KlT1apV37x5c/z48Zs3bzZvnmuGEx4evnHjRgDe3t79+vVTc9LatWu/e/fu/v37YWFh2dnZakaqwczMzMPD47vvvtNyI/7YsWPHjRun0ChNjVtaWt6+fVuh6/bt25MnT9YtNj0ikUh+/fVXAGXKlImMjJSvzqCK8ePHjxkzRnb34sWLs2fPBnDlyhV5H4uHDx8W/IOUIM7OzidPnqxcubK0uMbRo0cLChoA1KxZ89WrV0ePHj116lRwcHB6erqLi0u1atV++OGHevXqAYjIW/L292fCRgaDwWAwlHD79u1hw4YpqBlcuNz/OdZcancggijuwYokrnMzKm8d+tOTNzek0tUSR5VP1bdBYF7KtbyGrYzfFEoSVCIRXbYM16/TuDhxhQpcNRkLAMDOdz0AmFZWvvZtTvktQo/fkN2Pjob7l2UzV2VZS6Ur0aR3b1K7Nl2yBO/f08xM5FWgkN8zqoo57+mpvGTNwrJfmZpBysSJE319fdPS0kqJF9qqrQj/pLI3IxObD+QKGlCzJilXjr54oXJ0vXpyBSqKlf6umPcBAJ6kgZboZoziwd5ew9/ZysZQyf9Xb7H/tKKaQUpGFnYewcAuqCDnP0J9faFWbEf9/AhQwd/E1CxDwFeZeLOy4bq4l5a1uJo1axazQ0OhsnpaDlajaaB//EEPHUJy/rRoz5749VfSqZP2kRQDdPnyfGoGGSIRffAA8+eTJUtKIi4dITNn0mfPlJsYAaRiRdK3b+4diYQeP46LFymfT0xN0aIF6d8fPJ6GwkAA8n93BYeDjh0RGir/N8w04l0u6xXobJ9oZkJNTCR/zOIL+BwuAZCRnvXzlF8U1AwA+vcZ7Ori9jkxwb9ytar+yr2g/rOcOH3kyrULACwtrRb9ttzSwlK+VyjMEYpE5mb5vrBmZws2bfuHz88aOmikq6uyFKVq0tNzLTpSUpJtbGxVDZO9USi8D5SUhkAsFj9/8QSAf5Xq5mbmhqt/wWCUcg4f35+dk92wfpPhQ8fmvhDOnUNe4gkADQoiCQkSB6fF/yIiGgAoxZsQTP0Dx/5VMuGIvkhOw+FzyOLDzwsbFoHLBcKiqFwVwqNVyooIqfddfRdnVwNfH+MrRpr3NDMza9euXUnHwigcpeVHVDHjaJ/7Llkipy7N+Pn5VaxYUSwW+/j4eHp6enl5ubm5ubu7u7u7u7i4uLq6mpiYAJA5BFSuXJnD4fz++++9e/cGMGXKlEePHknLHs+cOVNqCzx37lyNzi08Hq9p06ZNmzbt1KnT+fPnORyOWNNPlw4dOly8eJHL5RZqJd3V1VXN10czMzMAXC63YIGMmjVrTpo0SckxxcuePXukf/xly5YNHjxY/WCp3MHX11f+coKDg6U3/P39XV2/fLR//vxZ79EWETc3tz59+mzduhXAy5cvVQ3jcrn9+vVTKppJT0+XCRqqV69uoDgZDAaDwfhKoZSuWbNm1qxZCorSJlWrHkhLG2WyWlHNIMkSpWwQJ60TCEMTolB66Nmzp4YR4eF06VJ8/IjMTJiZwcuLTJ6MWrWKJbqicj8197trTQ3lC74pFL+xZ2fToUOp+gL2cnCj1D1B+wmPz85ZUyHz44K8Fkm3bqRdO7JIuioGdxMNK+BFXyJfFY4NeTH+6IXJJeAFoAdsbW2bNm165syZQYMGlXQsABD0UcOAGNl2X0LI4sV0zBh8UqKAINWqkfnz9Ryc1rgYw4qHdBH4YqSLYP2tr9m07Gzx+nl2arLylzaPR6rXMZRkbfkmxCeq7I1JwLKN2CLntc+ZOlVy+7aqBC3c3TlTpwLwLmPk7MaL+Khy74Gnl5GJKSGrg+nUSjqGrj9cXV1lP5mLk+LJ6tHNm+mePSig2KCRkfj9d+Lnh8qViyEMrRCJcPGiEjWDFLGY3rpF+HzNdRxKD2XKkIkT6erVKLDWRHx9yapVuYYTHz7QyZNpYCBEIgAUwOXL2LmTLF8OOzsNp7C1VZz5p58QECDThQh4vD+b1IqzzMuvUwkEfAAmJqZdOnZ/9uRVt67dr1+/7uGR7+suj2fUumV7na7528cxrzBHRkb6tRuXunXuJetKT0+bv2hWVlZmh3Zde3brC+Ds+RN37t2s/V29V6+fAzh38dSIHwq3jSqLn5v4LGjvivxfxtS/pejxDUebqYLeBmRkZgCo+1192SHMoYHxXyM7W/D6zQsjI6O+vQd9ef4rJHHEYmRlhQuQkJSv+ZOKr1oAfh6Jn0fmb/LwILa2NCUFQLKZyVM3RwDsbZyhBrFYfPr0aQDt27dX+vnCKM186z+OVeDhgsB3EOjoBaA7xkbwLPXiMFnCWw3SQgDI2/Xeq1evBg0aPHjw4OXLl7Nnz165cuWFCxcOHTokHTBqVMHikyqR7g7kltBumNKP9C/fpEmT3r17axQ0SJMT5poKE5ZmqlWrJr2RmKh6qUk1d+7ckf5ycHR0LFu2rD4jYzAYDAbjK0cgEIwYMWL//v0K7d26dTu8b19ap8Hv4uQ+OiVpouSN4qSVVBSrflpra2sXF5euXbs2atTI3d3d1tZWKofNzMzMyckBIBKJ5KWuaWlpaWlpMTEx4eHhAQEBT548iVGVK1KxBbNy5crqv23SgwfpypX5vKbfvqXPn5PBg8mMGeovp8ShwLm8REBTu//uSqhk5kw8eKC4F1MKlwtK5bvk1QyCIKJg0jBQeHRp9iInmv+7ZVwc3b8fyclk/XoAbpp85VUtZ2u5Wr0hCgs+5s7Q0xmLyn7Fj2zfvn0PHz5cSgQNGt3rhPKLqNWrc9ato3Pn0pCQL0IZS0tSsyZZv15jcfdCIRIjOg4iMbzcYKTFGowk7/n1FT8ztMbVnVejrsm9a3yRSMnLyq+cUcsOhlpnjFS9XC4lXGGAlxcZMYKuW4fUVMWhNjZk1Ch4eAAgBL2GWO9Ym5KiTKXh7MbtN9KGrA4GUBo0DcnJySGaDG9CQrF8E8KjIZHAyhJ9O2JgV3wFuTmBAPv2FVQz5BIdTRctIvv2FW9MqgkMpGqleIiKovfvE41lGkoT5IcfiJcXXbmShoXlvmpcXUnFimTpUnh5AUBsLB0xgn7ML0YTi2lQECZMQNeuePBAMfslw8ICMo8HGRwO2bIFS5bg8mVJZORdb1epmsGX8HwaNKJcHo/H8/Twql2rnrm5RYd2XY2NTVq3bn379m0nJyd9X/23SeuW7cuUKb91+/qU1OTKFfPZoKalp2ZkpAM4d+FUl449jIyMbt6+lpySFPUpgsPhUEqrVy20klic9+hzubmfnQpftEqn4cGDh3cAGBkZ16heW9ZYOkNlMAxFaCj99RfYcEQ5QtO799C+Q277d9/h1SvZF2/i6Qlvb3chrC2RKGelZC2v409Kotu2ISmJ9O2rfEOCkREGDMDGjUhODrWzpoR42DuV8StnoCtjfAPcvn07ISEB2myMYZQ+/qOChgp+ePwKsRrKsekfSwuU9y3uk+qR+Ph4Z2dnAJcvXwbA4XAaNsytkbZx48batWuLRKLVq1fXrFlTWtQAwF9//VUodYI0B69332CBQGCmtZI9NTVVm7XIRYsWSas/FCdr1qyRSCTDhg3TODI7O1v6x/yqhWYyow5LS0v1I5Vy8OBB6Y2+ffsyNTSDwWAwGDKEQmH37t0vXbqk0F67du19+/YZW1i8bTki7pATAEgyRUmrxUl/UXGykokAABwOp1mzZv369evSpYuXdIW6CERFRQUEBMTExOTk5HA4HBsbG3t7e1dX11u3bs2cOTMjf817Kyurw4cPm6ipa/7oEV2+HHFxiu2JiXTHDnh4kNKRiFXF5URECgDA3giNbEo6mpIiNhZ373IjIgCIPQsUZhCL4e1NypShGRncEyfke8q1pFH5FTg2SJ+ds0ZRzSDTQGzYgA0bNIZTlCVpCcUfofSv8Ny7LeywsTLhfM3fUnv27Dl58uSkpCR7+5K3IrTXtJvXTqEyRp065Nw5HD9Ob9wgfD61teX064cGDfQYUnIqpi/F0zdITIZEAgc7VKuIFXPg5qzykCQhMsUAYM6FZelbsMnkQyyGtS4/zlTSb5iNRIwXj/kZaV9eXMbG8KtgMnqaneF+xgk1WT0WlMiQceNga4tNm+jHj7nL8TweKVMG48YRudxq+crG/UfanNibFhfz5RxcDty8jX6YYGtrx6FTKynVNEgbdUYHeUT9+vWlzpqqmLcKe04iNv5Ly40H2HYIB9aUdv9RevUqDQ1VN+DjR5KRAZ2WGlQRn4hXb0EpqlWAa2FS5DQqCnxl5U9kiMUID1c3oHTSqhVp1Yp8/EgDA2FmRmrUgKOjrJPOnq2oZpB1RUSQJ09I9er02TOlA0idOqS9sg24XC6ZNw8zZ0ru3n1z6TjSku1t7ecu/lvpitD06dPT0tI6d+5848aNr3ovUHHi51PmjwXLC7Z7uHs5Ojh9TkyoXKmKkZERgP59hzx8dLdr516UUkqpj7dfwaPUw+HklhyiVEIIFwClVFWBiVJCVlbmsxdPAHxXq+63XRSPwVBJZiYdNco4JITXqamQy0le+LuzmzuqVwdAfvkF8fH02TOIRMTdnaxaBUJMjNGrPTYfQFoGALg7Y+74vKk+fJDp3ui5c2TsWDJ+fMETkokTSe3aksOHeSYcpMTYuysWzWQw5Dlx4gQAHo/XuXPnko6FUWhK3+/jYqF2VVy4WQKCBmtL1K5a3CctOmFhYfv27duzZ0+FChVOnDgRGxv78OFDALVq1bKxyV1YrV69+owZM5YuXUop/eGHH6SNQ4cOba/0B4Zq0tLSoGv2+r8AIeSff/7RZmR8fO6Sw1f9x3yRV9fW19e3sMeGh4fLBA0DBw7UX1AMBoPBYHz1rFmzpqCaoWHDhidPnpRKITndunEO54iTNoo+L1DjyuDp6Tl8+PARI0bo8EmtZk7P/ElroVA4Y8aMv//+W2Gkubn5yZMnpYZhqqD/+58SNYOUtDRs24Z+/aCpOFpJIaZYHJq7VjvIFcaGqiNfEmRmQq3oVpUUlRsVpUTTIBKR9es5Vl/28lBKXwShy0jFgWNydpSTKMmdyOYkTZqQ/fsFEphxcwPIlsBET3/5NBFGBdKLeWqKhjbYX43oa/KSwsrKql27didPnhw+fHhJx4JhvXHhJtIzlPcSoGHNAq08HunbV5qK1nve/EM4+v6IoA9fWpJS8S4Mr4KxfRnqVFN+1PY8Nxk7XilyaMgS4LdVuPUEScmgFLY2qFsNS2fCVh+lcAjBwFE2jVuZXTmTmZoioRKYWXDqNTGr3dCwqSCNwdsoG0AGDEDPnrh0CffuAUCTJqRNGxTQ1VWvbVKhiuPl05nhH3LEIpiYonI1kyZtLWTbPVRpGooZoVAoTT0qZcm/WL8Hmfnz7IJs3H2GnuNxZTdMjA0eoe48faqhSlFyMsLDofZbhPYEvsdPSxDyEXGfQSlcHFDeD8tmo6Z2RS2Ihwc1MUG2aiNZLhfaa0bfvqXbtyM6mnI4xMuLjB4N7xKtbFSmDClTRrExNZUGBak5iIaEcHbvxq+/0jdv8vk0mJiQ774jqgWIQqHwwtVz129cTs9IA+Dv7oVff6WJidTKinTpQpo1kzcYWbhwYURExLBhw6Qus4zCEhsXc+nKuYzM9B5d+8yeseBtSGDNPFuC2rXq1a5VryiTm5rm7kzLzMq0sszVJMo0DUqd2wpSzLqHuw9uCYU5AJo0bF6c52UwSg/08mX67h0AE7FYyOWYxMXTjRuJNJ1hZET+/Zfw+cjMlNe3/fETavnj0FmYmeLnUahWIW+q33//ontLTMSePRgxouCXLgBo0IDToEHk2WM4e8zV2c2gF8j4qqGUHj9+HEDz5s0dHBxKOhxGoSmli3eGpkZleLoi4F1xn9fNGdVLvkiitiQkJBw9enTPnj337t2Tfv9zd3cHcPLkSeldBRHTwoULb968eU/6qx7w9PRcs2aN0pkfPHggs3ZQSkxMjJb76cVisaqRz58/r1mzpkJj+/btZe4RBRk7dmxISIiFhcWZM2dUjXn//v3o0aO1ia1kCQsLk97o16+f0gFubqX90z06Olr6AQOgsMoYSunkyZOle02aNGnStGlT/cfHYDAYDMZXy4EDB+TvEkKmTJny559/GhvnpiaEWc+zI0cL05+qmIBjYttl2ZLRE8d0NHSlsPDw8AEDBjx48ECh3d7e/tSpU40bN1Z3cHw8VbudkYaFkYcPoX6SkuPPMPoiHQDMOJjoVXoym0UgOJj++SdCQ2lWFjE2hrs7Ro5UusNSfvWZTp9O81SqSuE+eoQ8NYP0QL4Ao2cjMUVxZG3xSw0RxsQAMJUTGYTyUUkffmdhfPR9RUNyi0GjgwO2+xPzb6LOXteuXU+dOlUaBA2tGqBRLVy8rby3Sjn8Oqn4ghGJMXRGPjWDjPfhGDMXtw/BQpmH4JWk3Ce/r7YOgwYnNgE9x+NlEGSvy09xCAjBw5fYtxqVCqQpdcO7jPGIycWaHm/dGLceQaQi5W1ihC4tVRxpYkK6dkXXrurnNzUjXfup211QUNOgRtkgHal36cOHDx9UWSslJGHXMUU1g4xngVi6Hgum6DccvaJxwz2PB2P9POWu38e4eYiQq20V+xmxn9HvR6z5DR2aaTGFvz/x8qLv36sc4OlJGjXSPI9YTOfMoZcv43NuwSoK0AsXSPfu5JdfSlelkIAAxKotZJacTN++JceP499/cfMmTUoCh0McHNChAxk2DJz8esC3b+mjRxCL+dWqzT2wOTMzV9rmIUGPLXtoYm55dnriBCpVIqtWodwXN/JNmzaNHj06MzPzq/Y3LRFEIuGffy2UVprIycmZ+uPMenXULfYWFnu73FTT588JMkED8vs0lCoopecvngbg4OBYsYJ2aiYG49sjPV1qq5JhbMSh1DI7R9HzyswMBYy0e7dH74I/CvM+y6TQ5GQSHo4KFQqMyyXobQAA9upjqOHp06cRERFg9Sa+Wv6jggY3J9StjvvPc61sigdzU9Strs5bspSQkJBw/Pjxw4cPX79+XWb47+jo2L9//5EjR1JK165dK20cMGCA/IE8Hu+nn36SCRqMjIwSExNlFg6lBFdX1xYtWqjqtbKyAsDj8dSMsbW11X9YBuDt27clHUKRSE1N7d27t9RW2tjYWKmIJD093cpKya4ZsVg8bdq0U6dOAeBwOKqENQwGg8Fg/GfJLFBS2tjYWCpN4PP5v/3226pVq0TKixZzudb9eU7za39XcbISu0c98/jx444dOyYmKhYIqFKlyokTJ8qXL6/h+A8fUODYfGRn0xcvSKkUNJyIx7Kw3Nuz/Yi76qoaXwt05066bp0se0EBhIcjIACdO5Nly9QdqbaWgbRaBE1IkN/ls3wzApVlhYxoAQd5hSBFIukCea8XkitJAPAuC5UsVDpGaElQJrq9oPE5AECAqT6Y50e4pXEpXheaN28+a9asko4il90r0XM8Hj5XzFJXKocdK5QLCAzE5gN4rbp6QPBHLFmPxT8ptkcI8DAVAAiwonypeIpQioFT8CJQSVfQe/zwM24egOnX+QY1aSiOnMfzAOW9NapgRF/lXXqkZH0aJBLJ0aNH9+3bp7R3/V6ERyvtAQCJGFfvlWpBA2nenG7Zwn37FsrKFeV+dqj2l5K+7WuztzsjC1MX51MzyIiMwYylaFBLCy8THg9t2yI8XEmlE2k0TZpolmgAdOpUevq0ojVFbCzdsQMiEVmwQOMMxQYVCCCRaBjE54PHI5MnY/JklW+IT57QRYvohw9ISQEh++tVzXRxAODi5Nol6MN3D57y8h7EcBvL1y4O70wlmYvnNu3aq2Wv3CVNY2PjnTt36ueq/mNIJFQkyn3GCgRqa6bohJeXj/TG25BAP9+yuk2ipZGDXnj89GF6ehoAezuH0im5YDCKAdKxIzZsIBERXEolhIhtbTi9euk4l9zvOwDEzk6N4ZBIJAoLDyWElC9XUcfTMf4DnD59GgAhpHv37iUdC0MX/qOCBlMTtG2CGw9x50nxnbRiWXRuAbNS/FP/xYsX06dPv3HjhkzHYGRk1LFjx+HDh3fu3FnqQ3jy5MmAgAAA9erVq1w5n97tyZMnI0d+8XUNDQ1t1KjR6dOn69atq3CismXLbt68uWAAkZGRCxcuBNCqVSuNNQJWr14dEBDA4XA2btyodIB3yVrqlTRPnjwBYGNjc+PGDfn2ixcvSj0qrly5Iu+r8/Dhw3HjxhVnhJTSN2/e+Pn5KRTFSE9PP3LkyIIFC6RyOQCzZ88uJyefl9G6desOHToMGzasTJ57oVgsvnr16oIFC+7fvy9tWbp0aa1atQx5HQwGg8FgfH20bds2SM7ml1K6bNmyDx8+jB49euLEiR8+KNtTTIy5NsN4jrOIURlXZyydbvAgExISunTpUlDNMGDAgM2bN2tVVMvUFDyeBsfpUlky+WkaxgXlLr62tMdkrU2mSy8PHtC//0ZCgZp/aWn0xAl4eJApKtNipGtXumcP0tOV9oo9PUm1agqrXfefQZK3di0IIgBMK1MAiRwHFHg6yCe6SJ5Ytqw5pIKG0Pzr8zqsicfmoNfLXDWDGQf/Via9Sr3GXTm3btH9+2lSEng84ulJxo+Hry8Ab29voVAYExNTGhzgrCxwYTtWbsXZ64hPhEQMe1vUrY6FP+mnOIL2XLwNoVJVGACAUjx+oaR96ycqpgDQxgFVSkflwD0nlKsZpLx5jxVb8OvEYgxInrdv6bJlCA9HVhbMzODtTX7+GVW1LfNpxMPeleg/Ca9D8rUToHpl7F8NAzsQ5SLVNJRI1Yldu3a5uroWXLGREqjJ0/RzMsTiYvor6UKdOqRsWajY6SH29ORGRRFjY/Xv6tqkQv/chHdKahnl8j4cS9Zh2RzN8ZJZsxAURG/fVvzewuWSunXJokWap7h9m167pvxrT3Y2PX2aDByIiqUlzUMqVKD29khKUjnCwoLUqKF+EnrpEv31V6m7EghJMDd97GwPwCE7Z35AGO/RU6mxTLyF2SH/sq9dvqyA7btyxtzTq3690ihp/YowNjbu13vIrr1beDxet8699T6/o4OTu5tndEzUtRuXWzZva2LypQ6R1KRB6Su0BJUEp88dld5o07JdScXAYJQ8jo74/XfOsmVWQlGKsVH60KEOHTroNhOZPx+hoVTqQm1vj0GDYKqyHtnbd0FCYY6Xp7e5ObPbYajk+vXrAKpXr+5ZsJAl42vgPypoIAS1/NGkDh4U2LphuDM2rIkGtUqXwZsCTk5OMjWDv7//8OHDhw4d6uTkJBsgFot///136e3p0/MtY9+5c6dbt26pqakAKlWq9P79e5FIFBcX16RJk5UrV06cmG+Fw8nJadSoUQUD2LJli/RG586dlQ6Q58iRIwEBAYQQjSO/bbqqMLq8ffs2gAYNGijU3QgOzt0o5O/v7+rqKmv/nN/EqRjIzs6uXr06AAcHB1tbWwsLC2Nj45SUlNDQULHcL/CRI0cuULGNIC0tbdGiRYsWLXJ3d3d3d+fz+ZGRkWlpabIBs2fPnjlzpoGvg8FgMBiMr4/58+efP3/+3bt8yYqjR48ePXpU2XDCtR7Ic15EjMoAKOuDhVPQrEglcbVi5cqV8fHx8i3GxsYrVqyYNElr1/iKFeHsjMhIlQNsbEiTJkWI0SDwxRgRSPkSAKhgjh3+hKPXXxCUYs8JHLuItAxwOPDxwMwxqOCnz1MoOeny5UrUDFL4fBw9ijFjClqP5lKtGvH3pwXKjuRibFzQ+F2VD992o0FdRBdtaO7XxYJ7dmm1atI/tp8ZyXWREFBCONAVCowJpNHZAGDNw+HqpIFOBnZCEdbswJV7SE0Dlwt3Z0wZjkbf6RxXIcnMpBMm0MePZbISCtCrV0nv3mTOHABNmjS5ePHisGHDiisgdfC4mDkGM8dAIoFIDGOjkgkjXdEHR5FUZc/S03mvktEepWXh4PglCHJU9krEuP0IKAlBA92yha5fD/mPiZAQ+vIlGT6caP0x4eeFq3sxbyXuPUdKKgDY26JpHSyYWqx+HiWiZsjKypo/f/7hw4d1noFSFGtp+sJCCFmwAOfOKe+sVAlRUVAtWZB52mvUNDx9peHv8CJIbbcMLpfs2IHFi3HlCo2MhEhEuVzi6UmaNiULF8JI83sZ3bYNcushisTHS9av56xerV00hsfTk/j6UtWCBuLjg/yCBkpx/yb/yV1+epoYFPbGWd+fX2QeHyMbcKG8t7Qq7fgHr3lZglgLs1MVfT/YW6fk2cgQwD0tM83EKN3E+Mr5E0zQUHSaNGpubW1tb+fo5WmQTWXt23bevmtjckrS7n3bRg4br0asoNBVbK4MMj58fBcbGwPAxsqmZo06xXx2BqNUQdq0QZs2tovnpHyKTO/Xx0HzEXmEhEjWrSN8Pjp1Ij17olw5cuIEtmxBSgrp0we1a6s5NCzsAwBCyNp/VwzoN9TJ8SuVkDMMiEAgePz4MQA17uyMUs5/VNAAwIiHnu3w7A0u3SmO0zWohb6dSmwxRUs8PDz69etnbm4+evTo+vXrFxywfPny58+fA6hYsWIvObOgAwcODBs2LDs7G0DDhg0vXrx47969vn37pqen5+Tk/PjjjxcuXFi/fr163ZNIJJKVBujYsaM+L0yvxObZ5Bpp8XuypHj37l1gYCCAhg31Wb7OQCQmJhbcfAnA0dFx6dKlagQrsocgOjo6Ojqfw6Obm9uGDRu6deum31AZDAaDwfg2cHBwuHPnzrBhw86fP69+ZLVq1Rt3WB+V3CgjC+amqF4Rs8bB1lr9Qfrh+PHj8nd9fHwOHjyo9DuqSszNSdWqVLWggVSoAI11K4qdTZ8QxgcAOyMcqk5s9fqLLT4RAyfjWcCXDOWdJ7h6D0N6YNE0fZ4oH0lJNM95Syk0IgLXrpHOnVUNICtXYsgQ+lHJHljSrBkpYDOmqir6fW6du9x6nURXlJ+lTBlpeh6ArMZHnFwqV4fF8aNxuJkMAFyCvVV1VDOEf8KgqXj1FvJ1YO48Qfd2+GeB4RXzEgkdMYLmFRb8Qlwc3b4dPB6ZMWPKlCl9+/Zt0aKFr2r/9uKHw4Gx7lqUomKi6ceiSQHvxgwxPvIBwJSDlnYGiUoHNJbpVKrMMDT06lW6dq2Svd0JCXTTJnh5kR49tJzKygKr5wFAlgAEMFO58U9vlJQfgwLz589v3ry5mk/Vsr4aZnCwBU8newYd3kufBWDNDkTHQyKBkz1G9kMbLTLRpF6e+pIQyJ2U1KlD1q9HnqlMER3pMzQZ7Wdq78TP5ZL58zF7Nnn8mEZEEHd3Uq+eSrVfQfLLQAtColUXESkJyPTpdMoU5XpHW1uMHy//CZeTTTf+lfzhbY4wJ/fBqhu6yTw+TDYg0dz0gZcrgBqxn73SMlJNjP9sUivLKPdbFAEaRsZ2Dw6zFWQfrlL2SlnPmAQNfy6GNhBCalQzoL6yYf0mDx/fDQx68/DxPVsbuz69FN18S1zHIOPchZMAeDzeL3MWcTil1ruGwSg+LGzs8CkyI1PZN0VK6erVuH4dYjFq1ybz5sHICI8eSX78ETExFMCdO3j9msyfDwcHol1tO09PbwARkeERkeENGzRlggZGQe7fvy8QCAA0a9aspGNh6Mh/V9AAwL88+nbCm3eIjjPsiRzt0acjalcz7Fn0gqrqiQCCg4Nl9gwrV66UVlnOycmZPXv26tWrpV8ZW7RocfLkSSsrq/bt2z969KhPnz7S+hRnzpy5devWwoULx48fb6xifXHmzJmvX78G0LZtW4ViFqUESun79++lRTEAlBJfmiVLliioFoyNjffs2SO9XZqrARkbGy9YsODhw4fv379PSEjIzMwUi8XW1tZOTk516tRp27btgAEDzNT+dL927dq2bdsuXLgQGBiYlJRkYWHh7u5epUqVvn37du3a1bxUOkgzGAwGg1FKcHZ2Pnv27IoVK2bPni1RVsPY1NR03rx5M2bMKBERZ1JSUkjIFxNwLpd79+5dDw+Pws5Dli7F+/f0nTLjbA8PsnhxUYI0EHticpdiF5QhfnrdIizIRq/xePpGsT02Aev3wswEcyfo83RfiIxEcrK6AWIxXr2CakEDvLzI3r346ScaGIjUVPkesmVLwZS+nycePAfy6k3IM9x03XH+0Ib0GZHkqwdA/PzIihWwy00jO+Y96/dWy02J67ZE/ld47lGTvNBMpxR1lgD9JuFVsGJ7Uir2n4SVGf6crcu02kN37aJPVFRq5PPpkSNk8OAWLVq0b9++TZs2//zzT9u2bTkcQ+kIPnz4kJKSYmtrW7asjrW0i42KZXBdhauIFB93xZY0Ue4+bzujkpRiKKDxE8CoRFaVVq1S6VSfkoL169G9e2HFPuaGlzIAIKuDUQo0DQ8fPtyzZ490BUYVEwbh0BlExSrvJQRNi2UHsliMH3/Hmav4LPcxcv0+mtXHzuXaClDIL7/g0SNs25Z799gxECLzYNB8uFrFg4WmGLQXJORibIzGjUnjwpsHKPs6lw/1RbgKw8Xb2HIQcZ9BKZwc8H0P9NTBYr9pU/LTT/TvvxGb/3nm5ERGjFCQJW1dk/z2Tbb84+CZ+eWjkQIHqpYTEUKAjiERAELtrLPk3p4IpS9cHR95OIvyPqGEGv9cjFIAIWT0iB//t3xBXHzsxStnTUxNu3bqKe2SfwmXoI5ByvzfZ8XEfQLQpFELO1v7kg2GwSgl2NnaAUhIUJJ4o3/9RdevR04OAAQEIDmZrF1L//ort4QQgIwMeu4c6dQJNjYoWxaaflxQSu89uA2gjF+5Pj0HlitbQa+XwvhGuHXrFgBCSNOmTUs6FoaOlJpfySUBl4s2jfF9D5gW2BuhR3hc9O+Erq1K6He+nkhKSurevbtUwdS9e/dOnToBCAoKatSo0apVq6RfHIcPH37p0iVr69wte5UqVXr06NHYsWOld9PS0qZOnVq5cuU7dxQ9MYRC4cSJE1etWgXAwsLi77//Lrbr0khSUhLJg8PhVKhQ4f79+wDMzc3bt28vG/brr7+S/GRmZgIQi8VEBX379pUeu3XrVlVjFPj1118LRlitWrUW+cnJydm4cSOAihUrKtSbUAOfn7trgFu0Gpht2rShedja2qoZyeFwfvvtt3PnzoWEhCQnJ+fk5IjF4uTk5JCQkH379g0fPly9mgGAk5PTrFmzrl+/HhcXJxQKU1JSAgMDjxw50r9/f6ZmYDAYDAZDI4SQGTNm/O9//yvY1bx585cvX86dO7ekLKk+fPggvzRZsWJFHdQMAODgQHbsILVq5dsNzeWSSpU4//wDA4tohULh8uXL27RpU7du3YYNG/bt2/fZs2fqD/nIR0gWAFhw0d9Fz/H88S+eByjvyszC7hP4rLqSdZEwM1PpmSDDykp9P/Hy4hw+zA0I4EZFkZEjv3Qo++76ywS4OxVsBoAMYjG67MGMUZNJzZrw8ICbG6lQAT16kGPHIFdI3tkYANJaFUnN8DoDgZkAYMHFzz46Giks/BuvlZeAhyAHRy+qTDfqjXPnclcblRIdTTdvBrBnz54VK1bMmTPHzc1tyJAhBw8ezMrKUnrEw4cPv//+ey8vL3t7+7p1665YsSIlJUV9CCkpKcuXLy9XrlzLli3Hjh3bsmVLf3//kydP6n5RhmfOePioftNyccQvBfRDdjxInyVJQohKLjXDlyBTLulZxkvDeE9XDQP0T2goDQ9X00/Dw/HqVbGFUyhkOgapsqFEyMrKGj58+Lp16+QLjBbEwxV9OsJUxZt39UqYP8Ug4Skw6XfsPZFPzQAgNQNnrmHgVHUHyosVyNixZOtW+T49RlhNU9KkcrHpr9SuwGg1QAtyhBg4BUN/xplrePwKT17j/A2MnoNuYwvjRZEHGTKEc+gQ6dSJVK4MHx9SuTJp25azdy/58Uf5YUEvs98H5Sh8FBtLBLLbZyr6vnJxAFA/Ks43NR1Axc/J7ulfPoYkhGQZ8URyKTGLgj45jFKJpYXltMmz7e0cAJw6c/TWnWsKA0pczRAQ9FqqZgDQtnXptRxmMIqZMn7lALwNUVZ46cqVL78vxGL67BmEQsWqSbGxkkGDJD160J49obpStkQiefjo7vJVfzx7/piA1Kj2XflyFbUULDL+a9y4cQNAlSpV1H8HZpRmvuYcuz5wdcKw3ohNwN6TEOlNqZyP7m0xsj+83AwyefGQk5PTq1cv6SY5Nze3LVu28Pn8xYsXL1++PCcnB4C5uflff/01roDXq7m5+YYNG3r37j169Ojw8HAAPj4+Cin2q1evTpkyRWrkYGxsvG/fPkPYM5iamur2Bdfe3r5cuXLv37+XbzQ3N9+xY4ejo6OeotMzK1eujIuLAyBTk6ji06dPRkZGtra2fD5/+/bt0kY3t6/5ycpgMBgMBqOQjB49esmSJbKEore39x9//DFkyJCSXQVIzr+h3929wF5m7fH2JidP4swZeu4csrKIsTGaNSMDBmhTjroohIWF9enT5+XLlyK5OgE3b94cOHCgGv3unZTcG01tYaZvt9ob9yFR/Y04LAobDyhJsuqBMmWIkxNNT1c5wNqatG5dsFmdjXCedZxSyvpg7GCs2oaCuX57G/w4jGfz/TRgGsnJQU4OLC0LPtddjAutZij4kpE9mp0cYa3rL+87T6Hm/J/i8O9eLPlZx8m1QpOHOUJDpf/26NGjR48eERERFy9e3LFjx7hx4zp37ty7d++WLVva2tpSSp88efLnn38+efLkp59+WrRokbW19Zs3b7Zs2VK2bNkuXbrUqFHDwcHB3Nzc2tra1NTU0tJSJBIFBQWdO3fu8uXLXbp0OXDgQJ06uVvCr1y5MnHixDt37ixbtqx0Llk6O2D6KCxYg8QC7iTWlhjVH5UK5DjNuPA2RbgA2RI8TkNDnQqUyHPxNrYezM0EO9phZH+0V7EZSUxxPhG/f6Qfs3K1FGZcVLFAPWs0/Z5cvItPKozqHe3xs8oKgYaCBgdDvQgmM5MGBJAaNYopoEJCp1YqQZ+GnJycIUOG1K9fv0+fPhoHL5mOjEwcv4TElC+NPC6qV8L+v4vD0+JlMM5cg1CkpItS3HmCA6cxoKuS3oJvCzq8Ucj2f6v/FJg7Eedu4YMKjY2fF+ZPKuyZdaV1azx4kK86kTzm5sjbV1MUhs3AqauKZhCZfFy+jQFTcHpT4Wf08yMbNwJQ8wjduZ4l4Cs+CjkcMwASQk5W8r1QzhuAU5ag/5vc5TszkfjXm0/eO9gkWJhlGBllGvNyuFwTkdhUJMrmcSV2drV+m1n4WBl6QIciLw72jj9NmfPnXwvT09P2Hdzp7uYp3X5d4lIGKY55zvYcDtfZSd96ZAbjq6VSRX8Ab0MClVgiCYX57opEyM6GuzveyHkJisXg88Hn02fPMHMmkdosBQfTc+fg40O6doWx8cfQ97v2bv0UHQnAyMhYKMx5+Phupw6sAjVDCdnZ2Q8ePADQokWLko6FoTv/dUEDAF9PzByLLAFOX4UgW58zG/HQrilmjytGObZhyM7Olu53NzY23r9/v6OjY2Rk5OHDh6Vqhnr16u3cubNSJZW/w9u2bRsUFLRkyZIHDx6cPHlSOlV2dvahQ4f+/fdf6fsIABcXl3379rVq1apYrqkQrFix4v3792KxmFLK5XLd3d3btWunoGaoWrVq7969DR1J1apV5e9KDTMUCA4OXrx4MQAXF5eCEhMFVq1a9ddff8m3VKtWzdLSssiRMhgMBoPB+GqwtbU9ffr0rFmz4uLiBg0aNHfuXFPTYvHdVosw/xqHiYkJMjLowYN4+pQCxNub/PADtFdhEkK6diVdlSU9DENGRkaPHj1evnyp0J6QkLB582YrK6s//vhD6YF3U3JXZhvb6jlHKxIjQZMBQ0CIhgE6wuPRunXx8aOqflKhgoJbhvyal/rVai1zVIIgYlWNlvPFTyMxRFaTzdhYlXWEjVHutNbXJPE5uYYNWp5XFnBIVu6N2tY6PpoiseK+5IJ8VLdTXR9ozBbkz2t5e3uPHj169OjRCQkJR44c2bBhw7Bhw7hcrlAodHd3Hzt27J49e2RvMs2aNWvWrFlMTMzp06eDg4NfvnzJ5/NTU1MFAkFmZiaHwylfvnyHDh02bNhgb5/PwLlNmzYPHz5s167dwoULf/vtN71esN4Y1R9Wlli2Ce9DkSMCAB4HZX0wbjDGDVJ+SCt7bI8GgL0xtKGN7m8Cgmz8MB03HiJNrmzxzUdo0QC7VsAk//P5ZjKmh9CQ/IYafDGepuFpGgBqNgdm9yG4RGj+3XHmZujfGXWKv7amuTk4HA3u+hYWxRWNLpSUpuHOnTtTpkwpW7as1NNRI4Rg7QIM6Y5V2/EpDlQCKyu0bYJJQ4vJgvTv7eo+uTKzsPeUckGDPAofIgU/U9R8ymiTLrW1xh/T8PMSRBdQf7k6Yv4kOBWX/TwZPhynT1MVXlCkTh3SoUMRT3HzEa4/UPniu/8MB8+iv+r6UTqTma7klB+sa3K5IUcr+4baWQOwFeRMfvDKXE7/wjUxqfg5peLnFMUjTU1Jhx6kSnX9B8rQDm2kQgq4OLtOGv/zspWLRCLRlh3rf/91qYlJyf9gkRIWmiujGTJweMlGwmCUKpwcne3tHJKSE+PiYlxd8+9PqFQJcvUlibc3LC3J4sWIjKRv30IiAZebr0xSWBgAunYt3boViYngcLBly93pk3cfPyCRiB0dnDp37F6pov+VaxcqV/QvnqtjfHU8fPhQmk1r3rx5ScfC0B0maACAMl744yeYm+LEZaSq3jhUKCzM0LEFfp2IimX0M2EJYmVldfr06bFjx7Zu3Vr6gvfy8rp27Vr37t3HjRs3cuRIjcuIZmZmixYtkm/hcrkHDhyQqhk4HM7333+/fPny0mn20r17d41jBgwYMGDAgGIIRiPh4eHSnwSLFy/WWLKhrpytLgBbW9tSVe+DwWAwGAxG8dCkSZO7d++WdBT5MM6fZs4KDaWdO9O8jDgF6LFjpGNH8ttvGgtqlgi//PLLKxWG53w+f8+ePZMmTXJxUdzCRYFbednrxrZ6DkmbRWPDbXPj/P47DQykyuq1E29v8uefyuPR38a7SQto8wbo0lIxlasU2a8b62sSAMGZSgQNstjU/BSKzZPLe+pqa020cEY3uD2BnZ36furiojQEJyen8ePHjx8/XiKRJCcnGxsbW6koLOLm5jZmzJjCxmVra3vmzJn69evXqFGjR/5S66WH/p3Roy3O38T1+xCJ0KQeurdRt699gCvZHk0B7I/FIFc0stXxvEOn48w1xVd9WgZOX8XQn3FwbW4LBf4XSpeF5/Nu4RGYcPJVneBzgMYwbkDFdyA6TcAHAF9PDOqOeRN1jLAokBo1qKsrolW4RgBwdib16hVjRLpQzJqGFy9ezJo16927d4sWLRo8eHChjq1fCwdqGSguDRSUCCigSu6g8eMjR4j4RKRnUkt9FKvs0Q5ODpizHO/CkZIKADaWKOeHRVPRsqEe5tcWLpds2YLhw+mbN/nyQDweqVOHaKdiUc/GfUhJU9mbmYV9Jw0iaOBI09/ceMpJB/jgJlNu3OlqCZSTK0pwT8+a8Oi1U9aXbT/E1xd9+tCdO5GQkG8uCwt06kR++kn/Uf43kH3tKeKXNB0O9/Mt26/34H0HdyYmJpw+d7xPz4FFCUBfUErPXzoDwMbapkG9xiUdDoNRuvD28k1KToz8FKEgaCB//onUVBocDEqJlxdZtQoAXF3JqVO4fBkJCdi8mUZFfTnA1BSJiXTvXiQmAoBEci/1866jeynQrk2nnt368nhGAAb0/b4YL47xlSFd8iKENGvWrKRjYegOEzTk4u2OJdNRsQy2HETYJw1af/UQAg8XDOuNUf3hUkqLEhQaLpe7ZcsW+RYPD48nT57oPCGPxzt8+HDHjh3LlCnz008/VatW/Ns6lFCUKyoltG/f/urVq//+++9I+dLCcshrL9q3b3/gwAGBQCASiVxcXBo0aFBq62gwGAwGg8H4T6HwneRWUNA1R8eW8tWOY2Lo7t1ISSGlUo55+/ZtNQu14eHh69evX7BggUL70zREZwOAvRFqKs/86o4RD452iFCdAQRQ0U/PJ/2ChQXZuxcTJtAXL5CRt2fcyIhUqkSWLUMFxQrkGpe5DWcyLNs1OOUt3RENAE/T0Ex1Tl8aidL1/YS8yrCOWqgolMLlwtEeYVHqxlQup+Pk2tKkCV68yJcbk8fBgaPid4cMDofj4OCg/8AAZ2fngwcPduvWrXHjxkUSx0skePSIXruG9HTUrEk6d4b+XOtMjNGjLXq01WpwAxu0sceVJIgoBr6mB6oTHQpPXLiJGw+Va5goxY2HuHALHZohW4IJwfRIXG6XDQ8j3NHWgTSyBQGShXiShuvJ9GQCogQAQLngNId1fVrzJWltj5F94aBB62IwbG1JpUpUtaCBlC9fCAufkkOqaSgGNcOaNWuWLFmycOHC4cOHGxm43JJ+0fhOr8NHwaMXWLAWoZHIzIKxMdycMagrxg0qqjiscW3cOoCgD7j7BJSiUW34ly/ShDri5ESOH8e6dbh9G4mJIAROTmjblowapRcBaHyihgHy1Un0iK09V2S5S2L0pmAXT0Lbfojo/C7CSCy3kuvujvnzSdu2pFkz+tdfNDwcfD6MjYmbG77/npRWDZyW6GBvoEdk1vE6VI6Qn0S3A1s0a/Poyf33H0KuXr/YslkbB4eS3xf36Ml9qd19m1YdtH+DFQqF23as52cLRg4bZ2VpbcgAGYySxMPD68Wrp58+Rdat3SBfh6Ul2bOHJCcjJwfyKn9TU6mrIn33DocPIzsbACws0L07DQpCTIx01GMP5501K1JgQN/vW7dsX1xXw/i68fHxIYS0aNGi4MYSxlcEEzR8wd4Wo/qjlj/2nMDJy8jI0nxIQUyM0akFhvZCw1qw0fcq5DeGubn5zZs3dT78woULegzmW6Jhw4YNG2q1C8DW1rZ///6GjofBYDAYDAajsFSqVMnMzIzP50vviint+PnzIXv7bvIGVEIhvXIFV6+S1q1LJkoVZGdnJyZqWPIPCAgo2PhPZO7ybmdHcA2w7b5xbTwPVJn+8XJTaYOvH+zsyP795MkTycGDSEsjRkbo0IF07AguVzakZGshK4gS6lqTHdEUwJ0UOs1Hw+OhNPKoPIcGN10FDQDaNMazNyoF9z7uGF+4vdaFhkyejGvXlLprgMtFq1ZQXXywGKhXr97QoUOnTp26d+9eHad4+pTOn0/fvYP0DWfvXrpuHenenUyfrsc4tWdNJdLiCY3PQYoIXZ/TiV742YdYF2blZushpGeo7E3LwNZDaN4YA17TG3mWMK3ssbEykXcisTNCWwe0dSB/lMXtFKwIp1L/GIEpHtanTX1hp++yOIWC/PknBgygHz4o6fLxUWX6UgopBjXD1q1b//3338ePH3t5eRn2TJTizh169izl84mXFxkwAJ6eRZzSWZMUysG20HP2m4w4ueIpn2IREIzrD7B/daGnKkjlsqWg5qyREZk2DdOmGWRyja/7AgMoxZW7OH4J6VnwcsWw3qhQePVk684Wt9+8VTyV2IWTU8851aVK/DrY8mlyAgHg6EjKlCG//QZpzdZatciePUQiQVoaLC3BK45lcH15GKhCKikoip6gBCli2ISQfr0HL12+QCQSnTp7bPjQsXqMTQcEAsGR4/sB2FjbtGyulXRRIpHs3LP53oPb0rsHD+8ZNXyCAUNkMEqUsn7lADx9/qhj+65KysSo9oEjS5bAzQ137oDDQffuZOBAREdTBwckJFBCjlUqQ4FKlMvUDAztGTRoUJMmTVxdXUs6EEaRYIKGfFhZoEV9+HqgQzNcvoNr9xEVq+2xzg5o2RDtmqBudZT3NWCQDAaDwWAwGAzGt42ZmVn37t0PHDggaxFS2isx8X82NtPlXevT0rBjB0qZoEG6yqxxjELLvRQcjwcAAozyMEim8LcpuPkIr4KVdJmZoF9nuBbDPrc6dTh16hj+NLqgsMLeIm+F7W4qsiUwKeTW1k/ZiMkGAHMuvItQ5XnOOFy9i8fKCphYmGNoL8NXZzc2Jlu2YPRoGhCQz6fB0pI0b06WLTPw6TWzYMECf3//a9eutWrVqtAH37snmTYtX/ECShEWRjdtQnx8iVydhwmO1yA9X9L4HAgpVkdgRzSd5E0mesKMq/lwAPEqTPhlxKWj9yt6NyX37mgP/FmeqBJRcQia26G5HTmdgOkhNDYHFFgehhfpdHNlYldSu/1dXcm2bZg0iQYHIyfPC4XHI5UqkZUr4eNTQmGVOuLj42fPnn3r1i2DqxmCguiMGTQkRCoMogDdt480akT++gsmuhbdAcYOxNW7SFZR48DEBN3bFHpOeTWDFH4OLtzCzK9GBlOSFFZiEvAO437FmxAI8hR+u4+jSR1s+R8sNJRIzYeHj5GPa/Pw2CvyjZQbJzF+kmDd/NYPmyoNA96+pWIxqVABzs6Kx3M4sLVVbDQYMg+DrxGFyPWrmVCYXDflh59v2e9q1n36/NGDR3c7tu/m6lKSfjzHTx1MSUkG0KvHACXJWmW8fPVMpmYAEPUpzECxMRilgSqVq7m6usfGRi/4Y07f3oO+q1lX8zFSCCGTJ2PyZFmD0MkpuEWT0MDXyVxOkrmJjUg8adYCQ8TM+Ibx9vYu6RAYRYUJGpTg6wlfT9Suik4tEPAOwR/xPhwx8UhMhlD0ZRiXC3sbuDmjnA8qloF/eVStgIplSi5uBoPBYDAYDAbjW2HNmjVHjx4VCoWyFgrMSk114XK/N5creR2rtQC5uDA2NnZ0dAwPD1czpkaNGvJ3+RJMepu7mtvdWf/1JqRYmOHwOgycglfBEMklph3s0LcjFhlmM+fXi6cpypjhIx98MZ6kobFt4Q4/nOfk38BGWvxbR4yNcHw9BkzB09fgZ39pd3fG4B6YWzyb+tzdycmT2LABN24gJYXyeMTJCUOGkPalYlOUubn5ypUrp02b9vz5c06hPNWFQvrbb1BauYDPp2fOoE0b0q6dvuLUnqqWuFmHjAmit5MBIEWERR/p7hhsr0K+08aXWv3zzQrvOtOslNx7v5UhP2mX/e/qhEa2ZEwgvZIEAJcT0eQJ3VCJNC2pwhNlypDTp3H6NC5cQFYWzMzQpg3p2VPe9IWxbt26/v37V65c2bCnefuWjhxJIyPzNSYk0FOnkJBA9u7VeVt8kzpo0QAnryh3qalbFaMHaDWPxuyyUIiz1wof33+P8YNx4wGSU5X3Wpjh+x5f7gZ9QJ8fEZb/efE5GSevIGEMzm2DcWEUUb/MG7ZulXfQ+5tCGg2S6+BFuTFC8wMiiw8i64m8hg2/IhGBNmUjdC4tof2Bal4aag4vrGJDlY5BoUX7K+3WpfezF48lEsnps8dGj5iofST6JTTsw41bVwFUKF+5Yf0mWh7l4OAob1PhaFdAf8NgfENwudzJE6av3/R3ZFT4+k1/ly1TvnXL9jWr1y5UAayEhLjzl04/efaIL8hCGQ9p46Aho43LGrrwHoPBKHUwQYNK/Lzg54XubfEhAu/CEB2HxGSkZSI7B5TCxBjWlrC3hZsTyvmggl9R6+0xGAwGg8FgMBgMGU5OTpcvX+7Spk2GSCTfPjE5ubmJibcsZSWneCg9tGzZ8vnz5xIVdQLKlCkzdmw+j9zfP9D3WQBgzcPScgb8XeHtjpsHsG4nLt5BegY4XHg4Y/po1K5quHN+xbSwx8dPAHAliTYujMF+pACrI3KXqvu6FPUBdbDDpZ04eBaHzyIlA0Y8+LhjxhiUK85d6Dwe+fFH/PgjtHAcL3569uz5119/HTp0aMAA7dKbAAB6+DB9905ld3o6tm1DSQgaALib4HRNciweS0Jz3xzC+Oj4nG6oTHpqyn042arsIq7gTaBZDgBAgKXlyfjC1ARwMMLh6mRJGF0RBgpECdD1BR3kij/KEXtdrRo+xeLoBYR/go8HenWApzIX2HspOJVAzbgY4EoqyunZwOGQ7t3RvbuO5y4FkNXBhqs6QSnduXPnmTNnDDT/l9PMmKGoZpB1PXqE1avJ9Ok6m/BvX4YhP+HGQ2Rkfmk0NUadajj8DwolYQJgWlnl2cNjCjfVf5OmddC6EY5fhLjAFxxC0Lgu+nT80jJhnqKaQQqluP8CC/7GksIU9iEEk35qFRvd7NqZzISEDIEwVoh3SVl30zOSn798fPDInsEDhhX6egyJlnoCjcNUjVHaKK8VUK8SUKpIMHQNCzUxF+rU7m4e9eo0fPj43uOnDzq06+rlWQI7biUS8e592yQSCY/HGzJwuPYKD28v36aNW966kyuh8vFjGVnGN46To/OvsxfdunPt1NljHz6++/DxnYWF5Xc161asUNm/SnVLC0v1h4dHhK5YvVggEADw9fHz8S4TERlWv26j75oV3piNwWB8/TBBg2bKeqMsMyNhMBgMBoPBYDCKl+bNm0cMG/bD3r2n+XxZYyalC9PStsgqbtrYlExwalm4cOG1a9eePXtWsMvS0nLEiBGOjo6yljsp2Pgp9/bScsRdd3NureBxMXUEpo4w7Fm+Ddrak22fKICzCfhNOys+Clz4jJ9DaLIQAMqYobc+tt4RggFdMKCLHqb6Vpk3b97MmTP79+9fiG2jt2/nK6JRkJiSzHASoLczejiRPbGY/56miCCQYEQgzRSTIWoNtof1wc3H+bK/UjhVwR1GiRkA8AhWViA/uBc6Kg7Br36kthUmBNMkISiwNxYXEumCsmSIa+HMSDKyMGYu7j9HbEJuy8qtaPAdNi2Gtdzi9poIzP+Qm+laE0GHueMXP931E6UQw2karl27ZmdnV61aNUNM/oUnT+jbtyp7RSJcuYLphUlc58fEGIfX4cQVbD+MxCRIKOxs0bMtRvbT97Yiw2Zyvx22/g+U4uo9pMiVArG0QNM62LPqS8uzNwh4r3ISiRiXbmPxz4V+EF3deYPG2AA2gEfIO/NNW3Ot+2/evtqzez9zM3P1h+sXnR0UtERmhKCgaVDlcCAfjMaPQoWwlZ5I1lXEa5ReiHSSos8mpVvnXo+fPpRIxCdOH540/ueiT1hYLl+9EBkVDqBLp55uroX7NB0ycHj5chVPnztuZGTUukVbwwTIYJQiOBxOi2ZtGjZoev/B7bv3b4aFh96+e/323es8Hq96tVpVq1S3t3e0s7VzcnRRcG6QSCTbdm4UCATf1azbs3u/ki0xw2AwSgNM0MBgMBgMBoPBYDBKKXaDBx+/ffuHyMi9WVmyxn1ZWUtsbJw5HBCC2rVLMDxVmJmZnTlzpnfv3s+ePcvO/lInwM3NbcSIEb/88ousJUuMH4OphAJABweoz1MyipmW9jDnIkuMt1l4no5aqkuBRAlwNxV3U+iVRHzKe8CNOdhQmZgUcgMxQzfat28/Y8aMGzdutGzZUttj5F6bSqE5OUQk0tktXy9wCX5wQ3Nb0v81Dc6EhGLSW2rOJb1UC2W6tEKzejh/A7KcETEGpxflNsm117DkYrs/aeege1QdHXG/Hpn9jh6PB4BEISYF013RWFuJVLbQaoYsAToNx+PX+RrjEnHyMqJicGEHLM0B4E4Kfvv4JfclotjyCSfi6Q7/kit1oT/I6mDDTS6RSH799deffzZ4no+eOwe5D2glA+LjSUKCmgHa0KMNerTR8dhCeeMzNGJshD0rcf0BNuzF52RIKBxtMbQXurbON+zkFaRnqJsn7jMiY+BdeFmVlIDAV/9uWp2TkyO9a2/vaGJsYEGoClRl6As+8QqqDTSm9uWlABopOKyw0gH1dg56ESLIVBpFnM3Z2bVRg6Z37t149fr50+ePateqV/TYtCclJfnkmaMA3N08OrQttNqUENKgXuMG9RobIDQGo/RiYmzSolmbFs3afIqOfBPwKij4TdDbwGfPHz97/lg6gMPhuLt51qvTsE2rDlJlw9NnD6NjopycXEaPmMDjfUNqVgaDoStM0MBgMBgMBoPBYDBKKy1acGrXXpeefkkgSMir4JBN6c7MzBlWVqR8eWL4bI1uuLm53blzZ+vWrSdOnEhLS+NwOL6+vnPnzq1YsaL8sLnvaSgfAOyM8HcllnQpXZhx0N0J+2MBYFSg5En9fPvPIwR4mIrbKfRWMkL5isc6GGG7P6lfGg1Evlnatm27YMEC7QUN1NZW/QBiYVGyagYZvmY4X4v0eElfpkNCMS6IOhqRZqoz+nv+wuBpuP0EGZkgnuCNpCRPAOFpgkM1iL92sgM1uBpjhz8Z5IrpITRcAACP09DyKd1ehXR01HQwMOV3PHmjvOvpG0z6Hdv/RLIQ44Jy9V6NbGHCwfUkAPgsRN9X9FodUqXIV1EaMJA9w/Lly42NjQcPHmyIyfORnq5hQE4OMnIz24Y2tFdP7e40IERlr7UlBMUYzNdOywZo2UDdAHn/BqXkCJFewEhGPWlpqS9ePbW1sfsY9uH8xdMSiZjD4fbq0c/J0bl8uYpcWTGy4kKWm5dS2CIOOssU9I56hYHCZRYdfU3Yu+eAl6+fpaen7T+4s3JFf3Pz4vtI2LV3q1CYA6BPz4HF/8RjML52PNy9PNy92rftnJqa8uTZw/CI0OSUpE+fItMz0qM+RUR9ijh19qi7q0eNGrXvP7gNoFnjFkzNwGAwpJSKH+cMBoPBYDAYDAaDoRSyYYPN99+PvHHjf6mpssaDWVkza9Uia9bAovRmtDgczujRo0ePHq1qwKVE7IjOvb2iPHE1LqbAGNozwYsciKOU4n0W6fKCtrIjn7JpYAYCM5EqUn6IgxEGuWKqD3FkK2/FS8+ePa9cuaL9eE6/fpLz52WpViWUK0WVre2NcLIG6ficBmUiW4JBb+i5WqS6irrDZqY4th6nrmLxS4RUp5K8bEv3oFsrL//jYGuBCRNQt27Ro2rngIf1ycpwuiYCAgn4YgwNoMdrkCa26o7K5OPuU6hJ0t1/hqhUDP9AIwUA4GCEHf7ExRhnP2N6CI3OBl+CX97T4zWYCEw5+/btW7du3b179zgcw1vEVKigYYCVFSmjXc0eAyC/FX7uXwj6AImKOjP+5RH/uPgC++apXgkg6gp5WFvB07UQE95/eGfH7k2SPG0rAGNj41HDJtSqWacIYRYVeRGAQlUIQ7sdfNXWI3pRaVhaWPbrPXjrjvWpaanHTx0ePGBY0efUBrFY/DHsPQBLS6tqVWsWz0kZjG8SGxvb1i3bS2/ff3hnz77tOcJsCwvLzMyMiKjwiKhwAA4OTg3qNSnRMBkMRimCCRoYDAaDwWAwGAxGKcbKihw5MnL+/D+XLpUtfz4XCiPXrvX29y/JwIqG1KRdekU9nNHHpYTjYSiluiW+s8LTNAC4k4w7ycqX4M25aGiDRraksS3qWoP3FWcZvmL8/PwSExMLcUCDBqRmTXrnjvJeT08yd66S9pwc+s8/ePAA6ekwNqZeXpypU1G2rC4RFxI7IxytQdo+pZ+ykS5Cn5f00nfE10z54M9C7HOmwbVy71ryM1bsmtf/7lEAFKBPn5Ju3cgffxQ9KjMOfvEjvZ0x8DX9yEeOBMMD6N26xFm1QuvRS0TEqJszygxtntMYCgAcgnWViIsxAHR2RDlz0ugRFVFcS8LTNNS2LvoVlAzSehOGsGfYv3//jBkzLl686OXlpffJC0J69aJbtyI6WuUAHx88eAADbTSXSOiJEzh/HpmZMDVF/frkhx9gaqp07O9T8PilcjGNnxc2/IGK+/Qf4H+WXu2xfAvCo1QO8POEjepCTgW5ev2ivJrB18fvhyGjPT28ixBjCVBENYOCiEFBQiE/v/YuCLJD1NTI0DtqLqRQNKjX+MHDOwFBr2/ducbjcUPevf1+0EhfHz99xKiSV29eZGZmAOjfZ4hBT8Rg/KdoWL9Jne/qvQ0JqlihyofQd1FREbFx0dWq1qxapQbzQWEwGDKYoIHBYDAYDAaDwWCUbni8ckuWfHfp0tOnT2Vt1548GVa1agkGVUR+CqGxOQDgZoJVFVgCvDB8+ECXL0dYGM3OJqam8PMjs2bBx8dAZ7v8HZkQTA/GKm40tTNCTSs0sEFzO1LHGkbsMSxp5HNdWkLWr8egQfTNG8UMp5sbmT0b3gVSZcHBdPJk+vYtZOd6+lRy7x4ZMoRMm6Zb2IXCwwTHapAOz2myEHE56P6SnqlJvApkb68lYXxQ7jsMgGrhAdv+mVgu9uOXEcnJ9NAh2Nnpq2pPJQucqUVaPqFxOYjPwU8hdE9VlS+J2HiIle6StwGnAjj1KKcypGoGAiwrTzrJ1bCoaI4ezjgSBwBD3tBjNUjl0mvTUwLs2bNnzpw5165dUyhvZEAcHUnLlvTAAeUPqrMzmTkTBw8a5NTh4fTHH2lQELKzc1uuXMGhQ2TBAjRtivz2DACMeDi1CaPn4tYjJCTlHmFuiqoVsHExKviVcEWMbww7G3RrhQ37IRQq6XVxxG9TCjeh1OG/jF/Zzh26Ozo6u7l6lHKLgoI5ey3VDArPWzUTKj1Qt6exvKVEMfxhpefSy4kG9P1+weI5YrH41u1rOULh85ePDS1oePzkPgBTU9PatfRgdMRgMGQYGRlX9a8BoFKFKpUqVCnpcBgMRmmECRoYDAaDwWAwGAzGV0C7du3kBQ0vX74s6oxxcfT+fSQlkWrV8N13KMbNHwdicSIeAAiwrhKxZ7UJtIZu3Uo3bEBsbO5dAG/e0CdPyOTJZIhBtspxjh/bsGvXVLHJpbL1E20dnbmSSg2rV2n6nbuJIc7G0J2oqCgPD4/CHWNrS44excKFePiQfv4MkQg2NsTPj/z6K6oUWEhNTKTjxtEPHxTb4+Pp5s2wtSXDh+sevdZUssCBaqTHC8qXIIyPts/o1iqksW1u78t0rIukh+Ny9TeE0gkXt8w79KeJKEdxIj6fHj9ORo2CjY1eAvMwwcbKpOdLSoHTCfhfGJ3tqzxZVcEPpr4Q+oB4UNiAWAAWgA1I/teUFQ//VCLdnRQPn+dHLnymGWJEZ6PbM/HV4H1ez++DUtSoQQYMgK2tXi7na+TevXszZswoVjUDAID88QdiY+nt28jJ/zRzdiaTJpHatWGIrd5JSXT4cPruXb5GSmlICP35Z87GjahVS9Ym6zczxZ6VCI3EtqP4FAMLM/TpiGb1oCSvGhtL9+zBhw/U2Jg0aUK6ddNz/P8B/jcTkbG4eAt8Qb52V0fMGIPG3xViKkppYuJnAH6+5apXK8yRBkBLwQHUFqFQU5NCJn1QGCMvOFB6rA6vMjUaiGLQ90ivVOmfUfuzu7q6N2nU4ubtq0KRqFGDpq1atNd/oHIIhTmvXj8HUKN6bSMjViuOwWAwGIxihQkaGAwGg8FgMBgMxleAr6+v/N3k5GTd54qJodOn06AgJCQAoKamxNcX339Phg4tWoxaEZ+D2e9zF2pHeqCNfTGc8xuBXrpE16xBUpJiR0wMXbmSeHujWTP9nlEyYwZOn0ZmZkWg4ot7ua0HbciAAfj1V/2ei1FEQkND/fwKvy/TzIwsXQqJhHz6BD4fnp4wN1c6ULJgAQqqGaSkp2PHDvTrB4visAtoYINdVcmQNzRbgphsdHpOq1jAnIswPj7LbYZ2Nca/22a1vHRA5UQREfTIETJypL4Ca2mP0Z7YFAUAS0MRm02XliNmclIxIcWOT9jGp5IZUK8g6+2MReWIhzLZkK8ZDlYnA1/TNBHiRZwBJnUuXl5sIcjEmTN0zx4ycCCZOFFfVyTlUyyWb8b7CGTnwN4GfTqgT0dlKXCtMUS9CaFQOGLEiI0bN1auXFmP02oFj0e2b8fmzTh9msbFQSiEuTnx9SUzZ6JGDRhG6EPnzlVUM8iIiaG//cY5fRoq0qJ+Xlg0VfXUEgmdP59euoSY3Moo9ORJbNhQ1Ij/e3A42L8aWw5i9wnExCNbCEsz+HljwRTUKaTBVmLS5+ycbADuboVUrRkAjYIDVUcptKgXExSDTYLSAIrZ90LVlaoRfBSkedNWN29fpZS6u3vaWOtHoqeKoLeB0qdi7ZrMnoHBYDAYjOKGCRoYDAaDwWAwGAzGV8CFCxfk7xZ6K7aMsDD6ww/0o5z7ukBAg4Pxv/8hIoIYPks97wNNFgKAjykWlS3VhsmljtWrlagZpCQk0BUriF4FDXT9epw6hawsxY7UVLp/PypUIP366fF0jCISGRnpo3PlEQ4HXl7qBojF5M0bNdkVGhaGU6fIwIE6BlBI2jngWA3y/RuaJASAwEzFAT2c8Zd9ov3zq+pmoZS+fq3f96DFZcn7LHotCQC2R+NSIh3mTmpaIVuCV+n0nyhkKi02IQ1HAESBG0zGVcbSlurO0sQWh17s7l6pfzbPOMCr0h+9py/d+zsAhIfTtWuRmUlmztTXFf21BRv3IzLmS8vl29h0APtXw1F/cjSpxKGow8ad6NZNnyKJQkAIGTMGY8aQjAykpcHJCUZGKJoHvjoEAvrmjZp+NWoGjdCJE+nFi/kqJYjFNCREh6kYAEb1x6j+4AuQmg5He/B0MsOKi8+1ZXJ1cdNncLqijeBAfoAaMwY1p1A/baFS/vo6e9FR+ndTKqrQ/gK9PH1cXd1jY6Nv3r7WukU7Hs+AvmeBQa8B8Hi8KpW/4rJ3DAaDwWB8pXBKOgAGg8FgMBgMBoPB0MDnz5/PnDkj39KiRQtdJqKUTpmST80gIz2dHjyI27d1mVZrnqXhYO6yPNZUIubFV+aiVBAdh+2HsWwTzl6HIFvz+HwEBdHwcDX9NCwMYWEquz9/pufP08OHERAAbZbIRSIcPqxEzSAlLQ3btmmehKEKsZhu306HDKFdukh695b8+COCtUroqiE6Olp3nZNGEhKoelcYiYTK1cQpBprY4m5d0s8FJnLrOjY8DHDF1dpkpz9xNOFothHQd6kdYw4OVCP9XXLvfsrG4lDa9xUd8oYuC/+iZrDgwjMO3JNEtIEI/yLChSRnBhH+TIw3kB5cLB2l6TRv39bfvvqv7XOl97a3/j7e2jG3KzOTHjyI9+/1cjn/7sGyzfnUDAD42bjzBD3HF/5NDIDW2oWvFUtLuLtL1QwAKKUGyYy+f4/4eFWd3KgoAJJ//tFhYnryJL12LZ+aIQ+xp6ekeXOakaHDtAwzU7g6qVAzBAXRTZvoihX06lWlf3kAaWmp0hu2tqXF1Urpc5vIoeaZX3ShjyzlL7shH0Bhp5I/XOeQtDwRVUbRJ6/7XX0ACQlx+w/vKvpsanj3/i0AX5+yJiamBj0Rg8FgMBiMgjCHBgaDwWAwGAwGg1HauXTpklBumdvDw6NVq1Y6zEOvXaOBgSq7U1Lov/+Spk11mFlLfv+Yu3Db3Qkt7Ax3nlJHQhJGzcHLQMQlAhRGRvD1RO8OmD9JW+d2+uoV0tLUjUhOpgEBJH9pEgCIiaEzZ9LgYMTGAqAWFsTHB2PGkN691c32+DGNiFAXT2Qkef8e5cppFb3ByM7B67dIz4S3O8p6l2wsWhMbS8eMoa9fQySStUnu3SM9epD583WeNSYmpkmTJvqITxmEaHymEg4HACjFhw9IToaTEwo+G/WKuwk2VyGrxXiXBQmFgzG8TfElSjs74uBAVed9weWSxo31HpUJB5uqkOb2+P0DjctR7CVAbxeypiIsuNgM7DiKqDRkZsHCHB5+GNoD4wZrPoVk7VokJAxOOLSj1eAnZWtl84w3tB8x//Cy3O74eMnatZy//y7ihaSmY/1epKUr7332BgvXYcnPOk6uUG9CXfmJpCTap4/y8gr29mThQtK9+9q1a69evXrixAkdoyk23r2TbNpEPn0CIdTZmTNyJKrqtMtZKIRYpdeH2NMTAAQCXWbev1+ljg2gHz9izx4ydqwuMzMKEhRE58yh797lfrgbGcHXF4MHF6yDk56e++lvZWlVzDHqgEKGXqn9gJZZfKkCQEFnID224Dy66SSk88srMAwhQpKPuVCHaIlInPsb4dbt634+5Zo0al6o8LQkOyc76lMkgPLlKhhifgaDwWAwGOphggYGg8FgMBgMBoNR2gkKCpK/27dvX65OG4vpmTMakhxRUaBUc46dz0dWFhwcCnX2h6m4kQwAPILf/0vFJmLi0Xkkgj7k3ScQivAuDKu3ITQKO5apO/YL5uaax5iZKbaEhtJhw/J5cmRm0sBALFiA8HDy00+qZqKBgchWu/86LY2GhpKSEzRkCfDTH7jzFFExyM6Bgy283fHjUAzqVlIRaYdAQIcPV2IXn5BA9+yBuTmZPl23iaOiotzd3YsaniqcnIidHf38WeUALhd169KVK3H+PI2JQXo6bGyIuzv69SMjRhgqKgCABRc1leb4CEH9+ggOVmVJQsqWJZ07Gyiqwa7o7UzOfcbNZBopgDkXniZoYEPaOUDmTDN6AEYPQEw8YhPg6gQ3Z20nJ58+SS9p8rmNQydtALCh/agBd49ViM41ZiBRUUUJPkmI4/E485iGuhGOCWgKaCKQP4EuobhxX5fJ6dRKhTJpiJ+97HR4vVDjXn6I6iq84EgT5QJNwtq12a1bL1++/MSJE+/CEJsAR3tU9AOntPmxSiR0/nx67hwSEmRPR8m1a2jZkrNiBXiFXJz09YWDA2JiVA4wNkatWrrEqWZOAJTiyRMwQYNeePZMMnEi5F+qQiF99w4rViAmRqH+V0ZmOgAej2dqWuBTvqRRkAKoz9kXRXOg8SidhQgyTUNRJtGSolfKUEqDek2v37wqEPAB7Nq3xc7W3r9KNb2fJSoqQiIRA/D1KaP3yRkMBoPBYGiECRoYDAaDwWAwGAzGV4ZuagYAJCND/TIqzc4mmZmwtFTeLRLRf/7B5cs0IQEiEbGyQoUKZN48eHlpc/Y1Ebkn7+8CvyKsyYeGhu7cufPjx4/u7u4DBw6sUaOG7nMVC8NmyakZ5BDk4PQVbDmIUf01T0Jq16aOjlCTUXZ1JdWr52uhlE6erLzCSEoK3bWLNG+O2rWVz+boqLxdhpERsbXVMMZgpGWg00g8e/MlVZ2YgsQU/LwEge/wh667xosBunw5DQhQ3sfn06NHybBhmv/4ynj37l05w+lLOBxaqxaU7pIHABA/P5w+Te/c+WKZnpxMk5Pxv//RV684q1cbKjC1kDlz8OSJEvkIADs7/PgjTEwMd3ZTDno5o5ezBvGWm3MhpAy55P2Ruzw5X/vji6dlavKNTUdOWHdpYQ+zHIH8gMKSkIOZ7+iZz8iRADbgfp/3AhNC8gGSYEKDQaMACgCfkyHIhmnh/4Tq/BjkyBJgwq/0zr2fP5k4SVuWGk1pJHn0r2CGOeXnTvXx4/ZffrG2rz5+0XeRMUhJh7UFPNzQtTXm/1iKZA107lx66JDi45KUhBMnaE4O+fffwk1nZ0d8falq8QHx9dXFbIlSKmcboxytn1ofI7BsM8KiIBTB1gr9OqNfJ20dib59RCI6Zw6UCo8yMuihQ6RNGzRoIGtLSUkGYGVpbdCaCPpCFmRBb4ZCuTVovFg9KgPUSzEMpHLQo4TC3c3jp8mzV/y9OCc7h0rov5tW/vbL/5ydXDQfWRik9gwAvDx99Dszg8FgMBgMbSg1P24YDAaDwWAwGAwGQwXly5eXv7tjx46UlBQd5qE2NuoHEDMzWFgo7xMI6KBBdNUq+vIloqMRH08/fKDnz0v698fVqxpP/YGPc4kAQICpPjquyGdkZPTu3btBgwa///777t27//zzzxYtWrRp0yZG/abSEuVlEF6qyF8DyBJg13HtJnJ3J/mfBgqQChUUEuH04kV1FUYSE6nqNDNp3BguapfC3d11NEvXByNm4elrJRvvU9Kw7QjOXS+JmLTkwQNVhgEAEBVFd+7UYdbo6GhCiIv6h6xocObPJxVUuEzb2FA3t3xqBhl8Ps6fp5s2GS4wdZibk127SL16MM1f7dvHh8yZQ3r2LJmoio61tfRfQunfW2dKRQxvvKtM/2GxwoBCEZ2NTs/psXjkSAr0GYFTCbwe1Gg2NV5KecMppwEkphAXHKkn+AJ0HoFD58knSa6aARxEe7kda9qt5vDbbeaf+m7F7Z6z9s7rPeOXXYci6dxXb5GcBkqRmoHAd1i5Fb0nqinLULy8eUMvXFAuBRCL6c2buF7o9ywybx7c3JT3WVtj+HAF1wexGC8Cceoqnr6BSNWfhRBipaGiAdXOmen3tWg7FDuP4uZD3HuKczcw/le0/wFJKdoc/e1DDx+mISEqu5OT6bp18g2hYR8AuLt5GDqwwlJQo0DlkA5QpW+Qn0TV/AUrShQ2vEKN1K9wQf7alaJDHQo1+PmWHTIg1w8pJ0f478ZV796/1cvMMmJiPwEwNjZ2dHDSOJjBYDAYDIbeYYIGBoPBYDAYDAaDUdpp3749Ty45kZiYuHTpUh3m4fTqpaFygZeXqh2UdOpU+uCBkgRRZCSdP1+DTzWwIYpKKAC0d0AFLYonFITP57dt2/bYsWPx8fGyxpSUlKtXr7Zt2zYhIUGXSQ3PwbNIzVA34FMsUtK0moosXUq8vZV3+fiQJUsUGunZs8jJUTdjZKTKLkdHUk2tX3Ht2koqXBQLIaF48Fxlb3IqVm4rxmgKhUhEk5I0jFGT5VLN/fv369Wrp0tI2mNjQ7ZuJVWrQsEhxt2djB9PIiNVbt3OysLhw+pkHAbFyYkcOUJWriQdO6JJE9KiBRk/nnP6NBk4sGTi0QvNm8seBf/I4KV7f5fe3te07+ouE8HjoWXLwk4ZKUCn5zQkK/dufRvUS4TkIegHUIXnrBU4dcD7nn6eRsd/oOc/Q6jvxzZRiO/X4jEPnLbgDqS8idRoHjVeSY3mUu4QJLRwflquZqizzw3/pqvtPFPdfLCsIW8IJXJ7hoVCXLmD2VoW9DEwkg0bkJiosjstje7aVehJq1Ujv/4KT8/6rq6K/5mbkyFDZAMpxcK1qNMTrYeg/yS0+R61u2HuCuVqD+rvr+6k1tacwYM1hrZsE9btRHR8vkZ+Nm4/QY9xyNHRPeTb4sYNqDfD+PRJdjPobUBsXAyAypVKTESoPfLpeS0NGJQOUJXmJ3kotBdFi2CgYhOGrl5RkPp1G7Zv29nb0xfAp+ioZSsXrV3/14ePKq2VCktcXAwAVxf3r8IphMFgMBiMbw9WcoLBYDAYDAaDwWCUdlxcXL7//vvt27fLWtasWTN16lQ3VRs0VdGoEalWjT58qLzX0ZFMm6a8KziY3r+vKiVJIyLoH39w/vlH1WnTRNibJ3iY6KXjMujUqVMfqog8ICBg2LBhZ8+e1W1mgxKvOo0lRZCNxBTYarOhumxZ8s8/mDmThoR8SUZxuaRSJbJqFXwUHYBJVpaGCiMCAREKYWSktJf89Rf69lW6i5RUrUoWLy7YXjzsPonEFHUDIqKRyYdFqSs1bkBu3rzZVAeH+cLi60tOn8b27bh1i2ZkEB6P+vpypk6lwcFUjTgGoFFRJCQEFSsaPEKlEEK6dkXXrt9MBoaMHImTJ+nr19K7P1zf+6RszT3N+gP4vd8soYfnzGHayjXSMpCZBaElOr2kkQIAMOZgaxXSzQlx3mi6HpHSt25bcCqDU5FyKgN5JYkoFycTcDKBOhmjlzNseMgQI0OENDFSRbDkopIFqlqQKpYoawau7K8vFNING3D3Ls3IIBwO3N3J5MmoUiU6G3dTcDeF3kvB2yygDrh1NMcvvHbAqMMwGIPTEJwGVLyfiO/mdonEOHcTv0+DuanaKQwPiYvTkNjUSZBXb9EiVV1169YF8PjxY0rRfzIu3UZ2nrZNkI2QUHyMxJsQHFsPXn55EmfuXProEQ0LUzotqVcP332nPqrPSdh+BBlZynufvsHSDfhtkvo5/gMIBOr7aXY2oRSEZGcL9h3cCcDExLRRA8O/yRcGNZoDWS5fY1Jfy6y/tCSEUuVBEZPrBlIzaHle7du1gcPh9uk5UNJdfOHS2bMXTuTk5Lx6/fzV6+dly5Rv17pTzRq1OUUrwxP/OR6A3itZMBgMBoPB0BImaGAwGAwGg8FgMBhfAQsXLjx48GBWVm6WQCAQbNq06bfffivsPOSffzBokJIstZ0dGTECtWsrPYru3g21O8vJW3XGtjtjkCkGgCoWaGpXqHhzycnJuXHjhpoV52fPnn369MnDo9QZMnu7axhgYQ4XRw1jvlCzJjl7Fnv34tYtZGbC0hKtWpH+/RXcxaVQVdVD8iBmZqrUDABgb0/278ekSfT1a6Sn5zba2ZGaNcnatbC0VHmggYnSVGAki4+ERFh4Fks0hYLHI/b2VGnddBmqyjqo5dy5cydOnNAtqMLB45HRozF6tDTlkpt4OXtWg7l/RgaNiiIlJWj49uDxyPr1GD2aBgVJG/7aPjfc0fN2lcYAljQevOYupnqjrQOqWoJXIDt2Mxk7PtHAj4iJg+gj4byDYAAVOgCAKQe7qpL2DgDg4oh+nfHPbgiygRRI7kNyn4CAeIBUgkVDmu2aO2FCDjYqe1KfTgBApdNWtEBVC/jnJPv/u6zig6siwhFyeBlmlq8tze+cfnc/3DXUVPNnA00GIiCJICRC8nfMbHvnlIF3Txl1+zO3m4DTm0oCCU3ObQj/hGv30KWV9n9ZwyDRVJlD44D8SPUKUh4/fqxqgPT/74SPsws49YhEuH4fc5Zh+Zz8HQ4O5M8/MXMmDQ/P187lktq1Sf46CErZsB9hqt/hJBJcucsEDaCaisIQCwsQkpAQt23XxtjYaABdO/W0stKllIxBKfitTKo8QJ6sQZUNg5bmDRpPp75dI0VUMxSsuFFw8oJ35f8mqmYoisCCw+F26tCtYYMm5y6cunPvhkgk+vDx3fqPf7u6uHXp2KNunYa6yRoopcnJiQAcHLT/zspgMBgMBkOfMEEDg8FgMBgMBoPB+Arw9PScNGnSn3/+KWvZtWuXDoIGuLiQI0cwezZ99QoxMRCLYWtLvL0xcSLp1EnlUXFx6melGRkkOxsmJgW7xBRbPuWuzE7w0nHr2evXr6PUpoFjY2MvXLgwcuRInaY3IIO7Y8tBJKhWg3i5w7JQNTiMjMiwYRg2TONA0rUrPXcO2dkqR6goYPEFZ2dy8CB59YoeO0aTk4mTE+nbt8T22efhYg8qS6Urw8wU9rbFFk4hadgQr1+rrL/g6Ul++KGwUz59+pQQUrVqybmRu7mBEHVFJUxNiePXnQLJEuDUFTx8ATNTtGqIlg0UK28UNz4+5NgxLF2KJ09oSooxcODiX0PcXK/blQWQIcYfofSPUJhz8Z0VqlnCx4yYcZAoxPN0ekFaJMIKsALKUbTLnZJIMCEnV80gZdE0pKTh+EUkpeY1UZBP8DfHrqmE44r9sfRgLD6pfo+RIpDgZTpepgOww4ClGKBhPA8QhoMmAUmgSYQmAkmQJAF82RAOTyD2jr5uIrbM3uBJfMD7nhI3EBNw+1PRhty3B7EYIWFa/kENiZ0mrYatrfaTydQMSqUM8l3SkeWN6r7JUTJSJMb5m1g4DWYKDhaNGpHDh+miRSQ4mKamgscjTk5o2ZJMmaJUOadAgIqaORxI6ouftRHdcAgWiS/W5rZqoU5OV5oQinDgNC7dQRYfNlYY0gOtGhZ1TtK9O714EfzcJ3SasVG2nFdGholxZFmv1/+ueBP4WiIRA6herVa7Nqq/oZUE6o0E5DUNhT1Wj2Foc2yhpAM6nE7+EDUCDr1bRNjZ2g8eMKxLp57Xb1y6eftqRmZGbFzMlh3rz5w/0aVTz3p1Ghb2WjKzMoVCIQBbG52EyQwGg8FgMIoMEzQwGAwGg8FgMBiMr4MpU6b89ddfory6yx8/fgwODq5UqVKhJ7KzIxs3kowMBATQlBRSsSJ8fTUcYmysYQCXqyo5ce4zwvgA4GCEPrr61KampvL5fPVj4jSpLvSORCK5e/fupUuXhEJh48aN27dvb1zgD1XWG41q4+Rl5TPY2eCnEYYKj7RpA39/+uyZ8m5HRzJ1qlYTVa9OqlcvPXb9A7pix1GkZqgc4O4K6xLzj9AAmT4dd+/SN2+U9JmZkd69UfjE/9q1a4cPH66H4HSFNG1K3dwQHa1ygLs7/P2LMyT9snoHth3Gx3CIJQCwfg8qlsGin9G2cYmGZWkprfxCsrJAiKWZ2RGKsYH0SILUFgEAssS4k4I7KfjSpAoK4XayLxZDKqFsXvkaQrBuAQZ2xaptiIlHdg7sbNH4O8wam5sF/60MmeeHOym4mUxNOMSSC0serLmw4SFBiIAMGpCJwAzNigcA5jn8eva8Rk7GTWwhDkW3aSjoKyDDhGaXs029492QnybmADQcor3E6GcKAk41cGpB8hwACOBZyLpMBqFfP9y5g8xM5b3GxujQIfc2n09378bDh1QkgpUV6dGDtGkjP1YbNYOMjdsfjx1eF0BVi7pvMpWMD/+E20/QrkmBDjc3zr//AiApKTAxgVkh6vcoTcu2EN1dnL24nOS9JfhIBMYbUT8/DB9OhgzRfmZ98SwA/1uP8Ghk58DKAlXK44+f4GSvfPCjl5i0AIEfkPfNC6euonZV7F0JRxWHaANp0wZVq9LHj6+V8TxdwSfLqODqdA7evABACGnetHX/PoP1KAIoOgWDUWjRJj2vZoy8tYPG8bpVoNDNm0EhMO3rZRRqWj1iY23To1vfTh263757/fyl06mpKbFxMVu2/3vpyrm+vQdVqlBF+6kyM3O/dVlZWhkiVAaDwWAwGBphggYGg8FgMBgMBoPxdeDm5ta4ceObN2/KWp49e6aLoEGKpSXq19d2AbVJE5w9q8YWm7i6QoWH7Yao3JXcER4w07V6r4+Pj729fWJioqoBRkZG1apV03F2nbhy5cqsWbPevn2bmZkJwNjYuFy5clOmTBkzZozCyM1LEBOPx68UMz221hjRB51bGixEQsiaNfjhB/rhg2KXnR0ZNgy1ahns3AakZhXU8Meth8p7Lcwwso+GGVLTEfQeEooKvkVKSumCqSnZvh1jxtA3byAUfml3ciI9epDp0ws734MHDy5duvT333/rM8jCYmtLatemqgQNXC5atNBmb3fpZM4ybDmMDLlktCAHL4Mxei7+/hXd25ZcZDLMcz1eeARb/ckqEc59xuUk+iAVUQLlR0iCIblLiDlIbcopDwDiA0TyDBHA3BU4uDbf4Ma10Vh5MSIA4BA0s0MzO2UfJi65jSkivMnAm2X/BhjZvvGpEubkbZojMBYLzbP5HomfGr991DD4Ya3Ql8YzppOJEwGIqsPPC8EF3rdk+Fom19v/y8ktm+yDLFMAADQU4tvgNgMAXl8qDCJUAA9XtG2kcpJig7Rrhzp1qNxnd77eGjVy8/rXr9NFi+j797KPCnrpEqpXJ+vX0+fPcewYUnONMh5fuyY/g3wFCshpHUKj8CbzcVWLfL3yiMT4GKE29MJYR0gp66vY0kV4cXX2XDca/6VJKKQhIVi6FAkJZNq0wp6iKPz2N7YfzueZ9Pg1bj/CstlKSpO8CMKQnxGZ/40tMwu3HqHLKFzeDSsNZZ3UQdavDxsx7JC3PVWRybaytP6uVt0WzVp7emjyUio1aJPg11JJoOVUSmteQK2soYhlJgolPtDtMvXu1mBsbNy6ZftmTVreupMra4iIDFv599LGDZv17/O9qamp5ikAmarYtDAKJwaDwWAwGHrka/1FzWAwGAwGg8FgMP6DcPO7nBebJwHp3Rtbt9IQFV7Spqbo3VtpT2CmdHMwjAhGuOu+/6xs2bK+vr5qBA2+vr5t2xZfavHIkSOTJ0+OiYmRteTk5AQGBs6aNSs2Nnb+/Pnyg60scGE7pi/F7ceIioOAD3s7eLtj0lAM7GrgQH18yKFDmDWLBgQgNhaUwsqK+PhgwgTS1dDnNiA7/kTnEQj6qNhuborubTG0l8oDI6IxZREC3yEmAZTC2R7l/bBsNqoXZxkNV1dy/Dh278bVq0hOpiYmcHPj/PgjCi9OioqKGjBgwPr1621sbAwRqfaQ5csRHk5fvSrQQUi9emTevJIISg88eoHdJ/OpGWTEJWDeKrRqVKSkpiGw5mGAKwa4EgDR2XiWjpBMxObQbAlseXh6g1zbAyr76LhDYANiBPo5tyG4wMuq6Njy0MQos9GVHZB7z1RCQID0Xx4XvTvir00QKDNpMDVGn+GuvHKIjAivU6vL9QCIxQAgOUW4NShsABtwulHxISKWoJRsaycbNmDkSPr0ab4aQDweqVGDbNkCDgf37klmzkRsbL7D+Hz68CFt0gQSCQSC+q6uAB7GxtLOnTF1KunVS0HKIEXa+PjxY09XmBjnahqUmjRwuPB21/OVThiEg6fxKe8JZkUz/shZmk/NICMtje7eTTp0QOXKeg5CBRv3Y8M+pKXnayRAaBR+Xgw/L/iXz9c15XdFNYOMl8H4eTE2LdE9mDQz0401K9DkRB6lPd9HWvKzjczNxU5O4i5dLP2rurm6Ozm5lCpXBnkKJvW1zMEXUUygMFVhPR5kXUU8tZaahkKdyHAmDTKMjIxbt2zfpHGLK1fPn790JjtbcOfezXfv306aMN3F2VXj4dLqJwC4XJZMYTAYDAajZGCfwQwGg8FgMBgMBuOrISwsTP6ul5dXMZ3YxARz5mDmTCQkKHZxuaRZMzJwoNLj9sbkrud2dYK7SZFCmDJlyuTJk1NSUpRFZ9KvXz8tN5kVnbS0tF9++SVGWWYuJSVl/fr1vXr1qlq1qny7mSn++R05QgSEIC0DXu4oU1wPHZydyfbtJDmZPn+OzExSoQIqFmf23iC4OePiLoyegxdBiPsMAEZG8PNE/86YO0HlUc8D8f1P+CC3Izk6HtHx6DMeq+ejUwtDRy0Hl0uGDcOwYQCUZDDS0ujq1XjzhvL5xNQUVauSqVNRQLLw9OnTvn37TpkypXv37sUQsgYsLMjBg5g+nT59mpuUJQTu7mjShCxZ8vXaM/y5CYnJKnvfh2PdbswZV4wBFRJ3E7ibAI6QPdEGr5NTM0hJzVeOIjMLKemw1bunOCGaxQVyA34Zj+D3OHcd/PzlKsxM0LEFfhkPACkpKeMn2ImO4vYjiCkoH6LDhDeKAuA2geQaYuLRYTgu7DDA5RQWS0ty4AD27sXp0zQpCZQSOzu0aUNGjQKXC4mE/vGHoppBRlaWQgMNDcWiRfWWLpXeVSg/IRU01K1b9979x94eeBeqMihvNzSrV4SLUoaHK/p2xIZ9uWKUScLN5SSqrTYSEuiqVWTTJuW9IhHdsAE3btDERHA4xN4eHTuSYcNU2UGpJztHiZpBRkQMZv6Js1u+tDwP0CDuefgCQhGUFIvQJphswdr1fyUmJwLo0a1fO5/yyMpCmTKwL2bLIN3RIQGvRzWDlvPo3erA0JPrfU6xWJyWnmprYyd7sEyMTTp37NGwQdNde7YEBL2Oi4/93/IF0ybP9vbyVT8VJ+91J1Ht1sZgMBgMBsOgfK0/qhkMBoPBYDAYDMZ/EHt7+48fvyyxe3h4FNupSZs2ZMUKunTp/9k767gmuzeMX89GN0g3IgYYGKAoNnZ3d3djd/xsEfu1uwvjNbAxAAsVQQnp7o5t5/fHEMfYRg3Q1/P9+Mee85znnHtzbHvOue7rJgEBBfmwAHR1GScnZuNGkTtVBLj2My1zpEFFM89GjRr1+fPnI0eOJCcX2WBUUlLq3bv3+vXrKzh+6dm2bdt3cWYVQExMzNq1ay9fvlz8lJwsGtuUc1JCcPU+rt9HWgYU5NGqKaYMKyhjXyo0NZkOxQy1xRAaGnrr1q3Y2NgGDRr06NFDWVk4A50QBIcjORX6OjAuOa+vUtDRwo1DiI7DAw8kJsOmNto1h7yc2P55+ZiyrIiaoZDwGDhvRgtbaGlUWrilhjx8iHXrSEgIgCQe70luru+DBzlHjrAdHTWbNtXS0lJVVc3MzHzw4MHjx4/37t07cGBJBTaqDBUV5uBBJiGBPHiAyEhYWDCdOhXXYfxZRIjZYuZDCLx9qioUKSHhb4QPmw3lyjAUV1JiNDXF1iUBwDBo1Ejw6MxO7DyKi3cQEY20TKgpw9gAQ3pg/oSCPlwuV16OffMfNOuDgBAA4H0ACQBjBbDB7kw45xgfP0xfiXMuRabK5yAuAbKy0K0h7acpAYZhRo7EyJEivgtfvyaBgfyHmQrKyjkiLEEK7RkKjhMSoK+PYmoGfgtf0yArg66tERwm2qSBxUK7FlBRqvgTE2bTIqRm4uYDJKWiGedDCd/94eGi2xMSyPjx5PNncDj8BgLgwwf8+y9z/DhUVMoa1f0Xoj//CwkMQVoG1H4OfO850jIk9Y9JQGAo6lmWNRBkZWftPbAjJDQYgGPLdl26/QaKtHJR+t136UoZSglVMyQmJexw2RSfENeksd20SXMET2lp1pgz0/nW3eu3717PyMzY6brZef4KQwNjCaPJyhZ8eeTl5UroRqFQ/gMkJeWoqcnLyPymLkEUyt8MFTSUTApJieHGJJPkdJKeTbLzST4AGUZGkVFUZVQ1GA19lr4W648REVMoFAqFQqFQKH8uGkULWmdkSFxulzodOjCtW+PuXfLkCZOTA0tLZsQIGIp1rH6bhqhcANCWRVtNKcy/devWli1b7tixIzQ0NCMjQ1FR0djYeOzYsdOmTZPC6KXm3bt3kjv8+CE+JbZchEdh9AJ89PtlwH7nCU5ex/Yl6CjVCvExMTFjx4798OFDXFwcABaLZWFh0a9fvy1btvCT83g8bDqAmw8RFYvMbKipwMQAk4ZgbDXtqhvoYoz4AhOC7DsNX/F5wkFhWLsbu1dLK67y4uNDli9HdHQol7s+Le16dnZreXlbWVmN9PT8Fy+iZWS+yspmZGQoKCg4OjoePHhQTU2tuiMuhrY2M3x4dQchNXJK2rjJza+SOKRH17a4fBccrtgOhnrlTDovmRYt8PUrxG3amZkxQ4cKtc2fgPkTEBSGhCRoa8HSVMR1XO4viR0A7l1GZg4BwGoB5gFIArw/ITkVmuoAEB4N583wDSjYq9bRQht7rJ8PpSry9xENefIkVEV786h5L+u2CNc2bh7wdsWV7Y5+ryRcwtc3eBUtb1QIX9NgZ2f3+o23bwCeeQl3YDFwaAKXFVJ6AkVhGOxfi5F94HIMOk9zkSqxd66ovzEej0yaRD58KN6ZvHmDKVOYs2fLGpXnR+RL/GtNTMaPcDT6Wf4iXdgXQ5h8DnJySjv7oyf37z24nZ2dVbeuTWRkeEJiPICGDRqPHDautEP8sUiuDUGpPJ48exifEAfgw8e3+fl5hYoEPgzD9O7RX01V7dzFk5mZGbv2bFm5ZIOamlgNoopygdgnM7Nqbz0oFEoV8vVr8urVb69c+aGiIhsRMUJdvSQZLIVCqVqooEEsaSQtmhsdwA3w4fj4cHyCuEHR3OhEkphH8gDIQlaTpWnIMrRgWzSUaWgra1ubXduAZaDJksY6JYVCoVAoFAqFQhFFbtGlfzm5Kl9lkJVl+vRhSmdx/yCxYAm7uzaklePRt2/fvn37pqWlxcbGamlp1ahRlQm2BWRnZ0vukFP6XY5SkJKGflPhG1ikkRD4B2LKcpzeCYfG0pkoKirKycnJz8+vsIXH4wUFBbm6ugYHB1+5coXHYwbOxKNXv7aF4pMQn4RFW/DhK3aL3ln7XXjmBZ74TVwAn8SablQdZN269KiodWlpJzMzp6uoBOrrawqYqzMZGcz169UYXlWSmg4WC6rC5iBVjVpJeeBq1R1hWenXGdsO48s30WcV5DCke2VNzSxejDdviK+viHMqKszIkRAj0LE0FS1lUFZWzsjI+OCLcIH6P7zvv0waWJ0J9xwTGYsnb9C/C555Ytoq/BBwBIhNgO93vPkAt39Qo/pWs7JzOUMXnPA3tOIfelo167X0woRHp7afLElx8OIFevWScF6GjZv/YOEmvHQraGGxYGKAdi2we2XJdh0VoWUTtGwCMkGFPJDYT5TXAjl1inz6JO4K8vYt7t1junYtUzzyJRW9YrMhK/vrsGl9yLAlSX9qqMNcUkL7L54+d79w+TT/sc+n9wXjN7afOG4am80u1RB/MlTNUF1ERBR4ktg2aiqkZiikXRunnJzsqzcupqQkb9i8csvG3eIqiSgrq/C1KenpYgq3UCiUP5zbt8N69brHf5yRkf/+fUL79mLzFigUSrVABQ0iyCSZwdzg27m33XLdfDg+eSSPC+Gf8PnIj+PFxfHiPnI+3sy9KcvI2sjY9JTr2Vu+d22Z2qpMtdcnpFAoFAqFQqFQ/oNkFa2lraRUCW7R0uPNz7zMDlpStqxUU1Orxtx0VdUS7ndK7FAm5m4QVjMUEhmLRf/Di4sl16YvDaNHjxZUMxSSl5d39+5dFxeXiOx57h4iNngyMnHuFhrWxYTBUgijDGRmQl4eMqW6r88oKd22xA6VTkTEvx8/To2J6aig8FlPT6/YRhcJCmLCwmAqamu3wqRn4vR1vP4AAKZGmDa8eoqJpKRj2TZ4+SA5FSwGmppo3Qzr5lVOEYRSUL823n4We1ZBDgPKtqla/cjKYPsSTFiCyFjhU2w2OrTElMrz11BUZE6cwJQp5MsX5OX9ajcwYIYNY6ZMKet4BgYG0dHRbDXkc4q0F5o0sFuA9wIkHLEJSErBzDVF1Ax8CPDeF8Pn4v7Jsj+jckGA92m4k0BCsmGuCGtl5prjJH854T2Dox1H24R/G/f4tKSh8vNL/OyXYcNlJezcAGDrYliYoG1ziVKhkBASFMSoqcHGBhX/jdG5M548keSNUK+eiMb794u8Q4TIysLlyyijoMGpJVxPIFP857xujSK6me5tYWGKAPF2SzVNC2w/JJCZmXHu4kmvt68BMGAsLWv/CAnU0NDq1rlXG8f24naOKRSpYNuo6Vf/LybGZmNHTpLQrWvnXq88X0ZHRySnJD33eNK2tejyZDIyMioqqunpaSmpSZUTL4VCqWaCggpu3eXl2fr6ii1b6knun5XFOXzYLyQkA8D8+Q1MTMpcDYpCoZQVKmgoAgEJ44adyjl1LudcODc8k4io21ccHni5JPd9/nt/jv/ZnLODFAaNUxxXi12LBVbJF1MoFAqFQqFQKJRS82cJGj79TOKy+/188StCjx497t+/nyd+u6WRQCX4CpKbh3di81QBwD8IXp/QvMITfv78+f379+LO5uTknDpzPbfGPHHpqhmZOHKpqgQN0dG8DRsYPz+SmQkWi9HTQ7duzKRJYEm6A1UsKT1XsVo959PT0xdMnOgeFnZCS6uduFTi5GTi48NUgqDh5FXsOIrA0F/VAC64oVdH7Fwu+UWVMt9/YNgcfBWQ70TE4os/Xr7Dtf0wLGFZtVJYPw8vvBEUJvqsbb0/T9AAoG1zHN+GhZvgH4S8nxvNhrro0gauq6WjjhKLvj5z/TrOncPDhyQjg2GxiKkpa/ZsmJmVYzAzM7Pg4OC2naCqjHSB5StBkwbZRQSPUdOSWbULgaFih3rriztP0aNdOaIoLbk8vEjB7XhyLxHRRbyWCH6qGRZfdxnmcXnZiNV3m3QGsGTUmvphvnaBYj+ZmYYNyxTDrDGSzhI3Nxw8SMLDkZJCZGRgZMQ0asT873/inDNKAzNwIMTbLTDm5oyzs4gTqZLLVAApKWWNpIUtalvgQzF/EGve97rcbwksLfM6jeTlfm3GKCpgVF9sOVSggZCXTa9vestA6xPD8FIyTNPzm6ye1QSQ9LXx/qP3uYsnU1NTAGioa86YOt/czKKsYVMo5aZdG6cW9o7y8vIlSmcWz1++at2StPTUqzcuNGrYWENdtF+NpoZWenpackpyJQSL9x/fvnv/WkFR+d07r9z83OGDRrd2bF8ZE1EoFHFMnlzvwYNIf/+U+/e71apVkmQPuHw5eO7c1/zHLi6fV65sum5d00qOkUL526GChiJcz71+KOuQN8c7mVeeXydZJCuIG7Q/a/+r/FeTFCcNVRgqQ19hCoVCoVAoFApFeghtosuUmJtOCLlyBf/+i9RUoqDA1KzJzJ4NHZ1KDPEnsXlI4QCAmgyMqnWrWOpMnDjx8OHD7969E3nWyspq48aN0porMBSxEnPhMrPx0EMKgoZLly4lJ0u6DQyLt84VnzELICwSQWGineGlybNnZNkyhIUVeliTiAh8+oTnz5njxyG+CEtjG7h7AOJX9S1NpBxp6QkLC+vUqVMbC4sPenqqVZ6ze+QiVu9CUlqRxqg4HLuMpFSc2l5FYeTmYdSCImoGPgTw8cPwuXh8tkrVFXy0tbBzOWavQ2ik8KkGtXHWpZK3/yuN1s3w8jLuPsXdJ8jKQZ2aGNsfRlXjycFiMSNHYuRI/itXkdevdu3aL168sLGCuTE+Fy2iwbnByM4hkAPYQCcs4JEMA7A7MyQGJAYkAeAV6Z+VhfNuZRM05BP4Z+J9Oj6mk7BsmCnCWpmpq4xGKlCVQXIqwmOgrAgLY7BYOB2NlUEkWbxPAZ9Dnce1+O59dN+MbiuvfTRvkMeWHTvzwNNVPXTSEkT2Z/r3L0PEEiG7dpFjx34JBTgchIaS0FAEBDDnz6Pc1Z3YbGbfPowfTwIChE8ZGzNr1ogeucQ/9bJXamCxsMUZYxciKr6gZTjn6szcwxYIU+Ol8xgGrwzJlEbMli3Q0OB3WDQJkTG4eAdyzLe2Nrvl5Qo+JdWVooA3587IB35r2bVzT10dYbFVQOC3626XAgIL3pSNGjYZM2Kiqup/S9pJ+RNQUCjV729lZdVxY6bs3rs1Ozvr4pUzUybMEtlNU0MrLDwkKSlRqjECQEjojwP/uAi2nL10ggoaKJQqRlFR5s6dMgh1e/UyW7CgoYICe+PGDwBcXD6JEzS8fRvfufPdBg003d17ysrSFGgKpfzQ7fYCMknmgewDx7KP+XFEWIyWiTSS9jzveSQ3MogbNFtxtiar+uoQUigUCoVCoVAo/y20tbWDgoIKD2fNmnXgwAFLS0vRvWNjyeTJgube5Plz4u7OTJ7MjBtX2aGGZhc8qKlYoS2r3xA2m33+/Pk+ffoUL9Bgbm7u6upao9x7P8XIz5dUw5tPdm4JHUpDVFSU5A65xJwrMZKUDETGVLKgISaGLFtGworly+fnEw8PzJ/P7N0r7tKFE3HjAQJCRJ810sMq0Qv4ZSM+Pv7bt2/y8vI2NjalN1CZNGnSuHHjlowcyevZE4nitwo0NRnpmX/wSUrBrmPCagY++Rz8+ww33NHXSbpzimbHUXwptuNZyEc/nLqOsQOqIhIhOrfGrcNw3gL/ICSngMWCrjbsG2HbEqjza8t4eJBTp5CUBABaWsy4cXBwqIZAy4gMG707onfH6o6jAtSpU+fbt28Mg3EDscoFGQImDSQE+VsYmeGEsQSA8FygDth1fuqguCAxIHEg0SAxDGLAi0Nq6erCJ+XjfiLuJJBHScgS/kgkANiAQjzIN+T7MTJsKFlBrhGJLrqXrS2LrtqwV2dCssnDRHzJAD+yFGX1QQtPbji/4aTrlPbr7iSpaEZpGYyfsff61pFCM3mmpDTX0LBzcvL29i4epJ2dHQCRp0Tz5g05cUKk7QHx88PMmcz586Udqjjm5syVK1ixgnz+jMREcDioUYOpWZNZswZWVqIvKUl2SfT1y/G7orUd9qzF0m34EZa7hLNjSs45TVJgBcEiBNGRJDoSQUHMuXPQ1eW3u6yEQ8MfD+5vYyEHQEZuXQUFZRWFbznZGbl5uS9ePnn15nmnDt169xwgKytLCPnq9/m++10//y/8y1WUVQYPHOnQ3LHswVIoVUp964b2zRy83r5+994rxCnY3Kxm8T7a2joAEhLjpD67kqJwWan/2I0DhfKfREtLfvv2FgAUFNirV78bMEDE5waf2bNfJSfnPn8ec/dueJ8+5THlolAofKigAQBSSIprluv+rP2xvGJFFMtLEDdod9buTJI5X2m+Pqs6am9Kg9TU1LZt2w4dOnTSpElSXJSsLvLy8oYPH96sWbPFixeLNByrX7++r6+vnp5eTEyMyBHevn07c+bMI0eO1K9fv5KDlSYnT55csWKFra3t+vXrbW1tqzscCoVCoVAolPJjb2/v6elZePjw4cN69eqNHTt25cqVJiZFE8wzM8mYMcS3mL1yRATZuRNKSsyQIZUaavTPbH6T/5Y9Ax8rK6tnz57NnDnz/fv3cXFxHA5HR0enbt26Li4udevWleJEFibQ1kB4ttgOsrKwl8Yed61atSR3UJJNkrzfp6wILQ0pRCIB3oYNKK5mKDjHIx4eTECAuB0yNRVsWoQ5axFVbCleWxPzx8OiYg4NT5482bp164MHD3g8HgBFRcURI0YsW7bMwqIEj3FfX19fX9/bt29DVpaxtCTiBQ2MpSWkXW9i90kEh4s9m5GJwxeqSNDw3BM88YqZ3DzcfFg9ggYAVua4fgDZOQiJhJwszI1+5ofn5ZE5c8jz50j7JQkhr18zjo6MqytkZasn3L8GS0vLsLCwvLy8aSPk/AJx/nZRTUMMZA8wDcYi2JakcopeyQZjBMYIaAy+CgE8eGejxwcYK8BEAcbyjLECjOWhJwcekM5BKgevUnE7nrxOBZdAAlwgUwfQARxJPiD44W2sgP666FaDaa4OdsGSDLO6JrK58M/C8M8kKhcctsySkWsSjc0P390xaPB6HhiPei3XD3L2vLCpub5+c319z5gYqKszvXrB3R2AnZ2dkHCBr2YAQHbsQNOmjKOjnYMDJOobyO7dBYockWc/fmQ+fEDjxpKetmS0tJj9+5ncXISEgMOBmRlUJFXaZsaNI15egn9WRdDWZk2bVr5A2rfIXjX5X/cHt0NI3pdPSq1DhWtbkG/fMHMmc+kS/zA3L/fjW1cWclgs1shhE1u3agOAy+X6+n32ePnk46f3XC733sPb7z96W9Wq4//dLzGxwP9BTk6ufdtOXTv3UlGmNcUpfwb9+w55/9Gbw+Hcvntj5rT5xTtoadYAkJOTk56RpqoiTccRXV19NovN5XEZhiGEAOByuUtXzlu6aLWamoYUJ6JQKNJl5syXT55E1aihwOOR16/FbiyOG1fn9etYhoGFhWpVhleNrFr19unT6Lt3u6mo/C4b0C4uLpcuXdq/fz/dHfuj+V3eT9VICkk5mHVwZ+bOVFJSjboyksxL3pu1Vxayc5Tm6LJ0pTt41bB161YfHx8fH5+goKDDhw9XdzgVZePGjVevXr169erz589Pnz5dVonGxYsXx40bl52d3bp166dPn0qxMHClkp2dvWLFioiICH19/T9Lh0GhUCgUCoVSnClTphw8eDA//5dvdX5+/uHDh48dO9atW7erV6/K/bTcJ5s2iVAz8ElJwaFD6N0bxTKipEj6zw0ktTI7Q/8Z6OjoXLx4MScnJzAwkMvlWlhYqFWg0Lg41FVhaYbwaLEdapqia2spTDRixAhXV1dxymYAFvrf4uQQIz4xz0gX9cR4hUgLxt9f0k5iYiI5c4ZZu1bc+Z7toaGGpdvwPRhpGQCgpAgrczhPRv8u5Y8qJCRk7ty5N2/eFGzMzs4+cuTIuXPn1q9fP3fuXJZ4B/WVK1fOnj1bVlYWALNqFZk8GSLdMgwMmFWryh+lGL58K6FDtPRTMUWTmlFCh7TMEjpUNooKwu9wMmMGuX8fpOi7MiWF3L0LgDlwoAqj+xuRk5MzMTEJDg6uW7eu62o0b4xD5xAeg4xMKCvCSA+j+mLqCGRymQ/pmPcP/DIJow9GD0xxI1EWspXhkVJ4LFGz8BNTBTRRQ2NVpqYifmTjZQRxDwFXDyj+505gFgzP8YyiqE8CRTYaq+JJM2bkZ+KdBgA724990YxZloANPwiAPd2m2LCy8fg8AKZDB2bKFLRs6f2///G1C4UKBkE8Y2KIiwvk5GBuXsLT4HJJuHhZE4CMDHLpElMRQQMfeXnUqVOqnm3aMO3akTt3UNwXSF6e6dED9eqVdXIOh/P46YN/77tlZBZ81nga67UOFfHlSj5/Zry9YWcHwP3xvYTEeACD+g/nqxkAsNnshvVtG9a3DY8IO3X2SEhocFx8bFx8wUaOvJx8a8f2XTv1VFfXKGuQFEo1UkNLu5VDm2cvHn/68iEmNlpfz0Cow4/QAou4HyHBDevbSnd220ZN333wIj+/TwlBQmL81ZsXx42aIt2JKBSKtIiJydq3zxdAnTrqY8bUdnYWu1U0aVLdpk11FBXZ9eppVF181cezZ1Hr178HYGNzKTR0eHWHU8COHTsiIiIOHTp0gN6h/Mn87SVbMknmlZwrLlkuUlcz8Mkm2QeyD5zNOZtGxAirf2MiIyNdXFwA6Ovrb926ld+4YcMGpozMnTtXwiwrVqwo64Di+Pjxo+RntHTp0p49ewL4999/bW1tX716VcqXIj8/f9GiRUOHDs3OzgYwZMgQGxub4t1UVFSk9VyK4+/vX8pohdi5c2dERIS8vPzJkydLLjJdXtLT0w8fPuzk5GRmZqagoGBgYNCqVaudO3cmSjCMpVAoFAqFQik7NjY2Bw8eLL45yuVyb9++bWFhERERAQCEQKLXNAkKIkX3X6WO4k8dQ3pJFRP+aBQUFOrXr9+oUaPKUDPw2ewMYzGed6rKmDwY8nJSmMXU1LRt27aMKCM3AJqamkudxzVrIHaXj81C1zblKGteFnJySHpJpvDR4qUfAADHpnhxAfdPYusSbFqIW4fx6nL51Qw/fvxYsGCBtbX1TTF/TVlZWQsWLOjWrVtCQoLIDvv27QsKCpo9e3bBcaNGzKZNTDFTB8bCgtmwoUIZ0mLI55TQgVNSB2khW9K9Wokdykx6Ot6/x4cPyChJTCEK8vgxeflSWM3Ah8cjz5/jxYuKRlgSP8Jx5wk83hYIdP5CbGxsvnwpsPcf0RvPL8D7Gp6eg9d1vLyMqSMAQJkNRw1sbQ3V+wxnD5O/gslfwORvYTinGe4D8D6DxIEplYABAFgM7NWx1pJ525z57MCctGHmmqK3DuaYIusYk72ByVvM5P/DcJ+BFwkSCq4HOGeZ/HVM0nEmLETSyPpyuN2Yaa0JAFwC5wCywBzdtAGAMMz0bvOW3PEGYP/1K1q25F/i7e1d3HfBMybGs1Calpdnn5YGwKt/f7ETp6UhJ6eEp52cXEIHacPs3o2BAyGUh6Ory4wcyaxfX6ahcnJyXnt6rN6w5PK1c3w1A0MIgFR5uWBNNVL8Wy8jg1y5AoAQ8vS5OwATY7OO7UV8T5gYmy5dtHrY4NEmxqaqKmp161gPGzxm2//2DBk4kqoZKH8iTh26MQxDCHnu8bj4WRPjAqP4jIzSVegpC1MnzV4wZykjUGuCYZhWDm2lPhGFQpEWSkoycnJsAAoKMidOtLO2FpaLZmTkT5jwzMXlM4AmTWr8JWoGADk5PP6DuLis6o1EECMjIwDfv3+v7kAoFeJvd2h4nvdcupUmipPMSz6cfdiEZTJQYWDlzVIZLFu2LCsrC8C+ffs0NYsL+P88FBQUrl+/Pnr06PPnz0dERLRt23bz5s0LFiyQfFVoaOjQoUPfvHkDgM1mb9++XbJEo7JxcnJ69OiR5D6rV69es2YNAH9//w0bNgDIzc0VKcLg07FjR3d393KH9OzZs1GjRoUL5DTExMTExMS8evVqy5Ytp06d6tKlAglfFAqFQqFQKEUZP368sbHxxIkTw4ulVEZFRdWuXbtfv34tGjas9eOHSX6+hYyM4s/Fei6QxOOl83g1WCx1gHh6MkOHVl6cVkoFD7zTwCNg0XK45aVRXWx2xoodCIks0q6thTH9MX2U1CY6duxYZGTkq1ev+EUTCtHQ0Jg0aVLfvn3bdUCXSHwqpjRmsdDaDutLuLGoMLKyKFGgXDoFs2092JY5v/cXOTk5169fP3bs2OPHj4VeK5E8ePCgWbNm169fb1xUkfDw4cONGze+fPlSQeFXXRamY0fY2cHFBV++kJwcRkEB9eszc+ZAXb38EYtHq6RR1avKGtbYAN6fJHX4/A0tB0JbCyP7YnD3ik0WHExWrSIBAYiPB8NAR4epU4dZtw5mZSnre/o0JChs0tLIqVNMa2nYp4ji7lNsOoCQCCQmQ4YNQz3YWmPfGmhrVdKEvym2trYfP34cOPDXcpO2lugXob0DBnbFOTdk5YDkAGEgYeAXatfVxqbFsG+PyFxE5CA8h4TnICIXkblIyAPDQF0GyiyYKaJrDaarNvREacg4XPzgfydngfiA6yP8nZcIHL+MzYslPR0FFnbWZlp6kXwCjxRcj8Oheky398Q3E1yCyV8Jvzy1UJmJgsf5+aRHD+LnJzhgc/0CNRy5cIHp1AnNmomYVVUV8vKSwgJQaYo9scjIsLZvh78/7+hRJioKDANTU2bSJJRUxKeQuPjYd++9Pn35GPwjkPezno2BvmHfDt2Cd2y7b6AVp6y4xbGxem5enYSUplHxtjECsrPUVADxCXEpKckAWrdqJ07tx2KxO7Tr3KFd54o8VwrlN0Ffz6COVT3/7189vV8N7DeUxSoiU+3QtvP1m5cApKdXStZi3To2+3YfDQkL8fX1ycnNMTEyDQn9YWlRi83+27dvKJTfEzU1uU+fBpw48X3RItHeDJ8/Jx079o3FYqZOtVZQ+I96NoqiSxfjYcNq3b4deuhQZd0IlINatWp5enoGBARUdyCUCvFXfyOGccMu5V76wPlQ2RP5cfwu5FxoJNvIii26mmkpcXFxmTdvnrSi4rNt27aFCxcWb3/9+vXp06cBDBs2rL+Akr1r164aGhoAHj16dOPGDQCrV6/W1tYuPkJhB1XVUq0Aubq6lk82cf/+/TNnzpSys4yMzJkzZ9TV1Q8ePMjhcNilSKHavXs3X82gpaV1/vz5zp3F3qf169ePb+FQGiIjI/nDmpubN23atMT+5ch443K5Y8aMySkx1aBiuLu7d+vWjfMzcUlXV1dfXz80NDQ1NRVAXFxcr1693N3d27RpU6lhUCgUCoVC+avo3Lmzn5/frl27du7cmVw0bzI7O/vcuXPnzp0rbNFisdRZrCQeL1Vg59WYzXZ68GDQ3budO3euJBcrG2VoyyIhH9G5eJwMp79sm026DOgKh8ZYsRP+QUjLhKI8TAywZCrspVoFTklJ6dGjRwsXLnz48GFkZGRWVpaWlpa5ufncuXOHDx8OQEMN909gwlK8/Yy4n1s/Jgbo0BKuqyBT2etUbDajq0vCwsR2YLHg6FipIXz+/Pmff/45e/Zssvh85Vq1aiUnJwtZtYWGhjo6Ol64cKFXr16FLaNHj758+bJF8f05NTV+dYkqUAGNHYB/n0nK72/WoPKDAAAsmgQPb8QnFWkkAi9CUgqSUgDg1Tucv4Vzu6CogPLw+jVZsKCIx35kJImMRFAQs2dPGWwwkpJK6CDGlqPiuBzHjqNI+Dk/h4uwKIRFIeAHbh6CiWElTfs7Ym9vv3PnzlJ23rMGNbRw6TZCIgrMZmTZqF0Tq2ahtxPwS4dXnr+8xGRklrQcEhlf8ji1lTDVGHvCAWBFIOnWnHFrzPT+QHwzwSEI2uZlucgexTQNAMjFi6Ro1l2hmoFv2ED27GFOnhQxpYwMY2Qk6aNVUZHp27fk0CuDunVZ27aV9aK4uJgz54/7fStSdUtNTb1H1z7t2nRkEdRLWJnE47w11CEMkyov52Wk62Wk2+tbSM/voQW91dUB8HOc+NdW9IlQKH8IDi0c/b9/TUtLDQwOqF2rruApBQUFeXmF3Nyc1LSUSppdVlbOyrK2lWXtV6+fHT99GMD7D15LFq6upOkoFEoFqVNH43//sxd56uvXZD+/lMOH27DZzF+lZuBz7lyH6g5BGCsrKwCRkZHZ2dmKlVl4lFKp/NWChhu5N67nXK+auf7N+7dRTqOVyiurZroKwuFwpk2bRggxMDDYu3ev4KlmzZo1a9YMQE5ODl+vMHr06Jo1awqNwOVy+RfKy8tPmVKqcl/9+vUzNjYuR7QJCQmlFzQAYLFYBw4cUFdXz8zMLI3Xwv/+979nz55xOJzr168Xf6aC8CUgpeTKlSuDBg0C0LFjxyNHjpT+wtWrV0+dOpX/+MuXL2vXrgWwc+dOExOTwj7W1tYA1q9f7+XlJSMjc/XqVVNT0+JDrVq16tatWwA6depU+gAECQsLGzRoEF/NYGFhceTIkQ4dOgDgcDjHjh2bPXt2bm5ufn7+oEGDAgMDSyltoVAoFAqFQikNysrKK1asmDVr1tixY/m/S8WRxOMlFUsij+ByT3z9eqJHDyMjo4kTJ06fPl1XV1e6EbIZDNXH3nAAOBxBnLSoRUOFMNTDsS2VPoucnJyrqyuXy/Xz80tOTjYzMxP6Ia2hhqv7EBEDN3dERMPKAn2coKVR6YEV0KcPPn1CXp7Ik4ylJSPBVr1iHD9+fO/eve/fv5fQx8jIaNu2bUOGDMnKylqxYsWePXsE/RuysrL69et3+vTpYcOGcbncESNGLFq0yLGSFRgl0q4FWjTGAzG1EepYYs2cKoqksTWG98KRS0V2hZmimgY+mdm4/xyjF+LyXpSZjAyydCkpZm8DgISGYuFC5s4dKJROKCGy2ESZOpQLH3+4nPilZhDELwijF+LxWYhJJv8P0qJFCw8PDy6XW5psDQBrZmPuWJy9iU/+YLHRqRV6doCcrJjeGRnk33/x/j1UVZkOHWBvj2L1ngpRU4G8uHF+oqpcmhixxIK5HEti8hCVix2hZGVN5qYt0/sj+ZoJLkHwNq+aPzUNKLRnAJJvPNHgFvgQFEoZ8FPNAAD8ilQimTgRvr5IE511zdjYFBa5qC7CI0JfvXkRExPVrGmLVg6S0kXS0lK37tqQmprCPzTQN6xv3cjaukG9OjaFbxIFA8OJr18P8g36pF/ji67WN23NbBn2CzODAkGDkhLTpw8AAwNDWVnZ/Px8P3/fpo1Fb9hQKP8xGtZvzK868cXXR0jQAEBJUSk3N6f0yWzlpnCKSnKDoFAopSQri6OgwGaV2msxL483bNijxo21X7+OvXs37MOHAba2NUq+jFL51KpVCwCPxwsKCqpfv351h0MpJ3+voMGf4/8w72EqSa2a6bJI1qO8R33k+zSUaVjuQeTl5dWlbbOpIGqpYtu2bT4+PgzDHDt2TEurhFQykb5z586d+/btG4CpU6eWT6YgLTIyMiTsowvJNfjExsaKfFKWlpbFG3/8+GFubl6BAMtMawHTzqCgIADKysqzZs0Syix0c3Nbt24dgOXLl/fu3bv4OA8fPrx9+zaArl27Ojs7ly+YtWvXpqSkANDW1vbw8DA0LMiFkZGRmTx5soaGxpAhQwDExcXt3bt36dKl5ZuFQqFQKBQKRRzq6urXr1+/fPnylClTJKSMSyAyMnLt2rXbtm1zdnZetmyZrGxJGzJlYYIRsz+C8AjuJ8IvE/VKt5dDqXbYbLbkZQ5jfUwfWWXh/IIZMwaPH5Pnz/Fz3+4XOjpYvLi0W9Fl4f3797169YqKipLQR1lZefbs2cuWLVNRUQGgoqLi4uLSo0ePESNGxMf/SsrmcrmjRo1is9lRUVFycnJSNyAsH6d3oN9UePoIv6hW5jiysepKTgDYvBhqqjh9AyECG68iF1AJwQsvuL+EU6uyTUF27ybBwWLPBgZi/35m/vxSjVXSWgEqp3LlWlfEik/09/HHvefo9teUHdfS0tLR0QkODuannZUGDTXMKEWlHrJ9O7l5E6GhfGEKOXGCsbJi1q2DGINJRQUY6CEsWuyAigoYULpalCpsrLJkpvsRAK7hGG4AS0W42TK9PhK/THAIvm/1UmDBdOEvWUMBAjoGCEoZAAAZhOWRgCfJJJuLTjWYTjWg+FOewXTujP79yeXLyMwUCoaxtGRcXUsVdyWQn5//2vPFsxePw8JD+C1fvn7S1NCyrif6G4oQcursUb6aoV0bp47tOuvri3IsmToVX7+qp6a2Do1uHRp9u7bZrTrmqfJyR5vW6/491KBugYCDy+EoyCvm5+dnZIgvLkOh/LdQUVFVVVVLS0t97vGkf58hQmdZLBaA0hTbqiAdO3TNyMwICQ0aPnRcZc9FoVDE4eBw482bODU1uc+fB5qaqpTmktGjn1y79uPatR979rRycjJq2JCaNP4u8AUNAAIDA6mg4c/lLxU05CP/Yd7Dt/lvq3LSz5zPd3Lv1GXXlWNE1RssBdOmTZs2bZp0oyqOj4/PmjVrAMyaNatr1678xpycnN69e5uZmTk7O/Pvk8nPZIvie/9cLnf9+vUAlJSU6B52pfL06VMADg4OQmoGPz+/UaNGEUKaNWu2YsWK4hcmJSWNGzeOEGJkZHT69Glx1RAlEx4efurUKf7jzZs3F6oZChk8ePDhw4fd3d0B7N27d8mSJeWbiEKhUCgUCkUygwYN6tSp09atWw8ePFg+WUNWVtaaNWuePHni5uZWjlJf4qipiB7auBUPAiwLJNcb0d9ClIrBMMzRo8TZGc+eoVAowGIxtWrB2ZnpUqrdQi4XL97iqScIQVt7tLWHuNTuuLi4JUuWnDx5UsLafe3atSdMmDB+/PjihQg7derk7e3dt2/fjx8/CszOHTVqlKKioqenZxXfHZC7d3H+PGJiCCGMmhpatmRmzYK8vJoK7p3AlkO4/xxxCSCAmgqa2OB/i1CjUnbkJbFsOqYOx8lreO+LF96IFV+0ITUDRy+XWdAAHx9Jxgk8Hora+Eti0CC8fo2fpvTCqKhg2LAyBlcqgsVXBgCQnYPLd/8iQQMAU1PT+Pj40gsaSgNxdiY3bkAwCzk7m3z6RKZPZ+3aJc6uYEx/fPZHlpiil/Wt0MGhtAEM18fxSHinIY+HFYHkfANGRw5utsyIL8QrFQByePi+1QtAbWcRzgEb9KzTFFWPWaulKamlKKmmKql9N67tbdkk/3PBm/9UNKkhiw21mGH6BZohZv16mJnh/HkSGorcXADQ0WGsrZnt24V0ElUDh8N59uLRvw9uFXot8D8wCSGffT8KCho4HI6v36f09HR9Pf0PPu98Pr8HYNfMYcTQseIGZzp0wODB5Px5ZGQAaBER+8DSJFeG7WWo62WoyzCMsvM0RQXFlNTk/Px8AE0a24kbikL576GirJqWlpqZmZmdk62o8MuWnBDCF/coKSlVQRh9eg2sglkoFIpIvn9PdXC4weXyAKSl5U2Y8Ozhwx6ludDKqiAbWVNTvmZNVTe30L59zSsvTkrpqV27Nv9BYGBg9UZCqQh/qaAhgZfgke8Rw4spuav0SOIlPct7NkZxjCHz+1Z0TE9PHzp0aF5enq2t7ZYtBY6uHA5nyJAhDx8+BPDhwwdPT082m82vMiCSM2fOBAQEAJg5c6aenl7VRF4iHTt2LKzUUHFOnTrFL9ZQjXA4nJcvX6KoZwOAsLCwLl26pKWlKSgonDp1SmRN6KlTp0ZGRsrIyFy4cKH4ymMpuX79Ov9toKGhMWLECJF9Jk2axBc0REVF+fj42Nralm8uCoVCoVAoFMloaGhs2rRp9erVHh4eXl5e/v7+ISEhYUFBkVFR+YVKXECLxVKTkYnkcvOKJ7gDz549GzVq1M2bN6UY2HxT5lY8AfA4CY8S0bGaLCezsrKSk5N1dHTk5Mqprqb8LsjKsnbtQkgIOXWKxMQwDIM2bZi+fSEvX5qr3dyxcT++/0BOLgC4HoeVBZZMRf+iWghCyJEjRxYvXixOIaSsrDxo0KDx48c7OjpK0CWYmZm9ePFi4MCB9+/fL2zMy8vj8XgRERF16tQpTcxSgMMhM2eSp08L068JgHfv4O7OHDoEMzNZGayYgRUzkJcPDhdK0ve5KANaGpg3HgAcBkoSNACiyy6UQLEEdGHECRSKwfTogfPnybNnos4xTPPmTOfOZQyuZPI5YvfLC0nLkPq0vzXp6enKytL0/yEPHpDbtyHSUz0qiqxezdy9C1FuRuMG4tEr3HosoiqOhQkObSpDKRAG2F6baf+O8AjuJuBhIjrVgK4cHjRh7idiWwh5+9OFnS9rEGJwKaZIzMc0P3IhBi51mJqKAMBMnIhx4xgvL+LrC01NxtER1bSi9fad55UbFxITC1RrNbS0HVu2c2jeauU65/z8fJZA4Q8ej7t6/eK4+FjBy3W0dUeKVzPwYVatgrk5Tp0ioaHamdlz33za69Awk83Gz13bQleG5nYt7ZuVWopCofz59Os9cN8hF4B8/vJR8M2fkBCXm5cLQF/PoNqCo1AoVUL79reTknJlZVlKSrIyMoyjY2n/6letasLjkfx8nrGxcsuWNwG4ujrOmmVdmcFKon37258/J9640cXRsRrUmb8VmpqaNWrUSExM5G9cUv5Q/lJBwxfOlyBuUNXPG8IL8eX4Gsr9poIGLpc7fPhwf39/VVXV06dP5+TkJCUlZWZmrl692s3NDYCOjs61a9f4Vfe4P5eA37x5I1hzgcPh8O0ZVFVVy1TIwMTERIrPpTjm5uYDB0pN3PrmzRtpDVVuvLy80tPTAXTo0KGwMTY21snJKTw8XFdXNzMz09pa0vclh8MREkMA8PPzq1tXuEqcSPgVKwB069ZNZO0SAN27d2exWPyMrgcPHlBBA4VCoVAolEpFXl6+Y8eOHTt2LGzhpqcnbtmS/u6dRna2pooKY2DAzJyZXbv2/fv3T58+fevWLX72YSFubm63bt3q1auXtEJqogYjeUTmAsC6H6SdFsOuWpuGf/7558SJExEREbm5ucrKyjVr1lyzZo2jo2OVBkGROubmzKpVZX0rHb+M1bsRL7ALnpOHz98wZz0SkjF5aEGjv7//xIkT+eJpUTObL126dNiwYRJK+wmioqJy8+bN/v373717t7CRw+GMHTs2NDRUcGeu8uA5O+PePeGSEjwe8fXF5MnMjRtQLEjBlJOFXIXLznz/gTWuCApFdg4U5WFphtWzUadmmccp8bUpz4tXovClLFVLmH/+weTJxMuryOa3khLTvDlz4EDZgysZWRkolvQMlKsidVaacLh46IEnr5CTh5ZN0LtTGSQ1+fn5QUFBhSa60uHYMaSLLTFAAgJw+TIzfLjIs6d3YPkO3HiA0CjwjV3UVWBjhQMbUNuibFHYqmKkPk5FA4BzALmmxFgoggG61kDXGsyTJPwTSb5mIjwL3NJ9FLIY1FdGBy3IsnAhBuE5APAsGS29yJbazBj+VgWbDQcHxqHa9u/T0lKPnTrk+/UT/1Bfz6BHt772zVqwWOz4+Fj+LxbBzdQvvj5CagYTY9Opk+YoKZWscWFGj8bIkYyPD/n61VJDY6e9fWBKQmxcTFJyYnp6OiFEUUGxtlXdBvVtpfkMKZTfnvo2tirKKhmZGU+ePRQUNAQEfec/MDcr+zc6hUIpCpfLffnyZdOmTaUryqw4KSl5zZpdi4rKBJCfz8vP5wF4+bK0edGysqyNG+0AjBz5mN+ydu3bGTPqsVhVugTw8mXMtGkeI0daPX0aBWDSpOd+fqVRe/7HsbS0TExMpA4NfzR/qaDBO987gScx06FySOGleOd7d5LrVPVTlwYfHx/+FnV6enqDBg2EzsrIyFy+fNnU1JR/mJNTkBZx4cKFoUOHFnY7ffp0UFAQgHnz5tWoUQ0JaIsWLUpLS5s0aVKzZs2Kn42JiTEwqJCQ9tatWz179iyxm4qKSmZmpmQriwpy9epVANra2g4CN9svX7788eMHgEOHDk2cODGzxPybCuDp6cl/0FKM4SQAFRUVGxubz58/A/j69WvlBUOhUCgUCoUiEraqqu6GDbpFGxWBvn379u3bNyoqaseOHXv27BGUNRw4cECKggYAZxownd4RDsHHdOwKw0IzKY4tCULIsGHDbt26lSWQcv3jx4/Pnz/Pnz9/8eLFVRQH5fcgNgFbDhVRMxSSkITtR9CzPQz1cO3atTFjxmRkiEhyV1VVnT179rp168qqQpCXl79y5Uq3bt2eCWTzR0REBAQEVIVJw7dvePJEWM3wE+Lnh+3bmZUrpTXbgTPYfhRRAjuMn77B8wPmTcDM0WUbSqekghd6OmUOj1hallBU4qcda6lQUmLOnMHNm7hyBXwzDy0tDBnC9CiVK2/5MDXC9x9iz8rJoldHsWd/Q+48wdo9+B6M3DwAOH4Zmw5i0mDMGlOqy9+9e1e7dm0pbwZER0s6y+Xi+XOIETQwDDYtxOIpcHPH529QVUGvjrCtV85AVtVkbsaTVA6Cs9H0Jan7jRmkhHEDoaGK9lpor8UA2Lsl6V0gJ12VnanK5ihmGxCfVFUlGS5HLStdPStVLStdMytNjQ3tzu1adXPQ/ilXWmCKTSFkfzg4BNk8zPYnsbmMs3k545QWOTk5W3euj42LAaCqqtav96BWDm1YrIKaQMkpBR/fOtq/fCNMTcwZhiGE1Lex7dDWSVVVzczUogzVfFgsNG7MNG4MgAFq6+jUtirv/xaF8l9BRkamjWOHu/fdAoO+f/j4trFtwfLy9wA/AIoKiibGptUaIIXyX2DVqlWbNm2ys7N7/vy5uDzJaiEnhxMXV8SkSktLfv/+XzXe5s59vXv3FyMj5cDAIQoKRer2vXgRM3r047Fj665e3eTDh4LNx8TEnDdv4lq2rFLPp9697ycl5S5Z4qmiIpuRka+np1jyNX8BVlZWXl5eVNDwR/OXChp8Ob6JvMSqnzeNpPlyfKt+3lJia2urq6sbFxfHP1RSUlJSUkpIKPjwdXV1bdv2VyHK7J8ZGP/++29KSoqGhgb/sHCTe926devWrSvsX6NGjcKhROLq6qqpWZ4Kpffv3z9z5kzhoZeX1/Pnz//555+4uDgdHR0VFRUioURoedm+ffv27dulPmyZ4Asaunfvzhaoedu/f383N7ebN2/27dt34sSJAAYNGjR48C8J3suXL11cXAAcPny48H8NwOfPnwX/v0okOjo6La3A5LF+/foSetapU4cvaKB+PhQKhUKhUH43DA0Nd+zY0aJFC8HfS48ePcrNzZUvnYF/aWiiiiXmzIYfBMCmH6S5GtO6PD97y8zSpUuvX7+eV8z7Oy4ubseOHY0aNeratWtVxEH5PdiwDyFRELfNFR6F9XvRrv7FESNGcIvt/Wtpaa1du3bKlCmyonzmS4OiouLNmzebN2/+7du3wsa3b99WgaCBnDgBCbeihMBLhGV9+bj7FP87KEI1EhWPLf/AzBi9Ooi6TAzjBuPle2SI0ajX0MDsMiokALAWLuR5eCAiQuRZxtSUmTu3rGMyffqgT58yh1JelkzBB18kiq6Fgvq10V/6lS4qiwu3sXgr4gTenhweAn5g/V7EJmHDvJJHuHPnTmfplvbgcEjxihFClNRBXRWj+kkhFh05tAxh7hkSwgKXDV9r8iUMB2cwMzv+EnywWVDK4CplcBENAMoci9mBW0wz/NTyEtiEkyGrkapuan54FZo2FRxZkY31lswgPUz3I58zAGDjD5LFw5qaVeuhVJS792/y1Qwt7FsNGzJGSbGI2Uj+z2wZwc9hDQ0t+2YOnt6vvn3/OmPKXJElRykUSlnp7NT9mcfjzMyMoycONG1ir66uISMj6/PpPQArq7qFMiMKhVJu+FpMb2/v6dOnHzt2rLrD+YW+vlJMzChz87Px8bn16mmcOtW+WbMiCuLbt0MBEhmZ8fFjYosWRfImhgxxj47OWrPm7ahRtTZutB8w4CGPR2RkmDp11Cs77Lw8bnR01o0bYYcP+7Vpo9+wYY2nT6MYhtHSUszM5Lx9G9+06TUfn8Tu3U3d3LqUPNx/FL6lWURERE5Ozm8lo6GUnr/0l24INySDVENZxWySHcINqfp5SwmLxXJzc+PxeHp6erq6uoqKip07d378+DGAmTNnTps2TbBzoaAhLy/v+vXr48aNq+Ds/fr1MzY2LseFCQkJgoIGX19fALVq1dLRkZSuMmXKlKlTp5Z+lhcvXsyePbsc4VUSXl5eoaGhAHr37i10qlu3bt26dSs8tLa2Fqy1UegY0bNnT339X8WTBMUNpeH79++FjyWXCyn8bw0LCyvTFBQKhUKhUChVw8CBAw0NDaOioviHeXl5379/L+5YVhHmmeFJMl6mgEswxpc8bcaYVvIddHp6+pUrV4qrGfjEx8evX7/+zxM0BAaS6GhGQwP16oFu2xSHx0NgIElMZHR1YWkpdPJbsFg1Ax9vL49jW0cLqRkYhhkzZsy2bdu0tbUrGJ26unrv3r23bdtW2PL27dsRI0ZUcNiSkZxuDpDkZGntYW46INoDA0BCEv53sGyChj4dcdoe/z4rsO4XRIaNHu3RrByfUnp6zKxZZOtWJBbL8dDRwfz5qA6fxTLRqinGD8Khc0grtqhjaYojm8tViaM6SEnHhr1F1AyFpGfi1FUM6ILGJdVcvnr16vHjx6UZlowMo6wsOSmEaGhUzbb/wv/h4WXk6TIyIwhjDACMKWJGk9VPkXaIWT4FAHT0ZYDcwksyZdSO190oy8vVzwqR5eXGKZoYNNKb21T0u7qhCi5aJC148jUx2FczNewbN3+3mZ51XZuG9Rvr6VZ1qemMzPT7D+8AsKxZa/yYqcVdFgr1DRmZRQqC2Fg39PR+lZ+fl5AYL1iNgkKhlBtlZZUxIycdPLw7Ny/31ZsXgqdaObSprqgolP8SixYtevDgwbNnz44fP25nZye08VS9KCnJREeP9vKKd3Ao0CssXPjG0zPuypVOenqKO3c6DBz4UFNTvnFj4V8XbdvqX7gQzGJBVVWub1/z3NwJ37+n6ego1KhRiXf+9++HHTjgd+tWGI9X8PPN1zfpypVObdsaWFtrDBnyCEBmJuf9+wQAt26FxsVl6+r+pYYNVlZWAHg8XlBQkI2NTXWHQykPf+kaUCwvtuRO/7mpS0Pz5s0LHy9dupSvZujUqdOuXbuEeqamphY+PnjwYKGgYejQoYL5+hwOZ+HChVwuV0VFReSMhTdp5S7NMHfu3Lk/k0gCAgISExMBtGrVStI1gL6+vq2tbelniRCTwlJdnDt3jv9AUKzAJzs7uwokZvHx8YWPBYURxSlUloj0raVQKBQKhUKpdhiGsbS0LBQ0AEhKErMnWV5kGBy1Ztq9JTF5SMzH0M/kYRNGuTLzu27evMmvRCaOkJCQuLg4XV1dCX1+H8jx47hwgUREIC2NKCoyhoZo25ZZuZLKGgrg8ciOHbh3j8TEIC2NqKszRkYYNIiZOLGwS06uhOsBXvrnF0OFFDB16tQ5dOiQoFFfBREqC3jhwgUdHZ2BAwfWLlOZg7LCLuEvjSmpQyn5FoygUEkdgkPxNRDWtcow5tldGOeMJ2+QkvarUVsLPdph39pyxskMHw4tLbi4kOBg8BMVlJWZmjUZZ2e0a1fOQauWdXNhYYR9ZxAcjuwcANCpARsr7F8LC0li+9+LHUcRJF7zH5+EzQdx0VXSCJ8+fcrOzra3t5dyZFZWEHBSEUZFhTW4Ksowv/PFxTvIygHCkL+VYTuB3Y1AFmCD2xGun8iICMbcGB27K3/0yk5OKKL6yWfJh6vUASAri6YOIpZH8vPz7j+8+8rzRXx8rCqg+rP9y5foL18+Xrpy1sLcsnfPAfWtG1b68/zJ/n9ceDwegGaNm4usGaGvZ8CvLhH8I7BRgyaF7dnZBVWlaK4hhSJFGjdqumDusn/v34qICEtNSyGE1NDSbt+2UxNbu+oOjUL5LyArK3vhwoVmzZpFRkbOnTu3UaNGEkpaVz1sNuPgoMvhkFWr3jZsqLVjxycAQ4a4P33aq3dvs7y8iSKvOnmyQ5s2htbWmjo6CgBkZFjW1hqVGmejRlc/fRLhQ3/q1PesLM6JE9/k5Nh5eVx+MBwOT09PUVv77/21wHdoABAYGEgFDX8of+nqT7XYM1T71GXi/PnzmzdvBmBjY3P58uXitnWCggYvL6/Xr187ODgAaNeuXTuBRZBbt27xU3z69+8vciIlpQKN+bdv38zNzSsY9vXr1/kPpLjoVtkcPXr06NGjkvsIVc3IzMw8ceJEJcZUCjIzfzmfSr5tLjwrWLyZQqFQKBQKpdrh8Xju7u6fPn2Ki4v79OmT4Ck1NTWpT2cgjzMNmJ4fSA4PvhmY/50cqleJOa6fPn3iFU/rFiApKSk0NPSPEDQQZ2dy8yYKf0xmZ5OgIISE4OtX5uxZyMlVa3S/AVwuGTuWeHigUCOemkpSU7F1K/nyheXiwm9TVZY0Bid5Hyc7UrCle/fuly5d4vvBSgshQUNMTMzy5cuXL1/evHnzSZMmDRs2rPD2UJrUqoUHDyR1kOjtV3p8vhWRHRQnNR0+X8smaJCXwzkXeLzFofOITQDDwEgPM0ejScWW4JiuXdG5M/PuHXnzBiwW06IFmjSBqD3U35ZxgzBmALw+4d1naKihbXMYV3VGfQGJybjpjoAfMDFEHycYlTqMT19L6BAeVUKHAwcOjB07VuTmd0Vgli4lHz4gMlL0WVtbtGgh3RlFsv0fJBRqC7ng3gfvIyMzgjCWAJDTEFPdcG86NGuwHdoqu9/JyMsR9pVgGFjWlXfsKPwhlpuXu33XhpDQX5o/RUUlc/NaivLyYeEhCYnxAH6EBO3eu7Vj+y5DBo6U+issktCwEP4DPT1DkR0UFZXMzWr+CAl67vGkrWNHLa2CxNCv/l8AqKqqqatpVEGcFMrfQ+1adWvXqlvdUVAo/1n09fUvX77crl27vLy8QYMGvX371sDgd/EZSkjIadv2VmxsVmJiLovFsFgMj0dyckpIx5WTY02bVpK5ljRISclr29bN1FQlMvLXBo28PFtNTU5VVSY4ON3NrUBkbWioHBWVCYDNJrt3O06bZv1H/d6XMoUaeloY/c/lLxU0cCFcE/RvmLr0PH/+fPz48QD09fXv3Lmjri6izE9cXBwAJSWl7OxsQsiuXbv4ggYhTp06xX8werTo8p7W1gWf8osWLdLV1W3QoEE5av4RQmJjY69evbp69WoAioqKxQsx/Jc4depUoaBk06ZN/Ff+69evM2bMqLIYCgUNsrKybIkpTYWChry8PEJI1awFUCgUCoVCoUiGw+F06dKFb0gmhKKiYp06dSpjUjs17KzDTPcjAC7EoK8OulXUxV8sWlpakjsoKCioqqpK7vM7QM6cIW5uKC6N5XKJlxdZsoS1c2d1xFUqQiOxYie+/0BGFhTlYWqIJVNh30jKs5B168iLF+AWu9PMzsa//xJra2byZAAOTfD0DXhirOS5qacEDx0dHa9duyYvLy/dUC0sLHR0dATN3vh4enp6enouXrx41qxZs2fP1tTUlOKkzMSJxM0N4iz35OQgpdorSgpgGBCJZv0K5XJ4dWwGx2YldysbLBbs7Bi7PzjTlMVCC1u0sK22AHLzMHMNnr1BeExBy9ZDsGuEw/+DRik+XHPzS+iQI7pkUAFhYWGXL1/++rUkWUQ5MDVlli4lGzcKl2thGKZBA+bAAenPKIrIYvamJBb5uxiZkYTVAgA8a5NNPxglNmCvkqUoFxacl51FcuXA5kIpk2eekt/MmD12pkbxFYgnTx/w1QymJub2zRxqW9U1MzVnsQqWNaJjojy9Xz15+iArO+vRk/scTv7IYeMr+bkCQOcO3e7cu0kIcbtzpUF90d8T3bv23ndwV0ZG+uoNixs1bGpibKqkqPzF1weAbcMmdLGFQqFQKH8WDg4Orq6uU6dOjYqKGjRo0JMnT2RlZas7KAAYP/7Z16/J/Mc8Hjl2rN2bN7EbNkj953h5cHeP7Nz5DiH49ClpxgzrixeDZGRYzs628+Y1+PQpqXnz64Kdc3I4vXqZ3roVlptL1qx5O316Vegtfls0NTW1tLSSkpKooOHP5S8VNMii2j4Zq3HqUvL69euePXvm5OSoqandvXvXzMyM356TkxMeHq6pqckvnhobGwugdu3aenp69+/fv3btWmBgYKFtC5/Q0NAbN24AaNy4sbj6Dl27djUyMoqMjPz8+XOTJk1E9ikrc+bMqVFS4c+1a9euXVtej06pYmVlVVZLpX379hU+btCgAd8SQ5xNgrhnKi3NI7f4ymlR8vML1mkUFRXpDTaFQqFQKJTfhLt374pUMwAYPnx4paSJAwBG6ON5Mi7EAMD876SNZmUVnujdu/e2bdsk1M4wMDDgV5H83Tl/HgLeYEXg8fDyJZKSUJJ6o1o454Y1rkVyrH0D4P0J4wdh7VzpTZOVRR49EqFm+HkWV65g0iQwzIIJuHEfvoEiehFuAsn1KzxksVinTp2SupoBAMMw06dPF3cjlpiYuGbNml27ds2dO3f+/PlSM0rR0WGGDyf79ol8IzHNmjHjpbNbad8Q+jqIjhPbQV8HLaQtZ6k4dqI0Dd7e3lUfyZ9FPge9J8HjHQStcGITcesxuo7F/RNQL0nTINk0BYCa6LqdBSxatGjGjBmV5LLD9OnD1K5NNmwgwcFITYWsLFOjBlq0YFauhGIV1V3OEyn4IOBeZBgLwuiBx8aWkJ8CIiVZ1C+y2uYJxGhilKyIJYgfIcEAamhpL1+8jsViCZ010Dfs22tgG8f2rvu2R0aFP3vx2NDAuEO7zlJ4ShLp02sgj/Du3nMLCf2RkZmhoiziv9+2YdMuTj3uu9/Jycnx9Hrp6fWS385isdu3rfQIKRQKhUKROlOmTPH29j569OjLly/nzZu3d+/e6o4IAJycjG7dCgXQuLF248ba48bVHjeutAXydu78vHDha11dxYCAoaqqUt4KjIvL3rTpfaF+umHDGnv3OvIfc7mkd+/7OTlF7gqTknJv3SqocFavnjQl438otWrV8vLyCgoKqu5AKOXkLxU0qLPUo3nRJfernKmrZd5S4uPj4+TkxC8N0LFjxzNnzmzatCk0NDQsLCwuLo4Qcu/evS5dunC53MjISAC6urozZ868f/8+l8t1dna+du2a4Gi7du3icDgAFi5cKG5GeXn5mzdvDhw4MCQkpOLxq6iozJkzZ/369RUfqspo06bNkSNHSt//xo0bvr6+lRdPKSn0nuXxePn5+RLkk9n8sqyAiorE9RgKhUKhUCiUKiQlJUVku4WFBb/yWuWxuRbzJInE5iEqFy5hZLlFpSg+ra2tGzRo8OzZM5FnWSxWhw4dJPts/RZERhIxtucFREeTe/eY4cOrKqDS4uWDFTtF7G0nJOPgeRgbYNIQ6UxEnj8X6z3A7xAZyQQGwspKUQEHN2LsIgSFCfcx0AwMETi0tra2sLCQTnzFWL16tYWFxb59+96+fUtEuRmkpqauXbv2wIEDa9eunThxYjkM/IrDzJoFDodcuIAoAYGJqipjb8/s24diO5rlQ7cGrK0kCRrq1YLB71TjRaSUQfAUlTVIYOk2eLxH8cI+DODjh6krcH53CSP0ccJDD+SKt2FoLD6J7tq1az4+PpVbibJePebsWSYrC5GRUFSEoSH/L4XDhctx3H+GhGQwDLS10NsJ00dI68/oF+JcLkgeuGcZmfkSvVAAAM+SMcuf7KnDKBb9rtPU1AKQmpaSmZmhqipaOKWlWWPe7CWbtqxKSk68dPWsmamFZc1KlwCqqf5cMBTv9DKw/zAbm4ZPn7kHBH1LT08DICcnN3TQaBNj08oOj0KhUCiUymDfvn2fP3/28vLat29f586dfwfj7dmz62trK3C5ZNQoKwB79/peuhR08aKTgUHJaQ/nzgUQgtjY7KdPo3r1MpNiVPfvR3Tv/i+PR+Tk2AxDlixpPHlyvcKzvXrdCw1NF3etubnys2e9pBjMH4qVlZWXlxd1aPhz+UsFDQYsg+/4zoOkmrKVAQssQ5boYni/CWpqalk/3VyvX79evAN/YSs0NJSfl29iYtK9e/f69et/+fLl+vXrz549a9u2Lb9naGjooUOHAJiamg4ePFjCpE2bNg0ICHj9+nVISEhubm75IldUVDQyMmrSpEkp83imTJkydepUocYRI0Z8/fpVRUXlxYsXQqdevHgxe/bs8sUmRXg83ooVKwDUrFkzPDy80PxAAtOmTZs8eXLh4f3795csWQLA3d1d0MfC09Oz+AsiAUF1QlpamgRLjMLdAg0NjdKPT6FQKBQKhVKpFP+ty2Kx+vTps3//fr4hWeWhKYv1tZjJXwmAfyIwxxQqlaMrOHr0aNeuXQMDRaTkN2/efPv27ZUyq3SJi0O62HUZACAEwcFVFU0ZWC5KzcAnLR0HzmLsAMhK5XY8OFisPUPBfGkkMpKxsgLQrAH+PYZ5G+EbgPhEEEC3BurVQufGkdM8f11ReWoGAAzDjBkzZsyYMSEhIVeuXLlw4cK7d++Kd4uLi5s2bdqePXu2bt3ao0cPkUMlJSWFh4enpKQoKCjo6uoaGhpKcJVg5s1jBg8mBw8iOJgwDKOmxgwfDkdHqT0xAMCeVeg5CcHFJCMALEywZ5V0Zys/glIGkaoFfgcqaxAHh4uHHuCJ/8vz8kF8EnQkescM743DF+HlI/psLTOsniP6VFhY2PTp02/evKlYBWYJSkoQ8PJJTMaAGXj/BfmFVaSD4PURbg9xeV/JphRlom1zvHgrQjICgBcEvGTQqmDX30kL9VUAgGGgIcNwCDxTyYNEALgci4eJZIQBJhgxlj9frWZNmj96cp/D4Tx8/G//PmLFZepq6lMnzd66cz2Hwzl0ZM/KZRtUVYosN3G5eO6FF+8gw0KHlrBvWIKqIz8/LzwiLDExPjsnW0FBUVNDy9TUXF7u16dWUnIiADk5ORUVSS9lvTo29erYAMjMzMjKzlJX05CTk5M0MYVCoVAovzHy8vJXrlxpHO76HwABAABJREFU1KhRcnLypEmTWrRoUUkGVGVi+PBfTuRubqEeHjFRUVmlETT873/Nu3f/V0GB5egoHXtsPoSAr2YAIC/PSksbJ9RBR0f4Z+GECXWPHvUHoKen+PJlXykG8+fCN5iPiIjIyckR53dO+Z35SwUNNdk1P7I+JvOSq3heJUapJrtmFU9aJiwsLOrUqcPlcs3MzIyNjU1MTAwMDAwNDQ0NDfX09PT19fkrRIUOAfXq1WOxWGvXrh0wYACAOXPmeHl58W+lnJ2dc3JyACxbtqzErBoZGZnWrVu3bt26e/fu//77L4vFKrGQQdeuXe/fv89ms/kmEKVEX19fZBoQH/5yAJvNLl4gw9bWdtasWaWfqJI4c+YM/8XfunXriBEjJHfmyx3Mzc0Fn46/vz//gY2Njb6+fmF7QkJCmSIxNPwlzQkLC5MgaAgLK1jPq127tNZMFAqFQqFQKJXKvn37+JXRClm4cOGMGTPMzc2rJoBButgWgoAspHBwMQYTjCplFktLy7t3744ZM8bHx6dQtaytre3o6Hj69Ok/4wZeSwvKysiTWEneqHJevgoQn4SgUEkdgsPw9A06SWUzvcRCckpKjIBGx8QQV/YhMxtBYQBBTVOoKGH//iLF6vX09KQRWQmYm5svXLhw4cKFHz9+dHV1PXv2bF6x/+ivX7/27Nmzffv28+fPt7a2zsrKCg4O9vPze/PmjaenZ3R0EdtFNptdp06d9u3bDxkypHXr1iKmNDJi1q8HUHll8CxMcH43Ji+D73dwft7RyrBhY4VDm2ApzRyt8lOoZpCgVOCfKpQ1UE2DEL7fERkjqUNUHB48x4i+kvqwWDi9A/2niigEY2GCvWtEWxSkp6f369fP2dm5efPmkoMkBKeu4co9JKeBAQx0MW042jtIvkgSPB6GzILnR+H23Hy8eIthc3D3WPkHL878CbjpDh8/0Web+CHVCUHZABCQjauNhP6smdnfyMkoAEjhYF849oUTRw3cbswwQC3L2rUs6wQGfXv89GGnDt3EmTQAsDC3HDJw5NkLJ5JTkg4f3Td3ljOLVaBAvHgH2w8jMAQ5eQCw4yhqW2D9PDi1EjFORkb61RsXPL1f5+cX+ZSTlZVr1sS+Z7e+urr6ABQVlADk5+f7fH7fqEHJJVmVlVWURVWmoFAoFArlz8LExOTw4cMDBw6Mi4ubNGnSzZs3qzuiIly65BQRkVG/fqmqHHbqZJSfP1HqMRBCAAKAYZhNm+wFT7m7R/bseU9fX7FTJ6OHDyMB1KunuW9fKy0t+WPH/AlBjRoKhoYllTr7O+ALGng8XlBQkI2NTXWHQykz0raE+0NoJNOoBiN2/7XyUGfUG8o0rPp5y4S/v39AQIC7u/uJEyfWr18/ffr0vn372tvbm5mZFea7FC5n8P/s+/fv36JFCwA+Pj787P979+5dunSJ32HixDJ8gvN4PAB/gPltNcF/5R0dHfkKEsnw7S4qqQJ0vXq/HI1Epv0VP2ttLd4xk0KhUCgUCqWqePXq1dy5cwVb9PX116xZU2VqBgAsBlOMC3ZfjkaV7JtdbqysrF69enXnzp0pU6aMGDHC2dnZw8Pj+vXrf0wtMFNTRkCDKwIdHaZr16qKprQEhSIhSVKH3Dx4fZLOXEy7djCU5ALIGBqibl2hRmVFNKyDhnWhogQA4eHhgmf1Jb/m0sbW1vbYsWOBgYEzZswQmWf85MmTXr16WVpaNmjQoE+fPkuWLLlx44aQmgEAl8v9+vXrvn372rRp07Bhw4sXL0rQslceDevA4xL2rEHvjujUCr06YvcqeFxGI+H/hOqhNGqGQgr7SChO8XeSkIysnBL6RIovPlKIqSHcz2JkH9SpCS11aKjB0hQ92uPuUbQVJVfIyMjo3bt38+bN58+fL3nklDR0HoN5G+D+Eu8+4+1n3HqE4fMwZtEvqU1ZOX4Fb7+IPev1CVf+LefIIpGXw5kdsKkl3M4waGyN8y44WZ/hrxyFZuNeonC3XbWZbVZMLYHlEI8UtHtL/DMBoE/PAQByc3Pu3Cthy6RdG6fm9q0A+H3zddmzld+45yTmb8CX7wVqBgBZ2fj4FZOW4so9ACCEPH/+/PLly9evX3dzu7Fmw1KPV8+E1AwA8vPzXnt6rFq/+Nadazwe16F5K3k5eULI4WP7o2OiQKFQfidCw37sPbjT6+3r6g7kFxkZGRs2bBgzZsyVK1eqOxYKpaIMGDBg6NChANzc3MpUnrsK0NCQK6WaofIIDc3g21YZGCjOnFlkJ37z5g+5udzQ0Ixhw2pt2GBXv77WiRPt2rc3dHK6QwhYLObKFafqCfr3gy9oQEn7WZTflr/UocFe1l6XpRvIrep3bQ1WDXtZ+5L7/a7ExcXxDX8ePnwIgMViOTgUyPsPHTrUtGlTDofj4uJia2vLlzUA2LFjR5nUCfw9eKmni+Xk5JTejDE1NZVhSk7aWb9+Pb/6Q1Xi6urK4/HGjh1bYs/c3Fz+i6msXCn6Ow0NDSMjo8jISACvX78eNGiQyG45OTk+PgUemvb2f/Cbn0KhUCgUyn+DhISEDh06CFl87d+/v5J+MklgqB5WByGTC98MeKaiuXrJl5QNLhcJCWAYaGu3a9euXbt20p6gSmAY9OiBwECIKbXGNGlSskVBlSMvBxlZAUt2UahIyypeU5Np2pREidn6YrPRvj1KMsx7+fKl4GGllpwQh4mJyd69e52dnZctW3bu3LkKahE+f/48dOjQvXv37t69u0kTsYnOycnJHz9+DA0NzcvLU1JSsrKyql+/fsU/DWTYGDsAY0uWoFcbQmoGIb2C4Flvb2+qZiiOiQHUVZGSJrYDm4W6xXbiRaKhisP/A5eL8Gjk5cPMCPJiqgfExsb27t27UaNGe/fulTwml4sB0/HqvXB7Shqu/gs5WRzeVKrYhLjxELni7XIys3D+FgZ2K8/I4qhljkdnsWIH3vggJRUMoKWJdvZYNQdKCtAHpphgfzgArAsinbUYlsBCDpvBZGNMMmaeJGHCV5KUDwAf09HlPbnTmKlfx7peHRu/b77PPR5369JbXU3Sd/Do4RNCQoNjY6P9vvneuHW5YaNBu08gKVVEz5gErNmNDi14Pbq1evPmTWG7kYlBl+7tGtg0cmzVzsjQREZGhsvhxMRFe3q/evfei8vlut255vfNd9L4GZPGz9j/j0tubs6df29MHDddKi8jhUKRCrfuXvf59D74R6B9swp43UgPQkivXr2ePn0K4NSpU//888+kSZOqOygKpULs37//xYsXkZGR8+bNa9++vaWlZXVH9BthaKgkJ8fOy+NaWWkInVq4sOGTJ1EA07SpzrhxWsuXN371KkZe/gjfAJ0Q6OlVSr7rn4jVz0pqVNDwh/KXOjTUZte2kbGRhWxVTsoCq55MPSu2VcldfzNCQkI2bdpkbW09efJkADExMZ6engAaN26srl5w19ewYcNFixYBIISMGTOGny4zevToLl26lGmutLQ0AH9MxliVwzDMvn37SrOiFBdXkA9SeS9m15/JcHfv3hXXx93dne8cq6Cg0PX3S56jUCgUCoXyV8Hj8Xr06MEXfRYya9asfv36VX0wqjIY9NPX/3S0VPPIExN5s2YRJydet268bt2IkxNv0SKkp0tziiqEmT2baddO5JY8U78+s2tX1YdUInUsYaAtqYO6Cjq0lNp0zLZtTENRRoBsNuPgwCxbJvnyhw8fvnjxQrClGoXIpqamZ86c8fLyatu2bcVH8/DwaNasWb169a5evcqvh5iamvr+/fujR49OmDDB2tq6Ro0aHTp0GDdu3JQpU0aNGtWiRQtNTU0nJ6cjR46kpKRUPAD4+JDJk0mvXrwePcjQoWTvXnHSnKqBfyMpqFews7Mrfncp1ChYfuJvh8NBRgaA2hYwlWSMAjNjOJXlb5zNhrkxaluIVTM8ePCgWbNmPXr0OHToEItVwlLegXN4+1n0KS4P957jo5g6DpIRuYUvSLJ4hUe5UVfFnjXwvo6Pd/DxLt5cxeZpaUpf3+PzZ2RlLTRjVNgA4JuJ6/EiLmeADlp435wZp8tRYAiAFA4GfSK+GbDr1B9Afn7+2PP3QyX6bcjJyU2fNIfNlgFw957bBhfvyFixnb9/2KWnoySoZgAQGR6dlpaRn5/fxLaZgb6hjrauvr6hbcOmUybMWrFkvbGRKYCAwG+r1y/xePWMX7M1Lb0SXk0KhVIBWjZvXaOGTvu2nao7kAKuXr3KVzPwOX78ePXFQqFIB01NzRMnTjAMk5GRMXr06BIrkv9VPH8ek5fHBaCmJryn2bWraXz8GB+fAc2aXWOYf+Tkjjg7e+Xl8bhcXoMGWi4uLbS05KsjZCmQl8e7cycsNDRDWgPWqFFDS0sLQEBAgLTGpFQlf6lDgzpLvYNch6d5TwO4VffGNWIbdZLrpM6Seu5VZREfH3/16tUzZ868evWKnx9jaGgI4ObNm/zDHj16CPZft27ds2fPXr16xT80NjZ2dXUVOfKbN28KrR1EEh0dXRqPBABcLldczw8fPtja2go1dunSpdA9ojhTpkz5/v27srLy7du3xfUJDAz8IxSvISEh/AeDBw8W2cGgwqlsffv2PXr0KIBv3765u7s7OYkwLzp48CD/Qffu3alOhUKhUCgUSvWyYsUKLy8vwRYDA4Pt27dXVzyjDJgTUQTAtThssYKyVKqu+fmRadMQFFQokSBxcQgIIB8/MkePwtRUGnNULQzDHDmCjRvx4AEJDwd/YcvAgGnShNm+Hb/lL0wlBTS2RnC42A51a6FBHenNp6zMXLyIhQvJ+/fgF2JgsWBoyLRpw2zcKNmeITQ0dMyYMYIt1tbW9evXl15w5aFZs2ZPnz69cePG0qVL/f39xXWTk5OztLTU1tbOycmJioriu8cJQQjx9/cfOHBgKafOz89/9OjRo0ePZs2a1adPn8mTJ3fo0KF8z4KsXEnc3JBUUH2EAHjzBnfuMAcPwsysfGNKF3HlJ/jtdnZ2Xh07kqwsRkenGoL7rSCEnD2Lq1dJbCy4XEZJCZaW4ztsXRGulZEporusDHq2g5KUfCdDQ0MXL17s6el54sSJjh07luaSW+7IE6+cSUjCvtPlMWlgl5QSVam1Q5UVAT8/sm4dCQ5GfDxkZKCjo2VtPW3Orm3xygA2BpM+OoxM8fWhyEiNVat2fvs2TlGn17yTqYqqUblo6U2A2h1qWGknBqj4Pz0X2XeppRgtCQDA0NB4xZJ1W3esz87JZmUf1FA2SMk0FtWR5McuAgo2YDp27Ghra3vrthuXm6+mpvo90P/AP64zps4TvMDUxHyZ89qLV848e/EoOzvr46d3ABiGademVP/XFAqlymjS2K5J499F28fhcJYvXy7YUqNGNRTXplCkjpOT08yZM/fs2fPq1autW7cuXbq0smckBL6+SXXqaMjKljP3e+TIJw8fRhw50qZXL+n/wj982G/mzFeNG9c4fbo9iwUeD1wuT6iPl1fcly9JHA7Jz+cByM/nxcZmy8qyuFxy8GDrli31RA38ZzB+/NOzZwNlZFjjx9fZtctBSUkK29m1atXy8vKiDg1/KH+poIEFVnu59i1kW1SloKGJTJOu8l3ZqMw7PGkQHx9//fr1y5cvP3nypFAHp62tPWTIkAkTJhBC9uzZw2/klzUqREZGZv78+YWCBllZ2cTExEILh98EfX19CXa7qqqqAGRkZCT00dDQkH5YlcC3b98qe4pu3brVrVuXv8I4a9ast2/fCrmz3rhx486dOwBYLNaqVasqOx4KhUKhUCgUCXz79m3r1q2CLQzDnD17Vk5O0h5GpdJMDXWV4Z+JTC5uxGOEfoVHzMkhs2eToKDiZ4i/P6ZNY9zcKnfHqZJgsZiVK7FwIV68QGAg9PWZdu2gVc11TCXjuhpfA+En4r8CJgbYJfXKdSoqzMGDTEICefgQMTGwsGA6dICamuSL4uLiunfvznfXK2RZSY4OVUbfvn179+59+/bta9euffjwISMjQ15eXl9fv1atWtbW1s2bN2/atKng329SUtK///57+PDhZ8+eVXz2nJycixcvXrx4sXXr1ocOHapXr16ZLidbt5ILF5BTNO+byyVfvmDSJObatarX4hS3Z+AjouXKFbuBAwGQs2cBEMBTU7O5vLydnV3xzv99uFwyZQp5/hzZ2fwGAiAwcJKvr4/1hUu+ZplZRbrLy6FjS/zPWQoz5+TkbNy48eDBg7Nnzz5+/Hjpy2gmpJTQITquPPHoSzSeAWCoW55hSwlxdycrVqBQt5Sfj7AwEhY2KzTyyHK3ZB47KBtnYzBGKHHDx4fMnElCQgA0QOjp3ZOHzD+WLVfwSgZaddJODFDITTON/gjLEpxpjI1Mp0yc5bp/O4+X62i9923AaE2VcGWF+Ox8tR8xjlm5/K8khqXYlJftZWZmdvjw4U6dOgHYvn17fn7+/MXTc3Kyff0+FR9ZVlZ25LBxTWztHj29Hxsbra9n6NSha9061hV4tSgUyn+co0ePfv/+XbBl9uzZ1RUMhSJdtmzZ4u7u7ufnt2bNmi5dukgoHicVli3z2rz54+LFtps3l8ejLiuLc/ZsAIAJE57FxY2WdnTYssUnL4/r6Rnn75/y+nXfmzdDV65sLNghICC1efMbACZOrGtqqhIWlgGgUyejnTsdWCxGTu7Pdui/dSsUAIfD++cfv4CA1MePe1Z8TCpo+KP5SwUNAPRYej3ke7zIfxHCDamC6fRZ+j3lexqxjKpgrnLz8ePHhQsXPn36tFDHICsr261bt3HjxvXo0UNWVhbAzZs3fX19Adjb2wut6bx9+3bChAmFhz9+/GjZsuWtW7eKW1NaWloePny4eADh4eHr1q0D0KFDh2HDhkmO1sXFxdfXl8ViHTp0SGQH0z8x/0x6vH37FoC6urqg/xiA+/fv8z0q3N3dBdW7np6eU6dOLdMUbDZ706ZN/fv3B+Dv79++ffsjR440bNgQAIfDOXHixKxZs/g9J06c2KhRowo9HwqFQqFQKJSKcf78eUHXSoZhDhw40L59+2oMCcAIfWZlEAFwLpqM0C+VRZkEyN69pOjiZpGzX7/i9Glm7NgKzlJtKCoynTujc+eqmzE3lxw6BE9PkpnJyMmhTh1m3rxSCim0NHD9IEYvhI/fr6rzLBbqWWL3ajSupI0qbW2mpNuoQj5+/Dho0CChpZyOHTsOHz68EiIrJywWq3fv3r179y5NZy0trREjRowYMcLd3X3u3Ln8+9aK8+LFi2bNmh04cGD06FKvUSYkkGvXhNUMPyF+fti8mdmwQSrhlRtx+gZERJDRoz1jYprr6zfX1/eMiQGA5GTo6wNATg4UpOQ8UBRC8O4LPD9CThZt7FGnZmVMUh7IypXE3R3FTY8jIvbyBjcbd+vIE92IGKRlQFkRhnro3wVLpqJ0jpOS+Pbt24ABA+rVq+fj48M3yyw9Jc5evvBmjIbHOySLKTyho4U5Y8szbKlISsLatRDlwqLq93n2k9Nr244FsPkHGazHKBYu3efkkAULyE/3SgCtv758uLbv2sGL39e0lQfPyroJ64MSLzcr7etrOJa8jWFj3bBnt75ud65pKEc42f7yuLAxvuvmvSUnTx2AnPmbdvZJ/574tdhCCHn09H5ebi4ALQ2twKDvALEwr8Uuqi+0rlfful41u+NQKJQ/gqysLP76eSEdO3bkK6golP8AioqKZ8+ebdGiRV5e3siRI9+9e1d6TWc50NdXUlSUadiwnFp5BQW2rq5iXFy2llal/EKeN6/hzJkeAPr0eTBrlk3DhloKCkW2dFNSCm41379PCA0dzuWSrCyOqqpwWYo/FHl5NlBgO+bhESOVMWvVqgUgPDw8JydHoXLuayiVx98raADQWa6zj4LPjqwdeSSv5N4VQAYy/RX695Yv1SpMNaKjo1OoZrCxsRk3btzo0aN1BOwluVzu2rVr+Y8XLlwoeK2Hh0fv3r1TU1MB1K1bNzAwkMPhxMbGOjo67ty5c8aMGUITTZw4sXgAR44c4T/o0aOHyA6CXLlyxdfXl2GYEnv+t+nVq5fIdn4d3BYtWgjV3Si0bLWxsdHX/5UGmJCQUI7Z+/XrN3/+/J07dwLw9vZu1KiRhYWFpqbmjx8/kpOT+X0cHR3FFR+hUCgUCoVCqTKE0piWLVs2ZcqU6gqmkMH6WBMMLsGrVETmwqiC1S29vMATtqD8BYeDx4/x5woaqpjPn8n8+eT7d/5LSgC8fo3HjzFvXnrnzmolmR8AMDPC03O4eh83HiAjE3Jy6OCAcQMhX15PEC6X++7dO29v74CAgNDQUC6XW79+/YkTJ9asWYa934CAgGfPnt26devOnTtChWmNjY1Pnz5dytp/vzNOTk4fP37cvHnzmjVrJBffZbFY9erVa9SokYqKSkJCwtu3b8PCwop3y8rKGjNmTEhISClt58ipUyJ3Xn/x9m1pxqkWyMKFJDhY7Nk1a5jNm6U+6c2H+N9BBIUiIwsANNVR2wI7lqFp1W7vJqdi1S589ENqBuTlYKiHuX1T2j56JELNwCcqapy38/grJyJiEBMPTXVYSimrwsvLq0+fPhs2bBBMGik9OpoldDAsl/dwW3t0bYPL/4LDET4lL4e+ndDEpjzDlgaydaugLkGIKee2HHYcHMVWisrF8UhMN/l51f79pFiBZJtwv0s7xgIAi8XMmnXctslrTw9fv89cLpddCgejHt363nuakJf5nH/I5cmwWRw52Qwd9e/h8XYA6ivbJ/hCKK/H1q6gyFBsfOyWHesAaNfQ6dCuc4d2nfmT3rhx49ixY+vXr6epIBQKpUR2794dFRVVeMgwzOZK+GqmUKqRxo0br169evny5X5+fkuWLNm9e3flzTVnTv05c8r/i5PFYr5/H3LjRsiAAZWixp0xw/rDh4SjR/0JIa6uXwDIyrKOHv1maqpy/HjbceOenjkTyDDQ0pLfu7clADab+c+oGQC4u/ccN+7pt28phJAZM6RzY8BP0ubxeF+/fq1s/w+K1PmrBQ2aLM2+8n0/5H+4l3evUidqKddykPwgXVb53fcUFBRyc3OlGJIQZmZmISEhRkZGgwcPVlJSmjRpUvPmzYt327Zt24cPHwDUqVOHn5fP58KFC2PHjuVH6ODgcP/+/VevXg0aNCg9PT0vL2/mzJn37t07cOCAsbHIEoMFcDicwm3vbt26SfPpSZWYmAItGN+y4vckICDg69evABwcHCp7rm3btqmoqGzcuJG/Vvjjx48fP34Unh09evTevXvl5Su4Nk+hUCgUCoVSUVisInaLlpaW1RWJIPpyaKuJx0ngEVyOxdwKboalpZXQIT29YhP8NURGkunTi++feQYGjho5MjA3V0NDo1OnTlOnTu3QoYOEYRgGA7tiYNeKhvPhw4ejR49evHhRSIV869YtV1fX58+fS16LycrK4isYHj16JLgCLoi6uvrdu3cNDAxEnv3jkJGRWbFixcyZMzdv3vzu3buAgIDw8HAej6egoGBiYlK7du0mTZo4ODg4ODgIlRR8+/btmTNnzp8/HxcnbMq/evVqNTW1uXPnljy9eKMUPiQ5mak0q4MKERpK/PwkdXj9GhwOZKS5lLT/NP53CAlJv1qSU+H5EUPn4NB6dGgpxakk8cIb01chMPRXy5dv8PZU6J8+2xVLxF1FgoIYDsdYX8a44jWDfnL79u0JEyYcP368e/fu5Ruhfxe8+YAcMZk7utqYPaacsR3eBHl53HmMeIH/L31t9OuCHZVarEbi21IxO3Pu2+vOzUcA2B5KRhsyKnxlgmSRH4+Ht2/rzZv52tMjNzcnJjbayFDSmhUfFou1cdXkTiN6JyQmpmfrNa99zFDrEyGs5Azz+srC7qSFfPT+BgFZA4CExPhLV8+GhodMHDsNwPr169+/fx8aGvrhwwehnysUCoUiSGJiolARvYEDBzZr1qy64qFQKonFixffvXv35cuXe/bs6dmz5+/sQaKuLjdmTO3KG3/DhmavXsWEhWVkZnIA7Njx+dOnRABt2hjcvRsBgBAkJ+c5OEjvx+hvQ8OGWu/e9S+5X1lo2rQp/4GXlxcVNPxx/O2/kpvKNp2jPKe+TCXK/muxa81UnOko51h5U0iRc+fOHTlyRKSawd/fv9CeYefOnXwVeV5e3vz584cPH85XM7Rr1+7evXuqqqpdunTx8vKysSnQ59++fdvGxmb37t15eWLNMJydnT9//gygU6dOZS1QWjUQQgICAgpNvSTrM6qMTZs2PSmKnJzcmTNn+Gf79OlT2QGwWKy1a9d++PBh9uzZ1tbWqqqqqqqqdevWnThxooeHx8mTJ1VVVSs7BgqFQqFQKJQSEfrx9r2kHccqY7BeQUL8xRhS0bHkSsr9L7EDBQBAVqwormbIJ2RQYmJgbi6AlJSUy5cvd+zYsXPnzgHFMoD5BAYGDhgwQElJSVtbu9yOZdHR0T169GjSpMm+fftEeqplZma6uLiIuzw8PHz+/PmGhoZDhw49ffq0ODWDlpbWvXv3GjRoUL4gf1s0NDQ2b9788OHDkJAQLpdLCMnOzv7+/fvt27fXrVvXrVs3ITUDgGbNmrm4uERERFy5cqVOnTpCZ52dnf0k7/fzKY3j/2+5Z0nc3ZGUJKlDbCzEvOHLR3AYdh4vomYoJCIa8/+HzGwpziaWiGhMXVFEzcAnOVfhvGz/dfILRV0EAEhPR3y8tMJIT0+fPXv2jBkz3Nzcyq1mADBhMJrbij4lK4PeHWBjVc6R2WwcWId7xzFuAJxaoZMjJg3B/ZPYuVwKVTYkkZEh+fy4j3fMFQEgMR8Hwn+2ZmaWOKy+XoGKKyFRWMMkDg1VbF6iL69ko6USaqj1CYDPWz9zVsH/17Gz3oI8efLYoU1BreuP3t8+en+bOG76yGHj+fN6eb/KyEgHMGDAAACfPn06depUKcOgUCh/J//73/9SUlIKD2VlZTdu3Fh94VAolQWbzT59+rSamhohZOzYsYmJidUdUbWhr6/09evg5OSx06ZZOzkZT5lSl9+enZ0/Y0ZBIcNyl8z4C6lVqxa/DruI0nuU356/2qEBABvsjnId16qsdU53DuIGSX18I5bRCuUVveR7yVTspTYzM6tUh4YS9+aTkpL69OmTk5MDoE+fPvxbaz8/v1GjRr17947fZ9y4cYcOHSr0Lahbt66Xl9f8+fMPHToEIC0tbe7cua6uridPnnR0LCLvyM/Pnzt37v79+wEoKytXqolQWUlKSuJ/wAmhpKTUpUuXwsMVK1aI/PnI5XJLtGw9evTo0aNHSxPM8uXLNxSrtNqgQYN27doJtuTk5PBf8zp16gjVm5BAdnbBQlFpXBaL06BBg9/qP45CoVAoFApFCCHJ7KdPn6orEiF66WD+d2Rx8TUTr1LQUqMCYxkb48MHSR3KUpvgt8XLy8vFxcXDwyMjI8PExKRDhw4TJkyoX196IvXMTPLtW/HmHRkZEcWc5x8+fNi0adMLFy4I7T56enp27tw5LS0NQHZ29pw5c/Lz8xcsWFCmQPz9/Z2cnCIlFy8AMkVt2qWmpm7atMnV1ZV/EyeBBg0aXL161cqqvDuc/0VkZWUHDBjQvXv3yZMnF4rFAeTn5x84cKBkeUr9+rh9W8J5pkaN31Rd9LNuoFhyc0vcWi4Ta/cgUnw93O9BcD2JpVOlOKFoFm1GcLjoU1mM4iWZvrPzDmuQVBGnZWQgjbrOPB7vzJkzy5cv79y588ePHzU1SyoaIREWC5f3YdhcvHlfRBFSQwO9OmJ3qQqnSMLaCvvXV3SQslGSnYmsrIyzOTPdjwBwDScTjRhNWaBEq0gFBS3NggWfMu2UdGwJt3+waasbfrovADBv7r17pXA5DxUV1WWL1ni1fy0jI7t65XoAM6fP8fb2ZhicPneMEJKTm6OiospfE4uMjFy1atWQIUMqtVg4hUL5cwkLC9u3b59gy4QJE+hPOMp/FQsLCxcXl/Hjx0dFRc2bN+8v1/zJyrL27y/YU1NWlo2JyZ49uwGAdeua5eZy5eXLs6Hzd8IwTNOmTR88eODl5VXdsVDKzN8uaAAgC9le8r04hLM+c/0XzhcpjlyLXWuZ8rLBCoMVmIo6SX4TtaBWZeTl5fXv35+fxGZgYHDkyJHs7OyNGzdu27aN77igpKS0Y8eOqVOFlxmUlJQOHjw4YMCASZMmhYaGAjAzMxPaYn/06NGcOXN8fX0ByMnJnTt3rjLsGRQUFAgpT8ablpZWrVq1AgMDBRuVlJROnDihra0tpeikzM6dO2NjYwGUWBY6MjJSVlZWQ0MjOzv7+PHj/Mb/jM0shUKhUCgUiiBCdal9fHykMGhuLnF3h6cnZGTQsiXTrl05nNhV2BishxNRAOASRlpqlD/LlZkzh7x5IzZd2MiImT273IP/DhBCVq9evXHjRt5PF/Hk5ORPnz65uLi0b99+/Pjx/fr1U1ZWrug0wcEo5oXAAf4npqJHenr6gAEDnj17Zm9vz28JDw/v27dvWtH+ixYtUlFRKfEnukAUwaVRMwBo27atUMulS5fmzJlTWCxPHMbGxvPnz58+fTqtECcSRUXFU6dOqamp8cX3fEqz8sWMGEHOn0dosXx/PiwWWrSQVpDlxtvb287Ozs7OrkhyUr16YLPB5TbX1wfgWfwtpKkJExMphhEcJuksATw/SnE20XC48A2U1CGEZXpetv+0vOPFTzE6Oijm81FWnj9/Pn/+fHl5+StXroj0yywHqsq4fRjXH+DMDaSkgcWCnjbmjIVdQ6kMX+WYmkKyDNHWdqgedofiWxbSONgeSjbWYlCzJjw9JVxELCzU1NRlZWXz8/PjE2LLFJGJQbYcK/iDV8Fi3dPn3spiRAj6+oa9ew4A0L1rbzs7OwB2dnb88hNKikpamloAlJSU1qxZM2nSpPDw8Ddv3rRv375MwVAolL+E1atXCwpVlZWVV62qsEiNQvmNGTdu3I0bN9zc3C5dunTw4EElJaXqjui3QKjCBVUzlBV7e/sHDx74+fmlp6dTc/E/CypoAABZyA5WGKzMKB/IPvBv7r88iK+xV2o6yHWYpjitr0LfCnoz/A7k5ubyvy3k5OTOnz+vra0dHh5++fJlvprB3t7+5MmTdevWFXd5p06d/Pz8Nm3a9ObNm5s3b/KHys3NvXTp0v79+9+8ecPvpqend+7cOck1aKuF7du3BwYG8h1K2Wy2oaFh586dhdQM9evX5zsEVipCaWcic638/f35XhF6enrFJSZC7Nq1a8eOHYItDRo0UFFRqXCkFAqFQqFQKL8d1tbW/E0L/mFkZGRaWpqamlq5ByRnzuDYMRIcDH7W/smTqFkTc+cyPXqUdahpxszpaMIluJ+IZ8loW+7U3Dp1mGHDyLFjIlKo1dWZCRPwh0tXZ82aJZSXVgi/+JqqqurIkSNnz54t4fakVBQTQ5/KzMwQr5DOycmZN2/ey5cv+Y/79etXXExACJk6daq/v/+uXbtKnD8jI6NXr17F1QxKSkpOTk63bt0SlGvzd8j4xMTETJkyxc3NTdzI8vLy9vb27du3d3JyatWqFS3WLhmGYUaNGiUoaCjR8QIANDSY4cPJnj0izQwYGxtm0SIpBgkAhCAoCAkJ0NFBzZoi3f8LFQzHz3rvPo6Yn8InQU0D07EjzMzss7KEri3UNzCNG0NfmgV6S6wokV2K17uCxMYjRZT5QiEEzAeWKCEAmw0np4pM/f79+xUrVnz79u1///vfoEGDSvR3LCv9OqNfZ+kOKTUu3MI5NyQkg0egrYkBXTF2gNi6FcyCBcTbG7GiNQdMzZrMlClsBitqMqO+EAD7I+CkhfYLFpAXLxARIXpQY2PW/PlgGCNDk5DQ4OAfElUtP5kxY8bNmzevXLnSrFkzmZ8SxpWrl4T8+GRoaKypoYWin8kQMDQODPrW2L7uBy//grAZZtCAESxWwSZEofVmeLgYtxAKhfJ34+vre/r0acGWefPm0bQ0yn+esWPHurm55ebmvnz5slOnTtUdDuW/AP+nGpfLfffunZD3OeU354/fa5ciPeR76LP0a7Nr/5v3rz/Hv9zj1GTX7CLXZYTiiFayraQYXjWiqqp669atKVOmdOzYkZ/9Y2Ji8vjx4z59+kydOnXChAkl3nUrKiquX1/EkZDNZl+4cIGvZmCxWKNGjdq2bZuOjk7lPYty06dPnxL7DB06dOjQoVUQTImEhobyFzc3btxYokuh0G22hoYGLRtBoVAoFArlv4qcnJyFhQXfdYxPcHBw6etzCUFcXcmhQxBMwc/LI/7+WL4caWnMsGFlGq2uMobp40w0AMz/Tl7aMQrl3WVmFi2ChgZOnyahoeDbGLDZTM2amDyZ+T1+r5abHTt2iFMzFJKenn7gwIGDBw9269Zt4cKF5UxytbCAtrbQHtjBomUdVJWUdA0MgoJ+VS188+ZNXl6enJzckiVLCqvyFcfFxQVAiZqGBQsWfP36VbDFwMBg/fr1gwcPVlVVlZOTK5TmAHB0dOzWrduWLVu+fPkyY8YMkcbpysrKw4YNGzhwYJs2baiZeZl4+vSp4KGlpWVprmKmT0dODjl/HoLSFnl5pkED5p9/SvTPLwOEEFdX3L5NoqORmgp1dcbQEH36MNOni9sc7j4e8Un8h971lQvyxYt3E2HPoKWFWbOkFjkAQKWkRDulyn+3ysqCXdJHrizyhZsYhrGzY+bMKd+k/v7+mzZtevjw4dy5c69fv/5XuaRk5WDYHLx8h0wB5cyrd7h4Gxf3QF1kmlytWsz48eTAAQhUji9AXx/Ll0NFBUAvHXTUwqMk8Agm+5EXdnp606aR7dtF1FLR0mKmTuWL/OrVtQkJDf4REpScksRXJEjg7Nmzqamply9fbtGihferLwBs7ercunudf7aw/IQg/L8vb2/vR08eEEKaOdi8fe370fvb5SsXzc1+1YEyMjLiPyiNMQ+FQvkLWbp0KVeg9pm2tvYiqesjKZTfj/bt27PZbC6X++jRIypooEiFFj/d8ry8vKig4c+CChqK0FS2aT2Zeva59ldzr/rk+wRzg7kQLpIqDgaMBdvCRsamn3y//gr91Rn1Sg21imGz2UeOHBFsMTIyevv2bbkHlJGRuXz5crdu3WrWrDl//vwGDRpUOEYpUJFn9JvQpUuXR48e7d+/f8KECSI7CGovunTpcuHChZycHA6Ho6en16JFi9+2jgaFQqFQKBRKxTE2NhYUNMTFxZVzoMBAcvIkRBYgSEwke/cynTqhjD+rVtVkbsWTVA4Cs7DxB1lvWYHCE5MmYdgwuLnh/XswDOztmV69pLmBWh14enouXbq0lJ0JIXfv3r17966Ojs7Vq1dbt25dtslUVJhatYiAoCGFx3uflyfY5datW03t7WvUqJH3s53H4+Xn50dGRgqpLmRkZDgcjmCLq6tr9+7dJazHBQYGHj16VLDF2Nj4+fPnFhYW/MPGjRsLFj7g8Xh37ty5f/++0ER8FBUV58+fP3/+fC2tEjbqKCK5evWq4GGrVqXNW2Dmz2cGDOC5ujLh4YTLZVRU0L07M3iw2CT0ckAImTyZPHmC3NyCltRUkpqK4GB8/swcOCA0l113b++7dnq5dvEoSBn/kukNgC9rKMSzVSv8+2/hYYE9Q14eM2ECI+115Hq14C2+kgCbhQ4O0p1QBDpa0NZCjHCdmV/IsXkdawQhnI3CnSRNTcbBgXFxKUeZoeTk5GXLll2/fn3hwoWHDh36CwVGo+bjoYewD052Lp55Ycgs/Htc9J8IM306dHVx6BAJCQHfKEVFhbG0ZFasKKzhwgCH6jGt35LoXMTlYYIvcRs1mqWlBVdXEhQE/se1nBxjaWmfnIy9e7F3r+AU5654ThrTTU5WUvDa2tqpqanR0dGFLSbGphGR4YSQQjUDv5yEkaFJq5Ztmtrad+nSFYCdnV2vfp0BcHkF7yJBNQMARUVFTU3N5OTkqKgoyS8ghUL5C/Hw8Lh165Zgy/LlyytiNUeh/CloaGg0adLE29v70aNH1R0L5T+Crq6uqalpWFhYkdJ7lD8BKmgQRolRGqowtLt89/u592/n3v7A+ZDES0ojaVkkq7i4gQWWEqOkyqhqsDQayTTqLt+9u1z3Gqwa1RL5H4eSktKzZ8/Kffm9e/ekGMx/CQcHBweHUq36aGhoDBkypLLjoVAoFAqFQvlNkJOTEzwUuftbGnguLpAghggLI66uzLp1ZRpTTw7rLJk53wiAveHoUgOOGuWLDgCgosIMH47hwyswRPm5fv36vn37IiIi8vLy1NXV69evv3Xr1oo44nI4nPHjxwt6EgBYtWrV1KlTb9y4sXfvXiEzg0Li4+PbtWu3dOnSlStXlikBmlm/HiNGkLAwAFzANSNDcOutrrFx2w4dAKioqCQlJRW2v3//3tPTU/B9paio+OTJkw0bNty+fbuwkcfj9enT59KlSz179hQ5+4kTJwQz8FRVVe/fv1+oZgBw5MgRW1tbHq9IqUSR7+d+/frt3r3bxMSklE+cIsSnT5+EVO/i/tdEY2bG2rEDgJQLCfyEbNtGHj9GUbUNAOTmEnd37NrFzJ9f2PbeF7cegV8uor6yHV/KwOdLpreqCk5uRbd2P0du2RLnzpGYmOY/34qsQ4cKt42lyLq5eO6FEDE1AWxqYUrZ/G7KA8OgtR18v0NcURmrmqzeF5YwDxrA3Z1wOIyODjNiBOrUKcdcz58/Hz58eP/+/f39/TU0NCoQ9Z/Kved44V28qk8BXp9w9iZG9hV9lhk4EP36Ma9fEy8vKCgwrVqhYUMh+YOOHI5YM70/Ei6BRwq2hJBlPXuia1d4eODNGwD2V6+KMGwAAJw4tOrEoVUDJ3ovniI2fj09vaCgoNjYWL7vwrIVi+yaNr9649KXrz78DgOH9gr+Ecjj8SKjwi9dOXvpytmWbZu8evYegKysDADCI1evXR7Qf5BgtRc+RkZGycnJ1KGBQqEUZ/HixYKHZmZm06ZNq65gKJQqpmPHjt7e3h8+fEhKSqISbYpUsLe3DwsL+/ZNhLcW5XeG1ssUjRqjNlBh4D9q/9zQuLFTded0pel95fu2kG1hxbYyZhsbsYws2Zb2sva95XtPUZyyTXXbDY0bx9SOjVAYQdUMFAqFQqFQKBTK70loaKjgoa6ubvnGYcLCSugREFCOYccYolMNAOARTPpK4ovtUf7+EEJGjx49duzYR48effv27cePHx8/fjxz5kzr1q3v3r1b7mFPnjwpJFmYP3/+2rVrDQwMpk2b9uXLlxcvXkyZMkVdXYRJHo/H27hxY9OmTX18fMowpbk5s3NnpLHx/9LTm8bGri3qxmHfoUPBA3t7wXYXF5eAov/1ixYtat68+Y0bN2rVqiXYnp2d3b9/fzc3N5GTC8m+V65caW1tLdjSoEGDgwcPCgl0hNDT07t27dq1a9eomqEi7NixQ/CwWbNmtWvXrq5ghOFwcPeuCDUDn9xc3L4NAZnL7hNISEKhjkHIlSE9A4cv/jpkBg9mbtwoVDN4e3tXhpoBgJ42NsyDoagPY0tTHPofJKfLS4sNC9DYRvQpHS2smgU5RRmmTx9mzx7WgQPMunXlUzN4enoOGjToxIkTrq6uf6eaAcDxK0jPFHs2OweX7ki8ns2GoyMzfz4zfToaNRJp5uCogSXmBe3bQvE4CZCRYdq1s7961f6n4Yq3t/eNW94cPe8vmd5fMr0VDGfxbRUAXDliJ7IIiyDBwYH8B3fvu63fvPLLVx++PUPTFtZzZzpv3bSnf58herp8+RCysjL5g1+7VPA9KChZE8TY2BhAbGys5NkpFMrfxo0bN169eiXYsm7dur+qVhHlL6djx44AuFyuUCU4CqXcODs7t27det68edUdCKVsUEGDWBgw8ox8TXbN/gr9lykvO6B24IrGFXdN9xeaLzy0PB5pPrqmce2Q2qGVKisHKwyuza6tyCiy6OtJoVAoFAqFQqH8lqSnpwvWm2AYxtLSspxjFbq7l7uDKBhgX11GWxYAonIx2Y/wxOUL/64sXrz40qVLacWKcQQFBc2cOTM4OLgcY+bl5a1fv16wxd7efsuWLYWHDMM4OjoePHgwPDzcxcWlZs2axcaAr69v8+bNXV1dibi84GJci4ys9+nTitTUz0WdIQAMGjSI/2D06NGC7bdu3YqPjxds4WsO2Gz2ly9fmjRpIngqPz9/yJAhHh4exacODAwUPOzXr1/xPpMmTfr+/fvKlSvNzMyKnx00aNCXL19EXkgpPV++fDl79qxgy6RJk6orGBG8e0fCwyWcJ2Fh+PSrnEP0T1sZQU2DoKwh7pfbCOzsfu3pVrYX64BuuOCKVk2hpw0WCzJsGOujc2vcOQrbepU68y+UFOD2D1rbQVmpSHstM2xdgt5OUpiCw+GMGzfuwIEDTk7SGO6PJUG0OcIvElOlMMtCM3TQAgAewWQ/Ep0Lwfcz/y09bjH8f34pZeXUAGBrV+dbzgt+i0hNQ25u7vv37wEoq/4qFMLj8VisgsXAenXry8srqKupd+vSa8Oa7SuXbhg8cES7Nk4N6tsW9q9tVc/M1Fxk2GPGjNHT0xs8eHC5nziFQvnvweVyly1bJtjSsGHDkSNHVlc8FErV4+joqKCgAIBWnaBICzs7u+fPn48bN666A6GUDVpyomRkIKPGqFWWRySFQqFQKBQKhUKpfB4/fiyYE1mrVi1NTc1yjqWqWkIHFZXyDawnh3+smYGfCI/gcRJcwzHXtHwjVQMJCQmXL1/OFSPm+PHjx7x5827evFnWYffv3y9orcEwzJ49e2RE1a1XVVWdM2fOrFmzdu3atXz5cqFIcnNz58yZ8/Lly+PHjyspKRW/XJC3b98OHz5c5HPp2bNnjx49+I8HDRrk7OwcEVFgl5+fny/0BDMzCzKR5eXlHz161K1btzdv3hSezcnJ6d+/v7e3t6AoITc3VzA9l81mm5ubiwzSzMxs3bp1kydP7tSpk7+/P79RWVl5//79QkoLSjnIy8ubOHGi4IeGtrb2b7V/QIKCxNoz8MnNJSEhzE8ljWCJEr6mga9mKNQ05AZDaA+3ysrK2jWE+2lEx8EvCHKysLGCpgi/lcqlhiYenMTtJzjvhpQ0KMijsQ1mjYZ6SZ/3peT8+fN6enr9+/eXznB/LKyS1tZK7FDKWf6pQ9q8zouCfHweejsKq3O8P+Gjn8AFTIHWjYD5kunN/6MoXhLi7du3OTk5APQNdFOTsvmNdevWb9+64xTP6QDq1C6iwTE1MTc1Mec/Pn38IoDNG1y0NGswoowlAAwdOnTo0KHlftYUCuU/yYkTJ/z8BD+w8L///a9QR0Wh/A0oKCi0bNny8ePHVNBAofzl0C8/CoVCoVAoFAqF8h+Hw+EIZfm3atWq/MPZ2oq0uS6AzUabNuUeu6MW5v8UMWz8Qb6Kt+b+3Th9+nRISIiEDn5+fvnF3A4kExMTs2bNGsGW3r17CxV6EILFYi1YsCAlJWXVqlXFizJcunSpU6dOGRkZkuedOXNmcTUDi8WaPn365cuXC/eiZGRkhFL2eYKbxoCNzS8Xew0NjYcPH7Zv316wQ3x8fO/evVNTf6Uk//jxQ9BGQl9fX6R6oxBjY2MvL6+lS5c2adJk0KBBb9++pWqGipObmzts2DBPT0/BxqVLl5YohalSDA3BZkvqwGYzBgaFRzWKKbj4ZvsiLy3MYq9KDHTRwQGOzapBzVBIz/Y4uwt3juLqfqyYITU1A4D9+/cvXLhQasP9sehpSzqriJyBWVeJszNxdibXryMnp5zT+PlpD+j1z9ZxMtxfVVe86tbFTwOh87dgRuz4JiX1le1YiWsBcHkyHK4cBFxMhOD/kGAYRvfn05g+Ze6C2UvS0gs+wxvWbyw5rhpa2uLUDBQKhVKcrKys1atXC7a0a9eue/fu1RUPhVJd8KtOfP/+XZx6nkKh/A1QQQOFQqFQKBQKhUL5j7NgwYJ3794JtlTE0pmZN4+pVUvs2Xr1mLFjyz04gKUWjJ0aAOTxsPD7H1N24uPHj5I7pKSkxMTElGnMqVOnCm72s1isdevWleZCBQWFtWvXvnv3rmHDhkKnXr16NWDAAHElzAG8f/9eaCcbQKtWrV69erVv3z6+32kh8+bNMzExETmOqampUDa2iorK7du3W7RoIdj46dOnHj16FNbp+Pr1q+DZ2rVri4uzEFVV1U2bNr179+7SpUt169YtsT9FMklJSZ07d7527ZpgY506dWbMmFFdIYmEsbeHkZGkHiYmaPxre3Vsf6goi+jFlzUE5HtPXeRdiLSD/dv58uVLVFRU165dRZzjcvHxI7l+HV5eJVhu/CeYNQo1NESfmph3+nVO91mfF5Dz58n582TePNK9Ozl3rsxzBAaSiRPJp0+tvngsvu5S29keQOCWN48TeGTYMGRn29nZvbghXFHio/e3z+988dOdNVbeG0ULT8THx7u7uwOwtDJXVlH62Ri3e9+2W3ev8w8N9A3LHC2FQqGIx9XVNTIysvCQYZjNmzdXYzwUSnUxadKkfv36rV69Wl5evrpjoVAo1QYVNFAoFAqFQqFQKJT/Mnv37nV1dRVsady4seiNpVKirMxs28aIKgTAWFkx+/ZBYkp9icgw2FePkWMBwMsUPE4q6YLfgxJXl2RkZITUABLg8XgLFiwQquAwceLE4gIFCdSvX9/T03PWrFlCGbEPHjxYvHixuKseP34sNMjXr189PDyaN29evLOqquqlS5eKJ+6zWKwzZ84oKioKtSspKd28edPUtEgpkZcvXzZ36Dh5ccz4xdi+r4iWQtDjgVIFREREtGrV6vnz54KNcnJyJ0+e/O3WT5WU4OAg1i2GxWJatoTAX1y3dnBsKnYwuwYYN1DaEZaLd74Y54we49F9PMY5w/tTdQckDe7fv9+3b1+2kKMGIWTHDuLkxBs4kMyezRs6lHTsSJYvRxmdbP4smjdG1zYiviQX5e1dl7fZKj8AhWozLpcEBJBNm8jBg2Wagjg7k7Aw/uP5t/byH/AY1pSpLlHhcXY/LZT4Uh7+PwubAu+cwgosSsIf3vD29uYr4epa/1I0Xr527ouvT1paqq1dHQDiDIT4wggqFaJQKGUiKSlpy5Ytgi0DBgwQ+XOUQvnPo6Ojc+3aNSHDEgqF8rdBBQ0UCoVCoVAoFArlP8utW7fmzp0r2CIrK3vw4MGKej43bcpcuMB06QIzM6ipQV0dNWsyvXszV66gZs0KjQwAqKOEsT/zPPdH/BkmDd27dy9e4kEQXV1dHR2dUo42ZcqUnTt3Crbo6en973//K2tUCgoKrq6uFy9eFNJS7Nix48yZM8X7+/n5CZlAODk51atXr3jPQlq0aHHlyhWh57548eLWrVuL7K+rq3vjxg0VFRXBRv+vb4/sanXuWqjnm1dCg0uYmiJd4uLi2rdv7+/vL9jIYrEOHTr0e+4fsDZuZJo0EaFpYBimaVOmaJ0dAGd2oaMDFIvKiuRl0bIJLu1Ftdfj5nIxeTn6TMKF23j8Bk/e4MJt9JuKCUvAEeuo8meQnJws/OlHCJkyhezbRwIDwTdPzs8nISHk7FkyfPh/W9NwaCOG9Szi01CThE7lnlQnaSJ6p6aSY8cQEVHa0f38yLdvhUcOeroAMpa6AYhX0548rUDdePyst6YaALBZ+bWN3NWUoviKhEJMDAr0B4UmDa1aterSpUuderX09HUA8Pt/9P6mq6vfxNZuYP9h/G6Cpg6SW6i+gUKhSGbjxo0pKSmFhzIyMhs3bqy+cCgUCoVCqWYqlDlEoVAoFAqFQqFQKL8tISEhI0eOFCousH37dnE5lBwOJyAgIC8vz8zMTENDo4TRjYyYI0eYvDyEhoLNhqlpBY0ZhJhpwhyJJDyCx0mIyYO+JKnAb4GTk5OlpaWfn5/IsywWy8nJqZRDnThx4siRI0KNBw8e1NLSKl9sgwYNUlJS6tOnj+CbYeLEiQYGBvyCrHxiYmJ69uyZnp5e2MIwzMiRI0scv1u3bhcvXhw5cmRmZibDMNOnT9+wYYOE/o0bN7527Vrv3r1zBCrEk/zgvNC2hFOkKoeDg0NpniCl4vB4vKFDhwYGBgo2ysnJHT16tDTvgepBXp65cIE4O8PTE9HRIAQMA0NDODgwmzejmMBIWRG3juDUNVy6i7hEAKihgV5OmDa8+tUMACYvx6U7wtqFxBRcvIN8Dk5tr6awpIGurq7QW4vs3k0ePxYhXOByiacnWbaMtW1b1cVXtbDZ+GcT3n7B3pOIjgchWBm8Sz9EfEGi6Gjerl2sHTtKMzh59AhpwsKIQwdm911ynstixx2bDcD73DlYwd4WT15ldGi4Q1stgN8tTva0bv6o+sp2UTLeiyYXGYHH477x9pgwecwD9zv8FiXFAmOejWsK3ppdnHrwlQrFFQwAcnJyGjRooK+v7+3tbWVlVZrnQqFQ/mZCQ0P3798v2DJx4sTSVCKjUCgUCuW/ChU0UCgUCoVCoVAolP8mS5cuTSu6sTFlypTZs2cX75menj5nzpzXr1/HxMRwOBxNTU0rK6vNmzeL3JYogpwcKmdnwkwBLdXhkQIuwbVYTDepjEmkQHZ29qFDh06cOPH582cejyeum52dneQ9/kKysrKK14OYPn163759KxJnjx49Nm/evGjRosKW3NzcXr167d27d9y4cQzDJCQkdOnSJTg4WPCqsWPHNm0q3qZfgL59+/748cPT07NWrVp169YtsX+nTp3c3Ny6de/L5WQVNpL8UME+KmpGNaVh+EEpDQcPHnzy5Ilgi4aGxtWrVzt06FBdIZUKBQWWqyuSk4m7OyIiYGLCODlBvB6LYTBmAMYMqMIIS8eLt/j3qWgnBi4XDz3w5DXaV7m8JzkV6/fi8zdkZEJFGda1sGoWamiWeRwrK6vbt2//OubxcPt2gTFDcQjBy5dIT4eqajnj/hNoVh8nfmo2SP8wEiKpMxMaKum0IKmpxdv+z95dh0WxtQEAf2eLpRspSQUECRUVbAzE7rjqZ3f3ta511Wt351Wv3R2gYiGIiBiAiHR3x9Z8fwyu67K7LLCE+v6e+3zfzJkz55xZ2JWd88572oX7L726fd3gss//h/7P8j+97dumUBveMGhlfyRwuGppObYGqgAAE4aBZ7vvp4eGfczOybp89RwAsJgsPT2DPr0GuDg1ZzCYLVu2bNmypTDXglhSB8qbN2+E2x8/fnR1dQVMz4AQqshff/0lGvaqqqqKyfYRQgj95jCgASGEEEIIIfQLiouLu3TpkmhJz5499+7dW75menq6p6fnu3fvhCUFBQXx8fEDBgz4559//ve//9X0UKUZZki8yCEB4EIqOb1h9dbIqBkfPnwYNGjQly9fZNTR0NBwd3c/f/682KIP0hw8eDAtLU20ZP369UuXLq3WQAEAYOHChcHBwWfPnhWWFBcXT5gw4cCBA3/88ceRI0fE1hqws7PbtWuX/O3r6+v37t1b/voNrbpp2fpkhfcj+ekSKyjrDOTzgU6Xv0lURXl5eStXrhQt0dPT8/HxcXZ2rqkuQ0PJgADg84lmzUDishGVoq1NDBmioJHVjf3/QbakBQcoOXlw8GwNBDSUlID0z6Wbj2DZFvga973kxRvweQlr5sFgr8r14+rq+ubNGz6fT6fez1++kImJsk5ITCR9fYk+fSrXTR0qKSG3bwd/f8jOBoIAfX3o0YMYP17e1B8cTnUrCDk6Ap0OfPHQmHm39uWqajwAAIBLr8pClxg0AICCUsuw+K5fk9x1NAngAQCsnQsAEBVdllTjyvXzXp5ln+0cLgcIaObsGhMbZWJcFmkojGnIz89jsViXLl1ycHAoKioCACUlpYYNG5qYmBgYGCQmJlZ3uSuE0O/h/fv3Z86cES2ZN2+eoaFhXY0HIYQQqg8woAEhhBBCCCH0C9q3b5/o+gJGRkbnzp1jSFoVYujQoaLRDEKJiYkrVqxo06aNtbV1zY1Thn76sCgCSgTwLh+C86FZPXtYNzIy0sPDIzMzU0YdFovVoEGDmJiY8nkOlJWVtbW1tbS0BAJBs2bNPDw8srKyWCzW2rVrRauNGDFi2bJlihrz0aNHY2NjX758KVr45s0b0SdoKfr6+jdv3lSvySek7zyBQoE7y9yXE9dFbKUJAACCCZpzImPBFnM01LwDBw6I/ibTaLQLFy7UVDTD69fkunVkZCTk5wMAqapKWFjAnDlEjx7VbJiaKyVJUgGDrPXuUiRH9XyXKuuTppKePyf374fERLK0lGCzwdKSWLgQmjYVrRL4Huavg8RU8VOj4uHPjWCkD23lSt1SRl9f38TEJCgoiFrwiExOhoICWScIBCB/ToI6FxtLTplChoWBMElPdDS8ewcPHxInToCqasUtVPhJq6Ym51iIrl3BzIyMjhYrp5GClRc2PDBo8L0mQVC/vmpK0a0aH50zXqVDm5bDRZKXnDh9iNrQ1zNgK7HtmziGhn0AgKSkhHmLphaXFOvo6D17/qxD+w4A0LJly42b1126elaJpTRz2oKvX79mZmYaGhrq6uoKGxRmbsD0DAgh2ZYsWSKa9kxfX180xxhCCCH0e8KABoQQQgghhNCvJiMjQ2zd2ZkzZ2poaJSv6e3tXX4yWyguLm7p0qUXL15U/BDloMmAAQZwLgUA4FgiudeuHj3ZyeFwhg4dKjuagaomO38D5e7du+vXry9fTqPRFJKbQUhZWfn27dvdu3d//fq1jGrq6up37typ6WXOM3MAAAgle5b5c058D5ITKXqUobeSA9b5hTU6BAQAIBAIDhw4IFoyevToGlppgvT2Jpcvh+Tk70WFheSnT7BkCaSlEWPGVL+LWgtrIEmSIAhFdVdhA9IXtKlkR2vXkpcuQU5O2S4AREWR798TU6cSkycLqy3ZLCGagZKUBsu2wtNzleu3S5cuT58+pQIaiAYNSDU1WTENNBqYmVWugyp5+wn+vQQZOaDChoFe4NVB3pQK33E45JQp5KdPEspfvYLp04mTJytuxM0N/Pyk/ozpdGjXTvKh8lRUoH9/OHgQiotFi0mC2OHuDF9TAMC2sd3nL+Giv7QkSX7+dHbsMFfRU9LSyn4D3n8MDgp+7d76+xiKS4oBICsrIyUlKTAwkIpUWLJ4BQC4tLT1fnxv+uS5os9Siy5C8erVqydPvT+Ffeji0b2JrYO814UQ+m08efLk3r17oiUrVqyQ+C0GIYQQ+q1U9psKQgghhBBCCNV327ZtKxCZK1JWVp4sMlMl6vTp0wUyn5QVW4aglk0wKQtiuJwK2dw6HIi4zZs3BwcHi5YQBKGjo6PYXrp27dr0x8emq09LS+vx48fjxo2TVkFTU/P+/ftii6DXBCdboNMAAAhWI5b5S5qy27cjNIbeCobecm0tMDOu6VEgePr0aazI0/AMBkNs+QmFKSiAdet+iGYQysoi9+2DhIQa6bfmVT+Rvq5WBRV0fqyQkw/nb8P6/XDyKqRnydsLeeIEef68MJrhu/R0ct8+ePyY2otLgi8xstqJjKmgQnmGhoa+vr5lO7a2hLHM97aREdGpU+U6qKScPOg7GXqOhyMX4dpDOHMTRsyFDsMhNLLic0WRe/eS0v+VJAMD4dmzChshpk0jbG2lHrWzIyZNkniIw+Hce3Dr7IWTMbFR3+vPnw99+ogldfjXxTZSR9OlpS0AXDh7gyps5txi3qwlA/oNBYDMzHQq3IRKnyAQCEiyLMCCx+MBgLmZpWeXnhrqGsbGpjQaDQCaNGlaWFBw886VoSP6TZo6mqr8LvDziSNnWv6IOhQQ4L9h49rFy2efvXAy5P3bC5dOV/jKIIR+NyRJiq12Z21tPXXq1LoaD0IIIVR/YIYGhBBCCCGE0C8lIyNj7969oiVTpkzR09OTWDk7O1t2a/n5+QKBgFbpp1YVo6UGOKtDSD4UC+BiKkwxrZNRiPv8+bNYQgVra+tbt241adIkMDBw5cqV9+/fV0hHqvLkKq9Ss8ePHx8xYsTy5cvFUjW4urqeOnWqSZMmNdGvmF6dwdwEouIBAAiGAcv8uaDgDsmNpal2I5SaAIC5CRjoVtAIqr6TPz5B7uXlZWlpKbV2UREkJICaGhgZQSVn8cl9+8ioKKmHk5MFW7fSdu6sVJuSO6qtVSeoJA3UNkEQ1el3RF94GgCFxZKPqrBheK+ybQ4X5v4Nj/wgIaXskX6TBuDWDA6uAzUVmX3wePDff9RKHxJkZZE7dhCdOwNAcGgFQRJZufDmPTS2kNndjwoLC5WVlct2aDTo0QOio4ErKU6NIMDdHWryYdzCYug1Ad7+mFWhlANBH2HwDLhxqDKX9vIliKzuJC4/X3D+PK1DhwoaYbGIvXth8mTy61exI0TjxsTevcBklj+ppKRk2671MbHRAPDCz/fPBSvNzcreubRt28hOneDkyYDk5NYcTmtDQxdTA9Fz3wV+dmlpGx0bZZ0QSyMIqkS0AofDCX79GQBcWtp6efYx0G/Qxq0djUYfMmgEAJRySjmlpRwOZ/nqBcLFrbp4tTE2anj6xIXyQw0MDCwoLNi4dW10zPcLbNzIroKXBSH0+1m6dGliYqJoybp161gsVl2NByGEEKo/MKABIYQQQggh9EvZsGGDWHqGxYsXS6v8fYZJCjabXVfRDJRxxsTczyQAXE8np5jWi1Unli9fXlJSItxlMBiXLl2iggBatmx57949f3//PXv23L59Oy8vrzodde3atbpjldl4165dAwMD79y5k5ycrKWlRZVU/1lzOamrQj9P2HcaOBwAACAYNPV+wqN62rBEclYRpGC3b98W3e3Zs6fkeu/ekRs3krGxkJsLLBahrw/t2xNLloD80wzv38s+TsgId1A04e95rUU/yDbIC05cgUcvJR9t7QLD+wAA8PjQbzI8DwS+yOoEialw5T7EJML9EzJjGl6/JuPiZIyBjI8nEhLA1FSej3waveI6Qnl5eadPnz5z5oywhJg/Hz59In19gcf7oSpBEK6uxMaNlWi98hZuEI9mEIqOh2l/gY/8uQPKp7v4EZElXwINGxviyhVy1Sri40cyJwcACG1t0tGRWLMGtLUlnnHm/AkqmgEAuFzuhcv/LZ7/1/d++/SBPn0IgQBat6YKAKCRtQ18i12g/tfX21+0TSo9AwCw2Wxqw8Lcsodnb2XlH36xlFhKJcXFK/9ezBcJ5sjMzMzMzFywePbwIT88XZ2Tm33u4qnPX8ISE+PLxkYQbd07Dh00Uq5XBiH02+BwOEeOHBEtadiw4bBhw+pqPAghhFC9ggENCCGEEEIIoV9HWFjYvn37REsmT55sZGQkrb6np+fVq1f50h8wbdiwoSLHV3l99GF+BAhIeJ0LBXxQq8wsWk1ISEi4ceOGaMmCBQuaNWsmWuLm5ubm5sbn8+Pi4rKyslRUVJSUlMTayc/PT0tL8/Hx8fX1zc/PZzAYjRo1ys3NffXqVXFxMQAMHTp04sSJNX05ovnAa9/6+RCXAPeeQlHJD+X6OjBzNHh1rKNh/WZEo3MA4OnTp9OmTROrQ547R27bBqmp30syMyEiAt6+Jc6cATlTifzYUVUqKIho1E41MyuIJmmopnM7YehMCAiGYs73QjYLWrvAuV1lu8u2wPM3P0QzCAV9gOkr4dRW6UP98KGCVzg7m4yOJkxNm9uDgR6kZUitqKsNLZ1ktSRm8uTJPXv2bNu27fciGo04dgz++QcePCDj44HHAxoNTE2hTRti3Too94GpQFwe+AXJqhAaCWFfoYm1fM0xKrqvWGEFIV1d2t69wOMR6ekAAPr6hPRzY+Oi/V+/BICmDs7GRiYPfe5+ifwcHhFqZ2P/Qz0abfHSeZv/2fEu8HOrto4L5iz9c8Vcl5a2bVq327/3mGjFP5fNH9R/OLVdVFzUsUNHAGjfxdXetqnEoMYXfr6csmA0MDO1iE+MJUmSIMDaqrGwTmFhwQu/p89fPklNS6FKVFXV2rfp1Ma9g5HhT7OeEPUGL/8pIa0cIVRlhw4dyvoxCGzx4sW1FmiLEEII1XMY0IAQQgghhBD6RXC53DFjxgjnGABATU3tzz//lHHK6NGjd+/e/eHDB4lHtbS0Fi5cqOBRVpIeExzVICQfeCQ8yYI++nU7HDh69ChP5JHihg0brlq1SmJNOp1uaWkpK3s/QLdu3cRKiouLIyIiNDU1LSwsqj3Y+o4g4L8dcPQCnLoOSanA4YCKMliYwPKZ0N61rgf323Bzc3v06JFw98KFC927dx83btz3Gp8/kzt2iEYzlBEIyKAgmD2bOHZM/JBEKrJXRACxwIgqz2FU9kRpMQ2VmrCUp5rsBtVV4e5x+PcKXLkHqZkAAAa6MMATJgwtW9yDx4cHL2Stb/DqLWTlgI6WlMPq6hWMj8EgVFUBwMQQbCxlBTQ0tgAruUPd9u7dGxYW5u/vL36ARiOWL4dFi4g3b8iYGDAyIlq3rviXpNo+R0Gy9EsDgOxcuPdU7oCGBg0gNFRWBXNz+ccGAMBggPQYRKGAQD8AoNHo//tjPJPFfPrsUSmn9NKVs8v/XCsaf/DCz9f70T1q+/XLDzQavbSkBADYyipUMoa0tJSCwgITY1MlJbbwLCqaAQDy8/LvPrzl9/rFkgUrtbR0HvrcCX73xsHBuXvXXtbWNjQaHYBsZNV49KhJBQX52TlZNo3sNDQ0qXO/Rn3ZuXeTWLzUiGFjWrm6V+4FkYPoW17+CINKvcExrAGhmpafn79u3TrREnt7+5kzZ9bVeBBCCKH6BgMaEEIIIYQQQr+IFStWCPNFUxYvXiwjPQMAsFis/fv3jxgxIj4+XuyQqqrqiBEjPD09FT/QSvLUhZB8AIAjiWQf/bp8TquoqOjQoUOiJZMnT65w2Y5KUVZWdnZ2VmCD9d/EYTBxGOQXQnYuGOgCuwafzUYSnD592srKSnTecdq0afb29q3LMtUDuXEjJCdLO518/ZoIDwc7u4p7atMGnj0DgaT0ApQmTX5ouZJzhHW1ikSlJkQrqgPjBsO4wZKPfvwMiVJ/DgAAiang/RKG9ZLSePv2pK4uZGZKPd/ISPhz3LIEhs6C+CQJtUwawOYlsoYhKiQkZO3atc+fP5f6OcliQZs2RJs28rZYbUXFUFJaQZ0c+RcLGjUKAgNBZJmnHxgaElOnyj82+UV+jQAASwsrHR1dAPDs1uvWnatx8TF37t/o03MAVcf/9ctTZ46RJOnS0pZaYKJ169YuLW0BoKFpWZiFgYGhwY8tC3P2UDUBICcne++hnfl5ubl5OQAQHRv1JTJ84dzle3ccodMZVPxEAwNDsRE+f/FE+KnCZLKMjUzcW7dr2cJNgS+CxPeU/DlXqPQq8kckSKuD0QwIKcTmzZvT0tKEuzQa7ezZs3U4HoQQQqi+qcu1YBFCCCGEEEJIUQ4cOLB16w/Zxu3s7OTJr9CuXbsrV660atVK/dvzu3Q63cbGZvny5WKrV9SVUYYEgwAAeJoNt2U+WVvT9uzZk5KSItxlMpkTJkyow/H8StRVwcwYoxnqgJGR0Y4dO0RLSktLhw4dmpOTAwBAkhAVJev8nBxSvikHYsIEwsZG6lELC2LRInnaqWWEgog2WLWRpGRAYbGsCiQJCSnSDzdsSNjayjidcHISJkhwaQL710DjcvllGlnA7lXQ0lGuAScnJw8YMODgwYO2MvutZRamoKstqwKDDs3sZVUQRXh6Eh07Al3SYkgqKsTw4VAzyzalpacCgKmJGbXbs3sfYyMTALh156rvMx8ej3fm/IkTpw6RJMliskAkOuFd4Od3gZ9NTSSMSnQFov0H93Tv1kuJVfaJnJAQS0UzUDIyMwCAyWRJXI2CUsotSxZl2MB4+6b9K5b83cWje3VSx8t4T1HIb6rWeJUHhhCqvuTkZLE/RUaOHPm7BfgihEQRO8OJneF1PYrK+RnHjH4umKEBIYQQQggh9NMLDAycMWOG6H18JpN56tQpOZMHtGzZ0t/f/82bN7du3SouLm7RokXfvn1Vaj71t5wslGGcMRxJBAD48wvZRZtQljR5VNPy8vI2b94sWjJkyBDZCTAQ+ilMnTr19evXJ06cEJbExcUtXrz48OHDkJ9PFhVVcH751SgkYrGIbdtgxgwyJkb8kLExrFwJ2jLnmWuXwvM9VH/G1MwYNNQgT0ouAACg08BG1hI3QGzeDKNGSXj9AQg7O+Kff0RLuraFlxdh4yEI/gjFJaDMBucmsGQqaFa0cgWPx4uMjPTx8dm4cePcuXMHDhxYwQm1y0AXLEwhJU1qBcuG4NWhEg0Se/eSS5bAo0eQIRJwZ2pKDBtGzJ1b5XHKQJJkUVEhAGh+W9+BwWBOnjBr07a1xcVFZ87/e+7iKYFAAABsNrtD284PH92FbzENVKqGIYOHSWtcmOeJxWKlpqVyOaWh4R++vQlINTVNA30Dr269Kxxk9669iooKDBsY9/Tqx2azK6wvJOc7RSFvTCpJg7BfzLWAUF1ZvXp1YWGhcJfNZv/99991OB6EUD1BxQeQc+VIBVdv/IxjRj8LDGhACCGEEEII/fRev34tdiPe0tKyUkshEAQh+nRmfbPCirieTqZzIKEEDibAvEouSq4Qp06dysrKEu4yGIxVq1bVwTgQqgEHDhwICwvz9/cXlhw7dmzmzJlO9vbAZMo+l1RWlneu3smJOHMGVqwgP3+GtDQgSdDTIywtidWrwcGh6qOv9xQSHtHEGsyM4WOE1ArmptDZXWYT5ubE8eMwbx4ZFgacsgfoQVmZcHYm9u0DTU2x6uqqsH6+1MZiY2N9fHySk5OZTCafz8/KyoqKigoLC4uNjTUxMXF3d79y5Ypw4ZJ6ZcV0GP8npElafEOFDcN7g3Il5t8BGAza1q0QEUEeP06mpREEAVZWxOTJoK+voPGKKy4ppn6RlJW/xx2aGJvOm/Xn/sM7c3KyqWgGFktp0bwV+voNYmKjIiLLnhd0aWk7aMDwv5atKd+s6JJVHA7n0NE9XC5XWEIQRHfPPj2791Vmy/rTgs/nv37zSl9Pv5G17bxZcq9NItILSH+b1EQeBdGYhmqSf/UKhJCo8PDw48ePi5bMmDHD3Lwu/tZHCCGAL19ypk59uW9fWzs7LcAABVSfYEADQgghhBBC6Kfn6uoq9nBhRESEo6Ojm5tbp06dmjVr5uDgYGxszOfzk5OT379/7+vre+PGjezsbC0trfnz58+dO1dZWZnP5/N4PCWl+pj0X4sBf1kRs8NJANifQE5tSCjX+vqBN2/eFN0dO3asjfT8+Qj9XJSUlC5cuODk5JSbm0uVCASCtWvXXr58mTA0JOPjpZ7JZBLdu1eiJzMz4tQpIjcXIiJAIABra9DTq/CkSgcEFBSAigpIyocvT1OKnTdVVLIHgoBR/WDtXiiStPAEgw49O4JqhWFsjRsTN2/CgwfkvXtQUgLq6rRBg6BNm0qNpKCgYPr06ffv3+/Zs6eZmVlBQQGNRjM0NHR3d7ezs2vcuDGLxapUg7WsSxtYNBG2HoPUH9cwUleDQd1h2fQqNWpjQ2zcKPZ7c/TE/sivn6dMnGNpYVXVwUpQUlz2G8D+MbbA0sJ6zV+bAl6/zMnJ1tDUbOvWgcFgAsCi+SsyszJiY6MjIsNNjE3bt/WoMMVCbm62aDQDAKioqA7qJzWvA4XH4+09uP1T6Hs6nb5gzrLGjSq91MjPGw2AmR4QqrIlS5bweDzhrra29rJly+pwPAiheqX2IwlsbS+RJOngcJnLnUijATnXjlpLQv6RYPQDqiEY0IAQQgghhBD66bVu3XrVqlWrV68WK/f39xd95Lq8jIyMZcuWbd682dXVNSAgoLi4ePDgwRMmTOjcubOMtbHrxEhD2BID8SWQxoGzyTDBpLYHEBQUJLo7c+bM2h4BQjXJzMxs7dq1c+bMEZbcuHEjISHBZPhw+PgRiiXNogMQtraEp2elO9PUhCrlg5En1EDOcIRanndUSF9zxsH7z3DDGwp//GkwmdDZHTYulq8VGo3o0YPo0aPKw5g1axZBENHR0aqqqlVupG7NHANtXGHNboiKg+ISYDLB1BCmjYSBlQnOkS0/Py8g0A8Azl04uexPCRkRqqywqCwxe/mVoVSUVTw6dgOAwsKC/86dCAp+TRC0kcPHtnXvoKuj17yZvG86PT2DLh7dg0OCsrMyqF/c1i0riHoRCPgn/zv8KfQ9APD5/IjI8CoENCiQ/PkSxOpI+wCpbDlCSB5fvny5ceOGaMmSJUt0dHTqajwIoZ9dpSIPZBAIBCUlPBWV7zPIslM1UEdlVECo+urXHTqEEEIIIYQQqppVq1bt3r2bTqdX4dycnBwfH5/8/Hwej3f+/Plu3bo5ODg8fPhQ4YOsDgYBMxuWTRvsiiN5tfsAZGlpqeh6E0wm09HRsVZHgFDNmzp1qqmpqXCXx+NdvHiRGDqU6NoVJD5zb2JCbNwIVfrYqRpSOsGVK/xWrfimptR/VH2+jY1g2jSSzxdWE21Knl4UNWaCIBQy8XlsI6yeA052oK0BBAGaamDfGOZPgKv7a+nnQJLklStXduzY8fNGM1CaO8CNQ/DhHry5CR/vgfcpRUYzAEBGZjq1kZyaKJbtoJqSkhOoDT1dqatanDpzLCDQj8fjcbmcM+dP5OfnVaoLgiCGD/nfpnU7Rwwf6+TYbFD/YcMGj5RR/+qNCzPnTfR/7Ued28atg0eHrpXqUbGq814T+2CpbDmmZ0CoUpKSkkR3GzZsOGvWrLoaDELoZ0dFFQhjC6pm27ZWbDajY0djYTRDTccoUBkgarQL9GvAgAaEEEIIIYTQL2LWrFk+Pj4WFhbVbyo8PNzLy+uvv/6qV7fmxxiBHhMAILYEbqTXatelpaWiu2w2u75lsECo+lgs1qRJk0RLHjx4AADEvn3E2LHQsOH3AyoqhIsL7dgxcHb+oYmwMPLWLfL5cygoqOnREt8AAISHkxs3wo/zIgBAj4gg798n//67pgcjm2g6+uq3NnM0BFyFp+fhwb/w5BwEXoPVsyUur1EjioqKBALBr/T4rJZ6jcSCcHllQQwlJSUHj+wKjwgVCPiVbaS4uKj8v8Kv/J8DgDJb2djIVNJJUFhYEBzyBgCUWEoAwOVy4xPiKts1pVOHrrOmLfDy7EOjyXqNXr56RgVtEAQxeOCIcaMnq6jUWbyL6Lus/DtOWmiRokKOEEKV4ubmJvrNZcuWLcrKFS6ehBBCEojGBFQnPmDePOfi4vG+vhWszyWx6yqEPgjPxZgGVCFccgIhhBBCCCH06+jUqVNYWNjx48ePHj0aHBxcnaZIkly3bt2///6blpZmYGDQpk2bUaNG9ezZkyTJW7duBQUF8Xg8MzMze3v7Fi1aqKurK+oSZFCmwyRT+CcaAGB7LDnQoPYmH9hstuhusZT0+wj97Pr3779q1Srh7ps3bwAACIL46y9i1izy9m348AHU1QkvL2jRAkTeguSFC3D8OBkXBwUFJEEQJiaEszOxeTNoaNTQUKm0B9ToBCNHQnKyxGr06Gj+/fvE7NmgrS1nyzU6r6mopS4aW0Bji+o3U2kCgQDDueTBVvr+r8b7j+/ef3xnaGi8eP4KdbWK3xEpqcn3H9569z6osLCQIKCZc8t+fQYbG5kAwJuggE9hHwCgjXsHBkPyXU2CIAiCRpL8Uk5ZKJ6hoZECLkmKC5fP5OXlUtskSZo3tJD/3Cq/1+Q/UeI7Tv4FKRBCNUpJScnX13fDhg0pKSkjR44cOnRoXY8IIaRI1Z+kr3ILilp7gkLOtZNnJNW8XsWOGf16MKChIiSPz4sW8KIE/BSSn0mS+STJBSABmARNnUbToTEMaQxLOsMKCEn5JxFCCCGEEEK1i81mT58+ffr06REREa9evQoJCQkJCfn69WteXh4A6OrqWlhYNGvWrG3btkpKSufPn7969Wp+fr601hISEqj/vXjx4sWLF62trTU0NMRCJeh0evv27Y8dO2ZlZVXTVzfZhNgVRxbx4WMBeGeCp25Nd1iGxWKpqKgUFRVRuzweLz8/v3bCOBCqTU2bNlVWVhaG7GRlZaV26KDPYBBaWtCuHTFrFowaVf4scv168uxZyCtLa0+QJCQkkAkJ8PUrcf486Nb4G5V25gxfZLEMekJZTv6ywsRE8vp1Ytw4OVuTf5pTdFb1N5kcJQhCIBDU9Sh+AtraZUkszM0s4xNiBQJBSkrS68BXXTwqWNni2YvH5y6e4vF41C5Jwtt3gcEhbxyaOLKVld8GvwEAVVW1Ht37SmtBRUW1l1ffW3evUbuNrG11tGvqPbjv4I5374OEu0ZGJo2sbeQ/XZ53jYzYhSq86YSBUKC46CKEUHWYm5sfOnSorkeBEKoRwjiAys7TVyfnQV35iYaKflIY0CAVnxvJ53zg8yIEvCQBP4UUZJIC8bucBE2NoGnT6IY0ugmd2YjOakpnNqmT0SKEEEIIIYTE2NjY2NhUMK/g5eV19OjRwMDAVatWhYaGenh4xMXFPXv2TFr9r1+/li/k8/m+vr4DBw589+5dNcdcIR0m/M8QDiUCAEwPJE81INycaynXuq6urjCgAQCysrIwoAH9emg0mrW19cePH4UlEZ8/67NYJAAEBYGPD3H0KBgb/3DOkyfk+fPCaAZRZHg4zJhBnD9fQ6MVnZss73uIA0lCaGgNjeF3o6qqWlJSwufz6VVep0EgIP/9F+7fJ7OyAIDQ1oauXYmJE2tk4Ye6o66moaKiWlRUaGFu5dWt96FjewBASUlJ9lm37l67efsKANBoNBenFioqqsnJidGxXwUCwcfQ91QdFos1afwMTQ1NGe306TVQQ0MzOOSNqora0EEjFXRN4kpLS0I+vBXuKimxR48YX/VfDEmkvcGp937VIhLKxzQoMGGDsGUMlUAIIYTgF5rml3YhuFQEqjUY0CABn/uFx3nLLw3kcd6TglwZNUlBASkoEPDiAQIJQpXOcmIotWAotaAz7WtttAghhBBCCKHqYDAY7u7uDx8+pHZJkly2bNnGjRsr205ISAiXy2UymYoe4A/O3ADvcwSMJUEJ0pWg1yGwy4B186FLmxrtFgBAT08vPj5euJuUlGRubl7jvSJU62xtbUUDGr5wuW1ZLAAAgYD88AEmTiRu3ACRdzp54ADk5EhrjXz/nggJAWfnGhzxj6j0DMJoBmpXoKpaawP4tREEoaamVlBQoKkpa0Jdqvx8cvx48u1b4HCoAhIA3ryBe/eIEyfkXxakdiSnwcsgyCuA5g7g3AQquzyCgX6DmNiotLSU3NwcAGCz2S2atZJR/8q18/e9bwOAhobm9Mlzra0aU+VpaSnej+9/Cn3P4XJsGtn17TXQ0NBYRjsAQBBEpw5dO3XoWrkRV5KSEnv4kP99+BiSnZ2poqY2a+p8ZWUVBbYvlgFFYnCDArMsyF7GQtpRGeUY04AQQgj9ksqvDfHLxG2g+gwDGn5ACrJ5pW+5xfe5JS8AKpdCkCQLeaWveKWvGEqtWSo9GKyWBF2vhsaJEEIIIYQQqiEEQaxfvz4pKenUqVOVOpFOp9d0NMP2Y7DtGGTlAP0R0HsCAAi6kyGriYlLYdtSGOhVo52Dubm56Fob4eHh7u7uNdslQnXB5sfUIxHfUt9TyNBQ2LuXmDevbJ/LJb+t7yBZfj556RJRwwENAk9PMjQUpEQzAABtzRpy9eoaHcPvQ0NDIzc3t2oBDeTkyaS/v3gpj0cGBcHEicTly5WOGqgZsYkwbRWERkBqBgCAmgpYm8PccTC8dyUaadDAKCY2KjU9BUgAAGenFjLm+2/duUpFM+jo6C6YvdTAwFB4yMDAcOTwsVW7kJrWuZNn506eNdFyheu5CEMcqpBfQWJWBoktSBuGApM6IIQQQqheKR+vIKMmfFtZowoxDVU7C/22aiUz6U9CwE8uLThXnLuVW/KsstEMonilAcW520oKTgl4sQocHkIIIYQQQqh20Gi0kydPvnjxYuvWrf/9919ycvK9e/d69uwpeltfQ0NjyZIloiV8Pj8oKEhSexUgSZLL5VZYLSIa9p2CrBwAAIEPAVR6ey2gdYGUdFi1C3LEl8hTMHv7HxLRvXr1qmb7Q6iO2PwYoPD5x4AG4PPhxYvvu9nZUFJSQYvZ2YoaG4UQQZXQHj6kJyQIwxeobfqPFyL78WskP01NzdxcWek8pSFv3SKl/zNBhoSQNbY6SaWERkKvCfDEryyaAQAKiiAkDBZsgH8OVKIdPV19AMjJyaZWYRAIpN5q83l8/+adqwCgo6O7eP5furqGKelQWFyNa/jJVRjNUP5QTb/BMXYBIYQQqmV1NdlPBShIW0tCLApBuF3ZtSeo+rhiBZIfZmgoI+BFl+Qd4pa+BJJT/dZIQT6n6IqAF8fWmEJn2gHgXYPfSGpqqpubW9euXWfMmOHi4iLnWQcPHpw2bRoAREdHW1hY1NzwEEIIIYSQnNq2bdu2bVtq28vLy8vL6927d6dPn46Pj7e2tp4yZYqFhYWfn9+zZ8+Ep1y7dq1FixZyts/n87du3Xrjxo3U1FQ+n6+rq9uqVauNGzdKe+p33X5ISi/bJkuBd5tgjCABgO5FCqKIyAjYegTWza/y5VbMzc1NdPfhw4fSMmAj9FOz+fG3WixDA8CPAQpaWsBmV9CilpYixvWdhJlFLpeg1sUQSc9QxtiYduAANG+umL4TE8mTJ8mEBAIA2rVTTJs/G3V19YKCgqqcefUqFEufpS8thTt34I8/qjwwheDzYdJS+Bon4VBWDhw4C54doIWDXE1paWoBgEAg0NdvkJ6RFhERml+Qp66mIVbtVcCLi1fOAICGhmb//ksnrdD7Eg15hcBigKEB9O8K88YD7Xd6IEv4D6s8MQRUHdFUDZU6EWTmWpDRIPUHAK4rgRBCCMlJmMyg5hpXePuyMygIOy2/ocBeEBLCgAYAAD43siRvN6/0DQBfYY2SPF5pQEluEVtjJp3lpLBmFWrFihXr16+n0+m88jdoAB4/frx7924nJ6e1a9fK2aCXl9eDBw8AgMvlMhgK++26cOHCxo0bT5065ejoqKg2q0nGS3fnzp2YmJijR4+OGDFC/gZr6Ebw6dOnR48eDQCLFy/etGlTTXSBEEIIIfT7cHFxEYtYHTFihGhAw6dPn+RsqqCgoHfv3n5+fsLcDLGxsW/fvn3+/Pm5c+ck/t0b/eP0kuAVkG2BMAdgAnM2ydtNhIRV5mIqr2PHjkwmU3TAQUFBrq6uNdsrQrXO9sf4g688Hh+ALlpEF9ljsQhjYzI+XmpzamrEoEGKHaEEEte7YTAIGxti3TrFRDPw+eTy5aS3N6SlAQAJAHfuKKDZn1BxcbGSklJVzszJqaCCopN5VMHl+/Dxs9Sj6Zmwbh9c2y9XU0pKZbE+Te2dQsM+5Oblrvvnr8EDhrdo3pr2LULh6fPHZy+cJElSRUW1ifOfoxcbJqR8byEplZeV/jYgsOTkrrbKbHr5Ln49lQpKEBKLL6yd9SAwpgEhhBCqrEpN+VchPkBRwQFUkgYZDUqMz6hU1zUa4YF+SRjQAHxeVGn+EV7pa+r7uEIJeJyQkvyjbI2pdKZ9xdVlioiIGDVq1Lp16zw9a2RxPjEFBQUjR45MSUm5d+/eyJEjbW1ta6FTiajQAQDo0aNHQECAiYlJZVuo5Zfuzp07AKCtrd2+ffta6A4AvL29Fy9e3L9//1GjRllbW4seEn6rVGB8CUIIIYQQEmL+OIlIk/sZ0uHDhz99+rR8+adPn0aMGPHq1Ss1NTWxQyWlP+4LgHeSYC4jgQFAAL03WfKsZpMlaGhodOrUydvbW1hy+fJlDGhAvx6dRo30aLSMb+nxS0kyhsezFv1KZWDwwwmTJkFoKORLXvSFcHRUWHYE+RCjR5MZGQSTCd26Eb16AYOhkNlNcsYM8v594Is8ByJ9BYFfWEFBQVRUVOPGjatycoX/RtSDb+63HgGn3DMv2qpxbe33qyhlBUcNj0vwoBKR5uXlJqckJSUnKCkptWzhxmSyxM4STrE7NXVJSk544fc0Kzvz8PF92lfPOdg7KSsrf4kMj4mNBgAlllLfvgumrTYTjWYw1nnfqvEJNeV0AJi1NPnojmE1dc31g5zLTEg7Wj5nkvwNyh6PtHOFFTCmASGEEJJfTUzh11CGBmHjEpuV3RfmXUAK9zulbJNEwE/mFF7lljyvgWiGMrzS15zCKwKepGx9csvIyOjQoUNgYKCXl9fSpUv53+4gDB48mJCDv79/ZXtUU1PbuHEjAHA4nNmzZ1dn8NW0bNmyNm3aAEBiYmLfvn2LiooqdXotv3T5+fn3798HgN69e1cqhqA6GRouX7787t271atXv337VuyQcIlKpsTndRQnPz//yJEjXbt2NTc3Z7PZRkZGbdu23b59e2ZmZo32ixBCCCFUt06cOCG6K2ccsK+v74sXL6Qd/fTp06pVq8qXq6mKl5CpwDv9bTrBCsBIns6rZeDAgaK7J0+eLJaRPh2hnxMxdaqtiopoybXi4kzh5D2bDT++EYju3YkhQ0C13FsUgLCxIfbsqbGRSkasX087dIjYu5fo108YzQDV+9ZJXr1KPnnyQzTDbyk/P3/ixIkDBw5UV1evyvkNGlRQQU+vKs0qVFGJeAmTUezhtE1LNYHFKGptc9zZePLSv+bNmDt+wZIZW3euP3vh5IlTh7ft+kcgEP/1yMnJojbUNTTHjJo0ZtREdXUNAMjOyXrh5+v96B4VzaCjrTtv9pJ9523iRaIZGhs99nDcQkUzAEBWRmxsYo1cbz0hFj0g8d1KfiPxdGlxS9JOEetXRrm0O2YSB4AQQgihGlK1BR2qTFpiBip5gzzBCsTO8FoeM/q1/d4BDSSPV+LHLfZW5EoTkrrhljzlljwFklPlJvT09DZt2sRisUiS3LhxY5cuXVJTU6vQjp2dHUEQCxculKfy6NGjW7VqBQAPHz68e/duFbpTCBUVlRs3blhaWqqpqbVp0yYvL69Sp9fyS3fx4kUq5KJfv36Var/Kwex8Pv/69esAoKqq2qtXL2nN1miGhqdPnzo4OEyePPnRo0dxcXGlpaUpKSl+fn4LFiywt7enViFBCCGEEPr13L9/XywuofzfYxIdOXIkNzdX2lGSJP38/MqXO0u6YyB4A2QIAAAQUNCxxp+PHDhwIIv1/RnclJSUrVu31nSnCNU2MzPnpk1FC/7MzTVISmqckjImO/uIvn5YkyZi3+CINWuIP/8kbG2BzQbqkJER4elJXLpU8Rx2JVU4uSh70rGKvV64AJV8uuBXkpube+XKlXHjxllYWKipqe3bt69q7RBTpoCOjtTDWlrEhAlVHKLiqCqLl3R23KKilAkAHJ4KANBpxRmZ6RzOD/e4vkZ9ef7SV+zED5/eA4Cerr6KsgoAtGvT6Z+/d4weOdHB3kldTYPBYJiamPXpNXD1in8szBt/if5+ooPZrQ+Puxw7+J+wJCnL6tglhV1jvSIaiyD6wSLPQzgS3/6i7ch5r0n8A+3HDwpSChnXghBCCCH5yTPxL1wAolZGVAF5EjYId+vJmNEvoO5z2dUhPjeUU/yAFOTUdEekIJ9b/JDOtGUotapyI2PGjLG2th4wYEBGRsbTp09btGhx5coV6pC5ufmKFSvKn/L58+fq3F4kCGLt2rVeXl4AsGzZsp49e1a5qfLevXvXrFmzyp61d+/evXv3ylMzLCzMzq7sE7M2X7qTJ09SG4MHD5ZWR1dXNyMjowqNS/TkyZO0tDQA6N27t8qPTxFBrWRo8PHx6dGjB49XlpLSwMDA0NAwNjaWukeflpbWp08fHx+fDh061NAAEEIIIYTqCrUympCTk1Pbtm3lObHCvwazJS2jvmo2+PjB11jxcv4dguFEAgGhyvAyB9pqyTOEKjIwMBg8ePDZs2eFJevWrevTp4+Li0sN9opQrfNcsmR///5ihVE8XhSP99+rV+DgYGRk1KtXrz/++MPDw4OawCPGjYMxY4iQEDIsDHR0iFatZE1dV0OF6d9lT2FWcboxJaXiOr8KHo/36dOnkJCQ0NDQiIiI0NDQpKQkd3f3Pn36rFu3rgrrYH7n7Ex4eZGXLgGXK+GosjL54AFhagpmZlXvotr6e8KtR1D6LVyBTuPqa0YAQF6x4b2gv830Xjezi/Vsx2OxWHq6+gb6DQwNjXfs3piekXbzzlUnx2baWmW/9o99vSO+hAFAi+bfb4UpsZTat+3Uvm0nsU7TMqGgsGzb1fqMXcN7QQAAcPTAmYnTRgIQUSntYxKqdV1yvkFqmbS0CkJyjrZ8O7V2meVTStTPlxohhBCqt6icB/KnPai1pRzkT8Yg43TA5SeQgvy+AQ0kWcot8eVz3tdOd3xuBLfYh85yJIhyse5ya9eu3cuXLz09PWNjY4uKioTP3Ovp6U2cOLF8fV9f32o+L9W9e/eePXva29vPmTOnOu3Uudp56d6+ffv8+fOqjbDKX/P2fMtfOmyYhOUkazqgIS4ubsiQIVQ0g6Wl5dGjRzt37gwAPB7v+PHjs2fPLi0t5XK5Q4YMiYyMrGJOToQQQgiheunTp09i6RnWrFkj57kV/m0msYK2JuxYAbNWQWzSD+WCRFANg0J7AIBlkeTjFgS9Jh+PXLFixaVLl7jfZuM4HM7o0aPfvHkjmrkBoZ9d7969XVxc3r17J61CcnLy0aNHjx492qhRo+nTp48ZM0ZHRwdoNGjWjKh87H59R5LktxD2X1hSUtLVq1fv3Lnz8uXLhg0bOjs7N23adMSIEXZ2dnZ2dorKekj88w8wmeTdu5CeLn4sOZk8fpy8c4fo2ZNYswZq+En3x0+9fZ/6qCgrs5TYLCZLV1fPsamLQxPHAd2IncfhzYeyagKSTpI0ghCkZDtwecoFvI6L5oDTj8srDew/7NDRPXl5uWvWL2vXpqOaqtqn0A/hEaEAoKGh6dWtd9m1S5q8T0xKePLUOyEx0dKgWUpGLwOtcLuG944eOEMdHTZ2PkBqao5dfnEDZaVqXS9JkmWxRxXFENSmuh2GxPCmqsU8lQ9rqCevMEIIIfRTEMY0gKT8B8IkB7UfFiDaowLjEjBtA6qC3zaggeRzPvI47wBq789rPvcjvzSYwXYHqPqXUhsbGz8/vxEjRmzfvr158+YKHJ40d+7cqdH2W7Vq5eHhoajWvL293759K/FQLbx0mzdvBgCCIA4dOqStrR0eHv7XX38BwIYNGxo3biyspqSkBABz587dtWtX+UYsLS3LFyYnJxsaGpYvj46Ovn37NgCoq6v36NGjfAVhQEMNLTmxZs2anJwcANDT03vx4oWxsbGwu8mTJ2tpaVFhFmlpaXv37l26dGlNjAEhhBBCqE5Qy34JOTs7y7/omL29vew/s42MjCSWd2sL1w/Dwn/gSzSkZQKdBga64GgHSwcQXl/IYgG8y4c98TC3Jh/ubdKkycKFC//55x9hyYcPH7Zt24Z/7KFfCZ1Ov3btWs+ePcPCwmTXjIyMnD9//rJly/74448VK1ZYWVnVzghrFUGQmhpBxvoJGmoOaVmNs6SumPMzIknyxo0b+/fvDwoK6t2796RJk86dO6elpVVT/dFoxLp1xNix5JEj5NOnkJwM3762l0lNJf/7D4qKiJpc0OdT6PtzF06KFT72fWhibDpjyrx/NzcYMB2oNSD0Nb4QhAAA8osN9XRg7jjxaAYAcG3eOqpzpPfje4WFBQ+8v//rpqmhOXPaAjW1H55toNZEoLafv/Q9c/4En88HAGuD8NiUhhqqicKa2s7Z6sozASApy4nFhF6dq3vVwpgGsWEgIdFojypENghfYXxtEUIIIYWrn0kOMDQB1ZrfNKCBJEt4pQECblRtdsrnxXNLX9KVmlUnSQMAGBsb+/r6Sjx0/vz5P/74A35ccEF+PB5P/uf409PT9fT0pB2V0c7y5cvXrVsn3G3fvv3GjRup7cLCwoiICBlLUTRt2vTTp09UzfLLKwBAQUGBtIAGqMmXDgC+fPly+fJlAOjTp8+kSZMAQPjEnoeHh5ubWxXarNDu3bupkIX8/HxlZVm/V3PmzJEnzUZgYKCrq6ucvcfHx586dYra3rhxozCaQWjo0KFHjhzx8fEBgL179y5ZsgQXU0QIIYTQL0Psz85x48bJ/6fOwoULL126FBMTI/Gourr6lClTpJ1rZwW3j0BuPkTFAZ0BjcxBhQ0AsIhLrI0iAWBtFKnDJEZLjohQjNWrV9+9ezckJERYsmHDhrFjx0qLw0DoZ2RhYREcHHzhwoXHjx8HBQWFhYVR064SlZSUnDhx4sKFC4cPHx45cmRtjrMWhEeEnrdskGihCwD3Gps1T0of9T5Clfsr5GyIj48fNWpUQUHBokWLbt68yWaza6njRo2I8eNJb2/xaAYKl0s+eEAMHQqtqr5uqWwFhQXUBoPBaGBgRKPRUlKTuFxuYlLCwaN7Viz5+8EJYsYq+PAZ7AyvAABfwFLXbrPmT+gjJapg6OCRdrb2dx/cjI6JEgj4WlraLVu49fDso66uIawjliMh5P3b/84dP7zvNHV04rSR2mppSVlNBCSdKnG3O0xt5BSYNWkEvTp9765OFjWotfQDooEXiiWxWbHwhWpeGoYyIIQQQoolLW3DT6FSi1b81FeKasHvGtDAT+Nzw0iyuHZ75fC5YSQ/lWBY1Gq/P49p06adP39+7dq1ixcvptFoMmrWw3nxxYsXU7e35Hw0bfjw4U2bNhXuPn78+Ny5cwCwZcsW4bMg/v7+x44dk9ZCXFzcwYMHqzPmarp27Rq12ISWlpa0e3aTJk2iAhqSkpJCQkJwcWWEEEII/TKys7NFdx0cHOQ/18DAYPbs2WvXrqWSXYliMBheXl6DBg2S3YKmOjT7scPZZvAgEwJygU/CrHByfzwMMCAGGUAjCWHA1cVisU6ePNmyZUvhwhMFBQUrV648cuSI4jtDqO4oKSmNHj169OjRAFBQUODv7//ixYvnz5/7+fmVlJSUr19UVDR69GhlZeWBAwfW+mBrxPsPwQeP7ha+0ylvjfVz2axFL9/Vu6/llRQXF9ehQ4dp06YtWrRI9i2ImiDYv1/CqhNCOTnkoUNEjQU0uDZv/S4k6M3bAB6Pl5eXO3vGQsMGxleun/d95hMXH/Mq4EUbt/ZXD8CXqNTNW0MBoHXrLsfHacpu08mxmZNjMx6Py+XxlNmSn7gQnao/eeaoQCSe4+iBMwBnAOB4YFnJ3Qt/fjt45iuAxLyTlU20IC1WoB7eZaoJ0lIv1EmACEIIIYREUXP/8tRU4NIP8qtyJoZKRTNAHV0d+in8pgENfG6YgJ9W+/2S/Ew+N4xW+YCG+fPna2horF69WvFjEkGn0+W/Bamuri7j6OTJk6V9G2wl5Qt5Xl7e27dvuVzu0qVLHzx4cOrUqYYNG8oYqpzjrJ2X7tWrV1TO4b59+8qZjMHNzU20ZmFhIRXQMHLkSOGTbWw2W0ZAw4oVK6ibaB06dGjSpInEOsHBwa9fvwaArl27WltbVzgqAwMDeQZPoVa7AIAePXpIe5ClZ8+eNBqNuknx8OFDDGhACCGE0C9DLCF5aGho165d5T993rx5DAZj9+7dkZGRwkJDQ8PevXtXLWiVScBZR6L/O/JDAQBAWCGERZP/REMvPVhpTdgqOqzB2dl5xowZO3fuFJb8+++/y5cvt7CwUHBPCNUPampqXbt2pd7mRUVF9+7dO3r06MOHDwU/PmEvEAgmT57cuXPnGlyzQG7lHyiv7KztrbvXqGgGJZZSz6Ytek2aQZVPnDYyVkvdIidfcYOtbXw+v3379jNnzly0aFGdDIBISqpg6jitBm9b0en0yRNmGug3uPvgZn5B3q59W9au3DRk4Ih3IUE5udkXLp22aWynp6ufk1WW2bRH17ZytsxgMBkMuXJ/5uX9sHbJxGkj583+a8cpW5+X0LbxTGVWztEDZwBg4rT/jRl/rJ3rD20qfAJennbqPC2EopT/NJB9Rb9JtAdCCCFUH4jN5ZdPWkCV1Mmsv+yQi6pFPEg8C2MakES/bUDDZ1KQV/v9kmQhnxvBVO5RqbO2bdu2Y8cOAEhPT9+zZ0/NPTdAEMTEiRMV0tS+ffsYEoPnv3FxcRH7vqShoREQEDBx4sTz58/7+vo6OzufPn26V69eonWEGT6lLWmxd+/evXv3Cndr7aVzc3O7cePG+vXrhctnVJbw0uQcZFBQ0JkzZwBAX1//xo0b0m6WrV69mgpomD59+oABA6o2NmkCAgKojTZt2kiro6am5uDg8OHDBwAIDQ1V7AAQQgghhOqQq6vrtWvXhLu3bt2aPXt2pVqYNWvWqFGjDhw4EBwczOVyraysZsyYIU8QqjR6THjYnNgQTZ5IggI+AAAJcDsDHmSS40ygtx7RRBUMWFVuXtzKlStPnTqVlZVF7fJ4vCtXrixYsEBhHSBUX6moqAwaNGjQoEFfvnw5fPjwyZMn00Uetc/MzDx06NCff/4po4XaITptWbUpSV0d3ZjYKDZbed3qrZoammT/oYS+PgAcPXDmqKS+fiKHDh3S09NbuHBhDbWfnAbnb8PnKDDQg4HdwaX8MwjSVzCRt0L1EAQxoN9QbW2dM+f/LSjIf+Lr3bf3oFEjxu07uKOouOjMuRNzZi6GWpzCV1VVs7QwO7IBYhL46zd8j3U4euD00QOnqzwA6jf/p/v9FJJz5MK3eU1cqbQ2xT5VfvaXGiGEEKpl0uby5S+sk5iG8sOQWC6b8IowcAHJr7ZT6tUTfF4cSdbBkwSkoIjPi6vsWRMnTnR1dQWA/fv3//HHH2LJHmtT27Zte/XqtWnTphpqX1VV9dy5c9u3b2cwGNnZ2X369FmzZo3odyFqgQM6nS7nvZhae+kIgujbt29AQIC0TAkVEj7WI0/yidLS0rFjx1KnbNiwQcajP6WlpdSGkpJS1QYmTXJycl5eWVSQ6NoZ5dna2lIbX758UewYEEIIIYTqUM+ePUV3nz59Kpzal5+2tvayZcsuXbp0/fr17du3VyeagaJCh3WNiMi2xL8ORG89oBEAAKXRn/Zs2uC1arfVv2+b+ZMvcqrZSRltbe05c+aIlnh7eyumaYR+Eo0bN96yZUt0dHTv3r1Fy3ft2pWfX1+yF5AkWX6KUc5JRyvLxgBQUlIc8j4IAEBPLyExbuI0yQsOUvh8/q59W1auXfzYVzx9Rf1RWFj4999///vvvzXx6DmHC5OWQbuhsGwrnLwKWw6D1xjoNhrikn6sp1nBCg4VV1CETh26mptZAkB4RCgAODs2b+veAQA+hX3g8biWFtbUSxQY5K+oHkmSvHjlDPVbROVgoEydOFtFWYUgCAtTeiNrG9FTklOSAIAgiCr/vETPJb+p4gWgb8RexqqlgUEIIYR+W8K5fHKundh/onVk/FdrQ61C9oUqL1GBkDS/aUADyU8Dsk7CAvhk5Ze60NTUfPjwobOzMwBcvHhx4MCBwlnqmnD48OGuXbuWT9XA5XIDAwPv3r1LJQaoOfPmzfP29tbR0SFJcvXq1X379hVOnFMrLCgrS16LsbxafumqQxhsIU9Aw19//fXx40cAcHd3Hz9+vIyahYWF1Ia0JSGqLCIiQrgtY3EQADA1NaU24uIqHc2DEEIIIVRvOTs7iy6vwOVyhesv8Pl86g/XuqJMhwEGcMaR8LYv1jk6v2CCc+mxFSV75hROaRG276/xnxQ2jdOnTx/R3WfPnhUXFyuobYR+Gqqqqnv37hVNUpicnNy3b9/s7OzaHIbsadry847yEC5K+NDnDrWRl58HAGIxDaINPn3u8/FTSHJK0rmLp3bs2cTlcuS+gtqze/duDw8PR0fHSpxTUECeOSOYP1+wYAF59ix8+64ths+H/pPh7E1IErn3k1sAL95Ar4k/xjT07UvKuLnBYICHRyWGVw0aGpog8jgEFYbCYrJoNLqerr65mQUAhIV/UmCPMTFR8GM0AwDY2doLZ8SXLFzJZH5PKPTA+45wmhznyxUCX0aEEEKoPqjluASFkx21gDENSLF+14AGQW7FlepT19ra2t7e3tST7rdv3+7du3dRUZGih1bGz8/v0aNHd+7cESv/8uULNenu7u6u2B6vXr3asWPHx48fC0s6der06tWrxo0bA0BUVJTwxhB11SoqlVgBuHZeuq1btxLltG/fnjrq7u4udqj8ehxU8gmQI6CBx+O9ePECANTU1E6fPi17iYqaC2gQTalqaGgoo6a+vj61UVBQoNgxIIQQQgjVIYIgBg0aJFry999/N23adPjw4erq6srKys7OzidOnKjDZ0DDwsL+17FFzNmdQH5/SLr07Ma0tFSeggbl4uIinO8EgOLiYj8/P8U0jdBPxdzcfMiQIaIlvr6+zZs3f/XqlULaV8gz5VVopKm9i56uPgBkZGbk5uUCAJdTFqCwe//WeYumHTq6h8P5IWSBzf7+hT3886c9+7cJv+1KxOXBxoPQ7X/g2h9a9odeE+HcrUpc0fOXT7bv3njxyhmBQN4FGtLT03fs2LFmzRp5uwEgT5wge/Uily2DS5fg4kVyyRKyZ0/y5MnyNdfugedBIDEzRWQMTFz2fZfo35/m4iKtR8LRkZgwQf4RVhmXy42O+QoAhg2MqJLPEWEAYN+kaXFx0flLp2PjYgBAW1tHgZ1q6+hWWOfA7hPCbRfn5sLtKr8LMCVDTcMgCYQQQuiXVLVFJaj6smMafupgDlT7fteABrLOHhGoctf6+vo+Pj7m5uYAEB8fn5OTo8hhiejUqRMApKSkfPr0QwC+cLdNmzYK7C4rK2vatGnPnj3r0qVLhw4dHj16RJXb2Nj4+/v36NHj4sWLwggGKmmnurp6pbqotZeuOoTP8LFYFSxrzGAwnj17Nnfu3N27d1eYlDg3tyyAplJRIPIoFHkeRXa0hPBozUXhIIQQQgjVicmTJ4sFqn769OnChQtUloL379+PHz9+2LBhYrN9tYDH4505c6ZNmzbh4eVuHwj4brRspoImHQiC6NKli2gJrjqBflvr168X+64aExPToUOHJUuW/LyZSxgMxoSxUwGAz+e/ePkEAIwMjalD7z8E5xfkBQb5v/DzFT3F0cFZdF4z7POnZy8egxTJadB5JKzbBy+C4FMEfIyAx34waw0MnA6lcnxwnj577NSZY2HhH70f3fN//VLOi1q4cOGYMWOoJyjkQe7YQW7ZQkZFfY9TIEkyKorcvJncs+eHmiTcfQoy4jc+hMNHYa5DgiAOHyaaNwexBx5oNMLRkTh8GORI31hNPB7vyPG9BQX5AODk2AwAeDxuVnYmAKSkJi9dOf/RkwckSaqoqA7qP7xqXQif6xAtHDlszLjRUyTWlxh24OLUQsbRX099iwyo7Hjq2/gRQgihX89PlPzgJxoqqufEHxNH9Zmpqam3t/fUqVPPnTsn+iCUkPCrneyn9mWjAhoA4NGjRw4ODsLy4OBgakOxGRq0tbV37NixcuXKr1+/Pn/+vGvXrp6enlu3bnV0dNTR0bl7966wZmFhIZUiQrPyC0nW9EvXt29f0YTDlPDw8L/++gsANmzYIHavpHwvwjtcTCazwu4YDMaOHTvkGZhwIWdVVVV56stPGNDAZDJlZ5UQBjRwOBySJPGbLUIIIYR+GTY2NosWLfrnn39k1Ll06ZKOjs7BgwdrdCTPnz8PDw+PiIgICAj48uVLamqqjFmfftqKXH2vW7du586dE+5euHBh48aNCmwfoZ+FpaXl2bNnBw4cKFxPEAB4PN6mTZsuXry4ffv2/v37193oqq6Rta1ZQ4u4+JjgkKBePfrr6zews7UP/xwqrPDsxZM2bu2VlMq+96mpqdPpdB6P16lD109hH9LTU4ND3nTu5Fm+ZS4PhsyEoI/i5YVF8OAZjF8CZ7bLGljgm1fPX/oKd1NSk+W5nKtXr758+TIkJESeygAA0dHkmTOQny/hUF4eeeoU0bcvmJtTBXFJkJIuoaJQTh5c94amNt/2tbSIK1dg/354/BgyM0kAQls7ublXfK9J6gVMW37NhjRwudyDR3a9//gOAGxtmrRydQcAGo3OZDI5HE5yStnyGHY29qNHTtDXb1C1XoQ3AQiCEP7DpKys0satvZwnli/5TcIaKHV4C0X0R4B3chBCCKH6gwoRIHaG10KGAwxHQPXHbxrQQBBKdfXthyCUqnN648aNhTkMyhNOiispVb0XCwsLc3Pz2NjYR48ezZ49W1j+9u1bANDV1bWxsZF+dqURBDFixIghQ4YcOXLk77//TklJefjwoYuLy7hx4/755x/hagUAkJKSQm2IFsqvRl86Gxub8i8LtTAEAHh4eLi5uclugVqOgcFgVLjkBJvNFq5tWakRyl85PT1dT09Pzsp8fgWJPYW385SVlfE7MEIIIYR+MX///Xdqaurx48dl1Dl8+PCaNWsaNKjibJBsfD5//Pjxp06dkv+UoqiP0MFJUQPw9PxhnjImJiYmJqZ8sC9Cv4PevXvfuXNn2LBh2dnZouXR0dEDBgzo1q3bzp077e3t62p4VaaqogoAPF7ZN7uJ42bcvntNXU2dBPL23esJiXHLVy+cOnF2I2sbAIj8GkGtMWFl2SguPiY9PVXaYwPbjsK7MMk9CgTwxA/8g8GtmdRRPXnmAwAaGprFxcVcLkeer8mBgYHTpk27c+eO/BH/gl27IDVV6uGUFMGuXbTtZZEXuQVQXFJBg5lZP+4zGMTs2TB7NgDcegTbjkLMY8i6CipsMDQAj1aw8U9gV+s2kmQcDmffoe2hYR8BoJG1zYyp86lv6zQabVD/4ZeunhUISNvGdp5dezZ1cK5mX6IxDfAtHEG4Xf4uQfl4BdFT4DebXJczeqOyr0mNPm3yW0WcIIQQQlUgf5SA7Jo1FNNQ2SAGaWMg59phPARSoN90yQmCVulH/H+KroUp/asT0AAAHTt2BICnT58KRBZ+pDI0CCfm37x5Q5Tz4MED6iiTySx/dOLEidJ6ZDKZ06dPj4iIWLBgAYPBEAgEd+/eFbvrkZiYSG0YGhpW5+okUtRLJ6f79++LvThHjhwBAB6PJ1r4v//9j6pvZGREEMTcuXNrYWxyEt4AEggEok8glScMFlFTU6vxYSGEEEII1S46nX7s2LHmzZvLqEOS5NWrV2uidz6fP3bs2AqjGcQmLe5cvSJ7SftKMTExUVZWFi158uSJohpH6KfTrVu3t2/fSsxr6O3t7eTkNGbMmKioqNofWHXEJ8YBgLmZVUxs9Os3r5TZyiOHj+3be1Avr/5OTV0AIDc35+CRXaWlJSCSKaGRVWPqo4ZGkxy1/+glyAiPz86Dw+elHuXz+TGxUQDQsoWbqUlDAPgSWcHdUl9f3969ex87dszV1VV2TVFEXFwFFWJjhdumDUBT5rdeggA7KetGrt8H01bA6xBIywAeD/IKICIKDl+AHuOgoPKLN6ZnpEV8CZP4VZ3P538Mfb9p21oqmsHWpsncmYuV2d8/xjt38tyz/cjeHUfnz1la/WiGShG7TyJWDgDkN7U5ql+VPC8mWSW1dgkIIYTQT0o0AoCca1f+P9lHJdZU7PDEWq6FVBAIVeg3zdBAoxvwedFA1vZatkAwaPQaeTCLkpeXR21oaWlVp50OHTqcOnUqNzf3/fv3Li4uAJCQkJCWlgYAbdq0qe4opVNXV9+6dev48eNnzZq1ePFiXV1d0aPCmz4NGzZUeNcKeelcXFxCQkJmzJixd+9eiRWmTp166NChFi1arFu3rsq9TJo0SXYAgdDnz599fX2p7datW1M/SnmI3ZKWSDQ6IS8vT+yHJSonJ4faqOavJUIIIYRQvXXixIkePXokJSUBgIODQ3FxsdiEpaWlpcI7FQgE48eP/++//2RXGzp0qJWVlegyEE9uXd29e/f8+fMVNRI7Ozvh+nQAkJ4uM+U6Qr86CwuLZ8+ebdmyZc2aNWJpA/h8/qlTp86dO9e7d+/t27fXw1wmuXm56mrqYk8X6OnqFxTkBwa98vN/BgBt3NqPGz0FABgMxsxpC7wf3bt09WxuXu7dBzcH9B2qo1P23TA5NdnYyCQuPiby6+e8vFwNDfGnOzJzKxhMWqbUQzm52dT3YhqN5uzYLDrma3xCXGjYR/smTctXJkly9+7d//zzz/nz5z08PCp6DX7EqejGkcjXcx0tMDOBpDSpdRsawuAeEsof+8GBM5BV7gUhSfB/BxOXwvld8o4XAJ6/fPLfuRMCgUBHW7d/3yFurdoSBMHlcmNio96+C3wV8KKwsICq6WDvNH3yXBaLJdYCg1HxUpiVImc+ANG58PLrTSh2SPVfpS75N3x9EEIIoZ9a/Q8RqDC/gjzZF+S/TKq1+v+yoDr0uwY0MMwITihJSv9yXDMIQoXGMKtOC9euXbty5cqyZcskpqmMiYkBAHV1dTabXZ1eWrVqRW28fPmSmgV/9eoVVdK2bVuxymPGjGnXrp3sBqdMmSKa7EE2e3t7iWtDfPxYtrRmo0aN5GxKVO28dHJq2rQplZKBwuVyZ8yYQX3/HDRokJeXl7SzAGDPnj1y9jJkyBDRXcWu3GxsbCzcjouLkxHQEPftiRbFLlaCEEIIIVR/ODk5RUVF+fj4KCsrP3/+fPXq1aJHTU1Npf2BVx1Tp06VkZvByMjI3d19+vTpXbp0uXv3rmhAAwDs379/3rx5iko3PXLkSNGAhnfv3imkWYR+XgwGY+nSpQMHDpwzZ44wkaEQl8u9du3a9evXN2zYsGTJkjoZoUQXLv/n8/i+pYX1vFl/vgsJZrPZjk2dGQxGz+59DxzZJQysD/nw/f1OEES3Lj3evA2Ijvl6/+Ed91btGlk1JgiCJMnYuGi3Vm39X78sKSnZf3jnnBmLlJVVRLuTshKFSAXp6zFqamjRCEJAkv6vX65ctv7ew9ulpSXnLp5ctXyD2GR8VlbWuHHjUlJSXr16VZXYMg2NCiqoq4vuLZ4Ek5ZDZraEinQ6dO8AutoSDm08BJk5Unt4+QYiY6GReYVjBQCIi485e+EkdQcmKzvz+MmD/507Tqcziot/yPPAYrG6denZp+eACle9rAmia0/IqFCpU34lv8llIoQQQqiekxHToNi1JISt1dAiGujX8JsGNNCZTWi0V3xB7Qc0qNKZ1Xo3vnjx4syZM2fOnLl06dLgwYPFjlKz8tV/yMPBwUFNTa2goODFixczZswAAD8/PwBgsVjCWAehdu3ayVhLgjJ16tRqDgkA/P39qQ0np6qs+Fs7L52cTE1NRV+0Z8+eCb+v5uTkVPh6yiMuLu7GjRsA4Ojo+PHjx4CAgGfPnnXo0KH6LVOaNGki3I6MjGzWTOrSppGRkdTGz7hYLEIIIYSQnJSUlHr16kWS5IgRI0TLTUxMgoKCFN7d+vXrRQNkAYAgiPHjx3t4eLi7u5uamoo+cdu9e/e+ffvevHlTWPL169fg4GDZK2XIr0WLFqK7osENCP3ObG1t79+/f+PGjfnz55dfZoIkyaVLl/L5/OXLl1e25cLCwvv373t7ewcGBsbFxSkrKzdu3LhTp04TJ040MjKq2mgTkxIePXkAANExX+f/OZ1aLcLAwHDB7KXNXFz79xly7eZFqqaJkanoiQRBjB45Ye2G5QIB/9CxPW6t2hIEjST5PB7Xwd6pjVsHP/9nX6O+rF6/tHMnTzNTcxZLKS09RUdHr4Gu7SeZC6FaGEs9xGAwOnXo9vjpw/z8vJD3b/v2Gnjp6tmU1ORLV88NGfiHMKYhNTW1Xbt2/fr1u3z5MpNZpawD7dqBn5/UtTEYDOjYUbSgRyeYNhIO/CceoMBigoc7bF8hoY3iEohLlDWEjGw4fQ3WzK14sAmJcTv3bubxeDQavXePfs9ePsnJyeZwOABleSYIgrCzdWjr3sHJsZnoMhO1QP5J+vLRDMIED79VWMOvKjIy7+DB0I8fs5hMmqmpmrm5mpOTTufOJmx2HcTWIIQQQqhqRGMdqhzcIPFEjGlA0vy2AQ22BN0AeLW9biVB16MzbavTgjBTQvnlAwQCwZs3bwDAzq6673YajdaiRYunT5++fPlStF9XV1d5FiOQh52d3efPn6t2rpw3XvPz80WXRaidl65qvL29hdu+vr4JCQmmpqYy6stj9uzZ1AM0W7du3bNnz+3bt2fNmhUUFMRgKOZdr6WlZWJikpiYCACvXr0SywYhVFJSEhISQm2Xj4ZBCCGEEPrFJCYmpqamCndZLNatW7cMDAwU28u1a9dWrlwpWkIQxK5du2bNmiWxPp1Ov379urWtXfSXCGGh6DirycXFhXogm9r98uVLaWmpkpKSotpH6KfWr1+/7t2779u3b9OmTeUXZFmxYoWmpqaGhsbp06cDAgI4HI6zs/PcuXP/+OOP8k0JBIIXL178+++/ly9fzs/PFz0UHx//+PHjjRs3btmyZfr06VUYp//rl8J3MRXNAABpaSkPfG7/MXSMqqoqVdLY2nbQgOFi55qamDk2dXn/ITghMf7ytfNUoU0jOwD434jxJaXFb4MDs7IyL189J3qWmZqqh5N9XFqz+IwWHJ6qWJvGBjB3nKwBDxk04sOnd+kZaS/8fJcuWh0Y5B8TG/XY9+FLv6c9uvfp1aM/AGzcuLFPnz5bt26t9MvxDTFpEty8SX76JPmonR0xfrxY4fLp0NIJNh2CuETIKwBlNhgZQP9usGiS5KQUaZlQWCJ1AGxmLl+gFJf0PZdkUPDrW3eu5eXlmpiYdmjr4drCjZrmj4mN2rV3c0FhAQAMGzyqc6du3bv1Dgp+HRsXDQDqauoNGhjZNm6irl5Rzon6QWyVCjkXrUD13LlzX0eOfFQ+IsXKSuP+/R6NG4svTIMQQgihOqTYRSXKN4uBC6hSftOABoJuQGfZ8znvSbKo4toK65XFYNoTdP0qN1BSUvL27VsAsLKyKr/sQkhISHZ2NgC4ublVZ5iUVq1aPX36ND4+Pi4uzsDAgHrKqn379tVvuU7U5ktXBVQO0m7duoWGhiYmJu7evXvz5s3VafDs2bNUeoY2bdp4enpqaGjcuXPn/fv3//zzz19//aWYQQN4eXkdO3YMAO7evbt9+3aJdXx8fDgcDgCw2eyayLSMEEIIIVSv8H98ildfX19TU7OgoEA00BYAkpKSfHx8AMDY2NjW1rZhw4byd3H58uVRo0aJLei2fft2adEMlKVLl4pGMwDA69eve/SQtJZ75WlpaRkZGSUlJVG7fD4/OTm51pKfIVT/sdnsBQsWTJ48edeuXWvXrhWu3UARe/O+fv16xIgRd+/eXbhwIYfDyc3NLS4uDgsL8/Pze/nyZUZGhoyOioqKZsyY8eXLl+1TpsCXL4SBATg6goqKxMrPXz7x83+hr6c/fOhoFWWV9x+CAcCwgZGqqhoAONg7P/Z9UFCQX1paSpLksxdPAEBLS3vhvOU0SdPyo0dOXLthWV5eLgDoaOv26N7Hwd4JABgMxtSJs1++enrv4e20tBTRU3jcQhOdQBOdwFYCRkjM4NC43sJDykowvA9YyVyxk8FgtHJ1v3P/Rlx8LJfLnTpp9vZd/6Slp5ZySq/fumxhbuVg76SAyComk9i3DyZPJiMixI4QNjbE/v0g6ZkBz3bg2Q5y8yEpDXQ0oYGerB60NUFJUvIIdeXUDg67tNXiAIBWrHvgiFVTe6fMzIx7D28LBHwACP8cGv459OmLxzOmzo/4Enbk+P7S0hKCIKhoBgBgsVjurdu5t65gkdBaJjsuAXMw/Nrmz/ejfratWhlwOPz4+MLMzBIAiIrKGzXqib9/f4xaQQghhH4Wv1g4wsuXLydOnPi///1v2bJldT0WJNnvGtBAKDGUWvNKg/ickFrrlM6wYLDbEQS74qpS+Pn5lZaWAoCnpydVcvnyZeHRM2fOUBuammURzZ06daryl0B3d3dnZ+euXbsyGAx/f39qTlqBAQ2TJ09OS0uTs3JYWBiVIJdOp8+dO1fOHAOiWXZr86WrrMDAwMDAQAD4448/wsPDN2/efOjQoYULF1b5Sb6AgIAJEyYAAJPJPHz4MAC4ublNmDDh6NGjq1evdnJy6tevn0JG3r9/fyqg4fPnzz4+Pl27di1f5+DBg9RGz549xe7jI4QQQgj9esT+4ElMTLS2tqbT6cOHD9+7d6+WlhYAPHnypG/fvgUFBcJqhoaGkydPXrNmTYXtb9++fdGiRWLRDH/++efcuXNln7hr1y6xkmvXrk2dOrVBgwYVdioPsT+ecS4KofLU1dVXrFgxatQoLy+vChMW/vfff//991/VOtq5c+eXo0ePaWjoMxhgagotWtA2bACRTyeSJC9dPev96B4ARH79zGKxunp4JSUnAIB76/Y9vfpS1bwf3QUAkoQTpw7FxccAQKf2XSRGMwCApobmto378vPzAEAsBwBBEO3adGrXplNWVmZGZhqfz8/KziotLYmK+frx0/vCwnw6jdfM8mJkkgeVp8HIAIb3hvULKr5SbW0dABAIBMXFxbo6eqtX/BPyPvjU2WPFxUUPvO842Dt17eZx4tThhUtm9ujet4uHZ+VfSwAAsLYmrlwh//6bCA4mc3MBgNDUJJs1I1auBE1ZD5RrqoOmupRjHz+Su3dDcjLJ46mrqxuTuxJBfK0QN9ujVDQDAAj4mW+DM98GB1K7TCazZQu3j6Hv8/JyP0eEbdi0MjUthSRJGo026o9x7dt6VPFKa5HEfyZkRzPgvyy/gJwcDgDQaMS6da7dupkCQG4uZ9WqN7t2fXz9Os3PL7VtW8X8WYIQQgghVCm7du0KDw8/ceIEBjTUW79pQAMAwWDaM1gufM4HAEHF1RWBznJksFwAqh5s/PjxY2pDOCsvlJeXd/z4cWp7ypQpJSUlM2bMqHJHADBgwIABAwZQ29TqvARBtG3btjptipo/f76cNXNyclq2bEltd+/evWq5ImvzpausTZs2AQCTyezfv39+fv727dvz8vKWL18utiiynF6+fNmnT5+SkhIA2Llzp4ODA1W+efPmR48eRUdHjxw58vbt2506dar+yHv06GFnZxceHg4As2bNevPmjTANKeX69et37twBABqNJpYVGSGEEELol6SpqclgMITZ2il8Pv/MmTOxsbG+vr5hYWEDBgwQjWYAgJSUlLVr1z569Ojp06d0uuQ1pJOSkhYuXHju3Dmx8r59+27YsEH2qPh8PhXdKyokJKRNmzbv3r1TV5c24SavT58+JScnC3eZTKaRkfjMHEKIYmFhERYWNnny5KNHj9ZcL3cKClyKi/drafWLi4O4OPLLF+L8eeHs+wOfO1Q0A+VVwAuBgAQAgiBcW7SmCvPycouLiwDAz/8ZVWLYwKhr5wqy7slezkBHR1dHR1e42xlAIBA88bl7/vp5ghB4tkooIWwtTGDuOLA2l+syY2KjAEBJia2hoQkATCbLtUXrqOhI78f3wj5/8n3m88j3voqqcm5ezvlLp0pKiqh1KKqgRFkrdNy2ouFkI9UMQ30APb3qLH9Arl1LXrkCWVlluwCjWHs/sVcWkd/zSWirxTTQCgeA+PSWqhpW3dvEfgx9X1xcRBCEuZnlwH5Dm9g1LS0t+Wvtn9nZmSmpyQDAZrMnjpvu7CjXGp31kFg0A6Zq+CX980+rhQv9+Xyyd+/7f//dcsECJ01N1uLFLrt2fQSAQ4dCMaABIYQQkkF0DQhhggR5FoaoE9TAfopEDiRJPnv2DABcXV3reixIqt82oAGAYDGVO/G5n3ilb2qhNzrLgancFQhWxVWlo2blGQxG586dxQ4tXLiQWjRBRUWlqKho5syZnz9/3rlzp9jDE9Tcc2X5+voCgKOjI/VIWW1KS0vz8vKKjIykdu/evevq6rpkyZKBAwdKey5Eorp66SoUFhZ27do1ABg2bJi2tra2tvaYMWOOHTt27NixAQMG9OzZs1KtXbhwYdy4ccXFxQAwZ84c0ZVTtbW1b9y44e7uXlhY2L1795MnTw4fLr7uaWXR6fQNGzYMHDgQAMLDwz08PI4ePerk5AQAPB7v33//FaZOnThxorOzczW7QwghhBCq/xgMhoODQ0iIhDxwL168cHJyiouLE4tmEHr58uXs2bP37dsnVp6VlbVjx44dO3YUFhaKHWrXrt3Zs2cr/MOYTqc3adIkNDRUrDwqKuru3bvDhg2TfToAkI8ewenTkJFBkiShpQW9exPDh8O3+TxhwjNKq1at2Oyq56VD6JdHEMTevXuvXbuWmZlZ5Ua0tLSGDBnSq1evli1b5ubm7tq169ChQ6IVUvj8gZmZRnS6OkH0z839e+ZM1unTABAW/vHajYsAoKer371brzPn/+VwOM9fPgEAW5smBvpls4lFxT8s0NnUwXnMqIlKSgp9a8fFEatWaaQlgrkBAGyNm2HWyIaY9Tfo6lZ4KgAkJScEBL4CgCa2DqIfg9279Xr56mlRcdGZ8/+WFREEkOTNO1d5fJ6VRSMbmyZKLHmXosjJh7l/Q+B7SEoFLpfQ1da3MoMVM6BLm8pcqQhy507yv/+guFi0cCLn1DOa2x1W9xKSRRACG+NHzazOA5AkSeTwBhxaa2ZuAgIBPzs7S0VFVVm5bA0RJSX2oP7Djp88RJICB3unEUNH6+vX98lgGYEgmLPhdzB3rqO5ufoffzwqLeX/+WfAtWvRe/e2s7Aoyx/DYlXiRh9CAEAQBH4OIIR+K1RwABUoUD6Oob6FDoiOVtrReiI0NDQ1NRUAOnbsWNdjQVL91n8p0pm2TOXuBE2npjsiaBpMdlcG07E6jWRmZgYEBABAq1atNH/Manj16lXqaX4HB4fPnz+3atUKAPbs2dOvXz9pd0vlV1pa6u/vDwC6urrbtm0bO3asq6vruHHjqtmsPF68eNG6devg4GCqd2VlZQAICgoaMmRIkyZNjh8/Ti2EUaHaf+k4HE5eXl5OTg61W1paGhcX9/r164SEBNFqXC73f//7n0AgYLFYa9eupQrXrVunrq5OkuTo0aO/fPkiZ4/5+fnjxo0bPnw4Fc2wYMGCnTt3itVxdHS8du2aiooKh8P5448/pk+fXlRUJKGtyhgwYIAw2UZgYKCzs7OVlVWLFi0MDAwmTZpEJYpo167d7t27q9kRQgghhNDPglr8S6LQ0FDZf2Tu379/yJAh//77b2hoaHJy8tWrV4cPH25iYrJu3bry0Qz9+/d/8OCBWIosaaStZyH8k1UqLpecMoWcNYt89IgMCYH378lnz8i//iKHDoXcXKoKlZRLSJ4ICYR+c0pKSmI3y9q2bevn53fq1CnZSVNUVVX79Olz9uzZ5OTkw4cP9+vXz9jYuEmTJgcPHvzHwaH8LZ5kPj+Cx9ucnz/z1cvA29eu37q8//BOgUCgxFKaMXWee+t2NFpZVhg6nT5k4AjhiYYNjNq39SAIQkVFdfiQ/82evlBLU1sh117G35/84w/Sx+crnwMANAFp8CWSvHWLHDIEvn6t8OwPH99t3/UPl8shCEK4RgZFU1NrxtR5mhpl3/3tbO1nTJ7LZDIFAsHtu9d37986d+GUjVvXXLtxkVogQ4bUDPAcDRduQ1QclJQCXwBpmeAfDOP/hP1VWw8kO5u8fFksmoFysmTGdM7h1mb3+7Ra0rLxSQa9lCSJXP7/rhwwMzcBAKDR6Lq6+sJoBkrrlm327Ty6Y/OBOTMW1f9oBiHRCUjym8q2QJ1CEER1smWg2jdggMWLF33t7LQAwN8/zdX1qpFR2dtp0CCruhxZDcPf1RqCLyxC6DdEzrWrV9EAsv0Uo3369Cm1gQEN9dlvnKEBAIDOUHJjqcSUFl4EkltjvdCYyl2Yyh2BYFanlXv37lFr5YotmvDo0aMRI0YAAIPBOHr0qKmp6ZMnT4YNG3b79u3bt2936NDhzp07lcr4yuFwIiMjw7/58OEDNS395MmTJ0+eUHWqn5ZWtszMzLVr1+7bt4/P5wOAtbX1gwcP1NTUtm7devDgwYKCgoiIiAkTJqxatWrBggWTJk2SfRu31l46yr59+8Seq5O2vsOyZcuCgoIAYPLkyZaWllShoaHhjh07Jk6cmJmZ2bVrV19fX+EhiUiSPHXq1PLlyxMTE6lr2bRpk7QVPbp163b//v0+ffrk5uYeOHDA29t7y5Yt/fv3r+w1itqyZYuamtr69eupH1Z0dHR0dLTw6OjRo/fu3aukJO/jLwghhBBCP7vp06c/fvz4+vXrFda0tLQsLS1NSkoSLbx8+fLly5crPHfOnDnbtm2Ttj5Feeoeg1VXniu9c5z/9R2Zky4sT09Pl3EWAJBz5pD374Pgx3X6SktJf3+YMIG4eDEnL+/Dhw/CIwRBDBkyRM5RIfQ727dvX3Jy8qtXrwwMDFasWDFjxgwajebu7u7p6XnkyJHHjx8nJyerqKhoa2uzWCwTExMHBwd3d/fmzZszmZLuLRQWLlZVbaqnNy4rK0MgYWHNOyXF5N0r1DZBEGP+N8nUxAwAXJu3ev3mFZPJ/N+ICWYNLURPGT1ywh9D/0enMyqVH1EuBQXkkiVkXFwRk+FnZgQAjbNylHh8ACC/fIGZM4lbt4Ah4YYVn8//+CnkvvftyK8RVMnA/sMsLazFqtk0brJ+zbbwiFAmg2Vna0+j0ebPXnrm/L+JSfEkSfJ4vK9RX75GfXnzNmD5kr9VfgwREPW/BfDhs4TytEzYcpRUZdznFkd3aN/ZppG8t2jJixchNlbC68Fi+jVswLN82ljZnyphsRsMHjjBo519hW0yGEwGo1q3m2qUaIqFqk06yoh1EDaIT2n/RIKCMt69yzh5stPly9E7d37gcgVcrgAARo+26dGjYV2PrsbVye9qfVjApSbGIPwEwLc/QuhXJTsOgJxrJ3EFCsUOQFHrWSiwqZpABTQYGBjY2dX32Ivf2W8e0AA0ugFLZYCAn8Et9gaQ8J2/+pjsdiyVQTS6STXbuX37NrXRrVs3YeHZs2cnTpxILYh75MgRNzc3AFBRUbl+/frkyZOPHz8eHBzs7u5+9+5de3sJX4Op57GE9yZu3bo1f/786OhoamZaIl1dXUdHx/ILNyhKcnLy/v379+zZk/vtea+BAwceO3aMWu1iy5YtS5Ys2bFjx969e3NzcxMSEubNm7du3br58+fPmjVLWphFLbx0MtBoNDU1NQ0NDQ0NjfT0dOEt4wMHDmzbtg0AzM3NxR6YmzBhwpMnT86cORMXF9e6desrV660b9++fMsCgeDq1asbNmygklgAQMOGDc+fP9+mjazcl+3bt3/z5s2gQYPev38fGRk5YMAANze3FStW9OjRo2p3qWg02po1awYPHnz06FEfH5/4+HgAMDExadeu3dixY9u2bVuFNhFCCCGEfl50Ov3KlSsnT548f/58bm5uUVGR6Hy/kIWFxZMnT8zNzWfMmLF//37529fV1d25c+eoUaPkP8U/F8Z9Iumdhqm0G0if454tEtBQwfTSmzfk8+fi0QzfkMHBcPp0sJmZ6H1kOzs7Q0ND+ceG0G/L0NDQz88vPz9fVVVV9LtYgwYNVqxYsWLFiso1l5kJxcU92ex3DRpMzM6+X1IidlxbRxMACIIwN7Po33eoQ5OyFJLjx0xt697RyMhYW0tC9koms1rrZkpDbt9Ofv0KAI8tTYoZdADo/vV7OkMyLAxOn4axY/Pz83Jys1PTUnJysjOzMhKT4mNio0q+XZqyssrwIaPauHWQ2IWSEtvZsblwt5G1zarlG4qKi75Ehod/Dv0S+Tk2LjotPfXajYsjh4+V2IJvALz9JPUS2IT/i2dnAODtu8Dpk+c2dah4jcW0tJSj71+x3J1mvv7E4vMBgEunvW+g+9rE4KOBDu/b74CmhqaXZ5+O7btIjlz52ZAkKfH5afmDG2TXxInMn8uOHR8WLHhF/dBGjmwUHDzo8ePElJTiVq30+/WzqOPB1Ypf9TdWLF5BWviCwuM5ftXXEyH0C5Mz7ED+alSUQM2lQKihOAmFt1kdJElSAQ2dO3fGrD/12e8e0AAANEZDtvp4IIu5pa8UnaeBxlByVVKfQGc2rmZDxcXF1Ky8pqZm69atAaCkpGT58uXbt28HAIIgtm7dOnbsWGF9Op1+7NgxPT29zZs3x8bGtmvX7ubNmy1atPj69auBgYGGhgaDwXjz5s2FCxcAwNjYmDrL2Ng4MjJStF8mk9mkSRNHR0enb4SV37x5Q21MmjRp0qRJ1bxADodz//79s2fPXrt2TbiQhLGx8fbt28Uy1urq6q5bt27RokW7d+/euXNnVlZWZmbm8uXLt23bNn/+/NmzZ4uFNdTOS0dZt24dh8PR+EZdXV1DQ0NNTU34ITh16lRqWdP169dT96dYLNalS5d0dMTvHB07diw+Pv7Zs2fp6emdOnWaPXv22rVrhZeWkZFx9uzZ3bt3f/2WipNGo82YMWPdunUaGhoVvtqNGjXy9/dfvnz57t27+Xy+v79/7969zc3NJ02aNGTIEBsbmwpbKM/R0XHXrl1VOBEhhBBC6NdDo9HGjRtHLdMWFxfXokWLjIwM4VEGgzF48OBdu3YZGBgAwL59+9TU1DZv3lxhs2w2e+bMmcuWLdPWrkTi91vpMCmMLOYDAGj4X0kIeyt61NlZ1iSc4N9/QcaaFBwO3Lv3+cdsZM2aNZN/bAghhaU/1NEBNhsAjOj0O3p6t0tKduTnvygt5QEAgAebfbCIo2lgpf7nErGEBHQ63b5JU8WMQX7v3lH/H2RsAAAWufkOaVlUSbay0t3GZu9fP85981jaTBWbze7c0bNb155qqmqV6lZFWcXZsbmzY3OSJLfu3BDxJexT6Htplc/egELpizSqs1OpDS6Xu+fA9qGDRnTx6C6j66TkxK071ueTPNDTTldhEyT5yNo00NiglPE90Y5xQVHXjDz3s3sYWgpd3aOuSUzPUOE0pOiz1/Xh+XKkECtWvBH+GM+ciXzyJOns2S6zZlU6N+pPp6Z/h+vqPSL2vhbGKwgjmUTf/gpPz4CfCQih8rhcrr+/f8uWLdlsdl2PRVwNzeLXt+AAGertUMPCwlJTUwGgQwfJodKonsCABgAAGsOCrTEH8lV4JU9JUsJahlVBsJhK7krqU+hM8eSHVXDnzh1q0dxOnTrR6fSnT59Onjw5IiICAFRUVP7991+JaV03bdqkqam5fPny7OzsK1euuLi4ODs7C8o9X9WqVStqw8XFpWHDhlZWVs7Ozi4uLi4uLg4ODixWjTyQQUlMTPT29r5///6DBw9El+/V09NbuHDhzJkzpa0loamp+ddff82bN2/37t1bt27Nzs7OyspasWLF9u3b582bN3v2bOG8fu28dJTevXvLvt6DBw9u27atS5cuwqdtdu3a1bJly/I1lZSU7t6926dPnydPnggEgp07d548eXL37t3u7u7z58+/d+8el/s9+KZLly6bN29u3rx5+XakUVZW3r59++jRo2fPnv38+XMAiI2NpR4DsrOzO3bsmOw0DwghhBBCSE5mZmbv3r07e/Zsdna2paVl586dTUxMxG6vbNq0ycrKavny5ZmZmRIbMTAwGD169Jw5c0xNTSvV+810GPOJFJAAAAYsaBn//JzIUScnJy8vLxmnE+npFdwqzsqKiYkRLahadCxCqLrU1AgjIzI5mdrrzWb3ZrNLSTKZz9eg0XRoNGCr0IYOB+nLK9SqggLq/wtZDAAoptP9Ghry6LQoLfU3xgZcOg2AhB8/fZRYSg0aGFmYW9naNHF2aq7EqtayhgRB0Gk0AFCW/oLk5MtqITHL2dmybHkggYB/4fJ/DU3NbBo3kVg5Pz9v177N+QV5AOCUmvnI2tTPtAH5bSJQhctrlpLhFp/SODOXZm9P/FrRDFWDmeR/VcbGKpGRucLdpKSi3r3vf/w4xNy8csFJvwaFT/PX5hy/aCiDtKCl8nUU0i/VsrSFbPBDA6Hf3MKFC3fv3j1ixIgzZ87U9VhQxczNz8bFFUyZYn/wYLs6HIavry+1IW3teFRPYEBDGRrDVFljFodhxim6IeCnVrM1gqbDUunNUh1Eoysm26qysrKTk9P79++7du0KAGfOnKGm5B0dHU+dOuXi4iLtxGXLlqmoqHz9+nXHjh0AYGVlJZaDwcDAYP369dQ2nU6Pi4ur7NjGjBnTrl0FHzdTpkwRjQaIi4tbsmSJn59fbLnFI5s1azZ9+vSRI0cqKytX2LWamtqyZctmzJixdevWnTt3FhQUZGVl/fXXX9u3b9+8efPEiROhtl46+amqqjo4OAQEBADAli1bpk6dKqPm/fv3Z8yYcfToUQAwMjLq3r27rq4ui8USRjO0b99+zZo1Hh4elR0GxcXF5dmzZz4+PmvWrHnx4gVVaGFhQaWyQAghhBBCCmFiYrJo0SLZdaZMmTJmzJjHjx+/fPkyICAgLCyspKTE3Nzc1dV1wIABXbt2rVru8WfZZdEMlspgd2jyuX+Pih6dOnUqQ9Iq9d9VmG6RRktJSREtMDGp7lp7CKEqGj0aPn+GwkJhgRJBWHx7jxOOjiBpOcW6oVQWjuAWn/qgUcNUNZWTLraix524pHm/gWpqGlqaWvr6Bnq6+jIiD6qAJMnYuGgAsDC3klZHReY9iax8y0KOuSorlslkCkiSz+NduXZh6eLVEiufPHM0KysTABoaNYzhC/LoNAAgSNI5NbNNfIpDWhaD+qQmCMAv41JmKEWf9kY/rzdvBri6Xo2MzCMI8PJq+OBBQkEBd+/ej1u2uNX10GqQMHBBYhZrhfxiS2u85kiLJ5BYR+G5GUBSOAgmCUcIAUB+fj4A3L9/v/Y/GFFllZby4+IKAODkyYj6ENBgYGBgZ1dPc0ggCgY0fEfQ9ViqQ+nMJpziu9ySp0ByqtQMjcluy1TpxWA1I2haihpbr169evXqFRQURK1xsH///pSUlNatWy9evLjCO5tz584Vbs+bN+/Tp08cDofP56uqqtrY2IwaNapSGWvLa9euHRU6IIPYtL2ZmVleXp5oNIOtre2AAQNGjRrl4OBQ2QFoamr+/fffs2fP3rhx4/79+0tKSrKzs62syu5K1MOXbu/evS9fvpw7d66MaAYKi8U6cuRIly5ddu3adfXqVX19fQD477//8vLy9PX1582b16JFiyoMQEzXrl27du369u3bQ4cOBQUFnT9/nk6nV3waQgghhBBSKDab3bNnz549eyqwzekNiS9FZAMW9Ep40v/HaAaQY3kI0rCi+Gxd3aKiH3Kyy7MCGkKoJhCDBpH+/nDzJhSJr5RA2NkRe/bUyagkIs3MqFUn+odHK/H43o0aFjPoAMDm8ewycjy/JjQaNJToPaiGeudyOU+e+hQVFwGAhbmltGp9usC1B8CRvjApj9YWIJbL5aqoqBXxCmLionLzcjU1NMWqfY4IC3lfttZPQkoCSacBgFNK5qCwKMOCH35ShL09sWRJVS/rFyQ6VSmMaQB8AvtnpqnJunGju5vb9fx87r178VRhQQGvbkelQDImz2oiXYGoevK+KP8mFQt9UMg4RZM0IISQqJYtW544cSIrKysyMrJx4+ouBI9qlJISffBgqytXojw86nLxKZIknz59CgAeHh4YBFPPYUDDDwiaOoPdhsYwYSi15pUG8EqDSEGW3OdqMFjNGUqt6CwXhSwzUZ5w9prBYNy8ebMKLUyfPl1Rg3F1dZX/D0ceT/zLycGDB9u2bdu8eXMPD48ePXpU/18XfX39bdu2LViwYN26dSRJdu7cWfRovXrplJWVAwMD5V8qdfjw4cOHDxfuKikpPXjwQFGDEWrevPmhQ4cU3ixCCCGEEKpDVspww4UAgJ0PxdeJb9GihdgCauXRJk8W+PqClIUwSGVlon9/uHRJIUNFCFUfbcsW0soKLl0i4+KgtBQAwMiIcHIitm4FLa06HpwI2rx5An9/SEujkWSvL7FekXE5bBadBM2SUgKAMDcnZs2qiX6Ligq9H9/zffaooCAfAJRYSk5NpcZ1DegG2xvD21DJR7U0YEjfpg/vAgC4OLr4BbwQCAQHj+xaPP8vsTuhD33uCLdJklRSYo8wMHMLugOi0QwsFtG0KXHoEKjUjzVB6o48s544kflTs7fXvnix6+DB3oWFPADQ0mJNn143yWNIEjIzSyIj81RVGY6OOgpq8/vkffntekIhoRWijUh729boehDCZ6/LB08ghH5nwszTAQEBGNBQ/1261LWuhwChoaFpaWmA6038DDCgQQIaw5zFMGewHPnstnzuFwEvXsBPFPAzSUEegECkIkHQ1AmaLo1hTKc3pDEb05l2dGajOhv3T8XU1LT8ehPVZ2xsvH//foU3q3DyRzMghBBCCCFUfY6OjmIlO3fupNFoFZxmb090705evAjlApQBgNaqFTFkiNKP4cKl1BwqQqiOENOmwaRJxJs3ZHg46OsT7u6go5iJOkVq1IgYO5Y8dAhycwGATpK6xd8+OvT0YN48qF4iSYkCg/zPXjhJhTIAgL6eweiREzU1taTVp9Hg4AYYNgui48UPqanCyL4wqKfJ44cMHo+npq7Rvq3H85dPIr9GhIZ/dGjy/fM2Myvjw6cQ4W5DU7PJ42caGhrD6Ank7t0QEwNcLqirQ48exNChUOFn8q9OdjSDaO7oWpgkxkf0ao6XV8NPn4bevBlDoxEDBlgaG9d2HE9KStHixQHXr8fk55flYOnQwWjVqhadOxsrpP16Pq0uGmlR2fAgsTep6OkSQxxA0a+G6OcA5pNHCJXn6OiooqJSVFQUEBAwatSouh4O+glQ600AQJUXdke1BgMapKIxLGgMC6ayl4AXy+fFkPxUgSCHFBQAyQEggWAShBpB06LRG9AY5nSmBQBm6UcIIYQQQgjVRx4eHlZWVlFRUcKS27dvt2tX8UKVxIYNpEAADx9ClkjuOlVVws2N2L8fyq0xkZUlb4o7hFBNYTDAzY1wq9dr0hOzZoGODpw4QUZFAZcLAMBmE1ZWsGAB4emp8O4e+3qfu3iS2ra0sPbs2rO5S8sKg7ocbeDGIZi+EkK/QFYuAACLBVYNYdwgmD0WAOiGDYwTEuOSkhImT5jp//oll8t5HfhKNKDB99kjajJv8YK/lFjshqZmZdNvJibEpk0Kv8yfmjy5GcRy1ys2ib3EvgAjG2qGubnarFlN66TrwkJe+/a3IiNzRQufPUvu0uV2ly4m3t69FPgDF4u8UXggjoy3QIV9ib2b5CStQbF2au3tg+9ThJAYJpPZvHnzFy9e+Pv71/VY0M+BCmgwMjKytbWt67GgCmBAQ4UIKrKhroeBEEIIIYQQQlVEo9GmTJny559/CksOHTq0aNEiXV3dCs6k02lbtsDIkYIjR4jUVBKA0NSEESOILl2o48bGPzzOGBcXp+ixI4R+TcTIkTBkCPj4wJs3wGBA27ZEu3ZAV/yzIknJCRev/AcAaqpq/xs5oblLS/nPbWwB3qcgMhYePIOCImjeFDq2Ahaz7Ki+vkFCYlxWdhabrayhrpGZlVFUVCg8NzEp/rHvAwCwaWTX2BrvkEpV2Ye5yz+WXaOLUIh1V88fvkfSfPmS2737XWVlhqOjDhXN4OKiO3q0TVBQ+uPHSSkpRSQJjx4lHjsWPnGinQL7rdFfGOEvp/xvAbGaChlehcEENZdSBeMYEELltW7d+sWLFyEhIcXFxcrKynU9HFSvkST59OlTAOjYsWNdjwVVDAMaEEIIIYQQQujXN378+JUrVwqXhMjJyfn777937twp18kuLrR9+wCg/G1jKysr0d0PHz5Ud6AIod8Hi0X07Ak9e9ZoJ/cf3ubz+TQafd7sJWYNLarQQiNzaPS/bzsZGZCdDQ0agIaGhromAOTl5yYkxmdmZQBAEzsHACgpKXn56umN21c4HA5BEAP7D1PQpfzEJM5lVjlQQPTh8lqIMBBOG2M0w0/q69c8d/frmZmlAJCcXEQVvnuXWVoaFhaWQ+2yWDQOR7Bu3dsJE+wUMksu5zQ/VO/3SuKyC7J/XavzyyyxL9nvbsXGHEhMBYFhDQghUa1btwYALpf77t07d3f3uh4Oqtc+fvyYnp4OuN7ETwIDGhBCCCGEEELo16enpzd27NhDhw4JSw4ePLh48WKxFAuV5eTkJLr74sWLgoICNTW16rSJEEKKUlJSEhT8GgBaNGtZtWiGMiRJHj4MN26QqalQUgKqqoSpqXonNwAoLCzg83lUrcAgf//XL+MTYnk8HgAQBNHZw/P1Gz8lJSVTE7PqX86vQVEJD+RM51Dl9muiHVQnFi8OoKIZAKBTJ2MTE9VLl76mphZT0QzUlDyPJwCA2NiCL19ybWw0q9lj+aABGRP81UwxUoVzq9yd2BXJs6RFrYUclX+18W2L0O+JCmgAgICAAAxoQLI9efKE2sCAhp9CBesFIoQQQgghhBD6NaxevVo01KC0tPTIkSPVbLNJkyYNGjQQ7hYXFx8/fryabSKEkKJ8+PSOw+EAQBu39lVvRSAgJ08mt2whP3yAtDTIy4PkZDIwkHX/AQCQJGlkaEJFS0R+jYiO+UpFMwAAAPHo8YPHvt7Xbl6q7pX8QkgRdT0W9Fug1pgAAAaDOH3aY8+eNjdudNfVZQNAt26mc+c2BQCBoKxyRERuNbsTjV0QEh4lJalmjyAldUHNqT9JEYQvb/lXu/4MEiFUm8zMzKiQ/YCAgLoeC6rvfH19AcDY2Lhx48Z1PRZUMQxoQAghhBBCCKHfgqGh4fz580VLrly5IrFmYWFhUFDQuXPndu3atWnTphMnTvj7+/P5/PI1aTTagAEDREtWrlx57949BQ4bIYSqLOjtawBQUVaxs3WociPk33+Tjx7BtyV7hPglJWUVSIGSkpKEE8myOVJzM8sq944QqiYlJTq1weORu3Z9AIDWrQ3i40fEx498+LCnjs4Pb96YmHwFdl0n4TtifQl7V2zeAiovgsSgDVGEJNXsWrQpiQEiwmvEmAaEfk+tWrUCAH9//7oeCKrXBALB8+fPAaBz5851PRYkFwxoQAghhBBCCKHfxeTJk0Xv7X748OHy5csAkJ2d7e3tvX79+n79+llZWamrq7u6uo4YMWLu3LlLliwZP368u7u7mZnZpk2buFyuWJszZ86k0b5/tczNze3du/fTp09r54oQQkia4uKi9x/fAYCzU3MGo6qLrhYUkN7eUO6jDwDylVgAwBaQR/7d/yXyM4hMnjEYDCWWEvXZyGSyPDp0rWLvCKFqmzfPkcmkAQBBQKtWBlShsjLD1FQVALKzOaKVzc2ru2zWL5+DRJgRQfQay8c3COMnFJiRQni6nE39qj8ChJBs1KoTMTExaWlpdT0WVH99+PAhIyMDADp27FjXY0FyqerXOYQQQgghhBBCPxsTE5PWrVuLPq0yZMgQNptd8u05YxmSkpKWLFly8+bNq1evii4z4eDgMGbMmBMnTghLBALBlStX8L4AQqhuBQT6cbkcAGjdsk2VGyEfPYKEBImHUlWVAYBHwPv3wWWVSZLNZnfu6Dmg39DklKRVf/8JAG3c2qmra1R5AAihavrjj0bduplGR+ebmqoYGalShZ8/5+zbF/roUWJoaDYAqKoyCgt5bDa9QwcjhXRKzfcrpCmF9KXY9AwSmypfUnMJEmrz5UUI/XQsLCyojfT0dAMDgzody++oZ897Dx4kDB5seeFCvY7offLkCbXh4eFRtyNBcsIMDQghhBBCCCH0G5k+fbpYiTzRDEJ+fn6WlpYzZ86klqWnqKuri1XDu8wIobrF5XLuPbwFAPp6Bk3smla9oc+fQdKCOwCQrK4KAIIfC0tKSu4+uPny1bObt69Qjyx369Kz6r0jhBRBT4/dsqU+Fc0QHp5rbX2uSZOLe/Z8pKIZGAxaYSEPAMaPt9XUZNXaqBSyBEMtr6pQDxdxqIdDQgjVraSkJGrD2Ni4bkfye/LxSRQIyIsXo/LzJWQ4A4DCQp6m5r9M5tG7d+NqeWyiHj9+DAANGza0trauw2Eg+WFAA0IIIYQQQgj9RkaNGuXp6VmdFoqLi/ft29egQYOdO3eWlpZeuHBh9+7dYnVUVVWr0wVCCFXTk6c+WVmZANDTq5/osjiV8iXycyiTJqBJmC0T0IhsNgsAWqVluzVxGjpo5JKFq4YNHqWlqQ0AZ86fePM2AABat2zTwMCw6peBEFK0IUMeRkXlkyQQBNjaalpZqfN4AgBgsWhLlzZTSBeVnWKv8pS8nCcqNj1D7QetVhj2gTENCCFRVECDsrKytrZ2XY/ld/S//zUGgIYN1dTVmRIreHvH5+VxeDzB6tVBtTu07/h8/vPnzwGgc+fOdTUGVFm45ARCCCGEEEII/UYIgrh06dLQoUMfPHggrQ6NRrOwsHBwcDAzM1NRUfn8+fO9e/e4Py4hn5OTM2/evIMHD0q8r41POSCE6pBAIHj05AEAGBuZtnFrX7VGgt+92X94JwAYdm79v7ehVtn5fIJgCsoyMpAkEAAkAJ3NHjNtPsFgAIC1VWNDQ+Pd+7ZQH5hqauqDB/yhkCtCCCmKqmpZDgaCgM+fc78VMq9d62ZqqoBwTPmjB6gkLtXvUXZfCoxmEF3oQTjy2olvwNRfCCH5UQENJiYmdT2QeuHBg/hnz1LWrHFlMAgAuHDh65Ilr3V02JGRubt3u48ZY6vwHo8d67hjh7uGhtSMR507mxgYKKelFXfsqJhlnqogODg4JycHADp16lRXY0CVhQENCCGEEEIIIfR70dDQuHv37rlz5w4cOBAYGMjhcFgsVqNGjVxdXVu3bt2qVSsHBwdlZWXRU169etWvX7/09HSxpj5//ly+/caNGw8bNqwGLwAhhGSKiY3Kys4EgC4enlVOz5Cbl0NtpCgrbW3jQidJHo2mXsrx/Jrg+TWeTpKNM3M+62m/1FRJ3rGub+9B9nZNCYJoau80efxMnyf3NTQ0B/QdqqmppaBrQggpxo4dbl5e9/LyOFR4UsOGaoMHW86d62hmplb9xisboFDNmIYKT6+haAZFtVkdMi5csRkpEEI/HSqgwciozibL648nTxK9vO4BwL59oTk5YwBg/PinRUW8mJh8AJg1y68mAhoAQEY0A3U0KWlUSQlfVbXSM9STJz97+zbj4sWuVlYaJAkfP2Y7OlYlD8eTJ0+oDQ8PjyqcjuoEBjQghBBCCCGE0G+HRqONHDly5MiRAFBYWFjhChHu7u7BwcFdu3YNDw+XUc3c3Hz8+PHTp0/X0NBQ5HARQqgyYmKjqA3Hpi6VPZdKRA8Ajg7O3wsJgkcQAJCvxLpibwVAen5NGPUhcmcH10w6ERUduXPPJn39Bq1c3du6d3Bt0dq1RWuFXAhCSOHc3Rt8+DD4zJlIHk/g6WnasqU+TdKyMtVRqan0as67Sztd4RkU6jaaoXz4QvlcEQghRElMTAQAU1PTuh5I3Zs69Tm1kZtbSm04OOgEBqZR27q67LoZFgCdTsgfzdCy5dUPH7J37WrTsaPxkSPhADBsmE9g4EAtrX/z8jjdu5vev9+zsgPw9fUFACsrK3Nz88qei+oKBjQghBBCCCGE0G+twmgGiomJSVhY2KVLl/bs2ePn58fn88vXOXDgQI8ePRQ9QIQQqpyMzHQAYLFY2lo6cp7yMQJW74KoeCgqAjYbzE1g8WR9NptdUlLSzMW1gaoG/5GPanLKiwY6GSrsW7YWbYt4DVq2WrV+3YNnPo98H5SUlKSnp965d/2B9+0hA0d07uRZk9eHEKoWMzO1pUtdaqLl8jP9tT/dXsuLQdQ00RdQ2hVRmSp+jetFCFVfcnIy4JITAGPHPo2IyBMtycgoKS7mAQCdThw40H7EiEZ1NLRKyM4uffMmAwCWLn0dHj6UTif4fJLDEXA4grw8DgD4+iZXodmAgAAA6NChg2JHi2pUFdPuIYQQQgghhBD6DQ0ZMuTZs2fv3r1zd3cXOzR37lyMZkAIVQpJksEhQXcf3ExJrcq9SGlKSooBQFlZRc76e09C30lw5wmERUJsEnyOgofPYdTckpKSUgAwb2gxaOT4ocfP9tq+b7hlEwDg0OmxWzcR+/Ypa2n37ztk4987hw/5n5VlIwDg8XjnL52OjvmqwMtBCP28ai2xAfEN1dEvNrsv44qociqmQfQVqNXxIYTqjezs7MLCQgAwNjau67HUsSdPEoTb6uosAGjT5sbHj1kAwOeT2dklVVjxofZparKsrTUAwMpK3cBAOSCg/9y5jt7evVgs2rJlzVRUGFUIy4iLi8vMzASA5s2bK37EqMb8BL+vCCGEEEIIIYTqlaZNmz5//nzPnj0HDx7MzMy0t7efMmXKiBEj6npcCKGfSUFB/v7DO79EfgaAu/dvrlq2Xl+/gUJaLikpAQC2klx5dB88gy1HIS1TvFxD6QUACQDmZpZlRU2aqP1vNGxdAwCgpyesqaqq1sWjexeP7tExXzdtW8vn89+FBFlaWFf/QhBCvwBqrr0WeqnpLuqE/NdVO68zQqieS0gom8U3MjKq25HUue3b2/zxhw+dTnNw0A4MHAgA5uZqX77kUkebNdOTeXZ9QaMRYWFDw8NzHR21AaBFC/0WLfSpQ+vXt1y/vmUV2nz37h214eLiophRolqBAQ0IIYQQQgghhCqNTqfPnTt37ty5dT0QhNDP6va961Q0AwCUlpYEvQv06tZbIS0XFxeB3Bka1h+QEM1AI/hOFtcAoJSvb9O4afmzHjy8HfzuDbVNEISKioqSklJxUTGNRufz+Tw+rzrjRwj9Yn7VaIP6CV9thH5nZ8+epTbs7e3rdiR1btAgSw5nkmjJuXNdpk598epVqqenSbdupnU1sMpiMmlUNIOihISEAABBEI6OjgpsFtU0DGhACCGEEEIIIYQQQrWtoLBAdFdDXVNRLefm5QCApoZWhTXjkiA6TkK5MiuHzcoFgM/x3V+/p7dzLStvaGquqamVm5sTHhEaHhEqrVmbRnYAkJgUf+vONVMTs47tO6ura1T+OhBC6CdW+4EFGMqA0G8uLy/v4MGDANC+fXsnJ6e6Hk69o6fHvny5q3A3JibfweESnU68eTPQxkZhf4fLb+bMlwcPhnbubPLwYc/qtFNczDM1PZOfz71+3bNnT7MK679//x4AzM3NtbS0qtMvqmW0uh4AQgghhBBCCCGEEPrtaGt+f9bKwMDQtXlrRbWcm5cLABoaFd+Z/RwNWbkSyku4GgKSAQAsembwp+/lLBZr4ZxlLV3dDQ2N9fUM9PUMdHR0VVRUGYyyR4YIgujQrrOTY7Pc3Jw9+7cFBb++cfvy6vVLM7MyFHFlCCGEEEJIskOHDuXk5ADA4sWL63osP4HDh8OKinj5+dytW0OokoSEwsuXo2ouNuz06Qgfn0TRXT6f9PZOEC6EUTUPHyZkZZVyuYKVK4PkqR8cHAwAzZo1q06nqPZhhgaEEEIIIYQQQgghVNvaunfwC3heXFzcr/egdm06slgshTRLkmRBQT4AaMiRFEGVDXQaCATi5XwBMzPPUl/zi77WZ3XVHw4ZGhpPHj+jfFNFRYWp6Sn6eg3UVNVIkjx6Yr8wiCEvL/fZ88cD+g2t0gUhhBBCCKEKlJaW7ty5EwCaNm3aq1evuh5OvbBokf+jR4kAROvWBvv2taXRCOGhkhLesWPhBAEkCa6u+lThlCnP796Ne/y4t4eHscIH8+ef/ps3vweAR496d+5sDAC2tlqBgekAwOeTCxa82r8/dNw4m/3721e2ZQ8PY319dnp6SZs2BhVWzsvLi4qKAgBnZ+dKXwOqUxjQgBBCCCGEEEIIIYRqm6Gh8aZ1u/h8npISW4HN8nhcgUAAAGx2xc062oFJA4hJlHAoI6+RvuYXbbX4jq35APQKm1JRUbU0t6a2338MphakaNGsVXBIkEDAJwEToSOEEEII1ZTTp08nJSUBwOLFiwmCqLD+r23//tDZs1/y+WV/fwYHZ3h4GA0dai2scOFCVFpaCQB06GA8eXITqnDiRDtjY5WWLfWr0OOiRf67dn309DS9fdtLYoWCAh618fJlChXQoKVVFs38/HnK/v1hJSX8AwfC1qxpqa9f9jd8URHP0vJcYSHXx6fXgwcJUVF5Bw60V1H5Pq9NknDoUGjnziZJSaOKingaGhWHR79//55an8jFxaUKl4nqEAY0IIQQQgghhBBCCKE6wGAwhIs1KE7ZLWx58uWqq4KLveSAhuxCcwCgEVwlRjKAaaVGkJGRTm2UlJYIBHwAsLWxr1QLCCGEEEJITgKBYNu2bQBgZmY2fPjwuh5OHdu168Pcua/ECktLf8hI1q2bKZtNLynhOzpqCQsHDLAYMMCiap0eORLO5Qru3ImLiMgtKOBcuRKzfHkzFRUGlytYsyZo6FDr9etbRUXlpaeXzp7dlDpl9+62Xl53eTxyyBDLBw8SrlyJUlVlaGt/D0q4ciU6La0YAKZNe/7uXRYA8Pnw338ewgpubtdev05nMGixsSOMjVXkGeenT2WLyWGGhp8OBjQghBBCCCGEEEIIoV8Ek8lkMplcLrewsECe+ntXw+coCPsqXl5QXJa09v2Hd8ZGlQtosG/iSKPRBQL+p9D3AGDW0MLermmlWkAIIYQQQnK6fv16eHg4AMybN4/JZNb1cOrYrVtxYiXDh1v/73+NRUuMjVWSk//3+XNO69YVL9MgW1ZW6X//fRk+3PrQoTBlZUaDBsp2dhdIEnx8Et3dDS5dikpKKtq0KSQ+fsS9ez1FT7Sz04qJGUFtX7zY5dUrR3t7LQaDJqzg6WmqqsooLOQ1bqxNBTRER+eJtsDjkQDA4wliYwvkDGho0aKFmpqaq6urhYVF9a4b1TZaxVUQQgghhBBCCCGEEPpJGOg3AIDEpHh5Kutqw41D4O4CbKXvhSwGWJurUdulpSWVHYCRofGIYaOVWEoA0NDUbPKEmZj6GCGEEEKohmzZsgUAdHR0Jk6cWNdjqWMBAWmDB1sSBEEQMGGC7ePHffz9+58710VYISYmn0pjpqXFoqIZYmMLGjY8y2IdXbfubRV63Ljx3Zw5flpaSpGRw9LT/ycQkFS+tJCQjF27PiYlFQEAjyegVriQhkYj2rZtoK1d9ud4QQHP1zdZX59takr9QS44dqxjr14Nz57tLHrWmTOdnZx0unUzdXOTNyzD1dU1Ozv7yZMnlb5OVNcwQ0PFSkvIgjxBcbGAU0JyuaRAAABAEMBkESwlQlmZpqZBYyvj91KEEEIIIYQQQgihumdtZZOYlBAeEZpfkK+upl5h/YbG8OgM3H8GF+5Abj6oq0FvD3BpXLBlBwCApWWj4pLi9PTUwqJCDXUNbS0dFRXVCtvs2L5L+7adOBwum82u/hUhhBBCCCGJ/Pz8/P39AWDWrFlqamp1PZy6tHfvp1mzXgKAj0+vLl1MylewtDwXE5Pv5KQTEjJYWGhnd6GkhA8A69YFr1jRvLKdtmyp37Kl/tixNtbWmgCgqgrHjnXYuvW9iYmqt3cCAFhYqLu7N3By0pGntYSEAnv7y/n5HABwddWPiMgBgCtXYi5c6DZ+vK1YZTs7LdELkVMNLHiHagP+2KTilJL5eYKMVF5CLC8+hpuRysvNFhTkC7gcEgAYTEJVjaapTdMzYJiaMxpaMvUbMDCyASGEEEIIIYQQQqhutXJ1f/biMY/H27N/69JFq+XJjkAQ0KMj9Oj4vSQ6hk5tnDpzNC8vl6SeZQMAAH09g5aubt269FRTlXXTnEajs9n0Kl4DQgghhBCSA0EQBEFoa2vPnDmzrsdSx2Ji8qmN+/fjJQY0JCUVAsD791nFxTxl5bIJYuGfyubmFccBl/fvvxGBgel5eRxhybhxtuPG2d67F//+fVbjxhpPnvRhMOSdOW3cuCy6AgCCgzMmTLA7duxzy5b6mOwMYUCDBDwumZXJ//i29H1QSUIMj8slBfyyxAxCXA6Zk8XPyeLHRXFD3hAMBhg3ZDo2V3JswdYzoDNZ+N5CCCGEEEIIIYQQqgO2Nk3U1NQLCvKjY76uWb908MARTe2dKtuIvn4DGo0mEAhyc3PEDqVnpN29f/P5C99pk+c0biT+rBhCCCGEEKo17u7uHz580NbW1tPTq+ux1LFly5oFBKQlJRXNnesoscKmTa0XLfInSZgy5fmpUx5U4c2bnnPnvvLyarhpU+sqdLpwoZOjo46zs65Yef/+Dzkcfm4uhyTLFqEoLzw8d+TIRxMm2E2fbn/5ctS//34RxhAzmbRx42wPHWp/5EiHKowK/XowoEFcbjY/8EVJ4MvizHR+cZGgwvokCTwuyeNCVAQnKZ77+kVxczfl1h2UdfUxBh8hhBBCCCGEEEKoDixdtHrrzg3Z/2fvrsOiWru/ga89MwzdiCCgKDbY3S1iYyD28djtsY6dx47jY3d3YXcXKrYgBigCAlLSMbWfP7ZnHIdhqIER+X6u3/W+e9/7jjWjxwfmXrPubzFfwkI3bF49d+YSm+K2OZrByNCoV4/+129dNjczr1C+sl0Je309/ZTUlMjIry9fPwv8+CExKWHDln/nz15mamKaT68CAAAAALLk7Oys7RB+CRYWunfvdlZqjI1NX7Dg6Z9/Vqxa1eLr1xSJhCWiffs+yBMaWre29/XtmetFW7Qo0aJFiYzt5ubCr19TJRKpmrFt2pwPDU169uxes2a2Hh7XWJaKF9ezsjLo06fsjBnVcx0S/JaQ0PAT32fp92+kfPwgSkrIOpUho7RUNjxUcvNi8sf3ooYtDGrU00MVFAAAAAAAAACAAmZdrPj82UsvXj5z+ep5iURy7calfr0H5XSSls3btGzeJmO7m2unu/dv7T2wPTk56d6DWx3addFEyAAAAAAAGlax4tGoqNT16/2ePOm2dOlLrjE7J7JlR2ho8tq1r1+//rZhQ6MyZUwUH92712XatEceHmV0dHiZDa9a1SI0NImIatc+wZVmSE+X+fr2yNgzMjJ1yJA7Q4ZU6NzZUSORQ6GDhIbvJGL2wa3U+9dTQj+L8zhVSrLM/1V6XKw0NkrauLWBnj6SGgAAAAAAAAAACpS+nv7T5z4ymYyInj5/3NtjAJ+vmWqaMpnsjf9r7joxMUEjcwIAAAAAaFZamjQ6OpWIpFK2cePTDENc3sCmTY3zPvmTJ1F1657iDolo1uxsSEhfrn3btrfHj3/curXJ8eMqMoM5Fy8GL1jwfObM6hUqmOrr8xcvfkFE+vqCY8dUD6lb99Tnz4nnzn3++LG3o6Nx3oOHQgcJDUREaans3WvJty6lxMWqK36SI+Ghkqtnk9LTZc1cDY2MM80/AgAAAAAAAACA/CA/hTcpKfGN/+sqLtU1Mu2tO9efPHtEREKhsH7dRhqZEwAAAABAs2Ji0v77cZhSUqTr1zfaufP9tm1NatSwUjMqODixXLmjUqns6tX2LVrYZdatU6dL8h+2o6PTuIvkZMmwYXeIqE2bC+/f98psbNeuV0QiWY8eVxMS/uTzmXv3vt6/HzFmTOXWrVUvV7Kk4efPiSxL6eka28aFwgUb7ZSWynrfSrl6JlmD2QycpETZ9fPJ966lJCfl5gALAAAAAAAAAADItcEDR5RxdOLz+ER0+dp5+UeuefT8pQ8RWVkWWzRvlWOpMhqZEwAAAABAs+zsDMeMcdbTE1ha6p49227UKOcnT9zVZzMQ0enTn0UiqVTKrljxWk03ExMd+bX8p2yWZQUCHhElJIhUjpJIZKVKHRSLWSKSSomI+Hzm9u1OEsnQ5cvrZ7bWsWNtevd2mjWrRoUKZuqDh99VUU9oEIvYlz5p184l51POQXoae/Ni8pMHaaJ0zfzOXJBEIlGPHj2WLl2a2S/8Li4uDMPY2NhkNsOTJ0/q16/v6+ubbzHmzLx58xiGYRgmICAgXxe6ceNG165d58yZk/0h7dq142KTSCS5W9TMzIxhmBEjRqjvduXKFQcHhzZt2pw5cyZ3CwEAAAAAAAAUCk5lyk2fOr9l87ZE9O69/8EjezQybXhEGBGVL1fRzMyca0lNS/0UFJiSkqypnAkAAAAAgLxbt65Rauqf0dEDO3RwyOYQT8+yxYrpMwx17KhuyO7dLeTX5uZC7sLISOfWrY6dOpU6e9ZV5agLF4KDg5NYli1WTO/YsdZCYbb2qYsX1z94sNXChXWy+RLg91PUExoC34nuXNF8bQZFSYmy+9dT3r5Oz78l8smiRYtOnDgxffr0Dh06xMTE5HT4kSNHmjZt+ujRoyZNmrx8+TJjh8OHD3fu3DkuLk4Dsf5KkpKS+vbte/r06WXLlr179y4/loiPjx8wYMCOHTvUd5PJZF26dNm8ebPi5ymPHz8ODQ29du2aVIrKPAAAAAAAAPD769yxu61NCSK6defa+4C3eZ8wISGeiNLS07jvJCQmJixePnfx8rkTJg9ftWZx3ucHAAAAANCWYsX0IiP7i0RDRo1yVtOtQYPif/9dnWFIKGSePu0mb2/UyObMGdc6daxVjmrY0MbQUIeIXF0dunZ1zFFg8fGimjVP9u9/UypFDnGRU6QTGuJipc8epn3+KM7vhb4Ei594p0VHamD/eNasWYyGvHjxQv1a06dP79ixIxFdvHixevXqDx48yGaQYrF4ypQpnp6eqampRNSrVy9nZ+V/9W7evDlgwICzZ8/Wrl379esfVWuWLl2a95d2/Pjx7L+lpFC5Iad2796dcTYjI6OlS5cSkUgkGjduXI4iyab+/fvv27dv3Lhxb9+q+yBm8eLFZ86cGTly5LJly+SNjx8/5i4aNmyoqXg+fvw4c+bMhg0bFitWTCgUWlhY1K5de9KkSdnJ53B1dc3yfeb+HubH6gAAAAAAAPDb09PTa9WiHXednJSU9wntSjgQ0bPnPnMW/n3txqWzF7wiIsKIiCV698H/jb+62rwAAAAAANoiEskqVz5aufLRr19TM+tz+PDHMWPui8VZF7ZfurRuSsrgtLShJUoYZjMAKyu98PB+3t5d9+1rkXXvnw0adOv58+j9+z/s3fs+p2OhsCvSCQ2vn6a/eJxWMLUAfZ+lPXuY6b8OvyY9PT0vL6/evXsTUWhoaLNmzVatWpXlqM+fPzdt2nTlypVExOfz//33382bNwsEAqVudevWdXNzI6LAwMAGDRoU0uMPjI2NVbYPGDCgbt26RHTlypULFy5ofN358+cLBIKUlJQ+ffqIxaozcu7cuTN//nwicnZ2Hjt2rLzdx8eHiJycnIoXL573SBITE4cPH16uXLnFixd7e3tHR0eLxeJv3749ffp09erVlStXnjZtmvpSELGxsVpcHQAAAAAAAIqCW3euEZGZqbmLc9W8zzb0z1FcTkNU1Ncjx/f7PPFWfLrv4M68LwEAAAAAoCmRkalE5Of3be7cp/7+cf7+cVOnPnJzu7h58xulnoGB8b17X9uwwa9nz2uK7enpUpXbqXp6fIbJWTDGxjr166uu36Bew4Y23IVIhH2fIkd5m7noiIqQvHmVnpyUdYaRRqSnsW9fpVepqWdrr5n3fO3atebm5rkYePny5f3792ezs0Ag2L9/v6mp6ebNmyUSCZ/Pz3LI//73v4cPHxKRhYXFoUOH2rZtq7KboaGhl5fXpEmT1qxZk5yc7O7uvnTp0ilTpsg73LlzJ7N0gcyEhYV16NAhR0OUzJ8/v0SJEll28/Hx2bp1KxGZmJio7MAwzIIFC9q1a0dEM2bMaN++fV6iyqhGjRqTJ09eunTp8+fP58yZs2TJEqUOoaGhPXv2lEgkpqamXl5ehobfk+PevHkTERFBRK1bt9ZIJEuWLOHeCiKysLBwcHCQSCSBgYFpaWlEJJPJli1bFhUVpeZ0jG/fvnEXxsbGPJ7qFCsjI6N8Wh0AAAAAAAB+ezKZ7EtYCBHVr9tIR0eY9wlL2NrPnv7P3fs3r9+8HPE1PCn5p6oP0TFRV65daNtawx8FAAAAAADkwpQpD1eufLVnT4uhQ2/b2RkxDLEsXbwYEhWVeulSSO3axWrXLibvLJF8T1sICIiXN06e/HDVqlcmJsJPn3pbWOhmc90rV0K3bn27alX9UqVUb/Hk1KRJVU1NhbGxacOHV9bIhFCIFNGEBqmU3vqKgvP/sAlFX4Ilfi/SrW0F2cgKyJq7u7u9vX0uBkZHR2c/oYGIeDzepk2bTE1Nk5OTJ0yYkGX/JUuW3L59WyKReHl5lSlTRv3M//77r4WFxZw5c2QyWUxMjOLTKlWqmJmZZT9OIspp/4y6devm4uKSZTehUMjto5uammbWx9XVtX379pUrVx4/fnweo1Jp7ty5Xl5e796927t374wZM5SSP+bMmRMZGSkQCI4dO1auXDl5u5eXF3fBJVvknUwmI6L27dvPmDGjYcOGDMMQkVgsPnny5IQJE7jkiZ07d7q7u2d2bIS8QsO7d+9sbW0LeHUAAAAAAAD47fF4PAsLq5iYqOcvn3Tu2E0jOQ18Pr9509ZNG7f0OnPs0pWzSk+DQ4LyvgQAAAAAQF6EhSU7OR0WiaRGRgInJ+M//6xYsqRRu3YOPj6RN2+GHT4cSEQpKRLFIRUqmG3a1GTPnndr1nw/tfzgwQ9btvgTUUKC6O7d8C5dHLOztFTKurldlMnYhw+/hob21cjLYRgaOrSiRqaCQqeIJjSkJMkC/EXx3wq0JklSouy9X3rdxvomZr/uSR9JSUlq6iKsX78+Y+PXr18ZVQVlnJycMjZ++vTJ0dFRsWX27NmGhoYhISFLly7NcbhaIi8qoL5Ixvnz5/MvBj09ve3bty9btmzHjh0Z/8g2bdrE4/Hq1avXpk0bxfZTp04RkY6OTqtWrTQShq6u7u7duwcOHKjYqKOj06tXLxcXlxo1anAnYmzatEllSgHLsvHx37P8clFxJI+rAwAAAAAAQBHRuoXrkeP7v0ZGeJ0+5tFDM5+oEhGPx+vetVfol2Bfv5c/GhmmcaPmmloCAAAAACB3Tp36nJYmJaImTWwbNbJp1Oj7kQ01alh6ejoZGwtNTHSaNlX+oumIEZVGjKjEXUsksn79brIsMQxjZqbTooVdNpeWyViBgBGJ2Lg4kYZeDRRpRTShITxUEvVVovK4l3wVHSkN/yIxMdPAVwF+JxMnTszYmLsDNZRklp+hWLTAx8cnp9M+f/6cuyhevDh3IZFIdHR0sjk8KirKysoqs6dq5pk5c+Y///wjv23cuHHjxo1V9tTV1d2+fbtSY3Bw8JMnT4hILBZndlgG59ChQ56enmo6yE2bNk1fX1/lI2dnZ3d396NHjxIRdwpJRnFxcVyVBT09PT09veysqMHVAQAAAAAAoIho2bztk2ePAj9+uHbzUs0atcs6VdDg5ONGTT50dO+tO9dYlhXoCIb/ObZieVTBBQAAAABtevYs+ujRABMTYUKCuG5d69RUib7+j01hExPh1q1NspyEZUko5KenS42NBbGxf2R/dR0d3vXrHebOfTZunHMuggdQUkQTGoICREkJsoJfNzVF9jlAVMG5ECQ0tGrVasSIEZqabe/evWfPKhdg/MXFx8d7e3tbW1tbWFiYmpoaGhrq6OjExMQcPXr0wIEDROTo6Kg+LSCf1K5d++nTp5k93bJly5YtW5Qa/f39K1asuHHjRo0Hk1k+AadWrVpcSkFcXJzKDvLzJnKXv5LH1QEAAAAAAKCI4PF4gwYMX7B4hkgkOnR036xpC1UWm8wdhmH69BpY2tFp976tErHk0NG9FcpX0tc30NT8AAAAAAByI0bc3b//w+TJ1ebNq6WmW5MmZ1JSJEIhf8CAsvPnP128+HlwcB8bm5z9jKqjw7t/v/OCBc8mTKiS0zgbN7a9fr1DTkcBqFREExrCQyXJSVpIaEhLZcNDJVn3ywYHBweNzJMZR0fHHj16aGq2XHxF/s6dO2oOv1ApLCysQ4ef/nHU09Pbt2+f/PbkyZNeXl5EtHLlSnlxhTJlyqicjWGY9u3bs5nX8Rg9erT8ms/nb9u2LZtxqn9dw4YNy+xTlbp162ZziYySk5O3bt1KRCYmJtu3b1daYufOnRcvXiSif//9197evn79+rleSJGuri53YWpqqrJDNg/vyKfVAQAAAAAAoOgobm3j1rbz6XPHg0OC/Pxfu1Suqtn5G9RrnJaWevDInthvMecvne7h3luz8wMAAAAAENH27W+lUnbhwqfTplXX0+Nn1s3CQjclRSKRSJ88iSYisVj28GFk166OOV2uVq1ip0+75iXgzISFJS9a9GL8eOfy5c3yY374nRTRhIaYKGl6WoEfOEEkSmdjoqQFv64aU6ZMSUhIGDp0aO3atTM+jYiIsLVVPj4nR86ePduxY8eM7VOnTo2JiVmzZk1mu/tVqlQxMzPL0VrVq1dXyj8QCAT9+vWT3wYEBHAJDV26dClbtqz62UxMTMqWLfvhw4eMj/h8/vjx4ydNmiRvYRhmyJAhOYo2Mxs2bBAI1P2HuWXLlsTERMWWt2/fjh8/XiQSEVGnTp3+/PNPpbeuZMmSO3fu5LIHatSo0bNnT6U5uUoGRNS/f39LS8s8v4jvAgMDuYtq1aqp7JDHCg15XB0AAAAAAACKlFYtXS9dPZeennb9xiWNJzQQUYtmbXyePvwQ8O7uvZtdO/UQCLJ7NiUAAAAAQDbVrVvM2zvSxERXVzfTbAYiunmz05QpDzt2LFmlikWbNuf19XXatLHP/ioSCVu8+N64ONG2bU3//FOT57XJVap0LCFBtHv3u9jYgSkpEhMTIZ+vsSJq8JspogkNCfGyzL94n+9La2SetWvX5m4P+PLly/v375ffPn78+M6dO1u3bo2MjCxWrJiRkZGamgS5tnLlypUrVyrerlixgohu3ry5b9++Ro0aaXxFjVi7du3Hjx8lEolEIpFKpTKZTEdHp0SJEs2aNctpnkejRo3MzMyaNm36999/5zGqWrV+KiL0+PHjWbNmiUQihmFYlhWJRCNGjBg2bNj8+fPlZRiSkpKWLVvGXX/+/DnjnCEhIUSkp6enwWyGlJSUEydOcNe9e6v+Ykr+VWjIzuoAAAAAAABQpOjr6Teo1/jWnWu+b15t3bHes2d/ExMNl/Rr0bT1h4B3KakpQZ8/lXUqr9nJAQAAAABu3ep88WJIkyY28krcV69+qV/f2tj4p2zasmVNvLzactfx8YOmTHnk5HTof/9r2KuXExFdufKlZ88r1atbXbvWQUeHl3GVZ8+iY2PTiWjJkudKCQ1Lljxfs8Z33rxaI0dWzmnwMhl17nzJ0lJ3+/Zmuro8IkpNlU6YcH/z5rdGRjqfPvW2stLL6ZxQFBTRhIb0NC2cN6HZpd3d3e3tc5BLJRcdHa2Y0ODn50dEZcuWLVasmJpRw4cPHzFiRPZXuXv37rhx4zJ7Onjw4Js3b164cOHTp0/NmjWbN2/ezJkzlQ5ByPsO98WLF9u1a5eXGXI6fOvWrUePHnV0dNy+fbtiu1gs9vHxEYvFISEheU9oUHTw4MEhQ4akpqYuW7Zs8eLF8fHxt2/fTktLW7hwob+//969e/X19Ylo4cKFoaGh3JDQ0FCJRKJUBIJLaHByctJUYGlpaQMHDgwLCyOi6tWrDxo0SGW3fKrQkM3VAQAAAAAAoKjp2qmHn//rqKivPk8fvvJ9UbmSi5VlMbe2nYyNTTQyv2Op7+daRkZFIKEBAAAAADROKOR16VJKflu79smnT6ONjHTCw/u9fRsXEpLs7u6oNEQmY1etesmyNGjQbYZhPD2vc99tvnMn/MKFEMXZ5KpVsyhTxvjjx8QmTZS/3ztnzlOJRDZ27P0//iivr5+zjeaZM33Onw8mIhcXi4sX248efc/V1f706c9ElJQkvns3ImPwAFRkExpk2jv2IY9Ly3f9JRJJ7maYMGHChAkTuOsPHz7ExMQQUZY1EmxsbKpXr579VeTb5yqZm5ufO3du8eLFc+bMkUqls2fPvnfv3v79+62srLK/hEZ8+/aN2/LXiAcPHly/ft3Gxkap/cOHD2KxmIgaNGigqbVEItG0adP+/fdfIlqwYMHUqVMXL15MRP379zc2Nl69evXx48eDg4PPnj377ds3rlvx4sW/fv0qkUiCg4PLlCkjnyo5OTk8PJyIypfP00ctUqk0ISEhICDgxo0bmzdvDgoKIqJq1aqdP39eR0d1mU15QsOJEyfOnTuXnJzM4/HMzc3Lli1bv379Pn36ZP9vXS5WBwAAAAAAgKLG0NBoxpR5ew9sf/7yaXp62vMXT4joydNHg/8YWaF8pbzPn5qWyl1ERUXmfTYAAAAAAPUiI9OIKClJfPp0UL9+N4loyZJ606b9dBI3j8fY2hqEhaUQkafnNXmhdoZhypRRfS68ri4/IKB3SorE0FB5K7liRTNf31ihkCcUqjvzQqXy5b+nEYeFJdeqZfXwYVciatXKrkOHS7q6/Fat7HI6IRQRRTShgZ/j/8R+laUNDAy4i3fv3jk6OuYxGC8vL+6iWbNmeZwqpxiGmTlzZrVq1fr06ZOYmPj06dOwsDArKyuZ7HsFi/v378tfrBJ5+YdHjx4JhcLMllBTbyAoKOjChQunT5++c+fOmzdv8vZSfmjevPmePXsiIiL8/PycnZ3l7VwZDCJq2LChRhby9fXt27fvq1eveDze2rVrR48eLX/E4/FWrVrl5OQ0bty4x48fN2jQYN26debm5rGxsYcPH27RogURPXnyRDGh4fnz59zbXqVKldzFY29v/+XLl4yNY8eOHT9+vK6ubmYD5UdOpKSkpKSkcNfh4eHh4eF3795dsWKFm5vbli1bHBwc8mN1AAAAAAAAKIKMjIxHDf/r7bs3N25f+fo1Iiw89Ftc7Kr/Le7WxaNd205KnVmWXvrTk9dkYkKNapCd8lcYlIVFfP/91NYGn8YCAAAAQL7bu7d5nz43Spc21tH5vgF56VKIYkJDaGjyw4cRyckSPp+Xmvrjy9I8HnP/fucqVSwym5lhKGM2AxE9eNBlx4537ds78Pk/Kq9HRaVVqXJMV1fg7d2lRAnVu3tE9McfFZKTJb6+sStW/PgCcNOmtomJqLQN6hTRhAY9A158nHZOndAzUHEUTfZVrvz9QJopU6ZYW1tXqVJF6eyA7GBZ9uvXrydOnJg7dy4R6evrd+7cOS9R5VrHjh0fPnw4ZMiQrVu3uri4EFF6ejr3qHbt2pklK8jLP1StWlVPL7un6chkMq4cBRG1adNG3s7VTuDkdEd/8ODBiqdLNG/enLu4fv26YkLD8+fPuYu8V2hISUlZuHDhqlWrxGKxiYnJvn37VP7ZjRo1ytbW1tPT8+PHj/v27Tt37tyZM2eaN29ua2sbHh7+4MEDDw8PeecnT55wFzVr1sxjeHL6+votWrSwtLRMTU1Vk1IQGxvLMIypqamurq5QKExLS4uLi1P8E7l48WLt2rXv3LlToUKFzCbJ9eoAAAAAAABQZFWsULlihcpEdOfejaPHD6SL0k+cOmJpWaxOrfryPofP0b+76ONnSkohIrK2IudytH4ulSmZ6bQ+Pt5EpKunV6N67fx+CQAAAAAAzZuXCAvrR0QSiax377L370csWvTjB9F9+z4MGHCLiM04UCYjF5dMsxnUMDbWmTDBRalx6dIXX7+mchdr12b65V6GoTFjnDN7CpCZPG2uF14mZjyGybqbxjEMmZjl6T1v166dnZ0dEb1+/bpmzZo6OjpMzvF4PFtb2zFjxqSlpRHR+PHjLS0t1a87f/78HC3RqZPydxoyU7ly5QcPHnDZDKSQXqCm9EKOhISE7Nixw8PDw8rKav369YqPTE1N+/Tpo8FzLhwdHUuVKkVE169fV2x/9uwZEVlaWubxTAci8vLyWrp0qVgsrlq1qo+Pj5pMFHd397Nnz7Zv337Hjh116tRZuHAhEVWrVo2IHjx4oNhTntBQt27d3EVVt27dRo0a1a9f38XFhfu7lJqaum/fviFDhpQuXXrr1q2ZDVy3bp1YLP727VtERERwcHBkZGRKSsrLly/nzp1rbm7O9YmMjOzcubNiloOmVgcAAAAAAIAiTiKRNKzfZMbfC4yNTYjo9t0fv84v3UyTFtMr/+/ZDEQUGU03vanTUPL7oHq2j58CXvu9JKIGdRvj9EMAAAAAKEgCAe/gwZafP/dp1OhHVbGhQ++ozGYwNdU9dKilkZHGfmT18CjDMAwR2dsbKrZHRqbWqeM1bdpjTS0ERVMRrdBgZS0IDZKkphR0kQahLmNlnaf3XFdX9/Tp0z169AgKCsp7PEZGRuPHj+e2un8RiYmJpHCyRh5t27Zt2LBhGdsHDBjQt2/fFi1aKH2+MH/+/BIlSmzZsuXJkyfly5efMmWKyml9fX3/97//EVGxYsWUHjVr1mzv3r23b9+WyWQ83vfkFa5CQ/3637/k8eTJkzp16mQWs8qPPOSlIPr27evt7W1kZLRgwQJ5zoebm5uRkdH27dt79OihOKpt27Zt27ZVCu/SpUtPnz6NiIiwsbEhIqlUevnyZSKqUKGCra1tZlGpd/LkScXbiIiIc+fOrVq16u3bt3FxccOHD4+MjJw1a1bGgYaGhkotAoGgatWqVatWHTVqVMeOHX18fIjo/fv3O3fuHD58uGZXBwAAAAAAgKLs+MlD129dlkqlDvalzM0tEhMTgoODuEfP/GjTAYqNUzHqYwgNnU53jygfKiqRiPcf2smyrI6OTru2HfM7eAAAAAAA9SIjU9PTpRnbTUwEcXEDiWjp0hcbNrxZtqxunz5l87hWvXrWAQGeoaHJTZv+dEhbp06XnjyJevIkqlWrEm3a2BORTMbeuRPeuLGNQJDpN8CfPo2uXt1S8UgLKOKKaEKDXUnBB38mNSXrnpqlp8+zK5nX97xWrVofPnzw9vYOCgqSH9CQU/r6+nZ2djVr1jQxMclO/+HDh48YMUKpsW/fvm/evDEyMrp7967So7t3744bNy4XgcXGxhIR9z376tWrv3z5Uk1nfX39zB6JxWKBQKBYecLJycnIyIibcPbs2WXLqvjXuVu3bi4uLizLPnnyJCgoqFu3bhYWKurtDB48mLvo16+f0qOmTZvu3bs3Pj7+1atX1atXJ6LQ0NDIyEgiatgw0xo7OaJUZ+LWrVuXLl0iInNzc6WEhoxat249ffp0mUx2/PjxMWPGENHdu3ejo6Pp52M48sjGxmbIkCEDBgzo16/fsWPHiGjOnDnt2rWrXTsH9Tatra1Pnz5dqVKl+Ph4Ijpx4kRmCQ35sToAAAAAAAD83l77vrh87Tx3HRwSxF2kpqVKpRI+X7BoPUXGZDrW7z0dvUi9FZIWWJbdf2hXSGgwEbV37WJpobFikAAAAAAAuRMUlKjUwuPRzJk1Fyz4vl0ya5aPVMr+8cftXr2c8p49UKaMcZkyxkqNdepYP34cRUQy2fdCEba2+yMjU52cTAICPFXO4+BwIDQ0uWxZk/fvPbVSbh9+QUU0ocGxrI6xNz/6q4q8pHxlaMQ4ltVA/RaBQNCkSZMmTZq0b9/+4sWLPB5PKs3itbRr1+7y5ct8Pl8ikWR/IRsbG5ZVUYuGw+UT8Pl8budeUfXq1ceOHZvl/G/evBk8ePDgwYM9PT2NjIyIiNtcz/IIjGxydHSsWbNm165du3btWqVKlXnz5qnPkOC4u7uPGjVKJBLt3Llz8uTJSk/DwsIOHz5MRPXr13d2Vj7pR35qw/3797m3xdvbm2tp1KiRUueBAwc2btxYfTDDhw+XydSVEuEKbOjo6MyYMUP9VERUs2ZNKyur6OjoI0eOcAkN8vIGXbt2zXJ4jgiFwl27dt2+fTsyMpJl2XXr1u3ZsydHM9ja2vbo0WPHjh1ElJ0/OM2uDgAAAAAAAL+xyKiv3EWzJi0DPwaEfglmGMaxVBk+X0BEQV/UjRVJ6PyNHwkNUqn0wOFd973vEJFTmXJursqncKakpJw5c8bTU/UntgAAAAAA+aFMGRMej7gtJoGAxzDM/fud6tSxlnewtzf6/DlRKOTxePmVOLB6dQNra30dHZ6rqwPXEheXTkQfPyakpkr09VXsU0dFpRFRQEBCYqLIxEQzx9NDYVdEExqsbQU2doLPgSK1O8UaxjBkbSsoZqPJ95zb6uYrVTksPHx8fB4+fPjw4UM/P79///2XiLijNLjTEDhjxoyZNGmS4qgbN25wNRLevn2rq6ur+OjKlSuK3+OvWbPm06dPcxqVlZWVh4fHwYMHlyxZMmTIEDMzM8WnU6dOTUlJISKVpxg4OzsbGRklJSXdu3dv9OjRRPTgwQMiEgqF8lwHucaNGw8ZMkR9MEqFMXx9fatUqZKxm1gsLl26tMoZ7t69K0+b4PF4vXr12rBhw7179549e1auXLm9e/cSUfHixZs1a6Y+klwwNDTs2LHjzp07iejRo0e5mEH+YmNiMv9qTL6tDgAAAAAAAL8rB/uS3IW5ueXcmX+mpaXxeDzubEeWpZS0LIYnp36/iImN3r5rU0DgOyIqbm0zevhfSp/SJCUldezYsUKFCkhoAAAAAICCZGWlN3q0y7p1vkS0enWDsWOVv6P79Kn7pk1v3N1L518hBKGQN2dOTcWWjRsbT578qE0bO5XZDES0fn2jiRO9Gze2QTYDyGV6PMnvTd+AV95ZaGFVoHkApub8ilV0DQw1+Z5zR07o6elpcE4iSktLY7KByxWIj4/PTud//vkn40JPnjzhLrgdd5lM9vnzZyJS3Js3NTW1sLDo16/fokWLUlJSHB0dra2/p4+VKlUqNTW1Y8eOR48etbCwUHyURzNnzmQYJjY2VimX4vTp0wcPHiSiZs2adejQIeNAHo9Xq1YtIrp//z7XwlVoqF27tpoDMgrSgAEDuIulS5du3ryZO9Chf//+AkG+pDfZ2dlxF0lJSbkYLi89whXwKODVAQAAAAAA4HdVrmxFB/tSRHTl2oWUlGQ9PT0um4GIGIYMsvoN3siAJBLx1esX5y6cxmUzOJYqM2XibGPjn072fPv2bevWrStWrLhp06Z8eRkAAAAAhd/z59GdO19++DBS24H8htasabB8eb0pU6plzGYgIktLvVmzajo7mxdkSIMHV/z2beDRo60z6zBkSMWEhEEXLrgVZFTwiyuiCQ08HpWvLHQsW6CpPfalBM7VdXkafcsTEhIot3u9vwIfHx/uokmTJkT08eNHLkVDqdjAly9fjIyMtm/f7uLi0qtXL7FYLH8UHR1tYGDw999/lyxZkjt8QSMqV648aNAgItq5c+fu3bu5xrdv3w4YMIBlWT09vXXr1mU2lqvEEBISEhwcnJaW9vz5c/kLzLvSpUvf/E/v3r25xuXLl9/MgDtCgs/nOzo6KoXHlT04ceLE8uXLuT5cMYn8EBERwV0UL148F8NfvHjBXSi9ioJZHQAAAAAAAH5XDMN07dSDiFJSko+eOJCUlKj4aYOTQ6YDDXRjSxV/VanEob9nTTh64kB6ehrDMC2bt5k6cbapiam8W0RExMiRI5s1a9a7d+9NmzbxNPt5EAAAAMBvxMsr6OzZzydOfNR2IFo2adJDU9NdZma7z5wJ0tScPB4zZUq15cvraWpCAK0ookdOEJGZBd+5hm7AW1FcrLQAljMy4bnU0MtdTYiHDx82aNBATYfw8HAme+VgpFJpZj2fP39evXp1pUZXV9dp06ZlNtvw4cPfv39vaGh47ty5zPoEBAQMHTpU5aP09HRus79ixYpcZQV5foPSqQqVKlW6dOnSw4cPp0+f3rJlSx0dHfmjJk2aPH78+Pz58wsWLHBycsosjFxYvXr1lStXQkNDhw0bZufApNcAALk3SURBVGJiUrFixdatW3MZJKtWrVJ57gOnQYMG1apVa926tUAgePjwoUgkIs0lNBgaGjZv3pyI3r175+XlRURt27adMmWKUreQkJArV64QUc+ePe3t7ZWezpgxo3fv3jKZLDo6moh69+6du3SBlJQUAwMDNR1SU1Plfzfq16+f0/nDwsK410hErq6uBbw6AAAAAAAA/N6qVqlRsULlt+/e3Pe+c9/7DtfI5/ONjIwr2hRLq2EVHW+Vkm5BRLo6icb6X00NwowNwnX4aUT0KfD7JDY2Jfr0Glipwo9vvCUmJq5atWr9+vWDBg16+/atuXmBfuMNAAAAoNCZNKmqjY2Bp6cmt3gKneLF90ZGfj/2rEuXK/Hxg0xMdNQP0QqZjF271tfV1b5SJdU/5Z458/mvvx5MmlRt1KjKBRwb/MaKbkIDETlX1/3yWXzjYrIsn1MaeDyqVluvah0NHwxRAGxsbLjtc5WMjY2JSCAQqOljZmaW2SMfHx9us79p06ZcC3c6AxHVrFkzY//69evfvHmTiDLmT3To0IE7AOLUqVOZLZdTpqamBw4caNu2bXp6eq9evUxMTGJjY4nojz/+GDVqlJqB7u7u7u7u3PW2bduIiGGYRo0aaSowIpLJZH/88UdaWhoRLVq0KOPTQYMGpaSkCIVClVUrPDw85s2b9+7dOyLS1dXNdWWLefPmOTg4jBkzRmWWjEwmGzVqVHh4OHcrP+oim+Lj47t3784dFSEUCjOmxeTr6gAAAAAAAFAUDB448t91y8LCQ+UtUqk0Pj4uPj6uuOmH4qaZDmQYplzZik0bt6hTqx6P9/3rK2KxeNOmTYsXL27Xrt3Tp09LlSqV3/EDAAAA/AZMTYVFfPP75csYeTYDRyDI1teYC16tWidfvIjh85mQkL62tiq+dNq3742kJPGYMfe7dy9dvPgvcRQ7/AaKdEKDoRGvWh29kCDJO9/0fF2olJOwZn09U7NcVhd0cnLi9sWVhISELFiwgIhatmwpP30gM2vWrPHz8+PxeFu2bFHZoWTJkrkLL9cePHjAXcgTGi5evEhEjo6OXMEGrWvatOmBAwc8PDwkEgmXzeDh4bF9+/bsz3Dr1i0iqlKliprEjlz48OEDFw8RNW/efPDgwRMnTpR/UDJ16tTr168T0cyZM8uWLZtxeGRkZHJyMnctlUpDQkJyV6FBJBKNGzdu586dU6dObd++vampqXzOmzdvzps37/79+1zLn3/+Wa+eckUjlmV9fX1Lly6tdGZKYmLi8ePH582bFxwczLVMmzYt4wvJ4+oAAAAAAAAAZmbms6f/8/adX/jXMKlEImPZ1NTUhIT4mNiomJjo2G+xsv++BJOSbpEuKaFvaNu9fYmK5exKlnQ00P/xAS7LsseOHZs1a5aTk9P169ednVUcUQwAAAAAkFFqqqR27ZPcNcOQUMjftKmpgcEvvYErlbKhockqExqqVDH39o5kGNLVzbRofXy8yM3tYp061mvWNMheAXoo6n7p/x4KgKOTsIWbQVys9GuYJJ+WsLDiN3M1KFtJmOsZihUrNmTIkIzt8p31Dh06qOyg6Pjx435+fgzDZNmzwNy5872cI3ccw5s3bwICAoioTZs2Sj19fX09PDz69u07cuRICwsLxUcrVqzw8vKaMmVKly5dNH4gpVgsfv36NY/Hk8lkXIuNjY1IJNLXz1ZOWXp6+sOHD4nI0tJy1apVr1+/9vX1rVKlyujRo/MYWIUKFfz9/Y8dO7Z48eJXr16tXbt248aNHh4eU6ZMOXHixKpVq4ioVatWs2bNyjg2LS2ta9euoaHfv30ikUh69er17NkzGxub3AXz4sWLPn36CASCUqVKWVpapqamBgYGpqSkyDt07Nhx06ZNGQemp6dXrVqViCwtLc3MzAwNDYVCYVxc3KdPn6TSH1VTBg8ePG/ePI2vDgAAAAAAAEBEAoHAxbmai3O1jI9kMllaWurHEHofpGdqwq9ZmcxV1Wy4du3atGnTeDzepk2bWrVqle8RAwAAAMBv5OzZYImE5a7v3OncuHEuN2sykkpZF5dj8fHpN292rlAh8+JjOXHgQMvevW/Y2xvWqVNMZYeLF9uvXv26YUNrM7NMN0Y9PK55e3/19v7atKlN9+6lNRIY/N6KekIDj0+VquimdWPPHE6Mjdb8yRPGpjzXrkbVautpvDiMRCJZu3Ytd+3m5qbZyTUoIiKCu9DR+emwH6lUevfuXSIqUaIEVxxix44d3KN27dopTfLu3bv09PRZs2YtXrx41KhRzZo149plMllqauqbN2+6detWqVKlzZs3qw+GO+Eim65evTp+/Hh/f3/FxrVr1549e3bhwoW9e/fOmD8hEokCAgLe/uf169fcqRA3b97kDsug/87pyDsej9erVy8PD4/Tp08vXLjw2bNnBw8ePHjwIPe0Ro0aJ06cyBhhenp6t27dHj16RER2dnbm5ua+vr7h4eFubm43btzI6bmevXr1unDhwocPH4hIIpEEBgYGBgYqdjAyMpo7d+7EiRPV55rExMTExMRkbLeyslqyZElmKTiaWh0AAAAAAABAJR6PZ2Bg6FKBXCr8aKxTp07GntOmTevevbvKIxGVeD+6Z2ZqVqmiiwbjBAAAAIDCq0WLEsbGgsRESZcupTSYzUBEBw4EvH0bR0QTJjy4eFEzO4mVK5u/fNldTQdTU+H8+bXUT1KzZrErV0KJKDlZzLUEBiZYWOiam+tqJEj4/WCfjwQ6TI26eh17GhcvoeH0DgsrfofuxnUa6Qt1NV8wZerUqa9fvyaiNm3aVKpUSePz5x3Lsh8+fOAOxSAie3t7xac+Pj4JCQlEVL9+fSKKj4/ftWsXEZmZmXXo0EFpqu7du79792737t1lypRp3ry5vJ3H482ZMycoKGjWrFlGRkaVK1dmWVZp7Lt372JjY8VicXh4+Pnz57lG+fEEKr148aJDhw5t27blshns7e2PHDly+/ZtJycnIvr06VO/fv1cXFw2b94sP7jh7Nmz5cqVMzAwcHZ27t69+8yZM/ft2/fixQvFaS0tLZs3b96yZcss37rsYxima9euDx48aN++vWK7TCa7evWqvLAEJzU11d3dnTvXw8zM7NKlS6dPn+aSGF68eNGuXbtv377laPUGDRr4+fmdOHGif//+FStWNDEx4fP5pqamZcuW9fDw2LJlS1hY2OTJkzPLJxAKhfPmzXNzcytXrpyZmZmOjg6PxzMzMytXrlzv3r137twZHByspqBIHlcHAAAAAAAAyJE6deqozGYgomXLltWtWzfLGQ4c3r1zz+bVa5d6P7qn6egAAAAA4Bfl6Xmdx9tWq9ZJmUx5D4uIihXTCw8fEBDgeeqUq2bXbdLEhs9niMjC4tdKFFi4sNaiRXVmzqwxYED5vXs/ODgcLFv2sLX1voCABG2HBr+ool6hgSPQYeo20dcRMveup7zzTdfInGXKCxu3MqjVUPO1GcRi8YQJEzZu3EhEhoaG//vf/zQ7f17ExsZaWlpmbDcwMHB1/ekf4mvXrnEXXELDypUrud10T09PXV0V/7AKBIKBAwcOHDiQiM6dO6f4yMzMbOHChQsXLiSid+/eccsJBN//bjdt2jQyMlKxv6WlZbFiqivhPHv2bPbs2adPn+YSI4RC4V9//TV79mxDQ0MievXq1dKlS1euXJmamurv7z9y5MgpU6Z06tRp6tSpJUqU4M7LkNPR0alUqVKVKlWq/qdEiRLcoydPnnAXQ4cOHTp0qMpIsikpKWnv3r3Lly///PkzF3CpUqU+fPjw8uXLnj17litXbvLkyYMHD+bz+eHh4V26dPHx8SEiU1PTCxcuuLi4ENGJEyfat2+flpb2+PHjevXqnTt3rnz58tkPQEdHp1u3bt26dctF8Dweb+7cubkYqJHVAQAAAAAAALJJMY9h/vz5R44cOX/+/IQJE/766y/uEwOuA/f/cr96Z/Tw8f1bd64RsUTMnv3bdHR0atesVyDhAwAAAIA2XboUwrLss2fRAQEJ5cur+MKtoaHAyclE4+uWLm384YPn48eRvXo5aXzyvBAIeDNm1CAiiUT2xx83ua8qSySyK1dCy5atrOXg4JeEhIbvGIZq1tczt+RZ2/D9X6dHf8398RPmlvwKLsJ6TQzKO2d6PEyuXb9+ffz48X5+fkQkFAoPHjyYH+UZ9PT0MpY6yA4LC4uyZcsqbe0bGBjs3r3byspKsfHChQvcRYMGDXx9fZcvX05EPB5v4sSJOVoxPT09ODg4IiIiISHhzZs3S5cuJSKulAKnfPnySgkNc+bMyWy2gICAU6dOEZFAIOjfv/+sWbPKlCmj+EIWLFgwbNiwRYsW7dy5UyQSJSUlPX/+vFSpUiYmJg4ODmXKlKlWrVr16tWrV6/u7OwsFGr+LwBHKpXevHnz6NGjR44c4QpdEFHjxo23bNlSsWLFgwcPzp079+PHjx8+fLhw4cKwYcMePHjg4eHx5csXIrKysrp8+XLNmjW5US1atDh58mTXrl1FItGHDx/q1au3bt26fv365VPkAAAAAAAAAL+4qKio4ODgz58/BwcHBwUF3b9/n2t/9eqVjY3NmjVrXF1d16xZo3huI5fEIE9ryJjTEJ8Qf/DIHiLS1zMUS8QSiXjrjvUxsdFtW7XPzkEVin1y94kNAAAAAGjL1KnVZs70sbLSK1NGM4eScxITxTweGRrqqOlTurRx6dKaXFSzGIbR0+OnpkoZhrG21uvRo0zWY6BIQkLDT0qXE9ra65R6lPr8UVp4qORbjDRHvySaWfCL2/Kr19OvWV/PyFiThe7T09OPHj26cePGhw8fci3Fixc/ePCgZs8v0IiVK1cGBARIpVKWZfl8fokSJdq2bauUzRATE/Po0SMi0tHRqVWr1uvXr62trUNDQ/v161euXLkcLXfmzBkPDw+lxrFjx8qv3d3djYyMiIjP55csWbJTp05ubpkeFOTh4REZGSkSiZRSGRTZ29tv2rRp9uzZGzZsOH369Llz57iPMIKDg3MUORENHDiwcePG6vsMHz5c8eSICxcubNmy5fbt2/Hx8fLGGjVqzJkzp0uXLtwHHP369evVq9f27dt37NixadOmOXPmLF68WCqVEpGzs/Pp06cVEz6IyM3N7eLFi926dYuPj4+Li+vfv//z589XrVqV05cDAAAAAAAAUEjt3r376NGjnz9/DgoK0tfXL1myZKlSpUqVKiXPZjh79mzx4sXVJx/4+PhkltNw687V1NQUIho+ZAyPz9+0ZU1qWurxk4c+BLwb2G+IifH3L+ohWQEAAADg9zNjRo0JE6oYGGhyT/bAgQ/9+t3i8+np027VqqkonV4o8PmMt3fXf/55Pnp05ebNS2g7HPh1IaFBmZ4+06C5QdXaem9epL96mhYaJElJkYnSWbFIxS+VDEMCHUZXl9HVZ+xL6rjU1HWpoWdipslUBg6fzz98+DCXzcDj8fr3779ixYrMzk3Qri5dumTZR19ff8+ePefPn4+JidHX169bt+7Tp08HDhzI1WnIkRYtWujq6orFYplMpqenV7Zs2dGjRw8ZMkTeYeLEiTmq+rB58+bsdCtRosSiRYsWLVqU04AVNW7cWDFUlUaMGKF4q6end+bMGe5aKBR26dJl6NChbdq0URqlo6MzcuTIkSNHRkZGnj59mstm6Nmz544dO4yNVeTitWzZ8v79+127dg0ICDAyMho8eHDuXxUAAAAAAABAYVO9enVra2suiYH7XgRH8RQJ9sIFdu9eioiom5ysOFYxd0Ge06Dk5atnRORYqoxz5apENGXi7I1b/o2OiXr56tncBdMePrpXv15jImIYRn1OAzIeAAAAALRCLJa9eBFTp04uN+Y0m81ARNeuhRGxUikdORJYWBIaWrc+d+dOxJQp1RYt+vEDc7VqlseOtdZiVFAoMEQ0Z86c+fPnazuSX45MSiIR+y1GGvxRHBIkjgyXxH+TJSXKxCKWiHSEjKERz8SMV6w436G0TiknHQsrgVCX4fPzK56UlBQ3N7cyZcpMnDixSpUqOR3erl27y5cv8/l8iUSSH+FBgWnbtq2BgUHnzp27dOliaZn1/0rFxcV16dLlzz//HDhwoPqeSUlJo0ePbtmyZZY9AQAAAAAAAH57P7IZWJYdP569cqWeqi8JcAYN7WtoYOhcqaqzc9WmTZqSQqKDVCodNf5PmUzq5tqpW5deXGNqasregzuePH3E3W7fdEA+lVLWQi7Om+CGIPsBAAAAlMydO3fBggVfvnwpUQLfhs8BliUDg51paZL27R3On8+0CnhBCgxMaNz4TEKC6NEjdxcX86wHaBvLEp+/lWVJIOCJxVl81xcKIwMDg3r16t28eVOz044cOXLz5s2o0JApHp/09Blbe4GtvaBeU31th0MGBga3b9/O9fBLly5pMBjQoitXruSov5mZWTb/5hgZGe3ZsydXQQEAAAAAAAD8ttiFC2Xnz9e3sOBu/zY3iNXXjTbUjzTUT9YRvPB5R0S7th2oXqfCvQe3BYLvn7axLMslFqSL0mUyKREZG5vI59TXNxg+eGyt6nUPHdubkBA/ZGRfeU6DfKByGDnJZqBs1HtQ7JyX7AeNTAIAAADwy4qPF6WlSYjozp0IbcfynZOTSXh4P21HkQMMQ3XrWj96FGlvb6jtWKDw0fzhCAAAAAAAAAAAAIWavDyDLDLyps/9GU1rcu3V61S4XNbBx876k5lxso6Aa+Ee6evpE5FEIuFa6tat6/fmFRHp6erx+XwiSkpMVFqldq16/8xb2b5dZ6FQKG9cuGTms+c+lAGTPUpD1L9MeQpCNidXv2KWywEAAAAURmZmwr/+qmJoKBg2rJK2YynEHjzo8vJlj4AAT20HAoUPKjQAAAAAAAAAAACoEPstZuvyuYEOxbgyDFymgoBlTdNExZJSrFNSzVPThebmfx/c27vPAO+7L3bt2eHz5KHP04fc8DXrlzeo19ijRz8zM4uYmKiY2OiMS+jr6bt39mjV3LVZk1Z3799MS0sLCQ3etO1/1arWHPzHSAN9A65bARQ/yPUSqNAAAAAAv73VqxusXt1A21H8JD1dam29NylJsnVr08GDK2g7nKzxeEzVqhbajgIKJSQ0AAAAAAAAAAAAqLB0xfxvKT/KKsy+/cQsTWQkEv/UqVgqz+T7J7Mulau6VK7q0b1P8+YtuBbvR/fe+L9mGB4RRUZ9zWwhExNTj+59O7p1vXXn+tUbF5OSEl++erZ2wwqNvyIAgCJu/fr1a9asEQqFs2fP7t27t7bDAQDIvUePIhMSxES0YsWL3CU0REamlilzSCyWXbvWoUkTW00HCKAxOHICAAAAAAAAAAB+O+npkrf+Ka9fyZKTcj3Ht7hYImr2OZy7tU9IVs5mICI+n3R1FRsMDY24i2pVaxJRfEJ8XPw3IgqP+KJ+OQMDw/btOq9ZsXn7pgNENG3y3JwGnPHUCQAAkLty5crYsWMDAwP9/f379+//6tUrbUcEAJB7detaly5tTEQtW9rlboYTJz4lJ0tEItnChc81GhqAhqFCAwAAAAAAAAAA/D6CXz2/v2ntG1HKV6GAZRgeS8VYcnCuUrpSlTKlnezsSurr6asZHhsbs//wLvltO6fK7hfu/a9Yscz6M1ZWZGam8tGYERNv3r568Mge7jYtLS1dlK4r/J79oP6kBqcy5X5ahWGyPNBBPmF2OgMAFEHr16+XX0ul0nv37lWtWlWL8QAA5IWeHv/jx94pKRIDg++7vadOBV28GLJqVX0dHR7DMEJhFl9r79rV8e+/Hycmiho3tsn/eAFyDwkNAAAAAAAAAADwO0hJST60Y8Mj/1csQ6SrwzXKGPrK0Ff/10/8XxMRwzClSjrWr9s4POKL35vX0TFRurp6lSs6t23dvqxThWfPffYc2J6SksyN7df7z2b1m7CXblJcnOoleTxq3FhNSC2atYn4Gn7j1hUiMjUxFeoI5Y9YluVSEFTmH0yfMo+Ihozsy1VrIIV8BQAAyIWvX79eunRJsaVixYraCgYAio7Y2PQyZQ6JxdI7dzrXqqUiRzYuTlS+/JHUVMnt251q1rTK6fzybIbIyFR39ytEtH27P8syPB6dPu3aoUNJNWNtbQ2iowckJ4vNzXXVdAPQOiQ0AAAAAAAAAABAoRcfH7f6f4vDIsKIiCdjy8fEOcUlGKeJE/SEYcYGn02Nv+nrEhHLskGfPwV9/iQfmJ6e9vzl0+cvn+oIhGKJiBRSB5o1aUlENG3aoylT6vH59WxsHkVEKC7KVK/OTJlSp04dIvLx8VEZmGfP/sWtbT8GBbRo2jqzpAR5TgPXQZ7roEjemFn1BfUlHwAAirj9+/eLxT+ODSpZsmTz5s21Fw4A/P78/ePmzn1SurRxfLyIiObNe3b2rGvGbunp0oQEUXq61M/vWy4SGuREIhkRQ8TKZETESqV06VJI1aoWjRqdrlzZ7MwZN5UFG4RCnlCIbAb41SGhAQAAAAAAAAAACjeWZbfu3MBlM1SNiPH0C7BMSVPq881A73OPbsH169y7fzM+IV5HR6d8uUply5SPjon0efpQJBJx2QyGhkZ/9B9afUOtOnXq1KlTx8fHh2nVihYtojlziOhHToOxMVOrFrNxY51GjZQWUspvYBimZfM2LamNyrBVpjhwjeERYXMWTM3YX31aAwAAqLRr1y7F2wEDBvB4WRRjBwDIi3r1vBITxbq6fH19QWqqpGZNS6595853169/KVfOtGlT25YtSxQvrh8W1u/z58Tq1XOfzUBE9vaG27c3GTHinkQiIyIej5k8udrgwXdCQpJDQpIPHPgwaFAFDbwqAG1AQgMAAAAAAAAAABRuj3wevP/gT0QNQyIGvHzPqNrsN09Js3gXWHPRss4d3L99izUxMdPR+X4shXtnj5Nnjr5/71+xgnOXjt3NzMyVxjJubj7NmtVp1oyI6tn8d8bw27fUsiV3mVl5htyRJyts27g/4yM1B1UAAIBKjx8/9vPzk98yDPPHH39oLxwAKBISEyVElJ4ujY4ekJgonjDBm8fbWq9e8cePv8pkREQCAS8xcZCeHt/CQtfCQgNlEgYPrti3b7lOnS6bmgr37Wuhr8/v0KHk1auhRGRsLMxyuGadOhXUv//N+vWtL11qz+fj6DTIEyQ0AAAAAAAAAABAISaTyU6dPU5EZlLW0zdAZTbDd0lJRMTj8S0tfzrA2NTUbFD/YUp9fXx85EUaiIgMDLgLrgCDYjfFW/XHT2SUzaSET0EfFYcgpwEAIEc2b96seNukSRMnJydtBQMARYSRET8pSSIQ8ExNhZaWelevhrIsPXz41dPT6dixQBMT3TFjnPX0+JpdVE+Pf/Vqe/nt+PEu9vaGIpG0R4/SeZx5zJj7W7f6d+nieOxYa65l1Kh7mza9KVnS6N27XhlfyKRJD5OSxNeufbl5M6x1a7s8rg5FHBIaAAAAAAAAAADgFxUaFvL06eMvYcFp6elEZGRkbGVp5WBX0sG+lLW1DVctPPDjh5iYKCJqn87qSqTqptPNzVfffuQ0EJHaZAWlXIecUnOWhP9bX8dSef0YGgCgaPr27dvhw4cVWwYNGqStYACg6Hj40H3atMfjxjkLBDwi+uuvKosWPS9e3ODAgZaHDrUqsDC6d//xM2RQUOLz59Ht2jno6+d4g3jXrrdisez48Y/BwUklSxoR0dmzwUQUHJz0+HFk06a2Sv379y87f/4zhmHKlDHJ2ysAQEIDAAAAAAAAAAD8eliWPX32+PnLpymTGgRCodDWxo5hmPDwL0TE4/FrOjgS3VU3Z8mSOSp3yxVpoAw5DSrJsxk0e/wEJyDwHVEn+a28SIMaatIjAACKlN27d6empspvLSwsevXqpcV4AKCIcHY2P3vWVX77zz91pk+vYWiotZ3Zhw+/NmhwmoisrfW/fu2f0+EeHk67d783NBTY2BhwLYsX1/njj1uGhoJatYpl7D9vXu1mzUpYWuqVKWOcx8gBkNAAAAAAAAAAAAC/FplMtnvfVu9H94iIiC1mbWNlUUwsFickxsfEREmlUiISiUSfgz/Jh7Rr28G0USv2+g02JET1pDY2vEmTVD8KDpYtX858/MimpjK6ulSyJDNlCpUrRz/nNFAmyQqKhRnyI5uBiIIUXilHfaaCPN0Bx1IAQBHHsqzSeRN//PGHvr6+tuIBgN9Dnz7Xz50LWbas7siRlYlIKmXDw1Ps7Q3Vj9JiNgMRXbz4/YfkqKi0nI5NSpJcuBBiYMC/cMFNKOQdP/5x/PgHw4dXTksbrKPDy2xUixYlch8ugAIkNAAAAAAAAAAAwK/l+MlDXDaDhblld/dedWs3lD+SSCRh4aEhocEhoZ8jo76yMpmVlXW1qjVdKlclIpowgRYvppgY5RlNTZk//yRHx4xrsYcPs//+S2Fh3LY/S0R+fuyzZ8zQoczw4fRfjoJiWoNKeUxlUExByPh09bKNq5dtzOlU8lvkNABAkXXt2rX379/LbxmGGT58uBbjAYDfgFgsO3w4kGVp4kRvLqFhwICbBw8GnDzZ1t3dUdvRZWrMGJcVK16lpkr69Sub07GHDn2IjEwlooULn1+9ajt48J2EBNHcuU8GDixfqpRRPgQL8BMkNAAAAAAAAAAAwC/k46eAazcvEVFJB8e/xk0zMvzpQ1KBQFDSwbGkg6PKsYyHBxkb05o1bEAAiURERDo6TJkyNGwY4+GhYsD9++zy5RQVpdz+9Su7cSPZ2TEdO3INimkNSjRYlUEp80CemjBkZN8hg0bVr9soY5+MnZG+AAAgt3HjT9lgbdq0KV++vLaCAYDfg44Or1Qp46CgRAsLPa7F0FBgbKxjZ2eQ98kDAhKsrPTMzIR5n0pJsWJ6KSl/5m6sm1tJPT1+Wpq0QgUTIqpXz/rq1VAejzE21tFojACqIaEBAAAAAAAAAAB+ITdvX2VZVkdHZ8TQcUrZDNnBuLlRmzZ09y55e5NMRnXqMC1bko7qD1tVZzNwYmNp/Xrq0IEUCh7k04kSKikVWpCIxCzLMgzDtSNrAQAgS1++fDl37pxiy4gRI7QVDAAUaqdPBw0YcKtNG7tjx9owDL1+3ePUqc8dOzpwT7dubbp1a9O8rzJ+/IO1a30FAt6HD70cHY3zPqGm2NsbhoX1CwiIr1PHmohOnWq7ceObOnWKWVjoajs0KBKQ0AAAAAAAAAAAAL+QL2EhRFTC1j46OjI5OcnBvhSfz8/ZFAIB06IFtWiRRbfQUPbzZzXP2aAg5tUrqlYtZ6vnnMpjJuSGjOxLRDJiiYjLaaAMB0mgPAMAQEYHDhyQSCTyW3t7+06dOmkxHgAovMaNu5+QIDpx4pO399eGDYsbGenk4uCGLL16FUNEEonszp3wXyqhgYjMzXW5bAYiMjAQTJ5cVbvxQJHC03YAAAAAAAAAAAAAP1gXsyGiz8GfVq9dumjZnDkLpkbHZFJEIW/Yd+8oJkZdj+Rk9tWr/FhaJfW5COqTHoATEpJUt66Xo+OhTZveaDsWANC+ffv2Kd4OGTJEIMCXPAEgN7p1K0NEDEMODob5t8q//za0sTGwsTHo0sUx/1ZRKTlZvHWrf2KiuADWio6OHjFixIEDBwpgLfg9IKEBAAAAAAAAAAB+IV0797SyLCa/jYz6eubciXxZSVeX5WX14ZieXn6szPwsO0PMzS0yTpIPoRVuVase9/GJ+vw5cdSoezt3vtN2OACgTS9evPD19ZXfMgzTr18/LcYDAIXaqlX1T5xo8/BhVweHHB+Iln3Vq1uGh/cLD+9nairMv1VUqlbt5PDhd62s9rZteyE5WZL1gDwYNGjQli1bhg0blq+rwO8ECQ0AAAAAAAAAAPALsSluu2j+yvmzlw4bPMbU1IyIgkOC8mMhxsWFsbFR18PcnKlfPz+WZlk2R2dD6Ap1nUqXk49VugBOSEhSXJxIfnv0aKAWg4FfELPmrfz/tB0LFIT9+/cr3jZs2NDJyUlbwQBAYcfjMd26la5b11pbAbAsTZv2+MSJTxqcMy1NamS0i2G2rlvnGxgYT0QikfTq1dClS19kOfbhw69//fUgPl6UZU8l27dvP3fuHBF179495yFDEYXySgAAAAAAAAAA8GsRSyT3ve/cuHWFO/vcroRDvixjZsZUqMCGhWX2nKlQgRzyZ2kiImJZVrHKwpVrF75GRlSq4Fy7Vj2lnu3adtJTqBWRnVQGbuYilfRgYaFnYCBISfn+ncLixQ20Gw8UAGbNW3ZCxWz2lF9ncwgUalKp9ODBg4otKM8AAIWah8fV48c/EdGdO52bNFGbkvuzIUPuyGTspk2NdXX5So98fKKSk8VEtGaNL8OQ/MfGpKQsDp5IT5c2bHiaZenatbDXr3tkP5iPHz9OnDiRiOzs7P73v/9lfyAUcajQAAAAAAAAAAAAv5DPwZ8WLJ555doFLpuhikt1z57982ktZskSxtFR9SN7e2bRonxaV04x4eDYyYN37t3YsmOd4jkUQ0b2rVi+cvt2nXI0rXx49o+lYHIrR4HlK0NDwbp1jYRCPhHp6vLnzaul7YgKQlEuOcC96qL52iFL169fDw8Pl9/q6up6eHhoMR4AgDwyMNDhLt6+jcv+qPXr/XbseLtr17v5859lfFqvnnXlyuYMQ+3bOyxeXM/cXLd799IzZtQYMaJyt25X7twJzziEk5Ym5S5CQhKzH4xMJvvjjz8SExMZhtm5c6e5uXn2x0IRhwoNAAAAAAAAAADwS2BZ9sr1C6fOHONSGcqVreDRva9jqTL5uKSdHbN9O40fz757R5L/Tgvm85ly5Zhly6h8+XxcOnMbtvw7evhf3PX2TQeIaPJfM7M5NmOGAcMw2anTkOtaDr9UTsOff1bo0qVUUFBS1aoWOjr4KtfvTDGPIcs6DSjPUATt27dP8bZ9+/YWFhbaCgYAIC/S0iS1a3uxLLVpYyeT0R9/5OAHVFtbfe4iMDAh41OhkOfn11MmY3k8hoimTavGtZub746LE509+zkqaqCZmTDjQFNT4b59LZcseT59eo3sB7Ny5cq7d+8S0ejRo9u2bZv9gQBIaAAAAAAAAAAAAO2Livq658D2d+/9iYjP53ft3NO1dYeC2CyvUIE5d46OHaOrVyk1lQwMqGFDZsAA0tHJ96V/zgZwqVz1a9TXqKivz188GTKyLxG5OFcbPnis4mETWc5TpM6YUMnSUs/SMut3DAo7dkJFpZwGQrIC/CcpKcnLy0uxBedNAEABCApK+N//fCdOrOrgYKTBaZcvf+nn942Imja13bSpcY7Gdu9eZvXq+vfufd26tUlmfbhsBkXm5npxcSKplBWJpJmN6tu3bN++ZbMfiZ+f39y5c4moYsWKy5Yty/5AAEJCAwAAAAAAAAAAaJdMJrt+6/KpM8dEIhERWRcrPvTP0TktzPAhiDbso6AvRESlbGnMQCrnmO3BAgHTuzf17p2jFTXO3NzStW3HLdvWJiUnGRkZd2rv3qJZm1+q/gHAL0Upp4EyKdWQsY9Gls77JJB/Tp48mZycLL+1sLDo0KGDFuMBgCKicuXjqamSvXs/REUNyJglkGstWpSYN+8Zy7J8frbmTEmR1Kx50tBQcOBAyzlznk6cWOWvv6rmaMXLl91Gj77fvLmttbV+rkJWlp6e3qdPn7S0NIFAsHv3bgMDA41MC0UHEhoAAAAAAAAAAEBrwiPC9uzfFvjxAxExDNO8aevuXXvp6ubgG/YyGU1eQicv09foH42nr1PXNrR6JvEKz7EDVpbFKpavvHzxuthvMVaWxfh8vspuXIqDYiWGXCc9aKSuA2pC5J1GttjzMknh3Z7nIldz/IRG3lsodJTOm/Dw8NDV1dVWMADwi4iMTNXU9nxmuB+s4uNFEgkrFGosoaFJE9vbtzs9fx49dqxLdvqLxbKoqNTISKpX71RCgujUqU8xMQONjXNQe6xcOdMrV9rnNl4VZs+e/erVKyKaNWtWvXr1NDgzFBFIaAAAAAAAAAAAAC1gWfbK9Qunz54Qi0VEZG1tM7DfkPJlc7yxOmY+HThFIvFPjV+jaedxShfRpoWaijfflSlTloh0dHSKW9uo6cayLMMwGqncgFwE+D1kPH6i8KZoQN6FhobeuHFDsWXAgAHaCgYAfhHm5nvi4tJ79ixz9Gjr/Fvl9Om2EyZ4e3o6CYUazqht0sSmSRN1Px8qMjUVfvzYm2WpWrXjCQkiiUSWni7lEhp69rymq8vfsaOprq7qxNn8cPfu3dWrVxNRnTp1Zs6cWWDrwu8ECQ0AAAAAAAAAAFDQEhLit+3c8Pb9GyLi8XhtWrp16dRdR0eY03l8XtGZq8rZDByxmM5cp0HdqW71PIdbIMqWKZ/NnlwiQsacBiQoQJGlmNMgz2ZQzHJAikPRsX//fplMJr8tV65c/fr1tRgPAGhdQoIoLi6diM6d+5yvC7Vube/r2zNfl8gmU1MhEV261H7UqHutW5ewstIjoiVLXhw//pGInJyM58+vXTCRJCQkDBw4UCqV6uvr7927VyDAxjTkBv7eAAAAAAAAAABAgQr6/GnDltVxcd+IqLi1zZ8DR5QpXTZ3U/27i2LiMn0aG0dr9tDB6rmbuyB8CgpcvHwuy7Itm7fJ6Se8XKkGxVtNRwcFJC977Rl38YssLqdBZTYDFCl79uxRvO3fv79GStoAQOFlYiIcMKDcwYMBXbuWHjXqXrNmtr16OWk7KNXWr/fbsePthg2NGzYsnvfZKlUyu3mzo/zW0dGIuwgJSc775Nk0fvz4T58+EdGyZcsqVizqP6tArhWeUwQBAAAAAAAAAKDwe/nq2Yp/F3LZDI0aNJ0zY3GusxmIKDwyrx20iGXZw8f2sSwrEAjatu6QuxnkNB4e5NqnTwkbN76JiUnXdiBFTmZZHcj2KDp8fHzevlU4f4Rh+vfvr8V4AOAXsWdPC7F4aExM2qZNbzw9rz96lNcfELdte8vjbTU03Pnli8aSAyQS2bhx91+8iOnQ4aKm5lQ0Zsx9IjIxEW7Y0Dg/5s/o1KlTu3fvJqI2bdqMGTOmYBaF3xISGgAAAAAAAAAAoIDcuHVl49Y1IpGIx+P39fzjj/7DhMIcHzOhSCrLqoM0L9NTvuYJ3Pe+E/jxAxG1btHO0sIqH1eCAjR//tMyZY6MHn3Pzm7/rVth2g6niMJhE0WWUnmGpk2bOjo6aikWAPjlWFjochchIUl5nOrIkUCWpZQUiZeXxo6xYBjG0FBIRLKsfr7Nnfh4ERElJor5/IKoWxMRETFs2DAiMjc337VrF4rlQF7gyAkAAAAAAAAAAMh3Mpn02MlD125cIiJdXb0RQ8a6OFfL+7QWpll1MMvNtP4BNHcNBQZTcgrp6lLJEjR5KDWrm5upMpOYmHDC6xARWZhbdmzfVZNTg1atWPGKiCWi9HTplCmPfHzctR1RkZMxm0FTx08gN+IXJxaLjxw5otgycOBAbQUDAL+gdesaJSSIBQKmW7fSuZ7E2/urh8e1unWthUI+y7Jt25bQVHh8PuPj03Xx4uejRzvnfbavX1NFIqmDg5G8ZfXqBrNm+bi5lRQKVXzdffXqV3PnPvX0dNq2rWneV2dZdujQoVFRUUS0ceNGOzu7vM8JRRkqNAAAAAAAAAAAQP6K/Raz4t9FXDaDman51ImzNJLNQEQ92pGebqZP9YXU3TXHc245RB2H0Nkb9CaAPofR+0907T71GU/TVuQlUmWHju1LSk4iIs+e/XV19TQ5NWjZj7IekZGpWozjt6cyTUFTuQtQGF2+fDk6Olp+a2Bg0KNHDy3GAwAFZuPGNw8fZn2KhJWV3vnz7U6fduXxcl8toHfvG6GhySdPftLT44vFsiFD7uR6qowqVjTbu7dFvXrWuRt+7lywQLDN0nLPwYMfbGz2lyx58OrVUPnTceNcEhIGHTnSSuXYefOeJiWJt29/GxCQoNh+5UqImdmerl0vy2Q5KFy2devWc+fOEVGfPn08PT1z9WoAfkCFBgAAAAAAAAAAyEcvXz3btW9rcnISETnYlxozYqKFhaWmJu/bhfaepLtPVD+tVYX6dc3ZhDe9aclG+hqj3B4bTzuPUqkSNLJvLsJU5vvmlc8TbyKqWb1Ojeq1NTAj/DIGDaqwfr0fd+3qap+jsXnZjM/d2MJbcoB7vcyat0ovgZ1QUf5WFN5XB7lz4MABxdvOnTsbGxtrKxgAKDDdul3x8gpiGHr5skeVKhYq++zd+z42Nn38+Cp5P/egRYsSu3e/I6LERBER3b//Na8zas769b5SKRsbm75jx3suw3L//g9t2mTrp5F27RyOHfsoEDDFi+srto8adT8+Pv306c83boS1bp2tQgsfPnyYNGkSETk4OGzYsCHnrwNA2e9coWHMmDHMfywtLRVzM9U4fPiwfFRaWlp+B5lHCQkJGzdubN++vaOjo4GBgaGhoaOjY8+ePffv3y8Wi/N7OBEFBQXNnz+/Tp061tbWBgYGZcuW7d69+8mTJyUSSQEMzwXFvxUMw9y8eTOnM7AsW6FCBfkMjRs3zo84Nevjx48zZ85s2LBhsWLFhEKhhYVF7dq1J02a9O7duyzHurq6Mlnp2LFjPq0OAAAAAAAAhZpUKj1x6siGLf9y2QwN6jWeNnmuBrMZiIhh6Mg6alCDBD9/bUdHQPWr05F1lNOPrRdsUJHNwElMpm1HSJznDy1Ylj124iAR6esb9OmFcui/m3//bbB+faMWLUoMG1ZpyxYNFG2GjBSzNzJmcnB5DCqzGdgJFXPxf/n6WkBTEhMTz5w5o9jSp08fbQUDAAVJJJIREcuSv3+cyg5eXp8GDrz111/eixY9zftyW7Y0WbGi/vHjbQYOrEBEAgEvNDQ579NqxNSp1Xg8HsMwkydXrVTJzMhIZ9iwStkce/Bgy5Mn2/r59TI21lFs79atDHeheHqFGhKJZMCAAcnJyTweb/fu3WZmZjl5BQCqFZUKDbGxsVOmTNm1a5e2A9Gk3bt3T506lTuBRu7z58+fP38+fvz43LlzDxw4UL9+/XwaLpPJVq5cOWfOnPT0dHljYGBgYGDgyZMna9asuWfPHhcXl3warikbNmxo0aJFjoZcvnz5/fv3+RSPxiUmJk6ePHn79u0ymUze+O3bt6dPnz59+nTNmjVTpkxZtGgRn8/PbIbY2Fgtrg4AAAAAAACFV1TU1y071n8O/kREBvoGA/sNrVmjTn4sZG5KV/bS2t108RZFxhIRWVtQu2Y0fhAJcvgbZ3gkfQpW1yEwmG4/otaNch8tET174RMWHkpEHdp1MTU1y9Nc8OsRCHijRztr5PRryIxiGQbKpE6D4lM1U2UcC4WUl5dXSkqK/NbKyqpdu3ZajAcACszGjY3d3a/o6PDc3R1VdkhJkXIXjx5l65vP6gmFvMmTqxLRmTOfiUgkkm7c+Gbx4nz5KTenWra0i4sbKBAw+voCNzeHHI0VCFS/gcuW1a1fv5iNjX6FCqbZmWfx4sUPHz4kor/++qtly5Y5igEgM0UloYGI9uzZ8+effzZp0kTbgWjGtGnTli1bJr81Nze3t7dPSEj4/Pkz1/Lx48cWLVpcunSpWbNmGh9ORFOmTFm9ejV3zePxKleubGRk9PHjx8jISCJ69uxZ06ZNHz16VK5cufwYrimnT5/+8uWLnV22iuRw1q5dm3/xaNySJUu2bt3KXVtYWDg4OEgkksDAQK76iEwmW7ZsWVRU1I4dOzKb4du3b9yFsbExj6e6pouRkeq8vLyvDgAAAAAAAIXUsxc+u/dtS01NIaLSjk7DB4+xtCyWf8sJ+DRxME0cnNd5AoMpWm1iv0hEz/zymtBw8fJZIjIyNGreVPUZxgBqttizuQGvvltezrb4RWSZ05AdmZ1bAYXR/v37FW89PDx0dHQy6wwAv5OSJY2ePu2mpoOnp9OtW2GPHkWuWpXpl3hzYdiwSvv3v5fJmOrVVZ9zoRVK9RXyjmGoW7fS2ez8+PHjhQsXElGVKlUWLVqk2UigKPudj5xQwrLsyJEjs3mSwq+P+/lMX19/0qRJb968iY2NffXqVVBQUHh4+NSpU7mN57S0tN69eycnq6h1k8fh58+fl6cj9O7dOyQk5PXr197e3hEREadOnSpevDgRffv2rWfPniqDz+NwjdDT0yMiiUSyZcuW7I8KCAi4dOmSfPivjyuN0L59+3v37kVHR7948cLX1zchIeHw4cM2NjZcn507d547dy6zGeQVGt69exeXicOHD+fT6gAAAAAAAFDoSKXSI8f3b962NjU1hWEY19Yd/p40J1+zGbKJycbhE/p6lOX+l5FBVrO8e8fOm8eOHMlOmcLevEkKZQuJ6NXr57On/7N904E1K7fo6haOjxfgF8GseSvfgM9m/3yOSMuUshCyfL3qMzx++7fr9xYeHn7jxg3Flr59+2orGAD41fD5zLZtTV+96lG+fLZqDKh361Z48eJ7PT2vNWxYPDy8f3Bwbw8Pp7xPq0GxsekhIUkFv25KSsqAAQMkEomuru6+fft0dXULPgb4XRWJhIZGjRpZWFgQkZ+fn3wf/TfQrFkzX1/flStXVqr04wgcGxubZcuWbd++nbsNDw/P7KCNvAyXV3fo0aPHwYMHS5Qowd0yDNOlS5cbN27o6+sT0cuXLy9fvqzx4RpRvXp17mLbtm3ZT3NZt24dy7JEVLNmzXwKTLN0dXV37959/vz5Ro0ayT+40dHR6dWr17Vr1+RJyps2bVI5nGXZ+Ph47trc3LyAVwcAAAAAAIBC51tc7Ip//7l24xLLsvp6+sOHjO3RrbdAIGAYRnU+gURCYWH09avSrn8+yTSM/1QqSyWs1c1gbqK2PENyMjtkiKxnT3bHDvbcOfbwYXbYMLZzZ3r3jnvOsuyZ8ydzETlAjsj35n/7TXrFHIVcVFnIUUoEqjj8ys6ePSuVSuW3ZcqUadCggRbjAYDf2JAhtyMj044c+XjrVpi1tb6Dg+oK1lpUo8aJChWOfvuWnnVXjZo+ffq7d++I6J9//qlWrVoBrw6/tyKR0MAwzJQpU7jrBQsWyE9VKNR69+595cqVMmXKqHw6aNCgunXrctcXL17U7PC0tLR79+5x10uWLMk4vHLlykOHDuWur1+/rtnhmlKuXDkTExMiioiIOH78eHaGJCUl7d69m4h4PJ48H+IXN23atIEDB6p85Ozs7O7uzl1zBxplFBcXx1VZ0NPTy0VRijyuDgAAAAAAAIVL4McPCxbNCPz4gYgcS5WZO3NxrRp1FTv8lEwQHs4OHcq2bClr317Wrh3bpg07dSolaeHLZIoM9KhmFWIz71C5HJXPrOZuejrbty97+TL9d3ojEVFaGvvyJfvnnxQQQER+/q9nT/+He8J9ZQIg+xQ31LOZqVAU9uC515jrV8pOqKh+7G+fFPJ7UCoB6+npmZ2qPAAAudCxY0nuwtY2y7Jd2lG3rnXTpjZGRgV67M7Dhw/Xr19PRM2aNZs4cWJBLg1FQZFIaBCJRH/99Vf58uWJKCUlZdy4cdqOSANWrFghFArVdGjbti13ERQUpNnhwcHB3K/cpqamZcuWVTm8fv3vBxFlTB/J43BNEYvFnTp14q43bNiQnSG7d+9OSEggotatWxeWA9i4WheZqVWrFncRFxensoP8vIlclGfI++oAAAAAAABQWDAMExIa/O+6ZUnJSUTUsnmbvyfNznjMxI8tfB8f1sODvXSJ/fSJYmIoOpp9/549dIjt1o0iIrJc7vEL6j2emnpSYw/qMJjW7yOF7+Xm1drZVKWc6keO9rRhfqYD2UWL2GfPVD8KDmanTCGii5fOcC3JyVpO3YBCKjs5DfL2opDNwMn7K81jVgRoXUBAgOJt586dtRUJAPz2Vq1qsGdP84sX3SpWNNN2LKodO9b60qX2Ojp52gJes+YVj7fVwmJPVFRalp0lEsnIkSNlMpmuru7mzZu5c+0BNKhI/JWS/yfE3Z45c+bMmTPaDakAcKdsEFFaWtb/1uRoeLFi3z+PSE9Pl2VSEDIlJYW7sLKy0uxwTRGLxSNHjuSu79+///LlS/X9WZblksuIaMyYMampqfkUWEGSn2Bkaqr64Khv/32nJHcJDXlcHQAAAAAAAAqRkg6lNqzZwePx/ug/rLfHQIFA+ZsAP7IZEhPZKVN49+7xQ0P5oaE/9fH3Z0eMoMxLF7AsjZlH3UbRqavk84qe+tINb5q5klr0pfDIbMWZZV0Ec1M6vZUa1SIDhSx9HQFVr0QH11AF1cUuiWQyun9fXeTv37+9fH7qpNlEdOzkQQMDw2yFC5A57L5rFt7PQq1x48by6woVKtSpU0eLwQBAPklMFBsZ7eTzt+7d+0GLYfD5zIAB5du1c9BiDAXg4MGPLEvfvqWfPZv1F49Xrlz54sULIpo1a1bFivjfU9A8gbYDKAjcb6otWrQYOHDgnj17iGjcuHGtW7c2MPhFq8FoRFRUFHchT03Q1HBzc/OyZcsGBASkpaVdvXrV1dU143AvLy/uol69epodrikymaxRo0Y1a9Z89uwZEW3YsGHr1q1q+l+5coU7+6d06dIdOnQ4ceJEPgVWkAIDA7mLzE4zymOFhjyuDgAAAAAAAIXO1g37tqzfq9jCFf3mPpzJTgFw1teXvLyYbt1UPp22jA6cojTRT40iMfm8oh5j6Po+0tPNdew/lChO1/bRlbt06BzFJ5KRAbVvTj3diM/PfExwMBupNqUiIeH8lbNENHr8n66tO3Bt8jcEx09A9rETKjJr3ma2+14EyzMoUn88RB4Pj1AaXjTf4V/WihUrUlJSrly5Urly5Y0bN+LLwQBadOTIkSVLlixcuFBeJFtT7t6NSE6WENGqVS8HDMikoBZoyIIFtTt2vMDjMc2b26rvGRAQsGDBAiJydnaeOnVqgUQHRU6RSGiQW7Vq1fnz56Ojoz9//jx//vxly5ZpO6J8dO/ePe7C2dlZ48OnTp06bNgwIho7duz9+/flRRc4O3bsOH/+PBHZ2dl5enpqfLhGcJ8UjB07dtCgQUR04MCB5cuXm5mZZdZ/3bp13MWoUaN4PJ5EIsmnwApMSkqKPC2jd+/eKvvkX4WG7KwOAAAAAAAAhUJKSvK4ScPWrlL3PQGlVAapvX2mXdPT6fx5UpXQEBxGxy8pZzPIvXhDizfSgr+yiDZjUkVmyQRtm1DbJlnM9kNyMolUR/ajCsXqLUS04X87N/xvp8qokNYAKqnchs9ybz5jB2zAw2/M1NR0//792o4CAIiI1q9f//Llyy1btmg8oaFpU5sSJQzDwpLbtMn8J0nQkHbt7JOTB+vo8Hi8LDKSR40alZqayuPxtmzZov6we4BcK1qJipaWlqtWreKu//33Xz8/P+3Gk39evnwpz0ho166dxocPHjy4a9euRPThw4fatWvv27cvOjpaJBK9evVq+PDhQ4YMISKhUHjgwAGV/3jlcbhGcJ8R9O7dm0unSElJ2bVrV2adAwMDL168SEQGBgaDBw/Op5AKUlpa2sCBA8PCwoioevXqXFZHRvlUoSGbqwMAAAAAAEChcO3GpZSU5CEj+7589UxpS16+T69I1rJlFjMmJals3rifwjIvgiCT0c1HKtqZ/6gcpbEcAnt7yupExSEj+w4d1S8y6qvSG6LhSAAAAAC0hzvHPDt1uXLKyEgnJKRPcvKfK1fW1/jkkJGuLj/LbIY9e/ZcvXqViEaMGNGoUaMCiQuKoqJVoYGIBgwYsGfPnhs3bojF4pEjR96+fVuz/6p27dr19OnTORri6up66dIlDcaQlpY2ZMgQ7tfgEiVKcKkDmh3O4/EOHjz4559/Hj58ODg4eMCAAUodzM3Nd+/e3axZM5VL5HG4Bunq6g4dOnTx4sVEtHHjxgkTJqj8+7B+/XqZTEZEffv21cjWvlb+nkil0oSEhICAgBs3bmzevDkoKIiIqlWrdv78eR0d5ZNNOfKEhhMnTpw7dy45OZnH43GHhtSvX79Pnz7Vq1fPv9UBAAAAAACgUHj63IeIHEuVqVqlhmJ7plUHsvz2Qia/JwYGZzEu9huxLMl/s1f5O35+5Q2YmjIlS7Lh4Zk9HzKyLxFt27h/64Z9+RIAQBEmP4MjYxWKvJ/BUcRP8QAAyCmuvrVAkC/7jzweY2BQ5HY2f1lRUVGTJk0iIjs7uyVLlmg7HPidFcX/7Ddv3ly1atW0tLS7d+/u2bPnjz/+0HZEmiQSiXr27PnkyRPudtWqVXp6evkxXF9ff/ny5f7+/i9fvsz4dOrUqR06dFCzUB6Ha9CoUaOWL18ukUgCAgKuXLni6uqq1CEpKUlevGHMmDEFE5Vm2dvbf/nyJWPj2LFjx48fr6ub6fmi8iMnUlJSUlJSuOvw8PDw8PC7d++uWLHCzc1ty5YtDg4O+bE6AAAAAAAAFArRMZFEVL6ciq0+1dkDJUqQr6+6GStXVtmc9XdSfu6guHoBnOnATJrEjh5NUVGZdmAY3zevcboE5FSW++jYcaf/3oScvgPyTAgAANAULqGBz+drOxDId3/99VdMTAwRrVu3zsTERNvhwO+sKCY0lCtXbubMmbNnzyaiKVOmdO7c2cLCQlOTd+jQwV7NMZCqVM7kt/RciI6O7tat2927d7nbcePGeXp65tPwbdu2TZgwQb7JbW1tbWhoGBERkZqaSkTTp08/derU8ePHM3s38jhcg+zs7Nzd3Y8dO0ZEGzZsyJjQsHfv3vj4eCJq1qxZ1apVNbKodv+eEJG+vn6LFi0sLS1TU1PVpBTExsYyDGNqaqqrqysUCtPS0uLi4sRisbzDxYsXa9eufefOnQoVKmh8dQAAAAAAAPiVyesfjJs0TCQSKf62mJ1RHGmG346ZUqWYUaNUji3rmMXkVubZSHrIPKq8Jhk0aMCMHcuuX0+RPx2MEeNS2dL3DRG1bdXeuZKLfEXkNABoF5cDkbtMCAAAyIxUKqV8q9AAv46bN28eOHCAiLp27eru7q7tcOA3V0T/QZk6derBgwf9/f2jo6P//vvvbdu2aWrmoUOHamqqnLp//37v3r1DQkK42xEjRqxZsyafhv/7778TJ04kIh6PN27cuAkTJpQqVYqIxGLxlStXpk+f/vr160ePHjVu3Pjx48fW1taaHa5xY8eO5RIazp8/HxQU5OjoqPh0/fr18m6aWrGA/57UrVs3MjJSKpUmJSWFh4fHxMSkpqbu27dv3759kydPXrZs2bBhw1QOXLdu3bZt2xRTKSUSyZs3b06ePLl27VqufkNkZGTnzp19fX0zOzki16sDAAAAAADAr4xlWS4PYO2qrUNG9n3zRrnogryDmnZ+aOhPOQ2WljRuHJmZqVxxbH86foFCMjnVgc+jNo2zCFjxNmNseU9rYAYNYmrVYpcvZz9/ppQUEgoZGxvWvQsNHERExYpZy+fPj4OlAYomjRSoQKkGAABNydcjJ0ClK1dC+va90bKl/eHDrQrsZ8yAgAAiMjMzk2+iAeQfnrYD0A6hULh161buV8cdO3Y8ePBA2xHliUwm++eff5o3b86lIwgEguXLl2/atCmbvxvndLiPj8/kyZOJiMfjHT169N9//+XSEYhIR0enQ4cODx8+bNGiBRF9/vw544keeRyeH5o0aVK9enUikslkmzZtUnx09epVf39/IrK3t+/SpUsBBJMfTp48ee/ePW9v79evX0dHR4eHh2/btq1ixYpEFBcXN3z48H/++UflQENDQ6XCUAKBoGrVqvPmzXv79m2dOnW4xvfv3+/cuVPjqwMAAAAAAMCvjD15Utapk/w2KjJctnkzqcoGYH9GKpMG+HymQgXmn38YD4/MVrS1Js+OpJ9Jpb9aLjQ1k4R57iMO5mdsaCgbEcFKpfKoFDvnXtWqzP79vNu3eVeu8G7fZry8zPsN4J7EfouR95KviMwGAG1RymCQJ0YAAEBeIKGh4A0ffi86Ov3o0cDbt8MKbNFBgwbt27fv9u3bdnZ2BbYoFFlFNKGBiBo3bjx48GAiYll25MiR3L+whVF0dLSrq+vs2bO5l1CyZMmbN29OmTIl/4bPmDFDJpMR0ciRI7t3756xg4GBweHDh42NjYno4sWLd+7c0eDwfCKvvrBjx460tDR5+9q1a7mLkSNH/jb/A2xjYzNkyJCXL1/27NmTa5kzZ86TJ09yNIm1tfXp06dNTU252xMnThTk6gAAAAAAAKBd7OzZ7KxZ7PPn8voKMoaS/reGHTGCZDKVQ7g0AqVG2YEDTK9eTJ8+zIYNzIULTMeO6tdd8BcN86TiVj816utSo5p0chMJ/ysdqJS7QP8lVciHSJs0kbm5ydzc2DZt2GnTKClJwwdA8HhkaUlCIRHxeN8/f5NJf7wzirFR3k+7AABVsizegJwGAACNQ0JDwevUqSR3YWdnVGCLCgSCfv36aeqgdgD1ivQ/KMuXLz979uzXr19fvXq1du1a7hCEwuXNmzcdOnQICgribnv37r1p0yb5HnN+DI+Kirp+/Tp3PWLEiMy6WVtbe3h47Nixg4gOHTrUtGlTjQzPP3369Pn777+jo6NjYmKOHDkycOBAIvr48eOFCxeISFdXV4uHieQToVC4a9eu27dvR0ZGsiy7bt26PXv25GgGW1vbHj16cH9ML1++LODVAQAAAAAAQFvYgwfZ48cpKYm7vd2ozj4iIhJLJey1a7R0KTNjRjanYvr0oT59crT60r9pQDdauZ1CwkkmIxMj6tGe+nVhrA4oRPjfsQ6ZJgp8+vS9Z1QUvX9PL14we/fmKIzsk2ctmJtbKEaI2gyQpZzur2enPw5WUMJOqKiRQysAAICDhIaCt2ZNw9q1i9nZGZYrZ6LtWADyRdGt0EBE5ubm//77L3c9d+7c0NBQ7caTU69evWratCmXjmBoaLh79+6DBw9mP5shd8NfvnzJfRbA5/MrV66spme1atW4ixcvXmhqeP7R09MbMmQId71hwwb5BVdMwtPTs1ixYgUQRgEzNDTs+N93Xx49epSLGapUqcJdxMTEqO+ZH6sDAAAAAACAduzdK89mIKJkne8fWOuJJSQS0cWLpFD7UJ5SoMEiBJXL0c5ldHUvXd9PXpupb+cfj9SdHxEfz/3/8qoSP0b5+bH/fe8i/4ol2Ns5/LSomgM4ACB7NJKLwI1FNgMAgEZwCQ1Kh1lDvuLxmAEDyrdqhaMf4LdVpBMaiKh3796urq5ElJSUNH78eMrzyYVdu3Zlcqhdu3a5WCg6Orpz587cLrKTk9OjR4+4ogL5PTw5OVl+rf69kv/PleKQPA7PV6NGjeIW9fHxefXqlVgs3vvflzPkB1JoSoH9PcmS/HCjJIWPorJPKpVyF0ZGuSlklMfVAQAAAAAAQAs+fmS/fFFsiNHXI6Ltmw7oS6RExIaEsHfukKpf/LmyBIpHLaj8FTgXQanMCZDXafh+u3y5uhlev87FutnH5/NLlSytYt3/ItfI+wAAuYNsBgAATUGFBgDQOPyDQhs3bnRxcUlNTT158uSFCxcKS9bYyJEjP3/+TETlypW7ffu2ra1twQy3trbmLqRS6cePH52cnDLr6e/vz10o1jbI4/B85eDg0LVr1xMnThDRrl27mjdvHh0dTUQNGjSoVatWwcRQ8CIiIriL4sWL52K4vH6Go6Njwa8OAAAAAAAABY/98kVe6oDzTV93+6YDc/t25R849b3J1VX+VP3GfIEWJ/gvZYH/X5HOn0o1KFSVyA9lSpfV1dWjnHyXhuuJ+g1FWTZ32XFiQpZyenhHlpPgrQYAyAz3NcjCstcGAIUCEhqoTJkyc+bMmT59OhGNHTt22bJleZmtQ4cO9hnqFqqn/uQFlZ4/f378+HEi4vP5R48ezWk2Q16GV6tWTU9PLy0tjYgOHDgwZ84cld1SUlK4JYioXr16mhqe38aNG8clNHh5ecmPIBkzZozGFyqYvycpKSkGBgZqOqSmpp47d467rl+/fk7nDwsL8/Ly4q5dFT6rKpjVAQAAAAAAQCsYMzNWT49SU+UtKTo6RGQkEnH5AVy6AFeMQc1mfMFUIFCsf6D0KOPBE/khPuF78sffk+b8PenHxyDq0xRQngEAAAAKKa5Cg46OjrYDAYDfBxIaiIgmT5588ODB169ff/z4cefOnXmZaujQoZqKSo3Dhw9zF82bN69evXpBDjcwMPDw8ODOYli2bFnHjh1r1qyp1Idl2VGjRnFfvmcYpl+/fpoant+aNm1arVq1ly9ffv78matgYWNj07NnT40vVDB/T+bNm+fg4DBmzBiVn4PIZLJRo0aFh4dztwMGDMjR5PHx8d27d+eOihAKhRlfUb6uDgAAAAAAAFpTqRJja8t+/ChvmHbkLBEJZN936KU1a/IuXVL6ZbDgiw2o/G20YJIYFL1//4a7CAh871SmXE6HozwDgBoaqbsAAACahSMnAEDj8A8KEZFAINi6dWujRo1kMtnFixe1HU7W7ty5w124uLgU/PCFCxdeuHAhOjo6JSWlefPmS5cu/eOPP+TfxX/x4sW0adMuX77M3Y4ZM0aptEAeh+e3sWPHDhkyRH47fPjwwptIKBKJxo0bt3PnzqlTp7Zv397U1JRrl0qlN2/enDdv3v3797mWP//8M2MlDJZlfX19S5cubWRkpNiemJh4/PjxefPmBQcHcy3Tpk0rW7asZlcHAAAAAACAX5RAQI0b06dPxLL0Xz2GISP7imO+lyJgqlWjYsVI25vxSqtrq+ZB4KeAISP7CgSCsk7luRbkKABoXGYHQGjkYAic6AEAkCM4cgIANA4JDd/Vr19/+PDhmzZt0nYg2fLlyxfuYv369Zs3b86yf7du3Q4ePKip4SVLljxx4kTbtm3T09MTExNHjx79119/lS9fXl9f/8uXL2FhYfKebdq0Wb16tdJseRye3/r06fP333/HxMQQkY6OzvDhwws4AI178eJFnz59BAJBqVKlLC0tU1NTAwMDU1JS5B06duyo8m9+enp61apVicjS0tLMzMzQ0FAoFMbFxX369In7iYQzePDgefPmaXx1AAAAAAAA+GUxc+eSvz/75Akp7M0n6OoQEVOxIrN6dcbsAe4Eih8zFHjBhu8sLCg2lv/fKZOkULOBcXQkhXZN+fgpgIhKOjgqvQMAAAAAvx+ZTMZtH6BCAwBoEE/bAfxClixZYmtrq+0osuXbt2/chVQqTc8GkUikweFE1LRp06dPn8pPixCJRL6+vj4+PvJ0BB0dnXnz5p0/f17l/2jlcXi+0tfXl1do6NGjR2H5K6FSr169ypX7Xs1SIpEEBgY+fvz49evX8nwCIyOjFStWnD59WigUqpknJiYmMDDw1atXT548CQgIkGczWFlZbdu2bfv27So/kdHU6gAAAAAAAPDLEQqZgweZTp0UMwPi9fWYFi14164x5uZcC/MzxRZ5hwIOnP/qFV9l1oKlJU2YoMGFuJeWnp4WHBJERJkdNoEUB9AKnNSQTcyat3ivAAByhDtvgpDQAAAahX9QfjA1NV27dm3Pnj21HUjWxGKxFodznJ2dHz9+fOPGjcOHD3O5CElJSba2tqVKlerUqZOnp6ednV3+Dc9Xo0aNWrlypVQqHTNmjLZi0IgGDRr4+fmdPXv21KlT3JucnJxsZGRUrFixmjVrtmrVqnfv3sbGxpkNFwqF8+bNe/ToUUBAQFRUVHJyslQqNTExKVasWO3atdu0aePp6amvr59PqwMAAAAAAMAvTU+Pt3Ejd3l20pjTKd9S+Tzx9u20b1+OppHv6OdHtQaV6QKy//2PPXaMgoNJJiMi0tFhnJxo4kTGzU3jq/s8fch9K6ByxUwP/WQYJrPXjsMpIC9++514Tb3AbM6D8yYAALJD/n1IHDkBABr0Oyc0rF+/fv369Tka0qNHj0Lxu2JaWpoWh8vx+fw2bdq0adNGK8NzJzt/K0qWLCnPIszM/v379+/fr7m48ouOjk63bt26deuWi7E8Hm/u3LnaWh0AAAAAAAAKC7NuPWj/NiJKSIyn7G3DKx45IS/eoMHPZBRTGRRX+X49aBB75gw9e0Y6OtSsGdO6NenoaGppRc9ePCEifX2DihUqKwYD8Iv4PTbpC+BV/B5vFABAAUCFBgDID/gHBQAAAAAAAAAAcs/M1Iy7iI+Py342g5xiwoGmZBGGsTHTty/17avBFVV6/8GfiJwrVxEI8iVhAoCjcrudnVBRfe2Bwr5Jz8Wf9zoNv/0bBQBQkJDQAAD5Af+gAAAAAAAAAABAjrEsy2UhmJiYci0JiQl5mU0zYeWWZjMqOPHxcUTEMDyxWCwUCrO5Sn5EAoWFZvfOi8JOvEZeY1F4owAACgYSGvLbmzdxTZueqVDB9Pr1jnp6ONcDigqetgMAAAAAAAAAAIBCiWVZlmWNDI252+TkxByN1WQo6enfp12+nB49IpksO4MYhsnX7IHtmw5s33Rg+OAxXDbD0FH9RowdGBn1lf1P/i0NAAAAUPDEYjF3gYSGfDJq1N2YmLQHD77u3/9B27EAFBwkNAAAAAAAAAAAQO4ZGhpyF8nJyZn1YRRoPAB2xw7Wze379bp1sv792U6d6MGDrAf+d9qFZqNSmm3IyL7zF02/e/8Wy7JSqVQsFinFoBiA/ALpDgAAAFDo6Ovrcxffvn3TbiS/q+7dy3AX1tb62o0EoCAhQwoAAAAAAAAAAHJPV1dPR0dHLBYnJmV65IT8fAr5babTpaezp0/T3bskFlPp0kz//lSihJrV2SVL2L17KSlJam/PDw0lIkpNZV+9YsePZ5YuZVq1Uh98DgLLNm5OlmVFItHsBVNiY2MMDY0a1m/C4/FMTUxL2NorLaeU0wAAAABQSJmbmzs4OISEhDx//lzbsfyexo51Ll3aWCKRde5cStuxABQcJDQAAAAAAAAAAECemJlZREV9jY2NyeM87IULtGoVGxhIUun3lmPHmDZtmH/+Ib6qQ4JfvGAPH6akJO5Oav8jV4AiIuiff6hBAzIwILWZCko5DRrBLXfg8G7uPalbuyGPx2tYv0k2Y0B5BgAAACikatWqFRIS8uzZM20H8tvq2LGktkMAKGg4cgIAAAAAAAAAAPLEtrgtEX0JC1XTR75Jn9luPXv2LDtjBvv+vTybgYjo61f20CF25EjVQ9aupdjYTFcMDGR37coqdhURasTd+zcfPLxDRBUrVG7csJkGZwYAAAD4ZdWsWZOIAgMD4+LitB0LAPwmkNAAAAAAAAAAAAB5UqpUGSIKj/ii5tQJImJZNtOkgeRkWr2aYlTVeJBK2Vu32JMnVTwKVZdCQSxLT56o65CdwHLlc/CnQ0f3EpGZqfnQQaOzUwFCfvwEyjMAAABA4cUlNLAs++LFC23HApBXOBXuF4GEBgAAAAAAAAAAyJOK5SsREcuyb9/65W4G9sABNjAw08epqXT4sIr29PQs5uU6+Puzq1ezs2ez+/fTt2+5izD7wiPCNmz+VywW8/n8Dm5djIyMszkQqQwAAABQ2NWuXZu7ePr0qXYjATmGYQpgY75gVin4dZHT8CsQaDsAAAAAAAAAAAAo3JzKlNfX009NS33z1rdO7Qa5meLJE1K/nR8RoaLRyCiLaXk8tmdP9s0bSkggImIYdv16pmVLZsECEmj4Y7F0UbrPE+9Xr5+/9nspkUiIyMqy2IHDu4M+f/yj/zDNrgUAAADwaypevLitrW14ePjz58+1HQtoErevn2UCLsMweU/SzcUkmQ3RSDygdajQAAAAAAAAAAAAecLn88uVq0hEfm9e53IKsVj9c1YiIalUubFiRXVjhEJ684Z9+PB7NgMRsSx9+cIePMgOHpxF/kROpIvSz188NW3WhD37tz9/+VQikfB4vK6deqSkphDRfe87gR8/aGotAAAAgF8cd+oEKjRkU2RkqrZDyBYuLSDLcgUayR5gWTandRfUrJvHEgvIh/gVIKEBAAAAAAAAAADyqnJFFyL6FhcbGfU1F8NZKyv1HRhjY+LzlRp506czJUtmOkYoZKOiVLRLpey9e+ymTTmOMgOZTHbn3o2ZcyaeOns8KSmRiExNzRrUazx9yvwObl1LOjhy3cLCv+R9LQAAAIBCgUtoeP/+fWJiorZj+dUVK7a3ePF9HTte0nYgRNk4u0FNTkM26zco9ddUN00NV3oHsqzuoK1TNoogHDkBAAAAAAAAAAB5Vb7c92IJ7z+8tS5WPKfDef36yS5epPj4zDqwzs4qPiy0sqK5c2nOHPqinDHAlCzJxsRkup5IRGfP0qhROY1TUXhE2K69Wz4FBXK3JR0cO7TrUr1aLR7v+zeIOrp1kUjExa1t69VpmJeFAAAAAAoRLqFBJpO9fPmycePG2g7n15WWJo2OTiOiCxdCtB3Lj73/7JzRkMdzHLi11E/CFWnIxVoZ+2d/eMbKENnJV8CpFgUACQ0AAAAAAAAAAJBX9nYl9fX0U9NSgz4HNm7YLMfjq1Vj6tdnL19W+ZApXZqZMUP1o7ZtGUdHdv589uNHiosjHo+srKhaNTIzo1271CzIRkYy0dGksjLE48fshg0UFkapqWRszFaowJsxg6ytFbt4P7q3/9BOkUhERJYWVt269qpTq77SJ55lnSpMnjBT7csGAAAA+N3UqlWLu3j69CkSGtTQ0+PzeCSTEcuyjRqdvn+/S/bH5qIwQPaHqNmh57b8M3uai4oImk0FUMyByGnRCLmc1plANkMBQEIDAAAAAAAAAADkFcMwDval3ge8/RwclMsZ1q6lgQNZHx+SSn9qd3Rkli5VnXnAKV+eOXCASUqi0FDi88nRkXR0ZBMnZrFeejolJGSclp0/nz15kmJjfzT5+rI+PjRrFuPmRkQsy3qdOXrx8lki4vF4bVq5denYXUdHmKMXCwAAAPC7cnBwKFasWFRU1LNnz7Qdy6/O1bXkxYvBROTtHSmVsnx+dhMCclq0IKdDciRf51eaNrOcCaV2jZwEgdILvw6etgMAAAAAAAAAAIDfQcmSjkT0JSxEJpPlZryBAXPoEPPXX0z16mRnR8WLM+XKUefOzLFj1DAbRzYYGVHFilSuHOnoEBHj5JR1/5+LLhARu3kze/DgT9kMXHtwMDt/Pr1/z7LswSN7uGwGYyOTv8ZN6+HeG9kMAAAAAIq4UyeQ0JClc+dcHR2NiZjata2yn82QIxrPNuCmUsoYyI+Nf5ZlM07LZqCyXSNRZTyBArQFFRoAAAAAAAAAAEAD7Eo4EJFYLI6KjixubZObKQQCZvx4Gj+eSU8nsZiMjHL98SHTvTu7axd9/ZppB3t7MjL6qSk1lQ4dopQU1QO+fGHnzz/q7nbrzjUisra2+Wvs31aWxXIbIAAAAMBvq1atWpcvX/b3909JSTEwMNB2OL+uyMi0oKBEIgoPTw4NTbK3N8pySAHLskqB4ikP2ZmN8v+MBg2uopjTgGoNWoQKDQAAAAAAAAAAoAF2Jey5iy9fQvI6l66ucrZBTtnYUKNGxMvksy9LS2b8eKU29soV9vNnNVNeSo69duMSEdkUt5361yxkMwAAAACoxFVokEql796903YsvzQDA76uLp+IQkNTHBwOrlvnl9MZNFU/ILN5slOlQF6zIUuajVmlfKpIAdqFhAYAAAAAAAAAANCAEiXsuQ8Qv4TlOaFBE3grVjD16xOfr/zA3Jz5809q0kS5/flzkkozm+2ljaWXrQURWVhYThw/3dTUTLPRAgAAAPw2WrduXa1atRo1apQtW1bbsfzSTEyE3buXNjT8XlB/z54c53/IEw6yzCHIspuanIbMnioVZsh4HkR+nAShRmYvIY8nRyCnQetw5AQAAAAAAAAAAGiArlC3eHHbiIiwoM8ftR0LEREJhcyBA7RqFV2/zn79SunpZGLC2Nsz48ZR8+Yq+uvqZjbTZzOjLbWcWYbRF+qOHz3F3Mwi/6IGAAAAKOxMTU1fvHih7Sh+XR06XEpNlZw82VYkkh08GEBEOjo8hqHBgyvmbsK877hnZ79fnr7AXag5ZiKbJ1DkE6WlNVIQIuPLwTkUBQkJDQAAAAAAAAAAoBllHJ0iIsI+BLwTi8U6OjraDodIIGD+/pumTmW+fKGEBLK1JXPzzPoyLVqwu3dTSkrGRzurV5LyGCL6Y8DwErb2+RgwAAAAAPzWNm58c+FCMBFNmuS9Zk1DoZAvEkltbAyCg/toagn1qQaU8214Ln0hY6OaOfOe06A4bZZJCYod1NRpyEtI8mlVvhuQr5DQAAAAAD+JT0g4cszL1+/txcvX5I0uzpXcXFu5ubZ2sLfLbGBI6JeLl69dvHzd189faWCvnu6mJiaZDRw3cfrFy9dcnCvt3r5eqdvhY14XL1974P1YcbZhgweqiZ8LY8Xq9fKWYYMHenq4q4lcbuuOPUR0+KjXP/NmNGxQV33nw8e8Hng/lr9LDvZ2nh7uGWM7fMxr9rzFRLRn+4Ys5+T4+vk/ePg4JORLcOiXPds3ZOwQEvqlpWvX7ExFRMMGD5wycYxS4wPvx/e9H3Ovl+PZ093NtXV2Ity6Y89978fyP5SGDeq6ubb27OmezXgAAADg91a1So0HD++mpqV6P7rbtHFLbYfzH4Yh+2xkIdStyzg5sa9fKzW/sLGKMDYgojKMoGbNbP1EBwAAAACgUsWKptxFbGy6sbHOs2fdtmzxnzDBRYNLqC+fQLnd2s/+EPlBGBmHqJ8kY6IAN0mWSxdAvQR5agWyGQoeEhoAAADgu5DQLytWr1fMY5Dz9fP39fNfsXq9yt1xIpo9b/HhY16ZDTx81OvG5VMqF926Y8/Fy9dMTUzWrl6imM0QEvpl3MTpirkRirOtXb3ExblSxtkuXr42buL0jEts3bFn4bwZKjfduU39rdv3xickqIwwI5Wxce9extg8e7qHhHzZumPPuInTr1/2yiyxg0tiUMojyWYChHqNMkzCZZAoNR4+5nX4mJdnT/eF82ZkNtXFy9dmz1ui9EY9+C+5ATkNAAAAQETVq9aytLCKiY0+cepIWafyhayYAY/HzJnDjh1LERHyNhmP8apUmoiMpLLxC5dpLzgAAAAA+B20bGl34EDLa9e+/O9/DYnI2dl87dqGK1e+XLDg2R9/VFi7tqGmFsq4x69YYyCnsxXM2QoZo83OugV5+oO8PAMOmyhISGgAAAAAop9TARo2qNuoQV3FYgMPvB/7vvHfun3v1h17EhISFPe84xMS/hgyhtvdb9igLvdFf/nTw8e8QkK+qEySoP+SAIho2JABihUUfP38/xgyJj4hYdjggW6urbj8gJDQL1u37zl8zIvLJ/A6tlcpOUD+Ehzs7eQlFuQFEmbPW1zS3k4pRaCla9eQ0C85eqPiExIGDh7NjfLs6T5syEAu8q079qxYvV5lbFMmjrl4+VpI6JfZ85asXb0k45zyILPJwd7ug5+P+iBbubrHJyS4OFdSesnybAYX50pT/hrDPeVqWoSEfjl8zMvExERlzoo8SFMTk2FDBsj/enBlObIfPAAAAPze+Hx+714DNmz+NyUlednKBX17D6pbu4G2g8qJ+vV5y5ezCxawgYHEskR0p6RthJEBEbVv39XAuri24wMAAACAQq9Pn7J9+pRVbJk792lKimTdOt9Jk6qWKmWU9yXUHIuQ95MgsjNDgZ3LUPDpBeqP8yjgYIoInrYDAAAAAO07fMyLSwXgKiXs2b5B6eiEhg3qDhs88In39Yxb3UeOeXHZDMMGD9yzfYNiNgMRefZ0nzJxTGblGbhsBgd7O6XlVvy73sTE2Ovo3ikTx8irHTjY2y2cN4PrGRL65cjPBSHiExJmz1vCvYQ9O34c7uDZ012eQzBLbdKAm2trlVUflKxcvZ7LZhg2eODCeTPkeRjDBg/kFgoJ/bJS4cALDve+KR6fkRlTExP1Z2pkx5FjXlwdBTfXVort8jMyXJwreR3dK3+X3Fxb79mxgUvC2LpjT8ZiFb5+/lw2g4tzpeuXvRQjdHNtvXb1EpRnAAAAALlqVWp2d/dkGCYlNWXbzg2r1iwO/RKs7aBygG3ePP7QwehJfzFt20a0aHaySnkiKmZl3aIDfuABAAAAgHzRuLENEQkEPEtL3XxaQusb/0r5DXk5u0E+UP2Lyun8XH8mt3K9LmQJCQ0AAABFnXyv2tTEZPf29UoZCUqGDR44+eechq3b935/NGRAjtaVb64PG6K8f+9SuZLXsb0q0wvkqyhVBZBv4U+eOEax2AMRubm25nbuQ0JV1IqYMnHM2tVLPvj5rF29xKVyRfUxxyckcCdrONjbZcztcHNtze3rH/4vGMVH3MvZsmOPypkbNqg7ZeKYJ97Xn3hf9/TI62fl8jen1895Bvf/S6dQSnQgIgeF8hUZsy4U810yOzUDAAAAQM61dYfRw/8yNTElorfv3yxcMmv/oV0JCfHajkudr5ERV69fXL9p9YTJw6csmDLz3dPVVZy2lndIJ5ZhmAF9hwgEOtqOEQAAAAB+QyxL3t5fiahFC1sjI439zMmyrNJOv/w2L8kElGHLX2VjZvv9GW/zEoP6pXP6Srn3h80t+SSo0KBxOHICAACgqJOfNLF29ZLslChQ3M8OCf3C7dybmpjkdJ+byy1wsLfL+OV+lUceyFd3sLcLCf3ClYVQmO069zTjVj0RefZ05zbpff3eKmZsZFY6IvOYvycKZJb20bBBXS7j4cgxL6VCC716uvv6+T/wfvzA+7HSMRCePd01WOHggfdj7s3x7Omu9IeS8F+ahUtlFX/QpibG3EV8QqJiO3fMB2U4GQQAAABAjWpVa5YrW+HM+ZO37lyTSqW3715/+Ph+21ZubVq56esbaDu6HxITEx4/8X7w8G5wSJDSo7fv33AXbm07VaxQuaAjAwAAAICiISYmLTFRTER370bkcSr1m/dMhhoJOd16Z1RVRFCaJ7NpVY7NiyynysWKSi8kp8Mhn6BCAwAAQJG2dccebq/as6e70i57dpj82AJP4ObJJnmpg7xXI+Bm47bwGzaoqzKv4kftgYdZnPignjwhwMFB9b6+fCFfv7dKj9xcW3Gx3c/q1Ik8klehyJh1YfLfm+P7xp8y8H3zPWalShXc6R6mJia9cK4EAAAA5ISBgaFnz/5zZy5xqVyViNLT085e8Pp71oRDR/cGff6o7ejoS1jolh3rpswYe/jYPnk2g6WFVYN6jft6/lGpogvX0rhh8y6demgtSgAAAAD43VlZ6fXtW1YgYNzdS+dxqiwrB6h8lNMlFG8zplCwLJuvZy4U8IEOOD/iV4AKDQAAAEVaZmcTZJO8XgIRzZq3eM/2DdkcKD/UoGH9HGdRJCQk0s+FIuSzZVY/gCsgIc97yD/yqDKmd5iamDRsUPfi5WtHjnmpKUGRR/EJCdyfqeIREnKNGtTdumMPER0+6tXr5/oN8roODvZ2ioU6fP381SeLAAAAAKhna1Ni/Jipb9+9OXn6yKegwNTUlBu3rty4daWErV3jhs0b1GtsZGRc8FFduHTm9LkTMpmUu7W2tmlQt3GtmnVtbUpwLc2atAoLD9XT07e0sCr48AAAAACgSNm/v+X+/S21HYUm5aL8Qzanzac5M4s2YzsqNxQ8VGgAAAAouuR71aYmJtk5bEIleYmFB96P3T0GZDNjgCtgkIt1ff38uUMunJ1/VBGQZw+Ymmb6abi8f44qSWQmJET1JPH/lXCIj0/I+JQ7DiNf8yqOHPPiYlBZ+qJhg7pc2YaQ0C/jJk6XR+vr5y8/eUQp2eJH2Qbnn8o2AAAAAORIxQqVp0+ZN3bUZOfKVXk8HhGFhX85euLAlBljN29b+/Dx/bi4bwUWzJlzJ7zOHJXJpDwev0G9xtMmz100b2XH9l3l2QxExDCMXQkHZDMAAAAAwG+JYZicJgdkvz+32a/x5AMuSeIXySRA5YaChAoNAAAARZd8az8Xh03IDRs88L73Y65Ggq+fv7vHAM+e7pMnjlH/bX7u6IdcrMsdf0A/n6cQH5/IXWRWoUFRSMiX7HRTyaXy9/SLi5evqayyIK94oTJtQr7ug4ePc51Bol6WJTcWzpsen5DwwPvxA+/HrVzdhw0ZEB+fyJVtIKK1q5coHVQhT93ggj98zOvIMS95Qoaba2s311YZz7YAAAAAyIhhmKou1au6VI+L+/bI58G9B7civoZLJJKnzx8/ff6YiCwtrCqUr1TFuXqVKtV1hbr5FIaf/+tzF08RkaVlsTEj/rK3K5lPCwEAAAAAFJgs99dVdshOHQXFgdpKJvgFiyL8UsH89lChAQAAoOiSb7rneoOfs2f7BsXd/cPHvGo3aLVi9Xp5AYCMuB3xnH7p39fP//AxLyJysLfjqh1wEv5bSE0WRcm8vUZOwwZ1ufcqJPSLPAlALiT0y9btyo2KXJwrcRHKMzA0S35shJtr68zeClMTE+7PizuDY8Xq9dwLadigrtfRvRlTExT/kgwcMnr2vMWK5SUuXr42buJ0eXUHAAAAgOwwMzN3bdNh4dwVUyfOblCvsYGBIdceExv94OHdLTvWTZo6atfeLQGB7zW+tEQiOXB4N8uy+nr6E8f+jWwGAAAAAPgVbN/ub2S0s2vXK//88/zIkcBczMDtr7OqyDuoeap+5txt3mtqyz+zwgxMVjSyOvwKUKEBAAAAMj2pYeCQ0VzpBSU3Lp9SyoEYNnhgw/p1t+7Ye/HyNa5l6449W3fsWThvhmeGUgHyPXITtVUcMpo9fwl3MSWrChD5Z+3qJe4eA4hoxer1ISFf5LUoDh/z2rp9T0joFy5RILPwTEyM4xMSNHLsRUbyNz/je64oJPRLSMgXpXQTP7+3KutGyLvNnr/E189/2OCBw4YMkL/klavXxyckXLx8bcVqO5UlKwAAAADUKFe2QrmyFWQy6aegjwGB7z8EvHv/wT81LTVdlP7g4d0HD+/a2JSoVqVGqZKlrYsVNzOzMDE2yePnkrfvXo+K+kpEXTv3tLa20dDrAAAAAADIpRMnPnp4XOf260+fDjp9OoiITEyEbm4ORBQbmz548G1PT6devZyynKrgawaoKZyQzcIP2cyokA9R7J+j2hJQqCGhAQAAADRTMMDFudLa1UseeLtv2bFHngYxe97iB96P165eothTfopBjqomjJs4nasNMGzwQC2eceDiXGnP9g0Dh4wmosPHvA7/dwQGZ+G8GVu374lPSDAxUZ0j4uBgFxKqnEygEfEJCdx5Ew72dmrO8njg/ZgLnogaNqjbqEFd7sgJrlrDxcvX165eorJih6+f/5SJY4YNHihv8ezp3qhBXfeeA+ITErbu2OPm2iqfztEAAACA3xuPx3cqU86pTDnXNh0kEomf/yvvh/devn4mkUgiIsIiIsLkPfl8vomxqbm5haWFlU1xW1ubEg72pYoXt83mJ5WpaancYRPFrW2aNWmVVXcAAAAAgHy3YsUrmUx5Y/7582guoaFBg9Pv38edPh1UpYpF5crm2ggwaznKG1DqnJ0zL+iXPHICChISGgAAAODHkQ1K9mzfoHjb0rVrlqUFGjao27BB3Yv/b+/O46Kq3j+AP+yLMogKioj7AoILmSSIO4kYqWQormggpaJ9pXBLCaI0RbGv4RKCSZriijuhaKYIQu6CuCeru8BAsjO/P47e7/xmYxhmUfm8X/1x5t57zn3unetUnuc+JzEpPCKSHZyQmDQvkERyGuorKiaWlR9wdnJUrBJAMf9V0oa0VAP5OTs5Xkg9uWtPfFT0b1xqgr+vD5vRZ6tOWFvLytXgUjqUaNeeeBaM93ip5RmEsxmEi2d4j/dk+SIZmVk+vnPi9/wmXmHC2clROJuBsW5r5e83LTwikogSEk8ioQEAAAAaSFdXt3fP93r3fK+khJ+alnzxcnp2zj81NTVsb01NTWHRi8KiF/f/uct1adKkaU+73gOcBtt07yF78EuX/y4tLSGiT8ZM0NHRUd1VAAAAAADIqbCwkjWMjXVfvqwmIhMTvXnz7NnGNm2Mbt8uEgiIz6/SWIjS1SvDQOGkBJVmM3AJFtLSMlDm4U2AhAYAAIDGi3sRP+PGTeWO7O7m6u7mOi9wMctCSEhMSkn1lFE2QLaomFg2Zc6KQIgfwC1dkZOX7yxlEC7zwNRUCWtVmPJ4/r4+4hP83HIS9j3UPbXPyjMQkYzyFUtDlrPGuogVwodZt7WK3/2b5/hpGZlZuXn5qyMiw0KWiPQdIOXr464040aWwsEDAAAAiDAx4Y1wHTXCdVRVVeWjxw+fPX9WWPiCzy8qLHpRVFz45Mnj5y+esb/T/Pff0vPp586nn+vW1dZnsq+MhSTYYhPa2tp9evdV35UAAAAAAEj32WfdFy1KIyKWzUBELi6tmzbVY+3ffx/++ednLS2N+/e30FiIGqXq2gwCgaC+p5CY4oC8B5VCQgMAAEDjxWUYZGRmFfP54i/lN9C6iBWe4/PZOhFxe+IVS2jgshms21ptjY6UGKSp6auiC9JKTdDrogimPJ7E9RSUhSu9wIUkkez6DQpISU1n99ndzVXaBaakprNkC2cnR4lJD+siVgxzG0tECYknuYSGdm2tUohIKGtEBHctqig7AQAAAKCnp2/dtr112/bCG4uKCoO/W1heUTZ44LCCR/n//HOvqqrq9p2s0OVL+r3vZN7SwrJ1m/btOrZo3pI7/vLVC+fOnyEiC/NW2traGrgSAAAAAAAxCxf2Tk5+eORIDvs4YoT1wYNu3N42bYwPH3aT0lVB4vP3Sk8aEF9IoiGnUPVKE/UdX8bxWBRDRZDQAAAA0HiZ8njOTo4pqelEtGtPvHi9gYbz9502L3AxCRVIIKEpcBkFFZi4PfFcNkNszHppKRfO/bnMDMmlJrjCCQpXiZBTyvl01pBWJoH/euUL5WKVMIjI3U3qatBcBQVptRas21rZ29my7BYuwUX+3AullL4AAAAAkMeLwudl5S+JKL8g787dW2bNW77Xu++p08crKyvPpfzFjtHR0RnhOqpbF5sz5/68cvUi93eLrsNGaixuAAAAAAAxDx++ZI1x4zrt2eOq6lf92X8Yq7SiAFf2QClDSdulwaIIqMegZkhIBwAAaNQ+f53EEBX9W7H08gYKk5iCwOPVXVCBiOL2xC8LWU6vsxlkVFawt7NlJ2LJGeK47fZ2NvIFrqC43fFE5OzkKC1aVsagnVKrRBTz+XF74onIlMeTsd6EPLivhsMli0grwMAqQ5DQCiYAAAAAqtapY5fJ3tNHjRzdrJkZEVVVlI8fN/nr+d9Yt23HHVNTU5OQePi/68MvX7nA/hq0efMWUyZ+Nnig1ARQAAAAAAD1Cw/vb2Sky+Ppb9zooqKJcvG0AIFAoNJyAoLXGjKCnKeQRuFTyxObxFuqujM2cu9yQkNAQIDWay1atHj27Jk8veLi4rhe5eXl0g4rKSnZvHmzq6tr+/btDQ0NLS0tBwwYEBER8fz5c+VdgbplZ2cPGjRIS0urqKhIsRFqa2vt7e3Z3Wvbtq16zv7y5cuYmJjRo0e3a9fOwMDA0NCwffv248aNO3DgQL3GkYdKHyphDf8u3hD1uhA3Nzetunh4eMge5OLFi//5z3969erVvHlzQ0PDDh06jB07dteuXbW1tcq5JDGqeyr4fP6GDRtGjRrVoUMHY2PjJk2adOjQwcvLa/v27VVVVUq9CJV7J38z3xnc6gPFfD4rpaBcXFUA+x623EZu3QdpBRWoPtkMDKtMUMznc7UKhCUknnx9WIPm+2WLiolldSA+l1LrIjcvn2WNKHfJiV174lnD32+ajMO4eygtNaGYz8/MvElEpjwel4lib2fLOu7aEy8x5YVLFlF19QsAAAAAYUMGuXqOHj9pwvQJn04J/HKxtrZ2ty42wUuWh6+IDF22cuFXyzp26MyO1NXVdXEe8s3C734M+2nwwGGaDRsAAAAAQMTQoW1evvysuHi6ubmhKsaXZ4kEObMHGnJ2Bbq/4SkCb3h475J3OaFB2IsXL4KCgpQ12l9//WVnZ+fv73/y5MmcnJyKiopHjx6lpKR89dVXPXr0SExMVNaJ1KasrOzHH3+0t7c/e/ZsQ8bZsWNHZmamOs++a9euTp06+fn5HT58ODc3t7KysqKiIicnZ//+/Z6entu2bavvgPJT7kPFUdZ3oXEKXMiLFy8acsbS0tJJkya9//77//3vf69fv15YWFhRUZGdnX3w4EFvb+9BgwZlZ2c3ZHx5KPGp2Lp1a5cuXebMmZOQkJCdnV1WVvby5cvs7Oy9e/dOnTrVxsbm/PnzSjmRGrx7v5nvnrCQxWzGOiU13cdvTr3qNOTm5fv4zWGz+OKK+XxWsYDEljmwt7Nl3SV2rG82AxFN8PJkjfCISJFLSEhMYlkO/r4+Da8iIO3+JCQmsdUx3N1cpU3tc8UMuLIHSsHdZNnpGs5OjixNIW5PvMRSFlyVDpHECH8/HyIq5vNXR0SKdMnIzGLFIazbWnm//goAAAAA1KZpk6auw0Zat23PbWlm2qyNpVWXzt0XB4UsW/x9UODSNSs3+Ezx69C+EwrDAgAAAMC7p4HT6qouZqCKU8g5oHouTT0nauQaS0IDEcXGxiplhjgpKcnV1TU3N5d9tLCw6NWrl6mpKfv45MmTjz/++MyZMw0/kXoUFRWtXr26S5cuixcvLi0tbchQlZWV3377rTrPvnDhQm9v78ePH7OPRkZG3bp169WrF+/1S6UVFRX1HbNelPVQMUr8LjRL4QspLCxkDRMTE1MpmjZtKq3vgAEDdu7cyT7q6en16NGjR48eBgYGbMu5c+eGDx/OPS2qo5SnYtGiRTNmzHj69Cn7aGZm1rNnz/bt//c3dPfv3x86dOhff/3VwBOpwTv2m/muMuXxYmPWswyDlNT0952GR8XEikx4R8XESktcSElNH+Y2dl7g4qiYWJEu0/0CWBd/Xx9n0YQGGyLKyMwSH1OBbAYisrez9ff1IaLcvPzpfgFc/HF74lnlCXs7W9kFDOSUkHjSx2+O8MVmZGYtC1nOnWVdxAppfTNe1z9gd1spUlLT2T2Usc4FY8rjcXfAx2+OcOZHRmYW9w1at7Wa8P9TE7y9PFmqBLuZ3FcWFRPrOf7VgDKuGgAAAEAjtLS02ll36NbFxtjIWNOxAAAAAADAuwmpDGqgq+kA1EcgEMyaNevy5ct6enoKD5KTk+Pl5VVdXU1EHTt2jI6OHjZsGBFVV1dv2bJl3rx5FRUVVVVVXl5ed+/eNTERXYX6zVFVVXXy5Mm9e/fu2rVLWXPn//3vf+/fv6+2s3/33XerVq1i7V69eoWEhHh4eLAvt6am5uzZs9xe1VHKQ6WK70IjGn4hXIWGW7duWVpa1qvvpEmTrl27RkRaWloLFy5cuHBhs2bNiIjP5//000/fffddTU3NvXv3pk+fnpCQoEBs8lPKU7F9+3YiMjIymj17tq+vr63tq4nPR48erV27dvXq1bW1teXl5RMnTrxz506TJk2UE7oKvDO/mY2BdVur+N2/hUdEsintcLEX8YWP9B7vyU2cW7e1WhexYlnIClYFQWLHoMAAf7ElGCZ4ebKDExKTRPaybAYiys3LH+Y2VkYkpxIPiJyIz+fH7YnPyMzy8ZsjvIvlGXDLKHB8/OZIrFUg0j02er1wQkZKanpKarr4xbq7ucqe12drQ4jXb2C1McSPT0lN72rXj/vo7OQYG71e5BhuiQ15VtNgt5pFHhUTK5KDwk4h8Uati1gxL/BVrQuRRT1Mebx1ESuUmKIBAAAAAAAAAAAAAMA0igoNAwYMaN68ORFlZmZGREQ0ZKjQ0NCioiIiatmyZXJyMpuZIyJdXV1/f//ffvuNfXzy5ElkpNSpoDfB77//7u7uHhMTwyaejY2NfX19GzLgkydPfvjhB7WdPTU1NSQkhLWnTZuWnp7u6enJzR/r6OgMGTLk2LFjEyZMqNew8lPiQ6X070JTGnghAoGguLiYtc3MzOp16gMHDvzxxx+sHRkZuWLFCpbNQEQ8Hi84OHjz5s3s4x9//MEdqXRKfCqIaPDgwRkZGatXr+ayGYiodevWK1eujI6OZh8fPnz466+/NvBEKvXO/GY2HkGBAXcy/w4KDBBfO8DdzTUoMCA2ev2pxAMi+Qfubq4XUk+GhSwR6cW6XEg9KZ7NQESmPB6b1+eWS1CKsJAl6yJWCE/tOzs5BgUGxO/+reGLTTDeXp6x0etFLpadQnY2Q0JiEquI4O42XCmREFvUY088EZnyeHKu+ODv63Mq8UBQYIBw1oIpj8e+39jo9eLZDMy6iBUi99bezpZ9xdKW2AAAAAAAAAAAAAAAaKjg4GDBu2jOnFdvOrq4uKxY8WqCwdjY+MGDBzJ6cSXriaisrEx4V05Ojq7uq5oW0dHREru7ur76W/42bdrU1tYq83qUSngSdMyYMffu3Ttx4gS3pbCwsL4DTp06lfUdNWoUa1hZWano7DU1NQ4ODuzgESNGVFVV1TdahSn9oRKo4LvQlAZeCFeewdDQsL6nHjRoEOs7ZMgQacdwT+bo0aPrO75sqngqvv7664qKChndHR0duT9xSrgG1XiXfjNBRc6lpHXp8X6XHu+fS0nTdCzqMM13dpce7w8dMUbTgQAAAAAAAAAAQGMUHBxMRPn5+ZoOBADeNUZGRjIm6RT2xRdfUCOp0FBZWTl//vxu3boR0cuXL+fNm6fYOPHx8axwerNmzSZPnizxmJkzZ7JGQUHB1atXFTuRehgbG0+ePPny5csHDhzo1KlTQ4Y6c+bMtm3biGjw4METJ05U9dl37tx5+fJlIjIyMoqKiuJmTNVJWQ8Vo8TvQrMaciFcQkN9yzOUlpampqaytp+fn7TDuO/ojz/+4EpBKJcSn4rw8HB9fX0ZB4wYMYI1Hjx4oPBZVO0d+80EVXB2cmRv9v8itvDBu4etUkFE/n4S6lUAAAAAAAAAAAAAAIC4RpHQUFtba2BgsGnTJvbx0KFDhw4dUmCcI0eOsIa7u7uhoaHEY0aNGqWt/equHj9+XIGzqMdHH3309OnT7du39+nTp4FDVVRUfP7550Skq6srZ9H4Bp6dqwTg7+/fvn17BUZoOGU9VKTU70KzGnghhYWFrFHfhIbbt29XVVWxdt++faUdNmjQIJb7UllZeeHCBQUirJMSn4o6sbUtiKi8vFxFp2i4d+k3E1QnaH4AEaWkprN1E95h4WsjicjZyVHOhSEAAAAAAAAAAAAAAKBRJDQIBAIiGjp0qI/Pq3ci582b9/Lly/qOk5aWxhrOzs7SjmnatKmdnR1r37hxo96xqou5ubmxsbFShgoNDb158yYRBQQE2Nvbq/rs+fn5f/75J2tPmTJFsUEaTlkPFSn1u9CsBl6IwhUanj9/zrWbNm0q7TAjIyMLCwvWzsjIqH+AdVPiU1Gnp0+fsgaX2fAGepd+M0F17O1s/X19iGh1RGRuXr6mw1GVqJjYjMwsUx7v+5Almo4FAAAAAAAAAAAAAOCt0SgSGjhr1qxp2bIlEWVnZ4eGhtar78OHD/l8PmvLnrbv3r07a9y5c0ehMN8mly5dCg8PJ6JWrVrV95Yq5vTp07W1tURkYWHx/vvvq+GMsjXkoQJhCldoEH71Xzi5QRy3iMO9e/fqGV39qOGpSE5OZg0uG+BNg99MkF9QYICzk2Mxnz8vcLGmY1GJlNT08IhIIgoLWWzd1krT4QAAAAAAAAAAAAAAvDUaV0JDixYt1qxZw9pr167NzMyUv+/t27e5trW1tYwj27Ztyxo5OTn1j/FtUlFRMW3atOrqaiJatWoVj8dTw0kvXbrEGg4ODkRUW1t74MABDw+PDh06GBgYWFhYDB48eM2aNf/++68agqGGPVQgTOEKDVZW/5sdPH/+vLTDSkpK8vNfvfzNTbSriKqfiqtXr3IJDSNHjlTu4MqC30yol9jo9Xcy/47f/ZumA1EJZyfHO5l/38n8293NVdOxAAAAAAAAAAAAAAC8TRpXQgMRTZs2bdiwYURUVVU1a9YsViJeHlyBdyJq3bq1jCPNzc1Zo7S0tL7hjR07VqueNDid+c0337CZ2sGDB0+dOlU9J71y5QprdO/evbS0dOzYsZ6enkePHs3Ozq6srHz69OmZM2e+/vrrLl26nDt3Tj0hKfxQqcfb8lBxCQ379u1r3ry5gYGBkZFRmzZtBg0atGDBAu57F9epUyduRjwqKooV8BAXExNTVVXF2iUlJcoMXRLVPRXl5eV+fn5swDZt2owdO1aBQdTwVKjnNxMAAAAAAAAAAAAAAADeYY0uoYGINm3axGrUnz17NjY2Vs5ewm/8C5e4F8ftffnypaIxvgVOnDgRERFBRDweLzY2VktLSz3nLSgoYA0zMzNvb+/Dhw/T6+UnbG1tdXR02N5Hjx65urqmpaWpJyrFHioQxi058fLly8LCwsrKyvLy8ocPH549ezY8PNzBwWHUqFG5ubkS+/r4+LDGpUuXvvnmG/EDzp49u2TJ/9atV8/jqoqnorKy0svL68KFC+zjmjVrZP8caRB+MwEAAAAAAAAAAAAAxL14UXHnTrGmowB4a+hqOgAN6Nq16zfffLNs2TIiCgoKGj16dPPmzevsxU3O6enpcbPmEnGTc5WVlQKBoF5Tpx999BH3rrmcevToUa/jleLJkydTp05l74ivW7euffv2ajs1t1jA/v37r1+/bmdnt379+sGDB7ONz58///7773/66SciKi8v9/b2vnXrlr6+vqqjUuyhUo+35aF68eKFlpaWqampgYGBvr5+eXl5UVERV1OBiBISEt5///0zZ850795dpG9gYOCWLVsePnxIRD/++OP169fnz5///vvvGxkZ3b17d9u2bREREZWVla1bt3706BERmZiYqOGKlP5UPHv27JNPPjl79iz7OG/ePG9vb8WGUsNToZ7fTAAAAAAAAAAAAACAt4JAQC9fVldV1fbtu//Bg5L583tGRDhpOiiAt0BjTGggogULFuzYsSMrK+vZs2cLFy7cvHmz/H1rampkH8BNwRoZGdV3Zm7mzJn1Ol4jampqJk2a9PjxYyL65JNPuJfj1aO4+FXO2vXr13v06HHu3DlTU1Nub4sWLdauXWtiYhIWFkZEDx482LZtm6+vrxoCa8hDpVJvxUNFRD///PPmzZuFZ76rq6tv3Lixf//+devWsfoNT548GT16dEZGhp6ennDf5s2b7927d8SIEWwS/ejRo0ePHhUZ39fX9+HDh8eOHSMiHo+n8ushIqU+FefOnZs4cSJXo+KLL75giTuKUedTodLfTAAAAAAAAAAAAACAN19NjWDUqISTJ/Pd3a0fPCghoh077iKhAUAejXHJCSLS19ePiopiM2cxMTEpKSl1dmnSpAlr1NbWCr81Lq6srIw1mjZt2uBI30RLly49efIkEXXs2DEmJkbNZ6+treXa0dHRwtkMnGXLlrVp04a19+/fr57AFHioQFiTJk1E3uPX1dXt1atXSEjIzZs3+/Xrxzbevn17y5Yt4t2dnZ2Tk5OlVRGYOXPmhg0bSkpK2MeWLVsqNXaplPJU1NbWfv/990OGDGHZDLq6uqtWrdq4ceMbPveP30wAAAAAAAAAAAAAAObKlefHj+fV1AiOHMkxNzfU0qL583tqOiiAt0MjTWggIhcXF/bivkAgmDVrVnV1tezjhWfauFUPJCoqKmKNZs2aNTDIN9DevXtXrlxJRPr6+rt371b/NXKLBdjY2Dg5Sc5c09PTGzt2LGunpaWpJzCq/0MFcrKwsDh48CCXvLJv3z6Jh/Xp0+fatWu7du2aPHly3759u3XrNnDgwNmzZ6elpUVFRenr6+fk5LAj7ezs1BR6g5+KZ8+eubm5LVu2jHVs167dn3/+GRQUpJJYlQq/mQAAAAAAAAAAAAAAjKWlsa6uNhFZWTW5e3finTveCxf20XRQAG+HxpvQQESrVq1q1aoVEV27dm3dunWyD+be+CciblpUIm5vt27dGhzjm+XSpUs+Pj4CgYCI1qxZ8/7776s/Bm5WW9q7+Iy9vT1rPH/+XJ2JBfV6qEB+lpaWn376KWtfvXpV2mE6Ojrjx4/fvn37hQsXbt26debMmfXr1zs6OhJRSUkJ92ezV69eaoiZo/BTcePGjX79+iUlJbGPEydOvHbtmouLi0qiVDb8ZgIAAAAAAAAAAAAAMG3aGB8/PmrZsvf+/NODx9Pr3FlNS2PLo7CwsEuXLp07d65zCWkFnDp1qnPnzp07d753757sI8vLyzdu3Oju7u7g4DB8+PDVq1dzy9A3xNOnT8PCwoYMGeLg4PDxxx9v3bpVznnDqqqqmJgYDw8PBweHIUOGLF++/Pnz53KeNCkpaerUqQ4ODv379//yyy+zsrIacAWv1NTUbN++fcyYMQ4ODoMGDQoJCXn8+LGcfc+ePTtjxoy+fft+8MEHs2fPljHRJuL+/ftBQUHOzs4ODg4TJkw4dOiQouE3iK5GzvqGMDMzW7t27aRJk4jo22+/HT9+fNu2baUdbGtry7Xv3r3r4OAg7ci7d++yhuwZ97dRaGjoy5cvWXvu3Llz586VcXB+fj5XEr9z587cbWmgrl273rlzp87DuEIORFRdXa2rq6ZHvV4PFdRLz56vii/J/y8MYcnJySwXp2XLlp07d1ZmZHVR7Km4du3asGHD2MU2adJk/fr1Pj4+Ko9VefCbCQAAAAAAAAAAAADAGTq0zdChbeo+Tu2SkpJYtgGbRlGiwsLCGTNmsNcaZS9Offfu3Y8++uj27dvcllOnTq1du/bgwYMNeb/65MmT48ePf/HiBft45cqVI0eO/Pzzz4cPHxZ+LVNcbm6uh4fHtWvXuC1//fXX2rVr9+7dO3jwYBkdKyoqPvvssx07dnBb0tLSNm7cuHLlyvnz5yt8IY8fPx4zZoxwWfqzZ8/+9NNPO3fudHd3l9Gxurp6zpw5UVFR3Jb09PSoqKhly5Z9++23sk/666+/zp49u7y8nH28cuXK7t27PTw84uLiuGXH1aNRV2ggookTJ7q5uRFRaWnpl19+SUTSlqVv1qyZlZUVa6empkobsLy8nMtqYe+F18vYsWO16mnkyJH1PYvCVJGZVV/cu/XZ2dkyDuOStpo0aWJoaKjysITI/1Cpxxv+UMmPe/yE1zKQ365du1jDy8tL/d9IfZ+KZ8+ejR49mmUzdO7cOS0tTbnZDGp4KtTzmwkAAAAAAAAAAAAAAA2huorjXDaDbLdu3XJxceGyGVq3bq2trU1EBQUFQ4cOTUlJUezsR48e/eijj1g2g46OjoWFBdt+6dKlAQMG5OfnS+uYnZ09YMAALpuhVatWOjo6RPTs2bORI0ceP35cWsfq6uqPP/6Yy2YwMzNjc5RVVVWBgYGhoaGKXcjjx49dXFy4bAYLCwv2IndxcfGYMWPi4+OldaytrZ0wYQKXzWBqampsbExENTU1ISEhshMsfv75Z19fX5bNoK+v36JFC7b9yJEjrq6uZWVlil2LYhp7QgMRbdiwwcjIiIj2799/7Ngx9kRKxM3nHTt2TNoxSUlJlZWVRGRoaPhmzgo3hJ2d3YC6cEXj9fX1uY1KXJxiyJAhrHH16tVnz55JO+zixYuswa09oU7yP1QgvytXrrBGhw4d6ts3OzubS2iYOHGi8oKqh3o9FbNmzWIpO127dj179qydnZ2aolQq/GYCAAAAAAAAAAAAALyxBAJBSEhIcnKyKgbfsGHDwYMH6zysoqLC29ubrZ7w3nvv3bhx4+HDhw8ePHB1dSWi0tJSb2/vwsLC+p49Ly9v2rRpFRUVRPTJJ58UFBQ8fvz4woULbB7zwYMHU6dOra2tFe9YU1MzZcqU3NxcIurRo8fly5cfPXqUl5c3evRoIiovL58yZcqjR48knjQkJOTEiRNEZGJisnv37hcvXhQVFX377bfsHdfQ0NDExMT6XohAIJgxYwardd2pU6fz588/fvz40aNH3t7eRFRVVTVjxox//vlHYt+IiIj9+/cTkaGh4datWwsLC4uKilatWsXyRX766ac9e/ZI7JiWlvbVV1+xih3/+c9/Xrx48ezZs2PHjrVs2ZKIzp8/HxgYWN8LaYhGveQE06lTp+Dg4MWLFxPR3LlzV65cKe3IsWPHxsTEENGtW7eSkpLYHyQRmzZtYo1Ro0Yp8B75Rx99VN8VCtRZpF3GzeFs37596tSpRGRubq6KX8Dhw4ebm5s/ffq0urp6w4YNwcHB4sfw+fx9+/axNnstXs3kf6jU4A1/qORUUFDApZjV9zsVCATz5s1jSWQuLi4DBw5UfnxykP+puHz58t69e4lIR0dn9+7dlpaWSg9GPU+FGn4zAQAAAAAAAAAAAACgXh49epSbm3vp0qVt27adO3dOFae4ceNGUFCQPEeuWbOGvdHasWPHpKQkMzMzIrK2tj58+PCgQYP+/vvv3NzcJUuWbNy4sV4BfPnll6w2g5ub2+7du9lbpn379j116pSDg8PTp0///PPPLVu2+Pn5iXT85Zdf2PympaXlqVOnWrVqRUStW7feu3fvyJEjT5069fTp08DAQOFFJZjMzMwff/yRiLS1tePj44cPH05EBgYGISEhRBQaGioQCGbOnHnnzh0DAwP5L2THjh0JCQlEZGZmdurUqfbt2xNRixYtfv/995cvXx46dKi4uHjOnDnib5ZmZ2d/88033CCenp5EpKenFxQUpKenx8ozzJ49e+TIkSYmJsIda2trfX192RIhAQEBa9euZdvd3d0TEhKcnZ2rqqo2bdo0efJkFxcX+S+koYKDgwXvojlz5rAL7Nu3r+wjq6qqevbsyX0Z3J0pKysTPqy6utrGxobtsrGxKS0tFRmHm3DV1ta+cuWKkq9HxVjGEFNYWKjwONu2bWODWFlZqejs3JouRkZGly9fFtlbW1s7ZcoUdoChoWFBQUE9r0AWpT9UEinru9A4ZV1IUVFR//792Tj6+vp37twRP4bP50vsW11dPXfuXO4P5qVLlxQOQxqlPxULFixg24cPH670aNXp3f7NBAAAAAAAAAAAAHi7sHdE8/PzNR0IaNKaNWtEp4pfq6qqUsopysrK2GyIubk5j8djg2dlZYkfyefzubUMjh07JrL32rVrrJaAvr5+Tk6O/AFcvXqVFUUwNDQU7xgbG8vO2LFjx8rKSuFd5eXl3OugO3fuFOl4//59fX19ItLR0RG/HFYygYhmzpwpsquqqop7a3Tjxo3yX4jwPMumTZtE9j58+LBJkyZsb1pamsjezz//nO0aP368yK6ampoPPviA7f3xxx9F9u7evZvtsra2/vfff0X2Llq0iO398MMPhbcbGRkNGTJE/kuT0xdffEFYcoLR1dWNiopifyRYkotEOjo6y5cvZ+2bN28OHTqUWz2luro6OjqaK2Xv5+fXu3dvFUfdeC1cuJDlH5WVlbm6usbFxdXU1LBdeXl53t7e27dvZx+Dg4NV8Xa7POR8qIARCATXr18vLS0V2V5SUvLrr7/26tXr/PnzbMuiRYu6dOkiPsLw4cODg4Pv37/PbampqTl+/PjAgQN//vlntmXFihUODg6quQK5yPlUnDlzhjU0smCKEuE3EwAAAAAAAAAAAACg4f7999+lS5daWlqyGgCasnbt2gULFixYsGD9+vUyDgsKCrp+/ToRRUdHczPuEu3cufP58+dE1KdPH+EXQZmePXt+9NFHRFRZWRkVFSV/nBs2bBAIBEQ0efJka2trkb2TJk1q164dEf3zzz9Hjx4V3nXgwIG8vDwi6ty58/jx40U6duzYkW2sqakRqRjx+PFjtnyDtrY299oqR1dXl6tXERkZKf+FJCUl3bx5k4hat249ffp0kb2tW7eeMWMGa4t8IyUlJVzeBpeCwNHW1l64cCHXkd0rDhfhl19+aWxsLNJ3/vz5hoaGRHTixIlbt27Jfy0NgYSGV/r3788lqsjg6enJLQry999/9+7du1OnTn379rWwsJg5cyZX037dunWqDbdxMzIyOnDggKmpKRE9f/584sSJFhYW/fr1s7W1bdeuHZc3NHHiRPE/ouok50MFRFRRUdGrVy8TE5OWLVt26dKld+/e/fr169q1q5mZ2WeffZaTk8MO8/X1ZZV5xPH5/LCwsM6dO1tZWfXr18/e3r558+Zubm6pqansgEWLFon/K0T95Hkq8vPzWSMyMtJQDpMmTVJ94ArCbyYAAAAAAAAAAAAAgMIEAsHOnTttbGx++OGHR48eHTp0qIEDTp48+YKQs2fPyt93y5Yt4eHh4eHh3KvF4hISEtjk+uzZs0ePHi17QLYAN4tK4gHcDAhLF5BHTU0NVx9a4rC6uroTJkxgbW4Je5F4Jk2axF5PlRbPvn37amtrue379+9nb1/3799f4nu5Xl5ebKWJzMzMrKwsOa+Fi4frLi2eQ4cOVVZWctsPHz7MpmDs7Owkvuvr4eHBZlpzc3PT0tK47Y8ePWKrkGhpaXFvpQqzsLDgVhjnwlM1JDT8z4oVK+R5mz88PDw4OJgttUJE//zzz6VLlwoLC9nHadOmHTt2rF5rn4AC+vTpc/LkSVtbW/bxxYsXFy5cuHnzJssh0tfXX7p06e+//87qyWiQnA8VcJ4/f37v3r1r165duHDh7t27XO2Nli1bbt68OTo6Wtp3qqenxxoFBQUXLlzIzMzk8/lsi6Wl5cGDB1esWKGG+OVR51PB/Z7U1NRUyEH4X1FvIPxmAgAAAAAAAAAAAAAo4NKlS4MGDZo0aRIrG+Do6FivQgUStWrVqq8Q5Va2fvz48YwZMwQCga2tbXh4uOyDy8vLT58+zdojR46UeIybmxtLLLh169aDBw/kieHixYtPnjwhoqZNm7q4uEgbljWEy2nX1tYmJiay9ogRIyR2HDp0KKtPkJ+fz6pQMH/88YfIyCKaNGkyYMAA8ZPKxh0pbVhHR8fmzZsTUVFREfeKrzzx6OnpDRs2TDyexMRENjfXu3fvNm3aSOwr8e6pFBIa/sfU1FSet4S1tbVDQ0MvX748b968Hj16mJiYmJiY2NjY+Pn5JScnx8bGmpiYqCFa6Nu37+XLl7ds2TJy5Mi2bdvq6+ubmZk5ODgsWrTo5s2bYWFhGs9mILkfKtDX1w8JCXF3d+/atWuzZs309PS0tbWbNWvWtWvXiRMnbtmyJScnx8/PT8YIp06d+vHHH4cMGWJhYaGrq2tqampraztu3Li4uLi7d+/WmQOoTnU+FVVVVWoLRg3wmwkAAAAAAAAAAAAAUC9Pnz719/fv169fcnIyEbVu3XrLli2pqalv8lrVtbW1U6dOffz4sYGBwY4dO8RXKxBx7do1NiFiYGBgY2Mj8RgzMzO2PAQRXbp0SZ4wLl68yBp2dnbc27Ai+vTpwxrPnz/Pzs5m7Tt37pSUlBCRlpaWtGWyDQ0Nu3fvLh4Pd1IZCSLcSeW8kCdPnnAlvaUNq6Oj07NnTxnxcCeVM556dbxy5YpwmQrV0VXDOTQlMjKyXsuQENGnn34qskyIND179vzvf/+rUFxvKFdXVzmvXbYpU6ZMmTJFPWc3MDCYMWMGtzyMGqj0oeIo67vQOPkvRFtb+9tvv23IuczNzRcuXMgt+aNOSn8qWBWgd8y795sJAAAAAAAAAAAAAKB0VVVVkZGR3333XVFRERHp6+vPmzdv2bJlPB5P06FRamoqe31fV1fCFPOaNWtOnDhBRD/88IOM6XBORkYGa3Tp0kXigIyNjQ2rzXD9+vVPPvlE/mG5zANxLVq0MDc3f/r0KRu2ffv2wh3btGkj41VMGxubq1evso5sS1FREZd50K1bNxkdRSKUjRvfxMREWrEENuxff/0lfHxVVdXt27cViyczM5M1ZNw9ruO///77zz//dO7cua5Laah3OaEBAAAAAAAAAAAAAAAAAOCtkJiYOH/+/KysLPZx1KhRa9eulTEnrWZNmzaVtuvixYtLly4losGDB8+fP1+e0Vg+ARGxRROkMTMzY43nz5/LM+yzZ8/kHJYFwB2vcDxcRyJq0aJFnR25M8rGDct1lDOewsLC6upqxeKR5yaYmZlpaWmxF3efPXumhoQGLDkBAAAAAAAAAAAAAAAAAKAZtbW1586d+/jjj0eOHMmyGbp163b06NGjR4++OdkMMvz777+TJ0+urKw0MzPbtm2btrZcE9B8Pp81ZORJEBFXLIGVrKhTcXFxvYbljufikb1Stng83AiyT1rfC5EzHu6MCsdTWlrKJUDIc/d0dHS49UTkvJYGQkIDAADAmyJuT3xXu35d7fop1n1e4OJhbmNTUtMVPrWP3xzFTg0AAAAAAAAAAAAA9VJWVnb48OGZM2daWlq6uLgcOXKEiExNTVevXn39+vVRo0ZpOkB5BQQE3Lp1i4h++eUXa2trOXvp6+uzRlVVlYzDKisrWcPQ0FCeYQ0MDOo1LHc8Fw+3S854uBFkn7S+FyJnPNwZFY5HV1dXR0dHpK9yv5QGwpITAAAA6sDSFIICA/x9fVR0ipTU9GI+v/h12iYAAAAAAAAAAAAAvGmePHly5MiRQ4cOnThx4uXLl9x2HR2dGTNm/PDDDxYWFhoMr7727t27detWIvL39/fy8pK/I7fkQUlJiYzDSktLWcPU1FSeYZs1a8YafJl/Vc4Nyx0vZzzcXi4e4SUh+Hy+tIIK4h1lU1Y8dXZs1qyZlpYW166zY3l5OZfuwB2vUkhoAAAAeBdkZGaxVAZnJ8dlIcvj9sTLONjZyTE2er2cI0fFxIZHRCocWFjIEm8vT4W7N1BUTCwRxe2O/z5kibOTowIj5OblJyQmCd8Bf1+fAU6OskeT2Mt7vKd1WytlxVDnaIr1itsTn5CYxNX5sLezneDlqfA3qLYYlHvDAQAAAAAAAAAAlO7+/fuHDx8+cuTI6dOnuQr/RGRoaOji4uLh4eHl5dWmTRsNRqiAZ8+ezZw5k4i6d+8eERFRr77t27dnjdzcXBmHcXu54+UcNi8vT9oxNTU1BQUFrN2uXTuRRn5+vkAg4Ob4RXDDcidq1aqVgYFBRUUF22tlJfnvJMU7ysbF8/Tp0/Lycmm1EMSHNTExad68+YsXL9heOzs72R25E7FB/v77b5J597hvREtLS7iv6iChAQAA4F2Qcj6diOztbE15PE3HomEsiSEq+reGF6uQmMwRFRMbFRPr7+sTFBggsVdCYtK8wMUSeymQ3qHYaAr0Kubz5wUuFlmyJCMzKyMza9ee+K3RkfV9tNQWg3JvOAAAAAAAAAAAgLJUV1cnJycfPnz40KFDd+/eFd5lbm7u4eExevToESNGGBsbayrCBnry5ElRURER3bp1q2nTpjKOtLW1ZY1mzZoVFhYSUZ8+fdiWgoKC4uJiiXULBAJBVlYWa3PHy8YdxnUUd+/ePZZ/oK2t3bt3b66jlpaWQCAoLS3NycmRlnYgHo+enp69vf3FixeJ6MaNGx988IHEjjdu3GANBwcHeS7Ezs5OX1+/srKypqbm9u3bvXr1kj2s8P3p06fPqVOn2F43NzfZFyIcT58+ffbu3Usy7x63q3379sLVIFRHWw3nAAAAAFU7l5pORM79HYkoLGTJncy/72T+vS5iBRGZ8njsI/eP/OUZOM5OjiKD1PmPYhURGmiY29jwiMjwiMiGZzMsC1keHhFpb2cbFBjAXVRYyBL20j+bLxfvxU2uW7e1io1ez/XixhSZrZdNsdEU6zXdL4Bt9/byZF1OJR5gX2JGZpZ4xoAqIlcgBuXecAAAAAAAAAAAgIZIS0ubNWvW2LFjXVxcunfvbmpqOnTo0IiICC6bwdbWdsGCBcnJyQ8fPtyyZcvYsWPf3myGBmrfvj1XkeLcuXMSj7l+/Tpb+8DQ0FDOPIAPPviAFVe4d+/ew4cPJR7Dna5nz55NmjRhbTMzs+7du8uOJzs7m9Un0NHRcXT831+A9+/fX3ZH4V3cwbLp6+u/9957sod98eIFl14gPKw88SQnJ4t3dHJyYo3U1NSamhr5O6oUEhoAAADeGsV8vo/fHPEJ2mI+n210dxsuvD0j8yYRSUwsWBayvKtdv2Uhy1UWrOa5u7na29kq1jclNT1uT7y/r0/87t/8fX247d5enrEx61mdAPEiEMV8/rKQV0kksTHruTvv7eXJkkuIaKnc91yx0RTrFRUTm5GZRUT+vj5cNgBLEWD3kN0QlUauQAzKveEAAAAAAAAAAAAN5O/vv2nTpoMHD547d+727dsvX74kIh0dncGDB69evfr27ds3btxYuXLlgAEDdHR0NB2sEujr63eSibtMa2trtqVDhw5c97Fjx7LGkSNHJI5/9OhR1vjwww+5zAPZrKysWKqBQCA4duyY7GE9Pf9feVfuI3eAtI4DBgwwNzcX75iQkCAxD+DWrVssqcXQ0HDkyJHyXIg88fzxxx/sdL169ercubN4x6SkJFaLQkRBQcHly5eJSEdHZ/To0dz2QYMGtWjRgoiePXuWlpYm8aTcXRW5e6qDhAYAAIC3Bnt/XTynISHxJBFZt7USmb/PzcsnIns7G3UGqXFBgQHrIlawAhX2PRS/9rCQJRIXlbBuazXBy5OE8kg4u/bEsxSHrwMDWCEHjrubK5tuz83LT0hMkicAxUZToFcxnx8V/Ru7NPFLDpofwI0sT9jqjEG5NxwAAAAAAAAAAKCBJk+ebG1tbW9vP3To0IkTJ86dO3fbtm1Pnjw5ffr0V1991bVrV00HqGRdunS5J5OFhQU78vjx42wLm0dnvL29WWPHjh0lJSUig9fU1ERHR4scKQ/u4F9++UV8b0FBweHDh4lIS0trwoQJEjvu37//6dOn4n2joqIkxjN48GBLS0vhwUVwkXh4eJiYmMh5IV5eXiwj5I8//njw4IGMYUXi6du3L3vYiouLd+3aJd5x8+bNtbW1RDRs2DDuOyIiXV3dcePGiQwu7OzZs5mZmUTE4/FGjRol54U0EBIaAAAA3gKsNgN7fz0oMECk6AKbr7W2thLpwqbbRSZ6322nEg/4+/q4u7k2cBxnJ0dvL6nppdytZikjHJZZYsrjiZTKYLgBWeWMOik2mgK9UlLTWVqA93gJl+zs5MgSZTIys+RcyENtMSj3hgMAAAAAAAAAADTQggULcnJyrl+/furUqR07dqxbt27KlCnNmzfXdFxvqIEDBzo7OxNRcXFxeHi4yN4tW7bcv3+fiDp27Dh+/Hj5h/Xz82NlBv7+++9Dhw6J7A0LC6usrCSiMWPG2Nj8vzfievXq5e7uTkTl5eXff/+9SMc9e/ZcvXqViFq1ajV9+nThXbq6uoGBgawdGhpaXV0tvDc7O3vz5s2svWDBAvkvhLvwmpqakJAQkb3Hjx8/c+YMEfF4vFmzZgnv0tLS4k70/fffl5eXC+998uTJzz//LC2er7/+mmVRxMXFsdwFjkAgCA4OZu3Zs2c3bdpU/mtpCCQ0AAAAvOmK+XxWm4GIwkKWCK+AQES5efnii1CQ0AyxxCUn3nDzAhd3tevn4zdHDecKj4jsatfPc/w0OWfrpSnm81nGibOTI1uTQgT3RaScl/B9KWU0xXpx8/3O/SU/Ktx2iU+aUiJXIAbl3nAAAAAAAAAAAACQzdHR0djY2NjYeOjQocoaMywsTEtLi4hWrlx5+vRpbvv169e5ufaQkBBdXV35x2zatOmiRYtYe9asWcK1DeLj41mVBT09vW+//Va8b2hoKJvOX79+vfBCGHfv3p07dy5rf/PNN0ZGRiIdv/jii7Zt2xLRlStXFi9ezG0vKyubNm1aaWkpEY0ZM6Zfv37yXwgRLVu2zMDAgIh+++23uLg4bnteXt7MmTNZ++uvv27WrJlIx2nTpnXr1o2I7ty5M2/ePIFAwLZXVVXNmDHj+fPnRDRkyBBXV9GXA7t27erj40NElZWVU6dOLS4u5nZx31GLFi24BA41QEIDAADAGy03L9/Ta1pGZpYpjxcbvV68bIC0cvrcDPH7TsO72vXj/omKiVVtxA2WkJjELiolNV3ViwVkZGaxG5KRmSX/kgp8SakP3ES7tJIYpjwem3dn0/CyKTaagr1ez/eLFPn4Xy/TVzXQRCpSKDPy+seg3BsOAAAAAAAAAAAAspW9JvLGf0MMGzYsICCAiCorKz08PH788ce0tLT169cPHTq0qKiIiDw9PadNm1bfYefPnz9w4EAiKigoGDBgQExMTFpa2tKlS729vdlSC8HBwX369BHv2K9fvyVLlhBRTU3Np59+GhISkpaWtnnz5oEDBz5+/JgFPGeOhDfxmjZtGhsbq62tTUSrV6+eNGnSmTNnDh8+PGjQIFZHwcLCQuIiDrLZ2tqyWhECgWDq1KkLFy48f/58bGyss7NzTk4OETk6OnLZG8L09fW3b9+up6dHRJs3b/b09Pzzzz8TEhKGDRt27NgxIjI1Nf31118lnjQiIqJDhw5EdPny5QEDBuzbty85Odnf35/dGSL65ZdfzM3N63stCqtHMgsAAAA0UHhEZHhEpPh2ZyfH2Oj14ttTUtPnBS4u5vPt7WzXRayQOHEbFf2bxHPJPz0P9cUli9j3sOU2chPt3NS7ODs7GzYNn5uXL3spEMVGU6wXm+/npv/FcZeZm1t3QoPaYlDuDQcAAAAAAAAAAACNCA8Pz87OPnTo0L///itc24CInJ2dt2zZosCYOjo6u3btGjFiREZGRkFBgZ+fn/De6dOni5xIWHBw8L1793bs2FFRUREaGhoaGsrt6tOnz86dO1nWgrhhw4atX79+zpw5tbW1O3fu3LlzJ7fLzMzs4MGDrVq1UuBaAgMD7969+8svv1RXV69atWrVqlXcLhsbm3379rGsBXH9+vXbsmXLjBkzqqurDx48ePDgQW5X06ZN9+3bx7IWxJmamh46dGjEiBGPHj3KzMz89NNPhff+8MMP48aNU+BCFIaEBgAAgDdUVEwsy37w9vIMC1ki8Zi4PfESF0pISExi208lHuDmcT3HT8vIzOJJmTCWLSU1vatd/WphKczdzdXd7WRCYpKzk6O7m2jBK+Wyt7P19/WJiom1t7OdIFb9QqLcvHxWN8K6rZXwch7FxSWsIc/EeW5uHfPrio2mQC/u+ZFWGkFYjhwVGtQWg3JvOAAAAAAAAAAAQCOkq6vr5eXF2mzpBxk8PDx69+5NRF27dpVz/I8//riwsJCITEykvpVkYGCwb9++BQsW/Pzzz9XV1VwwU6ZM2bhxY5MmTeQ8lwhLS8u//vrrs88+E57INzAwWLJkybJly2RcrK6u7rZt2zp16rRq1arKykpu+7hx46Kjo8UXdxD2xRdfmJubz549+8mTJ9zG3r17b9u2rWfPnopdiLa29saNGzt06PDdd9+VlZVx20eNGrV161bZlRKmTJnSsmVLPz+//Pz//dVu9+7dt23bJnvxi549eyYnJ0+ZMuX8+fPcxmbNmq1du3b69OmKXYjCkNAAAACgPkGBAf6+PnUelpuXvzRkeUpquimPFxayWMakflR0LBGZ8ngiaQ1xe+KJyNnJUXgSl73a3u5tmNZdF7GCaIV6zhUUGBAUGCD/8VyNDe/x/y8BgluHQlqNASJq19YqRb6zKDaaAr34/FdpATye1P+jkCfPQP0xKPeGAwAAAAAAAAAANEIGBga7d++W8+AVK+r9d7ZyLrKgq6sbERHxn//859ixY9nZ2W3atBkxYkT37t3rezoRzZs3P3DgwLVr15KSkp4/f96xY0cPD4/WrVvX2VFbWzssLGz27NlHjhx58OCBubm5q6urvb29PCcdN26cu7v7kSNHMjMz9fX1+/fvP3ToUGlFHeSkpaW1aNEiX1/fw4cP379/38zMbNiwYQ4ODvL0HTly5L17944dO3b16lUdHZ1+/fp9+OGHOjo6dXbs3LlzampqcnLy2bNny8rKunfv/vHHHyv2wmQDIaEBAADgjTPMbSwRubu5hoUsljFZG7cnPjcv35TH8/ebJrySRW5ePiuzL5wJkZGZxZIe7OxsFAhJvEpEeERkVEysu5vrugjJ/xXr4zeHhfEuSUhMYuUZWGkHTYcDAAAAAAAAAAAA8I5o167dF198ofRhe/Xq1atXLwU6Wlpazpw5U4GOxsbG48ePV6CjbObm5p999pkCHQ0MDDw9PT095SpRLMLFxcXFxUWBjkqEhAYAAIA3Tp2FGRhWnsHfb5pIUiTbbt3WyltoDYWU8+lsZBkZEhKxug7i7O1siCglNb2Yz5c4Zmz0+nqd6M2XkZk1L3AxEZnyeNLSOAAAAAAAAAAAAAAAQFkaVN0CAAAAVOFC6sk6sxkY8ToBKanpbL0Jfz8fVkSBbc/IvElEzk6OioUkXvDf3c2VLXWRkHhSsTHfLrl5+SybgYjWRaywVmjljmI51lZQ9WgK9Courntxh3pRWwzKveEAAAAAAAAAAAAAoGZIaAAAAHhb+fv5iNcJCF8bSUT2drb2PWyiYmLDIyLnBS4u5vPZ6g8KJDTk5Emu0EBEE7w86XVBiHdbbl6+j++c3Lx8IgoLWSLxNnJ1MmTcMbbqBxGZmtYxK6/YaAr04mb6pZXiICL+67QAUznSAtQWg3JvOAAAAAAAAAAAAAC8gZDQAAAA8Lby9vIUqROQkZnFpoTDvl1sb2cbFBhARAmJScPdPNnMrrvb8PqeJTPzJhFJLEjgPd6TiHLz8llNiHdVMZ/PZTMEBQYIL+QhzNT01UQ7//Ukujj27ZjyeHUWeFBsNAV6cauQ5EpPC+AyBsQLdSglcsViUO4NBwAAAAAAAAAAAIA3EBIaAAAA3ias6EJCYpLEvfZ2tmEhi4MCA+ztbInI39cnNno9WxiCXi8SUa/TFfP5rK/E+WDrtlber4s0FEufVH6rFfP50/0CuGwGkQU+hDn3f1W2ga3uIXEoNo48dTIUG03BXk5cryyJvbjCCdz4yo+8/jEo94YDAAAAAAAAAAAAwBsICQ0AAABvk9zc/KiY2GUhoitNcNzdXIUn3Z2dHL8ODGBtaaUFZGALVZjyeCxDQtzXgQGmPF5uXr6MkN5eLJuBTbHLzmYgIns7W5Yvwm6aOG67vZ1NnadWbDRFe71qp5yX0ut8HY+BMiKvdwzKveEAAAAAwGRlFY0YcWzKlD8fPy7TdCwAAAAAAABIaAAAANCoYj4/PCIyKiZW7uNLSL7K/xxWzsHZyVGB99TZu+8yOpryeGEhi9lZ5L+Kt0K9shkYtqJHMZ8vsYRGQuLJ14e5yhOAYqMp0Itrc3uFZWRmsZsg/3olaotBuTccAAAAALKyiuzsdp84kff773f69t1fVFSp6YgAAAAAAKCxQ0IDAACAZuTm5YdHRL7vNLxeeQCshL7EBSAkitsTz95T/1yO+Xhx7LV42S+4czUhwiMi4/bEK3AWcfMCF3e16+fjN0cpo8m2LGR5V7t+nuOnCa+aoUA2AxFNeF0DIzwiUmQNjoTEJDbp7u/rI+fXp9hoCvSybmvFpvwzMrPEn8ZloSuIyJTH8/eT9xFSWwzKveEAAAAAjda1ay/8/M4cPPhg5867AsGrjfn5/x469ECTYQEAAAAAACChAQAAQP0yMrPmBS4e5jY2KibWuq2V/PPlRJSbW4+Ehty8/NURkUTk7uYqUmUhLGTJncy/w0KWyOiekprOZvSd+9dR2iEoMICtZ7EsZHnD6zRwU9EpqekS37xXoozMLJaEkZGZtet1NoZi2QxEZG9nyw7Ozcuf7hfALXkQtyd+XuDiVwf4TVPpaIr1CgoMYMs3hEdEhkdEso25efk+fnPYffg6MED+tAC1xaDcGw4AAADQOP38c0bv3ntjYm6OHXs8Pf2p8C4jI11NRQUAAAAAAMDgf0sAAADU51xq+rnUdDbt6uzk6O3lKbEYfjGfz2Z2xbez19DlXHJiXuBiNlRQYIAC0bJkAns7W3s72zoPZrkRcXviwyMiMzJvrotYocAZG87Hbw43qy2yXfhjbPR6Geto7NoTz2bQ6f9ProsLC1ni/bpIABMUGMDn8+P2xGdkZomc1N7Odl3EConfrDSKjaZAL+u2VlujI6f7BRTz+VExsSJZKVzCikojVywG5d5wAAAAgEYoMjKTa586lWdj0+zmzSIiatXKaPTo9hoLCwAAAAAAgIiQ0AAAAKAG3BQ7a7i7uXp7eYpPqJvyTFhj1554iVUB2EvnRDRA+mQ8Z1nIcjYrHxayuM536/n/v1w/EeXm5bPSBRPknskOC1libW0VHhGZkJg0zC0rKDBAYrpGndzdXN3dTiYkJjk7OSo2gvzs7Wy9vTzj9sTb29nKf6WyhYUscXZyTEg8yZWXcHZyHODkKH+lh4aPpkAvezvbk4nxu/bER0X/xi3fEBQY4NzfUZ6MFg3GoNwbDgAAANDYmJsb3r5dzNo1NXT6tMdffz3KySmZPdvOwEBHs7EBAACAKly7du3hw4eajgIA3im1tbWqG1yLiIKDg0NDQ1V3DgAAgEZuWchylhxgb2cbND9AWm2AYj5/uJtnsVhugQh3N1eR+gdxe+KXhSx3dnKMjV4vckZ/Xx95yjOwwgbCI7Mt1m2tTiUeqLO7sJTUdFYZgoicnRyD5gcoNh0OAAAAAABqsG/fP+PHJ9XWCoho6NA2p055qO3UpaVVTZvqlZZWxcXdc3FpbWPTTG2nBgAAaJwiIiK++uorTUcBAO8mDw+Pw4cPK3fMWbNmbdq0CRUaAAAAVI4tx8Cra+kHUx5va3TkstAV3HoH4oICA+p873xe4GL2qrq7m6u0M3qOnyZ+Fns7G9aIiollxST8/er9jruzk+PJxPjVEZFxe+JTUtM9U6exQgv1XbMAAAAAAADUYNy4jsnJo3/77Y6xse7KlR+o7bzz56f+9NP1Tz7p2KSJ7rZtd1q0MHRysujb13zpUgddXW21hQEAANCozJ0718HBoaamRtOBAMA7qF+/fioaGQkNAAAA6sByGupkb2cbv/u3hpwoITGJZTM4OzmKFHIQ5tzfUSShwdvLk6VKFPP5CYkn6fXSGArEYMrjhYUsmeDlGRXzW0JiUkpqekpq+q498VujI015PAUGBAAAAAAA1XFyauXk1ErNJz19uoCIjh/PGzOmPRGVlVUfOZJz5EhORMTVa9e8OnQwUXM8AAAAjYGent7QoUM1HQUAQP0goQEAAOCd4u7mGhZSkpmZJTuFIigwQFrxhleFIkJWyLNWhQz2drbrIlZkZE7btSc+48ZNZDMAAAAAAAAnKmpQVFTWhAmdBw5s/cUXPa5ffxEQcK62VlBSUt2t267KSj9NBwgAAAAAAG8ELSIKDg4ODQ3VdCQAAAAAAAAAAADQSBUUvGzbdrtAQET0/LlP8+YGmo4IAAAAAAA0adasWZs2bcKKdAAAAAAAAAAAAKBhbdoYf/aZDREZGOgaGyutrOzZs4+6ddvVvfuu48fzlDUmAAAAAACoDRIaAAAAAAAAAAAAQPOiowc9fjy1sHCaoaGOUgZ89qx8yJDDd+4U375d7O5+7Pz5J0oZFgAAAAAA1AYJDQAAAAAAAAAAAPBGuHWr+MSJfLbwRMOdPl1QW/tqrNpa2rv3vnLGBQAAAAAAdUFCAwAAAAAAAAAAAGiej8/pQYMOjRmT+OuvN5UyYNu2TYU/Wlk1UcqwAAAAAACgNkhoAAAAAAAAAAAAAM07dCibNe7fL1HKgP37W8ya1YO1zc2N/P1tlTIsAAAAAACoDRIaAAAAAAAAAAAAQAPi4/8JC7v04kUF+/jVVz21tKhLF15gYC9lnWLDBpf79yemp3s+fjy1SRNdZQ0LAAAAAADqgYQGAAAAAAAAAAAAUDcnpwOffHIiOPhChw47btwoJKKlS997/tzn1q0JzZsbKPFEHTua9OtnrqWlxCEBaNKkk9raUXp60WFhlzQdS6NQU1MTFRU1e/bsuLg4TccCAAAAaoWEBgAAAAAAAAAAAFCr/Px/z59/wtolJVU//niFtc3MDLS1kXoAb7ro6KydO+8JBFRdXRscfGHXrvuajujdN2vWrM8//3zjxo0TJ05cvny5psMBAAAA9UFCAwAAAAAAAAAAAKhVaWmV8Ec+v0rakQBvoIMHs4U/btlyS1ORNBJVVVVbt27lPm7YsEFzsQAAAIC6IaEBAAAAAAAAAAAA1Kp792ZDh7bhPn72WXcNBgNQXx98YCH8sUePZhoKpLHQ0dER/pifn8/n8zUVDAAAAKgZEhoAAAAAAAAAAABA3Q4fHrlq1Qcffth240aX0aPbN3zAQ4eyp0w5FRd3r+FDAci2ZMl7PXo0Z20DA52VKz/QbDzvPG1t7Y4dOwpvuXPnjqaCAQAAADXT1XQAAAAAAAAAAAAA0Og0aaIbFNQ7KKi3UkarqRF4e58sK6uOi7vXo4dZr17NlTIsgETa2pSZ+enNm8XV1bX29maaDqdR6Nq16+3bt7mPt2/f7tu3rwbjAQAAALVBhQYAAAAAAAAAAAB4u+noaPXp04KIamoE9++jFj2og42NKbIZ1KZr167CH1GhAQAAoPFAhQYAAAAAAAAAAAB46yUlfbR5801dXS2lLGABAG+Ubt26CX9EQgMAAEDjgYQGAAAAAAAAAAAAeOsZG+t++aW9pqMAAJVAhQYAAIBGC0tOAAAAAAAAAAAAwNuqoqJG0yEAgMohoQEAAKDRQkIDAAAAAAAAAAAAvJUiIq4ZGcUEB1/QdCAAoFrW1taGhobcxxcvXjx79kyD8QAAAIDaIKEBAAAAAAAAAAAA3koXLjwTCOjiRcxrArzjtLW1O3fuLLwFRRoAAAAaCSQ0AAAAAAAAAAAAwFtg//5/Bg48FBSUVlZWzbasW+e8YYNLdPQgzQYGAGqAVScAAAAaJ11NBwAAAAAAAAAAAABvulu3inbvvp+W9tjMzHDr1iE6OlpqDiAyMnPu3HNElJz86NKlpydPehBRy5aGs2b1UHMkAKAR3bp1E/54+/ZtTUUCAAAA6oSEBgAAAAAAAAAAAKjDuHEnMjMLWfuDD8wDAuzVHEBc3F2ufepUQVZWka1tMzXHAAAaJFKh4e7du9KOBAAAgHcJlpwAAAAAAAAAAACAOrRubcy1jxzJdXY+ePbsI3UG0LmzqfBHIyMddZ4dADQOS04AAAA0TkhoAAAAAAAAAAAAAAlevKjw8Pjjww+PPnr08ujRkZMnd23f3oSIjh/PS019vGFDpjqDCQrqZWZmwNqDB1t26GCizrMDgMYhoQEAAKBxwpITAAAAAAAAAAAAIMFPP10/ejSHiOLjH8ya1WP79qGpqY9DQy9aWho/flw2f35PdQZjb9/85s3xBw9ma2uTr6+NyN6XL6uNjHS1tNQZEQColaWlZdOmTUtLS9nHkpKShw8fWlpaajYqAAAAUDUtIrK0tGzTpo2mIwEAAAAAAAAAAIA3BZ9fdedOMREZG+t26cLT03tDS70KBILbt/mlpVXa2tShgwlXxQEA3j1ZWVkvX77kPnbr1s3EBMVaAAAA3lk5OTlPnz7VdBQAAAAAAAAAAAAAAAAAAAAAYv4PqPB4YTg3YiYAAAAASUVORK5CYI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AutoShape 4"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VREEAE7EQNFwQK7eR67uxu7uwUBRVEUGxVsVBoEpLtjc+b9Y3FdkVgB63nP73qv75uZPXPm7Lq7zzLnPvfdQm/t6t4AkJ1Vtm37Y3llDQInhHwRm/U1ksPYWAlEOdkZeRPGO0RHLZBEM1RW8ut5AX8UmUxWUFC4f+8+ABTk54sPPn/2bNXKFeqqqoMHDwkIvJEQHw8ANra2KclJzXjp/4C01FS7LvYAMPeffzzGjs3OzgIAgiAqKyoAoH0HK2NjEwB48ugRjUZXUWn+eBQEQRAEQRAEQRAEQRAEQRAEQRAEQf6rKA03+SUMDBSDgyf17HEgK6tMS0s+J7dM31BrxIi24kcxwABwQyOV5MS06TOvXbk0SnLi8OFtHLq2fvok4f27lB07nyyY37WJIyGTSVevTnUeuHj7jtCFCxzrbIfB5Mk2JiYqffodDwy816Mn78J5d21teQAI8B9na7tt586QhQt7m5qqSp+kpsYBqPjwMbtbN+O6Os7JqwBCSMKkIwYAw7CSgrJBg9uoqrKljxcVV5EpGJ8vKi3lysnRlZRZIiEOADyeCIDk7mYp3bhXL9P+TpbBt14btjDARUB8k9oBpIpWVIcsUChYcmJe23amw1zaAMDs2V38A6IePogyMtURCkS1vyhASDrEMCw/t7x1K3UrKx0AwEX4SLfzGJlMpZKF/LJ9e8eTKSQA2L3naVlJoWELPZEQB5FIWZkl6Y7HE6moqh49MnbYsLYAUFnJP3v27dmzT/v0bbd2TZ/aBtBIXbt1uxl4fenyZSQyedGC+dcCbyQkJACAkYHB/PkL1DTU74XcbdW6ddduXTeuX8/lchkMhow9i0SipOQUCoVCp9O+vOCAYVhlZRWO4ww6nUQi0eg0OQ6HyWTK2CePx3v95k1aWkZObk5+foFQKGSxWKqqKnq6eqYtW5iZmtZzbnFx8dt3EVlZ2VnZ2UVFRQRBcDhsNVU1Q0MDU9MWhgYGMo5BrLCwMOlT4tTp0yvKy8vKy4a6uFRVVomf4P17954+ezZ//nx1DQ0ACAwMtLCw+KHOEQRBEARBEARBEARBEORnwAkIyofQYqKHMhZaRJQIoasSNlLjmyVcCIIgCIIgyB/iTwloAIAe3U2uXp3o6noyOxuqyis9/nGg06uHJy/PAMCEQpGWrpbP5fBJEzr27dtScuLxo8Natd5JoTMWLgh06GLY+UuRhUYb6NRyztxJixYe6mxr6OioV9+Ye5iEPZs10Pnko4fPOncpWL60x7RpnW1s9I4e85w6Zcfx4xGHDrlMnWorCU5QUWYC0F69Sq+nTy5XUEfOA77L0G+mhAsKKpNTSkU87omLoyoqBZOn+JUUFgCZTaaQRbzs4SN62NrWfCnOnh7Zq1fRx49J6tpaTAYVx4nvrlVdMIJEguISLgB+6rgriVydyeP8OTfTltuSE7K1dFVEIpz4GgMBUhUovu4K+cXTpjiTySQAGDXmckJ8ulFLveT4tH/+7TdggBkAFBZWnjrzVk5RBReKM0OI9PQVJUOZO8dhx/ZBioo0ANiy5eGJU68T49MBCl1dbet5ARth4uTJTv368bg8JSWljIzMhISE8R4ejl27hj554jpyhImJyb49uxMTElqYmtLp9EePHvbvXzP3Rl1KS0r6DRiYnBinpqWrpKQsEAgAAMMwkUgkEAhy8/KEVVUGJibKykq62tpdHR1mzJjGZrHq6i0uLv7EyVMh9x9EvHkLIAQADR0DDoctEory8vMqSgqpLHktdfWlSxZOnza1xrnPnj0/febcs/DwmI8RAAAYVVtPj8Vk8vn8jMxMEa9CSU1LVUlx27YtQ4cMlvHZPXr4UEVVlUqlPg0NXbR4SUszs21bNiclp7i5ufXu23fOP/9YtG7tMX48ALwMD/feu1fGbhEEQRAEQRAEQRAEQRCkueTyIZcPqjTQpAEAVIlg5EfiSREAwNH06hVI57OI4Hw43Aqj/ykZjREEQRAEQZBqv/8HGkEQERGZRUUVADB8eJvbt6dVlVcAlI8Z017SRkuLA0DGcYJOJwNQN215LN2DmZnaypW9BVXFGIU6dNgZLlfY9FF573Ju07ZD164bSssa6K1TJ92XL7wMjVqnfU6YPv1yF/uDJ068GjPKctRoF4Iomv1PoEDwtQdVVRaA3ItX6UIhXleHdBoFAMMwjETCBEK8uIRXXMxNTS7Q0FJ3+zbjQmJifkZqtqGx5rBhbceNtXrzymv27J7duxpatdPoP8DuyKGh33eupsZ+8cJr+HDb3MySz0kZaSn5aeklmZllaWklaSn5FRV8KpUEQGAYJhTiRXmZa9c5dbTWkZyurS0fcneqtrZSTnZZVZWAVyXgVQl5VUJe9baAW70r5FYJ8rLy7R0tvby6AMC2bY99roQZmOgkx2dZtDHcs3uQuMPbt+Nys3OVlJhEdWoHwtREWXI5CwsNRUVabGyeXZcDS5f6fU4t0dLXArKeg8OPJRJoUEdraxKJFHTzBgC4ublduXTx1Jkz+np68QkJT0NDY6KjDx089P79ewAY6Oz8/t072XtWUFAIuOpz+sw5Bp3+OTW1vLysuLgoOSVl/ZpVN6/5XTx7yn3M6M+f4iIjo27eDl64YF4rC8sPHz7W2tWGTZvbW9ts37Y14s1LOou1YvWaxMRP2ekpibFRyYmx6SlJFy9dUVJUSE1JDAt/UePcadNnOTh2P37sWMzHCC1dgwMHD2dmfM74/CkhNvJzUnx6SuK2HbsqyssT4mMiIt7L/uw+vH/vPGgwAAT4+TkNHHgjMFBBUbGwoMCkRQsmk7ll29ZeffoAwIvwsCpu1TBXV9l7RhAEQRAEQRAEQRAEQZAmOp8FVuGE6TPC/hVh9oxo9ZwYFEH0elsdzQDfrvTyz4XRH4khEcSAd8TYSELrCWEQSoz4QISV/I6hIwiCIAiCIF/8CRkasIsXI/bvfzh+fJcZM+z69zd7+vRf791Pzc3VJS2MjZTZ8kyBACeRMC1dlccP40JDkx0djSQN1q7p/fjxp8ePEnOyS3v3Ofb0yXTAmpohLCxsjoHBKnPztSlJa2n1huYaGiq9fuk1ZdrVAP83Yc8/hD2P373vmbaWPABt3lwHKvXri6yuLoeR5eJjc16/SutsV/usvJWVtpwCh8sVMBgUkRBXV2OTSFh5SeWSRd1YLJp0y48fswHy+verrrLRpo3mvn1DAQCAgLoTpDGZ1KtXxz1/nvLg4afY2Lyc3HKREKczqG3aaEZH5zx9mqyoxBLhREZq5sSJvVat7FXj9C5d9D99WvLuXQaTSZW6yvdXJCor+Nad9ADg3Pl3ixf7a+poZmWUcORYgYGekkY3b8UCUMXbQiFOojLMzNSkezl79u30Gf5VlVUGxvoARFZmaft2mh076tb17Bqtk43NqVMnh7m69unX7+zpUzwut12H9s+ePweAJ48fL12+fMjQoQDQxd7h0oULcbGxZubmsnRLIpPbtbNs187yxcuXhw4clNPWEgj4lVVVHa2tWpubd+jQfoTrcEd7O6858wwNDMhkcmJs1PTZ/4Q+vEcmk6X7mTJtxvGjh1U0tFWUVQoLCwID/Hr3/uafRlFRYZT7yLy8vH//mU2XqoghEAj7DRj48P5dHUOT8tIyFosV+vi+ifE3FU80NTUXzp+bnJJyaP9e2atpvHn9uri4yLJdu/Ky8vj4+E+fPg0eMgQAnAcMSIiPi4mOzsnJ1dHRAYATx48bGZtgTf5IIgiCIAiCIAiCIAiCIIiMzmfBrNhvctNm8iCTV0tLLTpk8QAA7hV+c7wS4G4B3CskxmrCQkNMX9bbZgiCIAiCIEhz+v0BDRgG48ZZbd9+99Che8dOvFo4z3HT5gH29t9M9pu2UNXVkU/LKKXTmTQaGUB08FC4dEADAPj5jtM33MQV4M+exg51OXvtmic0DYdNjYpcqaX1j2X7rbExS+tvrKLK8vfzOH2q9dHjL9+9z4x8nxT5XqimobNmVS/paVx9fQU1NXZudsaDR0l1BTS0b6+tqsrKzikvyCs/f8591Kj2lZWC0pIqTS35Gi2jYnIB8E5SGRS+aHjmuEsXwy5dDGsctO60VygihEI8My1t6NDOJ06MqPVcBoNiV8fgvxccHO8x7ryislJlpYDPrXx4f46xUXUOhoL8ipB7nxRU5AmCAAAeX6SswjI0UJKcO3/+zV27QhhseaMWmkIhTiZjfG7pkME9yOTmzyyyeOmSgf37C4VCJpP55vWbnTt3Xbx0UU1NHQC6dutW3YggAMO62DsE374tY0CDBIVCAYxEEABAIpPJRUVFkodmzpgecP1G6LPn2lpaOoYm79+/j42Ns7BoLWmwc9fu40cP6xmbMuj0hJjILdt21IhmkGjbto2cnLyKiorkiNe/cx/ev2tiboGLRCWFBZcunq0RzSBha2tz7rScoqKijM8o5O6dfv0HAABHjhMcElJaWnru7JkL5y/cvH375u3bABD2/Lm45Y3rgdt27JCxWwRBEARBEARBEARBEARpomIhrEuqjmZgkUGfAWlcqBDV3rinElaFE/65tT+KE3A2C3xyiB0tsXFaP2e4CIIgCIIgSN1+f8kJAGjbVrNr99Y0hiJHjrF5S5Bj10P5+ZXSDZgsqmkLlcpyHgDgOK6kphx0Ky4trVi6jYoqK+TuFFwgYrDlr1//4DrifNMHpqnJ+vBhc1zsZweH3bK0Hz/B+vmzmWFPZwYFzbx969/XL2cxv82poKenaNlWEwB/EppSaw8fPmSNHXc5P79CSZlJY1CuXY/Oyy1nsajfRzMAwIuXaQDKrVqpf/9QI0yY6PvmdQqbQ8tMy5w6tXdAgEfT+wwKih0w4Bhbnk2hUUqLis9f8OzS5WskxO3g+ILcAgV5uni3okKgpSFnYKgEALm55QOdT+3adVdNS01TU04oxDEMiou5dKbCxAnWTR/Y9+wdHEVC0fFjxwBg644dq9asIQiCIL4GcXvv3Dna3R0Aho8Y8eHD+5SUlB/qX6onQvJ/JFq3asUrL8UwwDAMx3Ec//rXVXp6+orVa5U1tGlUWnFJiba+0bQpk+u6SldHh7S0tDUrl4t3Q0LuHTm0X8/IlMDx7Owc+27dBvTrV9e5Y9zd0tPTJk0cL8vTifz4MTExccCAAQAwc9rU/fv2ycvLz5rt9Tw8PCUlZceOHV06d+5sZwcAt4KCCgoKxnk2NcAIQRAEQRAEQRAEQRAEQerHw6FYCAmVsDSByOEDAGjTIbYL9sIGS3PEwm2wa+2wBd8u1MIwGKsNx1pjm1pgE7ThgDl2oS22oQX23AZ7Y4v1/7JuiIvD7FhiZgyxJIF4Wlx9sFgIu1NhWwqkcX/dc0QQBEEQBPl/8/szNIgNdDJ78ihSW0dBQUH/aWhca4sdz57ONDVVlTRoZa5+88YH8bYch5aanBlyL7HG3HaXLgZBNycOHHiIwZbzu/qyX3/eneBJTRxY27ZqHz6ut2w7z7az94vwubKc0r69dvv22rU+xOcJFRUZZIpcdEzu+Am+PL6IRAIShnG5wtIyXmZmaUxsrojPMzDWAAAtLQUf3w/3HyT26G7SqpW6ro6ChiZHRZmlqMBoYaqSl1sR9ixFXUtb9mQJ9di95+npU2EYlZGXVbB69eA1a/o0vc/r16OHDj3J4jDZbHpuVuaBg2PHjG4v3eD+g0TpkBpeRUXPHjYAcPt27JSp/hnpOXpGOiQMRCIcADASqbggd+WqIfr6ik0fW63cx4w+dGD/9BkzlJSUxo4dKzl++dKltWvXxsbFAcDKNatbtWptb+9w6cKFpcuXy945AQRgUoVQvk2ikZufT6LRKRRKUnxMZ/uurVq1kjx0/uJlbnmxrq4OjuN5uXme48YqKirUdRUymayg8DX25dzFSwBAp9NEIryqrLhXj+71jJBCoSgo1NlzDX6+vgOdBwGGxcTEyMsrGBoacrlccbkKAwOD+fPnT5s2Tdxyx7at3eu9LoIgCIIgCIIgCIIgCII0URoXdnwmfHKg8ts0DBtbYAoUAAAyBq3Y0IoN3ZUxFSrcyCdMWaBJw0ZpgBELAGCWHnyf+PaKJfa0GBYlEFHlAAAXsgEADqcTW00xCw5MjibEtSqOpMOR1lhv5Z/8JBEEQRAEQf4v/SkBDcNd2qxcdbesnM9mUo1a6CQn5nWy2XfzxgQHB0NxA3NzdQCMICRTwtSHDz99v1jfycnM13fSiBHn6CyFu3diOljt8fcbZ2TUpN+SbduovX693dp6bbt2W549W8Dh/NiLxucLX71KDwtPjXif9eZNemZmmaqGMo7jZ06/ARACFAJgAByMwpKTYygpMUtLydnZZdo6CgSO6+krpaVkXvVNB6ABkAH4ACIAuXYdDNhsKp1JVVamv3uX0aHD91UnfsD+A8/nzvEHECjKK5w4NtrFpU1TehM7evTFtGk+HAUOk0nNzcrbvsNt5gw76QZVlYJnz1NZchxJFgR5BXZubvlsr+sHDj4nU8lGprpCAY4TBABGoZCSE3NbtzFes6r2UgvNYsfOXerKytFRUa0tLNLT0mJjYz5//rx8+Yqc3FwAmD5tmpu7O4/LBYCJkyfPmDrl44cPbS0tG3ctEulrJEdi4qfbt2+rqavHR39kyysfOrCPQvn6Hrt1+w6NJY/jOEEQIOS1by/rFXlcbsT7D/IqGjiOEwQOZGo7y7aNG20Nz58+zc3NcRk2DAAWzJ0zYqSb86BBNdpwOBwAyM/Pe/b0acTHyGa5LoIgCIIgCIIgCIIgCPJfVVVVdfPmzVevXjGZTCcnJxsbGwxruK6uWEAu/BNHlAprHjdnw2C1mgcxgJl6MFNP1s4dFOGeFTYhigguqD5CAKxOIgQ4CL8kYc0XwPD3xFRd2GCC0f+InMgIgiAIgiD/HX9KQINJC5VhLm0vXwqXM9EWCkXGpmpJnwocHQ/euz+1V88WAGBgoIhR6CIRQaFgBEFwFOUePUkuL+dxOPQaXbm6tg26NWmg03GMSot4l27dad/5s24DnMybMryOHTWjotZbWCw2NFr15vUSA4NaCkDUUFhQ8eBh0v37iSEPEj/FpwAUA9AAFDV11AAIjETS0lOoKOM5Deg4ZHBrS0tNDXUOjUYpKeV++lSwb3/Y7eBYBpNamFfm6Wk/bFgbU1NVgiBSU4vDw1MDrkW9f5dMY7H1dBWzssusrPZ0stHv1dOkZ88W3bsZU2nkH3pqS5fd3rL5FgC3S5cOFy6MMjRUatxLJG358jubNt1SUlPBcSIvO3vvvtFes7sAQGWlgMWiitu8fpOeEJ+nrfs1JYCqhvzNW7FlxZWauooMOkUowMXHKRRSdnYpgOjS+VEk8k/8g0BBUbFtu3arV6309fPX0NScPWvm9Rs3AWDhggVTp05pYdpSunF/J6cL585t2b79R66AEQQQBIhEIlWV6uwjj5+EzvT6t6Qgt5zOdnIestt7h2mLFpITCgoL0zPS5RXkCQIIggCMIjmxQZHR0SnJKYpKiuIrsjgcLU3NHxltnXx8roxwcweA7OzsW3fu3rpz9/iJE8uWLnVydq7RcuO69To6uq1at26W6yIIgiAIgiAIgiAIgiD/STt37jx+/HhiYqJQKAQAb2/vVq1a7du3z8bGpsFzj6TD4oSv5V7lKcAiQUd5sFHARmkCRda4hfqwyHCuDbYhmXhaDImVUCKEqi95INRpQADk8QEAjqbDqxLiUltMq+Yd68bACYithFw+aNOhJasZOkQQBEEQBPlL/SkBDQCwckVPX9+I8nI+k0kVCERGxioZGSW9ex87dMBl+ozOVh11mEyKQCASL15XUKCnfy54/CR54JdIBQFfJJnLdxpgFvbca5jr2azM4vJKgdPAE4sW9di61akpw2vdWjUufoel5QZDw6VXrkwbObLOhfKPHyedO//uVnBcVnoSABdAp3vPdvZdDFu2VDXQVzQwUPLe/XTvnoeAUdat7bdy5TcpB+Tk6bq6CgUFlX5XX1SWMw4fHj5tWmepMWj072+2Zk2frVsfLV91r7SkikGnqLRQe/Uy7tXLsC1bWAZGLfr2Me3Vw6RPX1Nl5QZ+535KLPh3TmBQ0HMA5pw5g729ay6yb4TKSoGn55WrV19q6WoVFlTwqvgXLkwaPbpDZGTOzJmX5eQVgm6OF7d89z4LCB6Z/PVPCgFfpKjIUFRkAGAiEQFAAACZTMrPr6gqLw8ImGzZTqvpI6zf7r17unftVlZWKicn7zl+gkAoPHnqlIbGN3EAfD6PRqMPGery6OGjW0FBTgMHyt4/hgGVStFQV58ydQaFSk75nPopLhqAPHHytOlTJ3fqVDPjSFlpqVAoJGEkACAIADKZRqPKeK3srOzKqiplFRUMA5FIxGIy5eUbDsRp0JXLl1gsVvcePUpLSy6cO/fo0aPLFy8ePnp04KBB3RwdN27apKyirKSkrKmpCQDHjx07fOxo0y+KIAiCIAiCIAiCIAiC/FfNnTv3xIkTZWVlkiNlZWUvX750dXU9e/Zs9+7dvz+Fi0NgHiRUEklV4JcD4mgGEybsMcMcm2G5Vi1oJFhnggHA/jRYnlgdPtGCBUEdMCoGc+KIwDwAgHdlMD2GuN6+kWEUBQLwywHfXOJVCRBSx3UZ0EEOZupiXRSb9CwQBEEQBEH+Rn9QAqzWrdU9PTvl52RTKCQAEApFOjoKHHnGjJmXNmx8UFrC1dVVEIqqV+2TSRiA4OmzFMnpR4+/nDbtYm5uuXi3s53+61f/WFrq8KvKFFQ427bdse607+3bjKaMsKWp0qfEtQwmx81t+4SJvikphTUahD5JHj3mUvfue04cv5qVnt+nr92BA7Pi4xc+vD91w/q+HuOsunUzNjRUmjK5EwAFCK6xiUqtF8rNKwcoGTuuo3Q0g7RevVqI+Py8nLxN6/u+e+318OHcHTumDXftVlBQeexooPuoHfpGW6ZO8w8KiuHzv0u1BgAAx469sLE7EBT0BDDlU6c8miWa4cOHrPYddl+9+srARDcrvRDH8efPZ48e3eHIkReW7bxDQyMKCisljV++SAWgfFuXjqixTaGQ8/LLy4rzjx4bNXSoRdNH2CAHx65amlpLFi4CgAFOA676+dWIZgCAdWvWbFq/HgBme3mdP3umuKhI9v4JAIIg+AKBsYmRVYcOXew6t23fEUCUkprqf+36Tu/d2dnZ37QngCCIr9n1MEz2VHu41OtJEOJTmxqRnp6efj0g4N+58wAgIz19144d3bp1O3TkyIf37z09PR6Hhjo4Ou7euUscObF961YAGDN2XBMviiAIgiAIgiAIgiAIgvxXPXr06OzZs2VlZRTrvvSJ6ym2X9ekpaWleXl58Xg8ABASEFkO57NgcQLh9I5o8YyYEk1sS4GrX6IZOivAk061RzPEx8dnZDTptrC02XpwojXWRwW6KsEZC0yTBipUONcG22aKibNBPCoCcXDDD8EJ2JoC5s+JhQnEy2+jGQAgnQs38mBgBDE3nggtgrhKqBDV3g+CIAiCIMh/zx+UoQEANm3o6+f/ITOjWEtbQSTChUJcVZXNkaOvXBF89vxbCoXMYlYvTycIwCjMVy/TJedmZpUePRp4/UbSvDkOixZ1BwBtbfmId3MmT7l68uRTjoLSmzcZ9g6HZs7ovH59XxaL1rgR6uhwPiWu7GK/7/SpG/cffBo0qFX3rkZycvSY2LwnT5KvBUQAZKmomU+a2N9lqEXnzvq1dtKmjWbf/q3uBj+OjsmptcHnz8UA2NgxHeoaxvOwzwDZAwb2nDixEwB0727cvbsxABTkV7x4mfYkNOXc+bfHjvofO8ppb9Xa0cGwT+8WA/qbUahkAAgL+7x6TUjI3ViAcgNDM98rYzrZ6DXu1ZC2bdujNevuV1Xy9Yy0P39Ks2xnHBg4wUBfcdasawcPPmTLK1aUa6mqssWNKyv5YS/SWfLsb/vAvsQ0VEczpKQUEkLBufOT6nkpmt3+QweHurjs2b+fwWACQGZGhnUn643rN0yYNIlbVbl8+Ypd3t4AMNLdvYWpac9evTdv2rh1+46G+yUAgMAABEJhYWHh2tUr9XR1AYDH423cvHX92jUPQu4BIdi6bcemDesmT5ooPonFZpHJZB6fj2GAYQAikTjtnixUlJRpNCpB4AAkMplUXs6tqKxo1Evy1ZZNG4cMddHQ0EhISCguLrly9erLFy9sbG3bWlqePn1m5oyZY8eMGTRkCIvFAoA1K1f+YEkOBEEQBEEQBEEQBEEQ5P/L1q1bCwsLKZ36sTbfBBIZAEQfQivmdgeCwFjyseX4hIDXRWZdIsqgsu4p/IGqcKQVxpGqxIvjeFhYmL+/v7+/f0pKCoZhM2fO3L9/f7OM2VUDXDVqLhyapgspXDiYBgDgFUuEFMAaE0xFKtdqOhfyBQAATDKYfZtaN7ESZscSYSU1L6ROg5YseFdWHb6AE3AyA05mEADAIMEgNeipjJmzoL0ckDCoEAEfByVZs7siCIIgCIL8Nf6sgAYNTblzZ9wHDz5YXsFks6g4TohEBI1K1jVUzskpZ7NpNBoZx6vnvBWVWB8is7OySrW05AFAjkMH0Ckt4y9e7PP0aUpg4HgAwEjYiRMjbG31//k3EAghk8PatSvk+o3o1St7jxtn1bhBamtzPiUu6dnr6JPHiQf3hx7c/xzIJBAJAEDPUM19ZK85/zho6zSQ299jXPu7wU/evcuu9dHYuDwAtoYGp67THzxKBSBtXN+nxnEVVbaTk7mTk/nqVb0uXny30/tpxNuPEW8/7dv7rF0H7VHu7blcwabND/lcPgBh0sLo8aMZOg0NtUFJSQWzZ1+/ffudoqoamUpKS85wd+986dIYABg9+tKlS080dPSYDEpFaa66WnUEQ/iLtKSEPG19xW97qo48JpEwHCeSEzPlFeR9fSb27WvaxBH+kCFDh2qqqkyZOPHU2bMAcC3A39zMvHfv3gH+/h7jxpVXVnaxs5s5a6ZIJAKAyVOnzv33H18fnxEjR8rYP4ZhFAolNS1NHNBAp9PXrVmVkpJy4fxFk5ZtMzMzp0yehBPE1MmTAEBVRVVdXT0yKkqOw8EwDHBBQaGsCSHatLHQ1dXNLyxUlFegUCjlZWXZ2bUH0MjoxPFjSopKbqNGVVZWnj196vnTZ/cfP5ZuYGNr++jRI3VNTQBYt2a1QCDw+vffplwRQRAEQRAEQRAEQRAE+Q/L4kFyJU7SN2euuiyOZgAAsqUjc/5RPC+NPmoJ0BhBAFBcy7lGTBiuDipUrKM82CpUHxSJRI8fP/b39w8ICMjMzJQ0JgjiwIEDI0aM6Nat2897OgsNsDOZRIUIioVwNgvCSghPbayLAsRXwtks4rnUs2jJgpMWWFsOAECBAAZFEJm86oc6yIGHFuai/jU0QUBAfAWsTSLuFHztgYuDbw745hAA0FcFXDWw+fFEuRAGq8Hx1hjtD8rLjCAIgiAI0lR/3E+bQYNaLV85KD87ky/ASSQMAAiCwABTUGBSKCQcJ74UKcBYTEpedllERJb4xFbmagAkVTW2roH+jRvvbDvvLy+v/hk4dartm9f/9O5tVpRXoKCinJpe6uFxoW+/44GB0Y0bJJmMUSgYg0XTM1TV0VfU1pZXUVdQUuacPz1y21anBqMZAKBvH1M5RcOQkKjkpJp1KwAgK7sMgMLj1h51nJZafD3gub2jfYcOOnX1z2RSJ02yifww98TxKRpaaioacjFxeUsW31iz+o6SMpvBordsqfnqxT9Nj2bYuvWRtc3+27cjdQx0ivOLyRh25MgYcTTD5MlXL10K09E3oFeHoYjat9cSn/X4URIAn0ImfQli+FpTgUIh5+dXpqVk9ulrEflx3i+OZhC75ON7+ty5/Px8ALDt3LlXj+5z5s4dNnx4eWXlrp07nj1/PmbMWDNz89ycHABYsnTZ5YsXoyIjG+gUAwAMCJC8gaUfHD58GC4SCQQCLS1NBkdh0+Zt4qqBZDKpT+9eVaVFJBIJwzAg0969eyfjs5CXl2/frl1RTjaJRCKRSISQ9y4i4odeB2kvX7y4e+fOwiVLAIDFYq3fuOnE6dM7t2+P/PhB0oYgCG1dXQqFIhKJVq9dd+LMmUZfDkEQBEEQ5K9WVVXVsmXLyZMnX7t2raKiqVmyEOT/3O7du7EvUlJSfvdwfptp06ZJXgdnZ+ffPZza+fj46Orqdu/efdKkSYcPH/7dw6nG5/M7duy4du3aZkw4jyBI03FxGPWRaPWcyFp9m+39EGMrAAAhEogfpTpNonuuARpD+hQdOgxWg1XGmI8lFtMFi+iMrTTGZuqBrQLw+fzg4OApU6Zoamr26tXrwIED0tEMEp8/f/6pT0qZCufbYIbM6t2ESliRSPR8Q0yP+SaaAQDiK8HpHQEAZULYlFwdzUAjwRJDuN8Rm6jzTaIFKgYWHPCxxPzbYWM0obMCGDO/6e1uAUyNJsqEQABcz4MF8TUKViAIgiAIgvzd/riABgDYsK7vxIk9s9LSuDwRiSweIQFfC4dVZ2ggkTAAfkJidWCqg72hkqpccQmXRMIMTHRfvogd6HxK0qeFhUZIyJQtW1x4VQJBVaWGtnLI3bghQ04OHXrm2bOUHxpeWlqpju7GB/dfcSsFaSl5Gan5mWlF5RV8EoX877wbhw+Hy9KJmhqni52+kF+weOnt7x8VCHAAbn5B7bc+9+5/DkTuzBmdGrwKiYTp6StVVPBJGGioc/QMVXUNVHg8gbwcLSZ6gZIys8Ee6nH7dmxH671LlviLcKCxWBmfs/oPaPP+7b9Tp9oCwLZtj0+cuK+lp0WhYARBVFYJqXR2v74txec+epJMojII4uu/KYZhZDKptIyXnJhGwohd3iPu3pmsp6dQx8V/ru49eth27Dh86FAA6GjdSUVN/cHDh8NcXDLS0+fOmy9uk5+X17tXL5/LlzQ0NefOn7dq+fLKysp6e8W+/J9a/qJQU1Ghy8mJRCKRCFdX18jKzo6KiRU/NG70KCBRy8srMAxT01C/feduWXm5jE9kmMsQABwncABgyindDbkv44k1FBQUbFi3dtnyFfLy8gBQUlJSUVGup6/frXv3VatWXrl8qfoZYtVRGhM9PfW1tMZ5eDTucgiCIAiCIH+769evJyQknDhxwsXFRUdHh8vl/voxrF+/fubMmQKB4NdfGvkPW7x48eLFi6X+lPvjmJubi6f8Z8+e3bgetm7dKokboNFo0dGNXAjRvLKzs89IhYyvWrXqNw6mHnFxcRkZGY8fPz558qS/v39dzfh8ft++fX19fX/NqK5evfr27ds1a9YYGBgMGzbs//aLMTExUfLeHj9+/O8eDoLA/jS4lS9e+4NhShoAAEJ+5QxbQfBp6WZEQaZydtyOllicPRbdBTvXBptvAP1UQJsOAFBVVXX9+nUPDw8NDY0BAwYcP35cvEKpVhwOp1evXj/zOQEA9FSGd7bYkVYYi1zzIRoJ2st9LTZRJoKB7wiTZ8TxL9FWXRRgqRFGrlnL4qteynCwFXbHCnvXGXveCVtsCNa1rVY7kwW363wZEARBEARB/j5/YkADAJw44Tp9ep+cjKyC/AoKRfzrr8a6dvEG+cOH6gwNKqrska5tywoLSWQMF+H6RvpPHkdPnx4g3e3ixd3fvflnuKtVTmYxkMja+qrXr3/o1uPI2LGXH9xPlGVgT5+m6uuvzMxIHzqs2+KlPTdsHLhiZT/PCZ3MTFULCioj3sbMmHF+0KDTr16lNdiVZVsNAAVfn7cbNz6QPl5cVFVawiVTaD6+Hyor+DXOKivlHTv+ksFs0a2rcYOXmD//Zt++hxgsGpNJragUFBVVFZdwcRwwEmnP3qeyPN9aPXmS5D7qopPTibfvsxRVVUuLCg31FE+cGHv71kQDQyUAuHMnYfHi6yrq2jQqCccJDMPys0t69jQxM1MDgLT04oj3WUrK1eUnxH9L5xdUpnzKxAh85qye79/NmTvHsdHDaxa+Af5Pnj17ER4OANNnzCgqKvLz99fWqU6JcT8kRE9X92NU1JnTpyvKyx0cuw4fMWLGtKn1dIhhAET1fT9x9Ib0oyUlJbzKChKZhGHAF/CZTKa6qqr4IXNzs/nz5mWnp+A4oSivkJWWsnOnt4zPwn3kCOehw5PjY8hkiqam5rMnof4B137shQAQiUQzp0+bPHVau/bti4qKHLt0UVRU5HDkKBRKJxubgGuB7qNGjxg+LCM9Xdw+JSXl7IUL/oHXf/RCCIIgCIL8BxQVFRkaGkrmS5hM5tu3b3/3oH6DixcvSrZ79+7NYDDqafwz7NmzZ9WqVYcOHerRo0dOTpPqjiGIGEEQXl5e27Zt27Zt2/jx44VC4e8e0U9RWFi4ZcsWyS6FQhFHdf923t7ePB5Psuvn5/eLB3D79m0LC4u5c+fevn27nmj++Ph4yba5uXldzRYsWBASEjJy5Mhx48aVlHxXMb65HTx4ULwhEolwHKdSUXl5BPkjvCipGR7HPb5clBhRtX1S1baJoo+hougwvs8OfFqHvZyEKTqgSfvasry83MfHx83NTV1dfejQoefOnSsuLq7nWhQKpX///vfu3dPRqTPfbTMiYeCuCR/tsP3mmLMqtOVANyVYa4JFdMYeW2PX21eHLBAEPC0GHv71xEdFECbzl6IFB5YZYfMMvoY/KFFhYPUNRZgcTaxLgu0pwMdrPx1BEARBEOQv8ocGNADAoUMuBw+OrijnJSdmikTifAxQI08DlcF4/yWgAQDWrunNYsvn51WQSABAaOlqHTkScvbcN7dQzc3Vr/qOvXFjYof22pmpWRQGQ1WNc+HCq169jw10PhV8O66eIR079sLRcZWxicaLF8sC/MZu2dR/+bKe69f1PX1yxIvnM29c8xg1ujudqXjzZoiNzZ5Fi4IKCupbsm/RWgMAV9dSWrHi1uAhZ44efXH27JuFi2516nwgM6tUSVXz0pX3Vp32eY732b79iX9A5Nu3GVWVgjt340uKMqysDeqvFvHyZWpnuwO7dt0FMj0/uzg1uYBCwnR1FbS15DAMcrLy5s07vXBRLckh6vf6VdpItwvduh2+cvkdR5ENwioBT7hihdP7d/9OnFidMSI3p3zwkFM0JlNeno7jBAAQBADwp0y0Fjd49Ci5tKiEzaKKRERBYVVqcm5qco6qEnPhwr6vX3od2D/UyEj5RwfW7PT09BfMm9fVvsv3D61fu6Z3375cPv/s6dPnLl7Ky8sDgNFjx3awspo/d05dHVJIJCBEAIBhGI/Lo1K+uYFyK/gOiHAKmUwmk7PTUrrY2RobG0ke3bF9ywDnwckJMVweT9fQZP3GzZev+Mj4RM6cPGZqbpEQ85FEJimrqU6aMu3Vq1cynis2e8aMPn37Dh4yBABu3wp6HhZGJZHGjh490tV1jLv7P7NmLV68SFFRqbCwunhK1y5dXF1cOlo3nEEEQRAEQZD/GIIgxo0bJ53I18TEpHXr1s3V/+XLl7Hf6vjx47KMs6io6M6dO5LdUaNGNdcrIKNHjx7NnTtXvP3s2bNOnTrVU7aMw+E040tkbW1d/9h0dXVl7y07O1tyoru7e3MNcuzYsdJD2rBhQ3P13DhDhw6VHs/48eMb0Yl4sfWcOXOafXiRX4rrBQYG7t+/X7x99uxZV1dX6fl1AHB1dW1E/717967/PfOLrV+/XnpKrKqqaunSpT/Uww+9o0JCQmTpMzs7+8CBA9JH9uzZk5SU9EMDa6ILFy5ER0fv3r3bycnJ09OzrmbSAQ2tWrWqtU1gYOC+ffvE2+fPn7e0tHz8+HHzjlbahw8fnj17JtldtGhRs1/ij/3YNkL//v2bdzD37t1rthca+cvxcbiWC1OjicERxIgPxLhI4v6XMrzb1fNZF9ZWLh/C99kJAEAQguDTFf92q5htzz28qENrs0GDBolbFhcX+/r6enh4aGlpubm5+fj4lNebx5ROp/fu3Xv37t3p6em3b9+2tbX9uU/yW6pUGKcFF9piTzthge2xOfqgQwcA0KLDYsM6kzC8L/uxq/RUhtZsAAAqBgfMsX3mmD4DAKBcBDs/ExuSiW6v/9y8SgiCIAiCIDL6cwMaAGDGDLvXL72cBrbNTCv4nJTL54tIJAwAk2RrUFRkxMXnJ8RXp9DS0JDbudO5vKQQJ4AgCBqNxFFQmzr16qekgho9Ozu3evvmnwMH3FqZqeVk5lGZTC09xVtB0QOcTvTrf+L8+XdC4TfBqzyu0Mvr2tSp3r37dP6UuMzGRq9Ghwwm1dm51cUL7s+eTJ8yZRgAafv28x1t9m3Z8jAhoZYMX6GhyadOv5ZTkAcMI9PpNwJDp0076Ol5cMf2gMT4bCaTiotwEgmLi0k9e+b2okVHhw/b27HjXtsuB9dteADAtGqvWdeLFhGROWdOYBfHwy/C3wAwO3XUmT+/x9Wr454+mf4qfNbLsFn370xavsKJxtTcsd1ny1ZZ7xo8fZoyadLVLo6HfX3eseWZAEIyBjNndn/7ymv9+n4M5tfp+bGeV/g8ro6OolCIi/Mv5OeVG7fQHTy4+l72nr3PAIpSk3MyM0v0dOTHjrM5eXJ0xNt/tm1zMjFRkXE8v8D2nTsJAub84yXeLSzI97vqO3DAgFVr1hoaGER+/DDO01NZWZnBYKxasRwA5sydx2Kxli1Z/H1Xqalpz56HM+TkRSIhQRBCbmXgjZsioRAAysrKduzafejIMRVNjczMrISYSD0Dkz3eO2v0cOvG9XGeE9KSEzIys5gs1qgxHl7/zI2TulUklpLyefGSpavWrJPkgFVWUnoZ9rR7rz6fYqOquLyKyqqefQZs3rItMzNL+kShUBgVHT1x0uS9+765Tfav12xDI6PJU6qTT4weM7a8stJ7t7eHp+cVX9/zly7t2b9/y5atx06caGtpCQC7d+1Ky8ry+eWrhRAEQRAE+RNs2rQpKChI+khUVNTkyZN/13h+F19fXz6/OtGavLz8wIEDf/EAunXrtnjx1x+laWlpDg4Ov349N/IfM2TIEOn31fXr152dnRuqu/djiouLJZOg58+fb8aeZZScnCxZyi9x4cKF8HCZKks2goqKTH8Cr169uqLim5KUPB5v3rx5zTWM/fv3S155W1vb7ysyiDO6S3Y96i4vmJCQINmuK0ND586de/ToIdlNTU3t2bPn0qVLRSJRI59AvbZu3SrZdnBw6NKllnULyM8jJycn2U5JSVFWVha/02g0WlhY2G8cGPLL8HFYkUioPiL0QwnPKOJKDjwugrsFEJgHIgIAoJ8KTLVQ29mzpWZaLfGXlpaWPj4+hYWFZ8+eHTRokIaGxsiRI8+dO1d/HAODwXB2dj5z5kxOTk5ISMi///6roaHxk55g4yw2hKAO2FoT7KQF9sYWU5NKPtFBru7TasMkwb2O2I32WERnbKAqqFDhajtMi/61QUwFVP2U71cEQRAEQZBfh/K7B9AAKyudoJsTAwOjjxx9cSckQcSvBKDLK7PYbBqFDAwGJS+76M3bdNOW1em0pk+zPXnq9asXyUYt1IVCXE2Nk5yYM2zYufcRc77vfObMLjOm2x08FLb/QFhsTBqQGOqacnfvxN+9E7Vl26PJE62nT+vMYFIfP06aOetadNTb1m06hdydXv+AO1rrHrXWnTrVdtXqkNu3wpYujfPea9zN0cjOzsDISIlEIqV+Lrr/8NM1/wiAMgBFCoVs20mvjYV1ixYqeroKmpocOTkGnUEBgqio4BcVczPSS5KSC99/yHrzJuPje/EENic+Pj88/HO7dtpMJhUACJz4lFQYHv75ZlCs/7UoATcFQM3ZueuECdZDh1p8SW7xdYQdrXX79zNzdNy3dMklJp387xyHep7RvZCEw0df+AdEESI+kGkAIhLAzFnd/v3HvmVLtRqNt217HHLnrZ6RviQiBMOwqoqSyZN6UWlkAIiNzcNFQvfR/azaa1lZ6dh00pOTp9e85B/jWXi4ja3t1GnTW1tYKCgqXr927VZwsKeHx6lTpzBSdTDQ2TNn1m/cxGAwlq1YuX7jpgXz5i5euGDr9h3iR4uLinr06R/xLgJwoZyySn5+AWBAZ8ut27Dp0hUfBoNRUFCQmZpMZyvQaTQ9HZ1BA53mz5ujoKDw/WDOnj45wnX4/oOHX71+XSHi7d+3e/++3UYtzNXUVEkkUklpaV5eXlFRsYhXsWDREgz7+o+uqKj48N7dEydOHT1xMi4+oaQgZ9nSxctWrm7Z0lRZSYkgiMKiovz8/KKCQsD5Bw8dkZz47+xZauoai5cuBYB/Zs2KjIr0uXpVVVVtltc/+/bsfvzo4YpVqxkMhkAgEGfsLMjPnzt/foCfn/TVEQRBEAT5P3HlypWVK1d+f/zChQtt27aVngf9z5OeiHVxcfn19SYwDNu8ebOenp6XlxeO4wBQWVk5YsSITZs2LVmy5BcPpi56enq1ZvLn8XiJiTJVA0R+vS1btvB4vN27d4t37927N2DAgJs3b0pPWP7Vli5dKolGcnJyun37NkEQBEFMnjz57du3NBqt/tMbQZaAhpiYmBMnToi3W7VqZW1tfe7cOQC4fv361atXXV1dmziGsLAwSWyEkpKSj4/P9xUZrl+/Lpk7FFepr7Wr/Pz8oqIiyW5dGRrU1dVDQkKWL18uCTXAcXzLli3Pnz+/dOmStrZ2U55ODSkpKT4+XxMc/oz0DEj9pL/qDQ0NT58+PXToUIIgBAKBq6vr27dv/7RpZqR5PSmC6TFEBg8AQFBbmgA9BuxqiQHA6NGjzczMFi1alJiYmJ+fT6PR1NXVra2tu3bt6uHh8fDhQ1linsSBpMOHDx8wYACLxWrmJ9PcHBTBQbF6+6wFtiGZyOPDJB3Mtpabgg1gk6Gr0tddMxY8ssbOZsHGJAIAGGSg/9FLGhEEQRAEQRr2pwc0iA0e3Hrw4NYvwlNvB8e9fpMRFZ2TmlqMC8U3GnKu+kW6u7eXND590tWynXdpKY/NpgmFuL6x+of3n9asu79mVS8AIAhCerYVI2GzZnWZOtX25MlXly6/f/woCUCooqGckFgwd67fpSsfLVqr+1z9WFFaqq3b6sG9aTIO2Npa91bQhDNnLPcfDIuJzfP1ifD1eQsYlUQh4YISgHJlVRPngbb29gZdHYzMW6nL0md2dtnjx0l3QxKC7ybcvfPq7r14qw666upsEgnLL6j8/LkoJ7MYoABAyWVY/8mTOjk51VmuEgAcHAx3eQ+bN/finLl+Wdllmzf1x76Ne0j9XHz7Ttz169G3g+MA54uTeZibqbqNsJw1y05NjSNpiePVBUFiYnIXL76pqKpBwjC8OkMAUVTM1TfUnj7VRtxYX1/x7Zs5Mr6Mv10nG5v5c+datGlDEASZTDl6/ISqququ3XvEjwoEfF8f39TUzwAQH1edLGHHLu+lixfN8fLavW8fADBZrFUrlpPJJDU1NUnWBBKJzONxCwqLRCIRnUZTUVFms9lsFqtFC5P6QwEGOQ8c5DwwKjo6KiomLj4uLi4+PSOTy+XS6fS2bdqYmbXs2KFDx44ddGsrBzhp0oRJkya8fRcRGRUdFx8fHxefnZsjEAjYbFbLlqatzM2trDpYW1mpqFTX+5g2ebK+gf7ylasA4NKFCxw5zpx58yULsLz+nXMn+Pa/s2dpamktWLRYfMPLvGXLka6uQ4cNa/ILjyAIgiDIX+bRo0ceHh6SXzsmJiYdO3aUzCEtXbpUQ0NDnFu7uQwePNjOzq4ZO6zLmzdvrl69Knv7t2/fhoaGSnbPnDlz5syZnzCur2xtbWtdPj5z5kwNDY0xY8aI6wIQBLF06dLExMTDhw9TKLX8GWhvbz9nzpzGjWHhwoUpKSk/dMquXbtqnYiNjIxs27Zt/ecuWrTo+wlX2bVv3156V19f397evhH94DguvbzYzs6ORGrMdEGNsizjxo1rsHIHAJSUlKxevVoyu2NsbAwArq6uLVq0qOes8PDwCxcuiLe7d+8+fPjwBi9UY3bZ29uby+UePnxYvPvkyZP+/fsHBwdLxzRoaGisWLGi/m537tz5o++Zn+3BgweSby1DQ0NfX9/p06eLQweioqLWr1+/fv16WfpxdXWtKzOB2K1bt06dOiXeVlVVraclABAEMX36dMk/9L59+6ysrEJCQsQFWby8vHr16qWkpFRvH/UpLCwcMWKEJCXDyZMnDQwMvm926dIlyfbYsWNr/Q4BgJiYGMm2kpKSpmadqSXJZPKWLVtsbW3Hjx9fWloqPvjkyZP27dtfuHChT58+jXgutdqxY4dQKBRvt27d2tnZubl6lvaHf2wbbdOmTY0LV5LOa1JjwcbgwYPnzp27a9cuAMjMzHR3d3/w4AFaFPHfU4VDXAXk8WFyNFEs/HrcgAHummCviFXhwBWBAgXsFIHx5T+eHTt2vH//fnFxcVJSUnR09OPHj69cuXLx4sUGL6ekpOTs7Dxo0CAnJyc2m/1zntPP1UURbnVozg+CJg1afYno4IpA9IdnaUYQBEEQBJHFqlWriL9KUWHlixeply+/3779safn5UWLbuE4Lt1gydJgAC9Dk616hpv1jbaoaqwDmPv0WQpBEEKhaMWKO8uW3rx2LTImJgcXfXPi/fsJ7u4X5BRWAfxLoi8j05cBLFLX2kChLh41+lIjhpqfV8FkL1fVXG9oslVVYz3AbA2t9WvXhiQnFzb66ScnF872ugYwD8CLwlgO5CUMzgp55dUAC3r0OHInOE72rtq0241RlwLM6WS779Dh8GfPUx4+/LRv//ORbhe0dDYAzAGYBfCvgtLqcR6XnzxOkpwYGZnt5/dx+bJb//xznccVEARB4LiZ+XbAFhq12KpnuFnPcIue4WY9w80AC8aOu1zjunGxudeuRR0/Hnbnzg+M9nfRVFMb2L+/ZJfH4xEEIRAKFs6f//r1q5fh4QBw7MhhgiCiIiPFbbZt2TJ29Cgul/tbBtxERUVFI12HH9i3T7w7a/p0zzFjCIKIjYkRH6mqqhJvHD92bOvmTeLtGdOmAcAvHyyCIAiCIL/fq1evpKcr5OXlo6Ki+Hx+z549JQfJZLKvr28TLyQ9o7bvy2+Vn00y7wgAx44da7C9u7v7z/8D7hu2trb1jCckJITD4Ui379u3b0lJiaSB5L6/m5tbo1+ldu3aiTvp2LFj/S11voTe1vV++Pjxo2SoWVlZkuNubm6S42VlZY0eajMqK/umxvUvHtXQoUMll+7atatAIJDlLOkUHbK8n2uF43iN93nnzp1LSkok86xmZmYNdiKpYt6rVy/JQenF/efOnZMc9/b2lhxPTk6uv2czMzNxy1mzZsn+pIqKivT0vlaWDAoKIggiMzNT8uVGJpMfPnwoe4f1WLNmjbhPOp3eYOPjx49LRjVy5EjxQekoq2HDhjVlMJ6ent/3X0Nubq50CFHklz97v7dnzx5JM+l/2XrExcW1bNlS+u1EIpGOHj1aV3vpN8NvZ2FhIctzlPiNH1sx6YIgnp6etbbp16+fpI30l/APkf6K+P67sbKy0sTERNJg//79jbsK8sfK5BKdwnH5B1//ZxSK708lcngNnxsdHb1kyRJdXV1ZPoMaGhrTpk27e/eujJ+m/yuhRYTCl9df5SG+KhHv9grXeIzPjsHLhb97cAiCIAiCID9i+vTp8LdkaKhBUYlpY6NnY6NXV4P58xwOHwkvLuHKcWgEQcjJ0YsK6a6u55I+LWYyqXFxeb6+14BkoqTMNDFSadNGo52lVuvW6vb2hj17tujZs0VJcdWhI+E3b8Y+D0sF4JeWcdW1FJ49T2lvtcfRwdCmk551R51WrWXKibduw30eT6ipRc/KKuVWcKdP77lieU8d3R/PHSbF0FBp394hLkMsps0ISEzINmyhWVXJ53EFly6Nkc5UIQv3kW1XLE8xMNZ6G5H1avpVGpNO4ISAxwXgA2Dyisp9+ph2dTBs20ZDX1+xpJS3e/fT0KcpsbG5aRmlZSVcIBJHj3Gl0SkAMNL9YlxsuqGJtlBIAGAA1evzNLQUnj1PWbjoVqtW6hUV/KionIj3mbFx+SWFlQBCgKqhLnb+fmP/5Hj8yJgYVVXVY4cPT5k+HQBwHD96+FB8fEKvXr07drTeunkzAPTt3x8Axo0ZPWnKlJmzZi9cvPjk8eOj3dxWr11n2c7yNz+BH/H82bNtWzaPGjPGzX0UANy/d+/A4cMAsHrdups3bgzo1+99ZOTnlOTUz5+dnAdN+lIS+3ZQ0KEjR+JiY3/n0BEEQRAE+R1evnwpniAX75LJ5EuXLolXnPv7+zs6Oornp0Ui0ejRowGg6dnR/2SfP3/+oXQOv0Dv3r3v3bvn5ORUWFgoPpKZmSlJqo/8pbZt23bt2jXxto6Ojo+PT10r5muIiIiQbHfu3LlxV8cw7MyZM7m5uQ8ePBAfKSgoqL+W+Z9v5syZaWlp4u2RI0c6OTkBgJaWlre398SJEwFAJBKNGjUqIiKi6enxCwoKxBsNpmdIT09fuHCheJvNZu/cuVO8PXz48GHDhvn7+wOAv7//wYMHZ86c2YiRhISESFLIKCoqSocjSDt79qwkhUOXLl0sLCzq6vDdu3eS7Y4dO8oyhpYtW4aFhbm4uDx58kQykmbM0PDn+L0f21+soqJCvEGhUGoE1QEAk8k8fPiw5F956dKlgwYN0tfX/6VDRH6adC4MjiA+VX09wibDVUvMqpYyU18VFRX5+vqePXv2+fPnBFFbaQopurq6Tk5Ozs7OAwYMkPFz9H/ocvbX11FAwO7U6u2zWcAiE1tN/9zbsAiCIAiCILX6+3727fIOvRYQSWdSy8r4NCpJRYWlo6NgbKzcyly9VSt1A31FjISpqrLnz3NcueKGHEcDAIRCXM9AOSUxc7jruVtBEw8cGOrr95HFplFplA9R2a9fpQDgQKIZGCrZdtLt3ct07Jj2Sxb3WLK4R0J83qEjL4KD42KicwAEqSn4+3fJABRFZbm2bTRsbfTt7PRtbfTqClDYu/fZ3j0hBiZ6qalFFDLm5+c5bFib5nodevZq8fqVl4PjwciPmbqGarnZpRoaMmcCJODxk6QbN2NCQ1NUNZRwHNfVkedyhbl5FYSgisHm9OjWprOtnp6uApNJzc2rOHLs1f2Hifk5pQAiACpLnq6owCwrLjMytjlx3BUANm9+6OsTpmOgi+O4dDQDALDYtKoq4Y7tD6ovDBiVyVBUYOoaKGIkUlpysq6u/J8czQAAKioqwbdu9Xdyam9l1cnGhkKhxMbE0ui0AQOdACAqKpJGpTIYjF07dixasqRz5+rUxxMnT9bT11u3ZnW//v2nTJO1WMnvtcfb++nT0CXLlne2syMI4u2bN53t7J6Ghjo4OhqbmCycN3fpihXJSUm6urpdu9i/+xhpYGgAAJ+Tk52cnU8eP9byy1ooBEEQBEH+Tzx//nzAgAGSbOEYhp04cUI8EQgACgoKISEh3bp1i4uLAwCBQODm5nbw4MFpf8lPo0bw9vaW5DbX19eXzET+VPUkdReztbV99OhRnz59cnJyzM3N79+/3+A0KvIne/LkybJly8TbNBrt6tWrsk+xv3//XrzB4XBqlLr4ITQaLSAgoGvXru/fvzczM3vw4EFzpbj/LS5duiRJAKOgoLB7927JQxMmTPD397958yYAZGdnDx069MGDB0wmsymXy8/PF2+oqKjU0wzH8bFjx0qyVqxevVp6yfKBAweePHki7mrevHlWVlY/OtUtEom8vLwku2vXrq3ry+TkyZOS7alTp9bT59u3byXbMgY0AICysnJISMjkyZPPnTtHIpEuXrxoaGgo47l/iz/hY/srSd7kysrKtTbo3bv3iBEjfH19AaCsrGzhwoVXrlz5deNDfpqIMhgbSaRxAQBoJGgvB63ZMFcfM6zjWxPH8Zs3b546derWrVsNRlsaGxsPHz58+PDhNjY2f/iNxD8Bqe5X6GQmjNECy5qxRgiCIAiCIH+0vy+gQVWFHRr6EkCRKScnEIiEPBEQQnFEgqamnJ6eoqGBkrGxUnZ2uaLS1+hfXCTSM9S8fev9jJkBhw66XDjvPmb0ITZbX0tTHsc5AJgIxwuLqnyuRPhceb146e2uXY1chlp4jLPatdN5107n4OC4O3fjX75Mj3ifWVleXlxYEvqkNPRJHABVR0/Rsq2Wra1e2zaanax19fQVxVc8fDj833/91DTViwrKKSTs8cNptrbNHG+uoMAIfTzD1Hx7YUG5kjJr4KDTF8+7Dx1a52qJvNzysPDU8BepISGJb99l4EIuR1GBwaCmpRQB8JhsuUFO5t27G7OYFJEQLyrhXrn6MfRpSmVZBZXBVFJm6hqoYBiGYUAik1ISsxlMxo1ATwaDctUvctmy66oaGhQyhuOEVDQDBgBCIUGlkvQMVQkCAAMMAADDMAAMS01K7dXbet/eIc37svwM/QYM2Lxpk42tbX5eroqq2q49e6oqK8UPfUpI4AsE+/bs6d2nb7fu3QEgJyfn06dPZmZmffr262jdadmSxR9mvl+3cWNTKpv+bBkZ6etWr2YwmKfOnOVwOEE3b94JDvbz87sZFGTv4PDqxYtOtrbbd3mnp37W0dPfumWzi+twZRVlAMBFIkNj45nTp0+YNPl3PwkEQRAEQX4pf3//sWPHVlV9XYK3e/du6ezlAKChofHgwYPu3buL01zjOD59+vTs7OxVq1b99+5EFxcXnzhxQrK7bNmyPyd0o23btqGhoVOmTLlw4YK6uvrvHs6fq6KiYt68eXp6eitWrPgZ/YtEImdnZzc3t/Hjx8vSPjk5edy4cd7e3p06dRIfyc7OdnNzE4lE4t09e/bIPo2dl5eXlZUl3u7UqROJ1KRq2vLy8rdv3/bw8Dhz5sxfHc2Qnp4und5g7969Wlpa0g1Onz7doUMHcf6G8PDwsWPH+vr6yvLq6ejoZGZmAsDmzZulqwZIMjTUH9CwYcOGx48fi7d79uw5f/586Uc1NTV9fHz69OkjEol4PN6QIUNevnxpYGDQ4Kgkzp49K442AwA9Pb26vq/Cw8Ojo6PF24qKiiNHjqyrQx6PFxMTI9mVPaABAGg02tmzZ1u0aEEmk6VLHnzP1tZ2+fLlsvR59uxZSdYNU1PTekbeaLUGJfw5H9vx48dLMnB878yZMzUe9fb2njNnjuz91wXH8fj4ePF2PfFz69at8/f3F78svr6+S5cubd++fdOvjvwu13Jh52cipgIEBAAAnQRnLLAB9cZPEgQxbNiw69ev19+zkpKSm5ubh4eHnZ1d8433v8+S8816MzoJ9pljpzKIsBLg4zDwHXGkFeakCgDwvBjyBGAtDzr03zZaBEEQBEGQBv19AQ0eHlY4MXvC+ONksrymhqJQiIuPi0Q4lyt4/zHr1YtUACFTjq2lJS/gVy+QIgggkUBbT/PwoXtsFm3HjoFJSW4rV/gx2MpaWnJCIUEmYYoKDCVFJgBUVAiuB0ReD3g7d97NwYNaec3u0r+/Wf/+ZgDw5nX6w0dJoc9S3r3LSPtcDMDPSMvJSMu+fSsCgKaprdjRSsdtpCWfL5ox46q8kjyJTBLwhRHv5pibq/2MV0NRiRlyZ7J1p73Kymy+AHdxOT1mrLXr8DatW2soyNNFOFFQUJmcUhgZmfP6dca7iIyUpAIAHgAJgAyAlRdXKugpDh5q4TqsTe9eLUpLuA8fJwXeiHn4OKmqnMtRZCsrs1VV2ZJsb2QKVlrKK8zNNm1peP2aZ6tW6p8+FYxwPctky3E4dJGoRlI46cgGQnLLmkzGiourigtyHBza3gz0hL/EkqVLX796paqmLn41mCyW+Pjzl6+0NTU9xo83NW1ZWVE+efKUS5cvq6oouwwdam/v4DlhwuGjx7Zv3Tpz2jQnZ+dxHh6/9UnU7tjRI/dD7jl0dZzt9Q8A7N+79+3bt7O8vNxGjcrOygIAaxubF+Fhtp3tdPUNRru79e7Td/GSpeJztbW1bDt1OnDo0O98AgiCIAiC/HLe3t4LFizA8eqf4hiGeXt7//PPP9+31NbWfvjwYd++fSVTYmvWrImIiDh79qycnMwJxuq2YMECSRr2ZjR//vwdO3b80CkbNmyQZN3X09ObMGFCs4+qKUxNTR89elRPgytXrvyfL5ANDw8fN25cYmIihmGtWrUaPnx4s19i+/btwcHBwcHBFy5cOHLkiLGxcT2NX79+7ezsnJOT06tXr+vXr/fo0UMkErm7u2dnZ4sbjB8/XlxIUkbNnrheS0srJCSk/jbl5eWST/ry5cs3bNjQ9OtKGBoafv78ua5HDxw4cODAgRoH09LSpPMclJeXDxkypLi4WLw7btw4j+/+ZFNRUfHx8enevTuPxwMAf3//KVOmHD9+vP6oLIIgcnNzxds1oogki9frmeu9cePG2rVrJaefP3/++5nsHj16bNu2TRzokJub6+Tk9PjxYxnzrwgEAkn/ALBixQo6vfaJLOk4rbFjx9aTnSIyMlJSmUJBQaH+t3etVq1a1WAbOzs7WSY13759u3nzZsnurl27nJ2df3Q8jfDnf2x/gevXr0uidupJtmFubj5mzJizZ88CAEEQK1asEKdCQf4uOAF3C2B9MhEpVXeIQ4bzbbAetafn+Co8PLyeaAYqldq/f38PD49BgwbV9QWF1MNFHdYkQZkQAECfAfvNsW5K0JaDDXhLFAuhVAgTo4hH1tizYpgXTwAABYOxWjBDFzNn/+aRIwiCIAiC1OrvC2gAgPGeHSsr+LNm+ZWXcA1NVHGRiCCATMbYbBqbTZOUPPgSzVC9i+MElUrS0tXZufMWQRA7dzrraMvPmRuYnJippatBp5NFIvFUNcFiUdhGKoBBWRnvzOnwM6ffOA00nzjBevjwth2tdTta6y5Y0DU7q/Tlq/Q3bzNi4/Kio3M/fSqoqqjMzswOykwNuvkGgKWhrcRkUsvK+Tp6Sv4BkRw2TV2Do6HO0dKS09SQU1RqUo5Kify8CjKZZGamkZZRoqrKlpOjXzj/+sL5t2oacmw2FSeguLiqtKgcoEJcLQKAwZJTMDFWbt1K3aylmpWVdp8+piwWjc8Xee8O3bf/eUZaHpMjp6rKwdQ44jAG8YtCIpFwnEhJzKHQ6DNn9tm505nBoPD5osFDzgCAppa8UCj68mrDl1CGb7YxDACDkhJuSUERjcGeN99p545fcUOhGV319+/YoYOWpmbWl5sR796969K58/XAQFU1NaFQ2MWuy/uPH/v27n3y1CkGg7F3z55LFy+OGj164eLFMdHRu729X796OWr0mM5/TFD5g/v3/K/6EUBs27FD38AAAIJu3li7elVeUXGNlja2nV+Ehdna2ZWVlk2YOFF80KpDBxJGCn/58hcPG0EQBEGQ34jL5c6aNUs6AzmJRDp69OikSZPqOkVHRyc0NHTgwIHh4eHiI9euXbOxsbl69Wo9tdj/LomJifv27ZPsLlmyhEaj/cbxII2wYcOGxMREACAIwtPT08TEpHmXC8fExKxZs0a8fe/ePQcHh6SkJAaDUVf7e/fu5eTkAEBZWdmAAQOuXLny7NkzyZL9jh07HvrBqGJJ4noAsLW1/dHx//cIhcKRI0dKqiSYmpoePHiw1padO3c+ceLE2LFjxbsnT54Uf+/VE9OQn58vKUBTI6ChwQwNHz9+HDNmjDhiDMOwc+fO1UgaITFv3ry3b99euHABAKKjo3v37v3w4UNZUgP6+flJYkHU1NTqSRny8eNHyfb+/fv379/fYOcAUFJS0sQUIDVYWFhERkbK3n7OnDmSkDtHR8dfE80A/wcf25SUlMDAQHV1dTU1NWVlZSUlJQ6Hw+FwqFSqUChMT0/38/OTjlvq2rVrPb0tXLhQHNAAALdu3UpISDA1Nf25TwBpJtEVcCqTYJEgIBc+cwEIvHKpM33scnIbezsFONQKM5LhrqckDLQGKysrDw+PUaNGoZxSTaFChUPm2MxYQoEC59pg7eUAAFqz4ZYVNuoD8ZkLVTgMfPd1+ZmQgNOZcCmbuNcRQ9UoEARBEAT5A/2VAQ0AMHOmnZmZ2oSJPimJqRwFZVVVNo4TXxIJEF+CGKQn1AEAcJyg0ciaujq7dgWpqHKWLe3es4fJwkVBvr5vASj6RioYBuK/eQkCgCA4bJq8nCafL7oVFHUr6KODY8tVK3v16WMKAJpa8oMHtx48uDUAVFUJIiOzP37M+fAxKy4+LyGhID2jNCezGEAEQC7IKV2+7AoACYAOJLqSElNVla2mxlZVZaupslRVOcrKTCVFppw8XY5DZ7NpDDqZRqdQKCQSmQQECEW4UCDi8UQVFbzSMl5xMTc/vyI3tyIrqzQjszQjoyS/oEpeni4vT+fxRHy+iKPIKi/n5+UU5IEAgACgseTk9PW0TIxVzM3U2rTRbNtWw6K1BoNJlbwsy5cHb9vxRMivVFJVNjTRwkU4AZKkDACAUSikrKxSbkVZ9+6ttm51srHREz+wdFlwdFSioYnRl2gGkHrZq3dxnODxhKWlXH5VFQCuoqrkOb7Lgvld27RpoNbvn+nNu3dGBgatzM1iYuMAQEtL61lYmPihWzdvvv/40cHO7s6XVUpr168fPHDgh4iIzdu2tWrd+sixY2fPnD588GDQzRvjPDxbmpn9tqcB8OH9+0sXL2ZnZQ0c5Ow64mvuzVMnTpSVV9R6ik3nzreDbvZ3Gije7dm9R3xcXPmX0hsIgiAIgvw/SExMdHV1lZ5fYTKZ586da3Atu7Ky8v37993c3CTrL2NjYzt27Lhp06a5c+f+B8pPLFiwQFL7WVdXt57wDuSPdebMGUllgYqKiiFDhrx580bG9e4NEggEnp6e4iX+Yvv3768nmgEAlixZUllZuX79egDg8XjDhw+XpKxXUVHx8/Or6/T27dtLf0hrNXTo0PobqKioSBIJ/FfNmDHj9u3b4m06nX7lyhUOp845nDFjxqSkpEhqkRw/fry0tPTs2bN1rRuWlAmAH8zQ8Pnz54EDB5aVlYl3ly5d2rdv33qexbFjx2JiYsRhGe/fv+/Zs+ft27c1NRv4c/vw4cOS7YkTJ/7HArB8fHxCQ0Mlu9u2bfu+zeTJkyXJJ27cuNFcEQ9/1Md28uTJ3bt3l26Qm5u7ePFi8ba9vf3kyd8UjrSxsam/fwAgk8n//vtvg83E2Gz29ylPpLVp08bR0VH8j0UQxOHDh39GyiWk2eXxYUgEkcuXOoSRaENmwEZ3d3f3vVs3yphQoVu3bhYWFlFRUeJdbW3tMWPGeHp6/meiXX+7QWowSK3mb2wLNlxoi/V9S1SKIF9Q8xQeDsH5gAIaEARBEAT5A/2tAQ0A0KtXi5joBatXh5w7/zblUwaFIaehwSGTSARBSAcxSDI0iOE40GlkVQ3t5cv8rTpo9e9v5uMz9tq1Djt3hT4NjZVXUlJRYUnKWAAAjuMUCsnAWE0kIp6GJvbtmzR+vPXGDf21deQlbZhMaqdOep06VU/zFxdVffpUkPCpICWlKDOzNDunPCurNCurrKCgsrioqqiguKggJyFOCCD6Mv2PAVC+/I8MQAISmUwhYyQAAFxE4AIRAA4gPkUAIP57mAAgi88qLSIDUKgMiqICU0dLQUtLTltLTkODo60lb2Sk1MJExchYWV6+lj+bQ0ISZntdj49LVVJVVVBQFIkIkQiXetEwAIJCISUn5qmqcbZvHTl7VhfJua9ep+/aeRuAk51dSgAAQRAEhuO4UISDEAfAv4yTqqTCbmepadFaw9paZ9DAVvoGDa8X+ZMlf/6spqpi3rJlbHy89H2i58+eAcD1GzekG4twUXl5mWTXw3O8h+f4Pbu9161d09rCol///h07Wv+ykYuFPX8eEhISHxvTrUfPzVu31nhUUUmZJxR+Tkkx+JIZkiCISxcvjhw5UoTjkmiGHt26PXryRPRlyRGCIAiCIP8PLl26NGPGjJKSEskRTU3N69evyzIFAgAsFuv69evLli3b+uUXCI/Hmz9/fmBg4LFjxxq9KNPT01OWLNxeXl7ijN/m5ubiqab6mf1I7OnDhw+lcyZv3ryZTqc7ODg8e/ZM9k5+VFFRkaKiYq0PBQYGHj169NSpU2pqP1D2rnfv3rK8MrXy8PBISEho3Ll/DnFlga5du4rT5qempo4aNSo4OJhMJje986VLl7569Uqy6+XlNWzYsAbPWrdunUAg2LJlCwBIpkXJZPLly5cNDAyaPirZCQSC0aNHDx06dMyYMb/yuvULCAiQjhEBgMDAQEmhAVdXV3E5BmmS2IL169cfP35cctzb27tDhw71X2758uXFxcWSYjQ+Pj5ZWVn+/v61xiVISgzAtwENPB6voqI6gvz7DA1ZWVm9evUSR9UAwJAhQ9atW1f/qJhMZnBwcPfu3cVlfSIiIuzs7G7fvm1ubl7XKfHx8ZKcARiGTZs2rf5L/F24XO6iRYskuy4uLr+4UsOf87F1cHBwcHCQPpKYmCgJaGjRokU9mTnqoqenp6amlpeX12BLDMMOHTpUV3IRiRkzZkiiT06fPr158+b/WHjN305EwP1CUKZCR/nq1UsVItiS8k00gzIFWrDB3XOwy3SHadOmde7c+erVqyYmJg12TqPRQkNDDx8+nJ+f37dv3969ezfLf3CRBrXlwI322PD3RPF3d/UwgI7ytZ2DIAiCIAjyu/3FAQ0AwGbTduwYOG+ew+HDL/wDoqIiMwEEgDE4Cgw2i0qhkki1LPYiRCJgMqkAMGmKX/KnxTQaeehQi6FDLXbseLJ0WXBpcaVxC1WBQCR9Co4DhoGhiXplleD06ac3bsbs9h40dqxVraNSVGKKK1NIHywsqMzJKcvOKc/JKc/LqygorCworCwuqiop5VaU8ysqBeXlfC5PIOCL+AKRQIjjoq9BGBQKiUol0ahkGo3MZNLYbKq4uIaCPENJiamszFJVZamrcTQ02BoachrqHHmF+hb6SGza9GD58psAVEMTPRzHv4QyVD9lcTQDQUBmRrGrq6Wv79gap0d+zLZobaCtr1JWxhMJRQRgVAqJSiWxmFQWm66kyFBXY+voyOvrK7U0VTUzU4O/ft3dV3n5BSbGRvq6uqnp6ZKD6hrq6srKyioqOI5/eP/exNhYTkHhyNFjunp6NU7/d85cPp9/5vSp/Xv36evrW7Zv7zxwIL3e5VlNV1ZWdvvWrfcREdnZ2T169Fi1enWtzQY4DThx6pTTgAFRMTHiI/dCQmKiosgUCuXLp8m6Y8fE+HhuVRUJ/amJIAiCIP8f8vPzZ8yYcfXqVemDHTp0uHbtmr6+vuz9kEikLVu2tGvXbvLkyZVf8jw9fvy4TZs28+bNW7FiBZv9w2V727Zt27Zt2wabLVmyRLyhoqLi6ur6o1eph0gkmjt3rmS3c+fOv3fG9/3792PGjCkvL2/fvv3ly5cdHR1lPFFFRaXR034sFutHTxkxYkTjrvVTde7cefv27XPmzBHv3rt3b8WKFZIJ8ka7ffv2rl27JLvW1taSSfEGbd68ubKycu/evZIjHh4evXv3buKQfohQKBw1apSfn5+fn192dvb3UQK/y/chCNIFETQ0NOp6S+/du3fVqlWS3Tlz5syYMUOWK27fvp3L5UquEhoaamVl5evr+30tgLoyNEjqTcB3AQ3p6el9+vT59OmTeNfR0fHy5cuyTO+pqandv3+/W7du8fHxAJCSkmJra3vixIm6vuukv8w7depkZGRUT+dDhgxp06ZNg2NIS0u7e/eueFtOTm7kyJH1t/9ROjo6MrbcuXOnpJoGmUzetGlT845EFn/Cx/bn6dixY3BwcP1t2rZtu3Pnzj59+jTY2+DBgxkMBpfLBYDCwsKHDx/269eveQaKNBlOwKxY4lI2AMBgNVCnQZUInpdAclV1g97K4K6JDVYDenWFGWVfX9+DBw86Ojr6+vra29s3eAklJaWlS5f+rCeA1M1aHvzbYc4RRKUIKBgICQAABglOWGC9lH/34BAEQRAEQWrzdwc0iGlrK6xb13fVyl7BwXFPn3+Ois6Ni8tLTy+pquB9yYIgqd0oTt5AJlGpiiqquroKpaVcVdXq26YLFnTt3s3YbdSFtNQiHV1FkYj4tm4FJhLhdBrZqIVeRkbJuHFnnod9PnjARcZBKquwlFVYrVpr1P4wAVyugC8Q8bhCvkAkFBG46GsZMxIZo5JJNBqZzqDQqBQavRlmkefNu+ntHayooq6oxBAJpaM3JAktxGkXgEola2sr+Ph+xEW4vAKdw6aLIyp6dDce5d5OunTF/5VPSclWHdpzWKzET580tbQAYPyEic+ePvvw4YOlpeW6NWtuBQffvXu3a7dutZ5Oo9GmTJ02Zeq0W7duhT5+/PTJkxampi1atOjarRuTKUOlQZmVlZWFhoYmJiQkJiQoKCj07tOnR8+eAPD27Rs/36tBQUE3b93S1f0afDPc1bVfnz53QkI01NR2791bVFj49s3rZStWiBNBc6uqWpqaYiRScVlZnZdEEARBEOS/xc/Pb9asWeKi4BKTJ0/et29f/Qnz6zJq1KgOHTq4ubl9+PBBfITP52/ZsuX8+fNr1qzx9PSkUP6mP1K2bt0qyROOYdiePXt+YwWNvLy8QYMGiYtSZ2Zm9uzZc8uWLX/O9HNzkZOTa9yJ7969a9++ff1t/v3335CQkKCgIPHu1q1b7ezsBg8e3LgrAkB6erqnp6ekpJ+Kioqvr+8PLUH29vZOT0/39/cX754/f37EiBEDBgxo8ERTU9Nly5b90GiPHj0a9qWmnsSVK1f8/PwAgCCIBQsWZGZm7tix4w+sFEMQhGROvR4rVqzYuHGjZHfo0KE/lOV+3759HA5HvP4eANLS0hwdHTdu3Dh//nwSSXLn4WuGBg6HIx3xI10RQDq1Q2xsbN++fSW5Gdq2bRsYGCj7d6ympuaDBw+6du2alJQEAKWlpSNGjJgxY8a2bdu+r6MRGBgo2R4yZEj9Pcs417hy5UrJi9+vXz/p7Be/Unx8vPQ/rpeXVz2ZKn6q3/6x/XmWL1/u5OQkEAiEQqFAIBCJRCKRCMdxAGCz2ZqamtbW1rIEwYix2exevXpJvnIDAwNRQMNvhxNwIx/OZRFPi6Dqy9KnwO+ycrTlwPm2GJNU8/jMmTNNTU2HDRvm6+vbtWvXnz5cpLE6ykO4DZZSBapUcHxNiAjgilPuIgiCIAiC/JH+pnuF9aNQyc6DWjsPag0AxcVViYkFnz8XZ2WVFhVXVVYKBAJcTo6uqcnR1JDT0pLT11fU1KzlLph1J92It3M6dNydk1ehpMT8tlxF9YZQKNLWlq/iMg8dvP/mTcb9e1M4HJmKw9UHAwaTymBS4Zfk9fL6J3D/vmBNHV06nSyq+VtVuloHkEigriF3+PiLvXsfAlCATCaTMQaDwmBQlZSYKiosFWWWoYFiO0utnj1btGhRM2Hmf9vbdxFDBg/S0tYOe/68s52dsorKTm/vK5cvHT96NCAwUFFevqCgQCAQUKlfYz5EQuHefXsvXbhobW1tb28/Ztw4JycnJyenjIyMZ0+fPn369PGjRzq6Ompqato6upaWlvLyjXlDFBUWfoz8mJmRkZ+Xn5GZQacz2rdvP3X6NAadAQB3794J8PM3NDTo2bu3jp5uxLu30gENAFjw3bsrli07dOTIiuXLBzk7b9m2XXyjLS42tnWrVra2ts/Dw5v40iEIgiAI8ldITEz08vKqsRCTzWYfOnRo3LhxTenZ3Nz8xYsXCxYsOHjwoGSiNz09ffLkyZs3b161atWYMWP+irTDb9++XbNmjWTXw8NDUoBjw4YN0jOXza7WbBbKysojR46UzM4KhcIFCxa8ePHi1KlTjch+8VPp6elJfusmJyeLM3aoqalJr2WX/iH9K50+fdrS0lK8wp4giAkTJrx///7b38yyqqqqGjp0qCQ9O4lEunTpkuGX4m4yIpFI58+f79Wrl3jOUiAQHDlyRJaZUXV19R9NKX/v3r3vZ0bHjBnz4cOHbdu2iXd37dqVnZ195syZPy326M2bN/VnwheJRDNmzDh27JjkiI2NzcWLF6UDEWSxefNmFRWVRYsWib++BALBokWLAgICzpw5I6meI8nQIP2WhjoyNDx+/NjV1VXyjWFgYBAcHFxXTZm66OjoPHjwoHfv3omJieIjhw4dunnz5qlTp3r16iVplpeX9/LlS8nuoEGDfugqdbl27Zpku3///s3S54/CcXzChAlVVdWLx7W0tNauXftbRgJ/wMf25/m+kkUTDR48WBLQEBQUdODAgWbsHPlRUeUwI5Z4X+8aFiYJFhpiU3Xg+2gGsT59+ly6dGnkyJH37t2TPboF+fUMGKDPgFMZoEiBAgEAwPbPxFD1Py5gEUEQBEEQBP5LAQ3SFBWZ1ta61ta13HLKz69ITy959y4zM6s0N6+iqKCSxxcJRbhQIOJyhVyekMmkKiqzi0t5350qCW4Qp2qgGBjrv3zxqZPN/mNHh9vbG/55C1Rq57376f59t9W19Oh0Co5LwhckiSgku9XbAoFIQ50DwMFxgiCAIAgRTohEeH5+ZVZ2GZcrEPH4AEIGW65zJ91//nFwcbH4xc/oN7oeeGPt6tV2XbocPXJkytSphkZGc+fN37RpU9++fQ4eOGDS4ptS0KWlpV06d46KiZk0YcIQF5cPERFrVq4c4TayVWsLHR2dkW5uI93c8vJyo6Oi4uPio6Kib9++xaAzVFRV1dXVFBUU5BUU2Cw2k8Wk0eji+/sikZDP41dWVlZUVpQUl5SUlubk5BQWFPB4XBqNrqena9u5c6cvt9STkpIKCwp09fTWr1n7NCwsMSHBpEULBwcHOr2WcJwNmzZt+DYz57Vr11xcXKZNmXL46NGf9nIiCIIgCPKnqKio2LZt29atW2vUp7ezszt37pwsdZEbxGAw9u/fP3z48MmTJ4uXFIt9+vTJ09Nz5cqVs2fPnjx5spKSUtOv9ZNUVVWNHTtWIBCIdzU1NaXLCnTv3v3XD4lMJu/YscPS0nLKlCl8fnWBa19f39jY2GvXrhkbG//6IdVl165dknz4Dg4Oz549A4CZM2dKB4j8LqqqqufOnevTp494urqwsHD06NEPHz5sRJDNpEmT3rx5I9nduHGjLDnYv8dkMgMDA+3s7BITEydMmHC0Cb/Jly5dKp5rb9mypewLwbdu3YrjuKRSxsWLF8vKynx9fWv9a+J3qT8NPpfLHT16dEBAgOSImZnZjRs3Gpchb8GCBSYmJmPHjpVUz0lJSZGO8JBkaKgR0PB9hoZ9+/bNmzdPKKyuZG5sbMzn82WvsFDD7t27/f39nzx5It4tLCyUzgMBAOHh4ZIwMkVFxWaZa0xKSoqMjJTs/q6ABm9v7+fPn0t2d+zY0bgVAs3lt39s/xbSpZE+f/6clZWlpaX1G8fz/ywwD6ZGE1XfrnuyUQBVKjwqgl7K0FcFU6eBjTwoNxRw2LNnz3379jk5OT1//rxxEYHIr/FPLHH2a4kkKBX+vqEgCIIgCILU678Z0FBDYWHV/v3PbgfHJSYVFhVxRXw+AC5VigKTKi2BAZmsocGRl2cKhaJv0xVIp2rAMAxEIhyjMmNj3h0+otOli8EfmHLze1FROUuXBQOwc7OKAHAAKp1NZbNpTAaVRIIa9SZqIJFI4udOAQCgfHnRCAzDyGRScmLOo0dPnZ1b/cqn8ydYvXatZbt2w4YPv3UrKODadRqdvqaOVSAL582NiolZtGD+1u07AKBfv34eY8bMmzP3akDA3TvBFhZtVNXU1NTUu3VX79a9BwCUlZZ++PgxLy9PwOdlZmQkJCRwuVwcx0UCoYjAMcBIJIxCoWAkEpPJZDFZLDZbX1/f2trawsJCkob3w4cPERHvEuPjSWTKnVtBN28H3713j8VmTxw/fuKUKWdOnXzw6HGDz3HqlCnHjh8XB2003yuHIAiCIMifSCgUHj9+fO3atZLZODEqlbp69eolS5Y0b+KEHj16fPz4ceXKlXv37pXM5wFAamrqokWL1q9fHxUVpaen14xXbEaLFy+OiYmR7B4+fFhZ+Y8oO+zh4WFkZOTi4iJZC/7x40cbGxtfX98ePXrUddaVK1euXLnys8dmbm4uXneuoKDQ6E527twpe8mGJ0+e+Pr6/uglevXq5eXltXfvXvFuaGjohg0bVq9e/UOdbNy48dKlS5LdESNGLFmypP5TUlJSjIyM6m9z6tSpU6dOfX+czWaLq43ULyAgIC4uDgDs7e1/aGZ0+/btQqFw9+7d4t0bN24MHDjw+vXrf07yD+kkARJFRUXiuKiUlBRx3IyYhYXFlClTNDTqKArZkOHDh1+9ejU0NHT48OEpKSlycnLBwcHS/3YyZmgoKSnZs2eP5NvP0tLyzp077u7u6enpjRuYiopKSEjItGnTTp8+jWHYhQsX2rVrJ91AOj2DjY1Ns9zHkH7lraysGh2N0RTx8fErV66U7Hbv3n306NG/5tJ/8sf2r2Bubi4vL19aWireffXqVVOq/CCNdj0PJkYRQgIAgEmCWXowUQfTaULQ2ogRI5KSkpycnEJDQ5vyH33k5xEQcFHq974iBbzN/oKb2wiCIAiC/H/67wc03LoVO3DgQQAuhaGmoMBQV2eTyHKkWn6eSVeXAKFQVOtxDMMAg/JyfmFuMQCpg5Xe3Lmu7m7tSLX1+LPxeEKhABfhOI4DhgGZTKJSSDQ6uZ5bEsbGyjGR8/ILKmJicqNjcuPi8lPTitMzSjJSiwAEAGQak87h0BgMKpmMfRvqUUuIA4YBjkN2TpmgqkxPX3P/vomDB7f+aU/3z+UybNjnlJSujo4aamoPHz1qbVFLjgqBQHD0xEk2kymOZhAb5+kBgMnJyZ09fSYwKGjr5s3TZ8yQV1AAAJFQKCcvb29vX+sVcZGI1NBcwutXr1YsXzZq1OjxEycCAEEQ48ePLywsVFFVdR/hetn3qo2tjbGxcVTkR30Do/j4uI4dO37fSXp6ejdHx6Li4vcREZbf3ghDEARBEOS/JzU1tU+fPvHx8TWO29vbP3v2bMWKFStWrPhJl/bz8zty5IikBLvYv//++8dGM0RFRe3fv1+yO3bs2AZL0f9Kjo6Oz549GzBgQHJysvhIQUFB3759T58+PWbMmN84sHv37jW9k6lTp3I4HNnbNyKgAQC2bNly584d8SQiAGzYsGHgwIHW1tYynn769Gnpz4u1tfWZM2caMYw/ire3d1VV1ZEjR8S79+/f79u3761bt/6EmarY2FjpZBhix44dmz9//qVLlwYOHGhubv706dMePXpkZGS0b98+JCSk6e9GKyurt2/fenp6TpkyxdLSUvqhBjM0UCgU8et2586dLl265ObmOjo63rhxo+kvJo1GO3XqVMuWLauqqr7/Xnr9+rVkW1Iip4l8fHwk28OGDWuWPn9IjWITVCoVlS34UXw+v7Ky8kcLnTQLDMM6dep0//598e7r169RQMOv97QYpkRXRzO0ZMHFtpgpqxm6Xbx4cUpKyqhRowIDA5uhStGrV8S+fZCeDlwusNlgZIQtXgzNkTbs/xYGQMZA/O9+vg1mrwghhfChHCx/4EcWgiAIgiDIL/LfD2gwMlKeNq27r9/HwvyCIpxQVWVTqRgAQRBfS0jUOlv/RXUeAj4fLyvjVZZVAQiUlBVdhrUfN9aqrvIKfJ4wNa04NbUkLa04K6s0J6+iqLCqrIxXVSXgC3EgCAqFxGRQ1NQ4LUxU2rXTtOqgo6Ze369FAifCX6SGhX2Oic3LzimvrOBXVgm5VQIeXyTCcfEYySSMSiUzmVQWk8qRoykqMFVV2epqbC1tOV0dBX19BR0dBRaLZmSsbGSs3KlT9a1hHCdSkgsjo3KionKionPjE/JTU4uzskoJoThFLRnIZAqVTCFjJDJGwjACQCTChQJcyBMC8AHIpi01xozutnhxDwbjv/92qou+gUFKaursWbMs2rRZvGjRlq1ba21m38VOerdP337iDXF+zpmzZ0vuzBaXlARev1ZRUWlkbNzFzk7p29V+kmiGqspKGp1BJpMAICcn5/27d32/pPesqKjo3Lmz54QJT588OX76dNKnT8Zf/szbd+DgZd+rnz9/9rnqBwArly9/9jT0weMnNUa7bdu2xYsXu48ceennr9VDEARBEORPoK+v37ZtW+mABgUFhS1btkybNo3JZNYoP9G8WrdufefOnZs3by5btuzjx48AYGtrK2P1gfHjx8s+Vfzs2bMGVyTPmjVLOlihVqampsrKyuLF1np6epKl/H8OMzOzsLCwgQMHSmZ55eXlZZ+PR5hM5pkzZ+zt7UUiEQAIhcJx48a9e/eOwWA0eG5QUNCUKVMkuzo6OoGBgY0rbfCnOXToUGVl5blz58S7ERER0dHRdnZ29Z/1C0iGJFnqfebMGfHadw8Pj7dv3xoYGJiamgYHB8+bN+/KlSvNVc5GSUkpMDDw++MNZmhQUVERb5iYmFy9enX37t3nz58Xv0mWLFkyfvz4xo2nS5cu4o2lS5fW2iAxMVGy3bJly8ZdRVpsbOyLFy8ku78loGHDhg3SxSYEAoFFbcsM6jJo0CDZGx87dmzy5Mk/MLg/m1AovH///pUrVwICAg4ePDhq1CjpR5ul9IMs/0lt2bKlJKBB+i2K/BopVTAukuDhAADmbLjZHlOTNQtSw8SFJ9auXbt+/fqm9ENs3kxcvgyFhV8PxcYSERHYP/9gY8c2dZT/rygYDFCFa7kAAGeziEUJkMkDDGCQGqw2xlo0R1ALgiAIgiBIc/nvz0C3aqV++PCwxYu6Hz/x8m5IYnRsbm5mPgCJRGOw2VQ6jUKhkMTVFiRxDThBCIW4QCDicYXcCj6AEACYHJaRoZK5uWk3R8MB/c1NW35Th7K4qCopuTA2Ni8yKicmNjc5uTAjs6ywsBIXiMtbkABI4qADcS4HnCBAiAOIAHAg0QwMlDq01+5krWtlpW1oqKymxmYyKQIBnptbHhOTG/o05eHDTx8iswXcSgAyYBQSlUQhk8gUEokkdT+WABFOiES4UEjgAhEQ4pIZOAAZo1BUlFkaGhwjQyVTU7W2bTTMzNRMTFQ0NDgkEmZsomJsolKdXIGA5JTCT58KPn0qTEouzMwsLSioLCvnVVYKeDyRUISTSRidTuFwaCrKLDMz1c42+v0HtGQwGqqe9/9h/4EDzs7Onh4e/n5+Z8+d6yx1X49Kpdp16hQTHfP9WSnJyUmfP3uOGSO9zkxFRaW8rPyfOXOmT5tqa2tz5OBBHz8/O5tOGzZvETeYPmXKh8iPHuPGTZg4iUxmAEBWZma/AQNiY2LMzM0BoFv37t26dweA/gOdjp8+7e/nt2DRIvG5qmpq/fv08fXzDwoKwgCePHo01sNDekhxsbFubm6fPn26eOHCqF+VqBNBEARBkD/BiRMnXr16lZqaSiKRJk6cuHHjxhqzcT+Vs7PzwIEDr1y5snXr1jNnzjRveYvmRaPR3NzcDh48SKPRfH19o6KipKuA/zze3t5z5syRsbGGhsajR4+GDx9+9+5dOp0eEBBgZmZWV2N7e3vZe65h4cKFKSkpDTZLS0srKSkBAHV19V/5vmo0W1vbOXPm7Ny5U7ybkpLy6tWrBv+hhULhvHnzJEUE5OTkbt68KeO8oIqKyr59+74/HhcXJ5kRdHNzc3BwkDy0Y8eOz58/A8CvWVqNYdipU6fKy8sDAgLYbPatW7f+hGgGgiAuXrwIAO3ateNyueKAhn79+j1+/Dg/P7+wsHDkyJGhoaE0Gq1NmzaSTDAdO3as9dWWRYsWLep5tLKysqysTLzdYEADADg6Okq/r/p/CVJvdgRBpKWlSXYNDQ2b3ufp06eld1u3bp6sjWFhYZ07d5al5b1799bWUfbx1/jzP7a1SkpKmj59up+fnyRriDh467cwMDCQbKempv6uYfx/4uEwNpIoFAAAaNHBv11zRjMAAIVCOXfunKWl5dixY+v5EVI/4uxZ4vx5+FKX5KusLGLXLszYGL7EciE/aoI2di2XAIC7XwoiEQCBeXA7n5igAyuMMIX//tQBgiAIgiB/h/+XXyVGxsobN/bfuBHevct89izl/fus+IT8jMzSouKqwkIuny8CnAAAwAAwjEols9lUBXm6qpGynq6CiYmKZRsN28765ubf3IngcoUvX6Y+ffb51au0yKiczKyyyrIqABEAlcmhs1hUDU0O+WvEgXQSCEkpBwIwTCTEi0q41wIirwW8AzJdRYWlqMhg0ClCIV5YVJWXXQYgoDJZKipsGk2eqO6mRkqJ+pJMEATgOMHjCZM/F0VF5gDxEQCjMRnq6mzzlmodO+rYdda362ygrsER92RkpGxkpNy79zedCAQigQAXiXASCaNRyVTan3tz+ffqP2BATl7e9GnTunft6jx40PHjJxS/LP0JDAoaOmjQgnnzZs2eXV5ezmazxSkTzpw+BQDDRrjW6CorKxMAVq5araqq1sbScvqsWQ8ePBg/aVKLFqYxMTHHjh/HARYvXkL/skQsKjISANxGuEZ8jJTup0fPXgAQIBXQAADzFy4MDgk5f/as6wjXuw8e0OnVdRH5fP60qVOvXLo0dNiwN2/ekJueEhBBEARBkL+KgoLCyZMn169f7+3t3aFDB8lxLy8vgUAgSw8HDx6UtJwyZQqLJdPyLuUv+agwDHN3d3d3d//Bgf8G7u7uBw8e3L17t62t7dOnT3/3cGrH4XBu3rw5ceJEZ2fnrl271tNSV1fX1bXmL1IZbdiwQZZmc+fO9fPzA4DVq1fLmH7jt1u3bp2/v39ycrKpqamPj0/79u0bPIVCoTx8+HDIkCGvX7+m0WgBAQGynCUmJyc3e/bs74/fu3dPMjPavXv36dOni7dFIpFkIb6Ms79NRyaTL1++7Obm9u+//9b/pgIAgvj6h+rPC1EKDQ0Vh9QMHjxYUv5AU1Pz0KFDI0aMAICXL18uX758+/bt0meZmpqampr+jPFI0jMAwJw5c2oNFYqOjhbfK2jRokVCQkL9HcbGxt65c+fevXsYhtWaEEJGOTk50rl2pGeRGwfH8fPnzzexk6bIyMgYPXo0juO/cQx/xcdWjMvlSrZDQ0NDQ0PrevQXk46tEYd6IL/Mzs/Ex3IAAAYJLrTBdOjNfwkNDY3Zs2fv2bPn4MGDjTlfKIQzZ2qJZhDLyyO2b8cCApoywl8P2x3bXF0Rc8ybcnp3JZipBwfTah4XEHA0Ha7lEsdbY92aJ6URgiAIgiBIk/zfzVZ26KDdoYO2eLuwsDInp7yoqKqsjMfjCUUEQSaR6DQyR46uIE9XU2VraMpJn8utEiQlFX5KLoyLzfvwMTvifVZ0TI6IXwVA5Siy5OToysosDKtRyaLWUAPxcfEmQSZjCvJ0BXk6AIhEBI8vzM2rwEUERgI6jaKjr0gmk8S3gWqLZhD3X9eFAAAwDCOTMRaLymJRVZTZ4m6EArysnH/vQeK9kCgAmp6BUmdbvZ49TBwcDNu00fy+EyqVTKWiIAZZHT5yZOasmbNmzDQ2MvLw9Ny9Zw8AqKqpPQ0P37J506NHD4VCob199fqME8eOA0CPnj1rdHI76BZ8yfGoqaW1Yd3aFatWr1q+/OIVn7TU1GnTph46clT6H53NYf/r5bVn375tW7YsWrJEclxZWdnayur5y5cEQYhvmYlEIlVVlfshIT2/jVtZtXLlwYMH9PT0g0Pudu3a7We8MgiCIAiC/Pl69erVq1evGgdrTATW4/jx45KAhnXr1mlq1vLbsnnNnj3b2dm5/jZeXl7ikvbm5uYNJj2uf+21hL29/cKFC2fMmCHjOH8XKpUqycb/k0RERPzU/n8jFot1+PDhkydPHjt2TE5OruETAABAW1v7yZMn48ePd3Fx+f7T1IwiIiLEVRUAoMHYgmYkDtSQpaV0IBSN1qzLfqV4e3uLN6QDGgDA1dV19OjR4uQNO3fuHDBgQM/v/uySlpube/PmzcePHz9+/PjJkyf6+vqNG4/420ZGstQiWbRo0Y0bNwCATqdzudxa655UVFRYWVn179/fxcXF0dGx1vCRQuls7QCqqqrft/kht27dysjIaGInjSYQCEaOHJmXl/f9QwMGDLCysqrn3KCgIMkXl5ubW/1f+8+fP3/48GETRvqNX/+xjY+Pv3nzZlBQUI0IBmmGhobfB7hs2rRJ/L23Zs0acXIRBwcHNze3Bq949+5d8TsWpAIW6yGdsKTGuxT5qZKrYPeXjBjrTbCO8j/rQmPGjHFwcGhkQENYGFFvmAvx+TOWkwMaGo0c3P+9TS2wMiFxLgsAgE2GPWbY2SziSREAQC4fPKOIT/YYuYFybQiCIAiCID/d/11AgzRlZZaycgMrxt6/z3z8JPn16/T4hILMzJLiEm5ZCRcIAQCZyWGoq8tRqQriYIMvZxBSQQZQWyoFqOMhAAAyGWMxaSwmIdWe+LKoBas3lOH73rDvLoRJ/h+VSqJS6fJydAzDRDhRUsb19Ynw9Xkrp8Bp107b0cHQvotBzx4mTBaqJdFIlpbtQp898/G5smrlKh1tLU/P8avXrKHT6UuWLpO04fF4V3180rKyHO3s5OSq/3AMD3ve2a4LAERERqoqKIhDEBIT4kePHXc3+M4lH9+Zs59YWXUQCPiHjhzlfVlCkZSUlJSU/M+cOXv27Vu8dKmbu7uB1BIHJyen12/fLl28eMWqVRwOh0Qite/wzc2dTRs3Hj92DAA2b9o8Zdq0n/vSIAiCIAiCNCtra2tra+v62yz5Eu6poqIiyUPA5XLnzJljZmY2d+7cRlyXRCJt27ZNvG1iYtLo3PUNCgkJacqa7PpJ5tWQuvTt27dv374/ehaTybxy5crPGI80SdV5AJAxckKyll2qeOFP9AsCGhISEsQfEB0dnY4dO9Z4dP/+/Xfv3s3PzycIwtPT88OHD0pKdS41jYqKmjRpknj73r17EydO/L5NdHT0sGHD+vfvP2DAgG7dutUaWyCdoaFBsgQ09OjRQzw9zOPxwsLCevTo8X2bkJCQ+Pj4+Pj4vXv3uri4+Pv7f9+msrJSso1hmCyXrt+uXbsk261atYqJqa6xyDKG8AABAABJREFUOGnSJOkKC7JITEzcuHGjZGyyVKVZtGjR8+fPJbvy8vKlX9ZwDx48WJIRoVbZ2dmSgIaxY8fWHxW3ZcuWZgxo+DUfW4FA8OjRo6CgoKCgoMTExLqaGRoaurq6jhgxwsbG5vtHJ0yYII5KDA8Pv3DhAgAUFRXVmo6ihqtXr0q2XVxcGmwvncypqqqqwfZIc1mRSPBwAAAbBZis8xMvZGxsXFFRUVxc3IgyK8T79yCVWqYWhYWQlPQ3BjTUk1xBnMKh/uwLzZXmAQPYZ44NUYOYCuinCmYsGKGBBebB5GiCh0ORANJ5QBBg2NT/YiAIgiAIgjTJ/3VAQz3S0koCb0T7+n4IC0/lcysByFQGnc2mMZk0eXkGiST+GxKD6hSaGADgOEEQhECI8/m4gC/k8UUinhAA/zaqAAPAAEhMObq6GoeQxCp8iTnAMIwgiIpKQWWlABfhdAaFw6ZRqWTpRJ1fEBQKiccTZablS4UskAAwIJEoVDKNRqFSMQqFTKGQyGQMwzDACKz679+vcRU4TgBBcNh0GpVcXsEvKyl5+iTt6ZP37qMcunQxQAENTTRypNvIkW5HjxzZt2/fubNnnQcPmvPvHDPz6j9IMAyjUCizZs2iUSlnT5+mUKlHDh0cP3FiZ7suOdnZAND5Sz1aoVDIZDIPHz/eunXrQU4Di8rKxDfOJEUuCwoKkpOS3r17ey0gYKiLSztLy4+RkXr6+gBQWlJiZmZ26ODB9h06iO8hSm6CpKWl7fb29rt6lcFgzJw1a8HChb/25UEQBEEQBPltEhMTR4wYERERQSaTzc3NBwwY0JTetLS0ZJnjaZzy8vKfF9DwR1m7du3atWulj4SFhf3ilOx/l5CQEPGGtra2hYWFLKeUlZWJNyRV536qUqkk4T/pirt27RJP944ZM+b76V4lJaWtW7eKwxRMTU0JgsjLy7t9+3ZQUFB2dvbjx4+lG9vb23M4HHGUT10BDSEhIXFxcXFxcXv27LG3t6+13Iy1tbWvr2/9w966devr16/h24CG2NjYa9euBQQELFq0aPjw4ZLj0hEMjx49qjWgQbIgHgDqCsGRDmhgMBhNDGp5//699DT/8ePHp06dGhUVBQBFRUXjx4//od6k2w8ZMsTY2Lj+9mfPnt29e7dkt0OHDi4uLqtWrfqhi/4Wv+Zj++HDh/ojsTp16rR///5a4xi+5+TkJA5oiIqK+vTpk4mJST2NMzIyJKkgWrZsKV2+qi5sNluyTRBEVVVV06NtkAbdL4Sb+QAAJAy2tsBIPznIjUQiNbI6TIPFy8hk+MvfMNjuWBkrR8je8scGANBHBfp8TZUCg9WATYbqeJcXBBeHZUbYYsNmvzKCIAiCIIisUEBDLbhcwaZNDw4fvgkgAlAEEoNMJWMkjMsVcnkigiAInBCJcJGIABEOgH+JWqBgFLK8HF1BgaGoqKCsxFRUYioqMOTlGWw2jUwhAYBQICot5ZaW8qq4wrDwVAAgk0niwAISiSQSEWmpRYAL1TUVW5mp0enk/PyKpOQiXMDlKMqrKLOkAiAwAKKoiKujLbdj69jCoqq8vIrKKkFFOb+klFtSwi0p4RYXc8vKeBUV/LJSXhVXQAgl48QlPQAAAAmAhFHIysqsliYqbdpYODoYOju30tVV+C0v/n/S1GnTpk6bdtXHd5f3ru7durVtZzlu7LhxHh40Gs1t1Ci3UaO4XO7d4OCQkBANDc0JEydVVJTv2rkTAFpZtBb3oKamnp+X16ZtWwAgkUgAUFxUDF+rkMD9kJC+ffsOGjIEABy7dPkYHX3zxo1pM2aQSCQmizV67NgaQ7rqe/Xs2TOvXr7U1dVdtXr1xC/rkBAEQRAEQf5PvHnzRrw8VyQSubu7h4WFtW7d+ncPqnbin39itQU6N1L79u3fv3/fXL1JGzhw4M2bN39Gz81r6NCh169fb67eZC9IUSsLC4vIyMgfOqWkpEQyHz9w4EAZz5LMjP6a+cKSkhLJtiyZ539Ufn7+mTNnxNseHh61tpkwYcLx48etrKx2795NoVDmzp0rmQiPi4szMzOTtKTRaJJcCPfv35fU7JMmmY0GgLqW9RsaGhpKJcyr1bFjx8Qbkn+IjIyMVq1aibd9fHykAxratWunrKwsTsVfIwhDjCCIoKAg8TaJRKprTbwkIB4Aaq1J8UN27twp2ba2tu7SpcvUqVP//fdfALhx40Z6erqurq6MXSUnJ4vny8WWLVtWT2MAePDgweTJkyW7qqqqAQEBDQaR/Al+2ce21oIpenp6aWlp4u3WrVvLGM0AAP379yeTyeL3T0BAwIIFC+ppfPHiRcm8tbu7uyz913g3Sr9RkZ+Ei8OC+OpfFKM0wOqnFZsQy8vLwzCscf8VwBwdCUVFKC6us4WWFrRs2eix/XbiRAuyRCrI3rJ5BvZlg4sDAGxKJugkbE4jazEhCIIgCII0FQpoqAWdTtm6dcCkSZ3CX6RGRuZkZZWVlfMqKwUCoYjAgUzGqFQynU5hMqksFlVZiamqylJX46irc9TVOepqbDU1tpIyi8Go77Xdv//ZrVsxCoosMpkAAAqFnJ5RIqiq6tqt5ehR7Xr1MjXQV6RSyQWFle/eZd4MivHzj/yclKWkpqQgzxCJiC8xEFheXoWyEnPUqPbfX4JbJSgt5RWXVJWUcEtLeaWlvLJyXmUFv4orFAiq/zikUkgsFk1BgaGmxtbTUzA0VKbRmnpTA6mL68gRriNHxERHb9iwfvGihatXr+rWvbubm1v//gMYDMbgoUMHDx0qbikUitp1aL948SJFefnCggJ5BYWAAH8+j7dl67b1a1Yrq6rxeLw3b15jGBYRETF46BCCgFevXrFYLJFIVFJSfOHyJT29r39hUKlf02w8uH/f19f3XkhIaVmZfZcu12/ckP0WBoIgCIIgyH+Jm5vb+/fvN2/eDAClpaXDhg17/fo1h8P53eOqhfRMj1Ao/KFz79+/v3btWg8PjxEjRigooJDl/5QbN25ICjoMGjRIllNwHK+oqBBv/5p3u3TxBTU1tWbvf926deIE9R07dqxrsTuGYcHBwfLy1fN1Li4ukoAGHx+flStXSjfu3r27OKAhNzf3w4cP7dq1k35UIBBIxxNIxxz8KN6XDOqSKWpxyYw3b94AQFBQkPQidQzDunbteu3aNQB48eIFj8ersVL/xYsXOTk54m1HR0eNOlKvS0+HS2draITPnz9LF1WZM2cOAHh4eCxZsqSqqkogEOzYsUM6g0L91q9fL/ly69WrV6dOneppHBUVNWzYMMmbn0Kh+Pj4GBgY/PiT+A1+2cdWTU2NxWKJ/5WNjIxGjhzp7u7O4XBMTU1/fNSgrKxsb2//5MkTADh8+PDcuXPrCojh8Xh79+4Vb5NIpLHfLa6oVY13I6vBFflIk21KJpKqAAAUKbDW5KdXILp3756jo2MjTzY1xVq2JF6+rOtxrE2bhrM4/MGIOeY/VDzi10QzAEAXRbiR982R1Z8IEYHN/zu+bhEEQRAE+a9BAQ21wDBMXp5hba1rbf11PQFBECIhgRMEiYRRKKR6Tq/fi/DUdevvhdxPVFFl02hkEgnjcoVpKZk6epob17t4en5T8lNFhdW7d4vevVssW9J91+6nO3eFFuUVaemq0egUXITLy9MrK/n9BxxpbaGzbZvzQCcz6XMZTCqDSVXX+BPvyf4/a9W69YWLlwDgyuXLJ06cmD5tOoVMamvZrm+/fg729m0tLQFAQUFh9Ogxo0ePAQAcxwmC6NWrN46LRDi+YvUaAOByue6jx8yYNauyopJEIpHJlCtXr1LIZABQVlZRVlaRvmJMTPTz52F379x59+4dj88zMjRatnz5OI9xFAqqJ4IgCIIgyP+19evXv3z5UlzOPC4ubvr06efPn//dg6oFhfL1r7YfDWgIDw8PDQ0NDQ318vKaPXv29u3bm3t0zWnhwoWLFi2SPlJrse0m5kL4z/Dx8RFvcDicPn36yHKKZM4bALS1tRt96fv37x8+fHj16tVt2rSpv2VGRoZku9kDGuLj4w8fPizenjBhQj0tJdEMAGBvb6+mppaXlwcAAQEBNQIaunbtKtm+d+9ejYCG8PBwcUEKALC0tGzc3LDY9wENAODi4iIOaKioqAgODpZOtNCjRw9xQAOXy33x4oX0OOHbehP1hFlIzxPjOP59YITsVq9ezefzxdsmJibihfiKioqenp7if5RDhw55eXnVX5tA7P79+6dPnxZvYxi2fv36ehpnZ2cPHDhQOvPH9u3ba63B8Wf6lR9bOzu7Nm3auLu7Swr3JCYmyn56DVOnThUHNHz69MnPz2/kyJG1Njtx4kR6erp4e/jw4TJ+RiQRGwBAo9Gk8xIhP8PLEthfnaoD1plgarSffsWAgIDBgwc3+nRs82bw9CS+vLW+eahlS2zz5iYM7Q9Sf+qFHwp6aBY7W2J0EpHDh8na2IlM4kkRAMC6JEKFio1v/C8IBEEQBEGQRkIBDbLCMIxCbWrM8tJlwVs23wMAHQNVGpUkEhEpnwoAhCNG2h7YN0RNvc7gA3UNuS2bB7iNsFy9NuRGYCQAaOkqk0gkJpOmZ6QRHZXrPHD/8eMekybVt44B+aO4ubu7ubsLBYKbN2/6+V3dv2/fti1b2By2vp6+ja2NlVXHlmbmJibG4vwKvb+908FgMCwtLWvtlsflfk5NTUxIiIiICAsLS/2cUlJaymSy2rZtu3bt2qEuLqgUJYIgCIIgiBiZTD5//rylpaV4avPChQtOTk6jR4/+3eOqicFgSLZ/dFH1ixcvxBtcLlcyEVuDoqJijRnETZs2iRfWGxoazp8/X/qhRYsWiRfEt2/fftK3Zcu8vLx+aGzfY7FYqqqqTexEdq1bt87Pz2/06TiOh4WFSXbt7OyaMglnbGz8o6dcuXLl9u3bV65cYbPZ0m+Senz48EGyLXs5gO89ffr06tWrfn5+Tk5Oy5cvt7Ozq6tlfHy8ZLvBKgw/atGiReLF7oqKiuPHj5fxLDKZ7OTkJC5U8e7du7S0ND09PcmjHTp0kJOTE2f4v3//fo33/927dyXbjUvPIBKJ0tPTDQwMag1oGDZs2IoVK8Tb/v7+NQIaJNtPnjypEdAQGBgo3sAwrJ6B1QgGKi0tbVyUSUxMjHT41/LlyyXr9deuXXvx4sXS0lI+n+/l5XXr1q36uyovL588ebKkmM60adPqeTtVVFQ4Ozt//vxZcmTGjBni5BB/i1/5sb13794Pj69uI0aMmD9/vji6Ytu2bbUGNHC53C1btkh2GywdIlFaWirZRiFrP1uVCGbEEiICAKCnMnj8/JnpysrKkJAQSfxZY7RsiR06BIsXE3FxIKlIwmBgFhbYgQOgpNQs4/yNJEkaGiwn8cvSMwCABg1OtK6+E95PFRv1kXhYCAAwP57opIBZsH/ZQBAEQRAEQQBQQMOv5OV1ff9+H2V1cyVFZnk5L+NzAYCgraXB2jV9XFwaWNci1sFKJ/D6+Nu3Y3d6h94PSQDgUxgcdTW2salqUmL+2vX3x42zQjUj/i4UKnWoi8tQFxcAyMnJefDgwcP79+/fu3/q5Kny8jIGna6qqqahoa6oqKSgqKChoSEvJ8+Rl6NRaYCBgC8oLysrKyvLzc0tLCoqLSnJzc3Jy8urqKzisNm6enotzVoOGz6sT+8+ulJ36BAEQRAEQX6Ig4PDs2fPGneulpaW7I3pdDqXy23chRpNU1Pz5MmT4rzfI0eOlDEB+C8mPbsjqaQuo5dSKZq7detWaxs2mz179mzpI4cPHxYHNGhoaNR4aMWKFeKABhMTkxoPNT2g4RfbtGlTU04vLy+X/qe5e/fuLy5ZwmQyhw0bNmzYMNlPef/+vWTb3LzxkyLiSA6CIIKCgmxsbOqZgY6KihJvqKqqNq56el1ev359/fp18fb06dPZ7B+YWhkwYIA4oAEAAgMDZ82aJXmITCZ36tTpwYMHABAeHk4QBIZ9XdgQFBQk2R4xYoSMl8vPz3/x4kV4ePjz589fvnwp7l/8OYJvAxpatWplZmYWFxcHADdv3hQIBP9j767jm8i6PoCfSVJ3pYW2SJUWKVKguC7u7u6wOPssDovb4q67uLtLWax4gQLFSltokbqmkmSePxKGUOpNMpXf9/N83vfOnTt3TtKksNwz53IbCFaoUMHY2Fi+7nvz5k3l+YOCgvz9/eVtb2/vLB7iL1WqFMMwXPZAcHBw3hIaZsyYIf2+pliuXLm+fftyp6ytradNm/a///2PiM6fP7958+bhw4dnMdWECROCgoLk7ZIlSyovh/9KJBJZW1tzh23btl27dm0e4ucRj1/bfNLW1h46dOj8+fOJ6NGjRzt27Bg0aFC6MTNnzvz4UfHgf+vWrT09PXM4uXKSSn5yrSAnFgax75KIiIxFtM6NUftuE0SnTp2qXbt2fv8I8PRkzp6lo0fp2jVKTmaNjJi2bZnffiNNvAL+ab48Qzp6AtpXgWnxhH0aTxKW7sYQEhoAAABAw5DQoDn6BtoeHtWkLCuVymxKGNarU7p1q/IDBlTL/sqftWzp1rKl283/Ppw7/9rvaVhoWFxKqsTaxrhUSWOZjFVH5KAZJUqU6NmzZ8+ePYlIJpMFBr4P+hAUFBQUEhISEhz89cvXd2/fSdLSJFKJTCojYgUCoVAk0tLWNjAwMDM3r+biUrp06dKlS5ctW7ZsubJaWuovGggAAABQ+LVp02bUqFHly5dPtzxfcCivmsfExOT8wqCgIOVa5eke6S68VqxYoa2d07/r/vfff4cPH1ZrPIWIfDsDuapVq+ZtEpZlucofRPTbb79lMfLBgwfydvny5fN2u8w4Ojrq6emJxWItLa3cJtM0b95cKBTKl+TPnj2rnNBARFxCQ3R09OvXr7kl5M+fP/v5+cnbFSpUyOIVJSQk+Pn5PXjw4MGDB/fv33///r3yWXmGRIYJDUTUsWNH+aJ+TEzMtWvXmjdvzl1VrVq169evE9Hdu3elUilXFEF5v4kuXbpk8cK1tbVtbGzk6UpEFBQUVL169SzGZ+jq1avHjh3jDhctWqS8LQ4RjR8/fvPmzR8+fJC3q1WrltldVq5cuW3bNu5w7dq1JiYmWdxaR0fnxIkTbdu2vXTpkpeX14EDB7g3oQhTyddWJUaPHv3333/Lt4eYPHly69atS5QowZ319fVduXKlvC0SiXKVMaac0FC6dGkVxQsZeBpPG75vNrHQiSmVxz1ncufw4cM5zwDLikjEdO9O3bsTUdHLYpAXacisAEPWZzVDX0g1jOlpPBFRgjS70QAAAACqhoQGzVmyuOWSxS1VNVu9+mXr1S+rqtmgoBEIBE5Ozk5Oed+TFQAAAAByaP369XyHkBXlXRi+ffuW8wuVS2s4OTnlavP1gmzYsGG5qoWAhAa5pKQkrv5/2bJllVcic+Xly5dcYo2ZmZmXV6b7Hj569Cg6Olrerl27dt5ulxkzM7Pu3bvv2rVr+PDhuf1sm5qa1qpVS/4F8fHxSU5OVi7+r/yKfH19uYSGc+fOcbUNMqy3T0SrVq3atGnT27dvZTJZZneXbzbBFaTR19dXPsslNBDRyZMnuYQGIqpRo4Y8oSE+Pv7p06fc2ja33wTlYCOMsmXLcgkNgYGBWQ/OMPiRI0dyh97e3r++FTo6Ort3727cuLFEIklOTm7fvv2tW7fKlk3/zxcnTpyYMmUKdzh27Nic1C3Q1tY+dOhQr169du7cme6tK5JU9bVVCRsbm+nTp8s3koiOjh41atTRo0flp+Li4vr378997P/444/MdsnMkHLSj8r3pgGOlKXfX7MSloiorin1yUUVrbyLjIy8du3ajh07NHGzQq7gbDaRoWQZHfieJeukT7ES0hGQbt732gIAAADIHSQ0AAAAAABAprp165arR3g3bNgg39WeiIYOHZrzBSeusnrOHTlyJLfP/N2+fZvJWXXiw4cPZ/2ss8bY2Nhw7S9fviif8vPzGzhwYKtWrVq1alWrVq10Dyv/999/XLvIlGfIrTFjxhTY2hsadvLkyYSEBHm7devWeZ5HvqYu17RpU+5Td+TIkXQjlRfa0+144uvrm+cAOL169Tp27NisWbPycG2TJk3kCQ1isfjGjRvKeQPKv/F8fX0HDBggb3PrypT5fhOJiYnyDSN+ZWJiIt+eo0mTJkSUlJQk70/3S7J69eoWFhaRkZFEdOrUqQ0bNnCnatSowbVv374tT2j49u0b9xOpVauWg4ND1i/c09Pzzp078vbDhw+zHvyrhQsXvn37Vt5mGObvv//OcFi9evUWLVokz1cICwtr2rSpj4+PvdJOiDdu3Ojduze3/t2kSRPu4f5smZiYKO/9UbSp6murKhMnTty+fbs8/+DYsWNz5syZM2dOWlpaly5d3rx5Ix/j5uY2c+bMXE2r/FHM+UYVkFsbPpFfPBGRnkBDm00Q0b59+1q3bp118ZViK9uNJHjfaUJZVBrFSxTt8a/Z8FTSE9ASF6a/RjJjAAAAAJDQAAAAAAAAmfr9999zNX7btm1cQsO8efOUF+Mhb0qWLMltey+v4s6JjIz08/Pz8/NbuHDhsWPHOnbsqHxWOaEh3XIyFEObN2/m2um2OcgV+XYMcsp5AOlIpdJ///2XOzx06FDjxo11dFRZ37xhw4aLFy+2srLKw7WNGzeeN2+evH3hwgXlF1K6dGkTE5PY2Fgi4jbXSE5OvnTpkrxdqVIlrmxDOunSv0qXLt2oUaN69erVqlWrfPnyytlUmSU0CASCxo0by8uKhIaGPnr0qFo1xT6VygkNd+/elW+0sX//fvneGUTUu3fvbF94jRo1uCQJ5a1DcuLZs2dLlizhDocPH16zZs3MBk+ePPnu3bvyzSkCAwPr1Klz6dIl+ft26tSp7t27czUqHB0dDx06lG7fCpBT1ddWVXR0dFavXt2mTRv54dy5c52dna9evXr58mV5j5aW1o4dO3L1TQ8NDQ0NDeUOlT/noEKhKbTog6LGzP/KMmU19WnauXPnsmXLNHQzUKeSOuRhSC8SiIjCU4mIxDKa+obtUYLRQZ0GAAAAUD/8FyMAAAAAAEDBpaOjY2dn9/HjRyKKiYmJjIy0sLCQn5I/xi1nbW2tfFVERERAwI8H+4pthQaQO3z48I0bN7jDZcuWvXnzZvv27dxnKYdkMpnyPL/99ltmIw8dOhQUFMQd7tq1KyAg4NixY7a2KnuWU0tLS3n7g1zx9vbW19eXZxVcuXIl3dkKFSrI6zc8f/48MTHRwMDg8uXL3IPyPXv2zGza6tWrOzg4NGzYsGHDho0aNcqseH5KSgqXhWBgYJDu7G+//cbtk3L69GkuocHOzq5kyZJhYWFEdPfuXXnn3r175Q2RSNS9e/dsX3itWrW4dkhISGhoaKlSpbK9ioiSkpJ69Ogh3y+DiGxtbbmtMTKzc+fO0NBQedrEx48fvb299+3b9+3btyFDhkgkiud8S5Uqde7cOXNz85zEUNyo6murWq1bt548efLy5cvlh3379uW2YiGiTZs2eXt752pCrmQIERkZGZUvX14lcUI6f7xlE6VERB6GNMY+u9Eq4ufnFxUV1ahRIw3dr7DJYhcJeW2GrLeZ0Hz9huXOTMenbLLSlkppLCXLCAkNAAAAoAFIaAAAAAAAgELJ29ubW/ZTx+RqmjkPXFxc5AkNRPTs2TNubUB5B4p0z6krl2ewt7fHruTFh5+fX7qe+Pj4SZMmpes8efLkw4cP//33X+Wlpj179uzZsyfryaOiouRtNzc35U0ElCUnJ0+fPj1dp6+vb/Xq1Y8dO5bZY/2mpqbKK6Nqpa2tXbNmTflmDf7+/l++fFEuJ+Pl5SUSiRo1atSwYUNdXV0iklcaICKGYXr06JHZtBYWFsHBwdnencuNoF8qNNDPaSJnzpyZM2cOd9i4ceO4uLjWrVu3atWKiN6+ffvgwQPuqpwUq3B1dS1TpgyXa3LmzJnhw4dnexUR/f77769eveION27cmG0NeWNj40uXLrVq1UqeHRITE9OmTRuWZbmfcpkyZa5evVquXLmcBMCj8PBwrp3DTYtyS61fW5VbvHixn5+fPBNI+Ts7derUQYMG5Xa2M2fOcO3ffvtNIMDSqOpdiKTT4UREDNFKF0akmd0miDZu3Dh48GD8TH+VdaaCJifJldqmtNiZGf9a8a3XE9BiZ8YEawsAAACgEfhLBwAAAAAAFEqlSpXq0qUL31Fogqen59WrV+Xthw8fcktZnz9/5sakW8vkxlNhK8+QkJBw9+7dmzdv3rx508vLa+nSpXxHVLhJpdKePXtyCTE2NjaRkZHyfWFCQ0ObNm06ffr02bNnC4XCnMzGFZanLMszTJ8+ndsexdPTMzU19eXLl0QUFhbWoEGDrVu39u3bN8+vSFXq1asnT2ggIh8fH+U0hb///lt5pFQqPX36tLzt7e2d//Sg+Ph4rv1rhQYHBwcXF5c3b94Q0evXr+Pi4oyNjeWnlHfxICLlZeyc7Dch1759+9WrV8vbJ0+ezElCw969e7dv384dDhs2rH379jm5l7Gx8YULF9q0aSOvNCCT/XiwV75VQWY5MQWHTCbz8fHhDuUJLuqm2q+tygmFwk2bNrm5uXGVNoioTJkyf/31V26nkkqlZ8+e5Q5z+LmCXEmS0uQ3ihXovrZUK5tMJJUJCws7cuSIciIU5AjL0qtXRAIioqQk+iXpjUdSlpYGKT5LlY1omzvjUoCiAwAAgCIOCQ0AAAAAAAAFWvXq1bn2tWvXpkyZIm9zj1mbmJiYmZkpX3Lp0iWuXVgSGk6ePHnmzBk/Pz+uGn/Bf3S7gJNKpf379+fWC4VCobzSQNeuXeWb1stksr/++uu///7bv39/TjaDSPcsdYZjTp06pZwQsHbt2ooVK3bp0kX+PHdKSkq/fv2ePXu2ZMkSfh/bbdCggaenZ5s2bdq2bevl5ZXFyOvXr3Pbu2Sx30TOZZ3QQETt27d/9+5d9+7d27Zt+2sJB86+ffu4SXK+EtyxY0cuoeHatWvR0dHpfnukc+vWrcGDB3OHrq6u6RI+shYeHp5h6Qj5rh85n0fzUlJSgoKCFi5c+PjxY65TuZKHmqj8a6tyDx486Natm3I2AxEFBQU1a9bs4MGDuXqLlL9cWlparVu3VmWgQERECz6wH5OJiCy0aI6jpoozEM2dO3fQoEHp9sMCuex2i1D84chsCcnJbBor1fAykcJSiIgstehEZcZcSzO3BQAAACDi/oYEAAAAAAAABVODBg249o0bN7h69YGBgfKGu7u78vigoKB3795xhwUwoSEqKurChQvz5s1r06YNt1jo5+f36NEjLpuBiGJjY3kKsChISEjo0KHD3r17uZ4lS5Z4e3t7e3s/fvy4cePGXP+NGzc8PT2Vk2AyFBUVdffuXXlbS0urYcOGv4558OBB7969uSr0I0aMqFu3romJyfnz54cOHcoNW758efv27ZXX9TWvcePGT548+euvv2rUqJH1PgJc3oCWllYW+03knPIWBlz1BWVLly49duxY9+7ds1jy9/X15b7mHTt2zDAxIkP169d3cXGRt1NSUnbt2pXF4Pfv33fo0CElJUV+aGhoePTo0RwmIrx582bw4MGurq5Hjhz59ew///zj6Oi4ePFisVicw8jVaubMmczPdHV13dzc/vnnH26MlpZW1apV1RqGyr+2qiWVShcvXly3bl0unU7Zf//9V6VKlVOnTuV8wk2bNnHtjh07mpub5z9IUOYXT5s+KdqLnBkLTa1AP3369OTJk9OmTdPQ/UAjUr4X2YlII+fbbCVfduIb9kwEXY6kA18oVpLlxQAAAAD5g4QGAAAAAACAAs3W1rZSpUrytlgsPnr0qLwdEKB4wi9dQoPyEpe1tbWbm6Z3Wf7Vx48fucdwly9fbmFh0bJly9mzZ589ezbD5UyBQODh4aFcmgJy5dmzZzVq1FAuqDBu3LhJkybJ29bW1pcuXfrf//7HLeR/+/atZcuW8+bN43IRfnXu3Dku3aR27dq/rqA/fPiwefPmXMKNu7v78uXL5W2RSLRly5YFCxZwg8+cOVOnTp3g4OBsXws3IS9SUlLkz8cTUYsWLSwtLfM/58OHD7l2nidUXvPO+X4TRMQwzIgRI7jDTZs2ZfZDDwsLa9myJffNZRhm9+7dHh4eWc8vkUhOnz7dsmVLNze3HTt2yDdKkPP29uZ2zCGi2NjYP//808nJacGCBd++fcv5S1CHnPy26d69e9bVLPJJHV9bZcrpYnnw8uXL2rVr//nnn6mpqfIeHR2dtWvXKpct+fLlS/v27Tt16iQvJpG1sLCwkydPcoejR4/OT3jwq2QZDX/FSlgiooZm1L2Ehu7LsuzYsWPnzp2r1u9LocaOd0v3P5njW+nWztIVzeT/kw/jDmV+i3+9hPufxsL2NKIyeoq2hKVgMW0Ppd7P2S7P2OGv2Ap32dnvWaQ1AAAAgJogoQEAAAAAAKCg69atG9desWIFy7Lv3r2Li4uT92SR0MB7eYbz58+bmZk5ODhw+9AnJiZmOLJUqVJdunRZsmTJ9evXY2Nj/f39//e//2ku0AJM+YH+bKWlpS1cuLBGjRrKO5dPnDhx1apVysOEQuGiRYuOHz9uYqLYUF0mk82ePbtNmzbR0dEZznz69Gmu/et+E+fOnWvYsCF3rYWFxalTp9IlPUybNu3ff//V1taWHz5//rxGjRr37t3L+hX5+vpybV1d3awHq9yZM2e4SiF9+vTJ/4RisXjLli3ytpGRkb29fR4mkUgkBw8elLetra2bNm2aq8sHDhzIVYZ48+aN8go659OnTw0aNHj79i3XM2vWrE6dOmUx7ZMnT6ZMmWJvb9+uXbsLFy4or7I7ODjs2rXr9u3b165dO3jwoPKrDgsLmzFjhr29fZ8+fe7cuZPDtXmVyzahwdPTM7d7beR8sPq+tsrev3/PtUWiXGxBm5SUNG3atCpVqty/f5/rdHZ29vX1HTNmzL59+5YtWyYUCrlTx48fd3FxmTp1akRERBbTrlmzhtu3wtPTk/c/rYqeuYFsQCIRkYGQVrtqbrOJnTt3JicnK1flgezt2EHf/1L3K/bxY1KqvMUXEUMHKjKNzEmY0acpTkKrQqjzU1bKz29xAAAAKAZmzZrFAgAAAAAAsOyHDx/4/g8UIqK7d++mC2z//v38hrR161ZefiJywcHBystFY8aMUS597+Pjw41MSUkxMjLiTq1Zs0beP3z4cI2+X0REdPz48a9fvwoEGWfSi0QiLy+v33//ff/+/cHBwVm8/O7du6swql8/XXmQbruE+Pj4/M+ZmZEjR3I32rlzZxYjz507ly67RSgUrlq1KotL3r59y9X/kCtTpsyTJ0/SDUtMTFTOTrh//z53SiaTzZ8/X/mnbGxs/PDhw8zueOnSJUNDQ26wnp7e4cOHWZZ9+fKlj4/Pq1evvn37lpCQIJFIQkND582bx40UiUQpKSlZv1eurq7ywaNHj1bu//jxY74+NNnZv39/1oGxLJuamnrv3j3lHWRat27NsmyTJk00H9Vff/3FDatcubJMJkv3djk6OipPNXTo0MymevDgwfTp07l3Ph07O7vVq1cnJycrX5KYmDh9+vQM01Ps7OzGjBlz7do1iUSS7VuqbNmyZdwkGzduzHrw4MGDucGnT5+Wd5YrV87GxqZcuXLu7u7VqlWrW7dukyZNWrVqNWDAgF27dqWmpuYqHt6/tm/evHny5MmnT58SExOlUunr16+VkzYmT56c4czNmzfnxnz+/Fkmk+3fv9/BwSHdj2n48OEJCQnKF96+fTvdZ4aIDA0NJ0+e/O7du19v9PnzZ+W9S86dO5fF64U8OPWNNbkmM74mM74m2xGquft++/atRIkSv/4hAlmJj5fWqCG1s+P+R3+/or9fKffIFi/mO8ofZCwbkMD6RLFz3suaPJQ1eySr7qv4sBlfk71N5Ds+AAAAKFrkJQZzkZENAAAAAAAAvHBwcOjRowdXZH7dunXcKQsLi9q1a3OH169fV15r5/2ZV2tra29v79u3b8sPdXR0atSoUb9+/fr169euXVt5YRt+FRERcejQoe3bt3M9tra2GY708fGZN2/e9evXlTttbW3379+vvIL+Kycnp9u3b/fq1YsrwBAUFFSnTp3t27crJ82cPXuWK61hbm5erVo1eTskJGTgwIHXrl3jRlpaWp47d44b8KtmzZpdv369VatW8kfYxWLxtGnT2rRp4+vrO2jQoCxCrV69OlfdoYBjWdbExCRd1suvlLd+0LAJEyasW7fu69evRPT06dNDhw4ppw0ZGhrq6Ohwhx07dty4caPy5XFxcVevXj1//vy5c+cy21ygYsWK48eP79Onz68/NX19/fnz548aNWr+/Pnbt2/ntjAgok+fPq1bt27dunXm5uZ169atXbt2nTp1qlevroHiHMoFDPKjgHxtT5w4MXXq1MxmSJcPkaGbN28uW7bswYMHyp329vZbt25VznuQq1279tOnT6dMmaK8iUlCQsLy5ctXrFjRtGnTzZs3ly1blhu/YMGCpKQkebtBgwYtW7bMNh7IubdJNDJA8WNobUkDSmru1uPHj+/bt6+np6fmblkERETQ969DZtjPnzVXZCM7DJGrAbkaUAMzRVAylircZUNTiIhEBSdQAAAAKEKQ0AAAAAAAAFAIzJ8///jx40m//JP3iBEjtLS0uMNTp05xbVNT04oVK2oovsx17tw5JSWlSZMmTZo0qVu3rp6eXvbXFFcVK1b09/fP7Ky2tnbNmjWVe6RS6fHjx//+++87d+6kG9yjR4/169ebm5tne1NDQ8MTJ05MmTJl5cqV8p6kpKSePXs+efJk0aJF8tIL3AYHRNS4cWOBQCCVStevXz9z5sw4pSrZrq6up06dcnFxyfqO1atXv3nzZtOmTT99+lS6dOkrV67o6upWrVo166vGjRuX7WspIBiGqVix4q8/FGXdunVr06aNxkJKx8DAYNmyZf369ZMfTpkypXXr1lyCkamp6fnz5728vL59+9ahQ4cDBw5wFWKWLFly6tSp+/fvc5sFpKOtrd2hQ4cRI0Y0atQo6xhKliy5YcOGP/74Y968ef/++29aWpry2aioqFOnTsl/odWpU8fHxyfrXRImT548efLkHLx01SuYX1s3N7fMrjU2Nm7Xrl22twgICFDOZhAKhWPHjv3rr78yS0QzMDDYsGFDv379xowZ8+jRI66fZVkjI6MyZcpwPX5+fps2bZK3tbS0Vq9enW0wkHNxEur1nI2XEBGV1aMN5RmNrS8fPXr04cOHT5480dQNCxlmVUCm5wYf/rVPOOnyT8dZXE7Ejs/0K68BAoaSZYq2EVYbAAAAQA3wVwwAAAAAAPjByMhIuRY3X6ytrbM4265dO29vbw2E8ejRoyNHjmjgRjlRpkyZzZs39+/fXyaTcZ0eHh7/+9//lIe9ePGCa9epU4fbCKBVq1aWlpaaCZUjr0I/YcKECRMm5GeeTp06OTk5qSgosrOzU9VUKufl5ZXFyujQoUNNTU2Ve+Lj4xcuXJhu9cjR0XHt2rW5euJZIBCsWLHC1dV19OjR3EL1xYsXp0+fbmxsTEQhISHcYPkWCUFBQbNmzVLOZujUqdPOnTvl47Pl6up669at/v3779ixQ17Q3tXVlWEY7tnudCZNmqRcMSK3TExMFi1alOfLs1W5cuV0PZ6enpklNIhEopEjR65YsUJ+OHXq1D59+qgjqnTr6On07dv34MGDZ8+eJaKPHz/++eefa9eu5c46ODgcOnRoy5Ytu3fvVs4kqFy58qxZszLMZqhSpUq/fv169+5tZWWV8yBLly69ffv2efPmrV27dsuWLdHR0ekGlC9f/uTJk1lnM/CrYH5tM9sERCgUbtmyxcTEJNv5hw4d+vTp06NHjxJR3bp116xZU6VKlWyvqlWr1v3797dv3z537lx59Y7q1av/+++/zPdVdalUOnjwYC7g6dOn//r1gTyTsTT4JfsmiYhIT0h7KjCmmvrqfPz4cfTo0adOnVLeTASKiSQpRUuIiLQYMim4v60BAACgEMNfMQAAAAAA4AcLC4tt27bxHUU2mjVrNmbMGA3caNeuXQUnoYGI+vTpY2trO2/evMePH+vq6rZv337JkiXpHpb18fF5+fLl2bNnz5w507hxY66/Xbt2OXkkt2Dq1q1bt27d+I5CE7JY2OvUqdOyZcvSdZqaml6+fLlOnTqvX78mIgsLi+nTp48ePTpvWzMMGzbM0dGxS5cuMTExjo6OFy5c4LIT7t+/f/v27c2bNx8+fLhp06ZE5OjoePDgwdatW0ulUiMjo7///ju3uVClS5f28fHhDnV1dQcPHvz169eUlJS0tDSpVMqyrKGhYfny5Xv06OHl5ZWHV8QxMjJKl/qjbkOGDClbtmxycnJKSkpqaqpUKpXJZAYGBuXKlfvtt99KlSrFjfztt980GZiyzZs3V65cOTIykog2bNjQrVu3evXqcWcbNGjw68YHLVq02LFjh3IGhqura9euXXv06OHh4ZHnSEqVKrV48eJZs2bt2rVr69atfn5+8n5bW9tLly5ZWFjkeWYNKJhf23Llyjk7O6emprIsyzCMUCg0MTGpWrXqqFGjsq2Gwtm0aVNISMikSZOUdyTJlkAgGDp0aN++fTds2PDvv/+ePHlSeYV76dKljx8/lrerVq06bdq0nM8M2VrzkS5FEhExRBvdmAqa2tZJIpH06tVr4sSJNWrU0NAtC6EsiiiwR46wM2bQ962d0mHq12e+bzpWAN2PpclvWRlLROSsjy0nAAAAQC2Q0AAAAAAAAFBoyDduyHqMu7u7u7v7lClTNBMSqFCDBg2UFw4ZhtHT03NwcGjZsmVmT9tbWFhcuHChXbt2vXr1Gj16tJGRUX4CaNKkia+v75AhQ3bv3m1jY6N8qk6dOnXq1FmzZg33uHnz5s1Xrlzp4+OzZs0aldS92Lp1a/4nKSCqVKmSk8fZ+VWqVKmDBw82b95cnm/Ro0ePJ0+eZF0gh4h69+799OnTq1evtm/fvmPHjirc10ZfX3/UqFGjRo3y9/ffvXv38ePHDxw4UJBLqsgVzK+tSCR68+ZNfqYlIktLy/v37+ftWl1d3YkTJ06cOFG588aNGzNnzpS3raysjh8/rrxlEuRToJgWBCqK3EwsTR2z+Sqr0vz58w0NDfna9qXQYVYFpEtuYLp0EXyqIN3QjsRi5X7hpMuyc78zSuVzMpuBL6ky6u3PfktVHDro8hoNAAAAFF0MEc2aNWvu3Ll8RwIAAAAAAAAAABq1atUqblOYxo0bX7p0SSgU8hsSFEmfP3+uWrXqly9fiEhLS+vq1avKFUEg/+rcZ/0TiYgqGdH1aozGHpR//fp1vXr1nj59amtrq6FbFmbMqgB5QzkjgeuUnR7NBgdTSgoxjHDipV9HZjYDX14kUu37LBExRI76tNaVqW3Kd0wAAABQtIwcOXLTpk0CvsMAAAAAAAAAAAB+jB8/nv3u6tWryGYANbG1tf38+bP8k5aamopsBpV79/3Z/lF2mstmIKIFCxZMnjwZ2Qy5ki4XgTtkLl0S7N/PLF7MbNnCDlAUXOEyGNIP/rmfFxZaJP+ssUTLnJHNAAAAAOqChAYAAAAAAAAAAACAwipeQskyIiJtAfWwyW60Sp04cWLw4MEavWWhlX0KglBIXl5M795MixZkappZDYaCk9Ngo03dv3/e/v3M8hoLAAAAFGVIaAAAAAAAAAAAAAAorKTfG7oC0mB1BpLJZAKBID4+XoP3LPSy2CoiswSFX/sLTk7DGHvFJ+5mDAUk8hsLAAAAFFlIaAAAAAAAAAAAAAAorExEpCcgIoqTUJxEc/cVCAQLFixo0KDBxYsXVT750aNH+/fv37t370mTJu3bt6+wp01knXmQdTGGDM8WkJwGdwOy0iYiCk+leg/Zfz/zGAsAAAAUWUhoAAAAAAAAAAAAACisGCJHfUX7SSbr/iHJdOAL/fGW7fyUbfGY7ePPzv/AXo2iFFm+bj169Ojt27ePGjWqT58+nz+rbDV73rx5s2bNatCgQevWrW1tbQ8ePOjo6Lh27VqZLH/h8ieL1IR0Y3LSmfM51U3I0LQyjJAhIkqV0ZgAdv1HHsMBAACAoknEdwAAAAAAAAAAAAAAkHd1TMk/gYhoRxjbwEyxC4CM6L9oOhfBXomk9+L0l5wOJyLWSESdrWm8A1NWL4+3btq06fPnzxcsWFCpUqURI0ZMmjTJ1NQ0j3MREdGtW7e2bNny+PFja2trec/kyZNfvnw5atSoAwcObN++3c2NzyX8PMtDNkM+59SMQaWohgkzKoB9Gk9ENP0d66LPNLPgOywAAAAoQlChAQAAAAAAAAAAAKAQ62nDyLMYTnyjns/Z5cE0KoC19mHb+7GbP2WQzcCJl9CuMPK6x/4VyErZPN5dX19/wYIFjx49+vLli6ur6+zZs8PDw/M2lUwmGzNmzKpVq7hsBjl3d/fr16/36dOnfv36ixcvlkg0uLUGZKeCIZ2vwtQxJSJiiaa9YyV5/SwBAAAA/AoJDQAAAAAAAAAAAACFWBUj6m2raJ+LoL8C2b2fKU1pUVlfSM0saFpZZn9F5nwVZrs7M9KOHL9XZUhjaXkwDX3J5mcZ2sHBYevWrbdv3/727Zubm9vo0aPfvn2b20n27t1rYGDQpUuXX08xDDNy5MgHDx74+PjUrVs3ODg4H8GCihkI6d8KjLGIiOhNEm3+RESUmJgYGBgYFxfHb2wAAABQ2CGhAQAAAAAAAAAAAKBwW+nC9LYh5udOhqiJOZ32ZILrMkcqMX+UoVaWVNuUupSgxc7M41oM92A9ER39Rie/5TcMJyenjRs3vnz50sLCol69em3btr1161YOr01LS5szZ86iRYuyGFO6dOnz589369bN29v77t27+Q0XVMdCiyY4KD6AM97JKo2e5+7uXrNmTQ8PD29v7507d/IbHgAAABReSGgAAAAAAAAAAAAAKNx0BLShPPOgJrPUmZlYmv5yZPZXZJ55M8cqM/XNSDuTfwaubUpnqzD9SyoOD31VzVYBJUqUmDdvXlBQUPv27fv379+sWTNfX99sr9qxY4eTk1P9+vWzHsYwzMSJE7dt29a+ffvNmzfLZDKVxAz5N9KeqhoTEcmICe7wv7BSlSMiIj59+uTr6/v7778PGDCA5/gAAACgcEJCAwAAAAAAAAAAAEBR4KxPw+1odjnmdwdqZUkOutlfwhCNsVc8WP9IpZsD6OrqDhky5PXr11WqVGnWrNnJkyezGBwXFzdv3rwFCxbkcPJWrVrdvHnz33//rVix4po1a0JCQlQRMuSLnoC6vDjAhLwiIhJp6c8+KKrSWH4qISHh0KFD8+fP5zM+AAAAKJyQ0AAAAAAAAAAAAABQfDnpkY6AiOhLKomlKp5cJBItXbrUx8dn9OjR69aty2zYjBkzWrZsWb169ZzP7OrqeuvWrbVr1z5+/NjLy8ve3r5bt27//PNPcnKyKgKHvNixenncxCay0HdERNq6evNP6E7YqN19CmNqJRaL9+7dm5qayneMAAAAUMggoQEAAAAAAAAAAACg+BIwZKWtaIenqeUW1apVu3Xr1oYNGyZMmJCWlv4e586dO3HixPLly/Mwc+PGjXft2vX169cbN260bdv24MGDTk5OZ86cUUXUP/v2jd6/p8RE1c9cVLx+/frDhw9s1Jekyc1k4Z+IiNEz1G47XHf4Ev0lF4hhAgMDb9y4wXeYAAAAUMggoQEAAAAAAAAAAACgWDMRKhpxEnXdokyZMrdv33737l3NmjXPnz8vlUqJSCaT7d27d+DAgQcOHDA1Nc3P/OXKlevbt+/Zs2eHDh06fvx4lcRMRCSVssuXsy1ayFq0kLVrJ2vShO3enR48UNn8Rcjbt2+jo6OJSPY1OGnKb2x8NHdK6FxFWL5mamrq8+fP+QsQAAAACiUkNAAAAAAAAAAAAAAUa/rfExrEMjXexczM7NSpU//73//mzJljYWFRuXJla2vr9evXnz9/vnbt2qq6y4wZM75+/RoXF6eCuVJT2d692fXr2RcvKDyc4uIoNJS9c0c2bBi7fbsK5i9azM3NtbUVtT5kIQFJExql7FskffNI3iNwKE9EVlZWypckJiYeOnTo5MmT2IoCAAAAMiPiOwAAAAAAAAAAAAAA4JPW9wffUtWZ0EBEDMN069atW7du0dHRISEhJUqUsLGxUe0thEKhnp5ecnKysbFxPqeSTZlCd++S7Jc3JSKCXb+e8fSkatXyeYuipEqVKvb29u/fv5cfSgOfSQOfUVqK0KUaEWnV62j17GKzZs248VFRUbVq1Xr79i0R1apV6/r167q6urxEDgAAAAUZKjQAAAAAAAAAAAAAFGt63/+dOFnNCQ0cMzOzypUrqzybgYjCw8NTU1MtLS3zO1FoKN26lUE2w/fbsMuX5/cWRYuenl7dunXTdUpunyJWRkQi7zauzTsp/8R37twpz2YgIl9f3yVLlmgsVAAAAChEkNAAAAAAAAAAAAAAUKyZaSka3wp/4f9Lly41bNhQIMjvP32zBw/St29ZDQgJoZSUfN6liFm/fn316tWVe2Rh79loxdv4v9l/KZ9KTExUPlyyZMmHDx/UHSEAAAAUOkhoAAAAAAAAAAAAACjWyukpGqcjWF4DUYEzZ860adMm//OwwcHZjEhIoPDw/N+oKDEwMLhy5UqbNm24Chm6k7Yw5jZEZCGS1bMzVR7cs2dPbW1t7lAsFk+cOFGDwQIAAEDhgIQGAAAAAAAAAAAAgGLNToeRN65EkqyQpzTcuXOncePG+Z+HMTLKZoS2NmU7pvgxMTE5ffr0zZs3//zzz969exvXaS3vdzMUnI8k/wRK+b6Jh7Oz8/jx45WvPXHixLlz5zQbLwAAABR0SGgAAAAAAAAAAAAAKNY6WZOIISJKkdG5SL6jyZ/o6GgrK6v8z8O0aUN6elkNKFGCTEzyf6Miyc3NbeHChXv27PGwNJT33I6hgS/YOg/YMrfYca/ZJCkR0ezZsx0cHJQvHDduXAo28gAAAAAlSGgAAAAAAAAAAAAAKNaMRDT2+7Ly8iC2UNdoMDIyio2NVcFENWsybm6ZntXWprZtVXCXom6NK2Or81NPkpR2hdHwVywR6evrL1myRPnsu3fvVq5cqckIAQAAoIBDQgMAAAAAAAAAAABAcTfSjtETEhE9iadLhblIg6urq7+/vwomYhhmxQrm5/oBCkIhU7cuM2yYCu5S1HkY0nNv5mAlZrwDtbakMt9rXtyMUTR69OjRqFEj5Uvmz58fHBys0SgBAACgAENCAwAAAAAAAAAAAEBxV0KbBpZUtJcHF+IaDU2aNLlw4YJq5nJ2ZnbvZqpVIwODH50lSzI9ejDbtxPDqOYuRZ0WQy0saK4js68ic6GK4k1Llv0YsG7dOi0tLe4wKSlp6tSpGg4SAAAACiwkNAAAAAAAAAAAAAAAjXNgdAVERPdj6VYMz8HkWdeuXQ8dOiSRSFQznZMTc+KEYN8+ZvhwpmtXZuZMwdmzzOLFJBKpZv5i5kqUouFl/KPT3d19zJgxysMOHTp08eJFDcYFAAAABRcSGgAAAAAAAAAAAACAbLSpp42ivS20sBZpcHFxcXR0PHnypConrVqVmTGDWbmSGTaMLC1VOXMx8yBO8blqZv5TfYs5c+bY2Ngo90ycOFEqlWouMgAAACiokNAAAAAAAAAAAAAAAEREw+wUy8znIyhWRTUONG/ixIlLlizhO4rssSy7d+/etm3b1qtXr2nTpsOGDQsKCuI7KPUKSVY0XiTSlk80+z17MZKIyNjYeOnSpcojX758efz4cY0HCAAAAAUOEhoAAAAAAAAAAAAAgIjI3YA8jYiIkmV0NoLvaPKqffv2iYmJV65c4TuQrISHh9evX3/IkCFnzpy5devW1atXt27dWq9evb/++iv/k4vF4ujoaJXtu6E65t936jjwhZ3yll0VQt2esdPfsUTUp0+fOnXqKA9euXKl5iMEAACAggYJDQAAAAAAAAAAAACg0NFaUaThXERh3XVCIBBMmDBh7dq1fAeSqeTk5FatWt26dSs5OVm5/9OnT8uWLVuxYkXepn3+/PngwYMdHBzMzc0dHR2NjIy8vLymT58eGBioiqhVYKgdo8Wk71z3kS5FEsMw6ZI57t69e/fuXc0FBwAAAAUSEhoAAAAAAAAAAAAAQKGlpaJxJ4bPMPKpZ8+et27d+vLlC9+BZGz27NmPHz/O8FR8fPzGjRujo6NzO+e5c+eaNm3q5uZ2/fp1sVgcFRUVHR39999/p6am1qxZc+TIkXmYU+W8Tci3BlPXlNwMqKcN1TVV9F+LYomoUaNGXl5eyuNRpAEAAACQ0AAAAAAAAAAAAAAACi76JH+GPjKNotP4jiavDAwM2rdvv3//fr4Dydi1a9dkMllmZ9+/f79ly5ZcTSgWi4cOHXrs2LEpU6Y4OjrKO3V1devWrbts2bI3b96IRKKKFSueOnUqX3GrgpM+na3CHKrEJErpfpyic+MnKn+HvRlNv//+u/Lg48ePv3//nocoAQAAoMBAQgMAAAAAAAAAAAAAKCRKKU2+1wRDol92ByhE+vXrt3v3br6jyEBqauq3b9+yHvPo0aNczXno0KFq1arVqVMnw7NmZmZr1649ePDg+PHjx44dm5qamqvJVY4l6vaMPRVOqUpJHWEp1Nufbd+1u729PdcplUrXrFnDQ4gAAABQYCChAQAAAAAAAAAAAAAU3iUpGpYi1kjEayj506BBg8TExPv37/MdSHpZ1GbgsCybqzn379/ft2/frMfUqVPnyZMnYWFhDRs25HczjpeJFJCYQX+shD5KtEaPHq3cuX379qioKA1FBgAAAAUPEhoAAAAAAAAAAAAAQCFIrGjUNCnM9RmIGIYZNmzYpk2b+A4kPV1dXXNz86zHuLu753zC0NDQhw8ftm7dOtuRJiYmR44cadmyZa1atV68eJHzW6hWauYZHUZCGjlypLGxMdeTmJi4bds2TYQFAAAABRISGgAAAAAAAAAAAABAIShZ0XDQ5TUOVRg0aNCJEycK4PP93t7eWZx1cHAYOXJkzmdbs2ZN79699fX1czKYYZiZM2cuXLiwSZMmd+/ezfldVMjdgPSFGfRbaZOdLhkbGw8YMEC5f82aNbxvkwEAAAB8QUIDAAAAAAAAAAAAACi8TFBsduCsX7grNBCRhYVFmzZtdu/ezXcg6S1evLhChQoZntLT0+vZs6eNjU0Op4qKitq+ffvkyZNzFUCvXr12797doUMHHx+fXF2oEjoC6mSdQX9rS5J/5iZMmCAU/kh5CA0NPXz4sIaCAwAAgAIGCQ0AAAAAAAAAAAAAoHA7VtGoZMRrHCoycuTIDRs2sCzLdyA/MTY2PnbsmKenp/KyPRFZWFj0799/0aJFOZ9q9erVHTt2tLe3z20MzZs3P3ToUPfu3XnJaZhTjrH7pQRI1xKKHJoyZcp06NBB+dTSpUsL2g8RAAAANAMJDQAAAAAAAAAAAABAROQXT5+SiYhMRORZJBIavL29jY2Nr127xncg6Tk7O9+7d2/WrFmNGjXy9PT08vLq2LHj6dOnN27cyDA5rY0hFos3btz4xx9/5C2GBg0ayHMarl+/nrcZ8sxKm45XZtpakbmWokdPQN4mPwake1HPnj3jJfECAAAAeIeEBgAAAAAAAAAAAAAgIvr3s+Ih+FaWpFXod5xQGDZs2IYNG/iOIgPa2tqzZs26du3akydP7t+/f+zYMW9v71zNcPz4cS8vLycnpzzH0KBBg8OHD/fo0ePy5ct5niRvXPRpTwXmRnXF50wkIKlSCQYvL69078bKlSs1GR4AAAAUEEhoAAAAAAAAAAAAAAAKSaY9nxXtPrZFJZ2BqE+fPjdv3nz79i3fgaje/v37e/Xqlc9J6tevf+zYsT59+pw8eVIlUeWKgy6V0SMiipfQ5aifTk2cOFH58OzZs69evdJgaAAAAFAgIKEBAAAAAAAAAHLn3bt3ZcuWHT58+PHjx+Pj4/kOBwAAVIAlmvKGTZYREVU3prqmPMejQgYGBqNGjVq+fDnfgahYUFDQ3bt3O3TokP+p6tSpc/78+ZEjR/7zzz/5ny23OlorGqtD2J/6O3Z0dHTkDlmWXb16tSYDAwAAgIIACQ0AAAAAAAAAkDvr168PCgrasmVLp06dfH19+Q4HAABUYFUwXYgkIhIwtNi56JRnkBs7duzRo0eDg4P5DkSVZsyYMWLECAMDA5XMVrVq1WvXrs2aNUvzSQPDSzE6AiKie7H0KflHv1AoHDt2rPLI3bt3f/36VbPRAQAAAM+Q0AAAAAAAAAAAuZCYmLhr1y55u3Llys2aNeM1nAJBIpEwapCcnJz9vQEAVOHwV5obqHg4frQdeRnzG47qWVhYjBgxYsGCBXwHojLnz58/efLk1KlTVTinm5vbf//9t3HjxlmzZrEsm/0FKmKr86MiyP4vP50aMmSIubk5d5icnLx582aNBQYAAAAFARIaAAAAAAAAoLgLCQlZs2ZNixYtXF1dTU1NdXR0bGxsvLy8xo0bd/Xq1dzOFhMTs27dutatW9vb2+vq6uro6NjZ2bVs2XL9+vVxcXF8RZXO9evXbW1tGYZJSEjI7bV79uyJiYmRt6dMmZLPSPIvz69Fre8wAEAhcjGSRr5SLF/XM6PZjkWtPIPc5MmTT548GRgYyHcgKnDhwoUBAwZcuHDB2FjFuScODg43b968ePHikCFDJBKJaifPQi8bxafuRPhPiRQGBgZDhgxR7lm/fj0S/gAAAIoVhohmzZo1d+5cviMBAAAAAAAA0LSIiIjZs2dv2bIli3+yr1Sp0ubNm2vVqpXtbCzLrlmzZubMmfHx8RkOMDc3X7VqVd++fTUZVTrR0dHTp0/ftGmT/MnL+Ph4Q0PDnF+emprq5ub24cMHInJwcHj//r1IJMptDKqS59ei8ndYIpFoaWnlMOycE4vFurq6Kp8WAEDZswRq/phNkhIRuRvQhaqMCW+/19Vu7ty5QUFBO3fu5DuQfFm1atXSpUuPHj3q7e2tplskJiZ27949OTl537591tbWarqLsjgJ2d9kiUhbQBerMFWV8jRCQ0PLlSuXmprK9Wzbtm3w4MEaiAoAAAD4NXLkyE2bNhXdv5wCAAAAAAAAZOnx48dt2rT5/Plz1sOePXtWr169tWvXjhgxIothUqm0T58+Bw4cyGJMVFRUv3793r9/P2fOHM1EpUwsFq9fv37RokVRUVE5vORXGzZskGczEFFISIg6VvHHjRu3atWqrMfk57Wo7x2WmzFjRu/evXMbFefgwYNZfDwAAFTrcwp1f6bIZiirR8c9i3I2AxGNHz/eyckpMDCwXLlyfMeSFzExMWPHjvX39/f19XVwcFDfjQwMDE6ePDl37lwPD49Ro0Zp4HlIYxHVMKH7sZQqo8aP2EmlaUY5Rl60oVSpUl27dt27dy83eNmyZQMHDhQIUH8aAACgWCjSfz8FAAAAAAAAyMSnT5/q16+fmJgoPxQIBN7e3jVr1rSxsRGLxe/fv79y5UpYWJj8rEQiGTVqlJWVVefOnTObcNSoUcrZDGZmZp06dXJycoqPj79z546Pjw93au7cuU5OTn369NFAVHLfvn1bt27dhg0bIiMjs31nshAbGzt//vz8zJB/+XwtanqHlZUoUcLNzS0PsXGX5/laAIBcEcuo53M2LIWIyFREhysxNtp8x6RmJiYmw4cPX7Zs2caNG/mOJRdiYmJevnx5+vTpnTt3du7c+c6dO3p6euq+qVAonDdv3pAhQ5o1a2ZtbT169Gh133FWWabzMzZFRizR8mB6ncRucGOMRUREU6dO3bdvH6vYF4Vev3598eLFli1bqjskAAAAKAiQ0AAAAAAAAADFUUxMjHxVWyAQjBw58o8//rC3t1ceIJFItm7dOnny5KSkJCJiWXbMmDHNmzfPcFOD48ePb9myhTscNGjQ6tWrlUdev369U6dOMTEx8sMxY8a0bNnSwsJCrVElJCScOXPm8OHDZ8+eTUlJyfmbk5nFixfnMyUiz1T1WlT7DgMAFGpjA9gn8UREWgz9U4Fx1uc7II0YN26cm5vbrFmzbG1t+Y4lKyzLHj9+fPfu3Xfu3ElNTXVxcWnatOl///3n4uKiyTAcHBwuXLjQpEmT8+fPHz9+XB2VmTj1zOhGdWb6O/ZqFBHR6XD6ksJeqMqIGKpUqVLDhg2vX7/ODV65ciUSGgAAAIoJFGUCAAAAAACA4svd3d3X13fdunXpVrWJSCQSjRw58vjx41xB4y9fvvzzzz+/TpKWljZx4kTusG/fvtu3b0+3/t2oUaOzZ89yU8XGxi5fvlytURHRnDlzevbseezYMeUMgAEDBmR236w9efJkxYoV8nadOnWSkpLE2eE2a3B3d892MCfDd0a1r0VV7zAAQOG1JoQOf1W0lzozDcx4jUaDrKysevbsWcArNERHR7do0WLhwoU9evR49uxZbGzsgwcPFi1apOFsBrmyZcvevHkzOjq6Tp06AQEBar1XeQM6VIkZYac4fBBHfwWy4alERMp/1yKiK1euqDsYAAAAKCCQ0AAAAAAAAADFVL169e7cuePl5ZXFmN9++613797c4ZkzZ34dc+DAgaCgIHnb2tp69erVGU5Vu3btYcOGcYdbt25NS0tTX1S/sre3P3bsWN6WcFJSUvr16ycPWFtbe+vWrXp6errZEQqF8ssZhsl2MEckyr6cZH5ei/reYQCAwuJqFM0JVFTvH1SKBpXiNxxNGzdu3JYtW5KTk/kOJGORkZENGzasUKHCvXv3evbsWRAqSZQqVerWrVuDBg2qX7/+hg0b1HovEUNLnJlZ5Rj54aoQcr7N1n7AfqjYKt2OTs+ePVNrJAAAAFBAIKEBAAAAAAAAiiMHB4dLly6ZmJhkO7JHjx5c+9WrV78O2LFjB9ceNmyYmVmmT7mOHz+ea0dGRipXTlZ5VMpKlSq1fPnyN2/edOzYMduZMzRr1ix/f395e8aMGeXLl8/bPPmXz9eipncYAKAQCU6mwS9ZKUtEVNuUljozfEekac7OzpUrVz5y5AiPMbAsGxoa+vjx4ydPnnz+/Jnrf/z4cePGjVu3br1ixQouL7AgYBhmxIgRd+7c2bp169ixY1mWVevtxjtQI3NFmyV6kUAzAhnbPpO5Adra2lnnJgIAAECRkf1DDwAAAAAAAABFj7GxcQ5HKpd3/vbtW7qzkZGR//33H3c4cODALKZydXWtVq3ao0eP5IeXLl367bff1BGVnJ6eXps2bbp37969e/f8bHp99epVbrOJChUq/O9//8vzVHmmqtei2ncYAKDQEcuoz3M2Oo2IqJQO7fZgtIpdPgMR0e+//z5r1qzevXszjOpff0JCQlpamra2toGBgXJ/amrqo0ePrl27dvXq1fv375uYmFhbWxNRWFhYXFycra1tQkKCnp7erFmzBg8erPKoVMLJyenGjRvNmzefNm3aokWL1HcjIUP7KzCLg9i7sfQglmRERPTIe2CzcSEvDm8zNjZesGBB2bJl1RcAAAAAFBxIaAAAAAAAAADIivIOCNra2unO+vj4yGTyf2ansmXLlitXLuvZGjRowCU03LlzR01Ryf311195np/z7t27bt26SaVSIhIKhdu2bctPPkGeqeS15EpO3mEAgEJn8hv2WQIRkY6A9lRgrIvrr7dWrVrNmjXr8OHD3bp1U9WcKSkpixYt2rZtW0xMjLa2dkpKira2touLi4ODQ2pqanBw8Nu3b11dXRs2bDhp0qS6desqlwsSi8WfP3/W19e3sbFRVTxqYmxsfObMmdq1a7u5ufXv3199N9IT0lxHhojeJlJvf/Z1EhHDPOww5+TsufUyLYYFAAAARRASGgAAAAAAAACy8unTJ65taWmZ7uyDBw+4tre3d7az1apVi2tzmzioPCpViY2Nbdu2bVRUlPxw8eLFNWvWVNO9Cpo8v8Njx44dO3asGiICAMiv7aG05/vmBkudmao5rVlTBDEMs2bNmu7duzdp0sTCwiL/E8bExLRt29bCwuLatWtcjZ+IiIg3b96EhoZqaWk5ODi4ubnp6+tneLmenl62OZEFh4WFxYkTJxo0aNCkSRM7Ozt1387ZgG7XYDo+ZW9Gk5SlgS/ZG9WZUjrqvi0AAAAUFAK+AwAAAAAAAAAo0G7dusW1K1WqlO7s8+fPuXbFihWznc3V1ZVrx8fH53kvg6yjUpVJkyYFBATI2506dZo8eXLW44sSzbzDAAAacyeG/veOlbf72tKAkvyGw786der07t27T58+8ipE+fHly5dGjRp5eXkdP35cecciS0vL2rVrd+3atUOHDlWrVs0sm6EwKl++fP/+/deuXauZ22kxtM2dsdEmIgpPpb7+bIpMM3cGAAAA/iGhAQAAAAAAACBTMpls165d3GHjxo3TDQgMDOTa9vb22U6Y7kHGjx8/qiMqVVm0aFHt2rWJyNXVVX7HVatWMTm2fv16+TwvXrzI4SVubm5qei25orF3GABAM0KSqa8/myojIvI0ouUuDN8RFQgLFixgWXbUqFEsy+Z5ksePH9esWbNr164rV65kmGL0xg4cOPDAgQP5eetyxUabdldgtBgiokdx9Oc7Dd0XAAAAeIeEBgAAAAAAAIBMbdiw4fXr1/K2jo5O165d0w0ICwvj2jlJaDA3N9fT0+MOud0cVBuVqlhZWV2+fLl9+/ZHjx41MjJS010KoNy+w8rLOStWrIjOh5UrV6rxhQFAsZTGUl9/NiKNiMham/ZVZHTxr8JERCQSiY4cOeLn5zdlypQ8XC6RSFasWNGyZcu///572rRpKg+vgHN3dxeJRG/evNHYHWuZ0HwnRcrI9lDa/Tnr4QAAAFBEiPgOAAAAAAAAAKCA8vX1Vd5kYdSoUdbW1soDpFJpfHw8d2hiYpKTaQ0MDMRisbwdGxur8qhUS19f/8SJE7/2MwxjbJzN7utisTg1NZWIBAJBDvMhsp1TA/LwDqelpXFtY2NjU1PTPN9dOd8FAEAlNn8iv3giIh0B7a3AlNLhO6CCxNDQ8Pz58y1atBgwYMCaNWty+McQy7LHjh2bNWuWnZ2dr69v2bJl1R1nwVS6dOnQ0FDl7bTUbYQd3YulY9+IiH4PYJcHUR9bZlJpEhWj0hgAAADFDhIaAAAAAAAAADJw7969Fi1apKSkyA8dHR3nzp2bbkxCQoLyo/m6uro5mVl5mHy9X7VRaYaDg0NQUFDWY8aMGSPfdaJ8+fL+/v6aCCvf8vYOKyc0aGlpqSs4AIDcS5XRmhDFH1WzyjE1cpR6V7yYm5tfv3594sSJLi4uAwcO7Ny5c9WqVQWCjKtYxMXFHThwYP369dra2suXL2/ZsqWGoy1Qvn37ZmFhoeGbrnNj3ovZp/FERCHJtPADK2FpellkNAAAABRZSGgAAAAAAAAASO/IkSP9+/dPSkqSH5qamh47duzXGgPp0hFymNCg/Ai+TCZTeVSQZ3l+hyUSCddGQgMAFCgXIulrKhFRSR0aVorvaAoqAwODzZs3T5gwYffu3QMGDPj8+XONGjU8PT1dXV3t7OzMzMwiIyNfvHhx+vTpO3futG7desWKFU2aNGGYYr2IHhUV9fHjR3d3dw3f10BIpzyZ8a/ZS5GUKCUiOhNO04tpjQwAAIBiAQkNAAAAAAAAAD+kpaVNnz59+fLlXOkFU1PTc+fOVapU6dfB6R7fVK7WkPUtuLaBgYHKo4I8yOc7nJiYyLWxZwQAFCinwxW/1vraknbGRQdAwc3NbdGiRYsWLfry5cv9+/efPXt27dq1z58/R0dHm5qaurm5jRw5cv/+/SVKlOA70gJh//79rVq14iWNz1REuzyYDR/pz3csEZXKUUIpAAAAFFZIaAAAAAAAAABQCAwM7Nmz5/3797me0qVLnzt3LrOnD9OlI4jF4pzcJTk5mWsbGhqqPCrIrfy/w7GxsVzbxAT13AGgALkZo2i0sSrW5QRyxcbGpl27du3ateM7kIIrJiZm8eLFR44c4TEGIyxuAAAAFA9IygUAAAAAAAAgItq3b5+np6fyqnbr1q0fPXqUxaq2rq6uUCjkDnOY0KA8LNuEhjxEBbmiknc4Li6Oa5uamqowPACA/AhNoc8pRETGIqqQo5JAADkyffr0tm3b1qxZk8cYapuSgCEiuhpF/gk8BgIAAADqhYQGAAAAAAAAKO7S0tLGjBnTu3fv+Ph4eY+uru6qVatOnz5tYWGR9bVGRkZcOzw8PNt7icVi5af5syhbnZ+oICdU+A5HRERwbVRoAICC49H3bKsqRoqlX4D8e/LkyZEjR/766y9+w3DUoxYWREQyljo8Zf3i+Q0HAAAA1AVVmQAAAAAAAKBYi4mJ6dy587Vr17ieypUr792718PDIyeXlylTxs/PT94ODg7OdnxISAjX1tPTK1OmjDqigmyp9h3+9OkT13ZyclJBfAAAquAXz8obVYyyHgiQC7NmzZo7d25BSK+cXpbxiWaTpBSeSu382NtejL0u3zEBAACAqqFCAwAAAAAAABRfUVFRjRs3Vl7V/v333+/du5fzVe3y5ctz7ffv32c7XnmMq6urQJDBf5jnPyrImsrf4dDQUBWFBgCgSk++P7NexQj1GUA1nj9//vjx4wEDBvAdCBFRBUM65cmYaxERxUqo+3P2WyrfMQEAAICqIaEBAAAAAAAAiimJRNK1a9cnT57ID42MjI4ePbp69WodHZ2cT+Lu7s617969m+145TGVK1dWU1SQBXW8w69fv1ZRdAAAqvTse0JDZVRoABWZP3/+pEmTdHULSiUEL2M6XIkRMURELxJoxjuW74gAAABAxbDlBAAAAAAAABRTf/zxB/eMvrW19ZUrVypWrJjbSerVq8e1Hzx4IBaL9fT0shh/8+ZNrt2mTRs1RaUSDx8+9PLyyuxscHAww+T0ed8XL17kfLDcsmXLJk+enKtLckgd7/Dz58/ljVatWu3duzc/U+3cuXPixIn5jAcAgIgi0ygijYjIQEhlsvqjCSCnXr16dePGjR07dvAdyE+qG9NiZ2byG5aIfGP5jgYAAABUDQkNAAAAAAAAUBwFBASsXr1a3jYwMLh69WqFChXyME/dunUtLS0jIiKIKDk5+eDBg1kUYQ4ODuYSGnR1dVu2bKmmqCAz6niHo6KiuJ1EKlasaGpqmp/Zsk6IAQDIufdJioajHmHDCVCJpUuXjh071sDAgO9A0nP8/oenlNcwAAAAQB2w5QQAAAAAAAAUR/PmzZNKFf/o/ddff+V5VVsoFLZv3547XL16NTftr1avXi2TyeTtTp06/boeoKqoIDPqeIfPnj3L/VirVauW/wkBAFTirVjRcNLnNQ4oKuLj40+cODFy5Ei+A0kvjaXRAYqdJszxCCcAAECRgz/eAQAAAAAAoNiRSCRnzpyRt7W0tAYOHJif2aZOnbp7926JREJEfn5+S5cu/fPPP38d9uDBgzVr1sjbIpFozpw5ao0q/6pVqyYWi7Mfl7kJEyZs2rSJiNzd3R89epSra7W0tPJz6wyp6R0+ffo011beggQAgF/P4xVLvG4GKNAAKhAUFFSqVClzc3O+A0nvVSKFpRARGYtohQs+7QAAAEUNEhoAAAAAAACg2Ll//358fLy8Xbp06XzuEeDi4jJgwIBt27bJD6dPn84wzJQpU4RCITfGx8enc+fOXG2AYcOGOTs7qzWq/GMYRldXNz8zcO9A/qdSCXW8w9HR0efOnZO3q1atamNjk/85AQBU4m6souFpxGscUFSUKlXq06dPMplMIChYhZ8lijJJVE6PapjwGgoAAACoARIaAAAAAAAAoNgJDAzk2pGRkT169Mj5tbq6urt27UrXuWTJkkuXLoWEhBARy7J//vnn5s2bO3To4ODgEBUVdevWLR8fH26wh4fH0qVLNRAVpKOOd3jjxo2JiYnydpcuXfIXIACAynxOoafxRETaAqqNJV5QBXNz85IlS/r5+VWtWpXvWH4Skqxo6AgoWUa6BSvdAgAAAPILCQ0AAAAAAABQ7ERGRnLt6OjogwcP5vxaAwODXxe2zc3Nz58/37hx469fv8p7goKCVq1a9evl5cuXv3TpkoGBgQaignRU/g6npKSsW7dO3haJRP379893jAAAqnE5iuQbTtQxJSP8GzCoSOPGjW/cuFHQEhriFAWw6F4s2f3HtrOize6MFraeAAAAKCqQrAgAAAAAAADFTmxsbPaDcsnd3f3BgwdNmjTJbADDMIMHD/b19S1ZsqTGogJlKn+HFyxY8PnzZ3m7U6dOmf1kc+XTp09cW0tLK/8TAkDxdDVKns9ATcyxrgsqU7NmzQcPHvAdRXqtLMn0e9ZOGktHv9HaEF4DAgAAAJVCQgMAAAAAAAAUOzKZLPtBuWdvb3/lypXr168PHjzYzc1NX19fKBSam5vXqlVr2rRpAQEB27ZtMzY21nBUwFHtOxwQELBkyRJ5m2GYmTNn5n9OqVR67tw5edvExEQoFOZ/TgAohpKkdPl7SZqm5ryGAkVL9erVHz58yHcU6Vlq0fmqTH9bKqen6LkYyfIaEQAAAKgSyo0BAAAAAABAsTNnzpw5c+aoafKGDRs2bNgwDxeqNSqOrq4uyxaRf+XP7WtR4TucnJzcv3//1NRU+WHfvn0rVKiQnwmTkpICAgLmz5//5MkTeY+np2c+gwSAYutcBCVKiYjcDah8BnscAeSRq6vr169fY2JiTE1N+Y7lJ+4GtMaNeZVIte6zRBSeyndAAAAAoDpIaAAAAAAAAAAAyJ3Bgwffv39f3jYxMeFKNeSQp6fn06dPsx7Tq1evPAYHAMXe3i+KZK8uJbDfBKiSQCDw8PB48eJFnTp1+I4lA/e/by3lqE8kk9GdO+zFixQfT+7uTKdOZGnJa3QAAACQR0hoAAAAAAAAAADIhfv37x84cIA7XLNmjY2NTa5mqFatWtYJDbVr1x40aFAe4wOA4u1TMvlEExEJGepegu9ooMixt7f/9OkT31FkzDdWkcrTKCmMbTuMffOGkpOJiI4eZXfsYJo2ZebOJWznBAAAUNgI+A4AAAAAAAAAAKAwqVGjxrFjx/T19YmoR48e/fr1y+0MHh4emZ3S0dEZOXLkpUuXRCI8hQIAeXE6gmQsEVFDM7LT5TsaKHJYlmWYAlr5g9uG6sXNR7LnzxXZDHKhoezeveyIEXzEBQAAAPmC/zYGAAAAAAAAAMid9u3b+/j4zJgxY/v27Xm4vHnz5nFxcfr6+rq6urq6utra2gKBQE9Pr0SJEtWqVTMwwI73AJB3/0UrVnXbWhXQVWco1J4/fz5t2jS+o8hYE3Nm/xeWiPZUbxs/mhl3dpPjlw8imVQ/JYmISCJhb9ygPXuYPn14DhQAAAByAwkNAAAAAAAAAAC55uXldfHixbxd6+HhkUWRBgCA/HgUp2jUMeUzDCiS/Pz8kpKSKlWqxHcgGetsTeeehR0TlSSikzXanKzRhogErMzl83spI7CN+lz2W3Dne28aIJ8BAACgUEFCAwAAAAAAAACoxbp169atW8d3FAAAxUhIMn1NJSIyEZGTHt/RQNEik8kmTpw4ZcoUgaCA7mQtYGjLuRUmhp47G/flOmWMIKCkMxG9tXX8z6PubqLpgbKp5QroSwAAAIBf4Y9tAAAAAAAAAAAAgKLgwffyDF7GJMCOE6BSq1evTk1NHTlyJN+BZEUkTlq5a/rpRT263D1RJjxENy1FJJWkG7MyhJJlvEQHAAAAeYEKDQAAAAAAAAAAAABFwQexouFhyGscUOS8ePFi0aJFvr6+QqGQ71iyZGNDRHVf3an76o68I1HX4IWdm64k5aNFqal954WZ24pZ5kIEdbDmNU4AAADIMVRoAAAAAAAAAAAAACgKQpJZecNBF/UZQGUSEhK6dOmybNmycuXK8R1LNphevcjMTLnHIDmxxrtHlYL8Wz+6aBPzVd558CsfwQEAAECeIKEBAAAAAAAAAAAAoCgISVY07HV5jQOKEJlM1qdPnwYNGvTv35/vWHLAxYXx9iYm44Qez2/v5Q07XVaDMQEAAEC+YMsJAAAAAAAAAAAAgKLgXZKiUVaP1ziAEx7OrlxJ796xqamMgQHVqMGMHEk6OnyHlQurV6+OjIw8fPgw34HkFLNqFUVEsA8fkkz20wlbW8bTU94sixImAAAAhQcSGgAAAAAAAAAAAAAKvcg0+pRMRKQroHJIaCgA2H372LVr6dMnxSER3b5NZ88yK1dSxYq8hpZT0dHRCxcu9PX11dLSUuuNmFUBRMSOd8vwVIb9mdLTYw4epBUr6Pp1NjycUlPJxIQpUyb6fzOPxThSGhFReQPVhA0AAAAagIQGAAAAAAAAAAAAgELPJ5rkZfQ9jUiE58/5xp4/zy5bRhERP/XKZGxAAI0axRw8SCVL8hRaLqxevbpdu3aOjo58BSBPdMgi3SFjIhHzxx/0xx9MRAQlJ5OVFenorA1ko8OJiBz1qK6ZugIGAAAAlRPwHQAAAAAAAAAAAAAA5NfRr/J8BmpmUajSGZ48kU2axA4cyA4bxm7bRklJ2V9S8EmltGpV+myG79igIHbWLA1HlDfr16/v1KkTjwEoJzHI0xpyx9KS7OxIR0fK0r+fFX2zHRmtQvUVAQAAKOZQoQEAAAAAAAAAAACgcPuYTBcjiYgYok7WfEeTQ4mJ7Jgx7IMHFBuryMU4f5727qWpU5mWLfkNLb/u3mUDA7M4zwYEMGIx6RWCrUG8vLz4DYAd78alMuR6+4nv/OIpPJWIqKQOtbVUYXQAAACgdqjQAAAAAAAAAAAAAFC4rQphJSwRUQMzKlcIVsmJJBK2Xz/2yhWKjVXuZt+9Y6dPZy9d4isulWDv3KHk5KxGRERQUJCGoskriUQSFxdnYWHBdyD5rtNA5J+oaNQxJQHKMwAAABQqSGgAAAAAAAAAAAAAKMRCkn+U059QunCs1rKrV7OPHmV8Ljycli6l1FTNRqRxLJtxv1hMCQmaDSVjwcHBJUuWFAqFfAdCRMSOd5OnNeStQoPs+5utjyURAACAwgZbTgAAAAAAAAAAAAAUYos+sCkyIiJvE2poxnc0OXT1KkmlmZ1k372js2eZjh01GZEq1axJW7ZQSkqmA8zNqUyZn3pSUtjly+nWLTYqimQyxtSUrVRJMHMmmZqqN9TMPXv2rEKFCqqaLSeVFfI8JtsshxLaisbHzH8mAAAAUDAhHREAAAAAAAAAAACgsAoS06GvivZsx8JRnoESE9mIiKwGSKXsjRuaikb1mDp1mLJlsxrg6kr6+j+Oo6LYzp3ZLVtYf38KC6MvX9iAADp0iO3YkV69Unu4mbh586a3tzdfd1ctVwNF41YMPYnnNRQAAADIJVRoAAAAAAAAAAAAACisNnxiJSwRUWNz8jbhO5ocSk7OojyDHJOWpplY1EIkojFjaNYsior69SRTpgwzb55yDzt8OPv06a8j2XfvaOxY5vRp0tNTV6iZ8/Hx2bBhg6pmy7qIgrzugvKYX3vyw1GPapmQbyylyqjNE/ZoZaZWYfmyAAAAFHuo0AAAAAAAAAAAAABQKIlldOCLoj3BoZCUZyAic3PGyCibMY6OGglFXZj27ZkJE6hUqZ97GcbFhVm9muztuT723DnWzy+zedg3b9i//1ZbmJlKTk5+8+ZNlSpVNH9rNVnhwphrERElSKnXczYxm4waAAAAKCiQ0AAAAAAAAAAAAABQKJ2LoFgJEZGTPtUz4zuanGMYcnXNaoCtLdO7t6aiURdmwADBsWPUvTtTowZTsSJTqxYzejRz+jRVrfrTuOPHKTk501lYlh4+VHeov3ry5En58uV1dHQ0cC95MQZ1q2BIF6oy1tpERJFptCtMA/cEAAAAFcCWEwAAAAAAAAAAAACF0u4wVt7oacMUnvoMRETM7Nnk78+GhGRwTkuL+e03KlFC40GpQcmSguXLsxkTF5ffAWpw48aN2rVra/KOud1dglkVkNtLXPVplB0zJ5AlokdxLFHh+tIAqNGtW7cuXrx469at+Ph4Dw8PLy+vHj16WFpa8h0XAAARKjQAAAAAAAAAAAAAFEbxUroRo2h3suYzkrwoWZJZvJgpUyZ9v74+07w5M28eDyHxRUsrvwPU4PDhw23bttX8fXNIXtQhD6UdtL8viZjw8KYCFESfPn1q1apVvXr15s+f7+Pj8+jRo3/++Wfs2LGVK1cOC0MlEwAoEJDQAAAAAAAAAAAAAFD4PIsnYomIdARUTo/vaPKgXj3m+HHq3Jnx8CB7e6ZsWaZ2bWbJEmbjRhIUp3+4dnLKZoCNjUbi+MHHxycxMbFx48Yavm8OcXkMua3QQPTjm/Ix810+AIoPHx+fihUrnj9//tdTYWFh84pVbhkAFGDYcgIAAAAAAAAAAACg8HmXpGj8Zs5rHPlhaSlYtYqKd+l/ZvRo9uJF+vQp49OmpsyIEZqNiJYtWzZlyhRBgUwryU82AxHZ6igaX1NUFRFAYZWWlta/f/+YmJjMBuzatWvGjBl2dnYaDAoAIAMF8W8kAAAAAAAAAAAAAJC1kGRW3qhgxG8gkD9WVsyQIWRiksEpHR2mVSuqWVOT4bx79+7Ro0d9+vTR5E1zKA97TKRj8z2h4W0SRaTlNx6Agi8sLOzRd2/evElL+/G53759e0hISBbXpqSkLFu2TP0xAgBkAxUaAAAAAAAAAAAAAAofbjnWWqs4FzgoCpjBg0lHh7ZuZYOCSCZT9NrZMW3bMn/+qeFg1q9f37dvXx0dneyHqkLOcxSUR+atPAMR2WhTJUN6lkBiGbV5wg4txbwXswxRR2umunHepswjsYyIJT2hRm8Kxcrz589nzpx56tQplmW5Ti0tLUdHR3d3dxsbmy1btiiP17YqJegzQ/bBP/XEeq5z+/btCxYsMDQ01FzcAAC/QEIDAAAAAAAAAAAAQOETkapoWGjzGocaREVF/fnnn48fP46OjtbR0SlZsuTIkSM7derEd1xqxPTpQx060NGjdP8+yWTk5sb07k2WlhoOIzAwcM+ePf7+/hq+b7YJCirJZpCb7ch0fcbKWHqVSBPfKBZ6131k5zky4xzyM/EPHz9+/N///vf69ev4+HhdI5OSbhUXThpTpUoV+dlnCTTlDXsvloQMtbWiNa6MMRZqQKXev38/e/bs/fv3y7gEqe/S0tICAgICAjJIJNKac0RYvmaazyFSSmhITEz8+vUrEhoAgF/4cxIAAAAAAAAAAACg8PmQrGiU1NCz9Bpy69atIUOGvH79mut5+fLlvXv3jhw5smfPHoGg6G6jbGjI9O9P/fvzGMKOHTuGDBlSokQJHmP4lQqzGYioqTltcGMmvWETpT/1Lw1i+5dkTPO9ZrJv375p06YFBwcTkcDORX/2/iDbco1fvDUOi6hiZ9HIjDn4hX2RSEQkYen4N7LUYpe75L3IytdUkrJko00CFGoBotDQ0Pnz52/fvl15a4mc0GrcQ1i+pp4shd01Q7nfxcWlbNmyKo0RACDXkNAAAAAAAAAAAAAAUMikyuhdEhERQ+Sqz3c0qvPly5dBgwa9ffs2XX98fPzRo0etrKxWr17NS2DFRFhYWL169TR2u5zsN6HabAa5njbUwIxZ/5GNTCMbHToTTm+TKEFKN6KpvVW+Zr5///7UP/74Ymyn1aye0M1Lq9VgRkefiGSlnGOIrkfR9Sg23SV7vtBiZxLlPh3hbRINeMH6JxAR6QnIWZ+qGdO0sox1kSvZAjm0YcOGyZMni8Xi3F4o8mquN2W7qYga75+yK+Sd8qlly5YV5TQyACgkkNAAAAAAAAAAAAAAUMg8iKMUGRFROT0qSvXqJ02a9Gs2g1xqaurx48f/+OOPkiVLajiq4sPOzi4oKEjDN80iTYHLZlBVKgOnpA4tcFIkEQiIXRFMRHQ/lm1vla9CB1P++F9Un/kGv/VT7pS+uCN9dU/oWl1YMYNkkWQpJUgpt5UhvqZSyyds+Pd9Z8QyepZAzxLoejR724sxFOYxfii8AgICxo4d++seE0Rka2sr/7UZGhr65cuXdGfNareUzjpKDFP53NJdG9cpn2rWrFm7du3UFzMAQA4Vob/qAgAAAAAAAAAAABQPx78pnvNuZM5vICrm5+eXxdmPHz9u3rx57ty5mgqn2NHX14+MjNTMvXJSnkEu64yH/Oc61DBhiFgiOh1Ow+3IQTeP83z79u1ltS5aStkMrDhBvLCf5PYJ+aG2Z8OuK3frl7BPYelqFMVLiIi6lqB5gez5CNIXUgcrmlKGeZVIn5KpsTkZZJ6XcCGS5NkMugIyFtG375kNQWI6+pX6I+en+Hnx4sWv2QwlSpSYNm3a8OHDJSKda1G0OoRNDIuRhQTIgl9KP77Ri/qkX756YuvR0sBnyXO6nv4SpHytjo7OqlWrNBY/AEAWkNAAAAAAAAAAAAAAUJgkSOngV0W7o3W+HigvUKKjo2NiYrIeExCQ01VwyIMXL140bdqU7yhyt81E/nMa6pqSsYjiJBScTPUfsv1sqbM1U9koFzMc+EJnItjoSEFKnc7yL6Tk0RXJ3VNpZ7ezKT/q/6f6+ZS/8+/06dOJqMQNRU7StSiKSFMMWB5Mf4ewUpaIyEmfDlZknH7eUCZGQnESstEmne/f+5omdMqTiZHQuo/ssiAiogNf2f4li86vBcgJSRqbGFlRS0s3LS1Z3mNsbPrHH1N6jxx3IdGg/Qv2QRwrYYmIGENToXstoXstLSKWKJFI9ulN0tQWbFz6TKZly5a5u7tr+IUAAGQICQ0AAAAAAAAAAAAAhcnGjxQnISJy0ac6pjwHo0I6OjpCYTa18rW1tTUTTPEUGRlpZWWlgRtlsZdErrIZVMJQSCtdmNEBbIqMotNodQitDmHrm9HeCox8P5dLkbQ0iHXRJyMR9bZlKhn+dPnQV+whRRV/C8aUiIhSkpKmtiA2g+L/enp68oa2gJJlRPQjm0FOqshzoHdJNOQle60aI2CIiJ4l0PR37O0YkrJkJKIppRl5WYm7sZQsI1MRDS/F/B3MSli6G0PhqWSFL0qx8S1Mum1N9OcQo+a1d9x/viQ5NcbZoUPt6qOSy5aq/Vw/gftIERGRroC8TEhXQA/jKDqN2KR48YwOv2Yz9OjRY+zYsRp8EQAAWUFCAwAAAAAAAAAAAEChEZFGqz8qFqjGl2aK0oPY+vr6JUqU+PjxY2YDBAJBw4YNNRhRsRMSElKqVCl13yWzbIacb0KhWhEREZYvn+8rU3HCF4sQxfPt9F809XzOdrZmhAKa/Z6NTqMHcUREW0LZRmZERFKWJCxFpdHLxB9Tyb6FpF3cnXZ6c4bZDLq6uk2aNJG3O1jRP58V/XoC+tuViZPQqhA2LIVstClGQskyehJP/3ymASXJJ5q6PmNTv08ZL6FZ7xW/BFJl9DmFyuqRlTbVNKHbMcQSXYum7iXowBfaFca+TSIbHfqjDNNOE5kqoGniJHbrqqiwjxIicrBt6GDbkIhkAnpUyfBFCX1WqhgmYMjdgH6zoOF2jI02EVEaSw/jaMHIsWdDfvreMQzTq1evLVu2aPZ1AABkBQkNAAAAAAAAAAAAAIXG38FsvISIyM2AepTgOxpVa9my5ZMnT6RSaYZn3dzcevbsqeGQio+kpKSgoCBeisynS2Vgx7vlJLlBPiafVRzOnj3btWtXsVisq6s7eeofNYb9cTpW99BXYoluxdCtGDbdeBlLV6N+mSU12ereMcml3cF3rmaYyiDn6elZuXJleXuFC1NCh70aRWV0aXJpxsOQiGi4HRMjIVMRLQ5iF30gIpobyLayZOYHKrIZhAwZCSlG8mPOsnpUWlfRbmLO3I5hiWjJB/Zq5I+NaSLSqJ8/u8OD6WSdh3cICrQT++Pk2QycWFORXw3Dj2UUHws7bZpalmlrReZaP12oxVD4jVNn9/+j3Onk5HT06NFKlSqpOWoAgNxBQgMAAAAAAAAAAABA4fA5hbaHKtozyzHColSfgYiIZsyYcfXq1Tt37vx6ytLScvr06fr6+pqPqph49eqVi4uLlpZW9kPz4dfyDJrfY0LZuHHjxGIxESUnJ8+fN7fcnn/nzZtX0qPl39FmysP0hDSoJAWL6WwEcTkObGKsLPBZ2tUD0uv74+Jjsr6Rvb39mjVruENtAc0oy8wom36YqYiIaJwDs/8LGySmqDRyva1IkdAW0F0vxlqbFgWx/4RRgpTcDWibu2JPCiLqa0vLgylJSu/F9F7807Qs0dS3bGtLRkeQ8/cGCoGgt2lEFGsmCrfWjjUXfi6lHaOUuVAiLPVPfUmfOga/XigWi3///XflHiMjo9OnT7u5afo7CACQLSQ0AAAAAAAAAAAAABQOK4JZsYyIqKoxtbbkOxo10NbWPn/+fPfu3e/cuRMXF8f1Ozs7T58+vVevXjzGVuR9+fLF1tZWffNnlrjA1WP4NZuBWRWQWYqDqvan+Pr1q/JhYGBgnz59BAJBmYpVzWs2tXKrTEZmDubGncqYODI6weHBZfwC7vu/jHwf8PFtQMTn0MymVSYQCMqXL7927VovL68cRqUnoFUuTKdnrIwlruBDM3Ny0iciWuTELHCkr6lko0PKSU3W2rS5PDP45Y/NKfra0ngHpp0fG5pC4al0PoI6oEhDEZKawiYmSIPL6d5ubCITpE9wK++fWPVOfEotXaIMEho2b94cHBys3LN69WpkMwBAwYSEBgAAAAAAAAAAAIBCIDKN9nxWtGeWZYpcdQYFY2Pj8+fPX79+fefOneHh4To6OlWrVh03bpyJiQnfoRVxlpaW6Vb3VSjrMgwZ9sgvyTpxIf8VHXr37r158+Z0nTKZLPDpw8CnD7me9COyIxAIrKysSpcubWNjU79+/dGjR+vq6mZ/mZJG5rTLgxn2ik2WEkPkbUoLnX586QUM2epkcFU7KzpfhVn7kU2UUj9bpp0VEVEna1r7kYjoyDdWRkxoClUxorqmuXxJUPAwAoo00brT6KdsBpGELRmSUvZdsn1QMhFl+EeFTCZTrhdCRC1atBg4cKCa4wUAyCMkNAAAAAAAAAAAAAAUAoe+EleeobE539GoWaNGjRo1asR3FMVLxYoVAwIC0tLSVL7rRN42leByGrIYkK+wiIhozZo1FhYWy5cvT01Nzf9sROTs7DxgwID+/fuXKlUqn1O1t6J2VkxoMpXQIa0cZzBVN6bdHj+NdjdkiFgiOh1Op8MVO2YscWZG2OUzQOCZlhYT4KonFTJEZBwrKR2YbPk1rcTnVFHa931RGHIol8HX2dfX98OHD9yhQCBYuXKlRkIGAMgLJDQAAAAAAAAAAAAAFAJnIxRrVANKFtXqDMAnfX390qVLv3jxwtPTU7UzyzMPstg/IusL1UpbW3vBggV9+/YdO3bslStX8jyPkZFR165dBw4cWKdOHUZ19VMYIrvcVXbIQPcSdPwbXYr8qXPzJ3aEXb7iZFn2/fv3pqamlpZFcf+bgk0spX1fKCCJff7981HzZlyJsPRJOVYlRHUa6/96+dWrV5UPmzdvXr58eTWFCgCQfwK+AwAAAAAAAAAAAACAbIhldD+WiIghamHBdzRQRFWsWPHly5dqmlwD2Ql55ubmdvny5StXrowZM8bNLadxikQiFxeXzp0779q16/Pnz9u3b69bt64KsxlURcjQwYrMbg+mtSXVNSURQ0T0QUwvE/MyW2Ji4smTJ4cNG2Zvb+/s7GxjY/Pnn3/KZLJbt26NGTPGycmpcuXKK1eujI+PV+2rAE6shJo+Zie+Ybd8ojSGiMgkWmL1JX02g56eoH4zfT39DNYBX7x4oXzYpk0btQULAKACqNAAAAAAAAAAAAAAUNA9jacUGRGRqwGV0OY7GiiiypYtGxQUxHcUanPvnmz3biY8nAQC1sZGMGQIVayofL5JkyZNmjQhok+fPl25cuXevXuRkZHR0dFxcXGxsbGpqalmZmZubm7u7u5ubm5ubm7Ozs7a2oXj2yhgqIM1dbBmiKjBQ9Yvnlgi7/tsKV1a4cK0zFmOVFJS0uTJk3fu3JmcnMx1SqXSxYsXb968OTo6muucNGnSX3/9NWLEiN9//93W1lbVr6a4W/SB9U/4cVhRn5rcS4gVMWmpLNdpZiGo19SgcSuDDGcICQlRPkR5BgAo4JDQAAAAAAAAAAAAAFDQPYpTNKoZ8RoHFGlWVlYfP37kOwo1SE1lx41jb96k2FhuyVd24wbTrBmzeDEJhemG29nZDRgwYMCAAZqNUkPaWzF+8Yq3ITSZej9nQ+szetmV8/7w4UOnTp38/PwyPKuczSAXExOzePHiVatWbdq0qX///vkNGoiIKFBM20LZvV8Uh4NKUQcrpp4pMTXMHtwRP76TnJQkE4nIqoSoeQdDc8v0H2xOTEyM8qG1tbU6owYAyC8kNAAAAAAAAAAAAAAUdNwCZBXjAlfQHooMOzu7O3fu8B2F6rEjR7KXLxPL/tQbGckeOcISCZYt4ykufoyxpzSWuR7F3oslGZGUpQexVN8sq0uuX7/etWvXyMjI3N4rOTl55MiRrVu3trS0zHvEQEREPtHU8zmbJFUcWmjRfEfG4HvSQo06ejXq6OVwqri4OOVDY2NjlUUJAKAG2SXdAQAAAAAAAAAAAADfnn8vMO6JCg2gNp6eno8fP+Y7ChVjL1xgb99On80gJ5HQpUuUSdWBokpbQH+UoQtVGXdDRU9bP9bkOmtzgx0T8GO9nBMXF9epU6c8ZDPIicXiffv25SNeIAlLS4Koy9MfP53SurS34o9shtxKSEhQPjQywp8rAFCgIaEBAAAAAAAAAAAAoEBLlNLbJCIiIUPuGW+JDqACzs7OMTExERERfAeiUvv3U2JipmejomTbtmkwmgKkv+1P5V7EMvr3Mw1+yabIfhrm7++fboeCH7R1uaaWllbFJq2rzNnm2m24to6u8qh//vlHRSEXR4Fiqn2fXfiBTWOJiOx06Xhl5kktxtsk73OmS2gwNDTMbCQAQEGAhAYAAAAAAAAAAACAAu1qFElYIiIPA8rzI7lZC/1C05ZT1zHUdQxNX0FhX9VyFyjgGIbx8PB48eIF34GoVHh41ueZr8X04z6kFA0tReZaP3WeiyBPX3bBBzYsRdHj6uqqp/fTXgaimi0N1tw0vpBkfCFJd+xqEggq1Krb5PLn4Omn39cf9HnERp0NvsrjHz16VNQ+VJryXkwd/NjXSYrD2qZ0vgrT2JyE+dh6KC0tTSr9UYhDJBKJRNieHgAKNCQ0AAAAAAAAAAAAABRoB74oquW3UMM29CxL01ZQw1709w46c43OXKOV26lBT5qxMuMi/VC0OTs7v337lu8oVCrbz3Fx/aALGFruwnyoy8Q2YmIbMeMdFP1hKbQ0iCrdZXs/Z/3iycLCYvXq1QKBYjlJZ+hC/UVnhRXqyMszaHccqzPor9AxO+7IzLmZmbKVLCrUUL5X0dvKRAPWfaRa99ngZCIifSHNc2TOejIOutldlp20tDTlQy0trcxGAgAUEMi6AgAAAAAAAAAAACi4vqTSxUgiIoaoh00+HsvNxKQFtOsoiVN+6vz0hTb8S+JkWjFN5TeEAq106dIfP37kOwqVMjPLZoC5eTYDioe5jkxJHVoezH5LJSJKY+lMBJ2PZHvakLO+uUwmI0agO369dtvh6S7U6fWn/Hl/EUOOeiQvJ2DsUinS/z43JiUlhSA3Pohp9ntWXptHR0D/eDDNLFQzs1D4U50fiUSimnkBANQGFRoAAAAAAAAAAAAACq47MYr9JuqYkqNedqNz6clLOnIhfTaDnDiFDp+jpwEqviMUcGZmZtHR0XxHoVKtW5OOTqZnjYyY3r01GE2BNtyOXtZm/q3A1DUlefKUlKU9n2m+bTvt7lMM1t3mshnSrh9M6FFa+uKO8uV/uzJG35+iLaX70/KTTCZTf/hFyuN4xW9+J326WFVl2QxEpKOjo6v7o85DWlpabGysymYHAFADJDQAAAAAAAAAAAAAFFzcv+E+T6ABL9iZ79kDXyg6LatLcm7FNgqPyvRseBQt36qaG0FhkZaWVsRK0DO9ejFVq2ZyjmG8valBA81GVKBpMdTOis5WYe7XZH77voiexoh0hy8Rlq+pOLz0j3hBH9m3j4mTm6Xsnit5dJm5c2KZ1bfKhvQwjohIV0COBj+Vk5FKpRp9GYWf5PtGKNWMqIqRiie3t7dXPnzy5ImKbwAAoFJIaAAAAAAAAAAAAAAouJqYk5U2EVGshI5/ozUhNPwV63aHXRWigsnDvmUzIPSrCu4Chcjr16+dnJz4jkKlGIbZupWpWTN9nQY9PaZhQ2b9ep7CKuhc9OlwJeZ8FcZZX6k3NTll91zx0sEkkxIRpYhTds9NmtLc9dTiYRVK3I5RjGpryd7xuaY8m04WRTJASUQa7Qqj31/TnPeKjAY9YdZX5EW1atWUD/ft26f6ewAAqA4SGgAAAAAAAAAAAAAKLiMRHazIpNtsIllGs9+z/3zO7+TZbp4uwWPVxUxUVJSZmRnfUaiaiQlz6BAzezZTrx7j7k4VKjANGzJLljD//ENKtffhV7VN6ZQn08yCLCQJzPX9CYMrpeyeq8hm+M7KymrmzJlEFMtVFXh6/e3bt9wAgUDQAGUwcuBdEnnfZ8e9ZneHsWHfdwJqYs5keVFetGjRQvlw165dz549U/ldAABUBQkNAAAAAAAAAAAAAAVaNWN6WJP5rzqzuTwzvSxT+Xv58UUfWBmb5ZXZMTXOZoBZdgOgiOnQocPKlSvT0lS0qUnBIRAwffsy+/YxFy8Kzp9n/v2X6diR75gKh5I6dKQSE9jMaLzgjWVaXLqztra2f/75Z5s2bYgo4Xuew+P9W5THNGnSxNHRUSPBFm5bQ9lvqT/1TC5N7axUf6POnTsr5y2lpaX17NkzISFB9XcCAFAFJDQAAAAAAAAAAAAAFHQChiobUQ8bmlqGLlVlLLWIiMJS6ENyvqZt14R0tDM9q6NN7Zrka34odHr37m1jYzN37ly+A4ECZ86cOSdPnmzVqpW7u3uZMmUqVKjQrl27CxcuTJgwQT4gSaYY+f7eDeULhw8fruFQC6mv37MZqhtTtxKMjxczs5zqyzMQkaGh4ZQpU5R7Xr582aVLl5SUlMwuAQDgkYjvAAAAAAAAAAAAAAAgF3QFJPy+yBWZSul2o8iVQV1p70ny9cv4bBUPGtgl75NDYcQwzLZt2zw8PKpVq9YRNQzgZ7Vq1Tp79mxmZ7mCMWnJYuX+hg0bqjOooqOGMXP8G0tErvq0obx67zVx4sT9+/c/f/6c67l48WL9+vVv3ryprZ15mhsAAB9QoQEAAAAAAAAAAACgkImTKBoR+dsZQCCgA2uoWgUSCH/uF1L1inRwDQnwT8jFj7W19dChQ1euXMl3IFDIfPpeMMbYzEK5Pzo6modoCgmWKE5CYimdDKcLkYqUELEs64tUQEdHZ//+/QYGBsqd9+/f9/DwYNn8bWUEAKBq+NsoAAAAAAAAAAAAQCHjaST//2ySNOuB2SthSVf30OQhVL0SlbOncvZUvRJNGUpX/iVri+wvhyJp7ty5QUFBz5494zsQKEwiv+dXWVj89LsjMjKSh2gKgwuRVOEua3+TLXWT7efP3vie+OFmoJadJtLx8PDYu3evSPRTKfd3795NnDhRA3cHAMg5bDkBAAAAAAAAAAAAUMi4GNDdWCJiEvOd0EBEOto0dxzNHaeCqaBo0NLSGj58+Pr16zdv3sx3LFA4JErpVZKibWWJhIb0pCy9SKQ7MRSSzJbSYeqY0p0YmvmelbCKs5yKhtTPVkNRtW/ffvfu3X369FGuyrBq1Sp3d/ehQ4dqKAgAgOwgoQEAAAAAAAAAAACgkPn4vbS7Ef6JF9Rj+PDhbm5uCxcuTPe0PUCGToRTspSIqKQOOdqXuqF0imE0UW+gwHqTRMuD2PORP7YKIvppTweGiCVy1adOJaiDFeNm8MsU6tSrV687d+6sX79euXPUqFFly5Zt2rSpRkMBAMgEtpwAAAAAAAAAAAAAKGRuxSgaZfT4DAOKMCsrqzZt2uzatYvvQKBweP29PEOMhPxq9WMEiuWnsmXLNmzYkK+oeHc+guo9YA9+Vc5m+ImXMb2pw3xtwNyvyfyvjKazGeTWrVs3cuRI5R6JRNKrV6/Q0FAeogEA+AUSGgAAAAAAAAAAAAAKk/diSpURETFE5fX5jgaKrhEjRmzZskW5Fj1AZjpYKhpJUnrnVF9/5TW7dgOnTJly69YtPb1imnj1KI4GvmCTZYrDkjrU2ZrmlGM6WJOrPllp08TSdKYKY61Nunwv1m3YsGHAgAHKPeHh4emyHAAA+IJ6ZAAAAAAAAAAAAACFycEvigXmBmakJ+Q3FijKvL29BQLB/fv3a9asyXcsUNBVNaa+tvTvZ8WhsFL9uEr1u1RlSprwGhavxgSwYhkRkaMebfdgPA3ZgICAEkYlJpQ25zu0DGzZsiUkJOTatWtcz+nTp+/evevt7c1jVAAAhAoNAAAAAAAAAAAAAIVIvIS2fa8CPrBksd6ZHjSgY8eOp0+f5jsKKBzWuDL7KjJb3Jk236s1XI1iiejQV+r4lO3rzz6O4zM8DQtJppeJREQGQjpWmSkl/la9enV3d3cbG5uVK1fyHV0GtLS0Dh48WKpUKeXOLVu28BUPAAAHCQ0AAAAAAAAAAAAAhca8D2xkGhFRGT1qY8V3NFDUNW/e/MqVK3xHAYWDgKHWltS9BHUtoci1uhxFcwLZoS/Za1F0KpyaP2FvxfAaogbFSxSNMrpkry3t0aPH48ePiSgtLW3KlCkfP37kM7hMWFpaLl68WLnn8uXLfAUDAMBBQgMAAAAAAAAAAABA4XD4K235pGjPLseIUKAB1KxWrVrPnz8Xi8V8BwKFSUNz0mKIiB7F0d/BP/pTZbQ0iOUrKg1LkCoahiKaO3fu9evXuVMymSwkJISfsLLTpUsXbW1t7jA0NDQurjgV1gCAAgkJDQAAAAAAAAAAAACFwLskGvdasRbY1oo6WfMbDhQLOjo6jo6Or1+/5jsQKExMRdTE/KcefaGiESf5dXgRJGHpdLji17XkwaUFCxYony1ZsmS1atX4iCt7urq6dnZ2yj1fvnzhKxgAADkkNAAAAAAAAAAAAAAUdPES6ufPJkqJiFz0aVN5FGcADXFwcCiY5fEhW5GRkSdOnNi+ffv9+/dlMpkmb73ImbHUUrT72/7Ib2hnVfR/d71KpFr32bUfiYjYyLCH0/spv/lCoXDPnj26urq8xZcdgeCnpUOGKfo/MgAo4ER8BwAAAAAAAAAAAAAAWfmWSj2esy8SiYh0BbTTgzEUZncNgIpYWVlFRkbyHQXkTkRExJAhQx49ehQaGsqyrL6+vqOj47Bhw8aMGaOZAMrp0YWqzIEvrLcp09Scuj1TlCt4l8QSFeUF8qfx1P4pG51GRESsTGf5gIjIb8oD5syZ06hRI15iy6GYmBjlQ0NDQ54CAQBQQEIDAAAAAAAAAAAAgHpdu3Zt3bp1KSkp9vb29vb2Dg4OZcqUcXBwKFWqlEiU1T/SpsjowFeaH8h+SyUiYojWuDEVsLoEGqSlpZWWlsZ3FJALnz9/btas2YsXL7iepKSk58+fT58+/d27d6tWrdJMGM76NLOcIndhuB1zMZIlon1fqLct1THVTAiaxhINe6XIZjASUdULf5++d0V5wG+//TZt2jR+gssZsVisnMAkEomsrKx4jAcAgJDQAAAAAAAAAAAAAKBWFy5caNu2rUSSwdbxQqHQ3t6+Xbt2ixcv1tPT4/plLPnG0slw9shXivi+lCxiaKUr072EZqIGUJCEhwt9fNjwcKpcmWnShApwqXyQ69Wrl3I2AycuLm737t0NGzbs0KGDhkNqYk4drOnEN2KJhr9ib3kxpkVxeepbKgUkEhHpCWkF49dv+XTlsyVLltyzZ0+6DR0Kmnfv3rEsyx3a2dllnXUHAKAB+DUEAAAAAAAAAAAAoC7+/v7du3fPMJuBiKRSaVBQ0Jo1a4RC4cqVK4noZSId+MIe/kphKT+NLKlDG8szDc00EDLAd69esX/+merjoyUUsv/9R0IhlS5N3boxo0fzHRlkytfX99GjR5mdjYmJ+fvvvzWf0EBEi52Y/6LZqDT6mEwed9guJWiZM6NdoBf3c437vV1Si/17wsjU1FTulEAg2LVrV8GvdvDw4UPlQxcXF74iAQDgIKEBAAAAAAAAAAAAQC2+fPnSpk2buLi4bEdevHxlayjt+8I+/mWsgy4NKcUMLUX6QrUECZAxPz925Ej206fYlBRjAwMiIqmUDQyk1aspNJRZuJDv+CBj//zzT3x8fBYDQkJCUlJSdHR0NBaSnK0OrXNjej9nWaIEKe0KIwHD/u3CaDgM1QpJpunv2EuRZKlNLS3oy/cEBjPfI9fu3VMeOWHChGbNmvEQYi5dvnxZ+bB69ep8RQIAwEFCAwAAAAAAAAAAAIDqicXiDh06BAcH52RwoFX5yW9Y5R4rbWprRR2tmLqmJCjcS35QCEkk7P/+x376RERBUqm9cs15sZg9eZKaNmUaN+YtPMhcVFRU1gPEYnFUVJStra1m4lHW2pLWuDGLPrDySgY7Qqm5BbWw0HwgqpEio/Z+bKCYiOhTMm0NVfRLX/o+XTpBeWTFihUXLFig8QBzLT4+/vz588o9jfE1B4ACAAkNAAAAAAAAAAAAACrGsmz//v3v/fyEroeHx9ChQ4OCgkJCQkJCQt4FhcREfCMioUs10fBl8jG6AmptST1smMbmJEIeA/CEPXOGff2aiGJksiCJxEP081JCXBxt3UpY6SyQLC0tsx6gr69vYcFbEkE/W+pry/R6zp6LICI6H8G2sCisv+neiUmezfADy6YeXJa6Y2aiJE25e8WKFZoviZFbLMsOHDgwJiaG6zE2Nq5Xrx5/EQEAKCChAQAAAAAAAAAAAEDFpk+ffvjwYeUea2vrM2fOlClThoi+pdLYAPZNJBmniNnEWMbchog8jai/LdO5BJngX22Bd5cvk0RCRJsTE9vo6Wkxvyw5h4ZmcBUUAP379//333+z2OnGwcFBW1tbkyGlwxAJvrfL6hXWbAYiMhMRQyQvrTPfkXwO7b6xdWXcm+fphjVr1qxQbDaxdOnSo0ePKvd07tyZ348KAIAc/moMAAAAAAAAAAAAoEq7du1atGiRco+uru6JEyfk2Qxvkqi9n6LiOuno6evr9ShBA0sylY14CBUgY8nJROSXlrYyPv6OtfWv59m0NCYtjbS0NB4ZZMPLy8vLy+vq1asZnjUzM5s6daqGQ0rn72A6E6FoNzHnNZT8KalDTczpShQR0eKlS8PW/+/XMebm5mvXrtV0ZLl35cqV6dOnK/cYGRlNmzaNr3gAAJQJsh8CAAAAAAAAAAAAADlz8+bNESNGKPcwDLNt2zZvb28iCkv5kc0gYGhwKfL3Zla5IpsBCpC0tDR/iWR5fHzL8PBNZmaOogwejGT09JDNUGDt27evYsWKv/abmJgMHjy4VatWmg9J2b4v8qIGVNOEKhjyG0t+DbZTVJj4dmb3r2e9vb0fP37s6uqq2aByLSQkpFevXlKplOthGGb79u1OTk48RgUAwEGFBgAAAAAAAAAAAADVeP/+fadOnVJSUpQ7582b17t3byJKlVEff0U2g6GQ/q3ANC7MTydDEXP79u2DBw9evXo1MDDQwdq6HtEVKyuPzLIWypbVbHSQC9bW1jdu3Bg2bNiDBw8+fvwok8mMjIzKlSs3ZsyYIUOG8B0dfU5VNP6p8OteJoWMk56iwYgTlPsZhhk7duyyZcsK/pYNycnJXbp0CQ8PV+6cOnVq165d+QoJACAdJDQAAAAAAAAAAAAAqEBUVFSrVq0iIiKUO3v06MHV8Z4XyD6KIyLSFtD+ikx9M83HCAWVVMr6+NCVK5SSQhUrMp06kYmJxm4eERHRu3fvoKCgAQMG7Nmzx8PDQ1tbm+3enb1zJ+MLbG2ZP//UWHiQB2ZmZocPH46NjfX19Y2MjPTw8KhUqRJTMPIHrLUoXkJEFJpMNgV9uT8b/0UrGlpCQZpS/9GjRzt27MhHRLk2ZsyYBw8eKPc0btx4/vz5fMUDAPArJDQAAAAAAAAAAAAA5FdaWlqXLl3evHmj3Fm3bt1du3bJFxFvRtP6T4r+eY7IZgAlN2+y8+ez795RaioR0eHD7PbtTNu2zNSppP4VaIlE0rZt27p16547d04oFHL9zIYN1Ls3++JF+gtKlGDGjyfUoi8MTExMmjdvzncU6bkY0HsxEdGLRKpmzHc0+cASrf+o2D5DXyRIUjpVuXJlXkLKrU2bNm3fvl25x97e/sCBA6KMNpoBAOCLgO8AAAAAAAAAAAAAAAo3lmWHDBly/fp15c5y5codO3ZMR0eHiPwTqO8LVsYSETWzoBF2vIQJBdK1a7IJE9iXLxXZDHLBwezWrbJJkzRw/507d+rr6y9dulQ5m4GIyMKCOXKEunalcuXIyIi0tcnWlqlVS7BpE9OrlwYCgyLpVgxdilS0LTLZz6Sw+CCmQDERkYmI7Cx/SlILDg7mJ6bcuHv37vjx45V7dHV1jx49amVlxVNEAAAZQ44VAAAAAAAAAAAAQL7Mnz//n3/+Ue4xNzc/d+6cfFnog5ja+7HRaUREJbRpnVvBKPsOBUFyMjt/Pn39msGplBS6cIFt0YL57Te1hrB+/fpVq1ZlvBmBoaFg5UqSSCgwkJKTyd6ezFBaBPJOytKkN6yUJSKqY0otLPgOKH+CxIpGJSMydS/v9+Qxd8rf379Ro0b8hJUzAQEBbdq0SUlJUe5ct26dl5cXXyEBAGQGFRoAAAAAAAAAAAAA8u7w4cOzZ89W7tHS0jp06JCrqysRiWXUz5+NSCMiMhXR0cpMYd8zXt3+/UyOt9jyd9j34uwHF3bs/v3s+/eZno6Pp5071RrAp0+fPn/+3KBBg6wGiUTk4kKVKiGbAfLpwFcKSCQiMhLRDg9GWMhzu8y+V5h4FEfO7hWUTz1//pyHgHIsNTW1W7duUVFRyp1Dhw4dPHgwXyEBAGQBCQ0AAAAAAAAAAAAAefTw4cMBAwawLKvcuW7duiZNmhCRjKUxAeyzBCIiXQEdqcxUNOQlzMLhWyr1eM6OCWAj0igshS5HZn9JoXf3LslkWQ34/Fmt93/8+HH16tUzLs8AoGrnwhW/KsfZF+7UrqSkpEmTJg1pVF0Y9o6IkqR09VWQ8gB/f39+IsuZVatWpUu5qFGjxtq1a/mKBwAga9hyAgAAAAAAAAAAACAvgoKC2rRpk5SUpNw5bdq0YcOGydtT37JHvm8msMSZ8TLWcICFyfFvNPmNopQFETnpU7visI17amrW59m0NIZlSW0JB0+fPq1UqZKaJgdI5/P3z7t1YctmeJdEt2LIUEjlDckwOrRT+3ZPnjxhWVY/OEBU0omIfN+GKI/39/dnWbZgpgqJxeJly5Yp9zg7O586dUpHR4evkAAAsoaEBgAAAAAAAAAAACiU/P39ZTIZX8uxcXFx7dq1+/r1q3Jn586d//rrL3l7XiC7NVTRP6QUDSip4QALjYg0mviaPRmuOGSIhtvRHEdGrxjUF2az28SBMTRUXzYDET1//rxjx47qmx8KF2ZVADveTX3zVzKkR3FERJPesF4mjLuB+m6lSos+sEuDSfa9EI9AYpk2aJ1uSABjaCqq1UreKQ1+pXyJWCyWSqUiUUFcgzt8+HBERAR3KBKJDh8+XKJECR5DAgDIWjH4KyEAAAAAAAAAAAAULRKJpF27dhUrVqxcuXLNmjV9fHw0HIBUKu3Vq1e6kt3VqlX7559/BAIBEa0JoRXBiv4uJWiZc0F8Tpd3LNHeL1Tz3o9sBntdOunJLHEuFtkMRCTo1o0Ms9qGhHVxUWsAz549Q4UGkGNWBXD/V03+KMM46xMRpbHUwY+d8pZiJOq7m2oc+EKLg35kMxCRTKQtdK+l1WKAqG4HYgREJLl3TvYlSPmqdu3aFcxsBiLav3+/8mHv3r0rV67MVzAAADlRQH+fAgAAAAAAAAAAAGTm4MGDp0+flrfv37/fqFGj1q1bL168uEKFCpoJ4Pfffz979qxyT+nSpc+ePauvr09EZyJodqBi+aulJW0qzwiQz/ALv3ia/IZ9EKc4ZIj6l6QFToyhkNewNMzbm6lShb15M8OTjIMDM326+m4uFos/fvzoouacCSgs2PFuXE6Dcp2GfKY4KE9lq0NrXJmWT1gi+ppKWz6xLxPohCejVYB/Q278pPhlXsOErLToyvuvKSY/FTOQ3DmVNLurco9QKORK9RQ0YrE4XQrg8OHDeYoFACCnikeaKwAAAAAAAAAAABQhhw8fTtdz9uxZT0/PQYMGffr0Sd13X7FixYYNG5R7jIyMTp06JS/Z/SKBhr1k5Y/z1jWlXR4Feq2OF5Fp9PtrttGjH9kM9rp0vDKz2rWYZTMQERGzcSPj6ZnBCTs7mj2bbGzUd+tXr145OztraWmp7xZQuHDJB+qr01DblDpZ/zi8FUOevuzcQDY8VU03zKMkKf3vLVvFl/WLJyLSEdDRSsy+iozjko7xHaySpjQXLxsiXjoooZ9r0owOJE1TvrZfv37u7u78xJ0df3//5ORk7tDW1rZWrVo8xgMAkBOo0AAAAADFXWxsrL+/v7W1tbOzM9+xAAAAAABA9pKSki5fvvxrv1Qq3blz5969e0eMGDF37lxTU1N13P3MmTNTp05V7hGJRIcOHZLX7f+YTF2esYlSIqJyerSnAqOLZ8p+dvQbTXrDRn9f/tMR0Bh7mlya0S9+qQwKJibM4cO0aBHdvctGRJBEQiYmjJMTM3MmlSun1jv7+/trrKgJFBa/1mlQLrGQjnxkFgMytM2daW1Fez6z16OIiD4l08pg2viR7WVLvW2Yasb5CV8FfGPpciR7MZKeJ/zo7GxNxiIiIm1tbTYuUvIogz+D5IRC4dy5c9UfZh59/PhR+bBatWoMg5w7ACjokNAAAAAAxVFERMTkyZMfPHigp6f38uVLsVhMRE5OTn/88ceQIUP4jg4AAAAAALJy8eLFpKSkzM6mpqauWbNm796906dPHzVqlI6OjgpvLZFIhgwZIpPJlDtXr17dokULIvqUTO392LAUIiJjER2oxJjh0XcliVKa/Ibd9+VHTwsLWuTMlNPjL6YCQleXmTuXWJYJD6fUVLK2Jm1tDdzW39/fw8NDAzeCwiWzvSdURchQF2vqbM2sDaHlwWyshIhILKPtobQjlJ1chqaX1fQau1hG/4bRo3j2bRI9ikt/1kGXZpVTRFS6dOmsp/L29ra3t1dHkCohlUqVD3V1dfmKBAAg55AeDAAAAMWORCLp2LHj7t27X758+ejRI3k2AxG9e/du6NChjo6OiYmJ/EYIAAAAAABZOHHihPKhUJjBo/2RkZETJ04sX778vn370uUf5EdERMTXr1+Ve8aNGzdq1Cgi+iCmFk/Y92IiIh0B7avAuOqr6rZFwb1Yqv/wRzZDaV06VIk5WAnZDEoYhqytyc5OM9kMRPTkyRPPDHe7gGIv29oM+ccQ/e5A7+syeyowVb9XZWCJlgXR4g+s+u6boV7P2Slv2QNffspmEDA0pxyzryJzy4ux/Z4a9+eff4pEmT4qbGJisnbtWjUHmy9mZmbKhyEhIXxFAgCQc0hoAAAAgGJn3rx5t27dyuxsYGBgmzZtgoKCNBgRAAAAAADklEQiOXv2rHLPoUOHVq5caWFh8evgDx8+9O7du3r16vv3709NVcEO7SVKlFAu0d+mTZsVK1YQ0Z0Y+u0x+zGZiEhHQLs9mHpmmc1RbIjF9PEjxcSEpdDoALbFE/bd97IavWzoTg2meQY/MdCoZ8+eVa5cme8oQC0kEsnq1atbtWpVp06dBg0aDBo0KDAwMFczqDWbgaPFUFsrul6NOVuFaWyu6FwSRKfCNXBzkrIUmkISlq5F/egUMtTDhjaVZx7UYCaUptaWZKKUwFC+fPkMs+iISEdHZ9CgQQU8ScjFxUX58MmTJ5GRkXwFAwCQQ9hyAgAAAIqXGzduLFy4MOsxPj4+ZcuWNTMz09HR0dfXZxhGvvmuoaGhlpZWuk4TE5N69eq1atUqs/+gBQAAAAAAFbp586by6ouhoWGrVq10dXX/z95dBkS1tHEAn9mluwQBFUVFQexCsa6Fid2Bio3diS12d2BgY2AXBnYgdmAQCkqXNOzO+4H7cg8LuyBsAP5/X67znNmZx6sCu+c5z4wYMWLVqlWbN2/O7sGW7eXLlwMHDtTT0+vevXu3bt1at26to1PIQ9oppV5eXlOmTPH392/Xrt2aNWsyKX/pN7b1BxEwQghR55Njtv/dlvtLPXrENm1iP3581TDa3XqIR+Puafx/z97QViIbrWgfE8XmB4QQEhsbm5qaamZmpuhEQPoCAgL69ev3+vXrjIyMrMi9e/du3Lgxfvz4efPm5fkSGZ0uUXDN9IidLu37ht2KIYyQMR+ZBp+2LezX0ruxJDCFdDQiZf/f7uTlb3IsjKULiY0mbWtIKqqRI2FkfRALTiUmKoQSktUUwsOW2usRQ4mnBY0YMWLnzp0iQTMzs5EjRy5ZsqSQGctLhQoVKlasmP0YT0ZGxunTp8eMGaPQpAAA8kEJIa6ursX/iywAAABA0cXExNSuXTskJEQkrqysnP0mv3DMzMyGDRvm7OxsaWlZlHUAAAAAAECyyZMnb9myJXvYu3dvT0/P7GFISMiiRYsOHTokckw4F5/Pr1OnTj1T0wo/fyolJxPGiJpagrm50NZWXUPD3Nzc1ta2QYMGEpqKZ/NPJsPfs/eJ/w6NVcgRW9pYt/C/u1KAbdvG9u71MauxudOYuzWaM0qzL3U2ZGur8cxVJbwa5OfJkyeTJk169uyZohMBKYuPj2/evPnbt29zX9LV1V22bNnEiRNF4nTTp6xf/GlNQ9YLpVgJEZ9JWviyoBRCCNHkk+v1aE2tgr72dyZZEsCexJOQNBKb8e8KHra0jQF5HE86vGSEc5CFrhKJzxRdQV+ZBNhTHhWNi8jIyNi8ebOPj09SUpKSkpK+vr6Njc24ceOMjY0LmqtCzZw5c926ddnDli1b3r17V3HpAABIMm7cuF27dqGgAQAAAP4iPXv2PHfuHDcye/bsvn371qhRY86cOZs2bSri+jweb9SoUTt37qQ0v7e/AAAAAADw5xhjFStW5J75feTIkUGDBolMe/fu3Zw5c0ROpvgjOjo6nTp16tu3b6dOnVRV874DfzmKjPrAkv5fONFKn+y0pmZ/+d36u3dj5ixw6bPwSr323HCjry8WntvQvJEVXbxYQZmBqEOHDnl7e3t4eCg6EZCyMWPG7NmzR9xVKysrX19fbW1tkXjhahqkXtBACPmaTHq+ZsGphBBSSZ08aUTV8js7PSqDPIojSwL+O9cmm7YS8W9KR39gl6Lyfm12bwYVHtlajfYvW7TsSwI/P7/69etnD/l8flhYmJGRkQJTAgAQJ6ugIb/vAwAAAAClxc6dO0WqGVq0aLFixYp69eqpqqpu3Lhx1apVPF6RfjoSCoW7d+8+ffp00TIFAAAAAIC8vXz5klvNoKys3Llz59zTbG1tL126dOfOncaNGxduo4SEhBMnTvTs2dPU1HTMmDH3799njHEn7A4hg9/9W82gziPrrahXnb++moGQ7weOO0w8kF3NwBcKOvnd8Foz6PrSHs3e3mc3bpCEBMVmCNnevXtXo0YNRWchSXR09KtXr758+SIUChWdS4nBGHv8+LGECV+/fj169GgeL/x/UUJ2ZYOiVNEgnrWprhIhhASmkAuReU/LZGRvKOnzhjV4yqo8YEPe5ahm0FUi+sqEEPI7k5yJIM///4VnhBntYkS0/n9k6DAz8qM5fWVHb9enH5r8FdUMhJB69epZWVllDwUCwb179xSYDwBAvlDQAAAAAH+FDx8+zJgxgxvR19f38PDg8/nZkdmzZ7948WLWrFl169Ytyl6HDx8uyssBAAAAAEAcLy8v7rBVq1Z6enriJrdq1erJkyf3798fMmSIjo5O4XaMjY3ds2dPixYtKlWqNG/evOfPnzPG9oWSWV+YkBFCiKU6ud2AjjQnxatLW3Q0O32a7djBbt4kqany2dM3JKF9z2WfzaoQQihjQ+8efzmj+dFNI1u+u//vjNBQVoS2GSBdHz58sLGxUXQWebt9+3bz5s3r1KnTvHlzOzu7WrVqTZkyJS0tTdF5lQAxMTFRUWJ6ERBCCBEKhY8ePcrzUvGpaaimQSaU//dr6oNYlntCupD0eM1mfGY3osmX5P+OktBWIjus6aem9Htz6mz2b3DiJxaeTgghZVXIeitytCYNak4fNqQPGtJN1ai2EqmkTurrkDIqMv99FR9t27blDt+9e6eoTAAACiL/c+AAAAAASrrU1NSBAwcmJ+foPOju7l6hQgWRmXXq1KlTp87q1auTk5PT0tJSUlJSU1MFAkFCQgIhJD4+XigUcoNCodDb2/vixYvp6enZi9y4cSMxMVFLq8DHPAIAAAAAQMGIFDR0794935c0a9asWbNmqampN27cuHLlys0TJwLi4wuxdXBwsJubm5ubm6GJaWIjR+WeE3kWNna65ERNmvUccHGRkMCmT2evX5NfvwghhM8n5csTBwc6bx4pWkc6yQ79JDO/aqXpaBNC1DLS9uya3PX5FdFJQiHx95ddDvBHvn37VrVqVUVnkYcNGzasXr06IiIiOxITE/Px48fnz5/fuHFDU1NTgbkVfyK9ZP50DptSPauagW76JN2DJP5Uc31CAgkhxCcuj6uu39i92P+GKjxSX5s01SMjzGg5tX+DY8vRY2HsJ6cMZkZFyqOEEKJMie3f/ZmNSHeWkJAQRWUCAFAQKGgAAACA0m/69OmvX7/mRsaPHy/5o08NDQ0NDQ19ff18Fx87dmxERET16tVjY/99M52enh4eHo6CBgAAAAAA6fr27dvbt2+zh5RSR0fHAr5WTU3N0dHR0dGRJSWF3rr1MiPjS2ZmuECQPUGLUmVKfzP2QUXFRyDI/vE+t+jwX+Ti7vSbRxof8zvXwkqDL26iIsTHs7592YcP/0UEAhYURNzdSVAQ3buXUEoIIZmZ5NcvkplJypUjykUtx8hgZNYX5h5KCKGEEIPE2MObR9v7P817dgHeZIF8hIaGli9fXtFZiHry5MnatWu51QxZsvoKDB069MyZMwpJrKQwNDQ0MDD4lVXPlBdKqeSzeLJqGhRbzUAIaaBDtPgkUUCCUsiHJGLz/zqWFAHZ9oPsCf13OKUC6WNCK6sT9VxfisuokOv1qMsn9iSeVFAj48tRZ3P55V/MiZy4WpA6GAAABUJBAwAAAJRyV65c2blzJzdSo0aNdevWSXELY2NjAeeTUEKIgYGBFNcHAAAAAACSqz1DgwYNypUr98erUGrG55vxxZYh0KpVBTdu3Lp169ixY2fPnk1MTMxzGktNavbyuEaPRX+cgCyxKVNyVDNky8hgd++SnTvpoEHCRYvo69csOpoIhcTAgFarRpcsIWZmebyqAOIyydB3zOf/5R+1wr56rBlaIUrMw746OtTBoXAbgXQlJSUxxophIb6rq2tYWJi4q/fv3/f3969WrZo8UypZKKWNGjV6//69uAlVqlQZMmSI5EUUXs1ACFGmpLUBuRBJCCHTP7PpFpQQ8i6R7AtlP/5/ik4rfbKksqTTfiqokYt1itdxQMVEQEAAd2hqaqqoTAAACkKGTcYAAAAAFC40NNTJyYlbaa6mpnbs2DF1dXUp7pKampp1JkUWJSUlCef4AgAAAABA4RTivIk85PtIupGRkpKSg4PDoUOHwsPDjx492qlTJyWlPB4MK6un86eb+8SSmV/YoLfM+QNbFcTe5F0sUVghIezVK7FX09KIpyfr2ZOcOcO+fiWxsSQ+ngQGsmvXWL9+xNc3a9YfPaX7NZm0efFfNUNfE3L9m2eFWPGPhtvYkOqKv1EKhJCIiAhjY2NFZyEqIyPj27dvEiZERkbu379fbvmUUOvXrxc5UCCbtrb26NGjdXV15ZxS4Uy3oHxKCCGP4kiv16zXa7bo23/VDFU0yOqqKFYopE+fPnGHxfP0GQCAbOjQAAAAAKWWUCh0cnKKioriBjds2FCrVi3pbhQUFMQdmpmZUYo31QAAAAAA0hQREfH48WNupHAFDXT0aHb9OgkPz/uyigrhtBDQ0NAYOHDgwIEDIyIizp07d+HChRu3bmempRJCeBY2Ef8MK/i+0Rlk5Ad2OyZH0C2Q1dMh8yvRttJo8cYuXyY53/5wZfCVAtKVYtW0lS3raKUmxmjpB5hU+la24teyliFG5cJ/mkX7sDQhIYQoU2KmSqppEhtNUkubNtcjxip5LOgTS5zes9gMQgihhCywpNMtCLWaxV6+YM+fk1wNzGnFinT9ein8PkEaEhISdHT+uCJH1iIjI5OSkiTP+fHjh3ySKbn09fXPnDnTv3//t2/fcttJli1b1tnZecaMGQrM7Y/U0SaulnTRN9EvJsYqZKElHVSW8PHRS2F9/fqVO0TXEwAo5lDQAAAAAKWWm5vbrVu3uJHOnTuPHTtW6hu9ePGCO7S0tJT6FgAAAAAAf7kLFy5w78xZWVnZ2NgUZiELC9q1K/PwIGlpuS/SevXo8OG548bGxmPGjBkzZkxSUtIEz3unQtOVGrTfHadWL5z0M8l/z59ppMtL9i0lj0t+CaTXazamHFlVhfKKeHPu58/csVRl1fONupyx6/rAukmKisROdcJ//5vBSHAqCU4lN6IJIYwSYqtFOhqRTka0qgZR55GvKWR/KNsbSoSMEELU+WSPNXUsQwghREmJHj1Kpk1jT56QyMh/V9TUpDY2dONGUqFC0X6HIDVJSUmampqKzkKUnp6eqqqq5DnFsA6jGKpWrdrTp0/Xr1/v7e2dkJCgoqJiYWGxYMGCAn7ZpJs+FYdTJwghUyqQutr0dDj7nkoIIRZqpJEu7VaGaOPWVtGIFAZVrlxZUZkAABQEvuoDAABA6fT8+fMlS5ZwI+bm5ocOHZJF74QDBw5wh/Xr15f6FgAAAAAAfzmR8yZ69OhR6KWoqyvJzGSXLuXoZ6ChQRs0oLt3E56kU3o1NTX3O3VMfsuuRRNGyKRPrJIabSSxffvvTNLr9b/VDHxKhpmR1gY0IZPcj2XnIkiKkBBCdocQXSU2v1LR3q1UrMgdCSnvSMt+bj2nh+n9wckCNNepE4yQt4nkbSJZE5THeRRmquR4TVpHmxNSU6M7dtCQEObpSQIDiYEBdXQk9eoVPAeQg+JZ0KChoWFmZvb9+3cJE/r16yfPlEouFRWVuXPnzp07t3AvV2BNQ0xMzJ49e169ekUIqVWr1ujRo1tWN1JIJqVVcnJyYuJ/Jx6pqKgYGEijTRAAgMygoAEAAABKofj4+H79+mVkZGRHeDze4cOHDQ0Npb7Xnj17cveBkPouAAAAAAB/s8TERJGfugt33sS/KKXLltFBg4S7dtHQUCIUEj090qcP7dChIK/mUbLPhrb3Yx+SSKqQDHjLrtejVTTEzp/6mX1IIoQQVR45WIN2+v+NuYFl6dLKZMYX5hVBCCHrg0l3Y1KjCLeYaZcubOdO8usXIeRdBZvJzqv9KtXmTigfFcIXCn8YldNLjK0SHmgW86tyeKDVz28WEd/NYsNUtQyN71+mlKQKSWAK+ZRE3iexx3HkaTzJyKOSgRBCWhuQnda0bF4HUpBy5ejUqYX/zYCMJSQkaGtr5z9P7oYNG/bmzZvk5OQ8r9asWfOff/6Rc0p/G7rpkwJ3d3Nz279//7dv37KGJ0+e3Ldv37Bhw1xdXRWYVSkTE5Pj9CNDQ0McnAoAxRwKGgAAAKAUGj9+fGBgIDcyb9681q1bS32jixcvuri4cCPVq1dv1aqV1DcCAAAAAPibXblyJTU1NXtoYmLSqFGjoi5avTpv06bCvVRbiZyoRVv7sqgMEpVBur9m1+tR87w65XuGE8/wf3+9rfp/1QxZyqgQdxsal8HuxhIBI+6hbL1VEe4qlSlD7OyIl9eu9iNc+8/P4P/72a9ZzK9R3od7PbtYPkLsg++EkO/pujvXxIydaaDGI9aaxFqT9CCUEJIkILdiyJUo9iSeRKSTFCExViaNdMkQU9rOkOAmWAmVkJBQPM9uGDNmzO3bt8+fP5+W61CYypUrHzx4UOTO6/Xr1zdv3vzz50+BQKCtrd2sWbNFixYVw+YTJY5C2jPMnz9/y5Yt3OYBhJDAwMA1a9b8/v177dq18k+pVEpISOAOdXUldhkCACgGUNAAAAAApY27u/uxY8e4kaZNmy5atEjqG4WFhTk5OWVmZnKDK1euRGE7AAAAAIB0nT9/njvs0aMHT+LBEHJgoUZO1qJdX7FkAfmRSrq8ZOfr0ApqOeb8SCXTP//b3GCoKelrksc6fEpmVqR3Yxkh5EoUWWdVpBIB3po1iyq02lT/3/M41DLSpl7cPvHKLnVlPqlQgURIem20StmPb9LOHEnoMzTHfW5NPnEsQxzL4G1OqRIVFSWhheHLly+fPHmioaHRokWLSpUqyTMxQsiJEydmzZp19uzZoKAgoVBICNHT06tZs+a+ffusrKyypzHGhg0bdv78+fj4+OzgkydPrl69euzYsZo1a8o5bSgif3//AwcOiFQzZElKSvLw8Bg6dCj+WKVCpFpITU1N3EwAgGJCwT/3AwAAAEjX69evJ06cyI3o6uoeOXJESUn6dZybNm2KjY3lRpydnYtylC8AAAAAAOSWkZFx9epVbqRI501ITwMdctSWqvIIISQghbR9we5x3h/EZ5KBb1l8JiGEVFInq6qKLQhooksMlAkh5GcaeRxX+HwyGJn6XTW7mqFhwKv78x1m3TmgUcWSzpvHO3GCVqgg7rUJKobXLEYKheSdX1p6mpgTJqAUiY6OzrOg4ezZs/Xr12/ZsuX48eOHDRvWqFGjli1bvn37Vp65UUrXrl3r5+e3b9++qVOnLl68+O7du/fu3eNWMxBCpk6devLkSW41AyGEMfbu3bv+/fvHxcXJM+dSI+u8CYW0Z1ixYsWvX7/EXQ0PD1+xYoU88ynFRD4iE3lQBwCgGEKHBgAAACg9YmJievToIXLW5u7du2X0QMmVK1e4ww4dOuzcuVMWGwEAAAAA/M3u3LnDrSTW1dX9559/FJgPV2sDctiWOr1jqUISnk4cX7EORqSLEU0Tkm0/WEAKIYSo8Mg+G6rJF7sInxJHY3IwlBBCtoewpnp/1gshSUCeJ5AHccwznASl/BvsYsjcDZVVrJZTU1NSpcq/0UmThMtX8uJiRFZIUdJ8XLb7T40qhJCYqMwPr9PqNMIDu6VcVFRU5cqVRYKbN29esWJFZGQkd9q9e/ccHR2PHDlib28vzwx1dXWHDx8u7mpISMiZM2dyH0uR5cOHDzNnzty7d6/MsgPpCw4Oljzhx48fMto6IyNj8+bNN2/ejIuLU1VVrVix4sKFC6tWrSqj7RROS0uLOxQ5gQIAoBhCQQMAAACUEkKhcPDgwYGBgdygs7Nzv379ZLRjWFgYd7ht2zZlZWUZ7QUAAAAA8Nfy8vLiDjt16qSioqKgXPLQwZB41aFD3rHIdMIIuRpFrkb91+GAErKpGm2gI2EBQgipok4JYYSQK5Gk6ytWT5voKtGIdPYpmbxPJBHpRJ1HamiRpnrEWpOWVSGUkOBU4veb+SWQj0kkM2dLhT4mZJc1T4naiuxC+/ULi1IlWzaZpH7nCzMIIYzyI9XK3TPr7WP67/smoYBE/MLTuqVTbGzs6tWrX716lZGR8eHDB3V1daFQmH16i7+//9q1a7nVDNmCgoLGjh3r6+urqqoq35TF2rFjR0hIiIQJz58/l1syIBXp6emSJ2RkZMhi369fv/br1+/NmzfZjQru379/48aNKlWqmJubU0qbNWs2bNgwkSKAEs3AwIA7jI6OVlQmAAAFhIIGAAAAKCWWLFki0oe2du3aW7Zskd2OZcqU4X7W8/r169wPuAAAAAAAQFEwxi5evMiNdOvWTVHJiNNElzxqSGd9YV4RhFtaoKtEtlSj3Y3zX6G3MVn0jQgYERJyL5bciyUkx0okRUh8E4hvgmhchIEymVORji5HxDV5YJ07b37WoHLYQ+vYp3yW+VW33hvDluk8Tj8GSvQMxHeTgBLLw8Nj6dKlX79+zY7s3r37+fPnJ0+etLCwIIQsXLgwNDRU3Ms/fvy4ffv2adOmySPXAvjy5YvkCTExMSkpKerq6vLJp3RQ4HkThBA9PT3JE3R1daW+aVxcXI8ePd69eycSDw8PDw8Pz/r1qVOntm3bNnv2bAktQ0oWbW1tJSWl7AKOpKSk8+fPF8PvrQAA2VDQAAAAAKXBzZs3RQ5T1NfXP3v2rIaGhuw2bdq06YcPH7KHGzdu7N69e/bTLQAAAAAAUHTPnj3jPoetqqrasWNHBeYjjrEKOViDfq1ELkSS90mMEFJfmw4oS/QL1sTNVJXcb0inf2ZP4iQWLOSFT4m1JmmqR5rr0XaGRF3iOxLz8so6Rqrv0lu8M2iR5wQ9fb5NneLyFL4U/PolXLOGfvvGUlKoujqrWpU3cyYpW1bRacmbl5fXjBkzIiIiuMGMjIynT5927dr13r17enp63759k7CCQCC4e/du8SloyPetN5/P5/NRmlNUWSUORZ9WkCKJLl263L59W1yfBiUlJQcHh4Ik80dmzpyZu5pBBGPM399/5syZmZmZo0aNknoOchYfH9+zZ0+BQMANDh06tEOHDkeOHEHnUQAonlDQAAAAACVecHDwgAEDuG/GeDze0aNHLS0tZbpvnz599u3blz188ODB9OnTN27cKNNNAQAAAAD+KiLnTbRp00ZHJ7/zGxSnigaZZkGI2P4IktTQJNfq0l9p5Ek8CUghCZnMSIVaqJFaWqSiOonJIE/jyfME9j2VRGcQISNlVEgtLVpPh9TWItoF/pSXxyc2dVQjwjOZIO8JllbKWtqlpEqbeXqy9etJaGhWjQgjhLx8KXz0iE6fTnv3Vmxu8pSRkbFo0SKRaoZsb9++nTJlysGDB5OTkyWvk+8EebKzs/P09GRMbP2PsbFxsTqbRj6eP39+//59gUBgb2/fpEkTSv/ga1EBaxdkZ+zYsR4eHk+fPs3zau3atadMmSLdHRljT548KeDk6OjoNWvW9OrVS+S8hpKFMda9e/e7d++KxBMSEs6cOaOkpHT06FFF5AUAkA8UNAAAAEDJlpqa2rNnT5ED/xYtWiSHx7batm1rbW398ePH7MimTZvU1dVXrlwp660BAAAAAP4SIgUNpb4ntqkq6fHvERU57kQaKJOORqSjUWFKJUT0HKgTGpz55WMaE4peqlBJedBovaJvUSw8eMBWrSK57+KHhDA3N2pqSuztFZGW/Dx9+vTevXszZ868du2av7+/hJnPnj0TCARaWlqSF9TU1JRqgkUyYsSIXbt2ff78Oc+rfD6/ffv2ck5Jsby9vefOnevv7//7929CiJaWlpWVlaur659+zRRppSDP4yf4fP7p06e7du36+vVrkVKVWrVqnT59WklJyvezoqOjRT5Nkuzr16+bNm1aunSpdNOQp927d4ur4RAIBNevX3/y5ImdnZ2cswIAyFcpKbYFAACAv9b48eP9/Py4kc6dOy9YsEAOW/N4vK1bt4o0unRzc5s2bZqEx0QAAAAAAKCAvnz58unTfw8N83i8rl27KjCf0oHHJy5z9Ju20jAow8+umtDV59dtrDZ5oaGauhRqJooDtmZNHtUMWSIi2Jo18k1H3sLCwnr37r19+/YTJ07cvHkzLS1NwuTIyMgfP35YWVlJmKOkpNShQwdpp1l4urq6kyZN0tPTy/Nqo0aNFi5cKN+MFOnEiRNDhw719fXNqmYghCQmJvr5+Y0ePXrPnj0FXESetQvilCtX7sGDB5MmTapTp06FChXKly9fu3ZtFxeXhw8fVqxYUdHZEULIq1evFJ1CkZw+fTo1NVXc1ejo6K1bt8ozHwCAAkKHBgAAACjBduzYceDAAW7EwsLi0KFD+Z6mKS1t2rRZuXLlnDlzuMGNGzcqKyuvXr1aPjkAAAAAAJRWZ86c4Q7t7OxMTU0VlUxpoqREB47STU4SvvNLCw8TGBjyatVX09YtRQ+/BQSwgAAJ11lgIA0MJJUqyS0jecrMzOzXr9/o0aNbtmzp7Ozcpk0byfOFQmFGRoabm9uDBw++f/+e5xxbW9uRI0fKINnCc3FxSU9P37JlS1BQUHZQS0urcePGnp6ef895EzExMQsXLvz161fuSxEREStWrOjcubO5uXlBlioONQ2ampqbNm0ihKSkpBBC1NXVZbeXoaGhoaFhnv/rxMnIyJBdPnIQGRkpeUJYWJh8MgEA+COl6IdUAAAA+Ms8ffp02rRp3IiamtrZs2cNDQ3lmcbs2bNnzZolElyzZo2np6c80wAAAAAAKH2uXbvGHZb68ybkTEOT16i5etc+WvatNUpVNQMh7O1bEh8vaUZsLHv3Tl7pyNvcuXO1tbXnz5/fokULMzMzPp/P5/MlzDcwMKhQoUKFChUWL16cZ81QlSpVDh48qKysLLOUC2nq1KmPHz+ePHmyg4NDu3btevfufezYMW9vb319fUWnJj/Lly//+vWruKvfv393dXWVZz7Soq6uLtNqBkIIpbRx48Z/9BIjIyMZJSMflObTgyffCQAACoEODQAAACBvvr6+z549MzU1rVmzpqWlpYRuCr9//75//35SUlJ6erqRkVGbNm2UlJR+//5969at69eve3p6irTN3L17d7169WT/OxCV1YxhTc6epZMnT+7atauampr88wEAAAAAKAXS09OfPXvGjTg6OioqGShhCnLrXal0fjZ++fJlT09PPz+/rPfas2fPXrBgQZUqVfz9/cW9pEaNGqqqqoSQ4cOHW1pazp079+vXr5GRkTwez8zMzNbWdufOncWk4X9uZcuWzXqg/6/15s0byRMk/NHDunXrnj59+q5g5U26urrOzs6yTkmmypQpI3kC2iABQPFUOn9oAwAAgGJr3bp1s2bNYoxlDdXV1W1sbGxtbevWrdu0adM6depkP/Nx4sSJ8ePHx8bGZr+2Xr162trajx49yrPF37hx44YOHSqH30KeVq9eraamtnTp0uzIr1+/PD09hwwZoqiUAAAAAABKNF9f36yW41lMTEyqV1d8O3QoEWidOszIiERFiZ1hbEzr1JFfQvISEhIycuTI06dPGxgYZEU6dOgwefLkTp06/fz58/fv37lfUrlyZW5BQMuWLR89evT9+/fXr1+rq6vXqVOnpD+SXuolJydLnsD9Qgoi9PT0zp07169fvzdv3mRmZkqe3KxZs1atWsklL1kZMGDAw4cPxf2VMDIymjJlinwzAgAoEBQ0AAAAgPxs2rRp5syZ3EhKSsqLFy9evHhx6NAhQoiGhkbDhg3t7e2joqL27Nkj8nI/Pz9xK9vZ2Sn8mYwlS5a8ffv23Llz2ZG7d++ioAEAAAAAoHAePHjAHTZr1kxRmUDJY2ZGq1Rh4gsaqKUlKXUPIguFQicnp0mTJtnb22cHeTze+PHjX7x44eLi4u7uHhERwX1JmTJl9u/fn7v7QtYJFHLI+U8lJyevX78+646surq6vb399OnTNTQ0FJ2XImlra0ueoKWlJZ9MSqgqVao8efJk06ZNN2/ejIuLy8jICAgISEhI4M5RUlJq0qTJ8ePHFZWktAwfPvz48ePe3t65L/F4vC5dutSvX1/+WQEA5AsFDQAAACAnO3funDZtmuQ5ycnJPj4+Pj4+f7SysbGxp6eniopKEbKTjv79+3MLGiIjIxWYDAAAAABAifbw4UPukHuPFiBfdMUK5uREQkLyuFSuHF25Uv4pydqmTZsyMjJmzZolEh8xYsTy5cvfvHnTp0+f5cuXBwcHp6WlaWtrGxsbh4WFtWzZUiHZFoKPj8/48eM/fvyY3fTxxo0bJ06c2L59e0l/br4o7O3tvb29hUKhuAnF4RZ1SjIL/JKe9FtYtpxSOQtlShWdUE7KysozZ87MfgInKipqxowZL168SEhIoJSWLVu2U6dO8+bNUyr559RQSs+dO9enT58HDx4kJiZyL5mamu7bt09RiQEASFbiv/4CAABAibB//34XF5fsDx2kRUlJqVWrVlu2bClXrpx0Vy6c27dvc4fm5uaKygQAAAAAoERjjD1+/Jgbad68uaKSgRLJyoq3aRObN499/Uqy7/XyeLRqVermRqpWVWhy0vfx48dVq1Y9ffqUz+eLXNLV1R06dOjWrVtXrVp19uzZ7HhGRoaZmdmPHz/Kly8v32TzEB4ePmfOnLdv38bHx6upqZUvX37GjBmtW7fOnvD+/XsnJ6fg4GDuqxhjHz58GDZs2IULF2rVqiX3rIuFmTNnnjp16v3793lerVat2qJFi+ScEldykvDY3vjgbxmxUQJGiKoqz8iE17ydZvO2xbevhpGR0cGDBwkhycnJSkpKxeH5GSnS0tK6evXq2bNnt2zZwn2gKDMzM/dXDwCAYoISQlxdXZcsWaLoTAAAAKDU8vDwGDZsmMjjAtbW1mFhYbGxsfm+vHr16p8+feJGKlas6ODg4ODg0KZNGx0dHSmnW1hpaWm6urppaWnZkePHj/fv31+BKQEAAAAAlFAfPnyoUaNG9lBTUzMuLq4UPB0L8paayvbuJc+esbQ0qqZGGjemzs5ETU3RaUmZQCBo1qzZsGHDxowZk+eE4ODg+vXrf/782cDAgBsfNWqUtbV1vs0UZe3KlSuTJk369u0bN6ivrz9gwIDt27dnDVu1aiWhm2PLli3v3r0r0ySLs6dPnw4cODAgIEAkbmFhsXfv3nbt2ikkK0JIYoJwy4ro0O+ZInF1dWr3j0bvIcXl85y/U3p6ura2dnp6enYkLCzMxMREgSkBAOQ2bty4Xbt24T0AAAAAyNbJkyeHDx8uUs0wePDgQ4cO8Xi80NDQ9+/fv3z58tGjR48fPxY5o0FbW3vJkiUTJ05cuXLl+fPnTU1N27Vr16FDh2rVqsn3N1Ega9eu5VYzqKqqdu3aVYH5AAAAAACUXA8ePOAOmzRpgmoGKAw1NTpxIsl6sK/02rp1q7q6+ujRo8VNsLCw6Nu37/Llyzds2MCN9+rVa8WKFYotaPj8+bOLi0tQUJBIPDY29tChQ6ampgsWLAgJCRF5zkHEx48fv3//XqFCBRkmWow1btz4xo0bEydOfP/+fVhYGGPMxMSkevXqmzdvtrGxUWBiB7bF5a5mIISkpLAnd1OsbFRq1S9t1UUlCI/HMzIy+vnzZ3bk06dPKGgAgOIJbwMAAABAhs6dOzdkyBCBQMAN9u3b9+DBgzwejxBibm5ubm7evn37rEufP39+/Pjx48ePg4ODGzZsOGHCBGNjY0KIq6urq6ur/PP/IyJH/FatWlVTU1NRyQAAAAAAlGgiP13b29srKhOAYi4kJGTFihWPHz+mVFLZxpIlS2rWrDls2DDu0QytWrXq3bt3cnKyhobC+v9PmzYtdzVDlqSkpEOHDk2aNOn58+fh4eESFomIiHj69OlfW9BACKlcufKVK1fi4uI+fPjAGKtevbqhoaFiU/oemBH8LV3c1ZRk4a1LSShoUKAVK1ZwqxkIISkpKYpKBgBAMhQ0AAAAgKxcv359wIABGRkZ3GD37t2PHDki7lg+KysrKysrJycnuSQoZXp6etyhnZ2dghIBAAAAACjZ0tLSrl27xo2goAFAnClTpkyYMKFKlSqSp5UpU2blypWjRo169OhR9ltyNTU1a2vrt2/fNm7cWPaZ5iE1NVVy64WAgABPT08tLa18lxL58OHvpKen17RpU0Vn8a9n91JSkpmECbFRgowMpqxcuvunFFNBQUFubm7ciKmpabNmzRSVDwCAZDxFJwAAAACl082bN7t37849goEQ4uDgcOLECWVlZUVlJVPcx1wIIceOHZNwwCcAAAAAAIhz6tSpiIiI7KGqqmqTJk0UmA9AsXXjxo3Xr1/Pnj27IJOHDx+uq6u7evVqbrBatWqfP3+WTXb5+/HjR2xsrIQJQqHw6dOnDRo0kNxvwMDAoEGDBtLODork92+h5AnpGSwpvzkgI1u3buV+ZKekpHTs2LGCVA4BACgEChoAAABA+h48eNCjR4/U1FRusG3btl5eXqqqqorKStZ69uyZdY5GluTk5I4dO3p5eSkuIwAAAACAEmnr1q3cYd++fXGXBSC3jIyMKVOmbNy4UU2tQH37KaXu7u6bN29+9epVdrBMmTLR0dGySjE/qqqq4jo4ZlNXV69cuXLVqlUlzKlataqVlZVUU4Oi0tLK5/aTijLVzG8OyMi5c+e4w1mzZrVq1UpBuQAA5A/fLQAAAEDKHj161LFjx6SkJG6wWbNmXl5eBfyQpYSqVq2as7MzN5KSktKrV6+VK1cyJqnLIgAAAAAAZHvy5Mnz58+5kQkTJigqGYDibMuWLZUqVerSpUvBX1KuXLn169cPHz48MzMzO6jAd6zlypUzNjaWMEFVVbVDhw6EEDc3N1NT0zznmJqaijTPh+KgUQt1dXVJx0noG/GVVXDehALExcUFBgZmD5WUlGbMmKHAfAAA8oWCBgAAAJCmp0+fduzYMTExkRts0qTJlStXNDU1FZWV3GzatKlhw4bciFAonD9/fufOncPDwxWVFQAAAABACbJt2zbusH79+o0aNVJUMgDFVnh4+OrVqzdt2vSnLxw8eHCZMmW2b9+eNYyJidHX15dycgXG4/GaNWsmYYK1tXW7du0IIa1atVqzZk3FihVFJlSsWHHVqlX//POP7JKEwrGwVLaorCLuqpoGbd2p9H9MVDyFhIRwh5aWlgr8IgAAUBAoaAAAAACpefXqVadOnRISErjBevXqXb58WVtbW1FZyZOGhsb169cbN24sEr969Wrt2rVv3rypkKwAAAAAAEqKmJiY06dPcyOTJk1SVDIAxdncuXNHjBgh+SAGcbZt27ZixYrv378TQr5//16+fHlpZ/cH1q1bV7du3TwvmZqarl69WklJKWs4ePDgx48fjxgxokmTJrVr127SpMnw4cMfPXo0dOhQOeYLf2DYRD2z8sq542rq1K6FRu2GpbmLZ3EWFhbGHZqZmSkqEwCAAkJBAwAAAEjHmzdv2rZtGxMTww3WqVPn5s2bf1Wht76+/q1bt3L3/AwPD+/QocOyZctw/AQAAAAAgDiXLl1KS0vLHhobG/fr10+B+QAUT0+fPr1x48b8+fML93IrK6upU6e6uLgwxt6/f29tbS3d9P6IlpbWtWvXWrRooaGhkR2klFavXn3Hjh3t27fnTi5btuz+/fsfPXr06tWrR48eubu7izuHAooDbR3eFFeD2g3UDAz5WWdLqKhSswpKjv20+zjpKDi5v1hERAR3WKZMGUVlAgBQQEqKTgAAAABKA39/fwcHh+joaG6wZs2a3t7eBgYGispKUTQ1Nc+fPz9//vzVq1dzyxeEQqGrq+uXL1/c3d2zHzEBAAAAAIBs165d4w4HDx6sqqqqqGQAiiehUDhp0qRVq1YVpRXi9OnT9+zZs2HDBmNjY4U/n21sbOzj43Px4sVjx47Fxsaqq6vb2dlNmDDhbzi5stTT1OKNnq6fnCQM+JSemMTMyimVr6RMqaLT+rv9/v2bO6SUMsYo/lQAoBjDJ+kAAABQVF++fGndurVIw7pq1arduHHD0NBQUVkpFo/Hc3Nza9my5bBhw8LDw7mXPDw80tLSjh07xufzFZUeAAAAAEAxJBAIbty4wY3k7nwGAEeOHOHz+YMGDSrKIioqKtOmTZs8efKRI0ekldi/vnxha9aQoCCSlEQ0NEj58nTaNFKzZr6v69q1a9euXaWcDBQPGpo82/qFOWDi1KlT+/btCwsLy8jIMDAwaNGihaurq7q6utQzzO3379+RkZGGhoa6urpy2E6euN1QCCGnTp3y9/c/ePBgnTp1FJQRAEA+UNAAAAAARRIcHNyuXbufP39yg1WrVr19+3bZsmUVlVUx0aFDh9evXzs5OV2/fp0bP3XqlJKS0uHDh1HTAAAAAACQzdfXl9v1TVtb297eXoH5AChAairbsIE8f05iYpiyMjU2Jr160V69sq8nJSXNnz//9OnTRX+cesKECV27dq1YsWIR1+Fihw6xbdsI94EHf3/2+jV1cqKTJ0txIyj1MjMz+/Xrd+PGjcTExOzgkydPrly54unpaWVlJbutT58+vWnTpu/fv6ekpKipqZUrV2706NHDhw+X3Y5yVr9+fZHI69evmzdv/vDhw1q1aikkJQAAyXiKTgAAAABKsPj4+H/++Sc4OJgbtLS0vH37tsJbVhYTJiYmV65cWbBggciHTceOHevdu3dycrKiEgMAAAAAKG68vb25w3/++UdFRUVRyQAoQGAgc3Rku3czX18WEED8/dn9+2zOHDZ8OMnIyJqybt26Fi1aNG7cuOi7UUqlW81A7t5lmzaRnO0bCSEkMpLt3ctOn5bmXlDajRw58vz589xqBkKIUCh88+ZN7969ReJSNGXKlFGjRj18+PDHjx9RUVEhISFPnjyZNGlSaSposLGxadu2rUgwMTFx1KhRCskHACBfKGgAAACAwjt79mxgYCA3YmFhcfv27XLlyikqpWKIx+MtW7Zs165dIjUNXl5eLVu2FGluAQAAAADw17p79y53mPt2C0BplpLCxoxhHz8SoTBHPDWV3b7Npk0jhERERGzbtm3ZsmWKyTA/bP16EhWV97X4eLJ3L2FMvhlBSfXhw4erV68KBII8r757927hwoWy2HfPnj0HDhyIi4sTiScmJp46dcrNzU0WmyrEkSNHGjRoIBJ89uzZ58+fFZIPAIBkKGgAAACAwvP39+cOzc3Nb926ZWFhUdR1k5LY7t1s1CjhiBHCadOIn19RFywGRo8evX37dpGaBl9f35YtW/769UtRWQEAAAAAFBMZGRmPHj3iRv755x9FJQMgf2zdOvbpU97XhELm40M+fHB1dR0+fLilpaV8UyuYHz9YzvaNIlhQEHn9Wm7pQIm2bdu2iIgIcVcZYw8fPpT6poyxnTt3JiQk5Hk1OTnZw8Mj4/+9Uko6ExOTJ0+enDt3TltbmxvHUzcAUDwpKToBAAAAKMF+/PjBHS5evLhy5cpFXJNdvEg2bGDfvmU/uiG8fp02akS3biVaWkVcXLHGjRtHKXVxcRFyHrj5+vVr//79b9++zefzFZgbAAAAAIBivX79mnsim5GRUY0aNRSYD4C8PXsmqYFBbOy7devOXb78SVzRg6Kxz59JbKykGcnJ7NUrWqeOnBKCkiwkJETyhOjoaMaYyEMjRfThw4eAgAAJEwICAh48eFBqiu34fH6dOnV+//7NDRbTeikA+OuhQwMAAAAUnkhBQ9F7M7CrV5mrK/v6NcfnOAkJzNubDR1KMjOLuL7CjR079vjx4+rq6tzgvXv3tmzZoqiUAAAAAACKA19fX+6wSZMm0r1TBVDc5epyL2LG9esLFizQ19eXSzZ/jKqrk3zL9Ev4UwogN/k+8qGkpCT17xGfP38W154hS1pa2rt376S7qWKJNF5VU1NTUVFRVDIAABKgoAEAAAAKT6SgoXz58kVaLi2NiD9xk714wTZvLtL6xUPfvn3v3LljZGTEDS5btkykKB4AAAAA4K/y6tUr7rBhw4YKSgRAQSTewd2TlPQ8OnrcuHFyS+eP2dqSsmUlTTA0pHZ28soGSjZbW1vJE0xMTKS+qaGhoZKSpKbmlFJZ7KtAIp/jpaamrly5UlHJAABIgIIGAAAAKCShUChytF65cuWKsiC7eJF9/SphP3L7dlHWLz4aN2589uxZHu+/n8RiY2OPHDmiwJQAAAAAABRL5LHX2rVrKyoTAMUwNhZ3JU4oXJGQ4OXkJPluq4Lp6FBrawnXabVqpGgfGsDfY9KkSZUqVRJ3VUVFpWfPnlLftEGDBhUqVJAwwczMrNScN5HFxsamdevW3IiHh0dGRoai8gEAEAcFDQAAAFBIERER6enp2UN9fX2tonWPZA8eEIFA0oSoKJKUVJQtio/mzZs7OztzI+fOnVNUMgAAAAAACvf+/XvusGbNmkVfMypC8NgnxedG8o+gDO6hdgDFkaMjUVXN88qEuDhHI6PmK1bIOaM/RVevppUr532pQgXq5lb0LWJjY+fPn9+5c+d27dr16tXr9OnTDP+2S6MyZcqMGzdOR0cn9yVKabNmzSZNmiR5hZCQkCdPnvj7+wuFwgJuqqGhYW9vL2FCgwYNypQpU8DVSopjx45pampmD+Pi4k6fPq3AfAAA8lSMKzoBAACgeBM5b6KI7RkIITQjI5/PITIzSVoa4bzRKtHGjx+/d+/e7KGvry9jDOcEAwAAAMBfKDAwMC4uLnuoqalpYWFRlAV//sg46Z4Q9jMzMUFICFFVo8amSh26a9VppFbEVAFkhA4aRK5dY/fukZx36HcmJr4TCB7Pnk1yHlxYHBkb04MHyYQJ7ONHkv38g5ISrV6drltHLC2LuPyhQ4eWL1/+ldPZ8erVq5s3b/b09Cwr+bSLgklPT1+1atXNmzdjYmL4fL6xsfHgwYOHDRtW9JWhEGbOnCkQCHbt2hUcHJwd1NXVbdGixfHjx7k9L0UcPXp0y5YtwcHBMTExWlpaZmZmnTt3XrFiRUEanOzYsePDhw8vXrzIfalmzZr79+8v3O+lODMxMalWrZqfn1925MCBAwMGDFBgSgAAuaGgAQAAAApJpKBB5OC9whDzJEc2qqND9PWLukuxUatWLS0trcTExKxhbGxscHBwxYoVFZoUAAAAAIAC3L17lzusXbu2hJtV+frmn35oe1x05H/t39JS2Y/AjOP742OiBK07lZIKaShtKKX79pFJk9ijRyQ+Pit2PiVlxe/fPrVqaURGkuhoYmgo/X2Dg9mqVSQoiCUnU3V1YmFBZ84kVaoUcrWKFemFC+TSJXbtGklOpqqqpG1b2qMHKfJhGZ6enjNnzoyMjOQGU1JSHjx40KlTp/v372sW7eGHHz9+9OjR49WrVwJO58jHjx+fOnXq7NmzamqohVKAOXPmODk5rVmzxt/fPzMz08jIaMyYMS1btpTwkunTp7u7u2dXyMXGxsbGxn769MnX1/fq1asqKiqSd9TS0rp169bgwYOfPHkSFRWVFdTX12/QoMGRI0cMZfEPUNF8fX0/ffrEjSSVlt6oAFCaoKABAAAACikkJIQ7lEKHhkGD2IkT5NcvsTOqVyelqIEBj8erVavWo0ePsiN+fn4oaAAAAACAv9CVK1e4Q8n3qyTLzGAn9sdzqxmyJSYIb11KsqmjWtYMH4qCDCQmsocPyc+fxNKS2tmJOz9CEjU1umcP9fUVbthAfX0vxsaOi4u7ZGRUOTKSeXgQHx8ycybt3l2KKbPDh9nWrSQs7N8hIeT9e/biBR07lo4cWchFeTzq6EgdHaWVJCEkLS1t6dKlItUM2V6+fDlz5swdO3YUev309PQePXrkfi4/OTn52rVrgwcPRhN+RTE1Nd24cWMBJx8/fpxbzZBNIBDcvXt37Nix7u7u+S6iq6t78eJFf39/Dw+PwMDA8uXLDxw4sFatWn+aeYnw9etXBweH5ORkbrBTp06KygcAQBz87A4AAACFJP0ODSYmtH17dvQoyczMfZFWqEBdXYu6RTFTr149bkHD3bt3e/bsqcB8AAAAAADkLykp6erVq9xI+/btC73avRvJv0LyeEORJS5WcMnz98jJpafxGxQLKSnCuXPJkyfk50/CGFFSIuXLk/bt6bx5pBC9RjQ1SWDgqZiYyXFxFwwN6ykrZ4XZ9+9k+XJapgyxt5dO2j4+bNMmkrtKIDycbd1KypWjHTpIZ6MiO3/+vL+/v4QJ9+/fL8oZjqtXr3716lWelxhjt2/ffvjwob20/reDzGzevDl3NUMWoVDo7e0dGRlZpkyZgixVrVq15cuXSzO54kcgEAwYMCAmJoYbbNiw4ZQpUxSUEQCAWIVv3QYAAAB/Oal3aCCE0KVLaceOJFejSFqxIl2zhpiaFn2LYqV58+bc4enTpzMyMhSVDAAAAACAQpw/f57b4NrQ0LBZs2aFXu3zxzTGJE2ICs+jeQNA4SUns379yNmzJDSUZP3ly8xkgYFs/342ciSR/NcxL2zRov3+/tPj4q4bGTUQ6ZAfHs5WrZJS3oStW5dHNUOWmBiyZYu0Niq6mzdvSn6zHBUVFR4eXpT1uSdNiIiNjS1K+weQj/Dw8ODgYG5EhdIe6uo79PT2GhgM1dCICQnx9PRUVHrF0IEDB3x9fbkRGxuba9euFfH0FgAAWUBBAwAAABSS9Ds0EEJ4PLpjB127ltrbU0tLYmFBbW1J377Uy0tqz6AUJ+3ateOe4Pjr16+dO3cqMB8AAAAAAPkT6QHeq1cvJaXCt5VNT8vn/nFGfhMA/gibNYu9epVH4UJmJrt7lxW4W/6/IiN3P3268vfv22XK1Px/b4Yc2wUEkJwH3hdSUBDLefdXdKPgYPLxoxQ2kobMvPo4cgkEgqI8HhAdHS15grjTLqAo4uPjXVxcGjZsWLVqVRsbm7Zt2544caLQq4WGhiYkJGQP+6mrPzc2Pm5oOEZLa4SGxn4DA19jY9Ocxxv9zVJTUxcvXsyNVK5c+datWwYGBgrKCABAEhQ0AAAAQCHJpKCBEEII7dqVnjhBfXx4Dx7Qq1d569cTQ0NpLV6s6Ovrd+vWjRuZNWvWnTt3FJUPAAAAAICcBQQEiPwAPHjw4KIsqKKazweeyqqFbEoPkIeYGPb8udg2DBkZ5MqVP2rScHrXrhWhod5GRlXElfXEx7OcD1UXDvvwgcTGSpqRkMDevCn6RlLRsGFDycdJ6OvrmxahpyOfzy/iBPhTz58/b9KkyY4dO3x9fb9+/frx48dbt26NHDmyT58+ErplSGBgYKChoZH165Gamlv09GyV/6sJ4hFipazc4eNHtnatlH4HJdupU6dCQ0Ozh5TSw4cPly1bVoEpAQBIgIIGAAAAKAyhUPjr1y9uxNzcXFHJlGizZs3ifi6Tlpbm6Ojo4+OjwJQAAAAAAOTG3d1dKBRmD62srIpy3gQhpEYdVb7EjzzLmhW+/QOACHbrFsn51lh0ws+f5OvXAq7m7+8/fsMGrzJlKkluUiLx1n5Bqavnv87/bw8r3KBBgypXrixhQs2aNYvS2cXExETyhEqVKhV6ccgtOjp66NChH3O1AElKSvLy8ho3blwh1qxYsWLWB1NleLw52tpGedWgqKans+PHi0/rEQXy8vLiDnv16tW0aVMF5QIAkD8UNAAAAEBhhIWFcds5GhgY4Iy9wmnQoIHIe/XExMQOHTqcPHlSUSkBAAAAAMiHQCA4ePAgNzJy5EjJz2Hny/4fDbPyeTTqz6JvyO/aT7so6wPk8ONHPg0YEhNJVFRBVmKMjRo1atGcOXUlPy2gq0sbNvyTFPNGa9Ykku/iGxnR+vWLvpFU6OrqDhkyRNzHDlWqVNm0aVNR1ndyctIQX71hbm4+Y8aMoqwPImbOnPlJzMkpmZmZly5dCgwMLMSyPXv2VFFRmaejI6kkKDKSFe1vS+nw5csX7nDixImKygQAoCBQ0AAAAACFIbvzJv5CGzZssLe350ZSU1MHDBgwd+7cfA8KBQAAAAAouW7cuMFtea2srDx06NAirsnjkyHjdcuUzePZXF19fufeWoZl0DoepKdSpXz6HOjoEGPjgqx05syZpKSkcTNnUomtCGjlysTK6o9yzJuREa1WTdJGVasSMzMpbCQlrq6uw4cPN8x1HmW1atXc3d3LlStXlMUHDx78zz//8Hh53C7R0NAYMmSIpaVlUdYHES9evJBw9devXzt27CjEsgsWLGjTpk0NZbE1bf/ifN+RkfT0dH9//8DAwMIdnyEHIqeo4NMnACjmUNAAAAAAhRESEsIdoqChKFRVVS9dulSvXj1ukDG2atUqOzu7p0+fKioxAAAAAACZEmnP0KVLl3wbvxeEeQXlSfMNrWur6BvwKY8QQrR1eZZWKsMn6DVpVVxa6EPpQNu0IRIbKlAzM1KAe+ECgcDV1dXNzY3H49Fly4i42/MmJnTu3MKlmkdubm60YsW8L1WoQFetktZG0rJ161YvL68uXbrUqVPHxsbGzs7OxcXlyZMnzZs3L/riZ86c6dWrl4GBATdobm4+adIkOzu7bt26NWnSpEmTJt27d79y5UrRt/ubpaamxsXFSZ4TEBBQiJV5PN6FCxcs8i3ESU8vxOIFFBgY2K1btxo1ajRp0qRhw4Y1a9YcPnx4vr9f+bOxseEOL126pKhMAAAKAifGAQAAQGGIdGgo4sMQoKend/PmzS5dujx+/Jgbf/HiRZMmTRwdHVevXl1N4tMzAAAAAAAlS1xc3IULF7iR4cOHS2txAyP+hDmGSYnCkKDM9DShuYWygREaM4AM6OgQe3ty6lTeB0+oqZGePfNp4UAIIeTo0aMGBgbt27cnhBArK97atWzBAhYQwF2WVqxIZs8mTZpILfny5emePWTqVObvT7Kfz+bzqZUVXbu2IHUY8tesWbNmzZrJYmVVVdVTp049efJk+/btERERlNLKlSu7uLjMnj17+/btv3//zp55586dNm3aHD9+XFVVVRaZlAbx8ezECfLqFaGU2NrSgQOJnl72RSUlJZH2ALkpSTgzIr8XVq1bl3l7S5qkpVW4xfPl4+MzYsQIbjVGdHT0x48fX7x4cenSpQoVKsho30JwcHA4fvx49vDq1asbNmxQYD4AAJKhoAEAAAAKQ6RDAwoais7AwMDb29vJyen06dPcOGPs/Pnzt27devz4sa2traLSAwAAAACQLi8vr9TU1OyhiYlJx44dpbuFphavmq2KdNcEEMFbuZIFB7Pnz4lIb3k1Ndq+PR07Nt8VMjIyli5dun///v9CzZrRy5fJ5s3kzRuWkkJVVYm1NZ06lXtXWDqsremlS+TUKXLrFklJIerqpEULOmgQKezt5JLOzs7Ozs4ue9i5c+erV6+ynNUqCQkJ58+fHzhw4JkzZ+SeYAnAduxgx4+ToKB/xxcvsmPHaN++dNKkrICSkpKJiUlgYKC4FSilTYpSuNO2LfHxIRkZ4lYndeoUfnHx4uLixowZk2dvibdv3/bt2/fRo0d5HmuiEF26dOHxeEKhMGvo7++fkpKirq6u2KwAAMQpLl89AQAAoGQR6dCAIyekQkND49SpU6tWrcr9LEJiYuKYMWOK7eGLAAAAAAB/6ty5c9zhgAEDCv1ILoAiqajQY8fokCHU0pKoqBBCiLo6rVaNTppEt28vyAI7duywsrJq2bJljqimJp03j544wTt/np46RZcskX41QxYlJTpwIN2/nx47Rvfvp05Of201g4gzZ87cu3eP5dV7QygU3r59++bNm/LPqphja9eyLVv+q2bIEhzMtm9nK1dmB7p166aiIrbazMrKytnZudA50P79ac7zFHJcrVKFTptW6MUlWLhwob+/v7irr1698vDwkMW+hWNoaMj9KI8x9vPnTwXmAwAgGQoaAAAAoDBQ0CAjlNLZs2c/evSoVq1aIpcePXrUt29fhWQFAAAAACBdGRkZt2/f5kZ69+6tqGQAikpZmS5bRr29eZ6edOdO3tmz9MYNOnFiQV4aGhq6YsWK9evXyzpH+FMHDhxITEwUdzUuLm7nzp3yzKcE+PaNnThBkpLyuJSczE6fJv+/3z9jxgxxPRgMDQ1nzpypra1d+DT4fLpzJ83r1E5aqRJdv15GR068ePFCwtW0tDSRMj6FU1NT4w4zxPW0AAAoBlDQAAAAAIURGhrKHZqbmysgiagotnEjGz+ejRvH9u8n4j9oKHEaNmzo5+e3d+/esmXLcuNnz56dPn26orICAAAAAJAWPz8/7p1CQ0PDIjUYBygOlJVJvXq0Sxdia0sK1lheIBA4OTlNmjTJ2tpa1tnBn4qMjJQ8ISIiQorbffr0aeXKldOmTdu3b19sbKwUV5Yb4datRML/k8hI4datWb9UUlK6dOlS165d9XL2HalSpcrKlSuL0p7hX+XL07NnSd++tEoVYmhI9PWJpSXt1ImeOkXq1i3q4mLEx8dLnpCQkCCjrQtHJGEt2dR5AABIBZpHAQAAFMjPnz+PHj369u3b1NRUU1PTtm3bduzY8a9tiCoQCEQ60ZUrV06uGTDG3NzYhQsku67i0iVy6BBxdqZOTnLNRGb4fP7IkSOrV6/esmXL7EMNCSEbNmz4+fOnm5tbxYoVFZcdAAAAAECR+Pn5cYfNmzcvPieLy0l8PDtyhL1/TxijlpZ06FBiYqLonEDeZs+eTSmdO3euohOBwqCUSmWdHz9+DBs27NWrVzExMVnLrly5slOnTps3b+bz+VLZQj7ojx95nM/BncB5NkZLS+vChQsPHjzYt29feHi4qqpq7dq1J0+ebGBgIJ1sdHR469cTgYCGhxOBgJiayvosFZGGB7mpqqrKNIE/kpGRwS3ZoZQaGxsrMB8AAMn+0tswAAAABScQCJYuXbpq1ar09PTs4JYtWypVqrRmzZq/sy1qWFhYZmZm9tDIyEhDQ0OeCbC5c9mZMyQ1NUcwMJCsWUNSU+mYMfJMRqaaNWs2aNAgkXMWT5w44enp2aFDh06dOllYWMTExAQHB//69SsuLk4oFJqZmVWrVs3e3r5GjRqKShsAAAAAQLIPHz5wh/Xr11dUJgrB9uxhHh7Zx8wzQtjp07RrVzp/PpHSLVIo/tauXXv16tX79++XrJvWf48yZcoUcUJBBAcHOzg4+P//LAZCCGMsMDBw9+7dwcHBFy5ckFbZhDxwPinKW65DDZo1a9asWTNZ5UMI4fOJmZkM1+ewsLAQqdUTUVdmzSEK4cuXLwKBIHtYtmxZFRUVBeYDACAZChoAAAAkEQqFgwYNOnnyZO5LgYGBffr06d279/bt2/+2KuYfP35wh/Juz/DsGbt8WaSa4V8JCezAAdqtG8l5UkOJdujQIV9f348fP3KDAoHg8uXLly9flvBCS0vL0aNHjxs3TkdHR8Y5AgAAAAD8GZGWb1ZWVorKRP7Yli1s1y7y+3eO6M+f7OBB8vs3Xb1aQXmBXG3evHnPnj13796V2vPoIG3Dhw/38fFJFHO6pZ6e3vjx44u+i5OTE7eaIVtmZuaNGzfWrl07a9asou8iJ9ra+Uwo1Z9OzJ8//8GDB+JOKqlSpcrMmTPlnJIEXl5e3KGNjY2CEgEAKJC/rJMbAADAH5o3b16e1QzZTp8+bWtr6+npKbeUioOQkBDuUM4FDWzXLhIXJ/ZyaCjbtk1+2cgepfTt27dOf36URkBAwJw5c6ysrK5duyaLxAAAAAAACi2rs3o2IyMjRWUibyEh7OhR0WqGLGlp7MoV8vy53HMCeVu3bt3WrVtv375tbm6u6FxArF69erVs2TLPBgk8Hq9NmzZt27Yt4havXr16/fq1uKvp6emnTp0q4hZy1aaNpGMd+HzSsqUcs5G3+vXrjxgxQjuvqg4TE5PFixfr6+vLP6s8McYOHDjAjbRp00ZRyQAAFAQKGgAAAMS6du3amjVr8p0WGRnZt29fZ2fnlJQUOWRVHPz69Ys7lPdHMGFh+UwIDJRLHvLD5/MPHjx45MiRQjS0DA8P79Kly/Hjx2WRGAAAAABA4aTm7Lgm5zPsFIht20ZydqfIIS6O7dwpx3RAAVavXr1///67d++WL19e0blAPjw9PTt37ixyi1pHR6d79+5Hjx4t+vonTpyIk/DABiGhoaHh4eFF30g+6NCh1NZW7NUaNaizszzzkb9Vq1YtXry4WrVqPN6/t95UVVVr1aq1e/fuQYMGKTY3rqdPn379+jV7yOPxilV6AAC54cgJAACAvEVFRY0YMYIxlh2hlM6ePdvW1vbYsWNXrlwRme/u7v727durV68aGhrKN1MFiIqK4g7Lyvl8h1xnLv7xBKlgjLx6xV68IDwebdSIiH/TLi2DBg1ydHTctm3brl27vn//XvAXCgSCkSNH2tra1qxZU3bpAQAAAAAUHPfobkJI9r2f0i84OJ8JJefmJfwpxtjUqVN9fHx8fHz+tpMrSyh1dfWLFy+eP3/e3d09IiKCUmpiYjJ69OiOHTtKZX1xxxNkS01NjY2NNTExkcp2Msfn0127yIgR7ONHwvk8jRBCra3pjh2S+jeUFtOmTRszZszZs2cfPnyoqqrarl07BwcHZWVlRef1n7S0tLlz53Ijbdq0qVChgqLyAQAoiNL//QMAAKBwXFxcRPoQrFixIusn/kGDBnl6erq4uIi883z+/HnLli1v3LhhZmYm11zlTuyHj/7+7OhREhHBVFVp+/bUwUEmb1bzPXNR9ocyMm9vsmEDCwggSUmEEKatTStXpvPmkSZNZLqvtrb23LlzZ8+e/eTJk9u3b/v7+4eHh+vr65ubm1tYWGSdvfrt27f79+/7+Phw/5iSk5NHjBjx5MkTPp8v0wwBAAAAAApC5OdSkbcYpVkxqc8GuRMIBKNHj37//r23t/ff8CCE1L148WL16tU/f/5MT083MDBwdHQcO3asfGqhunXr1q1bN1msXK1aNckTtLW1S9hHTObm9OxZsno1efaMxcYSQqieHmnQgM6dS7S0FJ2cnGhqag4ZMmTIkCGKTiQPjLGBAwfevXuXGxw8eLCC0gEAKCgUNAAAAOThzJkzIucUdujQYc6cOdnDPn36tGzZ0sXF5fTp09xp79+/b9as2fXr16tWrSqnXBVB5FGSwMBAkpLCpk5ljx6R2NisILt4kVhZ0eXLSYMGUt6+cWPi60uEwryvqqsTR0cp75gTO3aMrV1LuG0qfv9mr16xiRPpsmVUSg9qSMDj8Zo2bdq0aVMJcwIDA8eNG3f9+vXsiK+v78aNG2fMmCHr9AAAAAAA8iXyuGrG33MXX1e3qBOgBEpJSenbty8h5M6dO+rq6opOp4RhjE2cOPHUqVPcp0ru3Llz5MiRM2fOmJqaKjC3Iho0aNDmzZt/ij+GpmLFijqyf2ZDyjQ16dKlhBCakkIYI3/NiUIlwrFjx86ePcuNVKhQoV+/forKBwCggP6aZm4AAAAFFh0d7eLiwo0YGhq6u7tTSrlBY2NjT09Pd3d3kQ8jAgMDmzVr9vr1a3nkqiAizxCcO3cudsAAduVKdjUDIYRkZLD374UuLuTlS+nuTidNolZWYq/WqkW7dpXujjn8+sW2bCE5D934V3g4cXMjCQky3L3AKlWq5OXlVaNGDW5w0aJF3FMSAQAAAAAU5e8taHB0JBLuZ/N4su76BvKXnJzctWtXXV3ds2fPopqhEGbPnr1//36RHpnp6emPHz92dHRMS0tTVGKSCQSCDx8+PH36NFz8OTLm5uatW7cW12fC0NBQ5GiAEkZdHdUMxc22bdu4QyUlJXd3d1VVVUXlAwBQQChoAAAAEDVt2jSRd5vbtm0TV/I/fPjwu3fvZrX6zxYREdGqVatnz57JMEuFaty4sYqKSvYwPj7+/IMHIucj/uvnTzZ/vthuCoWjpka3b8+jpoHHo7Vr0927Sc7SE+kSrltHQkPFXWWBgWzLFtnt/kfU1NT27dvH7eWbnJw8cODAYvtxDwAAAAD8PUQKGjIzMxWViZxRR0dau7bYq9bWdMIEeeYDspaWlubo6FiuXLlDhw6J/LWHgggJCTlx4kRqamqeV1++fLl06VI5p5SvtLS0iRMn1qxZ097evkWLFnXr1m3atOnFixfznLx3794WLVrkPh3S0NBwwoQJHWXfAxL+KkFBQdyhu7t7mzZtFJQLAMAfQEEDAABADj4+Ph4eHtxI9+7d+/fvL+EljRo1unnzZpkyZbjBuLg4BweH0lrToKenN2jQIG7kufh75OzLF/LwoZQzsLKiZ8+S/v2ptTUxMyPm5rRmTTp6ND1zhsj4LFIaEJDPjPfvZZrAH7Gzs5s4cSI38vz58+HDh7M8q08AAAAAAORFmLPomcqyKLl4oZTu3k3r1CG5nsmm1avTnTsJp3YcSjqBQDBkyBAdHZ39+/fnvmMtW+/fswUL2LhxbM4cIu4JhJJgy5YtP378EHdVIBDcunVLnvnkKzEx8Z9//tmxY8fHjx/j4uLS09N//fr1+PHjESNGLF++PPd8NTW1mzdvTps2zdbW1sDAQENDw8zMrGnTpu7u7osXL5Z7+lDKpaSkcIddunRRVCYAAH9ESdEJAAAAFCMCgWDSpEnce736+vo7d+7M94X16tV78OCBg4MDt9I5Li6uffv2ly9ftre3l0W2itWkSZMDBw5kDx9KeOg/NZVdu0abN5dyBrq6vLVrCSE0OZnweERNTcrri5PzvV8exDw4oijLly+/cOFCAKcO4/jx45UqVVqxYoUCswIAAACAv1xiYiJ3qPFXtSU3MKBnzpANG8iDBywqihBCdXVJgwZ07lyipaXo5EBqGGNjx46NiYm5fPmyXKsZEhLYhAnsxYvs8xDZmTO0Rg26cSOpVEl+aUjJ58+fJU+IiopijBWfoignJ6fHjx/njkdFRW3ZsqVp06atW7cWuaSkpLRmzZrVq1d/+/bt9+/f5cqVE3lmBkBaRJqd4BAcACgpUNAAAADwH3d39zdv3nAja9asKVu2bEFea2Vl9eDBg9atW3PfbMfHx7dr1+7w4cO9e/eWcq6K9vPnT+4wUuKhEiw5WYYfLcj5o09NzXwmFLOPYjU1NU+cONGsWbP09PTs4MqVK9PT0xcuXKijo6PA3AAAAADgrxUSEsIdipziV/qpqNA5cwghNCODCIUE55eXRnPmzHnz5s2tW7fkej59cjLr35+9fZsjmJrKXrwgQ4fSY8dI+fLyS0Yaik+lQkF8/vz5/v374q5GRkYuW7Ysd0FDFkpplSpVZJYaABEKhdyPhiilcv3qBABQBChoAAAA+Nfv378XLlzIjTRq1GjEiBEFX8Hc3Pzu3btt2rT5+PFjdjAlJaVv377Tpk1zc3MrTedlBuQ8ecFM4uMmtHp1GacjR7a2RMJJIjweadhQjtkUSMOGDffu3Tts2DBu95F169bt2LHDzs6uUqVKBgYGKioq1atX79y5s76+vgJTBQAAAIC/QXBwMLeHvJKSUuXKlRWYj5xFRUXduHHjwYMHUVFR6urqtWvX7t27d4UKFRSdF0jTunXrLl++7OPjoyXfrhtCV1ciUs3wfywoiMyYQU+elGc+RVe1alXJE4yMjIpP0cPBgwcjIyMlTAgKCkpJScFj8SAVvr6+K1euDAkJSUlJ0dPTa9KkyaJFizQlPofD4/EEAkH2MD09HTUNAFAioKABAADgX66uruHh4dlDSunmzZt5uY41lczU1PTOnTtt27Z99+5ddpAxtn79+nv37u3fv79mzZpSy1hx0tLSLl68yI2MkfB+ydyc9uol85zkhU6bRu7cYYGBeV+tUoWOHSvnlApi6NChgYGBIgdwJicn3759mxvR1NScO3funDlz5H28KwAAAAD8TdatW8cd2tra/iU3VH78+DF37tyTJ09mZmZy4zNnzqxevXpycjIhhFIqFArLli1raWlZsWLFJk2atG3bFrc/S5ZTp05t27bt4cOHhoaGct04I4M+f87EX2cfP9LgYGJhIZ3t3rxhO3aw8HCakUH09IiDAx00iPzhpyj5mjx58okTJ7glUFx8Pr9du3bS3bEogoODJU9ISkqKiIiwkNYfwV8pLi7uw4cPQqGwWrVqf/PZHNOnT/fw8OAW0Dx8+PDKlSuHDh2qX79+ni/h8Xhly5YNDQ3NGjLGfvz4gb4gAFAioKABAACAEEKePHmyefNmbqR///52dnaFWMrExOTOnTudOnV6/vw5N/78+fN69eq5uLgsWbJEV1e3SOkq2r1792JjY7OHWhoafS0tCacc5D9KSrRtW2JkJL/kZE1Xly5dyubMIf9/B5iNWljQtWuJmppC8sqXq6trWFjYrl27JMxJSkpasGCBv7//4cOH5ZYYAAAAAPxV7t+/v3PnTm6kb9++ikpGdoRC4YMHDwICAszNzdXV1RMTE+/cubNt27asqoXckz98+MCNBAcHP336NOvXurq6Li4uc+bM0dbWlkfqUDS+vr4TJ0709vY2NzeX996fP7OwMEkTYmPZrVv0T1pR5o0xtmABu3SJxMQQQv4toXj8mJw5Q/fuJVK9x2xubj5w4MAtW7akpKTkvlqvXr0FCxZIcbsiyvf0HFVVVbRFLLSgoKDx48e/f/8+LCxMKBSamJhUq1Zt48aNtWrVUnRq8rZixYrdu3cnJSVxg4yx9+/fDxw48P79+8bGxnm+sGLFiqGcj7O+fPmCggYAKBGkXC8JAABQQjk7O3O78auoqKxatarQqxkZGd25c6d3794i8czMzM2bN1erVu3QoUPc7Uockc/aHLt31547l5iZic5TV6dt29IlS+SXmXy0asU7cIA2bUrKliV8PlFSImZmtFUreuQIqVdP0cmJRSndsWOHm5ubioqK5JkeHh4HDhyQT1YAAAAA8FcJCQnp168ft9+1lpbWqFGjFJiS1H369GnKlCnly5dv2bLl8OHD27dv37x5844dO65ZsybPaoZ8xcfHr1y50tbW9sGDB1LPFqQrKSmpf//+O3bsUEx3xuRkkpaWz5y4uKLvw1asYCdPZlUz/Cc9nb14wYYNI+npRd+Ca9WqVaNGjRK5Qauqqtq0adOLFy8Wq/4u/fv3l3zIiLm5uY6OjtzyKU2eP3/etm3bq1evfv/+PT09PTMzMzQ09Pbt2127dr1y5Yqis5OruLi4AwcOiFQzZPv8+fPUqVPFvdbKyoo7fCbhTFUAgOIEBQ0AAADk9u3bInfoO3fuXMQTTDU1NU+dOrVu3TplZWWRS+Hh4cOGDWvSpMm9e/eKsoUCiTwYUb58edqrF+/oUdquHa1cmZQtS8qVow0aUFdXumcPKZWHF1hb05MneVev8k6e5J06xbt+nXp4kIoVFZ1WPiilc+bM+fjx44QJEyQ3Zly0aFFGRobcEgMAAACAv0F6enqfPn1+/frFDS5cuNCoFHV0O3z4cO3atTdv3vzz50/prvz9+/fWrVsfPHhQusuCdC1dutTe3r6Xok5dLF+eSO4QoKREbG2LuktoKLtwQVzlBHv3jm3ZUtQtctm8efONGzf69+/fvHnzRo0aderUaevWrffv3zcxMZH6XkVhb29fu3ZtcVc1NDSGDRsmx3RKj7S0NGdn52/fvuW+9P379ylTpnDbiJZ6Hh4eAQEBEia8fPlSKBTmeUnkNIo9e/akpqZKMzkAANmghBBXV9clpe/RSQAAgILJzMysW7fuu3fvsiNKSkqhoaHimrP9qWfPnjk5OX369CnPq/Xq1evdu3eHDh1q167Nk/ZJk7IzdOhQDw+P7OGKFSvmzZv33+WEBKKhQZRwslWxJhQK/f39/f39IyIiYmNjg4KCRE6jOHz48JAhQxSVHgAAAACUPlOnTt20aRM30qJFi1u3bimVlvcOnz9/rlWrVlq+j8gTYmJiMnDgwEaNGn379u3AgQN53qXLE6V0586dY8aMKVqmIBM/f/6sVavWu3fvypYtW5jXv3vHNmwg37+T5GSiqUkqVaIzZ5KqVf9oDeboyF6+FHeVWlrSGzdI0VoasKVL2d69EibQunXphQtF2aJECwgI6NChw5cvX0Tiqqqq3bp1O3nypEKyKulWrVq1YMECbncfES4uLtu2bZNnSgok8qFcbiYmJi9fvjQ1Nc19KTg4uHLlytz/kzt27Bg3bpz0swQAkJJx48bt2rWrlLxbAAAAKLQtW7ZwqxkIIZs3b5ZWNQMhpFGjRq9fv96wYcPy5ctzt4Pz8/Pz8/ObN2+evr5+s2bN7O3ta9SoUbZsWRUVlaSkJDU1tRo1auR7QICcvXz50tPTkxupJ3LOAtonlgQ8Hs/a2tra2jo7Eh4efu7cuezhihUr+vfvn7vFCAAAAABAIXh6eopUM5ibm584caLUVDMQQqZMmZJvNYOamtrEiRMXLFiQ3XZ+3rx5r1+/fvbs2efPn2vWrNmkSZPExMTAwMCEhIR79+6dPHmS2yGPMTZ+/HgDA4M+ffrI8HcChbJjx46BAwcWrpqBbd7MDh0ikZH/hT59Yi9fUhcX+kfP9E+aRKZPFz0MIouaGunRo4jVDIQQEhws+TqLiaGMEUqLupFshIWF3b9/Pzo6ul69eg0aNJD6syWWlpY3b94cPnz4mzdvoqOjCSE8Hq9SpUq9e/d2c3OT7l7FS2Ym+fyZxcdTc3NStKanufn4+EioZiCEvH79Wro7Fmf8/Dqh8vl8cd9bLSws+vTpc+LEiezInDlzUNAAAMUfOjQAAMBfLSAgoFatWtw6A0uLBlNGX1NR5VW3VbFvo6GkJLV34CEhIdOnTz916tQfvUpFRaVWrVp2dnZNmjSxt7e3sLCQVj6F8/z58w4dOsRwPhzR19f/+fOnmpqaArMCqXj69KmdnR03snjx4kWLFikqHwAAAAAoTYyNjSM5N2tVVFTu37/fqFEjBaYkXV5eXj169OBGVFVVmzVrJhAI0tPTNTU1TUxMGjZsOGDAAMmnv4kICgoaPHjww4cPuUE1NbXr16+3aNFCOqmDNDDGKlaseOXKlRo1avzxa8+eZYsWkbi4PK6VKcPbsIG0avUHq23fzvbtI1FROaKamqRzZ9769X+aWx7rOzuzGzckzbCw4N2/XwwLGkJDQ52dnd+8eZN18I2GhkblypUnTZo0cuRIWWz35cuX8+fPR0RE1K5du1u3blpaWrLYpVjIyGDLlpF799ivXyQlhejp0XLlyLBhtG9fae3QvHnzBw8eSJhQu3btV69eSWu7Yu7QoUPOzs4SKjxq1qz5+vVrKubfoLu7u7OzMzfi5eXVrVs3KWcJACAl6NAAAAB/O8bYmDFjuNUMlPLrVVv26W06IeSdX+rD28kDnHUrWUmnQUK5cuVOnjw5ZsyYadOmFbxyPD093dfX19fXN6t1nrm5eZs2bbp06dKxY0f5vxn29vbu1atXQkICN+ji4oJqhtKhcePGrVu3vn37dnZk6dKlVlZWAwYMUGBWAAAAAFAKPH/+nFvNQAiZPHlyaapmSExMnDRpEjdiYWHh5+dnYGBQxJUrVqx4+/btoUOHcjvVp6amdu/e/f79+4W4dw4y8vz5c21t7cL8iTBGdu/Ou5qBEBIZydavp39S0EBdXGjjxmzDBvb9O0lJIaqq1NSUDBlCu3f/49zyVLFiPgkYGhbDaoZv37516tTp8+fP2ZHk5OS3b9/OmDHj69evq1atkvqOVatWnTFjhtSXLXZSU9mgQczXlwiF/0ZiY1lsLFm8mHz4QBcvlsom6urqkidoaGhIZaMSoW/fvqtXr/748aO4Cc2aNRNXzZCQkLB8+XKRIGNMmvkBAMhAiTmrGwAAQOo8PDy8vb25EduqTsYGtbN+LRSS0O+ZB7bF/fyRIcVNW7du7efnd+zYscJ9eBcaGnr48OG+ffuWKVOmXVzt1XkAAQAASURBVLt2s2bNcnd3f/bsGbcHqYx4eHh07txZpJqhZs2ac+fOlfXWIDfr1q3jtiUUCoVDhgw5cOCAAlMCAAAAgFJA5LRvdXX1FStWKCoZWVi8ePGPHz+4kQ0bNhS9miGLiorKkSNHRB6fjY2N7dixY2BgoFS2gKK7fPlyly5dCvPK16+ZxEMcWHAw+f79z9Zs0IAeO8bz8eHduMHz8aFnzkitmoEQ6uxMTE3FXubxSPHrHcIYGzx4MLeaIVt8fPy+ffvu3Lkj/6xKB+HMmez58/+qGbL9/s08Pdn581LZpW7dupInVKlSRSoblQjq6uqzZ882NDTM82qdOnXWrFmT5yXGmJOTk8g3jjJlynSX3tcHAAAZQUEDAAD8pWJjY0Uq5bU1y9vVEr03Hx0pOL4/gUgVj8cbMGDA06dPP3/+vHHjxg4dOmhra//pIqmpqd7e3mvXrnV2dm7cuLGOjk79+vVnz5795s0b6WabZf/+/cOGDUtPT+cGq1WrdvXq1b+qCr7Uq1u3rkiFikAgGDFixLA/OrQVAAAAACCny5cvc4erV69WVlZWVDJS9/bt2y1btnAjHTp06NmzpxS3UFJSOn78eJMmTbjBHz9+tGrVSsJDuiBP3t7ebdu2LcQL2evXhNM5Mg9xcczfvzA58fnE0JBI/d+amRnt1o2I6dRIa9akObuVFAfXrl2T0CkzOjp65cqV8syn9AgPJ48fE3HP9yckEHd3qewzd+7cqlWrirtavnz53F0HSjcnJ6elS5dWzNkuRU1NrUmTJpcuXRLX0nXRokVeXl7ZQ0pp9erVg4KCZJgoAICUoKABAAD+UosWLRJpedqywSplJc3cM8NCMsN/Zcoih6pVq06ZMuXq1asxMTHPnj3bvHnzyJEjW7duXb9+fRsbmwYNGpiZmRVwqczMTD8/vzVr1tSuXdvCwuLu3btSzPP69etjxowR5iy3r1mzpo+Pj7m5uRQ3guJg0aJFuY9OPHTo0KTi95kUAAAAAJQICQkJ3OdBlZSUhgwZosB8pEsoFI4ZMyYj47/Gfurq6tu3b5f6Rurq6hcuXKhWrRo3+P37dzs7u927d3MTAPlLTU19/fq1vb19YV6smccHETnweKSYPUhA582jAwYQkQfEVVVpgwb0wAHpl1AU2YkTJyQ3tgwODkbX/UJgFy6Q8HBJE0JDSXR00TfS09NbvXp1np+SlSlTZs6cORUqVCj6LiXL+PHjnzx5MmnSpPbt27do0cLR0XHXrl0PHz4U90nd8ePHRco+tLW1L1++jOeUAKBEUMp/CgAAQKnz8ePHnTt3ciNVLbpXMP0nz8nJScLP79NNTGX4TVNJSalhw4YNGzbMfennz59Pnjx5+PDh48ePX7x4IdIjIU/fv39v3bq1p6dnr1698p2ckZFx/vz5Cxcu+Pn5/fr1izGmp6en/39Zvz548KBAIOC+qlWrVufOndPT0yvwbxFKDD6ff/LkyV69eok8Rbd161Z7e/t+/fopKjEAAAAAKKGy3mhkDy0sLErTW4k9e/Y8fvyYG3F1dbW0tJTFXkZGRlevXm3WrNnPnz+zgwkJCWPHjl2+fPnQoUN79epVr149WWwNkr18+dLa2lpdXb0Qr6V2dszIiERFiZ1Rtiy1tS18crJAKV26lPbvL9y+nYSH07Q0oq9POnSg/fsTXnF8hPL379+SJ6SmpiYlJYl7rh3EyvfUm8REEhEhWvtSKD169DAwMJg1a9anT5+yjkPV1NS0srJasGCBdDvilCAmJiabN28uyMynT5+OGDGC+72YUnr48GEZfbcCAJA6FDQAAMDfaPbs2ZmZ/zVdUFbWalpnkYT56WkKq9M3MzPr2bNn1nuzlJSUe/fueXl5nT9//tevXxJexRjr16/fqVOnJLypS09P379/v5ubm8hRr7GxsZLPYe3du/eRI0dUVVX/8LcCJYaqquq5c+fatWvn4+PDjTs7Ozdo0KBy5cqKSgwAAAAASqK0tDTuUDPf59FLjvDw8Hnz5nEjNWrUmD59uux2rFSpkre3d5s2bUTeEoaEhKxcuXLlypXly5fv1KlTp06d2rZti+du5SYgIEBCP/x8lCtHq1Zl4gsaqLU10dUt5OIyZWPDk0EzElnQze9/oLq6ev7VDKmpbMsW4uvL4uOpigoxNaUTJ5KaNaWWZUlkYpLPBHV1oq8vrd1atmz59OlTPz+/e/fuZWZmNm3a1M7Ojlcsa2iKlZ8/f/bo0SM1NZUbzLM9JwBAsYWCBgAA+Ov4+PhcvHiRG2lad5Kmutj3YKqqtGIVFdnnlT91dXUHBwcHB4cdO3a8e/fu9evXHz58+Pjx46tXr3KfeCcQCPr373/+/PmOHTvmvnTkyJElS5ZILlzIk4ODw7Fjx0rTebeQJ2Vl5Vu3btWpU+fdu3fZwaSkpHnz5p08eVKBiQEAAABAiSNymzAmJkb+OcTExLx79y4oKCgoKOjVq1e6urrt27e3tbW1sbHh8/mFXnb69OmxsbHZQ0rpzp07Zf12ydra+v79+126dPn06VPuqz9+/Ni9e/fu3bs1NDQ6d+48bNiwDh064IafrKWlpampqRX65XTVKjJkCPv+PY9LlSvTVauKkBoQQsjAgQM9PT2TkpLETahUqVI+S3z6xCZOZJ8/E6GQEMIIIa9esadPaa9e1NVVqsmWJLRrV7Z/P+F8GRSdULYsKVtWupvWq1cPrWgKjjE2ePBgkRq4vn37uv7Ff28BoCSihBBXV9clS5YoOhMAAAB5YIzZ2dk9e/YsO1KxYsVxgx4Gf6PiXlLOQmmOWxkq9nqx8OvXr6NHj86fP1/kTAptbe3Hjx/XqFEjaygUCs+cObNo0aKPHz8WYhcNDY3AwEBjY2MpZAwlgVAo7N2797lz57IjfD7/69evFStWVFxSAAAAAFDCpKWlaWlpZTfJo5TGxMTI4dSJlJSU69evX758+e7du1+/fs1zjpaWVosWLbp27dqjRw+TfB81zunWrVtt27blRkaMGLF///7CZ/wnEhISpkyZcvDgQW4L8TzVqFFjw4YN7du3l09if6fr16+vXr369u3bhV/i/Xs2fTr79IlkH/iookKtrenWrSTfe+1QAM2bN3/w4EGel4yNjc+dO9e0aVOxL46NZT16sG/f8rikrk5dXOjkyVJKs+RhgweznM0d/6OqSmfOpGPGyDcjyMHDw2Po0KHcSMOGDX18fAp3RA4AgPyNGzdu165dKM4FAIC/y8mTJ7nVDISQFStW9BhkpKOX90M5Glq81p21ink1AyHE1NR0xowZv379atCgATf++/fv7t27R0ZG/vjxY8OGDTY2Nn379i1cNQMhZM6cOahm+KvweDwPDw9zc/PsiEAgOHv2rAJTAgAAAIASR1VVlXtsGWPs2rVrstsuIyPj8uXLQ4YMMTEx6dGjx759+8RVMxBCEhMTr1y5Mm7cuHLlynXr1u3mzZsF3CUtLW38+PHciJGR0Zo1a4qU+p/Q0dFxd3d/+vRpnz59lJQkdeF9//59hw4d5syZk2/pAxRas2bNXr58GRkZWfglatSgly7R1atpx46kTRvapQvdsIFeuIBqBmk5fvy4jY1N7rihoaGLi4ukagZChEuX5l3NQAhJSWGeniQ+XipJlkR082ZarVoeF5SV6T//0NGj5Z4R5LB69Wru0NTU1MvLC9UMAFDioEMDAAD8RdLS0mxsbAICArIj9evXf/bsGY/He3Q3+crpxNhoAXe+ji6vpYNmhx75HaNYnKSkpHTp0kXkuRB9ff24uDhxn15RSnv27Dly5Mh69erx+fzYXOLj41VVVR0cHCS/w4fSauXKlfPnz88etmrV6s6dOwrMBwAAAABKnLFjx+7evTt7WL16dT8/P+neUPnx48fjx4+vXr164cKFopxqUa9evZUrVzo4OEietmnTpqlTp3Ij7u7uw4cPL/S+RREeHn769GkvLy8fH5+MjAxx0xYsWLBs2TJ5JvZXGTt2rKGh4YoVKxSdyN/t/n126BCJiCBCIdHXJ9270549yf8fUomKiho1apSfn19ISIhQKNTT07O0tJw1a1a/fv0krckYa9OGffkidgKldOFCOmqUVH8nJUpsLJs6lb15Q7Jqeng8UqECdXCg8+YRnHejUJ8+fbK2tuZGvL2927Rpo6h8AAAKIatDAwoaAADgL+Lm5jZv3jxu5NatW61bt876dXSk4PzxhPCfgvQ0pqxCDI2VuvTRNq8g6UmX4ikhIcHOzq6AbRi6dOmybNmyOnXqyDgpKMHev39va2ubPVRWVo6MjNTV1VVgSgAAAABQsty9e/eff/7hRop4OkNYWJi3t/erV6++fPkSGBgYEBCQlJRU5DT/4+DgsGXLFisrqzyvpqenW1hYhIWFZUdatGhx9+5dqujmfgkJCd7e3pcvX75w4UJUVJTIVR6Pd/fu3ebNmyskt1IvJCSkbt26Dx48qJbn0+oga5mZbPJkdvcuSUj4L6iuTuvVo3v3Em3t7Fh8fPzz589jY2Nr1qxZvXr1/FeOjhY6OJDwcElzevTgbdlS6NxLibAwdusWiYoiVavSVq2IhoaiEwKyZ8+eMZwjP+zt7cUdvAIAUGxlFTSUvJs0AAAAhfPz58+VK1dyIx07dsyuZiCEGJbhj5ikL/e8pE9HR+f8+fN2dnaSH0tq3br18uXLmzRpIrfEoISqUaNGpUqVAgMDs4YZGRl37tzp3r27QpMCAAAAgJKkVatW9vb2Dx8+zI64u7vb2tqKNDkoiDt37qxZs+bGjRtCobDgr+Lz+dbW1jY2Nurq6oGBgUKhUEVF5dWrV+LeNF2/fr127dpz5syZM2eOqqqqyNXdu3dzqxn4fP727dsVXs1ACNHR0enZs2fPnj0FAsHVq1fXrFlz//797KtCodDFxcXPz0/yERVQOOXKlVuyZMnAgQMfPHiAdu7yJ5wxg1y+TAQ5+m6SlBT28CFxdqYnTmS3CtDV1W3btu0fLM3P+4jSHNCHgBBStiwdNEjRSUAOr1+/5g7btWunqEwAAIoI32gBAOBvMW3atMTExOyhkpKSyDFypUnVqlUvXrwo7hn6Nm3a3Lp169atW39RNQNj7MgR1rcva9mSNW/OHB3ZypUkJUXRaZUY7du35w69vb0VlQkAAAAAlFB79+7VyPnA7owZM44fP17wFcLDw3v27Nm6detr164VsJpBX1/f2dnZy8srNjb27du3J0+ePHjwoI+Pz/3792/duhUZGfn8+fO5c+eWL18+92tTU1MXL15cu3ZtkRP9goODXV1duZHevXtzW5oVB3w+v0uXLj4+PnPnzuXG3759u3PnTkVlVeqNHz/exsZm+PDhf1RtA1Lw5g25c0e0muH/2IsX7MiRwi+up0cNDCRN4PFoo0aFXx9AZr5//84dFrdvVQAABYeCBgAA+Ctcu3bt5MmT3IiLi0vNmjWlu0v4z8wHt5J9biSHBIs9tVRumjZt+vTpU24LCltb2yVLlnz+/Nnb25sbL/1SU9ngwWzxYvb4MQsIYEFB7OVLtmsX696dBAcrOrmSQaSK/+bNm4rKBAAAAABKKGtr623btnEjQqHQycnJy8urIC/38fGpWbPmuXPnCjJZU1NzwIABFy5cCAsL27dvX7du3bQ5Deez8Xi8Bg0arFy5Migo6Ny5c40bN849x9/fv02bNi1btjxw4MC7d++8vb3bt28fFxeXPYFSOm3atIJkJX+U0uXLl9vZ2XGD8+bNe/nypaJSKvX27t0bFhY2bty4UlXTINXzXGRBuH8/kdCiMj2dXL1apA0aNSLiW7DQSpUoWhhCsZTAPYGFkDJlyigqEwCAIqKEEFdX1yVLlig6EwAAAFlJTEy0tbUN5ty6NjY29vf319PTk9YWQV/TPQ//jvyZmZQkJISoqfOMy/I799GyrasmrS0KLSIi4sePH+bm5mXLllV0LorBRo1i168TxnJfojVq0PPnSa4WsiAiNja2TJkyAs7zLqGhoWZmZgpMCQAAAABKosmTJ2/JedK8srLysWPHevfuLeFVR44ccXZ2Tk9PlzBHW1vb2trazs6uXbt2bdq0KVzP/zNnzsyaNSsgIKDgL3F2dt63b18h9pIbX1/fxo0bc++va2lpubm5jRs3jl+QXvrwhxITE7t27WpkZHTo0CGRriQlzJcvbNUqEhDAkpOJsjI1NSVOTrRLF0WnlQfWvz/jnGiTG7W2pjduFH6DpCTWqxd7/z6PS7q6dO5cHLUAXAkJCRs3bnzx4kVqaqqent6gQYO6deumkExatGjBPXjo3r17zZs3V0gmAACFNm7cuF27dqFDAwAAlH7z5s0Lzvkg/tq1a6VYzfDuZdreTbFBX9KzqhkIIakpwu+BGUd3xz+4nSytXQrN2Ni4fv36f201A3n2jD1+nGc1AyGEffzINm+Wc0Ylkb6+fp06dbiRx48fKygXAAAAACjBNmzY0D3no8wZGRn9+/ffs2ePuJccPnzYyckpdzVDlSpVpk+ffvTo0cePH4eFhSUkJDx9+nTz5s1dunQpXDUDIaRXr17v3r2bN2+eiopKQeZbWFisXbu2cHvJTYMGDcaMGcONJCYmTpw4sVGjRs+ePVNUVqWYlpbWtWvXNDQ0mjRp8uHDB0WnU0js5EnhoEHsxg329Sv5+ZMEB7MnT9iMGcJp08S9v1Yk8e0TCjpBMk1NevAgrVePiHxlMDenkyejmgG4jh8/3rBhw8WLF1+8ePHmzZuenp4DBw5s1apVZGSk/JPR1NTkDrlH8QIAlCwoaAAAgFLu9u3b27dv50batGkzZMgQaa2fmsLOHomPi86jmWRCvPD6ucTY6LwPcQT5EB45QuLjxV8WEtyYLxiRRrVv375VVCYAAAAAUHLx+fwTJ060bduWGxQIBGPGjJkzZ07uLv1HjhwZMWKESNzExOTYsWP+/v7r1q0bOHCgnZ2diYmJtDJUV1dfsWLFy5cv832M1cDAwMvLS19fX1pby87atWtr1KghEvTz82vatOnChQtL1eEIxYOqquqhQ4cmTZrUqlWr+fPnc88oKRlevmRr15Jfv0TjSUnkwgW2bp0icpKE5fsIh6FhUfcoW5aeO0dXrqRt2tCGDUnz5nToUN7583TUqKKuDNKSmUn8/YmfH4mOVlQKXl5eU6dO/fz5MzeYnJzs4+PToUOHJLmf3qKlpcUdyj8BAABpQUEDAACUZvHx8SIffmloaOzevZsWsTaf4+aFxIhfYksWYqIEF0/9ltZeChYTww4eZDNnsuXLia9vcXwmIy803/exJe6jJQWpWbMmd/jt2zdFZQIAAAAAJZqqqur58+fbtGkjEl+9enX79u1DQ0OzI0eOHBk2bBj34DNCSPPmzd+8eTNgwAAeT4YfbNrY2Pj4+Bw9etTW1jbPCTVr1rx//75IG7NiS1NT8/r16yI/0hNCBALB8uXLR4wYoZCsSj1nZ+dXr16FhYVZWlo6ODi8z/PAgmKJrVpFwsPzvpaWxs6fJ8XsOW/eyJGSShZUVUnnztLYhkf79aMHD9KzZ3nHjtEVK4j0SqmgSJKShDNmsDZthD16CHv3Fjo4sJ49icRTSGQhPT3d1dU1XMy/nZcvX86ePVvOKWlra3OHsbGxck4AAEBaUNAAAACl2ZQpU0QOm1ixYkXlypWluEVwQIbkO/sRvzKluJ1iCIXM1VXYuTNbuJCdOMF27xYOGsQcHcnHj4rOrADyPRRWSUkueZR4lSpV4g6DgoIUlAgAAAAAlHgaGhoXL17s1KmTSPzWrVvVq1efN2/eo0eP5s+fP3ToUJFqhu7du9+8edPY2FgOSVJKBw4c+Pbt20ePHs2aNatNmzZVq1atVatWnz59jh496uvra2NjI4c0pMXc3PzRo0djxozJXQhy6NAhDw8PhWRV6pmZme3fv//hw4cWFhYdOnRo0qSJh4eHyN/qYicxkeX8IEXU9+/s6lV5ZVMwNWqQtm3Fvf2nDRrQgQPlnBHIT1wc69OHnDzJAgLI798kI4OEh7Pnz4UTJrCDB+WZyMWLFz99+iTuKmPs3r17TL5PB5UpU4Y7/JW77QoAQAmBggYAACi1zp8/fzDnW5dWrVpNmjRJurukp+fzViQjvwnFHxs3jh05QkJC/gslJ7NXr9iIEeTdO8XlVTCWlvlMyPnuDsSxsLDgDoMlf8IFAAAAACCRurq6l5fX0KFDReKJiYlubm729vYrV64UufHj6Oh48uRJVVVVOaZJCCFNmjRZvXq1t7f358+fX79+ferUqYEDB6qoqMg5jaLT0tLatWvXw4cP69atK3Jp9OjRR44ckfOdtr+HtbX1nj17goKCFixYsHfv3pYtWyYkJBRuKcZYUFBQcnKydDPMISQkn0aGjJHidwQhb/Vq0r070dPLEdXQoC1b0n37iPT6dEJxw8aPZ3n+hYyKYlu3kg8f5JbJtWvXMjIyJEyIjIwU179BRkQ+yflYIh5MAgDICwoaAACgdIqIiBgzZgw3oqOjc/DgQal3JVVRyeddsYpqyf5uy44cYXfukLzekrGQEDZ7Nine563SsWNJuXJiL6urk7595ZhOCWZhYcH95xMSEiLbD9EAAAAAoLRTVlY+ePCgm5sbP9+2aoR07drV09OzJJYRFDd2dnbPnj1zdnbmBlNTU4cMGdKsWbM3b94oKrFSj8/nd+7c2cfHp0qVKsuXLy/cInv27KlVq5axsXHt2rWHDh3q5eUl1RwJIYSoq5N8/6FpaUl/3yLi83mbNvEOHKCdOpFGjUj9+rRtW7phAz1ypDhmC9Ly8iV79Urs1YgItmaN3HLJzMynRatAIEhPT5dPMllq1KjBHT5+/FieuwMASFHJvsUCAACQJ8aYk5OTSNXzxo0bRQqTpaKKdT4VDablS/iJBqdPk5QUcRfZp0/s9m15pvPHypal/foRTc08LvH5tHlz2r27vFMqmdTU1CpUqJA9ZIwFBgYqMB8AAAAAKAUopXPmzLl+/bqpqamEaT179kQ1gxQpKSnlPu+DEPLo0aNGjRrt3r1b/in9PSilCxYsKPTBE3Xr1jUyMoqKinJ3d2/evPnixYunTJki5RTLl6dGRpImaGrSdu2KuIms2oE0aEB37+adOcPz8qIHDtDOnWWyCxQb7MQJ8vu3pBly/OCifv36VGIvED09Pcnf7KSuQYMGysrK2cPg4GA/Pz95JgAAIC0oaAAAgFJo69at165d40YcHR1HjBghi73adNYsK75kwciE79hXWxb7yklaGgsLkzQhPZ3l/F9dDNEpU+j48cTcPEfUwIA4OtJduxSUVIlUuXJl7vDHjx+KygQAAAAASpM2bdq8f/9+0qRJuY+TUFVVXbZsmaenp/xPmijdHB0d9fX1c8fT0tLGjh07YcKE1NRU+Wf1l6hSpYq5ufmtW7cK8dpGjRrFxcU9e/asfv36o0aNunfv3qVLl65J9105j0eaNpVwRgO1siJ16hRiYcbYjh07WrZsaWVlZWlpmfVbiImJKXyqIBWZmSS/1gLFV2ys5OssJYUkJsonl0GDBllKPPbU1taWW14gB5qams2bN+dG9u3bJ88EAACkBQUNAABQ2nz48GHOnDnciLGx8Z49e2S0nbIyHTRK19A4jxapegb8HgN1tHRK8nfbxMQ8D5vgoiXh3AE6aRLv4kU6Zgxp147+8w/p35934gRvyxYi33eSJV2ZMmW4w+joaEVlAgAAAACljL6+/ubNm4ODgzds2ODo6Fi/fn17e/vp06d/+PBhwYIFUj86EJSUlL58+TJgwIBq1arlvrp9+3YbGxuZHGcAhBBCpk6dOm/evMI1n2/SpElCQkLWr3V0dHbu3Dlu3Ljv379LMT26YAGtVSvva+bmdOVKCeUO4qSlpXXq1Gn69On37t378uVLUFCQn5/fvn377O3tnz17VtSMoRDS0tiqVaxLF2Hz5sJmzVinTmzxYlISPuHhYurq+cxQUSEaGnLJhejr6w8aNEhdTEqWlpYbN26UTyZc/fv35w6PHDnyW3JPCwCAYglvBgAAoFRJS0sbOHBgCueIBEqpu7u7iYmJ7DatVFVlwhzD6jVV9Az4lBBKiY4ev4q1yujpenUaqcluX3nQ06P5vvGTb7u8witThi5YwHN3p4cP89auJdbWik6o5NHT0+MO4+LiFJMHAAAAAJRSJiYmU6dOPX/+vK+v74MHD9atWyf5aVcoCkNDw2PHjn369OnWrVvWud4fBQYG9ujRY9KkSUKhUCHplW4DBw6sWLHikCFDCnHwRFBQkJmZWfawXbt206ZNq1WrlomJyejRo6Xz56WmRo8do61aEW1Oy0k+n9aowdu5k9jaFmLJ4cOH37hxI3fnj0+fPjk5OaFPg7xFR7NevdjOnez1axISQkJD2du3zN2dde9OpFocI2u0Qwcm8TQiamZG5FgSt2TJEicnp9z9b6pWrbp3715ZnISbr/79++vo6GQPf//+ffbsWfmnAQBQRChoAACAUmXu3LmvX7/mRiZOnNhZ5NDE5GR27hxbupStXk18fYk03u0bm/InzjOc62Y0cb7h+NkGs1cYTnU1tLAs+Se88vmkUiVJEwwM6IAB8soGFEykoAEdGgAAAAAASoHWrVu/fPly5MiRuS9t3bp1+fLl4l4YFUNGzyN2vYhNe1K7E+kwnJy6IstESxFK6dGjR+Pj48ePH/9HL7x27VpaWlqdnCc+TJw4MTw8/NWrV+/fv/fw8JBOijo61MODd+wYHTSIdOxIu3WjmzfTS5dI3bqFWOzt27c3b94UV2zx6dOn2bNnFy1d+BOMsdGj2evXoh+IMcY+fmRjx5agEyiogwMvrzYz/9LWJrI5f1aCnTt3nj59umPHjrVq1bKysmrUqNHo0aMfP37cunVrOWeSRVtbe/DgwdzI5cuXFZIJAEBRiD3zGwAAoMS5efPmpk2buBEbG5tVq1ZxI2zrVnL6NAsKynrbxtzdaZUqdMkS0qBB0RPQ0uFVsy35RQw50blz2YcPJDw8r2uU2tmRKlXknhQoRrly5bjDgIAARWUCAAAAAABSpKqqunfv3nr16k2bNk3kGfoVK1YIBIKePXvWrl2bG/d5SiYsJl+D/4t8DiK+b8kFb3J4nTyfiC6pVFVVT58+Xa9evYsXL3bt2rUgL7l8+fKIESM8PT1zH8Kiqqpqamo6f/785cuXOzk5SS3LOnVonTp/fLxELjt37oyKipIw4cWLF0XeBAqKnTnD3rwRe/XjR7J7N3VxkWdKhcfj0fXryciRLHdjCXV12qUL7dBB/km1bt1aUeULeerfv/+OHTuyh76+vgpMBgCgcPCjJQAAlBIxMTHDhg1jjGVHVFVVjx8/zj27ji1YwLZuZQEB/xWhJyezN2+E48eTBw/knHCJYW1Np0whxsaicR6PNmxIc1aQQOlWtWpV7lCkGwoAAAAAAJRo48aNe/nyZceOHbnB9PT0pUuX1qlTp3v37j9+/MgK/gwn411zVDNkSUomF7zJ9BXyybfE09LS2rlz55QpU3IfxJDboUOHRo8efeHChRYtWoib0759+48fP0ouHVCI0NBQyRNiY2MLcfoGFNKlS0TCX7nMTHLvnhyzKTJra3roEG3YkOjq/hvh82mlStTFha5Zo9DMiosGOR/iCg4O5n58CgBQIqCgAQAASokJEyb8/PmTG3Fzc6tVq9Z/4/v3mZcXSUnJ48W/frHFi0l6uoxzLKno4MG8vXupvT0pV47o6BAjI2ptTceMoSdPEk69CJR6In1N379/n5ycrKBcAAAAAABA+qpXr37lypWZM2fmvnT+/Pk6dep4eXkRQmavIQE/8l4hI5NcvE1+5tXjD3Jr06ZNnTp1NmzYIHnazZs3582bd/v27caNG0uYpqSkZG5uHhYWJtUcpUBZWVnyBCUlJT6fL59kgCQkFHVCcVOlCj17lnf2LJ0/n7q40B076I0bdPJkRadVXKSlpXGHSkpo3A4AJQ++cgEAQGlw+vTp48ePcyPt2rWbMmUKN8J27SLx8eJWYF+/khMn6NChMsqwxKtXj544QZOTSWgo0dYmZcsqOiFQAGNj4woVKnz/fyPHjIyMhw8ftmvXTrFZAQAAAACAdC1btuz69etvcjWlj4mJ6dGjx8SJE98FbJHw8tBwsu8UcZ0oyxRLkXXr1jVu3Lhv375VxJznGBUVNXz48CNHjlSrVi3f1WJiYnSzn1MvNho1anT27FkJD4WbmprKL5uAAHbyJAsLo5qa1NGR2NnJY9OUFObuTp4/JykpREuLtG1L+/YliqrhyK++hIWF0Q8fiI2NfNKRGisramWl6CREMcaOHj3q4eERGBhoYWHRuXPngQMHGudugypL165d4w6rVKlCadFPkgEAkCt0aAAAgBIvKirKJefZfgYGBgcPHhT96Txn/wZRAgFOncifhgapWhXVDH8zke6mV65cUVQmAAAAAAAgI6qqqpcvXxZ3tMHWrVtDvuyTvMKXXKdRQN5iYix27FhkYtKnbt2E1q3Z8OHkxQvudcbYiBEjBg4c+M8//+S72Js3b5SUlMqXLy+zdAtpzJgxIicYcqmpqfXr149dv86cnYW9e7PevYUTJpC3b6WfR1ISGzVK2KMH27GDnD3LPDyETk6se3cSGCj9vbju3WOdOrHVq9mtW+zRI3bjBps3j3XtSr59K8RiKSkp8+bNs7e3r1mzZu3atTt27Hjp0qU/WoGVK5fPjKgoYb9+bNSovLucQoEJhcIhQ4YMGTLkxo0bX7588fb2njp1qrm5edu2bbdv3/7582c5HP3AGNuyJUcJmoRjawAAii10aAAAgBJv0qRJERER3MjWrVvNzMxyTGKM5XuiRM4ObADFX2YGC/qWERUpMDbhW1RWkcPTHQ4ODkeOHMkenj17dsOGDSjtBwAAAAAoZcqVK+fj4/Pu3bs7d+6sXr06NDSUezUmYLpypY5UyVzcy5XxqXNB+PiwhQtJYOA4Qj4Q4vDw4ZlPn8q+eEH79KELFxJCGGMzZ86MjY1dsWJFvoulpKS4uLhMnz5d9nn/MV1d3VmzZs2ePTs6OlrkEo/H69iixbjHj9nWrSQpiRCSdYNXeP8+7dCBurkRnpSeyUxPZ4MGsZz1IiQ5mb14QYYOpUeOEAsL6Wwk4uVL4YwZ5NevHMHMTPb2LXF2pqdOkT95WP/Tp0/9+vV79+6dUCjMirx58+bRo0edO3f28PAo4LEdvAkThD4+JFziwTBxcez6dTJ0KD1+nOCEgsJyc3M7evSoSDAzM/PWrVu3bt0ihKirq1tYWJiamurp6enp6WloaGhpaSkpKWlra2dN1tfXz/qFpqamiooKIURZWVlLSysrqKenl/WBjIaGhqqqKiEkPT29TJkyhoaG2XvNnDnz8ePH3AQGDBggo98vAIDs4FsRAACUbBcvXhQ5bMLR0XHgwIGi8yilmpqSy56Zri7uykJJIRSQMx4JH16nRkcKBQLGV6JGxvza9VUdB+jItLqgU6dOysrKGRkZWcPv37/7+Pi0atVKhlsCAAAAAICC2Nra2traDho0aOTIkefOncuOCzMTMsMmKZc7k+er+DzSurG8Uiy5AgOFc+eSHz+yRlv09NwSEupHRLimpg728NAwMHhat+6yZcvi4+MvX76snN8ZAZ8/f3ZycqpSpcrEicX0qA9nZ2dCyOrVq798+ZIdNDIyate2rYdAQHx8RF8QE8M8PQmfT1eulEoCbNky5ueX96WgIDJjBvX0lMpGoosvWiRazZB96ds3Mn8+3bu3gEv9/v27T58+7969E4knJCScPn1aV1d3586dBVqoUiXarx/bt48kJ0uaxhjz9SVbttBp0wqYIXCFhobmW4qUkpLy6dOnT58+SXdrPp+vrq5esWLFpKSkwJwNSOrUqYMODQBQEuHICQAAKMEiIyNHjx7NjRgaGu7evTvPyUx8e0NCCFFXpz17SjE3ANkRCMi2VTH3vJMiwgQCASOECDJZ+M/MW1eSd6+LkWnDQgMDg3bt2nEjewv84QsAAAAAAJREBgYGZ8+eHTZsGDco+H1WmHQjz/lWlqR3J3kkVqKxJUuyqxkIIZSQeTo6l4yMrqSkmHz9qjVp0phRozp06HDv3r3sR7TzFB4ePmXKFHt7+0GDBh0+fJgnrX4GMuDs7Pz8+XM3N7eePXt27dp1zJgxt2/fPtq5MxVTZ0AyMti1a+TzZynsLRCQhw+J+HfL7ONH6Wwk4v17JvFcCfb+fVZfioKYN29e7mqGLBkZGefPnw8ICCjgUnTmTDphAqlQIZ95mZnk1q0Crgki1qxZk6KgMzsEAkFiYuK7d+9EqhkopWvWrFFISgAARVR8f74BAACQTCgUDh8+PCwsjBvctGlT2bJl85zPmzePiD8mkNauTfGUOZQQnofiv3xIEwpE4wIB+/Am/cLJBJnu7uTkxB2ePn1a5J8hAAAAAACUPps2bRI52zEjbAJhokc3ljEkrhOImqocMyuJUlPZ16+5w3WVlc8bGcWamUWVK/dm6dLJkycrie/2Hx0dPXv27Bo1ahBC3r9/P2HChOJ/GqCuru6cOXPOnDlz4cKFXbt21axZk1y+LOkA0MhI4Z49Utg4MJDlPKtUVHw88/aWwkY5sYcPSYLEd+jh4SSvvwl5Ejk4QMSvX7+2bdtW8NzoxIm8CxdIjRqSp7HISJKYWPBlIUtUVNS+ffu4kZEjR86dO7dixYoKyogQQhYuXCjyjAoAQEmBggYAACipXF1dL1++zI107dp18ODBYl9gbk7nziU5P3/JQmvUoAXsywegaOlp7OOb9P8flylKkMne+OZR6yBF3bp1M+ac8Zmenv5HH5oAAAAAAEBJpKuru3btWm6EpX9RStqSPaSUWFUi6+eR7u3lnpx8hIay5cuZs7NwzBi2cSOJiSnKUiQ2VtxFZUrVhUIirm8BIUKhcPv27TY2NgkJCa9evdq0aRP3PVoJExkp+ToVc17Dn0lKIqmp+cwpyh+oOBJqNbIwRtLTC7JSZmZmdHS05Dkij+Pnz9CQVqmSzxyBIP//daVOUlLSjx8/0gv2R5OnLVu2JHNO9NDR0VmzZs3KlSsDAwP9/PwWLVrUsmVLyc1XpEtJScnNzW3JkiVy2xEAQLrEFngCAAAUZxs2bBA5iM7IyEjcYRPZqKMjrVqVLV3KAgNJQgLh8WiZMqxBA7poEdHSkmW+AFLz+UNadGSmhAnRkZk/gjIsKudzxmqhqaqqjh49evny5dmRnTt3zpkzRwv/iAAAAAAASrWBAwfu3bv37t272ZHMyMXdu/bNIBZ8PrGrS0b1I1oaistPdoRCtngxu3KFhIdnBdiVK+z0aTpoEB0/vjALKisTPj+fOWpqeYZfv37t7Oysqal5+/btGvk9Xl8aSOVURXNzoqeX/ceXBz4/314FhUDr1WNqapIKAgwNiaVlQZbi8Xj5nifCz/cvVW6VK0u+TrW0iIHBHy9bImRmsr17ya1bLC6OEEINDFjHjjsSE48cPRoaGpqenq6lpWVpabl8+fLGjRv/0cIbN25ct24dNzJ69Ojs8oW6devWrVs369fR0dEhISGRkZFxcXHx8fFJSUkpKSnp6elJSUmEEKFQGB8fnzXz9+/fmZmZhJC0tLSsUgnGWFxcXNbVpKSk9PT0xMTE2NjYzMxMxvlXw+fzO3bsuHjx4vr16//p/yEAgOIDBQ0AAFDyrF+/fsaMGdwIpfTAgQOmpqb5v9jamh4/ThMTSUgIUVEhFha0EO/3ABQnKlzAxLRnyJKRTmKjBLIraCCETJgwYd26dan//1AmJiZm+/bts2fPlt2OAAAAAABQHGzatKl+/foCwb9N4VJTk1N/Tjl37pxis5I14fTp5Px5kpGRI/r9O9u6laSn0ylT/nhFc3NqaMjEN2kgamqkRYvc4YcPH/bs2dPBweHgwYP53t4uGfJ7SJ2ZmEjhIA0jI1q+PJNQ0FCuHJVFK347O1qxIvv0Sdx1WqkSMTQsyEo8Hs/ExCQgIEDCnFq1av1pgnTAAHb8OJHQBqNqVVI6/qaJiIlhw4ezN29I5r9PjGQS0vfKlWupqan///oWEREREBDw7t27OXPmTJ48uYAL3717d/r06dySAlVVVXEvNzQ0NCzYX4CCEwqFHz9+fPnypYqKirGxca1atQxKa0kKAPxNSuO3IgAAKNUOHDgwc+ZMkeCiRYu6dOnyB6toaZHq1YmlZf6PRAAUM4bGfJ7Ev7bKKkTfSLZ/sU1MTIYMGcKNrFmzJkYW/TkBAAAAAKA4qV279vicPQm8vLxOnjypqHzk4f59cvOmaDVDlsREduwYCQn54zX5fCbxaWlqaUmbNeNGfv/+vXDhwl69eh0+fPjw4cOlpJqBENKuHVES/9SlgQFv+HCp7EMnTxbbaUBFhXbsKJPOnXw+GTOG6OrmfdXUlC5YUPDFunTpoiT+/5WlpaWLi8ufJkjKlqVt24r9cKx8eerq+sdrFn9CIRs5kvn5ZVczEEKmxsVdTk7OrmbIFhYW5ubmdu/evQKuffXqVZazrYiLi0u5cuWKmHLB8Xi8GjVqDB48uG/fvq1atUI1AwCUDqXl5x4AAPg7+Pr6jh07VuSNwciRI11L5fsrgLxUq6GqbyipyZaBkVL5ijJsz5Bl9uzZ3E9SYmJiFi1aJOtNAQAAAABA4ZYtWybSH3HChAnhEp59L+HY/v3k/13f8/DrF9u+vRDL8hYvptbWeV8zNqZz52bfYw4KCpoxY0alSpWCgoL8/PwcHBwKsV2xRZ2daZ06eV/j80mrVuTPuw7krVUrOno0MTISjaurUwcHOm+edHbJhfbuTceMIWXKiMbLl6eLFv3R727WrFlNmjTJ85KOjs748eML96w/XbaMtm9P1NXzyHDpUlKhQiHWLObYsWPs9WtuJFoovJyamiHmfJPw8PCCf/CYmJjIHTZs2JB7ZCcAABQOChoAAKDESE9PHzp0aHp6Ojc4YsSI3bt3UyqFBoQAJYKKKrWupULF/BDH59Na9VQlt3CQisqVKw/P+aDMjh07njx5IvONAQAAAABAoXR1dbdt28aNREVFjR07VlH5yFy+tRrBwYVZVkuLHj5MGzQgqqrcMK1cmS5fTlq1IoSkpaXNmjWrYcOGfD7fz8/Pw8PDzMysMHsVZ3w+dXenDRsSFZUccR0d2rEjb/16KW5FXVx4e/ZQe3tSoQIxNCRmZrRePerqSnfsILL8WIlOnMg7fpx27EhtbWmVKrROHdK3Lz1/nnbu/EfrKCkpXbp0ycHBQVtbmxuvUKHC3Llzp0+fXsj8+Hy6Zw9dtow2bkwsLIi5Oa1WjTg60tOnadu2hVyzmLt6leT8dPFUcnIwp1tDboGBgQkJCQVZOzPnOiNHjlTPVSwCAAB/StLjfQAAAMXK9u3bP378yI0MGjRo7969pafRIkDB9HHSCf8p+PYxTZjz4QE+n1SvqeI4QEc+aSxZsuT48ePZDx8IhcLBgwc/e/YM/QwBAAAAAEq3nj179u7d+/Tp0/9j767Domy2AICfWbob6VIRFcVCxe5uMbG7sAu7G7s7UVTsQrFbERUEFQFFpLtzd+4ffBeXZRO2wPN77vNc35l5Zw6fqOz7njlT0lJ88MSQIUNkGJWk8H3NKdQAXkxMyJUrcOsW3LwJmZmgqgpOTmTChOKzDyilrq6uSkpKX79+NSxbV6Aq0dMjly/DuXNw9y5NTyeEgJERGTUK2rcvz2yU0mvX4NYtSE+nKirEzo64u4Ox8X+9zs7kwgVSUABJSaCrC+rqYvw6+KlVixw+XHJV7uwJbW3te/fu3bt379ixY+np6YQQBweHhQsXmpubVzBAMmQIDBlCACA/H1RUqvi2obQ0joagoiLuxRn+3pH2+/dvR0dHgXNnZmayX2I2A0IIiQUmNCCEEKocsrOzN2zYwN7SpEmT48ePYzYD+gcpKpIZHnqXT2d8DcxPSWSyWKCgAPpGivUbq/Qbri21PxOmpqarVq2aP39+SUt4ePjQoUPv3r2rwOsAToQQQgghhFCVcODAgefPn7OfNDFjxoz27dsbl7w5rjJ0dAQM0NUt/+SEkN69oXfvsj03b96Mjo5+9+4d+2F/PMXF0YAAKCoidepAjRrlj0dWGAwyciSMHFnR9+iJiXTyZBoUBHl5xQ302TPq50cmTCDjx/8dpqwMlaHWRXE5UlrmHIRu3bp169ZNvHP+VbpkiHQIjkq8yjw30RNUokNFRUVbW6jdI2FhYeyXVbCqCkIIyQImNCCEEKocDh8+nJSUVHKpoKBw9OhRZY6ChAj9MxQVydBxOoUFNPx7YUoS09BYwc5eSVFJ2psoZs+effHixXfv3pW0PHjwwMPDY8uWLVKOBCGEEEIIISRNhoaGe/fuHTRoUElLUlLSggULTp06JcOoJMLFBfz9gcnk3quuDgMHSmLZ8+fPu7u7C85mCA+nHh40LAwSEwGA6ugQW1uyYAG0aSOJqORabi4dPZoGBXG2//lDd+wAVVXi5ibSfPTBA+rjQ5KTqbIysbAg06eDlZXYoi2WkkLv3YPfv8HcnHTrBkZGZYdI4mW/tBMIBKGUEkKkF1WZkif91dX3ZWVl8l7a1NTU0tJS4MQ5OTmBgYHsLbVq1SpfjAghhNjhrlaEEEKVQFFR0c6dO9lbRo4c6eTkJJNgEuOKnj7IeXg7+/uXfBZLJiEg9B8lZeJQT7lFezX7usrSz2YAAAUFBS8vL44zJrZt23b//n3pB4MQQgghhBCSJldX1wEDBrC3nDlz5u3bt7KKR0KIuztxcODZ26gR6dpVEuuGhobWq1dPwKCAADpyJH39ujibAQAgPZ1++sSaPZuePy+JqOQZ3byZfvnCvS89HY4cgexsYefKzKRubtTdHW7fpm/ewLNn1MuLNXAg9fQUV7SQn8+aPZvVrRtdtIju20eXLGF1706nTBEhSHlF/q/ctwsc4+fnN3To0C5duvTs2XPBggUJCQmiLTFuHJQut9BEScmR96YpBQWFbt26CRPYw4cP8/PzSy4tLCwsLCxEig0hhBBXmNCAEEKoErh06dLv379LLhkMhoeHh/TDiI8u2rEmeevypIvH06+czdi/JXXD4sQXD3OkHwlC8qN69ernz59nP2OCUjpp0qTc3FwZRoUQQgghhBCSgn379unp6ZVcUko3b94sw3gkQlmZHDxIHByA43WmoiJp3JgcPCihZTU1NTMzM/mNKCigCxfSqCguXYmJdNcu+PNHQrHJqdevgfcOe/rzJ712Tah5ioro6NH02TPO3IK4OHr4MC2936acCgvp8OFw5QrExv5tjI+nt2/TIUOK1y13QgAf7HNKrhBCycwipTUIGU9mZmaPHj0GDhzo7e394MGDO3fubNu2rXnz5jtF+n1p3Zq0bw+lz8o8qqdnx60gCiGkZcuW69atE2biM2fOsF926tRJhKgQQgjxhgkNCCGEKgGOjyX9+vWzt7eXcgxRPwv3b0kJ+1qQnfXfR6yiQhobVXTNK/P6Bb6PGBCq6rp06bJp0yb2lsjIyIMSe66HEEIIIYQQkhMmJiYcGQy3bt1iPy9SZrKyIDQUoqJALJUVbWzItWtk7FhSrx5YWICVFWnUiMycSS5fBh0dMczPjZOT0/v37/kMoCdP0h8/eHZHR7OqXnIJH5mZNDWV3wAWi7KdlsgHPXyYfvzIvS8nh3p7Q4W/w+nKlfT9e67pF/TzZ7poUQXnlzn27AT2nAZhUhx4ZTYU36utrX337t2MjAz2rp8/f65evXrfvn3CR0h27gRXVzAwKGlxUFS8bm/f1MxMXV29pNHY2HjQoEH37t1TUlISOGdUVNS10kkzHDVsEEIIlRsmNCCEEJJ3jx49elf6M+e8efOkHAOLCecOpyclcDkyMzeH9fJRTvj3AimHhJBcmTdvHsfOg927dzN5nTKLEEIIIYQQqirGjh3LXlO9sLDw1q1bMowHgoLosGGsTp1Y/fqxevaknTrRZcsgL6+i02pokNWryZ07jOfPGS9ekOvXyZw5wG0/t7j07NnzGv+KAq9e8U/XID9/ijckucZkCkxeIUJ+RPXzg6Iinr1//tBjx4SPi8sr/IICePECKFX480eBWxUN6u8PpV/Yg7gLNkiuPIMwCA/C9PKSlpa2c+fOtLQ0YYNQVGRs28a4cAEGDyZt2pA2bYibm+ONG2/+/Ll58+akSZNGjBjh4eHx+vVrb29vNTU1YabcsmVLYWFhyaW5uXm3bt2EjQchhBBfmNCAEEJI3nmWPqHQ2dm5RYsWUo7h/avcmCien2azM1m+V7OkGQ9C8oYQsmfPHvaDJ379+uXn5yfDkBBCCCGEEEJSoKioOHToUPaWZ8+eySoYevkya9w4+uIFREdDZiakptIfP+jp09TVtewb4nJSVOQ8e0IyOnbsGBkZ+eXLF54jBB7zl/MvHZGpo0MEVstwdBRmJpqYKGBEaKhwMQH8P3Wg1Cv5wEAaHV2SysAlpyEmpuRroZSKK/mgJIByTyhkboHAVajohFkxLCxM5FKRDg4MT09y7hw5d45s2gTVqxNCOnTocOjQoTNnzmzYsMHOzk7ImYKCgg4dOsTeMmXKFGHqOiCEEBIGJjQghBCSa9+/f7937x57yyJZVN77EpDHZPL7+JSchDvR0b/OwcGhZ8+e7C3e3t6yCgYhhBBCCCEkNRzV2j59+iSbOCIi6JYtEBfH2U4p/fyZTpsmi5jKT1FR0d3dfcOGDTxHCNw1zlY5v+ojhNavz2+ApSUZMkTwPJSK55gSbv5LB3B2VoiIEBADj9vFGYboKhhJxeO3sbHhP+DDhw8VXKJ8MjMzhw0bxl6eQUtLa+rUqTIJBiGEqiRMaEAIISTXtm3bxmL7JGlnZ9evXz/ph1FQICAZvLBAtuX6EJILY8aMYb/ECg0IIYQQQgj9C+rVq8d+GRUVJZMw6MaNEBvLszcgAAICpBlPxc2YMePZs2ccp3D+1aIFMPg93qe2try6rl27tnbt2ujo6ApGKFcYK1aQ6tW596mpkYEDQU9P8CyEEH19AWOKz1iJj6dPn9LnzyEpScgI/6s28OUL096+pJHJdmJLsZKaDSVPmkp+Ue6cAPYby1EgoXzPvNjvFSnysodQAEB+fr7AMGRy8OWvX7969OgRHBzM3rho0SIDAwPpB4MQQlUVJjQghBCSXykpKefOnWNvmTNnDntNe6lRVRXwL6ayirgS5RGqxLp27cpeUDEqKuoPtwNBEUIIIYQQQlUJx3u7DHEd7iCq8HB+vZmZrPPnpRWKeGhqam7ZsmXixIkFBQVle8mYMaRmTZ43m5szeFS4fPr06aRJk2JiYpycnObNm1dUxPOEzUpGT48cOEAcHDjb9fXJkCFk3jxh52nWjF+vsTFxcaGurqwePejIkXTECFb37nTYMOBfdIFd7drE0pJXJ5cTKABAHDkNHPOIpGw+hIQC4FoKonhFZWVlfUG5Jra8k3gkISUlZe7cuQ4ODi9evGBvr1u37vz586UZCUIIVXmY0IAQQkh+nTx5MpftSEh9ff2xY8fKJJLGLqpKyvwGGJsqSisWhCQpO5ueOEGnTWNNnUrXrgURd1apq6s3bNiQveXjx49ijQ8hhBBCCCEkdxQVS30ilskmacjPpzk5/IeQlBTpxCJGw4cPr169+pIlS7j0KSuTLVu4vxo3MiKzZkGZrf+U0gMHDgwaNMjb2/vAgQOhoaHfvn0bPnw4S2KHLEhb7drkxg0yfTpp2pTUqgX165MuXRgnTpC1a4Wfg8yb18zEpOz/AAAUFaF2bdbKlfTtW0hI+O98irg4+uIFHTEC/P2FWoDBAFdXgaP4vPgXNaehZHzFi4uWewaBlR44Uhm4atq0KZ9eMzOzGTNmlC+8cpgzZ46xsfGOHTvy8/PZ2zU1NS9duqSioiK1SBBC6F+ACQ0IIYTk17Fjx9gvx48fr6GhIZNI6jVWtbTmmdGgq6fQe7CWNONBSBKojw/t1YuuXElv3oRbt+jhw6x+/ejChSDKfp0GDRqwXwYFBYk5SoQQQgghhJCcSU1NZb9UVVWVQRDKyoStXBx3Mgmswo4ePerj43PlyhUufY0akTNnSIsWYGT0X4uODmnQgLFzJxk2jH1gfn7+tWvXWrZseerUqRcvXrRv3x4A9PX1r169GhcXt2nTJol/GVKjpkYWLyY+PsTPj3H7Njl2DBo1Ev5uZ2dn5zZtuHY1MzFpZmhIfv2CmJiyvTQqii5aBGzbcvggU6ZwbS972ESpJdgahc1pyMmh/0/mYHXqREeOpL6+Qt3IRsh8CI5zIjjaubYQNiVL8DnqYtOmTXXq1OG6upKSUp8+faRToSEzM3PgwIE7d+4sm7ylrKx84cKF2rVrSyEMhBD6p+B2UoQQQnLq7du3ISEhJZeEkMmTJ8sqGEJg7EzdfZtT4/4UcnRp6TC69tc0tcB/UlHlRi9epOvWQekHkZCQQC9ehLQ0cviwkPNwnJ6LCQ0IIYQQQghVeRy7EaytrWUQBCFgZga/fvEcoKAAHTtKLx7x0dfXv3z5co8ePWrUqFG/fn3O7urVibc3iYujHz9CURGpUweqV2fvf/PmzaFDh27cuFG/fv3Zs2e7uroyGH93OSorK3t5eTVu3LhPnz6Ojo5S+HLklrOzc8mv379/D4WFdP9+ePkSUlOpkhIxNm4aHAwATfPzwcTkbVxc2RloWBgcPEjmzBFtYX19yMgATU2FL1/+m4d33gCltOTdf8lxDDxn/v6dzpjB8PP7795v3+DbN/D3h/btyZ49wHaiqzApCwJrM5TERggRppCD4PjL0NXVvXDhwvDhw4ODg9lv1NLS6tmz5969e4Wfqtz8/PymTp0aFhZWtsvS0vLs2bNteCTEIIQQqgh8+4IQQkhOnS99tmW7du2ql/5MLmX6hgpzVuifP5b+52dhWgqLWUQ1tRWMTBR6umo61MM6cqiSy8yEvXs5sxmKMZn06VO4epX07y/MTBzP1778/4kMQgghhBBCqEq6cOGCh4cHe4vM3ueNHg2BgZCVxbWT1KpF+vSRckTi0rhx4z179vTq1evFixdWVlZcRpiYkO7di3+ZnJz84sWLnJycwMDAmzdv5ubmzpgxY+PGjSbFhyaUYWFhsXr16hkzZjx58kRiX4G8K8lmeP/+/X9NSkpk1iyYNQsAit/2vwegAwY0jYoCgGZccxpYLGFPnWDDuHULEhJAXx/s7ECUvIFiPLMHMjPptGmMR4+Kr5gl549kZdE7d0Bbm3Ary1F2tnKkHfCLqrRyHGBRr169N2/erFy58tWrV2lpaYqKimZmZlOmTOnXr5+oU4nq9evXq1ev9uVW4kJZWXnBggWLFi3S0sICrgghJBGY0IAQQkgeUUovX77M3jJixAhZBVNCU4sxcbZeQT79E1lYVAhGJgp6BgqCb0NI7tGTJ+nPnzy7c3LgwgUQLqGBo7JiREQEi8Vi3wCEEEIIIYQQkoLIyMjjx4+/evUqOjpaUVHR0NCwZs2ajRo16tevX7Vq1cS1yps3b0aPHs3xVnLMmDHiml8kpEcP6ucHN29CXh5nn7k5Wb8eFCvxw/DBgwfHxMR069bt+fPnurq6b9++jY6OVlJSsrCwcHBw0NTUTEtLu3///pUrV3x9fVu2bKmtra2pqTlq1Kh58+YpKAh4djFx4sR9+/bdvHmzd+/e0vly5AqXbAZecnLexsU1MzEBXjkNOTkiL29pCZaWQuYNlAzjyGkoey/duJGGhhb/+m82w3/XTPrgAZk2Dcokx5QNQKScA44CEiWX5Uhc4ENDQ2Pbtm1inFCgmJiYqVOn3rhxg2tvzZo1/fz8uGcaIYQQEpNK/DMcQgihKiwwMDA6OrrkUkVFZcCAATKMh52yCrGzV5Z1FAiJ1efPAgbExws5k5GRka6ublpaWvFlTk5OXFycmZlZBYJDCCGEEEIIiaCwsHD58uU7duwoKChgb3/8+DEAzJo1a+jQoYsXL3ZwcKjgQjdv3nRzc+NYpUOHDs2aNavgzOXG8PSkpqb0xg2IjITid6jq6sTenqxbB05OsopKXGbPnh0XF9e2bdvc3FxdXd3q1asXFBRERUV9+/bN0NAwNTW1TZs2ffr0OXjwoK6urkgzKygobNiwYcWKFf9mQkMxjmwG9hMo/vaqqQFASU4DF2pq5VhapGwGKJ0rwPPGgACFP3+gbDZDsYQEevIkWbGiHNHyx5FsIRaSyIoQXkBAQI8ePeK5PRXR0tI6fPjw0KFDpR8VQgj9azChASGEkDwKCAhgv9TR0eF4RIIQEqeiIv79tLBQ+AcSVlZWJQkNABAbG4sJDQghhBBCCElHbm5u3759Hzx4wGtAfn7+qVOnzpw5079//4kTJ7Zq1UpDQ4P/nDk5OZGRkYmJiSkpKampqampqcnJyW/evHn0/2r2JTQ0NC5duiSGL6PcCCELFpCpU+mdOxAYCBoapHNnaNwYxP2GVVY2btx49OjRVatWzZgxo6SxqKgoOjq6WrVqqqqq5Z65V69eixcvfv78eevWrcURaaVRnLjAns3AkcrA3vi2bdviQyWKcxq4FGmoV0/UANjf1gufCiDgTIeiIpqezj2VocTv38IHKUMVT48oLCzcvXu3n59fRkaGkpJSzZo1V65cacH/P87//f79u1u3bomJiWW7Wrduffz48Ro1alQwPIQQQsLAhAaEEELySElJif0yISGha9euT5480dHRkVVICFVh1MCA/wCirS38bBwFbLl+8kcIIYQQQggJLysrKygoKCIiIjs7GwBycnLy8/MBoLCwMCsrKyMjIyMjIz09PS8vLzY2Njg4WOCELBbLx8fHx8eHwWBYWVlVr17dxsbGxsbG2tpaX1+/oKAgNjY2MDAwJCQkNDSU69bksiwtLV+9eqWvr1/BL1YMNDXJ4MEweLCs4xC/N2/eGBkZsWczAICioqK1tXUFZyaEjB079tSpU/9aQgMHXsdPFLc3e/r0rYUF/PnD9V5iZ0dK/9YIgz0vQWxFCBgM4HHyo8L/g2cJOoik3IT/KkRKVhCQw8FDaGjo0KFDg4KCiv6/kePp06f379+fM2fO7Nmz+d/LYrHc3NzKPtOwt7dfs2bN4MGDxV6LAiGEEC+Y0IAQQkge9enTx9LSMioqqqTl06dP/fr1u3fvnoqKigwDQ6hKYowYwfL1hfR0niPq1xd+Nk1NTfbLnHKcIYoQQgghhBACKCoqunLlypEjR54+fVpYWCiJJVgs1q9fv379+lXBeZycnB48eGBkZCSOoBBPBw4cmDBhgoQmHzZsmJOT0/79+5WV/5VzNsuWZyjGtaV4MJkzh27aBImJnEUaTE1hxQrQ0gIAKCqC2FigFMzMQFEWr2AYDGJkRPnWYGAcPkwPHeLVK+A8C+EIPCqCa5dYli6WkpLSv3//kJAQjvbfv3+vXbtWV1d3zJgxfG7fu3fvixcv2FtMTU03b948fPhwBYmlgyCEEOKKe5oeQgghJJLMzExfX98VK1Z07dq1du3a+vr6lpaWzZo1mzhx4o0bN5hMpqgTamtr37lzh2Njx5MnTyZOnCi+qBFC/9ewIWnenFcVVmJnRzw8hJ9MVgdbIoQQQgghVGVQSs+dO1e7du0hQ4b4+fmVL5tBUVFx5cqVgYGBAQEBN27c8PDwkFDCQY8ePZ48eYLZDJIWHh5+9+5dySU0mJub165d+/HjxxKaX/7xym8oVtzedOtWxvbtxMnpv9wFANDRIY0bMw4eJB07QnIynT6d1bEjq2dPVs+erE6d6NSp0gq/tE6dyuZSKLDVlqBsJ0WWVfK5vlIXIZg9e3bZbIZiKSkpW7duzcvL43Vvdnb2mjVr2FssLS39/f1HjhyJ2QwIISR9WKEBIYQqgdjY2Li4OEVFRWNjY45a7hzS0tJSUlKKf62rq1vyqSMtLS0rK4tSam1tLeqpDenp6ampqenp6enp6RkZGdnZ2enp6dnZ2bm5uampqTExMcHBwV++fOHIWkhNTf3z58+7d++OHj1aq1ato0ePtmrVSqR1HR0d796927Fjx6ysrJLGM2fONGrUSGBROISQqMju3TBmDH3/Hv5fhvG/djs7sn076OoKP1XJ30LFtEqe8iCEEEIIIYSE8PHjR3d395cvX1ZkEgaD4eXlNWjQoOLLhg0b9u7de9myZUeOHPH09GQviFgRNWvWXLVq1bBhwyr1W89KgVI6c+bM+fPnS/Qszt69e9+6datr166SW6IqaNeOtGtHQkJg9GgAYFy7BjVqAACEhtJJk2h4+N+RaWmlLqWITJkCT57Qt295jhD0jUQpLf5zXb6zHmSOyWT6+/vzGRAaGnrt2rWhQ4dy7b13715ycnLJJYPBOHfunJmZmZijRAghJBxMaEAIITlVWFh448aNc+fOPX78OI0taVpNTc3ExERfX19JScnY2NjU1FRXVzctLe3Hjx9BQUHCnFVfo0aN9u3bd+jQoW3btqampuxdCQkJP378+PLlS0hIyI8fPyIjI3/9+lXxcvHfv3/v0KHDyZMnhw8fLtKNTZs2vXr1as+ePQsKCkoaFy5c2KxZMxcXlwpGhRAqRV2dnD8Phw6Bry9NSAAWi2hrU0dHsmwZGBiINNO3b9/YLy0tLcUaKEIIIYQQQlVWQkLC2LFj7927x2KxKjKPkpLS/v37S7IZSqirq8+aNWvatGk3b968cuXK69evf/78KfBVpaKiooWFhampqYGBgd7/WVhYNGrUqGHDhpjKIB0HDhyIj4+fO3euRFdp0aLF4sWLJbpE1VGnzn+/KM5mKCyk7u4VSV8Q8qgFYU9kUFQkJ0/CtGn0/XvIygKO8gzCJShUJKdB5n8zREdH839MWlRU9OTJE14JDRylHYYMGdK6dWtxxocQQkgUmNCAEEJyJy8v78CBA56entHR0WV7c3Nzf/78+fPnz3LPHxYWFhYWduTIEQDQ0tJS/H8BuuzsbPa8AfEqLCwcPXq0sbFxp06dRLqxU6dOhw4dGjt2LMdUnz59UldXF3eYCP3bFBTItGkwbRopKoLCQlBTK8fjh8DAwISEBLYpFezs7MQYI0IIIYQQQlXV3bt3+/bty+t0CUtLS2dnZ0NDQwBQU1NTVVUFAAaDoaOjo6GhoaOjo62traGhQSnNzc1t0qQJn53ESkpKAwYMGDBgAADk5uaGh4f//Pnz169fv379iomJSU1NVVFR0dXVdXBwcHR0rFu3rpWVlWKZ2vVImp4+fbpmzZrnz58rKSlJdCFzc/OYmBiJLlFV0SNHaOnk/rKEfMcvtlQATU1y+jR58YJ6eUFaGpw/X9wsUmpCBes0yLC0gzBL80kd09TUZL988uRJbGwsx8YwhBBCUoM/iSKEkHzx8/ObOHHir1+/pLNcZmamdBYCgKKiomHDhvn7+1tbW4t045gxYwIDA3fs2FHS8uPHj3Xr1m3YsEHcMSKEAABAUbHsWZtC+v37N/slpVRZWVkcMSGEEEIIIVRlFRYWrlq1atOmTVzfrnXt2nXp0qUS2hyspqbm6Ojo6OgoicmRWLx8+XLw4MHnz5+vWbOmpNcyMTGJi4sreYctQ9TXFy5ehLQ0UFCg5uaMqVPB3l62IQnw4gUIKqzC/oqd/39hXi/jy/P70qoVadVK2LoOfAmf0yCJ75/iOYWP39zc3MDAICkpidcABQWFNm3a8Ort0KED+2VsbGz37t2fPHmiK8qJnAghhMSFIesAEEII/bVhw4auXbtKLZtBvKpXrz569OijR49++vQpMTHx58+fN27caNGiBfuYpKQkV1fXvLw8USffvHlz8+bN2Vt27drFtYIFQki2GjVqxH4p86dgCCGEEEIIybnQ0NCWLVtu2LChbDZD3bp1Hz58eO/ePSx1/s/y8vIaMGDAuXPnOF6vSoiampqmpmZ8fLwU1uIpK4u6udGZM+n9+/TdO/r6NVy+zBo6lK5ZAxLe7v/+/XsAcHZ25tpb3F48housLInFVVEV/GAuZB4GYVOR5XhNLjAADoqKig0aNOAzwN7evrhQDVdOTk59+vRhb/n8+XO/fv3y8/OFDAAhhJAYYYUGhBCSF4cOHVq6dCnXLi0tLRsbG0rpr1+/svh+QFJRUTEzMyOEsFis+Pj44h+y1dTUDA0NNTU1mUxmWFhYUVGRSIGpq6sbGhpqa2vr6Ojo6Ohoamrq6uqqq6urq6tra2sbGBjY2dnVr1+/uO5lCUNDQxsbm65du3bv3v3Ro0cl7f7+/hMmTDh9+jSDIUJSnZKS0qlTpxo0aJCbm1vckpOTs3fv3o0bN4r0tSCEJC0oKIj90sbGRkaBIIQQQgghVAkcPnx47ty52dnZHO2EkNWrV3t4eOBZD/+swsLChQsX3rhx4+HDh9IsoVG7du2goCATExOprVgKk0nHjKFv33K2JybSM2eAwSDLlolxtffv3zs7Ozs7O3OkKXBt4biXM7+hXLUJxXkiw9OnLB8fSE0lysrQqBEZMwY0NCSxHK86DcWNXBMOeGUh8M9O4HOXkF/I7t27P3369P3797Jdurq6M2bM4H+a7aFDh969excXF1fS8vTp0ylTppw4cUKY1RFCCIkR/kCMEEJyIS0tbf78+RyNCgoKAwYMmDJlStu2bRUUFIobU1NTExMTMzMzc3Nz4+PjY2Njs7Oz1dXVzczM6tatW7NmzZKRXGVmZj59+vTRo0dPnz4NCQnhKJagqalpbW1dp06d4mMybW1traysODIVRKKsrOzt7d24cWP2KvTnzp3Lyck5ePCgsbGx8FPZ29vPnDlz8+bNJS1nz55dv369SIkRCCFJu3HjBvtly5YtZRUJQgghhBBC8iw9PX38+PE+Pj5luywtLb29vV1cXKQfFRIe9fWFK1doRgZhMMDenkyfDhV4fsIhPT29b9++Wlpa/v7+enp64ppWGD169Lh48WLnzp2luWgJevw4/fCBe19eHr1+nYweDZaWkgugOMUBeNRp4FmeAYDa2kLZPAzexJnKkJZGp0yhHz9CTg4AUAB48AAuX4YFC0iPHmI5bEL4U0jYR5asKM4vVhTGxsbe3t4jR44MDg5mL4FjZmY2bdq0adOm8b/dxMTk5s2bHTp0YD+x9+TJky4uLpMmTZJU0AghhLghALBixYrVq1fLOhKEEPqnnT9/fvjw4ewtHTt23LNnT+3atSW3KIvFSk9PLywsVFJSAgBVVVU1NTVJLOTv79+6dWuO5AkdHZ3Zs2fPnj1b+MPnEhMTzc3NCwsLS1qCg4Pr1KkjxlARQhVRWFhoYWGRkJBQ0uLl5TVs2DAZhoQQQgghhJAcCg8P79OnT0hICEe7oqLi0qVLly9fzn+vApKxtDQ6eTL99Kn4/fF/LCzIhAlk/PiKT19UVNSxY8f69evv3r1b+qf4JSYm1qlT5927d7a2tlJeGgDooEH0zRs+A8jYsWTNGvEuyvUsCY6EBq69pRpjYlj9+0NMTNn5Ff78Kf4F//f67L/XvEZyGZOXR11d6efPXEYbGSl8/CjS0hWPUPjZeI0USwYGu7y8vI0bNz5//jwjI0NFRcXW1nblypU1a9YU8nY/P78ePXqwP41UVVV99+5dvXr1xBIeQggh/qZOnXrw4EHc1YoQQnIhKiqK/bJ///4PHjyQaDYDADAYDD09PT09IwbR0dbWk1A2AwA0adLk4MGDHB/C09PTV69ebWtru2nTphz2RwC8GRkZtWnThr3lM9cPbFVSTg5ds4b26UPbtGF16ECHDqWXL8s6JoQ43bp1iz2bQU1NrWfPnjKMByGEEEIIIVnJzMxMSkpiMpllux48eNCsWbOy2Qz29vavXr1atWoVZjPItYICOmoUffUKOB5l/PlDd+ygp09XfIWDBw+qqKjs2rVL+tkMAGBkZDRz5sxlYj3ZQQRsnyi5i4yU0MplMxjY8Rn5HzMzMmEC6OhwNBdnM7D275dQlQK6cSMNDOTel5j43xgZFUjgj/3bmyNVouT0CrH8EVBVVV29evWjR4/8/f1fvnx59uxZ4bMZAKBTp04HDhxgb8nLyxs5ciR7igNCCCFJw4QGhBCSCxz1AzMyMqTwqfXds9ztq5LXzE3cuDhx9ZyE3etSfnwtkNBao0eP9vT0LPtFpaWleXh42Nrazp49+9GjRwI/DHB85EhLSxNvnHLqxw/aty89epR+/Eh//oQfP+jLl3TJEjpmDODHJyRPDh48yH7Zp08fbW1tWQWDEEIIIYSQ9Pn7+7u5uRkYGGhraxsZGampqbm4uCxfvtzPzy84OPjixYsDBw7s2rVrcnIyx40TJ04MCAjg/qIUyRO6fTvP98fp6XDsGGRlVXCJc+fOeXh4yPCEzblz5z58+PD79++yCkDKSvIVhPkDWDKm7PETZOJEsnIlsbcHxf+f9K2gwGrfnuXlRaZOFVu47CiF16+BR77Cf7kUd+5IZOmK4XhCWDbloqRFXGkNFTF+/PjJkyezt3z+/HnTpk2yigchhP5BeOQEQgjJhXfv3jVr1oy9Ze/evdOnT5fciqf3p316n5efV+oDg5Y2o313ja79NCW06JUrVyZPnpyUlMRrgJaWVpcuXQYMGNC3b18NDY2yA4YMGXLx4sWSy2PHjo0bN04iscqPrCzarx/l+hxBQQH69GHs3i31mBDi4tu3b3Xq1GF/DPHgwYNOnTrJMCSEEEIIIYSkhsViLVmyZMuWLaJuhtbW1j558mT//v0lFBgSL9qzJ8+EBgAAIKtWVfDgCR0dncjISAEHdObm0qdP4ccPMDQknTqBkVFFVixr6dKlhYWFW7ZsEe+0AtEBA2iZRAF2ZPhwsnmzJJZmz2Yom6wgzID/FBTQBw/gxQugFFq2JF26gIqKMAGU58iJpCRWly4llRjYFWczMC0siJsbEfTqXdRDIip4gIWQR1eINFLS8vLymjRpEhwcXNKioqISGBhob28vw6gQQuhfUHzkhKLggQghhCTP2dm5Zs2aP378KGmZMWPGo0ePFixY0Lx5c7Evd/ty1oe3eUUFnJ8EMjNYD+9km1kp1Wsk1GctUQ0YMKB169arV68+evRofn5+2QGZmZk+Pj4+Pj66urrjx4+fNWuWpaVlSW9BQcGTJ0/Yx4tUI66Sotu20dBQ7n1MJjx9Cl+/goRPJ0FIGLt372Z/vlCzZs2OHTvKMB6EEEIIIYSkadmyZZtFf89qZ2d38+bNOnXqSCIkJH75+ZT3Jo3/BARAxRIacnNzue7x+A+LRTdsgHv36J8/wGQCADU2Jg0aEE9P4J8DIYohQ4YMHDhQ+gkN0Lo1BAQAt7NaAAAMDSuYLMJHcY5CcdYCn1IN/FIZiikrk549oWLHLwpbkyA/H1isss0l2QwAQPPzOeYSJimBFyEzHoQcIHA2SmnJeEKIDHMaVFVVz5w506xZs5Lisvn5+e7u7r6+vrIKCSGE/il45ARCCMkFQsj69es5Gq9cueLi4lKnTp2tW7emp6eLa63CAvr+ZW7ZbIZi2Zmse1czxbVWWUZGRnv37v3x48fkyZMVFXnm1aWlpXl6elavXn3EiBEvXrxgZWXRVatW1q6dwHaYopqaWqNGjSQXqrzw9+dVPBAAICWFnjwpvWAQ4iElJeXUqVPsLTNmzJB5WUiEEEIIIYSkIzAwsBzZDJ06dXr79i1mM1QmRUWCx/B6GS80VVXV3Nxc7n2U0kmT6PHjNDLy70IJCfT+fTp4MKSmVnDpEvXr12cymSEhIeKaUEhkxgzi6Mi9T0GBdO4MEt0Q//XrOz29t2yPnti9f/9ecDaDmFAeOMdVqwbcznlkWlgUZzMAAKlXr+zk8P+jHKR8oEM5Ki6wD5PtQ4aGDRvOmzePveX+/ftXr16VVTwIIfRPwYQGhBCSF4MGDRrPLc3869evCxcudHR0DOW1TV9EwZ/ykxP4fQJPSWSlpVT04zd/lpaWBw8e/PLly4gRI1RVVXkNKywsPHfuXOvWrfX09NTWrNkUEcHe20dXVyMnR6Jxyh6lNC1NwJj4eGlEghBfBw8ezGH786itrT1mzBjZhYMQQgghhJBU7dq1i1V6n7SampqOjg6v8RYWFocOHfL19TU0NJR8dEh8NDQI79/W/1S4lqS+vn5ycjLXLnrgAH3yBP6/R7xU19evdPbsCi7NrlevXjdu3BDjhEJRUiLHj5OGDYFjD4y2Nundm2zcKMGl4+Pp5Mn061dgsd7GxZX6X1HRu7VrJbh0uSkqEv4ZHtbWZMCAss3c0yPEgc+07EdRiLS6bA+bYLdixQpbW1v2lrlz5+bl5ckqHoQQ+ndgQgNCCMmRgwcP8noF+OfPn/nz54tllejIIm7l6P7KymSmJEo2oaFYrVq1zpw5ExMTc+rUqSFDhujp6fEamVFUlF/60wsDYCGLRSdO5Fpbr+oghCgoCBgjcABCElZYWHjgwAH2lkmTJmlz2yaCEEIIIYRQ1ZObm3vp0iX2loULF6anp6elpUVERBw+fNjNzc3Z2dne3r5Nmzbu7u63b9+OiIiYNGkSg4HPZisfWr8+v24zMzJyZAWXMDIySuJ1sMWNG8DtBM9i9NMn+P27gquXGDp06LFjx7geGCpBYWH04UMYMoRMnkxatYJ69YiTE+nUiXHgANmzR8gHIDzrW/BFly2jP39y70tKgh07Kl57Q4xK3vGTFSuIlRX3QaqqpHdvPgeRcCQKiCtvgGs9iZJzLuQnO6Ec1NTUduzYwd7y69evnTt3yigchBD6h+APzQghJEcUFRVPnDhx+vRpMzOzsr3v3r0Tyw/9GloC6rMpKRMVVenVcNPT0xs1atSFCxcSExMfPnw4adIkfkdF/t98La0GSko0KIhevCiFIGXJ2FjAgNq1pRIHQjxdvXr1z58/JZeKioozZsyQYTwIIYQQQghJ0927dzMz/x7dqKent3r1aiUlJQCwtbWdOHHi2bNn37179/3796dPn+7evbtHjx7FvagyYixbRnjVYFBWJr17C/4UL4ihoSH3hIboaBoXx+/OlBR6+3YFVy/RokWLhg0bTp8+XVwTCvDuHe3Th9WvH124kC5eTM+ehexsxsqV5NYtcuIEtGkjcAImk3nixAkTExNDQ0ORcxry8ui3b3z6aUQEvH4t2pwi4ne0RJkxf5usrMiGDaR02QAAAC0t0r8/WbhQ4KIcv5CEkmyGcs8g8L+M1PTt27d79+7sLRs3bozH4qkIISRhmNCAEEJyZ+TIkREREWfOnGnXrh17e3x8/JIlSyo+v2NDVQ0tfn//6+ormFjI4NmKgoJChw4dDh06FBkZuXbt2mrVqvEaOUZDY11xjceCArhzR3ohykSvXqCszLPXyoqMHSvFaBDi4vz58+yX/fv3t7a2llUwCCGEEEIISdnF0nn2AwYM4HO0Iqr0dHXJvn2kVi0gpbeC6OiQ/v3J0qUVX0FLSysrK4tLR2oqCDx5Mza24gGUOHHiRFBQ0OLFi8U4J1f09m3WtGn040dIT/+vKT2dfvzImj6d3rolzAy3b99u0KDB6dOnvb29mzRp8uzZM9Ei+PULEhP5DcjLo69eiTan1LRtS65ehcGDiaMjsbYGe3vSti1j3z6yZQvndyk3UkgUkJNcBHHZvn07e1JaRkbGihUrZBgPQgj9CzChASGE5JGKisqIESMeP37cunVr9vatW7fGVvijqWE1BQsrRV69hEANB2XZHmJgYGCwbNmyX79+nT17tqexsSbbpy9dBmO7js4xPb2/AWZkyCJG6SEjR5Lmzbl/BNXWJmPGgIGB1INC6C9K6ZMnT9hbpk2bJqNYEEIIIYQQkracnJzbpffEDxo0SFbBIMkpKCiYPn26np4eIcS4bdteioq769ePrVeP2NuTOnVIx46MgwfJtm3CvD8WiMFgsLger1mtGmhpCbi57E79CtDQ0PD19b1///6GDRvEOC2ntDTYtAm47nGPj4dNmyA1lc/d/v7+HTp0mD9//ooVKx4/fty2bdsePXrcEi4N4i9hXrfL85mnBgYMT09y9y558YLx8CE5exbat5d1TFWWg4PD5MmT2VuOHDmyePFinifFIIQQqjBMaEAIIbnGkeHLZDInTJhQ8aTmEVN0jU255yxY2Sq5jtKu4Pxioaqq6ubmdrN58zRz80hT0+8mJunm5slmZrM4Pr1X+UKdDAY5dox06wbFRSlKWFqSWbPIxIkyCguh/0RHR6elpZVcamlpcWRiIYQQQgghVIXdvn2bfTO9vr5+hw4dZBgPkpDNmzf//v37+/fvlNJPnz5NnDLli4mJ07t3E21t/xw9Sk6ehFatxLVWQUGBMtdKjUZGhNsRpX+ZmpJevcQVRjFdXd07d+6cPHlyx44d4p25BN2xg/76xbM3MpJu3861KyUlZfz48f3793dzc/vy5UtJLlH//v2vXbvGPSmEF2tr0NfnN0BZGZo1E2FCVKWtXLlSi+35JKV08+bNzs7Oc+bMEe0bDyGEkHAwoQEhhORap06dbGxs2Fvu3Llz9OjRCk6rb6gwbaGBbU1lZZW/jeqaDMeGqu5LDZRVxLCfQGxMTAiAhYJCDUVFTW4bHaiFhfSDkjZVVXL4MOPMGRg8mLRtC507k2nTGDdukEmTZB0ZQpBYuiynra2tgmxrvCCEEEIIISRFhw4dYr/s16+fUpVPu/8nPX36dObMmcbGxgBgZmbWr1+/o0ePhoWFmZqaNmrUaP369fn5+fxnCAkJuXjxYmBgoMC1srKyNDQ0uPeNGQOamty7CAEXFzAyEji/qExMTB4+fHjgwIG1a9dK5OCAr18FDPj2jVvbtyZNmmhqaoaEhIwfP579c6i9vb2BgcHLly9FiEFdndjb8+kndnYEc/fR/4WGhpZ99PHr16/9+/cPGzZMJiEhhFDVhgkNCCEk7168eKFZ+sPq4sWLk5OTKzitkYnC/DUG0xbot+yg3riFaoceGnNWGExdqKemLk/ZDABkxgx+RyoYGzOmT5diODLVsCHD05OcPcs4fpx4eIChoawDQggAoKCggP1STU1NVpEghBBCCCEkTUVFRatXr3748CF74/Dhw2UVD5IoSimDwfksXVdXd+3atf7+/v7+/k5OTg8ePOB1++bNmzt16uTj49O7d+9evXpFR0fzWSsvL4/XBysycCBxdeWS08BgEGdnxpYtQn0xorO0tHz69Ondu3e7du36/ft3AIiLi/P29t63b9+7d+8quiU9N1fUAdHR0d26dVu5cuWuXbu0uB3D4ebmdvr0aZGiIGvXEmtr7n16ejBtGijyPL8V/VOKioqmTZvGXquyREFBwa1bt06ePCntmBBCqKrDhAaEEJJ35ubmFy5cIGzFCVJSUjw9PcUyec26KsMn6oxz1xs4UtvMUvIfzGJi4M0bCAgQ/GG1RL16pE8fUFXl0qWuTgYPhho1xBggQkhUHPvPOPIbEEIIIYQQqmKYTOb79++XL19es2bNVatWsXfVqlWrPZ5bX0UpKSkVFRVx7bK2tr569erWrVvd3d07dOjg5+fHMWDTpk0nT54MCAjw9vYOCwtr0aJFkyZNrly5wmstJpNZNnmiBFm7lixfThwdQU8PCAF1dVK9Ohkzhly4ACoqvO6qOFNT02fPnnXr1q1ly5Y1atRo1KjR0KFDZ8yY0b59+wYNGnCUKhFeYmLiqp8/p6SmrszIeJSfz73+Q+l6FTExMV27dp0+ffro0aN5TTtq1KgrV66kpKSIEIqlJdm5k9SsCRz1QU1NycyZpH9/EaZCVdrly5dDQkJ49ebk5Bw/flya8SCE0L8AkwoRQqgS6Nmz5+jRo9nTe48cObJq1SruRyrKp+fPqacnjYykKSlEQQHMzEi9emTjRtDVFXgrWbMGNDTo1avAvoPB0pIMGUJmzZJcyAghYXDsHMrJyZFVJAghhBBCCIkRk8mMjo6OjIyMiYlJSEhITEz8/fv39+/fg4KCsrOzud6ybt06Pu+hUaWWn5+vwjddoHfv3t27d/fy8po7dy6ldNKkSX379tXU1FyzZs29e/ceP35sYmICAEpKSkuWLGnatGnfvn3v3LmzZMkSOzs7jqny8vJUue7r+D8yfDgMH05+/qSxsURbGxwcpFM8QFFRsW/fvvv37w8PDy9pzMnJCQoKWrRoUXh4+BYRS0R8+/atS5cufczMGisrRzOZC9LSNBkML319c45i/nXrFv9/WlraqVOntmzZMnPmzAULFvCZuVq1agMHDty6devGjRtFCKhJE3LzJuzaBR8/QlYWqKpSW1vG3LlQ+rTTL1++3Lt37/Pnz3FxcZqamjVq1HB0dGzSpImDgwOewPgvuHXrVmFhIZ8Bf/78YTKZ+M2AEEJiRABgxYoVq1evlnUkCCGE+ImNjbWzs8vLyytpefToUWXZ+UFPnaI7d0JSEkc7qVWLnD0LJiZCzZKYSE+domFhQAixtyejRvE7igIhJC3R0dEWbA93TExMYmNjZRgPQgghhBBC5RYeHv7gwYNXr159/PgxNDRUpPJjEydOPHz4sORiQ7JVr169c+fO1a9fX5jBT548OX78+P3797OzswcOHLhjxw49PT2OMWlpaTt27Ni/f3+/fv1WrlxZ8qmKyWQaGhqGhYUZyN9DD0ppixYt3rx5w7VXX1//4sWLHTt2FHK2p0+fDh8+fPPmzSP69aM9e9KICAqwNTNzb1bWYT29bv9P6SB2dqE7dtx/+dLX1/fly5fdunVbsGBBo0aNBM4fGxvr5OT08OHDevXqCRkSf5TS69evb9iwITExsWfPns7Ozubm5hkZGT9+/AgMDPT394+NjW3UqFGLFi1atGjh7OxcrVo1saxbVYWFhV2/fj0+Pr5+/fp9+vTR1tYGSunVq3DjBs3MJIRQc3PG1Kng4CDrSDm5urr6+PjwGWBubh4SEqKtrS21kBBCqAqbOnXqwYMHsUIDQghVDqampn379vX29i5p+fDhQ+VIaPj+ne7dWzabAQDo9+8wfTrh+xngLyMjMn8+ETwOISRVuqXrrKSnp8soEIQQQgghhMopMzPz5MmTR44cCQoKKsftCgoKCxYsWL9+vdgDQ3KCxWL9+vXLxsZGyPHt2rVr164d/zG6urqrV6+eM2fOli1bGjRoMHbs2MWLFxsYGFy4cKFOnToGKip0zRr49AkyMqiKCjE3JzNngqNjBb+QCiouS8CrNyUlZePGjcIkNHz+/Hnz5s3Pnj07ceJEly5dAICsXUsXLiTR0Qu1tJoqK09KTbVVVLRXVAxXVAwMDlYeMKBz585jxow5e/asrhCVPouZmpp6enoOHjz49evXwt/FS1hY2MSJE9PT01etWtWrVy+utVjS09Pfvn376tWrXbt2ffz4EQDq1Knj5OTk4uIyfPjwCgZQlfz582fMmDGfPn1KTk4GAAaDYWNj49ajx6rYWAgMLD6mtvjwEdbz56RfP7JihUzj5SQwVUVTUxOzGRBCSLwwoQEhhCqNxo0bsyc0RLOfvyDH6JYtEBfHszcoCB4/JpUiMwMhxI2GhoaSklJJucXc3FyBtVgRQgghhBCSE8nJybt27dq9e3f5EnMZDEavXr1WrFjRuHFjsceG5EdERIShoaEk3lDq6upu2LDB3d197dq1NWrUsLW1jYmJueXpSfv0oT9+lAyjgYH03TsyeDBZskTsMQjP29s7NzeXz4Dfv39TSgnhvhslNTX1/PnzJ06ciI+Pnzp16pEjRzQ0NP7ra9OGceIEXbGCRkS0S0gIqlbtlopKgo5OtwkTnHr1srKyKl/AI0eO/Pz5c9euXW/evGlsbFy+SQDg7Nmzc+fOXbZs2fTp0/mcI6Cjo9OlS5fiFA0ASEhICA4O9vX1nTNnzrFjx44cOVL2eJF/0O/fv7t06fL9+/eSFhaLFfXzZ49Ll0BJiXN0YiI9cwZUVMiiRVKNkq/JkydfuHAhJSWF1wBFqRwBgxBC/xT8ixUhhCoNSqmsQyiXX7/49ebm0qtXMaEBoUpNS0uL/ZN8VlYWJjQghBBCCCE5l5OT07p1648fP/J5/8qLvr5+q1atunbt2r9/f1NTUwlFiOTH69evmzZtKrn5TU1N9+/fv3HjxtDQUAc9Pc2xY2nZZynJyfT0adDXJ1OmSC4S/jIzM/kPSE9Pz8rK0tLSYm9MSUnx9fW9fPnyo0ePunbtum7dus6dO3OpcFC7Nrl0icTH0+BgVYBBdeuCOI5s2Lp16+rVq5s0aXLmzJm2bduKentWVtb06dP9/f3LcXSFsbGxsbFx+/bt161bt3fv3hYtWpw9e7ZTp06ixlDFjBw5kj2bodhiTc3GvJIA8vLolStk9Ghhj6yVvPr167du3fr69eu8BsTExGRmZnL8QUAIIVQRmNCAEEKVxrt379gv2Q+tl19FRTQnh/8QkpUlnVgQQhLCkW4l6uNghBBCCCGEpKywsNDZ2TkkJKT4ktf+ASMjIzs7O1NT02r/V6NGjZo1a9ra2koxWCR7fn5+HTp0kPQqOjo6zs7OdMoULtkMxbKzwcsLRowATU1JB8OVjo4O/wGpqam1atVycnKqVauWqalpcnLyy5cvv3z50q5du379+h0/flzgDFCtGhFHHkMJQsiqVatcXFzc3Nz69u27fPlyE6Hfi/v7+7u5ubVp0+b9+/fq6urljkFRUXH27NlNmjRxdXU9cOBA//79yz1VZffhw4dPnz6Vbe+mpqbA50lCTAw9dowsXSq5wER19uzZbt26vX79msVile1NTU3dtWvXsmXLpB8YQghVVZjQgBBClUN2dravry97i0Q3B4iNoiJRURFQWUJVVTqxIIQkobCwMCMjo+SSwWD8rRqKEEIIIYSQXHJ3dy/JZmBHCGnatGmPHj1atmzZsGFDfX196ceG5E1hYeGdO3c2btwojcWKiujXr3z6aWQk3LhBhg+XRjBluLm5Xbx4MTs7m9eA9u3bHz58ODAwMCwsLD4+Xl9ff/Xq1a1bt5Z5Db+uXbsGBgauW7eubt26gwYNmjBhQpMmTfiMT0hI2LJly7lz53bv3j1o0CCxxNCqVau7d+/27NmzoKBgyJAhAACU0qdP6c2bJDMT9PTIkCHQqJFY1pJb58+fZ3+AUIwAGJet2MEhIkJSMZWLpqbmo0ePli5dev/+/YSEhPz8/MLCwiy2LVs7duyYOXOmJM6pQQihfxMmNCCEUOXg4+PD/mOxvr6+i4uLDOMRgYUFhIfz7FVUhK5dpRgNQkjMQkNDmUxmyaWxsbHMn1UhhBBCCCHEx7lz5w4dOsTRqKysPHbs2Dlz5tSqVUsmUSG5denSJUtLSzMzM2ksFhcHaWn8BrBYEBAAMkpo6NixY6NGjZ4/f86119jYeOXKldbW1tbW1lIOTBj6+vrbt29ftGjR0aNHhw8fXlBQ0KVLlxYtWtSqVcvY2JgQkpubm5ycHBwc/ODBgydPngwfPvzz58/GxsZijKFhw4b379/v0qWLsrJy/wYN6KxZ9OtXyMsr3ghEb9wgDRqQffug6qZSJSYmyjoEsVFWVt66devWrVtjYmJycnKYTGb9+vULCgqKe1NSUvbt2+fh4SHbIBFCqMrAhAaEEKocTpw4wX45aNAgRV5ny8kZMn06DQyE1FTuvQ4OpFcvKYeEEBKj+/fvs1+KeqooQgghhBBC0hQRETF16lSOxp49ex46dMjc3FwmISE59/79+5o1a0ppMUVFELhVXaaPg86fP9+1a9fg4GCOdgMDg+nTp7do0UImUQmvWrVqS5cuXbp06bdv3x48ePDw4cODBw8Wv2VXVVXV19evVatW//79T5w4Ifh0jHJxdHS8e/dut86dFY2Ne6anl+rLyqIvXsCwYeTyZdDSksTqMle9evWyjRQgkcWy43+nXGbJFCvJdhozZszhw4dL2nfu3Dl79mw1NTUZxYUQQlWKoB+PEEIIyYGoqKhnz56xt4wdO1ZWwYjMxYUMHsz1kxixsiKenqCgIP2gEEJikZ+fv2/fPvaWtm3byioYhBBCCCGE+GMymaNHj87MzGRv3L9//61btzCbAfHSq1cvf3//L1++SGMxY2PCf3e+ggK0aiWNSHgwNzd/8uRJ//79raysGAwGAOjq6jZq1Gjfvn0rVqyQYWCicnBwcHd3P3PmzJs3b8LDw8PDw4ODg58/f3706NGRI0dKKJuhmJOT09UGDSZ8/fowP79sLw0JYS1dKrnVZWvUqFHVqlUr2/4oP5/F5zYTE1IZHoR6eHgoKSmVXCYkJJw+fVqG8SCEUFVSOXb3IoTQP+7KlSss1t8f7GvXrt2sWTMZxiMqsmwZWFrCmTP01y8o/rSmp0dq1SKbNgG31GyEUGWxevXqcLYzZQghrq6uMowHIYQQQgghPrZv3/7ixQv2lhEjRpQt2IAQu44dO3p4eHTu3FlfX9/a2lpTUxMA1NXVGzVqNGjQIFNTU3EuxmDQRo0gNJRXP6lRg3TpIs4VRWdoaHjlypX09PQPHz6kpKQ4Ojo6ODiUcy4WC0JDaXw8MTQEB4d/ZcfLnz9NExJWamtvzsjoaGTEZUBAAOTlgaqq1COTOBsbm3bt2l28eJFSyt6+LiOji4pKY2VlLvcoKZGePcHSUkohlldOTk52dna3bt1u3rxZ0rh79+5JkyYRQmQYGEIIVQ2Y0IAQQpXAw4cP2S+HDRsmq0jKjYweDW5u5PVr+uULqKmRdu3AxkbWQSGEKuT69eubN29mb+nRowceOYwQQgghhORTWFjYypUr2VtsbW33798vq3hQJTJhwoSxY8d++fIlLi4uIyMDALKzs589e7ZmzRoPD4958+aJcS3GihX082f69SuXPj09cHcHri99pU5HR6dDhw7lv59SumcP3LhBo6MhK4uqqxNzc+jShSxcKPjQjUqOPnsGyclBRUXdeaUsxMbCt2/QoIFUw5KW48ePx8TEvHz5kn3vVh6lY5jMe0ZG5qmpUFT0d7SeHunenZT+q1ve/P79e+bMmUFBQcnJyUwmk70rJCTk8ePHFfqTghBCCAAwoQEhhCqFgIAA9svu3bvLKpIKUVSE1q1J69ayjgMhJAYvX74cPnw4+wMIJSWlTZs2yTAkhBBCCCGEeKGUTp06NTc3t6SFwWCcOHFCq4oeVI/ETkFBwcnJycnJqaRlzJgxv3//7t+/f3p6+po1a8S2kpYWOXkSpkyhwcFQUPC33cqKTJ9O+vYV20IyRCmdOpX6+UHJmQs5OfTHD/j5E4KDycmT0ivVwGLRa9fg7l3IzgY1NWjalIweLfHSCOnpAOBfUDBSV5drPy0spFlZVXVTv7q6up+f38KFCx88eBATE5OTk6Ovr29jY7No0SLL3r3pyZPw8CHNyCAMBpiYkMmToXFjWYfMz7t379zc3MLCwngNOH78OCY0IIRQxWFCA0IIybuMjIyYmJiSS0VFxXr16skwHoQQCggI6NmzZ05ODnvjmjVrHB0dZRUSQgghhBBCfJw4ccLPz4+9ZdasWW3btpVVPKhqsLKy8vX1dXZ2dnFxEefmEzMzcu0aXLoEvr40M5OoqIC9PZkxA/T1xbaETNGdO0tlM5QoKqLPn8PatWTVKmnE8fs3nT6dfv36N5IHD8Dbm6xeDRLdjVO3LigrRxQV1VTk/naG6OmRKl3WVFlZeefOnUwmMzQ0NCMjw8rKquToFjJ+PIwfX1mSOXJycsaNG8cnmwEArl+/npubq6amJrWoEEKoSsKEBoQQkndfv35lP1jOzs5ORUVFhvEghP5xISEh3bp1S09PZ2/s06fPwoULZRUSQgghhBBCfCQnJy9atIi9xdbWdu3atbKKB1UlhoaGR48enTx5cnBwsDgf1zAYZMgQGDKksrzZFQGTCbducclmKOl9+BAWL5Z4mYSUFDpmDP3xo1QjpfTHDzpvHuPgQWjUSMAM6el0+3YIDoasLNDQgJo1yfz5YGgocGXSogXLyio9IkKPx+EaxMoKLCyE/UIqLQUFhdq1a/+9Liqid+/C/fu0sJAYGJDhw6FuXdlFJ5QNGzaEhITwH5OVlfXkyZPKWm0XIYTkRhU/jwohhKqA0NBQ9stSP+sjhJB0/fz5s0uXLomJieyNTZo08fLyYlT1g04RQgghhFAltWTJkqSkJPaWgwcPamhoyCoeVMV07NixXr16O3fulHUglURICI2K4tPPioqib95IOgq6ZAlnNkOJ2FgqsETEw4e0d296/Dh9+5YGB9N37+i5c7RPH3rliuC1FRWZgwczCOH+EVpfH2bMEDxJFRMQQHv1ojNn0mvX4PZtevo0a8gQOm4cZGXJOjJ+Xr16xb4JjZdHjx5JIRiEEKra8LkzQgjJO47CZTVr1pRVJAihf1xycnKPHj2io6PZG2vVqnXr1i18HIwQQgghhOTTp0+fjh07xt7i5ubWpUsXWcWDqiRPT89t27aFh4fLOpBKgP75A7m5fAYQJpOePy/ZIPLyaHAwn34aGgqfP/PsDg5mLVlCf/7kvCsqiq5fD8+fC1xfeepUIKRAU5Ozw8CATJpEunYVOEOVEhTEmjqVBgdDUdHfxvR0+uABHTECCgpkF5kAmZmZwgz7+PGjpCNBCKEqDxMaEEJI3nEkNNSoUUNWkSCE/mV5eXl9+vT59u0be2P16tUfPXpUrVo1WUWFEEIIIYQQf8uWLWMymSWXOjo627Ztk2E8qEqys7Nbvnz5iBEjCgsLxTx1YSG9fp01Zw6dOpVu2wYxMWKeX+pItWog8GyOx4+pRCtehIdDfDy/AdnZlHdeAl21iudvREIC3bxZmBCMTEySli8nLi5gZQUmJsTGhrRtyzh2jEyfLsztVQeldMkSXv896cePdNMmKUckPFXhDkbheLSLEEKoHBRlHQBCCCEBfpSugIcJDQghmZg6deqrV6/YWywsLPz8/MzMzGQVEkIIIYQQQvy9f//+9u3b7C2rVq0yMTGRVTyoCnN3d3/y5Mm0adMOHz5MCBHPpI8f0w0b6I8fwGQW17WnFy6Qjh3J+vWgWGkf7NevT8zNaUQEvzG5ufTMGdK7N1SvLpEYCguBLc+Ju7w87u0JCfyDpxERJCQE6tThP72dnV24ubnFxYuExYLMTNDRERBPVfXuHf3+nWcviwUvXgClIK4/U2JVs2bNFy9eCBz258+fwsJCJSUlKYSEEEJVFVZoQAgheYcVGhBCMnfkyJGTJ0+yt+jp6d27d8/GxkY2ASGEEEIIISSE7du3s1/a2dlN/9d2PyNpIYScPn06KChozpw5lNKKT0gfPmTNn0+/fSv16j0+nnp708mTQRxLyIaiIrRvDwoKAoYlJLAkV6TBxgYMDPgNUFaGxo259tCQEEhK4ndvRgYNCBAYgpOT038nETAY/242AwD19eV/BAlNSIDYWKnFI5JVq1ZZWloKHMZkMjnO7kQIISQqTGhACCE5lpmZNGNGampqSYOKgoKlcNXMEEJIXL59+zZ79mz2FhUVlWvXrtWtW1dGESGEEEIIISRYbGysj48Pe8uyZctwjyySHE1NTV9fX39//1GjRhUVFVVorvx82LABEhK4dDGZ9PlzeuFCheaXKbJsGWneXOCeexIVJakIdHWJrS2/pW1sSOvW3PsYgl6pECJ4DEDLli2fPXsmcFjVl5MjYEBRkeAxMmJlZTVv3jwDbskxiqVrqPz+/VtaQSGEUNWECQ0IISSvoqLogAHBFy+yt1VnMMigQfD5s6yCkjsZGTxrACKExIHJZI4ePTqn9OOD/fv3t2nTRlYhIYQQQgghJIyTJ08WFhaWXJqZmbm5uckwHtlLTqaennT8eDpuHF2+HPjX/EfloqOj4+vrm5CQMHr0aKbAQw14oz4+tHTBzlJyc6F0sk4lo6hIzp4lhoYChhUUSC4Esnw5mJpy79PWhrFjeR3qQerUASMjflPr6JAmTQQG0KlTp8ePHxdI8musHOrUEZDaoqUFcnzS5axZs3bt2lWvXj0VFZXiFhUVlfr16zs7O7MP4zhQGCGEkKgwoQEhhOQSk0mnTqXfvn1ke/gCAI5KSvTnTzp3rtzmJktJXBydOpV26MDq0IHVrh3t3Zvu2AEV3P2AEOLmwIED7969Y2+ZOHHiuHHjZBUPQgghhBBCQjp37hz75cSJE5WVlWUVjMzRAwdYffrQnTvp/fv0wQN68iRr0CC6cCFU4KX7vyIrS6ThGhoa169fj4uLmzdvXvkXffECWCw+/TQ2lv8AeaeoCAJr/mlqSjAAR0eyfDkpe16AoSEZO5aMGMHzRkNDwvc0WGJnB/b2Atc3MjKqW7fuo0ePhIq26iJ9+oCFBb8Btragri61eMrBzc3tw4cPPj4+ixYtWrx48dWrVz98+NChQwf2Md+/f5dVeAghVDVgQgNCCMkjeuECDQkBgDelM7UbKSkBAP3xg+7YIZvI5MHLl9TVld66RX/8gPh4iI6mnz7R3bvpsGH/ep4HQuKWlpa2cuVK9hYHB4ddu3bJKh6EEEIIIYSE9PXr1+Dg4JJLQsjYsWNlGI9s0b176Z49wFHzPCGBXrxI3d1lFJS8o7dv00GDWC1bsjp0oO3a0XHjQOhXkqqqqleuXLlx48b9+/fLubzAjftMJpTeA1P5tGkDCgo8exkMaNpUouuT3r3J1aswcCCpVw+qVye1a5POnRmnT5P58wXcuHYtz3fwpqZkxQohAxg8eLCXl5dIMUtaWFjYsGHDLC0tW7RoIaXYdHVJjx7AK9vMxIQsXiyNMCpGSUmpZ8+emzZt2rhxY/fu3RUVFe1LJ7X8/PlTVrEhhFDVwL1uEkIIIRl78KD4c+mr/Hz25mbFP99TCh8/yiQu2UtKoh4eNDKSs72oiL55AzNnkqNHZREWQlXTzp07U1JSSi4ZDMbx48fV1NRkGBJCCCGEEELCuH37Nvuli4uLtbW1rIKRsbg4evYsZGZy6WIy6ePH4OtLunaVelhyjTV3Lty5A9nZxZcUAMLD6ZcvZOZMfnv32ejo6OzatWvhwoWdO3cm/Cvqc2VszL+faGrC/0vcV1Jk7Fi4coV++cK9196ezJgh8SCqVWPs3AkAov0O1azJ8PSky5bRsDCgtKSZ2NqChwcIcd5EseHDh69atSoxMdGI2xkWUVFRjx8/fv36dWRkZEJCAoPBsLS0bNmy5bBhw0x5HZZRMc+fP3d1dZ0/f/7GjRtDQ0MXL1786NGjI0eOlOcbWBRk6VKIiaEPH3LuUzI1JfPnQ/36El1dQmxtbdkvf/36JaNAEEKoisAKDQghJJcyMwHgD5MZxVb7UYmQJiUJy1yfRPwDWOvXU95JzfTNG/j0SYrhVH2pycyPb3PfvciN/YMnevxzcnJy9u7dy94yevRoFxcXWcWDEEIIIYSQ8J48ecJ+2bdvXxkFInt0/36IjubZnZUFZ85IMZxKgG7bBjdvlmQz/BUbS3fsgA8fhJynV69ehBBfX99yxEBGjQI9PX5B1qpVjmnFIC4OvnyBpCQxTKWoSPbvJ9xOZyB2dmTnTlBVFcMqEtKiBbl1i8yYQVq3hsaNScuWZNIkcusW6d5d+DkMDQ1HjRq1gq2iQ1ZW1smTJwcNGmRpaens7Hz79u26deu6u7sfOnRo7969Q4YM+fbtW7169XZIoG7r9+/fBw0a5OXltWDBAhsbmy5durx48eLr168bN24U+1qcCCH795P160nTpmBpCWZmpHp10rkz49w5MniwxFeXDMvSp5n8+fNHVpEghFDVgBUaEEJILikrA8DH0gUGGygpqZfkRP+rB3+SkBDKpzs9nXXuHKNBA2mFU5XF/im6eCI9NpqZmc4EADV1Ymyq2NNVq26Dyr0FBAnP29s7OTm55FJFRWXNmjUyjAchhBBCCCHhvXnzhv2yU6dOsopE9gSWOk9IEMs6GRkZN27cCA4ONjEx6dOnD8cG5UojO5veuAF5edx7ExLo5s3k4kVhZiKEzJ49e+fOnd26dRM5DAcH4uJC795lLwDwd2YrK7JsmchzVgSl9PBhuHaNxsZCbi5oahJzcxg1iri6VmhaW1vi40NXrSKfP9PUVAAgOjpQty5ZswYMDcUTueSoq5OFC0HU6g6lrVq1ysnJadeuXY6OjhcvXrx8+XKbNm0GDhy4efNmOzs7jsFNmzYdPHjw0qVLGzduXFRUtGDBggqsXEphYeHQoUPXrl3bsWPHkkZ1dfWLFy82aNDA1dXVnlveiXgRV1dwdSVMZvE3mKSXkzRzc3MFBQXm/zeqxcfH5+fnq1TyqioIISRDmNCAEEJyqUYNePEisPRpiI2UlP5emJtLOyR5wGRSQaUpiFh2CfzzIr4XnNyXlpz4t0BIbg6NDC88czCt12CtVh3UZRgbkpqTJ0+yXw4fPtyC1ymhCCGEEEIIyZO4uDj23Fx1dfX6lbNouXgUCaq3J3CAIEwmc968eTdv3vz16xeLxQKA9evXN2rU6MSJExKqjS859P59+P2b34DISJKRAdrawsw2dOhQDw+PL1++ODo6ihoJ2bULUlPpu3fAVrwTAMDSkqxZA9L8D0spnTKFPnwIJeei5uTQhAT48QM+fSLr1lVocl1dxs6dwGSS+HigFKpVA8V/6J2Frq6un5/fvHnzfHx8evTo8eXLF4F/ZKytrY8ePXrgwAExJjTs3r3b1NR04sSJHO3m5ubz5s1bs2bN2bNnxbWWAAoKVSCbAQCUlJSMjY1jY2OLLymlUVFRNWrUkG1UCCFUef1DPxwghFAlQmbNon5+EUFB7I2OJQkNRkZk9mzpRyV7CgpEUZFfhQYAYE/7qNpycqinJ7x/D2lpVEGBGBvDwIFk0CCo8NGGhYXU61g6ezZDicx01r0rWbXrqRgYKVRwFSTnYmNjX7x4wd4ydepUWQWDEEIIIYSQSDhOK7e3t1f8l16RcqD6+gJG6OhUaH5KBwwYcPfu3UK2XRmJiYm+vr4dO3Z8+PBhJctpCAzkTCDgkJYGUVFQt64wk6moqMyaNWv9+vXnz58XORJVVeLlBfv2wYMHNDERioqIlhbY25Ply6F0NXtJo5s2UT8/KF1GFAAgK4v6+ICDAxkxoqJrKCiAmVlFJ6mcataseePGDZFuqV27NsffchWRnJy8efPm58+fc+2dNm2ara1tbGxsJfuDLMjjx4/j4+OHDh0quSVq1KhRktAAACEhIZjQgBBC5caQdQAIIYS4MTQkU6cmMEr9LW1V/PxFU5MMGQIODrIJTOZMTPj1EgJNmkgrFJkKD6d9+9IjR+jHj/TnTwgLo69esZYto2PGQOnCHuXw5F523B+eG3RSk5k3vQXUyUBVwL1794p3VhVzcHBwdnaWYTwIIYQQQggJLz4+nv3S/N+scfh/jKFDQUuLdzcDXFwqMv/WrVt9fX0LuX0U/fr168iRIysyuQzw+W9VTEkJ1NSEn2/GjBmPHz8OKr1lRViKimTWLHLrFuPJE8b9++TJE3L4sJSzGSAvD+7e5ZLNUCwrC6S2dx/9n4mJSWxsLOV2HEk5LFu2bMiQIbVq1eLaq62t7erqylHBsbLbtGnTxIkT3d3d169fL7lV6tSpw34ZEBAgubUQQqjKw4QGhBCSU2TUqKLSp+UpMRjEzo7MnUsWLZJVVLI3ZAio8zzvgFSvTtzcpBmObGRn0ylT6LdvHEdpktxc+vgxnTOngtOHfSvg/6E4Ia6i9UiR/Hv27Bn7Zb9+/WQUCEIIIYQQQiLLzs5mv9QW7nSAKqt1a8I79Z84OJCZMysyvbe3d37JSQRlBAQEBAcHV2R+KSOdOvGveE+MjMDaWvgJNTQ0Zs6cuW/fvgqFpaYGBgYVmqG86PPnlP8ZHH/+QHi41OJBAKCjo1OtWrUvX75UfKp79+7du3dvHd9zQyZOnHjs2DFx5U/I3K1btw4cOPDixYt3797t2LGDvYiCeDVq1Ij98uXLlxJaCCGE/gWY0IAQQvJLtfQn5LwRI8idO6TMgXYAQCl8Ccg7uTft0LaUE3vTPr/PqyqfMjiRgQNJ+/agwO28A0NDmDsXNDSkHpS00W3b6PfvPPooff4cKva0qCBfwHePwAGoCnj//j37Zfv27WUVCUIIIYQQQqLiePFGKnwwX2VH9u8nzZsDx7kbhBAHB3LgAKiqlnvm2NjYmJgYPgNSU1O9vb3LPb8M1K9PeGxVBwAgBJo35/5QgrdBgwb5+vpWNDBZCQsTcAZHRgb980da0aD/9O3bt+J/srKzsydOnHjixAkdvufONGnSRE1NrWq8j4+Ojp44ceL58+dNTExsbW3Hjh3LP5mjIlq0aMF++fLly7y8PAmthRBCVR4mNCCEkPxSK13DMN/Zmevb+uREpufK5KM7U9+/zA38kO//Mvf4nrRty5MSYvh+4Ky0yL59ZPjwUmdPKCgQe3uyYQPp3Vt2cUmRvz/wyVhJSWFVrBKgsoqAh30CB6DKjslkhoWFsbc0+UcOc0EIIYQQQlWCkpIS+2VR0T9fZE5Tk1y4QBYvJs7OxMYGrKxI/fpk3Dhy7RqUrg0pqpSUlNzcXP5j4uLiKrKE9JGNG4mFBfeu+vXJihWiTmhnZ/ebb5EDuWZkJGCAqirR15dKKOivCRMmHDt2rIIvyH18fJo0adKuXTuBI0eOHHnmzJmKrCUFDx8+HD16dO/evbdt25aVlVV2AIvFGjly5MyZM0tSDRYtWuTt7R0dHS2JeOrWrVutWrWSy9zc3OfPn0tiIYQQ+hdgQgNCCMkvjkcwXA+kzEhj7d+U8vNHAXtnUSH9FV54YFtyanJVzGlQUCAbNjBu3CDu7qRXL+jfn2zdSu7cId27yzoyKaFpafwHkISEisxvX0eFwfcHBGNTRX7dqPJLSEhgrxlrYGCgj8+nEEIIIYRQ5cGRwcDg/wnnH6GgQCZPJleukOfPGS9fktu3yapVFa9xaGZmpsn3gAYAsLe3r+Aq0la7Njl0iDg6AvtjGS0t0rYtOXcOSm8+EUZOTo4679Mz5Rxp1w7YXspyGWBqCrVrSysc9B8HB4cmTZqcrNiGloiIiAYNGggzcvjw4T4+PgKzl2SFyWROnTp1ypQpLi4uEydO/PjxY7169T5+/MgxbMOGDQwGYxHbSb6GhoYjRoyo6IkwPBBCOnbsyN5y9+5dSSyEEEL/AnwhgRBC8ovFYrFfKnAraeh1JD0uhvtek4RY5rkjaTMWy+aQRYkzNSULFwLAP1grgDAYAo58UKzQv+9tu6i/eZobE8UlgQYA9A0V+gzRqsj8SP5xbPKovI/eEEIIIYTQv4mjJICurq6MAqn69PT0rK2t+exvNjMzGz58uDRDEo/69cmtW3D3Lr1/H/Lzib4+GTIEhHv1W9a3b99q1Kgh1vikyNCQNGhAeR2ZQQi0bFnBpxD/qNBQevYsJCRQFRXSuTPp1k3U/4yrV6/u3bv34MGDy70DQUdHJzIyUpiRFhYWLi4uXl5e48ePL99aErVkyZJv3759+vRJQ0MDAPr06ePj49OtW7fz58936NCheMzDhw/379/v7+/PkeLm7u7eokWLFStWqFbg8B1eunfv7uXlVXJ5586d7du3i30VhBD6F2B6MkIIyS9m6UMKyyY0ZGexon5xf+tcLOZ3UUYai88AVCnx3RsBAFCx7S+KSsRtkraBMZcEGm1dhR4DNfUNRTsuFFU6HH/bxMfHyyoShBBCCCGEyuH169fsl3YVO1UB8bdgwQI9PT2uXYSQDh06mJmZSTkk8VBQIL16MXbvZhw6RDZuLHc2AwC8ffu2adOm4otM2oinJ+Fag4EQ0qQJWbVK2gFVdrm5dPJklqsrPXGC3r4NV67QGTNor17w/r1I0zRq1Gjw4MHTpk0rdyD29vahoaFCDp47d66npyfHs0p58PDhwwsXLvj4+GiwlZwZOHDgpUuXhg0btm/fvqSkJG9v72HDhl24cKHsX0fVq1d3dnb29vaWRGzdunVjf8Dy/ft3jvM9EUIICQkTGhBCSH5xVGgghLMYwe+IwrRUfh8k0lNZ4d8KxB8Zkq0+fUBFhWevpSWpcL68TQ3lGYsMatVV1tH970cFDU2GTQ2l0dN0XNrhZv2qz9jYmP2yoKAgIyNDVsEghBBCCCEkkujo6Js3b7K3NGnSRFbB/Av69es3efLksjkNCgoKbdq0OXLkiEyikitXrlypXakPZdDRId7epH17YK8EUK0a6dOHeHmBsrLsIquEioroqFH07l1ITf3byGTS4GDWjBkQECDSZBs3bvz27duBAwfKF0vdunWDgoKEHNy+fXsjI6PTp0+Xby0JKSgomD59+oEDB8qWqWjTps2zZ8/u3r1bq1atXbt23b59u02bNlwnmTZt2u7duyURnqGhobOzM3sLnjqBEELlg8WgEEJIfnFskubIbwCAvBwKAs4egNxcQSNQZUPc3MDXlz59CrTMb66WFhk1CgwNK76KsZnCzGUGGWmsn2EFLCa1sFYyMsEfG/4Vqqqqampq7Kdjvnz5snv37jIMCSGEEEIIISEtWrQoPz+/5NLY2Lh169YyjOdfsHHjxgYNGmzfvj0yMjIlJUVDQ8PMzKxr166bN29WUlKSdXSy9/Pnz4YNG8o6iorR0yOnT5Pfv+mNGxAXBzY2pHdvwfUj5UpQEOvYMUhMJADU1JQxcSLUqiX9KOiOHfT9ey7PcwAgJoYuW0Zu3QKGsNtQVVVVL1++3KpVKycnpxYtWogajI2NTUFBQXR0tLm5uTDjt27d2r9//379+vEqyiJ9GzdutLe379GjB9feWrVq3bp1S+Ak3bt3X7hw4cOHDzt27CjuAKFHjx5v3rwpubx9+7a7u7vYV0EIoSoPKzQghJD8Uix9eF5hIefpEqaWiurqnGUb2KmoEgtrfAld5RBCjh4lPXoAx0GwlpZk5kwyZYoYl9LWZTg1UW3YTA2zGf41PXv2ZL988OCBrCJBCCGEEEJIeLt27Tp37hx7y+TJkxVFPJkelcOQIUPevn374cOHZ8+evXr1KigoaPv27ZjNUCwhIaFx48ayjkIcrKzIjBlk3ToyYUJlymYoKmLNns0aMQJ8fODZM/rsGXh7s4YOpR4eUGbvkMQ9egS8T22gP37Q589Fmq9GjRrHjx8fMmRIbGxsOcIxNTW9ffu2kIObNm06aNCg6dOnl2MhSbh48eLhw4fLXaCiBCFkwYIF69atE0tUHDierjx58iQzM1MSCyGEUNWGCQ0IISS/OJ65lD2mzsRc0ZDva2ajagqWtvj4oCpSUSEHDzLOnIHBg0nbttC5M5kyhXHjhnizGdC/rF+/fuyXfn5+MgoEIYQQQgghoeTm5rq7u8+ePZu90cDAYM6cOTKK6F9kbm7evHnz2rVrM4TeYl7lpaenKygoaGpqyjqQfxedOROuXYOUlFKtSUnU25t6eEg1lJQUmpDAb0BeHty/L+qsPXr0mDx58uDBg4uKikS9t0aNGuzVGQXauHFjUFDQyZMnRV1IvAoLC1euXDlv3rx79+4JWV6CPzc3t7i4uHv37lV8Kg4NGza0sLAouczPz5e3YzsQQqhSwJ8sEUJIfhFSqvoC5VaPrksfTU0t7n+Za2iQ9j00Ce8KDglxRRHfCxLiRP60g+RFgwYMT09y9izj+HGydKlYTppAqFinTp3Y/wr68uVL+XZ7IIQQQgghJAXv379v1KjR3r17Odo9PT3FVRqdUoj6Wfj+RW7wp7zcHDzbsaqjFN68oUuWsGbNotu2QVRUuWdKSUkxMDAQY2hINM+e0SdPuBdFKCyk9+5BYKD0gsnJAUE5BzQ7uxwTL126VEdHpxw1BkxNTTlOvOVPTU3twoULCxcu/Pr1q6hriQWl9Pr16w0aNAgICHj//n29evXEMq2iouKmTZsWLVpUdjtZBRFCunXrxt6ydu1a8S6BEEL/Aqy3hhBC8kuYhIaGzVQTYose++ZkppX6gVtTm9G6s0bzNmplb6EU/G5mvX+Zl5rMzM1lqakx9AwUnFuqduqtSVhMeP+evnkDioqkRQto2BD4JEQghKquatWq1a9f//Pnz8WXlFI/P7+RI0fKNiqEEEIIIYQ4UEq3bdu2ZMmSsluTJ0yYMHr0aLGs8vxBzjO/7OR4Vn4+iwDoGirYVFcaPlFHXQN3i1VF4eF03jwaEgK5uQBAAaiXF2nenGzfDqqqok6WmZmppaUlgSiRUOiJE8Cnwn9KCuvQIca+fVKKxtgYtLQ4a0WURhwcyjExIeTo0aONGjVq3bp1x44dRbqRJeK5G3Xr1t20adOgQYPevXunrq4uYqQV4ufnt3Tp0sLCwq1bt/bo0UO8k/ft23fHjh1Hjx6dPHmyeGdu3br10aNHSy7j4+P37t07Y8YM8a6CEEJVGyY0IISQ/OKo0MjrA0bXfpq16yvfupSVlMgszKdKysTASKH7QE27msplB1MKx3anBn3ILyr8Lz0iJ5uVk82Kjy1i3L3ZIfwE/fXrv0/sGhrEzo54eEDr1uL+yhBClUDnzp1LEhoA4MGDB5jQgBBCCCGE5Epubu64ceMuXLhQtmv8+PEHDx4UyyqXT2e8fpyTl/ffh2gKkJrETE1iJsQWzVxqoKmNOQ1VS0QEHT2aRkaWakxMpLduQWIiOX8eFEV7op6VlSW98ybS0+m7d5CcTBwcoH59wIM/ACApiX8/iY+XTiAAAMrKxM6O87uLnZkZcXUt39wmJiZeXl5Dhgy5ePFi27ZthbwrOjraxcVF1LXGjRv3/PnziRMnnjt3TtR7yycgIGD+/PmxsbFr1qxxdXUlktl/tXfv3o4dO7Zs2dLR0VGM07q5uU2aNCk/P7+kZdasWYaGhkOHDhXjKgghVLXhzzQIISS/OPaX8CkBZ2WnPG2R/optRqt3Gq/wNJq+WJ9rNgMA3L6cxZ7NUKLl7wvOvhvo169QcnJedjYNCmLNnk1v3qzQl4EQqpy6dOnCfunr6yvqvg2EEEIIIYQkJykpqUOHDmWzGdTU1Hbt2nX06FGR6qjz8tk/783T3JJsBnbRv4tO7E2r+BJIrtD587m/b6aUvntHN28WdcK8vDw1NS7lM8UsPZ1OmsTq0oWOG0cXLGANHky7dKHHjkl8Xfkn8GOsdD/nkiVLwNSUe5+CAunUqSLHibZr1+78+fNDhw5dunRpthBHV3z//v3Zs2ccn/2FtG/fvsDAwGOS/x4rLCxcsGBBr169hg8f/uXLl0GDBkkomwEAHB0d9+zZ06lTpwMHDmRlZYlrWgUFBY4TkVgs1ogRI/z9/cW1BEIIVXmY0IAQQvKL47OHMGXcGHwf17CY8PFNbtlsBoPc6E5RZzQL07jck5AAW7dCerrApZEIkpLg61eBuwQQkq1WrVqx/7WTkJDw9u1bGcaDEEIIIYRQidjY2DZt2rx584aj3dnZOSAgYObMmeJa6NHt7Nwcnu87I8MLon4WimstJHtfvtDv33n2sljw5AlwOw+Uj6KiIkURizqILDmZurrSu3chJua/ltxc+v073bqVLl0q2aXln55eRQeIl4MDWbwYzMw429XUSOfOZM2aCk7foUOHgICAyMjIWrVq8S+f8Pv37169em3atMnAwKAcC6mrq1+6dMnDw+PDhw/lDVawlJSUmjVrfvv2LSgoaMKECWJJU+Nv8ODB9+7d8/X1tbCw6N69+9q1a2/duhVT8iervCZMmDBlyhT2FiaTOXbsWCaTyesWhBBC7DChASGE5FdiYiL7pa6urqgzZKSxvA6ne65M3rg4yXNl8pGdKUmJXH5Q7hl1WLcggdck9OdPunu3qEsjruiZM7RXL1bXrqx+/Vhdu9Levam3t6yDQog7NTW1Tp06sbdIrZgkQgghhBBCfCQlJXXq1Onr16/sjYSQhQsXvnr1yqFcJ9BzVVhAU5P4vW3KzaFvn+fyGYAqF3rvHmRk8BuQkADR0Vw6srIgJgYKuWS3KCgoSPqdJXV3p9++cenIzqZXr9JbtyS6urzr1g1UVHj2amjAoEFSjAYAgAwYwPDyIl26kOrVwcQELCxIkyZkxQpy5AiI44W9qanp2bNnr169umnTpiFDhiQnJ5cdc+vWLRcXl1mzZo0fP77cCzk4OBw6dGjAgAGxsbEViJeniIiIFi1adOjQ4fr16+XLuiifBg0aXLt2LTIycsqUKTk5OXv27HFycrK0tBw/fvydO3cKCgrKN+3evXv79+/P3vLly5fr16+LI2SEEKr6JJwcihBCqAIKS38STk1NFen29y/ybl7MSOaWwcDBKDdKwIjSz4lQ+bBmzYK7d/8e6pGTQxMSICwMPnwgW7bINDSEuOvbt++NGzdKLk+fPr1mzRp9fX0ZhoQQQgghhP5xmZmZ3bt3DwkJYW9UVVU9fvz4sGHDxLtWdharoEyNQw5ZGXgum8QkJdEjRyAsjFJKjIzI2LEgvmwV7gQ+eMnPB/ZC9CwWPXIEbt6kCQlQWAgaGsTGhixeDI6OJUNUVFTy8vIkEy4AAISE0MBAnr2ZmXD8OPTqJcEA5Btxc4OrV+m7d9x7mzQh3bpJOSQAgOrVybFjAEAyM0FNDSRQw8PZ2fn9+/fLli2rU6fO5MmTO3XqpK2tnZ+fHxgYePbs2YSEBC8vr7Zt21Zwlf79+3/79q13795Pnz7V0NAQS+TFXr9+7erqunz5co7CBlKjo6PTt2/fvn37Fl+Gh4ffunVr48aNI0eO7NWrl6ura5cuXVT45MqUkZKSYm5urqyszJ4ScfLkyQEDBog5dIQQqoqwQgNCCMmvJk2asF8+ffpU+Ht/hBRcPZcuTDYDACix8gWMkOhn738D3b27VDZDiawsev06PXpUFkEhJMCgQYO0tLRKLjMzMznOfUQIIYQQQkia8vPz+/Xrx3HuuK6u7oMHD8SezQAAGpoMJSUBh7VrauPzVYmge/eyevWi+/fT+/fhwQPq5cUaOpQ1Zw4UFUlw1Tp1gPD9HdfR+XtYQFERHTOGbtlCP3+G2FhISoLISPr0KWv0aHr2bMkdGhoaHCeKihf18eF/TiiNiYGcHMkFIO8IIceOEWdnzqQBFRXSogU5eFBGYf2flpYkshmKqaqqbtu27dmzZzk5OUuXLh07duzMmTOfP3/u7u4eFBRU8WyGYh4eHg0bNnR1dS136YKyLl261K9fv2PHjskqm6Gs6tWrz5o16/nz50FBQc7Ozp6enubm5tOnT+f496jEnz9/Ll26tHPnzpUrV06aNKlVq1Y1atRgMpkXLlxgH/bgwQPJJjwhhFBVgT9wI4SQ/OL4aCFSQsP1CxnpacJuE8lTUBcwQqxJ1v+ioiK4do1LNkOxnBzw9gYWbutBckdLS2vcuHHsLbt3785i35CEEEIIIYSQtDCZTDc3t0ePHrE36urqPnz4sFWrVpJYUUmZ6BvyqwCvpkGatlaTxNL/OLp7N923j/Nwh+RkuHaNTpsmuXVJz55gbs5vgKUlaGsX/5rl4UGfPYOyL3ETEujOnfD5c/GVjo5OOt+Eg4pK4HmE6H9ycyElRYIByFBYGH35EoKDgf+hHrq65NIlsmQJad4cHByIgwNp2ZKsWkUuXABNTWnFKjO1atXatm3b8+fPP378+Pbt29OnT7u6uiqKNYviwIEDWlpaPXr0SEpKqvhsPj4+s2fP9vPz6yaT4hmCmJmZzZgx48mTJwEBAdWqVRsyZEj9+vU9PT1DQkLS0tJCQ0N37drVvHnzhg0bXrhw4efPnwwGo0mTJmvXro2Li9u/f3/fvn1NTExKZsvLy/vw4YMMvxyEEKosMKEBIYTkV9u2bRmMv39Rf/v2LUHgx1QAAEiILYqPFeGAxj+afGs2MhjQooXwsyEu/P3p7998+unv33iuB5JP8+bNU1ZWLrlMTk6eNm1aYmKiDENCCCGEEEL/IErp5MmTfXx82BvV1dVv3brVqFEjya3boaeGqjrPLfvWtspWtkqSW/0fFRtLvbyAayJ1URF99ozeuiWppXV1SZcuoMTj99TQkMyZ89+v4+PhyROe79Hj4+nmzcW/1NfXT05OFnukfxkbCxigpgZV7txAeuIE7daN1a8fa+hQ1oABtHNnumYNv+odCgpk4kRy6RLjwQPy4AG5cIGMGCGgGgcSmqKi4vnz55s2bVqnTp1bFfvjGR0dPXXq1Dt37tSrV09c4UmIlZXVihUrwsLCdu/eHRoa2q9fP1tb265duwYGBq5evTouLs7Hx2fXrl3FFRrat2+vpqYGAAwGgyMDLzQ0VEZfAUIIVSaY0IAQQvJLX1+/Tp06JZeU0ufPnwtzY2REYU6WCNv9b1tNTlSz4tVLatUi48cLPxsqi4aFCTi2IyeHRkRIKxyERGBpaTlixAj2ljNnzpiamrZo0WL9+vVBQUGyCgwhhBBCCP07KKXTp08/duwYe6OSktLly5dbtmwp0aWdmqg2b6Ouqsblxae5peIYd12Jrv5vogcOcNZmYJedDaVrtosXWbmSdOgAKiqcHYaGZOpU+P/3G718GeLi+MxDIyMhPx8AdHV1VVVVo/l8RRVDBg0CHR1+A8zNQV1QYc5KhbVgAd20iQYHQ3o6AYCcHPrjBz1+nI4YAYWFso7uH6WgoLBhw4Z58+aNGzfu7du35Z7n0KFDbm5uTk5OYoxNoggh7dq1O3ToUGhoaGpq6s+fP48dO9a1a1cFBZ7VfapXr85++efPH8mHiRBClR4mNCCEkFxr164d++WzZ8+EuYv3z8x/aWj9/SdAxVjnc++l1Nyi7DBiY0N27AC2/dmoPIyMgMH331wGgxgaSisahESzdOlSVVVV9hYmk/n69etly5bVr1/fwcHB09NTsjVUEUIIIYTQP6yoqGjcuHEHDhxgb2QwGCdOnOjevbsUAhg0WrvPEC0zK0VlFQIABEDPkNGgqeqsFQZa2vhwVQJ+/hQwID5egqszGOTIEbJkCWnYEExNwcAArKxIq1aMI0fIpEklo2hYmIB5srJKDoNo3779/fv3JRWwgwNp0IBnr5YWTJggqaVlgZ4+DTduQE4OZweTSd+8oUuXyiIo9J9FixYdO3Zs8ODBmZmZ5Zvh6dOnvXv3Fm9U8sbU1JT9MjY2VlaRIIRQJSLOo5IQQgiJXevWrffu3Vty+erVK2HusqmhrKnNyMrgWaRBW0dhhodeZERRUgLT0FihfmMVTe0eEGZPV6yg4eGQmAgMBhgZEQcHsn49mJmJ4Sv5txEXF2pmxm+LiaUl8HkAgZBM2dnZbdq0afbs2Vx7v3//Pn/+/A0bNqxZs2bq1KkM/rk7CCGEEEIIiSI6OtrNze3p06cc7Tt27HBzc5NaGG27arTpohH1szDmT5GmBrFzUFbXwJ97JYbXOQ7CD6ggQsi4cTBuHMnKgvR0MDQsW7CBaGpS/pMoKYGGRvEvBw4cePjw4bFjx0okWgCyZw8MHUpDQjg7NDXJoEFEKnk/0nP+PJdshmJMJn3+nKSn8y9ZgSSqd+/eV65c2bhx44YNG8pxe1RUlI2NjbiDki9GRkbslykpKbKKBCGEKhH8yRshhOQax7Fqnz59yuJ6imRp+oYKJmb8UtaqmSmYWyu1aK/WZ4hmi/ZqmsV7SmrUIF5ejAcPGJcvM3x8GH5+5MQJzGYQD21t0rAhz15CoGlTUFOTYkAIiWbWrFl79uxR4/1dmpKSMmPGjHbt2uHpjwghhBBCSCwKCwt3795dt27dstkMGzdunDlzppTjIQSs7JSat1FzbKyK2QwSRfX1BYyQ2utqTU0wN+dy/AQA6d4dStex4xxgZAT//0L69OkTGBgYJrCoQ7np6ZHLl0mvXmBh8V95SHV14uBAPDzI6tWSWlQmoqJoTAy/AdHR9MEDaUWDuFu/fv2RI0d+//5djnuzsrI0NTXFHpJc0Sn9N1hGRoasIkEIoUoEf/hGCCG5ZmZmxp6YXFRU9P79e2FuHDRaW8+Q+8kT+oYKg8dq87xTWxsaNQInp5KdBEgsyNatxNGRe5eTE2P9einHg5CoZsyYERoa6uHhUaNGDV5jnj9/Xr9+/eXLl+MHcoQQQgghVG75+fmHDx+2t7efNWtW2aPNNmzYsHjxYpkEhqSD4eYGWlq8uxng4iLFcHhwcSEODjx7FRWha9eSKxUVlcmTJ2/btk2C8WhpkQMHGA8ekNOnyZ49DB8fcv8+GTVKgivKRFwc8P+wSSlERIg8bXo6XbeOurnRgQPp6NH0+HEoKip3jMjMzGz69OlLliwpx71MJlNRsYqXFdcq/febMFvXEEIIYUIDQgjJuxYtWrBfvn37Vpi7LGyURk7WMTFXJORvIyFgYq44aqqumaWSeINEgmlqEm9v0rkzGBj8bTQyIt27k/PnsTwDqhQsLCw2bNjw48ePHz9+7Ny5s127dmUPmMjPz1+3bp21tfW8efOCg4NlEidCCCGEEKqkYmJi1qxZY2NjM3ny5F+/fnH0KioqHjhwwMPDQxahISlycSHNm/PqJA4OZNYsaYbDIw5CNm8mFhbcu1xciLs7e9usWbN8fHzKt2ddBJqapG1b0q8fODoC+/OgKkNPD9TVBYwRsdQovXqV9uxJDx2iz57Rd+/oo0d0zRraqxdIrqLGP2DBggVPnjwR8hkmO0opqZLfumw4MjaYkj5DByGEqgRMaEAIIXnXrFkz9kt/f38hb6zlqLJovWH3AVoO9VTs7JVr11fpPkBr0XrDmnWUJRAmEoK2Njl+nHHzJlm4kIwYQTw8GDdvksOHoaoX00NVT40aNWbNmvX48eMfP36MHTu2bFpDWlra9u3bHR0dq1evPnbs2AsXLuTl5ckkVIQQQgghJP/S09O3bt1qYWFhYWGxcuXKuLi4smMsLCwePHgwZcoU6YeHpI/s3UtatgTl0o8vCCG1a5NDh7ieASEDdeqQY8eIk1OpsyeMjaF/f3LyJCiUqpppYGDg5uZ26tQpaQdZxVSvTvjnKxgbky5dRJjw4UO6bh2NjCzVyGTS4GA6YQIkJpYnSASgoaGxefPmKVOmFBQUiHQjk8lUUOBecbbKYLFY7Jdln6gghBAqq4pX70EIoSqgSZMm7JefPn0S/l5lFdLTFV+WyxlLS46NGmKWk0N37IAPHyAjg6qoEFNTMn06NGwowRXRP8zOzu748eNjxowZN25ceHh42QEREREREREnT540NDScN2/e7NmzVfkeNIsQQgghhP4FaWlpYWFhISEhgYGBb9++ffv2bWFhIa/BDAZj/Pjxmzdv1tPTk2aQSJbU1YmXF5w4AXfvQkICUAp6euDsTObNE7xBX5rq1CE3bpCXL+nt2zQvj1hZkcGDgWvZBoDWrVufPXtWygFWNYRAt24QHg48/sYgjRuDsbGwszGZdOtWSEjg2knDw2H5cnLwYPkiRW5ubj4+PvPnz9+9e7eQtxQVFeXm5qrL1Z9xCSgqfaBJlU/gQAghscCEBoQQkndOTk4MBqMkezciIiIrK0uzsu/pz8qChATQ0Sl1/gKquKAgOns2/fEDKC1uoIGB9P170r8/WbVKppGhqqxNmzZBQUHr16/ftm1bfn4+1zFJSUkeHh6HDx/euHHjoEGDcAsCQgghhFBll5+f/+bNm4CAgKioqOzsbB0dHUNDQxMTE1NTUzMzMw0NDW1t7bS0tKSkpPj4+MjIyF9skpOThVmCENKrV681a9Y0aNBAwl8Nkj8MBhk/HsaPl3UcgjAY0Lo1ad1aYJX8mjVr/vjxQxohVWlkzhz4/Jk+ewZlCvWTevXI9u0izPXmDY2I4NNPg4NJfr68VASphE6cONGsWbNTp06NHj1amPFfv361s7PjOJGh6sEKDQghVA5V/N8GhBCqAjQ0NGxtbUu2PlNKQ0NDGzVqJNuoyo0+egT79tE/fyA7G1RUiIkJ9O1LJk6smoc7SllSEp0xg8un8ZQU6uUFurpk9mwZRIX+DWpqauvWrZswYcLGjRvPnDmTm5vLddjPnz+HDh26bt26adOmDR482ABTmhBCCCGEKqGoqChPT89Tp06lpaVJaAklJSVXV9f58+dX3g+/CHFwcHCIjIysCntUZIvBICdOwJo19OFDiIqC4nfDpqakYUPi6SnSmZ705Uvg8dH1P0lJEBkJ9vYVi/jfpaOjc+3atXbt2tWoUaNly5YCx587d65Xr15SCEy2lJSU2C/5FChCCCFUAhMaEEKoErC3t2ev5f7r169K+kyHbt1Kz5yB1NS/LQkJ8P07vH9PDh0CTEmuGNaaNcBrb0FuLr18mYwdCzo6XHrz8yEsDHJywNYWDA0lGiSq2mxsbA4dOrRp06azZ89evHjx9evXzDKbZgDgy5cv06ZNmzlzZuPGjZ2dnWvXrm1lZWVtbW1paamrqyv1qBFCCCGEkLAopXv37vXw8MjOzpbQEsrKyrNnz3Z3d7fgUbcfoUpKWVm5QYMGb9++7dixo6xjqeQUFMjq1WTRIvrkCYSHg4kJ6dChPBVAS1f+54LSsnUgkEgcHBxOnz49aNCgp0+f1qxZk8/I4ODg48ePf/jwQWqxyYpK6ZofvOpcIoQQYocJDQghVAlwPMeJj4+XVSQVQe/c4chm+E9+PvXzg7VrycqVsoirqmCxyJcvlM+A379p165UW5uoq0OtWmThQjAwgIwM1tKl8OkTxMdDYSHo6xNra7J4MdSpA4mJoK2NZ4KgctDT03N3d3d3d8/IyHj16pW3t/e5c+fK7jkoKioqPi+ZvVFXV9fOzq5mzZo1a9Z0cHBwdHSsU6cOx/YFhBBCCCEkE0wmc/z48adOnZLE5NbW1h07dmzTps2IESPwQHFUVXXo0MHPzw8TGsRDXZ306FGhGZo2pUePEj774/X1wdq6QksggC5duqxbt65z585+fn41atTgOubHjx89e/bcuXOnpaWllMOTPo4zJjhOoEAIIcQVJjQghFAlwLFlOSsrS0aBVMzBg1yyGYoVFdEHD8i8eSLVBkSlpKTQ9HR+Ayil0dEQHU0B4MMHePkSZsyAY8fg27e/YxISaEICHToUNDQAAFRUSLVqeCYIKjdtbe1u3bp169Zt4cKFc+bM8fX1FXhLWlpaQEBAQEBASYu6unqzZs06dOgwcODA2rVrSzJehBBCCCHEz5w5c8SVzaCsrGxjY2Nvb1+3bl0nJ6emTZtWr15dLDMjJM/69u07ePDgDRs2EPyILQdI27YMOzv6/TvPATVrgrq6NEOqqsaNG0cpbd269YEDB/r168feRSk9c+bMwoULN27cOHz4cHGtWFhY+PPnT0qpra2tsrKyuKYVi4KCAvZL3MKBEELCwIQGhBCqBCjlt/G+coiPp3/+8BsQFUUfPCD9+0sroCpHQUGknAMaGQlLl0LpD1H/KSyE/x+FS+Pj8UwQVHG1a9e+d+/e48ePV69e/fTpU5HuzcnJefz48ePHj5cvX96iRQt3d/dBgwbhpj2EEEIIISm7fv36nj17OBq1tLR69OjRoEEDfX39lJSU+Pj4uLi46Ojo+Pj4vLy8rKwsXV1dTU1Nc3NzExMTGxsbW1tbGxsbGxsbc3NzBn6+QP+eRo0aaWtr3759u1evXrKOBQEoKcGECbBuHXDbH0IsLcnq1dIPqqoaP358nTp1Jk6cuGbNmu7du1taWiopKf38+fPy5ct6enp3795t2LChWBaKi4ubOXPmp0+fkpKSAMDAwMDJyWn37t1mZmZimb/iUlJS2C/19PRkFQlCCFUimNCAEEKVQHJyMvullpaWrCIpv5gYrp8P/2Kx4OtXwISGctPTI/r6VKTjSLhmM5SFZ4IgMWnfvn379u2Lz8W8fv16eHi4qDO8evXq1atXK1asWLp0qZubm6Ii/iiLEEIIISQN+fn5c+bMYW8hhEyfPn3t2rUcBQURQvytXr3aw8Oja9euEt2W/e3bNx8fn6SkpB49enTu3FlSy4SFsXbvhj9/SH4+aGtD69Zk4kSoVNvNydChkJxMT5yA0o9TiJ0d2bABbGxkFFfV5OLiEhgY+PTp0xcvXnz+/LmoqMjCwuLYsWMtW7YU1xKBgYGDBg0KDQ0taUlNTQ0LCwsMDPT29hZXzkQFxcXFsV8aGhrKKhKEEKpE8CkwQghVAl++fGG/rJTnyWlqgqqqgDfo+BN8BTVtCt++gSTqeeCZIEh86tat6+np6enp+fv37/fv34eEhERERPz+/TsqKioqKiovL0/gDD9+/BgzZsyKFSvGjx8/bNiwmjVrSiFshBBCCKF/2fHjx3/+/Mnesm3btrlz58oqHoQqr969ex8+fHjVqlXr16+XxPxFRUWLFy8+e/bsiBEjzM3Np02bNnz48NUSqDRAt2+n585BQgIA/PcY4vVruHGD7N8PdnZiX05yyPTppGtXun07REXRggKioQH16pH580H+dxN9+kQPHIC4OCgqAl1d6NyZjBol58U1GQxG8VYHSUyen58/cuRI9myGEj9+/Bg1atS7d+/U1NQksbRI/pQuYWthYSGrSBBCqBLBhAaEEJJ3aWlpnz59Ym9xcnKSUSwVUL06qVaNZmTwHKCvT7p2lWJAVRBZsgT8/WlwsEh3UQChTqqIiqK+vmTgwHKFhhAXVlZWVlZWA0t/U8XExPz48ePHjx+hoaGBgYEBAQGJiYlcb//9+/fKlStXrlxpb2/fvXv39u3bu7i4GBsbSyV2hBBCCKF/SGFh4ebNm9lbunfvjtkMCJXb8ePHnZ2dGzZs6OrqKt6Zs7KyBg4cqKysHBwcbGBgAABjxoxp0aJFnTp1hgwZIsaF6JEj9MgRyMoq1cpk0uBgmDiRXLkCOjpiXE7iatQg+/eDkI9H5AGldMkSeucOsB9e8Po1XL1KjhyBf/Vz8bZt24J5PxMLCQnZtGmTJJJ7RMWRIGhtbS2rSBBCqBLBhAaEEJJ39+7dKywsLLm0tbWtlKm7DAa0awcREcBkcu0ndesC/gRfQerq5NQpmDyZfvkC+flC3iTsx/XiM0EQkjAzMzMzM7O2bduWtHz79u3evXunT5/++PEj11tCQ0NDQ0N37doFAHZ2diYmJurq6s2aNXNycmIwGDplnqMpKCgYGhpaWFjgQZUIIYQQQsI4c+ZMZGRkySUhZNOmTTKMB6HKzsjI6Pr16506dbK1tW3cuLG4ps3IyOjWrVu9evX279+voKBQ3GhoaOjt7d2tWzcXFxcrKyvxrJSVBWfOcGYz/B8NDaVr1jA8PcWzVlXi78/y8oLUVMJggJMTGTeu3FUw6bp19NIlzic/hYU0IADGjCHXroGyshgCrmyePn3K5PHUEQBYLNbLly+lGQ8vUVFR7JeY0IAQQsLAhAaEEJJ3165dY7/s0aOHjAKpKOLhAZ8/0/fvy56JQGrUINu3yySqqqZaNXL1Kly9CrdvQ0YGFBXRwEABJ30Iz8hIPPMgJAoHBwcHB4fZs2c/e/Zs/fr19+/f5zM4IiIiIiICAPz8/ATObGBg4OTk1KxZs06dOrVs2VJFRUVsQSOEEEIIVRVMJpOjPEO/fv3q168vq3gQKqfUVHrxIgQGUgUF0rw56dsXNDRkGI6Tk9O+ffuGDBni7++vq6tb8QnT09O7du3atGnTXbt2EVJq50LDhg3nz58/dOjQJ0+eKIvjPTe9coWyJTmVRT59AkqBVJp6BxKXnU1nzKDv3kFGBhSf0HH/Ply+DDNnknJU6YiOpjdv8trHQkNCYOdOsnBhxSKulDL41IUVboB0pKWlsV9ipUmEEBKGXJ+ohBBCqKCg4M6dO+wtffv2lVUwFaWkRM6dI336lKp9p61NXFyIlxeYmMgusqqFEDJgADl2jFy6RK5eJY6O4plWT4906SKeqRAqlzZt2vj6+r5+/bp///4l+40qIjk5+dGjRxs3buzYsaOBgUGvXr327t0bHBxMyyRdIYQQQgj9s86ePctxHvmSJUtkFQxC5UO3bWP16kXXraM3bsDVq9TDg/bsSb28ZBvV4MGDe/ToMWrUqIp/AElLS+vcuXPz5s3LZjMUmz9/vpmZ2bhx41gsVgXXAgAaEAB856FpaZCcXPGFqoiiIjpqFPXzg9Jv0+nPn3TtWnr1qqjz0WPHIDaWZzeTCS9elCPMKkBVVZX/ADnZxsBRRkIszzcQQqjKw4QGhBCSa+/evcvMzCy51NLSateunezCqTBVVbJ3L+PmTbJoEQwaRGbMYFy8SC5eBFNTWUdWZZGVK3klixBTU1KtmrDz1K0LtrbiiwuhcmrevPmVK1d+/fq1ZcuW5s2bMxji+Wk2Ozv79u3b7u7ujo6OBgYGnTp1WrBgwYkTJ548eZLFo5IqQgghhFCVl5eXt3LlSvaWbt26NWnSRFbxIFQOdPlyevgw/P79t4nFouHhdMMGeuyY7OICAPD09ExKStqzZ09FJklLS+vatWurVq127tzJNZsBAAghXl5eCQkJ7u7uFVlLWIRgeYYSdN8+GhDAvS8lBfbsgdxc0WbkWx4DAGhKCv+Mk6qqZs2a/AfUqFFDOpHwp1n6qBH2B78IIYR4wYQGhBCSazdu3GC/NDY2VlJSklUwYmNmRmbMYGzfThYtgrp1ZR1NVdeoEWPLFlK9eqmnCQwGqV2bHDtGzp4lzs6go/NfO69nH9Wrkx07JB8rQsKysLBYsGDB69ev4+Pjvby8pkyZ4uTkJK5tDampqQ8fPty2bdu4cePat29vZWW1YMGCoKAgsUyOEEIIIVSJeHp6RpZ+c7Z8+XJZBYNQeXz4QG/c4P7COD2dHj0KiYlSj+kvJSWlc+fOrV+/PjAwsHwzpKend+rUqU2bNtsFneOprKx86dKlV69erV+/vnxrlSBNmgDfzHKiqwv6+hVcperw84OiIl6dNDyc+viIf9F/MqFk5cqVVlZWvHotLS1XrVolxXB40il5CgcAcnMQBkIIyTlFWQeAEEKIH47Nx2I57FBSmEyIj4eCAjA3hyqQdVGVtG9PmjaFAwfg0yeal0fU1aFFCzJ+fPFvE7lyhXz/Tp88gcxMcHSE69fp27d/n+loaZG6dcmuXXgmCJJPhoaGw4YNGzZsGABkZmYGBgaePXv2+/fvWlpaKioqRUVFZfc6FBUVxcXF/fz5M5/HmaMcUlNTt23btm3btnr16g0fPnzYsGHW1tbi/0oQQgghhORMeHj4hg0b2Fv69OnTokULWcWDUDnQ/fshJYVn958/dO9esnq1FCPiZGtru2XLlrFjx75//17U+nO5ubm9e/du2bLl1q1bhRmvo6Nz7969Vq1amZqajhs3rlzxAgCQfv3gyBEaEcFrAG3YkFetCIljMqmvL71/n+TlgbExcXODWrVkE0mxggIaH89vAIsFr1/DiBEizGlnx7+fGBj8mwkNFhYW8+fPX716dXKZE0/09fVnz54tJ5/lU1NT2S8VFfElHUIICYZ/VyKEkFzr0KHD5s2bSy7V1NRkGAxPWVl0zRrw96cpKcBkgq4usbcnq1aBpaWsI0P/p6FB5s8HAO6faGvVIiWf8Lt1I9HR9MoVCA8HY2PSpw84OkotTIQqQktLq2XLli1bthRmMJPJ/PHjx+vXr+/fv+/n55eUlCTwlqCgIA8PjyVLlrRr127ChAkDBgwQeEInQgghhFAlRSmdMGFCTk5OSYuSktKmTZtkGBJC5REXJ2BAWJhU4uBn1KhRBw8evHz58uDBg4W/i8VijRgxwtraeufOncLfVa1atTt37rRp08ba2rpjx44ix1pMUxPGjIGtW4FbqXxSqxaRVSmXjx/pkiX0+3coLKQAAECvXSMuLmTnTpDV87T37wVXAWEyRZqSjB9Pb9yAmBju3QwGtGkj0oRVibu7u56e3ubNm0NDQwsKCgBASUnJ3t5+/vz5Y8aMkXV0AAAPHz58+/Yte4vAkzIQQggBJjQghJCcs7W1Zb9MS0uTUSC8xcfTUaNoSMjflrQ0+usXfPtGtmwB4d4sIvlibk6kc6wmQrKjoKDg4ODg4OAwduxYFovl7+9///79p0+fvnnzJisri8+NlNLHjx8/fvxYT09vxIgREydOrFevntTCRgghhBCSjj179jx58oS9ZdasWbVr15ZROAiVV0FBRQdIHiFkyZIl69atEymhYf78+SkpKefPnxe1FkLNmjW9vb0HDx786tUrO0F7/XkhY8dCZiY9exZiY/+2KiiQOnXIgQOgrV2+aSvk82fWlCmcr/lTU+ndu5CURLy9Qfr74FNS6JIlfM6b+E/pR3+CmZiQ/v3p0aPAreggqV+fzJwp2oQCpafTzZvh0yfIyAAlJTAxgeHDSe/eYl5FTEaMGDF48OA7d+4U/yvWpk2bnj17qqioyDouAIC0tLSxY8dSSktaateubSvqNwBCCP2TCACsWLFitUwrayGEEOIlMjLSxsam5NLKyorjBFMZo5QOGED9/bl2Ejs7cv066OpKNyYkB1JTITcXjIzw8BFU6TCZzO/fv3/8+DEoKOjbt2++vr55eXn8b3FxcZk3b96AAQNkVlUVIYQQQkisPn365OLiwv5TkI2NzZcvXzQ0NGQYFULlQAcOpO/e8RlAunQhx45JLR5emExm9erVr1271qBBA2HG7969++DBgy9fvtTT0yvPesnJu4cPP/Hu3YuWLdU1NaFhQ+LuDurqIs8TGcnatYv8/k0LCoiODrRqRcaPl0HeAACwWLRPH/r5M/deBoNMnUoWL5ZuTMCaOxcuXRIwyMSEcf06mJmJOjldvZpeuwbstQZVVEj9+uTIETAwEHU2fgIC6Ny5NDy8VKOGBmnfnuzdCwoK4lyrSissLBw2bJiPjw9744kTJ+SkdARCCMmtqVOnHjx4ECs0IISQXOM4Vk1LS0tWkXBFb95kBQXxeoNHIyJgyxZS+tRVVJUVFdGdO+HhQ5qYCEwmaGiQ6tXJsmWA1fNQ5aGgoFCnTp06deoUXyYnJ3t5eZ0/f/7NmzfsuyjYvX792tXVtWHDhjt37mzzD9f2RAghhFDVkJKSMnDgQPZsBkLI0aNHMZsBVUpNmsD798DjJ3lQVYVevaQbEHcKCgqjR48+deqUMAkN+/fv3759+9OnT8uXzUCvXAFPzxm/f78uKJj15MlhPT149Qp8fcnGjdCsmWhzWVsztm8HXqdbStPr1zQ0lGcviwWPH4PUExpIUBCP77ySEYR07lyObAYAICtXkiFDWHv3kthYymQSHR3o0YMMHgzizbNPTqZz5tCICM727Gx69y4sX44P/YSRn5/v5eW1efPm79+/s7d36NBh9OjRsooKIYQqF0xoQAghuRYUFMR+aW5uLqtIuLt1i3ArcPfXly/SCgXJWm4uHTWKvn//9/THpCQaGUm/fSNLl5I+fcozJ5NJz5yBhw9pVhZRVKTW1oyZM8HKSoxRI8SfgYGBu7u7u7t7RETE+fPnz549++3bN64jP3782K5du4kTJ27dulVbJhVWEUIIIYQqrLCw0NXVNaL0u6vp06d37NhRViEhVBFk9mx4+JCWfon4t7dePdKvn3Qj4mn06NEuLi6bN29WVlbmNaaoqGjx4sU3b958/PixtbV1eZZ59oyuXw8JCQBwSE+vWXz82ZycEerq9McPmDOHnD0L5T2EQrbo/fuQm8ve0szEpNSIlBRwdn7//r30YsrLoxkZAsZUq0bWri3/Eg4OjL17QZIJJax166BsNkMxJpPev0+mTwd5e1YpVunp6cnJyQYGBjo6OuW4PTw8/Pjx48ePH4+Li+Po0tXVPXnyJBZ6RAghITFkHQBCCKG/ioqKwsLCHj9+fOnSpXPnzh04cGDHjh3sA5ycnHjenJYGCQnAYkk8SnaZmRUdgKoKOns2ffv2bzZDiZgYumED/Pol8ox//tC+fenq1fTJE/D3p2/egLc3y9WV7t0rjngREo2dnd3SpUu/fv364sWLsWPHct2hSCk9fPhwvXr1Xrx4If0IEUIIIYQqbsqUKY8fP2ZvcXJy2rp1q6ziQaii1NTI7t2kenXOdkKIoyM5dEjM29krwM7OzsnJ6cKFC7wGhIWFtWvXLiQk5NWrV7a2tuVZg1K6eXNxNgMAaBJy3sBgflrabyYTAGhUFF2+vFyxyx7Nyir5dTMTE85shv9zdnZ2dnaWUkyKigKPYyDOznJ+ZAPhv08pPp6ePi2tWKTtzJkzLVq0cHR0bNq0ab169Vq0aOHl5SX87SEhIf3797e3t9+wYUPZbAZCyJEjRywtLcUaMkIIVWVYoQEhhGSssLDw9evX9+/ff/Lkib+/fz7fggedO3fmbMrLo1u2wMuXNCkJKCXa2uDgQFatAh4f3sRMSUnAAN4bC1CV8v07ff2aZxnP6Gi6bh05elSECbOy6Lhx9OtXzvbYWHrgAGhokLFjyxkqQhXTsmXLli1b7ty588KFCwcPHvz48SPHgN+/f3fo0GHz5s1z5syRSYQIIYQQQuWzadOm48ePs7fo6eldvnxZVVVVViEhJAZ16pArV+jatSQwkKalAYNBDAygeXOyaBGoqck6uFI8PDwmTJjQr18/jpJvGRkZnp6e+/fvX758ubu7e/m3dAcGcpwdUF9Jabqm5vL09FP6+gBAw8JIWhro6pZzftkhDg60dFWGtxyvkK2sGA8fOrduDQDFOQ0Sr9agqEiMjGhUFL8xTZpINoYKysmh6ekCxpRj+0oZubm5RUVFkj5ml1L6/fv3xMREU1PTGjVqAEB6evrPnz/j4+NTUlLy8/PNzc2bNm1aXIlh0qRJFy5cyPz/Nq3k5OSoqKjg4ODnz58fOHCA/0JJSUmrVq06dOhQUVER1wHKysp79uxxdXUV69eHEEJVHCY0IISQzLx69erQoUM3btxIS0sTZry9vX2HDh1KNaWm0pEj6efPJQ00MRHCwyE4mGzfDlLIOndygtLbdziV6yBAVOlQLy9ITeU3IjxctAnXr+eSzVAsIwNOnoRBg0BTU6Q5ERIjbW3tSZMmTZo06eHDh0uWLHn37h17b2Fh4dy5c798+XLw4EElgYlfCKH/sXfXYVFtWwDA156hGykRpAwEr6ggNhYCdgd2d7dPxbx2d2J77cbAFotQFFtBQkFUumtm9vtjdByGKWCCWL/vfe/z7LPPPgsvKnPO2mshhBAqA86dO7dw4UL+EVVV1TNnznDf+iBUvlWpwti8GQBIcjKoqoKc35uWWNu2bbt169a6detVq1Y5OztzOJx3797t27fP39+/R48eoaGhpdzPTQMDga+SAddUHR27Hz+SOZwqDAb8+gXh4Yp4miRrpGfPxvv2cX8tmMrAnWBjAxoa3CQGbkKDqwI6UHh5wZs3UFAg9CSpWZP07y/fAEpJTU1yAQmVkr9gysvLW7JkyZ07dxISEthstqGhobOz88aNG42NjUu8plAcDmfZsmUXLlyIjY1NS0szNDTU0tIqKCj4+fOnwExVVdUuXbpYW1v/999/WVlZAmfT09NPnDjh4OAwdepUoTfKzMzcvHnzhg0b0kV3G3F3d9+wYUODBg1K9zUhhFClgwkNCCGkBCkpKSNGjLh8+bL0l6iqqu7du5dZ+IMEHT+eP5vh73h0NMyeTa5cgRI1eJMeGTsWLl+mUVHCTxsaksmT5RoAKiuEPS/gR7OySGZmMVIQnj8Xt1p0NFy8SIYMKTR46xa9fBnS04maGjRuTIYOLWu7bVCF5O7u/uzZs3379s2dOzejcJOdgwcPfv369cyZM4aGhsoKDyGEEEJIGs+fPx86dCincAfDnTt3tm/fXlkhISQXVaooOwIJNm/efOLEidWrV3/+/JkQUqtWrZYtW86ePbtx48ZyuqM+g9FGXf1Gbu4gLS0gRGTlxbLNtWNH7i+EZjOAuTlZsIB3FBISopicBjJuHDx4QJ89E3LO0BAmTQJhrQzLEG6RidhYkRMYDCjpd2ZycnKnTp1CQkJ4//TExcW9ffs2ODj4+PHjLi4uJVu2KDab3b1799u3b+fn5/NunZycLHRyQUHBxYsXxayWkZFx4MCByZMnMxiCzdwvXrw4ZcqUuLg4oReqqan17t17xowZimt6ghBCFYvgX7sIIYTkjc1md+3atVjZDBYWFpcvX27Tpg3/IL19mxYpdf73bGQkXbu2xEFKS1cXZs0CYanTVEuL9O4NsvsEgsoyqq4uYYaKCkhfqDY1lYr4bPkbh0P5Mx4SEmjv3nTyZLhyBR48oLdu0ZUraadOcO+etHdEqBQYDMb48ePfvHnTsmVLgVN37txp0qTJu3fvlBIYQgghhJA0vn//3r1795ycHP7BOXPmjBkzRlkhIVSZDRo0KCAg4MePH/Hx8QEBAatWrZJVNgNp0kToNgMvDY3bubkAACYmULu2TO6lFMENG/I/eWhSterv/1HqOnw4/0y512bgYjLJ4cPE01NguxGxsSELFpBy0XHA01NMDQZSowbp27dkC/ft2zcoKEggkQ4APn78OHToUIHdAqUxe/Zsf39/XjZD6UVGRgq0nszMzPTy8urVq5fQbAZra+v169d/+/btv//+w2wGhBAqMazQgBBCinbx4sUnT56IOmtqampvb29iYqKmpqanp2dkZNS8eXMPDw/1oi+ML1yAwo+cBL15U6zA6K1bcP48TUkhqqpgbU0mTgRLS4lXke7dQUsLNmygERHA/XjAYBBra9K/P5k0qVgBFE9ODt26FYKCaEYGIQTMzWHQIOLlJcc7ItGIuzu9cgXYbJETzMyKUYeQUpC+J2hmJh0yhAq8MKaURkTQefMYW7dC8+bSLoVQKVhbW9+/f3/OnDlbtmzhHw8PD2/SpMnevXsHDRqkpNAQQgghhETKyMjo2rXr9+/f+Qd79uy5Zs0aZYWEypm0NPj+HXR1wcKiGJ/jkFLUr09sbWmRh0Xt1dWXp6dTAEbNmmBgoIzISoX7kvh3jsLx43DuXGNh75ULTftTp0HujSe0tIivL3nxgnPiBKSmEgBwciIjR4KenhxvKjtk/Hh48IAGBQk5V6UKTJwIWlolWPbKlStBQtcEAIAPHz4sXrx48+bNJVhZQHZ29tWrV1ksVumX4snKyvrw4QO3hkRWVtbmzZtXrFghNGFCT09v4cKF06ZNE/JQFyGEUDFhQgNCCCnavSK7xvX09Dw9PT09Pdu3b29rayvtQqL7sUk7gW8mHT+evngB2dkAwC0vSO/cIQMHkunTJV5NPDygbVt48ADu34f8fGjUiHTuXIzmAiUQEUEnTqQfPnCPKAB8/AjPn0ObNmT7dskd/pCskc6dYdcu+v698NOamtC7dzGWMzAg+vq0SC/DQnesX5/7C86yZSBq+/uPH/Tff4mfHxSpBIiQPKioqGzevNnR0XHixIn8T0yysrIGDx785MmTzZs344MMhBBCqByJjIw8duzYvXv3wsPDq1WrZmdnxzvFYDD09fXV1dWrVKnCPfXPP/9UrVpVidGWQFZWVvfu3UNDQ/kHXVxcjh8/XrSYNkKCnjyhmzbRb98gIwPU1IipKbRtS+bOLUYuO1IwQsjcuXTmTEhI4B+2U1ExYzAe6uu3W75cWaHJChk82HXrVu6vBTIVFNNmQjgXF0Y5rWCqokKOHIHJk2lQEPBVTSC2tjBxYomLTBw7diwrK0vUWUqpmHSHYrlz505MTIyYCQwGw9XV1cbGRkVF5eHDh7Fi+mvwXWJqagoA169fHzJkiNDuFWpqamPGjFm8eDF3JkIIodLDny8RQkjRsrOz+Q/HjBmzffv2krziUlWVMEFNTap1WCw6bFihAv5c8fF0715QUyMTJ0peREWFtG8PimmwmplJx4+nnz4Jjmdk0OvXQU+P4F4ixVNRIcuW0SlToGi7SiaTtGpFirU3nRDasCF8/ixygq3t74/NbDZ5/lxMh08aHk4CA7FIA1KkMWPG2NjY9O/fPyUlhX989+7dz58/P3v2rLW1tbJiQwghhJCUXr58uXjx4uvXr/OqYcfHx7948UL8VbVq1RowYMD48ePNzc3lH2Npff36tVevXgJflLm5+eXLl7VKtOMWlUpWFqirl6NUALpvH921C5KS/o4kJ8Pnz/DyJTl2rBgNB5GCtWlDFiwAbiYKDyFjbWw26eu3q1FDeZGVkEDdBR6hIwIF/xVUpKG809Ymhw6RkBDOqVOQmEiYzNIXmRD4sFxUampqiRfn9+nTJ/HlGTgczuLFizt16gQABQUFhw8fXrp0qUDVIgFWVlbNmjX7+fOnt7e30NYYXbt23bJlC38SJEIIodLDbGuEEFK0GoU/Hz569KiEC/3zj4QJ0m0Pojt30levhJ/LzKQnTvA/oSgL6Jo1QrIZuNhseusWiE2+RvLStClj507yzz+FMmmqVSODBpG9e4tbepTh40NEde7U1ibe3r8/OcfG0sI7SwTl5tIiNVEQkjcPD4+goKB/ivwtHRIS4uLicuPGDaVEhRBCCCFpJCcnjx49ulGjRn5+fkV7e4sXHh6+fPnymjVrLl++XIbtuuXh6NGjDRo0EMhm0NbWvnz5soWFhbKiqozi4+nEibRdO067dhw3N9qjBz1wAIr5jacEISF0924hzwo4HBoURGfOVEZMSFqkTx9y5QoZPJg0aQL165Nmzcj48SMDA9/Hx9+/f1/Z0ZWWqPwGLu64QFrDXywWRERAeLiEBq+Vk6srY+NGxpEj5OBBMn16KVtmqEnagiVxgnAsFiQlAV8Gg6WlJRH7PEpLS8vMzIz7a1VV1TFjxkRFRTVp0kTMJU2bNtXV1V29erXQbIY5c+ZcuXIFsxkQQkjmMKEBIYQUrXv37vyHHz9+XLp0aQnWIWPHEhsbkaf19cnYsVItdP8+iMlW/vqVHjlS3NjkS/y+qIQEeviwgiJBAho3Jn5+ZO9eMmAA9OlD5s1jXL1KVq4sSRMQfX2ybx9xdBTsFmFiQoYP/1s1JD8fqJgCDQAAkJdX7LsjVGq1atUKDg4eOXKkwHhSUlLnzp3nz5/PZrOVEhhCCCGExHjw4IGTk5Ovr29xUxn4ZWdnL1mypGnTpp/FlBxTni9fvnh4eAwbNkxgg6yamtrp06dFvudD8vDgAe3Th169SsPD4ft3iI2lL17Q1avpsGFQUKDs4MShGzdCYqKIc5QGBgL/7n9UBhkbk9WryblzDD8/cuYMWbBAvUqVDRs2TJkyRfx29gorJYVOmsRxd+d0787p0YPj4UGHD4evX5UdVoVVt25d8ROqVatWrAXprVu0Xz9Oq1YcT09Omza0f394/BgAPD09LS0txVxYvXp1Jycn/hE1NbWbN2/W/9PnVEDDhg337t0LAJcuXRI4pa6ufvTo0XXr1hUrcoQQQlLChAaEEFI0Jyentm3b8o+sXbv26NGjxV5ITw+mTQMjIyGn1NVJp07g5iZ5EQ5HwgZ3APjwodixyQ+LRdPSJMzBz5xKxGSS9u3JunWMzZvJ5MlQmmaBNWoQPz8ycyZp0YI4ORFnZ9K1K+O//8j8+X/nWFiAvr74eKBhw5LHgFApaGpq+vr67tq1S6CpEKV07dq1HTt2TCpj9W8QQgihSm7Tpk3t27ePi4uTyWovX75s1KjRhQsXZLKarOzatcvJyenOnTsC45qamufPn+/cubNSoqqk4uPpwoW06KfX/Hz68CFn1ixlxCSdvDwqPl8hIYGePq2oaMqnnz/h3TuRSSFK0qtXLzMzsz179ig7ECWgffrQK1cgMhLS0yE9HWJi6N27dMAAePZM2aFVTHPnzrW1tRV11sDAYPr06dKvRhcvptOn02fP4Ns3+PULYmLo06eciRPp+vVGRkbNRTchZTKZHTp0UC3S0tfAwODu3bsCFXY1NTU7dep09+5dPT09KNJQ2MTE5M2bN0OGDJE+bIQQQsVSbhqzIYRQRbJlyxZXV1deDVJK6ahRo3R1dXv27FmsdUifPqCuDlu20C9fgLfZ19KS9OhB5s6VaglKJW9wL1PlLhkMwS37RZWgHgAqm1RVybRpMG0aAEB0NH3zhkZGEl1d4FXB1dIiNWqIeZpGrK1Jhw4KiRUh4SZMmODq6tqnT5+Ywt1wbt++3bhx40uXLtWrV09ZsSGEEEKIi1I6a9aszZs3Fz1lZ2c3ceLE1q1bJyYm8heXzs/Pz8rKys7OTkpKio6Ofv/+fVhYmEAFpoyMjD59+ixdutTHx0d8yWsFSE9PHz58+MWLF4ueql69+vnz57E2g4LRFSuEZDP8PkchIAAiI6FsFi1PTISsLPFT6LdvSv6OL6vowYNw7hyNj4fsbNDWJhYWMHgw6d9f2XH9tmvXLjc3t86dO4t52VwhUWEFdejXrzB/PvHzA11dxYdUsZmYmMyePdvHxyc5OVnglLq6es+ePT09PaVcih48SM+cEfKXUkoKPXIEatTYv3//ly9fnj9/XvTaVq1arV+/XuiyRkZGPj4+w4cP5420bNny2rVrvMOaNWsm8O0QS0hI2Lhx444dO1RU8I0bQgjJBf71ihBC8vLp06cVK1a8ePFCX1/fzs6uX79+nTt3DgwM3L59e3Jyso6ODv9P7SwWy9vb++bNmwLFGyQiXbuCpydcu0afPIGCAlK3LunbF6pUkfZ6JpMYGEjYXWFtXayQ5IvBICYmtPB7QUGOjoqKBilEUBBdvZpGRkJKCgBQIyNSqxZZvhwcHACALF5Mw8NB6EY6LS3o3x+0tBQcL0ICGjVqFBoaOmTIkOvXr/OPR0ZGtmjR4syZMx0w7QYhhBBSqtmzZxfNZjAwMFi+fPn48eOL7t0U6sePH5s2bdqyZUsBX7MASumSJUtevXrl6+traGgoy6CL4/Pnzz169PggrPbeoEGDduzYYWBgoPCgKr1Pn8SdTUqix46RJUsUFU1x6OmBpPb2BF8AF0UpnTyZ3r4NOTm/R7KzaUICRERAaChZu1apwf1mb28/b968UaNG3b17V+lpWGUBjYyEDRvIsmXKDqQCmjhxorq6+vr168PDw3ltnqysrPr06bNhwwZpV2Gz4b//RKZYpaXBgQO6vXrdu3dv5MiRjx49+vnzJ++knp7ezZs3xfwTX7NmTf7Dr4VT0ObMmdOrVy/+kb179549e9bT03PMmDHt2rWT9ktACCEkHWw5gRBCcpGcnOzm5nbixImPHz8GBQWdPHmyZ8+eampqrVq1Onv27N27d4vmIOfn548bN64kN1NXJ716MTZuZGzbRsaNK0Y2A1fjxiDmY6qZGRkxoiRRyU/79iAm39namgwbpsBokHzRy5c5kybRFy+A1+I3KYkGBnJGjOA2RIRatciyZaR6dcErDQxI//5k4kSFhouQCFWqVLl69eqKFSuYhUvIZGRkdO3a9ciRI8oKDCGEEEI7d+7ctGmTwGC7du3evn07ZcoUKbMZAKBq1arr1q0LCgqqU6eOwKmLFy86OTldvXpVBuEW340bN5o0aVI0m8Ha2vr69evHjx/HbAYlyMqifAU/hPv+XSGhFJ+uLjEzEzdBS4t06aKoaMoNunkz9ff/m83Ak5lJL12ivr7KCEqI6dOn5+Xlld/GEyEhIQAgquQMd5w7R1qvX8siLiTEqFGjnj9/vmPHDm9v7379+i1dujQoKGjjxo3FSKZ58UL8licaEwMREbq6umfPnj158iT/KRsbGzWxuVmOjo4Mvhqxnz59WrZs2a9fv7iHPXv2nFWkN1BycvKpU6fc3d137dol7ZeAEEJIOpjQgBBCcnHkyBH+ymNSioiIyMvLk0c8YpA5c0iRJ26/qaqSDh2g6KtipSLjxhFnZ+HndHXJsGGgvJ1PSMYSE2HdOuDLoP8rLo76+EB2NgAQLy9y6RL07k3q1iXW1sTenrRty9i3jyxfruiAERKNwWAsWrTo5s2bRkZG/OMsFmvEiBEbN25UVmAIIYRQZfbixYuZM2cKDE6dOvXWrVsWvDZnxdGwYcPg4OAePXoIjMfGxnbr1q19+/aPHj0qWaglQClds2ZNly5dUlNT+ccJIRMmTHj79m3Hjh0VFgwqRF1dXJo+V1muW969O6irizpJ6tSBJk0UGU45UFAAV6+CqAc+2dlw+rTkfqAKwWQyDxw4sGTJku9lNqWmMFEZDNKPBP34Ie4GmZmljBCJoaOjM2HChJMnT54+fXrJkiVVq1Yt1uX0wwfIzRU3Iz2dfvnC/aVAnSSGpIa2hoaGzoUfPy5dutTe3t7f3597uGHDhsWLFwu9dsaMGW/fvhW/PkIIoWLBhAaEEJK9xMTEVatWleDC5s2bq4t+KCAv2tpk3z5Sty4U3jcMenrQrVtZfCWsokKOHCFt2gh2MbS0JFOmkDFjlBQWkj26fr3ItrIANCKC7t79+8DUlLFlC7l5kzx+TO7cIUePQrNmCooSoeJo3759cHBw3bp1+QcppbNnz16xYoWyokIIIYQqJxaLNXLkyPz8fP7BJUuWbN26VaCoUrHo6uqeP39+0aJFRfeY3r17t1WrVvXr11+/fv3Hjx9LfAtpZGdnDxgw4H//+x+vlDd/eLt27dLR0ZFrAEgcFRUJRQ4YDGjRQlHRFBsZNYq0aSM05YLY2JBNm8SVgaycgoIk7CP/9g3k/HeC9BwcHMaOHTtnzhxlB1JCvAIMroUJnJWW4h/TIanlampKmMFgED097i8F/lEW+MdRqFGjRgmMpKamdu/eff/+/dwNacuWLdu0aVPRf+7z8/OLpksihBAqDUxoQAgh2Zs8eXJiYmKxLlFVVe3QocOxY8fkFJIENjbkyhUyZQpp3JjY28M//5B27Ri7dzO2bAFJCcvKoaNDjh1j7NlDOneGVq1I69Zk9GjG5ctkwgRlR4Zk6vNnCRNevFBIHAjJkp2d3ZMnT9zd3QXGFy9evG7dOqWEhBBCCFVOBw8efF24lvjEiROXLl1a+pUZDMaKFSvOnTsntJvD69ev586d6+DgYGlp2atXr0WLFh09ejQwMLBoX8ISe//+fbNmzU6fPi0wXqtWrcDAwJ49e8rqRqjkOncG0dXOSc2apHdvRYZTPISQvXvJkCFgafk3d0FPj7i6kiNHoEYNpQZXFtGICCgoEDcjM1N8xoOC/e9//3v48OHz58+VHYgwLBbExEBEBPxJRytapCEkJKRo4oLAIHd+cPfuEm5naSmLoJHsxcfHd1216jubLW6ShQU4OXF/KdBgQiCdUajRo0cX/eSel5c3duxYMzOzdu3aHTp0aMaMGTdv3uzevbtAmuDt27efPn0qzReCEEJIGgQAFi9evGzZMmVHghBCFcTp06e9vb35R7y8vDQ1NQMDA3/8+MFkMo2NjZs3bz5mzJi6devq6uoCgKampoaGhpLiRajsol5e9P17MRNIo0bk4kWFxYOQDOXn5w8ZMuTMmTP8g4SQY8eODRo0SFlRIYQQQpVHXl5ezZo1Y2NjeSPOzs6BgYGqqqoyvMu3b9/Gjh178+ZNKecbGRnVrl3b3t6+Vq1atWvXtrCwsLCw0NXVNZS6rV5UVNSOHTt27txZtJuhl5fXyZMnpV8KyReHQ4cNow8fCmk0YGJC1qwhnp7KCKuYUlLo9evw/j0YGhIvL6hXT9kBlVH02jU6YYK4phKqqozTp6FITwQl2rdv39mzZ2/fvq3sQPikpXGWLCGvXlHuJiJDQ1K7Nlm6FKpXL24Bhr/z79yhnTuLzCYxNWX89x/Y25c+diRblFI3N7cnT55cNTbuJPqZKunShfwp7fn161dra2veqerVq38VXROUJycnZ/r06QcPHmSxWEInVKtWbf369d7e3nl5efXr1w8PD+ed6t69+6VLl6T8ihBCCIkyYcKEPXv2YEIDQgjJ0tevXxs0aJCSksIbMTY2fvv2rZn4YpIIIWFoz55U7I4Q4uZG/vtPYfFIhcWChARgMMDYWLCNC0KFcTiciRMn7t27l39QXV399u3bbm5uyooKIYQQqiR27949ceJE3iEhJDAwsHHjxvK41/nz5xcsWPBZYvkxsbS1tbm7S1VVVXnbQPX09JhMZl5eXnx8fEFBASEkLS1N6OVz5sxZvXp1aVppINkrKODMmgUBAZCU9HuEwSA1a8K8eeUjmwFJLzWV4+UF37+LnGBjw7hzp0x1N2CxWA4ODgcOHGjdurWyYwEAgK9f6YgRtMhfpMTKimzcCE2bSp/TIDCTXrhAV6yAopVW9fTI6NFkxgyRC336xNm7F+LjCYtFjY0ZAwcCfo5TlHPnzg0dOjQnJ6cqk3nXxKSO0A44Dg7k3Dn403IiNTWVP6VPW1s7MzNTytvFxsYOGDDg8ePHoiY4OzsfPHjw7du3gwcP5g2qqKhER0dbWFhIeReEEEJCcRMahPxFjxBCqGRSU1O7dOnCn80AANu2bcNsBoRKqFYtEJPQQAg4Ows/lZtLT52Cp08hP58aGjK8vaFJEznF+FdiImfpUvL2LU1LA0KIgQFt2JCxZAnvwzNCAhgMxu7du7n/zxvMy8vr2bNnYGBgzZo1lRgbQgghVLGx2WyBTk99+vSRUzYDAPTu3btHjx5nz57dvn17iQtQZ2VlZWVlcX/969cv6S/U1NQ8cODAwIEDS3ZfJEeqqoxt2yAykh49Sn/+JISAmxvp1atMvdVGsmFgQBo2pKISGgiBpk3L2n93FRWVhQsXrlq1qkwkNHA4dOLEotkMAEC/foV584ifX0hICDdTgfv/QtMaBNpScH9BevUCXV3YsIFGRkJuLgCAigqxtYURI8iQIcLjoZQuXkyvX4dfvwCAW3mDExBAmjQhO3eCpmYpvlQklVOnTuXk5ADADza7Q0LCcSOjBqqqOn864KRRGq6h0fjkSf4HMgYGBhoaGrnc/8QAWVlZqampQjtDFWVpaXnjxo0JEyYcP35c6ITQ0NCmTZvu3r3b2to65k/BDxaLdfz48Xnz5pX0q0QIIfQXVmhACCGZ6dGjx+XLl/lH+vfvf+rUKWXFg1C55iqs2GbQjx+8X5OaNcm1a6ClJTjp/n367780IgI4nN8jOjrExYXs2iXH3IJ37+ikSfTLF4FhYm9PfH2Br6ohQgI4HM7AgQMFWlzb29s/e/YMK0IjhBBCcrJhw4Y5c+bwDgkhYWFh9RRSLf/z58+XLl26fv36s2fPpGngXUoODg4nT56sX7++hHn5+fToUXj6FLKyQEcH2rUj/fuDsA2vCKESysykffrQd++KniHOzuT0aSh7rUgLCgrs7OyuX7+umL8exaCnTtGFC0H035lk5Ejy5wWH0IcJ/ISXcGCz6aNH8PgxcDjg4kLatxeTYkKXLKEnTkCRzj5ACGnVihw7Bn/erCM58fT0FOiH0kpdfZCWlgEhyRzOoezsNFvbjx8/Clzl4ODAP/jixQtnUftkRAgJCdmxY8epU6eE/gtOCLG2to6OjuaNuLi4PBdbeRQhhJBE2HICIYRk6fr16507d+YfsbKyevXqFb6OQqi4JD59CPrxAywsGBs2QMuWgucePeLMmAE/fxa9ijRoQM6dk8uul9xc2qUL/fRJ6ElSrx65elWw/QSHQ8+dA39/yMwELS1wcSEjRwpJzkCVQ15enru7+5MnT/gH27dvf+PGDRV8kYAQQgjJgZGRUXJyMu/Qw8Pj1q1bCo4hNzc3LCzszZs34eHh4eHhnz59+vLlS17R12MlpaWlNWvWrAULFmhIfEv64gWdP5+GhwOb/XtERYXY25OtW7FzPEKylJZGp0+nL1/+bTJiakpcXcmmTWX2w+Dy5cvj4+P5S8opBR05khZ+ey2ANGpELl7kHxH6YCF40yaIiyPW1uDiAmpqJYwmIoLTvz+IqpSjqUlWrCD9+5dwcSSdLl26XLt2TcyE+vXrv3r1SmCwc+fO169f5x1evHixR48eJbh7Zmbm4sWLT58+/V1MHxkAACCEREdHW1lZleAuCCGEuLDlBEIIyZLApzs9Pb1Lly5hNgNCxSJQ/pEeOkR9feFPsT4AaFK16u//Z7NDimYzsFh05Uqh2QwAQF+9grVryeLFMg+bbttGw8NFnv3wAY4dI8OH/x2KjqaTJtEPH6Cg4PfI3btw/jxZvBjatpV5eKjsU1dXv3TpUtOmTb/wFfm4c+fO+PHj9+/fT3BzD0IIISRT79+/589mAIBhw4YpPgwNDY0mTZo04euMxmazv379+vnzZ25+Q1RU1Pfv33/+/JmVlZWWliblsqqqqg0aNOjVq9fIkSNNTU0lX/D5M2fyZIiNLTTIYtF372D0aHLyJFhaFuOrQgiJoa9PDh0i377Rq1fh+3ewsiJdukC1asoOS5zx48c7ODisXr1aysr88pKRUdwJhcowFBTQxYvpo0d0yBBgs6mqKrG0BA8PsmCB4N4DKXD27hWZzQAAOTlw+TJgQoOcNWrUSHxCQ/Xq1YsOWlhY8B9KTEcQRUdHZ9OmTZs2bXr06NGkSZPevHkjaial9ObNm2PHji3ZjRBCCPFgQgNCCMkAh8O5f/8+/4ivr2/Dhg2VFQ9C5REvm4H73IEePkw3boTCj26DfvwAQpqYmXHnCxSKpA8eiEksAAB4/BgolX3tx+fP/7a3KIrFgnv3gJfQkJRER44UjJNSGhFB585l7N4NjRrJODxUHhgbG1+9erVZs2b8ryt8fX0zMzMPHjyoVVY3bCGEEELl0d69e/kPtbW1Bw0apKxg+DGZTFtbW1tbWy8vr6JnMzMzCwoKACA/Pz8rK4s7mJqaSikFgOTk5OTk5IYNG9rY2KgVZ9sxXbBAMJuBdyo6GhYsIEePFvsrQQiJUb06mThR2UFIy9TU1N3d/cKFCyNHjlRmHBL/WhNTi7GggA4cSENC/hahKSigUVFw8CCEh5PDh4HBKFYs5Pt3Kn5GQkKxFhR5I0IAgPuXPBIwc+bMkydPfv78WehZIyOjefPmFR03MzPjP/wpYj+M9Nzc3IKDg4cNG3bmzBlRc548eYIJDQghVHrF+9caIYSQUNxNM7xDQ0PD3r17KzEehModgWwGSEujvr4gdCMapUF/6nMK1pC8f19MT00AoElJkJgog3AFpKdLmMC3WYQuWCAy6+LHD7psGeDTisrKwcHh9OnTAj0mTp8+3axZs4iICGVFhRBCCFUw+fn5J06c4B9ZsWKFsoIpFh0dHUNDQ0NDQzMzM7s/nJ2dXVxcXFxcPDw8+vfvX7t27WJlM8DXr+ITgunHj5CSUtrQEULlWZMmTXbu3KnkIBwdJUwovPOeH124kAYF/c1m4GGx6KNHdN06gWHyh8h7FfnMzoyNZfJnhonZ8FB8EoKprPT09FasWCGQoMDFzVNsWbSoJ4C5uTn/YVxcXOkj0dDQ+O+///qLrsnx4cOH0t8FIYQQJjQghJAMsAt/LtLQ0MAPGwiVAK/iAj16FKKjm1Styv+/v/MKCoKFFQ+kubkSbsBigezaEv8lZi8IF++xcm4uffdOzEQaHg5hYTIKC5U/Xl5eW7duFRh8/fq1q6urn5+fUkJCCCGEKhh/f/8kXvd6AC0tLSVvO1YqGhgIhbtvCE74+ZO+fauweBBCZZCbm1tmZqZyYyCTJhFra5GnTUzIjBnCT2Vl0SdPRG4bYLHg1i1gsYTfVMSTPWpiwn/IS2X4m9NQpYrIUJHs9OvX78CBA05OTup/nskwGIyaNWv+73//K/qxmsuycBOlWBEFioqLyWQePXrU3d1d6Nl8sRtvEEIISQkTGhBCSAZMTU0ZfBXqfv78qfQPewiVI9xCC/z9IxofPVoogwEAAPjTGuivXyHBwVC4SAP55x8Jd9LTA2H5+6Ulei/Ib3Z2v38REQHiSxpmZdHHj2UTFSqfJk6cuHbtWoFnZ6mpqd27d1+7dq2yokIIIYQqjHPnzvEf9uzZU19fX1nBKJ+kZF/C4YgvgYYQqvBUVFQ0NTWVHISBAcyYAcbGQk7p6pKBA8HBQeh19OlTUV11fk+IjYX374sVC2PYMDA05P6aWXhxZmwsqKhAu3bFWlAi7DohSpcuXZ4/f3727NmJEyeOGjVq7969L168WLhwoaj5AhUd+BMcS0lNTe38+fP169cveqpBgwayugtCCFVmKpKnIIQQkkRNTc3Ozo5XEpzD4Tx+/LhDhw7KjQqhcoqXoxD04wf/ODeboUnVqkE/fgCHU7SKI+nZk+7fD9++iVqZ1KwJqqqyjhfItGk0MFBkm0xLSzJt2u9fs1iSi09KrDOBKrq5c+daWlqOGTMmOzubN8jhcObPnx8eHr57925VOXwbI4QQQpUBi8W6evUq/0i/fv2UFUxZQJycqLY28PVPFGRkROztFRgRQqjMefDggUu1anTCBEhLA1VVqFWLTJgARkYKDoP07g06OrBxI/3y5XeiFZNJbG1h2DAyfLjIy2JiJHwGz8mh378TJ6dihOLsTFq2pNeuCazMtrQEAFKvHhkzphiriVCsyq+8yZUw9UFVVbVr165du3aVZrKuri7/If8n7tLT19e/c+dO586dg4ODeYN6enrz58+X4V0QQqjSwgoNCCEkG82bN+c/xNrgCEmpaHkGLoFsBoERoq8PTCb3qr9FGgwMSJcuIKptsKUlWbRINkELsLcnAweCjo6QUwYGZMwY4FWbsLERvqeER00NGjWSfYSovBk4cOCzZ89q1qwpMO7r69utW7csMW8dEEIIISTas2fPUlJSeIe6urqenp5KjEf5nJyIjY2Y88TaGgoX6EYIVSpvAwPXLlw4+cMH6udHHz2i9+7RvXs53brRw4cVHwzx8iLXr5O9e8mYMWToULJtG7lxQ1w2AwDY2ACTKW6CpiaRWHOxaCRbtxIPD/7yDGxLS1BVJS4uxNcXVCRsIiVSKNZ8/pnF/VoqFS0tLf7D9PR02a5vbGz86NGjDRs2uLq61qxZs1evXo8fP65Tp45s74IQQpUTVmhACCHZ6NSp09GjR3mHd+7cUWIwCJVfv/MbTp3i9OkDiYkCZ4N+/OA2nghu2FDo5eR//6MJCeDvDxkZhcatrGDxYqhRQ05hk9mzwcAAjh2j0dG/d2kwmcTODiZMIH37/p1nYEBsbOj37yLXsbUlLVvKKUhUvjg5OYWEhAwePPjatWv84zdv3vT09Lx+/Xqlro+NEEIIlcitW7f4D9u3b6+hoaGsYMoEQmDqVPjf/yA5WchZU1Myb57CY0LlXsyX/Ps3szNSOUBAT5/RtpOWla2IpHNUtmWlpnZ1d9+spVWfxSp04utXumEDqKmRgQNLdYPsbLprF4SGQnY2aGpC3bpk2jQovIdekIoKad8e2reX8g6keXNqaQkxMSInWFqCo2OxogYAUFVl+Pryjjjt24OREbRrR0aNkpA/AQAS6yg8eUIXLWI8eMA9YltaAiGkVi3y77/QrFmxQ0V8BBI+ZNhygkdNTW3WrFmzZs2S+coIIVTJYUIDQgjJxuvXr/kP5fEzMUKVSI0a0K4dnD8PbLbQ8+R//xN+ISGMzZvpzZtw+DDEx9OCAqKjQ+3tyYIFYG4ux4AByOjRMGAAXLkCoaFACDRvTjp0gCKPyMmSJXTECBCa06CnB6NGSdzMgSoPAwODy5cvz5s3b+PGjfzjT58+7dChg7+/v56enrJiQwghhMqjhw8f8h927NhRWZGUHaRTJ4iNpfv2wc+fhU5YWJAZM6BwJUKExOOw4die1HdheVkZf0vxvwvLreesOWisPqP4lYLZbPjyKf9HXIG+IbO2o5qmVuUrNsxiKesTIofDmeLp6UaId+FN7b+lpcGePdCtm/BShdIIDKQLFtDw8L8jjx/DrVuwaBGRYe0cLS3i5kZjY4U/W1BVhQ4dpElBEMD/XlzGXR4+fODMmgVxcYUGKaWfP9OZMxlHjkDt2rK8XdmXnk7v3oWoKDA3Jx4eEmpeSpJQuFUoSyBTByGEUBmGT8wRQkgGPn36tG7dOv6RhiK2jyOEpMRYu5amp9OAABDa1FDspg3SoQN06AAA3GcMiiu5qK1NBgyAAQPEzXF0JEuXwooV9Nu3QuMmJmTIECL+WlT5MJnMDRs21KpVa/LkyfxPWwIDAzt16nTz5k2dEj9ARAghhCqZvLw8gTZn7dq1U1YwZQoZO5a0a0fXr4eYGJqXRzQ1qZ0dY/58bDaBiuvwrtTQwBzKKTSYlUGDH2VzOHTYRAPpl6IUblzIfPE0JzGBxSoAQsDAiGlbS3XQGAMNzUpQVP/jR7puHURF0ZwcoqYGlpZkwgRwc1PY/fPy8vr165cZGXnBwEDUHBoVBadPk1GjACAsLMzGxqYYNeTCwzkzZgBfy4a/ay5aRIyMwMWlhKEXQVasgMhIGhQkmNOgqkpatyazZxd7wT/ZDDJOZeCu6eMDcXHMIr8zAACxsXThQnL2rEAk8gijTCgooAsX0oAA+P4dKAUAam5OXFzI+vUlTqPhbzsFAAaiv70RQgiVNZjQgBBCMrBr1y7+90wqKipLly5VXjgIlRm5ufD5M+Tmgo0NmJoW71oVFbJ/P1y8CGfO0J8/SUEBGBqCszMULr9fHpGOHaFRI7pmDfn0CbKyQF0dqlcnM2eCg4OyQ0Nl1Lhx48zNzfv375+bm8sbfPLkSefOna9du4Y5DQghhJA0QkND+f8lrVq1ag259SMrf2rWJHv3guITglEF8ult3vtXeQLZDFwcDrwNzfvyMb9GHWl7Txzakfr6eW5B/u83tZRCSiI7JZGdGJ801cdIU6sif5PSgwfpzp3w69fvQwCIiqJv3pC+fcnixYqJYe3atYTS6zVqqIpumAgAEBoKo0alpqa6ublpa2vv3LmzV69e0qxPFy0qms3wW3w8Xb6cXL5c/KhFUFEhJ07AsmXw8CGNjYWCAlBTI9WrQ4cOZO5cKE7lEDkWZuCKjaUREfwD7MKJZfTLFxIfzy0/yQuGEFIBcxpYLDp4sGAaSnw89fODb9/I6dOgrV3cJXNyclavXs0/4u7uXvpIEUIIKQYmNCCEkAwINDhfvHhxc6zMWd7ExrBuX8lITeFQDmhqEdeWWo2aV+5+uqWUlkYXLKBhYfDjB7BYUKUKsbYms2dDixbFWob07Ak9exZ6WFX+ExoAAExMGIWbCCAkXrdu3a5evdqtW7ecnBzeYEBAQJs2bS5cuGBlZaXE2BBCCKFyITAwkP8QP7IhJFsP/LNzsoWlMwAAQHYW5/7NLCkTGu7dyOLPZuD3Nbrg6O7UcbMMSx5oGRcQQLdvh8REwfHUVHryJFSvTkaMUEAUwcHBY4cNU92wQcI8NhsA/P3927Rp4+Pj079//5CQkJUrVzLEZwkkJtIvX8Scp1++kPBwqFWr2HGLoqJCVqyA/Hzy8iWNjSU2NlC/fnF7ecg8m4F/QVEESzXExkK1akKXqmA5DXTlSiFFNbinwsJg7lyyc2exFkxISOjatWtQUBD/YOfOnUsVJUIIIQWqfI3HEEJI1nJycqKioniHTCZz2rRpSowHFRelcPpQ2o7VSc+f5kZ8yP/yKf/ty7zj+1K3/pucnSXycQwS5+dP2rs3vXIFYmIgLw/YbEhIoM+fc6ZMoUePir+UWwfY1dVV6FnuuECtYIQqifbt21+6dElDo1Cu1YsXLxo2bHj8+HFlRYUQQgiVFwIJDc2aNVNWJAhVSBlpQl498ktPk/bzdfAj4dkMXFERBcmJEu5VftFNm4RkM3BlZsLx48BXH1R+mjZteuriRaKnJ2GenR0AXL58uXPnzq6ursHBwcHBwV27dk1KShJzEX33DhISxC2blkbl8alfTQ2aNCG9e4OLS4mzGSilIlMHWCx49Ihu3Eh37YKwMIlr0iI4Fy8KlGRgW1oK/I9z5UrRCytYNgOwWHD/vtBsBi76/Dmkpkq/XkZGhpeXl0A2g4WFRZ8+fUocI0IIIQXDhAaEECqthIQEDufvx3IzMzM9iR/5UFly4Xj603s5GYWfrRTk0c/v8vasT+FgSkPx0UmT6KdPQk4kJNAdO+DzZ/4xURkM0o9U8vwGev06HTqU06ED9fCg/frRvXsV84QLKYWnp+f58+fV1dX5B5OTk4cMGeLl5fX+/XtlBYYQQgiVcZTSgIAA/pEmTZooKxiEKiSJb1QpR6p3rqnJ7NRkcZ9oMlLZL57liJlQjv34QWNixJyn0dH06VMFBDJjxoxPnz5NTUoS91/C3JwMGZKXl3fjxo2ePXsCgLGxsb+/v6Ojo7Oz86NHj0ReWN7evvNnM4iaQ0+fph06cIYPp1u20NWrOd7etGtXKObDCuLkBAYGvEOB5AYAAEND4uRUrDXLpQ8fqPheJ/HxVMQ32NOnT5csWdKnTx8PDw8PD4/BgwfPnDmzffv2L1++5J+moqJy5MgRgd0CCCGEyjJsOYEQQqWVkZHBf6ivr6+sSFAJJP5ihwbmsljCP5TGROTfu5bVvmuxO/NVZvTBA/r6tcjT8fF07Vri6ytmhZCQEG6mgtA6DZU8faGQggI6YQJ9/BiysoDbWhUAgoPBz4/4+oKpqVKDQ/LSqVOn8+fP9+vXLzs7m3/81q1b9evXHzp0qI+Pj42NjZKiQwghhMqoFy9e/Pjxg3eooaEhqiQYQqhktHUlbJzT1mVKs05GOicvV8IL7wpboSEqClJSxE3Iz4c3b6BVK3kHoq2tfffu3WEDB7p+/jxZTa25mpq9qmqh/8BqaqRjRzA39zt/3szMzPTPx08VFZX169e3bdvW29u7T58+q1at0tYWfKJCHByokZG4Ig16esTZWdZfU0lIk8oAAHTbNrpvH6Sl/R3KzKSvXtFJkxhr1kC7dtLez86O+fatuHjs7MDaupTRln00IQFyxCYtUQpxcQJj6enpgwYN8vPzk7i+hobGsWPH3N3dSxMkQgghBcMKDQghVFoCnxOk6YGHyo5717JSk0U+CmGx4XVoriLjqQDopUsSPnlGRwsMFC3SEBISUjRxQWAQyzPQGTPonTvcbIa/2Gz66hUdORLrNFRgnTt3vn//vpWVlcA4i8U6ePCgvb39+PHjIyMjlRIbQgghVDZduXKF/7BNmza4LxMh2WrUVFNNXeTzEDV10tRNU5p19PQZGhoSHlkbmyljk15eHj17ljN1Kh0/nq5ZU/R9qgxoaUluhaCjI/v7CmNgYHD5+vWV69Y9UFPrnpRkGBfXOiFhemrqkaysYBWVdE9PsmQJAKSmppqbmwtc26lTp7dv36anpzs6Op45c0bw/bqZGalRQ8ytia0t1Kkj6y+oJKRq6PDpEz1ypFA2AwAzNpYZGwvx8XT5cuDLRCeSFF2E/3+My5eluba8P5kkFhYgvvYtkwmFv4WysrI6duwoTTaDtrb27du3sdkEQgiVO5jQgBBCpWVmZsZ/GB0dXd5ToSuVpAQJL30z07HnRPGQ9HTxE2h2tqh37QL75EIKEzOzMnr9mgYEiGoqSd+9o7t3KzgipEiNGzcODQ0dOHBg0VP5+fl79+6tUaOGqanpnDlzrl69+vz588jIyOTk5CyB9BeEEEKo0rh8+TL/Yffu3ZUVCUIVlaubpm0tNVFna9irNWgiVRaRviHTwEjcI2t9Q4ZLU0UnJNGbN2mnTnTOHLh4kV67Rnfu5HTvTufNE/WJrIRq14YiyQGFGBoS+Zdn4Ndl4sQTX76E+/h87dhxaZ061c3N7xkYTFFXtzpxwszc3MnJafXq1cHBwcIiNTx06NCJEyfWrVvXuHHjCxcusPieAxAfH6hWTfgtVVRAU7PoRogyi27aBL9+8Y8wY2N5v6CRkXTfvr+T/zwwpMLwL8K2tOT/H6dZM87Fi+IvF7VU+VO7NhH17cFlaUlatuQfmD59+lMpurGoq6ufO3euZeFrEUIIlQuY0IAQQqVlYmKiq6vLO8zOzk5OTlZiPAgpmaS9bkRdveimE16+gjSZCrw5lbk8A+fQIXHFSFksePBAcdEgZTAyMjpx4sTVq1ft7OyETkhISNiwYUO3bt1cXV1r1KhhZGSko6NDCNHR0bG1tW3duvWkSZOuX7/O4WDaFkIIoQouJibmNV9PNEJIly5dlBgPQhUSITBmhmEtR3XZCkIOAAEAAElEQVQV1UK7w1VVif0/6qOnG0q/VIt2WmKKPdSwVzOoIlX3Clmh16/TBQvo58+F0hd+/qSnT9Px42V5J01N4uQk5jyxtwdbW1neURra2mTxYsNr19xfvZrz+fOxyMiQjx/T09PDwsKOHz9+8uRJQkiCiP4RLVu2DAkJWbBgwZYtW8zNzYcNG3bx4sWcnBxwciL//kuEfi0sFg0M5PTtS48ckeuXJU2NBIkFFQghjH37BOoo8K/A/PYNXr7kHxGVcMB/a/rrF3h7ExcXqFuXuLiAtze5coX06AF/UiLKew0GCQiBvn1BS0v4WSaTeHiA5t+KL0+ePPEV29iUy87O7s6dOx06dJBVmAghhBRJGeW5EEKooiv3qdCViaGRhOcgEvuAIkEeHnDjhrh+B5aWQodDQkK4mQpiekkItKUoZaTlGvn1S8JfNOJ7r6KKokuXLh4eHtu3b1+zZk1SUpI0l2RlZWVlZUVHRwcEBOzatcvZ2fncuXO2in8wihBCCCnKtWvX+A+dnZ0tRfxEihAqDU0tMm1Rlcd3s14G5WWkswFAV5/ZqKlms7aaxXr92tJdKzqi4MXTnPx8gRafYFNDdch4A5lGLUl2NqxfD0Jf2LPZ9OFDOHOG9Osnq7uRVavg82f68aOQU1ZWZO1aWd2o9KpWrVq1alUAcHV1ffPmTbt27YROI4T07NmzZ8+esbGxV69e3bVr18iRI728vLp27drh8OEqK1bQhw+hoEDwsh8/6JYtxMoK2raVU/yint0VSizgm8MdL3oVbdeOhoeLu1Nu8TqZcm/BWL8eALihkCITuLkUFfjxIxk7lr5/D9evC7Y0VVUlLVuSRYt4A5TSadOm8f9WaGhorFmzxtHRkcVi/fr16+fPn0wm08HBwdPTU0ViSxeEEEJlFf4NjhBCpfXly5eMjAzeoZaWlpGRkRLjQcXSrpN22PO89FThVSIZDKhbX13BIZV3pFs32LePvn0r/LSBAZk4UdS13BwF/rQGMdMqO4akVBuJE1BFoa6uPnv27HHjxm3ZsmXTpk2pqanFujw0NNTLy+vVq1daonbAIIQQQuXcrVu3+A+7du2qrEgQqvAIAbf22m7ttUu5zuBx+uYWKoEBOYkJrPxcymRCFWOVmg5q/UfoqaopdG86PXWKfvki8nRODpw9C7JLaAB9fXL8OEyaRF+//vsqV1WV1KlDNm4EEbXZlMvY2Fia1GpLS8sJEyZMmDAhISHh8uXL586dmzRpkpu6+ixKW6kLe/CSmEg3bSJyS2goLpFpBNqSvtslTuDLoihWjkLFzmlgbNlC//kHzp6lcXGQlga6uqRaNejQgcycyf+44+HDhy9evOC/cNOmTRMmTFB4vAghhOQLExoQQqjksrOzL1y4sHnzZv5BOzu7Cl75rWIxNVep30j92YMcFkvIh0ArO1WPbjqKj6p8YzLJ+vUwbhz9+lXwlK4u6dcPmjcXvwB/WoPQUwgAoHp1CRNMTBQSByordHV1fXx8pk2btn79+vXr1+fl5Ul/bXh4+H///Td69Gj5hYcQQggpkUBfbS8vL2VFghCSnnsX7XadteO+FvyMZ+kbMK3tVBWcyvBbUBCIf2f844eM72hmRs6dI48ecS5cgIwM0NAgXl6kc+cym7OekpJiYGAg/XwTE5PRo0ePHj06+/XrU506jfr501VNbZeBgUGRL5BGRpKICKhZU5bhyhq1t4dXr0SeVlWF9u3FXC6qIISUl1TsnAYyejSMHk0iI+HXLzAygho1iv4puHr1Kv+hi4vLuHHjFBgjQgghBcGEBoQQKqGTJ09OnTo1MTFRYNzKykop8aAS6z9SPz8f3rzIzc7620heRYVY2amOmWnIVGhrzorin3/I4cMwfz79/Bm4m8XV1IiNDQweTEaMkHINzF0Qj4wbR2/dgp8/hZ/W0IBu3RQbESoT9PT0VqxYsWLFirt377558+b9+/dRUVEJCQnp6empqak5OTm5IuqdBgUFYUIDQgihCikuLo6/ubumpqaLi4sS40EISY8QsLRWtbRWVWYQYtopAgAAZbEIiwUyL2Xv5sZwc5PxmvLx8ePHmiXKOdD88mU4Id5mZvPS0lr++nXDxKS6wCOY9HT67h2RtPiHDx/8/f09PT0dHR1LEIb0hBZpYMyfT589E7KjAwAASJ06pH9/UQsKbIgS1dVCzCVSXlW+2dmJqU0ikLM4ffp0RllN/UEIIVQamNCAEEIlsX379qlTpwo9NWnSJAUHg0qJEBg6QT/8g+b9G1lpKWygoKHNqO+i7uahjbU2Sq5WLXL+PImIoAEBkJUF9euT5s1l/4inMrO2Jt2706NHhfTjJIQ0bky8vZURFior3N3d3d3dhZ5KS0v78ePHnj17tmzZwhvMEWhNihBCCFUUXwu/ZHJ0dFRVVerLUYRQ+WJsLP480dWtzB91U1NTMzMzbW1tS3KxhgYAaBCy1cBgS2Zmm4SE28bGdgK/mUK7UfDZtGnTunXrevTosXr16levXpmbmwuZxGJBQgJoa4OeXkniLKJQToOxMSxaBEuXwvfvgtNq1iQ7doCIjTICbSZ4hyUr+6q0tIbcXLpnD4SEQFYWaGqCoyOZNk1Wv88ScTicsLAw/hG3cpIGhBBCqLgq7w9bCCFUYs+ePZs5c6bQU23btu3UqZOC40EyUctBrZaDmrKjqHBq1pS4lwKVGFm0CCilly/Dr19/R/X0SJMmZOdOwHwcJIK+vr6+vr6Ghgb/IJYXQgghVFEJdHY3MzNTViQIofKIDB5Mr12DtDRRE6ijY2X+6JWbm6upqVmya4mzMzU15X6ena6jo0VI+4SEOyYmf3MazMyIs7OYFfbu3btv374XL15YWFgAwMmTJwWf133+TFeupF++QFYWqKgQU1Pw9CSTJ4tKMpCIW6QBCuc0kI4diY0NXbqURkVBYiKoqICpKXF0JCtXCu0FKb7NhMSkBFGZEBJXlr3QUDp3Lg0PB86fiqePH8Pt2/C//5GOHeV+dwBuGULeoa6urrW1tQLuixBCSPEwoQEhhIrtf//7H0tYycEePXocP35c8fEghCopQsjixWTQIM7u3RAfDywWqVKFDBoELVsqOzJUDrx584b/sE6dOsqKBCGEEFKkilyUG0lJHt0BUAVWrx5p1oz6+4Owvz2IjQ1ZuFDxQZUdHA6n5BX+zcxIrVr0T4L+WG1tDqWdEhOfmppWYTAAgNSqBaamoq5++fLlkiVLnj59ys1m8PT0PHjwIH9CA710ia5aBfHxf0d+/IB37+DZM3LkiMTaDxIVqtPg4EBOnyZpafDlC6iqQs2aICLPQyAdofSKpjXIcHFxoqPp1Kk0JkYwnqgo8PEhhobQtKm8Q+BvKQUApqK/WxBCCJV3+OM7QggVT1paWkBAAP9Ir169Bg4cWKdOnbp16yorKoSQcPn59O5dePkS1NRI69bg4gIVr5lijRqMDRuUHQQqf96/f89/WK9ePWVFghBCCMlV1apV+Q8F/gVElcirV3TzZvj6lebkEA0NsLIi06aBi4uyw0LlANm2DYYNo8HBwGYXGreyIqtXC92CX3moqanl5eWV+HKyejUMHkz/9AYar6MTzmKNSUk5b2RErK3J6tWiLmSz2SNHjtywYYOdnR13xM3NbfTo0X8TLCIi6OrV/NkMvCvp06cwcybZubNkMfOKNIBATgMA6OuD6JISMk9lEBWVYlL36KJFRbMZfvv5k65cSa5elXcMiYmJ/IcmlfsPI0IIVWyY0IAQQoWw2eyzZ8+eOnXq7du3ycnJVatWdXR0dHZ2btGihaurq5aWVnR0NP8HAxsbmzNnzjBLWqoOISQ/9MgROHKERkdDQQEA0H37SM2aZOFCaNFC2aEhpGQFBQX8DcUJIbVr11ZiPAghhJD8ODo6qqqqFhQUcA9jYmKePXvWrFkz5UZVCVE/Pzh3DhITgcEAExMyZAi0aaO4u2/fTg8ehD+vvigAfPlCw8LI8OFkxgyFhYHKK01N8t9/sGsX3LlDf/0CFovo6dE6dYiPD5ibKzs4JdPQ0ChNQgPY2pJdu2DOHPr5MzdfZLW+fv1fv+6bmbnv3g02NqKuO3HihJ6e3uDBg3kjJiYm1apVCw0NbdSoEQDQVavg+3fhF1NKnzwhUVFga1uyqMXlNPBjsYDB4G2rkHeegUJLEKWm0vBwMedpZCR59w7kvPUrMzOT/1BPT0+ut0MIIaREmNCAEEJ/ff36tU+fPiEhIbyRlJSUDx8+nD9/HgDU1dVbtWolUJS7WrVqmM2AUBlE16+nhw5BRsbfoZwc+uYNnT6drF5N2rdXXmgIKd+vX7/YfNvLTExMtLW1lRgPQgghJD9aWlotWrR48OABb2TJkiW3bt1SXkSVT1YWHTeOBgcDX6dzGhhI3NzI9u2gqirv+9MrV+j+/ZCSIngiOZn6+oK1NenVS94xoHJPRYVMnQpTp5K8PMjPB11dIvmaSiEnJ0dDQ6NUS9SvT65dgxMnICAAsrLUtbWnslhHAdxF15Bjs9krV67cv3+/wHj79u3v3LnTqFEjoBS+fBF306Qkevw48fEpcdTichoyM+nq1RAaSlNSgMkkxsbg7k4mTpSy2Y1A84gy6vNn+NMrRLj0dBoUROSc0JCdnc1/qKamJtfbIYQQUqIKV3UZIYRKKioqys3NjT+bQUBeXt7t27e3b9/OP6irqyv/0BAqSxITObNn065dadu2tHNnOn48REQoO6Yi3ryhJ04Uymbg+fED/v0XsrIUHhNCZUhaWhr/oZGRkbIiQQghhBRg9OjR/Ie3b9++fv26soKpdCilY8bQhw/5sxkAANLT6Y0bdOpURcSwZ4+QbAautDTYuxcUua0ZlXfq6oAPgvhkZGTIYFu8qioZPpwcPEhOnyYHD3Zevvz2nTtipp86dcrc3LxVq1YC4+7u7ne4F6amUomf+kXVb5AafxIDIeR3IkJ4OO3Rgx49St++hbg4+PqVhobSTZtov35QuJyAmGXFK2XYssHhSP6bs3CLFnm4ceMG/6GlpaW874gQQkhZMKEBIYQAAGJjY93d3fnrb0upfv368ogHobKJXrtGu3WD06fpq1c0IoK+fk2vXeMMGED37FF2aIXQLVsgKUnk2chIeuCAIuNBqKwR2PTDlv+TJoQQQkiJ+vXrV6tWLf6RWbNm8ZpQILmiFy7Q58+Fn+Nw6OPHEBQk3wg+f6bR0WLO05gYePdOvjEgVHGlpaXJvM6/jY2Nmprax48fhZ5ls9n//vvvokWLip5q06ZNcHBwTk4OaGtLLIdA1dVLEBv54/cihV/qE0JI7dr006eiQdOQEDp+fAnuWEbVqgUmJuImaGuTRo3kGkJMTMyxY8f4R5o3by7XOyKEEFIiTGhACCFITExs3759VFRUcS/U1NQcN26cPEJCqCx684YuW0a/fRMc//GD7t5NL11SQkiixMWJO0spvHypqFAQKotMTU35DyMjIyMjI5UVDEIIISRvqqqqa9as4R/5+PHjrl27lBVP5XLpkmBtBn6pqfTwYbnen376JLxyG09WFv3wQa4xIFSBJScnGxoaynzZHj16nDhxQuipY8eOmZmZtRfWR1JXV7dhw4YPHz4ENTVStaq4G6iqEg8P6ePhz2MQKJNQtGQCMzaW+z+Bcfr8OfD1PyrfjIyInZ2Y88TODho0kN/9KaXjxo3Lzc3ljRgaGvbu3Vt+d0QIIaRcUvVtQgih8iUhIeHjx49RUVE/f/7kcDgAQAgxMDCIj4+PjIw0MDDQ1tZOSEhISkpKT09PTU39+fNnbOGPGebm5seOHatXr96XL19evHjx7NmzBw8efC9cjE5dXf3YsWN2Yn98R6giocuXQ3y88HPJybB7N3TtCkymYoMSIS+vtBMQqtCMjIzs7Ox4SQwsFqtXr14PHjwwMDBQalwIIYSQvPTq1YvbW503smzZskGDBhkbGysxqkohMbG0E0pJRwcIkVAaHTsIIFRSkZGRNjY2Ml922rRpjRs3njx5spmZGf94bm7usmXLBPbl8+vSpculS5c6dOgA3bvD27eiPvuT2rWJl5c0kfAXtxPV7oE7LlAGDwB4OQ1sbiuErCx6+jRp00aa+5Z9ZOlSOmKE8P0kxsYwYwYU+Q2RoTVr1vj7+/OPTJ48WUtLS353RAghpFyY0IAQqgg4HE5ISMjNmzcDAwOfP3+eWLoHIqampnfv3nVwcOD+ulmzZpMnTwaA0NDQCxcuPH78ODs7u379+jNmzHB0dJTNF4CQnPG2EZR8icRECZVaIyNJSAg0bSqb25WStraECTo6Mr+nqJqTCJVNw4cPX7x4Me8wLCzM09PT399fHvurEEIIobJg/fr1jRo14jVaSklJWbBgwb59+5QbVcUnzxdaUt2/QQNqbg6F9ycUUrWqvOuiI1SBvXz5soEcNuLb2toOHjx4zZo1mzdv5h9fs2aNq6try5YtRV3Yv39/FxeXTZs2aQ0fDgEB9P59KNpfr1o1smKFxJ4UUMyP+ZRS2q4d4/59/sHfqQw8qakS1yk3HBwYq1fTJUuoQMlbS0syZUqxCmAU19WrVwV6jlhYWMyZM0d+d0QIIaR0mNCAECqvKKWfP38OCgq6ffu2v79/QkKCTJatUqXK7du3udkMApydnZ2dnWVyF4SUolR5BpGREvZO5ebSly9J06a8D/xKTGugdeowr13jHQo+QVBTgw4dZH9TSrlfsvLzORCSwvTp0319fWNiYngjISEhHh4e9+7dk3kTXIQQQqgsaNCgwciRI/fv388bOXDgwKBBg1q3bq3EqCo+iTUwxHdhLz1DQ+LgQEUnNJA6dSQHWV7ExtLISKKpCY6OkpO8EZKFFy9eDBw4UB4rz5w5s2HDhmvXrlVTU+OOPH/+fM+ePS9evBBzlZWVVevWrffs2TNz5kyyfz8sXEjv3YMfP36fVlMj9vZk+XIQlcbEYhUd47RsSY8eJUOHSg5aRYX7/IFbm0HwWQRAsbIoyoG2bYmzM2zaBG/fQnY2aGhQOzvG7Nlgbi6/e37+/HnQoEHcirxchBBfX19drLWDEEIVGiY0IITKk5SUlGd/PH/+PC0tTbbrq6ionD9/3snJSbbLIqRc0hRIlExFBRgMCXNUVaW5lwLe9zPmz4eNG0WdJY6OpGdPedyXl9MAAIQQzGlAZZmuru758+fbtGmTmZnJG3zx4sXgwYMvX75cnh6iIYQQQlL7999/z5w5w/sgSSkdNmzYy5cvsUCRHPXoAYGBkJMj/KyBARkxQt4hkLVroX9/+uWLkFM1apB16+QdgALQu3dhyxb67RskJVFVVahaldSrR9auheI0FKN37sDZs5CRASoq4OBAxo8H/KOBxMrKyvr48WPDhg3lsXj16tUdHR39/Px69eoFANHR0b169dq9e7eFhYX4C1etWtWyZUtPT89//vmHrF1LfvygZ87QyEiipgaenqRtWzG9Mum4cfyH3IwEGh0N69YBgOSchqpV4cMHEJrKwFWzpoQVpHha8vfDGoslTYaEfOnrk2XLeEfy/hjJ4XDGjBmTkZHBPzh//nwv6RqIIIQQKr+U/Q8eQghJ8v3794cPHz569CggIOD9+/fye0FobGy8c+fONhWllR1CRZXqj0/t2mBqCn8aQAqhq0uaN5d4LwW97+fbYiXwHIHUrk127ZKcnFFS/DkNCJVxLi4uly5d6tatW3Z2Nm/w6tWrBw4cGDNmjBIDQwghhOTE1NR09erVEydO5I3ExMQMHTr08uXLDLn9fFjJkV694MIF+vChkHNMJmnTBlxd5R6EmRk5cgSmTqXv3kFe3u9BNTXi6Ei2bZPrTmLFoPv20Z07ITn593FBAXz7Rr99g4gIcuIEVK0qeYnUVDp+PH35Eng/Ft6/T/38yPjxZMgQecWNyiEWixUQEPDs2bO4uDg2m52dnd2sWTNtuZUDWbx48ZAhQ4KDgx0cHBYuXLhw4cKeRTcnfP1K16yBiAjIygJNTahevfbUqdu2bfPw8Dh37lyLFi2galUydao0n9Lp+fM0IIBtaSmkvkJaGt23j3TtKiHLZ+hQeP4cCr9u/8vSkkyYIEUgomVm0uXL/wbs7g6OjmTpUjAzK9Wy5cfOnTsDAgL4R7p06fLvv/8qKx6EEEIKQwBg8eLFy/jS6BBCqCwIDQ29ePHi1atXw8LCinutmppanTp17O3tLSws1NXVAYDFYmVkZERFRf38+dPKyqpx48bGxsbGxsaGhob6+voqKioGBgbVq1dXUXpeM0JyILEigpQlE+jIkfT2bZGLNGzIuHq1WIHJtYABL6uA3bQpJCcDkwnGxqRePfLvv/LeZiRNl81ideJESK7u37/ftWvXrKws3kiVKlW+fPliUJz9fAghhFB5weFw2rZtK/A6ZPbs2evXr1dWSBVfdjYdP54GBwPfzxugr09atyZbtypuezGl9M4duHyZ5uSAlhbp3Jl4eUEFyEV++5YzdCiI6MJJGjcm589LWCE/n/bpQ1++FHLK0JD4+JC+fUsdJSr3fvz4sXXr1sOHD1evXr1du3bW1tZMJjMyMrJTp06tWrWS332fPXs2duzYmjVrTp8+vWiHIHruHF2/HgR6yhgZkYEDb9WvP3To0AMHDnTt2lXKe9H+/enTp2ImkGnTyOzZEhaZPJlevw4FBYIn9PTIlClk/HiRi0t8MhMXR0eMoB8+CF5oa0u2bgX51MkoU/z8/Pr06ZPHy0sDsLOze/nyJfZMRAihim3ChAl79uzBhAaEUBmSmpr68OFDf3//69ev83f1loa2tna7du06dOjQsmVLR0dHTE1AlZbAm3JpkhWk7Unx4wft149GRQk5ZW7ODAmRuIIi3+L/vVdGBnz7Bkwm2NjAn9abCri1NL8PXJjTgJTu6tWr3bt35/9W9PHxWc639QchhBCqSL59+9agQYNk3nZ2AABYt27dnDlzlBVSZUBv3YKTJ2lKCjCZxMiIDB8OfAXeUInR4cPp3bsiT2tqMg4cALHvm+maNXT3buBrSM+P1KxJrl0DLa1SxonKr7y8vNWrV+/YsWPgwIFTpkypVauWzJZ+8oRz+jRJSqLq6qRuXTJ6NOjrF+PyFy8448bBz59CTunpkfnzQx0dO3XqdOPGDWdnZ2nWo23b0ogIMROIpyfx9ZWwCptNfXyovz/8+vV30NqaDB9ORo+WJgzhOBzao4fwxCNuKcorV0BupTKULiwsbNSoUaGhofwfWgkht2/fdnd3V2JgCCGEFAATGhBCZcKPHz/8/f0DAgICAwM/fvzIEfERWig9PT0XF5emTZu2bdvWzc1NQ0NDfnEiVF6Upt+B5Dfrnz/TqVPpx4/AZv+9n50d408J2RLUgZCyPkRxyTB5QgEtJDCnASndsGHDjh49yjusUqVKbGyspqamEkNCCCGE5MfPz6979+4CHz///fffhQsXKiskhEpG4itY6NOHsXmzuBU6daJv3og8zWCQlSvJ4MElDRCVb1+/fu3Zs6e1tfW2bdssC/dzLJWMDDphAg0N5e/OQGxsYOJEMmCAlGvQ3r1pcLCos6R2beLvf/r8+WXLlr18+ZJbwFXCgm5uNDpa3AwTE7CwILm5oKcHzs5kxgyRuT7fvtHDhyE6mqqqEkdHMnQolK4AHj19mi5YAPn5wk8TQsaMIT4+pblFGcRisW7evLl///6rV68WfWwyadKkHTt2KCUwhBBCisRNaMAdzAgh5UhLSzt//vyxY8cCAgKkT2IghNSpU6d58+YtWrRo2rSpvb09NjpFSBTp35EX44V97drEzw/++w8ePICsLFBXh0aNGNOmSbyjNEULyuxL/VJ265C2AAZSgPx8uncvPHtGMzKIujq1sWHMmAEWFsoOSy7CQnJDnuRkZ1NVVbCyVWvXSVtTS9yf9JUrV54+fZpXvTM5Ofm///4bNWqUQoJFCCGEFK1Lly6rVq2aP38+/+CiRYvi4+O3bNlScQr+ffnCfdtHXF2hZk1lR4PkIC+PZmeLn0LS08Wdzs6miYniJnA4NDgYExoqp4SEhLZt206cOHHWrFmyXLeggA4dSp8/Fxim0dGwejWoqZHevSUvkphIxdZ2pdHR8PRp//79T58+vW7dOh9pXvZLrA+RkAAJCb8/1YeEwL17ZNMmqF9fyMzq1bnpBTLbHuHvLzKbAQAoBRHFG8qpsLAwX1/fU6dOJYjop9OiRYuNGzcqOCqEEEJKVFE+oSGEyryCgoI3b968fPmS+/+BgYH5Yn4Q50MIqV+/ftu2bVu3bt2yZUsjIyN5h4pQpVLs8gMqKmToUBg69Pe1x45Jv5T4CWU5p0EUSikhRMrIy91XV9F8+kSnTKGfPnGr6VIACAriBASQ0aPJ2LHKDk6WMtM5+7ekfP1SkJ//+1vubWje8yc5nfrourYQWcrI0tJy8ODBvnwFVA8ePIgJDQghhCqwefPmff36ddeuXfyDO3fu/PTp0+nTp6tUqaKswGQjOJiuXEm/fIG0NACg+vqkRg0yfz40a6bsyJBMqasTDQ3xHzOolti01oICkPQ5hfDq86GyoKCAnjsHDx9Cbi7V12f07y+/7i0zZszo1auXjLMZAOjWrTQ0VPi5lBTYsQM6dpTc5SQyEpKSxE3Iz4eXL6FVq61bt7q4uPTr18/e3l7Cmg0aQFiYhDk8lNLPn2HKFHLuHJiaSntVifGVsijhhPIgISHhzJkzx44dCwoKEjOtU6dOp06dkqbqBkIIoQoDExoQQjLz48ePuLi4lJSUlJQUSmlqampubm5CQkJUVNSnT5/evHnD2/cpDVVV1datW/fs2bN79+4WFXT7LEKKx2azd+7cefXq1bS0NAaDUZo/XEWzE4S+sJfY+kGGvSFKppQBiM9pUEC7CiSVpCQ6bhz98kVwPD6ebtsG+vqkf39lhCV7+Xl055rkr1EFAuO/frDOH01TVYUGjUXmNEycOJE/oeHZs2cxMTHW1tbyihUhhBBStu3bt+fk5Bw6dIh/8M6dO02aNLl8+bKjo6OyAisleuMGXbwYfvz4O5SWRkND6ZQpZOlS0qWL8kJDcmBpCZGRok5SNTVGx47iLtfXJ3p6lP+7pahatUoaHJK1wEC6eDH9/JnXBZLj708aNCC7doGs07A+ffp09+7dCPENTUrmwQMQXauVRkbChQuSi4JoaICKCrBY4uZoawNA9erVZ82a5e7uHhkZqaamJmY6mT8fnj2jnz9LuDV/tFFRsHQpKZwbJxdiI5dqgngvXnAOH4bkZAJAq1VjjB2ryD/4BQUFN2/e9PX1vXbtGkvsf1MGg7Fo0aIlS5ZgyV6EEKpsMKEBIVQqERERx48fv3PnzqtXr7Kyskq5GiHE3t6+VatWnp6eHh4eenp6MgkSIcQVHx/fq1ev0NBQofVRivU6n7/VQrl+Z88ffClLRBS9HJtNlB108WIh2QxcaWmwbx/06AEVYnvHxf/Sv0ULZjNwZaRzrp/P+MdZXUVF+J9ZZ2fnunXrvnv3jntIKb1w4cKMGTPkFStCCCGkbAwGw9fX19TUdO3atfzjERERLVq0uHz5cqtWrZQVW8mlpsKqVSD0/fTPn7BmDbRoAYaGCg8LyQuZOJG+fg2pqULPMhwcSIcO4leg9eqBmDe4FhZk0KBSBIhk5+VLzvTpEBdXaDAriz55AoMGkXPnuO/vZeXgwYMjR47UlumaAAC5uVREE4HfOBwIDASJCQ21akHVqhAdLXKCvj5xc+P+cu7cuY8ePZo1a9b27dvFramjQ7ZtgylTaHi4hLvze/cO2GxgMotxSQnUrg0BAeImlHi/SkEBnTaNPnrE/WuE++SCc+8e6dKFLF0K8nngk5OT8/Hjxw8fPrx79y40NPTJkycZkipMmJqaenh4rFy5EnPuEUKocsJENoRQCUVHR/fp06d27drLli178uRJabIZ7O3t586de/369aSkpA8fPuzdu7d3796YzYCQbOXl5XXr1k36bi+icKsRgDLe0JPikPKqorcoQWC83wqB+xadgJSDxaJv34o5TyMj6a1bCgtHfiiFiI/5Yr7dfnxnvwkVVy3J29ub/9DPz09WsSGEEEJlEyFkzZo1W7duVVEptOcnNTXVy8vL399fWYGVGN28mYp+w0djYig2Ha9gWrQg/fuDrm7RM8TGhmzeDJL2MTN8fIidnfBzamqkSxcwMSl9mKi0KKWLFwtmM/BOvn1Lly2T7Q1v3brVtWtX2a4JIFWXE5Cmy4mmJqlbV8x5UqsW/OkxQQg5ceLE3bt3JSQ0AEDduuTiRTJoEPnnH7C0BGtrMDYWfwVNS4NfvyQHXDpk8mSwshJ52siITJ1aspXp+PHUz08wKerXL3riBF28uGRrFpWVlfXgwYNVq1b169evdu3aOjo6zs7OgwYNWrVq1c2bN8VkM2hqavbv39/Pz+/79+/Hjx/HbAaEEKq0sEIDKh9yc3PT09NNFdCQrIyJiory8/MLDg5++/ZtXFxcQkKCjo5O9erVq1atOnDgwNGjRysrsJs3bw4cODAlJaU0i1haWvbu3XvQoEGurq6yCgwhJMq///778uVLMROioqJsbW0lriPm3bz4bIDSF3KQMi1A6I3knVLAbTwBf+o0YDZD2RIfD+L/wWKxIDAQ5PG0TrEy0jiZaeK+39gs+iEsr6HorhPdunXz8fHhHT5+/DgrK0v2u7IQQgihMmbq1KkODg7e3t7Jycm8wdzc3J49e968ebOc1Wn4+FHChE+fFBIHUhyyaBFYWcHRozQmBnJzAQCMjIi9PVm3DqR5+WdkRLZtgxkzBHel6+lBx45k4UK5BI2KKzRUQtmAkBAZ1gnIy8v79OlTw4YNfx+z2RAcTN+9Az090rIlVKtW8qV1dYmuLo2PFzenRg1pViKrVkF4uPAOERYW5N9/+Qf09fWvX7/u5uZmY2MjIVFDX5+sWQMAhMUCFRU6dy49eVLcfAZD7uUZAMDIiEyYQNevB75/p37T1ib9+sE//5RgVXr9On3yRHiKSV4evX6dDB7Mywspga9fv545c+bKlSvPnj0T30uiqEaNGo0ZM8bb2xv3vCGEEAJMaEBl348fP6ZNm3bhwgUWi1W3bt3t27e3bdtW2UHJHaX06tWrW7duvX//vsCbsMzMzA8fPnz48OH+/ftLly7dv39/R/HdEOXg/v373bt3L8Emb3NzcxcXl/p/1K5dWx7hIYSEunPnDlvsLoetW7du2bKlNLcQ+uae92pf1Hv9ct2xgh9/TgP/oPIiQn9Umv8KbDblSPpixT9EcnJysrS0jI2N5R7m5+c/evSog6QyxQghhFAF4OHhERQU1K1btw8fPvAGc3JyevbsGRwcXEO6t2tlQna2hAk5OQqJAykUGToUBg0iwcH07VvQ0SFubmBpWYzr69cnV67Ahg3w8iXNyCBMJpibk9GjoXxl81Ro9O5dEFsblSYkkK9fQYpdCtKIiIiwsrJSV1cHAHrkCBw7xkuXocbGpE4dsn598b7H+EP95x9xXU7MzYnEfhNcVaqQw4dh0iTO+/ck708hOgaD1K5NVq+GIvUbbGxszp8/37Vr17CwsKpVq0pen1u5p0ULOHNGTNEIYmgosYqDTJDBg0FbG3bsoF++/I6HwQBra+LtTSZOLOGip06J+7769Yuzbx+jRHV9Xr58uXTpUj8/Pw6HU6wLLS0tBw8ePHDgwHr16pXgvgghhCoqTGhAZRqHw+nUqRNvS/G7d+88PDy2bt06adIk5QYmV7dv3549e/br168lzoyLi+vUqZOXl9eGDRv+KVEebgn8/PnT29tbaDaDvr5+9erVzczM9PX1mUymvr6+mpqaiYmJmZlZrVq1HB0dq5UmgxshVAqU0gTxXSoBIiMjFROMXBVNj+DmGXALJ8j77liboYyqVg0MDcUVaWAyoWlTBQYkL/oGTC1tkpkucgIhYG0n4ed/d3f3I0eO8A7v3r2LCQ0IIYQqiZo1az5+/Lhz586BgYG8weTk5H79+j179kxNTU2JsRWDllZpJ6ByismEZs1Is2YlvFxHhyxdCgAVJN+84pGYq8RiQZ647nLF8urVK+7rZPrvv/S//4C/I0BiIn38GAYMIIcPS1lKQQDDx4e+ekWFPoJQVSUdO4I02QZc1auTy5cZ167R69chK4uoqkKrVmTAAFBVFTq9cePGI0aMWLRo0YEDB6S8A+nQAWrUEF4HgqtRI4mNXWSF9OwJnTvDjRvALavQsCHp1g10dEq+oqRmGURElxMx2Gz2ggULNmzYUKxUhipVqnh5eQ0ePNjLy4upgIoXCCGEyhtMaEBl2uPHjwUKpLPZ7MmTJ1epUmXAgAHKikp+cnNzJ0+e7OvrW6yr/P39b9++3aNHj8mTJ8ukfEVOTs7du3f9/f3T0tLs7e2bN2/eqlUr7o+SwcHB27dv/1X4h10LC4tZs2Z1797dTlTPRYSQsnHf6Iufw1DUJ/AKTOA3WTFZFEgyFRVSt67w52UAAEDs7IinpyIjkhMGE8yrq/6KF7l5yMhUxbWlpvhF2rdvL5DQILP4EEIIoTKvSpUq/v7+Xl5e/DkNoaGhK1euXCbr/vTyUq8ePH0qboKitkMghGSpfn1gMsXUCQADgxKXTBCQl5c3e/bslStXwqNH9PTpQtkMf9DoaJg+nVy5AiWouWhsTDZvhpkz6ZcvhcZ1dUn79mTJkuKtRgjp0oV06SLl9IULF9rb2797965ukRIOwqmrw6RJsHSp0BR54uBA+Hr2KYKaGuneHbp3l81qEh9ZFLO+AgCMHTv24MGD4ucQQqysrBwcHOrWrevo6NioUaO6detiHgNCCCExMKEBlWlv374VOj5x4sT27dubmJhIXuLjR86ePSQuDjgcMDT85eHxiMl89epVdHQ0h8Oxs7Pr1q1b48aNZRx3iSQnJwtsBJEeh8O5cOHChQsXHB0dx4wZ06dPH8sSfYYJCwtbt27dpUuXsgvnfRsaGlpZWb17965ot7OWLVv6+fnp6+uX4HYIIUUyNTWNiIgQM6FWrVqlvIX4nAkFtJaQGID80gsECjPwDiV23ECKQZYvh3fvhOc06OvD2LGgrq7woOSizxC9uJiCxJ9CHnSqqUPjlppa2hJSl9q1a8d/GBYWlpycXKVKFVlGiRBCCJVhenp6fn5+TZo0+cL3pm3dunWjRo2ysrJSYmBSItOnw507gq8JeWft7MiMGQoOCSFUesTTE6ysaFSUyAk2NqXaqf9HTk6Ot7d3s2bNRowYQQcOhNRUUTPp+/dw5w7x8CjJbZydyZUrsHYtvH4NaWlUTY2YmcHQocTLq8SRS0lXV3f+/PnTpk27ffu2lI8pSK9ekJlJ9+6Fr1//jqqpkbp1ye7dMvltVxoDAwkTivlJ8M6dO6KyGaysrNzc3Jo2bdqwYUMnJyddXd1irYwQQqiSw4QGVKaJKpCempo6YcKEs2fPivu5k1K6eDH182MnJgbl59/Izb2Zk/PS11fghdLKlSsHDRrk6+urrtQ3GZmZmR06dAgJCSl6qm7dut7e3s2bN3dwcKhatWp8fPzGjRtPnz4dJ6zk1/v372fMmDFr1qxmzZr16dPH29tbqp5wAACwb9++yZMnFxQUFD2VkpKSIiwNWUND48KFC5jNgFC50LFjx+Dg4KJpSVyWlpZTp04t5S1K9s6e+ze5bN/3F239IL90CoGVuV8I9//5T8njy0TFYGxM9uyBadPop0+FtpiYm5ORI4m3t/Iik7EqxszBYw3+O5AqUKdBS5vh0kyjcx/Jz9qqVatWp06djx8/cg85HM7Dhw979uwpl3ARQgihMsnIyOjMmTPNmjXjNVvMzc1dsWLF/v37lRuYVHR0yPLldN48iI0VPFWtGlm2DPAdEkLlkbY29O4NO3dCTo6Qs+bmZOHC0t8kOjq6b9++Dg4OBw4cIABUfLuB/Hzq51fChAYA0NMjK1dyf6ngRicTJ048evSor6/v6NGjpbyEDB1KOnWi27fTiAiSlwe6utChA+nbV2HNJuTFwwOCg0HEkyLQ1SWDBhVrvaNHjwqM2NjYjBo1qk+fPnXq1ClZjAghhBAAlPN/cVFFlye699v58+d1dXV79+79/PlztrB6a9k+PlcOHBgdHm7x/bvbr1+r0tNDCwqEvkc6ceLEhAkTZBd1sXE4nAEDBhTNZmjevLm/v//bt28XLVrUrl07c3NzQki1atU2btwYGxt77ty5GiI61XE4nCdPnsyYMcPa2nrAgAGhoaESYwgICJg4caLQbAYxunXrJlWdDIRQGTBv3rxGjRoJPaWpqTl48ODq1avzRqRpUcFD/yhZYPzXkj9KsI40V8k2rUEg1KK/CUVHSGEyDAZJ5uBA/PzIjBmkZUvi5EQaN4a+fRnnz5Px45UdmYzVclSbvdy4pbuWTU1VM3OValYqdRuoj5lp4D1K2gREgQ5W9+/fl0OYCCGEUJnm7Ow8a9Ys/pHjx48nJycrK57iadWKcfAgadoUTE1/j5iYkCZNGAcPQps2ygwMIVQKZNo00quXkJwkS0syfz7Uq1eaxfPz87dv3964ceMhQ4YcPXpUTU0NcnKo6Aezv0PKyirNTeHrV7pqFZ04kTN7Nr19W1xDDZlSUVE5fvz4ggULwsLCinGZsTFZtoxx4gQ5d44cOkT69y/32QwAZMQIUr++iHOENG8Obm7FWjCycFnE2bNnf/78edGiRZjNgBBCqJSwQgMq03Jzc8WczcrK4vZZ0NLSql+/voODg7m5ubq6enx8/MdXr4KCgrKl7vJ1+PDhqVOnNmjQQAZBF5+Pj4+fnx//iIaGxvbt20eNGiXmdVfv3r27dOmyd+/eDRs2fPv2Teic/Pz8U6dOnT59ukePHitXrnRwcBC12qJFi4TmhYjBYDCmT59erEsQQvIm5i8NVVVVPz+/3r17BwcH5/Bt6TAzMxswYMDq1auLLiK0R4NiXsOXpj2E+Atl0nhCaFUG8fEI/X0r1jpIBtTUCN+/XBU4o0RbhzFgdMnrJ7Vt23b37t28Q0xoQAghVDnNnz9/7969vCSG3Nzcixcvjho1SrlRScvBgZw9S379om/fAgCpWxfMzJQdE0KotMiaNeDpCfv3w/fvND+f6OhAjRpkwQIoRUOc9PR0X1/frVu3Ojo6Pnz48O/DQy0toqEh/jMq1dMr4aeq/HzOrFnw5An8qc5LL1wAe3uyciU4O5dsyWKpU6fOnj17evToERISYmxsXPKFkpPp4cPw/j1wOGBpSUaMAFtb2YUpf0wmOXAARo2ir18XqtOgqUmaNCE7dhR3PYGdbzo6OqqqqqUPEyGEECIAsHjx4mXLlik7EoT+YrPZ6enpHA5n9OjRly5d4o17eXn5+/vL6aZz5sxZt26dnBYX4/z583379uV/iaWlpXX9+vXWrVtLuQKLxbp48eKuXbsePHggZpqKisr48eOXLVtWtA12bGyslZUVfwzGxsZdunRp0KBBQEDArVu3MjMzueMMBkNHR8fCwoJbnb5Lly5SBokQUgx5ZBuIyWkoOy/gi4YkzUjJbsHF2bYNPn6kGhrMTZskLsvfb0Lof6Oy8zuJEAAkJSWZmppy/iSGEkLi4+PN8C0IQgihymf27NkbN27kHQ4cOPDEiRNKjAchhIpisVjHjh3z9/ePj49XUVExMjKqU6eOk5NTvXr1bGxsRPXYpZQGBAQcPHjwypUrHTp0mDVrVtGajnToUComuVlTk3H4MDRvXuyI2Ww6eDB9+hSKbkWzsGDs3g0NGxZ7zRKZM2fOmzdvrl+/zihRrQW6ezc9cQJiYv4OmZiQ9u3J6tXAZMosSgVgsaivL9y9C9yOw8bG0LMn6devBCtt3Lhx9uzZvENra+vIyMiS/fYihBBCXBMmTNizZw8mNKCyIj8//+7duxcvXnz48GF0dDSvUSU/7oQdxU8O5VdPVbWNurqTpeW7Dh22bNnCG2/ZsuWjR49Ks3IJvHv3rmnTprx0AQBgMBgXL17s1q1bCVb7+PHj6dOnz549++7dO1Fz9PT0uHnHVlZWjRs3Njc3z8/Pj4mJ2bVrF29O3bp1Q0ND1dTUuIdsNjs6Ojo1NdXAwMDGxoZZvn4iR6jyKX22gUAbBRnEJGdCAxb6+1CC3xzBxTkcumwZvXkTvn/nDjL5mhOLWlbUb2kZTA1BiKt+/fqvX7/mHZ46dap///5KjAchhBBSinv37rm7u/MOGzZsKE1LR4QQUqShQ4d+/fp19OjR1atXZ7FYiYmJ79+/DwsLe//+fUxMjLq6uomJiZmZmbm5uaWlpZmZGSEkOjr69u3b2traI0eOHDx4sMh+sq9ecUaO5BVREECaNCHnzpUgYLp1K928WVSDCVKvHvHzU0w3Bzab7eHh4e7uvnDhwuJeS3fsoDt3At9D3d+YTNKpE+F70FqpxMXF2djYsPiKPVy+fLlkD7oRQgghLm5CA7acQEr269cvPz+/Gzdu3L59Oy0tTcxMHR2dJk2atGvXrkuXLpMnT46IiJD+LlqEeGhodNLQ6KChYclkAgCpWvXLpEn8CQ3FWlAmUlJSevTokVn4B9/ly5eX+Ie8OnXqLFmyZMmSJe/fvz958qSvr298fLzAnPT09PT0dACIjIwUVdGhbdu2vGwGAGAymTVq1ChZSKiMyMnJ2bNnT0BAQEFBgYGBwZAhQ7y8vJQdFJIXpbwa569AUNyrSnCh0EWKtY70jScEptEpU+iNG1BQUHQm5/r1Yq+GeQyorGrbti1/QsP9+/cxoQEhhFAlZGNjw3+Ywt26ipC8JSTQ3bvply+koIBWqcIYPBiaNlV2TKiM4nA4p06dSktL09TUFDohPT39169fv379+v79e1xc3M+fPzkcTv369SdPnlyvXj0JqzdoQEaPpnv3wp/mOzzE3p7s3FnCoG/dEpXNAAA0PBwCAkibNiVcvDiYTOaxY8ecnZ179OhRt27dYlwZH0+PHROSzQAAbDZ98ABu3SKenrKKsxyxsLDo2LHj1atXeSMbNmzAhAaEEEKlhwkNSDlYLJafn9++fftu3brFFv0jLL9JkyZpa2sDgJeXV3h4eHBw8NmzZz98+BAYGJiUlCT0EhMGo7OmZncNDQ8NDU2BEt9VqtjY2KioqPAyRn/+/Jmbm6uhoVGqL0xqlNLhw4cLZFH07NlzwYIFpV/c0dFxxYoVPj4+hw8f/vfff799+1asy1u1alX6GFDZcf369Tlz5nz8+JFXPPzSpUuurq5nz54tVZtAVAmUOEGhuKRPLxBDmhUopbwgCSETJ04cNmxY48aNpb3F1av07l2h2QwAAOvWQevWoKUl5WoIlWXt2rXbunUr7/Du3btKDAYhhBBSltTUVP5DbASOFIDu2UMPH4a4OADgfsLh3LtHmjQhO3fiZw1UFIPBMDExiY+Pt7OzEzpBT09PT0+vZs2aJVufTJwIdnawYwf99g2Sk0FFBczNSb16ZO1aMDAoyYrp6fTXL3ETcnPhxg1QSEIDAFhYWCxevHjChAkPHz6U/pkG3b2bV7VRiIwMOH4cKmVCAwBMnjyZP6Hh0aNH9+7da9eunRJDQgghVAFgQgMqORaL9f3795SUFBaLxWAwjIyMqlatyr+zX6jo6GhfX9+DBw9+F/NjXxFdu3Zdvnw5/0jjxo15r6CioqI+fPgQFRWVnJycm5trampqAeC4e7d9Vpbwn0NVVKBtWxUVlapVq8b+KRVOKY2Li1NYKYL9+/dfuXKFf8TR0fHIkSMlfh1YlJqa2tixY4cNG7Zly5aVK1dmZGRIc1XDhg179OghqxhkhcPh7N+///LlyxkZGdyKET4+PgJ7ZZBQd+/eHTNmjMAft6ysrAcPHnh5eQUEBHDzhFBlVrLiCqIUax0ZdseQcoVfv365u7vzXs3u2rXr+PHjLi4uJ06cMDc3l3z9iROQlSXqJI2IgBMnyJgx0kSCUBnXqlUrJpPJyzqNiIj48uULVmxCCCFU2Zw4cZL/UI1h/e5VXt0GwhvSI1R6dN8+um0bCDzAycigd+7AiBHkv/8A24BWGGFh9OZNSE2FunVJly4lTA4AAIDWrVs/efJEVEJD6ZEOHaBDB/LtG/3yhWhrg6MjaGvDjx8QFAQqKuDgULxUm8xMkZsE/qC5uTJ7PCqF8ePH+/r6Hj58eMSIEdJeExUlYcKPH6WMqvzy8PBwcnLiL/g3a9askJAQFRV8FYUQQqjk8F8RVGyJiYmHDx8+c+bMq1evCgr/AMpkMq2srFxcXFq1atW+fXsHBwfeqR8/fvj5+Z04cSIgIIC3TVwMfX19boqxvb39kCFD+vTpI+ZNv62tra2trcAgJyYGLlwQWsGM1KtHxo8HAEtLy1i+3uexsbGKeVKfmJg4f/58/hEDA4OLFy/q6urK/F7q6urz5s0bNmzYwoULDx8+LOY3n8Fg9O7de+fOnWVt00lsbGyfPn1evnyZn5/PHXn48OGtW7cmTJggk4IWFRibzZ4zZ46o5KHQ0NBZs2bt2bNHwVGhMoW/XEG5a39Q3GyGlJQUDw8P/g/VAJCenn7//n1PT88HDx4YGRlJWKJIHx9BISGACQ2oQjAwMGjcuPGzZ894Izdu3Jg8ebISQ0IIIYQUbPrU+Vu3b+Af0dNsenB7Sr2GGkMnGiikvTuqZJKT6dGjgtkMf9DgYPD1JWPHKjioCovNpnfu0Fu3SHY2WFiQwYNBYdtmwsPp3Ln048ffDQsIoTt3Ei8vsngxlOhvluzsbIkbzGSgenVSvToAwLNndN06GhMDSUmgogJmZuSff8iaNVClilTrmJqCri6IqLbLRYo85pUrbuOJdu3aaWtr9+vXT6pr/lT8FUm6gsQVEiHEx8enb9++vJFXr16tWLFi2bJlSowKIYRQeYcJDagYcnNzV61atWnTpiwR+1PZbHZUVFRUVNS5c+cAwMDAQF1dHQAYDEa8xJdAAAYGBp06derVq5eHh4eenl4po2WsW0dzc+nDh5Ce/ndURYXUr0/27wcVFQCwsLDgv+Tnz5+lvKmUfHx8+FtvEkKOHj1au3Zt+d2xatWqvr6+c+fOff78eZ06dbS0tIKDgz9//pyWlqaqqpqWlmZpaTlw4MA6derIL4aSyczM7NKlS1hYmMB4bGzsunXrdHR0pk6dqpTAyoV79+59/PhRzITHjx9zOBwGPoort2RY0wXKW05DCao7jBkzRiCbgeft27fGxsYSluJwaJF9JEy+rDgAkLjRBKFypGPHjpjQgBBCqNKaM3ve1u3r+EdUmBr21r1zs2loYK66ZtqAUfrKig1VVPTIEYiJEXmaxYKbNwETGmQiNJQuXMj59IkUFHA/BNLz50mLFmTjRlCXcwmWT5/oyJH069e/I5RCbCw9cgS+fyf79hV3vaCgoGfPnh05ckSWQYpGT5ygmzYBr2dEfj58+0a/fYOICHLkCHAzHsRTUSG2tjQ6WuSEqlWJt7dMopVe3bp1b9682a9fv/v372/dulVygojEihr6lfrfiF69erm6uoaEhPBG/v33X1dX1y5duigxKoQQQuUaJjQgaUVFRfXo0UPUqyChBJpNimJra9uvX79OnTo1b95clrWnVFTIrl3k/n169ChNSAAOhxgYgLs7GTGCl++sVbgkWm5urszuLtrz58/379/PPzJs2LCuXbsq4Nb29vb29vbcX/PXzyjL5s+fXzSbgSstLW3Hjh3Dhw8vffpLRXXt2rWcnBwxE379+vXt2zdra2uFhYRkqxzlH8hWCbIZ0tLSnj9/Ls2yItdkMIiurqj7sS0tASBXS0tTyoAQKvM6duy4ePFi3uH9+/dzcnI0NfF7HCGEUAWXn58/ZsyYo0ePCow7O07R0jQDADabvnme276LjokZFv9HMvXunfjzNCGBUAoyzWuvjF6+5EyYAN+/F/p9TEykV65AYiI5cUKOfT0opbNnF8pm4GGx6IMHcOQIGTZMmpV+/vz5+fPn69evHzx48NChQ/qKeX0eGUm3bv2bzcCHhofD5Mnk0iVpvj/JggX040fhFRBVVKBNG6hatfTBFlfDhg1DQ0OHDBkyYMCAc+fOid9AQgYMoA8fiqqnAgwGNG0qlyjLCQaDsWvXrmbNmrH+lLLgcDgDBw588OCBs7OzcmNDCCFUTuGuXCSVDx8+tGzZsljZDBKpqqr26dPn1q1bERERa9asadWqlVw6abVtSw4dYvj5Ma5fJ//9R0aN4q/eJlCK36AU/eqklJubO2LECDZf2TE9Pb01a9bI+77l16NHj8ScjYiIKPqYCfFkZ2eLn8BisfLy8hQTDCovSln1gRRHKSMsVj5HYGDgt2/fSnZHHio2FSyNw5n78mUpb4FQ2eHs7GxmZsY7zMnJCQgIUGI8CCGEkAJkZ2d37dq16MdMIwNHF8e/1QHTUjkP/YWXrkSo5CR+wOFwJM9B4nE4dOFCENqak1IaGEi3b5fj3R8/pp8+iTybkwMXLgg9w2azw8PDz5w5M23aNFdXV11dXTs7uzFjxrDZ7KCgoE6dOskr4MLomjVi+jDSd+/ozZtSLVSnDpk7F8zNBcfV1Ejr1ozVq0sRY6no6uqePXv2+/fvktuztmpFGjUSdZLUqUMqfUHZRo0aLVq0iH8kIyPD09NT4lYThBBCSChMaECSffjwoU2bNt+F/axftWrVevXqubi4NGjQoFq1alK+nXJwcFi9evXXr1/Pnj3r4eGhrHL3HA5H4EeoGjVqyPumEyZMePv2Lf/IkiVL+N8WIH5paWlJYpvqUUoDAwMVFk+506RJE/F/vgwNDatLUw8QIanR4ijB+iXLZgCA5ORkDocjfs7BgwfFL8tYuPAX3/Z0gX4TT/LzD71+7e/vX6zAECqzGAyGl5cX/8iNGzeUFQxCCCGkABkZGR06dLh165bAuI5WtV7tLxNSaNN2UkLl7Y+O5KXo+93CiIEBYMvI0qEBATQ8XORpNhuK/A0gy7tfuwZi62jSHz+Ab2tKZmbmjh072rRpo6+v36FDh1OnTllaWm7dujUuLi4rK+vjx4/r1q2zsbGRX8CCoqLEnc3Lg6tXpVyJ9OnDOHaMtG8PtrZgYgIWFqRhQ/K//5FDh0AeG96kpqqqevDgwSVLlgh9Es6P7NpFmjYVjJYQUqcO2b0bNDRKG0pODr1yha5aRffuBTHftGWYj4+PQLZNUlJS27Ztr127pqyQEEIIlV/YcgJJ8PXrV09Pz1+Fi4mpq6tPmjRp0qRJdnZ2/OPZ2dmvXr168ODB7du3Q0JCsrL+7ldgMpn//PNPhw4devfu7erqqqDoxXr79m1aWhrvUF9fX95dGBYsWHD48GH+kYYNG06tEBm7z58/P3DgwK9fv9TV1Tt16uTt7a2qqlr6ZTkcjsR3lhLfUFZmffv2XbNmTUREhKgJ9vb2WDwciVIG+1lIaAkhlqOjo66uboaogpAAWlpadevWlbCKiclyVdVZGRm2hZ9ZFFhaPsnPH5iUlEXp0aNHBd4BywaLBa9f05gYYmUF9esr9xEPqjw6duzIv0X1xo0bW7ZsUV44CCGEkBxlZWV17dq1aI3AujWGtGq0SiCbAQAYWPUfyRoZPpxeuwaJiSJniN4RrlwFLPiZCAwCZsZybNcgGzdvgtiGs/TXL5KaCnKq4Sr6A+lvBQWQkQFaWgBw4cKFyZMnt2rVau7cuW5ubrq6unIJqTiopDqgkFWc0jX29uTQIcLhQHIy6OjIIANARhwcHMaNGzdnzpwTJ06Im6ejQ06dgv374datv82OXV3JnDmgrV2qCCilGzfClSv061dgswGAbt9OHBzI+vWgyPyVUmMwGP/995+bm9ubN294g5mZmT169Ni1a9eYMWOUGBtCCKFyB5+GI3FycnJ69OgRW3gHqqWl5bVr15ycnIrO19LSat68efPmzRcsWMBmsyMiIh4+fFhQUNC8efPatWtrl/KHOVl79eoV/2HTpk3lWitixYoVqwvXTNPQ0Dhy5IhcGm0oUHp6+oABA54+fZqamsodOXfu3IYNG7Zv396qVatSLm5oaGhkZCQmJ5oQ4uLiUsq7iJGQkBAbG6unp2dnZ1fKOvxKoaenN3jw4HXr1gntPWFtbb1p0ybFR4XKsrL8fV6abAYAcHJysrOzCwsLEzWhRo0ajSQ9H6SU+ufmXktI2Kiv3zc5mTv43MxsbUbGsvT0AkoBgPeXocyw2XTNGrh9m379CgUFVFWVVK8O7u5k4cIy/7AQycLz55xDh8jPnwBATU0Zw4dD48YKu7mnpyeTyeS1yvr8+fOXL18UUNEKIYQQUrD09PSOHTs+ffqUf5DBUG3juq6ObX+hl5hXl0ESP0KF1KwJ7u5w7hywhdT/IPb2ZM4cxQclXvwvmL0a3nyClDRgMKCKATRpAGvngr7yX74LR8UWSAAAYLEgK0teCQ0WFhImaGmBkREA7N69e926dZcuXWqswB/+JSLq6hI+kKurS1iCxaKXLtEHD0hODhgbkwEDoEEDMDaWWYgy8r///c/JyWnlypX/+9//xD0uZjLJ+PEwfrxsn6RwZsyAa9cKZd6kpdHAQBgyhBw+DOXq45i+vr6/v3/r1q3D+YpMsFiscePG5ebmTpkyRYmxIYQQKl/K95tUJG8TJkx4WbgduK2t7d27d21tbSVey2Qy7e3t7e3t5RZdacXExPAfCk3RkJXly5cvWbJEYHDXrl316tWT300VIC8vz8vLS6DpA4vFev369aBBg86ePdu0adNS3qJx48b8abwC7OzsRowYUcpbCHXp0qV169bFxMSkpqZqampWq1atc+fOK1asKHcJKEuWLImPjz99+rTAS1Y7O7tNmzbVqVNHSXEh5YiNjd2+ffvnz58JIfXq1Vu+fLmyIyqGUlaMIIRMmjRpzpw5/LV5ePT09MaPHy8xrY0Qoq6uHslm87IZ9BmMRj9/8s9Rl/gEp1jYbDpiBH38GAoKfo8UFNDISIiJgc+fyeHDWKqhImOx6IwZ9MEDSE3lffdzHj0ibm5k61aQRSUkiapUqdKkSRP+tzt3797FhAaEEEIVTEpKSqdOnQQ+2KqoqHk232VTTXhneiMTZhsvLYVEhyoXxpo1NCODPnxYaKc7IcTenuzeDTo6ygtNiJDXMHIeRPA9XfuVBB+/wIvXcG4XWEt6d68UpEYNCR8sdXTA1FRedx8wgJ45A6KbqxJra1BRef78+fLly58+fSrNA1iFql5dXO8DFRVo21bc5UFB1MeHfv4MbDb3vwK9epU0akR27oQyUH+Cn5aW1sOHDwcNGnT8+HEnJycnJ6dRo0ZVrVpVAbemFy6IqiNCo6Nhxgxy+TKI3ovy6NGjbdu2cWstGxsbT5w40d3dXY7hSsHc3Pzhw4cdO3bk32FCKZ0+fbq1tXW3bt2UGBtCCKFyBPuuIZF8fX2PHDnCP2JhYXHv3r0y98N0SeXn5/Mf6sjtY+GyZcuKZjMsWrRITm/iFWn+/PnBwcFCT8XGxk6ePLn0/SA2bNggqgi8trb2iBEjqlSpUspbFLVkyZJRo0Y9e/bs+/fv2dnZSUlJb968Wb9+vZeXV15ensxvJ2979uw5ffq0l5eXo6OjnZ1dgwYNBg8e/OjRo+7duys7NKQ4lNIZM2Y0bdqUu8nj4sWLy5cvt7GxWbZsmdBEgRJnD5DiKN3XVGxjxowZPXq0oaGhwLiBgcGIESMmTpwozSLVq1fnP0wr/Lccg8Fo3bp1KePkR9esKZTNwMNm08eP6cqVMrwXKmvotGn06lUQqPmRmkqvX6cK3MjSvn17/sMHDx4o7NYIIYSQAkRFRbVs2VIgm0FDQ+PK5cvu7XoIvURDg7Rw19LRw0dqSA5UVMjevWTDBuLmRurUgRo1SKNGZNw4cuUK1Kyp7OAKycyGsQsLZTPwvA2HwbOElplQPtK/P5ibi5tgayvH1GFbW9Kkici30SYm3CIc8+fPX7lyZRl8AEumTgXRT+FI7dqkb1+RF4eGcqZOpR8+FPrOyMig9+/TgQNBMU/bgoLo3LmcceM406fTO3dA7HMPCwuL+/fvHzt2rGfPnvHx8Q0bNvzy5Ysigjx+XEznDvrxIw0IEHqqoKBgwIABPXr0OHfuXEBAQEBAwIULF/r06dO3b1+lP8w0NzcPCAjw8PDgH+RwOCNGjIiPj1dWVAghhMoXAgCLFy9etmyZsiNBZUtERESDBg2y+H5+0tLSevTokbOzsxKjkq1t27ZNmzaNd2hraztz5kwPDw9uVYmCgoL3799fvnz5/fv3VlZWhoaGaWlpampqVatWtbGxsbe3t7GxYUpR69vHx+fff/8VGJw6derWrVtl++UoHqXUycnp7du3oiZoamr6+fm1a9eulDf6/Plz//7937x5w+b7zGNqajps2LB169aVcvGirl27NmzYsCRh+fIMBmPIkCGHDx+W+U0rsLy8vOTkZCMjIzU1NWXHUqmNGTPm2LFjRT/EamtrT506ddWqVfzpBSXIZuBdXqxrS3ZVKRe/du3a+vXrY2JisrOztbS0rK2tp0+f3qNHj2KtKYqjo+Pz5881NTWlDEYCFou6u9PISJHx2NqSO3cA/3BVSE+fcsaMgfR04Wf19Bi7d0OpWztJ48GDB235NlpZWVkJ1LhCCCGEyq8zZ85MmDAh+U/xLS4NDY1Lly55eXnl5lDfLSmR4QW5OX9zWA2NmM3banXqXbY2yiOkeAvWw5bDIt8Iq6vBpoUwUvTbbSWic+fSM2eEJ1yYmzOOHgW5FrPMyaGDB9MXLwQDMDEhU6aQESM+ffrUrl276OhoVYWUZCsuum4dPXKk6OcUYmlJdu+GBg2EX8bh0K5d6evXws8SQkaMIHJ9PZGYSCdNomFhf3MF1NSIgwPZskXKVKHZs2dXqVJlwYIFcgwSAAoKOK1aQeHuzwKItzdZv77ouLe397lz59hFvrEZDEb37t0vXLggyzhLpKCgYMSIESdOnOAfHDt27N69e5UVEkIIoXJhwoQJe/bswTLFSLhJkyZlFc4G3bVrV0XKZgAAgV7pUVFR3MZdhoaGxsbGMTExAiUcBKirq9vb29etW7dVq1be3t4GRbrr5eTkTJkyxdfXV2B88uTJW7ZsKX38ShcXF8etYCZKTk7OlStXSp/QULt27aCgoHXr1t27dy89PV1VVbV69eoLFy6sX79+KVcWavXq1UKzGQCAw+HcuXMnPj7eXGw6P+K6ePHili1bvn79mpOTw31tPHfu3I4dOyo7rsro8ePHFy5cEJqSn5WVdfjwYf6CMaXJLSjutfLIY5C4eOfOnTt37pyXl5eUlGRkZCRlhwj+jITx48cfO3YsOztbYI6FhcXGjRuLZjOICUaC0FAq9kEG/faNhIRAixYlWRyVbfTwYZHZDACQnk4PHyYKSWho0qSJqqpqwZ8yIV+/fo2Li7OQ2P0XIYQQKtsCAgJWrFhx584dgXEtLa2LFy96enoCgIYmmfS/Km9D8wIfZWdnUgYDjM2Ynt10qhhL3tuAUIUX/Frc/va8fLh2v4wmNJBVq+DXL/roEQg89zM3J3PnyjebAQA0NcmpU7B2LQQE0J8/oaAAdHWJlRWZMwcaNwaA//77z9vbu2xmMwAAmTsXLCzg0CEaHf27rIKBAaldm6xeDbVri7wsKIh+/izyLKXw5AlwOCCpC2QJZWTQgQPphw+FBvPzaVgYjBhBTpwAKyuJazCZTEWUmUxLE/y2LCozs+jY/fv3b926VTSbAQA4HM7du3evXbvWuXNnmcRYYqqqqkeOHMnIyLhy5Qpv8Pjx4xs2bNAtYz1HEEIIlUGY0ICECAwMvHXrFv/IyJEjhw0bpqx45KRZs2ZOTk6vi2QHp6SkpKSkSLw8Ly/v9evXr1+/Pnny5Jw5c+bNmzd37lzuHnRK6dWrV+fNm/fx40eBq6ZMmbJ161bFF1qXh+zs7IKiVdALyxJdJK1Y1NTUFi1atGjRIpmsJkZKSor4jadxcXEnT56cOXOmvCMp76ZMmXL8+PFUvkrpUVFRr1+/Hj169Nq1a5UXVyW1YcMGgW1n/OLj41evXl3K3AK5pibIg7q6erVq1aSfz/8F7tmzx9zc/Pjx45GRkdzGOpqamg4ODps2bZJxv4nYWAnPMlgsGhNDMKGhQhKbMggAYjrvypampqaTk9OLFy94I0FBQb169VLM3RFCCCHZopRevnx57dq1Aj0muPT19a9cudKqcMrgP87q/zhLlQKLUKWSJuSlaiHpkiYojYoKOXQIfH3h6lX68yfk54OODqlRg/zvf+JeycuQqipZtAgoJXFxkJkJFhbw520uh8M5fvz4mTNnZHav+HhIT4dq1UB2L4zJoEHg7U0CA+mbN6CuTlq1gho1xF9C79yB3FxxExISSHw8yCdtmv7vf4LZDLxT0dEwZw45fVriIi9evJg1a5asQyvC0BCE7ZEoxNS06NjOnTvFPM1OT09ftmxZx44dGXJKGZEak8k8dOhQrVq1eA+psrOzHz9+jNufEEIISYQJDUiI/fv38x/a2dlt27ZNWcHIDyHk6NGjbdq0SRXoTl18mZmZPj4+p0+f7ty5c2Ji4t27d6Ojo4tOmzZt2ubNmytGNgMAWFpaGhgYiPlxmRAipyIK8vP9+/d0MTtiAQCgaJ4KErBt2zZuzrXAeHJy8r59++rUqcNfDwApgMSWhEL/ykJiLFmyZMaMGRcuXHj69Kmenl6HDh3atm0rTR+iYiEWFlRVFcSkjjGZUL26bG+Kyg0FZhE1a9aMP6Hh6dOnmNCAEEKoPPLz81u0aFFYWJjQs7a2tpcvX65Xr56Co0KonFKX1PhOrYyWGAAAAELI6NEwejTJzYXMTDAyAsU/rCMELC0Fxq5du1alShUXF5fSLs5i0U2b4M4d+usX5OeDri6pXp3MnAnNm5d2ZS4mE1q0KEZuvcT9Tmw25OSUMijhcnPpq1diztOPH8m3b+I/WbPZ7BcvXjRu3FjGsRXFZBIbGypmq5W+PvH2Ljr848cP8QuHhIQ4OzsvWLCgb9++yn00XaVKle7dux86dIg3EhERocR4EEIIlRdKTspDZZNAeYbly5dra2srKxi5ql+/flBQUOl7InC9fft27dq1vr6+Ql8N/u9//9uyZUuFyWYAAC0trVq1aomZYGNjM3DgQIXFIxOampo5kj5BmZmZKSaYcorNZu/fv79oNgNXamrqtm3byt1u/vJOYjEVoRPYbPanT5/CwsJKn/VVIenp6Q0fPnzfvn0bNmxo3769zLMZAAAaNiRFnnAVUr06cXWV/X1RWWBoWNoJstOsWTP+w4CAAIXdGiGEEJKJFy9etGvXrmvXrqKyGfr27fv8+XPMZkBIelaSWnE61FRIHKWkoQHGxkrIZhCGxWL5+PgsWLCgtAvl59NBg+iuXfTDB0hKgowM+P6dBgVxJk6ke/bIItLic3KS0E5CVxeKU0OxGD5+BPEv+5OS6IMH4tcIDg62trY2MjKSYVyikJkzwcRE5NlGjcDBoei4NM/ZwsLC+vfv37Nnz1yx1TIUQKCDoTSVkhFCCCFMaECC0tLSYvk6dqupqVXsTXi1a9e+e/fuq1evVqxY0bp1ay0tLd4pMzOzunXrOjs7DxgwYN68eWvWrFmyZMnIkSNbtmxZrB9hNTQ09u/fv2rVKjmEr2Tr16+3FPGyTU1NrU+fPlWqVFFwSKXk4+Mj/tWvoaFh375lsglkmREcHPzlyxcxEyIjI9+9e6eweBAAGEp68SnwRzUrK2vs2LH16tVr1qxZy5YtnZyc2rVrFxwcLM8YkTBqatCuHYhKlWAySevWoKGh2JiQonh7g5h0Ui0t6NNHYbG4ubnxH4aGhiYpquEFQgghVEqfPn0aMGCAq6vr/fv3hU6oXbv2xYsXz5w5U+4+vSKkXPMngInoZ2M2FjBvnAKjqRDWrl1rZmbWs2fPUq7DmT2bBgYCmy14IimJ7t0LISGlXL8ESJcu4ksgEFtb4HskK0M0M5OK3+NBCEiq1erv79+hQwdZhiWGszMZPx6MjQXHCSENGpDt24VeZCI6B0LA5cuXx4wZU5oAS4XDgadPU+/d4x/TlNhlAyGEEMKWE6gogcrkVlZWleGnivr169evX3/RokVsNjs+Pj4rK8vAwED8RvykpKQ3b96cP39+z549LBZL1DQ3N7c9e/Y4OjrKIWrlc3JyWr169cKFC79+/co/rqOj061bt7Vr1yorsJL5/v37A0lJ2fXr13dyclJIOGVXYmLilStXvnz5YmNj06NHD4FPTWFhYeKrXKSnp3/48OGff/6Rc5ji5OXl5efn68quhWQZ5+npGRAQIOpvKk1NTW++ioVJSUleXl785eUzMzO/ffvWs2fPf//9F9uFKBhZtAjCw+mTJ4JPo5hM0qQJWbpUOWEh+SNeXtC4MRXx6oW4upKuXRUWTPXq1WvXrv3582fuIZvNvnjx4ujRoxUWAEIIIVQCkZGRy5cvP378OLvoWz0AAGjYsOHcuXP79u0rl1JbCFV0TvYwrBfs+Q8yizQTMDKE2WPABHOEisPPz2/Xrl0y2EgQFwdPngCHI/xsYiLdsIGcPl3auxSXnh7p0oX6+oLQ2gDm5mTRIjndmdjaEkNDEJOQraYGksrz+Pv7K3KjGhk7ltSpQzdtorGxkJwMGhrEzAyaNCFLloCwp/RPnz79+fMnk8kU9e+dgOPHj48fP76F9B1DZOXRI7pqFY2IuBIVxT9sbW2t6EgQQgiVQ1ihAQkSqDpVUZtNiMJkMi0tLe3t7SW2FTAyMmrTps327dtDQkKKNlFjMpkdO3a8fv16QEBARc1m4Bo8ePDdu3d79uzp4OBQvXp1Ozu71q1b79u378SJE+Wuv8bJkye/f/8uZoKKisq2bdsUFk8ZlJOTM2TIEGdn51GjRq1atWrs2LENGzYcMGBAFl83RGNjY/H/6ZlMpmLK9BXFYrFWrlzZtGnT2rVrOzo61q1bd+DAgQJZXBXSzJkz69evL+qsq6srf0KDt7c3fzYDz/fv35csWfLp0ye5hIhEUVEhR46QIUOIjQ23VANlMsHamgwaRE6cABXMTK3IyJ49pHVrwSdWmprEzY3s3avgYLoWzp/w9fVVcAAIIYSQ9H79+jVlypQ6deocOXJE6Nudli1b3rp1KzQ01NvbG7MZECqxFTNg4SSoZfO3qJyqCjjWgo0LYFQ/pUZW3ty5c2fUqFEXL14UKMVfAvTsWfj1S9yEr1+FZxXIGZk3Dzp3FlKFrlo1Mn8+yO/ZqYUFsbISF5i1NWneXMyEjIyMd+/eNRc7R/ZatSKXLjFu3mScP8+4dIncvk3WrBGazRAWFta2bdvAwEAx2QwGBgYCI6cVntRCb9zgTJ9O375l5eZ+Kxyq/bNnCg4GIYRQeYTPwZGg/Px8/kM1NTVlRVJeNGjQICgoKDAwMCgoKDc3V0NDo2bNms2aNas89Spr1qx54cIFAMjKyirXGTAS39RqamqWuywNGcrLy/P09Hzy5Al/Z764uLhTp05FR0ffvXuX27GldevW1apVi4uLE7VO9erVXV1dFRFxYVlZWZ07d37y5Al/oYL379+HhIQcOHCgdevWig9JYVRVVc+fP9+jR4+wsDD+/3xMJrNRo0YXLlzgfWM/evQoKChI1Drfvn2bP3/+xYsX5R4x4qeiQlasgNxcCAmBb9+IhQVp0gQ7TVQKWlrk+HG4cAEuXKApKQBADA2he3eijM5H3t7eGzdu5B0GBgY+fvy4ZcuWio8EIYQQEoPFYu3YsWPJkiXpIuqHOzg4rFmzplu3bgoODKGKavpwGN0PLtyEp6HAZEDb5tC1Hajjo8Ti2L9/v4+Pz/nz54tulyoBGh0tYUZWFiQkiG8AIReEMLZsoX5+cPQoxMfT/HyirQ01a5IFC8DGRr63njYNZs6E5GQhp7S1YcAA8VsFXr169c8//6irq8srPDGMjYX0nijs0KFDAg/z+WlpabVo0eLChQvTp0/nz0rfuXNn+/btFfevYWYmrFnDTbV5lJdH+c4QAMf79+HNG4l1MhBCCFVymNCABKWkpPAf6unpKSuS8qVp06ZNmzZVdhRKVq6zGQBAYiK8lpaWskoLlAVTp059+vQp/+twnqCgoAkTJhw5cgQATExMnJ2dxSQ0NG7cWCm9HgYPHhwQEFA0/oiIiDFjxjx58kT6joPlkbW19ZMnT3x8fB49epSQkMBgMExMTLy8vBYuXMifuHbo0KGMjAwx64SHh8s/WCSMhgZxc1N2EEgJSK9e0KuX0pPpGjVq5OLiwl++ZdiwYREREZU5zw8hhFBZ8/r16xEjRoSGhgo9a25uvnjx4tGjR6tgjSuEZEpHC4b2gqG9lB1HmZecnPz06dPQ0NC4uDhtbW1jY2M2m33jxo3c3NyAgIDatWvL5C5EX1/IUxt+amqgvP6bpEsX6NIFAEheHigqRYC4u8P48XT/fkhIKHRCX5/06kXGjBF/eXx8vKWlpRzjKx1RT2mqVKni6uo6ZMiQQYMGQZEiDRwOp3fv3mfPnu3Ro4f8YwS6bx+NjOT+ekPhh06uamrMpCS6ZQvBKoAIIYTEwk9xSFB04UzeqlWrKikQhBStX79+27ZtSxaasg0AABYWFubm5ooMqezIzc29d+8eR0QXRkrpo0ePMjIyuJkKvr6+bdq0ef/+fdGZTk5OexVeKR0AQkJCHj58KDQbAwDCw8PnzZt38OBBBUelYFpaWtwN1mw2m8FgCH0NKeb7nysjIyMvL085WxMQQko1c+ZM7rMwrsjIyDlz5mzYsEGJISGEEEI827ZtmzNnjtBdqiYmJvPnz58wYYKmsGLdCCEkVzk5OceOHTt8+PD79++bNm3aqFEjZ2fnrKws7k6D+fPnd+7cWYa9b0jXrvT0aeBrDCo4oWpVKNKAQAkU+1SBTJhAmjenGzZATAzNzSVqamBhAePGkXbtJF5LKS2zadzJyclCq2yuXLlywYIF/CPe3t6bN2/mf6zHYrG8vb0fP37cqFEjmQeWmZkZFBQUFxeXm5urpaVl6e9vx2arE7IvM/Nm4Y4nc7jpNaK3RSGEEEJcmNCABL18+ZL/sGbNmsqKBCEFc3BwcHFxuX37ttCzGhoa3t7eCg6p7AgKCoqJiREzISYmJiAgoHPnzgBgYmJy69atQYMGhYaG8rb76+vru7q6/vfff0Vb9ynAnj17BMrPCHj16pWiYlE+3rOSuLi4N2/eqKmpOTk5GRsbA4CGpEYG6urqmM2AUOXUv3//OXPmfP/+nTeya9euuXPnmpqaKjEqhBBCKD8/f/To0ceOHSt6Sk9Pb86cOdOnT9fR0VF8YAihCovDgVev6OvXYGhImjYFMzOhsyilR44cWbhwYaNGjRYvXuzu7q6q+n/27jqgqa4NAPhzNmp0i6QICChYiIitWJiICb521wt2feZrB2Jjd2NgB4qNhIGKCNLdDSO2ne8PFMdYwBgb4Pn98X3vzj333gdksHvvc55Hut5j69QJWVhgtspqVcjIwF/bc6ddO3T+PACggoJa1aig0WglVZ/BNxAvXrxwdXXNyspiH+zVq9eSJUuGDRvGMblTp05Xrlz5559/2DP/SktLp0+fHhwcLKqfTBaLdf/+/RMnTjx+/Li0tFTg/JZSUsMrcg1rMJkgCIL4y5GEBqKKilpn7CMdOnSQVDAEIX7nzp3r169faGgox7iMjMygQYOWLl0qkahqAnn+ENWhsLtF9cHk5OTy8nI+e7FYrMTExMqXenp6L1688Pf3P3fuXF5enpqa2rRp02xsbEQVZG1lcNQVrCY3N5fFYlEolIrvJNdvQlMSEBCwbNmynz9/pqamUiiU5s2bt2nT5tChQ4MHD75x4waDweC1o4H4G20SBNEwUKnU5cuXu7u7V47Q6fTp06ffuXOnwa5YIgiCIJo8Op0+evToBw8ecIxTKJRZs2Zt2rSpafeVIwhC/PClS3D6NI6LAzodALCWFrK0RDt3QtU2pkVFRVOnTo2MjLxz546Yb4YgDw+YNAlXX5RCpaKePQV2WGj6atlxQ1lZOTc3t64nLSrCjx9DaCgoKKABA8DKqo7Hi46OHjZsWGFhIfugrq7uixcveO0yZsyYPn369O/fn31Jz5cvX0aOHDlp0qQ+ffoI9xcTYxwREREQEPDq1av79++npqbWfN9dKiq/nk5Jrg0KQRAE0ViQhAaiihMnTsTHx1e+lJaW7tWrlwTjIQgx09HR8fPzmzx58ocPH9LT0wGAQqEYGxuPGDFi165df/MDG1NTU3l5+eLiYl4TZGRkzM3NOQbt7e3t7e3rObQaEZhsLi0tTaFQxBOMxF2/fn3RokVJvwv6sVispKSkpKSkgQMHnj9/vk2bNiEhIVx3VFFRcXNzE2OkBEE0LG5ubmfPnmWv5nXv3r2DBw8uXLhQglERBEEQf63y8vJRo0ZxrMoAACsrq1OnTtna2kokKoIgmjC8bRu+cAHy8/8MZWTgjAxwcUFnzkDLlhVj+fn5AwcOtLCw8Pf3l0CNw5Yt0fnzsGQJDg//E6qeHnJwQJs2wV98a0s4BgYG0dHRwu+PMd69G9+5AwkJwGQCAD55ErVqhXbuBDMzoY+6bds2jmwGOTm5+/fv899LU1Pz3bt33bt3//jxY+Xg/fv379+/jxBq27Zt3759O3bsKCsrW15enpWVlZ2dHR8fn5SUlJmZCQDS0tL6+vr6+vqKiopycnJJSUmRkZHBwcH8S6LyslBR0amyFZSlpRBHIAiCIP4qJKGB+CM4OJhjAbqjo6NEisMThARpaWk9ePAgPj7+7t27qampVlZWQ4YMaSwVSvnUFahJ4QE+ZR46duxobGxcvXZFpZYtW3bt2rVmYUqAvb39rVu3MMa8JuhVXUvRhKWnp69cuTKJW3vC6Ojo2bNnHzp0aOLEiezJbRVoNNrYsWOH/7XVKQmCAACAx48fW1lZVeT8VVi6dKmdnV3nzp0lGBVBEATxF8IYz5w5s3o2g7u7+/bt20mXNIIgRM/fH1++XCWb4TccEwPu7sjHBxBiMBijRo3q0KHDoUOHJLYwxtgY3byJvn7FDx9CVha0bo2GDQN1dckEI5yyMmCxQFBbTDEwNjbOyMjIzs5Wr/E38NOnT2fPns3KylJXV1+bk6P+7l2Vlgr5+Tg4GCZPRidPCvcgn06nX716lX1EXV39ypUr7du3F7gvjUY7fvy4nZ0dR21OjHFISAiv9S2ihQD+VVTc/fuhA2rRAq1YIYbzEgRBEI0aSWj4W9y9e3fjxo2ZmZl2dnYDBw7s06ePsbFx5dbc3Nzjx49v3LixqKiochAhtHLlSkkESxCSZ2hoOH/+fElH0YBQqdTx48dv3bqVTqdX3yorK+vs7CwjIyP+wGpo9uzZJ06cCA8P57pVQUFh6tSpYg5JUtasWcNnbUFYWJi/v/+tW7fmzZv3/fv3goICAKBQKCYmJhMmTFi/fr0YIxUkMREHBUF+PmrfHtq2JatMCFFKSGDt24fi4jCDgRQVwcEBTZwIVKqkw2oQtLS0zp49O3jw4MoUsbKyMicnp+DgYF1dXcnGRhAEQfxVdu3adfbsWfYRKSmpY8eO/T0f7AmCEDN88CDwXomOv38HX1/Uv//y5culpaUPHDgg+TKf1tbI2lrCMdRWSQnetQv8/XF2NgAgVVWwsUGrVoHkFhpRKJS+ffs+e/ZszJgxAidnZGS4uroGBQXl5eUBwHgaTUZdnev9CpyQAEuXort3ofblQt+8eVNxu6aCqqrqly9far5Qp2PHjrt372ZvJlgfdHV1e/TooaKikpOTExUVlRQfX5ab2wygs4zMTEXFrpW3EPX10caNjSzbhiAIgpAEktDQ9JWXl69Zs2bPnj0sFgsA4uLirl27BgBUKlVOTk5XV1daWjoiIqJ6x/Rp06Y1kFrxBEE0BGvWrAkNDfXx8eHIaZCTkxs8ePDmzZslFVhNKCkprV+/3t3dnX1VcQUpKamBAwdOnDhRIoGJH58yGwDAZDJfvny5YsUKf3//4ODgO3fuFBcXd+jQwcnJqQHVKYmOxitX4ogIyMoCjLGiIjIygrlzkZOTpCMjmgJ84AA+fx5SUioe12MAePMGvL2Rlxfo60s2tgZi0KBBCxYsOHDgQOVISkqKq6vr06dPBfb3IQiCIAiRePr06erVq9lHqFTq5cuXR48eLamQCIJo+hIT+W0tLcX37l1KT797925gYCCV5EMLIT0dT5mCv36tHMBJSRAaCoGB6MQJMDKq9wCKi0FevvrwqFGjLl++LDChIScnp1+/fl++fKkcmaOkpMg7rwX/+AG+vmjAgNqGmZqayv6yW7dutS076ubmpq2tvWTJkpSUlNqenT85ObkhQ4bMmDFjwIABnK1dc3NZa9fCly+QmQkYg4oKMjVF69eDqaloYyAIgiCaJJLQ0MTl5OQMGzbs7du31TcxmcyioqKfP39y3dHa2trT07N+gyMIolFBCF2+fHn37t0XL16Mj4/Py8tTUVHR19cfP378ypUrJb/yQBAXFxcqlbpx48YfP35UJHgBgK6u7rBhww4dOiTZ2MSJo8lidRWlehBCtra2DbHx8LdvePZsXNkRAyEoKsLfv8PatZCYiBYskGhwRKOHz5zBXl6cVWQZDBwSAtOmoZs3JbgwqEHZtWtXQEBAYGBg5cjLly+XLFmyf/9+CUZFEARB/CUSExMnTJjAZDLZB48cOUKyGQiijorowGCAipKk45CghAR86xYkJoKODnJ2hhYt/mwqKcElJfz39o+OXnzlyrNnz9TU1Oo1zKaJxcKzZrFnM1TCP37AnDnozh2on/xp/OgRnDoFycm4rAzJy4OJCVqxAlq1qpwwbty4lStXxsXFGfFNqpg1axZ7NoMUgD7/vJayMvzggRAJDRxhCNcnwsXFZfTo0b6+vg8ePHj+/Pn379+FOEgFJSWlTp06denSpWvXrr179+a5HkZVlXLgAJSXQ2wssFigp0eurwmCIIiaIwkNTRmTyXRycuKazcBf27ZtHz161IAW4xIEUTPI80cdJwi0dOnSpUuXRkZGpqWlaWlptWK7wGv4xo4dO2zYsEuXLvn6+rJYLGNj43nz5hkaGko6LrGS57baoFYTJInBwEuW/MlmYJebi0+dQg4OwnWgJAgAgMJCOH2aa09cAMBhYbBlC9q2TcxBNUyysrK3b9+2sbFhX9Bz4MCB9u3bT5s2TYKBEQRBEE0ek8l0dXXNyMhgH1y+fPnMmTMlFRJBNHb0Eti4H14EQFYOsFigqgw21rB9GairSjoycSosxIsW4eBgyMysGMBnzqCOHdG+faCiAgAgJ4doNMz7ADEMxhg/v5NXrlhZWYkj4CYHX7/ONZvh19awMDh6tD7WMLCWLYP79+F3BwcMAFFR+OtX5O6OXF0rBhUVFWfOnLljx47Dhw/zOk5eXl5QUBD7iBKFIrAzK+LW11Wgzp07S0tLl5eXV7xMTEyk0+k0Gq22x5GWlnZ0dHR0dASA1NTU58+ff/z4MTk5mcFgUKlUdXV1DQ0NbW1tIyMjHR0dCoVSXFwcGxublpZWVFREp9MrNrVu3bpVq1a1KEkiLQ1mZrUNlSAIgiBIQkNT5uXl9erVq1rtQqVS58yZs2PHDgUFhXqKSnjFxdjHB3/4AACoY0c0YgQ0wCAJ4u9gampq2jgrwtFotOnTp0+fPl3SgUhMq1atAgICeG1FCHXu3Fmc8dQKvn4dh4fz3JyRgXftQqdOiTEioknBt27h2Fh+Mz58EFMojUHz5s2vXLnSr1+/yvtoALBgwYJ27drZ2NhIMDCCIAiiadu6devr16/ZRwYOHLh161ZJxUMQjV1mNoyYDZ++A/79rD45Hb5HQmAInPcA68a0hKEOiovx+PGYY5l7Tg5+9gzGjUPXr4OSEgCAoSFERXE9QD6L5ZSd/b/584cOHVr/4TZRDx5AWRnPrUwmvH4Nok5owHv2gI8PVM8qSEnBHh7I3Bx+X9osXrzY3Nx8xYoVvIo0+Pv7JyQksI/ksljFmE8ODAAAaGgIEbacnBxHndS6l03V0dFxdXV1/Z3DwUuPHj3qeCKCIAiCEA5JaGiyWCyWh4cH+4iMjMyqVatKS0tfvnwZGBjIUZ7R2Nh4+PDh8+bNa5jrrfHZs3D6NI6JARYLAPD163D0KEydiqZMkXRoBNGAYHcLXpsqajPwmQCiqN/QYNX2S6vhfP7fz4Zp8+bNL1++jOda5ADA3Nx82bJlYg6pFvz8oOofL05Vbx8QRK3g4GD43Y+G+4TsbJSbC6qq4oqooevZs+eePXv+/fffyhE6nT569OiPHz+SKrsEQRBEfQgKCvrvv//YR/T19S9cuEB61ROEcDAGFzf4GMplU3g0TF0Gr66CvJzYwxI71po1wNYpgB0ODYVly5CXFwCgxYvxt29QtUIMABRjPDwra6CR0byqd2KJ2uFRKq8WE2qrqAhu3+aSzVAhLQ3v2IGuXat4pamp6ebm5u7ufuvWLa7TMzMzWVUvJzFAJINhJsX7+YuyMnJxESLwkpKSMrbkDxkZGTm5v+CNShAEQfzdSEJDk+Xv7x8dHV35kkKhPHjwwMHBoeIlxvjr169ZWVnKysoUCsXQ0FBDqIRQ8cAHD+IjR6p8bGWxcHQ07NwJeXnIzU1yoREEQTQyhoaGq1evXrduXXp6OscmAwMDT0/PBt1vSGAxxuJiscRBNFECV88gJHjOX2bhwoXBwcHnzp2rHImNjZ01a9b169clGBVBEATRJBUWFo4fP569MhCVSr106ZKmpqYEoyKIRs37IXz4xnPr90jYchi2LBZjQBJBp0NQEJ/P+fjTJ5SXByoq0L49mjYNHz8O2dmVW/NZLKesLBN19V0vXogj2vrz7h2+cwcXFCBNTTR+vASaOUpL13VCLeEnTzDfRRE4Lu7XPz0AAKxYsaJHjx6rVq3aunVr9YoIrVu3VlBQKCoqYh/8X35+O2lpXR5Zd8jGBqythYg8m+0nEABUSc49QRAE8RcgCQ1N1uPHj9lfDho0qDKbAQAQQm3bthV7UEKJj8fnznFPwi0owBcuoBEjoEULcUdFEESjUsNSCuyFGRpj9YUamj17tq6u7saNG3/+/Jmfnw8A6urqFhYWnp6etra2ko6OL3l5ARNIKyKiDlD79pjHaptfE5SVSXmG6ry8vEJDQz+w9ePw9va+dOmSwGqlBEEQBFErixcvZl+2AQCrV68mta8Joi6uPwR6Kc+tGMP7j2KMRlJCQiApid+ElBTs748GDQIAtGABmJjAwYM4Lg7y8vzKy//Nz+9rarrvxQvUeJOrYmOxuzsODYWSEgDAAPjGDdSxIzp4EJSVxRYFNjAAf39+M5o3F/Epv3wRUAMyNxcSEioTGmRlZe/fvz98+PAxY8acPn1aqaIRyW8dOnQwMTH5UrXUx+eysm35+WuUlXU4choQQu3aoUOHhAs8qmrrEz09PeGOQxAEQRCNCEXSARD1JTg4mP2lk5OThAKpK5anJ6Sk8Nycmsry9BRfNIRolZZCYaGkgyCEgTH+8uXLnTt3AgICyvj0OGxUONpMNOEGHAAwbNiw4ODgFy9eHDx48OjRo/7+/m/fvm3o2QwAMGiQgDUZxsbiCoVogtDo0fxTJHGHDlDn1qRND41G8/b2VldXZx9cvHhxXl6epEIiCIIgmp579+4dP36cfcTe3n7dunWSiocgmoa8AkET/oJ7NjgjAxgMvjMwe5sJ5OiI7t8vuHRpY69eIwsKRv/774Fv3yiiymYoL4eqS/zrXWIinjQJf/hQkc3wS14e9vPDrq7iLIJIWbgQdHR4blZXR/Pni/iUVTMSuJCWBhqNfUBLS+vFixcaGhrdunVLTU1l34QQmjNnjnK1FJDDRUWu2dnvGIxCJSWQkwMVFWRqiiZMQNevCw6Ahx8/qtywMjU1Fe44BEEQBNGIkISGJisuLo79ZadOnSQVSR0hHo3e/0wgHdMbHQYDe3jgYcNYvXqx+vTBDg4sNzfIzJR0WERN7d69u127dt27dx8xYkTv3r2tra0XLFjQZNIa/iodOnSYP3/+rFmzWrVqJelYagSNGIH41L1s3hwtXy7GcIgmR1kZubryqvOBWrWirF0r5ogaixYtWhw9epR9JC0tbePGjZKKhyAIgmhiMjMzZ86cyT6ioKBw9uxZKT6NyQmCqAEZQSX8BU6QpNRU+PABfv4EFqsuh0EmJgJK/cnKIjOziv8sLS318fGZNGlSyz59YqnUb2FhG7dvr8vZf2Ey8aFDeMQIVo8ev26ULVgA1dpE1ge8dCmOieG+6csX1vr1YojhlxYt0PjxwLUJppwccnICURcbRg4O3E9XOUFLC4yMOAZlZWWPHj06ZsyYQYMGFVdN+Jg7d+7UqVOrN4D4LCd3dfRo5XfvKLdvU3x8kK8v2rYN5OSEjjym6j+ZhUWTrTBKEARBEJXItV+TxaiaXCwrKyupSOpK4FPSUt7V8YgGqLAQT5qEP36srOqGU1MhIgJ/+oT27gUbG8lG19gJLCpQ96oDkyZNunHjRuU1W0lJSURERFRU1Ldv3x4/ftx4f9VUfGewuwX7fyDPHw288YSPj4+Xl1dKSgqTyVRXV+/Xr9+KFStkZGQkHVe9oVDQ/v0wdSqXGy6ammjePDAxkURYRNOB5s6FvDx87Rr7GiygUJCFBTp8uLLWKFHd6NGjx44de+3atcqRw4cPL1q0yMDAQIJREQRBEE3DnDlzOBbC7tmzx+z380WCIIRmbgy+b/lN0NUWVyi1ge/cgePHcWIi5OaCggJq1gx69UKrV4NwSU6WlsjAAP/gebcEGRpCp07p6emenp7Hjx+3srIaPXr07t27tbVF9N2h0/HkyTgoqLJQBE5JgYgIHBKCduyArl1Fcxau4uJwWBjPrRijwEBgMIT8xtYeWrIEaDR86RKwr9PT10fOzmjZMtGfr1071KoV/sijsQpCYGfH62tfu3ZtVFTUvHnzzpw5wz7u6enZu3dvDw+P+Pj4oqIiBQUFQ0NDd3d3Z2dnABBVB8MM9stV0nKCIAiC+DuQhIYmS09PLyIiovLlhw8fWrduLcF4hCew+pYY27kRdYfnzcNBQVzGY2Jg8WJ05w55XNSQ7d+//+bNm8XVSg4ymczXr1/Pnj2b40KusWiM3SUYDIaLi8vjx48LCv4UCX379u3t27dv3rxpVG0NQdNhYoKuXYOVK3FYGKSmAosFamqoRQu0eDH07i3p4IimAK1ciUaOxPv2QVISMBigpAT29mjePAHtTggADw+PBw8eFP5uJlVaWrpz584DBw5INiqCIAiisfP29r5x4wb7yIABA2bNmiWpeAhCgtLS0gIDAyMjIxMTEzN/k5GRsbKymjRpkr29fW0PuHQm3H0O8cnct6qrwKJpdY1Z5PC2bfjiRajsbpaXh/PyICoKvn5FFy6AEKssEAIXF9ixg3t7BTm57AEDtq1ceebMGRcXl6CgoBZ8u9QJAbu54ffvAWPO8dhYWLEC3boFoupnUf3Uz55Bdja/CampKDwc2rSppwCqQ/PmIVdXfPEihIZiAGRmhiZOrL/vANq+HU+dCklJXDZZWyO+jY0OHz5sY2Nz5cqV8ePHs487OTk5OTnR6fTMzExNTU1a1aYVIkGlUtlfkpqpBEEQxN+AJDQ0WTY2Nn5+fpUvfXx8Jk6cKMF4hNejB7x7x7ObHYVSv6nKhGgFBODgYF4bcXQ0bN+Otm0TZ0RNDJ9yApWFB/jsLvC5/unTp4t4dHNksVh+fn5ZWVkaGho1iLQh4vjmNPAiDTNnzrx16xbzd6WTCkwm8+PHjyNHjnz37p1cHaoXNnQ6OujMGZSbi0NDobAQtW4NZAk4IVrm5ujwYUkH0fjo6ektXrx406ZNlSOnT5/evHmzCklVJAiCIISVn5/v7u7OPqKhoXHmzBmEkIQiIggJYDKZly5d8vLyCgsLs7OzMzc319fXb9u2raampqamZllZWVBQkIuLS/fu3Q8ePFi93D0fOlqwYBJsPQK5eZybaLIwahB0E2MZzc2bN8vJyS1dupTPHPzoUZVshkpMJg4IwMuXU/btE+LUaNo0iIjAPj7wOzf31+lotHMtWqzet2/kyJHfvn3T0dER4uACfPuG/f2rZzP8CiA2Fm/dSvHwEP15K+TmCphQWgo87gJxsLW1rT4YxG1Fk2Cqqmj+fAAQxy96S0uKlxdeuRL/+FFZShaUlFCHDujwYZCX57OrvLz8xYsXHR0d7e3tq68qodFo9VesjuOPoL+//8KFC+vpXARBEATRQJCEhiZr0KBBu3fvrnx5//79goICJYHVDhoeNGMG3L6NQ0O5b7W0RLNnizkkQmisy5eBbTU5F1++iCuWpkYkD935HyQqKiohIYHPhISEhDt37kydOrXukYiTwFSPBpjT8O3btwcPHnBkM1QKCQnZtGnT1q1bxRyVuKmqom7dJB0EQRBVLFq0yNPTMz8/v+JlUVHRxYsX582bJ9moCIIgiMZr69atSVUXzh4+fLh58+aSiocgxC8+Pn706NE0Gm316tUDBw6U4lYAv0ePHnPnzl2xYkWnTp3u3btnYVGLC9iFk0BeDvadgch4wKxfg0a6MHYIbFokkq+gRr5+/bp//34lJSVDQ8OxY8fynHf0KJdshgoYw9u3kJYGzZoJEQDavh1sbOD8eZycDEVFIC8fp6o6Ky0tLzf3wYMHHTp0EOKYNYHPn+efVYC+faunUwMAtG4NVCrwuLcAAKCmBoaG/I/BNZWBfVPgrl3Iyqr+qizUVfv26N49uH8fnj7F5eVIVRWNGwcdO9Zk144dOy5dunTs2LFv3ryRFldJPy8vr6NHj7KPfCF3UwmCIIi/AEXSARD1pXfv3s3YPsGXlJQ8efJEgvEIT0oKHT6MWrWqvgWZmaGDB0kJ6EYE8S1kBwA8r0uJBiA1NTWP7z8Qxvjnz59ii0ck+BelaGh5DJX279+fnp7Oa2tFtQxxxkMQBFFBVVWVI63t4sWLkgqGIAiCaOyioqI8PT3ZR4YOHcrvSSdBNDkZGRl9+vQZO3bsy5cvhwwZwjWboQKNRtu/f/+6dev69Onj7+9fq7NMHwtvr8Pe1TBmMIweBBvc4PW12mQzlJTU6nTVJSQkDB8+fN++fdevX1+4cCHPGwt5eTgxkd+B0tLw7dtCh4HGjEF37lCePKH4+JyfNs3u69cBkyf7+/vXXzYDAEBmJv/tuLCQX8JB3aDevRHfhpXIwAB416WwtbWtzGYI4nDwYKCeXsWmzsuW2To6YldXiI0VWeiiJSWFRoxABw9Sjh5FO3bUMJuhwtKlS7W0tDZv3lx/0bELDAxcuHAhrlrSo3379uI5O0EQBEFIEEloaLKoVOrIkSPZR54+fSqpYOqqZUt04waMGYPMzEBLC7S0kKkpjB6Nbt4EU1PRny4oCC9fzpo9m+Xujn19eZV9I4QhMPtERkYscQjg6+s7duzY3r179+vXb/Lkyd/qNR2+8dDS0hJY5aV6kb2GrDKbgU/iQsUmgc04xCw5mUeP09+ysrLEEwlBEASHGTNmsL98//59WlqapIIhCIIgGrVly5aVlpZWvqTRaAcPHpRgPAQhZiwWy8XFxcXFhX8XBnaTJk06ffq0k5PT8+fPa3UuJQWY7QrndsN5D1gxG7TUa7DPx4940iTcsyerVy/csyeeMAHev6/VSStERUX16dPHzc3NxcWlY8eOW7dudXR0jImJ4TI1LU1w+wOuO9ZGsZzctO3bdx4+/OLFi2XLllGp1DoeUADeSSoVEJUK9ReDnBw4OQGvhpXq6rBgAa9dOVIZ2DfhGzdY8+fjDx8CUlMDUlMrBjv//In/+QdCQkQTeYOBEDp16tTJkydr+6YTAovFmjt3LqNqX2YjI6OmX6GTIAiCIEjLiabN0dHRy8ur8qUYPlfVI1VViocHMJkoKwswBk1NVB+f5rOy8Pz5OCSksmcevncPLC3R3r31kjnxF7KyAv6VQuqjH2FtFBcXu7i4vHz5kr0UwePHj0eNGnXw4MEG26i15o/baziT6wN+MzMzfX39nJwcXnvp6ek5OTnVMBKJq0k2A8f8hlOwgUIRkI9Y7/dcCIIgeLCysrK0tAwLC6t4yWKxXr16NWbMGMlGRRAEQTQ6z549u3XrFvvIsmXLGlf+NEHU0aFDh0pLSzdu3FirvQYNGuTt7T169Ohz584NHDiwnmLD+/bh06fhdyY9BoCYGPztG3J1RStW1Pw4wcHBI0aM2LhxY2VS7PTp08vKyrp163bs2LGhQ4dWma2qCjSagE6mdetrEB4ePnbs2LZt2wYGBiooKNTlUDXVqRM8eMBvQj3fKEOLFuGEBHjwgDNZREMDzZiBBgzguhd7NgPnttRUvGcPsOU0B6Sm2unoAEDn0tLApUvR/fsNZDmTqGhra588eXLKlCmfPn3S0NCovxPdvHnz48eP7CNjxow5evSomppa/Z2UIAiCIBoIUqGhKevVqxf7M62fP3/GxcVJMB4RoFJBWxuaNauX3OSCAuzqit++rcxmAAAoLcWfP+MpU6Cxf+saBjR9OjI25rlZQQEmTBBjOJwwxs7Oznfv3uVorJCWlnbixIl///1XUoE1EAihMWPGyPC+7LS3t28mVK9K8atVNkPlnIZTp6EVty487LS1tcUTCUEQRHX9+/dnfxkcHCypSAiCIIhGqqSkZO7cuewj+vr6y5cvl1Q8BCF+Hz9+3Lx586lTp4TIVu/Ro8ft27cnTZr0+vXr+ogN372LT52C6nUBs7PxuXP4ypUaHufp06dDhgzx8vLiKPE1d+5cb29vd3f38ePHVynVoK2N+F/qqqig4cNrePbqLl++3KNHj3///ff8+fNiymYAQBMmID5rqGg0GD26vmOgeHigrVuRrS3o64OWFhgZoW7dKMeOId7lGSpwZDNUdKCwHTbMrrzcrmoeRmWdBvzzJz5zRqThNwgDBw4cO3bs5MmTcX0W+t2/fz/7y44dO166dIlkMxAEQRB/CVKhoSlTUVGxsbEJDAysHPHz85syZYrkImrQWGvWwPfvXDfhuDhYtgxduybmkJogZWX491/YtAmqr/KXkkIODmjIEEmE9cvZs2dfv37N9dqjrKzM29t77ty5rVu3Fn9gAtXkqXzFw/g61hj43//+Fxwc/OjRo7KyMo5Ntra2p06dqsvBxUaIvATsblGxVwOp0+Du7n79+vX4+HiuW2VkZJydncUcEkEQRKVOnTqxv/z69atoj5+QkJCTk2Nubi4rKyvaIxMEQRANxOrVq3/+/Mk+sm3bNrE9XxST0lJ85gy8fw/FxaCgAD17on/+EVh8nvgbZGRknDp1ysPD4/jx42ZmZsIdxN7e/tKlS2PHjn39+rWpyGuOHjkC2dncN+Xnw+nTMHYsCCor6Ovr+88//9y6datr167Vt3bt2vXr1687d+7s3LnzoEGDpk+f3rNnTwqFAsOHw8+fwNaMhh2ysgJB2f+8VKSP+Pr6tm3bVrgjCEleHtzdYcMGyMzk3ESlop490bhxYogCOTuDszMqLYX8fFBT4/+7qKI8A3s2Q2XBBnYVOQ2VqQwVdRrstLQC376FWbNEGX3DsHXr1u7du+/du3fx4sX1cfzv379zpCjt2rVLivzVIAiCIP4a5G9eE+fg4MCe0PD69WuS0MBdSQl8+sRnOw4PR/HxYGgotoiaKjR6NFAocOAAjo4GFuvXaPPmaMAAtGlTlZl8H8DXZSsvFy9eLC4u5rU1NTV19+7djeWZfT1BCN26dWvFihU+Pj4xMTEMBgMhZGBgUFENUlFRUdIBCsaezVCrn5AGldOgr68/ZcqU3bt3c/2J7dat28KFC8UfFUEQRIU2bdqwvwwLCzt16hSDwaDT6SUlJQBQWlpa+eurvLycyWQqKiqqqalp/tasWTMtLa2KB1f5+flxcXE/fvz48uXLp0+fgoKC0tPTAYBGo9nb2/fu3btPnz6dO3fmU0CIIAiCaFxu3brl6enJPtKjR48JEi3mJ3pBQXjVKhwRAZX59M+fw+XLyNMTLC0lGhkhGfn5+a9evXr58uWLFy8iIyOHDx/++vVrgZX5+HNwcFi/fv2YMWMCAgJE+Unp50/Mt4gpjo1FX75A+/Z85kRGRk6YMMHb25trNkMFGo22fv16Nze3M2fOLFq0KDMz08nJadSoUb169cJ+flBezjEfmZmhquvXa27z5s3Xr1/39/eXSNVJNGIESEnBnj04KurPjTJtbejbF23bJtZQZGVBS6u2O3G0n8AODjgiAn4nNNjp6FTmNPxCp9c90gZIRkbG29u7S5cuFhYWgwcPFvnxT58+zf7S2tq6b9++Ij8LQRAEQTRYJKGhievZs+c2ts++79+/l2AwDVp4OKSk8JuQnY1fvECTJokroKYMOTuDoyPcugVv3gDG0KIFmjQJmjeXdFyQxtbhj6vExETxRNKQUSiUXbt2/ffff35+fmFhYUZGRn379m0sBe6Ezmao3KUyp0G4I4jQxo0bGQzG2bNnk5KSKgeVlZW7d+9+9epViqDVMARBEPXHwMCA/WVsbOz06dNFfhY6nf78+fPnz58DgIKCQu/evQcMGNC/f39L8hyIIAiiMQsLC5s6dSp72Tw5Obljx44hhCQYlYj9+MH691/guLpkMvH37zBrFrp0Car+JSWasM+fP9+6devJkyehoaF2dna9evXy9PTs3LmztLS0SI4/Z86chw8f7tq1a82aNSI5IADgiAjIz+c3o7gYf/+O+CY0LFu2bMWKFT169BB4OlVVVXd3d3d399DQ0B07djg7O/fo3v3gyJF6799DYuKvx//q6sjaGu3dK8TDeAB4+PDh8ePHAwMDJdhDEw0ZAg4OcPMmvHmDAZCuLpoyBfT1JRUPH9XLM1T4M0KjVfx/RUkG9jkVI51jYjh3bioMDQ1v3bo1fPjw27dv29vbi/DIZWVl58+fZx+Z1RSrXBAEQRAEHyShoYmzs7NDCFXeC/jx40dBQYGSkpJko2qIioqqJ3dz4n/BRtQKjYZcXcHVVdJxVCGw0R2rMlP+r5RdDv55YK8C6tIgJyfn6Ojo6Ogo6aBqoY7ZDJU7Vh5H4qUatmzZMn369J07d8bExDCZTHV19RkzZgwYMECCIREEQQCA+D9qFhUV3b9///79+wBgYGBQkdnQr18/DQ0NMUdCEARB1EVmZuawYcPy8vLYB7du3WphIfmmbyKE//c/zmyGyk2xsbBqFbpwQcwhEeL39OnTtWvXpqenjxkzZuvWrV27dq2nXlp79+61s7ObP3++qqqqaI6opAQUCvC/PcL30yCdTvf19b1Qy5/zNm3anDt3rqysbMeOHd1PnHj75Ine9+8QHg5aWmjAAKHTgBgMhpub24kTJySYzfCLnFzFjbLGlb1VPb8BGxtDSEjFf/9qM1G9SEPTZWdnd/bsWScnpzt37tjZ2dX1cBER+OJFnJ5+MyaGfRWWrKysawO7p0oQBEEQ9Y0kNDRxampqJiYmkZGRFS9ZLNbbt28HDRok2agaohYtQE0NsrJ4TpCRAWtrMQZEcGJ/Gs1/kOvWmjx41tTU5D9B8te31fD/DtRx/uYR5iUsKGVBKQtUpOBYEtCZoCsLH+yQPLWWgUqaSLIZKndvODkNLVu29PLykmAABEEQ1SUnJ0vw7AkJCSdPnjx58iSFQrGxsenfv3///v3t7e3r6SEBQRAEISrl5eVjx46NiopiHxw+fLi7u7uEIqof8fH4508+23FEBMrOBnV1sUVEiFl+fv78+fPfv3+/ffv2kSNH1nd1vZYtWw4YMODUqVOLFy8WyQFR+/ZYRwf4fN7T1kZduvA5QkZGhpqaWkVzsdqSkZFZu3attLT0P7Nn+/n51b12y9WrV/X09Pr371/H4xCVKMuXswICBNTBbewyM/HOnRAZCcXFIC8PrVqhZcvgdy71oEGDTp8+PXz48Hv37lX246i1khK8aBF+9w6yswHAKyODfePIkSPVyZ8JgiAI4i9DSlI3fd26dWN/efXqVUlF0qDp6iIjIz7bkaEhqvqdJJqeoUOH8qnrqK6uPn/+fHHGI3E7Y2F/PBxNhDPJsC8e6EwAgORSuCqgNUeDI8JsBvaDYHcLyWYzEARBNDRfvnxxdXXt3LlzixYt6u8scnJyNbkDzmKxgoKCtm7d2qdPH3V19UGDBu3atevTp09/eb0lgiCIhgljPH36dD8/P/ZBc3Pzc+fONalmEwA4IKDi6RRPaWn42zdxhUOIW1paWq9eveTl5UNCQkaNGiWeXoHz588/fvy4yA6nrIysrPhsR61b82/90Lx58+Li4ujoaKFDWL58OZ1OP3funNBHqIAx3rZt2+rVq+t4HKIKAwO0YAFwXTKkpyf2aEQP376NR4zAly/joCAcGoqDgvDFi3j4cHzvXuWcwYMHnzx5cvjw4V+/fhXmHEwmnjwZ379f8ffic3n5q9JS9u1z5syp2xdBEARBEI0PqdDQ9Dk6Op49e7by5aVLl/777z/9BtmGTbKQuztetIh7kQZ5eRg/HqTI+0WSOJ4cVzyi5vU4mf9WXtzd3W/cuOHv7199E4VC6d+/f9euXWt1QDGo/jVml4OKFFARlGMoZ4EMBbLKIasckkshogi+FeKQQvhWWKeTuofjr4Ww2wxRGsmtxcqaCiLMPyCpDARBEOxCQkLWr18fFBS0ZMkSLy8vJpO5bt26L1++KCoqKigoyMvLy8rKysrKysvLA4CMjExlRoKUlBSFQiksLMzOzs7MzMzIyEhLS8vMzMzMzCwpKQEAGo2mo6NjYmLSunXrtm3bdujQwdraOj4+3t7eft26da9evfLz88vMzOQfXnFx8ePHjx8/fgwAmpqaffv2dXBwcHBwMDExqedvDEEQBFEjmzdv5ugOrqGhce/ePRUVFUmFVF/KygBj4JOlwWIJbohJNE5FRUXW1tYuLi779u0T53m7du3KYDBCQkLatWsnkgOinTshJoZrrRFkYoJ27uS/u7S09JIlS+bNm/fgwQPhUjooFMrBgwdHjBjh5ORUl98SPj4+CgoKpDyDyKFJk5CeHvbwwDExv4bU1ZGpKdq8GSZNkmhodfb+Pd68GdI4F/rg+HjYuBHp6ECnThUjQ4cO3bdv36BBg548edKmTZtanQQfPIgDAuB3Y9wdBQXsLXLbKCr2IovuCIIgiL8PeUDb9A0fPlxDQyPr93P6srKy06dPr127VrJRSVJwML52Defng4wMGjQIDRoEFZdPffqguXPx0aNQtYoXKCkhZ2c0e7ZEgiXEiUql3r59e+TIkcHBwWVlZZXjSkpKDg4Odc/9r28ZZfBvOH6QCQpUaK0AnwqAgQXvxRcG4H6j7WQS/CzGl62RYiPpPUHyDwiCIOpJcnLyypUrfX19V61adeXKFTk5uYrxAwcO1N9JTUxMDAwMrKysFixYwGKxPn369OTJkydPnrx79479LzhXmZmZ165du3btGgAYGxv3799/0KBBDg4OysrK9RcwQRAEwcfp06fXr1/PPiIjI3Pz5k1TU1NJhVR/UNu2WEkJCnnnmGtoIHNzMUZEiM/SpUsHDx4s5myGCn379n3z5o2oEhpAQwOdPw8LFuDQUKDTfw3KySFLS7R/PzRvLvAAy5Yte/To0dq1a7ds2SJcCLa2tsOHD//f//4n9GdOBoOxdu3arVu3Crc7IYCDA3JwQGFhFRkMlLt3wdBQ0jGJAN62rXo2wy+pqXjLFnTrVuXA2LFjmUymg4PDxYsXHRwcanGaJ0+Ayaz4zwclJdeLi9k3/isnh58+RY6OtQ2eIAiCIBo1ktDQ9NFotIULF27YsKFy5NWrV5ILR6Kys/G8eTgkpPLeAb53Dyws0J49YGkJAGj2bGRvj3fvhthYXFKCZGRATw9mzUK1+tBJSIKo1t9ra2u/fv36wIED9+7dy8jIoFKp2traM2bMGDVqlCjCFD0WhuB8uJ2Br6ZB5u8nOEVMCMqv9aEUqdBCDrRlgc4C/1wAAD05dKMt0pMFZSlILIFLKXAnE3/9feftVQ60f4+vWaOO5AEQQRDEXwlj7OXltX79+pkzZ0ZERCgqKorz7OPGjbt69Wrv3r0pFIqNjY2Njc2qVauKi4vfvXvn6+vr6+v78eNHjAVk9sXExBw7duzYsWNUKrV9+/ZDhw4dNmxYx44dm1h5c4IgiIbszJkzM2fO5PiNffTo0Z49e0oqpPplZYVatODTVAK1aAGkpmZT9PPnz5s3b0ZEREjk7Obm5iI+tZ4eunULXr7EPj5QWAg0Gho2DDk48Ks+wkZKSsrb27tbt256enrz5s0TLoRt27ZZWVlNnDixc+fOQuy+detWAwODYcOGCXd2ySstxT4++N07VFYGrVuj8eO5d3moZ0FBQba2tra2tkFBQdW32k6aVDFH7HHVj+hozLdVCo6ORgkJYGBQOeLi4qKrqztu3LgtW7ZMnz69RmcpLMS/19olM5nTsrPZ/0A2p1L/kZWFZ8+AJDQQBEEQfxkEAOvWrdu4caOkIyHq0evXr9nvBdjY2AQHB0swHskoLMSjR+PQ0OpbkKEhOnsWOBZ/FBSAkpKYYiN+q8hL4IV/gwn+cxqj5FKILIbUMihmAgDIU0EGgRQFFKlQzISUUgjIww+zIJ9R6yPLUcBKEawVQV8OmcuDEQ2M5EDld4YbE8PBBIgtwUsMkb4c577PssD1Gy753X+cgmCnKZrZgG+4pZdBZjlgDOrSoCPLo+IEG5E3pyAIgmiScnJyJk+enJaWdubMGUtLS/EHkJCQYGNjk5ycLMWjKVhCQsKTJ0+ePn36/PnzDI76W3zp6Oj069evf//+/fr109XVFVG8BEEQBKeK/kTbtm3jyGZYtWpV014zjR8+xCtXVnRG59SsGeXgQejSRexBEfVu3bp1dDp9165dEjn75cuX16xZE833Waz4xcbG9uzZ09PT09nZWbgjXL58eefOnUFBQbw+EPJy586d+fPnBwQE1PTDXnk5pKeDjAxoaQkTqKhhHx/Ytw9HR1eu4wc9PTR4MFq7toY5JXVha2sLbGkKFS+hWuJC9XGOHRsdfOsW/vdf/nPQkSNo6FCOwZ8/fw4cOPB///vftGnTBJ8mI4M1cCBkZDAB+mdkvCwtZd94XE1tmoICGjECHTxYy/AJgiAIorGaO3eul5cXqdDQxOXk5OzcufPo0aPsgzo6OpKKR4JY69YBt2wGqOhztmIFunGjyijJZmgkOHIgkOePhv8ouri4+M2bN4mJiWZmZl26dJGWlq4Yf5AJ7uG4HIO1AoQUQm7tMxXYIQRqVDCmAY0KXwognwntlGCNMWolD4ZyQOV9hUtF4GYIvJpNOGjAu85o6GecXAIAwMKw9Cd+kQuerZCWTJ0CFpWUUniTC8H5+FMBhBZCIfPPJnkqdFSCbqrQWQV1VAJ1aS67N/yfH4IgCIlLSUnp169fv379bty4UflXTMwMDAxMTU2fPXs2cOBAXhOmT58+ffp0jHFISMizZ898fX1fv35dVFTE/8ipqakXLly4cOECAJibm/fs2bNr1662trbm5ua1vVdOEARB8BIXFzdlypQXL15wjLu4uAhdgr6xQI6OkJKCvbwgJaXKBj09tGQJyWZoqt6+fbtixQpJnX3o0KELFiyIjY1t0aKFpGKorkWLFrdu3Ro8eHDfvn1VVVWFOIKLi8vZs2c9PT2XLl1a872+f/8+c+bM+/fv1yibIToab96Mf/6EggKgUpGmJnTrhlasAFlZIQIWCeztjTdvht/NhX9JSsJnzuCcHMrevWKOp6JIA7BlMHBsFXM89agm1wLc5piZmT169Kh79+49e/YU3E1JXR0pKuKMjE35+RzZDI5yclMVFAAAWrascdAEQRAE0USQCg1NWXBw8MiRIxMTEznGPTw8Fi1aJJGQJKa8nNWvH/BJRVdRody8Ca1aiTEmQoCaLJTnqM1Q+bLBPpMuKSlZsGCBn59fXFwck8mUkZFp2bLlyJEjt2zZghAyeYMzy4U/OBWBpTy46iApCrRVAhslkKH82oQBipigSBXJFwEAUMyE3h9wONsjIRoVFhjA2GaolXxND1Io0pC+FsLdDPwwE74WgoAK478Z08BWGbqrom6qYFrjsJuMRpH9QxBEA1RUVNStW7exY8euXr1aspHs27cvJCTk1KlTNd+lrKzM39+/IrkhKCiIwahF8qCMjEyrVq0sLS0tLS3NzMxMTExMTEy0tbVrHzhBEMRfrby8fP/+/Rs3biwoKODYNHz48OvXr8vINIxE6foWE4N37oS4OKDTQV4em5pSli8HPT1Jh0XUF2Nj4+fPnxsbG0sqgC1btrx79+7evXsNrbWWi4tLr1695syZI9zu0dHRXbp0CQwMrGGuRnl5ua2trZub29SpUwVOxr6+eO1a4LizihBq3x5duADKkmjAmZ+PhwzBsbHctyopoQMHxNA5l2utBY6EBq5bG3d+Q2Iia8gQ7vV1KmhpUe7fh+bNuW708PB48eLFnTt3BJ4HT5vmd+9e/4wMFtugHpX6oVkzLQoFmjWj3L3L6ywEQRAE0fRUVGggCQ1N1rdv3+zs7IqLiznGdXR0fvz4oaKiIpGoJCYsjDVyJPBdkIf+9z80e7bYIiIEEpjQwLXTREPOaaDT6f379/f392ex2C9JQFZWtrfLNBm3Qy9zhDmsohQsM0QDNcFCQXA/BRHKKge7QJxRxjmuKQ3WSqBIhexywABKVDCigbk8kkIQQ8ehRVDMBAqC74WQVQ62yrC+JbJUBE1h1/cml8LVVLiShn/weH+rSIGuLFAAUsogm3e+SHNZcFCHwZqorxrQRJdm0WDxadTCv/OLQA3wrUcQhGgtWLCgoKDg7Nmzkg4EUlJSrK2tk5KSZIVaIZefn//8+fNHjx49evQoLi5OuBiUlJRM2JiamrZq1Uqf9D4nCILgwcfHZ8WKFeHh4dU3jR8//uzZs39LNgPx91FWVk5MTFSWyCNwAAAoLy/v1avXsGHDVq1aJakYuLp06ZKPj8/Vq1eFPsKOHTtevXp1//79mkzetWuXn5/fgwcPBE9NTcWjRuH4eK4bUc+e6OLFWsUpEnjvXuzhwWcC6tULXbhQu4PS6XjvXggKwgUFiEKBZs1g6lTUty+fPXi1mRDVfJ7KyyEyEgoLoUULibT/wKNG4cBAXltRly7o+nVeW0tLS42MjAICAoyMjAScJSrK2to6lE6vHJECeKql1VNWFqhUNHYs2rlTiOAJgiAIopEiLSeaMhaL1b179+rZDGpqajdv3vzrshkAgE6HsmrPXTlUWx1CNFgcD1zZH6BW1mlogKvP58yZ8+7dO44GsUCVAudF/q4boGo2g7kCDNYACwWkIwsA4J8Hr3Lwt0IoYUFLORiujYzkQEMaygH6qwONAuKnIQ2R3dDdDJgfhvPY2jpkloMfl2x17kUTgvJh6GcMAIpUaKUAnZTAThW1UwRjGkjVIDvD8h1OKeU8tAwF7FSgmwrYKKN2StCM7Y5oahn454J/Hv6QD18LoZQtsSSlFC6kwIUUTKOAgzqM00GDNP6UuGjIiouL9+/f/+7du6KiIiUlpWHDhk2ZMoVKFZCUwV7RpAG+WQiCaLAiIyOvX7/O9UGU+DVv3tzKyurJkyfDhg0TYndlZWUnJycnJycACAsLq8hsePXqVUlJSc0PUlBQ8Pnz58+fP7MPKioqtmrVytzcvE2bNhYWFm3atDE1NSXtKgiC+Mu9fPnyf//735s3b6pvolKpGzZsWLNmTUNbOE4QooIxLi4uVlRUlGAM0tLS169f79y5s62tbb9+/SQYCQdDQ8OkpKS6HGHx4sUXL168efOms7Mz/5mpqak7d+4MCAioyWFZW7YAj2wGAMCfPqGAALCzq12sdff1q4AJHL1sBPr5E8+bh8PDAWOouHcTFgYfPkD//mjvXqBwvy3C3mZCYI6CaLIZiopYa9dCcDCkp0NpKairIwMDtHgx9Owp/DFrD23ciGfMAK4/sXp6aNMmPvvKysra2Nh8+/ZNYEKDf1oaezYDAKxTVu4pKwuysqhHD7R1a+0DJwiCIIhGj9xWa5oOHTqUl5fHPkKj0f75559169b9pSvGDA1BXR3S0nhOkJICK6s6naKoCAcGQloaMjGBDh1q1FaNEAqfleWVg5U5Dbzm1NDHfHichT8XQBQdkkqhmAkUACUpcNQACkI6MtBNDVSl/jx6z2VAMROyy+F6Gk4qBWUpaC4DpvKolQIolxU+i0gEmiIU/06dkZKW6jRAdsZWaktr9pM6qMNmU9RaoUokvdVgVYuGeHdvmBb0UEPDPuMvdcsIKmTCx3z4mA/HkjAAUADUpKEFDdorgaMG6qEGclUvojHA9O+QzNZMUIEKQzRhqBZyUOfZyUJHBkZqw0htBADlGL4Vgn8uvM7F73Ih93fRcToL7mXCvUysJQMTdGCKLjKm1elLq1dPnz51d3cPCwurTJR58OCBl5fXxYsXWwnqoVPx1qj+ZqntW6bubzSCIBqREydOTJs2Tbgmx/Vh3LhxV69eFS6hgV1FI4lFixbR6fQ3b974+vr6+vqGhIQwmUzBO1dTWFj48ePHjx8/Vo5Utqto3bp169atLS0tzc3NG/Iq5MzMzB8/fsTHx2dkZFRmeEhLS6uqqqqoqKirq2v9RuFxm5sgCKLSixcvNm3a5Ofnx3WroaHh6dOn+/JdCkwQ9YXJxH5+8OQJLitDLVuiceOgWbOa7ltWBoWFoKYGNUjEKSoqotFoEv+jqaend+HChUmTJn358kVNTU2ywVSiUCicCz/YJMcz/B4V5WQxEQJ1LarDYEXt5pwX/NLS0gcOHJgyZYqjoyONxu8C3sPDY8KECS1btqxJYCg8nF87y4IC1tWrFPEnNAhcr1Vem1amBQV47lxcPVm5oADfvQtKSmjzZl67suc0AI9kBfYmFPyyGRIT8blzkJAAUlLQsycaMQI4Pifn5GBXV/j27c9IejpOT8dubmjePDRzJp8vUcSsrCg7d+J163B0NLD93CJTU7R5M1ha8t+bQqFwFG3l6smTJ+wv7RUVV7VujZo1g5Ej0aRJNfmdQxAEQRBND2k50TQ5OzvfunWr8qWKisq3b9/+0lSG37CzM+b90Rm1bImePAGh6hUDnc5atQqCgiAxEVgskJFBhoYwfDhydycfMeui+lNSPoUZ+ByhhpOrHBngdjrsisWh/LqUCIvJwKV0AIxk5YFaJfFFkcLytKCOqfH9k4YjKB9GhmA6C/qpQS4DUsqAhUGRClQEueWQWY5LWAgApBA0kwFVKSjHkMuAQiYuYSLBV3IAclSYqgvz9JGhHJRjCMyDZRF//nVoVNhnjoZpgrywrSJYGD4VwP1M/CATwqr+o1MQ9FGDBQaor7qQB68/AQEBo0ePTuRo5wkAAObm5i9evNDR0anJcYR+p7DvThIaCOIvYWVldfbsWRsbG0kH8ktmZmarVq2SkpL437wWTl5e3uvXr9+/fx8YGPj58+eMjAwRHlxKSsrExKSyhIOlpaWFhUV9fBWVsrOzMzIyCgsLCwsLaTQaRy0fOp2elZUVExMTHBz89u3bWF6NmauSkpLS0dExNDTU09Nr0aJFy5YtLSws2rVr13CekRAEISkY448fP967d+/KlSs/fnDvaEalUufMmbN161YJFuEnGhAWC587Bw8e4KwswBipq0PfvmjWrHpcLhIcjNeuxRERf54QN2+O+vZFmzfzOynG+Px5uHkTp6YCg4Hk5cHEBK1cCebmfE7148eP4cOHR0REiPQLEJKbm1tWVtaF2nYlqDf37t07cuRI9YYRLBZcPp739WNJQf6f2wYqqpQOdrTRk5Wr328bP368hYXFhg0beJ2ITqcbGRn5+/ubmJgIDovFYnXvDgkJfKagfv3Q6dOCDyW0pCT87BlkZICFBerTB+TlAYC1YAH4+PCLqm1bVLPuGwCAV63CfH4SmjWj+PiAnh7/g7BnLXDFL5WBwWCtWgXPn0N6+q8RKhWZmsKyZWjgwD9xurri16+5H0FLi3L2LFhbc99aT4qK8OHD8OkTFBeDggJ06IDmzav4B+LP3t7ew8PD3t6e/zQ7O7tAtsYWRzw958yfT9bOEQRBEH8t0nKiKeOo1bZq1aq/PJsBANCSJXjhQuB6J1peHsaMETKboagIjx8PISF/0nLLynBkJBw6BJGR6NAh4SMmquJ45oo8f3DkN1QnXFH9yGL4Nxy/zRU2UIGoUkheqfpw+aubB3o0c27Wvd5OXI9slSGqG2JhoHFPKUAAwMDVu0igMhZE0SGsEJ7l4qA8iC8BOrelsCVMOJIARxKwNAUYmD0JHmQpEGCLjOr2AIiCwEYZbJTRupYQRYdrqfhCKiSWAACwMDzLhmfZuJMybDFFXRpSxx43Nzeu2QwAEB4ePm/evJs3b9bkOJWlGkhSAkEQ/JWVlUVGRrZr107Sgfyhqalpa2t7//790aNHi/zgKioqQ4cOHTp0aMXLrKys0NDQsLCwyMjIqN+KioRMfmQwGOHh4ezNOygUirGxcWUJh4pcB+FqU6ekpHz//v3Hjx8V0cbFxcXGxtaqlUYNMRiMxMTE6n+MWrRo0bVr1z59+vTp06dGzwwIgmgqCgsLHz169ODBg4cPH6ampvKZ2bt3b09Pzwb1N4WQpMJCPHUq/vixMrcAA0BwMDx6hM6cAfV6yC4PCGAtXMhZnD8lBV+5AhkZ6MQJ7gtUmEw8ezZ++RJ+/1XFABATg0ND0ZIlaNw4Xmd7/fq1wIe+YrNt2zZ7e/uDBw8uWLBA+KN8+oTv3oXsbDA1RaNHQ82S6blKT0/X1tauPn7+SG7wOzrHava8XNabZ8VMJh4/nfPifNeuXR07dpwyZUqLFi24nsjT07NXr141/WRCoSBpaX4VGgA4qwiIUEYGXrQIh4ZCZiYAAJUKBgbg6IhWraKMGcN69gwKC3nu27ZtLU706RO/rWlp+MwZtGYN/2NU5Ctw/QkX0GMCYzx7Njx7BuxF0ZhMHB4Oq1YBi4UcHSuCxFX7u1WRkYF37ULnzvEPUsQUFNCyZULsl5GRoampyX9OTk5OcHAw+8igESNINgNBEARBkL+FTRNH0vc///wjqUgakG7dkJsbPnCAs/GEkhIaMQIJexWHlyzh/qm6tBQ/eQLHjqFZs4Q7MsGhMjuhdrUWavmk9nIqLI7Axb+vpBSo4KQFfdRRawUwooEiFeJL4HshxJbA7XRcxAI1KShiAuP3Na6yFNAooCoFgKCUBdnlkFgCiaVQxrcKASslpuTIEoWvfuaj39b8S2toZAXVzqyWzQAAIEMBSwWwVADnZr82J5fC10IILYJPBTiiEKLoUM52C6G86ndSTRp8O9Y1m4GDCQ1WGaPlLcA3G04n4ydZwMQAAMH5MOgjnqoHW00Qj7wNsfr8+TP/HvafP38uLCys+ZMwks1AEIRA5eXlVCpVqoHdTavoOlEfCQ0cNDQ0evbs2bNqm97U1NTK/IbIyMiIiIiIiIiCAmH6MLFYrIrj3L17t2IEIWRsbGxtbd2qVSsTExN9fX0DAwMdHR1VVdWKdhUsFisnJyc1NTUmJubHjx8/fvwIDQ398eNHbm5unb/cOomNjY2Njb106RIAmJqaDh48eOjQob169WrIXTYIgqijFy9eHD9+/NatW/Sqbb+rs7Ky2rZtW2W6GMFPQQG+dAmHhACTiQwM0JQp0EQXq+DZs/H795yjTCb+9AmmT0c3boBomzUwGHjdOs5shsqTvnoF586hyZO5xLluHfb1heodqVJS8O7dqE0bXs1Mjx07xqdygJjJy8vfvn27a9eulpaWDg4Otd4/NhYvXoy/f4ffaZ34zBno0YOyY4dwD/jz8vKqtzML/1b67VMp19r8DAb+HFjSzUHeoIU0+7iBgYG7u/uSJUtu3LhRfa/ExEQPDw/2Ve+CNW8O0dE8t1Io0KVLLY5Wc2lp2MUF//z5Z4TJxLGxcPIkxMcjLy/UoQOvcgWoZUu0cmVNT1RWhgV+aIyLq+HBBOQucIMvX8avXnF5QwFARgbs2gV9+oCcHL56Ffh/uo6LA4wbRZVcXuk77NavX8/elqJZs2a8cnQIgiAI4q/SsG5HEiKRl5fHfhNTTk5OV1dXcuE0IGjyZGRnh3fsgOhoTKcjGRnQ04Pp09GAAUIeMS2NTxsLKCmBmzeBJDSIDvsDVyHSGvhjYVgXhQ/8riYojWCeASw2QqpVf00ayoGhHADAHP2aXimxMEQUQ0Ba0Yr9x/KllZB6c6SqCdKyUJDLTAxnBDxk+N8DFtPAyqp169Y1/6KaKl1Z0JWFgRpQUdehlAUPMmB9NI6ruqxUCsG4ZrCrFVKon9wCKoKBGjBQA8WXwKEEfCYZSliAAU4lwdscfNoKtVGol/PWnK+vL//nVSkpKWFhYQ1nGRBBEE2AgoKCoqJicnJyg/ps6ezsvHjx4vz8fIlULNfR0dHR0enevUqBpaSkpPDw8LCwsIr0gm/fvgnXrgJjHB0dHc3nTnpjEBkZuX///v379ysrKw8aNGj48OGDBw8mPSkIoslgMBiXL1/etWvX169fBU5uLSe3tlWrMc7O1P79xRBbY4fPnYMTJ3BMzK+XAPj2bTRwIPrvPxE/3Zc0/OgRrrocucrWL1/g/Hmu6QXCn/H+fcwnO7ykBG7dgupnzMzEHEvJ2aWm4m3b0MWL1bd8/vw5JyfHsWKtecNgbGx87dq10aNHt2nTJiMjIyIiwsnJ6ezZs3JycgL2jI3F//yDOR5yp6XBjRs4JQVdvAjUWl+iY4xRtUfRLx4XFxfxXBpSkM/yvVs4dSHnx4mlS5e2adPm6dOn/av9klm2bNn8+fONjY1rEdnUqfDlC69H6cjEBLm41OJoNYbd3KpkM1QqK8PPn8OpU8jLC/75B4eEQNWMD2RsjHbvBpUaF5akUAT/MqnX3zY3bwLvEmI4KgquXUOTJkF2Nv/DYDodFRaCEpdiqA1KSkqKnJyciqB/oJcvX7K/NDMzq8+gCIIgCKLRIAkNTRBH0Vd9ff3qFwZ/LwuLiv52qKgIFOr6QBI/ePCnxxvXCSkpKDGxqS6haEoKmTDzO36Q+eulpQKcaI2shKnxzAUFgYUCWLRU8MsNOXfuHMZcahbKysqOGzeOvFWrk6XAyGYwshkKKYBXuZBcgrVkkbUCdFfl1d5CxAzlYIcZWmgAK37ie5kAAOHF0P8DPmqJhmmJIwBeBFYOZzKZZZW9YKvhX7aEfz8XUsuBIP5mbdu2DQkJaVAJDaqqqj169Lh3756rq6ukY/lFT09PT0+vb9++lSOV7Sq+/5acnCzBCAWSkpJq06aNmZmZjo6Owu/PzCUlJbm5uXl5eVlZWRkZGWlpaTk5OTU/Zn5+/rVr165duyYtLd2rVy8nJ6cRI0aQvngE0XhhjFetWnXixImsrCz+MykAPWRl5ykqOtNolOxsOHkSBwejCxdq8dTt74NPncIeHpCXV2U0LQ1fvgy5uU2tu+X161BczHNrWRk8fswlvaAO8PPnPPMSKiakpaHycpCuUgAA37wJVRu8cu4VG4tKSqBaTkBMTIyVlRVFDGkokZH4zBlITgYqFays0OTJUK3yQaUePXqEhYV9+vRJVVW1VatWLi4uhw8fXrx4Mf8z4CVLOLMZfm3AOCAA9u5FS5fWNmppaWkGg8ExmJ/L7x8IAPJyuKQ7yMrK7t27183NLSQkRJrtn+/9+/fv3r07depUrQJDAwfigQPhzh2ofmXdrBmsWVP931oEwsLwt288t9LpcPMmTJuGvL3BwwNevsRZWcBkIhUV3Lo1WrcOeK3+z8vD+/fDjx9Ap4OCAvTqhaZMASkppKmJExK471KhVg0sagVjzLczEbBY4O8PkyZheXkBh5KWrvs9XjH48OFDhw4d+M+h0+lRUVHsI5NF+tuPIAiCIBovktDQBBVXvQ6sXreNAADRfNLl0b3+j6IiyMxs9AkNDAa+fx+ePsVlZUhDA40fD02r0em3QpgWisN/v2+GacExSyRfDw/Lvby8oqOj3759y6qaRC8jIzNkyJA1groS/uXaKUE7Jago2yB++nJw0RpdTIVlEbiICUVMmBSKN5mghQYSCQcAoGvXrjQajU9FX21t7VatWnHdVJGvIEQPF4IgiHbt2n358qVBLTGE310nGk5CQ3XV21Xk5uZWlnCoyHWIq3FFX+EoKCg0b95cRUWFRqOVlpZyfBqRlZVVVVVt3ry5mZmZra2tnZ2dQg0+LZeUlCQkJCQnJ8fHx1d03Pj69Wt4eHj1xxLsysvLfX19fX19Fy5caGNjM3LkyBEjRrRp06auXyFBEGL06dMnZ2fn2NhYPnPkZGV702iOAE40mj77om2M8efPMHcuunSpvuNsrLKy8MmTnNkMFcrLsZ8fPH6MBg4Ue1j1RmDRe1G3UkKlpVzWGbArL4fiYo6cG/yDX9o3AEBBAaSng6Ehx7Cpqen3799rH2ZtMBis5cvh+XOoTDB69Ahfv46mTUPTpvHaSV1dvbLlxIoVK+bNmycgoeHrV37fBAYDnj4FoRIaysvLOQYx38adAMDi8U84bNgwLy8vT0/PZcuWVQ6uWrVq/fr1NFqt21VSPDywlha+e/fPDUAZGWRqitasgaptyEQF37nD/b1fOSE1FWVng7o6WrkSVq5EhYVQUgKamnzuleDbt2H37iqZKK9fg7c3OnAA+vaFL1945ve0aIEmTBDq66gBBoN/XhEAVKSSoCFD8N27XNJKfkO6uo2ibs379+/t7e35z7l69WrR72YuACAvLz9x4sR6josgCIIgGgeS0NAEcSR9c10OToiGgaCHmYqKoKkpllDqzcePeNUqHBEBDAZUVLm8cwfZ2KBDhyRVzI3/2vHq+DyvTSqFnbH4QgowMAAAAnA3gnXGiFI/D83l5OSePn26cOFCPz+/2NhYBoMhKytrbGw8evToTZs2kfIMDd8EHbBRQi5fcTQdWBj+F4mTSmCraX39wPDXq1cvU1NTPqV9zczMtLS4F5HA7haV7yM+pRqqj9f23UcQRNPTtm3bx48fSzoKTiNGjFiwYEF2dra6urqkY6kpVVVVe3t79nuahYWFlSUcKv4jJiaGxbV3tCDy8vIWFhYWFhYVVRZMTU2NjY3rI8tZTk7OzMyMoxBuUVFRYGDgixcvfH19AwICmLxvVWOMg4ODg4OD16xZY2Zm5uTk5OTk1KVLF3GsYSUIQlh0On3Dhg0eHh68Upe0tLScnZ2HDh3a+9EjeR8fXsfBnz6hd++ga9d6i7QRw15eEB/Pc3NBAZw/D00poUHgr/3adzEQoHlz/tuRggJUa2WFlJQE3F+TlgZuS8mtrKzodHp4eLi5uXmtwqw5PHcu+PoCx7syLg7v2QMsFpoxQ+ARunfvzmKxXrx40bt3b55nefgQ8vP5hZGWhlJSBH57OXBNaJBXFPBTIa/Ac8L+/fs7d+48duxYIyMjAHj48GFKSsqkSZNqFdUvCKHVq9HcufjGDfz9O5KRgX79UO/eIFVvd9QF9imj0yEnByo/9CoqgiLf+qIvXuBNmzgPy2Ti0FCYMQNdvgwvX3Lv+aKsjKZOrcdSOtLSSFFRwHuqWTMAQA4OYGmJQ0K4z1FSgunTRR5dfQgODl6wYAGfCRjj48ePs4+4urrKysrWc1wEQRAE0TiQhIYmiOMOoHC3QZsOBgM+fsSxsaCrizp1Em05ODR4MD54ENLSeE5o3rxxl2cICWHNm8dZUzE/H/v5wYQJ6Pp1aJyfqktZ8CQLrqXhh5lQ/vviSZ4KB8zR6Gb1e2pZWdljx47R6fSAgID4+PiKRZBS9XclTIiahQI8t0ETvuG3uQAARxIhqRQfrZ+SHvxRqdTFixcvWbIkm1s7SX19/V27dvHZvYY5DQRBEBzat2+/bds2SUfBSUlJycHBwcfHZ+rUqZKORXiKioq2tra2traVI0VFRaGhoREREREREXFxcUlJScnJyenp6bm5uZVZAvLy8hUdLkxMTCoyGCwsLFq0aCHBREkFBYU+ffr06dNn48aN2dnZT548uXPnzqNHj/j3p/j58+euXbt27dqlo6MzfPhwJyenvn37khu4BNHQ+Pv7T506NTw8nOvWnj17Lly4cMSIERWV3vGBA/yeVBUWsq5do5CEBq4iIgRM4F+nvbHBOjoCZvBI1BYacnXFN28CtyupX0xNodpfUjRwIL50CXj3/kNaWlzXtCCERowYcefOHfaaASKEb97Er15xZjNUyM/Hp06hkSNBQ4P/QRBCc+bMOXPmDJ+EBn7fsQqlpVBQUNuEBikpqeoJUu1sZCPCypjl3H+LyMqCXQ+e5RZMTEwWLFiwZMkSb29vJpO5atWq7du31+nGi5oamjFDmI9WWVnYwwMiInBZGZKXBxsbNH8+8C8UYWQk4JiKijz7SlTHYuEdO3glSeDoaFi/Hp07B3Pm4A8fgK0wAOjroylT+JT3EAlsaQl8an6oq6OK4gQUCvLwgGnTuLQ7odHQsGFo0KB6jFJ0vnz50o5bydvQ0NDTp0+/e/fux48fHB+YBVZ0IAiCIIi/B3mK1gSRhIZfMMY7d8KjRzg+HsrKgErF+vqoa1e0eTPIyIjmFNraqHNnfPcu9600GoweLZoTSQTG+H//49UhEn/+DFu2oE2bxBNL5ZPXyseuNXn+yrGanIHhdQ7cTMd3MiC36sVyH3XY0wqZ1Lr6oJBoNBq/ewREw6YmDbfaoVlh+HY6AMCdDIih43NWqKW4fn4qTZkyJSkp6eDBg6lVb2gaGxtv3769U6dO/HcnOQ0EQQihTZs26enpKSkpzWt5q7q+jRs37tSpU406oaE6BQWFzp07d+7cWdKBCE9dXX38+PHjx49nMBivXr3y8fHx8fHh31wjNTX12LFjx44dU1BQcHBwGDx4sKOjo2G18t0EQYhZSUnJ+vXr9+zZw7XsSqtWrc6cOVPluQvGuLCQ/zER3zynvxrfxj01mlBLGIPfg6LPwSX5uUwAJC+PzCxlhoxRkpEVR3ocZe5c1uvXf3olcKhYJi5aZmaoa1d8/z5wrWmqp4dWr+Yy3qULMjfnuUycSoXf7Ruq692798WLF4ULVrDr16Fq89kqEhLwsWNo1SqBhxk8ePDOnTv5zeDR0/APZeXaZjMAAMa4eiJm9/4Kge9KosO5dxkwbiXbwY7fgqVVq1Z169ZtxowZ+fn5urq6I0aMqG1UdYe9vcHDAyck/HoJAG/ewMOHaMcO4H21jkaOxKdP86nTgPT0alEw9f17HBnJL8gfP5C0NLp4EZ4/h6tXcWEhQgjMzNC8ebVIJIqOxtev4+RkpKSERo4EG5sa7kdZuxZ//MglTQEAEEJduoCl5a+XrVqh8+dh+XIcFvarJQeVioyMYPRotHBhTeOUqKKiotzcXP2qy96Sk5M3b9589OhRXnfvU1JSxBIdQRAEQTQCJKGhCaJWrcXHp8prU4YxnjkT+/n9abHGZEJcHE5IgKgodOmSqEoLoN27ISkJf/rEeRksJ4cGDkSNpOgZd8HBmM+6EIzh7VtgseqpTR37c9Y6Hiq1DF7lwNMs/DQbcqpWMUQA3VRhRQvUU62OJyH+LrIUON0aGcjiAwkAAF8LoVcw3t0KjavnCh/VrVmzZvjw4Rs2bIiJiaHT6UpKSpaWltu3b6/hg8aKJAaSzUAQRM1RqdRBgwb5+PjMmTNH0rFUMXTo0NmzZ6enp2vXfMkaIUZSUlJ9+/bt27fvvn37Pn786OPjc/v27S9fvvDZpaio6M6dO3fu3AEAc3PzAQMGDBgwoHfv3or86yoTBFEPfH19//3337CwsOqbdHR0Vq5c6ebmxrkBISQtLaCWuKhWGjQ5WE3QBWq1bgh1UVqCvXblREWUMRl//sXiY8p/fC2bsUhNS6f+i9G1bo2GDMFXr0JpKecmKhX17Qs9eoj8nGjvXsjKwkFBnNkhurpo1SowMeGyD4WCtmzBs2dzWfiBELK1RYsW8TqdgYFBPT6Y5F039BeBNT8AAMDExKSkpIRP3ioaPhwfPQrJybyOgPT1RdWcFCGYvUTNa1d2XFQ5+6NeKSlkbCY9w13Ae0ROTu7Zs2eenp4KCgrz58+XQOWq58/x1q3V8xJwRAS4uaFLl3hWYtDXR3Z2PLNtVFWhNh/C8bt3fGqKAABkZEBsLFhYoL59oW/fWn+bioqwuzsODKyo3oEB8I0bqHVr5OkpuEsvAGhpoS1bYPVqzNFkR0oK2dmhffuqDBobo+vXUWQkfv4c8vKgbVvUu3cjKhybk5Ojrq5e+aP48OHDLVu2+Pv781mISKVSHR0dxRUgQRAEQTR0JKGhCeIozVrC/5NrE4U9PfHz51CtCR+wWDg4GK9aRfHwEM2Z5OXR1at4zRoICIDERGAyQVYWGRrCyJGNJUeYF/zkCb8cfwCcmYmSk0XbU4NX+kKtnrYWMeFJFgTl/7r2M3/L5SKwBQ3GNoMxzVArLg0uCUIwCoLNpqiVAiyLwCUsyGfArO/4USbsNUeq4v3Tam1tfePGjbocgWQzEARRK6NGjfLy8mpoCQ3y8vKOjo63bt2aPXu2pGMhBOjYsWPHjh03btwYHR19+/bt27dvv3v3jn8Sdnh4eHh4+IEDB2RlZfv27Tt+/PjRo0fLc+tTThCECDGZzCdPnnh4ePj6+lbfKicnt3bt2mXLllU0mOCieXOIiuJ3gsZcgaZeUcaPZz1/DgUF3DcjxGd5txBO7s+J+M6ZSYAxJMaXn9iXs3SThrR0vT8MRps3g5QUvncP0tP/jGpoQL9+aPv2ejmlnBy6dAn27wdfX5yeDkwmKCggExO0Zg2/OgTt2lG8vPDq1fjHjz93nNTVkb098vQE3k0NiouL5UTaArUKgQuZalzSo1OnToGBgTzrGWhqoj598JUr3M+ooYHc3Wt4InYIIa7PdBWVKIvXaz67X/jtU2lhAQsAlJQpbW3l+gxSqEl+gqqq6oYNG2oaRFISjo5GcnJgaQl1T53EGO/ezbPRQ3w8rF2Lzp3jtTfy8IDUVPzhA2dOg7IycnVFAwbUIhKBPxsYC57DS2kpdnXFHz9WGSwsxIGB8M8/6MqVGpXr6NULeXvDpk0QHo4LCoBKRdraMHAgmjMHqNyyqUxNkampkAFLlLKycn5+fllZGYVCWbRo0cGDB/nPb968+f79+zt27Cie8AiCIAii4SMJDU0Qx6Kl3NxcCQUiOSwW3L/PJZuhcqu/P+Tni2xNg5wcZc8eoNNxcDCkp6OWLaFtW+4fuxsXQQVCgcEAOr2eTi7cE9Z8BuyJwyeToYDH1bqBHAzTAmdt1EkZJNZZmmhCJjWHdopoaiiOogMA3EwH/zy80wwNF3GPV4IgiAZk0KBB06ZNy87OVldXl3QsVYwbN27fvn0koaERadmy5eLFixcvXpyRkXHnzh0fH5+nT5/yz8YuLS19+PDhw4cPFy9eXNEeW0lEK0EJgqiUnJzs7+//7NkzHx+fZB5Lse3s7E6fPm1ZWQycqylTICSE11N5ZGaG/vmn7tE2Td27Ixsb/OIF143IzAwtWSKqU/34Vsqrqj8AJMWVP7pdNGxM/ZfGQQht3IgmT8bHj0NCAmCMmzenzJgBFvWZey0lhRYvhsWLUW4u0OmgqQm8snPYtW+P7t6FZ8/w48eoqAj09JCrK/eKDmz8/f3btWsnmrCrE3R3C2to1PAGSLdu3d6+fcunQQPavBmSk/Hr15xJEhoaaNYs4WppSEtLcy0AAwAUKvQfrth/eH3+BL56hffswXFxkJ2NqVTQ0UFt2qDt20FTU/hjfvyIo6P5bMcREaiggGc1CxoNXb0KmzbBmzc4NRVKSkBVFenrw4wZyMmpdpF06gQyMn+K11anrs6zVoQgeMMG/OkT903R0bBoEbpypUYHat4cHTkCAKiwEGRkmmrxHmVl5T59+syYMSMrK+vBgwe8pikoKHTv3n3ixImjR4+WbTz1JwiCIAhCDEhCQxOkpaUlKytb+rtSX2ZmZlxcnJGwH08bpZ8/Me8KeAAAycnYzw+JqoVeXBz29ob4eNDVRSNG1O/1tjhZWwOFArxLn4GyMujqivacdVkp/iATFoXj1GqXabIU6KwCvdXQQA2wJiWKCVFrpwSvbdGqSHw2GQAgpRQmfsM91WCLKWpLft4IgmiK5OXle/Xq9ezZszFjxkg6lioqMi2Sk5N1Rf35hKhvWlpa06dPnz59elFR0aNHj27fvv3w4cMsXs3UAQAgKytr48aNx48fP3v2bL9+/cQWKkE0atnZ2VFRUampqRkZGWVlZXl5eQBQXFxcWlqam5ubl5eXkJAQHh6emZnJ5yCysrLr169ftmyZFO/F6BXQwIF44EC4e5dLHwFtbVi5Emi0un1BTRk6cgQmTcKfPnE8NkZmZujAAVBQENWJ3j0vphfz7A2CMfz8Xgogrgubli3Rtm0V/ynWFQiqqqCqWov5VCoaMKDmC+Xz8vKOHDni4+MjRGg1YmsLISHcOxQAgIoKpcbJQ9bW1idPnuQ3Q0oKnTkDR47A/fs4LQ3KykBBARkaInd36Nq1lnH/YmpqmlS9i4dY4DNn8L59UPlLj8GAxEScmAjR0ejs2Ro1TeB6WH9/KCriNyMjAyIjoUMHnhNkZNDmzcBgoMhIyMsDPT3hyqOiXr3A2BiHh/OcYGYmZEUKBgP8/Xn+1AHgsDAUF1e7bImm3lbswoULAwcO9Pf3r75JWVl53bp1zs7ORkZGlPrp7UsQBEEQjR1JaGiCpKSkOnbsyP7x6NOnT7q6ujzrQDY5OD1dQHUBFgs42rMJp7AQu7vjoKCKXnEAgM+fR23bov3765TK3TCgoUPx4cMQF8dzgpGRCG+j1Bav5hTVJfRAsuRagKhPClTYb44GacDiCJxSCgDwKgd6BuHBmjBLH/VQBSq3u3EJJfC5AMKKIL4EZ5VDMRMUqKAnB1aKqJsKmIqxijby/EG6ThAEUStdunQJDg5uaAkNsrKyTk5OV65cWbx4saRjIYSkoKAwatSoUaNGMZnMgICAhw8fPnny5MOHD7waUiQnJw8aNGj37t3uQtW4JogGpaioKDg4+M2bN4GBgRERESoqKp06ddLQ0FBSUlJWVlZVVVVWVlZSUqp4qa2tXcOuKz9//vTz8/Pz83v79m1CQkIdg+zWrduRI0esra1rOJ/i4YG1tfHdu1B5amlpZGqK1qyBXr3qGEwTp6iIrl2DQ4fg+XOcng4YIxUV3K4dWrMGVFREeJ6KSv58FBcKmEDwV1ZWNmHCBCcnp/orHY+WLIFXr7g/tEYI2dnVvEeJjIxMOa9yp5UoFDR/Psyfj7KyID8fmjWDujWB6tixY1FRUVZWloaGRl2OU2s/f+JDh4BbChf++RMWLEC3b0NNmlvUHympui6akpKCOXNg40bgVr4XGRigjRtrdTyEEABgjCEyEqel8ZuanY2fPkUzZtTq+E1bXl7ep2o1LSwtLceNGzd37lxtbW2JREUQBEEQjQVJaGia+vbty57QMHXq1IKCgu7du48aNcrZ2VlPT0+CsYkB0tbGioo8+00CAIUChoZ1PQ2djsePxyEhVQbz8vDr1zB+PLp2DRpYHeZaU1ZGQ4fi48e516bT0UFr1og9JmGQbAZCPAZrQndVtCUGn0yCcgwY4H4m3M/EOjIwQAM6KSNtGShhQVwJBOXh4HyoXk3kNwwAKtKgIwPLjdAwLXH8DJOcBoIgaqVZs2Y/f/6UdBRcuLi4rFq1iiQ0NAFUKrVr165du3b977//srOznz179uTJk4cPH1ZfwclkMhctWkSn01etWiWRUAmiLhITE9++ffvu3bt37959/vyZUXUtfkBAAJ99FRQUdHR0mjVrpqWl1bx5c01Nzcruk2VlZdnZ2XFxcYGBgaJa92xhYbFu3brx48ejWj3eQwitWoXmzMHe3vjHDyQlBQ4OqG9fEFTdgQAAkJJCbm7g5oYYDGAyQVa2Pp6sUrkmX1eZUA9n/Wukp6ePGjVKV1fXw8OjHk+joIAOHoQFCzhzGmRkkK0tOniw5kf69OmTRc2foGtogChSEKSkpHr26PHE29tl6lRxthvAO3dCairPraGh8OgRcnQU4sjIzg7TaPyatGppCWxTIgCdjh8/hi9fQFYW9e0LNjbAY1k/Gj0aMjLwqVMcXyxq2RJt3QrGxkKcvOIPAbNFCwHz/sImyHydOHGCvbcahULZu3fvv//+K8GQCIIgCKIRIdeQTZO7u/utW7e+f/8OABQKJTc3FwBevnz58uVLd3f3Ll26jBo1qkWLFhkZGRkZGVlZWZmZmRX/m56enpmZWVJSYmZmNmnSpJkzZ2o2xkoDZmZIV5dPRTXQ1UV9+tTxJKy1a+HLF66bcHg4LF2KTp2q4ykkDq1YgVNT4dEjzlp5urpo6VKo8bqc+jCxn/mzbChkW61HQeCqA1tMkervX2w1r+JAECKhLAU7zNAMPfgvGt/JgIrai6llcC4FzqXwrMTIVV455JXD9O9YWQoGaMAADdRXDbTq4d4On7cJeQcRBMFLTk6OikiXh4pK3759U1JSwsPDzc3NJR0LITLq6upjxowZM2YMxtjf3//kyZMXL14srVrBfvXq1RoaGrNmzZJUkMRfJTg4+NGjRwEBAVFRUdnZ2VQqVVtbu0WLFi1btmzRooWWlpampqaampqcnByNRgMAZWVlKpVaXl5eWFiYk5MTHx8fGhoaEhISEBBQl5IJRUVFUVFRUVFRovvKuJCRkXF0dJwxY8bgwYOFL4KtpoZmzpToMudGTkqq/lJAtJpJAVTrCcJGWUWUGQ1FRUVBQUEhISGRkZGxsbEMBkNWVvbkyZPiXppf/1gs1u3bt93d3adNm7Z+/fraZQIJwcIC3boF27fDp084NxeoVKSlBYMGoRkzeD3nri47O/vo0aPXr1+v10g5vXmDDxwYGR5+9fXrcWfPIl1dmDoVDRkijlPHxPDbWlqK790TLqEBbGxQy5Y4NJTXdmRmBsrKwhwZAADw4cNw9SqOiwMmEwDwyZOoVSu0fj3Y2nI/3dy5aNAg1p49KC4Ol5cjeXmwtkZLl4KS0p+KC0JQVeVa3+IXKhUsLbkE8/u9wPWkdYqnwePIU1yyZAnJZiAIgiCImiMJDU2Tpqbm58+f/f39w8LC5syZw76JxWJVrP/gf4QfP36sXr16y5Yts2fPXrlypZaWVn3GK2oUCgwZAtHRwLVQHoUC9vZ1uXIAACgthYAAfr3ivnxBmZmNvvEEQhRPT+zjAxcu4ORkYDCQvDy0bIlWr65rLnkt5TEgMA/e5eE3uaDW3pyJwSejygRHTVhjjKyrttsjK84JiTCTh3NW6GcxnE7G3mmQxqMSg7IUdFCCtorQkoa0ZUGRCvkMiKZDYB5+kQtFv5fn5TPAOw280zAFQVtFcNSE4VqotaibvZA3C0EQtRIaGmpvby/pKLigUChjxoy5fPnyhg0bJB0LIXoIoYqyDevWrZs5c+bTp0/Zt86fP79ly5b9+vWTVHhEk1dcXHz8+HEvL68fPziTPpOTkz9//iyJoOqFrKyslZVV165de/Xq1b9/f+U6XjsTDVv/4QpfP5RkZ3Hv7CMnR+nWTwTN8IqLi8+ePXvt2rXg4OB27dq1b9++VatWAwYMkJKS2rt3b8eOHZ8/f24i3psMwsnIyDhz5sy3b99ycnImTZpkYGAgJSWVm5urqqqqrq6uoKCQmZn548ePV69e3b59W1tb+8yZM3379hVTcEpKaMsWAEAYC9EoITg4ePz48RMnTuzcuXM9BMcd9vDAZ89CdrYzxssKCuJiY40SEuD7d3j9Gm3fXs/nxri4mP8UxL+bLR8UCixZAsuXc33ejwwM0KZNQh4ZAK9bh69eBfbg6XQcEoLnzaPs2QM9e3LfzdiYcvAgAHD8ZGCMEULCpREgAwPMO6EBGRjwX0vGJ8sHIVQRWA2jahRpECkpKXFVu/r25PWPRRAEQRAENyShocmSlpbu2bNn69atlyxZUsSxvL7GioqKPDw8zpw54+HhMXnyZNFGWK+QuzuEhmI/P852CQihTp3Qtm11PUFoKCQn85uQloZfvULOznU9UQOARoyAESMQABQVgYKon6NWk1ACZ5NhqBYUMCCsCL4U4qB8iCgGFrcLExMaDNMCFx1kUe9xEUTtmMnDVlP0nwkE5YN/LvwoxkVMAIDmsmCtiGyVwVweKNyv3xEDw810eJyJPxZA9O8qlSwMnwvgcwFsi8Fm8jBSG4ZrIStFzvsRIkSyHAiC4CUoKKjBLidycXGZMGECSWho2oyMjB4+fDh//vyjR49WDjIYjPHjx3/8+NGw7q3lCKIqBoNx9OjR//77L41/v/AGT0pKyszMrKKMhJycnJqaGgBUVJJQVlZWVFTU1dU1MjIyNjamkjYDfw01DWrXvvK+dwtLSjgvuSkUaN1Opr2tXB1PERQUNHbs2A4dOixdurRPnz7y8lUyJBwdHQ8fPjxq1KjAwEAZMbYbEMLt27dnz549YsSITp06ffny5dKlS0lJSUwmU0VFJTc3Nzs7u7S0VEVFxczMzN7e/s6dO23btpVMoLXPZvj06dPgwYO9vLycxXgXC9+5g0+fruhKoITQbEXFjfn5p9TUoKAA37oFRkZo7tx6PD1CSE5OwANwOeF/+FH//rBiBd63DxITq5zUxARt3y5cowcAgHfv8K1bwDUVIzUVb9yIHjwAWVnhjl2RRlDz+ZhOB2lp7mvJZGRg6FCQ55IOVZmpANVSELimONQ8qtrGLzYsFmvz5s3btm1j7zcBABx9pgiCIAiC4I8kNDRxmpqat2/fdnNzq2g/IZzs7OwpU6ZcunTp6NGjLQQ2SGsgEELHj8POnfDoEY6Ph7IyoFJBXx917Yo2b657Tz6cm8uZKlEdn8JrjVQ9ZzOklcGRRLwvDlgAu+J4TqMgsFWGwZrIURPMRbBWhCDqERVBFxXoogLVFkLwI4VgbDMY2wwBQGghPM4C32wckAeM39fmP4thZyzsjMWa0mClCKbyYCCHmsmApjRoyoCaFNCoIEcBFSkoY0F8CZjyeKeQphIEQQihtLQ0Ojq6TZs2kg6Eu86dO1MolODg4E6dOkk6FqIeUanUI0eOlJaWnjlzpnIwKytrzJgxr1+/buCPxIjG5ejRo7t27arvzg4VjIyMunXrZm9v3759+5SUlMTExLy8vIKCgvz8/Ly8PPb/zsjI4Gi8wouMjEznzp379u3bt2/fzp07V3TBIAh2js6KFCq8fVaclfGnToOSCtWqg6zrjLp2mAoNDR06dOixY8dGjBjBa868efMePHiwf//+pUuX1vF09efEiRMbN2588OCBjY2NpGMRvfXr12/dulWc2QwAAEePVmQzVFimqGidlvastNRBVhaKi+HaNZg5s/6arQAAGBjAz588t0pJQd3KPqHx45GDA969G6KigE4HeXno0AG5udXl3ho+coT9m8a5NTISLl1CU6fW7phsGQa1ywmoVq/oFxoN9e+Pli+vVRgcIbG/rPeOLfXM3d39wIEDHIMyMjINs+IdQRAEQTRYJKGh6evXr19oaOjXr1+9vb1v3LgRyruFG39PnjyxsrLasmXLwoULhe+dKU4IoRUrYMkS9PEjjo0FXV3UqVNd0qurHNvQEKuoQF4ezxlSUtCqlUjO1eSVseB5DlxPw3czoJTFfY40AitF6KICPdRQVxVQkxZviAQhOW0UoY0iLDZCBQx4ngM+6fhxFhT+vtOYWQ4vcuBFDgDwu+lgKg+POyJNHm8cUomBIIhaiY2N1dPTk5ZuuH+Mx48ff/nyZZLQ0OQhhI4dOxYfH//8+fPKwcDAwMWLFx88eFCCgRFNQ2lpqbe3t5ubW1ZWVv2dRVpaumPHjvb29t26devatauurm7N983NzU1NTc3IyEhLS0tNTc3KyqLTf5X2kpKSUldX19TUtLCwaNu2rZyIroKJJmzgCMWuveWfPyxKTWIAgIoqpY+jQjPdut4zxBhPnTp169atfLIZKuzZs6d79+6zZs1qmC1Obt68uWnTJj8/P1NTU0nHUi+CgoK8vLzEesq4OMxeugBAmUI5q67+T3b2XU3NDtLSOC4O/P1Rjx71FwJyc8MhIcDjlzwyN0cjR9b1HFpaaMeOuh6EXVISv60sFrx7B7VMaICqOQ3sOFs5pKfzPISUFMjLg6Ii0tGBsWPRhAm1jYFX2QauI7z2bYD27NlTPZsBADZs2NCsWTPxx0MQBEEQjRdJaPhbWFtbW1tbb9y48cePH97e3v7+/tLS0hoaGlpaWlpaWhoaGpqampqamhoaGtra2rm5uQcOHPDy8uLoVVFUVOTu7v7gwYPLly+rq6tL6mupHSkp6NwZibwFoKkp0tfHvBMakJER6tpVxCdtQkpZEFoIAfnwOge/yoWCqlXWaFRoJg06smBCgzaKqL0SdFQCGil6SvzdlKRghBaM0EIlLHiaBbczsF82ZHEr7lhdZDGM+IwfdEAqNfuzT1IcCILgIyYmpoGX7HJxcXFwcNi5cycpmd7kSUtLX7161cbGJj4+vnLw0KFD3bp1c3FxkWBgRONVXl7+4sWLK1eu3Lx5M5fHKliEUO/evUeOHFmRgsBgMOLj42NiYmJiYpKTkzMyMnJzc3Nzc0tKSioyDPLy8lgslpSUlJKSkpKSUvPmzY2MjNq1a9e2bduOHTsKXTJBVVVVVVXVwoJ8bCNEQ0mFMmK8kmiPefv2bYzxtGnTBM40Nzfv16/f6dOn3dzcBE7+8A3O3oDMXFBVhnGDoZedKGLl7fv373PmzHny5ElTzWYAACqVWsOiL6KCY2IgJ4djsLes7AFVVYeMjCWKimuUlSEsDOozoQE6dkQTJuAzZyA/n2MLMjREu3fXb30I4Qj8Z6rPf0e8ejXPbQwG0tdHN26AoiJCCP75R5TdHz59wt++gaoqsrcHTU2RHbb+eXl5LVu2jGNQWVl5586ds2fPlkhIBEEQBNF4NbxPZkQ9s7Cw+N///sd/joqKyu7du5ctW7ZkyZKLFy9ybH3y5Imtre3du3dbt25db2HWj/h4vG0bREXh4mJEo4GBAVq0CKythTza1KmwcSMUFHDZJCcHI0bUvbFF01DAgJBC+FEEsXScVgapZZBYAgklUM7t0sZeBRYYoiGatanOTxB/GTkKDNOCYVoIA8TS4UcRxJZAQgnOKIOMcsgsgwImFDGBzvxTyAEAvhXCzO/4ats/KxdIvwmCIIQTExNjLHTfX7GwsLDQ0dF59epVnz59JB0LUe80NTWvX7/es2dP9icxM2fObNu2bYNtjEI0NCUlJR8+fAgICPDz83vx4kVhYSGvmRQKxdXVdc2aNRxpBAYGBt26dav/SAmikfH09Fy5cmUNF0/Pmzdv7ty5/BMasnNh4lL48AXyfr9Nr96DduZwaie00K91eOXl5QIrThUVFY0dO3b79u3t27ev9QkaD2VlZW9v7+pPXusPUlbG0tLVe7mOpNHSmMz7JSUAACp17XgiOIxly8DAAE6cwHFxUHFSNTVkbo62bwcTk/o+uzAUFflvx8rKwt1P45N/wOstTK1aYwMSE0GprklRXMNgjR1b8a+DmzVDrVujXbugnmoblJRAQgLIyIC+PtQ5Mfrhw4fz58/n+Irc3d1Xr16tpaVVx4MTBEEQxF+IJDQQPDVr1uzChQuurq5z585lX/MEANHR0V27dr1x44aDg4OkwqstfPUq9vCA5ORfLwHgxw/86ROaPBm5uwtxQDRuHPz4ga9d40zlptHA0VG4YzYcTAxRdPheCGFFOLH0z2NRFSlAADQKqEsjNWnQlgEtadCSAU1pUJYCKgIAwADJpRBSAK9z8asc+F4ELEFp2S1o4KQF43RQa+E7CRLEXwcBGNPAmFb5igsMcDUV5oRhDPA4C7wSYW7VO311LMZAsiII4i/0+fNnKysrSUchgIuLy+XLl0lCw1+ic+fOu3fvXrhwYeVIUVHRqFGj/P391dTUJBgY0ZBFR0f7+/sHBAS8f//+8+fP5eWCy15ZW1ufOnWKtLMhiBoKDQ2NjIwcPnx4Ded37969qKgoNDSUVzpafiEMng4hYVUGi+ng/xmGzYJHp0BPp0YnSk9P9/T0vHLlSnx8PJVK7dOnz5YtW2xsbKrPZDKZEyZM6NKlS02KTDRq69atO3HihPAJDS9f4hMnIDUVMxhIWRnat0fLlgl49N66NTRvDnFxHMMsgJV5ea+1tUFLC/XsKWQ8tYHGj4cxY1BgIP72DeTlUY8eYGgohvMKB7dqBd+/89xMo9W9TUZlmwnOHhBfvrCcnalRUZUzmfqcaURo9WrKvHmVx6l5kQYBaU8VuSYAkJaG09Jg3Dh0/jwYGNTw4DUSE4M3bsQ/f0JuLiCEtLRwx46UDRuETtHIycmZOnUqi1Wlse6CBQv27t0rinAJgiAI4m9EEhoIAQYPHvzt27dVq1YdOXKE/XNYXl7ekCFDfHx8Bg4cKMHwaur9e7xzJ5dmb5mZ+MQJ0NNDY8YIcVS0fj107gzHjuHkZCguBjk51Lw5jBsnRK+4BiKWDg8y4Wk2fp8HxUz+c+tUOw4BtKRBR2WwV0G91cFEyDKrBEEIgADG60BYEXjGAwBsisZDNJGhsG2UeaUvkBYVBPFX8fX1ZX9y3DC5urq2bdv2wIEDsrKyko6FEIcFCxa8ffv2ypUrlSPh4eHOzs4PHz6UkxP2zx7R5GRmZj548ODx48d+fn4pKSk131FNTW3RokVr166tv9gIounZtGnTggULBJZAqIQQGjRokK+vL6+EBrf/OLMZKkXGwuz/wb0TAk7BYDD27t27Y8cOV1fXO3fuWFlZFRcXX758eciQIUuWLFm6dCnHU9V58+bR6fQjR47U8EtovEaNGrVmzZqXL1/26tWrdntizFq6FB4+rCxfigHg40d4/Rp5eACfshZycmBjUz2hgQJgLCUVzWC0rch44IXFgshInJmJtLXBxARqVgWEJyoV7O2RvX2dDiIWlFWrWB8+QEIC162obVtUfwvPysuh6uP56iqzGYTrN1Flr1eveE6LioJ//0W3bglxCu5evGCtXs3+XcV5eRAZib9+RefOgU7NUqWqmjBhQlpaGvvIP//8s2/fvrqGShAEQRB/MZLQQAimpKR08ODB4cOHu7i4ZGdnV46XlpaOHDnSz8/Pzq6eOxbWGfdshgp5eXDsGDg7C1dMDDk6gqMjKiyErCxQUQFV1brEKSlfCuFeBr6fCd94VlcVnhQCCwVopwgm8khPFrRloLkstKABjSL6cxEEwdX/WiLfbPytEIqZ8L9IfM4KibCyAslmIIi/iq+vr7y8fMOv0KCrq2ttbf3o0aMRI0ZIOhZCTI4fPx4SEhIW9udh14sXL4YPH37jxg2lOhdAJhq1vLw8b2/vy5cvv3jxgskUkLXNTllZeeTIkTNnziTtJIi/WlIS9vKCmBhgsbCGBmXSJLC1FbjT4cOHv337dubMmSrHefkSCgtRmzZgZwdSXG5I2tvbP3r0iOsB6SUQ+JnfGb+GQ1IqvyINsbGxLi4uysrKAQEBJr+7CcjLy0+fPn3gwIHOzs6fP38+ceIEjfZrvcW2bds+fPjw4sWLmudkNF7S0tI7d+78999/P3z4IMXtn4YXvHkz3L5dvXME/vkT3NzQzZugocFrX8qWLTgiAn/7xjG+V1V1RkHBsB07uMfBYuG9e+HhQ5ySAvn5WEUF6erCyJFo7tyah92I6eqi1avxf/9VFqCthNq0QTVOvuGsvlB1nL08wx8tW4KmJsTE8Dzo7xTS2mYzcC3PgA8f5rML/vYNvX4NPXrU6kTcZWfjdeu45ojgsDCYMwfdulWrjJng4ODNmzc/fPiQfXDQoEGnT5+mUMidUIIgCIIQHkloIGpqwIABgYGBw4cP/85W3IxOp48YMSIoKMhAtJW+RCstDcfG8tmOY2NRcDDUJS1DUVFgHzsxY2IoYAIDgxTbp25FKkghyGdAHgOi6fAgC15l48xySOe89gQA0JWFNorQRgFa0JDa718VuQwAgCImZJfjHAaklUJmOWSUQVY55DP/tJbQkAZzBeisDD3VkL0KyNe18RxBEHUijcDTHPX/gDHAnQwIzgfsboE8f9Q2F4HkLhDEX66srGzGjBk7d+6UdCA1UtF1giQ0/D0UFRVv3rzZpUuXvLy8ysGnT5/a2tqePn3avjEsuyRE7v3798eOHbt69WpxcXHN99LQ0Ojfv7+zs/PQoUMrH20SxN8J79mDr11jf3TK8vNDXbui/fuBd/2b//777/Tp076+vr/eQQkJePlyHBYGWVkAgGVlkZERuLqi6dM5drS2tt69ezfXY34Nh8Q0rlt+Sc8C33cw2Zn71idPnkyaNGnlypVubm7Vn57q6+u/evVq9uzZXbp02bt3b5s2bU6dOnX06NF3794pNrBbPfVn1KhRR48e9fT0XLp0aU33ycjA9+9Xz2aogKOj8aZNFD5L0hUV0eXLsGAB/vTpTy9XBYU+trYqEREfk5I66+lx7sJi4enT8cuXUNknKC8P5+VBTAx8/Yr4PgJvMtDQocjUFG/ahKOjIT8fKBSkqYk7dUIbNtT8zmRlyoLAxhB/tqqpIWNjCAriNZMaGQnC1mbg3JHFwomJ/GaXlLBu36aIIqGBtW0bnywNHBoKd+6gml1QhIeHL168+MGDBxzjFArlxIkTtUoVIgiCIAiiOvKnlKgFExOTt2/fDh069O3bt5WDaWlpzs7Ob968abAVfXFkZMVlM08lJTgkBDX4OhMCMTA8zoK7GTgwD2JK/qQX1ByNAn3UYZAGclAHfQHVeetW0I8gCPGyVQZnbbiRDhjgv2js0x6R7ASCIGpr0aJFmpqaY8eOlXQgNTJmzJjly5fn5+crKytLOhZCTCwsLK5fvz506NAytocr4eHh3bp1Gzdu3Jo1axp+cRFCJMrKyq5evbp///7g4OAa7qKvr29vb9+lS5eePXt27NiRrKEkCADAHh742DHgyAfKy8OPHsGMGej8+eqrljHGCxcuDAgIePfunU5FnfboaDx5cpVFJqWlOCICdu2ChAS0YQP77mZmZlFRUVxXh+cX/XmEzUtOLvfxI0eO/Pfff97e3t27d+e1r5yc3NmzZy9durR06dKkpKRu3bq9fv1aV1dXwCmblqNHj9rZ2fXt27djx441mY8vXoSkJD4TULXqC5xUVdGFC+jbN3zlCs7JQUpKaORIsLNT7dOn4HcPiypn3LKlSjZDpZIS/PQpHDyIFiyoSeSNnoUFunQJFRZCUhJISYGREap8WF5SAklJoKAgsFEC/5wGrnkJaMMGuHat4r+Z+vpVtqmqsvbuRaNHC/PlVFdUxCtR5k8whaKpMYvCwvjdPS0pgfv3QVBCA5PJ3LNnz/r160tKSqpvNTAw0KuenUMQBEEQRC2RhAaidlRVVR88eODg4MB+byg4OHjDhg3btm2TYGB8IDk5LCUl4KNwI++tG1cCF1LwhRRILhVmdzVpGKgBQzRRP3VSTYEgmqw1LZFPBmZgeJEDDzJhsKakAyIIovFgsVgrVqx49+7dy5cvJR1LTampqfXq1cvHx2fixImSjoUQn/79+1+4cGHChAnlbE87MMZXrly5cuWKjo7O5MmT16xZQ5pQNFV5eXleXl779u1LSUnhP1NWVtbW1rZLly729vZ2dnbkSQNBcEpJwVevcmYzVMAYBwTApUtowgSOLTt37gwMDHz+/PmvX7MYY3d37iUzi4qwtzfq1Qv69KkcU1RUlJOTy87O1qjWp8DEANRVISuHZ7wyMtC2WsI2xnjjxo2XLl16+fKlmZkZz51/c3V1dXV1FTitqTI2Nj5y5MioUaOCg4Or/xNw8fMn/+04Px/l54PA1FIrK7R5c2UOS1lZ2adPnzp06MA5rbQUnj7lmdhSUgK3b8O8edCgMtJKS/GbNxAZCXp6qHt3EbepVVQEc/M/L0ND8ZYtODYW8vJARgZpaUH37mjlSpCREXgkgXUafrG05D6urY2mTxc6m6EitaJKDIqKSOCqOVGlLAtMjBA0IT4+fuLEia9eveK6FSF0+fJl4UIjCIIgCIIdSWggak1ZWfnu3budO3dOYGswdunSpQab0ADm5qCtDXyKlamooMbZFbWUBfcy4VwyfpXLWY8BAahIAULAfklSyAQWgCIVFKhgIAf6MkCloInNobsqUEnBBYJo6kxoMFkXTiYBALiF4/ZKSLeBFtYhCKJhSUhImDlzZklJybNnzxpXtQMXF5dz586RhIa/zZgxY+Tk5CZMmFB9cWdqauqOHTv27t07YMCAQYMG9enTx9LSkmvnZqLRSUtL8/Dw8PLyyq+sW86NiYmJk5OTo6Njt27d5Bp5UjtB1Ct8/Dh7pwlOJSVw5w5UTWj48OHD3r17P3z4UJk0hp8/x2FhPA+Sl4ePHkVsCQ0AoKGhwTWhwdgAWujzS2hoaQA9OlcZKSoqmjBhQmFhYWBgoKpoHyQ3XaNGjQoMDJw0adL9+/cFzxaYOkChQO3L7D958qRt27bq6uoc4/j9e8x2H7I6HB+Pvn+HBlKNicXCW7fCkyeshATEYABCuHlz1LEj2r0bFBREfjZ8/TretQvYkvlwZiaEh8PHj+jiRV5n5KiGUvHfNewZQU1MZPXpAzQaGBigJUugBglD/OLnyGlACPi3NlZQQM48GszUlsCED74THj9+PGHChCxuhYEVFBQ6deq0d+9eLtk5BEEQBEHUHkloIISho6Nz8+bN7t27l5b+Kgigra0t2ZD4UVREbdrw6b6GWrUCExNxRlR3uQw4lgjHknBG1cITOjIwURccNZC1Isg0pKx0giAagrXG6EEmTimF9DIY9wXf74CUyQcBgiB4y8rK2rdv3+HDhxctWrRixYpG1/l1+PDhc+fOTUtLa9asmaRjIcRq2LBhgYGBkydPDgwMrL61rKzs3r179+7dAwAVFRVra2sTExNNTU01NTV1dXU1NTUdHR1DQ0MjIyMqldQuawTi4+N37tx56tQpOp3Oa46amtrEiRMnTpzYqVMnccZGEI1YVJSACRkZ7K8qmk3s2LGDvd4JvncPuBVg/yMxETCGqo9UWSwW17lLpsHCjZCVy2WTgjxMdgZpts8pcXFxTk5ONjY2169fly4txZcuwcePgBB07oyGDWvsRTrr1ZYtWzp37nzz5k1ngQ+M7e3hzh3g8e8FAEhTE+Tla3V2Fou1bdu2OXPmcNkWHQ0MBr+d6XSckICETmgoKwNp6eqNVISBMZ45E/v5QXk5+j0Cyck4ORni49HVq6CoKIKzVIqM5Mhm+IXFwh8+wL//opMnBcbLZTQ8HJ89C6mpQKWCtTWaMoWjKALFz4/nvsKqzGlAbm7Au7ABsrICe3vRnFJPD/jkXQFAu3a8thw4cGDRokVMJpNj3NjY+H//+5+rqytJnSQIgiAIEWpkNyWJhqNTp07Hjh2bMWNGeXm5kpLSzp07JR0RP2jbNoiKwpGRXLbp66OtW8UekfBKWHAwATzjcQHbdRwVgYM6TGyOHDVBmqwxIwiCBzVpONkajfiMyzF8KQTnEOzdDqmSzwIEQVTFYrHevHlz9uzZW7duOTs7f/jwwcjISNJBCUNeXn7IkCHe3t7z58+XdCyEuFlYWLx79+748eMbN25MTU3lNS0vL+/Nmzdv3rypvklaWtrCwqJTp059+vQZPHhwjYpvE+IVGxu7bdu2M2fOlPFuL2hnZzdv3rwxY8bQaDRxxkYQjR7vp9S/VH2G5+PjU1paylEVCRUV8X/UicvKUFER+8PdwsJCXl2BRg6EsGg4chEys6uMqyjCuCHgPvXPyPPnz//5558VK1a4ubnhEyfw+fM4JuZX+crr1+HIEZg1C40fL+AL/FtJSUlt2bJl5cqVAhMakJMTnDiBeTWeoFCgR4/anv3IkSPS0tITqnUzAQDQ1eUsQ8pBRgYJsdoqJ4e1ZQv68gUXFACVirS0YNAgNHNmXVpX4P37K7IZuGz68gWWLEFHjwp9cC7H3LqVSzZD5daAAPT9O7RuzX0r1+9neTlr6VJ48QKyf7/ZHj2C69dh5swa7S6UynIRv3Ia7OwqN1GrL1FLTBRN6gkAWrAAf/z45yvl2Gpigqp91RU2bdq0fv16jkEKhbJ48eL//vuPpDIQBEEQhMiRFdyE8CZNmhQdHf3kyZOYmJg+VYsENjhaWuj0adSuHbD3YKNSkaUl5eBBsKjWaLFBYmG4mwFdA/F/0X+yGfTl4H/G6Js9ut4WDdci2QwEQQjQTRX2W/y69A/Kh8EfcSrPRwAEQfxFmEzmt2/fTpw4MXnyZD09vX///dfS0jIsLOzEiRONNJuhgouLC2lb+9eiUqlz5syJjo4+cuSIEMXGy8vLv379evr06UmTJuno6AwdOvT+/fu81g0TYhYTEzNz5sxWrVodO3aMazaDlJTUuHHj/P39379/P2nSJJLNQBC1hQUWN1JTY3+1ZcuW9evXUzieAQv63YtoNI5i+IWFhQq8C/KvnguXPKGPPbQ0hObaYKQH3TuB11bY9/upIsZ43759//zzz7lz59zc3PDu3XjPHhwd/ecpOJOJf/7Emzfj48cFfIF/MUdHRxaL9eLFCwHz5OVh7lyOn4RKqF07tHhxbU/95s2bmTNncv4gVRywa1fQ1eWzL9LXh7Zta3e+T5/wyJFw9SoOC4PERIiLw8HBePt27OoqoLgIHxjD/ftcsxl+bf/wAdLThTw4V9HR/Lbm5eGLFwUe40+/CYzxzJng48PxjB/HxmIJLWZjtm7N1NdnGBoy7exYM2fi7GxcVZ2ObmODRo/m3pVDWxtWrOBaTmPnzp3VsxkMDAyeP3++a9cuks1AEARBEPWBrMok6kRfX19fX1/SUdRMixbozh24cwcePsR0OpKRgZ49kYsLSEtLOrIauZMB/0XjiOI/IxYKsMQIOWuDFEliIAiiNlx1oJSFFkdgFobQInD8iB92RDqCGkcSBNH0FBUVvXnz5vXr1/7+/sHBwc2bN7ezs+vWrdv69etbtmwp6ehEY+DAgdOmTYuLi2vUaRlEXdBotDlz5syZM+fMmTM3btwICgpKS0ur7UEYDMb9+/fv379vZma2atWqiRMnNroOLE1GVFTU1q1bz58/X87jWZG8vPy0adMWL15sbGws5tgIoimhTJnCevIEcnJ4bKaw13v39/fPy8sbNmwYxyzk7Izv3IGiIp6nMTTkWGaNMeb6MLtSj07Q4ySwWJBXAEqKIMXWGqikpGTKlCkxMTEBAQEGBgYQEYEvXYLCQi5HycvDJ06goUOheXM+5/qbzZ07d//+/b179+Y/DY0ZA6Wl+MgRiI//Myovjzp2RF5eIFPri8xmzZplVO1m8oeSEtjZwa1b3Is0UKnQs2ftbvHl5eFFi3D17ioMBn73DtzchKyjEBuLeddLAABITcWPH6Oq5UyEV1iIi4sFzMnMrPnx8LVr+O1bqNZGAQCooaG1Cq22OIs0/Ea5fRuHhyM1NdSunYi7dQAAAFq7FrS04PJlHBf36wuXk0MmJmj1aujZs/r8S5curVy5kmNw4MCBly5dUldXF3l4BEEQBEFUIHdhiL8JhYKcnMDJqXElAMTQYd4P/C73z4iaNKwzRpN1gdq4vhKCIBqMqbqgSEVzw3A5hmg6jArBjzogJfKhgCD+DqWlpbdv37548eLLly87duzYs2fPpUuX2tnZNckbcFJSUiNGjPD29l6yZImkYyEkbMqUKVOmTGGxWEFBQU+ePHn58mVgYGBBQUGtDvLz589p06Zt2bJl7dq1EydO5P/UjRCtigYTp06dYvDooa6oqDht2rSVK1c2J08oCaLurKxQjx747l2uD4+RpSVyd698efHixalTp6LqFeC7dEFt22J/f+6n0NKqvoJfVVU1JyeHV9eJShQKqKlUGcnNzR0yZIiRkdGrV69kZWUBAHt6Aq9H4wCQnIz37UPbt/M/0V9r6tSpO3bseP36dQ9BbSPQP/+gIUPw0aMQFgZlZaCiAmPHor59hTsvi8HI8ffHkZGYwUDa2mjCBDA3r9xK2b4dx8Tgz585fywRQp07o2or5vnD27ZxyWb4tQ3jd+/Qly+1LvkAAFlZ/JJ4AAAhqN5DoWbKy8t97nonpSQatzBx6D1AQUERaDSBaRxYVpb/7cMqb15vb+GrU9QTMzNkZlavZ0Bz5sDkyfDoEQQFgZwc9O6NunUDKrX6zPDw8JkzZ3KUhZg9e/ahQ4eo3OYTBEEQBCEq5NkFQTRoIQUwMgRn/V59pCIF0/RggQHSbBx1JQiCaLjGNAMFKpr0DZdj+FYILt/w9baIRp7LEESDx2Kx4uLisrOztbS0DA0Na7Vvdnb2/v37jxw50rZt2ylTppw/f15FRUXwbo3cuHHjVq1aRRIaJCkxEXJzQUcHNDUlHQpQKBQ7Ozs7O7u1a9eyWKzo6OiIiIiUlJTs7OycnJzs7OyMjIykpKTY2Fg+hRyioqKmTJmyZ8+e7du3Dx48WJzx/52+f/++devWq1ev8kplUFdXd3d3X7hwoRC9RQiC4AV5ekJxMX77Fuj0P6MUCrK0REePsjf0fPz48e3bt7kf5NAhmDABh4VxblBXRzNmQIcOHMP6+voJCQm1/YRTXl4+dOjQzp07e3h4/Hk0m5QkYLeYmFqd5a9Co9EOHTo0ZcqUL1++8GkC8ouaGqq2YL22kpKSVkybFvz27X1VVVzR/gAA376N7O2RpydUdA6i0dCVK7B8OQ4KgpQUwBgoFGjeHHr0QFu2QG2LJ4WE8Nuam8s6f56ya1etv5JmzUBRkWd1EwBACFq0qPVhAQDg8rVzr9/6AcC30JB7D24Z6Bu1trCy09fVZa+QwYFKRf371+Icom2H0YjQaGjkSBg5kv+sRYsWFVctiTF37txDhw5xyegiCIIgCEKkSEIDQTRc0XRwCsHZ5QAAMhSYrQdLWyBV8q4lCEJEBmvCAQs0NwxjgNc54PQZX7ZG6iRfiiAapIKCgmvXrt24cePt27eqqqpaWlrJyckqKioeHh6Ojo4Cd6fT6R4eHnv37h05cuTbt29NTU3FEHMD0bt37/j4+MjIyL/qq24QWCx84AA8eIBTU6GkBBQVkZ4ezJqFhg6VdGS/UCgUU1NTXj8YWVlZgYGBz5498/b2jouLqz7h69evQ4YM6d27944dOzp37lzPwf6lPn78uHXr1lu3brFYLK4TNDQ0Fi1atHDhQmVlZTHHRhBNn7Q0On0abt2C69dxRgYwmUhVFbp2Rf/+y95KoKioKDk52dLSkvtBtLSQtzesWoVDQiA5GcrLQUMDGRjAwoVowIDq042NjaOjo7t161arSOfNm1daWlolmwEAysoE7CZwwt9t6NChly9fXr9+/e7du+v1RElJSRs3bjxz+vQSLa0jqqoK7P+IOTn44UPIzkaXL//KV5CXRwcPouxs/OwZJCeDkRHq2xeE+BOAMc7P5z8F8anwwYeBAdLVxXwSGpo3RwMHCnHgzKyMt/4vAYBGk6fTizHG8Qmx8QmxjzVk+7YzH/Ulgsq1noqFBarBxQIAYIwBY8yt2QQAUIWtKtGUhISEPHr0iH1k/PjxJJuBIAiCIMSDPBoliAaqmAkTvv7KZlCXBu+2yIbcoyMIQtRcdCC9DK2LwgDwPg8cPuArbZG5vKTDIgiCTV5e3u7du728vHr06DFt2rSLFy+qqalVbHr69On06dNXr149Z84cPkeoaLjQpUuXwMDAli1biiXqBoRKpY4ePdrb27t6s1uiHjEYeNo0/OYNlP8uNVZcjNPTYcUK+PwZ/e9/Eg2uRjQ0NBwdHR0dHXfu3PnkyRNPT8/Hjx9Xn/bixYsuXbqMGTNmy5YtJGlGhJ4+fbpz505fX19eEzQ1NRcvXrxgwQKBpekJgqiLiiXLfB7Wpaena2tr82vBo6yMDh1CdDp8/47pdGRkBAYGvOaampr+/PmztkEGBwdv3bqV85miwF8O5LeHIPv27evQoYOjo6ODg4PAyRkZGbGxsZ8+ffrw4UNsbCyVSjU3N7exsbGwsKjsa5afn19YWJiTk5OWlhYTExMSEvLhwwcmk2lpadlWXn4L14r9GOOgINi3D7FX21JXR2PG1OlrQwhJSXF5/s+utiUfKo0bh7dtQ+ylTSpRKNC1KwjV6M0/4E1Fet/yxf8rLCz8ER4aFh4aExuFMX5mqJOoSFv89jPnPnp6AmtXVHnjIIRUVPh/W5hLl1LrJ8elgacF+Pv7T5kyhb3ZRMuWLU+ePNnAwyYIgiCIJoMkNBBEA/VvOP5eBABAo5BsBoIg6pGbIchQ0OpIzMIQTYcBH/Bla9RVVdJhEQQBAABnz55duXLl0KFDg4KCWlQrTtu/f/9Xr1517969RYsWgwYNqr57QkLCvHnzYmNjz58/37NnT3FE3CCNHDlyzZo1JKFBnPCGDfjVq/+zd9dxUS1tHMB/s0t3h4CAgIjY7bWv3V5bsTuwGxW7u722r90d2F7FRiwMROmQ7tzdef9YxGXZXWphEef7eT+flz0zZ86DF5Y9Z555BnkX+SUm0pMnUa0a6dFDAWEVCYfD6dChQ4cOHV68eLFkyZLr16+LdaCUnj59+sKFC2PGjHF3dzcxMVFInOVDVlbW2bNn161b5+3tLa2PsbHxjBkzJk6cqKWlVZqxMQwjEZ/PVyrIvK+6OurWzXfer1q1aidOnChUAElJSX5+fn///bd4Q4MGeP4cUuq7QEkJrVoV6kK/EYEAXh/w+gMM9NGsHsyMiziOkZHRkSNH+vfvf/LkyZYtWwoPpqWl+fr6+vr6fvnyxc/PLzAwMCgoKDQ0VFtb29raukaNGvXq1evZs6dAIPDx8bl27drGjRsTEhKE52pra2tpaenp6ZmamtrY2IwcOXLnzp0VK1ac1quXvsRsBiE+H3fuQO7bh5ma4vt3WR2qVy/awGT4cPL+Pa5ehVhOA5dL6tcna9YUbdiQ0CAApiZmlhYVAVRxrNoDfX5ERuzeuyUkNPiLge7dOtVav/6Q3VtNjTg6kuXLUauWrFDzTsbXqoV378SOiZZn4AwdCjklNEhLBaCSSk0oUHR09Jw5cw4ePCgW2OzZszU02HIQhmEYhiklLKGBYcqemJjDV73OVMze4m6DUWxdHUPFRsQwTPk23hIV1cjojzSFj3ge/nlL91Yl3Yr62IthmIKjd+/i0CFERCAjA3p6qFmTzJ4tXC8YExMzcuTI4ODga9eu1alTR9oINjY2p06d6t2798uXLy0tLUWbDhw4MHfu3MmTJ58/f15Z+Y/eTqZ58+bfv38PCgoq7J7cTBElJtJ79yRkMwglJGDfPvw+CQ05GjRocO3aNU9Pz9mzZz958kSsNSsra8eOHYcPH546derMmTN1dXUVEuTvKyEhYc+ePdu2bQsODpbWx8zMbMaMGePHj89/Q3eGYUqLhoZGSkqKvEarWbPm7NmzC3XK7du3GzdurKqqKnacuLrCw4N+/izxLFK1Khk8uIhRlm37T2P3cXwLQlo6AJiZoJoDdi+DhVlRRmvZsuXRo0eHDh2qqqqqra0dERERGxtrZ2fn6OhYuXLlFi1aWFtbW1tbW1hYqKmpiZ1bkG3RAPD5/FO3bt2VmaNGo6JIfDz09CS0JSUhKgp6eoUue9C7N968Ec85+InY2pLhwws3oAjOxo20ShWcOUNDQpCcDFVVUqECmjcnixahqB/LhXVQxJIATE3MJo6b7uY+g1LB8wa12/Toiw8foKtL2rRBo0aQUjpFRlEBMncunj2jvr4SWwVjx6JatYJEK7yE7NQESmneSMpaNsPdu3cHDhwYGRkpdtze3n7YsGGKiIhhGIZh/lAsoYFhyha6c2fUhavuU44LXw69f2zAtU20QweybJm0+xCGYZji62wEjzqk91sakYl0AYb50DUOZLSFosNimHKMUsG0abh9G6Lb93p7w9OTbNjwLCOjf//+ffr0OXPmTL65CE2aNJk2bVq/fv3u3r0rfJQcFhY2evToiIiIe/fuVSvYM8fyTVlZuXfv3kePHnVzc1N0LH8E6uEBmRst09BQEhEBsyJNrShakyZNPD0979y5M2PGjHd5ljAmJycvX758586dkyZNmjFjBtsNoSC+f/++devWAwcOJCUlSetjZWU1e/bskSNHqqurl2ZsDMPkS19fPy4uTl6jOTg4CASCd+/e1ahRoyD9Hz9+PGPGjK1bt0poU1MjW7di3DiaZxU+cXQkO3cWfUOBMmz+Buw7jUSRd9OISEREosMIXNwFO+uijNmmTRt/f/8vX76kpqaamZmZmZlxZVRTKLzbt29baWo6yv7PweMhLU0soYHeuoXdu2loKFJSoKZGzMzwzz9k5MgCXpf06YObNyWnYOrrY8IE6BSrVioZMwajR5MvX2hYGDEwgLOzWCqDQCAIjwgjBGamFWRt2gIAyMjMCAkJAqCnqy/WZGRo3KFd5xseVwJDg/wHjqhUgDwMYdKAaDLBrzQCbW2ydSsmTaI/N38RLc9AtmzJd/BCEctpKGvZDJcuXerbt29mZqbYcT09vTNnzuTNo2IYhmEYpuQQAO7u7kuWLFF0JAzDgG7aRP/9163HjF3tRwGwj/j+34IO6pnpUFIi3brJ/baBYRhGTFA6er2lvqnZLydXxOJKhMt2hGSYEkCXLKGHDyMrK2/TNlXVlQkJe/fv79atW0FHo9TFxSU6OnrRokUvX75ctWrVxIkT582b94cXZhD1/PnzwYMHf/nyhW1zWwroihV0925ZPVRUOGfPonbt0oqoRPB4vAMHDixZsiQsLExiB3Nzczc3t9GjR7Pn3dI8e/Zs/fr1Fy9e5Eur5wE4OjrOmjVr8ODBKioqpRkbwzAFp6OjExwcLK/KNLt3796wYcPcuXPr1q1rYWGhpKQkEAji4uJyti0AQCn98OHD/v37w8LC1qxZ07t3b6nDxcQIFi0iHz7QhAQQQvT0aJ06HHf3Ys5Vl033n2LQdMQmSG5tWBP3j6MMfg7q27dvK0LG5il9lIuNDef+fdEcFLpqFT1+HPHxubqpqpI2bciuXQX9Pnk8wezZuH8f0dHZRwghtraYOJH07Vuo76KwMjIz1qxfEhwSBIDL5Vap7GxhYRkVHRkZGZGRkQECu0qVWzT928HeEcBr75enzh6NjYsB8E/3vp3ai98jJCTEz104lcfj1a/baMxI14KHkfPBWDyTIDGRrlqFN29oQgL36dPsPnw+cleJkJF/IKNCQ0FOL2A36uGBAwc4p08LXwqGDSNz5qBKFRnDFtyDBw86duyYnp4udrxevXrHjh2rXLmyXK7CMAzDMEy+xo8fv3v3bpbQwDBlRkiIoGfPsHRad/2jdGVVACc2jezgfTu7VVubs3Mnfu5ZyDAMU0Jis9DvPX3x8ylYKwMcciZ65XDxEsMoVGSkoGtX5JkEDeHzx8fFRQkExwcOtD94sFBD8ni8tWvXXrp0yc7Obt68edWLuulvOebk5HTw4MFGjRopOpDyj+7ZQ5ctk9VDV5dz6RLs7EorohKUmpq6bdu2VatWic60ibKyspoxY8a4ceNYWoMoDw+P1atXP3jwQEafxo0bz549u1u3bvmuW2UYRrHs7e1v3Ljh4OAgrwFv3rx55MgRHx+fsLAwHo9HCNHT09PXz7Uw3d7evnfv3v/880+BqgXweIiOBiEwNi7HOeXI+wABAABJREFUxS87jcT9p1Jb1VRxcivaNyvFgAogKCioTp06358/1xowAOHh0rqRNm2IyGdjeukSdXPLVecsh4oKGTmSFKool78//d//EBREVVVJ7dpkwADI3P+iOF55Pb95+2pCQryWlnZIaFC+/Q0NjSkVxMbGCF86VanmOm66xAy/A4d3P33+mMvlrlm+RVdXr4Dx5Js0ILFDGUlooHPn0suXkZSUU0OCb2kJU1Pi6kqKvRnE58+f//rrL7HyM/r6+itWrBg7diz7ZMIwDMMwpYklNDBFFxERcfjwYQBDhgwxNzdXdDjlBJ07lx47NnX4qsOtXADU++Z9e0l30Q6kdWty6JBigmMY5k+SxsfoT/RKVPZLRw2cr0ksxXdEZRim6OjGjXTTJtEjn7KyliUl3UlPn6SlNVdbW8XRkdy9q6jwyqtVq1YFBQXt2rVL0YH8AYKDBV26IDZWWjtxdCS3bpWnKaWoqKiVK1fu3r077zI+IVtb29mzZw8bNizvFuN/mjt37ixcuPDZs2fSOnA4nO7du0+bNq1ZszI27cYUGKU4ehHnPZCQBC4XVuaYOQpV5TbZzRQbpfj6lf74QUxM4OBQ/HfjRo0abdmypWHDhnKJjikaSlGjE/wCZfUZ1B17V5VWQAUzfvx4fX39lStX0vnz6bFjEnZ/AFChAufoUYhkzNAuXejbt1IHtbHheHhAQ6ME4i2W/x7fO3L8gOgRXV29Gs41A4MDMzMzEpMSNTW1LMwtAwK/xyeIb+OipaXdq0e/Jo1bSCs25h/wbeXaRQA6d+jeo1ufAoYkO2lAWmspJzQUHN/SEgCMjTk7dqBx48KeniM2NrZBgwbfvn0TPdi8efPTp0+bmpoWeViGYRiGYYpGmNDAVlwyhRYVFVWnTp3w8HAAmzdvfvv2rYmJiaKDKheCgt5bOx9r3k/4asG59eIdfvwo7ZAYhvkjqXPxP2eyJoCuCQAFvqSioze9UZvlNDCM/Pj5Cf8/WiA4n5Z2KjX1fVZWXRUVb1NTCy4XAE1MJImJ5bIYsgINGTKkRo0aGzduVFdXV3Qs5Z2VFalenT58KLmVy0WrVuUpmwGAsbHxpk2bpk+fvnTp0kOHDvF4PLEO/v7+48ePX7p06aRJk0aNGmVsbKyQOBXr1atX8+bNu3PnjrQOWlpaw4YNmzJlir29fWkGxshXVCwGTIbXB6SL7Dl+7ykGdsXKWYoLixGilG7diqtXaVgYTUwkWlrEwgKdOpFp04qzFYFAIGDrlRUuJQ1pGfn0SUoplVAK7PPnz+fOnfv8+TMAsnQpIiPpw4dIS8vVydKSuLmJZjMgNJT+XJEvWXAwvX+fdO5cEjEXWVBwwInT/wOgpaXtXLVGVNQPLU2t7l17V7SyEesZHRN1w+MKj5elq6sbGxsLwMa60l+NmmloaMoY39bGrpKt/Xd/v9v3btSpXT/vsIVVwLQD2efKhYQA0tNp+/b0+3fhK67Yz0NUFF23jpw/X7TLCQQCFxcXsWyGv/766/r165qasv4TMAzDMAxTolhCA1NoR44cCf9ZBS4iIuLkyZOTJ09WbEjlQyq448ds4nGVALR+96DFh0fiPfI8GGUYhikhHIJ5tqSKJsZ+ohkCBKXjn7f0dt2C7j2RnJyspKTEFqEyjDTpwIXU1P+lpj7PzOygpjZFS6u9mpqq6IM/LhfKyooLsHyysLCoU6fOlStX+pbwpsgMALJ5M/r1o76+eRoIadSIzJmjiKBKnJWV1d69e2fNmuXu7n7mzBmBQCDWITw83M3NbcmSJZ07dx4wYEDHjh3/kCfjoaGh8+bNO3r0qLRJEQsLi0mTJo0ZM0aspDzz28nIRM/xePVe/PiPaPx7EqqqWJTfw4O4BIRFwkAX5mzdhNxRSseNo3fvIiMDAAGQnEy/fMH37/jwgezbV+RUs/DwcLZqWeG0NKCR3+2XblnKlaWUurq6zp8/38DAAAC4XLJnD44fx7lzNCICfD7R0IC9PVmwANbWuc4MC0OceAGDXPh8fP6MspTQkJ6evmf/dh6Px+VyXcdNt6skq2SNkaHx4IEjinCVvr1c1m5clpmZuWnr6imuc2ysbbMbsrIQFAQOB1ZWUPp1Sy+adkDHjKGRkYTPh4EBunXj9O6dfTy/IgrF7FA09O5dGiirGgkNCiLR0TAyKsLgGzduvHnzpugRBweHy5cv/yGf2RiGYRimzGIJ1EyhPXqUa6KdpeHLBY9iVKcZPlZVAKhnpq8+ulhCJ13dUo6KYZg/3D8mOFGdqHEAwDcVw3woX+aziJiYmOHDh1evXr1q1aqOjo7169d3c3PLyMhvoRDD/ElSU1PXrVtnd+LEwdTUYRoawebmxwwMuqmrq+ZexkSMjMCqCJSAoUOHCvdNY0qckRE5eZI0awbR+ekKFdCnDzlyRPRhevlTuXLlkydPent79+jRQ+IKxYyMjPPnz/fp08fY2Lh79+579uwJCsp/F+3fVEZGxooVKxwdHY8cOSJxSsPZ2fnw4cP+/v5z5sxh2QzlwKpdeP1RclNqGo5fQkSU5FYAl+6glQvqdUcrFzTqjUa9sG4vSmAi7M9FN26kd+4g74fzrCz64AFds6Zow0ZFRSUnJ1tZWRU3PqbYrC1ltWqoY0DX0gqlAPbv35+UlOTq6vrrECHExYWcP8959Ihz9y65f5/s3SuezQBAWzv/z8lFmskuIZTSg//790dkBIAeXXvLzmYoDrtKDgP6DiGEJKckr9+0/N17b0RE0DFjBH//LejeXdC1q6B1a4GrK2JiJAR54wa8vOibN/TevXyzGUSPE0lkBCmf4g0fPkjenSRHXByCg4sw8MePHxcuXCh6xMDA4Nq1a4aGhkUYjWEYhmEYOSrPD5KYEvLixQvRl/Xr11dUJOUGj2L0R3rdoqbw5frD8+0jvot34nDw11+lHRnDMH+81gbYU5UM/UApcD8WK/ypeyXJDyC8vb0HDhworBcqFBQU9Pr163v37t24cYNNUTAMpfTo0aNubm6NGze+6eFRfc4c+nPjCXEcDpo3L93o/hQ9e/acPHlyRESEmZmZomP5Axgbk+PHib8/vXoVUVGwsyOdO5epCYYSVaNGjQsXLnh5eS1evPjatWsSpwTS0tIuX758+fJlAE5OTq1bt27VqlXz5s2NivevlJ6e/vXrVz8/v6CgoKioKB6Pp6+v7+Tk1KpVK21t7eKMXFg3btyYMmXK169fJbbWqlVr0aJF3bt3l29hakax7j6FQPocU1A4dh7D0qkSmhZuxP4ziEvIfpmUjMhofPbDM2+c3gYutySC/cPweLh2DZmZkluzsnDzJmbOLEKBqDNnzrRv3579IpcFC8bj7UdExUpurVMVLRuWbkDShYaGzp8//+7du1yJv95cLrS0pJ5sb0/MzGjuHQFyMTIibdrIIcoiSElBXByMjCBSrfDC5dOv37wEUL1arfZtu5To9Vs2b0MI5/ipQxmZGTt2b+wfGtPCS6RmTkICvn+nPj5k715I2d0pZ/sGQc+e4POL+f5bEuUZAEDS5xm+pUhGj4pKEbLD09PTBw0alJ6ennOEw+EcO3bMwaGkclAYhmEYhik4ltDAFE5cXFxYWFjOSxUVldq1ayswnnIgU4ARH+mVn+tUpl/eNvDRmbzdiJMTEc1bZxiGKS3djTHHBqsDAGBDIIyUMSHP+qvk5OTBgweLZjMICQSC58+f9+7d++7du6URK8OUVb6+vmPGjElNTT179mzDhg0B0IkTsXSpxHq5pFYtMm1aqcf4Rzhz5gyrFlvabG3JpEmKDkJh6tate+XKlbdv365atercuXM86VvIffr06dOnT9u3byeEODk5NW3atFGjRvXq1XNyclKSWdAiMzPz69evPj4+79+///jx4/v3779//86XtGxRS0trypQpixYtUi75HW2Cg4OnTJly4cIFia2VK1devnx579692QxoOSMQIFrCut9cfPOk7gM454H9pxGXKH48Iwu3HmHOGqx3k0+Ef7R376jMYjA0JIS8eoXGjQs+JKV0w4YNa9eu9fDwKHZ8jBw0rI3xg7D9MGITxJuq2uHwekXEJElWVtaAAQOmTJlSrVq1opyvpIRmzfD9u7QSLsTZGRYWxQqx8OipUzhxgoaHIz0dGhrEyoq4usY4Ox09cfDDx3cATEzMRg2fUAp/+Fo0+1tfT3/P/u0ZmRnHKxhEp9n1/PhN9KrUzw+uruTqVfr5M6lSRfRcYTaDMDOAenvj4EEyapTEq5RUpkLBLkH+/pvu2IHE7D8buVIZhExMpGVsyDBu3Dhvb2/RI1OnTu3QoUNhx2EYhmEYpiSwhAamcL7lzoC2t7dXUVFRVDDlQKYAQ3zojejsl+NNMt0DH1AuN1flNEJIlSrk33/B/qkZhlGQOTbkVSK9EwsAbn5Uk0uGVsjVYdGiRR8/SqkvDDx//vzKlStdu5alCqcMU1p4PN769es3bNiwcOFCV1fXnL26SO/eyMzEzp259n/V0iJ16pBdu4qwPpLJ16lTp9zc3G7fvs3KMzClrGbNmidPngwMDNy9e/fhw4fDw8NldKaUfvz48ePHj3v27AGgoqJib29vbW1tZGSk/nOtIY/Hi4+Pj4yMDAkJCQ4Olpi+kFdycvKKFSu8vb0vX74seUWsPGRlZW3ZsmXJkiXJycl5W42MjJYsWTJmzBjZWRrMb4pSIL+pOonTU5sPSshmEOLxce0BFk6CbqmWFymHaECAhM0mRGVmUn9/UrCEhoiIiEOHDh08eDA9PX3//v1soUvZMW8cHGywcT/8gxGfCA4HVuao5YQdS2BYCiXzkpIAyavnc1BKR44caWhoOHfu3CJfhyxcCB8f+upV3pwG4uBANm0q8shFQSmdMoXevIm0tOwjsbE0JCQy4PvqhtWS+TwARobGUybO0lDXKJ2IalSvPdPAcnvgpwRVlVt2lomqykPffuEIfv1b0S9fsH8//fpVNBVANJsBALKycOsWpCQ0FFNx8yGqVCGOjvTlS6kd6tcv7AZnmzdvFtuZrkqVKsuXLy9agAzDMAzDyB17iMAUjtjTt4oVKyoqknIgQ4DBH6jHzyUsUypiqZ0qTp/G7t24c4dGR4NSoq+PBg3IzJnQKKXbHoZhmLw4BEerkZ7v6JN4UGCqL1XmkIEiE4JPnz6V8UgiJSXlyJEjLKGB+QN9/fp18ODBOjo6r169ss6zATAZOBCdOmHPHvrpE8nIoPr6nL590aKFQkIt906fPj19+vTbt29XrVpV0bEwfyhra+tVq1YtX778zp0758+fv3Tp0o8fP/I9KzMzU5jfIK8wrl+/vnHjxlmzZslrQFGPHz8eP378hw8f8jYpKytPnDjR3d2d7UJVjnG5MNRDQIisPnbifwwR9gNBYZK6/hQUhmv3MbBbccP7w5EKFaiyMrKypPbgcmFunu84oaGhixYtunDhQq9evQ4dOtS4MBUd/izR0XTtWvj5IS0NGhpwciIzZ0JPrxSu3LsDeneArz98vsJQD7WqQkf67g3ykZxMV67Eq1c0Lg4A0ddHnTpkwQKJ20YsWbLEz8/v7t27OWm+RaGiQo4dw4wZ9NkzRP0seaqjQ6pXJ1u2wNi46CMXHt2wgd64AZF9CoROVjQRZjM0a9KqT88B6qWVzSBk/eHTnLfe2xtWD9PSeGZpKiBkxOtPv1LOeDw8fkwEAtF7eAl1DmLyq7pTePIq7UDWrMHQoTQ4WEKTszNZvLhQoz148EDso5G6uvqJEyfUC79vBcMwDMMwJYQlNDCFkyTMtv6JPY0qsnQBBn2gt3/eGsywRva29EpKxNUVrq4EAKVgVVgZhikb1Lk4XZ10e0tfJ0JAMf4TfZ6A1fZEnQsACQl5qprmFieprj7DlG979+6dP3++u7v7xIkTpVaX1dMjs2cL29if/JJz+vTpadOm3bp1i2UzMArH5XLbt2/fvn37Xbt2PX369ObNmzdv3nz9+rVAICi1GNasWePq6irfZ/RRUVFz5sw5dOiQxImKli1bbt++3dnZWY5XZMqm5g3g/RHSfpwtzTDRRfxg6A/ESynPICQQwMdPPuEVVmYWbvyH+0/A56NJPXRrAw01xUSSPz6fHjyIe/doXBy4XGJkhCFDyN9//+pQuzYsLBAQIHUECwvSsKHsixw7dmzatGljxozx8/Njj4NkoGfPYuPGXFOtL17g4UMsXEjatSudGCrborJtqVwpOJiOGEFFNh+kERH49AleXmTfPuTO6A0LC9u+fbuPj48c/gapq5OdO0loKD17lgYEEDMz0q0bnJyKO2xhpafj8uW82Qzxaqo+JgYAmidnDnYZWdpRAUhKMkxNn+H5ZlvD6gF62i8sTMyTUjp9Fdl3JjkZv/VGbA4OZO9ezJxJfX2RmZl9UEuL1KpFdu6UmEwjTUxMjIuLi9i+YDt37qxVq5b8wmUYhmEYprhYQgNTOGLlTEuuVGn5liHAUJFshqkVf2YziGHZDAzDlCXaSjhfg3R5Qz8kA8ChMDyJp/udSQ0t5Lsbdyls180wZUd8fPyoUaO+f//+8OFDp9J/rsrkdubMmWnTpnl4eLDJVKZM4XA4TZo0adKkybJly6Kjox8+fHj//v0HDx58/Pix+IsXra2tHRwcHBwczMzMVFRU/Pz8Dh06lHMrFxMTc+HChYEDBxb7mwCArKys7du3L126ND4+Pm+rubn5+vXrBwwYUAq7hjNlwUJXPHgGb0klRdRU0bsjLPLs+aOjBQ3VX7NREpkZyi3Cgjt7A6t242tAdlGDQ2ex2hrjXDBOPr86chUVRUeNou/e4eeEHAXw8iVatCBbt2bXXVdVJU2b0sDAvCX6AYAQ/PWX7MKQ69at27Nnz507d2rUqCH376BcefSIrlqFyEixwzQgAAsWEFNT1KypkLhKBI9Hx44VzWbIQT9/xrhx5MoV0cr/T548ad68uampqdwCsLAgU6Yo8A8M/e8/iUUC/PV1hL9pjb4HIyQEeYsflDRVVQBamVmTn71b3axOpKb6FUcb27gkp+ifKw1UVGi+RVkMFfHmW3DOzuTqVdy4QT08kJkJHR1O376oX7+ww4wdOzYsLFeloClTpgwbNkxucTIMwzAMIw8soYEpHFVVVdGX6XlykJl8ie00MbUiltixp3sMw/we9JVxozaZ8oWejwQA31T87UV7GhMTeye8fSvjRDaPyPw5Xr161a9fv65dux47dkzsgxNT+s6ePTtlypRbt25Vq1ZN0bEwjFRGRka9evXq1asXgNjYWE9PzxcvXrx69er169eReabE8qpQoULVqlWdnZ2rVatWrVq1qlWr6ujoiPXh8/mHDh3Keblo0SK5JDTcvHlz2rRpnyVNZXG53IkTJy5dulRXV7f4F2J+F+pqOLsD/Sbj7SdkiSx2NdJHz/ZYOVPCKQ42MDdBfJKEppxzu7aWf6iy7T+NxVsQLVJijCfAF38s2oLoOCyYWNrxyMLj0REj6Js34scTE+n161RNjbNxo/AAWboUvr701SvxGhqEkLp1icyt4m/cuLFjx44nT55UqFBBjrGXS3Tt2rzZDNnCw+nSpeTcudKNqATRQ4fop09SWz9/xr59ZNy4nCNpaWlahVk6XxRfv9KTJ+mPH0RTk3TtiiZNSnax0MePyL2yXyhMSwMAASzDfyA4uPQTGqiVFby8AGhm8ca98lndtHYml7unXtXZj73Nk1MBwN6eM2SI4M4dREdLHkJFBe3bl2LIRcLlki5dSJcuRR7gwIED53L/SrZo0WL9+vXFjoxhGIZhGDljCQ1M4Whra4u+FNuBgslXhgD93tP7sdkv59uS2TaKjIdhGKawdJRw0Jm0McRsX5rMR5YAp35Q7sRjuo4dk46sFAR/yXuKra3t7NmzSz9Uhil9u3fvXrRo0a5du3r27KnoWBicPXt28uTJHh4eLJuB+Y0YGBh07dq1a9euwpcxMTH+/v7h4eGxsbEZGRk53fT19Y2MjExNTa2trTULUDJ6xIgRogkNfn5+4eHh5vkuzZQuJibG1dX15MmTElsbNmy4c+fOOnXqFHl85vdVwRQPjmPXMdx4iIQkcLmwMMX0kahXXXJ/Dgftm+FLAAR8yR1qOsGmdKcCo2Kxfm+ubIYciUnYdxq92sPJvlRDkoHu2kU/fJDcxufj7l18+pRdh19ZmZw4Qd3c4OmJsDAIBCAEFSqgcWOyejWkZ2EKBIJp06bt2bOHZTPk78sX+v27jHYaEEAiImCWp1bJb+r+fYnT+dl4PDx8CJGEhqSkJPlueJRLSgqdMoW+eIG4OAAUoOfPEycnsnEj7EvsN9bQUOJ2sVR4gNJMdTX13I9SSwdn+nTBs2eIiABgkZgy9M2XfXWrpiorbWtYfc5jb11jEzJ1KoyNSfv29NQpif8RSe3aZPjwUg+8VH369Gny5MmiRwwNDY8fP66kxGZMGIZhGKbMYX+emcIxMDAQfRkbGyutJ5MXBUZ//JXNsLASmWkt8wSGYZiyysUMjXVJ73f0WyoA8EHQZrBWa5esGwfTt0+l6Sk5PQ0MDKZNm2ZsbKywWBmmVGRmZrq6uj59+tTT09O+5J6ZMgV27tw5YTZD9epS5tAY5ndgaGhoKI+Cz02aNFFWVs4Sls4HAOzdu9fd3b1oo927d2/w4MFi9ZmF9PX1V65cOWbMGA6HU8RYmQKKj4eGBlRUFB2HBFwuXIfAdUhB+y+djtc+ePwKgjybIVSphH2r5Btd/lbvRkCo1NYfUVi5C0c2lGJAsj14IGtGOTZWsH8/J2e1sYoKZ/16JCbSBw8QEABra9KyJfIro/Lq1SsVFZV27drJL+hyi3p5ITFRVo+oKPrpE1FsQsPbt/T8eRofT4yMSJ8+qFKl6EPlu8wpd4dr167Ja8MjcZmZ1MWFennlOpieTr29MWwYOXIEtrYlcVnSqhU1MkJMjNjxKtFxVxxtKCHPHGzbOzqWxKXzYWtLhg2jO3cKfyDrhUVFaQZcrGITo6G2/a9as1t3UzU2BkBWrKBZWbh1CyL7RlE1NU7dumTPHpTrP+UZGRn9+/dPSUkRPbh7926WucUwDMMwZRNLaGAKhyU0FMeWIFyKyv7avRKZwbIZGIb5nVVSx9P6ZKQPXifRUOGSUcJR7jSSY1stdU5HmhxPCKlcufKMGTNGjx6t4FgZpoTFxMT07NnTyMjo6dOnJV5HlymA8+fPT5gw4caNGyybgWGEOBxO27Ztr1+/nnNk9erVDg4O/fv3J4Wpxc3n85cuXbpixQo+X3w1PZfLHT169LJly4yMjOQTNCPR16905Up8/05TUqCsTExN8c8/ZMiQkq2pXsKUlXB5L8YvxMPnCPtZql9fBzWdcXA1zEo9Lfbzt3w6BEpPd1CA/B7LkIgI8UM6OqRbt4Jfwd/f30lY44HJV74TwIQo8rf1xw86aRJ9/x7JyRDWMDh9mtSuTbZtyzevRTJl5Xw6iCRdPX/+/P3798L9leSOLl9OX7+W3BQYiFmzyNmzJXFdWFqSqlXpo0dih31MspMRqY11/v9KJYNMnAg9PezfT/39weN1/BoYq6H2X0WzIC31U0q8IQD18MCpUyQmBqamVEUFurpESwsGBqR7d9Kjh/x/UDMy6O3b8PQEpWjcmLRvDzU1OV+iMNzd3d+9eyd6ZOTIkb1791ZUPAzDMAzDyMYSGpjCESsNl5qaqqhIfjt+qVjhn73exNUKLJuBYZhyQJWDo9UBkGcJ2BhIPWIAgOvU0HrXfw2ur272V+OhQ4dqK6LAJsOUpoCAgA4dOnTv3n316tWFmhdkSkhqauqAAQMePHjAyt0zjKjt27c7ODjkJCKkpaUNHDhw8eLF3bp1a9iwoYODQ4UKFWRXVPL39x82bNh///2Xt6lFixZbtmypWbNmiYTO/ETPnqVr1yI8/NeRkBD4+OC//8iePeByFRhbMamq4MAaRETh9DX4BcDYCL07wslOMcGkZ+bTISO/DqUq388exV5jbWRkFBUVlX8/BiD16lFdXSQkSO1hbEycnUsxIhExMXTAAPr1a66D8fH0/n3070/OnEHhs3KplRVevJDVoUKFnB/QxYsXu7u7q5XEHLZAgMePQfPUeMkJ49MnkrP3SvHFx9MzZ/D2LeVySYMGZMUKDB9Ov2VnQgkIOV7d4ZG1OQBDPm3uvlw+Fy0S4uKC3r1x5w6ePYOS0sBGDX98fPXl6+fHTx40u/fI2vMZROsTpKWhSROyY0dJ1P6hZ85g9276/Xt2RZmTJ1GpEkaMIIMGyf1aBfHy5csNG3JV2qlaterWrVsVEgzDMAzDMAXBEhqYwhG7iZVL+dM/xNLvNFMAAPV1sMSOzXYwDFOuNNLF6RrkQChmfKUCiliLahWXHHV1YO91TPn38ePHDh06zJ4929XVVdGxMNk0NDR69ux5//79xo0bKzoWhilDbG1tJ06cKPaw3tfXd31OLXpAWVnZxMTEzMzMwsKiYsWKTk5Ozs7OlStXTklJOXz48MaNG/NmtBsYGGzdutXFxaU0voc/3OfPYtkM2dLT6d27WLiQrFypiLDkycwYk4cpOghARzO/DmWqGJOREcSmqMVYWhbzCtWrV3/79m0xB/lT2NsTe3vxjQ9EEHt7KGgzPjpjhng2Q07Thw90/nzOli2FHZMzaZLg8WP8+CG52cSEM3my8MvIyMjnz59fvHixsJcokIAAGhkpq0NiIr11i8gjoYFu2ULPnEFgYPbLixdhY4PevcnDh9THh5+SsrduVW9zIwBGlExzW6ahbyBzvJKnqko6d0bnzgC4wPB6dRcunZ2VlXU3KnRE7t0WkJREPTzg6kr27JFvCHT/frplC+Lifh3i8+nXr1i9GomJZMIE+V4uX3w+f/z48aK1plRVVU+cOKGhoVHKkTAMwzAMU3AsoYEpnB+571LMFLvtX5kVE0P378eXL1QggJERZ8gQP7vqV6IBgADrKxMlNsfHMEx5NMICMVlkuT8FsCcE2lzqXom93zHlmZeXV5cuXTZs2FBSmwEzRbVy5cqGDRuOHTuWZd8yjKhVq1Y9f/78+fPn0jpkZWWFhoaGhoZ6SZ+NE9WqVasjR45YWFjIL0ZGKrpihYRsBiE+n965Q6ZNU9REaTnTvhnuPkEWT3IrAeqXqVoknTvDywuZUqpGmJqSMWOKeQUTExNVVdXg4GArK6tiDvUnIO7udNw4yb+tlpZk2bJSjwgAEBVF37+X1cHLC+nphd4CwM6ODBhA9+0T7mGRi6Ym6dcPlSsLX718+bJBgwaqqqqFG7+AUlKk/grkkFE2o8Do0qX06FGkpf06JBDQ79+xezeZMoUzf/7hI3u805MAVDQxnzx9ga5OkTbyKEmGhsY1jMy9woM+G+tLaKaUenqS//5D8+Zyu2R4ON2zJ1c2Q46EBHrwIOncGdalWsb22LFjYp9zFi9eXKNGjdKMgWEYhmGYwipu3TnmTxORe/NFU1NTRUVSZtG9ewXdutFt2+itW7hzBydPCgYOPPi/2wIKAB2MUIsVX2cYpvyaaYOeJtlfbwjE+kCFRsMwJenFixedO3fes2cPy2Yog2xtbXv16rV27VpFB8IwZYuGhsatW7fksn85l8tdtGjR7du3WTZDKcnMpP7+sjqEh9MzZ0ormnJuVH9UryK11dEObuNLMZr8kMGDSb16kttUVUm3brCxKf5VGjRo8OTJk+KPI5HIMulyoU4dsnIlqVRJ7DBxcOBs2gQHh2INnpVFPTzoggV07lx6/nyumXWZ6KNHkF3DICwMsjMepCAzZpApU2Bj82v3E0JgY0MmTyazZ+d0CwwMrJTn30RuLC2hKzN1gBA57Dfx/j09d07yv3liIj1wwPNHyJP0JACVbO1nzl1aBrMZhMyDQgAkqKpQiRvWJCbSI0fkeDm6aRPCwqQ2R0QINm2S4+WkiowUTJlCO3SgTZpszV1ar1atWjNnziyNGBiGYRiGKQZWoYEpHFahQTa6dy/dvBmJiaIH+YlJZ8yyV3CMtmCLlRmGKc8I8K8TSRfQ69EAsPw7raxBurG1gky58+bNm27duu3fv79z586KjoWRzN3dvXr16q6urmw5KcOI0tHROXv2rIeHx/r16+/duycQCIowiI2NzeHDh5vLcfkmk6/ISCQlye5CfX3Z3aZcKHHxv3Xo44pP38Sb7CpizwpolVxV8o8f6ZMnyMoitWujfn1wufmfwuGQ/fsxbhx99QqiBeSNjEiXLmThQrnE1bFjx/Pnz/fr108uowkFhmL+Bnz5jsRkqKrAwhRjXdCjjRyvoDCkTRs0aoStW/H+PdLSoKGBunXJ+PEoXkF7evUqtmyh374hKwsATp7E1q0YPJiMHJn/ybGx+XTIyqKJiUV7DyHjxhEXF3rmDISr3mvXJn37QkdHtE96erpaYcs/FJy+PrGyormXYOVSsSLp2LGYF6Hbtsn4Z4yMjz1x5QwAPV191/HT1dXUi3m5kpOSkQ5lFTUej1AquUd0tDyvJzsbDyCBJb4Mgt64geXLERREAX8ezyv339MdO3YoKbEpEoZhGIYp69hfa6ZwxBIaWIWGXGJj6eHDYtkMAF7a1/mhawzAjJ/WUp/tx8YwTDmnwsFhZ9LnHX0QBwqM/UR5lNTShq062EN2pnz4/v17586dd+7cybIZyjJzc/MxY8YsW7Zsj7y3AWaYcqB9+/bt27ePiIi4ffv2y5cvP3/+HBwcHBYWlpjnXkaMqqqqq6vr4sWLtbS0SidUJpuGBvKbbiGamqUTy5/Azhp3j2LGSnj5ICYWAgEM9eFcGRvdUKGEnoJ4e9NFi+i3b8JHClRNjdjaYtw40rNn/udqaZGjR+HhgTNnEBcHDodaWHDGjUMV6YUmCmngwIELFiwICgqqWLGiXAY8dwNuGxAksmz7awC8fHD9Hv5dAYnrxn8zWlrEzU2O49GTJ+nq1YiJ+XWIz6ffvmHDBsTFkfzWlxMnJ6qiImtfBl1dUpxiHtraZMQIjBghrV1HRydBHps+SEOmTqVTpkieiVdRIR07ovh/tqRt+gPwCTlQxymDCgghI4aO1dbSkdazLPimqgTAIilVag/5/gbmuxtIvh2K6etXumQJQkOFr26kp4s21rWy+uuvv0o2AIZhGIZh5IElNDCFwxIaZKD790NSWvGtmq2EX7T/4slt07Z0g2IYhlEAFQ4OOZPWXvRbGlL5GO5DAdioY4AZmV4RKmzDK+Z3FhMT06lTp7lz5/YsyAQDo1CzZ892dHScNm2aU/GLDDNMeWRmZjZ48ODBgwfnHElLS/vx40d4eHhISIivr+/79+8/ffoUFhYGwNHRsX379qNGjTI3N1dcyH8wAwNiYkJlVIxXU0O7dqUY0O/pxQt67hzi46GnR/r0gbSdGgAA+ro4sAY8PkIjwBfAyhzKJfcI7b//BDNn5pouTU+nnz5h0SJERJAJEwoyBmnfHu3bZ38t7wC1tbUHDx68Y8eONWvWFH80n6+Yuw4heZbTJyXjzHWYGWPptOJfpHyJjaXbtuXKZsiRlESPHydduuSTv9KwIalYkfr5SWsnVlawsyt2oFLVqFFjU4nuLNC8ORk/nu7ejaioXMfV1UmbNvJJLpE+736piq2/njaANn93cKpSTQ7XKjGxcTHByhwATlFxUjsZGsrzkvmmkpRwiiRdujQnmwHA49z/HbtyOEhJAcsIZBiGYZgyjyU0MIUTkbuAG0toyOXzZ4mHH1TLrsXa9v1DgCU0MAzzR9BXxskapIs3/fHzcUFAGlb50zUB4ACEYI41mWWjyAgZpgjS0tK6du3as2fPSZMmKToWJn96enrTp09ftGjR6dOnFR0Lw/we1NXVbWxsbIqzSJcpOa1b4/Nn8HgSG4mDA2nWrJQj+p38+EEnTqQfPuRsykAvXybVq5Nt2yDzsYYSF9YWJRxbWhpdtEjy4u/4eLp/P2nTBpUrl3AQ+XN1dW3cuPHKlSu5BdkIQ6Z5krIZhNIzcfYGpo+CnnYxL1JWUEoTExN1dXWLNcj27QgKktocFUU3bya7d8saQkkJffpgyxakSlqXr6ODnH0rvnyhx44hMpKqqpJ27Uj79vmWhymI+vXrE0KuXLnStWvX4o8mERkzhtStSzdsoEFBSEmBqioxM0PfvmTgQPlcQEdy3QUfE4Nb9lYAKgpIz+595XOtEvPmrZdwn4maPyTlxwDQ0SEimY5y0KwZPD3B50tu5XDQsKE8LycmNZV+y7V70Hvhji0/NU9Pp9evkz59SjAGhmEYhmHkga2RZApHrEKDmZmZoiIpiyR9Oo/X1H1n7QxAic9r7veq1GNiGIZRmMoa+K8+mVIRzfWhr5x9UEDBo8gSYLk/jcmSeT7DlD1jx46tVKnSihUrFB0IU1CTJ09++vTp06dPFR0IwzBMcZGpU0n9+pIrgVeoQFasAIc94ZEiNpYOHEifP8/JZgCA5GT69Cl1cUGc9GXKpYLu3y8235ZLZCTdsKEUw5GqUqVK+vr6vr6+xRwnLR1fA2R18A/F2evFvEhZce3aNTs7O0tLy8aNGwcEBBR9oC9f8ukQEpLvGGTCBNK9u4SV6Hp6ZNAg0rs30tLo2LGCPn3owYP02jWcP08nTaJdusDLq6hxi1ydkO3bt48bN87f37/4o0lVty45fpzz4AHHw4Pz4AG5eFFu2QwAGjbM+zaboKpysFYVCqjx+WMatVJSUpZ4atnx/OUTAIaUWCUkS2gmhDRpgubN5XhFMmoUkV4+hFSuTCZOlOPlxIWGIvdeJ8G58wKduVy8fVuCATAMwzAMIyfsdpcpnMjcJS5NTEwUFUkZRI2N8x586NyMz+ECqPv9jY4aq4nCMMyfxUwFS+3IlVrkU2PSyUj8+XujF1QhUTFM0WzduvXdu3d79uwh5WFj5z+Furr6mjVrXF1d+dKWhTEM85vj8/HuC+4/w5fvig6lpCkpkf/9j3TuDAODXweVlUm1apydO1G7tuIiK+vorFlUyjQ8/fKFzppVyvGIe/UKVOan4uDg0gpFltAI/IgWTHAn7YdhwBRcuF3EcUIiEJ8kswfFa58iDl52REREuLi4TJky5cCBA4mJiX369OnQoUNC7onVQsjIyKeD9N0QRJG1a8mqVaRePVSoAAMDWFqShg3Jli1k3jzweHTQIHrjRq4Un6ws6uMjmDAB3t5FjFxEy5YtFy5cWKdOnVevSni1j5ISTEygpibfUYmrK8lTK+VYjcpJqsoAXBIyOZ06rdmwdMUa98++H+V7aXkJCw/97u8HoGHbjpzWrcWzW7S1Sfv2ZPt2OV9VSYls304cHPK2kEqVyNatUFWV8xVFqahApKhMCqVJIu+3qoQYcjhy/1FhGIZhGKYksOlVphDS09Ojo6NzXnK5XGPRKXxK6cWLuH6dJiURJSU4O5Px46GnV/pxKgpn+HDBrVuIjRU9eN+5ifCLFj6PZe/QyTAMU46pc3GiOvxTyYFwHA+n0VkAEF2gx24MUyY8ffp01apVT58+1dDQUHQsTOEMGDBg//79W7dunTaN7cjNANHRdOdO+PmBx4OuLunfHy1aKDompoh4fLhvwo0HCIlAcir0dGFlhiH/wHWIoiMrOWpqZNcu8u0bPXoUYWFUQ4O0bUvatZNLQfhyKy6Ovn8vo51++EASElC8HQGKJT09nw5paaUShyzr92HHgW8JCQnPfLJnJW89xr/HcGIL9Av5L6euBuX89qzQUi/cmJlZ8A+GkhKsLaBU3A0x5ODy5ctjxowZOXLk3r17hR8dp0+fHhAQMHTo0AsXLhQlNVY7vx04tLQKOBL55x/88w9JS0NMDIyMcqZy6fr1VFpuTVgYXbCAXLlS/DIw48aNi46O7tSp0/r164cM+d3erNXUyLZtGD+e+vkJD7wxM3prZgigYXJGo807dl486ffNF8DWHevd3VaYmZorMlpJ7j3wgLAKQ7PWpOdAeHjg1CnExACAkRFcXMjff5fIhe3tydmzdNEi8v49FT411dcnzs5k6VIYGZXIFXNYWhJDQ/ozTSdOIBBtNORwiJoaadWqZGNgGIZhGEYe2E0vUwhv3ryhIvc2FSpUUMp5bvLjBx07lvr4CG/FKYCHD3HtGqZOJb17KyJYRahalTRtSq9cEb0DfFgtex/TlolBZMUyBUXGMAxTJthqYJkdXMxIwxcUAAUyBFBl5aKYMi8+Pt7FxWX37t1sX/nfESHk33///euvv7p3716pUiVFh8MoEt2/n+7fL7rWmT54QOrWJbt25T9XxJQxWTz0GIuHz8H/OTcRn4D4BCzegnefsWelQoMraXZ2ZNEiAKxeUEHQV68QHi6rR3g4ff1akRNa+eZK5t0joHTtOIK1exHru4arNxrIzhdITcPDF+gxFrf+B1WVQoxmYQoTQ0TFSu2gpoYOLQs6WnAYZqzERz/ExIMQGBugVlVsmg8DvUKEJF//+9//FixYcOnSpYYNG4oe37BhQ5s2bebMmbN27dpCD9qmDR4+RJb0Hftq1SrcgOrqsLTMdeTBA+Se6xVFfX3Jkydo2rRwV5FkwYIF3bp1GzJkyMGDB+fPn9+6devfqfhZlSrk/Hm6dCl59y4jKeF/tSsD0OJw+6/fnqim9vbda2GvrKzML74fy1pCQ0pK8rPnngBqVK9tYmwKgLRvj/btS+nyBgacbdvA45GICFAKc/NSSsXjctGgAX7moCTk/iHXIYQ4OKBRo9KIhGEYhmGY4mFzCEwh7NixQ/RlrZz7peRkOmQI9fISW1hAAwPp8uX02rXSClDxyKZNpGVLqGevJvhmZhtgXBGAZmZag3kTCp4yzzAMU445aoJLAIACneVQu5RhStzIkSN79OjRvXt3RQfCFJG9vb2bm9uQIUME0p/UM+UePXyYbtwoXrk9OZk+fEiHDkXuDZWZsm/6ilzZDDlS0nDeAzuPKiImpmyKj8+ng0CQq8Z+6WvdWvbEHnV0LLVY8opPxK5jSIz5Kki6yDWYKdb6ygcrdxVuQELQsiFkTGE7VULLhlJbRT1/iw4jcOUevgUhPhFxCfD1x6lr+Hsw/AIKF5W8+Pr6zpgx49atW2LZDACUlZUvXLhw5cqVLVu2FHZY0r8/cXKS2mpvT6ZPL3SsoqKjaVSUrA7p6fTmzWJdQkSNGjVevXo1dOjQmTNnOjg4TJ8+/eLFi1GyAyg79PU5mzaRu3ePjxqcwuUAaN+tj5aJaRYvK+dzpoaGpnPVGgqNUoJHnvczMjMAtGnVQWFBKCnB0hJWVqVXWEggICNGEDs74avE3DVIdFVVyYIFontSMAzDMAxTZrGEBqagvL29jx8/LnqkW7duwi/o8uX0o5T94WJisGmTrCzy8oTHo8+fo1EjdOxI6tQJr91o1NQ9wpZWpirKlSVsF8cwDPMHIoCVWvYjzNfJMjcMZpgy4MCBA/7+/qtXr1Z0IEyxTJ48mcPhbNu2TdGBMAqSlIT9+5GYKLGRentT9rPxW0lIwu3HErIZhFLScPh86QbElGHE0TGfEgiamqRKldIKRwLSr5+MAIiVFWfOnNKMR8yBM/gWBF7sRq7+BMLVE2sV8HHXs9BjLpuOetUh8TbAwhTr3Qq0s0FSCsbOx/cg8eME+PINQ2aBxy9QMDFxmLgIzfujdlc06om+rvDyKdCJeYWEhPTq1WvJkiVVpPwHNTAwuHnz5ubNmwud08Dlkl27SOXKeVuIjQ1Zt66462dSU/N9cEdTUop1idyUlJSGDRv25s2bM2fOGBkZ7d27t3Llyn369ImNlV67oyxJSEzw+vgWgLq6epu/2wMwNDCqU6s+gCqVq7rNXmJkaJzPEKXO88lDABZ8Wnn2PNqnD50/P3uzifIqI4MuWkTbthX07UsjIqCiAg5HrEKDXtWq+OsvRQXIMAzDMEyhsC0nmIKaM2eO6Jo2ExOTAQMGAIBAgJcvZZxI/fzg4UG6dCnpCBWLHjiAY8doYKAgM+teteYHOk695dycT7LvwgdYst81hmGYX9L52Q8w+QIM9cFhZ8WGwzBSBQUFzZs37969eyoqhSmmzJQ9HA7n8OHDDRs2bNWqVY0aZW7NHFPS6PHjNCBAajOPh/v3MW1a6QXEFM+N/xAcJqtDSDj8AmFvXVoBMWVZ9erE2pp++iStnVhbQ/ra99KgpES2bsWoUfT7d/Emc3PMmwcTE0WElc3rA0CzBImnVSq9l9ghKhaZWVBRLsSY6mq4vBeDZ+DFWyQmZR/kclDFDuvn4a86BRpk1U74+ktt/fAFe09ivEs+g9x+jGnL8U0kK+LtZzx7gyG9sLyQfxM8PT179eo1a9asCRMmyOhmbW394MGDDh06/PjxY8WKFYXYbaFiRXL+PF28mLx5Q2NjwefDwIA4OpIlS1ChQuFizcvUFDo6skuViJeI4PPp6dO4fZumphIVFdSuTcaMKcL2KLVr165duzaA9PR0Nze3Vq1a3bp1y9TUtLDjlLJ79z0yMzMBTBw7XUkp+6d/7KhJPyIjzEzNy+AmGt9uXI2IjADw1+fv+B5CATx7hvv3MX16+dwpODmZurhQb2/kLskQnbsYg4G9femGxTAMwzBM0bFJVqZAnj17dvv2bdEjCxcu1BTeqERFUdkpvXw+Hj1CuU5ooEuW0JMn4yl35sgNTxwbhuvnuvWqqIrORooKjWEYpixqoEsuR2U/WbgYSX1tSGUFbw3MMJKNHz9+6tSpzs4s6aY8sLW1Xb9+/aBBg168eKGmpqbocJjSleeJthgaHU14vNIrgMwUz1d/CGTWeIpPRtgPltDAAAAIwdChWLECSUkSWnV0MGyYrP0PSoeDAzl9GvPm0U+f8OMHBAIYGRFbWzJ/PnL2+sxPSho01eUfGqWgmV/BNSZKkmfNKQWfDxQmoQGAnjau7METLxw+j+h4qKui9V9w6V6IxIgX72S9r2fxcOtRPgkNXwMwaQkCQ8WPR8Viz3GYGcJ1SEGDAbB48eINGza4uOSXQwFYW1s/fvy4a9euAwcO3L9/v4bsCiKidHU5mzaBzyfh4eDxYGEB5UL+u0ujqkpsbGhgoNQOFhakZ89fL79/p5Mm0U+fhHUdKID793HpEubPJ23bFi0ENTW1jRs3rly5sm7duhs2bOjXr1/RxikFAgHf89l/AOztKjtW/pXnweFwzM2KnVxSEgID7x3ZDz1NJUobhPzIOUyDg7FyJdHXR+vWCoyuJNBJk+jr13mPB6Wlib4s+6kzDMMwDMPkYFtOMAWyc+dO0ZcODg5jx47NflGQ7ST4Bav095t69Cjy5r0lnSY6bX11rlG3nGwGQmmLD4923Nz8rhFV9NMRhmGYsuVINbhXItyfb46nf8jszTAKcunSpcDAwJkzxbeLZn5fQ4YMcXZ2njp1qqIDYUqdQMrmBKIdyvc9S/lS0TyfDlrqMDIolVCY3wFxcSEDBkBPT7xBT48MHEiEtScVztSUHDjAuXOHc+YM58wZzs2b5MyZgmQz/PcSXUahekfU7IQandB9LJ57yzMuBxuAawh+NGimxA76ulAvapbgX3Xx7wqc24GjGzG8d+HKPCTltwFCvh1mrZaQzZBz7t5TSEsvRDwqKioFT5c0NDS8d++eqqpqkyZN/P2lF5qQiMuFpSVsbOSWzQAAIG5uMJfy3qqkRNq2hdHPlTpRUXTkSPrundjzQPrtG3Vzw7NnxQnDzc3t1KlTa9eubdmypZeXV3GGKjnvfd4mJMQDaNaklaJjKZAfixa+0tUAUCcsSicz91PcqCi6fr3spM/fz8ePVEot4ZDcH/asrVnmI8MwDMP8NtgCFCZ/fD7/8uXLokcWLlyonHPjZGYGXV1Z+65xOKhTsIqBv6HITGz2Tjyw+Eaayq+lENrpycPuHxt6/7hdhD9UVNDCEZ06KTBIhmGYMmiGNTYFIokPAGGSn44yjCLxeLy5c+du2bJFWa4PixmF27NnT7169Y4fPz5w4EBFx8KUovweWBMdHaiqlk4sTPF1bIkKJgiLlNrB0hxVKpViQEyZRxYuJE2b0l27aGgoMjKgqkosLMiECWjZUtGh5aapibp1C9594SYcPIOY+F9HvgbA2wcTBmHuOPlENG4gjl82/R7egB/3L9dgUt4ODWvK50KFpZrfbmCyO6Sk4UueLT5EfQ/C1XvoU+BnOb169Tp8+HCvXr0K2F9NTe3QoUM7duz466+/Dh061L59+4JeqYRUrUrmzKFr1yIs944+6uqkZUuyeHHOAbpgAfXzkzxIRARdtoxcvVqcqidNmjR5+fLlvn37/vnnHwsLi5YtW5qbm2dkZAgEgqSkpMjIyLi4uPj4eB0dnU6dOg0bNoybexMBOfjwQXDoEImIoCoqpFIlMnYsjI1F29++8wagqqpWt04DOV+6JCQlXchMFGhoEUo7fA3K2079/cnr14V65ynj6LFjSEiQ2BSaO6HBwsKiVCJiGIZhGEYOWEIDk79v374liHwQ1NXVzVX5TUmJODpK2Osxh7U16datJAOUQEDxIxMZApioQEPetzZCsVnYHET3hiK1+q8bXKOEmM7et1YdXaye+bOIWWYmvXGDsIQGhmGY3HKyGQBU11JoKAwjycmTJ83MzNq1a6foQBg509bWPnPmTJs2bZydnWvWVNAkDFPqyLBh9OJFRERI7VG7dimGwxSXiSEa1sKFW5JblZXQuRU4rB4lI6ZVK9KqFeHxkJgIHR3xLWaiowVr1pAvX2hqKlFXpzY2nFmzULGigmItkMPnsPckEvLspBEVi22HYW+D3h3kcBVzE/TugB1hG5L9WnC0OhAVB9HWqvZYNl0OVykCawu8fCerQ1V7Wa2BoYiNl9WBx8fzN4VIaBgwYMDcuXMDAgJsbGwKeg4wceLEWrVq9e/ff8yYMfPnz+co9J2L9OpFatSgq1bh+3eakgIlJWJmhl69yKBBvzqlp1MfHxmDUD8/4u1dzHVNHA5nzJgxw4cPf/jw4fPnz79+/aqurs7hcLS0tOrUqWNoaKivrx8dHb179+5r166dPXtWbv9umZl02jT66BHi4oQlCyhAr10jLi7E1TWnV1T0DwBWlhVVVX6DVEj/p49f62kBaBgaaSGxbklKCn36lJSjhAZER0trCc9dsoslNDAMwzDMb4QlNDD5CwrKlcBbs2ZNFZVcie5kyRJ8+kQDAvKeSzU0OP36Qav0pqo+pWBjIL0RgyQeABDAWQvtDdHNmNTSls8lUvnYFYLNQTSR9+tgrYD3My5t6/T6FoeK17MlqanyuTDDMEw5cjIiu6ylEsHIMrnTKPOHu3z58siRIxUdBVMiatSosW3btu7duz99+tRcWnVlppyxsCDt2tHjx8Hj5W0klSsTN7fSD4opjt3LERiK13mm1bhctGyERRKWkTMMAEBJCQbi+5HQGzewfDmCgnKmMPHmjeD5czJhAhk2rLQjLBiBADuOSshmEIpNwIb98kloALByFuKTnI4fW5YU0lPV5ik4WgA4BM6VcWQjdOX0pKWw5k+A5yuER0lutbHEnLGSm4SUlcDJb/VLvkUgRKmrq/fs2fPy5cuTJ08uxGlAkyZNXrx4MXDgwEePHh06dKhCBYXeGjk4kAMHAJCkJKiri+f9APj+HZHSy+MASE2ljx4ReRRqVVZWbtOmTZs2baR16NWrV9u2bTds2DBr1qziXw4AHTOG3rsnvv9CSAjdsQOUkknZf1qysrIAiD0aLbOueT+jgJJA0O1LgKJjKSVUXV1ak1iFBgX/ujEMwzAMUxhszQKTv7S0NNGX2tp57lbNzcnGjaRSnpqeBgYcFxcycWJJRvdLEg+zv9KmL+npH9nZDAAo8CEZGwLR4hWt/5z+LxyCYmwMl0WxPxS1n9Gl339lM1SP8Du+aeS9RV26eN3Mm80AgOrqFv2SDMMw5ZTmz4djfErjJMwuMYyCvXr1qn79+oqOgikp/fr1GzduXPv27ePi4hQdC1NKyLJlpHNniN3LEEIcHcm2bWCf2H83Olq4eQg928PCFABAweXA1hKj++H8Lsi9ADlTnr19SxctokF5KrGHh9NNm+iNG4qIKX+vP+C7hOLxvwQE47PMLRUKjhDsWobLJ8fa2DVRT3Jxthc0qYtZY/DwBBxt5XOJIqhih1H9oCNp+YyRAeaOhZF44kouNpYwkdlBTRWtmxQinszMzICAAA0NjUKc85O5ufmdO3eaNWtWq1atFStWRMrOGCgd2toSshkA8Hji8/15ZWXlP35aGj59wvv3SE4uSngAAGVl5UOHDq1duzYo7+9v4dEzZ+iTJ5K/u+RkevQofvwAkJWVFRoWDMDQwFhCzzImKjryXdB3AH8FRximpkvupK5OGjYs1bBKGGnfHsrKAOLUVd+ZGe6r63SwdpUdDaqtaFbnh0iFBkIIy2xmGIZhmN8Iq9DA5E9HR0f0ZUxMjIRO9euTq1exbh3evUNiIlRUUKECmTSp1Gq3fkhG//c0WOTDuZEyNLgIz0DWz5sR31RM+kwvROJoNaJZyCdcWRQnI7A+kAaIZHdU1sDCSqTLkVXwvi31TE1NTu/ehbsYwzDMH2BRJdLtDQVAQVze0Tv1ir7NKsPIXVxcXHR0tIODQ/5dmd/W3LlzY2Nj27Vrd+vWLX19fUWHw5Q8Dods347bt3HkCMLDKZ9PdHRQty6ZPh2amooOjikKbU0c24ToWHj8h+AIOFZC26bQKspkIvNHo8uXIzxccltsLLZsQYcOIGXuk+q7L0hJk9UhPhEf/VAlz8KTwvnxg169isBAWFi06Nz5y5ttHTp0qOUwa8OGDcUbVz7cJsBIHzuP41sAeHwAUFWBgw3mjUfP9vmcq6yEutXg6y+1g6MtWjQoUBiU0suXLy9YsMDR0XHw4MEFDj8XLpe7cOHCvn37jhgxYtWqVW3btm3YsKGNjY2RkZG+vr7uT3mrAiQkJAgEAg0NDVXVUtn+wMYGBgYIC5PaQUUFsjcviIyk8+fTT58QFQVKYWhI7OzIkiWwsytSODbjxo1buXLl7t27i3B6LufOIU36L1VYGP33X+Lu/u6Dd3p6OoDqzr/BzmV37t2glBKglX+otD6kUqV8/pOVYcnJSeERYfHxseER4c9ePAYhDnaOXA6JaVk/hINEFWWx/hwO4fOzHxNTSlNTU0vpF4dhGIZhmGJjCQ1M/qytrUVffvnyRXI/bW2ydGlpBJSHTzI6e9P4nwt8W+pjqR2pqQ0AqXw8iMOVKHolOrtsw71Y9HxLz9QgOgX78c+iOBGBDblTGSqoYp4tGWgGJQLMnCl4+1ZazT1SvTr++qsY3xzDMEz51EIf7Q2IRywF8CEFcVlYGQAtLhw1sC8MPD72OsOBzUkwCuLp6Vm3bl3FbmPMlIK1a9fOmjXr77//9vDwMDExUXQ4TGkgbduibVsAZW5ykikqIwO49FB0EMzvKyqKfpdVx4AGBBBvb8ijfr585bvRA4dTvM0g0tLojBn0+fOcZx10926lOnXOHjzYtGNHa2vrwm6sUBR8Pv3vPzx4gLQ01KlDunTJu5/pmAEY/A+uPcCTV1DiokUjtGsG5YI97dk4H+8+w+erhCZTYyybkX+tF4FAcPbs2VWrVnE4nJUrV3bt2rVAF5bO0dHR09MzOjr6zp07r1+/9vb2jo6OTkhIiIuLS0hISEhIUFZWVldX19PTA5CWlhYdHa2mpqakpJSent6rV68jR44UM4D86egQOzsqPaGB2NqSZs2knu7rS0ePzvVLFxJCQ0Lo4MGcNWsg40TpJk2aVKVKldWrVwv/WYou38IY378DeOX1HICGukb1amU9oeFHZMR/j+8DcLZ1sHjrT5Mk1bEwMsL06fit7np4vKyvfl/evvf+4PP2R2SEWGtU1A8AUBNNZaBcSs2S0/TTMozV1SKSf+0L/O3bt3r16pVCzAzDMAzDFB9LaGDyZ21tbWVlFRwcLHxZ1jYYS+aj//vsbAZdJWxxJP+IPI7W4KKTEToZkfV8rA+kGwMB4FkCWnvRQ87EWVJxwhx8ilM/sCYgVyqDgTKmVSSjLaGe82m/alUyYQLdvh3R0WIjkCpVyI4dxf4WGYZhyqdhFvCIBYA0AWwfixf3bPQCMS3ZfBOjGOvXrx8xYoSio2BKw7p16xYvXtyiRYvbt29bWloqOhyGYZhswcHB27Zt+/r1K5fLrVWr1vjx4w0NDRUdVLFlZYHLLVMzZ9TXFxKLUOZISaFeXqTsJTQ0rQdzE4RLn4G1MEXdakUdPSODDhhAX7/OVX4/OpreuqUXFnb9zJkm7drZ2toWf/4+B719G2fP0sREwuGgUiUyYQK+fqUrV9KvX5GZCQCnTtEdO0ivXmTqVLFz1dXQuwN6dyj0RfV0cH4XBs/A20/IyPx13MEGS6agbX77TXz//n3gwIGEkGXLlnXu3JnIr4yHkZFR//79+/fvn7cpJSUlPT09ISEBgJqampGRkbBmw5cvX+rXr8/j8ZQk7hMBABBGSPPdMCI/xN2dDhuGUEkr/nV1MWqU5L0qAPB4dPJkySlEwcF0/nxy9Spy14gtCBMTk7Zt2548eXLcuHGFPTcXPj/fDgIB/+PnDwCqV6+tpCS++r+sOXPuOI/HI4T06DeENO+AefOon1+uX2pLSzJ5MmnXTnExFkJ8fNyTZ48+ff7wzd8vKytTWjcul6ulpa2nq2+hqW357KXl9wDzqBidjCwQgooVb1tYXRNZp8cSGhiGYRjmN8ISGpj8EUJ27NjRv3//1NRUbW3tzZs3KzqiXPaGICgdAHSVcL02qSYlR0GTi0WViJkK5nylFPBNRSsvOseGTLKCSp7HKQKKi1FY5U99f6XtwlAZk6zIaEto5UnSJyNHEnt7unEjDQykcXFESQnm5qRmTbJyJduOl2EYRpoORtDiIpkPAHmfq/EoeBRKLKWBKXWenp4hISEDBw5UdCBMKVm8eLGenl7Tpk1v3rxZpUoVRYfDMMyfTiAQTJs27dy5c6E/5wvPnTt38ODBsWPHzp49W7GxFVFiIl25Em/e0Ph4cLnE2Bht25KxY6XOepYioqxMOZx8JjLzFPkvC0yNUN1RVkJDrarQK2qFBrpwoXg2Q07Thw8Vt249d+5c9+7dvby8LCwsiniNHElJdNw46uWFlBQIbwr++49evoyMDOGRbAIBAgLozp2IjCQrVxb3oj9VrID7x3DyCi7dQVIqVJRRxxlTh0NH5uoXAOHh4fXr1x80aNDmzZsLnsqQ0zNvVkEBsw00NTU1NTXF0psopVOnTp09e7aMbAZhN0KIHNIaqlQhS5di6VIaGJjruLExGTqUSMrDyA7g4EH6+bPUVn9/rFtHli0rQkTDhw9ftGhRcRMa8ivwQI2Mvvt/S01NAeDsVL1Y1yp5n798fPv+NYCmf7W0rmiLirbkyhVs3YrXr5GaCnV12NmRmTNhbKzoSAvk4aO7p84eE81j4HK5DvaOTo7VrCva6Osb6GjrBgb5q6mqVark8OtX0pXizRt66xaSk+HsTDp3dnB3h0hCQ3Jycil/IwzDMAzDFBkB4O7uvmTJEkVHwpR1MTExnz59cnZ2Lmt7DNd5Rr+lAcC2KmSIef79z0di4mea+vN5RSV1TLcmPU2gyQWAkHRcjcaBUPoldyrD5IpktEV2H1lCQxEcDFVVODlBTa0I3w7DMMwfJY6Hli9pQHr2Sy4g+JncoERYhQZGMdq0aePi4jJ8+HBFB8KUqmPHjs2YMePChQuNGzdWdCwMw/zRhg0bduLEicxM8eWnOjo6s2bNWrBggUKiKrqPH+mkSdTXN9dBJSVSrx45dAiamgoK66eEBEG7dpBePx86Opxz51Bq6W4hIdTPj2hqwskp7/YKYkIj0HEkvvpLaHKyw63DMDIoUgwZGYI2bRAQILVDhQocD48lW7a8f//+7NmzRbrGTzwe7dOHvnpViFN0dTm7dhVtbwJ5SUpKatGiRZ8+febNm1eoE0VTH8RSCmQ05WvVqlWXL19+9OiR7ISG4l8ol5gYwerV5MsXJCdDVRVWVmT6dNm/KXTIEHr/vqzY6tUjFy4UIRY+n1+pUqVLly7VqlWrCKcL0ZUr6b//QiCQ3Kynx/nf/84GfPa4fY0Qsn7Vdh2dsrt+SSDgL105PzQsRE1NbfniDbplONSCuHXn+pnzx4Vfm5tVcKri7OhQ1amKs7p6obeofPr0adOmTQUCAQBNTc2PHz9WrFhRzuEyDMMwDCNv48eP3717t+LT4ZnfhaGhYdOmTRUdhbi3SRBmM2groY9pgU7paYLqWmTsJ+qVCADf0+D6mU77AnNVJPMRm5Wrs64SJlmR8VYSqjJIZmGB4i9QYBiG+WPoK+FtY/I8Eeci0NYQbQ1R7QkNzgAA+0I/nWAYOXj69Kmfn5+Li4uiA2FKm4uLi76+fo8ePY4fP966dWtFh8MwzB/q7t27ly5dypvNACAxMXHPnj1DhgyR2+xLWJhg0ybi70+zsoiWFpo0IaNHQ1muRdRTUiRkMwDg8eizZ5gwgRw+LM/LFYGuLnF0pNITGoi9fSllM/z3H92wgQYGIiaGcrkwNyfOzmTVKhnrpy3McGEnRszB+y9Iy8g+qKGGWk44vL6o2QwA3r2TvJtAjvBw6uk5Z86catWqPXjwoGXLlkW9EuiOHfTNm8Kdk5BA9+whikto4PP5AwYMaNiwYWGzGUTJyCQoVJJBUlLSnDlz7t69e+/evYJkM+BnnYaCX0IqQ0POunWFO0W05EbROkjB5XLHjRu3bdu2/fv3F20EAGT6dDx8SD9+lNRGSJMmsTYV/zuyE4CDnWNZzmYAcO/B7dCwEACdO3T/rbMZMjMzz186dfe+BwBtbZ1xoydXti/WG3Ljxo0vXry4fft2NTW1uXPnsmwGhmEYhvmNsIQG5vd2JTr7Tq+zEdQLvBGngwZu1yF7QrHan8bzACCLZu9bkUNbCeMsMcmK6LLfEoZhmBLWUAcNf26WaqhMgjMogHQpa2OYP1ZWVtb169eFczx8Pj8xMTGnKT09PS0tLe8purq6HA4HgIaGhqqqKgAVFRVNTU0AhBC9n3VltbW1hY+A1dTUlixZMn/+fJUyWVyaKWmdOnU6d+5cr169jh492rZtW0WHwzDMn2jTpk3x8fHSWoODg1evXr1z587iX4ju30/37EFYmPCOmgLw9MSlS2T7djg4FH/87Kts2EC/fpXa+vIlefoUiq6LQ1aswMCBVGJBAnNzsmhRKcRADx2iW7YgOjr7NZ+PkBAaEoJv38ihQ7C2lnainTUenIDHI5y+hrR0aGmiX2e0aYLQCExaAr9AZGZCRwvd22LIP+AU7JkJjYlBVpbMHhQ/fqipqa1cuXL27NnPnz8v+gT5vXvg8Qp9loyKGiVv5syZ6enp27ZtU2AMQo8ePRo8eHCbNm1evHihWzK7ncphfwpRqqrF7SDd2LFjHRwc3N3draX/vuRDTY3s3o2xY+mnT+LHGzX64TZ357Y1aelphJAunf8pcpylIDk56fK18wBMTcza/N1B0eEUUXp6+r2Ht+7cu5mUlAhAW1tnxhQ3iwqWxR+5a9euXbt2Lf44DMMwDMOUMjZVy/zePH7e73c1Ltz9M5dgvCVczMj/wnEqgr5Pzq5wrsVFI110NyE9TQpclSG3pKSkoKAgXV1dCwsL+aS9MwzD/EmUf773Jsncy5j5Az158mTcuHHNmjUDwOVydXR0cppUVVU1NCTU9AgICBAWFE1JSRFmQmRmZqYId2imNGfGKCkpicfjAUhLS7OwsBg6dGiJfzNMWdW0adPz58/37Nnz3LlzZbA4GcMw5V54eLjsDn5+fsW/Cj17lm7Zgri4XEf5fPrxI8aMIWfPwtCw+FcBgFevIGMqNClJcPw4R9EJDbCyIrt2Yfp06usL/q8PoMTOjixejDp1SjyAr1/pjh2/shlEUD8/TJpELl6UkYxACDo0R4fmv45sOYQdRxAs8qN0/xkOnsXxTbAwyz8cYm1NNTVlrZVXVhZmvfTp02fDhg2nT5/u169f/uPmJRDQqKiinCiphEnpWLZs2b179x4+fFjAcggl5/z58xMmTDh06FCHDoWesRYWacg3TSHniVZBOhdI1ap49EhWYNbWRX6IZmBgMHr06LVr1+7YsaOoYwC2tuTSJWzciOfPER9PuVxibJzVtYuHgdaNDUuzsjIB/N2ynZOjc9EvUfLuPvBIS0sF0L/PYCUluRbdKQFpaakBgd/j4mNjYmMSExO0tXUqO1SJjIy4fO18QkK8sI9dJYfRwycYGkotV8MwDMMwzJ+AJTQwACAQCLy8vLy9ve3s7H6jEruxWfiQAgDKBC31izKCjhJcreBqRdL4+JEJNS5MlMEp6v2Tp6fnwoULv337Fh8fr6qqamZm1qFDhxUrVijLt2gnwzBM+RWcjpcJ2Q/LHNRYThiTS2hoaKtWrY4fP67oQJhyrkmTJseOHevdu/fjx4/t7e0VHQ7DMH+WLNkr4wvQIX+Zmdi1Szyb4Sfq50cXLeJs317cqwglJMhuJ1LCKG3VqpFr13DwIDw9aVoaUVFBnTpk7FhoapbCxem6dYiIkNr68SOuXydduhRwtP2nsWY34hJzHczIxIu36DkBd45AO9/vqUoVUrGi+CJ1EcTKijRqBIAQsnbt2uHDh3fr1k1dXV3qgIGB9Ns3oq2NqlVz/ZMKilqQTVu7iCcWA5/Pnzdv3vXr1+/cuZNT5UtRvnz5Mm7cuFu3btWqVQsimQeFUqiz5FKqgUyahFu3qL+/5GYzM86MGcUZf+bMmU5OTjNmzKhUqVLRR1FXJ/PnC78kwPsPb46fOhwdEwWAw+F0bNe1e9fexQmypGVkZjx8dA+ArY1dNeeaig4nH0+fPz564oDEXZaErCwrdmzfrV6dhmzBGMMwDMMwLKHhj5CZmenl5RUSEmJkZKSnp2dpaWlsbAwgNjb21q1bN27cuHnzZmRkpLDzlClTNm/erMhwC8wrEQIKALW0i1hNIYc6FzbS774LYseOHcuXL48QeQwRFRX18ePHZ8+e3bx5U+KyUYZhGEbMfyLPtPeV6XUvjAKEh4ebm5srOgrmj9CmTZtFixb16dPn+fPnbP8RhmFKk75+Pqn6BgYGxbwEvX2bfvsmq8f79+DxIJcF6PkOouhl7r8oK5MxYzBmjMRJs/r16+c9+PLlS/lcWtr8rlBGBq5dQ8ESGlLSsPWweDZDjnefsWADtrjnNwoh6NsX69YhNVVCq4oKunTBz2UbLVq0UFdXnzlzpsRl8fTGDWzfTkNCEBtLlZRgbk5q1CBr1kC4P4KSEtHVpcHBBfnWcg1bpUopz21++/Zt9OjRHA7n4cOHhvKqX1IMCxcunDNnjjCbAcI8Az8/6u5O/fyyS30YG5PKlcny5TL2K1EAXV3MmIGlS/HzCaRoExk5Era2xRneyMho2rRp06ZNu3TpUnHGEcrIzDh15ugjz/vCl1aW1i79h9lVktuOPCXkzLnjwj0a2ipws4m0NLp5M16/pklJRFkZFhZk6lRUqSLWKyMjXSybQUNDMy0tVZg3Y2Bg2LN7vwb1GrNUBoZhGIZhhMrMrSNTYvbu3btgwYLI3HcLOjo69vb2b9++5fPFK3pv37594cKFZeEOLV/vkrO/qKMjs1/J8/LyWrFiRUSeRRV8Pv/x48dDhw49c+aMQgJjGIb5vZz+kf2FCodasQoNTG4soYEpTePHj7969erOnTunTp2q6FgYhvmDtGzZ0tPTM+99upCWltagQYOKew1PT0gZP1tcHMLDYWVV3AsBMDWFr6+sDnmmuMoaiakMok3FT2ugEvMGROXb4afT1/A1UFaHJ69BKfKdHySjRtEvX3DlivjGE2pqpE0bMnOm6LE7d+7UqlVrxIgRdevWFT1Ot2+ne/ciNjb7NY+H4GAaHIxv38ixYzAxAYC6dfHhQ4G+t5zYrK2Jm1uhTimO9+/f79q16/Tp0/PmzZs2bRpH+t4fpSYpKcnDw+PAgQO/Dj1+LJg1CyEhv46EhdGwMLi4kK1bS2PblAIj3bsTfX26ejX180NaGgCoqBBbW4wbR3rLofLBzJkzmzRpsmrVqnnz5hVnnKDggL0HdkT8CN9XecGk4I09u/dt3vRvaf/1yebPwi/oVKlvaAXpU3xPnz9++OguAAd7x3p1G5XchWR5/55OnUq/fhXuN0QBvHlDX7wg/fqROXNEO/p8fC/MZhjQd0h155r6+gZKSspJSYkBgd9V1dTsbB243OKtXWMYhmEYpnxhCQ3lGaV03Lhxe/bsyduUmJj4+vVriWcJBAI5FLEsFR9TsovdOWsqeNLLzc1N2l6nlNKHDx9+/frVwaGs53EzDMMo3KP47Dd2G3XFPytkyprw8PA6ZemBLFPurVixolu3bpMnTy4LsxcShYSEZGRk2NjYsAe+DFNuuLm5Xb58+c2bNxJbGzRo8M8//xT3GgVZ7Vq8wvK/DBqE16/FJ8VzVKxIRo+Wz4VKgGgqw3Ox1QuqqqRNmwZeXpBHWgNRU8vnn1tNrYBDPX4JKnMbh5h4xCdCXzf/oTjr1tHatXH8OA0LQ0oKNDSImRn++YeMGSPW09zcfPDgwe3atQsLC1NVVc0+6uVF9+//lc0ggn7+jIkTyZkzAMjcuXj+nH7+LCECQiT8HOrqQldX4OpK1NTw119k+HCUzBafQUFBe/bsOXfuXFpa2tChQz9//mxkZFQSFyq4nE0fgoODLSwstLS0shuSk+n8+bmyGX6igYGYNYtcu1bwH6HS0Lw5adqUeHnR//4Dn4+GDUmTJvIq1qKionLp0qWmTZuampqOGDGiCCMIBAKP29cuXzvH4/GER7ZZTd/2GrR5Gf00mOPdhzf/O7YPgLaWzqjhExRT2CA6mrq60u/fxY9HRdFDh6CnR8aOzTn26YsPAFUV1WZNWuXs1autrVO9Wq1SipZhGIZhmN9KWf80xhTHzp07JWYzyNa3b18zM7OSiEfuPv18KlKlNPa1lIrH432TWbEzKipq3759pRYPwzDM7yvnAWx4upweozPlCKvQwJSyWrVq6ejoeHl5KToQyR4+fFi3bt02bdpoaWlVrVr1n3/+mTNnzr59+zw9PWMlTSAxDPNbUFVVPX36dPXq1cXmorhcbuPGjc+ePSuHazRoANlZUPr6qFBBDhcCSKdOpFUryZcTVpgvq7Uhc7IZnqeliWczAMjIoLdvv+jRIyePQUYhh/xVrCirlctFq1YFHCnfD9CU5lOeQxQZOJBcvcq5eZNz9izn+nVy40bebAYhdXV1U1PTOSLLr+mmTdl7H0gM4/17PH0KAFpa5N9/iZMTxHIHtbVJ167ExYU4OMDQELq6MDODlhaSkui7d/D0pHfv0lWraOfOeP++oN9PwWRmZrq5udWpUyctLe3IkSP+/v5LliwpzWyGZEn1OHLeEAghGhoaKSJJQnTjxrzzx9yf+Q3Uz4/u3FmoAEpjIpzDQf36ZMYMMns2adFCvlvPVKhQ4caNGwsWLLh+/Xphz42ICFu7cdn5S6d4PB6Xy91XeUFOU06JhTJIIOBfuXZ+x+6NPB5PSUlp3OhJBvqKeWul7u4SshmEkpNx7BiSk3MOCLfGMDQ0Ui6ZtCSGYRiGYcoZVqGh3IqJiVmwYEH+/X7S0NBo2bJlr169hgwZUnJRyRGPwu/nbZ5iExqio6NTpK04+SkoKKh0gmEYhvmtcQHhQhgd9gmFyY1S6ufnV1H2E3+GkbeWLVs+efKkWNNUJePGjRvDhg07depUy5Yt09PTfX19v3796uvr6+npuX///s+fPysrK1etWtXR0bFKlSpWVlYmJiaWlpaVKlVSdOAMw+TPwcHhyZMnbm5uT548iY6O5nA4JiYmHTt2dHNzk8usD2nfHpUq0a9fpXaoWlWO84tk+3a4udE7dyCyDyaxtcWoUaSsPnzIedt/YWpK376V3Ckzk964QaZNe/nypbB//fr1i1angUyZQr29ERMjubVKlYKX4q9bDSevyqqvoa8LQ/1Cxmdikr09hHSvX7+eP3/+woULW7Vq1b17d1AK2c9AUlIE589zGjcGgEqVyJUr2LoVT58iIQFKSjA1JSNHokULABAISEQE3r8XuLuLToUCAI9HP33C+PHk2DFYWxfyu5IsOTm5c+fOBgYGPj4+pqamPm8yDu9ISE8TqKiS6nXV6jZWL4maTU9eY+GmXy/rdUNNJ2xdBFMjIE96AaU0KysrKioqPT1dTVh3QUpKhzCngW9piVevChiJaNoElVeZFkVwdHS8cOFCt27d7t275+zsXJBT+Hy+x+1rV29cENasrWBuMXzIuN3WtqJ5DGTzZ+GGEdKSG8SOl+juEjmiY6L+3bctIPA7AFUV1dEjJ1Z2cCqF60rA5+PjRxntNDAQly+TgQMBfPr8wefTOwC6uoV9S2IYhmEY5g/FpgvKrbVr18bHx4seqVu37ufPnzMzMwkhwl3KANjb23fq1Kljx44tWrRQV1dXQKBF5Z+GDAEAVFCFrkJ/kHV0dFRUVGT3+VUMkGEYhpGO9/O5WUQGKKDg/YSYsuTZs2eampp2dnaKDoT5szRu3Pj8+fNTpkwpuUvExsZu3brV2NjYwsLC1NTUwsLC3Nxc9pzluXPnJk6ceOnSpUaNGgFQU1OrUaNGjRo1RPtERER8+vTpy5cvnz9/fvToUXR09JcvX2bNmjUz98bnDMOUTVpaWlu3bgWQlZXF5XLlvPGNmhpGjsSqVUhIyNtIKlUiy5bJ83JcLlmzhgQF0cOHERhIVVRI9epk0CBoa8vzKiXg5aVLgk6dcl42zF3J8nlEBEJC6L17pEuXnJyGIqpViwwZQg8cyPtfhFSsSNavL3h+iUsP7DyG79JzCepULdCWI4Xl7e29c+fOkydPduvWrVatWtaGhjQ9XfYpRPSbVVUls2ZJ7sfhoEIFOmkSwsIkttPAQLi5kWPHihh6biNGjLCzs9u/f398rGDD4piQgKzMjOz7k7cvMu5eSxk0VtfSWtbf6AKWN6DXrpEOHcDlHrmIRZsR/ivbB4FhCAzD5+84twMOtr9Gy8kwUFZWdnJy8vb2bizMCJG5wIYbEoITJ3DiREGiKk8aNmy4bt26Pn36vHr1SkNDQ3bnb9+/Hjl+IDQsGACHw2nbumP3Lr2FH8bo1CoScxrKiM9fPu7etzUlJRmARQWrUcPHW1ooLv/7xw+a+0G0mCyCoJfPwqzM3vu8effem1JKCGnfppOMUxiGYRiGYXKwhIZy6+jRo6IvR44cmbPrQVZW1p07d6Kioho3buzg4KCI6OSgjOw3AUBDQ6NChQoyajCoq6v3LvCKCoZhmD+ZphJSeADAB94moVZZf9DNlJ4TJ064uLgoOgrmj/P3339Pnjy5RC/x6tWrI0eOdOzY8fbt25GRkSEhIT9+/DAyMrKxsTExMalQoYKJiYmJiYm5ubmxsbGJiYmnp6ebm5uHh0fNmjVlDGtmZmZmZtZKpEp5aGhou3btkpKSlixZUqLfEcMwclRChbiJiwsSE+nBgwgP/3WUwyGVK5MtW1AS1fUrViQLF+J3SFcVpia8fPkSL18iPh55UhmEhAdffP6MLl2E/evXr1/0Ig3Tp8PKCnv3Un9/CFMBDAxI5cpk9WoUJptTTxtDe2Ltv0hJk9DqWAlr5xYhunyEh4dnZmZaW1tbW1tPnTp18ODB9+7e5aqoyF7gTzU1C/rDEBgoo6AIAOrrS2Jiir99yePHj9+8efP+/fvUFLpjVVx4aJZoK49Pg/2z9m2MnzDHwKSC1E1bJBc2SEykEyfS16+5P9ev00mT4OgYMWvtsu3VRbMZcvj6/8pmyDtm27Ztr1+/np3QIKzTIJ2gb19y6pTsPkKF22wiLg6qqsgvV0CBhgwZcufOnVmzZu3YsUNan7T0tPMXTz18dFf4j2xRwXLooNG2Nrl+6fLmNJRczIXy4tXTg//7l8fjEULa/N2hZ/e+SkoK3buBy5WYMPXW3Oi2rWW6MjdMW5OfEYsTB4THVVXVhrqMdK5aI+8pDMMwDMMwebGEhvIpISEhTCR7XUVFZfny5TkvlZWVO3bsqIi45Ol0ZPYdnZOiExoADBo06O3bt2lpkp4ZANWrV2/Xrl0ph8QwDPM7GmdBNgRmv71rlEBBV+Y3xefzz5w5899//yk6kHIhMpKePk39/IiaGtq3Jy1aiO9azYgwNzePjY0t0UvExMTUr19/+/btOUf4fH54eHhQUFBkZGRYWFhkZOT79+9v3boVFRUVGRnJ4XDu3btXpUqhVwdaWFg8fPiwbt26HTt2FJZ2YBhGqvBweuIEvn2DhgbatCGtW8t3i/eygIwfTzp1EmzaRIKCkJ4ObW00bEgmToSqqqJDKzFRUXTXLvr9O8nMpEZGnEGD0KCBrP46OlBXb/iz2uLziAjRRmFCQ4NTp17KqfIN6dMHvXoRLy/69i00NUnTprCyKsI4s8cgLhHHLiFKZAsLDkFVBxxcCwM9uQSbi5eXV926dbOvPnv2/fv3ly1fvtjSEoGBUs9RUyNduxZwfPrsGeLiZPWIjKQ+PqR58/zHSkiArq60xhs3bgwaNEhVVfXILvFshhxRkbzj++KnuhcmeSItjQ4YQN+9y3UwK4t++MCdMEaXHgzmSvibnv6JADh+iQ7oJmFIFxeXzp07u7u7KysrUzs7yE6jKchnhthYevx4/t0AREcLli4lPj40IQFcLjEwQLNmZMaMsvnWsW3btpo1a3bt2rVDhw55W30+vf/fsX2xsTEAlJVVunTs0b5tZy5XQraKaE5D3goNMppKzqmzR+/e96CUKikpjRgytn69xqV2aamMjYmBAY2OFj32xsxodz1nsZQcTU2tOrXqd+7QzdDQuDQDZBiGYRjmt1be7skZIbHP31wu19TUVFHBlJAnP+9ndbmKX+MxceLEe/fuXblyRbjZnihbW9u9e/cWLs+dYRjmT7X5ZzaDCgeVy0C+GlNG3L9/38rK6vctK1VW8Hh0wQJ6755wPS4FcPYsKlcmy5bh5zwEUwQCgeD169fh4eFd85ubiY+P19PTEzsYExNjlHsxNJfLtbS0tLS0lG+cAIyMjBYvXjx79myWHsQwUvF4gnnzcP8+fvzIPnLuHBwcyOLFaFwGpovky9qas3mzooMoJXTXLnr4MEJDIfwLCAju3iWNGpHt2yGy+eav8gwA7OyIqamwnr9YNoPwiFjlhmIWaQAADgf165Pi7F4BAFg1E/27YM1uBIeDx4OuDhrVxpwxUM9nJX8RiSY0cDic//3vf3Xq1Gnr5vaXjw+k1J8nTk5EpIZQPrKyQKmsrTIEAvB4skZ4+pRu24bgYJqRQVRVYWlJJk5E06ZivTIzM3V1dTMzaPB3ydkMQmHBvOhIvpGJ1CINYujSpfT9e4lNRikhW7lz/9a4KHpQmMqg5kQBXL4LiQkN1atXd3JyOnDgwNixYzkzZwoeP0ZIiLQAyNSp+US4fj09d05sBPq//5EhQ8S7envTqVPx/XvO/DQNC8PHj3j6lBw5gjwfchROV1d3z549Y8aMefv2ra5ILotAwD9/6fStO9eFhRmcHJ0HDRxhYizrwWmRkxXEKjqIvSzasN5vX925dxOAsrLylImzHSs7FS02OeNwaJ068PXNOeBrqLuvjpPwp8U8OaVGJipNn1XRzsHQwIg9JmUYhmEYprDYeqzySUtLS1tkQ8q0tLS3b98qMB65S+Ej4eft6uAKCg3lpzNnzowfP97GxibnQ7m2tnbjxo2vXLkitqUxwzAMIw3/5xcmCi2WyZQ1R44cYftNFBeldOxYevJkruriGRn0/XvBhAl49UpxkZV1hBDJ5aOBM2fO9O/f38zMbOjQof3795fWDcCrV68GDhxobGx88+ZNsaaYmBgDAwN5RizTkCFDYmNjr1+/XmpXZJjfCaV09GicOfMrmwFAVhb9+FEweTI8PRUXGVMs9N9/6bZtwmyGXxIT6e3bdPhwCASST1NSaiAlm0HohaMjfuZAlDU1q+D4Zjw6hafncPMgFk8uqWwGAN7e3rVr1855aWpqumPHjjE7dmT17AltCRvIEVtbsmWLrAQFsf61akkc5xdDQ+LoKK2RrlsnGDeOPnpEAwIQHk4DAujjx4IJE+jq1WI969evf//+/ZDArPg4KT8SAICUZMHndxkFDB58Pp49g/RPCE78L3X4uYo3qDlRtewpYCSnSh147dq1ixYtioyMhKkpmTRJ1k4x+voyAqQLFtB//82bD0HXrKH//pvrUFISnTGDfv8uPoRAQN+8oePGybiKArVr165bt27jx4/POZKSkrxp6xqP29copWpqaoMGjJg2ea7sbIYyJSkp8fDRfQA4hAwfMq6sZDMAADju7uRnRZAXFibbGlbP4nK4lE559m7xm2+9ervUafCXkaExy2ZgGIZhGKYIWIWGcqt27dqiS6+mT5/u7u4eFRWlrq5ub29fhCq1Zcq9WPAoANTQQoWyUdaOw+Fs2bLF3d399OnTb9680dfX/+effxo2bKjouBiGYX4bIekgP9fMRclaFsX8WRISEq5cubJ+/XpFB/J7o//7H334EHy+hLawMLpgAbl6tfwVVC++jIwMFRUVaU9d3d3dW7Vq9fr1a0tLSxMTk8jISLGiaAKB4Nq1axs3bvT39588eXLjxo137twpVvQ4Li7Oxsam5L4FMVwud8WKFW5ubh06dOCw3UYYJjd6+DB99EjyW2VEBF2yhFy/XuS3yiyKFwl4mQi/FBqSiVQ+OIAqB/rK0FUCAE0uUvhI5EEAqBLYa5Bm+mioAw6b9ymm2Fj6v/8hKUlCE6X05UscPEhGjpQ1AiF5J6SJgwPZuBGdO8sv0N+SQCDw9PTcsWOH6MEePXr8+++/e42NJ86ahWPHaGAg0tMBwNiYVKlC1q2DhUUhruHsTGxtpRU5AEBsbaUNSM+epYcPIyFBvCEujh45Ahsb0r9/zrEuXbq4urr6ffXj82VlAABIS5WV8ZBLQACNipLRroPkTvw7r7mSl8HISEOpWbPm6NGjhw0bdvXqVc7AgTA2xoYNNCBAWFOkoLy86JUr2f91xCQm0oMHSffu+FmJhK5bR79+lTYS9fbGnTukTZtCXL20rF27tmHDhsJSDZGREVt3rv8RGQGgopXN2FGTZKQykM2fZWwwIbG/2JGS2ITihseVlJRkAONGT6ldq57cxy8WbW1y4EDmhAknSfpjS1MAHAEd4f2pqqommTyW9O6t6PgYhmEYhvmNsaeW5Vbfvn1FExru379///79nJfOzs6bNm1q27atIkKTg0tR2U8TOkjPQVcIQ0ND0bxvhmEYpuD6vv/1qLiaFnt4z2Q7dOhQ+/btjY3ZBqvFc+ECMqSuJqS+vvDwIH/8rExeSUlJWj93T89r+fLlK1asqFChAgAbGxt/f/+chIa0tLTDhw9v2rRJR0dnxowZvXv3VlJSSk5Odnd39/X1rVy5srBbXFycp6dnKafAdu/efc2aNSdPnhw4cGBpXpdhfgMXL+bzVnntGunevbCj+iRjexC9GIWCz4EKLwh/GKuggyFa6JPm+jBVkdmbIiAESSmwMIVhPrOxfxZ64ACCgqQ2Z2bi+nXITGggnTvT58+RMy2to0OqVSNbtsDERK6R/pbu3btnY2NjkSefYPXq1R07dhz57Zv6kCHkxQvq4wNdXdK0KczNC30NQjB1KubMQXS0hFZTU8xze3IvzftFWkqSgMOFrj63dWfNSpVVQCn27ZOQzSCUmIiDB9GvX06tCA0NjRkzZqzfPLNOpQNJiVJrKigrE2v7AleTS0tDZqbsLtpUUrYNwOGgpcwPCIsWLWrXrt3cuXPXrl1L2rZFmzbk9WsqLLtVsHoJdOdOxMZKbQ4Npdu3k+XLs1++eSNrrNRUnDuHMpnQoKamdvbs2WbNmmlqqb3wepyalgqgft1Gw4eMVVbO5z+lMEehOHkJwnNzch3EXhZ6NEqfPn8EoIpj1UJnM/B49OxZ3LtHMzKImhratSP//AN5p7eGKZF/G1QNCw8FoCWgo1OpU7vOZPJksLs5hmEYhmGKhyU0lFsjR47ctGnTt2/fJLb6+Ph06NDhyJEjv+NzzEQerv28je1hzGa8GIZhyomA7JKqVJNLztVUbCxMWcHn87du3Xr8+HFFB/Kby8qiouXTJXa4fZslNOSVnJysLb3Mdc+ePdetW3fixAkXFxcbG5vAwMBGjRoBOHv27MSJExs1arR3797mzZvn9NfS0qpbt+62bdu2bdsGwMfHp3v37l27du3Tp08pfC+iVq5cOWrUqD59+uT7HJ9h/iA8Xj5vlXw+vXevUAkN0VmY8YVelLU8Ox9RmTgSjiPhFICzJlob4m990kQPKiIzUDw+lmzDjQeIiEJ6BnS1ULECZo9Bx5ZFv24xZWZmfvv2jc/n29raampqKiwOoU+f8ukQGSm7nezaRUJC6Llz8PeHqSnp1g3OznIL73cmEAiWLFni6uqat6lmzZqNGjU6cODAxIkT0bgxady4OBci7dohPJzu2JFr5ywAlpapU+btuV4pyD8+61faQNbXj5k16qm5NA+nMnJZABoQQN6/h8gmodOnTz937pxv8GFz3SHSzjIyVbJ3LHClUCsr6OkhLU1au4BwX3Mkl2dwssPIvrLGVlJSOnv2bPPmzTU1NRctWgRCULcuqVsXKGhCA6Rsp/KL6AYTiYn5dJaWOxIfT//3P+rjQ3g82NiQoUNRsWKBwpMfGxubaTNdHzy+BYAQ0qVjj66de8re+EA050BiqQaFiIqOTE5JBtCg3l+FO9PHh86YQT9/FlYhogBu3cKBA2TLFtjbyyu8N++89h/alZ6eDqBK5aojh43X09MHQClNiI/T0dFl5cEYhmEYhikyltBQbqmpqW3btq1Tp07SOggEghEjRsTExPTp08fsZwW538L/wpHKB4BqWnCWumSOYRiG+c3oqSAlHQBR4yKJB332IYUBTpw4YWVlxbZwKq6UFGTls48Lkb4o+U+Wnp6upiZr1/Hu3bu7u7u7uLjUrVv30KFD/fr1A7Bnz55FixZNmDAhb/8NGzZ069ZtwYIFxsbGAwYMmDt37qhRo0oqeulatmxpb2+/b98+VlqMYX5JTQWPJ7sLERZmf/ZMcOYM4uOhrk7atiWdO0vch+JiJFy/0KQ8Q3IAHWWocZAlQBIfmQUu2+CTAp8UbA2iBsoYYo5JFYmRMjIy0WMsHr0E/+c4KakIi8RoN4x3wfyJBR1cXmJiYlxdXb28vKKioiilBgYGTk5OmzdvdnBwKO1QcuTZLSJPOyWUQvae7paWZMoUeUaVR2YWUlKhp5NPIGXK/HHjOP7+LpcvC65cIVpa6N6d9OiR8w1Mnz599OjREyfK56eQDB1KWrUSrF1LhLsqaGlRBwfMmL37XyX/r+IlEFKSBS8ep3JD0vtJ3GokR2oq/fSJiCQ0KCsrnzhxokGDxp2bV9NWq5P3DDV1Tot2GhxugePW1SXW1lQsD0NEgp6Vp1o7JIsft6qArYug+rMuC711CydP0vh4QghMTMjo0ahTB4CBgcG9e/fatWsXGRm5detWLldCZLKn7fMh+gFSRWaVGCkd6L599NAhBAbi596C9OJF0q4dWb4ckqItCWHhofsO7gwOCQSgqqo2ctj42jXr5nsWnVpFdk6DjBSHIhdgyFdaWvYiAB0dnUKc5u9Px46lgYG5DvJ49N07jBhBTp5EhQrFDIxSet3j8qUrZymlhJBunXt16tCNw+Hw+fx9h3Z+/uyTnJJsYGDYv8+g2jXrF/NaDMMwDMP8mdhcQXnWsWPHFi1aPHz4UFqHjIyMyZMnz5gxY9KkSatXr/4tVmhFZmJDYPbziNEWv8+NPsMwDJOffqZkYyAFEJOJms9oWHOiztZv/NkEAsHq1au3bt2q6EB+f7q6RFMzn/mcIpSA/gOkpaWpq6vnPZ6UlDR79uw7d+7o6OgsWbIEwIABA1atWnX58uVu3bplZma+EhZ8zqNmzZoDBw6sWrVqnTp1tLW1FZLNILRy5cpu3boNHDhQV1dXUTEwTNmio5P/W6WBAe3fn759i+Ts6Ud69Sp27SJr1qDmr+pSEZmY+IneyV3H3VYNwyxIW0NU1oCyyI3sj0yEZyAyEzFZAKDOgY4Skvl4FE+vRyFEUrJZbBY2B+FQGF1mT/7bgv9eQpAnKyImHruOo35NtGtawO9fDvz8/Lp37/7x48ecIwkJCf7+/p8+ffr3338VtuVlfus3iJ6etCSCly9f1q9fv379+i9fvszbWr9+fWGfYgZ47BL2n0FYBDJ50FSHbUUsnow6ZbsGRExMjGurVl+/fbump8d58QIABainJ+fECbJnD/T0ADRt2pTD4Xh6ejZp0kQ+V61YkbN9e84rAnhcTA78Jjllgc/DuzDDlpq2pin+UgckRBiqKDs7uxMnjroMHN6/0zVBlqlok6YWp/Hf6s3aaoiPk5QETU1ppfvJnDl07FjJhUDU1AyGdF9or7ntEF79rCSirwvHStjijhqOAICUFDp2LH31CikpyMkJ8PRE27actWvB5ZqYmPz333/9+vXT09PLzMzMzMw0yb0ZCs2d0yOa3yDo2ZO+eJHzkhsSIvyCb2mZfUi0TpWZWT71TpycxA7Q3bvptm3ipR0iI+nJk0hMJDt2yBpNHgQC/q27Ny5fPZ+VlQnArpLD6BETDQ0KunltvjkNpU9dPfvHL0l2sk5udM4c8WyGnCZ/f8ybRw4fLk5UWVlZB4/sefnqKQB1NfVRIybWqFZL2PTI8/4rr+fCr2NjY3b+u8Vt9hJbG7viXI5hGIZhmD8Tmygo5/bu3Vu1alUASkpKNWvW7NmzZ5064jnmWVlZGzdunDVrliICLJxMAUZ9pLFZAFBJHQN+p7oSDMMwTD7cK8H456oeAcVLKSVLmT/HmTNntLW1//77b0UH8vsjBHYynxsaGBAXl9KK5neSlJSkpZWrIJivr++0adNsbW3fvHmzfft2Ly+vQYMGAahYseLVq1enTJkyfvz4fv36eXh4SBtz1apVX758+fvvv3fu3Fni34B0derUadeu3caNGxUYA8OUObLLbhsY4Nkz6umZk80AAHw+9fGhY8fiyxcAFDgcjlpPc2UzmKniZHXypjGZWhHOmrmyGQCYqqCWNtoZYoAZBpihhwn+NkA3Y6xzID5/kRcNyRZH0tsURnlWo8TzMOkzvWRLBVK2dIiJw9p/C/7NFxefzx8wYIBoNkMOf39/V1fXuLi40otGBBk6FIaG0psJ6v3ah16YnSDMVBBV8COFym+gFMNnY8pSPH2NwDCER8IvELcfodcE7Dxa8GHyiIqiq1bRESMEI0bQefPg61uMscTx+fyDBw9Ws7U1Dw5+qK9vLDKLT9LT6dOndNiwnGInI0aM2Lt3rxyvLsbnTUbebJ4cialK9+2Gyzrf1JSI/NfP0a5du+kzXJ/6jHeurWRmqWRgxDUxV3KqqTpqmv4/A0SWxX/+TIcNoy1aCFq3FjRtSnv3ppcuSbhKvXpk6lQJiTWamujalcyYMaQHnp37dfjeUdw/9jObgVI6ahR9+FCYzfBLXBzOn6fz5glf6ejoXL9+XUND4+nTp5TSt2/fCo8bGRkNHDjQ3196SkfDhqJ5GHxLS+H/sl+rqaFr15xWMmoUZFQFsLYmY8fmOhIZSQ8dkrxRBY9H79+n0j8s5ZKaSi9coEuX0rVr8fp1vjVXcgQFB6xYs+jchZNZWZkcDqdzh+6zpy8oeDaDkFgGQ8mVXiggI0NjYU7Dm7deBT0nLIz6+clop58/oxjvzykpyZu2rRZmM5gYm86bvSQnmwHAV78vop0JIb/FajqGYRiGYcogVqGhnHNwcPjw4UNUVJSOjo6wXm56enqbNm08PT3Feu7YsWPOnDnmZXhxXpoAw33owzgA4BBsciSqLCGHYRimHCHAwaqky5vsR1R1C1NEkyl/KKUrV65cs2aNogMpJ4ibG/XxQViYpDZC/vorn4yHP1VycrIwoUEgEFy9enXHjh1v374dOXLk69evK+bZ/rlp06Zv3rypX7/+xYsXO3fuLGNYIyOjeT8nIRTIyckpKipK0VEwTBlCFiygPj74uUY5dxuBpqa0OSEaGoq5cyNOXhjzif4nMitEgNEWWGpH1ItaWN1RA44aGFaBCCjeJ+NqND0ahjCR+vqZlaEyl2btJTRAwumBoUhIgq62hCa5279//7t376S1+vr6LliwYEfJL8iWwNERf/+N8+eFO8eLIY6ORObqDmGRBkjKYECxyzO4b8bFW0gX3zABEVFY8y+cK6NFg0KPSbdto8eP5/wYU4DevInWrTmrV0vcG6WAMjIyXr58ee3atb1791a1t79UsWK9BMnZx/TtW+zaRSZNAjB8+HAHB4fg4GArK6siX1qG5KR8tmyJ168ko5U4O0tLdpk7d+7Dhw/TuP9buG6GQCCh+AI9coRu2YIfP34dCQ7Ghw/0/n3Opk1iNT/I4MGkfn26Zg0OHco+0qgRhg4lXboIX4ruvVBF5BMZPXWKivyMCSsoZCcc8Hj01i0yfLiwLgIhpGPHjhcvXqxTp46ZmZmwKkNycvKWLVsaNGgwceJENzc3lTxbQpDJk3H7Nv0seZKeVK9OevT49bp5c3TsiIsXkXefMgMDMmGCWLkLunMnQkMljgwASUk4cgTt20vtIBxkyxacO0cDA4WFaOiBA8TBgSxbhlq1cvoIBIILFy6cO3cuOTlZW1u7X79+nTp1unr9wo1bVwUCPoAK5hZDB42uZCszZU1GDCJ1GgqY31ByhRw4HE6tGnWePn/87oN3YJC/dUXbfE+hz59D9ue9iAj67h1p0aII8UTHRG3ZsS4iIgxAZfsqE8ZO1dTMlQrsXLX6i1dPc16OHDbe0kL8IzTDMAzDMExBsAnh8o8QYmJikrP7r5qa2vXr1/v37y/Wjcfj3bhxo9SjE3czBnO/0n2hiMh9S++TjPav6Y3o7JcLbUlL/dKPjmEYhilZ7t+ysxka6kKzlPZUZcqoS5cuqaqqdujQQdGBlBf29mTOHAn7SigpkUaNyKZNiojpN5CcnCwQCDZs2GBvb79y5crBgwcHBgauWLEibzaDkK6u7tOnTzU1NTU1payYLksEAgFHSn1shvlD2diQ+fNhYSF+nMsljRsTmZPBp3Uc6j7li2YzVFTD7bpkXeWiZzOI4hDU1MZ8W/KmMZlvS1REf3f1oDyNciTNfCelILy00pauXr2amZlnZl6Et7d30UZOTsWxS5i6FG7r8fC5hP018sVZu5a0bQuN3DsFEEKqVCG7dyP3O3beIg0vX77Mm7ggdrAI5RmSUnDeQ0I2g1BkDJZtK/hg2eimTXTHDvGknOhonD1LXV0LPRyfT0+eDOnff6ydnamOzozBg7PS07dv3/6wUydp2QwAwOPh/n3hlwYGBj169OjZs2ehL10w+e5CSqpUIQ4Okpvs7cm6dVJPJGTTpk1r167NyMiQ8Kfy5Uu6ebNoNkO2lBRcvUrXr5cwYpUq5ODBnFeXx56JbdIlv/CBy5clZA/kiIkR7Nkj/DItLc3f35/kTqTQ0tJasGBBdHT027dvGzVq5Ju3VoeaGtm+nTg4cENCuKI/NoSQ6tXJv/+KZWZw1q0jw4fnepPkcIi9PXF3JwMHig/+7Vs+353EbThE0Hnz6I4d1N//1699Sgp980YwdiyeZ+9i8OXLl0aNGrm4uJw4ceLKlSvHjx8fNmzo0JH9r928JBDwlZSUunb6Z+G85UXOZsiOZGoV4f+KM4i8RPwIByil9NzFUwU6IS0tnw4CQf59JImM+rFm/VJhNkP9eo2nTZ4jls0A4K9GzQcNGK6lqaWiotK6VfuG9f8qwoUYhmEYhmHAKjT8mXR0dE6cOOHm5ubm5nb16tWc44cOHXrx4kVCQoKBgQGPx9PQ0HB2dq5Xr1716tW53NKYVjoRgXGfsjcEnP0VzfTQUBcGyuRRHL0eA8HPqnIzrTHduhTCYRiGYUrb99TsLwyU8n0+yZRza9asmTt3rqKjKFdIz57E2ZmuWEG/f0dKCrhcYmKCNm3I5MnFWbJZvqWnp9+/f9/Y2PjUqVMS1+bmZWhoePfu3dTU1Py7KhpLaGCYvEiXLsTJiS5fTr99Q3IylJSIiQnatiXt2wv++UfiKVE6RlNGrrlRuy1+3rFyCCZZYb5tidQUVOVgtg06GZEhH+i3nBkoJSgNoXx9ws9dwV1NFfqlVfIq3w3dC7Xje45Vu3D8MvyDwReAAruPw9EOa+egmYSNAqRTUiJ79+LSJZw6RSMjkZVF9PVRvz6ZPh3q6tJOql+/vmiCgoxkhQL+gRBz5S4CJVUDyREQgrgE6OsWeMTQUHrypPjeBEJ8Pn3wAB4eJL8F8b/4+QkmTdr58uXSuLhRmpqfjYxM+Hzy/j3p04feupXPudHROV9u2LChdu3ap0+f7tu3b0EvXWCaOhxIKj6VQ7+CGjl2DK6u9P37X1O26uqkWjWydSuMjWWc6+Tk5Ojo+N9//7Vt21asia5dK3UyPiODXr5Mxo+HlvjM7u7jv77uPxkWpqjtjN3LYChjuY7Iv6REJCJC+MXOnTv19fUXLVyI6GhoaeHnoiahixcv7tmzp1mzZseOHRMfwtGRnD/PX7aMu3GjMKdB0L49/vqLzJol4beDEDJ/Phk7lp48CR8fqqxMGjcmPXpI/j36ufOIVGlpdN8+/PiBypVJhw7Qzl1M5v59evmy5In2sDC6cCG5di0wLKxr165fv37NadHT1+3QpZWGphoAczOLsaNcLSqUSHUQBVJXVxcm83z6/CEg0N/GOp8iDaRaNaqpKfmdQUhfn1QpdK5GTGz0hi0r4xPiALRv27lXj/5i+TQ5WjRr3aJZ68KOzzAMwzAMI4Y9u/xzVa9eferUqaIJDY8ePXr06FHeniYmJsOHD588eXKFChVKNKR/Q37thMeneBCHB3EAfh1U42CVPRmRZ8EMwzAMUz6YqJH4FArAL50WYM0VU249e/YsJiamh2iRW0YuHB3J//5HMjMRFQUNDeizglf56NevX4cOHUxMTAp1lrX175F7yxIaGEYyOzty8CDh87PnBYXL99++RVaWWEdKyPGmfea7uCdo/MoaMFHB/6qRxgWfhC6Salq4V4/0eUFf5CzeJuB2o8QM/JOE/jxobgLTwu0XX3RquSdQ81JVVS3smFOX4eglpPzMECNAWjre+GDYTOxajnZNCzca6d4d3bsX5POl6DYT+RZdyMlmKOz2E28/gS+z2kRcIoLCCpHQQHfulLy3lFBKCo4ezbfCf7YfPyIHDx7y5k2iQPDQxMRRmPhIKf3yhU6fToRbHsiIRORzvJ6e3sWLF9u3b5+cnDxixIgCXb3AqtdWDfiaKWkvEQDQ1eO07qQFM11y7hzx9BRcuEASE6mODqdHDzQt0E9P1apV/fz8xBMaEhJoUJCs04KDqYcH6dUr54DEid7QHwj9gXaBuLof5oX7oJFLVlbWrl271qxceatpU/z9tyA5GSoqxMQEXbpwxo7N6TZ69GhHR8e85VoBQE+Ps2ED3bBBGCfHw4PevCnrkkZGxNUV+d6t5d6BIi8aEoIlSwCAELppE2ndmixenLP9Bt2zB4mJUs/19cXZs6MPHhTNZtDW1uzUrbWGhjqAzx/9IkMTLdxLNpuhgDtQyFFMTBRfpEzNqbNH5sxwz+ec6tWJjQ318ZHWTqytYWMjoSExkZ4+DWFxnVq1SN++0M1+PwqPCNu8bU1sXAyArp17dutcUlVYGIZhGIZhcrAHWH+0v/76S0Os6KIkkZGRa9ascXR0lJDKLVeffqYLN9UDJ/eNEQE6GuFRfZbNwDAMU271fQfflOwktpT81vMw5dvBgwdHjRrFplpLiooKLCxYNkNBqKqqFjab4Tfy/v17bbHVkAzD5OByYWr6azOCihXF3jbf2VRr537BdfR60WyGf0zg1bDEsxmE9JRwozExzF3TndMASvMppyoAqCqjZ4FX4xdf7dq1ZXewkThhJt29pzh17Vc2g6iwSMxZi7T0Qo1XODnZCfXr15dWgEG0qbDZDAB08yueoaoCDan1IyQJDMynQ34V/nO8GDOm/suXdVVUHuRkM+QIDaUBAbJPJ7l/WWrWrHnv3r1t27Y1b9788uXLgiLsGiJF685a1nYqEpuUlEjthurGZj+rjTZpwlm/nuzZw1m/voDZDAAiIiKM81ZxCA5GfLys0/h8fPhARAAwbUDVnGjevh+/Yehs6UMZGMiO8AOX26hRoxuHDt2uUKHG69fw90dUFEJDqbe3aDYDpRRA8+bNX7x4IWM0YTdIycAoLNK/f94yFbnklHCgFMHB9MgROnLkr90lZGTnAODz0zw83r9/n3OAw+G0bt9cmM3w8tmbxw+fe3u/iYuLkz6EnOVkM5TczhT+Ad9WrVv85cvHnCN+33yXr3FPSpKa+QEAhGDCBKk/S0ZGZPr0vIfp7t2Czp3p0qX08mV6+TJdulTQpQvdtQvAp88fVq9bLMxm6Ni+K8tmYBiGYRimdLDHxH80dXX1Tp06FbBzcnLy4MGDDxw4UELBZAqQLgAAZYJrtcnHxmS3E5lujUlWWG5PXjUkJ6uTyvlnXzAMwzC/q7txv57x2aix8gx/rvT09HPnzg3MuxEvwzDys2vXrnfv3o0fP17RgTDMb0Jfn/wsvhJqWGHs2C0tl157ZVcnp10jK32PA++QM9EpxTqYSgR3OhJOcq6DxBBKE6nyZOrUHzNHlV4ws2fPdnBwkNZqamq6ePHiQg24+SDipU/Sffn+f/buOi6qrI0D+O/MDN0NkgIiKFgotmCv3R1r96q7+urq2q65xtquunauq2t3F3Zi0I2EdDNx3j8GhmGYGTrU8/3s531n7j333mdgQOae5zwP/v6nROcrsWfPnsmkNcgQ77px61kpshkAdPOCntLZXjNj2JdoeXmRFf6LHAAAOLxnT4/Llzfp6y/XVfB2zsiAkZHC4zkctG4ts61OnTrPnz+fPHnyypUra9eufePGjeJEUiQOF5P+Z1DLRVVVtcBnB21d0sxLo/+PZWq4kpaWdu/ePU9PT9kdmppQUZF7CDciQvwfR+rdTintMIImK+648voDnrxRsK9LFygobZJJ6f+ysjpcvjypT5+LPJ5bwRwLcfMISQCSx1ZFVteQymkoa1qDpydpXJLeMEIhvXePbt2a+zgnR/nwhM+fo/M6bgBo4O5qbGIIwOfNpzev3gOIjIx8/vx5yeOWo8jSC8qzGcqe65CUnHjsn4Or1y1LTkkGoK+fn50QGhr07IV3EeH17EkmTpTTY8XcnMyYgbZtZTbT9evppk0ICYHUmwchIXTTptsL5/659Y+MzAxCSN9eg/r2GlS6V8QwDMMwDFNSLKHhe7d48WItyaKTolBKp0yZcq3IdomlIknR5xIAsFDDEHMstie/O5KfrOHIUhkYhmG+dZJ7daocnKpflZEwVevcuXPu7u5F3m9lGKbUvL29ly5deu7cOV3dMk32MMx3hcydC1PTQ56D3dfe/adlHypVbd3z4yPvkJODrOTPcVYoe0usqEVQaOE3qY0PzWjnVzSpsqpe6evrL1u2zNzcvPAuPT29SZMmubq6luiEEZ+V7aUi3C+fmcoiSKc1yDBv+CzL5Jl7T7j+gC5jcP1Byc5c3wV1nBTuJQReTSXV94unqNX8RbYAyMnJmTlz5tJly26YmvbUUFwdIjUVtWopmtQndeuS6dMLb+dyuUOGDHn8+PGOHTuGDx/u4+NTRLTFo6XNmbHQaMhYPdeGajVrqTg6q7o3V58613DIWL0yTsfv2bOnffv2cio02NoSBdWbhAX/fKWUUkpz+AhX+mZOTcPRs/J3kREjSIMGhbfHikQdv3yJNDR87+s7zt8fnwtcQJLNILSyEjZqVESpg0KkEyDKmNNAduwgHh4leB/z+bh0CQC4XFLUvcp0qdohpmbGDRrVBZAQn/j08SvxRpFIlKK4aUVJkT8/KUprqNDaDKlpKUdPHJi/6Jdbd66JREIejzds8Kglv62UDFBRUWlQv+jEETJlCufoUdKpE3F2JjY2xMWFdOnCOXaMjBolOzQggB49irQ0mc18Luego9XR+EiRSKiiojphzLQunXuU9eUxDMMwDMMUWyWuHWCqJVdX19evXx89ejQjIyMyMvLDhw9qamodOnSwsrKKjIx89uzZ7du3s7LyKzlmZ2d37ty5U6dOe/futbQsz/YPwrxPTOVR2e4bFBsbe/LkST8/P3Nz84EDBzo4OFR1RAzDMOVJBKTnpbb1NyWaJbp7y3xbDh8+PGLEiKqOgmG+WdHR0YMGDdq7d6+jo2NVx8IwX5UmTZYuOfCndl3pbabJX9b8u6qPjTpZuVLRcRVtijMm1ia732NjOI1WL7DrSTI6vKDrnUgr/dyVAxVq8ODBenp68+fP9/X1zczMBKCiolKrVq2ffvpp0qRJ0iOFFKlCpAiQJgQABw2oFVpuk13E8uyiB5QjmZyGtbuw9RB8pDIYAsPw5gNG9MaaX0tw2h3L0HsSQiLk7GpSDytnlyxIMmQIvXMHqQpKAXC5aNFCyeFv374dM2aMjY3Nsz17dCdMgFCo7FodOlBbW1y9WqD5Ao9H3NzInj1Qld8GQqxDhw4dOnR4/vx5SXNcFAZD4NFGw6NNifpzFCEiImLVqlU3b96Us4/LRbNmCAgosHg9j9DKSpxPIEkLSExGVnYRl0tQNO3O4ZC9ezFuXNKrAMOA3Hl6bkSEAZfrZGT024kTxvr6oqCgAtFJZTMAQGwsPXaMzJpVRASKEUKovFdaLNra5MQJ7NyJGzfoly8QCgmfT2NilBxBo6NJVBRq1ICjI3x9FY7T0kK/ftr37qWlpenoaHXs4snhcIRC4Z2bjyQ9TQwMDOrWravwDBVDOumh7PkNYeEhm7f9Ia7KAKCOi+vAfsMta1g99L4n3sLhcNas2KyjXbwOYrVqoUMH3LhB09OJqiqcnSEvBU20ZUvh9jThetp7G7pE6WgC0Adnys+/1bRjtyUZhmEYhqlULKGBgaOj46JFixTtjY+Pnzx58smTJ6U3Xrt2rVGjRpcuXXJ3dy+vMMLysiZMq2BZS7WWnZ09adKkGzduROR9Lt2wYYO7u/uhQ4fkrBVgGIb5Ojk9yKtuCsy1q9JQmCqVlJR09+7dw4cPV3UgDPPN2rJlS58+fYrfeI5hGLH1oZDOZtDMyfrp4bGfQu5rjx5O2revwsAAcAkmuWKiK7n8BSuCqY/Uwlr/DPR8TQ1U4K6DBjpoqU+a6yFdhCfJIICNOpw0oVry2p3xfERkgQI6PFir5Z+hS5cunTp1un379o0bNwRCoVOLdrVato+lqiuD4JNGA7PwOQcZAvALTo9ygPo62OZM6kq1YNBR2o4BgH7xpvDK3dnr2Lwf8Umy2xNTsO8U7KwxeVhxT1XbHv9uw6Tf4OOHrLz8DANdNHfHvjXQUFd6cGGtW5MmTeitW0LgQXb29aysJzk5oUJhgkhkxuE0NjXtYWHRIzNTo1DphSdPnmzfvv3q1asrV64cM2YMYmNFRkaFZzTzaWiQRo3IxIkYOJDu3o3oaEop0dFB+/Zk9Ogil+MHBQVdvXp1xYoVJXx5lefNmzcjR4785ZdfFKVckEWL8PYtfSOnUQSxsaE3b8Ipv/iGgR405HeNyGesL3WGggkEQi3dOfVPbDhZ4Kc0USgkDs41HR0RHy+9kl42m0EsOFjhhePi5LQhACilZe03IcHjkWnTMG0aoRRCIV28GAcPKhuflYWkJNSoQebPp69fIzJS7ijSoIHT6NEOmzd/+PihU9e2GhrqALwfPE+Q+sl0cHBwdi6HkgmKCjAULthQZGeK4svMzNixZ4u//0eBQADAtU697l37ONjXAhAbG33y9BHxsLou9YqbzRAcTKdNox8/gs8HQAHcuYNz5zB/PunUqcCriIiQ/g1NgRv2Vmfq2AsIAeAUnzxeqKrPshkYhmEYhql0LKGBKYKRkdGhQ4eCgoJevHghvT02NrZjx47e3t61a9culws9TMp94FbUbYvvikAg6NKly927dyU55gC+fPly9erVdu3a3b5929jYuArDYxiGKRe+6Yjj5z42VYVdeS6vYr4yFy5c8PLyYmXwvxf379O9exEXRwUCoq8PLy8ybhx47BNKxUpMTHRzc6vqKBjmK3M9HsuD86d4OhjhLweucecxwJgqjEoGAboa4wcjsicSi4JoptQC+0Q+biTgRgLWhVIOgUhqtopDYK+BzkZob0ia6UFL8WR0jghX4nEimt5PQrJUJwsuQU0NNNaFgwbhEMTzOX4m7f16tf+cDT4F3gOFW2IUJAJepaLlc9rDGGtrEQs1AHBxwJuPCg/R1MCQKip2/sceOdkMYqnp2H0C4weDV+xiY3Vr4d4JXHuA01eQlgFTI4wdCFfFrSiUi1qwYOvTpwf8/S04nK4aGrN1dBx4PCMuN8rW9knPnnsPHpwwZUqbNm3q1auno6OTkZHh6+v74MEDbW3tMWPGbN68WU9PDwBMTYmdHVWc0EDs7CBe3OLhQTw8ABR/6vvp06cDBw78/fffbW1tS/kiK1JKSsratWs3b948YsSIuXPnKhynrk6OHcPUqfTFC+Q1NaAqKhxnZ/LHH9LZDABUVWBdAyHy5+UBQE8bw3tj44L8HIIikwlULHb7hd1LzdDW1oKk94c4m0FYqGsbZ9s2bNsm9zyiH34gZmbo3ZuMHy9TLlWS01D68gwyCAGPhyKrjWprw8wMAGxsyOzZ9LffkJEheyYTE7J9OwiZMWPGyf+OGBjqAXj35uOnDwGSMcbGxr/+WpJ6KcVWjlkLSly8cvbjx3fix0MGjmzn1QlAZlbm8xdP/jv3T3p6uniXZ5t2xTpdfDwdM4YGBBTYSCkNDMT8+URbu0D5Fj5f8lBAyKH6To+tzQFwKe3mG9olIIxbvz4ABAXRkycRGQlDQ9KnD+qznpEMwzAMw1QsdruQKZqamtqpU6e8vLxCQkKktycmJg4aNOjZs2cqClonlsjFL7mfkdoasp4T+ebNm3fv3j3pbAYJHx+fkSNHXhL3F2QYhvlq/RODhXm3VniAT3P2r8B37dy5c717967qKJiKJxKJfvkFN24gObeILgXw+DEuXCC7d8PCokqD+8alpqbq6FTRumaG+TpF52D8h/xJvc5GOOpGeERZUf0qxCGYYAUvQzL9E/VOljNARGWfBmQgIAPbwikHcNRCMz04ahAzVdhpwE4DpiqI5+PfWPwRQuP5ck4ozDtDkYkLylGKc3G49IXOrUl+tsGKWXj8SuE0sLsrOrcpy9VKKSgcweHKBgRH4NFLtGlSgnMSgs6t0bl1mQJLSUlZsmTJgQMHfhw58tbQobVfv0ZcHKWUGBjAw8No1iw3DY1xc+fGx8ffuXPn/fv3iYmJ6urqPXr0WL58ea1atWRDmjePTp6M6Gg5V9LXx+TJ4JS4rEd4ePiKFSvOnj27Y8eOavjHnkAg2L9//6JFi3744Yf3799bW1sXcYCODjl4kLx7R48dQ3w8VVfn/PBDeuvO8ckc0yzZ6hq/jIWPHxKlfh6zPhJ1l9yfl0ZucHcFgJs3b7YvqtyL+ChR5uOkmN1j5uHy39rE1JST1xKlcDYDVFWzL1+ed/36hg0bZPYIrawQG0tjY+HnhxcvyI4dyr6tycnQ0SnF910G6dmT7tyJz58VDrC0hJFR7pM7d5Atp10HTU3Fjh3kt98cnWpaWpkDCA+NfOr9SjLAzMzs559/7tevXxmjLYXCbSZKlwARFh4qflC3Tr12Xp1CQoOu37z88vVzgSD/t7CjQ+16rg2LFdVvv8lmM0jExNAVK8iFC/kZLXl/JfK5nB2N6743NQRgkpE17sUHu6RUANDQoOPG0WfPkJCQe/4TJ4irK9m8mf0NzzAMwzBMxWEJDUyx2Nravnv37uTJk4sWLZI0PgDw5s2bffv2TZgwoYznj8nBvUQA4BB0ZRUH8ohEosuXLwsVt6588eJFWFiYjY1NZUbFMAxTjs7HYfyH/HvffUxJKYoeM98MPp9/48aNzZs3V3UgTIWjCxbg7FkIBAW2CoX0zRuMHUv++w9qRVVnZkqLJTQwTEn96k8T835d2apjb13Cq/bpl06auNyI3EvEiWh6OxFRcuYE5RABfunwS0cZUxMK40JklJJo9SXcKSrANi7cNPkLT1dHr1lj7R86JvCxKZx+SMu9pIBiRRDdHYE/a5PVc/C/1QgvNPXZwAVHN5ZvgMXlF4TEJGUDsrLw5kPJEhrK7sGDB8OHD+/YsePHjx9NTU0l2wu/T42MjPr161f0RG/jxmT+fLp2LaTu/wCAqSkZO5b06VOi8EJCQlavXn3y5Mnx48d/+PDBwMCgRIdXNJFIdOzYsWXLlllaWp4/f75knVXd3IibG4B9J3HgIKL+QFYOtDRga4m5E9BOvOg9La2z3/Ermi/Dv+R0B5CXlACAAvWccPAPJCUlzZo169atWydOnGjTpo2ZmZm4OkKjnvgobxqacPSoMOXNe3wMhHPnzrh4UU4qg3ikk9NvN268f/8+Li7O6M4dzoABcgZlZ9MbN7B6NZk/X3ozpRTPn9NhwxAWRrOyoKpKrKwwYUIpm+zcu0f37EF0NDIyQAjkFn7Q04PkBuPdu/T2bci9IZaVRU+dyujV89SZ4wC0tXS40Khdu3ZmZqampqa9vf3SpUvLsUOuIpLcBUU9KRSNL44+PQcEBgfkZGeFhgat3bA8INBPplSGiorKj8PGFqszSFYW9fFRFlhgIHn5EpKvmJcXHj0SCYW73OuIsxkcEpKnPHuvncMHAC6XhoXJtgJJS6OPH2PoUHL8eG6BDYZhGIZhmPLGEhqY4tLW1h49evQPP/zg5eXl5+cn2b59+/ayJzQcj4aAAkALPdRgt6/z+Pr6RiroFygWGxt79uzZn376qdJCYhiGKV8cqTswulzsrFN1oTDVwJ07d5ydnc3Nzas6EKaCBQXRq1dlsxny0PfvsWkTmTOnkoP6frCEBoYpkVepOJNXep8L7KtLtIvdTaBqEcDTAJ4GBEBUNvwzEJyJ6ByaJgABsdeEBgfROXifSh8lIzK7BCkMlmrwMoCDJlHlIIlP36XheQqkizfo8uCggUa6aKhDnNSEVjMmmt67wRUVmpi8pUuyfiFjxw4yJ+/S8NMn+io1d09sDoa+o02NsH0b2bwB/sFITAaXC1MjtHDHmrnQ1izjl6eUdLXB5UKgcNEBAOhXbuOsEydOTJ8+fd++fV27di3H05I+fUizZqLVq0lAAM3IIGpqsLEhs2ahJF1Ho6Kili1b9u+//06cONHX17cadsx8/Pjx1KlT1dXVd+7c2bZt21KcgVL0m4Lbj5GVlzb0BQiNxHt/TBqK38z+xdatNCjIlVJXQGhlFcc1uZr1y08aa80teI3dsG0p9HXRrl1fLS2td+/eaWvnNmENCsPYefANUnBVjjpoemIKTl3BgilTRN7e9OFDFC7tWaNG4pw5f/fr5+fnZ2xsTPfuFW+Wk/2Qk4PLl/Hzz9DIb/5HN2+me/ciPj5/S1gYfHzQvz9ZurREXyPRrFm4cgWpqYV35RcG0NUlQ4aQbt1y9+zbJ2nnIUdc3KVdW9MF6QB+HDGuQT13AEKhkMut8F/QJcpLKLWadg6D+g09dHRvWnqaf4AvAA6Xy+Vw+fwc8YD+fYaYm9cozqmy/XwfqeK+p7uIkGlPfAwzs2RHpKfTu3dJXkIDGT0a//13SpTx1swIQO0viVOfvVeT/NbT00NUFAWyeTz1gn/M04AAzJpFDh8u9atmGIZhGIZRgiU0MCVjYWFx5MiRJk3ylxu8efPG19e3dkk+08qgwOHPuTdPhllU+6UulSgpKUnSGE+RaLlFIBmGYb4S3Yyx1Znsi6Q2GmSXC6r/ekemQp0/f75HjypqiM1UIrp3LxR35oZIhIcPKzGc7w5LaGCYEtkYlr8qdoo13Ct3rrq81FBDDTV4GkDeon0CIDYH95NwI54+SEIMH9nyJuxVCIaYY7I1qaMleziARD6SBCCAqSo0paYU6eZt9MFNFM5mAJCSQvfvJ/36QV/fTRt3GpPzcfjpU349jCfJGJhCB/2C7VYkNQbqqrCpgYqfr1SmngusLBASoXCAqTHaNq+8eC5evPjzzz/fvHnT1dW1/M9uYcHZtAny3jQKCYV49476+2fq6Gz09v5z+/axY8f6+fkZGhqWf3hlIxAIFi9evH///vXr1w8aNKhYK90LohRrd2HbYXyJL5APFPQx71SPILlfY5aXQ2AijBtGT3dxSlI7+LeuTu5IR0fHlJQUSTbDhwAMmIagMMXBR8/gaLUDEBMHcLlk/346ezYePEBcXO4IFRXi5ER+//1ZfHyjRo2MjY0RFkYjIxUVcgBAw8Nx5w7p0iX36eXL9O+/JT0F8qWk0BMnYG1Nxo1T+uWROvOyZThzBnx5HWt4PHA40NcnlpYYN4706pW/S8nfikCGCu8uPx0ETrVcxNkMACoim6GY1Rcq4vA2rdrp6OidOnMsJiaaEFCRiC8UAtDQ0OzdY0A7r47KD09LT/v48d3rty/fvHmR7Wwn3vjBxKBVmLx+H9KpCTze8xlTbpw9DsA6OW3Ksw+SbAbi7Iz09BBhznYP1yR1Nf2sbKOMrGweL0ldVUMgbBIZ29PHhxsZCUtL7ycPrt+8/EOn7h6NK/EXIsMwDMMw3zSW0MCUWOPGjZs3b+7t7S3ZcuPGjbIkNDxMgl8GAOjy0Mek7AF+O6ysrAwMDGIVf4rjcDguLi6VGRLDMEy5G2GBESybjQEAXLhw4dy5c1UdBVPxlBagAkATEtgvBTFKcf0B/ruGlDSYGmF0f9Qr87LAtLQ0yZQJwzDKhWfhQt78oJEK5tX8Zn85maqinyn6mea+wHQhfNLgn4HP2UgTUh0ecdKElwF0Fd9DMlCBgYq8HTdvKirJAwAhIfTgQTJ9uvhZDxN0NCIbQrE+lIqLOAopjn7GyRg60RK/WpCyz1cGBARs2LAhODhYJBJZW1vPmDHDzc2t+Idra8LdFcERCuf4XZ1gVVmlpvz9/ceMGXP27NkKyWYoObpzJ06epOHhFxITZyYl1dHWftyjh8OCBah+/+ikpqb27duXx+O9fv3axKQ096FEWTlDxqVde6ufJchtmCfJY7B3oQD0kHovrZsjDRZvjMlr3mFmZUVEQsP3DziX/sGgQeKNvXv33rRpU+6ZRZgwT1k2A0SpwoxbqjVfA6hVEwCgqsrZvBlhYfTwYYSHU01N0qkTad8ePF72uXOampoAEBmJxERlL0kohJ8f8hIasG2bnGwGsfR0HDuGUaPAK8Zd5ehoeumS/GwG8UXbtuWsWoXCFdoUd18F8NjKLJsAQNcfehYdQxWRZDOUWsP67g3rux84sufBwzsAVVNT79yha/t2P6irqcfHx2nr6Kqpyha5zczKfPnq2UPvu4W7VKgJhC5x8r6nqqqQ6tCRkpJ86OpZAFqEMzkpW93YGAAxMECjRqRvX9GIEY8cLJPU1QAkqauJHwBIU1W5VMsmRjtOddfmHGtLX98PaelpJ08fZQkNDMMwDMOUF5bQwJRGt27dpBManjx5MnXq1FKfbV9U7l/Yg8yg8ZVU76wc1tbWtra2ShIabG1te/asvh/eGIZhGKb4fHx8RCJRNbkjz1SsohZBlmKV5DfJNwjj5+GdX34V6+MX0Kwh9q+FXhkqLKSkpOjqfp1rzBmm0v0VQYV580HTrInWd/NxVYuLpnpoqid+VobfySIR/fKliDHv30s/U+dgfk2MrkGm+dIbeaXu+SJsDcfuSDrNmvxii9J1/aCU/vLLL//8809UVJRk47lz57p167Z7925ecaZmAQBbl8A3CD5+cnY52GHHstLEVgrp6el9+/Zdvnx5s2bNKumSSolmz8a5c4GpqWMTEzMp3W9g0EpNDbdv04EDyfHjqE7/7mRlZXXr1s3FxWX79u2lWdMvFNIVKxaec7yS0T8HBbIZxKkMYhNy9uuE30deRQRxhYaYiIiYiAgzKyuSmYlTpyQJDc2bNx86dKi4hNLZG/DxV3Z9UY4/4ZpxVB0szTBQus2IjQ2ZPx8Ff2Jr1ar1XvwjpqsLDQ1kZCg7tSS3IzSUhocrGUhDQ8nTp2jRQtnZxCMPH4bUT1xhJDJSTjYDAD09JUd5W5kBMDUxq+P8FXx2KEuXiqDggIeP7gLQ1tL5acqsmnYOt+5cO3/pv/T0NA6HY2Nt5+jgpKerJ6I0OTkpMio8MMhfIC+HTJMvmPzMxygzu/AuYmdHPD0lTy9fO5+ZlQlgzKSfTdwa5jYKERf38vZGVpZHRMxTS9MMFTm/M19YmCAuEnG5ucuqqqqlfuEMwzAMwzAyWEIDUxpNmzaVfurr61vqU6UI8pe8jK7Bbl7Lmj59+rRp05KTkwvv4vF43bt3Z/ejGYZhmG/D+fPnWZbe98LOrogB1a/HduULCEHfyQgqOJuQlIIrd9F9HK4dgIZ6Kc/MWk4wTDGlCbEvrzI3l2CERZVG85USiSASFT2mEAs1nKpHXqZgmi99n5a7MVuE9aF0SzgGm2GmLXHQKFks06dP37NnT1ZWgf7xcXFxhw4dyszMPH78eDHPo6+L87sxcjZevUda3uywhhpcnbB3DWyK1dS+AHEaX7NmzUJDQ1VVVWvWrNmwYcOWLVt26NBBT8GcLp/PHzZsmIeHx4QJE+SeTWZldr6sLHrvHvz9YWTEGTJEvE3h4GKjJ07gwgW/1NR2cXFzdHSmaWtzJLvevcPMmWTv3jJeohxNnz7d0tJy586dpUmgFArpqFFZ95+cU7+Sw1GFTCoDzc8maCh8V/hoSVoDAPOYGMl2AwOD1q1bnz9/fujQoWdvIDtHWQgc9QYgKsh+6tW0qXlR1SWcnZ2FQuG7d+/cXFyIuTkNClI41MSEtGsnfkiDgooo55CdTd+9I8VIaEBAgPL9NDmZZGRAXEZCWtu2ePpUbp2GOE31MH0dAM08WlbbLFgl5RlKVLnh6XNv8U9oWnrqHxtXGBsZR8fk/sskEolCQoNCQuV8T/X09J1quTx/8Vh8bE1zy7G3vE3i5dxahJ4exo2TFNuIjYu5c+8GABdn13puDYG8VAYxa2vo6zskJKy68cTH1OCTsUG8plqUrlaSmmyhCLE6ziWof8MwDMMwDKMcS2hgSsPJyUn6aUhISKlPdekLskQAUF8HdatdGcKqN3z48JcvX+7bty8pKUl6u6qqaseOHTdu3FhFcTEMwzBMObtw4cLixYurOgqmMpDx4+nFiwqX6/F46NChciOqjiYtlM1mkHjhgzmrsWVJaU5LKU1PT9fS0ipDaAzzvTgWjbS8Za4t9GDCFpqWAo9H9PVpXrF9+aytFe1ppItHTcjNeMzyp8GZAJDSjgPg4C3Rwc/UWAUdDDHEgrTQgypH0Tly+fj4nDx5UiabQUwoFF65cuXKlSs//PBD0a8IAGBugmsHcP8pjp5Hcio0NTCgKzq1KrICkSyBQLBy5Urx48ePHwMICgoKCgp6/vz533//PWzYMDc3tx9//LF3795WeQv9xWPGjh2rr6+/c+dORWeWk9ZAKV21Cleu0LAwmUliQkhZcxqOHKHp6aMTEhbq6k4s9E8MffGChIbC1rZMlygnT58+vXLlyvv370s3EU5Xr6YPHz5A81CODQpmM1BJCSoKEDzhujfDbrknMbOyiomIiL53z4JSyZumX79+p0+fHjp0qPIaCgAADk9voDCiq1uNZc+eedSsWdNYcSYoIWTIkCEHDx78448/0KoVgoOh4HtN6tWTVEog2tqUx1PYJ0JMX7/IQAGAU9QPJyFyW1eQ8eNx8SJ986bwrpc1cvM43Bs1Lby3HJU6KUF6r7g8g9zxxancYKBvKHksEPDF2QwmxqYd2nVJSk7w8/8UFh7C5/MBqKurm5tZ1LRzrF+vkUPNWms3LBf/XHds16V/38GclnfokiVU5v6tiQn58Ucildt04PAegUBACOnba5CcaKysiLU1TUhQFwgaR8W5R8UtadtEks1AAPF7i8Phuji7NG3SqmmTYqS8MAzDMAzDFA9LaGBKo0aNGhwOR5S3kCIuLk4gEBS/QqO0Wwm5H6X6mFTTrOoqt2HDBg8Pj02bNoWGhqampmpoaFhaWvbr12/+/PmcIj8ZMgzDMMzXIDo6+tOnT15eXlUdCFMpLCxIv37077/l1j0mDRuSQutNvzcfAvBB8YJGSnHvGQRC8EpeJzsjI0NdXb00FbYZ5pvGF2DHYdx4hLQMqKqgdk3Mm4JdEfnTfq7a7ONqaTVqBB8fhXvNzMjo0cpP0N4Ir42I9PRzSjuO7i3RFz6Ox+B4DOUROGmirg5x00JnI9hpQL3QB+U1a9bESC2Il5GcnLxt27biJzSItfZAa48CWyRBFic/IC0trXfv3jI3UmrWrFmzZs327dvPnTs3JSXlzp07//3335IlSywsLJo0aWJkZPThw4cnT578+uuvv/zySwluCFBKJ02iN24gR87afxofX3hjCSQk0Kio/zIzcyidIDdhLiGBnjlDZswo01XKya5du37++edSVioSCHD9Ovh8P1UHft4NVUmbifw3KAGAPSrDZ2CSuMFE4TOJcxqkU2B69+79v//979GjR3o6RcwBq6pg6pxlnvXanDh+9OCBvcHBwSf27+9obQ1KUasWCr200aNHt2nTZuXKlSqLF+PDB/riReGcBuLkRDZsyH/u6goLC4SFKQzCxIS0bq08zlyNGuHCBUVZFACIiQnkNibg8ciuXRg3jr5/X6COC4/3ytEOgLmZRQ0Ly2LFUGbFyTyQHkNnOoszGMrSbEKsQ7sf1NXVc3Ky9XQN3/q8zMjMcLCv1d6rs7p6fqmujMwMVRVV6V8mew/sDI8IBdC+beeB/YcBQPv2pGFDrFmDDx+Qng51dVhZkV9+gXN+hDdvX/Xz/wignVcnO9ua0mF88vtw89ZVJyfnDhMmYP58JCcDoBySqqYKgFA68H1gneT0az+0tejYub1XJx5PpUQv0+fD25zs7IYNGlfbkhsMwzAMw1Q5ltDAlAaPxzMwMIjP+9BLKY2MjLQtVbr9q9TcB54G5RXdN2jw4MGDBw+OiYmJiooyNDQs3ZeaYRiGYaqt06dPd+vWjbVZ/X6QOXOQnU3PnEFsbP5WTU3SqBH56y+5C/W+K5duI1FeVWCJ6Dj4h8DFocRn/vLli5J1nAzzffILxo+z4eMHQd6q9TtPcC4CCblrVsEhmKywiABTBDJvHp48oXL7VPJ4pHNnJRUaIJUiIEOc0yB+LKD4kI4P6fQksCgQALS40OGCQwAgSwQKpPddi8OHlVwoOjq6OC9HOUqpOGAlfR8kr6hjx4729vY7d+6UJJnJjNfV1e3Zs2fPnj2FQuGrV69ev36dmJjYrFmz48ePF2c+XvpsdPdueuuW3GwGAHTGDHLoEADcvy86eZIkJFA1NeLmRsaOLTw7Lkd8fHRq6i9JSfsNDRVORSoqy1TpvL29Z5Q6teLtW3G5kRo0mgNRwEeuJJuhsHefcmuQHlEdcJLbM4FjQCg1p7Hj+Qc7CO4CMJ8z5zMhFnnfJn19/f379w8cONDUvLaqaGUOR2HtAc+mWDkbQIdWLZvvWrNm56ZNx8aNa6+jA0phYkJq1SLLl6Nm/my0k5OTg4PDlStXevToQY4exaxZ9MmT/D/ADAyIqyvZvBmG+ZUAoKFB6tenihMaiIMDahSrvQoZPBiHDilsdcHhoE0bhQfXqEH++w+bNuHhQyQkgBCYmMR5tQn59ByUVnR5BkjlJZTu2DIOEONyuZ6t24sfezRpJneMpkaBhh2Xr573fvIAgLNTnYH9hubvMDQka9YoulBCQvyZcycBmJiY9ek1ULzx0eN7z18+y8rK9A/4BODNu5def/7N+/SJHj6MxESOiE578s7b2qx+dLxraibp3HnU6k0lrVQjFAr/2rP51ZsXAFq18Ppx+LgSHc4wDMMwzPfje79XyJSao6NjvFQW/9y5c+fMmdOgQYOS1gyIz6tgZ1PC/pffITMzMzMzs6qOgmEYhmHK35kzZyZPnlzVUTCViixcSIYMEW3fTiIjIRBAXx99+5Ju3ao6rmohMbWIAdk5SC+6JLUcMTExpqampTmSYb5R8YkY+BN8C861EeCLB5V8sh1uDlv1QkcyxaStTXbuxOTJ9FP+vCA3IgKAaNo0snx54SOUrNAVT9InCXDpC45F02fJyBTJGZYuRLoQyGtRURjX2UP46an0lufPn5dD5wWpnAYU1crh+vXrAoGgOLdQuFxu48aNGzduXPqwzpyBvHYbYvTNG/L2LV2zhr58ibQ0ccT02jWcPo0ZM0i/fsrPfc/Xd0RIyFRtba+8yvNyFG/yuxKkpKTo6emV7lgaGYnsbACegocBH4tb66hD0MYJLvnFD+5zm3cQ3Nlb40/VefOwdq10TkO3bt1CQkL2798//ech2Xwtjnp9rt4ojpZsH66sbADg8/nN6tevm5y8WVW1sYpKbrZKVBSNisKwYWT9ejRvLjlk/Pjx27Zt69GjBzQ0yPbtJCqKnjmDkBCYmZGePVGrVuGwyerV8PeX/rEtIC4OCQkFciAU0dbG2LFYswYpKXKuUr8+mTlT2eFqamTOHOkNV4/+Lf6xalYp7QwUpR2UtPRC2Us1FNOz597/nfsHgJGRyYSx0zic4r5Rz144lZ2TTQgZNXycmqoagOiYz/sP7S6QGgWcvXCq/5w5pEkTum0bjYy0z8y0j0sjVnYYOJAMG1aKgJ+/fCLOZgDw4NEdj8bNXJxdS3EehmEYhmG+eSyhgSmltm3bPnnyRPL0xIkTJ06cMDIy6t69++jRoz09PYt5Hm7enYpT0ZjIVr0wDMMwzPcnLi7u2bNnZ8+erepAmErn6MiRrm/M5GngDC5XpsV5AYb6sC15lWWhULhz505Wy5dhpP2yEp+CIPNTwXEDJ68CiiEPix3YT00p5bdgyMjApk148oSmpnJv3hRv5GzdSrdsKc4vJZm0AH0ehppjqDkRUbxKxYUvuBxH/bMgEAGFkhgkhRwk28VbBC9uZK4aSRMKFGZQkoJQonYSxREXF1cuDYCKDiwmhiqvP5GYKBo3Dp8/Iy/XREwIYNkyqKqSHj0UHfrq1asBY8fub9iwc2SkwvMbGpI+fZQFUImcnJzevn1rY2NTimOJlRVVU0N2tj5NiZFqNlEiyUTnP9Vuqk4t9+rrW1D6ueD7n8fjjRs3ztx+7MDxjwWZH/lRQ1StLxL1Aq1NXn3A2ZtoZBsaGx7+Rl6SIg0Px7x55MIFaOdWiRg6dOjKlSvPnTvXs2dPAKhRg0yZUkSgurpo2hS+vnK7RdDAQPz8MzlwoDgvmYwcCT6f/v03wsPzt2pqkoYNyV9/QaVkvQl8/T4B4PJ45ubVJUum+ohP+HLg8B5KqaaG5vQps3V0dIt5YHJy0pNnDwE0bNDYqZaLeKOGhqa6mnpmVmb+OEqvXr/Yod0P+m3bkrZtSWYmvnyBvn6xSrkoYGRoJN3U2D/QjyU0MAzDMAwjV8kW0zOMxLhx4wrXhY6Pjz9w4ICXl1eDBg2KOS1hnPfJZVFQ+dwUYBiGYRjm63Lq1KmuXbtqaLBiTQyTq2tb1JTTcTufrRVMirEqUlpwcLCnp6evr+/atWvLEhvDfEv4Arz+IJvNAE1wR+R/OB2RQ4xLNt3GyEE0NTnz5nHOnJFkMyBvAp4qUJzTcgjcdbHYHo+bknhPEtqa3GtMTsfQZYF00geR+L9RNTC6BuoIvsgcy3PvoHM0iOc1AID0zQ2igPQA5VEpCV762HJvAKQwsMRE7qtX3IgImf8k+7kREdxnz2Q2ircjIQF//qmkusOqVasWL178w88/Q0tLYWDu7ihVAkFFGDBgwIHiTcPL4eZGpDqkuAvfKBoY9FHZm0REOVffGz57q3DA8QuEqjXn6o/haHXhx86X2ZuWjv0nYXXunI5I5MPnyz0DDQqimzZJnqqqqu7bt2/y5MlxcXFKAisYpQje3nKzGXIv8e4dlGSxFETGjuWcO0fGjSOenmjdmnTtSrZsIcePo+TVMmxt7QCoqqiWV2rRt+SR9z1xlYVJ46fXsChB6uvzl0+EQiGAHzp2l2zU09VbvGCldBUZFRWVeq4NdHXyvmsaGrC2Lks2AwBHh9o1LPL/6rW2Yj12GYZhGIaRjyU0MKXk4OCwcuVKRXvfvHnTu3fv3r17S7elkGurc+5n7iwRYuT3c2QYhmEY5lv2zz//DBw4sKqjYJhqREsD/btAQ0GJexMjLChqXaWMs2fPNmvWrH///g8ePCh+KTWG+eaFf8aXhIKbCFR+oiRvZlb4COmPKz2sb1FJMxWUk8kwkNDnob4O+phioT12uBDxf5tqkz9rE++OJvnjJAVwVNU1F51Qn727kUdTRdEWjrlcXkIxTyL9SgPD8PQNQhXPICs8p6mp0N1d/FBoZSX5T7JfeqPMfwBoYCA9f17RRa9fvz5gwAAyaBB69IC85FTi5kakZtar3PDhw+/cuRMWFlaag3k8dOwIHi8mIsLMyupS5qCgj0TufzLHFR7w3JtY1SfifhOfC72Zo/PSb3imf4gyHkEk24kqLhF49sxVRSVAIJAfKqV4UyDfomXLliNHjhwxYoRQSQEoaYGBRRT2iIuj164V61QAnjyhc+fi2TOamEgohbs7adeuuMcWVMuhNoDMzIz4BNksJSYiMhyAoaFxSYscZGRmACCEWFkWqJ1rZGjSo2tf8W+heq4N1q3a+tOU2SXtNVykHzp1F7fGaOvZsWF99/I9OcMwDMMw3wzWcoIpvVmzZunq6v7vf/9LTk6WO+Ds2bOvXr06d+5c/fr1FZ3EXRdaXKQJAeBuIgaaVVCwDMMwDMNUR1FRUe/evfvhhx+qOhCGqV4W/YSwKJy9gfSMAttNjfHLGLQvSdvotWvXbt269fz58x4eHkWPZpjvCaWQmQHmjQfJW0lOEyA8SUT9Kj2s74x4qqwUWQJK2kMolzbMQWPxSa5LE/FT1a5jSd8f0UK2AmVZSAdW/Bd48D989IexIXp1hKNtfsUFQkiT3jQyGqnp0NWBtQVG9cXEocWOxtCQWFoKY2IUDlDe5UgopA8fkgED5O7U0dEJCgoyMTHh/PEHdXDAv//SsDBkZoLDQY0aaNyYrFolaXxQHWhraw8fPnzv3r1LliwpxeHk11/h64uQEADaNP1nx5NHVforr8egyJjR9PJeBfsoAFBBTE5oK65Od3A0ZfeLgMz0TEo1ldQLSU+X2bB8+fJu3brNmDFj69atRceXnIzMzCLGKHlTSYhEdM4cevUqkpLEGygAb2+cO0d274aFRdFnKEgy4x4ZFW5sZKJ88PcmODQQQGZGRpEjZaipqgGglKakphgZFige071r7xbNW+fk5JibFeubxefzL145m5Od3a5tp2J+g5o2aVG7lotQJJS5NMMwDMMwjDRWoYEpk/HjxwcHB2/atKlLly7a8j6jhoWFeXp6PnnyRMlJdPMKeGqx9yPDMAzDfGcOHz7cr18/NTW1qg6EYaoXQvD3amxZjBaNYFsDFiZwsEH7lvh3K2aMKu5JKKXTp08/fvz448ePWTYDwxRmbQEj/fynHGdw6ufNOlMIthGeEC3YYtFKUWQfB7kji3+UtDZ17O12jNU5v1lSTv99VmWs9pGJvHAzix/7ktVzyezxpJZd7nahkPafSvXq0Xe+SEgGX4D4RLz+gN/WY8JvJbn26NHQ1VW4V6WIripEQV8DAJs3b+7Tp8/9+/cBkEmTyLVrnJMnycaN5MABzvXrnC1bipnNkJIkigoXpKeJijO4jEaMGHHs2LFSHszhkL17ARB7e6iqLs1eY0sj7F1Kllhj70LtXShH8ZvX2AAARBl3iaqLiuU/AFdmgKE+oKGRSamGkh+BQn9d83i8kydP3rp1q1gv38ICmrKJFDJowR4l8scsWUJPn5ZkM+QSCumbN3TMGGRnA8CbN3TuXDp2rGjqVHrsGBS/3wBYmOd2Uvj8ubgNL74fhgaGAARCvvDFC9H06aLhw+mwYaL//Q8BAUqOSk5OunrjIgBDQyNDAyN5pzUqZjYDgPsP71y8fOb6rcuLls159Ph+MY/S1zdg2QwMwzAMwyjHKjQwZWVgYDB9+vTp06dnZWWdP39+8+bNDx48kB6QnJzcunXrS5cudejQQe4ZkvM+quix9yPDMMy3JTs7OzY21tjYWENeBVqGAXDo0KEdO3ZUdRQMU00N6YEhPZDDR2oaDPRQohK/lNIpU6b4+Pjcvn1br+Q9qhnme6CqAlcnBIQCAKkF7pT8WUnBMUKj4eiA7qUsi84UF6VUPHlf0ooLpW79cPv2bfGDu4kY9I5mCgFA95YopV0p11goqcEgd5f0U0rByZvZVi84L+5UEzOW4+p9OdO76Zk4fQVutTH9R1L4nIUDACBatIiePIlU2eYFAIilJQ0MVPTqAKB2bUV7evfuraWlNXDgwPnz5//000/gcFC/PlFcpLOw25fSnz7ITE4SZWVSdQ1iaMJp+4O2e3MFXZfKQ8OGDdPS0oKCguzt7UtzPJcLgNy8SV6+tAwN/TlAsOIitXehxazTIMl+MFe8dn3sQNx+jPjoOxzN5oX3aqhjUDfghZPyC1EHh8IB6erq7t+/v23btr179y7iA5qlJZQmDFGAExWlPAaEh9NLlxQlKNAPH7BmDYKC6LNnSEnJ3XjxIvbuJYsXo1UruUdpaWkb6BsmJiUEhwYVcfXvj1ebjoFBATk5Offmz/b8EIDcYh8Q3bxJevQgS5bI/Z7uO/hXSkoygAF9hpYuS0wal5ubf8Pn8w8d/du9kYe4/APDMAzDMEwZsRXxTLlRV1cfMGDA/fv3//33X2PjAnm1fD6/R48eqfI+OWeKkCEubUhQW6vwfoZhGOardOXKlbZt2zo7O7u7uzs7O7dq1ar0C6GYb9fTp0+zs7NbtmxZ1YEwTLWmqgIjg5JlMwCYP3/+mzdvLl26xLIZmKIJBHT/fjpyJO3blw4eTBcsQFxcVcdUSdbPh4MtSC3wplKStwqavoToIfR0MHUENCpwXpWRVeRcmmRAqbMZpHkZkhhPTqnzGCTEwRRzIlAm8o37FI70C8aRswoXq6dn4tB/+U8L13uQecpZtowsWkRcXWFgQAFIT2bXqaMsYktLMmSIkv0dO3b09vbet29f8+bNA5UnRhREKfb8mXj2eEpYMD85UZidJUpOFAb78Y/tSfr3UErxz1NShJDmzZs/f/68LCcRcXirXng0OzZg5WW7jEyipora9ahDUaUaJNkMxob46UeFwzq2QhsPQJhEs16L0q/J7G3aAMN6gfz8M1ddXWGnECsrzuzZcvd4eHi0a9du715F7S6kmClrCksASRaCInTvXmVtKUQievQovXmzwHmEQvrpk+jnn/H4saLjHB2cAAQG+Su/+neocaOmJuAAuGhlIpD+jRQXR48coQsXFj7k4yef9x/fAWjZvE1j96Zlj8GjSXNJpwltLR0uR7a+CMMwDMMwTOmwFfFM+evXr1/jxo27du364cMHycasrKxp06YdOHBAZvCn9Nx8YSMeTMqzZyXDMAxTZX777be//vorPj5esiUsLOzt27e3bt3avXt3FQbGVDe7du0aM2ZM2VcCMUz1kZ6JP/fh6RtkZ0NLE+2aY8IQqFT6p64dO3acOnXq4cOHOjo6lX1t5qsTEkKnTqUfPkAgyN3y8CG9eZNMnkxGjqzSyCpDDTPMWIH/JVAqyWb4DP4hUsMEE4Zi3MAqDe67ISnSUC6KnxUhkdKOo3srv9kBn0KlhOGIX0KRpRqOHj0qs/3fy8pOm5mlbG+oVMV9yUWLyPkYPJgEB9PPn4mODurVyz1k8WK8e0dDQqQHciXdBCIiqIniYgIAADs7u0ePHo0YMaJp06aenp6DBg3q0KGDoaGh8qPOHU/xeZHFF8huz8yg3ncyLa1VmntVVI03kaisvS16T8LtJxAUTDdR0kUCUtkMPB66eaGBi7LBB9ehyfP6H19u5me95Or055muBIiGGjzq48RmEAIYGqYaGWmrqCA9XfZgIyPy009K0hGWLVvWtWvX9u3bOzs7K4mBmJpSX19lUXKLmqsOCytiQOHgxaKj6dKl5MIFuZewr+n47MXj5OSk5JRkPV2WtZmPe/Nm949B+1zsktVUA4z1neMS8/dlZ9OLF8nw4ZD6pgcFB+zZvwOAurp6/z7K8paKT0NdY+G839+8e8XhcGo7ufB4bOqBYRiGYZjywSo0MBXC1tb29u3bmgX77R08ePDKlSsyI/3yPrwU+gzLMAzDfJWOHDmyY8cO6WwGsdTU1GPHjq1evbpKomKqocTExNOnT48ZM6aqA2GYcnPtAVoMwIptuHYfd5/i0h3MXYPWA/DOr1LDOHv27KpVq65fv25S1BQUwyA5mY4dS9++zc9mEIuIoOvW0dOnqyisynMrAQtS87MZeBlwvU0GdcTVg5g7sUoj+14pSUcoZnkGKo/yAYl8aic1dT79U5nKPyh5Cf3795d+GhuPKMXL14uUkpb7oGT1KmrWJC1awM0tf4uZGVm/nkj1X8jPZig2dXX1kydPBgcHd+vW7fDhw/b29s2bN9+0aVNSUpLc8fwc+vqpnGwGsawM0d1rCqa6yyw9Pf3OnTuenp5lOcmtR7LZDABExfg+GOpjUDdsW1rEsO3b1n/2Xztq7K+dBz/WwF3NpF7OZoeHtj85pe/56Cg/Pp/v6+sblJhYZ+NG4uYGrbx6pxoapE4dsno1GTpUyckbNmy4du3a1q1bT5gwYceOHT/99JO7u7uRkZGtre3gwYN985IYaI0aRURZsDhr+aJ+fvTePbm7vsTHASCE8IrMqPjeHDliF51bYClRvdCisS9fRH/9JX6YnJL839l//tj4u7jZRL/eg7W1yy0FVlNTq3nTVk2btNDXMyivczIMwzAMw7A0SaaimJqanj9/vlOnTkJhfg28mTNn+vj4SOfn1tHOfaDFPoYwDMN8EzZu3JiYmCh3V3p6+oEDB2bNmqWiolLJUTHV0N9//92jRw9TU9OqDoRhysfTN5iyEJEFp6aEIrzxxZAZuPw3rIuaFygX169fnzhx4rVr12xtbSvjesxXTrRkCfwUZNwkJmL7dnTvDtVvtpLe7QQMfkez85Zqa3JxpQ2p361KY/peFVmkoSzNJoqs2aDPw/VGRLKe/WgMBpijnaKZuOxsJCfD0BAFVx5LvwRCiOSp5MHKlStl/gZOTEZ2dklfTb6sj8WqI6Hk5UsXlpAhGjoUo0aRjh1LFJKOjs6YMWPGjBmTk5Nz7969ffv2LV68uHHjxh4eHi1atPDy8tLWzr0H9Olt9pc4hQ0TAMTHCeOiBSbm5X/f8ty5cy1atDBT2k9Bidh4tGlL/W8T+6IaTMgI+kg6dqJ/r0bThvkbPxNiUegt/enTp/Xr1/v4+FhYWADIzr79119/PX16JTYsZ9euDF9f35CQEG1t7Y0bN2p36YIffiAvX9InTyASkaZN4e5enCZVI0aM6Nix45EjR16/fl27du3hw4c7ODikpqaePXvWy8vrzZs3pqamnIkTRbduKepARDU0SJ8+RVzG0RHXZFtmFFdODm7cQNu2Mptfv31x6841AE61nLW0tOUd+f2icXGXa9mIH9dIkZMSRKKiALzzef3X31uzs7MA8Hi8wQNGerZuV5lxMgzDMAzDlAJLaGAqULt27fbs2TN69GjJFl9f36NHj46Uqlxqm9eR9HMWhBRcVnOaYRjma+bn5xccHKxkQHBw8N27dzt06FBpITHVU05OzubNm8+ePVvVgTBMufnfKtlsBonAUMxYjtM7KjyGS5cujR49+vTp0/XyCokzjDJCIXn9WsmMHA0IwLVrpHv3ygupEj1LwRCf/GwGFQ6OuZH6FdmkRSTChwDEfIGpEerWKs6cIyOrFNkMxWQqnbdDMdqHBrUicm9QiDw9kZ0NTU1ibU1mzEDz5kWePD4+3tHRcdy4cTLbzU2grSX3iALEiQvqCqbPFX5N/P3pp09QUaExMVCcPyrTq6K8vsKqqqodOnTo0L598oEDD/bvf37ixIadO4enpfVq2HDdmTMmFhaREQKRsnwGZKaLEr6ITMzLJZwC3r1717wY3zVF/rmIiGj5u4IKppjYu1CZLTtXFMhmUOTevXtdu3YVZzMAUFNTmz59usLRhMDdnbi7F33egszNzWfNmiW9xdjYeObMmW/fvv3nn3+mTZuGWrVI9+706FE5eTeEcJo2JQUrjsgJbcwYevYsIiOVD1OEZmXJ/AhGfY74e/8OSqmGusbwIazMWwECAf+IkdZjXXUALl8SbZPT5AwSiV68evr3/p18fg4AB/taQwaOtLWpWcmhMgzDMAzDlAL7AM1UrFGjRnl5eUlv2bhxo/RTXV5uEgMFdpa4qCHDMAxTvQQEBCgqzyCWnZ399u3bSouHqbYOHjxYp06dhg2LcU+XYb4G73zhqyybC+/9kZxagQGIRKL169ePHTv23LlzLVu2rMArMd+S6GiakKBsgFCIhw8rK5pK5Z+B/m9pZt58Ko9gbx3iVWG1sSnFyu1o0gfthqP7OLQbjsa9sWQzRKKij/3eKJpQL9w5opgKlx8osmADgCQBFgUq2BcZiS9fEBZGHz4UTZ5MN22SDlLmgdiBAwe6detWuA2Qng5slBbvUVfLL8MgU4+BW9T9PFHv3nTKFDp+vKhLFzpkCEJCijgAAKCoYENpZGXRkSN1VqzoEhi4MCfnhpZWsImJua9vy1q1Evz8dPWKqNKpoko0tSpkyYuFhUVYWFipD/+Y98YIUlohQ1y/wd6FShdyaNW4wJjPBb/UiYmJt2/fnj179po1azw8PEodYRk1adLEx8dH/JgsXUqGDJFNiNHRIZ07k927iz6XmRnp3x8aGvL3qqkpP5q4uEg/zcnJ2bl7c1ZWFiFk3Ogp5mYWRQfw3YiMCl/1x9IHuuoATNMzx778JN6epqpyz67GbTvLED0dAOGG+n/t2cLn53A43MnjZ/w6ezHLZmAYhmEY5mvBKjQwFW7VqlXSye+vX79+9uxZkyZNJFvctPE6FQDWhdKxlkSdpdkwDMN8tfT19VVUVHJycpSMMa7IZqvMVyErK2vFihVHjx6t6kAYptzce1ZEvsLnWHzwR/NGFXJ1b2/v2bNnczicJ0+e2NjYVMg1mG9ScabTK2xBfBVK5GPQW5rEz33KIdjmTHrKzjWXG0oxZAau3kNW3t9Haen4GICAULz7hJNbWamGXMXPVyhL+wnpMyg//PBnusKxqAn1+Hi6dy+cnUnnzjIhSbefyD3h4cPKT1a4hURWoQHiOg0EaN4IF19RVSVt3FJSch/ExnJevsTx4/TdO7i6FvGKyq9IA502jd69K/07RI/DWaWjk5mUNLtDh40v/HX1OSlJCn8LGRhxa9hUSJe6Ll26rFy5cseOHZxS/ewZGwDyqi9I2LtQUNkt4sGFG0y8vHDh3dSpb2/dev35c2RGRn0rq8+EWFpaTpgwoRSxlQsNDY2srLy3HiFk+XIyYoRo505ERxOBgBobc4YNQ7FTJ8ns2cjOpqdPIzZW+hqkYUNwufT+fYVHWlmRvn2lN/xz6sjn6CgAPbv1q+fGsqJzxcRG37h15f7D2+KGvzWTUqc8eaeTwxdwyBVHm5v2VhkquTf/a6Rn8Yy1aGImgIljpzZq2ETZeRmGYRiGYaoZ9rmZqXDNmjVr1aqV9Jbjx49LP/3LJbeQYwIfK5SubGMYhmGquYYNG1pbWysZYGFh0bGEvXiZb8+kSZOsra3LUuyXYaobvrI8LgAQicAXlPNFKaWXLl1q27bt0KFDx40bd/fuXZbNwJSMhQX09ZUN4PHQuLGyAV8hCoz/SAMz87escCCDK6CsvcSyrbgilc0gwefj+gMs3CjvmO8DUUrJSOntRV6i8EbpnANCyPHzCA6Xc6yWpIJA4Xr70hISsHWrop2U0jt37ri6ulLFlm6mNZpRdZcC/2m60k4jaWYWTU6lg6dTuza52wFYmWNoL5zfDTnZDAXLMHAjIsT/ARBaWdFZsyAo2T9FCUl464uQiJKnNj16RB89knvYcj29S1FRn3essbVXLbxXjBA41VXlFlHEoZQcHR1NTU0flrb8TJ/O0NMGCuU0iB/bu1ATI9jbQhK8gR7aeCAnosCX4smTJ58JqaOnt3nChPgTJzrHxh5VV/9iZnaHz1+uomKWJZPKUqnS0tJ0dAp233Fy4mzYwDl6lPzzD2f79uJnM4iR337jnDiBAQNIs2bEw4N06ED++IOcOEGWLkUNBSVKVFVJly4wNJRs8Hn/5t6DWwBqOdbu+kPPkr6ob09wSOC/p48tXTF/wZLZd+7dEAqFHA63a+ceczKIbg4fwM7Gdc/XtpNkMwCI0lIPS/wCgMvlNqj/rf3jzjAMwzDMN49VaGAqw5gxYx48eCB5eu3aNem9zlpYV4v87EcBbAunC2oSNZZpwzAM83XS0NBo0aJFYKCiEr1o0KCBpB0s830KDQ09f/78lStXqjoQhilPHg2gqYGMTIUDTI3h7FBulxMIBMeOHVu7dq2Kisr//ve/AQMG8Hjskx1TcjwecXGhQUGK9hMbG9K1a2VGVAl2R+B6fO5jCoyqgSnKUjHLSiDEf9eQrSDniS/A+ZtYPF3ezPR3gFKqpFKCdC5C2WsGSK4ldv0B7dgq9+mQnsSyBa1dqOy6WV45fHrvXhEnDw8nUVHSU7PS19qzZ8+4ceOUHL7oJzSog/V7EBqJpBRoasDcBJ1bYdkvUOFBXQ3HNuFzLM7dQGgUHG3RqwOMFLRHoWvWSB6L8xgACK2scvf6+uLYMTJihPKXI3b9ITrlfYksW1BzE3RujaUzwStekoHoyBGkyq9cpEPIJC2tLQcPrn294M9lwqhwvswAQlCzlkr/EbrFulKpjBgxYteuXa1bty7FsQ1c4OaMB89znwZ9JJKmEvYuVIWHCYMxczQu3MK7TzAyQLe2qG0PAKBU3GNi3bp1w/73PwDRbduqPH8u05HBOSnpU2goPXaMDBlS6hdYYpTSCxdw/jxNTY14966GpSUSE2FQ+jY89No1nD6N5GSqrk7q1iUTJnA2bJAdVKsWWbiQrliBiIINaLW0SIcOZOFCyYaUlOR9h3ZRSjU1NMeOmly60hrfjOzsrINH/n763FuyhRDiWrd+314DrSxtYGQpmjDBT5XzzswIgE1yWk/fkBo5gheNG9yzMo37EsvhcAb0Hfqdfw0ZhmEYhvkaEQCLFi1aunRpVUfCfMtiY2PNzc0l9yA4HE5SUpJ0xneOCOb3qJACgIMm1tcijXWhw+7KMgzDfIVSU1O9vLxevnxZeJeLi8utW7fMzStyFSRTvVFKO3fu3K5du19//bWqY2GY8iQSofkAvP2ocEDrJrh2oBwulJ2dfeDAgTVr1tja2s6fP79Dhw7lcFLmexYbS/v3p8HyCuXp6JD//Y+MHl3pMVWguBw0fEJT89ao19XGLfeKbXr49A06/agwoQGACg/n98DTowJjqEJye0MUs2FE2RMaZC4kebr/X7p4M2Li8ls8iCsfSJ7q3hIBaKyLm+4EAN20iTNzpuS0kvyAfFwu5/hxNGsmc2lKaXJysp2dnb+/f3F6rsXGI+IzdLThYFPKRiS0SxeOVM6o0MqKKzNVXFrqLpTLQUt3nN0FdbWix9NBg+ijR4r2RgqFDb98CU9OFvLVDmxLDA3ip6flfot19Tm1XFSHT9RXVSuq30cZJCcn16lT559//mlZwmIDYiER6D4BgSGAVGEGAFwOvJrh7F9QUlvic9770HzTJrphA4RCmQFZlBpHRSW3aqVy6RK0tUsRXonFxdGJE+m7d8jKAjAkIaGHuvowZ2dMm1aapIqEBDppEn3zBhkZkm3Ezg4zZ5J+/eSMDw+nK1bA35+mpUFVlVhYYOhQ0ru3ZD+ldMuO9e98XgOYMGZqk8bfdY23qKiI7bs3xcR8BsDhcGraObjWqd+kcTMzU3MA9NQpumYNPn8+Wdfhhr0VR0T/uO6tncOHjQ3n8mXo6iYlJaqqqmpqalX162AYhmEYhimByZMn79y5k80YM5XB1NTUwcEhICBA/FQkEr19+1b6c6MqBzNtyPpQCiAwA73fUAIMNCO76lRNwAzDMEyp6ejo3LhxY9iwYY8fP05MTJRsbNiw4ZEjR1g2w3du48aN6enps2fPrupAGKaccTj433j8vAxfkuTstTLHyjK/6zMyMnbt2rV+/fp69eodOnSoRYsWZT0jwwAwNSVbt+Lnn6m/f4Hi8KamZOjQbyybAcDW8PxsBhWCXS4Vm80AIDhcWTYDAL4AgaHfbEJD9bRyB2LiAEDdhWZ9VDhrnv/eKHKduqqqoonnQ4cOdenSpTjZDABMjWBqVGCLkgoWhcn01xAnXsikX5DWrcnRo8oPv/2YjpyFuATZAUIR7j/HpIXYv7YY0ShtF2HJ5brr6p47d27QoEFT5xlFRwpeeGelJAmNTbmNW2oYGFVMqwkpenp6u3btGjx48I0bN2rXrl3Sw+0EIefdr45P6uCTZilOZRCnNSxdQLcsLjqbgRsTY2pqSnv2LJzNAECdEGsu95O/v+vx40SmtodQiOho5OTAygoq5VTXJSODjhxJfXwkG/z4fCdtbRoWhlWroKEhnVtQtKwsOmIEfftWZjMNCcHy5VBTI927yx5ibU127gRAsrOhJidZ5vrNy+JshpbN23zn2QxZWVnLVi8QCgQA3FwbjBw6Vl9f6rdTcDBduxafPwMI0dcFYJucqp3DB4CwMDp1Kjl0yC/g06PH99t6dqjv1qhKXgLDMAzDMEypsYQGppLUr19fktAAwNfXVyYRfkFNHIxCXF6tQQocj6HZInLAtTLDZBiGYcqBgYHBpUuX3r59u3///tjYWD09vREjRjSTWrXGfJ8ePHiwdu3ax48fs9r4zFdHKAQhRayX7f8DoqKx6QCiYgpsr2mNFbPQ2K30V8/Kytq+ffu6detatmx57ty5hg0blv5cDFNYvXrkwgX8+SdevaKpqURFBVZWZOZMODlVdWTlTERxLDr/6QQruFb84mdLc6jwwBcoHMDlwPo7aMYlM9demVcsnA0QFlWsM+jm/bVC2rYtYqiFBaQmxaVf7N9//71u3Tq5u4qPEKIkp6Fk5yzY3UCuVdvlZDOIUYq7TxD+ueg3LZVqwCHXSBeXAwcODBo0CIC5Ja9b/0opRSClW7duy5cvb9myZffu3Xv37t2qVasi807S0tKunz//aPXq10FBn7OzE0SiTMohRFVFRbeZTaPHYS8X/06+/A4Led8sSWGG7OBgO1NTCAQ0Lk7RhRqrqj7OznZ98QKShIa0NNHSpeTFC5qQAIEAhobEyYksWgQbm1K+/jx05Ur6/r3kqRDwFwhqi7MlEhOxZQu6dJGbZyD/bKtX03fv5O+Lj8eff6JTJ6iqyh8g7yqhYcH/nfsHgKmJ2ZCBI4sZxjcpPuHLzt2bxdkMxkYmUyf+zC2YO0NXrkRU7m83nexsAKF6Oj6mhq6xCQDoy5fk9eujJw6kp6eFh4esX7O90l8BwzAMwzBMmbC7yUwlkcl5Dy5U1JRD4NuSzPbH3QQanAURBQHOxNFzX0jPYi1mYBiGYaqXevXqbSjcKpX5XoWEhAwcOPDAgQN2dnZVHUvVi4yM3Lx5s6+vL4DatWtPnz7d0tKyqoNi5MjIwrLNePAcXxJAODA2RPsWmD9ZYbf76aPQtS2WbkZwONIzoa2FurWwbKbsitsSCQoK6tKlS506da5du+bqylJ9mYqhoUHmzYO4J+W362M6YvKKJagT/GJbGS+3ST3YWiIgVOEAmxpo4V4JgVQxSilCQ+mlS4iJ4VR8z9NidrVAXrMJuXQkc4XW1sovBg+PwsvlKaWvXr1KTExsKy8fojhFF4rMVCg8QDRpEmfnTrmDc3tP7N1L//5b+WlDIpXtjY7F4bOYN0n5OcCZNEl0+zZiY+Xv1tLq8/PPv0yeHBAQ4OjoWMS5KsyoUaO6d+9+5MiR3bt3jxo1ytraulevXhMmTLAplCWQlJS0fv367du3N+HxWmdn/6KubqmlZcjhaBAiBFJEoi9G9PrPG68+e3blyhUfed84fmioh4fHqVOnWor/EhYIIBIpCqyLuvqJjIxxkvoN0dF05Eh8/Jj/pklOpsHB+PiRrF2LUnXNyEUpnjyRLs8TKhAYczg6kp+gwEBcvEj69i3u2R49guL3Ng0IwOXLpFevYkYXGxu9decGgUDA5XLHjZ6ipqZezAO/PY8e3z9x8lBGZgYAC7Mac2cv5BauBBIYKHnYzT/svalhDpe7r6Hz6uuPVUQipKTwjxyhIgogJTUlMSnBQN+wEl8BwzAMwzBMWbGEBqaS2NraSj8NCwsrPIZLsNEJAEkVwM2bJgoA4I9g2tP4276x9nWj587hyBF8/kyFQqKtTV1cOL/9BhOTqo6LYRiGqUa+fPnSpUuX+fPnd+7cuapjqWKU0nnz5h09ejQ8PFyy8dixY0OHDl29enUVBsYUFhaFgT/h7af8O/MhEXj5Hrce4b8dMFJQgNzRFofWl2cYQUFBERERWlpay5Ytq1WrVq1atZycnFxdXXV1dcvzMgzzHXiXlvuAAm2NYFxO9dqVU1NF+xYIDodQ3twlhwPPZtAqes18yeXkwN8fGRmoWRPF63dQoeiwYfTdO+Q1I8slEKAiizYVs1ODIjrFC424uRGpFA3pJIP9+/ePGjWKo7y8TzEoeiGUUtnUjeBgKEhoEFpZiXMalNd7AJCWoTQagkDFCTr5HB1Jr1704EFkZxc6AyEtW2r27Tvl3btly5YdPHiwGKerKMbGxjNmzJgxY4ZQKHzx4sXx48cbNWrUtWvXCRMmtGrVCkBOTs7OnTtXrFjRvXv3F0OH2pw9W7jAgDGHYx8X19Tbe+DBE8OmR9Y6uyQj/hzXcBbPYBLh6jrVxPzJuLJkzOTJk/MrlaqrEz09GiW/WkhPDY2ZSUkR+vrWACilkybRjx8LD6NhYZg3j5w/Dz29Ur7+hAQaHy+9wYLLzQbuZGd7ieslCIX00aPiJjQkJsqcTZZQSO/fL2ZCw8tXzw4d25uWlgpgQN+hNe0cihXDNycxKeHg4T0+H94CIIS09ew4oO9QOeXusrJoerrkmXVyWoegyEu1bNJUVWK0NaxS0gE8T/6SwcutixsSEmTQgCU0MAzDMAzzNWEJDUwlsbAoUJEwXumHHB0ejtcjnV9SAG/TsDcSY9iqxWpIJKI//URv3kTepyYK4MMH+uIF+f13eHpWaXAMwzBMdZGYmNi5c+d+/fpNmzatqmOpejNmzNizZ09mZqb0xvDw8M2bN2dmZm7atKmqAmNkCIQYMgNvCk0fiIR49haDp+PaQVROAfUOHTrExcV9+PAhICDA39//5s2bO3bs+PDhg729fZcuXX788UcXF5fKiINhvn5hWbkPCNBYt/KS5tf+io8BePBCdj02IWjeEH8uKO/rpaaKfvsNr14hJgZ8PgwNia0tmTWrTMu4y4zeuydn4+jRZP9+FF5nXDbiOf6SZjNkfZR9S2gXGZeeHnF3J1u2EC2twjv5fP6xY8eePHlSojBKJ//F1qypaAyxsaGXLpF69VBUToOagoYAEkbFmz0nCxcCoGfPFqjTYGBAWrUimzYBmDVrVt26da9du9apU6dinbEicblcDw8PDw+PxYsXb9mypXPnzvb29ubm5u/evXN3d79586ariwvt0EHJ10340bf/mMxbry2p4W5VrV8E8SuyA2pytLt9SGg6cVqWMP5cQMAH6fHUzQ3y0hQAaBMy3Nh4R0bGSoCePSvdEkIGDQ7GmjVk5cpSvmyBbDscDUKOGBoOjo8fpaU1VVvbmsstPEbZ2Yr8uePzle8XiUS+/h+vXr/4/sNb8ZYe3fq2b/udpkRHfY5Yt3FlaloKAH11zeHGVvXShSQiAoUr3qmpERUV8Vc/SV31gpPdQxtzAJp8gWl67j9+RipqoHwAKioqljWsKu1VMAzDMAzDlAuW0MBUEm3tAg0RMzKU5/yjmR4cNBGYAQAz/eipOPxXj6iWdWEDU57o0qX08uXCH0dpSAjmzycnTsCKfUBiGIb53n358qVz587t2rX7/fffqzqWqvfy5csTJ07IZDOIZWZmHj9+fPTo0Q0aNKj0uBg5Nh/A208K9z73wbHzGNqzkoLR1NRs3Lhx48aNJVvEC0nPnj3bvn37Ro0aLV++vGHDhpUUDcN8teL4+TNttpVYuVxVBef3YOZy3PJG+GeIROBwYGUOTw9sXlz05HHJxMXR4cPxQWreNDaWxsbSn34iM2eSkdWoA73Qyoo+eIA//ySzZpXjaUuXzSAjpR0HwDJgmdxLDBtG09KIsTEZPBjOzpLLyTSAuHbtmpOTU03FGQblQtkr1dVFSgoAmJoSJyeyapX0JKiSnAYLU3xW0CkCgI4m+nUtXnCEkEWLyMiRdOdOhIdTQmBoyBk1Co0aifdra2sfPHhwyJAh3t7eMkU9q5Cent6CBQvmzZv35s2bhIQER0fH3HZpfn5UUQcNAMC29L4P3qqJv6hEzUWlxmEqiBalnhFlv0vNJjXrndfWNZUez1mwgL54QaXaBOTjcqf27t3q5MmlGzfyLl5EVpacMRI+PiV8iVKMjYmODo2Lk97mpab23MxsQ2qqe0yMl5rabG3tZsU8m5ER0dWVOVsBhBDFzbNSUpKvXL/g/fh+WnpuOR1tLe3hQ8e4N/Qo5vW/MSKRaNff28TZDK2SM/rdfKqZkUkBamBAatcma9cWSGAiBDVqCMPCrjnaXKplncPlAlARisa8+qQq7l3C5dZq32lOvTqfo6MaNWiira1TNa/qq0X+zP1gQGc6V8R4hmEYhmGKxBIamEoiKJjTLafZWyH/upHmz2iWCAR4kAiPp/R1M9Z7otqIi6NXrihKrqdhYVi2jOzaVclBMQzDMNVKdHR0p06dunbtypopiK1ZsyZW8a3w2NjY1atXHz9+vDJDYhS58QACocK9Wdk4daXyEhoKk15Iunv37m7dunXv3n316tWGhqx6MMMolCn1Q21UKf0mJFRVsH0ZUtJw/QECQ2Fvg46toFcB00l0yhT64YOcHXFxdMsW0rQpatcu/6sWRVgw0z3/qUCAq1fxyy/lVfGmmNkMdlYIiVA2QPeWCMASe/Jz3iS7dLICWb1abrgyDSBGjhw5ZMiQ4oZeAThnztCPH6GiQho1gplZ8Q8c2AXv/eV0ihBzqw2PeiWJw86OrF4NQO4XzdPTc86cOQMGDHjw4IFqoVYOVYjL5TbKS7zIlZYGeTmpEv+pdMsWFliFQ3jmXINJ4ptfkUk4dBoTh0rtNjAgmzdj5kzq71/gRFpapG3bWlu3Ovr4XLt2rWtqahGxFjlAKZqWVnijFZe7QV9/mZ7eATW1QQcONP74cdOmTVZFLlnhcuHsDLkpGrnntSL9+xfenJKSfOP2lVu3r2Xn5L7tVFRUWrf06tG17/c87x4Y5BcZFQ6ge3BUDx+pN0liIn38GCNGkL174eQk2RzQo+sRdWGkdm4To3rR8f0/BpnltZAhtWuTnj1r8Xi1HNn8OsMwDMMwXyW24J2pJHEFc7T19fWLPMReE2cbELW8N2lwJqIUfKJmKh89fhwK2j3m8vWVranKMAzDfE8iIiJat249bNgwls0gERkZqXxARITSCRamEiWmlHVA5VBVVZ06derHjx/V1dVdXV3/+eefqo6IYaqvbKlPJxrl3OWgWHS10e8HzJmI/l0qJJsBDx7Qd+8U7o2OpmvWVMBVlRFt3SpUOglKY2JQfv/2UUqLU5th2UzUMC1yFARlqPLA5/MvXbrUp0+f0p+i7GrVIj170s5d7r7W3r42Yf2S+I3L4o/8lVTkcdNHoX1z8OT9jDjYYveqcg5zxowZ5ubmq1aV93nLnZUVFN/IEoIbTZS9q6gID14AAQH0zz/pggV0/358+YJ69cjZs+THH0mDBsTODk5OpHVrsm4d2bEDXO6wYcOOHDmCIvM8ypAIQv/4AwkJivZq83jTpk3z9fevX79+48aNL1++XOQJyZIlpHA3BDF1ddK7NwwMJBuSkhO9nzzYvuvPuQtmXL56XpzN4Fy7zpgfJ61btXXIwB+/52wGAA8f3xc/qB0tp+gFDQ2lv/wCkUgkEvl8eLtp69o/Ht8UZzNYpqTPfvh66jMfSTYDatQgK1aAx5Y1MgzDMAzzFWN/yjCVxNfXV/qptbV1cY5qpodXzUidR7k3ElRZgYbqo+A3tDCalkYSEmBsXDnhMAzDMNVKSkpK586dJ02aNKtc60h/7fhFtQ0WFL9LMVPBVIr6nFTkgMqkp6e3efPmYcOGjR079uTJk9u3bzcxManqoBim2uFIfZykx47R0LdwdCS9en0zn1lEp08jPV3ZiJCQSgpFQknxebHMTCQloXj3B8rLgK6wroF5fyAgBF8SAcDcBCEfZYclC2jhsgLFbGZx8+ZNZ2fnGjVqlEO4ZRAfJ/z7z8SIUIFQmBt2wMcc8QMlL4QQ/LMFs1fh8h2EfgYoAOjroK4Tdq2AvU05B0kI2b59e/369adPn24gNdtd7ZiaEisrcT+FbKiqIUd6Zw5URFxVKF7TYUFj/nd7huj6ByQmirfQHTvQujVn1SqS15dN5t02ePDghQsXxkybZnr7trLASv02Ewpx7RqU/PGprk5Gj1ZXV1+0aFGnTp169ep148YNNzc3Zec0Nyfr1+N//6NBQQW26+mRbt3InDkAYmKj7z+8/ebty+iYz9JDHB1q9+7Rv7aTSylfzjdHlZebqpKqIr+mUGxI0KPNf3jHRiYm5WalqKiodtUy6PzuKTcpr26HhgapXZssXw7W1Y5hGIZhmK9cdboPx3zTHj16JP3UxaW4H1HeShXPC82CcTWqQfhdo2pqRYzgclHkGIZhGOYbNWrUqLZt27JsBhlF3qav1vfxvzNFLt61qeJZKjmaNm366tWrDRs2uLq6rlu3bsSIEVUdEcNULxpSFSojbj2k3mcB0L/+Qps2nFWroGDG6CtCkpOVT7bTjAzC51fqK3VwACFQkgSgowMLi8qLJ0+zBrh9BOGf8eo9eDy4u8I8Lw3s3xg65j0FECjVXqCYeQwSJ06c6NevX7mFWypZmXTnusSoMNlkyimDozQ0yb3rGW06aio6lsvFxgVY9BP+u4b3/jDQQ68OcCtFu5K4OPr+PSgldeooaXthZWXVunXr69evDxw4sOTXqDxXOyzdHJgdLjTLhpom0h1FIUuy19QR+QLQUBHq6nKQJP9Acxp7IWOIc1rB1hJRUTh5kkZGksOHIa8rq6Gh4dChQ7dlZi6rWZMGB8s/taEh+emnUr4eX1+qvO5menr2jRs+Djb+Ab5xcTE9+nQ+eHSPV5u29es1srJUnNji4UHOncOaNfDxoSkpREUFFhZkwgS0apWZlXny1JEHj+5K/0Bpa2k3qO/eqoWXg32tUr6Qb5RH42a3710HoEJlM2UidbXO1bZ7Y2ZE/XKr8qipqbds3qZzx26GBkZISaEXL+L1a+jokI4d4eFRXm19vmHkz0/lPrKY4+lM1gSEYRiGYYqFJTQwlSErK+vBgwfSW1q0aFHMYzsZ5T/eGo59dcsxLqb0iKcnPX1aSS4/MTaGznddHpBhGOa7dezYsaCgoOPHj1d1INVOr169bt++nZOTI3evmppa7969KzciRqGfR+P+MyQky99rboL/ja/cgIpHRUVl7ty5bdu2HTVq1IULF/7880+LqpgpZJgiHT6D4xcQGw9KYWyAXu0xYSg4FdwS0zQnDdAWP37g0qK/91kA+PwZJ0/SqChy6JDcOcWvCNXQUD6AqKlVct4G6daNbtsGxR2XiKWluEIGIQQK8gZKmkxQfNYWsM77HSm5im9ejXbvZAgoeKWaBzxz5kyVt9w6fTilcDaDWGYGvXMlvWlrDTV1ZS/PQA9jBpT28n5+dOFCGhiI2FhQSk1NSc2aZMkSuLrKHe7k5BSsaM6+ggiF9MIFev06MjOhq8vp1w+tWikZPnM5TlxsmETzm/f6cmq94rjN5W8ex/2XtG9fT8f4/QX5x+7OnOks8pezQySijx9j/Xpx6YLCJk+e3KVLl6WbNmHpUnz5IrtbU5P064dGjZS/UEXoly/IyFC0l8/hXHOwvnHnfMYtoXgL4SApOf7M+X/PnP/XvqZj316DFFZT0NMjK1eiYM2JtPS0DZtWhkeEASCEONjXcnNtULuWS007ew7n6/7dW0EsDY05FCKCj8YG9aLjxRsTNNT/c6n5rIYJzctRcHRwatGsdeNGTTU08lKUdHXJkCEYMqRKwmYYhmEYhqkgFXzDgGEAAA8ePMjKypI8tbCwqFOnTjGP5RKo5L1Pzb76NTPfDtKlC3FwULibw4GXV+VFwzAMw1QbOTk5v/766/bt21XL0ND3WzVx4kR3d3dFexs1ajR+fLWcJP8uNW2Ivp2hLu9drKWB4b3hVLPSYyo2Dw+Ply9fOjo61qtXb926ddnZ2VUdEcPky8hCj/GYsQw3H+GdL3z8cOcJfl2Hzj8iKaViL23z72HJY/UcqdX3IhH19qYbN1bs5Sse6dixiBbplpaVFUseQ0O0bq0wU0RPDxMmiB+K8wmIlPINpPgndNKEpRoAJPJxJ7GUl+vWrZuZ4oIEKPhKFSnWlXJykJoqd0+wv/wESrHFG0zVNTgV9QV/+FD044/00SPExOTW54iNpU+eiMaOpTduyD1CTgxCISIiEBgIBZmgZfL+Pe3enc6cibNnce0a/v1XNGYMHTBAUZOU9Xtw+Kyc31FRHPOVWv97OHob2bFj9VziYCvnWEdRcH2Rj8JIBAJcv66oikmdOnW4XK6fszNZu5a4uFBJQhKHQ2rWJDNmkEWLinytihBzc2hry90VqaO1so37OWe7DJEQgIqKimUN65p2DiYmue/qoOCA9ZtWHj62V1GebmH7DuwUZzPUdXFbtmjt3FmLunbu6WBfi2UzKKJhaOSckQXgqaUpn8sRP1ji1fippSklhCOiLcOjl2iazp21qHXLtvnZDAzDMAzDMN8oVqGBqQwy5Rnat29fok/LagTiZQWJwnINiykLFRX8+ivmzJH7gT+zfv3btWv7bdhgb2/frl07XV3dyg+QYRiGqRJnz551cnIqfimm7wqHwzl9+nSPHj1evnwpEuUXj+VyuQ0bNjx9+jSnopcnMyWxeTG0tPDvJUTG5G+0rYGRfTF/StWFVTzq6uorVqz48ccf58yZs3379lWrVg0cOLDcJwgZphRG/IKbj2Qn77Jz8OAFBkzDtQMVVhjbz6/ma294TRI/i9Yv2FdGIMC1a5g166uuy026d8fOndRHwdSpnh6ZNKlyIwIAzqpVNCqKPnokW95PT48MHUq6d5dskOQ0VHKEMgjQzwybwwDgZAztYFiaeI4cOXL48GElAyilKWm4+QiBoXCsifbNoaNVKBIlXwqRiO7ejUuXaGwsBAKirY1atciCBbDJbwSQnipbpl7alMFRTVtrjJyiX/5f8PR0umABIiLk7IqKwrJlaNIEenoye2JiYpyd8+qup6WJli4lL17Q+HgIhTAwII6OZPFi2NmVT4QBAXTCBBoWVmBjZiZ9/BjDhpF//0XBOxhZ2Th4BukKahnECAyWfOh4EzA1wo5lmLII/qEFKhP0wxUjqiw1hkZHk7Aw2MrLhgCaN2/+5MkT5x9/RNu2nDt3cOcOcnLg7k66d4dWoTdNidSqRSwt6SfZevifTAx2NK6TxeMBsK5h3aN7PzfX+jxebi5FfMKX+w/v3Lh5OTsn++79W/4BfhPHTathYaX8Uq/evHjr8xqAe0OPCWOnsb94i6k1T/MDRGmqKtsau+pn53hbmwEggHtUXK9PwaaEy1m0qqpj/EYU2fdB0jmimB0iSjqeYRiGYZgisYQGpjI8ffpU+qmnp2eJDu9qTP6JoQBORNM0IYaak27G5RkeUzqkQwesWIG1a2lAgGSjQEdnFqWXfXxC+vUTCoUcDsfGxsbLy2vHjh3q6upVGC3DMAxTOY4dOzZy5MiqjqL6Mjc3f/DgwbJly27cuPHlyxcAxsbGHTp0WLRokZqaWlVHxxRACFb/D9NHYvtR+AWBQ1DXCZOGwsSwqiMrNicnpzNnzty9e3fWrFmbNm3atGlTkyZNqjoo5rt25R7uP1e0FBnP32LvSYwdWCGXppcuOfm/kTwNMZWdO6QxMSQyElZFTMtVa1wu+eMPTJwoO1MLQEuL9OuHNm2qICoejxw8iA0bcO0ajYkRl/cnlpaYMEE6m0FCJq2h3PtNFOeEA8zI5jAKSi99jPDj5ejr6ZqamhZ5FICwsDAbG5viXGXSAtx5gvDPEInA5cC6Bto2w58LoVqcspR8Ph09mnp7S0oXUAABAdTHhyxZkj+sqEwFcYiUUumchrJ/wem2bTQwUOHe4GCsX0+WLZPZ7ufnN27cOACIiaEjR+LDh/w4kpNpSAj19eWsWoUS3k2SH8PcuXJ+RsS7Pn6kCxZwNm+W3njtAYLlD88VHI64BJgYonUT3DqCeWvxzg+JyVBRgYUJ+onicE9pQFlZSFFYoKZJkybPnj378ccfweORDh3QoYPSc5UEIejbFxs2QKqiapie9rYmdXO4XEJpdw397vNXyCQfGBka9+7Rv3VLr30H//L1+xj1OWLFmkUD+g71bK1s5dK1GxcBaGtpjxw2lmUzFF+jmf+zWbc0TEv9o6mBeIt2Dn/sy4914hIBkJYtwf6uYxiGYRjmu8ESGpgKRyl99uyZ9JaS3khd44RzccgSgQIX4nAhjpqqYl9d0kq/PONkSoF06QJPTxw5gmfPwOcL9PV7PH5889kzoTC3mIZIJAoJCTlw4EBAQMD169dZTgNTzSUmJu7YsePVq1d8Pt/e3n7q1KkOSlqrMAxTCKX07t2727dvr+pAqjU1NbUVK1asWLGimixFZZSrYYbff67qIMrG09Pz6dOnBw8e7NWrV//+/VetWqVVxjWdDFNa+/5FaprCvVk5+O96RSU0ID7eKDXBIC0pUVsfQJC5faHLK5tT/Gq4upL9+/Hrr9TXF8nJAKCiQuzsMGgQmTixyqLicsn//ofZs0lYGFJSYGEB4yLWKFRJHoOEmzbMVBGy9MfUlzc76GpmpaWkpKRYWlra29s7SHF0dJT8OvXx8Tly5MiePXvWrVs3a9YsJWFk56D7OBw6A0mpJqEIIRE4cBqBoTi/Jz+nQVHMolmzcO+enMyg8HCal9AgEtHf58QlK64LQAjsahXoq1RuX/NXrxRmLYl9+CCzgVL6/v37OnXqgFI6aRItNAAAwsPpggXk7FkYli2v0N+f+voqG/DqFbKzIZVm+tIHfIGSAxCfhODw3HxHE0PsWQ0AfAFUeABAjzrS+0TZ10RXF+bminY2bNjw33//VXb5wijF69f02jWkpqJOHdKtW+GSGGJk8uTckQIBAAEhfzdyyeFyOSI6PpM23rIJCpIPjAyNf5k+7+KVsxcu/ZeTk3Pk+H7vJw96dutbx8Wt8F+2OTk5gUH+AFq28NTUZH+BlADHzW2yh+faVw8TVXkA6sYmjHjrZ5CZDYDUqUO2bavqABmGYRiGYSoPS2hgKtybN2/ECxDFtLS06tatW6IzGPJwvwnxfE4z8lpOxOag2yvaUg8n6xMt1m6vamlqkvHjMX48gPn/+9+t588l2QwSlNKHDx9Onjx53759VREiwxTL5s2bN2/eHCi1nOjYsWM9evTYsWMHV1HfX4ZhCgoNDdXU1DRXfE+WkcZSGZhKw+FwRo0a1atXr+nTpzdt2vTcuXP29oVmcxmm4sUnFTEgoagBpefkBEKco/y8nTwApKprJWgbGKZJzfcqnVP8mtSqRU6dIn5+9M4dpKaifn3Spg1UVYs+sKIRoqiofnVDgMa6iJ6wmhhabHLl9DFFdnZ2eHh4YJ6HDx+KH6iqqmpraycmJpqbm/fu3fv58+e2Rb3GWSvw6CVEhdpBiER4+AJzVuPPhUqPDwnB/fsKZ8fDw0Xjx5NduwDY2qtERyichzc243q01BA/Luf0kQwFvRkUDwgNDdXV1TU0NKQXLijsmQLQkBC6ejVn7dqyREfv3MnN9VEkJgZ+fnBzk2zQ0S7inKo8aBRau6EifcOVy5VtuSKFWFrCxETRXldX1/fv38vZwecjO7tJ27aF9zwVN5JITwcAQui2baRLF/Lbb3KKdnz4gIAASWzeNubR2poAesYkNj52GjxlN405HE6Prn1qO7nsO/DXl/i4oOCAP7eu1dPTNzI0NjMxc3FxMzQwMjYyNjQ0Tk5OFL/HLGtYKzkhI5fx1J/W3q0XuG2zYWi4XkwsVFVhZ4dGjciKFdAu6q3JMAzDMAzzDWEJDUyFW7dunfTT5s2b85R+KJLLSRORrcm9JCwLoq9SIP7s/zAZ9g8oociiMFHFu+ZEnRWuqzoCgeDChQsCBZ/SKaV37txJSUnRLdiNkmGqiQ0bNixfvjwpKUl6Y3R09L59+5KTk0+cOFFFcTHMVyYiIqLI+/gMw1QVAwODQ4cO7dixw9PT886dO6wKEVP5OEXlcVVcJXLSrRvdts0+JkSc0AAgzNhKOqGBWFmVdeV3teLkRJycKvmaHwOw+wTCP0NNBR4NMLo/dL7axdg6PBCjGgCyRACgpqbm6Ojo6OgoMywxMTEzM1NXV1e7eDOLGVm4/VhONoOYUISbj5CVDXXFTajowYOQWjEih7+/+P/7jdANDeRHR8r5hK6uQVq109TQrJjESg2Nkg7w8fFxEycQnDsn3f6gMCK3eEOJpCmuEiPG5yMzU3rDD22wYQ8SFGdBWJiitoIsQXrwIF2/Xkk2A/T0MGmSknCMjIxUVVU/f/5sYWEBACIR3bULly97REUpOsQjMhI6Ok/ECQ2UIiyM7tuHqCgiU0QtNZX+9BP185NseGppBsAoI6vT64+iuXM5mzYpCUzMydF5ycLVl66cvXXnWlZWVnJyUnJyUlBwgPfTh+IB6urqdV3q5T5WYzU7S8XT08HTE9HRCAuDhgacnMAa1ZUr8uenChpczPF0pnOJzskwDMMw3yeW0MBUrPPnzx85ckR6S//+/Ut3Kg6BlwG83ElUNsZ/oA+SgLybCwBic9D9DdoaYGINGEstPskQIjwLeiowrwYrUr5tr1+/Dg0NVTIgLCzs5s2brVu3vnnzZmRkpJubm6enp2p1WCrEfPdiYmK2bNkik80gJhAILl++/N9///Xp06fS42KYr09aWpqOjo7cXZTS0NDQoKCg0NDQiIiI2NjYuLi4hISEhISE9PT0zMzMlJQUgUDA5/O1tLQsLCxcXV3d3d1bt27duHFjViWFYcrR5MmTAfTq1evp06eamppVHQ7zfbEwLWKAacVlFBgaEi+vmnHhkg3hxlYNQt7lPjEwwNSpFXbtb18OHxMX4MYDfMlLETl9DXv+wa8TMbRnlUZWWvH83Af6Sm+bGRgYGBgYFP+0j14iNFLZgNBIPHuL1kq6dCqexhajaWkkNRU6OlranHEzDfZtTfocxhdJlWDQ0ee0bKvVoUeFre2uUwcPHyobUKuWzIb379/nFvIsMtsgNbUsoQGAmxtVUSF8vsIBhoaoWVN6Q91acHbAo5cKj/Con98opICYGLpjBxISFB6po0OGDSNduyoPuWHDhs+ePevZsyeys+no0R55OSsAnkRHAyA2NmTlSrRuTXv0oG/fNjU3ByD+X/EA5OTQ69dx4gQZNEhyLF29WjqbAUCChhqAmkmpXIEAd+/C1xe1ayuPDYCaqlqfngM7d+z+/MXjF6+ef/L1EUnl7GRlZb149VT82NT0m6iCU1XMzb+RMkIMwzAMwzClwhIamAoUExMzYcIE6S0mJiZDhw4t42lrqOFiQ9L5JX1cMEH+WRJ9loS1waivTVy08IMxlgfRoEyIP7nr8WCgguhsZItgpob9dUlz+T0EmVKKjIzMLLiOQYZIJFqyZElCQkJERAQAVVXVmjVrDho0aMmSJazmNlO11q5dGxISomhvamrqzp07WUIDwxSHiopKTk6O5GlCQsL169fv3bv37NmzDx8+GBoa2tvb29nZWVtb165du2XLloaGhoaGhlpaWhoaGnp6ejweT1VVNTU1NSoq6s2bNy9evJg4cWJMTMzUqVPnzp2roiL3VjHDMCU2efLkhw8fLly4cP369VUdC/N9mT4Kt7zxRcHsno4Wxg2Sv6tckN9/t1/+l+RpmLFV7iMDAzJqFOnQoQKv/U2jFAOm4cbDAoUHKIV/MOasgYhieK+qC660/NJzH9gUVW6gRCKiIFRQnkGML0C40owFWuSSAB4P6rnr4C2seHOWG107l+7/MTs7k3K4MDTmdumjY2FdgTcDycyZuHGDBgfL32ttTWbPltn44cMHLy8vAEX3RinzwnTi6cmxtaUBAQoH2NgUbgCxZQn6TpafjFLfGRt+k38qunEjIiKURVO3Lpk3r6iQ0aZNm7t37/bs2ZP+/LMkmyE3U0F8obAw/PYbZs6knz5JdknSGnJHZmXhxAlIJTTg1SuZC5mnZXzRVP9gYpDJ42rEx9MDB8jKlUWGJ6apodmmVbs2rdoByMnJSUxKSEiMj4uLefbi8SffDwCcnerUsLAs5tkYhmEYhmEYRgZLaGAqilAoHDZsWLTURywAa9asUbRws6SuNiLD3uHyF8oh4Bds+Pgmjb5Jw/GYAhuTBUjOK/IXnY0fXtI/nMgES0RmQ4sDfTZFUmY2NjZaWlrp6elKxrx9+1byOCcnx9fXd+3atX5+fseOHav4ABlGoU+fiqgBGFXUQiiGYcTs7Oz8/PwAXLt2bdOmTQ8fPvT09Gzbtu3w4cNdXV2L+TeAmpqasbFxvXr1RowYAcDf33/mzJmDBw8+depUxUbPMN+TTZs21alTZ/To0a6urlUdC/Mdca+LHu1w+Az4heqvczlo3wJdvSry8jxe7dmT8Tz3WaS5DSwsiJUVpk4l7dtX5IW/cbuO4d4T+W0U4hOx9i/06lBdek9kZGS8fPkyOTm5ffv26uoKq9+HZSE0CwA0uaj1/J7o3FmSmgp9fdK/Pzw8yhKAvS1UVZCjuDqAmirU1PDqPSxMYS47qw4AxMuLnjsHoVDRGYiZGaRyQHkqpGs/baDC6jEUpquL+fOxaBE+f5bdZWqK2bNhbCyz+ePHj+LqQahfHzdvKju5ZZlnxFVUMHQo1q+H3HsXJiZk1qzCm+s44tgmTFmE977g533ttTXRyBVHNkBX0Vc3KEh5LERJKwopTZs2XbFiBXx9PZ49E295UvBWGwAaGoqNGyGVWPwkOlomp4FGRxM+P/ftIRLRZNkuGl4hUT6mhhkqvLt2lj8EhKHQVYpJVVXVzNTczNTcpXbdNq3ahYQGJSTEu7k2YEtZmOqpLB0fJB0lWNsIhmEYhqloLKGBqSibNm26WfCDaPfu3UePHl2OlzjiBoAA+OElvJOpomFcAgDCQvv/50fnBUAgAgB1Dmbbkl9scwczpVC/fn07O7v379+X6KisrKxz585t3bp12rRpFRQYwxSJr6TiKABAULw7TQzDODg4UEqdnZ1VVVX/97//nTx5suwF7WvVqq47JSEAAQAASURBVHXmzBkPD49Tp07169evXOJkGMbIyGjhwoW//PLLtWvXqjoW5vuydQkIwfmbiJOq02Coh3Yt8PfqCr+6vSYHuSX8ENutD2d2H+ixwn1l9c9lZOUo3Osfgt0n8MuYSgxInsjIyOXLlx8/ftzZ2VlNTW3t2rV37txRNL16ICr3TdIq8AVv1ThkZoqf0/PniZsb2bat8Ar+YmrWALaW8A9RNmb6UmRkQU8H1haYOhyDexTYS3r0wI4dVFFCtqoqunUrXWzliPzwAzE2psuX08BAiGfNdXWJvT2ZOxetWskMppR++vTJxcUFABk/HmfOUEV5AIaGZMqUcghv/HhERNBTpyAzo29uTqZOLRyhWMM6eHACp67i4m1kZsJAD0N7wrOp0itlZxcRSo7inxwpXC5XKBTSQ4fET2WyGZpK2hDk5EBSjyFvZFPpJgUxMQgMhLMzAHA4hMORuU/mGpugk52Tqqb6xtzoh4AwlFPTNztbeztb+3I5FcMwDMMwDPPd4lR1AMy3KTU1ddmyZdJbzM3N9+zZU0GXu9IIyW1JnCfxMiQmqrBQgzoHXAJHDTxoQhK8yBdPsqk2aWtAhpmTP5wIJ++uhSBvEUmWCL8H07reNFPhOgemCBwOZ8CAAWolrwCZkZFx4MCBigiJYYrJyMhI+YASdcZlmO9KTEzMnTt3/vrrr59//vmHH36oWbNmZmbmqFGj3rx5M2LEiLJnM4ipqKgsXbr0jz/+KJezMQwjNmnSpM+fP7PaJ0wl43CwbSku/I1hPdGuObyaYWA3nN6OQ+sVNKEvV5pcaOTdBUnW0GXZDGVHKWLiihjz7G0RAyrarl27GjZsaGho6O/v//jx4zt37sTExLx8+VLu4KBMbMvrEjDswh5I91VMS6Pe3nToUNmJ8GJTVUGP9lBRvLYoOwcJycjKRswXPH+HGb9jjkyij4oKWbAAZmZyDuZySYsWZOzY0sVWzho3JmfPcs6cIWvWkNWrOf/9R86fl5srEBMTo66urif+YdTWxpw58vNFNDVJ375o0qRcoiNLl3J27CCtWhF7e1haklq1SMeOnMOHyahRSo7icjGwKw78gX+24q8VRWUzANAuqjCGVrFKl1y5cqV58+YeV6+iYDZDU3PzAvkK8jZKt59ATg6dPBnx8bn7TE1ljo3TVE9VUwWgIa6iU7duccJjGIZhGIZhmErAKjQwFeLMmTPJUp/wORzOkSNHzOR+5C4/qhycrQ9xzQYZHIJRNTCqRu5TBw0y4A0Vpy4QyQod4HM2mj+ne1xIY90KjfSbtWjRordv3168eDG74EIEDocjkluBNE9ERER0dLR5oY/iDFM5xo0bd+nSpZSUFLl7CSEtW7as5JAYphoSCARhYWFBQUHv37//8OFDUFDQu3fvcnJy7O3t69SpU7du3RYtWtSpU8fZ2ZlbTsu5pHXv3v2nn356+/ZtvXr1yv3kDPN94vF4u3bt6tevX5MmTWxsbKo6HOb7Uq829lR8PQa5tHnIzAGAFJbLXh6EIhRZy6wKi52lp6ePGjUqODj43r17zs659cAJIU2aNPnw7p27hQXU1CCV3Jwpwpj3uesc6oX4dH92ufA56adP+PVXsmNH6UJa/jM+BeL6QxRVJA4AUlJx4D80qIOhPaW2enpyNmygy5dTf//83hMmJvD0JGvXglOdVi45OhJHR+VDPn/+XKNGDclT0q0b0dSkq1fTgIDcAgYcDrG1xeDB5VKeIV/r1qR1a4j7PvCU3R09cx3HLyAtHTwu6jph1lgY6hfvEi1b4sED+e1YAHA4xcnP+PTp0969e589eyZTA1WStZCf4lCjBjIzm6qpQarNhAwaEIC5c4l4uVGPHnjzRrqMhGZeNyAhh+Nft3ZtpekdDMMwDMMwDFOZWEIDUyEeP34s/XTMmDHt2rWrqmAKa2+Iz55kVwR80vGLDSzUMMKH3kkEgOAMtH9BOQSmquhrQlbVqupYvyqEkH///XfZsmX//PNPSEhIRkaGurq6nZ2dqqrq27fKVuWkp6d/+fKFJTQwVaV9+/atWrW6dOmS3L1169ZdsmRJ5UbEMNVCcnLy48ePX7x48erVqw8fPgQHB9eoUcPZ2dnFxaVJkyYjR450dnYussBJeeFwOCNGjDhy5AhLaGCYctS8efO5c+d27Njx9OnTddlCTOb7oJ4325vOEhrKA48LPV0gStmYGqXsz1BWcXFxXbp0adCgwcOHDwuUEgwKMnjxIvHRI9GmTeBwiDgVYPbseKiMfk9fpQKAmiBny945HCp/Kpq+eUPS04u5vF4Gh4OTW7FsK87eQHgk0jOhrYlsvsL8hpRUbD9cMKEBQJs25NIlXLhAb98mfD5q1CAjR8LWthTxVLmEhATZvyfbtiWtW+PuXTx4gMxMuLuTrl1L99UuFsXZDPGJGDIDL94jI69Ox9X7OHMNs8ZizMD8YSIRHjzDTW8IRGhaH51bQ00VkHTQ+PhR7smJoyMpqvNmcHBwly5d1q1b179/fwBPYmNlBkhnLRBLSxgaPrl6VaZsg7jxhCTFgfr4kORk6OmRkSNx7Rp98AA0d5mPdg7fOCPri6b6J2P9T8bo+eh2j659lEfIMAzDMAzDMJWDJTQwFSK24KesDh06VFUkiqhx8JPUOrSzDcjuSMz2y/0UJ6KIzsb2CPoyhVx1r5oIv1KEkMWLFy9YsODNmzdhYWE1atRo1KjRunXrlCc06OjosGwGpmodP368e/fu3t7e/IK3EuvWrXvs2DGtirt9xjDVTHh4+KNHjx4+fHjv3r3AwEB3d/cmTZr069dv0aJFTk5OpegrVI769OkzfPjwNWvWVGEMDPPtmTFjxsePH9u0aXPx4sVmzZpVdTgMU+FU8ir6ZSsrIceUQAMXvP2kcK+RAcYPqcRo8qSkpHTq1Klr164rVqyQ3k6vXqVLlqhFRGRxOOICADQ2NjMw5G+++ca2PyYIct8fqw4vrRfio/Dsnz/DxwdNi2w5IB+HgyXTsXAq3vsj+gtevMPyrcrGh31GZDQsZT4xq6iQPn1In69+vjkjI0POpy0ej7Rvj/btqyKiXJlZ6DURLwq9C4LCsWgTNDQwpAcA3HiIBRvhH5yb9KCiAkdbTBuOMQMBFRWyZQsmTKBBQTInIXZ2ZMMGaGgoCSAsLMzLy2vevHkjR47csmULAGJhQSMjkVeeoUANBlVV9O5N+vWjXbs+CQqSzmCQ9fkzffWKeHmBwyF792LmTPrwIZKSxDvTVFXzAwgPKfKrxDDfHvKn4n/SyukoOtO5FJdgGIZhmO8cS2hgKoRMz+zPnz9XVSTFN94SWhyyNIjG5kBya+txCr2TSLwMqjKwrxGXy23UqFGjRo3ET4cOHfrnn3/GxMQoGm9tbW1sbFxZ0TGMHDo6Ojdv3ly3bt25c+diYmKEQqGRkVHTpk1XrVqlx5orM9+ctLS00NDQsLCw6Ojo6Ojo2NjY2NjYgICAwMBAVVXVJk2atG7deseOHY0bN1ZRqfh+5sXWqFGjhISEqKgo6brEDPO9CwmhPj5QUSENGxZuhl1MO3fu7NWrV+/evX///fdx48aVb4AMU93w8zoOln97pO/VytnwfgX/EDm7OBy0aw5Xp8oOSSgUDhw4sGXLljLZDIiKwtKliIhQIySLUgCUkKOtBiwb9GusrjEEAECARQkvRt86pOwCAgFNS5PT7bIkuFzUc0Y94M4TyQp5+ZJTERlTKKHhWyEQCHhKOz5UlcV/4uV7+bviE7F2N3p3xOU7mLUK0XH5u/h8fAzA/PWI/oL5U4DatcmpU1i4kL5/j4QEUApDQ+LsTJYvR1GLOn788cdp06ZNmjQJ4eHiLaKoKPnvOi6XtG5NRowAIWTcODp/vrLzikRITc19rK5Odu4kr1+LDh9GfDzlcDTURFlCvra2Tl0X16GDRyuPkGEYhmEYhmEqTXX8zMB8A2rXri39dM+ePdOnT+dUq1aO8gy1wFALAiA0C40eUwEFgBVB8GJFGsrGxsamdevW//77r9y9urq6U6dOreSQGKYwHo/366+//vrrr5RSgUBQreZxGabUEhMT379/HxgYGBgYGBQUJP7ftLQ0Ozs7Gxsbc3NzU1NTa2vrRo0aOTo6Ojo6mphUUVXoYiCEtGzZ8t69e4MHD67qWBimGnj4kK5dS4ODkZgIgJqaEkdHsnIlHBxKcbIuXbrcvXu3d+/eHz58WL9+PSFlnKdjmOpLUphBrbp/PP1qGBlg9yqMm4eAkALb1VTRugl2r6yCkJYsWSIQCP7880+Z7aIVK8RzwzqEfBGJRIQzbdwfx1oPkAyw52T/4abewV8oUldHVpbCC+jrE3v78orWoqg/vjQ1oK9bXlerdlJTU2WWxFQTyhNN/INw8DS2Hi6QzSCRnIpdx9G7I+rUAoyNyY4dRCBAaCgoha0tivFJ89GjR1FRUb/88gs+fqQTJog3ErkBmZjAy4usXQtCAJB69ajyr6eODil4yw4NGnAaNBCJRPsP/pX49CEAj8bNhwwcWWSQDMMwDMMwDFNpWEIDUyF69Ojx22+/SZ6+f//+4MGDo0aNqrqISsZWHZKbuO/SKMBu6ZbVvn37IiIinjx5Qgt+AtfR0Rk2bNiIESNKdLbw8PCFCxf6+fllZWVpamq6urr+/vvvrMYDU14IISybgfl6JSYmPnny5OnTp0+ePHnz5k1aWpqLi4ujo6ODg0OnTp0cHBzs7e0tLCyqOsxS8vLyunnzJktoYBj6zz90zRpId3mLjaWxsRgxgmzdirwqWSVSu3Ztb2/vnj17jhs3bvfu3dU/F7nCCQTw9qa+vjAzIy1aQKbFO/P14PPpp7fZIQF8TW1OnfpqIppbmoElNJSjpvVx5wjmrcObj0hKBo8Hc1P0/wETh6Dyf5dcvXp1//79L168KLzun/jltpm04XKf5uTsbztMks1gFR856/y2oWZU3XM1GjcmtrbU11fRJYiNDWrWLK+Ae7bHH7sRF69wQA1TONqW19WAzEz699949gzZ2dDURPv2ZPBgcKusZMn9+/fd3avTIpK0NHr3btan4KbhtmHUM5nIzyURirD7hGwSj7SYL1ixHUc25j3n8UqUcXjx4sVBgwZxKaU//0xDQuSXc9DQIL17k2nTYCPVUbVePWJrK052lIvY2MBJTtWUoycOPH76EIC1lW2vHv2LHyrDfKuK0xhC0mmiRIMZhmEYhikFltDAVAg3N7c2bdrcu3dPsmXBggUDBw6snnn3cvFIbjFSpaUfmeLS1ta+devWTz/9dPfu3bCwsJycHF1d3Zo1a06cOHHy5MklOtWuXbtWrFgRFhYm2fLw4cMbN26sW7eud+/e5Rw3wzBM9cbn84ODgz99+uTn5/f27dsnT55ER0e7u7s3a9Zs/PjxDRs2tLUtx/vfVa9Xr16///77pk2bvqK/KBim/EVF0Q0bCmQz5KHh4Zg7l1y8CKke2MWnr69/+fLlPn369OjR46+//rKysipzrF8runkz/vuPhoUhJwcAtbAgbm5k3ToYsF50X5mrZ9Me382MjxUKhRTA1f84mQONocIBwGMJDeXKyAC7VgAAXwCVkt9qSktLW7x4cVBQUKNGjcaNG1fq5MvY2NgxY8YcOXLEtHAXHoGApqWJH7ZQU5uRlBTt6C4MfMN1qD/83om1Bxdp5GSSTp0AgMvF8OFYuza/Mr80Q0NMmVK68OSytUTDOrh2X/5eHg9dvcovL+TePbp4MQ0MzC8+cPs2Dh8mW7bA0bGcrlECISEh//33n2xnkKrC59PffqMPHiAyUk0k+hOc2cTiHq/5dPXVWVCTGWtKvyQlGijvXRMSWfpYbty4sXDhQnr4MP2keAY0M5NmZxPpbAYAhGDMGKxfL/8QPT3k1XuQdu/Brbv3bwKwsrT5ZcY8TQ32lzbDMAzDMAxTvbCEBqairFixonXr1pKnkZGRBw8enDRpUhWGVHx8CmHeY8vS3A1m5NDQ0NizZ09WVtarV6/i4uIcHBzq1q1b0pOcP39+0aJFMTExMtsDAwOnT59uZWXVuHHjcoqXYRimWkhJSUlJSUlOThb/b1xc3JcvX0JDQ8V5DGFhYZaWlk5OTs7Ozl5eXnPnznVxcfmG11Xb2tp27Nhx7ty5W7ZsqepYGKbKiNauRaTCSRLq54d9+8jEiaU7uZaW1qVLl1asWFG/fv2WLVu2atWqRYsW7u7uGhoapY336yOaORMXLxaoNv/5M/38GQMGkOPHwaqCfT2O7Ul++iAzJzs/Rz09XSTiAyqA8nlIpgxKkc0AYNmyZeHh4aNGjbpx44abm9vEiRN//fVXHR2dEp2EUjp69OhRo0Z5eXnJ2c3jER5P/G6w5nL7aGgc3Poz39hKc/XFEXeOa+RkApBkg5FRoxASQv/9F8nJBU5iZERGjybdupX4FSq1dzU6j8J7f9ntXA7aNMGS6eV0mVevRLNn4/PnAhsFAurjg7FjyT//wMysnK5ULJTSsWPHzpkzR072SeUTCOjw4fTJEwhz7wYRiKxp5FD+KQdRSDfN4+KcBjMatyZraT3Rez2aMoLsioSy2hJZ2XI2pmfi/A289IG6Brp6oWl9yO3yFBgYaGVlhdOnJfFIexId3dTcvKm5+dOAgMJ7PdavB/Aku9DlDQ3JyJGkb1+ZzaFhwcdPHgKgr2cwc9ocbS1tJS+KYRiGYRiGYaoES2hgKkqrVq369et36tQpyZZdu3Z9LQkNy4KQk9daNSKnSkP55qirqzdv3rx0x1JKly5dWjibQSw8PHz27Nl37twpfXAMwzCVhVJ6+/btCxcu+Pn5JSQk5OTk/2OTk5OTnp6elZWVmZmZlJSkra2tq6urp6cn/l9jY2NjY2M7OztPT8/atWs7Ojqqlmod9tdr27Zt7dq1Gzly5Pr1601Mimo6zTDfIhIYqKyEmEiER49Q2oQGADweb/HixTNmzLh27Zq3t/esWbN8fHysra2DgoJq1qyZlZWloaGhra3dv3//X3/9tdRXqbbo8eO4cqVANoNkl68vpk8nR49WflRMKbx9kfXCO0s6m0GMK8rdksNq8VUnz58//+2339q3b9+rV6+5c+cuXLiwdu3a8+bNGz16tLZ2cadXt2zZEhsbu2TJEoUjLCwQEiJ+uMPAgDN+3dHWAwBcaPKDR8ALcDho1UoylixZQjw96c6diIigfD5RV4eNDZk5ExWQQ29kgCv7MOZXvPqALwmgACGwNkeHlti0qNzaQdDFi2WzGSS7goKwYAHZvbt8rlQ827dvz8zMnDVrVmVeVBG6dKl0NoMEAW0qfLEx67fJ6uuaCV7syv7ZQRQs3qUvSFB+V1VHS3bLmr9w+AyCI3Kvs/0wXOyxcQEa15MdmZmZ6eTkhIwM8VNJBsOT6GjpYR6xsc8KHtikSRPxA86OHXTrVkREeGRlAXjq5ERmzICHh8yFcnJydv29lc/nc7ncieOm6enpK3tJ37QS9Q5gGIZhGIZhKhlLaGAq0JIlS06fPk3zKhm+evXq06dPzs5fwQcDM6m5oWwRKCAvY56pbC9fvvTz81MywM/P7/Pnz19vb3iGYb4TN2/e/PXXX7Ozs4cOHdquXTtDQ0M1tfwytioqKtra2urq6hoaGnp6et9wuYXS0dfXv3///m+//WZnZ9ewYcO+ffu6ubnVrFnT0tLyu1pBznzX8qY3FMrMLPtF9PX1Bw4cOHDgQACZmZkBAQF2dnZRUVFqampZWVkXL168f19BefSv3dGjSE9XtJO+fUs+fUKlfKIRCAR37979/Pmzmpqavr6+qqqqh4cH+0VXfLcvZ2RmiApv5/JzP59+SWWf86oRDocjuXVgZWW1b9++169f//777wsXLnR3d9fT00tNTfX19W3ZsmWTJk0GDhxYuCfOq1evfv/9d29vbxUVFYWXGToUb99Kfsb7PLkgTmj4t3nvxSdW8xwdSP/+Bca3bUvatgWlJCUFenrl93LlMDbEuV0IicDZ64iMgbMDeneEoX75XeD9exoYqGQ/ff+epKdDq9AkfMV4+/bt0qVLHzx4wC2vfI0i5eTQ+/fx/j10dUn79rC2zt/F5+PuXbm1EAAQ0DZC7xo0ZkfObEk2A4Augps3eF45UPh+q1/w34oZy3DkHNKl/g1Pz8BzHwyZib/XoE2TAoMFAgGPx4O6uqKTi1McIJXBIO3Zs2cASMuWANCkCQBy5Ijc81y9fiE2LgZAn14DHR1qK7rc1478+Ul5mgLLZmAKk7wryn0wwzAMwzClwBIamArk6uratGnTx48fS7acPXv2q0homGaNhYHIW7rD7nJVF97e3qlym5jmiYmJ8fHxYQkNDMNUWw8fPly2bFlwcPDvv/8+YMAAIrfCLFMULS2tP//8c9asWTdv3nz16tWlS5eCg4OjoqJ4PJ65ubmpqamJiYmFhYW4GYerq2vt2rUr7145UwwCgeDIkSPXr19/8OCBs7OznZ2dm5tb8+bNGzRowDJ4ikWzqM7Wiuc/SkdDQ8PNzQ1A7dq5Ux0fP358+PBh+V6lWkhOpgqWL+cPOHOGVGRpiszMzGvXrv33338XLlxwdHR0dHTMyclJSkpKT0//9OlTv379Ro4c2bJlS/YviHKUIjFeIHeXWlZulkNioeINTBXS0tLKKJit1aBBg3///TchIeHly5cpKSm6urrR0dEikejRo0cNGjT48ccflyxZIulJERoa2qdPn+3btzs4OCi5CundG9ev08uXwecD8Po/e2cdFmXThfF7NuguRUIQwcZA4TPAxu7G7u7ubrG7u9DXFgMVxQYDkxBQUFK6Y3e+PxZxgd2lQXR+l+977c7MM3N292HjOffc56NbhdiIMHXdEI0KL6zbNps0CGIaU7HDSEmrGbIwMcTU4SUyM338GHFxskaEhcHHB/Xrl8jy2Tl9+vTMmTN3795tYWFRCssBoDt24OJFGhgoeunpli2kRg2yaRNEyhhPT/r9u4zDjYU/tqfOsxBkq+8wNP3sETmH15xc7goAALPKWDb1993bbjh/M5uaIYvvoZixGk+dICcmjdDU1IyKiqrQuDHu3welkGTS8CI0lHTubO3hIT6bSMqQhUjukKMxi4yM9PsP7wKobGxq37qj5Adf/hFlmkX/Z3oFBoPBYDAYjHIKEzQwSpZevXqJCxru3r07d+7cMown/3AACdt5GGUKj5fHWxYhJM8xDAaDUSbcvXt37dq13759mzdv3rBhw2TtHWTkDyMjo2HDhg0bNiyrJS4uLiQkJCIiIiIiIiQk5MePH+fPn1+8eHFoaGiLFi369OnTq1cvtrm5zElNTbW3t+fxeEOGDLG3t9fU1AwKCvL09Ny1a1dUVFTXrl0HDBjQvHlzpmyQAa1SBW/fSu0mBP/7X4nHQOnfmVCPisrT34KGhZXEI4+Li7tx48alS5fu3LljZWXVo0ePVatW5diDHhwcfPLkyQkTJsTHxw8aNGjw4MGllgssd6Sn0Yx0yXoFlXhBuD4AxHPZ+8wfREpKirwkMYGWllabNm3EW4YMGbJy5cp58+bVrFlz+vTplpaWr1692rp166JFi3rn8FeQBNmxAytX0lu38P07T5DR5t2DU7Z9AXhPmtusedXiejh/IunpeQwQCvMekw+io6M9PT25XG6NGjV0dHTEuwQCwaNHj/bu3Xv37t01a9bk5/UqFoSzZ+PKlWxv71FR9MkTODiQ48dhYkJDQmQ/dg4EdYl3jkYuBEeTJvVROuzNyXnmVDbA1kXQFJPBbD+GGOl6Ei8/nLyEEX1/t5ibm3t5eVUcNgxOTtQ729K/NQ36+mTWLHfpIh6J5g3Z1vX5nJAQD8C+Tce/82MdAECnVc/aPS/RqoHZMzAYDAaDwWD8+bDMH6Nk6dChw+zZs7PuPn36NDU1VeJ1ij8NCyXyKTHzEthMHziyS4V/AHZ2dpqamtHR0dIG6Ovri7YPMhgMxh+CQCC4cOHChg0b0tLS5syZM2DAAKa7KjnU1NTU1NSydpBnERkZeefOnVOnTs2ePXvFihWjRo36i6/Y/vls375dQ0Pj8uXLuV+Fr1+/Xrx4cebMmTExMWPGjBkzZoyWllaZBPmHw5kzR/jiBX78kNhLLCzIyJElHUN6evrfKczS0YGSEmJjZQwhBgbFuGBERMSVK1cuXbr0+PFjOzu7Hj167NmzR1tbW+LgSpUqzZkzZ86cOe/evdu6dWvv3r3fvXtXjMH8TcjJE768ZI26RlSmc0MGB8GpqFQOfpv+/aSmpr5+/bpWrVr5HK+rq3vo0CEPD489e/Y4OzubmZndunWrbt26+TqYwyFLl5KJE+mFC9TbO7Za5qLRJqWoZkhIoPv34+1bpKVBRQWdOpHu3VHCX06IlRVVVJSl2dLRgUx/izz5+PHjsmXLXFxc6tSpIxQKP378qKGhUa9ePT09PaFQGBQU5O7uXrly5WHDhh06dEhFRaUoa+Ufeu0arl2T+MBpQACmTSOXLhFj4zyeHC7XQEdAg3M2m9GAO0m9ZyisfMup85OvlyGvpKOBambYOA8WptlGfpfp/iMQwOVpNkFDw4YNnz171qJFC7J6NZ06VfShn1VmwqZixRdpaWTMGBkvWZaaQZo9AwD/gC8AOBxOndr1ZMVX/slT05DVVej5CxkZ4w8mPy9rgdQwrCwFg8FgMBhFgV1SZ5QsNWvWrFChQlhYmOhucnKy6CdZmQaVL3ZWR+vXImM/nAmjjhYs81H21KxZs1q1auKeH7kH5NgCwmAwGGVCUlLS69ev9+3b9+TJE0NDw+XLl3fq1Ikl0csKbW3tAQMGDBgwwNPTc9y4cZcvXz59+rR6aXlHM8QRCoU7d+68cuWKxD8HExOTmTNnzpw58/Xr17t27bKwsJg4ceLs2bNLLedRbjAwIFOn0o0bERGRs8vQkKxdK9kyvVj5awUNqqrEwEBW1QktLdKzZ9HXCQoKcnZ2vnbt2qNHj+zs7Pr163fmzBk1NbV8Hm5paWllZcU+VmSjV4EbHiyh6oSWWCmKV3GopFuKMTGksGLFimbNmuWwJMmThg0bHjp0qJBL6uiQceMI8Ok5RTIARKQVcqaCQm/exPr11N//d5OrK44cIXv2oFj1UjmxtiaVK1Mvqek0YmoKKWqqPKGUOjo6btiwYcGCBUeOHBF9cFNKv3z58u7du8jISA6H06NHjwYNGlSsWLGQ8ReaY8eQmCitk378SJ4+xf/+RwwNqa+vtGHE2Bjy8gjOpWgAdGjk8eQJqZDzb9xPuHKNiSFUlXOOEQqRmtcJlpJ9QJs2bTZt2jR//nzY2HCOHKGLFlFfX0RH/9Y0yMlh3z73UaNyTyVuzCBDzQAgOjoKgJqquqLC3+9hJk3T8CfkmIVC4a59Wz57fejVvX/rlu3KOhwGg8FgMBiMPxEmaGCULISQli1bnj17Nqtl7969dnZ2f76NsJUarFXJizgKIDEDHd5Q5/rsimHZs3nz5j59+vyQtCXR1NR0586dpR8Sg8H4l3n69On58+c/fPgQGhqanJwMIDY2VigUJicnV69eXU9Pz8nJycrKqqzDZGRSt25dNze3qVOntm/f/uHDh3JycmUd0T+Hq6urtrZ2vXr1ZA9r0KDBoUOHFi9evGTJkpo1a+7atatLly6lEmC5gQwYQAwM6MaN1N8/sya6tjYxNyerV6NUahAIBAIul1uS8+OROzw/Q1EebZrBzLjklsrFqFHw8ZFWaZ40bIgqVQo9t7e393///ffff/99/fq1S5cuY8eOdXJyUlBQKMRU9+7dKzW39nJK1/5qQV8jY6OFGYLksMjXXwKvqSpV4vNUtGMbkI7tKQGAR9G0iy77lVeWCASCJUuWXLhw4dGjR2USAP/XlYm2hUzlFxBXV7poUU45WmoqffMGw4aRixeRb2FTDsJ+YuUOeH9FcgpUFNHQEvPGQUVJbASXi7FjsXw5YmIkHK+vTxYuLNzSAoFg9OjRHz58ePXqlZGRUVY7IcTc3Nzc3Lxw0xaFwGAcvwT/IGgrp6/4GixL5ZeSQq9cIU2bolMn7N6NNEm6Ax4PbdviyxdIl4PII62mlTrJaROWCYcjQeWQA83sr3yrVq0GDx4cGhpasWJF1KhBLl4k377Rp0+RmureoAHq1GlkbQ2ZRSVkSxlExMfHAVBVLeRZV+4Q1zT8UURGRrx7/wbA+YunrRs2/ndeEQaDwWAwGIz8wwQNjBKnXbt24oKGc+fOeXt7jxs3rlu3bmWgzS8IY43w/CNE17eexuBGODrplXFIjMaNG+/du3fWrFneYlUkORxOzZo1Dx48WCbXShgMxj/L1KlTb9y4MXLkyI4dO1aqVElJSQmAuro6h8MR/b+sA2RIgMfj7dy5s23btpcuXerXr19Zh/PP4eTk5ODgkM/BJiYmx48fd3NzGzZs2PXr17ds2SL6K2NkYmdH7OyIry/98AE8HmnQQOrWXqEQr1/T9++hoUEaN0ZxfAMvUUHDgXPYexr+gUhJBQAtDdSsip3LUK3wQoICQDp1grs7PX8e8fE5uywtybZthZjz7du3Fy9e/O+//+Li4rp3775hwwY7O7uiPIECgcDV1XX37t2FnuFfwMCYZ1zDe+eO7b5f72prVOdy5HhcxYTk0A9fjqYE6PCXneXoGd+XWsuOUeIIhUJnZ+clS5Zoa2u7ubnp6ZXBj+1UIb4lAwABrFRLfj2BgK5bJ8FcBwBAvbzo0qWcLVsKMfHx/7BmD77+QJY859FLXL+PHctg2/D3MNK7N8LD6aFDCA8XP5wYG2PBAuSzZkcupk6dGhQU5Orq+id8TKekYuwiPHyBsJ8AoCuMnZGSWkH2MfHxAMiMGfDxoffuITU1Wy+fT2xtyYIFePqUvnolrSYRqVyZjB0rY5FqVfDBR2qvsiImmboJp14gsbFUSYm0bKnYo0e/fv127ty5atWqzEGVK5PKlbMOEekVJAoa8iNlEBETGw1AXe0f8i0TaRok2jOUYdkIIRXy+fz09HR5OX7hZI4MBoPBYDAYfz1M0MAocXr37j1r1qzIyMislrdv344bN27cuHHy8vJVqlQxMDBQVVXl8XgcDkdXV9fQ0NDa2rqI1/iKhV56SMkgE7yp6K7DR6rvi89NmbVrGdO5c+fmzZuvW7fOw8MjMTFRRUXFzs5uxowZ7Fcfg8EoTdzc3Jydnd++fcvM8MsdhBB1dfX09PSyDuRf5Nq1a/fv3y/QIba2tm/evJk8eXKjRo0uXLhQo0aNEoqtvGJuTmQKOunJkzh6lH77hpQUAFRXl1SvTjZsQAGt3XMgFApLSLa1eAv2n0WcmJYgKgaPPdB9HE5vRf2aJbFmTsiyZbCwwLFj9Pt3xMWBz0elSmjUiKxejQKm6xISEnr06OHv79+7d+/Dhw9bW1sXS52I69evy8nJ/eHq8LLFxcVl3bp1vr6+gwZMVhCuTY5XS4inPB7UNDkRVPli0K6IWfbKe939qGpgBIxZ1YnSIiQk5MyZM4GBgd+/f3/8+LGxsfG8efN69+5dVvVT3sYjRQgAZkrQLIUqOk+fZqs0kQvy5g0yMsAr2JW6m65YvAXhkRB/Eing7Y8xC3B1P8xNxJaYMIG0aUMdHREYiNRUKCnRatXIvHnQLeSfwenTp+/du/fy5cs/Qc2QIUC3MXDzyCweCiCKo5kkzKuYgqhsJSFk715s345r1+iPH0hIgLIyMTBA+/Zk5kxwOLC1JZ060YsXcyoeAGhqYuJEfPwoPHOGREWBz4e5ORk3DmIFMVfNwMt3CJJQswJ6woir6RPrOL5FcrIocHrzJg4eXDB9utWQId27d2/YsKGEwwAURLsgkZ+REQB0dP6tvTtlKFyQxpHj+0W/TVLzrE3CKEUK5OfxZ5p/MBgMBoPxN8EEDYwSR0VFZcOGDSNHjszdlZqa+vnz58+fP+fuMjY23rdvX/v27Us+QFn018cEb4pfVwZC0jDgPTaZw5ClzssUVVXV1atXl3UUDAbjn+bOnTsODg5MzVAe+f79+6NHj44ePVrWgfxzfPnyhcPhWBS8IIKamtqxY8eOHz/eokWLrVu3DhgwoCTC+yuha9fSEyeyOQ1ERNCICAwYQI4dK0rphBJyaHj6GkcuZFMzZPH1O8YvwmMn8EpF80wcHODgQHx9aUAA0dJC7doouHY2KiqqQ4cODRo0uH37dvHqP16+fNmnT59inPCvISUl5cyZMzt27EhNTZ0zZ46DgwOfzwcQHyuMCM2ISybTN/DffkaaxRxurU9pp9bKj17TfDZmt8GEQWUd+j+AUCi0tbVt1apVzZo1mzRpsmnTJhMTk7IN6dEvi47GpbJBnT54gOTkHI1xUFkpP9uDWzeeqMpFCAxHp82ewrOpn+85KVbsQHik5N6v3zFjNa4dyN5qYUH27cu6VxQtSUxMzIwZM27cuKGqWgoGF3mzfDuevPqtZgAgAPcrx9hU8E3qMWpqJMuyixAydSomTya+vjQsjOjooHp1iL17k3XroKlJr1zB9++ZTVwuMTPDqFG4dUvo7o74+MzF79+nN2+SkSPJr0thJoZYMR2LNuFHWPb1kXCXDqoa/Slbq0BAP30yWLbs0LJlnTp1cnR0HDhwYLHrfiilSUmJANT+1QIHOTLQhUhIF4s2Ij4+zj/gi+i2hoYmj1cK6ioGg8FgMBiM8gcTNDBKgxEjRoSFhS1atEgoFObzkMDAwC5duty9e7dFixYlGVoecAnqqJD3Cb9bnH9S55+or0pcpUrkGQwGg/H3k5KSUibeyIyi8+nTp7p16/4hV97/KTw8PGxsbAp9+JAhQxo1atSrVy9XV9ft27fLy8uqiM0AgKdP6ZkzuesmAKBfv2LqVHL1KgqbHaGU5v+Lff5Ztw+R0ksAfPqC89fh0K3Yl5VOXgYYMggNDW3btm2nTp3Wrl1b7Fmo+/fvz5s3r3jnLO9ERkZu3bp1//79DRs2XLNmTbt27cSfdlV1DkdObuBgvBUlDQMhP21F4pgGcgPnRSipr9oFJQUM611Wsf8reHl5cbnc/fv3l3UgAJCWjrR0uERlZp+ba5aKRURGRo6GF1yr8QqbvDlVM+9TeL7A80no3wmbFuRrypfv8EV6sh6Atz9i4qBRMgnrnTt3durUycrKSvawj77YeRxBoSCAqSEmDYGFafEHQyluPYIg10fTGvnptZM/6VLJog/SoAFq187WxOGgWjVSrdrvlsePhefPk58/qYICqVmTc/o0vX0b799TOTnSpAnp0IEOH06fP885dVAQ3bwZXC4ZNkzU0L8TqlfBgo3w+4aYeHC50NPG7sTFVb98ynmsiB8/Ot+5c/PmzXHjxm3fvn3VqlX29vb5fDbyAyGEw+EIBIL0jL/ct0y8xoR4Y9ZtUR2K0g3qNwoKCpoaWlHRkXVq1xvYb2hZOdYwGAwGg8Fg/OEwQQOjlJg/f76tre2cOXOePXuWz0MyMjKmTZv29u3bkowrbx43Ii9icScamwJ+6/zfxNOfaURHrgzjYjAYDEZZoqOjI15NiVGOaNCgwdu3b318fAphFcAoCp8+faqdI2dQQGrUqPHs2bMRI0bY2dk5OTkZGxsXV2x/JXTXLkRLVQfQz5/h4kLati3c5CYmJhcvXixsaFIJ/CGrNz0DNx8WVdDw/ft3FxeXu3fvvn79esWKFSXkc+Dv79+hQ4chQ4YsXLiwJOafOHHi4sWL27dvz5Q9Io4cOTJv3ryePXs+fvzYXIoGZckWeGYlDWPBUTPi1m2e8eA813xUtCvZegR9OkE5L2f6v5CMDLx5Q/38UKECsbEpaFGVAuHu7l6vXr2Smz8/CATYciAj+uLdeiH34zWUXqxYCkJ4BK21SmV5KyscPw6BQHQvmFQcrbDVj2OSY1RkNI5ehLYm5o/Pe0o3dyQmyRoQ+hNefvhfvi0fCsTp06ePHz8uY4BAgIlLcdMVEVG/G6/dR8922DS/0Jo6yXwPRWiEhPan3Ea75EZNSjugQ6NydJE6dUi/fnTIEISGQiiEmhoaNyaTJ/+25ElIoOPHUw8PJCRkFoO4exeXL2P8eLJrlyh8umsX9fCQHFNcHA4dQs+eUMtUlNSrgZuHEZeAwGDIy6FKxXRi/0rGg6I+PlYKCi9fvnRycpo6daqGhsagQYP+97//mZubq6kVg0pFV7dCaGjwt8CAok/1xyJSKoj+Ly5ryBIx5NA6iN+VqIRAcRcX4PPlli5cE/Ez3NjIhKkZ/iiKvToJK0vBYDAYDEZRKJG6pwyGRJo1a/b06dM3b97MmTNHQ0MjP4d4enp+/PixhOOShRAY9hHtX1NxNYOItOLfk8ZgMBiMcoORkVFAwN987e8vRkdHZ+PGja1bt3Z2di7rWP4tvL29q4nvdywU6urqFy5c6Nu3r42NjYuLS7EE9teSZYgtkdRUev16oec2Nzf39fUt9OESEQqRkqsueQ6SUgo//7179ywtLevXr+/s7NyyZcvt27fPnz9/+vTpGbn2TBcRV1fXpk2bTp8+vYTUDAAGDRpUrVq1RYsWldD85YupU6du3br1/v37e/bskaZmAOD2EuK/6IRhkGs/NO32MVIZAHwDcf5GiYf6Z0EpdXSk9vbC/v3p7Nl02DBh27bC6dNz10QoLg4cOFC2pVKSUrCou5v9uo5LvCb2ij37vZE2JQRA9Y/en94ISiEAYm9PxKpszFVYllvNICIxGSevIEZS/Z2cc+aV/SQExVrx5jdJSUnfvn1r0KCBjDEj5+PUlWxqBgChETh0HlNXFHM8cQlITZPctVFu0gSFje7c+vEK2uBwoKgIU1P06QMTE+HcufTBA/r5M/X2pu7udOdO2rUr/PwAICODDhlCXV2RkCA+G/32ja5fT52cMu/fvZvbe+P34K9f6YkTORrVVFDbAuYm4H71Q3i4rEcVH09dXYlQ2IfL/WBrO09R8fXOnaP69KlUqZK+vn779u137NgRExOTx1MjBVdX1x9BIQC8vD/FxEr3R/qLyJ1OFmWsJaaZxZUQJY2SknJlY1OmZvhDoNOqi/7l7srP+UC2ekkbJmNmBoPBYDAYecIcGhilTb169erVq7d+/fqoqKgfP34kJCQkJibGxcUJBIL09PSwsLA9e/aIXx598uRJrVq1yiratq/hEZtTygCAAPoFrqLLYBQMgUBw9+7dmzdvJiQkWFtb9+/fP59KIAaDUQqIklWpqalsd2x5ZPjw4YaGhtOmTZs3b163bt3q1atnaGiopaWlpKSkqKgIgMfjsZoUxc7379+NjIyKPg8hZObMmVZWVg4ODvPmzZsyZUrR5/wLSUmhKXkk/0liYqGnNzExCQsLS05OFv3JFAscTt7749VUCjNzXFzcvHnzrl+/vnfv3vbt23N+Jfc8PDyGDh1qZ2d39uzZ4jL82Llz5+rVq0+fPt2yZctimVAae/bsqVevXufOnZs3b16iC/3h7N69+/Hjx25ubrI3K8fEITIme1MAeLYdkjePo3GfoVxTmIjHHhj+L1WdoBMmUBcXZL1RCIUIDERQEPXzI2fPFrtVw549e2JiYnr06FG80xaIrcMfTXo3U18YCiBGWf1Q6yGi9tl3Nyfvxk+3/Tol7dOgqIhBg+DoiIQEAbgfOLJyWgFBOHsN4xzymNK2EVSUkCDdpKGCNiyqFCravIiOjtbU1ORIl0s8eIbbj5AhSSuSmobLdzGiL+rVKIZI4mOFN/+L/xGY0dYYiSnkR7xcvWDnPhlXtGgMpfjJ0T7Cd7jGa3eTb39g4o+BDYKgrIxq1ejy5fTSpZxaBKGQfv6MsWPJ5ct03z76+rXkJaOjsXs3OnaEoiKNkOQLIc67d1K7UlKQnle5h8BA2rkz9fIiGRldgC4A5ORI8+Y/Fix4ExV17ty5FStWTJ48edKkSVpa+TqDMzIyzp49u2HDBkqpw8D+/oGfhULhnbs3+/YemJ/Dyx05JAvipgu588oSLRwYDEg5hfIznskXGAwGg8EoLpiggVFmaGlpSfy5FRcXt2zZsqy7L168GDNmTOmFJUaaEK/jJKgZAPStwITTfy2U0sOHD587dy48PByAnp5e3759R44cWcpi+QcPHsycOfPz588pKSkAjh49unHjxgEDBqxcuZLJ9hmMP4HKlSs3btzY0dFxwYL8lThm/GG0bdv2w4cPbm5ud+/ePX78eHBwcGRkZEpKSnJyMoD09PSEhARCiJaWlq6uromJiZWVVbt27Zo1a8behAuNKPNRXLO1aNHi2bNnXbt29fb23r59O5fLLa6ZC4pIkqugoKCjo1NWMUhAQYEoKkr+IvsLqqZW6LOZy+Wampr6+fkVsYxIDsyM8emL1F5FefTuUIDZQkNDHz58+PDhw//++69y5crv3r3LoQ3V0NC4fPnyli1brK2tDxw40KVLl0LGDQDYuHGjm5tbQEDA06dPTU1LoD58dnR0dPbt29elS5egoCB1dfWSXu7PJCAgYPny5XmqGQAIBBBm/3sQfiWcFjx+28Fpzkd4VTYK30NQJg58qan04EE8e4akJCgqol49MmEClJVLelm6d282NcPvDkrfvMGsWWT37mJcLjg4eMGCBWX7Xv3mbVqPFytEagYAG7tNiVFWB2Ae4tf59e0UyF8cd27o+X5FWUIgwONXcHMHn4cW/4O1pQT7BDJqFMLD6blzYdFyMUTWXy6l8Hif96KN6qCqCd5+kjqguhk08pRovnxJjx2jMTEEgKEhGT8eYk4S0lBQUEhKklXuYtdJxMRJ7Y2IwpbDOLYxz3Xy4PG9pDtXEiIjBAA0+KjISVz7dY5p2ns5YZZYB00EL9w4jReY7W0/wACaBgAQFERv35bmrEC9vbF+Pd6+zaoPImGMvz8uXiQODhDm9d4hfRIYG0NLC6GhUgdwubh7N6dmIi2NvntnMH++4blzXbp08ff3X7VqlZmZWcOGDY2MjPh8PgBdXd3evXvnKPISHx9/9OhRR0dHMzOzTZs22dvbA3DctsbL+9ODR3dbNm+jq1shj8dSbhFXJ+QzIZ1FQccz/iakuXdIOyVyjxdvYScSg8FgMBhFgQkaGH8c1tbW4ndv3ryZkZHB45X2uXonCiM+0qzLXo3USGAydaxGzJWgw4eOXCmHwygl4uPje/To8eTJkxSxq3tubm5nzpy5dOlSsVSpzA+3bt0aOXJkcHBwVgul1N/ff/PmzSEhIYcOHSqdMBgMhmy2bdv2v//9r1GjRm0LW4SeUbYQQuzs7Ozs7KQNEAqF0dHRERERvr6+Hh4e48eP53K5u3btatasWWnG+ddAKZWxj7MQVK5c+fHjx3369OnZs+fp06eVSz4FmIMHDx7s3r37zp07ampqiYmJurq6Q4YMmThx4p/iqGRsnGmaLRFFRU737kWZ3sLCwsfHp3gFDcun4dV7BEvZ7Fq3Ojq1yGOG4ODgh78IDw+3tbVt0aLF7du369atK3E8IWTGjBmNGzd2cHC4du1a3bp1BwwYkM9NruIsWbJkz549a9asGThwoFJxb22XRqdOnfr06TN58mTZNez/VjIyMoYNGzZ//nwLC4s8B2tpQFMNoWKnFv0GAHLdJySObcgftYR8UK1fHDvFC8abN3T2bOrr+zsh6uaGGzfI0qUoYYcPXL4sQc3wC+ruTn7+RDGJtCIjIzt27Dh//vzBgwcXy4SF4/26/xzSM50g35ha7m87XHR74UVHDhUqIdnyw3mg8IKGczew6SC+fM0snaN8AOamWDUdrZvkHEkWLCCdOvE3HSFvOJCZCuflQ/5BCJZNwZhFCP8podfEEFtkl75JTaVTptAnTxAbC2SWZaH37pHu3UleRW20tLQEAkFMTIy0T70wSSGJEyKz2EJ+ePUs5er5+MS4zOeRgI7+PMci1j3HMFWa2EFwzyh9srbmflELPXIEYWGypnZ3p9EyqzAIhXjxAkOGEHV1KrvGkwwHIC0tYmJCZQga5OSkOUDQgADMmUNOnKhSpcrhw4e3bNny7Nmz4OBgUR2lwMDArl271qtXb+DAgdra2sHBwbdv375582abNm2cnJwaNWqUNU+v7gPWbFiSkZFx+vzxqRNny3og5ZwsTUP+k8pZhzBNw7+GDHMO2WeCjCImYLYNDAaDwWAUjZKppMdgFIFmzZqJ23eHhoaePn26lGP4koS+njT+l1i/hjJcrODTjHTRRXVlpmb4m+ndu/e9e/dSsl/dS0lJuX//fq9evUonhuTk5JkzZ4qrGcS7Ll68eL0IFa8ZDEYxUrlyZScnp0GDBh04cIBS2RuhGeUSDoejra1dvXr1Ll26LF++/MOHD8uWLevWrdvy5cvLOrRyiaqqalyc9K2ahZ3z2rVrenp6jRs39vb2LuJsjx49Gjt2bL9+/Xr27Pn+vayNsc7Ozk2aNJk4cWLbtm2/fv0aFBQUGRl56tQpPz+/atWq7d279094TyAzZkBXV2pv7dqQrubJDyJBQ1FmyE2NqpgzDhUkZVFrmuG4o+Rq8UFBQSdOnBg5cqS5uXm9evUuXLhQo0aNc+fORUREXL58edq0adLUDFk0btz49evXFStWdHR0NDU1rVWr1pgxY44fP+7v75+fsOfMmXPt2rVPnz6NHj261NQMInbs2PHixYuLFy+W5qJ/AhkZGaNGjVJWVs5n0RlCUD97GUMaAaSBo2fMq9dCEHbcxABDepZIqFIJCKCTJlFv72zbuymlfn7CuXPx5k0JLh0YSENCZA0IDaXOzsWyVFhYWMuWLTt06DBnzpximbDQVPnqJpIPpHH5k0Y7ZnB5AJp/cOv2MvO3lXZKqCC9kDYdO45j5mp88M5UMwBITMLbjxg1HxduSTqgbl2941t1zGRpp3hctGycr9Xb2WH1TJgaZmskBNXNcHg9zCrLOpaOHk2dnUVqht+EhdFjx+iqVbLXJYRYWlq+kX6u5u1cUDRbFIEAty7/VjMAsA67YRov+eObgNb5+Rhubpn3AwNlT06jo5HnR7nIeqF+fVlj9PTIsGEy+sncuagg2ReBKipCphKUenkhKkp0W11dvX379iNGjBgzZsyYMWNWrVrl4+PTpUuX8+fPr1+/3tnZ2dbW1sfHJ4eaAYBJZdNmTZoD+PDR88XLJwAIIX+xIVnhEsks/fyPQLZ6if5J7KXTqufzTBCNlDFY9kIMBoPBYDAkwgQNjD8OVVXVHHavixcvlu1kWLwIgR6emb9cCdBJlzxp9Nf+lmOI4+Tk9OTJE2m9T58+PXPmTCmEcfDgQS8vqb9qYmNjt23bVgphMBiM/NCsWbOHDx8eOnSoVq1a06dPX7FixahRo2xtbRs1atSrV69z5879CUlNRjHSo0cPJyenHTt2+MnY+M6QQqVKlX78+FHs0/L5/AMHDkyePNnW1rYoJkYLFy4cNmxYrVq1evTokZGR0bFjR1tb22PHjkVGRmaNiYuLO3z4cP369efOnTtt2rQPHz6MGTNGVEeDENKwYcPDhw/fv3//+PHjbdq0CQoKKoaHVxTq1SMjR0KS2QCxsCC7dhVxegsLi6KLSHIzdgAOr8P/6kNXGxwCPh+mRuhhjzvHYVTp97AsEYPIZPvatWtWVlaXL18OCwu7ePHi1KlTLS0tC+QIoqmpuWLFCn9//6ioqFOnTtWpU+fmzZt2dnaVKlXq37//4cOHJYpNKaWTJ092dXW9d++ernT5SMmhpKR04sSJSZMmReRZxP0vwsfHx9bWNjIy0snJKf+v8oa5sKgidp+C/gAAuZ5T0h5sG9BVqFm6hTvookVUWko1JISWqHIuIgLx8XmMKY53sJCQkNatW3fs2HHt2rVFn62IyNE00Y297UZ+MqwGQDklcduReVkDeMjgCtIKMXNAELYdRWSMhK7QCCzbJrnsAiFo2kDWtOam6NYmvzEM6oZHZzGmP2wbwdoSLf+H2aPx+Dway0y10wsX6PPnktP2KSn08mV8+yZ73UaNGrm757RDyEJTI4+wtYr2R/fZMyU8OFs1B6ufd/gCqdYjiI+nJ05k3s7zrYPPJ3kaNFapApHlhjSfGC6XtGkjy6EBQMOGZNYs6OvnbFdXJzY2SEyUdWxoKPX0lNapoKAwevToixcvuri4nD17dty4cdI+p3p176+mpg7gjNOJmNhMX4q/UtZQCF0CkzL8C+RHx1BoKUyeyoZCTMtgMBgMxr8JKznB+BOZMWPGhQsXsu4GBgauXbt25cqVpbP6Kn8EpgAAAU7VIZ3+pGrIjBLl+PHjidKvFyQlJZ06dWrAgAElHYarq6tQ5maW77INLRkMRulSvXr1Z8+ePX/+/PHjx/Hx8TY2NkOGDFFSUvL29t64ceOzZ8+2bt1a1jEyipNWrVrNnDlz4cKFZ8+eLetYyhmmpqb53O9eCEaPHt20adPBgwdfvXp1//79FaRsdpTGxo0bb9y44eHhIao10L9/f4FAcO3atePHj0+ZMkVVVbVChQrJyclBQUGtW7det26dvb29tKv8tWrVcnNz27hxY8OGDTdv3jxw4MBieHiFhUyciCpVsHMnDQxETAy4XOjrkzp1yLp1EoUOBaJ+/fol9P7WqglaNcH3UPgHQl4OtatBWTGz6+LFi87Ozg8fPoyPj2/evHnz5s1nzpxZs2bNYlydy+XWq1evXr16kydPBvD161dXV9fbt2/Pnj3b2Ni4Q4cOHTp0aNy4MY/HEwqF48aN+/z5s4uLS6kVJsuNtbV1q1atLl++PHr06LKKoTQ5ceLEzJkzly5dOmHCBELIt2/f1q5d6+/vn5qaqqOj4+DgIM1WTVsTxzdh5Bx88stM4AqDwTUFt04zoqJhXPEK0KP0HkZUFPX1ldFP/fyIry/MzUtkdV1dqKpmbeyWTGWZ+/rzQVhYmJ2d3bhx42bOnFnEqYoFeQNdBCNJXml7p3GilsUXNlaO+K3bSJVTgYJCIWZesQM/pFcM8PuGDfuxZpaErtWz8eIdPD9L6NLWxPxxUJCX0CUNHS1sW1KA8QDw339ITpbaGxZG9+4lMsUotWvXdsvyPMhFt9Z47IHUVMm9yopw6JbfSCXi9T4tIyObGkMlPSaPY7JEirVrQ6YNCdHRoaamkKHb09cnoioqqqpk1y5MmkR9fLKpQ5SVScuWZM2aPEICSP/+pFEjum4dAgJoYiKRk4OBARk3jgYHU1dXiYdwf10TECYk5Dk/pTRLnSBRbK2srDLYYcSuvVsSExOOnTggfmCek5dT8qwIUIh2Jn0ov2TVFsnRWLxLiG7kWIidNgwGg8Fg5B8maGD8iTRu3Lhr165Xr17Natm0adPQoUOrVq1aout6JmDAO/rj1+9tKzUwNcM/hfgWTIn8/JlXFdDiIC0tj41BqampoksSpRAMg8HID4SQxo0bN26czRe4YcOGXbp0MTU1nTdvXsWKFcsqNkZJMHnyZFNT02/fvlUucr7nn8LMzOzTp08lN3/NmjWfP3++cuXK+vXr79y5s2fP/NrH37t3b+vWrS9evNASy/Fzudzu3bt3795dKBQGBweHhYUpKChUrVpVvDKaNLhc7rx589q1azd06NALFy4cPHhQW1u7kI+qyJAOHdChA/n6lXp5EQ0N1K4NFZVimblBgwYhISGHDx8eMWJEsUyYA8OKMMz13rl69WpVVdXLly/XrFmzdL4LmZiYDBs2bNiwYQKB4MWLF87OztOnT/f392/Tpk1GRkZ0dLSzs7NKMT2lhaZdu3bXrl37FwQNhw8fXrly5cOHD2vUqAFg1apV+/btExf73rp1a9euXRcuXNCSJNmpWx2PzmP1bjx/g9g4xMohHAAgP3zZioUzB3TtJCdXSsUF6efPCAuTNSImhrq7kxISNBgbE319KkPQoK9P2rUrygoCgaBPnz6DBg36Q9QMAKouHBzb69odq5aRqloATMO/jbx3XHyA1E32eeGfl5nFOyn7b1WUcHkvHKbhzafftSoAmBphzmj06Vi4cApCeHgeA/Iy6lBWVpbhpjmyL85dx5PXkntt6qNH2zzWF5GahltueP4KHB5aWKNVY3C5ACDMlW6nyOtz4ZcxAxk8mJ4/L9WCgsdDy5acwYPp69dUohaTzyf29r9tFapXJ1euwNERr1/T6GjIyRE9PQwcSDrm+1U0MyMHDgAglGZVVyKfPlFl5dwmDVyxNz1O1675kR1kXUAghEgcX8/SqrFNs2cvHn/49C6/MTMYfx2lIC+QpmxgMBgMBoORJ0zQwPhDcXR0vH37duovMX9KSsr48ePv3LlTchcuo9LR3P33DzsCbKvOEsb/Fnk61nJFF05KGJFztQzU1NSYmoHBKBeoqak1bdr06dOn+U+sMsoFKioqAwYMOH78+OLFi8s6lvKEmZnZ9evXS3QJPp+/YsWKzp07Dxky5Ny5c9u3b8/TquHHjx9Dhgw5deqUoaGhxAEcDsfQ0FBarwzq16/v4eGxcOHCJk2a3L9/38DAoKAzFCcmJsTEpHinJIQcP358+PDhQqFw5MiRpfPl5OrVq02bNv306VOtWrVKYTlxuFxukyZNmjRpsnLlyrCwMGdnZx8fn0WLFikpKZVyJLmxt7efPn26QCAonS+rZcXbt2/nz5//+PFjc3NzAJs2bdqwYUN89tIJSUlJDx486NSp08OHDyWqE5QUsHpG5u2tgWSpHwXAs+5g+HCvo6Pj/PnzS/xhiMjIKJ4xhaZnT/j5IUWSOT8hxNoaOkWS9m/bto3P5y9ZUlDHgBJE2apGVJ3/udZqJro7+OE5nuD3MxyhbGSye2HhZk6W4kCQnwEVdXHvJJxu4r/biEsAj4fa1TBrJLQ0ChdLAckzES7TOBDA9+/f9XPXSvgFh4NzO9BrAl5/RLrY6SwvB5u6OLM1XzEePo9dp+D7FenpALD7OCyqYPFkdG6JqjXkH7skCcSKTsTL5WU+lFVzQVOTDBlCt2yBJIcDUr8+mTgRPB7ZuhUzZ+b0U1FRIa1bkxUrsjUqK5MlS4A8JRUAULyfmNI0CtkQq5pECKECQe6iGwP6Df3i7xsRIUtrJcPmoVxAtnqJ0snieeusvHL+k9mFOITxh1P6LyU7eRgMBoPBKCgFqCrKYJQmVatWnTUrmy2ji4vLvn37Sm7FBV8g/ptsQEVSW7nkVmP8ieSZ89DT0yuFMIYNG6aqqipjQOlfwWcwGIWmQoUKebq/MMojAwYMcHJyKusoyhmVK1cOlFYwvlixtrZ++/atmZmZpaXlvn37ZBRyio2N7dat27Rp01q0aFESkcjJyW3cuHH48OHdunVLF6Vi/i46derk6up64MCBtm3bllw9EXEMDQ2vXbs2adKkx48fl8Jy0qhQocKwYcPWrFnzJ6gZAFSsWFEoFMowfv8LEAqFo0ePXr9+vUjNEBkZuWfPnhxqhizc3d1Xr16d55wCsZ9/szdsd3R0DA2VXjmgWCHVq0O2cYuKCqlfvwQDGDOG2NtLqLBACGnQgGzcWJTJf/78uXbt2j179vxpImyj89vfmjcU3W7s/SKrPUrFUHvzEhRcuCZCNa+3ARWZAwhB3044ux03D+PqfqyZmW81Q0gIPXSILltGjx7N22tBIhp5rESz0v9SuHXrlp2dnYwB2ppwOYmlU9DMCtXNULMqbK2xZjacj0AtH9Y26/dh4WZ88kXWR2hKGt55YcJinLyCOg3kdfWzbdN6XqFrCldRwkQiNDTIyJFZ98iYMWTSJFSqlG2MsjKxsyPHjoHHA4D69cmVK2ToUFKvHjExgYUFsbUlW7eSnTtzCwLyD82LrJHCq1cFlpYCQ0MJ/ywthXfu5BgvgYwM4axZwq5dBWJnOO3SBe/fk+woKSqtXbH54J5Tv5+iXGS1F/qxlzlkq1c+d8azDfQMBoPBYDAYfxRM0MD4c1mwYIFJ9p1kM2bMePr0aQktF/hrd4o8Bx8akz01Smgdxp/LlClTZLgjaGpqTpo0qRTCaNWqlbW1tbReU1PT9evXl0IYDAajWBAKhX/3ftl/Fhsbm58/f3758qWsAylPGBsbl46gAYCCgsKaNWtcXFzOnDnToEGDmzdv5h7z48ePNm3aNGnSZPbs2SUazLx583R0dHbv3l24wzMyMvz8/Ly8vPIsSlUm1KxZ8+nTpx07drSxsVm0aFFQXv7kRcfS0vLUqVN9+vTx8fEp6bXKC7GxsQKBIEflo78MJycnLpc7dOhQ0d09e/bI0NAIBILbt2/nOWdE2u8soEUVkwEDBpSogD4bFSqQKlVk9BNTU9SuXaIhkJ07yaRJxNwcoko6XC4qV0bfvuTcOShKTwnng+XLlw8cONCisBUcShBFxUADU9FNvej4WEW9SA3TZDt7HeczvI7tCz1rXZmXDrhctPxfoeeWQkICHTNG2LkzXbaMHjpEFy8WduxIJ0yA9OoPkmneHDK+pmpocH79xUnE09Pz48ePnTp1kr0Ij4uZo3D3BN5cw6uruHMUEwbmSwzg7Y/9ZxATJ6ErIgpr9yA+kbTsoKyo/Du5/la75Rd1K8mFJ7hctG4NKyvxNjJxIufyZTJ8OLGzg60t6dSJ7NpFTp2C+AYDVVWyahW5do24uXHu3SOnTxexIEueiMsFSJcuZOxY5FaW6OmRSZNI27yKdgiFdPhwXLiQo8YNffdOOHo09fTM1kgppfTOvd9fmQQCgTSlxV+PSM2Qf/VDUYmPh78/ZFQCYjAYDAaDwfjnYYIGxp+LkpLS3r17xX/LJScnd+zYsYT2Y7X6lchOFcI1uiRWYPzpNG/evEOHDhJTj1wut127dq1bty6dSM6fP9+oUaPc+x4qV67s6OhYCNdrBoNRViQkJCgrM8OfvxAOh9OpUyeJaXKGNFRUVBQUFMILt4u0UNSpU8fV1XXZsmXz58+3sbG5fPlyRkYGgNTU1AMHDjRs2LB3797btm0rhUgcHR3Xrl1bUL+WqKioQYMG1a5d29raukmTJjVr1uzRo8c3aQW/yw4ulztjxoxXr15FRkZaWVkZGho2bNiwYcOGjRo16ty58969e4s9BdKmTZu1a9d26NDh58+fxTtzOcXDw6N+/fryorT03wildPXq1cuWLcv6evz27VvZh4SHh2fkVbLhvZjTvIE8HBwcrl69WqRACwJZtAjSvPp1dDBzJkp6DzQhZOpUcvcux8mJbN1KTp7k3L3L2bQJRTuRfH19z507t2jRouIKMxN3d+GECbRPH9qnj3DSJLx6VYg5ItKQIAAAVR6qPvxP0+2m7tsHyqcOoWgVeZZMQdXKUntrmWHCoKJMn4vERNqvH3V2zubKEBZGr1+nDg6Sy4hIgUyYQKTpZjgc0rQpGjSQcfjs2bPnz59fcu88q3YhWPpXBv9ArN+HZq2U2nZRUdfM/AlPQC+bTvPVsErlZ/d/0NREt26cTZskTKSvT1asIKdOcU6fJnv3kiZN6OnTdMIE4cSJdNUqfP9ejI+ocJAJEzinTpG2bUm1asTIiFSrRuztOadPk9Gj8zyW7ttHnzzBr7IcWe4OALgvXpC6damYZEE0pm2rDlmHn7twsgQeUJlRoDoREmtSlAT01i3ao4ewTRth167Ctm1p58702LGSW47BYDAYDAaj/MLLewiDUXa0a9duzJgx4htlYmNj27Vr999//7UrblH8TBM4BiJJAABTvWlnHaLJL94VGOWAY8eO8Xi8mzdvil8f19bW7tChw5EjR0otDC0trYcPH86ZM8fV1TU8PDw9PV1LS6tatWqOjo7Vq7MyewxGeSIiIkI3L7deRjmlXbt2x44dmzJlSlkHUp6oUqWKv79/6ZRwyqJ79+7dunW7dOnSpk2bhg8fXqVKFT8/v8aNG1+/ft0q+07NkqNWrVoODg6TJk06c+ZMPg/58uVLt27dPn36lNUSHR3t5+f3/v37o0ePNmvWrGQiLTzGxsZ79uzZtWvX9+/fIyIiAAgEgpCQkJUrVyYnJ0+fPr14lxs2bJivr2+PHj1cXFz+4kR+PlFQUPgra5pkcfHiRTk5OfEfgHmqZIRCoYxyMwASBXgZm3nbVBHKXNSqVatUbT/q1SPLl2PVKprDusbAgEyeTEpLSA0uF/XrF2N5i+nTp8+ePVtHR6e4JkR6Op06lbq5ISYm61UXPnqEli05jo6ZdQHyR0By5g0TBUBVFTLL/OUfDVVsWYSJSxEYnLPLrDIOrIdcsV5YEM6bh3fvJHRQSl+/posXc/JfMYTHI4cOYeRI+vEjxAVAioqkSROyfbuMQ7dv3x4TEzN+/Pj8R15Qvv3IY8BHHwBo102lXiOF2+cja9zaWvnHc+WUnzyk89UUQOVIxYpQVYWuLhk5Eg0b5rkivXYNW7bQL19AKQAK0EuX0KoVZ+3aPM80SnHBGRduIT4BigpoaInJQ/KoNlIAatQge/bQrVvx5Amio+HrS+fPR9u2ZMwYGR4bIgWYQNJ2CO737wAEVavSR4+I9Kpb913vVKyg37J5Xj4Q5RkZKgc6rXpWL9nqlR8ZREGhq1bFXnB6ryTH41DLxATF2FgaHg4fH7x4QXbtKnFZG4PBYDAYDEa5ggkaGH86W7ZsefXqlYeHR1ZLUlJS165dz5w507Nnz2JciADODUgLd0oBAcWKALrFgv14+Ofg8XjHjh17+fLl9u3bQ0JCAFSsWHHKlCk2NjalHImiouKOHTsopcHBwUlJScbGxuxiPYNRHvn+/TtzVflbadOmzciRI1NTU9n7c/6pWrWqn5/f//5X7O7beUAI6dmzZ8+ePcPDw4OCgqpUqSKjyFQJsWbNmv/97387d+7MTwUrgUAwYMAAcTVDFn5+fqNHj3758qVqMaXiihcOh2NsbGxsbJzVUqNGjaZNmw4aNKjY1V2rVq3q37//iBEjTp48Wa7reRcdbW3tqL/Xp1ooFK5atWrVqlXir3LVqlVlH6Wtrc3j8Xx9fRMTE42MjLS1tXMMuBCGrIoTrbUAgM/n52nqULyQDh1gY4MNG+DtTZOTiZwcNTPjzJ6NSpVKM4xi5PTp09++fZs6dWoxzkknT6bOzsghT4mOxpUrVCgkO3bkf6rPvwoyVCuKeVZaGr15E48fU4GA1KxJ+vSBhkabpriyH7PWwCcA4ZEgBBV1UKsati9GpQpFWCs38fEQuzaSE0rx7BlSUqCgkN8JK1Qgly9j7164utLYWAJATw+9ehGZF1s8PDxWr1797NkzXkEEJQUlJa86S1kDKqinDn44jn5+/fs8SUkEQHk84uBAZBbOyIJeuUKXLkUOL6XwcDg50ehocvAgAAgE9OpV3LmDpCSqokLatSOdO4PD+RGKQdPx1gspqZnHOT/E2WtYOR1d2+Tv0comOJiOHEk/ffr9AAMC8OYNXFzI0aOypTnc798lahoAICUFt25BuqABwFmnk3q6FWrVtMzdlfWe/BeXohCJGEpKzXDxIj1zZnMDixBVZQAVE5IWPnotJxAgOZnevo2NG8mcOcW+KIPBYDAYDEb5hQkaGH86ioqKN2/ebNWq1YcPH7Ia09LS+vbtu2/fvpEjRxbjWvVUsMmCzPShAI4HY4IhzItLUM8oV1hbW588+UeYKxJCDAwMyjoKBoNRSCilTNDwF6OhoVGzZs1nz561kHkhmCGOoaFhcHCuHayliJ6eXin7Q2ShoKBw6dKlJk2aWFhY2Nvbyx68b98+z+yVrcXx8vJaunTp5s2bizvGEsHCwmLIkCHz5s07dOhQ8c5MCDl69Gjbtm3nz5+/bt264p28fMHhcBITE8s6ipLi8OHDqqqqnTp1Em+cNGnS6dOnv0t3gxcIBJaWliEhISkpKZqamqampkuWLGn7q968gGJb4O8MXA89AuDLly+VK0uvHFBCaGmRdesAiBKD5VqY8+3btxkzZty4cUNOTq7YJn3wgLq55VQziBAIqKsrefkS1tb5nMwnMfNFr6ZUyGeaXruGbdvoly8iD38K0GPHSLduZPbs6lVw/SBi4+ETAB4X5qbFtztfPIBnz/BDpnHBjx94+xYFEg7yeGTSJEyalM8nJSYmpl+/fnv37q1SpUoBVik4qnnpTrIG0GnTqESdR3g43b6dNGiAOnXymCsxEVu25FQziBAI6KNHOH+e1KtHp02jnz9nuVnQW7ewf3/82u3dF1f5kN3ehVL4BGDqKqgooVWTPBbPg4wMOno0Fbsg9rv95UuMG0dOnZJ4HA0JIfr6kK1pkPnZIScnl5aWdvDonhWL16uqqol3/VM6wpJQMwDAoUOIi6O/nslQFaW7ZoadfL4BQFoarl/HlCkFECcxGAwGg8Fg/O0wQQOjHKCrq+vq6tq+fXtxnwaBQDBq1KiPHz+uW7euGK+YjDLA9Z94EIUMir7v6Rubf+hHGoPBYDCKl+DgYA0NDSUlJo77a2nbtu3t27eZoCH/VKhQoWwFDWWLqampk5NTr169nJ2dG8gsTH7z5k3ZFQTc3d2LO7pi4J03HA8iOAwCATTU0Kcj+ncGIVi6dGnNmjWfPn3apEkRszo5UVRUvHLlSrNmzSpVqvQv1385efJk8XrX/TnExcUtXbr0ypUrOZJnRkZGvXv33r17d1qahE3cSkpK79+/zyo5kZSU9OPHj0GDBs2aNWv27NkAjgXD71f1gWpKaKoBADdu3GjTplg2U/+LpKSk9OnTZ86cOcVbyoceP464OKndMTH00CGSb0HD2/jMGzVVChXMhQt01aqcOe9v3+j+/YiMFAlT1FXRSMJW9uIjPByyd8NnZNCIiJK7iiEQCBwcHLp169ajR48SWySThrXw9JXUXh4P9rYAAB8f+uKF1HHh4XTDBnLihHhbcgqu3scTd/C4aNEY7e3AP3WK+vtLnSQ5GSdO0B076Nev2drT0qinZ1L/EVHCsyAVcx8XGo4FjnhiI6MuRN7QAweoJMemzF4PD9y5QyQKJcUqv4hrGri/pGDc79+xcyd27pQ2+e5tmWU3t27cK2Hpv8uYIau6ROGOKrDo4ds3+v07AIf3vtut62RwOQBuWFSuHhFtFh0HgAYG4tEjya8sg8FgMBgMxj8Jp6wDYDDyhba29r179+zs7HK0b9myxdra+v3798W41vIqmT///ZNwJrQYJ2YwGAzGv4Wfn19J711jlC0dOnS4efNmWUdRntDT0wsPDy/rKMqSZs2a7d+/v3Pnzh9yb7UUIz4+XkYvgDgZGb6ygFLMWI3Oo3D+Bh574NkbOD/ExCVoNwzRsVBTU9u+ffvIkSOTkpLynquAaGtr3717d/PmzSey56v+Hd69e3fw4MFx48aVdSD5Jj0dXl5wd0dERJ5jly5d2rlz54YNG+bu2rx588CBA3OUj+FyuRoaGsnJycJce/rDw8M3bdr0+PHj8DQs8/+dh5tamRAgPT193759Q/NnTc/IAaV09OjRZmZm06dPL+apJe6YFycfZ5GIDIrXv95ZG6rJHCqRuDhs2yY5npQUev06njwp+KQFhpiZQfZ2DiUlYmJScgHMnTs3PT19w4YNJbdEFgsnwUL69+jaFhjdHwDomTOIjpYxD/36VeSoIWLfGTTujZFzceAc9pzG4Blo3Bvfb7ySrRShXl451Qy/0Ivz25EyV9qB3gF4VEQJ4oMHkFENJykJTk6Su3g84aBB0o4TGBoKGjSgQUE0F1ljoqOjJk4dMWr8wAOHd+XoKndqhsIrD0oG+v07jYkBUO1nzKg3mYIVASGXa5hmjhAI4FUYjQWDwWAwGAzG3wpzaGCUG9TU1JydnXv37u3s7Cze7unp2ahRo3Xr1k2dOrVYXO/qqqKuCjwTAGDyZ9q/4r9kpcdgMBiM4sPX19fc3Lyso2CUINbW1mFhYX5+fmZmZmUdS/lAUVExOTk573F/Nd26dUtJSbG3t3d2dq5bt67EMfLy8rInUfjDLIgXbMSRC79rh4tIToWbO3qMx93j6Nmz59WrV0ePHn1KijN2UTA0NDx37lyLFi3q169fu3btYp//z0QgEFy9enXHjh2+vr7z58+vUaNGWUeUDxIThUuXwt0dYWFITYWWFjE2JtOnI5dsXYSfn9/Jkyc/SdmaTAg5fPjwwIEDt27dGhISkpaWpqmpaWlpefbsWWmZtojw8AMLFqSvvRabkZnQtlBGvwoAsG/fvurVqzdq1KgYHuY/Rlpa2vjx4799+3br1q3id6HPM2ma76zq23gkCQDAWAEVC+7wSPfvl5bPBoDYWLp/P2natMDzFpRGjYixMf3yRVo/MTJCrVoltPj169cvXbrk7u7O45XwtUSBgJ4+rXr37sPUhE9C+XdpZuvkp4YR3az+alVwbCN4ItuDsLA8ZktKQkwMtLUBrN6N7UcRl/C7My0dn3zxKSM9j0KPksxgsqgj/KxFo6OIZu6ulBTcfYKWBakBkkXmW1lsrLQBmV4LBw/SAwckDiALFkBaMU1CYGcHmaXxDh/fl5qWCqBBvdJ+b0xIiPcL8I2NjRHdVVNTNzWpqq6mXuwLFU7fUHR5BFFTIwoKSE4GUDs8WiEjI4XHA/BFUz2Ny5UTSXA0JZxRDAaDwWAwGP8sTNDAKE8oKSldvnx59OjRx48fF29PTU2dPn36kydPjhw5oqJSKPvI7NyoT4weU0qRDjyNyfQgZTAYDAajQDBBw18Pl8vt1avX2bNnFy5cWNaxlA++f/+ur69f1lGUPf369VNSUmrXrt2VK1dsbGxyD6hdu/bdu3dlzFC5cuUSi67ABAbDyTmnmiGLV++x+RDmjsXevXttbW0dHR1nzpxZvAG8efNm+PDhPXv2NCnJfcl/DrGxsfv379+9e3elSpUmT57cq1cvPp9f1kHlg5gY6uAAcWu98HAaHk6nTiUTJ5JRo3IfsXr16smTJ+vq6ubuyqJ169atW7fOujtv3ryfP3/mHsYDVqurd1BUdKvceH7a7+3566sSHkFISMjKlSvv379fiIf1j+Pn59e/f38jIyNnZ+cSqbGVZz4v3wk/t197+O0KlyKUaasDACEhhZq3gPB46NQJe/ZIzq8rKqJ3b3BKxIo1PT198uTJBw8e1NLSKon5fxMYSCdMoJ8+IT1dDfgf8D887oR7u5THHVMaqqOFujWxdSF0sqLI88Tj86GqCsDLDwfPZVMzZPEjQ0dCqzi5TF/EqSQMsxJ43uW1kNibKuXzMb9IkY9kVY4AQAiRLOSqUUN49izdtAmhOd1HiZ0dETltJCRAymU0L+8PAAwNjC3r1EtPT3/34U1h4i8gKSkp5y6cfPbCTSDmqwGAEGJhXr2DfZdaNUu0rEtpUb060dcXFTrhC4R9P/idtLQQcgghoCJhGCE4ehTNmsHUVPZMDAaDwWAwGP8IrOQEo5whJyd39OjRzZs3y+UyWrxw4UKTJk38ZRQ+zDc08z8AkGd/JQwGg8EoFEzQ8C8wYsSIQ4cO5bjkypDG9evXbW1tyzqKP4IuXbocOHCga9euL1++zN27YMECGQVrKlasuHTp0pKMrmDsPIYf0vfHZghw+xEAKCgo/Pfff46Ojo8ePSqupYVC4aZNm9q3b7948eJTp04Vi7L5z2fAgAHPnz93cnJ68uRJ//79y4eaAaATJ1KJhQJ//qS7dyNXV2ho6OXLlydNmlSgVQIDA3M3yhNyW1d3uqoqMam1fPDyrPYBL6+2PLwJwNixY8eOHVurxPa1/63cuHGjSZMmQ4cOvXjxorKycoms0b07FBWl9ioro1+/fM7kFpP5C7+pRqFsJGRu0M/XgGKCzJxJ7O2R26dHSQkdO5ISqz5z6tQpSqm4fqhEiIujI0dST0+kp4s3G6R/XyF0fDXsgscVnHQUUzMA6NhRwrMhBtHXF9XpWL0boVJKlBzkD46GRqGjJhCqUElCCYDHhXU9ACD55ve0hBBCODdvcr9/z/0vZwxS/FFIv36co0dJ8+aoXBk6OqIDhdu3o08f6uAgbNpU2KoVbdmSjhwJX98cx4o0Et9/BG7f7bh6/ZK9B7YX6ukpAMEhPzZvX/v4qWvur9aUUm+fz1t3bjh0dI/IN6KsyLJnKBJ8Pho3xq9XrUlQ6PTnnjUjoh3e+cpnCACAUurjQ0eNQl5lyBgMBoPBYDD+EZhDA6P8QQiZPn16y5YtBw8enKP88Pv3762trc+cOdO2bdtCz++bCGv33+L2+qpFiJXBYDAY/zBM0PAvYGVlZWRkdOrUqSFDhpR1LH8627dv//79e/fu3cs6kD+FLl26HD58uGvXrnfv3q1Tp454l46OzqJFi+bOnRuRqzy8urr6n5Z59QvKY0BEVOYNIyOjI0eODBw40MPDo0KFCkVc99u3b23atFFWVnZ3dzc2Ni7ibOWFBw8e+Pj4fPr0Kbe8+4/m7Vv69q3U3ogIunEjyW7Ct3fv3v79+xd0L7i6ugRD8v2amnby8kIub9zYrSn8zHoulSMC1x+cRxX5h8PCgoKCLly4UKCFGKdPn541a9bVq1cl2swUF6RnT1y4QN3cJPdaW5N27fIzTwbFi1+2/bYahQpFTa2oA4oLQsiePdi/H//9R0NCkJQEFRWir4/+/UmOryLBwfT0afj5UTk50rw56dwZRXjfOHfu3Jo1a4oafF4IV6yAl+RsMS8uWv/CHjKiC5CtKhNp0QLVqlFPT8kzKiqib1/RzW8/pK77hlvHjfe/Lhm3CST4HBADAxoTg8REaYdHQ/0jV3LdnyrG6NIKyKofkQ9ySBPow4fCceOkZrUrVOCcPw/pIkgAqFWLnDxJ0tMRHi6qMUH9/LBrF9fb+/cYV1ccPpzjuIN7ir9KlDQopYeO7nnh/lR0t1aNOh3addXS0gbA5XCjoiPfeHq4PXFNTk56/vJJWHjotMlzlRTz6wpTaAmC7AMLXW8ic/Lly+HlRV+9AkAAi8hYi8h3FAhXVvyhphyppJDA58kJUvSXLay2Yo2K8j8h2WQwGAwGg8GQARM0MMor9erV8/DwmDt37vbt28V/GUZGRrZv337+/PlLliwp3GW+QR+p8Nd8enxwi7sMKIPBYDD+BSil/v7+ZmZmZR0Io8TZtGlT586dzc3NGzduXNax/BGkpKQcPnz41atX6enp2tra2trasbGxd+/e5fF4N27cKGdZ2BKmU6dO27dv79ix47Nnzwyz17EePny4urr68uXLvb29U1NTAfB4PHNz84kTJ06cOLGM4i0sYl+n27VrN2bMmA4dOjg7OxdF0+Dp6Wlvbz99+vRZs2aVeDX3PwahUDh37tzVq1eXu78jevYs4uJkjfj2DZRm7VVNS0vbt2/fnTt3CrpQv379jh8/npSUlNViwOW2kpfnAHvbDn9fOVMJxBdmHNk5QTUl4UeiYOGOHXdevix3T2nZ8ujRo5kzZ967d69mzZolvRbZvx+jRtHXr0XF5jNRVCTW1mTv3nxO8iYeCQIAMFGEkazN/NLp2RMPHkDs1MpJdl1aSUPGjMGYMeT7d0RHQ0cHOco5CQR08WJ65w7CMv1z6JUr2LUL8+aRQu39iImJefr06cWLF4seuSyEQvL6tbS0PwWJ+JGacsZNo3srdQ0xI00Oh2zciFGjaG6DFj6ftG5NBgwQ3UuVaaIxUmG7C29o3QR3ZGSItxMTE7JhA5Yvpx8/Sjv2u4KJD0fCd34VZYzsA6XCnXIApZQQQpo3F06eTK9fz+FaAQCKiqRnzzzUDFnw+TAwyLx9/TpSUwXZv3gAQIUKnAMHSIMGWQHcdrlx4b8zorvNmjT39vWKiAirZlFDFFvhHpdEXro/zVIzNGrYeOTQcVwuN6tXS0u7qplFuzadDh3b8+nzh4Cvflu2r5sxZZ5ivjUNIoooQShm5OXJ6dO0e3d8/gzgq4aqW2V9zwra8fLZP4+So3jzJ1k3bNKlUw8dbVk1mBgMBoPBYDD+bv6VSz+MvxJ5efmtW7fa2toOGzYsIeG3v59QKFy9evXly5cdHR3b5W/Hhjhhv7zrTBTJ80bFFSyDwWAw/i3Cw8OVlJRUVZnPz99Po0aNjhw50qtXrxo1arRq1apq1ar6+vrKysqavwp7x8XFJSYm/vz5MyIiIjIyEoC8vLyhoWGtWrWqVavGKZla12WFh4dHv379LC0tRU4MkZGRUVFROjo627Zts7OzK95r338Hffv2DQwM7NKly+PHj3N4tvfs2bNLly63bt26f/9+WlqanZ1d165dFWW4r5cRlQ1As4kWcqKdfc/84sWLKaU2NjZHjx5t0aJFIVZMTEzs37//1q1bB/xKU/0jnDhxgsfj9f2127g8ER0tu58mJ5OEBPz60Dx37lydOnXqFDxD3Lx587p16z579iyrxUFJqRKXG6+gsqH71KzGxefW1w94R4HR0dFTdXUtWYXyghARETFw4MBjx46VgpoBAFRUyJkzOH8e167RyEgQQrS10bMn6dEj/3Nk2TM0lmDhkS+IvT3q1qVip1a23ipVyNy5hZy6KBgaIndOGqDjx9M7dyBu2i8QUB8fzJ2LjAzSoUNB13n27FmjRo2UlAqWPC4w4eE0Kip3MyUcZ6NRnjotYuV00+6oKD7/qanLadVOpWGzX0qBGjXIkSOYO5d6eUF0aYgQGBmR9u3JwoVZ86jJ3OKeRBRXNjlz0XIv7tyhYWEAiLIyrVWLLF4MXV2MG4fFixETI+FILa2MoZOr3IF/dkGFjhYG98CUYQV4AiClcgTZsgVKSvTOHYj7NhkYkF69yOzZhZk8VUrJhrAwun69eINQIBTdqKRv4NBv6KGjeyMiwrx9Pj9++tC2aYv8Lw0gPj7upcez0LCQ7z8Cv37z19Ot4NBvWDWLGgAEAsGNW1cAqKtrzJgyr5K+hLMagJqa+tSJsw8c2e3x6sXXb/7bd2+aNnmuvJy8xMHi0GnVi6dOhNiExTORkhIxNw8I/n6lhuknXU1pozIyMp4+f/TS46lds5ad2ndXUyvsGxmDwWAwGAxGeYYJGhjlnl69epmbm3fv3j0gIEC8/ePHj+3bt7e3t9+8eXMOV17XaHjEoU8FVM6llH8Qhehfcvy7DaDIzTmAwWAwGIz8EBAQYMoSJP8MHTt29Pf3v3379vPnzy9evBgaGpqYmBjz66q3qqqqsrKyzi8IISkpKY8ePXr37l1sbGynTp0cHBzatGnzFygbnj171r1793379rG6EgVi1qxZ3t7eQ4YMuXDhQo5MBp/P79KlS5cuXcoqtvwwcRAu3UVouOReDgetm+VsXLJkiY2NzdChQ+3t7detW6etrV2gFSdPnty4ceN/Tc0QFxe3cOHC3CdJuYDmmQfl8yEm6Nm5c+eiRYsKsRAh5OjRox07dvTz8xO1WPD5APbbD49VyqwIUO/r+wm3DwI4kJgYIxTOUlNDaCiYADF/CIXCoUOHDh482N7evvRWJYT064d+/Qp96r+Oy9z2b61W+D8fsncvBg2iHz4ge+0AYmJCNm0qvZITeUHPn6cPHmRTM2QREYGNG9GiBQqojfv48aOlpWXxxCcDgQC56jIICW9fTUcfTesMcAGAIj1WEBcrOBsc8zVAqffgX0+7hQW5dIl4etI7dxAXhxo1SOfOOV6URnXxxENSSQkAAJ+H2jW4s2ImhlaZqFwtvXPTtI6dlXm/rghFNe/+oV6Q5fMj6inZS0Hp6ZGxY63GtHs4DIu34IMP4hMhx4eRPuaOhXXdwj8Z4kakhMejlJLRo+nhwzQkhBACExMyZgwKZXQkMDLK/Tz/XvfrV/G7z56+oJSqqaqPHTWFz5fr32fw+DFTAcjLK3z46Nm1cy+DSpLFBwDS09Pi4+O5PB6HQ1wf3bvjciMlJSWrNzjkx7ZdG+fOXFzZ2PTGrSshocEA2rXtJE3NIILD4Y4ePoEK6as3L7/4+ezet2Xy+Jk8Hj/PR104CUJJOzpERv28hOSXdg1ErweX0tphUbUjooxi4vUSk5XTM9K43ACzyg97d3v94U1GRsZ917tPnrm1bmnfqkU79b9D1vDlC/38GQoKpH596OiUdTQMBoPBYDD+aAiAJUuWLF++vKwjYTCKRGRkpIODg0RXUj6fP2/evMWLF/P5fABBKaj7nAooCKAthwkGZKZJ5sjwVAz7hCcxFAAHiG5Z/q4VMhgMBuMP4ezZs5cuXTp37lxZB8L4o/n+/fvly5ePHTsWFxe3evXq3r17l3VEhefmzZvDhw8/fvx4IfyxGOnp6a1bt27Xrt1Csb2k5YgZq3HwvAQzbAAN6+DeSchJyjXEx8cvXrz47NmzS5YsGTNmTD4rRxw8eHDTpk2vXr3KYWjx1zNq1Ki3b996eHiUdSCFgbq40LFjkSbV8J3873/EyUl0+/Xr17169fLz8yu0zOvLly8jRox4//59TEzMKnX1adq6tba+jFbREPXeWNW7ic/LEIGgQViYi65urUqVOLdvQ5f5eOeL1atX37p168GDB+Wr1Mv/XtLPiQDwwIo0KIrwICWFrluHZ8/oz58AiIoKatQgy5ahYsXiCbQ4oH360OfPpXZzOGT5cjJsWIHmnDZtmomJybRp04oWWl5kZNDWram/v3jbWbO5zyp2ExIJ55uiEukzTN3GNr/ijIQk2PaH1xfJvRqq4HARFZN5l89HTTNsXwrrulizGycu4+t31Bd+WJDqaCIMVOcmy2so6dYzJnPmoHqunDel9MwZODsjOpryeERPj4wdCyur/ASZJVnLEjSIWqh0CUL+EU0lodKEOCoqXK9MM4NPnz7Z2dk9fORqZlZVZIQgrqgbNX6ggoLC5AmzLKrmfAaCQ74fOb7/W2BA7rCVlVW0NLVNKld5+vyRQCDgy8mZmVT19v1MKTWoZLRo3sr8vLdkZGTs2rflw0dPAPXrWo0bPYXDKWe7kZKSk27eunLf9U56ejoAHqW2X4PbfwnSSMlpnkFq1iS3bwcGfb105fyHT+9EjTwer2EDm/b2nQ0qGZV26AAEAnrlCnVxIQkJVF2ddO1K2rRBAdWW9N49bNlCAwIyK1JVrEgsLMi6dTAqi0fEYDAYDAbjz2b8+PF79+5lggbG34NQKFyzZs2KFSvSJV1MtbGxOX36dJUqVYJTUfc5TRP+7lLiwlAe/inIEGusIAefpkzQwGAwGIxCsmnTprCwsI0bN5Z1IIzywf3796dNm2ZmZnbw4MGC7lb/E1i8ePHBgwcvX75sY2NT1rGUV0JDQ21sbHbu3PmH+zFIRCjExKW46oKo2N+N8nzUr4Wz21FB5o67Dx8+zJgxIygoaOXKlb169ZJtP3D69Om5c+fev3/f3Ny8mGIvHwQFBTVo0ODNmzeGshNRfyxCIe3alXp6Su5VVSWOjlk2+NOnT9fU1FyyZEkR13z37t3ly5eVvn7VFFaYMXSNqLH5p8eX1zkA6BUZacnnL1VTI7VrE2fnIq5VLkhIwg1XfPCGnhY6tUKVgueMXr582a1bNw8PDwMDgxIIsKSggN7DzCsAIXZEqVjynpGRyMiAjg64ZZZGTUwQPn2QFBSQAQIzC76NnZKCIgFAbW1zbLLPAenUiezdW6C1hgwZ0rZt28GDBxclYFlER9ObN+HjQ588gbd3VnMyT2V9/VOR8vrSjqtsxp+zqgC7ut3fYfhc+H3L2a6kiOQUCbYFRvpo2hDXXJCYnLNLRQkTB2PZ1JztiIqio0dTT89sZR00NUn79mTdOsjUaYl/AuYQNKBAmoa0NEREQFMTYu44WfNkCRq437/nd0IpjBo/UE5ObsaU+WZVfn8oZ2SkL1k5LyIiLMfgysamPbv1q1mjtujuvQe3zzqdyOpVVFSaN2uJbHsGcdLT07bu3Ojj+xmAjXXTkUPHlRf7otTUlHsP7tx2uZGUlAiAEGIVk9jD471OUoqE0YSQoUPJypWie94+ny9dPe/n7yu6y+FwWrdo17tn/1LVc3z6RGfOzPD25mZdelVQILVqkV27kO+PBnr4MN2xAz9/5mgnJibk4EFUq1aM8TIYDAaDwfgLYIIGxt+Jp6fnhAkTnj59mrtLTU3N0dFx5MiRL+PIEj/6PDb3kN8sMCVzTUooRgaDwWD8/cyaNUtfX3/mzJllHQij3JCenr5w4cJz586dPHnS1ta2rMMpAO/fv7e1tb127Vr5CvsP5MWLF127dr1x40bDhg3LOpbC8Ow1th1FSAQEAmiooXNLjBkgO3fzm9u3by9atCg9PX3GjBl9+vRRlGSHfu7cuenTp7u4uNSsWbOYQy8Ujz1w7CIiY8DlwqYuxjpAtcQ8IwYPHlylSpXy/bPdx4eOGEG/5UokKiqS7t3Jhg2ie5RSY2NjFxeXasWXz2h13veVblXR7SvrHew+Pr6UnLwkLs5DT09eXp7MmkXGjy+utf5MKMXCzbhyB9+CMwsRaGvAsgYOrkGlfDvWCwSCRo0azZo1y8HBoeRCLQki0lD1CQWgxUdAs/KR8swT5/8Snj9M+hmeWVeCEOhW5DZvp9yitbzQ1hYyE9XE3p4cOlSg5bp37z58+PBu3boVPmJpZGTQJUvogwf48SNTUMDhQJi51+R5hc6nzRdRSP0gUVXnzFujo6FVgGzuj1DMXIuPPoiMAQF0tMDhwsc/a82c8HlIz5DcVVEPt4/AQrzEXEYG7dmTvnkjaSI+cXAgq1bJiE2adqEAJg0eHtTRkQYGIjER8vJC3QpeFl2eVOoNYNxsLQD01SuhgwMSE6XGYG7OefBAdHvYsGFHjhyRNvKF+9PDx/YJhQIFBaWNa7YpKChmtR88shuAbdMWVUzN09LSkpISq1erWdXMIscMt+7euOF8SSgUmpma9+090NDAOO8HKEZKSsrm7WsDvvoBaG/fpVf3fgU6vPTJyEh/8MjF+fa1+Pg4UUtVs2p9ezmYuDygjo5ISMh9CKlZk/z3H7JbUvn5+957cPvVG3ehUACgQb1Go0dMLCXXHD8/1+mTbmqrRCvK6yal9Pzs3yA4swgLsbAgFy5AUzPvSb58EQ4YgNBQiZ2kdm1y7RrKlQkQg8FgMBiMkkYkaGDfDxh/G3Xr1n38+PHFixfnz5//5Us2M8G4uLjRo0efOHFi06ZNtxs1OhWCBX40RszNgQAUIKAddThMzcBgMBiMohAZGVmrVq2yjoJRnuDz+Rs2bGjZsmX//v379OmzbNkyDQ2Nsg4qX6xZs2bZsmVMzVB0bGxsDh061KVLlwcPHlTPbWH9x9O4ARo3KOSx7dq1s7e3v3379vbt2ydNmlS7du3KlSurqampqqpmZGT8/PnT3d1dKBTeunXrT1AzxCVgyEw8e4u4+MyW6/dx/DIWTUDfTsW/3MuXL11dXfcWcEf1H4eFBTl+HHPn0s+fERsLAFwuqVwZvXuTyZOzRnl4eKiqqhajmsE3CVlqBosQP9tPT5IonRETc0xLS57HI3Z2ZNy44lrrj2XgDNy4jzSxX76RMXjwDB1G4NoBGFfK1yT79u1TUVEZMGBACQVZcoT9KnVSQS5nV0wcjl7Eq/cAYFUHw3pBoygFKUqLiyfjHt9NSkv7nd6mFOEhguvn41NTqL2qah5574IXWImLi1NVVS1woFJIT6ff/NKjfwr0KnAMV44lj1wzhTYixJQFYYqmMtQMAJISaXSksECCBoOKOLsNaekICgGXA0N9NOkjVc0ASFUzAAgNx/p9OLTudwvds4e+fy9lonTq7ExGjoSpqcT+bPYMffvCzIzMmCH+YhFCZGsa6N69dN8+8V3vnOBg8/ef07SeWL09Jmo58sR0qLkF3kqSXAAgBE2a4JegYf/+/TKWs2nUJCws9NrN/1JSkq7fvNy7Z+abw+u37gBUlFUc+g2TnWVvb9W43ddg+vkz+RGNdx9RoVKB0tgKCgpTJs5e77giNDT41p1rlY1MGlr9uT5hnu9fn7twKsu4wsjQuFuX3nXrNACAUWZISKCnTmXL8cvJkVq1yL59yFVgy6yKuVkV87Dw0AOHd30LDHj91n3PgW1jR06Wk8v5HhefEKeooMjjSar7VSgurFx02zDTSS5CSWG/Vc1R+NQwOAIA9fHBvHlk3748J6EbNkhTMwCgXl64cIH0719cMTMYDAaDwfhrYIIGxl8IIaR3795dunRZt27dqlWrMjKy/QB99OiRjY1Nx44dp02b9rV164V+ZFcQBVBJDp+ain5B/iWbNhgMBoNRhiQmJqqoqJR1FIzyR4cOHd69e7dgwQJzc/P+/ft369atadOmEnerA4iPj3/y5Mnjx49fvnzp5eWVlJRkZmbWrVu30aNH65ZWPfifP3/evn17z549pbPcX0/nzp3XrFnTsWPHZ8+eVaiQ763TfwWEkPbt27dv3z4uLu7NmzfBwcHx8fHx8fHy8vINGjSYPXu2paXln2AonZaOHuPw9HXOdt8AzFoLPg892hXncpTSGTNmrFq1SjlXSqP8UaUKcXIiX77Q+/cRGwtLS9KiBeTlxYfcunWrU6fiVIUcC/6d/xv27D9C6faEhP/Jy9uZmZG2bcnSpQUt+13u2HsStx5mUzNk4ROAkfNw93jekzx58mT58uWurq5/wt9gQQn4VSzAUCFb+6aDOOIE/6DMuxdu4cBZDO+DWaNKNbyCEvQ13f1xsriaIYvkJOp2N7G5aTW5z5+lHq+hQQYOLOiiqampCgoKeY/Li4x0ev5YnPeH1OgIgUAIPkegnTi2gYFp+8BDBLkekZqamlYeFy3l5YmScj7OyZQUev48ffaMpKRQHR3OoEFydeuaGQNA2E+E57S9LwCBwdnvP3iADOkKiPBwevAgWb1aQpePT9ZNgaEhffYMz55RV1cyfjwZMoRSmvefnpsb3bsXkZFZDb8rSgT+3urj8SxFpfrcXhEz8eNH7jlI3bqJ06bhV4R8fh6J8E4dut12uZ6WlhYSmvlECASCz14fAdSqVVeWmoFSunYtvXZN5CZCAVy4ADMzMm8eWrfO45GKoaKsMmXCrDXrlyQkJhw/fcjU1ExbqwAlSEocHx/65ElsSvK5hJ8eAZkvsX7FSl0797Kqby3+mpJp00jPnsLt28m3b1QgICoqsLcnDg4yfK4q6FWcOW3B9l0bv/j5vHv/Zt2mZX17DapmUUM0bcBXvzPnjwd89SMgDgOGtTCxQGws9PVRhMJ27reu3VbiAtBKTmkSFHbf1CCJzztar7pSekbNiGgA9P17kpiYW4GRk2/fwpUVg1WVVdLSq0bl8s7NyMD9+2CCBgaDwWAwGLlgggbGX4u8vPzSpUvbtWvn4OAQEBAg3kUpvXHjxo0bNywsLMaOHfvSYVi6qlbt8n+FkMFgMBh/DmlpaUIZu70YDOloa2vv27dv4cKFJ0+eXLZs2Zs3b2rUqFGnTh0TExMdHR0ul/vz5887d+4kJSX5+PhYWVnZ2dlNmzatVq1aysrKHz9+PHPmTI0aNWbMmDFnzpxSsJ89duxYt27dyouZRLlg+PDh375969Onz/3790vJQPgPQ01NrXnz5mUdhVTW7sGLt5K7IqKwchc6tICCvOQBheD8+fMpKSklWLq+9KlalVStKq3z3r17CxYsKPCcwcH4+ROamjAyEm9OFuJESOZtLkGfyX1TzOS2L178YOVKzsiRUFcv8ELlkFPXkCypMruId1548xH1ZVpKPXz4sG/fvqdOnapRo0axh1cKvEvIzJRXU/rduGQr9pxEQlK2kf5BWL8XcQlYMa30wisoty8nxMdK/YYZHSl0tp7a/eMbCeVdABBCbGxQp05BF+Xz+ampqQU9Kgfp6XTHmih/77Qsl4F0ITdU0eSu4bBQpSrDvST84def1/HuUW58nCB3lwgNTY6efuYHZWyM8MGNhLBQASjUtTgtOyhX0OcBoC4uWLOG+vlBKBStLLx5k9jYkB07oKycmIx0SXKffJKWQ70gpieQjMRqID9/Eom2NN+/0+XL6b59RCnz3JVh0kC3bMmxusDQkJt7OYon4WYWI7daXlxGvbx+e2OoqRErK+H27X3y58KSlYw/cnzfk2ePvH0+paalysvJv333Kjk5CUCdmpYyDhfOmIGrV5GW9rspPZ16edHZs8nq1aRDh/zEIEJXR2/4kLE7925OTk46enz/jKnz/wjd1du3dOlSoZ/fE3WlizWrJPF5AJT4cj16Odg1a8nhSPIUMTbmbNqEgmyxUlRQnDZpzq59Wz97fQj6Hui4bY2KimrFCpWEQkHAVz/RqUJBz586YvnKSyMuHqqqxMAA48eT9u0L+oBiYqJP3vwPgEpa+uwnnlrJKeZRsdtt6qRzOdv+Z6mbmFIv7Kdecprxw/tGbdvx+dm8ItLT00XimIif4U+fP/Iw1Ag1sxZ1tf8S2ONzQM7FkpJytjAYDAaDwWAwQQPjr+d///vf27dvp0+ffvjw4dy9Pj4+M2fOXLRokby8PKW0V69ee/fuvX79+pMnT1RUVH78+JGcnNyhQwcHB4c/4hcRg8FgMMoPP3788Pb2LusoGOUYY2PjBQsWLFiwICUlxdPT8+PHj4GBgZ8+fRIIBNra2rVr1x40aFDDhg1zuMs2b968efPm8+bNGzdu3J07d/777z8tLa2SC5JSeuDAAYnfshhFYcmSJS9fvly4cOH69evLOhZGTm67QSBdrubjjws3MahH8ayVnJw8b968Y8eOcaTv0fybSElJef36ddOmTfN/CD1xAmfO0OBgJCRAWZno66NrVzJ+vMh34WIYYn6lG1trQs/C5OhTjUYtWtSYMaMk4v8DiYlDcJisAbEJOH9DlqDBxcVl4MCB586da9GiRXFHV0rci8q80VAt80e9lx+OX8qpZhCRkITjl+DQBdXNSiu+AhIdJTW7LyIoUZOsXo0FC2hgYLYOHo80bEi2by/EogYGBj8kbegvEKcPxIqrGbJI58i917K9azC47Y8T2Tri4jSfXDeuMvLjW8kPmcNBbSsF0aWamxcTnromRf/8PdLzZWodK/n+Zq8xZw4iInLMTO/exZAh5Nw5fV2emipy7xLPJ+oFtWOTdGWJLl6cdVtgaJitLy0NgYFUTJ0gWdMQHU2DgnI2/potS9YwoX8wgG3H9bdJ9GX59Aknsr0E+bkONnzI2FHjB6ampb71fFVJ3/DE6cMAlJVV6lpaSTuE3rmD27ezqRmyiIjAhg1o3hxKShJ6pWBZp35z29auj1y8fD7de3C7TasCZ+uLmUePhLNmxUZFHmlQ/bOOpqjNKji8348ojTpNiF0BKqTkiby8wrRJs6/fvHz77vW09PSEhPgvCZm/QPl8fq3k9Lc8pHOwv2qlSS/eK4WF0bAwzJ6Nd+/InDkFWujkmSNJGekAhr711kpOAVA9Inr0q0/7G9QUckiEssLdKoYAcP0cuXFeTU1dji8HICMjIz4hLiMjQ05OTkVFNTo6ilIK+d/OH146mkAuQYMUazoGg8FgMBj/OEzQwPj7UVNTO3ToUL9+/aZMmSIxt5ScnJycnAzg8OHDFy5ciIuLE+89derUw4cPZdcOZDAYDAYjB23atPk3t1Yzih0FBQUbGxsbmwJUBTYxMXF2dp49e3aLFi1cXFz09PRKKLaHDx/y+fwmTZqU0Pz/LBwO5/jx41ZWVv/73/969Cim3DijOEhIysOcXCDE/RfFI2hIT0+fOXNmo0aN7OzsimG68sCbN2+qV6+e/+Iawpkzcf36762cqak0KgpfvsDTk+zdC0IOidWb6K9PABw5cmTGP6NmABAVixRJScMsCBARLbX37t27Dg4OTk5O5VfN8CUJr+MAgE/Q6pfAb/0+hEVIPSQsAuv24ujGYlhdIMCFW7jhisREqKliQGfY2xZ5TukFDURkCIDmzcn581ixAj4+NC4OPB7R1UXr1mTyZBTq26mlpeWbN28GDRpUmIgBAIkJQt/PqVLMBZDOkffQ69Dmx8mchSciIoYsUt+2UhAclNNFgUNgUUu+S19VANfOJ9x3TkhLyXZsXKzA3TWu3Z5VmhGSX2zq4YGtWxVnzTIzxldJvgkiCHIXw8hEjo9OLbI36ejA31/qXABy6BUApKdz9u4V3cymZqBUWkEcCZqGHz+Q/UKWDCb0D959thKAHJN8/vy5efPmb968MfwVhjQ3CHEEAsGMOeOTkpOePXcLDPqWmJhACHHoN1RWjZIjRxAfL62T+vnhxAkydmw+H46I3j0HfPz8PiIi7OLls2ZVzE1Nyk6RlJREly5NDw/bbGcVqqIEQCs5dcAHX8vQSAB03z7SujVMTYtxQQ6H2yUqscVr37c0zU9T7aeSgpBwTGLiWkbG60REHq9d9YlxRT9NtY3N6o9z/1ghIQkxMfTECVhayvZpSEtL8/3i9cXfJzDoW2hocHhEGIDGwRGWYb+NQOqH/Jz97O2Z2lWTebwYRfl0DgcApTQ2Nib3bFFRmQeaUk5iUmK4siKARsHhORfm8dCyZRGfEwaDwWAwGH8l7Do741/B3t7+/fv3x44dW7NmTY4KFOLESfoReODAAT6fv2vXrpIMkMFgMBh/FQ0aNDh+PB9VqRmMkoEQsmnTpuXLl7do0eLevXv6+volscqJEydGjBhREjMzdHR0/vvvv44dOxoZGTVs2LCsw2FkkpoKYV75HRn10/OPp6fn0KFDjYyM/ikHlLdv39arVy+fg+mBA7h2DcnJOTtSU6mLC9av/zBp3utfv+0UOeigDZHPTYeCmJmXdyroQEURUTGyxpjkSrCKcHV1HTRo0OXLlwvkmfGnsSMoMyXbXgfqvy6ABQbncVRQaDEs7emFcQvxyfd3VYKrLqhfA8cdUalC4adVVMpj03zmAAMDsm8fABIVBUXFIu54bt68+ZgxY4oyw/vXqTGRsmqxxcpXiFA00kvO5iqRXLnay0fJuhW5CfEZqSlITaEACIGmFrdGXfl+I9Q5HPwMFzx3TcqhZhBRK9xVPcJP6pJCIe7fx6xZq2bi8xfkzqsC4POgqY5wKXUk6tXEqH4AgPBw+uoVUlJgaYnXr6V+DFSoQEaPztFGfllt5fRmyKVmEC8hkVPToKICObn8G/UvmRq2fGtOtevs2bMXLFhgYGCQz0lEcLlcYyMTL59PHz+/F7X06z3IumFjWceEyvwDoxQeHiigoEFeTn708AkbNq/MyMjYf2jnkoVrFBXKZpc/3b+f+vl56WmJ1AyNg0L7f/BTyDolQkPpxo1k9+7iXPHqVeroqBIV1Qxo9i0kR6/DO59kHvd1Jd1gFaW1tg36v/e1+R5GYmKwdy9sbent23jzBoqKpEUL/O9/4HASExPefXj76s3LT5/fp2cvx6KnW6GPX86/kypRcQsfvQZAgUjrhoEL54WEBkdHRyYnJ4NASVFZSUlZWUkpNi42LS1NQ13DqoG1xs+oWbvXA6gSHdfKP6f1C6lWjfTtW4zPD4PBYDAYjL8GJmhg/EPw+fxRo0YNHz786tWre/fudXFxyX918927d48aNap+/folGiGDwWAw/hratGkzbty44ODgSpUqlXUsjH+XpUuXysvLizQNhrk3BRaNjIyMq1evLl++vHinZWRhZWV18ODBrl273rt3708pXR8YSN+9A4dD6tZFAXMefwdaGlBTQYikvFcmFNWqFGmJ9PT01atX79mzZ+PGjUOGDCnSXOUNb2/v6tWr52sopTh/XoKaQURaGm7evNp7FpDp7N1OB0pcXLx4sVu3bjkq9fzdKCvC2ACBOTNcv9HTwaBuEto/f/7cr1+/c+fOlWs1w9MYnPj12Mca/E4Pp+elOkrPaQdQYHwC0H8qvmYvApCUjCev0XU07p6ApnohZ65aQ/7LpzRpyioen1g2yJ7HLY7KU9bW1lFRUZ8/fy70h9HPMIHs3f5JXKU4vpa4oOFejQlPvDpGuP3ec6KsyqlQiWdjp1jfWkFZJbMQz50rCTHRkmtS1Ix+yoGsCh30508SH1+vhuqyaVi+HT+y59mVFGBvh9Uz0H8K3vtk6yKAZQ2c3gLu92903jzq44PwcABQVSXy8lSioIHPJ507o3LlbPP8Ui3kVDNIIYemAVkmCsbGpEIFGhOTn0kAZD17WTx48ODz588XL17M5wziqGtoZt1u2bxt65btZI+nEotNiCNzAAV8k/A6Dq/j6fsEJP16hbX5VYyb9ctwPfUzMmLg0WvHRvVVLZNr3q9fg1Ly63RvFhiqkON8+PatOJfLyMCOHYiKktBFKQjhUTrm9ecriUm3zCsn87hH6le/Z2rQLCi0RuBXnXbtMkJCYvjcYFXlr24u3yvqhuhqRybGi2tlCCH6FStVrFDJpHKV5ratFP+7RNeulWgHQnR19aZO12uQt6Xcm/CwdEIAdPH+ysn+vkAqVyZbthTOSIbBYDAYDMZfD/uKwPjn4HK5PXr06NGjx5cvX/bt23fgwIHY2HzVSzxw4MDuYpVRMxgMBuMvRlNTc/z48ZMnT75w4UJ+CtAyGCXEvHnz5OTkRJqGytkvoxcRNzc3ExOTYtdJMMTp0qVLXFxc27Ztb9++XauW9Cr3pYCHB121ivr7IzoaANXWJlWrkhUrULNmWUZV6hCCOtXgLd1Q3FAfI/sUfn5PT89hw4YZGBi8efPmH9TDBQQEyC5t0KhRo2z3K1YE8ELSZl8aFOTxPQ7ITLO10iQArly5MqeAVcP/AuaMxecviIyR0EUIbK0kODQkJyf36dNn7dq15bfSBAD/ZAz+QAUUANpowfZ3yhVqqnkcq6ZS1NUnLs2pZsjiwxdMXo6Tmws5c7uuyp7uKT++SdZcGJnwm7Qq/o3pHA5nxIgRW7ZsKXQtTm1dLiGQoWlQFCSppv8uf3Kz8pgHOg4pEdkOSIwX/viaHmHOF8/HR0ZIlSzwhHklzgUCJCdDVXVwdzSqg4WO8P2GhCTI8VCpAgZ2xci+AHD/NBZvxtPXiI4BCLQ0YNsQy6ZB+etnOno0Fc9Px8dTADweCMmmi9HSIh06kKVLxRf/rWZo1gxfv+YRalbIYpoGZFk1cDiws4OvL/K3acfELJuuSygUzpo1a+PGjfLy8vkMQxxDA6MXAABjI5M+PQfkOZ6oqcm2OqIaGtJ+Oz2PxQxv+jFRSrdOu1baL3UifZV8H7vH9W1VDGKegpOSAkAjJVV0L16eL3FAcUFdXam0Kie/TjBCaXevr2bR8SfqWsTKywVqqJ7W+PUmaGmS7ZCETKWCiopq/bpWlnXqVzOvoaio9HvAoEH48YOeOiX6NvibihXJpEnIX4WsoO/fABCgaiUjpGRk1h/R0yMWFmTdOhTrrxUGg8FgMBh/E0zQwPh3qVq16saNGxcsWHDu3Lnz588/ePAgq8vExKRXr16+vr5Xr17Najx9+vSmTZuUlJQkTcZgMBgMRk4WL15sZ2e3aNGi1atXl3UsjH+aGTNmiHwabt26Va1ateKadtu2bUUpp83IJwMHDgTQqFGjBw8e2Njkve9NxOXLlxcuXKiurt69e/exY8eqqxd2LzAAgF67RpcvR1jY76bISBoZSUeM4GzYkM/r138N6+fg9Uf4B0ro4vPRrQ0q6hZm2oyMjLVr1+7cuXPDhg1Dhw4tYpDllG/fvknTXeWUMohhI1HWkJHxNY2LX4mk+mqIiory9PRs1apVcUVbXmjbFGMdsPcUorLL+Dkc2NTF/rUSDpk9e3aNGjXKdUWh6HT09qQ/0wFATw47qmdLj9o3w8MXUssC8Hho2yzfKwkE8PamP3+SChVgYSHKIH75hs/SCx0Q4PVHJKVASSHfq4iHxycjJmsc3Bod8j3bAyAEBpX5o6ZplJCMdsaMGXXq1Ll161b79u0LcXgdK3kNTW50lFTxgWZaeJY9Q4SKyVOjvilUgplKaip98TilUTMlw8qZ1zOFAqnJ8VClPAxziIoKtLVFt6ub4eJuAIiJh7Ii+DwgIQFRadDSUlHClkUAkJQCAiiKXriMDDp9OpW42z4jA+rqpEYNmpYGPp/o6pLx42FpmW3pX68TpZSOHk3zLWgAILSz4zx6lHsqYY8e1MMjh2xEXP0gQt+Q17V/NlHP/v37VVRUevbsmf8YxLFr1srX10soFA4ZNIrPz9sCh9aogQ8fpHarqHAkVRyIzcAyf3o0WGbhJ0IIFQJQSImxUaNAWWjKlZUBfNHK/N4lJDnNMFC8FxWfPpVtaJFFnbDI5fdfPjA1cKusH6WY892HI6SVEpIqJiTpyylYLFluUdOSw8kVOQCAzJ1LWrWiO3YgKIimpBAlJZiYkLlzYWGRz5AzMtIBcLhcuatXOT6+9ONHKCoSKytUKEIxHgaDwWAwGP8ATNDA+NfR1NQcN27cuHHjXF1d7927l5CQULt27f79+ysrKyckJFSqVCleJBYGYmNjL1y48K/5vjIYDAaj0MjLy1+/fr1t27bJycmbNm2SdlWIwSgFJk6cqKKi0rx58yNHjuS/fnxSUtKDBw/ev38fExPD4XDU1dU1NDTU1dWTk5Nv3rwZGBg4toAVjhmFY+DAgZqaml27dt22bVv//v3zc8jUqVMPHDjA5/OPHDlSvXr1zZs3DxiQ96ZJyURGYt26bGqGLH78oEuWkBs3RJfv/xEqVcDelZiwBF+yp7FUlNGxBTbMK8ycHz58GDZsmJ6e3uvXrwtav/xv4vv370ZGRjkaxaUM0aruOTzhNRFroNwGuWUNhMTwMhM2BKiqiIuXbrRq1UpBoVA55HLO4kmoWx2Oh/DtB6JioaSAirpo0wSrZ0E+V/Lx9u3bV69e9fT0LItIiwcBxfBP1C8ZABS5OF2HVMq+7XzCIJy7gddSMqqW1TFxcD6WEQrppk24fZv++IHERKqiQgwN0aULmTzZ5QmJjJZ1aHAYPvqgkaWsMTKoaMCbsUz7v5Px3/zSkhIpABVVjlk1ue4OqnLyJZXB1dDQOHfuXI8ePbZs2eLg4FDQw1VUOVVryHk8TZZo0sBDRv2Up0RJEQoKpEKFOxZLYiPVpE0VHyO4cyV+xJRMzw0lValfsJ9X6Nos9JJGqqTPLxHm5uByc7Rp8FPomg306VMaFQWBgGho0Dp1OIsXQ1tbXINCnZyot7fUmWNjoaHBOXBAYqe4mgEAWbECXl4F0DRoa1NKczvAcS5dAiCwtMwqQJDGyfmOp2/IGz5JQ0Hx97FBQUFLly69f/9+flfPhZKi0uQJs/I/nrNgAXV3l/Z4Sf36yFXp5nI45vrS0F+Je2Uu7DRRX5U0UIXurzcxr7Cfj68cT43yA6ChqqrMKyOHPFtbPHjwVTNTMlIlOmd1BlqtWnFGVhAFk2KGoKNvYEffwCB1la8aqkl8HqFQTUvTS0wxjEuQzxAAAIdDXrwitevJmqhRI3L8OAohGImLQ3JyBZ0KAAQCQUhoiEH16iSfpaYYDAaDwWD88zBBA4ORSYsWLXI4aqqoqPTr1+/gwYNZLYcPH2aCBgaDwWDkH11dXVdX1549e/br1+/EiRP/Zh6F8YcwdOjQqlWrDhw4sGPHjqtXr9bU1JQxOCoqatWqVUePHm3QoEGDBg20tbUFAkF0dLS/v39sbKy8vLydnd3Ro0fZKV1qdOzY8e7du7169Xry5MnGjRvzfOYzMjKqV69ubGzcsmXL169fDxo06NmzZ1u3bi2Esopu2kQDJdkRiHr9/bFzJ5k7t6DTlmtsG8H1NBZtxttPiEsEjwuDihjdDz3sCzxVRkbGhg0btm7dum7dunK9Ib7opKSkJCYmav/aLS0iS82wbZ/7wOnIXVwiGurpia4LUjef1roKwKZixUxNg75+IkcOFAB0+VDi4urVq127di3xh/Gn0rUNurZBaAQCg6GqAguT3GlcAIiIiBgxYsTp06dlf0b84Szzpw+iAIAAB2qQRrky4zwuTm1G30l475Ozq44FTm0GT9KTkw2BgA4fTt3cfvs8JCRQLy8EBODTp3irPbIzfekZSErO78ORiJIyZ9BYdQDJSUJCiHh+uuRo0qTJ7du3Bw8efPbsWUdHR3Nz8wId7jBaPTI8I+BLeg5NA5+HWvVV2g8ZScI6QVUVRkaRK6MQKWvTeXRkptNDehrV0uFxeUSQIUEoESun816rWbPQS6Jd+zkxMiJLluRsjIykgwfT9++zGmh4OHx86Js3ZOdO1Knze+SDB1JdPkRIMm/IIWXIRF+f7NyJGTOoT64zMjc8Htq1E82QQ9OQOWdAAD17loaGQlHR18B+c5TljGWZxkHN7ZW79lcVP1tSUlL69+8/c+bMUi1rpaNDVq2i8+cjKHtdFkJI3bpkzx7xtpBUzPal1yJ+t7TXhqMFMRT7HiQQCG7dvf7I+Up6ehoARUXF8WOmluQDkAUZMiT+4oU3FdUA1IiI1kzOVmCCGBsX81cmGxscOZKtvkk+MIpNMIpNkNwnFOL5c4wcWQyxZZGRQbduxb179OdPCASm2pow1wfw4ZOnQSVWuo7BYDAYDEZ+YYIGBkMWo0aNEhc0PHr0yNfXt6C/2xkMBoPxL6OhoXHr1q2RI0e2aNHi6tWrenp6ZR0R49+ladOmnp6e8+fPr1at2tChQ0ePHm2Ryx5WKBQeOXJk4cKFvXv3/vDhQ6VKlcokVEZuLC0tPTw8xowZY21tfeLEibp168oY3KZNm8uXL0+ZMgVAgwYNnj9/3qVLl7Fjx+7fvz/3ns48kLEDFQClKM87uQuNtib2rCzqJB8/fhw2bJiOjs6rV69yOxP8awQHB+vr64ufn1lqBnd39zZDEBoh+cAEKB/lD3geetSuohZ+aRpi/meb+itdWE0FSUlJd+/e3bt3b4k+hD+firp5lESZNGnSwIEDmzdvXloRFT/HQrD9lwRrrgm6SHm8Joa4dwqLHPHsDaJiAEBLA43rY9VMqObDcYauXk0fPYIgVwGF1FTq4tJA5T95uV6p0jPyOpqoWkxl4hWVStUArF69eq9evdqyZUuTJk0GDhy4ePHiHCIkGcjJkymLtM8cjP3inRYVIaAUPB609Xj1Gil06adKCKCjDSn1ZayrXhW/K3rinz9KvnstITw4QyhJriDiuV7XZiH/5W4nxsZkxQoYG+dop2PHiqsZfrf7+2PaNHL16m9HoqQkWY9W0gDJagYRdeti1Ciybh2NjhbVjJBWL4E0aEBGjRKfRzTt7zlNTcn8+aJj6wB1gOlLJdliREaGeXgMXLq0SpUqs2fPlvgIhDNmkHr1SI8eUFWVOEACycn08GG4uyMlBUpKaN2a9OsHXq6Lz82bc86epStWUB8fxMeDwyE6OmjalMydC/nfhir7v2OZP0389XemL48N5qRr9j/qhMSE3fu2+H7xFj0VjW2a9ek1UEVZJb8BFzs83uWOrVI+vgXQ3i+7YkNfH/PmQbdQhamkQFq2RJUqssxCCkFqah4DKKX379OrV5GcDCUl0rUradlSqldEUhIdPJi+epX1hlkxIkKvkka4suJHN9d2bToVZ+QMBoPBYDD+apiggcGQhY2NTe3atT/8Ku9HKXVzc2OCBgaDwWAUCDk5uePHjy9evNjW1vb27dsmJiZlHRHj30VdXX337t2zZs3av39/8+bNjYyMOnXq1KBBA2Vl5bS0tM+fPx87dkxZWfnWrVv16tUr62AZOVFXVz937tyJEyfs7e2nTJkyZ84cPp8vceSYMWOGDx8+adIkkSWDmprazZs37e3tZ86cuXnz5oKtWvCcDSNPBAKBo6Ojo6Pj6tWrR44cWWCVyd9ISEiIvr5+7nZ3d/efUfD/laKurZwt2fkh0R1AAKeyC6/Fi9A7osITpE6duzNWwT9zTFN1/Pfff02bNs1/5vXf5MaNG56enseOHSvrQArPjZ+Y4Z2Zu+2kg7kmsv6yVJWxbQkAJCQBgEr+69qnpODuXQlqBhGpqbZv9lcx7vX5i9QJTI1gUDHfy/1hyMnJzZ07d8SIEcuXL69Zs+aKFStGjx6dT/sfvhwZMkEjNYX6fkqNjaG6FblVLPi8X6UBJEoZRLz80hVisgYFRc7DO4k3LiQkxkvVMhAqNEj6MsJ7HoFYOp8QoqFB7ezIokWomPM1oNevU+kSPerri82byeLFmfeV8jpjsgZQSn49PzQ+HioScu30xAm6cSOif5cqkXDuKisTKyuyb18OfxUJ8gjZvHnjs2DB4bdvD0VEjFFTW8blYuxYrF0LbW1RJL9HOjnRCxfowYNkwAAyfnzeM7u50WXLqK8vskJ68AAnT5Lt25H7MpqxMTl4kGRkICICfD50dHL0L/WjW3+983MIRlTC0ipELftlbIFAsHOPo5+/LwCDSkaDBgyvapZTqlvKfPr84fEnTwB1BKS6nBJ48VQoJDo6xNSULFqEYv92zedj3DisWCF+8mRBjIxQsSL98uV3r4EBSUqikgZnQdXVZb11fvtGp0yhnz4hJdN8gt64gZo1yc6dkCTNpFOm0JcvczRWiY4LV1YM+xGEHz/wD1faYjAYDAaDUSCYoIHByIMuXbpkCRoA+Pn5lWEwDAaDwSinEEJWrVpVqVIlOzs7FxeX3NviGYzSpEqVKuvWrVu9evXDhw9dXFz27duXlJQkJydnZma2fv16e3t7ll79kxk8eHCLFi3GjRvXsGHDnTt32tra5h7TtGlTTU3N69evZ3nsKysr37hxo2XLlnPnzl2/fn0B1st/zoaRPz58+NC5c+eqVau+fPmycuVi2qZd/gkJCakoll8UpTbd3d0BBHxHZExOKYMIUeOHRPdXXMtOGXdeCAQ2XK51RIQw5Pce354VyJgDB6ZOLTMH8nKBQCCYPXv21q1bi7eWkFCID74I/wk9HdQ2R8GL3hSAxzEY8ZGKKg/UVcWBmoSTv4+yAkgZAAD0+XNhUJCMuXlBAaNHBy8NqRSfKKFXTxuLJxVsxTIhNAJxCahUQfLzo6uru3PnznHjxo0fP/7o0aOHDx+uUaNGHjO+eyc8dAg/f/KBmnp6nDFj8OsQcSlDDjMGESJBg+j/NhZXq5jzXa4lSlMzcCCskBRQO+pJh8ADfGH2veaUUnl5jiQ1AwBcuZKVo5UApXj9+vfdVq1w966sqhMmJgDo8eM4eVJgYYGkJMrhCNu2JfXqkQ0bsnkeREbSvXslJqQpQPh8Ym5OTU1Jr16kbVupy+VFWlqah4fH7e3br167Fpqa6qCk9EJX14THQ2AgDQzEly/kyBHq7Ex37BAYilUBoBQBAXT7dsTGknnzZC3g6SmcNQvBwdkaMzLohw8YOZI4OaFCBQlH8XiQJGVb7EezrFZqKmNrNWKjLuHou/edRWqGRlb/Gz5krDSVZ6kRFR156NgeSqmCgoLDwrUcvjy8vZGRATMzFMWlLyoKkZHQ1oaWVu5O0rs3YmLo/v0ICRFrJcTcnGzejLp1yZcv9OZNREWhalXSsaNw2TJcuiR1LUVF0rOn1N6wMDp0KM1xXTQlhb5+jSFDyPnzOf0nPn2iL15ImEZZEYBqcgpdtSpHkREGg8FgMBgMaTBBA4ORB1WqVBG/GxAQUFaRMBgMBqO8M2HCBCUlpbZt27q5uRnnMrllMEoZLpfbqlWrVq1alXUgjAJjZGR048YNJyenQYMG2drabtiwIXdxkClTpuzatStL0ABAQ0Pj3r179vb206dP37x5c35lKxYWcHeX2ksIZBa/YIgjFAq3b9++du3aQYMGbdq0iSmHxImMjNTJtUNXhLw8LPiZ+U6RJUMWIkFDbeVGqpZrSdtlpGNHdO0K4Ety5oBmmkj0ev3161fxvwVGbpycnHR0dNq3b19cE1KKlbtw+Q6CQpCQCBVlGOmjuz0WT5RqTF4UXsSi7zuaIgQAM0VctCTK3LyOKTQBAUSaPYOI5ORxNd9861vpxH+Iis3WU0kPs0ahdZMSi63ICARYvQc3HiAsAimpUFeFqSEWT0HTBhIG165d+9GjRwcOHGjRosWRI0c6duwoedKMDOGsWXjwAFFRWW3CBw+IvT1Zu7bR//4napEoZRDvEgkaXvh0tUu4F/VT6ksgBEcvObDr152Su0NDaevW0NeHiQmZOzebc0BcnLQ5cw8gvXvj2DEqtvslGxUrktmz6bJl9Nw5JCRkHiIU4vt3+v07/P3J2bPQ1BS10127EBgocRoCID0dBgacAlbMSUhI8PHx8fX19fHx+fTpk5eXl4+PT42qVVv+/LldRaWxllYOcRH19cWYMTQmRvKTkJBAz58nPXqgWjVpK9KlS3OqGbK6AgIwfz45fDjvuCkFIYu+0B2/ajV00cXhmkROkhYqJSXl1p3rACrpG44YOo6Xu7BF6ZKYmLBt58a4uFgADv2G6WjrAoBIrJOWRi9epA8fkrQ0GBmRoUMhrhqRDj17FqdO0eBgJCVBSYkYGGDgQNKvX45hZNQo0r69cPNmfPtGkpOhogJrazJpEkQCtapVyZQpWYM58+dTDw8aFARJkLp1ScuWUuOZMyenmiGr68sXzJlDjhzJ1njiBGJicoz01tEI0FQDUCs8CqHx0tZiMBgMBoPByAETNDAYeWBqaip+lwkaGAwGg1EUhg0bFhsb26FDh6dPn6qrS9pqxGAwGPmjT58+nTp1WrNmTd26dadMmTJz5kwlMbOE3r17T5s27evXr+JlbrS0tFxcXDp06DBx4sSdO3fmxySczJoFNzcqLddiakomTizyQ/kn8PHxGTFiBJ/Pf/r0qZmZWVmH88cRExOjoaEhui1uzwCg2q8fZDnUDKIWkabBfnkbUg0A9txzH9+6kcUca58NLwEsMSVrR62dMWNGmee6/nA2b968ZMmS4ppNKETfyXB5gtS0zJaERHz+Av9AvPfCue3FbNXgGY/e72iiAAAqyeNSPaIrV5zz58TAABwOhFKLHUBOjlSsuK4TOjTHpgP4FozUVCgroYoRlk9DrT+4gmVqGnqMhZsHMn6pBWLjERiMz9MweyQmDZVwCCFkzJgx9erV69Kly82bN62srHKPoVOn4saNnEU6IiOpk5P1gweiezLUDFlYV70q0jRs3NNa9vgYeUlmAFnxxMUhLg7e3tTTk0ycSIYNy+yQy+u8ER/A45EtWzB6NP36NecwbW0ybhz98oU6OWWpGbIF8OkTJk8mJ09m3vf2zmPd0FDZ/ZRSX1/fN2/evH379t27d+/fv//586e5ubmFhYWFhUXnzp1nz55ds2ZNuTlzcOmStIdJvbxkndUREXTbNrJ7t+ReLy/q6ysrws+fSUKCxHIbEArpwYO4dQsREVQgWNF16g6bvqKeLro4UovwpUig3F89S0xMANCjW58yf4dPTEzYsmN9cMh3AG1atW9s0yyri967h7Vr6ZcvEAhEpTjoxYto1Yqzbh1khi2cNQvXryPxl9NLQgIND4ePD/Xw4GzcmHO0oSEnnzXF9PWxaBFWrMCPHzl6SK1asvwSIiPpx48yJqYfP5Lo6CylDgBEROQYE6KitN+qJgA5gaD512CqpU1SUyEvDwaDwWAwGIy8KEm/PwbjryCHoMHf31/aSAaDwWAw8sPUqVNbtWo1cOBAoYyLhgwGg5EPlJSUVq1a5eHh8fHjxxo1ahw/fjzrjUVeXr53794XLlzIcYiGhsadO3e8vb179OgRLbOIciY6OpgzR7JTtIEBWblScn6CkZ1Tp041bdp0wIAB9+/fZ2oGicTHx6uKe7CL0axpZl0Jib2i9hGDGgHwSUTXt7/LyddSgXqI16NHj0aOHFn8Ef9FvHr1KjIyUur2+oKzZBvuPP6tZsgiNQ233bBkW3GtAwA/09H/PY3LAIAKcrhaj1QuzqIZEiBNmsgu+k4MDGBpCaC5Na4dwLsb+HQbr6/iwq7iUzNQiqdP6bx5wkmT6MqVeWfE88f4xXjo/lvNkEX4T2w6hOdvpB5obW29e/fufv36xeXe3+/mRl1dc6oZRPyq19Ch8Q3x5pdfuor/IwTKqlwDY36zNkpuj17m54FkcPJXeiA0lG7fDje3zLvmeb08OQpVVK9OTp8mdna/PyLV1IilJdm4kYwciYMHZVg+0Ldv4eWVeSc9PY91U1MlNqelpTk5OQ0YMEBPT69du3YXLlxQUlIaM2bMo0ePEhMTPT09nU6cWFW1qsPDh/V37JCbP594espaJc8fJrny31nQJ0/y8LcIDf39eMVJTqYODnT9euruLvgWuMBu+JZfaoauCvEy1AwAXr/1AKCpoVW3jiT/kFIkKjpyw+ZV3wIDAFg3bNy318CsLuriQufMod7e2f4EIiJw4QIdNQqU5p4t88C9e3Ht2m81QxaJibh6le7bV5SASceOnOPHiZ0dDA2hqgoNDVK1KhkwgFy8CClWSQCouzvCw2XNGxJC32R/m8iunomX5++wqZMgxyfAgPdfNFJSwefnLSRiMBgMBoPBAMAEDQxGnhgbG4trvcPDwxMkSewZDAaDwcg/mzdvjomJcXR0LOtAGAzG30DlypXPnj179uzZffv2WVlZubi4iNpbtWr17Nmz3ONVVVVv3bpVpUoVS0vLc+fOUenX00WQbt04u3aRBg1+77rT1ibW1pyDB2FnV6wP5a9FWVmZz+f37t2blZmQRnJysrjFSG4spTidG/7KMCYL0eFN5jZ9AKo8XLQk69atmzZtmgqT3cjk7NmzgwYNyo9lS35Iz8A1F6kp2vR0XHNBekaxLAUAC7/Q4FQA0OTjSj1iLuskKiZUVPC//0mtnMHlomVL8Pk52ooTf3/ao4dw6FB66hSuXKH79wv79KEjR0o0A8g/30Px4LnUpHbYTyzfIevwXr162dvbT8zl2UOPHJGW6rapWBHAf/U7xcdlripSMOQY9sK364M3nRas1xkwUl1BkYi8W3IPE0chPd9PRUQE3bRJdJNMmAAZJeE0NMi4cTkbjYzIjh1kwgR07YphwzgnTpAbN0jbtkhKotLT/wAQG0udnDJvq6nlEWSuAQKBYO/evVWqVNm3b1/btm09PT0DAgKcnJwWL17crVs3ExMTQgju3aMdO9Jly6izM3VxwYULEswkJCLtW0FaLo1SFnlqMiiVOIZOnkyfPo1QUNvWeULDjQ/3tBslau/28vqhZX35SbnS+b/no37+vgBq17Is2w/Wb4EBazcsE3kz2DRqMnLYuN/xpKZi7VrJIgCBgD55QrNcOnL1wskJSUmSe5OS4OSUtwBFNhYW5NQpzr17nMuXOdevExcXsmEDlJVlHRIfL0OBkUmOP3Zb2yxDHgocrl8jUkkBQDevgCZBoQBIxYolUoWIwWAwGAzG3wgzXWQw8oDH4xkaGn4V++H39evX2rVrl11EDAaDwSj38Pn8U6dOWVtbt27dukGDMt5UxGAw/g4aN2785MmTixcvTpw4sVKlSnPmzFFUVIyPjwdw+/btM2fOJCQkqKioDBgwoF27dnw+f8uWLb169Zo+ffrGjRvnzZvXrVs3Pl/6llYbG3LlCgkIENULJ/Xr57P8c0kgEPyfvbOOi2p5w/gzu3R3g0GJiYGo2N3d3Yrdnde6dnuta3d3dys2IoiodHezNb8/FhdYNkAQ8P7m++EPzsycOe/Z3XM23meeV/j8+fMPHz6YmZk1bdrU1NS0tCIpOF27dn316tX48ePze2YwxAgEAsWe4Rd3Y/B0vPFBekauViJZ440xvjSWT8VF5wFcdiWqKbGXLl1iHntKuXHjxr6ClLcvGK/eI1BhJjcwDF4f0EBGaYJC8zEVJ3+a8e+tTFwUJuOKEc7KlfT7d/r2rXR6j8tFvfrPOy66ugEpKahdFV1bQ1+288ivEhREBw+mQUF5GhMS6K1b6N+fnD79y+bth84jMlpyAckgMBSZWdCQP/369etr1Khx+fLlTp065bTGxio+LomPI7pALo2CVDkJcbubm5uXl1dmBuUq+yGTEFRM+6RkUC5ocDAJD4eVFUxMyOjRdP165Lcv0tAgHTvC3T1PY0YGnTmTenkhIkL8ShDduQMPD87KlYiPR0aG9CRSSNz4O3XCw4fIzJR7PjVr5m6Iiorq3bs3IeTy5cs183bl8OiRaNYs6VR6AVPg8hLMckx0AJBataiGhtxTAGBsDAcHqTb6+vWjeLp/3LarddryuDmfQLq+vLxn52QVkZCuW0cWL5Y5X0xsdEZGOoDy5SrKPejv5/3HN3v37cjiZQFo0axNn54Dc6sr6NmzNCBA7s6ZmTh/HoMGyZr3vbxSX9kzBwcTb2/UqPHLkWejpQUnpwKOJS4uVFtbhmmEBD09UqlSnl169MC//9IvXwA8t7X4bGoIoG5YdLuvwQCgqYnevX81dAaDwWAwGP93MIcGBkM5UlUnfvz4UVqRMBgMBuM/Q7ly5bZt29ajR49oxdadDAaDURh69Ojh4+MzYsSIJUuWdO/evVmzZh4eHt26dTt48ODZs2cPHjzYrVs3Dw+PoKAgAA0bNnz16tWCBQvWrFmjr68/efLkly9fKjJsqFCBdOpEOnUqRTXDhg0batSo0apVqwkTJvTu3btmzZqdO3eOVZYwKwssXrzYx8fn1q1bpR1IGUUoFHIVLmO3MMWtQ2jTGKq505kUkT+f/IvRyJ2MramLGzdutGjRwsDAoPjD/Q+RmpoaGBgoNy1aeL6HKFrIDYDHwzdFqTrlHD58+MqVKwDWB2XfsDqboqVRkeYsHBoa5MQJdO8Oa+vs7C+HAzu7N21nNBEe6zSWu2Ev9pyE5yI06InFm5Svai44dMYMaTWDpOv9e7p06S/P/C1IkZoBQEoqohTeazU1NXft2jVlypSs3CUS5CTRxfYMLyMjzQSRuvo5176UmgGAR+XL4n+Wz4z5a3rMX9NierW9DvkmDRbWKu3MPhRi2Xd8PP0peyJDhpB584iDQ57dbWzIqFFk1ao8e2Vm0r596aVLCA/PeYJDQ3H6NO3fH7q60NRUctyfajzSuTOpVk3eKOLoSKZPl2xGR0c3adKkTu3GB/fddHKUk88WCOjKlUqqA+RH8cuUw0G9enJ769QheX83k4JUqIC86sNoHpqFmHWeuPe8eyeJmsEwLXH6pa17dk5WEQpAKV6/ljdhaGj2TcTWppyisH8nDx/f+2f35ixeFofD6d9nSN9eg6S9Ip4+VSwioVFRMgfQgABF6hAAGRn069dfCbooVKlCyil6tImtLfIKGqCmRhYtEtdquV/BCgAB7f/RHwBUVEjz5oQJGhgMBoPBYBQYJmhgMJRTsWIexTcTNDAYDAajWOjVq9ewYcPatWtXoDL2jP8b0tPTxYWou3TpMnbs2A+KCx4zGPlQUVEZOHDgy5cvg4ODDx069OzZs4xc60QzMjKePXvWtm3byMhIAIQQsXmAj4+PsbHxsGHDbGxshgwZsm/fviA5ObNSxNPTUywLyPz5Q39YWNjly5ebNm0aERFRurEpRV1d3dPT89SpU6UdSBlFqaABwI2HePCiENUKHj58qK3YQJsB+Pn5OTk5KbbHKBQ2llBR+EyqqMDWqkiHWL9+vb6+fkgmLscAAAHmlC9x03INDc6mTZxbt8j27WT2bLJjx8s1t/v7T3jtQyQmIpTiewi2HMCoecV00K9fqa+v3F5K8fw5hEK5AxRioMxJQl0NhoEfRJMmifr3Fw0YIJo2DX5+UmOaNWtWo0aNTZs25TRJahXJQdVQx9pORaxOyK9mAGBoxGnvcRXAxQftkxKE8bHCoAC5BQ7MLLmDxxmoH9xDWreGvn52q+JUPZdLNDQkW6RvX3L1Kvn7b3TrRjp1IvPmca5cIbNmSe0kmjOHvnsnY2aRiL5+TdesIZaWig6qrU1q1cquEkII2bmTVK2aX4RBKlQg69dLCgGkpmQ1btjFwrAjSR6/cUnCytmxG/+K++orLSCi9+6J/P0VHV0mCiUgxNmZ5KsnkgOHA09PyFOPWVqSBQtyN2SKMOATfWdgK2mp7++1c9fUz5PcFpxZqyL8eZdPSpJ3wPCIMACEECur0lFY3r57/cjxfSKRSF1dY8LYac2atJIxSLG2C4BAIHuMmRkU1wDicGBmVuBgiwlCMGpUzmUlhYEB8tdkAdC4MWfjRlK5Mp+rAsAsLVNTIISlJRkwgGzf/jvDZTAYDAaD8V+DCRoYDOUwhwYGg8Fg/CYWLVrUrFmzZs2ahYSElHYsjDLBhQsX3NzcJk6ceOrUqUuXLu3atat58+Y9evRIl1dGl8GQz8iRI/3yZZvE+Pn5jRw5MndLhQoVFi1a9Pnz50ePHjVs2PD+/ftubm716tXbuXNnatHqshcXp06dOnbsmMxgfHx8BgwYUPIhFZbu3btfuHCBpzTD8X+JAkGDl5cXADc3tw37kJAvvVVV2w2A/5pX4s3+5jld9vb2cXFxvyFYuYRHwe870pQ5zZcpQkJC7OzsinHCeq6wU6hXsLOCexGM0v39/aOjoz08PE5EQkgBoLkRquj8+oRFQk+PdOpEJkwQtOkwZZ1WaKSMIZk8XLyD88VhzkLv3FGQ4oV4wfev1ljp1gZa8j0FVKhge/JkHc9BOH8ejx/j0SOcPi3q14/Oni0loVi7du26deuioqKytzt3VuRVoKWFXr16D5OTIgV09TlZmYiNkq3SMDblWtqo6Blw9Qw45lYqtRtoTFtsYldBFVpaZO9ezokTZMAA0rChkjIcFhZwcZGKivTvz9myhezYQTw9YWycu5PPp0hNxatXcnUSQiEeP8agQdDTk3vQrCzRjBmili1p//7w84OZGTl7lgweTFxcYGYGU1Pi4IAuXci5c3B1Fe+RkS5q22ICP8OgSvlpGWmUz6eJ8cIAX96+LYmPbuf9lHjvHuHL1Xz8CqqqZMMGxQ8j6daNeHrmz7ITGxsybx4qVJDUB6LARD/6KgkAuCLh6Nv7n81teW15jz5Pz2rws/LuTOSVLImOiQSgr2+grvaLNVaKwrMXj0+fOwZAV0dvxpR51aq6yh5nYaF4HqKjg1ximpx2NzdYKbyNWlmR0qhaSHr2JEOHwiifH46xMRk+nHTtKnu3hg2FFy/E6GkDqKFrRGbN4pw9S5YvhzIVI4PBYDAYDEZuik2Dz2D8h5ESNLAirAwGg8EoRtatW7du3bp69eqdOXOmfv36pR0OozS5fPmyp6eneN28hPj4+PPnz3fo0OH27dvFuIKW8Z8nLi5Osb3Hhw8fYmNjTUxMpNrt7e3t7e1HjRolFArv3Lmze/fuJUuWLF68eOzYsdJeyiXL1q1bk5OT5fW+efPGy8vLzc2tJEMqLDY2Ni4uLrdv3+7QoUNpx1LmSEtL09LSEv8vfird3NzEUgYJCZ/dgDwtYjWDBLMUvJ5VFz81EKNHj96wYcOHDx9qFL3QuEL4AizdgluPERWLLB70dVHBFn9NRl3X33rY4kHmfaAoaGqgeX0Ehsm2Wudw0LweNGWk8ArKyZMne/fuzeFw7sZnp5MHWpbmrUnM6Wv4HCC3NzUNO4+hW+siHyYxUcmArCxFFe4V4lEbVR3x6qPs3gNZk1qlX4Mor7AgNpaeOkVFIs7atZI2e3v74cOHz507d9++fQBIz544fZo+fy5zWuLmRtq3N/i5yeHkedkYm3ENDLnfvsgVgWWk01FTDPWMuFRE9fS5HKn0aNWq5O+/AaBnT/rypbxJSNWqKICVS1S44OKJlKgIQVamqHLM476hYQoG09BQjq0tunShZ89CpiZVIEBqKlJTaVgYHTKELF5M2rcny5cDIPHxEAphbEzyrtGfOPrgJ987vdrckCoNkpwovHk+1d5Zzdou+1MizcorC8gPlwsOB2LRg64uVFURH69ovI6OXPeFXJBx40jLlnT9egQHIzMT2trUyAgZGVi/XrRiBVRViZUVhgzZXKPTqZ9ylxXHlo25tU/ehDQ0lLZpQ/T1aY0anEWLcrt9REVHAjA3U6IY+B2EhAYfPvYvpVRHW2fG1HlWlnItIsjAgfTSJQWPLa1USfbNS0eH1KpFQ0Plzly7NnRKR8ZFZswgTZrQzZsRHEyzsoi6OuzsyNSpqF1bwV5JaakCkQjAc2HGC+9ngk/PTXmCUVTDfPpMyK+3wmAwGAwGg5Eb5tDAYCiHlZxgMBgMxm9lxowZe/bs6dq169WrV0s7FkapkZWVNW/ePCk1gxhK6ZMnT1ZJFW9mMBTy7NmzsDBF6ZawsLBnz54pGMDlctu0aXP27Nnbt28fOXKkZcuWOStuS5yMjIzg4GAFA5KTkw8fPlxi8fwyffr0YVUnZBIfH28o35peomyoqu2W+0/cmG3PkArXl3lyQ0ZGRlu3bu3cubOvApf+IpORiQ7DsXEfvL8gOg5JKQgOx8OX6DMJu0/8vsMWGwKBQFVVtXjnXD8fDWrJcEzncNCgFtbPL9Lkp0+f7tWrFwU+/LRraaykpkFJcOMRBApLPYRFKql7UCAqV1ayptnAADbKHfj5Aly4jbELMHQm/t6JSHHlDoKdK1BB1t6t6aPW9AERyTpDgQA3b+Ldu9xtCxYsuHXr1qtXr8Tzkr17ibu7zPX9ZOfO3Jud++pWrqFe0UnNuapa83bas1eYZGUqetTS00SP76brG3AMjPKpGXIfZfVqIseGhDg5ZYseFPLiUcbWFXEfvDIjQwUJsSJuZDioLMGOBD6fRkaSlSvJzJnE2VnmKvwcwsOxZAnu3oX4Q6CREUxNpa6fF09+HD83u3WDnWqqMlwfEhOEl07kCP5IlSpKzsfGhuzbR6ZNIwsWcE6fJp06KRmvrg5dZSVJxDg5kV27yPXr5P59dOgAb2/64gUNDERkJEJC6MuXMX+tWu2frbcYbpw5xu+Ootl4PERH069fceYM7d4dX75IesSCBjPTUhA0HDt5QCAQcLnccWOmKlAzAICzM2nQQF4tD2Jnx8lbiSNP7+rVpGpV2V3VqhXkRfsbcXMjR46QR484Dx+SR4/IkSOK1QwADA2NDDkqAFIIklW46VxOkKba9bhw0ZAhdNeuEgmawWAwGAzGHw8TNDAYypFy4CzFX3IZDAaD8V+lffv2ly9fHj58uOL8IuM/zOnTpxWk3AQCweXLl0syHsafTkJCAlWYPaOUJipd7AsAqFat2uPHjxs3blynTp0nT54UT3yFJC4uLjMzU/GYWDnG1GWKXr16XblyJUvp8tn/P75//57bGE9SZkLS8uSpV4qBl9Re/qtfSYpNCP4lgbfckEv9AKBPnz4rVqxo2rTp3r17FV8Rv8yoeXjyRoYbQWQsVu3Eu8+/45jFiY6OjgLvk19DTRVX9mJQN5Szzk7LcjgoZ41B3XBlL9SKIJ+IiooKDg6uD8SuWJMuBAB9LjUpZj3Gr5Cp7Jrm8ZH1q9Vm7jxFj3Fo1AetDraMULdVMJLY2UGZ38bdZ/DohcEzcPAcTl7F0i1o1AdTl0EohIs9zu9EPVfoaOWMt7HAMsP92oIUuTMmJNDdu3M36OrqrlixYvLkydkXnZ4eOXWKLFxIPDxIpUqkUiXSsGH20LyrzFt10hk/x2j6UuNJ8417DNbT1OSkp4u4VMChctUiKUlCJCXJ9gORYG9Pdu0iVaogt9OVhgapXZscPCjDPz8vwd94l0+mJMTnHCJKs5wQCpUlmpqkfHkAZORIcvMm5+RJDBkC+cohGhEhGj5c1K4d7diRnj2bf4DnuDHVHEeYGlWXN0N0ZM5DRHr0UKxrIY6OpGlTMnUqGTMGVaqQ9u0VlQUBiLk59OWWBZHNvXt05878BSO2Nh2UzlUDUE0Ha6tpkuHDFRXmyAUNCKATJiArC0BcfGxaWioAayvl8p3iJSo6MuCbP4BWLdo7OjgrHU82bSIeHshnsUbs7MiyZbC0lLunjg45eZK0bJnn9WlkRFq1IidPlpY9gzR5lToikdDP/3NSUmL+geTgoXGvvGuFx1SPimscFK4uEALI4nIRE0N37MDduyUTL4PBYDAYjD8aZlrLYCjH1NSUECL5/Ss+Pp5SWrqOuwwGg8H471G3bt0DBw7069fv06dPugVcBcX4D3Hz5k2hUNHqzsjIyPT0dIklO4OhGFdXV11d3ZQUuSkoXV3d6tXlpkak4HA4ixcvrlevXq9evWbNmjVlypQS/jBsYmKi9MVvoaxYdVnA3Ny8Ro0a169f7yqv1PT/JUlJSREREY6Ojvm7JIUn1NVga4knYTliBZUplPPzZUjv0sphdWVOPnDgQFdX1xEjRuzdu3fdunUNJZnU4iAgCI9eyV15HxmNRZtwebfs3jKCg4PDli1bin1adTXsXIbkVNx9hm9BsC+HFg2gV+QcnGlsLCc9PWbw4BRDKzSYCcAoOozO2kpWrsyfMixJTJS5ROhoQUOGQwEyMnH3GT75w9QIbRvDOu9tTCDE8Nm49RhJ2fdy7aPCjpOwWw2yxBFGRmTyZMVh3HoMzwUIj8nTGBqJf88gMg7HN8G5Iu4fw6uPuHALsQmo6oi+nWA6NJaGKJw3OlqqYdCgQTt27Dh69OjAgQMBgMMhQ4ZgyJCcEXkrBMkoNJOeTtauHfvgqXp6YjtDCuAvtQ43qEBA8jzRnMcPRSdXQk2N2NgQT080bSo7wqpVyZUruHABd+8iPZ3q6pIuXUjLlvJWz+fm/ImUxPg8n9C+6deM07Ayy5T7oBBbW1SunL3B5aJWLbJnDxWXeJCHSITYWBobi4UL4e1NliyR9Bw9ejQ2Lrxjw70K9uZl0cwMqqFJAMDQkHTsSPftA0/W68TGhixalKelfn1SqRLNa7ORg5oaOnZUFLks6ObN+UstxOka/dt8kPj/uTYCFaKKESPA4dB//0VQkPI5/f2xdSuZMcPvS7ZSzL6ijHeN30pYePaT7lbbvUA7qKuTI0ewaxdu3KDR0RAIiK4unJzIokWwtlayr54e2b+fBAXR8+cRFgZra9KtG8qVK9oZ/C74fP7Wf9b7+n3S0db5a/EaXZ1cOhWBAEeO2EVEj4mIBvDNSP9ROSsANsmpABAfTzdvJi1alE7cDAaDwWAw/hyYoIHBUI6qqqqOjo7k52CBQBAXF1e8dUYZDAaDwQDQrl27pk2brl+/fkmuHzEZ/yfwZP7onAuhUJiRkcEEDYwCUq1aNXt7+/fv38sbYG9vX6NGjULN2aZNm5cvX/bs2fPjx4/79u0rSU2DhoaGnZ1dYGCgvAGGhoZDcqfKyjDiqhNM0JCbFy9e1K5dWyVvQlqc4EQuTcPEIfjkj8RkALCxD492zF7bapYYbXCzo2Sv/PNXrVr1xYsXx44dGzRokKOj48KFCxs1alQske8/gxiFped/BEMghIrCtdylS82aNf39/RMSEhSU/Phl9HTQrXXxTefrS0aNqsPlvkpOrmhaXtymxsuip08jMpIcPFiQ5DQyM+nBg3j1Cunp0NZGu3akWzcZ5TEKyZDuOHsDyalyBzhWkG6hFEu24PxN/AjJLldhZgJXF+xZCTPj7DHjFuHcDQhzuQ8sUZtlJwztILipjYw805mYkJEj5abzAQCZWZi7TlrNIIbPx63HOHIBA7sCQN3qqJtL8EYV+x8A+Q0SOBzO5s2b+/Xr16tXL3VZxSZkKBgASK73oCA6ejT19bWk1P2nWK11yP5KCS92Vt54L2gwgLoOlwioQ+RTcaUGGhxMP38mvXuThQtlB6miQnr2RM+eAAr+7pWZQWMjBVKNAqL60bhps/DjXCrdBQAaGujcWbo4iHx9oTQpKfTUKVSrRnr0ABAXFzdjxoyRAw/FhyqyIlFRgbpGzmmRefNoTAxu3ZI6LrGzw5IlqJD35UgIbGzw/r0McRYhxN2djBlT0ODFREXREBlqjy0dxqZpaAOoHuTTLisUlm0BkGHDSLdu9MAB+PjQ16/zmzrkIBLh5UsA7z68BqCjo2tnW75wgRWZjIzs605bSxuBgUhIgKmpkjovXC4ZNw7jxpGsLPB4BS3eIaFcOTJlyi+GW4KcPnfM1+8TgNS01IBvX2vWyFWE4uVL+rNqWIyWxt5aLgBURSL30Gz7WxocTEJDC1Iuh8FgMBgMxv8zrOQEg1EgbG3z+Dp+/lzmnUMZDAaD8WeyaNGi7du3S34sY/z/IHNpcm709PSMlLkiMxgSCCFTpkyRl6E0NDT8NZcFOzu7hw8f+vr6HjhwoKghFpJZs2YpuATc3NwKq88oLbp37379+vX09PTSDqQM8fLly3r16uVvl2Q6xYnPzi0woDN0tNFOcLdcuwhxl9OsugYrs9UMr0xN868JFkMIGTBggL+/f79+/YYPH96wYcNTp04pVZIpJSRCyYDUdMQlFPEgvxcNDY2WLVteunSptANRhkhEZ86kISH11dSeZ2WpCLMTySFGVhAI6NOnUlUPZPP4Me3Qga5YQW/dok+e0Js36cyZtHPngqwOV4y7K9xdIa+oiY0Flk+TbhwyE1v242tgtpoBQHQsbj1G2yGIiAaAT/648TBbzVBV2038V0W77nqTF80t9N0tLJL1rWFsDDs70rAhZ/duMn684iCPX8aX73J70zNw8LycPqViF1kD6tWrV7169e3btyvZ9yd5rveePevGx7ubm0vUDC8jIwkVlUvxGeE3R7KLeUZQ/ciLOVMkJtLjx+nhwwU8YkGIjxWmp8lov1R+/GfD+lJ2EQCgoUFatSKTJkm3y1J1yCUlBfv2if+dOnXqgAEDevRupKKi6C3b0Jib5y2dEM6mTWTDBuLhQSpWhK0tqVwZXbuSs2dJq1ZS+9Lz5+n9+7KtZigFh1MgqVBugoORIH3jy23PMPv8RuLjk9NnYECmTCF79pAK+YQ/UqSkZGVlfvb1BuBavTanyFKkwpKRkf3erTZosKhzZ1GPHqIOHWi7drQgH4rU1QutZih7BHz7smP3pg1b/j515mh8Qpy40ev18weP7kjGiAuCSKCfPiEzE0CcpvqGBq7xmuoAenz+bpTxs1RPQgL99q1k4mcwGAwGg/HnwgQNDEaBqFatWu7Nd/K8+BgMBoPBKBr29vZ169Y9K6t6LuO/zejRo62srBQMqFq1Kqt4xSgUQ4YMGT9+fH5fMRMTk/Hjx/+yn4Gmpuby5ct37txZ5AALR4cOHYYPH64vq4y3q6vrsWPHSjieX8bU1LRmzZpHjhwp7UDKEO/fv69Zs6bMLi8vr9xpzofn3crDLUR/TtL+sU6z6jrNyi4z8TIy8mVkJPX2pmPHKjiQqqrqsGHD/Pz8pk6dunPnThsbmzFjxly5ciU1Vf7KeoXoKDPNUVOBbtmoda6AXr16nTp1qrSjUMazZ9TfH0B9NbVnPJ5Beva68ww1dUoIeDxcvqxkhnfvRNOnU3//PIlbPp9++ECHDUNcXBEDPLQedavLyPxam2PxJDiWz9O4+ziu3kOmLEWN73cMnQ0A2w8jJj5byiDziK00he6qqpwHD8jx41IVHGRy7zkU1rZCeJSc+imdOinKx2tpoXdvmT0rV65cvXp1UlKSzF7xpe2WK/Lc17sE8dUt2RygGQ6grsMlPV58h6CdaqLMPKNTUnDoUH7HiF9GTY1wZTmsUMLZU3ndLZthEVr2fE1dANDXJy4uZNo0smOHjNeBu3uhZAE0LAwREVeuXHn69OnSpUtr1NGwtJVrsquhSRq10s7fTtq2JSdOkIcPOc+ekZs3OVu3QmZtpoMHIf8eSN+/x5cvBY8cALS1oaYm1ba5o2e2PUPgp3bvbkPWu3n+vaRRVf3y1Y/P5wPI4wFQUsTERAFQF4q0vD8hIQF8PuLj6adPopUrRVOnlnw8RUUkQlgYvn5FwcT0UdGRG7b8/e79a1+/T7fvXV/01+x7D26/fee179AuSqmmppaqqhqAW7evpOfWAf2UceypXVmsZmj/NbjZj7CcASoqRKfMv1MyGAwGg8EobZiggcEoEFK/rzFBA4PBYDB+H0OGDGGJrv9D7OzsOnTowJX5qzlQsWLF9evXl3BIjP8Ay5YtO3fuXOvWrR0dHa2trR0dHVu3bn3u3Llly5YVZdomTZp8/vw5OTm5uOIsIGvXrt2wYYOrq6uenh4ALpdboUKFvn37Pnz40NjYWOnuZYR3797FxcVdvHhR+dD/G759++bs7KxggMw0p5jFVtVzJzvphw/0wQPFh+NyuT169Lh3797r16+dnJw2bNhgaWlZr169CRMm7Ny5886dOz4+Pt/zEhQUJNPOoWsraChMwFmaQ0tDcTilT8eOHZ8+fZqQb0V1mYJevSpOudVVU3vL4xkmx+inJwOghBNoageARkcrdvWnixcjQralBv36lc6bV8QIDXRx8wDG9IOLA4wNoKcDOys0q4fT27PrOOTm8AWkZ8qYRMwHH3zwxesbOVKGT2le+f/EXW4NGrgVQM0AQKkjCZ+PLFljSO/eRI7kCAAoJTLT5ECVKlU6d+68fPlyxceViv9VhQpiEYOUlAGAxLDBIv1br4C/XWPvyQgnKAgfPyo+YsExMuXq6sv+7ZSCXC83aoPH8ZgdZ8mpU5wLF8itW8TTU+ZgMngwcXAoxIFTUmJ9fceMGbNv3z5tbW1CMHCMvrGpjE+JKmrEta5m7fq/eqNJTaVyrotskpJoAZXW377Rx4/x8SMqVJBSTvhaO+XYM1zYRAwNSfPmMmZQ6tBgbR3w7QsADofr7ORSoKiKFb9njwHYJqVIiVNIRgauXaMlrvX8dTIz6cKFtFUrUfv2oq5dRc2b0/79ocyM9v7D23w+nxBSsYIDISQrK/P4qYP/7NksEAhUVVXHj5nasEETABFREYv+mpWSkv0pkTRuDGNjP1PDH4Z6AJr/COvi9yPPvJaWqFz5t5wmg8FgMBiM/xBy5b0MBiM3UoIGVnKCwWAwGL+Pzp07jx07Njo62szMrLRjYZQoO3bsiImJuXXrlpQXvb29/bZt2+zs7EorMMYfTaNGjW7evAkgJSVFt5i8jlVVVWvWrOnl5dWiRYtimbDgDB8+fPjw4T4+Pp8/fzYzM6tdu7bOn7Oq7/Hjx6tWrfL29p42bdqoUaNKO5wyRHR0tLm5ucwukQjP3+H+CwiE+HuzVxN3JPTuW8nzsICrAqBCVFC7WY3z7JCeTs+cIU2bFuS4dnZ206dPnz59emZm5uvXr9+8efP27dvTp09HRkZmZubJNgsEgtjY2Fq1avXo0WPQoEESAU1LD1RxwptPsufXVEe/jgUJpJTR0dExMTHZv3//tGn56iKUHX6uIDfgcOxUVLz5/DoBb+9WbwrgceUGFaKDwOMhJUWuo7u3N/36VcH09PNnkpGBoCDRv/+S8HAQAjs7MmqU8gxrLjQ1sHEBRCKERCAtA3ZWsj08EpMRHqVonqRUjBycI2WQN0xo6fX2UrYawM3NTZ7oR4KZtF+PNLra0JBpxEAI2b2b1q+PNFnVFzIy6PTp5NIlaMswCVixYkXVqlVHjRrl5OSUv9fLy0tG/HLUchI1w504nmbUYBXKl30aGRn082fi6iq7t5BwOHCspBYVLpDtXQFYWKtat3BRbr6goUGWLKHTpyOvREMeVFNz2IoVQ4YMadKkibjFppyq5yyjY3uTIoL5GRkUAOHA1Ixbu4FWx15FeB+Mj1e6Op9GRys+P3rkCI4coaGhSEqimprE0hK5ikG8L1+t58zD6epaAGoEerd7d5vUq4eKFfPPQyZNovfuITxc9mGMjcmkSUF3LwGwsrRWVy9psdi3L5/D+ZkAqkXJqm2Uno6zZzFmTKErdJQ8ycl0wAD64UOOJUtyMg0NpUOHkrlzSbduMndKTEp49fo5gEpOladNnuv35fOhY/+KLSs0NbVGDx/v7ORSsYL9uw+vExMTkpKTzl08NWTgSACwsYl1cT6iLgSgLhB2/BIoNTOpXh2amr/pXBkMBoPBYPxnYIIGBqNASC0YCg0NLa1IGAwGg/GfR0NDo23btufPnx8zZkxpx8IoUVRUVM6fP//vv/8eOnQoLCyMz+cbGBhUrVp17dq1iqtRMBgFobjUDGIaNWp0//79khc0iKlSpUqVKlVK5dC/AKX0ypUrq1atiouLmzlz5oULF9SUumr/n5GRkaEpK5lx6zEWbcLXQKRnAMBmNdiXQ3fHZmI1A4BZFzeTfGlGUnjvEA0NjYYNGzZs2FBxkI8ePTp27Nhff/3Vt2/f2bNnlytXjsPBjmXoPQFBYdLjVVXRsiHG9C9sLKVDly5dRMXn0v9bKF9e8m89NbXnWVnNPz0WCxou1O0w+MFx6OjA1FTe3vTxYwWm+gAQFSWaMAFv3iAuTvKSojdvko4dyZIlhcpQcjgoZ61oQGwCJLXjZZLbmEHBMH1tQJ4mQBYjeuPsdSTIvz6qyJAcZENv3QJfjoAAoF+/YuNGsmBB/i4zM7OZM2fOmTPn3LlzMvfNHT+AE4efxmg2NtZXK5f8SSJZcM+13P+lHEFAkG7l2zZDEtXMhOBqeVk7a6W27KitolIMqeXug/SCf/CDvss4fSMTbt/h+gV9dTRuzNmxgy5ZQgMCkFe6mp81WVnxmZlLly7N3WhpozJ9iXFoIN/7bVZmhsi6nKqrm4aaetHO0cgImppQaNBC5AjOxNAFC+jZsznXV0YG/f4dhEBLC+npz53c+k4/kKypC0AvI2Xj/rkcOzuydq3suSwtyfDhdMsWGaIWLS3SsycqV+Y+uAYgLDzk4pUzXTr2LOBZFgtXTh4CoCIS1Q+R/SKkISHE17fsmw3QcePo+/cyOiIi6OrVpFYtlCsn1RMTE7Vp+1qx6ULjRs0BVHKuvGT+qjfvXvF4PNcatfX19AGoqqqtXr552ar5oWEhYeEhfD4vPT39g/fbs5Z66ZkZADp9CdTmC3LPTJydyapVv+U8GQwGg8Fg/LdgggYGo0BY5LXLi4mJEYlEHA4r2sJgMBiM30KfPn22bt3KBA3/n4wYMWLEiBEAsrKy1BWUrGYwSpW+ffu2b99+/vz5MvPQDAmXL1+eO3euhobGnDlzunfvzr5ByERFRYWfL1d68ipmrUZ0bE5LJg8+AYgb1ku8aZCW1P25rModqqq/I0hNTc02bdq0adMmJiZm8+bNderUGTVq1OLFi6s7q5/dgXEL4ROA1HSIU4t2VujQDGvn/AErdcUIhUIZNY8+fKA7diAyEgIB9PXRvDkZNgxySiP9bkifPvToUcTEAKivpnYvK+tvr6sL+80XEc7DKg2/Wto7lbNW9NRnyi/wICYrC3fuQErVER1Njx6FQEBWrCj6KUgwN4GOFhKSlAw7ccar1RBERGdvSlQOYj6lefl8Q9/J2L0iRxOgGFcXNKyLy3dk95a3wYrp8ne+eVNRyQpK8fatvM6JEydu2rTJx8dHnhDNy8tLJIK7uxuAvoM8AEAT0JQuJJQjZdDWlvKKOG0/861pq1QVg+ztSHw9nfL+ZeaIyYamFkV9xaqpkwnzjPZtSfjxVZCZkf0K4XBgaavab7iebYXC3HDc3Mjly+TtW3r/Pj1/HiEhMkdd4vG2p6S8fPBAVdZL2qa8qk354rvL6egQKysqzxQBgKEh6d5dXic9ezaPmiGngyIj437DzgOHrk1X0wRgnBJ/ZsvImgZcsvFg/ny5BDJmDLS1sXcv/f492z+AEJQrR/r0IRMmAGjXupO/v28WL+vKtQsuzlWcHEuo8MS7D28+RYYC8AiO1JdZmgVAWhoNDibFImiglF6+jKtXaVoaUVeHuzsZPBgaxWFK8eYNlX+1IiyMrlhBdu/O3RYcErh5+9rk5CQAzZu2qlPLXdyupqZW311aCMjhcGys7ULDQn4Efhs3ebiknRDSLimjZWh0zlBNTVK9OtmxA/r6RT0pBoPBYDAY/wcwQQODUSDU1dX19PQkdYIFAkFMTIw8W1QGg8FgMIpI69atBw8eHB8fb2RkVNqxMEoNpmZglGWqVavWqFGjSZMm7d69m/wpOdsSJz4+ftiwYUePHm3Tpk1px1KmUVVVjYqKMjHJMcRPSMJfW/KoGcRwqiJe31D8//jru9WE+dZME4K6dX9jrICpqeny5csnTJgwYcKEhg0bXrx4sYqj1YPjePURF28jPhHVK6FPBxgb/tYoipmnT5926dIlZ5tSumABvXIF8bmc1Z8/x8WLZM8e5JX7lxA2NmjUCBcuQCSqp6a2MiXFOi681ft7N2u2FBHOoiFLTzY0ULR7rVpQU1OSkpdZVCAri169SgYMKMZV17rasLVCSITsXrFw4dQ5rwq26NEGe0/CQVWGWKGqthsoLt72CgnHjQPZmgalJg37V6PrGDx/B6EwT3s5K6ydA1tL+XsqNT5JSZHXo6GhMWbMmC1btuzatUvmAJEIO9fG13O6JBLhVUDn/ANyuzLEqlnM0lujIoydztvhLAoAcLm85wvzTjxOnlwvFSEkkL97Q8L0pcYamr/4JsUX4J8juPcCqekcTXVjOythDbM08Pg2MR9qpD6zVBcQnxqwaQMtWZVF5MHhoE4dUqcOGT6ctmtHI6RfB1d4vDHJydcePbK2Vmj0UYwMHQp/f3lPMalRA3ktS/Nw4IBM75N0da01XSZt6zBWSDgAzDOTz344WHXhFNK4sVKdFxk4EN264eJF6uUFoZC4upKePaGnJ+51dHCePWPxXyvnAbh+60p8QrytjZ2lhRWH8xu1VikpyUeP7wOgw+N38g+UO05Njcj3iSkEoaF0/Hjq44OsLAAUwO3bOHmSLFmCRo2KOLfoxAkFVysAfPuWZ+v71y3b16ZnpANo37Zz1069lB6iU/tuX/x9ExJz3j6MjUz69R5co6orvXWLXruGzEzo6nK6d4eHxy+eBoPBYDAYjP8/mKCBwSgotra2Pj4+ks3g4GAmaGAwGAzGb0JTU7Np06Y3btzo3/8P8apmMBj/f+zatatNmzbDhw/ftWsXq6Egk2/fvpUvX56pGZSiq6sbERGRe/X23zvxPf/SZQJu7+yUszo/a/TtA/mnIvb2ZPDg3xRnbiwsLM6cObN69WoPD487d+7Y29u714B7jRI4cvFz+/bthISExo0bS1roypX05ElxLi0HgYC+f49hw8j588WzULiQcNaupdHR9PnzSkCiSBQpFM45v/G2a3MR4dyo3Pi0BVGQZyMNG6JCBfrli9wRMtUMYuLiRP/8w9m6tSjBSzFtOHwDFJk0VLAFgDVz8OCc7PITYt1DVW23tz5engtxZEOBjqutiWv7sOof3HiEqBgIRdDVgUtF/D0LFe0U7qn0Jq9wwLhx46pUqTJ8+HB3d/f8vRePJ/t+zBK7Y9R1uJS7i1BBo4hzwDrxZiq095K+J1ObQRV3VJr24V+YJ9r22qStlJpBQngI/+KJ5D7DZKz/Do/C10CoqqKKI/RlVWTy+Yrhs+HjD2GObQe3l6n/JtESgyh/ZGQAoFwu7OzQsyeZNEnB6cuKLJx6etK4uBRKr2VkZFBqxeVyCblK6dmsrMv37tUugOVGcUG6dMGrV/TsWSnfCwCkcmWi4JUfGyvT2uGyW/s5A5eEG2Yrn+w0cKmefoV20woRk7Y26d+fyPkeZGVpra2tk5aW+snnwyefDwA0NDRq1qjTqUN3UxOzQhylYPD5/J17tyYlJwHoExanmyW39gqxtka1akU9XmIiHTpU+mZFKfX3p9OmcXbtQq1aRZmexMfLv9kBAE1LIzye+Ir2D/Dbsm1tFi+LENKv9+BmTVoV5BBmZhbLFq/x+ewdHRulqqJqbW3raO8sNgEibduStm2LEj+DwWAwGIz/W5jdJYNRUMrl9cQLCgoqrUgYDAaD8f9Ax44dL1++XNpRMBgMhlx0dXVv376dnJzcokWL6Oho5TuUVXg83ubNm7t27dqyZcuuXbvu3btXIBAo361gM/v6+hbLVP9tXF1dE/JWcP/kL2MYtznIT9+i4XeO6GXkW2NqZoZ581CCZVBmz549b9685s2bBwYGlthBi4hQKLx27dqBAwdevHgREhJy6dKlIUOG7Ny5M6fkRGQkvXRJWs3wE/r5M12/vuTCzY2aGjlyhEyaxKlata6OzktVVVdh4jDfu+LO6f40REFZCRUVDB8uWeQtjbIyJSSXQ0Cx0KEZRvSCQb5wxDKF+w+ztQuSpexBRNp3Ibe+4eV7JCRB7M3g5uYmEEIBqipYNBHPTuPtZTw/g/eXcWqbMjUDACcnJQMU2gmYmJjs37+/a9euHz9+lOoSCuH9Nkuq1ocESlR8jerxOWoAAjl269QnLFPLLowRRUz3qA36y3ZjvIYCZwl8+yKdfn7+Ds0Hon4vtB+BNkNQtxt6jM8p7SEmPAp9J+GjX241A5oJnqz44WkQ+EGsZhBHT3/8oNu303nzFMQgTUoKHTKEvn0bmJ5eKyrqWHr6Ix5velLSuIQEQsjbffvq1q9fiNmUIhAgMlLxonyyYgWZNYs4O2ffPzkc2NiQjh3JmTMwMJC7W3S0lD1DsIlNn2n7B0/cKVEztIz1v1WLVCjWuzKXyx03Zoqjg7PkrpWZmfn85ZO/Vs57/PR+/gJGRSE+IW7j1r/9v/oCqO/e0L2ifLMKQuDhoVz6oww6f75c6VVkJF28WJH6qiAoc4Ajqqriswj49mXL9nVZvCwOhzNs8JgCqhl+HkSjVk23tq06tmjWppJTZRkljRgMBoPBYDAKCXNoYDAKio2NTe7NyOL+RYPBYDAYjNx07Nhx1qxZfD5fZvVcBoPBKAtoa2ufOXNmzZo1derUOXfuXJ06dUo7okLz4sWL0aNH+/j4iH7m065du7Zjx47Dhw/LK/decDIyMmrWrFnkGP/7WFhYROT1Xc/Il0wnFuB0+ZnFyaS2l4PzdKupEUdHMm8ectkMlAyjRo3i8/ktW7Z88uSJRanUYigkw4YN+/r1q5OT044dOyIiImxsbA4dOtSyZUvJALp/P2Stus5GJMLz5yURqEy4XDJtGqZNazB37oukpG4bNy5XUX/gRb9lIEmAUZ/p1ZqEK8fPnvTvj4gIevQoYmLydNjaEkJocLDs3cQIFWoEfoll01DVCVsOISgM8UnQUoeVORADADo/Kxi4ubkB+GefV8uBFJA+sU9pXlW13apqu/lEeZ2/hSevs9urtIG5KTo3x9ThUJBG1NeV7UwgEzJhAr11CyH5jVMAAAYGZMIExTO0b99+y5YtHTt2fPfunbGxsaQ96BsvNlrRwxunYXPUaExYsuputcGxxDh3VwY0gvSqmkPR7hmpQj6PqqplP3pHLmDRphz5gggIDkdwOFr/wJltcK6Y3T55GQLyrmFRB29N1mJrKuuHoPR0eukSadu2gPcf0ZIl8PMDMDIhwVNbe5punqeB7NmDrl2hUhw/2H79SleupAEBSE2FqioxNUWrVmTiRJkvCzJ8OIYOJT4+9OtXGBmROnWgo6NkfiMjaGkhPR0Aj6v6T9uRq7tNyVDLFi9YJEavPLq0e9PKRF2+COBXcXKoNGvaQqFQGBEZFhwS5P3p/Zt3rzIzMw8d/ff4qUMOFZ2qV6tZy9XNyMhY+VxyiImJevT0wf2Ht7OyMgFUcq48qP8I0pOHwECaT5cDQkidOmTp0qKcFEQiRETQDx8UDKEBAeTDB7i6/vpRmjbFtWuK7mlWVgD8A/y27liXlZXJ4XCGDxnr7tbg14/IYDAYDAaDURwwQQODUVD09fO4FGZIJPkMBoPBYPwGLC0tnZycHj161KJFi9KOhcFgMORCCJk9e7a9vX2HDh22b9/es2fP0o6oEPj4+PTr109qbT2fz3/37l23bt3u3LljZ6d02bIi6tev//79e4FAoFIsqan/Lvr6+klJecz3dfKWpCcaUB1P8TMHJzjJOSfq6In92dvm5mTtWtKoUfGkAAvPuHHjEhMT27Rpc//+fSMjI+U7lBhZWXTrVrx4gcREqqZGzM39Wra8e/duQECApgIfi7wF1PNDExKIUKgoVf77qd+ixV9//QV1dS1gb2XS+i3lUzxPwpZgTC0ndy8yfTpp25Zu2ICQEMrnEy0t6ujImTuXTp0KxYIGQ8NiPwUAfTqiT0cEhiI4HPq6qOyIBrJW5kfFIYsvR6YBAKAUizfSmERSTRv4maF/74M7T3FuJ7SKpTyIiQkZO5auW4e8ZirZZGTQyZPh4UEWLlSw/rtXr14PHz5cs2bN6tWrJY1xMUKhQNGKcxE4W3QmfMnSktmbLlSFQkEDOERidBESgWVbpc0YxAQEYthsPD4BLhdpGTJMYobwT1QSBcg9SlIS3bWLFETQIBCQN28o4M3nfxMIJutKi0poQAAePiRF/vxPL12iK1bkFifRiAj4+ODFC3LwoOynicNBtWqk4EUTLCyIhUVWQtLxxr3Xdp4YZmyVPQ0V9Xp2ftWRpYbqHLJ+dhFPRAFcLtfG2s7G2q5BvUa+fp/2HdqVmJjA5/N9v/j4fvE5dfaog71TffdGtVzraGvLFWekpqZEx0QlJiakpqVkZWWlpadFRUeEhoVERuY8dI08mvXvM1hFRRWqquTkSUyfTl+/hsSbytIS9euTNWt+3Z4hIICuWEG/fUNiIhITFY1MTaUPH5IiCBpIt27Yu5fKs4/S0cHgwS9ePT14ZI9AICCEDB00mqkZGAwGg8FglAXYryoMRkHJ+RIMAKBFNHljMBgMBkMZvXv3PnnyJBM0MBiMsk/Pnj0dHBw6d+787du32bN/Y/aieBk3bpy8SgFfv3719PS8evVqUebX1tY2MjLy9fWtVvSi2v91pL5tNauHe89/riDlgDuK4qdOQPQVoleoKfDO2VdPjzRrVmKhymTevHmJiYktWrS4du2apaUiA/yS49s36ulJv3zBT/cR6u194urVAeXLa2ooTHETRbnz7AFKx/wyiYn09Gl8+EBVVEjduqRrV2jJyGS7u7u/e/eOx+OpqanV0sOM8lj1AwBW/KDNjIirAuOBKlXIv//ip91B9mm0aYOXL8Hjyd5FSwvduxflnBRT3gblbRQOsIYuJz1FJDujLyY2Ufop4QvwyAvDZ+PE5mIIEgAZPBg6Oti+nX77Jr28OyuLBgTg2zd4e5Njx6CtLW+SsWPHdu/ePbegwciEq6JCBPI1DZQiJUvur5dx6aoV9BXUGoG2DkdFNfuxWbgBwRFyR/r448hFDOkO/++IipXubSp4woGcwhhiFPia5CYigsbHAziXkdFHS0uGLIjHw+PHEH/+T0ykPj5ITSVVqsBG4atEiu/fpdQM2QiF9NkzTJtGtm8vxGxyyBBi39CFW9XtI/TNJI3VAz9tODCv9vf3AEjdZignX2FUrLhUqrpy6QZvn/df/D97+3yMiYmilH4N+PI14MvhY/+qqKhYWdlWLG+vo62joaFJCImOiYqMDA8ND0lNVVSMw8nRpXOH7s5OLjlNOjpk1y4SFUVv3kRwMCpUIG3bwvjXrSDoxYt05cqCvn4AefWApImJQUICzM2Rd3UWVFXJsmV00iSEh8doafiaGoXraQXq65ZLSu39NYTbrt11rvDCwZ2UUhUVlaEDR7nX9Sjc+TAYDAaDwWD8HpiggcFgFA9hYWGHDx++fft2cHBwxYoVu3Xr1r9/fz15NUoZDAaDUQB69epVp06dHTt2sKW9DAaj7OPq6vry5ctOnTr5+/vv3Lmz7JfL+fHjh6+8FYoAAG9v7/j4+CIuuPfw8Jg0adL9+/eLMsl/nri4OKkCH+MH4cRlfPwCACpdKafSz44MCPYSR9G3+bz1OaPLRnHuNWvW/P33325ubgcPHix9MWJqKh0zJn8h9qfJydNCQuhff5HFi+Xu6+iIGzcUzE2MjMDhFEuYUtBNm+iZMwjK9vqn589j926MHk3695caqaur6+TkdPjw4REjRgCYUY7cjaevksCnGO5DH7kRncK8KMigQbhwgb5+Lbu3Th3SocOvnE8xUdks2Q7RPnAo7I6U4tErvPmE2lWLJxLSvTs6dMD27fSff5CZT0ZAKX37FpMnk7175c1QqVKlHz9+UEolGqZy9qpGptzoCIG8XTJF3Oh0uW8ofnFarkbxKuqyBxAC5yo5i+b9f8ibBgB4fFy7jyHdIRRJVEA5qFMlWWTK4xFKlWt9+Hzx7A+zsubls2fIGRMZSefMob6+iIyESEQNDUn58mTGjAJWtZCtZsjuo/TJE/LtG+ztCzKVTNKE+DcMW4NF0WY5piLmSTHTLm0bfu+wilAAgLi4oEED2rs3jY0lQiGMjODhQSZN+nUbA2WoqqrWcnWr5erWDwgJDXr1+sXLV08TEuMppXw+Pyjoe1DQd6WTEEKMjEwsLawcKjrWdHWzsrSWPc7cnAweXAxBBwQUTs2gqgrFpawopTt34tIlGh2N9HTo6hJra4wbR1q1yhnj7s755x+vVX/tNdER/XzB/jDUc65bP6lx4/NnDgPQ0dYZO2pyHiUHg8FgMBgMRqnCfhxnMAqKlCUD+X1LUv40srKy5syZc/jw4d69e8+cObNixYq+vr7Hjh2bP3/+kCFDpkyZUkSrXgaDwfi/xc7OrmLFio8ePWrevHlpx8JgMBjKsbS0fPDgQZ8+fTp06HDs2DETE5PSjkgRDx8+jImJUTAgLCzs/fv3RbwDDxgwYPr06UWZ4f+B0NDQ1q1b525RU8WevzFgCr4bgSN5Bij4/5ByySGbsubrI9eaWlPTkotVIXPmzKlTp86wYcPatm27cuXKUrwE6KpV+dUMAL4Jhc4AvXqVjB4NOU4SZNgweu4cwsJkT83lomHDYgxVAl2yhB47hty1HUUi+u0bVq5ERgYZMUJq/JEjR9q1axcbGzt79mwVgt0upNFrmiLAtwxM9KP7qxTmCzuHQ/buxbBh9OPHPN4DamqkVi2ya1dRzusXEAhx/hauP8je9AtSGaRyZRlvTBrkFwqRQ0IS9pwsNkEDAKir49UrGWqGn9BXr0hAABxkyy+4XC6lNLegQUWFVK2l/uC6IL+GAACHgwxoCERyn02ekKMaE6huaZXJlWELYVtetWOvHNFAWrq8aX4OyAAAh/IwM0ZIXi+HJI6+4tIWRFsbhEAkovv34/p1REdTSomeHtzcyMyZOa4V1tYwNERSEgViZZ4zlwsbG9q7N/2RS3+RkEATEujkyWTqVOV5dEqVFI6Jj6dHj5JFi5TMI4soHg6F459QGseHxOLEKiFy0vXdg+8f1czKAAALC1K1KlJT6bp1YjsBCuD7d7x7h3v3yJ49sJajEig+bG3K2dqU696lt/9XP683Lz75fOBwuBmZ6WlpqeIf9zQ0NCzMraytbCwtrc3NLEyMTbW1ddTV1DU1tUry5z5F0hNZkPLlSZMmcruFQjpyJH30KMdvJjWVRkRg2jQMGkRmzcoZWavW9ZqVRaF5Su2o9+x1bu8WAKqqqrNnLLYwLxtuQwwGg8FgMBgAmKCBwSg4vLz+k2V/zVnJwOfzO3furKur++XLF+OfJntOTk5dunQJDw/fvHlzrVq12rdvv3DhQkdHx9INlcFgMP5EWrVq9eDBAyZoYDAYfwo6OjqXLl1asGBBzZo1N23a1KNHj9KOSC4ZufOmsqCUKh2jFBcXl9jYfN7ljLx8+fLFyclJqrG6Mw7uRcvPVPgztaR7LrnWl3dreUschTm5OqqpSbp2LalIpfH+gn2nEB4DNVU0r49+ndCyZUtvb+8lS5a4uLhMmDBh/PjxpSNrePNGZnOEUGjJ5SIigh48SObMkb2vqSnp2ZPu3g1Zr39StSqZMqX4Av3J+/f0/HmZR0RSEt27l3TqBDOz3M0uLi5Pnjxp27ZtbGzsmjVrKmiSzc5kuA8FcC4a7voYWxiHfhgbk3PnsGsX7t+n8fHiZdpo144MHfqb7CgU0LAnPgeALwTgVVXbbfCIJo4qG7qkXbuo2i4NOYUnqmq7Afie+ggK068xccUaHJ9PQ0IUDUhIoMePk4ULZXZGRERoaWlx8j6k3frrhYcI/D9lSeX3ORw46MWOCljRLZO+4NQ+ptYrCdKWBmY0ZmLwoq/CZs9teyVyDCXtO05Yif+ZvTJnaYqmMkGIjorgg5dAS4fjVF41JCLPw3pcpUcH/g0dyH1ToE5OJCODDh9OX73ifv8OQGhjQwF4e+PpU/LPP9kiD3V14uiY9P27NiEPsrL65quoQuzscPFiHjWDhNhYum0b8fBQYq6QnExTU5WcamGS6ACEFHfjcTCc3owDP9diH5u4sClX/hn48IS6gAcAJiZk4kTSuTOdNYu+fAmpUq1CIfX2xqhR5OJFlMhPaoQQZycXKZuB9PQ0DoerobjyTskgEimRnkihq4vBgxVYXNClS+n9+9IVYQAkJtJDh1C1KmnfXtyQxcsKCw8D0KpFu6SkxFevnwO4dvOS+JdPtzr1mZqBwWAwGAxGWaOkv5UxGH8uiYmJuTd1dHRKKZCyxbp16zgczsmTJ43zlQy0srJavXr19+/fnZ2dPTw85syZkyl/GQeDwWAwZFKtWrXPnz+XdhQMBoNRCLhc7qpVq44dO7Z8+fJ69eqdOXOGJ68yfani5uam+CO9iYlJ1apFXddcoUKF9PT0yMjIIs7zh0J+omBMampqWFhYfkEDgCUxVPhzFYb7p7fel+pfyBiUW80AQjj16pFevWQet+iRKxiQnom+k9F2KHYex6U7OHMdE5fCozduPIS+vv7GjRtfvHgRGhrq6OjYq1evgQMH/pCZnvxN8Hg077dXMSmUqgIa4vP6rsh6ncyYQQYNkra+UFcndeqQ/ft/h2M83b4d8fFyu0ND6dat+ZttbGweP3589+7do0ePAuhhhhE/F34v/Ea9laV0pVFRIePHkzNnOPfuce7eJadPk+HDS1jNsG2PFwBhqBs/b0byK5kWwrFelrnKVehtQuPVwROrGQBY02wnAXHLpzQvqTlVi3cpU1wc0pUZHci/43l7e1tYWEg1cjgYP8uoSRttM0uuuIAMlwszjZSGSTfGXe1c1e9iT/6ltVmLH6V1GMffl3tHVQg68W86ir61D9k7OXhm/Xocp8pq9pXUqriqv3iQHWTua7m8fF+ACgaZXZxiTdPjdm9I2Lw8rqp6TEeXBDVujsLitkqTd1xXufvb2HDmzqUTJ9KnT8HjCW1sAHBDQ7mhoaCU+vlRT0/x4+bn5zedy3WMibHkctcZGEjPo6NDq1en/v5yDxQRQdeskdsrRktLqVyAFjidL6LYEoxqz2mvj/RKbI6aoVxMyOZ9c97MaDzi7qFsNQOA2Fjcuwc/P/rihbSaQXLoz5/pP//kbIeE0OvX6f37KCnxn5aWdplQMwCIj6dpaQUdbGxMhgwhQ4fKHZCcTO/ckaFmEJOUhJ07JVvPXzwWiYQAKjlXMTTILq0V8M0fgIGBYd9egwoaFYPBYDAYDEZJwRwaGIyCEhoamnvTysqqtCIpO2RlZW3YsOHFixdc+WVr9fT05s+fP2rUqAkTJri7u586dcrZ2bkkg2QwGIw/GhMTk3gFv+8zGAxGWaVRo0Zv3ry5cOHC1q1bPT0927dv7+7ubmRkFBMTExMTk5yczOVynZycGjdu7OJSOhWaa9eu7eDg8P79e3kDHBwcypUrV8SjcDgcXV3dN2/edOjQoYhT/dEQQmi+5JY4y3jjxo3atWurqEj/OnEpBg8TACC5OQfAbUC/dm1E5ao0oa9PGjQgW7fKK1ovnj//cQsVtswZBEJ0G4PHr/Mk7IRCfP6KcYuwcwVaN4S9vf2ePXvWrl17/PjxiRMnXr9+3cXFpXfv3r169bKUU+uh2OBwZKbh44RCY0m7sjw9WbiQ9O4t2rGDhIVRoZDo6aFdO9Knj7xHu6goXS8uZx2zoaHh2rVrPT09+/Xrx+VyVzmQ9yn0TTJ4Ikz3p7dq/UmVIoVCTF0u3fgpzUusVEjQm7gPAG5YABJFwMvIyLa6sV9RUcG0daoXa5R6elBXVzJGV9pHQcKLFy+6deuWv53DRc/Bel376X7358fFCBs00wIglgWIIYCD6MfCzHU6NG2N2kQABjS5reDOxqwF4gEmguiBg9VgmGPSkLuwhfgWtGgiXn5AZL5aQzUtUisbp6mriER8AKAipCQIzdSE3SoLL/kaZQiyL5aBmv9c5w2ozPOR3t/Kisybh/BwmVl8bmio0MaGfvlye/z4dWFh3t7ew4cP9zp2rNyWLdI2DEZGpE8fBAVRPl/eAwgAkr2EQrx4QZ89A0AaNEC9ehD/MqOqSiwsaN6fsPLGxCUtWig6xE9EFBO/0CO5qm8QwCPEe8iVPV1eXVEVCvLvQj9+xO7dSEnJ35UT9qNHmDQJT5/SNWvojx9ISABALSyIoyNZtQpFfuf9Y9DWRr73Pml0dIitLaytyaRJqFlTwUB68yYUPOkADQ0l0dEwMwsJDTpz7jgAE2PTKi7VHB2cU9NSvn7z19TQtLG27dC2i6ZGoavbMBgMBoPBYPxumKCBwSgo3/MuYbGzsyutSMoODx48qFy5sr1it0MAgJmZ2alTp/bu3duoUaP169cPGsTk3gwGg1Eg0tPTNZXa4zIYDEaZhMPhdO/evXv37iEhITdu3Hjz5k1aWpqBgYGJiUmFChX4fL6Xl9eqVasMDQ2nTp06cOBATsmuhCaEzJ07d/z48TJLQlhYWKxYsaJYDtS0adPDhw/b2tpWr168ecWyTm6HAwWqgrZt20oNlgf3zRvR7NkICaEADA05gwejbt3iiFQRMiNfvQvP3spefhwRg/nr0dQdaqoAYGBgoK6u3qxZs2vXrt25c+fUqVNLly6tVq3aqFGjevbsqa40MfxrqKgQY+P8dQHiKTWSXGXVqimfx9mZs3kzoLigQTGhOIMLQL7RS4sWLSwsLE6fPt23b191DvZUJg1e0UwRXibhRRLq6RdzpL+Pu8/gG4BMnldVbbeq2m4SrwXxPxJLBjEvxS4I1taD3NPePEFFjmx7BsfyGN23WKPU0iIWFjQsTO4ATU3SubO8zqtXr66RbzCgokqcqqhJ7gZiKUDuAXpI8eTt+8xxpiCevH3NhE8kXcTQMLeaQUxuTQOAyo4YPxAb9yE+KWeMuQ7PxThNXUWEfGhz+P3dEj5nGaelQV0dFWyNtYefJfuXwsuLxsRAJIKeHqlYkSxcCBcX0eTJSMqZV2hjw/2ZXeaGhjZRV485e3bW1q39+vVTE3uctGqF1avx6RNSU6GmBmtrMnkyqlenSn8tSU8HQK9dw+bN9Pt3ZGYCoLt3k4oVMWUKadcOALp0gbc3srJkTkCcnbOHKURKzWCmhv4WGMSJrjh1MOLkFzJJSKBKyygkJtKTJ+maNYiOzmmMjKSRkRgwgOzciSLbI/0ZaGoSc3OqQM6lqkrWr5fUiVDCly/yXDGySUpCeHgcl2zbuSGLl8XhcAYPHMnlcjW5mkMHjS5c5AwGg8FgMBglDhM0MBgFgs/nBwcHSzYJIRUqVCjFeMoIhS3rPnLkSHd39wEDBhw/fnzVqlU1atT4fbGVFnw+PzU1VV1dXStfLUwGg8H4BZ48eVJT4VocBoPBKPvY2tqOGjVq1KhR+bsopbdv3/7rr7+2bNly6NChypUrl2RgvXv3DgoK2rhxY0RERO52W1vbRYsWNWvWrFiOsn79+n///bdTp06mpqY9evQYMmQIM3uTIjw8XMq04N8wTPPPTsyIHRqQS1tQ8Py6PCFFEc0brj2AQI6rN4Av33DxDnq1A4CPHz/OnTv35s2bqqqq7dq1a9euXVZW1vXr1//555/p06ePHj160qRJJiYmvxaGIpo0wcePEOXJ0UYKhRbiBdzly5MBA4r/oEVBT68oA+bPnz9t2rTevXtzOBx7TfSxwMFwADgYTuvpl3mThpAQeu0aoqNjPztoZLXPJNkSjNyaBgCf0rwszfBqxBXj++eQlEQdHUn58mTixEGWllvc3GRObGKE2WOhV+zVMvv0wefPyMjgylsO7uGhYO9C3VrzaxrMaOyJjBEEEB/9SvkhF1Q6phJtUzXj4Z/hKuc9RHKxzxgFa0ts3IdvQUjPAIC6VqkaKiIAO05YARjXN092WV3E372A51BJUmZFG2vWQCgkwcHg8WBtjZ+li0hcnLwbijmX20dLa1TVqipDhuS06uuTlStl3IuUVkPQ1KSHD9N16/JUacnMpJ8/Y+5cxMWRgQPJkCF4+JDevy+jAIGFBVm6VKkxgJSaYYgl1jsTVQL4xIoyMpREKJDh3JB3dhHdtCmPmuEnNCgI06aRq1eVVs0oNr5/R1wcjI1RUZHTye+iY0f4+MgTbBEnJ9K6dUGnkioSlI90XZ17n97cPrRNXA22Z7d+Ls5VChMrg8FgMBgMRmlSoitgGIw/l8DAQGGu74EWFhba2tqlGE8Z4erVqy1btizULtWqVXvz5k27du06dOjQpk2by5cvC+VV+Puj4PP5R44cad68ub6+vr29vYmJSbly5Xr37r1///6EhITSjo7BYPypXL9+ff/+/cOGDSvtQBgMBuN3QQhp3br148ePPT09mzZteubMmRIOYObMmXfu3Onevburq6uzs3OtWrX69u378OHDkSNHFtchbG1tlyxZ8uPHj7///vv8+fOVKlXq3r37hQsXePJXnP/HUKobkFIzZImwNujX60QUHEJIQZwhpEhNR5TCUu98AW4/BoAXL160adNm27Ztrq6ukl51dfWuXbvevHnz8ePHsbGxlSpVWrRoUVrBy6gXDDJ5MsknH//C5zuqqEBHhwweDAOD4j1iUalTR1ExC3V1KFyj3KZNGwMDg/Pnz4s3h1pmT3U+BgnKrB9Kk9hYOnCgqGNHunw53b2775PZz9PabM6c55f6XNwv5crA5yO9RUeybx85e5Zz7BhZuRKWlm4/1QwxmjnqB8KBc0WsmY0Bcr0Sfh3Srx9p2RJqamKpgdDGRvIn8vCg377RvOTed/z48VQZok6dcs8pI4Bc/w/U2HVEtecFlXZ7vtdtNxxdxiBRVq0Dkov+nYjXeRL/lmT6kkxfcvqi8Y4TVmI1A37KGiRkZtKXjzKkp1JRQYUKcHaWqBkA5JcIiIO31jQd7bE9rf6J7WaLzx5OzkgX5Z5K6h8AaNZMidrA3Jzu2AGZNeni4uj27YiOBiFkzx7SuzfMzXN6VVVJlSqc7dtRr56i+QERxQS/HDXDIEtsEqsZAJib5zlrmSgT7dHkZAXFEai/Pz1yRMkhig6ldNs22rq1qHNnUc+eos6daZs29J9/lJgcFDdk5EjSoAFkVnG1tCTLlimvSSGZqk2b/CYlYlLU1S5WqjCvXtXLz+5nZmYSQtq27tSqhXKXDgaDwWAwGIyyAwGwaNGipUuXlnYkDEaZ5tGjR02aNJFs1q9f/9mzZ6UYT6nD5/Pnz5//4MGDly9f/sKPgAB4PN7Jkyd37NgRFhY2cuTIYcOG2draFnucJcPJkydnz57t5OQ0bty41q1ba2lpUUp//Pjx9OnTy5cv3759u2PHjlOmTKldu3ZpR8pgMP4ABALB8+fPb968efny5czMzD179jRu3Li0g2IwGIyS4OPHj126dOnTp8+qVat+7RPmH0FycvKZM2cOHjzo6+vbp0+fQYMG1f39dRNKBcmTmOOskLcl/wAxByMwyS+7xUELb+tJOzT8wqGLcUBMPNy6KtE09GqPZlX2z5kz58CBA+0UWrsHBwcvWLDg0aNH+/fvLy5TkGwSE+mYMfTdO/xcTt0vPr69hcXgKVPIxInFeaAikp5Oz53D48f08WOkyMpFA6ROHXLunCLFA3DlypUFCxa8e/dO/Nw1fk0/pADAUnsypWyWi4yNpX36UH9/qWYh4d7jNuquebCytrukUWzVUNEW765kVzMB4JbLmMHLyyswFLuOITQSIGhYGwO7Qfv3VS2jlK5eTa9cQWhotgeAvj5xcSHr1qFcOamxkqupUqVK+/fvr6csm07btaOfPikeE8Cp6Bz8qICRKujNSBctnxGbmCCU0jHk9mmo6a4xckpOnvj3vT1lhyoQ0A4d6OfPsgeZmhI3N3rtmoJ5yIAB5O+/szciIujJk/TbN6KhgTZtSNOmShPkAoqJfvRYZPbmEEtsciacXCdNu3Shb9/K3d/SkrN7t2jUKERGyh6grU1MTGhQkKJTaNmS7N+vOM4iQSn19KR37khX5dDQIC1bkh07FN9t8hAfT8+fh68vDAxI27aoXbsQ+4rh80WzZ+PBA8TEZLeoqhInJ7JsGeSYr8iD9u9PHz+WbIpCSfj/AAEAAElEQVQ45IuRwQtb89dWpoKf9YYqlLfv0bWvs5NL4YJkMBgMBoPBKD08PT137tzJBA0MRoG4e/dubiuCZs2a3bt3rxTjKV1u3LgxdepUBweH/fv3F90f9ePHj7t27Tp58qSLi0v79u1NTU2dnZ29vb3v3bv34sWLlJQUR0fHAQMGjBo1SkfpOoASJy0tbdy4ca9fv969e7eHHF/NhISEffv2bdmyxcHBYcaMGW3atCnh+tAMBuOPgMfjnThx4uHDh5cuXSpfvnybNm3atm3boEEDdsdgMBj/V0RGRnbr1s3Gxmbv3r36+vqlHc7vJTAw8MiRI4cOHVJRUdmzZ4+8D5N/KEpzfrktiKQyjo286MfU7P+X2pOp5ZSIDxQc/XcIGkQi1OwI/0AFxxfVspwZF3b1woULlSpVKkjAt2/fHjp06KJFi8aMGVOQ8QWHXrtGL1wgCQlZKiq2Fy8dPfKUY+5qboIqjigLHzHo2bPYto1+/y5VHSMHQkjlyuTgwTwLzeVQt27d+fPnd+nSBcCxSHj6UgAVNPGuXllUSNGBA+nDhzK7+FBZqzZxhfo05DNpyI+Xl5fiAb+RtDR66xZ8fGBkRFq2hJNT/iG5bwXOzs5+fn5KZ6W9e9PnzxWNsLXl/hyg4SJ9hRKCYT2xvWA/c1KKJVOjY6NyBA1SJScA1G+iNXBszvuR3JtDTIyoc2eJ8UC4ln392AQX5zGO5bpJTWhgxB0+ycDeWU2qHQEBdM0aBAYiPh7x8ZSfz13EwICMHYv79+nLlwpOiri7k1+1O0oRYIgPvfvT/WGIFTY55VEzAKCXLtG5c5GcLGN/Dgc9enA2bKB//510+OJ77foxmjYmmWGusff0ebEAwOWS1q3x9SsNCFB0Ch4e5MSJXzuFgkDXr6c7dsgu9KCuTsaPJ1OnKp9FKKSLF9O7d3PcJrS1iZMTWb0aLoWXC4SG0mPHEBhItbRIq1akRYuCezPkEBVF+/YVP7bhulq76lSJ1MmphWpfwaFj+25Vq/wHa78yGAwGg8H4b8MEDQxGIXj//n3uEuaOjo7++RZS/D8QHh4+fvz4z58/b9iwoUOHDsU4M4/Hu3fv3qVLl27dumVlZeXs7Ny4cePGjRvr6+t/+PBh586dDx48mDdv3tixY1VLrJKiMj58+NCvXz93d/dt27YpLUHC5/NPnjy5adOmuLi4bt26NWzYsEGDBhYWFiUTKoPBKLPEx8dfu3bt0qVLt2/f1tLSmjVrVo8ePWxkmesyGAzG/wlZWVmzZ88+e/bsunXrevfu/R+2apBw8eLF0aNH37hxI/c3jj8dBYKAjIyMKVOmPHjwQPKVKveYDylo/Dpn87U7cdIuW4IGAH0n4eIdeQcXqcQNru4YfvXKOYPClHX48eNH8+bN582bN2rUqILvVUBEIrTvsfH5s1tqttdT06GjDTsr9GiDuZ6FXktcjNCTJ+mKFchfoY8QqKnBwIAYG6NuXTJ3LrS0ZE0gzbVr165evbp9+3YAmSI4P6WJAgC4X5vU0ivm4ItKYKCoSxfZVQMAAN7cyvW0bko2Zcoahk7y6t8ZhmVb+iW5lAYPHlytWrUZM2Yo3YVu2kQ3bpSrcVFT437/LtnKL2gA4FQBby5BRZaLf362LI+fvNAYsqQMANTUyZjphpWqqUtaFNwc6M6ddMsWsdHIdNvJm57P9OwTSogM6VB5B9WZy/IsDqEHDtDt26VdDTgciESgFDo6pFw5eHqSrl1px470wwcFZ0RcXcnlywoGyCMsC70+UJ+fBXCGWmFjPjVDdrR//UVPnpTWNHA4pF49cvgwj6oe2ZUY8DohiZ9tEqLPi62Q8nFAzDaNxnU569fTzp2pt7eiU8jv0EApHj8WXbxIUlKonh6nWzf8sgpQIKCtWilQVBAHB3L7thI9AaV01Ch65w7yFVEltrbk339/RdNQLERG0smTQ4K+b6haMU1NFYCKSOSqotliwjSHSlVKJyQGg8FgMBiMosEEDQxGIUhKSjI0NJR8X+VwOAkJCXp6Ze1Hkd8Ij8fbvn37qlWrxo0bN3fuXHV1deX7FCufPn2aMWNGUFDQqlWrOnfuXLpLlkNDQ9euXXvixIn169cPHDiwUPt++PDh2rVrT58+ff78ubW1df/+/UePHm1kZPSbQmUwGGUNPp///v37t2/fvnv37uXLlz9+/GjRokWnTp06dOhgampa2tExGAxGWeHp06fTpk2Lj48fPnz49OnT1dTyrWT9b3HhwoVx48bdv3/f2dm5tGMpBhQk/D59+tS3b9+aNWvu2LFD8n0q97DZX+nOn4td7TTgXZ8oFR8UKoBiGfAjBO2GIyhMxo7CKE9zfX9/nyuamoW2+//27VuTJk02btzYq1evwu6rAKGQ1mqy1fvVajW7R0TNXtKuoYY2jXF8cylpGpKTaYcONDBQdq+WFlmxgvTs+Sszv3lDN21CUNDYLrNP1GoPYJl62KQGstWifAHW78Wdp4iJBwjMjNCpBcYPlF3RvhihO3bQVasUDIglRo21rwaR7LBtLLBsGvR1sWgT/L+DxwcAApSzQe/2WDK5NIUpCsitSDM0NAwICCjQN18ej3bqJFVzgYqL5gLQ1eX6+or/lalmAKCng/vHUNkBCAqiN24gOhqVKpG2baGrKxUepfTz+6wqNTVkqhkAVHBSm7HUWOZJybw50F276KFDyRFpjYV23sE5qgKp+bW1OdOWGltY/0yZ378vmjYNsbIq2ejooGNHzqBBqFZN/DTTPn2owhKov2Zv4JOKnh9peBYAEGCyHZbYK3pZ0bNnsX8/DQ1FUhK0tIiFBZo2JXPn8kXcLcvjfgTw8z885awEU1baqKkTOm4cVSC54HDI/Plk9OiclpAQOnEi9fFBZmZ2i6YmqVaNbNsGS8vCnilevRL16yfbnkGMujrn1CnUqqVgDnrgAF2+XLpixU9IjRrk0qXSssEJCQ1e/vcCkUhEgI4W5VoNGaVZrnypRMJgMBgMBoNRLIgFDYV3r2Iw/i/R19d3cHD4+vWreFMkEr18+bJVq1alG1XJwOfzjxw58tdff1WtWvXx48el9Rtr1apVb9y4ce3ataVLl06fPn3w4MEDBw60t7dXvmex8vLly+3bt1+7dm3o0KGfPn36hexjjRo1atSoAUAkEr148eLff/91cXHZvHlz3759f0O8DAajrCASiS5dunTgwIH79+9XrFixVq1aNWvWHDZsWO3atVV+wU2UwWAw/ut4eHi8fPly27ZtR48e3bBhg7u7u5GRUWZmJgBdXd0GDRr079//FxLGZZauXbsmJSW5u7t7eXk5OjqWdji/hdTU1I0bN27dunXdunWDBw/O3SXPh+OTJIVZxqhgiw3zMX0lAkNztVIejZmgq/rR++3tX3tx2tvbX7lypU2bNjo6Ou3atSt6nLGxsXfu3Jk+Z3NUDFUr95ioVszdm8nDjUf4axsWTyz6oQoN3btXrpoBQHo6zp1D4QUNdPNmun8/4uIA1PF+JhY0+D3yos9PkunTpQZHx6HneLz1yVli7f8drz7g8l2c2Q59Xfw+0gKjFZtO6JCMysYJPFUbXS04lseK6fj8FZ4LEBWXM4YCgaHYehDRcfhn2W+MVkJsPOavx0c/JKdCTQ3WFhg3AO2bKt9x/vz5SUlJBdXxq6mRHTswejTN5YuZcytISUl2rL5RNGyV2hR5E2TxwA+Looum0k+fsi1ACKGbNpGWLcmiReByJfccsabh7KGkp/fSMzOlM/BmlirDJhgUKGZJnGPGkJ49fVef/7p5poJhaWmi7/58iaCBbtggW80AIDWVeHtL1AwA4OaG588hT+DF4aBOHUUhhocjLAz6+rC3lyh37sRjyCeaKgQANQ62OJN+ytwkSY8e6NGDhIcjIgJ6erC3F+fvT+5KkqlmABAUrnJsb9LQ8QZk1izq5SVtRyGZ2dGRDB2asx0dTQcNot++5RmUkUFfvcKAAeTMGRRyfQj9/l2RmgFAVhb98YMoFDTg/Hl5agYA9MsXPHpEmjYtVGBFJzQs+NrNy+8/vBaJRAA8GjTtPHBkCcfAYDAYDAaD8ZtgP6AzGAWlfv36EkEDgDNnzvznBQ08Hm/fvn2rV692cHA4evRogwYNSjsitG/fvn379m/evDl8+LCHh0eNGjWWLFlSv379333c1NTUY8eO7dy5Mzk5eezYsVu3bi16UWcOh9OgQYMGDRq8f/++R48ecXFx48ePL5ZoGQxGWcPLy2vs2LEqKioTJkw4cOBAoQyoGYz/PC9fvtyyZUtkZCQhxMLCYsqUKXUU/xDP+H9iwoQJEyZMCA8P9/LySk1NFfs0JCUlXbp0adWqVefOnatevXppx1hsDBky5MOHDx07dnzy5Ml/w7OHUpqcnPzt27f3798/fPjw8uXL8fHxAKTUDMi10PlMFEZ8zsmDHapKupjKlTuULu2boroz5q3HJ3+kpAGCkGifHo4ONvdu3dbT003LwMkrePgKQiEq2WNUH5ibKJ8TgKur68WLF7t16zZ+/Pjp06crFkYEBgZ+/Pjxy5cv3759u379ura2dlRUFJ/PF2slxQmt+vU9VIymqWr1AGSsFc7i4cItzB9XUHP+4sTHR3E/ff8eXbuCx4OuLtzdyfjxUGYTSC9epHv3IjFRvGkXm603CdMxpjsXonx50qOHZLBIhD4T4fVRehIeH09eo98UXPu3MKdTYARCTPkLhnftl4AQyDUd0TDRPXnGMl07W1eRmo7eE/OoGSRkZOHCLXRtjTaNfkvAEu4+w+Rl+BaU0+L3Da8/oHNL7FohwyIi95W7Z8+eR48eFeJg9vbk/Hk6YAA+fsxfe0I7I96Ts9+X43RBpT2ATF/pY2cCrk3zzRkSgmfP8Ndf+eOklBqbcx/fSY+NEvJ5FIC+Ice6nMqAUQYGRoW/NoyNzwvjy1u39vtxqkDjAwNpUJCCfhoYSLy98fP9jowfj+vXqZwqqMTBgUyYIHueixexZw8NDUViYranQpMmZN68AzGq0/2pgAKAgQqOViMNDQoUOABYWcHKSrLF59Gvn3kKzHS++/EyM6hGQgIcHJCQIEMTYGNDVq9GLlsmOnOmtJpB0vX1K2bNInv3Fjjc7Jgpl0vylYrIgcslisuDZmRQOWqMbDIzce0afpugISMj/fnLJyGhwUKhwMLCqk4tdzNT8w8f3+7cu0UgEAAgII0bNRvYb/hvCoDBYDAYDAaj5GGCBgajoLRu3frQoUOSzQMHDnh6erq6upZeRL+X+/fvjxw5slKlSidOnHB3dy/tcPJQu3bt2rVrr1mz5vDhw3369GnZsuXGjRuLrjCQybNnz7Zv337jxo0mTZr8/fffLVu2LPZqF66urvfu3atbt27z5s1dSqvOIuMPISUl5evXrz9+/AgJCcnKyjI2Nq5du7arq2vZ/KGfIWbbtm3Lly/fuHFjv379SjsWBqNsIRAIhg0bdv369bi4nBTNzZs3O3TosHfvXmZewpBgZWXVpUuX3C0jR448ceJE27ZtX7x4YWdnV1qBFTurV6/es2dP/fr1X79+/cep32JjY58/f/7mzRtJRUttbW0Oh1OxYsXq1as3aNDg4MGD4nZx+lDmJPvDc9rVOWhm+LujLhI2lji0DgASk3mNPNrPnTFg9uzZhJCjF7F2D/wDQcV5WIpD59C9NVbNKlBdgHr16nl5eU2ZMsXe3r5fv37NmjWztLRMT0+PjIwMCQkJCQmJjY0NCQnx8fFRV1evUaOGi4tLjRo16tSp06BBA3Nzc3V1dT6fLxKJOByOoaHh/RfoMlrR4QJD8c4HbiUvDeLz5XZRCkKQkkLfvMluefECN26QLVtQqZKiOf/5R6JmAGCZkJ1xjNY3Q1ISdu9G9+6S52DXcbyTr6l49R7nb6Fb6wKdSsGhFL0n4tZjGAraj+RssxXJLnMAgNjYqFqYSL7i7jyGr4Fyp01MwbZDv1fQEBSGiUvxI0S6PSkVp6/B1AQrpsndd9euXVevXi2016OWFklNpfnUDGKMRfHTs3aIBQ35C0885fap/SlbTCC0yVttRE2NzJhBPD2ldmnSWrtRS+3AAH7ID562HsfRRV3f4Be/+FNKL1zaV991owJBg6YWKe+gmj3ezy/bRkIeaWn00yciEfBpapJ16zBpUn6PE1K+PFm3DhoaMqJatYoePYqkpOztlBSakkJ//JinX3tnjQ7itgqaOF2dOCo2D1HIj6/8hFiBggEqId+FnUeJQr4gLS27icPJ1qwYGREnJ7JiBZyccnaIjaUKxU/U25skJ0NhQdiMdNG1s6mhQXxeFtTUYWNdta2to2agn9wdbGwU15tAaqqiO5gYyQkWN/4Bfrv3bk1KTpK0XLh02tLCKjIqUiQScrncOrXrNWvc0r7if9PticFgMBgMxv8t7FdCBqOgdOnSRU9PLzk5WbzJ4/GaNGly79692rVrl25gv4P9+/fPnz9/3759bdu2Le1Y5KKmpjZixIi+ffvOmjWrTp06Fy9erFy5cjHOHxUVNWfOnMuXL7du3frjx4/W1tbFOLkU5cqVmzRp0qZNm3bt2vX7jsIoFVJSUr5///7169eAgICwsDAej6epqWlhYeHg4ODq6mpvb69Ai5CZment7f3u3bu3b9/6+vr6+/snJyc7Ojra29vb2tpqaGh8+fJl/fr1fD5/xowZw4cP/8/XF/8TWbJkyenTp1+8eFG+fPnSjoXBKHMMGjTo9OnTwrwr5GJjY48cOSISiXILSRmM/PTt2zcoKGjo0KF37979zwj7VFVVb9261bJlSw8PDy8vLy2tIqSVSorw8PCjR4+ePXvWz8+vXr16uR1W0tPTAXz8+PHjx49HjhzJvZdMTcPbZDxJzNlsbQy9P+QXizV/L6lYseKcOXMA7DuFRZsQl5irmyAkAjuPIy4Re1YVaEIbG5szZ874+/ufOHFi+/btMTExmpqa5ubmtra2tra2tWrVsrKyqlKlioXiNcQAgO/B4CtKLyIzC99DS0HQQA3ly1XyX9EiEfX1xdix5OxZGBvL3uvLFxocnLshQy07rRtpYA6A+vvT9u0Jlws9PTRtevXlqCy+3FtHWgaOXSp+QcOOo7j3DEIhYonxPZXGg3inOZC1TFxPDyNG4NkzuncvoqOpSPQq4S9KFdkXhUUVc6hSzFotQ80gJpOHs9cwbRiMcz2luW/Lv/Y9lz5/LvWESlGOBpenIYHEVqq9sZ5v7Zdy1AwAeDxcuoR8ggYAHA4qOqlWdFItbKhSeHl5cbhwda176LzcMWaWKla2P29wmpo5SX15aGvn2axZkxw7hoULqb+/uMAKjI2JszNZtgz5TxmgN2/SY8dy1Aw/Wd1pokTN4K6PY9WISdHOPjlRKJR/HmYZQWN9pmpmhuZpFYnA4cDZmbN3L/IpFOmrV4hS+OKOjKTv3pEmTeT1f3qXefZQSnRkzn3Q3wfe5Tb3SFleJe6xjB0IIQ0aQHHZIENDaGsjJkbRmN/zC1JwSODmbWt4PB4AfT19DoebkBhPKQ2PCAOgoqIyfuy0qpX/O+ZVDAaDwWAwGBL+kJ8HGIwygI6OzvTp0xcvXixpSU5Orl+/vo+Pz3+szO2ePXumT5/+5s2bP+K8tLW1t2/ffvjw4RYtWly+fLm4TKqfP3/eo0ePQYMGBQYG6ujoFMucihk8eHCtWrV27NjB5Za83yvjVwgNDX3x4sXnz5+DgoJSUlIAZGZmZmRkAODz+ampqSkpKREREZTS8uXLOzo6Ojg4ODo6amhopKenR0REHDlyZObMmeHh4ebm5qqq2b8b6erqqqioiOfJzMxMSEioVKmSq6trzZo1+/Tp4+joaCPr96kXL14sX758xYoVY8eO7devX8WKFfOPYZQKR44cOX78+H/GOZzBKF7u3r1748YNoSy/X6FQeOXKlcePHzdq9Jvtsxl/ODNnzjxz5szx48f79+9f2rEUG/Xr13/48GHjxo0bNGjw8uVLdWUe+6XI8+fP161b9+DBgx49eixfvrxx48ZqamqSLKZYryC1qQAKzP+WZ8xo6z9Dp3L58uVjx455eXkBSEjC+n151Qw/yeLh8j3cfFyIZfROTk6LFi0qYng2luByoCDFqKYKG7MiHuRX4PTrJ7p9GykpBd+FfvtGlyzhbN0qu9fXV2q2M/W7if/higQAIBDg06fsF9nz5/H6zQBFX3jjpZO/xcDJq8jiZf8/RX2lnSisEf+ZCsn7VqivT/r0oQ8f0ps3JRnoLM0UxT/g8XiKeouIQAhf2Zb/2QSF48gFTB4mo+vcuXN///33r7yh+/goPitjmlhV9XugII+gwdwEtx7nrHPghobm1zTQ6GgSHQ0zs4LfoGRCO3SAoSHatiX9+yOXj+OZM2d69erVc5DetMWyd9Q35HTtl+MoQKpXpxYWCJdr1wETE+LmJt1oa0sOHCBpaQgMBCEoXx4KNHA7d+Y2LxFz3r3Tmq5TxP931cvc5aqpUQBPCpEI/j5Z/p95lMKxklqlauqcXD9gmFqqqKkTXpbsx3Pg12UmUmoGyaQBAfTCBTJpknRXvrBl7Ptz3VF+gr7xTvyblBAnfQeMERqerLRgxMep5VI+5+kghNSuTZYtU3JQFRVSvnx+h4wcjI3J7zHnu3jlrFjN0KpFu26de6uqqoZHhD19/jA+Ps7YyMSjQRNLCyulkzAYDAaDwWD8iTBBA4NRCGbNmnX+/Pn3799LWvh8fsOGDR8+fFhJsfXln0NoaOjChQtPnz79R6gZJAwaNMjAwKBjx47Xrl2rpdgbsAC8f/++a9euhw4datOmTbGEVxBsbW1NTU29vb3/w3VM/hs8f/785MmT165dS0pKql+/ftWqVevXry+ueKKhoSGuc6yqqqqjo6Ojo2Npaamn0P0yKysrKipKXOcSgFgYweVytbS0NDQ0zMzMCuK4Xq9evStXrnz8+HHnzp0NGjTQ1tauVauWo6OjlZWVlZWVubm5hYWFlZWVzBrMMTExPj4+fn5+4eHhCQkJvFw/GiYmJopLXwuFwtDQUH19fWtra3Nzc3Nzcxsbm8qVK7u6uiqu6/x/TnJy8owZM27cuMHUDAyGTLZu3Zoo/0fqhISEzZs3M0EDQzEcDmfLli29e/fu3LlzyShQS4Y6deo8fvy4YcOGTZs2ffLkSRlUu748f37+jBk/YmKmuLoeXLlSZ+BAqdXDv5Ad3ByMZ4k5mw0N0Lhs15sQk56e7unpefLkSfHb/cb9+C5/SXlSCrYf+b11AfLTsA7srPBDVg5RjJ0V6pTKat569UidOvT+/ULtRD59glAImRdF3k/dkQZmxxr2EP8/9ua/0oMFAm5GGhReW9xirjSIjExERuds8qDaRfPwYs7adsK7lsIITZKZRPQzjKwqLBkJLy+cP5/b096AKpFX6P3OW2B0LBKVyTs+fsn5P7c9w7p162bPnl3AA4l3zL6BKPwaBQBqqp5j9cjjWH5odDgxTdc2/XSDBP3sFNrYcENDIVPTkJmJpCRibp77uAW6a4lEopkzJVv040cAeP4c586RvXthZCRuv3jx4vHjx20ryPY6MDbjdu6j51Qll7WeoSGpVInKFzQQJydYyclSa2ujShUlYScl0bAwqbZEbf3JI1ZTQgA09364V+2Lau0xSuYB3r/KvH4uJTJcKOBTAPevwdRSpU0X3ToNst1Q7CqompiqhIfKKMdQIcXbMi1A7tR8Pq5fRz5BA6lcmWppIT1d7o66ukR+NZOzh1PyqxnEJBDD87WXTfkyARER2U1WVnB3J2vWoABSQjJ7NvX1le0eQQipXx8VKiid5BeIjMx+ndy+e/3+w9sulao2rN+kR9e+xV4alcFgMBgMBqOswQQNDEYh0NDQOHfuXJUqVcSLsMVER0e7u7v/9ddf48aNkyyz/kOhlA4fPnzixIklmcgvLjp16rRr164OHTpcvHixbt26vzxPWFhYly5dduzYUfIPQv369Z8/f84EDWUTSunRo0dnzpxpYGAwYMCAM2fOVK9eDD/9qqurF1fl7+rVq+/YsWP79u1+fn4fP34MCAj48uXL/fv3o6KiIiIiwsPDtbW1rays9PX1NTQ0eDxeQkJCaGgoh8OpXLmyi4uLtbW1k5NT7mWg+vr6HA5HT0+Py+XGxsbq6upmZmZGR0dHRUU9ffp0586dfn5+Hh4eQ4YM6dmz559+9/sdHDp0qFmzZuyKZjDkEaXYQBiIjIwsmUgYfzT169dv1qzZ33//vXz58tKOpTipXbu22KehRYsW9+7dKzuJirCgoBlt2jz98WOBtvZQfX2VHz+wYgU9cQKTJpFu3fIkIwvD9hAsyWXPoELwt+OfYc9w586dypUre3h4iDc/+SsZH/6b6wLkR1sTTdwRFAaRrKeFy0FLD6iXUtUysmMHBg+mb99ClluPTGhCAomOhqWljNlq1qSWlpLc5LJes1M1dQBUCv868ZqMegfmVKFdPGBtrri/0KSmg5c3zysEd5H6nMWYbS8K1ENKOLFo2NzscI1A0V9/5VYzAOgvOHtVpXUakb0EnwLV5KZ0iwF1NShVWUteRVI1gJ49e/bs2bNCHU4sLyBNm1ITE8TGyh2no9PsyvymUVFITRVp66g+fituFu3cSZcvhwJNg7Y2cXKSbBX8lkUXLMC5c9KtPB718sLQoeTcOaio+Pr6ZmRk1KxZU2qUbXlVdU1iaaXSsbeujh5HcqbiAMjff6NPH/rjR/6DEjs78vffBYxQNtHRSEuTatvTcmiKhg4A+8gf+7eNU+nWSek0T++lXzqZnJqc83Dx+QgPFpzen5SaImxq+oVu2oSQkNoa7WMNevEgrQlwjbmnIZSvSxA7Z8TGwsQkT2v16qRcOerrK28vYmeHXM9mbuKihdERiiruRGmVSzhyzejtHYSEwNaWtG4tUaUop2pVMmkS3bwZ0dF52jkcUrcu2bixoPMUkpo16ty8c1X8v0Ag8P703vvT+/LlKniOnmJkKKccD4PBYDAYDMZ/AiZoYDAKR4UKFS5cuNC+ffvcDsnJyclTpkzZs2fPv//+6+7uXorhFZF//vknOTm54OsnyhpdunRRUVHp1KnTnDlzJkyY8AsZ1sDAwPbt20+cOLFHjx6/I0LF1K9f/9GjR56yynkySpfg4OARI0bExsYuWbJk9OjRZblQNyHExcXFxcUlf1dMTExkZGRSUlJmZqaampqBgYG1tbWxvCLEBSA1NfX69es7d+6cO3fu/Pnzhw4dymQNuTlz5szMXEu4GAyGFCLFtaILMIDBELNq1aoaNWqMGzfOSt4C1iLy4QO9eRMpKahWjbRrB13d33KUfNStW1esaWjVqtXdu3dL5qAKyMzM3LRx4/q//hqrrr7H1FRL8nGIUhoQgKVLIRIVMC8oEiEyBvxcaaYJdtIfrv6UAuBRUVHly5eXbCq1/efLWLf829m0EF8D8ewtpJ4fDgcetbFmTimElI2ODjl1Clu24P59GhMDkQjp6ZIiC7LhcCDvo7ihIalShUZEAPCxdTnx055h9eHFqkIZSc1xvH+fct0TSR4bAGdRQFf+VTMaF6LnNLhXe6DA2c0CYKQPXW1E5UvQU5AATvZibjsr0P37pVOkQCvBgzrCdw9VPGTO7GCH5dOLMVJpjA1haogI6aByUFNBS9mhYd26ddOnFyg46S9ZVlbExYU+fix3h6QkGh8PQKxaECOcPJl07Ur37EFUVO52bmjo8SabeVwtq7SvrV6uyR7s7k6MjOiCBWTOHCi1+QkIoDduQCA7QU69vbFzJ5kw4dKlS506dcr/hXF2lRukXj04OOQ/2WwBx759mDyZ+vrm3Ca4XFKpElm/HhUqQCCgJ0/i7l2kp0NdHbVrk1GjUEC3PAMDKcuBDDXN3a2Giv+fc36jXkYKlFnKpSSJbl5Iza1mkJCaKhKtXS+MPksS4gG0xpZIJ6MPJs15HI3cw3So3MIQ2WRlISVFWtDA4WDYMCxfLruuhL4+hg9HZiY0NPJ3Bn7npSQr+jCZmiwKjtc37ttXSWByIIMHkypV6Nq1NCgIyclQVyempmjenEyfrlwB9Kv06NbX0cE5NS1VhcsN+P711evn6elpgUE/9uzbMXv6wt90UAaDwWAwGIyyAAGwaNGipUuXlnYkDMafxIcPH1q2bBmbb62Aqqrq2rVrJ0+eXCpRFZFnz5517dr16dOnf1axifwEBARMnDjR39/f09Ozb9++NvlKZsokKSlpz549a9euXbBgwcSJE393kDL5/v17o0aNQkNDy3K+/P+Q58+fd+/effLkyTNnziyDns9lgZcvXy5cuDA4OPiff/5p1qxZaYdTJsjIyDAzM4uKitJSUMuWwfj/pkOHDteuXVMwoGPHjpcvXy6xeBh/NDNmzBCJRBs2bCjmeX196dy59MsXpKYCACGwsyMdOpA5c+SmVIubt2/fNmjQoGHDhnfu3CmZI+YnPT394MGDq1evrm1mtiYmpoKcfB6xtydXrkglBaVK1KemY95aPHmDuATwtBB5K7tX754IQHJzDoCxn0U7XPI8vr9Q517pLkUfIGb9+vXh4eHr168Xbw6egdOKbmxwq45HJxQN+E1kZmHiUjx6hdBIiETgcGBnhWb1sGkh1MqIHjUrCwIBvX6dzpihwLCBODqSO3cgz7MkOpr26UMDAiaNWHO4SV8A7d/eOrpppLzZRmhsPqPaRQAuACsauSdjSnX62UiUkN1tbU2aNCErVhRjbrLbONx4AACZvgSAhkueV5eZMe4dRcUlw+nt2/n3TSAGXbSOvOVUp8hz/ylvgy2L0KphccUom7lrseWAbJ8PAFWd8PQ01FRzWQ78vILi4uKMCrbqXcZFFxFB+/al37/LGM3hQCTKI2UQf/HX0CCTJtGAAFy4wA0OBhDg0t7B9xqAcX3Dd5zI1r2darShe+AmQrOz3cTZmezaBXt7BeHRefPo4cPIpZ8QHzF3DEWBUgqRiJ4/j1u3aGYmUVdH8+akZ0+oqCAggE6cSP38cuQUhBB7e7J0KRo3LtDk7dtTb2/J5s42I+YOWAygXEzI61lNVHS0OWfPQn7hBgAn/k16fEe2v0Ld6Kvdv2/UFuQRHDy06v3CvFOShnmmmr66FtfAmNsz/Zj9ubWKorS25ty7B1nfnuiqVfT4cSQk5GnV0CC6ulRNDQAxMICbG5kzJ3f9ozfPM/ZtSVR0RGDEZINa9YpcRTE9HRER0NGBeXH7uiiDz+cdOX7g2YtHAP5evsnYyETpLgwGg8FgMBh/HJ6enjt37mQODQzGr1CjRo2XL1+2a9fO3z+PqSifz58yZcrbt2+3bNmir69fWuH9Ap8/f+7Ro8fhw4f/dDUDAAcHh+vXr798+XLPnj2urq6mpqY1atRwcnIyMzMzMzMz/AkhRCAQREZGfvz48fbt2w8fPmzfvv2DBw9kLm0vGSpWrGhsbPzkyRNWMrzs8PTp0+7dux8+fLh169alHUvZxd3d/datW1euXBk8eLCnp+e8efNKO6LS582bN1WrVmVqBgZDAf3793/w4EG6nKLIOjo6Q4YMKeGQisrXr/T2bcTHo3Jl0rq18rWejOJj6tSp1apVmz9/flGch6T59ImOGkVzZ6ooRVAQ3bsX4eFk69ZiO5BCatWq5eXl5eHhMXHixE2bNpWktjI4OPjx48c3b968cuVK48aNT5w44b5+PZXUGs8H/f4dR4+SMXKrsEfFwsI0O2Gps0nEqQLckjFseyVptYgku/nLJS1+H58+fapfv75kc0AXXHuANPmu6m6lZD2hoY49K5GYgttP8CMYDuXR0gN6Zeoupa4OdXXSoQN27KBfv8obRV1diYIKLGZm5OBB4aTJl+u0EzdMvbxdwTF3Z07T0OJc0+2sEhd9Nb2fkyggT3dYGD15EmFh5OBB/NqlJxIhNRV6OSYQK6bC2xdhPyuPiGUNADRcKCFo4g57O1A5eilDmngzrecijbmPNJvEGNiLRNDXRSV7rJmNCra/Ep0C8msLFk/C0zfw+ihjsJkJFk/OUTNIUUA1g2wsLcnhw5g0iX7+DEndTx0dQinnyxfxllBqAUNmJs6f596/L2nYV2kFfK8BEKsZxLKG3o+n7Wl5aLhf9tcW+uULPD3JpUsyF/pnI0e4IAmAVKwYcvhwrVq1wsPD1dTU6IEDnGHD8g+DlRVn3TrI/MrP4ZAePdCjR57HMSqKjhghreqglAYE0BkzODt3olYtuTFL6NIF/v7IygLA56rsaDNC3Dz56k4VoYBUrapYzQAgKly2lI0DUefA7VJqBgBNwk81CT8Vr26RVtlNd9NWIxMuovqInh+B/DcRYmcnU80AgMydSxo1otu3IzSUZmURFRXEx9P0dJqZKR5Aw8Lw+TNevSJ798I2+3ooZ6+mrctJS5Fr0qCrxylXsTgq7mhpKVbD/D5UVdU8GjQWCxqioiKZoIHBYDAYDMZ/mLJSiZPB+OOoWLGil5fXqFGj8le0PXTokJOT04EDB8rUb20K+Pz5c6tWrTZs2NCmTZvSjqXYcHd337t3b3R09KlTpzp37qyqqvrly5ezZ8+uWbNm7NixrVu3btWqVceOHRcsWODt7d23b9/AwMBjx46VoppBzOjRoyULvBiljp+fX48ePY4ePcrUDAWhY8eOr169OnPmzIwZM0o7ltLn27dv/wF9GIPxWxkwYEDuLKAUDRo06NmzZ0nGUySCg2nv3qJu3eiqVXTXLjptmqhtW7pypbS9e4kQExOzb9++JUuWHDp0KD4+vuQD+EVCQ+nZs/TwYfj4/MLe1tbW3bp127x5c7HFIxTSWbOozPQVj0dv3aJnzxbbsZRRrVq1kJCQL1++dOzYMS4u7jcdRSgU+vn5nThxYs6cOW3atDE3N69Xr965c+caNGjg4+Nz4cKFevXqITJS0RSUcsaOJXmRdBJCJGoGAKlTOMibILZSw/VYCoDLkZ3NlcxWdszMBALBtWvXWrVqJWlp0wh1a0Dele9cEYtKxwkuGwNd9GqHWWPQvU0ZUzNI0NTEqFGQszaAODlxFi9WMoOd3ZfD5xK19QFYpSfU0VFkOM+FcIfpthsHyFXdKdJqBjFCIX36lBb+3kJv3qS9e4saNRK1bEkbN6aDB8PbG0BlRyyeDCszaW8GFS6a1MXuFQCAihXlTauJzLWZi1/az3x5Ds/O4O1lnN6WR81AioncE4r/0VDHpd1o3gC62rkPB6cK2DgPHZv9ipNKgbCzQ/fuxNQ02yeDEK6fH+fLF6GNjfgv/x6cXGqGFT1fJKrnLJof1zdc8v9nI4+X5h0km9TXlzZsKJo0SZ5wQbkxDyEHDhzo16+fmpoagoPpdjlimvBwumhRjj5DGXT+fNkeFQAiImjBDHfJ6NGkWTOoqgI41aB7iIkNALPk2L5PThNHR7Jli9IZ+HwZTyuhoone4/R5+cqo/MQoK9L2+yOj5CAAMDdH48ZytUEmJkRxaZKGDcnx4+TxY87NmzA2pmlp0p+yKKWfP9OxYyU+FiZmXHNLRQv5zCxVjM3+eAvGb9+zFWAZmQV9UTEYDAaDwWD8iTCHBgbj19HT09u9e/fYsWM9PT1fvXqVuys6OnrYsGHnz58/ePCggYFBKQVYIL59+9aqVau1a9f269evtGMpfjgcTrVq1apVq1bagRSUkSNHrlu37uHDh02aNCntWP7fiYmJ6dix45o1a1q2bFnasfwxWFpa3r17t3Xr1tOnT1+3bl3ZyTeUPEKhUFW1jDg4Mxhll3PnznXt2vX58+eZPxfYAdDQ0PDw8Dhz5kwpBlY4AgPpoEE0MDCnRSjMXscfGkp27CixQNLS0kaMGPH06dPQ0FAAhBBbW9sWLVr8888/6nmLZ5ctvn6l8+ZRf3/Ex4NSqqtLypfHxImkfftCTbNo0SI3N7dBgwYVi56M3rkj+vJF7ttYejqOHUOPHkU/UAHR19e/du3a3Llza9Wqdfjw4cYF8xjPjVAofPr06ZUrVwJ/vlZTU1NFIpFIJOLz+VFRUYGBgVZWVjVr1nR1dZ00aVKNGjWkC7cJhVRWsYlkTd1vFhVCTG3DDS2WVq+9eHJnAJ3eiZIESBLgQ/1s8be4qITc8C6RJvpo6yF3QNn8UHH06FEVFZUKFSrkbjy2EV3G4LU3RHnP2KE89qyEvm6JRvgnQvr1Q3Iy3bcP4Tm5Z3C5xMWF/POPPK1DbvwzCEAB1LQz5Jw4IWrfHj9+yB1du7YLDRClf5I7QCDAzZuYNq3gp0DnzKGXLyM5e806BfDjB/30iXh6klGjBnVFDRcsWI/Lvtnj6/WgHZphzliocAGAjBxJL19GWJjs2blc0ryZubJl2L9jcYWBHq7uxf0XOHweiclQUUHd6hg7ADq5FtUX+3Hp4sX01Knsuj8AKJWIGCjId70aH42bpqnoWqcFuMXc0OEnSApAUEq9nmQc+icRua7EHSesJJqGjafsWzTIo4+hUVE4f1708iWZMIEMGiQdirJaltTY+NChQ6dPnwYgWrtWgQKMfvuGXbvIlCmKJwSA1FSqUOdHAwKIjw+qVFEyDyFk1y4sW8a7d39D5wnitnGPjmnVdycbN8LUVGkg6hoyVsR1D9xcMfkDKFWk9khKov7+pGJFAJy//6aRkfTpU0i9m5iYEE9PuLtnbwYG0kOHaGgoVFVJnTqkd+/chSTohQv0k9wLln7+jH//lXgFdR+ou3dTYmK8jCo2hobcHgP/yDuySCQMCg7k83m2tuU1NTR9PnsDIIQ4OVYq7dAYDAaDwWAwfiNM0MBgFJVatWo9ffp0xowZ+deEXbp0ycPD486dO5aWlqUSm1IyMzO7du26aNGi/v37l3YsDADQ0NDYtGnT6NGj3759q53rSzujhMnKymrZsuWQIUMGDx5c2rH8YRgaGt6+fbtt27bDhg3bs2fP/21S38bGJigoqLSjYDDKOnp6enfv3t29e/fZs2ejo6MBmJmZ9enTZ/jw4WUzeSkTOmVKHjWDBD6f3rmDo0fJgAElEEZ6enrz5s1zS2wppcHBwQcPHvz27dvt27fV1IrDVLnYefuWjh+fY4RACFJT6adPmDsXYWFk1KiCz1SuXLklS5b069fvyZMnGgo8wwsGvX6d8HiKBkREEIEge8VwiaCiorJ27doWLVr069dvwIABS5cu1dRUXvY7KSnp5s2bly9fvn79erly5Tp16tSrVy9xl7a2tpqamkgkUlVVNTc3r1ixopLHjcslenqZKmq+Ns4fy1f7UK6yj61LgKVDnK5h7lFi4cLDBDmT5ECBnMtceBM+uRTIhJDcadHcN4RCpUt/t2HelStXluZbHm2gh1sHsXw77j5FTDyEIhjowdUFq2fDtAjW+/9XkDFjSMeOok2bSGAgFQiIjg4aNSLDhxfwiovnZ/9jpgbo6JBBg+iGDTkZ8dwHqlSJLFhA9+1DUpKCCWlkJAkNVZrPzh68bRs9fx75CyrFxNAdO4iTE5o0qe6MS7tB9mT3PM8t4ROJEBeHmjURGysuECAdc82axNOzIJEo5pcNFZrVQ7N6smcrfjXD1av0zBmZz12oluMJx3kRWhV53Ow7YctXayW9onv3AHx6nyUSZVeayI246gQAj4jzMo4aHk43bIClJcmrayejRtEbNxAdLTtWFZW7Njb6gYE1a9YEQH78UPRYUIq3bwEgPl60ahX59AkpKVBTg4UFhg4lud0BAwLkHlFMcjJ98oQoFTQA4HDI4sUHBs75HqwGwFCUNXJyL2I3WfmOAAAHF7UvPlk0lzpEU5haLe4RhwqVeFdwODmFJFRUyKFD2LIFN2/S6GhkZkJXl9jZkWnTUK8eAAgEolmz8OABYmLEe9BLl3DoECZMIBIR4d270nqI3AgEePgQPwUNFRzVeg/VO38sJSYyzy6mFirdBuiVcyhjH434fAQGghCULy/vdvfS69mZ88cTExMAqKqqVa/q6v/VF0Dzpq11df5IfQaDwWAwGAxGAWGCBgajGFBRUdm0aZN4MVNKSkrurs+fP7dp0+bJkyd6uQpnlh3mzZtXpUqVMfIr3TJKnq5du168eHHcuHEHDhz4g9I5/zF27dplY2OzcOHC0g7kj8TAwODevXv9+/dv27btiRMnTAuw4ue/h5ub2+vXr5OTk8vmzZ/BKDsQQsaMGfMHfxR5+ZL6+srtzcjAqVMoEUHD6NGjvby88reLRKKnT59OmzZt27ZtJRBG4eDz6Zw5sss6xMfT3btJ06YojN3CuHHjXrx4MXr06EOHDhUxNJKRoSQvx+cjLa0gi8WLl7Zt275//37y5MnVqlXbvn1769atY38SFxcXHR0dExMjaYmKivr27ZuHh0fnzp1XrVol7bhQGB4n4Hgknk08EqJpKOAU1aCbxkH0iYje5Pmgm5wCAJRSmXb3hUqUlsxH6MzMzFu3bu3evTt/l7oalk3FsqlIzwSPBwP2WeAXsLbmrF2L3LKXApP2czG2jtjwYNQopKTQY8cQFZUzSGz5sHMndHUlqVO5ZGZK7BaUkJWFM2dkqBnExMbSjRuJfCs++s8/OHuWhoYiLQ1cLrhcCHOtLNfQILVrk127SkxKFRERcejQoc+fP+vp6XXv3r1p06YyL678agY/P7/iieDff2U+8qHaTnsqr41Xz1k3IlEt7Gx1fGTKFuLmBkDAp/nVDLkx/PFRZtEKxMZiwwZIGfWVL086daJy3l9IzZr7o6NHjBiRvZ2RAUBoY8OVV8AiMxPPntE5c5Bb+vD1K96/R6tWZNOmbJUAj6e8fBWfr2TAT1KFWBuZncKf5aSha6vowZGiZUftt88zw0NyjlUt7pFxZriCXbKxtCQ1auRscjhkyhRMmUJiYpCSAguLHLkDpXTUKNy/n+dlD9CAACxbBkqJuBiZ0osx74AabhoOLmrXzqaGBvF5WVRNndiUU23fQ0dbpyxVYY6MpAsXUj8/xMeDEBgZkSpVyF9/SZlnPHh05+iJA5JNPp/35t0rABoaGq1bFs7XisFgMBgMBuOPgwkaGIxiY+jQoS1btpw1a9bx48dzt3t7ew8aNOjChQtlLTn95MmTkydPent7l3YgDGm2b9/erFmzqVOnbtiwgcMpS1+z/z/w9fVdvnz548ePSzuQPxgtLa2zZ88uWrSoVq1aq1ev7t27t0oJrmEtCxgaGor9bzZt2lTasTAYjN8IvXRJbuJKPCAykqSn5/xY/3tISkp68uSJvIyvUCi8desWj8crayYN9MgR6u8vtzsykq5bR3btKtScO3bsqFev3vbt28ePH1+k4MzMFPcTLS2UkmTN1NT02LFj169fHzRoUGxsrJ6enoWFhclPzM3N7ezsatWqZWJiYmpq6uLiUkTTr6BM9PlIfdMAANrKbO4BSHkv/EQ3EUm+oIFEFAAqy4g9/8vzl1eQlwyvX7+uVKmSoaGhgjFaGtAqql0Io9AkCbJfMDo/P36SadNIt26izZsREkKysqCvjyZNciwfnJyUeObr6sLCoiCHpg8fUoUeXTQ4mERFwdxcRtekSfT6dUhqMIlzuoRAV5c4O0NfH927k06dChKGUpReXAKBYNy4cdevXw/9mY/ft29flSpVdu3aJXYgkJpKap5jx44VQ5RpaVRW3Q1KOMccF0jUDBLJgriWhK8o64ldRhMdHQCjp8k1RVnQ7e3y87UUHJwGBuYv5UAWL+b8NGXJqXyhocGpWTNp3bobrq7bJXWmlN54ORw6e7YMh6eUFHrlCoyNyaJFAGBvD2NjBdUrwOXi4kXR06fEzo5MmABbWwXHXBtIY3gAUE4DI6yVBCiFqioZMk7/382J0T+tDqxTv4oLqiiGuLjIFv+Zmkpl6+mpU/TJEyk1QzZxcdi6FW3bQkcHSi0A8w3Q1uH0GlKGlWUfP9Lx4/O8GJKS6I8f+PyZ7NqFStmFJFJSk0+dPQZAV0evW5fe+nr6T58/+vT5g66u/qB+w4wMjUsjdAaDwWAwGIyS4/8ru8Bg/G5sbGyOHTvWr1+/QYMGJeVyrbx06dLmzZunFKREYkmRkZExYsSIbdu2GRkx59Myh5aW1o0bN3r27NmyZcsdO3ZUqsRKIZYckZGRnTt3XrdunbOzc2nH8mfD5XJXrFjRvn37uXPnjh8/vlatWq6urjVq1GjQoIGDg0NpR1cSbNiwwcPDY/HixUuWLClrgjYGg1FsKHQpBwAeD0lJv1vQcP/+/ZCQEAUDgoKC3rx5U79+/d8aRqGRl7eQUPjaPTo6OleuXGnYsKGFhUUPiT114SH9+tHz5xU9vxUqKDHZ/s20a9cuLCxs7969YuuFoUOHtmnTxsjIyNvbWygUpqenZ2VlpaSk+Pv76+vrm5mZ6ejoFPYQKQJsDaFbQpAh51nST0+2iQsvHx1kGx9uoadhPqCXgaaqngp0uNDiQp0DfRVIsv3jo8hfRxQdziZvvvg3OdgXI2/evKlTp05pR8GQgf9PmZmtRq6LtEIFjhyZKenQgW7fjnC5a82JjQ0K+K3Z21uRGT6AhAQEB8PcXOrDId2zh968maNmyOmgSE2lFSpw1q8vUACK+f6d7t+PnyoBGhsrcxSltGvXrjdu3BDmukWnp6d7eXl169bt3LlztWplSwGkqsNIuH37djFEGxcn9jmQ4rNB/QitisgnZRDD56h7WXRoktepRVJjQrzXuL7hlunfxJvc0FDZJg0pKfTDB+lSDrmfNXd3CATEwIB07ky6dTu8bVu7du0kCifq5IR37+SeGpdLExIgs14VAB6PXrtGxo2DiQmMjUmFClSBoEEopH5+AChA798n/fqRqVNlDgzPwq6f+pCl9kS9YOsm3r/MfP4oPSVJBEBXn9Oqs/ant1lhwfzUFFGGtvKLglhaktWrC3QkAGfOyLgEfkK/f8eRI2TsWGqtRItBra3/pK9emZl02jSZxcvo9++YNIlcvSqWaLx5+4rP5wEYPWJCJefKAKpXq5l/LwaDwWAwGIz/KkzQwGAUP506dbp7926zZs1yl5+YPXu2m5ubh4dHKQaWm2XLlrm6unbr1q20A2HIxtDQ8Pbt21u2bGncuHHDhg0nTJjQrFmz/2pONDo6+s2bN35+fiEhIREREdHR0Q4ODjo6OlpaWqamppaWllWqVKlcuXIJRBIaGtq2bduhQ4cOHjy4BA73/4CHh8ejR4+io6Pfv3//7t27GzduzJ8/X1NTc+zYsaNHj/6F5MofhJGR0YMHD7p27frx48c9e/aYmBRoVSuDwfjDsFJm16ylBePfvmYuKChIJBIpGMDj8SIiIn53GIVGVqaqcANkUb58+atXr7Zp00ZNTa3TL69mrlyZ1K1L5eXkLCzInDm/OHPxoaqq6unpOXLkyHPnzh0/fnzixImJiYkuLi5aWlpaWlrq6uoCgeB/7J11WFTLH8bfWZZulJQUFexAsLu7u7G722t3cu32Z7dit+i1RcVARVEJEeludnd+fywsyzawiN47n8fncc/MnJnv2T2cPXvmnfebkJCQmJgYHR0tEAhsbW1dXFxq1KjRrFmzJk2aKLAB+5SGQ+H00E8kic3MahC4GaFDaVJDkGi9d5v9y0facTHQ0CAWFmjXjowcCoW+YhMG4dhFfAmWXWtmjGkjcl5LZJ0oNMUthvj48WO1atWKdQhGIcimeJSQ87qmignlS5VC48Y4fVq2xMrEBGPGqDq8UuMWLS3ZErezZ+X6/QgEePQICQkwMVE1jPwI/6AEM2fS27cRHS1MgsC3tRV07kwGDCDjxkm0V3BxCAkJGT169LNnzzgcjjw1A6VUPTaQZmbQ1UV8vETxm9LNNp9yRH4dgzguficJmZQXs2uL5z+Obc/fhg8Nnp0993soFGgaRAv9AwPpt2/EzAxVqogqOWfOiF4LBILt27eLJ6DhzJ5NHz+mcrSGpHx5ZGYqukL9+EGPHycTJwIgCxdST0+o8iX+8yfdvRva2tKfqYBidiAVqtNqG6GrEhMiAMjKpHu94r8EZGVm5EX65WN2+Uqas1aUTowXcEO60rFHSILkByQOTUnBpEnk779lupJIIp4URiavXgHgTJwoePQIUVGy25ibcyZMUD7WbwPdupUGBsqt/fQJe/YIP9BvQV8AGBkZu1So+OviYzAYDAaDwfhtYE7mDEax4ObmdvToUfEncVlZWd27d//69WsJRiXi/fv3e/bs2bRpU0kHwlAEh8OZMmVKaGho165dp06d6urqumbNmoSEhJKOSz28f/9+27ZtAwcOLFu2rKur66ZNm0JDQ+3s7OrWrVu/fn03NzcbGxstLa2vX7+ePHmyc+fOjo6Oq1evTk1NLb6QHjx4UK9evaFDh86fP7/4RvlvYmFh0bp169mzZx87duz79++HDx/29fUtV67chg0b0gs1WfWnYGlpee/evXLlylWtWnXfvn2KpxsZDMafCOnTR/GyXWJnJ8NJX924uroqzuxjYGDg5ORU3GEUGKXGFYXNlVC9evXLly+PGjXq5MmThesBANm8mdSSZUhuYUEmTcJvY6ClqanZp08fb2/v+Ph4SumHDx9evHjxzz//3Lp1y8fHx8/P79u3b8nJydHR0RcvXvT09BQIBDNmzChXrpzMJdRXYtDmFfV4Rrd+z1MzVDOAjxuJa0pu1SJT7NHU0dhl+Tzda1c49+9zHjwg3t5k9GjFagYAhvpYNAkWpZHxkQj/idf26YhGsswOCqFs+GUK4ODg4LJly/6asRiqczkasdkAYKONiipfQjirVpGGDSF9ITUxIYMGkbZtVeyH2Nsr+VuwtET58pKFwcEycyuI0Hj2jJiaFvHc5qxbp+Hnp5GbQkIjLEzj8WPO+PFECsX9+Pv737hxA/I1Q3Fxcdra2kUJNQcDA2JtLV2cpaEzrm+4PDXDoM+LO1/NUTPwbW35tra2KZ86heyQaJaiZZZNtEQ6Bo2wMNE7k4OZGXF3p6dP07ZtBV270hEjBL17C1q2FFaKjp2eP08HDbrg5mYYHt5w2zb6v/9BeMNvbo45cyArfuLoSBYtomKrX2Tz6VPOiypVyOLFRDyXhAK1VkoKPXYMcXHiZRSYHkgvRudsLnNW6Uza6xX//nWmuJoBQEa6wP9V5pGdiTZ2XIuGFTiVla06SE6mjx7Rfv0QHa2kJZ9PFZs2ATn2J+XLk169ZN5CUD090qNHsX9BR0bS7dvplCl08WL4+ir6OFTB1xcKfiQKBHj4UPgyKjoSgI1VmX/rQhcGg8FgMBgMxTCHBgajuOjUqdOkSZP+/vtvUUlUVFT79u0fPXpUsut0KaWjR49etmyZjdI1hYzfAB0dncGDBw8ePPjevXvbtm1bsWJF06ZNN23a5OzsXNKhFQw+n//x48dnz575+PjcvXtXR0enefPmLVq0WLBggYuLi9Lf5K9fv163bl2lSpX27t3bqlUr9caWlpa2ZMmSw4cP79+/v63KzysZhaZOnTrHjx9///794sWLN27cOH/+/JEjR2oqTYb6Z6Ktrb1u3br+/ftPmDBh3759+/fvZ0lkGIx/Fc7OxMODXr8uu7ZUKTJt2i+IokmTJk5OToHyV/g5ODhUr179F0RSMJo3x507CuzZqZNToZ/Z165d+9atW23btk1NTfX09CxMFwYG5NQprFyJhw9pdDSys2FkRBwdyaxZcHMrbFwlhp6enouLi4uLS9euXZcvX3737t1+/fpdvnzZ3d0dgIDiUgy8QumrpHx7uehhuiPpZQGOzE9CR6dAMfRql9eLTsV8M0Ab86tJxU0a5K0CV4yKuxTFxSEqKspSlTXH/21evsOjlxAIUM8NHtWKPU8LBTaF5nymg6xRgNG4XHLwIDZtws2bNDISGRkwNCRlymDsWNXVDADovn2K5iYBuLnJULlFRSEpSVZrABCfaC/cn4MI2T4ENjac8+dFhkMpKSmGhoqsLTIyMs6dO9euXTt5DYQ9xOWfUy8kQ4bg0yekpIiXmWbKXce//YSNyIlB/GA1BZnizSpV1ujGDdb6boCYDL6trbjIQ7QjcXamR4/SY8fyPhoeT+Px45zXCQnQ0aGjRtGnT/np6QsjI1cZG9NHj+Dri4sXyf79EKaisLODSBinoQFLS+LiQlasgIkJNDQUHzrV1BSdwKR9e3h40NWryadPSE3Fjx9Unp8HgJAQ9zZtZJSvfQ5gRBnUN1E8MgC8fpbxJSBLdmAUnz9kvvfLrFxTm2zYgAEDqLJ1OzQwEFOnkiMK0w5paBBDQyUnt7m58H8yZw709enJk/lSU9nbc3r1IsWa6ZXHE8ydi/v3RYYZ9Phx4upK1q1DhQqF7DP/6S2D1FQAmVmZ38NCAFhZsed4DAaDwWAw/qMwQQODUYysXbvW19f3sehHL/D58+f27dvfuXNH8TOCYmX//v18Pn/UqFElFQCjcDRt2rRp06b+/v67d++uX79+vXr1Jk+e3KxZs5KOSwaJiYkBAQHfvn0LCgr68ePH9+/fv379+u3bN3t7ew8PjyZNmixdurSgC9pq1Khx9OjRO3fuDB06dMyYMfPmzVPLuoTs7Ozjx48vWrSofv36fn5+7Kn0r6Ry5cqnT5/28/ObM2fO1q1b//77b7VLVX4fatas+fDhw127djVu3Hj79u09e/Ys6YgYDIbaIF5eGDCAvnoluUTPzIyMHAkPj18Qg46OTpcuXTZv3pyVJWP6QVdXd+DAgQosxEsK0rs3Dh2i79/Lrrax4cyeXZT+q1Sp8uDBg1atWiUmJk6Vk1NcCdraZMkSCATk+3ekp8PGRrmf/B9C8+bN16xZM3/+/Gs3bh6JgFcI/SZmmaTFQbtSGGJDmpnKkTIUHNGdW1Y2vfEPbj1ERiZ2f5TdhlJaOE2D6veHRU9IkZGRoVNAScd/Cp8nWLARgUFITgMAfT2Uc8BfE9ChOH++XIjCm2QA0NXAyDIFPHc1NMiMGZgxg3z/jsREWFsXOGFQdDT9+lVyob8EXl7w8pIoI3XqqD5IETUNMggPpzt2kGXLhFtJ8qUVIgpkm1eUX22kWzc8fUq9vcXzcdSNuPDUomOKpqlE4+0nciZ6Zes2xBi/wAIYgr5NaN++9McPcU0DRAqSsDB+YKA8oQmdOBHa2vTePVC6OyWlNIfTXng1yMqivr7w9CRnzoDDQc2aol04J07A1VWUN4SULk3FskhIpr3Q0CCNG+cbsnRpzvr1AMDnCxo1kpegpI6VlbyjrjDLA8C6577yGojz9J80CW8GcTLS6cO7aZVraqNMGXLkCKZOpR8+KBDlAKD+/iQsDAo/GlqlCuTdEgDgcPD+Pb5+hbMzADJxIhk4kB47lrNLxYpkwABFplmU0qNHceECIiOpQECMjFC9Opk7twBf6wIBHTYMDx7ky02TlkZfvcKwYeTAgUJqGpTamWhpAXjn/1p4j1e18u+nT2UwGAwGg8H4JTBBA4NRjGhpaZ09e7ZevXrBwcGiQl9f365du165cqVEnn/FxcUtWLDg2rVrv+FDbYYqVKlSZfPmzWvWrDly5MikSZM4HM7kyZP79+9f4o9Tv3z5cvXq1bt37/r5+cXFxbm6upYtW7Zs2bKVKlVq27atg4ND+fLldXV1izhKixYtnj9/3qNHjxcvXuzbt89Mocu3PHg8XlhYmL+/v4+Pz8mTJ11dXY8cOdKgQYMixsYoHDVr1rxx48bly5fHjRtXqVKlpUuX/o5riNUBIWTMmDH169dv166djo5Ox44dSzoiBoOhJvT1ycmTWLECDx/SqCikp8PUlNjZkUmT8At1h2vWrPn8+fP169clNA26urrdunWbM2fOL4ukAHC55O+/MWIEFbtVzsHcnEyeDHv7Io7g5OR09+7dli1bJiUlLVq0qJC9cDhwcChiJL8h/fr1Gz9xUqP7ie9p3nSOLgeeZTDVnpgXT6YU4URsx+bo2BwAdq/MqxJXM4heiGsa8Et8F1RHV1c3TcEi6f82p69i1lpEiOW4T03Dm48YuxCLJ8Kzt8Kd+Xx8+4bUVNjaoiDWhhkCLPqW89GPLoPCn8N2dhC391cZ+ukTjYlRPJtO5s4lHh7Q1CQ1auTslXueK9rR2ppz9WqB3o2CERQkemmeuwheAY6OjgpqORyOeJ411f8eZUofyJo10NHBqVM0NRUCAQixpFHluSGviamoY5GUId2+nJYgQ6XBwsPp3LmivA/CN18oZRA0a0aWLqVeXvTZM5m78m1t6fPnIASURgkES5OSbuV/0+ibNzh8mAwZkm+3unXzbTZqhA8fwOeL+0OIzgFSrhxp31525HLeT3Epw303jz3ztm0OpTHZeQ2EgoY6Hu4AfH2VyBqSk5RkyktJzm1ga0tOnyaXLgmmTIEsVWUOsbH0xg0yfLiCPjnz51NfX/rtm+xqgYC+eYNBg8jmzahdGwBMTcn48YrjzCE7mw4fTp88QUbO6UEBvHuHZ8+IlxeqVVOlD7p9O334ELLyYtDQUMyYQS5cKIQLDXVwgOKPw9kZQPjPHwAIIZUqVinoEAwGg8FgMBj/DpiggcEoXqysrK5evdqwYUNxx8W7d+927dr17Nmz+oVNDFxoZs2a1bdv3xq5T08Yfyi6urojR44cMWLEnTt3vLy85s6dO3To0NGjR5dIHt+rV6+uXLny27dvHTt27Nev36ZNmxwdHYsvraO1tfW9e/fmzZtXrVq1zZs3d+/eXXH7Hz9+PH/+3M/P79OnT2FhYSEhIdHR0VZWVhUrVmzYsOGtW7cqVqxYTKEyVKdjx46tWrXavn17x44d7ezsevXq1b17d4d/4+xRtWrVzpw507Nnz8DAQD2lyeMZDMafgrY2WboUfD759g1pabC1LfC63kJh7JM3q5HYjOPt7b106dIzZ86EhYUlJiaampra2dkNHDhwxowZvyCYQuLiQo4fx9y59NMnRESAUpiZEUdHMnMmGjZUywj29vYPHjzo3Lnzx48f9+zZU4I2ab8ViTysCtFMz+b5JwuIAQCYamJEGYwuo04pg8QNoYJ5TXl6BXFNg4JmMocrbqytrX/8+OH2B+YfKW7iE7H473xqBhHRsVizC22bwEamLVpWFl22DI8e5YjDTEyInR0mTiQtWqgy7t+hCE4HgFKamOpQAjnmiYaG0pOQbttG16+HzNUFmprIzpZRDhA3t2JUMwDic7RK08BZWlqOHDlSQQMJQUMRoZs304sXc2z5hW9vRsagwCVJ7nu/JZXadjxHyjCub7hbzA2tgL+Ud0gpQkLokCHSiRL4Dg6oVImcPQsOh/74IVGbz3sjV8zULSZmkL5+FYk3LSsL169DQtAA4REoOkNyNA2lS2PaNLkL97lcYmJCv38XLxOpGR5Fx+xvPqhGt5mRX/Ouk6U1MdaOTHnuyyUQphlyd3dXomlQ9gckeRzW1jJn+vMRG6ukgakpWb8e06dTMYWNBPT7d8yZQ65cUW5sIL7X1KlCOw3J8sBATJ5MvL1hbKy8l2vXFCXJ+vSJPH+OgritCOFMmyZ49Ahidh35sLUlU6cC4GpwAVBKBYJfodhjMBgMBoPB+A1hggYGo9ipWLHipUuXWrVqJb6C58aNGw0bNjxz5oyzs/Mvi+Ty5ct379598+bNLxuRUawQQlq2bNmyZcuvX7/u3LmzXr16ZcuW7dSpU7NmzWrUqFF0OwSlREdHjx8//t27d8uWLevWrZuGsjyg6kJLS2v9+vVdu3YdO3bs5s2blyxZ0qRJE/EGfD7/wYMH586du3btWmJiYp06ddzc3Lp162ZnZ+fg4GBlZcXlsq+/3w5tbe2pU6dOmjTp5s2b586dW7Vqlbu7+9q1aytXrlzSoamZevXq1a5d+8yZM4MHDy7pWBgMhlrR0ED58r9mKHEpQ76SxgvReOEz609RUVFWVlYVCp3R+Vdia0sOHyZxcdTfH+nppHJlxZbUhcDS0vL+/fuTJk3y8PC4cOHCn/G2FBsUOBOJeV9oxKf30NYjBia6GpjpQMbaQk/dt3LicgSlq7TlNZDQNECZrOHX2DMAqFq16uvXrzt37vxrhvuDWLUd377LrQ39iaVbsXOZVEVqKpVI3xMVRaOiMG0aRo4kEyYoHjQoHZtCcnZc4ERMSuRm38UFFhZyJyaFSNvyf/ki/J80bUp9fKRnTEn16kSYa6DIyE2HceIETpxQpQcOh9OiRQsnJycFbYqeFEPUA/X2pnv2ICFBooFm1I/pu6oKX88ZE5GdRXX1OCamlvSzBhHwlWT9AOjkydJqBiDHHYTevk3c3JCeLqOBmJGGaJSnWVkbcp0e8sh9S0VvhYwLV1ISHTuWvnqVI9cQNitbFlOnyrVnEOLhAX9/0V+KSM1wLy5x4KTdN2q2FDV0oOkTnp0Z8OS8XnoKzMxo8+a+T56416sHZZoGQyMNQLa8RoiBoZgoJzaWbtwozzoiBw0NlTIyuLuT8+dpt25QoGkIDMSePUqvCXkEBNAHD+SFR798wapVZPVqJZ3Ex9PISEUN0tLo1asFSh+Tg50dGTGCbt6MxETJKjMzMmYMLC0BWFlaC8uCgr+6VGBLMhgMBoPBYPwXYTM6DMavoH79+mfPnu3SpYu4CfDr169r16596NChBg0aXL169dWrV5GRkdnZ2ebm5vb29i4uLq6urs7OzkpXSKhISEjIyJEjz5w5w9al/ftwdnZet27dqlWrfHx8rl27NmHChI8fP1paWjrl4uDgYG9vb2Fhoaenp6WllZ6eDiArK8vQ0NDKyqoQQgRK6cGDB+fNmzd48ODDhw9rF2R5hLpo2LDh69evDx8+PGbMGB0dnR49epQvXz41NfXp06cXL14sU6ZMjx49zp07V6VKlV+8XI9RFDQ0NNq1a9euXbutW7fu2bOnefPmnp6eCxcu/AUCnV9J165db9y4wQQNDAajcEirGSSo89MFcMEP4AcFkNjsT/geNDOTzBeuVnR0dHbv3r1nz54mTZpcvHhRuET1zyIzC+v24IEv4hKgrQVrc0wehoa1C9aJfwpmBtLHCQDAD3jOrdexmRm8KhDHYvuaVUuSCGGtYm1EgXJSqAU3N7fDhw//suH+IN59VtLgs6yZSjp1Kn35UkZFXBzdu5e4uaFePXkdUmDKJ5ouAICahhhqU4Bo1YmZGSlfnioWNADILyygEycKX3AOHBAsW4abNwXfvxMeDxwOrK2JuztZswZqsvWSndXCwICzcyfEBOLyfj1xudzGjRvv27dP8Sjp6elFvHXP+UOmFDt3SqgZRG8d39aWVK1Krl5NjOdnpFPTUhpagqaCt7YICZHWHIgYNSU5/Pxjqw8f5I6dmoqDB9GyJWSldBR/A3ebmi5LSrpnbu4oSysvjE3GQYljZESOHiWPHglOnUJ8PNHURPXqxNMTBgZywxN2PnMmHj+mHz+KF95ITu82++iz8jnfCsIEEwD2AHuAZxERAPD8Oa5c8b161V2xYAKo30w38H1WRoZspw0dPdK4Ve45GRlJ+/enn5X92dvakpYtlbQRUqoUMTVVYNIAgQDPnkFlQQM9dAhihqkyUGXNT0qKooQawoESEyVciRAUhKQkWFsLRQnyIKNGwcwMO3fSr1+FkiaqqckpWxYTJ5IuXYRtKlSoKBT6fAr8yAQNDAaDwWAw/pswQQOD8Yto27btkSNH+vfvzxNbcpGQkNClSxcdHZ327dvXrVvXzc1NS0srKioqKCjo4cOHAQEBYWFhDg4OVatWrVmzZs2aNWvVqmWp8IeQPGJiYjp27DhnzpwGDRqo75gYvxdcLrdVq1atWrUCkJ2dHRoaGhQUFBQUFBwcfOvWrZCQkKioqLS0ND6fL9QfcLnclJSUuLi46tWrt2jRok+fPtVUSB6ZmZl55syZtWvX6uvrX7p0qWRddjU0NIYOHTpkyBAfH5/r16+fO3dOR0enVq1ac+bMKZHsGww1oq2tPWHChF69ek2dOrVq1aq7du1qoZrb8B9BrVq11qtppR2DwfivoVTNIG+XP0PWUMyMHDnSxsamQ4cOR44cad26dUmHUwC+BGPgdLz7DIGYpfejV+jSEtuXqpSzO12A1UF063fwcs8gU10tR61U7+oleWJIuy8UrvGvVzMAqF279uTJk3/liH8K6ZnKGmRIFQUF0WfP5O4QG0u9vIh8QcPxCNyLBwAugZcL4ZTcSU2WL8eAARLpABRDAwIEBw9yhgwBQBYswMyZnMePERgIW1vSsCGMjIot2BxI7drIb3cnomXLlt++fUtKStLU1LSysurcufNff/2lVA2fkpIiyq1ZoL9KycYfPtCQENEWj3Dflmp6qHw9HkfTJiUwOfqKYUgICQw0Ll/e2FTYRBd16yI0VLQWn29rK65pOOY40fOGQbNbF3vLcV/ICSM8nHC5xMZGPOuEeD8CYHFKyvGUlFty1AwACpAipEEDTkGf0ujrk927MWYM/fixjoUFgAsZgvYLzn4sUwFiUgZxhC4OzyIiqJ8fPD2FPg0KTBqquemUr5zm/ypT+gMkBBWraLtWzVnSQCdNUq5m4HJJq1ZKhRp5iJmbFrKBOEIxh3xoUhLh86H4xDY3h4EB4uMVNCGiRxA8Hl23Dnfu0IgIpKfDyIiUKYMRI0jXrnJ31tSEtjZ0dZGaCg6HlCoFDw/Srp2o3kDfoIyNXdiP0MAvAYoPh8FgMBgMBuPfChM0MBi/jl69emlpafXr1y9d7PczpTQ9PX348OHtxH6riMjKygoMDHz37t2rV682btz46tUrDodTsWJFV1dXoYWDq6uro6Oj4mcKjx49Gjp0aL9+/dgTt/8Ompqazs7OqiQ0SUtLe/ny5bVr1zp16mRpaTlkyJAuXbrYSq3dCQsLe/78+bVr17y9vWvUqLF69WqZZ2yJQAhp3rx58+bNSzoQhvqxtLQ8duzY9evXhw8f3r59+w0bNvw7rBpcXFy+fv1aoFkcBoPBKCLGPpRpGgB06NDh7NmzvXr12rZtW48ePUo6HJVITkW/yfAPlCyPT8SJSzAxxKpZSnq4E4fpn2lQ7k8QLQ7G2GLUhA7uVWfeuHGjTZs26g9aZYo031moToo4lghHR0eBQBAaGmpvb6/20f9oDJS5CUg3oKdOKV5CTb9/J5mZkGULF5mF+V9yPqyxtqhRZDvCf57h+BUkJMLYEL07oLlcHYUsnJzIli2YNYt++QKB7NXt4vBtbcHjwccnr0hbmzRrhmbNChy3KhCSz3ifyyVubmTHDnnNb926lZGRERERoaenZ2FhoeIgcXFxpqamRf+rpP7+olwM780aXnQYF6nnxCcaAGDe9qFNz+ox97p/DOCIJXviLF9OAwPpq1eiEqGmgW9r+5JTvb3OKgAaqVJZPyTIzERiIoYOxceP4skghPYMsQLBwLi4bH39Ry4uFtI5AoTo66NPn8Ics+o4OpJLl7B1K44dAzBy1v8k1AzPsrLE/6aEgoY6VlbPIiLou3eQ/6GLGD7Z9MDmhE/vMzPS8z5KHT1SsYr20IkmOduvX1N/fyUdaWuTpk3JX38V4OiU/uIrkGeJMgkO4XCUtoGODnFwUKRVsrQkvXoBQHY2HTyYPnkCfq4CMSaGxsRg/nz4+5MFC8R3evPu1fWbl8tERve4cV87LlctIRAgIoIeOYKPH8mxY6J3o6xTubAfoSGhwexXJIPBYDAYjP8mTNDAYPxSunTpcvTo0e7du0uU3759W+b0sJaWVuXKlStXrty3b19hSWRk5MePHz99+vTp06fbt29/+vQpKiqqatWqtWrVqlmzZoUKFSwsLDQ1NRMSEqKjo/39/a9cufL169e///67W7duxX54jD8QPT29Ro0aNWrUaPny5Tdv3jx69OiSJUsMDAzKly9vbGycnJz88+fP0NBQbW1tNze3li1b/vXXX+yhLeMX07Zt27dv344ZM6Zu3bqnTp1ycXEp6YiKio6OjqamZmpqqoHqC5UYDAajUPYMErszTQOARo0a3bhxo127dpqamp07dy7pcJSzcJMMNYOQjCycuY6JQ2Ajy8RNQPEwATvD6JWYvMJGpvCqQMrpATA7d+5c7969q1at2rx585o1a9arV0+0rpqhCnXr1n3y5Am7N5agXi34PIFA/uWqViWpIqnUAJKkpSEmBmXKSBRTYNxHGpcNAA46mO8k5xInEFBvb1y9ipQUaGmhRg0yapT0evHwSAyZAb+PSM1d/n36Gmq44sA62KuexsLNjVy5gp074euL1FTo68Pfnyp2vM9dbi60lFd5pAJDPD3x4gWNjweHQ8zN0aoVGTVK8VSujo6Oo6NjgUYJDAws6C6yyc2V+aZUs1POs5K0SolXxmlbP7TumeybNkz8Kq6jQ44fx/Tp9PlzREUJy37Y1brArT1ae0MK0QcQTfL1IwNdXZiYkM6d8egR9fYWfjpCNYNfdnbP2Ni+Zcosf/yY8/ff9PRpZGdL7k4IqV+fdOhQ6ONWFU1Nj2PHAIz29p3+mQLg5p7+zxo3xqlT4m2fRUQINQ0AwOfj3j1fX193d3cFJg2ammTUdNP3rzMf3k1LTRIAMDDiNGmt51IlT1dEz59HkkKBiKYmmTKFjB+vkpWQqFtnZ/j5ya0mBLVqqd4batTA9euKGqhmg0pmzKCfPiE6WnZIjRvD2hqAYO5ciKsZRCQl0ePHUbWqKItE+M8fO/ds5vF4XwCBrfnAuPz2D5TSly8xbZpIcmRnaw8gPT0tITHe1MRMlZgZDAaDwWAw/k0wQQOD8Uv5559/Ro8eLV1euXJlFXuwtLS0tLRs2rSpqCQpKen169evXr16/Pjx//73v+joaB6PZ2pqWrp06QoVKkyePLl9+/ZaWlpqiZ/xL4bD4bRt27Zt27aU0i9fvnz9+jU5OdnAwMDa2trOzq5UKWXPfRiM4sTIyOjYsWN79uxp1KjRli1b+hT3mqfiR1NTM1v6ASiDwfjl8Hi8jRs3Xrx4MSoqCoCZmVmzZs0WLlz47/CDkYZpGoRUr1790qVL7dq18/HxUf0+vKR4Kn9aB0BYBHYcx7Ip+QoTeNgdhgPhNFzM/N9UE8ucyUBriM6A+vXrf/78+cqVK48fP758+fKbN2/69eu3bNmy0qqbpf+3qVOnjq+v77/gtkS9TPPEuev48EV2bXlHzBsvVWpsrKRTbW2ZbXaF4XYcAHAItlckujKn5n/8oGPH0g8fkJn79+Djg4sXMXu2uKN7bDw6jcCHr/l2TUvHYz90GYXr/4Ol6n8WOjpkyhTRFm3fXnytvIa0ekNb+9csueYsWZJv+/x5jBun3iEopYcPH544cWLRuyLu7tTCIis2+ZLDWAk1g5BsjqZ/mPHrZxk16ujklerpkR07YgMit/W9Uio5NITYnud2+MGxFtUf1uzTl3fOhMqdhid2duByAZA1a+DkhFOnaGgoMjNvZ2QMSkjY1qhRz9OnUaoUVq0CIfT6dcTG5u1sbEwaNCBbthT98FVn0dccEUzZmR4Anjs70ydPpJsJNQ1CkwbFhijiVK6hXbmGDGeUHMSPXSZGRqRHjwKpGQBwZs0SPHkCsZQf4hBnZzJmjOq9kUGDcPIkDQqSXa2tjU6dVOrIzY1MnEi3bJHUNHC5pH59smYNAMTG4sEDGWoGIUlJdN++T67lv3z9nJAY7//hrSgj7RN7q06fgo0zs/K1p5Q+e0bCwmBrC8DAIEfik5aWxgQNDAaDwWAw/oMwQQOD8YuglP7999+zZs2SnsEaPHjwkCFDCt2zkZFR48aNGzduXLQAGYwcCCHly5cvL2bdyWD8JowcOdLd3b1Xr153797dsmVLUaRaiYmJx48f5/F4bdq0KZGzncvlih5gMRiMkiIxMbFTp05Pnz4Vvz3z9fW9efPm+fPn/62rrpmmQYibm9uKFStGjx798OHDko5FEVnZiJNjai7iS3C+zTtxGPWBxoj95iBAfysscSbmUt+cenp6vXr16tWrF4CYmJgVK1bUqFHD29u7du3aRQ/+X4+rq+v//ve/ko7it0NXBzuXY8gMBElN3NvbYNMCGEtlhSBdu9IzZ5CaKq9PYmUlbajwMTVvKneSHRqayNozMZEOGUI/fZIopl+/YsECoq+P3N/R4xZJqhlEBHzDmAU4v1NedMqwt8e7d9LFwkX/IAQ1a4oK1WzSEB4uWLVKtCUYPJhMmAB3d9FYwhcSIxZFWrF8+XIejyftSVkYzM2Jq+vDr3ZReg7ymmRk4P7ttHyCBgDAhyTLdXxPvqyJ+NcaVXw5tVrx78nu0cyMiGXqJGPGYMQI8uLF8ytXBm3Zcu7ChQbt2+fUcThk9WoyZIhg1y5ERhI+n5qbcwYPRp06BTrKopPCB4AK4TkaIvrokfJ9OBz1jG1urqSBri7MCj71bm1Npkyha9fKsEMoU4YsW6Y8J4U4RkYYPRqrVyMhQbKKwyH16pHBg1XsiQwbRqpVo+vW0dBQpKRAU5NYWKBtWzJhgtDphF69ivBwebu/tSx1vpR2+N8rxQsrJ6a+N9bnEeJnXbppsNS+0dH03DkyaRKAwC8BuQdkpGLADAaDwWAwGP8m1HQLy2AwFBISEtK+ffupU6dKqBkMDQ3Pnj178OBBDaUZ+xgMBoMB1KhR48WLF9HR0Q0bNvz8+XPhOvny5UvNmjX/+eefd+/eNW7ceMCAATExMcp3UytM0MBg/A706tXrwYMHErdnAoHg1atXPXr0+BfbqBQxdcW/Bk9Pz+/fv3/8+LGkA1EEh6N8aStHrEFQOga8y1MzWGhhrC0ee5DtFWWoGSQoXbr0pk2bduzY0aFDhyeyFvgyJNDR0UlPTy/pKH5H3Kvh8l60bgQ7a2hqQpMLW0s0rwfvXWhRX9YOtWuTihXl9UZ1dSFMTi9eCEz7TDMEAFDDUG6yCcGiRdJqhhyiouiqVcK11AnJ8Huv6IjefUKMqmvaJSHTp8PCQvha2p6BlC1LRo3KV6ImqwZ66ZKgRw94ews3+ba29O5dwYgRdPlytfQvzdGjRw8ePHj+/HkuVz2rp8iaNd+s61IoekMS42SshudqQEP+885hultec6rIqDA1JZ6eqFs3f1/cSCenngcP7jl0KE/NIKJiRY6XF+f4cXLqFGfbtkKqGaKj6fr1grFjBePG0a1bZcy7K4NDBZv3zSrADkqFCKpBevdWbK9CypSBtnyDBwU79u3L8fIi1atDNHlvZkY8PDj79qFhwwL3NmAAmTOHSGRCMTMj7duTffsKZiDh5kZOnODcvcu5coVz4wa5do1MnpyXt+WrHFUUcNPZdptHlXDdnHfD0MConLNL/xYdJvp9EhozfDOVLVOgwcGU0stXvX3u3wbgUqGioQETNDAYDAaDwfgvwhwaGIxiRCAQPHz48MCBA8eOHcvKypKodXR0vHjxYtWqVUskNgaDwfhDMTY2Pnfu3I4dOxo2bLh48eKxY8cW6LFvWFhYq1at5s2bN3LkSACbNm1avHhxrVq1jh071rDgT8cKDZsCYTBKHG9v78ePH8urff369YYNG+bMmfMrQ1JKYjPCtAhqRENDw8bGJjo6uqL8mdQSh6uB0mYIkW28nUM117zXV2OQLgCAMtpY7Ey6W+RlVVeRTp06HTp0qFu3btevX69Ro0aBI/5DoJR++vTp9u3bHz58yMzM5HK5Ojo6SUlJqampOjo6RkZGBgYGxsbGHA7HwMBAT0+vVKlSNjY2dnZ2lmLZ1p8/f16tWrUSPIrfmbL2uLALCckI+AJK4eoMU4VpJYiXFwYNkmELr6XFadGCDBwoUXw2Eo8TAECLg92ViJbM2WseD36KUrbQL1/Ikydo2ND3LX5EKgrvRyQevUKXlorayB7i+nWcPw89PXC5EBOz5tgzWFmRhQuhrw9AzVknPnygy5cLF4vnjCUkLo4eOQJLSzJypNyYC2UR8eXLl6lTp969e9fKyqoQu8vG1pZfAwhQ1ITHo5RKTklXqgDL0vj+U/Yu8cSkt8WZ59UWmHx+gZ8/aVYWMTUldnYYP148C4kQSunQoUMHDx7cuXPnIhyJXOjq1dTbW5RegV66RE+cIAMGkLFjFe8YJfaEafz1PXUCX0DFd15bGx07FjJcCSpWJDVq0Pv3ZdcaG0PZUSiicWPSuDEJDKQvX0JHh9SqhSJYZ5EBA9CpE/73P7x9SyklpUqRYcNQ6G9/HR3Y2ckoz5UuSXPT2Q6AQTavXdsuDdp20tc3AI8nmDYNqamWKemJ2lrxurKVH0Emhqc3LP36LRCAgb7B4AEjChkzg8FgMBgMxh8OEzQwGOrnx48fN27c8PHxuX37dkREhMw2jRs3Pn36tIX8XzsMBoPBUMDYsWObN2/u6el54sSJPXv2uLi4qLLXz58/W7VqNXHixJG5z3D19PTWrl3brFmz3r17jxgxYsGCBUXJZKE6RkZGSUlyc/cyGIxfwKFDh1Ll25vzeLybN2/+boIGNcISTwC4du1aeHi4e677+m9Ly/rw+wCBnJTcTnYY2SdvMzAtZyZyvB3pbSl7F6W0adNm165d7du39/HxUfEb9k8hKSlp586dly9f9vPzs7CwaNq0aa1atbS1tQUCQWZmpoGBgYGBQXp6ulDZkJCQQCn9/v17SkpKXFzcjx8/vn//np2d7eHh0alTp/79+58+fXrHjh0lfUy/NSaGqFtTeTMAcHAgR49i+nQaEID4eADQ0ICtLWnfnsydK918TXDOqT7WFi56cvr8/h2xsYoGzcig9+6Rhg3jkyAQKAkwQVnyF0mio+mYMfTdO8jUsBoYkHLlyKJFkJXepeiJJ+j8+XKt71NTcewYVLbZVwUejzdkyJAFCxZUqSLL+UAO6Wk08GNmQhzfykazrIsmV5b8St/CAAGKRMC6uhxpHYiJISpXkCtoAFCmvL7Zvk3IzERAAE1LI3Z2EJd9iLFly5bExMTFixcrO5rCQOfPp6dOISMjX2lICN28GenpZNo0BfuK/gTKRXybe3aD6oMSd3cyYEDBg5XT29at6NuXvpdyODEyIv36kRYtijpA+fJEXfkBjYyEuRuK7+6HtG9Pd+1CnKSdi4CQZG0tAM2SM1v36CcspGPH4tYtCARcgQAATyoPSJS+rnfV8q8ivwmvBlaW1uNGT7UwL+xXO4PBYDAYDMYfDhM0MBhqIz09/ciRIwcPHnz8+LGCpw+EkKlTp65evVpTU/NXhsdgMBj/MlxcXB48eLB9+/ZGjRqNGDFi9uzZxgotT/38/Lp16zZ27NhpUg8H27Vr9+rVqzFjxtSsWXPLli3NmzcvzsABJmhgMH4D4qQeNxe0wa9HvfYMSjUNwrXC6szmroxv3769f//e2Ni4Zs2ahoaGxTrW+/fvhw4dev78ed0CpeIuCeaOxd0n8H0ro8rQACP7wMwkr+Rl7ndLVYMiDdqlS5eoqKgOHTo8ePDA2tq6SH39NmRmZjo5OTVq1Oivv/7y8PBQfNsgj9jY2EePHp0+fXr+/PkAGjRooO4w/8PY2ZFTp8jXr/TWLcTGonJl0rQp+HwIBMifojEyC5/TAMBAAzMd5F/HsrOV6xSyswFULgcjAySlyG2lr4sqFVQ/EiA1lQ4aJDHLK8o3IZgxgwwaBCl7jyKZNNy/T9ety+vq1SuJetHofFtbGhSE27fFa4t4wZ88ebKpqenEiRNVbJ+VSY/tSfz6OSs+hk8pNDRQ2pJbs45ux14GEm9Ag2Z6b30z09Plfo62DrIfbG7+C+2C8DVURlUZS6ybDQDQ1kb16pLveFQUMjJgaQlt7dDQ0OXLlz9+/FhdSTTy8eoVvXxZUs0gJCWFnjhBevSAg4PMXb+l42A4nAAAq48s1s3KAPAsIqKOlVUdK6tnstbV1LGyAvC8cmWyfXvBkiwoxsSEnDlD587Fq1cIC4NAAENDYm8PT0/Su7faRvlTcHQkVatKW1ZwKNXm8TO5GslOjsISevo0vX9fmPJGi88HkC2WJSVKX/daefunZSwFHAJKNTU1WzRr26l9t1+jvGcwGAwGg8H4PWGCBgZDPdy8edPT0/PHD4VusICNjc2ePXvaS2deZDAYDEbB4XA4EyZM6N69+4IFCypUqDBhwoQpU6ZIz4FlZmZu3rx5/fr1W7du7SWVg1mIlZWVt7e3t7f3yJEjy5UrN3fu3KZNmxZf5Do6OpmZmcXXP4PBUIrSyYlimb0oAr8+2YRwau3XyBq8vb1Xrlz57du32NhYLpdra2tbq1at3bt3lypVqjiGy87O7tmz58aNG+vXr18c/asXbS1470TfSXj5HmliC5XLWMGzJ6Z65pWk8fE+FQC4BLWKnGJ75MiRcXFxzZs3v3Pnjo2NTVG7U5n4RCSnwqIUdAqTeF0RFy5ccHNz8/b2LkonpUqV6ty5c+fOnXfs2LFlyxZ15ghgCHF2Js7O9Nw5HDokWLMGWVnQ1SUODmTaNLi5CZuk5RqWlNaCoYJLtZ0dTEyQnCy3gYYGatUCULk8nOzx5oPchmXtUbNyAQ6CLlsmT80AgLN+PV21SvaOuZqGApk00OPH6bp1Grn5Nfi2thJKDvHRNcLC+La2eP1aetxCXPAFAsG0adOePXt2584dFf8cMtLp5uWxId+yRSV8PiLDebcvp0T+yB4+xVS8G2dXrbIumu9fy75tNrfU6Npf9sXOzgbH/sbIOXgfCH7um0EIKjhh7Rx4VJfaITubrlmDBw9odDSys2FsTJycFqakjB07tly5cqocV0GhO3dKL+XP4+dPwZYtnPXrZVYu/UazKT6vfV5hlse8qIBn+WvzNA2EoFEjCAR1vnwRVpH//U/4QuhO5OvrW9TDAGBgwNmyBWlp8PencXHE2Rnq8lT4AyFeXujTh37+LFHumJj8qZTJC35G19QUfX0DnD4t8m7Rz+YBSNDWCjE2iNbXe2Vdys/aXJB7HfBwr9+9c28zs2K5HWIwGAwGg8H4g/i9HtIxGH8ot2/f7tixY3Z2toI2pUuXHj9+/PTp04t7tRmDwWD8K+HxeJmZmfr6+tJVlpaWjRs3fvbs2fLly9evX9+mTRtXV1dra2sNDY2kpKSzZ88GBQXVqVPn6dOnTk5Oikfp2rVrhw4dDh8+PH78eC0trQkTJvTu3bs4rtsaGhp8vhz3cAaD8UtwkLPqUcTvsyq9EFKGpOY56/yM7ipanax64ol8U2tPntADB2h0NOHzYWaGrl1J164FjVCc1atXb9y4MTo6WrjJ4/GCg4ODg4M/ffp0/fp1Wzk24EXh3LlzZcqUGaA+z+3ixswENw/h9FWcvoa4BGhrwdEWs0fDPr/M4Ecm+BQA7HVgoCGzp4Ixe/ZsDQ2NRo0aXblyxdXVVQ09ykcgwPq9uHALEdHI5sFAD052WDIVtQtgYK+Ex48ft27dWl29de7cedGiRUVaUq8amZmZ3t7eN2/ezM7Orlq16tChQ83NzYt1RCXExdHnz5GYSCpWRJUqkLJJLzqCKVNw/TrEsgLRkBD64QMZNYqMHQtAO3fMTMX+C7q6pFw5+v27vHri5ETatBG+njQYM1YiXpZ/lpEhxvQryIEKBHj+XF4l39ZWIyyMaGpCmXRAVU1DeDjdvBm5l1Cl8IUXVSlzGuFYIlmD0vAApKSkDBw4MDEx8fbt26pbnhzZlSCuZhDBy6bv/DJvX0pp1Tmfw8xQzZPb0yoE67pSku8zKE2j+/SwNjSW9cFQisTEas4GD09zdx/HnSdIS4O2NjyqY8ow6Ev78ggdNV6+zBOCJCQEff16JSbmixwxtBr4KT8lBgCAyDl1/ZLhHQXISp0gNGlArh8DAIjNrKtHviAPPT14eDCFF0qXJidPYupU+u5dTsobQlCmTHP78p9So1NSkvcf3Dl+zDQi5qLhGJ/8yM4qWVtrZWM3USGhtGbl6p279ytjY/frD4LBYDAYDAbjN4QJGhiMosLj8UaNGiVPzaCjo9OyZct+/fp169bt9/ezZTAYjN+Tz58/t27dOiYmpmXLln369KlevbqOjk5aWlp0dHRAQMDu3buNjY03bdrUsmXLiIiI+/fvBwYGvnv3js/n6+npubu7Hzt2TKmUQYSmpqanp+ewYcNu3769Y8eOGTNmtG3btlu3bm3btjUyKvJy11y0tLSYQwODUbLMnj372rVrP+VMJxgbG6tunV1MFNqSQaRmEL5WrGlQjPhkLSGEZmfTadOojw8SEgDkxPf4MU6eJHv2wKAwSQ5evHjh5eUVLWsq7v379/369Xvw4EEho5fPtWvXev+BVti92qOXQqO3rNxTRld9U8wzZswwNzdv0qTJ7t27u3TporZ+85PNQ/ex+Oc5snJ/VEXHISgMH75g/jiM6KOeUV6/ft2pUyf19AWUKVPGwsLi2bNndevWVVef0ly4cOGvv/4KCAgQ/d7ctm1br1691q5dWwLmEDExdOZM+v69cCKW6ukRe3sMHkwGDVLjIHT9ely5IsOHPyaG7tpFKlZE06aauYfOU3aZJIsX08BAiPkT5GFggIEDoaMj3OrfGYHB2HMCsQn5WpkZY1hPeBboghERQYUTmbmIp3tArqYBchI9SF54lakKBGvXyj5AOaMDgL4+kWNFpvroP3/+bNeunYeHx+nTp1XPp5kYz//2KUteLS+bvnickU/Q8Py5zsGdk+KTrjqM/mhSL1nTjBKiw0+1TvvaLcir9LayaHQiXxd+fnTDBoSE0PR0aGlxra3HDRo0fntXxVHRSZOo1GT/ztTUobq6hps3o149qPxTogAoXBKjoMGirzmfSmdzHLSy8oiIEE8zIXyRJ2gAICVlUKc9A0Oa0qXJ4cMkLIxeu4bISJQvT9q1q2VkVGvP36/8fN/6vz5z9lhPHk/UvN73iOe2FoFmOZIgLT6/Vnh0W0u7MhNmldABMBgMBoPBYPyOMEEDg1FU7t27FxQUJFFYuXLlLl26NG/evH79+kzHwGAwGEWkX79+48aNmzBhwokTJ06fPr1s2bLMzExdXd3SpUs7OzsvW7asY8eOwpY2Njb9+vUr+oiEkFatWrVq1SouLu7MmTMHDx4cMWJE1apVmzZt2rx584YNG2prF8kIW1dXN0NmxlwGg/GrqFChwuDBg7du3ZoqtghYiKamZseOHdW4klsBv2BKsoiaBnEEs2fj4kVIGMykp9OHD+HpSU6eLERa7kWLFkVGRsqr9fPzu3nzpto/C39//wkTJqi3z8JBvAIA0ClyzQ+UNhBHK/ftz1RrhpAhQ4ZUrFixX79+165dW79+vUGhlCuKmbAIPk/ybOFFRERjxQ7UqKwGn4bs7OzXr1/XrFmzqB2JMWDAgJ07dxafoOHUqVOTJk2S+AMJCQnZsmVLVFTUwYMHi2lc2fz8SQcMoIGBeSVpaTQgAKtWITiY/PWXekZJT8fFizLUDEJiY6mXF2nalJN7qguUnuply3JWr6YLFtDg4HzlpUqRvn3J8OHiZYsmoVk9rNmFkDBkZEJHG/Y2mDkSzeoV8Ciys8UzPsjQEwCCmTM569YJX0vrBgqkaSDfvolX8/O72sgcnZQvD/l/CxKjQ5ZVQ3x8fNOmTYcOHTp37lwFsUnz+nlGYoKir6T4WF5MFL+0RY7JDPXyQlwcF+gcvK0ztqVxDbM52obZ8RzKB0DfphA/P9Gx0F276K5d4mYV9Pt3vH9P//mHs3Gj3CHfv6fPJJI2gAIn09Iuly6NHz/oihVk794CHWY+YmPpvn300yfweDA35wwciBo1AECpp4WsBr5JuB8PAJoEC8sSMncuJk+GeJoJAEJZg40NZ98+VJG8egrVDIxix9aWjBwpXjBs0OioqMiwH6G3fK7b25h75DpwaAoE0x+/+WxmHGBuapmSVutnjBafj77q/LZiMBgMBoPB+BfABA0MRlF5+/at+KaHh8eOHTtq1apVUvEwGAzGv4+srCwnJyc9PT1PT09PT0/lO6gPMzOzUaNGjRo1Kj09/enTp/fu3RMulOzQoUOfPn3atm3L5RbmbooQIhCoZ36RwWAUmtWrV2tqah46dCg0NFRUaGVl1aVLl23btv2aGBRMU4kcGmTmj1AxqUTRyeeof/u2pJpB1OzVKxw9SgYOLGj/X79+VVCbmpp69OhRtQsagoKCUlJS1Nvn74Bp7hrpGLnrnwuJh4eHn5/f1KlTq1evfvDgwYYNG6qx8x8RuP1IhppBSEQUFm3ClX1FHeX27duVKlUyMzMrakdijBs3ztraesSIEep9Q4QkJycvXLhQptxHmITi4sWLnTt3Vvu48qATJ+ZTM4hITqanTpFGjSBnxX/BRrl7l4pdkGU0+P6dREdrmOYk3eBLX0F5POrjg7t3kZ2NWrVI585o0oRcuIA1a/DxI01JIZqasLUlkyejWjXp/hu7o7E7ACQkwdiwEBotAIC1NUxMhE42MvUE4HBQo4Zi1UIBNA1paeIDiSN7dCsrsnix4mOTyKUiHcDy5ctbtmxZUDUDgNgYJTnXMjORkiTIETTw+RLngx4vGUjO2xaefkJBwz//0J07ERMj2WNqKi5donZ2xNMTX75AUxPlykFPT1RPjxxBYqLETn7Z2XqEVBY6T3z+LJgxg3z6hLQ06OlRR0fOzJmwt1fleOm+fXT/fogdheDGDdKgAfn7bzRsiGfPcr5VKZX8RLhctJfhybPte84H0dsS5fSA+vWfL1jgsXw58msaiJMTWbRIgZqhqPYMSUl01y68e4fsbBgYoFMn0qmTqn8wKSl040b4+SEpCVpasLYm48fDzU35jn84Ojo6E8dOX776r+SUpMMWRvrmppWj44VVhFKX2AQXkT+MiQlHrc43DAaDwWAwGP8CmKCBwSgqaWlp4putWrViagYGg8FQL3PnzvXy8urRowenGPI0q4iurm6zZs2aNWu2ZMmSyMjIc+fOrVq1auTIkZ6enhMmTLC2ti5Qb9HR0aVLly6mUBkMhuosW7Zs7NixmzZtCgwMpJTa2tpOnjy5QoUKJR0XACQ2I4XOOqEiSc05RIUs6UL4kyfj7Fm51ZmZuHJF6DyvYocA0tPT09PTlQSZJCunfdFo3769v79/U3XMv/5WlNKELgfpAiTwkMCDiVp/7hsZGe3bt+/SpUt9+vQZOXLkwoUL1fWlfMgb4VGKGnz7nrNcviisWLFi3LhxRepCCmNj440bN44aNerhw4fqlUoA2L59++fPn+XVJiUlbdmy5dcJGp49o/7+cmsTEuj27fJSGBSM9+/lqaZyiI/H9+/6pc01CPgUyXxkCaCVeybSW7ewbh398iXHq//0abpjB+nZk0yeTNasAaC6PsGkKHnGtLRI+fI0OFi2ngCAvT0p4GcnzykBgPjcvPhAMkbncEi5cmTxYlUmjyU0DRLcu3dv586deduZmfTsWTx6hIwMWFqSAQNQubLMHc0tlVyYdHSIoXHuJ5qUJNeuQ0R8zpQw3bhRhppBSEYGduwQHD+O2FgQAktLUrEiWbEClpYAkD8/iJB7GRktc9OR0NBQBAXlvfWvXwuePSPjx5MhQxSHRvftoxs3QuJbLCGBXr2K5GSyfz+uXs35y5J+qwUC3LyJHj0gdqX9noFLufYT4+xy9S5duvg2auTepg1yM00879iRTJ2K/MnyxI0ZiqhmoOfOwcuLijmVUh8fzv/+R3bsyHlLFeDnR6dPz6eO8venL16Qbt3IkiVFieqPwMys1PBhY//eujaL0s11q1WKimvwPaJqVJw2T+y6RwipW1em4orxRyP03BKiovMWg8FgMBgMcZiggcEoKhLZIrOV5kFkMBgMRgHp27fvzp07V69ePW/evJKOBQAsLS3Hjh07duzYgICAbdu2Va1addiwYQsWLDBW6hwLAODz+c+fP68s5zkvg8H4xdjY2KzL9f3+3fgFmgZVEE6h0b59FYfCOXFCYb0MdHV1dXJnjOShr6+ftxEYSMPDiakpKlVCoQxyhIwaNWrYsGGjRo3S0tIqdCcFQvwpdkFrFTSQeCBOgAr6eJMMAC+T0ELNM+wA0KlTJw8Pj759+/bu3fv48eMSP4UKx5dgJQ2SUxEZA4cyhR/i2rVrSUlJ/fv3L3wXchgzZkxQUFDr1q0vX75slT9pfRF5+vSpYm1QeHi4GodTDD13DlLZefI1CA8nfD40NIo6komJkgba2tDT0yQoo43QDPApQjNQTg8A6MWLdPFi8XQDEAgQHEy3bUNMDFm2rKixFQSyeDHnwAHha0k1g64u6dkTBgZQJhqQrpUpa6Dly2tcuiRekk/KQAhcXWFlRTQ1OUKrgLt3VTwKBeHx+fy8P//79+nSpfTLF1GiDXrxIqlbl2zeLC62EFLDQ+f6+ZSEOLmyFdNSGqXMc08kQ0MozfJmaAgAMTE018Bf9rGkp0OknwsNpaGh+PyZ7N2LChWorCGeZGX1FCUPlRbZ/PxJvbxgZUXatJE7ZHw8PXBAUs2QEw2lT5/i+HGycycGDaJSOUwBQCCgd+5g8WKydKmobPN3yqMA0MwMVcST/5iZCTUKQtWCx+XLuHxZZlBFNWYA6LVrdNkyCe0Iycykvr4YPJicPQsFaYmioujkyTKONz6eHj8OMzMyeXIRw1MPAgGCgpCcjDJlYG6u3r4rV6zavWvfs+dPAPSDhdkHCzP7hOT5D17lVHO5xN2dbN6s3kEZxQTxClBRmsDUDAwGg8FgFJ0SW+bIYPxr0BX9ygUAKF1kxmAwGIyCwuFwTpw4sWvXrv/9738lHUs+XF1dt2zZ8u7du8TExEqVKp0+fVqVvc6cOWNpaWljY1Pc4TF+JampqZs2berevXvnzp2HDh368OHDko6IwVAVohqckyc1wsIU/BPvUPXRHRwcFNRqa2v37NkTAD1wgLZpI+jalQ4cKOjZk7ZoQf/6C4VVEjdq1KhSpUq/rZClKDQwyXlxMqK4pDCWlpY3btzIysoamT87eKEx1FfSQEsTRvInyFTh5cuXHTt2LCafpzVr1nTt2tXd3f3q1atq7DYzM7OIDdSJlCG/JBkZsiduCwhp0QKmpooaWFqiXDkA9rlSqB/CtyElBRs25FMziEhPpxcu4PlzycJt2+jQobRvX+rpSY8eBY9X9PhzgiSEODgAEDRsKKlmMDEhffqoPmuriuENZ/Zs4QvhWBLGDKRCBc6lS5xDh8i+fZRS1R10FIfh4uLy+vVrAHjwQDB9Ov38GeLJ1BIT6Y0bdNAg6XfV0IhTvqKWvG8JLW1St6nYAxYul5RRKGXS1SVduyIwkO7dK9eeQQ40KIhOmgQej7RoIa3FeZWd7aZY8RYTAy8vyH8/6b59CAmRu3tWFq5cgYMDFAihsrPprVsiA4njEdiT+0073lb2O+jr6ytPsqCgqgBkZ0O+Ewb98IEqVA7RxYtlqzcApKfT06fVchkpEjweXbqUtmol6NJF0KOHoE0b2rkzvXZNvYO0bdVh0rjpNWvUFt4vhZkY8mxtUaYMqVWLTJ9Ojh9H/seMjN8ToUZBqSaVwWAwGAyGumAODQxGUZF4kPTLlnkxGAzGfwobG5tbt261aNEiMzNz9OjRJR1OPqytrXfv3v3kyZMRI0acOHFi27Zt8tZopqSkHDhwYPny5RcuXPjFQTKKlXPnzi1YsCAgIED0xN/b27tBgwbHjx83MiqKaTWDgcRmhczhrpSk5jmTu0Z3BeLlic1kDyiYMkVRygk5GdyVMmfOnFevXsXKcvwGUK1atc6dO9NZs+iFCxAlektPp9++ISQEAQHk6FEU6vZ727Ztbm5uXbt2/TV+OfJW4wmfgytYq6e0gQQ9Lcj27xTAyUhYa9O5TkSnGCbxtbS0Tp482aBBg82bN0+aNKmIvXVthcPeSJMvC7cyh6lKFkhyqVGjRrHqVxYsWFC/fv0xY8bs2LFj8eLFbupIBl+qVCnFDVT0hcqHr6/g4EESGQlCqKUlx9MTNWuqtKPSsbS1oZbvO2dn4uJCnz6VXUsI6tQRurNY5S6qD88EALp7N/32TW638fF0+3bi4ZGz+eABXbxY3FEAPj44coRs3ozy5Qsa8qdvWL8HoT/B58PECGe351xCKaWIi6OrV5MPH2hyMtHSgo0NGTcOdeqI765UYSBukyCzMbG0BMB3c0NkJPIbQhA7O7J2rYTJgYTvguIAxGspzUuMMHDgwIULFw7u358sXy4cV8a+L1/Cy4vMmCFRPmCUcVwM79vnbImRtbRRw0OnaZv8Eqfhw+Hvj+RkmUMQW1u6ejX99q1wE+E0IABHjpCBA7FjB/3wQVSeRmkUn19WmQ8QDQoi797JTQ3w8aOS4SMjkZ6u2FgCYWH0/HkyYoRPHCYG5LxhLczQUuHlQQ3CBTnQO3fo16+KWrx4AYEAMtVjfD7E3mQZhITQc+fI0KFFibBIZGbSgQOpr2+eJ0d0NI2OxqxZ8PcnM2cWrDdK6YkTuHoV8fGUyyUWFmTUKNSuLaysWqVGeMQPv9cvANSuXU9r3S5oaUEdpkeMX4O4jkGpTwOzZ2AwGAwGQy0whwYGo6gk5/9pbSg0PGQwGAyGuqlQocL9+/c3btw4ffp0nvpW0amLevXqvXr1qmLFitWqVVu3bl2i2FrG2NjYgwcPdu/e3dbW9t69ez4+PnXr1i3BUBnq5dKlS+PHj//48aP4Q//ExMSrV6+2a9cuKyurBGNj/GdJas4R6RUKirEPlZnngjN8OMzk5jAQqRkKugK4efPmw4cPlzk1W758+cOHD5Pjx+nFi3lqBhF8Pn3+XJC7NLmg2NnZrVy5cuDAgb90mXvx42aELrn22F6hqPucHo8ArxjMGnR1dc+ePbty5cp//vmniF01qYNK5eTWanLRpWURR0Dr1q0DAwM/Kp1fLALNmzf39/dv3bp19+7dW7Vqdfv27SJ2OHToUMU/LatXr16A7rKz6bhxAk9PXLhAnz6lT57A21swZIhgyhRVnAlEKRLkNrCzU0O+CWFX69cTOcYtpHp1snix8LVN7hz9T+Ff8Nu3SvoVZeh480YwY4akowCPR/396fDh8ubm5TF3PdoOw5EL+Oc57hwhQjVD26E0PpECgJkZZ+1acvky5/59cusWOXhQQs2gIjQX6SpREgrOtm3EzS3vKm1pSRo0IEeOoFYtmR1KvFDAt1D0n4raXVCxFaq1R/vhuP4POnXqZGxsvHfmTBoYKHdPPh937kgXa2qRifNL1W+mZ26poaFBAGhpERs7zXbdDIeMM5E8wDZtSPfu0Jdl5GJpSePi6OvXhV/Wz+fj3j1wuWTpUoh5p4Xz+VYaGsq/RFNTqZ+f3FqBQG4VAIDy+fj5U55WI4/Xr1/6fR34lp9NAaCKAQ5WLi6lo3Lu31fsjURjY+X+EUVHU2VeL1Ro+1FCCGbOpM+eycgwkpBADx+mBbqqx8fTnj3pX3/Re/fomzd4+ZJeuyYYNozOmCHg8a7fvDRnwZQz544DKGVWul+fIdDXZ2qGPwvJnF9eAcyqgcFgMBiM4oY5NDAYRSUuLk5800Rp1k8Gg8FgFJayZcs+efJk0KBBjRo12rt3769ZVqs62tray5cvHzhw4NKlS+3t7V1cXIyNjcPDw8PCwoQzHPv27TNVaKTM+OPIysqaP39+RESEzNpnz54tWrRo1apVvzgqxp+IzMzohUMkZUhqzpFwX5BuIw9jHypp1VC1Klq0wLlz0s/6xdUMhQh4zZo1Tk5O27dv//LlizB9m6WlZdWqVffs2ePo6EinTUNqquw9BQI8fozYWChbyy6TESNG3L17d+bMmZv/Xcmqd1QkaQJ6KxYAgtIx5iOd9hmjy5CFZcFR6ySYk5PTkSNH+vTp8+DBg3Ll5EsSlEEIti1F7/EICZes0uCgSR3MLHJqCy0trTFjxmzZsmX79u1F7UvhKBMnThwzZszx48cnTZpUunTpFStWNGrUqHC9tWjRom7durdu3ZJZW65cuTVr1qjeG504kV67JjnDGh8Pb28qECjP1+7uTqpWpU+eyK41NSXjx6sejBIcHMihQ5g6lX74gIyMnEJjY1K7NtmyReTE7qxLAArgTQoFCJTKB3OlS3TRojxxQ35oUBDmziX796sY6aK/sft4nrmITsWcC+C9Z+g+FjcPgasejYci8q66deoQb28SFkbfvYOWFqleHaVLK9jxZxRdvRPtPZGRBSN9dGwOz14y1tUfu4jFm/Fd7A0LDIafP3q2g5eXV7uGDXsaG5vIT+ZCY2JIUpK0e4emJuk/0jg7m4Z+zY6P51tacW0dNeXN0pPly+HggOPHaWhozudobk7KlUNICC2gAEUGwu+XOnU427fTv/6igYHIyEinVJ8QlC6NuDglugQFk9AWFopHJiYmMDBQOo39ICSxX4Rlig4HgG1W0pkqhoZcNVzK6Y0bOH48J3lEqVLo1Yt07Kh8N+nJfsl+qVyNFJcr27lBDFKCk/o/f+LRI7k5ROLjsWMHWqomr+Px6NCh9NUryfKEhNRLF3dnJ37MzrlqGOgbTBg7zUC/aEmVGCUEneIqIWKQadUg3UYtQxe9EwaDwWAw/jiYoIHBKCrBwcHim+bm5nIaMhgMBkMNmJmZXb58effu3c2bN+/Spcvs2bOdnZ1LOqh8uLq6Hjt2LDU19d27dykpKebm5pUrV+YqM61l/KGcP38+IEDuYyk+n3/z5k0maGCoDlG46lKmCqHQTgyFgLN2LeXxqI8PEhLySnPnF4uixhgzZszIkSOfPHkSee6cx5s3lgIBl88nkyfTcuWo4kwW4eH0+nUyYEDhxt2xY0etWrVat27dUZWJnD8EfQ2crkb+F44l32h8NgCk8bEplN6Kw98upLZa0+C0bNly0aJFPXr0eP78uXZ+W/sCUc0Fp7Zh/EJ8+JI3PWxtgRb1sW2J0ikwlRg2bJibm9vWrVs5aulOPpqamoMHDx4wYMCRI0eGDRtmbm4+ZMiQ7t27Wyib3ZTm5MmT7dq18/X1FeSfUi1btuz27dsL8MPTx4c+eCB7XpbPpz4+5PlziNIxyIFs2YL+/ennz5IVRkakf38UVrchm7Jlibc3efSIXryIpCRYWJB+/VCxongT91xXl4fxoACUGiUKGwQEKHIUAOjHjyQlRbEdhZDwSBy7KDdVivFLn4BO3pWsU6CrS9q0IR06qOc8VoqtLRFLOSGP7Ufw9/8QEg7RV47PUxw8j6MbYZ/nU4BX77FwE35IaQYSknHsImwsa3RwdFwVGrpGQUYSPh/p6fLSkWhqEmdXlXIGkZEjMWwYefaMvn8PU1PSqBH9+2+5CpsCoaOT88LNjVy+TB49ojdvGoeHJ3p7c86eFfTti58/5e5rYkLkW26QoUPp9evIvwAmH7VqwcKCWFhQoapAFjdqthw6YUeGpjaAUslxp9f0sypriQMHIO+XRWAgPXGCRkcTPT3SuTPq1YP0fUVGBh07lj55kk8s+PQpTp4ku3eLvtNlU6MGTp5UJPIwNoac1HsoVYqYmdGoKLn7amigQQNFoxcn9Px5KIgNoGFhJDlZ+aUGoDt30jdvpMtTtDQ3uVcOy04HYGNdpn7dxnXc65uYMLH7H4xQWKAg/QSzbWAwGAwGQ42wZ+sMRlF58OCB+KaDHHtMBoPBYKgLQsjo0aN79+69cePGevXqNW7ceNasWR7KHsT/YvT19Vleif8C169fz1ZovRsZGZmQkMAMnBiqIy0LEKkcxO0WRDoGaQ8GBVUiFFQpgsslmzeTJ0/ogQM0Oprw+TAzQ9eutGtX5DeZyMhEZAwM9WFmomrfGhxOg0uX6M2byLWkpgBevZIxGSPBt2+FORYAgLGx8f79+wcOHNi0aVMDFaYwC4fSx9lFaSBzlR4BhtmghwXZGYbVwZRPAcA/BW1e0VmOZKaDOq0axowZc/36dS8vr9mFTf8hpJoL/jmB+89w/iZS0lHOAYO7ooycebFCYGdnZ2Ji8unTp4r558WLCQ0NjSFDhgwcOPDatWvHjx+fO3dupUqVOnXq1Llz50qVKqnYiamp6b179/76669bt25FRUVRSo2MjKpUqbJp0yZ7e3vVg6GHDiny5E9IoPv2EaX3UZaW5MwZzJpF373Dz58QCGBgQOztMXw46d1b9WBUhRA0bEgaNpRXX0kf5lqIzkJMNj6kolLXrrh7N8/RQZrKlQHQR4+UpCeIiEBAgCjPvQK2HkaYrJluGxpxKH1cdf47vXcZeAcA9OpV7NhBNm2Ci4vSbuXx8h2OX0JMAmytMLgbKjgVuiccPo/l2xCfCPHLQFY2XrxFj7G4fQTGuTO28zfIUDMIScvAsYu43rNfzWULxxsY2MtJOEIMDBQbReSRmEhXr8br1zQlhXA4sLREjx6kd+/0dPhcT/3+LSs7G/oGles0qV2pmjYAKBSm5KGhocRUQDx1C4eDRo1Io0ZlsrP5N26MXbdug7OzjnxBAylXDgp01RUrokkTXLggc/qfVKhAhNfMpk0RECCzzbm6nceM9srW4AKwSog6s26g6/cA+uMzFi0iK1ZItk5JoVOm0OfPER8PgAL03DlSqRLZtAlO+U4XOn48vXNH0oogLY3eu4dRo8jhw3KPCCCdO9MdO5B/VY/Eccn1nCAE7u6QrwMmzs6kXTsFoxcvSu8lUlIQEaGKoAF370qfdTwO2e5RJcxIH4Cbpp7n7GVaWiqpeRi/PxJWDTJ9GhgMBoPBYBQdJmhgMIpERkZGUv4HIr/bQmEGg8H4t2Jqarps2bI5c+YcOHCgV69eDRs23LVrV/FNRzEYMslS5nHN5/MzFMyvMBgFQZgDwthHDWkpikS9eqRePYkJcZHqghDSzpMGhyEpBdqasLJA99aY6ql8cTJds4aeOydjPlKp8YNY4vNC0KRJk6ZNm27evHnevHlF6ec3xIiLWY7wtCErg3E8gqbxwaNYGUT9krG/EtFTnxn+ypUrW7ZsOX369CLaERGCpnXRtNjUgBUqVPjy5cuvETQI0dDQ6NixY8eOHbOysu7du3fx4sV27doZGRn1799/4MCBdnZ2SnvQ0dFZt24dgNjY2MzMTEtLSw05M8eKiI1V0iA6WqV+TE3Jnj0kKYn6+SExkZQvj1/4ZkpAgLrGuBQNAP4pqNy2LapVo8+fy27s5ETmzAEAhRpEAKBUeRsAwOcgGYVmNP5i2oCKgvw+FtnZ9N07eHqSI0ckppZV4UcEhs7C2wAkpeSU/O8s6tXEvtUwKvhtb3oGNu5HfKLsWv9AzF2H7UsBIDEZ30IVdRUchhcDR4yy2v5XQsJBMzPZjcqXhypn7OvXdMoU+vWrcIsC+PaNvn798krktVJ9oyLy5ob9/TIcnLWGTzbRS5djjpELMTGhbdoQNze6aBHkNCaWlsjIoAMHIj0denqoV4+MGAEtLU1Nzffv348ZM6ZfbKy3gwMNCZGxs40NWbJEcQycDRtoUpLg8WMiHgAhpEIFsm2b0AiEzJyJFy+or6/El93/mg+cPmS5gHAAOER/P7+mv1NUCJDrqiKRyCMzkw4YIJnjID2dvnyJwYPJ0aPIlUDRu3fpkyfyvljp8+e4coV06CD3kAwMSO/edOtWpKVJVxJ7e7J4sfz3A2T+fLx8ST98kFFnaooJE1AEp5+iotTzRkcHKqYOlHXJvVLB8aupEYC6YZHDTG04TM3w70Jc0yBSM4irHJjEgcFgMBiMosMEDQxGkfD19RXf1NTUtJJnr8dgMBiMYkBfX3/ChAnDhw8fP3583759L1++XNIRMf5bVK5cWXEDY2PjQtiMMxgipJNQJDYjRdc0qJKootBr+K/tJ6Jc8uFR8P+Ef17gzFZoKvj1GRtLL1xQtLpaHubmpH37Qgaay4wZM7p27Vp8ggbVn2ILn32r96l3aS1srICp9mTMR/owAQCuxaDHW3quGtFVk6ahUqVKVlZWvr6+9erVU0+PxYO2trZiT53iQ0tLq3Xr1q1bt96yZcvjx4+PHj1as2bNunXrTpw4sXXr1opzzQgpVapU4YdX4A8vpED5YoyMSJMmhQ9GfZTNtcb/ngEQQnbuxKBB9P17iWbE3p6sXCmciSS1alEdHUWXmlKlUK5coUPanDFHUs2QCw0NxezZ5NSpAnUYEY0Ow/Epv3giNh6X76LDcNw4CD0dOXvK4fxNfJElxRDx7DUEAnA4CA1HXIKiljw+HoZaLhwwoMqmTfcyM5tKT0Xb2pIFC5THFB9PJ0+mUuvjX+s3OJfeMjki30r3jHT6yT9z+5q4aTq6Sv5sKlfmrF9Pz54FjyevCY2Nxa5dedv//IPz58n69ahe3djY+PDhw+7u7heGDu1y5Qr9/DlvzT0hxNmZLF2KatUQHExv3EBUFFxdSdu2ksv3NTXJgQOcU6dw7hwiI8Hnw9gYtWuTGTPy0ppwueTIEUydSp88EeWn+LvD2CW951BCAFT+HnBm3UCrBLFsCGFh9OZN0rNn3oEsXUr9/GQfY3AwZszIO/GOHkVystw3LS0Np09DgaABIBMnIjaWnj8vkU2DlC1LVq+G4own+vrk0CGMGUP9/fP9Gdrbk/HjSbduivYtZkinTorNbIilpap2I1KX9FRN7u2yZQA4JKYMev2JNCuSEJPxeyLUNMhUMzAYDAaDwVALTNDAYBSJW7duiW+2aNGipCJhMBiM/zK6urq7d++2s7MLDQ0tkAkzg1FEPD09d+3aFRoqdw1j5cqViztfO+M/gngqisRmKsx/KkSVlBNCQwjxqVbpdBjiPPVD38mIlEoFnpWNOw8xeWnOql+Z0NOnERamNCRpSK1asLYuxI7iVK9ePT4+Pj4+3lTFxZd/IHY6uFiDLA+iG0MA4HEChn+gR6oQdeWeqFKlSmBg4G8uaAgJCSlTpkzJxkAIadCgQYMGDTZu3Hj8+PFZs2bNmzdv1apVrVu3LsZR5a2eF6GWvEgxMfTRI0RHk0qV4OGBwtl1REXRM2fw+TMMDUm7dqhXT0HSGUcdIlzMH5BKAQJzc3L2LJYvx/PnNC4OPB5MTUmFCmThQtHydNSuTcqWlb1AHABAnJyUL9QGADiUAc0v/DKgqbX4bxXsQgMCSGgoCnKnOnKepJpBxEt/zFip6Loqk/vPwFN4+Y9NQHQcLEtDR1tu6gAR+nownLVqp7//sFu3npqbW4qbMdjZkYULVXGkEKxYIe32n83Rumo/PJkr+5oc8iU7SKtCWTyT2ykhqFkTAE6cUGS5IaF1EAhoQADGjydHj8LBgcvlLl26dMmSJV2fPMGBA3j0iGZkEC0tuLmRUaOQnEz796f+/sIUDyCEenmRVq3IX3/lM6UghPTpgz59FL0Furpk507y+TM9dgw/f+5xari4zkBhTe2vfqfWDzFNTcjXnlJ8+ZK3yefj8WMFsiQaEEC+fMlR6ij1a1HaACCLF5OOHem2bQgPp9nZxMAAVauSWbNgbKx0X1haknPn4O2NK1doairR0ECFCmTCBOWXqeKmUiVSpQp9/Fh2rZYWOndWtatSpZBrNyLkrVWpLA0NAN0+fONSChXseRh/IvIEqcyegcFgMBgMtcAEDQxGkfD29hbf7Nq1a8nEwWAwGP95uFyunZ1dREQEEzQwfiVWVlbdunXbsWOHzNwTZcuW3bhx46+PisEoEZZslqFmEMIX4OYDRETDSt5EYe6i6jqy3M6eRUSAEOnZGlKlCtm0qbDx5sHj8bKzs7VL0On6l6BBsKgsKaWJ+V8ogCsxWBFE/yqrHkVDQkKCoSqZxUuO8PDwoKCgGjVqlHQgOejo6AwbNmzo0KHe3t4TJkyoXr36rl27zIppSq9LF/r0KZFn0a+vj379itR/TAydMYO+e4eoKABUW5vY26NXLzJ2bAE64fHo/PnUxwc/fwoL6IkTxNWVrFmDSpVk7uGeO3l6IxZpfOhpAPr6ZNUqCAQkKgpZWbC2lpyT53AwZgwWLcqZhJbA2lolRwEAwLgBOHcDEWLJOqoIPlrTSEX7xMfThw9J//4qDhEWgbfyl/hSiocvkJUNLWWyA4m9FCMQ5DgRONnBopTc5BQADPTQvhmgodHu6tXhffq0un79jouLOSHEwAAVKpAFC6Cafoi8eycdlF/pFpF6jnKPArjE7TIZh+X2aWVFJkwApTT3dFIdGhKC+fPJkSMAOnbsOG3atGmzZ+vq6o5ZvjwvTUxEBO3Xj4qrCihFaCg9eBAhIWT/fgVCHLlUqEAWLz4XhdkfKCgANPrw6LjXCP2MVOm2nLlzMXdujsrw2zcaFSXdJo/4eHrnDhEKGpQGJiXDFeoaJRWNtWuTAwdQODMnQki3bujWTU2COrVBvLzQrx/Nr0UAAC6XNG1KRo9WtaOWLfHqlbhc5oO5GQD9bJ5LbAIsLMjw4eqJmPG7wpJNMBgMBoNRHDBBA4NReN6/f//u3TvRJiGkfZENbxkMBoNRaGJiYopkyMxgFIqNGzdGRUVdvnw5Ob+Fr7Oz87Zt2xwcHEoqMMZ/BKGPQtGTUBSRtAwEfVfU4Eckjl3ENDnP8KmGhkwpgxBh1XMtLfrjR85Um7U1qVmTrF8v6e9dKF6+fFm+fHk9Pb2id6UUVSyIlbYpysPxCXaIysLfoQCwIQQNTNC8yHPoWVlZjx8/3iXu3P6bkZ6ePnz48JEjR/5ushVCSLdu3dq3bz9//nx3d/eLFy8qzWRUmFG6d+ecOUMfPpRd6+FBiuIPERFB+/engYF5JZmZNDAQXl4ICSGrV6vUCaV0+HB6/36eqz+AjAz6+jWGDyd790LW21LVAOX1EJiGJB5ORWKoyMSdw4H86wnp1g0/f9J9+5B/DpjY2WHOHKgseXF2QJeW2H8mb/2/Hk3TBF/hTkBKior9A7j5D6IUrpYPi8SHQNSQrfeQTZ0aOHJBkazB1BiWpQGAq4H6tfBJ0johD1dnuFfNeb3w5Mm7TZu2T06+c+WKSYGycPJ4VJbJ/ydjDwpFSXFiMg2yNHS1+HJkOkZG0NdHVpaCfBMKoIGBJCEBJiaEkEOHDl27di0hIaF169YvXrzQ19cHQCdPzqdmED+cBw+wc2fB1DwAcnUD5vcEAgoAtb/6ndg0XC8zTUbT0qWFnkaEEEopUlKUJ2wSpYdQmjRBjqxKtqzhX4a1NTlxAlOn0vfvRcYbsLPLMd5QWaRCRo7EzZv0xQtRyRczYwDlYxM4XC7p0EEV5xLGn4u0mkFd6SeYNoLBYDAY/3GYoIHBKDxbtmwR36xTp44dM45jMBiMEiIhISEmJsbR0bGkA2H85+BwOMeOHTt16tSuXbvCwsKys7NNTEyqVq26du1aS0vLko6O8V9BKGsQQmQVophFDz+jkCRjEWk+AqQWPQpxd3cXvX4WESHdQCho8MjKgrn582HDYG1NmjRRoz31gwcPmjZtqq7efn8WlSXvU+jtOFBgQgB9WYfoKpo3VM61a9eqVKliXeTcH8VEZGRk586dXVxcli9fXtKxyEZbW3v9+vU1a9Zs0aLF6dOnGzVqpOYBCCF79mD4cPryJTIzRcVUV5fj4UF27ixK33TSpHxqBhFpafTCBdSvT1Twaae7d9OHD/OpGURVYWGYPZtcvCi9cBzA8DJkTiAFsPcHHWqj8nTjuHGkVSu6YQNCQ5GeDn19WqECmTMHFhYq9iBk43ykpuGyDxKSAOALp2wMMTWn8jUI2tqkalW5tVJEx0MyrUV+MjJyhladXu3hdQBfQuQ2qFEpL2HC2jnw+4DXshJ02Flj44J8M7w+Pj4zZsxo2LLltWvXCvBghMPJl6AhFwFRclUSCJDJkStooImJJC4OZmbEwKAw33wREQgIQN26AOrVqydMpjNixIi+ffueO3dO8+tXmusqJIPMTFy8iBEjEBUFLhfm5jJPXWleJlI3YxLdlAOgzpWoU5s8ZasZAFK1KvXzEyoMCCE0KgomJlBg0sDhiCRBZPBg+vgxZIlIAMDAoKh+LX86Vlbk+HESHExv3kRUFFxcSNu2BZZOcrnkwAGMGkVfv0Z6erCxYZyuNgCX9GzSuzdZsqRYImf8cohXgLTCQF3aBQaDwWAwGNIwQQODUUiCg4MPHDggXjJo0KCSCobBYDAYPj4+DRs21JD1SJTB+AX07t27d+/eJR0Fg6EIcX2D2sUNRgbKbc9NjWQUitQMzw0NZU+LAs8iI8mIER6XLgHwOHDA19e3KKFKExUVZWNjo7yd+pC3xk74HFzBCjy1PCjXINhZkdT3pVFZ+JGJ3T8wuWjJmo4fPz5w4MCiB1YcREVFNWnSpG/fvosWLSKFMIH/hQwYMMDS0rJnz57z5s2bNGmSmqM1MCAnTuDECVy6hNhYSggpXZp07Up69ixSt35+VMyzUJKUFBw8qFLi+cuXIStzkxD66RMePCBNmkhX9bfCkm9I5+NdCt6moJqBrP0zM+nt23j+HBoaqF+fNG0KLhfly4srOQr3XnM42LMK//hiy0H8jIaAbxv30d48Sa6ggTg6Qky/pZSqLtDURLZ8iwEzEzgVcEmFkQE8e2HlDqTIkqCVd8T6uYiMwcrt+ByEzGyYGKGcA37GIDW3PZcD13LwWphnzyCEELJhwwZbW9v69etfuXKlWrVqKgXE4RBzcxoiqbCwSZXlfyCGLi/JgJcgtzoxET9+wMwM5cvj0yeVIskP5fMlzoodO3b07NlzwoQJO8uXR6L8VBwADQykTZsiORlcLjE1RZ06ZP586Osr2OVrOnqLZd541sHCrG9f+uSJtMqHuLgQL698JRYWgi5dFGWdsLcnLVrkvG7UiDRqRK9dg0Ag2YwQUq+eAr+Wf6c9Q3o6goLA58PJCQa5VxBHRzJqVJG6NTEhJ0/i3LnUSxdPaGYD4IC4LVxK6jUocsSM3wLh/Zi0poFOcRXdqjFDBQaDwWAw1AsTNDAYhWT58uXi2bJNTEyYoIHBYDBKkFu3brVq1aqko2AwGAx1IprRVPssgtJEFRLuDkoxN4OVOSJj5DbQ10PXNpKFIjWDr68vPXcOixfLTGxPqlUjs2b5LlwobO/u7q5eTYOTk9PLly/V2OHvj7kWFpQlkwIogMM/6WT7Is2d37hxY8OGDWoKTZ1kZWV169atT58+ixcvVn/v0dH00CH6+TMoJRUqkMGDC7q+X5qWLVs+ffp0wIABd+/ePXbsmL7CGdACQwjp10+4/FpdWgl69qziHAo0PJxkZEBHR1EvKSk0MlJRg4wMXL0KWYIGYy46l8bJSAA4H0WrGUgeGT1yBPv302/fciaGDx6EszOmTiXt2ikasSA0dkdjkUrBZ6pg2jTEyLoUGhpi8GBwC/AUrnk9ONoiMFhuA8cycChTgFABpGVgdH/EJuLwuXz5LAhBJWfsXYNzN7BxH0LC804SrgYc7VDRAzwB9HTRqgH6dZarYJs6dWqZMmVat2596tSpxo0bqxRTu3Z48yYvdQcAoF7UpYfWPeJ05Pq+2KR+JVRqSl6EtrZwVT1ZsIC+eYPvClMiSVO6NKlQQaJMU1Pz6NGjrq6u71q1qqJ498xMhIYKX9LoaHz+jFevyOHDMDeX2Tw8E11e0+gsGN0VJDXPsXMghw7RefPw4AHCw3NyhJiZkerViZeX0KCIUiq6SSCTJ9MpU/LySuSiERYGQDB+vLicgmzZgkmT6D//5PNpMDQk9euTbdsUH5lSiu++Rf1ERdH58+nHj4iJAZ+P0qWJszNZsgTOzurpn5CU1q3WvHsSGRUBoHnzNqZMzfBvQVxdKk/TIFPNUDiJA3N9YDAYDAZDCBM0MBiFITY29siRI+Il06dPN1RHBl8Gg8FgFI6bN2+OHz++pKNgMBiMP4nEZkSNVg2dW+J9oNx85ZXLoW4N2VVCdQLp3h2Zmdi2zUPMEh/AcycnsmuXcELU19fXvSDrm1WkdevWy5Yty8rK0tLSUnvnvy19It/OFrimczQD0xD/PcLUriBp78XIyspKSUkpU0a1adXsbHrpEr13j2Rlwc6ODBkCW9vCjasKc+fOtbS0LA41A12/np45gx8/cjavXaNnzpBu3cjs2UXs2cnJ6Z9//hkzZkzLli29vb1/99RFCQlKGmRkICEBVgrPrpQUiclsGaTJ9t4H0MWCnIykAB5IqaHo33/T3bvzzdpmZdGPHzF3LpKTSXH4KjVrRiZMoNu3S/r/m5qSPn3I4MEF6kxHG707YONepGfKqDU1wuShqnaVkoa/NuLRK8QnggCmxmhWF+mZCI8EjwcjQ3jUwNwxuHAby7YgNiGf5IXHx5dgaGrg9mGYmSgfq3fv3qamps2aNWvcuDGXywVAKU0QO1X09PS0tbWtra07d+7co0cPMmIEfHzoo0cQmwI3yI6vGXv7fpm+PMiQTpibCboH7FUQA7G0hL09AJQpQ/76iy5dirAw5aGLdi9bVqb4wMDAYPDgwaffvFEiaJCCvn+PMWPImTOQcl6Jz0a3N/R7BgAYaEB0shItLUop4uLo9ev4/BnW1qR9e8jK5SGUDpBRo+iePYjNU6lo5B4yZ+5cOmdO3g6ammTHDvLgAT10iMbFASAmJmTgQDRrVsDDkkTcV4YQQnk8mflEfgsCA+mIEfTbt7ySsDAaFkYHDuSsWQMVtTjKOHP+hFDN4O5Wt0fXvmrpk/E7IG7DADmaBvFaBV3Jkz4wGAwGg8GQhgkaGIzCcPHixUyxJ62lSpWaPHlyCcbDYDAY/3GCgoLS09MrVapU0oEwGAyG2lBxmWMRfemlrRoK6s0gYvYoPH4Bn2cyfKwd7bBjueQ8jlCa0L59+3Xr1rVo0aJWrVoeGzdKd+sRFITWrUWWDEJNg3pNGpydnatVq/a///1vVBEtplVG6dNt5V08fiw4exZJSURbG+3akXbtVEzTDgChoXTqVK0PH+znX/hUpjyAn6MnGpez5qxbB21tVTsRD1jFk9DHh65YQb98AZ8vPOHo2bNo3pyzenWBlq2ryIMHD06ePPnu3Tu1Z5qgy5bRw4eRnp6v9McPuncv0tKKnh+dy+Xu2bNn6dKlNWvWXL58ef/+/XUUOxyUIHJWnOehqytcTa6I0qWhry/b1UCEg4O8mrrGOS/8U8Cn0BB92oGB9NChfGoGEbGx+PtvtGiBUqXylaen0+3b8fIl0tKgq4tKlcjkyTCSlSxHPmT4cNKgAV2zBiEhNC2NaGvDzo6MH4969QrUj5D54xD0HRduITX/6WZmgpF90Ku9Sp2E/ECv8Xj3Oa/k+0+8+4RqFXB6G+xy8+1kZmH9HsQmyO7k41fMWIX9a1QasUqVKiYmJgsXLuTnZkwwNTUV1aampmZlZQUHB69fv37Tpk3/+9//yh84gMmT6ePH4hKZrriSYtvqTZxNRlq+LxVLa41+I0uZRpnTmK+yh9fQQOPGoksiadeOuLjQ5ctpYCBSUsDhEAsLameH58/Fp//zsLYmCxfKO7QePXq02717kaMjR7GtiBT07Vtcvy5tDbLoKw1IBQBtDo5VJU1yfRfEDRgUo0ozQojoXkJ2+/371TJQvvZcLn3yBHXrFmgvVXn9mm7ZgvBwZGbCyAhVq5KZM1X9a+Xx6MSJ+dQMIsLC6IIF5NIlGBvLqC0I6elpvi+fAqhetdZIz/G/ec4jRkFRqmlQBXl5KxgMBoPBYMiECRoYjMLw4sUL8c2hQ4cyewYGg8EoQW7cuNGqVSv2nIjBYPz7kKdmUH2qQxUKLWIQR0MD53Zi3ELceYKI3MXJerqoUh47lqNSuXyN9+3bJ3yxdOlSAMbGxuXLlxeWSCgViinNhATLli3r1q1b//79DUQptH9jaK9e9N07YU57CuDqVbi6kk2b4OKifOfv3+nAgTQoCECyXs5PGN2IH/B/RiMiyLFjBdUWaGlpGRkZRUVFWShOuHDnjmDWLMll69HROHOGxsSQAwekFy4XhfT09OHDh2/fvl18GlU9BATQ8+cl1QxCMjLohQukVy9UKej6bUkIIYsWLWrXrt2iRYtmz57drl27ihUrZmVlCQSCNm3a1K9fv4j9qwvSqxc9fRqJiXIblCkDpcYnXC5xdKQhIXIbmJuTvnIXN5fShKUWIrOQLsDPTNjmaj/opk2S55sYNDQUmzfnU5/4+tI5c2hgYJ5PwMOHuHULc+cWOD+Fqys5cAAA4fGKKNYhBPtWo4kH9p/BjwhkZEFPBw5lMGMkWjdUqQceHwOm5lMzCKEUbz6h/1TcO5aziv6KDwJlzfCKePkePD64Kiy5DwkJcXZ2bqZsxb/wj7R+/fqDBw/uP2pUzXHjcOgQEhIIgOrVydChg42M3vtl3ruemhDP52VTHT2OvaNm536G+gYcbNiAAQNocLBkp4QQNzcyd26+wrJlyf79hMdDdDR0dGBqSgB66BDdtg3h4fn2dnTE/PmoWlVezG5ubkYmJmfMzXtHR8uQ7ykgIwPe3sh/Lr349uPQrW+o0hDAzoqkiSkg9r0vfQMg0jpIdy9+S0B//oSJibxULwVNBqGKvJKOG0evX5e2WhFMnMjZtAkNVTtZVYYuW0bPnMmXYuPlSzx4QNasQZ06ync/dIgGyBUO0qAgrF9Pli0rYpAv/Xyzs7MANGvKfqX+OymopkFBrbAfJmtgMBgMBkMxKq/hYDAYYkTmF+N7eHiUVCQMBoPBAHDnzp2WLVuWdBQMBoOhNhRMWoigcvhVMcpASxN7V+HBCSychP6dMaY/vHfi3nFJNcOSJUt27twJMZVwYu6E6KpVqyT6lNYxCEtUzT2RnY1nz+iJE/T+fdmT0ICwt+bNm69du1alPosMneIq85/i2rwGT58K1Qw5ZGfTd++opydkrjeVGHraNKGa4ZulY7ipFQC9zDTb2HBQSp8/p+vWFeJwqlat6ufnp6hFZiZduVL27DKfTx88oIcOFWJcBWzatKl69eqdO3dWb7cABFu3IjpabnVsLC1yEnoRHh4e165de/nyZePGjZOTkwUCAaV06NChjRs3vnTpkqBAk6nFRKVKpEYNubUmJmTcOFW6IXPmQF5yDQ4HDRsqTk1SJnfeNiIL6enpzZs3B6A8xcBnsUn+b9/o5Mn082fkv4TSoCC6cCGeP1fSlTzUZD0yuDvuHYPfZTw8ideXcfOgqmoGANuP4K18z5e3Adh1POf1/WfI5ivqKi4BPyJUGvTr16/Ozs5KmxFCxo8f//r1a21t7cGDB5du1qzbly8rHB331KlzyNj4go/PkydPzMskjp9rNn+t+aJNFrNXlO430ljfgAMA9vbk8GFSuzb09fN6NDcnHTuSI0egKSNRBbhcWFsjV+REBg/mnD2LHj1IzZphjo7zeDz3uLjSz5+7Dxq0tH//WFmWISEhIRMnToyMjNySkEDq1CmAL46Q5GTxrXv37jWtUzvz61sAjUzRPb8kjBBSuFlwSimsrOSpGYoDeu4cvXNHduKYiAi6ZAmystQ53Pbt9MiRfGoGYfnXr3T6dAmFimzu3wdf4bnu71+EAHN48eoZAGNjk4oulYveG+P3RFyCUAg5gsQuig26mNyBwWAwGAwmaGAwCkN2/p9q/6lsuwwGg/G7wePx7t27l/PwmsFg/Ie5efNm+/bta9SoUaVKlfr160+fPj0lJaWkgyoMqqgZfmdsrTB3DPatxqYFaOQuufD+zZs3O3bskNildu3aAF68eDF58uR0KdlBwRQMIgQCunIlbdlS0K8fnTmTDhkiaNWKzpolb2Zl+fLl27dvj1Hse/8bQ0ND6ezZShoFBNCPH4UvV/SYIXzR9P1DDQEfAPh83L2Lgp94zZs3v3nzpqLYzp2jX77Irc7KwoULBR1UAREREZs2bVq9erUa+xRBfv5U0kJpA8WkpuLlSzx7hlwNvb29/YgRI1auXLlkyZKlS5d+/Phx3Lhxy5Ytq1ChgpeXV4lf5cjWrUSmI4WxMenfH8rW6OdQpQqZMkWGpkFDg9Svz1m/XvHexrmygSQesrOzX758CQBiOSJlI3YpoAsW0O/fZTeLiKDLlyvp6pdgoAeHMtAt4Dz1zQfI5smtzcrGtfs5r6kyhQwVQOfRXTp0qKBjR0GbNrRvX7p7t8yJ4eDg4LJly6oYYZkyZVauXPn+/fuPHz8OHDgwIyPj5cuXd+/e3b9//5QpUypVqmRubt6lS5edO3eGS8xVOzqS8+c5R4+SYcNI9+5k6lTOhQtk+3bo6qo4NGxtOV5ex2xsXB4/5qWmbjEw+Fi6tBeH8/3KlYq2tusWLRJ9HyUkJKxcubJ27drGxsYLFy50cHIix46R4cOJiwuMjaGlBXNzolRDICaz2LVrV5++/VJjIjL+ngBgpoNK2gXhjYG00KGEDQCOH0damrxK+uULPX9ebWOlpODECXnD0ZAQumiR8k7EFYHyRikslNLwn2HPXzwJ+PQeQM3qtTkFFb4w/iiEOoNCqw3E5aoyUSkNGYPBYDAY/w1YygkGozBIJDHNVPqshMFgMBjFxr59+3R1dW1sbJQ3ZTAY/1IopZ6ent7e3gli6befPn1648aNI0eO1FCwgPj3409XMyhl8eLFkZGRdnZ2MmsDAgK2bNkya9asog4jENARI+i9e3lrRvl8hITQ79/x5Qs5fhza2hJ72Nvb9+zZc8uWLUvEXeh/KzIyFNfTT59IUBCcnOQ2uHpVmB3gUNP+5+p2BkAoHX91d16DqCjy/Tvs7QsUV/fu3du3b79u3Tq50zYPHyr2ZqcREYTPzzG+LzKzZs0aMWKEKgvECwNP/uSwig3kER1N586lHz4gIgICAczMiKMjmTcPtWuLt9LQ0Ojbt2/fvn2fPn3q5eW1du3a1atXDx48uJCDFh0TE3L6NJ03D69e4ccP8HgwNiZ2dhgxgvTooXo3ZOBAUrUqXbOGhoYiKQmamsTCAq1akcmTlZ4Y2rmTuZkCaGpq5iw/UJo+RrSyPzaWBgYqaEi/fiUBAXD9I1fHJiYra5A7dVu/Ng6cBU/OwnUu5e1NnmS++B7NtRmgAJ49w5UrZO9emJuLNw4JCXFzcytoqJaWlr169erVq5dEeXh4+IMHD65cubJgwQJXV9fevXv37Nkz787fzY0UfCwRmz09Nx096lO6tEfuMpXSWlr1tbSm83gLdu1av2NHg4YNk5OTX7x40b59e19fX0dHx+7du3fq1AlcLlm4EAIBCQpCcjLKlKEzZ+LOHQVj0chI8uNHkqHhhAkTXr9+3fbwP97ccknNOUnNOU3lfe9nZ9Pt2/HkCZKTweWiTBlhMSFEZvsSuHmglCpWcfF4+Ocf9OmjntEuXZKRZ0S8wadPJDtbtkWHCKkbAEkK7m/B42XHx8eHhAadv3gqKjpHjsbhaDRuyDT3/36K7p0gzF7BPBgYDAaDwVAMEzQwGIVBT09PfLPEl8UwGAzGf5mbN29OnDixpKNgMBglyYwZM44dO5aVf+U9pfT9+/f9+vV7+PBhqVKlSiq2gvIvljIICVY4FSEQCB4+fFh0QQPdtInevy/DAVsgoC9e0LlzORs3Su81a9asunXrzpw500DpVGjRULzervCr8eLj6f37RL6gAfHxAO5WbTJjSM6K8wEPTtX/LGann5EhYYquCpUrV7awsLh27VqHDh1kt5BpRS4On4+srAKsq5YPpfTkyZPF6LRhZFTUBjIJDqbDhuXzsYiOptHRdMwYMmcO6dlTeo+6deueOHHixYsXI0aMuHz58q5du0xzvfR/NQYGnM2bkZ4Of38aH0+cnVE4NUn16uTYMZKZieho6OpC5eu2Vq6QJpuCy+XyhJqS6tXh6yvXcURDA02bCl/SgADZ+VBEJCVRX1+iRkGDvz/19QWHQ+rUKW6dhOKJXQBauc8FO7fE6p34JCdxzbbMWS3TrkKQX+/A49FXr+DpSc6fF8+v8f37927duhU+6PzY2Nj06dOnT58+2dnZt2/fPnXq1NKlSytXrty7d++uXbuWyZ3jLwRXzp9fd+zYw1Kl7KREMxW43FOEBHfp4te0qZ6eXr169UxMTAD4+Pi8fPnyf//7X047Dkd0tpNx4+irV8LLrGzev7/RvPnYuLg2PXv2OvV0/c98VzxxjUKOtPHLF9qpE/34MU8Q9uoVv2ZNDT8/8fYie4ZC3D8UZd8csrKEV3iN3CQvfOkEMWpcAuTnp8RGKCEBERGQI5rMoUoV/POPgnrqoJpjBgAgOzvr/IXT9x7cys7vhaKrq9e/zxA724IJBBn/WZiagcFgMBgMpTBBA4NRGEqXLi2++ePHj5KKhMFgMP7jREdH+/j4HDhwoKQDYTAYJUZ4ePjp06ez5OQRCAgImDlz5v79+39xVAx5SGeUKGgD5QgEuHZNbtJuSvHkCZKSpCeey5Yt26RJk/3790+aNKmoMZQUiuUIrq4PK9UfNGlXtgYXQI3gd2sPLczXwMgIhXI8mj9//uzZs1u1aiU7GZ+VleLdib6+WtQMAAghDg4O7969q1+/vlo6lKRtWzx+LPfs0tREIXJgCQR0wgTZWTkiI+n69aROHXnzc7Vr13769OmcOXNq1qy5b9++Fi1aFHh0daGrC3d3NRjfa2tDekJUIdzcUXm5ggZKKZk2DffuybNeIBUrEpGthSpTueqSmt2/T9eupd++ISUFlFJjY+LsTObPR5066ulfCjtrPFHWQIieDsYNwF+bkCS1XqMq/2N7epcjkO3eQP39sW0bmTxZVBIWFlYUnYE8NDU127Vr165du6ysrJs3b546dWrRokUODg7NmjWrXr26tbW1qKVAIEhMTBRtGhoaOjk5ubi4iPfm7+/vOWzYeRMTaTVDDpQ6ffpUdssW8bKtW7cuXrzYSKZuycODdOlCT56ErG+xED5/TmKib0TEdju7j50nLM5VMwx4JzhaNUeSI+G7QEeNop8/S3YUHc13cdH49An5M00UUQ2pStIKFRNbaISFSWoajI3h5wc+H+XKwcSkUAHmwlX2HJvDUerpQsaPx7VrNChIdrWVFWfaNBXDiY2N3r7779DvwaISXV29zh26Ozk629s5aGqy7LT/LYpLriprdyaAYDAYDMZ/ECZoYDAKg1P+ZU9v374tqUgYDAbjP865c+fatWsn+6kig8H4b7Bz587v8nKfAwBevHjxy4JhKMXQ0LCIDZTz+TNVLDgOD6f375NOnaRrZsyYMWDAgAkTJhRr0utCPoaOiCAnEhQ10NJCtWoK6r3rdx1r3iNdUxuAXUzY8Y3DdLPyTbwROzsUapV/165dDx06NHfu3A0bNkjXkoED6YULiIuTtzt1dVVjBvi5c+dOnz790aNHxfEhkn79cOoUffVKdm3lymTYsIL2SS9epB8+yK3+8UOwZg1n61Z59To6Ol5eXm3bth0xYkTVqlVHjhzZqlUrnYJbpv+5iNKZcABCiIaGBp/P5xoYkLVrMXWqtEE9KV+ebNsmmhklLi60dGlFJg0GBqRWrQIERCm9eBHXrtG0NKKlhUaNSP/+0NSkp0/TVasQHZ0bB0FSEvXzoxMmkKVLSbt2BRhCZWaPwv1niJRjWWJpjtmj8zZH9UNMPA6fyKwVcasR7wmfaNzXqH9Ts8U83X1mabFyxxDmFBATNERFRVlYWKjrEAAgMZGuWYM3b5CYSLW0NK2sOgwe3PHQIR6P9/Tp03/++efatWvRojcW4HA4xsbGos2kpKSAgAB9ff01a9Z07NgRwP379/v167e5QYO6Ch/m0Lg4Eh8vuipmZGTcvXt3165d8tqTZctQujQ9cwYhISIRTASfvzY5+Wha2kQDg/2mplfd2i/RriisammGfZXIUXmjS6sZhKSmKoi5cKiuh5BOjEVHj6ZXr8p1aOBy6b171NsblKJ0aVK2LFmyBPnFJQWgUSOcOKHA9YeYmSmV0MHICDNnYvFiGX/1JibE0xNly6oSS0Ji/JoNy+IT4gCUc65Q3tlFg6PRulV7XV09pfsyGAwGg8FgMAoKEzQwGIWhZs2a4pv37t3j8/kaasr5ymAwGAzVOXPmzLhx40o6CgaDUZIEBChZ8BQfH5+SklLcSQTUhYorIIt79OLLfFGpUiVpicmLFy9q165du3btt2/fdunSRaLW3d0dgK+vr4pD0KgoJfM9AgFCQmTW1KlTx8TE5Pbt261bt1ZxuAIhLWVQkDVZuBovr9bKSnBvDH35Ul7nxMGBNGggsypDgMVf6c4wPaoJADbxEefXDrBKyD+XY2pKimBNsXfv3po1a7Zp00bGW1ehAmnQgF6+LHOZO7G3JwsWFHpcaYYOHXrs2LHNmzdPmTJFjd3mwOGQPXswdCh9/z7PBx4AQKpUIbt2KV0cLIOrVxVn5SAyzRvy07Zt248fPx4+fHjDhg2DBw/u1avXnDlzyqo2LfenI8g9rYQXME1NzezsbC6Xi9q1yfHjWLyYfvqEuDgQglKlSJUqZNkymJnl7W9uTsqWpfIFDaRsWVSpomo0oaF0wgT64YPQZp8CuHULR4+SWbPoxo0Qm3TPIyICq1ahQQNp25hsHh6+wPtAWJVGs7ooVXC5UaXyGNAVu44hNU2yykAPg7vBNX96kLnGR6fRfdyMbxzKBzCKcyRW39m8FIF8PQMAcbkSn8+Pj48XuVp+fJf5xCctJYVqcmFjx23R0cDAsIBKoxcv6PTp9FteMgwaGIhXr9CyJXfz5oYNGzZs2FCVbm7cuDFlypQ1a9YIBILv37//73//a3nlChSvTqEU/DxfiitXrri5uUkYdkpAJk8m/fsLWrVCbOxPPn9tcvKRtLSBenpvLS0tNTSeVHAfP2oDJQRAI1McqUq0OaCUSqsEFMO3s9MQk3Kq9ytblTuBfAky5s+nb98iV9AgCY+Xpxv4+ZP+/EmHDuWsWFEYMxuAtGwJZ2cq/8aPurkRFaRspFMnYmxMV6+mX77kOGpoaREnJ4wZIzPFj0wuXj4rVDO0bN62V/d+HA57JMhgMBgMBoNRjDBBA4NRGNzc3AwMDFJScqwYY2Nj//nnn2bNmpVsVAwGg/Ffw8/Pz9/fv13xLGhjMBh/CkpFpRwOh6vUo/i3oejTEkWRRIimVaQ7Udd8yapVqx48eCBSMEiIG6pVqzZo0CDxEqGaQbpEgb6BWFpSfX2kSNmmi+Bw4OAgr3LMmDHbtm0rJkGDOCL3YJmaBvFa4Qs6xZVMm0YnT0aMrNXW+vro10+mHfftOMz6TL/mejFUSPx5ek0/+4j8bttmZmT4cDRtWsiDAczMzPbv3+/p6fnhwwd9fX3Jw9m0CQkJ9MkT8PJlGYedHVm6tHB5LuRBCNmxY0e9evX69Okj7kKvNiwsyPnz2LABjx/T2FgI1wTXrUtmzkThfBGUrrdWbUG2jo7OyJEjR44cGRERsWvXrjp16kyYMGHBggX/euW96NokvGwJs07kFNnakr17SWYmQkOhoQF7e5l/I2TJEjpsGMLDZfRubk5mzlQ1lNhYOnSoZJ4LgYB+/EjHj0ealKZAdAhBQfDyIgvzpYBZswvHLyEoLCfDSRlL1KqCXcthaiy7E3msmAYjfRw8hyAxM6OydhjaEzNH5g9j61a6Y4dWUpKoREOQbRETgERNJWOIfWVkZGRoaWlxudz0NLr/7/hvn7MyMnI+In+/zFdPM5u312vSRvISIZeYGDptmozsAKmp9OpVmJmRpUtV7KlNmzZv3ry5e/eulpZWw4YNtbS0aGgoPX9eQT4RYmQkrn3Zt2/fYFGmEgXExWWlp/+dnLw+OXmgnt47S0srDQ0AgdbOA6fszeRqAXBNjznayFw3d+Zd/BtW+P3Lr1VLgWuIRn5jqoLqIRQjfiegkqbB3p7Mnw9ZpkeyCQujixaRWrUKk35CUxPTpmHePJnfg6RiRbJoEV6+pLt24edPSikxNETTpmT4cBl/+I0bk4YNycuX9MED8HioU4c0aKA8pUUuAgH/5avnAKpXrdWn58ACHwjjX4ToLk7BvVyhM0QUvQcGg8FgMP41/DHP9RiM3wotLa02bdqcPXtWVHL48GEmaGAwGIxfyY8fP3r37r1+/fr/lKkyg8GQpn79+idPnlTwzN3S0vK/eaFQPBWRj4gI+uUL0dZGhQrCXYrPKMLGxmb16tXTp0+XKBdKHADUkZVLXnV7BgAoX57Y2ipYwQkbGyJ/5r5///7z5s2/fCPQukz5cg4wLnIGDAlUzIIsLBdvTLwCAAsMOc4/PEByosvYmPToQUaOlOgkNANzA+llsXmfDqWxo6G1UdQAXLhAIyORmQl9fWJnRyZNQqNGRTowoEWLFo0aNVq7du2SJUsk67S1yeHD2L0b167RqCjweMTQEBUqkL/+goQ/uTooV65cnz599u7d+9dff6m9cwDQ1ibz5gEgwonzIkqmdHWL2iA/VlZWixYtGjVq1JAhQ1q1anX58mU9vWKwQE9ORlAQtLTg5ARtbfX3rzKi6xxHzKEhXwttbZQvr6iLSpU4K1fSJUskJ85tbcm0aaoLfejcuZJqBhHy1Qw5fPwovjVyHs5dR1pGXsmPSPyIRNB3XNuP0maSeytm9miM6piyd8bzNyG64PNr6Id4evw06zMKEPOECA6mBw9CTM2Qh0IHEQAQMy3gcrnZ2dl8Pravjfv2KUuiYUwU7/LpFA1N0rC5SuekYMkSSKsZcqOi16+TceOUpxjIRUtLq22zZqLTlfTsSf/3P3mGPQBolSqi5f5fvnx5+fLluXPnlI5yz9d3QkiIFXDfwsI19+IQbmrVY+bhOANTAJaJ0ae+nTFur9BkTo7NgIaYEYLE97V6ZQ2iPqXFFtKjkI4d8zbMzKChAQ4H0dESNjZ5kQcHY906smJFYUJq1w6pqfDyouIfnLY2qVyZ7NhBly2j16+LLEMogKdPcekS2b1bhnKOw4G7O5HSTapCSGhwWnoaALdaHoXYnfEvQ9JSS+W9mEyBwWAwGAzVYYIGBqOQ9OrVS1zQcObMGS8vL5bEncFgMH4Nt2/f9vT0nDx58oABA0o6FgaDUcIMHTp027Ztnz59klmroaHRqlWrXxxSoVHjPISqXb14QVeupMHBiI2lAKytiasrWbVKtEBT7YEB6N27t7Oz88yZM5OTk2vXrv3+/Xtra+uaNWtu377dwsJCwpJBQsqgUvoJDgcdOuDbt5x1zdK1DRvCULZOISIak5fpwXhiz/7LdOwOWZRCBSesm4uKzjKbFwAJHQOUPfj29/cfNWqUob9/cnIyAGzKm+zUGJSTcp1/fAjR1oaNDRk7Fk2aiO/Oo9j2HauCaHrudJIxF8ucyWAbEACjRmHUKBIXh+RkmJtDfbPdK1eurFWr1oQJE8zNzSXrNDTI2LEYO5ZkZiIrS95HoC569OixYMGC4hI0iFCL+0vDhrh9W9zZXpJCaT6sra2vXr1as2bNGTNmbN++vfDhSfPxI126lAYFISYGXC7MzUmVKmTFinx5HH4homuV8EIlQ9CgCi1akNq1sWEDPnxAaip0damzM2fmTFhYqNpDWhr19y/wuGK7i14ePIvzN/KpGUT4f8bQ2bi8p4Cd+/iYLF48XSxrAwJB71/EwoWkZUthgWDjRkREFDhsAFpaaN9etMXj8TQ1Na97pwR/kXUFBtJSBXcup9aup6ujq1w5R96/V/T18/MnPXKEzJihPMiYGMHy5eT9e5qcDC6XWFigc2cyZAjp0YPu3ClTbkLKliWLFok2t27dOmLECMX6yIiIiClTpvg+f77R2bmTmDQkQd+418zD30vbAtDPSD2+dbT9tJF07168fg0A7u6kRw/kT4xFTEyo1MchrmYQrF2L7Gxoakp8X4u/5vfogexsYmqKTp1I9+5QWaoo0ad0rYJ9OVevQlubTptGfXwUjfHhg4rBSEN69kTLlti+HR8+UB6PGBigfXvSrRtdvpyePSvM9pIHj0ffvIGnJ/H2LqSJjgTp6eDxQr8HC7ecyyoUSzEYchDeFhZOCcFgMBgMxn8TJmhgMApJ586djY2NExMThZvJyck7duyYPXt2yUbFYDAY/3o+f/48b968V69e7du37w+apGQwGMWHoaHh9OnTZ8+eHR8fL13r7u6+ML+J9+9JCUgZAHr+PF25Mt8M1o8f9McP9O5N9u5Vr4hBAjc3t7t37wrVCZUrV75//75oBbkCsYJ0+gl5kMmT8f49vXNHcmExIcTDQ96q0ICv6D0JgUGAxuSspIo08fn3LI/vP9F1NP5eiLaNVRxcKpgCShkAvH79ulu3bsHBwXlFUysC0NbWzlz9WlSm0e+gzK5eJWHaZ+qXnBsAMNAai8oSc6387czM1D4DbW9v37dv340bN65atUpuI23tX7Cgv3bt2m/fvhUIBBwV8qmXLGTAABw9KtdTxNycSDmaqAiXy713716lSpWmTJlSoUKFwocoBr12jS5Zgh8/crYzM5GaSoOD8ekTOXBAQTKX4kP0AQvVO/lSThQIY2Px/AUFtqn5/FlBjgDliCVq2XcaqelyG758B//PqKL65/nunWD2bPz8KVFMg4Iwbx4xMaFPn8LHB2/fKumHw5G54J7Urk3EEjFkZGTo6Oi898sQyJfoRP/kPfZJa95eWeKJpCSanKykzdevShoAePKEzp6NoCDRtxoNCcGbN7h7lyxaRI8fR3p6vsQThJDy5YmXl8h5Ii0t7ciRI35+fgAQEkKvX0dsLCpXJi1aCIUIlNJ9+/bNnz9/xIgRBw4c0Jk0iV6/Ltw3XUu3/9T9H2xdAGjxs4/8PapmfChduRKhoTmDXryIffswdCjx9MyTEbi5QeyaIC5l4NvaAqD799PLl1GjBmf5cnnWShqiRTgHDwp69iR79hQmy4PYuwKxewy5hhBlygBqy6QjFxOTHJscUUl4OL10SVLNkAv9+BEbNpD58ws/YmYmXb8eDx/SuDjw+d9d7GGsp6OtbV5aZc0T49+IWlJCMKsGBoPBYDBU4Xf/Yc9g/Lbo6upK5Pdds2ZNbGxsScXDYDAY/3piY2MnTpzYsGFDDw+PDx8+MDUDg8EQMXLkyCVLljg5OYkX6uvrt2jR4urVq9ol6oX++/LzJ127VuZ6XBocTCdPRuFmBAuCSLvQJL+7gExEagaV0k8QQnbvJuPGkXLloKUFAFwuHB3JwIHk2LGckvzw+Bg2C4FCa3OOIddyLS9iNCgPQGg4ZqxEXIIqxyQD0UNqOsVV+E9xe4FAMGLEiHxqhlwyMzP1F9Q+aPZcXrbmwDQMe0+bv8xTM1QzwC03stVVSs1QbMyYMWP37t1JMo3rfyGGhoYWFhZfVZnsLHE0NcmqVTmzgBIYG5PBg1G5cqH7LlWq1KhRo3bs2FH48MSJicHy5XlqBjFoYCAdP16ew3yxopE7pckvikND0cnMVJ6aQR6EwM1N+DIhGeGRitomJOHE5QL0TRcvllYz5PDzp2DgQLphA33+HBmyHCHEMTeX9KvQ1ydNmpB9+8TzI+jr66empiYlKjoTKCDPvyEfWlryMi/kodQlJSaGzp4tmUwEQFYWvXdP0KEDfv6ExKy8piaaNkXVqqKCS5cueXh42HG5tG9fQadOdPlyumMHnTxZ0LYtXb784T//1KlTZ9++fbdv316xYoWuri5Ztow4OQHI0tAcPGnnkwruADhUsH3XtKbfXiAxESEheYNSSoOC6Pr1dPNmUQFZsIBUrAhAIyxMWs0AACkp+PYN587RHj0QFSWSFwikRJx8W1u+rS19+pQOG6bqN3uuLECefEEiz4UMlHohqG6WkJ1Nb9+my5fT5cvp7dvyDoEeOCD3PAcgEODJE1VHlCYujvboQXfvpv7+CA9HZOQ3IgDgEJ9EimA1wfgvI3ELJy1+ZTAYDAaDIQETNDAYhWfKlClcsR/P8fHxi8QMCRkMBoOhRg4dOlSpUiUAAQEBs2bNUmz3ymAw/oNMnDjx2bNn06dPb9OmTatWrXr27HnixInbt2+bmpqWdGi/KYI1ayA2RyIBDQigJ078gjBE6gR3d3d5BgziVSqpGYQQQmbMILducU6fJl5enOPHObdvk5Uroakps/meE3gfmLepYdQfXGteTM5y7a+hWPS3qiNLo4qOQcSlS5f85RvXp6am7tmzB1KPwoPSMeYjrfOcnouCcMZJl4NFZYlPbeL+a9PiOTo6tm7dev/+/b90VFlUqVLl3bt3JR2FatSuzTlwgLi7562f1tEhrq5k0SIyZUoR+x40aNCpU6fU4rkiWL2ahobKq6UfPtAzZ4o+SkH5XQQNZcuKFvTLRr6HPylfnowbJ3wdEyc72YQ4ETEqRxUWRhXLelJTVZzkJq6unGPH0LMnqV+feHiQtm3Jli3kyBGJXAk6Ojra2tqZmYmKe1NJ+qKjQ3R1FcZEUK+ekoGWL5ehZhBCqWyfgKwseuYMnj0TFdy6datjw4a0Xz/66BFEdlB8/tevX3utXj2gQ4cpU6Y8fvy4qkgDYWVFduzIqFJ9+IRtt6s1E5atOLasx7cn0NCQ7SKQnEyPHMk7MkNDzq1bQimDUJEglDJI6BsA0I8f6dixue8H4SxdKmov2iun5evXdI+ibCVERO5PLVGBzE1RoYy+qlRRMBAAqpqbCz1/nrZrJxg1iu7aRXftoqNH03btqLe3jKbiGVVkdhUfX2jFFR0zhr55I9o9VZMbZqgPwPlHJJ00qahuE4x/KUrNG5imgcFgMBiMAsFSTjAYhcfZ2XnYsGF7xH4Q7vw/e3cd3lSyxgH4N5G6e0sLtFAq+EKL++LusLC4y+IuCyzuLO7uDou7uxRtC3V3b9PY3D9SSdNYBdjlzvvsc29yzpw5c0KkyXzzfdu2jRgxolq1aj9wVAzDMD+fWbNmnT9//saNG+wNlmEYNaytrVevXv2jR/GfQb58UTe9KZHg9m307/8dRiKLUZCFLKgpKlGEUAZ5PB5++YX88ovGhjceQVRwUo9vv08Y7EV0K3NNegN471ec8xfD2bNns1UkzZYJDw8XiUT83MiMZDEWBdL9kRDn/osSoKM1/qpAyqudCvx2/vjjj99++238+PFcLvfHjAAAUKlSpS9fvmhu9y/h4UHOnCFfvtCHDyESkapV4e2N0ngAK1WqZG5u/urVq9q1a5ewK+Lrq+59QyTC9evo1auEZykqhYCG4pecKAGpFCJTa53y5anqqhOkTBkqlSIyUnG7kxNZtgy5M/c2ljDUR5LaeABHO20HRn18UCqJJHk8NG4MNzfOunUa21paWlKSDBipaWNtp/kHSbpqFS30cMkjFSuSrl3Vd0I+fixOLE9iIt24kdSpI7vn5+f3e0CAfGhIhESyLC3tRGbmJGPj/dbWBkKhwrx+gEvl3xde+JiRs3HGi5OjrbNpzZq4dk3VObm5H3P56RAkEnrgAG7fpj4+kKurxQ0PLxCpIBe5Jb9dkViMmzeRG/1QmPT4cbpqlULqprz4iSIFRZFx43DlispQEjs7zrRpGjuhe/fSdeuQlJT/yAqF1NcXf/6J5GQyaFCB1hqTeaiOKNIwjKtX6du38ls+2VhQQgC4xyfThGSsXUvmzSte58z/OTrRvVSKVjAMwzDM/wOWoYFhSmTRokUmJvkrniQSyeTJk3/geBiGYX4+J06cOHv27KNHj1g0A8MwTGnSuKAwM/O7jCPHixcvVIUsqNlVitILPR6EZ6PjdFkcM1GafhFA2vdagZmh6Z9GJBKl5daVv52Ius/p7oj8aIaWlrhdixys8sOiGQDUq1fPxsbm8uXLP2wEAABXV1d/f/8fO4Yic3UlgweTESNQr16pRDPItGrV6vr166XQUXq6hgY/YqVy3sMkASCXoUEswZ2n2LAXe08hVN20ePGJJVi1E036wrM1qrZD3YyDY802JhNTJU1NTPDHH5x9+0jdurC1BYdDORzY2ZGGDcnBg/D2zm9oBEd7dSe1Mke/TloPsbiTuIrduLmRIUO0bGxhYWFqkaamgZk5t3FLA/Wd0NOn6f79yMpS2cLSEuPHQ30KB6GQpqkbiTpyiRDiwsOt5XKTnMvK+iUmxoiQT3Z2s4yN9QUCnD4tf+g/8Wj6kuZFM4x3wuzpvciyZSRec24NmgsAuFwyeDA5eJDY2sq3UYxaUPMoKVAzAD8/unq10kJUxWFsjFmzUHDYOSwsyKhRKFtWQw+RkXTbNvkwjnyJiXTbNsUCE66u6vsjFhaagx6UOnNG4RF+a2cFwEAkrpiQDErx+nVxumX++0olFkFVETGGYRiGYRSwDA0MUyJ2dnZz5syZMWNG3pZbt25dvny5Xbt2P3BUDMMwPw2BQDB58uRTp06xpPEMwzClzEDDZJKGWaJv4zsELqiip6tkI9GtzHe6LAprx7fbrq+n/RRiidjZaVh8bWBgIPtY3BaO2V+pJDeUoYk55joTb2Vzqd/f+PHjN23a1LFjxx84hurVq7OsLTKtWrVauXLl7NmzS9qRxppfuspeSN9YfG46hnABAJibm0dHRz98V23XCQSGIFsEANYWqFwJWxehvOrl60WVnoluo/DkbX7FhjAYvEOXJyY19qaNqi79mN/U0pL070/69gVATp4kcXHU35/D4aBSJVhaFu55/AB8/ooUFRPxdWrAtby2gyTVqlELCyQman1ZyjqpWJFs2gSetj8h8vn8Bi11H13mRUcoSZXB5ZHqXnrmlpridXbuRIrKPBWEz8ecORrTM4DHK3ZgEM3OJiKRrEpRZlKSgYGBrKvTWVkTkpOvWlvXlCtgRKOjSUoKTE0BrArGkqCcbAZ6HKyqRAbkRaioLobCVV0EClIpLa1QIdUBLnT5csUQAQVfv6JixYKd5WaSUHqqtm2JqSldupQGBOTEQunpERcXjB1LOmn+PJWuXVs4nUm+iAi6bh1ZuTL/dIMH0zNnEBGhvD2Hg8aNNZ5UuYLPwywe952tBYAqsYlc2bWnphazZ4YBwKIZGIZhGEY7LKCBYUpq4sSJu3fvll/6M3PmzNatW//Y9KoMwzA/h2PHjlWvXr1u3bo/eiAMwzA/nbJlIZekWhEhyE21/X+ipiduPAAKzfVw9GrynS6KwjrwhVyg/XcYyfDhw48cOZKoegLS1dWVELIpDHO+5kwj2epgrRvpYPUdRqetnj17Tp48OSQkpJx2hdK/hdq1a8fHxx84cGDAgAE/agz/Eg0bNuzVq1d2drZuCQMOnJzw8aPKvYSgVq0S9V8sicKcG58zAKBNmzazFlwIFbWST7sSl4i7T9FhGE5vgZtL6Zx3wBQ8eKlku5+0/FCbvXdNRxkLEqCvD0dHMmkS5DONWVsTa2s1PXdrjSevsf8s0gplxKhVBbuXF2WUjo6kQgVavIAGLhflyqFqVbJoESwstD8uLi7Oyclm8DizfZuToyPE8vPd+gakSk29noNMVB8NAPD3p3IZEQqjPB6n4OS6chwOsbFR35UqRE8PuSELRlxuilQKLlcWzXDJyqq6XDQDAGRnIzkZpqanY7E4KOeCy+nhYBVS3ViumbH8HbVBDApXoatbnMIZhdD4eNqiBcnOhrExrVIlf4dUisBADccePkz+/DPvbl6JDUKIVFXoWP365J9/iI8PffYMQiHx8oKXl5ZpEkhQkIZLVhiwtTXp2ZNu3640XwWpVo1MmKDNeZXQ0ZG/98rBRsjlAqgbHpOzSeHJwDAF5SVyKK1OWAAEwzAM8/+JlZxgmJLS0dFZKRcVDuD9+/cHDx78UeNhGIb5mWzfvn3MmDE/ehQMwzA/ITJ1KlRnAiCurmTw4O85nh9u8lBUdFa+i6NX277qxfcPhty7d+87jKRatWoNGjRQtdfBwWHp0qXHYzA3N5qhnikeef27ohkA6Orqdu3a9cyZMz9wDFwu9+7du6tWrXJzcxsyZMj27ds/ffr0A8fzAxkZGbm5ub18qWz6vSjIpElQPRNPKlQgQ4eW8BTyKMXpq+g7ER2GosdYrNyODGWZ9eub5Uys2ulQAPbO3d++PJ2eIS3cMiAUw2dBxXryonnwAo9Up5n/nGG/qPl58vAhuXGD7N2bF83wwR9bD+Pv/Xj6FlIlA8y3ahaWT0M1d5gYAQCfBxcn9OuMa/thaqzuwMLIvHmwV1vEQpUWLTi3bnE2bSpSNINAIIiIiHB2dnYsz5+6yKppG0NnV76tA69MWZ5nNd2BY8wGjTPTWAeD+vlBfamIrCz6+bNWA+rYUWFCWlvly+fdbODquiMjY1Fq6qTk5MuFoxkAGBjA2vpjOsb55jy9mprjvlfBaAYADRvKZ4yQODoqFo9QpUwZdXvlk2fY2KhsRghSUuDvT0NC6IcPOHYsf1dyMuf+fW54eOH/8ppwFiwgcuQ75kydmnebFn7br16djBhBxo1DnTpFKPqQnV3UBmTKFDJwoOJ7lJ4e8fYm+/cXP+xArpiFhJDrFRwBmGdle8TnlsMo3uuLYRiGYRiGKQoW0MAwpaBz584NGzaU3/Lnn38KhUJV7RmGYRhtfPnyJTQ0tE2bNj96IAzDMD+jihXJsGHKp6nKlCFLlvyQ1PE/kKkxFk+Cg7KZIAszTB7jdeLE0T59+kSpz8hdSg4fPlyvXj1SaNLP3t5+7ty5aeWqj/PNmZNtaIaz1Yl1sWbrvrWWLVvevXv3x46hWrVq7969O3HiRN26dR8/ftyxY8cyZcoMHz785s2bUvXzyT+dRo0aPXz4sKS9eHqSfv1gomx5vZ0dmTdPcy0brUXGoHk/DJuJc9dx6wku3cGCv1G/By7dUWzpbphzI14EAMevuVKOlTTrmdJu3/nh0t1SGN7eU0hVO+H+7F2Bu8990KQPWv6OyUswYwXaD0X9njhzTV0PQ3ri2RncOYKjf+PaPrw8j13LYFiMWkA1a5JFi4izYsQWsbVVV1rIyoozdar2ZSbyhIaGlilThsfjAdDTJz0GmExdZDV/jfXsFdZjZ1lUraWpaomMqanmmW8zM216IoMGkXr1lPem5uqsrcm0aXn3/tqyJY7PD5FIHtvYVFM2L04cHRP5Br99oJkSAHA1wKEqxKxQ92TkSOKuuLRam5gGMmpUXmxB4fZEbsadtG2rcuZeTSyPkZGkbl1ZgIXCf/njnDSJypGeOyepWbNwM7pgAd2+XeMVaWZkVIwGZM4czvHj6N6d1KkDb2/SogVZtoycOlWkoBzFPseMgZOT7PZt5zIxRgYAWgeEcaQUAMzMyPDhxe6c+e8qlbwLDMMwDMNoj5WcYJjSsWLFioYNG+bVDgwNDT1y5MigQYN+6KAYhmH+2x48ePDrr7+yCj4MwzDfCBk5Evb22LKFBgdDVp/bzIxUrEgWL0blyj96dMWUmprK5/P11czSqda5JUyNMXsN/IOQkQkAujqoWA4TBuP3LgCaDxgwYMmSJZs2bSrVISthbGx8+/btGTNm3Lp1Kzo6WigUmpmZVahQYfHixTY1G7R8TYVSAKhsiGNVif6/9XOydu3akyZN+tGjACGkevXq1atXHzFiBIDAwMALFy7MmjUrLi5u8ODBgwcPLlu27I8e4/fg7e196tSpkvdDpkyBrS327pUGBRGRCAAMDUnFimTevFKsU5Ochs4j8cG/wEZK4R+EPxbCQA/N6uVvd859uX/JBKUIiwLXuLs07QxHvx4KyRbizFV0aFbSEeatzVYlJTX/9vUHGDMfETH5WzKz4PMZExYhMgbj1FZE8awITy1KK6hH2rRB3bpYtw6fPiEjA4aGcHcnkydj/nx68SIkEsUDdHVJ+/bw8CjGueLj463VFtTQasA1a1J7e0REqGxhZ0e8vbXqi8Mhe/bQKVNw/z7ySm8QQipUwMCBOHiQ+vsrHmJhQUaNgqdn/tl++eV4r1708mXlMQHm5tfGL5j0gkZmA4ARF4erEmOlP7jy+WTLFgwfruSkAACqKuag4BKaAhwcyLJluHEj58oWLUJ2Nr12jSYlaUqEIUdHh9jaUrUlMEjr1vl3UlKwejXi4pS0S0qiu3eT1q3lU1wUh7c3njxRmcmEw1H5huPqylm/HkpKSBWXlRUZPpyuXRtGxec9nAHYpWc2Co4EAF1d0q4d6tcvrVMx/0WqCkCUSmGIvLAJVmaCYRiGYVhAA8OUjvr163fq1On8+fN5WzZv3swCGhiGYUoiLi7OniXwZBiG+ZZIp07o2JG8eUPfvIGODqlfHxUq/OhBFUdUVNSUKVN8fHxSUlK4XK6trW27du3mzJnDL2KK6aZ18egEXrzH7ccQitCgFprUAS83YqBnz57Dv9dCTD09vQ0bNkil0qCgoIyMjLJly5qZmSWK0OwVTRIBgJ0OTlRTMWf271CuXLmkpKS0tDRj4yKmyP+WXFxcJk6cOHHiRB8fn927d9eqVatBgwZz586tXbv2jx7at1WzZs25c+eWSlekf3/07s25fx8vX0JHhzRpgpo1obGKQFFMW6oYzZAnMhaz1+DRifwl9x65GRp8M5CSBUE2uCbdhGGdeTYrlc5pZmQhLhGRMTAzQTm1ifzV4Gt66eUt/k/PxLQVBaIZ8sQnYf1etGsKl+8QVGNmRhYuVNhG1q+nenq4eRPx8flbbWxIp05k/vzinSchIcGiBKvhcxgbk2rVqOqABuLpCSutC+3o6HA2boS/Pz18GOHhVFeXeHmRunWlu3fDwgIWFsjKQnY2pFJYWJCyZTFxImnRQvGM69YhNpa+eqUwxZ7g6Dx76rYTUg9kAwABtnkQNzWZSlxcyNmzdPFi8uYNTUwEIcTCAmojCRRxuTkxKEZGpFIlsmQJqlTJ38vhkFWriJeXdM4cCATa9imVols3fPyo5hDy6695t+nff9PgYJW9RUVJ16zhbNyo7dmVnm7MGFy+TP38lO+tVImMHl2S/os2mMGD03ncbfcuizgcjpQOeOvHoxRlypBOncisWd9tGAzDMAzDMP/P/sU/fjDMf83cuXPlAxpevnz5+vXrX3755QcOiWEY5j/NyMgoWM0vZQzDMEypIAS//EKU/dWaJsbpWNxKpAGZkNWjt+CjrB6qG5GWlqiqKRu0Rqli3E/G3SR6MwE8gooGsOTD1YDUM0VtE3C1nh69d+/esGHDvn79mrclNDT09evXt2/fvnz5spHGtNUFEQLvavCupmTXrVu3qlevXqTeSojD4VTIDTGhwPBPNDgLAAy4OF6NOGqXu/1HIYSUK1cuJCSkivxk279G9erV//777+XLl+/fv79Lly59+vRZvnw5r+gJ9v8rXFxcwsLCxGJx6Vwjn09atEChSd9SIZbg+Tt1DXwDcP8FmuYuzzbjoaweQgUQSBEigYEeiG41EB2p4C1Hr2bhwx+/Qp1uSE2Hvi7sbdH5V8wapbm+gQLPSrh8V10D+9z6Nev34kuQymYRMVi4EftXFe3spYbL5axaBT8/6e7dJDISHA6cnMjw4SVZW5+QkFDyDA0AyIoVCAxUOp9NKlYkq4r+kFWqJAvpIABdskTavz9iY/P36uvD1ZWzdi3c3JQfrq9Pjh3DkiV48IDGxCAzExYW55r1nt5+Qhxyqv7Y6mC9G2mnMdDCxISzciUAkpwMQmBqqjEeKK8CERUI6O3b8PGBgQFp1gxVqyptT48fL0I0A4CEBPL777h/n968qSRjh4x82rzPnzUMOCSkCGdXSk+PrF2LceNokOLrhzg7k/Xrv3NhrP3p8fE6PABduQYVGzSGuzvp168IUTUMU0SspAXDMAzDKPhpv6szzPdXu3btOnXqPHuWX6pz9+7dLKCBYRim2FxdXU+fPv2jR8EwDPN/6kAU5gfkJAPIE5yF16k4F0sXBsLTEH3sSE9bOGicUwgOpgcO0PBw8Pmkdu3Qzr03J+hfjEOcECK57NpfMmX/TwFY8tHFBr/bk5qa1vbHx8ePGDFCPppBRiKRPHjwoG/fvhcvXtR8tVqIiopavXr1o0ePSqW3YjgWjZuJAMAh2OVJavyLsh6oZGFhkZSkKTX/D2VgYDB69Og+ffr069evR48eJ0+eLGpWj/8KPp9vaGiYmppaCqvn8wQE0CtXEB+PSpVIu3YwMyuVXoPDEZuoroEgGzce5Qc0APA2RagAAJ6koLwT/IPBNe4iTTtTOKCByFWLyMhEfBI+f8VzH5zekp+LRRsTB+L0ZQSpWFdvaIAhPXJuv3invExBnsDQIpz3m3Bzk82vl4rIyEgHB4dS6MjcnBw+jHHj6Pv3OUWRAOjrkypVyMaNsLFRe7A6dPlyeuAAMjMLbM3Kwrt3dN48cuyYyvAWHR2ycCEkEhIYmJqaOQZuF1PzP/9+s8PSisRczftHairdsAGfPiErC4aG8PYmo0YVeVZeV5e0bYu2bdW1iYigAQFF61ZHB4SQ7dvx55/0xg1ERuZs11MRN5edraFDjQ20Ua0aOXEC8+bRz58h+ygxNyceHmTxYtjalkL/WvP/8tnn/WsAtWvVaT1kHCnVhDTMf1FpRRto2Q+rN8EwDMMwYAENDFO6RowYIR/QcPLkyQ0bNvzEq3wYhmG+KS8vr5cvX5baUkKGYRhGOxSY6k93qa5dLvMpA/MD6IJA/GKM9lakhQWqGBVKqyAWS6dPx927eZW2Ix6+aGbTNcFAv3CH8hJE2B2B3RG0iTlWuJK8lPKFzZw5019FMXIADx8+fPToUYMGDTRcjBamTZs2fPjwSpUqaX9IlhSnY/BPPPVJQ6YEpjx4GKKmCWoZk9omUJj38vLyKtzDi0ePoKMDQEKxLChnUnScE9r/RxaFSiSS/8SHuLm5+fnz57t27Tpx4sTNmzf/6OF8K4QQqn5qXXvR0XTiRPrpU84sIyF040bSrBlZtAgl/hcXiiBVsUQ8v03B2dL6puRUDAXwIInO/4O8/YzorG6iqCE8678UDix8/WIxbj3GlMXY8GcRBmlpjj8GYdFGJKUo7uJx0aoRurfJuZulaZ18ZlEW0n9nX4KxaCOCw5GVDWNDVHPDggkwN1V3SFhYWKklZbG1JSdPkufP6enTSEyEuTnp0gX165eoz4gIevasYjRDLvrqFfbuJUOHquuBy5VWdB38jt7MDbtx1MMGN/Kr2kghevkyli8vkGzg4UNcvEhWrUJNJXlE5OWnZ9Du9Uvfv0dCgjYt85maAgCXSxYvJhMn0tOn8fkzTExImzYo9AEqP50vcXQEwC1cMsNQ9cd2kdjZkZ07SXY2QkMBoGzZ75yYQebFq2cAeDzeb70HsmgGRt53CDVg0QwMwzAMI/Mf+GWBYf5DevbsOX78+Mzc78ZxcXH37t1r8W3ycDIMw/z0zM3NXV1dnz592rBhwx89FoZhmP8j8tEMzvoY5UjqmsKMBymQIIJfBu4l0UvxyJAAgJTiZSpeptKFgTDgorIhqhjB05C4G8LNgNqMGo47d2T5qwV83Su/tNrYbmSCQf5sWA1jNDUHn0Mq6sOUh6hsvEmjNxMRmTtbeS8JTV/STe6kp4rVmG/evFFzLcnJybt27Sp5QMOLFy/u3bvn66vtgjwJxZ5ILA+i8XIpLpLFCBHgagIASgB3Q7SxQm9bMqCpklAGGa8GDQC8OHz4tmWlEAEAWPExq/x/YzaFUhoYGFi2bNkfPRCt8Pn8I0eO1K5d++zZs127dv3Rwyl9EokkLS3N1FTtXLSWoqNpnz4FloBTivBweuQIwsPJvn1Frt9QULkyMDdBarrKBjwuvArWfmlknnPjQTIONMSEgVi31zsiIo0KfYmO5qkgiQTXHiApRcNUvUxyGv5chxfvkZwCPhf6egVCFmyt0L4Z/p6fv8XQQEOHRpoafCOZAnzwQ5YALmXhZK+kwdrd2HwAkXH5W56+we0nWDMbrRqp7Pbdu3e9e/cuzYF6exNvb5V7pVIkJMDICPoa4uRk6K5d+ekHChMKcfUq1Ac0AEuDc6IZCEWNcEGr4KzYD9z03sZGJiqe+Y8f0/nzEROjMHLq54fx48nhw2rOVdRoBtkx2rZUysqKjBypZj+llG7fzhk1CkpDGWRU1MIoJl1duLqWZodF9O79GwBulTyNjUx+4DCYfw9ZkEHJ8zTQie7qO2HRDAzDMAyThwU0MExpMjY2bteu3alTp/K2nDt3jgU0MAzDFFvbtm2vXLnCAhoYhmG+m3UhyItm6GGLze5ET26CxkUfXibob08yJbgQhxMx9F4SxLmTLJkSvEjFi1TkrYI277HOva5/xagASsjF2m1TDHJmAgilu84srrVwqrNl4ak8QoGnKdgfSU/FQEQhkGL4J5oqJkPLKBlwcnKy+iuKi4tT30AbY8eOnT17tqF2S07DBRj6iT4ttG5bHgU+Z0Ay1vtS7pbzD184CFJo//7UxycvQ30dOzsAXv36AcDK5wB+s4dBURLj/0BPnjwxNzcvU0bZP9u/komJyb59+3r37t2mTRt97SZHS5NAgPh4mJuX2srmgsLCwuzs7EolYQadMEF5QnuJhD54gE2byB9/lKR/Q31UckGI6klnl7Lo0LzAlkoGsNdFVDZSxHifjslD4eZCRozskiE8k60zm8+HvTVi4yEQquwzJBIXbmJgdw1je/sZg6fDt+DV87mwNEetqnAthxF94exUYG/zerjxABKp8g4pUPm7T9Qmp2L8Qrx6j4hYiEWwtICzE2aPQuvG+W0On8ea3UhMVjz2awjGL8S57fCooKTn7OxsHx+f2rVrf7vB5/vyhS5dSgMCkJ4OPp/Y2qJDBzJsmIZ4GvkcCUpp+si4FI/VwTm3q7xNr/wiPQKI+AzfD9ld+pr8UldJjQa6bJliNEPerpAQzJ1LKZUFLiikUSlONANAqlalVlaIj9f+kKIiQ4ZIz56lHz8qBDTIEjYQFxcyZcq3O/t3FhcXk5iUAKBq5eoaGzP/V0ol2oCFLDAMwzCMlkoUNc8wTGEKq3muXr36o0bCMAzzE2jduvWtW7d+9CgYhmH+X5yMwcLAnFmTnrbY6VEgmkGeARd97HCmOgloSHZ5kl62cFCWBDrJwPRJJa+DTfocatw7L5qBQ6Xjr2zvdn5n+ZMHlHZOgHqm2OZBHnrlFJugwBR/eixaSWMdHR31F6WxgUZhYWGfP38eOHCgNo2fp6DJy/xohrJ6WFyRvKpDQhqRJ95klycZ5QgvE+hyUGl6zppj/5XP/Vc+93xMG95Imu3Z8XSdTq+dq4daOSYbml7KFG0wyZkdrTTdm0cwxOE/k55h3rx5EyZM+HaniI7D7FXoOR49xmL8Anz+Wgp91q9fv2rVqufOnSuFvrR39y7t2VPatKm0fXtp8+a0Sxd6/Hipn+Tz58/u7qUxa+LnRz9+VLlXLMblyyU/ycoZKOugfJeRAQb3hEGhWeNGZjk37iQCQPtmOLyjW1nTM5d34/o+7F0JaHrp+CoL0pCXnKYkmgGASILYRBjoY9l0xWgGACP7qgtZcHHCwokazlu6ouPQcgBOXUFQOIRCSCniEvD8LYbPxt/7c9qIJVi3R0k0g0xoJKYuU77r/fv3rq6uRkZG32Lk8uiZM9L+/enNmwgKQlwcIiPpmzd0xQo6cCBEIrVHaooMUNvgayZGfMhp4RCWXe1FfiKRhFjJ6YOpQf6FomY+fFAeAJR3Qn9/pKTQXLKNhBBZNIP8RuWkUjx5kn9XLIaDA3FxUXeIjHb/TAoDy8Hnkw0biLOzLIJBJue2kxNZsgQmP08mg5DQYNmNCi4/MksEwzAMwzDM/zmWoYFhSlm7du24XK5EklPz8+vXr7GxsTY2Nj92VAzDMP9RNWrU+PDhQ96iJYZhGObbeZCEsb45UxaNzLHFnXC0eOs146GnLXraEgBxQnxIx/t0+GfSzxnwi8tI0y2w1rxidGDvh2d6Pz7jFB8OAK9fq+/c3RDXfiE93tHnKaDAOF9aTp/UK5gT3sHBQX0liDp16mi+DLWePn3aqlUrAwPNeeEPvfCflFpeyOED4BNML08mlIVublCIGQ+ehjmPlZdXTpmJkNXPIQUACry3LPe+zXClPcuiH1ymeTu/eFHCy/k+tm/fnpGRMXy48sspucWbceAMwqLyt5y/hbZNsHkheCXLYNGlS5dr16717du3hCPUEl21ih48iKSk/C2RkfD1pU+ecNavL8UT3b9/v379+iXvh166hBR16UdoTAyJioK9shoGWnOvgHVzMW0ZAsMKbLc0x+9dMHGQkkOaW5ATMRTArSQ6qRwB0KhRo5josHK2gS4uLgGhMNCDIFvJgXlsrDSM6s91KoMepFLcfoJ3fqjmprhLh4+dy/HbBASEKu4qY4elU2BtoeG8pWvAFHzwV7I9LhHr9qBJHVR3x71nCAhR18mXICSnwcxYcXtERETpVJlJS0NEBHR1UbYsuIVe0v7+dMUKJZUjhEL64AGdMYOzdq3Knu3sNJza3FzVHtnHUDoFAKM0ScPbKQofksmJkrNH0iYvsCxw1NOnSEtTd8bYWPj5Qa6sRl4og4ahArhzh65cSb9+zQkm0NGhbdpg1CiycCEdOlR5cQ0+HwYG4HBgYSGtVQvt2pHivd25uZGTJzF3ruTzZ8TFQSqFlRWpUIEsWgQ14RS+vnTfPsTGgstF9epk4EAYF3oalZbISHr8OA0JIbq6aNOGNGlSvGo4oeHBADgcbhmHQvFKDMMwDMMwzPfCAhoYppSZmZlVqVLFx8cnb4u/vz8LaGAYhikeY2NjPT29hIQEKytNvzEzDMMwJfAqFX3e02wpAHga4nAVolP0n/2tddDMAs0sABBIpdKGrcIzpV/sKwTZlJNwuB4R/g0/Py5wgFissU9THk5VI23f0I/pEFEMeZp6/8J8S0EasbMjQ4fCxWXEiBHPnz9PT09XenilSpXGjBlT5CspKCUlxcJCw5Tj8+fPR8/96+uY3TDlA0BKnMWeKVZdmukOGaLmqBcvXiSJcD4O5+Lo43hxuZkF5pv9Vz6Xv52X0eHfLyQkZN68eXfv3uUWnokEAPj4YvlWhEUjSwBTY9SujLnjYaL1ou4FG7DpIDIyC2yMS8Dhc8jIxCHVU5naqF69+q5du0rUhdbohQt0/34l8QEZGbh0iZYrRyZNKq1znTlz5vDhw6XQUWyshgYCAVJSShjQAKBdU9Suinlr8fEL0jKgqwMnO0wfgTo1lbdvbgECUOBZCtIlMOKCy+V27tz53LlzkydPdnGCvQ0SVUdiWJmjc0sNQ3r5Xt3ehCRsP4LNC5XsquaGy3swYRE+fUVULKQUNpZwLYclU1G7qoaTlq47T/FKdX6N6Dgs+Btnt+Dxa3XlOQDEJiAgBLWqKG5PTU01KeHS/Hfv6NKlNCgIqangcom1NerUIfPnQy6kjC5dqnyqHoBEgnv3EB4OucwB8siQIfT6dZXlGDgcqC51dyQaT1IAgCOlTa4n62QrqSMSEyVOjJdYWMm99eUud1GJUoW0EAVCGeLj6cGD9OtXQilq1iR9+uRFANCzZ+nixQVekkIh9fPDwoUYM4azfDn980+qUGLD0BBSac57TlISDQjA06c4c4bs2gUzMw3jLMzWluzcSbKyEBQEiQTOzuqyPgiFdNIk+uBBfvzW1as4cQKjRpHffivyqdUTi6UzZuDePVmlDwrgzBm4upKlS1GjRlE7CwsLAWBv58Dn80t5nAzDMAzDMIzWWEADw5Q+Z2dn+YCGWI2/+DAMwzCqmZmZJScns4AGhmGYb+dtGrq/o+kSAHDQxclqxLTk3xQ5HGJi4hj20TEhopmqNtbW2vRkysPJaqTR/cwEnn6kjvGYih2OrRsCSumVK6RVq95Llpw+ffrcuXOiQmnGra2t58+fb1zi1Z8GBgaqAiZkbt68OWTIkIQxW3mm1gBoUkzGxKapYX5TH14KDw+fP3++QntZeoYXL14AMOdjkAM2d/YuV6hbWQQDf/yBWgGvO7+43JzHqyMWe3l5vfjXJ2kYNWrUtGnTKleurHTv/HXYdwZxCflbnrzGtUfYugj1f9HceXA4Dp1TjGaQkUhx9T4u3kbH5sUbOADY2dnFqKh2X/p27FCZ7UAgwLlzGDMGusqquRTRnTt3+Hx+7dq1S94VKlbU0MDISPMieO3YWGL7Em0b2+qgujHepkEoxc0EdLEBgG7dui1evHjy5MmEoG1T+AWpDKOq4QkXtauvpVIkqctMAQDRcSp3lXXA2W1ITsPnL5BI4Voetj/ib9sjF5CZpa5BYAgA6PABqq5IB5cLrrKgt+zsbD29QuVAtEZPnaIrViA6v7wQTUlBQADevSNHjuTMuIvFNDBQXS+xsfTYMTJ1qvK9bm5o0QKnTimNMyCVK5M//lB6XLIYfwbkxBl4vMswT1Be2CIjTRoeIpIPaCBeXtTQEBkZKgdsZUWjorBjBxwcSKNGMM1NQ0QpXb6cXriA8HDIZuX/+YcePEgGDSJDhiA5GWvWKA8wSk6me/aQkyfJpUtYvx4fPtCsLKKnR+PjERioeOHZ2fTZMwwZQk6eVJIMQxv6+vD01NCGUjp0KL1/H9ICUSA0KAjLloGQYmaJUEoqpYMH48GDAlcqEND37+moUZytW1FTRVSU8s6kgcEBAMqXcy61ETIMwzAMwzBFV5xcWwzDqPI+HR6P6UNBgcy6mZnKfmxjGIZhtGNiYpKmPk0rwzAMUwL3k9DpLU0SAYAVH+dqEMfiz0YVQKsUWr0rz8yM/P67ll05rF22Y8t4DpUCuF6jxe4WAwAgLo4eP04nTTp69Ojw4cPLlCmT157D4Xh6em7cuLFfv37FHn8eKyureFXLeYGsrKwJEyZE6tvw6rQDAKkkc2FvaZgfgKSkpC1btsjHOiuVV37iWXS0/H+yjaKNAzbsmdn8/X2io1Pya/kOrl69GhoaOnnyZKV7N+7HtiMFohlk/AMxfDbCo5QdU9DqnYhQHW+QkYldx7QfrBJ6enrZ2WorE5SW8HAaFqZmPw0NpQ8elPw8lNI///xzqqr53SIinTurz75AHB2Ls9S7NLTNDRG4HJ8z8dyiRQtfX9/IyEgAC/5AYy/l0/AeFbBrmYbOORzwNEV6KW3wNQT3nuGDPyQSmBmj3i9oWFvbaAZK8SUYz94iOFyr9hqlaPqbOisLgmw0qwcjQ3XNbK3gqmx6VywW8zQ+TKoEB9NVq+SjGXJQSt+/p6NH59xNTITaCDMAUEhLUBBn+XLSrp1ipQMej1SrRnbvhop32gUBNE4IAAbpkqqvVUcnoFBUQM2axFndXDhJSaETJ9K//qJjxkhbt6bjxiEzEwCdPZvu2SOLZshBKYKC6Jo1dOtW+vffNER1XZDoaOnq1TA2JvPmkePHORcukHnzkJCgKl0EffOG7t2rZpAlRA8coE+eKEQz5EhOxtatGqpyFOlcu3bRx4+VX2lEBJ0zR3PODDlfA/wyMzMAVHL1KK0RMgzDMAzDMMXAAhoYpjSdiKGR2UhBgTR0hdeKMQzDMNozNzdPkisszTAMw5QWCvwdim4+NEUMABZ8nK1B3Aw0HaY1zpw5RFUhbUJIgwZQH/GQJzCQnjrV/OX1cVd2yDb82XtWkE05ABCL6a1b3MePN2/e/PTp0zlz5vTs2bNv3747dux4+fJl7969S+VCrK2t1QQ0bNy40dfXl1crJ1u96PYxybv7eXtjYmIWLFgg314+PYO853/8oVDe+5nCxJ69veyovACIf6fVq1fPmzdP6aRmRhZ2nkCaiqnAwFBMWaq5/+AIDQ1iCkVLFEl6erqBQem9DFSjISFQ/xeOWIzPn0t+oq1btwqFwgEDBpS8KwCwtkbDhiAqFu8bGlITEzp1Kj10CKmppXNGrbW3yhnVtQQIpQDA5/Pbtm17/vx5AFwuzm5D/65wkovHsDBD8/q4slerCANbTTllqhec8dxxFHW6oUkftB2CZv1QuzNmrYRYu7lUqRSLN8OrC5r0xa+/o2Fv1OuBXce1OlYNA30NDXR1oacLr6rK4xXyVK0EQ2VdlSSgQV0hCYC+fYtnzwDAwEBzaIm+2uvk8ciWLWTTJtKsGapWJe7upH59Mn06OX9eVbDOmzTszw23avQmjSemSpsBMDHjOJUvGBJBCCZNgupsc1QgyJlipxQREfT8edq7Nx4+pJcuQSBQckBqKt23D5pC5UhoqPxd6Z49SExU2VosxvXr6jsskQsXpO1GRwABAABJREFUoDpQjAYF0QMHSu1cFy9CqLJiCvXzo3fuaN/ZrbvXAfB4vGpVi5DXgWEYhmEYhil1rOQEw5SmKkYEoIRX4OsrC2hgGIYpCQcHh/DwUlqVxjAMw+SKzMZYX3o7d3bDQRenqxNPtUtyi8zcnKxejSlTFGt48/mkTh2yfr2W3Ui3bJFl1Z5zctWtqk0+Onlk6hpMHrz07Ip+AJCaSvfsIY0aOTo6Ll68WGUv6enQ09M8DaaMiYlJquqp2YcPH0ql0rxFvTQ9WaFBcHCwms7z4xuys7F/P/Xzk9/7LDq6jp1dHTu7ZxkZGDy4GIP/zuLi4t68edOtWzele89fz0lor8rHLxCKoKO2TLnG+WAtJ4xVCQ4OLleucAGQ0kdMTKieHrLUFgCwtCzhWT5+/LhgwYIHDx5wOKW2oIWzYgWNjKRPnyoudObxIBDg9m0K4MQJum0b6dJFZeb/b6CqEVz0EZiFZDFuJeYkbBg5cqSvr6+sgQ4f2/5CfCLOXIN/EKwt0b0NKmr9r92nPV75IEvFVGmFshgjlxFm7J84cQnpueka0zPgG4gvwXj7Ged3aHiSSyToMQ63HiPvt4SEJCQkYeYqvPqArX9pO+DCOv+Kc9eRrXK2F04OAEAIlkzGkFmIVlbQwNUZ6+cpPzwpKck0r2JCUQUEqNubni49eZJTpw6MjMBX+/Dx+WjVSuPZSPPmaN5cdVWNfFKKiX5USgGgjSXqSKVqBmrnwDMxU3ytkVatEBtLN2+GwpcaQkCVxEbQt2/ppEnqAp4iI6mq6il5CgYQkJgYlVEYMmrCHUpOYyVWTfEZ2srIoOrPJRTi+nX8+qs2nX38/P7N25cAvGvXNzI0KpUBMgzDMAzDMMXDMjQwTGnqbA07HYBX4Nu1UHVsOMMwDKNR1apVX7169aNHwTAM81M5EYO6z/OjGbxNcbtWaUczyHh5kbNn0aMHcXdHmTJwciK1a5MZM8jhw9C6zjrJnQHSkYg275zKlUoA3K3c6FS9LjktYlRXIIiIoKNH0+bNpS1aSBs1ol260N27lU4gqWFgYJCletZZtkvy/pHsLr/VAGJiWbiBZrq6ZP582Nkp39umDWndOu+edMIEaffutEMH2q8f3bEDGme2vpenT5/WqVNHR0XO9idvIFGWcTxPUgrCC+WbV2BppqGBuYmGBup9+fLF1dW1RF1oyd2dqPrnBgDEmptn1alTkjOIxeIBAwYsX77czc2tJP0o4vPJoUNk9Gji7g5zc+jrw8wMfD7E4vwQB0oREkK3b6czZpTmqTXpapNz40xszsu8YcOGw4YNk29jZYERfbF6NmaMLEI0A4AhPdGoDpRGhpib4o9BMMt97u0+USCaIY9EigcvMFFTRMLMlbj5EIVXRmRk4uRlbD1chDEr6PwrKqt+dpubYsrQnNvN6mHdbFQsX6ABj4vqHji2AfY2hQ4GAHz69KmYLx+RiGoq1klkE/xiMVH/pqqjQ1q0KM4YVDgUjbdpAKDPxcpKpMdAE3NLrtKWltbcXoOVx3OQ/v05Z86gVy9SuzapUoV4exNzc3UfRgmaUs1oXDljWPBDXVVWFe0bFJtEQpUWm5BXWp9iGRlq0jPk0KIsbFJS0tOnT3bu3kQp1dfT79yhe+kMj2EYhmEYhikuFtDAMKVJj4Mp5QgKZmhgAQ0MwzAl0aVLl+PHj6ekpPzogTAMw/wMYoX4/QMd/imnzASXYFI5XK5J7HW/2SktLTnr1pEbNzj37nEePiRnz5KRI5VPCaoitwq8evD7ETdy6nzP7L8gysxWoUEBt27Rnj3pP//QL18QGYnwcPrqFV26lA4cqHkqSA6PxxOrnmsxNjYGIH5zWxL4DgAxMNZpP7xwA600bszZuJFUrZof7ZE7w8RZs6ZAyzNn8Pw59fGh9+/TpUtpx45QU0z9OwoKCqpQoYKqvRoTZHC44Gp6agzqDmPVC2W5HDSvp6EH9b5fQAOfT+vUKTyJGCSR9EhI8IyOrvn1q3uzZl5eXosWLVLzDFRjz549pqamQ4YMKY3hFsTjkRkzyPXrnIsXOUeOEHNz5a8pgYBevIiiJHgvoe42OY/n5XhkaZpCLSpCcGIjerSFpXmB7RXKYuEEjOiTv2X3CSXRDDISKW49RpLqP2wzsnD5rspEIxlZ2He6qAPPx+Fg5zK4lFWyy9gIA7qgRf38LV1a4eFxTB2Blg3RyAttm2DFDDw4Ds+KyjuPi4u7fv1627ZtizMyPp+oz7sAQFcXAJ48oWlp6prp65diuZN0CRYH5oQdTCyLcnoo68zvP8LU1oEHudcuIbB35A0cY2ZXRvXbnL09Z80acvYsuXKFLFumIcWCxg8pExNwlcdV5KheXf4eVVFNI1+J88GoxOUSE02BZra2pXMuCwsYaUqloDoHz8ePH6dNm+bu7l6+fPk165dnZGYA6NNrgIXFN3twGIZhGIZhGO2wgAaGKWWDy8BSr8A3WImqH1gZhmEYLVSqVKlXr169e/dOU//bJcMwDKPJsWjUeU4vxOXcddbH5ZpkgQvhf7NlmQXo6hYtjiGPmZn8vdln1jrFhwNIMLboN2l3grEFlGY4j4iQzp9Pw8IUtwuF9N496bRpxRmJMp06ddLR0QGlwhNrZVu41RvLN/Dw8ChCd3XrkosXye7dZMgQ0qcPWbo0ZzshAOj27UoOkUjohw902DD8Cz4oBQKBgYGBqr3N6mnItG9pBkd1OQsAoGVD1P9F5d5qHpgyTOVebbx48aJ6wYnAb4ezaBGpVk1+yyWB4NfY2LNZWX5icXRWVlhY2MuXLxctWtSyZctMLVYVy6OUrl69Wl0dlpIjBOXK0TdvFMvKyEtLo7t2fcMxFFTZCG4GAJAuwU1NS9yLQVcH+1fh6l4M7I7G3mhYC1OG4/RmJKVg6EyMmY8r9xAUhjC1iUZCo3Dxtsq91x8iJELt4ZHwV/14a+RZERe2o5F3fliGrg48KuLP8VheKJuGqTH+mogLO3B9P85sxZj+4Kuer587d+7AgQNtbJRlbxCL6cmTdNQoOnCgdOxYeumSkuQEDg7qxs3lolkzAPTlSwgE6lqmpkLNE7KIVofQGCEAlNHFBKecD0v3arozlli16WLsUU3XxU3Ho5pu+57GM5ZYVXBXnpxGiYQEpKeXZGDE1ZW4u6vc6+JCJk+W38IZNgxWViq709VFhw4lGY8GBd/oFFlYkIEDS+dEPB5xcVHXwMaG9O2rsE0kEp08ebJp06atW7fW1dU9evTorTvXzSyMAXi6V61ft1HpjI1hGIZhGIYpgeIUEGUYRg0+QTNLzhG5LVKNufUYhmEYtdauXfvHH394eHiMGzdu4MCB9hoXGDEMwzAFhQow2Z/eyJ3eI8AgByypSAzVLu/8t+jZE/fv5+WINspK37p9UpeZR8Vc3hvnal4r7zaVxJv60UwJhBSpYsgqneNzikG3+QbZmbYpcWUSopxjQzzCfcvGhxNKIZXi/n0EB6N8+ZKPbsCAAVu2bHnx4gUxUJKJoXz58suWLStaj1wuadwYjXOjIjZsyLmRlkYPq8w1T319sXgxWbGiaOcqbcbGxkGqpxLbNIZreXz8ovJwr6oalhzLHFqL7qPx7C2y5dYwcwiquuPoeg0xE+olJib6+Pg0avS9pq/09cmxY/jjD/ryJZKSwiWSCcnJwYUC4iUSyb179/r373/mzBnt+3737h2A+vXra2xZUs+eaWgQGfnNxyCnsw1WBgPAhTja0br0w7VS07FuN577ICoeQhFef8LG/flJ7o9cgJO9ugQMAEDVRST4B0IiAVQPPCUNYVGo5FycwctUKIfr+xAUhhsPkZGFau5oUge8kn0cvHz58p9//vn06ZOSfZ8+0SlTqK9vXlkBeu0atm0jGzcWeBMePBjv36tKrkDc3EjXrgA0lyvicqEx2YMWJBQrg+nfoTl3F1Qg+nIPka4e6dhLUyYANWxsYGICNSnoOBxQqqomBdXTI126EA8PDB9OAwMV9hInJ7J0KRSSA7m7kzZt6PHjSnM/kFq1SL9+Rb0I7ZHZs/HsGQ0IULaPkEaNoDo4Q4aeOYOTJ2lMDBGJYGaGWrXI1KlKkzGQWbPo58+IilJ6LjRqBEfHvA0fPnzYu3fv4cOH3d3dx44d27VrVx6PRymdv2g6AGNjk+FDxxblQhmGYRiGYZhvhQU0MEzpK2dQYOVZYjbL0MAwDFMiPB5vy5YtI0aM2Lp1a5UqVdq0abNo0SI1Ga0ZhmGYPGKKLWFYFkwzc/8mLaeHv91JU3O1h/2bkFatULs2vX8/b0sDv2dr982eOGS5lHCSDM3OwgyFJ0ztPGCnmBrBWJDuEe7nHu5XNj7C6drbcn3KW/JhxoMpD7rFTV/I4XCOHDnSatrS+JE5wQTiF9dlNxwdHZcvX16mTBk1h7948cLLy8vLy+vFixeF93p5ecnaAKCnTiEoCHaqMxi8fl3Mayg9FStWPHbsmKq9OnzMGYMJfyEuUcneKq5YNVursxgZ4MpebD6ICzcRnQBKYWmGRt6YMxr6muY61Xv27Jm3t7e+vn6JeikSIyOyZw/5+pWePDlj374gpZNwAKX03r17Pj4+2mePePv2bZ06dUpvoKppyo1PhcLvkwVGprM1WRlMAVxNgFAKndLITJqQhHd+EAphb4Phs/HON3+XwtVnC/E1RHMyGjWZSBxt1UUzADDQg7WFxiFr5uyEEYor1YtJLBaPHj162bJlpoXz5QQF0eHDaWhogY3Z2fTtWwwaRE6cQG5GB9K6Ndq3p2fPKknAUKYMWbJEVrSG1K9PjY3VJaSxtkaJvyZEZGPYJ/o4OeduHVP0LKWSCDlcXEiZMlRNQIO9PTE0pP7+SndyqlcnnTqBEHLyJObOpZ8+ISEBUiksLEilSmTBAjgrCXghS5ZAKqVXryJR7i3Y0JDUrk22bStc/qY0mZqSv//GH38oxjTo6pL69cnateqOFYvpqFH0wQNZXGNOiMfbt3jwgGzcCE9Pxfbu7mTaNLpqlWJMA49H6tcnq1YBkEqlp0+fXrduXXh4+IABAx4+fFixYn4lFV//T9ExUQDate5kZFiCsBWGYRiGYRim9LCABoYpfYaGhvJ3TwQkL6Hgfc+fcBiGYX5GNWrU2L59++rVqzdt2lS/fv19+/YVs0YvwzDM/43PGRj+ib7PTWvNIRhRBn+6EIP/RGIGOWTbNgwaRF+/zlvg+/u9Y2WSY6YPXhpgoS5cQEGantHzirWeV6yVc/91/uJXfS50CTIkEFHocGDChaMenPVRzYi4CqF8kSwAQEpxllcxdcJuQgGAhvnRq7sdHBwqVaq0cuVKWUSCPFURDEq3yN+lb97UsbMD8CxaeTp7mpxMkpMVKnR8Zw0aNHj37l1iYqKFhfIZ166tkZ6JZdsQJFcMRFcHVd1xaA3MlCS5UI7DwfiBGF9KScrzxMXF/ZhEUBUrklmzPhw5oqZJYmLitm3btm7dqmWXsbGxdmrCX0oPVVrzRQ4x1vrftTRUMYKzPoKykCrGw2Q012Lu//VH7D6O2ETo66FFPfTpCN3c0gGBoZjwFz5/RVQcpFLo6OQnY1BDfZZGO2t0aqFyb6vGcLBBZKzKBo728HTVPAZ1MjMRFASpFM7OSte4F9WyZcssLS1///33wrvojBmK0Qx5uwICMGsW2b07bwtZuRK2tvTcOYSFQZaqxNCQuLqSxYuRF8pTrRqpUIG+fatqMMTTE6oL32jjQhz+8KNJuaEqDc2wp3Jpz/YTgm7dEBSErCwlezkc0rgxGTECI0cqxjRwOKRKFbJ9e078gY0N2bGDCAQICYFUCicndf+gHA5ZsYL07Ut37EBsLKWUmJqiVy/Spk2pXpsK1aqR8+exfDl8fGhKCuFyYWuLzp1Jv37qYymk06fj1q28T/881N8f48eTc+cUc1EApGdPUrUqXbqUBgYiPR06OsTGBm3akDFjwOE8ePBg7NixRkZGM2bM6NixI6dQ/NH7928B8Hi8+vUag2EYhmEYhvl3YAENDFP6FGpGRsTErg3B9PI/aDQMwzA/F2Nj41mzZjVr1qxLly6+vr5mP3TahmEY5t/sYhxGfM5PzFDFCBvcSG2THzqmYjM2JsePY+dO3LiB+HhQCnPzFvU9X7azei8mnzKQLYUeB3ocGPHAI4BYTCdPTk0XZOoaRJnbRVjY+TlU/OTkkWCscm4z3e9t0qVdehM2ARBKES9FvAhv03A2ltIUZAhpx7e0lSVpZQk3uZmye0kY+IEm5c6zOOjQle4iy+tXK1WqZKWmWnlBshAHFIpgyNur7aP0L2BgYNCmTZujR4+OHasyTffvXdG+GVbtwMevEAhhYogOzTGgq+ZF7d8Bj8eTFKr4UEKxCZizGu/9kJwGPg8OthjQDf06KTbLzs5OVZFsP0+0ilgWpbKysgxKNq2rJU737tJr1/KKwhRG3dy+c3h/WytsCQOAKwm0uQW5chebDiE8CiIxjA1RpRKWTIGdNQCkZWDgNDx5jeTcx/7MVWw8gJUz0Lw+Xr7HgKkFgm+0iWZQjwK1q8FB9XJ/awt4V8e5G8r3crlo06gE5SEiI+m8edTPD3FxoBSWlsTNjSxYUJL6Ozdu3Ni2bduLFy9I4Wnp8HD6RXWNGYB+/EjS0uQnpMmUKWTkSHrtGt6/h74+adkSNWsWmPAmhMybR8eNU1pTgLi4kCVLin0tALaFY+aXnEoPPIKZ5cnkcuB+g2cwGTkSHz7Qq1cVM1JwuaROHbJkCfh8cvYslizBmzc0JQWEEAsLNGhApk6Frm6BQ/T04Oam7Ylr1CBbtkBDHpBvw9SULFtWtFN//Yo7dwpHM8hQf38sW0aWLlWyz92dHDhARCLEx8PIKO85tnTp0q1bt/79999dZRVMlJ4z0B9A+XIuBvrf4y2UYRiGYRiG0QYLaGCY0qcQ0ECTYteG0P72xEFX1REMwzBM0dStW9fDw2PJkiWrVq360WNhGIb5N7oQh8EfqZgCgD4Hs53JGKf/eM4wHo+MHo3Ro+W3EaA6UF3J8m8eTQ2hhUowxJhaf3Z0/2JfIdy6THjzduE2TkkiJIuRLELGhnE6nUYpPzVfF2Y295NwP4nO/QoHXVQ1gi4H79IRLLe21tsUBypz7HWraryUwkkaZDcUAhoUQhnqPHkC1ekZABAzsx+bnkFm2LBhEydOHD16dOFlr3kszLBs+vcclLb4fL5IUwGFIrn9BH8sRIDcAvWvIXj5Hhdv4fBacOWmpXV0dPh8vvredHR01DeQx+VyhSWfftdGkyakZk366JHSnaRsWTJnzvcYhpy2lmRLGAVwIwGj9uPsDaTKFSh454snb7B6Fn5tgM4j8ORNgWMlUnz8guFzsGMJZq4sEM1QVBwCaaHsLjU8sFPZ9Ku87UsQEoE3nwp1yEGj2vhrSnEH9PEjHT2aBgXlbwkPp+Hh8Pcn69ahWAVKbt261b9//9OnTzs4OBTeS588QXy8uuOjo/HhA+rVAwAfH3ruHOLjUbYs6dUL3burPMrbm7N8OV20iAYGguY+xDwe8fAgGzei4A8yRbIlDLO/5vTopIfdnqSOhvwjJUI2bsTWrTh9moaHIyMDurqkTBk0bUrmzZPV14CJCVmxAgDJygKHoxjH8I08e0Z370ZCAgWIuTn5/Xc0afI9zqsM3b9fw1PojdwLOD2dPnqEsDC4uJD69aGnBz4fckl3tmzZcuTIkRcvXqjPXiOrN+FYpmwJB88wDMMwDMOUIhbQwDClz9a2wGoLmhSTJcXuCDrP5T/9EzLDMMy/S6NGjYq0TpFhGOb/x6tUDP+UE81Q0QCHqxB3Q03H/HzatcOHDwrrqW1T4mxT4pp+fEDc3MjiIdDJ//vcKsb/zYQ2ttZEhwOhFIlihGTBLxNv0+ijZGO/vR/y5iUjsxGZXeBUBGhrRQ5UAb+If+8rlJlQk4xBafIGRbVqaW7z7bVo0cLc3Hzt2rVTp0790WMpsq9fvzo5OZVWbxHRGL8AgYVmxDOzcOk2Ji3G33/mbySElClTJkChwLwcDofTrFkz7c+ur6+fkJBQtBEXF9m6Ff360Q8f8meXZRwdsXBhSSaYi6euKYy4SJcgKAuhz5CVptggKAyTF6N5fTzzUd5DZAyGz0GM2olUVfgQO0kjxODqlbcTSXmhUTnFExxs4FUd2xfDVFMJDhMjXNmLEXPw3AfRcQAAgrL2aF4PG+aDzwOAm49w9AJS0mFggHZN0KOtprQNQiGdOLFANEMuGhaGmTPJxYtFKj9BKV23bt3KlStPnz7dsGFD5Y0yMjT0IpHQrCwSGUknTKAfPiA9p0ISPXyY1KlD1q6FoYpPr+bNSZ062LEDb94gOxuGhmjRgvTunRMHUCybwjDna84TuJ4JPV6dY6q0s/R0evAgffuWiERwcCADBqBSpWKflIwejZEjiZ8fjYoilpaoXFn5JejrF/sURSAW0wkT6L17SEmRbaAAffKE1KtHNm/+TuEUCiIj1e+nKSlEIoFIJJ01C0+eIDISlILLhZMTfv2VzJ2bFzgWERHx559/Pn36VGU0Q3o6AgKEUmlWViYAC3PLUr0ShmEYhmEYpkRYQAPDlD5ra2v5uzQ1AcDxGMx1+RE5/RiGYX5S6enp5UuQHZdhGOa/SCqV+vj4fP782c7Oztvb20jZ5FOcEH0/UIEUACoZ4HJNYl2ERd0/DzJ8OB48oA8eKKlmb21NZs1CwcXuZqam2WkpOrbWAHQ4sNOBnQ7qmGKAPQEQLcT1BNxIoPeSkCKX+tqEh962mFCWOOnJ9SUW07t3cfMmFQqJpyfp3h3m5gpDkC8zobGoRF40w/Nhw+j69XlzfgWu1939+6+DV+XgwYMNGza0s7Pr37//jx5LEQiFwkOHDm3evFnpXqkUO47izDVEx0MqhbkZGv6CueNhqHqeccZKJdEMMmIJLt3BjJEoIzezNmDAgJcvX2aqqN3g4eExcOBAra8GVlZWb9680dyuVJibk9OnsWQJnj6lCQkQiWBmRipWJPPmoUIFhbaUYvcJnL2O2AQAsLFEz3YY2A2F6xUUmw4HjcxxJR4AhBWBCCVtQiJx6qqSt4c8MXHq9irlQKNXCv6sIvW1pIlScKQRFhZNql8bueBDrJm9Ddo1hY3WM6Smxjj+N6JicfEWQqNRqTw6Noe5KQBEx2HAFLz6iMzcDDHnrmH9XmxZhF8qq+yQbt9O/f1V7g0IwPr1ZO5cLYeXkJAwePDg2NjYp0+fqvmDnFSrRg0M1JQjgYUFMTOjv/1GFUJ5EhLo5cuIjiYnTqicRzc0JJMmaTlgjTbeD5orKS+7XS/g9ckTcw2rV8GCBQoRFfToUWzdKosLkcU+0H/+QZMmnNWroSnDikocDjw8iIdH8UdfSuiECfTSJSiU3UlNpdevY/RosmfPDxgTV1N5FQ4H2dm0b1+8eZMfUCWR0OBg7N2LwECyd6+soNHmzZv79+9fodA7EgAEBdH58+nXr4iLy9DVQZNfABh8nww3DMMwDMMwjHZYQAPDlD6FxJ5cXT0AYQK8T0e1Iix4YBiGYVTKzMw8cuTIvXv3fvRAGIZhvp+///57165dgYGBGRkZHA6nXLly9evX37Ztm0JYQ+OXNCYbAMx4OFnt/zSaAQA4HLJnD506FffvI2+dOpdLKlQgs2ejRQuF5hUqVPjy5UvFihWVdmangwH2GGBPJBS+mQjKgkgKe138YgwdhboKDx7QJUvoly+y5BAUoLt3kw4dyOzZChO28jENUJGeQT4xQ06D9HR65AhiY/MbcbnE05Ns3Spfh/7HKleu3PXr13/99dfMzMwRI0b86OFoRSKRDB8+3M3NrWnTpoX3ZgrQcywevUJ23le9ULx6j1uPcWQ9KpZX0iGl+Khy+hgAImOx4zgWTsjfMnTo0EuXLl28eFFcqGC8vb39smXL9IuyStve3j4qKkr79iWlr08WLwalJCYGAgEcHKCsQEZKGnqNw3MfCOS+ND95jROXcHwjjEsvl0wLC3IlngIgHhT3lMdKZGUp3ZyjqNEMXpI3uwUTKkjlUiAkJ+L81w6f33fcvRvFCsO1t8GIvgW2JKeh0wi89yuwUSSGz2f8NgFntsFT+XsY8PSpukuiFD4qslUUcvny5REjRvTr1+/UqVMayqDUqEHKl6efChXPyEXKlaOrVytGM+QN6s0bLFhAli3TcmDFdvb4nbk2TWW3G/o+Pb5mkEF2Jj5/oB8/kiNH8kr50CNH6PLlSEoqcHBCAs6do8nJZN++0ozK+f6ePKH37ilGM8hQSh8/xrVrpHXr7z2qqlVx5Yqa/cTGRjpzZoFohjwSCX3wAKtXk+nTKaWHDh26orSrx4/p1Kk0LCf6TMLJ+Ufk7twFZzdUqVLyi2AYhmEYhmFKjgU0MEzpS05Olr9rZmoqS0l7IY5WM/ovf79lGIb511i5cmWzZs3c3Nx+9EAYhmG+k9GjRx8+fDgtLSdzulQqDQoKCgoK8vX1vXnzplnudMvZ2PxqCBs9SPmi5Kg+duzYoUOHUlNTCSGOjo7Tp0+vXr16KV7CD6Cjw/n7bwQG0gMHaGwsIQRNmpAuXZTOs9aoUeP169dt27ZV3yWXoLIhKquadr1zRzptGmJiCmwMD6d79tC4OM769QrNZTEK8mENSsnHOpApU0i3btINGxAWRrKzYWqKxo3J0KElSbT+LXh4eNy9e7d27do+Pj6rVq0yMDD40SNSx9fXd+TIkYaGhqdOnVLaYPB03HmqOF9GKd77o98k3D0KfT3FQ1LSkKIklUYBgaGKW06ePDl27Nh//vknIiInqwCPx/Pw8FixYoXGJ6cCZ2fnwMDAIh1SCgiB6uL0lKLPH7hfKHQnKxt3nuK3ibi4s9QG0io3FwJxA3iAYogIAEiKGLKghiHN3CaYWiCaIRf198fYseTCBc1rzbUwabFiNEOekEiMW4Dbh1QcqbH6g7LULwqysrI6der08ePHo0ePNmnSRGN7cDgYPhwLFuSVMChARwcmJvTdO5WHU4rHjyEWf9P3t9h3vlMMa8huN/z8+PjaIQbZOSkl6Pv3GDuWHD4MAKmp2LZNMZpBRiqlT57gyBHSr9+3GqVEgk+faGwssbeHu7ss5UDpovv2Kf9nksnIwNGj+O4BDWTAAHriBIKDle/W0UGTJjhyREk0g4xIhGvXMHXqk6dPTUxMKlculMMkPZ3Onp0XzQCAk9uVJDGBTppELl1S+jcDwzAMwzAM8539u37yYJjvj1IaHBz89evXyMhIoVDo6OjYoEEDExOTkvSZmpoqf7eMhansZ6TzsZjrXJKOGYZhGADw9/ffunXrq1evfvRAGIZhvpNDhw4dOXIkL5pB3qtXrwYMGHDhwgUAAinmBuT8EN/EHJ2stO0/KSmpe/fuz549k891f+vWrV69em3YsIH8p5ecAnBxIQsWaLwGb2/vffv2lehEAgFdvFgxmkFGKMT16/TqVdKmTeGd8mENSncpcnYuHBvxL+Tq6hocHDx+/PiKFSsOHjy4a9euVatWpZRmZWWZmppyijEhJ5EgJgZCIcqUKWp29+Tk5IiICIFAYGRkpK+vb2xsTAhJSEi4ffv2qVOnHjx4sHz58nHjxikd1eNXuP9c5XzZhy9YuhV/Fcp8r6sDrqZL5Bf6SYbL5W7bti08PHznzp1+fn56enpt2rTp1q2bhnXwypQvXz42NjYjI8PQsPTyHpTM0X/wXHUWgCevcfY6urYqnXOV04O+EFk6IDogNqCRStpwOMqXo+chROW/u4KZwvVu0i+q9tJPn3DwIBk0SKu+VBNkq3sAAXz+ik9fVSRpUFW4IY9eoaicgp4/fz5s2DBXV9fXr1/bqQ5bUUB69EB4ON23Lz9TTh6hkGpKt0ZjYsiXL/iW5Rgmv0lPKOsGwCk+/Mi6YXnRDDkDePOGvH2LGjXo/v2yShPKZWXh3Dl8i4AGiYQuW4bbt2l4OLKyqKEhcXREx47kjz9KOSFEfLyGBoX/Bb8DU1MydChdtQoFf2cDAEKIlxecnBCp7OWdi0ZGEn//U6dO9ejRQ8netWsVEoQYikQEoECaDp/6+2P7djJ+fIkvg2EYhmEYhikpFtDA/D8Si8WPHz++efPm/fv3X79+rfDTsKGh4YwZM+bMmVOcn9gAFMrQ4GxlGstFugT+mfiUAc9/y69JDMMw/1WTJk2aM2eOo6Pjjx4IwzDMd7J58+bUwj/l53r69OmXL19cXV33RCBcAAA2OjhcRdt5DrFY3LFjx0ePHilsj4mJ2blzp46OzurVq4s78P+Shg0bDh8+XCqVFvtbAD12jH79qnJ3Whr27YOygAYZ5bEL/3Hm5uaHDh36/Pnz/v37Bw0aFBISIhKJDAwMUlJSKlWqNHTo0MmTJ2v1gKenSxcuJK9e0cREiMWwsCCVKpE//4STk8ZDjx8/vnz58oCAAEdHRwMDg7S0tKysrPT0dKlUamZm1qBBgyFDhpw9e1ZNDoldJ5Cs8vUHqRQPlf3T6evB1hrh0SoP5HLQvK7yXY6OjgsXLlR5pHZ4PF7lypXfvHnTsGHDEnZVWk5cQqZA5d6MLBw6V2oBDekSCHQBCkgBFRO1BnpIU522wNEeerr4Gqx8L4dASgGAz4OODhoIXxOojn0Qi3HnDkoc0OAXiOg4dQ2SU3HjoYqABjc3PH6s5ljq7KzqYyMuLm7GjBnXrl1bsWJF//79tR1uLjJxImnenK5ZQ5880VDnozCBQJvUEcV2PJpeLFsLAKF0/d5ZxoJC50pLo8eOkRo1oCaThIzSaLYSEovpoEH04cP80JuMDOrnh+Bg+PqSLVtKM6ZBY/COltE9pY0MGgSplO7ejVC5nDampqRuXbJxI921S8PxGRnSmJizZ89evHhRyd5C/6x8idQ8S5CorxdiZgypFE+fggU0MAzDMAzD/AuwgAbm/4hEIrl27drRo0cvXbqUpDRPIAAgIyNj/vz56enpK1asKN6J5Fe2ATA1NmpliTOxAHA+lnqq/JWAYRiG0ezr16+vX78+e/bsjx4IwzDMd5KUlBQmlwy5sLi4uEOHDs1dsHBTWM5kw/TyxFjrr3pr1659/vy50l0CgeDYsWPjxo0rX6zq7/8ttra25ubmfn5+HlovBQ4PD9+9e7evr6+BgUGHDh06PHrEVVOiHkBUVCkM9D/Iw8Nj+fLly5cvz9silUrfvHkzYcIEoVA4e/ZsDcdHR9MBA/D5c/5kWkoKDQrC589k5Uo0aKDm0EWLFh07dmzTpk1NmzYtdqhKXKKGBokqwh3aNoHPJ4hV5ABwq4Ae7Yo3Im01atTo7t27/56AhgSV38JzJKpOeK+OVEovXsTVqzQri+jooHlz0qPHmzSebPqVRoIKlRxECDq2wIOXCFO2upvPR7eWaN0Yo+YhrNAL18YSQ3rC1AiTUn1PVnP/tQF0Oqbhs9pBKkuxU1SZWRCJNLRRFaJBJk7ErVs0tFCZExl7e87kyUr3XLlyZciQIf369fv8+XPRklnGx9OHDxEbSzw8UK8evLygKR+DEubmKFOmSEcIs+ndaxkBfkJhNtXT41T5Ra9eU32lr/5oIWZ8oQABMOT2webvVQxP9vORWFnZEjlUIiFSaekWg6ALFxaIZsiTnU1v3MDff5MJE0rtZJaWGhpYWJTauYqIDBlCunShO3dSf3+SnU1tbDi//YbatQGgfHlwOFDz4Wtk9CYxkc/nV6lSRcleZaVYKiWkPHXUe29rkayva66xVgvDMAzDMAzzXbCABub/Qlxc3KZNm3bt2hWpNhOdvDVr1gwdOrRSpUolPzshpLMNORNLAVyKxyxWdYJhGKYEbt++3aZNm2IkXmYYhvmPkiWNV98mNDT0cjwisgHAVge/2xeh/4sXL4pUT5FFRESsW7duw4YNRejxP6tBgwaPHj3SJqBBLBaPGTPm0qVLed8vDh486GlsvIbLbaY6rzsViUp9uqtoBAK6aROePaMZGYTHg6MjmTgRpfGVp6g4HE6tWrX27t3bqFGjKVOm6KpJhk8pHTWKflYyV0xDQzF7NrlwAaamSg/18fHZtm2bj4+PtbV1SUbL5WpoULhyhMyMkbj3FA9eKtllY4X546CnqQhACXXo0GHq1Klz5879tqfRmsbnfnFeHEFBdPx4+vkzhEIAFMD169i37+aCA4A1AL1YKH2Dq1UFmxbg2gPMXImQiAK7DPXRrhmWTQeHg6MbMHUZ/ANzgi2MjVChLOaORftmIOt9AXR854t3kOrpyq9e5065oeSU6321vCY60V3pdpeysDRXl6SBz0MtZZO2AGBhgUmTsGSJksoCFhZk9GgUSn5GKV26dOm2bdtOnTrVQG3kkKLERDplCn3/Xpa0gOrokHLlaEaGhgofyhBHRzg4aN/e9332yf2pMRHivH+OT2+zH97MGDjWzK6M4gt1qj9NEhMA5eLCFpxYDhWogQEBYGOjYagmJqX89p6VRe/cUfmgZWfj4kWMH19aJyW//UYfPVIZeaOvjy5dSuVEisRium0b7t1DUhIIga0tevUinTopNrOwIDNmyJYHyS8SIs2a0TJloDruk5Qpc/bVq27duinfrazSSp2wmKeOthLCOVDNbQJPQykWhmEYhmEY5vv4cb+kMMz3Mm/ePEdHx0WLFmkfzQBAIpEcPny4eGdUWPojkUh+tYAeBwDepyNEdY5NhmEYRqPAwEB3d+U/8jIMw/yUrK2tDQ01FC1zcnI6Gp0zfTPIIecvTy3FxanNYA4EBgYWobtvJzub7tpFhw6V9u9PR46k586pW5FZLLKABo3NKKXdunXbs2eP/PcLkUjkk5g4MDHxVna2qgOJkdGPjGb49Il27Eg3bqRPn+L9e/rmDb14UdqnD/1xJUVcXV1r1669d+9eNW3o+fP040eVewMDqeq8env27Bk7dqx8NMPh8+gwHHW6wasL2g3B9iNaPYkqldfQwFbFwmYeF2e3o2MLmMktayeAmwvWzUbnlppPXUKNGzeOi4t7pzFV/vei6oHKb2BVxB5jY+ngwdTHRxbNkEMiSQ0I2ZukL7s3thZxr1BgBtTIEM3q4cIOcDjo0hLX96N7G3i6wskeFcqikRc2LcCB1Tkv1lpVcOcw7h3DlkVYPxfX9+PJKbRvBhQMO+A0X1nEoReHrRWcy6pr4FIWzeup3Et69CCrV5PKlfMncfX0iIcHWbSIDB6s0FggEAwcOPD8+fPPnz8vWjRDbCzt2ZPevJlfgkEopF++FCdFjakpRo3SvnlIgPDgtpRouWgGAGIJDQ0S7ViTmJxU4NV+KAoX4wCAA7pp5xSjLBWFLXR0SLt2AMjAgSpTFFAKgEok9PTpUiyQQR8+RHi4ugbh4fBVjJKhZ87QgQNphw60c2c6bBgePtT2fM2akfr1VdWwIN7eRFVMQJ7ISHz6BNX5UJWIjqadO9M1a+jTp9TPj/r60nv36LRpdMgQzdlIZIyMSKNGKuPO9PTQpcv58+e7qIjGoM5Klhx5xieZZgsBfLI2O+lo5ev/KTEpITMzI0tQxIIpDMMwDMMwTOlhGRqYn9yiRYsWL16svo2pqamnp6eLi0tsbOyNG/kLKR48eFC8kyoscePxeIZcNDLHjQQAuBqPkazsO8MwTHEJhUI+n/+jR8EwDPP9WFhYODo6RkREqGpgZWXV47fff40BAAL8Zle0AmdUU1VsjQ2+h8eP6fz59MsX2fwzBXDzJnbvJps3o6za+b2iqF+//rp16zQ227Zt240bNyTKVs1GSCRTk5Of2djoKJsTom5uP6z4XHw8HT2aFo5NiYuje/bAzIwMG/YjhoWFCxd26tSpb9++piqyLODyZQjUhoR/+KBqz6tXr5YsWSK7nSlA7/F4/AqZcp09fo1TV3Byc4GAg8ImDcH5mwhVER5vqI8Bqqf5DPVxYiNef8SOY4hLgA4f9WthSE8Y6qs7Y9FIJIiKgkgER0cU/BuJw+EMGDDgwIEDq39c2Iq80f3w4CWSVVTosDDDuN+L1iGdMYMGBBTevufXASl6RgBcDTDPG9PqYvcJPHwBkQRmxmhQG5dvo1k/ZGZCTw9ODpg6FM3qQZCtMmdGxXKoWE7ZACa6AzmpGmRZGSRrWub9bz4nJ86FC7BSGa8h60FVYgZ5C/7AwKnKkzQYGWJID+iqzWJGWrRAs2bk+XP66BEoJXXrol69wpPBjx8/Hj16tKen5927dw0MDNT1mJVFz57Fo0eQSlGuHBkwgE6eTP39lbRU+1FCCy67BwBzczJgAGnfXt3ZCzq5Py05UXk+g5goyfHdKSOnmsvuxgox+2vOeEaIQxpGqIyaIh4epEULAPD0JPXr00uXlFyI7A3/82c6ZQpdt460bUtmz1YVGVAEQUEaclpkZNDISOLpmXM3LY0OHy59/Zpk5c+70ydPSNOmZMMG8DT/Akw2b8aoUfTJkwKFGPT1iZcX2b5d5WESCV2/Htev05gYCAQwMSFlymDsWPLrrxrOJxLRoUNp4YirzEx68yYmTiSbN2scMwCyeDGCg+mzZ4oPl64u+fXXiE6dYhYu9Pb2VnosZ8oU6aNHKLT8aeITnxUNawp4vBuZyTfWL83brqenV9axvJubp1etuvZ2RcgdwjAMwzAMw5QQC2hgfnJbt25Vut3ExKRVq1atWrVq0qSJq6srIQSAr6+vfILZD6p/GlMvNjZW/q6FhQWA9lbkRgIFcDmejnT8Yb9kMgzD/NcZGxunlUYRYoZhmP+QkSNHfvz4MV3Fuk9vb+9Me9fsKArA3RDlizhRamVl5a908ilXuXLK5vG+Jx8f6eTJUAjpEArp27cYNIicOlVahb09PDzCwsKysrL09dU9iIcOHRKonmL/JBafzMrqV2gKkJQtS2bPLpVxFoN0wQKoyrSRloaDB9G3LzQlAilN8fF05Up8+VJTIOiqpzeufv2D9+4pn+5NVTH7nSctDUCmAPGJsLKAgVx28LCwsLxnb/9JuPVYcSIyW4iHr9BzHK7vVzf5aG+DIT2xZjfSCr0EuRw0q4femqZcf6mMbX9paFMcaWnSBQvI69c0MRESCczNiZsb+fNPODnlNRk8eHD9+vWXLl36byjX1awefm2AM9chLTRLy+OhbWPU/6Uo3aWm0k+fCm/O5ulsb5WTb2CCcTKHmBvoYfwAjB8AAJv2Y/GmAgEBX4Lx9iN+74LlM4pydjl0ojvJLSfBnXJDMZpBVtBBdTRDkTT2wuzRWL4dkTEFtpub4reO+GOQFl1wOKhbl9Stq3Tny5cv//zzz48fP65YsaJ37945WyUSuncvbt+mqamEENjbkxEjULs2PX8e69fTgIC8lxY9dkzza1YZAhAbG8rlQiiEvj5xdCRjx8LbG7L0Gy4usNSQ3yMiVBwdqW5Nf0SoSJBF9fQJgANRSBEDQAV9LPByJh060HPnkKW4/p6ULUvWrs3LrEPWr0daGn3ypEBGEHkSCUJC6J49CA8nKn6MKoIyZUCIukAQfX2SVwiDUjp0KH3yRPGdLDWVXrpE+XzO+vWaz6irS/buxdWrOHoUCQkAYGGBLl3U5WYQi+mgQfTRI4jFOVsyMmhUFCZPxqBBZPJkNWejmzerTMBDKX3wgPj4oHp1zcPm88nhw/jrL9y9SyMikJ0NfX1Stiw6dSLjx9/Yt6958+YcVemRypQho0fTdeuQmCi/2SEtc7Jv2KmGXl9SEuTDOgUCgf9XX/+vvv9cPuvtVf+33gMN9NVG/DAMwzAMwzClhAU0MD85vYL18DgcTufOnQcNGtS6devChVpdXV11dHSEuV9N4+LiUlJSVC4VUu1jwa9kTk5OANpYggAUeJiMWCFsfvyvSQzDMP9JJiYmUcXIWMswDPNfNnjw4IcPHx4/fjxDftEkAKBGjRoHDx68ljsL41n0Kek2bdo8e/ZMab4BAHZ2dhMmTChyp6WKzpunGM2Qt+vLF8yeTbZtK5UT8Xg8Ozu7qKgoFxcXVW3EYrH6SnZiSq8KBIoBDY6O+PNPWFsjOBgiEcqWRaEvI9+QREI+fFCzOJoGBeHCBdK37/cZDj13DitX0tyS58sprRMWtrNu3WGrV5PCWcE1TcOfFzfb2B/hUcjMhoEeHO0w9nd0aw0AycnJ5ubmAK7ex8OXKqcFX77D3lMY0lPdWWaMBIeD3ScQIvdMtLJAywbYvkT9AL+ZiAg6aBB8ffMvKyWFBgfj82eyejXq5RQecHFxcXV1vXnzZrt27YrUfWAoVu1ESCSEQliao09HdC2NGhl7V4LPx7X7SEzO32hljnZNsWVREfv68CG/qIGco417RZnZAnBIiu4V/xie3fN23XiElbsQl6B4SGIKdp9CWQeMUZEi4tOnT1evXk1KSvL29m7VqlXhHxPyUjVIz4+mXG7OSnEej1SogHHjlDyxS2B4HzSsjT/X42sIMrKgqwMnB0wZqq7YhDZEItG0adNOnTo1d+7cs2fP5kfAxMTQ4cPphw+yEgAUwNu39OlTuLvD3z9n2jtPQqEHV0s2NuTsWWJujuRkWFkhPZ3Onk1nz0ZsLCQSWFkRZ2cyZ46a6W2/99lZGeqSQKQkS6MjxOUr8ilwOCqn5RwXos8FVq6EgwPOnKGhoTn/dqamxN2drFwJ+Y8DXV1y4AD278fFizQuDlFRUFpjSCiU3rrFOXSI9O9fnIciF2ncmDo4qPr4A0AcHJCbnoEePkxfv1beTiLB7dvQMjgAIG3aoE0bLQcpnTULDx8qySSRlET37UO1auryNNy/ry4FRVKSdN8+jhZpkwCAxyMLF0IsJu/f0+ho4uQET09ZJMqtW7dayHJsqEAGDYKVFTZupEFBOUEt+vqkQgXn6dOnNWuWlpYaEhacnJwokUgzMzMSkxK+BvhHRIZRSp89fxQSEjhp/EwLC03VdBiGYRiGYZgSYwENzE9u+PDhc+bMybvbunXrM2fOqGrM5XLLly8vv0AtICDgl1+KtEgEAB4/fix/t2rVqgDsdVHfDI+SIabYG4kZ5YvaK8MwDAMA+vr6WYWWTzEMw/z0du/e7ebmtn///qCgoKysLA6H4+jo6O3tvWvXLlNT06ScqeHiRM3OmDHj4sWLL168KLyLz+d37dq1UqVKJRt7yXz8qDSlfB768SPJyoLanApaEovFycnJxsbGatpkZmaK89ahqpBdvjxxdKRxcRCLYWpKXF3JhAnSvXuxdClNSIBUCnNz4upKFi4sxXoZ6sTF0ZQUdQ0opa9efaeAhmfP6OLF8vPQBoScsrRsFhxcbvr0VnZ2UFg4XrUq7txR1dlU3UVHkvukyE2hhkbioz8ePMe6ecjMzDQ0NASw9xTSFGOB8gmEOHNdQ0ADgGnDMbAb/t4Pv0BQClsrjO6HKj/qxSGV0tGjqa9v4T00NBQzZ5KLF2GSU0ija9euly5dKlJAw4INOHgWkXKZB289wo6jOLpeQ3kOjXhc7FmOF++w5RBi40EIbK0xbgBqemo+VgHNyio8GyrhcDe1GS67PebKTp0GBV5iizcriWaQSc/ArpMY3hf8gr+Tffr0SZYjJykpCQCfz69QocLgwYOnT5+uZEgT3THyMq5exdOn4HLRsCH59VdIJPD3ByEoV05jgI6WPCrixCYAEEvAU6wXURwpKSk9evTQ09P78OGDmZlZ/o7sbDp4MH3/XvGApCQ8faq+ikQR8Pmkdeuc90NjYwQG0iFDCrzzR0fT6Gg6fDiZN4907Ki0D7FEU/kkKRWLKYBHyQjMAgATHtrlJs4gEydi1CjcuoUPH2BmRpo1g9LPPg6HDB6MwYPJ06fSgQNVnYtkZeHkSZQsoAHGxqhXD6dPK3+cuVy0aJFfSOLSJeXRFTJJSdI9ezgbNpRoPIXFx6sLSkhKwubNUBPQkJSkvntSMPupZjweatZUyFFx//79hQsXajhRhw5o25Y8f06fPgWHQxo0wC+/yOIhjI1NqnhWU2gfGxdz4vRhn3evo2OiVqxdNGn8TDtb+6INlWEYhmEYhikiFtDA/OQU6uRlq/mCBwCoUKFCCQMaAgICgoOD8+7yeLzatWvLbg8tQx4lUwA7I+gfZYm+iox3DMMwjBoGBgaZmZk/ehQMwzA/wPTp06dMmfL8+fMPHz7Y2to2btw4b9rJMHdCK0XDVLsSOjo6Fy9e7Nq166tXr4RyabTNzc07deq0adOmko+8JOj9+xoSmMfE4OtXVK2qfZ+BgYHBwcFCoZDH4xkbGzs4OFhbW/P5/BUrVtSqVcva2lrNsSYmJuojHgA4tmxJ1q8ncXEQCmFjg+hoOngw/Pzyp6RSU2lICPz9ycqVaNBA+5EXEyEaq7kTVem4SxtdurTwqno3Hu+kpWWPgIB9kya1ffKkwMBGjsTFizQoqHBXO3QGHtTplS5RjGVJScehC3B2EnI4HB6PByAhWcOoEjU1kLGxxGJ1CdS/H3r2rMpU7QANDMTKlWTxYtndhg0bHjp0SPvOl27BpoPIKPjXVkYW7jxFt9G4tl9xyr8YvKph78qSdkIqVaIWFgqJ4q/UbBlg5wzAPCN50LOzZMyevF3h0QgOV9dhYCgePEfz+vlb3rx507179yC5p59IJPL19V20aFFISMjmzZuV9KKvT7p2RdeuABAeTkePpn5+SEwEIbCwIJUrk7/+gto3mSIplWgGX1/fHj16NGvWbP369VxugR7phg1K63oAKGY0A58PsbjAscbGpFkz8lduURaJhI4frzyOLSoKy5ahTh3k1VmQ41yRz9chIqHKURmbcG0deJBLz9DbFgV+ltHTI+3bo72mEjIAAHrxItR+JaHR0SQjQ0kpH4GAXrmCJ09AKby8SIcOKFSiKA9n2TIaFERfv1Z8tLlc0qBBgTJGmnJjEGXpTEqIXrgAtSmLaHg4SU6GfIiMPI2fO9ySPr8TExNTU1PVZF0qcK569Ug9rfKc2Fjbjh056eTpIzduX0lMTFi+euGo4X+4Vyp6WBbDMAzDMAyjNRbQwPzkFOrkUU1fuStUqCB/N0DtajClzp07J3/X29s77xfPztYoq4dQAeKEOBKFoWWK2jfDMAzDAhoYhvm/xuVy69WrV6/QD+4VcmdDPqlehq6Gra3tw4cPt2zZcv78+ZSUFEKIg4PDxIkTmzRpUrLxlgaBQEMDsVhlOfOCKKWHDx9evnx5SkpKpUqVdHV1RSJRampqVFRUbGysSCTy9vY+cuSIxn48PDw+f/6saq+lpWXt2rWfPXtWpUoVQ2trSKV0zBjq56dkPKGhmD2bXLiAohe5Kxpra2JmRuPiVDbgchXzInwjISFULvhbXgMdnTNWVr1fvWrQoUPD1q09PDxq165tZmYGExNMmoRFixAfL9+eguzW/T0dyouspGdg/2mS9+2PoyGcA9z/XKz55csanvZyS+orV67s5+cnlUpVVpGXE5uAA2cUoxlkCPDiHdbswsxRRR7vN+HkRMqVowUDGo40zkm1MfjWQSM7a/kc+1+DEV+graJsIV5/zA9okEgkw4YNC1IWTJORkXHkyJEtruNllSaUIut9AaDqNChEWx1OABLUHPg9UUp37do1d+7cJUuWDBs2LH9HVhbS0mBlpbyaQAmQatVQty6ePaNpaYQQ2Nvj999Jy/xyJvTkSar6DZaGhdHlyzlr1xbeVcFd18aOGxGqMqzPyo5rbMLJkOB87nthf3tNbw1qqE97A0AoRGqqQkADPXYMO3bQwMCcR/XECWzZgkGDyKBByjvR0yPHjtFZs/DkCaKiIJWCy4WjI2nalCxYUGC+X1PUmuYG8iMPCYFUCicnNcEWAPDli4au0tIQHa0yoMHGBnILipRwctLQvyYPHz6sWbMm0f7atUYI6dWjn76BwcVLZzIy0tdvXNG/7+CG9ZuW+okYhmEYhmEYGRbQwPzkFNKS6+npqW9fsWJF+bsfVa96UUokEq1evVp+S9u2bfNu8wjGOJGZXyiAdaF0gAPhl/63KoZhmJ8cKznBMAxTWFUjcAikFB/SkSaGcdG/53E4nHHjxo0bN+4bjK5kataEjo66uVtLSzg7a+wmPDx84MCB6enpmzZtatq0aUlGtGrVqlevXoWEhCjdm5GRMXjwYC6X6+DgUKNGjS1t29poXEm/ZElJxqMZh0N/+UXNzBNxcSFFqUdQbPTdO4X19PLq6ei8t7Y+5ez85vPnM2fOvH792t3dfcCAAQMHDjQ0NMSqVdKAACISAQAh7xxbBWW4QKTyXMGRfIAIhUIdHR17Jcu5C7C2KN4F/Tjp6do3MDQ0NDU1jY6OdnBw0Njx5oMIUb3iWizB1fv/moAGgEydSidMyAt2iTexvFmtmex2X5/rGDtSfgm4kSH4PGSrjQMxMcq/ferUqfeFSy3kSv7zCXKjFpREJ2RoCi4Ti/OLBfwIAoHg9OnTa9as0dPTu3PnjqenJwBIpXTbNly5QmNjIRLByAjR0aV5VhMTjBlDWrUCoPK3kBs3IFL9wgaIfHyYWIz4eBgbw9CQw8GvHY1O7k/NTJcWPsrMgtutnzGA07HIkACApyFqaMi2o5bGV5OBASwt5TfQnTvphg0FIiGkUhoQgJUrkZxMJk5U3o+eHmfdOqSl0fv3ERYGFxfSsKGSOIOC50qVSt+KREFicYJUmkJpnEQS8PhxUu3afD7fzs6uXr16Q4YMsbKyUuwkIYHOm0c/fEBCAiiFmRlxcyN9+tBjxxAWhsxMGBnB2ZnMmAFZzgONuUb09PJq3yjRuTNevYKqb3Z2dmTkSA39q+Xv7z9x4sS1ysJfSkvHdl1trG33H9opEon2H9oVHRPVvUufbxE/wTAMwzAMw7CABuYnl1owP62Jmq9SAIAqVarI31VaS1iNtm3bRst94SeE9OnTR77BIHusCUGcEGECHInGQFZlj2EYpog4HI5UquRnSoZhmP9npjxUNYJPGsQUD5PRttAkxX8XadgQ5ctT1Ys4ibMzLDRMR1+8eHHEiBHjx4+fMWMGt8QprF1cXFavXj116lSFmAZCCKVUIBAAEIvFQUFBQUFBn2/fvqCvX0HNzOWHDyUcjzY48+fTt2+VJoqAqSlGjoSmyO/SoWkG15TDGda6NenQAYBIJLp79+6OHTuWLVu2atWqvleucO7cwd27EApRu7Yvt3PGfL6arjKzYGRsFR8f7+DgMH4gbj1SWXjC2BBDexXzgn4YHZ0iNbC1tY2NjdUmoMFXU47CuERQWoTF3t9W48Zk4kS6aZNs3v1UvS4iLg9AvaC3rp1bku7d5dt6usLBFkFhKjuzNMevDfPvXrhwQaRmZn2SB9blJBIg630VYhro+vUw7A5AsqalwnHcKTcA0D17yIgRWlxh6Xv//v2uXbsOHz7s5eW1aNGi9u3b58y/ikR00CD6+DHEuUkO1KR1KQYTE9K3ryyaoYD09JxwK1dXGBmpr+MA5AaL+PrSpUtpYCAyMsDnE1tbdOzoPWxYUoLhvasZKckFvixY2XA79TEpV0EHwJnYnMQtJUrPAJA+fejx42oitIiTU4GXYWQk3bVLeV6HtDR66BDp0AEFF9gUYGxM1NfC6NgRz5+nCQQnMjMPZWa+FYmq8HgVeDwrLteUkCpmZl1mzbL28hIKhVFRUVeuXPH09Fy5cuUg+cwQAQF02DD69WuBgYWF0Tt3CmTp+PyZvn5NJkwg/fuTdu3onj1qklUQGxs1kR+kd2/88w+9f19J+RJZ6ZayZdVdsgoCgeD+/fsnT548d+7c8uXLu3TpUoxOAIBSevMmvXCBpKZSIyPSqhXp0KFwFYw6XvWtLK03b1+XlpZ67caltLTUQb+PUBPTIBAIUlOTbWzsijkqhmEYhmGY/1csoIH5ySUW/Hppqimba61atWQ/RMru+vv7p6SkaDxKZtu2bbdu3ZLf0qJFC4WUD/pcjHMifwZQACuDaR9bovufy27KMAzDMAzD/Ps0M4dPGgBcTaBtrf4lk42lgcfD4MFYtgwFI5Vz2NmRWbPUHJ2UlDRz5szr16+fOXOmcKmOYuvRo0e1atWmTZv2+fPn1NRUDoeTkJAgVJZGwjclpV9W1mMbG5V/9cfH07VrIRKhVi3SpAn4/MTExNu3b0dERHh6ejZp0kRH49S1NkxMyO7dGDOGfvqUP1sJoEwZMnw46d27FE6hBVKtGrWyUigeUYClJalZU3aTz+e3bNmyZcuWz58/Hzp06IMHD7Zs2YLc1PSWD8HhQE2IIwEsLO1kaQlqV0HHFjh8HqJC2eg5BM3roX2zkl3Y91e5Mu7eVdeg4CSinp6elgmuNBVpBJX+mwIaADJwIKlfn65ahaCgo836yjb2rWZDak9QaGmgh1pV1AU0VHaFi1yGe401zsquax066VrOMBRiGt6+RYPuyg+TefAA3zigIT4+/v3790FBQYmJiRKJRCQShYWFPX78OCUlZciQIa9fvy6rpyf96y9s3ChNSyM8Hk1PR3y85meAlpydIZUiMhIiEUxNiaMjhgwhvQqGDoWE0Hnz6JcviI0FABsbUrGiule1jL4+PX6crlmDqKi8bTQqCp8+4cGD1nv3VvtF759TaQmxEpGI6uoRuzK8zn2MTc25ALKkeJKcc0hXTYlbNHBxIXXq0CtXlO+1siJTpshvkK5bh0jVyU9iYqQbNnA2biz2cHzc3Sempr5OSPhVV3eqsXELXV29vFcpl4vu3Tmj8jOrdOvWbeLEib169Xr37t3q1as5HA7EYjpuXIFohjyFa45ER9O1a0n58mjYkFSoQF+/VjUqyuOpe6sghOzahfHj6aNHSEvL325rS7p1I7Nna7roAsRi8cmTJ/fv3//48ePq1at37tz548ePNjbF/WcOD6fjxtGPHyEQyF4S9PJlbN9O1qyBh4dC2wournOmL9yweVVUdOTjpw9sbOzat+msYpCiBYtnJiTGDxk4ql6dhkrbMAzDMAzDMEqxgAbmJxcl9xUXgMYvM2ZmZpUqVfLLXbpEKX358mWLFi3UH5WUlDRp0qT9+/crbF+6dGnhxiMdsT0ckdkIF2BPJEY7argEhmEYRh6llKXxZBiGKayNFVkfSgFcjQd1U53N+z+I9O+PqCh6+DASEgrscHQkM2Ygd/67sKNHj06ZMqVr165v377VMkZZe5UqVTp//rxEIomJiZkwYcKpU6dUtXwnEh3NzOynohI5jYjAunUAKJ9Py5XbJZUuDQoKDw+nlOro6Dg7O/fu3XvBggWl8NlXrhy5cAEHD+L2baSng8+HiwuZMAF233GdaJkypEIFqjqggVSsiDJlFDZ6e3s/ffq0adOmmzdvHjt2rGxjnepwtEOo6vlBR3uU49rm5c/btAAcDi7eQpxcxLuFKZrXx+7lxb2cH4eMHo1Ll2hwsPLdlpZkQoHp/IyMDAMVz0AF5TV9P7Uwky/j8O/g6kp27PicgXfPKQA9DrrUUHwWyWz8E74B+KAs4YuzEzYvKLDF3Nxc/WkNDQ3pRHdZ1QkoxDQUpSaIKlFRUdOnT79x44ZQKNTV1bWxsbG2tjY1NbWxsbG3t9fV1ZVIJKmpqUlJSQDS09NFIpFYLE5JSYmLi4uKipJKpZUrV65YsaKFhQWPx+PxeDVq1Bg6dGjt2rU5HA5u36bz5iE0NGeyVs04ih7AQlxcyLlz0NfHx480JYWUK4cKFRQbvXxJ//iDhskFmISH0/BwmJlpCFYyNaWrVyuphSEU0gcP6MyZ9qtXD5+k/N/uSTIEUgBwN4SDbpGuSQmybh1iY+nr14pRIBYWZPhweHkVaBwSoj5UhISpjrVR68uXLxMmTPjw4UO/AQN2f/3q/PlzgSwXZmZo0YKzcmWBY7KyPAMDH3bv3uXIkX6+vjtPnDA8dYr6+hbhrHFxdNUq0rChuooSAGJiEBmprjyHnh7ZuZM8fUoPHKDJyYQQODqS0aNRvrxiy/BwunMnDQ0lEgkcHMigQXDPDyHy9/fv1auXmZnZmDFjTpw4oTE5qwYJCXTAAKpQp0kspu/fY/hwcvBg4UJXlpbW0ybPXbV2cVR05KUr55s0bG5kZAxALBYLhdmEEH19AwAikSglNRlAYqLqwD6GYRiGYRhGGRbQwPzkAgMD5e+W1SJhnZeXl59cLtbnz5+rCWiQSqW7du2aM2dOfKFf5dq3b+9V8BusjD4HE8uS6V8ogNXB9Hd7YlTSrLcMwzD/R7Kzs3V1S/wDJMMwzE/H2wSWfCSIEC2ET5pWpcGzMqVJCVIDQ2Jm8W//e5RMm0Zat6br1iEigmZlESMjWrEiZ+bMwpPfecaPH3/37t1z5855e3t/u4FxuVwHBweFLx0Ksik9l5WlKqAhb/ErEYnI16+9pNKo9PRFlAIQCoV+fn4rV6708/M7duxYqQyXDBoE+Rzj3x356y86eDAiIpTsK1OG/PWX0qMMDQ2PHDnSoEGDZs2aeXp6AjA1hldVhESqjN2pVQWceHPZXC8ALhebF2Lkb9iwF9FxkFLYWGJ0X9T9pTSu6vszNcWkSfjrLyXpLgwNSa9eqFYtb4NEIgkODi5feIJQmTH9ceoqomKV7yUEjWoXb8TFR69fx+nTSE2Fjg6qVCEjRkBZfNLhqJz54g7WMFXxW5eZCS7swMCpePURmbkZK3T4qFIJO5aiYvkCjQcOHHjy5Ml01ZEHsnSMsiAGxQwNGhOraPprNjMzs3nz5l27dn316pWBgUF2dnZsbGxsbGxKSkpsbGxUVFRmZiaHwzE3N3d2diaEGBkZ8fl8Lpcri3iws7OztrZW2XtoqHTuXGg5g17UaAY+nyxfDlk4SK1ayg/OzKQzZlClA0hOJjo6VFnCGwCwtkZ2tpJoBhmJBHfvIioK9sqre95JynmSNNMQrKIdQ0Ny4gSWLMGDBzQ2FgIBzMxI2bLkjz/QqJFi4+xsDb2pumS17t2716tXr9mzZ587d06Wzof+8w9On6aJieDxiKUlGTYMBT8E6YYNOH2ahoaaSiRXKB375EkdB4fnLVroiwtlsFGLhoaSiAgNz6LYWHrkCJk6VUNfdeuSunXVPM/osmX07FlZTo6cEJxr19CiBWf5cvB4gYGBzZo1W7BgwfDhw5Ufn54OXV3w1VUpKnC6WbMUoxnydoWEYMYMcuJE4V3GRib9+gxevX6JSCQ8/89pQoiv38eY2GhZtUQ+X8fG2sbevkxd74YcDqda1V+kUgmH82//64thGIZhGObfgwU0MD85/4LVdl1cXDQe4uXldejQoby7Bw4cmD59utJSu8+fPx8zZsyrV68K72rfvv3FixdVnWKwAzaHIUSAeBG2h2NKOY2DYhiGYXKkp6cbGhr+6FEwDMP863AJWlriWDQA3EzUENDg9z778pn0+FiJQED5fJiYcavV0mvX3ehft/BaXrVqZO9eIGcCW/0M25EjRx4+fPj48WNjYy0iO0osTT5XtjLpWmdxN+NwRhkZnRMI3uVObgkEggsXLvz9999//PFHiUb5L+HhwVm9ms6bp5DbnFSsSP76q3Aq7zyurq6rV6/u3LnznTt3HB0dAWxahC/BeOenpHGVStj6F6ZO1hcIBPLbq7kVIR+DVIrHr/HqPXR00Kwu3AutMP+xSLduMDDA2rXSgAAie7ZwOKR8efz2Gxk5Ur7l8+fPy5cvr2WSkvKO6Pwrdp+ESKRkb1U3zPueT8PERDpyJPXxQV69jNu3ceECxo9XKF4gpjgZk3P7Nzt1bw/2Nrh+ALce49hFpKTBwAAdW6BrSyVpJ5o0aeLl5XXnzh2l/ejo6PTt2zfvboFoBoCW0/Ql39VV/f59+/Z5enrKJ320K1IylZQUOmsWfHyQmgoeD3Z26NOHdOmSM7xFi7SNZshDiJbVKCiAtDT1b9F00yZVE8YAqFAIIyMlSSzMzMiAAVR1OhwAiImhx4+TiROV7rydCAgF2QcXB1lK/jTTtbKyko+Tzot/MjQ0dHZ2btCggZmZmdrrAHR0yMKFkEhIcDDS0ujVq3jyRDp3LiQSYmEBLy8ybRpk31w0fhgZG9OzZ3H+PE1NJRwOdXDgjBkjn4SgsKSkpN9+++3o0aPNmzfP20g6dECHDqoefzp9Oj13Lu8FpUfIbiOj3xMTR968uc3U1KBIwSuJifTNG6rp4w9BQUXoUxm6eDHdvx8F38wRH49Tp2hmJjZv/u2332bMmKEkmiE0lC5ejC9faHo6uFxiZ4d27ciwYRqSzKSn0/fv1Y3H15eEhcHJqfCuSq7uZqbmySlJd+/fVNglEgkjIsMjIsNld+8/vM3j8RzLOJUr6+xawc3To6qxccmySjAMwzAMw/zsWEAD8zMTCATvC34P8VD9A1me1q1by9/19fWdOXPmkiVL5IvXJiYmzps3b9u2bVJliRCHDBmyfft2NVlhdTiYVp6M86UANoTSIQ7EXNtIcYZhmP93GRkZLKCBYRhGqRYW5Fg0BfAihaqZ8b92Lv3OlYy01Jy/YwVAWoo0OlwU9EU4erq5+oLX/xWbNm1atmzZt45mkP3BTynVmMxfX1eXG54zjSFx1JDT35bDmWdk1DMxvzRCVlbW/v37SyWgIW/MJe+q+Bo2JJcuYetWvH6NjAwYGqJmTTJmDDQ9jAMGDEhKSqpRo0bbtm27d+/esWPHy3u4A6fh1QckpYIAFDA3wS9VsH8lzEwgEAj09PSKN8bD57FhH76GIEsAAOamcHPBurmoofkL5fdD2rTBr79y7t7FvXsQCuHlRdq1K/wwTpw4sXbtIuRVWDMb6Rn45w6SU/M3cjmo7oHD62BQzEe06LKyaP/+hWcWaXAwli6Fvj7p2DFv4+1ERAsBwF4XTbVYfN+iPlrU19zs+PHjrVq1evv2beFdQqFw+vTpxsbGHTp0KLyXM2UKzmYV3p5HoSZIYWfPni3+S/71azp5Mg0IyN8SEIA3b3D1Ktm8GZSqCSZQycyM1KhBMzKIUEg/flQe8CIjEuHRI7Rqpa63V6/Uh0cQZ2fweDQgAKmpAKCrS5ydMXIkqVeP7tunfqQ0KEjpx1isEB/TAR6fb+1QxSZdkp3l7+8vlMuLkFdkJCws7MKFC/3792/duvX06dN/+UVTIhcuF9bWdOpU+vYtcvMc0PBwvH+PR4/Ijh1wdkajRnj4MC8ljyIOh4aEYPp02bS97KGRPnxIunQh8+erOu3WrVvbtGkjH82gHr12jf7zT354UK7t5uYjkpI8o6PXmZl11dfXsjdwOMTUlPI0/LBM+fwS/VUREEDPnlWMZpCRSOjduxeXLBGLxePHj1c87/XrdMEC+cAdGhGB9+/x4AHZs0ddtoZPn1SmAJFJSqIPHpDffiu8hxDSq0e/vQd2iERCHo/nWtG9gktFM1NzkUiUmJQQHRMVGRWRmBgv+wgWi8XBIUHBIUH3HtwmhJQr61yrppdX7XqWFlbqzs4wDMMwDPP/igU0MD+ze/fuyX87dXBwcFBTui+Xm5tbixYtbt26lbdl9erV58+fHzhwoLW1tVgs/vjx4+HDh1NSUgofa2Zmtn79+oEDB2o8y292+DsU/plIEWNTGJ3n8jP8cMwwDPMdCAQCfe1/aGMYhvl/4pEb7hWmOrO134fs25fT09MUZ5IkEvh9yD66M+X30Wbfanzfi1Qqffv2bePGjb/1iSilhBBCSKdOnXx8fFQ143A4zX777fzWrbK7ssgG9WENzoWmiCIiIiIjIx0cHPLCpksSlPDjwxoMDMiUKcU4bsKECT179rxw4cKqVavmzZu3Z8+ef3Z5vfPFkfOITYSNBfp2QvXcmIOIiIiiLWrPtXInNuxFYnL+lqQUPH2DXuOwe8UPqLmgDo9Hfv0Vv/6qav8///wTFRV186bicmE1OBzsXIY7T7HpAGLikC2ClTma1cOkIeB/m9+Q0jOx8zievYFYAgszjOiD2lVBV6ygHz4oPyAhAevXo1WrvMINR6Jznsy9bcHV5rt1RgZSU2FtDbXTsdbW1mfPnq1WrZrSLCzh4eGTJ09u2LChknX85coBvuoGYKVuzlIqlT5//rxBgwbqelAlMZFOmkQL18HJzKRXr2L2bDJ5ck6UQFGQ8uXJgQMEQGAg7dQJyn4Pyadq2l5uMBoacDjkwgXy8SN99AjZ2aRWLdSpAy4XKSkaCwcQFd8ULsSBAuBwGw0YM6+m5mdJSkrKvn37Onfu3KFDh3Xr1qmPjqKjRtGXLwttpdTXF6NGkQsXyNChOHdO5VNaR0dJIZ64OHrwIHR0yMyZSg86e/bs2rVrNV5Ivr17oeyZbEDIIQuLx0Jh74QERy7XS2PBFBk7O9SsSaytaWSkyjZcLmnWTE0f0dHRfn5+IpHI2trazc2t8IMs3bIFsSpK4ABIS9uydevkVasUFxSFhipEM+QQCum9e3TqVM6GDaq6pJmZmp/AGRmq9njVqlulcvWEhDhbG3u+sudqdrYgKjoyMio8IjI8NCw4KDgwO1tAKQ0OCQwOCTxz/oRbJY8G9ZrUqumt9HCGYRiGYZj/WyyggfmZnT17Vv6u9nHrixcvvnPnjnz2hS9fvsydO1fNIYSQ33//ffny5fYqijUq4BLMdiaDPlIA2yMwzgksSQPDMIw2RCIR+3GHYRhGKZ3cJMpiJUnEclw+k1Y4mkGGUvi+F6YkSUzN/9tFnVNTU3V0dDRmTShFFy5cULPX09Nz1Lp1E3MDGgBImjdHwdJ4CvQKJXvLyMiIi4uTj88mhCiNSPjxwQrfmIODw6hRo0aNGnXixIlmzZqtXbt2xIgR1QrlZRcKhT4+PtWrVy9q/x+/YMuhAtEMecKiMGERHp+Enq6Svf9CBw4cmDZt2vnz54uRraRZXTSrW/xTS6XYcQRnbiIhEVIKKzO0boKJg8Er9O5y8jIWb8aX4PwV+xdvoWFtHPN7QlQ/jWlAAP75h3TvDiBVjKvxOdt7qa03AUrprl24cIHGxEAohJERKV+ezJiBqlVVHbFmzRo1NWW+fPmyePHi1atXk/W+ClUnZIibGw0MzMlnoKNDKmhVuSQ8PNzY2NjCwkKbxgqkf/2FwtEMMhIJvXmTDBgAZSU11dHRQfv2ObcdHWFuri6ggcuFl5eGDjWmTpE1qFyZVK5cYLupKbGxoWoW0OvpoW3bwpsDs/BnQM7TqeWD83TTRVhZkb59UaOGqp5MTU0nTJgwZMiQESNGNGnS5MyZM2XKlFHakt64QZWVIs3Z6+eHTZvIlClkyxYMG0YLv/mreTwFAnr2LBk0CIVis7Kzsz9+/Ojt7a14SGIiAgKgpwdX1wKPM6XITRSkVH0dnUUmJhOSkx/b2KhplodUrgwjI7RsiQ8fVEUAkAoVEBFB+/dHRgZ0dVGpEpkwAZaWmZmZe/fu3bFjR3h4eOXKlXV1dWNiYoKCgtq3b79s2TJnZ+f8HiIi1HyYRUkkr+LjL3TvrrCdLl6ssqgKpXjwAMHBKF9e+ZgrVqTm5pBLkqRIT49Uq6Z6UNDX03csU1bVXl1dvfLlXMqXy6mHK5VKAoO+fvj47o3Py8ioCEqpr98nX79Px08ebFC/SfOmrSzMLdWci2EYhmEY5v/Hv7lEKsOUiEgkOn36tPyW9nnfwDWpW7fu2LFjtT9XzZo1Hz58uH//fi2jGWS62KCyIQCkibEt/Kf9wZFhGKZ0sYAGhmEYVSS5f1FyVMzoCbJoQpy6dYfJSZLnD9WlSf9PkEqlHPUVskuPxriBsmXLbt68WX7VKaWUqJhHyZNWqFsjIyOFZAPqTy1LHaGmwU8Q8dCrV6/Lly/Pnz///PnzhfeeO3euWrVqVmrXwSv110bExKnc6xuIHUeL2qU6IjGi4yBQnVWlGCQSya1bt1q1arVq1arbt2/XrVuCwIRiSctA28GYuQYPnuPTV/gG4OErLNyAFv0Rl1Cg5ZmrmLIU/kEF6g8kp+LxraTEwASoIZHQx49lN0/HIksKADWNc75iKycW0yFD6PLl9O1bREUhIQEhIfTePengwXT/flUHvS9U80LBmzdvZDfIeiUpGciVK2TrVjJyJBk9muzaRS5fVt+bTFhYWLly5bRpqeSMqnIAyMTG0nPnSJFeF1wuadCADB+ec1dHh7i5qRuAiwspWMdTiYoVi9+gbVs1eTVIpUqkUSOFjXFCDPlI0yUA4BodOPzvGfT6dXrkiPS33+iAAUqTFuQxNjY+cuRI165d69ev/0HVY3vypLqcExIJZM9VZ2dy5gx69CAVK8LKClZWpEIFdO5MypaFsmKmOSIj6c6dhTd//fq1XLlyurpy0VVv3tCePaWtW0t79ZJ27y799Vc6alT+xLxAQNUUCgEADDI3z6J0v+r0A3lIxYpk2TIAZOxY4u0NpR83FhYQCOiqVfTePfryJX30iO7dSzt1+mfmTDc3tzt37vz9999xcXH379+/cePGu3fvwsPDf/nll3r16r2Uz3WhNlnCNYGglaVlgQdBRn1RFVnqC1UcHUlZleEIAEj58ihKER/1OBxuxQpuXTr1XDhvxYK5y1q2aGtsbAIgPSP92o1Lc/6csv/QruTkpNI6HcMwDMMwzH8Xy9DA/LTu378fHx+fd9fQ0LCjXIlNjVavXs3n8//++29xbgVEpYyNjf/6669x48Zxi7rEASDA5HJk6CcKYEs4xjjBVOMrUiCgBw7g2TOanU0MDdGuHenUSflXR4ZhmJ9UXFxceU3zQAzD/ARihJj9lX5IBwArPlwNUNeUtLSEJYtoUi1vQlDVZH5KkiQ7S8M0dkyEpkzL/3rm5uYcDic6Olo+AuDq1au7d+9OSUnhcDhubm4zZ84sUiyy9vT09AQCgWwY7u7umzdvrlmzZt7enDCCli1x546aIvTvCu1ycnKytbUt0ki+Q8jC28+4+wTpWahXE03qKFl8XzoyMujBg3j5kkqlMDPj/P47ch/Sxo0bX758uV27dtnZ2b169co7IikpaebMmTt27CjG2YLUrWEGleL+C/wxqBgdK3r8Gn9tQkg4MgTQ04GDLYb2RP8u6g7Jzs5OSkrKlJs6zQwISAgMjBWJ4jmc5JSUmJgYX1/fly9fOjs7jxw5cuDAgT8kDLTvRNx/obhRLMFzH/T+AzcPQhZxlCXA4i2IU7YQmg+xWKzpCZz7VT2v3sRvatMz0Hnz6J07SuZHY2Lo33+TqlXxyy+Fj8rQNLmbkZGhNJRBhmwOAMrBqBwA+AA+X9X3JpOcnKykjIU2srKoxnISoaFo0gSfPyudRKdAgQfRxgZNmpCVKyEXJUYWLYKfHw0OVtK5iQkGDtSYgIFMmULv3VO5ht7J6fXoGR+j4GaAakbQL/jGQkaPxpMn9MEDFHyLy9LRC/P8JXrBsvAYTpiAhmcjXICIbIQLcuJdAOiKhbs3jzXIzn0FpaXRO3fQrx85eRKFJ8XzzkjIzJkznZ2dW7RosWHDhj59+ii2UF+AQ76BqSln3TpIJCQuDpTC2ppwudJCERiKlD3UX758cXV1zbtLz5yhy5YhL3eFWIyQEBoSgi9fyL59cHKCvj4xMNDwoqpbd5OVVcsXL3oYGBgSAj6f2NtDLKaxsXkvN+joEE9PsnEjrK0BgMcjBw5gwgT65AmScufdCSEuLsjIoKGhCmdY/OHDumfPLqxY0bBQ1SFTU9Pp06e7u7t37dr15cuXOR955uZqxvtYKGwgl84hR2oqTU9Xf6FKCnzIIZMn08mTIfeLYj4TEwweXOQcJ9op4+DUq3u/7l36vH336u69m77+n8Ri8cPHd1+8fNK1c6/mTVupj1NkGIZhGIb5ubGABuan9Th3uYZM+/btDQ3VLNZQpKOjs2bNmkGDBk2ZMuXGjRuFGxga/o+9s4xvImuj+HmSursXSinF3d3dFlhcX5xFl2Vxd3dnWVwWl+LuXtxKgbaUursked4P9TRSw+f/gV8zc+fOzTAzSeY59xz9vn37Tps2LW+xrCl0sMIiL3jEIUqCjb6Y4KSy9Y0bPHMmv3uX8rudAVy6hK1baf16qIzgFRAQEPiZePToUfv27b/1KAQEfjnuRmKZN9c3peGO+DoPU/u/5JsRGS9vRmCbH2sQmppjlCPVMvkqg/jRSH++rqwOqKsn0tAUAaokCwZGP/zjciJq0KDB+fPn+/TpAyAqKqpLly63b99O940/d+7csWPHhg8fPn78+Pzvjpkz1xjc3NwePHigq6vbpEmT0qVLIy0DApkUBtS5M3bt4mfPFHb4XiKZmrU8ZmhoOGzYsPwPtQB58Bzj5uHNB0TFAIC2FpwLYXgvDOiibstcwsePY8UK/vAhvXgpO3+eqlaltWuhrw+gUqVKFy5caNOmzcOHD6dPn25gYPDq1atevXp17dq1SZMm6f2cvY51u+EfhMREmBihUinM+hMmRgr2mJCgZkgF4qawZDMWLtka7j2fkz8AIA1rT60Sdy+W37yl8vpFlUuWLJGimGfme/funT59+vbt28+ePYuMjDQ1NU39YRsdjZgYPWZTZgttbWsjIxNX1yJt2zZt2rRy5cr5+ZWaT45dxN3HSte6v8DmvRjaCwAOnIbHR8XNgsk8EobWCFKxo5Qwgg/xeBAJAFoidFKh+QkJ4cuXlc72DgriJUtoX5r5xr17sl27KDwcgH6wcr8OAED6cwaFkRO5IkEGnRSpR3x8HkNzNDXVl1o1NGjcONy7pzAlIcsHgK4uqlYVLV4s74hgZ0crVmD8ePb0zKIqsLSk3r2pb1/147SwoDFjeMECuZqxl2WhA017HWza0/ODYcozDzGhuB4qGqKCIZUxQIIMYcni8AU7Q0+dDw8KCxPrhBuYBBlbfja3DzE0A4AoIEpp1X7W/vllvV/KLeTHjzF/Ps2apXrIXbt2dXFxGTBgwObNm1esWJElzka5Y0QqcroisTgjQiKvyrP3798XTU8w8fXlxYuhKImDPTwwfDgdPw4iFCkCT+WSGgMD8Z9/Htq5c2ihQgaVK0MiQZUq1KgRRCIcOICrVzkpiXR10aIFtW2bWeACHR3atInevOHduzkwkDQ1UacOrlzhs2fl9hAik62OiTlibl77/HmMHq3wuLVr1+7x48cdO3a8ePGirq4uunTB9etQoiu6n5Q0tFkz+aU6Omr/R1hLS9V3nYYNacQIXr8eQVlvQWZm1KMH9eihuvN8IhaLK1esVrliNS/vj6fOHHvy7FFiUuL+g7tu3Lo6efxMLa0fJPFIQEBAQEBAQKCgEQQNAj8t/v7+mV/Wrl07D52ULVv2/Pnzr169unz58vv371Omwtja2pYtW7ZJkybGxsb5HKSYMM6JBr9iAGs+cV87stFS0tTdXfbXX8j6ppCYyI8fo29fOnwYeZvAISAgIPBDERAQ8Pr167zd0gUEBPLDVE9+EIXzoXwkCH8XpubmSkMNCoTjwcisZkhHwjgTgjMh/JsVVhUnE+HXTFb00spYsUq8q41MRMYmoqgIpYIGHT1Rxeq6X2BoX5vmzZtfuHChT58+EomkdevWN2/elGvg4+Mzf/58TU3NP//8s2B33bhx48aNG6tpJBbTunXo35+z2WJ7SyRjIyKCM82cNjAw6Nat2//+97+CHWd+uHYPAyfDN9NPk8QkvPbE5KX4HIjpIwtsR3z6NM+cKT9NNjKSL15Enz70338pVauyZcs+evTozz//dHR0dHBwCAoKmjVr1tChQ1M7YQyaDLdLiMw0Zffhc1y5j01zUbMi5NBXV0dW20AtZ69h8YqT4d7zNB0Oi3QqAMQSP058LUl8eu/OuQaN5yfGfXZ2di5cuPDr16+1tbXbtWs3duzYSpUqpcsUZGPH8qlTJDen/ONHevqURo78QrOHc8je44hV7r6fmAy3q6mChqv3lAoMZBA9F5V0lb1X2lGhQtS5M4ATwanmNE3NVFn48JEj8PNTMWz28qL4eBDxiBF8+zaio1O6LRsRcU3FZkDFihUvq+hWucqBgcthOBLEtyJSl9hcY3sdVDeCYVCiRt7KlhoaZGHBypwPABDB2hqBgbR7N4YP54cPocLRIT4eZ8/y6NG0bp38qipV6ORJLFuW8PK1m135N9ZF/K0LBZco+1lDP+QWiwjF9OCqh5L65KoHV31kf9BBXbrA3BxLl/L79756ZufLNzpYt9M954qcdQ66lPEqFq9isScgc+FfhBItkGMBiTEkDr7vWz06O/jCNsUtbt8Gs1rzy8qVKz969Gjr1q3Nmzfv16/f7NmztbS0AEBtPogKfx0iMjdnb29Vmyvq/9OnT+mudbKFC1VYDvCrVzhxgtq3pwkT+PlzhboHAFShAqpUeTd9+vDhwylrYCv16IEePdQcnRIlaO7c1DZJSbING7I3WRAV1V1Pr562Nn/4gFu3qH59hT1Nnz7d09OzZ8+ehw8fpiZNULUqX72avVmwTPaRufz06fIrtLTIyop9lZvtiMXUoIHqd0MDBlDt2rx4Mby9OS6OdHTg4ECjRqFqVdUbFiBOhYsMH/rnW4/X23ZtDg0N/uz3adW6JX//OfWrDUBAQEBAQEBA4LtCeAQo8NOik9XkMFKtB6BySpUqVapUqXyPSDG/W2GlN17FIlqC7s95hStVMMzWiJlnzJBXM6Sv9PDAlCkKHjEICAgI/HTs3bu3Xbt2CnJSBQQEvjAVjfAgCgAeRaHbcy6ii3ku1DrX2fQ5IpkxzTO1bjHQHgPsKSART6JxPpTvRUHGAHAsCE+i+Vh5KvIzFN8LjHRBQ5xyC4YK1XX8fCVSJR4O9o4ahYv+DKkederUWbx4MYDFixffvXtXYZvIyMh169b17dvXzMzsy40kuz1DKk5OdPAgpk7lFy8QEgKpFGZmsiJFtjG/efRIy8cnKSnJ0NCwSJEiAwcOHDmy4DQC+SYhEX/Oy6JmSCcqBv8cQOtGqFy6IPaUmIhlyxSbfgPs7o7Vq2ns2JSXFhYWu3btCgsL8/f3d3FxyfxVYdISHD6rwFbh3UcMnoyLu2Cd9VbmWgSPXykdlJYm2jTIw5vJwsJNCPOep2mzRqSTqqcgDTvSsBPpNwZgWxgXd0T7+7339va2s7Ormq1+xv/8Azc3io+X7zc5ma9exdy5NGNGfoeYD0Ij1DQIS/tprjx0BQAm6syokviycLIiDwcdHfrttxQv+hPBqVdWeyuVeRNv36oZVkwM/P152jS5LIMZRkZnExI8lSRRurq6LnMYqKZnRTyNxog3/CyrLz4DvgnwTUCyVwJFag98xe0sqZl5qm1DTmneHM+fQ1l0JhFv386HD5OdHbp3F40aJduzh7y9+ckTJCUpaC+V8pUrdP066tWTW+Onob+117TtfghJ/3/M5G7in4jr4UiPQjIQw0oLJpow0YCJBrTE8IlnLYtGYbMbecbK4lj+HRppoK4JPsbjbRykObMw0BLBXhv22nDUgYMOHLTJXhsOOnDUgf78hawygIaDg8nfH3Z2avciFosHDx7coUOHwYMHN2jQ4MSJExYWFjR8OF+6pFQxY2hI/fur6rROHTx9qlTdY2NDigRtSUlJ6Tc68vRUdZASE3HmDNq3R/HiNGoUr1wpbzwAUNmytGEDgAoVKixdunTmzJnm5ub//POPQ97cQL29ERoqt8xTItkVF/c8RduRkIDbt6FE0EBEW7dubdiw4caNG4cNG0YbNuB//2N39yynqEi019CwkIGBpq6iL4KtWuHFC8WnNEAuLpSTRNoSJejff4Gv5EymjOKuJadNmjt15riYmGiPd2+uXLvQsH7TbzoiAQEBAQEBAYFvgyBoEPhpcXZ2zvzyv//+mzp16ncYOCcmLHGldk9YynCPQv2HbKKBYnow14SxBow0YKwBveAAY7uqDf3Co/SMovSMIvSMIvWMonUNkzS14jW1taQSbQM9S1+Jo4FGYR3YakP83b1LAQEBgQJAJpNt3rx569at33ogAgK/IgtcyFDM6z4hQQYAH+PR8zm3tUQdE3KP5tBkrHSl0nfU1BwiG+boO4rF1dR+LDQx3ZmMNVBKH43MMLYwfYjHIi/+LwAMeMWj/RO+VJkslRlc/Xrop5WEVAgamrc3+PA26fXzRFm2NlY24t7DTL7Q2L4yxYoV8/b2lkgkJ0+elCgr7AHv379ft27dtGnT8rm79NQJedVCpgZyS9LbU2IivLyQnIzChUWGhrOByQkJjx8/9vf3L1asWJkyZb63nzCb9+PNB6Vrg0OxYD0OFYTWmk+c4A/K9ySR4PJlpAkaUjAzM5OTpwSF4uh5pSERnt74exF2LsmycO5Y3HkMHyWlyTKu6JG/5KuAYHj5Qpb4UqRXV2GDj59w87Fhp+YVKlSooGA1Mw4cQHY1QwoSCV+8SOPHQ2GRLzcwY+cRHDyL8AiIRDA3xYDOaKvOfASAWF31Pb2BcyFVzfzIZo7Tsq3ScfKngbExtW5Nf/8NwC8R7lEAoElobq6qNzIyUvMRpaXF587xvXtyEQBmItEiY+PRERG+2erNjo6OK1eubPUWyE3eBANrP2H2B07KZqWjSUhmACBDU6mR1cFAHAxkIw10scZwR3LO2X8pDRmCq1dZiZALMhlkMoSFcVgY5s3jNm1Ey5fLRozA/ftKe4yO5m3bKJOg4V4kNvryyeDU0eaEGCli4oEsp236nS3jjNESoYkZulpTC4tUGUecFM9i8CQaj6P5XRwkkTJZqEQzQaaXLDMWUflimuVLaFpowkEH1lpKC8+sJLAgA4lE6TWlCEtLyyNHjkyZMqVx48Y3btwwsren7t150ybExMg31dSkpk2zy0EyQ6NH48oVfv5cwTpNTWrTBo6O2dcYGRllzNtR+wbTBka9e1Px4rx4Mfv4ICwM2tpkaclVq9LMmSkhPpMnT16xYkW9evX27NkzceLE3bt3Z+9MIpFERUWp0gLKZHLXkY9U2jE0dJaRkXW6f4wyAQcAQEtLa926dW3bth00aJCGgQH99x/+/RfnziE4GDIZzM1Rp87hI0dmZ/0ISIcGDcKNG3z9uoJED2trmjZNPgTk+0ZfT3/OjCVzF0wNDQs5dHRf6ZJlray+WaiQgICAgICAgMC3QhA0CPy0NG2aRbP88uXL48eP//bbb99oOKqoY4IVrvSnB6fMPIiQpM6AzIQNuk1DN5VPWt8hZfaDjgjF9VHJEFWNqbYxnIRpiwICAj8Lhw8fNjMzE/ImBL4E8VIEJgGAhRYMvqVR9/eLBmG6Mw20xyZf3uWP0GQwcCI4Y2qsWjUDAOMrDHWyhpQ2KYQkwzjr7xVnXWwqSW0tMfAVx0vhnYC+L/l4BdLM3GVwMJKSYGX1Yz2tLhB0xBARZIwEGaSsWORKhKHjzPb/G/nqWUJ4SGo9TUePHApp9hpqYmn9k1wAGhoazJyYmBgYGKi65dOnTwtkjwqlDMpUDukaBSJiZhQvnnmtjo5OzZo11e/x339x9iyHhQEgExM0bUoDB36FrIEbD8BKMk1SUCYFyC1844bSWeYpDYKDKT5edeV+2yE143n+Wt5p3sEWM0Zh6nL4y89hRrEi2LY4v8fY+zPCIkGahWRJ79MdGjIjleHpa3RqrmR7T09VVuoAPn3imzepab6m8EZGo+tI3H+C+EwznG89QoPq2L0c2iplZHZWajpPt8QY3A27jyk4zulIKlWl6SexaBGeP+foaNLUhK0tDRqEOnVSGpxMy5uoZwrVIUTUsiXv3Ys4pWEYZGmJK1eQqED88puurq1YPC4y8p1YHBwXB8DKyqp48eLLly+vUqUK3r5R2KFCiUNYMoa85vNpc9d1xRhgh/aWVP0pAATUpzexOBOCg3od3tbpkNImSoJ/PmO7H/e2xcQiykMq09HQoO3bMWoU372rKk4CQFwcTp7kkiUpIEDNR3iaUcr5UCzy4odZe3XUQVdrFNIlay3YaMFaC4kyvI3Dm1i8i+M3sfCIQ6SqSxlmmihjgPaW1NEKZlk/uvXEqGGMGsaIj+NNS8O93iclZzonA6+RV2mtxqNNNTVVCr/KlAGRgtp2OoaGObFnyAwRzZ8/PzIysm/fvkePHqUxY6CtzXv2IHN4hLU1tWhBs2er6UtLi7Zvx6BB/OxZlpueqSm1bEnZIxUAAPb29h4eHqkvshqUKiBzg2rV6NAhCg+Hry90dFCkCGlkXDwGBgYpIj9ra+tKlSrFx8frZr3HymSy7t27nz59ev78+SNHjhSJFCmYChWCuXm6imJvXNy4yMgJhobDDAxSG2hqonr1zFvwuXP47z+OiAARWVrSwIEVqlRxdnY+fvx4p06dIBLRwIEYmOGGcvDgwYjISKWP+EQi2raNx43D9esZNj9iMbm40LRpypwhlBIezqdPw8MDxsbUqhVKqFMvyWR4/Zo/fyZra5QuDY0CePZuoG8woN+wJSvmJiUl7flv+58jJ+a/TwEBAQEBAQGBHwtB0CDw01K8ePEGDRpczZS0N2vWrPbt239vM5xS6GuHCoa00ZfPh2YybMwTCTI8jcbTaGzzYwB22qhnigam1MgM1sL8RQEBgR+W+Pj4SZMmbdy48VsPRODnQca4G4lTIXwxDB5xqUEGAArroKIRahtTPVOU0P+mQ/z+sNPGrKI0tjD+eM1uim3g1WN8hZVpGjKrGVTQxgI7S1O35yxl3IrApHe81JWQmMiLFuHWLU5x7zc0pGLFaNo0FCmSx4H+gBCgK0KsFADiZUrVOSIxegwyjokyfHg73t9XYmAoqlhdx8Hpp9J/vH792s7OTktLS5llQjoymcrifFby9lNC9Vapmobcw/PmpftpM4BHj3D2bIo/9hdFmdtBOvEJahrkEJIoSUZJRyZDUpJqQcPLd2r2EhmDsAiYm2ZZ2KMdnAthyjK890ZwGMRi2FmhbHGsmQEbyxwNXgUG+tDRRrx+c1n0cYWCBgBmxko3Z19fREer2oFUCk9P5EPQwIyuI3Et24z9mFicvor/jcfelao2/3MALt9BcJjitcaGGNoj9W8HG7RugO2HIVE0Vdu5EBb+DRgZ0bx5UOL6fjIk9Rxpa6nu2qxalVxd+ckTxWs1NNCkCdzclG1dXUvrhqWld/Xq7t27A6hSpUrhwoUB0ErFagaFvI5Ft+fslWYEUMUI/5TKEpykQShjgDIG+NuJXsbgeDAfDoJnHABIGNv8sD+Au9iguw1VM1Lpy6ivT1u30qNHsj17EBpKd++yMiVHfDwOHEB6mVkZMtnFMCz4KC9lqGOCIQ5UPjb58e34iHCZ1FrDoZ6uhaEYgJNuimdG6ijDkhEuQUTav74JuBOJysZoYAIXPXkRQ3aYsWlp+LvX8gkCiQn8wj1xx9qIgX+aKtwwBWrbljduzCI1kGvg7Jw3U5OVK1dWr159x44dffv2pWHDqGtX3rGDX78mqRROTtSvn0JzBQVYWdGRI9ixAxcvIjISYjFsbGjIEFSurGwLa2vr69evp75wcMAb5aeiWIzsinBT05TQFmWUKFGiXr16bm5unTt3zrz877//Dg0Nffjw4aBBg44ePbpx48YS2Qv8urrk6sre3gFS6R8RER8lklMWFhUzyUzJ2ZkaNEh9ERfHQ4fy/fvpPhMM8O3baNRo7Jgxs+bM6dChg5xs4vq1ayP++MNt40ZxfLzSs1dTU7RqFby8eOdO+PtDQwMNG1LbtrlTu0qlPH06X76Mz59TBDH8779UqhQtXw6FYRzMvHo1TpxgX1/ExbG2Njk4oFEjmjw5/7KGYi7F69VpdO3GpVevXzx+8rBihSr57FBAQEBAQEBA4MdCEDQI/MxMmjQps6DhyZMnBw8e7NKly7cbkSrKG2JDSQLglwjvBEQkI1KCKAkiJTj3IfJ1otgwPtoyMsQoPsokLso4LsogPkYnKUEnOTFRUyvB1CKkbUdviaZ3AoKy/sb3S8T+AOwPYAIqGqGlObW2RGmhPCMgIPCjMX78+GrVqjVp0uRbD0TgZ+BJNA4E8tEg+Ckqy3knwDsBx4IYgJMufrNED1sqrve1B/k9Y6yBPWXpdSxuRuBaOAcm4Q8H6vcyFxVZFZqGHNLMHNOdacZ7BrDlM8pqJPQZ04WfPMmYfxkayl5e/Po1zZlDv9Ktw0gjVdAQJVFjN2JgJGrQ4mt9KYyJ4cuX4ekJGxtq2hSW+a4Jq2Pt2rU9evTQ1NQ0MzPz8vJS0bJIbiQvaqMlvhCKd5qUJPb1BSBNKatIJPzwYeYJrEo3zB8G6s4aw4I6rbJmCGaHDA1hZKS6jdoSklgELUWy7xoVcGkX/IPg6Q1NDZQqBiN1Nd8cUtwZtpaIDOmT7Ntew3IaIH+hmpmgVQOlm5OFBevqqrHHz+Vcczm2H8Z9JcYlMhmu3MX1B6hXVenm5UugYzPsOIKEbPn1YhGa1UWTTKXVldMQEoELNxCb9Q25FMb62bCzVjXOsGTciQAAEaGlhaqWAEBEixdjwAD+9EnBqqpVacwYPnlSdR9OenpFOnXKvjwneRMvY9D6CYcnAwABowphmnOqvZBCVURpA5Q2oMlFcCMcS735ajgAxMuwww87/NhUM8W3gGoao6IhtBTGfFSuLKpcmS9e5GvXVAyMP3+m0qVVNLhSpt7CPjPuP824jeiI0MUaQxzIMVm2fV349Y9J8XGpa69fiHMpobl5b7Ps/Tx48ACZNANjVOwyG7cux3u9z3Y+pYyf8eZF0tuXicVLayvd3tiYWrfmf/5JF4FlwdaWFAYP3bvHmzZxUBAlJcHUFDVr0vDhcuVwTU3NHTt2NG3atHXr1hYWFjAzoz//zOP3G7GY+vdH//45acvMFy9ePHr0aJcuXaZOnVpu9Gh+/BihoQobk4sL9eyZhxF17Njx2LFjmQUNt2/fPnTo0NOnT01MTK5du7Z+/fp69er9/vvvY8eOdXFxybytbPr0bTduTP34cZC+/n4zM63Mwj4TEwwZknokmXnQIE5XZqQTHo5jx9qIREv19bds2TJkyJCUxXEREQt/+23LnTt7HRwqT5smW7KEnJxo/HhUqqT4PTg5KbO4UA8zDxjAV69mSceIjOQ7d9CzJ+3ahUKF5NsPG8YXL2YYvSQm8vv38PLCmze0c2f+NQ0d23d55H4vJjbm0LH95cpWFH95TyYBAQEBAQEBge8HQdAg8DPTrFmzWrVq3b59O33JjBkzOnXq9J1/6bfThl3WX+J/2+txixacbieYDapVi6Z2S/k7UoLnMXgQiTuRfDsS0WmGhQy4R8E9iud9RDE9tLNEe0sqb/il3oWAgIBAAbJ69eoLFy7cu3fvWw9E4McmSYaDQdjwiZ9nCzjWINhqQwQEJCEx02xtr3is9MFKH65ujKEO1M4SGt+j09O3oaQ+SupjkH3qEen3MhfbKlQz5NCeIZ3RhfAsGoeDAOCvjxpFYzVrZa/a+vpixgyUKQObXyVs2EQD/okAEC6R/0r5bZBIePp0vnYNvr6QyQDw8uVUqRItWwbDL/VN9MWLFwcPHnz16hWAmjVruru7K2tpZ2c3YsSIXHX+laUMqpE6OIh9fcW+vtK0qaKsKEEjzyYQCmnfFGeuIlFxbREAXAvIFYV69uT//kNAgLIGXLKkWs+MRtVx0A0S5TYclmaqFBi2VrBVF6CQWzTEqFcV77wqSDTsZNGnRIbt5BqUds16DCMjedUqvH6NlLnIVaqQrS1/+KB80LZUr15+Rnj4LOKV+3BERGHzPlWCBgArpkFDA4fPIiCTl4+lGVo2wLpZWVqKxdi3EvtOYvsR+AVCIoGJIcoWx/xxsDBTM87TIUgx8ahmBPVBDABKlqStW/H33/z2LRLSjEQsLalWLVq2DBoaqiesA2Arq7x9CwhNRudnqWqGqKdvAcx5ijlynStRRdQ1RV1TuhyG2R/4cZo3R3gyzoTgTAgD0BWhkhEstQCJRKShUduEuljDKP1p34cPWcqx2YmK4ipV8PRp9jyOq6XrLuz4571iGRPBdUToZ4cxhchWG9FRslXzwvw/Z3GYvOze+rKSO27VqlWRImtQhN8nyaPb8RHhMksbcbU6umYWWR7aPL4Xn6z8nhMfJ7t5MU6VoAGgiRM5MBBnz6bbAKRib08TJ8qHCDDzhAl85gwiIoDUWBPcvYuzZ2nTJhQunLlt2bJlU1QFX81JTiaTde7c2dfX9/jx456ens2bN+/UqdO8Tp0M9+9XEDJiZ0dz5yrWbamjdevWkyZNkkgkGmmV+GXLlk2dOtXExASAWCweOXJkjx49li9fXrdu3cKFC9eoUcPW1paZvby8zpw542xpebpSpQoBAVnCPmxtqX9/ShNJ8KFDrOSUgFRKly5tmjWrweDBFhYWzs7OJw4d2rx8eV2R6IG5uV1SEpKSEB3Nnz/z4MH05595E22ogDdu5Bs3FF4+/OED/vyTDh/OsnD16ixqhkxvhO/cwfTpNH9+Poekp6fftnXHfQd2BgUF3Lx9rX7dRvnsUEBAQEBAQEDgB4IATJ8+fdasWWqbCgj8iFy+fLlx48aZl2zbtq1fv37faDh5h3fs4MWLFUdg2tmJtm5FmTLZ10gZz2JwNQyXw/lOBJKzPcYsqotettTHDhY/lcewgIDAT8XSpUs3bNhw+fLlwlmfHn6f+Cfin898KwL+SdAm2OugihHqmVAtE5XOwAJfGAljjz8WerGcJYOlFtpaoo0F1TKBrii15etY3I3E9XC+Fi4f+VxYB385UU8bQdagmBwqEnKrZlDh5RAvRRN3fhEDALYRgZent7aJUBTG/ttvojVrcjK2n4DWj/lmBAAcLU+N1JUDvzhSKffty7duZQkFBwBQmTJ04MCX0DQkJCTUqlVr+PDhAwYMABAVFVW7du0XL15kb6mpqTlw4MD169cX+BgKnMxGC+kl/BQRQ4pJQ/rLzEvk2it8mQdkMtTvgYfPFK8tZIdLu+Bgm7e+5eEpU3jv3uznDwBycqKDB9VqleITULsLXnsqXisSYUx/zBub/5HmjvgENO+Huzf/k4av0yqcZWpy0cJw2wKnNC9zdnPD4sX88WNGC5GIjI05MhJK0lKoTRvasCE/w6vRCU9fq2pQtyrO71DfzzsvrNmB8A8hZgkB+namPYbZl3HNz7jk6facz4QAwFwXGpkzX38AkMn4xg2cPs1xceToSN27p4cC8KJFvH69sgMLMzPR3r3IZGaQ7qyg2qGBgS7P+HwoABhr4NOjtwra5MDjAcCdSBwI5DMhqcI1ZeiSrIO1qK8d1TAGnzjBI0ZAxfWurS06fJiXLEk3cojQNz5Wve2eup0fFs2IRNFOkzKkS+XWLQp79SRjHPc9M6Q51YudqNVQr8cgYwCxMbLAzxIGuvXKsObILGuIDJft3BDh8yE5Ljb1yBsZi1xKavUeaqKlnXq/Wjg55NNHVdmcxUpqjZluruqgAEi5oHbuhL8/JyWRvj5cXGjKFGT7icGzZ/OOHQrtHKhkSTp6FPpZZFCRkZFly5bdsWNHw4YN1Y4hn2zfvn3VqlWmpqbnzp3T1NQEEB4ePmHChLNnz679/fe2T5+yl1fqyFOyt+bORdmyed5d7dq1x44d26lTJwBSqdTS0tLDw8PCQt4RJTk5+fbt2w8ePAgJCQFgb2/fsGHDMmXKIDaWV6zA06eIiYGWFhcuLPrrr8wHnHv2VGDPkJnffrvx++/Tpk2LiIhoIJUOCA0tqzAzwtZWtHOnvDAlf3CrVvz8udLVBgai/ftRvnzqS5mMmzXjtwqu7lQKFxadOyd35uQBqVQ6bdbfwSFBJsam82cv09QUkmUFBAQEBAQEfn6GDRu2ceNGQdAg8PPTpEmTS5cupb90cXF5/fq1Rr6t3r4+vGgR792LsCxhpOTggMmTqW1btZtHSnApDG7BfC4UMVkl5npiDHHAX4XI8Mc7KgICAj8506dPP3To0IULF+zt7b/1WNRzNxJdn3GEgrILzDTRygKtLKihKfS+a5+gn5CzoZjqye8yTTvUE+M3S3SxpnqmqoQmSTJcCccefz4TiqRM1Y1ielhZnOqYfLkh/9ioljXkwZtBdTiFTwIaXIsJ1dIHUM7rxfFF3U1iI+XaUKlSdO6cik5+Jka84V3+ALCkGA1WlO/8NeGFC3nTJoXVaADUsiVt3lzAe2Tu379/XFzcf//9l77wzZs3Xbt2ffHihSxTndLIyKhNmza7du2SS+bOQnw8wsJgbg4dnYIdZ65QpkiQEzRkX/KFBA0APn5Cpz/w+r38cntrzB2Hbq3z3HE2pFIeMYIvX5abO05FitDChahVKyd9/HcK4+YjJFx+OQPVy+P8Dmh/i3pQVAz6jZee3FaCrLeK9eoB0NNFueLYMh8uTmmNbt2SjRqFIAU6LdLR4XSPgczLy5alAweUhsrnjFqd8Vil6U796ji7TX0/7OaGzZvZzw/R0dDVJRsbtGpFI0dCna9GToiXwekGJ8gA4GkNctJVt0FOSEjg337jl4revFiMdu1Eq1fLLaaVb9RqEVb5YPp7BkDAf+Woufqyu3rexeFuJO5E8N2PYe91lYrXSuijqV5ChdXzKj66WiTIW2EbcnamS5eQkJA4aMiFJIP91dudr9gkUSPjqtAWoY8txhamzK4/EWHSRZNDoiJTb6rpaoZqLidS/rC21Rg01vTQrsjAz9KoCBnAhsZiG3vxzqMtUhqkaBqio2SrZsvbPAAgQpFimqOnmmtoEoBFU0J8PqgSNLiW1ho9NTdHNjER2kocHfz9Ze3bw99f8Voi6tePZs+WW3z+/PkBAwbcvXv3i/5mef78eePGjQ8ePFizZk2trKYLV69eHTx4cLmyZVd07+7g7Q1DQ6pdGyrDRHLC5cuXe/fuff369aJFi7q7u/fp00ehQDDPcPPm/OqVigZUqxalfKC/fi3r0iXFM0NxyyZNaFsObkw5JCRE1ry5wttvxh6HDKGpU1NfvHol69hR3v8jM2Ixbd5MzRSkseSW23evb9u5GUDX33s1adQi/x0KCAgICAgICHznpAgahOqlwM/PvHnzMgsaPD09t27dmp7A9wNBEyZQs2a8ejU+f+bERNLX52LFaNKkHFooG2ugoxU6WlGCDJfDcDyYT4cgSgIAcVKs8MZef17qSu2+eKKxgICAQE6ZP3/+yZMnr127Zvnl09bzT0gyer1QrGYAEJaM3f7Y7c/aItQ0RlNzamYOV72vO8RfjDgpLoZh82e+kamIZaOFoQ70P3uY5OBbsJYIzc3R3JxCkvHPZ97ii5BkAHgXh7ZPeLITjXOC4NSQnciGpEygkLekCeMrrELTUEgH/15d36nxnxKxxjOnMk1nHN+6fkQ5ryxP2zk6mmQyqKhb/0SU1KcUe+wn0Yxve4bKZLh4UZmaAQC7u1NwMAruDi+RSEaNGvXmzZvMX/4BlChR4u7du7Nnz75+/XpUVJRIJEpJmmjdWmnhnY8fx/bt7O+P+Hjo6ZG9PYYNo6zGb98JKakTOWkpHzzh4QEdHdjbI/d5fEUccWEnRs3G41cICIZECktTuBTG3HGomveZwIoQi2nDBhw7hn37EBDAUikZGnKpUjR5MsxzWrzs2hpJyVi0Ce8z1XP19VCpZOTMP3xu3QyWyWRGRkZGRkb29vaGXywJRQ4jAxxZL57vNHXz5ln1W10yNEDnlqhXLVOtn5kXLFBWTuOEBNjaQiSCn1/q5Htra6pcmZYty6eaAYCFKQDocXwcKZYJ2MhPz1Y0wrlzed++DIvBuDgODYWHB9zdaevWPJx1cvgkIEXNUEQXqWoGmQy3b/OZMxwXR8WKUefOub696OjQ5s0YMoRfv87iM6+nR3Xq0LJl2bdQq2a4F4k5H1Kvu1GFUCBqBgDF9FBMD73O7eDFiwNFOo+dKyRqagMIMLHaW+f3Z06p9o1vYvEmVgfd56A7TGMjKn54WvHjswofnxsmxkbqGSVqaMXpGkTVrp/8WcMnXv/k8N1hWTUDWpD1tqO/nET22Ur/r54mqVAzAAgLlqyZHxYZnnEYI8KkEWHSljVPnbnTGkDVqlUfPHiwa0NkdjUDAGZ8fJd8aFdUt/7GAAwM1XyCG5vk8oxSpmYAePt2pWqGlJE9fJh9cbNmzUaOHNmiRYsLFy7Y5D7lSiqVvnjx4saNG8+ePXv//n1YWFhUVBQAkUhkamrq5+cnlUrXrVs3derU5cuX169fHz4+7OFBhoYoXTrlkm/QoMGzZ88WLVpUadiwCRMmjOrXTytPMRNyNGrUaMKECR06dFi/fv22bdtUfG5+aXjvXhVqBgD48AHMBaKXAoDISAXhEXJDOnGCP3+mOnWoc2f291elZgAglSKz104+qFGtzplzJwMC/U+ePlqjWm0DAyFKVkBAQEBAQOCXQHBoEPglaNWq1ZkzZ9JfWllZeXp6frVnVd8tCTKcCMZqnyxR4l2tsdSVjASxk4CAwLfm7t27nTp1evToUR6eCX4T/n7Hm30BwFoLS12pjAESZXgTi5sRfCYEnxU9EHPUQT0TVDehGsYoLogbCoLwZNyJxMMovheJB1FIzGSrYKyBsYVpiD1081pDiZNiky9W+HB6DkVfW6wsTiJB1KAIOZlCUH3SFgGAjBEvg37a/4JPAsreUT9NXLVJAw8evCfGYOTAJTISAdCSJk8+tHTk6U0iTj0DqGhRuno1D+/iR+RBFJo8YgBFdPGkxjc9O9+9k7Vvj+hoFU1o0SLq0aNA9ubr69u7d289Pb19+/YZGRnlpyueOJGPH0dMTJalJibUtWvGXMyvBWWqzSh0aEC21AllDg0pSzI2L1kSGhpkYYFq1WjatLz5YMclwOMDEhLhWgRmJnno4OsREY01O3DP3d/n3YmowAsJ0Q/jYsMKFy5sZWUlEokiIyOjoqI+f/4sEonKlClTt27d33//vUqVKl96VBKJpFSpUv/880+9evXk1z17JuvaVf48zIy9vejgQb57Fx8+wMGBmjUrGHnQ/fv+01fHvPHR4YR46HiJCi3SGn1bXDV9vbkpjm1CFQWBhxnw0aM8dariwESxmPr0yT7BPbfcjURzdwZQ3RjnKxGePuXJk/ndO8THp7awtaXGjWnu3FyLJ5KSeM0a3LzJ0dFEBCsrdOlCrVvz1q24coXDw6GpSRYW1Lcv1OUL+CWi4UMOSAKAasY4XZE0C/CuLJVy8+YKLe4fFym3s363w3U6Rmvl8ftlZb83XWQBv3dtYKGleMRnj8Wc/C/19p4iaMisZkDWBAq5tdZ2GievtwJw4dzdhZNDoyOzGkhmwspOY9piS5EYj+4k7N4UkZSo+AuDviGNmGhWyLlgvFZ48GDO9PhIAQ4Oohs3oMj1c/78+Rs3bly/fn2bNm3U7igiIuLx48e3b9++devW7du3bW1t69SpU6VKlaJFi5qbmxsbGwOQSqXh4eFr1qxJTEx8+/Zt+fLld/TujVWr+NMnhIVBLIatLZUtSwsXwizVqMPT03PMmDGenp6zZs36/fffxfkWDwHYtGnTpk2bbG1td+/ebWpqmv8O0+EePfjGDVUt2rcXrV0LgIcM4dOnVbW0sRFduoT8fQHIICZG1rgx/PzUtySiYsWoTx/ZvHkZ95/siES0bh3l4MTICU+fu6/dsBxA/bqNe3X/X4H0KSAgICAgICDw3SJETgj8Qjx69Khq1aqZJyTNnj172rRp33BI3w8MHAnCVM+MWPEiuthemir86noPAQGBb0zr1q07derUv3//bz2QHBGejJJ3OF4KAAeymQkz8DgKbiF8PhQvYqDwWay1FuqZopEZNTWDpZCFmkvipPgvEP8F8P0oSLMdX01CXztMLkLmiiJ3c4t/Iga9znB9GOGIeS6CokExsz/wsrT50GKCow60CJ8SES+FjRbKG6K4Pjb7pk6xVY0aQcPWrTx79slKzYcNXh6rk1qUrfPm7oZNfzqEfgZAtWvT/v35fDs/CsmMQjc4TgoAr2tlcQj/2ty/L+vcWWkaPQCARo+mcePyv6uDBw+OHDly9OjREyZMUBUhkQN440ZesUIu4CAVIyOaMYO6dMlP/7mCss40zSxHgDJBg7GxOM0wP/3nT8pWzMynT4vS5tembw6AypShPXvS62E/JZGRkePHjz906FDLli1btmxZo0aNokWLZm8WERHx9OnTixcv7t+/39DQcNy4cd26dcvnSaWaLVu2nDp16tixY3LLedMmnjtX1ZaamqIDB1CgqgtesoR375ZLOQwm8380+8zVHgtAQwPd22DzfHX9tGnDT58qXV2okOjsWeRvgsGZEHR7zgCam+OA9Ils6FAFpUexmBo1oq1b8ztpOzCQBw7kFy+yWM4YGVGDBrR6tTLBREASOj7llzEAYK6J61XIISW7RirFrVt89y5EIqpVC9Wr59Gv4t49Wa9eUJQ8kkK8pc31XW6P9KweR8E9isMk6g+CY4hvl9tHu9w+6urnCS0tatKENm5UePSeP0rYsiJCKuXsagY5KUNm0ps1bas/b0VjZJNByKGtQ3/NNLcvrAlgw+Kwl08Ss0fliMWoVlev1xBjte8uh6gvnBcqJLp+Xdn/2qVLl8aMGSOTyX777bdy5crZ2Njo6+sHBAR8+vTJz88vICAgODg4ODjYy8srKiqqfPnyNWrUqFu3bq1atVQ40m3evPnBgwdbtmzhDRt440a5KxQAubrSrl2ws0tfcv78+Tlz5nz48KFdu3ZNmzZt2LBhwQoRCgres4dnzFDqhWBiItq2LeUuJxszBocPq+rL0VF0/bpCoUkex/b773zvXk5bW1uThgZ//qy0gYOD6Px5GBrizRs+fRphYXB1pdatc+42JMeqdUtevHxKRJPHz3YqXCRvnQgICAgICAgI/BAIggaBX4vu3bvvz/Qg29TU9NOnT/p5mof0UxItwURP3p1mrKgtwjwXGvQDBNYLCAj8nCQmJpqbmwcGBv4oN+qtnzHWgwGUN8T1KqqeF/sn4kIYLoTy1fDU3B85xIQGpuhnR60soCEUytUhYWz5jGXeHJykYG1pA7S1QE9bKqRTwDsd9Yb3BKS+XOZKA4VPTEU8jUbLxxyrdOJlLlAtaEB8PLduze/efbB2Gjpk5QOXSimLTWIj1/4zrrXHbVq+nFr8QhnD7Z7wtXAA+KcUdbb+duPw9pa1a5e97pKBSEQrV1KHDvnZSUxMzKhRo27fvr179+4CmE8vkXCzZvzunbL1VLo0nT2bz52kixI4e2lOSUtkt2coUgTJqT7tKYIGqYMDxGJq1060Zo3i/v38ZL//Lr5zJ7WHTIIGZM4p/xlJTEwsU6ZM4cKFDx8+nDLvWS3MfO7cuTlz5sTFxa1du7Z27dpfaGyxsbH29va+vr4GWaMieONGnjdP1ZaamqL//kPVqqra5AY+fJhnzEBkZPZV4WTyl9asC1YdWzXAxjnq6u/+/rJWrRASorQBEa1cSR075me0+wIw9DUD6GrFm8a15hcvFLfT1qYpU+h/+ZjBnJzMv/3Gz54pWCUSoUsX0ZIlcosjJfj3c4alkybhWAWqYwKkxNmsW8cfP6YKEXR1qUgRjB1LzZsr3ntsLJ85g+fPoadHTZqgUqV0eQFv3cozZ6oeO23fnp6V4/Up5NH8NY8NbV/ZF5eIxIYJMdqSJIP4GIPEOC1JknFsVNV3j2q+e0CZ7xtaWjR8OI0dq/CozJ8QEuQvkRM0KIyfyL68WCmtPSdaZG8mP34RRk8xL1ZKK2WP29ZGvH2RmBCXMUIDQ1HZSjo9BhvnTnQUHIyoKNjYKHSm4ZUrWVG8SMaoKlakE6qGzcx37tw5d+7cq1evgoKCYmNjbSwtHWxs7J2draysrK2tLSwsChcubG9vn0Ox1MWLF+fOnXt1zRpZ374IDlY8qipV6OhRuYUeHh5ubm4XL168detWyZIl27Vr17VrV4Varm8GM3ftymkfTFkQi6lNG1q7NrXhmTM8fHj6B192qFo1Uq14yC03bshGjFD1NUZuABYWHB6eJa0mYx2hUyfRuHH855/86lXGbdbenurXp3nz8qDDCAoOnDFngkQiKepcbMJf06mgsjYEBAQEBAQEBL4/UgQNgq28wK/CvHnzjhw5kpSUWu4IDw8/dOhQ3759v+2ovh8MNbCuBDUzx4g3HCVBogzjPPhGONaUIGPhPiEgIPDVCQwMNDMz+1HUDAD+C0x9tNrbVs2zJFtt9LFFH1uSMB5H424k7kbw7UikhxZLGZfCcCmMC+tgdCHqbQutLzgv9MfGPQoj3qbOfUxBTKhkiBrGqGpMNYxh/WW8LjQIa0tQtJRPBAPAxHdcXI/qfo/T3r4x5Q1xuiINe81+iYiRQpJWgNASISnTpH0XPXgqmgyfC3R1MXkyJkxwDvQ6Pe/3pe1GLms3UiLWiNA37j1q8ziP81N+JTUDgLomdC2cAVwM487W3+4Bd+HCZGvLKioB9vbUpEl+9vD69etOnTrVrFnT3d1dT68gknsePmQfHxXr+dMnevcOxYrleQ+ZSw5EpFrToGIt9ejBp0+nVLZSpQnm5mjalBYuRJqgQQ7Z/Pn49Enpvh4/pmvXUL++unfwQzJ79uyyZcsePnw45yUfImrRokWLFi0OHDjQrVu39u3bL1myRFdXt8DHpq+vL5PJPnz4UK5cuSwDqFKF9fQUm4WkYGEBF5cCGwczNm9WqGYAYMoRM3Q3D9/QoWr5HBxAf39l/WTsy8MjT6PMICJNFWoS8IlV9JaYiGPHkA9BA69Zw8+fK14nk+H0aQwciOLFGfCKx71IXAjjU8GIT/uY0yBsKJmmZti2jVeuzFIfjY/nV68wYQIiI7O7v/CKFXz0KHx8UkqkvG0bFStGc+agQgUAMDFRM3QNDcqkkik8ZWyhK1dypyBLSsKpUxg9OruGRVOTKtXQnb2kIRSJEmoUPyHLWtWt5nIis3NDUiI/ePCgatWq9z3bqdA06OmLzCzE6Xsc/KfpmxeJNy/GRUfKQDAxEzdqqVe4aI6/7clkvHYtzpzhoCAkJsLAgBwd6c8/UatW5lbUpw8fOgRvb8WdiESoVw8BAXzgAH/4QDo6aNGC6tVDJmkCEdWqVatWrVpITOSlS3HzJoeGIiiIfHy4VClRp06wsMjpmAEAVapUefz4cfzixdpK1AwA+OVLXLlCWWNQXF1dx44dO3bs2KSkpJs3bx47dqx27dplypT5448/2rVrp1FwZgZ5h4i2bsWgQezuniWvwciI6tallSszGjZrhhIllF6Murro2rWAx1a3LvXvz//+m0NNA0dFoWRJvH4tr2kgokqVaMQI7tGDP3zIsurzZz5wAH5+tGMHcmkFZGVp3bhB83MXT73/8O7Bo7vVqtTM1eYCAgICAgICAj8cgkODwC/E4MGDt2zZkv7yt99+O5pNwC7wMR59X/LTtLDjQjrYWoqqFZh9o4CAgECOCA4OLlGiRGho6LceSI54H4/Kd5kBLRHe1MpLroGM8SIWl8NwPpTvREKWqYBVRBezilL7ggjF/plIkmG+F6/xyaiRO+pgpCP9bo0CyZXICfEytHrM7lEAoCWCWwWqLnxcKidJBr9EJDPMNWGigQ/xuBeFd3FcRJc6WcFADOMrDLVODKq5fp3nzZO9e0fJyQ9cKg38Y62PReoE9H52WFX8F5q49iQa9R8yACMNvK1FegUQn51HeNcunjtXcUVWLKbu3WnBgjx3fu3ata5duy5YsOB/+Zl7nRXeto2nT1fdhrZsoRYtCnAqpFqfhix7z+zu8O4d//MPfH0BsK2taOBAlCgh3ybzjpo351evsuRTyNGhg2j16ry8h++bqKgoJyenFy9e2GXyY89MWAQWbcIrT8QnwsgArerjf79nKeBGRESMGDHi5cuXJ06ccHR0LNjhbdu2beHCha9fv5afqy2TcatWnBYgkp0CDtN5+VLWqRNiY5U20NcXHT2KkiXVd+XpKfvtN9WaBpo5kwYMULwuJobv30dwMBUrhvLlldlBLPTiBR8BYLzH+UlzB6oaj7296No1aOcxgEdZfMYnC4cbJWvurtfVvVglUx2NWBmiszlvFdPDquJU2wQA8PmzrEMH+PvLN0rB0VF04kTmOjePH89HjypIlLCzE61di6pVERAga9VK2Xx9AHBwEF28mGpCEBIia9ECgYGq36wC9PREhw6hbNnsa5hRrVpVZLNnaFDeTUeXwkIUzFNPt3NwKan153TzqlWzbJ6dws6a4+flrvavFImE//c/vnkzS24IAHNzGjKEhg3LvIzXr+c1axATg2xQhQrs6orr1xGQZtWlo0PFitG8eahYMUvTiAju3ZufPZOLXqIiRWjVKvnG6mjSpMkgf//OUVGqGnXqJMqkAFBIUlLSkSNH1q9f//Hjxx49enTu3FmVudHTp7x2Lfz9kZQEY2NUrUqjRkGnQH3PUmDmI0dw/DjCwkAES0vq3RtZxRkA8OyZbPBgZI910NKi5s1p/fqc7i4hAVKpQn8OBVy5wmvW8KdPiIpCQoKaIK2ePaGlxZcvw9cXUimIYG+PGjVECxZw7958967izTQ0aMwYGj06p+NPIz4hftrMcZFRkaYmZnNmLtHW+oYxYwICAgICAgICXxDBoUHgl6Nfv36ZBQ3PlSm7f22K6OJCJZriyVs+A4BPAlo+5mnONLoQfqE6gICAwLcmJUQ2ICDAxsbmW49FPXv9U0tGzczyWE0XEcoZoJwBxhQi3wRs9+dtnxGSDAAf49HnBbe0wOriZPVl/AZ+OAKS0PM5P0x7oqsnxkQnGubwta0sdEXYU4Zq3edwCZJk6PqMn9YUbI2UoiWCU6aJzS56cNEDMn25yJeUIYV69ahWLdGVK7h4sWpy8o2oywOKdL8YrQlgux8qGaGvbX738KNQwRDF9PAuDlES7PDHsGxl668G9e6N58/5+HF5TYNYTLVr05w5ee755MmTgwYN2rdvX8PsBY/8oHbWrIYGmZgglyqEL0WxYrRoUcqf6q8fZlZUnMsMqZ5V/8Ny6dKlGjVqKFMz7DqKBRvxMZN1xaWb2H4YO5fCuVDqEhMTk927d69YsaJWrVoHDhyoWbMAJsJKJJKrV6+uW7fu5cuXx48fV+A8LxJhzBhMmqQ4u8HBgWbPzv8w0uFXr1SpGQDExvLr15QTQYOzM1lbs4rTydxcccJCTAxPmMDu7vDzg0zGOjpUqBA6dqThw7O3jUiztjKJi86+NgvJyYiJybOgAVlnVPua2++p1/lgzQ7vbTJC6wOy5V6VM8BQR+piDc20i1O2bJlSNQOAT5945UqaOzflFV+8yG5uCtQMAPz8eMoUOnUKNjZUogQrFzRQ+fLpJVt+9CgvagYAcXH8+TMpEjSky7qcXDQjQmXJyWl2ZcOM3z5PunpO1elkY5fxhUlTA8mKUth09alhSwMFK/KEbNIk3LihIA4gNJQ3baJy5ZApVob++AMJCbx/f5b/Ml1dqlABmpo4ciSLKiIhgZ8/56FDRRs2oFKl9MU8dCg/eZJ9JPzxI8aOpRMnYGCA+/f51ClERsLJibp0gb3SDLNRf/wxq0+fTqamKr7tUrS6awHQ0tLq1q1bt27dXr58uW/fvp49e0ql0lGjRg0bNkxTM8vPGJ45k48ezWJOcO8eLlyg1atzJGzKFUTUqRM6dVLTrFw50b//8sSJ7OGRer8igqMjtWxJU6ao30uKYcatWxwWBpmMjI25fHnR1KlqzE4aNqSGDSk8HE+eyEaNQkSEiracmChauJAmTeLbt/H+PQoVojp1YGCAV6/41Sulm0kkOHMGuRc06OrodmjfdfuuzeERYecunGrXOl85PgICAgICAgIC3znCM1eBXwi5eVRxKtw7f220RVjqSvVNMeINR0ggYcx4z+5R2FSSdL/dDD8BAYFfjYYNG549e7Zfv37feiBqkDH2pU3Q6qEubyInOOhgahH6qxC2+WGpN4cmA8CZENSL5v1lqYJh/vfwY/MhHu2e8Ke0J/wNTLGmBBX6AlPFcoKdNlaXoD4vmIFwCfq84EPlSVMQAH5DNDSoaVM0bUqACXCAMfwNp1yh8z5wd2v6dQJchjrQXx4MYKkXd7Ums6/lXJIdWrwYZctizx7280NEBAwNycYGTZrQ+PHKJl6rxc3NbdCgQSdOnKhWrVoBj7ZmTbaxyZh3mx07O2TNBfhhICItLTUqjDxXfL9vXr9+Xb58eYWrjp3HlGUIzuomniTBoxfoPAIXd8E0k/XOn3/+Wbx48Y4dO44YMWL8+PFyxT/VJCcnP378+OXLl76+vsHBwW/fvr1//76Li8v//ve/ffv26SiZ8UwtWiA4mNetk5uRTEWK0Jw5cHVVu18+dw5HjyIqinV1qXx5GjBA6aRkY2MQQbVSxzhnTkQiERo2xPv3irPkASpXDtkNQqKiuFu3LH7yCQns4YFVq9jTU7RihVzzjMgJfTV6T9LXh2k+cqGSU6UTD4tWXNRhzOWy9WWk+LPEXBMVDVHLhFpaoFS2w0xeXmouwHfvMv7+5x8oL06zhweOHKGuXWnJEnTvzh8/Zm9DxYvTwoUZr1XP7FeBtjbZqtED/j3HIi5WFhfLV1oDQLnKOs6uWs8fJ4QGKT4BzC3FbTpnfKMtU1nnhXtiuh4iBT09Ua1GulXr5PIbnrc3P3uGlHOscOGM5SEhuH5d2QmJ0FBeuZIyCRoA0NixVLGibMkShIaSlhaKFEHnzggM5AUL5D0eUkgRmri5pXy08cWL/PixsmGypycmT8anT/z6dbrgj3fvRp06oiVLoKXglG7bocMCsXhSZOQi5Zch6+nl/Eto6dKl586dO3fu3AcPHkyfPn3Pnj1ubm4pmnIAvHIl792bJQMCADO/eYNhw+jo0XxdU/mhVCk6fpweP+azZxEZifLlqXXrHN2awsK4Tx9+/jzdYoH9/fHmDbu70/r1Kf5GqjA1RZ06MDFRLWig0qUBQFeXGjdG48bpy/n0adXXIAcGUkAAci/lr1Wj7tXrF7y8P56/cKpe7YYmJkIGnoCAgICAgMBPiyBoEPiFcHNzy/xSlbGeANDWEhUNacArvhsJAMeDEZDEB8qRiXDbEBAQ+Cr07Nlz+fLl37+g4Vo4PicCgKUWmpkXWLe6YvzhiJ62NPsDb/0MBvwT0eYJHymnJgYoVorLYXgUzf6JSJBBi2CqCRMNOOtSWQOU0If4Ry63ByXhtzQ1gyZhVlH6w/EbGwi1s8TK4jTmLTNwNRxdnvLWMmQmfFZ+H4gJK4vTtXD2S0RgEm5HosEv85i3ly1W+8A7ASHJ+N9LPlCOtL+dmIN690bv3uTlhYAAmJnBxSW3QdGZ2bFjx6RJk86ePVshJUW+YLGwoDJlWLmggSpVgp5ewe83Z+Q650Iq5evXce4cJyZS0aKwsICnp9LGIhEKwnhAPYGBvGcP3r1jHR2qX59atVJYvStAYmNjDQ0V6AGTJZi3Xl7NkM4rT4xbgK0Lsyxs1arV/fv3hwwZUqlSpSVLlrRo0UJuK6lUGhUVFRUVFRcXFxYWFhgY+O7duxs3bty4ccPZ2blcuXKOjo5FixZt3rx5tWrV0muHKqDevalxY9nSpfThAxISoK+PMmXor79gZKRmy+BgHjqUnz9PL0nyhQs4cgTjx1OrVgp2VLkyW1urUvPY2pKTE8+ejXfvWCYjAwN060ZKLFJo4kQ8e8b37mW3ZydXV8qmTgDAY8awQg/F+HicPs1VqlDPnpkXh6c5NJjWrg5zc6jIKXN2zs89h8ViL8tCs7tMOFatDWe6BvUS42p4PKj36naRpMjCqxbZa0ONk5ZCuwVlDVR4OQCQSnH1Krp2hb097dyJ0aP51auMzfX1qWxZWrcu87xzKlWKDQwUZiiohhwckFKjVYmevkgvk4bDwFDUtovRkd1RUREKNAStOhkaGmf8jwwcY3rlTOyDm/ER4dKkJNbRFplaipq0NihfNTdqBnd3njOH379HeDgANjWlokVp+vSUZAc+cgR+fiq2Zh8fiomBQZohhLc3jxvHr16lFKGZCFIpPXoEd3ckZbPjSEPm4SG6dImaNQOAw4cVxy2lc/o0y3UVFIRjxzgwkHbvhob8V0kimlO1aqfLl3vp6ZVVpKZiLS1Ry5aq9qiEqlWrnj59eurUqS1btrxx44auri4iIvjQIXk1Q/qO3r/nOXNEy5fnYV8FAxEqVaJMZhg5gQcPVpgdw+/eYeRIOnECurrZ12ZBU5OKFmUvL6UNHByooxKPBIVGO5lJSEBUVB4EDUTUuVPPJcvnJiYlHnc71LfXoNz2ICAgICAgICDwoyA8bRX4hZATNLRp0+ZbjeRHwUEHpyrSFE/e6AsA9yLR0p2PlCfbn3PuloCAwPdFu3btxo8ff+3atfr163/rsahib0DqfLLMrsIFhbEGlrlSW0v87yWHJSNagi7P+XRFyj7tD4B3AlZ484FAxCqefsYADMSoaoyGptTeMov//w9BvAzdn7N3AgDoirG3DDUy+9ZjAgD0s0NQEs37yAAuh6P0LV5YjLraQOeXMQP4ntERoZUF/vkMAE+jfyFBg44IS12py7NUqc1vT3l7abL+trE1Tk5wcspPB8nJyePGjTtz5sylS5dKFrjfdRq0dCm6dGEPDwWrSpemBQu+0H5zRQ4DL7htW377NqX8xgDMzVVIB8jFhXr0KKgRKkYq5Rkz+Pz59GItHz2KtWsxfnxqCfDLoK+vH6Oojnv+Bt55qdrw4XNIpNDI6iTi6Oh4+vTpo0ePTpgwYfDgwWXKlNHQ0AgICPD39w8JCUlKSjI2NjY0NNTX1zcxMbGysipWrFjfvn137Nhhbp5X2aOdXa5rh7Gx3Ls3v3yZZSEzv3+PqVNJV1dBOL25OZUqpULNA0NDWe/e+JQazsEArl1DpUq0aROy60U0NGj3bp44ETdvZtTmTU2pTBlatQrZD8WnT+zurnTXcXHYtw9ZBQ3xaUoJXVtrqlWL3dwU20vY2tKkSal/M/POnXBzQ2AgmGFigipV6O+/VaiUwpOxpOf0LTV/TxKnlpBFLGvw4kafa/+1cD+vLUkCQNWqUU4MtAzUpSekm2dIJPKl7uwkJqb+4eREx47hyhU+eRJxcTAyEnXsqECcVKoUFSqkyvReIWIxGjXKXlxPJc1Dgi9coDp15OrBVWvrGBrSsf3RwQHShHgZAG2d1C/KNerLfwdt2FK/YUv9mChZbIzMyESkq5e7r1B85gzPmJFFBRIezg8f8pAhNGcONW+uSsuVQkwMAgLg4gIAHz9ynz5Z6tbM+PSJd+5UbSxESUl87lzq3Uxdgo/i/2KZjO/dw8qVNG5c9pVN5s7d1LVrm8+fz1hYlMqmaRCVLEnZJFY5hIjmzZv34cOHiRMnrlq1ig8cgI+PqvZPn4IZudXYfTvYzU2hmiF17du3WLWKJk5U2w9Nm8Zv38LXV8E6LS1q3RpmSn6cFC2qpmsjozyoGVJwdSlRsXzlx08f3b57o1mT1rY2ivOVBAQEBAQEBAR+dARBg8CvwqdPn55nmvBBRK0UTUwRkEODsKgYFdXFBE+WMV7FouVjPlNR0DQICAh8ccRi8dy5c8eOHXvv3j0NZQ9SvzVxUrilzbfpYfOlHuo1MMXpitT2CQcnITwZrR7z+YrkmknT8DYOq334vwAkq6twxUhxJQxXwnj6e1Q2Qkcr6mAF+x/hli5jDHnFD6MAQEzYUfp7UTOk8LcTfBOxww8A4mQY9ZZnfkB3G/S2pZJKvL0FvhoO2pRSegtLZnxjR4+vSjNzTHOm2R8YwO0I1H7AK1yprfoJ4d8pcXFx7du319bWvn//vonquOt8Ym5O+/ZhxAh++TLDINrYmCpWpDVr1Jckvyfk57uHhiqtP9nY0IwZXzpygkeM4HPn0g38AUAq5bdvMXEipFLK09zinGBvb3/p0qXsyy/fQaLKqnFIGD75oYijglUdOnTo0KHDu3fv3r9/n5ycbGNjY2tra25urqt2ju9XgefMkVczpBMczAsXUt26CqaAL1mCLl34/XsFW1lawt9fPgQhNpZv3ECfPnTwoIKat5aWaPlyhITwyZN4/x5WVtS2LYoUUTzgY8dUWSwA7O9PISGwsEhfkm4cGC4BpezowQP5LABbWxo3DsWLA0BCAg8YwPfuZUgBADx9ips3aePG7OXGRBk2f8ZSL46o0z1lCTG3v+827dAS50CvLE1r1VIx8gwqVMDdu0pDPUQi1KiR+reGBunrq/5OxyYmGRczETVqRI0aqdqACEOGYPp0xYV2DQ1IpfJjE4updm2aPFlB+4QE2cSJuHcvdTCDBrGDAzVq9ODOnao1a1atWvXBgwcASpTTnlhO2/t98gePJGZMmNEAQMoqhRgYiQyMcq8GjYjAggWKPS38/TFvHmrUUJ+PoKWV7nrCY8cqnoWfnKw4bCITlO6TkWfjGYkEFy5AkaABNWp0HTZMunZtk4CATSYmbTPdbcjJiVauzI8TCYCNGzeWK1euY8eOdV+8UJ0+w5GRFBHxzVIn8sDx46osUphx/36O+ilalKZP5zlz0qVdqejrU7NmNGWKsu3ot994yxYVzivk4KDed0c5Hdp3ffr8sUwmczt9dFD/4XnuR0BAQEBAQEDge0aYOCbwq3Dy5MnMM5kqVqzokD22U0AJgx3wT6nU2OmP8fjtKUeq+SEvICAgUAB06dLFzMxs+Td0NFXHxTDESQGgpD7KfMkiV0l9HClPhhoAEJ6M+o94sy+uhGGnPzo95er3eLd/hpqhlD7+LIwNJWlHadpUkhYVo3GF0dZSXrjwKApTPLnMHW7hzntyIIb4tsz4wMeDU/9e6ELNCy7do0AgYHVx6m1L6S4dYclY9wk17nNTd9733R/en5v0Y//jzCQsMP4qjHkuJCIACE5Crxfc/yWHJavb7LukZ8+eDg4Ox48f/7JqhhSsrOjAAdG+fdS/Pzp2pMGDRYcO0a5d+Aq7Vk6u8yYUkr1GpaND5cqJ1q1DvXoF0L+KPR85wpcvZ1EzpBMcjMWL1diz5wNnZ2dPRfOzpYoNjTJgQCofmJCFYsWKtWjRom3btlWrVnVwcPhO1AyQyVQX59jTk69dU7DCyop27qRKlaCTyepfV5cqVCBtbXk1Q3pvjx/z6tVKd2ZhQf/7H82dS6NGKVMzAMDnzyoGDABxcXKKB4u0enFoMqCjQ3v30ogRVKYMrKxgaorChal+fdH27dSlS+o4R43iGzeyqBkAMPObNzxsWGZ3fQaOBaH6fZ7qyRFpP3urvH/sNq/ztnXD5dQMVKwYDRumZvApLUePphQDAIVrXV1pyJCM16rncxsYiDp3zslOs+yiY0caMECBPYa5OY0Ygc6d4eiY+kkpFqNwYerVi3bsUCBVSUjgbt1w5Ah8fe8FBACobmkJb2/euZP/97+UJlWrVk1vXrioZsOW+ilqhsyktFGhb8ghvGIFf/yodO3Hj7xyJbVurVqORtbWsLICgIcP+fVr5TtT933O3j71j3zYCHFQUJbwl4QE+PqmxIXQxIk9Fi8+UrHin1FR/cPD/aVSWFpSnTq0dy+Un105wsfHcMaMNXZ2/Vu1ilJ4f8gMkWqziu+OdHlinhukQS1big4dQrt2VKIE7O2pSBGqVYuWLqXVq1V90bS0RL16Sg+amRmNHJnDASjE1sauapWaAB663w8LUyUOExAQEBAQEBD4cflO5zsKCBQ4p0+fzvyydevW32okPyidrKAvpt4vOEmGN7EY+pr3lf31ygICAgJfFyLasmVL9erVGzduXLly5W89HAWcCE59rNn+y096LmeAbaWp81NmIE6Kv98peKJa1xQTnaiOSfY1qXfsz4m4Gg63YL4UhkQZAMgYdyJxJ5JX++DfUlT6u5x7vNIHq9OMb4c5YPD3qkhcWwILXGi7P7b4pkZjALgfifuRvNALy12p8ffkKvHrEJomJzHR+BW/uoxwRHkDGvya/RIB4HAQ7kTyppJU7xvOqwwJ4cWL4emJuDjo6cHVlf7+W0GNLRNubm7v379/+PCh+GtWUMqVo3LlvsOTJod5E2qhPn2gp0cNG6JGjXzO680R//2nQrLAnp7Yt48GDPgSey5evPjbt2+zL69ZCVsPQKJc1mBmDEfbLzGiL0xAAKt0O0BSEq5eRePGClYVKpSaX3DiBOLioK9PbdvCw4Pnz1fam1SKq1cxdmy+xqx2soGentxdwjzNcT8kiQGChgb99Rf++otCQxEfD0vLLI4jjx7x7dvKqtH85g2WL0+ZXf0gClM9+W4mF4OiupgW+aTdlmHk55d92DR/vorEiizo69OiRRgzhrOZ+ZOTE61YkXnANGkSP3mC7HtMWVuhgoJQiRxAf/5J9erxypX49IkTEkhHB4UK0ZgxqFSJAMTE8K1b8PaGszPVrg0lAh3ZhAlwd1dwMKVSvnHj/qBB1Y4dQ1ZNQzr5ly8gMBBBQbCxgWXal28V+oMUXr3CjBlUsiQr27uGBtJSb/jECcTG5nFsFhbpwT00ZAhOnmRv77z0k5SE6GjY2ODmTV69mj99Qnw8tLTI1ha//069e9fq1u3J9evzFy8ud+NGv7Ztx8+ebW1tnccxAwB440beuhUBAW2AMyLRoHfv/lP5oUxmZvmxE/gGqHX7yxbhoQo7O9G6dQBIKs25sEO0YAH7+fGdO/I+H6am9L//oUGDHPXy/r1szRry9eWkJDI2RqNG1KdPyhiaN2l17/4tmUx66861tq075uLtCAgICAgICAj8IAiCBoFfBblfzoKgIQ+0MMfGkjTgJTNwOgT/BaJrvn41CwgICKjHyclp3bp1Xbp0efjwoel35muaKMPZtHpBO8uvUfNqaoaxhWm1D8tN9xcRWltghCPVMFbTg702etqgpw1FSuAWgiOBfDUcEgaAN7Fo6s6HylEtk7yPMFYK/YKuNq72wYz3qW+4rSXmuXyH5cUMDDUw0hHDHehqOHb68+mQVOGIVzw6PeUJTphY5Be0CfjGvEsroRbWUdnu56WuKe5Vo2nveYcfGPBLRLsnPMQBc4qm+m99TfjoUSxZwpm9mh88wI0bmDSJ2rRRttWWLVsmTJiglWcH7x+fdHuGglIzAKB58wqqq1QiIvjGDfj7o2hRqlNHPsBCudV2KvfvIyeChg8fePt2+PpCLEbp0tS3r1rbcysrK6lUGh4eLvdFol1jFC2Et0qndqN0MWj/iCddcjJkKp0lUtooI1t+AR84oMZ/PiSEJBL1JUPl0G+/8datCAlR2sDOLnPeBAAzzbQ4ITnvQEWFWNnu3YqjFlJgxv37b+Mw6z2fyjQEc01MdKL/2UOTKsJqI8+dy+/fpxpFWFuTszPNnQtX15y8wVSqVqV9+zB9Ont4pEbAWFhQiRI0dy5sbLK0dHKi8eN54cIsM/UBAFS2LK1fn4udylG5Mu3aBYCSkuRjEQwMqHnz1L9DQ/H+PQwNUahQlnnnkZG4dy/z+XAvIKC6jU11G5t7AQGQSnHp0oO7dyEWywka5B7I5MGegbduxeHD7O+fKrWxs0PPntS9u3pzl7g4ALR8OXr1UqAwEIupVi0aPTp1LyrOkxREIsXXl0hEtWvDySn1pYkJ/vgDixYhLCz7HtX4wxgawtaWV67kbdsyb87+/nj9Grdv0/r1Rg0aLGzQYJSf38KFC0uUKFGrVq0qVaqULFnS1dW1ZMmSuXKL4YMHee3a9AtkqbFxzaCgHbGxffWVpKYRoXr1nPf/XeDiguvXVTWQuwBzSK5ElpqatGsXVqzAhQscEIDERBgYQCwma2t+9ozHjRP164cyZVR0wEuX8r59CApKufwYwM2bOHyYNm2Cvb2jQ+FCjk4+n7yePHMXBA0CAgICAgICPyWCoEHgVyEha2Be8ZQcTYFc0skK9yOx0RcAZr7n9pakIwTXCAgIfGF+//33W7duDRw48PDhw996LFm4Fo5oCQAU1cVXMzaY7ozRhehQIG5HckgSTDRRxYjaW6JQLiu1xhqpyobQZOz0w1JvjpEiVoruz/lmVXLMZW+fE7HgI58KQVgyNAj22iiuj0qGqGxE5Qxhk49q0NpPmJamZqhrin9KkfhHkAOICI3M0MiMQpOxyx+rfDgsGQws9EJQMi93FTQNXw8Z40Gai3DZ79KA5OtgpIFVxam1Bf54w8FJYGCjLx5E8T+lyPlreuTfvs3z5iEwUG4x+/hg1iyysUGVKtk3Sk5OvnLlys6dO7/KEL8BX0KskC8SE/HwIfv6kpMTKlXK0bzVmBj++292d4e/P5hZQ0Pk6IjmzWnSpFTvB6mU1WXPqyqxpyCRyCZNwqVLCE6LIDp7lg8dor59adAg1ZtaWFiEhobKCRp0dTCkB2auRpSiLAVnRyyZpGZEXxWZjP/9F+fOISgIzDA1Re3aNGaMfE0agK0tjI0REaG0KyKUL5+LXas9M2UySKX5ETTAwYEqV+Zz5xSv1ddHz55yyyzSTkz/RPnm2aHgYGXvIVrH4Fj1Nvub9rpzL+N96oow1BFjC5FR+nuqWJEOHyZ/f37+HGIxlSuX4RCQKwoVou3bKTYW3t4gQuHCygweqFMncnXlefPYywtRURCLycIC1avT9Ok59YRQjRKJGF+8iHXr2NcXUVHQ1iZrazRsSOPHp/z/8vXrynwjUjQN/PkzvX6NMmVUiBUUmjeogpmHD+eLFzOSQeLiODgYnp7s7k5qj0ZKAycn2r0bY8fy69cp8Q0AYGuLevVowYL0yjQVKqTmdDcxgZaWvNBELKYaNWjZsszLqEcPaGtj7Vr+8CFDA2FvT40b88WLyg5j6hhu3ZJTM6QSH8/nzmHBApo8GYCdnd3q1avnzJlz+fLlR48eHTlyxMPD4/37902bNl25cmWhQoVUvxUASErCxo2Z5T66RLvMzJoFB7fQ0bFWVLCnUqVo4kT1PX8hUjJuPn/mpCTS1+cSJUSTJsmpnbJDI0bwuXNKo21MTGjo0IIfanbEYho3DuPG0efPvGcPHzuGT5847UyQnTtHtWvTqlXyckAAAK9fz//8I28fIpHw06fo35+OHIG+frmyFXw+eX3y9Y6IDDcx/r5mAggICAgICAgI5B9B0CDwq6Cvrx+VKRUvOjr6a+Tv/oxMd6ZjQRyQBL9E/BeIvj+iC6uAgMCPxsKFC52dnWfNmjVjxoxvPZYMzoRm2AZ8TYw1MMAeA+wLpiZurok/C6OVJbV/wv6JiJBg+Bs+XiEXFfcb4ej1IiNkWsLwToB3As6HImXukJUWyhignAHKG1JFQxTJcfV07SdM8Uw9yHVMcKDsj6eiM9fEmELoZUuDXvHlMAD49zOMxDyrqCBp+Eo8jUFYMgDYaKFoQRSAfmiameN2VRr6mi+FAcCjKNR+wNOK0GAHfJ04Dl60KLuaIZWAAJ43j44ezb7mzZs3jo6OxsbqLGi+H9684Tt3IJVSpUqoWFFVqHYmNUPK3wo1DblVPMhmzeItW3Iz4jQkEp4xg69fx6dPkEpZU5McHdGsWYYuQSExMdylCz9/njFgiYQ/fsTWrfjwgf75JyVtnQwMVI+ezc1Vn4Y8YgTOnpWf2eztzStXQipVXY6SyWQiRW9hWE8Eh2PrAQRltQYo7oz1s1HITuWACoSAAHZzg7c37OyobVulyQuxsfy///GjR0hKSl3y8SOePMHVq/TPP7DLOlAtLXJ1VeV1X7gwtW2bi0GmTzpXAhkbK6zA5QpauRJdu/KzZ/IrdHXRti116ya3uFTa7PFr4UiSQY3fTDaxhVQkvla6zr46nU5VbhGvlSHkFBG6WGO6M9krfEO2tmRbED+A9fVRqpT6ZmXL0v79FBMDX188e8Zubnj8mNu2hbExatSgUaOgU8DWQ7xyJf/7L8LDU1/HxXF4ON69w9OntGsXtLTg65td4JJi0oB0TUNwsIprOV3NkHN7Bl6+nC9cQNY5KgAQG8snTqBcOTXbly6d+oeTEx05Qk+fspsbQkNRvDh16AArq8xtqUsX3rMnQzWVDSpRgmbN4nnz+ONHxMZCLCYrKzRrRiNHZp+vT506oVUrHDvGd+5QcjJKlaLu3WFhAZmM9+1T7NNgYUF//cXz5ytQM6SQnMynT9Po0UhzUDA2Nu7QoUOHDh3SjkrsmjVr6tev/+zZM0NDQ9XHhi9d4o/yNjVlNTX/p68/NjJyj1nWsDQtLSpbljZtKhhJTe7h+fP5v//SjwwDePaM797F9OkZ5iIKsbSkAQN45UpkeiqYirY2tWr1lT0n+PJl3rVLXnYWEcGnTyM6mnbtkv/MjYzkvXuVhaHw69dYtIhmzy5buoLb6WPMfPvujVbN232p0QsICAgICAgIfCMEQYPAr4KlpaV/JpvToKAgR0fHbzieHxd9MUYVosmeDGDbZ+5rK5RkBAQEvjja2tq7d+/u2bPnmDFjvp+a1sW0vIlmakowPwDF9bC7DDV3ZwnjWjj+C0C3nBmvHgjEyDeckDbrTFuUmrCQmaAkXA7D5TCkPHjUEkFPBE0R7LVRQh+1TKieibzKQcaY+5GXpdViapngYDnSK+gwi6+GhSYOlqPhb3h/AACs9IGdNoaoiwsXKBAepz24rmeKH/5CLQistHC4PK37hNkfOFGGOCkmefIGX/S1o9YWKKH/JY/S+/f8/r2K9fzxI/n6Zi/o+vj4FClS5MuNKyfQ1/JVUaZpQG78G6hnTz5yJNUYP+ckJ3PPnnz/fkaNLTmZP3zA1q3w8KBt25RpGvivvzKrGbJ0eO0a1qyhUaMAcKlSqqLujYxE2abgZ9nL6dN89ari+l9UFG/fTp06KZsxn5ycHBAQYGenWJ4wfQQ6Ncf89fDxQ0ISjAxQpTSmjoShErf1AiMujv/6i+/fR1BQygLetIkqVaKVK7OH0/OwYXznjnwPMhk/f45Bg+j4cbmCPU2fzm/eIHO2Szq6utS5MwxyYVlDffvykSPZsw8yqFAh570pxcCADhzgyZPx4AF//kwyGXR0qHBh/P67QrVKaQM46cIrHlESXAtHUwVBE5koWhSXLqX8+cau2P46nQ7W7uhnmuW7jiahmTkmFqFy35udj56ebNMmnDuH6ExeIo8e4eJF2rABRYsW2I6uXcuiZkhHKuW7d/nvv0WrVqFIEYWZC5k1DRg/XqFYIbMxwz2JhFu1QqdOpDZoJjkZJ08qUDMAACgujkJDUaRI9qp8aoMiRWjMmCyLypcnFQ4ljo5Uowa7uSk2JjE3pz//RIkStGsXJSUhJAR6elA9VUZXl7p3p+7ds4xqzhz4+/ONGxkSpRQsLGj4cBQpwgov3nQ+feJLl6id4oq1vr7+xIkTX7x4sWXLlrFjx6rqB8DduwrdcaYZGVUNDFwfE/OHmRnKlSORCEZGaN2aOnVSrdL7cvDWrbx7d5arIGW5jw9mzKAiRVTnv9CgQdDWxtat/OFDxlIHB2rbliZ9XTeeyEhs3qzYRIeZ797Fjh30v/9lWbx/P1Ro1Jhx/z6AIk5F7Wwd/Px93U4fLVu6gqNDDiw6BAQEBAQEBAR+HARBg8Cvgo2NzbNMsz18fX0rV678DcfzQ9PLFrM/IEGGx9HwjIPLLz/fUUBA4CvQsGHDFi1arFixYubMmd96LADgFQ+fBAAw1ED170VikS+qGOEPR6z2AYCJnlzdmFRbKYQl4+93fChtrrWdNraUojomSJTBKwFPo/Eoip/F4HlMajBHOkkyJMkAIDgJT6KxP4ABOOqgnglqmVA5Q8RLMfsD34xIbV/LBId+ZDVDChqEdSUoSsKnQwBgkifb61AbNf64AgVAera6XX4nD/88EDDCEfVNacgrfhkLAD4JmPOB53yAoQaK6cFBG446KK5HDUxRuOACKfjpU1UZ9gBCQ/nZM8omaIiMjPzmUrYciQkuX5ZNnIhMEupUzM3pzz+pb9+87TpFS5G7NIqiRalmTT51Sn1SQCZ42rQsaoZ0kpP5+nUsXqzYYzwwkB8+VNppYiLc3DByJIhEU6bwo0fs5aWwIVWrpqYovnu3ssmpAPD5M2/YQNOnK1z55MkTFxcXHeVz2UsXw54VqnaeQXIy3r9HbCwKF1Zrcq6KxETu0YPd3bP8H4WG8oUL6NKFDh5E5nnVV6+y8rns/OoVNm6kESOyLHVyEi1YwNOmyVd5TUzot99SJCa5wM6OWrbk3bsVFj7J1ZWmTMldh8rQ1xetWoXYWH70CMHB5OKCsmUVK2kkEgQHt9MzXB2vD2CsB08pQr9bKzCbiZbgXRw8uo15Iy30Tt/yrb3rO1t5BUDZT6+7h77q7HnLMjwQBgbcqhW1a6fKleTrwrNm4fhx+YMvk/Hr1xgyhI4dy5U8RdWOVq9WoGZI2x1u3UJAANWty46OCmur9wICkCJoUBkqcS9NGcMhIfD0xKNHtG6dqhr5vXvs46Nq2H5+NGECNmxQcPu1s8OMGdkVQqqh5csRGMiPHsnfD83NafBg1KiR+lJLS94cJedoaNC2bdi0CW5uHBCApCQYGFChQjRuHKpUgbu7qsgYADIZXr+GEkFDCgMHDhw3bpx6QYOS81yX6ISFRdOQkCAtrRmLFolUagW+BomJ2LMnu5ohlc+fedYs2rNHdR/Upw86dsShQynlf7i6Uq9e+bqT5wneuVPZRyEAJCXBzQ1ZBQ14+lRNn+HhFBdHenp9eg5YvHxucnLy1u3rp06co6GRg9AoAQEBAQEBAYEfBEHQIPCrIBcf+FGJfl8gJxhroKk5TgYDwNlQjBAEDQICAl+FyZMn16lTZ9KkSdr5tjXOP3fSqnI1jL+SVftXYJITHQ9i7wSEJ6PlY57oRG0sMzKq0/mUgP8CscYnI2aipD4OlKNCOgCgLUJxPRTXQxdrAsCAVzyexeBZND+JxtMYBCfJd5jS554A7AmQr721MMf20qT7g6sZUtAg/Fua2j3h+5GQMga+5JMVqWrunrEL5Jp0Xc7ZUEx3hvhnuVrzT1kDXK1Cmz5jpTeHpJXJoiVwj4J76isG0Nwcu8qQdoHU9RRFceekjbKwgO+LmBiePVtBOQ1AaCivW0eNGiH3/nB5UTOkbLhiBUJD+cEDSLJqymxt4eurYIO4OL55U7H/AQCJBOfPY9y47L79fO5cusGAQtjfn7y94eQES0uaOxeTJ8vXJsViqlyZ1q5V85ZU7gUAlPt/7N69u3379mo2V0tMjGz6dDx6hMBAJCXBzIwKFaK//kLt2nnojKdNk1czpK96+RJ//00bN2Ys2bcPMTFK+5JIcO0a5AQNAOrXp2PHeMECev2ao6NJWxu2tjRsWEY5NjfQzJkcFYXz57MUFImoeHFasya3BWM16OtTvXqpfycn8+bNuHmTY2NJSwvFilGfPrxyJV6+5MjIdoXLrh6zE4BPAoa85gnv0NAMDc0oSYY3sfwuDu/i4JeY0pEB6veR249VVMjvt4/2uHWkTIgXx8VlXGmXLuHff2ndujxcswWPnx+fPq1QSgKA377FggU0bx6Cg/nAAfb0JE1NNGtGDRpkv1rVEBPDCm8O6QQG8pEj9McfVK8e79snf29JQUfnft++NGKEQkHDvewmH/HxfP48li+nv/5Stlv29FT29lOJjYW1tWjLFp49mz09U/MIzMzIxYVmzFAfSKHoXdB//2HBAly/zinXu5EROTjQmDFIPzPzDxENHYqhQykiAjExsLDICBAxNISurpp3rS5BtW7duj4+Pl5eXk6qI2Nq1+YdO0jRvpw1NO5YWfWJj6/Zs+fGTZsqVaqkeo/5RSLhS5dw4QLi41GkCHXvDnv79JV88WIWZ4Vs8IcPFBOjXtxjYED9+qFfv/yONjmZT57E5csslZK1NfXsiWLFcrpt9mCdrHBQkPzX1Zy4YjADKOpcrE2r3064Hf7s53vq7PH2bX7P6agEBAQEBAQEBL57BEGDwK+Ci4tL5pfv3r37ViP5OWhmTieDGcCtCB7hKBQHBAQEvgYuLi4VKlQ4ePBgr169vvVYcC8y9aF3DeOf5x6oJ8b20tTqMcfL4J+I0W959FtYacFCE1oiJEjxIR7JDLnySy9bLCpGBkoqlQQU0UURXbS3TD1QiTLEy5Agw8d4PIrC9XC+FYGYbEU0TcJfhTHBiUQ/zwGGrgj7y1Izd/aMQ7wMPZ/z1SokOAd8UZqawUgDURK8icVGXwz/DopT3w9aIox0xGB7OhmME8F8O1KB3uhcKLo/5//KkWa+r0SqVInNzJSGggOwtFRoA25sbByp2trhO4A3blRVa/H3ly1dKlq1Kld95lnNAAA6OrR3L1atwsWLHBwMqRT6+uTsTFOmcPHi2ZvzrVuKhQ7pDXx96dUrBaVB1RVQALGxCA1FSkWtfn06cACzZuHdO46MhIYGWVigUSMaM0Z98VWZ2CIdheVVwM/Pb8+ePc8VhmLknLAw7tEDL19mLAkM5MBAHjmSRo/Otf1GYiLfuaPCP4MfP6aIiIyCpbJJ8+kom8xtZiZasgQoiCgZkUi0ciVfvoxt2xAYyDIZGRqiShX680/ofTF5u4cHjxzJb9+m/O8zgNu3ee/e9EJv5dCrS3ZOW9BxbJiBKYDQV48OfHxxtLma/w6d5MTmjy90v3Wk8bOrGvp6SE7m+PgsLZKS+PFj9OtHhw+rLRt/aXjbNlVhHwAePuSpU/nCBfj5IeUoHT6MYsVo+nTUqpWLPQUGqtLNpPDhAwCaPRteXnz7tvxVqaNDTZrQ8OEAskROMHOzZvzmjeI+U3xcRo2CppKp5FZWIFLlN6OpSRYWKF+eDh8mX19+9gwAlSuXPcAoF2ho0LRpYCYfH8TEwM4OpqZ57001Jibyp5mzM1lZcVSU4vYATE2pWTPVvYrF4hYtWpw7d27IkCEqmlGDBqKiRZX971iJRGe7dt1RrVrbtm2rVq3au3fvBg0amJurznfJE3fv8syZ7OGRfnXzvn1o2FC0cGHqp4O7u5pPgfBwfPqEkiULfmzZuXGD58xhD4/0WxMfPUq1a9OKFciJ7D5bYouCBjJZFvOM0qVx4oSKLcjEBPqpOUmtW7R7+szd2+fj2fNudWrWNzdXHMYkICAgICAgIPDDIQgaBH4VimWVSwuChnyS7q/urvxXtoCAgECBM3LkyOnTp38Pgob7acW1aj/XDPtKRjhYjvq/4qC0umZQEoIUeSoAcNHDomLUxCx3u9AWIWW2t40WahpjhCNJGI+jcTMcD6P5WhhiZahphKXFqdSXzi//Fphr4lA5avKIQ5IRmIT+L/lURRJsA74cRhoYW4hmfmAAcz5ySwtyLrgMhZ8DbRF+t8bv1gQgKAnv4+GbgI/x2PiZQ5MA4FIYJr7jZa75Pk0dHcnFhVN8nhVBRYvCxib7ckdHR28V0dG5QiLJ9azlHPLkiep8B8q9P1wepQzpaGjQX3/hr78oPBxxcbCyUlovBODjo6ZWFB/Pfn6UXdDg5KSm1mhoCGvrjJf29rR5MwBKyZ7PeS1cXewIm5oqPEcnTZo0aNAgW1vbnO5IYefDh3NmNUM6wcG8Zg1Vr44SJXLR3fPn+PxZVQN/f755k9q0SX2p9qTN51ktkeDxY/byInt7VKoE5dkc1KgRGjVC/hUSCQl85gzu3IFIhNq1qVkzBVXA4GAeNEiBTijrVPKBF3d0vXl4Q4uBu5r2/vD2gczzqWZWQYO2CC66cNGDqz6K61GxpAjX/7bpvn3OFkRdu+DhQ/bwUDhG9vDAlCm0bl0+32t+UXf3Yy8veHhkEfQkJfHLlzx6tGj5ctStm9MdGRurr8WamQGAhgbt3In583H5Mvv5IT4e+vrk4IB27WjkSAVTyV+/5k+fVL0FHx968ECZ/IJq1WJb2xS5hmLs7JAuhnNwyJ5blHeIULhwgfWWc8Ri1K6N9++V3VqpVCkUKaK2m8aNG58+fVq1oAEaGhgxAtOnK5QbkrMzzZnzPwuLrl277t+//59//unfv79IJDIzM0vbWsPExMTa2trV1bVYsWKFChXS1NQ0MTExNzd3cnKinPgKALh7VzZypLxwJygIhw5xcDBt3w4i9Senhoaqz7gC5OZN2dix8qMNC2M3N4SF0Z496v2oMn8mKoKMjOSiQKhHD967V9XdoEqV9D9FInGv7v3nL54ukUjczhzv22ugmvEICAgICAgICPwgCIIGgV8FOUFDgT0V/VUppgtdMeKlCEhCeDJMhWA+AQGBr0KrVq3GjRt37dq1+vXrf8NhREvwJg4AxITKP5egAUBdU7hXp90BOBHM7lFIyDaJSFeM2sbobkPtrZD/SdsANAhVjVDVCAUyifT7p4gudpahdk9YwrgTic2fMazgnr0LZGdkIRwLxpNoxEsx9DWfrfhT2X4ULFZasNICjAFgvBMt+MgLvQDgn89oaIY2+Y6ZplmzeMAAxXUpe3uaM0fhViVKlPD09ExKStLS0srLXqVS/ucfnD2bYlRAJiYoX54mTy5gk/yEBDUNoqPx6RMsLVVUi78Upqbq5xYXKgSxWJWmQVeXFKXFU4sWvGqViloj2dkpnied29jyqlWhJKMBAAwNRd27Z198586dCxcuvFE2NTyHPHjAT54oXRsYyIsW0bZtOe+PQ0PVmMkzZ6mWqQ0+yPPJzMxLluDMGfbxQVISi8VwcKA6dWj2bMhdbl5eCAiAmRlcXKA2AubRI169Gp8+ISEBenooUoTGj0/3Y+ddu7BtG3/4kHq+7d+PokUxdCh17pxlaFOnqnaYT8cwIWb8sZXj3dYuat7umHaCswUsNFFMj1z14aqHwjpyYUMmGPcnUr5wuLvLjh9XdXieP6ekJPlD8ZVRWxKOj1d8XQQE8Jw5dOpUTqu8FhZkY8PBwUobGBpS27apf2to0PTpmDyZXr3ikBCysUGJEspODPbyQmysql0nJfG7d6TMT8LEhCpWZGU3GSLUrJmjafE/FDR9Ol684EePFKwqWpSWLctJJ02bNh07dqzaT09q3x6RkbxhQxbHHbE4NVDGwgKAnp5e//79+/fvDyA0NDTdNik5OTkyMtLPz8/Dw+PBgwfHjh2TSCQRERFBQUExMTGtWrX67bffGjdubKLC6UQi4RkzFNuQSKV88yb+/ZcGDKAGDXjrVsTFKe3H3PxrqE8kEp4zR/FomfnePWzYQNkDgLJCffrw6dMIDVXaokIF+SUmJtS1K69dq/AIUMmSNGlS5iVOhYtULF/F/cmDu/dv/tb2d2NjE9VDEhAQEBAQEBD4IRAEDQK/CnK2eNGZsz8Fco+I4KKL5zEA4BGXYdggICAg8EUhouHDh2/ZsuXbChruR0HKAFDGAPo5CIX/4TDUwDAHDHMgBvwTES5BsgyaIhiLoSmC9Td9sP9zUNsEE5xo3kcGsOAjd7MmQRr45dAgrCtBDR5yMuNeJP71w0B79Vv9YEilfOUKzp/nxERycqJu3ZC/+egpTCpCr2P5eDAAjHjDlarmOyGlTBnRkiU8bRp//Ji5AkcuLjR3rrI57jo6OmXKlLl9+3aDBg1yvce4OO7Xjx88SJ++zL6+ePECDx7QmjUoVSov70Ih6pwG2NubW7eGgQEVLkwTJigoV3xTqHZtdnBQMfuTHBxQurSCFWZmqFULR44o9tDW00O3bqp27OEh27gRfn4kkcDMDF26UNWq/OwZoqOpRAk4O2cM4M8/cfWqMl90qlYNtWvLLZTJZGPGjFm8eLFR/sQrfPCgGiv+XNpvUOHCbGCgqk9NTWRKBqFhw/jKFfj7Kxkf8/Pn6NmTli9XO/FXfsNBg/jKFSSlGTFJpfD2Zh8fvHtH+/alFPJ5xw7s28d+foiIgKEh2digaVP6+29ls5B5yRLevTvLbO+3b/nJExo+nPr14zVreONGZPbSl0rZwwNz5iAqigYMSF2YlMSvX+fivQCQSCq/f3VRJttXNqeaNb52TU2hPSgIHz7kzn5DNUlJeP8ecXFwds5phEG5cjh9WlUDFdklHh44dkxOKaKKtm3x9m3G+ZAVKl0aZctmWaShgXLl1B5usrBgTU1VIh4iWFmp6mHpUnh5KXRJoQoVlInhfmy0tGjPHowdy3fvZlxNBgZUqhStWAH7HH2PsbOzK1OmzKlTpzp06KBgdVQUL1qE5885MpK0tKhQIbi6Ij6ek5LIwAC1atGgQQrVMObm5jlJnfDz8zt+/HiKqUPRokWHDBmi0CuCz5zht2+V9pKUhJMnMWAAqlQhF5eUPBHFVKjwFRwa+Nw5VuH2KpHg7FmoEzSgRAnUr4/jxxWKCKlYMTl1QurykSMRHc2HDiGz6kgsptKlaf16GBjItW/etLX7kwcSieTchVNdfu+pZkgCAgICAgICAj8CgqBB4FdBTsGg8/WnRv10FNdPFTR4xguCBgEBga/H77//PmPGDKlUKlbr5/nFuB+Z+uz4p7/7EWCnjfyWMAUUMaYQDgTiXRwiJVjhw7OLCqYBX5AyBhhdCEu9AWDGe25iRk45CJ64G4kTweyfCDGhhw01ymW6ytfj0SOeNo3TqlAM8J49aNhQtGBB/uMVVpcg92j+lIDwZPR+wW4VSVfd3Gw11KtHp09j3To8eYK4OOjro1IlGjZMtSCgY8eOe/bsyYOggUeO5Dt3FCz38MDIkXT8ePYaQB6pXRvXrqkKxk5ORng4wsP50yf28KAxY6h374LZdYGgp0d167Kvr2KTBg0NNG+urIAtWriQfXz40SP5bXV10bo19e2rcCsw85w5fOxYSm0m9WP1/HnW1ERSEmQyNjamwoUxYgS1bJk6wg0bMHSofOlLQ4OqVFGYC7Bt2zaxWNyzZ74LOYqc2LO8lfh4iovLRXxG8eLk6KiiYE+OjlSjRsZrJyfq2JH//Rfx8YpaE6Kj+fp1dOtGe/Yg3UhDJsOHD4iOhr29wmoxr1zJly8rKDMz88OHPHmyaOlS2d9/48SJjDnBUVEcFYX37/HiBW3fnv0Ow/v28fbtWfQKKQQE8KpVpKfHO3cqWAsgPJw3b6ZWrVLFWD4+CAlR0EwlpTU1Xzx6xMw5NbpPTFTTQCZT46WRc6KiZFOn4vFjBAUhORnm5lS4ME2cmNkoXiHUqxfv26c2eEIxUimuXkWOBQ00dCju3+crV7LfB8jZmVasyMsYAJQrB3t7eHkpbWBnp9SeIQUDAzpwAGPG8OPHGSeGlRVVq0bLln0D25uvg74+bdpEXl584AB8fWFiQr/9hkqVctXHsGHDVq1apUDQ8OAB//03v3+f8ir1DmxkRK1aiRYvVu8LkgPs7OyGDRs2bNiwpKSktWvXzp49OyQkZMqUKXLN+NIl1YFHHBiYYpRCU6bw6NEK3RGoeHGaPTv/Y1aL4ntm5gZBQRQbC301sXmipUs5MpJv3ZKzdyJXV1q9WpnpDk2eTJ06ydasgZ8fJSbC2Bj169OAAQq/7DkXcSlRvNSbt6+uXL/QuGEzc3NLdW9OQEBAQEBAQOB7J5+PowQEfhiOHDmS+aWjWt9OAXU4pNW3AtU9CBIQEBAoQGxsbGxsbJ4/f/4Nx3Av7VF8NSOhCC2QR7REmO6cev5s8oW3Ort6gXwy3olK6ANAjBQ9XnCkRGlLBi6Eov0Tbu7O6z7hSBAOBqLDUx7ymqOVb/XNePhQ9scf/Px5ljm1gYE4eJAHDFAxczeHmGhgSynSIAB4GIUuzwriIOjr0/jxtHcvHTtGe/bQX3+prQQPGDDg2LFjb1VM4lTI/ft8966ylezhwUuX5q5D5VD//pRpSr0agoJ45Uq8eFFQey8QaM4cql5dgWpBQ4Pq1aO//1a6pbY27d9PvXqRs3Oq8buBAZUsSX//LVq+XNlGPHcu79wJOX97qRQJCam6kMhIfvaMJ07k9etT17q40LFj9L//UdmycHRE4cJUtSpNnEj792evHvn4+EyePHn9+vU5rW0rh9Wdn6SpCV1dAHz8OP/vf9yunaxjRx48GPfvK9mA0K2b0tNeSwtt28pNNaaJE2nQIChK/cgYp6cnjx4NAMnJPHs2N20q++03WadOspYtuV07lpvlL5Ph1CmllTmZDDdv8qZNWdQM6UilfOsWT5+efTn+/VexXgFASIhs3jzFVu0p+PnxypVpb4bzUFK1MzIyMjLKxVfEypXVTOk2MysYE/vAQO7UCUePwssLcXFITkZAAN+7Jxs6lP/7T822xsbUrx8MDRWvVRuHocRuQTFE9M8/1KsXHBwyjr+xMdWqRXv3Ks6OyQk6OqhRQ9V/aObdKcPIiP79V3TyJE2eTH370rRpIjc32rAhF0KiL4RaWUw+cXKi8eNp9WqaPVu9miEqivfu5UmTeMECPHoE5s6dO3/69OnevXtZmgUG8l9/pasZsmx+9CgvWFCQ4we0tLTGjh3r7u6+a9euLVu2yK0ltQdQIkm9C9WqRQsXkotLlrNFW5sqVaKdO2GcM5m5ry+ePcsSrpEbSG28lFSqWHkmh6YmbdtGc+dSzZrk7IzChalsWerTh44dU2yGlE7x4qK1a0VHjtCpU7R3Lw0ZokK62rF9VyKSSCTHTh5SPyQBAQEBAQEBge8ewaFB4JfA29t7QdZfZXlxrBXIiqEGpUj5Y6X8i6SeCwgIfCdUrFjxyZMnFb6RX7eM8SjtWf1P79Ag8EVpa4lqxrgfiQQZ/njNxyuklo0FvgTaImwoQS0ec6IML2PQ0p33llXg03ArAhPf8TNFTvD7A/Agkg+Wp6I5cHf4SkgkPHUqFCaLpyRPb91KAwfmcyc1jbGoGP3lwQCuh6OJO+8t+7UPgoWFxcyZM3v37n3t2jVd3ZzuW7Znj9LaagqK4snziKYmLVuGP/5gFbOQMxMUxAsX0u7dBTaA/KOhQXv2YOZMXLvGnz5BKoWmJhUqhGbNaOJEiFTOhdDUpLlzkZxML19yWBjZ28PVVVWF0seHjx/PUSEwLIz/+Yfq1k31ujcwSJmGS1KpMscIAImJiZ07d/77778L5KsCNW/Obm6qZuXa2yM2lgcN4keP0ktZDPCdO2jcWLRsWfahUv/+ePuWT5yQD57Q0aEmTeivvxQM4++/qWdPbtuWg4KUDYRfvKB793jx4iyGGUFBHBSE8ePx8mWGMMXDg1WX9Pz9sX270sR6iYSvXqXo6CyF9ocP1Zz/qq9HZArvcHSEmZn69nI4O7d3cDhy5Ei5cuVy0pzq14eTkwoDeSpSRNlU6VzBw4crTksJDORly6haNRQpomqcAwciKYl37sTnzxlL9fSoUiX4+ysoS2dGZZSDAsRimjuX/v6bT52ChwdMTalVKxQrlrtOsiGaM4c9PNjdXfHqBw9kzZpR2bK0eLGaJA4HBxo2LJ+DKRh8fHjePHh6ckwMtLTI1hY9e1L79t9sPMw8fz6fOQMfnxQtI+/YQa6u4gULRowYsXz58v8ySWd41ixWFpSTmMgnT9KQIchBqESusLa2dnNzq1OnTunSpWtlNuRQqdMCQPr66WIFatwYNWti2zak3GwNDdG6NbVrlxP9E2/dioMHOSAAMTHQ1ydbW3TsSIMH5+5tqLxUAZCBAcxy5uhFRF27omtXfLGnaUWcilauVO3ho3v3Htxu0aytvV1eNUkCAgICAgICAt8HgkODwC/B0KFDM0dOaGho9FXmfSqQYzTTfnUl5Xfun4CAgEDuKFeu3DMVEapfmLdxiJIAgI0WCv2kHrcCXwcCFrqQmADgZgTGvxM+UL8slYywpkTqM++Xsaj5gNd/giTTUb8WjnZPMtQMGoQeNthWmrqmpdK/j0crd/bKwdS7rwNfuMAeHkpXpyRPFwQD7TGraOqhexOLhg/5QmiBdJwL/vjjjxIlSnTq1ClOWYU1G6QuKQCRkfkdVmbKlqW9e6lhQ9jZQUNDjQIAYC8vSL4z0w8NDZo7ly5eFO3bR8uXi/btowsXaPJkte8lFU1NVKhAjRqheHHV5SXevBmBgTkdVXAwL1smv1Bl7NSoUaNsbW3/UiQLyAPUogWVKKF0taEh+vfn/v355k35ibkRETh2TDZxouJuFy2imTOpQgVYWUFPDxYWVKYMjR9PGzYoPXpGRqw6bysmRjZhAj94oMDCPTKSd+7kixdTXnFQkFKxQgoyGasOffj8mS9fzryAnzyB6unLak/4dI2Ljk4uLE9ScHCgMWN69uy5a9cumYrwl8xoaaFvX6XmB3Z2lN2FIvfwlSus4lurvz8vXKi2E/rjD1GKPUm9eqhTh1q1orVrad8+qD5KJibUq1fuhwwYG1OPHjRzJo0enX81AwDo6NC+fdSmjWKBhUyGz5/57Fnu3BnK9TpfltzcjfnECVnXrnz6NHt4wM8PXl585w5PmMAjR+bfGClv8KhRvHUrvL0zBhAby48fywYMGFit2uXLl73TU0uYoTzvBgB8fdUbh+QJFxeXf//9t3PnzgGZnFqoVy814omiRbPcEvX0aPhw+vdf2rePNm+m9u1zpGYYOZIXLeKXLxEaisREhIXxy5e8ZAn/8Ueu/suoRw81IiEXl5x+Yn4VOrTtLBKJmfmE2+FvPRYBAQEBAQEBgfzyHX3NEhD4Qhw/fvzs2bOZlwwZMsTZ2flbjeenQTvt/pGYs+dFAgICAgVF+fLlnzx58q32/iKt2FmpAObsCfzqVDbClCKpz2G3fsYOPwDgS5d4wABu357bteP//Y/PnfuWQ/y56GqNzaUo5TtMnBSTPLn2fd7pn5oevdiLU/QNemIMd8TTGrShJHW0wuZStKM06YkBICAJ3Z5z/Pfx5YcvXFCT5RwYqKa+mGPGFMLmUqQrAoBICbo85+Xe+Jp1GyL6999/rays6tat+171jOR0lPsw57RBbnF0pJ07RefPiw4cUBMJDyA2FqoLxt8KbW3UrEmdO6N6dTWG/HnGxyd37dNLcTlg165d169f37VrV/7DJlIRi2nZMipUSMEqXV1q3x6BgazM7UMqxYULePUqY8mDBzxlimz0aF6wgKpWpZMnRWfPig4dEp05Q2fO0KBBqkYSHq7e1uLzZ6X1uYgIbNiQ8ielqChUIBKp2ZdMxseO8T//4O7dVP2EMmVAOmr/RzL1QLNmkZOTmvbpmJjQ4MGwsqpYsaKZmdmZM2dyuB317Uv9+mWvp1KhQjRzJkqWzOkAlMNHj6qxoM/hDc3GhmbPpj17RPv20aZN1LQpAJoyRWkSBBHVqFEgb6Fg0NOjDRtEbm7UvXtqNk02+O1bHjFC8eY+PjxnDg8YIBs6lFevRkREwYzK15eHDeMmTWR16nDdutylCx8/rmaTt2953jwFmQWxsXzqFM+bVzADyw18+DCfP6/4+8DnzwZz5/bp3Xvz5s2pS8LCWJ33CatWPOSDVq1a9evXr3fv3hmqoyJFqE4dpSIAe3uaMiWfO+U1a/jsWQWXYUICnz+fkXSTiaSkpGXLlrVt27Zx48Zt2rRZtGhRQsq3KTs7NGqkVFHn4EDTpuVztAWLlZVNrRp1ADx++vCTby4/eQUEBAQEBAQEvjMEQYPAz8/CrDMeHB0d58+f/60G8zOhm/YjLj7b/B8BAQGBL0qNGjUePXqU80m6BcuLmNQ6QRmDb7J/gZ+NsYXROc0AYPw7fjNuOo8cyefPs7s7P37MFy/y6NHct2+OEnkFckAXa1yoRKXTrt83cRj5hovc5K2f8TbtpnKlMs13IYdMFiy/WeFI+dRy/utYLPX6Luw01Gc5JycjNragdtfFGucqpR4WGWPWBx74ir+msFVDQ2P79u39+/evVavWsWPH1G+gYlZ9CjY2BTGubBgbo2pVFC6sppmmJgx+1Q+SXE5i5oSEHM6fDg4O/uuvv/bv32+otrieK0qWpB07qFq1jJh2sZiKFqUxY2jBApw+jaQkpduGhspSYuO9vblDB1nv3rxzJ44c4fXrZR068KBB0NND2bI5OhstLNSoEADVGib29UWKc6GpqZquLC3Vn58XL/KsWbLevblFC967l+rUUeO1bmioau6yhgbq1ct4aW9Pq1dT9uwSIyOYmWX0IxaTqyvNmEH/+1/KgrFjxy5atEjNyDNB48eLdu6kpk2pZEkULUrlyuH33+noUWrZMuedqOpfbfE4Lg45tJTITqFCNG0a7O3ll4vFVLUqrVqVx27zSXIyHzggGzFCNnAgT5yIp08zVtnawstLhVaGnz+HXDKFVMqTJ8s6dODNm/n8eZw6xUuWyNq04a1bszR7/JgnTJANGsTDh/OxYzm5Y/Dp07LOndnNjd++xefPnG60MGKEinsUz52rOOkp5Y2fPq1WbCGTyZ49e3b8+PFjx449f/48p4YiKti3T4XhCr9927do0f3796e+1tRUbyFQ4Gq/TMyePTsxMXH9+vXpS2j5cqpVS8FOU9QM+ZyMJJXi2DGlN8bERJw8KXe2PHjwoEqVKhMmTHBzc7t8+fKpU6cmT55cpUqVmzdvAhAtWEANGigQ5aSoGXIuw/patG75W4pJw/mLp771WAQEBAQEBAQE8sUX/JIqIPA94OPjc/fu3cxL1q1bZ1QQQZgCRmmChihB0CAgIPB1MTY2rlWr1vHjx7t37/719/4yrThYWv8LBZ4K/FoQsKYEvY7lFzFIkGFMsTanYrZnObdiY/nKFQwZQjt3fqtB/mSUN8S1KrTuE5Z6cbQUAMKTMdYjtXqhJ4aLojJfTWMsLEaj3zKAdZ8wzBEWX2buei5QNjE3DdLXV5NHnktSDl3fF3wzAgAOBSIimfeVJa2vqJMfPnx49erVO3Xq9Pr160mTJqloSQMH8smTSif36+mhS5cvMsSUvbduzYcPq6guk7V1LgQNEgl8fZGcDAcH6OoWzBC/HZxLKQlpa+ewwLZp06ZOnTqVL18eADNHRETo6+traWnlZZRyuLjQ4cPk4cFXryIiAuXLZ9S0QtVEsFBgIHx9uXdv+dz6sDA+exY9e9J//ymbs54FXV2yt+fsU8PT0dZWY6sQG4vPn2X//IPr1xEcrLSZSIR69ejpU86U26iUhAR+8wbz5qFvX3J15ay/vjNDNWrAx4ffvFG8tnhx6t8/y6KKFenkSaxcicePERsLTU12chKNHQtLSz5xAo8egQi1a1OLFpmPXpcuXWbNmnX16tUGDRqoH3wK5crRv/8iLcm+gL/e6ajJJyNt7fx41FOrVlS8OM+dy56eiImBWEyWlmjcmMaMyUVZOjmZ796FpydsbalmzQzhTh64dYtnzuR371J8OxjgkyepWjVaswYGBpBI+PNnVZvHxPDBg1SpUvoCHjWKz5yRtx/w9ubly5GcTEOHIiqKhw9nd3dERaXsEadPY8MGWrAAmfqRx9OTZ89G9sHExvKZM5gzR3HgSGKi/FUsx6dPfOwY9euncKVEIlm1atXy5cuNjIxcXV2J6M2bN+Hh4e3bt+/WrVv9+vXFqjNlFCKVsr+/qgbJyWU8PCIjI4OCgqysrGBkRBYWnCn0QR6xWL3DUD4Qi8UbN25s1KhR//799VJkVVpatHs31q/HuXMcFASJBAYGVLQoTZkCF5f87u/5c/70ScV69vYmd3dUq5by8t27d926dfvw4UPmNjKZ7OXLl7169XJzcytTpgxt24YdO3DsGAcGQiolAwO4uNDUqVBo5PMl8Pfnd+9IWxslSqi9Wi3MLStXqvbg4Z2H7ve6/t7LwKBA1X4CAgICAgICAl8RQdAg8JOzNats39zcvG3btt9qMD8ZRmn3j+jvLPxXQEDgV2DIkCGLFi36JoKGt2mChpK/6sRagQJHV4R/SlG9B7IkpjuuVffX+b37jYNZWjDz/fs4dYpat/5GY/zZ0CSMKYQ+ttTnJd+KgCzTVMweNtBQUs7qa4dtfngSjXgZDgTgD8evM1ilUI8efOiQqqpk0aIFnuVsoYnjFWjiO97yGQAuhuHvd7yq+FcVeFWpUuXu3bvNmjVLSEiYNWuW0nbm5jRgAC9bhshI+VViMdWvT7/99gVHWbs2lSjBygKStLTQpk2O+omOls2cSe7uHBICmQzGxuTiQjNmoGjRghvr10Y0YIDswoXMOgBWXUV2zOnF9vHjx3v37jVt2jQsLOzNmzfa2toSiaRTp04zZ84srNYzIye4upKrax6247/+UlYHZXd3zJlDc+fmpB8aMYI9PBAerni1vT2y1uHk0dLiadPw4EFqSITifRBVqUILF/Ly5fjwIYfeGIiK4j17RLNnw8+PFUWKULFitHgxAgMxbBhnGyQVK0br1ikowOvp0eTJGc3S/+jWDd26KRyIWCyeOnXq7NmzcyFo+KI0aICzZ1Ud8Oz+CrmlaFHato0kEgQHQ1cXJia52JaZly6Fmxt/+oTkZBCxnR1VrEhLluTFQubBA9mYMZArlkdF8cWL6NWLDhxAVJT6IKRMDgd8/jxfuaI4TCEqirdvp9at+Y8/5O+0Egm/esXDhon++QdlyyrcCc+dq0DNkEJSEp85QyNGKHAc8fdX8IEix4sXChfHxcW1bdtWU1Pz3LlzZcqUSV/u7e198ODB8ePH+/v7jxo1asSIEfr6+mp2kbVf1eFTACghwdjYODo62srKCgBq1sSrV8p8QcjZmb7wQ7NSpUrVrl17586dQ4cOTV0kFtPIkRg5kuLiEB0NCwulsQ65hD9+VGNylpTE799TmqDhjz/++KDkLurt7T18+PBr166BiPr1Q79+JJEgISHvZkv+/nz2LPz84OxMLVvm6Mp9+JDnzWMfHwQHs0gEa2sqUYLmz1d9G2lQr/GDh3ckEsn9h3caNWiWx9EKCAgICAgICHxrhMgJgZ+cz1l/ozqom8cmkHP00n5gxgkODQICAl+ddu3axcTEnDr1tZ0zE2X4nAgAYkIRNTPuBARyQUl9jHiRmvk9rduUECP5PG/ExuLgQfmFAvnDTBNuFcirDi13pQamcNBBW0vMcFZaVyWgv33q2rOh30HqhJMTatdWKlmws8tcCCxANAhLXWlSkdSX2/1wOexL7EcVtra2ly9f3rdv3549e1Q0o//9j8aPJzkLaEtLdO5Mmfyuvwj/Z+8s46L6mjg+s3QjoZSAIIJii13Ygd3dotjdrY+B3d2KKObfFuxOwsIAEQEBkVAadud5QS3L7t0FllDP9+ML955zz5ll+85vfsPj4Zo1KPbXh4ICNm2Kzs7SFwkPp5494dQp+vwZYmPh1y/49o1u3xYMGgQ3b8o95OLDzk6kDTmXmkFPDydPlnFhV1fXTZs2zZ49e9euXZGRkdHR0UFBQZaWlg4ODkuWLImKiipU2JLQz/OOnRtSV+fqSU8EDx8Cnw9RUbRsGQ0aJBg4kMaMIbEPsaMjDh4sJu+FiLVq8davB24zQh6PONQMiGBhgQMG4IkToKyMM2di48b5qPKPjqYzZ3D3brS3z3WWigrWro1HjoC+PlSpgmfOYOfOYGUFZcqAvj5aW0P37njmjBw1Ov369fv48ePbt2/ltWBhwF690NZW4rCuLo4bJ5+dFBXB2DjfagYXF9q1iwIDM5PiRBAaSpcuUZ8+IIs/hzB8Pi1eLKpmyN7K25tcXUFXV6plRa6K8yNHuMIIDRWMGkXCLS2ECQuj+fPFN49IS6OAAK4YQkLozBkxx9XUpL8iJMgRhg0bZmFhceXKFWE1AwBYWFjMmDHjxYsX169f9/b2tre3v3PnjpQthNHSQmm2PT81NKKiorKvhuHs2Vi9uvip+vowebL0x6jQTJgwYevWrZT30VFXh3Ll5KVmgAwzJO7VeLzsjj8RERHv3r3jmPv+/fugoKCc24qKBVQzxMXRyJECJydatIh27aLZswXt2wtmzuTWptCZM4KxY+nFC4iMBCLg8yEsjG7don79QILzTQY21rYG+oYA8PylRAcdBoPBYDAYjNIPEzQw/nLScv8e6NKlS0lF8veRrWNQYm8kDAaj2OHxeKtWrZo9e3a6jIWDciIwCfgEAFBeFYrTYp3xLzDz7lHzqBAA+KmlN3mEuP7f0lzNGQVDRxFGmsKFmvi2IR6ritqcqYo2WeWar35DKVA0AG/9evEZRxMTnD0bbGyKbus5ltizbNb/P1F6sf85DA0NT58+PW3atDBJ7cwBAACHDMHLl3HOHHBywjZtcNQo3unTvLVri7RHeCZVquCBA1irVq4mEcbG2K8f7tsHKM3WIiPXKDYRHhJCS5ZAEaXniwWeqyt27Aha0ryvdXRw0CBwcJBxWX19/datW7du3bpu3boZVc56enqLFy9+/vx5SEiIvb39hQsXChm5GDp0AI6uFmXKoLm5RE8FAACgiAhau1bQpQvt3Ut378K9e3TlCo0bRwMGZLjoC4MzZ+KqVVijBujpAY8H6upoZYUDBuCpU+DggLlzpblQUUEALqsANTXe9u24enXm3VFQwEOHsH9/MDeX1evl2zeoWhUvXcK1a9HJCVu2hK5dcft2PH8+p0WOgQHu2MG7eZN35Qrv8mX08uJt2SLf5jiKior9+/f3KCUqQEVFXLVKfIcgDQ3s1Qvka+//+zctWEBOTtSkCTk6Ut++JPnvQHv20M2bkJoqZuj1a5o6NV8704MH9OmTxGGBAO7fBwUFNDHhWkVTE3v1yrkZGcm9KQYFiZcsZIT08SO8eiVmICIi7ytL9Fyxie2yZdHQkOs0VVVs0ybv4Tt37vj4+OzcuZMn8lJKSMj+b9WqVd3d3ffu3du/f//z589zh5cLKyuOQb629vh374YMGaKS3ZlFRQWPHsXGjUE9V4cttLTEefOwa9d8bF1QHB0dFRQUrl27JmlCRETExYsXV65cOXz48D59+owYMeLo0aNp0rwoxFCrlpT+XKamWLduxn9fvHjxnbN/x48fPx4+fJjvGET49Yv69KEbN3IctoggNBQ8PGjIEImmON+/07p1EBGRd4SCgmjKFA43HUR0qNMAAAICP0XHsF8TDAaDwWAw/lRYywnGX87Hjx+FbzYqyl6A/xqPYjMvHFT449v4MhiMP5JOnTpt3759x44dkyZNKrZNv2RZllqztz6GvFHjp27eP7vHrGOEeKV22yOOA4bcccs1Q2r6k1H0mKiAriLEpsPvdIhKBUPJScxiQlkZjx6F7dvhxg2KjIS0NNDQwIoVce5c4KgJlhOuldAzmn6lw4dEOPYdhnFmqYqC6tWrjx49et68eYcOHeKap62N48eXzOuncmW8cAGfPqWrVyEuDuzssGdP4M6HZUFXrpAE63LISGCsXs1bt05+sRYvioq4YwfcugVHjlBUFKSloZoaRUdDfDz8+AFEoKmJFhYwahT27l343SwtLfft2/fy5csuXboQUbeCdRuJjaV16+DdO0pKQhUVsrbmzZgBxsY4eDBcukRPJFS+CgSQmChl5cREOnRIOLWZefD+fRgyBD08QElJeAQ7dYJOnTAkBEJCQEsLbG2zBTq4eTP070+fP4tuoaiI9esTt2lBYiJ5ep4LCDh+/Pjv378VFRWrV68+c+ZM/Xnz6NYtCAigq1eBw2oCgJKTUSAARUXs1Qt69QIO7w1FRSlZxsLRunXrNWvESQNLhNq1eQcO0Ny59OlTZh5dSQktLGDgQBw1Ssq5v37Rnj3g5wdpaaCpCU5O2LWrxO8Db9/SxIm5VAUBAeDtDVev4p49YlRc585xNICgV68wLAy49QfCeHpyt5OgqCiMigIXF3j/XlLjBiQSHD7MMzLKfHpIS2CTODVGDgkJ5OWFdeqIHldVlappQ7EuBYjQpAl8+CCxX4ONjViFyp49e6ZNm5YjKfj8mVatgsBASkwERUU0MYEhQzIaPbRp0+by5cvt27e3sbGxt7fnDjJz0zlz6O1bEJeJTwcYlpwczecfXrs214CuLrq7g5cXnD4NcXGkooJVq+Lo0bnsMYoSRHR1dXV2dj5+/HjDhg0VFRVTU1O/f//u6+t77949T0/Pb9++NWjQoEaNGk2bNtXS0oqJiTl48ODRo0evXbsmKgrhRk0N6teH4GDxwhdEqFcv22UhNTVVjGkEAAAoAszQ0mqvqlpj3TraswcMDaFVKxw9ugDiSJo2Tbxchs+nx49h9WpcsCDvoGDNGggJkbimvz+4ueGQIZIm1K1T/9qNi0TkdfNan14D8xszg8FgMBgMRmkAAWDRokVcnUcZjD8ZIyOjCCEJc0BAgBWnep0hI58ToekLyjBpOFoVu8h0VZbBYDDkzPv37x0dHZ89eyafxtgysCsEZn8iABhpChsqsewyQ57Q6NF07drswUv3tBkOAOopiXcXdqwYntPHF1u1Qu6sLaNYqPuUPiYCADyph5Xz0+e6yImPh/h4MDAoDu+BLDZ+hSWBBACGyuDTADXl5hItK3FxcRUrVnz16lX58uWLe+8ihsaMoStXOCZg9epY7K2XipyICHr2DGJisEYNqF5d7kKuV69etW/f/tWrV/ntRUheXrB0KQmbjQOAmRlOnIgDBkB4uKB5c0pMFB+uuTmEhnJZIygoSBxVUMAJE3DGjHzEGhFBU6fSmzeZthA8HpQvj23aYO/egh49RGUTuamfZb0ujLOz8+jRowFAMGECcFpcYKVKWDqaoYSEhNSvX1+kAWXJ8+4d3bsHv39DrVrYrBmXsQcAANCFC7B+PX35knNIVRXt7XHXLsj7SMXFUffu4j0SFBSge3fexo25DoaECJycIJqrYxAuWoSjR3MHmY1g+nQ4dYprRpkyvEuXwNycli+nEye4ekmYmOCkSThwIHXvTi9ecK2pqMhRmA4AOHQorliR9zi1ayc+qZyBsjLu2YOtWokZSk2l3r1JrPGDsTFvxw6oXp3c3ODBA0pPBw0N7NwZ27UzLFvWx8fH1NQUAOjUKVq3TlR/oKEB7dvzNm7MeNM7dOjQxo0bnz17lqOB4IROnKD160XK9+MEgn5paap16548c0a16LtIFAAPD4+lS5f6+/vz+XxFRUUjI6Nq1ao1atSoTZs2Dg4OCrlbRQgEAgcHhzVr1rQR54HBRXIy9e0r9iHDGjXQwyPbRenLly/16tXL25zIgMe7oK/voKysKPyRpKiINWvioUP5U4FERgo6dOCwHsFKlfDGjbxtMsjJifz8OBbGNm3wwAGOCa4bln/6/IHH482YMt+mYpFrXhkMBoPBYDDkiIuLy65du5hXMuMvJya3t6eJ7OUFDMkEJELDZ5lqhsoa4GRQ0gExGIx/lcqVK8+cOXPAgAGp3OVZ8iM0JbNqp7wKUzMw5AwOGQJaWkvdV9p/8weARBX10eO2pilkZaY1NKBfv5KMj5GFVtZjkiA5O1kyaGqCkZF81QypqalXrlxZsmTJ2LFjx40bt3z58pMnT3748CG7hHFseTBRAQD4kQpbgkugC4eOjk6vXr1OnjxZ/FsXOfHxhZ3wJ1KuHHbujEOGQI0aRWFLU7t27TFjxsycOTN/p719S/Pni6oZACAkhNauJS8v2rMHkpIkhhsaKiXjxaF14PPh7t38xAqQkkJ6eliuHBoYYNmy4ODAO3QIFy8GExOOHh/1jYzEqhkAYM+ePXXr1gUA7NoVuNOilpb5C7XIMDY2jomJSUpKkj61OKlSBceOxZkzsXVr6WoGT09asiSXmgEAkpPp5UsaMiTvy59Wr5bY8YHPh9u3QcS3IzqaW90CAJAfRQhWqSLlNautnaHDwIULce5ctLOT+HQKC6P16+HuXcjqBSAeTU3Q1eWMCaFaNfFDTZpwNFLBSpXQ0VH8mLIyHj+OLVuCtnbOQQUFrFyZt2kTpKdTx460ZAldvw43b8J//9HEiRFOTiAQZKgZwNeX1q4V46aQkACXL5Ora8atYcOG2drazpo1i+veCQfcvz9v715s3BhMTUFLC/T0gszNm6SlWXbpcubChdKpZgCA3r17v3nzJj09nYjS0tK+fft25cqVBQsW1K9fXyFPRp/H4zk5OT169Cjf26iq4okT2LkzlCuXc7BsWXRywpMnhXtCVahQwSZPry4EOGNg0EBFRVHk6Z2eTi9e0OjRHE1P8kJeXtyNVCgsTPSlmoEMTj/c44MHjFRSUhYIBPsO7UhMlPbaZzAYDAaDwSh9MEED4y9HMfcl3WROC0SGLHxKhA7elEoAAAoAOyujAkvqMRiMkmP69OnGxg3SP/kAAQAASURBVMbOzs6SDELlS2jWx4hJKb0wyPiTadoUmzVTTU/duWeqMj8NAHwsq+3o4AwAgIgNGmD79iUcYTHy8+fPp0+fenl5eXl5+fj4JEq9jFuMZP+CKoHsffFy9epVGxsbV1dXgUBQs2bNatWqpaSkeHh4dOjQQV9fv0OHDosWLbp4+tSgBG+KjwWAzcHwpiQy7PXr138juTXDH4y0fCfIVrnLEGHWrFkZMh3ZfxvSkiUQFiZ+LCoKNmwAX1+unBafD1paEh/QPHk70d2joiQa7ycni1jf0+HDgl694MIF8venqCiKjIRnzwSDB9Pp06Cri+KMTISlDMGvXr3IQ8ZQ3bp1682bhxwe+GXLosz516JGQUGhZs2acuh2X1Kkp8PatZCnUjwDev9ekNdm1duba8GfP+nw4VxHDA05BC6Z5Eehgt27Q0bOXtKEChWyXwU4eDBev47m5hJn//hB69bh1KloZydxQQcH5G6uZG6OTk7iz509G2vVEn+WkREuXMj1wtTUxMOHeceP44AB2LYtdO2Krq54+TJoaAgmT6YPH3JJlJKTY729yyQnZ3TZoFWrIDxc/LLJyXTxYrZxxZ49e65cueLu7s51B4WpVQvd3XleXrxz516tWtU0KGj8kiW79+1TLEbTpqLGyMgoklMNIBF1ddyxg3flCq5YgaNG4bJlvCtXcNcu0BA12lq5cqWxsbHwkZEaGnVzN/0Rhry96ezZfEQi6dHPJjERctdlZaImrd+hNNmKsZFJ7x79ASA6+ufh4/ukrMZgMBgMBoNR+mCCBsZfjoiV6P3790sqkr+DN/HQ0ZsiUgEAeAALrLCWtGsgDAaDUaQg4tGjRz99+lQ8/bMisxIK5aSlmRiMAoBbtmCHDtVivs33yGx1vK7zhO+mVtiqFe7aVbKxFQ8PHjxwcXGxtLS0traeMGHCmjVr1qxZM2TIEENDw0aNGm3evDlOQtft4iRbysn/qxUNR44ccXZ2Pnbs2J07d5YtWzZ27FgXF5cVK1acPn06MDDQ399/3LhxiHjq1KnTs0YmDbRKWt4//tXtwW/op5SO5/Ln8+fPRhIqy/9sateWUu7MmTtkSEJLS+vt27e+vr6WlpYTJkwICAiQckJUlGiVfG7oyxf48YN7DSxXDtu1E5+R4rBnyEAgEJ0TFSWYPJlatxY0by5o2pS6d6f9+0EgIE9P2rRJTPF3SAitXg1Pn+LEiaCnJzySLWV4EhExOiAgMrc8IoMXL168ynJrrxcainkqmAEADAxwwgTgzi4XLyNGjFi2bBlf6p+3VEK3bwvEVmlngS9f5npWpKfTr19SFhUR5RgbY+7ErSjlymHHjlLWFEZPDzt0kCjcMTHBhQtzHQkKotwtEkSgL18gLAx37BCjWlBQwHr1cOdOnDNHTPeNDFRVsWtX0NQUP6qsjMeOiRot8Hhoa8tbvx4aNeIILJOaNXHNGty/n7dtG/bpA4qKtHChWOVTGR4vKjmZv2ABxMfT169cawYH06VLGf/V1dU9ffr0pEmT3r59Kz2YbDQ1vb59cxo+fM+ePePGjcvHiX8CSUlJhXKbKFsWhw7FxYtx+PBcbg1CODo6rlq1SribYQ81NRWOz+LkZPjvv3zEULGiFBGbri6IfWFyqH8AgMeD+vWlbu7YrHXN6nUA4JX38zv3vKTOZzAYDAaDwShVMEED4y+nYcOGwjc3bNhQUpH8BbxPgM4+FJkKAKChABdq4rRi6lnPYDAYXKipqZ0/f/748eMHOPuGyoXorNYWBhILdRiMQqCsjLt387ZvHy/4ah/1FQDi1TTX/O84Hjwote7qT8fNza1atWrOzs4WFhbXr1+PjY19/vy5p6enp6enn59fdHT04sWLnz9/bm1tvWTJkl9S0zZFiVLWT6hUMYm/vwQfH5+ZM2d6eXk1bdpU7ISyZct27tx56dKlp0+f9vb2fvYxSL1Gk5TDywK+R3byprCU4gv127dv69evHzVqVPFtWVzgiBFoZSVxuEwZHD++GMP5qzAzMzt37tzDhw/v37/v5SUlqUMfPkgqlM8kPh6ktr5SUcEdO3DRIqxdG3R0OLzu84I6Ork+Ah4/ph494OxZ+vABwsIgOJhevKCVK2nIENiwQWKoERG0ahW0aIHDh2drGrLVDE+jou4STYiNlRSDQCCoUqVKxv/r/f6N7duDmRlkVC3r62Pt2ryNG3H4cNnvVDEwYsQIDQ0NFxeX4jHxkjN376IkWw4AAKDo6FzKFQUF6U+qvJX6/fuDurr4yYhYvz6ULStyODaa77YnbuOyn64Lojav+HnB/XdqSs6fFxcuxA4dxKxpZoYLFkClSrnuwps3wC1SjIuj16/BxgbPn8chQ7BaNTAzAwsLrFMHZ8zAkydBUxNq1sSZM8UkgDU1oXNnnDGDa/0sowXo1w/btoXOnXHVKrxyBZo14zpLEq9fS2r5YcDj6fF4rx89gq9fQfKrDACACIQMh2rUqLF27dpevXr9zrJtkIqbm9ugQYPOnj3rJMGa4o8mNDRUpGapKBg6dOj9+/cHDx5ct27dypUrl5dqZML9mOYGW7aUYmRiYgIWYi604YwZErU7AFixoizvwIg4dPDoMrp6AHDqzPGgr1xaPQaDwWAwGIzSxt/jPMZgiKV3796HhZwV79y5c+3atfb/kmOzvPiRCr38KDoNAEBXEc7UQAdtaecwGAxGcWFoaHjlypWmTZva29vXl6E8pcDEpmf+R4d9h2IUHY6OSo6Oq2Kgiw8BwDEF0/GJYCsh4/B3UKtWrZSUlK1bt7Zs2RLFlcGpqKi0a9euXbt2QUFBS5YssbGxGT9+vLOzc4nU5atm5YyS/15Bw5w5c5YvX24rc7F1LSOdo/MmDO06nk/wLgGavaCNlbCzYZHGCACQlpY2aNCgmTNnVqxYscg3K340NGDePJg7V0y/bQ0N7N0bHBxKIqy/h9TU1LCwsF69enFPQwUFqflw0tOD0FCuGba2AICDBoGTEzg5UX7MZqhmzZy3xagomjWLgoJEJ6Wm0v373CltCgrCkBCcMgVr1qStW+nbt4w2Gc/09RO6dh28fXsaEQA45H5eZbec4PP5z58/r1u3LgDg3r0YHw/v31NyMhoZ0cWLtHcvbNoEGhpQqxa6uOQ1ci9+eDyeh4dHx44dhw8fvu+PM95PT5cygc/PNQcRy5aVUv1fvbrIARw8mHx84OJFSErKPYBYuzauWycy/75X4o0L8dFROc4Qn96l+r1IHjhax8pWOfPEbdvg/Hk4fpy+f4e0NNTUhIoVcf58MfXlUrvqZM/R1MT//Q8AMD0dFBRErGuwTx+sXZtWrYLAQEpIQGVlMDGBoUMlNZsQpWZNXs2aAFDIRpp05w7ES+y61EtN7eTXrzUjI6Xf69yWEkOHDn3y5MnAgQPPnTunwFnZn5KSMmfOnIsXL3p5eVWtWjU/sefh/n3auxfCwyklBXV0wN4e58wBHZ1CrSkPvn792qRJk8wbwcEUEICamlC5skQfjoJSvnz5I0eOZPyfunWjly+5ZufrvUVTE1u2pKNHxXvzaGrCwIHiT6xYEUePpu3bITpadMjUFFesECN9/vSJ3N0pIgI1NbFzZ2jUCBA1NTSdR05Yt+l/aWlpO/dsmj97mbZ2yT+yDAaDwWAwGLLAHBoYfzkdOnSoXLmy8JG5c+f+kSUaJQoBjH5PIckAAFqKcKEmUzMwGIxSh42Nzb59+/r06RPFXUZZOFKy8peq7DsUo4hpXgZa6QEA8AmWBfzlX126dOnSp0+fVq1aiVUzCGNpaXno0KF79+6FhYVVqVKle/fu//33XxpnGavcyX71/62PSnBwsLe397Bhw/J1VmdD2FsFlRAA4EcqDHpDffzojcTkjhxITEzs27evvr7+kiVLinCbEgXbtuVt2oRVq+YkKhQU0MoKp0wRNW9n5JPv37/37Nlz9erV+vr6Uqba2uatU8+FtjZv0iSuOebmOHFixn9pyxb69k32OLFSJd78+dk3BStWiFEzZI4JpGTBo6Pp/XsAAEdHPHOmPhEAPL90Ca9dU583T6dMGQcHB4c8KpnsgzVr1gSA58+fA0DdunVBUxPq1kUej5ydaeNGunePXr6ke/doyxZycoJ792S/j0WHpqbmtWvXIiMje/funSrVRaNUUauWFMcFXV0wMcl1pFMnUFGRNB0rVMDBg/Me561fjzNmoJ1dpgZFSQksLbFfPzx5EtTUEDH7c9nnWfJFj9/CagYAIILw0PTDO2N//sg5jt26oYcH78ED3t27ePMm7t4t1i0fa9UCQ07hm6Eh1q6d64iiorCaISe8ihVx/368fZt39y4+eICnTsmqZpAjyckcg73U1c//+gW6umhgwLWIhga2bStybMuWLSkpKSNGjEiX/AJ//PhxnTp1QkNDX7x4UUg1A82eLXBxodu36f17CAwkb286doy6dIEnT/K9VkoKrV5NXboImjalZs2oRw/avl26WEcyX79+tbCwoBs3qFMnQefONGSIoE8fQZs2NGYMxMQUeFkpcL//A0jqXiEJXLIEmzXLdLgRRlMTu3fHQYMknujsjCtWYJUqOYoxXV10cODt3w+5vWkhIYFGjRL07El79sCFC3T8uGDYMOrWDQICAKCidaXePQYAQHTMz4NHducreAaDwWAwGIwShF2MZ/zl8Hi8FStWCB/x8fG5lNWVkCEjx77D7WgAAB7CIXusKc1yj8FgMEqETp069enTZ+jQoUUnXMu+iPq3JjIZpYql1shDAIBLUZkfxH8rcXFx2tr5EEva2tru2rXr69evnTt3XrdunYmJybhx4+7evVs8vdJTs17/SoUs5yytXL16tWPHjsqy1M7mpmdZuFATTbISatd/QpPn1NOX7sbI/z3T19fXwcFBV1f3xIkTvPy498tCenr6+/fvb9++/eVLKXBjbtoUL13iHTyIY8bg8OG4aRNeu4Zjx5Z0WH8w6enphw8fdnBwGDp06MiRI6WfUKYM2thwjKO1NbRvjwMHglhncn19nDAhu8sDZEgKZAERbW1x2zbhwmh8907W08UtKKY6vFw5AODxeBpZGbIXuck46ODgIEbk5O8vmD6dPn/OdZCIAgIEs2bB27cFD1Usycm0ejV17y5o0YLatKGBA0mG3/Xq6uoXLlwAgIJ8P0xPp8uXBdOmkYsLrVoFISEFC7wAYKdOKM52PmeCra3Io4nDhmHduiBWF6irC6NHg7jPWUTkjRmDN27wzp7FPXt4Hh48Ly90dRXWRiCiQABXz/5O+CXemCgqgn/qoLhWUNzdssqVU/D2VggJUZDwh8WKFTk89oXDy1FDqqlJnV9U1KolJkWdRU0lpW98fnzZstCwofjHCAAA0MYGRDQcAEpKSufOnYuKimrXrt23PHKogICAIUOG9O7de9GiRadOndLV1S3EfQBau5bOns3bCoQCA2nmzFxdTqQSFkbdutHOneTtDUFB9OULPX9Oa9dSnz5Q0MZhQUFBFrdv08yZ5OubaVSQng4hIXTlCvXqBeHhBVuWGxw9Gjj+qnp6OGZM/lZUUMBDh3D8eLSzA11dUFICfX2sXh0XLsSVK6UE07kzXrvGO3ECly7FVat458/juXNgb59rUmoqDRxI16/nEnkkJ9OrVzR0KAQFAUCrFu0a1m8CAG/e+b3yeZ6/+BkMBoPBYDBKCASARYsWLV26tKQjYTCKCiJq1KjREyE5eevWrT09PUswpD+LRD7UekLhqQAAU8xhqfVfevGewWD8FaSlpbVo0aJjx47z5s0rivXrPKXPiQAA12pjQ2bPySh6xvvTse8AADbq8LAuqvylauQaNWrs2rWroUh5mcx8/frVzc3t9OnTX79+bdeuXefOnZ2cnLSk9jwuKE7e9CAWAOByLWyiW0SblCQuLi7VqlUbN25cwU6PS4eFn+loOAiEUoe26jDaDPsbgSaXYbas/Pfff6NHj96wYcNASc7MBSI1NfXEiRMnTpx4+PChiYmJsbHxp0+fDA0NN2zY0LJlSzlu9JfA50NYGCQnQ/nyUtKWpYbv37/v2bPnwIEDFSpUcHV1rVevnqxnBgXRoEHi/fyNjXnbtkG9egBAhw/D4cMUGJjpJa6khBUrwqRJ2KlT9nSp7uWoqkoWFqilBbVr4/TpoC7UcCg1VdCsmZTeFhwYGfGuXQN9fciwWMiyW8gg40i2gkGYDIeGvJOfWVqS5KJtrFcPz5wpYKh5CQyksWPJ3x+ERQkaGtisGe7YIdXyPSUlpUmTJi4uLiNGjJB1x4cPadky+vAhxxne0BAcHXmurvlzmC8otGMHbd4MiYl5h7B8eXR3F2N7kJxMkybRo0e5EtIWFujsjEOGiN0lWwqQV+0h7Jn04U3yzrUxqSkEADvcTQBgXL8w4cn6hgrz1hiqqmVqC2TUjghvwTczyzVUvjwePYoVK3KsJnx6ydtwpqZS+/b06ZOk8SpxceefPbOztKTevcnHR8wMU1Pe3r1QrZrY0/l8vqur64YNG/r371+zZk19ff0vX75cvXr11atXEyZMmDZtmhy+9sTGCjp1AsmNS7BjR9wtW0F/ejp17Up+fuLXadIET5wQPervL9izByIigAj09XkjRkCtWsLj4eHh1SpXjqhQAX78EL+sfN9zhBDMmAFnz0JePzAlJezTB1evLuC6RPDlC8TGQrlyYGpayCBzVl24kA4fBkmvmvr18fRpAEhMSpy/eHp8/G9LiwrzZy+X1+4MBoPBYDAYRYGLi8uuXbv+0muiDIYQiLh48WLhIzdv3vwk+XcmQ4Sj3yFDzWCmCnMqMDUDg8Eo1SgpKZ06dWrnzp0XL14sivVrZHVo/Sjm8jLjzyMqDQ6FweIAulNkPrWFZLEV6igCAHxKhKWBJX2xvmh49uzZr1+/6tevX+AVLCws5s6d+/LlS19f32bNmh07dqx8+fLDhw8PkmTMXjjSsx4Hxb/0a1FkZGS5fPonC6OjCFvs8EFd7FEWFLL+RB8SYcZHsn1IMz5mysIKzMWLF52dna9cuSJfNcPdu3erVKni5ubm7OwcGhr64cOHO3fuhISELF++fMiQIa6urnLc648nPp5mzaI2bQROToJu3QQtW9LQoSBSpl/6uH79eo0aNaKioi5evHjnzp18qBkAwNISt25FW1uRLgBoZYUrVkDWUjh0KF65glu24ODBOGIE7t6NV64IqxkAIMcqXBI1avC8vPDcOVy4MJeaAQAUFUGhEJogZWUaPlzQtCk1bZp5JMv7PUOgsG3bNpF2jQBQpkyZOnXqZM8RhgIDOXajgAC5WRokJNCYMfT+vWiKLiGBbtwQzJoldQEVFZXNmzevXbtW1h0fPhRMmULv3uXqc//jB5w9SyNGgEC8UYF8wXHjcNCgHG+P7OMVKuC6dWKbOICqKu7Zwzt2DPr2hdatsU0bnDqVd+mSJDUDCOkAOFo+0ffvkTd81H7nyiLvcDcR/rd8azk1dV72IogIAgG8eUMXLtDDh5CQwH1n+cJ2FAoKaGeH27eDtXX2atwdqcSrGT5+FEycKOjZkzp1ooEDad++wjQ7kI6yMkiyaQEAIyOt8uXj4+NBVRXd3LBFi1yGGQoKaG/P27FDkpoBABQUFObOnevj42NgYLBhw4Z169YFBAQ4OzsHBwcvXrxYLiJOOn0agoO5Zvj7g2xWWLR3L0m2k6FXr+jq1ZzbAgHNmSPo3x88PODePbh/H86fFwwdShMnCj9kvr6+1VRVJakZAIBevy6iZjc8V1fs10+0Q0rZsjhoEK5aVfB1EcHKCmrXlqOaAfh8ePhQkpoBAMjfHz58AAB1NfWWzdsAQNDXLwGB7AIpg8FgMBiMP4Di0JUzGCVOu3btKleu/D7L3pOIDh8+LNKKgiGJo98zfwtNM0c1JoJiMBilHhMTkzNnznTq1Ony5ct5L74XkqXWmCggHUXoJa2bKqOUk8iH1UG0JwSSBAAAW77Rs3pooy7ttGKnrDIsscKpHwkAdnyDBjrQhbPf9J/I//73v6lTp8qla4CpqemYMWPGjBnz8+fP7du3161bd+HChZMmTSr8ysL89S0nNDQ0fv/+XchF7DXgoD1+SYKdIeQWDr/TAQDi+bA3FPaHUXdDWGCFVvm3Br9+/fro0aMvXbqUkWGVF5s3b3Z1dd2/f3/79u2FjyNi586d69Sp065du/j4+GXLlslx0z+VHz9o8GAS7ibw6xd9+0YfP+Ly5di6dclFJoWFCxceOnSoY8eOBTy/Vi28fBl274ZnzyA+HjQ0wN4eJ04UzV+qqmKXLtCli8R1GjSABw+4MuLVq0sc4vGwXDnizjjq6kJsbN7DqKxMISEZ5xJAhpM/9eyJhw9nu6nXr1//2fHjVxYtCg0KepKa+lFNzdTMbMaMGY6OjuK/UEVGckXy8yd5e2PusvuCQevW0YcP4sf4fLh1Cz5+hEqVuBdp2LDhz58/v3//bmxsLGW/9HRaulS8fT2fTw8fwr596OwsS+SFBBcuRCcn2roVwsIoLQ01NaFqVZw1i8sAHwBq1uTVrFmQ7RDzKgME7dsLOnSo9yuxKqjFKpd7ZNR1R9aQsEmDsgpOW6JvXiGnCwYqKPBtbCApCXg8MjUFBwfeypWgqQniwHnz4PFjSEoCVVUqWxYsLOjDBxR6pPJrwECrV9OpUxnJ78wzHz2Cc+dw927I+5xMT6cTJ+DOHUpORlVVaN0ae/cugA8HjhwJ37+Th0dmN4RsTE1x9mzldetSUlIAALS08MgR9PWlEycoOhqVlaFNG3RykmVHU1PTRYsWLVq0KL+xyQK9ecORCAcA+vULo6JAFsnjnTtc8pHERDhzBjp0yFx27lzy8BD1P4iJoYsXIS0Nd+3KOODp6dlURYVLUZGUJDh3jtesmfTwOODz4ccPIAJDw5xHhMfDlStxxAg6cABCQggRzcxw1CioUKFQexUFQUEUEcE1IS6OPD3R1hYAmjdtdeX6f+np6RcunZk2aU4xRchgMBgMBoNRUJiggfFPgIijR4+eNm1a9hF3d3cmaJCFiFR4HQ8AoMqDvtL7VzIYDEapoF69egcOHOjSpcvFixczfJLlRXlVcK/2l+Yw/yXeJsCg1xSYlHNEQJAoU8lZCTDcFG5Ew9UoIADn92SmgrXFdMH+U7l48eK7d+9OnTol32X19fUXLVrk4ODQr1+/Nm3a5K05LgzpWYnIv9WhoWbNms+ePRs2bFjhl6qgBq42uMgK3MNhbyj5JwAACAjORMKlKJpmATMsUPY/46NHj4YMGXL+/Hk5vrET0Zw5cy5duvT48WNzsRXPACYmJrdu3WrdunVaWtrKlSu5C4X/emjs2FxqhmxCQmDxYqhRQ7SGtdQgEAgMCxmbigoWWiCFzs7w33/k7y9+1MoKp07lOJ04n35obY1LltDy5fT5c45mQlERlJQoKSnvfHr1CkaPxqx3YOrWTf3z516xsYA4WVMTjY1hwgR0dJThbklAXgXxz59z5Vl//qRDh6T3nkesXLmyv7+/VEEDXb5MHz9KHE5NhcuXoVgEDQAAtWvjwYOQ0S+2aCCivG9rOa0o3rwBAEUAbUjUTv1ZToIth5YOr6xRzgVGvq0tJCRAxrNOIIBv3+DbN/r8Gd3dczkTZG/n7AzOzrR5M5w/D/fuUVoaAFBBX7C0dSsdPCjarSM9nfz8YORIPHs2l1HK69c0fTp9/JiRKScAuHULjhzBDRsg/18ecMECbNeOtm2DkBBISgJNTapUiTdnDpiZ6ezdGyssNqpRA2vUKFUfJ6ioKEU2oqAgq85DnKxK/AQ/P7p2TUw3BwDg8+nePbh5E1u1SktLO+HmdsPAAGK4TNXw1y+ZwhPL79+CpUvx1SuKiQEi1NEBe3tcujTnQ61ixYz3GTGPmkAAgYEQEwMmJvK0WygACQmQmiplTpbgRltbp1mTFrfueL73f/PS+1mdWvkxLmIwGAwGg8Eodli1NeNfoX///gpC/pwBAQFvxV6JY+TmbXzmf2pry6fnMYPBYBQPnTp12rt3b8eOHd3d3Us6Fkbp4n4MtH2Zo2aopQXTLeCgPdaQg1lvkYAAO+2wojoAQBIfevrROynOzX8M7969c3Z2PnTokIqKSlGs37Fjx5UrVwpLWuUCL+tKdnF4jpcEnTt3vnDhAl82W2lZ0FSAUabwpB5eqont9DMzASkCWPUFuvjQT3FZjLzcu3evR48eR44cadiwobwCA4CZM2feuXPn/v37ktQMGRgaGt68efPu3buDBw/OLLH9J6EbN+j1a4mjwcGCwphvFzEVKlT48uVLSUcBoKKC69ejpaWYITMzXLlSomU9AAQGAuddoEqVwNERL1/GWbOwZUto3Bhbt4ZWrTiEBQIfHzp/PvP0ly8hLg4yMtnx8fTmDc2dS4cPS9wvTzeEXOjoYI0aXBNkhIg4U5gAIN5NIQ82NjaytJ6kW7e4ffUpIkJ6yvAPJK8LAj+PmYGKIFnsuSZmSqrCdo7iekzQ69c0ebKk3QXTptG2bfT5c05uW3JzAS5iYujkSVE1Q3YM79/T6tU5twMDaexYev8+1yOenk5v3pCzM3z7JnGX+HiJQ3Xr4uHDePMmPnqEN27wtm3L8ISwtLQsFW9BHDRrxq1XQH19Ka/6bKTqHrKuzgn27BE1tBDm9284ehQATp8+bVe5cpUyZbhXJak9fSTx7Rv16AEnT9KnTxAVBT9/UmAgXbxIPXuCry/XiXw+rVpFbdsKunUT9O4tcHIiJyeSt043H5iago4O1wQFBahaNftWF6eeWpraAODucTQx8W/5gcFgMBgMBuMvhQkaGP8KRkZGzXJbz127dq2kgvmD+JZ1vcI6/57ADAaDUbJ06tTpxo0bS5Ys6d27d1hYmPQTGP8AL35Bn9cUzwcA0FKEXZXxjgMussIepbuHSBklOFUd9ZUAAKLToMMruictuVP6uXLlSqtWrTZs2NC4ceOi22XMmDF+fn4fJHmVFwj1LIlnkbt6pKTAp0/w+XPRtv3Og42NjYWFxZUrV+S7LAI0LQOnquPNOlgv62L7w1ho+ZLeSE4MAUBSUtL8+fP79u17/Pjxdu3ayTGkXbt2Xb9+/fr163oyZGgMDAxu3bqVlpbWpk2bX8I1oEQQGAivXkFIiBxjK6WcPw/iCv2zQQnGA6UBAwODnz9/lnQUAABQvTqeOIGtWoGZGaiogJISmJhgs2a8Y8eA8/2QDhzgTvFiRg8IVVUcPx4PH+a5u+PBg5iQIL76OeOU5GQ4e1biilFRtH27pLQuctqto7U1WFlxTJAVRFSQpqyXrWlRtWrVfLlzkxkbShUrpKdLypf/oRCRsJohw54hW82gEBKS8U/S6YblFPsMz/FdyCuDyNno1SsQ5/FAHh5w5Qoki1dL5Atyc4OvXyUPEzx/nnNrzhxJPVwoKIjmzhU9+vAh9e9PzZoJWrSgZs1o0CB48ULGwEqLpkoy2L49WltLHkZo0ABk9CgqK+WLNWU9SZC7PwIAREUBwIEDB1xcXKSYH6ioYMGaCvH55OIi1jiHvnyhadMkvt7T02nwYNq9mz58gLg44PPh50/y86MlS2jhwoJEUnj09ZFToAlmZti2bfYtDQ3NXj36AUBsbMzZCyeLOjoGg8FgMBiMwsAEDYx/iA5ZLfoyuHv3bklF8gcRl3X9XJc1qGEwGH8gNWvWfP36tYODQ7Vq1dasWSPHgmPGn8j3FBjwmjKS0CYq4FUb+/853ZSs1eBsDdRWBACITYfuvuQaBOn56ygtVxIT6dw5WrKEVq+Gp0+5+sHn4e3bt3379p0wYYKHh0f//v2LLkYAUFJS6tGjx3///SfHNctmtQgPKbpC/dBQGjVK0KqVoFs3QbdugpYtadw4KMZc7Pjx4zdt2lREi9fRhuu1cJEVKiAAQFAStH5Jbnnqq9PS0p48ebJ48WIbG5uAgABvb+9WrVrJMYxv374tXLjw3Llzutzd6IVQVVV1d3evVq1at27d+Hw+CAS0fj21bSvo0kXQq5fAyYk6diQ3NzkGWeqQ6ub9+3exxFEQSlevEDMzPHSI5+nJO3OGd/o0z8sLjx8HjlRiBlJFM2LfJeLipJz18ePT8HAAqG8k7kPx+/e6PXoAwHOhNHAGOH8+lCsnfs1y5XD2bCn7yo7U1gN2drIs07hx4zt37kifZ2LCPY6amlJqoEs3KI2MaXl1DHk1DQhgXF5x+EQdPYNM0Qm/bl2uvaOjSayA5vhxsaYOOXh7S71fmbx5wz1OMTGZ+env3+nzZ66ZHz4Iv6Zo1SqBiws9eEBfvkB4OH35QnfvCkaNItk+LhUVFeWuFJQzysowbRro64sdxKpVMa/CQwI4YgTXa6RsWd64cZn/l/oFUiCIiIh49epV586dcdw4kGzSgHZ2wql62SF3d3r/XuLop0+0caP4oXnz6NEjMYYuv3/T6dPk4VGAYAoPTpkCBgbix5SUsGNH0NQUPtaoQbOq9jUA4P7DO6Fhkl1JGAwGg8FgMEoaJmhg/EO0aNFC+Kafn19JRfIHkZ0oKVUXABkMBkN2lJSUZs+e/ejRo+vXrzdp0uQjR1Nkxl8NATi/p4hUAAB9JbhUC+0K6kpbUtTUgiu10EQFACCd4H9fqKM3hZaE+T1t3UodOtDUqbR/P23fLhg8mDp1gjy5LhGSk5MPHz7ctGnTNm3a1K5d+82bN02aNCmGaBs1avRC5gJKWbBTz/zPm/iiUZS8eEH9+tH16/D1K/z6BXFx8OULXbxIvXoBZ+pFjvTp0ycwMPDJkydFtD4PYboFnKiGWooAAEkCcHlPE/wpNoX/4MGDefPmNWvWTE9Pz8XFJTEx8cqVK+7u7kZiU62FYNmyZc7OzhUrVszXWYi4detWBQWFjevX07BhtH07+ftDXBykpUF0NL1+TcuX05w58g21FKGsLGVC0bSPkQtfv341kZaoLm40NaFGDahdm6vNhDBSf5KJNSoQ5/0urGAgoeLjvJqGvEfq1q0LGfqGunVx0aK81cBYvjzOnw+NGkmJVnY6dOB67pmb4/DhsixTp06d379/v3v3jnsaDh4sRUJhbf1H/zzONmOgPGTP4ZuZif0nvI5dNZUOPbVmrzCwsFbOEQxJ864gca5p9P27lLPOnZN2t7KQ+aGh58+ldLWIiKCsq0bk5kbHjkHe7ic/f9L+/XThgtTtGjZsqK2tLXVayYIdO+LChaLmK2pq2LAhHjsGqqqyLtS0KbRuLb7xhJoa9uyZo9+S6pBUpszWrVuNjIxUVFSgSRPs1w/E/RnR0hI3b5bRrEUUT0+uJjJE4vU0sbF0757E9jTx8cDRr6dIadYMx4wRo2lQU8P27cWqUnr3GMDjKQgEgmMnDuZtPcNgMBgMBoNRSmCCBsY/RNWqVYXrckJCQgT5qSb8N9HIcvf8XaxWxwwGgyFnbG1tb968OXjw4CZNmhw6dKikw2GUAIfDIKNNgyLCkar4h7ZSqqYJt+pgI93Mm0/joNEzWv8VwopR1kALF9K2bRQYmHMNNymJXr8WjBsH9+6JP4Vo3759VlZWp06dmjVrVnBw8OzZs9XV1cVOljtVqlSRmr7KFzW1Mr9PFknjj4QEmjWLgoLyjtDnzzRhQvG0n1BSUpo7d+7SpUuLdJd2+nC7DlbOkhbt37aprLnlUJeJioqKixYtCgsL8/b2Xrt2bfXq1TNn/PpFy5ZRr17k5ES9etGCBVyNtyWTnp6+adOmGzduzJw5swCn83i8bdu2LV6wIPbuXTFO/vHxdP48HT1agJXlQ2oqnT8vmDqVXFxowwaQlibMH/XqcScLKS6O9u8v2ONSpCQkJDx69Kh4RFRFCGeLBwAQX1otyUQhG0VFyJI4AEB9IyPhfxkH89ozZIBduuCFCzhgADo4QNWq6OCA/fvjf/9h9+5SNs0POGIEOjiIH9PUxMGDJdWUi66D2LdvX3d3dynzLC2hSROJT3UzMywpM3n5ISJfEIMMsoCJ8/ScemkqKefMpNhYUJPyBQvF6opSpH2PyaskkIS9vZQAtLQypVecDXQAAIgy5wgEcOiQRIua2FjYvVtqXPr6+jGy3wupgX39Cm/f5uPPIjPYsydeuoRTpkDr1tikCTo54bZteOqUdOVBbngbNmD//qK9J0xM0NkZ583LOdK3L2hIlhirqECHDsHBwZMnT84Mb948nDMHbW1z1BUGBtikCbq5STe5kYRUbyFxE+jqVeDsaUghIXL+CJYZHDuWt28fNmkCFhZgYACmplinDi5Zgjt2iH1pmxibtmrRFgA+B3zcuXdLSoocmr8wGAwGg8FgyB1mIs/4h/j165fwj3YFBYXS5TtaKimXVQnzjf2iKa0QweO7SS8fJf2K5SOCuiavRh3V5u01ClacwGD8xSDiuHHjHB0de/fu/fDhw61bt6rKXmbE+MP5lQ7LAzO/A0wyhya6JRpN4TBWgUs1cXMwrPxCaQSx6bAskJYHQrMysKIiVteUvkKhuH+fzp0TX38ZHk5Ll+KVKyIl2kQ0ZMiQjx8/Xr58uVatWkUcnxhsbW0DAwNTUlJU5FQ73kQXlBDSCHx/Q0ASyFccQ5s2cThgk78/HDyIo0fLc0sJDB8+3NXV9fbt2yImZ/LFRh1u1cHJH+jUd77ge5DyyktRVtVflYHOVihasn7nDi1aRMINyJ8+hdu3YfZs7NJFlr0EAsHjx4/PnDnj4eFha2t7+/Zt2ZtNiGBratpAXf3s79/DxaZhEhLg+HEYPLhgixcGunkTVq2iz5+Bz894y6MTJ7BNG1y+HBQUpJwsAzhkCJw8yWXSHh5OS5bQvn3Yrh0uWlTAYtki4OjRoy1bttSXLe1dasGRI+nSJYkZMkVFaNNGzFmjR9OTJxAbK3L8aXh4hmThmbk5RUVBbtsG4WlYu3b2zRx7hmwMDHDNGgAowp/WPB4ePAgTJtCTJ7kyi2ZmOHgwjh0r+0pdu3adMmXKsmXLpGy4bh1FR9PDh6Iasgw1g6Wl7Dv+MSQm0rp1OTeVlaWLDLLIua6io4PGxhSep4dQNmXK8GbOhJkzReUUamoZ/SxETCByKFcuYxep5eM4YACdOAFfv0qaQMHB5OiI1tbYuzdpaXEls3V1sXJlAAA/P5K8IADQ16/46RPY2HDMSUxMlMP3kPR0Wr0a7t6liAhITQUtLSxfHidPhubNC7uyMNraOH16YV/RPB6uXImjR9OBAxQWhkRgZYWjR4tIrLB1a6hfn27dErsG1qwJ/fvfmjNn0aJFOQcHD4YBA/DlS/LzAx0dbNxYapsYKUg1HxI7ITAQuJ+Nv39DeDgYGxc8sMJQpw6eOIHp6fDzJ+joSHXX6OLU08f35Y+oSG+f5zP83/TtNbBJI8diCZTBYDAYDAZDVkrL9QUGoxhIy11BpaSklF4sJW5/NFWy8iI+v0HAnOdKH6kptG1V9KmDcf6vU8K+pYcGp396l3ruxO+Ny34mxDMDEgZDDFWqVHn69Onv378bNWr0RTgxxvir2f6NotIAACzVYLblHy9nVECYZgGXa2GFrFQ6AdyNgdYvaf3XotUg0p49HO3Y6fNncnMTOXjkyJFPnz7du3evRNQMAKCqqmpnZ+cte/ttaWgpQlt9AAAC2BUi769H3t5c18f5fEk2GHJHSUlpzZo1EydOLOovzOoKsLcKHqymaDZ1k4JVdQC4HwOtX1JvP3qVXQ379q1g9mzK86ZNwcG0bBk8fsy9xdu3b6dMmVK+fHkXFxcdHZ1r1655eXlZWVkVOGa6fXu4ouKVZIkvNgoLA3E2G0UKXbtGM2fShw+5HLDDw8nNjVxc5LOHujrMny+94j8khA4fpuwW6aWAHTt2jCtN8RQQU1Ps3l1SXgpr1RKvdqpXD9u1AyUlSavWCw4Wlp48DQ8X/gcAYGubMZShZigZ1NXxwAHegQPQtSs2bYotWuCoUbwLFzCfD2v9+vX9/f0TEhKkzFNWxiNHcNYsrFULTEzA0BCtrLBtW56bG3bsWPB7UWr5+JG6dqV9+3KOyKxmyCZTajB4MEfBPdasKf54Vj+LDFmDmAm9e2f+R2pRSpky2LcvcLhAJSVBUBDdvClYuhQ4ZW1oaZlhi0Lv3klppfHrF0nranf9+vX69etzz5FCcjL1709795K/P8TEQEIChIfT8+eCyZNp+/ZCrVx0VKiAy5fz9u/HAwdwwQKxHx+4cyc2bSrq7aGsjHXr4r59b969U1ZWFu0PpaAA9erhqFHYu3dh1QwAILX5lKmpmINSO2Gpq3M/wYoDRUUoV06WXiGqqqrOoyYiIAAkJycdPrZvz/5tRR8fg8FgMBgMRj5gggbGP4SJiYlwGVZCQsKxY8dKLpw/Ayu1TJOGqDR4LsFhkVGC7N8c4/86JS01V+aDn06BH1J3r4th3Q8ZDLFoamq6u7sPHjy4UaNGFy9eLOlwGEVOkgD2hGb+f0EFVP1bvv/W14Hn9XFfFWylB4oIAJAigGWBVPUxmdyjJs/J+R3990PeesTQUK5RgQAePRI5tmbNmuXLl8vLHaFgODo6enp6ynFBZ7PMhMqRMHn3+4iPL+wE+dGzZ89y5crt3LmzGPbqURae18exZqCUlau68RNavKRuvnQ/BmjJEonGzhERtGqVpGUTEhKcnZ1bt26tq6t7+/ZtPz+/xYsX20szJJfOp09VFRU/ckg94uKK22g6KQlcXcX3g+fz6fZtOnVKLvtg69a8TZuwalUpCZL0dMGtW3kVTiXCixcvkpOTW7ZsWdKByAGcOxcHDwZDw1xH1dSwSRM8dEh8x3oAdHXFQYNEU4nGxs969Mj4b30RW3jhc83NcdYsEFIzSGo/IV/o0iUaMYJ69hT06yeYMSNTIdSgAW/bNnRzwyNHcPFiUTd7GVBSUjI2Ng7jNIrPhMdDFxf87z/e3bs8T0+8exf375fe9UMq/v60ejVNnEjr1kFgYGFXkwvx8TRuHPn7Syk3lw3s3Rs6dxbbeAKrVMEtW8SfNX48lCmT8X/xmgZb22xvBqmaBpw4EYcPF32Z5OX7d4iPBx0d8aOGhjh9eub/RS2D8sDjcc95/PjxunXrZsyYIWUdTmj6dHr6FPI2Tv35k/buzfsFrJhIS6PNm6lXL2rdmtq0ocGD6fLl/K2gro7Hj+Py5dikCdrZoZ0dNmqE8+bh6dOgq+vp6dmhQ4eiCT0TnDwZJFmDAIChIWY1vMh1Vvv2YGDAtayR0Z/l5mJpXsHFeXKVylU1NTQB4PnLJ1+Dg0o6KAaDwWAwGIwc/pYLugyGDCBi+/bthY9Mnz49qNhrp/4sEKB91m80t3CWHi9dvHmV8tk/VdJoUGDaAy9ptUcMxj/M1KlTz549O2XKlLFjx8ZJrjhn/AVc/gHRWfYMPfKd+yjVKCH0Lgdna+Dz+lhD6EJ6Ah9ex8PJCBj8hmweUpTEz4p8Q1JLNlNzbZaUlPT582dHR0e5RVAgevfufezYMUHeHEBBcSwDDtoAAMkCmP9Zrl+QpCo/ilcasm3btuXLl8uU/Cs0ekqwxgaf1sc+5UAhK111Oxo6+VCzLst2tx3xpFJdPk9M3wQKDARxpbEfP35s0KBBWlrax48flyxZUqlSJbnFamRkpKAQLmyEIIK6enZyrnigkycpIEDicHIyeHjIbbMmTfDSJd6BA9CmDUluKoFJSfLctBCcOHGif//+f023QVy0iHfyJPTqhQ0aYL162Lo1btyIJ06AtrbEc3g8XLaMd/YsjhgBbdti27Y4ejTvwgWcOzdbnZDRfkL0RGNjmDevbocOxapmiIujvn1p6lTy9KRnz+DhQzh5UtCrF7m6ymV5XV3d2DwNOLhQVQW5NCv5+ZMGDBD06kXbt9P587R5s6B7dxoxgqvlQbFAq1fThw8Sh4Vf4+XKYadOIuN5O0Hw1q7FadOwUqVM2RMimJqikxOePo2S3hgdHXHgwOxbeTUNgqFDacAAWe5OZlRz5vDc3aFbN6hVi8OeBGJiwMBATKm9kRFOmQJZ316wYUMpzjTGxpLMJwQCwc6dO7t163b06FE7OzvZ74IoISH0+LFE0cnPn7RpU8EXLzChodS1K23cSE+f0ocP5O9Pd+7Q9Ok0apRouxZuELFvXzxxAj090dMTT57EkSMznnuvXr1q0KBBUcWfgYEBuriI/9TW1MS+fSGj84gIpqZYo4bENRUVoV07+NM+d2rVdJg6cc7oEeMzbvr6vSzZeBgMBoPBYDCEYYIGxr/FxIkThW/GxMQ4OTndu3eP20pXIBB4e3t/4PiR/1czwCjzN9jJiMyEEKOU8PhuYnKSxCQKP418X8i3aJTB+Nto2LBhhgu9vb393r17RToTMf4aLvzIfKscaowKf9h1RVmxUoNbdXBHZWypB7q5C3Sj0qCHH6XJKeeOmprcEyh3Ri0mJsbAwECJI5dQLDRo0MDQ0PD48eNyXHOZdeZV6rORcClKbsuSubmUGZwtuuVO5cqVXVxcxuanRX0hsVaDvVXwcT3sUy7TegQA/Mzs5gxa0mHBmRZLL+1qN/KbQe5Kyrg4evFC+EBiYuLWrVubNm06ceLEgwcPakktrs0n2KaNvpFRrGSNDBobF/MjBU+eiCnbFYajq30BUFCApk1BRwc5N6XwcCi2z9boaPD2ho8fRbJoROTh4dG3b99iCqN4sLHhbdyIHh545gwePIhOTjKdZW6OS5fy9u/H/ftx0aLszu7Pnz8XkTXk/COqt2RJ3mlFSHo6DR1Kjx6BSEuXiAjav582biz8DuXLly+BqobYWOrXj+7fz9W2KTqaPD2pb18p7QyKmlevuEYFAqhbVyEkRCEkhHfpEubx7MmQMiAiJCTQkSPk4iIYPx6iovDAAZ67O7q64v79vBs3cNcubg8DnD1bcO5czm0VlVzV7bdu0f37OZNlyRNXqsTbuhXbtJHyLpSezjt8GDt2xCpVwMoK7e2xUyeehwcOGZIzx8AAq1ThCr5qVbGKoocPH9arV8/Nze3evXvt2rWTHrNk6NQp8R482RO+fYOkpMJskW9SU2n0aHr9GkTkfQkJ5OUlmDZNLpuEh4ebFL6phDRwyBBcsgQrVQKFLN0kIlpZ4dSpOHu2xLM2bkSxIhUFBWzSBOX0Fyh+qlSuZmFeAQCePHtIzPaTwWAwGAxGqYEJGhj/Fo0aNRqQW9f/7t275s2bGxgYDBw40NfXV2R+UlLStm3bbGxsateubWdn16NHj6LuIlwKaaADGUWfSXzY/o39mClFxP+WUmmaIG0Cg8HQ1tbetWvX+fPnT506ZWtru2fPnqRivhTIKHqeZuUOOnL5wv7xKCIMNIJzNfBrU/zSBD1rY4es++v7Gyb6y+d6JHHnaNXUMMvAvLSxfv36uXPnytGOpbEuDMrMBsKUDxQpJxsM3rRpXF2Zy5cX63tcpCxYsCA0NHTPnj3FuamtOuytgi/r4whTUIOcTMlrC/u5AxdX3/Coyf9uLOk79215OwBIJAqOjn706JGbm9uiRYs6depkYmJy69atW7duOTs7F0l8hoaKtWurISaIfWEpKEDLljlJkeJBmm6A0tPzVy8rAyiScs5LWhokFL1h2MOH1KOHoF07Qc+egq5dqVUrwcyZ2ft6e3trqKtXiYujEyfo9u0SzhyXYjj0CsUkZQAAANq+nXx8xI8lJkrN6cpCu3btjh49WshF8gvNmEH+/uKHXr8WzJtXzPHkwOeTtE9GhSydAWaJYETI1DRoatLChXTpEvz3H+3eLejRgzw8sE8fbNMmI9kvvVVEt27Z/+edPo2DB3NHzr1aZmwc1jUZxMWBtjbu3o3Xr/Pu3sVr13DnzrydAtDVFa2txS6AlSphHvuQ1NTU8ePH9+/ff/r06ffu3bO1tZUlWg4oOFjKjISEwr868gVt2UJv34of4/Ph7l2QNJof0tLSikcXiz164JUruHkz9u+P/frhmjV4+TJyf4soUwY9PLB165z+JohQvjwOGIAHD4JkByOJxMfTuXO0Zg0dPAhie68UFw3rNwGAH1GRgV8+l2AYDAaDwWAwGMKI77DIYPzFbNu27dGjRyI1GXFxcW5ubqdPnz5y5EhG+U5aWtqWLVtcXV0jIyOzp507d+7EiRODuX9X/41MNcdhbwkAdoaAsxmUUy7pgBgAANL9C5GJ1hgM2XBwcPD09Hz48OGaNWvmz5/fq1evXr16NW3aVFmZvd/98cSkQUQqAICGAthqlHQ0xYWeEtTTAfdq6BoE//tCAHAiHPSV6H8VC+tQwZs3T/DqFXz7JnYUa9TAFi2Ej2hoaCQUQzpTBurXr9+pU6f58+dv27ZNXmv+ryLejKawFPiRCp286Wl9eTgLV6iAw4bRzp2QN8Okr48TJ3I3bJYdAnjxC65F0cvfEJMGyjywVIWWetitLKjl/v6gpKTk5ubWtGnT+vXr1+BwVy4CLNVgYyVcqhVzdvluT6s6N6s1T1LO7Mv+Rt/khb/3yu/fMTxCScA3XLXK1MLC3Nzc1tZ25MiRR44c0dPTK9LYcP16zaNH4wUCLRHhgoICNmyIc+YU6e5ikPbEQC0tUJT3z39uD3YA1NCQ2J9eTtChQ7R5M0Rl2aSkpVF8PAQG0tu36OYG2to3589v/fu3YNAgSE0FBQUyM4OGDXkrVhRz95Y/hWITLkjk9m2uRHVICB08iLNmFWaHoUOHbt26df369dOnTy/MOvng50/y8+Oa8OIFJCdnNmgoemSxN8jb9IHjXDp5kl+tmsLr1wrBwXyzLAedyEhyd4fYWNy1S+yJUsKwtKQJE0SO8c3MMgLjW1rS3r1S7wUAoIYGAQCRxB/PCQmQ7T4VGkqnTlFQEKqrY8eO0LhxTk7ayAgPH4bJk+nduxwjBDU1rFYNt22D3J84qampXbt2VVNTe/PmjTZHL5j8gLq6UpSpKipF/X4rysOHXM5A0dGCgwd569YVchM9Pb3o6OhCLiIrKirYtSt07ZqPU3R18eBBDAujGzcgIgIqVsS2bbnNSMTD59Py5eTpCSEhGX9V2rIFq1XDjRvl0/Imn9St0+DUmeMCgcDb54W1VfE6TjEYDAaDwWBIgAkaGP8cZcqUOX/+fPPmzfOW6KWmpg4bNqxOnTqGhoZOTk4PHz7Me/rJkyfbtWtXtuzf1YJbGl0NwV4T3sZDAh/mfab9Vf5Sw+4/Dd0yUir/tLSZooHByAeNGzf+77//vn796u7uvmDBgvfv3zds2LB69erVq1evWrVqlSpVStw2n1EAwrLq5s1V4R/89JplCWEpcDAMAGDbN9BXgmkWhVvRxATnzaPlyyEsTGQE7e3zOlFraWklJSUVW3UdN2vWrLG3tx80aJC8mjHrKMKuytjVhwjgQyIsDIAV4qs3xREVRWfOgL8/6Opi+/ZQr152rgXHjwc9Pdi3j758ySy7V1ZGa2uYMgU7dix82PF8OBIG+0IpILcfzbM4OBVBywJhsy22zX3x3NbWduvWrd26dXv06JGxhArdokPb2HDoD98hF3dHa5a55NDhUp2296s0TlJQVLB1UO46jle+km1C9P3u5VWL+VuPtraOhcWvatWMAwMzi2IRwcQEmjbFlSvlLx2QBg4aRJcvi9HBZEG2tnJ/D8T+/ensWYiJkTijQoWi7SD+7h1t3ZqjZhCCXr+GceNAVfXevXuD1dQys5J8Pnz9CsHBFBCAJ04wTUOpg4iklph//FjITVRVVa9evdqmTZsfP36sXLmSV4Aq6nxCjx5J6fkSFgZ+flCvXlFHkhlPbmsZ6tGDnj+H3CKGHF0CAE6bhlOn5twUeVH//g3bt2e/DyiEhOScy+fT7dtw4QLmzhCLBpDH6oaIaMsW+Po1b/CZi6enw40bHPcxJ9r27enYMa68e8bbgoaGYPZsuHsXIiMBgADo9Gm0tcU1a8DePnOmhQWeOwd37tB//0FiImhp8bp3h8aN8y45btw4VVVVDw8PBflZ9WDnzuTuzuF5g+XKFbegQZrOACMiCr+JnZ2dj49PNyH3jtKIiQkOG1bw04lo1CgSkXNFRdHt29CnD548KZOYNT2d7t6Fp09BIIAGDdDRsTBfRbS1dawq2HwO+PDO/02BF2EwGAwGg8GQLyzXxfgXqVGjxp07d8Sa/iUnJ8+dO7d3795i1QwAcPnyZXNz8/Xr1xdxjKULHsLqrJrO0xFwSg4/SxlyoFUnDQ7JgqoaNmn9zxQjMxjyw8LCYvbs2Y8fP/78+fO4ceN0dXUvXrw4YMAAPT29xo0bT5069cSJE58+feLL5nPLKHGSsx4o9eJ1fy89rK+E3bJ0mMsCaaOY7ED+wE6deIcPY9OmYGYGWlqgo4MVK0K/fnj6dN7rrTweT19f/0fxeiBLQkdHZ/Xq1WPGjJFjB7HmZaBBVvpgVwg9kaWjBZ9P8+YJnJxoxQo6fZr27RMMHkxdusD799lTsH9/vHoVt23D0aNxzBjcswevXCm8miEyFZYEUpVHNPezqJohm7AU6ONH6/M8T/r27TtmzJi2bduWyKOJy5aBqalefMyQO26n1g8LdKnusW1cZ1MrhYo1UUX9o57Z4Lcl0BbNzNz866hRvMuXccUKHD8e167lXbvGW7sWSkS+U60aNmggST2A5ua8hQvlv6mtLdavL1GyYGyMc+fKf1MhyNUVhOz0REefP6fbt58mJzcU8VsiohcvBMXvosGQiizNkeTRQKl8+fIPHz588uRJr169isNG6McPKWGnpVGx1aDnpV07kcSnsJoBLCy4M7W0fz99+SJ6VjaJieDuDhkahSy4Vsue8Po1d9Qk+bWfCysrKc7/AgFdvUrDh8OZM7neT5KTydeXRo6Ed+9yDiJiixa8jRt5u3fz1q0Tq2bw8PB48uTJsWPH5KhmAACoUwcrV5Y4qqICHCn/hAR4/Rp8fSE+Xp4hSb2DBVMLffpEmzbRggV08CBERXXv3v348eN5v7kFBwc3b968ffv2ISXamkEu0PbtdO+eWHMa+viRpkyRvsKFC9ShAzk7086dtHs3jRlD7dtTVrOYgmFVwRoAwiNEFcwMBoPBYDAYJQVzaGD8o9SsWdPPz+/kyZPnzp27deuWsFvD6dOnuc9NSUmZMWOGkZHRwIEDizjMUkSzMjDQCI6HAwBM+kA26lgr/y56DPlS3lKpRj3VJ3cS8+ZleDywq65SrTYrO2MwCo6BgUHnzp07d+6ccTM+Pv7ly5fPnj07c+bM/Pnzw8LC1NXVsyerq6tXrFixUaNGXbt2rVevnixevoziQTnrUmqy5Nq8vxsFhL2VMS6dbkcDASwJJN942GaHmoW5zG5nh25uGB8PoaGgrAzm5ij5oraZmVloaKiJiUkh9pMbgwYNOnz48Pbt2ydPniyvNS/UxKYv6EMCpAmg32vyqI51s+ylX8fDnRj4lEhx6WCgBJZqWEuTqs+eqHnjSq7L1klJ5OMDI0bg/v1QpUrmQWVl7NgR5GHJAAAhybD5Gx0NgyShF4KOInQzhFb6aKEKiXx49gu2f6PIVCCAZYFEgDNy+3nMmTMnMTGxVatWXl5exW1XVrkyb+1aWrCAAgMBQC01qY3vrTa+t3ovPOVl0wAAbkTB5Shwkk87DlmpWbPmy5cv27dvj0OHFuvGEsAtW2DoUHrxAnJ/NURzc1yxAormIcPNm2HwYHr5UjQTY2SE06dDodvGS+HLF67R5OTvfD4AmOZ9gyKCJ0/g1y+Qkxs8Qz7weKinR8HBXHMsCmk0lIm+vv6NGzdcXFyaNWv233//mZqaymVZsaCdHSkrQ2qqxBlaWmhlVXQBcIOjRsGtW/T4sZgxbW0cPhzKlOE6P4/yIJdJA4AUdwpJcHgqyDghg8REUFEBTiEjPXwIb96IXZBCQ2HWLDx+nDZvhtevIT4eVFXJ2po3fTpI8CtavHjxtm3bNDTkX1qAGzfC4MGUu30qAICSEjo64siRYs4JCaFFi8jfP1OrYWiIFSvi0qUgl+eboSF8+sQ1Ib+7RERQRlOPLMMP2rnToWlTqwoV1q5dO1dIIZeSktK3b18nJyc+nz9w4MC7d+/mO3jZ8fOjGzcgPh4qV8aOHQvSTkIqly5xvD+Qnx8GBnL8MenwYdqwIZdhRmoqffgAS5ZAbCwOH16woFSUVQAgPT2diNhvWwaDwWAwGKUBBIBFixYtXbq0pCNhMEqMxMTEChUqREoQ+CsqKmpra+dt2mdjY/Phw4d/6mt9PB8cX9CnRAAAQ2W4Vgsrqks7h1HEEMHJ/XG+L5N/xeZcf9HQ5FWurjJknK58a0IYDIYwKSkpiYmJ2TcTEhLev39/586dc+fOJSUlDRgwYMCAAfbZFrWMkiMsBSo/IgAwUIKAJv/Qp7YICXzo95ruZRnD26jDiWpoUyyf47169erTp0+fPn2KYzMZ+PjxY+PGjX19feWosfiWDC1fUmQqAIASQo+yoKsEd6LhQ6KYyUhkGh1mERWiHxeFkFmoqpaabBYdVocf12L9AjUlebrohabA2iA69h3ShGpibdRhYnnsUw7Ucn9ViE6DYW/pbgwAAAIcqYpdDHNN4BMMmbPsxmm3WSe9etibWavJMVIZiI+nLVvAz48SE1FVFeztYfLkLkE6GU9sI2V4UR+1ilGxf+nSpc2bN3t6ehbfllJJT6ctW+DmTYqKgvR01NKCSpVw8WIoymQtpKXRunVw5w79+AEpKaCjg5aWOGcOVK9ehJsCQHy8oGVL+P6dY8qz1NSJsbFPxYo5eDzcuhW7dCmq8P5tMn4mc9fii4VWrKDduyUOlyvHO3cOypcvTGwiuLq67tix4+TJk/Xr15fjsrlIT6e2bUly6herVMFr14q2Pws3iYk0cSLvwIGMW5lyhPLlcdgwdHYWmZt9DSTj8aWhQ+nWrYwj2U0rcnWssLDABw/y7imyjgi0eDEdOCB2wczTq1blXbvGsUIm8fGC1q0hNFTiBAAwMcnbSCsHZWXU1yeRtxozMxw3DgcPFpnr4+PTu3fvT9xp/sIQHEzTp9O7d/DrFwAAIpiaYrt2uHChGL+E169p3Li8AggsXx7XrYNGjQoZCx07RkuWQEqK+GFjY965c/n49ImMpH79xLxMEENq1Wrw/PnBgwfbtWsHAAkJCf369VNXV3d3dyciS0vLGzdu2NnZFfiOSOTzZ5o5kz58gN+/MyIBc3Ps0AHnzZPnqzUsTNCxI/z8yTEFZ83CiRPFj4WHC7p3B0k2FSYmvHPnoEDfePcd2vn02cMyunquK7cU4HQGg8FgMBgMOeLi4rJr1y7m0MBggLq6+qJFiyZMmCB2dPfu3XXq1OnWrVtQ7t+Bnz59evDgQdOmTYsjxNKBpgKcrI6tXlJMGvxIha6+dKUWWqiWdFj/NojQb5RO83YaNy/Hx8YIiEBLh+fYVt3SRln6yQwGoxCoqKioCPXeLlOmjJmZWZs2bf73v//5+voeP368ffv2+vr6/fr169y5M1M2lCBGyqCuAIl8iEqDH6lg+K++O2oowNkaOOcT7QsFAPiUCG1e0dnqWLvoi5Pt7e1fv35degQNlSpVGjNmzOzZs48ePSqvNcurwpka2MOXfqRCGsFJzuZchBiibxqiL/4Sv/aD9AFmOMkcTQvtsvQ9BTYE0+EwSBEqOq2jDdMssKM+8MRditdTgtPVsc/rTD+Pse/JWh3ts6pMUwTQ9zXdbr8wNV5zTpdmyzfebmVnvrIiVi62DleamjhvHmSo8rM4WhUaPqOwFAhPhU3BtNCq+DKCzZs3HzhwYEpKivDHQQmjqIjTpsG0aZiYCImJMnXdLjxKSjh3LsydixEREB8PpqagWiy/ENTVpXb3EABI1PcKBMDtBMAoBBkVvQWQNeD06fDgAb19K2ZMSQk7dhSvZoiPpw0bwM+P4uNRSQnKl8dp06BiRVl2nDVrVnx8fIcOHby9vS3kZP8giqIidO8OW7dCkrhmP1paMGRISaoZAEBdHffvhyxBQ4aMgLy9ZXkPIX39vAdzmTQUyAcFhw6lixclpmkBoHZtyBI0cKGpieXLE4egwdgY0tK4VkhNFVUzAEBICG3YAIaG2L698OHbt29nJN2LCnNz9PBAf3+6ehXi4qBSJXRyAh0dMTNTUmjaNDF2DgD07RvMm4eXLoGmZmFiwYED4epVun9fTEcVNTXs3TtfWjqaMkW86IfIzNfXo2vXHkOGbNiwoXnz5l26dKldu/auXbsy3mQcHR0fP34sf0GDvz+NHJnLMIYIvn6lAwcgNBR37JDbRrGxkJwsZU6ExG+WtGED18skLEywYQNv3boCxPU54CMAWFpUKMC5DAaDwWAwGEWBPKt/GIw/l3Hjxo0fPz7v8WrVqg0fPrxGjRofP368deuWSNHGsWPHAOD8+fPjx4/ftm1bstQfIX8+1mpwqhpmtCEPSYYOryhQQgNmRnFiXF5x0FjdCXP1Js7TGzZel6kZGIySpUaNGq6url+/ft20aVNISIiTk5OVldX8+fMjJF+KYhQdPITqWVdrn8RxTv3bUUJYXwn3Vcn8HI9Jg66+9EauzZTF0rx582uypByKkblz5968edPX11eOa1bXhFt1sIluroOaCtCnHKyrhIfs0dUGh5ZNrx76QYnPZXz9CxR3hUCdJ7TyCxW4T0pAEsz4SLWe0J6QHDVDE104XwNv1cFOBuLVDBko8+CQPWZYLyTwoZ8fhWe5IG/9BrejAQCUe01V7jEpYXbHm2EJDZ/RiQK5icsLXUVYUTHz/hwKg/R8F4QXHC0trcqVKz969Kj4tpSKQEAnTtDw4TRkiGDKFFq6lLvoU86UKwfW1kWlZggOFkyYQB07UosW1LGjYPx4+PYNubNliBYKCgHpEp4UPJ68mhf8TWAW8l0zH7PV1HDfPqxWTbTcXFcXunfHJUvEnPLiBXXpQnv30tOn8PYt+fjQxYuCvn1p82YZ91y2bNmSJUs6dOgg3IlSvuDEidCpE6jncUbS1sY+fbAU9LLM65eAhoayPHa8AQOkSBayzVri4+H9e/j4EVJTpa9sZQWtWkmMtlIlFGpAwA1OmyZRmaGggA0binbMkZGoKNi4UaRRxefPnytXrlyQ1fKFnR1OnYpLluCAAeLVDAC0Zw99/ChpAQoIoA0bChsGIu7bh23aiHZhMDLCESNw5sx8LBUYSG/eSBzl8xt9/nzj+vU1a9bY2dkNGDBg3759ioqZFXoVK1b8wt1+CAC+f6elSwXDhtHAgYIZM0CsZEoYgYBmzBDf/iY1lTw96eRJKSvITrly0pUlFSSrCgIDuU9FqX8cCSQmJgCAjg5nxxkGg8FgMBiMYoQ5NDAYAACIuG3btt69ex89etTX1zc0NJSI2rZtu3///oxf2kpKSi1atJg0adJAoWsNbm5uISEhV65cybh57NixGzduaP/tfVjr6cCJatjPj5IEEJoCTt50sSbrPcFgMBii8Hg8R0dHR0fHbdu2+fr67tu3r2rVqrNmzZqZr6t7DHnQRDdTynA1ijob/rtdJzLoXQ5s1LGnL0Wlwa906OlLN+oUrd9S8+bNo6KiHj9+3LBhwyLcJj9oaGjMmjXrf//736lTp+S4rLkqXK6Fvr/hcRykCKCyBjQtA2rCAnKlaMH6/mkxscGG5cP0TKI1c64Rx6uo+5tVul6z1SdjawBIEsCaILjwg/ZXwar5qZ98+QvWBJFnNAiEUrgNdGB+BWwm8xVpXUVwq4atXlI8H4KTobcv/VcTFRG2fctcdIARxIyZfC7QL2X3bNXJ28b5U0gyzrCEknp1dTeEBSoQlgJRafAuIUfDVBxbd+/u5ubWokWL4tuSg5AQcnGht2+zq43p7l26fh3Hjy8N6VLxJCfDhw+QkgIWFlCunKRZdOwYbdkC37/nPK9fvxY8fw4tWsCbN5lm4HlAFRVjIk0ezz8trXJeLwcTE3R0lMNd+IsQzjEjYgEaRggj3HY9f6uZmeF//8Hu3XDvHsXFoaIilC2Lo0eD2A+RkBCaMoW+fhU9HhlJe/aAgYGMT/5JkyZ9/vy5b9++ly5dyk6Uyhfehg1Urx64uVF4OCQlgbo6GhvD6NHo5FQU2xWG/D12Dg5Yrx55eYkdRGtrnDsXPn2ipUspIACio0FBQVhewLE4b9UqyFtZjoi2trhtWz7cBRo2xHHjaMcOiIrKdVxZGZs1w9WrqU0byNNjVBboyxd8+RLq1s0+kpCQoFk42wO58eSJiNhClNev5bCLmhru348PH9Lx4xQXhwBgbo4uLmBunq9l6Pp1iInhmhAeXkNX18fHJyIiwtjYWHiobNmyPj4+XOeuW0ceHhldRTKebQJPT2jenLd+vSSbH7pzhz58kLhicjK4u0Pfvhyb5gN9fTQ1JQ7hu7ExV3ek1FSJQxlI6gkiDRNj04DAT6/f+qanpykqSvFDYjAYDAaDwSgGEAAWLVq0dOnSko6EwfgDSEhIMDEx+ZXRrVAcrVq1unLlirLy318f/zAWevtRAh8AwEQFrtZCy2JuosxgMBh/Gp8+fWrRooWdnd2ZM2d0JFRTMYoC79/g+IIAQF0B3jXEMuyKHMDbBOj4imLTAQCqaMBtB1QtSuO2I0eObN++/dGjRwp5GzyXEAkJCRYWFt7e3uXl2otdCunpAkdHyJt4y4IQ78xdu6Jen1dZXzbVeLDJFvsZybT83lCY/Yn4QrkhB22YVwFb6RUkWK9o6OtHGbXt5qpgow43owEAKqrDs3qogHDkY+zwRlXUVl9RsK4BAN3Lwg67TP+P4mfYWzoXCQDgaoNjRDutFyFRUVH29vZnzpxp0qRJ8e0qlt+/qUcP8vcXM1SmDC5fjl27FntMnMTG0rx55OcH4eGQlgb6+mhujjNmQN6/5J07gmnT4McPMYsYGqK9PT19mtfJH83NwdGRTp4cFR7uoKQ0ViTFiAh9+/LWrpXjHSpm5GuiIAnRZLOfH+3cSZGRmJYGZcqAkxP27s3RK0E4yELKIyRGOGoUXb8uMQAbG7x6FWRrCpOenu7k5GRra7tlSxE3jP/1C2JiQF+/kIb/ciSvPQPkeY7lODfknZyQQMOG0fPnCkIfcHwzM7Sywg0bIC5OMH++iCu+QtZN7idG9l6CVq0oLQ3LlIE6dXD69AyvC7FhS+TFC1q3jr59g/h4UFZGIyPo1AmdnQGRBg2iu3elryA2wjlzUMjsc+zYsbVq1RozZkzBVpMj1K0bvXzJMQGrVsWrV4stHm5o2TLau5drhooK7+zZHLcPITw8PI4cOXLx4kXxK69dS/v2QWKi6ICCArZqhfv3iz1LMGMGcHswmJnx7t4FOV36o0uXaPZsEHulkceDHj14GzdKPLd/f3rwgGNxbNwY3d0LENX9h7ePHN8PAP16D27VoigbqTAYDAaDwWBIw8XFZdeuXazlBIORDzQ0NEaOHMkx4ebNmyNGjCiiizWlisa6cKo6aigAAISlQFdfipSmC2cwGIx/HBsbm6CgIAcHBwcHBz8/v5IO5x+ilhZk1Lgn8mFT8N//GS0L9hrgXh0zzAPeJcD2b0W73eDBg/X09FxdXYt2m/ygoaHRq1cv+To0SEdRES0tOcZRX79VxwY3a+OGSpnfspIEMOY9zf5EUjspvE3IUTPwEDoYwH818WadAqoZAKC1Hmy1w4zmFMHJmWoGAJhriQoIADCkku7S2TPKnF+fcfxcJDR/URxNTMRSTzszrbUkkPyKMQYDA4Njx4717Nlz+/bt6elczUSKGsHSpeLVDAAQEwNbt0ov4ixOwsOpVy+6eBG+foWUFBAI4McPevlSMGkSHTokMpfWrxevZgCAHz8gNhbHjcMKFXI6FOjoYL16eOQIrliBLVs2UlN7LHLfFRSwfn3e//4n73tVrJAMiJ1csBWAiObMEQweTJcuwbNn5O1Nt27x+vZFHo+jrrrIfxenpHBVUQNQYKAk54C8KCoqnjp16s6dO8uXL5dHcJLR1gYLiyJUM/D5dOWKYPJkGjOG5s8HDid/TkQevrwamuwGJaipyTt9WljNIGjdGnr1wrNnoUIFWrxYkpoBAKS4CGSjrp7Zzub377wCJplwcEB3d97Nm7zLl3leXnjxIo4ZkyHHwdmzORxipJBbqWlkZBQeXqJ9mLKR2v2niNoDFYyKFTmkUQAAOjqQ25ghm/bt2z969CggIEDMWHAweXiIUTMAAJ9PDx7QhQti18SEBCkBp6aK1x+I5e1bOnCA9uyBFy/EPuGxUyfs109M65aMT6s1a7gWr18feJKv7fN4wg4i+aJxw2blyhoBgOfNq//CRU4Gg8FgMBilHyZoYDDyx+LFiytWrMgx4fjx45s2bSqucEqSJrpwKisXEpQE/V5TUoFaTzIYDMa/g6Ki4urVq5ctW9ayZcsDBw6UdDj/EDMsMi+S7g6Br8klG0tpoaEO/K9i5p9lXygJivJCJSLu3r1748aN7969K8Jt8omTk9O1a9eKeVOcM0di1gQRGzcGCwsewkhTuOeAlTUyR3aFQFcf+sGZj94SnKlmqKMNL+qjezVsXuiuxwOM4Ig96gmZmow0hV5C4Y8bOSz+4aURupnX9D8mguMLmvuZotIKu3V+GWICFdQAABL5MO59sV53b9Omzd27d8+dO1e1alUPD4+SuegvEOCrVxzj9Pkz3bhRbOFIhcaPF5+H/vGDduwA4b7vAQHE2f+bvnzBTp3wxg3cvh3HjcN583inT+OZM2BtnfHW02DYsKdEmTX6iopoaYkDB6Kbm7wqa/8RaOlSOnVKrC0/DR8O0tQ8UqvwM8h3WN++cdvUA58Pz5/Lvp6Ojo6np+eJEyeWLVuW72BKCa9fU6dONGECnD1LV67QkSOCfv1o2DCIlyj14vA54H7gxAhfstf09ORt3Aj6+rRmDQUFSVqBX6ECeXhwbJGzl7c3vHtHL1/SiRPUpQsV2FpAVRXMzEDEKa1aNZwyRcyns6KilKy/hgbWr59zMynJOC4u1NOTLl6E2NgCRigvbG25x8nKqngCkQXs2BFMTbkmmJqCoaHYIS0trfnz50+ZMiXvEO3eDd+/S1w0MREkCVulClzU1aGMDF+zXrygLl0EvXvT4sW0fLlg4EDq0EHssxcXLsTly7FGDdDXBwUF0NbGSpVwxAipn1bo4oKVKkkctbERdhDJFzyeQkvHtgDwMzoqKiqyYIswGAwGg8FgyBEmaGAw8oeOjs7ly5fLli3LMWfOnDn/SOltE104XBUVEQDg5S9wLt7LxwwGg/GH0r9//wcPHqxfv37MmDGppapk9u+lW1moqw0AkCSA2Z/Yh1UmQ02grDIAQFgKPIgt2r3Mzc0XL148duzY0lPj1aJFi2fPniVILcKTL1Wr4uTJkPebpKIiNmyI69dnH6ioDjfrYJesq/cPYqHFS3orIdhXv+FUVvPlDZXQWn6NwDobwpuGeMAel1vjtdq4oVKujKOenl7Lli2tHhzZXTnTUiKNYMc3qPqYJn+gx3HAL65HW1MBPLLMw17Hw7vifVTt7Oy8vLy2bt26bt06Ozu7pUuX3rhx4+3btx8+fHj06JGXl5efn1/RPvMjIoi7ATyfD5yW1MUJ3bpFHL3bv38noWpUevMG4uK4louLo9evQVUVnZxw7lx0cQE7u5xRxCpr1sRqaoZt24abN/NOnkQvL/zf/yT1TWeIJyiILl2CtFxKpewie96FC6ikhBLImCNpVETHkG9NgyxtjPLZ6qicvv6tGTPOb9s22d4+fcoUePQofyGVLO/f0+jR9OZNrgcrLo5u3qQBAyAlJe8ZUrs2yPLeJTIn183370UmZz9z+GZmkJYGkrVWkmRYFBxMixeDj4/UwGQHBw3iHTqEzZuDhQXo64OREdaogbNmYcOGXGdZW0PNmgAAfD4tXUpt2ugdP/7z1SsaP17Qrh2NHw9iv2MIBPDlC7x/n48Sf7EQga8vrVlDCxaQm5vIWyVOnozm5hLPNTHhTZ9eqN3li64utmwp8dWqowOcXTzGjx/v7e3t6+srOiC5yVcmkeLz9Ni/P5QpczslpVNUlH14uEpIiEJIiE14+OJfv34JBACAlpZS31vo5k3BuHHk7Q2/f2ceSkykd+9ozhw6eFDMpj164KVLvCtXeB4evPPn0dMTFy0CRUUpd0FFBTduFGsAhpaWuH59Yaw4LMwrZPwnLDy0wIswGAwGg8FgyAtpX4wYDEYeKlWq9Pz58zVr1nz69KlKlSrdunULDAwcNWpU9u/21NRUFxeXBw8eFE9n05KlnT6stcGpHwkA/vsBG77CdIuSjonBYDBKPXZ2do8fPx42bFizZs1OnTplznHBkSEPEGCNDbZ+RQKCq1FwNQo6GJR0TKUARYTuZWF3CACARwQ1K1O031tcXFyOHj26e/fusWPHFulGMqKpqdmwYcOrV6/26tWrOPfFwYOxalVas4aCg+HXL1BRQUNDaN0ap0wRuWytoQBHquLGr7DiC/EJviVD25d00B7b6udaMJ1g7LtMjw1TFaipJeeANRSgp2Qpb58+fZydnYOHDHFw0Jn8gTKUMUl8OBQGh8JISxGs1cBIGTQVQVsR9BRBXwk1FEFLAX6lQ5IAUgSgowhVNKCONigW7gloow6t9OC/HwAAywLoZPXi/h7epk2bNm3aPH78+Pz5866urpGRkSkpKfr6+hoaGsHBwWpqaseOHatatWqR7M3ng9Sko4y+7kUPnT8vxTFeuJ47w1mBG85sDY/Ha9eu3aWgoFLyzvMnQvv2QUSEpFG+mRnWrYtnzxZ4fdGceng4REeDkRHoSWuZY2YG+vpckhdlZWjUKB+heHvTnDllP3y4qaTUPSBgeFDQgWvXFGvUwJ07pQdT4hDRnDkUKj7vSD4+sGIF5u6mIVXNUIAQRA9JdoaQMoEINm6UeNb377RiRc7NuDh4/56SktDWFkxMZAlVDFWr4rFjmJoKUVGgqZnp/9+xIwwcSGLz4oaGOHs2IIJAQCNG0N27wOfzBAJBRvBhYfTff/D1K548CRpZhkvJybRiBTx6RJGRwOeDtjZaWuKsWVCnTr6j/fCBZs8mf/9MzQQibd+OHTrg/PmZvRv09GD6dFixQkzLHj09HDeu4H+oogGXLoVv3+jBAxHtFOjo4ODB6OTEca6KisqcOXPGjx/v6emppiYk6pT6wSdpgq3tUkXFvdHRHVRVV+no2CkqKiK+TUvbGB9vHxGx1cKix6xZUlaOj4fly8X7Q0RH086d2KoViP0BaGKS74emalX08ICFC+n9e4iJASLQ08PKlXHZMkl9OmTEQN8wK+SfhVmHwWAwGAwGQy4wQQODURDMzc23b9+efdPR0fHt27cbNmzIPvLo0aODBw+OGDGiJKIrbkaYwuekzPbbK75QTa2Cd2tmMBiMfwdtbe0zZ85s2bKlfv36Bw4c6NChQ0lH9JdTRxuGGsPBMACAaR+poS7qsi/CAH3K4e4QAoDzP8C1EqgVpX0bj8c7fPhw06ZNGzRoUDOjorGk6dGjx+nTp4tZ0AAAUKsWurtjcjJ8/w6ampJclAEAAaZZQDVNHPGOfqVDPB/6vqYp5jDbElV5AADJAhjvTx8SMycvtCruLH7fvn29vb3r1q27YMEC9+7d7yRrrf1Kvlm1iL/Twee3yBni02aGyjChPI4xK9STsL8RXvxBBHDtJ3xNBouS6A/esGHDhuIqeg8fPty6desrV67Url1b/rsaGYGurth2AJnweFAU+xYI/P2bO3dKiYmYnp6h78FatahsWUlFtAAAZctirVrcO3bp0mXlypX5EDQQkYcHXL4MMTGkpITlyqGLC1SrJuvpfx/fvokcyC6yz+RnwXNdOTl1gYC2b4eLFykiAhITQUsLTU1h9Gjs1EniyUpKWLUqBQZKXNzaGps3lzWU9+8FLi4QGgoAOjzeZQODbj9/jg8J2ZWQAAMG4OnToKkp+/0qAXx8SLhdiwhE8PAhCATAE32TlapmKIBJQw65NUm57BnETcjh9Wv68iVnWt4dhZrRCNq2hYgI4PPJwAAtLHDWrPwJWYRRVs6VTrawwG3bYMYM+vRJOPmNlpYwYwY0awYAtGED3b8PfD4AxAoEukJ/YfL1hRkzcOdOAIDfv2nAAPL1zdGfxcdTWBiNGYNTp+LAgfkI8t07GjWKhF+YRBAcTAcPQlgY7tiRGWSPHqirS2vXUkBApoxMTQ0rVICJE7leVgUgOhrU1ECtcPZQiop46BBs3QpXrlBEBCQng6YmmpnB2LHYvr3Us8eNG/fq1StLS8sFCxb06NHD1NQUAEiqDklXV+zhNWvW/Mfn+7RpY/DuXfbjXlVJaX+ZMo/U1YfHxl7ftm3z5s2qkuV0tHMnBQRI3Pf7d8G6dbwtW6SEJztGRrh3LyYnw7dvQATm5oUxZshGW1tHUVExPT39e3hY4VdjMBgMBoPBKCTsOi6DIR9WrVp17do14c7Q06dPb9CgQZUqVUowqmJjmTW+jqd7MSAgGPOeHtRFI9aUlsFgMKSBiJMnT65du3b//v0HDRr0v//9TyGfxsiMfLHYCq9EUUQqhKXA+Pd0rNo/4KQkDQdtqKgOnxPhVzocCIXx5Yt2O1tb2x07dnTu3NnLy8tWWnfnYqB79+6zZ8+Oj4/XLJE0laoqVKggy8Q2+nCjNvbxo+BkEBBs+Aonw6mfEZRRwkNh9Dkxc9qcCtDfqAjjlcTq1atbtWq1devW8ePH16hRo3r16jVNrN6R1rvfgugfkRQTSSlJqKjEM6uo2KgLz0x8p+cfqbA4gE6Gw8nqaF7Qi/AdDaCxbmb/lC9JJSNokMTQoUN1dXWdnJw2b97crVs3Zc6W2PlGURHt7LjSupaW2LmzPHcsDNKSXqiikuNWUq4c2tiQZEED2tiAkZTnfevWrUeMGBEWFmYiS9lrTAyNGkV+fpCcnHGAAOjhQ3Rywv/9D/72z40MeQF3AltYzSA23yzLIiJQejqNHEl370J2K67ERIqIgNmzwdsbFy6UGPDy5fD+PX36JGZMXx+mTpVu2J4dw9y5IGRvoIZ4Rl/fMTJyW3z8hLdvafFinlBXoFIIeXpy2yFQVBSGhGQXhRfgYSpIVOLsWHI9bSQIHOnVK/H9GrKJisr5f1hY9kGKiqJJk3DmTOzbN5/BSqBmTbx0CXbtgufPITERVFSgcmWcPDkzFy4QwLVr2aYCwXx++dxf5unlS4yKAgMDGj+exLbJiIigzZvRwQFk/F4kENDMmZRHZgQAkJpKnp5w8mTOfW/ZEh0d8eVLevQIBAJs0ADq1ctvHxaJhIfTsmXg709xcaCoiAYG0KJFXrupfMDj4eTJMHkyhoVBTAwYG8vujMLj8Q4cOLB169apU6empqZOnz4dAHiDBglu35bY2oPHg8aN8x729fXduHHjq1evyhoY0P/+Bw8e0I8fkJYGWlpobt5k5sxXVaqMGTOmYcOGHh4eFStWFL943v4XuUFhLyJ5oaoKNjZyXA8RrSrYfPz0/u79W4aGZVs5tuXx2G9VBoPBYDAYJUZRFmExGP8SysrK27dvF+4xERsbW7NmzQMHDpRgVMWGIsJBezRRAQD4kQou70tNf2wGg8Eo9TRt2vTly5fPnz9v3759lPDFWYa8KaMEG20zP6kvRcH0j8RnH1cAY80y/yYrvtCnRO65cqBXr17/+9//WrRo8fTp0yLfTBqGhoYtWrRwc3Mr6UCkU1kDbjtgi6wL+6EpsP4rLPico2ZwNoPZliWWam3Tps1///0XERGxfPlye3t75dhw65BXXX75TjAVTG5aZULHpkOb1GyY/BWnO5bfPKSfZlw/IxhmAmPMYIo59DMC06wC3XcJ0O4VBScXPBKDLJ3Aj1TOebLz7h2dPEkXL0J4eCFX6tq1q4eHx/bt2w0MDFq3br1s2bKbN2/GxMTIJUxculRsC20AAE1NGDAgx/O8xGndWkq6K3eOHFeulNQJHs3NceVKqRuWKVNm2LBhwgZ7EklPp2HD6NmzbDVDJtHRdOoU5bbrLyUgorwaHWavI7pgeWliN339vMdkiSo7p07Ll9Pt2zlqhmx+/SJ3d+LoZ6Gnh/v2YdWqojlac3OcNw9lt7968yavKkIT8aS+/vJfv0L4fHzxAtLTZV2tRJCUtc0mNRUSE0HoOVPkaoZ9+4Qt9zOkMMJqBrS2Rmdn8ScrKUnppMPxBIuIoI0b8zqLFBxVVZwyBY8fx3Pn0N0dFy/OqewPCKCwnOL112lpVUTe375/Jy8v8PWlly8lrv/9O61eLWMsdOsW+ftLHE5OhpMncx3h8aBuXZw8GadOhYYN5aZmePSIevemixfp0yeIjISwMPLzo61bqU+fHGFNaiqEhEABft2YmIC9fQH6vFStWtXBwSFDzQAA0KABNmwo6amCVarghAl5j0+ePHnZsmUmJiagrIxLl6KnJ+/iRd7ZszxPTzx9GurX19LScnNzc3Z2bty48blz58SHkiztqwx366VSQ5+eA1SUVQQC/qnTx5f+b96zF48FAn5JB8VgMBgMBuMfBQFg0aJFS5cuLelIGIy/gaFDhx45ckT4CCL6+PhUr169pEIqTh7EQmefzBbOGyvhCNOSDojBYDD+HPh8/oIFCzw8PC5fvlwaKtf/YuZ/pm1Zl7ib6MIWO7QunEXun04aQbPn9C4BAMBeAzzroEbRF19dvnx5+PDhu3fv7t69e5FvxomXl9eMGTN8xBZNlj4EBIe/w8ovFCmU9dNRhOXWOLR09cIWT0JCwqxZsx48eHD79m09oURFOsHBMFjwmZIFAACVNeBWHVQv0PNwWSCt/woA0Kcc7K1SqCwvXboE27dTUFBmbsbQECtVwtWrQZJuQGZ+/fr14MGDu3fvPn782MfHR11dvVKlShUqVNDT01NRUfH397e2ttbV1dXQ0NDV1S1btmz58uUrVqyoIVWR4O1N06fT58+5soAGBti3L86ZU8iY5Ul6OnXuTG/eiB8tU4a3a5eoXbyvL82cSR8/Zpi6AwAoKKCNDa5dK6m8W4SAgICGDRsGBQWpq6tzTKOtW2nDBol5ayMj3tmz0rP7xYu81Awi5Ep1f/ki6NVLYuMPRUWcOhUnTRIbkkwp8/h4Qfv28PWrpHGsUQMvXeJaIT2djh6F27chPh5UVcHWFidOzFc2lLZsobVrxQ7NjYtLItpkbs47dw4qifeYKQ3QyZM0cyaXCMDUlOfpidraUDgpQ06XEO5FEhOpY8ds1/28agZQUcFt2yR2E/j0SdC9O8TFSVxfR0fh7duM/4rvTNG1K2/bNq4I5cLjx4J+/TK6EhCA6ffvT8uWFTFpwKlT4ccPOnaMYxm0ssK7d2XZUDBtGnh4cM0oX5539y4oKcmyWgGJjqZu3YS7fgiDLVvi3Ln0v//Rly/w6xcoKaGhIbRogdOnF9y8QTb27dv39OnTvXv35hxKSqJRo+jpU0hJyTnI42GVKrhnT9738zNnzixfvvzly5ey2Oa9ePGiZ8+e06dPnyT0BpgBDRlCt29znIt16uD581K3KA18CQrYe3DHjx8RGTf19QwaNmhSo1odC3PLIvoAYjAYDAaDwRDBxcVl165drOUEgyFPNm/e/PDhwwChVnlENGHChHv37pVgVMVGE12YVB42BQMALA6kToZYljWeYDAYDNlQUFBYtWqVra1tixYtzp8/X69evZKO6K9lmTX+SKWTEQAAD2Kh/lPqVQ5GmmJd7ZKOrIRQQthXBVu9pCQBvE2ALj50sjoaFOVlcABwcnK6du1a586d09PTe/fuXbSbcdKqVavk5ORHjx41KnC/7WKEhzDcBAYYoVc0PI2jRD5U1sCe5UD3D/lVp6GhsX379unTp/fo0cPT01MpK92iiDDaFGzVsbcfJQvgfQLM+UxbbAtylbyLIa7/SgBwJhKGGEPTMgUMlXbtop07ITo659CPH/TjBwwciHv3QuGaymlra3fs2LFjx44ZN0NCQj5//hwUFBQTE5Oamqqtra2np5eSkhISEvL27dvIyMigoKDAwEBLS8sOHTqMGTPGRpKhdK1aePEirF8PPj7w+zeoqICJCU6ZUsho5Y+iIq5dC87OYizTNTWxTx9RNQMA1KiBly/DkSPw8CEkJICGBjRujEOGyJ6xs7a2rl+//unTp4cMGcI17/Ztrir88HDauxeXLZNxU/nw7h35+4O6Ojo4gIEBx8S82WWxiWeObLTEoQoVsGNHOn4821c/11nVquG4cXkXEbuF+Mi9vECojYWYCSEhGBoKppL18oqKOHw4DB8uy3bikdzdwEVT0yEiYm1KiorUkusSBTt2pK1buXQhFhagpZVvKQMR+PqStzcoKWGDBpBlsC91Hbp8OTvhLUbNAAB6eti6tcTzbWywYkUuVwMlJfE6hixQ6LJMEVKuHGhrQ2wsADxKTS3H44moGQARKlQADk8FAACgpCSMjwcZGmBhYqKUP31qKsTHQ5mCfv7JgGDlSpCgZgAAevSI+vWDnz9zjkRGwvv38OwZHj0KnKqyQqKurv779+9ch9TU8NgxOH4c/vuPoqIwPR309aFhQ5w8GVRURE4XCATz58/funWrjE0AHRwc7t+/36JFCyMjoz59+uQaa9IE7t3LEeHlxc5OtvskD/h82rcPvLwoJgYRQV8fOnXCgQNlbKJUwdJ62cLVt+96Xb1x8ffvXz+joy5dOX/pynldnTI1a9SpU7teRSsbRcUi/uXAYDAYDAaDwRwaGAy58+XLFwcHh2ihq58KCgpRUVG62Z6EfzUpAmjynD4mAgCMNYM1NkyvzWAwGPnD09Nz8ODBBw8e7CC7TzIjnxDA2iBYE0TpQpeEK6nDIGMcbAx6/+QVuePhMO595p/DXBUWWGErPShqWYOfn1/r1q2fP39uYWFRtDtxsmbNmq9fv+7YsaMEY/inEAgEXbt2tbKy2rx5s8iQWzi4vCcAQICLNbFgcoR+r+lqFACAtiK4VS3QIv7+goEDJdWjo709XrpU1GWmIvD5fD8/vzNnzuzZs2fo0KErV65UKtLq22Lg82eaM4c+fMhIBIKSElaoAIMH47BhRbShu7u7u7v7ec6KWGrWTFLNcQbYqhUeOiTfwCQGc/Ys7NlDQUGZuXYjI6xcGV1dwcgoV0j5FCgURNAAAAIBzZlD166BcJMUFRWsXh337RP2QpC1fF8IWruWN2sWSKqzBwBFRZ6HBzg4yLhgAaDLl2n8eEnZx3qRkRusrZs9fFikSeLCQ6tX0969Yjp3AEC5crzdu6FOnfwteO0abN6cY1Sjo4M2NrhkCdSoIf3cOXPo+HGuGXp6vEuXuCxPvL0FY8YIN63IBi0soGxZev6cY3nZPQ8KCbVrR+/eAcDomJiKioqztbRyDZua8m7cECxcCBydUwDA3Jx3/z7wpPcFpsWLibOxKVaogHfuyLJUgaEOHSS67HCCrVtD9+7w8SOULYutW4OJzO5Sv3/T06cQGYk2NlC7tqTGGR8+fGjbtm1QUFDBnAOuXbu2aNGiZ8+eSZzx6RO5u1N4OGpqYqdO0KQJIHp7e3fo0OH169eGhoY5M9PSyMmJ3r8XuwxaWuKFCwXoqVEQoqNp5Ejy8ckl11NRQQcH3L8/X+2o0tLSnjx7cO/B7aCvgcLHFRUVTU3KW5hXsLaysbOtoldGTBMiBoPBYDAYjMKQ4dDABA0Mhvz58uVL5cqVU4Qc7U6cONGvX78SDKk48fwJvfwIALQUIaAxqhTh72gGg8H4O3n8+HGPHj3+97//jRgxoqRj+Zvxi4cFn+lu7v716gowzASmWxS5RUEpZH8ozPxEfKEMlLkq2GpAAx0cYAQmomVs8mHChAmWlpYzZswoktVl4/Pnz82aNQsNDWXGucVGbGxsvXr1Fi1aNGjQIJGhoW/pfCQAQCV1eFgXlfP/TfJ7Cji+oPBUAABFhIVWONkc8vXQ0ujRdO2axGEFBVy1Cvv3z3dk8iAqKmrEiBEpKSkXLlxQVVUtkRjkSUAA3bsHiYlQrRo2alSkMpGIiAh7e/sozm7u0gUNrVvjwYPyDk1cJJs20b59ef320doaDx0S7nsiSUAgySmhgIKGDF6+pN27KTIS09OhTBlo3x4HDBCp8S2AoEE4VPGaBm3tIm/3kJxM7dpRYKDYwUmxsVbW1tNKf3MiIpo8mW7cEDWcMDbGyZNx4MD8LXboEG3cmMuoJms13rp10KyZlNPnz6fc7ThF0dfnXb7MZbwBAHfu0JIlFBiY00qDx8NKlXDtWtq6lW7c4DgVq1TB69e5g5QLtHcvrVsX8OtXw8jId0ZGBsJKAh4P+/ZFV1e6fJkmThTrcZIZbf36ePq0TPv5+wv69MklLRJZqkUL5P7LFxIiQZMmEBxckHMzhAgZyiFDQ6xWDTdulJLXj4+nWbPo1Sv4/h34fFBVRXNz6N4dJ04UO71atWpbt251dHQsQHSDBg1q1KjROCHLmRwSEmjKFHr6NOcvr6aGtra4YQPY2EyaNElZWXndunW5TnnzhlxcKChIdCkTE1y2DNu1K0CEYnj0iPbtg8hIAkAtLWjdGocNyxF8CATUq5ck6U+BnyrRMT9fv/Hx9n3p/+EtP48OzNjIpEa12g516luYVyjA4gwGg8FgMBh5YYIGBqMIGTNmzJ49e7JvOjo63ubsn/eXYfWAfqYBADyqi/bSTRMZDAaDIcqHDx+6d+9eu3bt//3vfyVbvP7X8+oXHAij8z/gt1DZkq4irKiIg41LLqwS4vpPcH5HsXkM19UUYH0lHGgk7pzC0alTp/79+w/MZ5ZF7lhbW1+8eLFKaXPm/6t5+/Ztq1atDh061F6ogfrr16/vvfRdDtWSLKoDwMqKOF5y7S4H7xOghy+FZamLBxjBzsr5kDRQ27aSqiozwA4dUOirfjHD5/MHDhyooqJy+PDhkorhD0VVVTUuLk4lj814NtSjh5Sa72HDcPnyIggtNy9fCkaOFDZszxVDrVp44UK2jECqoEHG49xDufj5k44fB39/IIJatbBfP9DWFllB+iJ5Ns0mr6YBbWzQ01NSTba8oO3bafNmSErKO7SDx3tXr94OD48iDUBe0LlzcPw4hYVBejqqqYGVFc6enW9/++BgQa9eYt0RAAArVsTLl7l7B9CVKzRhAlcKv2JF9PKS/rAmJNCuXeDtTcnJqK4OjRrhiBGgrEwHD9LSpRyW/sX5Rv1jzJi2hw8PU1ObKNwzQkEB69fHY8dASQn4fOrUSaKrgYYGrlmDXbvKuB2NGkWStBrlyvGOHCnqTkPk6EgF6OhBlLfHAdra4smToC+hpv/XL+rbV8zfTVUVnJx4mzblPWPfvn1nzpy5evVqfqOLj48vX778x48fcxktZJCaSn36iG2AghYWeORIqIpK9erVv379qinSNOTbN1qwgD58gIgIIAIDA7SywkWLoGrV/AUXFQU/f4KhYS7xh0AgmDYNvLxySd8UFTONcwwNAYAOH6bly0Go2ioXGhq4ZQu2bZu/YIRISIh/7/826Gtg8LegoK+BScm53j/Lm5m3b9u5bp0GTDHMYDAYDAajkDBBA4NRhNy5c6dFixbZNxExNDTU2PhfSYw4PKVPiaCpAO8bofYf0tSZwWAwShuJiYkrVqzYs2dP+fLl7e3tzc3Ny5cvX6lSpbp162pnZQ4Y8iKJD2d/wO4Q8hVqvNvVELbZ/XMfZFFpcOw7XIsin9+QJMg5zkM4WQ3bytVE9vLly5MmTXrz5o2ampo8180/I0aMqFev3tixY0s2jL+Q5GS6dg0ePQJEaNQI27UDIVOBx48f9+zZc+jQoUOHDtXW1u7QocPPnz+bNWt22et2gqGFxub7+qqKfg1Rs0BJzLAUGP6WnmRd5H9ZHyvK3LabmjQhyX3oAQAdHfHo0YKEJScSExPr1Kmzdu3aTp06lWAYxcO7d+8OHDhw586d9+/fJyYmKikp2dnZ1apVq3r16jY2Nurq6j9//vzy5cvnz5+/fPkSGxsbGxsLAOrq6ra2tl26dOnfv39Ge46YmBhLS8vY2FiOzApt2kSbNklMkZYrxzt9WtgdoYigIUOIQw2vrIzbt2OWEqg4BQ3FlpTKpWlQUMARI3DRomLYl+bNo/Pn4ffvXEeNjc81aXI8KOgsd8sASURG0qlTFBCAysrQti06Oha1MiMTPh8SE0Gk/YHMCCZOBI7+LIg4bRpOmcK1RFoadehAHz5InNC7N2/DBilxREeTtzckJGClSqKajLQ06tiR/P3Fn1i2LM/NDWxtpawvDx49ejRkyJC+FSqsiI2l6GhITQVVVTQxgZYtcf78HOOZ169p9GgKDRU9X0UFOnUSm5uXSHw8DRpE3t4gEOQ6XrYsTp6MQ4YU/M7IBvXvTw8eyGs1bN4cjx0Tv9GIEeTpKf40dXVcuBDz+Dylpqba29tv3bpVWC4pC8uXL3/79q27u7uYMBYvpkOHRP/aWWDdunj2bKdOnQYOHNhfrHvTr1/w8SMIBGBlBQYG+YqKDh+GU6fo+3dITAQNDTQ1hSFDsFcvAKC5c8ndPVcjieyQatTAc+dASYkGDKD79znWx3btcN++fIUkCUFkZNCxw++/fH6N6YH81OzPEdtKlUcNG6erW6r79TAYDAaDwSjlMEEDg1G0VKlS5b1QadfFixf/hQuOGXxMBI8I6mSANQp4/YTBYDAYmaSlpXl7e3/48OHbt2/BwcHv37/38/Pr2LGjq6urKbdJL6NAXImCBZ8pIKu+yEIVjlTFmv/kx1kawedEeB0Pm77S2wQAAFMVeFkf1eSUiPn48WOzZs3OnDnTuHFj+axYCA4ePOjl5XWcu9s3I5/Q8eOwfz8FBmamhxUU0MoKnJ1RqBFbaGjo6tWrr1y5kpCQ8OvXr1evXtnZ2UX8jLFu2Tm9ViuVoUsWW+G0gprUpBM4vqDX8QAAl2piU5mvpZdyh4YMLl26tGDBAm9v77+48DE5OXn27NknT54cO3Zs+/btq1WrpqGhkZKS8ubNGx8fHz8/vy9fviQlJenq6laoUMHGxqZChQp6enq6uroAEB8f/+bNmwMHDnz79m3ZsmVt27Z1dXUNCgo6ceIE15bp6dS9O4ntLKCkhIMG4bJlRXFPRZBe/dytG2/r1oz/FqeggRYvJjc3SE4WHdDURBcX3uTJOTNlkETkmhMVRX370sePYk6oXx9PnCjSdiS5uH2b9uyBsDBKSUENjQx7A6+goNWrV3t5eeVvKT6fFi6kmzchLCzziLIyVqqEy5eDg4PcA5cv1Lmz+BdCFrKY1dOFC7RwodjmCGhri2fPAodCNyKCZs2i9+8zXSK0tNDSEsaMyWVj8PKlYMIECAkRPVdPD8eMQbGNA+SKj4/PmjVr7t+/v7Vu3a7fv0NYWGZrDB0drFULN28Wbabw/j3NmUMfPmT2BEEEc3Ps2hVnzMhrXSCF1FRatQru36cfPyA1FbS10cICZ8+GOnXkdOe4oEuXaMYM0c4mBUZPj3f+PFTI054gOFjQpYskrxrISNtfupT3uJeX1/Dhw+/fv28pm/4sKSlp3bp1e/bsefToUfnyeYyhBAJq00bMu1M22to8D4+9Dx/eu3fvqBzFjkQ0aRJdvy5qG6OpiT164IgRgt694ccP8ecqKODkyTh1KnXsSK9fc2yC9erhmTOFDZXPp0WLyMsr+70uVlfncTXb2yYGcYkJAGCgbzhv1lItLabIZzAYDAaDUUCYoIHBKFpGjRq1f//+7Jvbt28X34qPwWAwGIz88OvXr40bN+7evdvT09Pe3r6kw/kLSRLAgs+0L6uCTpUHa2xwmEmJxlSiRKdBg2cUkQoAsNoGXcT1N88vv3//rlev3owZM0aOHCmH5QpNQECAo6Pjt2/fSjqQvwfasYO2b4dfv0QHdHRwwgTMY4Zx9uzZDRs2PMiq+NzqHTq5eTXNY58M9PQKbNIAAI2f05t4AIA7DlhLZmUSOTsTh1u1khK6umbUR5YgRJTRKVzYFu5v4sePH507dzY3N9+9e3eZMgWv7Lxx48aaNWtevXpVtWrVkydPmphIezf/+ZNGjSI/P0hNzTmop4ft2+Pq1flOOhaAtDRB06aQt4xbCGzbFrN+aRafoMHXVzBkCERHi4/J2Fghq1sHR7MJrp4UUVE0aRK9eZOT/zY2hoYNea6uILlLSBGSnp6tonj69OnkyZOfPHmSj9OJaNQounlTjOGHsTFv61aoX19OgRYJ1Lo1l7kCADZogDL04CA3N9q+HYKDcw4pKWGVKrhjB5ibSzwtKIiGDRMj69HVRWdnnDgx54i/Py1YQB8/Zj5tNDTQwgJcXLBbN6mxyUJSUtLq1asvXLhQt25dMzOzcuXK8Xi85OTkT58+3bt3LyYmZtKECWNfvlR/+jTvA422tnjqlKimAQB8fcnTE+Ljwd4eO3QAzUI06RQIIDQUEhLA1LTAbhwFg8aNo6tXxdgDKCqK9QzgBmfPxgkTRLfYupVcXblOK1uWd/26WM+D3bt3L1++fMOGDb1795Yk+4uOjr558+a1a9cuXLjQokWLDRs2iFEzAEBQkKBzZ4iN5Yp/6tTArl3l+02SNmygnTvFCMgAQEMD7O3h2TOukBwc8Nw56tSJfH25ptWpg2vWgLExl7pISqAS3+tSzEw9+ve47+8HANWr1ZroMr2AWzAYDAaDwfjnyRA0/GMWugxGMVKuXDnhmz8kSacZDAaDwcgP2traixcvrlChQu/evX18fJSVlUs6or8NNR6sr4TNy8AEf4pLh2QBTP5Az+Jgky0q80o6uJJATwlmW+K0jwQA+0NprJkcEnrjxo1r2rRpKVEzAIC1tTWfzw8ODjbnyK8wZOfrVzp0SIyaAQDi4ujAAezUCcxySWNWrVq1YMGC7JsuNU0XNWiXcv/cz44j13+lxVYFedJFpoJ/AgAAD6Fifrqa4KxZ5O0N4eHiR+3ssHv3AsQjXxBxwoQJf6ugISYmplWrVl26dFm+fHkhLSjatm3bNl8NwvX18cwZcHOD69chJoYUFbFsWRwzpnjqngEAlJRQVVWiIgAAAEhDo/h9OWj7dolqBoDMMnrZV8srejAwQDc3DAigixchKgoqVMDOnaFs2fxHKieEPCFUVFRSJDWhlwAdP0737olvX/L9Oy1ahJcvF5/tRAFQl9akR+oEAADAAQOwXTvaupU+fcLkZNDSgjZtsH9/4En+RpVRmC7WpCQ2lg4cwKZNoWbNzCN2dnj6NH79Sg8fQnIy1qoFNWvKUXg0aNAgPp/fv39/PT290NBQHx8fIlJVVbWysho4cGC9evXQ1ZXEqRkAgD58gKlT8fBh0YEaNbBGDfnEx+OB2Bx80YPbtsHixXT9es5rX0EBra2pQQPy8EARUwGpRESIOcip6wIASEyEnz/FChrGjBljb28/ffr0pUuX9u/fv0qVKkpKSsnJyZGRkaGhoR8/fnz9+nV4eHjTpk07dOiwZMkS8VKGDOLjc+nbxPLrl7W1dUpKyvfv3+XTajYtDS5eFK9mAICEBHj3TsoKGW/Xhobcs+jNG+rWDbS00MwMp06Fpk3zGykdOSLpvU4lJHTw1dupfTo/ff7I77X3x8/+lSra5Z3GYDAYDAaDISOl+OcTg/GHY5j7l0NkZGRJRcJgMBiMv48hQ4acOnVqx44dU7gbGDMKShdDqK6Jg9+QXzwAwPFwuBVDj+qinlJJR1YSDDCCZYHwf/bOMi6qJgrj5+zSKSENgoiCCBaKotioqGArdmN3vRZ2YxeK3S2iWBgoooKiUiohraDSHbs77wcQl2WLMuf/84M7M/fMuRt3lzvPPCeDBZF54JcB7etUK9rFixdfv3798vte3t+E1q1bBwQEUEFDjcDZuVPY6mZSEmfnToara1nDrVu3CgsLHR0dy1okEIZ273z00QvJXhP2JsBADWhS+S2sW2IJiwAAtFEGxUr94dugAU6fTnbtgpQUnh40NMRdu4BZQ5VXqseoUaNWrFgRHR1dv379mo9eWAhxccBmg75+tTYQVx42m+3k5NSlS5d169b9zHl/wGDgyJEwciQA/Jp6HvXqgZCSE9LS6OAgPIDI4hFVQahkgfnd9l9MewaBGBvj3/HD5soVgYuRJUvdXl7lqif8ZpCGDeHNG4HdTCaIXy5KTQ1XrRL/o0Tu3iVCFmtTUsiOHbwqgXr1sF5VqxMJJj09/cGDB1+/fhWoHuZwyP37/GUrAABAgoMxMZFHwPeXwGDg2rU4YwY5cwYiI4mkJNraoqMjSkuTlBTi7Q3FxZWIxvdbTOTzJifHV81QQvv27f39/Z88eXLjxo0zZ86w2WwpKSkNDQ1NTc0hQ4asWrXKzMyMKc63uZ4eKCtDXp7AAYhgbg4AxsbGMTExNSNo8PcncXHCBgi+vPzICgBGjQJ/f8jOFjissBAKCyEnhyQlkZkzcdIknD69cqleuyb8WjdE1fm1pFRxcdFTPx8qaKBQKBQKhVIdqKCBQqkteEqblznoUigUCoVSI7i6unbo0MHe3r5Ro0a/Ope/E0NZ8G6JCyLIqSQAgKRCcHxLnlgh468tWC8QWSYM1gT3TwAARz+R9nWq/hRERkbOnDnz3r17cuJt7vxplAgaBv3qOgJ/BxgXJ3wRFWNjuR+W2DPwLHb2aqR91fNLIUARB8aGkYctUakyf7yeTYaywjEz9Sv9jsWxY1Ffn+zcSWJiIDMTAEBbGxs1wk2boPyP/F+IvLz85MmTXV1d9+/fX5Nx09LI8uUkNBRSUoDNBlVVNDbGVaugQYOanEUwW7ZsKS4u3rZt28+Z7jcE584lQUGCKsejuTl26/aTUwKAyi1PVkBYsYnfnry8PFnZyti8sFiE747zMths8vDh7yxoYPz3H3n+nHCXiuACGzbEceNqaWri5QXC/TAEZFVKbi5ERACLBQ0aQDWq1QBAamqqurq6MC+0mBgiwMunlJQUcvcu/jZ+VDWPpibOmwfltV944ACsXk3u3v1hscBgAIcjMIi2NvbpU7EZ+/UjR4+CYK9T1NEBNTXhCXbo0KFDhw7Cx4igTh3U1ydCFF0GBtizJwAwmUyOkNOswKtXry5duvTt2zdzc/MRI0ZoaWmVdZGICBGXXJF1PdTUAAC7dIGOHcnt20JkNz9ITSXu7mhpWQmfhqIiEde64mIFnyeWTZoFvgkICnnDZrPFEpFQKBQKhUKh8OOftM2lUH4K1tbW3HdtgoODAwMDf2E+FAqFQvnLMDU1dXV17dy58+HDhzOEFnalVBkZBuw1xSGapV/oITmwP/HXZvTLGKdb+iTcSIFkUc67gigsLHRyclq9enXTmjJbrjnatm3r6+v7q7P4WxBpzsw1IDAwMDExceDAgTxDkpOSOhjWlWcCAETmwbAQki/eMkExgW1xMP1D6ZJpH3XoJXADp1C6dsUbNxg3bqCbG548ybhzB0+d+n3UDCXMnj374sWLMTExNRYxNpYMGkRu3ICYGMjOhrw8SEwkjx9zRo0CH58am0UwkZGRO3bsOHny5D+95tGsGY4bB3XqVOxBY2PcvZu/o350NFm7lkydKqY9A1ZARFaCK6yLY89Qxh+nZgCAjIyMOvxeDoHk5YnUf6DIDda/FnV1+O8/4LfXHA0Ncft2kKwtxyrMzRU+gBQU8F/NTU4m48dzunXjDBrEGTKE0707GTqUjzM/m00OHiQDBpAOHTi2tsTRkWzcyHeLubq6uojKoZmZwjbulyDSqjM7m7i4kH79SNeupGdPMm4c/Ok3jhgMXL2a4eWFy5fjoEE4ZgxOmybwAsJgQLt2/Csj6OmhkFo/8vIlPjo/AZw7V6AVhJQU9uwJioosFuv9+/cmJibiBIyKirK1te3SpcuWLVuOHTu2YMGCVq1aTZgwobjsulG3rojKKRISwsQcEhLwvdYS7tkDffuCqqo4iUFqKtm9W6yRJYhRjwMLCpo3swKAvLzciMj3lQhOoVAoFAqFUh4qaKBQagsDAwMbGxvuliNHjvyqZCgUCoXyVzJ69GgPDw8vLy8DAwNzc/MhQ4YsXbr01KlTr169yhZiLkqpJO6NYfz3RcyNMeRbVZfz/2jM5aGtMgBAEQf2J1RxOWru3LkmJiZTpkypycxqCBsbm/fv36cK2BJNqRyKiiIGcJUwOHny5Pjx4yuuXvv4+PTsYLPPtPSO/tMMGBRE0gUvEbIIvMqC9dGg94SsiSYcAgDQRAHczKrnqWJkhL17Y+fO4i4G/Fzq1q07a9asxYsX10w4NptMn04iI/l0JSaSFSsgPb1mJhLMggULFi1apPdXOrRXBpw9G9etwyZNfnyatLWxSxe8eBEEWOtz+vcnhw6RmzdLH9rbQ3BwxWFV1xPY2ACjineQxCo28RsTHR1taGhYiQMUFVFeXsQYrt3Yvydob8+YOrW06AwiMJmgo4OdOuHp09CkSe3NS0Q+dWlpxNOTtzE8nAwZQry9ITERioqAxYLkZPLsGWf8eHLnzo9hOTlkyBCyaRN5+ZLExEBsLHnzhri5kX79IJFXslqnTh05ObmEhASBmWhrCxH6AAAgivC2efmSODiQY8dIYCCJiCBhYeT+fc64cWTVKmFH1Shi6ZmqgJoaTp6MO3bgunW4eDEOGcLntwGTidbWjM2bBea2YwfylcDKyYGDAw4dWqMZC6Z9e5w+nY/qQlYWe/TAZcsA4M6dO6amppqamiKDRUVF2dvbP336lPuPtcTExBMnTvTp04fNZgMAtm8v4hKhp4f9+oG0NN9ObN4cJ04sfSAhwdi1i3HqFAwcCB07gpGR8PRIQgLk5Ig8i1Lq1EGRRam0tS2aNCv5mXf3/i1xI1MoFAqFQqFUgAoaKJRaZPz48dwPz549mydSv0+hUCgUSmVo3br1tWvXUlNTz549O2DAADk5uTt37kyePFlHR6dx48bjxo07cODAq1evCoWb91JEscUEzeQBAHLYsDn2z9tdWiPMNCi9330oERIrv7PUy8vr3r17hw4dquG0aghpaemePXteunTpVyfyV9CmjbCFTyYT2rcve+Tp6VnRniErK+vOnTt9+/btrwFrG5S+8Z5mgM1LcioJcrmMkxML4EQSjAghBr6kayDZEkcKvhs5tKsDN5uh4t9eZXHRokWvX7++fft29UORixfJe4G7J0lsLBG87CQWaWlk82bO+PFkxAjO7Nnw4gVP/4ULF8LCwmbNmiUiDotFHj8mBw6QU6cqrkH+NWDfvnj7NuPqVdy3D48fZ9y5gydOgIaGwAPS0uC7WQJbT4+EhHCcnSE0tOJAIgAR+UybhmZmfLvY3wUoIv0e/kR7BgAIDAxs1qxZJQ5ABGNjYQNUVXHEiOolVbuQkydJz56c9euhZHVTQQEbNmTs24enTgmS1NQU2KsXcFd5qPieycsjS5aQiRN/+DSwWGT2bMLXq+bTJ1i3rqyAC5k8mQQE8Bo8cDgkLIw4O1f01ejYseONGzcE5qqtjcLVV7q6+H2jPB+Sksj8+eTjR9729HRy9mzlNspXG0QkT56Qixfh1SvR5QyqEH/lSlyzBi0tQVUVmExQUEATExw/Hs+eBSFFPRQU8OJFGDgQDAxKf1fIymKjRrhgAWPr1hpP8vPnz48fP7506dKlS5du3LjBLRDHiRMZR45ghw5Qrx6oq4OuLrZsiatX4/79JVYKe/fudXZ25h+3xISjb19O166kR48vvXvr8FPJsNnsR48ebdiwAQBARQWbNxeYKCJYW+PKlThiBK91hIwMtmuHx48Dj07U0pKxcyfj9Gls3VrEs5CdDcKrSHDDYED9+sIGqKriiBFysnKyMnIAEBMbJW5kCoVCoVAolAogALi4uKxevfpXZ0Kh/IXk5OTo6Ohwy643bdpUYzuoKBQKhUIRDJvNDg0NDQgI8Pf3f/nyZWRkpKGhYePGjU1NTXV0dPT09IyNjRs1aiQh8bev9dUc91JhcDABAEmEp63QVNQGwr8PAtAlkLzOAgDopAIezSqxoa+oqMjU1PTIkSOdO3eutQSry927d5cvX/7y5ctfncifT1ER6dNH0NI4Nm6MN2+W2JXHxsa2a9fuU1mZ7e9s27btzZs3p0+fLnm4NwFWfCw1XQAASQQjWZBmQHIRfCsC9nt/ppl1uSkQnHVxfQOQ/LO3hYvLo0ePRo4cGRAQoFu9ihhk/Hji7S1kADZvjhU3RosZ/Phx4u4O8fE/mhQVsXVr3LcP5OUBICUlpVGjRhs2bJg8ebKwOG5ucOECiYuD4mIgBNTU0NQUXV1BX79qif3plEkH2Hp6ZWqGH73NmqGnpwjr8gqhBMoOoqPJ5MnkwwfeA5s04RZbCNnt/ScKGj59+mRsbPzgwYN27dpV4rCPHzkjRkCFixsAACLa2+PBgzWVYY1DNm4kp09DVhZPOxoYoJsbWFjU8vSEODqSt29FDGMyYeBAxrZtUHJ5WbUK2GxBY3H4cNy8mXh7k5kzQVBJCyYT583D8oKqwMDAPn36PHr0yNTUlH+yV66QFSuAry8ak4nDh2PJ+jTfY6dMIV5egnrB0JBx65Zox6PqwfNpZevpgZQU1qsHvXvjvHliXjp4Agr6mJd2JSbC589Qpw4YG/MuuguJmZsLb9+Sr1/R2BjMzavsFsOXvLy8/fv379y5Mysrq3nz5hoaGoiYl5f3+fPniIgINTW1li1b9uvXr3///oqKisBiQVoaKCmBjExZhICAgEGDBkVGRkpXtEwIDKwoW0nlcC7m5c3gVzGwefPmr1+/BgDIyiKDB5OKNVNKvosvXixN4MMHzoED+OkTAUBFRRgwAB0chJwsWb+euLkJezo0NBh37wossVGR8HDOqFGQlMSnCxF798YDBwDgxJnDT/18JJjM3dvdJSUFS1goFAqFQqFQ+DF16lQ3Nzfq0ECh1CIKCgpOTk7cLStWrDh06BBb8F/aFAqFQqHUCEwms2nTppMmTTp8+HBQUFBGRsaFCxeGDBkiIyMTGhp65MiRgQMHqqurOzg4HDhwIJ57hYkigO5q0EEFAKCYwMhQklwEwGKRgwfJyJGkf3/i5ERcXODvKliQkpISFBSU+H0DNAJsMSm99e2TDv2DKhHq9OnTpqamv7OaAQDs7OzS09OfP3/+qxP585GSwj17kN+mPWzQAPftKyu+Hhwc3KJFC54xRUVFe/bsmTNnTlnLDH04Z4Ga32+AFxOIyIOQHPhWBCQrNW+xfckWXn0ZGKYF7o3xsy1uMflX1AwA0Llz59mzZzs4OOSIbxPNF1Gl60UPEAA5dYq4ugLPd012NnnwgIwdCyxWcXHxoEGDnJ2dRagZli3j7NhBoqJKN1IjQloaefaMDB8O0dFVy+2voaKaAQBIeDj4+9fYHPXr49WrOGIEmpmBjg7o6mKTJjhpEl69ym0dIablwx+Bh4dHy5YtLSws5s+fn8Fv9VEgxsb433+go1OxB2VkwNKypjKsNGw2JCVBUpLA5f+AAHL+fEU1AwCQ+HiycGFtbN8vByLu3o3CLS4AgM2Ghw+hZJ3Yx0eImgEAoERgd+mSsIsYmw2+vjxtLVu23Lp1a6dOnY4dO8bid+I4cCD/YgoSEmhri2vWCJyOxRLiiAMAEBdHPDyEDagliopIZCTZv59MncrHHiM7mzx+TK5fh7AwPr0AUN6phce1BRFRXx9at4aGDVFCQpxSF6UHysuDjQ326wcWFjWrZoiLi2vWrFlAQMDly5czMzNLHBouXrx48+bN169fZ2dn+/j4DBgw4PLly/r6+k5OTjdu3y6qU4dbzZCWljZu3LjNmzfzUTN8+ULmzq1owqHGYIyVl1/Nr15JUlJScnIyAICSEl64gJ07g4rKj+66dbFXLzx37kcCpqaMXbvw8mXG5ct47JhwNQMAYJ8+ILRIBGpoVELNAACNGuGCBaCtzdvOZKK1Ne7YUfLIsklzAGCx2T6+DyoRnEKhUCgUCoUL6tBAodQu7969s7S05FEw1KlTR1VVNSsrS1NTc+XKlYMHD/5V6VEoFArlXyY1NfXBgwc3b968ffu2rq5u79697e3traysZLhu0lG4+ZALnV6RfA4AgC6TdeLYgpY+ntx39lFfH2bP/nk1fWuNa9eubd26NS4uLjs7W1ZWVkdHZ9CgQUuWLGEwGNM+kDNJAAAIEGCNDeXECtitW7cZM2b069evNrOuAQ4ePHj16tW7d+/+6kT+ClJTOStXYmgoSU8HRKxTh1hYMFavBlXVsiEHDhwIDg4+cOAA93Fubm4eHh53uKueAwBADhuOfoKLX0hoDpStoki88JS8eWDF+Ts91cFYtnZP6HekqIicPw++vlBc7PzqVbysrMeTJ7KyVXwiyOjR5NEjIQPQwgJvVb4AdnY26d2bvxs8AEhI4Pz5m7KzfX19b968yRC8UkXu3iVz5/LfCV1JK4K/h69f8XvJdrYA63ucMAFXrRInmGiHBm7y8oDBAKE/GP5oq4bc3Nz58+d7e3ufOXPG2tp63rx5vr6+t27d0hBS9aMijx6RKVNIhbqTRE6OMWgQrl9f3Szz88m2beDvTzIyEBHU1aF7d5w0if/G9/R0zsqVGBJCMjIA4Mc1mXu5FICMGkV8fATOKCGBW7bgT7iDkZxMFi0ivr7C9RM4diyuXUsGDyYVStiUG9awIT54QIYMIUI1i2hmhvfuVWwPDAxcsGBBXFzc/Pnzx48fX/EaS65cgWPHyKdPkJ0NsrKopQU9euC8ecKW3j9/5vTqJUIIO2RIiQVFLSHc3wWkpXHOHJwxo/RhVhZZtIi8fQtJScDhgJwc1qsHY8bwFE8RdBmp2C6OmoGHal03vn6FL19AU5OncM+kSZN0dXVXiXGRTEtLu3jx4tmzZ4OCgtq2bWtlZdWoUaOvX7/u2bNn1KhRa9eu5ZPwtGlEcMmSGDa79ZcvaRwOd2OdOnVevHjRqFGjH02xscTDA5KSwMAA+/YF4VVOxIAMHEgCAvj3SUjg/Pk/XnTxCQsjGzeS2FjIygJJSaxbF7p2xblz4bsXIJvNdlmz6Ou3LxISEtOnzGvS+NeJuigUCoVCofyBlDg0UEEDhVLrzJ8/f/v27UIGDBkyZP/+/Wpqaj8tJQqFQqFQuGGz2S9evLh58+bDhw9DQ0MtLS1tbGzs7Ow6depExQ08eH6D8WGkmAAASLBZM2+5LfDcK1fItVahro4bNqC9/a/KsPosWbLk4MGD6enp3I1SUlLdunW7fv06YUo0fU4+FQIAjNeFHQ1F348uKipSVVVNTk5WELon7HeAxWK1aNFi6dKlPCZblKrDYsGXL4AIGhpQocbNrl27oqOjd+3aVdaSnp7euHFjLy+vis4NZWSzIKEQijmgLgW7VixSVFRcsWJFbeX/O/PsGXFxIZGRwOEAABtgQlbWeybzore3UcuWVYhHXF0J12tREbS3x0OHKh3WzY1s2CBoLy8AYMuWzWNj3d3dW7VqJSyO8MVIGRk8eBC7dKlsej+JoiLy5AkEBoK8PHboUGMb9GNiyqxQBAkaxF8TrZygQexoIHQJMz09vU6dOtWfThzy8/PFlPu8fv162LBhNjY2u3btUvq+i3rVqlUnTpy4cuWKkKtTOQgh/fuTwED+vYqKuGMH9ujB256aSlxdISICcnNBXr509zOXDuwH8fHE2ZmEhZVrlJDAli3x+HHeTdiRkWTyZBIZyRMDTUzw4EEwMfmRdefOJEpYnXvs0wfLq9BqCzab064d/7IdZcl0745HjogQYQBg06Z48yYZNow8fSpsWJMmePu2oN4XL15s2bLl2bNnEydOnDp1Kp8SP1++wJcvoKQE9eqJFld9/crp2RO+fROWz4gRuGmTiDjVgFvQAPxcXtDMDO/eBURITSXDhvGxlFBURCcndHGpGFN8QYOQFiEBxYecPAkXLpDkZMjJAQUF1NKCoUNx9OiS3kGDBg0ePHhoZbTIqampz58/DwwMjIqKUlJSGj58OP96NGw26dq1oj3Dj8QA5mdk7CpvrWRgYBAaGqpYq6VG4uLIyJEkNpa3ncnEDh3w+PGqeGCkp0NGBigqQkEByMjw9Xj4GB3punM9i8ViMBg97Hr3tu8nLVXB04JCoVAoFAqFH7TkBIXyk9i4caOdnZ2QARcvXmzevDn1N6ZQKBTKr4LJZLZr127jxo3+/v7fvn3bvHmzmpraxo0bDQwMduzYwSm/c+gfx7EuXGmKKkW5AMBiSuxwmNF829MdDjOyZL/feUxJgZ07a92Quda4dOlSRTUDABQVFd27d2/27NmSCO6NS28uX0iGDDFONCwszMjI6PdXMwCAhITE0aNHZ8+eHR4e/qtz+VuQkABdXdDRqahmAAAFBQWeKgnz588fPHiw8PVCRQloLA9NFUFXGnx9fdu3b1/DOf8RvHnDmTuXhIfD90s0E+C4ktJIQmzatXv5+HEVQuKUKXwLhZRSty7Om1e1VIWoGQCAfPsmwWSK+K5hs4nQdU0oKCA3b1YlvdqHHDtGevQgzs5k716yeTNn6FDi6AhBlSnbIwgtLZFD0MysBiaqDGX28iVwL0NmZ2cfPHiQe7CKigoi1qlTR11d3djY2MzMrHXr1r17954yZcrmzZs9PDw+fPhQXFJhpEqw2eyHDx9Onz7d2NhYRUVFTk5u1KhRQiptcTicHTt22Nvbr1u37tixY0pcnvCrVq1ydXXt2bPnxYsXxZrbz49XbcBNdjYcOcLTRm7cII6O5PRpEhBAwsJIQAA5dYo4OpKKzijFxWTyZD7xWSzi70+mTOEdPGNGRTUDAJDISDJjBpQ9wxwOKSwUcV75+SIG1BQMBt8vjnKUDGjeXMQwAwMAAH19EcO++53wpU2bNlevXn3y5ElmZqalpeWkSZOSkpJ4D7e0BENDsaxi6tZFvjqVMphMsLERHaeq8KgZfkz7vdAYAJDPn0uq+ZCZM/kXyMjOJhcuEH62FuJDbtwgY8cSR8fqBBEEZ84czrp1JDgYvn6FvDz4+pUEB3PWreN8L2vVpUuXG4JNFPiipqbWp0+flStXnjp1at++ffzVDACQmkoyM4XEQYDmUlI8jUZGRqVqhpAQMmUKZ8AA0qcPGT2anD4NNfUXWb16ePo0WluXK5Wio4NOTnj0aGXVDOT0aeLoyLGz4zg6cnr3JjNnEgF1jozrmzhPmCklJcXhcG7fvfHf8jlnzh8PCnmdm1u9alkUCoVCoVD+GUT9bUChUKqNlJSUp6fntGnTjh07JmhMQkJCly5dTp48SctPUCgUym9HURFwOMJNlf8m5OTkOnTo0KFDh6VLl4aHhzs7O9+9e/fMmTPUSaiMjvJFPnvHTe8176lpGwD4qqS+ZvCi7X2mDXruMc7nrGVsKImOBj8/7NjxV2daFbZt21ZRzVACi8W6detWenp6OxUVc3kIy4VcNkx6R85aoKTQW/fPnz+3srKqlXRrASsrq82bN/fs2fPBgwf1hSzuUgAA4MuXL2FhYUwm08LCQlX42gw/lJSUsrgqtfv4+Dx69CgkJETMw9++fRsTE2NTm0s+vymEEBcX+Py5Ys9MBQVdJnPCoEHBQjf+8kdBAf77D5Yvh69febuUlHDUKDA1rUq2Itdg2OwunTtfvnzZ2tpa4JjcXCgqEh4Gc3Mrn1ytQzZsIKdOAbdwJyeHvHlDJk9m7NgBbdtWKzqX3wD3MmQ5Jk2CSZOqNUtlECRlIITs2rVr/fr1HTt29PDw6NKlC7dWIDMzMyUlJTMzs6ioKCsr69u3bwkJCVFRUb6+vuHh4QkJCZqamoaGhrq6uqqqqmpqaqqqqqqqqgYGBiWNEuWXvZOSksLDw0NDQ58/f+7t7V2vXr2BAwfevHnT1NQ0MzNz9+7dVlZWa9ascXZ25ilx8ubNm1mzZgHAixcvjIyMKp7dwIEDGzZs2KdPn0+fPs2dO1f4U8G5fh0KCoQMIJ8+IZv9ozxEQABZswaSk3mHxcXBqlWooQFc36Rk/37y7p3AyK9ewf372K1b6cODB8mHDwIHf/gABw+WmswzGCgnJ3wjPFFQ+EmVXRBRQ4PExQkbY2EBADh5Mnh6CtwKr62N8+cDAE6fTh4+hC9f+A9TVMQxY0Qm1bBhwz179qxZs2bz5s0tWrQ4depUt+/Pc+VAhFatQLB6Ehs0wJ49KxczORnS0kBTE0T9aOdb7qGs8AQzMbFU5ZCdDampkJ9PhAiwsrLg0CHo3r1yqXJBFiyA8mVZyPTpuGuXaDmLyMj79oGXF1b4GGJ+Pnh5ERMTnD59+PDhLi4uERERDRs25D2ewyEXLoC3N8nORmlpaNQIZ8zgKdEiDAkJkeIAdvmHdevWdXFxAULI8uXk5k1ISwP4XmPLzw+uXMHDh0W+uGJRrx5evoyhoeTOHUhNhYYN0dGxcpE/fSL375PTpyE6+se3c0YG+fwZIiLg1StcubLiQc2btly2eM3xU+4xsR9zcrJ9ntz3eXIfEXW0dU0amJo2amxm2kROVrxqdhQKhUKhUP49qKCBQvkZyMjIHD16dMyYMbt27bp3714uv3ttBQUFTk5OsbGxCxcu/PkZUigUCoWXoiKybRs8fUpSUwEAlZWheXNctgxq1QL0N6NRo0YPHz5cunSplZXVsWPHOnXq9Ksz+j2IizP4GOa5cei59oM2DpiXqKYLADmyCse7jDzeZaR5wvtBzz0HvH5n+AcKGpKSkuKErhzExcV5eHiMGzduWX0cHkIA4F4qTH9PDjYWthvx4sWLs2fProH8wsNJQAAgYuvWUPG+c80xduzYwsLC9u3bnz9/vkOHDrU30R8Ni8WaM2fOuXPnLC0t2Wx2cHBwmzZtxo8fP2TIEPGD5OXlcTvAb9++ffXq1SLNPJKTk728vG7evOnn57d7925p6X/Psvj1a76brUswlJDIy8oCFqsKq0Fob48KCmTjRhIVVboPW1ISjYxg3DgcObKK2YraFY3KynPmzWvevPmQIUMEVp1QVERZWRGG41WoXEAIZGcD18p61SGE3LtHbt6E/HyQk8O+fbFLFwgMJBcuQA6/7aefPpEVK/DWLaiwQ7dq8Ck5wWTiyJG4bp2YEapQ0l7Q4RXN4RcuXPjkyRM/P7+yVUNCCPch6urqgizlWSxWQkJCXFzc58+f09LSUlNTo6OjX716FRcXFxsb+/XrVw0NDQUFBQ6Hk5ubm5KSoqysbGJiYm5u3q1btw0bNtSrV68sVJ06dVxcXAYNGjRt2rRdu3bNmTNnyJAhysrKvr6+e/fu9fPzW7Vq1cSJExmClyEtLCz8/Py6detWXFy8aNEiYU9IdraId2xhIWRnl71vyfr1FdUMpSQlkfXr8dq1Hy2+vsKkQrm5cPEilC20P3smbDCHA8+eQYmgAQAMDYWssoOsLPbtK7C3xunRA96+BQEWHWhoiKNGAQDIy8OKFbBkCfBYJgCAigqOHw/GxgAA9erhkCHkyBGe5XMAACYTu3SBzp3FzEtFRWXTpk29e/cePHjw2bNnu1Sp2A0uXw5v3vC38VBTgzlzxL04EELc3OD6dfLlC+TlgaIi6urCxIno4CDyULa+PreDDq+mQVER1NTIyZPAJT3kM/+nT1hYCFX+Lq7wcpCbN4mEBENoCSTRsNlw5YpAUVFBAVy5AlOm1KlTZ+3atYMHD3769Gm5Qg8JCWTqVPLuXcnbjwDA48dw5w7MnYuDBomVgIoKqqmRigLB77AIecCVXt26dRcsWNClSxeydi25cAF4vFKKisirVzB2LF69CpKSYiUgkiZNsEmTSh/17RuZO5eEhUFKCv8BWVnkwgUwNUV+hTx0tPWWLFwV+Cbg6bPH4RHvWCwWIeTT58RPnxN9ntxnMJgNjBu2amnd2qqtnJx8pXOjUCgUCoXyV0MFDRTKz6Njx44dO3bkcDifP38uKip6/vz57NmzU1NTywZwOJxFixY9e/bsyJEjVdjiRqFQKJQaIy2NjBlDgoPL7v+ST5/g3Tt49QoPHiy9K/pvwGQyN2/ebGtrO2HCBGlp6VGjRk2ePPlf/5LicIAQJGS476XBz65dsum/z975nV6jks4wfbMwfbPVAOYviZ0qtFJGUzlQlgRFJsj89tXeEhMTMzIyhAwghISFhQFAb3VYaAhbYwEALnyBTqowXIDx+f379xMSEvr06VOtzJ4+JZs3k+hoyMwERKKsjPXr47JlIGQ/d/WYPHmykZGRk5PT+PHjV6xY8S8umYviv//++/jxY3R0tLKyMgDk5+dv2bJlypQpXl5e69ev16u4tsqPgICApk2blj0MDg7eJWoBw8PDw9nZuXv37jo6OpcvX/43FSfk0SMQ7EawPitrhrIyxMVV8dvK1hbbtcOXL8mTJ1BcDC1bYufO1Vl0xzFjiIeHkFLxpGlTHR0dd3f3fv363b9/34xviQREMDCAmBiB0ygo8F07EcijR8TNDRITSXExysiAgQHOmQNV9pKJiSGzZpF378o2qpLbt6FxY5CWLtliyxcSFQVnzuC4cVWcVDgyMtixI65eXYVDEVH8cvU8Mgi+BwYFBV24cCEkJKROedEJj6ZB0LwSEhJGRkZ8LRMAoLi4OCkpqaCggBAiJyenrq7OLZPiS+PGjX18fHx8fPbu3btw4UIWi9WoUaPx48cfP35cXl70Epqent6jR4/at2+vpaU1evRogeNE7eRGGZkfYprYWCLk7Q1AoqMxIeGHPEiolT3vgOxsEYO5BuDixSQ4mI8yoKTX3ByrZkhQJXDiRHj0iDx7xqdsjZQUjBsHysqlI7t2xX37yJo1JCqqVEIkK4uGhjBtGvbr9yPgokUgIUEuXgTuEjYaGtitG27YICyVggIIDSWpqWhkVCaptLW1PXv27JgxY8LDw+XkKr+tXF4eT5yAKVNIaCj3ujvWqwezZqGYP5w4HDJpEnn8+Mf6d14e+fIF/vsP3rxBF5eKR5R96EhaGqdnTx6zH25NA8fMDOrXB657VvwpKID0dHEq4IgLhwOPHsGbN6KLiQghKIgkJAjpJ/Hx+PYttGw5derUkJCQ4cOHe3p6lj45mZlk3DhSQdlD4uNh3TqQl0d7+4oB2Wx2SEhIUlKStra2paUlg8EAa2v48EFQ0aV4SUk/JaU6UlJKSkpGRkYuLi5dunSBxETi6cmrZihLICQE9uwpLf9UVARpaaCiUnUpSRX4+pU4OQmRVJaSnQ3HjoGAL2VEtGphbdXCurCwIDomKvJjRGTUh+iYqKKiIg6HHRH5PiLy/cUrZ9u0tunZ3UGjrrBCMBQKhUKhUP4pqKCBQvnZMBiMkju89evX79Sp08CBA/3LV5jz8PAIDAw8f/78v2ifS6FQKL8DhBBnZ/L2LZ+e8HCYNg09PX/qnaPfgD59+vTs2XPHjh3Pnj3bvHlzu3btpk6d2rt372ru5vxTMTAANbWS2+WSbNZw30vDfS+9aNjqRKdh11v3zpcqXUcJy4GwHChzimUg3GiG7ev8opzFQ1lZWVZWtkCoRbbm9wrTy43waxE58RkA4FQSGa7F582Qlpbm7Oy8d+9eyWpsJiPXrpF160o98MtuNL95Q6ZPx7Vr+d5TrhG6d+/++vXrqVOntmjRYvfu3V27dq2lif5E0tPTjxw5EhkZqfx9MUlWVnblypXz58/fsGGDpaVlgwYNlJWVlZSUTExMOnXq1LVr14rvgfT09EuXLnH/EtbW1o6LixO0bMlms9evX+/u7u7l5SVwH/8/guAa9sWE3CsoOKmrK2g5RCwYDLC2xpoSDNWrh3Z25MIFYLMrdqKJCS5bBgCOjo45OTldunS5dOlS+/bt+YycN0/IllBs1gxatBAzI7JqFbl8uWzFlwBATAwJDcVx47AKdjJJSWTMGN7V6IIC8vo1CheCsNng5wc1IWgg79+TjRtJTAzk5oKUFGpqwoABOGoUVP5rWhwpQ8Vvf+FHBQYG2tra1uFnoVFyYElA8VUU3EhKShoYGFThwE6dOnXq1InNZrNYrMqq1rS1tb28vDp06NCqVSv+EhwAHDKEXL8uTExgYFDmSE/evgUB9Z5KSUsjQUFYJmgoK1QhCO4BIgVJ3NdnExOcMYPs3FlRhIQNG+L+/VV4U1UdJhOPHSNdupBPn5Dn7VFcDJ6eMGzYj8IrrVrhjRsYHEyeP4fiYrSyglatKj5ROG8ejhxJ3N0hOpoQgtraPywc+JKfz1m+HPz94fNnKC4mSkqorw/Dh+Po0QDQpUuXVq1anTx5csqUKVU5QU1NvHoVrl8HLy+SnY0SEtC4MU6bJr7fDFm7ljx6xMfEomSXvLk5DhzI3fxDzVDyfLZpA9eu8ay4l2kaGN7eJCREdCUCaelKFGIQk/R0ztGjjD17qhyAfPwovOYLFBaS6Ghs2RIAdu/e3a5du7Nnz44YMQIAOKtWCfQpSU2FHTvAzo7bA4nD4axcufLq1avx8fE5OTny8vIllW5WL1mCgYGEbyEtFRXjNWtetGmTmZmpo6NTZg5Bjh4V6NQCAGw2PHkCLVqQffvIp0+QlwcyMqijA2PHoqOjiGekJiCzZolWM5SMTEzEjx+FCyulpWXMTJuYmTYBABarOCIyPDQsKPBtQFpaanFxka+fj99z3y6d7Po5DJKW/leKP1IoFAqFQhECAoCLi8vqKsn2KRRK9cnPzx8xYsQ1bvdIAACQlJTctm3bzJkzf0lWFAqF8i9DPD3JggUCl4sYDJw5Excs+LlJ/Ubk5uZ6eHi4urrKyckdP37cxMTkV2f0CyDjxxNv74rtuTLyXi17eHQZ6tOobX4Fd2dzeXjW+reWgHA4nKZNm4aGhgoaoK6u/uLFC+PvdyfjCsDyOQEAXWl4Z8N7ajk5Ob169Wrbtu3mzZurnlNqKnF0JPHxfDvRyAhv3CjboFlLeHh4zJ8/v2nTpq6urvXr16/Vuf4U7t+/v2HDhocPH/LtzcvLCwoKys3NTU9PDw8Pv3v3bnR09MyZM6dMmVK2okkIGTlypLq6Orclw9q1a1NTU3fu3MkTsKio6OrVqxs3btTQ0Dh58qS2tnatnNWfA/H0JLNm8dUHfGKz23z9mmBlxbh/H0QV7/h5sNlk+nTi48NjLIENG+Lu3WBuXtbi7e09evToJUuWzJw5k8+q+f795ODBip4H2LgxnjsH4rkHkWPHyJYt/MtAqKrixo3Yq5c4cX4EHDmSPH5cqUPKwE6d8NSpqh3LBw4H0tNBQaGWZJfCi0oIISkpqVWrVmPGjFm0aJFyLV+xf8BiQXAw+fwZDQzA3Fy0AqDy7Nu378qVKw8ePBCk7yROTsTPj//BamoMd3f4rs0iN26QadOET4eHDpVp+MiYMUTAFbh08IgRuGlTyf85c+fC5cvCQg8axNixo1yLnx9xdSVxcZCaCkwm6Ohgkya4cWPNr1uLgpw9S9as4e9Jg4gODrhvXy1On5NDnJxIcDDvJnsFBRw0CNeuBYCbN2/u2LHjwYMHtZiGIHJzOT16gOBiYWhpiV5ePx7yqBkAoKCADBtGAgMrugiUaBpKYJuZCZHmoLU1fn+D8ZlCQHtZS1m5nLIZS1rQxgYvXBAUUDj5+flsX1/ZSZNQSLEVBgNPnsTvFeIePHgwe/bs0NBQYLFIt27k40eBB0pKopsbdu9e8ojD4fTt2/fevXtF3x16SpCWlu7Ro8c1d3ecOpUEB/OacMyYgU5OFWML+hPjB8rKgAg8hmqKiujoWPaRry0+fOAMHCi8/sgPEPHkSax8vUJCSHjE+4c+d98Gvy550dVU1SeOm9rAuFFlQ1EoFAqFQvlrmDp1qpub22/ve0uh/O3Iyspevnx5XollHBfFxcWzZs1ycnLKEvOvBQqFQqHUFNevC9n8ChwOvHjxE7P57ZCXlx8xYkRgYODw4cPbt29fUZP3L4CrVyNXTe4y5Atyh4Q9PKfyKbo9nrfAmfrQSQV0pEtUxBCWCz5Ct1/+chgMRq9evZiCV32aN29uzLXXqs73zWnpLOC5zezr69u0aVNzc/NN1bu7SrZtE6RmAAASE0MqLH7XOP369Xv37l2rVq2sra1XrVol3MHiH+Hbt29ags2l5eTk2rZt261bt8GDBy9fvtzX1/fu3bsfPnxo0KDB7Nmznzx5EhwcPGbMmOjo6I0bN3IfOHLkyHPnznE/w7GxsQsXLtTX1z98+PC6deu8vb2pmgEA0M6O7yUIAAgAAwCNjH4jNQMAMJno5oaurmhrC40aoZERNm+O48fj9evcagYAsLOze/bs2alTpwYOHJheYcM6TpuG27Zh8+agpkYQQVoaDA2hf3+8ckVMNQOw2XDmDH81AwCkpUFlF0e/fSPv31fuEG5q9mViMEBNrfZMpAgXlTpQW1vb39//8+fPRkZGEyZMuHnzZu1eSFkssno16dqVM3gwmTqVM2gQsbMj27YJMn6vMlOmTMnJydm+fbugAbh/PzZuzKdDRQXHjQMupxls3lzEe1hNDS0tfzwcM+ZHuYqKaGsjlzyCMXcuCLlyamsz5s7lbWzXDq9dY9y6xbh4kXH5MsPbG93cfr6aAQDg7FmBFXYIIf7+pQZOtQOZM4cEBfF55+TkkKtXiYcHAHTq1CkgIKBQfFOc5GTO7NmkZ0/Svj3p1o2MGQMBAVVM7+FDEF5VITERvqsE+CsDZGTw/Hl0cgIdHZ5j2Vylo5jv33PrG8ohK0vy8kifPpw+fcioUWXNWB7xT6o65OfnL1y4sGXLlqampo3Hj2+ekuKcnp4hSNOgq1tiz1BCly5dWCxWQEAAJCURwaWCAACKi4FLqLRkyZKKagYAKCwsvHPnzrIdO/DyZdy5E+3twdYWO3XCadPwxg3s2RMqHFJGXF19r5Y99to7vzZqytuXnc2rZgCA7Gxy7RpxcxOWdrUhnp7iqhkAQEoKxTYa4QYRTRs1njZ5rsvS9Q1NzAAgNS1l644NT54Kk3BRKBQKhUL5F6CCBgrl18NgMLZt23b16lWVCjcILly4YGVl9ebNm1+SGIVCofyjiLxTQ6VmAAwGY/r06V5eXnPmzFm1alXVbKL/YPT1cedONDHhNV7W1sbp03HwYDkm2KvDugZ4vRm+t8Ex31d+XT4Szu/9VK1fv75jx44MBp8/E8zMzE6cOMHdoiwBGlIAAHlsmPWBPEoDAkAI2bt3b79+/RwcHA4cOFDdu9gRESIGvHtXrfjiIS0tvWTJkrdv34aEhLRs2fL169c/YdLfGUJIpV7ZJk2aHD9+PCgoqE6dOosXL3ZyctLU1Lx//z5P0XEjI6O2bduuXr06IyPj4cOHTk5OVlZWiPjs2bP79+87ODjU9Hn8scjKwtChhF/JdkXELICSIg6/G9inD549y7h/H588QU9PXL2a73K+kZGRn5+foaGhlZXV+wpaAezWDT09GTdvMr+vszJ2766ELODlSyJ4NzMAkIQEiI3l05GaCsHBEBXFY4xRrfVUGRmoEZPwT5/ImjVkwgTOhAlk1SrhC5y/Cl1d3WPHjr17987S0nL79u06OjpTp06N4anTUSOwWGTUKHLsGImOLl0vzM8nkZFk3z7i7FyzmgYmk3n58uWdO3deFuR/oKqKV65g375Qr15p3QdVVWzaFDdv5i1uoqeHQr3ZsUED0NX98bBLF+zcmb/thJwcDh0K3GU4DAxw7Fj+AgglJRw7FgTV7NDSAmtraNHiR1mHn8yXL+TzZxEDbt6srdkTEsirVwJ7s7Lg2DEAUFBQMDExecuvVl1FyK1bZMAAuHqVhIWRuDgSHk4ePuRMnEiq5psbEQFCHAgAICMDkpK4JQV8frFLS+OWLVjBgIqZmMitaShpKfnH1cQEFgtCQkhQEAQFER+fsh5SnkqeGAAA0dCo1Phv37516NBh+/btr1+/jo+PT/j0KSQv70huru23b+8rluQAgFatuL87EHHQoEHXr18HFkvEswpQpkUoKiq6fv16RTVDWa+Hh0cxi4W9e+OhQ4yzZ3HlSoiMJP36cbp143TsSPr1I8eOpRSRgEw4/hnmRxB7x5X1DoY12+Y3crb7imHLu66+0W/RmadmbX8EFZRbXh5cvAgslojMq0Olvuy0tYGvnEts9HQNFsxZOsJprKSkJIfDPnX2qNed69UJSKFQKBQK5U9HQvQQCoXyU+jfv3/Lli2HDx/uV96UMjIy0traeuzYsf/99x91OaZQKJSfQYVC75Ue8M9gZWUVEBDQv3//sLCwY8eOKfxWG4JrGysrvHEDduyAoCDIyQEpKVKvHmP+fOC3bXppfbz0leSxISgbLn2FoZo/P11xkZCQuHXr1uTJkx88eJD4/Z61qqpq8+bN+Vr9D9SAA4kAACeT4GQSsSpMKNg4msFh+/v7N2jQoAYSEmKXIuaAmkNXV/fKlSvnzp2zt7dftmzZrFmzftrUvxsSEhKsyt8019XVXb16tfByh/v37x81alS9evUaNWo0cuRId3f3ssLSFG5w2jRGcjK5do1np6aygQErNTWvfn0+Yoc/Bykpqe3bt7NYrHXr1p05c4bPCD09KL/SJiYkNFREVfX0dBIdjYaGP1oePyY7dpDERMjIAGlp1NCA9u1x+fJSI4RqaBzR3Bx79qzy4QAAhJD164mnJyQllTYAkJs30cEBXVx4JXe/AVpaWrNnz549e3ZSUtKBAwdat249e/bsJUuWCHEGqizExYU8f86nIEtxMXn4EHbswArmiNXBwMDgxo0b3bt3b9q0Kf8iXAoKuHcvFhRAWBjJy8N69QSpB3DVKjJpEvBdv9fVxQpXTty1C+Tlibc3fPtWbqSTE86Zwzt42jRQVISjR0lMTOmTw2SikRGMH49cu+p/O75+FeinUoZQiVJ1IFeuQGqqsAGfP2NmJigrt27dOiAgwNraWkTEDx/I6tV8XuL0dHLuHGhp4eTJlUtRQwMIEfZJl5PD1q1LsxWiKsjJIfzURWWaBh57hnK1IfgVP6oBVFQY48eLP5wQMnDgwFf8BCjviouHp6U919CQ4XqisGlTLO8RBQBt27bdu3cv6OqCigpkZgqcjMkss1d58eKFcGFWTEyMv79/+/btAYBcvZq8/3Akysfot47RMIjWNIzVqBetZZTtB1DmdKbMe3143MT2cRPbNhEv155bZ/VR2GYnEh+Pr15BmzZCxlQL7m9G4SBCYSHp0wc4HFBWhnbtcObMKvwFjYidOnSrZ2C01217Vlamh+clKSkpuy72lY1DoVAoFArl74A6NFAovxEGBgaPHj2qeHO8uLjY3d3d1NR0zpw5uYLsFikUCoVSU4i8WVPJDUN/N5qamo8ePVJWVm7VqlVAVS1z/1Tk5XH5crx0CW/fxuvXGbt381UzAICWFMzQL/3/qo8kp3bu/dYU0tLSx48ff/Xq1c6dO6dOnbpq1aqnT5/ev39fp4IdMQC41Ec7tdL/k6xUnzG2wWY9d998XDNqBgDgtwe9cgNqmmHDhr148eLYsWMzZsz457xJviMpKVnMd79jtdHR0Xnw4EFmZmZAQMCsWbOomkEIuGYN48AB7NQJGzRAAwM0MwNHR8alS9p6eknfl7f/aLy9vZ2dnWs4qEgHbAkJ5BLnkQMHOLNnk8BA+PIFCgshK4tERZHjx8nQoSU2+GhuDvLywgLKyoK6esVmbNQIDxyopuaAuLiQ48eB5+X+8oWcOkWWLKlO5NpGW1t7zZo1b9++ffLkSa9evWrsj9y8PPLkicAV1qIi8PISvfe6kjRr1uy///6bU0FDUA4ZGWjZEm1tBXohAIClJWPzZt6N8ohobMzYsoWnOAsAAJOJmzczLl/G0aOhe3e0s8Np0xg3blRUM5RGGjUKb91CV1d0ckInJ3R1xVu3fms1AwCoqYn+lucyrqhhBBVZKCMvr0RN0qZNm+fPn4uMR9au5S9YAYDcXDh7VoTcqgLYrZvwv0qYHz78GCwERUWmv3+ZAQO3DUPJf9h6epx163iCs01NhUxNPD0rdS7lYDCgc2do3lz8I86dO8dXzVBCaHHxhjLxWd262KsXnj9f8a2loaGRkpICUlLYqJGQudDQEO1L19SjoqIE2TOgjDzTpDnHpt/+FIWJ70inp/kGsnamy7wcll6cNWHLDocZ11v3CTK0yJbhIwdXzc3oEPa0d+BdCXapePRFw1aOS877m1gJSQwKC0lYmLAB1QP794e6dcUbipCURN6/J+HhJCCA7NpFHB2r7B5kZGi8cO5yZeU6AHDpytnQd8FVi0OhUCgUCuVPhwoaKJTfC0lJyV27dl24cEGpgiFkcXHxrl27WrduHRkZ+Utyo1AolH8EnDGjYh3ZH9Spg1On/sR0/gCkpaUPHz68atWq/v37Dx06lFZK4sscA9SWBgD4XAjLov6AVXBNTc3Zs2fv379/5cqVZmZmgobJMeGSJXo1x4m6gJJSMrP3MIYuXh1bc9uCLSyE9SJW6n53TWFkZPTkyZOgoKC5FeuO/xvIyMjk/0RvDIpA2rfHU6fw0SP088N79xj79oGeno6OzqdPn351ZjWAsbHxN+6t5zUBtm8vYj1GW/vHyvHLl+TQIb5btElgICkpGWBpiQKkbKUzNmjAOHYM27YFbW2QlAR5eTA0xL598coVqOB5UznevSM3bkBhIZ+uwkJy+zb89l/Hurq6t2/f1tfXd3R0rBGNFPHzE74ITRIToUIdk+ozc+bM0NDQGvj906kTennhtGloa4stW6KtLU6fjl5e0KGDwEPq18f16xlHjuDRo7hkiYi3t6wsDhqEW7fi1q04aNAvKyQhPjo6KPxjUrcu9u5dW7NraYkYICsLqqoA0LFjx0ePHnGEa2Vyckh0tJB+EhdHvL0rl6G2Ngr4mVQmSqhY94FUJDycbWbG1tPj+6/sZMuCEEI448eLMM+4ckXMk6hYyYIZH8/cvZu7UoZILl68KORnCQfAV0sLx47FFSsYN27gwYN8CxXl5ubKy8sDAK5aJfDCrqgIo0aVfXb09fUlJErNjxk6xpLdR8vM2Sfn6q1wPk7xVrb8wUDZFee8lJte+gJvimWy+GkXAEApP7vppw+DlAtWG+NlS3zfFqKfu153n3F616SXizqNeXRGmlUEAPlSsk7zjoXpC9ORgJqasF4x+FIEAqvj6eqitbUIHZ60NDAYvLoxDoeEhpJJkyor2SlDS1N7zoxF0tIyhJBjJw/m5ooybqFQKBQKhfI3QgUNFMrvyJAhQ169etWc3w36d+/etWvXLiQk5OdnRaFQKP8KOjo4ejTw3RYsLY29esF371YKN0OHDg0PD7e2tnZwcOjXr19oaCjfYbm5uenp6VUwq//TkWfC+galdwCPf4azyb82nZoEAdrXgW0NcXpDJYm2DgDArrntrzh3bsW6zj9669fHGTNqbLLKoKioePPmTR8fnx07dtR48IKCgoiIiJ9k/5CVBRER8OVLpQ5SUlLKqobTPqVW0dbW/jscGiwsLGpeya2lhYIVWgCAzZqVOi68e8eZMQNSUgSNJAEBEBUFiDBpEigr8x+kqgrTpkGzZnjxIuPePcaVKwwPD8b9+7h3b+khhYXg50fOn4dnz0DANl9BcPbtE+aHn5ZG3NwqFfCXwGQyDx06pKCgsGzZshoIV1ZPQRB5eaQWPh2SkpKTJ092q5EnXEEBlyzBs2fRwwPPnsXFi0VYgPz19O8PMjKCOrFFi9pzaMB+/UBFRdgAbe0SQYORkZG6urq/v7+wcAkJkJ4ubACbXQUREm7fzmMnUCIOYOvrcwYNIuV1QtyyhnIYGvI1kvmBnBy2b18WBAAgLU1EZiIHfIfj6ckZO5bj4MDu25czcSLx9eUrwhAeJF34cwuQISuLa9eis7OQN0xkZKSxsTEAgJ4ebt+OJf/npm5dHDcOJ0woecQmoNy8g8Z4F9mVFxQvfVI4HSn733Epx6kSLboyNPR5jwUAAKX87BYxQYOfXVt8bcfBg3PurekXOaN53GRznyXdDz91n2MAdmqgI4O4fj3j9Gns08fQUHPX6/N+11dosvMBIENeefDCU3F1+QcHDQ1s165cS04OhIdDbKyQC2MhB/wzYVc8DA8hxk9JQz/S5DlZG00i8/gMxu3bsWVLPpoGGRlo2BBLpB4ClD3k/Xuyc6egNHjJyIB37yA+Hr6/9Hq6BqOGjweArKzMy9fOixuHQqFQKBTKX4TEr06AQqHwx8TE5MWLF9u3b9+6dWta+T8Fv337Zmdn9+TJk4YNG/6q9CgUCuXvBqdPB2lpcuIExMb+aNXVRQcHXLr0l6X126OgoDBv3rzp06cfOHCgW7duLVq0sLOz09XVTU9Pj4yMfPv2bVBQUF5enrS0dF5enqmpad++fSdNmqRXpTro4sBisUJDQ589e/b69euoqCgOh2NjYzN79mztam6KrSoDNeDmN7j6FQBgdjjRkcZOwu6T/3kM14J9CQAA8fw2DFcRRUVcvZr89x9U3HGup4fr1//ClR5lZeVbt25ZW1ubmJj06dOnpsI+evRo5MiRDAZDT0/v/Pnz9YRu/q4Wjx+T3btJQgLk5IC0NGpqQvfuOGcOMESr3pWUlLKzs2srMUr1UFZWzhRS/PvPQV1dvTaUGejqCsOGkY8f+XSZmuLGjZCWRmbMIEFBIFy1k55Ozp/H5ctx0CCIiyMnT/Iu4Kmr44QJWHZxqFOnnKMMi0VWrwYfH5KQAGw2kZBAfX3o0gWXLwcJsW7UYHKyiCW+SgqVfhUMBuPw4cPm5uaTJk0yMTGpVix9fUAEIWufsrKoqSmwNz2dnDxJ3r/H4mIwNMSxY0FfwMJhBSZMmNC4ceN169bVFdOS/a8kJoazcyfGx0NhISgqQtu2OG0aSElVJyROmgSvXxNv74qKH2zSBPlqCgsLya5d8Pw5yc5GRNDUhGHDqmLk0KABNm1KfHz498rKwtChZY8GDBhw+fLltm3bCowmJQVMpogZq+CZoaaGFy7A7NkkOLhEMMHW0wMtLWjbFrduFfNiAlJS0LQpxMQI6scGDcCqfLEDkd4JYpsroIMDODgAAN8DxBR3Sol6m4kcAACvX79u1qxZ6YPWrfHmTXB1haAgyM4GGRnQ0cG5c/Mamr1Kh+eZ8DyTvMyEHLYUOC2X5BuOVcxJiq7HLBzQxtK4OKv+snkmH15rZAkUyUFUVLmHFhZ44EDJc2ICcDUHer0hmSxIqqM5YNGZ22sHVAyFTZr88GgJCyPr1pGYGMjMBAkJVFcHa2t0cSkrtJHDhiOf4HYKeZMNBeUVCJ8KwTUOXONIa2UYpokDNKFO2ftIVhYvXIA1a+DpU5KcDAUFoKSE+vowcSL2708WL4aMDIEnyOGAGJVZ4OlTsmMHSUiA7GyQlERNTbC1xSVLQFLSupVNwKvnwSFvnr140qNbLy0twZaKFAqFQqFQ/kaooIFC+X2RkpL677//pk+fvmfPng0bNnAXFv3y5UvPnj39/f3/6dslFAqFUpvgxIk4ZAg5c4aEhgIhaGSEY8YIr1NLKUFaWnrOnDmTJ0++fv36s2fPXrx4oaysbGxsvHDhwqZNm2ppaQFAcXHxq1evzp8/37RpU2dnZxcXF9ma8z2OjY29ffu2l5fXkydP9PX127Rp07p16+HDhzOZTE9Pz6ZNm7q6uo4ePbqmpqsUe00xPI+E5UARB4aFkEuW2L7OL0mkVmgoBzIMKOBAXD58LQKNai1hcNGpE+PYMeLiQmJi4OtXQIS6ddHYGNeuhV8t7tTR0blw4cKAAQO8vLxatmxZ/YDnz5+fM2fOuXPnOnXqtHPnTltb24cPHzZo0KD6kXkgu3eTw4d/7BbNziYpKRAeDq9f4/HjIpdAGAyGCG9tyq9DUVHx75CbMJlMtvDd9lVDWxuPH4fZs8n791BmUa6ggBYWuG8fIBInJyJmVYLvegucPx87diS7dkF8PCksRFlZMDDAuXOhbG2MBxaLjBpFXryAMr8iFovExMDx4xAVhSdOiF74BACRXkd/jhlS3bp1nZ2dDx486OrqWp04aGtL9PSEVGpHPT0QYNFBDh0iJ09CXBwAlKygkuvXsUcPXLtWHJmXpqbm8OHDV61atW/fvqol/6dDdu8mp04Bt87mxQu4dQt37wZToSb5wkHEAwfA1RVu3iTx8cBiASJoa2OLFrh1K5/CAbGxZPJk8uFDyTZxAgAfPsCrV3D9Ou7fL+4Cf9nku3YB3wuCjAzY2+PIkWUNo0ePbtu27bJly1RVVfnHqlcP1dWJEJmUrCx27Fix+enTpwMHDnzz5o2OoIp4amp4+jRGRxNPT0hJAUNDdHSs7N8sjLVrybt3JCKCT5+WFi5bxvspEO7oADVQ+6BSmJiY3L9/X8gAXVFOHoQQb2/vKVOm/GhSUMBVq0p7AfYmwLWvJMiXsARILEhuJjvUjx32nB31lpMYAV/ibG3a3rt3T0oKIRM48cEgRM0AUCY14EsTBThvgQOCSD4HojUNByw+c3nrKK2Mr2UD0MQEv18/ydWrZNMm4FIEkowMiIqC4GA8cyZTUcUtEQ4kknR+dX4kEMpOMCATAjLJkijoqQ7DtdBOFRgIICWF69YBi4WRkZCVBbq6UKZNTxZlQCfKSIMcOkQOHOD2RiLp6RAZCUFBePo0yMoO6j8sJPQth8O59+DW6BETRUxHoVAoFArl7wIBwMXFZfXq1b86EwqFIoz379/36dMnunzNxW7dut29e5chxu0VCoVCoVB+T5KTk+fOnRsUFHT69OkWLVpUJ1ROTs6MGTNevnyZkpJib2/fq1cvOzs7lQpewWFhYYMGDerVq5erq6v4pXlrkE+FYBdIPhUCAMgy4GQT7P5Tb/nWLr3fkKcZAAAHzdBJVO3pSvP1K/nwARDRzEz0nfSfyI0bN4YMGXLp0qVq+jRs3bp17969Xl5eTZo0KWk5fPjw+vXrS6Q5NZHpdx4/5sycyf+2MpMJgwcztm4VHiAwMNDZ2TkwMLC6mbBYlV1eoohk7dq1RUVFa9euFTHu61fIzgYtrd/W0L5E0r1+/fpaiU4IefKEeHpidjbUqYODBpXUkyKTJ5Nbt8SMgSNH4saNvK1ivKvJihXk9Gn+ggMmE8ePRxcX0WcwejR59EhYeh074unTAACpqSQwEAoKsFEjKO9O//vw9u3bYcOGvRdTSiIYzvz5cOkSf5MGCQmcNImv1RbZv5/s2QM5FeqyS0hgnz64Z484U6enp1tZWa1du3b48OGVzvt3o7i41KVMX19IxYcyyIkTZMsWvqYmaGyMV67UwPJ2URHx94fwcNDRQRsbqFOHz5i8PNKvH39BEpMJAwYwtm+v9LyZmWThQvL2benysJQUGhhA3744Zw7PwIULFz59+rTEboRPnKwsztKlcP26oHmwaVP09OTRDQQHB9vZ2TGZzCtXrgizf6gREhLI9Onk3Tso/G60hchMSODcv49du/IOfvaM4+wMFdyAmImJwicpc1wo+xFeIwW2EhMT27VrFx8fz7dXTU3N09PTxsZGSITr16+vWrXqDb+qH/lscH5PPL/xOUpXGmzqQEt59sM9615dPRUfF8vhcBgMhoGBQbdu3fbt21fmDEF69SJCSsdKSaG7O3bpIiRDALiTCiNCShUVBimJl1xHN/wcBQoKaG6Oe/eClhYAQHw8Z8gQPsZmAKmKqm4TVh5q3T+r/JdPAzmwVoI2dbCNMhjKgHcanEsmd1OhqLxytX0dONkE1fj7UQAAkHHjiFBZCRoboyDLEwAIDORMnMi/0hMi9uqFbm4AsP/gjjdBgTIyMts3H5CUFJwNhUKhUCiUv4ipU6e6ubnRm0cUyp+BmZmZj49Phw4dYrnMz+/fv79z58558+b9urwoFAqFQqkWWlpa586dO3v2rL29/YwZMxYsWFAFq4aIiIiTJ0+6u7ubmJjs37/f1tZWiNrP3Nz82bNnffr0mT179u7du6uXflXQlQbPZtjnLUkqhHwOjAglOxvhiBpf+/9F2Knh0wwCAJ7fiJNWTetFNDTwt3RJcXBwePDgwahRo44dO7Zs2bKqSXPOnj17+PDh58+fc2/BnDhxYk5OTvfu3f38/ARu+qw8ZPdugZvk2Gx4/BhSUoRLRlJTU6uVT0AA2b0bEhJK97IbGuLChdC4cdUDUrioX7++l5eXwG42m+zaBffuka9fS2zh0cAA582DNm1+Yo5ikZOTo1Bx+3VNgYgdO/Luh87KIkFB4kaQlUUHBz7tIjU6hYXEx0egfQKbDffvw5IlIHKdpndv8POr6MNfipQU9OgBnz+TxYvJhw8lG2eJoiIaGsL06VWx368UHz6QyEhUU4OmTcVUzFhYWMTFxRUUFMiIsXwO0dHkxQsoLsaWLeG7AqwExoYNJCaGvHrFq2lgMrF9e1y8mE+0pCRy8iQfNQMAsFjk4UN4+FDkQiMAqKioeHp6du3aVUdHp1OnTqLP4vckJYWsWEHCwiA1FQBARQUbNcI1a0DIBve8PDh2TFCJFvLxI1m1iiGeKEQYUlJoawu2tkKGkG3byIcP/PvYbHj0CMLDK63pUVbGQ4cwLY34+cGXL2hmBtbWfD/mW7Zs2b17t52dnY6OzsCBA3v37m1ubs4sKiKbN8Pz5yQ1FTgclJIifD+zWlq4ciWPmiE9Pb1v3767d+++ePFi9evvlAgIhKkH9PXRwwM8PODWLcjJAVlZxvHjAMDo1o3PUTY22LEj8fICAT46PIfUtoZYT09v+vTpGzZsqFhxSVZWdujQocLVDPHx8dOnTz9dogArT1IhDAshb77bHjEQzOSgTR1oo4w2yqBXermSmOq6Kstlnre3d1RUlImJiZ2dnaKiYrlAdnbw7p2gpwsbNeLrz8FDTzU4aIZT3pNiAvHqevZrbpx/e9rarjVw/fIk69dXVDMEGzY5127gqY5OuTLy8P3Lx1gW5tbDnmpQNyeNuLpCRATk5ICCQi8zs97z56c1qnP5C5z7Ql5//2Q/zYDOr8g5CzQX9M1sZMS3mYUYpK0eWUdRWb2uPYfNYPC3ICLbtvFXMwAAIeTFC4yJASOjNq3bvwkKLCgoiI2LNmnwm0r0KBQKhUKh1AZU0ECh/DHo6+vfu3fPxsYmhesn/vLly3v16mVaHQtHCoVCoVB+NcOHD2/fvv3ChQuNjY2dnZ1HjRplbGws/JDs7OwnT548fPjw3r17qampTk5OT58+FbP2toqKyu3bt21tbXfv3j1r1qyaOIPK0UAO7jRHx7ckrgCKODDtPYnIhZX1kfELDCNqGMe6sPIjAMC91BqtOvHbY2NjExYW5ubm1r9//wYNGixcuLBnz57iH15cXLxw4UJPT8+KhtJz5sxJSEgYOXKkl5dXzawHZGUR4Rsok5KIhwdOFGbkm5OTw3unXmzI5s3kzJkyRQUBgKgoEhSEkyfj5MlVi0nhRlNTU6DzdnExGTOGPHv2Y00lK4t8+kSmTsWpU9HZ+aclKQ7Jycnt2rX7mTOSwEAQe9UQGzeGKm2YJi9fCqmJAAAkMRFfvwZraxEJDBkCFy+SgAD+vRYW2KYNcXIiMTE/WrOzSUgILF0KcXE4bVrlcxcNOXcOjh8n8fGQk0MYDNDRwRYtcNMmEHXFYDKZKioqqampIpzhg4LIqlUkKqqkUjtRUEAjI5g7F+3sSgdIS+O5c2T5cnj2DD59AjabMJkMfX3o1g2XL+dby4Ps3893N3MpWVlw/DiIIWgAAHNz8wsXLgwZMuT06dN2ZSnVOMXF5MQJePqUFBSglBRYWeGkSVAjpbsiI8mkSeTjxx8tWVkkLg4iInDHDrCy4nsQ8fIq9zarAIaEAJstViGVahIQwN+co4SUFHLiBG7YUJXIqqr8BUxcIOLs2bNnzJjx5MmTK1euDB069FNiopW0dA82e5CMjJGEBHyvZgKIP/JExAYNcNUqaNWKJ+Ds2bN79+49dOhQX1/f6gsaymar2lEVNQ24axcAkCdPSj6Mv5xFixbJysru2bMnKiqqLNt69eoNHz58g9AXPSIiomfPnosXLy7TIbWq8Fo0BIjYEjBdHxYborKAW+lKSkoDBw4UNAvOmgX+/uTZMz5vUR0dsLcnEydCVhYwGERXlzF1qiDlzSBNUJHEUaEklw1pUvJ9204+YoDlFGpcn98Edb3LbftdbNf/g065P5FMpVkLjCUHaAATgdy4QTZtItzmFv7+4OOjsmyZc8+eznr4IRdOJBG3ROAQiCsAu9fEzQwd+RW/RWdncusWz+U0Qk35ZDPTb3Kl0o/lVs0am1lOmTLFlkecVFxM4uL4nnIpqankwgX87z89PYOShpTUb1TQQKFQKBTKPwUVNFAofxImJibnzp3r0aNHWdHi/Pz8MWPGPH36lDqtUSgUCuWPxsDA4MKFC+/evXN3d2/fvr2RkdGgQYM6d+7cuHFjaWnpsmHfvn27du3ahQsXAgICWrdu3aVLl8OHD7dq1aqyBZiUlJQ8PT3btm1rYmJib29f02cjGkNZuNsCBweTkBwAgJ3xEJVH3BujXO3f7a9V6stCW2V4ngnFBI59hsWGvzqhn4iMjMycOXNmzJhx8eLFxYsXl9T1E/PddevWLWNj45YtW/Lt3bx5c4cOHfbs2VMz+pvkZEH7aH8QFSW8X0FBIYfvbmZRkLNnycmTfBL49o3s3w/162PtLQH+MygpKQmqUcJZtAiePuWzmpKSQg4cwGbNSsou/A4QQp4+fTp79uyfOmtKCnA4oocBYL16uH07VE1jFB8vaJNuKcXF5NMn0aER0d0dxo4lwcHlAjIYaGGBBw+S8eP5LzOnpZHDh7FTpxq3RSFr15Jz5yD7+15mDgcSE0liIkRF4fnzUKEIFDcsFisjIyM9PV1dXf3q1auurq4fPnywtLQcOnRo165dzczMJCQk4MkTzoIF5UQnOTkkJAQWLYJ583DUqNJGaWnG1q2Qm0uePYPERDQywjZthNVNELoYDwDw5YsYZ19Kx44dr1y5MmjQoF27dg0dOlT8A8UlNJTMm0ciIkpedAIAPj5w/TquXg3t21crMotFZs4sp2b4DomNhUWL8MYN/n4bAQHCPzgkIwO/fIEKir0ahhAiyHyojBqSBQiByWR27ty5c+fOQEh6377Pnz/fnp+/LjNzvqLiQkVF2ZKLBiGgqAjNmqGcHFhb46hR3O/PN2/exMXFPXz48N27dz4+PgCgra1daUFDTg6kpYGaWsWXTPwSDyKqQkhI4L59GBBAjh4t3Vivqgru7pXLs0aZOXPm6NGjjx079uLFCygubszhTFZVrZuTQ06exAEDgJ/lT2BgoIODw+rVqydNmgT8pAxlNFzU2htgw8uXVUyOycQTJ2DuXPLsWan9CQBISmKDBiApSfbuhby8srGcJ0/Q0RFXruT7LdNVFbya45Bg8rUI8tkwPISoSoKlAlgogK4USW077KuN9Dflup9VtYPqNSHlIzSJf7fQc49DeiTz/DlADfD3J6tXV7zEkdhYcHFBLS1o1sxUHjY2wE4qMOEdyWZBLhtGh5L/jGCxYYXktLRwyBDi5gb5+SUNL3U1jjYz5XyXbEtKSh07dsLv6fPx48fXr1/f1dXVwsIi6mP4pavnMtNS6xhr6StLG6VnGWVka+bkQUUSEwHg27fSbKvg6kehUCgUCuWPBgGg5F7br86EQqGIy7x583bs2MHdMmHCBHd3919SCJxCoVAolBqHzWbfv3/fw8Pj6dOnUVFRWlpa+vr60tLSiYmJycnJPXv2HDp0aI8ePap/G+vx48dOTk6+vr4NGjSokcwrSy4bJr4jt75bL1kqwDkL1BPDbPt35vIXmPCOAICKJAS3QaV/UkFNCLl69eqqVasUFBRWr17dvXt34eP79+/v4OAwfvx4QQOioqLatm378uVLQ0PD6iaXnMyxtxdo6gsAADhzJi5aJGRAVFSUnZ1djMhVQB44HNKjh0A/8JIK4jdvVi4mpQJr1qxJTU3dtWsXb0dSEsfBQcjSLNrY4IULtZuc2Jw4cWLfvn0BAuwHaovgYM6gQWUrMfxRUMAmTdDVFerVq+Isfn6cESOEaRqkpBjnzokrLmGxyN694ONTukKmqgodOuCsWeT2bTJ3rsCCFABoZ4dHj1Y2dyGQe/fIvHlQwe+9dLoOHfDMGeERtm/fvnbt2pycnA4dOsyfP19JSSkpKcnb29vX1zc+Pt6ySROHb9+mFBbW4Sth1NFhXLkCenpVydzJifj5CRmADRvigweVihkSEtKrV6/Vq1cLubBXhbg4MmIE/33MurqMw4d5CnBUCnLoENm4UWAxFEScPBmXLeNz4KJF5Nw5YaHV1Rm3boG2dpVzExPSoYMIr4ju3fHIkdpOozQZT08yfz4UFABAHJv9X2bm26Kik6qqraSkAAAQceJEdHEpGx8bGztq1KjXr1/r6uqampqqqqpu3769pLrTsWPHHj9+fPz4cbHmvXYNTpwgSUmQnw+ysqirCxMmYO/eItQJ/KjBQyq2VzY4X5cIQZADB8jZsxAXVyrgQ0RDQxg7Fst/Ht++fdujRw93d3dHR0duKcPLly+LCfR5Q15kAgDUkYCTTXBB93IDxMyED9HR5MwZ+PSJyMpi165w5Ah59YrPMBkZHDuW7yeuhJh8GPCaFV0klhRaIT+nT+CdYX5Xbd/5ISEAgLa2ePYs6duXvH4t6Chs1QqvXi17GJ4Hw4LJx+/fkA51Ya4BNlcEHoc5snUruXQJkpJiVJRc2zVjfX+hTRs0Gj16cl11DQAoLi4+dOjQ2rVre/XqpaQmlZvLq5FlENIgLVM7J18tL1+hsFiGzQaA3PbtEq2a+798VlBQICkpuWX9bgWFKrqFUSgUCoVC+bOYOnWqm5sbFTRQKH8e+fn5LVq0+FD+XvCYMWPc3d2pTwOFQqFQ/jJYLFZ8fPynT58KCws1NTVNTU1r9svu8OHDmzdv9vX11dLSqsGw4sMhsDKa7P7u86ouCQfMsLvaL8mlZmARaO1fertzqh5sMvl3BZccDufSpUurV6/W1tbesmWLIAOGL1++mJmZxcXFCS/isH79+tDQ0HPCF43Eg/TsScLCBHYrKjIuXQJzcyEROByOrq7u06dPRVaHKcfLl5zhw0tWd/ijqsrw9Kz6OjEFoKioqEGDBp6ens2aNePpInv3ks2bhR2sp8d4+LBmjOurh5eX1/jx4729vS0tLX/qxCI1N3Xr4tmzUM16f4WFxM5OyLIr1q+P9+9D9b7syLRp5MYNIQOqsEgvYsZBg4i/v8BuJSXG5ctgZiY6DiEVlfp5eXn+CxeeOnHCKz9/nqLiVAUFhYpq/gEDGBV1PGJApkwhXl5CBvCs6olJZGRkt27dli1b5lxzxVzIyJHk8WNBvWhlhdeuVT34qFHEx0fIALS2xsuX+Rx49SqZN0+IRgcbNMD7939CyQkycKCgIiylmcyYgYsX13YapclMmkTu3OFu8cjPn5aRsVxRcZqCAlR4vfr169e8efN58+ZV/DHg4+MzZ86ct2/fip70v//I9evAY6GkpIQDBjDWrSsd87cLGsjWreTIEcjN5e1QUMDJk3HOnJJH6enpLVq02Lp166C+fVvZ2JQ0+gOgsjIxN18+ceO+FFkAkEDwbIbt6pTGKNM9CNM0+PlxLl2CjAyUkIBWrXDUKJCT45/qwYNk0yaBKiJtbcbVq/x1Wh8/khUrvialzu81+0njdplySnwDSLBZnUOfDHnm0TvwrmxRea2eigpj3z7OtGnCKoaoqTFu3uROIIMF48LIw7QfQ1QlobMKdFXDbqqgWVZpLj6euLltSI2P/f6h19M1WLZ4jYREOZlzZmbmjh07EpIjGAwGIuoWFH+VwCIxLhSIOMJpXEdbsSoBUSgUCoVC+QsoETRUzpuXQqH8DsjKyh4/fpxnOefEiRO9e/fOEmkgTKFQKBTKH4WEhET9+vVtbW27detmYWFR49K9iRMnjhs3rmvXrp8/f67ZyGLCQFhrjHtNUYoBAJBSDEOCyehQ8vqP/UqXQFhpXHqT+tAneMF/s+4/AYPBGDp0aHBw8NChQx0dHceNG5ecnFxx2IEDB4YMGSJczQAAc+bMefDgQXR0dA1k1qMHSAi0zkBzc+FqBgBgMBgDBgw4f/58paYlYWHC1AwAkJbG1+2cIj4HDx60sLCoqGYAANHPbU4OfP1aG1mJSXZ29r59+9q0aTN79mwPDw9x1Qy5ueTRI3LxIrx8KXBZSEwYDBgxgr+pPgDIy8OsWdVVMwCAtDR07ixwcZfJhG7dqqlmAABu93K+kPx8MetriEVBASlfN52XrCxy6ZI4kfj6DsrJyXXKyjqsovJIQ+NtcXHD5OQDOTk82WNlPWPKGDxY4IsOAAwGtGlThagmJiYPHz7ctGkTj71i1UlPJxERQvrJx49QnUuoyEJCAgagvT3Wry/kONK06U9QMwAA2NuDlJTAXj09nDDhZ6RRQoWbM/1kZf3q1j2Ym7soM5OUH5CcnPzkyZPFixfz/TGgoqISHx9fsZ0H4u7OuXaNz8uUlUX4KVH+TiIiyLlzfNQMAJCTU2rbAAAA8+bNc3BwGNSjxw81Q3IyJCeT8HDPxML930oN01bW/6FmAC4dA//iFFlZZMQIzsSJcOUKPHhA7t4l69eT3r3J7dv8s713T9jXVlISOXyYT/uLF2TkSOLrWzfq3cndk2OnNHk7v93pXZMWPzgykZG0mMRsvbj+5O7Jt9YN/DDL6uK2sYOee/CqGQAgPZ1z/rwwNQMApKaSkBDuhjoScMkSp3FVtUorhitfYdp70siPtH9JVn4kvulQpGeQNHN6LNeH3kC/nkSFX57KysqrVq1q17YDABBC3hfkJz9/a3rPzyL2c5OvaYaZ2bIsXpmUtJR0E/Om82cvpWoGCoVCoVD+Qf5JB1gK5c/H2tp6165d06ZN42709vbu0KHDvXv3NDQ0BB2Yk835EFqYmcbR0pNo1FhKQrLc3aLCwsIbN26EhISwWCxtbW1dXV1CCJvNBgANDQ0TExOd2i57SaFQKBTKT2fp0qWSkpI2NjY3b95sUg2v5uowShsayuGYMJJUCATg+je4/o1oSYG5AujLgL4M1pcFM3loJMdr6/p70rcudFaFR2nAJjA+jDy0Qi3B6wt/PRISEs7OzsOHD1+3bp2lpeXChQunT58u932vXnJy8v79+1+8eCEyjry8/PDhw0+fPu3C5VBdNXDWLAgMJE+fVtxQi/Xr4/bt4gQZMWKEs7PzMsFmyHzgV766HEwmCtjFWB3I3btw4QLJykIAoqXFcHaGn7zv/2dRUFCwfv36+/fv8+3FOnVEbG6VkgJRwppaIioqys3N7fjx4127dl2zZk3Xrl2Z4ix/5uVxli6FgAD49Ak4HCItjQYG0LcvzprFt+64OODYsfDxI7l6lXcxUkkJBwzAsWOrFpZ3lhUrICqK+PnxfgaZTLS1xaVLa2AOUR8llJUFvrUbqkZamohSHQDVlcvk5wOAqYTEGVXV0OLiWRkZx/Pyrqmp6ZS9VUQmIADs2hVatiRPnvDvbdQIZ82qWmRjY+MnT57Y2toaGxs7OjpWLUgZ5N07ISVjAADS04m/P1bKOIcbaekqDpCVhUmTYP16vgVHsGFDXLWqiilVEhw/Hry9ybNnfPoUFHDECFBX/zmZAABfWZKRhIRP3bq9UlL+y8zc8l17kZaWtmLFiv79+8vI8K86pq+vz7e9HGw2nD+PgpRMItUqvzclOidxTBo4u3fDt28Cu5OSOLt3M7Zte/jwoY+PT0hICJkypaTH/7vk9KOW0YyJW00WW5c8PAVwqrwfw8uXL/mrGQoLyciR5M2bco2EkKgoWLYMpaSga1eeM+J06CD8dCA2lrclN5csWUISE7nb6n1LqPctoXfgXXx6Gm/eJHezifdDKCzkHsNMTAQANrffQ3a2iNkBKn5NSCBsbIDdVOHKF/IgDZK/1zUiACE5EJIDO+OJPBO6ZCSV2D0V5BfKyEq/DHzR0bZrfaPSGn9paWmurq5v375lsVjKykpGJrrpGamKyorQvuX77Nywt+9iw2OaMpkWkpLmMtL1FOTr1TNQc90mZdxAWbkOLbZLoVAoFMo/CxU0UCh/KlOnTs3MzFyyZAl3Y1BQUJcuXe7fv1/RNzs/j3P6YGZsVHFGGhsAmBKopsFsYS3bZ3CpW6e/v//QoUPj+Nbj/I62tnb//v0nT578s91fKRQKhUKpTRYuXKivr9+1a9djx4716tXrl+RgrQzPWuF/keTiFyi5WZtcBMmlnq6ld29VJKGLCgzTwq6qv7uyYZ8ptntJ0ovhUyEMDCKezVDt366LpaCgsGnTpvHjxy9fvtzQ0HD06NH9+vVTUlKaOnXq9OnT6wvd21pG3759ly1bVn1BAzCZePw4WbIEnjyBMm8SJSVs3Bi3bwdxFk4A2rZtm5aWFhMTY2RkJOa0aGND1NUhJUXgCG3t6hSA50NuLpk8mbx6VbJZs+SDxPH1xZ49cePGmlzN/T14+PBh48aNBQmzsHdvgftWSwZoaoKqas2mxGKxxo0bd+bMGXNz8759+w4ePLhp06YlXRwO59WrV15eXrdu3UpISBgzZszr168NDAzEDZ2bS4YOheBgKFvfKiwkkZGwdy9ERuLevVXOGdeuhTZt4MgR8vlzaRF6HZ2SIvRVjsmLhASeOAHr18ODByQxEYqLQVIS9fWhWzdcurRm9rL37Al370JRkcAB4j/V4qCiAgLWYn9QzbVkLolGE0nJB3XrDk1N9czPn1KmlKqGHArd3GDMGPLmDc9uaTQ1xQMHRJ+aYPT09M6cOTNo0KDmzZuLtSwthOLimhkjCBMT8PMT0k8MDAT99MBhwyAzkxw7Btx+VxIS2KgR7t8PdepUPatKwWDgsWMwfTrx9y+3WKujgyNG4IwZPymNEho2BH71QVQYDC919Y7fvkl9/pwxffqLFy8iIyP79esnxMmDxWKJtih7+5aI4eLwcxC/REWNg4mJwufGuLi8vDxnZ+eDBw8qvH3bKjwcuNQMADAc8rVdeHf/lygYymQNJZqGVq1acQsdyObNJCiI/6zfvpHNm7FDBx6ZC+PJE+ARGfBQ4Zkke/cK8Vsi0dGwaxdu3gzKyuTQoYq61R+yBkRs04a8fQvp6QJnV1dHAbf+uqpCV1UkAGE5cD8N7qcR/0wo+m6bk8uGpyxVOwAAyMjO05aTLS4u3rFn0/gxU5s3bXnkyJGNGzd+5DoLBQX5rnadjBro5+Rko6J8E9tW1q2bacckFEXFP8/KOZaR9SHlrWTPXkZGRoaGhkZGRnp6enXr1tXT02vXrh3VN1AoFAqF8u+AAODi4rJ69epfnQmFQqkKhw4dmj59Oqv8bRdTU9MHDx5wuynk5nD2rEtNiOP1spOQRMuWMhNm13n16lWnTp1yBd/f5MHBwWH9+vUWFhbVzJ9CoVAolN8Hf3//QYMGjRkzZsWKFdIi9ynWGsE5cCiR3PgGGYI9aM0VYHMDtFX5iWlVnodpMDiYsAgAgIkcnLXAhjW/9/6PJDo6+tixY97e3pmZmSNGjFi2bJmYd2Pz8vI0NDRSU1Nr7P2ZkkI8PCAyEtTVsVcvkZUmeBgyZEj//v2HDRsm/iHEyYkIXjDDHj2Qr7ty1SCEDB9Onj7l0yUhgU5OuHFjjc31e3Do0KFXr14dOnRI0ADSrx8JDOTfJyGBCxbg9Ok1m9L27du9vLwaNGjAZrPr1q17/vz54uLipk2bysnJPX78WFNTs1evXr169WrXrl1FM2rhkMmTya1b/PtkZXHx4hrwls/Lg9RUUFOrzkq5CIqK4M0bEh+PBgbQokUNVJoog8Mhjo4CV9fq1mWcOlWJj/zjx+TgQfj8mRQVobw8NGiAS5fyiJ/IgAFESFF5RUXG+fPVMUchbm5k40buMhke+fluubl3ynQSTk6MrVurGP39e+LiQkJCShU/TCbIyGC3brhpk2hrGTHYsWOHu7v7o0ePNDU1qx4lKYnTu7ew3efy8owLF6BEM/T2Ldm9Gz5/huJiUFAACwtcuBCUlYXFT0nhODpCQgL/Xi0txsWLIFzBlpjI2bkT4+JIUREqKUH79jhhgpAKR7WInx85e5ZkZCAiGBvjlCmgrf2zc0hJ4fTtCwJEBuFyct3S02cvWNCxY8emTZsK8mYooaCgQF1d/evXr3KCr0Xk7FmyeLGQIMzve/rFVxuU/TgR8xAh4yt2VSq4+INJ794kOFhYqBYtljdpkpCQcPLkSc6MGdb+/sAlaLD+vjUocrP/w5V9mtdh4o0bwFVgIqBrV0hIIIjW4eFQ3rmB9OhB3r0TOLGkJO7di99l09w//IQIGnDUKNywodwJDh3K34Ok7JC2bfHiRQAgffrwfAUwuXwd2G3aMO7cIePGCbluo7U1il2sJJcNj9PhQRp5kAYx+QAAdg9cVNJiCOKXz9+0deoSQhBRW1P/4IGjX5L5mM20bt1qzbpVDx/fTUtLLWs00tRp07Fbq5Zt8vMLYmJiYmNjY2JiPn369OXLl+zs7EuXLinUxCWaQqFQKBTKb87UqVPd3NyooIFC+eO5ffv20KFDs8ubxRkaGgYFBSkpKZU8PLAlPfQN/4rFUlJo58iYsbBNTCVrjjKZzPHjx69du7ZaN2UoFAqFQvmd+PLly9SpU4OCgpYsWTJixAhZWdlflQmbwMd8iM6HhAJIKCARefAm64etKwAgwCQ9WGOMsr/xJvMLX2Dqe8ImAAAKTNhniv0E1sWiiEWLFi0OHjzI3+v4p7N48WJVVdXFQldQeImLIyNGEH6WYGhigpcugZpaTaVHzp0jK1bwWC7/QF2dce4cmJrW1HS/A3fv3t24caOPj4/AER8/kjFj+Dz/EhLYvj2eOFGzrhWEEGNj46tXr7JYrJEjR75//x4AvLy8EhISVFRUbGxsKuHHwENyMqd3byElDLBJExRUs/zf4eNHMm4cqfhXnooKTpmC5csXCoEsXUo8PXmrCejq4pIl2Lfvj2E3b5JFiwR5mGO7dnj+vPi586GoiPTuTT58KGvIIUTv8+dkHR0ZRDQwwOvXq2gC8eQJZ/FiKG/hDgCgq8twdYX27auR9A/WrVt36uTJ2zt31q9bFwwNoW7dKgQh/fuTV68E9WKTJnjrFiCSdevIpUuQllaut3593LQJ2rYVFv/cObJ5M6Sm8nYoK+O0aeK/Z/5ICguJuzs8fw65uSAnB2ZmOGuWCAmIKMjJk2TrVsjI4O2QkcEhQ3D9evFD2djYbNy4sWPHjgLnunePTJxYcUN/GX+HoEHkeDJsGH8h43dS2rRp/OhRUFCQrq5uya8pbnuGEkFDxJYA23d+npuGYf36WGKzQUir1q35Dn757BlISkJqKqdHD+FFYXDYMNyyheeM2AYG3DqtctSty7h0CcoXkSEODuTtW2GzNG2KN28CALl1iyxaxHPp5tY0EELgzRvO5MmQlMQnkK4u4+hRaNy49CGbDSkpwGCAurrIok4f8+FBKjyKjJO9uobJLmQwGAnxnw0N9YtZxQCQnZ37wi8wLoZXO4WIs2bN2r59W+Cblw99vD9GR5S91gwG08K8qW37ThbmzRh/nb0WhUKhUCgUkZQIGuiPAArlj8fe3t7b27tOeRfH2NjYsjvdKV/ZsR8Feo0WFZFtO7ZUVs0AAGw2293d3cTEZMOGDflVrVdKoVAoFMpvhaam5tWrV48fP+7p6WloaLh8+XLhxZhqDyZCQznoqQaTdGGNMZ63wPB2+Kw1zjIAeSYAAAE4lAj2r8lnAcu1vwNDNeG4OcoxAQBy2DAmjCyKJEUCbttSxKFJkybvhOz/+7kwGAyOoLvwgqhXD48dQ0vLcjvRZWXRygpPnapBNQMAgKenQDUDAKSkcNzda3K634COHTuGh4e/fv1a4AhjYzxxAq2sQF7+R6O2Ng4ZgseO1XgNjo8fP7LZ7GbNmllZWUlLSz948AAR+/TpM3XqVCcnp6qrGQDIrVtC1AwAQJKS4NOnKsf/SzA2xnPnsGNHKCtHqKiIFha4YUMl1Ay7d5MrV3jVDADw6RNZvx64LkfYpw/260f47SDHRo1wz54qnEE5pKRw61asV6+sQQHRXFLyZVERaGvDkiVVVDNkZ5MVK/ioGQDg0yeyfDnk5FQ1Yy7S05d9/jyHkPaOjo8cHTk9e5IBA8Dfv7JhcNkyqFBcshQ1NZg9GxDJgQPk9GkeNQMAkOhosmCBQAOGkvjDhuGGDWhmBlJSpU2SktiwIS5f/perGYKCSJ8+ZOtW8uQJCQwkvr7k0CHi4EBu3qxOVBw9Gl1c0MSk3NXVwAAnT66UmgEA2rVr5+vrK2wua2sxXShQbCqVYRmVrTdRwyUD2rUTVrVHQuKilFTv3r11dXUrdpapGQBg0v2TJeNLusjatf7p6cBl4VAGmTIFAKCoiKdgTUUIvxpAKKjSloQE9uhRomYo94qIFFt/d/vAXr1w1ChBBV9ISXma5s1x40asUPgMjY2Z/v5obo6IkJLCmTGDdOvGsbfn9OhB7OzI4sXCL4zGsuCsB+c615s/dbakpBSHw9HT146KjCVsBABFRXm7nh0c+nfX0y/3jiWE+Pj4MBjMVi3bLJ6/Yu3KrX169aurrgEAHA47KOT13gPbl62c/+DR3cKi3/iPHwqFQqFQKLUGdWigUP4SXr161b179/Ty1e+8vLx69ep173rO9fP8N8oAQF7Bt7NeNkXFP4pNNGvWrH///vHx8SkpKQAgJSXFZrMTEhJCQkIKCvjbPBgYGGzcuHHYsGG0fB2FQqFQ/hqioqL27t175swZS0vLvn37Ojg4GAl3Wv5ZJBfBgghy47vntI40XGuKpvJCj/mlhOXAyFAS/V392FwRDjWm5SeqyOrVq9ls9po1a351IgAAo0eP7tq165gxYyp9JIdDbt+GW7cgP58oKGC/ftiFt1519SF2dtybuSuCtrZ49myNz/trOXfu3MqVK319fUWYqL15Q27dgvR0aNgQBwyo4kqwKDw8PI4ePerp6QkAhw8fvnr16i1BRSLKQwh58eLFnTt3nj9/HhYWViKebtCgwaRJkyZOnIiIZPVqIrw6ibQ04+rV6hQ4+KtISSGvXkFBAZqaVs6VJC+P9OzJx+PhO9i+PZ47x91C3N3h/HkSHw8lfzlqa6OFBbq6gkoNFUmKjSXLlpHISPjyBTicOUVFBhoaC06ehObNqxaPrFlDhGibEHHKFFy6tIrZlvD5Mxk1ikREAMCDwsIxaWn9ZWXnKijU19HB+fNx+PDKJezhAZs3Ex4FhpYWTp+OY8dCbi7p1YtERws6XKzKPiwW8fGBFy+AwwErK+zW7Ye+4a8kIYEMH05iY/l0aWoydu2Cdu2qFT8/n3h4kIAALC4GS0scPLgKHwcvL6+dO3d6e3sLGSOsEE/tOzSUDK5owMCbJFeoqt0+EpFMcTFxcCBhYfyTtLQcpqDg4Og4YsQI+F5IgqfeRMSWAO2ML0Fz20qyWdihA545A1FRnCFD4Nu3kgE84/2zs9HVFXv25HTpAkJ3CuGKFejsXPr/suf2yxcyaRIJDi6nh1BWhm7dGNu2AZPJ8yxxli0jJ04Im2XkSO6KWuTOHXBzI58+QXY2yMiglhbj7l3geRqzs8nOnRAWRgoKUFYWLCwYy5Zxx6xYFAPNzPDYMeCnC+EhIurDvgPb8/LzAOBjZNyX5G8tW1tKS5deUtLTMqKj4iMjonOycwFAR0cnJCREVVX1R/6ERMdEPfd/GvDyWX5B6d8SykrKgweOsG5lI3J2CoVCoVAofwe05ASF8rfx5s2b1q1bs7j+ChoxYsTp06fPH8309c4TdJTPy4XvPp4peygjIxMWFla/gkAbAHJzc8+cObNx48ZYvn/qA9jY2OzatcvKyqrq50ChUCgUym9GQUHBvXv3bty4cePGjQYNGixdurTX9/K3vxb3T7AkkhQTAIC6UnC7OZr8aokAIeTkyZNHjx6Nj4/X1dXt0qWLo6Njy5YtETGbBdM+EM/vIgxZBsyth7MNQIYaxlWSc+fOXb169dKlS9yNvr6+Z86cefnyZXx8PJvN7tq165o1a8zMzGo1k5JqAjdu3DA3N6/ViaqMaEFDhbXYv4O1a9eeP3/+9u3b1bFAqBE2btyYkZGxefNmACgqKmrcuLG7u3vnzp2FHMJisY4cOeLq6iojI+Pg4GBra2thYSEvL8/hcEJCQv777z8zM7OjR4/C8ePExUXY3GpqDC8vcdZaKEIgHh5kzhxgswWO0NVl3L8PPCXM2Wx4+5a8ewfq6mhtDVxLUzVGWhp5/x6Ki08EBT0MDDx58mSVI5EhQ8jz50IGoI0NXrhQ5fhACOnfnwQGljWkcjibs7NP5eYqMhhtlZW7LF5sN2yYXoX1QmF8/crZvBkjIkqKIxBDQ8bChVCvHgCQixfJwoUCHewBwNCQ8fBhOY+cfx4ydix58EBQL1pa4s2bIj32a5usrCw9Pb1v375JS0sLHJSZSQYPJu/fV+zBxo0Z9+6V/P/nCBoqBhEUp7KFLUQTHU0mTSqREJWbyNQUjxyxcXJydXW1sbEBwYKGJVe3L/LYCYqKuHMndu/OWbAALlwoG8AraEhOxk6dGKdP10zyYsCxsSHx8SX/Z/J1l6kF+GgamjdHDw9xvJ0+J33avd81NfUbAHxKSPL18TczN2ls0VCS60IUH5cYHRVfkF/86uUrvorMwqJC/wA/7we3k7+UFsjobd+vn8Ogqp8ShUKhUCiUPwdacoJC+dto3rz5pEmTuFvi4+MBoK6mhKBDkr4FvI8udxt36tSpfNUMACAvL+/s7BweHu7q6qrCb0vBs2fPrK2tJ0yY8EVo4UAKhUKhUP4gZGRkHB0d3d3dExMTFyxYMGPGjOvXr//qpAAAJunC1aaoKAEA8K0I+r4lifx9lH4e69ev37Nnz+LFix88eLB27dqioqIxY8bo6uqOGzfu6pkTq2SjN5mgNAMAIJ8DG2JIixfk6CegFSgqha2trZeXV25uqbdWRkbG4MGDx48f37BhQzc3t3fv3oWHh7dt27Zjx46LFi1iiXI/rg53795VUFD4bdUMACByGZVoaPycRH4yK1asmDRpUtu2bR8+fPhrM/n48WODBg1K/i8lJbVt27YpU6ZkZwu0jrt//36LFi0uXrx44sSJkJCQDRs22Nvb6+npqaioqKmpderU6dGjR+/fv9+0aRP26gVCXz7U1qZqhhrg7VthagYAyMjgU6yByYSWLXHUKLS3rxU1AwCoqmK7dtipUz1LywShNRREk5srYkCewL0B4kC8vXk2i6sxGFuUlT/r6HioqXXgcO4ePNi8efMWLVps27atxCJRNBoajG3b8MYNfPgQb95k7N0LZZU4AgOFqRkAIDMTPn+u2rlUheJismsXGTiQ07Urp1s34uRELlyAmlq3rhGys4VL30h0NAQH/7R0BKGkpGRqavry5Uthg5SV8fx5tLUFZeUfjSoq2LlzmSinUqIB8h2RIwWpGbgbBcURfxZxqV8fr10DJyds1Ag0NUFDA83McMQIvHYNDAxYLJYkj6BHRQUAPuiYlDySZLNGPj4PkpJoZ4fduwMAiixg9PUrIYTExbHbtmXr6fH5V78+Z+1awkXF0xcfWLCg7Buw3CwtWnAuX65CQEFwNmxg6+uXBK940iQsjJw/L84LoqOtu2ThKsN69QFAV1/bzr5jWGj4+VMeAc/f5OeVmi4Y1NPr1NWmR+8OZy4cvf/wzuck3udcWkq6Q/sua1y2TBw3TVlJGQBu3bn+7Ru990ihUCgUyj8EFTRQKH8VY8eO5X74+vXr3Nzclm1llFX4fNgLizLuv5hJyI/7HXXq1Fkqyk5TSkpq/vz5kZGRM2fO5P07EIDD4Rw9erRhw4aurq5F/AoEUigUCoXyhyIhIWFnZ2dmZhYeHv6rcymlgwpctUR5JgCCweaIAAEAAElEQVTAp0IYFEyyanH9WjRHjx49depUr1696tev37lz502bNoWFhT19+rR169a3b9/u0KHDOmvdptsHql5cx3p6jR0dHHNq25yAL01fkD0JkP1LM/+D0NPT69Wr19ChQ4OCgu7evWtlZaWjoxMaGjpv3rxWrVrVrVu3bt268+bNe/fuXWho6IABA2rp91h6evrMmTPXV7IE+M+me3dhu5BVVBjjx//EbCA1NfXNmzcfPnxgC18hrgnmzJlz8uTJ0aNHz507N0dooeta5e3bt9ySl759+3bp0mXo0KElJSTKKCwsPHPmTLt27aZPn75q1aoHDx6U7J2tiKys7NWrV/ft2+fx/Dm2aiVwYllZGDKkhk7i30ZOlPOPhAQI2S9e+yAiqeY6qMhzFFmxXijE0xP41W1EgMaSkhPk5c8ZGSUnJ+/cuTMsLKxhw4Zjx44NCAio+nwirRcYDJAQuOGhhvnyhfTrR3bsIAEBEBEB4eHEz4+sWEFGjeL7nPwaIiPh2zdhA3JyiL9/LSbw4QNn0SIyYgQZNYosWyakZkHHjh0fP34sIpqqKp49y7h0CadMwX79cOpUxqVLePIk1KnDs45e4wgJXttT80FJibF1K96/z/D2Zjx4gPfu4aZNJV4yKioqPMohdHHBBg3cu48tedjn1W0dWQaOHo07dpSOEC4SKhtgYMDYsAENDXl7FRXBwQHLF3HgQ0ICef4cgoJA1C837N+fsXMnWlr+cMdRUEBLS8aOHThwoIhZ0tLIjh2cyZPJxIlk/XoR8qbAQGHyo6Ii+G77IRJlJeWFc5ebNWoCAGrqKo79e8jKyQa/fXfmxFVfH/+oiNjCwiIAQMT3H8IuXD69cu3ieYun7T2w3ePG5YBXz2NiP2ZkpLNYLES0bNKsc0c7ACCEfKGCBgqFQqFQ/iVoyQkK5a+CxWJpaWmlpqaWtRw/fnzMmDFHdqW/8S/g/kuEwym++Xhk4hdf7sN37tw5e/Zs8af78OHDwoULb968ybe3YcOGO3futLe3r9w5UCgUCoXyWxIeHu7g4NC+ffv9+/fLyMj86nR+8DgdhgSTAg4AQA81uGD5y2yRZWRkMjIyhDw50dHRL1++fPP27b03799FRbNVtGXXXkVpOQBQlIBR2jBFD+v9Rk/tb0pxcfG6desuXbokLy+/fPnyvn37Cho2dOhQeXn5U6dO1WwCkZGRQ4YM6dGjx6ZNm2o2cg3DZpPBgwnf/axMJvTty9i16+ck8ujRIxcXl5iYmNTUVBkZGW1t7Y4dO27fvl22egulIklNTV2wYIG3t/fKlSvHjRsn8dNWMQEA4OPHj23btk1MTJSSkiprLC4udnZ29vf3X7hwoYWFRXp6+p07d86cOdO0adOpU6c6ODgwmUyRkQMDA3v37r3exWX8nTvk7Vve5RYZGbS3x927a/yM/kVeveKMHCnEwwAbNEBv75+3QF6BDRs2JCcn767Gy02WLSNCK1bg+PFYjTtmZMwYItwrRV+f4edXUtEgLS3t6NGjbm5uqqqqU6ZMGTJkiAJPOQ+R03l7k8mTobhY0AA0MUFvbxDjg1ZdWCzSrx8JCuKXBGL37nj4cK3nIA6vXnGGDBHyjAEALl2KU6fW/NRsNue//+D+feBeX9fQQAcHXLmyYpGL69evu7m53b59u+Yz+ZdYtGiRrKxsyW3wkpITL1++zMnJNw1gZqNkw0WtAeDlzZvAVfWAM20a3LjBU28CuEtOtG2LFy+WtqakcNavx/fvITsbpKRAWxvGjMEePXjS4C60QW7eBDc3kpBA0tNRWhq0taFVK8aaNSAvL+JkgoNLfuSglRU0bSry3Mn+/eTMGfhergIAQEsLe/XCVav4FlUhPXqQd++EBMTWrfHKFZHzlsHhcOYumJFXkAUA+fkFtzzvp6dllnQxGGjVqsVE5/EfYyJLilOIRFZWbsOa7QrylbtIUigUCoVC+RMpKTlBBQ0Uyt9GyWe77KGDg4Onp2dRIdmzPjUmqrjkdh8h7HvPpn1MuMF9YLt27R4/fizOPUQeHjx4MHfu3JCQEL69o0aN2rdvn6KiYmXDUigUCoXyW2FnZ2dvbz9v3rxfnQgfLn+Bie9K1/T2muIo7V+QQ3FxsZycXLHQJQFu8tlw5DPsiSfJXPvQmAi91GGaHtrUqY0c/zny8/M7duw4cODAxYsX8x2Qnp4eFBQkISGhrq5uZGQkpDJ3fn7+mzdvAgMDnzx58ujRozVr1kybNq3WEq85MjLIxInk7VsoLPzRqKSEHTrgnj0/ZxV2165dGzdu5KnIhoitWrW6d++eMrcxeO0QGBi4aNGi5OTk9evX9+vXr7anK4HNZrdu3XrgwIF87d9u37594sSJjx8/KigodOzYceTIkWWVKcTkw4cPgwYNsmjceLuKimZoKHz6BGw2SEujgQH0748zZ1YqWn5+fmhoaFxcXEZGBovFyswsXV+Rl5fX0tLS19c3MzNTUlKqVMy/BEKIoyN5+1ZQPw4bhlu2/MSEyvH48eMhQ4Y8fPiwWrVvUlOJoyPhXuHjAg0N0dMT+NVbFBMyeTK5dUvIADQxwfKKBw6Hc/fuXTc3N19f3/79+48cObJjx44MMQrVAwCwWKRXL/L+vcABTk6MrVvFClU9yN69ZNs2EFT5SEmJ4e4OXF4sHA4nJyfn533QcnOJnx/Ex0PdumTdOuBapeZFVpZx5gwIsoQpLKyySQmZNYt4evKp6iItjUOHYgUPpJSUlAYNGqSmplbhpg2ljFu3bjk5OaWkpJSI7Uo0DZOuvVwYSQCgRNAAAOWqe/j5tZozp+S/ZYKGH/oGCQlcvBinTKlUGmWCBs62beToUfj+vfNjgIUFnj8Plf9ECCr/QXbsIIcOQUXTJikp6NePsW1bxVDEwUHI9R8AsH17PHeOT0dREXn6FN69AxUV7NSJpwKU89TxBIsAIC83/8a1u9nZuQBgamp69OjRtm3bAkBS8uf3H8KiYyLj4mO+fvvC4eeQoaioNHHstMZmTYSkR6FQKBQK5a+BChoolL+Thw8fdu3atexhixYtAgMDAaC4mFw6nhXxrjD1W+Ed3xlR8Z7cR6mqqgYGBhpWNMcTDxaLdfDgQRcXl7S0tIq9TZs2ffTokUo1bgNRKBQKhfLL2bJly+bNm/v06TNx4kRbW9tfnQ4vKz6S3fEAABpSENwGZX/6ve6cnBxtbe3s7OxKHVXIgfNf4EACeV9+A3ALJVhUD3uqw69ym/hr+PTpk7W19cGDB3v37s3T5eHhMWnSpMaNG7PZ7K9fv8bHx+vo6JiZmTVu3NjY2FhGRobFYnE4nA8fPvj7+5fUDrCysmrTpo2Dg8Of9LuOEHLuHHh5kcxMBIC6dXHMGOjU6edMHhgY6ODgkJSUxLe3V69eXl5ePyeT27dvL1myRE5ObvPmzbV9BSsoKBgzZkxISEhwcHDt2ULk5+evWbPm8OHDUydOnN62rUZRETZoABYW4m89z87O9vT0vHDhwqNHjxo2bGhkZKSiosJkMuvUqVMyICcnJzk5OT4+/sOHDxYWFrNnzx7yD1ayeP2aM3UqX1tyNDfHK1dE7yGuBcLCwlasWBEYGHj48GE7O7tqRiPXr5M1a+DrV94OTU1ctQr79KlW8HPnyJIlfBatv4OdO6MAi4jk5OQzZ86cO3fu8+fPvXv3HjdunKBqLOVmvHOHLFkC5U31S+cyM8MrV+CnbDYggweTFy+EjXB0ZOzbBwCxsbETJkx4+vSppKSkhYXFqVOnKqtwqhxFRWT5cuLnVyqEYjJBUlJICQxs3Bhv34byghLi5QUnTkBSEikqQnl5MDbGpUvByKgSafj6cqZMgaws/r1qaoyzZ6FxY55mc3Pz06dPN2/evBITUSrQt29fKyurFStWwHdBg8S+gHe5AADbGuLBfgLrGfG3Z2jWDK9d45ZIcrsvCApVNoZtYQHp6fzHdO7M+G6yJX7NDv6zJyZyBgwAAb9GQFmZ4eaG338blB1InJ2JUEcQHDMG163jaSS7dsG1ayQ+vtT4RE0Nzc1x2zbQ0iobs99t95vgAAAgHBIVnmBZ32RN06bKaWlgaIi9e0PdumUji4uLvn77mpL6NSMjPTc3t6AwX0FeUUtLx6xRY0lJKaBQKBQKhfJvQAUNFMrfyf3797nv6bRu3dqfq+JjXm7hwAFOd+55cB8iISHh5eXVvXv3ak6dlpbm4uJy8OBBVoV9GH379vXw8OB3EIVCoVAofwzJycmXL1/etm3buHHjXFxcfnU65cjnQCt/klAAALDZBKfo/ewEWCyWnJxcfn5+FTYOEoBHabAvgTxIA+77tW2UYWMDbPFP7ouuQfz9/R0dHW/dutWyZcuyxpMnTy5evNjLy6tFixYlLSwWKy4u7t27d+/fv//48eOHDx+Ki4vNzc1NTExat27dunVrOZGV5ikVsLe3v3PnjqBeFRWVhw8fNmvW7Ockw+Fwzp49u2LFCnNz89WrV3O/H2qQDx8+DB8+3NTU9NixY0I8P2qKmJiYLVu2XLhwoUePHmPGjOnataukpKTwQxITE8+ePRsQEHD//n1bW9uhQ4c6OjoK3xdeVFR07949FxeXhg0bnjp1SuQUvykREcTXF/LyoFkzbNu2Eg4lz56RlStJRMSPQvJyctisGe7fD2pq1c8rMDDw/v37kZGRWd8Xd5WUlMq+SlRVVVVVVdXU1BQVFZlMZlxc3K1bt0JDQxcuXDht2rQaqwDl50c2bSLR0aULzEpKWL8+Ll0KbdtWN7JwywRVVcbhwwJ3/38nMjJy+fLl3t7etra2s2bN6tKlCwqtLkWuXoUdO0hs7I8maWk0N0c3N9CurolTZmZmQEBAXFxcamoqISQjIyMvLy8tLY3NZterV69z585du3aVkJAg3bqR8HAhcbBdO9apU9u2bdu2bdv06dMnT56sqal54MCBHTt2vH37trK1NsSluJgMG0YCAnhL1SDytpSgqoqbNiF3GU1COPPnw+3bvDvddXRw0SIcOFDMRMi4ceT+fWEj+vVj7NnD0zZp0qTmzZv/GQ5JvzGJiYmtWrU6f/58x44d4bumIWJLgDwTwm1QUQLKGst46etLJk4kAQGQnw9laoaUFGzSBI8e5V6ABy5JQc0ipqahRmYvnevdO86IEXzVUQAAenoMT0+ec+fMnw+enhUVQmhsjKdOgb4+ALDZ7LNnz168clpLpy4AyAEOi0ps/T6qdKi2NrZuDVu3Pg96lZWVYWbaBBFVVdVpaQkKhUKhUP5lqKCBQvk7efLkSclfZSUwGIyUlJSSXXQcDmfo0KGXL1/mHs9gMI4ePTpmzJiaSiAkJGTOnDkPKxQK9fHx4U6MQqFQKJQ/lKSkpIYNG16+fLlHhYK4PODOD2SOqTiNNcKRTzAvggCAkSy8tkbGTzc30NXVDQgI0C3vK1spwvPgQAI5nwz531fNGAhT9MDF6Bd4TvxN3LhxY+LEiXv27CnZX+7u7r5+/fo7d+6YmtbKW5FSAofDMTU1jYyMFDJm+vTpe/fu/WkpAUBRUZG7u/uWLVv09fVHjhw5YMAADQ2NKsZKTiaHD0N0NCBCvXoZAwZsOXPmyJEj69atc3Z2rtGsRZCRkXHmzJkzZ868f/++a9eu9vb23bt319fXL+nlcDgfP3709/d/8uTJ48ePU1JSdHR0FixY4OjoWCmvkcLCwkGDBuno6Bw8eLB2zuMHeXl5165d8/X1lZKS6tatm729fbVUFO/fk2XLSEREqau5tDQaGsKoUSj+34DFxeTSJfDxgaIioqzMGDwY2revej7f+fjx47hx45KSkvr06WNmZlb2cmRmZpZ4jBNC0tLSUlNT09LScnJy2Gy2jo5Op06devfuXWNSBm7Cw0sL0rduDQ0b1ljYN2/ItGkkMZG3XVERO3aEnBySlIQFBaCkRBo3ZixZIkgmkp+ff+rUqb1797JYrPnz548ZM0aYA0pmJnFzg9BQUlyMiopgb4/9+0OVVjoJIVFRUWVVh8LCwqysrOrXr6+urg4AKioqsrKyqqqqTCYzKirq9u3bCQkJU6ZMmfbwoXJEhJCwd01M5icn169ff8+ePUZc3gZOTk42NjazZs2qQqqiz+W//8jZs/y1CxU1Dbq6OG0ajh5dLsKWLeTQoXJljMrQ1mYcOQIWFmJlItLMv00bvHSJp9HNze3169eHDh0SZ4rfmuBgcu4cSUlBKSno2BH794efKxR78ODByJEjnz59amxsXKZd6HAmYFtDwZ8RQsjFi+Dh0TqqdOk9YMwYnDKlojhMHIcGAIDiYk7HjpCQAADMxEQAYOvx6pGZ368bVXBo4D6KDB9OfH2FHMXkukBxz0U2bCAnT0JuLu8Bderg/Pk4dix3G7l6lSxdymdwSWKtW5NLly5durRq1SoNDY3Vq1e/e/fqTejbkt5GKRmDwz7qZ+WUnMOjDm3OK5UzYNDQ0GrS2KKtta1hvfpCToRCoVAoFMpfCRU0UCh/JxEREY0aNeJuiY2NrVevHgA4Ozu7u7tzdyHigQMHJk+eXONpnDhxYsaMGTlcuxbGjh177NixGp+IQqFQKJSfz4MHD8aOHRsSElLmTF4R3Pmh7P9lCoayxtrQNOSzofFzklYMAHDeAu3Va3wGEVhbW+/evdva2rqacb4Wwc54cvgTFH6XNZjKw9HGaE63ZlWDV69ejR8/nhCip6cXHh7u7e1tbGz8q5P6y0lNTbW0tPzMz6u/jEGDBl2qsGT1E2CxWHfu3Dl79uzt27ebNWtmb29vY2PTtGlTRbG96MmmTeTatZJKBO+Ki91yc88VFAywtFzt6alTDVVTNfn27dudO3du3br16NEjRNTV1c3Pz4+OjtbW1raysrK1te3UqVOTJk2qvIE1JyenefPme/bs6dmzZ81mzs2uXbsOHDgQFRXFZrMBQEpKqlGjRitXrhwo9ubvcrx5w5k2DSqupisp4ahR+N9/1c63ipQUxFm0aNGMGTMY5f38/0I+fCBLl/7QlEhJoaEhUVaGspbvoKEhrlsHQncC+Pj4rFu3Li4ubtWqVU5OTlUwRhJJVlaWn5/f06dP/fz83rx5o6qq2rx58xYtWrRr187Gxka4+UpoaOi2bdtunDvnLCU1W1GxboUX92Fh4bqsrG8KCpuOHXNwcODpvXXr1tatWx89elTDpwQA+fkcOzuIixPUj0pK0KgR5OWBjAypX58xfz7wXM2yszn29sIi2Nri2bPi5EJ69ybBwUIGYKtWePUqT+PTp08XLVr07Nkzcab4TcnJITNnkpcvf7zzmUw0McFVq6Bdu5+ZyJEjR1xdXa8/fm7zTtloYeuSxpcvXwo/qkz9IGQkX0EDn8YvXzg9e5b4H5TpCXg0DTUmaBBVAkaQoAEAyIED5Nw5iIsrNelhMrF+fZg6FQcP5glC+vcnr14JmiJMQmISkwnFxWvs7OyGD8cOHciMGW8C/c9ammRKSwEAg5C2CV/6RMSp5hecatrwqQF/O5kmjS379xv6wv9pamqKkpJyE3NLyybNa8kVg0KhUCgUym8CFTRQKH8n+/fvnz59etlDPT29uLg4BoPh6enZt29f7pEMBuPQoUMTJkyopUzOnDkzcuTIsofa2trC7+dSKBQKhfIHMWXKlKKioqNHjwoZI76mgXukcIQrIVZ+JDvjAQC6KRZfsfrZlWU7d+68cuXKTp061Ui0mHxYGEm8U0sfyjJhZ0N00hJ6DEUoHA7nxYsXX79+7dq1q/jr1pQqU1xc3LBhw1hu1/cK/HLJb0FBwf379729vf39/UNDQzU1Ndu0aWNra2tjY9OoUSNBy5ZkzRpy6lRKXt7tgoKjubkfWawJ8vIT5eV1ZWRw8GDcvPknnwVfPn36lJycLC0tbWRkJC8vX1NhPT09V69eHRgYWFMBeVi+fPmePXvKii+UUbdu3S1btowtvx1WNCwW6d2bvHvHv1dVlXHkCFhZVSXR6sFmszt37tyrV6//fp2i4hcQEUGePIHcXGjeHF68IO7uFY3ZAQD09Rnnz4OBgfBgjx49cnFxSU5OnjBhQt++fc3MzMRJobCwMDg4ODw8PDo6Oi8vLzMzk8lkltR3YLPZGRkZX79+jYiISExMLNEAtWvXrlWrVqqqqpU915ijR7fMn38+K6u7jExXaWkDJrOQkJfFxdfy8xFgoa7uyPv3mfx0dRkZGQYGBpmZmTW+Qkl8fMjYscBmCxwhJcU4dw5atxYY4dw5sngxf4OHEv5n76zjoly6OH7OLt0hSAqKgYndYmN3YaHYid1dV6997e7A7sZCURFsUEFQUUCkU3L3vH8s4LK9tL7z/fi5l52ZZ+ZsPc+zM7/5HSsrjocHKHDCkbtjHtu3R7GbzMjIyGrVqkVLSwFQ+snMpP79Ja95m5lxtm2DAoti5RMcTN+/o6EhVKs2ZebMm68+Riy+ClyVyrN/v+8SxQrCSSgkNPjwgT59Am1trFsXc74vIsoAUU1DWhq/VSsIC4O8egJhTUOhCRpGjaJbt2QcJUPQAACQnEwXLtDr18jhQMOG2K0biHjkJCTwlyyBS5dALP+sgLvp6UNiYlYYGo7U1EQAUFNDGxuKjoa4uF+qKlcq2zwsb8lDBAAVomYhPxqH/vSsXimhcaMPge/F41FRVc3KzMx9aF+l2sSx04vEtofBYDAYDEbpgAkaGIy/k/Xr18+aNSv3Yfny5UeOHFmuXLn58+eHCv1EQcQDBw4oPSOmDKmpqUZGRmlCczRfvnyxtbUtuhEZDAaDwSg2kpOTGzRoMGXKlHHjxslopqCmoVAEDXThQui5aw4jdvOQg0S+B8fZtW8uYpVcpNStW3fv3r316tUrxD6P/oA5nyglZ/VhSjlYZsc2YTH+GBwdHR9JX7LS0NA4c+ZM165dizMkGfB4vKCgoGfPnj18+PDZs2dBQUEcDkdLSysxMVFgFaCurm5gYGCgpaXz82d0eno8UWt19SFaWt00NX87bhsacg4ehEI9D5QqiKhGjRo7d+50dHQs9M7fvHnToUOHnz9/Sqy1s7Pz9vY2lpKPQCJ08iTNny9thQkAsE0bPHxY6UALzJo1a65fv/7gwYO/35tBIomJ/M6dZW30d3LC/fsV6enp06fHjh27cuWKurp6+/btW7du3apVKxOhrPZxcXEfP3709/d/+/bt8+fP3717V6VKlSpVqtjZ2enq6urr6/N4PIGxopqamo6OTtmyZcuXL29vb1+gLCcAAEAjR8bcvn0uJcU7I+M7j6cGUFtNrbOGRhM9PRw+HBcskHagmZnZy5cvLSwsChiAaDxHj9L8+bLb4Pbt2L271B4WLKAjR2Qdr6fHuXgRKlWSH8zhw7R8OWRkSK7W0sKNG7FLF/EafX39kJAQGQ5hJYvwqn8uucv/tGoV7dmTvdFfDKxZE69cgfw5jiQl0fnz9OYNIGL9+tijB2hpiTShY8fg6FEKC4OEBNDQQHNzXpMmpo/fphjbaEzdsffpgX4PTzeMi5M9jriUgc6fhz176Ns3SEoCRDAz4+Y+XymChtwq6t2bfHyk2TOAtjY3IEBiVzKQLGi4cYOmToVfvyQfw+Fwv30TP0pRPn+m0aNJeoqZEB6v8c+fp42NW0g3d4nQ0TpftcJbM2PB2Bw+1f8Z03HitDRb29Pnjn8N+Sw7hE4duvXuMUC5sBkMBoPBYPw5CAQN0vPtMRiMP5PmebOZfvnyZeHCheLN+vTpU6RqBgDQ1NSsW7eusB3is2fPmKCBwWAwGH8HOjo6V69ebd26dXJy8owZM6TtI6Sp9rliBdz8USBHyC0ULpE7omzRAy1aROfPWyYmtqt771addoR42KzO0pUrOT4+uGVL/tJmK0ViYqK/v7+9fSGn0hhqDo31cagffUgBAPjvGyRk0eYqTNPA+DMYO3bsq1evhLOwCVOzZs3OnTsXc0gy4HK5gpXOYcOGCUrS0tKysrI0NTUFnvZpaWnx8fGxM2em3LljpKdno6IiYS06Lo5278a/IMW7FBBRkMivKAQNK1askKZmAIDg4OA1a9asW7dOiR7v35ehZgAAQfr2QiYrC0JDgc8Ha2uQtCj+6dOnDRs2vHjx4v9UzQBAly6B0PKhhAaBgZiZKfHVE6FJkyZNmjTZvn37mzdv7t27d/To0TFjxujr61tbWxNRcHBwampqlSpVqlevXqNGjf79+9erV09TU7PwnooscNcu46lTRz96NFp4kdjMDHv1QpnCgkqVKn369EmWoCEtjU6cgGfPIDOT9PU5zs7QuLH8gMqXBy5XlkODujqKrCiLINd6QUUFFHt5cehQuHhRmj8/1q8vUc0AALa2tl+/fq1du7YioxQnEqUMwlU+Pj7g6SlNzQAAFBAAnp7YurWyQ9OOHeTuDl+/Cswz6OxZ2L0bRo1CIcdQWrCAzp+H3MtxWhp9+RKRkMZbdZs3t0v6qsHNv76kjF/eAADQyEyCIZhE2wbauJEOHoT4+JzHBD9+SI2TSPT3wpAhkOOgI6pmAMDq1SFH0FBAsFMnOHSIpCQrwapVZZ+RZJGVRRMmyFAzAMDihIRJOjoy1AwAYJb8a4KP31d93Sv2tn6mRnwOPjcv8/z80Zo1ag8aMCwpOcnj3s2PAf4iYgsDA0M+n5+YmBAaVgTXMgaDwWAwGKUMJmhgMP42GjduXK9ePdkmqFpaWocOHSqeYIQFDffv33d2di6GcRkMBoPBKAbs7OweP37cv3//x48fHzlyRE9PT2IzgVghV7uQWyhSAjmSBUXEDaJDHD1KZ88KZmlH3jt2q047ADjScuDsi/9p37wJmzbh9OnK9qkse/fubdOmTSH6uudSSQvu1sPR7+laNADAoXAwUaOF5ZmkgfEHMHjw4Fu3bp05cyZNzFi+QoUKBw4cKOULuiIGzhoaGmZmZmXT0khNZkYb6UvyfwdDhw5dtmxZZGSkqalp4fYcIn3LvoC3b98q12N6uux6Sk8vzJNpbCx/8WLw8xNkhQcjI7S3x+XLIe/qoKur68yZM8vJS6nwN/Pmjay0BQCQmAgREWBtrXiXDg4ODg4O06ZNI6IvX76EhYVxOBxbW1tLS8uCRptvVFVx+3Z884Z/6BD+/AkcDtjY4NixcrNp2NvbBwQEtGzZUmIt3b0Lq1ZRcHDu0jj/1i2sUwd37gR9fRndYoMGUK4cffkitYG1NdSqJauH9u3pyBFISZHaoEwZUNBYgsPBffvA1ZXevcujOlJTw7p1cdcuaceZmppGRkYqNERxIScXQ04DwX+9ZXSUkQEeHqCkoIHWrKFDh/K8KXw+BQfD6tWQkoJjxwIAnTuXR82Qw/W6TqCtr73+jtGKAU1Cgqfp6nbW0KioouIdEQEAYGSEq1ahDBclHx86fPi3mkF5sHdvTp8+IKRmELg18Kys0M4O//sPzp/Pd+eiY+3ZAy4u9OZNHk0PIlapgrt2Qfny+euW9u4lmaqLX0RX09ICJWlEBIjKR0KiICRqjIWhr4UpH+Gd32s//zd1atcfOmhEenra6bPHPwT457aNj88WS5U1ZUnpGAwGg8H4+ynVsycMBiN/bN26VfauiwMHDhTFeoM4InMQHh4exTAog8FgMBjFRrly5Tw9Pc3NzTt37pwplMxVnFxZg3i+iYJCBMeO5c7Stn37oNKPYACI19Y/1GoQpKXBlSsgM7aCc/fu3bVr127durWI+tfmwtEaODBnrnL9V7gbW0RDMRiFzOHDh2fOnFmxYsVc7YKBgUHz5s2vX79eo0aNko0tn8je8a9Igz8cIyOjIUOGrFy5stB7TpenP5DbQATS1ZXdAMVc2fNPcDD17QuXLkFwMCQkQEICfPlCN25Qv37w6lVuq4CAgHfv3o0fP77Qxv0TkblTGQCAywXZsiHpIGKFChVatGjRrFmzklQz5OLgwNm0CU+cwGPHcNUquWoGALC3t//w4YPkOk9PmjOHPn3Ks9E/OZkePaIhQ+QoeNTVoW1bqRkNVFWhY0dQkbzvi27dovHjafNmlNIAAAARmjYFxWVqxsZ4/jzOmIENG0LFilCpEjZpgvPm4alTIP2bW6ZMmZiYGEWHKHpy1Qw+Pj4S1Qzx8fFDhgypWLGi4KFE84NcSFpOBGl8/EinT0uWmCQm0oEDEB4OAHDokLiaAQCu120PAKCuuaBizRPGxq8zM9tGRZX78WNmQkIknw+xsbB9uwztEf33H8TKvB/19JR8YE6fAsMG/n//YcWKoKKSm3uCGxqK7u4g2y9EWfT18dw5dHPDunWhXDmwssKaNdHVFS9ehIIYqT56JPui75me7qCqaizpe9HIzEza52FPeNxL34BWZuVUVFSI6OUrnyUr5vq9fztl0mxXl7EN6jdxdRnbtHELQWMul9uyeZv8PwUGg8FgMBh/CMyhgcH4C2nSpMnDhw8FDrfitWvWrBkwoJhyy7Vq1UpFRSUr5+fN58+fP3/+XKFCheIZncFgMBili2/f+OvX49evlJ6O2tpgb4+zZ0NpzQGsOGpqajt27OjYseOBAwfGjh2r4FEy8kdIrJKlfvj0iYQ8wznEn3hz31TX1QCwueuEIZ6n9ENC4NkzbNFCwdiU5eHDh4MGDTp37lzubHVRwEXYbo/RmXQnBghgWgD5NEJ1Js9mlHoQccWKFXPnzr148eLr168NDAy6detWS+Ym4NKOzD3QCjWQQkZGxvHjx2/fvp2ammpiYjJq1KhGjRrlr6uiZsmSJQ4ODt26dWvfvn0hdivN6UfxBiJgt2506xaIGYT8prB+mmVl0cSJ9OmTeA19/QozZ+KVK4KU9rt37548ebKyT+Qvg+S5u6OxMRS2/8cfRLVq1W7fvi2hIiuLVq2S5gFDr1/DmjW4ZImMnnHhQggKosePRZdgVVWxVSucNUvCMZGRNH48vXsHqak5vaDERW50cMAFC2SMLgEVFZw0CSZNUtwoRU9PLzExUblRigxhNYPEBuvXr9+9e3dwcDARqSPWrFcPABqZmWVbIIiBVasqFQD99x9ERUmtDg+n//7D2bNJUhqIJA0dr6pNAACJOr72sFBTa6KmBgCfsrJ2JSfX+fnzlJFR869f8f17qF5dcv/yvsj8Cxc4jo7iaelESjhTpogfi+bmJNvHRQGkZcT7zY0bsHx5gcZISpJd75me3kpMwiWsY5D4YRA02HzlDgCMa+zgzU/PzMw4d8H9zduXo10nCqQMTRu3aNrY8c27l/aVq5mZKeaMwmAwGAwG40+GTQEyGH8nDRo0ePHihbe396ZNm7p27Sr4GcPlcqdOnTpL4q/0okFPT69hw4bCJY8fPy620RkMBoNReqD9+/l9+sCFC/TqFbx/Tz4+dPQodesGd++WdGiFACJOmTLF3d39d4l0vUKhQyEhIpOJAz1P20Z9A4BoPePZQ5dDZmZhpeAV5+fPn87Ozu7u7s2bNy+iIXLhIuyuisaqAAAhaXBMapJiBqPUoa2tPXjw4HXr1i1YsKBY1QzR0fypU6lDB36zZuToSM7OdPVqQfvs1g3ypqLIg4oKtG2bj17v379fv3790aNHu7u7X7p0ad++fR07duzSpUvpWboTxtjY+OTJk0OGDBG3oCOie/fuTZo0qWvXrnPmzAkLC1O82/r168uoVVNT6969u1JxopMTSluKAwBzc5w3T6kOpUEHD9JHqRc++vSJtmwR/H327NnBgwdnV8TH0/LlNGgQ9epFQ4fSnj1F7SdUGqCDB0HK6m82iNCoEchdiSwKXr3iu7nxhwyhwYP5s2ZBUFAJxABgY2PzXUipmQs9eEDBwbKO9PKSk8uDy8VDh3DUKKxYMfs8pqmJlSrh+PG4b58Ec4XkZHJxoefPf6sZACQMoaeHrVrh8eOyzo2FhK6ubrIks4ESRETN0ECIU6dOBQUFCRbm04mWfv0qqyNLS+zTR7mx5Z5gv36FyEiJ9gweDq0zuKoA4BDiZxH7+56ykorKBgODI0ZG/WJibkRH07t3knv+9YtkaMUAAACTkgCAJJHbRmKtSJt8I+hH7x5f7x5fpMNCG0uel0wwj2ef19ckV83gHRHhHREh8VyXXQUAALuevZkVn2lW1hwAgoIDV6xZGBSc/bumSuWq/fsMrlWzTv7jZzAYDAaD8efAHBoYjL8WRGzYsGHDhg2nTp0aHh7+48cPGxubMmXKFHMYjo6OT548yX344sULFxeXYo6BwWAwGCULXb1KW7aIm7LS16+0YAHH0hLsCyn5QslRp06dXHtkgZpB8F9pzgoSy2UfIg00NCRVVeFFIDVe5qrjywdP3QcAp5v1rvIjeEbZskr1qTjLli0bMmRIayUTHucbY1WYaYPzgggAtn4nVwvklMSKD4PxZ/DwIS1cCF+/ClYqCAC+fIHXr+HmTdyyRQlf9Lxgnz7g7k7ekjOhY82aOHy4sn16eXm5uLiE5rhtC4iPj79+/XqHDh3u37+vUfTLhMrSokWLs2fPOjs7Dxs2bP78+To6Onw+/+LFiytXrszKynJxcenQoYOnp2e9evUOHTrUsWNHRfpcvnz5rVu3PkpRBjg4OIwYMUK5KBFx+3ZwcaHAQNGqsmVx+nQ5TuNBQfTjBxoaQtWqUo36BXh65snLLgIRvHgBAB8/fuRyuVWrVgUAunABNmygkJDfzR4/hnPncMsWqFJF9tP6gyECd3fJDvk5YPXqSm/0LziZmTRtGnl6QlwcCE4XAPy7d7FbN1y6tJjVFSYmJpGRkRIq7t+XnVSCYmIwOhpMTGT1zuXiggUwZw76+1NEBFpYQLVq0j7e/GXLwN9falf6+tCoERgbcwYOhDrFtKSqpqaWkZFRPGPJRmDPIKxmyDVsEEag0/L19QWA2fHx18LC+llaSjBpUFXFTp3A2Fi5IOS+FBkZYGwM2triX7rsfBMAnV7eET+urbr6uTJlXGJjFy1Y4HDrlpmZWb169bp3766Wu36vpYUaGrKFAKSrW4J3qQKZgv797Bhz/5B7iHKjlCsHz59LrgJAAIMyZeKEBCXCaobsotq1ITQUYmOBzxdRC3lHRAjaDwoM9qpc9YxjuweeHsnJSRv+Wz1mxKQ6tWVJABkMBoPBYPx9MIcGBuP/AgsLi3r16hW/mgEA6tWrJ/zw7du3xR8Dg8EojRDR6dM0eDB16EAdOtCgQXTypJw9VYw/FD4ftm6VmmI2LIyWLi3WeIoGLpfLz0nnLKxIKA6rhpo1QSxJdueXt4c+zHaMWNF31lzbdplF8PWKj493d3efPXt24XctneEWYKQKAPAlFe7IzFz8/8LHj/xZs2jwYBoyhObNA9m7Vxn/P3z/TvPnk/h22JQUun6dCmIxjYh79mCdOqJLgBwO1qyJe/fKWfkWg8/nu7m5iagZcnn+/Pn8+fPzHazSZGXBz5+CNV25tGjR4uXLlyEhITY2Nq1bt7a1tV27du2yZcvevHkzc+bMbt26rVu37ty5c6NGjVq7dq0iC0V6enp79uyxs7MTr6pRo8bp06c5+ZChWFri2bPYpQvY2IC6OnC5YGKCDRpwtm9HZ2dpB9H+/dShA79HDxo0iN+nD7VrR8uXy0qULnfLeHIyALx8+TI7jcjdu7RyZR41AwBkZdH79zR6NEhczP47yJslSgKIMGECaGoWV0DZ0IQJdPWq6Cc/KoqOH6fFi4s5GENDw4SEhNzbqlzkboiHrCzZioffqKiAgwN26AA1a0o9ZfF46Osrq5O0NBw6lLN2bbGpGQAAEQtl736hk6tmiIiI+PnzZ3BwsK+vr2/OCyiQNbzPypoTHy/hYC0t7NgRFy1SelS5yWt0dcHUFMV0vVlcFY9a2WLczi8l5TcBaKqmFlCz5tbNmx0dHXV1dXfu3FmzZk3h7TpgbS17cFTKUyclRWAEgojyU0VIJ3+mC/n2aeBMnQrm5hKrEADMzOz69/8qlogqV82A5cujpmYjLreRiUmjsmUbmZkJZ6MQbqn68OHgfkNdXcYK0tru2rfV96VkYSWDwWAwGIy/FebQwGAwihYRT11vb++4uDhDQ8OSiofBYJQKUlJo9Gjy9c1j3/r8OVy8iPv3g45OyUXGKAJ8fenzZxn19PkzxsXBH35pCAkJsbKyyn1IU+1zpQy4+aMMPwZFyuV4NqirQ6NGEBIiIglad3jhN2PLhzVaAMCuaA3fl7SzKlbWkv9cFOfSpUutW7c2kb0VsrDR4oKLOWz+BgCwN4w6GP8fWzTwePy5c8HDA6Kjc997un0bO3fG5ctLxq6cUWqgFStIWnrvzEy6eRMnTpSzj1kGRkZ4/jxs3QoPHlBsLACgoSE0b45Tp8p1nxbn/v37uQ434vD5fA8PDyIqyAKPQnz/TsuWQWAgJSUBl4tlykCLFjhrluxnVLZs2ePHj//8+dPf39/CwsJezHCoWbNmz549c3Z2vnnz5tatW6vLSAABAAAtWrS4e/fu1KlT/fz8YmJiOByOiYlJw4YNN2/enP/fUIaGuGsXpqZCYCBkZICtrey3nj9jBly9Cr9+ZT/+9YuCguDLF3j/Ho8eBVVVCcfIfd/V1ADg+/fvtra2wOfT+vXSVAv05QssWIB798p/XsLExtLduxAeDuXLY+vWoKur3OHFhXiWKLEWBJIyyhcpdOsWPX4s2WMjPZ2uXcMhQ4rTNkNFRUVbWzsxMdHAwEC4HGvUoNOnZR2ppweFaEkVHk4xMbIapKfDw4fQqlWhjagAPB6Pq6RorCgQsWcIzPGA8RWTgPj6+gon0zmdmlrh9Wuj2rUbmZl5I4KaGpqbg7Oz0skmBDRuDN7eIKZ9yUZVFdq3BwDo1QsCA4XFLk+rNIrX1gcAq5iw6t+lXoBUqlRp1q1bMwAAmD9//qVLl3r37v3PP/8IzHLQzY3evZMhgENFPhuJibRqFbx6RfHxgMjNcTvIt3JF4MSQ0DpbFaF3T/KLI9JM4lh07x4cPQpRUQSA+vrQtSs6O4veXtrY4NChtGsXiOeH0tNDFxdjDY3gBg3w508KDhaIFX57M1hZNUxNBbHfiSLNBD4NDZOSfIKCmjZuoa9vsGP3poyMjP2Hdmqoa9So7qD4i8NgMBgMBuOPhgkaGAxG0VKpUiUzM7OInJ8iqamprq6uZ8+eVVFh5x8G4/8XGjuWHj0SLU1PpydPYPRoPHmyJIJiFBX0/DnI3lEXHQ1BQSDJpfYP4t27dzVr1hQuUUTTUFhwVq6kgAB6/Vq4UD0rw33TiAkz912o2hIAfBOhuQ9NtIZZNqhVSDPht2/f7tq1a+H0pQwjLHHLd+IT3I2FwF9QuCqNPwiaNg0uXxZdgoqMpOPHITMT16zJf8/XroG7O/z8CXw+GBqCoyOOHw/s5u0PgseDgABZDcLC6PRpnDgx/0OoqOC0aTBtWsFVBpcvX04VFjiKERkZ+ePHDwsLiwIPJZ2HD2nePOGt8/TzJ3z4AN7eeOyY3E3AZcuWLSt9GdXKyurhw4e7du1q06ZN48aN+/Xr16VLFxnqBBsbmwsXLmRkZISEhKiqqlpZWRXOTydNTXCQv/BDhw7lUTPkwuPRs2c0fz5n3ToJh1WqBMIbl8W7tbZGgIyMDDU1NfD2pqAgWY0/fsTUVEVdCn79olmzyNcXwsMBADgcsrDAFi1w1SrJ2osSBY2MSE1Nlk8+IuTdoFwcHD8uy2MjKoq/axdn06ZiDAgsLS2/ffsmKmjo1Yv27gXpFhdYsWJhvunp6VJXynORaxpR2Pz69atoT4bKk5GRMXjwYJCkZhAg0DTUr19f0OBzVpYRAABwHj4soBkJTpwIN2+SFEkcVq+OgwYBAI4eDS9f0q1buQnartdpJ/ij88vbKEU3gBYWuHq1cEmPHj2qV6/eqlWr8uXLt27dGho1wqFD6fBhSEiQEp98rwUUcy8QPlr2sbK6zTk2sQ0HpMsaAECgFxSVNWRl0aRJ5OmZK8AiAPD2hvPncd8+yBszTp4Menpw8CB9+ZL9leFwsHx5GD4chw+/3qtXmzZt0NkZFi6Ely8BADQ1wdgY7ewa5tyoiOQfEQgaJOQliY8HgOpVa04eP3PLjnWZmZm79m2dM2ORtZWN8q8Qg8FgMBiMPw+WcoLBYBQtiNi/f3/hkkuXLvXr1y9dQStIBoPx10E3b5J0+1Z68YLOny/OeBhFjtxdm4h/wULp06dPhfefCaCp9gIdgww1g6BNbkuJJfLR0EB3d+zcGYTTSxkaajZrcnCgw8qKqM4BAEjnw8YQaPCcLkcp/sxk8ezZs6ZNmxZOX8pgowGdjAEA+ARbv5VG4+XiwMuL7t2TvKE2M5Nu3IB37/LTbWYmjRpFM2bQgwf04QMFBNCzZ7RhA/Xokb1YyPgjiI0l2bvAAeBj0SfEUYxkedkKMjMzf4mvrxci0dG0cKGERAB8Pr16RRMmFHwELpc7ceLEz58/9+nT59y5c7a2tl26dDl58qSMDbhqamqVKlWytbUtbiG4u7sENYMAHg8eP5a4dIdTp4KQTZEopqacadMAQFdXNyEhgby85CwDR0WBeLYUifz6RQMG0OXLv09QfD6EhtLp0zRkiKwcGSWFpCxReTAzw2bNiiuaHKLk3BZgsZ//a9Wq9erVK9FSAwPs1g00NCQfY2WVn5wFMrCygryKClE4HKhbtzBHVICYmBhjY+NC6Ypu3+ZPnMh3caGRI2n3bpApLJPB2rVr8xmBsmqG0FA6dIjWr6dr17KjVVfHbduwYkXxtli1Ku7cmZtPBHfswLFjsXx5UlEBgBt1nQTlnV95SB2uXDmwtRUpq1ix4vbt22fMmJHd7axZuHQpVqsG2trZLfIKkkgKuQ14VlYS//F79iQpeho+n//mzZs7d+74+fmJZ2YRR4aaITfI7KeTI4OgadPo5k1RO5n0dHr2jEaOFBf64LBheP06rlkD/ftD//64Zg1eu4bDh1+6dCkgIGD06NFgYtLw5UsA8Dl6lHPuHOfOHTx2THCsqGpBekmDSZMED+2rVBszchKHw0lPT9u+e3NysrwbniIjJibm/v37XxW8YDEYDAaDwSgYTNDAYDCKnDlz5ujl3dV08eLFcuXKfZedPZTBYPytnDoFKSlSa1NT4eLF4guGUfRg48Zy0oiYmkKlSsUVTlFx+/btDh06SKySq0sQzzEhLRuFLLS1cfduzpUrOHMmOjvjtGmc8+fx6FE0NJxsDQ/qY+OczVShaTDUj6YEUIb8KVBZhIWFJSQkVK5cuUC95JfJ5bKnXE/9hB//lyJJ2r9f6o5AAIiN5e/enZ9up08nDw/RszSPR2/f0qhRsnYVM0oV6upSs8LnQMrnhigi6tSpI3sfqoGBgZWMxfICw//nH5K+GkEvX8KzZ4UykLa2touLy4ULF378+DFw4MDp06fXr1//Xf60R0VESAjJXroODaU7dySUlymDEyaAkZGEKj09HD4c7OwAoHz58sHBwfJ3vRNJVmuJwZ87l968kVDB45G3N61cqUgnxYqaGjZuLCMlENapI/llLFLkviMKLJoWLo6Ojg8ePBAvx7lzoVs38ZQiaG2NK1ZAhQqFGYSGBtrZyahHGxvs3Fmhrng8OnOGRo/mDxlCI0fSoUO5VgHKEhISUq5cufwd+5uoKOrThyZNgsuX4f59un2bVq2izp3h3r18dHYvX0cpx8+fNHgwv2tXWrSI/vuPJk4kJydaswaIoHJlPH8e+vbFSpXAxARMTbFKFRw0CM+fz6OyQsQ5c/DOHc6+fe+XbwgxsQYAvdSkJh+knt4pIkKiKKp79+7JyckvXrzI7rhvX7x5k3PuHG7ejHv3cm7eLJRnTO/e0blzIoV8Pn/BggU1a9Zs3ry5k5NTs2bNHBwcVq5cmatIECSSELgyCJCrZsgeTljT8PIlPXgg7SRMr1/T0aMSKrS0cOBAzoYNnA0bcOBAgcJj8+bN/6xYofH2LZ05k93M3h5q1gQdHUHWEnHtggBBeSPpdjW1a9Xr22sgAMTERO0/tDN/6TnyQXR09JUrV+bNm9ehQwdLS8uKFSsuXrzYz8+veEZnMBgMBuP/nD9+MxyDwSj9WFhYHDhwoH///sLi8cjISAcHh+fPn1eUpKZnMBh/M9LzjCragPFnUbMm2tlJXm8AAACsUkWO4qHU8+HDBy6XW1JL+3mwssIpU8SLq2nDzbroHgGLgykyAwDgUDh8T6NjNfKffmLfvn29evUq8qz2UmiiD430wTsB0vmwK5SW2ZVMGCWJ3A21+cjC7udHnp5Sp7D9/WHrVszZlcgo1ejpYZkyJOMzwOViy5bFFMzTp3TwIEVFIY8HxsbQuzd26yZcP2jQoI0bN3758kVaB5UqVdKQtie7MMD372WthCQl8d3dOY0bF+KIWlpaQ4YMGTx48IEDB9q2bbtkyZKJBUn/UYhERkrIgy6CWL5zATh0KOjpwdat9Plz9mItl4sVKsCIEThkiKBNo0aNRowYkTF1qqrstAtGRuIboyWQmAjPn4O0dSweDx48gKys0uYChStWQGAgvXwpHjlWr47r15dATNIToGRT7BqLjh07Ll26lM/nczh5N2IhcjZupA4d4NAh+PGDMjNRR4eqVMEFC0B62pd8g4sXU2AghIZKqNPSgv79f+/Ll0FwME2eTB8/Cr4XBAB378Lx4/jvv/kweAgICKhSpYqyR+UhOZmGDiV//zyFRBQURHPmcDZvBiU9QhISEkTfpsLlxw8aNChPnhoej75+hT174Ns33LEDDA05mzYBEUZHA2IeuzIR1NWxbdsbXwG+EAC0f3NPjSddWZKUBJGRIJbgAxG7dOly586devXq5RZB9epYvXp+n6Ek0tPh+nXhAh6P1717dw8Pj4yck2diYqKfn19QUNDr16/PnDkjuCfPh5pBgCD3BABgvXoAwJOmI0xPhxs3YNgw+R1mZT338mqbmckPD4fMTIF3BS1ZgosWKX1alvRTsX3bTl9DPj/3fer3/q3HvZvt23ZSrk+F4fP5jx49Onv2rIeHR3h4eOPGjZs1azZlypQaNWoUgrqIwWAwGAyGwjCHBgaDURz06dNn9+7dIr9y4+LiGjdu7OnpWVJRMRiMkkHuhFeRzogxih9EXLAATE0lV9ra4qpVxRxRofP+/fvatWvn+3Caai9syYCbPyqRbEJhEGCgGbxohP1zJvzvxkL31xSn/BbBzMzMNWvW7N69e+HChYUbpFJMyTFp2B8O+XgWfzxy98sqtr85T5cHD0JsrKwRvbyU7ZNRYrRsKeN6ihUrYqeimvr/TVYWTZ7MHzOGbtwAX1969Yo8PGjGDBo8GITSTBgZGfXt21dNimOEtbX1+iJe4pWbngOLRmqJiCNHjnz27Nn+/fuHDBmSIsO/qtgwNJS/QCvdLQN79MAbN3DnTnR1RRcX3LYNb9zIVTMAgJmZmYODw5WYGJS5kx4rVVJE6UienvDjh6wGoaEgsmpbGlBXxxMnsGvXPLdGxsbYrh2eOiXuPSCf9HQ6cYImTKCRI2nBAnj/Xuke2rWTtb6oq4uDByvdZ8EoX768sbFx7iZ4EbBDBzx5Eh884Hh54a1bnC1bikLNAABgZ8dZuRJtbETLDQzQ2RlzDPBlERFBrq707l0eSwYejz5+pIkTITBQqXCCg4PV1dVNpdxUKwgtXy6qZsglIoJWrVL2/kFVVVWp9jVr1lSqPU2ZkkfNkEtmJnl40OHD2Q8RwcRElpohh+sx2Vqizi8l+c3koqIiLSlGnTp13ufji6YseY24Zs+effv27QwxKVhaWtrVq1eXL18OBVAziMOVqOMRIONeMRceL3rwYA0eTzskRPjDT4cPk4uLcvmAdHSwb1+JNUMHjTQ1KQsAFy6fiYgo/Mw4b968mTRpkqWl5fTp0y0tLd3d3WNjY2/durV48eLOnTszNQODwWAwGMUMWzBgMBjFxKhRow4cOCCyjzMmJqZ9+/aHc3+CMhiM/wdMTOQ0KKS8sIxSRJMmuHKl6OoFh4NVq+KuXXKSSf8JpKenS9s9nJ/kEUWJngrstqc51tnTiD6J0OkVRSiTRuDVq1cNGjTw9PR8+vSpjfgUfzHSyRiqaQMAJGXBjtBicpotRcjdUCs787ck8OdPOS0UmcJmlA5wxgyUtvfXxATmzgUll6DyAX/mTLpyBeLj85SmppKnJ40aJbw9/d9//+3Xr5+O2Bp2uXLl1q5dW6NGDdkDJScn79q1a9CgQc7OzqtXr46S518iAsrNvlGU6TkqVKjg5eWlrq7etGnTb9++Fd1ACmFnh2LbkfNQtiy2by+rgaoqduiAy5fjqlXYtSuoq4vUjx07dtvOnTB2rLSTGFpb47JlCkUbHi5H2pWeTkp+GIoJLS3csYNz7RouWoTDhuG8eZwrV/DgQdDXl3+sCPfuUefONHcuXblCt2/TkSP8AQNo9GhITVW8D3R1RQcHKXWIjRqBo6PSgRWY3r17n8m1qS9B2rbFixehf3+sVQttbdHeHtu04ezdq+CnlObOJSn2MxQaSvPnKxXLgQMHunfvrtQhovB44OMjo54+fVI2yY61tbWvry8A1K9fX2IDQfmPHz9q1ao1duzYx48fK9H7u3ckw88/NRXOnlUq2mQevEoEAFAFavvxiYyWaGIi7TRVpkyZmJgYpcbND0KX6bS0tCtXrmRJ0QGkp6efPn06d7ZN7x5fQTWDIEVFLoomblDAno3WrInw8jIVF1byePTkCSl4kgdABwdcvhxXrJBYq6GhMWLYOA6Hk5mZcfj4/sJKPMHn8y9dutSmTZuuXbuam5s/fvz4xYsXc+fOdXBw4MrL58VgMBgMBqPoKF3OewwG4+9m2LBh8fHxM2bM4AlJ/jMyMlxdXSMiIubMmVOCsTEYjGIDR4ygJ09Elzdy0dXF4cOLM57SQEJCwuLFi58/f56UlKSurm5tbb1gwQJBYtG/BuzUCZo3h23bwM8P0tJASwuaN8cRI4phRa0YsLGx+fTpk7RaRRwXhBsUhT2DMGPGjLl+/XqTHoMfJqtzqtT/0LR77zdwqw7q5vwySElJ8fLyCg0NzcrKSk1NTUtLA4C4uLgfP368fv06Ojr6n3/+GaaA02xRw0GYZYuu/gQAO0NhnBUY/w2fJoXp2BGePpXq2a6lBX36KN2nXIMcNo37B6GqikePwsSJ5OsrnEQAK1aE2bOxXbsiD+D1a7h3T2oGE19fOHUKnZ2zo0I8duyYu7v7rl27wsLC0tPT9fT07O3t165dW0HmVn4A2Lt374YNGz59+iRIb3fq1Kk9e/YMGjRoleL2P+bmIHH7b05wUMRXZE1Nzf379//333/NmjW7du1arVq1inQ4WSBChw4QHJxnN7lwfd268pWpMunbt++8efN8ypVrMHEi7d8vYrGAFSrg6tVQvrxCfdnZAZcraze5tjaWZtGkmRmOGVOgHh4+5M+aBZGReQrj4+nWLXBxwZMnFfV153Jx3z4YMYLevcuzc1pTExs2xB07ChRkfnF1dW3SpMmCBQv086HzKFzKlOFs2JCfAxMT6aMsYSsFBuLXrwolWAG4cOHC/v37BdKB/BMWRtHRshqkpdG9eygv64SPj0+DBg0aNGjg4+Mzb968XN/N+vXri0SYq3Lw9/cXvJWC3zg+MnUVudDFiyDTRIciIjAhQXExUFwmCBa9TdXRwMqM4qW8GlwutG0rrZOMjAxlfSnkIuyIIEj3wDl1KrfE09NTRmImAMh1jCigMUNu4glBSJITT8jdfpCVBXfuvEhNrS7xVeLx4N49BePBq1dlN7CrUKltqw537t0ICg547vOkUUPlEqaIc+XKlVmzZhkaGk6dOrV3796F/kYzGAwGg8HIN0zQwGAwipUpU6Z06NCha9euwcHBuYVENHfu3Ojo6LVr15ZUKm4Gg1F8NGqErVvT5csSJqAFKb1LYhNYCfL48ePRo0d/FJrufPny5ZMnT1xcXIraZLu40dXFefNKOogioV69eoGBgXFxcYZyN82LIW7hUNSmDjVr1nR3d29hZWCYxD97ZEWmx3H/mXsr9Jqu4//g4YMHZcqUqV69evny5cuXL6+qqqqpqSkwnzAwMLC3t580aVLdunVLz+akniawThvep0BSFmwKoZUV/4/uInDQILhwgZ4/l1xbty527ap0p3ItNxRwcmaUInR08PBhfPGCf/w4xMcjlwuNGuGgQaClVQyD8/fvBxmZGtLT4fJlyBE0CHB2dnZ2dgaAtLQ0abY3ImzZsmXp0qVxeQf6+vXrpk2bYmNjd+7cqVCsw4bB69fS1szQzk44aULRMWXKFAsLCycnp1OnTrVs2VLZwwMCAvz9/aOjo5OTkzNz5AgaGhq6urpmZmZVqlSxs7NTpB+cPh3evaOHD8Xv07BmTdy4UdnAROByuZMmTdqyZcuxY8ewY0f++vUYEkKZmailBbVq4fTpiudcwGbNwNqavn6V2sDaGqpUKWDApZfMTFq5UlTNIICIfH1hyxacPl3R3sqUwfPnYe9euHeP4uIQEcqUgZ49sX9/RXZjFwV2dnbdu3dfvXr1mjVrSiSAQsDfHyIiZDWIi6MnT1CeoOH58+ebNm58eufO1dq1LQcPJiIwMgJHR5w8WWllcHq6/JRV6elKdVm3bt3Bgwfv2bOnatWqIMWnQUH5gjgk1wghPR3i4xUXNCTlnNh0VQCXLqVJkyS8R4jYoAFOnSqtk2/fvlkJVvq/fYOoKDA0hPLlC/hNEUgHBLIG8XQPgYGB0uwZhBFRMwhnoJCG/n1KaK1M5Kqq0KOHnDZv3oR//boiMXGnFLcw+v7dG6BR2bKNzMy8JX1HGpmZgcIfmx7d+jx/8TQhIf7ytfMN6jfh5Dd/5fv376dNmxYaGrplyxYnJ6f8dcJgMBgMBqPoYIIGBoNR3Njb2z9//rxPnz4PHjwQLl+/fv3Pnz8PHDigouA+EgaD8ceCGzcShwP37uVZ6jAwwJYtcfPmEgurJPj+/burq2uQ2MbQqKio3bt3m5iYMPeaPwINDY127dpduHBhxIgRwuUCaUJROy4oy7hx4+bMmTNu3DhjY+POE2aP6NT614Iev7T19LqNa9uuXYvmzRs2bHj69OmSDlMhOAjzy+MQPwKAvWEwwRosRN3N/144HNy3D4YPp7dv82yoVVPDunVxz558dIljx9KtW1Jz0qurQ7du+YqVUaLUq8epV6/4h8XISDnWz9KXqRRUM0RERGzatClOkmwiNTX19OnTgwYNatGihdx+sEMHcnKCy5cl2BKYmMDs2cUjAQGAfv36GRsb9+/ff+3atYoY4WRkZDx69Ojq1asXL14EgNq1a5uammpra6vl5MhITU1NSkr68eOHv78/ALi6us6fP19dLA1EHjgcPHAAVqwgDw/4/j177dPcHOvWxfXrQSwtSD4YMWLEypUro6KiTGxsOFu3AkA+lwE1NKB9ezhwQLJJg4YG9Ool33hGhKAgungRQkOhXDns3VvBrfMlAt28SdLdoSArC+7eBcUFDQCgooLjx8P48aVHG7hixYpatWqNGjWqYsWKJR1LfqD0dJDrgZ+WJq3G39//2LFjp06dUldVHa6mtltHRycwMLu7L1/g1Su4excPHgRTUyVisrICfX1h2x5RuFyoXVuRnoRNGjZu3Kivr3/48OEvX76ICBpE1qSVsmcAACxXTs4rqKWllNoyJedsoR35g17cxP794dYtCgr6fRoxNMTGjfG//2QYnDx9+rS9piZ17Eg/fkBiIujooLk5dOmCbm5Kyxo0NIQ/A8KyhlyI6MqVKxwOhy9djKKurq5+QzTRjEDfIFfWIKJpyDVpkGzPwOfDr18yeouKijqwdeum0NDpOjrthK7m3hERjczMshUMQt8LcU2DQM0gjOyPjbq6RucOPU6ePhwZ9fPNu1d1HJS+50lNTZ0/f/6JEycWLlw4fvx4NifJYDAYDEbphF2hGQxGCWBkZHTz5s0RI0acOHFCuPzo0aNJSUnu7u5yZtkYDIYwGRnA44GmZknHoQwqKpzNm+HVK/6BAxgZCURkaspxdYWSWHEpWaZOnSquZhCQnJy8f//+CRMm6Cq8VZFRgowcOXLJkiUiggZFyJU75BozFLUAQl1dvX379vfu3evXr9/Qcurbegz0Pb1Pe9GJaGOLqkaGmtFv161bV6QBFC5dTaCeHrxIhDQ+/PeN/q1UehZiih5DQzx3Dvbuhbt3KTYWOBw0NIROnXD4cKXX8ARYWWHv3nTwoISpakRs2BAHDy541AxGYbF69eqv0nfnx8bGrlu3ThFBAwBwNm2iMmXo2jXIXUbicrFSJZg7F6W7jhcFbdq0efDgQd++fW/evLlhwwYLCwvxNjExMRcuXLh+/fq9e/eqVq3apUuXK1eu1KhRQ3bPp06dmjJlyv79+9++fWtkZCSrKZeLS5fi7Nn08CF8/gxmZti6Ncg+RBkMDAw6dep09uzZ8ePHF7ArXLAAgoPp0SNRMYqGBnbogBMmKNFXXBxNmUKvX+fKbenwYaxXD//7T3HTiOKEpKd0yW4QFYXJyYWiQSkpzM3NFyxYMGrUqLt375YedyjFwcqVydBQhngLtLTQwUGkjMfjHT9+fNu2bT9+/BgyZMiFCxdq/fsvPXokeiyfT2/fwqhReOGCEgmhNDXRzo6+f5cac7ly2KmTor0BAIBA07BkyZJJkybt3bv39evXANCkSZPhw4eLpAvJR0I97NuXjh4F6Wky0NIStLUV7zDZPwCgMgBofw2mffuAy0UbG+jcGTkcyspCExMcPBjsZd2K//r16/bFixstLCg37Vd8PMXHQ1AQvH2Le/cqEgblrOjTunV0/vzvSw8i2tjwly3jjBwp3LJVq1Y2NjYysk7Y2NhIMwPRu8cX0TSIp6UQ0TTwd++mf/6RfIbh8Wj/fuzVC8TcF75+/Tp79mwPD48ezZrdMTevLi3WHAQSB5CkYACA50uXyuvgN82btrx05cyv1F/PfZ4oK2jw9/d3dnauVavW+/fvjeVm02AwGAwGg1Fy5NOFicFgMAqIurr60aNHJ0+eLFJ+8eLF/v37K2Kmx2D8v5ORQf/+S1268B0d+a1bk5MTf/ZsSEgo6bCUoU4dztateOoUnj7N2bbt/1DNkJmZ6efnJ6NBcHCwu7t7scXDKAgdO3ZMTU29fv264ofQVHtxNYPgb9lZJ/h8vq+vr4eHx+fPn/MXraOj4+PHjwV/e/8zeeCF12hsAQAfHEeljd9i9EfN5SHAgvLZM7DHfkDi/9sdhIoKjh+PZ89y7t3jeHjgmTM4YkQ+1QwAAIBz5+KwYVC2bJ5SXV1s1w737y8p43HGnwjJ3TRc4FNNQECA7AZhYWGK9oWICxdyrl7FBQugb190dsbt2/H69WJWMwioWrWqr6+vnZ1drVq1xo8f/+rVK0E5j8e7ceNGr1697Ozs7ty507t376CgoKdPny5cuFC2miEjI8PV1XXOnDmjR4/mcrlmZmabNm2SH4eWFnbqhBMnYp8+hahmENCrV68rV64UQkdcLh48iBMmYOXKoKcHAKCvj9Wq4YwZuG2bEv0kJtKAAXT/fh7zsNhYunOHBgyAlJRCCLWwwdzFVGnweDJ2//8puLm5qaqqLlmypKQDyRcWFrLTSaCtLdSpI1zy6NGjWrVqHTx4cPny5SEhIatXr64VHk4vXkjrgd69owMHlAoKFy8GS0vJdVpa0L+/4vqA3B3zAqWCsbHx3Llz3d3d3d3dp0yZIk3NoFz6iXLlsGFDqbWGhjhpkhK9eXom7d4n+FMn/RcAAI9Hnz/D3btgZMTZtQtXrJCtZgCAQ6NGOaqolBX/AmZm0v37tHo15aBIRDhrFufKFZw1C7t1w65dcfFivH4dR4wQ6URXV7dly5bSMrRyuVzZKRKEFQziagYB+veFAr55U5ZeKiSEDh0SKQsPD2/WrFndunW/fft28MKFGhUqiB8ncGIQli94R0SIp5zwjoh4rqWVe/1VxNVDTU2tZs06APAhwF9GM3H27t3bpk2bmTNnHj9+nKkZGAwGg8Eo5TBBA4PBKDE4HM6WLVuWLVsmUn758uUZM2aUSEgMxh9DfDz16UM7dtDbtxAWBmFh9OEDnDxJvXvDR1nroIxSRVhYWGxsrIwGfD7f29u72OJhFAQOh7Nu3To3N7ckKVnYZSAxM4U0WcPbt29r1ao1fPjwf//9t3nz5nXr1r1//76yI9atW/ft27e5D4/VxCnlsv8++xMOKrwCWEpoYwTVtAEAknlwQVIycYZS4Pz5nLNncdAgdHSEFi2wa1fO3r144MAfZgXEKGk4I0aAoaHU6sLIYJIuL9F7htwVXxGMjXHcOM6mTbhuHXbponRy+sJDU1Nz5cqV/v7+FhYW/fr1s7Kyql+/vqmp6dIlS7q0aRMaGnrq1KkhQ4aUUcxofebMmdHR0R8+fFixYkVISMj8+fNnz55duXLlwMDAon4i0mjfvv2jR4/kvoMKweHgzJl45w7nwgU8dYpz8SLeuoXjxinVB82aRR8+SK56944/f34hxFno2NnJrkcdnUJXohQ/HA7n+PHjZ86cmTt3btofqM/AWbOkpoQwMIBx43I1iFlZWfPnzx84cOCqVavu37/fsWNHjqDq7FlZDv9ZWXDvnnIxVaqEy5ahtbV4PDhggHL6gLyaBmkGDMJVyqkZAAAAN23CevUkSCr19XHoUGjdWtGO0tNp2bKUtGw3F+00IaHSr1904QI8eSK/j7S0NRcuzJGWhygzE27dAmXPbGXKoJsb7tiBO3fiqFHSLGF27tzZpEkTcU0Dl8t1dHTcuHGj7EH07vEF/xSJiCLl3U/7i+oGdu/e3a9fv7lz5+ro6ICKCrRrJ8M4RMSSQSBryP1HWlowYABoaIAyrh425WwBICUlOSUlWZH2WVlZEyZM2LJly6NHjxTJ8cRgMBgMBqPEYYIGBoNRwixevHj79u2cvFsJt2zZcubMmZIKicEo/dDYsfT6NYgl0aTAQJo8GVJF02cySicqKioceRupVUtuNYWhLJ06derQocOAAQMES2gSZQriiDeT5tyQO8r8+fP9/Pzu3LkTFha2dOnSoUOH7tu3T6lQy5cvL+LTvtwOR+bs1lv+hf4snwMEGGaRPb17JVqh/XAMOdja4r//4vHjnBMncOdOaNaspAMqCZKT6eJF+vdfOnAA8mazZihEnTrQpo209QysVw+dnQs4goGY37WyDUo5ZcuWXbRoUVBQ0ONHj3Z17+7XsOFTLnfE4cPaXbrQiBEQHKxIJ9+/fz9x4sTRo0c1czRJS5cu/fbtm66ubtWqVUeMGFEi3nj6+vqVK1d+IX3fudJwOFC5MjZtChUrKn1sQgK9fi2rga+v7JzxJQIOHAiSfNp/U6lSQQx7Sg+mpqZeXl5BQUFVqlQ5dOgQT2aijVJHs2Y4axaI544xNcVx47BXL8Gj+Pj4jh07vnjx4vXr1z179szTMj5ezhByG4iBHTrgxYvQpw9Wr442NlilCrZuzdm9G5cvV+h4Pp8uXqRx4/jDh9PYsc9nz/Z5+lRQ00ASgiofH598qBkAALS08NQpHDoU7exAWxu4XDAyQgcHXLMGZ81SvBs6cYKCglLUs7UIeQQNABAfTzt3yu1k94oVDioqDdXUpDXgf/9OCggj8oGGhoaHh8fQoUPLlSsn+AnJ4XDKly8/YsSImzdvFuZvRj4f5NpLiE1EPH361NzcPPchzp+PLVqI3wPk+jFITDMBAKCvzxkwAMeNgydPfn94PDzkRq2mmp24NjMrU3ZLAEhKSurZs2dwcPDjx48rV64suVFICF2/Tvfvy8oaw2AwGAwGoxhRKekAGAwGAyZMmKCnpzd8+HDhuYkJEya0bNnSVK5XLYPx/wfduiVj1pU+foTNm3HevGKMiJFPLCwsTExMIqXvgFFVVW1bEmbXjHzz33//DRw4sEOHDofEjFglIiO1BE21F9Ti5o/CcofevXsPGjQo+3DE7t27V69e3dHR0draukOHDgrGWbZsWfEP3uqK+CCWglMhLhMOhkOuZ8MfQZcyMOcTAMCTeOARcFliBEZB4PNpxQq6cwdCQwWWy7RlC9aogZs2gYlJSQf3J8FZv54yM+nhwzwpsTQ0sEED3LOn4BlMBgwYcOvWrVQpOk5EbNKkSQGHKBXweDYrV5Z7+DB31y8BwOfP5O+P8+ahyNqnGBcuXOjRo4eItsPc3PzFixenTp0aPXq0u7v7woUL5xe7CUGLFi0ePXrUtGnTYh5XHHr2DH78kNUiLAzevIHS9nEyN8d27ejkScnO8NbWuHhxscdUVJQpU+bs2bNPnz6dPXv23r17Dx8+XFFMufL8+fMrV668ePEiMjLSxMSkVq1aHTt2dHR05ErfJl48oLMzNm1Ka9bA58+Umorq6lCuHM6cmZvaIDo6ul27dq1atdq4caMErbPc+PP3BE1NOZs35+fA4GByc6MPHyAzEwSno9u34cABnyNHoGpVifvp86ljEEZdHVetgqwsDAqCxESwtJSaNUMGT54An+9l30jwyDQxWrSBAlmK1u3Zc1aaPQMAAGBWFgQHy/CN4PF4kZGRkZGRKSkpFSpUMJMtS8qLpqbm4cOH4+Pjb926FRwcXKVKFScnJ10pjg75h8NBPT05igYh7YKA8uXLf//+/fdjLhcPHYJVq+DuXfr+XfBpEeAdESFQMwj+K5A4oIoK2NqCpSWOHQtaWg0aNfrd/udPfpcu2KULzp0r484hNOwbAKioqOjp6smO/cePH05OTq1bt960aZPk84OnJ61bRyEhgiREZGaGVarg6tUg7mvCYDAYDAajGGGCBgaDUSoYMmRIXFycm5tbbkl0dPSUKVNOnjxZglExGKWUc+fk7BJ7/ry4QmEUCA6H06RJE38xx85c7O3tu3fvXpwhMQqIiorKqVOn1q5dW7duXVjkBQBv376tXr26xMmyXDWDNBcHiZqGyZMnizSzs7M7ffp03759nzx5Ur58eUXi1NbW5vF4aWlpGhoauYXqHJhhixM+EAC4R9CUcn+SKMBaAyzUITwdUnjwORUqyZpqZjBkQkSjR9O9eyC8bT0mhh4+hAED0N1dqnk4QxwVFdy+Hb286NAhiopCPh+MjKB3byykS9uAAQN27Njx6NEjibXVq1dfsmRJoQxUstCiRXT3roRF6/BwWr0aq1aFKlVkHH7p0iXhH1nCDBgwoF+/frNnz16+fPmaNWumT5++dOnSQopaPg0aNLh8+XKxDSeLqCjg82UpbHg8io5W4qIYHw/h4aCrC1ZWBRfuyABXroToaHr4UMSeDa2tYdkyKPdHKRMVoEmTJp6entu2bWvSpMm4ceP69++vp6f39etXDw+PU6dOIWLfvn3Hjx9vYWHx8+fPFy9ezJ49+/v373369OnatWuTJk0KZNny4QOdPk3R0ainh336QN26yh1erhzu2AEA4p+G1NTUzp07d+nSZdWqVRIPJbkr98V5VYqIIFdX+vIlT2FWFvn5wejReOxYIWgXZKCiAvb28OsXbdoEvr6UlIQcDpib46hR0KKF/MPT02N0ja7V7yh41PXFLfEGsjv4+vVrQmpqAzMzWS0R81in8PmPFyy4cunSy58/wzIyYrKy4rKyypiYmJqaampqfvr0ydnZeePGjWrSLR/EMTAwGDBgAACkpaV9+PAhJiYmKirq7du3/BojORZyMtEoSt26hrOvA0Cci6TTiLExiuVoGDx48LRp0/IUcbm4eDHMnYu+vvyDB+HmzdwagYhBWNYAAJCcDAEBMH26SDMAgJAQ2rePfv6UpsIJDfv25JknAFSpXI3DkSXxCQkJad++fe/evdesWSOxAR07Rhs2QLSQ3iUigiIiYNAg3Ls3V4fEYDAYDAaj+EEAWLx4sXgOewaDwSh++vXrd/bsWeGSW7duOTk5lVQ8DEbphAYMkO1jiZUr4927xRYPoyAkJiY6Ojq+efNGvMrExGT79u39+vUr/qgKnYyMjOvXrz948ICIWrZs2aVLF3V19ZIOqmhJSEgwOPgDAKru6R0WFta0adO2bdt27969ynU+CCkVBH/7+/s/fPgwKSlprnoPENM35KoZZOew2L59+759+7y8vLRk7hvLxcLCwtfX1yKvB/IvHlTwolQeAMCrxlhBU7lnXbJ0e02ecQAAZ2the+OSjobxx0K7dtG6dZCRIbEWmzVDd/diDokhg8jIyM6dO798+ZLy+mPb29ufPHmydu3aJRRX4REZye/aVYZ/ALZpg4cPS6v98OFDy5Ytv337JixfEycjI8PZ2fnSpUv29vb3798vHpO8d+/eOTs7y5B1Fh/e3vzBg2WtUGprc86fh2rV5Hf16BFt3kzfv0NSEqipoakptGqFc+aAShHuJqJTp+DMGfrxA7KyUEeH7O05CxZIyHHwFxESErJ+/fp79+79+vXL0tKyefPmffv2rV+/vnjLz58/nzlz5vbt297e3mpqavXq1bO0tDQ1NeVwOPr6+mpqarVr127VqpUsF4eEBJo0iV69+u00o62NNWrg1q3im9TzweTJk2NjY48fPy61RUAAf/Bg+PlTcq2uLmfXLnB0LHgkikAuLnT/vrRabN4ci3pHyocPNHkyBQbmyYmgrw8dOnDWr5etH+JPmvQfz3Jp/7kA0OiT780VvUUaYLVqeEtM5SBESEhI0yZNvleqBJ8/S21kacm5dQv09RMSEo7u3r171aqs1NQBmppN1NQsuVxjDqeMnp5Ks2a4cyeoqSUmJrq6uoaHh+/Zs6dmzZpynz0RCeQ7Xl5eOjo6nz9/trKyMjU1NTY2VlNT8/f3D1rtBar5/JGV0Pr3q6d/P/vllSBo4HKhd2/Oxo0ixVlZWcbGxtOnT09KSuLxeG5ubnlk1snJ1LmzqBQGAKTknvgtZRBGWxvXr8euXUWKX772OXp8f3JKMiLOmbHYrkIlyc8QIDAwsH379rNnz544caLkFl+/8vv3F1xzg430fSxNm32LsE5IElRi9ep49WqRns8ZDAaDwWBIZPz48bt27WLXYAaDUYrYsWPHw4cPo6KicktGjhz58uVLE+buy2AIIzdBZiFm0GQUMXp6elevXu3Xr9/r16/T0tJyy+3s7BYuXPh3qBmOHz++Zs2awMDAjIwMANi5c2flypVnzJjh6upa0qEVIQI1AwC8f/8+Li7O09Pz1q1bbdq0gZkeABAcHCzQNNypEdq27cRPnz516tRJT08PLAEAvLy8mjVrltuVNAWDCBMnTvTx8Rk+fLi7u7sEv2IxDA0NY2NjRQQNWlxoYwjXogEAPGJgjJWCT7dUYJ0zfxsheSWawVCMS5ekqRkAgPz8MDAQpKVbZhQ7pqamjx49WrBgwf3796Ojo/l8vpGRUd26dTdu3Ghs/Dcom+jUKdnZEOjzZ8zMlHjvl5CQ0K9fv1WrVslWMwCAmpra+fPnw8LCWrVqZWVltXTp0mLIQFGhQoWvX78SERalh4FC1KuH5crRp0/S6rFcOahaVW43tHMn7d4tnG2dYmMhMBBev8ajR0Heu5BvcMAAGDAAASAtDTQ0SvrVLA5sbGy2bt2qSMsKFSrMmTNnzpw5fD4/MDDw27dv4eHhkZGRRJSQkJCenn7y5EkiunnzpuQ5h+RkGjiQ3r3LU5iSQt7eMGgQnjpVQHcEPz+/s2fPfvjwQVajKlWwe3c6ehSEfilko6qK7dsXm5oB4uLoo9RcaQBAHz9iRAQok0NBORISaOJECV/VhAS4cIH09FCmK8/VXmPW8LIv38PvnxBvQJUry/762NjY2NjaLiNazOEgny+xzfcqVe6dP3/t2jUPD4+OOjr/qau31NPL021KCt25A1Om4M6denp6Z8+e3bVrV/v27Rs3buzq6tquXTttbW3xbgMCAhYtWvTp0ycicnV1nTp1amJioq2t7e87eR6vd8+efnvna0zYIPNJyCdXzQAAgJhHO6KhgY6OuHZtbgEReXl53bhx48aNGxoaGt++fatatWpiYmKzZs2eP39uZZXzW0JHB6ZMgRUrhM+QAryjo7FjR9y5EwDozBmaNUtyGh0ASEmBI0cgR9DA5/PevH11++6NoOAAQUm/PoNkqBni4+O7dOmyZMmSESNGSGtD//6be83d3LhWBpdz39aizo/ocb7+AEABAXD6NObk/mMwGAwGg1HMMEEDg8EoRZiYmKxfv36YkHldaGioi4vL9evXS36ei8EoPdjZwcOHshoU3SwSowiwsrJ68uTJsWPHzp8/n5iYqKqqWqtWrblz5xoZGZV0aIXAtm3bli5dGiM0dZWZmenv7z9z5szY2NgZM2aUYGzFgECLYGho2KNHjx49emzfvp3zXwAANGvWTEdHx/zXr5mmptOnTx80aJCKigoArN/8EQD69u27ePHi8ePH57o45NL17iyYekXacLt37+7SpcuoUaP27t0rN2O0kZFRXFyceHlbI7wWTQBwP47GWP1JF1+THLPeaCZoYOSbyEiKjJTVICGBLl/GmTOLKyCGfDQ1NTdu3AgAycnJGRkZf8fVMxcKCpLTIikJoqIkbscfNmxYmzZtRo8eLfXYwEDatAlCQyk9HXV0LGrV+vTy5cr//lu6dOnmzZt37drVu7foDuZCRFtbW0dHJyIiwrwwtrkXCBUV6NsXNm8WSdyQjbY2DBwoP3OEtzft2SO+Vgd8Pnl7w/TpgowDShAfT9u2wcePgncH2rbFgQNB9sW9yDQTfwEcDsfe3t5ekl389OnTZ82adejQIfEq/sKFIKJmyIGCgmDmTDxypCBRLVmyZO7cuXJzYeCiRaCiQhcv5pE3mZhg+/b4zz8FCUAp6O1bqUYRAqKjyccHu3UrogD4K1eCNOFRZiZdv47jxkHZshLrD4XDdG5NHgcAoFx0aE9vsdtpa2uOAkKuc+fO9evb93pS0kCiyioq6ohZROE8XnBW1oesrJcA6TdvtkpP79at254WLQz++0/yqYOIHj9GX1+oXx8Rx48fP3z48OPHj2/dunXo0KEODg4NGjSoWbNmxYoVbWxsLC0t37x507Fjx8aNG69du7Zdu3Yik2N0/TocPEhhYXtSU+t+uBPTuLNK3bZyn4g0hNUMCQ1SaMQIePkS4uJIVRVNTWHAAOzVK7fB9evXZ86cqaqq2r179y1btjRp0iT3B0hmZubGjRs3Chk5YJ8+wOHA1q0UFPRbJFG2LHbogMuXZz+8f1+qmkFAeDjx+Z+CA3xfPvd96Z2UlCgo1tHWGTzQtX7dRtKOI6IRI0Z0795dhpoBACDHQ+K7nk4GN1sg/q6s8cYmDkjk8jawzL17wAQNDAaDwWCUEEzQwGAwShdDhw49fPjwvXv3cktu3rx59OhRFxeXEoyKwShV4KRJdOsWhIVJrtbXx1GjijciRkFBxKFDhw4dOrSkAylkwsLC1q9fHyM+uQ8QGxu7efPmPn362NraFntcxYFwUolccucfw8PDAwMDNTU1bWxsRI4CgC89nnTu3Pnr169gLmpikZmZKWNQdXX1S5cu9erVq0WLFtevX5c9P25gYJCQa54sRLucLc2ecZBJoPrnSBpM1BCAAOBHBmVnqf70ic6fh9BQMDfH3r1Z1luGfOLjJa9oCiPkJcYoVejo6JR0CIUPamqS7BYqKiAp09Ddu3cDAgLOnDkj7TjavJmOHMn9PBMA+PjA/fsL//13+vTpw4cP79evn62t7fbt2zt27FiAZyBEVhbt3AkPHlBCAiKCiUlFQ8NXr16VvKABACdMoOBguHoVfv3KU6Gjg717owKeUrRxY56c63nqiJ49w9BQsFLU+IjOn4eNGykkJPshADx4ACdP4vbt8JfeOJUgixcvtrW1TUpK0tXVzVORlga+vjIOJD8//PlT2gq6XAIDAx89enREEUkEIs6fjy4utHcvffsGRGhujiNHQsWK+Rs6n6SkgBRbgt8kJRXd+PjmjazzYXg4HT0qrjjkE6wNodU5uQ4qxYae/ae/RmbeFDMWFjh/vmgOkbQ0QIS8afLMzc0fPX589cKFG8uXe4SEZKSlcQHMuVw7ff1B1auv37DBLidzBA0YQDLu2+Pj+YcOcXLypGhqao4aNWrUqFG/fv3y9vb29fW9f//+gQMHvn79GhUVlZWVNW3atHXr1ol3Q7Nn09WrgpfdCOCAnl6Hf121971GXaW1fXmMGQTo6ODSpYI/RX4Q8Hi82bNnX7x4cceOHR06dBDvbcCAAQMHDtyYNzMF9uoFHTvChQvg5QV8PtjYoItLriAv94cST8qp8ouB7jNzw1fzJiXk6BgAQEtTq6VjW6d2XXS0Zd0D/PPPP1FRUadOncoTj5A0JDtxVc5NYLjeb5+MLA4GlDEAgIc2Fn3k3iUyGAwGg8EoMpiggcFglC4Q8fDhw3Xr1hVOPLFixYohQ4YoYqDNYPxfYGKCI0fS5s2QmChapaaGnTpB8+YlERaDIcqyZctCcubixQkNDV26dKnE/XB/BxJTReQWStwjKKB8+fJeXl7du3cfbBt24MABNbVs54G7d++uvpole1Btbe2rV6+2b9++SZMmR48elZhPWoCamlqGJF99Gw0orwlfUiGZB17x0MpQ9oCliAqa2X8EpAAkJJCbG716BTkuFHTiBDo44JYt8Fe40DOKClNT0NaWsx5ToUJxRcNgADg5wZkzMtKgoIkJSJKvbd68ec6cOapS0pDR0aO0d6/4nSR9/gwzZmidPHn69OkfP364uLh06dLF0NCwdevWmzdvtrS0zP8T+fmTRo4kPz/B7lsCgI8fp/B4cwcP7hwRIbJkWCJwNmygBg3gxAkKD4e0NNDURAsLGD5ceDuyVNLT6ft3WQ2ioujUKVTMmIru3KEVK0TlEVlZ9PYtjBiB586BofRrc1IS3bkDQUFgZoZOTn+Dbdu7d/zDhzEmBlRVoV49HDIEJBnyFwQDA4OGDRvev3+/e/fueSrev5ed8AWiosjTE/ObIW7Dhg0TJ06UmF9AMlZWuGxZPoWmmZm0bRt4eUF8PHA4ULYsDBmCktahZYBVq5KBAcTHS22hrY05y/mFz69fJEmJmwcxS5s3STA1kF7mnOrq6cHpOkZGT5uhry9FRwOfD3p6WKECLl78W/aalESrV8OLF4Lh0MgImjXDGTNyHVAQsVvv3t1694a4OLp1C0JCwNISO3QAkawlsbGyg0VJEigtLa3WrVu3bt06tyQjI6Nt27aJ4j/8AWjrVrp4UViI2UZdfVJ8/I5VQ7VWXgAVNfFDFCehtdTPGhENHjw4Li7O19fXUOR09PQp//hxjI2tyeVGfP0a9f69SbVqeRpoauKgQbJNDrihocKaBj4HfSxM79hZfdfTAQBISgQADodb1b56owZN69VpmPtbSYRcvcKFCxd27drl7e0t7ZooHJ7g//ZRcRwifl4zDJNfqcwIh8FgMBiMEoQJGhgMRqnDysrq8OHDnTt3zi0JCgq6fft2oe0NYjD+fHD0aFBTg/376evX34aNFhbYtSsuXFiioTEYvwkMDJTdIDg4uHgi+eMwMjK6c+fO4MGDe/Tocf78eU1NTQBIS0tTV2DJR01N7eHDh+7u7t26devQocOsWbOqV68u3iwlJUVL0qZeAOhUBnZ8BwC4HEWtDP8Yi4aaOfuyXiZS5qDB3Ldv8lQnJJCnJzg745kzEhf/GAwAAAMDtLKiiAipDcqWxR49ijEgRmnn7t27mzZtCgsLy8zM1NPTa9as2dKlS5VYoZQHtmwJVaqQFNN7UFGB9u3Fi799+/b06VORrai/SU+Hgwcl6GIBAIC+fYOlS/HAAXNz8zt37sTHxy9dunT//v3W1taWlpZTpkyZPn260kLzrCwaOZLevBEp7svlzkxK+jx8eIWTJ5XrsGhAZ2dwdsb4eIiNBWNj0NdX9MioKEhJkd2Evn1T6IKalQXr10sze6BPn2jRIs62bRIPpEWL6OFDCA0FIiCizZuxdm3ctEmJJ1KqSE0lNzd6+hQSErJ/7dy8CSdPwpQpklUmP3/Sq1eQmYk1akD58koN1alTp2vXrokIGigxEWQ6YwHIX7SWRkJCwpkzZz5+FHXzKhK+faOxY+n9+9/+Ch8+gI8PtG6NW7eCisIzw+XLo40NSRc0oK0t1Kgh9fDQULpyBcLCwNoau3WTmChHFioq8jO/COVkSebBys+0Jwx4Ob+V2xrB0RqozdWG9eshKwtDQiArCywtQdjd5/NnGjOGAgJyCygsDPz9wcsLDx8WlSwYGqKzs9Rg5J4nFTuRqqmpNWjQwNraWrQiPR3OnRO3lVpnYPDt3YNrKwdrLjgGqvnRismQMgi4cePGx48fvb298/ww+fWLJk4kb29IShJYpTUCeNyrV083N5w4UakAhNUMb82Mz1Szi9TO1hlwAKtWrVGvbqM6tevLtmQAACISaBp69erl6+trIf0jR7kzKjY24O8PAPrpGW0+h3nYWQEAElWLimv2/We9nzEw2lGp58JgMBgMBqMQYdudGQxGaaRTp06dOnUSLpk7d24q83ZjMITAYcPw+nVcvBi7dYPu3XHKFM6VK7hokfyJHgajuEhPT5fdIC0trXgi+RPR1NQ8c+aMiYlJt27dBC/U+/fv7ezsFDzc2dn548ePlSpVateunZOT04kTJ4QTTMTExLx48aJWrVoSj+1aJvs0cjESMuV4nZcirDXAWgMAIJGHj/l6EtvQx480e3axhsUoCmJj+TNnUqdO/GbNyNGR+vWjU6d+y/sKyNixUhf/EKFp079hxzOjMCCiUaNG9e3b99q1a69fv/b393/69OmGDRsaN278RmzlPv9wubhiheSVP0Rs0ADd3MRrNm7cOHr0aGmqNfLwoM+fZYxJgYGQc4E2MDDYvHlzUlLSly9fWrZsuWjRIl1d3RUrVij1JGjXLvL3Fy8P5/FSiLRfvQJvb6U6LFoMDKBCBeVEAHp6ck0mULEO6fFjki33fPdOwio7j0fDh5O7O3z/nn0yRISoKLpzh/r3B7n72ouOX79oyxYaNoycnWnECDp+HLLkeE1lk5VFw4bRrVt5giei4GBatowuX87TOCiI+vfnd+pEo0fThAn8Hj2oe3fw8lI8zD59+pw/fz45OVm4EG1s5HwMVFVRZPe5whw7dszJycnU1DR/hytBWhqNGUN+fqLZIlJS6MYNvrI3RdOmQZkykquMjGD8eMk/RZOTadQofvfu9M8/dPgwrVzJ79qVxo6FvC+4HNTUUNrQAhChTh3Bn5ejoIE37QzNVjNocGB+eTxdC7VzBQ8qKmBnB1Wq5FEzZGTQhAnCaoZs+Hx6947GjlXuTkN2tACkcLadtLQ0DTFjAPL0JElOeCoAJ4yMevpcT5nWmmLCFRwiF7lqBgC4ffv2kCFD8qgZ+HxydSUPD2GPq04aGudCQ2nbNtq5U/7AL16IFCSrqe6pV3V7gxoCNYNBWkbP8Ji1E+dMnTynRbNWctUMIoi71qGkzyrOnJmbRKbv++AxL943/R4x5uUHN+939cIjuSEhnOHDlRqXwWAwGAxGIcIEDQwGo5Qyfvx44Ydv3rwZO3ZsMYz7PgUaelPnVxSv2EwLg1GS6OjgqFG4Ywdn+3acOROKYUaMwVAGPT3Ji8qKN/g/h8vlHjx4sGzZsj169PD19d25c2c/ZWyN9fX1FyxY8PXrV1dXV3d393LlyrVv337RokULFy6sX7/+pEmTpG1UamoA5TQAAGIy4W4+dx6WDN1yNs4dajlQWht680aWWzKj9OPjQ716walT5OcH377Rly/07Bl/0SIaOVLRdTKZYMeOOGiQhEUsLhcbNeJIymDN+P9k9uzZx44di897PiEiPz+/gQMHxsTEFNpI9epxtm3DatVA2CvbyAi7dMEjRyTurr53756s64WPjyDvg1Ti4kAsgYKNjc2xY8dSUlLc3NxWrlxpbm7u4+Oj6FN4+FDi13NgbOxMXV2TlBT+0aOKdlU60dND2ffh2trYrZtCXXl6gmw9aEwMfPsmUkYbNpCXl8QXmd6/p2nTFBq60PH0pC5daP16unePvLzozh1auJC6dRPPCyAO7dpFPj6S149jYmDz5t8b0319ycWFnj6F3JyVcXH06hXfzY3OnFEw0nLlynXp0mX69OkkPGL58ii+LV4ItLGBJk2ES7KyslasWGFkZKShoTFs2LBY6f4NJ06ccHV1VTC8gkCbN9OHD5LreDy4dw/E1++lg23b4qRJEoR9JiY4erRkB6PkZOrfn27dAqGkohAVRdevk7OzuMGALBwdZbgaYPny6Oz8PQ0GvKWhfhSe8zVqbQRPGuIcW1CRt1JP27dLfa0A6N07unBBiWh796ac/AUSMDXljBmjYE+JiYkSfjS9eyfttkcd8aSx8Yrwj8lj62d6HJfbP/1Kyri4rcm/nRRRMwDA3bt3m+fNcUkHDpCvr0gzZy2ta2lpmUlJdOxYzKdPDx48+Pr1q4TusrJo8mR+XqHAZ0O9lY71XliYAoBWZtYAv6BV70M6Dx+rX126BUhePn782KtXLxk5/n4HL/ytr1QJx40DIyMAQIB64VHDXgfUDY8CAG5oqKCJRCUEg8FgMBiMYoAJGhgMRimlS5cuIjtHjx49OmfOnCIaLovgXTIkZsFIfwr4BV7x0OP1n7MplcFgMEolrVq14gpZv4rA4XBE5sIY4nC53CNHjtSrV8/FxWXs2LEtWrRQtgd1dfWBAwdevnw5PDzczc2Ny+WqqKi4u7svWbJE2iEI0DtnXeZ0xJ90NRxiluMt0aiLr10dyY1+/KBnz4ovJkbhEh1NM2aIby7H1FS6f59fSDeKOH8+rlqFDg5gbAwqKqCnh5UqoasrnjwpdxM24w8lOTn55MmT8+bN27RpkyLpkCIiIk6fPi3NiOjDhw+zZs0qzPgaNMBr13DrVujTB7t0wZEjOWfP4s6d0pJ5x8TE+EtyRMhG+qU5Gw5H2qohh8NZvXp1VFRU1apVGzdu7CbJH0ICkpZ1M4i8MzKm6OgAABai/kNZiMjdnQYP5nfsyO/YkYYMoTNn8uP40quXjPMD2ttDgwYK9SOyjV4cItE2fD7cvi1D0UWvX8OPHwqNXoi8fMmfOZOCgvK8mFlZ5OdHI0bAz59yDpf9jIKD6fx5AID0dJo7l8T0NwAAkZG0caPiT3zLli0BAQFt27Z9JnyTMHas1DRVWlrQr5+woujnz58dOnR4/Pjxq1evIiMjDQwMHB0df0p6pqGhoZ8+fWrbtq2CsRWIJ09kfahiYujgQaX6w5EjOcePY8eOaG+P1tZob4/t23OOH8dJkyS2p7lzpSXNobdv+QsWKDH0tGno4CC5Tl8fRo68la7T8DndzDmdlFWD/dXwogPaSdcV5OHpU1mvVVoaXL2qRLR9+nAaNZJsWaGqip06QZUqCnb148cPc3E7B5n2IQgwx9TUZ9rEKgdnp0xx5Pk/kdAoMz3L61LqqiHcITZN/S6+efMmU26OFYDz588DQKNGjfKU3rgBGRkiLU04nIoqKrMTEvq+elXRwWHJkiWNGjXavXu3SDNyc6MrV4TVxj6WphuaOsRpqgNAneiEZQFhba3t1A4ewp495YYXFxd39OjRLl26tGrVqkmTJq9fv5Z7COaFM3o09+1bbmioyD+RQ+R2y2AwGAwGo9BBAFi8ePGyZctKOhIGg8EQ5dWrV82aNRPJNDFy5Mjt27crkkRcKbq/podxoMEBVYSknA1LqyviOCvgsJ8qDAaDkS/S09MbNmz49u1bibU1atR4/vy5poytS4yS430KNHlOAKDJhc/NUEve4lfpoeq9X+GoCQAt3j+5vEZSYmMiXLMGhwwp7sgYhQF/6lQ4d05qtYkJ5/x5sLUttPF+/IDwcNDTgwoV5K8BM/5MiGjOnDnnz5//8uULn88HAGNj49q1ax86dMhKKI23CEuXLpU9i1KzZk1pl79iYOfOnVevXr127ZrEWnrwgEaNkmUDUKECx8MjjyGEJE6ePDl8+HBbW9unT58aGRnJaElOThL3PfeOiWmgpjZPVxcdHfG4/G3EhU9yMo0cSS9fgnAOLE1NbNAA9+4FKTk7JENEo0fT3bviy/BoY4NHjkCFCgp1c+0aTZwoy0LDxobj4ZFHyxIUxO/RAxITZXSLK1Zg8TqlU48e9PKltFrs0AH37ZN6cGYm39ER8q4givbQvTtu3047dtC//8pahO7bl7Npk0IRA/B4vIMHD65atcre3n7+/PkCFSmtXUtHj4p6O+noYLduuHat4FFWVtaePXuWL18+bty4RYsW5cp5BZKFu3fvigy0Y8cOHx+fg0oqCfIHtWhBErfF54Bt2+KhQ0U1fFIS38lJ1ltZrhznzh0lvmvx8TRuHL16Bb9+/S60tsaRI3HkyIbeFPALAICDMMICllRAvVzBSVYWEMk+rVGHDvT+vYwG2LAhyrgJESctjSZNoidPhBMxQJky2KkTrlqleKbIqlWrnj9/vmrVqnlKP3/m9+wJcXFSD1NTAy6Xn5p6NCVlaVJSmH0jbrUmqG8MqSkU95MX9Jr/7UOrxg369+/fp08fExOTAQMGvHjxon379jNmzKhYsaLELgMDA1u1anX27NmmTZsKl0v7mL3JzDz161cVFZXeXbvqHzny5cuXpk2bzps3b9KkSRyBbO7RI/64cYLTV65oYPT4wQSgQtQ/KLT1mEnQrZs09Z6AqKioR48eeXp6enp6BgcHt2nTpk+fPn369JHxMzNXkUAy5GsfPtDr16Cjg3XrgqWljAAYDAaDwWAUNePHj9+1axdzaGAwGKWXOnXq7BRLtrd///66deveu3evEAdK5cPDOACANP5vNQMAzAsiF//CSsjMYDAY/3eoq6sfP368iqTtR5UqVTp8+DBTM5RaqmlDdW0AgFTeH5Z1YpFBvOCPJ/aN/K0l2cxqaqLCW+IYpQ2UsekcAKKi6MiRwhzP3Bzq1YNKlZia4S+mf//+W7ZsCQ4O5uesicbExNy9e7ddu3YhktKTC/gg3ZZcQFxcXJLwClbxMnLkyJCQkBMnTkisxebN0c5O1vE1a8pVMwDAwIEDv3//npmZaWVl9eSJpO2/uZiYSCzeqK+/OSkpns8H6dqRIoXGjKEnT/KoGQAgNZU8PUnZdIeIuHs3Dh0KVla/1yn19LBRIzx2TEE1AwBgu3YoszFWriy6thcfL9+3PyJCwQAKB39/kplXgt6/h5QUqdUZGXKyogBkC0eePZPtaYEKGK7kwuVyR40aFRgY2KdPn1GjRjVs2PDAgQOJY8dytm/HJk3AygqMjcHSEuvXxzVrBGoGIrp06VLNmjUvXrx4+/btpUuXCpuTXbt2LTo6+sCBAyID3blzx8nJSfHACoT0HA2KNigA9Pw5hIfLahEWBgrsof+NgQG6u+PWrdi5MzRvjo6OOGoU5/JlHDnyWQII1Ay6KnC7Lm6ojHoqAGlptGoVdenCb96c36IFde5My5fnEUMII/e8p8CJMQ8aGrhvH2f3bujaFRs3hmbNoG9fzsmT+M8/iqsZiOjbt2/lypUTrahQAWXnU8jIgNRUDsAwbe1PZmaXIwKW3Ts01e/ygspq/3Wt63lgc8LP8Hv37o0bN87ExAQATp06debMGXNz87Zt28ZJ0kncuHGjZcuWa9as+a1miI+n48dp4UKSoqtwUFX9R19/mLa2nooKAJQvX/7EiRP//POPrq5unTp1pk+f/nXbNnExFgFoZGVN9H7X8uNnunNHopqBx+M9evRo3rx5derUqVy58sGDBy0sLHbs2BEdHX3hwoUhQ4YUws/MqlVx4EDs1o2pGRgMBoPBKCVIyLbIYDAYpYdhw4Z9+vRp1apVwoXv379v27Zt3759t2zZIsF5T3k0OTDIDE5ImuS5EgUbQmCiNWgyARiDwWAoT40aNR48eODm5vb69evo6GgAMDY2dnBw2LJli4WFRUlHx5BFVxPwTwEAuBpN3Uz+GLeiQXXML+3zvlmxEY/DXTpg3pn1w0QaYLlyULduicTGKChpaSRzCzIAyN7Ry2CIsH379mvXrknMHBEQEDB06FBPT0+JB3LkLQFyOBwVlRKbb1FTUzt+/LiTk1O1atVq164tWq2iAjNmwJw5EB0tfixWqoTLlys4kKmp6efPn/v06ePo6HjhwoVu3bpJbtevH/j6ii8i2qqodNbQOMDhzBw3TsERCxE6f1486fvvWh8fuHkTO3ZUokcuF5cvx+nT6fp1+PgR9PWxY0eoXl25sNTVwdUV1qyR6LiA1ta4dKloqZkZ6OpKzOvxGyn7rYsIevxYtmME/PwJnz6B+IdTgLY26uqS9GwR3NBQ2LOHdu+Wr+SQtnQtHVVV1VGjRo0YMeLGjRv79++fPn1669at+/fv36ZFi7IqKmBgABoaERERvlev3r59++rVqwYGBhs3buzUqZN4VxoaGidPnmzVqlWtWrXq168vKCSihw8fiu/cKCpMTEAsT1MeFFbb5IefP+VkUeHx6OdPZe8y0ckJnJxEjjr6I3srSh9TaKAHAACRkTR8OPn758ZAYWHg5wdPnuD+/RJWqc3M4M0bWQPb2CgZKQAAtGjBadECBCbJyhMVFaWtra2trS1ehevWweDBJF17l4sKQEcNjY4AkJjIadUKpOSwq1OnTp06dSIjIxctWrRt2zbhqjVr1uzYsePcuXPZagYej5Ytozt3ICxMoRw9ZmaC/7du3ToiIiIpKenjx48XLlxoePHifzo6A7S0UlV+K4EMU9Mne7+zTEoRPH/hblJSUm7cuHHhwoWbN2/a2tp26tRp+/btDRs2VOSCK3BlIKJ8JIzIPVbZAxkMBoPBYBQibIGOwWCUdlauXLlw4ULx8rNnz9aqVevSpUuFMsqOqrijKupK+hG04jNV8aJlnylJahJPBoPBYEjFzMzs9OnT/v7+z549e/r0qb+//9mzZ/9iNQPdukWurtS9O3XvTiNG0O3bJR1RPulSJnuy73o0pMnL6F2KQFykG8Xl8wDAo1bru7Va5anV1IR+/dhu+z8VFRX5713JLSH/qaSnw/fvEhe2/x84cuRIqvQF0Tdv3jx//lxiVdOmTWWviJiampasC5GDg8POnTu7dOki0UwCnZxw4UIUWZxTUcGaNXH/fpCZP0Kcc+fOjRs3rmfPnlI9IXr2xKZNJe5I7qWnd1dTE8qXV2rEwuHiRVnL4SkpcOpUfro1MMBBg3D5cpwxQ2k1AwAA4NChOGqUuK0FVqiAGzaA+EZtKyuUbXFhaYnt2+cjkvyTmSmnAZ8PGRky6kmBlw4ROWfPymmkVN4QITgcTpcuXc6fPx8SEtKrVy93d/eqtWoZV69uVbGitrZ2zZo1t27damFhcfHixZcvX0pUMwioVq3a/v37u3bt+vjxY0FJRESEmpqaWc76bpHTqROoqUmttbTE0aOLbnCsWBFkZwvV1JRjGKMYl6LgzM/sv13MEQCAz6fRo+ndO1FFBRH5+9OYMRKyw4wfL+vsZ26OkycXPFRZREfD27fw+bNwzCEhITbShBQ2Nnj4MNauncfDQMbbDQAJCbRnj+woVqxYce7cuddCzhnLly8/efKkt7d3tpqBiMaOpaNHITRUITWDsTG6ugoX6OrqNmjQ4J9//rnbtOmchIR9HFjb4rfaeI7Xq2w1AwDw+ZmZma9fv965c2fPnj0tLCz27t3r6Ojo5+f34sWLlStXNm3aVETNgDnID0wo94QibfKhhGAwGAwGg1GIsOkeBoPxB7BixQpra2s3NzeR7VPR0dE9e/YcN27cxo0bCzhjiACDzcBBB5d9psfx8Cuvw2VCFmwMgfORdKYWVs7nlAiDwWD8X6Oqqlq5cuWSjqKISUuj8ePp6dM8LspPn0KTJrhzp5z53NKHgy5U0ITPqZCYBdeioY9pSQekMDWcuw097nPIoj4ALBi4yNH/sSovCwBAWxu7d8eS2AfMKBxUVNDUlL5/l9oAERo0KMaA/nDevaM1aygkBBISQE0NTU2hXTucMuX/RxQSHx8fFhYmo0FiYqK7u3vDhg3Fq4YPH759+/aAgACJB3I4nHbt2hVOlAWgd+/eqamp7dq1u3HjRq1atURqsU8faNsWtm6FgABITQVdXWjTBgcPzp/ka9u2bbq6ukOHDv3x48eMGTPEG+Du3TBlCj1+DPHxuYWRZcrMDQ0dP2FCPkYsBGTknlewQZGB06Zh5860aROEhWW/Ow4OOGMG6OpKPmDIEFi+HJKTJVRxudiqFejrF2nAImC9eqSpKUsvUqYMyFzG5ixaRK9f05cvEupEPqIcDvfbN8GfPDFhB9nZia9A5q5KKrLfWl9f38XFxcXFBQCio6MzMjL09fUlbpeXRrdu3Y4cOdKvXz83N7cBAwa8evXKshgd7NHVFW7fJolJYTQ1sX9/KFu2CIevWxfLlaNPn6SGV64c1KhRwEE2f4Nln4lPAAAOulBPDwCATp4kPz9ph9D793DwoKiYo1497NqVTp8WTUMDADo6OGRI0SXHoRs3YNcuCg2F+HjQ1EQzM3B0xPnzQUUlJCREQr6JXOzs8PJluH+frl3DpCQwNoagIHr2TNZgMi98AGBoaPjPP/+MGDHi0aNH2trau3fvPnr0qJeXl6lp9o8BOnCAHjwQV4RIhsuFNm2gUiXg8+HHD/j1C6ytcxUYNcqV21m9yun61dXUf+swghKSfvL5nzIz32Zmvn38OEBfv0KFCg0aNOjfv/+hQ4cMDAxkD5jrwYCI4t9xcZ8GJlNgMBgMBuNP4f9lqoLBYPzpjBkzpkmTJuPGjRPPz7pr1y5PT89Tp07VKPAv4Ro6cKYW8gh8EuH4DzoeATyhnz9fU6HbK7pUG+2VmL5gMBgMxv8LNH483b0rulEpOZk8PGDCBNy/v4Tiyj8DzXDVFwKAA2HUx/RPmuxb0K/BOa/MJFAJsKx0qMuY0T4X0Nwchg3D3r1LOjRGwejYEd68kTaHjnZ2OGBAMUf0h0InT9KGDfDz5++SyEj4+BGeP8cjR/44AVb+iI2NTRNftcpLtBTvCl1d3WnTps2bN09iovEGDRosFc8LUBIMHjxYXV3dycnp7NmzzZs3F602MMBFiwprrNWrV1tYWEydOpWIZs6cKVqtpoY7d+LLl/xDhyA2FomgXLktiYntOZwpU6cWVgzKIS9viPwGRUqVKrhrl4JtceBA8POj8+dFNQ1cLjZrhitXFn54smnYEG1tSZI7iAAsXx6MjWX1YGKCa9fC7NkCTQM3NBQEegVNTXR0hJx7KkpNpa5deXy+oMHvZgKsrDizZon3LbzeCcrYyJcpU0b0iSjWg5OTk4+Pz7hx4/bt25eUlJSUlBQZGZm7PFy0cDh44ABMmEA+PpCU9Lvc3BwHDMDp04t2dBUV6NkTtm2TrG7R0oK+fQvyRUviwYC35BWf/bCSFhypnnO/evOmLBeQrCy4fx/E3Clw1SrQ1aWLF/Os+tva4tChOGYM8Hh04ADcvk1xcYgIxsbQtSsOHizRfkZxaP16Onz4t9grI4MSEiAoCN69w2PHZDk0ZAeN2KYNtmmT3ZuLi5zxZJqjCHB1dX369GmLFi3q1Klz586d+/fv5/m4XrwIklI1SUBbGx0dcdkymj8fnj2jmBjIygJ9fbSzw0WLoHLle/VqXdbKUsv7Ak6Ii7PgcsurqDTX1Z00d27NceM0cgQQSqmRQEjTICPfRG6htD6VHZTBYDAYDEYRwQQNDAbjj6FmzZqPHz8+fvz4zJkzfwpNvwLA+/fvGzVqtGXLlpEjRxZ8IC5CY31orI+uFjDpI/kL7bONyIB2L+mSAwpU/wwGg8FgCKBbt+jZM8m2q0T09CncvYtt2xZ7XAViqDms/QqZBI/jwT8ZquuUdEAKY6oGM+1UlwQTAKweMLvPKrcyBkyN+DeAo0fDgwf05ImE75qREUyenG938f8vPnwQUTNkk5VFT5/CjBmYN3P230rZsmV1dHRiYmJktCkvPRXC2LFj09LSNm/e/PXr19xCbW3tBg0anD17Vr3UiEL69u2rr6/fp0+fM2fOODo6FulYkydP5nA4bm5utWvXluxRUbcup+5vX/FHLVosW7asSEOShewFdQDxpA+lGVy1CmrUgKNHKSwMEhJARwfNzKBtW5w9uwQSLXG5MGYMLFsmbMjxG3NzlJRTUpTGjfHCBfrnH+7Gjdm9hobyT53C/v1zBQ2goYGrV5ObGy9HzQC5soY6dXDqVJCS40xkf3buOmX+9morImuwsrK6evWq4O+lS5e2b9/e09NTv3icM7S18fBh9PSkkycpPh45HLCxwXHjJKQvKQLQzQ2CgujmTVFNg5YWdO2ab9+sDD4c+QHLgikxx1yzuQEcq4GGqjktEhPldJGQIDnguXNx5Eg6epSCghAAatXCgQNBXx/i42nECHr1SqCqzH6zfX3hyhXcvx908nmXTHfv0pEjEr4pPB55e9OsWSEAdspk5SA9eXNVioW6Z8+e8+fPf/v2bc2aNSbCJ8OkJBK/fxBBXx/NzcHUFAYOxGbNaMAA8vP7feeWmEjfv/MDAy/273Ez+D0gqmfxhr0J2JdztE+Oawi2bIlCijfhr6dE94VcJAoXQPpXVdBeWYUTg8FgMBiMYgYBYPHixSX5G5LBYDCUJDo6etSoUZcuXRKv6tWr17Zt2woxNXsmwa5QWPuVEoW2AiJAdxM8UlA/CAaDwWD8PZCrK3l4yGiA7dvjgQPFFk9hMcKfzkUCAAyzgC1V/iSThgw+NH5OwakAAP3Kwr5qf07wkZF05Ah9+YJ8PjRogP3753uW/O8kLY2mTKEnT4Rn/7FCBXBzwz59Si6sPwlycaH796VWlynDuXABbG2LLyBxiOj6dbh0CZKTQUUFatbEMWOKwjO/VatWDx8+lFZramr67NkzGZoGAPj58+eaNWs+fPjA4/H09fUHDx7cq1evQo+z4Ny/f9/Z2fnWrVu1a9cu6rHat2//4MEDf39/2ammUlJSTE1Nv3//biQjaX2R4unJHz9e6qqngQFn/36QlHCktBMaCj9+gIEB2NmVrMkE7dhB+/dDZKRwIZYrB/PnY5cueQrlyQhElhhFN0wHBtKCBRQUxH39+vchDx+CPAWPjI3XCi5tCkeu1Dqom5ubn5/fjRs3So/4qUihw4fh9GmKiIDkZNDWRgsLGDgQBw/OX28XImFJMIUIOew4GsK5Wqgm9HmnPn3o+XMZnWC9enjxoqJDElHfvtI6xJYt8dgxRbsS6Vh2nKamvcqUcR0/vmfPnop2ePcujR8vK+FL796c//5TLkphwsL4XbqATC2g8BA0cCA9fiwaJOKJmhU9bSwAQF9Xb3JorLW3Lzc4WNlYZHzpRL7dIt9oid/c3MJHXvd//oz4+u1zGWPTenUa1KxRW+5wDAaDwWAwipTx48fv2rWLCRoYDMafys6dO2fMmJEq9jvNwMBg8+bNw4YNK8SxIjNgQwgdDId0/u/CBvpwpy7LtsdgMBgMAADq0YNevpTRQLlp01KDdwI4vSQA0OZCYDPUKfZNngXBIxb6vMmeeTxcHXsWi7VzgSCiFSvo2jUID88twwoVYNQoHDq0BOMqjfj58Q8fxuhoUFWFunVxyBAm+1CUrCx+69YgZCogDk6YgPPmFVdAYkRF0bhx9PatcBZztLWFqVMLXbNy+/btwYMHS8wrgYgCV4PCHbEEOXXq1KJFi968eaOpqVnUY7Vq1crLy8vFxWXkyJHVqlXLysoKCQlJSkqKiIgIDg5+9+6dn59fcHAwh8PR0tIaMWLE3LlzDQ0NizoqcWj8eLpxA3g80QouF7t3xy1bij+kv41Pn2jDBvj2DdLSQFubqlThzJlTcOsLyUKE8HC0tMx9pMjSoww5giKChnyrGQCAz+cPGDBARUXl+PHjnJJNblJwQkPp5k2IiICKFbFTJ1nis8hIiIoCU9OCfAbeJUMLn98vt0Faco/Ax5u+3+XOnQtCOUH4U6bA+fMy+sGuXXHnTgUHpRMnaPFiqXkWtLVx82bs2FHB3n6TlMRv1074rk+cegD7L12qK+RtIxfq14+ePZNYhdbWeP48mJkp2tebN+TuDrGxpKGBHTuikxNkZfHbtIFv32QchFOmoCDxkJcXf+RISEkRruUjHnGo/NTaDADMgDN1xQZjozLk7s4ZNCi7waBB0L079u9fwFweeUKSImgQ/uZmZWWqqqoJ/h41/rfaZt/O4+KNGQwGg8FgFCcCQcMfftPMYDD+jxk/fryvr2/16tVFyuPj44cPHz548OBkkQSiBcBUDf6thG+b4BBzyP1F5ZMAG0MKawQGg8Fg/O38mRK4RvpQTRsAIIUHNyWnki+9tDOCwTkTtm4B9EX6XrVSAn/mTDp8WGRemz5/pn//pVx7bYaAGjU469bhwYO4Zw+OG/eXqBnS0uDVK3ryBHKM04uEuDj49UtOmyINQDa/fpGLCz1/LqxmAAD6+jVb7lOoODk5TZw40Vgs9QCHw2natOmhQ4cKd7iSZcCAAfb29idOnCiGsR48eLBu3bqbN286OjoaGhqamJg0atTI1dX1woULycnJ3bp1O378eEJCQkpKio+PT2JiYq1atTw9PYshMBFw61bs2hUMDPKUGhpCz56Yk+aAUSAqVcJdu/D6dbx3D69c4axfX4SJPCws8r3cmH1gZqbAdp5cXfNzuDJwOJyjR4+Gh4dPmTLlD14ljY0lFxd+t260bBnt3k2zZ/M7dqS5cwVJGSRgagrVqxfwM3A7JjvdQ5nEmBUnV76fVHfz+jF46hT16gVCjjuciRNlDWRkBMbGNGwYOTvTyJF08qQEYZMw169LVTMAQEoK5E/9JrCskA4PIOjnz4oVKyrVK+7ciWITZQAAlpawaJGiaobERHJx4Q8aRMeO0fXrcP48TZxI3brBp09obS3rQBMTHDBA8Cf/zBkRNUMWh7PSsZ5AzWCZlDLja5SxsQkg4sCBv+M/fhwHDCg6NYM0QsNK7uaHwWAwGAyGAjBBA4PB+IOpVq3a8+fPR4wYIV514sSJRo0affnypRCHM1OD7fb4vCGaqGX/EFr1hbwlJ15kMBgMxv8Zch2zS8pSu8D0KZs9n3g39s+bcP+3EtpqAgAkZMEQP0qROVldwjx6BLduQUaGhKqEBNq/HyRtImf8JSQn86dM4bdvz+/bl5yd+V27UrdudONGkYylrQ0qKvLbyCYzkzw86J9/6N9/wctLzjqQMtCqVeTvL7kuJgY2bZL8HSkAS5cu3bdvX+PGjc3MzFRVVfX19atWrTpx4sS7d+9qy30d/jT69+9/586d4hlr6tSpYWFhWVlZREREWVlZX758OXXq1OrVqwcPHuzg4KCmpgYAtra2O3fu3L9/f79+/a4VtmBFPioquG0b59Ah6NEDGzfGJk2gZ0/O4cOczZvlf00YpRLB5w0USGOR2zh7mdPbG9XUAIBnZZWbRIwGDhROb1S4aGhoXL582cfHZ9KkSXw+X/4BpY3YWOrfn+7f/31/QgShoXTqFA0fXojXBREev86e5FnhvmrSjT2aGdnqN/r6lT9v3m/ngMqVsW9f0tKS0IWaGvJ4dOQI3btHXl50+zYtWEDdu8Pnz1JHjYuTE5bcBhIxNAQNDRn1bzIzyxka6unpKddtmTJ49iwOHIgVK4KBAejqgrU1tmzJOXIEO3VSqIe0NBo0iO7fz5OUJzOT3r2jMWOwf39hM4w8IGLjxqCnB8+fg5cX/vwpXJmuwl3ftHaYnjYAmCf9mv7kjV58ApSaD7+hodHoCUPkNhPInoohHgaDwWAwGCKwX2gMBuPPRktLa//+/R07dpw8efLPvD+W3r9/7+jo+ODBAzs7u0IcsbI2fGzK6fGaHscDj2BaAD1qgFz2c4bBYDD+zxk8GLy9ISlJcq2u7p+bMqCFQfYfb6Q8udKMrgocro4dXlIaH/ySYewHOlIdOaXyqk379kGCdJnk9++0YwcuXlyMETGKi7g4GjgQhFfxY2IoJgbmzoWgIJw8uZCH09LCsmVJhsG1mhp06CCjAzp9Gnbv5n/5gpmZAED792P58jh7NrRtW9DYiMDbG6TvoaSgILhxA3v0KOhAeenZs2fPnj1//PgREhKip6dXpUoVLvePyq+jMNbW1hERESUdhQScnJyuXr3atWvXK1euNGzYsLiHr1ePU6+e4M9SeX1gKEfuWiMiKmp+8OoV381NuIBnZcUNDeW4u/MTEvDcOSiaRC36+vq3b9/u0aPHwIEDjxw5oq6uXhSjFBE0dSoFBEioyMoiLy/YuBFnzSr0QbPiE56rZ6cQa/ZRLKvC9++0bBnmmFrh/PkcLS06dSqP7ZCJCaSmksgdV2YmvX0LI0fi6dOSfR3kpgXJX96QMmWwbFmKjJRWf5nP79y1a3561tHBtWuBx8PQUEhPBysrkKjtkAItW0Zv30qu+v4djhzB8eNp505RrS2Hg7VqQUIC38kJBNcaVdXcyl+qKlsb1fxiqAsAWpmZ05+81snIRDW1fL50RYC+nn7LFm0VTDSjxOmFwWAwGAxGIVFabhoYDAajIPTr1+/9+/dDxdaKQkNDO3XqFF/YmypUEPZUy84j7p8Cl6IKt3sGg8Fg/Hlgu3bYpIlkc1REbNYMWrUq7pgKiUo585+h0q12SzO1dWFD5ez35UoU/PO1tE4+yl1l/PSpWOJgFDc0caJkT4LYWNq/H3x8Cn/I7t1B+rIZ2ttj69bSamnHDlq+nAIDBWoGAIDUVHr/nj9zJsnMVq4QMTEke5MrjwdeXgUdRQrm5uaNGzeuVq3a36pmAIDw8PAy0rbVljQNGjTYv39/nz59fvz4UdKxMIocLBiy+xEZSKSxhGiIaNEi7vPnAMCzshKt9POj5cslPoXfD379oocP6exZePVKWWcCPT29W7ducbnc1q1bx8TEKHVsSRIaSu/eSa3NyoLbt2Wo0/LNy+uPktW1AKBcdKh1tIQEAfTpk3DCC5w6lXPlCk6fDt26QZcu6OaGpqbSsjxQUBAtWCB5YHlnTlIwj4M4PXqAmprEGh7A0V+/Bk6alM+eAYDLBRsbqFxZKTUD8Hjw7JkscWFgIDZpwtm6FRs1AnNz0NEBIyOsWhV794a4OPL0hPBw4POBz8/N05Gqwv2vca3PhnoAUD0ydo2Ht15GJgCAhUX+n51iCEsQ5J5Dhgx03bfzuMg/8a4kPmQwGAwGg1HUMEEDg8H4SzAyMjpy5MjJkyd18iZR/vTp07hx4wp9OEt1mJSTN/BgeGldGmEwGAxGMYI7dmD79qCrm6dUVxc7dMDt20soqELAQCV7x2oSD/h/5hVviPnvq/b6r3Dmp8zWJYW0hNO55K4fM/4mXr+m16+l1sbE0KZNhT4mjhyJLVqAxGV7S0v891+p2yWDg+ngQclWItHRsHFjQb3ZMzLkrgWS3G8KQzq7d+/u3r17SUchla5du44bN65fv34ZhZ1YhFHayN3ZTNJISSFfX3ryhMLDxSuF+5GLyKASZA2+viRDMihwjpF+auIJEga5uNC0afx+/cjJiZS861NTUzt27FijRo1atWr1WUbWg9IE3bwpOxMWRUTA16+FPq5XQvZ71+zDU8ktEhJEFaJlyuC0aZwdOzi7dqGTE4WEyOif3r+H1FTxcnR1Fb3DF8bIiDNmjJzQpYBjxmCrVhJz3FzW1ze3t69bt27+es4/ISEUJXPXTlIS38WFv3AhZGZiu3acY8c4167h1avg7y/x5SXE/XWrfjXQBYD64VETn/upZ/EAAHR1YdSoInkK4jHIPIdIbKPICad4gmcwGAwGgyGACRoYDMZfhbOz89OnTy0tLYULT506dfv27UIfy9UyO9PE43gI/zM3rTIYDAajMFFXx/37cds2dHKC+vWhfn10cuLs2IF790rbevVHwEHQUQEA4BOkFFVC5CJnhR12NAYAIIBJH+lForwDih+5CZL19YslDkaxQqdPS01VI2jw7Vvhp5dGxL170dkZzM1/F2pooIMDZ98+qFFD2nH8TZtkWIlQSAht2VKgwExN5X7OsVatAg1RMJKTk+fOnduuXbumTZu2adNm+vTpcfnLm14S7Nq1KykpadCgQSUdiCzmz59vZmbm4uKSySRcfztSlwNjY2nsWNTWxvr1ec7O/C5dqGdPePxYYif53iEtfCB5eMCvX7JCjY7Ok7NAhPPn4ds3FJyo09MpMJA2b+ZPnapUPBwOZ9OmTRMnTmzUqNGCBQtu3rzp4eHh4eHh6en57ds3pboqJuTaSv36VVCJmySeGlcQ/NHso7fkFioqMiyI6PFjafYM2URGQlCQhHJHR2zVSrIQUFUVO3aEfF+bEHHPHhw2DMqV++30ZmiIzZtv0NScOX++aHsvL/7EifwBA/iDBvFnzJAcbQH59QvkqsqioyE4mF6+pKNHafZsiIujQ4ekCYNuVrR+V9YYAGpFxIx89YEr+OJraGDXrtimTSEHrwDi5w2paicGg8FgMBilCQkKUAaDwfijqVGjhoeHR9OmTYWnF6dOnfrmzRtVoQR+BcdMDRwN4X4s8AnO/IQp5QqxbwaDwWD8qWCbNtCmzV82GaaOIFhxTSeQvj2tVMNB2F8d272gDymQxodB7+h+fbQoVbmq69eHFy+kGvxqaUGfPsUbEKNYiI2V0yAtDRISwNCwkMdVUcE1azAqis6cgcBA0NXFTp1AWt6cHPDbNzm7ET9+LGhUVaqQjA3KenrYpUuBhigAd+/enTRpUkBAQO4q7P37969evfrvv//26tWrpKJSkDNnzixfvvzhw4cqkvYBlx4Q8dixY4MGDWratOmKFSucnJw4pSa9OqM4CAsjFxcKDBQ8Uvn2Db5940VFkZsbTpmCw4YVsHsiEvafz/4up6RwQ0NBUr4JAOCGhvJ0dCAtTbgwz6qn+IU7LY2uX6e6ddHFRanwxo0b5+TktHPnzk2bNvH5fADIyMj49OmThoZGz549nZ2dGzZsqFSHRUjFioAoK6mEnh7kOwuDdF6ZZAsaGga9kNgAjY1lpYdIl7cThceTZoiFW7aQujrcu5fnwl2mDHbsiKtWyelWNlwuLl2KM2bQzZvw8SOYmmKHDk/CwyOGDOnRo8fvZmlpNGkSPXkirIPk37+P3bvjkiWyL9/KYWUFBgYSnSokQoGBMHkyWFhINBuL0tK4VtkGAMyTf4189ZHDJ+BwoFw57NkTZ8wotJilIFugIDgD8Pm8d/5vbty63KlDdxA+M+TtgfkxMBgMBoNR4pTqn7IMBoORP+zt7bdu3TpkyJDckg8fPmzcuHHOnDmFO9CAsng/lgDg1E+aUu4vW71iMBgMBiObjJwZPJU/+Vqnw4UTNbHNC4rLhIgMcPGja3VQvdSslOG0aXD/PgUESK6tUwednIo5JEZxIMPCWoC6uvw2ivDhAwUEgKYm1q8PxsbZhSYmOGGCEp3kXdKTgNy1InngsmXw4QNJMypPSqLhw/HwYbnpzAudd+/ejRw5MkTMTPvTp0+TJ082NTVt1qxZMYekOOfOnZsyZcqtW7cqVapU0rHIR0ND49y5c+7u7osWLRo3btzIkSNHjx5tVgQro4xSBxFNnJirZhCQLTKIiqLt27FpU6hUCfLqEvIxiOixDg4SW/KsrARCBzAwgLwekKLhiYGpqXDqFCgpaACAChUqrFu3TqTQ39//zJkzw4YNS0lJadWqVaNGjZo0aeLg4MCVaBhQLGCnTvTffzKMK9DSMo8JUGEQlg6RoAYAumnJdhFfJI2K0LChrKX9+vVBTU2W/YCxMVSoILlKRYWzaRP4+/P37oXoaCQic3PO6NFQpYpyT0MaurrYr1/uozVubjNmzPj9FhPR6NH08KGoiCQqio4dAw4HFy8unDAAwMAAbWzoxw/Fj6DgYEiU7H52tYptJoeDRMPDYjVdXeHXL6hdG7t2hby5YosUaVoEPp/33PfZlesXIiPlOY4wGAwGg8EoBZSaCTwGg8EoVAYNGtS8eXPhkuXLlxe6W2M3E9DiAgD4J8MzSdmEGQwGg8EobqKiaMcO/rRpNH8+PXxYcLN6PsGvnEwT2iU2c144VNCEw9VRIMvwSYQVn0vTXistLdy6FcWXG7lcrFMHd+0qiZgYRQ726AEaGrIaWFhITK2tOHTpEnXqxO/ThyZPplGj+B07kouLfLdwichdftDWzk+3wpib4/r1KG09iYjevqUxY2RtCxbw7BnfzY0GDeIPH04rVsjO9a4Ibm5u4moGAWFhYTNnzixg/0XH1atXJ02adOPGjZo1a5Z0LIqCiAMHDvTx8bl48WJ4eHj16tUHDhzo5eVV0nExihby8CB/f6nVP37Qv/8Wxbic/v1lN0Bb23wsvlJ4eD7PtGJUr1596dKlHz58uHPnTqtWrd68eePi4mJpablo0aL4IkjroBD6+tiypeQUDACgqwuuroU+5qscY4JaoR85JOH+FmvWxAULZPSATZti+fKyGpQvDwYGsoKoXp2zeTPn2DE8fpyzfn2hqRnycvXq1Q8fPowePTq3hM6cIW9vyde+9HS6dAlEzI2yssjdncaNo2HD+G5u8PChUgHg7Nlgaqpc0JLytsRrqPlYmgJAvR/R5bV0cfFiXLMGnZ2LTs2AeZHdeMnKefsP7RRXM7DEEwwGg8FglE6YoIHBYPydIOLWrVuFLVV//fq1cOHCwh1Fhwv9cn7lzQ+ijMJOcMxgMBgMhhLweLRgAb9rV1q9Gs6epaNHadQo6toVXr0qSK+RmZBFAACGqqD658/vtTSEFXbZT2N7KLyQvJ2shKhaFc+fhwED0N4eLCzA0hJr1cIJE/DsWTnT638x8fG0eTONGkUjR9K8eQXNaFDi8HgQHg7fv/+2ZW7WDKtXl9peTw9GjizIgPTff7RwIfn5/Xaojoig+/fJ2Rm+SNreKhvZOcK5XHB0zE+UIjRqBD16gPREA/TuHZ09K/XwX79oxAj+iBFw4QI9egR379KePfzu3WnPnnxH9OPHjwAp7ikCAgICPnz4kO/+i45bt26NHDny8uXLDlL2oJdyateuvXPnzs+fPzdp0sTV1dXR0fHly5clHRSjqKBLl+TYwEjzblF2IEmrwjzp/iUcd3fhh4oudqakFFxKJUKVKlVGjBixZ88ePz+/R48eRURE2NvbHzhwoETM8HHlSmzeXILkTlcX+/fHIsiT9Top+2nWtTVGQc6LXLS0sFkzPHYMNDVldaGiAqNHg76+5FoLi8L0Ocgvfn5+o0aNOnjwoJqa2u/Sixdl5YCIjKTdu38/fPGCOnemuXPp2jW6dw8uXOCPHk19+0JUlKJBNGiAbm5QtqwScSOKe2M8tzTlIQJAu+DvZGOjRG/5hYgU/zpERIQDgL6e/sD+LiuWrBs1fnBuJ0UVH4PBYDAYjALABA0MBuOvpXbt2m5ubsIlJ06c+PTpU+GOMt0m2636RSK4+lMa0zQwGAwGo0QgorFj6fhxCA//XZiWRu/e8ceNgxeSMw0rQmBK9h92MqeI/yDGW0N7YwAAPsHi4FI2ZWlgwFm/Hu/c4dy/z3n4EK9dw9mzQXhG+/8JOniQ37UrbdhAt27R7dt07Bjf2Zk/ZYq0/NalmsRE/owZ1K4dv3Nnfpcu/LZtaexYiIgARNy8WbIhgZYW9uiBHTvmf9DXr+nQIZC0f5eCg8nNTb7PQV5wxgyp3gkAaG+Pw4crGaIUvL1lucukpcG1a5KreDwaPpzu3BFOMQ4A8P07/fcf7d+fv3Bev3798+dPGQ3i4uKePHmSv86LjpMnTw4bNuzChQsNGjQo6VikwOORpyf98w8tX07Xr0vzgdfX13dzc/vw4YOrq2unTp3Wr19fhKtNMTG0axd/+nSaPZuuX5eYEp5RRGBysuwG9OtXwX2nsrsSX/Xs0QP09JTqRFq+iWy0tYs0OU6lSpX27t178+bNXbt2derUKVz49q94UFHBw4dxwgS0twcDA1BXhzJl0MEBV6zApUsLfTQC8IjJ/tuhVgW8ehXnzUMnJ2jdGnr14uzZg+7uYGgotx8cMABHjwYTE9Fya2tcuhSqVSuEWLOy6Nw5mjiRP3o0zZkDr18rfuiRI0fatm27ZcsWEcNR+VqE3PQffn78iRPpwwfg8X7XpqaStzcNGSJ6cZQODhvGOXYM27bFChXA3By0tOQcoK8vfofgbWUGAOZJKeU1tDmzZik4dMFR/BrB4XCbNGphbWUjuCMaNX7wA08P2Yco4v3AYDAYDAajKCiQdyWDwWCUcpYuXXrs2LHIyEjBQx6Pt3bt2r179xbiELaasKQCzg8iALgaDU4vaWdVrF5gt10Gg8FgMJSCjh2jhw/zzF3mEh5OCxfilSv5M65/mTPzWaP4ct0WLQiwvhLWj6VMgsfxEPQLKsqbpC0B5E4cK8WvX7R5M7x6RcnJqKpK5cpxpkwB6btRSwN04ABt2CCakjkmBi5dooQEPHSoZMLKH9+/k6srBAT8nl+Pi6PPn+H9e9yyBerUwRMnYNYsev8eYmIAAFRV0dYW+vXD8eMLMixt2iRjfzC9fw+3biknmNDVxdWrYeZM+v5dpAYrVMBt2wqYHeM3UlJxy21A+/aRj4+0Q+jgQezdW5EVrz8dPp+/cuXKgwcP3r17t7oMC5AShTw8YN06+vw5e1P+oUNgawsjRuCQIRLbc7lcV1fXdu3aDRw48NatW8eOHSur1O5h+QERrVpF164J1gUJAM6ehYoVcd48aN26MAdi5CV3aZA/bpzsltynT4HLLVw5S+7onHXrqF07OHgQfvygjAzU0oKKFWn+fLS1ldgeAMDERMYyM5qbg5lZIYYqkdq1az958mT16tV169bdv39/ly5dinrEPHC5OGsWzJyJX75AQgIU5VM+FZGdckKDAy0MAdS0BZfIfCws45Qp2KEDbdwI379DejpoaVGZMpCeDmvX8pcvR01NKFcOZ86EGjXyE+jz57RwIQUGCu7JCYCuXsX69XH7dtl5FtLS0lxdXd+/f+/h4SEhQ5BcKU/O94IWLICwMMlN3r+nxYs5mzYp9kwA7O0Ft1uYlESnT5NMnQqamuLMmTRzJvz4ISgJKGMYqqcNAI1ik3DCBCgWh4ZciEhcdiBcsnvfVp8Xz/h83s07V2/euZpbbmRoLKPb3B4QkRk5MBgMBoNRzDBBA4PB+JvR1dWdPXu2cFLbo0ePLl++3NzcvBBHmWgNkRmw+RsAwJskaOFDXcrAeCtsalCIgzAYDAaDIZNz52QYNVNAANy+jZ0756PjF4k5Br96f89uJFtNcDKGa9EAAF7xpVLQUIi8ekUzZlBQkGCymwDg1Sv+06c4dChOnVrCsUkjNpYOHJC8aM3j0ZMncPo0yst6Xlrg8Wj8eJKUsIC+foUZM/DyZbC0xBMnMDSUHj6EpCSoWhWbNSsEccC3b7JqMzLo2jVs3hx+/AB9fUWzZTdtiidOwNKlFBAAcXHA4YCxMVavjitWiG94zT+qqnIaSHtxbt2StaU+JIQOH87Hx97BwcHU1DQiQjTNdi4GBgaNGzdWttsiIjQ0dNiwYUT09OlTs6JfT80fdP48rViRR3CTmUmfPsHq1RATg1OmSDvQ2tr6/v378+fPb9iw4enTpxs1alRYIfGnTYPLl/MYwGRm0ocPNGMG/vNPgbxSGIrB2bWLZ2sr7SvMzdmAXhTriIIOsUMH6NABADArS+QkIz4oCZyx/sfeWYdHcXVh/D27cRfiggR3C+4OH1KkaHF3t2JtcQoFCqW4Q3F3dwsuCRAgIYE4cc9mz/fHRjdrMRJgfk+fPtl779w5s+zM7M5573vOnFE8o74+vtZNSktLa86cOS1atOjWrdvy5ct79eqVjY3DwxEbiyJFcuUFRQTl5j15QkwyfvuQ8v6PcYJt7o2rypal1DpEvHIlduzgLyn+DwzA05OfP6chQ2jUqOxN+/ixdOxYyLllREbylSvo3ZsOHoSursLtJBJJly5dTExMHjx4oKtwjDopHltZEYAXL/jtW9URIilJ/U1WDmNj6tEDO3fyhw+KB4jFaNwYjRqJNm7kefP4/fvkyMiDFUoA0JVyw2GjqVPn7O0xf8iochg+ZKzCMZv/3aOwXaE8QtA0CAgICAgIfE2EkhMCAgLfOcOHD7ewsEh7mZCQkLcODTJ+d6GVpUlPBADJjBPBaPuEGz3ko0GQCj9wBAQEBATym6QkVmmHjqQkvnAhZ3M/SXVoqGGcswkKKU56KX9EfN+G4v7+PH48e3rKFxcICuJNm3jHjgIKSw28ZQs+flTaHReHw4e/YjgZePmShw3jDh2krVvzzz/z0qWqaloDAHjfPnZ3V9r77h3/9VfKC0dH6tOHRoygxo3zQM0gkbDqavQArl+Xtmgh7dRJ2qYNt2nDf/2l2OVFjmLFaPt20aVLomPHRMeOiS5dovXr81LNAKhd48tOTopamVON2ZTy6lUOwrG3ty9TpoyKAaVLly4kRgg3btxwdXVt0aLFxYsXC62aAeHh+OsvxfYhkZG8YwdUVgnU1tb+888/165d27Fjx+15ZNbC587hwgXF5WyCg7F0KWJj82RHAirgpCTKcqKJP32S/ZexMWNmMTfe70q3zXAFVpGwpBUrqEoVBR16emjbNs9K8GhG3bp1L1y4MH78+E+Z3yvFJCfzX39x27bSFi2k//uftFkz7tcPr1/nf5g5QcqY9579EwDATheTiualvpYPH+atW5GqZkgnOJg3bOCzZ7Mxl1TKc+bIqxnSdvTsGS9ZomzTCRMmiESiPXv2KFYzAGjeHGKx0l2bmYn69wfA165BdemWoCAoEyWoxsgII0bAzExhJ1WrliJEq1qVjh8XHT16aEgfXxMjAG07/WxSEGoGZWc3ZyE8IvzJs4enzh5bt2HVjVtX5XpVbCioGQQEBAQEBL4ygqBBQEDgO8fIyGhkZrfebdu25ccPj0EOuOFKbSzTPQ+fRWHAK67nxnsDEJ83tT4FBAQEBAQUEROjOA2TAUpIyN6coaE8e3Zo30Gf4hiAvlRSlr6fdE5YEo6m5j1Lfdf2DDx3Lnt5Ke6LjMSOHSqMPQoSDw81A1QrePIHXrBA+ssvfPYsP30Kd3e+d4/XruUOHaBcrwAAFy+qOj2Z8exZnocKAFpapKenZkxYGD5/RlQUgoP51Sv++2/u21ftxSQFQ0OULYvSpZWtN80NNGIEMiiS5bGxEY0Zo6BdKpUX7igckyNWrlzppFBFAdjb2y9dujRn0+Ytz54969at2+7du2fOnClWkfoqaHjtWlahWAoOTlf5KKdDhw7Xr19fvHjxlClT8uDH3fbtKkrL87t3vEfxmt3vAD5xgn/5hVu25BYtuFs3XrNGlc1JvqKlRX/+Sc7OGduSHR2THR2Ty5WTLlqUT6lEDaciorQUacomRkZ04AC6dIGTE0QiANDVpVKlaNw40erVeRWe5lSoUKFt27bnzp1TMy4hgXv35r//5pcvERiIkBB8/MhXr0r79eOCEgsq51U0WjzmTaklFH53IcM8vLYxY+NGhIcr7g0NxZo12Zjt3j1V7ghSKW7dUniTunLlypkzZ/bu3aviuk1Dh1Llykr6iBo2RPXqABAToybIpCRk9xdB2n569aKpU5H5DIWRETVqRDt3psmAoqOjNt44fyXAF0CxoiXatOqQs92pjyeVXM5jamJatXKN/7XpNHLY+Ib1m+RFaAICAgICAgL5giBoEBAQ+P4ZOXKkVoY1Ft7e3vfv38+PHZUxwP7KdK8WDbSHfupPUY8YjPTgMrd58lt+EJEfu/02oFWvVbwUEBAQEMgVpqZkaKhmTHaW6vKRI9y+Pe/Y4e4XwUQASvt4iDt2wMOHuQmzAPGKw4lgHAvCtTBcDkWHpxyYCAD2umimPG36zZOUpLDSQRr84QOfP//VwskGan0CNDESyFN4zRretSvrIk5+84ZHjlSwuDMN1WslARVp1Nwil3VQS3Iy374tnTEjf6LJDtWrU/v2iqUSBgbUoweKF1fQJRaTiYmame3tcxZRtWrV1q9fX6pUKbn2EiVKrFixokmTJjmbNoVbt3jECGmfPtynD8+eraz8uWqYecSIEUuXLm3evHmugvkKqNYAAfD11WSasmXL3r9//969exNyXz1HeT2RFB48yO0uCiFJSTx4ME+dytev8+vX/OYN37/PK1Zwp07w9y+YkCpVoh07KGMlEV1dKlOGZs6kmTPzdlea50FVKR4MDESrV4suXqTt22nFCtH+/XTxIo1VbGX/FfDx8SlSpIjqMTxpEt+9q+A26u/PS5eq9kfJAyQS+PkhMFCtvCwuGfPec+OH/Ci1/FRjc3S3ydNgXrxQJa4C2McH795pOBlfvKhaJMrBwQrPrF27dk2dOtVE9f1LS4u2bKFq1eQNnAwNqWVLShPQVKmixuHJwiLb3w0yQP36iU6epFGjqFkzatiQOnQQrV9Pe/bA2FgqlX708Tp09L9Z8ya7PboHwMrKZuSw8Zqo65KTkz1ev0x7+edv09avWXbm/IkPXu+UnX15ZdMiN6fcVHk1s4CAgICAgECekGsfSwEBAYFCj4ODQ/Pmzc9neF5/8ODB/CtzW9YQq8rQ3BL4x5fXf0J0MgCES7D5MzZ/5hL6GORAA+1hVHgXTeU9MvkCrXrNE8pmfSkgICAgkFuI4OKiykLWwoJ++UXT2a5f54ULERQEwMc65aGnS4AXv32LceNo714UK5bLeL8mcVKMfc2HApH1gaiIpX9tmanztw/GjkX9+gUQXH7z+TPCwlQNSE7Ggwfo1OlrBaQprC4fA1PTrxJIKpGRfOCAMs95/vCB//hD6XpctYXJc1O5XCU0cSI/f67Y2F8ZUilu3EBgIGzyNmuUbWjBAhga8vHjmey7nZ2pZ09VycIaNfDypdLeIkVyYwLfrl27evXq/fHHH48fP46KijIyMqpQocLvv/9ulZtyGzExPGoUu7nJdC0M4MYNvniRevakiROzNdOZM2fi4uL69++f82C+GomJagZovIDYzMzszJkzdevW3bt3b+/evXMYDzOrNSbR0Lnkm4InTOBLl+TzysnJ/Pw5Bg+m48ehrV0AYZUsSYcOITWPKNqxAyVLIjQUISFQe2v4KijIsBoaUtOmBRFLJg4cOBAQENCuXTtVg7y8+PZtpWY2/v68aBFt26Z+Z0lJfOsW3N1hZkZNmsDBQf0m/v7822/w8OCICIjFZG6OGjVo7lwYGWUdeyscE96wZ+pdV5sw2gm/FleeXv7wgQMCyNwcpUurKs2QGX71So2lQUQEv35NJUtqNJ3awjQSicIyVeHh4Taa3HOtrOjIEWzZgsuXERYGkQg2NujRg/73v7Qh1KwZihbl9++VzUHFiikrG6EpFhYZ1UWJiYm3r1988vSh18f38Rn0HNWq1OjXZ4ixsTqVoSKm/f5ndjchIg2tVuLiYqNjouPiYpk5Lj6OpVJtbZ0SxV1EIjEz54nlg4CAgICAgEA+IQgaBAQEfgi6d++eUdCwf//+ZcuW5asRq4U25pSgsc7Y7ocdfvwh9XfrhzjMfserPuI3F+prl3/7z1808VfIKlZIa+EJZQWHBgEBAYG8hWbO5FevFBfuJaK6deHiotFEzLxsGVLr0PtZpNyrHEP9ALCvL2bPpt278yTmr8PUt3xQUXUCXUniym0zW988yAC7u1OfPjR9+lePLp8RiaD2sWyh9KUX9e0rvXBBqQs0gBo1vl40AB8+DG9vFQPoxQtIpSmW43KUKYObN1XNrkkeKGdUrUqDBrEKP22FBATwkSOUuWRbAUBEv/5Kgwfzzp387h1EIipdmvr0QUgIX79OtrYoVSrrG04zZuDePcXGJGIxmjfX9EqoBDMzs780qIagKVIpDxrEd+7It/v58YYN0NLK1jrv+fPnz5kzR6TwQ1jYUJS/zISxseaTmZiY7Nixo2PHjh07djRSO7NCiMjYWHUqjM3Nv7cc17NnfPOmslXy/OoV1q7NrqomP+DFi9nfH9HRMDIie3v06UM9e8qNUZbLlCUmVXQp6/0W8fDwGDt27JkzZ3RUiuR4zx5VlkIAPnxQejtLm2TNGhw+zD4+MqEPW1pS+fK0YgXslD/gePiQJ07kDHdSDg7G27d4+pR27szoIuaXgDnv+VCGb24NzLCqDCkrEMY7dmDvXvbzQ3g4GxqSvT2aNqWZM9UYFchQe8UQidSPSaNCBRCpqnxkYqLQJahs2bIPHjzo0qWL+l1oadHw4Rg+XOkAXV306MGrVpFCdYWNDeWpCVPIl+CVfy8JCs70Pbt0qXJtW7WvWKEKVJ5fzHz77o3Dx/ZFR6f4VBGzdUycaUIigDB9vWCD9LJZBgaGndp3a9KoeW7uceHhYWvX//XRR0EhtiIWRWrXblCrZl1ZwFk1Dd/NhUJAQEBAQOCbRhA0CAgI/BD89NNPI0eOTExdDPT58+eLFy+2adMmv/drpoUJzhjvTHfCsT+QjwUhQgIAIUkY85rvhmNNWRJ/b8/G5FGhXRBMGgS+Psy8devWPXv2+Pv7SyQSCwuL+vXr//HHHzl8Ai4gUHgoVYqmTeOlS+XNbMViqlWLVq3SdJ5nzziD00OgacpqSNuwFIkDe3pSRMTXXh+fUz7EYU+qj3gTc5j6+Xz5FChhVPF+MfjyrlL+qSvYwsJ41y64uFC3bgUVar5gb0/m5qzCpEFbG3XrfsWANKZqVapfn8+cUZgYoNKlaerUrxkOP3umZkB4OIWGKlw9TGPG8IUL8PFRvKWVFeXYLT8qChERKFIEenrKhtDYsXB2xvr1/PFjSm2LIkUQEaF6uTm/e1dYvp/a2NDUqQRAKuU//+SePdnPDzExbGREDg7o0IHGjcuk2jEyonXrMHo0v3mT6cNjaEiNGtGSJV/9AFTBW7awsjo+MTG8dy/17AnN7B9Onz4dExPTuXPnvIwv/2jWDNevQyJROkBZqXgl1KxZs1GjRps3b85x7QkuWxavXintNjYW9eiRs5kLLdIdO1RZ+EiluHkThUHQkHb5jY3loCB4evKjR6I//wQgW06drdlytvY6qwt9YctuRkZGdu3adfHixTXUqv0UKl8zwNHRFB4OC6XluHjaND52LJPTwJcvfPMmevakXbsUlzOIjuYpU1iRLpA9PDBiBB09CqJEKdb5SJe9l8SIUqxBzOMi/3h6pG/PxmRQQmkwx4+nWyPExLCnJz58gLs77dqlVtNAtWuztXWailcBdnZUtarqSdJn69SJN2xQersHqHhx6OtnbR82bFjt2rX79u1boUIFDfelKoyRI0UBAXz4MCIyVzy1s6MpU1wViSHc3NxysCOpVLp+098yNUMRS6vy5SqVKF6ybJnylhbqnVQiIyO27dr48lXK2V0sUdL01bvKgV8MktLvCxG6Os/sitxwcfY10I2NjfnvwI57D24N7Dfczlaj0lFZT9LL1y4oVDMACAkNOX322Omzx6yLWFeqVO31G/eyZcqrmEpAQEBAQECgQBAEDQICAj8EFhYW7dq1O3bsWFrLtm3bvoKgQQYB9c1Q34yWlcL+ACz/yD7xALAnAFY6/LtLYXlirDlZVQgy1YIKdYJcl2DSIFAgJCQkdOnS5erVq3EZnsG5ubldvHjxwIED5cqVK8DYBARyD3XtShUq8MKF7OWF6GiIxWRtjebNacIEjZapAQD4/n1ER6e9fF60ouwPk7iU5VMICoKnJ2rWzNPY84uroZAyALSyxMFK4OnDWFnt9ogIbNqErl3VWxp8Q2hpcZUqKmqRUIkS1KLF14xIc2jVKkRF8b17cu70VLo0rVmTjRWTeYLaFYEikdIxlpY0ejQvWaIgd2hkRL16Ift3H961CwcPckAAEhOhr09OTjRuHBo0UDDUywtv36JkSSpbFiVKoEwZKl5c2rOnqvwNQLn0o85zkpN54EC+eTM9BR4dzW/ewNsbHh7077+ZTtvSpen4caxYgUePEBbG2tpkbY1evahDhwKJXRXnzqkqvvDpE2/ZoslqWmaeM2fO/Pnzvw17BoB698a+ffziheLeEiVo8uTszjl27Nhhw4blWNAgmjWL3dxYSSaSqldHvtUrLCgoKEhNjk51xaKCIiYGx49zqVI0bFjG5qwiA4X2DMqWX6tA4eBCpWmQSqW9e/du3br1oEGD1A5m5QK4FLS1YWiodPPjx/nECYV1E/jDB4wfT0ePKuhavlxFEQR++RJHj15p0mX6W6lnHEGkDYCYu909tnDvfKvIED7piDlzKEspDd61i0+cUFDoITmZ797Fr7/SsmXKjxMAYG1NZcuy8hsilSuXjQINpqbUrh1v3ar4wm5nR7NmKdyuePHiK1eu7Nix44MHDywtLTXdnXLo99+pRQtevx6fP3NCAhkZoUSJWo8f40/FpRxcXV2RfVnD6zfuMn1Asyatev7cV/PT6t37Nxs2rw2PCANgbmbRw75Etb/+zqqzNE1IbOTt18jb73nHdgeLGAUFB3p5v1+4ZE6fXgPr1lb0hUcdBvopLh/NmrQqZW2nu2at2NtbJ0nia2p019HGy9wEQFBI0OWr5y9fPT/7tyktm7etX7dxvhq7CggICAgICGQLQdAgICDwozBgwICMgoajR4/6+vo6OTl9zRj0ROhvj+62NPUt7/IHgLW+GOoAR3VPFb5dVKsWBHsGga/MgAEDzp07J81srsvML1++7N69+927dwWfBoFvnrJladcuSkxEcDD09JDrp6JeNsVkf7yzS/VpV+2mW8j4nJASai0TwovnClcHpsE+PvTmDcp+V/cm0e+/86tX/Patgj5zc4wdWzAl0jVBT4927cL27Th9GkFBLJWSqSmqVaMZM7JlR58nUK1afPiwMm92AGRuDnNzpb29e8PQEGvW8IcPKY/sRSIqVgx9+9KQIdkLhZlHjeLLlzPmk/jTJ377lgYOpPHj00dGR/P48fzwIUJDU1pMTKhiRfz9N1lbq8jfwNCQ2rfPXlT5DC9cyDduIDlZviMhgS9dwqpV8sb4BgY0Z47sz0ItUAoOVjPA01OTaU6cOEFEnTp1yoOQvg5aWvTPPxg8mLMcIDk70+LFOTjH69WrFx0d7eHhkUN9qpUVzZ/Ps2fD1zdTu0hEVarQunU5mbOQo4lOKwdIpfjwAWFhsLODo2NOZgBUuXcAiIvDgQMYMiSHEWbH2iHjMDkxROHRNMyfPz82NvZPJblqOahlSz52TIVJD9nYQFdX6fY7dyImRlknu7vTnTuoV0++4+lTFSH5GVrMD7fd94zTLtil/d4t3TWvyavUak2fPvH8+VSxorz9w969SoNJTuabNzVxFKOlS9G7N3spWLhPLi60dKnqzeU3+fVXBAbyhQvygdnb0/TpKF9eyXbo06fP48ePR40atX///mztUSkNG1LDhgBIpld4/FjWrFC1IBM0ZFfW8O7DWwAikeinDt00VzNcv3ll38GdEokEQN3aDXp176c3bjyrdI2q8sGnwqoTJ04fuXDpdEJiwtYd67283/f8+ReRKHtSg7p1Ghw/dSg5Ofn6zSud/CP1HqS8JyXCIht7+wUb6D22t3ppbfnOwlRKCAj037V36+V9uwZKtJx19Ol//6OWLXN8zREQEBAQEBDIEwRBg4CAwI9Cu3bt7Ozs/FONuJOSkpYuXbp27Vq1GzJzQEBAQEAAMzs6OlpbW+cyEn0R1pSlD3F8OxwSxqVQDNDIM69wodaSAZnVDAqVDQobBZWDQD7x9OnTixcvSpWko169ejVnzpyVK1d+5agKKd7e0rVr8ekTJSXB3BxdumRdFCVQqNHRgYNDzjYlV1c2NEx7Dtv8+fW9DbsBOFLrf9OOrtRPjIOVFUqVyrNQ8xkDMQEMIDqZ2d1dwTK+jERH85s39H0JGmBuTps2YfRo9vDIlA92cqJRo6iQZ0BFIho0CIMGoaDT0tSpEzZuzJp8TcfVVbW3B3XqhHbtcPEibt5EcjJq1aJ27WCgpCS4cnjxYr5wQcHqzy9feOtWlC9PLVsCQFwc9+rFcjmkyEi+cwe9eqFVK7x5oyyhReXLo1q17AaWjyQk4NIlBWqGtN5TpzBuHL7BNZSsXCKTgtoBgFQqnT9//pw5c3LmpV9gFC9Ohw5hzhx+8QJfvoAZ5uZUqhT98Ydiy3p1EFHr1q0vXbqUc8OtZs1E+/bxH3/w27eIjgYRFSmCBg1o+nTo6ORwzsJM0aJqBmT3Z29yMq9YgQsX2N8fMTEwMSFHR/zyC/XurekMr1/z48cQiUiRLb/406f0XRkY0MuXqFw5ozQhzxUGWdUMyCyGKAyahvv372/YsOHx48damnlxUcuWKF2alRVY0dWFii8GiYmsumJFbCwfP05ZBQ1RUYpGA8C2Zn1n9Z4Tp5OywsM0NvLXwysGXdmllZxZ1PLpEy9cSBs2pLf4+qoJ5tMnvnhRfSkxR0fatg3jx7OHR/q9VUeHKlSgNWuyfRYQ0d9/4/hx7N7N/v5ITCQjI7i40KxZKFZM9aYLFy6sWLHi1atXmzZtmr2dqkQmU4BKpYKsK03WoKGmITExAYBYrKWvr9GXmeTk5P8O7Lx+8zIALS2t3j36N6zfFACr/nIOIDZWW1u76089KpSrtGnbP5GREVevXwwKChg+dJy+noJrhRxfvgT7+H4sVqyEuZmFiYlpWFhocrJkrXbylMzDrGLjW7/zbf3ON0ZX5+7Pna6EBX0RwU+atEIaN+3STYfTp1GuHK1c+Q39CBIQEBAQEPj+EAQNAgICPwra2tqjR4+ePXt2WsvmzZunTp1aVMmjnM+fP+/evfvMmTOPHz+OzmC+bWNj07Rp0379+rVp0ybHzw0JqGOK2+EAEKJKjP4N8yNUlEg7RkGE8U3wzz//fPnyRVkvM9+5c+drxlNo4aVL+eBBBAZClgcGcPMmdu2iDRtgYlKgoQl8FapVoxIl0pzAl+yae6FK0xATSx8rpwXdpizcO59cXLLhvlvQlE59xHolFL+ZmamxlxCJvs8PeYkSdPIkdu7EtWuIioKeHkqWpPHjUUR9kWOBFPT1MWwYFiyQr0gNAKBy5ejXX9VPoq1N7dohN/qwmBg+c0ZpkYLQUKxZg5YtAUjnzkVa4fnMsKcnOTlR/fosk1ZkhooWpRUrch5hPsD37rHconm5Ab6+5O6OSpW+Wkh5BZmb88ePqkbY2amdZPPmzTo6Ot+SPUMaFhb0zz+UlARvbzDD0TEHEp+MNGzY8NSpU2PHjs35FM7OtHkzSSQIDoaOTu5djgozNGwYnz+PVLm/PPr66NgxG9NJJDxgAN++nW6uEBbGYWGYPx8vXtDixZrMIe3SRZb55gyfhEw6hjTLh9hYfv+eKleGp6f0yBFRly4pB5V9hYF0wAAqXZqGD5f751aoZkBkJF+4IF26VDR9esZhBSVrYOYxY8asWLHC1tZW0220tGjhQh41ClnVAGIxNWxIAwfi0yfpX3+Rlxfi42FsjMqVaeJEGBoiIkJVlRwZCrULSiRBq9qP/r17yjspAve5vn/OwWVWkSGKZ5bTFAYEIDJSTTDKS25lwsWFTpzAmTN87hxFRbGJCf3vf9S6dY5rkFGnTujUiQDExUGROkchenp68+fPnzdvXh4KGlSpGRISeONG3LuH2Fjo6aF8ebeLF11btoTGmgZTUzMASUmJ4RFhZqZKTapkREVFrt/099t3rwGYmZqPHDa+RPGSKX1qy6CkDihbpvycGQvWrv/ro4/XK48Xf/41f9yoqWZmqnb9+o376n+WSSQSHR2drj/1atu6w959OwC8NzN6ZW1RISg06yaGCYktj5xuEhd3saTTiTLF4rW0DlRwmXjvOT97hoEDafdutdoUAQEBAQEBgXxCEDQICAj8QIwcOXLZsmWRqb97ExISZs2atXv37oxj4uPjz5w5s3PnztOnT0sUeV0GBgbu27dv37599erV+/vvv2vUqJGzYCJT5zb89paTZZus+X5NDB6+Fb6Po/gR8Ff2xDaV0FAFTzR+NPivv6RbtpBcZdzYWL51C/3708GD0Gz5l8A3DBEmT8aUKQgJAWAcH/37/kWjh64AsL714Ha+TxvOz3Zp8wKkiTn0RYiT4nk0bpevV8/WVmnyBoCtLVWv/hWj+4poaaVZHQjkDOrZEzExvHkzMmTXUhZxbtiAr1KxiC9fzrT3rAM+faKgIJiZ4f59FdodfvlSdOIEr16Na9fSzwgjIypXjlasQPHieRt2bvnwQa3/PPv40DcoaEDt2qqc2C0tacAA1RP4+PjMmTPn0qVL35g9Q0a0tfNqwWvNmjX/+OOPPJhIS0sTKUkeEx3NW7bws2cUHw9TU3TuTK1a5cG0yclKzUucnKhLF962TYF3ERHVqkU9e2q+H547N5OaIY3oaD52DBUrUp8+6meJikJmBYOM5KylK8RifPrE7duzl5dcVlumaVB1RsTEUMYr9uXLfPkynz5NgwdT6l1SgZpBIuHZs/naNfj5gTnZ0TFjnLmyaoiKQkQEihRRmtYNCOBLlxAYiDJlqGlTGBqm9Vy6dCkxMbFndv6lAKBGDdG///Ls2fz2LRISUhrt7KhpU1q4kLdt4/Xr4e+ffjz37uHyZVq6FNWrq0/PW1kpaLS3x8uXcm0Luk1d0TFFflQ5OmDlne3Vd6uq7cLR0RQTk3745uYwMFClaWDOxoksElH79rJyS3l5MdVYzSCje/fuv/766/PnzytXrpyHUcipE9JUDjLuBwQAwK1buHDhwdy5tTS+ipYolqJIePHyqcxrQRkeb15t3b4+PCIMQPFiLqOGT8gkgKhXD5cvK/VhAjLa9piZmU+bNGfT1n+ePn/k+8ln0bJ540ZPcXRQ6utz8cpZ2WO9xMTE/w7saN3if61b/O/ipdNSorWuFRv7+FX3C7aJjjNJSMz4786xsVpAW0+fQEODu042PmYpVZD440dMm0YHDqg4WAEBAQEBAYH8Q3gkLSAg8ANhYWExYcKEjM+59u7dO27cuFq1agFwc3PbtGnTgQMHIhStvcvKnTt3atWq1bNnz0WLFimzeVDBx/iUPxyVV6j8dvmh7Bk0PFhB91DgiNWZUWvo1Po9ExTEBw/KqxlS4adPsX49jRnzlYMS+PpQ8+aYMYNXr5aVEu998+Bx13YXqjaXkmjMsBV3iukbqp2i0GCihZ622OYHAH+GGh+rUIGVCxqoUiW1tZYFfmRo8GDq0IH//ps/fKD4eJiYoG1b+vnnr1dT+dUrVU/8AYSH49Mn+PsrWHqbkaAgvn1btGwZQkL4yBF4esLCgtq1Q5UqeRNnUBDfv48vX6hKFVSpktv3x9ERIpGq4gs6OqT56uSCIjaWN2/Go0eIj4ehIZo3px49aPJk3LzJ7u4KxovFaNECpUurmFIqlQ4YMGDKlCmVlIs54uPj58+ff+3atZCQEC0tLRsbm969ew8ePPgbFkAop1SpUr6+vomJiTrfWoUIPnkSK1bw+/dIM8e6fBmVK9P69Tm00rlzh9etg68vJyaSvj6KF6dp01CmjNwomjEDUikfOSLz5UrB2Jjq1aO1a7OxPD0qiq9dUyo8io7Gnj1QJmgICkr7U07KoEDHkIapKW/dKlNeykbKyQuUbpiczAMHKmj38eEVKyAS0YABaZunaxSSk7lfP75zJ+MVWNlONVc28I4dOHyYAwKQmAgDA3JyovHjkbFeQ1gYT5zIz58jOBgARCJ2cqKWLWnOHNl19Z9//hk7dqwmpzOtep3p12j16nTqFK5fx7lznJhILi7088+wseFjx3j1asiJvJn53TtMnEh795KjoypfGVNT6t5dwd7HjuWHD9OmZaLZvWavazNU9rKB15P9nUoYXFB52wKgrZ1J8+HiQnZ2rELQYGOTN6qgr4hYLO7ateupU6fyRNAgEy5kVDPISRlk1La1BXA/IIC9vTFu3H0zs9paWq6urg+GD6dBg1TcwUsUL2luZhEWHnrpyrn6dRuLFI2Mi487duLA1euXZOdFvToNf+k1SFtbO30EM/T1oaurtCqclRVNzqSl1tHRGTls/P5Du69cuxAWHrpsxfyhg0ZXqlhV4dbBwYEAHB2c4+LjvnwJvnD5zIJ5f5Y4dnKzPpLEoqvFHK4WcwCgJZWaxyeaxCcYJUqMExJNEpP0JJJkojdFzACYxSXcdbLxNzI0Tki0Cvav4PlWt5Squ7OAgICAgIBAPvHDP7gXEBD4wZgyZcqGDRsCUx/ZMPPw4cPHjBkzb968z58/Z3c2qVS6d+/eY8eO/fXXX8OHD8/Wtm9Tf6+55MpatWBQ7a+QsRDD96ps+F6P6/umYsWKJ06cUDEgG2at3ym8dauqtb8SCS5fhiBo+DGgHj2oWTNevhzv3iEu7u9nB+pWrBempe/Negu9eFHJbykTNt6ZdvmzhHEtDPd+W1nnYxfO4Fp8Mi6umJZWJW1tKl2ali0rwDgFvg2srWnBggI7AdQa4Ovrw9iY/fzUu4LLajAVKULDhuVNbDL8/XnKFH79WpakZH19KloUAwdS7945npLq1mUHByivOkEODsjTxax5z/Xr/Ntv/P59um3G1avYvZvWrKGNGzF8OHt4ZFJsGBpSkya0ZInqWdeuXSuRSCZPVuqa4+Xl1bVr12fPnklTJ3d3d793797hw4ePHDmin82lw4UfLS0tW1tbPz+/Yt+UHzhfvszz5qVkrNOIi+P799G3Lx0+nN1KHLxgAR84gLCwlJcAPD35+XMaM4b695cbTL/+Sn368L//wteXATI1pX79UKdO9vZ46RJU/pTmT5/I1xdOTun7VZ6DV6VjSCMuDpkFuHLyAqWRbNzIyrz0IyNFAwciVe6QUZfAS5bIqRlU7FSjIhRSKY8axVeupB/Fly/s68uvX9PQoSnq4S9fuEcPfvMm41b4+JF37MDHj7Rly0cfn9u3b+/Zs0fNMaf+dJXXNIhE1LQpmjZN/5eQSPDPP/JqhlTYxwdz59L48fz6NZRU8aNq1VChgoKOqlWpWzfevVuWtP6z0/g0NUPrVzd22IToW1bnxo355EkVoj2ysclkN0KENm3w/r0yJQ1Vrw4bG2WzFVqYWapCwKcQ2TugTpqfpmZ4UKECX76c1i4TNNS2tb0fEACJBCEhsLUFwIsX4+pV2roVuoqX4BBRy+ZtDxze4+f/+cLlM21ats8clOT23WsnzxyLiAgHoKur1/PnXxrUa5JpithYHjqU3dygRE8PMzMaMgRl5Z87iUSiXt37FbG0Onhkb1x83Nr1f3X8X5d2bTplvbCYmpr5B/iJRKKxIyf9tmAmM7/x9GjgUPTXY0f2Vyz5xspcdqJKRKJgA71gA8UuKfoSyfaq6TGYrF0yZuKs4sVcFMcsICAgICAgkG8IggYBAYEfC2Nj499//33EiBFpLU+fPh0yZIjqrUxNTZ2dnYno7du38fHxcr2xsbEjRozw9vZerFlxUABxyfCJBwAtgsv39iwxRcfwHRsSZFRs5NVIga/AhAkT9u3b90FJLVVdXd3uilYU/VjI1abNAoeEEHOOC8oKfGNYWdHSpbI/7YBlgRjqzgA2fEI/O5T9dlwaiuujpy12+wPAkjDT47t3Y8wYfvVK9lT9RmLiW5Gocu3atHYtLCwKOFYBAZVQixa8dm1anlLBAGtrlChB2tpsZqZiGGtpUZb0QB7g7c0DBshWmacQF8evX2PBAnh706+/5nBaIyPUqYNPnxQX0dDSQtOmyLjcs7Dx+LF0yhTIPL3TkEj45UsMHkwHDtDx41izBnfucFQUAbC1RZ8+1KaN6lmjoqIWLFhw48YNhYtiAcTHx3ft2vXJkydy7XFxcefPn+/bt++hQ4dyflBfnaioKC0tLbUiDDMzs/Dw8K8SUR4hkWDpUnk1Qyr88iUWLqSFCzWfj7dv5z17EB0t3xEQwKtXU/HiaNRIvqtoUZl6Judf796/V+WhAiAyEgEBGQUNWatCaKRjkGFmBkX/yrIZ1MgaLlxQlv9O21BeiyCV4soVZYn2ZEdH2NiIHz1Ka9HEoYEXLeILF5CUJN8RGsqbNlH58mjWjCdMyKRmSCMpiW/cwLp1Kz09hwwZYmio/gtZ2jIDuR/pCjT6/1uD/6mc6z4wYJ/sz+QVLTP2UKVKtHZtpsFv3/LlywgLQ6VKNGUKLC15376I4LA1bVOEdJ09rm8sFqPTvisA6tQJGzeyh4fi/erro0sXuTaaNAnPnvHNm1n/dahiRfrrL5VHUhg5duzYnj177t27p9Ho+HhesQJ37/KXLwDIwgJ169KUKTIfi6z2DDLcrl6Vtsz0D3c/IKB2Zlm/rKW2hcX9mzcxfjytX68shCaNWly/eTkwKODo8QNhYV/Kl6ukr6cfHR397t2bK9cvJKdeFsqWLt+3z2BrK3l9CY8YwTduKJ5aLKYyZTBiBHXurGzvLZu3LVLEesv2fxMS4o+dPOTu8bLfL0NsrDMdi5Nj0ddv3P0DPr9+k2KGpKOjS2PG2F+5MvHe80gdbR8z42AD/VAD3XA93Ugd7ShdnWhd7SgdbSkRAIu4hOZeny64OGWcMzIp8b7bHUHQICAgICAg8PURBA0CAgI/HIMHD/7333+fPXumdqSzs/PgwYO7d+9eNvWZb1JS0rlz52bOnPnq1Su5wUuWLHFxcVGrjZDhHQ8pA0BRPeh+LZfir8l3nL8X1AzfLlZWVqNGjZo/f37WsjJE1LRp04xSJwHFZHfBkMB3RHcb7PbH9TBIGAu8eHfFb0nXMqMYHQjkRCmuheF2Mfv6R47QnTt8/DhCQ+3ev/e3taW9ews6RgEBDShRgsqV4zt3FPcSoX59iMUoVowcHVm5oEHk7Ez16+dxbMw8fnwmNUMaUVG8bx81aoQGDXI2t2jRIvby4keP5DUNYjHVqkVz5uRs2q8D//abvJohrevDB8yaRZs305QpyGY6+cyZM7Vr1y6rXJiycOHC58+fK94v85UrV+7cuVMvo7l9oSQkJGTy5MmPHz8OCwsTi8XW1tatWrWaN29etotKxMWlmHw4O2dyrS9o+MoVfvdO1Yj79yGValq3RSLBrl0K1AwygoN5xQrKKmjIPWpNzgwMYGYm15amaVAjZdDSSpcgFClCNWvCx4eVy1ayVoJIVxhIpRwUJLfHjIOTHR2pXTv5GT09WXURn8BA6Z49oj59oGG9iehoPndOgZpBRmgor1lDLi6s4nlFQkLU0aPrb91SJtTOijJNQ66wsOCwMNLRgZ0datakBQuQpq7w8uKpU/n1a8h+donFcHbGTz+JzpzZcdkzWt8IQAVp1JbB9cS6qeeytjbNmcOTJim4YIrF1LAhZa1aIhLR9u34/Xe+cgW+vim/U2xtqXp1Wr4cxsZ5c5hfhfj4+Llz5+7fv//06dMaecwEBfGAAfzqVdqvM/70CS9f4vZt2rYt6ymZrm948iRjnRcAnKZgkJk0ZOpjvnOHXr1SbLwBaGtrDxs85s+VC+Lj469cu3jl2kW5ASYJST8HhrvqBouNTOS6+OJFpXYpAEQi9O+vQs0go1qVGjOn/rZ+0+qAQP+3717/tmBGw/pNmzZuaWdrLxtQ1qXMxctnk5KS9h3cBcDUxLRypWrQ06f+/fmff0wiIysGZbYk0dUFEeLjE7TEAHQlyQA+mJk8srcCUCXgy3NbSwaMDL+lT5eAgICAgMB3gyBoEBAQ+OHQ0tLaunVrnTp1kpQ8RDA2Nu7cuXPv3r1btGghzuhqCGhra3fo0KFNmzabNm36448/AjNWGwVGjx5doUKFunXrqo0hOnUJgXkhXk6mlqxLOjK2qFn8oby90Kb/5aLVvOqEspGF9ki/Y2S2zP/884+Xl1dao4WFRfPmzXfu3Pld1pPOHk5OqvvJwkKwZ/iRWViSGj1kKeN0CD7EocS34zDkpIceNtglM2nw5pNVCfXqUb16ABz+++/xyZMFHJ+AgMbQihXcsaPC9dxUvTrNnZvyYvBgzJ0LhcXF9fTw00/Ibj5YHXzlCru7K+0OC+N16yinggbo6dF///HMmbh7F35+YIZIBEdHatiQ5s9X67NdkLx8qTpdze7uFBMDZWusk5NBpDCZ/fz589q1a6uY+erVq8nKzdvDwsL+/fffQi5ocHNz69u375sMi9R9fHyePHly9erVM2fOmGVJkAMIDAy0srLK1PT5M8+dy2/epBjpW1hQuXK0YEFh8aK/elVpYhsAwF++UFCQesWAjLt3+eNHVbP5+JC/P+zsshWjWqhlS165Ui5LmmmAvT1cFKxmZmbu0kVVUlNWOKBJE/j5wcGBfvoJjo7cuLHqeKQ9e9J//ynqkGY1epGXU2Q9a8LCZJZOqggI0EjKAADg8+fh46NqgK8v9u9X4bID4PL7903q1rW3t9dwp1CkaZD7NcrLl/Pq1bK/xZMvIosHA4yMRIcPo3z5lJddT/GnT2RggLJlM1Ul8PTkgQMzfRSTk9nLC//+m+jnv6HLMiQAwOgKJmK5UgYNG4pWreI//mBPz/Tzws6OmjenBQsU/wYRi+mPP2j6dL52De/ewcaGWrRAkSKavy2FgQsXLowbN65y5cqPHz+2VFtbCoBUykOH8osXCtpfvsSwYXT0qNJtk5PlzgI1P+3CwnjnTlq6FHfu8Lp1+PyZExLI0BDFi9OMGShRwtmp2Iwp8w4e3uv++mXaWSBito+KKRka8fPL91rMeO7Bnp60bx+MjNJn3r9fqfoKQFISTp+GBvWqHOwdZ89ccOTY/qvXL0okkqvXL169ftHayqZkiVJF37wr/vhZbV2672ANQAQMSNLSF4kB0KhR0NfHtm3s7Z3+hjg6UpcuuHWLHz+WSRlk9H7hGWyg52Nm/MzWUvZ2MTQ93wUEBAQEBATykEL8y19AQEAg36hevfqyZcsmTpwo125kZLR69epevXqptjPV1tYeNWpU3759p0yZsnHjxrT2xMTEnj17uru7qzV+NEm9+oaqen4lUIjQXL4gUMiZPHly3759V61a9erVK4lEYmtrO2rUqBo1ahR0XIUCGjSIT55U+jxaJIIGgi0Bxfj68o4d+PSJ9fWpRQtq3bpQZ+CUUMkIrS1xNgRSxpbPvLDkt6RumV6M9gdyohQ3wnArHA3MUtrt7e39VK+8FBAoPMTE8LRpiIqSb9fRoSZNaM2aNJkCde2KN294717ImRLp66NtW5owIc9D41OnkKUuWyZkNSNyrIrT0xOtXInISL5+HR8/onhxatw4U2qkUMK3byv498pIYCA8PVG1aqbG2Fhevhz373NoKEQisrREo0Y0fnzGyhq+vr7NmzdXMXFoaKiKXgBBytPPhYHIyMj+/fu/yWK5n5ycfPfu3e7du1+4cEGuKzo6OioqKlOK98kTHjeOvb3TW6Ki+ONHvHlD69en52ULEJVqBgCQStWPSYWfP0dCgqoRoaHw8spzQQNsbKhaNT5/XnGvWIwWLZSaTJQtCxWCBiLUr09jx2ZqNDBQE4+y3/JaWmRioiYPmVXda2cHU1NV8gKRCCVLqgkpI+7uigvopBEeDnXWC2+jo6uUKJGNnQJQ59NA9erxxo2Ii1O6vaUlihdPf+nkRFnfLmaeOFGhsCZBIh1u18wvAQBsddDNWtEu6ten06dx+TIuXeL4eHJxoZ491Qt6DA3pf6pLZeSCpCS+cgWPHkEspgYNUKcOMi96yRlfvnzx8PBwc3Pbv39/WFjYihUr2rdvr+G2vGcPv3yptPfFC+zcqXTjkiVhZYVsffUNCuI//uCDB9NKvTCA16/56VOaNIl69nSwd5owdnpsXKzfzu2JO7brR0bZxsRlFASAmZ89w6RJlOHpGdTdpFRrejKiq6Pbq3u/+nUbHT1x8JX7c2YOCg4MCg68A6CEjZZUahGXkCyisiFhyZ9f+v/S23Lrdh0jIxo4EN26Yf9+PHoEIpQuTb/8giJFULMmT5qEkJC0+Y0Sk0a7vZzbtFaCllh26pZ0Ka1hbAICAgICAgJ5yLf3IFVAQEAgT5gwYYKnp+e6detkLw0NDYcPH75kyRJtjUvwGhsbb9iwITk5ecuWLWmNPj4+e/bsGTZsmOpti+lBm5DE8I5HcCKs8niNXL4j9/hDbW0FBY9LVr1WMb4QInv6IwtYbfAaDhAoKKytrRctWlTQURRKnJ2pbVveu1fho3MqV44mTfr6QX3zJCVJp0zBzZtpK6r5+HGUKkW//446dQo2tBww1IHOhjCAo0FYmJ2n9wWOkx562WCHPwAs9eYGVVOyqnZ2doKgQeBbgYcP55s3FXQkJiIhQS7JR7/+CldXrF/Pnz8jNhZ6emRnh549qVevnEcgkSAgAMnJcHCQU2VRVJTqNCHHx1NcnPpMpGpMTKhDh1zN8JVJTFQzgFn+nuvjw0OHsodHWsqTfXzw7BmuX6cdO2BhIWt89erV6NGjVUwsVpdyUzsgH3nxQrp5M/n7Qypla2tRv35Zb4hz5szx8PBQNsG9e/fOnz/funXrjI3v3r0rUaJEuuFWbCxPmZJJzZAKe3lh/Hg6fTrPrUqyTdWqOHhQVUkvExNN7RkApVYfaWhpKU325w5asQK+vgpsWsRiql+fpk5VuuGUKbh5U+E/EwAqVYpGjpRvLV4cyrO5EIvRpInS3mrVkKV2ZDpWVtS/v3xj0aJkb6+iiA8cHalZM6W9WUk9i5Wipwd1YgWxrq5EV1f1GIVk/FUrT+3aVLy4Cq8dKldO7eeHr1zhLDokAOGGpr9M2Hy7TIqvzGgnUlp5U0uLWrdG69aFQTbL//2HzZvZy0t2oeYtW6hECZo+HU2bajhDfHz81atXnz9/7u/v//z58y9fvsTHx/v6+urp6ZUpU6Z69epz5sxp06ZN9i7IFy6ourlIJLh0SWmvmRm5uKipopIZ/vQJ9+4pcFPw9+c//yQXF7i6AjDQN3A5eYZ9/ZXO8/AhffqENE8UtZV0snmTcnYqNn701KDgwCdPH74+f9o7/Eu0jjYAiUgUqq8L4L6DzX0HGwCYNkJLS0tHJ+UM0jbVdnYuNmzQCD1ZQaKmTWnkSF6/3jsx3sfcWDs52SU00jomrnFA6AVHKwAikaiUS5lsxSYgICAgICCQJwiCBgEBgR+XtWvX1qlT58yZM3Z2dpMmTXJUXbxTCevWrfPw8LiToZjxnTt31AoadEVwNcWdcEgZk97yxnKkX3BPFAU05BuSXwgI5Bj64w+OicHFi5kW9WppUblytGlToSo7/W0glfLAgbhxI9NSvKQkdnfnsWNFa9Z8c5qGxuYw1UKEBJ8T4BWH4t9O1QkAU4rR3gBOYtwIw5MoVDMGAAcHB39//4SEBN0cJQYEBL4afOqUCmN2dnPD6dNyS1SpZUu0bEmxsQgJgbl5rgqKh4VJ586lFy84NBTMKb79v/+e5tvPJvLlseUgff3cqhnyhNhYfPoEIyPY2X2FIkpUowbr6anyrrC0zGTFL5HwiBEKEopSKT99imHD6OBBEEVHR79586ZKlSoqdm1jY/NSRdIXKFWqlAZHkNckJ0tnzMCFCwgNTbsvSm/coPr1M1qMALh//76KaaKiorZv3y4naHj48KFWBp0Nr13Lnp6fLB3e25XwtnIONLWK1dEDoJeUoJ8YbxYXZbrvikOnNqUNCrIIIHXqxBs2QEk6HwCVLg2NBffUuDFbWKha92xvj7L584vG1JQOHMDkyfzkCQIDQQQiODhQ48a0YIGqxKSFBX79FfPmwV8+D0qOjrRoUdYMOk2fzg8fZh2f0lumDCm3qaeZM/HgAb99q6BPLEbz5ihWTEFXnz5YuBAxMQq3oqZNs+UWQ61a8b//ytvnZBxgY0P9+/OhQ8qOEUA1Z+fDT55ovtOMKP1VKxZj8mRMn55xbXp6VMWL0/z56ic/fTrrFc+3iGOPyds9HFIWtY9ykI5x+gYef/CaNbxhQ6Z/qbg4fvWKp0yhuXOpUye1M1y4cGHw4MEuLi6urq7FihUrXbq0ra1thQoVnJycDHJzQ1T+4UlBYcGpVOj337lfP3z6pOnugoOV1oYICuIlS+jwYQAICWHln1jZPHzyZJpEidXW/clR6RBrK5vWzdu2WvIXv30bbKDnbW7iZWbsa2r02cQoRjv9BiGRSCQSSdrLFy+fbt+1YcTQ8bKXNGzYAWnspecPU14CjeKlP/ca6O/57MXLp40aNNP6Bp32BAQEBAQEvgOEG7CAgMCPCxH17du3b9++uZlER0dn6NChGQUNSZqZgo5ypDvhDOBEMO6Gc2ML+qMEHL7BXOEPazag9sB/2HdG4NtGJBKtXIlbt3jLFg4ORlISmZmhUSMaPvxbLJFQ4PCGDXz7tmJj4YAAnjePTp/+tt5YLYKrCS6FAsCzqG9M0OCshy7W2B8IADv8uFoZAmBoaFinTp0jR470ys2ydQGBr8ChQ6rquMfG4tAhKPTcNjCAs3Oudv3hAw8ZAk/P9GtZeDh/+AB3d1q7FpUrAxB17So9dUqVV3kuY8g9z5/z4sXs7Y2ICOjokJUVGjakGTPyd41+7dpUrBi/VvqdkIoXz7hcmzdsULE8WvrsmejYMerc+c6dOzVq1NBTqTLs37//3bt3Y5V8ZpycnCZPnqzBAeQx0mnTcOQIMqSRACAigs+exYgRtHVrhrYIMi0iLl9XXLq6qEQlkUNJkZUTGZvLejnyy7WkmP89YWMtpK3zfumT7Gdk3+kpJ0gRJ0Vo2QFBm8fFa6sUqz1mAI56qGWCuqbUwBzlDNVVlM9bjI2pa1det07huUNOTjRvXjZmK16cSpfme/eU9VPFivnk0AAApqa0eTMFBvKFC/D3h4sLtWwJdVInANS2Ldna8oIF7OWF4GAQwdqaSpakBQsUl3IoWpTGjOGVK7Pm3aloUVqxQtU3KxMT+ucfjBnDb99m+npmaEhNmtCSJYoj7NsXL1/y8ePymgYtLWrQgH77Te0xZqJUKSpfnu/eVdwrEqFBA9jYoG5dHD2q+DukiUnDyZN9x49/+fJlxYoVVe9NqR+DwsGtWiEyEitXyoVEZcrQypWamIVQbGzGiCVirc0t+i/qOjlKzwgAMU+7uOnXad1B5hqGlIfwlSvYsgV+fkhMhLExlykj+vVXKEure3ry9u2KpQNBQVi+HE2awNRUxe6ePHnSt2/fgwcPNmrUKC/Cz4BakVOWU8Dt5k3Xhg1dXV3d3NxQqpRo2TKePZtTK5vUtrUFcD8gIOtMZGPDKmtD8MePFBKCIkUQHKxY9JORDLVIREOGSG/dUirAMjbGL7+omU0Zr1/z588ArGLjrWLjXT+n1FeK0tUJMtQPNtAL19eL+187mZrQ893r9x88AYi1Mr2rt96kKwIZuK4nal2tyriWLZOTkwvS30hAQEBAQODH5lt6fiogICBQOPmQucKlhk4PHawwygnrfAEgOAmHAvlwEJqZo68dtbeCdmEwWNSYtGKcAgIC3wkNGlCDBt/UdaiwcuaMfNomA+zpiQsXqF27rxlR7ilrmCJo8Fa+5LjQMsiB9gemlMxYXhpaBAAjRoz4+++/BUGDUgIC+PRp+PrCyYnatcv74usCGqK2mLTactQ5QyLh0aPZ0zNrD3t5YeJEOnUK+vqoX58qVeIHDxRPYmlJEybkS3hqYYZUyocO8fLlyJCt4S9f8PYtHj+m3buztbo6e4jFGDECv/2WVno8E/b2NHduppYbN5CcrGAkAIDi43HiBDp3vn37doMGDVTvuW/fvvv37z979qw0SzkDQ0PDgQMHOn99icnTp7h0SfFtkZnv3Ik+f8mnQQv3aNyP4JC5J41tSihz0SATy1hY3grP1JgUryUxsrmWdqIYW2kY16d4fIrHkSAGYKuDVpbobE2NzSH+Kt+EaMIEBAfz8eNyqVMqVowWLcquEoiWLEG/fuzjo6CrTBlavDhXsWqCjQ3lYMFAtWp0+DAFBLC7O8RiqlBB9eJs6tePnJ15xQr28kp536ytqUwZWrRIscVCRsqWpePHsWIFHj1CWBjr6JC1Nfr0IYWCsLQ9Ll2KihWxdy9//ozISBgakp0dWrWiyZOza4wPWYWOPn3YyytLB1GNGjR7NgDRsmXs58dubvLXBGNj+vlnna5dx71///vvvx88eFDVjla9RnY1Dd26oWlT7AoGQDVrwsAA9erR0KGaar8sLdP+vFWu3tT+81/bp5jB6EoS122c1DXgORYO1TCYPISnT+eTJxEVld706hU/fIh586hVKwXj//oLQUFKZ/P2xtq1NGuWij0uWLDg999/z3s1A8Bqv4nZ27sdPerq6urq6vpg/HgcPMiBgbIeV1dXt40b0bAhnTyJlSvx/HmtLJeLdH2DuTlXroyLF1XtKzQUHz+iSBFYWsLAQI2mIeMFrVo1tGqFQ4cU3BTEYmrYkJo3V3OYSuCgIIVhGCckGickuoRGACB9M/qpx517N89fPAXAzMy8X+9BGQdr6+jEJ8QDICJmBnD/wZ327X4S1AwCAgICAgIFiCBoEBAQEMgtnz9/zviyhLqCl2ksLklVjPDrO/6SBADMuByKy6Fsr4uetlTWAG2LwKRwX6d/ZB2DiqdCsrdF7QABAYHvnLg4Vv4kFACSkvjSpW9O0GCnSwADCEhgfN2FrLmntikcdPE5AeESPIhAPTMA6NSp03jNljkWIqRSPHrEV64gIQFVq1LLlvmy6DYmhidPZje3tGf6vG4d1axJK1bkYwI4+zx+/Hj9+vUBAQH6+vpNmjQZMGCAfv4tQS5A1NZHUFuOOg1mvnGDT52iiAgUKUK9eqFSJaVjt21jDw+lvW/fYs0amjYNAP3zD/r0UeDlbm5OgwahRg1Nw8sTJBJeuxZXr/KXL4iPR2gospqoSaX86BHGjctoDJDnUNeuCAzkLVvkcmPk5ITZsyF32dHMSPzx48eDBg1SMxI4fPhw//79L1269OXLl7RGJyenQYMG/ZbdNeV5gXTzZpnsJlrf6Fr5BnfLuL5yLOtnaR+lbxyvrRulb5QsEuNB6upuWxdVcymEOetpYhkVWjLgg0uAl32Yv1F8LIAYXf14Hb1IPaMvxUr7VnZ9G4O4DJKPgETs9MdOf7bXRV879Lcnh/yvR0QLF9L//sfr18PfnxMTydiYy5enGTNgYYHkZDx8yC9fokgRqlcPVupUGi4utGkTJk/m16/T04R6elS5Mv3zD8zM8vlQcoetLWngAZBCkybUpAm9f8/u7tDRoerV1b85aRgapmmJNP8eQ337om9f8vVFQADMzVGiRDauunI4OdGuXZgwgT080jOvlpZUuzatXJmy/l5Xl/77DwsX4vp19vNDXBxMTcnREQMH0s8/AxgzZkylSpVOnTrVvn17ZftJW3igWNPg6clv35KFBSpXhqFherulJRAMgI4eze6RUa9efOyYv0h/Tu/Zh+ukF2Wo4Pt61dbpNd8/QePGOX/fcgovX85Hj2b1QWEfH8ybRy4umUr/yPD1VTOpcjcdGdeuXfv333+zF6hmiMaMkd65g+Bgxd1FitCYMWmv+I8/ZAd+P1Wp4KqoQOr9Bg1w9Soy3CyoRAmMHo2wMFYtaNDWTilKaG1NdnasLCoAlpbUoUOmA1myhIn4woWM+4W5OTVqRHI2ISqIjUVCAszTPT/IxoYNDVVJK0QiODvfd7uzY/cmZtbXN5gwZpqubibTo/JlK953uwOAU11S3np6AD9pGpWAgICAgIBAPlC4E2UCAgIC3wKRmSsUmptnwz6xpy06WdPc9zgfwr4JkDIA+CXgr48MwFCMIQ6YXJRMC+XVWvOsvLKRCts1Xz4iICAgUKiJiVFhzyCDEhK+Tix5iE3qCr3AxAKNI0cQ0MoS2/wA4EIo1zMjAFpaWoMGDdq0adPq1asLOD4NcXPj335jT8+UR/NiMYoWRc+eaWWJ84a4OO7Zk58+zdQYFMRnzuDzZzpwALkp/5xHxMTE9OnT58aNG2Gp7gWHDh1au3btkiVLOmR+aF6IkEj47l08eAADA6pXD1WqaLqh2mLSGlab/vCBZVm0+HjZQ3o+fpyqVaN//lHsnq3SMwAAHqYUmYatLR08iBkz+MUL+PlBKoWpKTk7Y/Ro1Uuf857ISO7Xj58+VRM5AIAfPCB3d5Qvn3/h0KhR1LIlr1gBHx/Ex8PQkMuUoRkzFPyTqS1CpKUF4NmzZ1U0+OTo6uru27fPzc3t33//9fPz09LSKlmy5JQpUxT4yX3+zHv34sMHNjCgZs2odev8KIcUGR59pkG3465tr1ZqnKClwWpvSWLym4fJ7veS3z2T+nhIAz9yRIhMtVC8iuvuU+clBmaRyZCkyhFuvRS7+0unVSUdgoEYRn8utt273SBBaaEW+uUXGlQrmfEqBnfDcSucb4fjS6ruxS8BS72x4iN3sMJYJ6qhvnJC7qhXj+rVQ2p+XfZ/3rwZ+/axtzcSEgCwtTVVrEh//glra1VTlS9Pp07h1Cm+eJFiYtjYmDp3pqZN8/kAvi6JiQgOhokJXFwoaypaEa6urlkb3dzcsr1rJyc4OWV7q6wULUpHj9LDhynmHE5O1KOHvCGHlhbNm4fkZHr3DmFhcHDIuGsDA4MdO3b8/PPPjx49sre3V7YfhZoGPnwYmzaxjw+iolgshp0dVa1Ky5bB2Di3x1WxoleTts3bzgozNJM1GMdHzzz819BL27WSJbCyoilTcruL7BIVxceOKa2I9OkTz59P27fLt6v9iq5yQFxcXGxsrLXqUzXHlC1LP/3Eu3crOCg9PfrpJ5QrB+BBhw61Tp6sbWp6P3WYrKhE7cyyofSzwNOTd+2qdfYsgAdDhlCfPjAygocHm5gg8yOvTNjYpJeG6dGDPT1JyVtNNWrInztiMS1bRgMHSjduRGAgmFGkiGjgQFSvrv5NSEzkFStw4waHhkIiIVNTrlBBNHcurKxQpgw5OvKbN0q3dXB4UsR0644NUqlUR0dnzMhJ5uaWO3Zvcn/9snhRlx4//2JuZtG3z+Aypcv5+H589ORBVFQkgKpVvq4uU0BAQEBAQCALhTJFJiAgIPBNwZkLW4qyueBAX4Q/S+HPUvQ5Abv9sfUz+yemPMOKScZqH/ztywtL0mglhSwiJLgZjpth/CASnrGIkgCAnS7KGKCeGbUvggr5vITyh9UfqNVzfJc2DMrMJ9SaUggI/IhYWJCRkRqThgIvKp990gQN/t+eGAMAWlnSNj8GcCIIv6V6Kg0dOrRatWqLFi0yzLhCsXBy44Z08uSMzvlITuYPH7BqFQIDs13JWznSX3/Fs2cKu/jZM545U1TQ+o+kpKS2bdvevHkzY6NUKnV3dx82bNjWrVvbtm1bULEpg/fvx6ZN7OWFxEQAbGREJUvSvHmoWTPTOIkEb95wZCTZ26NoUVkb9e/Pd+8qTSqYmFD//uoj8PHhfv04QxFrAIiM5OvX0asXHTyIrKdAdLSaOTM6eFtY0MaNFBWFFy84PJzKloXG1mXyBAQgKgp2djmwA+Hhw/nRI01HR0Twnj20cGF295I9SpWi9evTXildFK6smnsq7OQUGBAQExNTvHhxDfcscx1X2i2RSGfMwNWr6UYshw+jTBmaPRsNG2q4C9V4x+HcF5z7wrcHbkoUqXoGpS9JtDfWKW2IKkaoa0abJ485tHdXQpasoaWFxfQRg+o5mMm1hxpymC41SdOWD+8nPXcU/koEDY6ONGkSADGhshEqG2G4I0kZj6JwJIgPB6aI9iSMo0E4GsRNLTClKDWQ32c+wnPm8MGDmRYZBwXxlSvo0YN274aDg6qNxWLq1Ik6dcI356SklmfPeNky/vgR0dHQ0SEbG3ToQEOHqvCwUfH5l3XlRNaQV9SsSXLX/6yIxShTRmFPgwYNhg8fPmzYsFOnTqmYQE7TwEuW8O7d6X4wycn49Ik/fcKHD/Tff7CwyMFxZGTekEVh4doAiLnrvePz/1tgGx4EAEWK0IgRqFo1l/NnFz55UrXdAr97RwkJ0M1sxqL21qNyQFxcnEF+6j5p7lwYGPDhw/j0Kb3VwYG6dqWpUwEgMpLPn5c117a1vZ/he6Psb6pdmw4dyjRpqVIyNQMAGj48pbFcOSpdmtOUi1mpUiXtraN+/ejRI5w9m1VpQZUq0apVimcoV06kuR+DjIgI7tuXnz1Dak0lDgqCpyc/e0YrV6JGDbRtiw8fFDgzASByr1Nz457NUmmyjo7O+NFTS5cs+9fqxR5vXgEIDf3y7v2bcaOnOjsVa1i/KYDePfqHhAQxYG2l5gYtICAgICAgkN8IggYBAQGB3CLJvAA3x0X1HHQxvRgmONPEt9jjny6SYMZsT05Ipu42cNQDgKBEPI/G7XC+HoanUUhm+an8E+CfgGthvMgL1U0w0pG6WudxFdhsZeuF/LeAgMCPiEgEFxd8+KB0gJUV9enzFQPKG0qmPp71iMG3V3MCaGYBQzFikvE+Djv90c8OAJycnOrVq7d//35NXNwLkvh4/v33TGqGNGJj+fBhat0adevmwY5iY/HgATjLN4w03NwQHV2whScWLFhw584dhV0BAQHTp09v3ry5joY1v78KvHo1b9qUqaZAdDQ/fcojR4qWL0fjxgCQmMh//IFbt9jPD/HxbGZGjo4YNIi6dUPDhtSoEZ89q8B1QCymxo3RoIH6GKZOlVczpHW9eMHz5omWL5fvUPseZh1gbIx69XJ4cZBIeNUqXLzIQUFISICJCTk50aRJmn+w+fx5fvw4ezsNCcl2nPkDjRjBDx4gPFxxt42NaMyYgwcPtmnThtSWINEEZh4yBNeuZfpQJSezuztPnCj66y/kqPp7UCI8Y+ERgydRfDscXmmJrQxqhireL5o/v1bz/dNiQR9NYyMNEuMM42N06tejPXvSxjTestHK1Ojw4cO+qclIkUhUunTpadOmDRw4MOt+Q0JCLC0t0187ONCIEbxqFVIdXNKxtKQxY7JWKBARXE3gakJ/uOBsCDZ/5uupm14NxdVQrmGCQfbU2RqG+VxFnc+f58OHFVqm87t3GDeODh/O3whyiacnv34NfX2qVg0Z/1FyB2/fzmvWZKzewv7+cHfH7du0ZQu0tFIscNzdYWpKjRu7duyYNlKhakEmaJD9v9iWB58TYCBCVxvqZg2rQnT3UMWsWbOqV69+9OjRzp07qxiWUdOQvHevwuo27O6O0aPpv/9yE8/9CJxKVTPs3zuz5e0TSEiAjQ05OdHEiTm7pOSWp0/T0t6KiYiAvz+KFcvUWLEiVGTxtbTQpImKKePi4vT09FQMyD00ZQoNGMA7dsgqPVGpUtS/f9pljU+dgq/vfWaZH4OcpgEA+/pSZCRM0s1n0qQ/cicLLVrEgwZlUk6kdZUtKycHFK1ezS4uOHqUfX2RkAAi2NtT9eq0bFkefmnkkSP5yRMF7V5emDyZTpygSZPg4cFXr8r0o+mIxR/r1V7PscnJydra2mNGTi5dqpyPr7dMzWBrYxcQ6B8RGbFsxfyfOv7crElLkUhMRFaClEFAQEBAQKBwIAgaBAQEBHJLXGb5eS7LNuuKsKgkrofhU3x6oxT4/QP//gGGYiQz4lX+HpfjcSSGuvNiL0wsSj1toJMXBSvT1Aw/siIhN8demM0bNIktWzVE5PiRPzMCPyA0axa7u+PzZwV9YjGaNEFW3+9Cj70uimgjJAnhEryOQblC72ggh54IFY1wPwIAVnhzP7uUpOCIESN+++23Qi5o4D17+N07pd3h4bxuHeWFoIEfPVL8uU3j82d2cytYD/PTp08nKy8o4OHhcfTo0R49enzNkFTx+jXv2KEwh4SAAP7tNzp9GkTcpw8/fJguJQkL47AwzJsHd3eaO5fWrMGECXz9eqaEt7k5NW6sUbVpLy/28FA14MEDJCWllG9Pw8UFSoQjMtjJKc+ETYmJ3K8f37+fXq8nKoo/9vOGcQABAABJREFUf+ZRo2jkSFJU9lsBhw8jVmmVAYWwnl5h0Wa5ulK7dnzokHwOBoCBAXXvzkWLzp8//88//8yTvfGOHXzrluLCHIGBvGABnT4t/3nIQDIjMBEf4/E+Fh/i+EOc7A9EKzkvCajm87Lj3ZOdHpwuFuwj362ri3btMo0nWrly5bRp09avX//69WuRSNS4ceO+ffsqs9J5+fJlk8wpRho0CObmWLeOP3xIeUt1dKhkSYwbp7oMijahoxU6WtGrGPztw4cCIWEAeBSJR5E89g1qmeDX4tTQDKJ8+uhs3pzJ+yQz/OoV3buHOnXyZ9+5gi9cwOrV7O0ts5NhW1sqW5YWL86DLzyPHsmpGVJITOTr1zFrFuztcfAg+/vL/q1rpfrqqzBgGHjEbeY7Lj2tFgDvwbXeLnsAwC2S57xDC0v0sqWGZoiUIDoZDLjowyCfhSw5QFtbe/Xq1SNGjOjQoYOWykoxMk2D9M5czirxSRvz/Dm9eIFKlXIcz5z3KTewbrbUev1CvB+EmBg4O2taFCk/UCssEIvl7RkAmjoVN26wEl0ylS1Lv/yiYsqwsLBslSLNIUWK0OTJii9CHh6y7xL3AwLSNA1ItWcAgIgIfP4sEzRkdDFRcL6UKydat45nzOA3b9LvF/r6VKkSrVuXURIhg8aNw6hR9Pgxv3sHKyuqUycPSplkgK9eVWHCxO/fY+lSWriQNm3Cn3/i7Fn28UFiIrS04OgYVK/OGo5JiI4UiURDB44uV6YCgM9+KVoNIyPjkkbGH7zeJSQm7D+0OzIqokunQvM1UkBAQEBAQEAQNAgICAjkHrmSE7lfL2WmhTuutD8AH+PZWoe2fWavVHFDTNYleYRqxmhsjvpmVMUYRbQhYXyKx6MonAnhU8Ep6ocPcRj7mpd6Y4Iz9bWDXl7IGn7YzHTuD/yHfesEBH44XFxo1ixesAB+fpnadXSofn1atqyAwsot9c1wPBgAzoZ8e4IGAAtcqNVjZsA7HmdD0LYIALRp02bMmDGPHj2qUaMQl8i9e1fNKkPVKgTNCQ5WnONMQypVbBSRG0JCYGgIzYShkZGRgYGBKgZIJJJz584VHkED//UXgoOV9r5/jy1b4OGRSc2QRmQk79+P6tWpfXtau5YePpRu20ZBQQDYxkbUsSO/fSudOpV0dNCmDTVqBCVuYXzlioKl6hkJDMSbN6hYMWMbTZjAV68qXJoJANbWookTVc2ZHaRTpyr+kIeE8L//UrVqUFE6IQ1l9gbK0NamVq2yt0l+QkuWwMCAT5+Gv396q6Mj9exJ48efPXvWzs6uX79+ebOz48eVlYF/b1t8b6VO225Kk7W5pD5MtKBF0BUhJhmJjAgJviQiOEmBUVxW9MVobIa2RaiVJez2rOYLFxS6v1D16tS7d9Z2Ozu733//XZOjuXXr1owZM+Sn7dwZHTrg2jU8eAAi1KlDDRtCZd43IxUMsaEczSyGVT78X0DKDysp414EOj5le138ZI3WluRqkqeeDRIJy31tkCMmho8epcInaODNm3ntWnz5kt4UEMABAejVi7ZuRalSuZr8zz8VqBlkJCfzvn1gTvto1U5VMzwwNISvL5ycsm600x+/vmMAb5c9kGkaSk9L0TQkMc6G4GxIpg+qmFDaAFWNUc2Yqpugpkl2TKqkUt66FefPy8QEZG6Oli1p8GBll+ts0axZMzs7uyNHjnTv3l31SB5TUnpQ5feEyEg+cIByKmh4E5siGNUVYW4JgpaWsmIZmpKcDH9/JCTAyUm9XZAymjXDf/8hPl5ZPxUpoqDcj4kJLVqEqVM5S7kKKlmS1q5VfRnJ75IT6jE1TftTJmLIKGtIIfOtRFXtlWrV6PRpHD6Mq1cRF8cmJtS5MzVrpnS8lhZq1aJatXIcvgr40CE1ssXnzwGAiKZNw6RJ9OwZe3mRo2NC+XL/rFoYFRAJoE/PAdWqplR7cXRwIiJmfvf+LQBzMwspSyMiwq9dv9S5Y/e88UMSEBAQEBAQyAsEQYOAgIBAbjHJrEkPU/2kWDNMtTDMETIn75GOdCQI+wPZLRJREgAwEqOsIWqaoJE5NTSDSeZruRahmD6K6aOrNYUmYdNn/PuJw5IA4FM8przl5d4Y60yD7HO4xKQwuwvkK/l34IVK36A6GGW1QlTUEBHKiwj84FCHDlShAi9ciHfvOCYGWlpkY4N27WjoUIjyQlxWEHSwouPBDGBPAE9wpvxan5pv1DLFUEds/AQAs99zC0vSJohEoiFDhmzYsGHjxo0FHaBysi7azu4AzaDixVlPT8XTf+jqUsmSebIv+PnxH3/gzRuOjISWFhUpgqZNacIEtakCFfYMMhKUZGoLBpUFvMGMO3f47VulZT4iI7F5M9q3B4CaNUWymusSCWbPls6eLct8M4BDh1C6NC1YAIW6HIX+EBlJSFCQJLC2phEjeMUKBWIIExPq1w8uLmqm1RA/P9y6pVSyExLCy5fT/v3q59E4Vy2DypShNm2ytUn+QkTz5tGwYbxtGz58YJGIypalfv1k65uXL18+bdq0vMmvSCScQRUkEWu9synu4VT2afFKF6s083AoDVlZIQkeK3UKUIyZFkoYoIwBKhiRqwlqmEA7Ld61azF8ON+/n6mYgq4uVatGmzcjF8d1584dbW3t8uXLK+jT0qIWLdCiRY4nL6aPVWVoTgnsCcAyL45Kvfb4JWCdL9b5sohQUh+VjVHThJqao2wupX4REaouvzIiI3O3j3zgzRv+999MaoZU2Nsb48fTyZM5z9/HxSkrl5OCokvH/YAABjB+PB05gszL0AG8//OB7IJb2xR9jrut7eQK4O+ytC+A74Yj67U4meERA48Y/BfAAGqaYEt5KqaJBi8ykgcO5KdP0+7RDODhQ5w7R9u2ZUw855hRo0Zt2rRJraABYWHqP1qK/gU15HnqtaKZBZxzWW8hOlr622/06BGHhiI5GebmVLIk/fYbihbN7kzUsCFKluSXL5V0E+rUUfydvH592rMHv/3Gb98iPBwiEUxNoaeHEiX433/RqhU1a6bsjmNhYRGsXMX4FaDWrXnbtowXioyyBjlUSRnS0NKiHj3QowcKut4chYerkdJlvDxqaaFGDapRA8CBvVsDAvwAtG/3U6MG6WoMJ8eiE8fNcHt47+nzR1FRkWHhobq6egDi4uOiY6KMjeQtKAQEBAQEBAQKCkHQICAgIJBbbDP/JgzI6wWLOiL0tEVPWwIQkwwRQV/jFJiFNqYXw2gn2vwZ//hyUCIABCRi1jte8RFDHTDckSyV+sgqRmZWKeSnBVSQUcQg+8AInxmBH5oSJWjLFgAUGgpDw6yutt8c7YvAVAsREryLxeEg/PwNFpadUYwOBHC4BO9isekTRjkBwNChQ8uUKbNs2TIzM7MCjk8JnMXXV568qk9cuTI5O8uqMiuEnJxQrVoe7OjmTZ4xg33SzefZzw+vXuHuXdq5E0qM5QFYWVmZmJj4Z1zCnoUyuVwYmreoyyHxp09KFx/LBnz+TOHhSPtwMvPQoXz1aiYvjcREfvmSR40S/fMPataUn6JiRVmNeaX7sLSEs3PWZurfH8bGKb79SUkAIBZTiRIYMIDyyioA4IMH1bwDPj4UH6/ePLxoUdy8qeleHRxo8eI8WSSdx9jZ0a+/InPeyN3d/c2bN+pzlhoSHw+J5LV9qc0t+7u5VH/jWDpBS24BtPqkla0OHPRQXB8l9OGiTy4GKKEPVT8u9PRoxw4cP47DhzkkBFIpWVjgf/+j3r1zo2aQSqWzZ8+emHdmIQqx1MY4J4xzovsROBrEh4IQnCohkzLexuJtLA4FMoDSBuhnTwPtYZSzT5apqXqvGguLHE2dj6hyUADYwwPHjlHXrjmcPSAA0dEajpWz1md391qKzF1cptYCYLT+weHKZKyF/m5urq6uazu6urm5ecdhXyAfCURgIky1YKyFJCnex6VUHpHxMBINH/LqMtTFWmU0zDxsGD94IN8ukbCbG4YMoQMHcvPhl9G5c+exY8f6+Pg4K7qGp2Nqqv5baC6+Ar2MTnmDKubyy0hAAPfrBw+P9Pc7IoK9vfnNG9HSpWjYMHuzicU0axZPmABFxk5UsSLNmqV02+LFaccOiomBt7d05Uo8fgxfX/b0BMBHjojKlKE//lBoHVS0aNGAgICEhATdgvraX6kSlS7NDx/KNaecFyIRDR5Mc+cWQGC5wdOTFy3KelDyKKqU9Mr9+c3bVwGUK1Oh4//kL0TlylQoV6ZC544/r9u46t37twkJ8QDMTM2NDPOyWIaAgICAgIBALhEEDQICAgK5xThzRcC4uLj821fOvEyNxJjgjOEOtMMfq33YLwEAQpOw1Bt/+/IQe0wtRqbZuSFkNzOtzNtAYXuhTXsX2sDyHBWeCsreBNVvjkzTkCexCQh82xS+9EPO0BdjmCP+9AaAee+5bRHKYc6m4LDUxrRiJPOaXv6R+9qRsRasrKxatmy5Z8+e0aNHF3SAiqGOHfnCBSj/psGlSuXNsjmxGF26YNUqxWl4PT106pTddfAKCAnhX3/NqGZIITmZHzzAmDG0bZuyTUUiUfny5d+8eaNsgKOj49ChQ3MbYR6iXJyRggqdgYzoaAQFpaWaeMcOvnFDcWUQPz+ePZtOnZL7N6LGjeHsrKwiOABydISitZsAqEsXtG+PS5dw+zaSk1G3LrVurVhbwIznz/npU5iYUK1acHBQc1xp23l5qRkRE4PgYIXW8ZlCHT2aL1+GIrELZ0zRGxhQ6dK0eLFciQ2l+PsjJARWVsreoq/Arl27+vbtq60oVZMDricZrRm25lIJV1aUTNVPjGv+/FpTMy7f/X9iIE6KJCmSAT0RdAjGWiiijSI6GawXsgN16oROnbK1qVQqffjw4ePHj729vWV+eFZWVtWrV69du7a+vv7MmTOTk5OHDBmSk2iyT21T1DalhSVxMxxnQvhWON7EZEp1v43F7Hf810eMdqLhIc8Mt29OyfRbW4sGDVKvBtPSIkdHVYYEJib08895cSh5StaLeUYkEly4gBwLGoyNc1xxoHbqr3XZMvTgRDR6yH4JkJWZiB5RyzjL8vRi+phRjGYUy9QYl4zn0XgahcdRfCQIiVJESjDwFb/yDpn9/DgSE6l6dbi6ygmk+Ngx6ePHyj7t/PQpDh3K/b+mjo7Ozz//vHPnztmzZ6sYRus+SO3ts9ZQSMfQMOeiE+BlquakomEuvoww84gR7OGhoMvXl2fNouPHYW6evTkbNBAtW8YLFvC7d+lOSAYGVK0a/fuvev2Qvj4vWYKbNzPecykpiV++5DFjRGvXZtU0aGlpOTo6fvz4sXTp0tkLNe+g5cvRr5+Cb1kA1ahBM2d+/ZByAx8+zMuWyVfxU4idnVxDTEz0jt2bmVlfT39A32HKXI6MjU0mjZtx9vzJF6+eamlpd+vcS6g3ISAgICAgUKgQBA0CAgICuSUqKpMNq57adWMFhL4YIxwx0J7+C8AqH/aKA4C4ZKzxxcFA/qcctfhOEm1fg9yn578heUSOD1ZuQ6H2hIDA98QEZ9rpx4GJ+JyAWe94dZlv73nfUAds/AzvOHxJwrpPmF4MAH755Ze///678AoaWrVCpUoKFnrKcHIS/fprnu1r9Gh++xZnz8rrJ/T1qVUrGj8+97uQLlwIb29lvezmRk+eqMj8rVix4unTp16KsuDa2todOnSwt7fPfZB5BZcpg2fPlHZra6NcOXz6pGoKff1MKZxjx1RUGOE3b3jBArKzQ5kyVK9eSiJQVxfdumHNGsWaGAsLNf+sOjrUrh3atVMxhI8cwYYN/PGjrKAAW1pSmTK0ZAmKF1c1MwCATE3VmEjr6sJYg7WSjo7Uqxdv3Jh1PTdpa6NSJSpbFsbG1Lo1atbUZGE0b9uGgwfZ3x+xsTAwIDs79OyZh9YUmnP48OF9+/blfp4TwVjmzS+iAZdMBc6dQj6V931d/tPrWu+eNH51U9/IQHToEPLADj9XBAUFrV27dsuWLZaWlnXq1ClevHjx4sWJKCAgYOvWrSNHjoyLi+vSpcvJkye1cq+yyg5iQhNzNDEnAHFSuEfjaRSuh/HlUEQnA0BoEuZ/4JXxLu2tG826ucLxy2cA0uvX0ayZaPly1ZowGjOG3d0V1HmR9VaqhKpV8/yIckvGMiIKyY3uv0gRsrJilSYuMuTsGdKQqRkkjAGvUvT9ISsfFJlYS26Mq6urq6urQgd+fbFMywKARjhi4KuUH9Qroi2b/Xem7ls31tOj4sUxbBh165a+2bFjpOLA4+Nx8iTyQp7St2/fIUOGqBY0ABA1WJDs3gVRigvJUKVKiisWaYCU8TR11tw4NPCJE/zqldJeLy8sXUpLlmR73mbNqG5d7N6N+/dZIoGJiahbNzRqpFFImzbxnTtKFYRz5mRVEAIoVqyYt7d3AQoa4OJC27dj0iR+8yb97DM3p7p1aeVKhTYGhZe3b3npUoVSRXmMjTFwoFzbjt2bwsJDAXTv1sfCwlLF1traOh3bd+3YPueyHgEBAQEBAYH8QxA0CAgICOQWd3f3jC/V2DwWNLoiDLBHXzs6EYyVPvwsCgACEtHtGQ9zxG8lyEDjVbaa57mFHHZBkZycHBQUZGpqamBgUNCxCAgIfFcYibGoJA12ZwDb/dDUHD+ptlwufOiI8GtxGubOADZ95klFSZvg6OgYEhJS0KGpgv79F337cubvHgBgb0+zZmVdlJYbRKtXc7VqOHCA/f0RE5OSyu3WjQYPzpP5yd1dVQI7IkK6Z49IuaChePHif//99/jx4z9kthwwMDBo27btmjVr8iTIvEI0YwbfvatsXSyVK0fTp0sfPlSWvwRAtrawskp5kZTEiqyz05FIsGULA9DSgrMzOnakSZNARGPHwteXT52Sz2YVKULDhqFZM8WzaQb//Tdv2oTw8PSmL1/4zh388gtt3IgKFVRvTu3b8/79KnKiZG2toRc6TZwIXV3esyfTknEbG2rXjn77TXGtdCXw2LF8/nx6Kig2lkNC8O4dP34sWrVK83lyz7Vr18RicfXq1XM5zy5/jHmdfuaJWdru4bkhV3ZX/fDMJC7Dp4KI6rdEqVK53F1uSEhIWLZs2erVq3v06HH58uWyZQvvDwp9EWqYoIYJBjtQXDIOBmHlR/4QBwDReob7GnR7UKrmhT9+sowKRVgYjh3j5GRSfY1q0ID69uWdOzOdUABkl4t//smvI8kNan9uqF0Hr5qWLfHmjXozm8zI9A0P2raVvfztPd8KBwAxYUt5aqZSwaCCasa4mXDnF0/xtVK1mWjywMXXZrfViY9nDw/8/jsCAylNGZnlX1AetQM0o1atWn5+foGBgTY2iiuBpf14py5d+NChrBdbKlVKzcdSJU+iEJIEAFY6KJGbf+rTp9UUaVIud1CDvj4NHYqhQ7Mtwj19WpWC8O1bXLxIqZ+xNGSChuzuSgUytwBmNdq/TJQqRSdO0K1bfOoUx8SQrS316gUXlzyM6uvACxdqpGbQ0UHr1pT5y8zV6xefPHsEoHpV1wb1muRPgAICAgICAgJfA0HQICAgIJArYmNj7927l7GlfPnyBRWM5ogJna3xkzUdD8J0Tw5IBAMbPuFkMI91op9tYJV9R88fULWQs0P+OsUXXrx4MX36dE9Pz+joaG1tbXt7++7du0+cODHHronZOljBjEFA4Eegmw1Oh+BIEACMfcOVjSlXz68Lgq7W+P09PicgOBH3I9DADBYWFqGhoQUdl0qsrenwYZ47lx4/llWgh6kpFS9Oc+ciH7J9NGAABgwgmdm+pSXy0PNAKmV1BdHpyxfVA9q3b1+1atVp06a9evUqPDxcR0fHwcFh0KBB/Qpi9bwarKwwezZ+/z2rWzKVLElr18LeHoaGSgUNenr46af0lzExSErSaL8SCX/4gPXr8f49rVsHgJYtQ+PG2LaN/fyQlER6enB2pkmTcrwqN4WXL3n7doWZOfbxwZQpdPKkmjIlrq5Utiw/eqS4V0cHHTpoHg6NGkU9evDOnezhQcnJKFaMBg6Eo6PmMwDg1av53DkFqbW4OJw+zaVK0ddyc4mJiRk7duzcHNQ7T0riDRtw6xZHRZFY/KxCnSmtZ8gqbxiK8YsdRry/VezoAnl3EC0tqlOHVq7Mo/Bzwps3b3r27Fm0aNFHjx4VLVq0ACPJLvpi9LND7/d39u86vaZZfw+H0gA+2BRb0274b/sXA0ByMl+9SnfuoF49FfPQ1KkoWRKbNrGPDyIiIBLB0ZGqVKElS2Bi8nWOJXs4O+O18p85Wlpo0SI309OECXBz47t3IZVme9vu3QGcDcHaVFHZrOLULDf2hHFxRr/P+edLdO3Fl6P1jTwcSv/TbvjEk2sBIDyct26lli0hW5ovVrdcQO0AzRCJRPXq1btx48bPKv0eeEJZYAGKF8d///HHjynXN1tbqlCBli9HkSI5DuDCl5REe0sLiHLj26XEPSIbA/KWuDg1CsKkJL50SaGg4aOKwjE5hYjUahoySR+I0LAhNWxYgF5qOZFiZET2TUYtDg7Uvj3NmpWxzfeTz8EjewFYWhTp/8uQpKTEazcu371/y8//k4mxaaMGzdq16SASfWuV8wQEBAQEBH5UBEGDgICAQK44c+ZMXAYPSVtb28K8eEgOAn6yRkNzGveaT4UAgF8CZr7jX9+hvCFqmqKyEVU0QhVj6CtayaZJulpIaRcI27ZtmzNnzufPn9NafH19nz59euXKlWPHjn1lP14BAYHvmNVl6EkUe8WllJG+WJ10srHyueDRIrSwxA4/AHgR/Y0IGgAYGYn++gsSCXl7QyKBoyOMcmHurAl2dnnr/QAAIhFpaal5tq2BH7Kjo+PevXsBJCUlaRdu/2Rq146cnXn+fPbyQkgItLRgbU3ly9PChQC4SxellaF1dKhZMxo6NL3F1JQMDbORGYiP50uXsHUrDRoEgP73P/zvfySRICYGJiaalF1QC//1F4KDlfa+fo3Dh6lHD9WT0IoV6N+fs2aAxGJq0ICGD89eTJaWNHFizo9NIsHx40oXCsfH48gRjBiRV8lIFURHR3fp0qV27dq9evXK3pbe3jxyJHt4yJzSQw3N+vb9J54JQAUjnK5K5tpAqcYot4/nz4enJ0dFQVubrK3RujWNHPkVDk0Zly5d6tOnz8KFC4cMGVJQMeQS8Y7tvS6e63Vx146mfSYMXAzgXmnX9O6ICN62jVQKGgBQ587o3Jnev+d378jcHBUrqndBKDho6lR++hRKqkJQ2bLUpUuudiAW086dPGUKbt1Kv9qIRBrpGypWTGbMfZ+SUP1fEUzKnUiGt23j9+/tpdJZR1bM7DMPwJ+dxtX48LTRq1sAEBTEK1bQhg0A0p11lKF2gMZ06tRp//79qgUNMmjwYAwYQI8esbs7LC2pbt3cSBlkXEj99tTKMnf3FB11Syt0dXM1f3aJiVHrC0KK7hT29vY3b97Mj4jkNQ1SKd+6hTNnOD6eSpSQyXeQexlB5j3K/sjNbDmPJyQkaw0pecqVE+3dK/cxjo2LXb9pdVJSkkgkHjJwVGBQwKZt64KDU+QpYeGhx08diomN7tHtl2yHJCAgICAgIFAQCCkNAQEBgVxx/PjxjC+lUunNmzcbaVaLsZBgqY09lWhfAOa954BEAGDgVQxexcj+hI4IDczQ1Zp+soaRIF7PwNfxWsguz549k1MzyEhISDh37tzIkSM3bdqU48k1OWSFKhZa9VpQtwgIfH+YaGFHBWr5mBOkeBqFRd78W4kCXACWE+xTn4qHJzFAxsbGiYmJiYmJOmqfpxc4WlooWbKgg8gdtrZQveTO1VVVb2YKuZohhYoVaf9+iojAu3fQ0UHJktDXBzN37crPnyvcgnR0MGAAzZ6dLjt4/Zr//puzq7yJi8Phwxg0KL1FSwumpjk7DgVkLO6QFYkEly8jq6BBIsHz5/z5MxUtigoV4OJCO3diyhT28EjPXjg4UNOmNH8+iMDMO3fi9GkEBkIqhZkZatWiyZPzJcv75AmrPCj29aUXL1C1KoKD4eUFsRhly8LQMLv7iYiIePLkybNnz/z9/bW1tcuVK1enTp3ixYsTkUQiOXfu3NSpUxs3bvxPdqsMREfz0KGcumKeiYaPWOVTxBGAaWzkLo8j5q6pVcaLFqXNm8FMX77A0DC3dQFyzZEjR0aNGnXo0KGGDRsWbCS5IjXj3vbReZmg4aVTOSmJRJyafde8vJGLC30TFvFly9LQofzvv8hydaJixWjVqjyQyOjoiP7+G58+8YED/PEjGRggIoLPnJFJdlSzLxBvYwHAVAv/lM21jOv6dZmQYujF7fvrd3larFKcjl7XKTsX7/l9yKUdQPolkYYN47t3lbrvmJllEqvljl69es2ZM+fVq1cVspT4UeCfJxajVi2qVStPdh2YiKdRAKBNyJX1BYAqVXDliqoBeWgWpQkWFuoVhE5OWduMjIyi8sdMIpMm4Nkz/vVXfvtWJr9jgHfuTJ4yRbx8uaxfE0cHzVE2Wx6KJxRgaKhW4UpVq8qpGSSSpHUbVgYFBwLo3LGbtrb2sr/mJyYmArC1ta9Uocor9xd+/p+u3bjUpVN3be1C/7VfQEBAQEBAQBA0CAgICOQSubRxUFBQ06ZNp0yZsnDhwm9rHXxPW3SypoOB2B/ADyKRmGGhS6IUV0JxJZSneqKjFX62ocbm0P7GMlY/ENOnT8+qZpCRnJx89uzZz58/Ozg4fOWoIGgaBAS+U6oY43cXmuHJAFb7oJUF6pkVdEzZISn1fqeVmt0wNzcPDQ21tbUtsJh+HHr0wNOniI1V2EklS1KfPl85oq+EqWnG+g586BC/eKFsLCcnk7l5mpqBlyzhAwdUeCGogP39KTg4D1cDZyKDY5li5BawSiS8YAGuXmVfXyQlsZ4eOTnhf/+jSZPoyBF69ozPnsWXLyhbln76CZaWshl48GC+fx8JCenzPHuGmzdpwwYUL563B8Tv3mXaUVbi4vjyZSxYwF5e+PIFYjFsbKh8eVq0CNbWqiePiYnZsWPHmTNnnjx5EhkZWbly5apVqzo7OycmJh45cmT69OlfvnwxNTWNjIysVKnSkiVLOnXqlO34Fy3iDP7/18s3uFilGQBi/nfDxOKhb9GzEywyJB6Jcr9EO/ccPXp0zJgx586dq1q1akHHkjtSE3vWkSF24YH+ZjYxeoZr/jdi/Kl1KQOyXzeh8EMjRsDZGWvW8MePKXUBrK2pdGlauhTOznm2G0dHmjQp5ZookSAkhO/dQ9ZMqrY2mjfH06cAEqVY4pUyYKwTmedS/yaVpknQxNLk9evHd5m+18/cViLWmtpv/omabYZe3tUu4n3KTmrUQKtWOHxYwSp/WRmO7Ej3VGNkZDRnzpxhw4Zdu3Yt30V+Mo+fVFXcxS+QMgDUNoWp3FOQ16/Z05OKFEGVKpqIz2jYMBw/rrTEgIUFjRmTq8izi0iEkiXh5aV0gJWVwq8rEokk358IPXsmHT4ccr/9AwNx8KC0b1/Rrl05nDY0lK9ehZ8fSpSgxo0z2oCpliyolTXkUPFgbEzW1uzvr3SAjg5atcrYIJUmb9m+/s1bDwA1a9Ru3bL94j9/S0xMFInE3bv2btakFRG5Fbu3cctaiUQSFBzoYK9AkiIgICAgICBQ2PiWkm0CAgIChZCuXbtevXo1Y4tUKl22bNmDBw8OHTpkKXv8+o2gL0I/O/Szo9hkPIrE82i8jOZHkXgbC9nvzthk7AvAvgA21UJjczS3oFqmKGMA8Y8qbshZej5ffR0SExPfvXunYsDnz5+3bds2e/ZstVOpiDPjgStY7pOdqQQEBL4DRjji4hdcDoWUMeo133Ul/W/Hzic+NaOklxqzrOqEIGj4ClCXLrh4kc+fR1KSfJ+VFaZOLczm6nnJmTNK6xoASE7GzZsYMwYAr1vH27cjJiaHO4qLQ2hofgka1DoTZBwgkXDfvnz3bvq66vh49vTEP//gzRvasAFVqlCVKnIT8LhxfPOmfNqSmT08MGIEHT8OPb3cHkVGbG0hFqta+S0S8c6d6YvRk5Ph68u+vnj3jrZuRYkSyra7c+dOz54969SpM3jw4Bo1ajgrSvTGxsZGRUUZGxsb5PgsePgw46vNLfrJ/hhwdXfbJxcB8H//0ejROZw8f7hw4cLIkSNPnz79zasZAJibp/3Z9vGFrc36Avj95+mmsZEDruyWG/A9Qe3aoV078vDgV69gYEA1a6rV9+QKLS3atYunTsXt2xmrXVDFirRmDUqWdANcXV3r13b1WfYAQBFtjHQCQkN5zRp++7b227cAHowfj+RkzQ0k+NChjNfhMn7vLs3r0HfCpkclqgK4Wb7+zfL17aO/9PfmoQ5kqQ3RsmWsrc3nzmWy5ShShFq2pMWL8+BNyMCoUaOuXLkyYMCAXbt2iURZyoCFhEBHByYmudkFHzqE//5jPz8kJZGBAYoVoxkzLnI5WW/LDPUmeM8e7NrFHz8iOprFYjg4oHp10eLFaupkGRlhyhTMm6dAumdgQN26ZVQEfh3o11/51SvFZaGI0KiRQoeGwMBA63z98EulPHOmvJpBRnIy376dkzljYnjqVH70KOVgRSJ2dKQmTTSfQIFkITAw/e8vX5CzR2StW+PVK2W1P6h0aWraNO1leETYlm3/vn7rDqBUyTKD+o2QSJK8P34A0KhB0+ZNW8uGmRinyHGiovPFSENAQEBAQEAgzxEEDQICAgK5YtSoUQkJCXPnzo3J/HD52rVrDRo0uHLlil2e15zOfwzEaGiOhuYACIBfAo4EYa8/v0o9xAgJTgTjRDADMBSjrCHKGsBZH3a6ZKaVsiZDVwQDEcy0YaoFM+Fu87UICAiIjIxUPebNmzdfJxg5BHsGAYHvFQLWlqW6DzhcAq84LP/Ic76dwhOS1Oeuac5DMkFDQcXzo0Fr12LePL5wAWkL78RicnHBtGnUunWBhvYVCQ9XM0B2Z4+K4v/+U6Vm0NZWIA3JiKFhfqkZABQrBg8Ppb06OmjTJu0Vz52bSc2QRlISX7mCVato4kT5Ljc3vnNHwSJs2YSvX2PVKpoxI0ehK4ZcXdnODp8+KR0hEmW11gfA799j7Fg6cUJhfvTJkyedO3fevn1727Ztlc4cEaF/86a+vz9KlULdujkpGB8Twxk+V58t7c9VawGAmEee35rS+upVtqfNTy5fvty3b98TJ07U+OrZynyhc2fcuSNzLlm45w9P2xI3y9dnosn9F5jERnZ5fglduxZ0iPlJuXJUrtxX2peurujvv+Hnx0eO4N27B1ZWtY4dqxUS4pa5KlPpabXeLnswsSgZHvhPunYtfHxqpyoXec4c/PcfrVvn2q0bADc3NzV7PH9e7lpkFx54clH3Gb/8vrfhzxKxFgA/I8vFXtjpx1drko2OiBYvpoEDpZs30+fPANjeXjRkCMqUyTgJX7rEx45RdDR0dNCoEfXoodZmPytE9N9//7Vv337s2LFpdWpk4nLpiVHSXREQicjCAnXr0vTp2a4vw8zjxvGFC2nWSgzAyyvx9Zsri29ApAOgdWq2mn/7jQ8cQFrNheRk+PjAx4ffvaN9+1QXPKIOHcjAgJcu5ffvkZgIACIRFSuGnj1p5MjsxZwnlCxJM2fy4sXymgYtLapfn/78U+FGjx8/bty4cf4FxVevsorf9bL3LVvExHCPHvzsWXqLVAofH967NyfxAYiO5smTOYO6Ttq2LerWFS1dml0BIo0ahbt3+fZtBd429va0YIHshsvMd+/f3H9oT2xsDIDixVzGjJwscyspUsQ6ODjQ4/XLtO1MTc1kf4SEBKF0+Rwcn4CAgICAgMBXRkgxCQgICOQKIpo0adJPP/00YMCAmzdvZux6/fp18+bNb9++bf6Nr7+x18UYJ4xxoufROBjIx4Lgk2EZYUwyHkXiUUoOXfFTZjHBShs2unDWQ3F9lDKgMgZwMUCRb6HatQoKofGAsbGxWn9RI9VrYrIoDwrhYQoICBQ27HWxoCSNec0A1vqivz2c83SldP6RprxIu4HJSk4UTDQ/IGIxLVhAY8bw3r3w9GRdXWrUiNq3h84PVMyYVaTMgdq2tggJSfckt7UFcD8gIOtIsrfn2FgV1SjI3j5TiYE8haZO5SdPoCgwAFSuHHXokPIiJoZv3FDqfJCQgFOnMH48Mq8tlu7ejYgIpbuXSnHvXo4CV46REVxdlQoaiJQtFQXAHh44fJi6d5drT0hI6NWr15o1a5SqGaKjedo0fvQI/v5ghpYWnJzQti3NmJFWdkQjMg/e1rRPskgMoNGrW6X83yscU7CcPXt2wIABhw8frl27Nm7elB4/TpGRMDOjzp1Rt25BR5cTqFMnHDjAN24A0EtK2Lt66E/T9z4qUVVKorGDl9U4Pqd42hkhkCfY26dXIjh2LGNP38Nuu7q6Aig9rdYOYIesNVXNILuc8vPnGDRI031FR2dt00+MX711+vRjq7Y37b2rca8AM2sAnxMw3IOPVCYRAaVLi5Ytkw2WP/cCA3nUKH7xAnFxKd9Gzp/Hjh20cCFq1dI0qlR0dHQOHjzYtGnTRYsW/frrr3jxAtAGwJ6esgEcECBuuxobPqqdSsHPQJfRGJnu7JK8oiWAgyXrR4p0ADjroZwhAPC5c3zwYLqaIQP88iXGjqWdO9Xsu3lzatwY16/j5k3Ex6NmTWrbVr0VUL5BP/1EFSrwokX8/j2io6GtTdbWaNeOhg9HVicMIDk5+cKFCwsWLMjHmM6fV61aSK5VS3TlStY3jdKKWGXW5fDUqZnUDGkov9mpQiaPSC3OkoK/P44eZV9f2rcve9/0xGLavp2nTMGtW+nfc7S1qXRpWrBAZtrh5f3+wOE9796/lXU2qNe4V/f+CQnxT58/8vHxjo+LAxATm64KtbG21dc3iIuLff/Bs0G9Jjk5RgEBAQEBAYGviyBoEBAQEMgDSpQoce3ateXLl8+ePTspw9o4Dw+PLl26XLhwId9rWH4VKhuhshHNd8GbWFz+gtvh/DgKfiqLC8tIZgQkIiARz1KeaaT8cjbWgr4IZQwxsxjVMf1xS1fkIebm5nZ2dn4K/TABAPr6+j/99NNXjEijmhTfAbTq9Xd/jAICqvnFDjv84BaJeCl+e89bK3wb13Tt1KfQSakrvgSHhgLA1pYmTULWHM93SXIyb96MS5c4NBREZGaGsDCFA2srr3tSW5GsgePjqUoVvnRJ8TZGRhgwIMdRq6dUKRo9mlevzuSpDgAgFxf6+++0lA/fvg1fXxUz8efP9Po1ymdaLklfvqipvK3W6CL7iJYs4Q8fFCZ4SE+P4+KUbpmUhIsXkUXQsHXr1pIlS3bP0p5CdDR3784vXqS3SCTs5YXNm/HhA23cmA0JgoEBWVjIKo4naOnsbNJL1jzkcmpJdSJkKepRUJw6dWrIkCHHjx+v4+DAP/3Er14hPl72z80nTlClSrR2LWxsCjjK7EMbNmDIEH74EAkJRnHRB//s13b24TcOpWJ1DcYNWXbiW7/iffzIO3bAx4d1dKhqVerdW00dga+Im5ubq6urq6urm5tblASrfPjLsgcASk/LJA6Qu4TWioyEJvYMgArTFPtQ/18Pr5h6578DXUePq/WLFHQ1FKsfBk10VV56ICqK+/ZlOYcbqZRfv+Zx40QbNuTgVDU1NT19+nTdunVLOjn1+OKqfoNckCjWXto5xVOnv33qh3rTJih3DeSnT+nNGzmDCgVoaVHz5mjePGeB8alTOHCAg4IoORmWlmjRggYO1LywCABERPCff+LFC0RHQ18fjo40YwaVLIkvX2BkpLoq1s2bNx0cHBRWFMozUn0yxMqEd58+qT4riShd0xAaypkLFeUSnjZNXs2Q0sH88CHmzct2vRUdHdHff8PHh3fuxOfPbGBALVpQy5bQ0goI9D9x6vDDx/dlh2Nmav5L74EW5pYbt6x9/vJJRt1GRuECEbmUKPXy1TPPdwVjYCkgICAgICCQXQRBg4CAgEDeIBKJpk2bVqtWrS5duoRleDB97dq1WbNmLUtdjfF9UMYAZQwwyokABCfidQzexeFTPAcmIkKCSAkAxEkRk4xICSIkiFCi6Y+SIAoISsTNMDbXRnMLtLGkRuaw+UaWZeYsgZ3fhgcdO3Z89uyZRMlCivLly7ds2TKXu8h6CGktP3JSX9A0CPzgELCoJLV6zAwcCcIoJ9TMVY3mr4RO6rP3BEHQIPAViIjgAQP46dO09Y4MBQvlM0oZ7gcE0KRJNHGidPx4HDmScUBWWQMtXIjQUH7yRL40g5ERde1KXbrk+QFlhAYMoKJFeeVK/vgRoaEsEpGtLZUvT0uWZMpGe3srsIzOSEwM+/tTZkGD+iyUVj483DAwoH37MHkyu7mlLwm1tqaaNeHuDm9vVdsqKg6yc+fOP/74Q9kWPHFiJjVDGomJfPUq/v2XRo3KRvB16sDdHcyH63YKNikCwCnkU9snF1N6ixalnj2zMVu+sX79+j/++OPs2bPV7O25Rw9+/z5Td0wM37uH3r3p0CF8c6Z3Rkb03384cADHj+PLFwtg84PtzX6an0SiG5Hi7X4YaF/QEeYMiUQ6cyYuX047KfjkSezejREjqHfvgg1NDldX124H3b4kAUAxfdxesFBr5AiFpXnSr7oSifqLSZUquHpVRb92SHCftbO8uoWv6DgWwIJIC5eVuzuO761wKb909myl9Xo+f+Y5c+jECTXxKMLOzu748eMt69fHgodItVJII+Wlnh6tWEEdO2oyIe/fz1OnZq37s7txT58ijgCKRIeNNNUGjBEby58/q5orLIwPH6Zff83G8WSLxEQePpzv3pVdh1Mivn8fp07R5s0oUkSjSW7e5Fmz2MsrveXZM3Zzo759acIEtVvv27fv559/zn7o2UCUWlIk2dFR8YhixURXr2p4c+Rr19KLf+WeyEh+9Ej5zpiPHqU+fVCxYrZndnam2bORKgiTSqWHDu+5fPW8VCoFoK2t3aJZmxZN25y/dPrSlfNSaboXFIFKlSrbqX2mWj8uxUu9fPUsKDgwITFBVyf71Z0EBAQEBAQEvi6CoEFAQEAgL2nSpMmlS5eaNWsWkcEUd/ny5c2aNWuToXLw94SVDqx00NAcKlYZJTGCE/E5Ab7xeB8Ljxh+H4f3cYjKkHMPS8KhQBwKZADlDNHIHE3NqYk59LOziOKrkZu8dX7nvGfNmnXjxo2rV69Ks2QLnJ2d//33X5GiR2lp5InegieUpVWvv3OVw+vXvGoVPn/mhAQyNkbDhQUdkIBAwVPLFD9Z42gQGJjuyZdqFCZDcyXoiUj2rDteyrIbmbm5eZiSFfMCArmCmWXLtbO0Z3xVO7MROgBZmXNydeVjx2RSAFlXmqxB9pLMzWFnR/v3Y948vnsXnz8jMREmJuToiF9+ob598/PYUmnalJo2JV9fdncXGRujQgUFhdIdHECUNSuWjr4+WWdZzezigitXVO066yZ5gpERbdhA/v58+jR8fODsTO3bw9aWW7dWs2GWAuHM/PTp0/r16yseHxDAjx8rnS0hASdOIDuCBpo2Dffu8atXm1v0l7UMubRTLMvuGBlR374wKWDRWWJi4ujRo+/du3fz5k0XFxfu109ezZAKv32L6dNp48avHGEOYeZr1/jECcTGwsRE1LkzUivQVwbGfOCVHwFgzntuaUGOmpRnCgyEtzd0dFCmjOpF4V8HHjUKFy7IVY1hLy8sWYLk5K90qVGHzKQBwKGfXbHsAYAZxUj7n5usUs1wPzER/v5wclI9OQ0fjpMnlX1cAcg0EzOOrrxdts690q4SkXhIxZ//W7mj+eSBCkY+eaJiX/z2LT17lg2TBm9vPnIE/v5wdKzSufPC0qU3TK/yaKmiOgIA4uNx4gQ0EzTIBFJybXE6est/Gif7e8K5jYYuHWFWHqGhUGFgI0NJfaI8gceP58uX5aOVSPjRIwwZQocPq1fIeXlJp09XYCYUFMSbNqFIEfrlFxVbR0VFHTx48IVCgZrGkPIv0XJd4k+fFGoaqESJbEj9VGtQsgnfvg3lnpEAEBMj7dWLunenOXNys6P9h3ZduXYRABHVcq3XuePPsbExK1Yv8vP/DEBLS6t+3ca1XevZ2TkYGSowqzA2NgbAzPHx8YKgQUAtGZ+VfZ/PuAQEBAQKPYKgQUBAQCCPqV69+pEjR9q0aZNWe4KZu3fvfuXKlZo1axZsbAWFNsFeF/a6cE15cJryCzwgEQcC8CKGb4fhc4bSFR4x8IjBhk+sJ0Jjc3Sypv8VgZlwy9IMsVh8+vTpQYMGXb58OTAwUNaoq6tboUKFf//919U1D0xHFf54y2/niUIFL1/Oe/emrUsTTU5d7/jokayEp4DAD8t8FzobwvFSPIzETn/0tyvogNShl/pMOz5VA2ZnZ/fmjeA9K5D38MGD/PRpllbO6NCgQM0gFqNkSQD000/YtIk/fEgbfD8gIJOmoUYNEEFPj5YupcREvHrF4eHk6IhSpfLvoBTj5ETKM4LUuDE7OECZRTZAjo5y9SYA0IgRfPas0q309NC1q+KuPMHOjoYMydTi7Ax3d6XjiVCnjlxbXFycSCQyUJKQ5rNnERSkIgT29ydfX7Wp1nQMDGj79vvz/npSvDIA/cT4X27sBwA7O+rVi4YN03Se/CEsLKxz586WlpZ37941MjJCSAireD8BfvGCoqJgbPzVIswhHz/yuHHs7o74eFmD9ORJqliR/vlH5lMyoxidDua3sYiSYOY73lVRpfDv7l3+80/29kZoKMRi2NlRhQq0eDEsLL7CoSiEjx7l69fl1AwphIVhwwZ06AAzs2zP+/Ytb90KPz8mIicnGjoURYvmMtQ0TYOs0kT3B25ZvWHk7HBgZqb40OQwMsL06Zg9W/U5q5Us2fn38P/NOuhp55KgpdOnUs+jzz/WrZz5uD58SHd/UUhMDF+/TpoIGiIiePx4fvIEqS5TvG3b4ISE3URb/6gHQ0PFW0VFqZ9ZhqKzb0vzfv5mNgDswgMH3T2EqT0BwNw8q6JLHisrTfebXdzc+NYtZZo5fv4cW7aovQDyvHlKSyNFRmLbNnTvDh2lrpJbtmxp1aqVvX2uPFg4yyGk6RjSuqTjx+PoUcUHa2dHM2dmY38lSkAkUuOfpDn+/qpkizLCw3nXLujr05QpOdtJUFDA1euXADg5Og8ZONrezuHu/Vu79m6RPYgr6VK6b+/B9nYOKmYIDf0CQCQSGxYCrZhAgaC5y6agZhAQEBAoDAjZIQEBAYG8p1mzZosXL56S4YdZVFRUnTp1Dhw40CWfzX6/LWx1MM4ZMn3Di2ic/4KroewWme77HS/F+S84/4V1RGhijk5W1MEKpoXj3uWfAM9Y+CUgNhkigr4YjrooaVAo6mXo6uru2bPHy8tr06ZNHz58MDQ07NKlS5s2bcQaFA2V/TaT/VrL+HeO+f5+7PG2bbx1a9bHf8krWvKR4rR/P+wKfQpXQCDfcNLDWGf86Q0As99xc3PNlp8WHEap18Xo1BTG4MGDlVXtERDIBhIJb9qEy5c5NBQiEVlYcEhIWo4zHUVLMDNVkXB2rjVzJtLSEql+DGkjZQk5KldOZsKcgo4OqlUrpBYpRkaoWxeHDinOdmhpoVUrBctnra2pd29etw7R0fJdYjE1aED5KmjIAk2ezI8eKctEUunS1L+/fGPGauVZUa7wSCE6Gl++ZEPQAMDWduPYJQgGgJ89b1pWLMPOzqJx43KfKk4jJibGUFmiVDmfPn1q27Zt69atly1bJnMO47t3kSrDVYyfHz9/Tsr8LQoJ/v7cv7+Cqhn376NPHzp0CGZmeiKsLUttnrCUcTIYr6JRQUmNe96zh//6Kz1lnpyMjx/540e8e0c7dkCZyXx+s38/YmOVdfLHj9iyhSZPzsaEyck8cyZfvIiQkJRJAD53jjp0oLlzFV4hNeRpFHyWP4iXpgga6tRyBYAMCoY00i+q5uZwUJX+TIPatiUjI168mD09Uy7s2trQ1pZ7c6wiQ44u69N21iHfIo5x2nrdA63/CUbHjKn8hASFJTAyodbtAEBUFHfvLq8K+vIFwHwTk4FhYb0NDLQVvpna2uonBwBQq1a8ZUvGK/CZ6q2WdJ4o+3vKsb8NzEzg7AwAhoZkZ8cqFuibmORfCSTpjh0ID1fanZSES5egWtAQG8vv3qnoZy8vXL1KSnx6JBLJqlWrDhw4oEm0mqPQsEH0558cHMx370Lui6udHU2ejLLZ+BlOjRuzoyN8fNJaxJ8+QVE9C1kkKm5nsgHJxYrJR5WVuDg+fJgGDNC0DkhmXnm8kIVRpXJ1SwvLE6cOnzp7jJnFYnGH/3Vp26qDamdKAAGB/gCsray1tDQ9Eb51Mj7nEZC9G0LlUAEBAYFviMKRFBIQEBD47pg0adKlS5fOnTuX1pKcnNytW7cJEyYsWrRIT+2ShR+PSkaoZIQpRSkuGfcicC2ML4biVeoDk0QpLnzBhS886S1aWqCbDbUpAn01v0/znrAknArBhS98PwKBiYrHWOmgihFqm1J9M9QyhXbBJROKFy++aNGiAtv990VmVUddDDuSdYxY5tOwPwKIyNqrDOHHs8D3x+SidCSQ38chUoIh7nyyGhXglVAtaSK5iNSHriKRSEf5qjsBAY0IDeWBA/nZs7TFvgzF2oWMyKQJGfUKtW1ts6ay5IbdDwmpXaRIrbAwNyMledHCh2jxYvb25ocP5TUNMmnC1KkKt6KxYyES8e7dmXL/FhZo3JhWrMjPeBVRtiwNGMCbNinInDk40Pz50JU3r9bR0UlMVPL1EUCxYmr2aGyc3TXNAYk4EZLyqRsxoBWNaZUnF2OJRHL48OHt27ffvHlTLBaLxeIRI0b89ttvGl45P3z40KJFi9GjR0/OmPaOiJBzK5FHKkVENr5fFQg8darSqhlv3mD6dNqwAUBtU/yvCE4Gg4E/P/L2CoqO+sMHXr1aoQEAv32L0aPp2DFVb1diIl+7hsePoa9PTZpko2CBWlTrTgBVziWK4EmT+MQJ+cRnYCDv2gWJhObPz2Z8KYQkoc9LlnkvGa9/cLkG1VJkU3c/c+EDKlNG8wQ/Gjak+vXp/n2+cQNJSaheHStX8mt5IbjDF79jS3v/b9ahADPrSC29vi+5mw3+LEUWsv04O8PCAv7+SveipaXJPx9PnarM46SBrq6TWHw0Lq67wjXopUurnTyFypWpbFlZ1SQmWtFh7OKuk2JXjdGq1bpUqaq/3NiPX3ojLX/crx/evFGgPwMAUOXKqFBB0/2qRirlGzdw5gzHxJCtLfXpQyEhapwB1JYV8/FJc7lQTFIS3NygRNBw8ODBEiVK1KpVS81e8gQdHdq1C//8g/PnOTBQ/OiRrJkvXEC5cmmjMoohlAoRjIyoSRPes0etSQkzE5EaiR4g9vZWWAhDnk+fePv2nJk06KQWiTh15tiFS2dkd1gjQ6NRwyeWKllGkxli42IAGBkVeu+fPCLtmYaQwkfmJzxq3xDBnkFAQECgkCAIGgQEBATyBSLauXNnhQoVgjOs3GLmlStXXrp06cCBA2Wzo5f/odAXo6kFmlrQ7y7wjcexYBwP4oeRkP1cTpDiVAhOhbCRGO2t0M2amlpAK/9TZX4JWOrN+wLSPcmVEZyIS6G4FMoADMVoYIa6puST8H/2zjI8iqSLwqcm7h4IMRI8uDvs4rrB3d0Wd5fFZXG3xXVxXdwhaEJCQoQkxN195n4/JjIZnyjw9fvwg3RXV1f3zLTUPfdc+KRgS2VU+iW8DJX3bPgRXvakVtlwcXEp+ZFwcPyfoMPD3mqs8wfKIryMx1xv+rvyj6toyK1nFMeZMnAUFQIBjR5N79+LL1dov5yfXC/0N2vXsnbtcpcL72uNy5Z9bWvL9PXRpg127SrUgEseLS12+jQtWoSXLxEcDD6f1NV5NjZo354tWiSnujmbPJn1708HDpCPDwQCZmHBRo4UDdtIQSDAp0/0+TOMjVnTpgVLA5U+mKlTUa4c9u0jf//sFG0jI1axIvvrL9SoIdk+PT1dTsifde5MO3bIiWuycuWUzB3P5VAwZRIAtDCWaQOgKv/999/06dPNzMwmTZp09uxZQ0PDoKCgP//8s1WrVvv27atduzaAlJSUN2/ePHnyxMfHR0NDo2PHjv369RNu7u7u3rlz50WLFo0fPz7f0Tk5ka6uvEx0Q0NW8sVTVCI8XEHVDFdXlpQEfX0A8+zoeiQj4EoEfd4zv7qROps6VViTIrvx+vVyvgzk7o47d1inTtLXHjqEkyfJ31+Y+k9797JKldjKlahTp2BHlg+FKdcK/QZEefqU7t+X3md6Ol2/zgYNUvADl0ZgGiZ+oaA0ADBWx0EnxnIe/unIEdq4UWqdBebgwFasUG1PPB6aNmVNmwr/or//ltrKMdz/3/WD+s3+J8jMGsCFcDyNpa1VWBdzwNiYlS9Pcn745cuz339XMIz4eCn1jESYoq+/MylJiqDBzo5NmqSgc9HBrF+PESOSI6Injd10pVE3ABqdhmetGmianhTVsJ6NiEsQ69ULr1/T5cuSfh6sShW2Y4fyO5XHly80Zw55eQmvwATQhQtQlJSfr0FQEO3aRYGBLD0dJibo0YN17Qo1NTm3oWxkX8x37tw5b948pY+h0KipsalTMXUqi4uDiYlwGZMo25SLHCECW7ECAQH07Jm4pkFGOQZZXQkVDwDUgoKU0jR8/aq4jTQa1Gv07MUjH9+vAIRqBkvLslMnzS5jKcWIRSoGBkbIKTzxf8WPMEtT6tD0qmKaBnBnhoODg+OHhxM0cHBwcBQXFhYWt2/fbty4sZhztZubW+PGjU+dOtW1a9fSGtvPgq02/rTFn7YsKA2XI/FvBL1LyF6VxMeZMJwJI3MN9LCEswVrYgTNYvBsIOBAEJb5UUr+93pDdVTVg7029NQAIDELAWnwSkGiyKedzM8umSH8s4ULljqyYVYw+NVvv1IVDyWfByBVyiC6SnlZQ+7IacECOnFCdJXQmIG/uX3238bGvOvXi9DMmYPjZ6SREZY6sqW+BOBwMMprY5pdaY9JBmY5qZhRshOnOThUgk6eJDc3VbeStGcQ8josjObNY1u3omVL4ZLcwvBs1CicOIEjR15raTVOT2/YsKHLrVtFGLAvXrS0eJs2ITmZXrxAcDBzcGBNmki6GkjB3JwtWKCkSIqOH8exYxQQIIyUU5kyzMmJbdwoGjkuDKxPH/Tsyd68oU+foKnJWrSQk+7s5+dnL+fxwNwcTZvKrIauo4OBA1UaW5oAR3Mc38fbFIGqLC4ububMmY8ePdq+fXu3bt1yl9vY2Pz777979+7t1q0bEamrq0dGRtatW7dly5YdO3Z8+fLl1KlTL168uHDhwrdv3y5YsGDbtm0DJY+lTh1mby+Z3Z4Ls7fHjy1ooBcvZJUgySY0FG5uaNoUYWE1xo/v8PvUO7XbCMC2WjXev3caPXjARo1iY8dmN/bzk9eVMNgvTdBAf/1FJ0/my4xPSqIPH2j8eN7WrcgJvRccIyP568nMTPlvGx0+LM94IypKsGcPb/t2JXuLy8JSX7oThbCcGzqP4aATc9TJa8NGjkR0NJ06le/DYoxVrMg2bEC5ckqPXRqmprLWVAv++mxRx4XzD54q3wRAeAYGutESRzbbHmzhQho7FhIXfwDQ08PAgQovjPT6NeTUdwC6aWtPjI39zufbisbpjY3ZuHGq3TIqV44/eLTXJ3pXNvtC97sg84CN1X5+WsNPn069ePG7iPaCrV8PBwecP08BAUhPB2MoW5bVqsU2bYKxsQo7lcXXrzR6NH3/nm+hfGcFITmHTFu30qlTQuVQ9mX30SMcO8Z27ICZGRISZPago8NatJC6xtPT09/fv0uXLsocQYGRriQQOatia3MdGuR7KkBdnf3zD9atw/37vIcPs7d1ckLv3sgvQVMwElG0tJCeLrqAhAVHCw3duqV5/vychAQAL8uYfrS3tnGq3qFdVx1tHTlbCQR8Hi/vV2BvW97l7cuY2Ojo6EgzM9U8kH46CllI9JdETNMAGXNWkm2KZNeF74SDg4Pj/5BfPaLCwcHBUarUq1fv06dPzs7OPvmrMCYkJPTs2fPcuXM9evQopaH9ZNhoY4otptgyv1RcCMeFcPLKSfaIysTBYBwMJl01tDJGZ3PW3SIvQFVIErMw0ZOuicx31TNEb0vW1hRVdMGTeBcnwD8VbxLwIo4excI/f5pZmgALfWjNNzhboIsFa24Ek5+zVqPo21eukl3UwBDSXg5RgpoGUSnDjRs3hgwZ8u7du5icGS5LS0s7OzuoLmsAIJavI65mAMDjKc7p4eD4P2CqHdyTcDYcAJb7kb0262FZ2mOShkVOil0kJ2jgKCpu3RKbvi8A+fQNERG0Zg27fj33/uLy+nXDxo0brViRJ4AoWxYA9ezJ1qzJlT78BOjpsfbtFTcrEPTXX3TqVL5U7PBwCg9H//7s2LHsWu+FR01NNEVbDo8ePWrWrJmcBrz16ykoiFxcxDUNOjro3p0NHarSuLYEUEQGAFhroUvhVC5EdOHChZkzZ/bo0cPV1VVforgJY2zixIkTJkz4/v27QCCwtrbWyPHtHzx48MaNGzdu3DhgwAB7e/s7d+7UrVtXyj54PAwbhrVrpabOw8hIQc37HwGFFTH4fEpIYMnJNGIEubvPidt6p3YbAP82+WPGtV3Vgr7Stm3Q02ODBoGIJPLaE3QM3jvWiTQyjzYwjTIwzXKs0DcJNcU+ChcXOndOus9/SAgtWcJu3pSTWa4Uderg0yeZa42MeIMHq9CbfAkIwOTUYsjP5yQM/kxiL1+LHVh7M4k+Z89m3brR1q0IDqb0dGZggNq12cyZKHzVnnbt8OaNLBMLI03enhrqPRzZNC8KTQeAv/yoki5zrlOHzZ9PGzciODjfBsbGrE8fpsw3PyICAoGcEiSajHU3Nr6cmvqn8Bh5POboiIkTWY51ipLEZKJHSqVPOdnvE74++Cv8scY/B5c6ObV+/Lh///5Hjx7tJKKzYRMmYOxY9u4deXrCwoI1aZJrIVBYiGjOHHE1Q96OmUxLJB0d9O4NgPbsoX37xH8saWn04gX17QtTU3z7JmvnzNERjRtLXXXy5MmBAweqqxfxZDuT+HCFSxSICQqAmhpbtAjz5yPnENidOwDEBA25HgyK+/P1FeTXoknZrGJF1QaZlETjx9Pbt7n+H02BpqamrFMK69JLznZfvNx37/tbT89g7MhJFRwrAXCqVgOXAOCzh2vrlm1VG8ZPCxdKF0V4NuSUn+CEIBwcHBw/FJyggYODg6N4cXJy8vLy2rZt28KFC9OEbrQAgMzMzIEDBz58+LBJkyalOLyfDkcdzC2PueWZWxLOh9PFCATlnNQUPm5H43Y0zfqK303Rx5J1s4B+ISLLAWno70pfkrP/rK6HdZVYK7mTMAxw0IGDDvqXYQD8U/EsDp+SyC0RHsnZBdqT+DgZhpNhxGMor40a+qihz6rro54ByimRl/jDIvkqiFKqzpirZnBxcYmOjv7tt98+f/4s2iAiIiIiIqJJkyZC95SGDRuqoGlo3hynT0N2DWxmasouJAFcWUqO/3cYsLMqC8mgp7EQECZ8ITttVs+wtIclgYUmGEBAVCYEJEWpxsGhMgrjmpIoqtpO3t548iTXeJxWrpTezN8f8+ezc+dUrU1QQri50YcP0NZmjRsXu5XRkyd09qzU6Dj5+mLqVHb5cvEOQIJz587NnTtXXgttbXb6NJYvx7NnFByMjAzo6zNbW/Ttm5e4rxxeKdgamP3/eeWZwupsAoHg/Pnzt27dSk9Pr1atWqtWrZycnDQ0NMLDw58+fbpv3z6BQHDmzJnmzZvL6YQxZidNJqKjo7N06dKlS5fKHwMbOhQBAXT2LOLi8q0wNWXDh7MfXgXOnJxIWxsir3viGBmxSpVo7VphZYr6fh/buj66X+s3Pk+t7+xjN9b0tY/8jgMH0KMHdHWZllZuoJLPUzvUdtia3rPidfPdRLe7UHszzLRnTXNME2jnTsTGyto/+fjg1Ck2YkShDnPePLx4Qd7e0tc2bowGDVToTqComJ+Y9b0MYjPR+QMl5AgJDNXRwBBdzdloWRfCqlXZ3r0ookxxPHlCR45QZCT4fOjqSs/sZ4y1aIGGDTsCrxqxYZ/pcSwImPCFHHVYzd69WcOGtHYtfH2RnAwtLVhbs0mTlHTUYJUrk7a2PCGdrm6PP//cdvjw1LZtSUODNWrEevSQVUdACnw+PX0a+exNj1pD3A2sAPAYNlVio39vC2THgFu3bn358mVnZ+cHDx5Ur149b1s1NTRqxBo1UnZfSvLhA3l5yVwrK8zPGGvcmPXqhdhYcSMTUYT+KGpq0r9+FhZs/nyp+nUiOnXq1Pnz5+WNPCpKsG4d8/LK/qBtbdnMmShoNVLFBgkF67ZoBRnDhmHJEplrra1VuygJBDRqFL18Kb48JobOn4e6Olu9WtamN25dTktLS0tL27X379UrN+to69hY2xnr6selJD0/dqjljn2wtOSNGKHaRewngYvKy0ey/AQ3mcPBwcHxY8IJGjg4ODiKHR6PN2PGjA4dOvTp08dTxEk1LS2tV69eb968sVGmsiBHfmrqo6Y+W+6IV/G4HEn3ouGbk5GTRfgvGv9Fk85XOFtgqBVrbqzydNXreAxyo6icIrATbbCyAlO1pEV5HZTXwRAwABkCnAzD/iDyyFFICAh+qfBLxdXI7GmIspqob4i6Bqy6Ppz0YKddOqE10fKBqr76Cl8FS/H1T1TNAGDkyJFiaoZcXr9+PXr06I8fP0IVTQNr1w6OjkJLZCn2DAAVSX1iDo5fAk0eTtRg7d/R1xSkCjDQjR42YD+ackuDwVAd8VnIIsRlwfTnNM7h+LFQWMBbQyNfmXlLS9a8OSRn50VJT8fjxxAKGqKi6PZtWQ0pMBArVrD9+1UYcPFDt29j2zb69g1JSWCMTExYpUrsr79QrVpx7XH3bvG4uOhad3f2+DEMDOjjRxgZsaZNC2s1r4h37959/fq1Y8eOCtpparI1a5CZyT5/pshIZmeHKlXkJF5LhYDZXyldAAANDDHUSkH7N2/eTJo0SVtbe+TIkbq6up8+fVq8ePHXr1+zsrLMzMwaNWq0fPnyrl27KpmPWxjY4sWsVSvavRtBQZSRwYTRvunTUeTR0OKgfn1mby8nyMrs7ODoiDdvcqOty8+te1mlUYqWbrBZOef5Z26s6Wvt54fLl9mgQbC1hbc3gFeVG84dutLNvrpkhwTcjcbdaGpmjFn2rJ0pEBQkb4R8Pp4/R+EEDTAwYFu3YupU8vXNt1xdnTVsyHbsUK03haUHFFW4EBKdiVw1w/aqbGjZknqHysqi6dPpwYN82inhL0U0zKynx5o1Y9u2Cf8yVsfxGqztO/JOQQofA9zoYX1maWfH9uwp4DDq1WN2drJUJgCYnV37yZOHrl6duHatoaGK2tKnT2nNmrCIuB4z//E0sAKgRoLtAf8N+U284kmTJk1WrVr1559/PnjwQPVjUA26fRvJyfJaaGtDVzdfBQoDA9a8ufArSseOISBAwT6kqRmYgwNmz8Zvv0nd4vbt20ZGRvXq1ZM57Dt3sGoVAgLyvhyfP9Pbt2z4cDZtmoLxiPYjYpCgmqYhPh4aGvK1LLLcIFQid4REhLQ0mYIGbW3WowcsVfBwo+PH6d076esyM+n2bTZihKz6REFB2R96YlLCy1dP27RoQ7NnN/P1u2lr+U2D9yzEv8XLl4LHj1nr1mzrVhS1zUaxotKkTXGIG36B8L+opiH3cETP1S9wjBwcHBy/AD/T7ZmDg4Pjp6Z69eqvX7/u1avX/fv3cxeGhob26NHj6dOnOjrySv1xyILH0MwYzYwZKiEgDbeicCmCXsdnV8FM5eNMGM6EkYMO+pVBT0tWTU96P8HBwZ8+fdLQ0Khdu7alpeW5cEzxzJ4I1uZhZ1XWt9ClljV5GFkOI8uxj4m4GklP4/A+AVn5Jx/CMnAjCjeispfq8FBJF1X0UEOf1dJHTf08a/QSRqWXN7HGpaJvEKoTwsLC3r17B6BB/jSLt2/fAiCix48fu7m5tZBRA1U6GhqYNg2LF6uNOAMJNQOrXJktX44jyrrjcnD88hir42wt1vYdxWQiLAODP9PNukxHRXFYcWOmke2gE5PJCRo4igKFvuUtW6JMGSZ0F7exYWPGQE1NgaAByM38ptOnERwsrDEhna9fIRAo1lWUFHToEG3fnh1YEsZFYmPpzRsaOZK3bZss4+5CIRAoiOympQkmT0ZGBlJTAZC5Oatala1bV3y+EX/99Vfz5s01FFlxZKOhgbp1CxyQPRaKJ7EAoM6wrQqTE9n18fFZtWrVvXv3NmzYMGjQIGH8aeDAgQXdc1HQqhVr1QpELCFByWD2j4KaGoYNw7p10qtmGBtj0iTExZFIhLVGoMeZv0f3n3kkVVM7wMLWed7pK+sHWr95wwYNYlOneoXGr2o/7kb9TpQTTSwfGVjf94NZYoyZtrpnryFXopiAAOBFHF7EUS19TKz2e4OELIeIADWBDGODQlfDAYBatdjly/TXX8zVlRISoKbGLCzQsSMbN07lsmsdOuD1a5nOZ7q6wuoACqmgC1ttfE8DgFtRNMyqhCThgvnzcf26eORbGF3W12e2tqSuzszMMGAA69pVtImROs7UZG3eUXwWgtIw9DNdrcO0CnzNVldHz57YsUN4QRNHVxcDBujo6TVt2vT+/fs9e/ZUoef79wXz53/PUu8957i3VQUAagL+nv0z+76/RV96sfXrxZqPGjVq2bJl3759c3BwUKb7lJSU69evBwcH169fv2XLlioEzqXaYIiiqcnbsEFw5w5CQ1lWFllY8AYPRq7HjIeH/K1J1L1DRwc1ajBdXdSowSZNggxFCBGtWrVqzpw5Mjv98oWWLkVIiPjyyEg6cABlyrABA6RuJ/W0KF/0QRRB27bg8ZiZGZo1Y3PmQFtbfnsxqYSkckKOliJvlay9mJmxP/5g8+crGnV+bt6U45WIiAjB/v28jRsl16RnpCeLlPJ5+Pju7/9ex9WrHRl7YWEUp611u4Jdi4BQxMXR9evIyhKauHD8XyGWnMPZWnBwcHD8gHCCBg4ODo6Sw9DQ8OrVq7///vubN29yF757927QoEHnzp1TdoqTQwb22phggwk27HsaLoTjfAS557hIfkvFen+s9ydHHbQ3Q2sT1sgwWxzw+vXrOXPmeHt7h4WF8Xi8Mg1a6Q2cG1m7k/D921ITJ2uwRkU6m1rHAHUMGIB0ATyT8TkZ7kn0KREfE5GUfzYsVQDXJLgm4Xx4noVDTYPsHhoYomwx6BtE7Rnkt5G1JHdbUZG7Mt0WHqE9Q67Xwt27d8uVK1dOIudSqG94+/bt9+/fXV1dXVxcGjZsqIJJQ7duSExEeP6lGhqsWjW2ezeMjABO0MDBkYejDo7XYD0+UibhfQKmetIBpx+rroOpBvxSASBWetlrDg6lefKENm0iHx95bczMeHPnonr+fGuFUUYeD7VqCf8rJw03u0FiIouJgbm5ouGWCN++0b59+dJkcwkOpkWL2I0b0Cpq55bkZJIT8BAiWhkkKoqePcOQIezQIVSuXMSDAUJDQ58+feqhKIRWJIRnYJlv9nPjNDvUkKGu+e+//7Zu3eri4jJp0iRPT08DA4MSGJsKMPaTqRkAAGzYMAQE0Llz4u4gZmZs5EjWrRuio8U2aenx/Pj2cYOnH0xX1/Qt6/Dbihu7P19wSMFO/Xon51/MYtkhbt30lDlXdky6tV+Tn8lsbNiePajB80nB1kA6G44MAQC4JmFi70XovUgnI61q8NcKYX52kd/to4LtIr838Pugn5oEKCG3UhJjY96mTQBYRgbU1Qssn2LDhuHyZVn51qxePdatm1L9AJsqswGuRMCtKEz8QlurMO3i1nR5euLePZlFMVJT0bUrT3bafUVdHK3O+rgSn/AqHjO/0q6qBX86Yn/+SX5+uHFDXNOgr8+cndno0QA6dep0+/ZtFQQNaWm0evU9y2rjJ2yN0TcBoMHP2r93Wo/X1wDQ9eusUyfkFEISoq6u3qRJkw8fPigjaPj48aOzs3ONGjUqVqx4+PBhNTW1OXPmODs76yvzLVVYo8HAAM2b83JMccTPrCJLg3ztU1Ph6Mg2bZK/yT///JOVldW/f39ZDWjlSilqBiHx8Th4EH36FIsrgJtb3v/DwwFQaCg8PPD6NTt2DKam4uNUzu+hYKUuWMuWiI8nDQ1WtiybMgU1aqjcRVSUgl2EZr+JZ2VlnT5/3NjQqGvnHjweLzIy39t7WHiYp6tvFT5fG9DkCwDE6OTMrfD59PQpe/RIlhUHxy+MrAkrzp6Bg4OD4weBEzRwcHBwlCi6urqXLl1q1KhRsDAtDwBw+fLl7t27nzp1ylTifZKjANhqY4Y9Ztgz1yQcD6VzYYjLiVH5pWJfEPYFEQALTeilxAa5J6W2mYK2PD1jC55tlWSTMrnmlU56OFuL2SnIWyg4WjzUNkBtAwjnTAQErxS8T8TnJPqcBM9kREhMxYdlICwa/0UDIAC2iZGNMqPr1K1Uy0S9ln7RJBZLqhAK31ued9/8+WzUqOIIFUhlR47trdCSIRehoKFBgwbv3r2LlphZVgZeeF0Agviz1KoVS0uDgQHat2cDBqicl8bB8f9BC2P8XYVN8SQA58JRXR/TpZRZLzUMcl6JEjlBA0choKNHaft2REbKa6ShwTp3FlczAJIR/ddhYY3Llm1ctuzrsDAAsLNjf/yR20njsmWFbaTvRU2t6CUCBYU2bkSoTJ0fff2Ko0fZ+PFFvFd9faalpWqwhfz9MWMGu3atyM0t1q1bN2LECEtVXLULzJyvFJsJAI46mFNeSnw0NTV11KhRHz9+nDdv3sWLF7UVZehyqARbsoS1bk27dyM4mNLTmbY27OzY9OnZRdlNTZmhIYXni6u1dX10dMfEEX/uSVfXjDI069dsPF4TADAeAEbUy+X6itOrraNDYGzMKlVi69YJn6Ur6mJnVbbAATsC6Z9QpOQE1lM1tT841PrgUCt3F8bJ8TOu7Rr/5JR27mWkqNAsnLyax2MHDmDUKPr8GVki92B1dVavnkqlczqZYaodtgUCwOkweKfQ6ZrMsjjN7QSHDkkqVPLg8/H4MeTWEWhjir8qsAU+BOBEKJz0MNlWduugINqxgwIDWUYGjIzQvTvr0UO0Hg3v77+pQQOcOUMhIUhJgZ4eK1cOw4axPn2EDTp37rx582blDzDrxMm1tZ23dJ8iYDwA2pnpB3dP6fruTvbqhAQ6eJDlFzQA0NHRScvxE5JDYmKis7Pzpk2b+vbtC4CIbt68uWvXrgkTJtStW7dbt259+vRxdHSUtTlzdqZ9++Q48TB7e3nyHeUMJPJ6U6QjDAoKmj9//u3bt3mybh/x8eTnJ6cH+vYNT59Kns9cG4aCWTIgOZmmT5eyXCCgT58wfjw7f17lPgsBO3UKkvqSoiVHabH/8M4PH98CyMjI6N1zwFdv8ZmN8+XLzP8e/Ma6TKSuDoCySSJioIQEOnaM/TyCBjnhdq5oQsHgzhsHBwfHjwknaODg4OAoacqVK3fp0qXWrVuniuRP3Llzp2bNmlu2bOnXr5/UN1U/Pz9PT8/k5GQTE5O6deuamZmV4JB/VmrpY2MltroC7kTj3wj6LyZfsCoyA5HqJqjdRqoMQOf97SvjfrPULrlSIDyGanqopofcd/y4LHgmwysZrknkloTPSUjOnwL03cDiOywuBgABBKCcFmrpo6YBauqzirpw1IZOgcLrYhYLou9vqr3LEdHSpfybN9WGngTA39yeALpzh3XsyFavLvLYv5g9Qy5iagbhEqGmwdjYWDhTppJJQ+7LLc+oPxrmLI0EdnhLbSYV7q2Y4/+NoVZ4n4jDwQCw0o/qGLDfTEp7TDkY5lyNEmWkWXL84kRF4ft36OvD0bHg9yZfX9q9W4GawdKSdevGli+XutLlzJmGAwbkKRhyaFy27Ov4eNa7d25spvGTJ2LbiukbmJkZfpyEe39/eWuJ8PIlilzQwBhsbRXsWupwPD1x4wbr3r0IxxIaGnrq1KnPnz8XYZ+yuBqJK5EAwIBtVaTX9+nXr5+BgcHHjx+1fhjVy6+GsGoGwBISxN3pGaPatSERHO304b/L6waOnrQzxNRKdHkbUywvj9qapmQ4AtrarFUrVKggtq21FtZVYrPL458QvAhL9QhLDDG0EGsTp2e0bMDCR827Xu5Yu0gOsSixsGCXLmH3bjx+jKgoYoxZWKB9ezZ6tKoX5KWOLC6L/gkBgLcJGONBV+sUY+SUhYcrUE1JdabJzyRbeCTjeCgALPYlUw02UFo1Idq+nU6cEIrDsnf69ClOnGD79oma8bDBgzF4MIuOhtCkxyTfk1aVKlU0NTXd3Nxq1qypcGCRGRit1/TxH9WEf5aLCT2yc1Ijn/xeGtL8Bvz9/W1t5egysvn777/btGkjVDMAYIx17dq1a9euKSkpT58+vXz5crNmzWrVqrV79+6KFStK2d7EhHXoQMePIzNTylpLSzZ3rpy9s+HD6dIlOWI7cURKFUiSlpbWr1+/mTNn1qlTR2Yjf3958hcAGRl49y7P8SI1le7ehbu7nC2U8UigzZvluDrRp0+4dYt17qywnx8IRSlA/pZmr84dS0iI9/TKPnt3798yMjK+/d91ANpa2mnp2YKb74b6U7u05DMGQJPPH/Muv4uSIiuInw5u/kF5JNUMRVV+gvsUODg4OAoJJ2jg4ODgKAUaNmx49OjRgQMHCgSC3IUhISEDBgxYtmxZjx49atSoYW5uzufzAwICnj179vDhwzCR2W01NbVevXpt2rTJzu5HSnH9UdHkobsFuluwDAFexeNBLL2Mw6ckpEoLXFFSXNbbu5nXDyR9fHgwfdXChQtLfLx5GKujiRGaGEEoceBv3+Fz/rpb2YofHWq+d6zzoXzNFC1d0fYh6QhJx+0c/wZhD6YaMFSHsTqMcv6V0WLWWqiqh8q6UFc0y1eYNy6aP5/On0dmJn9z+7ylUVF09iylp/P+/rvAPSuDUN+QKLWMcY6moUKFCpVLyi6Cg4NjQyX2NZmexYFPGONBTxswqx8jmmaY80oUzzk0/J9B9+5hxw4KCkJsLHR0mKUlmjdnS5YUwN6ANmyQEhohyk6fZQzNmvFWr5YMRuYhsUpo0gCgsZERTp7EyZNia6X3w+NJN0mOjUVUFExNUcKiWKk13VVqUCDY9Onk7q5MQDEfGRl0507RChrWrl07cuTIMmXKFGGfUgnLwJyv2U+Aw6zQSppoLCQk5MGDB1FRUZyaoSQQUzMAAHhLltCHD+TrK7a8yVeXJ6t7Tll2+rahQxlN1DHAZFvW2gQAQ4sWrGpVunKFDh6EhQXr2hVVqohtbq6BWfaYZa9Dl27HLN/loWEcaGkXYG4TaG7zqkqjb5b2AB7a1n6byBpIGVRpo67Opk7F1KkoXOq2OsP2KqyGHuZ6EwEv4pDCh27xuacpTJdXzutlS2Xmk0Iv4yEgTPYkbR7rmd/Mhfbvpz17kJSUb2laGr15g+HD2b//it+zzMxkXee7det27do1hYKGl/EY5U4hZbPVDL9/frJ/7zTzBPF4PGVkiJ2CsLAwT09PoXBcPkeOHLl27Zrkcl1d3Y4dO3bs2HH79u179uxp3br148ePpWoa2LJlCA2lR4/EbyKWlmzqVNSvL2/35cqxrl3pn3+k6yEk0ZGZ5MDn84cNG2Zvbz9nzhx5PairKxbo5HyOtGULLl+mwMDcgiaCXr0gcdFQig8f5NXXSE3FpUv4uQQN7drh7dt8hi4ifK5gvysjTvDobu4SNTV1Pj/r7IUTwj+rV6/17v0bANqENAahmkEvM9MmPvlk7cqVouO6fQ1QFxCguC7JT4HyYfg8T83/p4i7WPZO7sJSGQwHBwcHhzJwggYODg6O0qFfv37Jycljx47l56+76eXltX79evnb8vn88+fPP3z48MGDB8okWHAI0eShlQlamWTXd2jStef7wAhmYMK0dAFQfKQgPFAQ5g/KVpk8efKkdAUN+YiPZ+fOVgoIqOTv0evVVQBZauoetlXfO9b5ZOf02b66e/nqqWritqpxWXnlNkTIfjnXU0MjIzQ1Yk2MUNcgL6RXNLi60u3b0ieJsrJw7x7evEGjRkW6Syn069dv48aNyhifKoky3oPCNvLXcnD8H6LBcLQ6a/WWQtIRmYExHnSlDlMoqyoBDLmSE/+X0PbtdOhQXsA7M5MSEuDri8+f2cmT0NNTrbtv36QszA13ETEjI3lqBgA5dkGNy5Z9Y2aGpCTS0npTrhwbN67hzJlizejuXZo/X2gIIW7PULcuy9+e/v0XR49SSAiSk6Gry6ysMGAAGzJEtQMsMLq6hW1QMBo1YsOH05EjiItTaTsmNxNXVSIiIk6cOOEuN8u2aHaUgT8+UFgGAFhp4a+K0q+tbm5uzZs315EdnCsJUlLo3Dm8eUMCAStXjg0bhvLlS3M8JYypKduzB1OnkpdXvoCZmZl5j65nnR1T+fkt1jIzBfPn4+nTXMkUHT7MqldnW7fCKp+dgxDWs6eZo2OL1avJ9zleR0FTM7Os1djRm65Y1wVwKJgaGP4A993iZJwNdn5HQBoyCV+SUb/4BBwKfQhEvBPkoMnD2Vqs2wdyTQKfMNaDtHisS+6m8fF07Ji4miEH+vwZmzaxRYuUHHLPnj1nzZol5w2XT9geiNXfKJMAgEeCOZe3zb28jUcCycZMwgpo06ZNgwcPVniFiY2NjYuLq1Gjhpw2GhoaU6dO1dTU7NGjx8uXLw0kbYd4PLZ/P44dw8WLFB6OjAzo6TF7ezZvHpSYIWFLl1JiIm7fRny8wsZUUfollYgmTZoUHR1948YNBfUgKlSApaU83yB9fdaiBQDBrFm4ehVpaQDUgoIA8G1s6M0bDBumcJxSSEhQ0CD38D096f176OiwBg1Ev9sFqXNRnLAxY3D7NklYMAJI19I8Xr2CgPjq6urm5pYkENSuVa9ShSpHju9PSUnW0NDs6dy3SqVqrm4ftDS1ZkenBX75HGKgG2Sg/7mMqZe5MQAfUyN1AXX7GgBAzODkZ+f/SqagJMJpGUlNg2gNVu68cXBwcPxocIIGDg4OjlJDmK01dOjQGFWzxwAAUVFRvXr1cnV1LeVJyZ8THkN6sB/f3VVOm+Tk5BIbj0Lo/HkEBoouUedn1fL/XMs/28FYULmK79X/3JKYWxJ5JMMnBcHpSJcy9ZRHMh8PY/AwJnsu1UoLjjoorw17Heagg8q6qKoH7YJWkaY9e+SlRcbF0YEDrPgFDStWrPD29r569WpK/viEsbFxAXrjtAgcPz0CAdzcyMcHpqasQYOSN6W30MRBJ/bHR8oiPIvDpgCaL63EewljkBM6Ssii4i7sy/Gj8OIFHT4s5T5FRO/eYfp0duCAah0qjIKrEiZvFB3t4uKS+12ULIfEOnRAVhY2bmwkGuUyMGANGrDdu6GRV02LFi2if//NC4YlJVFEBL5+JRcX3rZtyg+pwFDFinCV/bilpibdT6IAvH9PO3YgOJjS05meHlWtyluwABUqYO9eCgxEQgLxeKxcORYXRzJCg9kD1tcXvwp8/0737yMuDjVqsJYtlTLwePmSjhyh6Ogt7u6DypYt++WL1NhzoYiMREYGLC2hoRGVCeeP5JUCABoMu6oyWSpVNTU1MS21CmRm0u3b9OgRS0lBlSpswACUlWaOLxe6dAk7dpCvLwQCAATQ5cv47Tfehg1Q/1Gmp4jw3T8zPDhLV585VtbS0S3q+0K1auzaNWzfDhcXxMdDSwtWVmzKFNSqBeRXM/D5NGwYnj/PJ32Ij6cXLzBwIDtzRvpHULs2O3eOxcfD3x/a2loODtPTNK+8IwB3o/HL3+fexiMwPfv/ttrFuCM2bhzduQNZZjmamujUScmujNRxuQ7r9oE8kpFJGOFOp2uytqYAQCdPIiBA5pYCAV68UH7MLVu2DAkJ8fHxkep58CUZkz3pXU4E3AyZ+3dMbPP2rmRLIVSliuh36evXr//884+bm5vCYYSEhJQrV06ZAU+YMOHjx48jR448f/681Mg6GzYMw4axtDQkJsLUVIUyJYzxNm1Cr1504ACFhbGvXykjQ3pLa2ueDPeFxYsXf/jw4f79+9rair5q2tqsWjWSLWhgFSqgTh26cgU3b0KaFp/yTwUoi4bU6poiaGrS/fvYsoX8/YXqBzI1ZZUqsb/+QtX8Ud4fxLFATY0dPowxY+jjR4h+ZIaGt35rEkfpAIYOGt2sScvcNRuqbY+ICDM3t9TR1gGwfvU2DXVNrUePrKZP90jPuF3RDoBWFl9LIEjQ1HCxtuz2NQA6OujZs6QPjaMEEZ3YkaVpkKpmKJjEgZtH4uDg4CgqfpQ3Rg4ODo7/T7p06eLq6jpp0qSrV68WYHMfH5/jx4+PGzeuyAf2/4CeouRLhQ1KEnJ1lW97yIuLrZIeW6WMaZ8yeXM9UZmIz0JCFuKzEJeJ+CzEZiEig/xS4ZqI4PR8PYSmIzQdz4FcCwcNhloGaGmMNqasmTE0VJr+jIgobIOigDF2+vTp3bt3Hz16NCgoKDU1VV9f39bWdsaMGRs2bFCtKxGdPvdGyvEzQgcP4swZCgxEaip4PLKyYnXrsg0bSljW0NwYixzYCj8CsDkAvSxRuXjSs5XHQJ0Jr3uJBQ3zcfx00LZtcqpZ05s3zM8Pjo4q9KhQXaqc/FRo0gCgYcOGkjoGUViXLg2XLRP+/3XNmmjRgjdoEBo2FG1DR47QxYuQFGimpuLmTapQgU2dqsyoCgNv3jzB69cIDpa6llWpwgYPLvxeaM0aOns2V6FCANzc6NUrLFnCbt1i3t709SvPxAQ1a9LUqbh3T2ZH2tr56k0EB9OsWfTlS3bP6uqws0PPnmz6dJk9ZGXRtGn05Ani4mIFgoNhYS5lytCUKWjShO3eDYVBL4Wkp9P69Xj+nCIjIRDAwCDRqdYfw7Z4ZGgCUGc4VD07DiqVOnXqfPjwITk5WeWn3IcPac0a8vFBVhYBuH6dTp1i7duzlSuVjyDSv//SypXiP73ISPz7L8XGssOHFXv4Fz+P7yQ/e5ASFcbPyCAwmJqp2VfQGDzOSEe3oCJfqWhrs7lzFbaizZvp1SuprwDk64sZM9jp0zI3NjJC7drC/9bVhLkGojIRlQnPZFT7gV5xihj3JPR1zQ686qvDUty9rkixs2N//EH//IP0dMmVrF49NmKEzG0zMhAbCxMTaGYP0UwDl+uwLh/IJwXpAgx2o21VWf8ykCcIAwBQdDTLyMjtRz5qamoDBgw4efLkspzbh5AswtZAbPCnXDV8IyMcra5Zbl+yrPdPZmsr6gzB5/NHjx69dOnSskronLy9vR0cHJQZMIDt27e3bNly27Zt0+VceLW1C3h1bdaMNWvGADx/TrNmSblVWVqyGTOkKtIOHDhw4cKF58+fS3GPkAZbswbe3uTjI2Vd2bJsyRIwhuPHcwWIufYMKhyOJFZWkGERlN1/ZiZmz0ZUVN6KmBh6/ZpGjOBt3Qojo0LtXRlCQ2nnTvL3ZxkZMDbGH38orvpkYsLOn8epU7h9m+LiGABLS59une88uA5CBcdKTRu3SEpOiomJsrMtD0BLU8vWxj53awN9QwDo1AkNG3pEfgfAiBY+ff/ByuJy1fLh+ropGup69euzn1/QwNkMyEFsSkeqpkF0rZyuZEkfODg4ODiKgyJ9JePg4ODgUB1ra+srV67cu3evbdu2PNmFNrW1tZs3b96nTx+r/K/Td+7cKf4x/ppUrlxZzlrGWMP8UYFSRpkqrRITyuYaqKCDugb4zQQ9LDG8HKbbYU1FdqYm82jG3Juy/U5stDXqGkBT2lcvk/AuAVsD8cdHqvqc5nuTq7ycxvwozP8rcIKg6kyaNOnNmzeurq6vXr1ydXV98eJF3759C9YV97LK8ZNC8+fTxo3k5ZVdaVggQHAwXb9Offqo6sdeeKbbobERAGQIsMin9PO9jHI03nHKVVLm+OlJT6fv3+U1iImhs2dV61O+97i6On7/XcmecnUMDRs2lPUoIrrKxcWFd/gw7++/xdQMIMLp01LUDELS0nD5sqwq1EVJuXJs9myUKSO5hpUvz/7+u/B5+XT4MB0/Lum3Qd+/0/Ll8PREpUqsa1c0awYDAzZ3LiwtpfYDgDk5sXbtsv8ICKBBg+j587yes7LIz4927RLMmiVzMNOn040bwuvqlqSkXjo69mpqSEyke/do/PhCHSeAxETq25cOHSIPD0RGIjoa/v4bjGq5Z2gCUGM44MScLeR1YG5u3r59+20qmnPQvXuC2bPJ0zPfFyY0lE6epIkTle0lORnbt0sXEvH59OwZnTmj0qiKg3NHE66eTQwJzMrIENZQR0wU/8PrtL9XRCclyvU9Kw6I8N9/cn6k5O4OqcFRCVhUVLPMSOH/n8cVyeB+RDyS8cdHiskCAC2GPVWLXR/DFi9mgweLl5bQ02OtWrEjRyD11f7hQ+rbV/Dbb4JOnQStW1OfPnT7tnBNGU1cq8PstQEgVYBxHjTNi9LUFGXYEwn9TpRkyJAhx48fF822dw+Ka/M6c5VftppBm4fljuxWXWatBbZnD6tZU8p7qI0Nli8XvZZu2LCBx+NNnjxZmTHcv3+/ZcuWitsBADQ1Nc+ePbtu3bqXL18quUlBaN6cd+QIa9wYpjmKMENDVrcub+tW1r+/ZPPHjx8vXbr02rVr5soVFgEAc3N2+DCrVSufawJjrEIFtm4dGjdGVhblVJYpgJpBuoPF2LEKRAk+PvnUDLkEB9OQIczJKXcBLVgAWSYWBYV27xb06EHHjuHJE3r1im7fppkzqW9fxMYq2JLHY0OGsBMneNevs+vXM/fuPfj+mUDA19DQGDpoVFJS4vJV81atXXzhUrbki4giIsIE+X8pbN++slY2AIixOxVtTVLTABCQ3KSxyjZdHD8hYhM7BUtZya1bUTRj4uDg4OBQBOfQwMHBwfFD0LZt27Zt2wYFBT148ODTp0/BwcExMTGMsTJlylSpUqVZs2ZNmzYVOhk+ePCgbdu2uRsGy8h441DIX3/99ejRowAZHp5VqlSZN29eCQ9JDqxxY7p8Wc50FTMxUTWFwkYb/bXRvwwDwCcEpsE/Ff5p8E8l31R4JMEvFblzXVGZ2BOEPUFUQQdtTFHLgDnqwFYblprQkarDUVjToUBFH5RHmOQqmuFqbm6eO+UkjAPJT34VhXtH5fipoX//pStXpDrek4cH/vyTHT9ekuPhMWypzFq9JT7hbjSex6G5cUnuXxyLnLTGCE7Q8H9CVJTiAhAhISp1yebMoY8fERkpfW3lykwVIZ3w9pRr1SC/mUw8PeXrNigggLm4oGlT5QdWMFifPszWltaupYAAREWBx0OZMqxKFbZ6NezsxBrfunVrx44d7u7ufD7fxMRE+BjcqVMnJ5GwSj7S00VTWsUJCaFVq9jJk3lLqlVj48fTrl2SAghWqRLbuTM3dEfTppGfn5Q+09Jw4wY1b8569RJf9fo1PX4slGyG8/n7kpJccpUcRPT6NW7cYF27Sh+qEtCkSfThg+iSMGPLQ22zC6tvLZvQy1Lxo+D69esbNmzYr18/qZ7zUkhLw9q10o21+Hx6+BDnzrF+/RQP/uRJ6eczdy///ouBA5UaUvHw8XXam6cpaalSZHbBgVlHdsT+udCsRAf0/TvJ9zOLjaVbt9iff8pr4+NDixeTj0/z2l2vDlkO4MnNF2Ma6eWaN/wyvInHoM8UlQkARox/xSGhroVsr5KigjG2YgUbNEiwZw8LCQGfDxMT9O3LOnaU2pxWr6YzZ0SFpBQUhC9f8Pw5W7UKQDktXK/L+rqSZzIAHA3B+y6L+2dY2EcG2kd+t4oN08lI003Pd/9ixsYqmRPUr19fS0vr5cuXjavXeLXr+A21Mgfq/5Ghlj053FCPv6uGepVc6ywTE3bxIlavxsuXFB2NrCyYmLAKFdiSJahQIbdPd3f3rVu3vn37Vk56Ri7Jycnnz59//vy58mMuX778kSNHevfu/d9//1WvXl35DVWjWjV24QILCqIPH5CZyWrWRKVKUht6enr269fv9OnT8hMkpODgwK5exblzuHcPycnQ0kKdOmzcOAgtc5KTcxUDhTFmyFcbolkz1rWrLJMGAAgPl9mPiPUI38aGTp6Elxc7daoIrIaE/R8+TLt2Cetc5JGWRq9eYdgwdvGikr4jAN6+fx0TEw2gX+/B1uVsz5w/Hp8QD8DH9yuAzMzMrTs3fPX+0qB+4/GjRS6YurotDh59uXimT3zMC9uyiWbZVwyt3buhr18ER1iqcPYMyqDQp0GyvaxVwn64s83BwcFR3HCCBg4ODo4fCBsbm2HDhslvE5J/ht24mKPCvzA2NjZLlixZtGhRuMRrvI2Nzd9//63/I73HMmdn7N9Pvr4yWzRqVJj+1RgcdOCQ7YedPZUfn4UXcXgYS9cj8+pT+KbCNxjIkzpAXw1G6tBRg74atHgwUoepBswHLLLWqeQQ7FPtu6ddVJD4/rS00LlzYQYsiaSCQYjUJWLbytc3cNMBHD89x47JjPYB9OkT+/oVqs7JFo4a+hhQBifDAGCtP12vU5o242Vy5kvDpJhGc/yKGBsrniVX1Wa5WjU2ahTt2ydpecLs7NimTQXwIRCVNUhdJR/69k3ODx8AMjLo61emUNCQkkKbNuHtW8TGkro6s7REr16sXz/VqgM0bswuX2YhIfTlC7S1mZMTTEzEmggEgunTp9+6dWvVqlVNmjRRV1ePiYn58uXLkydPunbtqqam1qdPnxEjRlQVq+p9/z59+yZnz+Try5KSRIMTbNw4ODpi61b6/h0xMVBTQ9myrEYNtm5dXqb1ixfk4SGz0+RknDgBCUEDHTmS+wVYlZg4TE/PXtQ9KzkZ586hwIIGFxd69050QYaaxvjxW1M1tQHU/eY6+NIhbN+usJvy5csvXLhwzJgxDx8+lJrRKwadPy/dI11IWhrOn4cSgga8eye/ehrCwhR3Upw8uJWcmiJzhAF+WcGBWdZ2JTiHlpCQbaokB6mp1bm8fk3Tp1NQEICW7s+Ey+7a1Ymd2t14wRzWqVPRjPMH4GIEJn2hNAEAGKYlXdw6qnaED5UrhwED2NChxb77KlV4W7cqbEVnz9KpU+LhWwAJCXT+PBwc2KhRAOy08aA+m+ZF58MBwFXX8lP3yRQTzrOvlruFQVqSTkaaXlpy9UCPgRoxHUlGZcDUVNq2Da9fIzER6uqwsmJjx0Y2aFarx9CRGw+mjd0a13RSbludjLQFFzdP/vZE/eAB2Of580NHh/31FwQCFh6OtDRYW0veQKdMmbJ8+XJb+U5FOSxevLhDhw4VRPQQytC5c+ctW7a0a9fu3Llzyrs7FAQbGyZXTBAWFta1a9cNGza0adOmIP2rqbGBA6WLtwwNmY5OwYzL5FzM2bp1EKu0yOMxR0cEBQFQCwqSJZ4QukQgV11BRG/f0ty5PCVuNIpJSKAjR6T8HAAA5OaGLVvY/PlKdsbPsX78+OmdmppaakoqAHV19R7d+wJ4/9Hlq/cXAF88xYUdPDX1CfNXLlg6MzMzw01XE4CBvqGRkfjzCccvjKimoQCzPSpJIrjZJA4ODo7CwwkaODg4OH4yzp8/L/pnjRo1SmskvwCjR4+2trZevHixj49PfHw8AFNT06pVq27duvXHqjcBQE8Po0dj3Tqpr/3MyYktWFDk+zRSR2dzdDZn6yriaRxOh9G1SCRJVIpI4ktZCK2K6LdQ+F+LhKimnq/bfn7S+f1/FglRAFjt2qz4k/BEK5FLXatkP8LXVO79k0NJ6OZNXL5MiYlMXR1VqrBJk/Lca0uFxESSn2seG0uXLrES96SZ78DOhVMm4WksXsdnF6EoFcppZf8nmBM0/J+gp8esrHKNnaU36NFD1V7ZlCmwtsbevRQQkF3owdSUVanC1q6FipEbUZS/W4mPx8yM1NXlFZVgDBZy6xMA8PGhiRPJyys3FE0+PvThA+/mTXbggPLZk9mUK8fKlZO1curUqZ8/f3737p2hoaFwiY2NTa1atfr37w/g06dPZ86cadOmTf369ZctW9agQYPszd6/V1DEKjYWgYHIb/DA2rVDu3YsMJA8PZmBAWrUQP4i6HTlivxYMoWEsPR0aGnlW5pj0eGXlXUhJcVdspa8/PCzXARnziAxMW8AjE0fte5J9RYAGNHyc+t4AmnVHKQxderUM2fOHDt2bPjw4Ypbv3ihwNA+NBREigUuiuqbUFYW4/MlC6iVDBnpFBsl74uUmix49Til91DDEhsSrKxgaCjve8gYqlSRuTY1lRYupJyQZLXgrzUD3N3sq6dq6lxwaDJm9Wo0biypK/rpIGCDP9Z+y75CmSdEn/57VH3fDwAoKgre3vThA2/LFgW98PlwdydfX1a2LOrUgY5OMQyUcPiwrPAtkpNx6hSGDxd+//XUcNCJNTXCAh9KFyBty0Re5bpaIoKGRG39RG19GJp/s7S/Dli8oH5lMMaaOYoO3MuLpkwRXr35PLX3jrXvG9T8z9vgY7qAX2dI0o7aBpP25rZt8tVlx8E5FcP8ANDEiezqVXERHo+H/IUvc/nvv/8iIiLGjRunzGnYt2/ftWvX3rx5o0xjMQYMGGBmZtanT581a9aMHj26AD0UnpCQkA4dOowePVqpi6eqMIby5SFXoqcQktSNiVycWbduUFND06asR4+CmBAQ4dUrREWJl1lRHTp9Gv7+Mlfz+Xj2TPneGjVsev/h7eCQIPcvbu5f3IQLTUxMs/hZACzMs2uj6GhL+WkbGRkPGTji2MnDfH4WgJbNf1NG6veDw+VjqEQhZ3uEG8px9OTMPjk4ODiKEE7QwMHBwfEz4ePjc+PGDdElnX6h3JpSoVOnTp06dXJ1dX3+/LmGhkarVq1Uto4sKdjQoUhJoSNHIFpnRFOT1ajB9u3LdqosHngMrU3Q2oRtrYI38XiTAK9kCkhDUBqiMpGuqGxrpKH51UZdrzbqOmv46jafnwz7/qbzwvHqSliSqoqkSYPU9Faphg3yI0a/9lwAJ9cAEJoOxlBWxdicONHRNH48ffqEtOwirHj0iG7dYhMmlESCoOxRKUzxpNDQkp+6s9NG/7I4EQoAu4OosVGpzR5aakKbhzQBYjKRmAUD7g3p/4G+fenLFybjp8GqVUNuvFwVWM+e6NGDubrShw/Q02NNm6IQrtGFpXZtWFtDRmktALCyYs2ayeshOZkmTiRP8XlYlppKDx9ixgy2a1dRDBQADh8+/OjRo5cvXxrkFxbkUrt27dq1ay9fvvzIkSM9e/Zs27btli1bTE1NFXtfq6vnK1guip0dk6h5kY2IdEA6mZlISJClCFkQHz/dwMCsSB91WEyMaJxq0x9TT7fMrmOy+OKmVu7PyNaWCQRQYqdqamq7du1ydnbu27evrq6ugtaKiqYTn8+ysmSe5FwUqWeYoWFpqRkAJCUKMjMVPNEmJih65C1azMyYtTXJNoSHtTWTbXhGe/aQt7fokmGPz8wZtgrAkoGL1E4JRm7ezP76q+iGWwqkCzDFk87lnKGqId5nNo+wjxQptZOaiuvXqXJlNmGCrE5o1y78+y8FBiItjdTUYGODJk14f/1VVL762Xz9qrgG0MePqF8/d8loa7Q0Ydsu/3fK/8Pv4xYFhfmFG5ila2gJTVlEiczAru/YE0SdzTDJlrUwBuLjadKkwJiUh60H3q/R8kn1FnF6ebpRZm6ts+QU1NSto0PauT7s/PF++48PeJT99SYPDxw6xMaPV/LItm/fPnfuXDUlfrzr1q3bt2/fvXv3TAuq9G3fvv3jx48HDBhw+vTpmTNntmnTRrtoPya5PHnyZPDgwVOnTp0zZ04x7YLNmUOfP8sqXyVzq9xKSfJdcADe3r2SbaSaNIjbM+QSEkI3bzIJV1GFuxbn40f56ykqimVkKKmb1NLUmjtzyb9Xzr5xeZmalv1oFxkZsWvvllXLNjo6VBwzYqKPn3fb3zpI3bxZk1bPXz37+tWDMdaoodznIo5flMJPhnA5MBwcHBwlAzddx8HBwfEzsXbtWr5IFpq9vX0BrQ458lOrVq1atWqV9igUw8aPZ3/8Qdu349s3ZGTAwACdO7N+/ZSZvC4StHloZYJWJsgtSwEgIQsJWUgRIIWPVAHisxCbifAMfE8jr2Ryi86IU8vOX8xSU79bu83d2m2svTDFFiOtoVM8AxcrMyFHrPDDWXGUOMKMgf/n1++wDIzzoMexANDCGLuqsvIFS8xLS6OhQ8nNTXx5YCBt3AgdHdanTyGHWkDMzKCjI2mDLwqTkXVX3EyxZSdDiQBhXRtrLcWbFAcMqKAL9yQA8ExBwxLMv+UoLdiQIbwXL+j2bWRmiq9ycGBKmIfL7pqhdm1W4Pr0ERFISYGVlXjqfwHQ1kajRggMlOXzz+rUgdzKZbR5M3l5yVhH9OwZ8/AQcz4oGN7e3vPnz3/48KEsNUMuWlpaEyZMGDp06JIlS2rWrLl7927n1q3p4MFsSwypWFigfHmVx2RpqaCBjo6U7HYzMwAuGRkvMzKOSI3YmZmpPJJcRBQD92v9tq7XDOH/hz06PfPqDgBMQ0P5B8IGDRo0b9583759M2bMUNBUoRBBX1+xmgFgw4bRzZuIjZXVgGrUKMWsWH0DnoYGD5Bn0mBgWELP23lMmoQ5c6SfNDU19vvv8iwW3r4V++33fXFpTe9ZsXrGqZo6M0asue/7ensmzBR/dD8iKXycCMWuIPLPkaX9/vnJ0R0TDVMlpEipqbhwAePGSf11CKZNw82bQh0qAPD5CAhAYCB5e7PTp6FQ7qM09PWrAplUaip5eTERQQOAyroIPL1964rFwwfVxtu3tGcNwsMpLS1ewEvV1Y8qX/myU+vT1X4PgRYAAeFGFG5EUS19NPBwfzp6n7eVFHMgdX5WE9/37fzet7u0ufr3L1JGwufjyRMoJ2hIS0t7/Pjx6dOn5TdLT08fP368u7v78+fPy8n26VGGqlWruri4HD9+fN26dX379nV0dKxWrVqDBg0aNWpUu3ZtExMTAEQUFxcXHx+fkJAQHx8fERERHBwcGhrq5+f34cOHmjVrOjk5derUqVmzZkrm4mdlZa1aterAgQNHjx7t0EF6ULxoqFmTTZ5MO3eK2/kwxmrWRJBEGUfl1AxElNtM8pBllZyQvooxeUJJ5ZFv/AOASIH9Un50dfWGDBw1qP+ImNjoqOjIt+9eP356Pysry+OLW43qtRs2aNK4UXM5m/fp0f/qjX9r16xrXa70dKhFBGfPUFpwJ5yDg4OjBOAEDRwcHBw/Dd7e3seOHRNdMmXKFF5JRbI5fhSsrNjataU9iHwYqsNQ+gMFAxhB2zMZD2NwLYpexUNAABCcjgU+tC0Qc8qz4eVklH1Vkejo6L1791aoUMHX1xcSmgap5KoZCmzo/QuQW/dRTNNQSGvEQr3Px8UhIgImJoq90IuCYZ/pdXz2/5/FoeN7+q8+s1M93Ys2bKDPn6Wvi43F7t3o2rVYTIwVYmDAypWT565vYsIkKsGXDNX00NIET2KRRTgYTMscSy2Y5aSXLWjwSOYEDf8vsF27sHYt3byJoKDsSXMTE1atGtu8uWhsFQQCfPpEnp4wNmaNGysoPZOZSevX4+lTioxERgaMjVn58mzxYlQt1Nwo76+/6OtX+vRJchVzcmIbNyrY3sVFlhgCAGJiBEeO8BR2oojExMR+/fqtWLGievXqSm6ip6e3ZcuWvn37Dh48+GmvXuscHXmSYrJcatVSJtwuBuvXjy5cQHy8zAY2NuKW7AAbOpSePVvg57fE0FBXMk6mo4OePVUdSR7NmuHOHQgEQWbW4yZsEzAegNafn276Z1F2AxWlaTNmzBg5cqRCQQMbPJhu3JCjiqMqVZS6djs5sWbN6OZNqV8q5uDAFi2SXF5iaGoxE3O1mGiZ8TMdXdakdZGFt5WEdewIV1c6dkz8/GtosBYt2MqV8jaWcKAxSkm48VefMZN3edhUAXC9QuO3b2ifE/vtp6o7EZmB/cF0MBgxImq0kY9PbTi6WJ0vvawJBQYyNzdI6MzoyBHcupWnZshbQfThA2bPZrt3F9m4TU2hpiYvQMvjSSrMvL2937x5c+7cOQBo0IAdOkRnz7KdO438/Y2Asp9calw5uVBP/1H3YQcGzr6boC58z3JNgqtdU7GurKND2nx+0tbtyW+fnxilyKh8kYtCi5oc/P39y5Urpy+3eEFQUFD//v3LlSv3+PFjxZYwSqChoTFq1KhRo0alp6d7enp6eHi4uLgsXrzYzc0tOTlZmP5hYmJiaGhoZGRkaGhoaWlpbW1tZWXVuXPn9u3bGxkZubq6jhs3Tk1NbfHixX379pUvawgJCRk4cKC2tvb79+/LShYSKmrY6NGscmXasoW+f0dsLLS0mKUlGjViK1ZIKmyU92YQ1TSIwm/cOJ/7I4AcewaZQofCSVKyqVRJ/npmZFSA9yYej2duZmFuZvHk2UPhkuOnDgPQ1tK2sbYbN+ZPE2Pp1zuH8hWmTS4u443SomCv86pu9YtF8eUffiFnSMQ2/8VOHQcHB0fJwAkaODg4OH4aVqxYkSVSfdbMzGyCbPNMDo4fBAZU00M1PUyyZYFpOBZK/4QgIgMAwjIw6yvtDcLyCqxb4Qpxrl69+vDhw35+fsI/haW15dSSEDVmKEk1w49ZQFGWpqEURnLrFvbto+BgJCZCV5eVLQtnZzZunOLK3AXFPRlCNYM6A48hQ4CwDPT5RHfqMRNV41/Pn8uJ/JGPDy5fZgMHFmq4BWb4cHh5ISlJ6kpWp47CWcXiY7wNexJLAI6EYK49dErJbryaHhMWCfFMJlEHGo5fGcbYwoVs2jS6dw/u7jA3Z+3aZdjYfPz4MdbdvXz58lXkFKdXBB07hmPHKDAQKSlgjKysWI0abONG6Qn6yck0ZAi9f5+XsBgfTwEB9PUrmz+/UHojXV125gxmziQXl7x0T1NTVqcO27YNhgrEOyTX2QUAi4go+NgAAOHh4X/88UezZs0mTphAJ0/iyhWKjGR8PkxM0LgxmzFDTjyjadOm796969+/f/fExFOWlkbSBsOqVGGrVrm5uZ08efLevXs+Pj7x8fFmZmb16tUbPXp0v379ZMaxnJxYvXr08KH0tWZmbPp0Kctbtrxuaxvh4zNSWiEw1rAhK4SggQ0YgGPHyNt7/pDlMfomAKyjQw7unaohDOIaGEDFmu5NmzZNTk728fGpWLGivHY1a7LGjenOHemjsrNTXojAtm5FQgK9eiXmjMIcHNimTQpEP8XPb530Qr5npqZIv5XbV9CwtiuFCTQ2Zw7q1MHu3RQcjIQEaGuzsmXRuTP7808FhhzSfjvVgr/eX9Zt2YCFB9qNIMaEzzzvmjD7krPtLzipAmzwp93fkSaS2m2ugYVRb0cemi93y1Ty85NinHPunMyaXET05g2LiFBs1qIcrHZtsrKSmmGfTdmyrEkTsWUrVqz4888/dXI+Srp0iVavFnPs4CUntTmzu63XS9/jF3eHq58OQ0qOakInI7W556s2bk/buD2qEuIj1rnJsUDhf2KHSVTeUVoEpqurmyzHIAfYuXPnqlWrZsyYMW/ePCXtEJRHS0tLWI1oYM4DNp/PV6b4Rd++fVeuXHn37t2FCxfu3bv36NGjdjLKDz18+HDo0KFjxoxZunRpyWWStGzJWrZkMTEICICeHhwdpejnck6mYOlS1r27Mr1KFT3QhQu0bh1EStsoUDNYWLAuXZTZnXzY0KF0/jxCQmS2qFevMP1npKeL/pmWnubj93XDlpVrVmwp8u8hBwcHBwcHR4nBCRo4ODg4fg6+fPki5uU4Z84c+ckQHBw/GnbaWOzA5tjjeCg2B1BIOgB4p2CwG9UxwG8mbKqdas63BLxNwMbDp249cE0zduBZ8wTBPgDevn2L/LIGqRS3lOHHlC9IRVLTIEfZIGxZ5NIHWr2aTp/OS4dNTqbISHz9irdv2b59xVRX5VvOPHZbU0yzY70+UZoAXikY8pku12EqeIckJFBMjLwGRPT6dWkJGljPnnBxoYsXkZIivqp6dbZ9e6mMSkhnM9hrIyANsZm4EIGhpVP7AtVygo8efhG0aRlSU0lfn3XuzLp0KbGaPhylg54ec3aGs3NaWtq0adMePXoUGBiYlpZmYmJSvnz5iRMnjh07VtUuaflyOns2W0IknDcPDaXQUPTty06dgkR+J02dSm/fSukoNJTWr2d16sDRUfUDy0Ffn+3fz4KC6N9/8f07rKxYr15KlmBgPJ6ClE+JEItKBAcHt27detiwYUvmzKGhQ+n1a2GqNAH49g0fPuDRI7Z/v5zRmpiY3Lx5c9asWY0uXjxkadkiKipXWEba2u/LlbtTv/75Vq3i4+MHDx68Y8cOJycnIyOjqKioJ0+erFmz5syZM2fOnNGSUd2D7dyJAQOkFBIyNWUjR0Ii9AggLS1tpo/PrjZt1P3981XB0NZmjRqx/ftVOT0SaGuzxYtf7Dl1o35HADwSHNo9xTwhGgA0NdGhA+vcWdUuGzZs+PHjRwWCBoBt347hw+ntW2Tlz4C3tWUrV6rgDKGtzU6cwIEDuHWLIiLA5zNDQ6penS1eDPPCKVuLgnpNtH08dV8/TklLE//iW9upN/gtcM2afW5ublFRUfr6+g4ODvXr12/fvr1lEQW85cDat0f79iwuDqGhMDGRvIZIp2ZNPH0quVg7M3398WXtPz2a/OfOCC2DTMKVCEyVHsz9gXgWh6me5CsiP3DUwRRbNsgK2o8SiceT52CvpsbKlBFfGBwsz7wKQHg43bzJRowo+KBF0ddndeqQbEEDq1FDTNPz+PHjJ0+e7N27N/vvtDTs2CGraAt9+lRh54YtixYtccDJYH7UkeO/vb7T2OuNVlaG1Pa5aobc/4vKGsjOTslHYFtbWz6f7+Hh4SRRfigtLW3+/PmnT5/esGHDcBXlVgVGGTWDEMZYx44d27dvv2nTpsaNG1+8eLFZs2ZibdatW7dr166TJ0+2bt26qEeqBKamYl+JbEVCRoZg6lR+vXqIiABAhw/T2bOsWjW2aRMqSCkyIh/Wpw+ztqZ168jfHzEx2WoGOztZPyhWv76qbkCQqqUoU4Z1705HjyK/8iB7L5UrF9Kzp1+fwfr6+traOhbmlmpqajfvXIuNjY6KivTy/lK1chGUyuLg4ODg4OAoFRiApUuXrlixorRHwsHBwcEhjwkTJuzbty/3zzJlyvj6+upJS//i4PgpSBNgXxC2BFCcyNw4YyivDWstGKkjVQABIVWAFD4S+UjKAgEmGqisi75lWE9LXInASr98M5sABCG+mbf/ybi4lVKTAJQpU8bW1lZy74WUMsiP6OeulSVo+GHdBZWsuFkcgga6dIkWL0aCNAtcDQ02ciRbsqQIdweAAPckrPKj29EAMNoaWyqzyxEY6UFCw9555bHQQWlFQ3S0oGNH0fQmSZizM9u5s5DDLgx08CDOnKHAQKSmgsdDuXKsTh22YQMUFa0vbnZ8x2IfAlBLH08blk7WlE8K6r8mADYxIW7Tc+KUmprMyYnt2KFk9Jfj5yU5Obl9+/avXr0Sm3M3NDQcMWLEtm3blO+K7t+nadNklSpgTZqw8+fzLXJ3F/TvL6+0QYcO7NAh5QegAF9fCghgRkaoXh3aCpKyqV8/evlSTgP2559s7twCj6VTp07NmzdfsmQJTZggsxKBkxO7ckXhUC9fvjxj+nQrNbUmOjqMz/+akvIiJgaamsOGDevTp4/UQumZmZmDBg0yMjI6ePCgzH5TUgRLl+LNG4SFZZcCsbPD5MmsY0epzRctWuTt7X3u3Dm6exenTyMyEgBMTdGrF+vRQ/4hKEnHR/GvyBBA/+cX9+6bAQA2NqxbN7ZwYQHcjGbPnm1lZTVr1izFTbOyaPt23LtHUVHIymIGBqhUiS1dChlpzYrh85GZqfCTLXke3Ul+/iAlKpyfkU6MwdhMTV3n68tPqz09Pfr06VO/fn1LS8ukpCRvb+/Xr18/ePCgfPnyzZo1a9iwYfXq1atUqWJQ2rfUPJKSqGtXynEvE8fG5vSxu5OC9AG0MMaNuqWdspySQps34907io2FhgaztMSgQaxbNwBxWVjqQ8dCkXuBqGeIGXasmzl4wlEnJQnatZO0zc/D3p7333/ilhWfPgl695YaTM2FjRnDli0r1HGJkpBAffrQly9SdlS5Mjt/XjR6HRcXV79+/a1bt3bPSb6nc+do7lw5RStYzZrs5s3sxl27kqurzJEwZvJPgNiyPEFD2bK88+eVf/LZuXPnoUOHbty4US6nEoFAILh8+fL8+fPr16+/e/duE5MfvajJnTt3hg0bduvWrXo5rgBZWVlTpkxxcXG5fv26lerx+2IkK4sGD6ZXryQFB8zenh0/DgeHAvYcFETu7tDSYtWr0+LFdO8eMsTVMKxmTXbuHIoqqYaI5s+nGzfyPQLxeKxKFbZ7NxQp7VQiKTlp7sKpmZkZTRu3GDWcczmVgpLzAL8qcowqC39m/s/PLQcHB0dRMXHixL1793IODRwcHBw/ASkpKadOnRJdMn/+fE7NwPFTo83DNDsMs2IbAuhgMDIEAECEb6l5SfOSRGfCJwU3o2jGV8RlSmnAK1dBa9RKrVEr0s5spEDPhIYdw+q2cLC1HlqW9S8Lw5J98PnpXlmFIozSGfbBg9LVDAAyM+nOHTZzJgp90Uvi43YUHsfSpyR8TUGqyJxwe1MGoIcl/NPYMl8CsC0QI8qhnPTEXQlMTZmhIckVNKBGjYIPvShgY8Zg1Cj2+TN5e8PUlDVsWGQzkoVjmBXWfEMKH65JeBWPJkalMAbb8ABGtsRYmJGlgPF4JACAjAz6+BEjRrBz54rKdJrjx2TEiBEvpUXuExIS/vnnnyZNmgxU3l5l71456gT6/Jm9fYsGDfKWnDolpz0AyIpHqgidO4fDh+n7dyQkkIYGypVDw4a81asla3Ln8ccfeP9eZsDP1paNHi2+8OtXwd69CA1lWVlkbs4bNAgtW0rd+unTp97e3tevX8f79yS7ZA95emLrVjZfrp880KNHj27duj148ODz589E1MLRcV/jxuXk1vnW0NA4cuRI3bp1r1271l2WX7euLm/TJmRmwssLycmwsYG1tawOX758efjw4Y8fPwJgHTqgQwf5Yy4AVyIhVDNoQrAgyxd9+7Jq1VifPihovNDU1DRGvr1QLurqbOZMzJzJkpORkgIzs8K616ipQelc6pLkt456rTvoeX9JePzorbfP2xcf7nzx9Fi4cOG1a1c0NTXFGvP5/Ddv3rx69erevXvbt2/39PQ0MDBwdHR0dHSsUKGCk5NTrVq1qlSpUnJO9aLo62PpUixYAEkfAktLNmtWx/IGvGASEF7GIyYTpqpW2solKopevkREBKteHQ0bFuRj9famSZPIyyvPYcXLC+/f4+rV26v2zPTlheRchAzVsdCBjbfOkTII0ddnDRqQLEEDY2jYUEoBDjMz6OnJFzQUXK8jFUNDduYMJk+mT5+QmJi9UF+f1azJduwQVTPw+fxhw4Z16dJF9NJEz5/LUTMAoKgolpSU/WjXsiU+f5aZZC8hVshTM+jrs8GDVdJxTpkyJSkpqVatWk2aNDE0NExMTHRxcSlfvvz27ds7deqkfD+lSMeOHQ8fPuzs7PzixQtbW9vY2NjBgwcDePz48Y/miEl//02vX0v9ZCkgALNmsX//LWDXNjYsp8wE27sX69fj1i0KDERWFhiDlRWrV49t3FiU7w6MsfXrWY8etH8/hYezjAwYG6NxY/bnn0WudUtLSzUxNomIDI+IlPuyxvF/TMFyNkq9ZCcHBwfH/xucoIGDg4PjJ+D69euJubMegJGRUQEMkH8N0tPTt23b9ujRo6SkJD09vfr168+bN+8HyoXiUBETDaytyKbZYZYXXsdTbBayFNhbZyNVzSAC0x6QnTOaAHxKxKdEmu+DZsZwtmB9ysC4cE9Av/Bba+kcWlCQHA9eAPj+nR4+FCbqFQw+Yed3bA6g+Cwpa8dao3OO1/VUW1yNxLsEpAmwPZDWVVIuZ5Exql4d3t4yG9jYsH79VB94UcPjoVYtVqtWaY8jH0bq6FsG/4QAwIFgamJUCnmimvPnGg7bH69rmKWmHqtvbJaYF+EjX1/Mm8eOHCn5UeUjM5MOH8bz55SczHR0UKsWmzSp6CUpHz8KDh5kYWEAYGLCBg3C778X8S7kw+fD05Oio5mVFSpWLEDGufJERES8efMmLS3N3Nz82bNnsprFx8dv3759YMeOdOUKPDxgZMQ6d0a9etLHlpVFcgpCA0hKoosXmYigITuJXzaUnMySkwup6KJVq+jMmTzdWGYmAgIQEEBfv7IzZ2TZtLDBg3HnDj1+LEVtYGDAhg2DmZnIPoiWL6dr14RHJNxA8Pgxa9KE7dolFk0konnz5i1btkxdXV1w7Bji4mQOXSDAq1fKHKO6unqHDh06qCIj0NfXP3To0JAhQ1q1amVkJFtLpaGhUJEmDIDt3bu3jKSzfRGRSVjhm/1BTLTjOSyfV/g+dXV1IxV9A8XR0yu8vhAA+Hz4+iIxETY2KLaTpipEdOvWrX379j18+NDJyalhw4Z/Tp3SpUsXWXVJ1NTUmjZt2rRp09wloaGhvr6+fn5+Pj4+Fy9eXLJkSWRkZP369Vu3bj179mwdybB6ccLatmX79tGKFeTrm/0rMzRkjo5szhy0amUO1DeASwL4hCex6FEA2V5UFM2eTZ8/Cx2qSEuL2dujf382bpwKnSQl0cSJ5OUlvjw5eb5Z470eeVqQ7hbYVJmVFVeVAABbvx7fvkn1JGC1a7M1a6RsY2PDrKzk1QuztCxAGRcFmJqy06eZmxudP0+xsczAgPXti7p1RZsQ0cSJE1NTU7ds2SK6nGUpekkSCHJT6tnMmXT9OgLEbRhABHV1DBsmZXMej5Uvj+HD2ahRKh4V5s+fP3r06JcvXyYnJ+vq6u7YsaP8z2Zt1bVr12nTpvXo0WPbtm3Dhg1zdnbeuHGjeuHKKhUL9+7J0bXQly/s40cKCKC7d1liIhkasu7dWYcOKj9NMcbmz8fMmXj1Cl5esLZmzZtDzl2yMDRtypo2LaanvW/+vs9fPvb6+iUsPFvXZW/nSESSpk0cHAUgt2QnfukJIg4ODo4fih/v4YyDg4ODQ4IbN26I/tmqVavIyMj/Q4eGd+/ejRw50sPDg5/zGn/79u0LFy5s3ry5a9eupTs2jsJQVhMnawJgGQL4pSIiA6kCaDDwGLR40OXBSB06alBjiMhACxfiKyd6ECOL8CQWT2JpsQ9GlMMUW2ZTmNwPYWZMqaTcFR0/SkpBaKi8aBYAgQCeniiooCGFjyGf6b7ElHVZTbQwwchyrIVx3kIew0IH1vsTATgWigUOMFLueZm3bBm5ukr3dtbWZj17itXB5RBlnDX7J4QAXI1EWAakhiuKkeBg+vrVNCk2XtcQQLyuoaigAcIJ4oQEGBqW7LBE+PKFpk0jb29hAXsC8PgxbtzAwoWyrO9Vhs8XzJ+Pu3cRE5N7iaXnz6VGo4sFPp/Wr8e9exQcjJQUMjBgNjbo1YtNKHpnYD8/v4kTJ7q7uwcHBwPQ1dVNSUmR1VgNGBcUlNWpEy8ny5mOH2dVqrCNG1GlinjruDikpSnYff7LHckIlOahoVHI80937uRTM4iucnXF1Kky9TqMsYMHMW0aPX+eb9i2tmzYMLGPhlatopMnxdOdExPp3j2MGcNOnBANqFy4cCErK2vIkCEAWFSUgru6/BtE4WjVqlW3bt3mzJmzf//+AnfC5/MHDx7cq1cvZ2fnIhybGIeDISyzZayOmfZFE4xJT0+XdB0odjIyaOVKPH9O4eFITYWJCbOxwcSJRR88VpGIiIgBAwbExcVNmzbt+PHjhgW65ltZWVlZWbVo0SJ3SWRk5JEjR65fv75jx47JkyfPmDGjYD0XkLp12eXLzM+PXr8Gn88aNhS9cDU0gksCAHyX61MgnbAwGjSIRKWc6en09Stt3szz95euIZAGrV8vRc0AbHSetrfDqMzH59WqNba2tdtYiXW3kN2LhweqVkVkJOLikJpj9WZpyRo0YFu2yLyE9uoFX19ZF23WoAHKllXyKFSjZk1Ws6bU33B6evrIkSODg4Nv3LihoZHfNKNqVVy9KqdXZmiYZ9by/bt08wnGIBDAxQUV8vvr9O7N6tdnPXsWWChpYWHxxx9/FGzbH4TZs2d//PixdevWZ8+e7dOnT2kPRxqhoQrc4BITadQoio1FjvyFbt9G9eps505IK8KoAE1N1qoVWrUq2GCLnqQkREbCyEjJV6qIiLANW1ZlZeUTsz94dAeggf2kaXp+XX6UV/4flSIpCcGdZA4ODo6S4eeehefg4OD4P+Hp06eif167ds3BwaFnz55xxTnD+6Ph5+fXv39/Nzc3fv6kBC8vr/Hjx0t1iub46dDkoaoeWpmgoxnamOI3EzQ1Qm0DlNdBGU2Ya8BJD1frsGp6rKIu6higXxmUv78/eXLT5Gmt0vbOybi2L+P8ltQNo/hf3gAQ+Lml/7Pc8uNtsRnDVAH2BKH6S3J8Rk3fkPNHmupFWwPxMh6KpRJpabRmDXXrJmjRQtCyJf3xB23YIFZhlKZX/SneZkVTCkoZAwN5nudCCmr4LyAMd89TM1TSxRJHdqMu82/BvJqzQ0751AxC2pqiuh4AJPNxRG6udT7Mzdm2baxSJfHlxsasd+/ClJn/f6CGPpoZA0CGAPuDCiRZKgT08iWionTTs0MgKVoS38awMHJzK+FR5REcTOPG0ZcvyD8nS35+tHixksnrCqEFC3DhAsRyVRMT6d49UinXtmBkZdHw4bR/P3l7Q6gtSEykL19o82b688+i3dXHjx87dOhw9+7d4Bx/cjlqBgacMzMbRMQT9WxPSaEPH2jkSEiWQjc2VuyTnL86AGvbVr5DO7OyKqx4bt8+mTV9AHr3Dj4+MrfV0mJ79/JOnED//uy339ChA5s0iXf1qrjQxNeXrlyRHj8jIhcXOntWdNm1a9fGjx+f7cOv0KC+mAsTrFu37s6dOw8ePChwD7NmzcrMzFy3bl0RjkqMoDSs9Mu+Ns4uzwppNJVLdHS0majNRgmQkkL9+tGxY+Tjg8REZGUhMpI+fKB58yh/PnrJM2jQoIYNG759+3b48OFFqDmwsLCYO3fukydPnj9/7u/vX7ly5c2bN6cpVD4VLY6ObOBANmSImAzLTCP7GTk6U+U7L/35J0kzpmIpKXT5MuWX48vj3TvJZUfbDFnTexaAjPN/N/N+9qaRbDVDUBD17i0YOpTOnUNoKFJToa0NGxs2dy7v+nW2b58cQxE2bhxr3x7SVGWsdm22ebOyh1BEfP78uVmzZgKB4M6dO5KVDtjAgcipCCAVcnLK1Y3RmjUQmi1JaUck8eLM27qVDR36g1QiK0UWLlxYpkyZH1TNACApCZlyXQoZo8jIfI+L6en0/j0NH46oqOIeXTHy8CH17i1o107wxx+CDh2oa1c6eFBWpapc4hLictUM5azyfjs+vl+Lcag/HoV/5f8hpgt+SMTmfLgTxcHBwVECcIIGDg4Ojp+AEGn2xZcvX3Z2ds6U/077CzF58mRfX1+pq4KDg2fMmFHC4+EoLVoY41UjvGvMHjdgB5zYOKssNd8PfLdnGec2p/09MW3P7MzbR5MnN0nsapg0prbg1NpJ8PynBtORFg2JzoRHMh7F4p8QLPOlTu+p6gua8ZWuRuJDImIlf1thYdSzJ+3dS58+4ft3BAbShw+0ezf16vUzThLlvoGX/rt3pUpMvt20hQVr165gfR8Nwd3o7P/PtserRmy2PVoYw0R2rWgGTLHLnhHeF0QqTPLXqcOuXmVjx7L69VG5MnNyYu3a8fbvZ8UZ5fplmGybfc4PhyBJXpHoYiA5GYBWVnYsNkNN4sshEEB2zLu4oUWLyN9f+rqwMFq9ugj28fkz3bkjJpjI2T3R69d06VIR7EU2tHw5PXsmxUU5LY1u36a9e4tqR1lZWSNHjpT1OCHJJH39TtraGtKsien7d5ozR7yOtbo6s7aW16O+PuvbV3QB69aNSTo95KKriwEDlBxtXp+M5dkpJycrqIIRG0sXLyrosXZt3qZN7Phx3qFDbMECmJuLraf9+xERIXPz1FRcuSK6wNraOu9TqFBBwd6LuR6BoaHhnj17xo0bl5ycXIDN169ff//+/QsXLhSrOfk0LxJeGKvqYYK8mKZqBAUF2cgNkRY5NGMGvXsnJRAVG0tHjyK/hrsk8ff3//Lly5o1a3jFZr5VqVKlI0eOPHjw4MWLFxUqVFizZo3K9T6KGrOc211Mhtx2knz4QJ8/y1ybmIjDh5Xqh8+n+HixZTfrdZg9bJXw/wYpiQtdzhvK+m2Fh9OQIfTmDUR/vGlpCArCzZuyiumIwnbtYpMmsYoVoaUFIqipwcYGPXuyc+dKJrqflZXl7+9/9+7dUaNGtWnTZuLEiWfOnNGWKowzN2ddu0KGpQpzcOAtW5b3t/zbXGys6F/xv3P2+9ls3LhxQjH4QhUZVlYF+1qStzfNn1/kwykZaNMmwbRp9OYNgoMRF4fwcHJ1pXXraNw48Wew/FSqUKVRg+x6QCGhQTweDyDGWNPGLeRs9Ysh+ppfSE1D6c8YlAYKzRs4TQMHBwdHCcMJGjg4ODh+AkQrs4ry5MmTtWvXxsXFffz40c/PLy4ububMmeXLl2eMWVpatm/ffunSpcrP2v/IxMbGuru7y2ng5eXlVorpsxylx4QJE+rmLz0rhFKTANSpU+fPP/90tsCLhqyDohREAiIycDgYQz/Tb2+p/DOq+4rGeND+IHxPA/h8GjOGPn8Wn4Xn8+nTJxo3TmGayA/Ij6JpUFND69ZyUpBZjRooV64AHWcIsN4/+3OZbocljkxduTnbPpbZVQ9C0nFTJbGKvj5bupRdvsy7f5/ducOOHIGMCziHGF3MUFEXAGIzsT+oRHfNatWCri4h+8vBIPFbNjaWF3IuVpKSpHpx50I+Pij07U9w4IC4N4MoqalQGPAuDMnJ9OiRzJrQaWn499+iusAePHjws5wgnASDdXW1ZRdaJi8vevJEbCGbMgXGxkD214gAUN7oWe3aueXShbIDpqHB/vpLeIlTCwpSCxL59mtosLZtmWiqaFYWHTtGI0cK+venoUNp0yYkJckaXrasITpasRxHvuJBGYIU/Wjzy/5Gjx598ODBiIgIAGz8eHlpxzo66NmzsMNTRJcuXVq3bj1lyhRVN1y3bt2hQ4fu3LljVEzFxQEAJ8NwLwYAeAzbqjAN0a8kn0/HjtGwYdSrF/XvT/Pnq/RpBgcHW8uX4BQtAQH0+rXMtbGxtH17QbqNiqKHD+nOHcXfQ9mEhoba2dmpFbMdCAAnJ6eLFy/evn3b19e3cuXKHTp0WLly5cWLF93d3dOlepwUJ3mCBml6NjnQxYtyLj4AKDhYumWLGDwe8l9jn1VrNnryLj5PDUC9b59aRQWGJSXK3MusWSTjVZc+fxYsXqx4AIyxmTPZf//xTp5kGzaww4d5//3H2749zzlM6CNS1Pz3339DhgypVq2avr5+69at161bV6VKFS8vrzFjxsgb7KJF6NFDUqjBKlRgf/8NixwXi8REKj0V5o9FSAgtXy4YMYIGDxbMng25DwCvX7++e/futGnTSmx0KqOvz+zsCrYpubsjUeZP6YeFbt2iY8fEJDgAkJ5O9+/TqlVytmWMjR01efzoP42NTQAIBAKH8hVWLFnfrk2n4hvwD4XYC37BLCSLShLxCyN6Yn8Kn04ODg6On5pizCHg4ODg4Cgqdu/e7ezs7C3N1XPZsmXLcrIxjI2Nc4tQREZG3rt37969e2vXrl26dOnixYuFuXrp6el79uy5evWqpqbmkCFDhNWLf3zc3NxCRd2eJYiLi3v8+HHNmjVLbEi/GOnp6du2bXvy5ElycrKurm6LFi2mT5+uUwJF0wuNmprahQsXunfv/unTJ5GYERhjtWrVOn/+vDBj0lEH52uxdwk4EkI3oxAtzdlEMmbllwq/VJwPp7neaJgW1bds/T++BVsmSIlvk6srzp1j/fsX3ZGVEDS9aq4RZSm+gbPFi/H5M7m4SIYtWeXKrKA21LejEZYBAOW0sNBBhfwzTR5GlMM6fwA4H07OFlzuWrHDY5hux6Z4EoDt32lkOSbHRaOIqV2b2duna2SbTmtmiV8gmL09CjqDXFi8veUlvgNISqKXL1nhbn8sLEyBXqA4TWjo8WN8/y6vQVAQ8/ZG5cqF39edO3eylAtN1dTQ6KOj46Qh91uYloabN/Hbb/kWtmrFBg2igwdZRgaEd5ZctwQ1NZQvL9kNa9SI3r2jxYv52tpqPj5CTQO/SRPWqRNbsiSvnY8PTZlCnp5C8QcBePQI165h4ULWsaPUARIREhMVV8GQcFwoevKnUVasWHHs2LEjR468du0ar0wZNnAg7dkjJT7KGGvWTMzTopjYvn17s2bNNm3aNHv2bGXap6WlTZ8+/eXLl48ePSpXIMmdkoRnYJFP9g90sg2aiAonvn+niRPJwyPPhPzFC3r4kI0ezZSrFBMeHm5Z0IpOBYDOn0d0tLwGQUEsNRXKP39++0aLFpG3t9Bdn0xNmYMDW7AAjRurOjYmW7pUHNSsWfPQoUPbt2+/d+/e69evT5w48eXLl4CAgDJlylSsWNHa2trc3FxDQ8PY2DgtLS23PoWmpqaVlZWTk1PDhg11FdbqUgLTXEGDqpZ/kvFFMdLTERen2F6FMWZpSQEBwr8+la85aMbBNA0tAJVDfM5tGr6Xx94RSX+8Dg0lDw95nb97h/R0qRUlxFFXR+PGTPRr4+NDa9bAz49SUqCuzsqWRf/+RfWc/+HDh+HDh69YsWLevHlVq1bVkH+jEYUx3ubN+OMPOngQYWGUkcGMjVGjBps3D6JFUnR0oLRhzC9sz0CbN9O5c0KNl/AaKvjvP9aqFduyBRLnPD09ffTo0Zs3by5WdVrhYTNm0OTJBXkqCw3F58+lJrPOyqL//sODB5SRwSpVYv36KVtMcM8emVebzEz67z82a5Z814oG9RtXrVp9196/fXy9/AO+qRWbB88PToFf83PnCoSU7oxBcaDQg0EZhGfpFzszHBwcHD8mnKCBoyRISEg4ceLE9evXPTw8IiIiGGMWFhYNGzZ0dnbu37+/Mu9viYmJZ86cOXv2rLe3d3h4uImJiaOjY+/evYcPH66w6mfh9y5KQEDA0KFDnz59Ghsba2xsrNK2Rdht0R4Ux49PtWrVvnz5snPnzt27d8fGxsbGxkqdjs9VM4iSlZW1dOnSgICA/fv3u7u7d+/ePSBnzujOnTve3t4rVqwo1sEXCVlZWaQoO1PJEAWHJK9evRo7dqyHh4cgJ95w+/btkydP7t69u1WrVqU7NmWwsbF59uzZkiVLHj16FB0dDcDMzKxly5arV68WK0Bb3xD1DRmf4JmM1/FwSaDX8fBNVbwLAt5oW947tHLOfb6GIMsgNbH721tlYyOsY0Jto4JtooPtIwM1b97ETyhowA+iadDQYCdPYvZsevkyL3xrZMRq1GA7dhQ42HYtMvu6MdQKWirOX/Uqw9b5E4AnsRAQeL/sfO8PxMCy+DsAvqmIzcRf32hz5ZI66Twexo2L0sz+mpkk5Z85NTdnM2eW0EgkycpSbE5QAre/YnWg8feXbxqMxEQKCWFFIWhQpqZAJXX1A6amNdTVTZSZ9Zbaob29dMsZPp+uXkX16mzoUPFV9eqx69fZixdo2VK4QO3Vq3xlziMiaPRo8vMT2478/LBoETMwQLNm0kdoYMCsrChHFZqtlshxRMg2hFi6lESVEwBE4rsKH8AAkIWs+vY5mJiILVixYkW7du3WrFmzePFiNnUqGKOTJxEcnNfC1JS1aMG2blW49zzS0ujZM3z9ijJlWOvWKt079PT0bty40aZNm9jY2OXLl8t5n4qPj7906dLq1asbNWr07NkzAyVs7QvDrK8krIFlr51fmZeURKNGkadEumRICG3fDn19NmiQws6joqIsFH52RQcpdFBITkZkpLICso8facqU3Fg4AMTEUEwMTZ7MFixgvXurNDYdHZ2UEk9q19PTc3Z2dnZ2Fv7J5/MDAgJ8fX1DQkKioqKysrJiY2N1dHRMcn4+6enpHz9+PHHihKura8uWLQcOHNi7d+/CKBtyH43S5V6DpZD/x5VMpMNYvquejo7kr146HTviwwdkZX2ztO8/62iitj6AcrFh5zcNM0uM6eDgMPz79/VEkooTevwY8mt2hITAwwPSjNzkQxcu0IYNEBHT0/fv+PwZDx+y3bvlOIopydu3b7t06TJ27NgCbt+6NWvdGtKk2Nmoq7MyZUiuUvCHg8/H69fk4gJtbdasGQqdpUAbN9LBg+IGRTExdPUqUlLYoUNi7desWVO5cuUBqtd4KmmaNWMTJ9KePeKaBjU1mU5XQvh8Sk0tnbeZp0/pr7/I21uovSOAjh9n7duzFSsg3xQnIkLBXeP7d7pzR+HVXl9Pf1D/4SvXLCQi/8BvlpZlVT6EnxBRFUIhX/B/eU1DkcCdEw4ODo6SgRM0cBQ7R48enTt3rlh5yICAgICAgAsXLixbtuzkyZNNmjSR08Pjx4+HDh36XeR9LCwsLCws7MWLF+vXrz927FhHGTlJRbL3XFJTU7dt27Z69eokueaKqlKAbovwoDh+ItTU1KZNmya0QFy4cOHatWtV2vzQoUO+vr5PnjwR5I8ZrFmzZty4cSVqNlsgqlevbmlpKcekQV9fX1ZhDg75eHl5DRo06Nu3b6ILBQKBu7v7sGHDrl27VpK+FyqFT0TR09PbsmULAGESm/TSszmoMVTXR3V9jLJmAELS8SQWHxMpIA1namXPUTZ/IwhNR5REvlpCWzUA0cA/D/L9lNT5WeUTI6p9psq6cNJjVfTgoAP9YvctLjJ+iKwCbW22cycLDaWrV+HnB0tL1r17IXOyP+RYq3YyU3kGr4ourLQQmo74LHimwEmvMAPhUAp1hlUV2SA3AnA4BL0t0cy4hHad2KNPxFMCoJWVUSZe5BGrbFk2cSJ+/72ExiFJhQowN4ccjyJtbdagQSF3QgrjvooExIXC2hqMydNM6Ooy0ZhrXBz8/aGjAwcHWdXEZfekIPJXQ1v7X2PjCkrntkLyCYoIR48iJ6NanMREHDuGwYOlhMR4PLRoQSJxO8ZY7t2QFi2SVDNkEx5Oq1ez69chK8V88GB4eSE5ObeehVpQED9/lQc56emiw5AFb8QIwYMHMtMo1dTQpo3YMnV19dOnT1erVs3W1nb48OHszz/ZgAG0bx/5+bGMDLKy4o0YgerV5e83D4GA1q3D7dsUGJjtYGFlxWrXZps350tclouNjc3z589Hjhzp5OQ0evToVq1aVaxY0dLSMi0tLSgo6MOHD8+fP3/+/Lmnp+fvv/++b9++NhIHVeRci8S1SABgwO5qTFfkuYJWrZKiZhASH48DB9CjB+R+4QUCQXx8vImSUeeigJmYKPgmaWtDyZyBjAyaMyefmiGX8HDatIk1b46yKkSt7O3t/f39+Xx+CVSdkIWampqjo6Ojo6PClomJiTdv3jxx4sSMGTNGjx49a9asgjlt5JYvyVJRtMb69aMLF5CQkAVMjY09npJSUV39gYVFrg7MRUenHmPKpFmwMWNw/37IF7+e806FG1kAMExNPLt5hF1UEAwNG02Zor1z540bN7p16ya+pTQpfz4yMykhQeXnPw8PMTVDNqmpdPcuVq5ky5er2qUYaWlpRWKwIY/eveHujlTFqm26cCFfYaPSgC5cwL599O2bsEwJ6euzihXZ8uWoX7+APX7/TufPSy+3JBDQs2e4coXlCIkAfPv2bffu3Z8+fSrg7koWNm4cq1uXNm2iwEAkJ0NTk5Uti7p16cwZmc8eAExMWMWKJTjMHB4/FsyahfDwfAtDQujUKURFsb175W0bHIz4eHkNBALIrcuWS65IkS9f9vGrUOS1IThNQ5Gc0iJUmXBwcHD83/J/arXEUWLMnz9/5MiRuaF3ExOTmjVr2tvb5zbw8/P7/fffHz9+LKuHe/futWvXLlfNYGlpWatWrVwXuIiIiO7duz+RKF5bVHsXEhcXt2nTpooVKy5YsKAI1QwF67aoDorjp2bFihXOIm/gSvLo0SOBRAZkVlbWlStXimhcxUiZMmUqy41rVqpUqVGjRiU2nl+JSZMmiakZcgkICChAPWlluHPnzpAhQ7p169anT5+DBw9mZGSINciu/C0bWWu1tbXlqxkkKaeFAWWxrhI7XTOvz2cNmW8L5tGM7azK+pWBow4Y5M31Zqmp+xiXuxaJzQEY7UEtXMj6CZV9TFVfUKPX1OsTzfWm8+GIED/QH4gf5aXayoqNH8/Wr2ezZhVSzfAlCd4pAMAYqsnzIpVJg5wo2PuEwgyEQwW6mqOTGQAICOO+UFxJOe945qTZV0iMUK9YgdnasipVWIcOvBMn2KhRJTQIqZiaMrnBLeboiEILGnjDh8sLImpqokuXQu5CDqx1a1hZyWtgbY2qVQHgwwfq10/QoYOgd29Bjx6Cdu0E06YhQYXfZ/v27eVEKxlwzs5OBTWDmRkbOFB84efPFBgoZyMKDJRfxluKeiAlhb58kbeJry8+fJC6ijHG699fzctLfuEJyo+C8UhSpw5r1UpWqiWrVUtqBQQrK6u9e/cuWbIkXhixsLBgixfzDh9mJ07wNm5UQc1ARBMn0sGD9O1bXopqaCjdvk19+yqOeopgYWFx/fr1o0ePhoSETJs2rUaNGowxExOTjh07njx5sly5clu3bo2Kirp69WoJqBmS+ZjnnX3yR5RDC2ORdUR4907OtuTnR1evyu8/IiLC1NS0JOP3zNlZvjc4K1tWSQEKHT1KX7/KXB0UJNi4UaWxGRsbOzo6vhS1RfmBMTAw6N+//7Vr1969e5eWlubk5PTXX39JPk4rRCMmuwJIeGi02+hpghkzhP78sZl4Ew/3JOnODQT4O1a/7Tz6TcV6w2Jjv/P5oeXKNdbU3JSYLSPdLxA0ffhw//79Sg1CTS3h0D99V/wbYGELQCcj9fzGYTUCPWBjw6ZOZWPGbNy4cdKkSVJ07dWqSRYOyIeJCZNW5Uc+tHq1TBFhZibduSO/bIoyJCQk6OkVr06WDR7MWreWdU02OSZyk9q7N69mTWlAO3bQ8uXk6SlUMwBAUhJ9/CiYMAEFndSivXvlKUFTUnDunOiC9evXT548WUHxoJgYmjuX/viD2rShTp1o9Gj5t/JC8eYNjR5N3boJOnem/v1p1y5xL66GDdnZs7yHD3k3bvDu3WPXr7MVK+R/25WtnpaWptJNUwEZGbRypbiaQUhmJt2/T/k/CHEMDIqqZpbX1+zyNGXLyHvg/DUQC70X1Ts+Ta8q2hXb6lnksgkODg4ODg6FcIIGjuLlxIkTAHR0dGbNmuXh4RETE+Pq6urv7x8aGjp37lwejwcgLS1t4MCBUg1gAwMD+/btK7SRd3BwuH//fnh4+KdPn6Kiovbt26elpQUgMzOzb9++iTkvz0W498zMzNu3b48ZM8bW1nbOnDkhISFFck4K2W0hD4rj10BDQ+PChQtr1qypVKkSj8dTzz/zbmNj4+rq6u7uvmDBAmV6e/v2bfEMs4jZvHmzra2t1FUWFhZLly4t4dq3vwahoaFf5MZIPD09A6RmvxWUsLCw1q1b9+7d++TJkzdu3Lh48eKECRMaNmz47Nkz0WaSARVJFIoeCo+1FoZa4YAT+9CEBV+Ynrt83eSNG48tmXNl24BnF5p/eWkTHcyIACS0yfdklSpAaDq8UnA/BvuCMMaDqrygrh/oULAU7weOosUjCb+/y/4KMYJOgZ556xhkf8G+JBen3z5Hfv6uwkw0AOB7GsZ7FGupgzze5zxI1qlmw+7fZy9esHv32KFDqFKlRPYvD7ZsmRQbACGmppg8ufD212jUiLVoISu/n9Wtq4x3fcExNmYNG8pcK0zuV1OjCxcE48bRy5cIDUVGBpKS8O0b/v2X+vSRPlcujXHjxlWXHSbvZ2NTSfnUPcZY06ZwcBBbTN7e0utQ5JKSQsolFObh65tXi0cCtaAgNS8vVr8+y0F0jHnNfHxy/8+3sUGZMqxdO4V7Vt4wif39N2vXDmJROnV1VrcuO3RIVkH3AQMGdO7ceeXKlUruRfog9++n+/elxuTIw4OmT1e1w+bNm2/fvt3FxSUiIoKIUlNTfX19L1++PHfu3ObNmwtfQkuAtd8oOB0ALDWxvEL+n2d0NMnywwAAqAUG8iTVNvnx8fGpUKFCYUepEnXqMDk6FR0dKJ8p/vy5/FI1TI7cQQYDBw48cuSIqluVLvb29tu2bXv37p2Li0uDBg3ev3+v/LZ04YLWlInC/4fqm7UYsrVblf5db4dVuJ9W/hm1f0/NXKjsE6r1knp/ogU+tOs7Zn2lTu/J9inVfkUD28/4zabWpfK12OprN1r0mWhgeCk1FUCAru7S+Pj+/fuHhYUpMww+YYSftruJLQANAf+fBzsb2xmxsWN5166x8eMBtG/ffuLEie3btw8WLUkDsGbNmEhehyTMxgZyG0ghLY38/eU1CAqiS5dU6zM/fD7/+vXrxe4syBjbu5cNHgz5QXqh+OneveIdjBy8vOjoUelZ+GFhtHy5dJcFhSh8exW5pcbHx58+fXrixIny2j94QM7OdPo0ffhA3t7k7k537wqGDiUVhVOKIaK5cwWjR9Pdu/TpEz5/phcvaNMm+uMPSNYQ0daGrW22IJXHw+jRyEn9Ekdh9bSsLNq8mbp1E7RuLWjXjtq0EUyerPzDlcyjuXCBRJ49xElLg3xBg6MjK1NGXgMTE9a+veJhED149B8AM1Pz8vaKLXB+aopJzSCrw59d0/Czj5+Dg4Pj/xCu5ARHsdO6devDhw+LGSeWLVt2/fr1VatWHTVqFIDQ0NAjR45I5gGvWLEiLi4OgLm5+bNnz3IV0+rq6uPGjTM2Nu7fvz+AiIiInTt3So3dFmbvJ0+eHDlyZO6furq6AwcOPCRRbE9VCt9tYQ6K45dBXV19wYIFuV/7CxcuHDt2LC4urmnTpnPmzDE3NwewZs0aMzOzOXPmyJ+M9pRlV/uDUb9+/e3bt8+ePdvX11d0ua2t7bx583r06FFK4/q5efv2rfzZxoiIiJcvX9qrOhsog4SEhE6dOon5efL5fFdX18GDB//777/Kd5Vryq2MFXaRoDd2FHbvEP5/zpVtYmtTy9nov3kFIKENb6Cr4GsKgtKQKjHTLiA8i8OzOJrjjaZG6GrOulnATjVHCQ558Alv4rHenx7F5llq1NAvoPClfM5HEyjbwJVDMd7edPIkwsJIT4917szatJEfgC+nhd1V2SA3IuB2NMZ54IBTsY/xfUL296WuwY+njatWjf31F1asEI+yCO1M/vijSHbCtm9HZiY9e5YvGK+llR2NLrxmQv7eN2xAQAB9/Ci+Ql2dNWvGFixAQABt3AhpNyz68gWTJrGLF5XZkYaGxsGDB/v37y9pTWRhYbG4dm2eko7TPB5r1Ij9/beUVSYm4PHkh1oVlpYXva8Jb3Z82YFnYfEINmNGbrhCav2mfEKHHTtYixYwN8fRo/JHogIaGuzgQdy5gxMnKDqaZWbCzAxt2rDRo+UXyV6xYoWTk9PKlSsLnrJ86VJeaq8E9PEj+/4dMkSxpYiYKFPsYcYjGXtzSoevqciMxWZuFD358G1s1IKChLuQ9Zjk4uJSr149lcZceNjWrRgyhPI/zAOApiZr25YNG6ZsRwq99FWPg44ePbpy5cp//fWXlVzPmB8Qe3v7K1eunDp1qkuXLmPHjl2yZImmwnI8L1/SunUOERHOb65faZRdzeF5lcZirQSEgDQEpOFeDJDfqyzr5bXM/47r7XV5amT+tG7bOm2G+E1skuHkNMjff+7y5R8/fnSQ0HtJZfU3ehADAAzYWV29Y9u5km0WLFigqanZpEmT8+fP59XW1NBAnz7Yvl36Z21khHHj8PYtPXsGPp81boymTeVfiwAgLEyh6w99+aLSg0Jqaurt27ffvHkTEBAQFRXl4+NTs2bNrl27qtJHgVBTY6tXs549BQMHilYiELVniB1mBwCvX6Nz52IfjzRo82Y5cj3y9cXBg2zqVJX7lX8Lzt/g/PnzVlZWZeQEzn18BIsWIadmUx5RUXTkCCws2IgRKo9QBrRyJV24IK7Py8oiNzeMHcsuXYKOjqxt2YAB+P6dTp4UNxEpU0ZB9bSkJBo2jN6/z7U4ovBweHuTqyvbuBGFqWb77Jn8z4LCwhiRzIJZPB5at4afH2SITZmTk6SuVJL3H11CQoMA/N66/a+dA1Pcaobcbn+98hOyDqFIDi33dP0CJ4qDg4Oj1OEcGjiKl4EDB969e1dWGciRI0fmWsTfunVLbO3379+PHTsm/P+6desk/d/69evXLievaOfOnZIzNYXZuxjOzs5ubm4DBgyQ30xVCtBtER4Ux69Enz59rl69+uTJk/Xr15uL2O7NmjXr9OnTRvml+lXy55t6qZomWHr06NHj5cuXY8eObdasWa1atRo3bjx48OCnT59Onjy5tIf2s5KRkaFQDVAAA1tZTJ06VVZ10sDAwAJ/jipNTDC5yGtWt27uWrWgILF/QjWDkNO1eG8bs7DWLKQV+9KMvWjETtdkixxYC2Oo5eyBT3gWhwU+VPMlVX1Obd7RuXCEl2pBip8oQSGJD/dkPIrFzShcjsA/IfjLD8M+U4PXZPmYOn2ghyJqhkaGeCI791s+1jmChhCZkTIOuaSk0Pjxgt696dAhunED587R+PHUvTvc3ORv18UcvXMmli9GkJ/iGtCFJdehoZ5SZuclDWvXjl29yoYMYQ0aoFo1VrcuevTgXbjARo8usn1oaLCDB9n27axtW1a7NmrXZq1asVWr2LlzSjrAFwpdXXb2LHN2zssl5fFgZ8cGDmT//AM1NVq7FrJdzcjNTfkE04YNG96+ffv333/PjV4YGRnVr1//wIED1RWq9xiDqSlzcmITJrDTp7OdkOPiaN486tJF0Lw5tWrFa9NGLTBQTTLykUu5cqxBAyhnfpB7Y1KTDACLoq0tv/KI6A2OiFiPHnJcmqXqIZSEdezIjh/n3bzJ/vuPnTnDxo1TGEEsW7ZsnTp1nj9/ruq+sgkJIfmJ4NHRdP16ATsvUmQ9cojy5s2bSZMm9R889I9bvpkEAK1M0Ecy0GZmxmRl4goRESHJ2tfDhw9btmyp/PiLBhsbdvo0a9EiT9bD48Heno0ezXbvVqEfhT7kurqqDs3MzGzYsGGbN29WdcMSIi0N378jKkrW+kGDBn38+NHV1bVZs2Y+crKiAQC0bh3CwxnR0Z2THizr1vP1NXV+nqe9TlZ6TX046OQ9uIphGOHL3zLOcfUZZpR9JflYqT7f3LqVmq5l1arDhg27fft2p06dFB7T9Shsycmln10eA8rKbDlr1qx9+/Y5OzuLVktkkydLr2NiYsLatMG+fYLBg2nzZtq6VTByJHXuTJcvKxiQrq6CMhYAk1s2RYwLFy5UqFBh7969enp63bp1mz179tWrV69cuVJypV5MTVFSpjIFQdJ1QBRFtXVkbmdqqqCFSJkt4VVXXm8rVkhRMwhJTMSxY3IUdVJISaF//6X582npUrp3L18tiZAQun5dVgUQ8vBQaAjB5szhHTrEfv+dVawIGxtWuXJ29TTh46JAgJcvadMmWr+eHjzI3TVNnkwuLpKiAfL3p7lzEROjwtGJoXAaIStLfsUTtnAhq19fquKBVajAtm5VOIT0jPRzF08C0NfTb92yrcL2Py8lo2aQ2vlPNI3AwcHBwfGzwzk0cBQvGxU9cHfo0OHNmzcA/CWc/S5duiQsNmFsbDx48GCpm48dO/bevXsAQkJCPn36VKdOnaLauxBdXd2ePXvOnj1b2LOfn5/8DpWkMN0W/qA4/t/o379/u3btzp49GxgYaGpq2qlTpxo1ahgYGKTk5LLExMT4+vqWtOVsQbGwsFC2ICuHEtSpU8fc3DxK9tyosbFx/fr1i2RfmZmZ8isTe3h4qNRhrkkDVPFpkN9MfhQnd60wHTYba2vWpw+bPVuyvZ4a9NRQTgvV9dDFHHPLs/AMXI3EpQh6FQ9+zh5CMxCagbEeBMBJD70s2WhrmCqYTS0WfvAEC79UnAvDvxH0NQXKfNjqDPPKs7nlC75Hq5z8xtLVmvysZGbS0KHk4pIvkzgjg1xdMXYsO3IE1arJ2XpXVXYvmuKywCfM8KIrdRTplmJi6OhReHhAIICdHRsxAkpXzk7mwzcVADQYqqsQpyhZTEzY2rUAhCeimPLLWIcO6NCh+PqXh64u27mTxcbSo0cIDoaDA/vtt7z6BfKfllNT6fJlZQooCKlcufKDBw+CgoJevnyZkpJSv379GjVqACBXVwVbWlnxLl6E6C3gwweaPp1yhid6aZKpaQgKknRoUEaZpxYUlO/uI7q5vT1r1kxhDyiQRqEEqFq1qre3d4cOHZRqnZWFpCQYGmbH7GNiFCfrBwbSs2eIjmYVKqB6dZnJoEWHMh+o2GcRFhY2ePDgt2/fJgp4Oisvqps5AuDxMxeYxDNYiG/M41HNmvD2ltm7vT25uzMDg9zxiO0uKirq2bNnufkDJYqVFTt9mgUG0t27iI5GtWqsXTuV9QcNG+LxYzm5v+TgUICPec6cOTVr1ly8eLGxSLyz9Hn3jjZtooAAJCVBQ4NZWqJDBzZ1qqRaqGzZsleuXNm9e3fz5s3PnTvXunVr6R0GBIha/tT95np41+Tv5jaPnZpbx4RWDPOzyUpSu3QJFStmCOCbCu8U+KTgezrZabEa+qigltr7974LVy2bOLpJSDoOh9DOQKQKoNF1tMeDk+ce3enTp8/48eMlM1LE8E7BhC/Z38t2plhYXsEn1qVLl1u3bnXu3NnKyio3i4Nt2IDmzfHPPxQairQ06OoyGxvUq0fnzuVL/U9Loy9fsHQpIiPZ2LEy92FpyczNKTJSZgMdHabclSo9PX3GjBl37969cuVKQzlllYqQqCh8+wZNTVSunJfHb2sLU1OpNR2y7Rk0NNBY3Jmj5EhT5IGmsIE0eEOHCh48gLS6tADA46F589y/Pn36JHQ5lU5ysryiCQD5+eH+fdalizIDowMHcOIEBQQI1QN08iSvQgXMnMk6dQJAR45IdaLK2Zjw+rXifdSvz44dg+SD3P37tHEj+fpmn1JNTTg4YMIEZm9PLi4y9/ntG61Zw9u0SYmDk4aFxM0rP0xfH/LtZDQ02MmTmDmTXr1C7g/TwIBVr862bUNZCQ1URgYiI2FikntPuXnrSkxMNICezv20FSrhflpKUs2Qu4tfz6ehyOGkHhwcHBxFDido4ChlTHOk02kSLyrXczJpOnfuLOu5s0uXLjweTyAQALh7966YoKEwewfQtWvXfv366aqe2yGfYuo2F/kHxfH/iZmZmVjaQd26dUUz4S5evDh3bo6959OngkuXkJQELS3WuTPr1Km4jaY5SpEKFSpUrFhRjqChUqVKcsqNq4S3t7f88haJsmadlKCEIzRs8mT4+IAxVKnChg9XOFmTSxlNjLXGWGsWlYkbUbgRSQ9jkSEyG++RDI9vtP07/qrIhn24iWPHEBJCmZnMwIAqV+YtWoTisUH+wV+2n8RiiQ99SlJKxwBAXw09LNnqihD36FYRc07QUAhowwZ6906qLzoFB2PuXHb1qpywojYP1+qy399SFuFRLK5G4g/ZvzPau5eOH0dgnosyXb3K2rdna9Yo9pcGPJMhIACoqAsd7o5XupiYsJ49xRcSUVKS/O2Y6ncQGxubvn375utk4EA6fx6xsTL3UqFCPjVDTIyomkESSf0Bq1yZXbiQK2iQoqITup1LumJ4eQmGD0f+EvLZGBlh/Hioy7zeFcxxoSRvrLq6usq8udDt2zh0iIKDkZEBbW1mZ8emT4eDA/T05NcXoOvXceoUBALS1WV2dhg0iIlUACwIb9/SoUOIjAQRT0bBrNwTqMz5j4mJ6dChg5ubm1r1ZnqzD/Dss/VeqUdXjPt45dGjR+YSjhq8Zcvo0ycptRsA6OuzQYOkpK2LsGDBgsGDBxsbGxfGkKNQ2NmxMWMKvDUbOxaXL9PXr9JXW1nx5kqpXKCQcuXKtWnT5vLlyyOKzkO+kNDRo7Rjh2hsniIi8OULXFzY0aNSY4GTJk1ycnLq16/f1atXG0uLVZObm2TWtW1U0JAnZ/PafPrEKlbU5KGaHqplS8uyvyojR06qUaPGxIkTAZTTwmIH1rcMGr0mraFLtLuPce7R5bfWrVetWiX/uJL4GOxGiVkAUF4HB50YTwkFSr169RYvXtytW7cIkRPCnJ3h7MzS0xEfDxMTpKRQt27SCxnExtL+/axjR9jZydxH69bw8pKllWGVKqFpU8UDBXr16uXv7+/i4mKiqMZQEfD2La1dS/7+iImBmhrKlmXVq7O1a2FqCg0NVq0a5VRZEq03IYQ5OrIGDejKFQQFwdGRtW5dAHeTgqOw0lDBShE1bsyaNaO7d6U+hTInJyZSmzU2NtbMzExmV4GBcp4KAIDPx7t3UELQQOvW0T//QOR5hmVk0JcvWLAAycmsd29IFMMS7yE2lvH5yjzZim946RKtXJnP3yUjg7y8sHw52dvLVH4IB+nururu8rYdPJiuX0dcnMwWlSsr7kVbm+3ezYKC6OJFfPsGS0vWvTtq1hRv9uYNbdlC378jORmamszKCn37xnfv+t+DWwAcyldo2Vx20Y2fnMKrGQo2FSCqafgZ1QxFNQGiZD8/4yni4ODg+AHhBA0cpUxkjsbWVMIU7nWO+riZ7HwjfX396tWru7m5QfXUXvl7B2ChdIBKJYqp21zkHxQHh5AOHTqIChq2bds2adIk/eRkmjyZXF1zE90EN2/yqlVjf/+NSpVKaaQcxc7atWsHDRoUGhoquaps2bIKpyOVJy0tLUvUVFMJ5Nd+LkmKfLrfXAPDrTDciqXycTQUr+IpKgPvEpAqAICELEz1JNfXMetfvOSRAMKs3y9f6MMHLF3KOnYskjFI8gO+ZnsmY/wX+qgoUqnOYK4JB220NGHOFqiuXzT55fpqYAABGQLEZ8GIe3BWHiI8fiyr5C0A8vZm797JN8mvpY+x1tgTBABLfKmjGdOSpjagXbto506IBbwjI+nsWSQmKuNh/iU5+z9OBZo25yh2GGPa2gouvkViqV2xImvcmG7flr7W3JzNmiW6QLBmjQLrCF3dvEC7vj6rWZPt3ClpzwAAiYm0ejXev6eYGADM1BT16rHFi/Ni0lWq8FavpuXLScyDzdKSjRrF8iszRFG1XHSplJdOSEiorCiqQQsX0pUrouXtKSCAPDzYyJHM2lpeRjWQF01JSSFPT6xfDx8ftnp1QcaalSWYNQsPH+aGuPg2NjAwYM2asV27Cvw9HD1+ggdfX3flRfUWOYIeovSDC9NPr3cHxowZc1nEKj/vmeTLF/z5J339mi/4amHB+vVjEyaI9i/29LJ8+fJXr149f/5crNjWj/DEpSza2mz1apo+XYrKx9ycTZ0KGXYmCmnatKms+milwMePYmqGbPh8evaM5s3j/f231O1+++23I0eO9OjR4/Lly1I0DfJTomW3SU9P//PPP93d3R89eiS6vIoubLUR4PM1al7nARPGb1s6T37fBEz2JK8UANDm4Vh1ZqK0M9mUKVM2bdrk4+NTsWLFfCu0tGBpCYC2bRO/TooSFibYtIm3fbus9WzuXLx7Jz1n3dqarV6tjNbf39///fv3/v7+WsVf7oEuXKD16/My+7OyEBBAAQHw9mb//ANbW7ZqFb58IYlgucmxwNiptUhXl7p1yy7qxOORrS37/Xe2bJkckVxRDr5KFcj5uamro20BawSwnTsxZgy9epWvHgSPx5yc2IEDol9vExOTGDlVFdTVFX/iyuT9u7nRmf+xd9ZxUXRdHD9n6G4VBMQCDERETFSwu7u7+7EQ9bGxsDseu7A7MLFALFAUEJUSaaRz975/LCzL7uxssIS+8/34eZ5l7p1772zN7Jzf+Z1zwherPBITYds26NhRsnsQRcnjMPT7N3h60lerSU0FSeVHSVqa/JcFDRti8+bk3j36VgsLdHeXdihzc5wzR1wj2buXHDwISUnFW379gi9fnr98nA/5ADBk4MgKubwpH6QUFkgTd5f1bgBv6kp4D0EmysfQoqynYGFhYfk/gU1BYqlgnj9/znsglAH869evtKLbVTwPWHHY2NjwHnxlsNyUcfY/mr/yoFgUzogRIyiBX+YxMTFL5s8nI0cSPz9B217MyyMBAWT8eIiIoBuG5W/AxcXFw8OjhkjhcEtLyzVr1nRRXOy8Zs2aTOkvJREsL81w94EUIbq7fIsUN6BgnqVi74ZoKME0czjeAG854I82eLg+WhelRR12GbFgzBoiWPg8MpKsXCkhfva3kMeFpWGk5WthNYO+MvSrAuvr4Dk79G6CH1pgTFtMcsGQVni3CbrXhIYKUjPw4FePZi+aZSM2VkJ8MTNTbNhYALeaaKwCABCeDQfpUtMhNpacPEl/g5jDIU+eiL2LKkBYduEH3JoVNFRaqldnalVSAhcX+QfPyYE3b8idOxAcjNu20VdrNjbGadOgZA0mlFSiAjt0wJEjoVcvHDGCOnMGvbx48TZRSP/+5PRp8uULxMVBXBz58oWcPk369StxAdahA167hiNGoIMD1q2L9vbYsyd17hzOmCHNUQqdyJjPZeUc2A4NDa1ZsyZDB7JvH7l0SVDNUEhSEjlyhDg4MLsRCJOZSa5eJdeuyb5S4C5YANeuCSfspqeT+/dJSQ0BMxwCnzPhTCws+kra+xc8nnRCa/eLrBUD0tpTAEBys7LXDMs9u5HX+e3bt0kCcRo+WK8e9eCBUmSkUnR08b/37yk3N6GXGEuyatWqT58+6enpCQ/4Z8V7WrSgjh7F5s2Br+PX1cVGjagtW3DkSLlHTU1NLTszRVkhmzbROw0AACHg40Pv2gIAAN27dz9y5Ejv3r09PDxyBWO6AGhvL+67qBAjI3RwENrm6+vbsmXLpKSkR48eiT5FzfWAG/1VbcLaBuMlqBkAYGckXC06rJ22aK8j0BYURDZtIosWkYMHaY8dEQ0NDZl83YIlBO2Q+YetigqeOoVdupQQnykrY/361J49IJ0naHJysqmpaTmoGSAykmzZQlungHz9SmbMAEKgShXcvx9tbWkC85qa8P59oZoBALhciIggJ0+SceMYNKkKhFqyBC0sxLVivXo4dKicQ6ur48mTuHIltmoF1tY8IwqcNQuvXRNSO9na2vJSpOixspJgxaehgc7OEpdDdu4Euq/xwtaICLJ3LxTd2xQHGhnJ4Z1Jdu4kDO/5kl8ONJOqlKoOIu7cic2a0Szb3Bz//VfC1Z2UPH0qpGYoJDs7PD4WAKpWqVa71l+en8OLl1dI1PzPDdWTubYKWbzEQf7cp4iFhYWlEsImmrFUJAEBAfzoe9euXQWbQgXcIy3E/8IBAPOiXyORkcLueXLP/ufyVx4US1lQu3btQYMGnT9fbCu67/DhgcbGbeluu5DwcFi0CAU6s/xljBkzpkOHDu7u7sHBwRkZGdra2tbW1uvWrbNksGOVHQMDgzp16kRFRYnrYGtrG1x0C7I0oRTe7XiGRENxxg/MuYmEEEGNRVkEezQoGFQVein/nn7K/1KjTgBwtP0ordzsNWfXFneKjiZr1uDRowqcl5euUal+aX/MgGEfSZSAAbkSQr8qMM0cHXUVqVdgJrUACggAgBoF2uxVs0xkZUF+voQ+UtQI0FMGt5r4TygBgK0RZJwZapf02SX79jGEcyA9HU6eBEnCLP47zUr9jwrm/T+B06aRDx/EuRajtTWDRQETOTncZcvA1xdiYiA/n2hro4UFDBqEjRrB8+ckPh5yc0FfHy0scN48aNOmxL75+UTiezgvDz08pHlXEboIHPXgAVhZkfz84kxZQ0PcsIHfARFh/36GYYVC2gytFUhiYmJAQACDJx8UFICXl9iiEikp+O4d9O9PLl+m1zbRkpYGR49Cnz6yrfXNG3j0iD7ORwh59Qpu3cIePcTunpsLqqoJ+bjmO7mWAL+LXauUQEWJJ2UAgLT2FFXNihsbzm/++fPnixcvevfuTTutTEcQHBzs6ur6/v37aqKlx/800tPTQ7OyokeNig8OTgoKysrIAFNT7Ro1qv382ejDBzs7OyXZjdlzcnJOnz594sSJsliwzOTmMoUhASA+npw/j/Pni2vv3r3769ev586da2Nj8++//44ePbrwOalaFWvXJuKkEgBYpw6Ym0NCAoSHJ+fm3goNPXH2bEhIyPr160eKEYs008WLLXoAwOs0MpnxSu1DOqz5Xvi+nWIOQ6oWNURHk3nzyOfPfOkSOXwYnJ2pDRuE7CJ+/PhhZWUldgKJ9WskdtDUxMOHMTiYnD5NEhJQVRU6d8auXaU3LQgKCjIzM5Oyc2kgGzYwXAWRz5/h5k3s1Qvq18ebN2HfPqEOBht8U0aL/NzjcMjz57B5My5ZovAFC2NiAu7usHp1saiiCKxVC3fulKO8gsAQiCNHwsiRzKe6tm3bent7TxRXAUdFBRo1YlCTY506QFfYRRiGi1Uenz/jtm3k0iWIjqbvoKQEbdtKnkgUSRIfCZSy3KGmJp4/D9u3w8OHJCEBuFzQ1sa6dXH5cmD4FMsC2b5dnFgkhwIA0NH8vxAsSxNWZzBpqFS3AsqT8tE0sLCwsLAoCvbWLEuFkZOTM3HiRN4tGDMzs759+wq2Jghk9THfbeFXcMiQ/gaWpNn/UP7Kg2IpOzZs2HDz5s3MzEKjbS4h837/flO1Ku0PfhIcjNHRcnu3slR+zM3Njx8/XtazbNiwoX///j/pbuhoa2uPGzdu8WKxSV1yxF2YK1bQDsi8i6CmQaYdZULtyqWDnmuUJ3uebz0AAHZ3m/xbS2/z8WXq+YUJNCQsDPPzoXTpMpWWfAIbwsnWcBCsXdzZCHbYoFnZ57kJ4RVX+EBRNSz+j6hWDXR0IDWVqU+9etKMNMYMdkfBj2xIzocjP2GO0I13iYYl4gM2fGKLktPK/z3GIi2tWuHAgeTsWSi6bimG5wEux1diZiYZNgw+fCiusZ2RQb58gS1bsF8/fPAAf/yA7GwwMwPaOm5KSpIDLVJHv5Siozklr7KUikIavORI2vML80lHmmJJQic13p/cYcO4Y8di3bo4ZQoYG0t1AKXA3d195MiRWuILpZNXr5jDuiQqitq3D2xs4PRpEh0NaWmgoYFqaoShbjcAiYnB9HTQ0WHoI7zLf//xvRmUaGNOPXsy7I7S2JIDAICgmgEACCG0Dg0SEX0PPHv2rGvXrkK/r7Ozs48cOfLy5cvatWvPnTtXej8tenJyICMDDA3lyCSWSG5u7o0bN27cuPHy5ctfv35ZW1tbWlqamJgYmppqa2srKyvz9DEbN26MjY3t2rXrwIEDu3fvLmWiPJfLnTZtmqOjI5O8RlFwOODvT968ARUVbNkSGjWi6ZOQIFGjQyIimK9PatSoceXKFV9fX3d3dw8Pj9WrVw8dOhQAcP16GD2a0OmMM8zMQhwd3zdp8iE6+kVqanhBgauBwYQmTfq/eaMq3tehWZHfhx/jmT+LAxM/k3xSuMu6OkXL//mTjBxJvn0r0fvXL7h4kcTE4KlT/K/TpKQkJSUlA9raPTzEf5lI24GHrS2uWSPH5V9QUNDixYsvXrwo+66yI/SMCZGbC7duQa9eAABqajh3LjwWPh0YnIik0TQUFIC3NyxaVBafYiGwRw+sUYOsXk1+/IDERKAoqFoV69fH9esl+IgoiH79+i1cuDApKUncVx+1Zg35/JkI5FwVU6UKurlJ9SxJMkKAvDwwNsYhQ8i+fbQCPmzUCGfPljyRKJIUPKimRsQtT0sLhg+XZ1JBlJVxwQJYsADT0iA7G4yMFFnQJCmJ9nuMh0FOHgDExYjRiIgjKgpiY0FfH2rXLoePQHnCxt1ZWFhYWP50WEEDS8WQl5c3aNCgN2/e8P709PRUL3l/J1PgZqU6460ffmuWuKwd2Wf/E/krD4qlTLGyslq/fv0cgUqEH/LzvXNyOtO+c5KTiY8Plv7XLMv/N82aNVu/fv3y5cuFPHUMDAxGjhy5aNEiBkGDAh0R+LoEwTGZ01iFOgstRrHODSQoiCLc3YcXZqlq3HDqDgCn2g75aFn/yN6ZtWN/AACkpUFc3B8vMEpMJEeOQEgIQURTUxw/HmrVep8O44PI9+K6N6CvAsfqoytdMLGsic8Djx+Fr+ZQeq0Xi3i0tLBGDSIuyQwAzM1RutxoFYR/auDMYAIAB3+SWRZICb4aBQXidpS2AxTnSUtfw5ul/MF//wUzMzhzhoSHF76svCS/devAzk6OAcn8+eT9e5qGrCxy7Ro4OkpwfaAoNDGRkD9dskQFJCaCurpsxRHkRRo1QwkyM8mMGZx69ZS+fKHOnuWYm5OHD8mtWzhhAk6YUHbr3Llz57Nnz3x9fZk6BQVJcHz5/Zv8+IGjR8Po0RgWRn7+RH197tGjcOkS017Z2RARURjpqVMH9PUlL1dAIMWhOwtjo0Z461aJTS9fYuvWvIcZter2W3zar25T3p+mqqSJLjbWQb3EHwv7tk//GS5uWk1NzVIWE+Rfn9jb22/evJnD4fDdC/z9/YcOHerg4NC/f/8XL144Ojo+fvyYuQIIPYSQ48fhyhUSFwd5eaClhbVqoZsb2ComfEII2bdv35o1a+zs7AYMGLBkyRIbGxtKfKjp169fN27c2L1797Rp08aPHz979mzmNInY2NjJkyenp6ffvHlTIQtmgFy9Cnv3kh8/eG8/oq2Nderg8uXQrFmJfjo6Qs4EoqB03yctWrR4+PDhkydP5s6de+vWrSNHjqjWqYM7d8LixSQsDLiFItJneXnbCbnz7p1lQEBLJSUHVdUx+voOqqrKAPDlCw4fDidPikvXbqgNGkqQzYHIHIjJFSsQdAsjX7MAALSUYH89VCk6oZP584XVDIUNhPj6wtatuGgRb4Ouri6Hw4mNjRX7gjo7w/PnTGd/uU4Z0pCRkbFz587t27fv3LmzPGQxADQiP/Ed9ETUDDxoNQ0kJgZDQ4U+v3qPSaprGVwSN2yIXl6YnAzfvoGKClhbQzmWfTE0NBw4cODWrVvXrVtH30NfH48ehRkzSMmTEdauDYsXC7s3iUOieE5LCwBw7lzIyyNeXhAXV9ykro6NG+PBg3LK2SV9S5Dq1SE1lcbkQFkZ27dHniBGIejqgq6uwkbj8fMng366Zkqar3nV9LzcqOhIC3PJ3pPk7Fk4cYL8/AlpaaClhdWqQceOuGhRqZxCWFhYWFhYWBTHX6U0ZPlTSExM7NixI/9OwezZs4eKFMbjCxpUVFSYvSL5Yfu8vDxpbthJM/sfx195UCzlwMyZM5uXNEjcz3BPRBYTFBYWcYwePfrRo0cDBw5s1KhRzZo1bW1tO3fufOHChZ07d1bgqgQVDIQQIe0CD17ZacHHfPh9QC4nCeHFqKsDgDKn4PDeWcOfXeBtDLCya+XxYNrkrR+s7EBJCRQnWauQehNk505ur15k927i7Q3375Pjx1NHjp1//JXr2xJqhi5GENiiYtQM+QTGBZGkfAAAS3UYUx62wX8buHix2NQ6FRXh6tSMDK4KJqoAANE54PO7RBOhTZ0XRKRIvCgFRZ94FVa4UrnBSZPw7l3cvx9nzMBFiygvL7x+Xc7Q1M+fxN9fbGtGBkjjOd+jB3O4EYcNAwCIjSXTphFXV26XLqijwztx8IIiUqoNZJXKyaxmACBjx5KHD/mFYArtB6KiyNat5NgxmWaXnr17927btu3u3bu6zBEOifEPZWXkx4rq1MF27cDeHiW6ZGdnc8eP5w4ezB00iNu5Mxk+XEKuszQIPeEJCUTAs33U7AM8NQNPtvj5/NwzdrjICiY7WtUyZvqmql27dtOmTUu3rsKFNWvWzMrKys3Njbdl586dPXv23Lp168WLF4cPH75nz5558+YNGjSoQAopWAk4HDJxIlm7lrx7Bz9/8koVkEePuKNHE0UUrcvOzu7Xr9/p06fv3bt3//79KVOm1KtXj0HNAACmpqaTJ09++PDhs2fPMjMzGzRoMGvWLNoilfHx8YsXL27YsGGjRo3u3bvHYBaiEMiBA2TFCvLlS3HadEYG+fCBO2MGefCgRFc9PWTOUFdXZypxIoKLi8urV6+ys7O7d++enp4OTZvirVu4cCG6uqY6Ok5SUxtTUNBzzpyYRo2CTUyOGhrO1tZ24qkZeCsPCSEzZgi/yYtQQWhS9Cl8k0a/gNuJcKyosICnNdbWKGoIDSVBQWLXzeGAtzd/XhUVlZEjR+7Zs0dcdxw/Hq2txbbWqoX//CN2LrkoKCh4+vTprFmzrKysPn369OrVq/K7GyPxF0GRPYk4NQMPgxMiH43MTJKYKNpT7zGh/Sf9ksViaAhOTtC4cXmqGXgsX7780KFDISEhYntYWuK1a7hpE3bpgs7O6OqK8+bh9euQnExGj+b260cGDuTOmwc/fogdgflaRVUViirG4qJF1MWLMGQItmqFTk7YsSN6euKFC9JfNgvj7MzsiIAdOuDatWhtXcKNwNQUR4zA3bvlnLTc0NIC8R48dnFJvOsh39fPJY5E3N3J6tXk0ydISQEOB9LSSGgoOXCAjBoljTyahYWFhYWFpRxgHRpYypsXL14MGzaMX0N96tSp27dvZ+jPoa1RKkB+kURaQ0NDYhhJ1tn/CP7Kg2IpHyiKcnd3F6zIezsnJ5HLNRa9P6imhg0b+vr6nj9/PiEhoV27duPGjVNWoFUgy/8TtWvXvnDhQlmMXHqDBP7u/Ad8LwdRhwZRmwfF2Eh06AAXLkBurionf8+hf5p+++A28t9cZdU8JZVzzgPPOQ/sFua7SsPIRgEz0cNQXFOmbuJEEsTTkxw6xM8Yy1FRO9p+lEf/+eka2lD0/KlTsMMGh1ZQgW8ugZnB5PlvAAAKYbctqrMaYDlwcMD588n27RAbW2K7hga6uuKKFdKPpEbBoKqwNwoA4FoCcTEovt6jBg/mPn7Mj8IKQ1HSFDbmv7wSLjpZKgNqatilC3TpUsphyPXrIFDhjqZDTAwmJjIXXMDx4+HRI/L8ubgIH4rPyERVVZKWJi5lU7CcAbd/f4Y10IwsRs3ArHIgRTZvHHPzEsUU0tLgyBHo108abZBM7Nu3b/PmzY8ePbI0MIDPn0FFBaysaNNP0cWFGBsDXWitEFNT0RI22K8fOX2aXyGChtxc+PWr8PGvX+TXLzJyJLVlCxQZKtAgUUFVsgN37VrB+NbDRi68BxtOrhzhcx4MDeHrV37kVU9PL5UuzVRXV3fatGm0wXv5rjrOnDnTv3//WrVqKSsrp6SkPH36VND+Yc6cOXfv3t24caO7u7v0Y5Lly8nDhyD6y/3XL7J5MzZoAA0byrFUHrm5uf369TM2Nr5w4YKK7AnKdevW3bFjh7u7+7Zt25o0aeLs7NyzZ08HBwdNTc3g4OCrV6+eP39+8uTJ79+/t7CwkHuR0vLjBzl8mP5tGRsLa9dCixYl0ql79oTgYMjLox0MbW2hZUuZ5tfQ0PDy8po2bVrPnj3v3bunrq6OM2devnx57ty5PXr0+Lhpk/aCBUR8qSby8SN4e2PnzrStzfTgxW8AgA0/SC0NbFgyLTwuD2YFF75j+1eBYQLXeOT2beYaVSQ+HqOjoegFmj17drt27VauXEmf+qKigtu3w5QpRDS6bGGBa9cqJEc8Jyfn2bNnDx48ePny5YcPH+rVq9enT593795ZWkrOAlckFhbAEIanKGjTRkq1AV/TUOjWoKODJT0wFKNaqJRYWFisWbNm4MCBT58+NRT3PU9ROHAgDBxY+GdsLBk1inz6xPt4EgDw8+M+e4bDhtEqZnDhQvDxIWIKpWGDBsgfGQCsrKgtW0pzRCUGHz8eLl0inz/Tt9aqhfPmgY4OdOoEV6+SFy8wPx/MzSE/n0REwMiRoK+PgweDi4ui1qNgatbEKlWImC8Qo+xc698ZIfraL1759O45QE1VrPSBnDtHLl+myeHhcMjLl7B0KW7apMBVs7CwsLCwsMgHe3eWpfzgcrlr1651cXHhhd6VlZU3bdq0b98+WhUCPzGCy+XmM1qMZmcX5nJqMxqpyTT7n8JfeVAs5UyPHj3MBSxz8wm5lp0t2i3O1LTfpk0tW7bcvn376dOnJ0+ePHjwYAWWAGBhYaAwmVU68wO+a4IcEzFUKGcYU+7pxIEuLlinDv/PcY9O3l/dt3WIH3/LnTotWvnD9C/kU6ltU6TULiiS6Ghy/jxPzZCkY7il7xzbXe+WjliRrlF8Eu9gCAEtK0zNkMOF8Z/JuaIQ/Iqa2E7ehCgWHDGCOnkS27dHKyuoWhXMzdHREVeswAMHZC1J28u48FN2X8gQt107FJ+4jDY2OHeuxMG1i+R5aWz+1f8PzKUiACAzkymCzoOi8OhR7N5dXN4kSU7mtmnDMTfn/+M3cczNybRp0qyUSFdgSPT0J2QmJLidZn+R7EO+rIGEh5NTp6RZg/RcvHjRw8Pj0YEDVkuXcjt25Pbty+3bl9uxI3fuXEgTSe42M0MRvUIJHB1p0pStrbFRI9mWFR1N3N0ZPMlw1KhvtRu6rL5Vb+ebbssuzZy05WS7odFG1QFAKTpaKTqaOn1a8DlX2rlTUB2S1p7i/Zt6bK1SdLRSYKBgHnlqaqqByBvJwMBg/Pjx06R7q0iJsbGxj4/PnTt3rly5kpCQIFrM4uDBgzt27AgMDJR2xIQEejUDj7g44uEh92rz8/MHDRqkp6d3/PhxOdQMfKpUqeLh4RERETFgwAAfH59JkyYNGDDgyJEjDg4O375927lzZ3moGQDI5s3CIj/B1u/fyYEDgltwyhRs1YrW7RwtLHDzZpD9EpSiqH379pmbm/fo0cPDw6NJkyarVq06ceLEvn37dHR0QEzAtZCcHHL9urhGvtwwKBNc35JN4YUGSNkcSMiD6V9IYj4AQHU12GZTctmiXvci8wp+M1hbW5uYmHz48EFs/3r10MsLu3QBCwvQ0AA1NTA3x3btqJMnpS0QIAYul+vt7T1q1CgzM7NVq1ZpamquWrUqJibm9evX7u7u5a1mAMA5c8DISGyrtbVQychUV5RYM8LgRKTBiUiD3Z+gdm3FrPJPYMqUKb169WrVqhW/iisT2dlk7Fjy7p2w2Cgujhw+TPbupdlFVxc3bEC6dwja2uK+fbJeGMuAsjLu2oW1atFMbWGBHh6F2ko1NRwyhNq5E9q1g7t3yZEj8OABefaM3LjBnTqVDB/OrDqqMCgK2rRhePbaU+oAkJmZ4fPsEdM4J0+KPftzOMTHB37/Ls0yWVhYWFhYWBQCm1zLUk4kJiYOGzbsQZGJoqWl5enTp52dncX1F1QnpKWlGYn/kfa76LJSX3zdU1ln/yP4Kw+KpfyhKGrYsGGbN2/mb7mTkzOhpNXqHYBxAQEJJfNfr1y5cufOne7du5fTQln+LxG1QGDwYBAqGyHrLFL2ZBA9KAxlZXR3J/Pm8YunNgr/dHPdoPc1G+3rMuFSq75cwAICp2PhdCxpoAU9TKCTITbRBWV5ZRVCVgpkru3WCDgaQ9IKoIBAVTVirob1NbGdITTTAyN5ownJ+ZCYD4lnb/+0avauvf3Teq2+WNhyscTtJ8OM5B1+p3qvnSPnHKXmezaM+UQCi25nja8O82pU1Fr+Fmxt8fhxIARTUkBbW2I5cHE01wMDFUjJh+gcCM4EW4HTFO7dC+PGkTdvSkRkEdHGBvfvl6Y+i0nRuzqBPgmW5W+kenUJHTQ1GaJExaip4f79GBTEPXYMk5KAouDIEV4LIYS7aBGDATV5+xZfvOD/qRQdzRHRLnCaNKFmz4anT8m5cyQ5GZSV0dwcp0+HGkzfTbRnJelPdnyThuIlSR/bloKnT5/OmDHj7tKlNZYtI3yPhOxsSEuD799JUBCePAklM4PR0xOGDSN0JSGwQQMUU/gcd+2CIUPIly/Sr418+wbbt+OyZbStQQ5t+i4+F6+uCwCx+lV8rZ1OtxkMAHViv8PwQiUi78nnEvickue98ZB3Tcc70wpz6HUfcRdd3e52eWvxCrt2pQ4f5u94+/btTZs2RURE5OTkqKurW1paLliwoJcC65cLYGsrttSUhYXF9u3b+/fv/+zZM1OJlTsAyKVLEBPD1CEiAnNzGVzBxcHhcEaMGKGkpHTq1CnmMpRSoqWlNWrUqFGjRpV+KDmhq3lRDCEgFKSnKDx6lLi5wdOnxYYimppoY4ObN4ONnHZdFEUdP3583759UVFRGzdu7NixY+H3AyGEof4gAACgOEskABcD2FQX//1GsrmQx4V1P8j2H5wcghyBiz0K4WB91Be6E2ltDYjirG4AAHR1oeRbsWrVqikM/isAUK0aHj6MWVnw/TtwuVCrFjAmwEjk8+fP586dO378uLGx8bhx4zw9PaswFwQpHxo3xhEjyLFjNFKw6tXRwwNUVFJdhVtSXVEauwW9JwBAJAogCjsXDShlf4WRlET27YOvXyEvDwwMcMgQaNdOvpHWr19vb2/fs2fPUaNGrVy5kqH6DNm0SZzhAWRkkDNncPhwEL0/2bIlnjsHq1aRkBBISQGKQiMj0qQJ/vuvQlxDmLC2xgsXYNky8uULJCQAIWBoiNbWuHIl1Kwp2JFcvkzWrxd2kcnMJM+ewahRePGi3FfyZQe6u0NAAHn7lqbJysph7QbTE3t/xcbc877p0raDigrd+n/+JD9/Ms0RE0Pu3cMhQxS0ZBYWFhYWFhY5YQUNLOXB58+fe/ToER4ezvtz2LBh+/bt02O0LTUzK65WHRkZySBo4BfCtBZTKFGO2Ss/f+VBsVQUffr0ERQ0PM/NJQD8+xAnACb8/Mmlu8F09epVVtDAUkbQOmMTQngpj2XhDsIwJm9eaVaoMNq0oTZvJmvXkrAw4HJ52xwSfxwKvjJ3YpflsZqPkgs7BmVCUCZsCieaStBCD1rrY3NdcNAFbelu+5O5tqImDV5xsOp78UFlZOG3LHiaQvb9BADQVoI6mtDGALsZgYMOaNJNlMWBF7/hXhK8SycxueR3PuZyofAwmk4CunR6zdys2bcPzL61X7NuLYCKETScjYWFX0l6UUx8qjl41GEdjxQEomSrdkaUEFwM4Eo8AMC9pBKCBtDWxnPn4OBBuH+fJCYCh4P6+tC0KS5eDNKVQjcv0jxE5TD2Y/mLwD59yOHDkJwstoOpKZiYSDtcgwYU/1KqSNAAAPjpE9MZIiOD6+Ululkwpx8HDCCrVxN/f35dFQJAHj7EgQNxyZLibrJkact02irUNEgqAig9fn5+gwcPPr93r72nZ3GAVnB5wcEwfTpeulQi9dzUFI8fhzlzSFAQ5BR9UHV0sHFj3LNHbJzSwAAvXoSFC8mHDxATA4SAhgZQFGRlMS1RjHrDPw0GBpDf6jRhp7BqxZmvU76QxDx4kwa/C1Sg63TBbivPe8y5ta/EniXLt3Xv3r179+55eXnJycmGhoaq5RU3EtWPDh8+PDIysl27djdv3hT3K5sPYXC855GWBnFxIGPyOpfLnT59enJy8q1bt0rjzVC5yJF0mhHqkJhIzp7FjAywsyONGqG6OhgbY7du0KyZHN4MgigrK8+aNUt4KyKqq0v4gmCUCU4xhw6GOD2Y+KUCAGSCEpRc5uwX55xNGoF+CV8Q7NmT7NkD4gOKaG4udBURGRkpjdoGNDXlLneSlpb25cuXjx8/+vv7P3nyJCcnZ+DAgdeuXWvcuLF8A5YRuHAhmJrCsWMkPBxycwEA9PSwbl1cuxZE/FfkoJwqTXA4kJgIFCXDmReAHD1KDh8W1AmRx4+xSRPcv19cRSdmhgwZ4urqumjRIjs7u+PHj7cR5+fh68ukv4mIIOfO4dSpNE0WFnj4MObnQ1QUqKqCqSkqQqolFVWq4MGDmJMD4eHA4UCNGjSnzuxs2L1bXKkmEhAAnp7o5lbmS5UVVVU8cwbmzSO+vsXXdZqaWK8ebtsGVlY9uvY5fGxfalqqz/PHHVzpapbFxtJIggQhBOgklSwsLCwsLCzlDCtoYClzAgMD27dvn5SUBABaWlp79uwZM2aMxL3qCdiKhoWFOTg4iOsZFhbGe1C/fn1FzV7J+SsPiqUCadasmZaWVmZROk4Cl/uuShVHZWVUV4/Q05t27x6tmgEAPovLS2BhUQTlU9NE9Ca+TEjpHiEPrq7YsiV4ecGLF5CbSwwNqWHDwMmpIcCVquCbCkd+khuJkF0UY8riwKNkeJRMAIBCsFQHS3UwVAEAiMuFiBzI4kBVVRhcDWdagLqALYKQPcPDZJgXwhiA48CHdPiQTnZFAgVgrEpqamAjbTRTh7R8+J5NAjIgMrtIvgAAIOGGe5XUhLk39o72OaeVkwlAY3teDgRmwLIw8rTo9p06BR51cLyk/G2WcqazEV6JJwBwO5HMsSz5vlJSwmnTYNo03udZ1jCPuRryyh9Hl1D0sfzVWFqigwN5+JC+VUMDBg9WwCziU5l5YEpKCc1cyRxl7t698OQJeflSeLe4OPLff6CkhAsXllGlOb5JQyEKcuO/fv36pEmTjh071vb2bYiKEteNfPwI9+9jl5JRhxo18OpVfPGCXL8Ov3+DoSEOHQr29hKm1NXFAwcwNZW8fg0JCWhjQ1atIu/fM+1Cl6H+IR36fCCZHAAAPWU4nP1O7dGDAHXjxzUav7JomK1UrDw4J7aeAAirGSgKWrSA/fuFuqmqqlarVn5Vl/hvIaHLmCVLlpiYmDg7O7u7u8+aNYsSb+iN2toSrn5UVEBTU/olcTgcHx+f1atXUxR19epVNdmtHSovEmV2/A6EkI0bybVrwP8kUhRYWcGkSdC8uWyT5uaSU6fg1SuSmwva2tijB/boIfZEaW4OX7+KHUpZGVxcmGerowl3HHD3sYceZi2zVTUAQCMvRzsnQzsns3Wwr9tRd+JtiVeulKjUY2CA7duTM2fotVMGBjBjhuCGoKCg7Oxs2vs/pSE2NvbJkycBAQGBgYGfPn1KSkqqV69ew4YNHR0dp0+f3qhRo0pb2RNHjoShQ9HXl7x7B5qa2LYtSNIhKQS+GQNP9JDaPBsSEyFNXza/gcRE7sqVGBREUlMBAA0NoVkzXLpUoqMGOXmSeHoK10HIyCA+PjB6NF64IKQYk5IqVaocO3bszp07Q4YMWbBgwbx584Rf95wcIl4NWQizrZGKCtAVgCgP1NVBvD0PuXaN1gmpEC4Xnj2DSihoAABNTTxwAL9/J+fPk9hY1NTEPn2gRQteo1PTljfvXI2N+3Xn3vW2zq40Jg0GBqCpKaGmhjQKKhYWFhYWFpYyhhU0sJQtiYmJvXv35oXea9eufe3aNdEinbTo6+tXr17958+fAPDq1atBgwbRdsvJyQkICOA9btasmaJmr8z8lQfFUrGoqKi0bdv2zp07/C0XOnRwWr0a1NX3LV6cc+OGuB0zxNcYZmGRFaFbRczKAGbpgEyqAlrXB1H3BV43/p+0tTAkLkxm1NVx9GgYPRpEQqwt9KCFHmZy4GEy3E8iPikQIZDRxyUQng3h2cLj/S6ANd/J3UQ43whFK0ekFcDaH+TQT+ASAAAlhE6GmE9AjSLRuRCdDSkFIHRsXID4PIzPA79U2Y5aIy/HPOlnu6BnA19dbxb2FgWftPJ1GwrKAI9wcjOh+NBqa8DxhmhXKltiljKhqxEoIxQQeJ0G8XlQRVzqsuzxBgvWoeH/EtyxAwYPpnGNVlPDzp2x1HJhsnUrKZnmWEIiwKNk3rmSUIxfTY2IK+adnU0uXqQWLSqcixCQ0adBBkxMcOzYUo6Rl5fn7u5+4cKFmzdvOjk5kR07mE4bOTlw7Rp0oUujbN0aW7eWeXo9PezUycnJqfBPAbmAX6yIAEEkAT0qB4YEFqoZTFThij3aaTtCZ8d2ALMBcrngmwouInNWUQXn5O+dzu8bIWZRWKsWDhoEpXhuZaqZJWU3wcuYCRMmtG3bdvLkyRcuXDh69GjdunXp9+ralZw7x+A9gFWqgLFx4R/Z2WT7dnj9GtLTiaoqVq2K06ZBs2YAQAh5/PjxiRMnbt26ZWFhMW3atPHjxyuk0kQlwtYW3r0T26qkBG3b8h4SNzdy6VKJZ5XLJd+/w4YNkJuLEyZIO+PLl2TFCvL1K9/xi3h7w6FDuGcP8ArK5OSQHTvA15ekpyMiqKuDtra4WvJYty7S3ZkRKjeglJQ46+CySXEJOarqOtkZStwSMgXy7RtZs4baulVwI65eDT9/Eh8fYWGrgQGOHYsdOwpuO3bs2KhRo0q8qzMyIC9Pbi+o9PT0+fPnX7p0ydXV1cHBYfLkyY0aNbKysqq0CgYalJXB2RkrqALpb+4j2LuX6/YTsrJAXR1NTWHQIBw5UvKegYFk1iz4XmwNRxISICQE3r7F48eBQdqVng6HDomLQJP372HnTpw/X/ZDKaRbt26+vr4DBw68c+fO7t27bQTLu5SL5r5CIC9f8r8o6DskJmJmppT+ZxVArVro5ib6oaUoqnvXPv8d3y/WpKFmTTQ1JQyCBhMTYZElCwsLCwsLS0XAChpYypZp06ZFREQAQN26dZ8+fSqVK2ARXbt2PXLkCADcvn17a8mfu3wePHiQl5cHAOrq6l27dlXg7JWWv/KgWCqcPn36CAoavLy8Nm3aBABHjx4V7GZjYxMiYCqroaEhzeApKSknT54MCwsbOnRoq1atFLRklr+EynCjkKGShdDymP/kbywfbwkA0FKC3ibQ2wQBIDoHnv8G31TyJg2CMyFf/BL806DbO3LSDm2KsiVj8+BkDOyNJsn5hVvM1OCsHTYu9GotPMwsDrxJgztJ8CKFhGRBDtP9rsLl1dGAetpQVxPraIKJCuirgL7fC/15MzWSE+n3oSiQI1IlF58zYcMPcl1AyqCMMNUc3GsibR0NlgrHUAVa6sOzFOASuJYAkxRnoWFWlP0bk6uwMVn+APT0CusRvH8Pv34BIaCigjVqQK9eOG9e6Ycn27ZJ7iTeYIAQQgYNgrw8sfvGxHBXrcIVK+RanTBobU1CQ+mbOnWCGjVKM/i3b9+GDRtmZmb29u3bwkqCEkWxkswthMnJgZAQyMkBS0vRNMpiKYMIzatVAyFZQ+3agh2S8mFgIInNAwAwVIHbDmhd0mtAjYJ2Aqnmae0LnQzSAMIAjgn0FFa0REeXMizEt/cQd+EheKEix8VJVFTUvn37dHV1v3//bm9vv3Tp0mXLltH0a9kSbWxIUZqBMMrK0KFD4ePPn8ns2SQ0lB8RJB8/kjdvsGfPu23bLl26lMvlTpgwYc2aNRYKMgWpMOLjuevWYUgIpKfzjI41ri8AAQAASURBVOVhwgTs0AEXLYKXL0lR4Ugh0MYGR48GAPDzI7du0WtEUlPJkSPYp0+xRoSBDx+48+cLl3LIzSXv3sGYMXjxIqSkkKlTSUgIL4pZ+KqoqICyMo1jlrk5btzInPVepGwwSomOVgdQzy88rRqciASAlNGFZUdQNH9dWRmPHoW9e+HmTRIfD7m5oKWFFhY4a5aQJwQh5MyZMw95/jq5uWTTJnjxgiQnA4eDenrEzo5avlyqJ6eIzMzMjh07NmzYMDw8XFcma4HKTG4uxMaClpa4pyLVFUtZS4Jvz0A2biSnTsHv3/wm8usXfPkCfn64cyeTzDQzk8ybR75/F20hnz/DlCl45QqI8YYh58+L+xwBAHA48OQJlELQAACWlpYvX77cvXu3s7PzwoULF/ItkTQ0UF+fxMQw7SzgOPsHgRyOhPcElwt5eZVU0BAeTjw84Pt3yMoCNTUwN8dZs6Do7N/cqdWtO1fj4mNv3bnWqkUbDY2SJ3JE6NwZwsLEOQVi48YgUBaZhYWFhYWFpaJgBQ0sZcj79+8vXrwIAEpKSl5eXrKG3vv27csTNISEhDx48KBjSVU+j/1FFp3du3fXLmlJV8rZKyd/5UGxVAYGDBgwc+bMgqLfbxEREYGBgZaWlgkJCYLdNm3a1KdPH/6f0oSiL168OHr06OzsbADYtWuXk5OTpaVlWlpa9erVXVxchgwZos5Yh5XlL4bWkkHim4p/716cp4IcUwtuF73dX27qhFJirg5Dq8HQaggAeVz4ng0xuZBWAABgqAKW6qCnDOfjYGkY4RAIyYIWr0l9LTBWgV+58DW70JWBRxcj2FsPjUUsHDSVoK0BtDUAACQAoVnw8je8TCUf0yEuD7K5oIqgqwQ1NKCrEXYzhjq09tLtW5NGDcmTJ7RHgfXr48yZpX82mPmaBRvCyeX44qNGgN4m4F6rWOTBUjnpb4LPUggAXI4nk6orTA5lWiRoiGUFDf9v6Ojg/v34+zd5+RLi4tDaGpo3l8+kupC4OGl6cXiJ0QYG8OoV9/lz7ujR1IkTNP1KXobRQBcHArnEgrhnD8ycKRhpLm5av17W0QT577//lixZsnz58pkzZxYvTGIRAemrDKSnc93dgadKyc8HQ0OsUQPnzYN27aCklKFQtUBRQFH8oAVP0FAsazA3xwUL+LukFUD/ABKcCQCgTsEZO2E1gyjClw15eVh0LIWvO0VhrVowfz726gWlVnZKf5Uiq+DS3d395MmTUQKuIStXrnz48OGDBw+EXRMoCj08yKRJwoFz3qxOTjh3LgDA799kxgxSVC+y+BB+/160f//VQ4e2HT3as2fPyiB1LSXE2xtWroTIyOKnOywMPnyAHj1w0yZYtgxWrACRaCjWrIk7d/K+f8j+/YLhYWGiosju3bhypeSVrFhB86LwmkJDYckS+PGDfPki3JafDxQFenqQnV2oqdLTw7p1cf166cO0PAWDIHw1AwCQ1FRMSxMuTEBROHMmzJyJ8fGQmgrVqoGOjujI/v7++vr6tra2kJxMRo8mHz8Wm0/Ex8PXr+TDB9yxAxo3lmadhJAxY8Y0bNiQd+vpb+DDB7JpEwkP54lp0MQEOnXCOXP0nimBgApBUZCrV8nJkzROCdnZ5O5d8PQU/EYV3nf7diK+vgn59AkuXaJ1BAEAePuW2SmBJCRgQUGpTugAysrKc+fOHThw4IABA4KDgw8dOlT47de0KTAU3zQ1RVtb+PoV6tSRwzasIhE0oqADdXVBX79cliIb5Nw5snUr/PpVvIn3VTB0KC5dCgAURfXtPejA4V3pGWk371wd1H+40Aj4zz8QGEiePRMtfIP166OYFDsWFhYWFhaWcoYVNLCUIefOneM9cHFxaSzd70lBunXrZmtrGxwcDACzZs168+aNVkkh8NWrV2/dugUAFEWtEElOKuXspefDhw/R0dHt2rXTofsdLh8VflAsfyvGxsYuLi4PHjzgb/Hz8xO66amiomJpaSm4JS0tjXnYq1evDh06lCPwm9Df39/f35/3+NixYytXrrx06VKTJk1KewAsfyCCVcMVKBqQbyhxOok/FFUKbLXAViR5Zqo5mKnhpM8khwtcAp9E8mNracCKWtiviuQpEMBGE2w0YZyZ7GGzfftg3Djy5k2JJBhErFcP9+8HVXGFBBRAVA54/CDn46BAQMrQ0wTcrLABW2OifMHtwQBA5oqt40tL7yqw8CsUEPBNhfBssJLKJ0gy/OoVCflARCq8sPz96Otj9+4KGYnwArf0bSVPLkpK8Ps3ef4cQLiaD/DPZSV34eX3FwbFaccU2r0kEuLEtrZ47Rp4esK7d5CSQlRUgG8nIK/nf15e3qRJkwICAh4/fixcI8/cHMQYQgAAUBS0bCnVHImJZPhwEIzIJiaSxEQydy7OnNmsSPtewoCBywUuFxB5zx6viS9reD1nDlQpPAveSIDl38iPbAAAJYQD9bClHDWRBE5q2KULUVNDJyccPBg0K7WAbtGiRXv27MnKyhLcyOFwnjx5Mnjw4EuXLgnvYGdHHThA3NxISEixrYiREbZqhdu28WKK3DVrQETNAACzfv/+mJ//2s7OsGXLPyz4R8v372TFChCtL5OeTq5ehSpVcOFCtLQkK1eS798hMREQoWpVtLVFD49ig33RSihC0D2Twnz8yBAtBgDy/LlYKxQuF1RUcNky+PULdHSwbVuwttZ7TFIVlXZOUUyR5ipV+B9DUe7fv9+tWzcAIFOn0vqCkO/fYf58vH4dtCVf2y1fvjw2NvbMmTNSLbvSQ06dItu2QXx88Zb4eAgJAX9/mHK2TKYUX/cBcnLg+nWYOVO0jk8h794xiRLy8uDOHRAnaGCsjFDYodSCBh7m5uaPHz/u37//gAEDzp8/r6amhm5u4O9PIwYCAERISeFOmAA6OmhqCt264bx54nwmKhs4fDg5c0acCgoASIMGlVFz5u9PNm8WfNsXkpJCTp2C6tV5RcSaNmn+qM79r2EhDx/fa9WiTXWzkj5AFIVHj8K//5LHj+Hnz8I3mIkJOjjg1q3lXBKRhYWFhYWFRRx/xkUVyx+Kj48P70HDhg3l2F1JSWl9UT5QcHCwq6trYJEzYUFBweHDh4cNG8b7c+LEifYifq2lnL2UbN682cHBoVevXg4ODr8ZsitkpGIPiuXvRqgYRGhoaH5+vuCW6tWrV61aVXBLeHh4ZmamuAEDAwNHjBjBEVG4C43QuXNnXhUVlv9DeBEXuQUElfF+SqWntwk8csSuRqAs8OQpI7QzgCP18XVzqdQMpUVbG8+dwyVL0MkJa9YEKyts3BgnT8arV0vpas5AHhfW/SCOfuR0bKGaAQG6G8MzJzzVkFUzKACeQKEsOgtirAIdDQEAuARO/FKY9kidAj1lAIA8LvzOl9SbhUUc379TReLjErIDHoLnLBUV4HAk1+E2MJDQgaG+uIwgImpr44oVePUqPn2qxLNzLwUFBQWDBw9OTU199eqVsJoBAGfMYKh2j3XqSFV8HYDMmEEfUkpMpFczFO9JAABUCs2I/IrCus08PS/Fw+KvpO0bMvJToZoBAXbYYN9Snx/x8GFqzx4cO7Z81AxyXyaFhIScOnVKSM3A59atW4KF6oqxt8ebN/HAARgyBHv2xClTqCtXcO9evtkG0sWeN6Wn++Xm3jQ21o+NJXv3yrfgSgVZs4ZGzcAjJ4dcuwZpaVCvHp4/T927R3l5URcvUt7eePRoiY9zvqRTkcQOAMTHR0Jtl4wMpm+hxET49AnnzcOJE8HamreNtkiBHJUL0MhI7k/Bhw8fnJycyL175MMHcX3I169kyxbmcQgh7u7uV65cuXLlimpZqmnLj0+fyPbtNGHdggLy6tXvS7OENqe6YmkNG6KiiLh3OwAAkMhIUnQLiwZJ2RFMtYdq1mTeFfX0xAopZEdTU/PatWtKSkr9+vXLzs4GbW08dAjt7IQFEzypXE4OEAJpaSQkhOzZQ8aNE036l5PkZLJrF5k+nUybRg4flrk2k0SMjbFHD3HicqxVi/r3XwXPqAiIhwfN255HejqcOMHX0A8bPJqilDgcztYdGwoKRL5FlZVx3Trq3j3csQPnzMH166nbt/HIEVbNwMLCwsLCUnlgBQ0sZcjPImHv7t271aVg+HBh169+/frNL6p75+/vb29vX6tWLUdHxypVqkyaNCknJwcAnJ2dd+7cWRazl4atRY5k3759u3z5sqKGrdiDYvm7qVnypsCePXv4JV14GBkZVatWzVDg7nNmZmaXLl0S6PyQs7OzBw8eLO5OqCBJSUnu7u7yrprlj6fy2CHQrqTyLE+BNNCG840w3BkfOOK1xvikKUa1weuNcWBVUCk3iYiSEk6Zgpcvo48P9ewZ3riBy5aBhoLS7UVILYB+AWRTOOQWZXN1NIRHjnjWDu1YKYMi4AkUcHuwrEoFOZQNY4pMQU79gjxJ6XnSwzdpiMtj7MfCIh5y7560XSUFIwtD0a1b890RaOwZjIxw3DiZVwkA+flk924ydCjp0YO/jV/4iYc8w5Zk5syZeXl5Fy5c0KD9bm/WDAcOpK/DbWqKK1dKVXLi1Sva/GxB/EoeS/Nq1QT/oakpLl2Ky5dTp0/7+r3m9RkfRPZHQ0BRnMhQBQ7Wx1F/cqE//sWMlK/sxo0bfwkad5ckNzd3z5499G0UhR07Ulu24L59uGxZiYhjejoRSeN+mJu7OyPjmrGxDiIAkPPnFRafy8oi69aRAQNIx47cHj3IpEkgPvitSPLymE0RIDKSXLtW+NjQEJycoEkTGiMBiRaPQsUaaMnJkdBB4lVuTAzIpVeQAEVBSSW9TCQmJlarVg0uX4bsbKZ+798zNKakpPTp08fHx+fJkycmJiZyL6ZSQTZsEFv2iMslL1+m1qERH8gta9B7TEhkJKSkMHXicIBWc8ZDoo5EfAccPZpZ0kcaNZIwuIyoqamdP3/e0NCwX79+OTk5UKMGXr+OixejszM2agTm5qCkRPOZys8nT5+SNWtKvwDi6cnt2ZNs2kRu3CA3b5LVq7k9epBDh0o/siC4bBn07i36FYS1a+PWrWBsrNjpFEBiImFMjyHh4eTFC95jC/Mazq3aAkBaeuqlq170O+joYN++uGABjhqlQNkoCwsLCwsLi0JgBQ0sZUhK0W8bDoeTKwV5eTS3kDdv3rxixQp+nc4fP368e/eOP/Lo0aNv376tRnfDSyGzy41gIrtQUntpqNiDYvm7cXV1pQS8ELOzs4UqiWZlZSFi7969BTe+ePGiWbNmz549Exptw4YNISEhglsYEl8uXbqUlJQk/9JZ/u9RSOmK/ze/Bx1lcNIFFwNw0AFNOd3E/wyS86H3B/L8d+GfTrpwtwlesscmUsQCWKREsHKERI0CvwNvL1k1DZ2NwEwNACAuDy6JSceSA5Oic1Qi69DAIjciEk+l6GjBf+L2o21CRJw9G8VVrFdSAldXsJWtaAsP0rMn2byZvHhBitzvgFfLnBDR06h8J9YTJ048f/7cy8tLpcgCQRRcvhz/+Qfr1CkuaaGlhfb21L590KaNNLNwL10CMVZhvBISfhwOv6I2T8Eg1K1ZXl6z//7DyZN/2zsO+gihm14DgPWiZrxWFYSp5vC+BQ6W5cccisDQVG7XHjK9jhK902JiYmReAUUJma6ncrnjk5OPGxqa8d8AaWlk3TqZRxbl0yfSqxc5cIC8fk1CQiAwkNy9yx0zhqxerYDBmYmNlZB0TggIfO7E0rQpU/UNdXXo00fyII0bg/gPIABItsGnKEE1A23kWx57Bjs7XLhQ1r34mJmZ/fjxozTJ/e/fv3dycjI1NX348OFfo2aAggISHs7UISGBiK+sIYemIdUVpXJBYAiBm5lJ2LdOHYZ9sVs3ce9wrFuXWrZMwuCyo6ysfPz4cV1d3YkTJ/L+xqlT8exZvHkTdXTE2jBwOOTBAwn6G0mQlSvJwYMQFSWwicCPH2TrVkKX3yU/iNS2bbh7N7q4oK0t1qyJDg44ejRevw6OjoqcSFF8/w7JyUwd8vIE5U2DB4xUV1cHgB/h38p6aSwsLCwsLCwKhxU0sJQh+VIYIUqEoqhVq1a9f/9+9uzZ9evX19HR0dHRsbW1nThx4vPnz48fP64jJn1BIbPLzaFDh+rXr6+npzd//vweAslPpaRiD4rl76ZGjRpjxoxh6MCzW1i6dKlmSYPQ8PBwFxeXxYsX5+bm8rbExcV5enoK9rG3t4+Li3v8+PHhw4fPnj178+bNKgKFUXNychwdHQ8dOpQjMZGIhUWhlH9EgaWcicmFru/Ih3QAAAphVW2830SuIugskiBzbfmyBgarBiE1gxwoI0yuXviB3RWpMBMVo6Jb4gmsFpRFburW5f2f76PAMTenqT1REr6aQbQzqqvjkSNoZ1cc8uehpYVdu1KbN8u3TPL5s2j1cXLwIDl2DEpGvuVTM6Smpi5atOj06dPakgrY46RJePcu7tmD06bh3LnUmTN444b0IROUWNev6MKSL2Xwi40V/Mfb6OTk1PEteSgQEFliBRca4dfWuLEu6stYgZ2IwNBU/kZQ0lzwMBeMAwCGknNi0dLCkkVG1qSnd1VXdxXKTGDMqpeKxEQycyYJDRVOlU5OJqdPkx07Sjs+M2pqwp9W2j6SwHnzsKjKA02rvT327Cl5kLZtkdmWn9YiRRBbWwVUJQAAgJTRlgAA6urYsiWeOCGVBYsYevXqdfLkSWGrf1HEhLpPnjzZpUsXDw+PAwcO/CWVJngkJYkTeBUjGA4XQZ4X2tYWTRnta0xM0NVVXCPOmgVGRmL3tbDAWcJlMkrsvnIl9uwp7CWAiNbWuHs36OszLUxKCCGnT5PBg0m7dqRNG9KrF7Vu3Yn9+4OCgkrkfnz9ylx6A6KjiUgGiAx8/EiuXAFa88uMDHLqFPMrKy3BweTiRXLrFsTFYfv2ePIkenujjw9ev47r1knlClOOpGek+b5+4ef/MrEgT4JyCyBeCT8Evn37/vWP8G8URTVq6AAAaWm/y2OhLCwsLCwsLApFxl/nLCyyoMDYpJ2d3Q4Z7z6URWS0Y8eOUt51cnJyCgoKUviwbLiXpUzZuXPn58+f/fz8aFt5OXZ169Y9ffr0kCFDBP0/uFzupk2bvLy8Jk+eXK1aNS8vL8EbnWpqamfPntXX13dxcXFxceFtHDp0qGCxmIiIiMmTJ69aterIkSNdunQpi6Nj+fsofRiA77CtiOWwVDpicqH7+8IK6BTCTps/2zP8j4DMteVLFnB7sJBqQVTlwOsv2pOZ8dXBMxLSCyAoE64nQB9FZFeyDg0spYcSU+uNY24u6MEgqFoQVDMUPrC0VIqM5HfA6tUBgLtzJ8yeDQBYvz5UqQKjRmHnzgwrkee8lp4OR4/CoEGgpVXK0+vFixfbtm1rb28vVW81NezRA+TSfxMx4dhCe4bYWDAxgcxMvnqDr2Dg45ed3VxDAwC+ZgEAIEB/r9eXBze7PLiZm7+/PEuS96mTfkcpX1zRboQQKfc1LKk8EEVJYsyelpYtISiIpzMILyjYm5ERIRIKJSkpmJUFJcXTMsFdtQq+icm7zcoiFy7g2LFlWBC9ShU0NiaJiWI7qKqC+PhuMZqauHMnTJ9OhI6ForBhQzxwQKrFqKjA6NGwcSO9V0G1ati9OxGoLi+MpaU0RW1SXVEqkwZnZ9TRgb59sXt3yZ0ZGThwoJub2xsbGwnSJ7pA++rVq0+ePPnkyZP69evLOT2XC3FxkJkJ5uaSzQnKE21tyRUcJInMeJoGKV039B6TVFdlaNECfvwQV74E69dnsmFo1AgHDOCeOoWioXoDA5w6VUKBA4rCnTvhwQM4fhxiY0lBAerpQZMm+M8/ksU60pCbSyZNIq9elajeEhCg9uzZKQ8P19Gje/ToUa1aNQAgMTESyuVwOGK/l6SA7NrFZELw6xd35065NY4AQO7cgV27SHg47yhIlSpobY0eHmBlJfeYZcqXkKDtuzZyuVwAQMRujWz6+H2g7Rmlp32usW3YF3/4UnhOV1ZW5p0Kq1Zhy0mwsLCwsLD8ebAODSwsLCwshWhraz969Gjq1KkUnQFp96LbT3379vX29jYWub8QHh6+dOnS8ePH3717V3D7zJkz64kYJi9YsEBP5Gbiz58/e/TosX///lIdBsvfDu+mv6JssQV3rJBcSZYyIoMDAwML1QyqFPz3h1dA/4PgWzUwqBkEm+QoPKGnDBOrFz5e/Z3kK+JTa1yU3JWYx34JsJQKTo0aNBvNzTkNGnBv3yaBgfyQkqiaAQDA0JCI+PlTs2fzHuC9e3jyJLOaAQC4/fpxHBw4lpacGjU4zZpxR40iAiIJcZDwcHL9usRuEvH19W3fvn3px5EIdu1KGAN4WLs2mJsX6xtEyKxVV2d/YZkJVQqON0S3mnJqHOW+hODtKIdZlJTTiXaTONGYMWMY3DUoitKVK1UXFy3Coh33ZWZO1tIyEf3FIVKZQja4XPz0ialDRAS5dEn+8SWCCC1aMFSLwLp1sV07qYaqXx+vXIHBg9HWFqpVAzMzbNgQJ07Ey5eZktqFphszBseMAVGFirk5urvjihXo5ES/p7Y2jhwp/URCiPo6UGfP4sGDpVczAICKisrUqVOP5eWBpaXYTvr6yCsKIICbm9vVq1efP38up5ohJ4csX046deJ268bt04fbvj0ZMQKCZSubVYZoaaGAAyIN6urQrZs0I0lvy6H3mOh33WBwnL5IDdati1u3Mo+Ay5dTM2eClVXxp0ZJCevWxRUrcPRoadaAHTvyvASox4/x6lVcsUIxagYAMmcOefoUhHKKCCHBwfU9PSeMHr106dLCNRgZgYYG4ypRcn0NBujOXyWGl+IULw5y4ABZsoR8/FisyYiPJ8+fk5Ej4fNnuYctO36Ef9u9z5PLLXQSIoTcrqL3zYDmrORfvcoGZ4cw3RLvh4KCgvz8fIqiunSW7HPDwsLCwsLCUtlgBQ0sLCwsLMVoamru27cvODh48eLF9vb2ampqAGBiYjJjxgwPDw9+t7Zt275+/drZ2VnigCoqKv/884/odgsLi8uXL4veD+VwONOnT9+1a1fpjoPlL0fw7rxC/BUE4xD8AVlxw58Ll8D4IBKUAQCgSsHphtiP8R4vi8KRUs0guEUmTcNcy0If+LAsOMTo8islxiqFH3zWoYFFPvjnDmzblsb9WF8fR4/Gbt2gYUOsWVMpOpqnZqApM1GzJpiallJgR/z9ISEBuFzgcCAmhjx+TMS4RwAAbPsC274AAHC55M0buSflk5OToyUunlRQQE6dIuPHk6FDyZgxZPfu0pQVxy5dKBHJbDF6ejh9OhZ5g4mSp6M3Zuqut2mFf+6vhwqxe5GD4jdPGVtGiV7q0NKnT59WrVqJa23YsGFERISgVZu0qKvDhAkAkE7IsczMuXSaCTQ0LFXWe3IySUtj7kICAuQfXwpw6VK0s6Nvq1IFly6VXCuBj4EB5emJ3t7Uo0fUkyd45w4uXy5rsQZcvJg6dgw7dkRbW7CywgYNoG9f6uJF7NsXlJTw6FHs0EHYtN/MDKdPx2nTZJqIBz8WLmWWv3z069fvxv37OHUqGBjQNKupYffuUPKH6tatW2/evOnt7V21alV5pkxNJQMHkuPHSWgoJCVBWhpERREfH+6YMQrRgSmG3r0ZTBrQxgbbtJFyJL3HRKZqI9i1awndjI4OtmyJZ84As8aCt++sWdTt27hmDQwahEOGoKcn3r6NAwdKOXVZERBAXrwQLc/Eg4SELFFXv3PnTqEta716yKxXMDXFtm3lX4zEyrNyl6YNCSEHD9LaP5CICDJ/vlgHlwoiISFu1z7PvLw8ROXOHbotWfAvz0b0mmMDoW+cBE31Y41tCihKiaK6dOrhvnjNiqXrp0yc1aVTj/YunRfNX25rLa9NCwsLCwsLC0vFwZacYGFhYWERpm7duhs2bNiwYQNDn5o1az59+nTLli3Lli3LF/8TesSIEaZiKmu2b9/+/fv3c+bMuXnzpuB2QsicOXPMzc379esn3/pZ/g9hxQcsgmyOgHtJAAAIsMsGO8uZYciiGJjVDEI9paw9oa8Mi6xwaRgBgI3hZGg1NJRQP1cCxkUhgATZg3QsLHwIIcDlwq5dcOcOiY2FnBzQ0UFzc5g6FXkVtRCpO3d4nYWkDAAA1arhsmWCowkFnhFRThuA8HCxk8oFw6fVwsLix48fNA2hoWT2bBIcDJzCxEp4/BguXcJVq0C+SA9F4datMH48iaDJD8YBA8DVFdu0gfv3RVs52jqTlp1+qFGdv2WAXLo3mSQI0nSW+yWmnYhhKOaJLly40KtXL19fX0HhAkVRjRs3vnbt2sSJE0+fPj1OinoEwpNOmEAuXz4bFNROTc1KNK6PCC1byjpmCSiKwR2hEPnqZUiPhgaePg1Tp5KAAMjI4G/GunXB3V3Ot7qQ4EBWHBzw6FEA4D01JZ4gLS08dgyfPydnzpDUVESE2rVx6lRevQaeKEH6qLb0PUuJjY2NiorK+wYNHFasgL17ybdvxYFnc3Ps0wcXLxbsf+fOna1bt7569cpIXs8JMm0avRQmJoZ4eKCDA1hYyDeyAsGJE+HlS/L4cfF3LL/J3Bw3bZLS/kQmMUrhi+56CCMiiJcXREaCiQn26wfiZD206OjgmDGVqgQg98QJ+P1bbDMhuoGBc+bM2bRp0/Hjx0FZGdq3h/Bw0WeeBzZpQi++kRKJ3wDyfkWQLVsgPl5sa3AwXLiAw4bJN7jCSU9P89y5IT09DQBGDhvT1rk9ALi06ej96E6Ihqpf25YtXr/nO2r41LIooChEnDNzUT3bhryNFuaWTZs0r6j1s7CwsLCwsJQe1qGBhYWFhUVOKIpatGjRhw8fevXqJXqL1sDAYN68eXv27GEYoVatWjdu3Hj//n2nTp0EtxNChg4dOnr06KioKMWvm+X/Azncm4G1Z/greJ0Km8ILX755NWAoWyC1jGF2VpBSzcBvwu3BUlo1TDaHOpoAAL8LYGN4aT+wVYsEDbGsoOFv5OPHj/v37z98+HBoaGhZjM87dxSeOCgK58zBu3epu3epy5ep+/fxypVCNUNRT+6JExwRp3e0sMDly6FJE8GNpAjpFyNOssCpUYPr4MC0J0WJ9Z8XXGfRh1TcR7Vt27ZC1ccAAGJjycSJJCioRLyHEBIWxl2wAN6/p58sKQn8/MDfX2xgydoaT53Cli2LY0VF9hi4ahUA8LPh0doaeMZg+vrQsOH8TVevmzZiPlJpIFIgU2e5C0nwYb74kdLjSldX99GjRx4eHm3atKlbt26dOnVatmy5dOnSly9fmpubu7m5rVu3jiMmdMeEri6OGXMsJ2cinYcHNmyICxfKPKYgBgYoWl5BEIrCFi1KNYU06OvjuXPUoUPQvz906IBduuCKFXjrFnboUOZTy4ezM+7dS50+jadO4apVgmqGSsukSZM2b96MAwfirVu4YQP074+9eqGbG3XzJi5ZIqhriYqKGj9+vJeXl4XcmgM/P/Lhg9jW6Giyfr2cIysWRDx0CIcOBcF0Ag0NbNwY//sP6Apt6D0mQi+0rN4MxbvXqIELF+KuXbhihWxqhkoJJiRI6PH79+TJk69fv56amgo8a5bmzWklI9ioEW7ZUqrVtG7NJEZRVQW5i7nQyQGL4XDg0SM5Ry4D7nrfTEpKAICe3fvy1AwA0Ktnf309AwC4UN0oc9tW6NMHO3TgduvmZ1MTAOrWseWrGVhYWFhYWFj+AliHBhYWFhaWUlG/fv3r169/+/bt2rVrQUFB+fn51apVa926dZcuXdSl84xt3Ljx7du3x48ff/LkSf7GvLy8kydPXr169dChQ0OGDCmz5bNUMGXkrizo3iyHNIFVM/y5ZHJg8hdSQAAA2hjAMnmrobNICT+uKSpWEAp2SrReECw8wfsv8y4qCKtr4/CPBACO/ISJ1aGupszr52NW5OEdkyv/ICyVkPv377u7u3/9+pUXcjA0NLSxsdm2bVvz5opM0aM/a1SrBtWEFVXFnv+urtxNm/DHD5KdjZqaxMYGFy8GY2PZphCAd+JjMmDgcIhoLQzBEWrUwN69JcwihUSpY8eOM2bMePjwYQeB8C1xcyO0tg0A8OsXWbUKr14tsTE4mPz7L/n+HRISABGqVMG6dXHNGqhZU3h3Kyv08sKICPLoEWRmgp0dLFhAs3JvbwwLI0lJWK3aMo7ViSLF7DRzeMh8zBVCZiZ8/kxycrBmTRB4TSVeNQl2EPeeEXT+YLhMUlJSmj9//vz580Wb2rVrZ2pq6uXlNUz2zN1vLi7hysrtraxKVIVXU8NGjfDAgVLVmwAARHByguBgEHNQWLs29upVqimkx9mZkqI8X+VEMMjNi3BL3EWwj1CMvCycG2bNmmVvb3/y5MlRo0bhsGHiksgJIWPGjJkzZw5DFRWJcL28ID2dqcfXr3IPLhZCyJ075PZtTE8HDQ3o2BH79i1UaCUmkgsXSGgoamhgt24lot3KyrhhAyYkkEuXIDgY9PSwWzdo3pzBuUTo1RH9k1naUm62HOWNRCsXZWVDQ8N27drdunVr+PDhoKyMp06Buzvx8YGYmMKvIFNTbNIEt2wBcWWYpAOnTYM7dwivvIVoa8OGOGiQnENLrPpUirJQCiclJRkAtLW0e/cYwN+ooa4xbPDofYd2ZGSkn4r5PnXXLkR8/+ZV6n97AKB1y1JU+mBhYWFhYWGpfLCCBhYWFhYWBVC7dm3aO55SoqysfPTo0fT09Kslb2enp6cPGzYsOjr6n3/+Ke0SWSolvNvoDDfopVQ8MI8gpUChRIoty5/Jkq/kRzYAgJ4y7LdFpb/0Lmvlgcy1pdU0SF9mQtyAomOK0sMY2hqATwrkE9gcTg7Wl//1NlMDBCAAsbnAIcC+c/4Ojh075ubmFisQN01OTn716tXAgQP37dvXs2fPClwbmJtTO3cCrQm8XBBCSIcOhNGCAqtXB21twT4cc/PCoA1FkZQU6N2bNGhALV8uKq2QVqJUUKAMsGfPnvHjx799+9aYN05GBvnyhWnxoaEYHAy2RWM+ecJ1c4Po6OIeMTEkJgZGjMBdu8DRkWaIGjVQTAUEf39/Jycnp+bNHz58eOrhw2N51UMaWfGaxpjBw+HNeH0YlleuJCcTNzfy8SP8+gUcDjE0REtLnDcPXF0l7ip4LcQdM4Zcvoz9+9P2FNI0gOwXP2vXrh0zZoyrq2s1EdUOM6dPnx4+caLq/Plk1y4ID4f8fNDVhZ49ccAAydUipACXLoW3b+kjfwYGMHUqaGiUfpa/G5m8GSrKyEFLS+vatWu9evW6c+fO5MmTGzVqZEhnznHixImsrKyFpXP+wJQU5oMkmZlYUACiVVTkJiKCzJpFPn+G3NzCqe/dgyNHcNMmcu4cefAAYmIAgACQCxfQ2hrXrgVBAx4TE5w6VZp55JAjSJQ4yExkJPHwgG/fICMDNDXBwgJnzwZmP6FywNoaHjxg6mBiAgC9e/e+cePG8OHDAQBUVHDTJkxLIw8ewI8fYGqKnTsz6BRlQFUV9+6FyZNJSEiJ7YjYoAEePChlMREaJH4fapZCLKxorOva+r/1zcjMiIgMt6pRrG5s4uDk6NDs7fvX7z74X7h8ZlD/4Y+eegOAjrauk2PZW/KwsLCwsLCwlCMIACtWrFjF82NkYWFhYWGpOJKSkho3bhwteP+6iMOHD0+YMKH8l8RSnpRbuQfaiVg1w1/ArUTg5esDwJH6OLBqxS7n/wh+pFNU0yAoUJAGQZ8GaZQQb9Og/VsCAMoI71pgjVIk99Z9QeLzAAA+t8LqapJ6s1R6fv361apVq/DwcNpWa2trf39/XV4Ngr8F0rMnfZX3ItDVFVetItOmkZAQKCjgbVT6xxsAOJ7Fxb+wZk309ASB8hOSJUo5OcTTE169IklJAICGhm7p6YGamjdv36YoCt684Q4eDPn5TGtbtQrHjwcASEsjPXuKs3NAa2u8dUtiHr+TkxMIyBScio7lc6dZyp1G8R6rv71jef5f3mOhnorVN8hwefPzJxb5MZQw2zA2xpkzqYkTxY7D4WBRMJW/I9HQoJo0wYMHQcz7XFQMKtNV0ObNmz08POzt7ZWVlVVVVevVqzdr1qwaNWow79WoUaMDBw60bNlS+olkJi6OTJlCPn2CXAHLHQsLnDwZx44tw3nLjoICcu4cPHlCcnNRUxO6dcPeveUPYUqBYMSaOebN6ynUpxwcGnhkZmbu3bv3ypUrwcHBOTk5FhYWNjY2TZs2bdq0aePGjatWrVqnTp0zZ86U8v1Gpk0jN28ydMCaNdHHpzRTlCAhgQweTMLCaJo0NCA3F7hc4e3Vq1N79wpVLCoNtLYc/I1i3x5ZWeTAAXj3juTkoIYGtGqF48eDqiqIh5w/T7Zu5ekzijEywhEjSluAppQkJnL79IHISPpWDQ1cswaHDImOjnZ0dIyNjS0j08ESpKeTdevg3TvCK3JhYAAtW+KiRaURaZEpU8jt22KbeYYflcYsMzk5afGyOQAwYuhYl7YdeRuTkhMfPrqXnp4W8vVLyu9kAKhuZvEzJgoAunfp3a/P4ApcMAsLCwsLC4sCmTZt2v79+1mHBhYWFhaWyoKRkZGvr++OHTuOHz8eHx8v2DRz5kxHR8fGjRtX0NJYyoly0xOwUoa/j+R8mBNS+CIOqgqsmqE8ofVpkMmYQXRAKXs66kJ7Q3iUDAUEDv8ka2rLf0PZUh1+fXpLmdaMyDZiBQ1/AcuWLROnZgCA0NDQ9evXb9iwoRxXVOYQKytgEDQgQtOmULMm3rwJR46Ajw8JCIDUVJpxfvyABQvw6lUwMJDKmCEujowbR4KC+GE2Eh29mqI6pqdvXLbMbf16yM+nicAJUSR3IJ6eYotTAJCwMNi7F2V0BevSpcu9e/cAoL73LvDeJdRaWewZCEEBEYNSdHSxpiExkezdW9SL5nJFVM0AAJidTV68gPHj0cuLNvgt6NNQuIssV0QLFy4cP378x48fCwoKcnNzX7582bx582vXrjHUcwkPD4+Pj1dswRcaqlbFK1fg8mW4dQvS0oi6OtaujbNmKSZVuvx5/54sXkxCQ4HDAQACAA8ewOHDuGsXTQUWBVEaCUJ5ejZoaWktXLiQZ8CQnZ0dGRkZFBT09u3b7du3BwQEZGRkFBQUKEA906YN3L7N9CVmZlbaKQQgbm70agYQ7///8ydZuhRv3ZJcKEFqhDQNQiIGmlfZx4esWEG+f+dVWyAA8PQpXLqEmzeDuJ/w/v5k82aIixPenpREjh0DMzMcMaLUxyEvxsY4ahTZuZOm2ggitmiBgwcDgLm5uY6OzpcvX+rXr1/mS9LRwQ0bAACzsgBRIWYzuHAhef8efv2ib7W1xYEDSz+LouDXM80vKLxgSExKWLdxRUZG4WtEoRKXcHhqBk1NLVeXTrTjsLCwsLCwsPy5sIIGFhYWFpZKRPXq1Tdt2uTu7j558mQvLy/+9pycnLFjx75580ZZgWaeLJWMClEzlOe8LGXKim8kIQ8AoLoaeFqzBQPKG56mgUGIIFGjIJORgyDTzPFRMgGA079geU1QlStnNS8v79fWf7IfXNPceCcq10i+lbBUKkKEnJlFePfuXfmspNygFizg+vmBQIkNQbBOHZw0CQBAWRmnTIEWLYj4WBH5/p06HgdQHGcS+xHmcsnkyeTjR6HNylzuaXV1p61buw4Y4FC3LhgZQUmtagk0NJCfW/zpk9huAMDlwps39Ms4exbu3ycZGUhRfm3bNvfxcXJy8vf3//z58+GbDzPnnaAsba0XNRPc6c2bNxYWFpGRkZaWliC1PYPcmbiy7lhC0yDm2eOPWcLRQQDy/j0cPy6uHoeQpkHWKyIjIyMXFxfe4x49etjb23fo0CEqKsrAwIC2/+XLl/v06UOVpbVAIYg4YAAMGACKqOdSkXz9SqZPJ0L2dXl5JCAAxo1DLy+oUqWCVlZM2RkwyISGhoaNjY2NjU3/okorv3//btKkyd27d7t27VqakXHgQDh6lASLuUrR0QExny95SE8nzN+BYiChoXDvHnbvrpBV8CQLQvYbfHsGmlc8MJC7cKGw0QKXS4KDYeZMPHUKrKxo1uzhQaNm4JGWBkePwpAhiizkISO8sh3kxAmIiireamCAbdrgtm38Ejmurq4PHz4sD0EDHwWWgahTB6dOJbt2QWKiUAtaWeGOHQqUyJQgKIhcvgwJCWBiggMGgHTP3q/YwjeYsaEJAHC53CPH9vHUDFwul6KoyIiohPik2nWtVFXVpk6co69HfyZiYWFhYWFh+XNhw0IsLCwsLJUOPT29s2fPqqqqnjp1ir8xICBg586d82XMyau05OXlqTI6cLKwsEjP50w4XRTC226DeuwVbkVQGkuG0tDRECzUISoHkvLhaQp0kl2NkJWV1atXL6Ksp3UkELX0onLKYJUsZQGXCy9fEm9vyMgAOzvs2xf09fmNmZmZzHtL7PDnYWWFU6eSnTshOVm4ycwMV60STOjknjpFa88ARUUo+DB/tMmpU+LCb9WVlDbq6Izr18//2zflWrWIeEED1qwJjo6Ff2RlMUxH3yE2trDEQF4e8DKDfX2hWjUAcHJyUus5KXvzE0pZFQBCN/rmHFqad24Tf9eoqKg1a9YcOnTISaDEBjNlpIPkzp4NV66Ia1WKjhaauljK8M8/cP682HHz8uDuXYaAK1/TUPrjGjx48PPnzxctWnTo0CHaDufPn1+7dm0pZ1E8AQHcI0cgKQkAoGpVavJksK2Y05koxM1NWM3Ab/r2Ddzc8MiRcl6SENKoGehD4GWPvr7+gQMHJk6c+Pr166pVS+HcpaqKK1eSuXNp5GJqatC1K3bpUpp1liAoSFy6vATy88n9+3xBA+0XmkxuNEIvmZCsQaiV/PuvsJqB3xQRAUuX4pkzwg0JCSQigmEBJCICfX3B2Vn6NSscnDoVBw4khw+Tr1+hoACqVKHGjoUGDQT7dO7c+cSJE7NmzaqoRZYSHD8eatSAbdvIjx+QlgYAUK0a2tjghg0gRidXKpKSyMyZJDCwcC4Acu4cNm6Mu3aBoSHzroEf3wMAItasWRsA7nrfDPsWCgBfgr5SFNrUq1PNrMqD+8/e+gcCwLvXQQ8fPqxWrZriD4GFhYWFhYWl4mBv97KwsLCwVEYoijp8+HBgYGBgYCB/4/Lly5s2bdq2bdsKXJh8cDicwMBAHx+fJ0+efPjwITIyksvlqqur29nZ9ezZc+LEiWYKtSplYfl/48hPwiUAAN2NoTObXf9/BoXQ1wR2RQEAeCeTTkYyR02mTJliZmY2cN3xJd8QAH7lkj89p/f/gjdvyIoV5OtXyMkBAPDyIgcPYvfu6O7Oy5vU1tZmHkBiBwl8/UrOnSNxcaitjb16QatWUA4ltCWBEyaAmRns2EHCwyEzEwgBAwOsUwdXrYJGjUr0TEwUDV8LSxnm2Eg+KG9vnoyAllHq6ucKCtasWbPa3Z1MnkwfqDM0hGnTimsiFHlKi0XIZzs7m4wdS4KChHr5xcY2r1YNAHJvHoK2kwCA5GXnrB+d73NJqGdYWBg/+FeB5ScwI0OcoICnZuC0aAEFBaCszJcy8CQIZMQICUoEXqhePAqUaKxbt87W1vbNmzdNmzYVavr06VNMTEz79u0VNZcCKCjg/vMPPH4MKSn8bdxHj7BzZ/TwKKvUZOkJDydfvzK0k8+fMT0ddHTknqF8pAYVaOHQqVOncePG9e/f/9GjR2pqpagm1bo1tW8fWbGChIUV1n2gKLCwwN69ceFCRa0WAEh2Nsj7ecTcXBAjZeAhpQmNzHz/Tr59Y2gnX79iUhIYlbxA//5d1BWgBDk55MMHLFNBQ3o6/PwJGhpgYUFblwcAwNgYlyxheAd36tRp4sSJubm5pXqDVSjYoQN06IBhYeTLF9DQwMaNy6pAT2oqGTaMfPlSYmNaGvHxgWHD8MIF0NUVbMnMzPzvv/+ePXuWm5tbvbqZqhYBgFo16+jrGSQkxt+4dRkAUn+n+b18a2ZezaZeHWVlZRvb2kEfQwDg8+fPo0ePvn//fpkcCAsLCwsLC0sFwQoaWFhYWFgqKWpqakeOHGnRogWHw+FtycrKat++fc+ePZs2baqioqKqqlq7dm1HR8fq1auXZqLIyMi1a9c+evRIU1Nz6NChCxYsUIh3AofDefv27cOHDx89euTr65uRkSHUIScnx9/f39/ff926dRMmTFi1apWJiUnp5y09eXl5fn5+YWFhFEU1bNiwSZMmcrsrs7CUDw+LspFnWLDv1f9H2hvirigCAG/SZN738ePHL1++/PTp0510ipfanZiv8AWyKJqXL7lz5wpHx6OiyH//QXw87twJAHZ2ds+fPxc3ACLKX1g9M5PMmUNev+YFQQkAuXQJ69fHrVuhdm05x1Qc2K0bdO2KHz6Q9+9BRQVbtoQ6dWj60fl4czw78TQNHM9OWKsWzH0qeT4xNg98/mvYsM2ZMxoaGkuWLwcPDyLo3Q0A1arhhAnYty9/A6ldm76oBJ969QT/Ips2kc+fRXvlKamMte95LOAmAPAqTXzI0ywI9BHq1rRpU/4VWgWqGQBEhBoC8MpJoJoa71WrzKWydHR0Vq5cuXDhwsePHws1HThwYPz48UoVrhIQgMyeDbdvQ9EPjUKSksiFC4TLpbZsqaB1FUJevqRxWxHk1y/4/BmaN5d7ikpSLaJM+ffff798+TJ58uRjx46V6hdN06Z48ya+ekUePoSMDGjcGHv2FIq/lh6sW5cYGEh43cXQ7M0b4GuzHj/mLlsG795BXBzk5YGhIVpaNouOhlLIGsTJX4ifn6AkiIb4eBIUhEI5CWpqoKpaKEkUhwJrKwjx4QPZsKHQk4CiQFkZ9PXR2Rn79QNBMVZ2Ntm5E96+JenpqKICFhY4dy7UrSs4kr6+fsOGDZ8/f96hQ4eyWm35UKcO0l4tMPP8OffqVUxLA3197NsXWrVi6EsWLRJWM/CbPn+GxYtx3z7+Fi8vr3///TckJIR3yrO2rd3WtQUAtGrRFgBe+voUFBQQQp48fFlQwImOjElPy9DR1W7azP7b1/CcnFwAePv2bUhIiI2NjcwHxcLCwsLCwlJZYQUNLCwsLCyVl6ZNm06dOnXPnj38LRwO59q1a9euXRPspqysXKtWLQ0NDTU1NRsbmxkzZjSX+tbetWvXxo4d+/v3b96fHz9+vH79+oEDB+zt7WVdbXJy8sePH798+fL58+egoKDXr1+LihhoycvL27dv38WLF48fP96tWzdZ51UImZmZQUFBb968efz4sbe3d6pAfKJOnTpz586dNGkSWyODpXLCJRCeDQCAANzKG+X5vwC3B1dI4Yn6RZn2P7Jl3nfjxo0rV67U0NDQL9r3NytoqOTk55OVK+lz/fPzyf37cO0a9umzZs0ab2/vsLAw2jHq1au3aNEieWbPzSXDh5N370pszMkh797BmDHiKoXLRn4+uXuXPH6M2dlQuzYOHw6y2jghgoMDOjgw9XFwgLt3RTdzPDsVPpLSqFlSgfNqWlrPnj3r0aPH27dvN+7YUfPcOQwNhcxMUFcHS0tcsEBIb0EtWMB98QLE2OxjzZo4Z06JTb6+QgnNeUoqp9oN3dprxk8jMxixAooEDY1Vs0DENoBHBUsZeHTuDHfuQL74LyAx7t/E1FTCyEbl6lw0fvz4HTt23L59u3uR+z0ApKWlnTlzRtB3reLx8SFPnwqrGXgUFMD9+/D+PTB/iMoaieVXCCE5OZVKkqD3WPg6rMI1E4h49OjR9u3br169+t9//y3VWBQFrVtj69YKWhod5uZYowaRXdDQvOgb29/fH5KSyIABIKj0io8n8fF+xsY4Z06zPXsAwMnJSfrvPf7LSq9pKCiQsD8hNB80a2uoWhUYqk7o6ZWRPQM5f55s3gxxcSW2JieT79/JxYtYvz5u2wZWVhAYSObNI1+/8k4xBADevye+vjhqFM6dK7hrly5d7t2798cLGmQlOprMnk0+fYLsbN77g1y/jg0b4u7d9NcPqankwweG8ciHD5iRAdraAHDhwoVZs2bFC1SqsrO3BYDMzKw1q9bfu9cuPT0dAPLzCxLikwCAEIj5GWejq62iqmJsYhgd9QsAkpOTL1686O7urqgjZmFhYWFhYalwxHhqsbCwsLCwVA42btwoUVtQUFAQGhoaEBDw+vXrkydPtmzZ0traumkRvXr1cnd3DxLxIgaA//77r3///nw1Aw8/P7/GjRtXqVLl+PHjzPMGBwefPXt2yZIl3bt3t7CwMDIycnFxmTZt2q5dux49eiSlmoFPQkJCz549Dx8+LNNepSE/P//KlSuTJk1q0KCBrq5u8+bNZ8yYcfHixdSS2ZZhYWEzZ85s2LDh9evXy21tLCzSgwgUAgAQgF4fiN0rEpNb0Wv6Pwa3B5f/pFVVQQkBAFLyoUAWUUtcXNzr168HDhwIAJpFacPZXIUvkEWRkKtXSWio2ObMTDh9GgCMjIw2b95sThcDtrKy2rdvn6ZcqZ9k7Vry/j19U0QEKb33uI8P6d6dzJoFFy6QmzfJjh3c3r3J4sWSI0YygqNHY61aYpvV1WHw4MLHX7+Sp08hMJB2DUSi2MLMzNTU9OXLl/b29vaurq5v3lyfODH39m28fRv376dxj6hWDWfPpve7rloVliwBPb3iLdnZpGQ9hTsOnZpsefbP2HU/jQoXZhIT+iHi1xsxrg8BAQFjxoyRcAjlAvbsibbiBWGGhiimRjs1cSKTZEFVFbp0KfXqZEBJSWn9+vVLlizhCIQwjx8/3qlTp1J6qikWcvQov4g7DSkp5ODBclwODdi4MYNvBwCAgQGWTBavbFS4moGHpqbmzZs3z5w5c+zYsYpei2Rw/nyxhv9iHCZKqBkAyPTptL41kJhIdu3yP3GC9xe/OIWoDEUQfmuqK9K+oOjgAMwlnIyMUDRLXlMTGzRg2AmtrcHammlY+QgLI56ewmoGPllZ5M0bMmoUvH9PZs4koaHCFUDi48mhQ6TkXYLOnTt7e5co2PT3Ex9PRo0i/v6FFVh4ZGYSPz8yYgStxQjx94eYGKYxY2LI27cAkJWVtXLlSkE1Q9VqJgaG+gDw+WOIj4+Pp6eneXULAFBVValmaqKiotK+k7NNvdoAwOVyU38Xf7H/ohW/srCwsLCwsPyxsA4NLCwsLCyVGi0tLW9v7759+758+VLKXQghX0tWnL1586aHh0fv3r2nTp1qZGTUtGlTRLx79+6UKVO4XPrIVUJCwtixYw8ePDhgwABHR8dmzZppFN1SfPHixfHjx69fvx4n7laIFCCiqGMwl8udOnWqpaVl586d5R5ZGnieEB4eHtIfwtevX/v06dOsWTN3d/devXqxRShYKg8IoKkE6UWBtsgcaOdPAluiRiWytf6/oDRSBt6+crs78N8DBCCLA7pS/8S5d+9ex44deV/vKkXfarmsoKGS8+QJfVI1n5gYIAQQ+/btW7169X/++efr16+xsbGIaGpqamtru3v37nolyxZIC4cDL14wFDgnnz9jaKj8MZjHj7kLFwoHWuLiyPnzkJiIhw+Li2ZJT4nPab8D/Ie8ShMliAIo7lwVAOARnd1FnZnwz0wQtHYQxMgIZ84EAHV19eXLl0+fPv3KlSs7duwYN25cz549x4wZQ5vSisOGYZUqxNOTfP8OmZkAADo6WLs2urkJ21kTwn9OcpVVlw1ffqTDaFK0pUpa4uyb+0aqxLuYGgUm/KTVNDg5OU2bNo1m5RJJTCR79kBoKOFyUUcHevfGnj3lGYePkhJ6esKkSUQ0ZVlHB4cOFVtZwNYWO3cmFy7QKk6wcWMcO7ZUC5Od3r17b9269dChQ1OnTuVtefDgwdhyX4YEEhMldBAIp1UMTZqglZU4h3YAQCsrme1bBBAMY5deecAcFK9wjI2Nb9y40a5dO0tLy/bt21f0chhxccE5c8iuXTTvQEJAVRXy8kpsLCrjUui44OtLAgNBQOXAwy82FgAgPp5s2uTv7y+oZijtq9+gAdasST5+FNeONWvSvlHRwwO+fiUlf7YXYm6O69aValViIB4e9A5Pgn3Cw8m4cVBSLVdMWhocOwaDB/P1Rk2bNv3+/fvv37/19fUVutjKC1m0iIhxwCKhobBoEYomaQh85XIAvhUU5BFSQ1lZh39hw+XynvOTJ08GB5f4TWFtWwsAuFwSGvw9Ly/v8uXLU6ZMPnfhJIfDad7KUU1dTVdXGwDS0jJ8n79JT8/k78jWm2BhYWFhYfnLYAUNLCwsLCyVHRMTk6dPn+7atWvz5s1yq+wJIfxaFe3atXNzcxs0aFCBpHzHly9f8oQUOjo6gwYNGjRokIeHh4+PcAFmaTA0NGzZsqWzs7OLi4uDg4OamlpkZOSRI0d27twpaBHB4XBGjRr16dMnExMTOWaRhqdPn06ZMiUkJESOfV+/ft2nTx9HR8f169eXteri/wUOB758IYmJWK0aWFsDxbpnycNpOxz5kWQWAC/IGZ8Pq78Tj7qs7KYCkChKkEb3IEfpCnUK0gEAIIcL0le0fvjwYceOHXmPI4pyzH4yFnSuGLKzyYED8OYNZGeDujo4OuLUqWVYW7qSkyvBg4UUFGBeHqipAYCTk5OPj8/Pnz8DAgKUlJQaN25ctWpV+acODyfMQsC0NHL/PsonaMjLI2vX0qeNcjjk2TM4fRpHjpRn5IqCokBXl0RFYZF8xMjIaOLEiRMnToyLi7t48eK8efMoitq1a1ebNm2E9+3QAdu3xw8fyNu3QFHYrBk0bEgzhaYm6umRmJgYQ9Mxs/a/qV1YIKBKWuKcm/vGPTqlkZeNixadmTFt0KBBX0QCw3Z2dufPn1dSkln+Rv77jxw6xK+LQQDg8WM4dgwPHgRDQ1lHK6ZePTx5EhYvJiEhhRmu6upYowaMGYOjRjHshx4eJD8fHjwAgUtKoqFBNWmCBw9WyKXFnj17XF1dO3XqVLt2bQBITEysUqVK+S+DCTGaZhk6lDUUBZMnw8qVUNI7rRATExS1hCkogOBgkpaGZmbM5W8E0+75f8oX2BYnZagk9gx8rK2tvby8Bg8e7OPjU7dyO1vgyJFw6hShldTk5YGBAejqQloaqKigiUmzpCQQqJvDvXixuba2qGUCT9/gFxtL/PzgwgX/58+dnJ2dnJxg02spVyX4Jikhg0CEefNg0SJ6kVC1arhsGf2IhoZ4/DjMmMH9/Bn5Z3YlJbS2Rg8PkE93+OQJ99IlTEkh6urYqBGOHy/8VHz/LtU4KSkMjeTHD7h7F/v14/2prKzcsGHDwMDAtm3byrPmP46kJEJnfsmHfPqEaWmgW+J6HG1siIZGWmbm/NTUV7m5cVwulxB9irJWUdmsp2enogKamjzLmcePHwvmnCgrK9WsZQkAURHR2dk5ABAbG6uhoenartODR3dNqhQaFP2M/vXw/vO83GK5j7m5+WC+1xQLCwsLCwvLXwEraGBhYWFh+QNQVlaeN2/e7NmzfX193759GxcXx+FwkpKSrly5kiQueUI8T58+ffr0qdDGTp06ffv27buYexzp6en//ffff//9J9NEhoaGrVu37tChQ8eOHevXry/kamBpablq1aoZM2aMHTv2zp07/O3x8fErV67cs2ePTHNJQ25urpub244dO8T5UvAxMDDo0KHD79+/Hz16JNr57du3Xbp0admyZZcuXWrVqpWXl8flcqtXr96sWTNjcRapLKJwOGTzZrh/n/z8CVlZRFsbq1eHXr1w9uzS5+D+v9FOH6LaYFgWNHtNOAQAYF80dDKC9qWIK7GUM0IKBlk1DepFAbscWSJQT548Ea2tS1W2z5+fH1m6lISFFUfXnj2DGzdwzRoom/LSlR1JAWPU0uKpGfhUr15dMV73mZnCqbGilKxjJT3k8mVx+Y4AANnZcOUKlFrQIPqx4mmMuCE7CCKameHYsWBuTk6epJKcgNZ3gaJgwABq69YSw27ZQqpXh58/BS0TgMuFHz/IrFnQpAkeOCAY26hateqMGTNmzJhx9erVwYMHHz16tGvXrsITIYKDAzo4SDikpk1fcHXHz9oXr1t4BdLL//bO/xbrZ6YCAJib4/DhDYyMnj17Nn/+fH9//5SUFAAwMjJq2bLlli1b9AQLWEgHOXOGbN0qHGPOySF+fjBqFF66BOrqso5ZTM2a6OWFUVHk2TPIyEA7O2jWDCRKLpSUqG3b4PVrcvgwSUjAggIwNMS+fbFv34q6omjQoMHKlSv79u377NkzfX19VVXVPImfnXJGovTEwKBc1sEEDhwIP3+S48chIaFEg6kpzp0LrVsXb8nLI6tWwfPn5NcvyMkhBgZYvTqMG4eDBkk/nURZg/Q2DJVNzcCjTZs269at692796tXrypzMj05fJjpdJCbi4sXo4MDqKuDsTEUeS3waF70I7fQkoG/vVo13n/9YmPJwoWwfz9vu8RXit+BwdIDO3WC+fPJ7t1CNQXQ0hIWL4YmTcSObmGB165Rt2/DzZskMxPV1KBdOxwyBFRUmFdFw+/fZNo08v49ZGbyFkru3YNLl2D+fOzTp7BPdjbJypJqNOYfyxwO+PlBkaABAKytrcPCwv5PBA3E3x9KvruE+fWLvH+P7dqV2GhvH1etWjdf34D8fP62VA4ngsPplZ/vqa8/sF49nnJRKOekVh0rVTVVAAgNKbxRw+Fw8vLy+vYa6Ov3MiMzjcsl/n7vP34ooVmkKKpDhw6l0rCysLCwsLCwVD5YQQMLCwsLyx+DkpJS69atWwvcvDt06FB+fn5ERERqaioA+Pv77969O4gxY4CWzp0737x5k8Ph7N27d9myZdmCxSClRllZ2cbGpkGDBvXr169fv37Dhg1tbW0llmaoUqXK9evXe/Tocf/+ff7Go0ePrl692oihIrLsfP/+fdCgQe/evaNtRcRatWo1atTIwcHBxcWlZcuWysrKAPDx48f58+c/ePBAdJdXr169evVKcIuSklLXrl1nz57dqVMntiaFBDgcMnYsef682CA6I4OEhEB4OHz5gvv2sZoGOaijCR51cNFXAgAEYPQn8ro5mqlJ3I9FAUhfb0LuuhLM6BTF+9IkOO8UExQURFGUdVEyfZWit0otxpLl5U1oKHfuXH4ieCGEkLAwsmAB9d9/UL9+Ba2swsDhw8mtW5CWJrZHnTplNXf16qCnBzniTTyUlICxKDgTz54xR1BIbCxyuWWUbY/79pU465w9C52d6LtyufDiBSQnC8aDccECHDOGO2sW+PkJFz7IyiLPn8OYMXjhAigL33/o27evsbHx0KFDg4ODtZmrsIshYM6yAR+Vc5VUAECZU7Dm3Lqp944Utmlo4MCBYGQEAEZGRsePHyeExMXFIaL8QY7MTDhwgD5jHoB8+gSbN+Py5cxjvHnz5uzZs0+fPg0KCsrJybGwsHB0dGzevHnLli0La5xZWODw4TKvrVkzbNas8lw9TJ8+/cePHx06dJg2bVpwcLBivMeiosjVqxAdDWZm2K8fWFrKP1TPnvDqlVjHFy0tKP/U3m/fuHv3ws+fPEkKDBiAXbrgnDnYqRPZsgWiokh2NmpqQq1a6OYGNWoU75idTYYPJ2/fFhfESU4mycnw77/w+TP++69Mqyir4hFcLmRliToHlDPjx49///79qFGjrl+/Xnl/rTx+zFRZKSsLrl2DXr0AgFc5gm/PwMdPJN7sFxtbXISCwyGhoX5GRs1VVJycnER3p4VZ+oCjRqGrK3fzZvz+nfdGJdbWuGQJSBS7I2KPHtCjh2wvRloaOXYMAgMJIWhkhCNGkGXLyIcPQr3I9++wciWoqmK3bgAA6uqooqKY93dJnVmNGjUiIyMVMvAfAKN9BQAAl0tzkUZRQ+LiBNUMfKI4nEVpaS26d7dABABLgS92JSWlxo4NASAzIysqolAuo6enp6WlBQDr13gucVt44/rNH99LlGpSUlJq167dwYMHZTwwFhYWFhYWlsoOK2hgYWFhYfmzUVFRqVMUunB0dJw6dWpycnJcXFxWVhYAFBQU+Pv7b9myJUK0IHERTZo08fLyUlFRUVFRmT9//ty5cw8ePCiNMEJDQ6NFixaOjo52dnZ2dnYNGjRQVVWV4xCUlZVPnDhha2vLrz2RnZ19+fLlSZMmyTEaLQ8fPhw0aFCKyN0HiqIGDx48fPhwZ2dnA7pENDs7O29v7xs3bqxatert27fMs3A4nFu3bt26dcvOzm7RokXDhg2Tw8b5/wSyZg159ozmZmVuLnnwALZvx3nzKmJdfzyTzeFhMtxLAgBI58CIj+ShI1a6hPu/lzISK0iDiSpAJgBAbB7QGdPTcPHixX4C2XVZRR9Hrcr0vUXc3YXVDHx+/iTLl+OlS+W7okpA48bYtCl59Ii+1dwcRVw3FIaREVpaMlWdMDfHTiKWBlIiMX+9oAByc/lFu8uQnz9JTAzHs5PSP95K/3jTmDT8+kXu3hWOuFMUREYKqxmKIB8+wJ49OGeOaJOzs3O7du327NmzePFiWVeaw4WpERq5SgAAVdISj+ye7hzsW9hmZIT9++M//wj2R8RqJevKywq5dImEh4tt5nKhpNZTpJ07c+bMW7duTZgwYdeuXY0aNdLU1AwPD/f39/fz81u6dGlgYGDjxo1dXFyGDBnSkLbKxh/F5s2b27dvP3v27IMHD5b2cNLTydy55O1bfmF7cvQoNmmCO3aAjo4c4+HgwXDpEhHzemHTpijqGlKWkHXryOXLEB8PvCImAODjA46OeOAA1K+P//0HAOIuZ8g//5RQM/BJTydeXtCkCfbqxTT369cAYgRMioBcvAjnzpFfv6CgoFCQsXQp1K5ddjMys3Xr1rZt2x48eHDKlCkVtQYJSHT6EdOBp2/wE+NfyNM08EwaAACSkoDu+1D++iPm5tSOHVD0Ri27q29y+jQcOEB+/Cj8E4BcuSJWnJSYCFu2QIcOoKoKiGBmBuJvC0iLsjK0aiW4wcLC4sWLF6UdVrEUFJD9++HZM0hOJqqqWKUKjh8PogWeZAfr1yeamsDgdaGjI1p769atW+9+/hS3R3h+/hJ//9MAADB9+vQzZ87ExcUBQKs2TXV1tQEg4H0Q3zbSzs6O90BDXWPHtt0tmztv27YtIiIiJSVFS0vLzMyse/fu69evVxbRULKwsLCwsLD86bB1mllY5GfGjBlDhw59+PAhEb13UJIzZ860bNkymVcJlYWFpYwxNDSsV6+eo6MjL91t5syZoaGhx48f79Kli2jn1q1b379/X9BwmKKoqVOnfvr06fXr15s3bx46dKioJamKisqpU6cSEhIePXq0efPm0aNHOzg4yKdm4FG1atXx48cLbvH29pZ7NCFu3LjRo0cPUTVD69at379/f/bs2V69etGqGfj06tXrzZs3t2/fbtasmTQzfvz4cdSoUfb29j4+PvKv+y8mJwcePhSbepWbCzdvMiVmsYgHAf5rgJZFqfbv0mG/2FtnLH8VFkUW7xHSOexwOJyjR4+OGTOGv4Vfq0Kj8ggaYmPJt28M7eTbN7Fyh78a3LMHmzShcbIxNUU3t1IlbUuceu5csfmmqqrYs6f8+ceSPANQW7s81AwAEB8P6en8v5T+EbkgIUS0DDk5dgyiosSOWVAAjx+La5w3b97Bgwcl/qQSZXM4+ZIJAKClBHfj77UxUoJGjdDBAXv0oM6cwRUrZB1QIsTfX4KRRlISZGaKa92xY0dgYGBQUNCKFStatmyppaWFiDVr1hw8eLCnp+eLFy/i4uJWrlzJ4XC6dOkyc+bMAjECkT8Ib2/vfv36nTp1KofB2kQimZlkyBBy/z4IRmqTkoi3NxkyBDIy5BkTEQ8dwmbNQOgCXk0NW7fGAwfkX63skE2byPHjPDVDMZmZxMeHjBsn4ZowJob4+YmqGQxORBqciDTY/Ulfu6feY8L7RzP19u1cxUmoeRTHwrlcMn06cXcnfn4QGQkxMSQsjNy/zx0+nFScGk9FRWXv3r1r167lVNqLbYmBWMYOaCu/upT/JhF6w5SVb4fskDNnyIYNfDVDITk5NIIe/i5hYeT06cLP0ZgxoKUleRrGPli7tpB40djYODExUfKw5UZ0NOndm2zZQl6+JMHBEBhIHjzgTpnCnTtXQjUNabCzQ0GHGBHQ0hJsbIQ2nj59OlP8yREAPn/+zHtQp06dbt26qaiotGvf0qZeHQCIi034EvSV37q1ZNGroUOH+vn5vXv3zsfH59WrV4GBgZs2bWLVDCwsLCwsLH8lrKCh8nLmzJmmTZuuWrUqNDS0otfy/8iyZcsQkeEi+NevX4cPHz5//vzw4cOZr8u3bt06YsQIX1/fESNGSKxbX84QQhYvXrx27dqKXggLS9miqqo6evTou3fvnjt3rmnTpjx/UXNz87Vr1z569EhcZQcnJ6cFCxacPXs2Jibm8OHD9YtsvRFx1apVI0aM0JLmbojU9O3bV/DPN2/eKGRYPz+/wYMH55bMWVFTU/P09PTx8WnUqJH0Q3Xr1s3X1/fSpUuNGzeWpn9QUJCrq+vKlSsr21dfhUN8fQlD1AeAREVB0T0dFlnRVoIL9qhcdJG78huJq2Rlu/8+pK83If1ospo91NIoDJ98yyYAUFBQkCrGE57HlStXLC0t7e3t+Vv4tSp0FSto4HDI6dNk/Hju4MFk5Eji4SHOrF4UEhAgXDddiKQkIqaQUHmTlESWLCH9+3O7dSP9+nEXLpSw8lKirY1eXjhxItarByYmoKcHNWqgiwt18iT27l2G8wJA27Y4ZQqNpkFDA7t2Rdk9BvjgqFHAKC4EkXzHssLQkBfLofFm4FO9uvCWYAnfAyQxUVzAqWnTplpaWs+ePZNpmZE5sLvoXLqmNtaeNBLPnaNu3cLr13H//jKqxoISL2m4XHHh55ycnI0bNx46dIihuIampmaHDh3Wr1//5cuXsLCwmTNnlma1lQElJaUTJ07ExsaOGDFC7kHIkiXk40f6po8fuW5uco6rp4cXLuDy5diqFdraoq0tOjvjmjV49qxUIU9FERNDLl0CMQXvyJs35PBhhr3J1avCSggAAEgZbZkyWljdJapsIP/9B2WWd0HWriV379JkcsfEkI0bZbvWff2ajBvH7dGDdOxIBgwgmzYxVf+RhIODg6mpqazfOeVHlSrM7UT0G1gA9PREWYR95NAh/mNaYwbeG4ZWEyNOKFNWpKfD/v2SHSyE4HLJ2rWkY0fuP/9g27bQvTuoqzP1V1HB/v1FPQYKMTCAGTOEhFBGRkbM+Uv5+flJSUny1bWUmZwcMnEi+fhR+GSUng7XrpFly0o7PkXB2LGgq0vfqqcHdBqp35JetXQBJeX+/fuGjuhf16YWAKT+Tnt4/xlP8linTp2DBw/SOi2ZmZk1b97cxsaGKpvKXCwsLCwsLCyVAfY0X3k5ceLE27dvV65cKa7eudxER0c7OztLWSfvjyA0NLRZs2aC5efLgW3btuXl5QHA8uXLmQu+TpkyhVee+e7du56engpcQ1xcXPXq1REREVu0aCFH1suIESM2bdq0fPnyffv2KXBhEjl//ryjo+Py5cs/M97FuHjxIu/oWMkFi6IYMmSIv79/RkbG79+/o6Ki3N3dpbFV0NDQmDBhwqdPn3x9fb28vIKCgtzkvnMqHkdHR8ECDREREVkMRo7SUVBQMGbMGKEvh9q1a798+XL+/Ply/NpHxP79+79//z4wMHDfvn1z584dPnz42LFjx40bV6tWLdH+XC531apVgwYNKv2x/FV8+yYh2S47m/xfZl0rClstWFGz8IZsLhfcvlaWrLK/G2YJgmJFD6LU0Sx8EBQdP2DAAD09PUtLy9q1a1+7do22/549e2bPni24JaVI0GCgorhlhYeT3r3J8uXE2xtevSJPn5K9e0nPnuTKFal2lyY5m64acTlDbt4kvXuT06eJvz98+kTevIFz50ifPuTy5TKcVU0NV6zAe/eoO3eoGzeohw/x5EnRjMCyAKdOpQ4fxjZtoEYNMDaG6tXR0RFXrcI9e2hMI6THxgZbtRI7goUFlj4IISWWllgULeBpGoRNGqpUKaxHLojESD8hDH1Gjhx57tw56df4JRMmfSY8Y5WmujCeKbqnUCS9x1BPT1yY5+rVq/b29vXq1ZNmHl1d3YsXLz58+PDWrVsyL7KSoaSk9PjxYx8fn5/i/caZyMggzDLfN2/kNGkAAIrCsWPx/Hn09kZvbzx7FocNK9UHWXbI4cMQEyO2uaAAmG3bGP3zU0ZbpkxnFPeIWLgpjJQUcueO2JPUr19k3TqpxiGELFnCnTCBPHgAgYEkJIS8fk327CG9e8PXr3KvrmvXrg8ePJB79zIFx40TGy0GABMTaupUpv3r1cMTJ7B5cxDwIGTi/HnaL2dx4gZBBQOvT7lpGsjJk8LeDFKSl0fCwsDLi/TvT82fj5Mng5UV/SddTQ07dsS1a/HwYbSzEzbDMDfHBQtQoGAZj9zcXBWVwstHQsi3b9+uX7++ZcuWqVOnduzY0crKSkdHx8bGxtjYuG/fvmFhYfIcgtSQrVvJly/0bQUF5N49kO85FACHD8eRI0HExhIMDXHMGBwwQHQXdWYRCYCamhr/sffDu2oaygCQnZX78UOosZGJvb39qFGjnj9/7urqyuuTlpa2bNmybt26ubi49OzZc/v27fmV4JKYhYWFhYWFpUxhLZgqKbGxsbwfV3p6ekI5u6UkLS2tU6dOwcHBbdu2PXDgwOjRowVbExMTTUxM5Bh2yJAhgnegMjIydKSoZNmhQ4cHDx6gvPcLdu3aNXPmzMTExLZt28bFxXXt2pVnNsCLCA4cOPCSFDaGr169atGihaxTp6SkHDhwAABq1qw5efJk5s5aWlonT55s1aoVh8NZvnx5jx496isiYaigoGDw4MExRfc+srKy8vPzJf5IEMLR0fHs2bMAMHPmTCMjo8GDB/ObZs6cuWfPHrmXN2DAgIsXL4prPXfu3Lt37969e1e3bl2FPBssLDKhqakpuZMIiNi8efPmzZsrfD08NDU1q1Sp8uvXL96fXC43PDy8lB+QY8eOhYSECG5xdna+du2aoaFhaYYFADs7O371Sh5cLvf69euenp7Pnz8X6nz58uXY2NibN28yF7b4P8LCAiiKKfajpoaSvMdZmJlhAUd+QkQOAMClBFiUCbblmGzJIgiZa8tTM5SppqFOkRP/44XDp7g0iY+P19LSev78+dChQwsKCgaUvLUaFRUVFBTUu2Qq/+/8wtvx+soKCmWlpJDx44lIuIWEh8OaNaCrix06MA+AdnbEwIAp2qSnh9JZ5pQhb96QVauAV5BbABIVBevWYdWq0Lp1Gc6OKLFSQ5ng6IhnzmBBASQng66uhFxPqcHt2yE5mbx+LSx6MzfHlStpTBHKCETo0QPCwgQjkUr/ePMNG9DBgabyOqMBNQCgvj4oifU/GTp0qJOT086dOyXaRPukwM4o8iAJeJ9YBNhQV/74c1xc3N69e4OCgggh9evXnzFjBm3qJx8cPpycPctQ6oXY24tbjJeX18iRI6Vfm7a29t69e6dPn96xY0fBSI84kpOTf//+nZ6eXlBQYGxsXL169crjuW1gYODq6urj4zNs2DBZ9yVv3zLF+wEgJob4+2NRlOvPQ2JwkdnwRuJ3oIZGasNEMDGhjTobnIiUsLtAYFumuDW5epW5KBL58QNzciR+fxIPD3LxIpR0mwMul3z5AlOn4uXL0obtS+Lo6HhIwJmgctG2LXboQG7coNE1qqtjv35Qt66EEWrXxosX8etX7ogRUPTrUhwkMhI/fgR7exB4iZlfdL3HhFbuUCb8/EkuXybfv2O1avD+fSkHI8HBMH06Xr2K06aRO3fA25t8/Ah5ecDhgKoqVqsG/frh2LGACDVr4vXrcOIEPHkCGRmgogJ16+KcOSByyzQyMrJPnz6mpqbTp0//+PFjQECAoaFhgwYNbGxsGjVq1L9//zp16lhaWiorK2dnZ+/fv79169ZeXl7t2rUr5bGIxdeX6WdmfDw5ehRXry7lJOjmhs7OZM8eiI4meXmopgYWFjhrFrRsSdvfxcXl2rVrDMaNlkW2Ivn5+fcf3AIA8+qWSxasUFNTz8/P5+tFeFy7dm3x4sWCNzru3r177NixEydOyORAycLCwsLCwvJnwTo0VFJOnz7Nq+c3aNAgWUPUzOjq6vKC1jk5OWPGjFmwYMGf7gRubGy8ceNGVVVVQsiGDRs6dOgQFxcnxzi2traIuGDBAmk6b9iwIS0tDQA8PDykSe9u1qzZ3LlzlZWV582bR5vELCuEkPHjx/OK0/NyrD9+/Dh48GBZy0D+888/M2bMAAAulztq1KjyyVFIS0u7c+cOAGhpaQ2g026zsPzfwvN94RMQEFCa0QICAoS+05ycnO7evVt6NQMtFEX17dv32bNnz58/b9WqlVDry5cvW7du/UvSDbX/E7BVK+a4FFavDuy9mNKhjLDDpuhOK4H1P1iThrJCmgoRMtWPIHNtZa03AQC1NAEBuJHBmRGhaz028EoCOTs7X79+ffr06dElYyr379/v0qWL0CUc36FBX0EODdwVK0TVDIUkJMCmTRKcWgDA0hIZrxuxVi2oXVveBSoGsm6dqJqhkPh4snFj+S6nfFFWhipVFKVmAABQV8czZ3D+fLS3BzMzMDHBWrWwSxfq/Hns3Flhs0gBzp6NLi68zFS+joHn04ANG+K2bTS7jBvHFFhFBEZJqKWlpZWV1ePHjxn6BKRD7w+k1wfiXaRmoBAWWYGT+ExmZv7999/mzZuvXr360qVLly9fXrt2bfPmzZcuXcq0j7Ex9ukj7kXH2rUp8UYavr6+Li4uMq2wU6dOdnZ2W7ZsEdchMzPzzJkz/fv3NzY2rlWrVqdOnUaPHj1lypS2bdvq6uo2bNhw8uTJZZ0NLCXa2tpyGAoCACQkSPD/4HKhUlWvlxUxpVik7IC9etHkSQt2MDXlhWBTXVHwn8zrlBWJFSXS0iTG2iEhgVy/LqxmKIKEhnLltXKsVatWBKO5RcWC27bh4MHCtSfMzHDCBFy+XNxePB9WJyenwr/r1gWB75zm1aoBgJ/oKTs7m3e5IqpmEEX0zVOGb6fsbDJ9OrdXL7JpE1y8SHbvJq9fl35UEhRErlwBbW0cNAgPHqRevaJevKBu3qQePMDr13HcuGLnBmVlHD8eT5zAy5fx/Hlcu1ZUzQAA06dPnzNnjpubW7169VavXh0REREeHn7r1q2tW7dOnz69c+fOtWrV4snLNDQ05s2bd/bs2WHDhmVI7StDvLzIkCHExYU4O5MePciyZUyeNIQQiUVkFGUE2KYNnjuHz59T3t747BmeOSNOzQAAkydPtrUVe3lvaGjIv3EREfk9OycbAHp07aOmpg4AQmqGp0+fzpgxQyhtg8PhBAQEDBw4MIqxsCMLCwsLCwvLH01lEeyzCFJQULB7927e48OHDx9mrJgoDe3atXvy5An/z1WrVpmZmU2fPp3L5Xp6en7//v3UqVNC+cqjR4/u1auXNINPnz49QSRjQF1dnUHtfvjwYT8/PwCwsbEBANqekZGRa9asAYD27duLS+PgB8zGjBlTu3btfv36JSYmPn361NHRke/NUKNGjWV0N5VCQkIYbgwxExMTs2vXLt4ChgwZItj04MGDTp3E15oF2LBhw4YNG2ibatSoER4eLuUa5s+ff/LkSQAwNDS8e/fu1KlT3717d/fu3ZkzZ8paPGLHjh1RUVHXr1/Py8vr37//06dPHRwcAMDV1VVcTk9wcPC9e/cAoH379kIp2nwai88XvHr1am5uLgAMGDBAqzyrk7Kw/GkUSGM2LoZ379517txZsIQ8Iu7atascPnStW7d+9uzZmjVrVq1aRQTuwH758qVmzZp37typUaNGSEhIw4YNLSwsynoxlRRtbWjRAqKj6e9QKylB+/bCBqcssuNqCPbaEJABAHAzERLywESyBJFFZvgGDBK7lekyNCioqgqRgT5Kjh3jC5Qsij5ATZo0mTZt2rx58y5cuMDv7Ovr21rENuB3US66gUI+fPn5EBjI0E6+f8eXL6FNG+Zh0M2NzJgBtGrdKlVw0aLSrFEBREczmz+T79/x61fJuaTlTHQ0OXECIiOJmhq6umKPHqCiwEIjpUNZGWfPhtmzMTsbMjPByKic3e8LQcTDh2HdOrh/n0RFcTw78dQMSv94k4nmQFtuz8ICu3YlZ87QOsyjrS1KEo6PGjXq6NGjtD+monJg9XdyMR64RadNJYQexrDQChsxlf5jYuHChXv37hUqiRUZGbl9+/asrKzt27cL9Q8NDf327ZuBgUHjOXPUfv8mt26VqOOOiNbWuHMniDGjKigoSEpKqi67zcaOHTucnJzatWvn7OzM35iVlXX79u1t27YFBAS4uLgMGTJkz549pqamgjvm5uYGBwffvHmzdevWT548kbLURdkRFhY2YsQIOXbEOnWIhgYw1J5XV8eKlnaVCjMzCR2Ytch166KdHXn2jL5VTQ3oLD9F0+5TRluCdIYNEtF7TFJb5IDEHx0qKqChwdyFnDoFjJVKUF79t6mpaQyz80fFoqSEGzfi16/kv/9IbCwgopUVTpwo9G7x9/d3cnJycnISKinL30K5uXEfP4bY2OYi3jPF+gaKoo3TAwAQktowUe+TsdDm8hDE5OeTESPImzclfi4ppKZAXh7cuQOCqTXq6mBuLt9gISEh79+/v3z5sjSZTjzat2/v5OR0/fr14cOHS+haUEAmTeK+eIGCX4CBgfDqFe7cCQ0a0OyCKPmyQeHXFVK4pKirq2/fvn3cuHGitYe0tLSGDx/eoci3LPpnoSKhphWNqJcQsnDhQnEFjL5+/Tpjxozr16/LsHgWFhYWFhaWPwf2Xnll5Ny5c9IHtuVjypQphoaGI0eOzMvLu3LliouLy61btwSLTdjZ2Q0cOFCaoWgtDZSVlSdOnEjb/+7du7xfVo0bN+ZJCmh78gtYDBkyRNxQgjg7O7948aJz5868qvP8SLyxsTHt7k+ePJFb0LBq1ars7GxE3EaXnFTWEEJmz57Nk7yoq6vfuHHDycnpzp07rVu3DgsL279/v6WlpZubm/QDKikpnT592snJKTg4OD09vUePHq9evapRo8aAAQPE2SecOnWKJ2gYNGjQVObyjXScOXOG92DcuHGy7svC8ncj5Cfs6Ogo3zjh4eEdO3ZMKelSPnLkyLKrlyEERVH//vtv/fr1R48eLZiNl5ub27FjR0IIIYSiqPHjx2/cuJHnGJGTk3Pz5s2AgAAdHZ1+/frVrWzRL0VDrV9Pvn8n794JaxqUlLBlS3R3r6B1/W2418LBgQQAOASO/4IFEgzRWeSkrMUKUmKpAeERX5Rq2UXkgIVA+vSSJUsaNmx4//79zkU57kFBQWPHjhXaPbVIQqankF9IkZESMoZzcoiPD0oSNEDz5rhsGWzaRIQSzszN8Z9/QCDAWSGQT58gKYmpR2oqCQjAyvOVXlDAXbIEHj+G+HjeBnLtGuzZg8uWQdmZP0vPu3fc06cxPp6oqqKNDU6cWDFqBh4URekMIt4L4dkz+PqVaxZMhdsCAB6OFveRx9WrSWYmeHuDgJ4SKArr1cMDB0BSwa+RI0euWLEiMTHR2Lg4eJbFAY9wcjAacopS9JURRpnCHEusKSESykRQUNCpU6eE1Aw8srOzz549O3bsWL4++9ixY7t27frx40dKSoqqqqqFhYWzs/O+nTvVT5yAX78gPx/09KBpU5w7l+EYs7Ky1NXVedZ6MmFhYXHq1Kn+/fu7ubnVr1//+/fvDx8+9Pb2btGixdChQ0+fPm1lZUW7o5qamr29vb29vbGx8aRJk0QrgpUnqampgYGBcpR6BACws0MLCxIaKq4dLS15bvl/KDhuHLlzR+wpQ0lJYuEe3LkThg4lJfOVAQBUVbFjR5w0SXAbc9kIIVlDar04wfoyomUIigPbBQVk82Z48oQkJBh4vuW2b48GBqCqCiX950os28REcr0M8a87D/L7N2ZmShZPiGBoaJiWlsbhcJTEl8KpeOrWRQ8PmU4DPIkDCPo0APBfRBp7BgAwM0NHRwBIdUXeK6v3mKQ2/s1dtQoDA8nv3ymIBlveyHsMckLWriVv30r2L5GP9HRFjXT79u2+fftKr2bg0alTJx8fH4mCBu7ChfD4MYoYepHQUJg9G69cAV0ahyI0MSHMt5Tr1JFptYqiU6dO586dmzt3bnBwcGZmJgBQFFWnTp1x48YtWbKE3y36ZyQAaGhoGhoKK2kA4N27dyGi33UCfPz4MT09XZoiyCwsLCwsLCx/HKygodJBCNlYZM26bNmyGpJqkUqDUK4Gj0GDBunq6vbv3z8rK0tbW1ubNs9G0fz48WPEiBFcLtfIyOjKlSsa4vX4fKN16e96WFtbv3z5cvjw4Vu3bm3SpIkClkvHu3fveJ4Z48aNa9asmbhuW7ZskT4SuXr1amZ7VT55eXmTJk06ceIEAGhqal65coVnU1GlSpUHDx506NDh27dvS5cujY+P9/T0lP5+mba29uXLl5s1a5aRkWFra6tL96NIUYSFhd2/fx8A6tWrJ6vnKgvL3016erpgxRxEFHeHWhzZ2dm+vr5+fn6rV6/OLpnHVq9ePZ61THkyaNAgY2PjXr168W5Y8ODXOeJyuYcPH75z546bm9u7d+8uX778uyjTcenSpTNnztywYYNiiy5VLtT/x955x1P9/XH8fa69VxTJDIXSUimUhnZp71SUaGqPbzstWlpKRUsaSoVQZmUUDTTQIBkZZe97z++PD7frblyt3+f58Me953M+55zr3s865/V+vcWRry/etAliYyE3F2g0oFBAXR1ZWqLdu0l7BkExXBGURKCoDgDgUg5eq/n7lgZJ2h5NcaDlZwl1t8isBsZ1fnFx8ZMnTy5evDg+Pr59+/alpaVv375ltZgqbZwuFoyggUbjPQvPnw0PsrGBgQPxwYMoPR1XVyMxMdy5M2X9et7rQL8AISFAiMcn/XNOaBhje3uIjGyS7INKxe/f4zVrKIcO/U5NQ1UVXr4cx8VBSQnx38ShofjuXWRnhxYu/MVjaeK5Ii6Ohg+H4cMBADdu4phohkKhHDkCjx/j8+dxfj6qrQUFBTAzQ8uX8+OBIS8vP2nSpNOnT29tNFSnYpiRjKMY9Jlj28F2XaTPQxrBm7179+ZxSpUCkJ+fv2/fvuvXrwPA+vXrPT096bcotbW1Hz9+/Pjx45s3bx49eiTHR1gqQX19PSf3O54MGzYsLCzsyJEjhM3V+PHjz5w5o6SkxOfuixYtOnHiBKOo69cTEBAwePDgFvqECQnB1Klw+DB7kwZJSZgyBf7kNWme6Omh4cPxjRts8xAhQ0O0YgWPFtq1QzduwOrVODm5Qa0lJIQ0NGDkSMQQ6sCqQuAkbiBkDcjSEq5eZVuBOUC/qgrPnYufPyeSgxC7469fuR34FAqYm/PWbPGc06BQWvbtUygUGRmZ4uJijodSVha+fBmysrCEBBo2DFlb/0GXMwZYTRqYE08AAIuUgTH9BOrVi9V3B0+aBB8+0H8fP+ZpNMhcvn5tsZlBM6BSITqaR64ZFpCWFu7dG6Wnw/v3mLOSBgCgaRRBa3j27Nno0aObu1ePHj2ucji4fpKeDhERnNKT4bQ02LcP7dvHZtuwYfDyJcebzI4dkZ1ds0YrQMzNzZ89e/bkyZMHDx5UVVWZmpra2NgwXRrepb4FAC0NbcTu/BAeHk7k/+VEbm7uu3fvuMzWkpCQkJCQkPy9/Im34//n+Pn5paSkAICpqSmRc6HtGDFiRHBwsIuLy61bt5i0BevWrVu3bl3ru8jMzJw1a9bu3buHDBlSVVU1efLk79+/CwkJ+fr6cl+oIwQN0tLSRmxd1DigpqbGmFyDEV9fXyJ1xbt377hkbuMOxphI1aGgoHCAa0pgExMT/lfrPTw8+KlWWFg4adKkx48fA4CMjExAQIClpSV9q6am5uPHj4cNG/b27dujR49mZWVduXKF/7XArl27enp6Pnz40MPDg0hQV1dXd+zYsbi4uFu3bvHZCLHXiBEj7O3tOYnNT5w4QVjQOzo6vn//nk/v061bt27lnCoSAFxdXdmahZCQ/EXExMRQGSYsdHR0JHnFMtIpKyvbvn372bNnGaUDdAwMDEJDQ/mfcxcgVlZW4eHhAwYMoHKYi8nOzl62bBlTIZVKPXbsWFhY2LFjx4YMGdL2w/xNiItTjhyB0lIcFQVZWaCtjSwtWxBhRsIFCoL5anAoEwDgSzWZdaIVVFfj588hOxtpa0OvXn+QPz8DmuKAi3Ipih2+VGGAJnOgI0aMcHBw6N27t4mJybdv3+bOncsq3yxrnPiVEcgTkro6KCpyCwEUEoI+ffhtTVmZ4uoKjZ/qzxHmoO7dsbIy3e2ADYqKqM10xs0FX7yInzxhvzbw7RvevRuZmUEzgywFA42GFyzAMTHM0pAvX/ChQ0ChIBZDkTaCKX0Mq2SBKOEha7CwQBYWLfuVrl+/3tzc3NHRkTBp2Pv5p5rBVBZ2d0ZmArqX+fKFh6/+169fAeD+/fvnzp0rZkwt0UhCQsKcOXPu37/PZ4+SkpJsb9IAAFJTcWws0GioVy8wMWG7xNutW7cLFy7w2RcTFApl9erVJ06c+I2ChpCQkDFjxrR4d7RkCf7wAQICgOl/KCkJY8ciR8fWju93g/btg8pKHB7e5KohLIwMDZGnJ1+Lr4qKyNsbffuGw8Lg+3fQ10eWliAuDo2qhRIrxJomoKR3GZ4yRX5TCJsh6eigQ4f4HD92dsbPnrERt9XVgZAQe6FGz56IISabIz16wP37XGRzSFERWiqAbteuXVFRERtBQ10dbe1aePwYGpOrYn9/0NNDu3bBr7K7a0JMDPb3h+JiLCtLsbHhZM7ElHiiSRKK8nI8ZQp+84Z4x5h+AhkbI3ZTW/LbwglhChPY0RH5+wtYQvTjB754Ed68ASoV1NXR/PlQX485a87Ygjp3RseOoe7dAQDb2UFoKLfaxsatGS8jiYmJ3Keq2KKtrZ3F5LzFAr54kYcJ1qtXbIvR4sXw6BFumoWkAUlJNG0aqKjwOc62gEKhWFpaWlpafvjwITAwcP/+/b179x4xYgQxKZ31NTM/Pw8AjIy6s929jlfaEYwxp5kHEhISEhISkr8dUtDwZ1FVVUVflN25c+cv6NHCwiI4OLiNGqfRaBMmTHj9+vXIkSM9PDyio6NfvnwJAPv37x82bBj3fQlBQ58+ff4oA8AzZ87Ex8cDwL59++hWqGVlZaNHj+7bt69AJCCciImJmTFjBvHM06lTp3v37tFNUOmoqqpGR0dPnDjx8ePHfn5+ubm5fn5+HVhyJXJixowZM2bMoL/dtm3b/v37AeDy5ctz587ls5ETJ05EREREREQEBwcTThKMlJeXe3t7A4CQkJCtre0fnbSShOSX8/DhQ8a3jJmSAwMDT548mZ+fX1dX165duxEjRqxevZoe5/f8+fMZM2Z8+vSJbbMyMjLh4eFqPLPzthl9+/YNDg6eNGlSWTO9PVNSUoYOHbpkyZKTJ0+2wKL5r0FWFo0b97sH8S8zqh06lIkBAAMkl8MQrnmoSdhQV4e3bsVPnsDXr0ClYhER1KkTWFujTZt4x03+WjQkEP6RhxQ7ZFSz2bpp0yYLC4sLFy4sWrRowoQJrBUqGyc/JQTysSQkUOfOODOT03ako4N43Q//BbRvjzp3xpwFDahzZ9BgsyLye7h7F2pqOG3EHz7A3bto6tRfOaKGrr28mNOE0yktxefOIRsbkJdv0zHwlDIwbaXX5yhraBH6+vq2traOjo43btyIL0WHG1UHazRhq44g02/U8/JHIZZM3NzcmBJ4MRIbG/v+/Xs+tfJEvonKysomctUXL/DOnfjDBygtBQAsJYW0tcHZGQlaeTB9+vQ1a9bk5uay9W7kSW1tLY1Ga41vVlxc3EZ+Vq85Q3Fzw717w7VrODsbKitBUhKpqcHMmYhnEvq/AiEhdOIEiojAFy/iggJUWwtKSjBoEFq0qHmuAO3bs/5DWHUMP5GVRdeuFS+diV+/BgCFS19+zNMAcXFkZITc3YHPmYRPn3BsLEfNAZWKpKVxVdVPWYOcHOrbF7m78yMgQzNmwOXL+PNn9pspFJ75OLigoqJSUFCgr6/fpJRGwwsWQHR0k09UV4ffvsXLllFOnPilmoa8PLxsGU5Ohsb8OLR795CRETp+nNEmgTHNxHO2y9jS0uj6dVi5Er940a9RHxNfW4uGDkXu7kz2DMWJh/Dx4wreGUxtNBhviIiAry+aPVtQHxGfO4e9vYHhfgkHBkL37uwdWRhRV0ciIphGQ7KyYGKCNm6ERvk+WrkSJyTA9+9s90Pa2qj5iVPZkpubW1RU1IKIKSEhId6L7rm53LfjkhJEpbIRlwgLo4sXwcEBJyYCY2al9u3RtGlo9ermjlbgZGRkLFy4MCkpqaioCACEhYV1dHRmzZq1ffv2JzGRAEChUEx7szfrHTBggKSkJNuMUQQqKirMBzUJCQkJCQnJvwIpaPizOHDgQGZmJgBYWFjo6emx9ddqFunp6Z2bZkeLiIjYu3evt7d3x44duey4ZMmS6dOn89PFjBkzGD3SGaFQKL6+vkOHDs3JybFr9DSbPn06ayS9ubn506dPWVuIjIxk+08wMDB4/75hEm316tWysrI7duzgZ7St4ePHj4RkwcLCYvHixURhTU2NjY3NkydPnjx5EhQUdPToUYH3S6VSDxw4sH37dmLebcCAAbdv327PwWRYSUkpLCzMycnp3LlzMTExRkZGx44dmzNnTgv6dXZ29vDwKC4udnZ2HjlypLKyMs9dCgsLd+3aRbxm+/u5ePFiSUkJAAgLC8vKytbU1GzYsIFLg6mpqf7+/gBgYWFBJNfgRL/fEipBQiJQgoKCGN8SzgT19fWzZs0KCQlhdFaMjo6+deuWv7+/mpqap6fn8uXLazis0CCEvL29f6OagWDYsGF5eXnbtm07ceIEMVQKhULjz0TUw8OjS5cuK1eubOMxkvyzGDJ4XmRzXMok4UBtLZ49G8fH/5zWr6vDnz7BuXPw4QM6f/6P0jToSgDtex5S7JDKIQra3NzcnENcIwDUNX5EUfpnwhjS0vC3b6hdOzAwaG48Itq5E9LTMdtAcFlZsLUVoOPxbwTt3o1tbeHrVzbb1NTQ9u2/fEQcqK/HHJ5ZGqBSISoKfoegAQIDuSgtIDMTe3ujVat+zVj4lCYwWjWAQGUNu3fvHjx48MaNGyUW76NhBABWivCftiDVDAAgz0sgoqCgUFFRkclZkwQARUVF3t7ehAScHyQkJKqrq38KGsLCaJs2NVmyqqjAKSmwYQPk5iJbWz6b5QdJScmJEyf6+vo6Ozvzv1dNTc2OHTvCwsLy8/MxxoqKigMGDNi/f39zc5PX1tZmZWXp6ek1c9TMoJkzYeZMVFQERUWgpAR8J934a7CyQlZc1Adtg5IS8vVFL17g69cBQOHSlxKRp5w8ANiCr17ltHLcUKFdO+TsDOHhuK4OKSmh2bOBfxtOGRlYuBBcXYGdyTwyNkatsGns2LEja5Q8PnMGP33KXp+Rl4e3b0cBAb8o98T373j2bJyW1qSwqgonJMDcuejGDWCYomHUNACTPQOBnFzfN2/oNx7PZsxAEyeCjg5TrRIrhE8/AxqNrT0DAEBdHYSEgIAEDdjDAx8/zvzl5udDRAQnb48GKBS0aRMaP5798dK9O5o2DV++zOzpAgDt2sGaNSCgLKv+/v4jR45sgfL++/fvPC9DvG87hYQ43ofLyCAfHwgNhVu34Pt3LCoKHTtSli0DQSQ1biXp6emjR4/+8OEDvaS+vj4tLe3AgQMZGZ9lFEUBwLBrN0UF9md4YracnqSYFX19ff5TMpGQkJCQkJD8XZCChj+Iz58/Hzx4EACEhIROnDjRFl2kpaVNnjz5x48fPXv29PHx4WKToKury2fGBO6BGl26dHn8+LGVlRXh6qmurt5iq0y2HDp06MiRIwBQUFBw/PjxtgvhpVKpc+fOLS8vFxcX9/DwqK6urq2tra2tdXJyCg8PBwAhIaHz588PGDAA88yXzIKvr6+vry/bTSkpKQsWLEhISAAAhJCzs/O+fftEuYYyiIiIeHp69u3bd9WqVd+/f587d+7169fPnDnT3BVNFRWVnTt3rly5sqioyNnZ+cqVKzx32bp1K+HIOnXqVFZP0erq6n1NM/wpKytznwEklmwBwNra+r///mvW+ElI/i7evHnz7t07+lsKhTJy5EgAsLe3v337NlMAR319/fPnzydMmLBy5UoHBwdOp5127dp5e3u3xuBXgEhKSrq5uf3333+vX79WUFBQVFScNWsWkUOHjrS0tLW1dVBQUHV1k/DqI0eOrFixomUiv5KSEn9//4KCAhMTk6FDh/7LTg8kHJASAiEEVAwA8J2HRykJM7QtW4CtiXR9PY6KAjc3tH797xgXe1Sri5CIGBKTfF8B9RiEW7oohAEAY3zyJNy9i79+hfJyLCWFOnaEESPQ2rXN0HBoaqKDB2HzZszkoKOsjGbPFuxq5e9EX59y+DDesgV/+PDzp4IQ0tFBu3ZBd/aOwb+B6mqO+aTp8PIxbhMw5mJx0UCjT7jAYTRmYC9HqK6GDx+guhq0tVnXjxllDYIyaRAXFw8ICLCxsfkYNZw6Z5eQ0YDZHRAFAQDU1NSIioq2XvQPADY2NuHh4bUckqyLioqOGTOmoKCAY5KIRr6ylfKwo66urrKyUpoeCV1ejnfvZh+AW1iIT51CQ4cKNlH9xIkTDx8+zL+goaCgYMyYMYmJiXQF6pcvX169ekV4ATZLnZCdnd2+fXsRQeUq+ielDL+dXr3kS3pCg51DM9QMAAA8UwNUVCBLS5g0qWWHLpo/H6qrsbc3ZGf/LBUXRyYm6MyZ1kgD9fX13759y1waFMTlYoHT0uDhQzRqVIs75R+8fj2zmoG+6cMHWLcOeXszFhIiBkZZA1vYWzgwwk470gQurnslJZCdDaKioKXFW/ZRUIAvXmTfHZXKJc8IAECnTmjoUC7b0ZYt0K4d+PjgjAwgTmKiokhXF9atQ8OH8xgYf9BotFOnThETks0lPz9fhWfeBxMTePCAy3akosI2RdHPCtbWYG0Nf1KqMoyxra0to5qBTlVVVVLKy16m3QDAypLjZLWQkNCGDRtWrFhRWFjIulVDQ6Nl3wgJCQkJCQnJXwEpaPhToFKpc+bMqaqqAgBHR8fu3btXVFTcvHmzlc0yWUpKSEhoaWn9+PGjoKBgxIgRLi4urTR+5AcdHZ1Hjx6Zm5vn5+d//frV09OTU6CtkZERz/GcPn06JiaG/tbe3t7X1zchIeHUqVOFhYVXrlwR2ERJU96+fRsbGwsA1dXVRuziCXbs2MHdQqC5lJWV7dy5093dnfA77dChw8WLF/nPe7po0aJBgwbNnj07ISEhICDAyMhoy5Ytjo6OUs3Jzu7k5OTh4fHu3burV68SDXKp/OTJk7NnzwKAnJzcsWPHWCucPHkym3EOgoSEhAEvLy/Gt/3791dRUUlOTg4KCuJkR/ny5ctFixYxqRmkpaXHjx/fu3fvXr16mZubC/+a+CG+kZeXp59JwsPDT5w4cfPmzfLy8gEDBowePXrIkCFSUlLJycn29vbPnj2j75WZmXnnzp1JkyY1t7vExMRx48blNq4WmJqaenl5sT2Hk/zDYPg5Iyr2B6Wx+hsoL4enT4GTmUpdHQQHw5o1As6j3AoKMtLF1TsDQBUN3leAsTTPPZog0jjdW0/D2MkJP3z4M2i+ogKnpcGnT5CSgry8mvGRBw5E9++DqyskJ0NZGYiLg7o6cnaG5rsT/9GYmaHAQDh9GhIToaICpKSgRw/k5ATNue1sc6SlkbQ0D91xi9z4uVFVBYRFh4YGSEiwr0Oj8Vi2Ieq0DfTkEWzkCMXFePNmnJQE+flQVwdKSkhLC23aBL17szbSrE6fFsPzUpATBj1JGCAHFJaVlnbt2kVGRvbZ4Znvao8rSv/rpLa1qiwzM5NCodTX1/fq1WvMmDEzZ87U1dVtVr+MLFq06OLFi8TzHSs9e/ZcunRpZWWlBKdvrRFOtnmsxMfHGxkZ0YXp2MODWerESE4Ozc2NIlDzv8GDB8+cObOqqornhwIAjPHkyZPZLnwmJydPmzYtLi5OjO+F5KqqqmY9hJL8ZfD8RYmKMiU1aC5oyRI0YQI+eRJnZKCaGpCXh3Hj0Lhx3FdzeTJs2LDly5fv3Lnzp0yqspKHwqyuDj96xE3QUF+Pr1+HiAhcXY3ExWHoUDR1akscHUpKcEoKl+34zRtEWJU0hVHWwHYTb3imAmFb4cULfOAAzsiA4mIQFkYqKmBqirZvb7gTwBhfvQpBQfj7d6BQkJISTJ8OL16wt3cioNFARIS90FBEBI0cyfMeAzk4wNy58OABPH8OYmJgYYEGDxagu8bJkyfl5OR4ptNlS1lZmVxjggxOoLlzsa8vZGSw3ywqCqNHt6Dr1oAxTk1N/fbtW4cOHQwMDFrQQnh4OBdzBS2dTgCgpNjO2MiESyMzZ87Mzc09fPgw0wSjrq7ukSNHuv85UloSEhISEhISQfNnrXP8P7Njxw5inV5DQ2PPnj0AICUlNWXKFMH20qlTpydPnsyePdvf359Go23atOnly5deXl5NEnkCAMC6deuI9AoCQU9PLyQkxMrKSkFBgcvtfocOHRiTI2zbtu3Tp0/GxsaMKofg4GBGQYOcnFxoaKiVldXr169v3LhRWVl569Yt/udW+MfY2FhFRSWfw8Pt0KFDN2/eTH/bp0+fxMTEZrV/8+ZN+tddX1/v5eW1bdu2vMZYB3l5+by8vBEjRrRg5CYmJu/evSsuLl63bt3+/ftXrVq1fPlyOTk5Nzc31q/Y1dWVMSGIsLCwq6vr2LFjAWDFihUvXrwQ4jCDX1lZuWDBAiJ8x9XVlTU5a1lZGf92rCQk/29UVVUxCRpmzZoFAO7u7gUFBZz2olKpTFoHU1PT69eva2trt9E4BYuwsPCqVatWsXhod+vWLS4ubvjw4WFhYfRCOzs7NTW1/v3Zp9Jky7Nnz0aOHMmY+prwYj116tT8+fNbNXSSv4qcGqCvBKrxTtZM8hMcHQ1clYg4Oxu9ewfGxr9sSNyJi4vr1L0PcfOUWNpsQYNE4z1OxcUrTdQMdOrrcXQ07NnDPY1CdHT0/v373717p66ufvjwYVNTU7R7d/OG8jciIfEnZGXmgb4+pKdz3EoYoQuK3Fy8dSt+/x6Kihoa79IF7d7NRjMhJIRkZX+10oIB9nKE7Gw8b16T4OBv3/C3b3jJErRhA2rRU2o1DW5+A4+vOKX8Z6GaGMzoAKOUUE/ZRlFRZCS+dEmooEBt2t7P3ktouZ/XdSgaqCqtpaUlISFRVVUVHx9/+/btgQMHamlpzZo1a9q0aR06dGjuYCgUip+f37hx416+fMmYA4tCofTo0cPPz09ISEhGRkZdXZ3VkZ6OnJwc/6n9Ll682ESa+eoVdyEL4iJ3aBHS0tKGhoYJCQkWFhY8KxMxA5y2JicnHzhwYNu2bXx2LSUlVV5ezrseyW+lxKgAe3jQLmeg+nrcvj1lwQIwNORrz1Gj4M4d4OB3AgCoQwfg6uvJF6qqaM8ewQaaW1paioqK+vr6zpw5s6GospKnlw9q6iTXhJQUvGYNTk0lciVgAAgLg4sX0ZEj0LVrs8aGX75k7+BCJy8PP3+ORo5ku5Ff7QJbOnaEly+5VWB52MTXr2NXV2DI64RLS+HDB0hJQVevAoWC7ezwq1f0OysMAM+eAcs8JBNIVhZTqVBc3KRUTAwNGYIY5t+4ISmJJk+GyZP5qtwc/P399+7dy2Q3yD9iYmLVXH5IBLKyaNEifPAglJQwb0II9euHFixoWe8tAGPs4uJy48aNrKyskpISeXn5Tp06zZo1i3sOWVZ8fX0rKyvZblLt2F5RSR4ALM2H8HRVXL169YQJE7Zu3frx48eqqippaenu3bu7uLiQySZISEhISEj+bUjj5T+CJ0+e7N27FxqTnfMU6rYGSUlJPz+/FStWEG9v3LhhYWHB6YayxZw7dw41pWfPnsXFxZ8/fzY2NmYsnzFjBqdGgoKCrl69+ujRI+59KSgoPHz4kFAHBwQEjB07VuAfBwAQQocPHz58+PDFixfv3bsXHR1Nl/2qqan5+PgIysY8Li7O0NBw8eLFhJqhffv2165dW7p0aYsbnDJlSmJiYq9evQCgqKho69atmpqaRJoMfhgzZoyVlRUAJCUlnTlzhlO1zZs3E65xI0aMWLRoEWuFAwcOEI5w3PNlkJD8f+Ll5fWdIfWspKQkIWholqnJpEmTHj9+/LeoGbiDEFq+fDljSXFxsYWFxahRo3bt2sVphr28vPzhw4enTp06ffr0pUuXrK2tGdUMBFVVVQsWLLC3tycskUj+H4gt/vnaqFXxgf9/ZGXxiAuvrMQMk9e/nZCQEPMhDcLZp8XNTgEm16j0LolLYKNmIKBS4dEj4DwHffz48dmzZ8+aNSsqKmrp0qVjx45NTk5u7khI2gj033/QqROHbQgNHAjNcdHnRlISnjYNh4RAZiaUl0N5OWRm4pAQPH06JCWxqd+rF7fWlJQEk6CkpgafP4/t7Ghz5mAHB3z3LscFdYzx0qXsrc7z8rCra4PtBN8U1MLuT9goBi9730TNAAA5NXA4E4a/wJ2i8egXtN0ng+LcPPHDh/jVq8o6GgBQVLV7+N/tqq5O+ApISEgMHjzY3d09Ozt7586dL168MDQ0nDBhQgtWlVRVVZ88ebJ27VpTU1MtLS1NTU1TU9PVq1c/efKkY8eORB0HBwdpzpHlvXv37tmzJz99JScn371718HB4WcRz/sQnmtdzcfMzCwuLo6fmr6+vlzulKhUakREBP/9dujQIT8/v47/lC719TgggLZ6NXZ0xK6u3KV1JAIBHz1KGz8ee3rCw4c4IgJ8fWkzZtBWrOAnEQ+yskJcbIfExWHiREGOVXAghE6ePLlmzZpv9JsZBQXE001EU5N9+efP2MEBv30LjIrz+nr85g1evLi5p00oLeXtzcPypCMQ0MqVoKzMcbOaGmKyXP34ER86BOxuCHFyMnZ0xHZ2OD6e+c6qshLYpQxogrw8OnwYmZqCmhrIyoKKCureHa1fj86caUb+L0FTX1+/Y8eOZcuWBQYGdu7cuWWNaGpqfuJDtYbmzUPr1zP/5OTl0ciR6MKFX/ZPoNFokyZN2rNnT3JycnFxMcb4x48fSUlJO3funDZtWrOy7pZy9uQwNNYHACqVZtiVL4sFXV1dHx+f+Pj4pKSkmJgYDw8PUs1AQkJCQkLyz0M6NPwRlJWVEXEhzs7OxOJxm0KhUI4dO9apU6f169djjIcNG8bq0DBv3rxx48bx05qTkxOXAOJfg7KyMpHVIjMzMysrq7i4mPUTtZ7ZDDFbFy9eTEpKAgBhYeHr168zZb87c+ZMGZe0guygW6B36dKFCLmmUCj29vb79+9XUFCIj49vQeARQf/+/Y2NjePj4/ft27d79+66ujo9PT1zc3Npael9+/YRdXJzc93d3Tm1cPDgQcKxMDg42MnJibVCbW0tEUgtLy9//vx51gpv3751dXUFABMTE0VFxWbNf5GQ/PPU1tYy+ZfMnDlTQUEBAJqllNq1a1db+NP8LiZMmDBhwoS7d+/SS+rr64ODg4ODg7dv375mzRo3NzfG+mfPnl2zZg2f8X/nz59PTEy8e/euhoaGgMdN8ufh8bVhlk1OGOtK/Dk5ZP8GNDWBQuE2ny4piVp6fyJwSktLY2NjA71u3noHABD+A6gYhJrzhSs1Zi3Lr+a2hED7+pUSF4cGD2bd5OnpefTo0adPnxLnFg0Njbq6uunTpyckJLTFrSlJs1FXRzt24B07gCnmXlgYmZmhw4cF00t1NV69GrPziMafP8Pq1SgggClYGW3cCHFx7AUEQkJgZSUApUVsLN66FaenE0d0Q9zw+fPo5ElWkQcOCcFv3nBsKicH79uHTp/m1t3z5zQfH1RcXC4pc3C4vadityqGBT4pIZikAlQMD79DQWNQdxUNnpagp4aj3AxH9f70yvxtTIZKwzVa4WkktktD168z2ssLCQmNGDFixIgRFRUV165dmzdv3vDhw93d3cWbEwguLi5+4MABAKivrwcA1kRdtra2kZGRhBEg0yZDQ8NVq1bt2bPn3bt3hYWF0tLSRkZGo0aNMjMzY6qZlZVlYWHBHDnKc9G0DU4a/fv35zOpZTFTSDQLrJpRLoiJiWlra79586ZHjx68az9+jHfvxmlpQKUS12/s6wtWVpT9+wXoFU/CCD5yBJ85AxUVTUp//IB793BFBWL3gN8ECgUdPAj29ph1qVJYGA0ejObNE+RwBUq/fv0WLlxoa2v74MEDhBAICYGuLnz+zHEHFRU0axbbLXjTJsxBtYAzMmDTJnT1Kv8DQwYGWEYGuEwrSUoiPi00mkuXLmjqVHzxIvNPAgDk5NDChUymQXj/fi5mEjghATjkT+SNvDwaPhyGD0fl5fDtG8jLs6bY+MV8+vTJ1tZWQkIiISGhxXN0AKCnp1dcXJyTk6Ompsa9Jpo3D40fjy9cgJQUDACKipS5c8GEW0YGgfPff/89ePCghkXsW1VVdf/+/d27d/Nl2FNSgpcvV2FIK8mItLSUplYnAMjPK1TvqN7qIZOQkJCQkJD8m5APhH8E1tbW7du3NzAwOHDggLi4OOttYgu4f/8+kSmAE2vXru3QoUNoaCjbRADdunXjM+EFY4YCOhYWFp6enowlGzduLCoq6tGjB2E2QKPRli5dWl9fTyzatR51dfWHDx8uWbLk2rVrTPICArpquPVWCl+/fnV2diZeu7m5mZubM1XozZJZln/k5eWvXbvm7Ox87NixPn36EIX9+vXr169fi9sEAGFh4a1bt44fP37p0qVeXl6ioqJ9+/bt27cvsfXVq1dcBA19+vRZsGBBr169OBlFiIqKxsfHr1ixwtLSkh7PRIdGo9nb29fW1gKAm5sbmXiChIQJLy8vRjdjhNDKxqgX/pND9+7dm66L+mc4f/58Wlrau3fvWDcdOnRoxIgRw4cPJ95mZWU5OTlROU+WCQsL1zf1j3316tXIkSOfP3/evKTOGGMfHwgMxCUlgBBSVIRZszh5vZL8CXyugoTShtc2yqSaoXkgc3Osrs4lphCpqwOXoMxfS3h4uJmZmVl7adVPOLcGCmohvgQGyDejhQ6NkrA8CW67ofp6+PgRWAQN9+7d27FjR3R0NKNSau7cuQ8fPnR2duZic0XyK0HW1qhLF7x7N6Sn47IyEBFBKiowYgRasgQ4JFZrLvjkScw5sQVOT4dTp5jTc8jIoOPHYflynJ7exDVBQgJZWCBX19aO6fVr2qpVkJPTpLCmBr98Cba26NYtUFRssunePR72AB8/ctxUXo6dnHBCApSVxen1WbJkR4acBjRenzXFYbE6mqcKssIAAHUYHhZBYCGOKYZPDHYAiTo9EnV6EK+FqfUdivPxizzw8WGbE0RKSsre3n7mzJkLFy4cP358QEBACwzhWKUMdLy8vPT09C5fvvzp0yfiiUZVVVVfX7+iomLDhg3jxo0bNWqUsrJyWVnZq1evFi5cKCUltX379rFjxyKEAOD+/ftOTk47d+5kfpLq3x+iorgpxtrg7Nq/f//V/KWGERERaWUFJqysrIKCgngLGqKjaatXM4d65+eDnx8uLEReXoyiFpJmU1oKaWmAEOjpgaxsQ2FODr5+nc3SNQBQqfjJE7hzB/G0WDAyQhcuwPr1OC0N6Oqfjh3R8OFox44//Fvbvn27ubn5hQsX7OzsAABt2YLfvmU+YRIICcGgQaDObrU1L4+9KK0RnJqKCguhXTt+h2VggDQ0uGjLkKYmdOcrkB0+fMA3b0JuLigqookT+VkLR5s2gZwc9vWFjIyGqxKFgrS1wd4esebZ4XJFAOBoecV7EAgaJ8RAWho4m+X8GjDGJ0+e3LVr1+bNm1euXIm4/6pTU2nHj0N2NqqtBVlZGDwY2dkxSrIoFMqYMWNu3ry5ksnugi3y8sRtw285kGpra2/fvs1pmrq6uvr69etbtmzhlJ22gYoKPHMmTk5eKCJylUL5wXLtMzTWp1AQAABNhMsVmYSEhISEhOT/HPIu4Y9ASEhoxYoV9vb2v/i+bc6cOUxZP9u1a9csuzAAyGAXfmRgYEDkgKCzZ8+eoqIiTU1Ne3t7AEhISCDWlgToSKGnp8eYcJ0JumdmKyOYaTTavHnziJAUW1tbvh4/mknfvn2fPn0q8GYBwMTE5MmTJy3Y8cKFC9wrSEpKnjt3ju2mkydPxsbGAsDo0aOHDRtGChpISBipq6tjOigmTZrUrVs34vXq1atv3779lbMxI4GEhMTJkyfbaoi/DyUlpfDw8PHjx7PNAhsQEEAXNNy6dYuLmsHIyCgwMHDHjh3e3t6M5e/evTty5Mh///3H74BKS7GdHX75kjn/64AByMMDyHw6fx4YYNHbhtsaBOCs+UfPp/+JSEujgQNxVhZ7X3oRERg9WlBrwK3n+fPnZmZmFASj28H5bACA69/wAPlmfOkdxRBxWGe155CVgAAh1sWMpKSkRYsWBQYGsgrRTpw40bdv3/PnzxMrJSS/Hw0N5OkJAOjHD5CUBIGbGz1/zm2VmkYDtuGJhobo7l1wc4PERCguxoTSYvp03uuIfIC3bWO/OEcILDZvRh4eTUp52h2xXfsEgNpaPGcOTkysFxJ2nbT68Lhl9UINj7fdv75f17F+bP9uFIaDUgTB6HYwuh0CgNy1m599Kgo1sbplZlMt0vClCFPr91/ZIVFbBQAQGAjsBA0EUlJSPj4+kyZN2rJli2vrJSBN2bx587p16yIjI5OSklRUVERFRVesWLFnzx57e3vGNa0pU6bs3r3b399/27Zta9euNTY2Tk5OFhcXv3jx4pAhQ5jaRPb2cOcOfv+ebY9IUxOtWyfYTwEAWlpaGOOsrKxOnHKvNKKjo8PlyRoAWFXs3Fm0aNGECRPWr1/Pbcajrg7v3s3WuB7q6/GTJ3DpEvv0K3V1kJUFIiKgqkq6OLDn0ye8dSv+8AEIc01lZaSvj3btAm1t7OHBLalHZSXcusVXzoiuXdG9eyghAT94ACUlYGiIJk5kFkv9kYiIiJw6dcrGxmbu3LmioqLQuTPasgW7uDCfNkVF0YAB6OBBto3ghATgblz67Rt+9QoNG9aMkS1aBNu3Q0kJm02ysrBgAW+lSFkZXrECJybSk1PgmzeRkRFydwde7gLIyQnNnYtv38avXwNCqE8fNGECG+eY2lrcBilfAQAZGDCL/34feXl5c+fOraqqevr0qR4vzyS8bx++eZP4PTTcQMfFwd276PRpxuQRDg4Os2bNWrJkyR9ushgTE/OZi2cJwOfPnxMSEriHYNG2bYPkZAAwERHpLyr6oKloUlhY2MCwMwAUFfzYuGGTIEZNQkJCQkJC8m9CPuz9KWzevJl44eHhwRRF2iwePXp0/fp1AQ2qDXn06BEAIIS4CBqINBytN1QgoNuEtvJpYe/evUTGhL59+3owzf2RsCM9PR0AJCQkjh49yqmOjY0No7E8K1u3bt26dStreceOHXmu9ZKQ/MlcunSJURaGEGL8qWtqas6ePdvd3Z1LGmMREZHbt2+30sTlj6VDhw5Pnz51d3c/cuRIdtPJ1levXhEv8vPzt2zZwqmF7t27BwcHq6qqenl5mZubL1++nPGf6eHhsWnTJh4BJQQ0Gl64EMfHM5dXVOCwMFixgnk1iOQP4L8P+HmjPcNIJdCW+K2j+TtBLi6QkYGfPWO2CxYRQYMH/zkTzQCQnZ09ePBgAJjWHp3PxgBwJx8O6IE43zeSWo1G9RmaXAOjO3ZEAwcyFpSXl0+ZMuXo0aN0by1GZGVl7927N2jQIG1tbdZFTZLfiYCM4phpsRpAWhrt2EG8FKT86s0b/OEDl+34zRtUXQ3i4lVUSC6HShqU6A2gVUgBQImkDI0iVCIpCwD62emGiaFXysvS6uvlAaZERVlaWjKFqGJXV/zyZaGs0oKlJ590HUAUyleUuF7aOjnuLsXAAFkEAYfI/g5fPox7HjvuedC2GweCeo8olpKjIYpVclSPjOSGGkVF3D+okJDQhQsXDA0NFyxYYChoJ3YREZHhw4f36dPnwIEDly5dunPnzoABA1irIYQmTpw4ceLEFy9efPr0adu2bd27d2cfyCsqitzcYOlSnJnJvElNDbZsaSNn9R49erx+/ZqnoGHLli0PHjzg9JylpKS0fv365vbbqVOn0NDQ0aNHc6qD793j4m4CNTXg7w9MgoavX/GOHTg1FX78AAoFKSnhHj0oO3aAnFyzhvePExuL16zBjKl2cnJwTg7Mno3c3bmlVyBgKzFhC0JgaopMTVs4zt9H7969DQ0Nb9y4QQT8oPHjkZERdnGBjx9xWRmIiiIVFRgzBi1aBJymp7i72hBwfqBjC5o8GT59wleuwPfvTTYoKKCZM9HMmTz2r6zEM2bgpKQmhaWlODYWZs1C16+DsjKPFmRkkK0tj+uRqCgSFW1eUBQTsrJQWQlNZ0GRgQE6fbotMu+0gNevX48bN87e3p63DwEAPn4ce3sDk8ijvh4nJ4O9Pbpzh241MWDAADExsX379u1ovPT/maSmphLuRJyoqqr6+PEjt+mIujpgiE+4oqg4orAwsbaW/rPR1FYXExMFACNDE1YHXBISEhISEhISOqSg4Y9j/vz5rdm9vLy8xYIGb2/vBQsWtKZ3/t0diNXr/v37K3N+iCorKwOAZqVB5UJpacOahry8fIsbCQ0N3b59OwBoaWndu3ePPraCggIqldqhQ4cuXbqkpqa2uP07d+7Y2Ngwlpw7d27RokUtbpDO8ePHly1bxmflEydOLF++nJ+ajo6Ojo6OXCqsXLnSycnp+PHju3fv5qlkJyH5P+TIkSOMbydMmGDS1AV0//79VCr16tWruexSkyKEzp49O/KfTnkgIiKyZs0aZ2fnEydOMJriREdHBwYGjhkzJjo6mknwMWXKlKKiImFh4ZEjRzo6OkpINKxj29nZ9ezZ08zMjD4pk52dvXnzZiJ/Nnewjw9ulFAwQ6Phx49RbCywpM0m+Y2c+QonGqfuJSjg3oW0Z2gRIiLo6lXYsQOio3FWFlCpICqKNDRyBw4M6NQpY8uWgoICSUnJxYsX//asN9XV1cTB3k8OdCTgUxWU1MPdApjent8WdBolLx87GYCQEPuUzwiBmRmT7/Hy5cstLS1ncl5a0NfXv379+rRp06Kjo/X19fkdEMlfCs+Hl18bi4kfP4bG5yBGCmWV4vX61AuJlMopvnxZkSAs9q4C6omHOXMHYLegQMl4U+65uT72PlRWXhg9ulu3bufPn29y7D9+/ErDaO7Ks1+VGsL3zd/FeJxd3bEoBwg3iOBgNG4c+4E2rvorlxbaRrDLNM+Ha72SktKaNWtcXFyucs5VX1ZWVlFR0dzc5zQa7eDBg25ubpMmTXr58mX79jzOLL169erVqxePRk1M0NWr8N9/OC0Nvn0DjKFdO6Sjg7Zu5ddJvvl069YtOTmZe25KANDU1Fy8eLGrqyvxSM6IuLj4lClT2Oo5uGNmZpacnMxN0BAZyf7ES6/w7Ruqr//pwfDsGV69mlERgn/8gA8fcHIy8vICXqKN/xcqKvCmTU3UDI3grCzYsIH3qjbXL+WfYeXKlVu3bv3pYKqriy5cAIzR9+8gJcXzxI6MjbGMDLAcLz+Rk0PNF1qhdeuQuTk+fhyysnBNDRIVBXV1tHQpWFjw3JceE88KTk+HNWvQpUvNHQ971NS4yWIQYm/0RcfKCnXrBiEhuKAAqFQkLw+9e6MNG357jgmChw8fzpkz5+TJk3zl5C0uxtevM6sZGsHv38PevWjvXnrJ/fv3zc3N7ezseIrMfiMaGhoUCoXG2XpKWFiYh2fP+/eQl0d/J0+hhCsrryouflJTk0OlVgN00dUEAFER0e1bdwlu4CQkJCQkJCT/IKSg4V+D7mfA5XaT4M6dOydOnJg7d+7kyZNlZGTafmg/SU9Pj4uLAwDujwSEBIH/7OZ37tzx8/PbvHkz24gcIgZaRkamxQqJd+/eTZ8+nUajCQsLOzs737hx4927d2/fvn379m1BQYGnpyeRTYOEiS5dumzatMnZ2Zmfyk5OTnz+Gk+cOFHBKb6NhOQvIT4+/k3TxKhsnUhcXV3t7e3/+++/W7duMZZLSEicPn3alq317j8HhUKZOnXqqlWrGJVz48aNMzU1ZToVjB49+ubNm5za6dWrV79+/R4/fkwvOXjwoKSkJCFW40ZQELcUsKWl+NIlRAoa/hiSy2FjesNPBQFcMUYqZEqQFiMiglxcoKYGvXyJv36tU1P77/btowcP1tXV0au4u7uPHDnS29ub5yJfWw5ThBgSApirinZ+wgBwMQdPb8+vlqVzYxzgRxkVmtkASmwM8yoOQqhXL8aZaADw8fGJjY1NTEzk3rilpaWLi8v48ePj4uJaI64l4YuMDBwfD7W1qHdvEHSkPk+wtjaw2vkwoqPzq8YCAGxigr+06zRsh3+RTDsaXSLAR2gxANC0jCT3+Nf6Ha0+u7GysjI+Pn7cuHH379/v3NXofQW8LagMH7bcv8fwWiERAKBg2sbbR9bcO07BjY+lVCpERQEHQQNWUeHRPX+55x0dHXV0dDIzMzUZnL0ZGTZs2Pv375ctW7Znzx4eSdDpY8PY1tY2KysrMTGRU7MtRFMTXb6MioshNRWoVNDT47263DpMTU0vX77MT82tW7dKSEh4eHh8/PiRXqihoTF9+nR+lKCspKSkcH9eRgwBu+ypr4fq6oZlzvJyvH49G38LAJyaCo6O6N49jsH0/0/gY8fwp08ct6an85YK/X9cs0aNGrVy5cqEhIQmZksI8euV0qUL0tLCHAQEAIBUVbG3Ny4oQBQKDBqEJk7kN12dmRnxiIFKSpphPVJbC/HxXJQEOCUF5eXxTDzBF/b2kJTEScyBOnbERUUc3SmUlCgODtCtGzg4IADAmB/t2q+hrq7u8OHDR48e9fPz49M2APv6AruT0k+a3i7q6+uvWLFi2bJl3P1Kfy8WFhaamppcsk5oamr27duXWxMVFUzP0VIIeSoo1GH8rr6+GPAt9Q41AL179f3FWZhJSEhISEhI/jrIe4V/DZFGD0+eeStiY2PDw8PDw8Nzc3M3bWqSpWzDhg2dO3cGgPLycmIdeurUqdbW1sTWzZs3FxQU9O7de8mSJUTJxYsXnzx5wv8gJSUlN2/efOvWLS6ChpqamqKiIgBQVVXls9knT55cvXr16tWrN2/eZG2ZEDRoaWnxP04mZs2aVVxcDAD19fWMUcIExNzWpUuXKjnIsZOTk1esWAEAmzdvpud9Z8LY2JhT75MnT+aylRPv379vgWOHsbGxg4MDlwrp6enh4eEAYGFhwd3QdeDAgQCwt+nUPxc2bdqkzpKXmi3e3t6koIHkbycgIIDx7eDBgzkF8xkYGHh5ed27d4/R7zEwMJBL1p5/D1VV1X79+hF6OAKM8TOWTOQ8QwaXLFnCKGgAgB07drRr127p0qXcdmPyemWFlxU2ya9k8wf6Ahq46aNhbeLb/X+GmBj0719bUzN+/PjQ0FDW7cHBwT169Lh3757pb/KalpOTK2nMMz1HFfZ+hjoMT4vhfQV04U8cKysMKqKQXws1NMjxvNRpz3/48WP4+hVoNEAI1NSgf3+0fz9jmGZycvKqVasePXrEjwDXzs4uOTl56tSpQUFBIhxc90lay5s3DXnif/wAjLGMDNLWBmdnxOHeuy2grF5Ne/IEOOVEU1f/1blaevYEUVFovH8olFWy2ehTIMtm1ZyCwEAS2ouCjDAIFf/AL17I/CgUota//VEQKyIuNHQ2kpQBhESnOIsMm019G0fL/fRNTXfwWxlaAa7HACABvRuC7+UqSz1Prxj+OpypC1xby2mpirJoES0qip7onRkJCZgwgZ+PKyMjM2/evFOnTnFadP/w4UN8fPzChQvXrl176NAhfto8e/Zsenp6ZGSkoLwDmZGXh1+VO8za2trBwSE/P1+Fp4IEYO3atXZ2dmfOnHn58iUA6OnpLV26lP/Hc0YyMzMTEhL8/PyalMbE4NOnITubkClgrq7mAICkpelB29jNDTMoLZjA797B9eu8Pfn/H3j1ilt8PMZIVBTLyUHjBZQZCgWa78bxN4IQmjZt2v3799lmj+KLFStgwwb2jwyiojg7G7y9AQADQFAQnD2Ltm2DQYOa0X6zEqm8ewfs7P1+UlCAo6LQ9OnNaJMDaNgwGD8e377NRrXQsSM6eRKOH8dhYWx+h8LCyNoaunVjaOuPUDPU1tZ6e3sfOHDAwMAgLi6uGTo2zooWAvzjByovZzSfWL9+vYmJCeE72OIBtynS0tKDBg3KyMhg68hLoVCGDh1KN0Rkj4YGKCpCYSFTsQhC3UVEPijK1YgIA4Bh127sdiYhISEhISEh+QkpaPjXoN9HclpWpxPfGDk0iOUhauzYsYQAubCwkBA09O3blx5OsX///oKCAi0tLXpJXFxcswQNHTt2dHFxcXFx4VLnzZs3VCoVALS1tflsNjY2lnjRo0cPpk00Gi0hIQEAunThmhSZKxoaGq+a+o23a9fOyMjIwMDAwMCAeO6lC5MdHR0rKiqWL19On9ana427du1K5HhuFlOmTJkxY0Zz9/L392+BoGHw4MHcR3jlyhVC0DBr1iy6roWEhKS5MK7NAwAXu3IAKC8vl5WVLWSYCOCSsudf5eHDh4aGhlnsXHMJpKSkZs+ezb2RWbNmvXnzhklotWLFirFjx3KbruI5v/ZnTMCRELxsDBIboQT2XD1QSZrF+vXr2aoZCPLy8oYPH/706dPfkn6iQ4cO9NQ8KqIwqh3cKwAAuJyLXTojyM6mubqiT59wVRWSkMAGBpQNG1gDvjtLQn4tAEB6rbDG/v2ovBxHRcHnz6CpiSwtmdYSysrKpkyZcuTIke58m8MfOnRo8uTJ9vb23t7efIaGkzSDp09pa9ZAdnbDW4SgvBwnJ8P69bBqFfplhkaqqmjJEnz4MJtlLUVF5OgomIhYvkHm5qCtjVNTASBGv6+D4zF6Pgjdb5+NM9+Iyct1HWnZRxZ6yoDMz+kBRVBQxVtO4PT03unplXV16Nx/Eus8hc0nAgCSVxEeMJ6oVwvEAt1PBqbGu59bp/Mtg81guDyLde8Ow4bB7dts/e2RqSnix+4bAACWLl3ar1+/7du3S7LLv66lpVVWVhYUFNS/f/8ePXrMnTuXZ4Pu7u6enp5tpWb4tcjJydnZ2S1ZsuTmzZs8k8EDgIKCwsaNG1vf79atWx0cHBi/EbxjB/bzg+LiJvUoFODiNMmYwfD1a2791dZCaCiQggYA4BkDICSEzMxwSAhb3QPq2hWtWMFaLheBAaDE6p+6kOnr6xOzHC0DjRwJX7/iM2cY3fUBAERFoa4OGPU6VCpOS8Nr1lAOHwZLyxb3yAVcXAy8FEK85dp8g/bvB1VVuH0bZ2Y2nMOlpZG+Ptq7F4yMkIcHLF+Onz5tkv9ISQlZW6N9+wQ1BoFQW1t77ty5ffv2de/e/fLlyy3IrdNcREVFXV1d161bN2LEiD/Wn+DUqVOpqalxcXFMmgaE0MCBA93d3Xnsr6aG1NUxi6CB4H07eaKprl2aHcFFQkJCQkJC8v8GacH3r0G362fNdslIfX09YY0rKSn5uwLpuPP8+XPiRc+ePfmpX11d/eLFCwDQ0dEh7CUYef369Y8fPwCgf//+LR6SlZWVoaGhra3tkSNHwsPD8/PzCwoKIiMjz5w5s3r1agUFBXrN9PR0T0/Py5cvT5o0qZbzY+Tr169tbGxOnDjR4iGRkJD81TDlmyAcTdhSVFRkYWHBqGYQFhbW0NBow8H9kUhLS79+/dqSw8SflJTUrVu3+HHicXFxWbNmDWMJjUbbuXMnt314OV3z9som+YXUNK6G9JT5p6bafy8vXrzgedNSUlIyefLk32KhpKGhwWiHO1+t4au/+Q3qr/rQJk8GPz/88iW8f49fvgRfXzx+PGYx+O3cGGD2mQgylJZGY8agZcvQuHGskZEODg5DhgzhKaJiREhIyMfHJy0tjW2CIZJWUVWFt237qWZgpLAQnzwJX778srEgW1u0ezfq0uWno7ioKOrSBe3ejebN+2XDaEBYGObPL1dR3TR7+7gtNwg1gxCmrb17PGHdIO9buzz7yqzWBEsFRjUDAAAYGSF//8KzZ/MkJQEAl32v3D6l+vRaXMK8JoEwTVcCxivDxuR70VtHBbhMZatmgI4d0bRpXEZKcXUFGxtgeKoCAJCSQlZWyNOTf+Ggjo5O//79b9y4wXarkZFRSkqKvLz8rVu31qxZ85WTl0Yj379/z87Obs1T5J/Gnj17Kisrx4wZ8+7dOzc3Nxsbm7Fjx86ZMyckJKSNerx582Z8fDyjKyT28MDXrjGrGQC4qRnU1dGWLT/flpfz6JVnhf8TuEdOA4CEBDp+HFlYgJhYk3IKBRkaojNnmMsBAKDECv1jagYAKC0tlWYInW8ByN6e4uODRo9GXbuCjg4yNAR9faBS2ZtkfPuG9+wBXtaqLRyJpiaPXCHCwtCKaB82Pa5ciR48QEePIgcH5OxM8fVFd+8CoXAVE0Nnz1LOnoWxY1G/fsjMDCZOpFy+jA4eBD5kVb8MX19fAwODgIAAf3//wMDAlqgZTEy4X6qQggKw/MbGjh3boUOHK1euNLu7X4WEhMSjR49mzJjRqVMnogQhpKGhMXfu3NDQUDF2pwhmli4FRUW2W9KVFQFAtYOanGxzPEhISEhISEhI/i/5Q+WfJC1GqTHDX0FBAZdqL168IOaa+/fv/2d63hIzUFJSUnzqLWJiYmpqagCAnhqDMdn81atXiRdyjZPRgwcPZmuYxoVVq1atWrWKn5o7duwg7CU2b94syiEzYllZmZWV1Y8fP8LDwydMmEB/MCAhIfk/AWOcn5/PWKLHGHbWlFWrVn348IGxZPz48bKysm01uD8YBQWF8PBwT0/PU6dOJTO4ekpLSwcHB3MRhTDh6uoaEhKSkpJCL/nEOcEwAMCUKRAfzy3/6+LFfHZN8guQE4ICGgBAcjkGaJMJ96KiotTU1MzMzO/fv5eXl0tLS7dv397AwMDIyIjyjybt3rZtG41hqUlERMTR0fH169fPnj2rYjg0UlNT//vvvyNHjvzi4RkaGjK6xw9WAFUxyK2Bb7Xw5F60Jcs6N87Kgj17UMeOwGAu3bExAPtrDY9fjo+PT1JSEmEA1iwkJSXv3bs3cOBARrczktaDPT1xejrHzbm5NFdXyvHjv2w8aPx4GD0aoqKASI3Uty8aNAh+R/BlPYarQ+fsU5mQK9KwiKJY/sPjjPPw1+Ggro7Wrweu8vHS9u1r6QtOGNfePFx76wilk4GQYX8kp4zzMmhZqTMHmV6+cA4AQLYnzbeUfUOiomjUKB7qQCEhytGjkJCAz53DBQWAMZKXh+nT0YgRAHD37t0rV67k5+f37NnT1taWu+p98eLFe/funT9/PusmY2NjQlFqbGzs5OS0fv16Hx8fLk2lpaXp6en9Syd2MTGxgICABQsWdOvWjcrgh3H37l1TU9MbN2604yXibC7r1q3z9fX9mZqnuhp8fYGLoyRCzAvA6upo2zZg1PJyeMpuRgWC/Hx88yb+8AGJi8PIkcjCAv6h7xoAoHNnaPTmZI++PoiLoytX4OpVuHcP8vOBRgMFBejXD61eDf+EMQmfREdHC8D2X08PnTkD9HuIsWMxO9cZApyWBsHBaOzY1nbKipYWUlfHnJL4ACBNTcT3cxO/SEoiGxuwsWG/deBASmOPf5oWJi0tzcHBobS09NKlSxYWFi1uB02fji9fhowMDpsRcJje3LNnz7x58+bMmfPHmjRISkr6+PgUFhbev38/MzNTR0dn7Nixihw0CqygkSMhNRV7eTFnaZSWzlOSB0zT0tQR/KBJSEhISEhI/jn+0FslkhbTodHCNJchYZ6JiYmFhYWdnR193ic6Opp4wSnO9ffy8ePHyMhIAGjXrl1JSQk/CT7p3oB0QQOd0tLSCxcuEK8dHByqq6t5JEpvPtXV1ZmZmQYGBgDw5s0bX19fANDS0rKzs+O0i4yMjIuLi5OTU1lZmZOT0/379wU7pFZSX1+/bdu2OXPmGBoa/u6xkJD8m9TX1zNOIgsJCXHSP+Xl5THljlFUVHRzc2vb8f3BCAkJLVmyZMmSJRkZGQ8fPoyNjRUREVmxYkWzXO4RQjt37pw8eTK/9SdMAD8/HBnJPv/r8OFN8r+S/G6MpSHiBwDAk2KgYhAS0LxpcXFxcHDwgwcPIiMjv3CI9lZWVp41a9aKFSt0dP6pibl3794FBQUxlhw4cIBITJabmzt06NB3797RNx0/fnzGjBn9flVKeAITE5OMjIwfP34QpllCCGyU4fRXAAB//QGWMYFs9snLwy4u6M4deoG6GCLc87OrufX17ds3Z2fn4ODgllnQKysrBwYGWlhYGBoa/gI347+ewkJ86RK8ewc0GmhpoQULQF2dTbWEBG554gEQpwWGtkNYGA0dCkOHNnvHoiJ88yakpGAxMWRhgUaNYhshzZPPVXAnH87n4K/VAI1qhuGfnh+9vb8jtRLb2FA2boSOHLPyfPnyJSkpSVhYWEpK6jujMznGtC/vaV/e0wu6OTT6lGhoUFxc8NatODOzSVvS0mjYMMTJmOTrVxwRAcXFYGiIzM2hTx/Upw/jabuoqGj+/PlfvnxZu3Ztx44dnz59OmHChB49ehw6dIiTGHT06NFLly598+YN672BpqYmYVUIAOvXr+/atWt8fDyX89WLFy9MTEw4bW0B5eXlWVlZsrKyHTn/89uasLCwsLAwatN11vLy8oiIiJEjR0ZHR7PN1tFiunbtOmfOnOHDh2/cuFFTUxOHhWHux6OMDNLUxEVFUFeHZGSgc2e0bRsw5QVTV4ekJO698hhWfT3euhWHhUFuLhCn/lu3QE8PubhwV/n8XaA1a3B0NHDI14Y0NJCzMwAAQmjOHJgz55cO7k/iy5cvERERnp6egmy0ogJzDTQCKhWHh7dW0JCUhMPCoLISundHw4b99OSwt4dt26CkhM0uEhJgY8Ov6Odf58SJE7t27dq2bZujoyM/iXi4ISeHZs/Gx46xdYhBXbsiBqMaRgYMGKClpXX16lXbX5Yeq0W0a9duwYIFLdsXrVyJzMzw4cP461eorAQxMaSmBvPm1UQFQHWVpKQU7yZISEhISEhI/u8hBQ3/GpqamgghjDE90pRKpSYnJyclJSkrK9MFDY8fPyZeDBo06PcMlCvOzs5ECGBmZmaPHj18fHwGDx7MfRdC0CAsLDxkyBCmTWvXriXyTUhKSlZWVi5btiw1NfXo0aNMcTbv378HPsAYZ2dnf/jwIS0tLTU1NTU19d27dxkZGSYmJkTOizVr1hCD37NnD6flSQIHBwdPT8+XL18GBATcvHlz6tSp/AzgF5CVlTVz5synT5+OHDnyd4+FhOSfRURERFRUlJ6VhkqlEkHerDUjIyPr6urobxUVFUNCQrS1tX/RQP9gtLS0Fi1atGjRopbtrtDU1JpnPnt09iwsW4ZjY5vkf1VUBGtrtH9/y8ZA0kZM74AifmAAKKmHS7mwQK1VrVVVVT169Ojy5cv37t0j7KC4UFBQcOzYsVOnTi1YsGDnzp10penfjoeHB6O1lY6OzrJly4jXqqqqd+7c6dWrV2VjuC2VSp07d+7z58/lWNI0tB0iIiJDhgy5f//+vEZL/wkq6PRXDADBvawPXfwPsVvtxhkZKDubvqar3qhPyOb6PU+fPn3gwIF8pkVji56e3vnz52fPnv3q1atf+V/668DHj2MfH2BICoDv3kWjR6MdO5ijqKu5ilAAuIWD/zlgjPfuxQEB9I+M/fzg+HFwdqaveFVRobAO8muhpB6K66G0HgAAAZRRoYoK7cXgSzV+XwEvy+Br03+Jmhjs1kVTrPqC3W3gGiAbGRm5efPmjx8/5ufnUygU7n5+6urqcxgXQa2s0J07eM8e9P49Li9HwsKgqgpz5yK2cc+5uXjNGvz2LRQWAkIgLAwaGmBj07DCCgAA79+/HzNmzOTJk2/fvk2MZMiQIevXrz958uTAgQPXrFmzdu1a1iUoISGhOXPmXL58eT/LBVpaWrq8calJUlJyw4YNhw4d4pSfAgDu3Lnj4ODA5T/AP0+fPt22bduHDx9KS0vFxMQ6dOgwZsyYnTt38h+Sm5OTU1ZWpq6u/tPtoPnU19dv2LCBMf6BkcTExLVr1546darF7bMSFBSUkpLi5+dnbm6enJws9+IFcI5ZJ4aIXF2Rjg5UVICSElsLd7RqFX7+HDisFiNNTcQ9hgFjvGgRjohoMpLqapycjJcsoZw6Bb178/HJWkp+PlRXQ/v2LdMqNQ9lZbRyJd6/H1gT2Csrw+rV0OjxKUDYumzSk4r+mWzZssXR0VGee5qG5lJVxTOjBOJ1Y8mNlBS8eTNOT29YPhcSAg0NmDYNLVsGAGjSJEhPx1euMOd2kZSE0aMRf+ajAiY3F6elIVFR6NKFObuQgMAYf/jwoba2tnPnzjxTIdTU1CxcuDA1NTUuLk5QQmS0ZAlUVGAfH2D0YhQWRkZGyMMDOJ+6N2/evHTp0rlz5/5LhkDM9O2LfH1RfT0UF4OsLCGpkXn5uKq6qqiIq/SHhISEhISEhAQASEHDv4eEhIS6unpWVhY9NXt+fj4xAU33OaBSqVFRUQAgKir6i4PnOPHkyRP661OnThF2BWpqajk5Obm5ucOGDduxY8fmzZspFMqVK1dYc8sVFRXFx8cDQN++fZkmhW/fvk2o7I2MjIKDgydPnvzs2bPjx49//vz52rVr/KdITExM3L59++fPnz9//lzFznKcWLG4evUqkXy0V69es2bN4t4mhUJxd3cnHO3Wrl07bty4lsX5CZa7d+8uXLiQCMNi8sMnISERLOrq6oxpDt6/f9+HwfmcDlMg+PTp09lWI2kuTFOWb9++pdFo3KaQxMXRuXPo8WN8+TIUFQFCuEMHyqJFINDATRKBYKMMq1OhkgYAsC4Nd5ZEFvLNboRGo0VGRnp7e9++fZtI1MU/dXV1Z8+evXbtmrOz86pVqxTaZtL2l1FdXX358mXGkpUrVzKucRoYGOzatWvt2rX0kvT09AkTJty/f19GRuaXjXPy5Mk3b96kCxr6yYIKrTqfIp4r3/6FtknvT6/Y7FNYiN+/R42Cho6NU99ZnBfHy8vLk5KSGB0pWsaYMWMCAwOdnZ3pRmIkTOBDh7CnJzAdfd++4StXcHk55fDhJuU888S3YgH410DDcNn95j3ZgYWLxwGARG21aG01AFRISNd/Fyt7VFYnJV1YB5WNy6+4MBu14yvEX0UUnNSRgzpI8hF6ev78+a1bt9JXu2k0Ghchl5CQkLW1tZpaU9WYsjLl2DHgaSqelYXnzsUfPwJAw4p1fT3+9AlOncJZWcT3GxkZOWPGjP379zMljxATE1u9evWUKVPs7e3v3Lnj7e3dhSUZ/Ny5c4cNG+bi4sIkd6itrWUUnc+YMWPjxo0YY7a6xvj4+NTU1HHjxnH/KPxw4sQJFxeXvLw8esm3b99SUlJiYmKCgoIkuP6ACfO8oKCgvLy8mpoaOTk5XV1dFxeX/v37t2AkoaGh3KX8jx8/5vQPaRkIoW7dunXr1u3du3f+/v62PO0fRERAVBQkJLgd1127opkz8YULbCKhlZRg1Sruy6X44kUcHc1eV5GTg//7DwUEQCtjtVmpr8eurhAZiQsLobYW5OSQpibasgXa2BMRTZ8O7dqBmxv+/LnhjColhXR00Pr1wCtupLlwSRhKbPozZQ1BQUFPnz718PAQcLuKikhaGnOfVGnxOnpiIm3pUmDMqEWl4s+fwd0dcnLQ3r0AgDZsAFNTOHUKf/0KVVUgLo5UVWHWLDRtWgs7bTEJCXjvXpyRAYWFmEKB9u2RgQHas6dJHpnWUVpaeurUqb1798rLy0tLS+fm5k6dOnXTpk2cwgBKSkrGjx+vpqb25MkT5om4vDza3r0oLQ3KykBMDDp2RIsXA9+pKNCaNcjGhnb8OPr6FdfWIjk5sLJCtrbcTylDhgyRlZUNDg4ePXo0pzo1NTUlJSWKioqCykyRkpLi6uqalZVFpVKVlZUXLlzIpXeBISzMmH9KW0s3Pz/vfepbpqszCQkJCQkJCQkrpKDhH8TExCQrKys7OzsnJ4fQBBDl7du3J148e/aspKQEAExNTblPnfx6rl27tnz5cgCQk5N7/PhxQkKCnZ1deXn51q1bo6Ojr1y5wjb9xIMHDwhTBKZ8E2FhYYSqQFhY+Ny5c+rq6hEREdOnTw8ICAgICLC0tAwMDFRVVeVnYIqKioGBzGbFSkpKXbt27dq1q76+vrm5+ffv350bw4mOHTvGzxyQubn55MmT/fz8vnz5cvjw4c2bN/MzGIFDjxE/e/Zseno6AAgJCa1bt278+PG/ZTwkJP8nGBsbMwoaoqOj2SoVmM57ISEhNTU1PCNOSHjStWtXCQkJukYtPz//9evXvEOuLSxQ43zWn5b/lYSOhBDs0kVr0zEA1GEY/xJbKoKTOhquCBQ+vraioqJz586dPXuW8QhtAWVlZbt27XJzc5s4ceKYMWN69eqlra39N07V3b179wdDGmZpaWnWzPQrV668fv0640JFVFRUr1699uzZM2XKlNZa+PLHuHHjli5dSne7oSAYUZt7WVwbAIJ6DWcvaKBQGOeX1RvPrLk1QMPsfy2RkZG9evWi31e3BldX127duoWGhrJmTCOBL1/w9evMagaCujoIDYUnT8Dc/GfhwIEQFcUl7Bvr6f3hJ+0lEbnXu3M1bGuqsyl37Cft8RwpcXyWkRSCwQowSQWNVwYx/gI+MzIydu3axSl2nwlRUdEhQ4a0eAkQr1zZoGZgoroagoLyjIwOpKRcv37dx8eH1YGPQENDIyQk5OzZs5aWli4uLkyOTV27dlVTU4uIiBg2bBhjeV5eHuOdlaKiIo1Gq6ioYFW6V1ZWLl68eN++fa2/6Xr27BmTmoGAiDRYuHDhtWvXOO1bVVU1atSoJ0+e0DNEFBcXZ2ZmTpw4cevWrU5OTs0dTGBgIHe3ofz8/JycHD4zYpSWlj59+jQvL69r166mpqbcz/YqKiqlpaXIygqfO8fWkr2Bdu2ADysytG4dKCrC5cs4I4M49rGICEVXF1avRqNG8djZ3x8aH4FZwampEBKCBLuwV1mJ587FCQlAozWUFBfjzEycno7Wr0dTpgiyLxbQ0KEwZAh68QInJABCqE8f6NmTrfVFi2GUMrBVLRAV/kBZQ1ZWlr29/Y0bN3gYn8TG4osXG4wulJXRwoXAWb3RAIUCenrA5WayfXvEKwyGPfX1qE8fAKCy5mCqqsL37qHhw8HKCgDQkCEwZAiqqoKiIlBQ+C3aPuzvj11cgH4CpFIhJwfn5MDs2cjDA5qTNJATt27dWrly5ZAhQyIiInr37g0A37598/Dw6Nu375w5c7Zs2dKOYQUdAHJycsaMGWNpaXnkyBEmOTt+8AB274asrJ++Xunp+OVLNH48IRPhC11dytGj0MynxVWrVh06dIitpODatWunTp3KysqqqamRlJTU1tbevn27Bd8aCwKMcWBgYEREhKSk5Lx589zd3W/evPnt2zd6hdDQUAsLi+vXr/Mf+tV6+vTqG//saVV1VXhk6Ejr1qVfISEhISEhIfnXIQUN/yADBw4MCAgAgIcPH9ra2n7+/Jko19fXJ148fPiQeGFpaflbRsgWjPGOHTt2796NMRYXF793756Ojo6Ojo6xsfGkSZNSU1MfPnzYs2dPPz8/1kgU4vMCwPDhw+mFPj4+9vb2xGSNp6cnsZekpKS/v//ixYsvXLjw8uVLMzOzoKAgQ3YhEcXFxQBAf7bR1tY2NDSUlZUlgkuMjIyMjIyY5rI3bdpUUFAAALNnzzZnnGAFAIYYa6bnpf3799+7d6+urm7fvn0LFy7k5E0dGhpayOoSyYsk7olFG3n9+jXxglAz6OnpXb58+Q9x7yAh+YcZOHDgvXv36G/v37+/evVq1mpWVlYUCoXWOPv56dOnY8eOrV+//heN8t9FXFx80KBBwcHB9JL379+3xkOe5I9ikTpE/IDAQgAAGkDkd4j8jsUoYCwFY1TQuHagzy5AtLS0dO/evSdOnOBpySAsLNylSxd9fX0VFRU5ObmSkpIPHz7ExMRUstjaV1ZWXr169erVqwBAoVDU1NS0tbV1dXX19PSMjY3NzMyUlZUF8pHbiOrq6l27djGWTJ48WVZWlqmasLDwlStX+vbtW8KQrfnDhw8zZszQ0dHZvn373LlzBRjvyxY5OTkzM7OHDx9OnDiRKBmlJXM5DwAguJf11luubPZRVkbGxvR3EkKgIgr5tVCHIafmZwYKRhITE83MzAQyYCkpqXPnztnZ2SUnJ//KueO/AtqJE8BlWb2kBJ8/jxjut9H8+XDzJuYUd96pE2XDBkGPUZDcK4DriK8MNWIUUBIBFVFIN+nX+VNEz26zAICK4XkprsWojzRoSoKOBDKRBgMpEG7mMbdp0yYmXyhGEEJKSkoAICoqqqqqOnny5A0bNrTQHPvZM/z2LdstkTU1Z79/D3V0nO3g8Pr1a+5nSISQg4PDoEGDZsyYERYWdubMGUa7vrlz516+fJlJ0PDo0aMxTfNfiIiI1LPYwmOMbW1te/bsOXv27OZ9NHZs3bqVVc1A7ygiIuLTp0+cDM8XLFgQHR2NWZLm5OXl7dmzp1+/fr2bmRyhmld+lrq6Op51AKCsrMzBwSE2NvbLly80Gk1cXFxHR2fevHkbOB9raWlpo0aNgp49UefO+NUrjk336gX8xR8jOzuYNQtCQiAuDkRFkYUFsrLivW9tLebwdTRQV4cfPhSsoAGvXImfPWOzITcXHzyITExAT0+A3bEBIejdG7UslUZyMu3MGZSXhwGQrCxMm4aa5qakqxl+KhV+/MCXLxPnZKStjebPJzbRZQ3PHzyApmvMv4Xq6uqpU6c6OzuzTuD8pK4Or1iBo6MZs87hJ0/QoEHo6FHuvze0bRt+84YxcdJPhITQ0KHAX4ANE/j27YY2vn4FVllDSQk+exZZWf0skZAAVukDZ4gbNtbTDs9d2OyVn48PHgR2RxzOyIDVq1FgIJ/HO1vKy8uXLVsWHx9/+/Ztxims9u3bb9++3cnJaffu3fr6+jY2NjY2Nl27dsUYP3z40MXFZeXKlWxOVmlpeOfOJr4XBCUl2M8P2rdHK1e2eKg8mTp16tq1a9++fcs0RWlnZ3fz5s2ysjJ6yadPn5KSklauXLllyxY+Gy8tLZ0xY0Zubu68efMKCgpMTEzq6+sZ81oCQFlZWVBQkI2NzcOHD9v6pp1Od+MeIiIidXV1D8OCSEEDCQkJCQkJCW+2bduGSf4hXrx4QXyz1tbWGOPdu3cDgJCQUHV1NVGBLgh48OABxnjEiBGC/UVt2bKFaUj19fWSkpIAMHHiRLZjTk1NHTp0KLG7lJRUQEAA49aSkhIbGxtiq5iY2Pnz5xm3VlZWElJ6OTm5+vp6jHFVVRV9URAhdOjQIdYe6WuBCgoKjx8/rqysTE5O/vbtW1VVVV1dXWxsLKHg1tTU5P8/X1dXd/78+V69en379g1jPG/ePC8vr/T09KqqqpcvX9KfSR4+fMi0o6OjI7GJdahEvozWc/z4cU7DLiwsZJw+W7x4cXl5OfdPSvedPn36NP//HwLiixYTE2MsnDBhQss+V8eOHZs7ABKSP4dXTWdyKRTKx48f2dZkCtRQUlKqqqr6xaP9J2HKit2CcxrJn0w9DS9/T5MNZ/83IJ4WWNCkfmhoaKdOnXhed5YvX/7gwQO218qSkpJdu3Y1K8kChUKxsrLy9/f/Rf+UZkKlUm1tbZnGHBkZyal+SEgIJwuK4cOHEzdIbcqRI0eWLFlCf1tZj1Ue1siG0+TCqNnGvajq6kx/tJkzmVoYkdjwC4n4zr6LWbNmXb58WYBjnjdv3ooVKwTY4L8BbcYM1u+ryXc3ahTzPq9e0QYOZFO5Tx/anTu/4TM0B6uEhh+e/e5bCRajE81HRQ+dHD5yZvjImbGDJySaj3pvOujT8vUldT93cXd3t7e3F+wwevXqxf2UNW7cuM+fPxcWFrayI9rGjazflL+SkomIiKGIyDF5+aI+fXBzbnWqqqqWLVumpaUVFhZGL8zPz5eXly8rK6OXhIWFqaurM53ARUVF6U/KdIjQXtbyFlBTU8MzO/vmzZvZ7puens7WoZAO8cjfLE6dOsV9pUpLS4vnBy8uLmYrpJCUlLS1teW0i6ysbFZWFsYYJyZSTU3ZH9rDh+PS0uZ+qOZRVETt3ZvHGYbhUiIA3r+nduvGrbsFCwTZnQChUmkbNlBNTJoM2MCANns2bjyy+jRC34l28iSV6Wzcrx9t717a0aO0ESPo9WnjxtGazvw0g+pqmrs7bdYsmo0Nbdo02rZtuKiouW3QaLTZs2dPmzaNRqNxq7Z4MVVDg80Xp6lJc3Li3UtICNXMjHlfPT3awoW4ro7n7uzbXLKE8bhj84uytGxZywTcz1c8YWyKuno1t2NNU5N27lyLx/nmzZsuXbosWrSooqKCS7Vv374dOXJk5MiRnTt31tPTmz59+vPnz9nWpM2Zw220FhaY11xZK9m0adP69esZS3bv3s3JWFdJSekOf7c3NBpt9OjRS5Ysqaurwxi/f/+ekCeyRVxc3MPDoy0+HSdcj7jYO852WvmnngZJSEhISEhI/gCWLFkCAC0KpyD5s+nZs6eBgQEAhIaGhoWFhYaGAkDnzp0Jq8z8/Pxnz54BgJCQ0MCBA3/BeMrLy3fu3EkELLKuExQXF2/ZsqVbt25hYWEAoKmp+fTpU6agGVlZ2du3b+/evRshVFNTY2dnt3z5cnoYTWBgIBFGOXjwYCEhoaioKBMTk8OHDwOApKTk9evX2UY8HzhwwMXFBQB+/Pjh5+dHpVJNTEzat28vISEhIiJiZmZG2CH07duX/08qLCy8cOHCxMREYtapsLBwwYIFenp6EhISPXv2fPv2LQDIy8uzOkxs3bq1b9++QUFBbIfa1ggLCxPWoAoKCn5+fmfOnOHhtUhCQiIgTExMiNM1AY1G4+TbfPDgQcZMmUVFRbcb43JIWkNmZibjW0VFxd81EpK2QAiBuwEK7oW6sruspVTAzGQ89AX+XAUAsG/fvpEjR2ZlZbFtSlFR0dHRMSoq6suXL+7u7iNHjmR7rZSVld26devHjx9XrFjBp0U5jUaLiIiwsbEZP358UVER/5/uF1BbWztnzpyLFy8yFg4cOHDQoEGcdrG2tr5z5w5bs4GHDx/27duX8IJqOwYOHBgbG0t/KyEEphK1AIARijVgtp5CnTohFxemwi6NX2xiKbDl8+fPnPIxtwx3d3d/f/+QkBABtvkvwBIxzwxrdgkTE3TlCrKwgA4dGqzU27VDffpQTp9GjdroP5MPlQ2/N/G6mr0+u3p+TuqRkTwwNX5QyuNBKY/7fkjskZGsl/tR63u2LEMUK+GtLdiR8DSnqaqq0tLS4rIQwi+lTQ6wOoztfvzYVFLiIieX1L79Mmlp+fp6KC7mvz1xcfHjx497eHjMnz/fwcGBMNtTVla2sLCg3zKlpKTMmTPH29ub8QReV1dHo9GYzth5eXnbtm3z8vISSIavgoKCci7pFQAAgO6qyMS5c+fy8/O57Pjx40dWewnuzJw5k/tJTE9Pj+cHnzdvXmJiImt5ZWWln5/f2bNnmcrLysrMzc3Ly8vViTDxXr0ohw8jAwNgdPiQkEB9+6IrV6A5usCWIC+PeD7wqqkJsEPs4wMMmZvY8PEjtHoVuS3A27bhGzeA6f6kogJHRWE7u5/pMxi8GfChQ9jdvV9NTb8OHeh/kJ2NPTzw4cP4zZv4xmB9/PIl3rABs1yIeZOcjMeOxW5uODoaJyTgmBh84QIeNw438/lo06ZNHz9+9Pb25ibxiYjAjx8zftKfUKk4MhJiYrj3gqytKTduoDFjkL4+qKmBhgYyNUXbtqFz51ruTMCQNYZN1gkAXFvL+zLKB/xPMXNqAaWlceuASoUnT1o2tqioKCsrq02bNp09e5YIoOKEiorKqlWrHjx4kJ6enpaW5uvryzbPI1RWsk+ERCczEwcFtWy0fDJr1qxr167R/5/V1dVXrlyhZ0hkoqioaP/+/fw06+Pj8+3bt+PHjxNTCocOHeLy0FFdXX3jxo3mj73l6HXWBwAmuwgSEhISEhISElbIlBP/JitXriSyadINNseNG0e8CAwMJHzLe/ToQUQQLly4cPDgwQLsfeDAgWlpaYyrdHQGDBhAf02opE+fPl3aOJ81b968I0eOsF1PQgj9999/nTt3nj9/fk1NzYkTJ1JSUm7evNmuXTsJCYnu3bsnJSURH/bq1atpaWkA0K1bt0uXLvXo0YPTODdv3iwpKfnx48cjR44AgI6OzocPHxgrqKiouLTg6boRfX39oKZPO9LS0hcvXmSd5VdVVY2Pj+fe2rVr12bMmNHcMfj7+9NdlzkhJyd3+/btZcuWeXt7a2lpNbcLwbJp0yZWF2u2uLi48JwZJCH581m4cCGj16Wnp+e2bdtYzxJGRkZWVlb0hEEAcO7cuVktS7lK0khVVdXTp08ZS+i5mUj+JczkIK4vyqmB6B8Q+h1H/4AChqzZCSXQ/xkedGfzzWNsJgQpFMrIkSMXLFgwbtw4/pe1lJWVjx07tnbt2qNHj3p5ef3gvobRyP3793V1dU+dOvWHHNo0Gm3mzJlM2ikiZov7jqNHj05MTHRyciK0qoxkZmZaWVlFRUXp6upy2r2+vn737t3Pnz+fN29eC+58jI2N379/jzGmL070V5N6nAEA8FKn+8T4+w31EEL6+sjVlTVNe3855JWDASC0CK/RZLPCkZGRIdj7JTk5ubNnzzo4OCQnJzfL3uMfhyFxAHvY3jFqaSEfH1RUhN+8gbo61LWrYFcl24jHxQ0vhiZFKpV951QNy8sz/iINDQ0rKioE+4PkvibETwV+YcjchwEW/vhRSqM9a99ekr6sKCkJzZdNjBgxIiUlZfPmzYaGhlu2bFm8ePG8efNOnjypoaFx5coVf3//U6dO0X0BCWpqasTFmbPLLF++3MHBgW1ewhYgKyvL8wrC6QmISXnJSnl5eUFBgWpzXOvl5eVnz57t5ubGdpFMWFh448aN3Fv4/PlzXFwclyGdO3du8eLFjIWLFi0aOHDghw8fqqqqGqKNzc1RYCBcuwZPn+LaWpCRQTY2qGl+kLaCQgEdHfj0iWMFRUUk2Gsx9wwXALiyEpWVsT+t/UbS03FQEHBYZcQJCXD5ct8TJ4Ax00RGRl9fX1ZJSr8OHQCALmWIz8sjhA7xeXnYxweMjRH/lo3Z2djJCWdkMI/nyxfYswfJy8OQIfw0c/jw4fv370dHR3MKf29o9tIlYLD6Z6a0FHt7I4ZpLvaoqyMPDwBAlZUgLg4ty9TDOCpel0gkJcWoluCYD6INYO6CJRcbMzwrsCMvL2/69Om+vr5WjJk1Wkl2Ng8hHY0Gr17B1KkC65EFY2NjWVnZ+Ph4Ig7q4cOHn7icqQA+f/6clZXF3WGurKxs48aNt27dogdIcMktRfDt27dmDrxVEDN7EhICusEgISEhISEh+XchBQ3/Jvb29qdPn05OTibeSklJLV26lHhtbW3t7u4eEBBANxSdNm2awAeAMZaVlS1tGnkzfvx4xr5ycnI8PT2JOl27dj169Ki1tTX3ZmfMmKGhoTFhwoTCwsLU1NSSkpJ27dqNGTNmzJgxiYmJampqAHDq1Km8vLx+/fqtX79eRESEe4OrVq2iv3Z2dn7z5k1tbS2VSpWSktLX158zZ46CgkIzP/pP5syZo66uTqPRaDSasLBwx44dra2t/8zwX2Nj48jIyN89CgAAJycndf6SOx49epQUNJD8AyxcuJDuYQMAxcXFXl5ey5cvZ63JlMyYzyVSEi74+/sz5iJVUFDo1q3bbxwPSZuiJgYzOsCMDggAksrh6Bd85xsQ0Xalvm43PZjVDBISEkuWLFm+fHmLY/E7dep06NChvXv3hoeHP3r06MWLF2lpabm5uVymkktKSmbPnh0VFXXs2DHWBbZfzIYNG1idYE6ePGlsbMxzX319/UePHkVFRR08eJBJ3JmdnT1y5MinT59yMlHftWtXTEyMk5PTunXrqFRqc7PXS0hIiIuLl5aWyjXO9feQQQAYAFLMR6KcJ7imBklIQP/+yM4O2C0xDlMCYQT1GOJLIKMKtJouc1RXV//48aNZa4f8MGLECCsrq927dx88eFCwLf/FTJ4Mjx9zXOcQEgIu+c6VlJClZRuNqy1Ir2w4LfT5+IpjJSkpypQpjAUIocGDB0dERCxYsIBb66mp+OpVyM/HYmJo2DA0ahSXmGAdHZ2XL19y2kqhUJjUAC0GTZ+Ob90iYtbPlJen1ddHKSuLMwRJI3V14PUoxxZZWdkTJ07Y29tv2rTJzc1t0aJFsbGxM2fOXLNmzZs3b9ozCCkIiLXMwsJCIuEgANy/fz8pKYmeYq/1yMjIqKmpcXIAIsYwpemXy7gv98ZFRUX5lIMzsmvXrry8vJs3bxY3Xb3T1dUVEhJi67LDyLVr17j7Rnz9+jU/P59+nr99+3ZSUlJcXJyXl1eTxWMxMTR/Psyfz1eq9vJyyMkBGZmfFiytAG3ahN++hZwcdtsQGjAAOAvvWgDmeU0XEQFBqYUEB83TEwoKOG6urQWWaHXTxrXe+KYaDkLQQCgYmNspLQVPT+Bb0ID/+49VzdBAQQF2dUWDB/NUDMTExLi5uT179oy33wxP96zCQh4VGBHQt0yZPBmOHuVWgyHNDaP/BELoF2gamsDzx9+iO959+/bNnTtXkGoGABAT4+2ZwVX+IhCmTZt28+ZNQtDw6tUr7r4FRUVFnz9/5i5oWL9+/YgRI/r1+2lUxvM38Ct/JCUlxckprwBATZWvmUASEhISEhKS/3e2bdsm8IQWJL+d7OzsMWPGSElJGRsbM2YS/WUcPHhw5cqVK1euXLVq1b59+0JCQljrxMXFdevWzdvbu76+nv+WP378aG5u/ubNG8ENloSEhOS34eDgwHhR1tXVpVKpjBViY2NZ1w82btz4uwb8z2DZdLlr4cKFv3tEJL+U5DLcK44msfUaIOZZ7+HDh2dkZLRFp1VVVe/evQsKCjp+/PiSJUs4mYJoampeunSpWXdHguXWrVtMQ0IIubq6tqCpkJAQVu1Cv379qqqqWCtXVlYqKSllZmZijF+/fq2iopKfn9/cHmVkZIqLi+lv31dg2XCabDjNJJZbhmxGpr2mEbtsSWfe5d27d/r6+s0dEj98+/ZNWVk5LS2tLRr/S6FNn84x3/zIkbi29ncPUGA4vWv4yV1cuZ/jR54xg3XHM2fOzJ07l2O7lZW0xYup3bo1yVZubY055A7HGL99+5aLXqdbt241NTUC+cgYY5qtLVVdvUBNTZlCSWnfvsnn7d4dP37c+i7i4uLmzZunq6ubkpLCpRrh6HDlypUXL14EBwd36NAhKiqq9b0zcvToUS4ytb59+9Jo7E9QwcHB3MPH+/fv3+JRBQcHjxgxwtDQUFdXt2fPnvPmzcvNzbWxsbl16xZRoba2NioqKjs7m2lHJvcFVmRkZJKTk4nKRJqSqKionJyc9u3bt2Sgz5/Tpk2j9u1L7dqVamJCGz6ctmcPrqtr8QcnoN28STU1ZT7WtLRoU6didleoVvUVEEDV1uZ0dFPV1WkTJwq2R4FAmzWLy5ip6up9+vTp06cP4y5ECZfK7Et69MC5uXyNqbyc2r8/t1Hp6eFnz3g2Y21tffHiRb7+CWPHcv8n0CZM4GvkvOB+TAkW/gfTgvEzlVOXLuX2D9TQoJ040bz/FMalpaWKioqsp6bWUl9Ps7LiNtrOnfHTpwLutJGqqqqcnJyamprXr1/r6OgQhSdOnOD+VUpKSiYmJrJtMC8vb+3atd26dZOUlJwxY8Zjhquqra0t92YtLS1b8BHq6+vz8/ObdZ+QnPJq1bol9o6z7R1nRz3+DRPXJCQkJCQkJH8LS5YsAdKh4R9GTU0tICDgNw5g3bp1POv069cvKSmpuS3r6Og8fvy4RYMiISEh+eNYtWrV2bNnceM00MePH4OCgsaOHQsAlZWVK1euPH/+PG46ySUtLc2YqIKkBXz8+JHpUsIjwpXkn8NYGvZWRI0+MB9wk7zIzs7Obm5ulFa7AbNFXFy8S5cuXbp0oZf4+/vPnz+/pKSEsVpmZua8efP27Nmzbdu2WbNmcUvt3AaUlJQ4OjoyllAolHPnzrXsGLG2tn769KmVldXXr1/phfHx8Y6Ojl5eXkyV/f39TU1NNTQ0AKB79+7Tpk07cOCAm5sb/93l5+cLCQnJMVgxd2x0YcirZb8LK/YdUXARBgCvHFijCQoMUeICzzdBR0VFZfXq1WvWrLl3715btP83gs6cAVtb/OoVUKkMpQh16YI8PFoWvv9nItR4iNOmTEWJAczBxxQK6t4dnT7NuuOQIUN27tzJvtH6ejxnDn7+HBhvIahU/PYtXrqUcvo0NNr1MdK1a9c1a9bs37+/kCXmWEtL68yZM6Kiovx+Kl6g48dhxowLMTFjJCS6Mn6bCgpo/nxuDhx8069fP8aYVE64uLj079//3LlzERERXbp0OXfunKWgHT5WrFgRHh4eFBRUz5LVXltb+/z585zO88OHDzc2Nv7p598UcXHxFqTmoTNixIgRI0YwFero6Hz+/Jl4PW7cuPz8/K9fv967d48IFybgeRqUlpamS9k8PDx69OhhaWlZVVVVVVVVXFwsLy/P/yCxtzc+fhwYDCFwURGkpcGLF+jKldZES6MpU5CxMXZxwZ8/Q3k5CAsjZWUYNgytXMk7Sru5fY0YAfr6+M0b9pslJNrUxP6XYWpqCizeDHQY00wwbysthdxc6NCBdx+fPvFwRKiqwjExyNSUS5Xv37/HxcXdvXuXd3cAwNNis/nJcdiCm6lpoJ80qEwOl+3bo/XrURv4sLYMyrp1tPh4TllXkK4usrNjLq2rw9evQ3Q01NZiGRk0aRJq6sRw9epVKysrNYGnlBISAlNTSE/ntB3p6wPDmVBQ3Lhx4/jx41lZWdXV1ZKSklpaWmVlZWlpafr6+qNHj1ZWVi7gbJTSsWNHtt5phw4dOnHiREbj7YSvr29wcPCgQYN8fHwkJSWXL18eGBjIeqEnEBYWHjVqVLM+Qmxs7Pbt2z99+lRZWSksLKyuru7k5DRnzhzue+Xl5Zw6e5SwoLA0H2IxUKB+GyQkJCQkJCT/Im0yV0tCQkJCQkLCJ126dGGaMnBwcPj+/XtJSYmVldW5c+dYp7fc3NyaNRdMwkpgYCDjP9bIyMhcEGsnJH8Rz549m2oznlZbw1g4YP6Kw4cPt5GagS02NjavXr1ie0SnpaXNmTNn8ODBPDPdChZPT0+mmdO9e/e2RvHTuXPnhw8fMrk6e3t7e3p6MtW8ePHivHnz6G83bdrk5eXFab6VLaGhoYMHD2YskRYCUQoAQBUVamlsd2JmmBIYSQEAlFPhWFaTM/Dnz59bnIWEJ2vXrs3Kyrpx40Ybtf/3ISeHbt1Cq1ahXr1AUxM6dULduyM7O+TvD5qav3twgkSpcTW/QF0H3biBxoxBurqgrAzt2yMjI2Rvj27dAnZnic6dO4uIiKSlpbFuwocO4YQEYLtClpOD//sPaA3Hw/v376dMmdKjRw99ff0ePXrExsZu3ry5Z8+e9LwD7dq1s7S0DAgIMDMzE8CnpSMjg27dCpKRma6tDRISQKGAoiIyMUEHDiBnZ0F2xAfjxo27e/duaWnps2fPxowZI/D2EUK3b992cHAgBFsE0tLS/fv3DwgI4JLKh0KheHp6shUQCAsLW1tbr1ixQrBDVVBQePjwIQDExMRkZGQkJCR4eHgsWrSI8a5pxowZnNIGEXTq1ImoUF1d7erqSshuJCQkLC0tQ0JCmjGa5GQmNUMDVCp+/hwzpI9sIV26oMuXKeHhlIAASkgIevAArVkjcDUDAICwMHJxgY4d2W8aMgTNnCn4TlsN5kdhIBDExYHPzCkYsz+tMdXhSmho6KBBg/jN7TVlCjfdjJQUTJ/OVzttBtLRAVlZEBcHNTVkZkY5e1aAagbENxyb0NRETk7sdSEdO6Ldu5lTTsTF4dGj8ZYt+MEDHBYG/v7YwQFPmULPflJXV+fm5rZy5UpBfUZG0LZtyMiI/bYOHdB///HMZtJcFi9evGjRoidPnmRmZn779u3z588RERGlpaXOzs4AoK2t3b17dy67m5ubswoNjxw5smvXroym4sji4uJ79+6NGzeORqP17t175MiRQkJCbNvs3bv32rVr+f8IBw8eHDdu3MOHDz9+/Jibm5uVlRUbGztv3jxNTU0/Pz8uSp3ghwF1dXUUCmWx3bK5sxb+YgE3CQkJCQkJyd8IKWggISEhISH5zcyfP5/xbU5Ozvr168eMGfPs2TPWys7OzkxZKkhawKtXrxjfzpo16zcNhOT3kJiYOHLkyLKyMsZC5SGTH58/8usHo6WllZOTM336dLYTi9HR0aampm84hXUKGoyxh4cHY8nkyZNbbwnTpUuX+/fvMy0erFixIiEhgf72zZs3r1+/njRpEr1ETU3Nxsbm3Llz/He0e/du1oTKko1PPBVU5vpsQQAbtBsmVT2yIIdB9NJ2Dg0AICwsfPr06VWrVjFltf+/RlgYrVqF7t6lPHlCefIEBQai7dt/T6b5r18hObl5udL5RkW04feWX4dBVRV5eKDwcEpwMCUsDAUHo61bQUyM076DBw8ODw9nsyEigi5ZYAWnp+PHjwHA3d196NChfn5+r1+/Tk9Pf/36tZ+fn5ub25w5cyIjI0+cOOHl5fXs2bOoqCgjTms8rUFC4n1trUlgIMXPj3L9OiUwEAUEoGYGhv4tCAkJnThxIiEh4ejRo3Z2duvXr3/48GFMTIyhoSH3HU1MTO7evduvXz8pKSl6oYaGxqJFi27fvi3wFSBLS8s3b97U19cfOHDAycmJQqFMmjSptrb25cuX9Dra2tpc1C3S0tL29vbE60uXLvXq1Yu+IDd8+PCwsDD+B4MPHGCjZmjYhnFcHHz6xH9rUFEB2dlQy2LXIyoK6uqCirPnSO/eFA8P1L17k9VxdXU0bx46daptu24pFDs7bv4EnJQfzfdxQR06AJ9iQW1taNeOWwUJCdS3L/c2Ll++PHnyZH7HNm4cxwYRQv37I2trPptqI1BYGMXfn+LvTwkNRTdusHXfaTH8mwBzG+GCBWj/fmRsDI06OVBQQH36UM6dg4EDm1R99Yq2ciV+/77J9auqCsfH4zlzoLwcAI4ePWpgYGBhYSHAj/kTKSl09Srq37/JcYoQ0tOjuLmBYFV9AAcPHvTx8SktLWUqr6mpefTo0bVr1wDg/Pnzenp6bHfv3bv38ePHmQoLCwuPHTvG2iYAYIyfPHni7u4OABcuXJg4caJsUyGRqKiomZnZ3bt3hfnWdfn4+Gzfvr2oqIi1r7y8vBUrVgwePDg3N5ftvknJrwDApHsv096C970gISEhISEh+SchU06QkJCQkJD8ZkaPHq2np5fO4G95/vx51moGBgYHDx4cP378LxzaPwtTADqX4EiSf48nT56MGzeOac144MCBjwKv/EpvBkYkJCR8fX3fv3+/YcMG1owD+fn51tbWjo6Oixcv5h4U23qePXv28eNH+lsKheLq6iqQls3MzE6fPs3o9FBdXT1+/Pjo6OjOnTsDwIYNG9auXSvWdOHW0dFxxowZGzZs4GfR7tmzZ6WlpYsWLWIqF2/8Vqv5c2gAgPHK0FcOnpVAFQ1cPuOTXRp6z8zM7NmzJ7+tNJ/+/fuPGjXq2LFj27dvb7te/la4HJ7l5TgqCjIyQFMTDRoEMjIC6xRj7O4OQUE4Lw+qq0FaGqmpwcKFaOJEgXUBoNK4/JdPX2mlUIC/g93KyiooKIhIJ/mTwkLM2aEaAKC6GkJD75WUuLi45LMsGOfk5Ozfv19XV3fp0qX8jKE1VFRUSCsoAINvQQtJT6d5eqLsbADA7dtT7O2Bl1Dgt6CsrNyCwOLu3bvHxsbGxMT4+/sXFhaamJjMnj1bWVm5LUZoaWnZp08fY2NjUVHRxYsXE4XDhw+PjIzsxbBQeunSpaFDhzKK0gikpKSmTp1KnIdpNNrRo0fPnDlD3zp06NBjx47xO5T6eub0K0x8/46vXUNbtvBsCV+6BH5+ODcXamtBUhJpaKDVq4HXsrfg6dED3b+PYmNxSAiUlUHXrmjKFN4ZDX4jhoYwdCjcvt0k708jyMQEsrPZlmMOSVLYIyQEQ4bwG/guI4P09DC7fht619YGrolmXF1d375926xcLejMGVi8mPb8Oaqq+lkqIYH69WObDOhXIywMHBa8m8fbt9jHBwoKMJ/eFc0BjRoFI0ei5GScmAhiYsjMjI2EBWO8dSvk5LBtAb99i7dtez13rpubW2xsrMBH+BMlJXTzJkRE4Nu3oawMCQtD//5ozhxmJ4lWU1dX5+3tXVFRwXZrbW3toUOHZs6cqamp+eDBg3nz5r169aqyspLYqqCg0L9/fx8fH0ahG8H27dszMzM5dVpbW3v79u1Vq1aJiIjcvHkzICDg9OnT+fn5ZWVlGRkZO3fuXLt2LSfnBtamjh07tnnzZtZUSvQKUlJSgwYNsrCwiIyMVG+aG6Wurq6svBQAtDR0+OmOhISEhISEhARIQQMJCQkJCclvR0pKKigoyMDAgMYhmFJCQuLw4cOLFi3ic36BhCdM69ZE8k6S/wcuX768ePHi6upqxsIePXqw+gf8erp06XL37t3Y2NidO3cymXLn5ORs3bp1//79O3fuXL16dduZsjLJKYYOHSrADAvz58+PiYlhzDSRm5s7ePDgsLCw58+fZ2VlLV++nGmXPn36SEtLR0REDBkyhHvjJSUlCxcuPHz4sASLNbR444mTf0EDAtihg0a/xADgkwdL1KGbNABAVlZWp06d+G2lRSxdunT27NmkoIFf6urwli34yRP4+hUwBgoFq6rCgAGUffu4uBrwC5WK7exwdDTQrxGVlTg/H/77D16/Rjt2tLb9RlQaU04UsoSO82TIkCHr1q3DGDc5LVRVAYcFBjq4snLPnj2sagaCgoKC3bt3T5gwgecAsL8/+Pnh4mKEMSgqwowZaPRo/scvLy9fXFws0xoNCsZ461YcFAQFBfQYYVp4OFhZUVxd2yR9wO8AITRw4MCBTNHMbYOfn19MTEzPnj3pl0UTE5P4+HjGOrKyshEREUuWLImJicnMzKTRaJKSktra2vPmzVu/fj1R586dOzIyMoyB1EZGRsLCwvHx8f24Ljk38OMHNK7ecYTD2udPaDTs5ITDw4G+FF1UhLOy8Pv3aPFi5OTEexiChUKBgQPRL/keBQLl4EFcU4MjIoDR1EpUFJmYoPPngZ05ATpzBmxt8Zs3TYLsEUIcnBtQv36oOUZQaNcumD0bZ2Wx2aaoCMuXA+fHpZCQkL179164cEGsWRcIKSl09SrFzw/u3MHFxQCAFBRgyhTExxmyZdDP59ydDwTWVHk5XrECP38ObWoQhRB07464JFBISsIfPnBp4MvTpxNu3Tp9+rSOTpsvgSMrK8Ti+CVYoqOjP3H1mHn//n16erqenp6uru7Tp08jIyMJOwcVFRU7OzsTExPWXW7cuME2LoIRRr+EsWPHjh07lni9dOnSlJQUfmYbqqqqLl++fODAAV1dXQUFhQLOAspPnz4ZGxs7OjqOGDEiJiZGTk6OvoneEacJEBISEhISEhISVv6Rx3sSEhISEpK/ms6dO48ePTogIIB1k5iY2L1794YNG/brR/UP07FpGuO7d+/y7z1L8pdSXFy8atWqixcvMpV36dIlJCREQUHht4yKFTMzs+Dg4PDw8AULFnz58oVxU0VFxdq1a6Oionx8fOjp7QXL06dPGd9OnTpVsO27u7snJia+ePGCXpKdnW1ubk6j0cLCwljTAAPA4sWLT548yV3QkJ+fP378+OHDh89kl4ZcqlG/VNmcKdOB8jBCCUKKgIZh1yd8szsiRtuRbRJ0wWFiYvLp06e6ujoRERHetf/Pqa/Hs2fjuLifGdNpNMjOhlu3cEYG8vVtgfM5I3jXLhwZySY0ubQU37gBxsZoypTWtE9HtvGhvJSHCIENnTp1kpeXT0pKarK20b49yMjA9+9cdixQVPzAdenow4cPb9684ZZporISL16Mnz0jloobvoNnz+D6dXTmDJ/BrJ07d05NTW2NTghv2oRv3AAmYWJREdy5g2tq/lgz/zbh40d8/TrOy0NSUmjcODAzgxap34SEhJjs3Nu3b8+qfZGWlr5y5Up5efnTp0/z8/O7dOnSu3dvRsHooUOHNm3axLTX0qVLd+7cGRgYyFuZJy0NPE+DvC6F2MUFh4Yy/zwAoKgInz2LjIxg0CAeXfyfIyyMTp5E0dHYy4vQDCFZWRg9Gs2axeqp8Pz5c1NTU9PRo58/eQJubhATg4uKACEkJwd9+/Z98AAA4mtqmPZCly83T3ikrY3c3GDzZsxgKAUAoKaGnJxQ4+osK76+vqtWrQoMDBwwYEAzuqOPc/JkmDy5rfSknDrl4xDmU+SKEGKvaaitxXPm4MRE9rulpMCv8rHDYWFEUgm2fKqvH/nq1fqNGxlzk/3VvH79uoblcGCkoqLCy8vLxcWF+IoHDx48ePBgTpWTkpK2b9/+/v37fv36RUdHc2mWRqPRaDRWUzpXV1czM7OTJ09yMWeqqKg4duyYu7t73759vb29RUREBnE9hVKp1NevX7u4uHz58mXmzJn379+n6xhqahrE5eTtLgkJCQkJCQn/kIIGEhISEhKSP4IDBw6EhYVVMXqZAsjJyV27do1UMwgcc3Pz0wwmsVeuXBk5cuSsWbN+45BI2o76+vqLFy9u3ryZdT3G0NDw0aNHbZ3HoQUMGTIkLCysS5cuVJbF1Pv370+dOjUwMLAtEmS8f/+e8S33acoWIC4ufvfu3QEDBmQxxFYWFhbKyckZGBiw3WX+/Pl79uxJTEzs3bs369a6urpr165t2rTJwcFh69atbFuQbnziKW/mavHuzijsO67HEFoEUT/AQo6Wl5enpqbWvFaaiZCQkIiISE1NDTnDyxO8Ywd+9gxYV2gwxomJ8N9/6ODBlrdeXo4fPWJrtA4AUFYGXl7Aj6AhMhL7+uKSEkShgIYGcnRkTa9A/wCUFq2VzZ07d//+/USy7QZERZG2NuZsOg1qarGqqj9+/ODSbElJyYsXL7gIGvDixTgqirm0ogJHRICTE7pwgZ/Bm5mZRUdHt/w+JyUFBwezWa4GACoVR0Wh6GiwtGxh438RlZXY2RnHxREqFgyA/fyQoSE6fBgEEcpMGGmw3SQtLT1ixAjW8sjIyO/fv7MmSnN0dPTx8dm6deuePXt49CohgVRVMRcPBnFx4G4HUlbG8ecBAEVF+NgxRAoa+MHSEllaAgDTKapBwWBq+rxpjglTc3OiBNXVAcYgKmpqakpsoty5gwMCoKCgb0gI0UJLxjNgAAoIgCNHICkJystBXBxra1PWrgUOF+i6urotW7bcunUrNDS0OxeHgD8P9hKE0lJITQUaDXR1oV07ooxY82atz9OhAe/bh1++5DQA1K1b80fdUjgkXwCAR9XVtj9+bFNSchS00PY3oqSkxL2CiIiIn5+fh4eHhISEqqqqkJCQlJSUkJCQqKiojIyMiopKu3bt6urqcnJyYmNjy8rKVq5c6evr6+zszF3QoKioyPYJQlJS8vbt25aWlioqKqyCZoyxj4/Ppk2bBg4cGBER0bVrVwBISUkRFxevrWV2l9LU7mQ2sLeUjCSNSqNCDQAcOnRo+PDh+/fv39KYJCjzSwbxQrVD295Xk5CQkJCQkPxLkIIGEhISEhKSPwJDQ8Pg4OBVq1a9efNGS0trwIABvXv3njp1avv27X/30P5BbGxs2rVrV1hYSLzFGM+dOzc1NfW///4jFxH/JT58+HDnzp2zZ8+yDUTu37///fv32zXOBf9pdO7c2d3dfe3atUw6JwAIDg4+cuTImjVrBN4pk21sW5j6qqurh4WFDRky5OvXr/TCkpKSp0+fsl3UlJSUdHNzmzVr1sOHDzUaV4IzMzOjoqIePXoUHBzcrVs3Pz+//v37c+qRHv5e0kxBg4EkzOwAl3MBALZ/xD4dvykoKLC1kRAgubm54uLirEmRSZiprYWoKI6CAxoNx8SgykqQlGxZ8/jRI7bp4X9W+PoVff0KTXNCN6G8HDs64oQEIuSUWErCYWFo+nTU9ODNa1wLUGjR9WfNmjU9e/b08vJasGABvRBt2YJTU4HBWfonwsJo+HCh9u05Buw2wuV3iO/fx8+ecdiGcVwchIWhoUN5Dn78+PG2trY7duxomUKL5uEBRUUcN5eWYi8v9M8LGmpr8axZzAHWVVU4MRFsbdHly6Cl1coeFBQUuMtfWNm1a9emTZtYv1YREZH79+9bWVnp6uoy/mLZM3kyvH0LLBdBAmRggJo6STCBg4OBbWICeoWsLPT9Oygq8hgGCd8QEgcAoCsYmLYCAFq5EgCgaWqtZiMtjRhUjFzEYKmpqbNnz1ZTU3v+/DnPJWQBkJKCiY9pasre2+D9e3z7NuTmgqoqmjwZOKg5WaFLE6j9+kF+PtBo0K4d0tFB27bRO+J5VmcGY3jyBDh7/lMNDChXrkCfPvwPr+X06gVCQqyX9RPl5QfKynwUFQdpabEqAv9ehg8f3qFDh7y8PE4VNDQ0Xr58+ePHj7dv3yoqKgJAaWkplUqtra0tLS0tKCgoLCwUFRU1MzNzcnLq2bMncb5dtmyZn58fp3xSAGBmZsZpk66u7oMHD8aMGZOSkrJu3Tppaenk5ORDhw4lJyd/+vRJSkrK09Nz1KhR9PpdunRRVVUtLS2llyCEBg0166zXkK5OSEio6EdeWETIkMHWV65c6d2794gRI/r06QMAHz6mEXW0tXT5/I+RkLQeTtqvX9b77+qahISE5J+BFDSQkJCQkJD8KVhaWjI6sZO0HZKSknv27FmyZAm9hEaj7dq1y8fHx9HRcdSoUV26dBHAxBzJb6K6uvrGjRtnz56NiYnhNGswd+7cs2fPivNniv67cHJymjdv3pcvX86cOXPixAnGLLM7d+6cOnWqhqAndmVkZEpKSuhvMzIyOnfuLNguAEBPTy8qKmrQoEGMmobvnO3xZ82aVVBQ0KNHD01NTYRQVlaWiIiIhYXFkCFD9uzZw/OfoNj4xFPEIUyXC5u10a1vuIoGL8vAJ/mrOpfVawHh7u4+adIk8vzDm5cvMVfBAXz9ip89Q5z9mXmQns5RLUFQUgK5uRwFDVQqXrAAx8Uxl+fm4pMnoawM7dhBL4v+0XCaMmiR+kJSUvLevXvW1tYvXrxYvny5vr4+AECXLmjjRnzgADQNcMcSEpTBg9HOnX0LC1VVVXM4h7+rqqpy0QnBrVuclpkBAMrKwMcH+BA09O/fX1lZ2cPDw8nJiWdlVtC3bzwmhhuVi/8w2MWFU4A1zsiAdevQzZut7EJLSyszM7OmpkZMTIyf+o8ePcrJyZk9ezZUV0NGBtTUgLY2yMoSW5WVlS9evDhlyhSeggY0dy48fowfPWJ1WUCdOiFXV9asB014+5aNgwsjJSWQnU0KGloDq0kD8YJJ0MBs4WBqylrYFjx48MDW1nbXrl0ODg5tfmF9/BgfOIA/fmwQsUlLI11dtHEjmJs3VPj+HS9fjl+/hsYbLezjg3r0QCdOgLw8z+ZxcjLhlyAUH08lLj3fvuFv37CdHdq5k16teQtmOTmY88o3AEBFBQ4JQXwIGhoG2Yq1OjR0KGhq4k+ffrYGsK201K+y8omKiqaQEGI4jTTw8WODfKRPH2iD+9U2RU1NrUePHsHBwZwqVFVVVVVVdezYsVnJzgwNDUeNGnXlyhVWjzcAMDY2dnFx4bJ79+7d4+Pj16xZo6SkJCEhUVZWRn/6KC4uXr58+YoVK1asWEGUCAsLW1papqWl0b/3gRZ96GoGOr43L4dFhAyyGOrm5mZnZ5eQkEClUp/ERAJAR7VOMjKyQELyT8N49flliorfK90gISEhaTsEb1RLQkJCQkJCQvLns3jx4smTJzMVfvjwYc2aNYaGhrKysv3791+0aJGnpyeTCT/Jn0xubu5///2noaFha2v79OlTts/wsrKy3t7ely5d+sPVDATS0tKGhobHjh27efMmY6hrWVnZ5MmTP3/+LNjuujX1Fg4KChJs+3R0dHSY1kq5x2evXLnyy5cvFy5cOH/+fEpKSk5OzvXr1x0cHPiRdKg0Wip8Y/bE5Y2aGDg0Llh7vshoa0FDVFSUt7f3ToaVCRJO4Nxcjk7yBPX13C0WeMDTHklKCuTkOG3E587hhISfbxm31dVhLy/s7EwIJjKrwbtRVDBMsYXrbQYGBi9fvhQVFR08eLCpqWliYiIAoEmTKFevImtrpKsLqqqgro5MTSk7dqCzZ0FIqH379sZcM6MbGRlxS7DCWYHEb4VGLly4sHv37qVLl7JdfeEB58DiBlrQ5t8FjQaPH3P5P+B37yA1tZWdyMjI9O/fv0laE87U19evXbt23+bNQsuW0YYNo9nY0CZPpllb45kz4d07ok7v3r3z8/MrODvM00EeHmju3CbKISkp1Ls38vaGrl157KygwKOCmBhIS/McAwk/sCoYGOFSs+24devWwoUL7969u2TJkrZWM+A7d2irVuHXrwk1AwBAeTl+/Zq2ciX29wcAKC3FM2bg6GhgkI1CSQmOisIzZkBZGY8O6urw6tX0d0IMelDIyaE0Bs1jjJu3fFVZyfZKSlVXJ/4AgPfYeHZdVdXkU3NCXBymT8eNvkpUgNnfv0fX1ESrqGgKCYGqKmrMVgAAkJCAJ0yg2djgdevwunU0Gxs8fjzEx/Mz1D+HCxcudOnShdPWnJycYcOGMfof8Imnp+e4ceOkm57cEELdunW7fv26jIwM993V1NR8fHyGDBnCqGYg+Pjx4/bt248dO0YvOXr0KOMRLSnN3tipoDD/1p1ria+fGHbT27hl9ebtq4u+FwLAUCs2GYtISP5eEDtwIwLvS7ANkpCQkPwVkIIGEhISEhISkv9HEEJXrlyZMGEC263l5eXx8fHnzp1bvHhx165ddXR01q5dm5SU9IsHScI/r169srW11dLScnFxYcqbwMj06dPfvn1ra2v7K8cmECZNmsQUwZyQkGBgYGBra/uJIZqtlYwcOZLx7ePHjwXVMiv19U0yQAgL87COk5aW7tmzZ8+ePZubiEdZtGG6p6C2JRNJqzSQtBAAQEbC0/YmnAPWW01WVtbMmTO9vLxUVVXbrpd/BqShAdyDxUVFkTZzmGAz2h8+HJSVuVVo3x50Ofskh4YCwy+cecaRRsO3b+NVq3JqYMprXEEFAOgmDUNbESiuqKh46NChr1+/rlmzZvTo0Q0XrM6d0fnzKDKSEhZGefwY3b6NZs2i73L69GlOFiy6uroeHh7c+uM5i8p3Cgl9ff2QkJDw8HBdXd1Vq1bFxMTwuSMA8A5r5iPu+e8mI4NHgHVJCQ4NbX0/+/bt27Bhw+nTp3mqEDZv3qwqL2/j7Y0DAyEzEyoqoKYGsrPxkye0+fNxcDAA0Gi0uro6vvweKBS0cyclKAjt3YtmzUJOTpRr15C/PxBOJFxB1tZcVEcAgFRUQFOT9xhICLKy4OVL1iwedL0CP0oFep22tmeIi4tbunRpSEgIF4N9fklMxLa2eOhQPGAAtrbGDg7AJCctKgI3N2B7JObng6srfP+O163DjYIeJvCbN3jDBu5DwF5eODWVylVV2ZLVMjU17scIIARNpa7NoL4eu7riMWNogwfThgzBQ4bQli1j/1+i9+bkRJk+nRjSlYqKbCo1tF27dhQKqKujjRvpI8EPHtAcHfGLF1Bc3LBnSQl++ZK2dCm+f7+Fo/0dqKqqhoSEcMmE8urVKwcHh+Y2KyIiQmTcGzp0qJGRkZ6enpmZ2erVq2NjYw0NDflpwcvLKyoqisZOKldcXOzu7k7P2ygpKRkaGjpmzBgiKUZC/Ov6eo46wvKKcmlZ8dLyH2VlpQDQ06S3+YBBzf10JCR/PrgprFsF1REhmBBUayQkJCR/BaSggYSEhISEhOT/FHFxcT8/vx07dvBcSf38+fOhQ4dMTEzMzc0DAgJ+zfBI+IFGo92/f3/IkCE9e/a8dOlSbS37GHyE0KhRo2JjY319fZtl3PpHsWfPHiaHgLq6ukuXLhkaGm7bto3TZ28Wg5v68799+7b1bXKCaZ607aZj2jc6NOS36D+kIAKzVAEAqC8jio0GC2pUTGCMZ8+evWrVKiZNCQlHundHXP05UKdO/KT95oiqKureneNWISEYPBiEhDhW4CyrIqhDlCuVchYxtWmVAADiFDhqgCitPggoFMqMGTNOnDgxfvz4jIyMnxtkZIDlSqejo+Pn59ezZ08RERF6obCwcI8ePW7duqXLRa4BADxT0SspAQDGODc3Nysrq46rnUb37t3fvXt3//59ZWXl+fPnW1tbM+aj4cb06SDFPh4UAEBUFEaP5qudv5eKCuB58v/xo/X99O7dOzQ0NCQkpFOnTnPmzLl69WpaWhrTafzly5eDBw++cvnyZRERnJ7OppWcHNi9GwoLc3NzlZSUeN59/URBAc2diw4cQJs2Qc+e/O7VpQvi4uJAoYClJf/Km/9n8NmzeORI2tixtClTaGPH4pEj8dmzjBUYNQ2cZA2Mm36qGcrLsY8PXrcOr1+P796FmhqBDLimpmbevHlnzpzpzuU0zh/44EHawoU4PBynpeGsLPzuHQ4Kok2fjn18ftY5cgR/+cKxhS9f8P79+PVrbr28fPnT2oEtT55wMmIh3BpojRLt5q1vSUmhRk2P0NevQqwnXg0NNHYsv6010hCUPHUqPnECJyVBTg7k5+P0dLh7F0+ZAs+ecdt31y7K6dNo0KDHYmK26urihoZo7FjK9eto0qSGGsXFsG8f5OWx2fnbN9i/n39/oD8BKSkpSUlu6abi4uLKuf82ODBz5sxHjx6lpKSkpaXFxMS4ublJcblcNuXy5ctVnLNKffr0idGkQU5OLiAgICIiYvny5cOGDhcGqYH9rebNtp86aZaujr60tAz9VC8sLIwQhYIoNdX1dvMdHRevItdiSf5/EHgOCDKdBAkJyf8nfD9AkpCQkJCQkJD8cwgJCW3fvn3ChAkbN24MCQnhWf/p06fjxo2bNGnShQsX5LiHNJG0MYWFhV5eXmfOnPn48SOXat26dZut2UDiAAEAAElEQVQ5c+bkyZP1+Yjm/MORk5O7cePG0KFDmSYZa2pqdu/e/eDBgzt37rQyJ4Jm01jV7205KSzUdDG4JW7z/NGalBMEk1TQmQ/ltIKsVx16CWpUTJw9ezY7O3vt2rVt1P4/iLAwjB4Np06xTzwhLAzDh4OoKJtNfIMOH4Zp0zCrXT9CqF8/tHkzl33ZTjJWiEvF6vdN0jJO0uga26V/vmw7olyUAp6GqI/gskhPnTq1sLBw6NChr1+/FhUV/fbtm6ysLNtrVvfu3Z89e3bx4sXAwMCqqipxcfExY8bMnz+f90rz7NkQF8dxBU5WtnL69PVLl0ZHRxcWFlKpVHl5eSMjo6NHj2pyDojv1q1bt27dNmzY4Obm1r9///v37/fktXSNrK2hTx8cFcV+q4kJoyPFv0nHjiAnB5xXngAh4C8klycmJib+/v4FBQV+fn7+/v7btm3Lz883MjLq3LkzQuj169elpaUrVqxwUlER3baNUyPE4m7GxInarTBQ4R/k5gZz5mBGcU/DBoR69+Z+FJMAAGCMly3DoaFQXd1Q8v07/v4dPn6EV6/QyZN0sxZCo0BIFrhYNTAaM+DTp/G1a5CZ2bBUf+MG6OrC0qU/l65byoULF/T19W1sbFrZDr5yBV+8CKye/7m5+NAhpK0NhP0Dr6wu+OVLHimQcnJwYiIaxDlavbKS8R3dqoGQIFDV1aGiAhi0oYTJOfdRNdTctAnb2cG3b4wN/uTr1xb73FD8/RmHSoA/f4Z169Ddu9yatbBAFhaKa9fmKyqyHqT4yBHMOeEa/vIFDh9Ge/a0bMy/nsjISO4CvqysrGfPng0ZMuSXDQkA8tjqRRhgtS3s3r27u7s7U6H1sNEAUFZWevHquddJL+rr68VExdat3jp61JgM66z+fUk1A8nvgUlJ8wuUAS04OfMJ/63Rx0AqIUhISP5qSEEDCQkJCQkJyf87PXr0CA4OTk1NvXnzZkRExIsXL4rpFqbsuH37dlZWVlhYGM8spCQCh0ajhYWFeXl53b59u4ZzJJ+YmNjMmTMdHR379u37K4fX1piZmYWEhMycOTObZWY8ISHBzMzsxo0brXFXZprBbFPVDlOgWBl/SZpbAN2hoaClgoa+siArLQUXUnLrhb9Wg7q4oIb2k6SkpDFjxlDIWOHmgNasgdRUHB7OHKEuIoIGDRLAUqWiIrpxA4i06IS4B2Po2BEGDkT797MaHjQZm7w842Thxw7aR8c63e43rlKMORCzoxicN0Jmgj7UHB0dfXx8zM3Ny8vLy8rKRERE1NTUJk2atH79eqafmbCwsJ2dnZ2dXbPaR8OGwcCBODQUWGdFhYQK+vYdvX79ixcv6GUFBQXp6elJSUnnzp2zsrLi0rKwsPDGjRv19fXHjBkTGRnJU4uGPDzAzg4nJjaJ7RYWRiYm6Pz51sTf47Aw8PHBRUUAgNq1Q7NnA9eR/x4UFVGnTpjL4pOGBhKo74uysvKSJUuWLFkCAKWlpcnJyZ8/f8YYL1++vE+fPhQKBdvZYa6GHOj9+48fP/4aQQNoaqJLl8DZGaek/PyFiImh3r2RlxcweJOQsAUfO9ZEzUCnuhqHhsKRI2j16p+F2dnPTEz+x95ZxzX1vXH8OYPR3SUIgii2YgcIoiIGqNgdqFiIiQ32z+7CbmwF7EBEVFAwQLpLupud3x+DOcaagfE975d/sHvPPefZvNvu7vN5Pg+OiOjJ7vKMpccE3r4dX7wIzB1MampwVBS4u0NJCZo6tTFhnz59eu/evY2ZAQCguhrOn2ejZqCTmYn/9z909y4AcFMU0eHVqAVoNMjJ4bSzYRU7i+xALCUFUlJYOgHxmzbr1AmtXIn37oW6OWslCLKyyNoaHTlSO21FBURHQ1kZGBqCmhqX+ZijZdsjA8fFwY4daNcu7nGNGDHC2dl59erVLPpXiIjg8Yx46Uv+KLKzs7n/N9XU1ORwPjeaCJaucEIMYEZeXmHhvGUvXz+9cetyRWVFyJfgCxcuDB8+fMCAATo6Oo2LlEDgDRcjkCZK7Tdc8XdpCP6cSAgEAkFUEEEDgUAgEAgEAgCAqanp+vXr169fDwBJSUnfv3//+PHjmzdv/P39G961CQoKmjNnzo0bN35HpP9RvL299+/fHxoayt02QF1dfcGCBc7Ozpqams0WW3PSv3//8PDwo0ePHjhwILN+K+KUlJR+/frZ29sPGzbMyspKiHTRy5cvmR82qa2FUv3ivKZzg1Cuy1jlCXD3tR5iCLrKg1+1NgCEFDWJoAFj3KZNG9HP+2+DEDp1Cg4cAG9vnJoKJSUgK4t0dMDWFi1fLhoneRUVdPEiSkrC3t6QmQmGhsjOjnsup5beveHrV6DRaIiyb8Si3Q5LK8VYU6c6uelzvjxasGm2DOfOFULj6ekZFBTErPpKTU398uXL69evHz58SBVFHhcdOwaLF2N/f2BWIykqIguLcd++MasZGMTFxc2fPz8wMJDebJsLo0ePzsnJcXR0DAoKkuDutCEnh65fhytX4OFDnJsLGCNlZRg0CM2Zw60nCHcqKrCzMw4MZDw1DIDfvUN9+6KjRxvp/CFykIsLXroU6jqa10NCAg0dCnJyTbS0goJC3759+/btW28rz9xtSUlUVFTz2SZpa4OKSr2ToaICR0TgDRso//uf8CfJf4HqanjwgI2agU5FBTx8CEuW1Kq7QkLwkiV0M4wPTKOQkRE6dQpMTesdGx6OvbzYnyq5ufjECWRry9cnLTuSk5NTUlIsuLgd8MmHDzgxkct+nJiIfv4ETU3g2jIA6BK37GxuugcZGWRiwnEhjPGePfjQIWYBmRiL/sDBgdKgPp5P0PjxqEuXX/9HLVogbW2YNAmNGQMAUFhIW7cOQkPh50+oqgIVFWRggFatgl69hFsOAODbN55DLCwsdHV19+zZs3r16no76ptVsIHnAKEoLS11d3f39/fPzs6mUqmamprTpk2bPn16I5smdOjQQVpamkt/BwUFhea/PuT5HS3ojyyEkKqqGj2TKiMtY25uvmjRInpTDJFckBAIXGBO4Yu87wPPFZkRuT2DcGEQCATCXw0RNBAIBAKBQCCwoq+vr6+vP2zYMADIycm5ffv2iRMnQkJCmMd4eXk5OjqOHTv2N8X4nwBj/PHjx9u3b1+7do1nS/V27dq5uLhMmTJFSqoJEs5/EgoKCm5ubkuWLNmxY8fu3bsrmcrTaTTanTt37ty5gxCytLTcsmULa6qJA2lpaRcuXNizZw/zRj6PFQ4tLS3mh8nJyU20kFRdXrtAWEEDALSTA788AIDoJrlPDlpaWg1dNwi8QQgtWwZLl6LISJyZidTVoU0b0UgZmNHXR87OgsXl6gpv3pRGx85aePRxFxvGdrOUyL4Rge2TfnRK+N4hMUysuzkSE8waoZaaGuzrC0+e4OpqpKiIJkwApu4Mnz9/Xr9+fUMPm8rKyufPn8+bN+/s2bPCLMqChAQ6eRL5++NLl3BuLgIAVVU0a9a99PTg8+c5HRQVFbV27doTJ07wnH7u3Lk+Pj67du3asGEDj6EIoSlTYMoUUblXY2dn/OwZq/lEURF+8gScnZGnp4jWEREDBiAnJ3zyJEuFN5aWplhbo3XrmjseSUmeA2JjY0eMGNEs0QCeOxf7+bH+b+bmwp07NAqFsnt384TxVxIairl+NePkZBQSAt27Q2kpXrGCTWsPejn+kiXI25vZDwMfOMDFkACSkvCRI2jzZuGi9vf3HzBgQOMdj/CXLxzFHHTorTc0NaFzZwgM5DgMIejXD1VWsmlgxBhiYADt23NZCs2fjy9f5viiaWtTGtmyiklgRPH3/yX0yczEkyfXM0XIzMSZmXjhQrRsGZoyRcjlOPle1MfT09Pc3NzBwaGe/omXfATqG4CJhOjo6LFjx3779o2RIAwPD//w4cPNmzfv3LkjyfNDjzM9e/Y0MjIKCwvjNMDQ0LA913ODLbGxse7u7vHx8eXl5YqKipaWlitXruQUZ35+/suXL5OTk9u0aWNhYSElJdWrV6+PHz9ymlxFRcWZ74uipOSEL99CfkR8j4mNAgApKSnzrj0BYO3atSEhIa1atTIxMWlZh6GhYcuWLXV0dPh5/9JotMjIyJcvX2poaDg6OvIZD4HwW2i6lhMEAoHwX4MIGggEAoFAIBC4oaqq6uTk5OTk5OXlNXPmzFKmuh93d3ciaGgK8vPz37x58/jxY29vb555bgqFMmTIEBcXFxsbm0aWSf1dyMrKbt261cHBYeTIkWlpaSx7McavXr0aMGCAm5ubh4cHlzuDQUFBO3fufPDgAYsTCUKoSU/vli1bMj+Mjo5uooUy67K6FTXCT2IohQAwACSUYwDRn2bdu3ffxct+mcARCgXatkVt2/7uOJiQkio/cdrxZVaAYa3OoFdUkPv17T1iPv0aQ6GAcA1ivn7Fq1fjyEioqgK6eYC3N+rcGR07BoqKAODm5vazriE6CzU1NY8fP05OTm7RooUwSzekf3/Uvz/zW+LquHGlXAtkWdSBXDhy5Ei3bt1sbW3Nzc0bEaJg4OfP8bt3bFppAADG+N079OrVn9Z7Ai1YgLp3x3v34qQkKC0FCQmkpYUcHbmlG7OzQVYWpKVFH023bvDqFfsXkE6LFmlRUXrsvOhFDr5zB3/4wD6Y6mp4+hSmToWOHZshkr8RHB/PI6NfUYHj41H37vjwYcz5SxxHRICnJ1qw4NemBhctrDTikuDdu3d9+vQR+vBf8Eyci4nR30FoyRJ4+hTHxrIdhYyM0JIlWEMDdu9mbx4gKwuTJgHXK1ja5s3AqTOXsjJydgZ9/V8rNrIEmcm2BC9YgNm2eMjMxIcOoZ49gbOxBDf487nR19d3c3NbsWLFgwcPfm3t0AHeveN2mODpf+6UlpaOHTv269evDbc/fvx4+vTp169fF3pyMTGxmTNnbt68ubi4uOFeBQWFhQsXCvrrZseOHUePHmWWyb5+/frWrVuXLl3q0KED88ji4mInJ6eAgICUlBQajSYuLm5oaOjg4ODh4fHixQu2MguEkJWVFZ9fyjfvXH363JfxUEJCYu6sRSoqqgBAoVBu3boVGxubUMeTJ08SEhLi4+NzcnIMDAz09PQ0NDQUFBRkZWUZRk00Gi0/Pz8zMzMpKSkmJkZDQ8PCwmLGjBkCvT4EAjMib8rQ8HDGEk0qZWge8wkCgUD47RBBA4FAIBAIBAJfjBs3DiE0btw4xpbv378HBwc3Z6Lln6SsrCwpKSkxMTEqKiokJCQ4ODgsLKymhnfyWUNDY+bMmU5OTkZGRs0Q559Jt27d3r9/P27cuPfv3zfcS6PRtm3bFhkZefHiRekGiStfX9/Zs2dncGi+Pn78+FatWok+4jpM6xtQRzZZz+NX+bV/iDWiXNOg7sVL5prcERpLS8vJkyenp6dra2s3yQKE5gUDzCnSCzCsTdm6eB9df2uPGK3exxpq2xYtXizw1D9+4HnzMItjTWEhfvMGJk1Ct25VionFxMRwmSA9Pf3cuXMbN24UeGn+yM/P5z6goKCAz6n09PROnz49YsSIU6dONVtBP1y5AuwSS7UUFeFLl9AfJmgAADA3R9euoaoqyMoCZWWOSoWkJLxlC0RH48JCoFKRujoMGoQWLartGiAK0Jw5cOcOp+QuqKsjV9fyGTMaU9MsAHfvcvP5z82lnT5NOXyY4wAaDXt746dPUWEhVlBAdnZo6FDuied/Ci0tEBMDztdjWEwM0c2WPn3iJmGh0eDtW2AWNDA5S7GngcEM//j7+0+dOlXowxmgfv2wkhJw+UDT0qpt0yAnh7ZuxStXQkMvMT09tG0byMmhOXMgLg7fvcv68SIvj8aMQVwzsvjyZXj4kOOLZmzMfLgI64Dx69eYS2+I9HS8a5eQjjX1Pbq44OzsvG/fvpCQkC51LkTIxQWeP+coHzE0RC4uwoTEmU2bNn3j8DrQaLTnz59//vy5a9euQs+/fPnymJiYq1evFtY3rlBWVp4xY8bcuXMFmu3EiRP/+9//WL6Ia2pqvnz54ujo6O/vr66uTt9YVFRkbW0dFBTEGFZdXR0dHX3gwIGoqKirV69OmjSJRdMgJSU1YMCAS5cu8RNJTm72sxeP6H/raOt1aNfJYoC1upoGYwBCyNjY2NjYmOXA8vLyhISElJSUrKysoqKi4uLiqqoq5kM0NDRatGjRqlUrlu51BAIXmIUL3EVCIjRRELnIgBg8EAgEAhE0EJqWRYsWHT16tOF2aWlpZWVlU1PTPn36TJs2rfk6aDY7CQkJFy5c8Pb2TkxMLC4u1tHR6dSp0+TJk0eOHCnOx22jT58+Xbp06eXLlykpKaWlpVpaWp07d544caKjo2PjTRRLS0uvXbt2//790NDQnz9/IoQ0NTXNzc2nTp1qb2/fyMkJBALhn8TR0dHCwsLPz4+x5e7du0TQwD8JCQmfPn2Kjo5OTExMTk5OSkpKTU3Nzc0VaBKEkJ2d3axZs4YPH04arwJAixYt/P39jx07tmvXroZWDQBw69atN2/ejBo1ateuXcrKygCQnp7u5uZ24cIFTnMaGxsfErYZM5+0adOG+aZMXFxcRUVFU6S4+isD3V2hkgavcmEgj77A7NGtiytd+CQLN6SlpceNG3fq1KlNmzY1yQKEpqdDhw6fPn2i1xGeSAHv7Nrt7gGXltzeA8xqBoSQqSk6cYK3OX8DsJsbq5qBsevbN3B3z3B2LuJUyFtHVFSUoOvyD893sUBv85EjRyoqKi5atMjNzc3R0bFPnz7a2trl5eV5eXkVFRXKyspmZmb0jzWRwfMrScDvrGaFSgUdHY57X7ygbdgATL5HOC0Nvn+Hd+/QhQsic2uQkUEbN+I1ayA9nXWXggKaOhXatjUyMgoPD+/Zsyf7GTDGd++CtzcUFmJJSWRoiBYvBgFbtteSlcV9P8rM5LgvJga7uOAfP6Cykv5FhR8/BjMzdOgQ1HcY+ldB3bphXV1ISuI4QFcX0a+BuWiA6DTI4vMYz3MAB+Lj4zMzM7t37y7c4fUwNkYmJpgp3csCatful4tDv36Uixfxhg04Nrb2rFNXR8bGyMOD4WGAtm+HHj3gwgWclgYVFSApiXR0YPZsNHw4lyh4VueL3b3LSWQjnG+ZAEedOQNnzgi8gKws8K04kZSUXLJkyeHDh391SpKTQx4eePVqNvIRHR3k7o6fPwcvL5yZiaqqQEkJunZFK1eCnJzAcdbx9u1bLhnEnJycI0eONLKR0/Hjxy0tLQ8fPpycnFxWViYjI6Ovr+/q6irofbnS0tJDhw5xkhVGRkYuXbr06tWr9IezZs0KYnd6V1ZWPnr0yNzc/N27d+vWrQsMDMzPz6dQKNra2uPGjXN2dubzDImMCqe/bqtcN5gYm/Icz0BKSqpNmzZt2rTh/xACgQ7PkxNj3HROBsx6MpFPTocev3DBM0dFVBEEAuHvhQgaCL+HsrKysrKytLS0V69ebd++fdKkSUePHlVUVPzdcYkSGo22Z8+ejRs3MvevjY2NjY2NvXPnTteuXS9cuMClGR7d/O3atWvMGxMTExMTE+/fv3/48OErV64YGBgIHd6NGzeWLl3K4kablJSUlJR0586dixcviqSsgUAgEP49BgwYwCxouH379rZt235jPH8FkZGRJ0+evHv3bgK7/sp8IiYm1qpVq969e2/btk1XV1d00f0LiIuLL1myxNnZ2d/f/+XLl3fu3AkPD2cekJmZefr06efPn9+6dSs4OHjFihWcUp4UCmXChAkHDhxglHA1EXJycrq6uil196Nramri4+Ob4vZle1mYpAVXMgAA1sVg/+5ITPC7TNp1Gdi0phE0AMCKFSv69OmzaNEiVVXVplqDwEJqKn79GvLywMwM9evHpwk2J3JycrKysnR1dQuqYXt87Y3CRS3AZc0krFQIz5/j7GzAGCkpQffuaOVKYfp8f/3KpQs7YAwfPsivWCHB64nIC5ss5Idu3bp5e3tzGcCt20V5Od63DwIDcV4eACBVVbC0tFi8+OvXrwEBAffv39+5c2dGRgZdHC8tLZ2TkxMWFmZiYjJr1qyZM2dKSUmJ/OmwodkK9CsrG3lO1iM9HW/cCA27ONXU4PfvYelSdOqUyNaysqIcOYI9PHBMDJSUAABISKCWLWH2bDRpEgA4ODicPXt25syZbI7NzMTz5uFv3xg1+vjNG/z8OZo9GwlYqQwA3GwDuA9IScEzZ2KWi5aKChwSAjNmoBs3hBRY/F3IyECvXpCczP5VQgh69KjN6PNUKbG8N7t0gaAgji8+lQpDhggRLwBcuHBBJLUfdNDOnTB9OlsNGTIxQTt31ttkYoKuX0c5ORAVBQiBiQk0+DZH9vZgb49KSiAnB1RV+fkWwOnpNFtbyM5m2S7GuHzS00MeHojtu0movBoj0YVnzsTPn3MbqqdH8fdn8XfhsSKVigYNQra2/Mczc+ZMExOTAwcOKCgo1G4aMIBy9izeuBHHxQFdk6SujoyM0MaN+NAh7O9Pb+1R+zRCQ+HtW3T4MJiZ8b8oMzyF15yszgRi/Pjx48ePLy0tzcrKUldXl+HZ8YQdd+7c4S5YDAkJqa6uFhcXz8jIeMe5c0dFRYWXl9fatWsPczGw4cWXryEAICcr18qI1YOBQGgGmHP2zCIGuiagSa0OGDOztYVoBjEBfS2WT2P6uoxdRNNAIBD+UoiggfD7wRhfuXIlODg4ICDgX7qBu3Llyn379tH/plAoZmZmcnJycXFxmZmZAPD58+cBAwZ8+PDBhF3Twby8PEtLS0aXPiqVSh8WGxtLl0cEBARYW1sHBARoCnUnZfXq1f/73/8YD6WlpVu0aCElJZWQkEC3uatohMcjgUAg/NuwmFsK6i7wXyMsLGzdunUPHjwQ+jezhISElZXV2LFjR40apaamJtrw/jHExcUHDhw4cOBAd3f3HTt2bNiwgeVlj4+P79GjB6d2Hnp6enPnzp0+fXpjFJMC0bp16xSmPEFsbGwT1WNtaoXuZ+HiGggrgcsZMF3wrg4qVJCkQAUNCqqhrAakxXgfIijGxsaOjo5bt27dv3+/6GcnsPDzJ3Z1xeHhtVkiKhVatAAHh8ZYVaurq9MFDfezoLAaAMBUBja3QoDE0aJFsGgR/WZqY9Lh+Plz7pXQOCtLuaBAS0uLuXk2C9LS0qNHjxY6Bp4sW7bs2rVrnHIqKioqK1asYH9kWhqePRuHhwONRt+AExPhyxd49QpduNCvX79+/fo1PKimpsbPz+/gwYPbt28/dOiQg4NDY5+ACi8XF9EaQjQkJ4e2fTv6/h0XFIC4ONLQgBEj0PTpIFSOtqSkJCIiorq6uvOZM1ROpfYY4/fvUXi40Ak/NvTogR4+RKGh+M0bqKgAc3M0YAAj8Wlpablw4UI2R5WV4enT8ffvrNtTU/HBgyAlhQTV3PP83+Rw/wGvXs2qZmDsio2F1avR+fOCRfJ3Qtm2DcfE4JCQhuID1Lkz2rGD/jc2MIDgYG4T1e9ghZYtg5cvcXQ027GofXvE1N+Nf2g02vnz5+/evSvEsexp3RodPw6rVuHoaKiurt0oKYnatUNHjrA/u1RVoXdvHtPKygogaMvM5G2AkZjI72wCwcu1BUlKcu9Wg0xMcGws4yMdtLXR0KFo82aBolBTUxswYMDDhw8nT578a2vbtujmTZSZSf+4QO3agaYmzdUVXrz49T9VB46KgsWL0b17wjl/iInxuObjx3uVT2RkZBpzEe7n58e9Z19OTk5aWpq+vv79+/fZmroxSElJiYmJYXu7kk/iEmIAwKxtBwqlCS6aCQR28H/DoYnS+WynbWopAycZGZfliJqBQCD8vYhGtkwg8MTU1LSqjvLy8oyMjJcvX7q4uMjW/ZCLjIys9/vkL8fHx4ehZpg4cWJycvK3b98CAwMzMjLu3btHVyHk5eU5OjqyPXzSpEl0NQNCaM2aNZmZmWFhYWFhYZmZme7u7vQfVLGxsTO4tlrkhIeHB0PN0LFjxzt37hQUFERGRn758iU3N/fVq1e2gujlCQQC4b9Gt27dmB+S5p2cKCkpWb58eefOne/fvy/Eb+bWrVs7OTndvHkzKyvr0aNHs2fPJmoG/qFQKOvWrbt8+XLDAi+2NzolJCR2794dFxe3cePGZlMzAIC+vj7zwyTOvtaNRFMCXA1q7/XsjMflNO7D2YCYTBpSmkz2uWXLlqtXr7J0LP7NVFbiPXvwqFG0/v1p/ftje3t84EDDbMFfRkoKHj8ev3nzq+a1qgrHxeGjR2murkLPqq6unp2dDQDv82s/8abqICrLPcZGFvfzTGtVVkJZmZycHJca2Xbt2llbWwu6Mo1Gu3LlSvfu3du1a7d48eK3b9/SaOzfSIqKips3b2arupaRkZkwYYKlpSWbw6qr8bx5+Pt3YJm2pgaHhOC5czkVc4uJiVlZWd2/f//69etubm7z5s1jNNsWkgkTuJmTy8tDk/5oDQrCDg7g5YXDwyE1FRITcVAQ3roVT5sGlZUCzZSWlmZvb9+hQ4f+/fsPGDAg7tEjbqPz8jB/bdEFACHo0gUtXYpWrUJWVsyJz8zMTLbf6XjnTszpA7CgADw9oaQECgvxyZPY2Zm2cCHev79h5Xo97Oy4mQcoKqJp09hsz8zEP35wmRX/+AF5edzW/WcoLwdxcVYxDYUC+vro6lWG7wLF1RW0OUsFW7RALB+tsrJo3z5kaNhwLGrbFh0/zlG+U1GBfXzwhg14wwbs68vypnjy5Im6unqXLl0YW/CdO3jyZDx4MB40CI8bh0+eBK7pXjZ07ox8fdH27cjWFqytYeRIdPgwuncPuDjNiBZ+jBy4NJppDFZWwD2Xz8svDfn6op07wcEBDR+OXFwoDx8iDw8htFnDhw9/8uQJmx0aGsjKCllZgaYmxMbCq1ecrk9wVBSu098IipaWFvcBbdu2FW5mkcO/IUd8fDz3AYWFhVm8WvZwIb8gr6AgHwD0dGsv9YuKCmNioxr7BU0g/KmwmDHQoT/EdYh2OWavBYb5BPOKIlyOQCAQ/hyIQwOh+WDIlsXFxTU1NTU1NQcOHOjs7Dxw4EB6CdGTJ09evXo1cODA3xqmaNi1axf9j7FjxzJ61AEAQmjUqFEmJibm5uZlZWVfvnx58uTJkPqGivfu3Xv8+DH97yNHjjg7OzN2KSgobNy4sUWLFrNmzQKAx48fP378eOjQofwHFhgYuLlOET9t2rRTp04xd7EVExOztLS0tLTk2XmXQCAQ/rPQnWwYGLK7G0v48OHDlClTYmJi+BlMpVK1tbVbtGhhZGTUtm3brl27duvWjcgXGs+kSZO6du26Zs2aR48eVXLIhKmoqCxbtmzVqlU8Peqbgpb125DzvLvaGJz1wDMV0iogrQIupcNcwZuW6ElCQhkAQGoFmHByAi4pgYQEQAhatgTB7YJVVFTWrFmzbNmyp0+fChxfU5CVhWfMwGFhjAwQTkiA0FB4+RKdP8+79PlPBbu44NhYNjvKy8HXF/fti8aMEWJaNTU1+t3/8NLaLXIi/7XdsSOIiXFJyFUrKW06ezYjI8PS0tLPz6+h5sDAwODkyZOC+rF/+PBh4cKFVCp1x44d6urqPj4+ixYtSklJGThw4KJFiywsLFjGT5w4UUZGZsOGDREREfTsBULIyMho6tSpmzZtYrsEPnuWTV0+Y++XL3DvHuLqvtC3b9/g4ODJkyc7ODjcvn1bkqcHPgfQkCHQuzd+/pyNhAIh1Ls3ElwOwi+5uXj5ctzwk7CyEvv7w7Jl6OhRPmcKCwsbPXo0wydDEiHp6mrutdTQiNyVoHz8+LF79+5sdrx/z6VJBE5IwMuXQ1gY1HknYADs5YXs7dHq1WwPQZMnw/37+P17dvsQ6t+fbTE9/vCBx6uRkYG/fEFspTn/EtXVeOZM3NB6gUaD9HT8v/8hD4/aLfr6aNYsfPQo5OezDlZRQc7O0PCirnNndOsWbN4MYWG4sBAQQkpKuFs3tGkTJ0URvnEDTp3CsbG1n4GXL4ORESxYgMaOpQ84fvz4ggULakdXVOC5c/H791BW9muKoCDw9UVnzrCJhwvi4mjiRJg4sbmazdRHVxdpaeGcHI4D1NXR8OH8zpadTduxA0VG4pISRKWCnh5avBiYJCDMIHt78PTkqDFSUkKMV5sTUlJo4kQ0cSK/4SUl4eRkJCcHbdsyN9yxtLTczMvXAZ8/z0PeFBLCbxj1mTRpUmBgYHl5Odu9LVu2dG2EFFK0WFhYnD17lotJg6qqKr1tn4mJCXfPeUVFRZ5KDi48evKQPnnbNu0AID4hdv/hXWVlpSrKqvPnLjFs2YrXBARCY2E5wzmd7czdKEQF25YTIqQpYiYQCIS/BeLQQPjNmJiYnGdya/Ty8vp9sYiM8vLyt2/f0v/ewU4GbmZmNreuA+iLFy9Y9jJ8hi0tLZnVDAxmzpw5bNgw+t/Hjx/nPzAajbZw4UL6Rc/gwYPPnDnD6U5fkzbWJRAIhL+aT58+MT9kKTEnYIz37NnTv39/tmoGcXHx3r17Ozs779+//86dOx8+fEhNTS0vL09MTHz79u3Fixfd3NyGDBlC1Ayiok2bNvfu3YuIiOjatWvDvXPmzImJiVm/fv1vUTMAgJGREfPD75zTmY1HWgxc9GtvKh1LFuYOUIu6DuBJbO9pJyXh6dNpgwbRHBxoDg40Gxs8ezZwtfNly6JFi5KSkh5xr6VuHmg0PGcO/vqVNX3Oq2L+T+fTJ47pGQAoKYHLl4WbmOHQUF73gr0VdUsiZGMDnL90aACjkpO/RET4+/s/fvx46tSp2kw109LS0ubm5rdv32b7acAFPz+/wYMHr1ix4t27d4MGDerUqdPatWtDQ0O/ffs2bNgwBwcHFp0fnVGjRgUHB9+4cWPu3LkzZ848dOhQcHAwJzUDAHCprAUAKC+HBw94hionJ3f79m1ZWdkxY8ZwUnHxAzp2DFlbs1ZFy8mhQYPQsWNCT8sT2rZtbNQMtfto+O1biIjgZ56qqqopU6Ywd/2oxJi3rQqVyl+YIuD79++dOnVi3VpUhLnbHtBo8PQpsHSCSEnBnp543Tr2hyCEzpxBvXqx+jTIyqLBg9HBg+yP4mmFQqPxHvP3g0+fxqGh7PdVVWEfH2A6XdH8+WjjRmRq+utEkpBAbduirVvRlCnsJ9HQQMeOoRcvKL6+lEeP0PPnlN27OaoZTp7EW7bgqKhfX0nV1TgqCnt44LNnASA5Ofndu3fjx4+vHb94MX79up6agX7I58949myBfRp+Lw4ODDOMhqCuXfl0aMDPnmF7e/Dywl++QEwM/vEDP3tGmzEDb9/O/gBxcbRrF9LTY7NLVhaNHQvs2gAJB75/H9vZ0UaMwBMn0saMoQ0aRHN1hdJaeaCJiYmYmBinTka18LriwgUFwv2/z54929LSkm1iUkFBwcnJSbg+sE3B6NGjW7duzWVAt27d6Iavo0aN0mP7P1uHvr4+y1U6/1RXV7999xoA2rZp39LAKC099cTpQ2VlpQCQm5dz6Oju1LQUHlMQCI2DfyUB/Q45s6GC0Mtx0Uw0ROi1gIMBA6duFyJZkUAgEP4ciEMD4fczaNAgAwODxMREAAgICPjd4YiApKQk+pWEoqKisbEx2zG9evU6dOgQACTW73dYXFwcGBhI/3vOnDmclliyZImvry8APH78uKCgQFFRkZ/Arl27FhISAgDS0tKnTp0SYas/AoFA+I9QVVV18eJF5i2CZob+bYqKiqZPn862e7GBgYGrq+u0adNIk47mx9DQ8N27d6tWraJfewCAuLj4vn37Fi9e/HsD69ixI/PDwMBAGo0mQO14djZt504UEYGLi5GEBOjqosWLgfNbcpo27EiAvCqIK4OAfOinJFi0DEFDSjkGqH9XKDgYL12KmVtmJCXhpCSIikJHj0L9p8kdKpW6d+9eV1dXa2vr3yU0oYMvXuRRMX/zpnBtzoWksBDv3g3fv0NhIUhLg64uWrYM2rQRdBp89y73TCROS0NlZTx7hzeE4dAwTRu5xWAACC9pcKo0EllZNGoUPnmSNUsHAAARCgo/8vLivL3pb6Lz588nJSWdPXs2Li5OSkpqzJgxNjY2gnozAMDZs2cdHR0nTJjAsl1bW3vmzJn79+9PSEjoyO4kl5CQcHBwcOBqq/CLgoLGDgAAAHFx8StXrkyYMGHevHnnzp3ja+mGSEmhc+fgyRO4caO25FdNDSZMQIMHCzkhf6Bv37iphHJz8cWLiFPqkYljx46x6MMwQCqNxi03hZAIc5M8SU1N7dWrF+vWmhreMim2duXl5djbG40eDfWbgtWioIC8vODaNfDxwfn5gBBSUYHJk1F9l0RmULt2WFYWSko4hqGoiAT/8GEL9vWFGzeAXn+vogJjxqBRo0Qyswh48YKbzCgzE58+zXxCIkdHsLeHly/hwwegUKBXL2RpycMXBADExbm1q6CTnIzPnGH/IZCXh0+eREOHnjp1asqUKbUtTT98wAEBnE4n/PUreHqiefN4LPrHgJycICQEP33K9vxHdfUwzPkqRoru17joaLxhA6Smsh6fm4svXQKmlDy/ea/Nm4GXawKf4N278YULv/5/KyogPh7i43FkJLp2DRQUAMDGxubJkyfcsvXcu2MAAIUiRLcLAEAI3b17d+rUqS9fvszN/SVUNDAwmDdvnpubmxBzNhHS0tKurq6rVq3KYycOa9u27YEDB+h/q6mpDRw48NKlS2yToLKysjz720ZEROzdu5feLU5dXX3x4sU9e/ak7youLqJrCjt37BafELt7/1bmThPFJcX+Aa8mOE4V4gkSCPzA8iHG8zMNY8zcvqEpYgCuhgoCrct9JBEuEAiEfx6SziT8EXTq1Ime1//58+fvjkUEqKur0/+oqKjgdF++tE5szlKEGhX1q6tcN7Z3ZAAAYMCAAeLi4tXV1ZWVlcHBwXz2wWXc1HNycmrODtkEAoHwz3D48GFmV3wxMTE7O7vfGM8fRWRkpIODw48GbaelpaU3bNjg6uoqtAE4ofFISkoePHiwV69ep0+flpeXX716dZ8+fX53UNC+fXtFRcWCulvY+fn53759Y1O2yw78/Dls3gyJifSbOhgAfvzAnz+jceMQh1JdaTFw1IRTKQAAdzJxPyXB7vjoSSL6OqkV9XeUlOBVq+qpGRhBJiTA8uXI25tbE/cG2NnZnTp1ysPDY+vWrQJFKGKePQMuNe4VFeDjA80maAgIwGvX4ri4X1u+fMFBQWjyZLR8uWBTNXREZ6GiAvLzhRA0qKur07PIM3RgSzyU1kB4CYSVQDte3c8FAi1fjjMywMcHWDrEaWubLFwo5uFx4sQJhsebvr4+T5tu7uTk5Dx8+LDhBzsDZWXlvLy89+/f37hxY8KECYx8hsDwzHryTFb9mkn80qVLZmZmfn5+Ddth8A8aMgQ457zZk58PyckgJQWGhryfEQvV1Zhn0T9/P5afPXtW3SAPfbGkpBuVKsPhTjcyMWH49jcD1dXVbLT1SkpIQQFnZAgzY24uPn4ceXqy34sQmjQJJk3i90O/QwdkYIDDwzntRwYGwKFuQQDKy/G8efjDh3rKiffv4eZNdOqUEE2LOPLtG37yBAoLoU0bZGcHXGshmHt+8+5CkpoKLJWpVKowbxxe0Pbvh/R0sZRfVd01zMXlaWkVe/eevX79+fPnteMvXgR2zjG1VFfDixfw9wgaACF0/Djs3g0+Pjg5GaqqgPmNXGeuySxiYJNLc3dno2agU1zMbE3EPlsWFYVfv4aiIujSBfXvz8XQReB0mp8fvnSJrVoFf/0KS5ag8+cBYNiwYZ6entyUuJ06AVd3K6ShAcKm+qSkpG7evPnx48cTJ06kpaVRqVRTU9MVK1Y0pilDEzFnzpz8/PyDBw+mML1fxMTEOnTocO3aNebbjydPnoyPjw8ICGDpTiUjI+Pg4LBkyRJOS2CMXVxcvLy8Mpg+rh8/fjx48ODz589n52QdOPI/+kZNDc3UtOSq+kIcOVm5HuZsev0QCKJFIGkCQ9MgBIwvQZYZGFuaoTdEw6W5DCa9KggEwl8NETQQ/gjk6nwF2VqDPnny5Nq1a3RX6oqKClVVVS0trT59+owaNcrGxqZ5I+ULZWVlY2PjmJiY8vLyZ8+eDWH3e55Rvcpy1y+HqTmiHAe7RQCQlpbW0NBIS0sDgO/fv/MjaEhNTX316hX97ymcXB8JBAKBwJkfP35s2LCBeYudnR1pOUHHx8dn0qRJDY3Hu3fvfvnyZe72p4RmY+LEiRP572Tc9IiJifXp04e5vYK/vz9fggZ6oWFKA8fa3Fx8+TJoaiIONlf26uhUCgaAF4L3AlCvs0vIqn+5ig8dwuwarNTujYqC48eRi4tAa50+fdrc3Lxr166jR48WNE6RIaKKeRGQkMBeMpKVhc+eBQ0NNFWQOj+e1tAyMqCqKliEAMDk0CAjBsPU4NZPAICbP3E7IxEXS1F278YDB8L585CaiquqkIwMGBmhNWskW7d+2q/fkCFDfv786e7uLpK1Fi1aNH36dC5+2r169XJ1dU1PT3dycho+fHhQUFDLli2FWYnX/wvW0+P/dZSWlv7f//7n6urK0iWqCQkOxrt24cREyM0FSUmkpoa7d6e4u7P2reCCmBjv6mH+RBJFLGIXAAA4W1JiJyU1XEpKvOEtew0NcHMTSHfVSJSVlZkLnRngzp2Bu6s8F4RTQrAFIZg/HzZuZK9/UlGBRYsavwh2dsavXrG6CJSVYT8/bGODTE0xAFJXRzNnsreiSU3F9+9DYiJoaqJRo6AVu570cXF4xQocGVmb3UcIHzmChgxBGzbwPNkQQjQ+9ECMJIqgha31lBM8ByckcB/0+P17Y2Pjtm3b1o7PzuYxKU9l258GQmjVKnBxgQ8fICoKdHSgrgkpC2y8GQBwcTFt0CAu03NsdsOgdWvUNBfz+MgR4NxrBn/+jCIjwdTUxsZmxowZVVVVVA5aCjR1Kr5+nbUlDQMJCRg6tJGh9ujRo0ePHo2cpBlYsWKFo6Oju7t7bGxsZWWlgoKCtbW1i4sLi++XlJTU8+fPXVxcnj9/npSUVFFRIScn17Jly6lTp65atYrL/EuWLDl9+nRFRT15b05Ozs2bN5FYtbySdE1NDQAoKiiZte1QU1P9M/NnckqiSavWqqrqFAqlQ7tO0tKiE2wRCOxg+WZp+EXT8DurMZoG+lS/UShANAoEAuG/AxE0EP4IMjMz6X+w3CxLSEiYMmUKSx+K9PT09PT0kJCQ9+/f/5mCBgBYtWqVk5MTACxevDggIIDh2UDnzJkzPj4+AKCrq8ti3yrF1BwxJyeHS1s7xq+R2NhYfkJ6/fo1XXmtoaFhbm7O7zMhEAgEAgAAZGZmDh06lOGvAwBiYmKiyhj97ezdu3f16tU19RvTIoRWrly5detWTnceCQQA6N+/P7Ogwc/PbxEfiSLs4cFGzUCnuBiuXIEpU9g2nO6hCHJiUFwDCWWQVgE6guTv1OpO5BwWy+eQEG426TQafPwowDIAAKChofHgwYOhQ4eqq6v379+f/wOrq6vDw8OLi4u7du0qxbnlNl/wLIjnu2K+keDNm9kaYAAAFBbCuXMwbhz/uVg0bhy+eZNL+gTp6YFQzT7U1dWz6gqaHTXRrZ8YAF7kwGYhm1BzAw0bRs9moZIS5pR5q1atDh48OHny5KlTp3LqfMc/u3btioqK4t64wd3dvVOnTgMHDtTW1o6Pj3/+/DmXrnlcQPRSdU7/L+rqlDrbCT4ZO3bsmjVrwsPDzczMhIhHIPCVK3jfPqj7SQsVFbiwEOLicFgYunoVlJX5mgUhpKmJ67cjZBkA/P2Ik+bgLzIuJ+eosrKdlJQO480rJoZMTNDatTBwIF9Bigh9ff1Eds+Usn49/vyZvUSMQoH6ZcSssO1GISzIwQGSkvC5c8BUbwAAoK6O5s5FtraNnB8/f44DAzl+d9CbFgFgAPz4MVhYUPbu/VUTX1qKly/HHz4wHBTw+fOoY0d06BCoqPyaJDoaz5xZ74zCGJKT8YULkJaGTp7kHaWqKnC91UCp34VNOLNuvo6qX/dS0+AmydWEhKnM1+Q8tUFCtR74/UhIoP79oX9/4KMAt55kJCKCy7ceAED9a/jGw++ZUFGBOflG0MnLw15eaMMGBQUFAwODHz9+sO1wBACgoIDmzMG7d7NRWyKEunfnJHUVIbdv3z537hz99qaGhsasWbN+lyzVwMDg7NmzPIdJSEgcO3assrLy8+fPGRkZhoaGHTp04N6aKiws7NatWyxqBgCgUCgDBvaSkZeoqamhUCjduvaYOnEWQkhcnDrGfnyjngyBICDMnz8CaRSa6ivsj4E0pCAQCP8Af+dFPOHforKy8sOHD/S/O3TowNhO76zJUDNoaWn179/fysrKzMxMrLnunwrN7Nmz7e3tASA6Otrc3PzSpUvZ2dmVlZVfv36dN28e/TafhITElStXWFTSurq6jL/fv3/Paf6ioqLUuh9+Dcth2fL582f6H126dAEAGo1279694cOHt2zZUlJSUkNDw8LCYu/evSVceoUSCATCf5gzZ84k1c+oLVy4sHPnzr8pnD+Fqqqq2bNnr1ixgkXNIC8vf/v27V27dhE1A4E7LNn6V69e0binrACgpISLIwIA4Ph4/OwZ211UBN0Uav/+xNcF1C8U687lIhYrd57XTkJdXHXu3Pnq1auOjo5RfNQrl5WVPXnyZO7cudra2lOmTHF1dTUyMmJYcwkJLyNlrKPTqPn5pKyMx393XByusxnnC1NTxLmtGygrIy6O1lxRV1fPzs6m/21ed5ollQs3Gd80MACws7PbvXu3ra1tcnJyYybOzc3duXPnw4cP6cqYzMzM//3vfzNmzJgzZ86DBw8YHQ2kpKQmTZqkra0NAIaGhimclEY8MTdHtrbsbcylpdGYMWBiItB8CCFlZWW2XgUiJjoaHzz4S83ABP7+HQukw7C35yLNQUZGiD+Lna5du7LdXgMwPy+vd2bm3RYt0PDhMHYsOngQ+fo2s5oBANq3bx8aGspmh7IyOn4ctWnD6gyvrAxMP5PZo6DAY4CAoKVLKefPI2trZGICenrIxAQNGkS5fBktWCCC2a9dA54dRujk5sKDB9jJqfZhRQWeNAl7e9frB5GXh/388Pjxv4wHMMbLl7PXx1RV4Vev8IULvJe2tuYmXNPQYH6EMRbU35vxN+8UC2frSgCoBnianT1y5Mhfk/M8W+r3/fzTwHWIbBJxcZ7+LrRduxq/KAh6JuTkAJNYnD11rXZUVVXzuMoy0PTpaPlyYGmuqqiIBg9G5841qYqltLTUzs5uxowZPj4+QUFBQUFBPj4+06dPt7OzKysra7p1RYKEhESvXr3s7e07derEXc0AAP/73/8yGtjhIISsB/czMjYAgOqqmnWrPZxmLSI2DIQ/hKYTHPBUM/BlQUREBgQCgSAIxKGB8Ps5duwY404T86/Q1atX//z5EwCkpaXPnz8/duxYxrV1UVHRnTt3Xrx4Ieha9vb29+/fF+iQIUOGPH78WNCFKBTK1atXZ82adf369aSkpGnTprEMUFZWPn/+fMOurkZGRnp6evRbgadOnZo7dy7bXxRnzpxhNKLj8z4d456RqalpcXHxpEmTHj58yNiblZWVlZX15s2bPXv23Lp1q2/fvnw9TwKBQPjP8PXrV+aHZmZmO3bs+F3B/CEUFBSMHTv2eYNUoqmp6d27dxnGvwQCF3r06CEnJ1dcl9fJyckJCQnpxiXfDADJybwLDT9/hhEj2O5sJwd+eQAAsQLeYZavS+sUsdQx8vQGENbI3crKysPDY+LEiR8+fGDpN19RUeHt7e3n5xcbGxsXF5eYmNi9e/dRo0Zt2rSJ7u/l5+fn6Oj46tWrdu3aCbc6mjcPv38P7GzhAQBUVSkLFwo3s2CkpHCMgU5NDQQHg50d/1OiQ4dgwgT87RtrebSSEpo2DQSxxGCG0XICADLqaheVf4ema+7cuSUlJQMGDLh//z7HYlZenDlzplu3bjo6OjQazdXV9d69e4yS+kuXLrVt23bfvn1WVlbMhyQnJ9OV08KBdu4EGRns7V2vd4CuLho7Fq1YIehsycnJiYmJnFL7IgTv3Anp6Rz3hoaiDx+gfpNBTqApU+DZM/z6NZvCfVVVWLyYe1qXwZo1a27fvs1JC0XT1Oxw/jxq3fo33kHv3bu3k5MTe3vnNm3Qw4dw8CAEBUFBAZaURFpayNkZJyTg1auhnINESEwMejdBU/bOndH58wAg+teKxfiBOzU1+O1buHkTOTriTZtwXaECCzgiAlasQJ6eAACBgfjHD44TlpXB7dswfTr3ZZGTEzx5wn45KlWMabtw6SLmE4BHWqhHDwgM5LTzW3W1nqqqBpPAgjJvHu3VK7YyIwAAWVlwdBQiYB6UleGAAIiLAwMD1Lcvn+9W4amqwpcvw9u3UFYGsrIwaBAaO5ajAKVlS1BV5dYoSloaDRggmsBoNHzhAjx9Cjk5WFwcqanB+PGI03e0khLva6Q6k5usrCxVXg2h0MyZaNQo7OmJIyNRZSXW0KBMmgTcrypFgaOj46NHj1jO4eLi4kePHo0bN475zpvQVFdXP3nyxMfHp6ysrFu3bpMnT1bm0/5HpLCVLZq2NTYwbAEAmT+zM1Jy9Vu0bO6wCAR2sHyzMF9yNF7lwL83A31dlsEs1z9N6vRANBMEAuFfgjg0EH4zDx48WL16Nf1vY2Pj8eN/eZExLvqXL18+btw45ry+vLz89OnTL9Z3OPzToLdu5dQHetWqVXYcftRNr7uz8Pnz53Xr1jUc4O/vv3btWsZDPi9N0tLS6H8oKytPmDCB/vLS20+0bduWYXqRkZExaNAghmcGgUAgEOi8ffuW+eGhQ4dkZP7TdSeZmZkDBw5sqGawtbX9+PEjUTMQ+ERCQmJA/XvoDx484HEMlcq72QHnbgt6krUXTj8rBbttpFSnKMitAuYjsRGvjgICVpYz4+TkpKqqevjwYeaN169fNzY2PnHiRMuWLRcsWHDr1q38/Hw/Pz9XV1dGtzILCwsXF5fBgwcLf3esa1c0dCj75gtSUmjUKPZt3UUOhcK7qlJQJxh5eXTzJowfD4aGIC0NCIGKCurUCe3YIUTinMHHjx8N6gpD39eljTrJCz1fo3BxcdmxY8egQYOuXbsm0IFFRUXh4eHr168/evQovdnExIkTjx8/ztwgoLKy8suXL1OnTmWWfb969crX13fMmDHCB40Q2rSJcv8+mjsX2digwYPRokWUBw+E+0/59u2bqakplUqFkhLs7Y3378dXrjAqfUUJ997zxcW0mzf5nQohdOYM2NtD/aQdMjZGGzYgvl9bBQWFnTt36rDzUFFVVXVxcWndujW/ITUN2traMjIycXFx7HdLSaHVq9GtW+jZM4q3N/L0hK5dkYMDYnJzZAGZmiI+2hX9QQiaXSgvh9u3oaoK3r3j0uQIh4ZCdjYA4IcPOYo/6CMzMni7B4mLo/PnUY8erClnZWUxptNeJDkY7pOghQsR55M2TE2tA0sy3sQEDRvGPlOOEOrVC40aJWSgbKmuxuvX02xs8Jw5eMsW7OREGzyYtmIFS6cMUfL5Mx42DLu746dPsb8/fvwYu7nhESOAk6GRuDhwdZVDxsbQo4cIAsvLw2PH4q1b8du3+McP+PYNv3qFly/HM2eyfzVkZBB3tyc5OeTgAAD5+fkpKSmmpqa8Y1BRQatWUc6cQZcuUfbubQY1w507d/z9/dmewxhjPz8/3le2vHj+/Hn37t3HjBlz/Pjx8+fPL1myxNzcfN26dc3vdc/WR83QqAUAFBeXPPJ+WVHRZKc9gSAIDSUCon2/8DkbYxiqj3CzCQfz5H9RgwwCgUBgC3FoIPwGKioqsrKygoKCLl26dPfuXfpGKpV64sQJRv+F6upqRq0eTxU2/9jZ2ek1aLjIHaG7rp4+fdrFxYXRbV1DQ0NWVjYjI4PuOOfm5nbv3r1bt241jMfV1fXs2bPp6ekAsHPnzm/fvi1btszc3FxaWjomJubSpUv79u2rrKzU0tKiW73Jy/N1o5TRmeLOnTvfvn1r167d0aNHGRYROTk5W7duPXDgAACUl5dPmDAhMjJSQqj+wQQCgfDvkZqaylyPIikp2adPn98Yz28nNTXV2to6MjKSZfuyZct2797953eGIvxR2Nra+vr6Mh5evHhx48aN3M4iAwOkpoa5tNziWmioUPcDiLVzBC9kxEBBHAqroZwGWZWgUXeVRFm+nObvD3XKUVZatEDLlgm2Un2OHDnSr1+/IUOGmJmZRUdHL1u2LCkp6ebNm7169eJ+IL1K+/bt22PHjhVuafYV8zo6aNQoxCSubVr09XnUlUpJISE8FWRkKLt3Q2UlREbi4mKkpwctWjQmTADYunXr+vXr6X+/yK29XdhX8bcVRU2YMMHMzGzcuHG+vr47d+7UZefBHh8f7+Xl9ePHj86dO9MtsmtqarS0tKysrAICAnR1dS9fvuzr61vJLhGVlpa2YsUKS0tLKSkpGo02c+bMK1eu0HtPNAodHbRxY2MnAbCwsNi4YcPeoUOXFRdDcjLQaACA1dVR585o714QVWFrRQXm5ZeOWBxlysvxkSPw8SMUF4OEBDYwoCxbBi1b1u6lUimHDkF0NL50CVJSsKQk6tYNTZzYsLcIdxwcHJSUlFatWhUREUH/WS0lJWViYrJq1aopU6YINJXw1NRgT094+hSysgBjUFaGPn2QiwtdcNarV6/AwMBWrVrxOxtC6ORJmD4dh4VB/YwaMjVFx4+zV1/9sQjR8iAzE8LDMafvGjo/f2I/PzRmDPA0cayqgsJC3ueVsjK6dQuuXwdfX8jLw+LiSEODcvo0Y3/j2yIw53XYlrECAEhKooMHgZ3hEDIyyujRo+GnG/LwAADs61vPp0FREfXrhw4ebEzMrFRX4+nT8bt3UNeIB2g0SE6GmzdxXBy6fl30Z2ZkJG3hQmAplK+qwt++waxZyMuLbccoiocHDgvDDS7dAQC0tNC6dSLoyFBTg2fNwsHBrNtLSvDLl7B0KTp+nM1RU6bAjx+c5DWoXTvo2hUA7t69O2jQoD+zk925c+e42KYWFRWdOXOG2YxWULy9vZ2cnNKZrIAwxnFxcfv27UtPTz979qzQMwuBGrvPLvp7loIoFAqF7QACofnhpDFqfruChi4Rv0tVQNQMBALhH4AIGgjNRGRkJJeLBiqVev78eWtra8YWcXFxfX39hIQEADh27NjkyZPV1dUbH8bcuXMbPwk/7N+/39XVFQAoFMqSJUtcXFzoBVtVVVVPnz51c3P79u3bhw8f+vXr9/HjR4367SdVVFRu3bo1ePDgkpISAPDx8fHx8WGZf/bs2enp6fS7/wr8tQstqLsR/O3bNzMzs4CAAEVFRcZeVVXV/fv3y8vLb9myBQASEhIuXbo0e/ZsoV8BAoFA+Jdgcdc0MzOTlpb+XcH8djIyMhqqGcTFxY8dO9Zs37OEf4kxY8YsW7asui4TkJCQcP/+/dGjR3M8QFwcd+kCnEp76YWGnA3eaXV3coS4c99aBoILAQB+lPwSNIC2NnJ2xvv2semMoKqKXFwa2au7devWBw8etLCwMDY2jo6OXrVq1bJly/i5p0+hUPbu3Tt79uwRI0ZICtf2AiG0aROaPRufOQNJSYAxtGyJ5s6Fxiet+YdKhQ4duP13GxmB0AozCQno0EEk9zXv379fU1MzYsQIACipgVd154KNyITZwtCxY8dPnz5t3bq1Y8eOEyZM2L17N8NbKDg4eMuWLe/fv3d0dDQ3Nw8LC7OwsNi/fz/LDxNPT0+GyrwhP378uHjxopOTU0JCAkKIpQPF70VWRuZKy5ZW9+8vYz5ds7Lws2cwbhzy8hKNpkFSElGpPG4PMxvGfP+OXVxwdPSvlPynT7TAQDRjBnJ2/jXMxISejm3MyTlw4MCPHz9+/Pjx5cuXlZWV/fr1s7S0FIniMCkp6dOnTxjjbt26GbC0q2dQXIxnzsTBwb+yvAkJ8OULvH6NPD1BT8/GxsbHx0cwdYW6OrpzB3bvhsBAnJsLGCMlJejSBa1bB/xJ/P8c0LRp+N074KLMa0hNDc7L4130T298w7OKQ0aG3+8mhNDEiTBxIgAgJntIUeVFOM3DmvVhrjOh38dQVUXt2iEPj5rTp6kN08kIoS1b0LRptBMnICMDMEbKymj6dNH4EDDHv307DgiAmhrWHTQa/vQJr11L2bNHxCuuW8eqZmDsio+HNWvofVJYUVREFy6AszMOC4OKuq5ICCEjI1i/HkTRchSfP4/r+pyyQqNhf3/08WPD1x+NGYMDAoCdpwgyNmaoT06cOLFhw4bGB9kUMLpNCT2AC6WlpatXr05n19iovLz8zp07o0ePHj58uNDz8xVDWSkCkJaWAYC5c+c+ffq0sP5nV2xMop6+joys9GBby4H9hzRpMARCI/m9SX0iZSAQCIRGQgQNhN+PmZnZhQsXzM3NWbZPnz7d3d0dAKKjo01NTZcuXTpv3jwtdmLzP42goKAVK1YAAIVC8fLyYnZepVKpdnZ2AwcOHD58+KtXrxITE2fMmMFclUinT58+b9++nTx5cnh4eMP5586de+TIkUGDBtEf8qmAZraG8/T0ZFYzMNiwYcOZM2fozSnu3LlDBA0EAoFAhyUXmJCQkJCQ0JJRT/lfIjs7u6GaQU5O7tatW0OGkBtYBGHQ1tYeNmwYsx/vvn37mAUNwcHBt27dio+Pxxjr6Oh07Nhx2MKFmmFhOCKCzXS8Cg3TKmpv6KgJXjPZUb5W0PC+ACyYkqFo+nRQUYEjR3BcXO0deWlpZGgIy5ejwYMFXqYBEydO7NevX2JiYrdu3QRSU1laWrZp0+bUqVOLFy8Wfnk9PbRpk/CHNxrKli04PBxHR7PZp6aGVq3i3YKkicEYb926dfPmzfQM3N1MKKMBALSXA0P+/7tyc/H58xAeDjQatGiBZswAQ8PGxyYrK7tjx46VK1e6urr26NFj8uTJhYWF/v7+ycnJq1atunHjhhTn/iwY49TUVC6T02i0Fy9eODk5VVZW5uTkND5aEYKPHEkNDGyQYwQAwBERsHQpElX7Qh0dSEjguFdMDBgfAj9/Ymdn3LBFRXo6PnoUFBXR5MmiCakOhFDPnj17chZ4CUpwcLCrq2tERAQ9P6eurt6mTZu9e/d2796dZSResAC/f896PI2Gw8LAyQndvz927Fg3N7fExESOkgi2SEmhDRsAAFVUAI0Gf6+6tH9/NGAAfvSITSKcE4qKqEULrKDAzbFGXJze5AiNH4+vXwfO70qkry9osx7Rdh/nNH/DLuMN16J4ewMA6OkhKhWOHweAOXPmsJ/UxISyd6/IQ/1FdTW8eMHxP5FGg8BAKC4GOTmRrZiYyP7bsA4cEYEKCoDd3R7Q1UX37sH9++DrC4WFIC0NXbqg2bMFNYDhyLNnvwRMDSkooF24QGEnKKHs24cNDODuXZyYWDuDujoyM0P79oGGBgC8fv26oKBg2LBhoolT1PAs+G5MRfipU6ci2F7uAgBAQUHBwYMHm1TQcOrM0eDP7yUkJNev9tDS0hk8eLCFhYW3tzfzGzM6Mk6vhXYrk5aaWmrqWkpNFwyBQCAQCIT/OETQQPgNIISkpaV1dHR69+49duzYESNGsL2+X7ly5dOnTwMDAwEgLy9v8+bNW7dutbOzc3JysrW1bX6TKP5Zu3YtXT2wYMECtn1kZWRk6M2Pi4qKHj169ObNmwENjJE7d+789evX27dvP3jwICIioqioSFNTs0OHDtOnT+/RowcAJCUl0Ue2Y2e92BB5eXl6t4s2bdr07t2b7RgqlWpvb3/s2DEA+PDhA79PmEAgEP51TE1NpaWl6Z+iAJCXlzd8+PCgoKD/mk9DaWmpnZ0di9hORUXF19dXhPkSwn+QpUuXMgsaAgICXr9+bWlpWVJSsnDhwgsXLrCMp1KpU8eM2dG+vVpMzK+SPv4KDRPqhhtIC3wx2VcRnU3FAOCXh1e3rHc4GjEChg1D79/jwEAAQH36QM+eokq0l9ZApGyLBMMWnQUXYezatWvQoEEzZszgs0nZn4iyMjp7FhYuxD9+QFUVYzNq2RJcXYHJ440vsrNpO3agiAgoLAQpKdDWRgsWAIdrYz65d+8ejUajZxRqMBxJrr3LP0GL33MMnziBL12Cust7AMAPH6JBg9COHSI5i1RUVM6fP//w4cOAgAAFBYUNGzZYWVnx9PmoqqqqYnrB2VJRUQEArVu3plKpUVFRrTn3uW9ufHyeFRd35vAc8ZcvKCkJ9PVFsNCcOfDtGyeHf9SmDbKzq11040Y2agY6hYVw5gyMHQvCmak0Cz4+PgsWLEhOTmZsycrKysrKGj169LFjx+j2JHTwixc4KIjTPDg8HI4fV16yxMXFxdnZ2dvbW5if9n/wC8Un6NAhWLIE+/tzEyj8Go2gRw9o1Qrp6WHO41GLFqhfPwAAQ0PUsyd+9AjYKg80NNCKFYJFKwo1g3BW22w0DXWSYoZ5uKenp6en52+oQP36FXNVfUFKCg4MRDY2oloQBwSwsYNiJiMDwsM5fqkhhOztwd5eVPHUg3tgACg7m+OupUthwQJ4+xYiI0FREQ0cyOwF5e7u7ubmRml8U4ymgcXZSIgBXHjz5g2tfpMdFlI42HWIhODPH4I+BQJARUV52I9vWlo6AHD9+nUHB4e3b9/q6GkaGRsoKsrn5xeGBH/T0taUlZN+8/allaWNjrZgrX4JBAKBQCAQ+OEPvRwk/HuYmppW1VFTU1NSUhIdHX3x4sWRI0dyun8hKyvr5+e3detWRkuF6urq+/fv29nZdezY8fnz580YvgBkZWW9ePGC/vf8+fM5DdPQ0Bg3bhz972vXrrEdIyYmNm7cuMuXLwcHB0dGRr558+bo0aN0NUNRURFD0NCxY0d+AmNYMpgxuzU2oH379vQ/cnJyqrno6wkEAuG/hLS09MSJE5m3hIWF0eVf/x1oNNrkyZM/fvzIvFFFReXFixdEzUBoJFZWVp07d2besnbt2qSkpAEDBjRUMwBAVVXV2evXO3z+fN/REdnaov79kY0NWrkS+fqiOgsrTiTVCRpacqxL54iFMlAQAMCHAshpmOcVE4O+fdGKFWjFCujTR1RqhjuZ0OYdHvMFL4/CRm/x3UzehzDTvn17KyurI0eOiCSY30bLlujBA7RlCxo0CHr3RhYWaMEC5O2NHBwEm+flS+zgAF5e+OtXnJCAIyLwq1c0JyfMv5E1xhAcjLdswcuX4zNnIDcXY+zh4eHh4UH/UXMpHX6UAADIicE0/lpz4KNH8cGDzGoGAICsLOzlhRtjrdGAESNG7Ny5c+3atUOGDOGna4mEhATP3nb0toAUCmXXrl29evWyt7fnUkvafKSkhMbHv6+sNBXnUMKRm4sbNPXjyI8feP16mpMTXrgQ37wJ9UUeyMYGjRzJ1ioA6emhXbuAHkNVFf7xg8siOC4OP37Mb0jNTkFBgaurK7OagUFKSsry5cvz8/N/bfLygpISjnPV1IC/PwCsXr26oKBgzZo1Io/274BKRcePU06dQra20LMn9OgBmprA4d4IMjVFrq4AANOmceyvISEBI0YwpB7owAHUvTubbyI1NTR/PnTrxn+kzG0mGiMaoB+LEBKoop37ig17kzcnOD39V/sGttBonNpDCAn35QCARsM8xzQRPF9/7ooECQlkZYUWLECTJjGrGZ4/f56WliZYe5rmZd68eVy+KxUVFefNmyf05JW8usxUVFQ0kZSnsrLyxq3LAIAQBQBe+j2jb5eRkblz9868hTMtrfvoG+gqKikYtNSbPHXc3l2HKBQKxvjRk4dNEQ+BQCAQCAQCETQQmg/xOvj/nUmlUtetW5eYmLhv3762bdsytn///t3GxmaPqJsRioQvX77Qf06IiYlxlw506tSJ/kcop0aDnHn79i19FTU1tVatWvFziImJCT/DmKv3iKCBQCAQGOzYsUOvfkPi/fv387zH9C/h7u5+79495i1KSkpPnz5lyUMTCMKxdu1a5oeBgYFGRkafP3/mckhmZuboHTvmI1Rx9iw6exYtXgwyMjwXyqx712oLXt+rLgG9FAEAqjE8EL4hsgC8zYe54big7oqsggazwvF9AZd2d3fft29fLq/SyT8dMTE0eTI6d47i5YUuX0Zr17K31OZCXBxt/XrcsDtAfj6+cQMfPsx7hh8/8KhRtClT8KlT2MsLb95MGzZss4WFlKQk3Qo7pRw2xtbmFVz0kSI/fogZGfjSJSguZrOrpga/eoWfPOFjlqaC+SdYQ5SUlJycnOh/z5kzJyYmJjQ09OvXr80SGnvS0tLOnTtn4+g4PC5ulLT0/7icJBkZvKcrLcVz59LGjcMXLsCjR/jBA7xyJba1pefjGaCdO9HixcjQ8FfyWEEBdeuGzp6Ful98kJbGo3y5pgbqSwb/KNzd3aOiojjtjY6OpjeLrIVZ3MCW/HwAoFKp9+7de/78+fz582v477zABzU1NX/NL9k+fdCpU5Rbtyi3b1PevkUDBrCaTyCE2rRBJ07Qv+DQpEnI0REaZk+lpdHgwfV8F6Sl0fXraNYs1KYNqKiAnBxoa6MePShHj6K5c2vHVFVBXBwkJXHpFMCsZmj0s2UzLfPDhkvws2gFU/6eH7WECEH6+jz6noiJgRAt6uLjsbs7zdkZL1yIr11jFjGgzp15dIhQVUX83fkRPerq3PdjwRvIVlVVTZo0acOGDWK/u7cUF4YNG2Ztbc3WQIJCoVhbWw8dOlToyVVUVLgPUFRUbKJz/vEz7/z8PADo1LEzAGRmZlRV1V5DX7h8uqg4HwAUFRTl5RQAQFZeVltbt1vXngAQ9Ol9UXFhU4REIBAIBALhPw4RNBD+ApSUlJYtWxYeHh4YGDh27FjG9lWrVn369Emgqezt7ZGACPrbo4SpGIX77wrGT7ISLvUrHLhx4wb9D0dHRz5/vTCMHBITE7kMK6hzsJSVleXSUpdAIBD+a2hoaPj4+DDfTUtNTfXhv77zL+fRo0dbt25l3iItLf3w4cNuglT4EQhcGDNmTIcOHZi38JnfOnXqlKWlZQE/lt0AAFBUl7VREKr5nr167XXXlfQmt7aupMGSCFyNAQBUqSAlBgBAw7A4AmcJIqYyMTFxcHDYt29fk0T594A9PIBdfTkAQFkZeHmxVxUw+PEDz56NQ0IYpecYYFV4+O33728ZGSGAChrMrFOftJKGRfx1M8DHjwMXx/LiYrh0ia+Jmobdu3e35JyN69evX/fu3RkPxcXFMzMzmX+vNR3FxcVPnz7ds2fPsmXLZsyYYW9v379/fx0dnU6dOvn6+s6dPTumQ4clcnJULj+UjIx4rFFdjadNw0+e1EvP19TgyEiaqysEBDCPRYsXoydP0OHDaP58tGIF5cYNdO8eMMtBEOJRnQy8ypd/Kzwl+PUG8Ew91jlnqKmpvX79Oj4+fsyYMRWNLiuvqKhYt25dr169jI2NjY2Ne/TosXz58tLS0kZO23xISaFLl9DGjahXL2RoiFq2RJ07ozlz0P37wFTDgNzd0bZtqGtX0NQEOTnQ0EAdO6I1a9Dx46wl8lQq2rgRPX1K8fam3LlDefYM3b4NffoAAKSn47lzaVZWtJEjaXZ2eNAg2pIlLEoUhjigkcYMzDSFoYKEhMQgXuZMTYWZGWrRgtuAFi2QQC2NqqpoS5fSRo/Gnp7w8CF+8ACvWYOHDcNPn9YO6NQJGRhwmQAZGICurgAripDRo7nJO9TUKIIbFaxbt65z585/sj0DnWvXrtnb2yvWl9ApKio6ODhcvXq1MTNPnz5dTk6OywCGx2ojycrO/BHxPSU1qaCwoLSs9MPHAN/H9wFAv0VLTXVtAKBSJcTFqQDw7XtoSGgwAHTu2G3r5r2IggBAV1sXACz6WQFATU1NfHysSKIiEAgEAoFAYEao23gEwm+iV69eN2/evH79+qRJk+g/qi9fvvynpVIY7fFqamri4uK42Cf8qDMdVeelZGchMTGRIWhgsUDngqWl5c6dOwHgy5cv2dnZampqbIcxNCKi+l1EIBAI/wwdO3Z0cHC4desWY8vt27cdBDU8/wvJysqaOXMmcwNXCoVy6dKlfvQ+zQSCKKBQKAcPHrS2tmabNZGRkdm2bZumpubXr19Pnz6dk5PDvPfDhw9Tp0598OABPwsxzmPhav0cNWFDLFTQIKgQokqhNW9LCOE5nwaxZQAASuLwrgeSooBlMI4vg4JqOJCEtxkLkArasGFD165dFy9erKmp2VTh/uFUVOCYGC77cVIS+Pig8ePZ76bR8MqVmEkPUQPgnJf3parqlbq66sePtPPnl/Sa8bEAAEAcwYm2SJrP3HRcHI8BmQJ2GREp+vr6+/btW7ZsGYskWkxMrFevXix5GgUFBTU1tfj4ePovIIxxaGjomzdvoqOjS0pKNDQ0rKysbGxshO6DnpGR8fHjx/fv3/v5+X39+rVbt27m5ub6+vqdOnVSUlJSVVVt2bJli7rkIn7wAGdxNjPR1kZ2dtyXwwcO4OBgYJvHzcjAW7Ygb29gbmkhLY1GjIARI9hPp6MDysqQl8dxPSqVY9v7PwCeEvx6A7ineAGAqaO8vLy8t7f31KlTHRwc7t27JyEhIVyEmZmZw4cP//TpE+NyJTExMTg4+OXLl/fu3TPgmgP+g0AITZsG06bxGGVvD/b2KC8PsrJARQU4/LRnzMn6P/LpE3ZxYbarwfn5EBuLw8KYRwktYuBkt8CYlruUQQhPiDlz5vyenqRiYjBsGMTHs3SiYexFVlbAf5UIjYZnz4bXr+t97NBoOCoK1qwBjNGQIUChwIIFsGkTe8cXDQ20apXgT0M0oNGj4d49zBI/HSoV2dpCmzYCTXj8+PH79++/e/dOZCE2GZKSkrdv33769OmJEyeys7MBQE1NzdnZufFSG2tr6169enE6vY2MjHbt2iXczDU1Nf7+/p8+fZKWlq6ilX4PD204hkqlzpg692NQIABgTMMYY0y7dfcaAMhIy0ybMjv48/vCwgIA6NK5OwAwaqJomNZwNgKhKcAY+z6+7/vkgaKCkolxmykTZ/LTVY1AIBAIfylE0ED4+5gwYcKePXvoefckll6zvLCzs2MxDOcJ97YRDenUqZOUlFR5eTkAXLlyZePGjWyHlZaWMlJiArUexxgvWbKEPn+/fv369+/P54HW1tbq6upZWVnV1dXHjh1jG1hhYeHt27fpfw8ZMoT/qAgEAuE/wpw5c5gFDa9fv/59sTQfS5Ys+fnzJ/MWd3f3MWPG/K54CP8qAwcOdHd3b3iJoqend+fOHXoh+MSJE11cXJycnFjkCw8fPnz48OEITqlEJqh1aZRKoTI1KlQYrAoPswAArmXgTUZNZW1dRoN9SbUhrmyJtCQAAHYYownfMABcSof1RsBvyhygRYsW48aNO3LkyJYtW5ok3D+f1FQeNvg0GoSEAAdBA37zBkdGMh5WYjwtNzeLRnumri6PEFRUeGTLX6/rYLDVGPXgvxsGL2P8L/n5H0+dkpaW7tu3rxFPU4EmwMHBwczMbMWKFREREYWFhWJiYpqamkOGDPHw8GiYe+7du/f79++1tLROnDhx7NgxcXHxQYMGtWnTRlZWNi0tbcOGDcuXL6dLl/hZurKy0t/f/8WLF58/fw4LCysrK+vRo0ePHj22bt3aq1cvae5O79OnQ0wMFBWx2UWhQN++PHLAAPDiBXD2iaFFRVFevkSDB/PzRAAAxMWhQwcu+hVkZIR+V5U5H8jwaujDPAA5O+NXryA9nf1QeXmWhD2VSr1y5cro0aPXrVu3e/duIcLDGI8ZMyYoKKjh9tDQ0LFjxwYGBoqL/3O3v5SVQVlZ4KNKSvDKlWya7wBgzl1F+IchR0AI8alI4C6A4AdHR8cdO3Z8+fJF6BmEBrm6QkQEfvGCVdMgJob69UMbNvA/FT53DgcEsBdRZWXBrl1gYQFSUsjeHtLSsKcnsGi2dHTQsmW1Dhy/CXTqFCxejAMC6n32qqmhoUNRfac3nhw6dGjfvn2vXr1SVVUVcZRNxuDBgwfz/6XANzdu3Bg6dGhwcDDLe8TAwGD//v06OjpCzOnp6Xno0KGYmJiysjLj1oaW1mxOG3k5hdkzF7TQM0hLSwGA6urqrTs36GjrpqWnAkB5ZbnXrSvRsVEAoKqi1r1bLwAoKipkHCtEVASCEPg8un/f+xYAZGVnZmVndu7YtUtn898dFIFAIBCain/uFx3hv0FxnR+soN4GcxndIpsMGRmZcePGXbx4EQB27do1fPjwrl27sozBGDs7O2dkZAAAQqihgV5RUZG8vHzDyWtqapYtW0a/g0+hUA4dOsQ2htDQ0JSUFAsLC+ZJxMXFnZ2d6c1Nd+7cOXLkSJau5xjjhQsXFhYWAoCUlNT8+fMFe+YEAoHwH4BFRpaWlsazzuxv5/79+9evX2feYmtru27dut8VD+HfZsOGDQoKCqtWraqsrAQAWVnZ+fPnr1u3TpkpZ6OpqXn//v3Tp08zJJ50jh07xo+gQabOmaFE2I7tk7TQwywMANczYL0hiDXNB8C1dEivAADQkYQ5de7RQ9WglTTElkFBNfhmwxgNLhOwsmTJEgsLi3Xr1v1He4pJSPC2wefyyvj6Qt3JVoqxY06OOICPmpoUQgBwdOjc/ea1Gq+ZOrBAEPk05twe26eszL2oKPrnz8J58wBATU2tbdu2hw8f7tSpkwALiAJTU9OHDx9WVlZmZmZKSUlxcnoDgI4dO967d2/NmjV9+vTx8vJi8dJbv379gwcPnJycevTosXfvXrZpmJKSko8fP378+PHdu3dv3rwxNTUdOnTo4sWL27Vrx6X5RUPQmDHw9Su+eZNV0yAmhnr0QDxLWgsKuBk8AKCqKnj+HATJXVHc3XFYGHunEGVlcHYGYc0JOJKdjW/dwpGRSFwcrKyQjQ0Im9Tv1KkTdxFnvdPSwACNHYvPnIGG7R7ExJClJWqgaBETE9u/f3/Xrl2FEzScP38+ODiY097Q0ND9+/evXLlSiJn/PfD+/TgmRiwlhefIxl/f8q9paLioQAdSKJSrV6/a2NikpaUBQHFxMXeXflGCEDp1CvbtA19fnJICpaUgLY10dcHaGrm58f7eYcbbGyo5NpTCsbFw5w6aNAkAkLMzsrLCe/dCYiKurETS0mBoiNasAX3+eh01HVJS6PRpFBBAu3wZZWdjMTHQ0qLMny+QN0N5efny5ctfv37t5+f313irNCUqKip+fn6rV69+/fp1VlZWZWWlioqKqanpvn37WrduLcSEGzZsOHLkSH6dylNZpVaDWVJSZj98rJq6alVVlaqKWrt2HaWlpAGga5fues98UlKTklMSk1Nq7ZpoNTXvP9a2XrKzHUVXjEVG1drQamj8V/3ACM1OfEK9y6q0jNQuQAQNBAKB8M9CBA2EP5SCggJ7e3snJydbW1slJSXG9pKSkh07dkTWFUgNHz7898THlS1btvj6+mZnZ5eWltIbPcyYMYNRsxIaGrpmzZonT57QHy5atKihCYS1tfXQoUNnzJjBKMOqqal58eLF5s2bAwMD6Vt27NjRpUuXhqvv3r171apVANCqVavg4GDmV2/16tXnz59PTEwsKysbNGjQkSNHHB0d6f3gU1JSli9f7uXlRR+5ceNGbW1tEb0eBAKB8O/AUvuloaHB/W5vTU1NYWFhQUFBcR307VQqlW6O3Xz3W4UiKytrwYIFzFtUVVXPnTv3b2s4CL+XpUuXLl26NCQkREpKysTEhFNN7dy5c1VUVMaOHcvY8urVq/Lycp7Zetm65EKpsIIGG1XQkIDMSkirgNd5YM0xHy08NAxHU2pzOUv0kVSdEwMCmKCFtsVjAHiQhcdoCPBONDU1NTc3v3z58pw5c0Qd79+AtjZSVcVsPbrpSEiAhQXHvXV2+sUYO2Rna4mJnVNRoZ+a1/uN3TBxPX3vMDXY21qwj0fK+PG0V68aGgmcKClxLyjIZOr1k52d7e/vP2rUqAsXLlhwCbXJkJCQ4Ol1Jy8vf/fu3ZcvXw4YMIDtgJEjR9rY2OzYsaNz584rV650dnaWlZUFgJiYGB8fn3v37gUHB3fu3LlHjx5Tpkzx9PQUVL/ODHJ3BzMzuHABp6RAfj7IyiJtbbC0RGvX8s7rl5VxsWeggysqBPvPVlVFp0/DokU4MrKeM4eeHpo3D40eLdBkPMAYe3jgx48hJQUAMADcvg0mJmjtWm7nOWc2bdrk6+sbHR3Ndq+xsfGmTZuYt6BVq0BcHHt5QWrqr60SEmBujg4eZDuJh4eH0L/ub9++zaxvY6G6uvrp06dE0FBLSAhgXMPhvcwsdGCWFDTeRIGZhjNzGcAnZmZmoaGhBw8e9PHx0dbWpl9yI4R0dHQsLS23bdvWhKlxhNDy5eDign78wGlpSEsLzMwEFg9VV+P6dmis0GgQEACTJtU+bNMGnT4NAH/iFXnfvpS+fUGo2B49euTi4tKlS5d3794pKnI0O6qqqiopKWG+2fVvIy0tfejQIYxxenp6RUWFjo6OpKSkcFO9f//+5MmT+UyeVRHhMa1MWsrJycrISO3c8b8PHz7SHfvLysse+NypqakeNnTUmhUbX7x+6vfmRW5ejrS0TFlZKeO/V0FesU+vARjjx0+9nzz3AYBWRiZSklKxcdH6LVoS839CUyMtI8v8kIKE7GtGIBAIhL8CBAAbN26kF20TCCJn0aJFR48eBQBTU9OIiAj+D8zPz6eX4iGEjIyM9PT0pKSksrOzIyIiGO05R40ade/evSaIWgS8efNm8ODBFRUV9IcSEhKtW7eWlpZOTU2lFw3QsbGx8fX1bXinvk2bNnTRho6Ojo6OTllZWXJyMt07gc6aNWt27NjBdmltbW269wMAnDlzZtasWcx7Q0NDLS0tCwoK6A9VVFSMjIyKi4sjIyMZdw0mTpx45coVkqwiEAiEhnh4eDDfstfX1x82bFhpaWlZWVleXl5paWlFRUVeXl5lZWVJSUlRUVE1Ly9xfX39rl27Wltb29ra0puO/zmUl5fb2tqyVGRevnx58uTJvykiAqEeGGM9PT3mK6ugoCBzcx5FOSNC8Zs8AIB7ndBAYbUI62LwkWQAgAlacLKt6C+ZnuXA2K8YAJTEIbwPkmWq8Awvgd4fMQAoUyGuL6IIsrifn9+CBQvCwsL+m5d5eNUqfO0ap72oXTvk48OpmhZv346PH8+l0YZnZ3eRkDispES/Xfq0s/XkpaerxcQBoJ8ivt2ZIiX4fVQ8bRp+9Yp5S3xNjWVmZgqHhLqZmVlwcDCPhgu/iXv37p08efLRo0c8R0ZHR69du/bx48caGhqZmZnKyspDhgyxt7e3srIS/VNLSoK0NFBWBmNjfgumq6tpVlYQH89lCFq1Ci1eLHAw1dXY0xPevsXFxYhKhVatkIsLaGkJPA9X8OLF2NeXTbW3hgbatUu43hb37t1bvHhxSoPKfl1d3cOHDzs4OLA55vVr7OKCc3N/uehLSCAzM3T4MNT32/Dx8Zk0adLXr1+Fyzr37dv33bt3XAZ069aNi4XDfwo8ZAgOD+e0l5OgAUStaWA7LXd7Bi57OcVGo9GSk5MvX7589uzZsLCwP9qgqLSUNnAgMF3SNATZ2qJTp5otombm3bt3GzZsSE9P3717t52dHadhJ0+evHjxYlpaWlVVlZycnImJyf/+97+2bds2Z6h/NXZ2dr6+viwbO3Ru27N3VwC4cv727j27q2iliUnxlZUVdL+00aPG2w6ptUArKysVFxd//vKx7+MH5RXlADDEZvgQm2FnL5z8HvYFAKSlpJe7rL1y/Xx8Qqxxq9arXDf8N685Cc1Gbl7Onftenz5/oFAoQwePsB084h/sMEUgEAgEgAULFpw4cYJ8xBP+dDDGsbGxsbGxzBvFxMTmz5+/b9++3xUVTwYMGPDp06dp06Z9/vwZACorK79//848gEqlrlu3bu3atWyvtBgq5rS0tLT6v2m1tbVPnDgxcuRITktramoyBA2amqw+b507d37x4sXUqVN//PgBALm5ublMlWoSEhKrVq3y8PAgPzkIBAKBLc+fP2d+mJSUdOLEicZMmJSUlJSURNfnde7ceezYsWPHjjU1NW3MnCIhJiZm6tSp79+/Z95oZ2dH1AyEPweEULdu3ZivlKKiongKGrTrPN2TK4RferwWOpJMt0mAfa1BVhBLaX44m1ablZmqzTp5W1mQF4OiGsirgsRyMBQk82thYSEhIfH69euBAweKLti/BrRxI3z9isPC2OzT0EBr13JJdaOJE9OuXLGNjraVktpRVzMa1qLtLOcjdDVDx+yEa/0NhVAzAAA6dgxmzsTBwYyq/Y0FBZzUDAAQERFx4MABNzc3YRZrYkJCQni+B+mYmJjcvHmzqKgoKytLVVWVSyWuCNDXF9iJXVwctWqFuQgadHTQ+PHCBCMujubPh/nzm+7nFvb2xs+esfeuz8yE7duhXz9uDVY4YG9vr6WltXz58sjIyJycHABQVVVt3br1nj17+vRh038doqPxunU4J6fexspKHBoKM2ciLy+os98IDg6eNWvWkydPeKgZCgpAVpZt4TvPImCS3viFyDubiBqhu1Q07HBBoVAMDAzWrVvn7+//4MGDcePGiSxKkSMjg+TkeDzzf9RE88WLF9u2bUtMTFy7du306dM5vVtramrGjRv3+PHjUqZeNpGRkaGhoVu2bJkxY0YjwwgKCjp8+PDPnz8BwNDQcMWKFcbGxo2c8w8kMTGx4UZ5eVkAqK6uKS+v+BQaKCZe7wtKSelX3zdpaRkAyMvPo6sZ2piatWvb3n3b2oKCfADQ1NCaP3dJbFxMfEIsAMTERuXmZquqCu+0RCDwREVZdc6MBZPGT0d15yeBQCAQ/mHIjzrCH4qMjIybm9uXL18iIyMLCgro5gRKSkqmpqYWFhZTp04Vrldcc9KuXbuPHz++fPny+vXrQUFBaWlpxcXF2traBgYGI0aMmDBhgq6uLqdjX758efbs2cePH4eHh+fm5srKyuro6JiZmTk6Oo4YMYLRvYItp0+fnjFjRmpq6uzZs9kK27t16xYSEnL16lUvL6/v379nZmbKysq2bNlyyJAhTk5OhoaGInjyBAKB8C9SXV394cOHpps/NDQ0NDR0/fr1bdq0GTRoUO/evXv06NH8t9ISEhL2799/8uRJhs8QHQ0NjdOnTzdzMAQCd0xMTJgfJiQk8DyEoQCIKcVCWzV3lAMzWQgvgdIa8MmGcSLtFJxZCU9zAAAQwExd1ggRQGVdxuN7iWCCBgCYPn361atX/5uCBpCTQ5cuwfz5+Ns3KCur3YgQatUK1qwBDi0S6NAMDAakpCyQlXWt6xOUJ6s0xeV0iZQsALTMTb1tWqEg9G9rOTl0/TqcOgVPn+LsbKipiW7QgaJeMDRaQECAsIs1LW/evKE3v+MTeXl5eXn5pounMSA3NxwUBHXOdvUQF0c2NqCh0exB8cfly4wmKQ3BsbFw7RqaOVOIiXv16hUQEBATExMUFAQA3bt353KVgt3ccFIS+10xMeDmhjw9ASAyMnLkyJGenp69evViP1FEBN65E+LicFkZiIsjbW0YP55FTcLT14Fnt5T/EC1aQGioEMdhjBFCDUUDjYG5jkI4BwiWSgxO4dnY2AQGBv7RggYA3KYNREVx3K2qiqZObcZwmoNPnz6tWLHi58+fa9eunTBhAnfhkYuLy8OHD6uqqli2p6SkrF+/vlOnTmxbsvJDZWXl9OnTnz17lsMkwHr48OGECRP27Nnzj1X7MMtBGOjoagFA1s9sjDFAvcvj/n0te/Xoyzz4oe/dV37PAEBTQ0tdTXP/4V30N13P7n2mTJwlJib2v71baociKCsvAwKh6ZEhUgYCgUD4b0AEDYSm5ciRI0eOHBHiQAkJie3bt4s8nmZGTEzMxsbGxsZG0APV1dVXr169evVqIRbt3r17GNvKMyYkJSVnzpw5U6jbWAQCgfCfRUxMTEZGppJtyaNIiYiIiIiIoH+BKisrm5ubm5ub9+zZs2/fvmpqak20aHl5+dOnT8+ePevt7V3ToDKYSqVeu3ZN+x+tDCP8vejXr7pOZW7WzoG2sojeUD6cY76PLxw1kXscBgCvn3icpihvdt/LhGoMANBXCVqx0ytQEdDVRp3lBJ58zJgxO3fuPHHihBifxvv/GOrq6PZtePIE7t2DwkKQkoIuXdDMmSAry/04CoXy7P17w40b8cePQKNVi4nPcT6coK4PAPIVJV6VnzQ6jmpUYGJiaMECWLCAntAr7dCBfR69jhLO6erfSFFR0efPny0sLH53IKLgxw/s4gLFxWx2SUsjS0v0J3ftTE/ntpdGg/fvoRG/BI2NjXmrLRMTcXQ0l/04LAwVFyfm5AwePHjHjh0jRoxgP+zyZXzgAPz8+WtLSgp8/w6vX6OjR4FSa4ri5ub27NmzdA5PXE1NbeXKlTwC/jOprISiIlBS4rdVCh8gFxf8/j1kZQk/g0CahqQk/PUrIIQ6dQIOshK6VAIa3c+Cy+E6Ojp/fs8Ryvr1ODSUvQwIIejfH/4hw4D8/Hw3N7f79+/TzRV4XpNkZmY+ePCgoZqBTmpq6urVq58+fSpcMOPHj3/w4AGNRmPemJaWduzYMRqNtn//fuGm/TORk2Nz7VhdXQMAquoqnbq0w3Uvg4SERJ9e/cePncos6YiNi37ocwcA5OUVJCQk/ANeAYCkpNSk8dP69BoAANXVVcAYjyEjI11PV0CHJAKBQCAQCAQOEEEDgUAgEAgEAl8ghDw8PJYuXcr//VYKhaKoqCgvLy8nJycnJ6egoEDfXlZWlpGRkZiYWF1nMM6JvLy8Z8+ePXv2jB6Arq6uhoaGtbX11KlTTU1NJRrnG1xUVBQeHh4cHPz69eunT5/S/ZAaIikpefnyZSsrq8asRSA0BVr1G88zum5xoUNdNfgXbjXwvBmnCVvigYbhZS6kVoCuZKNmY+Z5bu0nzBgN9jqJtrIQVAgAEFMKLQS0jdfX19fR0fnw4QN7i/j/BmjIEBgyRNCjjNq2hWvXYO/emlevFw1a+LKDBQAgjE8q/zQd2jg1A2t8SJaXwILngN/Cs2fP+vTpw91M7u8gPR3Pm8e+3wSViqZPR+vWNXtMfFNTgznk/H7R9NJMHBAATJ0N2ZCRkernN8jFZeXKldOnT2c/5vNnFjVDLWVl+MkT2LoVbdxI39CmTZvp06cfPny4odZHSkpq3LhxPXv2FOp5/Dawlxdcu4YzMqCyEmRkkIEBWrECOncWwdStW6OpU7GnJzS86lNVhZQUblHVKQ/40jQEB+Nt23BcHP1MwCoqyNgYbdoEHTvS9zNnSYWTMvA/Q2RkZERERO2D8nLs6wuBgbimBnXujBwc4Lf4xLx/j8+exTk5UFODlJVhwgQ0ZAjavh3WrmXVNEhIoN690d69vyHIpuHDhw8TJkwYNmxYeHi4kpISP4dcuXIliYPjC52YmJiysjJpaQF9qwBu3779/PlzFjUDnfLy8hs3bsybN69NmzaCTvvHYmJi8u3bN5aNoZ++Dxo6QEKC2r1XZ8bGysrK129efAx+37tHvxHDR8vKyALAQ5879PdaeXl5clESAOi3aDlv9iINjdoLcnFx6owpc4+fPggAVCq1fbtOzfK0CH8EZWWlYeHfKqsqevXoR6EI1YaNQCAQCASuEEEDgUAgEAgEAr8sXry4Z8+er169ysvLExcXl5eXV1BQkJaWlpWVVVJSkpGRkZKSUlZWlpCQkJWVlZeX526dWlFRERIS8uzZswcPHvBTN4YxTklJSUlJ+fz58+7du6lUqpaWlp6enry8PJ/dx2k0WkFBQWlpaX5+/s+fP3NYOluzw8jI6PLly7179+ZnfgKhmdHUrNfs4WfDvFcDjKRBURwKqiGzEtIqQEdYIYKeFPRXAr88qMFwIQ2vNRSZScOHusp8KxX2A7oo1Aoa3ubjgSoCrztixIj79++LTNBQXY29vODlS1xZiaSkYPBg5OAgwmLiPwtx8epVq+cOX3U3s3bDGiNk17KVyNdp06bNx48fOe0VExP7MxVmjx49srW1/Z0RlJdDQgLU1ICBAbArQuUTvG4dezUDAFRVQWAgYAx/rAm5mBiSk+OeHMYqgn9wCAo7V3NmMquqBi9aNMvJadGiRZzG4P/9j42agU5VFX78GC1ZAnXZ0B07dkhLS587d46591CLFi0mTJiwa9euuhn/4P84BhjjJUvw06fMryFOSMDh4WjhQjR7duNXQMuWgYoKnD+P4+OBbspFpaJWrWDpUuBglcFmEq6aBvzoEd60qZ5ZSG4u/vgRz5lD2bULRNH2SCA9hIKCQt++fQEA37oFx47huDj6E8e3bmFPTzRuHOJ8Hoqe6mq8bBl+9YrhxIMBIDAQevRAJ06gW7fw1q3oxw9cUgIUCtLUBDs7NHs2/CvZwSdPnkybNs3T05PZlyUvL+/kyZOhoaEY41atWi1cuJClQ2vDHDwLBQUFaWlprVoJ/I18+vTpYrZmPAAAkJ6evnv37jNnzgg67R/L9u3bP378mFJfupQQn/zU93WP3l2UlFl/UZaWlrx4/eTN2xfbPfYpKanExNVa71RVVQJApw5d585eKClR72K6XbuOykoqefm5g62HSUkJKLwl/LWkpafu3L2Z3mTke9jXubMW/mPtWggEAoHwJ4AAYOPGje5/sl8igUAgEAgEwr9OQkLCrVu3bt++/fHjR7ZFQs2PvLz8smXLVq1a9WeWAhMIABAREdG2bVvGw1atWsXExPA8ango9s8DALjaAdk1oovLvUyYHoYBQEsCvvdBVFHctftZCa0DMAAoikNSf/YzPsyCKd8xAHSShzfmAq8aFhY2ZMiQuLi4Rlq8AAB8+4ZXrMCRkcDoUyMujszM0MGDInPGLi2FlBSQkQEdnd+ezqnCMOM79s6ufThTB/abNsnN2tTU1H79+jHnZZnp2LFjUFCQCP77RI2RkZGvr+/vqWTNysLr1+OwMMjJgZoaUFVFxsZo82YQPLkFxcU0GxtudepycpTr16HTn1t1SluyBO7e5bhbXp5y4QJ07960QQQF0SZNgvJytjtTamqG5OZOdXFZu3Mnxxl4/kcghLZtQ1OnMm/LzMw8duzY9+/faTRa27ZtFy5cqKOjA2FheM8eSEzEZWVISgr09dHSpdC1q5BPrYnBO3fi06fZu2ioqVEOH4Z+/USzUnk5fvoUAgOBSoW+fZGVFVCp/KgEeI/Jy8MjR+IGn2BiHP43hbBnENTdYenSpYaGhktVVPCePZCXx7pbRgZNmYI2bBA0DOGgLV0K9+9Dg/5uAIAGDEBXrtQ+KCkBSUngqo3+6/j06dOwYcPu3bvHLJXet2/f8ePHma/f9PT0xo0bt2fPHsZ/9JIlSw4fPsxlZi0trZCQEBbjLjpFRUVFRUWamppsG1t06dIlNDSUy8yDBg2iW+U1D2lpaS9fvszOzu7atWvfvn2bokHYyZMnN2/ezNbVrE1b07VubkNtbRFClZWVSckJT555p6QmA0CH9p2XOK/YsmN9UnICAFAolMGD7BxGOrItxC8rL8vPz9PW0hF58IQ/lhu3Lj9/+ZjxcOPabS30DH5jPAQCgUD4x1iwYMGJEyf+qStjAoFAIBAIhL+Uli1brlixYsWKFdnZ2W/evAkICAgODv78+TOXmqGmo0WLFs7Ozk5OTioqHCrECYQ/AyFaTgBAF3mgCxpCirCdmvD5aDt10JKAjErIqITH2TBCXeiZfvGzLoelx7mkbaAKSFCgkgZfiyC9ArQFNJlo165dhw4dTp8+vXDhQuEDBYDYWDx/PqszdnU1/voVZs1CXl7ALq8gAGFheNs2HB8PBQVApSI1NejTB61bB7+p2q8aw+ywX2qGBXqww6SpSs90dXU9PDzWrFmTlpbGssvIyMjT0/MPVDMkJyeXlJSYmpr+hrVjYvDs2Tgu7teWlBSckoKnTqXs2gX9+ws2W2wsZGVxG1BcjN+9Q3+woIGybh3+9In1vVkHMjdvcjUDAHTrhgwN8Y8fDfc8Ky+fnZfn2ratKxc1AwCkp7PpicAMxhAWxrJNQ0Nj8+bN9UYdP45Pn2b8n2IAiInBX76gadOQqyvP59HcFBdjb2+OPUGys/G+fYhF0FBdDV+/4vh4pKsLXbqAJN9fCVJSaORIGDlS0BgZjSeAg08D3ru3oZoBAGr09KCBrKEZ1AwAEBcXZ929Oz52jI2aAQBKS/Ht28jeHjp0EDQYgfn0CV6+ZKtmAABaUBDl1i00diwAwF+hJ46MpJ06hTIyMACoq1NmzWK0FGlIXl7emDFjTp48yaxm2L59+65du1ja3qWkpBw9erSgoMDT05O+xd7e3tPTs6ysjNPkmpqaLNeENTU1O3bsuH//fkZGRlVVlYKCQtu2bXfv3t26dWuWYdyfIs8BOTk5ISEhxcXFXbp0MTAQPoObmpo6e/bsL1++0K9mpaSkWrVqNXfu3KVLlwo9J1vmzZunpaU1adKk0gZWOhE/IlevdtPS0rGxsQEAHW3dHua99x7cHhUd8e17aMiXTwuclj5+6i0mJtanV38DfUNOS0hLSUtrCdz+g/BXk53969pJSUlZTVUUv4sIBAKBQKjPP2JZRiAQCAQCgfBvoKamNnr06L179/r5+eXn53///v38+fPz589v165dU9s2KisrT5s2zdfXNyEhYc2aNUTNQPjzUVJSolKpjIclJSWVfPSG7yxf+1b6VtSo1akIpmjX/n06VZj+3w3Jrar9Q5XKcYycGPRWBADAAM+5NqnnxN69ez08PHK5d7jnBV6zhlPGFMfH49WrGzX57du0mTOxvz+kpEBREeTm4qgofOECdnTkkeNsGmowzPuB79fdqnXRh51NpmagM3Xq1GvXrvXp00ddXR0AEEK6uro2NjZPnjzp3qTZaIwhKgq/eQM/foAgdkGvX7+2sLD4DfbC1dV40aJ6agYGycl43TqGqTu/1NTwfuJ8fM78TjQ1kYcHtGjBup1CQd26oWPHmiMGCgW3a8fsqlJIo10pLR2Sne2cn3/e0ND1+HEeM8jIAJXz5yAdBQXu+/GjR/jECTYKlZwcfPYsvnWLx/zNDn7yBJKTuQ1ITv6VkscY792LBw+mOTpiFxfahAm0QYOwmxtUVXGZQTRxMskI2LzrIyK4HEuXNQiNEGoGAEhMTDQICOD22ubk4EOHGhMYn9DOnYP8fE57UVkZ3LvXDGGIABoNu7nRJk4ELy/85g28eQO3b9OmTqW5uEB1NdsjVq5cOWLECHt7e8aWpKSkEydOFLL7Wq+oqLhz587r16/pDy0tLdu1a8cpFjExsaFDhzJvKS8vHzx4sLu7e3BwcEpKys+fP6Ojox88eDB48OBb9d/4amo8rLq4DEhKSrKzs+vSpcuQIUMcHBy6d+/ep0+fFy9ecJ+QLfHx8dbW1k+ePGFoc8vLy8PCwjZs2ODi4iLEhNzx8vJqqGagk56evnr1aoZfIIVCWeDkIicrBwB3799QVVGbMnHmxHHTuKgZCP9Nhg+z19XRk5GR7di+s9vKzdLSMr87IgKBQCD8gxCHBgKBQCAQCIQ/FDExsXbt2rVr12769OkAkJube+rUqdevXxcUFCQlJTWs3BUUKpVqYGDQsWPHLl26WFhY9OrVi8ozeUAg/GHIysrmM+UGSkpKeBavm9UVPYaVNHb1WbroQBKuxvAmD8JKoF2jyykZggYVru/FQSrILw8DwNt8PFVb4BSymZnZ6NGjt2/fvmfPHmGiBICUFMy1uweOiED5+Yz29oKRkID/9796zddrJ8U4NBQWLkSXLnE7vLoasrNBTg7k5IRZvQE0DM4R+NbP2ofOLcC9VXOk7QcMGBAQEJCUlPT582cpKamuXbtqaGg04XoY46NH4f59nJYGhYVYVhbp6ICtLVq+nJ9mHy9evLCysmrC8DiAL17EnLOnOD4e9uxBW7YIMKOREairA5dvWGlp1KOHIDH+DqytKcbG2MMDR0VBSQkghNTVoX9/tHIlNIu9B370CF69oktD0mtqdhYVXSkt7ScpOUtGxkFOTtLZmXffBB0dpKGBc3I4DpCVRUOG8JjkyBHgpNwqKIDTp2HMGPijmnyHhfHQ0+TnQ0oKKCsDxnj+fPzs2S/5Qk0NJCTgxESIjkZXrzb1fzSLTwMwyws4JEoZ0EaOpDx4IMSiwqkZACArK0v9508eg1JThQhJUFBmJo+4uZzzfxLYzQ3fvMmqnsnNhXv3cEUFaqBYCgkJ8fX1jYyMZN64c+fOZM4qk7y8vH379llaWgIAhUI5evSoo6NjUgMlJUKoT58+W+p/zs+YMePVq1cNT5LExMQVK1Z06dKlVV1DIltb27dv31ZxkAEpKirOmzeP7a6wsDB7e3vmThlZWVlZWVlTpkzx8PCYO3cup+fFlilTprC8OHSKioouXLhgY2NjZ2cn0IRcqKysDA4O5jIgIiLi9evXjO90OVm5YUNHed2+kp6RFvbjW3szjiYchP8yBvqGm9dzNV4iEAgEAqHREEEDgUAgEAgEwt+BiorKmjVr1qxZQ39YWlqakpKSmZlZUlLCtraJLcrKypKSkkpKSioqKlpaWk3RmZVAaE5Y7kGL89Ft2lgGqAiqMKSUQ2kNyDTiTaArCSPU4W4mYICTyfhQm8YmxnL4EzT0Vqr9I5R/k4m0NMjLA21tUFEBAA8Pj3bt2i1durRFwzJuPsCBgZCdzW1Aejr+9g0J6vZPP3b7di7pZPz5MwoJgS5d2OyLisLbt+OYGCgpASoVqavDkCFo4UJoxAddJQ0WRmCvukTYPD3Ybtys6U99fX19ff0mXwZj7OyMnz2DioraLSUlODoaEhLg+3d09iz317CystLHx2fr1q1NHmdD/Pw4mbfX8v27YBMqKSEjI8z5DESGhvDnCxoAwMAAnTmDqqshKwskJEBVtfmWptHgwAF6XvZBWZlTXt40Wdnvmppa9LOIRoPPn3lPghD06weRkZwS/Kh1a+jaldsMcXE4MZHLfpyQgL5+hT+qe4iiIo8BVVVQVgYA+NAh/OIFGzMGjHFQEF67liK0Xo0zDD0BPU/MrGkAZlmDDK/C3OjoxqwOAqoZauFpXNH0zhb/Dl+/4seP2b9iNTX4zRv06hUMHMi8edOmTRs2bJCXl2feGM3rTEhlUpn06NHjxo0bCxYsCAsLY1z7qaqqWlhYXLx4kVmT/ePHj5cvX3I6SRITE1euXHnnzh36w2XLlt2+ffvDhw8NRyKELCwsrK2tG+6qrq6eNm1aDDtlZ0ZGxpYtW6ytrY2MjLg/OwbPnz8PDQ3ltDc/P3/v3r0iFDTExcX95Kzv0dLWaGXS8ta9q1Gx3/X1WxobmRjoG/bvO/Dug5tVVZVh4V+JoIFAIBAIBMLvgggaCAQCgUAgEP5KZGRkWrduzdIIlkD4T0Gj0VgaKktL827ZS0VgKA1RpYAB4sqgfePK+BfoobuZGAC8fsLGVqDWOJeTxLLa++8tJLllzdvJAgUBDUNMKVTSQIJL/TyNhg8fBl9f/PMnlJeDvDzS1YX589WHDp07d+7WrVtPnjwpTKDl5dz3Iz7GcISr9wMUFuJr11ADQQO+exfv3MmshMDp6RAeDoGB6MIF4YqVI0pgYQQOrhOMzdKFXaLqNFFdDXyIb5oNfPBgPTUDg6oq/OYNbNuGNm7kcvi9e/fat2+v1zgneSEp4WW0Ulws6JRo82Y8YwakpLDZp6ICzs6Nkcg0N+LioK3Ne5ho+fgRx8cDwLPy8gX5+b7q6l3r+z/h6GhUWMizYQRyc4OQEMyukhjp6qJdu7ibK+CICB4NR0pKcFgY+pMEDcjGBp86xa2xTk0N3r8fXb0K3t5s3rB0aDQICAA+XmF+o+KsJGDRNDAP5tJagvLjhwhj4Ac9Pb14jLW4DxLRy8UdrM6rr/zf0PGNdvIkR+8TACgsxBcvIiZBQ1xc3Pv37728vFgGcvJF4DSgV69eQUFB9+7de/DgQVlZmba29rx58xq2ojh58mRWw0YzTPxgOgPFxcXv3bs3atSoz58/VzM1y5CWlu7fv/+1a9fYznD+/Plv375xmj85OXndunWcjm3ItWvXODWAoJOYmFhTUyMqGXpVVRWNg1CsT//uZu1bA0BVdfmnkI+fQj4CAIVC0VDXrKmpBgAEf5KlDYFAIBAIhP8YvK0jCQQCgUAgEAgEAuEPJDs7m/merLKyMj8ODQBgUCd7SBI2586gpyJ0VQAAKKPBoSTBa0br87nOccGEa4GrjBjoSAIAVGOuT6G6Gs+YgQ8exOHhkJMDJSWQkYE/fcIrVuBdu1asWHH37t24uDgh4kQdO4Is1wYbysqoTRshZoaKCszLrpyNI3dMDIuaoZbqavzuHXZ1FTSKyFJw/oH7Bv1SM8zWhX2tG61miIjAs2ZhKytav354wAA8aRL4+zdyShFQUwMPH3JMjlZXw/PnHPcCVFVVbd261VXwF1k0SEryGCAlJfCcpqaUrVtRy5as27W10aJFaNQogSf8j4E/fICystjq6ul5eTdUVLo27GaVlQX8fPJQqejyZTRkCCgr/9ooIYE6dECentC2LY/D5eR4dEtBSFSNaUSGmRkyNeU+BIeHg58fFxMRAIC0NPz6dePDQQgxuzKwVRJw2i6WkkL/x2ONIh5GQ/zEwBMrKysfCQluyjaEeBh+iAjKjBncmjFJS8PIkc0QRiNBPPt31PdwunPnztixY6UafBorM7+12dFwgLi4+NixYy9evHjz5s1Dhw41VDNAfV8HthQXFxcwqZ20tLTevn3r4eHRv3//9u3bd+jQwcrK6vDhw48fP5bhYDfi4+PDXY0RFRXFPQZmeDrtVVRUFHCXZwmCoaGhKjvPHiqVSlcz0Gg0JUUVdbXaLlc0Gi3jZzqNRpOUkOzX11JUYRAIBAKBQCAIyh9UFEIgEAgEAoFAIBAI/MNimavOs/CxDr26HGgKixqgsBBSU0FWFvT0eGTCmHDVR1O+YwA4mQIzdcCQt0kEezIq4UMBAAAFQU9evuMGUrXBp1eAMQf1A960Cb95w8aQv6AAX7qk1L69s7Pz9u3bPT09BY61Y0dkYIDDwzntRwYGIFQzC5CQQFQqj4RVg6QIty4VNBoOCEAJCdAwP90ADPAmD46n4Cc5QKsLQoICHq3Qgka7D+Dz5/GRI1B30mIAiI/H376hsWPRpk2Nnb2O7OzswsJCHR2dhqkjjoSHY65JR1pyMiUwEFlaNtxVU1Pj7OzcsmXLESNGCB6sKGjXDt684bIfGxgII0OxtkZdu8Lu3fDjBy4pQVJSWF+fsmIFP2cRAcTEijAek5OzUV6+H1vFCULczRV+ISuLPD1RZCS+cgV+/sSyssjWFllb8/P5jDp1wlpaXPrXgIYG+vO6h6DFi/GMGZwabQAA5ObSHj/moQOg0SAhobGR1G8wwR36GBa3Bi4mDb8O3LEDbd/OPQA6NB8fSEoCoVrwTJs2bciQIZu7dBHnYOyPTEyQiwubHQUF+M4d+P4dxMXBygpZWzfWXKd7d2Rhgb292fbKQV27onHjGjV/88Dl/GQ3wM/Pb8aMGQ1HTZo06enTp5zMCSgUyoABA4SITpKX0E1cXJxFqUClUt3c3Nzc3PhcooSXOVCxIOZAKrxsOaSlpZW46GAERE5Ork2bNgkNPiKqq6vLysqlpaUQQv37WY60G11UVBgXHxOfGJeWliwrK9+xfWefx/d/RHw3bNlquK29YctWogqJQCAQCAQCgR+IQwOBQCAQCAQCgUD4K2EpwtPV1eXzwBZStWmS5Iq6PM3Hj9jRkWZjQxs9mjZ8OB48GLu7Q2UlP7MNV6/VH5TTYFmU8CYNR5NxNQYA6KMIGrw6JDAG/OQUY34+fvmSbcoEAKCgAE6eXLZs2cOHD4UxaUAInJ05OmOrq6MVKwSekzGzjg63AWJiLJ25gUaD2Fhuh2Rn48uXea78oQAsgvHIUPwo+5eawUoFXpuLQM0A/v740CFoWNWan4+vXcP1NSU0Gi0xMTEjI0OgFZ4/f96jR4/WrVvb2NioqKgYGBh4enqy9GRhC05KAq6uGKi6GuLjmbdUV1eHhIQcOHDA3Nw8JSXlypUrAAAY8yy2Fjlo0SJkaMhxt6YmZdkyIadWVkbbt6O7dylPn6IHDyhHjhA1A3sKC+HnT2Cyaq/u3t0xP7+PhMR8Tv4H6urQSpBMmKkp8vBAJ09S9u1DNjb8qs0UFZGZGZf9yNQUtHh0IfgNKCnx7GmCqqp4eOQgBAYGIglHIEcEZgcFHBSEzM15W6R8+tRwG7MrA238+JquXWv09PC8ebThw/GoURAYyH9IdNq1a2dqanpjyBC2pwQyMkL79zd8SfHu3TQ7O7xxI/bywlev4gUL8LBh+MULQVdnXe7AAWRry9rhQkoK9e+PPD351fr8Xng5K7C4UPz48aNDhw4NRzk6Onbv3p3THB06dFi3bp0Q0dna2nL369LR0aE2dI4RBE7ODQxkub9D6zN9+nR5eXkuAwwNDSl8q2z54cCBAy0bfKNhjN+8el9TU4MQeuhz56HvXXl5hU4du9qPGOs8b1kbUzPP88c+Br0rKir8+i1k+/82bdu1IfDDWxFGRfjrCP/xfbHr3ItXTv/uQAgEAoHwX4EIGggEAoFAIBAIBMJfSVr90lsd7olwJhgNHb4VAwDgCxdo8+fj9+8hLQ2KiyEvD0dG4rNn8bhxwKsIDwAQwG4TJIYAAF7lwjmuRuCcSKuA03XyjAUteOczFOvu1RdxUCxgX1/g6rqMU1MVq6qcnZ23bdsmSKS1oFGj0Lx50NAVQ0sLubiAUFWVtUybxiVXh0xNkb19vU35+ZhnKSR3e3YA32ywC8Ff6tLxFATD1eBZV3S3E2onQFaCI3jvXuDU0rukBK5eZeSDnz9/3qpVq/79+3fo0KFdu3Z37tzhOXl1dfWyZcvmzp3r5uaWnZ0dGxubnZ29ZcuWhw8ftmrV6vTp05y6ZdNBWlrcnNgBACHQ1QWA+Pj4Xbt2DRw4UEVFZdq0aT9+/Ni+fbuvr6/cu3d43Djcrx/N2hoPGICnTwfOzcVFjIICrFzJ5jwEAEVFNGuWYIlzAv9UV+M9e7CtLc3KimZrS7OywrNn010BFpw+LSUre5hzyhOZmjZPrwe0axficAKgli3Rrl3NEAMUFOCrV/GGDXjPHvj6lfd4HR16tpijjgAh6N0bcRfw6eiwtVQRCKH7O9QeaG6O7t5FvXrxGFxQwKwdrNdgIjiY1rs3DgiAzMza3Xl5+PNn2uLF+NYtQaPatGnT5v37q65dQ1OmIFNT0NAAdXXUqhWMGoVu34aOHVkDW7UKnzoFiYm/NlVV4R8/8MqV2NdX0NXrIS6Ojh+nHD2KBg9GXbqgTp3QwIFo92509eof1wOFE+PHc5PUSEjAsGHMG1JSUlpwMG26fft2z549xRqIeNq3b+/l5SWA1RAT48aNM+MsZpKSkpo0aZIQ0zIzaNCghjEzY8hFadeAPn36mJubc9qrrq6+YcMGAYLjA1NT02PHjhkbG7Nsryir0lDRV1VRA4CHPnfeva/tivXkuc+Z88crKysRQtLSMnR1RUJi/NkLJ+ITuCpKCf80h479r7y8zD/AL/jzh98dC4FAIBD+E5CWEwQCgUAgEAgEAuGvJDc3l/mhpqYmnwd2rSuECy6Eqm/fxQ4dYpNsptHwp0+wdCnioyNDJ3lw1oPDyQAAa2NwPyVkwqN4j5WNsbisBgCgizzYqfEeL1UnTS/nlKqOiQHuuajCQkhPd3FxMTExiYqKat26tSDxAgAgZ2dkZYV374bkZFxaimRkwMgIrV4NgtzHZzOtnR1+/hwePoSKCtZ9Ojpo61ZWx29ZWeBVaoklJbmIRBLLYU44rsIAADJiMFUbnHQRp0YewpCRgZOTuYWXmAgBAcjC4sGDB/Pmzbt8+bK1tTUAvHz5cvHixdevXz9y5IiGhgbbY0tKSsaPH19TUxMSEsKwpJaRkZk2bdq0adM+f/68ZMmSc+fOHTt2rHPnzuyX79gR6eri+h4MzNTo6nrn5BwdNOjbt29jx45dtWpV3759FerKi7GbG37wAOpagP9qpbFgAZo7l9vLIiLQiBFIURHv3IljYoDuSCEhgQwNYf58NHZsMwTQrKSk4JcvIS8PzMzQgAHAy1m9qSgtxVOn4k+ffnnAZGXh+HgcHr6vffvg4OC358+LrV//Kw/NBGrZEm3Z0kxxamigCxdgyRIcFvbr84RKRWZm6MABIdvi8A+Nhj088JMnkJpK/zTGZ86gNm3Q7t3QII/4C01NpKuLMzM5fmS1aIGGDMFJSRAXB1VVbAYgBH36gCKvxkXswBjT9QTCSRnYwC7tXa8VBYUCFApzd4napSsqsJ0d+0/Onz/x3r2of3/g+0sfAAYMGGBmZnbi8uUlO3YAxig7G2g0UFNDbNPSfn7YxwfKy9nsysqC//0PLCx4mGTwxNKy8aKT3wUaPBjMzbGfH/u9nTujiRMZD4uLi8XFxaWl2bfjUlVV9fPz8/DweP78+c+fPzHGKioqvXv33rlzpwKLiQXfUKnU/fv3T5s2LbWBrFNMTMzGxsbZ2Vm4mRk4OTmdOnXqGwfpno6OzhYBP+WuX79uY2PztYHmSUVFZeHChf379xcyUM7Y2toGBgauXbv269evRUVFkpKSLVu23LBhQ5cuXTJ+pu/c415SUnz+0qlvYaGAgZ6ulpGRXeC0tLWx6eNnPnfve9HnQX+FpwhBpOTkZD1/9USCKqEgr5SXnwsAJz0Pq6xUNTLk/NVGIBAIBIIoIIIGAoFAIBAIBAKB8FfC0sOYu2EvM3pSoC8FSeVQVA3vLz3oyy7rRgd//IiiooCPZP96I/QiF4eXQGkNzAjDL7ohKb7t8Pzz4NZPAAAEsN2Yr3vDVXXJJiqn0Wxr1pmRkgIFBUVFxUWLFu3cufPs2bP8hstMmzbozBkAEO39bMq+fVhLCz98CMnJta24paVR69Zoyxbo0oV1tKQk0tTEXOwoqFRkY8NluU2xuKQGAMBIGny6IB2R54gTEyEnh9uAykr48uWzvPycOXN8fX0ZlZpWVlafPn1yd3fv2LGju7v7nDlzWEpCf/78OXz48E6dOp04cYKtw3bXrl39/f3PnDlja2trYWGxYMGC/v37szpXU6lgaQlJSQ0blGTRaGdKSk6GhbU4enTRokWjR4+WqO/lgI8exbdvQ8PGFllZ+Ngx1Lo1WFhwe+KiYsAA1K8fCgrCb99CdTV0744GDGhsq/s/jYwM7OqKw8MhOxsQAnFx0NeHUaOQq2uzhkGjwbdvNDc3tiYcFyIjj4SE+Pv7y3XvjsvKYO9enJT0azeFgoyN0d69Ta4kYMbAAN27B0+eYG9vVFSE5eXRkCHIzo7fvhWNAC9YgJ89q6c5KC7GwcEwfTo6d47b18q8ebB6NRQUsNklLo5sbEBeHi1bBmFh+NUrVk0DhYK6dUM7dggftqikDHQ6dQIfHy77kaoqiIs3XBSfOYOjozkelpJC+9//KHv3ChTLtm3bbG1t586dKy0tzf0rEnt6MkRabPbGxcH582jhQoFWZ0N0NN67F5KToawM5OSgbVu0ejXHXk5/GOjkSZg9GwcH15Meioujzp3RmTPM76+SkhLu/RckJSW3bdu2bdu2qqqqmpoa4VwZWLCysrp8+fKyZcvCw8Mr6yxAdHR0hg0bdvz48cbn4CUkJE6fPj1x4sT4BlpANTU1V1dXLhYRbNHQ0Hj9+vX8+fODgoKSk5Orq6tVVFQMDQ1Xrlw5fvz4RkbLCTU1tVOnTjXcrqWpvWj+ssPH9paWlQZ/qq28V1JSdlm0uqys1H3b2rT02iuugRY2LQ2MAKCsrDQtPdXI0JjoG/55qqoqd+3dQtcxAEJysrLFJSUIoZJS3p52BAKBQCA0kn/rFz6BQCAQCAQCgUD4z1DN1LUdALi3TGZhiGpti4cnCi37chmXl4evXUObNvGcUIoCnmbI6hMup8H3Ylgbg/e15uuubjWG1dG1yZyxmtBHiZ+DIKmucFSDQ68ANHQoPn4c8vI4zYC0tEBfHwAWL15sYmKSlJSkr6/P19rNAEJo9Wrk7Iy9vSE0FBQVkbU1dO/OMQc5ciR8/87sW15vstat0eDBnJZKKYcHWQAACOC0WROoGQBAWhrExRvKBZhJra62t7c/ceIEi++0lJTUjh07JkyY4OLicuTIka1bt44YMYKuSHj58uWcOXNmzJixceNGLjMjhObMmTNhwoQzZ864uLikpKSYm5ubmJioqKhIS0vLyMhISkrKt24tpqMDMTFAo8kjhABiqquflJe/rawc06LFvRs3uvTsyWbqykq4eZONmoFOdjY+cAA1j6ABACgU6NkTsY3zHyAlBU+ZgmNjAQDo6aLqahwXB8eP46QkyoEDzRMFPnsWrl7FCQls3FMA7peVrSssfKampnf2LHTvjkaPBktLOHAAIiJwZSWSkYHu3dGCBSCKbKVgIISGDkVDh4KopVdcwBcvslEb0HclJcHy5ejBA+CQ+UN2dhAWhi9dgvz8ejskJJClJaKbzyOETp+G//0PHj3CyclQVQViYqCnh/r0QVu38mgiwydFRfjWLfj0CRCCbt3QmDHAt2rw13OZPBlfvUrvRcIGCoWj5un9e+DeK4eL3IEDHTt2NDc3v3z58lye5jFcGzYBxvDpk6Crs85x9Cg+e7aei0lICLx7Bxs3clfg/SnIyqJr1+DKFfD2hpwcDICUlMDGBs2eDfWFd1QqleVqjRNUKpXKy2+JfywtLYOCgry9vR0cHOhbPnz4oMfsDtI4evbs6e3tvWDBgh8/fmRlZQGAvLy8sbGxm5ubo6OjEBMqKyvfuHGjpKQkJCQkNzfXzMzM2NgYITRhwgQRy4z4wLiV6cZ12+89uPk5NAhj6NKp2yCroa/8nr55+4oejLKSiv3IsX16DQCA6uqqbbs2/szMsB44ZILj1GYOldDMZPzMqFUzAADGxSUlAIAx/h4W2qFdp98ZGYFAIBD+AxBBA4FAIBAIBAKBQPgrYalWr+GaMGZhsCo6nYoB4E3LBhX/LPz8yeec7eRguzFyjcIAcCYVLJVhJC+XBAA4ngJhJQAA8uKw1ZivdFsNhuC62lEzTnWPhoaofXvs789+r5gYDBpET6cpKyvPmzfP3d39zJkz/KzefMjLo4kTgcm5mhNo1ix48wa/eQMNsyZsu1QwcS8LajAAgJUKmAvpb82L1q1BS6teL/b6lCgq2p875+zsPHr0aLYDOnXq9OrVq4cPH27ZssXZ2dnMzCwpKQkADh48OGLECH5CkJOTW7p06dKlS1NTU0NDQ+Pi4nJycvLy8lJSUiorK8vKysp1dCA3F2dnFxYXA4C+mNgEPb3LgwYp7t/PKQON/fzq1d83HJCYiH7+FMgWnsAWvHRprZqBhfJyePwYe3mhceOaPIZ16/Dt21DCvgTzRUXFgvx8XzW1tlQqREXVblVRQR4e0IwygiahqAhfvoy/fkWVlaCvj6ZPh5YteR915w5HrQ8AjoxEAQHQrx+nAWjVKujSBY4fxykpUFICUlJIUxNGjkTz5v2SQVAo6P/snXVcFFsbx5+zu6Q0iDQoKAgGKoqBit15UbC7u7EFxUC9othityCKHdhBCiqohEiHIB1L7O55/xhYl43ZBRbwvs73cz/eZebMOWdzZs7ze36PszOsWoXCwnB8POjoIFtbEGHsX1Pw8eP48uXfQoTbt/GZM2jyZDR3bs06UlFB06bhAweEGh4ga2u0bJnwA0W/epWUlNRsJgAAsHDhQhcXF/GCBqG1PGrUgBTs44OPH+cXrADghATYvBkZGoKFRV36byAQQpMnw+TJQPodV1dXLy0tLSoqUlJSarCpETAYjNGjR3MLqRgaGtZdGcB1IMAYW1pavnr1KiEh4c2bN4WFhV27du3QoQOfRQFve0n6b9KkiZ3AL4OUC8FIhqaG1qzpC2bBgtS0lHsPb+3e58LhcABARkZ25PCx/fsMYjAq1Sc/MzN+ZmYAwItXT81MzW06dmnIeVI0MBrqGooKiiXMEiNDk4qKilJmSW5+Lo1Gt2zdtrGnRkFBQUHx/w8laKCgoKCgoKCgoKCg+E+iqKjI+2exiEibULqqAg0BB8MX3ZZMWXmFcmGlsquGkbzbWfrwKhf8sgAAlkZjGxUxGf+Z5bAnoXKFeoMJ0pEsq/Z1LuRWAADoyYGp6NkhDw9wchLi2o0Q6tYNrVrF3bB27dq2bdu+ePGiT58+Es3gTwMhdPo0Xr8eXr6EjIzKjbKyyNwcubpCdc8DPt7nVb7+o7SlF3Vls+HzZxwTAxoaqEsXUFVF1tZYhKChDGOHX7+shw93dnYm73XEiBEjRoyIi4uLj4/X1tZu27ZtLbyd9fX19fX1Re4uKsIvX0JCAhgZod69QVWVrK+ICDFRvdxcSEqiBA115cMH/OWLyL3FxXDlCtSzoAHfu4dv3RKlZoisqJicnX1DU9NaRgYAcFERKisDufpwO2lo8MWLcOoUjo8HAOKXAvv5Qb9+tF27yGqalJTg9HSyfplMfO8eEi1oAAA0YAAMGIAKCuDnT1BXBy0t4e1kZKTuTYL37cOnT0NRUbWt8fH4wAEoKqpplRM0ezZUVODz56vZHigqog4d0IkTICojX6wyoyanZi59+vQZO3ZsSUmJIvnh4rwosKpq7U8YLBacOCGoZqgkNRVv24auXat1938aCCFra+uQkJA/4QIDIcQrC6hLfQRuVyYmJiYSiJz4huabQ8N7MPBRVlb28OHDwMBAOp0+cOBAojpVfkG+t++V4JD3xPQQQm2t2js6TNbW1uE9Vl1dU05evqy0lMPhnL1wvH1baxkZaZjEUPyRNGmitG3z7qysny3NLBBCTGbJ54hwY6PmOjp6jT01CgoKCor/fyhBAwUFBQUFBQUFBQXFfxLV6tHW7OxsyY9VYUALBfheAiwa/Uez5lbJ34S3k5eHoUNrNCtPC/SxECeWQm4FzP+G/azJ1st3J+BCFgCARROYI7ER8qWMyoXv0dqkqc/a2ujqVVi+HH/58rv2hJ4e9OyJqkfjVFVVz5w5M3nyZOkaMjcoDAZt715IT8fXr+P4eCQnBwMHoj59+LyvBflcFbPrIiV7BuzlBdeu4cREKC0FAKyvj6yt0aZNEB2No6L4GrMBppWWNunU6fjx4xL2b2pqampqKp25CqKkhIYPl7SxiriXTFa2dkFHCl5IlASVDdLTUUlJ/b7UZ85AYaHQPYUYO2Rn71NT68lVMMjISKfkQWODz53D+/ZBfn61rVlZ4O2NCwsRyXe2qEh8Bj/39UxJwTt3wvfvuKgIyciAnh7MmYP69q3cq6Ii/osmXb5/x1ev8qsZCIqK8JUraNQo4P4E/foF8fGAEJibk4gA0IIFaPRofPQo/PiBORykrAz//IMGDSKbho0NvHpFUnUCm5rWIhYtKyurr6+fkpLSqlUrkmbY0hIiIkTuVlREDg41H7yq8/fvsagaHESD+HiUlwdqarUe4k+jX79+jx8/bkRBA9ekQXC70PalpaU/f/5UVlbW0NCQ4hxI9oqVNdSr4uHkyZMHDx6MjY2tqKgAAA8PDwsLizVrVwV9eFNUVAgANBrdtnO3QQOG6+sJuUREAIArv6rl5eXpGWlGhib1N1uKRkddTUNdrfKroaCgaNuFrHYfBQUFBQWFFKEEDSJhs9lMJjMlJSUsLCwsLCw2NjY1NfXXr19MJhNjLC8vr6mpqa+vb2Zm1qFDh06dOhkbGysoKNSocC8FBQUFBQUFBQUFRa3R1dXl/TMlJaVGh5sqwPcSAIB4g5aiBA3I3BzZ29eoW1UGnLJEQ8MxC8OrXDiZAvNEKATSyuBiVRKvmxmSkSw4U8CCe1mVjyfriDumWTN09Sr6/h3fuwe/foGZGRo+XGimb//+/ZctW+bg4PD27dv/8E2Nri5avlzyKBcbQ3oZAAACaCENp3bs7My5dQvxeqGnpuLUVPjxAx05Ahs24M+fuVbqWEZmTnl5kaXl7bt3/4uvOerTBx869FsrI0izZtCypeDmnz9/vnnzJj8/39raumPHjnXJkf0rEJXJzaWsDPLy6lHQUFKC09JE7dyYn28nJzeJZ3SkowP/B+9pTg728uJXMxCw2fjlS7hzB40cKfxYDQ3xb4e+PgDgO3fwrl1QdfLCAPDjB3z6BCNGoD17aj/5OsA5dAgyM0Xu/vmT4+lJ8/CAr1/xtm04Ph5+/QKEQFsbWVggNzcQZQCjq4u2bweJ64+guXPBzw9zy5fwYWBAW7NGsp74UVVVLRBW/4IX2vr1OChIlOwAWVvX9MKgGqGhhNxNJL9+QUICWFvXfog/jGHDhs2aNWv37t2NPRHxhISEbNiw4cePH0VFRQwGQ1dX18HBYe3atTQarb6HbiyTBhcXFw8PjzyeE01JSUlExOf7j2/Jy8sBgE1H29EjxzWr7srAy6/srLKycuJxh/ad9PUM63nKFBR/NKLsWCgoKCgo6s5/b9GkwQgMDHzx4kV4eHhKSkp6enpOTg6fh21ycnJ0dPTHjx/fvn1rYGDQvn17e3v7nj17/heXoigoKCgoKCgoKCj+cxgbG/P+mZSUVKPDufUdftnawYdHUF7O1wAZGqK9e6Hmq9i2qrDcCPYlAgBs+4EHaSITYcHys2m4nAMA0E0V+kucBPg8B0o5AADtlcFKwoLUZmZo+XKxrdasWePv73/y5MmFCxdKOpv/OLksYGEAAHUZkKtztALfuoX9/JCwyu742zdwcUE+PujNG46vLxQUgILC+rS07z9/Pnn0SLaR0tkLCwu/ffvGZrNbt26tVotsYFNTZG6OAwNFNrCx4cvUT0lJmT17dkRERFpaGgAoKSmZmpouX758+vTpNR7970FHZBipEkVF0NSsxwnk5HBVOHx8rajwLimJ5J2hvHyN6l9wnczrNkXpg728QESZGACA4mK4ehVECRoYDGRsLKrKDACAhgZycoJv37CbGwiKRQoL8a1boKODVqyo+cTrCkpNJY/DoORk/Pgx3rKl2swJ5VZcHDp5Elq3lsI85OWRmxtesQIEpYpNm6Jly0CvlvbmEoWaNDXRjh14/XpITuY/uG1bMnMOSRD7g0+ni/UW+m/RuXPn7Ozs79+/m5mZNdYcRJk0EBC7jhw5smPHjnSeejFpaWkRERGvXr26c+eOjKjyKA1FRkZGdna2vr5+bc7XIoiMjDx+/HiegGyuuakxoWYYNdxh+NDR5J1oa+vIyMhWVJS3NrdaOK8RfrUo/rv8ISVXpM7/6/OioKCgaHTqXWH6X+TNmzcbN27csGHDnj17fH19g4ODk5OThVbkZTKZqampHz588PPzc3d337hxo7Ozs7+/P5vNru9Jdu3aFSHUtWtXkjYhISFWVlaurq7JfPdgNaFNmzYIocmTJ5O0sbGxQQg51MFzr2HYtm0bQggh9P379/obxc/Pr1WrVpMnT/72TYRxMQAA6OjoIIRGjx7Ntz0jI4OY5LZt2+pvkhQUFBQUFBQU/wfoVI/z/fr1q0aHq1YtTRc6OKEZM8DI6Ld2QUkJ2dig8+drHZhZZ4IItUEJG5ZEC1/Q8q1Kgl1kWINgXmhBZWeDpB3BRAi5uLgcPnxYyv3+weSzKh+oSUWUfv68cJ92AADAnz5BVBT07Ek7cIB2+rRny5b3o6Pv3L0rppR7/ZCUlDRixIh27dr16tXL3t6+Xbt2AwcO/Pr1a037Qe7uqLqu6PcuKyuaqyvvltjYWMJ4PK0qDlpUVPTp06eVK1du3ry5Fs+iXsjJwb6++MgR/OSJqCh+A4McHUFdnayBgQFwyz3UBxoaoCDcwGR5Xt4mFRVN7i8ng4H69UOkgoYPHz7s379/0qRJHTp0UFNTo9FoNBrNzMxsyZIltfgE1iOkt/MAAD9/kuxEq1dD06Yi9iHUtSu0aIF37BCiZiBgMrGvL8nvST0ioO3jp6QERMwcJyTgZcvEl9uQkK5daWfOIFvb33odFRVkbU3z8EBOTpVbsrOxiwuePBk7OOCZM7G3N0mVCgImkykvLy9+9N69adeuoYEDwcQENDWhaVNkYYGmT0c+PuTfR7GgHj1AiVSNqKUF9VdXqDGg0WhDhgx58OBB404DY0weX1y0aBGvmoGgvLz80aNHsrKyiIf6nKZwOnbs2KFDh+7du7dt29bOzu7u3btS6dbFxSUjI0Nwu3FzAwAoZZYFvg8V24mcrNxEx6lGhiaDBkpcsorir6GxvjKNNQHuWJSagYKCgqI+oLwEqpGUlPTgwYPr16+/fPmypseWlpYGBAQEBAS8e/fO0dFx+PDhjSg9Jti1a9fXr19dXFxGjhxpaEhZfjUQz58/j42N/f79u7u7e/2NEhUVtWDBguvXr2tra9ffKBQUFBQUFBQUfzJNmjTh/ZNZw+gjo2p1iwUIbdqEli7FDx7A16+gooIGDoR27eoyN1kaHLVA/T5gFobXuXAhHaZVq48B8czKghdKdBhQE2nCp6oIl7Wy9JfnunbtWlBQ0LhplPUFiwVhYTg+HnR1UefORIC2sErQoFT3bNiiIiwQCKlGfj729UUbNgDAvXv39u3b9+7dOynW55acsLAwR0dHXpF3cnJycnLy0KFDT5w4MYi8sD0fzZujs2dhxQr87dvvOKiSErK2RkeP8gbtMMZTpkyJEWYgn5ube/z48YEDB/bs2bN2z0g6FBXh1atxWBgQ7yOdjg0N0YABaONGIdnSRUViQpLkREbiq1chKwsrK6Nhw1CfPmQ1Glq2RDY2+OlT4XvV1dGSJTWewM+fHHd3FBuLS0uRvDxu2ZK2ejVUL+LzG0VFpKeHU1P5NvswmZkczjzu66CnhwYMQC4uQvv49evXjRs3jh49WlFRMWjQoAEDBqxcubJFixbq6uocDufbt2++vr59+vT5999/J02aVOOnUx+wWHVq0KEDWrQIHz4MfEo7Gg3Z2CAPDyguxj9+kPWQlIQfPkTjxkk2XemhrEy+H//6BcIioJV7Y2Ph7Fk0d650JtO6NfLxQSkpODwcKipQ27a8VWzwpUv42DHgNWd69QouXkQnToj8MAMwmUwFEQIdfoyM0OnTqKICsrKAwYCmTaVTS8XaGpma4k+fRO1HVlb1WEGmkRg1apSnp+fSpUul2OevX79SUlKUlZVbtGghecCydpnTenp6XCleo8Qpw8PDiQcFBQUpKSnTp09fsGDBjh07RLXPzMxs0qSJvbDaKCEhIdzH8fHxgg0UFBUMjfQAIDEh+VeGRLIqu+72dt2FjEVBAX9GaL8hy0D8Cc+XgoKC4v8VStDwm4iIiKNHj165ckVsOT1yAgMDP336FB4evnjx4s6dO0trejXl69evt2/fBoBJkyZZ/2G194qKipTF3SQDQL9+/fz9/Wuto/T09Fy8eLEkLbdt2+YiYtmFnLNnzwqaoxJqmE6dOunV1gJRLCEhIYMGDcrNzR09evTz58/50gsePXo0ZMiQWnS7d+/e1atXS2WGHA6nXbt2X758AQB9fX2xBa0LCwuvXbt2/fr12NjYnz9/qqurt2jR4p9//pk2bZqmxO6pJSUlV69e9fPz+/jx48+fPxFCzZo1s7GxmTJliqATBgUFBQUFBcX/AXy+aHQi6BgZiUNDgU5HXbqAuTnJ4TJcQQOx7qSi8jvpUxpYK8MSIziQCACwMhrbqSJTngjFm7zKB3ZqIF8T47zIqrXldnUIp4oCIWRvb//69ev/K0EDxnjvXnj4ECclQXk5ptORgQF060bbsaOIXZnXrlz3O2PRtvy/+fkTAL58+TJr1qy7d+8aGRnVedQaU1ZWNmPGDKGWdYmJiUuXLg0MDFSvUf5xy5bozh14/hzfu4eYTFBXR+PHQ8eOfK3u3r37SXQA79evX25ubo8eParBuNKlsBA7OuKIiN9b2GxISMBnz0J8PDp9utK+JSQEHzwISUmYyUQKCmBggJYsgW7dajBQQQFevBh/+ABVyw74zh0wN0cHDvBGavlAhw6BkxP+/Bn4VsnV1dH06cArBCkvx+/eQXQ0aGoie3uhJgHYxwfv3w8pKURfGADCwznv3qFVq0SGz2fNguho4FkqKcR4VV7eFU1NBgA0a4amT0fjxwOP2r6wsJCo4JmSkhIYGPjgwYNevXodOXKkd+/efH3TaDQrKysrKysHB4d+/fppa2sPGDBA1EvRYGCx96GqquT70axZyNIS//svTkqC/HyQk0Pa2tCrF3J2BhkZiI2F/Hyy4zkc+PQJGl7Q0Ls3BASIlGvQ6YhOJ4vVsFjw7h1IS9BAYGCADAz4tuFbt/DevZCTU21reTkOD4dp05CvryjJEZvNrlmhWBmZWpe3EA5CaONGvHSpUF0IatECublJc7g/g0GDBs2cOTMlJcVA4K2sBY8ePdqxY0dCQkJ+fr6cnJyuru6QIUPc3NyIqhCSrCLWNLqZJspMpZHIyck5duxYx44dx44dy7s9JSVl1apVERERfJJfXoiVakLWUFpaKtjA0sqMRqMBQBOlJgzaH1cPiOI/BPmXsQHqMvD5JdT3iA0pm6CgoKD4O6EEDQAAGOOgoKAtW7b4+/tL5cTDZDIvXLjw/fv37du39+7dm94Y1e/WrFlDPJeLFy9evHhRaJuAgADyohUU5AjKMjIyMiIiIgBgpKhqmtLA0NBQTk4OAAICAmbNmnX58uX6G6t2XLlyhVAzSMKrV6+mTJnCWxglIyMjIyPj/fv3e/bsuXDhgiRZYtevX1+2bNnP6rafSUlJSUlJvr6+Fy5cmDJlSo2eAgUFBQUFBcWfD58lgzyNhocNwz9+QFERYIxVVZGpKdqyBWxshB7OQIiI5bEwBqiXFdt1Juh0Ki5gAQvDyhjsZ/17lLe5lfcdduo1GDqBCTkVAADqMmAggWd2Lejevfv79+9nzpxZL703PBjjuXPxs2dcF3TEZkNiIiQl4e/fi45eB5ABgCZ1v2MjbPlzc8na6Ojk5eWNGTPm33//7dKlS52HrA0HDx4kuVCPiYnZsmWLp6dnzTql0VD//qh/f5Im3t7eQgMnXITmiTYYeOXKamoGLiwWfvUKPDzQypV4/3584QI3gIoBID4ef/mCJk5E69ZJNExJCZ4wAX/+XG1jaSn+9AlmzECXLoGJifADlZSQtzds3QpBQTg9HcrLQVUVGRrCwoVo6NCq54DxgQPg54eTkohoNNbWRm3bov37gTc2//493rULMjP5h0hNxbt3I11dsLMTHB8NGwaBgdjHh1sEYV9hYX95+R6yssjSEl27xjXhZ7PZt2/f9vLyevfuXbt27YyMjPT09BwcHE6fPi1WKNO6desbN278888/T58+bVc3j5y6Q5s4kfPkCRQWimzRoYP4Xrp1Q97eqKAA0tJASQn09X+n+MvJgdiwemOk6aNZs8DPT/jXAQBZWoqvSSGsYKuUKSuDI0f41QxV4G/fYPt2tGeP0L2KiopCS8o2KN26ITc3cHOr5tJBpyMLC+TpCf+PNpzy8vITJkzw8vKqe3HVnTt3enh4ZGVlEX8WFRVlZ2d/+/YtODj40aNH8vLyGGNRYcvGtb6vKXl5eSR7c3Jy3N3deQUNL168mDNnjrq6OlfNEBoaSqfTbW1tHz58qKKiQmwkBA3Ev0KTzSysWhEPDAx1AeDQkX3z5iyRk63PwkYU/7/8IQF+3u++1GUHRIfcbgV/Z/6QF4GCgoLi/wBK0AAY44CAgFWrVgUFBUn3BPP+/fsVK1bs3bu3f//+NFpNsq7qzNOnT2tXne7evXsjRowQ3H758mVu1JwwTli8ePGRI0d429y8eVPwnK2lpcW9zeAiLy9/6tQpUXPw8vIKCgoCAHNzcwAQ2jIpKWn79u0A0Ldv3wkTJgjtp3v37qKGEIWLi4sktgohISEnT54EAO79AJebN28Sn6J6FTTo6Ohcv369X79+LBbrypUr1tbWa9asEWy2ceNGSQQrKSkpCxYskOL0ysvLt27dKmFjf3//IUOGsKryP7S1tXV0dBITE/Pz8wEgMzNzxIgR/v7+vXr1Iulk3bp1vAU+FBQUDA0N5eXlExISCMOVsrKyWj4ZCgoKCgoKij8YvviofEnJ70ghQlBQgMPD8YIFyM0NDRwoeLhs1RV6uZiK27VHgQZrjdGmOAwAb/LgSzFYNQEAwACvqgLfPdVq0GFAVUJvF5X6kWAA9OjR49ChQ/XTdyOAPT3xixdCarpjjD98KLp0FWymglRKTigpIT09TJLEqa6OR4+eMmXK8OHDG9FU/8WLF3zWJnx8/PixPsYtJAkMAwAAk8ksLS0VX9s+JgYnJCBNTWjTBuSkFF/5+ROHhYncW1EBDx9iExN89qyQlPqcHHzhAjRvjsaPFzsO3rZNVJwYJybCmjXI21vkwQoKyN0dKipQdDQUF4O+PlRPdMbLluGHD4H3VzEzEz97BuPHo2vXuFYNeM8eIWoGbnt3d8QraOBwIDUVmEzQ00Pbt4OpKVy5ghMSgMl8VFrq0bIlsrND7u5QdV/s4+OzceNGLS2tJUuW+Pr6Smrsz4Odnd3BgwcdHBwiIiLkpPX+1o4uXZCtLfb3F7oTtWqF1q6VtCsVFRBYOgB9faSlhUkkUAoKqG9fSYeoBUVF8PkzzslB5ubV3EEYDHTsGMyejaOi+I5AFhbo2DEs1ghT7LdYEkpKsL8/REaCpiYaMABatODdiR89wsJsZn4TGgocDghbiDMxMYmLi7OyspLCJOsAGjgQuneH48fh0ydcXo4UFcHeHk2aJF7m0iBUVFTs3bv34cOHmZmZhPnlsGHDVq1aVZd8rYULFw4YMGDjxo2Ej0LteP78Oa+agQubzX79+vXMmTOvXLkCEoQP/xPxRcJ2l4TExMSMjAwdHR0A+PXr17x587i6sdDQUOIBm81+//792LFjp06dmpqaamVl9erVK0VFRULQwBLwYlFTV1VQqPYVjvjyMTDoXe+e9flzRPH/iCT6ofq2Z+Drv/4kTUTPglKq/5aIioKCguLP54+4UG5cPnz4sGXLlsDAwPro/PPnz9u2bZOTkxO0VawRly5dEppfHhQUxHtq7NSpU2hoKJPJXLJkCQDo6ekdPHiQ7xCM8aJFi7KyshgMhq7osoLSQuilCYPBmD17ttD2jx49InzPrK2t9+3bBwBCW167do144OjoKKqrWjB27Ng2bdqIbSYrK0sIGlQFTCa9q1ag+Mp8EGUXdHR0+CwE/Pz8RF3cuLi48BbC8Pb2dnBw4P7Zq1evXbt2ETqG9evXd+rUqa/AYoeNjc3w4cPFPp0ogXWKOnLw4MEf5NVAq0hKSho3bhxxB9W8eXMvLy/iWbBYrDNnzixdurSsrKyiomLcuHHfv38XVabE1dWVq2Zo167dtm3bhg8fTtwhs9nsN2/e8GodKCgoKCgoKP6f4Bc0cIQJEzIyYMcO6NZNsC64bNVVWFm9CRoAYIkRvMmDx9nAxuAah6+3QwDwsRAyygEANGSgbU0qRwQXVF5d26rW1wJZu3bt8vLyEhISTEQli/+HwBju3gVR2laMi5LSwAZAKoIGAJg5E2JiQEQFQ9S+/U5f38LCwsa9Oi0qElMPW6zyoHYI3jrxoaioSK5mwBcuwOXLOCUFCgqwrCzo6aFu3ZCra92jp/jxY5ExfqJBejo6fFhkgYCCAjh9GsaNA/JlaxYLgoL4a0bwjvLtG4qNJSk8AQAgIwPC7ljx5cv40SMQ5oGBY2JgyRJE3EEnJGBSJwz84weKiwNTUygtxTt2wPv3+NcvYLFARQWZmKCNG2HaNBQZib9/tzpx4kmHDj127SIOjIiIWLZsWV5e3tGjR/v160f2FMTh5OR05swZX19fUakLDQY6cgSmT8chIXz1F1DLlsjTU1RFA0mh06FLF4iNFTl6y5ZQTz4ueXl43Tr8+TOkpQGHg5WVkbExzJ2LxoypbGBsjHx9YccOCAvDOTkAgDQ0oGNHtHkzKClhY2MQJnviOh3hxES4dg2NHy9UTyAejLG7O753D5KSgMMBAHz4MLK0RPv2gaFhZZt374BUmIVzc9GvX0KtDmxsbAIDA+s1BUVSlJTQ6tVQTw5RdeDXr18jRowIDQ3lRrujo6MDAgLu3Llz9+7dmtUk4sHS0tLExOTJkyfDhg2r9dxcXV0F1QwEGOMXL14kJSWJKufEZz4PAPn5+YGBgdnZ2WLHVVRULCkpkXCS5P4QJBFcvgaRkZHkA+Xl5SUnJxOCBmdnZ+55lqtm4PLixYtnz54BAJ1Ob968+ciRI4OCgmxtbQHAxsaGt337TkK1Pv8B/QfFH4hQxwJRNgYgVe8EUWqG+pNQ8Jo0UFBQUFDUE3+7oCEqKurw4cPPnz+vvyECAgIOHz6spqbWvn37+huFl40bN0ZHRwPA4cOHx3DvSKu4cOECcfW/dOlSY2Njvr02Njbe1ZNCVq5cmZyc3LNnz6VLlxJbmjVrBgCzZ8+2t7cntsyZMycvL2/IkCG8zrQXL168c+cOefYPH/Hx8ZMmTeJwOJqamrdu3SLJ5+CWX22Ukhm5VVkUfDdyycnJb968abBprFq16vnz5w8fPmSz2U5OTh8+fDDk3t43HpmZmW4SV3x0cXEhPPS0tLTevn3LtcdgMBhz585VU1NzdHQk+jx8+PD69esFewgICOA6Fk6dOvXkyZO8eTx0Ot3e3t7e3r6elmUpKCgoKCgoGhc+EyZ5EdFEHB8Pnp5owwa+7XJVoZayel56cjFF/jmYjeFRNrzPg+5qcCm9csghmkCvSSgjhMehoZ5ACDk4OJw7d67uvtCNz/fvZJYJAEWllc4NStK4M0YjRkBQEPbxEXRcR1ZWn+fN83Rw+PDhQ83Kt0sbsUnztciqlwQnJydvb2++MjG8tKiegc0H3rAB+/r+fmHLyyEhAScmQnQ0unIFRBcLl4jUVDENiovJP0g4MRFFRkLbtmSdxMVhUtkE5Ofj588RuaBBFNevg+jXFkdEoK9fwdISR0SIqYqSn48/f0ZNm+JJk/CnT7/lF4WFODUVz5yJ1q1DDg6obVu3Ll169eoVl5zcokWLgICAyMjILVu2zJ07VyoFN52cnO7du9foggZQVERXr8LJk/D4Mc7KAjYbqanh9u3Rhg0gTqAjCWjLFvj8Wbhph64ucnGppSCAnMxMPHEijo7+vaWwEEdGwubNEBdHxNcBAJSViZINiDC9V1PjNqetWcMJCoKMDL6Of5/KEhLwxo1w9So6eRKaNavpBPHixfjRo2qFLfLy8Pv3MHEiuniRKMuCxS40cTiiFA/9+/dfunTpzp07azqxvwQOhzNmzBjBpK+Kiop3796NHTv2+fPntc45Hj9+vJ+fX60FDcXFxQkJCSQNMjIyzp8/v3nzZrFd5ebmzp07NyQkJDk5mSNUDlsdydUMJBDxTrEhT26DZuK+PgoKClwRw8ePH4n3hU/NYFO97FpoaOj37989PT2/f/8eHBxMVL8yMTEhXlh1DTUzs+Z8ozAYDBNjshM0BYUoBFVEvHA38tWDENW+RoM2sJqBQGi9G0riQEFBQSFF/mpBA5PJvH///q1bt+r71PLw4UNLS0tTU1Ol2kr4O3TosKsq9YHg6NGjycnJhoaGCxcu5G7U1dX19/cnXBnGjBkjqGYoKioiosI6OjpCiwLo6Ojw2gAAALGOaWRkxLfd2tqaMCFgsVhOTk4A0KNHD942ISEhYgUNiYmJEydO3L59e9++fZlM5j///JOTk0On069du0aeEEYIGpSUlMh9AouKioSm9bfkWSQiDCFqRHh4OPGA7+7iyJEjHA6HwWAcPHhQVlaWdxdRwc7Ly4ubR0ioQDp37ry2ulNlXl7enDlzAGDcuHHjeWxLu3XrxjcNhNDZs2fbtWuXmZlpZmbWyIacVaxevZqoFjF06FDyuifJyckXLlwgHu/evVuw2Mf48eNPnTrl7+8PAIcPH3Z2dua7beZwOIsWLSK+vwMHDjx9+rSo1WFR7g4UFBQUFBQU/2n4HRpIVtiFZblxlQTsel5oat0EnJrB5QwAgG0/8GlLdDm9ctdE3RpEBco5EFUMAEBD0LHeBA0AsHz58m7dui1cuFD7v17J+9cvIBW2lshWBu8VpRQ3RDt2gJkZXL6Mk5KgpARoNNDTQ9bWyN193bhxLi4u+vr60hmptlhbWz99+pSkQcvaBdTFMXjwYGtr64CAAKF7tbW1SYrW4Zs38a1bgjIRwBiHhcGqVej48TpNrnlzQIjEOwHk5YHc2aK4GH/5gsgFDcXF1WK0QhFlAiHuKJyeTtagoADfvo0sLUESp3cGAy9ahIVWHsnIwHv3oo4doUULfX39sLCwCxcu5OTkLF68eNCgQWQGG79+4Rs34MsXLCeHevRAw4eTlwtp3769p6enkB1pafjMGYiLAzodLCzQ9OmgpSX+GdUFOh0tWAALFiAiQC4jI81kekVFdPkyLFiAP378/fGm0VCrVmjbNqgehpQWePHiamoGLvn5+OJF1KMH8K088EgZKjE2RvPmYU9PyMkROUx5OQ4Lg+nTka8v1EQjha9exU+fCv2m4IQEWL4c3b4NAKhjR+zjA6Lj0EhVlVtmhY/u3btnZWVFRkZKYs8JRUVAp9foKfzXOXXqFMkqWVBQ0OXLlydPnly7zq2trX19fWs7NcjIyBCbrPJdRC0S3sBqVlZW//79P3OLlFVvJrhE3Lx589u3b5Nnqf348ePKlSvJycmSuFuJ0jRwo6FEgzFjxqwlLW2jp6dnZmbG7ROqqxlshP2GEBtDQ0MfPXq0Y8eOkJCQzp07a2lpWVhYREVFGRg1415KyzBkKlgVADDJabqxEb/KgYKCHHLhDm+BBpB2jQZR4/LpJ6QYDOJ+c/keU1BQUFBInb9a0PDu3btLly4ViHAElSLFxcXXr1/v0KHD6NGja9eDlZUVX+T+9u3bycnJenp6zs7O3I0JCQk2NjYcDkdXV/fEiROC/ezcuTMtLQ0A9uzZoyJYxFECMMZJSUnGxsYLFy5UV1ffvHnzjx8/CNWCQfUSnkRmRrnoJRsOhzNq1KhPnz4NHjz4+PHjr1+/JoQCu3fv7t+/P/k0CEGDjY2NVPI/hJKfnx8QEKCtra2hoaGqqtqkSRMZGZns7OwbN25cvnwZAExMTHhfQyaTeerUKQBwcHDgVZnwwlsAYvHixQCgp6fHpxTJqEp0sLS05NslSLNmzc6dO3flyhUvL68/QdDw+vXrixcvAkDv3r0nTJhALmi4desWYWCopqYmqorwnDlzCEFDWlrap0+f+Ap5XL16lfjMKCgonDx5snFz3SgoKCgoKCgaHj7z/CYk60fCcpcrqhayZOt/3WlDc3QzE5dyICgf7EMxkwMAYKMCdmo8jVgsiIuD4mIwMQENDcFOYpmVczaShyb1dRUMAGBmZjZjxoxly5ZdvXq1HocRRV4eDgmB/Hxkbg5t2oix8SdHSwuUlUXVgAAATlUCdI18MshB06dzbflBQwN16gRKSmFhYd++fbt7967UhqktGzZsuH37dqwIo3tDQ0NXV9f6GBchdOXKlaFDh3779o1vl6am5pIlSwjva+GcO0eiJ8DBwSg1FeqgFEGDBmEPDzKfBi0tKCkhiZ4CCIv78mFkBGpqZLUt6HQg1euLJDdXaLEJXnBWFgJA1ta4aVMQYdgOAKClheTkOGFhIhukpeFdu9CpUwCgqqpKFLskHRhjNzd87x735cW+vnD0KKxahYYOFXWQsrIyfz40xtjFBd+//9sY4PFjfPMmGj8erVghZg5SgUarF78EdXV07Rp6945z4wbKzwc5OejVC40bB9UTJKRGcLBwQwiCnBx86BASSKUQBM2eDdracOQIjo8nswb58gXc3ZForZIQyL1Gvn1DQUFga4tGjcInTgBJ/RRLSxCxPkCn0xcsWODu7s7NrxBCbi5nxw70+TPOywMaDWlqQo8eaPVqciHO/we3bt0qE1WnCYDJZF67do1E0FBeXo4xFrU8xWQyyUsLkaOmpib2cE1NTbH9TJw4UaiaAQBkZGSUlJRyqsQ6ioqKVlZWXl5e7dq1ExX+zMvLmzJlSlBQEF8tjMLCQpLUGkms6bliBaHQ6fQhQ4bQRPwucdUMQg0biDITPj4+mzZtIrbfvXs3ICDg4ZM7WdmV8jhCzQAAdDq11EZRMySJ6DeYbwF3Mnyzqj/PBqHOExQUFBQUUuHvvSgpKCi4ffv2R6FpB/VAdHT0zZs37e3t1cQuc9SBa9euZWdn02i0ixcvNhVQo8fHx//7778A0K1btylTptSo55SUlD179rx9+/bdu3f6+vrnz58/duwYAHh7e/fq1Yto07FjR95DCIuCsrIyUeJEGo127dq1fv36paWlzZo1i9jo6Oi4mmtyWIWdnd27d+8Ee3j58qXQns3NzaOiogBAXl6eiK8T+Pr63rp1CwD27dvHNVcQZW2KEBo6dCjJlc2iRYt4/zx69Chxz7Ny5UpRh9QHQ4YMGTJkiNBdghYd9UpZWdm8efMAgMFgHD58WOyX6969e8SDIUOGiLopHTp0KI1GIwwAnzx5widoOHv2LPFg7ty5gvVTKCgoKCgoKP7vKa6esU0maBCWXplfVRVdKuUGyDGQh0WGsD8RAOBXBQCADII9LasmXFzM2boVhYTgrCwoLQVNTWRoiNas4cuUjap6uq3r5q8vCS4uLjY2NpcvXxYlPK0XcnLwmjU4MhLS0gAAKyoiY2OYNg3Veg5mZkhPD4sWNMg0USQelIV/gvQS6NJFVAysZiAEbdvy5ut7eHgsWrToyZMnX79+bdOmzeDBgxtrlVNNTc3NzW3ZsmXpAjn9Wlpaq1evliS7tHaYmJi8fPlyzpw54eHhKSkpGGNVVVUzM7N169aNGzdO5GHZ2WLsB7KysJ8fEqEplwh1dbCzgxs3hJs0KCqiyZPxmTNAUnVCRweJzafX0kLGxiRVJ5CREerbV/xsMYYvX/D376Cqijp1AhUV0NICRUUgSgOI6pwQfOjoIDMzLFrQgMzMsL8/iQYIACAuTvwkq+CsXAl+flBR8XsTm41jYmDDBigrQyLuWGNjY42MjHi34HXrsI9PtX4AICUFHz8O5eVo3TrJp/Qn0qMHrUePBhgH37xJ7jWCU1IQhyOJdAONHAnDh8PWrfj8eZHuJhiDQOUCMkpKxHzZS0qwnx+ytQUlJeTkhA8eBGGFAFDz5oi0ZNLSpUstLS39/f2F59J8/YoXLoS4OO6zwmlp8OULBASgCxeEyg3/n8ghMd4Q3YDJZG7duvXFixeZmZkAoKmpaWdnt3PnTj6f2vfv3/Ot6tQITU1NPT29NNE/xcrKyrxGp1z4DO1JFmbLy8tbtmw5fPjwmJgYZWVlBwcHe3t7kvN1QUFB3759uTauvPTv31+wwLHk2dvkigcajdazZ0+ulW/nzp1BQLsgagtX65Camvrjx4+AgIBu3bp169bt69evLcwMu/aodi7TUNe0bE1qPkRBIQyhQX1ioyRqnloj+P0ivnRCK1A02BwoKCgoKKTFXypowBi/e/fu/fv3DTloaGjo8+fPR48eLUo/W3ecnZ2ZTGZeXh65w0FAQAB3DlZWVpECBrzl5eWfP38OCQkJDg4m6qi9evXq1atXxF5VVdWOHTs+fvx4/vz5sbGxRHKPhoYGn18ft/ZqSUlJExE1TS0sLN68edOnT5+kpCQAMDAwOHPmTA2fNBkMBoNXOf79+3dC0DBq1ChypTMAqKiomJmZCU1dotPpy5YtW7VqFXdLbm6um5sbAPTq1Yu4kfgLcXFxIXQkixcvbtOmjVhBQ1BQEPGge/fuotoQVUUiIiIA4OvXr7y7UlNTX7x4QTyuteEhBQUFBQUFxX+avOoBPGVRl9k0mlDv7szyyrUtTamaiItinQmKKMJPsgEAFOhwzALZEG5fubl44kSIjPy90paRgTMy8KJFaNkyNG0ad/O34som5or1PlsFBYUrV64MGDCgU6dOFhYW9T4eAPz8iSdOxDExv7eUlOBv38DNDX78QBKUxBYCQjByJMTHg9B8U4TUi/OIhzmfvnLWbkFGRuDkhObOrc1YomGz2Tdv3nz//r2enl7nzp2vX79+/PhxX1/f+nObI2fcuHEaGhrOzs7R0dGEfbeiomKrVq3Wr18vNBQkRbS1tf38/HJzc4ODgwsKCqysrCwtLcUck5UlpNgEH0lJdZwYbedOnJSEg4OBr2aioiKMGIHmzYPgYCw6ioZat5ak9gFavhwvWwa/fgnZJy8PY8aIdbbHly7BhQs4KQmKi4FGw7q6qH17tGcP0tcnmR5oaKAq8z/k5oanToWUFCHN9PXR9u143z4xcyguRqWlIEGaNfb3hydP+FUIBNnZcOAADBgAwupyXrp0aeTIkb//DgrCDx8K76ekBN+4gRwcwNRU7HwoyFUvAABMJhQWgqqqRL3RaJCTQ1arBQBnZ6OSElCU7KSVny++LEuV2gYtXAg5OdjHB7Kzf+9FCLVsifbtg+rlQflQVla+ePGik5PTnTt3unTpUm1fSQleuhQLqnY4HPzpE8yfj27ckOi5kJCbC+npoKQEhoZ1siCqH8SemAStMTMyMoYPHx4eHs6psrFJSkr6+PHj69evb9261bx5ZbWCnz9/njp1irzmkVicnJwiIiJEeUi0b9++a9eufBsFg4t5pF+Enz9/rlmzRpTJBJ9JPiHRE9oyJCSELw+qLqipqXGnraen17dvXy8vL773QllZmTinc+tKCO2K0DTY2Nh8/vw5PT19btU1T0lJSXTUDwNDvabNNMvKylVUlAEgJzd7+66NSxeuNjI0kdZzoQAADof9LeqLvp6hmpp6Y89FynDVA4JSBpBMzVAXuQNXMyRJJ9LSVfD9yAg+fQoKCgoKafGXChqKioqePn0q6HVZr8TFxT148KB///61q/UgIS4uLikpKYcOHard4RcvXvTw8IiMjBQsFaGlpWVra9utW7eePXsCwMCBAyMjI+3t7Ynqevn5+WvWrNm+fTtXx8AVYhcUFBCChs6dO48dO3bGjBk6Ojrcblu0aOHv729nZ5eZmZmSknLq1Klly5YJnZuVlRVvfQ2hHDt2TIo6lUOHDv348YPFYrFYLDabzeFwZGRk9PT0evfuraury9vyzJkzubm5AKCoqCh4ySJUNdIAbNy4UfBeTpCUlJQFCxbUcaywsLC9e/cCQLNmzVxcXMS2T09P51Z7IS9daW5uTgga+MQlL1++JO6WtbW1hZYGpKCgoKCgoPi/hy9NUEOEoAGZmQnN3o6vsrU2rr3/cQ2Qo8GNduhdHmRXQHdVaFplKI4XLsRCrxWzsvChQ8jWFqr0BJ+rKke3UWqINbL27dvv3LnTwcEhKChIlEBZiuBFi6qpGbgUFuIbN5CdHfTpU4tu0eLFEBmJ/f3542Q0GpKT00msvMJM0dSDsjIcG4v376clJKCdO2sxligqKioQQh4eHkQFOhaLNWDAgGPHjhFF6BqFfv36BQcHBwcHv3r1isVi2dnZ2dnZ1Z/yng91dfVBgwZJ2lpTExQUyNPKofrdWW2QlUVXrsCOHfDyJU5LAyYTVFSQgQGMH49mzQIAtGcPxMdjYXp3ZGqK9u6VaJRevdDChfjYMf6iD0pKMHSo2NIJ2NUVX7sG3BLyHA6kpuLUVPjxA+bOhehoUc4KqHNn4BpvtGxJO3QIr1+PY2N/F9Gg0ZCZGXJzAwsLsab6SEZGUuP9s2dJzB5wfDycOYOWLuXbnpGR8eTJk+PHj/9ueeIEWSQ+M5Nz9Cht/36JpvR3g8UuRsnJCZWYiO5RgmgQea0WXjQ1xUsfeFaT0KZNaNQofOgQTktDZWWgogLW1mjVKpDghGVvb3/69Onhw4evX79+yZIl3MAwPnBA+JmI2PvxIzx4QFItRQyvX2MPD5ySAgUFICeHtLWhd2/k7CwdZyApoSvu51RPT4/3Tw6H888//3z48IGvGcb406dP48aNCwgIkJGRyczMHDBgwJIlS8jXf8SycuXK169fP3jwgChgykvLli3PnTtXl84JEhISJKmLgRDKzc0NFO1BgjE+f/58TUcXFY599eqVt7d3RkZGq1atJk2axPcuEAwfPvzmzZsklX/5UFVVPXLkyKtXrzp06EBsqSiveHS/MnFIU0tz2swJBYW5+fl5R44fcN2yR06uQS6X/w5OnTkaGhakoqK6e7uHjIxMY09HavDqFYTG9RvApIFkblATl5Q6IugMUX9FLigoKCj+Hv6gi+aGJDEx8ePHj6XiykxKl4qKio8fPyYmJrZtWzO3rsDAwG4iqhgGBQXxnYYdHR3Pnj3r7e0ttltXV9cIgeqJHA4nrKpeJkKobdu2CQkJBQUF48aNuyGgQw8JCSFuWuh0OpvN3r9/v5+f39mzZ+3s7ABAo8qILzMzU1dXt7y8PDQ0NDQ0VEVFhU+k3LJly8ePH/fp00ddXZ3EW0JHR4c3EX/Lli0/fvxo06YNr8rh0aNHUhQ0DB48WMKWTk5OW7duHTZsWNu2bR89eiS0jZqaWn5+Pt9GPz8/URdSLi4ufMqAW7duff/+fc2aNXwtX7x4YW9vL9iDjY0NsWZKDmGrUBfKysqmTp1K3E+6u7tLItmJ4VkjMDQ0JGlpYGBAPEiqnnfF/aASt14cDufOnTteXl6RkZHp6emqqqqtW7ceOXLk/PnzG2D9nYKCgoKCgqJRIBSlXNSFXYQgQ0O0Z4/QZOK4KqfqFmKSoqUGArBTq74pNBST+FplZuLdu1HVAv3HqjhmB5FFmaXM7Nmz3759O2vWrKtXr9bv8l9oKP7yReTevDx87BiqlaABEELHj8O//8K9ezgpCcrLgU4HAwNgMnFmpsnPBKJVnE5lHTpUUoJv3wY7u9qHrASQl5cv4onHMxiMQ4cODRw4cPbs2XWpJl5HEEK2tra2traNNQFJadoU6eqSVEkAdXXEm81faxgMtG0bsFjo2zecm4t0daFly997tbTQxYuwZAmOiADuSoKCAmrdGnl6kqeD84LmzEFduuB9+yAhATOZICuL9PRg6lSxTwE/fYqvX/+tZuDdFRWFbt5EEybgq1f5BQQIofbtkYdHtY2dO6N79+DUKQgOxmVlSE4OOndGc+dW/k726wf37/M7VfCipydpWnlGhpgGwn79Hj58OGTIEFVekwDRdToIkFDDiXqioAByc0FDA5Qb6odYetBGj+b4+QGTKaoBMjCAGjnHWFnB3bsk+5GaWg0UErKyyMAAkxiuqKsjJ6dqW9q2RadO1e7kNGzYsICAgEWLFp0+ffrgwYP9+vUDAAgNJVNpMJlw+zbU6uyAjxzBp0799pMoLsY5ORATA58+oYsXJbE8aRgIxUA2r+8FD02bNuVbkjp79qygmoHLp0+fDhw4MG/evIEDB44ZM2bDhg11nB5CyNfXd/ny5ffu3UtMTCRCg2pqau3atTt37hzXDYK3Pd+WxYsXHz58mGQIExOTb9++cZO1RDnVY4z9/PxSJPvxEQxhkgQ1he5q165du3btyEe5dOmStra2r68v72xJBtLX1w8MDGSL+LXP/pX9/Mnb3e47fG5dzcnNDg0L7tGtF/kEKCQnNS0ZAIqLi1hs1v+NoIH888Ybzq+Rj0JN4XbOV2uGb7h6FRZwhxb8CWoUMQcFBQXF/w1/qaAhODiYpOha/ZGZmRkSElJTQUNNUVBQcKjykySBN+OBS8+ePVu0aNGvX79+/fr17du3adOmbdq0+fLli6ysLF/LsLCwsWPHEiny3t7esbGxGzdu/P79e+/evdetW+fi4sK1YYiLi2vfvn1iYiLxp4GBgZeX15w5cwRHz8vL4xNrOzo6Xrt2Tej8Hzx48OHDh379+om1bSAhNzdXQZyrpyTo6+u7urqOHTs2Ly9PW1t73rx5ADB69Ohhw4YBj7ajYRg8eHCNro0sLCzqeC21cePGL1++AEDv3r2nTJkiySFZPCuSvI4dgjRt2pR4UFQ9K4tb0sLc3LyoqGjixIl3eVZSsrKysrKyXr9+vW/fPh8fnx4NUpGUgoKCgoKCooHhEzRoTJqEEhJwXBz8+oUBkLY2atkS7dgBLVoIHsvkQEIpAAAdgWn9V3AQBfb2FpN6Hh9P/D+tDH6WAwAo0RtOgQEAx48f79+//+rVq/fXZwK02NcBp6YiFquWaawIoVWrYNky9PEjTkhAenrA4XBmzwaAFj8TZNkV5XSZJC2DfEUV1ZICAIDCQjhzpnYhKwlp27atjY3NpUuXZs+eXfteQkPxyZOQno4xRioq0LcvmjGjZsHI/wr//AOxsaKisMjaGgSCWLWHwYC2bYXHR/X1ka8vev2ac/s2lJSAggIaORLZ29fYNL59e3TxImCMCgqgSRNJP9UnTpC5HXz+THN2BgsLOH0ap6RAXh7IyYGeHtjaIldXIZUs5OXRkiUAIDh1NHIknDiBq9f7+42SEvDUwRGD2ERhYVUkysvLFfnS9AVSsfkR20AaYG9vuHQJp6cDkwkKCkhPD2bOlI6YpsHo0QNZWWERRvSgpobmz69Rf2jCBHz5MiQni2xRlfktaYcrVuDoaBARTUdduoC44qE1wtTU9NGjR35+fnPmzOnZs+ehQ4dURH/LKhFIU5GIwMBqagYuHA4OCoKVK9HRo7Xpth6ws7MbMWLElStXBBP95eTk/vnnn06dOvFu9PX1FVUAAgBYLNaTJ09u3LjRo0cPbsYOk8l88uRJeHi4pqbm0KFDTWtYL4ZOp3t6erq4uNy8eTMiIkJTU3Ps2LFCF1p5xQfcx1OnTr1w4UKB6Dfa0NBQQq1heno6R3IDkirqL5ZJo9E8PDzWrVtHlOyZOnVqfHz8u3fvRE2yY8eO5J4WSUlJzY1bKio2KSkpjk+IowQNUmTG1Hn3Ht626WirIN+A1/T1jOBnmySuT3wr6zW6X6M6F3VHaIkNoW0oTQMFBQVFrflLBQ3h4eGi5Mb1SkFBwUeSBCwRGBkZ7dq1S3D7ixcvnjx5AgAuLi5cwYH4EqSktGjRIk6wWKAAT58+dXR0JFaQV69ePWbMGADo3r37uHHjMjIyXrx44erqylVGBwYGjh07Njo6mvizZcuWWSTpNQ1CQkLCgwcP/Pz8Xr9+/VXUSk0NWblyJfGgTZs2hKChU6dOvAuUFy5ckNz5TShdunTR09PjfhhCQkJ4ldfc0b+QJLdJQHh4uLW1teTtnz59+u+//wKAiorK+fPnJUzdK+apg0t+r8jdW1JSwrudq0lSV1d3cnK6f/8+AGhraxsZGRUXF8fExBAy84yMjP79+798+fI/kHxGQUFBQUFBUUP4HRosLZG7O8rKwt++0RgMMDcHTU1Rx8YUAxsDADRXAIUGMtoXRvWqGYLg0lJUXAxNmrzNq9zSSQVoDViVVV5e/v79+/369du2bdu2bdvqaxixMaTSUsjPJ3lDxcNggI0NsrEBALx+PRQXA4Asu6JN0tew5u0xQsEtbQZ8ek60xWlpqKIC6jNnbt68eR4eHrUUNGCMnZ3xw4dQ9RXAABAQAH5+yMtLcreA/wpo5kz48AE/eQICJovI0hLVtt5iJbGxODUVqauDpaVE73ivXrRe0gjqIAS8JgTklJdj8pSMwkJ88ybavh0cHFB8PE5ORioqYGkJApkJ4mEwkJsbXrwYUlP5d8nJwZAhaNgwSbsSZ92H1dQEf8xat2594cKFapvEvlCSv5K1hbNmDdy9C9zb2Lw8nJ4OMTEQHIx27Kjv0aUIOnQIpkzBgss+yspo3LgaV/bR0ED//INPnoTqd+uVY5mbo02batZh165o9mx86hT/yREh1KEDv9dIjWAyITIS5+QgMzOoHkEfNWpU//79nZ2dO3bseFdPz4K8n1qdF/CBA6JUGoAxDgxEKSlQZU5Zg24xPn/+/M2bN/Py8uTk5MzMzDZu3EhugSkJp0+fVlBQuHXrVgaPyYqenp6Dg4OHwFuQR1IOBgAAvn//TqPRDhw4QPzp4uJy5coVoror8Wf79u1Pnz5twi2LIxkaGhpCE6W48KoZeLd37tzZxsbm+fPnQo9SU1NbIa76DxdLS0s5OTkSPUejwC0acv78+bKyskGDBr19+1aoDYOBgQG5ICMvLy8tLU1WRrYEijkc0bY9FDWnuYnpkgWrGnsW9YXQMhOC1Gv1B1GigfpwhqhpHQ1KzUBBQUFRa/5SQcP379/FXnPXB0VFRbHCim6So6enJ9SEgFA6A8DKlSuValTmUGJiYmIIZwWuaT+LxdqxY8f27duJq94lS5bsrSoXamdnFxoaOm3atFOnTjEYDBMTE21t7czMzPPnz8+fP//y5csAoKSk1LJlSzqdfurUKd6BnJ2ds7Ozra2tiWoUHA5n0aJFLBZLXV1dWs+Fw+FwVSwDBgzgbq/gSQqpqXnGrFmzvLy8JGw8UhqpG3p6el26dCEee3l5CQoaGpjMzMwpU6YQl2KHDh0yNjaW8ECuoEFGRoZOmkbGFTSUl5fzXuxyBfW+vr4RERFWVlZHjhzp3bs3sTE7O3vHjh3EzXZpaamTk1N0dLSg0QgFBQUFBQXFf5pfv37x/llpi9W0KapyeCLha1VYqnWjFqfCYuuFy8gQNcVf5lQufvUUEgGsX1RVVR88eGBvb6+hobFUoOC9dFBTE9NAQUGaMUueFNvuUUFhzdsDwDW7sVxBQ6V+QktLaiMK0Lx58/T09Nodi11csLc3f3Y7i4U/foQZM9CtWyAnJ4Up/kmgw4fh33/h7l2clFT5xHV1UYcOaO9esVFzUeDz5+HKFaKePZaTQ/r6YGeHtm6tjQigvsnNJSkTUAk3ANy8OaqjZYWNDe3ECbxpE46NrQzhIwRGRmjkSCRQAJEEbGUFnz+L3K2kRBs/XnCzoaEhv6GmvT0EB4u0YVBQgHq2ScDHj4PQSg2FhfjmTWjZEknuWtHAZGVBXh7o6PwukGFoiG7cgNWr8dev8PMnAIC8PDI2hqlT0dSptRgBrVoFRUXY17eaBIFGQ61bo6NHa1GYAy1eDK1bw6FDODkZcnNBQQE1awbdu6MtW2r5y1ZUhJ2dcXg4pKUBi4VVVZGhIcyejf75h9ukSZMmnp6eXbp0GbxgQZiqqgZNtM6RtxKNhJSWktXRAICsLHzjBqpKkpGQtLQ0BweH8PBwbjndZ8+ePXz4cPHixYKFSmsEjUY7evTo0qVLDx06lJiYiBAyNjZesWKFmTB7DLFu+WlpaaGhocRqzPTp02/cuMHk+SplZ2c/f/584MCBDx48MDMzy8jI+PTpEwBYW1s3k4Y4T2jg8PLlywMGDIiMjOTbrqysPHnyZCJlSxK6d+/eokWLb9++1XWW0iYkJKRz586dO3cOCQl5+vTp6tWrHz9+nJycXFJSoqamRryPISEhZ86cIe9HWVlZWVkpvyAPADQ1xV9aU1AQ8H7vyCUL9RTaF5RK1G/hPJ5RKLECBQUFRb3ylwoaUlNTWQ3iScgHm81OFcxy+MOYP3/+iRMn+DYSKfsBAQHz5s2LiIgAAAaDsXfv3uXLl/M209fX9/f35/45fvz4w4cPZ2Zmch3kBg4cKCMjY25ubm5uznvgjh07srOzjY2NiRSl0NBQ4g3qU7tCuTwkJyc/efLk8ePH/v7+fDl8qqqqw4YN06rPZcqGx9XVNUdEnt/jx499fHwAYPPmzUZGRqJ6INnFB5vNnjhx4s+fPwFg7Nix02q1iCOqXB8XruJEQUGB9wI0v2oZOiIiwtLS8t27d7xlVjU1NQ8cOKCsrLx9+3YASEhIuHjx4qxZs2oxQwoKCgoKCoo/Fr7SxXp6epIfG1Vcud7UuIIGNGgQvntXqO96ZQM9PUCIheFhVW5n3watZlaJtrb2o0ePbG1tu3btytXXShHk4IBv3yapOoH09GpZb0IoPE4PfSJeHx4yFwDu2gzhIBoNcwAAFBTEayzqRn5+vkrtIvHJyfj+fVGfGfzlC3h4oHXr6jS5PxCibsjSpRAYCN++ga4usrODOsjfsbMzvn37d8J9WRn+8QPi4+HbN3Tlyp9Tz74SdXXxU5JeMgAAQPv26M4d9OEDfvoUCgrA2hoNGwY1zKOgrV+Pg4Lwjx9C96IOHaBnT8Ht5eXlfEp0NGcO3L2LIyKE99O+PRo1qkYTqxlsNnh7ixSUFBXB5cswdWqNK4/UKxwOPnwYHj7EmZnAZIKyMjIwQEuXApEAoK2NLlxAv37hgADIyUHt2kH79kASwhcH2roVjR2LPT0hPR2z2UhZGbp1Q4sW1drkBvXrB/36oawsSE4GJSUwNa19MZ3cXDxhAua1sczPx/n5sHUrxMSg9et5206ZMuWNj8+RwMDNolRNhoZo4cIazyErS6iDBS84MbFGH6Di4uLhw4eHh4fzbU9KStq5c6eioiKRLFQXLCwsjkpQCKN58+avXr0iaaCrq9uuXTsAuHz58s2bN5nCvkqxsbEODg7q6urR0dGELYSurq6FhcWhQ4esrKxqMXnyJGwdHZ2XL1/Onj37w4cPyVUFU9q0aTN37twlS5ZIPgqDwZg0aZKbm5vQJ6WkpFREXlNMevAqGHi3E1sOHjzIYrE+ffqUm5u7nuczP3z4cH19fcLRIVRYJRoDA4OColziZbRoVSc/YAqKhkeoUUSDaQ4ocQMFBQVFffCXChr4Atv/laFnzJjh6+trbm4eHBxM3tLa2poQNdcCwaIV/fr1IyLBDx48INQMzZs3P3/+fE9hqw+8rF+//tq1a9zMOTqdvnnzZknmQKgiEEIkggbCIoJGetd96tSpuXPnCm6fOnXqpEmT+vTpw6cld3Fx0dPTO3HiRGhoaKtWrUSp2iMjIw8ePAgATSVI/uNj8uTJhFmF5PTu3fvly5cSNh47dqyoXZmZmYSgYdy4cTX1ohDKpk2bnj17BgDNmzc/ffp0jY7len5wOJyKigoSUT/3zpDPhoTXGc/Ly0tVWMbe5s2bT58+TeT3+Pr6UoIGCgoKCgqK/yfYbHZMTAzvFq7LriTEVgUXLJo0ZhQKDRoEFhaiAnWgogKzZgHA2zzIqQAA0JeDjrVMR68rRkZG+/btW7p0aWBgoPR779QJtW2LAwKE71VTq00MSTRo/Hjs60vUuegRFUjjsDk0egVd5l3rbj2/vgMAZGAgTf2EML58+dKyFpm+APjsWeCxAeeHw4F372o/rT8cGRnUs6fQKHiNwNeuYT8/4KmCV7UD49BQvHYtrY5lLKSOrCzS18fVJVzVUFFBDg5SHhQhbpWWWqKujvbsgTVrcEJCte00GmrfHh0/LvSg+Ph4fs98BgOdPAmzZ+OvX4E3PECno3bt0MmT9SsmCAsjT6/HSUno61eoVdi1XmCx8IwZ+N2737KnwkKcloaXLEGzZqFlyyo3ammhESOkNmjbtujkSQCQ5jvRtCnUfMmFD7x4MRZalDM/H1+9irp1A3t73s0znJ0XjxmzWU4OBOsIqKqiWbNqMyVVVbG+L6iGEroNGzaIKmibl5d36NChKVOm1FIzV0OcnZ0fP34synCIwWBs3bqVeHz8+HGSAP/nz595g39paWlpaWnDhg07ffp0v379ajQlSSzlNTU1b926lZOTo1klcIyMjFy6dKmgDRV5YvfGjRujoqJu3bpVXP2EoqysXFhYWKNp14KioqLExMQmTZoIJiYREgcAIP4V3AsA2traPXr0+CFCcyYjIzNmzJjQsGAA0NDQbNFciD8HhVRgsSoYjHqscfbnIDbGL10fBaFjSVFkIPanhtI0UFBQUEidRqwW25g0YoWzugxdWFhYUFBQIk7ZXUcGDx68e/fuw4cPe3l53bhxIzw83N/fn8iQ2L59+/z585cvXx4RESFWzQAAenp6b968GTVqlLGxce/evZ88eUI4PYjFz88PALp27UqiGCDuDeRJ81Q0eVKvTE1N27dvTzzevHkz4RXB137s2LGzZ88mNBAJCQnEn4Jwb0smT55MPPDy8kJVcLvdvHkzd6OdnZ0kT7xe4X5yFBQU6t6bj4/Pnj17AEBWVvbGjRtqNbz95lUnFJCWTOZWh+EbQrnKu9LCwqJbt25Cj5WRkRk9ejTxOCgoqEYzpKCgoKCgoPjDodFofIrGFJJonwDRVdfU5uJqPtQvdDratw8JrXitoIBGjECDBgHA0+zK5bCRTSUIF7FY8O0bBAYCucd1zZk4cWJOTs779++l2y0BOnwYVXdxq0RFBTk58cWc6krbtqjq1kCOVT7p9Q3i8dUeYwEA1NXR4sXSHE6A3NzcXbt2Ta2VwTvwxYYFwDk50Ljrp7GxeNs2vGABZ9Uq7O8PpCW6G4dLl0TagWAMAQGQldWwE5KAOXNIimugtm1Bsnvt35SV4UOH8KRJeMwY7OSEXV2hPupydu2KvL3R8OHI1BQ0NUFHB7Vpg+bNQz4+Qp8OxvjYsWPDhg3j32FggG7dQnPmoPbtwcgIjI1Rx45o6VLk6ytlawrBKcXEiKn3UVwsyoWiUcCbNuE3b4SYuOTm4jNn4MWLxphUI/HlCyZJ9cnNxUeO8G3r0KHDt4IC1rRpoK//eytCqEUL5OyMapcjoaKCyKsnNGlSU3HJq1evSOJksbGxFy9erFGHtcbc3HzmzJlCy+DKy8vLyMjMmDEDAMrKyrheCEIR+nQSExMXL15cU2UAxljCIGJlqTKeo7iI3c7l4sWL+/bt69y5s66urrKysq6urq2tLZEExe2hRvOXhPDw8P79+7dp06ZHjx42Njbt2rWztbWF6vKFkJAQPsMGwY2EmkHQnoHBYPTv33/FyhUxsVEA0KZ1u4Zx7P/bYLFYbnu2LF89PyHxDzqJ1AfE2nhDRvcbZixKr0BBQUHRwPylDg2NeB1Wl6EJLbOyBDUI9+3blyduMcLV1TVCWCpYq1at1ol2KD127FhMTAxxr7JlyxYXFxfyUSwsLG7fvi12wrzExsYSWV8OpCkmRBScm+gvFBMTk44dO44ePXr06NFt27bdtm2bJMYVY8aMWbhwYXl5+ZkzZ1avXs23Ny0t7dq1awDQtWvX2nnfAYC8vPzDhw/FNps6dSr5LV+N4LqDCL3VrBFhYWHTpk0jrtv2799vU/OsHV5H6KSkJF7pCR9JVQvxrVq14t2uqqqamZkJwjxFeGnTpg3xIDs7m8ViMeo5046CgoKCgoKiwUAIde7c+cGDB9wtRCUsSWCyIYEJAEBHYNq4ggYAsLREFy7A2rU4OprwDAA6HRkZwbhxqMr6OKCy1hb01SC9m6iowK6u8OYNTk8HJhPU1JChIcyYIa3UbYTQwoULDx061L17d6l0WA1tbeTtDWvW4IgISE8HjEFREZmYwPTpaMIEqY+GjhwBJyf89SsAzHx+6aL9BADw6zJs7539So4OdfcAIGfq1Kljxozp379/bQ4We0fZiFGHkhK8YgUOCICqWw98+zaYmyN3d6i6LG98MjOxiGTiSjIy8L17aMaMhpqQRKBBg2DcOHz9uqAUA5mbI0/PmnX38SNevRrHxv6Wm7x7B0+fwtq10szaBwAAHBAAP3/i0lLAGBgMUFFBvXoJTVgvLS2dO3dudnb2ggULhHSkoIA2bwYAxOEAQg33OdfSAhqNTCREp4NGY5QCEkp2Nn75EkQVdszJwZ6eqM6VPf8rYG9vqCpVKbxBaioqL+f9NMrLyzdt2jR96lTjBQvwpUsQHQ0Iga0t+ucfMSVXOBz84AF+9AgVFWFlZTR6NOrb9/endPRoiIoS4voAAADIwgJqsqhSUFDAdUIV/rwwfv/+fd2rTkjIjh07FBUVT58+zZvrT+Q1ff/+nVgFzcvLKy8vr0Xn0dHRbm5uu3fvltp064H58+fPnz//58+fWVlZzZo1I1KzZs6cWU/DXbx4cf369bwVjbOzs79+/dqpUyeoKjPB3SWoaeDCVT84OTm9e/cuJSUFY0yn001MTIYPH75///7QD4EAGAD0dPVFdUJRF/LycwkpQ3TsNxPjFo09HelDfP0lMU1pSISWoqinzgV3/TmvAwUFBcV/kb80tqeo2GjLlnUZmrhjEQz98kociPIEkiyNHRdh8JiRkSGhW6+rq6urq6skLX18fP755x9JWgKAoqLihg0bfHx8SAQNZWVl2dnZIM5YuGPHjh8+fJBwXC5aWlrjx4+/cuXKrl27Zs+ezWcMsHbtWsLqYNOmTdyNPXv2PHXqFPGYw+HMmzcPAEaPHs3NLNHR0eHthE6n20uQZCbdD2pGlTOtep1TWFxcXLh+D0uWLCGvMpiamsq9njM1Nf3+/TsAtG7dmtvg+/fvHTp0EHU40R4EhAstW7aMjY0VO1XebwclaKCgoKCgoPj/RnIvtE9FwMIAAOaKoPAnmNaZmSFfXxQVhV+8gLw8aNcO9esHPFZkMVV+EmT1JkpL8aRJODT0d4QyNxfn5sLWrfD1K9qyRSoznTVr1t69e58/f963b98aH1xRAV+/4txcZGgIpqZCGqirIy8vlJ+PP3yA/HzUqhVYWtZX2FJdHd28idevh/Bw69Qoy5TorwbmJXKK91yOThjWqV5GrMLf3z8+Pv7WrVu1PL6FmCVvpKnZOJqGigo8ZQoOCakW+i0vxxERMHs2OnsWeG4BGpOfP6GwEABsq9+jEQQRN03ibDCkQ04OfvIEUlLA0BANHCjWaQBt2wYtWsDFizgpCYjbMT091K4dcneXyKUgLQ3fvAlxcSAnBy9eCKo6cEICbNuG1NSkKOjhrF4N9+79ru6Rk4NTUnBUFJo2Da1cydsyMTHxn3/+MTMze/LkCbkRI5DWnZQ6qGtXrKsLaWkiW+jro5raY9Qb+O5dSEkh+QXAKSkoLw9q6LD4X0Ws1QqTCbm5UN0+QV5evrS0FIyN0fLlkg4UG4uXL8ffvkFFBfHzhx89AisrdPgwGBgAAJo1CwID8fPngs4ZyMQEeXhIOhAAALDZbLEhMU7DWuNs2LBh3rx5x48f//z5MwBYWFgsXLgwNjbW2dmZaKCpqVm7BS6MMUlI/o+iWbNmzao+S/WXRxcbG7tx40ZeNQMBxjg0NJRIN+LTNAiFq2YgWubk5Dx58iQhIaF169YDBgwg3qyCoko7VdsuPaT7LCgItDSbjhg6Jv1nWnfb+tXRNgrcb4GERRmk+62RvLe66AwER6mnp0NBQUFBQfCXxvaaNm2a0DArFMKGrvWxWVlZAKCv/98TxtYogq6vr+/m5ubm5kbS5suXL2w2GwCaN29e18kJY+PGjVevXs3JyVm1atXp06e52/38/K5cuQIAvXv35rXBNDc3N68yyGWxWISgoVOnTrNnz66P6QmlqKhIEvcOEFenAwBOnTpFPnO2qIQPiVFTU9PX1yfuwQICAsaNGye0WWlpKddUo0uXLry72rVrR2RkJiYmkgyUX5WQ0aRJE7FPnIKCgoKCguK/xdevX3n/zJLYJT6squBVB4munhoKCwtkYSG4uYgNhSwAAEU6aImusYtXr+aPJRMUFODr16FDB6kkXisrK1++fHn8+PHDhw+fMGHCgAEDJDqsvBxv3Qrv3+O0NCgtxaqqSF8fJk1CQmsuqKqiWqglaoGSEs3TE5hMiIwcXySzDQAAbhl2lL4dRHXu3r07ffr0Wgtt0ezZ+M4dkeFVOl3K5TkkBru74w8fhCay49RUWLsW3bnTmO4RXDQ0bFVVoXrBGi6EyiGYx0+uXmAyOWvXQlAQEKoChPC//0LXrrQ9e4D0ngVNnQqTJ6MvX3BUFKipoc6dJYpMl5VxVq+G9+8hM1NMy8xMvHs3srOTyjuFDx2CO3eE1GvIycFnz0KrVmj4cGLDs2fPJk+evHbt2hUrVtR9XDIqKuDXL1BRAVKvx2qoqiJrayxa0IA6dqxBb/VNbKyY966gADIyGk7QUFqKjx+HkBAoLgZFRWjfHi1aJMbqQIqIXYmSkxN8KfLy8lRF/D4IJzERz5yJ+dYYS0vxhw8wdSry9gZNTUAInTgBrq74yRNITa38nVRRQa1bo/37wdi4BsMBqKura2hopJGIbABIkkbqCU1NzY0bN/JuKS0t5S69MhiM5s2bx8XF1aLnIlEVgv4LSD0b29nZmcTJNTY2tmXLllClVxAqa+ArS0E80NDQcHJy4mtZVFQIAHQ6XUnpj7pc/r9i5HBJ0//+o5B/BTDGdfdLIJEO1J8dAu+gokYhnt2fbMmQkJDQwOo3CgqKvwQjI6N6yiv+SwUNhoaGkZGRTPI6iPWArKyskZFR7Y5ls9nE7YqBgQHfLhcXF9kqi7xa989FXV3d29ubpMH69eu/f/+uoKBw/vx5cr3hrVu3iPC/mrTvlrnX3PV0k2ZpaTljxowzZ86cOXOmZ8+e06dPB4CoqKipU6dijOXl5T1raun5/4WVlZXYmiZZWVkxMTEAICsry71f4v30Dh48mBCLPHjw4N9//xXaib+/P2FLKC8vP3jwYN5d9vb2hOvgp0+ffv36paWlJbQHrkVHmz/H5JaCgoKCgoJCSvCtcUu+IhNeWLm01EHlDwivcjjw9SuOi0NNm4K1NQikMOZW5XOqk9y9ZWTggACRpugFBeDlBTUSNFRUYG9veP0aSkuxmhpt/HioKjNhb28fGRl5/fr1mTNnHj9+XEi1ez6YTDxxIg4L+20dkZ+P8/Nh1y6IjkakOmbuZODnT5CRAW1t6UfEFRSgc+d/SsElAGOAF7lQwAKV+rxRZjKZEgqRhdOsGRo7Fnt5QWmp4E7Urh1avLj2ndcajOHVK5FG9wA4NhZ9+FAjW/X6gDeQE1TlYMcLIWjo4uUFXl71lRZcWoonTICwsN9fWIwhLQ1u3cLJyejaNaHlGH5Do0HbtqhtW0mHY7Hw5MkQFERWNIEH/OMH+vwZ2reXtH9RlJfDrVtC1AwEeXlw/DgMHw4AXl5emzdvvnbtWu/eves6KAmfP+M9e3BiIhQVgawsatYMRo1Cs2ZJ8pOC9u6F+Hj87ZuQXW3aoF276mG6tUV0McdK5OWhLr8/NSI0FK9bh79///3j/+YNPHyItmyBBlGtobFj8c2bglVafjfQ1wc5Od4t+fn5TCazWXXPBnLwunX8agburthYcHZGhJ0nnY5cXNDKlfj+fYiOBlVVNHgwkBbQJKFz586RkZGi9jZv3nzWrFm161mKGBsby8jIREZGEqsxW7du/fz5c6ZYWZUA5KVmycnNzU1KSpKr/i7XN5IkpteaqKgokr35+fnW1tanTp0iTna8pzw+QkJC0tPTd+zY8eXLF3l5+UGDBo0dO1a2+tmHWI6TlSE9JVFITEZG2rfoL91se/4l2VYSfv4FNQ31NFB9QDI0sYvv2f1R4oajR482WGUiCgqKv42xY8fevHmzPnr+SwUNFhYWgYGBDS9oUFFR4ebx15SUlBQWiwUCiWgAsHLlSiXpKdzl5ORIaj2kp6fHx8cDQO/evUVl1XMJDQ0lHtS9xgEfN27cAIAmTZqQXJ3XkX///ffJkycpKSlz585VUVGxsLDo379/QUEBAOzfv7+t5OtHwiguLpa695S8vDy37IUgt27d4laYlpWVPXDggKzoZbKe4ixG9+zZI3Y+ly5dmjJlCgA0bdr07du3gg1Gjx5NCBqio6P9/f2F1knhFkYZOnQo34e8X79+TZs2zcrKYrFYR48e3SLMRbmgoID70zlo0CCxc6agoKCgoKD4byEjU82voFevXhIeGF5Y+aBjY6ecYS8vuH4dJyYCk4lpNDAwgC5daDt28Ob7llVFghToovvx8yPPvcapqSg3VyJfegAIDMRbtuDoaG4UivPoEerQAR09SvSgra29ZMmSx48f3717V6ygAa9aJTxxv6gI+/pCx46IpDhdUhJ2ccExMZCfDwwG0tCArl3Rhg2Cso9K0tPx8ePw/TtGCCkpoYkTQbJPhZE8WCtDeCGUc+B5DozWluSgWtKqVasvX77UpQe0bh2UlfG/6QoKqF07dOoUNEqRtYwMTB6mKi7Gjx4h0YIG7OMDN25ARgZmsZCKCm7dmrZxI4hQLdcO7s1j8KxZeN8+oW2CMjLA2Ni2rAwkc+2uBZwNG6qpGbhgjD98gE2bkLu7FIfDu3fj4GAJ1QwAAEVFODAQ1VnQgN++5SQkkNz04uRklJx8+8MHNze3N2/emJmZiekxNRU/fAipqWBqioYMER+55x3r3Dns6cn7fcHp6fD1K7x7h7y8gC76t5VARQVdvw5LluBPn4Cr7FdXRx07okOHGs5vgEtMDL53D7KzoUULNHIk8PiAoiFD8OnTUFAg6lCkrQ01d/3ET59iPz8oKkIMBtjZoQkTQGyEOC4OL12KBVLJcVwcdnamnTgBDWAh0LEjatMGBwYK36usDDNm8G0LCgrq1KlTDZZr0tJwdDTJfhwZiYqKfn9IVFXRxImSdi6a/fv3BwUFCS4PAoCiouK0adMEi9U2CuPHj7927dqOHTsAwM7ObtmyZQcOHCDK6XIRm8Fcu/W3oKAgIh0rJyeH73Lxv0tpaalYvwri5SVOXkKXTENCQjgczuLFi+/cucM1e7h06dLOnTt37tw5vMo4BwBKSooBQKHxqjb/n3Hc61BqWkp2zi+HMfXtBfYfgxv1/6Pi/eRIPtW6KzbqiZ8/fwLAsWPHdu3axWaz9+3bR69+ORQSErJ//37ehAE7O7ulS5d+/vx5586dmpqajo6OSkpK/v7+Hz58UFJSsrS0DAoKOnr0qKicw9qh9eNHlwsXFHgubFiysq8XLco1NCQ/0NPTM+D9e399/Z48T4HDYOTp63+YMKFAWzo3e9nZ2evXr2/VqtXq1asBAGO8dOlS4rUl0NbW9vDw6H3mjA6PHI0lJ/dq0aI8AwMmk/nx40cGg9GuXTs+7V12dvb27duzsrImT548YMAAT0/P2NhYFoulqam5aNEiwYRnLh8/fty1axfvR9TKyiomJqaiokJGRsbMzKxly5bNmzfX1tbW0dFRVlbOyMjIz89v1aoV94N67ty5oKCggoICdXX1gQMHjhw5UsJXIzMzc/fu3SkpKQCgoaExbty4fv36Ebty8n6Fhr8DABvrHmw262vMp7KySmm+okITAChhFndq301Toz5vwgEA4Gv0x5S0RAad0afnEIRqU8YuLj4qLiHa2NDU3IzKnhXO5MmTc3Jy6qnzv1TQYGNjc/fuXXJ/tvpARUXFprYpKdwblWvXri1cuJAk5CwvLy95/eCasmfPHqLcgKOjo9jG3A+udG+l4uLiXr58CQBaWlr5+fnaUjoD8aGqqnr58uWBAweWlZU5OjqqqKgQT2f69OkLFy6sUVcfP34MDAycP39+fcyTC4PBEFUnoqyszNXVFQD69Onz/v37srKysrKymj4LqTNkyBALCwtCXb5kyZLQ0FA+3f3t27fv378PADQaTVCvwGAwFi5c6OLiAgC7d+8eOXKkdfXCpRjjRYsWERoUeXn5+n79KSgoKCgoKBoYDoeTnZ3Nu8XExESSAwtYEMcEAJBBYFXfcSgmEwcFQXo6MjKCzp35Eq/xunWc27dRSUnl3xwOJCVBUhKOiUHXr3PjH9w1GLIb7vh4MTMpLobMTIkEDeHhnGXLIws/AgABAABJREFU+CsaFBfjt29h0iTk48MVE7DZbPH2DBkZmCQ1vKgIzp0DUYKGV68469cDTzwMZ2VBdDSEhaGLFwXDmdjTE1++DFWFpTEAfv0adeqEjh2TJOI4WKtS6fI4G4/WrseVx6FDhw4aNGjv3r11yRlFW7YgR0fO0aMoNRUDICUlGDUKjR7daDUdiosFa8PzU1gofDubjRcswC9ecD0nMAB8+YI/fEC7dkEP6ZTurlYvHGMID8f+/lBeLqRpUlKwhUWX3FyoD01DcTGZWQKHg9+/R6Wl5IUnagDG8PIl1NRPWCr+w9++IRaLrEFeHk5MPH/+/O7du8WoGfLz8fLl+NMnqKorhD09oUcP2u7dYtwsCD584FMzVFJejl+8gC1bJPKJUVdHly6h6Gh8+zakpICRERo7FkxNxR8oXX7+xMuX44gIqCqtiE+cADu73y9F69bIygoHBAg/nMGAgQNrNmJmJl6wAEdEEGYbGACePoVLl9C2bWBnR3Ic3rRJUM1QSXo6dnFBt2/XbCa1Anl6wsSJODaWf4eiIho1CvHEbgnevHkjNsGDF/zuHVQPz/OTng4REdCtm+R9SgJhrTphwoTIyEjeaFPTpk0nTpy4detW6Q5Xa0aPHr148WJC0AAAGzZsaNu27c6dO3/8+JGTkyMvL6+np9e5c+f379/Hi7iMMTMzq8XTOXv27KZNm4Su+mZnZwtdohQVcaxpJLKm9gw1iuDKycmR5CZx23Afizp/OTk53b59u4LnrM1isSIiIubMmXPs2LHRo0cTG9Mz0gBAU0Oascm/GUMD47T0VEODmpWY+Uv4D0kZas2f+RxHjhxpZGQ0fPjwmzdvXr9+nUb7fbv569cvPvtDTU3NcePGHTlyxMTE5PPnz8Qy/q5duyIiIubOnRsYGMhgMGbMmCHegyQtDbu6QnY21tenbdtGUgYLP3uGd+7kk2kyKir6mZkh0ij706dP37x547JgQc+nT3k97WgslkZi4sAHD9C9eyQ3TYTCw8/PLy4ujs1ma2hoNG/evHPnzj179uzduzffE3zz5k1gYCA373f79u28ggYtLa0JEyZgPz/et5+B8QBb2wCEZs6cGRMTgxBq3bq1t7e3RVX1yZSUlN69e5eUlLx48aJHjx7Lli0LDg4mQnJ5eXmXL18OCQkRdXrq3Lmzl5cXrx+SgoJCRUXFkiVLZGVl37179/jxY27oUFlZubCwEABmzZrl5eUFAD4+Pm/fviXiKZmZmU+fPl23bp2EvtfDhg0j1AwAkJOT8/Lly8OHDzMYjKioqKvXLxLbP0YGETnbVq3bjhg29vK1s8kpSQCgqaE1a+Ycmfr3BNrsGgIA+nr648eLD24K5dipg5AAAwcM7mIj5au7/xumTZtWf53XRoTyf4C1tXXdSzPUAn19/fa1TXSIiIjgPl6wYEGBaMV9/fHmzZvDhw8DQLNmzQSLqwlC/HTKy8urqKhIcRorVqwgTqiJiYnW1taEuKE+6NWr1+XLl2k0GovFItQM48ePJ37cJefTp0/9+/e/d+8e70YFBYVwCZBwUZ6Lh4cHt8ICLy4uLoTs2tXVdcaMGQCwZcsWoh5EI0Kn03fu3Ek8joqK6tOnz+fPn4k/WSyWl5fXhAmVmuXZs2cL/eKsW7fO2NgYAJhMZv/+/a9du8auMrlNSUlxcnK6dOkS8eeWLVt0dXXr9elQUFBQUFBQNDAZGRnlPMFIdXV1Ca85I4qAgwEALJVAvv7uhyoqsLMzZ8AAPH06XruWM3ky7t8fu7pyPfmxjw/28/utZuABf/6Mly/n/kmvWqxgkayDidX4KipKpGbAGG/ezK9m4O6MiMCurtyGISEhYuXa+M4dMdYRaWnCo0HZ2XjTJhAWD8MREVhAq4qPHcNHj3LVDJUUFuKXL/GMGSSlELgM1Kh8oV/mim1bJywtLbt06SKFgJO5Oe3gQeTjQ/PxQefOoTFjGk3NAAC6uiD2C9i6tdDNeONG/OSJYAUNHB+PnZ1BWGGIWlMZ3UEIHT+OZs+21dHh/a9qYIy/fQvOrfwc4HHjsK+vtCaAQ0L4P6V8pKRAeLhkfWF86RKeNIkzbBgePhzPmIGfP+dvk5iIeRZVJUJBAUnFB1HsD46MDFJWbtq06U/yGebn4/Hjsb8/V80AAJCWBjdv4smTgVwzAQAAeO9ekb9CbDb29xcTkObF3BytW4c8PdGaNY2gZsjMxBMm4LdvuWoGAID0dPDxwVOmcF8K9O+/qEULIYcjhLp2RStW1GDEoiI8eTIODq5WOoTDwdHRnJUrISxM5IG/fuHv30k6xt+/A2kDqaGjg27cQH37/j5Lysmhli3RihVCa4XUVNAAxcViGrDZuH7cYYlc2I0bN9rb21tbW3fp0mXs2LH379/38PCoj+FqR6tWrRITE3m3jBgxIiAgICws7Pnz52/fvo2MjLx06ZKbm5vQFRs9Pb1du3ZpaGjUaNDo6OgtW7aIymETtZiJJUPCOdRT5BIhRJKVCwAMBkOs0vTy5csPHz6sEKZBzMjI2LhxY0lJCQBkZf1MSPwBAGamreowZYrfzJq+4PCB07aduzf2RCgamhr9ejQ8Q4cO3b9/v4+PD58f86hRo4hVd4ImTZoMHz48LS3tzZs3M2fO5E1KbNu27Zs3b44fP37p0iXxaobcXDxhAr5/HwcGws2b2NFRaBG9So4fF3KRpquLunYlGYHJZC5evNjMzGzdnj1IWAQQp6RAUhJJD1u2bHF2dqbT6ePGjZs0aVLnzp2zs7Pd3d0HDx6sp6d36NAh3sZmZmaJiYncH9Xx48dzTaabNGkyduxYAICuXYHHKwgZGUGHDsuWLYuKiuJwOGw2OzIycsGCBcTe8vLyUaNGZWdnP336tEePHgAQFBTE5rmZ/fHjx8yZM0ePHr1161bBH3MTE5OhQ4cqVmUgmJmZFRUVWVlZHTp0aN++fQEBAYWFhZGRkfv37582bZqjo+Phw4dXr159+vRpIpv05s2bvGHHnz9/Xr16VeirhDG+deuWs7Pzs2fPAKCkpIRPRZeZmfnjx4/ly5cPGTIoIPAtAMYczGKxVFVUx4525GDOuUunJjpOHzlsbPeuvZYvXtsAaoYSZklW1k+E0IxptU98JV4fdbWaXZxQSIu/1KFBV1e3W7du7969y+O6BdY/TZo06d69e62jqu/fvwcAXV3d7OzsL1++DBs2TNRd1tWrV9kSLNi5urryiiTEEhAQMHLkSKLnffv2SVLxKzU1FQCa8vgf1g7eggVHjx69e/cuAOjp6aWlpaWnp/fv33/btm0bNmyg0WiXLl3ixrDrTkVFRUREBI1G4woSdXR0ysvLFRQUJOzhw4cPAwcOzMnJ4ROb02g0PjsBoUies1VaWjp//vzz588/evSIb9fdu3fd3d0BYMSIEXZ2dqampleuXCkoKHBwcHj9+rWaaBVkAzBmzJiVK1f++++/ABASEtK+ffvmzZurq6vHx8fnVi0g2tnZ8V0ocFFQULh9+7a9vX1+fn52dvaECRMWLVrUokWLoqKi6Oho7sXihAkTnJ2dG+YZUVBQUFBQUDQYfEvkkuuVv1SZ9bapfVFmcZSX40mTqjkTsFg4Ph7OnIHYWHTuHNDpcOECSSAEh4ai5GQwNAQAuaogdbnopTA0ciQ+dw5yRYbiUbNm4kUPABAaSh6FguBgYLOBTv/x44eioqL4uxsRlcV/U1QEmZmClQU4u3aRHIs/fYKnT9GAAZV/Z2fjS5dEFUrHoaFw8iSqWiQSRXtlUGVAPgvSyiCOCaaSXvLXhhMnTrRq1WrVqlV1v1f6U2jSBJmY4KqkHCEYGKBRo4RsT03F/v6iFCc4IQFv3047cqSOsyPsGXhX2Tp36SLYjNA0BGVkAAAuKwvKyLDV0emSkBC0fj08e4Y8PYFWZw1UWpoYeQ2bjdPTxStT8vLw7Nn440coKwMibx4AgoKgVy90+PDvsiOFhVBD+0bUogV07FijQ4T307s31tIi0wro6UHr1v/888/mzZuXLl0qqhVetQoL89UHDgcHB4ObGyLXBpWU4OonC37S0vDt20iE2WEtiIuLS09P19LSMjc3l67LNF6+XIjTAABgjIOCYO9etH49AICBAbp0CVauxF++/LZF0dWFnj3R7t3i62vwwNm6Fb59E74vPR1v2YLu3hWqo8Jfv5JL2SA/H4eEILF1RqSClhY6fx5lZRFuCsjKCjp3Flqah81mh4WF2draSt43atMGy8uTBWPU1evvacrLy7tWqQz/TLKzs4UuOunr6+vzlD6ZMGGCrq7uunXrYmJiiHVaNTW1Vq1a7d27V/JqYlzWr1+fIvpkFBQU9Pr161p0KwkNYJu/aNGiDx8+FIpwPLKyshKbfubl5UVStyIqKur06dMLFy68dO0sYZXftYtwnyTuOyXhzCkAQKzBBgVFo7BixYrQ0NAtW7a0atVq8ODBnz590tXVbd68uaurq5ubW3p6upqa2ogRI2bPnr17924Oh/OPgLseg8GYN2+eJGNhT0/848fvP799A29vNGWK8NaCN8va2mjOHPK7WldX19jYWH9/fzllZdixo3DjxpioKAUOx1xGhlY1XZHlCwFKSkr+/fffcePGERXPeeZS/PbtW09Pz2XLlqWnp++qkkVqaWmx2ezCwkJCfrd582YdHR1vb28AGDNmDCFTQEuX4oQECAgAJhPp6KBt24o5nIzqou3UKsXzsWPHwsLC7ty506FDBxaLxWAw+AonFRYWnjt3DgDu3bv3+vXrZ8+e0arfoZw9e7Znz56PHj3S1NTcunWrnp4e71mPxWItXbo0KCiopKTExMSkW7du7u7ueXl527dvj4+P5/PPRggJXWZhs9lDhw599epVWVnZkSNHRo4cmZCQkMUrPgYoKyvz8PDw9r7Rb5CdsooSAGDArc3ambdu+eTp/aLiIgA4e/Hkjq17G6wsy/e4GDabbWbaSl9PTMkSEoi3Q6gukKIB+EsFDXJycgMHDnz27NmLFy8abFBLS8vhw4dLogMQhM1mE0H9UaNGaWho7Ny58+3bt6Ksw8aMGSNJn8ePH5dwdBaL5eHhsXHjRiIHbs6cOZMnTxZ7VGFhISGY0K95gUZRXL16dcmSJQCgqqr65s2b0NDQWbNmFRUVbd68+fXr15cuXSIvP1Eu1FBUBE+fPl22bNm36nfvhw4dunv37vbt2ydMmEATt5gVEhKyb9++/Px8XV3dW7duST50TUlISFi5cmV4eDgA8J05Hjx44OTkRJgjeXp6AoCuru6uXbsWLVoUERExZMiQe/fuNW5txb179yopKbm5uRFamfj4eF7xx9SpUw8fPkwi7LC2tn727NmUKVOIdyonJ4e3Qo+srOzatWtdXV3/zHJlFBQUFBQUFHWBz27KVOJk2cTSyoXmlor1dYWAN20SXmeBzcbv3sGePWj+fExe/y47G/v6omXLAEC26qqznMQG3swMtW2LX78WvldODoTGkgVn/vw5eb4pzspCyclgYvLs2bM+ffqI71FPT0wDRUUQlnyJvn0jCwgwmfj2ba6gAZ89S5Znw2LB06cgTtBAR9BDDR78AgB4m1e/ggYtLa127dp9+fLF3t6+HodpWNDatTgmRngUk8FAgwYJTdnHly4BaYI+EhVPrQPc8hNB1VcSCUGDrY4O33YoKcEPH8L27WJi51Xg58/hwgX86xewWEhdHfr3RzNmEGIIZGqKZWWFl7ogkJNDzZuLGYDDwTNnYsEFgcJC/OgRrFiBPD0rt+jpgYoKSJ4grqkJy5dLQbcBAPr6yNJS5I8SAFGFp3///rNnz/769aulpaWQNllZ+ONHkT2w2fDiBWzcKDQ4XUlGhshaJ1yio8U0kAxPT88zZ84kJyfn5uaqqKgYGBiMHTt269atYpcOJCIhAUdGitzLZsPz5+DsXCkvMDRE3t4oMhLfvw+/fkHLlmj0aIk0bbywWBAaSrIfx8ai8HDh8hc2W2RdlcqDsXQqm0hO06aoykhfFF++fDEwMKiZw2jHjsjEBPMUxuYDGRlBYxjE/iHcv39fQumAvb19UFBQZGQksfjZs2dPKyur2g1KbkdKxIFqLWggESs0gJoBABwcHO7evXvjxo1SARmNoaHhkSNH+OJegqSSugRxOJw3b95wEPPrt0gA6GbbU09XiCdEYPDbM+dPAIDzqi0tWrSs2XOgoKD48zh58mRycrKDgwPxJ4PB2LBhw/r1652cnKKjo42MjFRVVd+9e7dx40Zzc3NuZYSawWbjgwcxUXAK48orFozJ5O9GRsCbjqurS/PzA1I9fW5u7sGDB6dOndq3b18Wi+Xy4MG+gADiB7OrrOyjpk2VEUKtW4NoTfmLFy9KS0sF1Y1NmjQZNGjQwIEDZ82atXv3boQQ4TxdWFiIEOINXsyZM2fOnDnVDqbRaB4eUFQEv36BsTEgpIixUvWSiMrKygDAYrEOHDjQq1eva9eurVq1isPhtGnTZsSIEeHh4cVVN+msKlMuNpv97t27mzdvjhs3Ljo6+v3795mZmc2bNx8+fPjMmTNnzpwJVXH3Pn36xMbGJiQk2NjYbNmy5cWLF8TZKj4+fufOnWPHjj158qSRkdHWrVv5zmJmZmZThMlNDh8+/OLFC6LzoqIiX19fvgC/rm5T2+6dfuWlDB/dnyHDvVDHwcEfUjLiCTUDAOTk/OJwOPSayG3rwqvX/gBg1bpdnXrBGKAxjRH/cv7SkhMIoQ4dOvTu3bvBpJF0Or1nz562tra1C6wGBAQQFYLt7e23bdtGLB1yq92QSGtJ8Pf3xxhHktwSA1RUVFy8eLFNmzZr1qwh1ABz5849duwYec8VFRVfvnwZP348McPO0vCrxBhv3bp10qRJHA5HXl7+zp07LVq0GD9+fFBQkLm5OQA8ffq0Q4cOgYGBfAdGR0fn5ORUVFSkp6ffv3+f2Kiqqkoy1sePH4cNGzZw4EAiRm5gYHD9+vVXr14Rq+Tx8fGTJ09u06bN8ePHi4Wt9nID6nfu3MnPz9fW1n727FmrVtK3aOMqsmfPnk2oGbp27cr17eBwOHv37h05cmRJSYmMjMzVq1e5PlELFy4cP348AAQGBtra2gqtUtFg0Gg0FxeX8PDwpUuXWlpaKisrKysrW1hYzJ49++3bt+fPnydO5yR06tQpPDz8zJkzgwcPNjAwkJWVVVdX79Chg7Ozc1RU1Pbt2yk1AwUFBQUFxf8l0dVDUJJfbmVX3WtrS2qGVUOKivC7dyJjORUV4O8PmZniQ4xVigduyQk26SI5OngQmZsL2SEjg/r0QXPnihmOQOydBYtFJHw/fPhwoAS12NGIEaChwZRVWDt1x9KZ7mUM/vsvpKMDXKt/XsTFIBGv6broYBIBzsoSE10DAICuqpWvdWh+vRvDysrK/nGJHSwWvn4dz53LmT4dz5+Pb92qWcSxQwe0cqXgu4kVFNCgQWjLFuFHifPwwIWFULd6i7/tGT5+5KxaxZkxg9geLBBl5NcxVG2x1dGBigr88CFkZ4sZjMXCCxbgxYvxs2fw6RN8+YLfvsU7duCxYyu9Cjp1Emp+ywUZGUE7Mats+Nw5/OmT8H1sNn716nfRCk1NROpPXg0DA7RqFRo8WNL24kD79yMRUjPUti3N1RUA6HR669at3dzchDbDz56R611weroYOYKSEohd9pFGiczp06evX7/+48eP2dnZHA4nLy8vMjJy9+7dXJ9LMRQV4W3b8JgxuF8/PHQonjULqis58KNHJB48AIAzMvi/TW3aoHXr0N69aO7cGqsZACA+HqrnS/BTUoJF5AiRhwoAAFRVUYcONZ5SPSNJHSV+aDSYNUvkR0hDA3gKSP1tcDicEydOzKj6yZWENm3azJ8/f/78+bVWM5SXl4tdI+VNg6lpLQlR1JOaQej0zp07t3LlSlNTU65YqkmTJp07d/bx8SHMyUlgs9nk1x4MBl1RhR759TMAmJm2mugkpAz297iY8xe9iIl5Httfs6dEQUHxR9KkSZNHjx55eHhs3779zp07EydOdHV17dChQ1xcnIWFRWBg4KhRo3r27NmsWbPLly/Xbgg8bx729Ky8tOCu1WtooJEjhbQuL4f372HECNSuHcjKAkLIxAS5uZGrGQDg5cuXTCZz/vz5+fn5gwYN2rFjx/jx4/38/A45OoZUVCzicGDMGESa5UsYJwi6UBAghI4fP96mTZs9e/asWrXKxcVl//79tra2XGOD4uLiU6dOubi4xAq6aikpgYkJ8dwRQpMmTeKGqDQ1NefPnw8A3t7eiYmJsrKyV69ejY2NjYuL8/Pze/36tYuLi62tbfv27XnrgABARUXF+fPnO3XqZGFhMXPmTGdnZ0dHR1NTU8IiAgBkZGSMjIxOnz7dtWvXIUOGdOrU6cmTJ7ynlcTExA8fPiCENm/e7OPjM2PGjFWrVtnY2LRt21ZOTq5Vq1aKwtws3r9/z3s2KS0t5bvc7dmnu5a2pqqaCkOGUVzMDAn8lJqS/uZlkIG+gbJSZaxHTk5+9IhxDaZmYLFYkV8/02h0+97969JPcUkxACgq1p/bJwUZf6lDAwAwGIx//vnnw4cPRP2C+qZnz56Ojo5idbKiIMooyMjIDB48WEZGxs/Pz8HB4cmTJ8TeFi1aDB8+vG/fvoRjv5qaGrkPBMaYzWaz2ezy8vKKiory8vLy8nIVFRWuURiHwwkODr5x48bly5czqzJs1NXVDxw4MG1atWvZ2bNnnz59mmQsSRyH2Gw24SsgKnEhJiZm4cKFRD2eJk2aXL9+nSumtrS0DA4OnjZt2u3bt9PS0uzt7Y8ePUoI0Ah69eqVWT1JSFNTU5Sza1hY2ObNm/38/IifdVlZ2RUrVmzevJk4J33+/Hn37t379u1jMpnfvn1bsGDBmjVrRowYsXbtWt76Ed95THrV1dWfPn3aWqBYbHFxcd2j7FyLDjabTaPRNm7cuGXLFgaDAQCEPoAQtsvIyFy/fp1vufncuXNZWVkvXryIi4uztbVdtmzZ+vXrtQScfuvC5MmTJXHyIGjbtu3BgwdrPZacnNyMGTNqdJ9MQUFBQUFB8V+Hz0nLXGgsXxhlVSFaeVHqbhYLHz8OL1/ivDyEEDRtCqNGofHjJdTh4/fvgcR4HwCnpKCsLFBQEBOmrVqvkVDQAFpa6MYNWL4cR0ZWLhXR6WBggAYPRhs2SJpEYG0NdDqZJb6aGujrl5WVPX/+/MyZM9zNP8shrADimJBVjvNYUMYBJgcKy9iF5TpJO19mKKoRzT42b/t685DfvcnJgSh7ObExSN4GYkMIHM7vTCDRdKqKSX0VVxW97vAWtqs7bDb706dPjx49evLkydevX5s1a7Zo0aJ58+bV4Kbj61e8ciWOjgYWC4gSBk+egJcXOnQIJLY/QZMmoU6d8K5d8OMHZjJBRgY1a4YcHJDo+wIs9h6ZTgeJK/GRgOfOxe/fQ34+t64EFlaAkigzIcSkAQBSU/HNm+TaIM7q1fDwIf83iMXCHz7AzJnI1xcYDBg6FI4dA6EhJTk5GDFCfFGAx4/JPB5ycznnztG40eLFi2HlSuGxcDodtLRQ06YgL49btKCtXi12mbhm6OigS5dg2TL85ctv6xdVVdSpE/L0hKqVX6J4ovAeSNUMAICZTJyXR/Yp19ZG2tqYJDDfpAkaMkTkXsk4cOCAj4+PYMJDeXn548ePV69efeDAAbLjP3zAa9ZUKycREYFDQ5GDA9q8uXILeQUHAGAyxXtR1IjycjHlUQCgpET4dh0d1Lw5Fj1nZGICQj05GpV37951717j8vbIyQmSkvDly8ATJgcA0NZG8+ah/nVaNP9Pc+PGDU1NTVHVcusJWVlZsalrtbPOJae+jRl4QQi5ubmtXbvWx8cnODiYsILv0aOHJGd8Op1OnuLVzc5GRpYOAFaW7RbMXSYny3/+LS0tPXX2CItdmR9cVFz0+u3zXnZ9a/tsKCgo/hQUFRWXLVtGPB4xYgSxsN+mTRsZGZmysrKmTZu6uLisWLGCz1dAUhIScHAwVFkLAAAgBDo6aPx4aN+ev3F8PJ4/H3//Dmw2MjWl7dyJVVVRt25A+vNFUFBQAFVBtLCwsAsXLlQaDIwceTg83Dsh4ZKIwtZcCFUc8VOZk5Nz9uzZgoKCyZMnt2xZ6UYjKysbHBy8aNGigwcPYoz79et34sQJYldKSsqQIUO+fPmCMT558uTmzZsJmYJQNm7caGZmduXKFRqNNnfu3CFDhmCM9+3bZ2FhkZ6eznta+fr1q4+Pz6pVqwDA09Nz9erVXBtyhND9+/fbtGnj6ek5YMCA5s2bBwQErF27dvz48RMmTNi1a5exsbG8vHxMTAzXkoGvlrqKigq3qMTYsWPHjh3L3bVhwwZ3d/cPHz506tSJ95CysrLQ6iZesrKycnJyvOWQIj5+7d7TBtFoANCkiUKHTlaB7z/IMhS2bNnyNSoiIPDNgH5DrCzbScfGTDKior9wOBw9XX2lJrX6DFdRWsoEAAX5+rRzpBDN3ytoAABLS8sJEyZ8/vw5kbykYp3R1dV1cnLi++ZLTl5e3tWrVwGgX79+xI+psrLygwcPDhw44OLiUlRUxGQyvb29ucIrAEAI0argyoQxxhwOh81mC73O9vf379u378mTJ1++fOnv7/+Lp9SlgoLCvHnzNm7cKBjw7tixI4mgQUFB4eTJk+TC6qKiInd395KSEgAwNOSvXpOXl7d37959+/YRP9PGxsZ+fn7tq5/nVFRUfH193dzctmzZUlZWNmvWrPDw8AMHDhCh/VatWvEJGraIyg0C+P79++3btwGAwWBMmTJl06ZNLVq04O5VVFR0dXWdO3eum5vbmTNnCN13eHg4nzLu6NGjxANlZeVHjx61E5deUzvCw8N9fHyIxzo6OpcvX+7bty8AhIaG7tu378aNG8S7TBRtsrOz4ztcQUHh3r17kyZNun37NpvN/vfff0+cODFt2rRp06Z1EVZNloKCgoKCgoLiT+NT9QRl4XblwqBVrfcKX3zOysIzZ+LIyN9h3agoCAmBe/fQqVMgySJ4UpKYvHYmExcXI11dTBKr09BAVUUiGFUTZoldLdfQQBcuoPR0/Pw5ZGaCuTmytycpESoIGjQIe3iQJM0jExNQUvr28aOxsbG6ujoAPMmGfYk4OB+EzY4OQAfF36GFCCOr8ObtOsR/BgCQkUH9+4sMD+vqkiVeIwS82b3iClsgNTVJXPRbVr1UsSKCdFIEIVTr+EdpaWlUVFR0dHRMTExUVFRMTEx0dLSBgcGgQYOcnZ07duwYFxe3evXqR48eXblyRWhWDT/x8XjOHMxXtqOiAn/+DDNmoBs3hLtoCMXCAp0/Dxij3FxJkuORnR2+c4ckboqaNpWOoOHRI/7vPEnZe1GdfPtGFi/68gVevBD1XPDnz3DyJFq4EK1eDd+/42fPoMpzsRI5OdSjB+KzqBUKX9xUAMRzC4z694eZM/GZM/yaBllZ1Ls3OnWK0E/Ul6mdgQG6eROFhmJfX1xUhDQ1kaMjVHcqbt26dbSoL3vLluQSK6SigsTWtenXD6KiRHWCWrWC2q7VEGCMz507J9S+EQBYLNbdu3fd3NxEfhMzMvCKFZin8GIlOTn40iXQ0ECLFgEAmJsDQmTiLVVVKetRjIxAXV2kZAEA6HTh9SYAAABt3oznzIH0dCH7mjZFa9dKY4pS5t27dytWrKjFgWjtWtSnDz50CJKTcVkZUlAAY2O0di0IJLf8PZSXl2/evFnyWrdSxMjISEhebBUMBmP48OENOZ96QlVVddasWbNmzarpgW3btv0kwuNHWUWplYUpAJi3ar14/goGQ4ji8OUb/5ycbABIS8nS1tFgMOgXLp+5dOnSPnePmpVroaCg+APgN5F6+xY/fgzm5sjRccCAAZ8/fz579mxRUVGXLl0GDRpEUhJaPGlp/FJ+c3Pa1asgLLsSr1uHv36tfBwTA1evIqJQBSklJSUKCgq9evWSk5Pr2rUrAPj4+AwbNuzu3bs/fvwYOXLkkiVLlixZkpqaSl4enSghoaio+O3bt9GjRxNljE6fPr1jx47p06cTbRQUFM6cOXP48GGMMdebAQCWLFnCdUNPS0v7999/p0+fLo8Q3rMHYmKwpiZtwwZo1ozb3tHR0dHRkfvn2bNnw8LCLl68uGfPHt4pIYS4krVFixadP38+LCwMY4wQMjY2Pnbs2KBBg7gNevfu/e7du127du3cudPb23vkyJF88ggmk6mhoUGYFTEYjF69enG1GnysXbv24sWLU6ZMCQsL49UCbtq0KYFnuQAh1LVr1x49epw9ezYjI0NWVra8vPzb19ikpFST5oYGhgbNmxuBDNj1th09Ypyqqmo3W7tutvyxqgbgzfuXAGDbRYyVkVhKy0oBQE5O+uJICkn4qwUNNBqtX79+M2fOdHd3F3XzWXdkZWUnTZo0fPjwWtunXLt2jRCX8V6n0un01atXz54928vL6+bNm8HBwbz5PVwPBgmH0NfX79u3L0IoPT392rVr3O0WFhbTp0+fPXu2pqam0ANtbGxUVVVVVFSUlJSUlJTk5eUVFBTk5OQIz39HR0ddYXfUMTExQlPoeLXwP3/+PHDgwLFjxwqqznZTp049cOCAhtAKuwht2rTJzMxs+vTpZWVlhw8fjoyM9Pb21tLSGjNmDKEcpNPpRkZGI0aMGCI6/WL8+PGZmZnl5eV8UgZeDAwMjh07tnnz5iNHjvj5+d27d0+9ei1YQgwuJyd3584dUeIAeXn5hw8fipoGl6lTpyYnJwvdJScnJycnV1FR0aNHD29vbx0dnSNHjpw/fz6Ep5Dq+PHjDx061IznNMmLoqKir6/vnj17tm3bVlZWVlxcfPTo0aNHj+ro6Li4uMyV0JSYgoKCgoKCgqIxyMnJ4b2LptPpbdq0kfBYblhbiOiAxcIzZwop2V5ail+9giVL0KlT4gcwNhZjcqCggPT18YQJEBMjKlaEOnSA5s2Jx1wnCaaE+fy6umjSJMmaCqCkhMaOxceOCa+IoauLNm0CABqNxmazMcC2OOyRJKQhHww2GwCz6AxA4Dl03pkTy5ChIQwditatE3UImjsXh4cDb10J3r0tWiAeVzY0Ywa+f1+kOzpCIFkVvGay0IQOxWzIZ0E+C1QZAAB3794dMWKEJIfXCDqdLvn9GkFZWdnZs2evXLny4cMHU1PTVq1atWrVauDAgUuXLjU3N+f67QGAtrb2y5cv58yZM3DgwHv37vHuEgpet45fzcDdFR8P69YhUQn0okAIhN24CWk4ciScOIFFlTyn02HAgJoNLQpppM8iUkkT58wZMqkBmw3Pn8PChYRZLRw5Anfu4LQ0KCwEOTkEgGVkcHg47tcP6enB7Nlo2DDR8xAnP6jeAC1fjjp1wgcP4pQUKC4GWVmkowOjRqE5cxqoAKyNDbKxETWSsrKyKIt4ZG+PDQxAdAoKMjDg/lSKbLNiBYSG4oAAwc8AMjREe/fW8UX4+vUreZJMQkKCv7//SKGOygB42zYhagaCkhJ87RqaNg2UlNDgwdjDg8T+BxkYiKnyUFOUlZGJCU5NFTmisTHq10/k4e3bIxcXcHPDfC+OgQFavhx695beRKVDTk7Oz58/JRdH8tO5M7p4EQAQmy3eZOUvwMPDo3Xr1v1IPiH1xvLly0NDQ/NFXD9YWVk5OTk18JT+KNzd3QMCAuLi4gR3qagqEyGxwQNHCFUzAEBA4FsAyM3Jf3D3SVNtzWGj+jMYDIzKZ86bsnenR3NxP8gUFBR/FL179544ceKOHTsAAG/ahH19obAQaDS4fh1dv96sWTNnZ2fpjNS2LTIw+H1JgBCytRWqZgCM+dSQOCMDlZaS5BV8/PhxwYIFaWlpCgoKY8aMefDgwaNHj8aOHWtlZdWrV6+QkBAWi+Xu7j569GgA+PLlC7mgITAwsGXLlvHx8T179syuKjaXmprq7u4+depUXkcBQa1qavWrpoyMjNjo6Dbbt+PgYOIqFIeHI19foU+cyWSuW7euV69ekyZNev369devX7nBvnbt2hFqkoKCgoMHD4aHh8vIyAwaNGjdunVCKw0xGIzNmzfPmjXLw8Pj2rVrZdUl1AoKCh4eHn5+foWFhd26ddvMNQOrAmO8a9eue/fusVisTp063blzx83Nbfv27dwGnz594jMaXLhwoaOj47x5896+fWtqarpixYqPHz8yS0pLS1izZ8x3cHC4cPn0m3cvklPqN6uchIKC/E+fw+h0eo9udb0ELaksOVGDpBEKKfJXCxoAQFtbe+bMmT9//jx16lR9VDBFCDk5Oc2dO5f8h5KcqVOnnjhx4tevX6OqkrS4qKmprV69evXq1UVFRZGRkQkJCTk5OUVFRRVVELIGrjEDL4gHGxsb4pp18+bNL1++5HA4AwcOHDlypFh3gS5duuQJM+okp2XLlioqKgXVdXkjR44cP34898+0tLRTp04RbVq3bu3h4SG2Rq+Tk5ORkdGoUaN+/foVHR2dn5+vpaW1cuXKlStXSj43CfXjenp6bm5uQit9njhxIjk5ecSIEfb29qIOp9PpJHu5kPwyWlpanjlz5sGDBydPniRKmeTl5XHVDF26dHFzc+svztsQIeTs7PzPP/84OzvfunWLEOupqKjwvhEUFBQUFBQUFH8gQUFBvHkGFhYWkt9Scgs30AViWNjLC1clVQjsw/j9e/T+PYjzo0Y9eoiPwFlaorZtcUgI3L8vKB1AVlaIpxoXA4E8DUo5wMbA5IBCPfsyohUrICMD373L715uYIDWrQMrKwCwtLTMyclZ/eybF60y01qWBp1VwEoJdMOD1Z/clykpalLGbFJarFRapJuboZ+THq3X0s7tMQDc6zLsZxcN3R6dxaTd9+yJRozAPj5C0uibNoW1a4EnGwZatED9++MbN4TqSJC5OVqzRsKnry0L8UwAgKxyUGVARkbG3Llz04UmGdcNTU3NLPL69NV59erVzJkzW7duvX79+t69e4v9wMvIyJw9e3bNmjXdunXz8/Nr1aqVyKZpaVh0MisA4KgolJcH4lQRtUReHlatgg0boGrF8DcIoc6d0cKF9TJuLZCVBdLgHMrIECOa4ModEEKLF8PixejHD7x9O37/HpeUVP4U5ObitDSIiYHgYOTiIrwfcbUCsa4u/89bz56oZ09UXAyZmaCiAiIyFhqFnJwcviSB3ygqogED8Llz1TyKuSgpgSRVDhkMdOECrFyJAwJ+y54UFJC5OXJ3B3NzKCjAFy7Ap0/AZoOODpo6lc9DgpzExERRoVMCNpsdFRUlXNDAYuHq5ZP4SUrCfn5o0iRQVUX9+uFLl4Sr5VRVoR5yEtCWLXj6dOEuC4qK4ORE7lqEhgwBW1vYtw+ionBJCZKXx2ZmtDVrQETSRePy6dMnFRUVKRRyptQMACkpKXv37g0MDGyU0YcPH+7o6Hjp0qUSAc2osbHx8ePHCT/XvxZdXV1PT89FixbFV5dS0en0Vi3NiXpYvrevG+obqaqq8R1bVlYWH/9DTl42JzsXALIys0MCPnbraQMAysqKjo6OAQEBDVYNvRFZt3FpTm4OnUGfOXVBF5uujT0dCoraEx8ff+jQIQsLi8lduuA7dyrv/jgc/OkT7Nkj8kK0Figrw5IlcPAgpKSAvDzq0IFQyQsBoWp3eQBIQYHveuPjx4/e3t5mZmYTJ07EGE+dOjUiIoLY5enpaWRk5O7uDgBz584NCAggtqelpd25cwcAEkQ7EQJARETEo0ePli1bNnLkyOzq9ybZ2dmpqamC/uK88F3QamhotEhOxmFhXE0tjo+HvXtRdQMGgvz8/Ozs7GbNmpWXlx8+fJjNZgcEBHA4nPbt23t5eb17927Hjh3+/v4sFqt169Zt27Z1dHQUqmbgoqen5+7u7u7uHhUVNXDgQCJpFiHUpUuXyZMnV1biEMa2bdvc3d1LS0sBgE6nN2/e3N3dffLkydz8ZD6tvLKyMrHL2NiYMDJ/+/ZtQEBAZmamvb29hobG2/ev3ge+BoAO1jYkE65XgkLes9nsDu07qaqIL1xCAovFYrFYdDpdRkZcfUyK+uGvvoYjMDAwWLt2bXFxsbe3t+DFbl2QlZUdOXLk+vXrRdm2SIiioiKReS8juryokpJS165dCTudukCn01++fFnHTsRCGCoQmjWEULNmzTp27MinV+jQocODBw/mzJmzatWqyZMnS3hB3L1796CgoGnTpp04ccJU4lKv27Zt27ZtWw2fhEhkZGRu374taoXx0qVLly5dkrCrqKgokr3jxo0bN24c98+NGzdGRUUVFBQsXrx4QE3SmFq2bHnz5s2vX7+ePHny/v37fn5+YlO4KCgoKCgoKCgalxcvXvD+aWtrK/mx3MINQq4vnz8XHjYjKCjgXL5ME1tgW1ER9eyJU1KEh51kZGDwYCLgQTtwAJuZwc2bOCkJysoAIdDTQx06oL17oXp1UhUGlJYDABSwQKH+753Rnj0wcCB4eUFaGi4vR0pKYGqKNmyAqvqaDAbDYdHqQ87LFfc8BISGasEhc9RUFoDNxvM3CM22t0r+1j0m+H2rLhWIdq2F3QoJLEvRrl2gpYVv3YKkpMqkFhkZmpkZWrdOMK6Mdu2CoiL88mU1HQaNhiws0PHjfOtiJGjKVAoacioAAFJSUuqiTSfBysrq2rVro0aNEhnKrYLD4bi6unp5eZ06dYrEbU4QhNC+fftat27dq1eva9euiVJU46Ag4Ck4KISMDPz5M+rVS/KhawQaOhTYbPj3XxwX9zuHXlUVde2KDh2COkaeJDFmUFQk89XnzrNlS9SnD2mLmhknAAB++hS/fy9k9IIC7O0NpqZo6lQh/YwaBaGhwm1UAEBLiyaqbkWTJmL9DBqeuLg4Uf6IAIA2bYKEBPzqFfCloCgpoTFjkCSCBgCQk0NHjqDkZHztGk5JQQoKaPhw6NEDEMIXL8LJk5hndRvfvw+9e9P27wfRKzC8NGvWTFFRkWQ1CSEkcvn7509RPjSVcDg4LIww3UEuLpCcjN+84X8p1NTQ5Mlklh61xtISbdqEd+3id4ZQU0MODmjBAvE9aGignTuhqqZJg/iB1BItLa3y8nI2m827+kTkAjXirGoKm81+9erV48ePmUymra3t6NGjm0h8+hMLk8mk0+my4goJcTicmTNnLlu2TPJFOalz4sQJfX39y5cvx8XFEWZIysrKVlZWR44c6Si6TgoJBQUFcXFxdDrdzMzs/yApc8iQIS9evFi5cuWXL1/y8/PpdHqzZs2GDh26ZcuW23e9n/g/SE5JXLNhSdOmzcxatBoyaIROs0rz3T179uTl5TfTaaqsUnmZ+iUy2qSFka6+NoNBj46OOnr06JIlSxrvmTUEcxdNJq4s2Cz2qTOH/Z8/dHSYbNqiTiv/FBSNSGFh4Y0bNybRaNVqk2EMouyjALC3N/j5AcYwaJDwK1UCJhPS0sDYmLiYR46OqH9/HBSE9PSgfXuyy2YHB0hKqryna9IEqlvlubi4HDlyJCsri0ajHT582MXFJYbn3rO4uPj27dsLFiwAAL7yQ2lpaTIyMrxarmfPnj148CA2NpbJZAKAqqrq+/fvNTQ0ZGVlBUsXqaqqCnUi52X37t3R0dGEcZeqqqqjo6Niairmu2wTcdulo6Ozc+fODRs2fPz4cdOmTceOHcvPz3/16tXDhw/Nzc3T09N1dXUXLFhw586db9++ffv27eHDh8+ePTty5Aj5lADAwsLi/v37mzZtKigosLS03LdvX2lpaVhYmIqKSps2bQSvc+7du1dalVHAZrNZLJa8vPzWrVu5tu67du0KCQkhpCFE0Qpra+vU1NT58+cnJycrKSmtXbuWK+QlvBkAYPjQ0badxS2k1A9MZsmNm5cBoFvXnnXsqrSUCQAK8gpSmBZFraAEDQAAxsbGu3btUlJSun79+i/ypRyJUVNTGz169ObNm0nuzCWnXbt2Ys0S/luskSBHytbW9vPnzzXtuUWLFm/evKnVpKSGFO8Ya8TFixdrfaylpaWHh4eHh4f0pkNBQUFBQUFBUV/wVe/qXRPzaq49Ik1wFYWvxrwASLKbBbR9O8TH46AgfnmEjAyyt0erV/9uuWgRzJ+PwsJwbCw0bYpsbUFYBWJVBmSWAwDks6BZgyQDoH79CNEAwlhIFBbg84Cl+IZf2dktg1Ztv9gGMYgmoaGiKhcAwLQXV9636gIAVzPwCmOJQkRo1So0Zw7284OPH0FWFvXti/r0ER7hptPR0aPw+DFcvgzp6RhjpKwM3bujJUvIc4j54Bb4KMcAAGLLrNaapUuXpqSkmJubT5w4ceLEiTY2NrwWplzi4uIWL17MZDLDwsK0tbVrMdCsWbPMzMwcHR2vX78u/JtSUgLC3uXfcDiSxPvrAhoxAvr1g8uXISQEKiqwlhZtyhSQyi0wh79SS1BGhq2Ojq2OTlBGRuXoXbqcDg3VysqiI+RqYkK04TsqR1ZWa8sWoNOLiopcXV2DgoIKCwvl5ORatGjh4uJiZmYGACD2o8JXEYDNhhs3RL62hYVw6RJMmSL41qDx48HPDwu97WUw0KBBNTIYaHQ+fPhgbW0tcjedjs6cgUOH4MEDnJEBxcWgrIz09GDqVMRTdVgiDA3RmjW8rya+eBG7uwOf62RODty+jfPz0blzklSjaN++vZGREUk2goGBgUi/SQYDhH3xeUFcXQWdjs6dA09PePAA//wJTCYoKyN9fViwAA0aJHaetQONHIk6deLs2oViY6GwEBQUQF8fLfgfe2cd19T3xvHnDEZ3SiOtoiKCgd2tYDc2BnYrdoCF3d2tqGArIoKUCird3R2Dse38/hjMsab1+7vvF39s95577rlju3Gez/N5lkDPns20x1aASoX4+I5Uao+uXc3MzJiTeIWFhampqcx4ydChQ2/dusWz/ulfxYcPH9avXx8VFcUMzJw+fdrExGTevHkb+Vd3EoWioqKNGzcGBgYWFhYihDQ0NIYOHbp9+3Z+yoZNmzbRaLTp06c/fvyYTqdbW1vXnCFblu3bt69bt87Dw+PHjx8yMjJjxoyxsWlIYmhMTMzKlSsjIyOZXwYNDY1OnTqdPn1aW1u7ycfckhgYGDx+/Dgw2N/3i7dlh87DhoxixrQm2E8pKyvzD/iMMc7JycrJyQqP/LlnxyFm8MbHx6eyulSzjbqS0p+bVWYR52pqdVlZ+cuXL//bgoYKSgWHTjIxKf7Akd3dbe0mOExVUhQiUSUg+Dshk8nIygrLy9fRhfM5y+HTp/GpU8AsFvbtG+TksD/b/mm2dy9++RJKSpCaGixfjiZMAABQVUUjRwodD1qwANq0gYcPAWMYMwax5XNmZWVdunSJ6XLHYDC+f/9+9uxZjmcoljCRQzWuqqoqJSWVlpYGAGVlZbNmzfLw8JCVlTU2NlZTU6uoqAgJCSkqKjpz5gxH7gQASElJzZ8/X6jBT5cuXby9vffv319WVjZ58mQHBweIi8Pnzv0RMZDJwD8TY9OmTTY2Nhs2bHB0dHRycmKqCpSVlUeMGDFgwIDp06fPnTuXVeastLT0yZMnmzdv1tXVFTwqAOjYseOzZ8+Yrz99+rRs2bL4+HhJScnOnTs/f/6cI7WVSqWyv2UwGAsXLjx27FhcXBzzgm5sbPzx48ctW7YUFxd369bNxcWlqqpq9OjRobWFOxctWqSmpmZnZ1daWvLF/5O4uPj0KXP69OovdJzNAZVauXHrSubr9haiVinlR1VVJQBIStZjeoGgaSEEDTVoaWnt27fPzMzs3LlzsbGxNAGJWcIQExMzMDBYuHDhwoULVf8mI0cCAgICAgICAgKC/wDx8fG/2QpDIISEVtpip6LWN4FH7QZhgSVRraTFxdGtW7BnD3h747Q0qK4GCQmkrw/Dh6P16zn3IiYGtrbI1lZAf0q1z21FTV8lTxi84nmeuRBaIS6z61HFit621priVjWT1zg6mkeFiFrGBL9aO3tvmbRcdAV8K4GuPJQbvFBQQLNmAX9XzDqDHTYMhg2DRuQBF9c+CMqJAfATNNBozKiq8C8Mf6SkpE6cOLFmzZorV64sWLAgNTW1Y8eOxsbGGhoaMjIy4eHhKioqoaGh8fHxq1ev3rBhQ2Mssvv163f37t1p06Z9+/aNO7UIWVpiOTkoL+e7vbIyateuwXsXFRkZtHAhLFwITZvGLSYWpKbWLS+PXcHA5M8SAwMfgFu3brHCXUUMhhKJxGwDAFfT0kLmzh1uZ+fn57dw4cKoqChWyZuAgIBPnz6tWLFi48aNaNEi/OEDZGfzHomkJIweXWfJjx8CBEAAgFNSUGQktG/PuQIhdOkSLF6Mg4NrJpSZyMmBmhouLMTr15MmTIBGOzi2DJ8/f+Yu31sHhNDKlbByJUpJgeJiUFeHNm2aYMfFxXDhAqeagQnG+OtXuHcPTZsmtBtxcfFhw4bFxsbSebryAPTs2ZPv1JC6OlJWxgKqz4iLA7ufMEJoxQpYsQJlZUFhIairQ2UlUKlQXS2in0RD0NEhnTrVXJ1zUFCA/fwgNxe1bw82No01aBFKSQlj61YIDYXcXKBSn6iqhpuYZNvbg6mpoqKirq6ulpZWVVXVrFmzbt++/ZeHaV+8eLF48eKMjAzWEgaDERMTs3fv3qysrKNHjzas24iIiMmTJ4eHh7OWJCcnf//+/f379y9fvuQWeRw9evThw4daWlo9e/bMyckBAFVVVTMzswMHDvTp09i0yPoiIyPDlAw2uIcPHz4sWLCA3Z+8rKwsISEhIiLi8ePHlpaNjYu0LkXFhVeun2MwGNGxkZlZGXNmLUQIkUhic2cv6tOrf2TU74TEuN8RP4uLi74G+A7sPxQAiouLQYwGAGSJPyccFVUlAMjKymUwGILr7/wHuPfgBvNF/75Dxo0e/977zdv3L6urqQFBfj/Cvll1sgkM+SJGEjt97LKYmPjXwC9iJLFutv8h+RfBfxF1dXVnZ2do3x4GD4ZXr5iPcqhdO7RlC+8Nnj37c/NZXg4vXwKXoAE/f45v32Y2w8XFcOgQsrMDYfYG7KDRozlvmwEAIDQ0lP1Kp0YiTUpNna2rezA5+TuVCgCKiooza+273NzcQkNDmZYMUlJSQ4YMKSgo8PX1vXnzpqura2xsrLu7+9KlSyVryyAaGhoOHTr08ePHfn5+7DuVlJQ8dOiQs7MzAFRXV8fGxhoaGvJz62nbtu3Fixf/vDcxQTNn4jt3ICcH5ORQr15owQIBBz548OBv3749evRo8+bNRUVFcnJyAwcOPH/+PNO4PbvuU0Z2dnZERIQoggYWDAZj5cqVERERAFBVVeXr67ts2bLbt2+zt+nQoQP7ZIuhoeG6detOnjx59uzZI0eOsA7z7t27rDZv375l3yQ7O/vIkSN2dnZhv35gjC3MO7SWmgEAbty+TKmkAMC82YsbL0SoolIBQFJw6UyC5oQQNPxBUVFxwYIFtra2165de/jwYaGw9CyeyMnJ2dvbz5s3z9bWVq6uTywBAQEBAQEBAQEBQeNhpRcwsbW1rVeeXHltyEmWW5ygoQEREQK2xTo6ooZaxcXRrl2wdSsKDcVpacjQEDp1anBsRq52uzLe8bIWhUKH7fEYAJCSuvO9D5dn9tVSkJk/fz4AgMDqCdJUin3Iy1t9JgPAvWzcVeGv8/GmMCCuNlveQAqAS9CA37yBy5dxejpQqSApifT00MqVjQkbGxoa7t69e/fu3fn5+T9//kxOTs7JySktLWUWTJ02bVqPHj2aZMZkwIABCxcudHJyYpaPrUOnTsjAAPP/5iMDAzAwaPwYWgI6Hd+7Bx8+4LIyJCEBHTuiJUugSxd49469FdOkAWr1CvDmDQCw1AyXU1OD6PR8BkO2Vs2zSEfHd8+epKQkR0fH+Ph4jn1mZGQcPHhQXV193rx5aPRofOsWVFVxDw3Z2DALB7DA0dFAoQjyACgvx/HxiFvQAAAyMujGDXj/Hu7excXFiELBKSlQVgZJSZCUBAAMT0/UqRM6fRrU1AR8YK1Obm7ur1+/evfuLVLr2qo3TQK+dg0LqKNMocCTJyCCoAEADh069PPnTx8fHwaXI4iNjc2lS5f4bkkigY0N8CrTwwSZmPB2X5CVZRw+jL59w4WFQKOBsjIyM0M7djTtR9SiFBbi9evxz5+QmQkAWFIS6evD+PHI2bm59piVhWfNAnZrjaysDllZHfLz0caNiE0oGRUVVXON+1spLy/fsGEDe4yHRVlZ2c2bN8ePH98APQGFQpk6dSq7moEJnU4PDAycOHHix48f2ZefOHHiwIED4uLirJrlAJCfn//169dp06YdOXJkSn1dVVqV4uLiZcuW8ay2HhMTM3PmzKCgIKEFOP5m8vPzWKcs/4DPYmKk6VPmMNWTJsZmJsZmGOOtO9fl5mZ//uI9oN8QhJCEhISCigIAlJf98RaqrqYBADPY9t+O8fwOD/sa+AUALDt0nj5lNkLIfszEPr36P3pyN+R7YFVVZWDwFwCg0+nePu9lZGSv3jgPABKSEladurby0AkI+GBtbb1+/foBAwYAAOnECfz0KXz8CAYGaMmSOgX7qqvxzp3w4weIiUHdaw2mUBCVChwnQ0/POorb9HTs5YUWLABfX3z5MqbRUK9eaPFiUXywOGjXrp26ujozrt9OXNxDTc2ksBAABmtrnyORHisqzp49m6VjMzMz+/Tp0/r16798+SIhIVFUVDRz5kxnZ+fZs2cbGxu/efNm4MCB7J1TqdSoqKjw8HCWRJVEIunp6S1ZsoSpZjh37py7u3tubq6ysvKMGTP27NkjypjR2rVoyhQcHIzMzKBDB461DAZj8+bN7969q66u7tSp0/nz5+Xk5M6dO8d84sjPz79x44a8vPzx48cBwKDuE5mOjk7nzp3r9QEmJiYyq8CziI6O5mhz4cKFgoKC379/0+n0tm3b3rhxo02bNqNHj378+DFL0MCCSqVGRkYmJydz6HqpVCrG+NmLhwDQtUu3eg2yXuQX5D3xuD92zERNdU2eDZhXOikpqZ49RHvcEEh1NRUAUCOyGggaCSFoqIOMjEzPnj319PRGjx796tWrN2/eJCQkiLitrq7ukCFDRo4caWNjY2ho2JzDJCAgICAgICAgIPj/5cWLF+xvWQUaRYQlaJDjfhiaMgWCgvg6wGtokJyc6rUvkJCAbt1Qt8Y+w7PqIFRxBstammIaOIbjBAoAgDIZdnTTW/zq1cCBA7W1tUeMGIHs7LCWFjMcxZMpMV+YgobnOXDAhFfVj1bFpxAoDAAAcxlQJgMApKen9+/fn7kWu7jgJ0/YvVhxcjKOiEBz5qDVqxu5a1VVVeZkYvOxdetWW1vb+/fvc4aUEIIlS2DbNt6p6mpqaM2aZh1Yk5GYiJ2dcUQEs9QLBgAfH/DyAmfnoMDAbiUl7CYNzBfd6yb616wlky3J5AQabZquLgCUlpY+e/ZMTExsxYoV3GoGJgUFBe7u7jNnzpTYsQNoNOzlVac+rqwssrVF585xztuqqQGJBBzu1eyIiYFAl3s0eDAMHoySkvDMmZz/vrIy7O8P06ejx49BXl5AJ63LkydPRowYIS3dGpVof/0S0iAnR8SeyGTy69evly5d+u7du9TUVKaBh46OTs+ePa9cuRISErJv377IyEgGg9GnTx9bW9tevXp169aNGThE27ZBaChvRZGqKjg7cwYJACArC8+eDZGRf746xcU4KQmiotDBg3UcHf4V8vLw1KmYfUq9qgrHxsKJEzgxkcQ1e94k4KVLMc9CIdnZ+PBh1K0bU8i1dOlSc3PzYc1W1KNJOHXqFHdAgkV+fr6bm1sDBA179uzhVjOwCAoKevr0qYODAwBgjLdt2/bgwQM5OTme58n09PQtW7YMGDCgYbWTWoXt27cL+FR///598uTJtWvXtuSQmor0jFRfv09StYmq4uLiNBrN1+9TWnrqkkUrlZVqrjsIod52/Z4+e5Cekfr0+YPx46YYGBiQJKgAkJ9XwOqNQqkEAHl5WQBokrLLfydUKvXWvWsAEBocHRocfevaA/a1t27fuHH7Uk5uTfJ0Zma6vIIi8zVJRHc3AoLW4MWLF+yJAcjBARwcuJvh1avxixc1ddzq3s0iLS3uGxXMcV+HEKiq4tev8aZNkJ8PADggAMfHkw4fru+ADQwMxowZc+/evbKyMnclJZPabAFlGm1L27ZbP3zgMKxSU1OLiopiCv6SkpIiIyP9/f2rqqosLS253e/at28fHBzMHpjHGO/Zs2fWrFkAEBUVtWfPHmZXRUVFp0+f7tmz50gRKmgAAOjqIj4+Clu3bj127BizysPv379LS0uvX7/OXsiMTqezHCOOHj368+fPsLAwjLGamtrcuXM1NXlH8ZkwGIyNGze+e/eOSqVaWlpevHhRTU1NRkYmPz+f1YbbakJBQeHt27e5ubmVlZV6enrMhVZWVk+fPqXRaOyf25MnT7Zu3ZqWliYnJycnJ1da+5hsYKhnZKaz121bUXERiSRm25VvlY3G8/Dx3W8/AlPTU3ZvO8CzQVZOFjAfDJuClJQkAEhPT22i/gjqDSFo4IGurq6urm7nzp3HjBkTHh4eERERFRWVlpbG/BmzmklISKipqenq6pqbm7dv375Dhw4dOnT4D9+6ERAQEBAQEBAQELQ6FAqFPfMP6i9oyKjNnZbnmmBEo0fDkyf4/XseIUZJSTRuHLRGHWgAoNcOR6z1FAClNLidBUeTcVZtVU1XE6RMBmULi6dPn44dO/bjx48dOnRAlpaYv6DBThlpSEAOFbKoEFwC3RVbaPAici+r5oMeUZvTznJowBcv4kePeNRlKCjAV66AiQkaM6blBtogJCQkTp065ejoOH78eHLdyT5kbw+pqfjqVeCwvm/TBi1ZAs2stGga8vPx/Pk4NpZjMU5MBDc30qpVcPIksJeZAABp6SBLS6yiAk+eAFfRyWm1047e3t5aWloUCkVAYA8AYmJiXr58aW9vj/buRTNnMs6dQ+npwGCAsjJMnYp4lcVB3btjLS3glVRdg7Y2srISeNgAAHjDBlxbT5dzVWQk3rqVdOKE0E5aC09Pz9mzZ7fOvoVVGsU0GsJYxPRBCQmJS5cuFRYWvnjxIjY2Vl9ff+zYsZqamocOHTpx4sSRI0esra3z8/Pj4+ODgoKWL18eFxfXs2fPgQMH2tvbm12/Dk5OODyc3dsD6evD8uVo3DiuYWG8eDGOjOQx4JQU2LwZPX8OdWsh//3gFSswz8gxhQJeXrhHD/b62U2zx3fvMJs3MicZGdjVFZ075+rqGhYW5uPj07R7b3L8/f2xAGkUQGpqQ2befX19uU1HWJSXl9+6dcvBwQFjvGTJkh8/fowePfrYsWP82ickJGzbtu38+fMNGEmr8P37dwFr6XT6hw8f/kVBQ0pq0qGje9nnt2dMnevr552QGJeYFH/g8O5N63coKdYYbg3oN8T/6+fsnKxXb16oqqi7uLhs27lBRlZa31BXVU05P6+w34Cehm31AKAgv1BXV3f79u2tc1TNz4uXTz+8/sJv7cwZswFgwtQx8fGxAPiznzdr1eMn9/z8fLKzs3Lzs9VU1YuKCzt3tJ7nuLglBk1A0CRUV+PQUGBdDjBGUlKY+cLICB3gEUUmOTszvn5ladyRhQUaPhzPmgWsOHpVFfj6QlkZ1NPgPDAwMD8/38jISExMrB2VCmxlbnBBAUpNhbqxubt37/5iE7AmJiZu2LDB0dFRT0+PuxxYv379OJyH5OTkOtR6Kty5c4fdCamwsPD27duiChr4w1QbsN6GhYVVVFSQ6hoAoNp7URUVFX9//6tXr8bHx0+dOtVWYM1KANi2bduJEyeY/UdGRpaUlLx+/bpv374PHjyorq4GAFVV1aVLl/LcVl1dnf1tmzZtMMZpaWmsRO6ioqJNmzbFxsYCQFlZGZlM1tTUZDAY8vLyg0f0qaCUpaSWAcDcWQsbX+hBAJqamgAoMzM9MytDqw0P206bLj1SU5O7WjWNS4S8Qk3VTIwxqr/FCEHjIQQNfNHX19fX1x8xYkRycnJCQkJmZmZ+fn5paWlVVRUASEhIyMvLKysra2lpGRkZEToGAgICAgICAgICghYgNDS0ii3ko6Oj07Fjx3r1UFhd80KOV8YUOncOVq3Cvr510p01NNC4cUhwlffmhFo7gyTR4u6G5XT4UACeufhFHlTU5qsggG1GaFptcnv37t0PHz48YcKEkJAQucOHYdIkzMtBHXXoIO66f0QaXM8EAPAuxN0V/6JZgIJqeFmbVD+1Tc3AagQNNBrcu8dDzcCkqAjOnYO/XtAAAH369NHV1X3x4sX48eM5VqHly9GgQfjwYUhJgYoKkJUFQ0O0YQOYmrbKUOsL3raNW81QQ24uvns3+MMH20GDAKB7mzZBsrKgqQkTJ6KePfG4cdyBbZZzQ5CNDdLSAoCEhAT2ZCZuqqurfX197e3tAQAsLEj8o3p/UFJCnTph/oIGZG1dx++XJ8nJvLPMWfz4AVVV8FfagGOM/fz8Ll++3Dp7rztRyw1SVKyvGbKysjJLn1FWVrZo0aKgoKDAwEBm+qOJiUn37t2ZTsiFhYWfP39+9+5dv379unbteuzoUeNfv+DlS1xaisTFoV07tGwZzyI+2MNDQCQeJybCwYNo//56DbuViYzEYWF815aXw61b0OSChmfPgEIR1CI+/tmzZ2fPng0MDJQV+jNsbdiD0w1rwJMinrY9bDBr9W7cuPH3798fPnwYP368YF2FYFnYx48fr1+/XlBQICsrO3LkyGnTpnFo71qYUjZDpoY1aGFu3Lhx9erV9PR0Go2mrKxsZWV14MABtbpVh8rKy85cOM7xfdDW0lm/2uX+o1ufPr/PL8g7fe7o8iVrFRQUAUBaSnrV8o1uh3cVFxfde3hj2+a9psYd8orSSCRS737dU5LSTC1q5sNjo5OcnZ0N/pUCVfWEPWoYFBTEHcRiNnh87wUA2E8akZT0x+85IzMtIzOt9nU6AAR/CyQEDQT/ElQqVFfXWaKnRzp4EBgMsLLi4SMFAKampFOn8JEjUFoKWlpo716QluY0QayogLw8dkHDrVu3njx5oqCgsHXrVlNeDyBv3751dHTMysoCAGlp6b3a2uwSOaSsDLV2AizS0tI4LkwvX7708vIyMjLav3//5MmT2VcNGjRo+/btGhoaOTk5ACAuLt6nTx9ra2vmWm6HIfmmsEDjqNRAp9OlpaUtLCzS0mrOG2JiYn379mU1kJaW5pAgYIx37tz56tWr6upqKyur06dPs0wXONQS4eHhhYWF169fNzEx8fHxkZSUXLp0qYjJIczafL6+vixBg6+vL8uTCSGkqCRnZdX5/PkLlVUVh4/tYy4f2H9Ij+5NUOhBAG/evQTAsrJyDx/fWjh/ubQUp+sbg0EDgKZyg8MMDACdLLsQaobWghA0CMfAwOC/ekNGQEBAQEBAQEBA8G/BYf/bvXv9DAwrGcDUBpAQqPEsfCwhgc6cQd+/M65dg4IChDHo6qLFi6Ft24YOuQkorZ3o4HaVaA5oGL6VwOdC8CnCQcWcdS60JeGIGRpZZ4YcZs2a9eHDhx07dhw5cgTdvQvLl+Pfv6GkpGa1ggLq0gWdPAlycn2V4XomBoBvJfBXcTWj5khtFKBdbfSqRtAQEsIvA54JTklBiYmt+yURkXnz5t25c4db0AAA0L49unKlxUfUFFCpgpKtAXBcHPr9Ozg4mBly6FZeDgkJwZMm4f37OcoKsBehCMzKgtoTjpiYmNB5K7H620pX7t5dEhyszksqgTp0QG5uQnvA3t5QWCioRWYmREdDp071HVsLkJ2dLSEh0VoW9CRHR8abN4I+vS5deC4uKiq6e/duQEAAM1FPXV3dwsKie/fuHTt2lJaWLigo+PXr19u3bx89ejR69GhfX1+e893Kysrjxo0bN26cu7v7qVOn7Hr1unTp0thLl4RPjr58yW7kwAOBv4W/EPz06Z+LBc8GmZmotLRpK6eg0lLB5sO/cnMXLVrk5eWlpaXVhPsVHSqVGhsbS6PRDA0NFRWF2BkJbaBQm1BYL4TqCchk8ps3bx4+fPjt2zc5OblyfrK/Wvg1yM3NnTx5ckhISFltzfXHjx+7u7ufP3++vrd5TYjQ4IeUVDOmnNYLGo02efLkN2/eVNTGCxMTE79///7ly5dLly6xqo1gjK9cP5efnwsAKqpqBfk1Kk51NQ1xcfEZU+dgzPDx/ZiUnOCyc93UybPsevSl0WgFhflTJ826eOUMjUbzfOlxwO3ghs2rC4tz1TVU1TVq8purqdVrVq9dtsy5xQ+9JWCpGaxsLbZv2cfzZiA4OJjV0uPhq5Onj/4K/1lWXlpYkC8uLp6alsLemEarPnh074bVLs0/dgICEYiNxVu2QGYmyMnB1KlozhzOBrKyyMCgjgC3XTuwseHRVVQUdneH8nLo3BmtWYPu36+z1tCQvdoX0tQEfX3W2xUrVly9epV5FfD29n78+LEN1y5cXV2zao3WKBTKm4qKUgMDeWbgX1UVpk8HrsvW1KlTz58/n8lmH8h0HoqPj9+xY4e9vb0EmyCjW7duysrKAwcOBICioqJu3bptY8tnmD179tmzZyNqa4QZGBhs2rSJx4dQl6ysrPLycmNjY34NbGxsmCUkmG9NTExUVFTu378/d+7cyMhIcXHxfv36HeBlg8Fi165dBw8eZCrVwsLCCgsLPTw82A+WBZ1Op9FoYmJiO3fuFDpyDqysrPT09B4/fswswAEAGhoaUlJSzOtO/4F2xmaGGOO7D24w3Q379x3cs3vvtoZ8D7xJSElNYh5jeXn5r/Cfb9562o/llMC+ee8FAGE/v0+dNKvxeywsKgQAZWVBNQEJmhVC0EBAQEBAQEBAQEBA8M/AkSRdX+VxXm2KQhsJEBQ3srYm1WZj/A2U1SaQyzXnA1wlA97mw7Nc/C4finl5sXeUg7naaLoWSPMyijh48GD79u03bNigqamJ7t9HYWH4yRNcVITU1NDEidCuXU0ntTGpaCGBjxaliAanU2smkpx0a74aZWVldDpdUVER//olJIJYVIQTE9G/IGgYOXLkmjVr/kaTTBoNfv/GmZlIVxfat4d6iQOSkjiLZXBQWYn9/JCdHXvIoSZEwaZgYMEqS4FLS1FJCSgotG3bVk1NTUC+spSUFHMCVHTevHmzevXq/JiYG8rKNhISyrXusnQFBfGuXZkCIOG9CE0RptH4mou0NlVVVZKtaB1haYl69cJeXjxqDAEgU1O0cSP38kePHjk7Ow8cOHDIkCG6uroIoZycnN+/fx84cCA6OppCoSgpKbVr165///5BQUGsJDYBSEhIrFmzpm/fvuPGjSORSKNHjxaygdD/eG1I+F8B1xUV8YBCgYKCphU0CPYsoQHMio8/dPo0dzSlBSgsLFy+fHlQUFBOTk51dbWampqpqenhw4et+BegmTp1qpeXVwVH8isblpaWDRiJtrb2jx8/BDQwMzPbuHHjqVOnVFRUAEColQXPBiUlJUOHDg0NDWVfSKPRwsLCpkyZ8uzZs86dO9d76E2BkZFRQECAgAad/hqh2JIlS54/f86R5gsAMTEx8+fP9/X1ZRZZ/+D95tfvUACw7dpj+LAxe11dMMbtLSzl5Wv0LtMmO1ZXV/sH+FIqKdduXkSI9O7Dq9S0ZISQnp5BSkrStx/BxcVF+/ccunL9XPC3AAAADOamnebMnqumJsTz5h+FTc1gbtejj56uvoDGLN3k8mWrmfcbTKqrqUmpSQhDUIi/t897AIiLi4pPiDU2+jdMsAj+w6DKSrxkyZ+qT4cPg5YWGjaMs9mxY+DsjJOTQUwMmZvzLDMBERGMOXNqykz4+UFUFIdOGu3fD+npODISU6kkQ0O0bRvU3voWFRV5eHiwNG0pKSlbt2598+YNxx7K6t7hlFIoGUeOWHz6BKWlaOJE6NqVe1Dm5uabNm06ceJERkYGnU5ntytIT0+PjIxkv8SIi4v36NEjJibm27dv3F0pKCh4eXk5OztnZWUpKyu7ubkJvs0rLS2dNGlSWFgYU5t48+ZNCwsL7mYnT54sKSkJDg6m0WgmJia3bt0CABUVlWfPnjEYDI7aEzzx8vJi+e5gjL9//15aWspU0/bo0SM0NJR1dTAxMVEX5k/GD4TQhAkTzp07V1JSQiKRfv78qaWlZW1t/eXLFwBg5owgBPGJ0fGJ0QBg1cnaqG2zF+sMDPbHmIEQYipCklITORo8e/GI+eEUFBY0yR7z8nMAQFVFTWhLgmaCEDQQEBAQEBAQEBAQEPwzcBj81jfpMKd2EkODpz3D30pFbXKFTPOUnEithHNp+E4WFFTzWNtRDoargb06shQYXdXQ0Bg3btzdu3dXrVoFANC5M+rcmTtmrl+b0JhF5VrXSlAYsDAC51cDABhKg0NtuniNPQMAT+P3OpDJqJ4lYFsLDQ0NMTGx3Nzc1kqL5wGNhvfvhw8fcHo6VFVhaWmkqwujRqE1a0Q1/KfTecak68A2g8kua+CAJWWoQUwMpKQAQFJSskuXLnFxcfy6Nzc3Hzx4sEijBQAAf3//BQsWMO1kh+fldSKTZ8jIaJNIaQyGn4zMlSNH1IWlXNdgaQlkMqcVMDvKyiBCWL0ZycjAFy8yPU6QpiaaN49Vx0RHR4dCocTExJiZmbXK0NCxY1Bair9+Zf96AFPNcPw4cF1fTp8+fejQIS8vr668Js0bg42NzcOHDydNmhQfHy8k7VuoBISn+fNfDNLWFvLrlZEBrkLXjaV/f3j7FrgCwEzuVVQoy8qyqoe0JGlpaSNGjPjNZrORkpKSkpIyduzYI0eOTOJTesPBwaFLly5+fn481xoZGbmJYPfCzerVq/39/Qv5uJjo6+tPmDDB09OTVUG8W7du79+/F1B1glWJnJ0VK1ZwqBlYJCcnL1myxN/fv95Dbwp27drl4+OTnp7Oc62xsfHWrVtF6efXr18fPnwoLy/v0aNH//79G+DlI5jExEQvLy9uNQOT2NjYdevW3bx5s7i4yOP5QwDQUNecPWOBlJSU256j6Rlp7Sz+iF3ExMTmznaytel58fKpCkrFlevnmMsxximpyQDAYNB/R/zs1bPvovnO9mMn5eblGLU14fb3/m+AMQ4IqvlNWdmad7S0cpy5gPmW4/6BXbvA0jSwQyZLmBqZAYCJsVliUmJScjzGcPTkgdkz5re3sJSTa1K1FgFBfZD4/h2z39wWF8P9+8AlaABtbfTkCcrLAwkJ7rsjJvjwYWAZIdDpOCgIxcWBCVtIW0kJPXmCwsJwcTEyMcGXL8P9+zBgAJo0KTk5meNaw/PSY2RkFBISwjYobdNu3ZCdneBjXLFixbx586KiotauXfv582fWcgUFBV1dXY7GJSUlAm7DDA0NPT09Be+OxdKlS1majLy8PEdHx8DAQO5mUlJS9+/fr6qqevjw4ZUrV8aPH9+xY8fjx4/LyMiIomYAAFrd2nk0Gq2qqoopaHB3d8/KyvLy8qJSqSQSqbi4OD4+XoBdhGCmTZt27NixFStW+Pv7JyUlKSkp9ezZc9asWRERERG/Yk3NjCoqKjEDy8rJAICBfksI/SOjwgGAdeOhqa7Jvjbs53fPVx4AAIAZDFplZWXjrZWSkxMAoI1m69h3EQBAi5dgJSAgICAgICAgICAgaCjFxcXsb+XqGUXOqY36/VuCBsna57Yy3vPVDSetEpZGYqsAfCq1jppBVwpmacHF9ii6F/pii1zaClEzMBk1atTHjx8Ft5Em1RxOFQMqGYLbtgSfCmFgCH5ba/xxwBSREQBAVVXVwYMHmZk0qHdvEJzOoq0NDcp/bRVkZGQaVk+9WaDRsKMjvnIFJyTU2GBQKDg2Fp8+jRctEi5TYKKvL0R0QiYDV4AhODg4aOPGwNzcwKws1h9HG6ShwQoPnzp1ytzcnGf3Ghoa27dvFxevR8bI6tWrWcVxAeBndfXG4uJZhYWbi4s9Y2KWLFkiYj+od28k0KgG6etDK3nmAwB2c2PY2+NLl+DdO3j3Dt+6xZg6FW/YwAwki4uL79q1a9y4cd+/f2+d8UlKohs30LZtqHt3ZGgIenrI0hLNnIk8PKBjR462Xl5ebm5unz59anI1AxM7Oztzc/P3798Lacc1ME60tZtqSC0DmjBB8O8X5eXhsWPxrFnQdIFtNGkS4i+jOV9ZuX7Dhqbal+hgjCdPnvybV9GQ1NTUjRs38guuI4QePHjA08nAwMDg6NGjbXhZ0Qhl0KBBDg4OErwkMkpKSs7OzpGRkYMGDWL5/WzatInfSRIAjIyM9uzZw7GQSqV+/fpVwBgiIiIEu0Q0HyYmJqtWrWKaT3DQpk2bXbt28VzFzvfv3+3s7Pr27bt69WoXF5fRo0d36dLl8uXLTTvOs2fPsrupc8PUi3j7vKuiVgHArOnzmREdFRW1jpZW3Fcuy/adFsxdyvq3KiookskSgGvu2IqLi5gvNNQ1O7Tr+J9UM9BotC/+n7bv3rDCeTUAWNma21h3X7JwBYlEsrW15dYrcCwUIJoEgMULl6Oa+8zKi1dOr96wdM2GpRy28AQELQeNy5RPwL23mho/NQMAp0EULivDbDe6NYiJgbU1atcOz5qFL1/GL17grVsZa9aYm5tzFHji6cJ45syZbt26SUhIkEgkExOTffv2iXjvLScnZ2Njs2PHDtbVUEpKavDgwap15ZL+/v7+/v5jxowRpU+hcFzNU1JSsrgeNFi8evVq1apV3t7egYGBly9ftre3F31H1tbW7MZ7xsbGamo1/gESEhIUCqWyspLBYNBotJ8/f86bN49j8yrBNoRsdOvWrXv37rdv346Nja2urs7NzX316lVbo7bTZ03R1tEEADExseCAUACglFe1jFSrraExCdVMlJgYm9mPqaP7zMvPBQADfUMABIDi4mMav8eYuGgAIIkRUfVWg/joCQgICAgICAgICAj+GTgcILXrGblhOTSoCykM/XdhUjtdHCyoznj9oDDANRF3DcS3s4BWO3NlIAUbDMHfFoX3RKcs0GRNaFMf5Yeenp7gWXUmrBkX0YLVwsmhwrNc2JuIV0bj9bH4XhZQRFB+vMqDQd/wuFAcUevHv9EQhqsCAKSmpvbv3z8/P//69esAAG3aoPbtBXSFOncGGZnGHkaLUFlZmZ+fz3Sf/hvAu3ZhPz8eedLV1fjDB+zuLlIvsrLIRJCpKWrbFg0YwGP5mDFIQJaSuDh7jpqGhsaTJ0+srKw48muZ2c/jx48XaagAAPDt27eoqCgBDUJDQwW4x9eBTIZp0/h+/dTU0OrVog+sacF79uCrV4HjnJCTgx88wEwfF4AlS5Zs3rzZ3t6+ffv2ixcvFh7OZ5GdzVi9Go8ejQcMwCNGYCcniGnQNCWJhObMQY8eIV9fkr8/evUKubpyz9cnJSUtWLDgzp07olSRaDC9evXi6XLMDnJyElTdRkUFLV/exMNqboyNkUCNCKZScWws/vSJ4eSEt29vmp2SyWj/fmB68NQlW0oqCuNhK1Y0zY7qw6NHjwQE7xMTEwWU69bW1v78+fPcuXPbtWunoqKiqKhoaGg4fPjw169fjx07tsFDunTp0rJly/T09NgXmpqa7t69e/369f7+/j169GAtl5OTO3HihL4+D09+bW3tffv2cTsDxcTECAjwAEBxcfHLly8bPP5Gsm7duuPHj3fs2JFVHEdWVrZLly5Xr16dMWOG4G19fHwcHBy+fv3KqlVUWVn569ev9evX79ixowkHmZjI6bDNQVFRUVlZ2c/fPwDAqK2Jhbmg+xkmHS2tZkydo6SkrK2lu2jB8p7de7Pu3f7baakMBsPXz3vL9jXXb13Kyq65eM2fs8RpwXIyWYKlUQiuC3MhPwUDB6oqameOX7Xp2r12AS4tK/kRFiJoGwKCZoNqY1PnpkJBARwcGthXhw7szmpIRwd16cKzYY6Ly/GwsEOlpRl0OlAo8P69VFbW+vXrmX4JJBKpc+fOp06d4t5QVVXVz8/vzZs3Dx482L9//+PHj9esWZOdnQ0ApaWlJ0+e3LZtW0REBL8BDhw48NmzZw4ODsOHD9+7d+/Vq1fZ11Kp1AULFhgYGDg7OzfsA+CAo6qahISEgEyM06dPswprMstGxMfHi7ijU6dOjRs3Tl9fX0dHp3fv3jdv3mRfy2Evl5ycTKFQmK99fHy6detmbm7euXPnixcvCt5LdXX1ggUL4uPj2Q0hqqurE1OiIqPDbHtYVVOrJSUlFJXl79x4UlneVE/5QpjgMBUDAwC6dLZZvXyTtHSdByK7nn0dxk5e6rRaTEwcAFLTkhu5O5YVhJYmjxtIgpaBKDlBQEBAQEBAQEBAQPAPQKPRrly5wizTyKILn4kSfuSxBA3/lENDH2X0Oh8DwOlUPEkTSTdal/46HzbE4GS2LP2+yrBCDw1SAZJoHv88oVAo0tJCcvXK6TXGDFIkaOSBlNDgQTY8ysaBJcCoM22Ct8XDCXM0gk91S+8C2JuIQ9jUITJi4GaKHLUAALy8vObNm7dmzZoNGzaw8l3Q4cMwdSrmNbWE2rVDrq6NOpIW5N27dzY2NpJCXetbBgoFe3vzc32H6ur8W7cW+viUlJfLyckNHTp00aJFZDJvLRLatQvPnAmpqTzWKSjAvHnAc0NJSdi4ETZtgtxcrh4R6t4dLV7Mvqx9+/ZBQUEnT5589+5daWmplJRUhw4dXFxc6luP9t27dyUlgtRJmZmZUVFR1tbWovSGFi2CtDT85AnUNbABdXW0ZAn071+vsTUZcXHYwwN4yjLodPzhA/LxgX79AGD27NkzZ84MDQ318fFxdnaeOXOmi4uL4L7xs2f4wAFITf3zu//9G4eEoPnz0dKlTXoYAAAUCmXChAnbt2/v06dPk3fOjqGhoeBsdQAAeXlYuxZ27oS8PM5VsrJo4kSo52XxbwAdPw5Tp+Jfv4S0Kypi3L9PatOmaf7LNjaky5fxli04Lg6Yv0cyGRka+ltY9EpLq5fhSlPx8OFDwfY5AuI0AKCgoHDlyhU6nZ6YmEilUg0NDWUarbRDCLm7u69bt+706dNxcXEIIRsbm4ULFyoqKlIolNevX7vWvfwNGTLEw8Nj1apVUVFROTk5AKCqqmpmZnbgwAGeP5/KykoqVUgBKo5aYy3MzJkzp06d+uHDh8+fP4uLiw8aNKh3795CbcArKyudnZ1TUlK4VxUWFp47d27s2LEier0wGIyLFy96eHjk5+eTyWQtLa1169ax60iEflfFxMQkJSWZugpdHR5yE5706zOoX59BzNemxuaVVZTo6AgL8w6dO4l0YfoXiU+IvXnnSnpGzY1EaHA0APj7+5HJdZ4Z2AtMsJZwF6Fg2jZwNwYAcXFyb7v+Id9qzecRdOzAw16FgKAFwDIy6PhxcHHBOTlIRgbGj0cN1cChzZshOhp/+wYUCujpoRUrgFf1tKCgoBn378eVlQHAubKyk8rKI4uKcFTUwoULhw4d+ujRI21tbQcHB36lAcTFxfv377958+bz588zy1I8f/784sWLzs7OzEvk5cuXN2/evJyPuLNbt25Pnjzhuer27duRkZFeXl71NYDkx4QJE37//l1eXg4AYmJi3bt3F9Azh01CRUUFv3pP3EhLSz99+rS8vLyqqorbOojjk5SUlGQ+Bubm5s6fP58lm3BxcbGwsGBdqZ8+ferq6lpYWKipqenu7t6tW7dVq1Zdu3aNo7yRsoqipBRZjCRGZ9CrqqhkCbK4uLiGuqZrMz8aMxiM76HBbQ2NVZRVbbr2oFZWzpw+l9tQSlpKeuTwsTQajURCDAbq22dgU+wcA6A9rltPHr3UFL0R1BtC0EBAQEBAQEBAQEBA8LcTHR09ceJEDufG9u3bt2vXrl795FXXxL/UJBoRt29xprWBA0lQQoOochj9A+8yRr2VGthVRhVsjMXP2aK31gqwpxEdskOn04UWh46utUMwaEQJy4JqOJqCL6dDOZ9QeA4VZvzGl9qj8XXTQT8UwIEkHMgW9pUiwQwtWG+AtCSBRqNt37791q1bT58+teMoyNqmDbp5E1aswOHhUJvXAnJyyMoKnTolyH+18RQXQ04OKCuDGh+BRn1wd3efP39+4/tpEvDXr8DtRsuGZG5uSnj49+pqAPDy8rp48eKVK1d4h/mNjEhubtjFBXPkqqqro9mzEf9UWjR0KGAMBw7g+HhgeT4rKyM7O3TsGHB9n8lk8po1a9asWSPKAfJDaMkPGo1WXc1WA+bnT3zmDM7JQVQqqKjA0KFo+nRgi6ih3buhf3+4cAHS03FlJZKRAUNDtH59K1ZCYZw9Czk5fFeXluJr11C/fsx3JBLJ2tra2tp62rRp7du3X7hwoSATkR8/8N69wJ3VnZODz56FNm1QfdwyhMJgMBwdHTt27Ch6HZAGIy8vL0rsFo0bBzIycOgQjo8HZjCYREKGhjB1Kmr+QTYLCgro4UO8dSuEhEB6Og8H7FpQRQXcvw9z54Iw8ZxIdOiAnj1Dv3/jz5+htBS6dkV9+4bs2NGtKcp25Obmenh4JCQk6OvrOzg4iFL0QbDOCUQL7YuJiZkIdKxpAEx/BY6FN27c6NWrF3cB8i5duvj4+CQnJwcHB9Pp9K5duwoYT9u2bVVVVfmV0gAAcXHxbt26NWbwjUdcXHzYsGHDuIvK8+fcuXMC1Cc5OTm7d+9+9uyZ0H5yc3MdHBxCQkLYY12fPn1ycHC4cOECU3PZr1+/Bw8eCKhZoKWlRSaT1dTUS8tKYmIjGQyGiHXZWSCEFs5dVq9N/i2qq6ufPn/w/uNrZvatqoramFHjVwWvBQCWmoEpWeApUABhCgYO8gvyTp45zHo7ZfxMCYm/Q2ZK8P9Jp07o+XNUWQl8NASiIiGBbt9Gv3/jtDTUvTvwKcqzdu3auNriFEl0+rbi4pGGhsjKCgAMDAzWrl3LY5uMDLx3LxQWQtu2yMWluLr6zp07rHh/fHz8tGnTmD4NAJCZmXnixImFCxfyk0Tw48uXLxoaGiNHjqzXVgJYv349mUx+9OgRjUaztbXdunWrgMa2trb+/v4suYCRkVFHrhJjDx8+vHfvnpyc3ObNm5lVEdmRlZWVlZXl7nncuHFxcXFM4zcJCYkhQ4YwLwF37txhN4HIyck5d+4cU9AQFhbm7OyckZEBAHFxcTNmzPD39/fz8+NQM6hrqA4bOQAADPQNE5Li5eRlAcDctP2923ua1c8MAAKC/K7eON/J0mrq5NnBIQEA4H7CbedW3iqKjMy06upqbS0dWRken0+92HdgB9OvSFlJYK1DguaEEDQQEBAQEBAQEBAQEPzV5ObmDhw4kPlQzU4DYooFtSFClZYpOVFcjA8dgvBwXF6OJCWxgQFp7VoQ4BbOB1Uy7DVGK6IxAISUwKgfWFoMluvBRE1kLnL6ZTWGC2mwPxGX1c5FqJBhpxGapdUoVwZ2zMzMfv/+TaVSeZbcZhJUG6/p2KDCmgwM1zNhZzwuYgt4iSPooQjdFEFPEhXS4FI6zqgCOganSFzFQFPbAB3Dqzw4noLZa3ZIkWC+DqzSRxoSAADR0dGzZs3S0ND49u0b74R7PT309Cny88PPn0NhIaiooKlTwcqqIYchGvj1azh/HqenQ2kpyMggTU2wt0cLF7IbutaLZ8+eZWdnT5s2rWnH2XASE/naMwAAgCxCBuLiTEEDnU4PCwubNGnSmzdveIfH+vZFz5/DwYMQHk56/hwAGE5OaPVq4F/TnQkaNgz69YNHj8DfH6qqQEsLzZwJXBOFTYidnZ2kpKSAmrUaGho1x4gx3rIFv3wJBQXAqtLi5wePH6NLl4Ct9C8aOBAGDgQAVF4OvCY0WxiUlibEbZaX3KFNmzYTJky4fv36hg0b+G2H9+3joWZgUlQE587BuHHcSpQGs27duuzs7Ddv3jRVhwIgkUgiVlJHQ4bAgAHw6RN8/gxVVWBjg0aO/Bv+7w1HVpZ07BhQKBAczFixAmqNl7nBycnw9i0aN67Jdm1pidikP8HBwevWrWtMf5WVlQsXLvTx8Umt9YzZu3dv7969L1++LDjvU2j0pb7hmeYDY3z8+PGzZ8/ya2BgYMCzAjoHqqqqJiYmAgQNxsbGI0aMaOAoW49Pnz4J/i0nJSUJ7aS6unrMmDGBgYEcy/Pz82/cuCEtLX3ixAkAmD179okTJyIjI3l2QiaTx40bBwC2Nj0Sk+KzsjM9Xz4dO3qCiAfy/0BmVsa5iycyMtMAgEwmjxphP3TQSH52UI2nqoqyyWUV8zWJRFqyaKVVJ5G8OggImpcmub4gBB07Iq5IPDss5QGTPICyceMUBGj+8vLwlCmYec7084Pw8LitW/PqmlQxXRDYdxEbG8stCBBMQECAUFlhfVm1atWqVauePn26c+fOp0+fKigoODk5rVy5krulm5tbQkJCQEAAhULR1dU9ceIEh53ehg0bLly4UFxcDAAfP368d+9er169RBnD7t27FRUVX7x4wWAwBg8ezHJB4z7LUanUtWvXZmZmZmZmsk+8xMXF3bhxg2VbqKauoqWtKSMr3d7STExMTF1No6t194SkeADo3NHaeUmjNN8ioqerLysrX1BYoKigKCMtW1FZ3tmyS1UVJSgkwMy0naZGna9Tbl4OAHAsbBjMzwAB2r3jUON7I2gYhKCBgICAgICAgICAgOCv5uDBg9xqhlGjRs2dO7e+XbGi4Eot8CTk44O3bWPli2MACA1lBAaiefMakETrqA2VDLQ1DjM9Jih0OJgEB5OwjiR0UwRredRRDnSlQFcSpOsG8kpokFYFvoVwLg0n1DoLIICZWrDbGDWtsENHR6d79+779u3btWsXvzafCmuinD0V6x2V/10Gq2NwEJu/QgdZmKeDHDRAle1AHLXRmB84ohyoDFgciV3ioApDKZsAQpIEs7RgrQHSlgQAwBhfvHhx69atLi4uK1asQILlAr16IdHmjxoJ3rcP37kDrJm1sjKckwMxMRASgs6dg3qmVwIAjUbbsmWLu7t7S1qpf//+fefOncnJyeXl5XJycqampq6urn/kCHp6QCIB/6gPBeO0uoqHhISEpUuXvn37lvcGSkpo/36Amgkn0vnzcP48q9ypIKSk0MyZMHOmaIfVWAYOHGhqasphOcOOmZmZqqoqAODdu/HDh8AhfaBScUgIzJmDnjzhUUrjL4lqC5SqAAC/LPyZM2euWrWKr6AhN5fThKMuODERBQcDmx97Yzh27Njbt299fX1bJpBMpVLrEUUTF0eDB8Pgwc05ohZHWhrU1ECwhQmdDqGh0ISCBjaYhatFrAXAk6qqqiFDhvj5+bGfeTIyMh48eJCUlPTx40eeCZRM+vTpwww58GsgikSgZXj37p2EhES/WpOVxuDq6jpx4kTu2zwAkJWVnTt3rtBSVn8hrArlDW4AAG5ubiEhITxXUanUx48fr1ixwsTEREZGZtu2bStXrszlqp2EEOrVq9f69esBoH+fQZ+/eGdlZXi+8tDV0bfuYsur4/87wiN+nrt0gmmbZNTWZL7jYo2mCHoJYPWGWq8LBGdPXKuvWwYBQdNy/Pjx1NTUgQMHzp8/X8gTkIhUVkJpKfCvxaasXCe1XdHAQEFgoTF86BBmKcAwxmFhZqmpmpqaiWx3g7KysmW1rg8AoKqq2rb++QMGBgbR0dHM13Q63cXFxc/PT1xcfMaMGY0xt0tNTV29enVycjIApKen7927t1OnTgMGDOBoRiaTnz59mpWVlZycTCKROEwoKyoqHj58WFxbWi4tLW3btm0fP34UcQxr167ltr6YMmXK0aNH4+LimG/V1NSCgoIePXoEvCoZUanUnj17/vr1S01dZbT9ENZXJSYqfthS+359B2VmZZBIJIexk0QcUiOhUqnl5aXl5aVfg74MGTz82YvHEZE/X7/zZDAYxkamm9btYG9cVlYKAAoKPAqg1AsGg55fkAcA27dyelYRtCTEVZOAgICAgICAgICA4K/Gw8ODY8m0adMePHjQgElAVlRbsblDunFxjE2beATesrLwmTP40aMGdOmkC0Hd0SAVYJ9tSq+CpzmwLR7bh2GbQNzmM9b0wQa+WPUTVvTGit5Yzxf3DMIbYv+oGSxk4WUXdMqiidUMTC5cuODh4WFvb8/KTGWnkgE+tfVAB/E2IuVNIQ1m/sb9Qv6oGYyl4ZYl8uuGFujUUTMAgBoZnnRGFrUxo7zqP/93KRI46UJoD3TErEbNkJ2dPXbs2MuXL/v5+a1cubJp5vIaDfbwwHfvAneeUFUVfv8eM2P29eT8+fO6urrDhw9vgvGJxp49e0aOHPnixYufP3/Gx8eHhYU9evRowIABFy5cYDZAdnbAZVfOTgqN9oOrvHp4eHgWvwR9LkRSMwgE1SJgbX37FBcXX7lyJceULgs9Pb1Dhw4BAKSmYk9PTjVDLfjXL3zyZH133XIoKTWsQZ8+fTIyMnjWngcAiIsTkLsPAFBZiX/8AAAqlfr69euLFy++e/dOlNghNy9evDhy5MjLly/r/KcqK/HRo3j6dMa4cXjSJLx5M3AFERtMcXGxIq+C04IoK8OHD+OZMxkTJ+LZs/H588BerKTBcP3uWg5JSeEGG82m2vn9+7eamhpvkx7RWLFihb+/P88zT1BQkJOTk4Btly5dym0izUJNTW3Lli0NHljTcvbsWWdn5ybpqmfPnrt37+YuXaGkpOTo6Lhx48Ym2UsLIy8vxIRKaAMAeP36NZ2/MiwjI+P48ePM19OmTTt69KiZmRl7A2Vl5XHjxnl5eTFrgZHJEsucVsvKymGMb965/MX/03PPx2/eeyUlJwg/nv8oP3/9OHXOvbKyEiE0ZtT4jWu3NbeaoaSkpLq65uw6bZIjoWYgaHUOHz589+7d5cuXOzg4NLYvOp2xahVjwADG8OF45EjgI9vdsGGDlpYW87W6uvqSVauEdFtbWoK1F7nMzCVLlmho1JQV7NChw82bN1k1DpSVladPny7YD4knurq6dDqdedadO3fu4cOHfX19vb2916xZc7IR99u3bt1iqhmY5OXlXb58mV9jd3f3yZMn9+/fv3Pnzu7u7qzlqampLDUDE/a3eXl548aNs7Cw6NKly44ddWL5AlBVVb1582bPnj2NjIysra2NjY1Z9940Go397GRoaNi3b191dfXho4YMHTUAIZSdlZuVkWdp0ZVRLT5r1qyI8AjHmQtmTZ8nJ9cgA8b6Y2xkOrDfECND4/y8PD//zwCAMZKTkdPQaNO390COxrW3ZI19xg8MDigtLdFqo6Oro9/IrggaA+HQQEBAQEBAQEBAQEDw90Kj0RIS/ky2kkgkHx+f3r17N6y3itq8R+lmnkLEO3ZAWhrvdUVFcP482NtD/RPljaThSWdUyYA3+fA4G38srGM8wKSSAZV80jtVyLDWADnpArnZovba2trBwcEHDx7s2rXrkSNHZs2axb72fQFU0AEAzGSgrcgpl5HlMPz7nxoTkiRYrQ9rDJAk/3+iliR86IoOJeGbmZBfDQCgKwXT2sACHdSGrRrGo0ePnJ2d58yZ8+TJk+azF24Ily5B3XmrP1RX49ev0Zo1ICNyuREACoWyf/9+T0/PphmeCFy/fv3YsWMFBQUcy9PS0nbs2GFqajpgwACQkwM7O0hL42nSQMPYq7KSO4s/MzOTORPaGLECS4UgeicChAsIIYwxs4EoHTJb7tq168yZMxzWu23btj1w4IC1tTUA4KtX+dZWAAA6HT5/hvpX3mkhJk8GX1+oqOC9VlycWSCDGxKJNGTIkHfv3vHOh5OQADExIfYPkpLv37+fN29e27ZtzczMbt26FRkZefjw4dmzZ4s+/IiIiAULFnh6eurrs81a/vyJ16zBsbHMbywGgIAA/OkTcnZGM2aI3jk/WN9tEcEfPsCePbi2BDIGAB8fePwYubsDWw2FenT45AncvYuzsqC6GsnJgakpcnEBHZ0GdNVwDAyQujoWYPssI4OawhiAJ97e3tx5k6JTWVn58eNHARYLfn5+JSUlCgoKPNdKS0sfO3Zs3rx5aVz3DwoKCvPmzevZs2eDxyYK6enp379/FxMTs7a2bsPfADw/P//Tp083b95sqv3Onz+/d+/emzdvjo2NLS0tlZSU1NfXX7du3bBhw5pqFy3M+PHjPT09BdQVYjAYNBpNsGESh6c6N+x1K2bMmDF27NizZ88GBATQaDR1dfUlS5bY2Niwt2+jqTV7xvyzF46XlZddv3WJtdzGuvvc2U7sxcIYDEZhYb6ionJLWjq1MEnJiecunWT+FxbNc+5iZSN8m0azedsK5guE0MD+Q1pgjwQEgmFesCorK9+9e/fhw4dBgwY1uCvs7g7PnjH9t3BODqxdi7y8uJ92J0yYYGRkdOzYMTqdvnDhQqbTD51O37Jli7e3NwD07dvXzc3tz8mnd2/w9v5j3aSmhoYOXW9mNmTIkFu3buno6CxYsEBeXt7X19fV1bWoqGjGjBkjR45swPjT09N1dXXFxMQoFIqvry+t1kispKTk1q1by5cvF7EfBoPBrgbgNhni98j57NkzVlGJhISEQ4cODR061NLSEgCMjIw0NDQK2bQd7CrA8ePH+/r6Ml9HR0fLy8uLWDmrR48e/v7+zNccNz8YY0NDw+rqaoyxpqbmxIkTy8tLp8ywBwSlpeWFhcVtjfRDfwXOdpwhIyNTVFQkyu6almlTHGm06mWr5jMYjCGDRo4fN0lcnPcHq6KiBgApqUmsh7WGcef+VQDQ1Gxe3RuBUP6z9yUEBAQEBAQEBAQEBP8BaDQae2yATCY3WM0AANTangTEwpuA0lJWhIknOCEB/PwaHJKRIsE4dRinjugYIsohuBjCynBsBaRVQhYVqupGUuTEQJUMHeRguCqaoAlyTVZZni8SEhIuLi729vaTJk368ePH4cOHWdM697NqYr32GqL29jwXnCJxRW34socinLZAJiKE8uXEYJcx2m4EmVVAJoEmm46hsrLy9evX165di46O9vT05Jjxb33S0jA/NQyrwcePaPRo0bu8du2ara1tly5dGjs20WAwGO7u7txqBiZZWVlMH1cAIO3bhxMScEgIh6aBDuBNpW7iperAGN+/f3/KlCmizEkJbYMQYmzYAJGRUFYGEhKgq4tWrWIPBrNPfnGIFXh2zhQ3CB0YAOzYsSM0NHTXrl2JiYmVlZXy8vLt27d3dXX9E9IWVmQd5+f/FY4ivEBDh4KNDf78mffaDh0Qf//e/v37f/78mbegwdwcNDT4ysUAQF7es6pq0axZd+7cYU3OhoeHjx49WkZGZuLEiaIMvqSkZPz48YcOHbK1ZXNlT0/Hy5Zh7n9KWho+dAhUVNCIEaJ0LoC0tLR6XOBCQvCmTZySFwYDR0bCkiXozh3Q06vHvhkM7OyMP3xgaVAwAERH47AwtG1b4w+tHoiLY1tb4H8NRaam0Gwn7U+fPk2a1HDD5JCQEL7mIgAAkJKS8unTp7Fjx/JrMGTIkHv37q1evToyMpJpoE0mk01MTPhV3W4qQkJC1q5dGxMTw/S/0dLSsrCwOHHihCUvZcyHDx/69u3bgPxXAZibmz958gQA6HS6mFCLjr+eqVOnHj9+PCgoiF+D379/9+7d+9mzZ5qamk21U3l5eb7FemqxtrKdOH6ax/OHNLaiPyHfA5WVVCZPrFFlUalU9xOu8QmxcnLyEx2m9erZt6lG+PdApVIvXD5ZXU0lkcSWLFrVydJK6CbBwcG2tra2trbBwcHca5kXC56rWGzesopaXfOxL13UjD9nAoIGUFFR8eXLl8YIGiAggL2aGE5ORtHR0KEDd8MuXbpcv36dfcnKlSsvXLhQXV0NAD9+/CgtLT1//jxzFZo1C4KC8OfPUFgIWlpo5kwwMwMAKysrKysrVg+6urqnT59u8Njfvn378uVLNzc3ACgpKamsW/qqUnAlrFoePnzo5uZWWFiorq7u5ubGvAudNWvWmTNnYmNjmW20tbVXr17Nc/P79++z+y5kZWXdvXt33759AEAmkzdv3rxt27bU1FSEkKWl5alTp5jNkpKSIiMjWVtRKJTnz5/zFTR8/44vXwYaDU2bBv37s69hWVww0dHROX/+/JIlSxISEpg1ofr07wEIyssp8vKyFu1qqgf6+nm/efNGlA+nORAXJ4+3nxIe8WvY4JH81AwAYG7WTk5OPjEp/rnX43GjRXoQ4Obh03uVlZUAaNiQejyAEzQHhKCBgICAgICAgICAgODvRUpKSlJSkpXlVlVV1RBT7lpYccbmLSyQlCTEFJ1KheBgaHSOqRiCjnLQUQ7YTRQpDAAM4qRmtGEQBUtLy69fv44dO3bx4sXnz59HCOVS4XXtpzJJU6TBHU+BnQmYgQEAxBHM1kbuZvXzixRDoCtV85pKpXp5eT18+PDVq1c2NjaTJk26e/eukOLcFRX4+XMcEgIYo65d0bhxzWd1/ofMTE57VQ7odIiOhvoIGs6cOcOa+WoBvn79Gi9Q0xMXF5eamqqnpwcSEujuXbx1K/j7Q3o60OlAIiXSaF4VFWuLinim4auoqLDPYPJUDwg2YGAXIjB698Z37vxZFx6OQ0LQ9OlIWFiIHVGEDjzp3LkzM4bXQP6OCin8QOfPg6Mj/vGjThEEMTHUvj26dEmARU23bt2OHj3Ke52cHGrXToDiJ15be8HOnV5eXuxCpQ4dOjx48GDs2LH9+vUTpZqAk5PTgAEDOBwd8PbtPNQMTPLz4ehRGDKkAb477KSlpXEb7/MD797Nz8ADJyXB1q3oxg3Rd4337MGvX/MoV5GainfvRmZmYGwsem+NhLRjB/75E0dE8FjXpg3atauZvvkYY19f38acKjMzM6kCq3UwGIzU1FSM8cuXL+/cuVNaWionJ2dvbz9x4kSW8q9Xr16BgYGBgYGvXr2qqqrq3r37yJEjJSUlGzwqoTx//tzZ2Zm9UFRmZmZmZubo0aOvXr3KbVnh7+/fGGmpYP4DagYAIJFId+7cGT16dFRUFM8GNBotMDDQ3t7+y5cv/A5ZXV09JiZGwF54FokvLin+ERqcX5Cv1Ua7Z/fe3NejYYNH9es9qKy8VElRqaysbPf+raVlJXEJf3bk8+VDfEIsAJSVlV67eeHlm+c62roWZh3+S44CL7ye5OblAMBEh6n81Az8FAw8l3Bsy1PfUFBWo/JUU1Wz6mwTHvHz5p0rJSXF40ZPGDaUiJARtDLy8vKDBw8W3IZCoaxduzY0NFRaWnr58uX29vZ1VnMYD5DJopvJffz4sbr2DoRGo/n4+PzREyOETp1CCQk4JgZZW4OGyKJ4kUlJSVm4cGH79u1XrVoFAJqamrq6uuzl7czNzYV2EhYWtmrVKmbsPzExcf78+b6+vjo6OqqqqkydYnZ2trKy8pYtWzp16sSzB+5SdNra2qzXjo6OAwYMePDggYaGxsSJE2VqP1uO3A+odd3gBnt5YRcXyMsDAOzvj5YtQ4sXs9YeOXIkLCwsNDQUY6ympjZnzpz9+/ezbDIt2puatzNmMBhFhUWysiK7LDY/wwaPGjZ4lOA2khKS82Y7nTp31POlh5KiSr8+vC3iBPP2nScAtDU0MjEybchACZoOQtBAQEBAQEBAQEBAQPBXY2BgwD6l++vXrwbPpIvXGjPQ+BpCNwUkEggti9tsLr7NXU2DLxjjhw/BywsKCzGZjNTVlZycXr9+PWLECCcnp/Pnz3vkIqZDRg9FMBM2wYUBtsbh07XhFRMZuNMRmdejxgIPPn78eOHCBQcHhxMnTqipqQk/oJs34fJlnJhYYy//8CGcPw+OjmjevEaNQyjy8iAjA2VlgtrUp8T7+/fvMcZ9+7ZckmVQUFB5ebmABnl5eZGRkXrMDHIJCdKhQ1Bejv39IS0NDAxmr1/v//07v21NTEw4KoU3GHqPHjxC1Pn5+No1UFdHc+cK2FaAZkKoQ4Ooioe6yVI8+lFREamf1kJODj14AJcuwdu3kJsLAKCsDH36oBUrgM3bnBtTU9PExER+a5GrK8TFYV4N6Fpas3Nzt23bxm27Ymtr269fvyFDhnz//l1w2fKLFy9GRkYGBATUWUqh4OhoAVvhxET09Sv06SOgDQBATg7j4EEUF4crK5GUFDY1JW3cCLWno5ycHA0RZ+ojI4X4AMXEoJIS4FPagJO8PN5qBiZpaXjvXnT1qkhdNYCCAnzwIERF4YoKJCWFDQ1J69ejW7dg8WL86xdQKDXNSCRkaop27oSuXZtpIL9//1ZVVWWPH9QXY2NjWVlZAWc/CQkJFRWV3r17//jxg1J7aI8fPz548OD169c71GayIoR69OjRo0ePBo9EdAoKCtauXcuuZmCRnJy8dOnS4OBgDjOGnz9/jholJH5AYGxs/Pnz5wkTJvj5+fELL3379u3YsWNr167luXbkyJGBgYHsVgrscKf5YoxPnzv6OyKMXluUp7KSMrD/UO5tpaSkpKSkAOB7aEhpWQkAmJlasNayvplMcnKycnKyfoSG6OvpmxgLj+r9/RQVFX749BYATIzNBg8cLvqGTIkD8FIwgDB7BgCYN3PxpWtnAGDggGEAcOHyqQpKBQA8fnav5QUN/v7+Bw8erKysdHZ2Hl0fgSzBfwwxMTE6nc6U1vXq1Utw4/Hjx79584Z5lxsWFoYQGjdu3J/VEybAz59QWsp8h8zNhd7HMmGW4GFfQqPR6HR6nZI3RkbIyEiU3uoFnU7ftWvXkSNHxMXFnz59ytIOXrx4cc6cOQkJCWQyuWPHjky7CAqFUlFRoaqqyrOrkydPMtUMTBITE69cubJt2zYAsLa29vHxASoVu7rCnTv4+XO0YQOYcsbFt2zZ8vr1a5aGwNLS0tHRkb0BsxgTx1bGxsYmJiYsQyAJCYn+da0X/nDuHLAqGRUVwf374OQECOXk5CgoKKioqPj7+1+7di0hIWHy5Mk2NjaWlh1se3SRk5NRVVdRUlIAgED/73ExiUYmBtLSUgghcTJ5yqRpAj7ev4eOllaOMxdcvXH+/qNbHdp3VFOtx3M0ABQXFwECwDBmhD378jv3r5qatre17t6UYyUQBiFoICAgICAgICAgICD4q+ncuTO7oOH9+/cNFjTI1mbBlQuswN5YjIxAXR2Sk/k2kJFBzZbd2DoUFeGFC3FoKKvEKQbAX79KDx/+4tmzocOHL1u2LHPhSQASAEwRZs+AAdbG4MvpNW97K8Htjkip0Q+vw4cPHz5c1JlrfOYMPn0a2Ou4Y4wTEuDQISguRnzMQpsGExOkqYkFCBrU1VF9LGHPnDmzfPnyxhQNrS9CrchJJBKnN4a0NNLSwjQaUlbevG3bfCennJwc7g3btGmze/fuJhsov0T/0lK4cQOmT4fmzIoWCpo7F794wS8LH8TEoAVFKg1ETAw5OYGTU702kpaWrq6u5ltgXlMTXb4MK1bgqKg/5sYkEjIxOWZuLhMdvWzZMp7dXr9+ffTo0aNHjz569Ci/ZLtv375t3brV19eXGe37Q1JSjSaDH5WV+OtXJFDQgB89wkeOQFoaU/CCAeDbN+znBxs3onHjAIBKpYqYiI+/fq1zduImOxuioqBbN5F6e/xYUBUPABwXh2i05tDh4devYd8+lq4IA8CPH4yAALRsGXr8GN6/xx4eUFaGyGSws0PN/JMMCAjo2bNnY3qwsrIyNDQMDw/n10BfX3/Pnj3s7tAAQKVSv337Nm7cuDdv3hi3oBMGkx07dsTFxfFbGx0d7erqyrS8ZhEZGdmBl4s4AQfq6ura2tr81AwAUF1d7eXlxU/QsH79+hcvXnCKqwAAQFJScvLkyRwODTdvXw77VUcLGBUTMaDfEObVv7q6OuR7YHl5ma6uvqqKWk5uTlCwX1DIVwBQVVEbxRak6dWjz4ePr5mxdnbkZOUFH++/wtsPL6urqQAw0WGa4FsjbpMG5gsOQQNPwwZufQMrDqrdRgcArDrb+Ad8BgBJSSloWZKTk4cMGVJRUQEA79698/f3796dCMj9n3L48OH4+PiRI0eOEFZbKjExMSQkhKXZzc/PP3XqFLugAU2aBBQKPH4MFAoYGyM3NxHtlEgkkpmZGasoAwCYmpryvgNsalxcXNzc3GbOnLl3714DAwPWcisrq5CQkPDwcFlZWRMTEyqVOm3atICAACqVamhoeP36dRMTE6Gd1zn5Y4wdHbGfH9MuEv/6Rbp9m8P7SkdHx9PTc926dXl5ebq6uidOnBCltBNC6O7du3PmzElJSZGQkBg4cCDfB6W69424vDzUz2/R6tXp6emSkpL9+/e/dOnSYjbPBkMjPS3dPwkAvp8CoyPjNDU1aVTIyM+VlZUdN27c6lW8r19/IXY9+kRG/Q4I8nv24tH8OUvqte2TZ/cBg3UX244d/1Rv3LB1ZWFhvrfPB9szxPmzRSEEDQQEBAQEBAQEBAQEfzX9+/d/+PAh6+2LFy927tzZsK4UagUNRbwT3qAmHi/VuLlFaWnUrh3mL2hAxsZgbd2oXfxV0Gh47lwcEsK5vKAAP3woTya/e/fOwcHBb8lo8rpLSFV7KO/Mlj9siv2jZrDXgIvtkEQL206kpuJr13jHC8vK8K1baOzYZjRgFxeHvn2h1hmCG2RpCTo6InaWnZ396dMnjlK1zc3AgQPV1NTyWGlAXOjq6nbu3LnmDcb4xAl4/hynpUFFBZaUHKWj86ZnT/uQkOT0dPat9PT0tm7dOmzYsGYdfM2gEhPh/XskLAtZqBlDo9DTQ2PG4Bs3oLbmDjuoY0e0fHkz7r31YDAYDAZD0Fy2qSl68QLu34ePH6GsDKSloVu38O7dD40YERgYyC9AJSkp+fLly6NHj/br109TU7Nbt26DBw8eM2YMy7Y3MjJy3LhxFy5c4C13EDovL/jL4OeHXV2BS6aDU1Nh716kpQXduikpKRUKLjfDgp+bAvtg6KIK93Dd+DoPSkshO1v0046o/PqFd+wAtozGGjIz8dGjoKGBRoxAwhywm5CQkBBub496QSKRZs6cuXv3bo4cdyaSkpJiYmKRfD7t+Pj4RYsWffjwoTEDaAA/f/4UsBZjzMr7ZEKhUIqKirS0tJp5XP8ReCrz2MnnX6GMTCZ7eno6ODgEBwezV3BXV1efMGGCu7s7R/ugEH8AkJCQWLJo1XPPx4lJ8T9CQ46fPuS8eLWYmPixUwdjYnl898TFxRfOWyYt9UdiqKqq7rJ575t3Xjk5WUkpiRRKBQBoaWq3adNw85K/BwqlwtfPGwDamXcwFtk5nKPMhAAzBp7mDUxY/0RpaRkAmDt70fCho0kkkqZGGxGH0VS8efOGqWYAAAaD4eHhQQga/m+ZPHmyiL5EBQUFrK8NE+4rHZo9G+qW6+IkLQ27uEBWFigooHXrWLLLa9euTZ48mVmjx8zM7Nq1ayIfQcMpKSk5fvy4o6Mjz92Ji4uzHlXWrVv38OFDpvlNRkbGjBkzAgMDOdovWbLEy8uLVajCwMBgHrulX2go/vbtz41iejo+dAidO8fRSbt27by8vOp7IEZGRp8/f6ZQKBISEoLKNmlqQq39AwDQlZXnOjuHhYUx396+fVtXV3fPnj2sBk4Ll966d1lBsUbK1rFT+z69+m/YsMHU1DQ7O1tFRYXMUWTkr8d+7KSQ74FBIV9HDBurrSXqPW1kdPjXwC9kssQE+6nsyykVnLI/gpahtdxICQgICAgICAgICAgIRGL06NHsAaofP378qWqZmIidnPCQIQw7O9y/P541C/z9BXSlUvvcnc8RDKqowDt24OHDGf37M/r3x8OH423bQKBnvmDQvn18jTE1NNDmzcJrUvw74IsXcWgo73XV1fjVK/mcnGvPX2PzbmXzO8PplSGvPT5+/Pjx48eEhATuzMXdCfhcbarwFE240r7F1QwAjGPHIDOT7+qcHMbx4806ALRtG7Kx4RlARWZmiCuMIYCrV69OnDhRXr5FEyuNjY3bt28voEHnzp0VmGb4GOOlS/HJkzgmBpgTQ1VVOCGhU2houLX19EmTrK2tLSwsunbtOnXq1E+fPjnVM9efBY1Ge/jw4axZsyZNmsRaKCYgK51OB26NTi0tZneBtm1DU6YAR2kJSUlka4uuXeMsV/xfAWNMIpGEiEXExdGMGejyZXT/Prp2rXrBghnz5rm5ufEsKs+CTCZv2LAhPT398uXLVlZWN27c0NXVdXR0PHv27Nq1a/v16+fm5sZZE5qJgQHnf4EDSUkQGBDCBw5wqxlqyMrC+/cDQMeOHUP4f+vYQTY2ICsrqIWaGrebMd/ehNoeiIs3UOdXUQHZ2fykFXj3bh5qBib5+XDihBCNSFMTFhbWpUsX4e0EsmnTpvHjx8twFQ6XkpIaOnQoe1iam1+/fqWkpDRyAPWlTHB5I64GycnJ+vr6LWn5808juMCN0Aaqqqo+Pj5nzpwZNWpU9+7d+/TpM3ny5JcvX549e5b7XyAhKQUA7cwtLdt3mj5ljrKSCgCER/z8+OldROQvnmoGJUXltSs3c8f11dU0Zk6bu2bl5knjpwOAnJz8yuUbhB3rv4F/gC/zZzh08EhR2rO0CwKUCixYbXgqHliBRlZNEK022i2vZgAuLaaoQjqC/28sLS0NDQ0BQBKhBbKyB5SUxtdX211RgefMwR8+4PBw/PUrw9kZav2B1NTUPn78GBYWFhoa+unTJ01NzaYePg8OHTpEoVCWiyAODgwMpLPdySQmJiZz5S107dr10KFDVlZW+vr6Xbt2PXfuXE1lPQBgqlc5bgCEXXzri7S0tCA1AwDaswfVGksgff3wyZPj2YqXVVdXf/78mb39mDFjJzhMAVzTp46e1sWLF01NTQFAU1Pzn1MzAICqilqfXgMYDMbdB9dFlKRjjO8/vIkxHj3SXkO9ztdyzcrNYmLiqsrCEjUImhrCoYGAgICAgICAgICA4K9GX1+/Y8eOrCRCjHFAQIC9vT2+fx+7u7PCIRgA4uNxaCiaOBHt2MGzK/Xauu05VLal6el43jwcGcmKneD0dIiIgKAgdPky6Oo2ZNAaGujSJVi+HEdFscdyUNu2sHGj8Drr/xYfPgCfGs8AADk5+NKloq2uknN2kkfOV/K5ceXKFWaAJDExMScnx9zc3NzcHCFkZ2f3HandL5YVs+yF5JXHa8DZdkisNYImKCVF8CQH4lVuvCkhk9Ht27B2LQ4I+BMEVVREHTui48dBTU3gxnW4fv16y+Q5cXD27NlRo0Yl1TrJs2Nubn6uNicJnz6N37/n4UBAp0v//HlryhT04IHgHQmOqzUq6iYsytu89gxMEEL79qGpU/GZMzgnB1GpIC+PNTRAUhKfP4+GDoWuXUV09BVOejrD1RXFxODyciQhAVpaaOFCGDCgaTqvD2JiYgoKCiNGjDAxMVFSUlJXV9fX1+/Zs2ebNnwDPydOnOBMhhPYv42NjY2NzbJly3Jych4+fPjz509NTc2goCBDfvWeZWSQuTnm/8NHRkaCCgnFxWG2rDhucGIiSk11cHDYtGmTs7Oz0CAoWFsjAwMcEcF3PG3b1uNEMWQIPH7M0wikpjc1NeBTNJo3DAa+dAlevMDZ2UCjgawsMjJCmzeDhcWfNnl5ODFRQB84MRGFhkKjFQaiEx0dbcE+woZy69atY8eOXb9+PTU1taSkRF5eXk9Pb8qUKXZ2doMFGk7k5uZ++PBh7ty5jR+D6MgKVsZwNYiLi2v5uhhNSERExNatW+Pi4srKyqSkpAwMDLZs2dK32cr36OvrC24g4LTGBCE0d+5cUb4VXTrbfP7y8efvH/EJscZGpnt2HNzj6pKdk/Xrd6i4eE3kacuGXeUV5SUlxdLS0vLyCiZGZoL77NOrv6FBWyUlZXk5BaED+Cf4/OUjAGhotOnQvpOImzALTwD/WhJQV+7Az79BrvYzLC4uqseImwGOH3V5IwTcBP8/SEpKnjhxwmXFitMFBZ3FxREA/vEDHzyINoiqdsJeXjg6+s/7zEzG6dOko0dZC2RlZUtLS5t22Pw4c+bMvn375syZ07VrV6GNOTzDyGQyZ+E8AACYOXPmzJkzqVRqeXn5ggULVq9eLSEhMWzYMDc3N1LPnlhbG1jOc2Ji0KULYAzZ2aCuDgKFCE2GuTl68QJevoTKSjRypExBAYcogePt7/Cwdx9fAgIA6Nm996ABLeGQ19yMHTU+5FtgVHSEy671yxevEeo8FBUTkZ6RpqKiOnQQpwauraHRuZPXmmugBPwhBA0EBAQEBAQEBAQEBH87vXr1YndFjouLg5AQfOgQZGdzNi0qwnfvgo4OWrCAux9tScRUPqRVYWA+oNPp2MmJR1gIYxwRAU5O6NmzBhYONzVFnp5w/Tp8/ozLy5GkJFhaomXLQOE/Min8B/6VBWpIT2f6MJA09PTmbn1u+yf+Wl5eHhUVFRUV9ejRo8dfQ/0yyzC1UlJOcVT/Phfbt46aAQCASm1sg8YjJYVOn0aZmdjDAxISQFMTjR0LZkJiDxx8+PCBTCa3ipNw+/bt79+/v3DhwvDwcFZWk6SkZKdOnW7fvl0TwsEYnj3jzFhiQadjX19UVgYCK8jyVBWwdAwY48DAwEmTJqXyCkXTBciVpKQQH+FRK6Qmd+yIzp5FGGNXV+zlBV++MI8aX7+OzMyQqytYWjZyD9jTE+/bB2lpzE8TA0BcHA4NRWPHIje3xo6/nvj6+srIyEycOLGysrKwsDAxMfHDhw+Ojo46OjrHjx8fOnQoR3sajebu7v7+/fsG7EtDQ2PZsmWitER79kBcHOal0QEVFXB2FnClwGFhUFwsqPeCAvzz57CRI/ft27d//34XFxdho0GwahVs2gQFBTzWamvzU/Xx7qx/fzAxweHhvFeTSFCvcC+zCJG//5/zZG4uTkrCkZFo/XrEskiJiRFy7Sgvx8HBqKUEDRQKpbKyUkWwD4fIrFq1atWqVQkJCTk5OWpqasxi269evaILqwPSYrEcFu3bt/f19RXQgMO1Ijo6mndNln+B06dPu7q6prMVM4qKigoJCZk/f/6BAweaY4/r169/9erVH1+xusjJyTWhfmX4kFFfA79UV1PfvPNc6rRaUlKqraFxdk5Wbl6Ork7NxS4vL8fWpme9utXTNRDe6B8hMSk+IzMdAPr06l+vSzlTo8AuaxDQjB8a6hoIIYxxemaqDbRmiQdC0EDQMAYNGtRv2DBSbSFIVFiIHz1Cjo4goqEC1x0Lqi1aQaPR5syZ8+XLl6qqKl1d3UuXLv2pTFcXBoOxe/duHx8fMTGx2bNnzxZc4YKN8PDw58+fW1pajho1ytvb29nZ2d7e/vz586Jsa29vHxoayqq40bFjRw0NDX6NJSQkRo4cySogFRUVJSUltXv3brR0KT53DtLTQU4Ode8O+vp40CBcVITk5GDqVLR0qYgH0ijk5NDkycyXpqqqlpaWrBsABQWFGTNmsLfNzskCAFUVtUnjp3e17tYSw2t+5OTkx9tPuX7rYm5uVkFhgVBBQ3BIAAD07tlPUCE8gpaF+E8QEBAQEBAQEBAQEPztcBjmV1ZWYjc3HmoGJuXlcOcOzJ4NEhIca/RqPbNTaot+4hs3+EZxAHBEBFy9ihYubOC4xcXR/Pkwf/7/uzUzQmq1KR+plcDAQKr9RGRlZbt27dq1a1fqgBlrY7A0BgCwU4Jrlki8FT81oQUaWkyVoqWFlixp8NaHDx9es2ZNEw6nXnTr1i0kJOTy5ctv3rypqqqSlZV1cHCYOnXqn+zz2FjMz3CeSXo6/vQJjR7NvUZEdwQGg7Fs2TKeaoabbJFLZu0Jdn0DMjGBHj0E9NwS9gwce1yxAnt5QTVbvZyKChwaihcsIJ0926hE9qgovGcPD/P/0lL85AloaqLVqxveef1xcXFxc3PjmFctLy9/+PDhihUrOnTocPXqVQW232BAQIC2trbgKidNgK4uOnEC1q3DMTF1luvooCVL0NixgrYVOg2KEJDJCKH79+8PGTLk27dv48ePNzAw0NTUNDQ0lORlFoJGjIDsbHzmDEd9HGRgAC4u9dO4iIujbdvwqlXAK+yKrK3R+vWid8bYuBF8fXmUmcjMxIcOoY4da3waxMWFm4twXcSbj+rqaomm3p2RkZERW/EpCwsLVVXVPP4yDhkZGVFSRZuW3bt3v3v3LoGPg4ipqSmHvCYmJoZfnOkv58OHD3v27MnmunXMz88/d+6cgYHB0maIJ7Vr127KlCnnz5/nrjZCIpEGDBgwuTa21HjU1TW7dO4aFPI1JbXGC11HWxcA8gvyjp6skWuUNrXJ+b+Ff4AvAJBIYj27N8QpjV3WwHOVYCQlpbTa6GRkpsXERgtt3KwQggaCBiNWq3ytITMT//6NRBM0oDFj8JUrf+42FRSg9t7JxcXl/v37NBoNALKysubMmRMSEsKzgMKCBQtu375NpVIBICQkpLy8fIkID0ouLi7nz5/Py8sjk8k9evQoKioyNTW9e/euiNf99evXU6lUDw+P6urq9u3bnzt3Dry98ZMnICeHnJ1BR4e9cW5ubjjb3AKVSn379u3u3bvR7Nlo9Gj8/TvS1wdJScakScz7N5ybC+fOoU6dQIDRVzOAEPLw8HBycoqJiZGWlnZwcHj37t2ZM2dkZWXXrl07ZsyY3LwcABg0cNh/Rs3ApEe3XvceXK+iUpkHKJiQ7wEAYNXZpvnHRSAq/526rQQEBAQEBAQEBAQE/z0YDMbbt29v3LjBvlBXSQlzla5kBycl4bplIJmY1la1jqmoXSS4XAKNBt7e9Rrw/yNCrci1tLQlQUsSAKCIBidTgcqoWVNOh9f5MCEMr4rGdAwAYCkH9zoi6dZ9VO3TR5D5J4kkONT9lxAeHv7z589p06a14hjIZPLixYufPn368uXLhw8fTp8+nd1LH2dlgeB0ZAYDBJrSC+Xjx48RfGz5VxQVhVdXQ62agf0FaGigzZtbyABWNPDTp/jt2zpqBhbp6XjLFh7xY9E737uXh5qBCYWCnz5t8kK/Avj27VtKSsqUKVM4lsvKys6ZM+fnz58aGhojR46sZvsoPn78OGjQoJYYXJcuyNMTLV+OevZEnTqhbt1g6lTS06fI0VHwdsjaGgSn/qupoU6dAEBbWzskJGTYsGGvXr1ycXEZM2aMkpJSp06dNmzYkFlXuAAAaM4c0qNHYG+PrKygXTvUtSuaPh09e4aGD6/3ofXqRTpyBJmbA3u1C0VFNGQIunkTRK+UnJEBPj58v42ZmXj//prX5ubAP8ERAEBBAbXgmVZGRoZCoTAYDOFNG0rbtm0FF2swNjbu2bN+2fONR0NDY/fu3VpaWtyrdHV1Dx8+rKioyL4wJibmH3Vo2L59O7eagUlJScmZM2doAu4GG8HRo0ednJw4PmEVFZWJEyc+rE10bioYmAFs7ug9uveWk5MHAOahqatp2Nq0pjFA60Kj0UK+BQBAh/YdFRUUhbbnRzAvRNy2nUUHAEhIjK2gVAht3HxwCBrK/r9lLgT1AnNcuNXUkOjucdraaMMGZGwMiopIXx/Nno1G1tj4f/nyhf0MnJCQEBkZyd1BZWWlt7c3tdb/qbi4+Pr160J3u2vXrgMHDjDVhNXV1V++fPn161dxcbGdnd2VK1dEHPvWrVuDg4NDQ0Pv3Lkjf/48Y/ly7OGBb93CkyZB3dQI7ktJza1FcjIUFqJBg8DMDD9+XEeNWljIYLscpKWlTZgwoXfv3g4ODjyL9zUVKioqDx8+DAsL8/f3f/78+d27d0NCQnx8fObPn+/t7V1SWgIACvINP1v+nYiLiysrqQLA7btXE5PiBbQsLCqkUCgkRNLV0Wup0REIh3BoICAgICAgICAgICD4GwkJCXFycgoPD6+qW9ibRCL1NTCA/HxBG1dXQ2gocBWrNpIGSRJUMSC1EgqqQYUMUFIiZBwt7v/87zFoEHz/zlcXoq7OLP8xow0cTgYA2B6P9yaCGhmqGFBQDeyJPl3k4VFnpNjaz6lo/nx49gz/+sV7rYVFY1wTWowLFy4sXLiQZ273XwJSV8cyMiAgNRAh0NeHRlR5GDJkCL9VhQxGJ17BLWRkBBs3CvDYxxgjhJjG0Q0bVUO4fRsq+MY/cHQ0vHrF08pCOBUVOF7QdB4kJ+OXL1HTpREL5vDhwytWrODn7CohIXHmzJlRo0YdO3Zsfa1twOvXr3fv3t0ywwNpafZy0aJ+L/X0kIkJDgritx4ZGwOzDguAtLT04sWLFy9ezHxbXV0dGhp69+5dOzu78PBwGRmZOlvq65NOnqzHSATQty96+RIePcJ+fohCAXV1NGMGdBK1zDwTfO8eX/MkZoPERESjgbg4KCoic3MBHi3IxKTGy6FFEBcXV1RUzMvLE+Aj3XhcXFzmzZuXm5vLvUpRUXH58uXskq8WY8aMGTo6Ohs3boyJiSkqKgIAFRUVc3Nzd3f3Hlyakri4OGYFjX+L9PT0eIEnuri4uE+fPg3mum9sPAihY8eOLVmy5PDhwykpKRhjdXX1ZcuW2dnZNe2OMMbJyYkAoK5W8x1WUlTesWV/6M9vOTnZKiqqvez6SUvxqPv+f0JE5K+y8jIA6NmtV2uNoXMn6w/eb2g0WmhYiF2P+pTyaVIIhwaCBkPatg3//l1z3ygjA0OGgF49Yr1owgSwt0cpKaCtDWxPKBxOCRISEn++pRhDWBhOSUE9ehRjzOF2Q6ktWsGisrJy165d4eHhFhYWu3btCggIOHLkCLvIgHn3np2dnZ2dvWnTJkNDw4EDB4p+CFBRgZ8+ZdURw6mpsH8/un2btV5LS8vY2JhVaUhMTGxY167YwQEnJACdjgwM0Jkz3F6ASKrGRrK4uHjo0KEsPUdkZKS/v39T1cPiB1OrwXqbm5vr7u7esYspAGioi1ZP5J9i9YpNW3euo9GqDx/dN6DfkEEDhykr8fiEs7LSAcBQv20rVBsk4E9rTxQREBAQEBAQEBAQEBDUpaKiYv369WfPnuUZL7S3tzcyNmaQybyTlVnUna1jIo6goxyElAAG8C+G0WogPPFU9MzUloFKxR8/QlAQkEhgZ4f69hVuZt7MoEWL4O1b/O0bj3VkMho+HExMAGCNAfpYiL+XAABQGZBRR6YCJARztGG/MZL+G7LixcXRmTMwfz6ntzwAMjVFp061pBF6w2AwGNeuXQsJCWntgXCRmclwc0Oxsbi8HAn9GLW1Ub9+UKshgPoXepgzZ47g5C11VdXfu3erf/uGKyoQmQydOyMnJ5CTE9xtS2sa6HTMlZ1fh+pq/PZtAwUN6elCdF0MBoSFQYsIGtLS0t69e3fu3DkBbRBCx48ft7OzGzVqVPv27b28vDIyMvr168e7dVERJCSAjAwYGbXuzxbt3o3nz4f0dB7rdHXRvn38NiSTyba2tra2tl5eXsnJye3atWvGUUpIoOnT0fTpDe4AC00lLCuD3FzQ0gIAtG8fTJvG22+pTRu0bVuDh8FOdnb2mTNnmE4t7du3X7JkSZta7QgHRkZGCQkJzSpoGD169KZNmw4dOpRVt7qHmprawoULFza4vlWj6d+/f2BgYGRkpJ+fn7i4uJ2dnRmvpFuMcU5ODk87h7+cmJgYnjoSFlVVVSEhIc0haGBibm5+8eLFZuqcSfC3AKaBdkdLK9ZCJSXl/n2b66D+LcJ+/QAAMlmiUyfr1hqDuamFvLxCaWmJf4AvIWgg+CfR1EQeHnDiBGRlwZAhyMGBfWVQUNDBgwerqqpGjRrF0mVyIiYGbdtyLJs2bVpISEhpbRaBpaVlW2ab6mo8Zw4ODgYKBWtrazg56erqsl9AOS5V1dXVAwcODAgIwBh7enr6+Pi0bdu2lH9yQm5u7tmzZ+snaEhLY6kZaigs9Pf3//Xr1+DBg5k+TPfu3Zs9e3ZiYqK4uHjv3r13lpfj2icy/PMnrFuHLl2C27f/6Im1tZGTE/Pl6dOn2d0poqOjhw8f/unTJ049K3/S09MvX75MIpHmzZunra0NAImJiRs2bMjPzzcxMTly5Ig8l5yioKCASqXKysloaKoBgLS0lJKaTG5eThtNLQN9zn/WfwAVFdXN63c8fnovIur3m/deHz696dWz3+gR9kpKyuzN8vJzAUBbR5dPNwStAyFoEIHCQsjKwoWFUFoKFErNtKm4OEhLg5wcUlYGTU1QU2vtURIQEBAQEBAQEBD8F0hNTR05cuTv3795rtXV1T19+jSoqICmpiAvenl5xCe+1VcZQkoAAN7n49FqCNcte8kN1tb+ezT5+N49uHgRJybWPJVcvQrGxrB6NRoxojWHJS6Orl6FhQtxaCiw22koK6Nhw9Devcx3smLw0gqdSIWH2Ti2NtVcHEE7WRikAjO1kKmoEzUtgqEhevoU796Nvn/HxcWAMVJUxFZWaPt2UFYWvnlr8/XrVzU1NVNT09YeSB3w8+fY1RVq6+8K0QIgBN26gZJSzbYNkg507NhRcAN5RUWFefPQ0qUN+5m3kKaBNREhYCRcBdpFRUpKuChKuoWSeo8fPz5nzhwOi3tuTE1NT5w40bt3bxUVlfLy8sePH5O5lWffv2NXV5yUBPn5ICkJ6upgZUXauxcUFJpr9ILp0IF06BDevh3Hxf1ZiBAyNUX79oEwx+bi4uLMzEwjI6PmHWSjQTIyQn4PZPIfwZCeHjp7FtauxdHRwKr1gBAyMkLbtoFNE1Qs3rlz5/Xr19kdm69fvz5r1qw9e/ZwN27Xrl1ERAS3J0HTsmbNmkGDBm3bti0+Pr68vFxKSqpt27Zbtmzp06dPs+5XFNq1aydYMZOfny8nJydi0fG/CllZWTKZzOH4xYGcMCnbX84Xv08AoKig2NuufysP5a8kPOInAJibtZOUaDXnKhJJzK5HnzfvvGJio9Iz0nS0WydOxvFVJwQNBPVDSQlt3869+M2bN3PmzGGqDby9vX///n3q1CkRu1y4cCGFQrlz505lZaWFhQVL2IoPHsR+fjV1rDIy8IUL5w8cmLdmTVxcHJlMtrS0PH/+PHs/Fy5cCAwMZN6ZY4xDQkLovGpgdSSTjykpKSOUyWC85PJ4EIKhIVJVxbVSYDrA2J8/fYcOLS8vl5eXl5WVlZeX19fXv3Dhgq6uLplMFhMTw/36sd8a4bQ0JCmJLlyAHTsgNxcUFdG6dVB7g5fGqn9XS3Bw8IABA3x9fZkX3/z8/J8/fxoZGRkYGHCP7u3bt05OTszbnitXrly6dMnCwmLIkCFMjyJvb++fP39++fKFwwitV69e7Tu069zVQlLyz/VdXk5h4bxlrWIc1QLo6xmuXrEpJTXp9Tuvb98DfXw/+Pp59+09YMbUuaw2NUU3GlGiiKA5IAQN/CkqgvR0nJAAkZEQFYVTUiA3F4qK/jxlKSqCujro6YGFBbRrh0xMQFtbePlYAgICAgICAgICAgI+pKWl9e3bl1+1yO7du9+/f78mt9LKSoCgAZmbQ/v2PFcNVUXuyRgAPPPgiBmILV/O+PIF+OXtqauTli+v3zE0G/j0aXz2bJ2kECoVR0bC5s1QWtpihvC8UVZGDx/Cgwfg5QUFBVhcHGloICcn6NqVvZW0GGw0hI2GiEKHUjqQECiLg9jfIxjhQEGBdPgwMBgoLw8AQE0N/TtzOh4eHrNmzWrtUdTl1y+8dy8IdhpggRCytkYHDghYDyKoHGbNmnXixImUlBR+DUxNTaVqXV7rBcs0glvT0PTGpHJywuPE6uoN7FxbG6mq4oICvg2kpdGgQQ3svD6UlpbytRWhUCA2FqqqoG1bZj7JtGnTxo4dm5mZqaenx11XBT96hN3c/tQ+qK6GsjJITMSRkejWLdBsJfvcPn2QlxecPQvfv0NFBcjIgI0NWrxYFL3I69eve/fu/TdXkKlh2DB4/Bj4y2uQhkYdp+WOHZGXF1y5An5+uKICSUmBlRVasoSnx1J9YVo9ccTqkpOT3d3dy8vL3d3dOdpbWlr+/Pmz8fsVSufOnZ8/fw4AdDpdTOxvcCUSlZycHM3W+vk0DktLSx0dnYSEBH4NVFVVBZQoahhlZWXHjh0LCgqqrKxUVFScOnXq+PHjm8+5mhl6UVRU/re+VC1DRmZ6fkEeAFi2r18ZnSanX59B7z68YjAYb997zZ3t1CpjIBwaCJoDV1dXlndCeXm5p6fngQMHZEW+mq9YsWLFihWcS8PDgV2RkJHRhUIJDg7+9euXjIyMubk5xxk1NDSUwYrcATAYjDZt2rRp04Y1MCkpqcrKyivKytYSEgDQGaB3Tg7k5eG7dyEuDvr35/Cc4IGEBMyfDydOQE4OYOwmKfk+OZlGpwNAaWlpaWlpVlZWbGzsxIkTAwMDa87GdR80EJkMEhJgZobu3uXufubMmQ8ePMivW1szJCTk8uXLS5YsOXLkyMmTJ1NTU9XU1IYNG3b9+nWOT2Dr1q2siZTExMTNmzd36tSJveJSSEiIh4fHxIkTWUtSU5NLy0uHDO9XXFJYXFRKoVRqqGvOmunYvZvdf75KUWR0OJ1GW7/axeP5g+jYqE+fP0hLy4wfN4W5lqmGERcjAuh/F8T/gxelpZCQgN+/x+/fQ1QU31qwxcVQXIzj4sDbG8TEsIkJGjQIDR4MZmYgLJ+AgICAgICAgICAgICD0tLS0aNHc6sZEEJ9+vRZvXr12LFjWVkCpL17cVQUZrNk/IOODtq/n99euiuAtiRkVEEuFb4UQT9TUzR5Mr56lUd9ehkZNHEimJs34piajsREfO0ap8Ulk/x8OH4cBg1qZXU1QmjKFJgyBUSo5i4tBn9FaQlRIJGgOR3Im4nnz5/fv3+/tUdRB8FqBiQhgel0oNMBIdDWhp49kasrCJMaND4y5Obm1sgeuBEqs+Ax7OJiYNY3MTHhbQFiZAQCCsArKja8TICYGHTvDrGx/NYjU1Po3r2BndeH06dPDxs2jDPhrLAQb96Mf/+GrCyg00FFBRkaos2bwcZGVlbWxMSER0fJyfjQoT9qBjZwVBQsXYoeP26eIxABGRm0dm19N8IYHzt2bPXq1c0xoqYF9esHpqb41y/eq8XFYfhwzoVkMnJyAienpg3z/v79++bNmzwDdRUVFbdv33Z0dOzcuTP7cisrK09PzyYdhRD4BZ5DQ0Pv3r2bmZlpbGzs6OhoaGjYkqMSQEpKir6+fmuPoiHIyMh07dpVgKChffv25k16v/f48eOtW7fGxMSwrgheXl7Hjh178OBBM9Xs6NTRKj0jNSU1ye3wrhFDx5ibtZOV/bc9J5oQpj0DAFh2qPnVN6yOVeNRV9Ow7mIb8i3QP9DXP/DLwH5Dp01uafkpIWggEICvr+/hw4epVGr//v03bNgg+p02R2WHkpKSjIyMxnrFcbhqyckhQ0MymWxtzbtwzMiRI+/evcv6SsvIyMyYMcPR0fHQoUOFhYVt2rSxs7M7ePCgHps/gVxGBh41CmdmAsbw8iW8f49OnxY8KOToiHr1wh4eoKoa/PAhjdeVJSIi4vPnzzU6uaFDcUJCjZUamQx9+jAAXnl5RUREjB49msMYyc7OztnZ+fDhw+w/TAaD8evXr/j4+CNHjmRmZgJATk7Oo0ePunfvvmzZMlaz6urqPKYKv5bc3FyWNoJEQgCITqfHsVmFvXnr+cjjHvO1VhttZ6fphoZthTql/TeooFQ8fnoPY2xj3W3dahefz+/vPbr16s0LbS3dHt16AYCUpBQAUOrr4UHQzBCChrrQ6ZCcjB89wk+fQk4OUKn12DA6Gick4CdP0KhRaOpUMDFp9Vq2BAQEBAQEBAQEBP8KGGNHR8ewsDD2hdLS0osWLdq8eTOPjEAFBXTzJixdin/9AtZzppgYMjNDbm7A3zOZhGCcOpxNAwC4n4X7KSO0aRPIyuL794G9kreBAZo0Ca1c2SRH13gYR45A3ZLb7OCUFDhxAu3a1ZJDImhy/IugkAYjVIHUuMheZGRkZWUlR6yulSksxAJqxDDLT6xcieTlQU8P9eoFIlt/C41G0On0yZMnv379uoJLtHT9+nUrKysRd8Rz1/xMGti5f//+hQsXMjIyqqurFRUVbTiM9BMT8bZtODa2xidGTQ2ZmKDdu6FuqB4xg/p8FCHI1hY6dGjwgaBt2yAsjHcQuk0btHMnNL83CTOV2dvbu87StDTs6IiZUg8mOTk4JwcvXow2bOBnS4NdXSEjg9+O8K9f8P49GvwvFZU/ePBgUlISezrd3wuJhPbtw0uWQHo65yqEkJ0dWrq0ZQbi6uqazUvUwiQnJ8fNze1u3eTILl26hIaGsn7XrUJ6evrMmTNDQ0OLioqYS86ePdu3b9+rV6+KnufafKSmpurq/qvFpM+ePRsREREeHs69qm3bthcuXGjCfb1+/drZ2Tmr7m0bhUL58uXLyJEjP3/+zF3CvPGMGmEfExsVnxCblJxw9uJxcXHxWdPn2fXo2+Q7+hf5+esHAKipqmtqtGFf3gKyBvbzCXNHA/oODvkWCBgunb116cyt6VNmt7CuQkxMTFJSklWBhU6nV1ZWNsytiuA/xuvXr+fMmcO8enp7e0dGRl67dk3EbQ0NDb9//856q6am5uHhYWBgMG7cuAb7S6ENGyAsDDOrMIiJIRsbwbe7Dg4O9vb2z58/Ly0tlZOTGzVq1LRp0wBg0qRJzAYPHjwAgEw6XZ11Z4sQZt00Vlbijx9RaCjwfDqg0fCVK/DjB3TujBYsQOvWAYD6ly88R4Ixrq6tFofWriXJysL798BgQK9e1KVLhw4YEBAQQKVSDx06tGjRor219RmZ7Ny5U0dHZ8WKFZW1flcKCgr29vbPnj3LZHsQoFAo79+/Zxc0kMlkpdpSfUxyc3PbtWv3+vVrg7Y63Xpai4uL5eUWWll3AoDUtOQnHvd/R/wEADk5eTMTixlT5/xflVeQlJA0NjKVlJSy6twVAPr1HSwmLn791qW7D260t7BUUFBUVFAEgKKSIgGd0Gg059XzmV4Oa1dtsjCzbJGx/1/zzxhmtgR0On7xgrF+Pb56FdLS6qFmYFFdDVlZ+M4dxvr1+OHDhvQgMj169EAICa7tFxwc3KFDh927d6empjZ4R5aWlgihmTNnCmhjY2ODEPr7n6537tyJEEIIsSvR/h+4fv26np7emDFjQkNDW3ssBAQEBAQEBAS82bNnz9OnT9mXaGpqfv369dixY3z9jTU10ePH6Nw5sLdHAweiUaOQmxt6+RL4JG2wmKxZM7f4NBfK6QAAaPlykqcn2rQJjRmDxoxBGzeSXrz4e9QMAID4e+bXwB7zI/gH8S2EkT/w9F94a3xj57U9PT1Hjx7dEjG5nz8Z69Yx5s7F8+bhw4ehsJBvy+RkqOueygmViuh0tGABGjZMdDWDKIiJiT1+/Njd3b1Xr16GhoY6OjqsVbNnz27CHXHD1FIsWLDg48ePUVFR8fHx379/rxM2CwnBM2ZgHx/IyIDqaqiuhsxM7OvLmD0b/Pzq9GVqitau5VErgVmb4+TJRg1URgbdusWpIyGRkLk5yd0dbG2F90Cjwa9f+MsX4J8ALZiTJ08OGjSoTpoaxnjZMszzzJadjY8cqSNBY0eAlQUAUCjYw6Nhg2wV8vLyjh8//ujRoyYrYxwbi3fuZCxejJcuxXfuCCgPUYe0NMayZXjoUNyrFx48GDs6As/iIADQpQvp7FnUsSNI/KnEDOrq4OCArl5tAXEMEwGFZphwT5SpqqrKyck1ZgKtkWRmZg4ZMuTTp08sNQMAZGdnP3r0aOjQoazoYysSFxdnbGzc2qNoIKqqqq9fv+7Vq5c0W5EXMpncpUuXR48eWVhYNNWOaDTa5s2bs/iIUENDQ9esWdNU+2JHUkJy7coto4bXxA5pNNqd+zeqqK3/tWl18vNzo2MjAaBL5xpBIccNUgtrmEyMzSU5LOgRauExECYNBDw5ePAgSwtYVVX1/v37QgH39nU5e/Zs165dxcXFAUBdXT0/P3/Dhg3Tpk2zs7PLF/wIIAAjI3TnDhozBvXrh5YtQ1euCN3i1q1bb968OXDgwOvXr+/du8exlukYEcd+f8Ih5Skrwzxvb+h0PH063r8fe3riAwfw5MlMT/f9+/ebmZlxNzczM+vXr19kZOTw4cNtbW1HPX8eu38/evIErV27bceOL1++UKlUAMjNzb106RK3e9DChQsnTJjAdEpQVlaeMmXK0KFDjYyMxOumT3PIFwBgxYrlA4f0mTFngolZWwAoKyt7+vTp+In2vft1l5AgI4Q0NFUfe9zZvnvDHleX3xE/ZaRl5jkuPnrw7JJFK/+v1AwAICYmtnHt9lXOG8jkmu9Db7v+HS2tKirKX755DgAKCkoAEBPLyxC0lipqJb22Ksq5C6ead8QEAEA4NPyhrAxfuYIfPOD7SCw6FAqEhuLcXEhORgsXtqLvq6ura0RExK5du8aOHaunp9dawyBoXSgUiouLS1paWps2bSwtCZkYAQEBAQEBwd/IjRs3du7cyb5ETk7u1atXoqSYo4ED0cCB9dqdtQJ0kIXwcqigw4tcmMpM1lJSQmwpDk1DVRUUFoKyMnAnpjAY+M0b/Po1qqwENTU0fbqQBGuhaum/INRB0Bjyq4EpZLiaDnuMQbwRM9svX75ct25dE42LD1VVeOVK7OcHRUXA9Fd49w57eKD589HcuTzak8kgLi7kayzdZIVauXMunZycnJycqqurKyoquKf/monly5d7eHiwMrS4wRs3Yp7R09RUvGUL8vJiVxigKVOQhQV2dcXJyVBcDGQy0tCA3r3Rpk08zjD1RUUF3buHvnxhPHyIiotBQgJ690ZTp9aJSfOESsW7dsGXLzgjAyorsZIS0tGBWbPQjBmi77ykpOTo0aOfP39mX4hfvcK8cqlryMjAbm7o7FnO5RhjYYEZVNcV+S9nzZo1M2fO7NWrVxP0RaUy1q4FX1+muggDgKcnXLoE69ejESMEbIcfP8aHD0Na2p9fVHQ0Dg1FU6agLVt4bNClC3rxAry94c0bqKgAAwM0fTq0bGa/gN8dEyqv05G5uXlMTEy9qiqkpqa6urrGxcVVVlaqqalNnjx5ypQpDYtNzp07N5JXIS2McUBAwNq1a0+dauW58sjIyDlz5rTuGBqDrq6ur6/vy5cv79y5U1RUJC8vP3LkyOnTp4s3qcPuu3fvoqKiBDTw9/en0+liYmI+Pj4HDhxISUmprKyUl5fv0KGDm5tbgz0wIiMjN23aFBMTQ6FUGBjpmlm0raqqTE1NNjHmEWz7v+LDp7fM+wG7nn2417aYOwJrRyQSCWHeq1oMOTm5goIC1tvy8nLV1q1bR/B3UFZWxv42KytrzJgxp06d4uFnlp2N162D5GSQlobhw9Hq1RoaGv7+/t7e3ikpKfv372cWkWQwGN+/f1++fPmdO3cE7DcuLm7hwoWpqamysrLTp0/fuHHjn3Vt26IzZ+p1FD179uzZsyfPVWZmZiQSKaJDhwklJbikBKmqYl1d+PwZWL9BeXnEq84afvAABwcDM3RNo+Hv3+HmTTR3rqam5ufPnzdt2pSTk1NSUpKbm1tRUaGlpXXq1Kny8vKxY8eysmrj4uK+fv2qqqr669cvBoPB6jk7O/vTp09GRkYce7x169b379+/fv3ar18/ZkBn9OjRXbt2DQwMrP1g2u6qdWek0+k/wkJCf34P/fnNyEQfAGx7WCkoyP3+FR0dHT1izICS0mLLdl3GjhkfHfPb86VHZlaGlJRU394Dhw8dLS+nAAS1TLCf8js87Iu/j8PYSdXVVAAoKeFV8bMWWRk5OVn5svJSACinlFVUVMjIyLTQWP9fIQQNAABQUIDPn8d37wpKKKkv6en4+nUoK0PLlkHzVEcTTEREhIeHBwDMmDGjMS6azUFZWZko7mqDBg16//59gzWqJ0+edHZ2FqXlzp07dzXInvfq1avsz3JycnLNp2mNjIxsmGDc3d09LS1NUlLy+vXrTfuQxo/k5ORZs2b5+voWFhaKOFeYlJR0/fp1T0/P5OTksrIybW3tzp07z5gxY+zYsaKMuTGbl5SU3Lp1y9PTMyIiIicnByGkrq5ua2s7bty4KVOmkMlkUcZPQEBAQEBA0Bg8PT3nz5/PPpeHELp+/XqXLl2ab6eT26Ad8RgA7mThqW2aPikKf/gAZ8/i9HSgUEBKCunowPz5aOTImtW/f+MNGxhRUai6mnnY+NkzZGuLTp7km5suNGe9SZPaa8jOhuRkEBcHCwsgHs6bmbHqoCgOxTSgMKCIBmoNvQ8tLy//9u1bv379mmRUVVVVdDqdc2qGwcDz5mFfX+CYgk9OxkeOAEKIO+JlbAzq6oLyB+TlUd8mdsbmljWQyeQWqwubmpr67NkzwVFV3vYDzFUJCXDsGHJxqbO0c2d07x4qL4eMDJCRAW1taNqczt69Sb1716N9ZSWePh2HhPz5JhQV4aIi2LsXIiNRXQddAbi7u48aNYrzgdfTU4hOi6cTA0JISkpIaOjfMdb+/fv3+/fvm8ZjksHA8+aBry+wTaMDxjg2FrZuBQC+moYfP7CbG4+aRwUF+NYt0Nbm8XsHADExNHgwtF5pD6FzEcrKytwLdXR0MvjXK+HG1dX17Nmz7KYOr1+/Pnv27OPHj9XU1ETvBwCSk5PZzbo5YDAYHz58oNFoLTOrw28MQUFBrS6qaCQIoVGjRo0aNar5dvH69etKgcYnOTk5aWlpx44du3nzJnvicmhoqL+//8GDBxvggHvt2rVt27alpaUBAEJIW0+DuXznrp03r99uxSoqrU5BYb6P7wcAsDBrr6ujD7xqQLQ84uJkqBLNHad5IBwaCHhiamoaHBzMekun0/38/BwcHD59+mRgYPCnHYOBFy7EP37UvE1MBCUlNHeuhITEsGHDAgMDOSxqmOIGflCp1IkTJ7LqTiYlJWlpaTWTiZqsrKyamtrdpKTtYWEoPR309BCNhidNwj9/AoMBcnIwYkS1hcW6lSu/fv0qJiY2fPjw7du3I4Tg+3emJUMNdDoOC2OeSjQ1Na9evcpaU15ezvx99ezZk/3+LTY29uTJkzt37tTQ0GAfkry8fKdOnXiO1tra2prNeFJcXPzt27er16wuKMpRVJIfO9qeqb/EGJ84cygi8jcAIISolfRqWpWsnIy1bSd1DbUvPoGVlRQAmDF9tpqqelvDtr17DUhPTzU0aCsp+c/cD7cYOtp6BgZtk5ISAkO+9rHrz7xeMBh0EkmM3yZHD529ev1CQLAfg0G/fO3M8qXNnFTwfw9RcgKgsBBfv46vX29KNQOTsjJ85w6+dAn41+1rPtavX8+8Lbt58ybiQ0BAQMsP7L9EcxS9E8rgwYP5/UNZsBIco6KimHWYqqqqOnTowK/94CaaZaBQKG5ubpaWlr6+viJuwmAwDh48aGFhsXPnzpCQkNzcXAqFEh8f/+TJkwkTJnTv3v3379/Nt/m1a9dMTEyWLVv26tWr5ORkCoVSUVGRnJz86NGjWbNmWVhYEL8RAgICAgKC5ub169eTJ0+msU8QALi4uIwfP75Z9ztFE8QQAIBvEWQ0tbUB3rMHr1yJAwMhLQ3y8yE9HQcF4fXrMTM2GRmJFy7Ev34h9khncTF+/x5Pn843gNe5s6DIpZgY9OGRdtZwgoPx+PGMESMYkyczJk5kDB6MFy0SUjJAABQKPngQT5qER47E9vaM5cshMbEpR/ufoJgGpXQAAHEEio2IWPn4+HTt2lWucQIXKpXq4uLSrVs3MzOzdu3aderUad68eaxkPnzjBg4M5FQzMCkuxpcvQzFXLouUFOIzW8cEmZhAx46iju/XL9ZLPHs2vnMH6iqi/qxtqcLY3Jw9e7ZekVEe/PzJe7msLJiago5OE6sZ6g9et66OmoFFWRl+/Bg/fixKJ7m5uW5ublu3buXuRMiW/AIwbFVFeCAmBk0k94HoaLx9O16woH61G+rDzZs3FyxY0CTJXvjyZfz1ax01A4vcXDh8mN/4sasrDzUDk9JSuHEDhHkhtApjx46V4O8vIiEhwTOkraCgUFJSIuIujh07duDAAY4SFRQK5fPnzyNHjhQc0ubmxYsXubm5Ahqkp6dHRETUq8+mJSAgQE1NrV72Ff8WOTk5P378SGz0/YnQ4iB0Ov306dOXLl3itmFPTExcs2bNL7ZrnCh8+/aN6czKfGvbw6pDR3MAKC0p83jybP369fXq7T/GvQc3qFQqQmjs6Anwd6gZAIDBoLfWrpkQggYCAFAmkeQuX2aPW50+fdrOzo4juy8pKcnV1bXOlvHxmF1USqHAq1esd23btuUw/OCpIGQRGBgYHR3NeltSUnL37t16HQhvCgrwp0/ApaUwNDQsZlqRtW0L4uIgJYWePEF79qAZM9DJk6QjRxYsWHD69Ong4OCAgABXV9ctTCeq3r3r2KFJSCA+JhDMH9eFCxe+ffvGsSovLw8ADh48aG5uXtuNxMCBA21sbEQ5IEol5e17L0lZhpqGIlmC5PPlQ0lp8Y49Gze5rIqI/K2goDh54oy9Ow+PHzf17cvP3u/9AEDPQHvabAdqNRUhxDrjycnKmZu1I9QM/JCVkQMAP38fjBkiygHnOi4aMmiEjIzMsKHNKJckYPJ/79BQVoafP8dXr/J9Em4k1dX4zh1QUUEzZ0JLJYIAwLt3716+fNmADT09PceMGcO9/Pbt27dv32a+ZhonODs7nz59mr3N48ePuX/kampq3I9kUlJSFy9e5DeGS5cuMc1zmCd3ni1TUlL27NkDAAMHDpw2bRrPfuzs7Pjtgh+7du3S1tYW2iw4OJhZ91RBoY4nj4ODA4VCEXFf6enpzGC5oaFh165dhbbn2Jco0Ol0R0fH+j5FN4yioqJLly4dPXq0vnN269evd3d3Z74mkUjt27eXk5NLSEjIyckBgO/fv/ft2zcwMJBZ46ppN9+0adOBAwdYb5WVlXV1dUtKSpJr88YSEhIGDBjw+vXrpspvIyAgICAgIGAnPT3d3d39+PHjrLqDTKZMmcJRfqI50JKEvsrgXQAMDI+yYUXTzc/jO3fw3bvAbWleUoIfPQJDQ3jxAtdOOnNu++MH7NuHdu/mXoVWrwZvbxwby3NDZGHB2+e/QeD79/GhQ3+mt+h0SE3FqakQF4euXgX2BB1R+PkTr1mDY2L+RD2/fWMEBCBHRySaodr/CV55wMAAANYKQG5EnNrT03OEQPd4oRQWFo4aNSooKIj9t/nr16+AgIA7d+5YWVnBixeCUueTkvDVq2jVKo7FaN8+iI7m7UmgpYVE9MzDGLu4YC+vPwu8vcHfHx4+RJcuNXfBR36zWjyDIk2QVf+XBxiys3FAAG9dC0BCUdG9rVsDr12LjY2lUChaWlq6urpKSkqKiorDhw8fNGgQiUQCACqVOn/+/JUrV5qYmHB2IdRHgU8DtHQpDg1lFkPhsdbMDE2aJKRnoVRV4VWrsJ/fn8QYT0+4fBk2bkRDhza2cza8vb2PHj3aNH29fCmg5guOi4MnT9D06ZwrCgqwwPguIymJ5OODWs+JgR+LFy++efMmvxQFKyurZXyKTIk4eV1UVHT69OlibvEWAAB8+/Zt586dbm5uIo4WAJiTGAKgUCiiiy2ag/Xr1zdVMszfxsOHD93d3VNSUoqLi6WlpbW1te3t7Xfs2ME8TdWXHj16XLx4kcFTPAQAAMrKyh4eHmV8NFupqalr1659+/at6HvctGlTeno68zWZLG7ZyQIAigqLX3t5l5dXPHnyZMuWLSoqKvU5iP8I/gGff4R9A4DutnamJuZ/iZqBTqdXUVu5ThwhaCAAAAWE5C5cwK9eoUOHoFcvAFBSUvL19Z0/f/61a9fYW3Je7Oh0Tn0k2w9KQ0Nj9OjRt27dYn6vDAwMBF8Nm+PHiK9cwRcvQkYGVlREvXqhM2dYImBxcXHOe04yGdUaQlRXV/v5+bGegKqqql6/fu3q6orGjoVnz7CvL1RWgqQksrNDkyez90Gj0dauXfvlyxeMca9evWJiYjhM2pSUlBwdHQFAU1PT29t7586dOTk5dnZ2a9euFeWIKisr9x/ckZWVgRAyMTaPi4+WlJD86PM2IzMdACQlJBfNczY3awcA48aNS0xMvHz5clJcql5bHRkZGSkpqaGDRqqraQjbCQEAwOgR48IjfmZmpn/wfstgMNq00RZgz8BiosPUiQ5T2ZcwGIy3b99aWVm1adOm2Qb7/8j/u6ABf/2Kb95sem8GdsrK/sfeWQZE0bVh+Dm7dHdLKI0o2C2K3d1iYWEjJsprd7cvioqiKCJioGKAIIKACiJIS3d37O75fgyuyzawGN+71y+YPTNzFnZn5pxzP/eN794FHR00YUKr6ydu3bo1f/581u0fPnxgfBrr3r17ZGRkbW3tmjVrAEBLS+v06dNMu2CMV61aVVhYKCIiotn+WRhs70kiIiL29vZs2z9//pywNrKysjp27BgAsG3p6elJ/DBz5kxOh2oFU6ZMIUKJuCMmJkYIGpjcSm/evMn/ue7fvz99+nQAsLW1vXLlCv87/vPPPytWrCB+/vr1KxGWceLEiQ4dOtDbmJubA8DevXvDw8NFRES8vb3ZiuhdXFweP34MAMOHD+e/A4w0Nja+fv36/v37d+/e5TQY48LTp0/pcoTZs2cfO3aMEJRgjB89erR8+fL8/PzS0tLp06dHRUUJfPdbt24BgKSkpIODw5IlS8zMzIjteXl5J0+ePHbsGI1Gq6urmz17dlJSEtOzvhAhQoQIESKkpbx48eLSpUsfPnwoLCzEGMvJyZWyewgfPny4u7t762aQW8pMdRRQggHgbj5eqyugQmeM4cYNNmoGgupquH4dc/c5CAkBGg1Y/wIyMujIEVi/HrOY9iNDQ3TuHAjKhjojA584wdZkDiclwerVyNeXTfc4kZ+PV69msx6Wl4cvXQIFBTRvXtu6+38CBcPpjKah03iV1n8aqVSqr6/v27dv29KZGTNmhIaGsm7/9u3bvHnzwsLCpHktvEFsLJuNioro+nVYtQrHxv5cWEUIGRmh3buBv4gZvG8fvnuXWU5RX48jI2HhQvTgAbRnZhzGmHWxk9M8LJnMe/KLB392MgJ+9IjthaIK4y3l5Q9qambSaIunTTPr3VtCQiInJyc7O5tIF962bVthYeGQIUPk5eWfPXtmZWVFlCswM2gQ+PsDlXMZK6ek+b590fTp+PZtNooQbW104EBbPyRUKl6wAL9/30zMgTFOTIRt24BMRra2bTo+wyHj4uI4GRE3tXj4EPz8cGUlEhEBCwvk4MC+loZCwdytQ2k0CAkBVkFDejow5KyzghobISrqN0ZLcIJEInl7e48fPz4qKopxaRkhZGVl5e3tzfYbWllZyae9zZUrV1LYhp4AwI+EiBZ1uEuXLmQymcr5A6+kpPQb3RHy8/O/ffvm5eX1uzrAFhqN5unp6evrSyTbEsmhLX2G3LJli6urK/2htLq6uqio6Nu3bx8+fHjy5EkrMj6mTZt24MCBJA4KVABQUFD4wsmABwAAEhMTKysrWU1hGxsbn/j5VFSW9+rZz9TYnLgfVVdXM+rnSCQS8RdITU6vqqwGgLS0NE9PTwcHh5a+kb+d0rKSu163AEBBXnHm9Pn8qBlYk6rag7z8XC7f9F8D0yRnK2Z0hfwf0JR7mJkJhw6hx4+JjSQSafPmzf7+/vSSRQUFBeZqUiMjZGCA6V4y4uJgY8P4+qVLl3r37v3o0SN5eXkXF5eOHTty6Ubv3r2NjY3pV0VZWVn+Y3dKS0ujo6M7duzY7P6YnY0vXYLcXKIF9veHf/9Fy5cDQEFBQXh4+LZt2zgdsKGhgUmI0GS6gxByc4PnzyE0FHr3RqNHMy3zrVq16urVq8RX+8uXL0yLbgih2bNnW1tbP/d//Dn6Y1r6dxFJsu3IgeNGT+LznnXy3KG8vBwlJeVVyzeIiYnv3L1JRFR0yMDhT/18yWTyof2nZaR/Pr2sX79+/fr1jY2NwijtVmDYyaRLZ6svX6PueXsAgJmJReuOc/DgwR07dnTp0oUepyJEIPy3BQ0ZGfD4MTB42rQX37+Dry9YWABrzUE74OzsTBj1nDt3bvLkyUyvuru7E5YJa9eu1WMprurRowfT+MTR0TEzM3PgwIFr164ltqirqwOAvb29zY971dKlS8vKykaPHr148WL6jjdv3nz06FGLHtG+f/8+d+5cGo2mrKzs4+MjKSnJqSX9QtCnTx/+jy8o6OMc7o5J7cRABjNhYvwsLS29Zs0aplHWo0eP9uzZAwDOzs4TJkxgPc7Lly+fPHkCAKNGjdq8eXPrOuPh4bGIoRZQSkpq9uzZV69e5XN3ukHCtGnTbt++Td+OEJo4caKRkVGPHj1qa2ujo6NfvHgxcuRIwe4OAIMHD3Zzc2N6rtLQ0Dh8+LCpqSnxec7Nzb127dpqYfmgECFChAgR0lowxo6OjqdOnWLcyFbN0Ldv3wcPHnDxiBYs41VhQyLUUuFrFURVgpVAwsQSEnBz92kmcHY2NM/XYG5QWIiysoDtokWPHujOHdi1CyckNGmylZVR585ozx5oYVY3tw4cPAicPbdwXBw8fowmTuT3aC4uHKt7y8vBzQ2mTfvDV21/Da7ZkFgDACAnAna8PeM44u/vr6am5uzsHB8fX1FRIS4urqur6+joOGrUKD6P8OTJEy6xa3FxcbtcXI5wLjxtgtMwsEMH9PAhPHoEfn5QXQ0SEtC7N7Kz4/czkJWFHz3iZA6BY2Lg3Dm0YcPPLe1R8tVc08DlFDY2Nvfu3eNSpMubXzKB0HrYJSLnUqkji4p6ionFa2jIy8iQevQAU1MA0NfXp7fZunVrXFzc+/fva2tr3d3dOQ3q0cyZ4O6Ov31jf3YlJfRjjoLNvi4uoKUFt2/jtLSmQAQ5OWRoiA4cAItWzkvSwZcucYxcKSiAAwdg4EAQxI2spKRETEyMY9JlXh5evhzHxhLfCAwAb9/C06ewfj1iXQmor+cmDSFge28SEwMRES7WDgAArVX/FxYWuri4xMXFEavRVlZWu3btUlBQ4NQ+NzeXcPvgMlnEiJaW1rt371xcXN6+fUv4H6iqqg4aNGjv3r1sUzySk5M9PT3T0tLmz5/Pc4EhIiKC+xWmoKCgvr6+pKQkOjq6pqbG0NDQ0tKSi/3D6NGjDQwMuDi76Onp/UZBw/Hjx+fPn8+Pp+kvIz4+ft68eTExMQ0/Pp8+Pj4nTpy4desW3c2bJ/fu3WNUM9BpbGwkvGkvXbrU0o7JyMgsWrRo//79bKveDQwMunTp8unTJy5HKCkp+f79O6uY6dWb534vHgHAu/dvTY3N1zg4iYmJZWZmlpWVySvIaWqpaWiqqaopA2AApKGlDhADABhjtkU+//fcu+9RU1sDAAvnL2Vc6uPyzSVu8e0ta/ie1mYDpzYjdGgQ0oySEkY9vZmZ2fbt20+dOpWfn6+kpDRr1izmlQUyGZ0/D5s24awsJC4OQ4ciFsnUokWLFvFnHyguLn7nzp3ly5dnZWVJSUnNmDFjyZIl/Ox49uzZkydPZmRkqKioEEURTV/eN28gJ+en4KChAcLCYPlyALh06RKVSuXk9g0A0tLSBgYGGRkZ9C06OjrBwcHdunWTlpZGo0YBuyEVxjgoKIi+CkalUmk0moKCQtkPt7AuXbqcOnXq4SOvF6+eAgCJRG5sbIz+8ik27suqFY6dzbml8hHk5mQDgJqKum4HfRqNKiUlXViYf/nqWQBQkFdkvMTREaoZWs2SRQ7P/R/n5+fJyckTcUUtpaKi4vjx4wDQxhRIIaz8hwUNGOMXL3BLLLzadLa3b8HCAjk6ts6kwdramims6MKFC5mZmR06dGDU2Gpqar569YpwZZg8eTKrmqGqqorQoGloaPzzzz+sJ9LQ0GASwRF+v7q6ukzbraysrKysAIBCocyaNQsA+vfvz9gmIiKCp6AhPT19zpw5e/fuHTp0aG1t7dSpU0tKSshksqenJ+N8ByuEoEFGRsaC62QEMSpm3c4YQEAYQrSIz58/Ez8Q2o7fSGBgIAD07duXSc3w7du3+fPnY4x79Oixg4hqbk5JScmiRYswxtra2jdv3uTTU5E7EydOPHHiRGpqKp+Chrq6unfv3hE/M2dxAQCAubn50qVLz5w5AwCvX79mUiS0cXcAmD179v79+zktmSxatOjSpUvh4eEA8OzZM6GgQYgQIUKECGk1R48eZVIzsGXYsGHe3t6/csgnQ4aJquCZBwDgnoutZAXwRISTkjjaMxBwVTMAADQ0QE0Nx1c7dEBXr6K6OiBkE/r6gq9HT03l0b1nz4BPQUNjI8fFSAAAwKmp8OIF//KI/1ey62FfatO8+UY9pNCGYfr27dszMzMZly4SEhIiIiJmzZp18eJFfo7g7u7OpVAPYxz64QOSk+Mxzc/FWpNEQpMmwaRJ/HSG+exubpCXx/FlKhXevkWOjq04csu6wd8ix7x5806fPv2N61cA6epihjnTZnTogJycWtG9Xwc7x8ct5eVjJCQOESYBkpLAweTc3NycsBXkhqgoOngQr1oFP6zUfyIri+bMAa7RjcjeHuzsICgIPn4EWVk0aBDwYcfIF8+fc7mS45QUePwYTW3N7CcTeXl5HF1qq6qwnR3rBRanp8O+fSAtjZhyZ6SlkYwMjw8u27VqQ0NQU2MrXmlCTg4xFF3wz+3bt3fu3JnKcMd5+/atn5/fyZMnx45tlkBcUlJy5syZa9eu1dbWysrKFhYWjh8/fv/+/dxnjQgkJSWPHj0KAETBJZfJ/czMzOHDhx86dOjRo0f79u1zcXHhfmSe14GKiorevXtnZWV1795dWlo6Nja2tLR07ty5+/fvZyunkJaWnjp16qlTp+rZabaUlJT4dKVuD4qKitzc3P6oRfH09PQJEyYwuSA0NDRERkaOHz/+1atXfIo/Tpw4wVZiCwBUKvX58+clJSWtCGvYtm1bXl6eh4dHcXNTLkNDw3PnzgUFBXHfXURERFxcHAAKCwuvX78eExMjKio6YsSInII0epv4xLh73h42g2w/RYePGj9ERob5Q5WZ/vPK2YoQ27+d5JTEj5/DAaB3z34W5l3o0548v7l02WL7yRq+xccCANsFSCbarw9CQYOQZigoMNnvrVq1asmSJUlJSfr6+uyFlQYG6P59VFcH4uKttiSnY25uHhwcXF9fT1z6+CE9Pf3w4cNE2k5+fr63t3evXr0Iz3LQ0wMxMWAwWsCysgggLi7u0KFDU6dOpZs0w8eP+O1bsLJCQ4bQ38XNmzdnzZqVkpKCEGpoaAgPDx82bJiBgcHRo0fZBrUDAMaYaQlMUlJy48aNHh4elZWVenp6rq6uYmJiOXnZAGA7ZOTkCdPr6uuf+PkEBr1ydTu/Y+teEbLo1q1bc3JyLC0td+3aRaxW5OXnpqWn1tTU6HbQmzJphofnDQqVCgAkEnn2DLsbt1yTkhMAYOCAIXz/pYXwhZSk1JSJM9tyhLNnzxJPF1u3bhVQp4Q08R8WNCQlQXDwr8ukbGjAISFoxAiwtGzF3hYWFkwr9w8fPszMzNTS0mL8VqSlpfXo0YNGo2lqal6+fJn1OAcOHCD8gg4fPty6x1mMcUZGhp6enoODg6KiIjH+JC7ZOs39Hgn7vgbOQn4ajTZx4sTo6OhRo0ZdunQpKCiIEAocOnSIZywfIWjo0aOHAGw8OVBeXh4aGqqmpqakpCQvLy8tLS0qKlpcXHzv3j0PDw8A0NfX/71DAgqFEhISAs09GwAgIyNj5MiRFRUVEhIS7u7ubP3xVqxYkZ2dLSIi4unpqdK2ej4pKanJkyc7OTkRApdU7jPgzftJPJTLy8uzCUwFAIA+ffoQioR0FmvlNu4OAMS8BhdGjBhBCBrSuEzfCBEiRIgQIUK48uXLl507d3JvIy0tvX379i1btrTfox0n7DSRZx4GAK982N8JJNt+fiUlIJN5FMIixCl1HgBAXh60tXmcRUICGBS6AobnEIn/MVRODo90PyoVwsP5lUf8/7I9GVdRAQDMpMGBg4k+I9jfH65fh9xcaGgAWVlsakpydgZVVS8vr5iYGFZNeVlZ2c2bN7W1tdlqnZngtLTTrIGNDXz9yrGFsjI9iVbA8HosZ8xz4WfRou094oK0tLSzs/OGDRsIi0T2ODnBvn3AGuGhooLWrwdV1XbtYRtB48djV1emPILuYmI7y8tv19R0FhX9R0enbxtjLrt3J127hrdvx4mJUFEBACAmhvT1YeFCxC6UkxkxMTRsmIDTEOrrMZd/KABQqfjtW34FDVQqvn0bXr+GykosIYGMjdGaNXQVSF5eHqecUNru3cBJK1NcDCdOwLBhTHI3bGYGiYkce6Kiwv5PKi6OunTBnL96yNCwFUqRgIAAJyenXMIOmoGkpKSVK1c+fPiwW7duxJa7d++uW7du/PjxT58+JRJCKyoqzp4927NnTwcHhy1btrAVB7DCvU4xMzPT1tZ23bp169evnzVrVvfu3W1tbfv3789ll5/LIRxACJ0+fXrAgAH0Z5unT5+6ubmZmJicOHGCSCBl4uDBgykpKU+fPq2trWXcrqSktGLFipkz2zS33hYuXbo0ZcoUHU4hL3yDMf7+/XtFRYWOjk4bZ6KWLVvGKdMhKSlp+fLlz54943mQvLw8tpNFdDIyMry9vZcuXdqKHp4+fXratGmHDh3Kysqqr6+Xk5Pr0qXLwYMHVVVVpaSkzpw5w0U7qK6ubmBg4OTkdP/+fXoPb968OXHKKAUlOW0tHSkp6aTkhLfBr98GvwYAupqhrq6+sKC4tLg0IyMnL6fpziIlJcXWt/X/GIzxPW8PjLGYmNjUybP4VzPQm9F3QQgJ9mkBY5yQGAcAprxszNuvD8BSNCwUNPynUVaGH9nWjEhISFjyXMYSqM0e/2oGAHj06FE2g+C1trb21atXhKAB9e8PVlY4MpIYcSMdHeTk9P379/Hjx8vLy589e5bYhebkBH5+UFkJ4uLQty+6cYNQdXTo0CEkJCQ7O9vZ2dnd3Z349iUkJGzZsmX48OES7N4yiUQyMzNjvCuZmZk5Ojo6NpdZd7fuFfM1KvZbzIypc8XFJebMXFBeXvo5+uPeg87BbyKioqIB4NmzZ35+fqWlpZZWJlo66vTvPvG0k5OTWVxSpKyk0qdXf3PTzt/TUsTExHheTIS0jqqqyivXLvTu1b9v7wEt3LGKqOextrYeN25cu3TuP8x/VdDQ2Ijfvv2Z9PNrSEjAb94gExOBeA+yxdPTs7i4mEQi3bx5U5Vl7uP79+8nTpwAgL59+87nZ/DPQFZW1uHDh9+9excSEqKtrX3jxg2ivsfLy2vQoEFEG/qAk4CQktXX17PNGQUAEonk6elpa2ubk5NDtxKaOXOmE0sZyoABA4iVeyYCAwPZHtnExCQ+Ph4AJCQkbt68Sd/+4MEDHx8fADh27BjdXIFTjBNCaMyYMVweGVetWsXppV9DeHh4ZWUlAAwdOpS+MT8/f9iwYZmZmWpqatXV1dyrXigUykCWWopv376Zmpry2YexY8fOmDGDzxkEJugf0fr6ehqNxtbRseZHeSLrWLeNu/MDXYZfV1fXit2FCBEiRIgQIRjjVatWcVK4ioqKmpmZTZs2benSpRyLUNuZfgpgJAVJNVBBAZ9CmNPmXqCuXbGmJmRlcWyhoQGiosA5lgLp6wMng/FfA08rb/6nrhDiXbIjCKuwv5rQcnhYAACAAE6ZIDHuNucY0xwd4cWLZkYgsbE4MhLt3btq1SpODnnV1dXu7u4bNmyQ5mUOz9OeVFRUFG3dCmFhmO3iKJkMgwcD3wOKVkNlt7RG/mHhRsA0WqQP7tpbysC/AR6aPBkpK+PDh3FqKhCLW9LSyMAAOTmBrW07dlEg6Omhrl1xQADjtnUyMiulpfNptLdU6sTY2KicnLZ61JuZIR8fFB+P372DmhqwtkZ9+0LLU+0FRl0dT6Md1Dx9mSPp6djBAcfF0Q+Ig4LA3x/WrEGzZgFAamoqa04oAACNhj5+5PIhxikp8OoVk0kDaccO/Pkze0cQhGDQIOA0N7J/PyQkYLZprdraaO9ezh3hyNatW1nVDASZmZmOjo6EG6WLi8udO3eePn3ancGNQ05OztnZecGCBZs2bTI3Nz927Bj/Ydts+fTp0+TJkzds2LB+/XoAIAqE7OzsoqKiOOZ9AKxYseL69esZnBxWAGbMmDF48GDGLWPHjh07dmxISMiKFSvu379/5coVpuMjhLy8vM6ePXvz5s3s7Oy6ujoZGRk9Pb3Nmze3dEK8sbHx+PHjL1++LCoqEhMTU1dXX7NmDdsgTn64efPmnTt3mDZijC9fvnz37t28vDwKhaKiojJw4MBdu3axnSCiUCg7duzw8/PLycmpr6+Xl5fX09Pbtm1b6yb68/LyYrjO6H758qWgoEBNTY37cbKzs8vLy7k0wBhzd9nhzsCBA1nn3ACgf//+pqamkZGRnHbs3bu3vb393bt3GR+hGxsbCwuLFJTkSkpKVtivPXxib1VV05MAmSQSGhKRmZFTWlLGejQLCwu23fg/JuZr1Pe0FAAYPnS0kqIysbFFt34mTUNLd+dCVnZmeUU5AJiZclyDFIiNLneYnga5yGuE/B8jhhAWFUXV1XD+PJiYgLFxqw+Fvb3h0SMgk2H2bDR8uAA7yeZcfn7g6mqQliaCEIXhiylP2IMBAJmMPDxg715ITgY5OdqWLa5+fs7OzgDg7+/fNO3w4QM8fdr07F1fj0NC4OpVxCBf09bWTkpKYvzip6enx8bGdudgD3b9+vVZs2ZFR0eXlZWRyeTs7Ox79+7NmDEDAIqLi5csWRIfHy8lJdm7v1VeXs6nqIge3XojhBYtWBG3bU1tba22nmpCoiSlkdLY2BgdHS0mJjpCeyBxdkLSRKxx1NTWxMZ9GTRgKADIycl37dKNbWeECITCooLYbzGSklItFTRcuHChqKgIAHbs2PELruf/Nf6rgobiYoiMhKKiX3rSigr48AFmzGBrzCgQtm7dWltbW1ZWxt3hIDQ0lL76a2Fh8ZWltqahoeHLly8RERHh4eFEbfrbt2/fvn1LvCovL9+tW7cXL16sWLEiKSmJUJ8pKSl1bq7Kp4ca1tTUcJo1MzU1DQ4OHjJkCDEI1NHRcXNza+Gb5oaIiMi8efPovyYnJxOChokTJ3Kq6acjJydnaGjIVvFNJpPXrVvH3e5PRkamurqaTCZTeLoKtxZvb28AUFFR6du3L31jSEjI9+/fAeDy5cv29vbtrbFl1c3wj6KioqGhYXJycl1d3cuXL9kOrYn/FwD07t1bsLvzA72UqhUGg0KECBEiRIgQAPDz83vXfH3R0dHx0KFDGOPq6mo5Oblfb8nABAKYr4lcUjAA3MvHczTaPOCUkUFWVpizoAF16QKGhvjKFfaR5GpqaPPmtvahjejoQHw8x1dJJOB/WlxLCxQVuZk0iIpCv34t697/Heczm2bKpqtDH3nubQEfPAiPHwOLITlOT3+5enVp81p5JlJTU318fBjHR2wxNzfnXtiqra0NsrLo7FlYs4ZJ04AlJUn9+qFjx7ifovVwdZgnM3zviBlA+iwko300Y4N2gung5eXlZ8+ejYyMJNb87O3tm60tDRqEBg1C0dE4IgKoVNSzJ1hb/y1CH3T6NMycyRR8IIZQBwmJ+ba2bxobnzx5smzZMgGcydQUtb9Khi/k5JCsLM7P59aGH6/7sjK8eDGrKghnZMChQyAri8aOTUhIMDExYbNvfj7m+mWHxkYIDgam1AkNDXTgAGzfzqxpEBND/ftz+9oqKCB3d3BwwLGxQNf6k0jI2Bjt2wddeAc/MxEbG5vIxSsCICEhISsr6+DBgx8+fHj//j3baQcdHZ07d+4EBQWtW7fuyJEjO3fuHDduXEtnjWtra0+cOHH27NkLFy5MmTKFvn38+PG+vr6bNm26dOkSp301NTVnzpx59uxZtvUPFhYWhw8fZrtj//79IyIi1q5dO2zYsDdv3rBOl61Zs2bNmjXFxcVlZWVqampcRBWcyMjImDp16ufPnxklbu/evRs7dqy7u3tLH72Ki4vz8/Otra0ZN9bW1k6aNCkoKIj+9pOTkz98+ODv73///n2mCbf6+voxY8a8ffuW3p+qqqrs7OyFCxeuWbOGbR4ud0JDQzkJYghyc3PDwsJ42hIoKChISUkx+WEw0R6KWxKJdOLEidmzZ2ez5ukAdOnSZeTIkStWrGAVBNfU1AJATW21pKT0HpfD8fGxVBpNX6+jooLSkCFDSkviWI+mq6t74cKF/9qCyss3zwDgykWPKxc9iC2tuOkzledxsUlo0Z+XsIgHAFNj9hVonLSYgoXpylPDJe1OyP8vDRijxkZobMSxsbBpE/L1bd1x8IkT2NW1SRwQEQGbN3Ox0aLRaLt27Xrz5g2JRBo7duzmzZv5/Aa5u7v7+PiIVlRsyMzsXVs7AqCHqGjYj+ukvr7+7t27f7aWlEQHDgBAQUHBpEmTQkNDbWxsrly50qlTp6Y+BwQAo46nsREiI6G5Hw+TPk9GRoaLTk5RUfHOnTu9evXKz88HgM+fP69bt05fX79Xr15TpkyhJw3RoLFnH6t379/26NYbACQlJDdv2LHnwA5NLfW5C6ZQKBS/R68L8osoFCqlkSoiSgYAjLG2lg6lkVpQlKejrdu1C7fANSECxEC/046te9XVWraSW1NTc/z4cQCwsLCY1KqMRSHc+Y8KGnB8PMegynY9b1YWJCSgdhM0AMDu3buzsrIIm/1WcPPmzVOnTn39+pX1uVlFRaV37959+/YlJl9GjBjx9etXGxubiIgIACgvL9+0adPevXvpOga6e1VFRQXxnNSzZ88pU6YsWrSIcTzQsWPHV69eDRgwoKCgICsry9XVdd26dWz7ZmFhwTN15uLFi+/fv2/NO2fHmTNnUlNTKRQKhUKhUqk0Gk1UVFRLS2vw4MGcjB9/JYSgYcyYMYzD0SlTpjx69MjX13fSpEn29vYAMH36dEIPSBASEkKY3ri6uiooKNC3x8TE7Nmz51f1vYnNmzcT01tr1qwJCQlhmqe4evXq06dPAUBbW3vWrFkC350n9AUYpsAXIUKECBEiRAifnD59mvFXMzOzgwcPEvXfYu1mWtZSpqvDPymAAULKoJbKkjqRkoKTk5GSElhYAH+uVOjwYUhNxXFsppWRsTE6ehQUFSEnB/v7A9Psobo6Wr+eeyr8LwCtX48/f4bmqc8/XzUxQbNn83ssERGwtATOkWSoY0ckWDf4v40aKvj/+Etv0uc1nVdaitmpGQiOpaaKAHARU1Op1IiICJ6Chs2bNz948IAQSbMiLy/fFE9rbo58feHIEfj4EcrLgUwGDQ00ZQqaMaP9FuPRokX48WPIy2N9iVXNwAiTsoHxh/Z2awAAeXl53mEfXbuirl3buyeCR1EReXmBoyOOjgZijZ9MRh06wOjRaOtWwwMHuNSv/60gBCYmkJzMsYGaGj9xGLR//uEYAFFcDKdOwciRX758ITwDmKFQuOUW0duwMngw8vbG+/ahb99wVRWQyUhdHcaPR4sWNfvafv6Mz5yBrCyoqQFpaTA0RNu2IR8fePECP34MlZVITAwGDUKzZwMvQxe2vH//vqysjEuD/Pz8WbNmiYuLv3nzhnvQ56BBgz5+/Ojj47N79+6NGzfOnj177Nix3bt3575mjzGOiory9vZ2c3Pr16/fhw8fWJ0wTpw40bVr1wcPHjAKHZjYtGlTRERESEhII4MnB4lEsrS09PT0/FkqyoKEhMS///67cOHCzZs3nz9/nm0bZWVlZWVlLu+CE3V1dZMnT/706RPT9vLyci8vLxkZGbYBtVwoKCjQ0tJiWnCaN2/ey5cvma6fGOPo6Ojp06e/f/9eksHtadmyZYGBgTQajenIxcXF586d69Wr12gm8Q0vKhk9itiBMean4rxjx45aWlrFHB54AEBFRYXLB6AtDBw48OrVq46OjvHx8fS/jKSkZPfu3e/evbtgwYIKImSnOcVFpQCAEDpwaM/hg8d79vhZ3fTixYs5c+aEhITQc6NERUUtLCwuXrzYo0eP9ngLfyx5+bkJid/oUgZow42eT00D9+MzfXeSUxIAQE5OXk2NjVbmlykvmVZqhZETQnBuLiovB853Ls57Ynj8+Kc4oKwM7twBzg9Ca9asuXLlCrHwFBERUVlZuW/fPp4n2bx586VLl4iLfzCZfFlBYZyk5DMVFaeKisROnRT19A4dOmRgYMC0V3Bw8MKFC/Pz82/fvj2baQDbpQuIif0sMEAIWHbftGkT4fcDAGQyuW/fvh06dODSSU9Pz5SUFPqveXl5Z8+e3b9/P6PTT/y35B69uyYmxdPdpnV19XW1DRNTv0pKSoiIiCirKJaXVXp7ez18epe+V01tzdEDZ42NjWNirv45syj/BfR0mT8VPLl8+TLxmdm5cydbQ3EhbeQ/KmiA6GjgrmdvJyorIToabGxatFNYWBhjCT4jHz58YHowmjlz5rVr17y8vHgeds+ePawWbTQajT7sQQhZWlqmpaVVVFRMnz793r17TI0jIiI+fvwIAGQymUqlHj9+3NfX99q1awMGDACGovaCggJNTc2GhobIyMjIyEg5OTmmsAYjI6MXL14MGTJEUVGRi7eEhoYG4+ybi4tLampq586dGVUOz58/F6CgYdSoUYI6lMAJDw8ngvRYJeejR49mHA2am5szGjDSHSPGjRvHqCxhFDf8MpYsWeLn5/fw4cOkpKQePXrs27dv9OjRcnJy8fHx58+f//fffwFATEzMw8OD7d26jbtzJzo6mi5o+JM/CUKECBEiRMgfS1pa2uvXrxm3HD169A8cgWuJg4k0xFdDAw3iqqH7j6UT7O0NV6/i9HSoqMAkEujoICsrdOgQ7zwIOTl05w6sXo2jo4E+Hy0nhzp3RmfPEuHo6OxZ8PEBDw+ckwONjUhKCjp2RFu2/AKjfm7QaDgoCJ4/BzU1qK4G1qpTbW108GCLVrBIe/bguDjMNuhaUREcHNovj++vIKoS6mkAAObSYMxLMIO9vTmlmWCADw0NEiQS96Q0pshktqipqa1fv37Xrl2lLNYa4uLiEydO/DnWkJFBv1gS3aEDGjcO37zJpOrgrmZghO7dSt/C00r6v1bY2mLk5dHVq6ioCL95A0VFYGSEBg4kgmkkJSW5r1v/paCdOyEmhn2RjIgIDBkC7PJQmkGhoOho7pkRFH//iIiIXr16sXlZUxPk5blNaiEEzevpf6KhQTp3DgBQbS2IiQHLwj8+ehTfutXs4N++4U+fkJMTmjYNCWJozNMhAGMsJib27Nkzfp4ZSCTS1KlTp06dGh4efv/+/aVLl2ZnZw8aNGjAgAH9+vXr0qULsW6Xn5+fkJAQHR394cOHV69eKSgojB8//tWrV5xiOuXk5O7fvz969GgajTZ16lSEEIVCSUxM/Pr167dv3+Lj46OionJycoYOHbpjx46IiIi8vLz6+nolJaWBAwc6Ozuzzdhm4sSJE0ZGRv/88w/PZIQWsXv37qioKLYvNTY2Pnr0aOPGjcYt8RWXkJBg8jAICQkJCAjgdNn88uXLnj17Dh48SPyanZ396tUrVjUDQVFR0cGDB1sqaLCyspKTk2O75E+goKBgZWXF8zgIofHjx3/79o2TtWq3bt142ru2mpEjR0ZGRl66dOnt27cNDQ1ycnKzZs0iqjnZOjcAQEZaVmVltaysdEl5/pETe+fOWqSt1XS1kZWVffz4cVRUlKura0FBgZiY2IQJE6ZOnSryGwN6fhPv3ge6XrjFuEWA93EuPg18kpKaBACGHZm/g79MykDA5NAgFDQIQaKiwCWWLjcXv3wJWlrIxoaI/fr48eO5c+cAYM3ixVZMGn3OejIajfbq1St6GW1dXd3jx495ChoaGhq8vb3pUrY8KvVIZeU4SUk5EulfJSW0bx9iSS9KTEzcsWPH/fv39fX137x5w/o0hUaNgl69cFgYUCiAELKwQGvXMrUZMWLE7du3jx8/Xltb27t3771MGVtVVfjoUcjIAAsLtG4diIqylgdTKJTGxkbGO2B9XT2VSmtsbCgrK1VSapItLlmydMTIof0G9qRSqZRG2tLliwcOHBQc+rq4pOjHqSrNzc3j4uK8vLzmzp3L/c8l5DdSW1t79OhRADAzM5s+ffrv7s7/J/+5x5omkpLgt4yrKyuB7VyeQJGUlOQnQZCtdd7AgQM7duxoa2tra2s7dOhQVVXVzp07x8bGsg4jP336NGXKFOKK7OXllZSU5OzsnJycPHjw4C1btuzevZu+WJ6SktK1a1di9R0AdHR0rly5srS5hw9BWVkZU27FzJkzPT092fbfz8/v48ePtra2PG0buFBaWirJMyT4j+T27dvED6z/69raWn4Gz38CJBLp9u3bixcv9vT0zMjIsLOzY2qgqKh4/fp1puBJQe3Ohbq6Ont7e2IIoaWlJTQIEiJEiBAhQlrBv//+yzh6NzQ0HDNmzG/sDxeMpCC+GgAgs65J0ICPHMHu7kBPVqbRICMDZ2RAcjK6cwd4xlEpKaHbt9HXr/j+fVxSghQU0NSp0Lz8Gk2eDJMnIwoFamqAawUqGzIzIS8PFBWhUyeBVcN/+oR37MBJST91DKKiQKMBYRCtoICMjND+/WBm1rLDKikhV1dYtQonJDSrGNbRQStWoDYUPmJ/f/zoEVRVIVFR6N8fzZnzl2kjEhPxsWNJ8qYwZgMAdPkaCnJK3BUtODaW00ulNBoZQJ1MLuMceCctLc3nd3Dt2rXi4uInTpxgzI7t0KHDlClTTp48yc8R2g/k4gJ1ddjPD0pKyM3lHbigAPhLxGMra/gF6wdsu/F/gooKYvAFJKivrxcXF/8t3WlftLXRvn2wYwezpkFCAg0YgA4d4n2EnByemRHv793r2LGjiooKm1dFRJCJCeZgowIASF8fjR/Pow/sZkLwrVv4+nVgXSfOzsaHDiEDA4F4CPXt21dJSamE819AVla2FWUJvXr16tWr15EjR3JzcwMDA9+/f+/h4REXFycpKVlVVSUvL29kZNSlSxdbW9t9+/bpc82vIejevfuTJ0+WLl26atUqWVnZnJycDh06dOnSxdTUdPz48Vu3bu3cuXNbkrOUlJQGDBgQHBw8derUVh+ElYCAAE7qAQDIy8s7ffo0J1sItmhpaeXl5TU2Nor+kDNeunSJVfFGh0aj0b21AcDDwyMnJ4fL8dPS0srLy7kYWrDSpUsXQ0NDVhcKOp06deIkVWFiz5494eHhAQEBjPEcBObm5jdu3OC/V61AUlJyw4YNGzZsYNrOuipGQKFQXz4LHDlmiLSMVFJywoEjLsvt13bpbEVvYGVl1aJ/7v8fVCo19MM73u1aeAsWlCSipKS4pLQYADp1NGJ7/F/2YCCMnBACACT6B1tUFAYMAA76J+zhgc+cgZwcTCaTOndGt2/fefrU0dExLy8PAJ4/f/5FX7+ZoZCWFqcz1tfX1zcXJdfV1TFZobCSn5/PZLpTSbde09dHgwYxvlRaWrp161Y3NzcJCYldu3Y5OTlJsTVZJJHQzZtw8SJ8+QL6+mjDBrZejMQaGZvdq6vx1KlNjowBARAWhu7enTVr1pkzZ+gudyoqKsuWLevYsWOnTp3oVkCioqL1tQ0ispL/7N55cP8RQmv+zP9Rv4E9AYBMJg+27VPXWLFr39b5c+0v/nsaYxoANDY2Tp8+bffuPXHsPCCF/Dm4uroSkVjOzs5Ce4Z24j8qaMCEdd6vp74eZ2W19CFIV1eXLm1mJCAgwN/fHwB2795NH+nx+cjOiY4dOzJ643Di5cuXM2fOJAYwTk5OkydPBoB+/fpNnz49Ly8vICBgz549dJ+fsLCwKVOmJCQ0hYQZGRkVFha2pZNtJy0tzc/Pz9fXNygo6LffCa5evXr16lXubZieaKurq69fv96OffqFSEpKHjly5Nu3b9HR0ayvbt68eezYse23O1saGhqmT58eGRlJ/Hr8+PG/RSAiRIgQIUKE/DkUFRVduHCBcYu9vf0fW+is9MNxoIxYCw4Oxrdu/VQzMIDj4mDVKnTnDl/H7dwZde7M4z2LiLRIzYBv3QIPD5ydDRUVIC2NNDVh5Ei0cSO0ccAcGUlbtQqYlhwaG4FEAmNjNHcuGjgQjIw47MyLTp3Qkyfg5gbBwbiqComJQceOaMMGaHVNalISbf58yMsjxBYYAPz94dYttHs39O/fymPyw7dvtPPnUV4eplCQvDyMGdPqeAXs5oYvXID8/PwJTX9VjdhPtPPX0JIlyMGB015IXJzTPDcZgArQX1Y2nkMgBQCYm5v369ePzx4uX7589uzZ165dCw0NxRgbGho6ODhoa2vzuXs7ghCp+YIxbf58GDkSzZ7d0m8Bz/nTlsL/OsRfKmWgUCh79+79999/S0tLbW1t9+7d261bNy7t09PTu3Tp8su6JxgKCyElBchkMDXl5sczZAi6fx/v39+U3SAigtTVYcoUNHcuX9cEKpVnZoR3bCwx08IWtHs3fPuGf9SNNENKCmbNAj7sWJihUICtmoEgPx8fPIju3+dyAIxxTU2NNJcSTwAAMDMzMzY2DgsL49SgZ8+ebUn51NTUnD17NmEujTGurq4WExNrnUFUr169oqOjs7Ozq6urO3ToIPB6GF1dXe6L/a2AS4ACQUuDYMTFxbW1tVNTU01MTIgthJcyFxjVKvTJQE5UVlbm5OS0SNAAAFu3bnVwcCgqKmJ9SUVFhf/CJzKZ7Ofn5+Dg4O/vT//LKCsrd+vW7caNG4y2pm2ksbExPz9fRkaGH3tULn+NkuIy77tP5s6fKSpBamhocHU7t9flqIKCoqD6+bcT9uFdRUW5/cq5jJETILjbbhuPk5gcT/xgZGgi2CO3FKFDgxAAKKfRGrp3FxcVhb59EduIKwCoroaLF4lBIqJScXQ0dnE5GhSU9yMALi8vz1FZ2d3ICKemAkLIyAixW8YikJSUNDAwSGd4ejEyMuL5NK6jo6OmpsZ469GRkQFlZaSmhpydGYfSlZWVffv2TU1NXb169fbt21W5C51FRBCRo9dy8NmzmB4kQaXijx/hyRONiRMvXbq0bdu2wsJCOTm5lStXDhkyBABu3bo1f/783NxcERGR6urq6Kiv/Qb2jP0WM3jw4ODgYCkpKdYvYGVV5YXLzUTkxCiMk3+PkD+B+vr6I0eOAICxsXHr0s+F8MN/VNAAv3FBveWn1tLSYvssTqFQCEGDo6MjP96hrSAxMZG4x9AfdCgUyr59+/bu3UsovtesWUP4qADAgAEDIiMjFyxY4OrqKiIioq+vT9xsbty4sWLFCg8PDwCQkZExMjIik8murq6MJ9q6dWtxcbGVlRWRRkGj0VatWkWhUBQVBfZQTqPR6OO64cOH07czhh1aWlq26JhLliy5cuWKQLrXItzd3ct/zLAfOHCASCSJi4tjyvL4K3B1dV2/fj1dC6ympiYtLZ2Xl0dYGm7btu3hw4f379/X4WDa2cbdWSkqKpoyZUpwcDDx69q1a4V3ICFChAgRIqSlYIxXrlxZziAIkJCQWLx48W/sEnekfiyD1tIAAPC5c8C59BBHR6PoaPgdafd4yxbs6wv0KY+KClxRASkp8OULunaNU1UNbygUvGMHs5qBgEaDjAwQFW29moFARKlVgo4AAQAASURBVAQtWwbLlrV99Ri7uuKDB4HhGR4AgEbDCQnY0ZF06RJHo/U2nRXjXbuwry8UFxPzzRgAQkLg3j3k6srbsYPpYK9f47NnoagIAMpkmhYtlCrLoKAAX74MurqsvqlN2NjAvXvM7x0AAORJJBmE1hkbf9bVZVu02qFDhzNnzrRo/V5OTm7dunXr1q3jf5d2pT3cmOmaBp4H/EslCIJl1apV379/Dw4O1tLSunXr1rhx46ZPn75161a2a8/p6em+vr5OTk6/vp+tJCoK79+PU1OhuBhIJFBTQ6amaP9+4KTj0dRsym6oqwNx8ZZpm7S1QVGRi29oLYl0NynpA0PmJjNaWuj4cdiyBTNVpCgpoWnTuOiiuIDfv+fi+gAAOC0NFRUBi2kExvjff/+9detWdnY2hUKRlZW1sLA4duyYrq4up0MdO3Zs5syZbOfl9fT0Tp061Yr+swUh1PbpMu5arpqamhs3brx9+5ZGo3Xo0GHlypX8hxSIiopyCjtoNTyv860oGezatWtUVBRd0MAzxYCxAY/1JAAJCYlWTP1Nnz49JSXl9OnT9EU1Ag0NjQ0bNvBjW0tHVFTU1dW1sLDQy8srISFBTU1txowZRm187GEgPj5+06ZN8fHxlZWVZDJZQ0Nj/PjxO3bs4PJn7Nq1Kxf/CQkJyflzFysoyV24fLKuri465vPggUMF1du/nQe+TXHJ5RXlcrIt9D/jjKAUkN/iYwFAQkJCT1ef6fhtP3iLEAoahABAKY1WcuGCFmdDBQCAxEScm8u4gZaWxhQo9q66muLjIxIRAaKiqE8f4OrO5ebmNmvWrOTkZBKJZGJi4ubmxrOfCKH9+/c7OjqmpKSQSCRLS8tLPj4kSUlg0ZydOXMmMTExICBg8ODBKSkpJSUlxsbG7VJTkZ5OV6Z+bWzcW1xcvXnzkMREJyenESNG1NTU0G0hXFxc7ty5U1lZqaKiYmNjc/nyZbIoAgApSYnAzyFHjx79559/Rg0f+zU2isvZpKRlOnTQBQCBiyCFCJCrV68ST7bbt29vi4OXEO78VwUNv9FJ6Y83cVqxYsXly5eZNhLhc6GhocuXL4+JiQEAERGRo0ePrm8u39PW1n716hX91xkzZpw7d66goKBTp07ElhEjRoiKipqYmNAHQgT79u0rLi7W09Ozt7cHgMjISGJQRwjZ2kJmZqa/v/+LFy9evXrF5IknLy8/duxY9haOvxAjIyP+K6UIGB3kLC0tbWxsAICTi8Du3bt3797Nur0tFQ+C4uTJk46OjgBAIpHWrl27fv16PT09AGhsbPT399+2bVtMTMyHDx8GDBgQHh7OmivZxt1ZCQkJmT17dmZmJvHrihUrBDiTIkSIECFChPx3OHz48P3mRZxLlizhOaP9G6HPcmAMQKHg5j72zFRWYi8v9MsFDfjmzWZqBjoUCg4Ohl27EK/8UY5HfvECJyZyfLmuDry9Yf781h1csGB3d3zoENsVfQCAnBzs4oIePRJYDAf9vAcP4tu3f4ZxENTX4/BwWLgQPXjQMjXJyZPwo6i0QaTJHkSisR4AoKQEzp2DsWPZvgU0bBgYGv6sB2rOZElJTxGRFy9ezJgxIyIigm7NSiKRzM3Nz54926dPnxZ08s+jnab7hVIGPnn79u2rV6++fPlCrIIsW7Zs6tSpu3fvNjc319TUNDQ0VFNTI5PJ0tLS1dXVWVlZr1+/PnnypAAXBdsV/PQp3r0b6FP2VCpkZ+PsbEhJQf/+yyNqpxV+fmJiyNiYi3rgiphYv0GDeMQi9O6NHj2Co0chJgYqKkBMDLS00Jo1rRd1RUUBB6P7JoqLITWVSdBAoVCmTZvm7+9PFBUQxMXFRUZGnjp1asKECWyP1L9//3Pnzm3atCk5OZm+ESFkYmJy7ty5lpaa/Ebu3r27e/fuhIQEesrD7du3R44c6erqSg9o4AKNRhP4Qou6unoS16xbpuk4frC2tv78+fPMmTPpR/Dz8+PSntHYYObMmZcuXSpn53pFoKmp2TojhK1bt44aNcrFxeX79+/V1dXS0tIdO3bcs2dP11Y9oamqqjq0SgnEnXv37m3atInRFSMnJyc6Ovrt27d+fn6cPD8OHz4cHBzM+O1gpE+fPkOGDCGSCwCANSzjP8v3tJSKynIAkBCXFKCagaDtDwMY45jYKAAwM7EgkX7zWpdQ0CCEX3R0QEEBGNwRyPLyqqqq3xmeYVRVVUXl5WHYMH6OZ2BgEBYWtm7dupcvXxYWFi5atOjq1as87wITJkzo16/fkydP5OXlR40axeni6e7uPnz4cFNT0/79+xO3ZkNDQ09Pz44dO/LTtxbQpw/4+0NDQ2RDw9Ti4iwqFRIT3+zcGRUV5eHhQVczeHt7nz17ltB/5OfnZ2ZmUigUZRVFAKitq8MYEyZGbwL9GY+NADBggJ+PB5am1gEBASB0aPiDaWxsJOwZOnXqNHfu3N/dnf9n/quCht84JdGGUy9atOjBgwcmJibh4eHcW1pZWbF14OcH1tAKW1vbJUuWAICfnx+hZjAwMLhx48bAgQO5H2rbtm2enp50Czgymbxz505++kCoIhBCXAQNxHCRu7Tc1dV12bJlrNvt7Ozmzp07ZMgQphHm7t27tbS0Ll++HBkZaWxsvGnTJraH/fr16+nTp4EPpTk/DBo0qEU2Dw8fPozlnJ77FxEREUHU65BIpHv37jHGRoqKio4dO3bIkCHjxo0LCAhIT09fuHAh04C5jbszQaPRDhw4sHv3bkJJIyIicuDAAU4fACFChAgRIkQIFzw8PJydnRm3KCoquri4/K7+8EPtj6lgCRJAaSnzujUr3LPP2wkPDzZqBgIqFQcEoKqq1niMA+CXLzlKBIgG+fmosRH4WJtpX8rL4d9/ua+34aQkFBUlYJOGnBz88CGnTwX+8gXOnkUsAdgcSU3FaWn036TqmvTulVJN5vY4PR3FxYGFBZt9RUTQtm3YyQnY2X1v6t27Z3T03IKCN2/evHr16saNG6WlpRISEsOHD1+0aFHr7NaFtI6KiorY2FgKhWJlZSXLJbbg7wFjvH379r179zIugSgrK585c+b48ePx8fHfv38vLCykUqlEUdqYMWPc3d2VlZW5HPMPoqgIDhyA5gWIBDgtDTZsQE+etN4ChwNozx5ISGC8GtApk5I6lJ//wtub91Hk5NDevQLrE09lhogIa5vVq1c/ffqU1Wbg+/fv69ats7CwoNe3MDFp0qTBgwdbWVnV1tYaGBjIycn16NHD2dm5nfxH24M7d+6sX7+eKX8hLy/v1q1bJSUlvr6+PMUK5eXlci2JneKHCRMmfPjwoZHDbV1XV3c9J19xzlhYWNy4cYP+68aNGx88eJDONvEEQEpKys7Ojv6rtbV1165dg4KC2DYWExObMWNGS/tDx8rK6tGjR63evb1JTk7evHkza8YHlUp9+/atnZ2dl5cX2x1VVVUvXry4fPny1NRUxu0kEqlXr153794FgE+fI4iNBvqCXqj7a/F7/ggARERE9v5zpO1H49PAiX9SUpMqKysAoIslt7SmXwN9wZVAKGgQAhkZUFICZmbM/gqqqjBkCPj6Ng2FtLTQli2HCwoWL15MaBoMDAwOHDjQolOdOnXq6tWrhN1yYmLilClTQkJCuN0xi4tBSUlFRWXhwoUPHz4cN25cbW2ttbU1a0h0cXExsYz1/v17YktERMTixYsDAwNb1EM2ZGVhT08gkdCcOaChgezs4O1b/O7dP0VFWT9UZfX19a9fv87OzqYbO925c4fuZoEQ0tBS7drNzNjUEABqa+qkpKSMTfXPXz4Z9aWZJY+iolJJaQmJRPqhlcTLlq4krkXCr+ofi5ubG/FctH37dp5GVkLawn/1j/sbP1VtOHVlZWVFRUVNO3s8jBo16tChQzIyMhISEnJyckZGRoQ9AwDs3bu3qKhIQkJi3759PGMRAUBLSys4OHjr1q1RUVH6+vouLi70Q3HH19cXAPr06cNFMVBZWQmcbQkIGCdQOnXqJCMjQ+g8du7cydYDcMqUKZ07d8YYR0ZGpqWlTZkyRYmdfywh7wCAeVwcINsHGo22Y8cOAOjYsWNmZianMSojK1euZFR1vHjxgkgwefXqFePf58OHDytWrGiHLnNk+/btxI155cqVjHIEOlJSUp6enoaGhpWVlc+ePQsKCho0aJCgdmekqKho9uzZdHMRXV1dDw+PAQMGtP09ChEiRIgQIf81zp07t379enqdIgAghK5cucKPVdJvpOTHI5WCKICCAnefTACAFiY9C4C0NMy9ICMrCwcEoPHjW3FsVFfHY7KWQoHqauAj9bldwe7u7APjGamuxgEBSKCCBnzlCtuVziaoVHj7FvgWNOCvX4GhUFW1oqnCMl/+R9FzVRWOiUFsBQ0AMGQI2rcPjhzBKSk/tfIyMsjaWu/ixWO+vhMnTgwLCxs2bNgw/sqkhAgQCoVy584dV1fXqKgoMzMzERGRb9++rV69eufOnfzUav/J3Lp1q7GxkW0Yn6ioqKWl5V9UUs8K7dAhYFlxpIPj48HdHQk8NUlLC508CZs3Y6ZielXVnZKSk21tu3TpIuAz8gINHozPnuUShAEaGkzxQ1lZWU+ePOEUmpCWlubk5OTj48PpeEVFRRjjvLy8VoQgAEBBQcGjR4/S09M7deo0YcIEtrM37UdVVdWePXsK2MnLqFTqq1evOBXY0MEYh4WFCdwVwNHR8fHjx/QYTUakpaUXLlzI6C5OpVLPnTv34sWL0tJSMTExfX19ttNlmpqajMkO2tra9vb2hw8fplsB0SGRSLa2tvObuzq5u7uPGDEikcULSkREZPjw4Vu2bGnF2/wr2Lx5MyfZB8Y4MDAwNjbWgsPtftiwYQEBARs2bIiNjS0rKyOTyWpqasOHD9+7d6+4uHhtXe3zl08AQF1NQ19PKGgAAMjJzY6O+QQA/foMUlD4GWJCXyVtkTSBvhdCSFCahvDIUAAgkchdu7RDOFoLETo0CPlJfT1esgR/+QK1tahDB+TiAjY2jK+Tjh3DXbrA27dYWpq0fj107Ghjbv7+/ftr164BwMKFC1tqAu3r68u4vBUfH5+UlGRsbFxXV8e00IP9/ODkSVxSguTkYM6cR2pq9vb2RKR4WFhYamrqs2fPGNtbWFh8/vy5pHntQVpaWm1tLSdTBzoRERHXrl1TUFBYv34989zF69c0Z2cgBuNeXujoURgwALm5obCwynnzgCH8q6ysLDMzky5oYBSUD7DpZWLadHulYVpmevb02ROz8zKy8zPgxzVGVUWVSqPJyMjaDhnVq2ff96FBKd+TxMiSFdMbVVXV1NXVR40axf1dCPktNDQ0HDx4EAAMDAzm/xnGlv/H/FcFDXJykJ//207dWoihAj8VHseOHSvjMgoFAIA9e/YQdgtMGBsbcxlOXLx4MTExkZDMu7i4sM0yYMTU1PThw4c8O8xIUlJSWFgYAHAPvauoqACWJzAm9PX1u3XrNmnSpEmTJllaWu7atYsf44rJkyc7ODg0NDS4ubmxRn7m5OR4enoCQJ8+fTgNPNqPW7duEfYMR44c4WlfQ8gd9PX1GXUk8fHxxA8WFhaMhk50I41fQ2Fh4evXr4mfuQgpiPDCq1evAsCdO3foioQ27s5IXFzc2LFj035UxsyePfvixYvyv36VQogQIUKECPnLKSsrc3BwuHPnDtP2TZs2TZky5bd0iX+KfggaVEQBREWRlhb+EUHFBmlp9OvfUW4uVFRwa0CjAVeLaW7wmoRCUlK/QcPBypcvfDVjsD0XDOxKqBnBxcUIYz5zLrCHB+OvusVNOpV0lQ4/t3Id46DRo2HwYLh1C8LDMYUCCgqk6dOhf38AsLOzi4uLmzp16suXL//2FfS/jszMzKlTp0pJSW3atGn48OHEhGx2dvbKlSsHDhzo4+Mj2Mi/rKys0NDQmpqa7t27d+7cWYBHZqWhoWH79u33799v3arznw9KTOS2WkWlQlAQCFzQAAA9eqBHj+DECYiOxpWVSFwctLVf9+79+J9/vjx92tQmPh5/+gSSkqhHD+jQgevh2oyJCTI0xJGRnF5HFhbQfD3A1dWVu/vxt2/faDQap0+OtrZ2TU1NXFxcSz/DVVVV9vb27969I86OEOrQoYOtre3FixfFeUoSKyrw69eQkgKammj4cGit4PLKlSuEUzRbamtrb926xV3QcPnyZXl5+R49erSuA5wgk8mPHz+ePn16aGgoo+BAS0vLzs6OcRIvLS1t+vTp0dHR9FKZoKCg169fL1u2jMlYi7VwdseOHQihf//9l9F+QEVFZcSIEcQSFyN6enovX75cuHBhVFQUEQWLENLT0xszZsyZM2faJd38z+Abh4gogqKion///Zfwf2WLrq6ut7c3lUrNz8+XkJBglOw8fORVXl4GAOPHTP4//gO2CL/nvhhjEok0avhYtg1++x/q4+dwADA36ywrI2BfllbANJ3e3sWTQv5k8N69OCiI0EnjpCTYuxf16wfNrd2QnR3Y2TF+hTQ0NLZt29bKMzYXCWGMDx48GBYWVldXp6ure/Xq1SZdXU4O3rsXsrIAABcUwNmzZ8XFCTUDsdfHjx/T0tIY87mUlJR8fX2ZVLbi4uI8nw1OnDhx+PBhQqTo5eXl4+PD+GSCjx+HH087OCsLDh9GRBlknz7GgwaFMAgadHV1O3fuTKNRr990/RYfO2365MDAwNzcXEsrc7qaAQBIiLR3397IzyH19Q3w84+BCosLAUNJSbH9QgdpKZn6+vpv8XGNjQ0rVy2zGSSUqv+5XL9+nW7PIByDtzf/UUEDUlfHqanw62PGSCSkrt7qvYklZ1bbRkaJw+DBgwMDA/kpx7l06RLb7Xl5eXxOtezZs2fPnj38tLx//z7bGnq2SElJEdMlXAQN9fX1xA2Me1e7dev28eNHPs9LR0VFZcaMGbdv3z548KC9vb1C81q0zZs3E895hFPCLyYiIgIABgwYMHXqVJ6Chvr6emCxEftDiI6OJh5fyGQya8oJI/T4w6ioKEHtTufLly9Dhw4lPkvS0tLnz59fsGBBS96HECFChAgRIgQA4MWLF8uWLWP11J08eXJLLShbCjoVj9ebtvEgZT8EDcrE8HPJEvj2jZOAAHXuDD17tvGMLYBGw48fw717vNfLWxVBDQBozhz84AG3HI1OnfhcrW9fGJw/OEImCzhvQrBERkLz8DjdwibpTIaabtMmNTXE8wMmJYWWLYNly1j/KwcPHpw2bdrGjRvPnDkjgA7/h8nMzDx//jyhe7axsZk/fz4XMX1GRsbgwYNXr17t6OjIuGSira3t6+u7b9++wYMHBwUFtS4nnonExMQVK1bExcXl5+cDgLy8vKGhoYuLy4QJE/g/SGVlpb+/f3Fx8dChQ9maFzLy4MEDMzOz3r17t6nffzLNK1ObpRYTtN9Kj4wMcnGBH2fMy8tb0L37zZs3FRQU8KtXcPIk/v4dKisBACspISMjtG8fmLb1lscFtG8fXrIE2GkUkLExYrmhs9bcM1FeXl5UVMTJpUlKSurcuXPDhw+/cOHC5MmT+exkdXW1ra0tYxIrxjgjI+PGjRspKSkvX77kmLBDoeAdO/Dbt5Cd3bRyc+IE6tYNnTgBLY+GCQkJ4V63nZubizHmtIbq6+u7Z8+ewMDA9lhklZeX9/f39/X1vXnzZmFhoZiYmK6u7rZt2xi/7JWVlRMnTvzCohTMzs4+fvy4jIyMo6MjfSPbInVnZ+fFixefOHEiMTGxsbFRS0tr1apV1hxuwbq6um/evImLi/P29i4qKrKwsJg2bdovNtX4xVRUVBDOslzIyclh3Rj56cPjpw9UlFXnzFygrKxKJpMZTTUAoKioIOCtPwB06mjcq2c/Afb576W0rCTy0wcA6Nm9j6oq+4n3lhotCPy7WVFRDgC9evQV7GFbh9ChQchPYmMZE9JxZiZKSID2dN4aNmzYhw8fiGULAJCRkfH09KyrqwOAtLS0mTNnhoeHk8lk7ONDqBmaKC2ta76WV11dXVJSQhc0lJeXf/78WU1NbcKECUlJSbW1tQAgJiY2bNgw7pLchoaGixcv0i2XkpOTN27c+OLFC/rLuLS02Q4lJUCjAYkEAKdOnUpISIiMjGxoaNDX19+2bZuMjMzL189CP7wDgPfhby9fvnz8+LFOpk2eDfT7qb6+XtSXD/XQoK6mbmZimZ6R9j09mRA3KCurpKenHDzyT21dLQDIysiZGnNb+xDye2lsbCTsGfT09Bgjt4S0E/9RQQPo6cHXr9yc9NoJKSnQ02v13oWFhQBAd635i1BUVOTd6Afa2tr79+/fv38/lzaxsbFUKhUADAwM2to5djg7O9+5c6ekpGTjxo1EfT+Br6/v7du3AWDw4MFjx7LX/LYrZ86codFoCxcu5Nmyvr6eeDLgJxzk18P4rMx9kEAmk1l3aePuBEVFRRMmTCDUDJ06dfL19f31lhtChAgRIkTIX01dXd3r16/Pnj37c8DPwLhx4+7cuUO/F7cH6FQ8CELTUPdjoVyCDEBUwL97h+/fZ13EQkZG6OzZtpyrZaSn49WrcVwcNDTwaKmujoYPb+VZjIxQ377Yzw/YTvVqaaHt21t5ZMHChzQcGRigoUMFfF6Guh/2J1VSaib4SEqinTuHsrNxQwNSUIChQ9H8+UAmAwDt2jXGvAkA0C9oMqNOU22qvUbGxq3WpgAAQsjNza1Pnz4HDx7cunVr+9UjYn9/8PQEokxKRQXmzEG2tu10rl8MlUpds2aNr68vfanJy8vr9OnT27dvZ2siWlVVNWbMmLVr125glzyCENq5cyeJRJo4cWJwcDDHpVb+iIiImDlzJhFaTFBeXv7x40d7e/sdO3asXbuW5xGysrL27Nnj5eVlYGAgIiKyZ88eBQWFpUuXLl68mJMZ5OPHj9sScv8X0Lxuj813hmvSpaCgUqnz589fvnz50KFD8Y0b+NQpYLRRLCnBHz7gRYtIZ860o6jOwoJ09izevh0nJv7UkImLI3NzdP48sCw/c88ABQARERHuJRazZs3S19e3s7MLCAg4deoUPy4gy5cvJyo9mKDRaCEhIY6OjufOnWOzG5WK7ezw+/fNSpsKCvDz55CZiby8Wqpp4BkA2tjYSKFQWAv1MMYnT548fvz4kydPjI2NW3TSFjFx4sSJEydyenXz5s2sagaCioqKS5cuLVmyhG5dKS0tzXZtXlNT8+jRo/x3ydzcnHtFyv8TUlJSPMs0WYuGCwrz3W5camxszMnNzszKcFy7VUNDi6lNdEwU8bzWv+/g3+468IfwNug1MUs8bOjo390XboiKilp17f67ewEgFDQIYYTpVi4lBSzFtIJlx44dhYWFL168aGho0NXVra+vz2IQLiQmJn79+rVr166slnXdNDRC8/Pp6ZYGBgZ0H4W6urpFixbl5OQEBgb269dPXl7+8ePHNBrN1taWyXOIlbS0NLrxAwGxBteEmBiSk2s2SFZQgB+PK3JyckFBQcHBwRkZGSNHjlRXV4cfdixSklLl5WXZuam9+lmVljUdX1+vY0cDQzVVDRNjs+qaGgDIL8jPL8hHCJFJIlIyMjJSMpMnTLvw7ymivaWF1dIlqyQleORlCPmNuLu7Ewr4bdu2tXGgJ4Qf/quCBnNzeP/+NwgaZGSgtc/uVCqVmE/R0dFhemn37t30b4uuri7zni1EUVHRy8uLS4Nt27YlJydLSkreuHGD+6Ozj48PsfyvIOjAXfrwlZP6u42Ym5svWrTIzc3Nzc1t4MCBhIAgPj7ezs4OYywhIXH2V05kM4AQOn/+PD8t6bpCIh/kT4NeokGlUlNTUzt16sSpJd2jT1VVVVC7E6xcuZKwAzIyMnr79q1gPWCFCBEiRIiQ/2MKCwuvX7/+6NGjiIgIemkFEw4ODqdPnxYRad/hBl5vylbTQGxsBYbRPw67fz/o64OnJ05PB+I9qqkhCwt0/DiwPFS0F4WFeOFCnJzMT1tkbd2WjqFTp6C4GEdGAlMUuqYm2rwZeBVw/xrQggXYzw+azzc1Q0QEZs0S+NIjWrQIP34MDPHhzSCRYOBA+m/40CHs5QUFBcS0FwaAd+/gwQN0+TJoaqIf2+nI11RI1dfUiEvViklWScrIUhvQoUNt7LC8vPzLly+nTZvm4+OzYcOGadOmCdj6sq4OOzjg0FBgTE8PDYV+/dD588DT7/0HOTk5QUFBZWVlPXr06N69+5+zKjNnzhwfHx/G1UoajRYfH+/o6EihUBYtWsTUfvv27b169WKrZmBsExYWdvz48Vbb8wJAY2Ojvb09o5qBTmFh4ZEjR0aOHGliYsJl91OnTh05cmT58uVJSUkqKioAgDF+//79mTNn9u7du3jx4rVr17JOOAQEBHCvN/jbwYyfZFYQgm7dfkE3COHLjh07ICMDnz8PbEMhs7Lwtm3o6VP+v2gtpmdP5OcHHh7w7h1uaEDS0jBmDBo3jq1Pz+jRoz08PLgs7WtoaPCckejTp8/Hjx8nTpy4devWI0eOcG9cVlYWHBzMqdKaSqW+fPmyoaGBdUIZHzrErGagvxQbC46OyNWV+6mZ4DmBoKCgwHrtLSgoWLRoUUlJSWhoaNun79pCSEgIl1eTk5Pd3d3XrFlD/Kqurp7/u3J7/1pERES0tbXTWFKrSCQSsRonIiIyejTz6vujpw8aGxuJEt7SspKDR3dNnzq3f99BjLfIquoKAEAk1KeX0J4BAIBKpb4LfQsAnToa6eu1S9mboDA1sWjpwiTxr2+pvQRPxMTEREVF6VfvhoaGxsZGoVP6fxR7e4iLa/LqI5ORtTVoMeuomsjIwN++oS5deOYVcgchdObMGYxxfX29hITE0OZidBKJRFREoMmT4do1nJra9IK6+tFr175v3x4eHl5dXa2vrz9ixIjJkyc3NDRkZWWlpKQ0NjaePn26X79+AODk5MQaI84JfX19ZWXlUgYbBuZFhOXLYf9+KCgAgFiTTvljhzNao5PJZBsbG8bmpaUlALBw/jLXa+c/RkUAAEJNhQOWFl3Hj20KrzTsZJyc0uR0JUIm7/3nqLKyak1tjfcDT0lJSRKQ585Z1LP7/69B2v8FjY2NhCOprq4u6yBRSHvwHxU0ICsrrKIC7CYC2hclJWRl1bpds7KyKBQKAMTFxTG95OjoKMBFa3FxcS5ZD7m5ucQEyuDBg6dPn879UJE/whdb5NDAD/fu3QMAaWnpnu1WmnDixAl/f/+srKxly5bJycmZmpoOGzasoqICAI4fP27Zns5LAoE+auJUTPN71++7du0qISFB2El5eHhwEkvW1NTcv3+f+JnR47SNuwPA58+fiZfIZPK9e/eEagYhQoQIESKETzZu3HjhwgXiLswWeXn5ixcvzp49+9f0h5Omoe2gpUth8WIUEYFjY0FVFfXrByoqAjw+T/C2bfyqGQilRVuQkEB37sCpU/DqFS4sBCoVZGSQgQFydmZvb/7+Pfb1hZISUFJCEydCv18ypW5iAoMHg68v++hAMhnNmYOWLxf8eTt0QOPG4Zs3gZ18B3XujH6UxeOzZ/G1a8zGHo2N+PNnWLQI+fiwXRFUriypEZcCgGIZRVkFibZY+tHR0dF5//79o0ePiIXqe/futTSingt45Ur8+jWzn0dlJfb3h9Wr+VkUTEtLW7ZsWUxMTF5eHgDIyMh07Nhxw4YN/BjRtTf37t3z8/Nju0BbVFR08ODByZMnM+r1U1NTPT094+N5iKgQQidPnuzbt6+DgwO96Lml/Pvvv7HNI0sYyc7O3rFjB6fihNjY2FmzZunp6X348KFjx46MHevfv3///v3T09PPnDljZWU1c+bM3bt3q/y43JWUlNTW1urz8in5i8nPB+6VqUTCSzvz5s2bmzdvfvr0iUQi0Y4cgdxcTi1xYiK4uqIVK6D9JIOiomjhQli4kKfIaPLkyWZmZpwK/UVERMaPH8/PCWVlZe/fv29mZrZs2TLuGShv3rxhrONkJT09/ePHj337Njd1p1Lh9WsusbP482dUWNgiXaCDg4OXl1cxZ42dFcvsX0RExJQpUxYuXPjPP/9wUXxWV1cTa438d6allJWVcek5AGCMw8LC6IIGJSWl0tLSESNGDB8+fMiQIdbW1u3qv0Wnvr4+IiIiNTXV2Ni4R48e7S2T5ac/hw8fDgwMrKioEBMT09PT27lzJxfPifnz53/8+JH+zCwrKz111jgyWSQ+LikkKNzc3Jxpvi72W0x4xHsA6NG9j45Wh4ePvWpqa27ccv0QETJ/zhK1H0kKGRlpAKCqoi5cfiYI/xhaXl4GAIMH/ulOUWamf5AvrJSUVDmDbVhNTU2rn0+E/NUgW1s4cQLc3KC+Hjp3Rs7ObJvRtmwBf38oKsJqamjq1LYb+CGECJ+nyZMnExoFYrupqWnTdVVeHl2+DC4uUFgI8vJo/XpxS8vHjx9nZWUVFxd/+vRp8eLFnTt31tDQMDc3nzx58ujRowcyqMz5R0xMbOXKlYcPHyaqQw0NDY83H1mjKVOQiQl2dweACzW5lK+Rhump+nod2R8OoKa2GgBMTcw3rtt+7/6tjMx0Ko1qamKmqKA03HYMvZmKsmpySiIA1tM1cN6yFyGUmpp0/MyhhoZ6BXnFowd/TzGtkBbh7u6empoKANu3bxfaM/wa/qOCBtDXR6amOCoKeHnECRIyGRkbt3p+iq5j8PT0dHBw4HKBlpCQ4FQq13YOHz5MuHjNnDmTZ+OSH0G8ygK1KkpJSQkMDAQAFRWV8vJyTnGMbUReXt7Dw2PEiBH19fUzZ86Uk5Mj3s7ChQsdHBza44yCJSEh4Xd3gRtSUlIzZsxwd3cHgMOHD48bN64bS9ULxtjBwYGY5UQIzZs3T1C7A4Cnpyfxg42NDetEgxAhQoQIESKEFYxxt27doqKiuLSxtbV1c3P7xUWHrJoGLsoGoiVTg50p+EwGAMA6XdjTiWEFh0yGPn1Qnz7t0m86jY34zBl49w6KiwEhUFODESPQzJmY88rlT9TUkLU1OnEC5OTa2g0REeTkBE5OqLgY6upAVRXYjslzc/Hq1TgmBmpriQ3Y1xd17ozOnWtLUAKfkI4dw+XltPfv0Y+zNyEtTdq9G/gYobQO5OICNTX4+XP4McABABATQ507I1fXpj9UaSm+e5c1poQAx8XB4cOY3WqZXG1TdXilpCxoCcz/g0QiTZo0adKkSbdu3Ro1atTHjx/V+cjs4Al+8QKHhrJPJ8EYh4SggAAYMoTLEeLj48ePH5/MINapqqr68uWLo6Pj9+/fd+/e3fZOtoV///23inO9flJS0unTp//55x/6losXLy5evJifJHhDQ8OxY8eeO3fOmcNMMU/8/f2pnFdkASCVXsTWnPz8/OHDhx88eHDBggWc9tXT0zt+/Pj27dv37dvXuXPnY8eOEQOooqIiVq+7/yfw7dvww92QLUhODiTb1+m3rKxs4cKF165dI/7U6Pt3bqW4GOPTp7GHB1JTg6FD0apV7ahs4IWoqOjRo0cXLlyYy6LAQAgNGDBgO98LHkpKStOmTXv8+DF3s5PMzEy61zRb6uvrWTsDSUmYs0YEACA/H798iebM4bO3AGBpaTl06ND79++zrZw2MjJicpt4/vz5ggULrl69Om7cOA5dyHd0dIyOjq6oqCCRSJqamhMmTNi8eXN7SAdaWu3t6+trYmKycuXKgICAhQsX5uTkDB48uH///r169erevXt75Jw2NjY6Ojq+ePEiLS2tsbFRXFzcwMBg0qRJ+/fv5yeXpD349u3b7Nmzv379Sr8Oh4aGBgYGLlmyZN++fWx3WbZs2bNnz54+fUrUp/XqY0VoMswsjACjfXsOMSoSwsJDbt12wxiLi4lPmThDRVm1g47uzdtupWUl8Qlxu/dvmz5ljs2gYQWF+bHfYgDAxEiQKt6/l9Ky0mvXLwOAmJh4j269fnd3fsLWd6qj/h/heUYgLS3NKGiorq4WChr+syBbW+CaHIefPgVf3yYBaEEBvnMHDR8uqACsNWvWlJSUPHjwoLa21sDAwM3N7ed13tQU3bvH1F5HR0dHR+f69etycnIxMTGsB6RSqTExMVQqtWvXrnwq4RwdHQcOHHjt2jUFBYX169ezWWyysECHDwMAbbUdABw9uc9urn3vnk2a/srKinvetyI/hsvJy/frM7Curk5JUVlSUqpTR6MultapaSkAoKaqMX/OYsZD2s2119TUqq6uGT1iHEKoprbm0PG9GNMAYNIEHlXEQv4EhPYMv4X/qqBBRgb694fQUOCv5kkwaGrC4MEtjeWjw3iBXrly5fv37wXUrRYQHBxMhBGqq6vPmjWLZ3tC1yYhISHX9glWBjZs2ECMYNPT062srG7fvs1k7CMoBg0a5OHhMWPGDAqFQqgZZsyYceXKlfY4l8Ah7DHk5eUJ8QedFy9ebN26FQBevXrFKDT58OHDihUrfmUP9+7d6+fnV1RUVFNTY2Njc+jQoYULF9LzNaOiorZu3UoP5F69ejWT7L2NuwcFBRE/CLBYTYgQIUKECPn/ZsOGDVzUDEZGRrt37541a9Zv8Y1vo0/DAAV0JgMDwJNC2N2JXYB6+5GfjxctwrGxP9PKU1Ph0yfw9uaYcUBn0iTSjh0giFXqZnDRIhcV4TlzmH0jqqvxhw8wdy66d6+9I1dBVBRdu0a6dw+8vSE/H6hUkJcHa2u0ZUurx1k/SU7Gd+5Abi7IyMCYMWjQIHo8KiCEDh9Gs2bhixchPx8oFJCXhxEjkJ0dvQ2+fRvS0zkeHGP48IG0Zw8tKIgp+lC6vqkgqUpOETjnnbeaefPmxcbGbtiwgUgDbCuentzK2SsrsYcH4ixooNFodnZ2yeyG4aWlpRcvXhw1ahRzafWvhch55MLnz5/pP2OM7969Sx908GTHjh39+vWbOnWqKVvjE17UcJDL0OGUgX3ixInp06dzUTPQUVZWPnnypJ2dnZ2d3ZMnTy5evFhdXd0eq5W/n6oqfOQIfPzI0wgH02iotBT40Ky0mg0bNkyePHnYsB8GxkyCLVbq6iArC2dlwZcvEBSEbtyA3xc0OWLECDc3t02bNsXFxdGlBsrKyjY2Njdv3mxRSb2VldWHDx+4tzE1NRUREaEwpSMxQDi+MG8tLeWkNvsJ13tuRUVFWVmZurq6OEPYx40bN0pLS4OCghoaGhgbGxoaurq6Mi6HPHz4cMWKFb6+vn04SCTfvn27dOnSpKQk+hbCauLly5dPnjyhT3QICkVFRWVlZS6XO4QQ3Q81JyfHwcHBx8enT58+kydPBoC8vLzAwMCwsDBvb++YmBgjI6OuXbuam5ubmprq6+vr6uqyjZ1NSUlJTU21tLTU4CV/bGxsHDVq1Nu3b+nSgfr6+vj4+BMnTsTFxfn4+Px6TUNJScnUqVPpkaZ08vLyzpw5o6iouHHjRta9EELe3t6rVq16+vRpVlaWlo4mAFCoVBEyuXNX086WTcX6KalJDx97xSfEAQCJRF68YIWKsioAWHa22u1y+MHDu2+DXzc0NHh4Xv8WH5uVk0mlUhFCf74bwa8hPOIdBgwAGhpaoqK/uTqWaRBEKIfoGxFCOjq/M2iGCaYLC6dHCCFCAAD7+zd7/i8rw0+fIsHZZv/zzz+McmF+IJPJbAWO6enp06ZNIy7XJiYmnp6eRkZG/BywZ8+e9BtfVFTU8ePH6+vrFy5cOGbMGMZm8gqKpSXFDQ0Nnz5HEIKG4pKi46cPFhbmA0BJSfETv4cAMGpEk3ixi6X1M/8nDQ31XTpbMZ1RVFR0zMifQ7/gdwGEmkFMVKx/30H89FnI7+XGjRtCe4Zfz39V0EAioT59wNqaTxNXgYAsLdHgwdDax25CwaCpqVlcXBwbGzt27FhOJg137tzhXrdBsGfPHrYqNk6EhoZOmDCBOPKxY8ck+Mimzc7OBtbYoZbz7t07+s8XLlx4/PgxAGhpaeXk5OTm5g4bNmzXrl3bt28nkUi3bt26detWG09Hp7GxMSYmhp5vBwAaGhoNDQ2S7Vyf0SI4WTgGBwcDQJ8+fZjsB+huqBYWFozDyCK2CZ3tia6urre3N+GBUVlZuWrVqg0bNhgbG0tKSmZnZzMOrYcPH37ixAnB7k58OAHg3Llzly5d4tnbKVOmCGYKWIgQIUKECPk78fb2Pn36NOt2LS0tW1vbGTNmjBkz5nfVzBEQmobWpU4MVgQ5EaigQEotBJXCYAGnpXGGQsH29pj1mbyhgR97BmRpKXg1A1fw5s2cBlA4MRE2b0ZXr7Z7JxBCM2cK2IyhpgZv2IDDwn4aMPj4gIkJOnoUzMx+NrO2Rv/+y/EgX79yPwkuKUGWlmjQIPz0KaPzuVR90zJbraUV4pz91xZcXFw6d+784sWLkSNHtvVYXF3KeTa4f/8+J3d6ACgsLNyzZ8+zZ89a1zWBwDZsghHGlctv376JioqaMX5IuGJoaHjs2LFRo0a9fv26U6dOLe0bT2EB2wa1tbXXrl0LCwvj/0TW1tYRERHbtm2ztLTs378//2/wryExETs4YD5NDUkkYFjDFjjv379//fp1s4VS/levKRQcHg4ODsjdvT36xkhZWVlcXFxycnJubi6JRFJVVVVVVZWVlSW0C5GRkR4eHv7+/o2NjVpaWsuWLWtFTKeBgcGdO3e4txk8eLCBgQHjwj8T+vr6Xbp0Yd6qqQlyckxismaQycAu6gJjfPLkSU9Pz5ycnMbGRkItsX///l69egGApKTkixcvTpw44e3tnZeXR6VS5eXlu3Tpcvz4ccbJFh8fHwcHh2fPnllbW7M9eVFREZOagaCxsTEwMHDevHkPHjzg2PPW0qdPHy5Tgp06daJLoJydnRctWsQoxdDQ0Jg1axZR5tTQ0BAdHf3ly5dv374FBwenpaVlZGQghCwsLCwtLS0sLERFRZOTk58/f15SUtK5c+eoqChXV9eJXNV7a9euZVQz0GloaHj+/PnOnTv379/f+nfeKjZs2MCqZiCorKy8fPny0qVL2ZZykcnkS5cu5eTkXL16JSM3EQCMOpqkZaRQqRTvh559ew8MePvya2w00VheTn6R3XIL858fYEkJybmzFvbs3vvqjUslJcWfoiKI7SOHj9PTNRDwm/w7ycppyqBZtWz9b+kAWyU3WxMUVRU1cbF2vJu0FKZnBqGgQQgXkIZGs880iQQGHC5BdXX4xg1IToaRIxFdqdkOyMrKVldXU6lUJh+jJUuW0DPQP336ZG9v//bt2xYd+enTp0uXLiXcnl6/fu3k5LRt2zb6q5rqmqUlxQBgYmwOAOUV5SdOHywszG+op1SW1tkMHSQhJd7ZvEu/Pk3Ldh109A7tO1VbW6OqwsNivHfPfuEfQ6uqarY57WxRh4X8FoT2DL+L/6qgAQCUlWHECIiMhO/ff8XpNDVhxIgWBfIxQqVSiUX9iRMnKikpHThw4N27dxEREWwbE4ppnvCziEtAoVBOnTrl7OxMzN0sXbqUyb2fLZWVlcToSFtbm88T8eTOnTtEhp+8vHxwcHBkZOSSJUuqqqp27twZFBR069Yt7vETTKp57rx8+XLdunVMI5YzZ848fvx47969s2fP/r1T9txJSkoiMkp+b3kTTwYNGvTx40c7O7tPnz4BQENDw9fmE8GioqLOzs7bt29nW9jRlt1LS0uJH6hUKj8CoBZ9eIQIESJEiJD/M3Jzc5exJIgPHTr04sWLxsbGv6VLbGmdmgEAJEgwWwMuZwEA7EjGQT1/kcsEvnqVjZqBDkLsjf0JJCRQ167t0SuOlJZirmv2+OtXVF4Of51dbWMjnjcPM42t6upwdDTY26Pr14G/sh7eIAQA6PRpoNHw27dQWUlslq5rEjRUr90A7fPRk5SUdHV1XbBgQXh4uKamZnucgk8ePnzIPR4xnYvLxS+BbWExIyoqKvSfv3z50qNHjxYd387Orr6+fujQocHBwS1N5xk1ahTdupwthuxWZH19fbt3786mZp0rEhISJ0+enDVr1pMnT+zt7Vu0b+spK8M3bsDXr0Clgo4OWrAAWi774E1NDV61il81AwBSVYV286ig0Wjr168/cuQI48ISNjSE6Gj+D4IjI9H799CvXzt0ECoqKg4fPuzt7Z2bm2tmZmZoaKilpQUAcXFxhYWFFRUVRUVF6enpxsbGPXr0GD58eP/+/VtnQAIAxsbGXJQKBBISEhMnTjxz5gzbEbqkpOS8efPYzNXo6yNtbcxF0KCtjYYOZdpGoVAmTZr06tUr+lWroKAgNTU1NjZ2+/btq1evBgASieTk5OTk5EShUBoaGlitFB4+fOjg4ODn58dJzQAAmzdv5vTGMcZv376NjIxs6aWGJ0ePHg0NDf3K7rYuIyNjb2+vqKgIAMnJyX5+flz+L2JiYoxVrQQlJSVfv3798uVLfHw8hULR09O7evVqz549SSTSp0+fRo0apa+v35XDM0x1dTWXeJ2GhoaHDx/u2bOnPZI4OIExpi+PsSUlJeXWrVtc0mm1tLQcVjls3bEeAAYNHKIQI/85+mPkxw+RH5ssSURFRW0GDhs3ZpKUFJurjbGR2c6t+zzuXv/0OVJSUnLU8LEjh7MPLvmvQaPR4uO/AYCIiIiSUjubhHEAY8yoaeCS56Km1u7RbC2CSdDA0wVKyH8ZtGoV+PvTde3IzAyxte6uqsLTpuG4OMAYnjzB48eTmqcvCRARERGMMVPdKY1GYxpKZGRk1NfXi7dEmXrgwAFCzWBobKClrf7osY/tsMHlleV9evaXlZWTl1Mgmj3x8ykozPsaG11QmF9SXPryRVC37pbBIYG2NqPpagYCGWkZGWneTloKCoo7t7IPMBLyB+Lt7f39+3cQ2jP8cv7DggYA1L8/TJyIL1yA9l6qFBFBY8awjo74JzQ0tLi4GABsbGymTJkSGhoaEBBAH1NVVVXJtNxg8NWrVzzbNDY2enp67t+/P+HHaH/ZsmUXLlzguVdiYqKTkxPRw56CMCDCGO/atWvv3r0YYwkJiUePHnXs2LFjx46dO3eeMmVKQkLCy5cvra2tvb29mRz8EhISiLqBoqKip0+fEhu5p4JFRUU5Ozv7+fkRv+ro6BD6+sWLF6ekpHz//n3evHn79+9fu3bt/Pnzf7v95oEDB5hUC2JiYnSbCu6y9z8BCwuL8PDwN2/eeHp6RkRE5OTkVFVVaWpq6unpjR8/ftasWdwFMa3enWfplRAhQoQIESKEzurVq0volesAALBgwYLr16//pu400Wo/Bras6oDcsnEjhi9V4BAPF39NMPGbN8BFWMk14hrp64Oglze4gyMjeaRg5OXhjx/bMur5LeCDB/HHj+xfysiAzZuRjw9fBzIzgydPuLyOFBRAQgIA0MWLKDgY37iBCwsRxjKKTTWdNSLtWLc3dOjQFStWTJgwISAgoBWDx5/wTBXh2qCqqor73jU1NRQKpUU29YKle/fuXBau5OXlly5dSv81PT1dX1+/padYunRpdXX1xIkTQ0ND+TE+pGNvb3/58mVO0T86OjpEnRAT9+/fn9laR5PevXv37t27dfu2FOzmht3cGHNb8JMnMHQo6dAhEOjnAR8/zr+aAchk4Byh0nZcXV0lJCSY/kGkzZtpYWHww1OQN5WVtDt3SO0gaMjLyxs0aNCgQYPu3r1raWnJqaiDqNGPiIgIDAzcu3dvbW2tra3tmDFjJk2a1KKrTYcOHcrKynhOcB0+fDgxMfH58+dMmgYpKanJkydv2bKF/W5z5sD+/eyDJ8hkZGPDGtuxevXq58+fs66s5+bm7t+/v3v37oxTMSIiIqwXrpCQkOXLlz9//pyLmgEAuOR5AUBJScnly5cFLmiQl5f38fGZOXNmdHQ043sk5r7of0Z3d/f58+e3NEZWSUmJ+OSwvtStW7dz585NnDjx/fv3hDiGiTdv3nBXtqWlpUVHR3fr1q1FXWoLhYWFTI/BTNBotLCwMLaChqioqPPnz+fn54uKiSqrS2GM8/Nz585aVFRclJmVDgBiYmID+g0ePWKCgsJPfzCMMY1GYxRtyMjILl+yprGxUURE5LeEu/2ZhIQGlZWXAEA3a4FZ37cFLmoGAJCTbXEcM2NcBfeDtwKhQ4OQFiAnh7y88O7dUFQE2trIxYWteRXev/+ny2BVFTx7BkuXCkwaDlBcXPzx48fY2NjQ0NCnT59aW1szuWiTSCT6lrlSUiMlJIrI5JaOr8rKygCgk5G+jW3Tk5XrtQsA8PFT+JaNLqVlJQCgo62blZ3xOuAFAFRX1bwNCB01Zoi8ghwA+D56sGL5yja9TyF/A+fOnQMAVVVVfkL9hAiQ/7SgAWRl0YgREBuLX75s1/Ogvn3R2LFtyVwk1qdFRUVHjRolKirq6+s7bdo0f39/4tWOHTuOGzdu6NChXbt2NTAwUFBQ4D4tgjEmqtIbGhoaGxsbGhoaGhrk5OToxSg0Gi08PPzevXseHh4FBQXERkVFxZMnTzJ9Re3t7a9y9ZUVERFZvnw593dHpVILCwsBgNPwODEx0cHB4fXr1wAgLS199+5d+rjI3Nw8PDx8wYIFDx8+zMnJsbGxuXDhwuLFi+n7Dho0iP4WCJSVlTmlYHz69Gnnzp2+vr7EY6KYmNiGDRt27txJPOR9+fLl0KFDx44dq62t/fbt28qVKzdt2jR+/PjNmzffv3+freUdkWzH/e1fvXqV+9+QjrOz8759zEo9S0tLGxsbxi11dXWXL18GABMTE6a8CS7U/sjpbKPOfdiwYS19yCaTycOHDx8+fHjrzti63evq6lp3OiFChAgRIuS/hp+fH5PX8dSpU/8ENQO0SNOQkYEPHICUFBh7FgDwrFlgb89og6knAcOU4VkRAIBnHh6sgGb9gjIqLtWiBKKiwFaFKS8P9vbwC8sTAQDKyrhrLIBG4/2O/jQwhuBgYJfA2vR6fDyKjgY+zDDQ3Ln4zh3IyuLwMoJevX7+OnAgGjiQGCdIJ2LIBgCo5u0a1iacnZ0zMzMnTJjw9OnT1ofozZoFoaHAadZbVhbNnctlb1lZWe6Hl5KS+o1qBgA4ePBgYGBgAocF7wEDBjAmP1ZUVHDXynNi/fr1ISEhO3fuPHr0KP97iYiIXLt2bdq0aSkpKUwvqaurOzs7s8ZY1NbWvnr1in93xt8FdnXFp05BRUWzrYWFcP8+rqjgFvXSCiIieFzKGEDdu6P16wV5dgays7NdXFxev37NPGmgpYWcnPDBg9B8KoML6IcBoWBZtmzZzJkz9+7dy70ZvUafWNDNzMx89eqVl5fX+vXrHRwctm7dyupbwBaEkL6+flpaWufOnbk0I5FIDx8+3Lt37/3797OyssrKyhQVFXV1defPn+/o6Mjx4HZ28PUrfvSI+fIlIoIGDEC7dzO1z8/P9/Pz4+QTkJeXt2PHDmKSihP5+fkzZ868ceMGdzUDjUYr43XrzM/P596gdRgaGoaFhZ04ceLly5fl5eXi4uK6uro7duwwNzent3ny5AkxZS9AZsyY8f3799GjRwcEBCixzJSmpKRwN9GsqanJzMz8lYIGhBDPmT3W+cza2lo7O7uAgIDiH0lME6aMVFNXefP25YRxU3du25eekdbQWK+ro880hRv15aP7rat19bUD+9tMnzKX8Z4oKioqiDf0/8PHTx8AQEFecfZ0u9/YDT5nQbk040evIHBNg1DQIKRlqKiQzp7l3qQxM/O9vpYYhdoru4CEMZSV4U+fUJsFDRjjmzdvXr58OSwsjIgF19HRWbBggbOzM2vjqVOnfv/+3VVMbJykpBRCuKEBT5mCvLy453nV1tZsc3GsqamWkJDsYm2alJTY0VAPAKqqqqkUPGTIkKTkhJTUJMfNK6uqq8TFxB3Xbc3Ly4379jX8Y1geLdtmaH9CzYAxzsstbOP7FfLnExUVFRISAgDLli1rkTxdSNv5cz3zfxEWFrBkCbQ8268FGBrCokXQvXurD1BWVkbkCNra2hLTJbKysn5+fkePHiV067W1tV5eXitXruzXr5+mpqakpCSJRBIRERETE5OQkJCUlJSUlJSQkBAXFxcVFSWRSCQSSVRUVEJCQk5OTllZmShn//jxI8b48uXLs2fPVldX79u378mTJwkpgKSk5Pr16xMTE1kFR9yHEJKSkteuXbOwsODSpqqqavfu3YSxVYcOHVjfu7Ozs6WlJTFQ1NPTCwkJGTt2LGMbOTm5Bw8e7N27FyFUX1+/ZMmSNWvW0H04WW2QXVxcOHUmOTn54cOHGGMREZFFixZ9+/bt0KFD9Cc8KSmpPXv2JCYmrlixgnCSqaqq+vz5s56eHpc3+Os5ceIEMdzlKSXJzs4uKChoaGgoLy+/du0asfH3mtAKESJEiBAhQv4oqFTqxo0bGbeoq6sT0snfC13HQCgbeDT29aXNnImfPsXxTY1xSAheuxY3r+N0NUMa4gAANAwr47Er38WxrYenIkFXF1ifzVRU0OLFqLUl13xRVQXx8ZCUxCinQKamPJLdZWSQmVk79oqVnBzaunV47Fg8ZAgeMwavXNniPMHsbMx9ybCqCr94wdehlJXRjBnAQSiAzMwQh7ph6R+D8qp2FjQAwIULFzQ1NSdNmsQ994ELaORI1Lcv+2gMhFD//tzL2WfMmMF90qelyQgCR1FR8dq1a0Ysc69kMnngwIHEwJxOQ0NDqy1GL168ePv2be4LoqxYWVn5+/uPGDGCbkSnpKTUq1evGzdurFixgrW9v79/9+7dGWMy/kSKivC1a8xqBgIqFQcF4cePBXm68nK+msnLo2HDkLu7YP0hGFm1atXq1avZLt6jadNIZ8+ibt34LYxph05++PDh69evO3e2OMi5Q4cOixYt8vX1/fTpU0pKSvfu3ZmiPLmgqKjIvRSeACHk4uISHR0dGhr69u3bsLCwz58/c1EzNO115AhydkYWFqCkBGQyyMsjY2O0ciW6fp31D3jr1q3MzEwuR0tNTeW+/rd69eoFCxaMGjWKe6+ICTrubYgGZWVlGzdutLW17dev37Bhw7Zs2VL5I7qo1YiKim7ZsuXVq1cRERHv3r27ffs2o5qhqqoqMTGxFa6rDQ0N3O8yW7ZsGT169JAhQ7JZnEgMDAy4B7xKSUnp6Oi0tEuciImJuXTp0pUrVzjp2MrKynbu3MlddEIikfr378+4hUajjR8/3tvbu6qqcsiw/uMnj+hkpB/3NREAGhrqT54+ihDS1zMwNjRluiemZ3z/9+q5yqqKxsbGN4Evr7n//kfuPxaMccr3JADoYmktI8NDLgk/hCn8I/AOc/9S8OyDwB0amIr9hJbpQtpI8LuA9XLIw9LomrXplW6mAACKikgQ4rOhQ4cuWLCgoqJiz549AQEBBQUFmZmZFy5cYHJlrq6uplAo//zzj/vateNkZKSIsD+McUwMPn6c+ymKS4qqq6swxrW1NTJykiNGD1FQkAOA1KTMOTMWrly6bsXStYoKSlXVVfLyCiuWrpWVkTMyNElJTSwoyCWRSBISTV+f8rIKTQ025kNC/s8gtJ5kMpk1mFVIe/PfdmgAABIJ9e4NGzfiffvgRw6QINHRQRs2IBsb4Po4zh1PT8+KigoAWLJkCX0jmUx2cnKyt7e/cuWKt7d3eHg4jaGuiO7BwOcptLW1hw4dihDKzc319PSkbzc1NV24cKG9vb0yB+PQHj16yMvLy8nJycjIyMjIEPoJcXFxRUVFa2vrmTNnsl0dT0xMNDExYd3ej8EjMT8//+TJkxcvXqz4Ma9hZ2d38uRJVvk2ACCEduzYYWhouHDhwvr6+nPnzn39+tXLy0tFRWXy5MmE7INMJuvq6o4fP3706NGc/g4zZswgFvh37NjBaSpNR0fn4sWLO3fuPH/+vK+v75MnTxQVFTt37jx16lROhxUUTDMdbD0G4uPjCa8IdXV1tlNajJw8efJ48zu6paVlmxxohQgRIkSIECH/X9y9ezc+vpli4NSpU5yeDH8xeL0pXz4NcXF4/37IzWXeXlmJHzwANTX0Q7EhKwKhPdH4KPy1CmgYnBLx91rY2wmR28/ZV02NR4Pu3Ulr1+KDByE1FaqrQUoKdHSQo2M7CrKTkvCuXTg1FcrKgEQCFRXo2pW0dy/Iy0PnzkhfH8fFcdoV6epCa6PTWwG+fx8fOwbZ2T/nd2Ni8MePaPlyxDBu4kF1Ne/8QT6XPwHQhg1QVYV9fKCQoTRHRASZm6PLl4FDVp34j5Fio4BnqtlAIpFu3Lgxbdq0+fPne3h4tK7WE128CA4OODQUGPMjZGVRv37o/Hnu+06YMMHKyiosLIztqxoaGnv27GlFlwRL37593717t3Hjxs+fP1dUVCCENDQ0xo4du337dib3CDKZzP+gmwkVFRUPD4/Zs2e/fv2acQWRJx07dnzx4kVBQUF4eHhdXV3Xrl1Z5Rd0bty4MXv27Nb18JeBL18GLivH1dVw5w6MHy+w8/Fc+1dRgaFDSfPmAdfC+jZy8+bN79+/e3l5cWzRrx/y9UVZWTgmBp85A1+/cjtcO4jJrly5snLlyrYscenq6np4eFy7dm3o0KHPnj3jxz9SVFSUXp3CE4SQiYkJ28kljrvMnw/z56OMDMjPBwUF6NSJ02RdLN00mwPl5eXZ2dmsJTQEQUFBnz59ooeBckdLSysxMZFjnxHq27evr6/vpk2bkpKS6Ntfv37t6+t7+vTpkSNH8nOWVpCUlGRoaMj/naK2ttbFxSUgIIAwYVVRURkwYMCBAwfYRrUeOnRIWVm5T58+9+/fZ4y2GTp0qJ6e3nfO8kQ9Pb2ufNgm8eTFixc7duxITEwkZh2VlJRMTExOnjzJ2JnPnz/PnTuXpyLHyMiI6Up74sSJ4OBgjHGP3ladjPQBQE1d5dmTN5UVVbJyMp+iIpiiVWpqaz5HReYX5IaEBjU2NpLJZC1Nncys9PDI0L59BnY279L29/v/R0FhPjEvqttBn5/2LRUECFzT4LB8/cpl6xi3EF3ieSKBSxkI7Ozs3NzciMcYAwMDJvdfIUJaSmhESCNgaRqtFqFPmqo0mQzSqFHJZHhwYu/IYeO6dmn2TFVbW8unXdz169cDAwPt7OyuX7/+88tSWIi/fEGdOoG+PgBkZmbOnz//+/fvoqKi/fr1u9anD2K038OYp+RdR1t31vT597w9AAAAaemoE9+7u3e89PUNAMDY0PTQvpOlpSWKikokEhkAor98+pbQ9KhQXVUvKSUJAKJi4v/+e4qf9yXk76WkpOT27dsAMGHCBF1d3d/dnf8c/3lBAwCIiCAbG6DR8MmTEBMjyCMbGaH169GoUdA2TzA7O7vLly8XFRVNnDiR6SUFBQUnJycnJ6eqqqqvX7+mpaWVlJRUVVU1/oCQNdBoNCqVipvDKPns0aMHcUvYuXNnYGAgjUYbMWLEhAkTunTh8dDcq1cvnuZ4rBgZGcnJyVU0r8CYMGHCjBkz6L/m5OS4uroSbczMzE6dOjVixAjuh501a5auru7EiROLiooSEhLKy8tVVFQcHR156vQZ4dONU0tLa//+/fSYiVmzZs2aNYv/s7Qf6enpxB13//79PJ8MmIT2CgoKp0+fbsfOCREiRIgQIUL+NpgejWxsbNrrmefzZ3zxIuTmYioVycpCv37IwYHnUzQ/mga8bx8bNQNBXR1++BAtX05PzlYShafWaFo0jqgAADifCXHV2M0cKbWPxS9asABHRLCvSwYANTXSypWgp4d+lV08fvUK79zZLDShogJSU3FcHLp+HXR0YOFC2LePfYfl5GDJEvaF++1BaCh7P/bcXHzmDGhpIc4i5mZoaYG8fLOFeSYQgpYsNqOdO9H06bRz5yA7GzU0gLw82NigxYu5rKGK0gUNNAzQ7n9AERGRu3fvTp8+fdKkSbdv325NYoKEBHJzA39/uHsXiooAAFRUYO5cNHQoz10RQrdv3x4zZgyTUgoAiLHbr3QR54KamtrNmzcBoKqqSlRUVJxdTjAAiIiI8L/4yoqNjc3x48eHDx/+8uXLFmkaiB6OGzeOe5vk5OTg4GB3d/dW9/AXwbBGyx7B+u2rqQHnxWMAQNOno+3bBXlGFsrLyzdv3vzkyRPeS8U6OkhHBxDCGzZwvFLp6aGlSwXbQxqN5u3t/fnz57YfatGiRbKysuPHjw8NDeVZWE+lUtsYgskXurrAawKaHsnKCXFxcTk5OU6v7t2718XFhdOlg4kFCxaEh4cTxqWsGBsbW1tbL1y4MIsl0ighIWHZsmW+vr78h422iLy8PP4tPHNzc8eNGxcVFUWvtsrIyPj8+fPbt28fPnyor6/PusumTZvMzMwmTJhw6NChRYsWERtlZWVtbW3d3Nxo7NKgREVFJ06c2PZkIjc3N2dn57y8PPqWkpKS0NDQadOmXbx4kbi6lpeXz5s3j6eaQVJSUlFRcfPmzePHjx8xYgTxAX7w4EFDQ4OcvKyRsQHRDCHUf2DPvNwCWTkZCUkxNze3tWvXEi/VN9TvO7ijsOjnI830KXN69+y3deeG+vq6j58+CAUNbPn0OYL4oVNHw/Y7iwDFBMdPHWjvU7SIAQMGBAYGXr9+XVlZed26dXxmAwn5P+PVq1d2doJJbNHV0k1KiqdKSuOGOozxuVkTV2zZffPorpzcrOSUxLUOTp0tugLA06dPXVxcioqK5OXlN2zYQL/419bW3LnnXt9Qv2TBTzFlQ0PDoUOHzM3Nr127Rlcz4LNn8a1bkJuLFRTAxoZ0+vSsWbPev39PvJqWlmYFsF5WFugmRgiBIe+rxJDBwwODX+fl5WhpaufkNrkHYfh5JyKRyMrKP31N4hPjAAAhZGpsPmXLzCMn9jU2NigqygnQQ0jIn8mVK1eI6PbVq1f/7r78FxEKGgAAgExGw4eDpCS4u+OXL6ENUxJ00JAhYGeHhgxpe7StlJTUjRs3IiIiuIx1ZWRk+vTp06dPnzaei0wmBwYGtvEgPCEMFQhnOYSQurp6t27dmPQK1tbWfn5+S5cu3bhx47x58/gc0/br1+/Dhw8LFiy4fPkya4AoJ3bt2rVr164Wvok/lJEjR75+/frChQtLONSlMWovRo4c6enpWVdXR6FQ1NXV+/Tp86ebkQoRIkSIECFCfiEFBQVENCCdffv2tceJ8I4d+PFj+OEyjQHgwwd49gxdugTsZsCb7ctd01BdjbkXZGRkYD8/xCCrVRCBx1Zo2Tf8qBAAIKAEBkfiW51RV95eti1nyBBkY4OfPgXWIm8JCTRxIj+TLwKjqAh27QKW9RIAwAkJ4OCAfH3R7NmQloZv3wYmTbOiIpo7l/HP2DLy8/HHj1BfjywsgEO1K3OXDh/mmC5fUgJnzsCoUXypK2Rlka4uZrG8/omODuK1bMyMqSmpJYnjIggRn3rKr5rQFhcXf/DggaOjY48ePe7evds6DQEaMQJ4Kc7ZYmBgEBAQsHz58s+fP2dnZ9NoNEVFxU6dOjk7O0+aNKllx8IYKipAVrYthojc4W5fR9QJtOX4c+bMwRgPGzbs2rVrw4YNKy0tjYiICA0NjYqKolKpY8aMWb58eauX7hwdHTds2PAXOPDxnIERxBTNT2bOhE+fgMPiMXTogNrfPPbkyZNjxozpzjWZtLq62s/P78uXL0QSqIqUVI/S0nGioswzIwoKaOlSfpMp+ObLly8IIUHFa06bNu379+/jxo0LDAzkLhSoqqpiW83/65kyZYqrq2sVZ7mbhoaGhoYG25diYmK+ffvGvznKwoULfX19Hz9+zOr4oqqqunPnThcXF1Y1A0FGRsb69evbaR6PSqXyef2h0WhTp0799OkT03aMcXR09PTp00NDQ9keivhUTJ8+3dfX197eftSoUQ0NDatXrw4NDY2Li2Na6BUVFR02bBi9sqjV5OTk7Nmzh1HNQCcrK8vJyWnQoEFycnLbtm2L4+xKRSAiIlJXVxcWFhYWFubm5mZubn7ixImBAwcWFBRo62gMGNxbRFQEY5yaktHJUE9eQY4IWa8orwoJCaELGjIz0wg1g4iIiIa61ohhY6y79sjMSpeUlKyvr6up5XCx+m/T2Nj45q0/AOho6+poc9MntVouICidAcb40LHdKalJiPSrVL98M2DAgAEDBvzuXgj5nSxYsODZs2dHjx5t+zL85Ekz34cH19bWKigolpWVxuZn371/y0C/U05uFsbY78WjzhZdMzMzV61alZ6eTuyyfft2CwuLXr16AYCn183QD+8AoH/fwV06WxENtmzZkpCQ4Ofn9zOKKCkJX7vWZIZXWgp+ftmGhikpKfRuUKlUz/j49aNGUZ89c8rKCmxoaBQX7xoV9W9lpawsx/E8hUK5ev1iXl6OrKxcww/3Pn09Ay6XlwH9BtfU1IwcPkZLUwcAnDfv9nl0b0B/m1b++YT8JdBoNKLmx9zcfAjXpEUh7YRQ0PATNGAAqKqCkRF++RL4Tvhjg6EhsrVFEycK0Am2S5cuPM0S/i42bdrEs03v3r2/fPnS0iN37NgxODi4VZ36P6Fv3759+/blp6WCgsLMdk1fFiJEiBAhQoT8zbx7946xPM7U1JQpIVgg4MOH8d27wJSlRaXi2FhYuhT5+ACv1ThC08DeoSEnh0deAI0GX75A85V4STK4d0aHvuPDaYABMupgxCd8ygTNZr9y0SbQ6dNYUhJevYLi4p9bNTXR5Mlo2zbBn48ztEOH4MfsEis4Lg58fdGkSWjbNjRgAD53DmdnQ309EhcHHR20ejW0bj70+3e8dStOSiKmpbCcHNLXh/Xr0fDh3PbKysJpaVxex9+/o5gY4G8AhZyc8MqV7OURoqJo5EhohYdBS6D8mDFvx3ATFkRERM6cOXPv3r1Ro0a5uLj84voSDQ0NX1/f0tLSjx8/lpeXW1pacrJt50hICD53DjIzcX09iIsjHR3k4ACDBrVPfzkikGryuXPnqqqqbt68OTY2VkZGxtraun///osXLyaRSOfOnbt165aHhwenPEQu7Ny5Mz8/38nJqY3da3coFMwzxkig30E0aRI8fYpfvWKjk5CTQ4sWQTur/KlU6uXLl7msQFMolNOnTx8+fLhHjx59+/bt1q0bQihfS+v4lSv7S0p85eU1iU8dQkhfH5YvR3PnCryTnz9/HjNmjAAPuGnTpkePHo0ZM+bdu3ckDgokGo2WkpLCtpT/19O/f38LC4sPHz6wfZVMJo/nHINy9OjRtWvXMqZ1PH/+/PLly3l5eRhjVVXVBQsWTJs2jXEXLy+vlStXPn36NPeHpxSJRDIxMXFxcenRo8e6dc1s6pmIj4/Pyspqj5JQZWXlAk7aweZcvXqVVc1AJyoq6uTJk5ymAc3MzCIjIzdv3rx8+fL8/HxxcfEOHToYGhqSyeTc3Nzi4mIajUYmkyUkJNTV1R8/fszp88M/O3fuTOf8wJOQkHDgwIFDhw5FRERwPw5CiG7So62j2UFXS1FJ/vLV0/ce3Bgy4me9WdSn2E8RXyTExbQ7NNldfPkc27XLTz2TmFiTk8ciu+X19XWBQa+uuV+mr6abm7ZbytjfzLv3gWVlpQAwYpggr1TtRFVVJQBIS7eHOFqIkLbi6enp6+s7atSos2fPamtrt+IIn6Mia2pr5GTlZaRla2trKysqe3bv8ykq4t37QH39pnLT8vIyCoVy7do1xstvXl7epUuXCEHDx8/hxMbklIQuna2qq6sdHBzc3d3Xr1/PmB6OX7xoFu1XXy8aGcn0NE4mk0knTmzOyrqYmNhIo0FDwzcvr8qamidPntDbVFdXHT99sKysdOAAm9ra2shPHyorK6Qkpdas3FhcUhQSGmRp0XXQgCEiIhyri7W1Oiyy+ymB1dbusHrlxlb89YT8Xbx8+ZJIxVq1apXAk4mE8INQ0NAcExO0bh1YWsKLF/jLF0hNbUEpAIkEBgbI3BxGjkTDh4PQqUmIECFChAgRIkTI30xUVBTjr8OGDRP8OYqKsI8Ps5rhBzg+Hg4eRHyU4nHKmwBxcd5x6eye2xHANgNkJQvLvuEKCtTRYMU3/K0adnUUdHmViAjp2DFISMDXrkFODiaREGEe/svNKlF8PLdKtPp68PMDooB+4EA0cCCi0aCyEuTkWh8zERODV67EjIsKFRX4yxfYtAnWrUM/DEhZwQkJzfQfrFRX4+hoxKcivFcvtHYtPnOGWdMgIYFsbdHOnXwdpA3k1Df9oCT6q+dEZsyY0b1792nTpsXHx589e/YXT8ooKiq27qqCjx7FN29CaenPLenpODYWzZyJduwQXAd58/HjxylTprT9OCNGjGAbsDh+/PjTp0/36dNn165dS5cu5TPJvqioaP369XFxcc+fP2dcUv2jwK9fg6sr5Obi+npEImEREY5zLwhBjx6CPTu6eBFv3gxv3jS7kujpoUWLEAenQwHy7t07HR0dExMTtq9mZWX17dvXzMzs3bt3TEKfnf/8s8vRcYa399vRo0lkMrKyQrNn89T8tY6EhARTUw431tby+vXr0aNHr169+vz582yvNn5+fp06dfpDbCMRQlevXh0/fvx3Fp8nhNDgwYNdXFzY7piTk/PkyZNTp04RvzY0NMydO/fly5flDPLKwMDAq1ev3r9/n25HISIi4urqmpaWdu7cOcKMwcbGxs7OTkpK6ubNm8Vcb3n5+fmfPn1iFTRUV1eHhYWFh4d/+vQpOzubSqXq6en17dt3xowZfC5ZmZmZxcfH02g0nhqChw8f1tfXc3qVQqH4+/tzqWuSkJA4c+bMmTNnmLbX1NQEBwdnZmZ26tSpV69effv2ffXq1ciRI/npPBdYM4+Y+PTpE8a45IdzGCfomoPZ8ydLy/x8mGykNBI/UKnUzx+/Rn38CgBvXr7r1rOLrKxMctL31OT08eMm09sryCsSP1xzv8wYY4QQ6tOr/0BhvS87gkMCAEBVVb13T74Kun4vVdVVACAj/ccbJgn57zFhwoRHjx7V1tb6+Pi8ePHCx8cnJSXFysqKKJWkUqkBAQF37979+vWrsrLyiuXLx1lYgJQU/DAoys3Lqa+vv+h6mtHRhEqjGBuZWlv1+PfqufT0VGJjQWH+dhfH8sry8VNGfvua+D0lnUqlAQBdi0BCJABACL18/UxcXOL4kdNBQUG7d+/eyTQWMzAAMpnR3VBVU9Pc3DwnJ4f4VVxcfOTIkRjjN8nJjTTiFCTtDppZ2elx376Ghb9TUVHr33eQq9v5zKx0APB7/ojYUUdbd/GC5R109Az0O/Xo1lvQf+k/mvnzA7y9v4uLk4yM5A8d6j10qNbv7tGfi6ioKOE3L6isFiEtRShoYEFMDI0aBTY2EBwMAQH461coLobycqiuZjPAJpNBSgrk5UFREZmbg40NsrFpp/GkECFChAgRIkSIECG/EkbzRgBoD8MwfPMmcHH7B4DIyDadQFsbqahghoVPZiQlka0tpxdHq0BgDzQvBsdVAwCczoDMOnzZDIkJ3N7exAQdOgQAv1Pkz9lYm30DEqlNZdMUCnZywmxLJIuL8cWLaNAg4BQhJyYGJBKwS9em0+vMGWBZGuFUbYkWLEDduuHDh3F6OtTUgJgYUleH6dPbo+6ZldCyph9Mf4fPeqdOnYKCggYPHuzh4TFv3rzf0IMWgu/fxzdusHFeKSvDt2+DgUF7/NcwQHw1vC+DkDL8oQKy6kBVDAZXxH348OFcS+JFWgpCaP369ba2tk5OTmfOnLl+/Tr3lMmysrLz58+fPn163rx5rq6ukpKS7de3toC3bsWPHtGzjbmbeiMTEyRwnwkREdKJE02uxXl5QCKBhQVauBAUFQV8Ina8e/du6NChbF8KCgqaPXv2nDlzjhw5wnbJ/5/jx1+Fh3v07btgwYJ27WRaWlqLI2B4ISYm5uPjM3r06IULF16+fFlCQoLx1YiIiOXLl9+4cUOwJ20LFhYWjx49WrJkSUxMDBGWDAAaGhpDhw69evUqpyyGs2fP2tnZKf0IAZk/f/6DBw9ozW9YVVVVz58/nzJlyosXLxi36+vrHzt2jOmA/PjeM7ZpbGz08fG5ceNGcHCwtbV1r169pk+f3qFDBzKZnJycHBgY2LVr1wkTJuzbt09Li8eKhYKCgpqaWmJioqmpaVlZmbOz86dPnyoqKkRFRTt06LB58+aBAwcSLcuYgqhYKOXyJMYZKSkpRvnCunXrLl++3HZBQw2nxBmGBgghPuM25ORlpGWIiy0uKS4vL6uora1TUlKO+RKbl1tQX9ek86ivbwh91/RMq66u7uDgQD+CjIyMiIgIhUIh1AzKSiq9evbtZGCkr9dRXl6hpe/uvwCNRsvOyQKAnt16k0ht9UlqbzDGtbU1ACAl9Ufk6QgRwsjFixe3bNkyb96879+/19TUEBdYhFD//v0RQjExMYyX96dPnzqrqv6jrS1iYQGXLt309QwOCSSTyUz3KS1N7V49+0lJSnk/vFtcXCgpKTV7ht3TZw/zC/IAQF1dRV1dpVsHTe/X79W1tOjhO3NnLbpy/YKykkpRceHDR15ySuIL7GeNHjuC6XEIjRzZaG4uEhPT9Ku+Ptq40UtMzN7ePi4uTkxMbOTIkTk5OWZmZnQ94uCh/Toa6gHAybOHiC3Pnj+iUCnKSipTJ83Mys6UkJC0MLfU7aAv+L/vX8KtW8kAuLYWIiIKx49/Xla2UFS0veL8/naGDh365csXNTW1vyDU7/8UoaCBAxISaPhwGDoUFRTgmBj4+hXS0iAvD5eWQl0dYAwSEqCoiFRVQV8fLCxQ166gocG7/EuIECFChAgRIkSIkL+EzMxMxl8FlaXdjIQE7q/jsjJUVwfNlz1aAJkMvXtDcjJwWA9AxsbQqxeXA3SShFfd0bI4/KQIAOBBAdTRsHtn9Etr6Ssq8NGjEBMDlZUgLg7a2mjDBjA3F/BZxMV5NBBoqTe+cwdz+e/n5uKjR9GlS2xfRBYWWF0dfvhyM9GbQ6g5APTs2RM4yRosLdGtW4hKhZISkJPj/dcQEKHlkFgDACBNht5yv+aczMjKyu7cudPNza2dBA0FBQVHjx6Ni4trbGxUUVFZunRp6wNHMYYrVzjmyFRWwo0bMHs2tNmQnCC+Go6mQWY9TqmBgvQU6pcgSnQQ9WsILSelSlXnu6SsxtL9cvrs6+wFiKWl5YsXLx4+fDhp0qQjR46wrQdKSkq6fPny9evXx40bFxISYmRk1N69ajX47Fns4wNsFxQRYrpWI2NjdO5ce/lfGhmhAwfa5chcSU5OHsQuHsXDw8PJyenWrVu2nGV2CKHDhw8vWLBg/vz5bTfe50JpaaliO8g75OTkXr58uWTJkl69eu3YsaNXr140Gi0qKsrT0zMoKOjSpUvt4gXVBjp37hwWFvb69WsvL6/a2lp9ff3FixdzCcWoqalxc3N7//498WtgYODLly9pHOR379698/DwmMtLg9WnTx8lJSUubgFqamrW1tYAUFpaeunSpbNnz5qZmdnb29+9e5dptr1Xr15z5sw5evTokSNHunbtumfPnhUrVnD35unatWtMTExBQcGyZcsSGO7a0dHRoaGhs2fPPnv2LADw9I/h02CGOzNnzty0aVNeXp4G5xs9P/BchCCcMzQ1NRMTE3keraqyuqa6VkpaCgBJy0gVFRaXl1XoaOtqa2vRqNSKiqrysgrG9mQyedSoUYxXaRKJbG3VMyIyVEpKesrEGQP72/z5i/S/l/KKMuJrJSv7m56cWkJDYwPRW4lf9WwpREiL6NevX2pqqp2d3c2bN4ktGON3797RG0hKSvbr1+9zUFBJY+P+wsJANYUuqd/6bt8QTKkFACqVCgB2c5a4374KAOLiEsuWrJGSlAKAA7uP5xfkqiirioqK9e7ZLy8/J/+Bd9yrF4GaSlYqStsMDDL377e0tASAmtqa6JhPAGBqYq6qou7z6J6qmjIAXL1+KTwitIul9YB+g4m71SM/v50JCQ7V1UYiIvVysga7d5mqqSkA3L9/n+jthg0b3NzciF4pKMpbd+/c0VCPRqNRGqlKykqWFl3DI8MoVIq2Voe1Dk5KSso9e/wFLi/tjampXHx8OZmMMMY1NZSvX0utrXnlwf2H6dy58+/uwn8a4QI8V8hk0NRE6uowaBA0NgKFgmi0nwNsMhlEREBEBMTEoM3BmUKECBEiRIgQIUKE/FEwBSe3LlOTBzwt7kkkftYm0al4TqkTyMUFoqPxjzKOZmhpoT17ePZBmgw3O6NtyfhSFgCAXxGsjccXzX6VoiE0FG/dilNTf26JicEREWjWLLR1qyBPpK0NcXEcX0UIunUT5OkCAxnNQtmQlsbxJSUlZGyMWQQNjFIGtqoFQtDATdZAJoOqKrdeCRQMsCulaXQ5TR0kf9+YsqioqJ2yCU6ePHnmzJk0hv+mn5/fgAEDPD09W1PXkpCAMzK4vI7T01FMDHTt2vKe/iStFm7l4YcFkJiR1fDgLC0riRIfgRAidx1M7jJQfNZmkq4J9ftXSqBX1ZiVC2LxM2tEbv/rwaRJk0xMTCZPnhwQELBjx45OnTrRaLTExMRXr17dv38/Pj5+wYIFnz590tXVbfeutIXaWvDyYq9mAACMQVYWlJWBSkUKCtCtG9q6VQAWmPX1+PlzePcOMAZrazRx4u+11WRr4H/hwoUjR468efPGzMyM++79+/dXUFAIDAzkZPMgEBoaGsTbZ+1NSkrqzp07Dx48uHr16pYtWxBCZmZmEyZMcHNz4/OakJGRsWvXrqSkpNraWjk5ub59+zo7O0u1W+orQmjYsGF8Ki2uXr06aNCgTj/shc6fP8/FmaCmpubWrVs8BQ3GxsYmJiahoaGcGpiYmFAoFEdHR3d39wkTJrx8+dLCwoLLAeXl5ffv329nZ7dw4UIfH5/r169zsWowNzd///7948ePmVy7AKC4uNjNzU1VVdXFxYWn5pU1EaMVyMjIzJkz5/jx40ePHm3LcUxMTBjX6pggkUj9+vUDgDlz5nz48KGOQywaHRoNP374cujwAapqyuLiYsamTf99c0VDc0tDAKisqAoJjsjKyAEASUnJYcP+x95ZxzXV/XH8e7bR3R2CIoIIKmJ3t4jdnehjd3crWNhiYxeCLShKqkgj3d2wDbad3x/DOcYKGIg/7/vl63m2e88994xtd9v5fs7nM+DChQs8ncybtahf74H6egbEIn5x+OJf/fS1NLcQ3rI5QP/1EpKRqa8+m4Cg8dm3b19sbKyuru6KFSvc3d3DwsLU1NSMjY179+49evRolbKy6AEDxsXHxwJu08uhCsCXQSWRSOZmrX7Gxdi169i9W+/s3KzCwoLRI8dpa+mw+ySRSHq6Bpzb+kqqerfvhanIAIBRSTnWUMb+Pu7Msrz83ITEuMrKShlpmQH9hurp6peUFkdHRyASKS095fuPkO8/QphMRp9eAzDGmzdvDk9IWAQAAAPtrUzuXxlWlj9m5Hi23IFGo6VmxPfo0zk7M6dlqxa6+toAwGKxCnLL3M5c0NHRAYCBA4alpSZ3su8qpg3Pv4CysgwAsMueLVuq2Ng0hWMZAUH9IN63YkAigaxs/ZeFERAQEBAQEBAQEPyF5OXlcd/VaoxCr60tPH8uZD9SUxPTGECgpkFODt26BYsX4+/ff4cmkMnIwgLt3ClmkZ6E4GArJE/Gx5IBAG5lQVtFWGokzqENIyUFr1nDp4Kbn4/d3UFTE82bJ6lToeXLcUgICFgDiszMakTLR0fjEycgPR1oNFBSgnbt0Jo1dasR/rLvrl8DtH8/TJmCucrkHDVDAJlMunqV71FsEQNH1iAogaLJuJQO/sUAANIkWGX8x/JGdu/e7erq+tv5PCMD37oF8fFYTg716YOGDoX6rqw9efLkrl27eKzIi4uLPT09R4wY8fbtW3IdFwbg2FhOTgF/KipwZCSqr6AhkQq7EvDjhAKa19Wqd3dYmYlkMxtyl+EKi49oG5t1U4XuqqiHKlgqwLO2tvPN21VhCCiGk6mwoklUBG3atAkODt61a1fPnj3ZVVJ9ff0+ffqsXr168ODBjSRJkSz49WvhkhRQUiI9fw7KyqLlbmKe8dEjOHUKx8dXK6ju3cPnzqHJk9HixRLpvx60atUqsqZ67Nq1a4cOHfLx8RHTCWno0KE+Pj6NKmhgMBiNOtE/duzYsWPH1uNAFxeXo0ePcjtIffjw4cmTJ5cvX3YQ6rfUBNDp9KNHj969e5ezhUcYWhueL1qCOHjw4KRJkzgB4dyoq6szmcwuXbrMmTPnx48fIlMkOLRu3frjx4/79u3r0KHDiRMnJk2axLeZnZ2ds7NzpgBLpIqKimvXri1fvnzTpk2vX78W1ExLS2uDhCSYW7Zsadeu3axZs4SLNoTg5ub24cMHIQ0sLS3Xrl0LAPPnz3/y5Im3t3dtjw0ymczkEmWWlpQ9ffjSxNSwlaWZvoEOjx2FkrLi4GF9EuJSMYM0deq0uXPn1nbFIJHIf0VtvpkQEOQHAIYGxqYmZn96LKKh0wlBA8FfgKGhob+/P/t2nz59eHeTSBZKSoHa2mfLyvzffjHV0+pibGK3Y08LU/OMzDQDfSOE0DjHySLOERWFMzLiWtgCQIChto+pPlSVwWcfAEAItbVqN3bMRAN9QwCYNH46+4i8/NwX3k8++n1ISIzr02tAWloa9werkpIiALzwfooQecxIJwA4f/mUmoayqrpSK4sWAMCoYqSnZbscP93G8re1oZGBsZFB85b/NjlBQbkAgDG2slINDBxLoRB5EwTNF0LQQEBAQEBAQEBAQEDAC4vF4i5DIoQaw30aTZ6Mb94UuBafRIJu3UR3ciJaRAtVVXT7NvL3Z3l4VB+yfz8aN66uZdrtZiivEl/LBADYHo+7qaL2SnXqoM7gnTsFFv/KyuDGDZg6FeTkJHMyOzs0eTJ2d/8t++CgqwtbtoBC9apBfPQovnkTcnN/NwgKgg8f0MGD0LmzuKcTuZpWeAMjI3T+PKxYgWNigMnkqBkCVVTQ/v1gyd+u49dgg5qDpiGeClt/2TP8ZwymEnoa68qHDx9OnDhx8+bNDh06AIOBN2/Gb99CdjZ7L370CE6eRFu2QO/ede25oKDAxcVFULD658+fDx8+XOcSl4oKkEggwL8dAAAhqNeVqpIFJ1LgSHRpybV9lc/PU7qNlFlwQKlDb1N5chcVtMgQWisAdwHKURviqWh3AgaA/Yl4iAaybJJVtYqKiocOHTp06BCVSgUAOUm9/ZuMHz9EWLMUFkJKCtjYSORs+Pp1fORIDZ0WiwWJidjFBQoL0aZNEjlLXRk9evTQoUO3bt3KNiS4f//+hg0b3r17J36uU/v27a8KkG1JCjqdLsShgU6nv3v37sePH6qqqkOHDm0yX5CbN2/u3r07Pz+feyPGOCIiYurUqW/fvv2zDiWnTp1q165dY+gqevbseeLEiY0bN/LYJJBIJAsLC2dnZ0dHR9m6r8KiUCjbtm0bMmTIggUL3Nzcdu3aVTsMxcrKSrjqIiEh4datW0uWLJk9e7arq2tZra8QcnJykydP7tixY12HxxddXV22vcSXL1/qoeI6efLk9u3bhdhmmJqanjt3jm34gRB6+PDh7NmzX79+zf1HaNmypaqqanBwMPeBGOOkxNSkxFQA0NLWunbNvW1bazqdnpAU9+TpfXol3byVsYaGVu8+PYVnfBCIJCk5ISMzHQA6d/o7jOLplXT2jXq8SQkImgtKSqhDB9mcnJVKSlBRCdnFaO4IZNYKAAzFFwcYGoKqau+kzLvW5jQKRYNK70KWVZs5W0ND08jQREVZhac5g1EVEPT52/dgADAyNAEAHR0dJSUljqYhIS5ZXUMVAN75vBo+ZGTsz+iw8O8AgBDKzcmPCItJTkrr1bMXt5qBgC/79nXauDEQANLSKhQUxK0XJyaW3r4dl5NDHTLEeMgQCfgwERCIAyFoICAgICAgICAgICDgpaioiHvxmbKyskTyj6GwEJhM0NSsvquigqZOxS4ufIroAMjaGq1ZI2bHgiInftOlC6lLFzgRDQBosqgVJAI4aoGiK3BgMVRhWBCJP3VCMo23gIFOx1x51bXBSUng5YXqtciVL2jDBtDRgevXcUJCddFRTg61aoU2bYLu3atP6u6OL12qvUoex8fD6tXo9m0wEs+5ok8fePNGWGlTcEh5NW3aIE9PuHkTfHwgLAwAAufPRzNnwq8iHFu1wIFbu8DRNDQRVCr29YW4ONDXR717g7o6A8OiKFzBBACwUoC1Jn+mvFFSUjJr1qzbt28PGjQIMMYLF+K3b2s8KQwGjo7Gq1eTDh+Gvn3r1Lmbm1tti3IOVVVVz549q6ugAbVvj/X0ID1dYAtdXVT3ZzaoBJZH4x9vntFclpHb91W8FDrQwmCWPhqoAbKC3+ArjMEzD76WAI0Fi6Lw645Iqgmfxr9PysBGQZTuQ0pKYu6YeXn47Fn+rjPl5fjuXTRqFPyJEFwbG5tRo0YNGTJk+vTpX758ef/+vZeXl6VQGRYPdnZ2oaGhjTdCAMjJyRFky7R3794bN27Ex8dXVVUBgLa2tq2t7eXLlyWSKSCEqqqqgwcP8qgZOMTFxS1btuzJkyeNOgYhpKenHzhwgCfIgO1uLQRNztchUYwfP75fv36rV69+8+ZNdna2urp6t27dzp49q8uVtVQ/HBwcQkJCrl+/Pnv2bDqd7uLiMmbMGI59TkpKSm1/Am4wxuyP171798rLy1++fDmBKyTLxMRk2rRpe/bsaeAguZk/f/7z58937Nixb9++Oh2Ym5t7/PhxQWoGhJCNjc3du3dbt27N2SgjI3Pr1q2wsLCTJ09mZ2eTSKSOHTsuXbq0tLS0d+/eSQL0uB07dBwyeCj7trlZq1bmlucvnczNy8nPzz1+8uDWjXv0dMU10iCojc/HtwBAIpG7OPT402MRC+ovyzF5OSJPhOAvBp08CXv3wtevIC0NY8eiKVPq3IWeHureva+Xl31mDp1M1lBVJ1+8KETDeu7iqe8/QgCgVcvW3br0BABpaelx48adPXu2pKQEACrpVQCYTJaiVpSH/vjm6/ceAEgIYSwVG5kMLPLgQYMbWwD6/8GGDXY6OnJeXqmzZ7cW3RogNrZ4ypS3oaEFDAYLAFxcwhcvtjpz5u+4JhP87RCCBgICAgICAgICAgICXngqkQ2dMS8vx/v2QVAQLigAjJGKCm7XjrRtG6iro0WLgErFt28Dt1OxtDSytUXnzjW33DdpElxog7oH4TImxFaASwqsM220k6Wng4DV7dUwmRASApITNAAAmj0bpkyBN2/g2zeQkkJ9+kCnTsCJe6fRwN1dkOc/Tk6GHTvQpUtinWjSJLh+Hdf0Xf+Nri5at050LxQKmjmz06lTwK1XKCzsNGhQ7bZsBQOnGVvT0OgmDUwm3rMHv34NaWlsoQDW00MdOuxd4RJYLA0A0iQ4b9WYshihrFmzZvDgwYMGDQIAfPMm/viRv8QkOxvv2YO6dxcz/4VNSEiI8AZZWVksFotEqsuDV1ZGNjZYsKABWVuDhob4/RVUwe5EfDk8i3pyBTPum+yGqw69+hxthTooiz6WguCMJeodjOks+FYKexLwTnNi3a0IUP/++Px5vgq26gba2tCihUTOhU+fBq5gAl7y87GrKzp/XiLnqiunTp26cuVKQECAtbW1i4uLigrvqkThtGjRori4uLCwsDGckwCgrKwsLy/PiJ86bd68ebdv366oqOBsycnJef369YABA7y9vU1FCtEawKtXr2JjY4U0CA8Pp1Kp/LU+iYn40SPIzAQDA+TkJK7wri4sX7586dKl3LVwAHB2dn7z5o2gCrqCgsLMmTPF7L+oqGj//v3Pnz+fM2fOihUrxI+WEAcymTxr1qwZM2Zcvnz5xIkTK1asGDNmTNu2bXNyctzc3BQUFNilI0FwBK+bN29euHChm5tbWFgYAFhaWi5evLjhkovaXLhwoX379iNHjuzatQ5r9I8cOZKYmChoL8ZYV1eX5xlkY2Njc77mtUJNTe3o0aMrV65MqWmjhRBycHC4c+cO90ZTkxa7tx/2/fTuzr0bVVWVL7yfzJ31xyJv/nao1IqgYH8AsGvXQVX170h5p1KrL5iysn+nEpGAgI2UFNqxo4F9IFdXOH9e2c8PFBTQypVgITBqJyEx7vuPEAUFxcXz/2tt0Yaz/cCBA5aWllu2bCksLCwtKYNfBmoXr55hMplkMnnpwhU2bdsDAPtuAwf87zB7dmsx1QwAMGCAZ2pqjS/z16/HnDrVnUQifgoRNDqEoIGAgICAgICAgICA4DdVVVUvXrw4dOgQ90YLwdMNosnKwrNm4YgIzgackwM/f+Lv39GZM2BlhVauRE5OrJMnUUoKVFWBsjKMGIGcnMTJUGfnTYi2Z5AcpnKw0xytjsUAcCwZT9RFJo0kupCSApG1XonYZvAgI4OGD4fhw2vvwa9eYa6Vl3waxMYiOh0EG5X/hkJBx47BwoU4OZl3l6YmWrq0fkVN7OHhcOQI+3ZAVhYAgLQ0srZGZ892GjMGmjhmgsXCc+diHx9gMH5vzMy8Xqp4PEOKPf+2yRTZKDbRcHjw8/Pz8vKK4LwxHz2CX4sIa4Pj4uDhQyQgZJ0vwhf1shvUWdAAgA4ehIQEzK+uiVq1QjUvXEKownAhDQ7GV+U8PEu/vkd62DyNzVe3WcotMACy2HNxbRRgmxnaHIcBwCUF7JTAUVvcY3nAnp5w8ybOzYXKSqSmBh06oDVrRCez/HW0a4csLPDXr4L2Y3t7RJHQPJVQhxsAEGb10ciQSKS5c+fOnTtXUAMWi3X9+vXHjx+XlpbKysp27tx55cqV7IgKAEAIWVlZRURE9OjRKIvhvnz50r59+9plgDt37ty9e5dbzcAhJiZm2rRpPP4EkuXDhw90Ol1Ig7y8vISEBGtr6xpbi4rwf//hb9/gl6oAX72K7O3RiROgKLGL77Nnz8LDw2/evMmzvVevXoMHD7537x6Tn1asZ8+ek8S7qL569WrOnDnDhw+PiIgQ6fpQb0gk0rx58+bNmxcZGfn8+fOvX7+qqqo+fPhw3rx54eHhgo6SkpIaOHAg566mpuaWLVsaaYQctLW1jx8/vmDBgpCQEPGDJyK4vojyJSMjQ/wxjB071srKas2aNTExMQUFBdLS0tra2v3799+3b1/tZAEymdy398DwyB8/wr6lpNb62kMgNl8C/NgJDr169vvTYxEXKo3j0EAIGgj+eRBCCxfCwoUiGwaF+ANA9669uNUMbL59+5aVlcVkMjFmAQCDwUAI2J+zTCYzNi6WLWgg1AyNR1ZWBQBoasqSSKi4uJJOZ5aVMbOyqPr6/3e/XAiaH4SggYCAgICAgICAgICgmoiIiLlz5wYEBPBsHzJkSD17ZLHwwoWY3yQyjo+H//5DT5+CnBwYG5MOH67nKZqcOfpwMwu+lgCVBTvj8WXrxlmLoKeHNDSw4KRnkJaGxqlmCSQwUFhIBAAUFkJaGpibi9WbtTW6eRM2bMA/f0J2NgCAsjIyM0OrVomfbsDtu4CfP8f797NFHtVqBgCorMTfvsGsWUHv3nXqV2P6u7FNGvDx49jXl1vNgBFyHb545/j1GCEAGKAO/zU88D0uDnt7Q34+WFigYcNAvKXeDAZj6dKlR44cUVZWBgBgsTDnL8YXFgs+foS6CBpMTEyEN1BXV6cIKF37+/vfu3cvLy/P2tp6+vTpenp63IehW7dg6VIcHg7l5dUb5eVR27bo5EkQYJLPDQvDvRzYn4h/+njRzq4haRkpHP8wrEObIxbIqO7ipCWG4FMIr/IBAyyKwkoU1LYya926dWFhYSUlJdLS0gYGBs7OzmPGjBHYBZOJnZ3x+/ech4MB4OtX8PVFp05BXZII/grQ/v14zhy+YgLUtm3DF//9prKyoQ0aQEhIyN69e1NTU2k0mqqqateuXbdv364gMnEDAAASExMnTZr0/fv3yl8jfPHixc2bNw8ePDh69Gj2FjMzs8TExEYSNDx9+nR4LU0blUrdtWtXqQCHHgAIDQ319fXt1atXYwwJAJAojSOfBqWleNIk3m8g+fn45UuYOBHduycpzdCmTZtcXFxql7EBwN3dncVivXr1qojLcklJSalnz5737t0Tp/PDhw+7uLjcvHmzd+/eEhmtSKysrKysfieO9+rVKyIiAmPMt7GlpSXnZdkYYIy/fPny+vXrqqqqnj179u/fn/3BMWHChFu3bh06dEh8/QQ7JKUhDXiwtLR8/vw5nU7PyMiQlZXV1dUV8iotKSlOSIwDAFVV1TqdhYAbvy8+AKClqW1l+QcCg+oHx6FBTo4o9REQiAWNRvMP9AMA+w6da+/9HvqNfa1VUFQAqLECAiHEDqcgaFS2betw/HiYtrZsbGwJO3VCUVFKS6t5OWsS/L9CCBoICAgICAgICAgI/nUyMzMvXbr06tUrPz+/2uuqNTQ0pk6dWr+e8b17WPDCPhwTA66uaP36+nXeRLBY+Plz8PLCVCqSkoK+fUkTJhxsSRn0FWOAhzmw1Ag6imFQX2coFGxnB3Fxgvajli1Rnz6NcGLBiDSEQAjqtBrGxATdvo3y8nBICFRWojZtoGXLOhxeXFx9IzERDA3BxaUzj5rhFzg6Gu/a1UQxE9WnxODtDVzVkRxlzeVzD71sP4B91zY9+oqlJgmJLsALJD0dr1qFIyKq/w4IYVdXNHAg2r5d5LPw6NEjFRWViRMnVt+n02vYSPCljtVfZ2dnDw+PLME6CQcHh9obY2NjZ8+e/ePHj7JfqQSurq6DBg1yc3P7vQxXRwfdv48CAvDDh1BQAOrqaPRo6NZN5JAYGO5lw7FkHBXwiXZ5Ky7KkV10uHWfYXtboqHiBtnzQkJw0Qr1D8E/K4DGgomhTLnLR9NvXOc0iI6ODgoKGjNmzNWrV/nWuvCmTdjLi1cqhDGOiYGlS9Hjx6CkVM/BNU+srEhnz+ING3BMzO9HraiI7OzQ6dMgXslfLJRFXZcb7Q+7Zs2aa9eu5ebmcrb4+fl5enq6u7vb29sLPzY/P3/EiBGRNeN4MMYxMTFLlixRUVHp06cPALRo0UKIeX5DKC8v9/Dw4LlI7t69+/r163GCP48AoKys7NatW40naOjbt6+rq6sQkwZNTU3zmnI6vHYtXz0lAOAfP/CmTaQTJxo+sIKCgpSUFEG6T2lpaQ8Pj7dv354+fTonJ4fFYmlpac2aNcvR0VFkzz9+/NiyZUtWVpa/v7+hoWHDh1o/Dh065O/v/5WfsYq2tva2bdvE90ioK69fv964cWNMTAz7E0FGRsbCwmL16tXsqI6TJ0926NDBycmpTRve9bt80RAVSFQ/qYGMjEwLUZ5SVBrV9cyRsrJSAOjTa6DwxgSCyMhMT0lNAoCuXXqKVDg1H6i/7K+IyAkCAjH59PlDWVlpS/PWLUxrfKyXlZV9Cw22sDI2MNbMyckrKS4DACaLpaulm5ufAwAd2zvo6UoykomAL1u2dNiypYOU1EW2mgEAxo1rISX1hzIUCf4xCEEDAQEBAQEBAQEBwT/N/fv358yZI2jZpZSUlLu7O/+EbwYDWCwQPpHt7S2sDooxNKC03BR5E8nJ2NkZR0ayHwUGgNev4epVh0OHRmvbPs4BDLA5Dnt1aJSJVdLOnTg8HEdH89mnqQmrVoGkvNnFpEcPuHZN2BOqrg71KLpoaqLBg+t2SG4uXrcO/6r5sUaORKqqOC1NyAJ9FBICokIQ+FNZCRSK6PgPHhIScGYm+yaDTLnWe/Lu8euKFKrfRz2i/W8cn6uEN8L06fUZEgCkpeFp03B8/O8tGENaGr52DVJT0eXLwhNbgoODhw0b9vu+nBxSVOS//JZDHX3OW7ZsOXLkyCtXrjD4SSWsra0PHDjAszE2NnbYsGHx3A8KID09/dq1a+np6V5eXjXyKTp3Rp35LNviSwkDbmSCWxqO939feWMfKzNBZvpWneHT17SgzDcA6YbNv6lQ4JEtGv4NJ9OAAaTSOYdkNUxpZ9dAJa367CUlHh4eOjo6h2onYiQn49evBRmf4NhY2L8f7dvXoPE1Q9q3R56e8PQpfvcOVVRgVVXShAnQpYuEzzJ4MPj4CLxeIQTt20v4jAAAsH///nPnznEUOWwwxpGRkVOnTvX19RUeGeDs7MyjZuCQkZGxZs2awMBAEolkamrq5+cnyXH/wtXVtV+/ftwOK3Pnzr19+zZVcCQNB24TAokzcODA1q1b//jxQ1ADW1vbGh4JxcX42zdhPQYFQUVFw00a1NTUtLS0nj9/PmLECEFt+vfv379/f3F6q6ysfP36taen5+vXr+l0+rJly/7777/GUwyIg4KCgqen5/jx40NCQrhfBi1btty2bdu4ceMa6bz3799fvnx55q9PUgCg0+lhYWGrVq3Kyspav369kZHR1q1bnZ2d3759K06Hc+bM8fT0LCkp4bsXIdS1a1fJDL0mRcWFp92OJackAkDP7n3b23ZsjLP8C3z29wUAhFAXh+5/eix1gEajAgCFQpFqjJw4AoK/kPSMVGlpGS1NgTltP+NiAKAPV7JMXFzc7Nmzk5OTjUz0rWxaKijKt1A0BgBqBU1OXjY3P0dNTd2ubYcxYyY0wfgJ2Bw92mXv3q/W1upTprScN+//zVKOoNlCCBoICAgICAgICAgI/l18fHwmT57Mt+IIAGZmZhcvXuzL4/9Pp+Njx8DPD+fnA8ZITQ06dULr1/NfWStg4vg3gv2r6wFb4tDwZtUiidxcPGsW5lmTymTiqChYvHjH5dteJBM6C74Ug3sGzGqM1SDKyujKFViyBEdEcJflkKkprFxZZxFAg0G9e4O5OY6KEtjC1rYpNBbJyb+fF11dAIDiYsxxaxAALihAwlMVeCgsZO3Zg8LCcEkJkMlISwuGDUudOte/jJxJBwwghcBABqwVoRXfclhBAZSXV5Kl7ncbc2ykc7xu9fJNhPFS7wvb7h6QYjKgLnHdvA9n5Upcs/BfDZOJP36Ec+fQokXCe+Bd3WhhAbGxAlurqaG6ay/Onj1bVFTk7e3NrZdCCFlbW9+6dau2TGrWrFnx/B4Uk8l8//79nj17tm3bVtcxBBaDeyZ+kF5Z8uFh5f0TuKJEZvJ6jSFTl5hQnI2QkoRerUay4N0B2T9NLNc0BQDp0UvINj2ou6ewkqsr03Q6/d69e+vWrdPUrOEFga9eBa51/HwQXpH9e6FQ0NixaOxYAGikZbZo/Hi4eVNQSRu1aoVWrZL4SYuLiy9fvsyjZuAQGxu7YsWK27dvCzqcTqcHBwcL6T8qKsrPz69nz54tWrS4ceNGQ4dbi9TU1GPHjnHHTnl4eNy7d08cNQMACNdqNBAKhbJly5alS5fm8nvLtGrVytXVlXsL9vcHrlo4H9LTITQUGlzDRgjduHFj9OjRx48fnzJlSr37odPpJ0+ePHr0qIWFxahRoxYtWmRjY8O5UBcUFGRnZ2tqamqJEawjcXR1dX19fR8+fHjr1i12mE779u3XrFnTeOkJxcXFmzZtyuT3DBYUFLi6uo4ePdrS0nLp0qVXrlx58OCBk5OTyD4HDBjQrVs3b29vvnutrKx27drV0HHXIic3++iJfQWF+QDQwa7TtMmzJH6KfwQGo+qz/0cAaGXeWkgdtBlSQa0AADnZxs2b4FwrBKXDEBA0E7xfPXvw2ENKSmrn1oOC3stl5WUAoKqqzr6LMZ4yZQrbO0pdUxkAqBV0JpOlqCQnIyNramKekppYWFigpKJSVVkJRLZLU7F8edvly/+a9B+C/xsIQQMBAQEBAQEBAQHBv8umTZv4qhnMzc2PHTs2fPhwMo93fV4enjkTh4dzFrvj9HSIiAB/f3ThAnCt6axG5LLC+i5XElO70BDwxo28agbOrrQ0061rlh66dywZAGDDT9xBGbVTbIRBGBqix4/h/n14+RKXlyMKBayt0ZIlwNczo7GhUGDlSti4EfLza+9EFhaoEYoBvGCMly8X9LwIg8XCX75wOhFuYADfvuGVKyE+njMr/E7Z9ACpY2Agie3TwU0LOZioAzP1kb7Mr+4Bvqka35++417HYTnKvwvY5lmJx69u6hnpBwCAEIgyqRZIWJggH3UAADodnj0DoYIGGo3Gs+QXbdmCQ0MhNZVPa4RQ167QunVdh0kmk+/evXv//v3z589nZWVVVlaqq6t37dp1165dCrX0T/7+/uGC42mqqqoeP34svqChhAG3suBqBo6Ijqn0vFT1+jq5RVuZaZt0e45YbEJeYADKkp4L0SJVKewcU+S0SarPBAAgm7VTOONPPTCL8fEhu0FSUtL169dXrlxZ4zC+f3AucHExYjCa2ovl/wMSCbm5waxZtTVYqEULdPRoXeMtoqKidu7cmZSUVFlZqays3KVLl61bt/K8km/evJmQkCCkk+/fvzOZTN4P1l/ExcVlZ2cLObyiouL169dsQUNjRE4sXLhw5cqVZmZmnC2nT58WZODEg5qa2pw5cyQ+JG7Gjx+fn59/4MCB5ORkzkYSiWRtbe3u7m5gYFCjdW4usFjCLvVMJs7Lk4iepkuXLm/evBk7duznz58PHjxY+/omnNTU1CdPnhw7dszW1vbdu3c8AQoeHh4uLi4pKSllZWXy8vKGhoazZs1asmSJJAZeBxBCTk5O4ugGJMKBAwd+/vwpaG9GRsaOHTvu3LlDJpP37du3du3aMWPGCHpbcePh4TF8+HB/f3+er75t2rS5ceOGkkRjaBiMqvc+b16+fl5cUgwAvXr0mzppJolUl1guAi4+ffYpLS0BgN69xDI7aT6wHRpk5Ro3bwJjzNY0IIQITQNBcyYiKgwAqqqqyspKBQoaykoAQFGx+pocHx/PUTzrG+gAQEFeycpVK+7ev0kiQ1Jy9a6goM/PPB8O7D90/Nj6iwsJCAiaOcSvYgICAgICAgICAoJ/l9rW1hYWFkuXLl2wYEEN62Y2GOMFC3Btw2eMcVQULFqEnj7lFSiYm8OnT8JGoN8gZwOevAn+8RNVVfj2bfD1xVVVoKCAhg9Hw4aJqGcDQFmZsJoxAI6NXQ/J3gomkeVAZcGUMPy+I9JqDFtoEglNmAATJjSHuGA0dCiUl8Px4zgl5fdWCgVZWaHTp6HRFmtywN7ewp8XgZSW4lWrQFsbAPCQITBzJhK0lLa4mNv/gIVIW6ZsOTt4nqCOE6lwIAkOJmMlMnRSBiaGiHLIrdSGvjM4bVTLi1c8P7Pw1WXZql8B8Pr6aNCg+jwQAPzsmXBrE5yVhfLyoKYZADfBwcG87ugGBmjHDrx9O6Sl1dhOJiMHB+TiIqirRCqk00GGBIYyoCfDp8G4cePE8SS/f/++8LppZmZmVlaWLtuTQzA0FrimgGtiZcG7B5XPzrHSYqUHzVRw/diudcsFBmiCLsg1TsBrZmZmcU4mddck5td3MkuPIRl5JKcov+Mu7cTSymfn2G2+f//Oe5jIChyJVOe4E+HQaJCXB6qqoNgYCqxmhr4+evgQdu+G4GBcWAgYI2VlsLZGO3awLwXis3PnznPnznGvF/f19X327NmVK1ccHBw4GwMCAlhCo20KCwuzs7P1BXzwVVVVCT8cAOh0OgAYGRllZmYK0UbwkJaW9vPnz4yMjPLy8sLCQgCQkZGRl5dnxyXo6OiYmZldunQpJydn3bp1nKMYDEaqKM0Nh86dO9va2orZuN4sWrRo9OjRO3fujI6OrqysVFJS6tmz55o1a2p/Y0EtW2JZWaDT+fYDAKCggLikGw3ExsYmJCRk2bJlOjo6Bw8enDdvnowMvwviL8rLy1+8ePH06dP3798zGIwBAwZcv369e3deI/3//vvP3d29+JcFUXFxcWZmZkRExKdPn27evMlrtPN/xDdR5jQcQc/QoUP37t3r4eEhjj2GsrLy+/fv9+/f7+npmZ2dzWKx1NTU7O3tDx8+rKamJugoOp3u6en59u1bjHGfPn1GjRrF5xtyTTDGp92Oh0dWf2EeOXzsqOFjRQ6PQBClZaU371wFAAqFYt/BQVTz5gWNRgMAWaEXBAlCqBkImjkO9t0yszL69hrQwtRcUJvy8jIAUFSo/qYqLS3N+bZTWFBsYKQnKyfTv89gVWXV/II8JosVERUmRZGKjAoDgIBAP0LQQEDwfwwhaCAgICAgICAgICD4dzE3Nw8JCeHcXbdu3cGDBwU1xg8e4LAwgXujouDcOeTszL0RLVuG377lLZFyUFfnaS8+eIWlWCYNQUF40yYcG8uxlGC9ekU6fx6dPg2GhsIOjIwEoStloaBAxv/z9TGm/UJwMQNSaTAxDHvaIbn/99V3aNw46N8fTp6EmBig0UBJCQYMQJMniy7NSgLs6SmkQBWQldVZV7ezrm5A7XQJBqOzri67Dc7Kgj17gG9kAwDev587zWGv02qOmkGGUdk7xt+iYxuKthaNBYlU8C+GYgYAAMZQwoC3Bby96Rdkzn9zbe4bdyUalws9QtCjR/31HwW1TsMDnQ7FxYIEDT9//oyLi+vTpw/PdjRoELK0xLt2QVwcLikBKSmkpQUDB6KlS2s7BJQy4Fw6uGfgpJQUnJUEFGmSvpmhjvZADRithXqqgVQdC20Foh4UnU4vKSkRLmjIpMOEHzjE6yH93HqStrH02GWqPUaOM5CapYc6KNdtPHVFVlaWQqEAQOXz84yIz/K7HpIMWgIiya44A/LKlR6HAYBPgbNdO3jxQki3SFtbHEED+2LIX9HFwccHnzqF09KgogJkZZGuLkyahCZPFtn5342iIjp4EFgsxF6vr6VVD7uL06dPHz9+vLhmrg3GODIyctq0aR8+fOAIFCiiOieRSEIkCGZmZpqamuXl5YIaSElJde3alX0idXX1nJwcPT09Iad7+fLlxYsXPT09VVVVLSwsDAwMFBUV2YVbGo1WUVFRVFSUm5ubmZmZlJREoVBCQ0O5H0JxcXElV9qREDp27Hjr1i1xWjYcPT09Nzc30e3s7ZGxMRa8yh8ZGYGVlQQHpqys7O7uPnPmzBMnTuzfv3/t2rVz585V5FIOMZnMb9++ffjw4e3bt58/f+7atevYsWN37txpJkBXceHChatXr5bUiu6qqKh49OjRjh07du7cKcHxNytEppxwN9i2bduaNWsmT54sjsKDQqFs3bp169atDAaDwWCIlCZcv3794MGDsbGxVVVVAHDhwgULC4uVK1fOmydQ5ggAP8K/sdUMujp6I4ePdbBvaLLJP86NW5fYNxhMxl/nckGn0wBARkbEK62BsF/8hJqBoPnTs3ufnt37CG9DoUgBAJVGVVFRBQBjY2MrKysfHx8AYGEMALr6mtk5WdZW7eTlFQBg+JDRId8C2YKGNpZECAIBwf8zhKCBgICAgICAgICA4N/FycmJW9AgYgbZ0xNoNIF7mUz4+BF4BAo6OmjePHz8ONQsBQEAyMsjJydo167Og/6FiOodAEREsJYtg/R07m2ITsdfv8LMmejePVBXF9g5jQZMprDOEYKyspbycNEKTQrDTAwhJTAnEl9ri+payv37UFNDYpv/SxZUXs49WStIwcB3S42OSksdnj4FAHYgaw24PEhi9Vu6Dl/Mvj0i2OuI+xad4lyYOJF05Ah7YyULvPLhXBr2K6rRh5Y0DNYAxycXe109TimraTzA9jzYv1+sB8wXkauKFRRAcJj9iRMn5s+fL8U37cXYGF28CBij/HxQUAABDsnP82BlFCPd80blAxdWXgbJqDVU0VnpP2NUtOK7jrjUa6yUVZdh2qTNLZCV2M7rVqIqi8rKyoLWtbOhscDpB/7qurXqw125tRfbdO29xAiN1wHFJql9aGtra2trs1fwsxLDy5d2lT/gSbZ0AIRkFx4EAPzwxLBhw3iOQtOm4Tt3ICmJf6cUCgwYIJHh4SNH8LVrUFj4e0tGBkRFwZcvyMVFtGONSJhM/OQJvHoFVCrIy8OQIWjkSAl7SzQEEknIO0I4FRUVp06dKq79EQYAAD9//ly+fPn9+/fZd/v27evu7s4U/NmhoaGhLdgcQllZuXXr1tx5Cjy0atVq6NCh7Nt6enqZmZmCBA1xcXGzZ88uLi5etGjR9u3b27YVNr//7du3YcOGubm5mZvXWC6ppqYmLy8ii1pFRcXR0fHkyZOKzc3zg0IBR0dwdeX/vUVBASZPlsArvxb9+vXr16/ft2/f9u3bt3v37mHDhrVp06asrOzHjx+fPn0yNDTs27fvggULPDw8lJVFyKzOnDlTW83AhkajeXh4bNq0SbgPRFOCMb548eLdu3fZsSlaWlqOjo5Lliwh1es6IDL9gbvBoEGDpKSkvL29Oe8OcaBQKCIVSCdPnty5c2c+V8wWg8GIjIxct25dQUEBt50JD99DvwKAjIzs5vW7RWomCIQTFPzl6/dg9u2xoyb+2cHUA1qTCBpqQ0gcCP5e1FTV8gvy3C6cWLNiCzt44sGDB/PmzYuOjlZVVgOAqqrKbbvWIYTs2nWYPWOhnJx8x/YOM6bOKy0r6dt74J8ePgEBQSNCCBoICAgICAgICAgI/l14JnOlpYVGJgio6AhvgObOBXl5OH8eJyRU2yQgBMbGaPx49N9/dRxv3cCbNvGoGX7vio2FzZvR2bOCjkUtW2J1dcjLE9i7rCyyswOAQRpwuBVaFYsB4EUezAzHl6z+/30a/hiiQogDcnM7a2lBbQUDe29t5wYeMMZcL+OjI50ZZAoA9Ij67H5yMQmzAADl5nIaSJNgtBaM1kKpVAgsATICBTKYyoG5HJAQgOV8rEmCu3dxWhqUlICcHNLXh7590ebN/JeJJyayTp+G9HRUVYU1NNC4cWggn1k55OiIL12CnBxBDwIZGgoKFEhPT/fw8IgQHtuBkCB3BwywOwEf8U+s2DsVyBSZRYc17PtaKZEqMcSU4eLYUIbfY+rRhdSK0gdDZz0bsWCohf52c7FkDVOnTnVxcUkT5OYC0KJFC+EV0xuZEPr6WZXPfbUzX/Z30JijD+SmlRb1798/LCyMHRmAS/IrVg+Q2/uEYtcXAGQXHtRUlh0+fDjvMSoqaM4cfOQI8CtbInt7tHAhn+3i+DFwgZ89w+7uUFTEu4NKxS9egIkJWr1azK74ExuLV6zAUVHAiaV/9QrOn0cnT4oW3zR7Hj169FPwKn8A+PHjR2VlJfvT08nJaf/+/bWznDh0795d+CLyY8eODR8+nK+mQUVFZenSpZwCtrGxcXJycocOHWq3fPXq1fTp0zdv3uzs7CxOOfnChQsrVqwYPXo0z3YSiWRmZhYXFyfoQCUlJS8vL7ZpRDMELVuG4+PhxQvgEWsqKqIxY9CcOY136vbt29+7dy8tLc3b2zs+Pl5BQWH27NmXL1/W0tISs4fo6Ggh0hYASEhIePfuXZ1K+I1HaWnpmDFjPn/+TOOSj3z69OnevXtPnjxRrbsd0aBBg16+fMngXFJqYWdnx3139erVR44ckexfIy0t7ciRI9xqBg6FhYUnT54cN26cIHeNqOhwAGjVsjWhZmgg+w5uS0xJAAAlReXtm/exl2v/XbB9bmSkG117xNEucH/KELIGgr+RQQOHxZ93Tc9Iv+XhvmCuMwBoaGg8evQIALJzsvYe3AYYq6lp5OZlfwsNUX7sMW3ybAAQafxAQEDwfwAhaCAgICAgICAgICD4d8nIyOC+q6GhIaw13yXdYjRAkyfD6NHw+DEOCgImE9naonHjQEWlbmOtK1FRWECmABscHo6oVIEFcn19ZGKCBQsaUIsWYG/Pvj3XAFLpcDwZAMAzD/p/xW5tULtmtlr1/4TBg+HlS+ByQecxaUAdOgRqauL09M416/18DRsCpKSgshK4dTwIIQqFPe+braL1uMtI9uZdd/ax1QwAwFeLYCQHRvxeSmjuXJg7F/38iTMzkZoatGkjyPEe792LHz5kyxTYA8A+PtCxIzp3jledoKcHPXrA48ecIJUaqKujZcv4ngIAdu/ePXfuXJ16rVbHAGti8bk3ARVbHWUmr28xefk2c9JYbZAmAQAwMQqya/+wj92V2TuocT+qnl8sm9Pu8YCpr2ZtW26tsakFkhFaV9XT0xs0aJCg1e06OjoizdUf5+LKZ+dlZm7bbqcx36Aej6+h7N2718/PLyAggH0XU8uoG0fK7X/G1jQUTd4eRiV3qHWNRLNnA4OBr1whT7jMp9OTv0vp4isYeDl3jo+agQ2dDk+ewNKlUO+qW0oKnjsX85hMVFbiHz9g1ix09y4ITQlp/nz69EmI4wIAFBQUpKamsr0N5OTk1q9fv2rVKr5FUFtb28OHDws/nbW19cmTJ1euXBlf8/NLW1t7wYIFS5Ys4Wxp165dcHCwo6MjTw/nzp3bsWPHw4cPu3fvLvxcHD5//jx37lzuLRUVFe7u7h8+fKDT6fLy8hUVFXwP7N69e7NVM7AhnTiBHRzgzh2cns62D0EGBjBjBnJyaoKzGxoaCg8mEEJCQkIhl6VKbaqqqiIiIpqJoGH8+PHv3r3j2VhZWenr6+vo6Pju3TtxwiC4WbJkydWrV799+8Z3b6tWrXbv3s29ZcKECevWrQsPDxduRlIndu3alZKSImhvWlrajh07rl27VntXalpKfkEeALS1qr8JGQEApKUlJyYnAAAAmjNr0d+oZgCAyqpKAJASLhlvGAghtmSB80bjvkuoGQj+OtrbdrJpa/cj7NvX70EVFeXsXAk2Otq6Rw+cJpPJJBJp++71GZnpVCr/rygEBAT/lzQbA0ACAgICAgICAgICgiaHZ67W1NRUSGNsZCSiOyGFK3l5NGUK6fhxkqsrmjtXXDVDWhq+dg27uODXr4FOF+uQX+CPH0VYSmRng+CFpwCA1q4FQYspVVRg7lxuQ/UdZmilSfXtiDLoE4znReLwsjoNmUA0aORIZMm/rNtZVxc0NNDWrej8eZKnZ1BQUKCDQ0BWFvsfb0s2VCqfQu+vvXe7ja0kSwFA19ig9om/cyjA1rbO427VCvXqBTY2AtUMhw5hd3de04Xycuzri2fPrp1+Qjp0CHXuDORaTiBqamjWLOjTh+9ZYmJiHj58uH79+jqPHwAA9ific28DKzaPllt7ceSC/750Jk3SrVYzAAAZQRcVONQK5fRG3k62k/a4Kl+PBoDiOe2O3Ho09BvOFPUOdnNzGzBgQO0sDG1t7bVr1/bq1UvIsSwM34oxM9yP0nHgOIGO/jWorKx8/Pjx8uXLly5d6uHhITKyXSSysrLe3t6DBw/mOMljegVtyxiptGgAYABpfhSm8pOgoPnzSU+finkWtj1DHUhLw4J9LwAAp6RgH5+69cl9+Pr1vGoGzq7ERFzfF1vzQWQhlkQikbneiTNmzNi9ezfPh6mMjEyXLl2eP38u0kgfAEaOHPnly5e5c+c6ODi0adPGzs7O0dHx5cuXPBXciRMnXr58mdvUJDMzc/LkyadOnfr48aP4agYASExM5A6buH//fqdOnZydne/evevj41NRUcHX5sHe3v7WrVvin+VPgaZMQU+fkl6/Jj15Qnr9Gj150jRqBg40Gm3Xrl0DBw7s3Llznz595s2bJ8SKhoOGhobIxf31k6ZJnAcPHnz69EnQXn9//ytXrtS1TwqFcuPGjdatW9feZWpqevLkSfWakWEUCmXu3Lnnz5+v64mEEBsbK7xBQkIC3+3BIf4AgBCys+0owfH8g4SGf2ff6Nalx9+rDqmqrAQAaSnJCxrQLzi38S8kfi4CgiZmvONkNVU1JpN57eYlnl1SUlIkEqmCWpGRmU4ikUgk8sJlMw8d2823HwICgv8zCIcGAgICAgICAgICgn+X1NRU7rtGQiULJGdnlo8PCDLtV1dHixZJbGSZmXjVKhwZCQUFAAAUChgZgaMjWrlS3B5ElicZDBEiie7d0apV2MWF9yFraKAZM9BE3hzfHWaohRysj8VUFjAx3MuGe9nYXhkm6aIxWqDViEuz/iVIJHTiBMyZw11DZZs0AEBnKamg9u1/N1ZTq90BR80QkJUFRkZQ2wp7/Hj4+hVotNu9xrM3TPXx4OxEJiZo1qyGP44aZGTgBw8EvWJxcDBcuoQWLKixVUYG3boFBw/C+/c4OxvodFBWRoaG4OyMBgwQdJ7169evW7eOpw4kJg9y4MCXhIqtjnJrL04eNcytDaLUqvPily/hxg3Izu7OYnVXUYnqN3L9luPvv0ym7p32OTp40NI9nh1IxoIrdFJSUi9evNi3b9/Dhw+zsrJoNJqysnKLFi127twpXM0AAEk0KMlIRnKK2lqaemL4Ont4eOzduzcmJobtBX3+/PlWrVotX758UcMuYqqqqt7e3j4+PpcvXy4oKJCSkurZs+fQEaYDw6GEAXEVcCwZb27Br0CuqYlX/I75EBkqUQe3hrQ0ELrOG5hMiIqCwYPF7ZCb7GwcEyNkP46KQgUFUK+XXDOhf//+Fy9erKqqEtRAQ0PDUEkJu7tDaCjIyED//ovnz3dyctq7d290dDSNRlNVVR07duz06dPFSX9go6WldfHiReFtrK2tN2zY4ODgsGTJEgsLi6CgoCtXrixYsODy5ctyoqJ5eKDT6ZxDHjx44OzsnJ2dzd2AHaQiIyPDYrFkZWX19PR69Ojh6uqqoCBGnEwzQV39j7wOv337NnPmzIiICNYvQx0fH5/Xr1+vWbNmmWArHQCws7MzNDQUkvehr68/aNAgCQ+3Xly7dq28vFzQXhqNdu/evTl1D/iwsrJ6//69s7Pz9+/fc3JyGAyGjo5O69atXVxcLPnpGufMmdOpU6djx45RBAgH6wpdlI6WbwOMcWDwFwAwa9FSQ51/eBOBmJSXlwGAtLT07Bl80pf+FtgODSJC/RoGoWAg+P9DV1d/2JDRN+9cLSsv5dtARlpGXU2joDDfP/ATAPyMi/ni/7Frl55NO0wCAoKmhhA0EBAQEBAQEBAQEPy7JCYmct8VLmgAU1M0aRK+cAFqz1zLyqLhw6GjhNaipabi6dNrBEYwGDgxEc6cwSkppOPHxerEzg6kpbmzCXhRVwehjhQAgKZNQ9274wMHIDERyspAXh6MjNDKldCO/0KxmXrQXQVtisMvf9mNB5dAcAle/xN6qYGTNhqiAVrSkFsJoWXwrQTCynA6HQqqgAWgKw1tFGCoJuqvDrVLxQS/adUK3boF69bhmBjIzQWMQVExUF3doaAAADp16gQAQUFBAICcnPCDB1BWbZTRmctBpDqfQl8fak0xo3HjwNvbP6kwysACABRo5WOCPKv3kUi4qAhGjABjY7R6NXCLJxoAvngRaoa/1IDBgFevgEfQAAAUCtq8GTZtQsnJUFYGenogNDLm/fv3YWFhHh4eQtoIIqIcln4vr9jmJDN149ARI/ioGRgMvHw5fv+e89cGAMvg4CdWHucO3tziFlC8cVTsoWXD15182ZGkL1hwQCKRtmzZsmXLluzs7JKSEn19fTErpt9KgRX3jWRu21aMqJfz589v2bIlNzeXa/iMqKiojRs35uXlbdmyRZwzCqF37969e/fm3rKnJSyPxgBwMhXmG4B2g+safH0a+G7EA5VAVhYERAZUIzxsSDA4MBC4/ox8yM7GoaGob9/69d8cGDFihIWFRUREhKAG+zU0SKNH45QUYJeU7t6Fli21N292cXFp7LH9999/ffv2vXTp0o8fP1q1ahUSEmJiYiL6sFqoqKgUFhbq6upSqdRt27bxqBk4YIwXLVo0f/58S0vL2k4qtaFSqWfOnPn48SOdTldRUZkyZcqoUaPqMbxmCJ1Oz87OVlVV5dix8CUjI2PSpEm1F/qnpKTs3LlTXV196tSpgo6VkZHp3bt3fHy8oFJlp06dmolDQ57gcC42fBNYxEFPT+/BgwcVFRU/f/5kMBgtW7ZUEezvZWJiYmJi4u/v36NHj/qdjgfhT66gBuERoXn5uQDQxaEOLikEfFFVUQOAysrKpOREU5MWf3o49YSth5OiiL5m1hWMMbeHEE/eBAHB3w77lUyj0VgsJonEa0pHJpM3rd/1/MWjD75v2Ft+RHwnBA0EBP/3EIIGAgICAgICAgICgn+U7Oxs7mloWVlZQ0ND4Yeg1atBVhbfvg3Jyb+3GhigUaPQxo2SGhj+7z9cMz68GhoNvLxwjx7i+EWj7t3B1BQLdgxGpqagKcbiuRYt0Llzopv9oqU83G2HvpeCawp+ngd0FgAAE8P7AnhfgAGAjIDJb6YxiQr+xXAlA5vKwcFWaEg9K4xNCI2Gnz2DgADMYiE7O+ToCGK4qUsGIyN0+zbKysJBQVBcjGxsoF27IITgl6CB/V8AAEVFUKxR4v4dP6GsDPPn8+0eubmdvBfFvu3k/1SB9kvBw2JBcTEuLobERBwZiebPR4sXS+Dh1NQV8UFIzRghkbocAGCxWGvXrj1y5IiMjBj2BTXJr4KpYbjg8EKSua31FOfLVny8GVgbN8KLF7zRGCwWhIcvWjvZwv3ZlMNeubPbxWzKHXvIw6s9UhM1sa+jo1OnWt2HAsz47kNp17OLqDSbnJycAwcO5PL7kxYVFZ05c2bcuHF8l/82hOm6cCkdQkuByoQL6QJMGsSgznkTANC6NdLVxQKs0QEANDTqLzgoExWrw2IJbMNi4Xfv8IsXqLwcNDXRlClgbV3PYTQmMjIyGzduXLFiBd+q7T0zs1FZWTXMfiorcWQkXrkS7d+PJLGA/smTJ5cvXy4sLEQI6erqrlq1qnPnzpy97dq1a7hyonXr1hEREbq6ujdu3IiOFvgaq6ysDA4OdnV1FadPb2/v1atXR0dHc5wJnj592rFjx7t37+rp6TVwwH+QgICALVu2xMfHl5eXS0lJGRgYTJo0acWKFXyjSZYvXy4otiA/P//AgQPjx48Xsm775MmT4eHhAQEBtXfZ2Nhcvny53o9CspBrhx/VRHxvEr7Iy8vbipf01KFDh7CwMEkJGvr37//27VtmrcgnNiQSqfaJmEzm+cunAEBaWrpzp24SGcbfAsbY+/VzKpU6ZqRT7dJj/fj6PYhzo/kLGrgvAtySAvZLiCwh4xAhcPQN7OwJqKV4ICD4u+jauefLNy+SUxI/+L7r12dg7QYqyipTJ82qrKz87O+LELS1qnsmIAEBwd8GIWggICAgICAgICAg+Ef59u0b9902bdqInJUGALR0KZo8GV+/jmNigMVC5uZoxgyQ4DLBwEAcGSlwb3k53LgB4gRgUygwaxbs3w+l/JwqdXQkqMCojZ0SXLZGhVXwOBfuZ+PPxcD6NbfJV83ATRIVJv3Aq01gi1nznYbEd++CmxtOSGDXsPH9+/jCBTRpElq6tEH9sliQlwcMBmhrg8jJX11dNHIkzza2N8NvQQMXAdzRIUpKaPx4JMBm/zuV8kK3LQCQAC+KfgNkMm+pHgByc7GbG2rdGvr1EzFOkYhcS9fgxXbXr1+Xl5d3dHSs64G5lTAmFEef28VKjdE66XOjLVKu/bTEx8ObN3z+RAAAgKOi+l04eHvp1omXvxcs7x166VDLyeuGasJoLTRUExQlUfWgsuBZDovx6ZH8Qa9+aiLeNLt3704UrCDJzMzcuXPn7du3JTAsLkgIVpugGeEYAK5lwAZTIDfgvV07b4ItdGBeHAfFxTV2GBriFhugSxdITBT0KkLW1iBKyiYIZGODFRT4ePZwUFFBVlZ8tkdF4TVrcHQ0VFayh4WfPEH29ujkyabTRYnN1KlTS0pKDh06lMSVdEOhUBZbWo6pquL/8HNyYP9+6NkT6pj+wE15efn48eM/ffpUyvUp9vbt21GjRl24cEGcz2sxsbe3DwwM7N+//7t37zj6A75kZmYyGAyRlv4+Pj7z5s1LT0/n3kilUj99+jR06FBfX1+Ra9+bJ66urvv378/i+ihJT08PDQ19//79o0ePeJ4ROp0eGhoqpLfY2Fhvb28hrhVycnJv3ryZOXOmn58fxzZDQ0PD3t7+xo0b9QsPagx0udyP+NJkThJ6enpZgmLRRFFcXBweHk6n0y0sLNjq3hUrVty6dUvQk8jOfOHZ+NzrEY1GAwDrNrZycvL1G8lfSnzCz4ePPQCAyWSMHztFIn0W5FfLyNpYtpVIh40Kt3qAW1KAMRMACgpEGJlIfAzwS2PBGQwBwd+FrKzshLFTzl5wefHyiaysjK1NBwUFPj5ss2cs0NczuP/otn+QX/euIiLqCAgI/nYIQQMBAQEBAQEBAQHBP4q/vz/33fbi++erq6P//mukWjt+9EhYeQwAZ2YiGg1kZUV2haZPh8xMfOsW8NgdGxigNWskFpDBoawMnzgBYWGYSkUyMmBpqbZq1Wx9tdn6KIMOj3LgRR4OKQEqCxTJYKUI7ZXAVgm1lANNaQCANBq8K8DXMqGgCjDAkWTAgLeZNUdJA75yBR8/DoWFXJswJCVhV1coLET1c+wvL8d79kBQEC4oAIyRkhJYWqKdO6Fea3nZsoZqCgrw2rU4LKz6rpwcMjbGdnaQkcGaPBmRSNC6NVq6lNt1f1t89dTvaE1slZ2ABZTqoaAAu7ighgsa9PVFNGhY4aqysnLHjh03btyo64FfS2BGOCvObUeV732lY28vtZe35Jf/gK9cASGW4xhDQEC/rXC+k9rMg15lc2zoHkfudh35qOcYRYfBg3Wlx+mgwRog04AVvFfSIdfnCdI0MLe06iTKoSEqKkp4AyFyh4YwXBN0pSGrErIqwbcQ+jZGLZJHzQAAaWl4716SmxtERuLv32sfgczN0bFj9T+jtTUyNcWC4xiQiQmYm/Nu/fkTz5uHU1JqbCwuxm/fwpQp6N49cS7vTczixYsdHR13794dHR1Np9OVlJSGDh3q7O8PHz8KOgTHx8P166h2WIx4YIzHjBnz5s0bnu35+fk3btwgk8kXLlyoX8+16du378mTJzdu3Mi2RhcCg8Gg0+nCBQ0sFmv16tU8agYOoaGhK1asaD7uAuLj5+fHo2ZgQ6fTvby8li1bdubMGe7tSUlJfJ1gOFRWVn748EF4DIeiouKDBw+SkpJu3rwZHx9vaGg4ZcoUiVvI8KWwsPDUqVMhISEYY01NTWdnZ0HfEletWvX+/XtBwROqqqpLG6h0FBtNTU0hFiOCyMzMXLRoUWhoaHp6OovF0tLSatmy5b59+3r16nXr1i0nJ6fafVpYWLi7u8vKyr5+6/XyjaesjOycmYsQQi+8nwGApobWvNmScG/6q9DV1SeRyCwWky3pkAjq6hqFxYUAoKHWXOQ7wmHrBrglBRx7kotnb86dtVjiwoLaHgyEdoHg/wk7246Wra2iYyKvXDuvqqq2aN5yc7NWV65cefHihaam5o4dO9iCuZbmFgCQEP/zT4+XgICg0SEEDQQEBAQEBAQEBAT/KHfv3uW+6+Dg8KdGUoOSEhEN6HQoKgJRKwLZoHXr0MCB2NUV0tKgogIUFKBlS7RxIxgZSWCo3Hz8iLdu5SRlYADw94d372DDBjRypL4MLDWCpUaIvYuvSMFcDnqroRXGsDAKv8wHADiWDO2VYKSWhEfaUHJz8fnzNdQMHCoq8P37aMwYaFvHtXQ5OXjGDO6yKM7Lg8REiIpCR4+CmK/MqCj84AFkZ4OuLnJyAk7JR10dXbqECgtxUBAUFiJdXeziAk+eYBoN2M+Ury/29kaLFqEZMwDgZT74FAIAUBBsyA7A3OkqtcBpaSg7u4EOJWj2bOztLTBXgkyGhhloX7t2zdLSsnv3OuR5MzAcS4aDYfklh+bjgizlE+/duuoME5TQkpEhvDdcWIgwdtRGQXYGp5/kszITGf7P6XePUQ/OudN99IMBUzQ79nHSI03WRZ3qvmw7hQb7ftJpl7bILjzkbCTa1ERkrYXOHR8gOSgIxurAmVQAgOd5uK96nbVKAvMmqFRhh2Vm4kOH0O3bsGIFDgqCgoLq7YqKyNoaubo26NWLECxeDNu2/e6WG3V1+O+/2pvxunW8agbOrtBQ2LUL7dtX/yE1Grq6uqdPn+begh8/FlY4whgCA6G+goYrV674+fnx3VVVVfXkyZOlS5fa2dnVr3Me+vTpM3XqVBqNZmxsLLylioqKggI/WRMXHz9+FC4b+vLlizg2D82NrVu3Clr9z2AwPD09c3NztbR+f2CLY/Yuphu8qanp5s2bxR9qw3Fzczt69GhcXBxny5MnT/r163ft2jXZWnqjLl26jBw58saNG7UFMWQyefDgwYMkkb0iDtra2r6+vnU6JDY2dtSoUTExMZwt2dnZ2dnZkyZN2rNnz5w5c3x9fZcvX/7t2ze2PEVTU9PW1tbFxUVPT8/T6/HjZ/cBoBjg3KWTFDKFxWJSKJSli1YKSRL5f0VRQXHLhl1PPR/+/Bn9wvvpsCHClDpi0qN73/jEOGiSvAYJUlvWMG/xVARw4uj5phmA8AsLey+heyD4KyCRSCuc17988/yDz9vCooJTbseK8+geHh4VFRUA8ObNm9evX5uamkZGRwCAtrZYkwMEBAR/NQ2KMSMgICAgICAgICAg+Ev58uULT8mhX8MXmksEkdU1eXnuxfSiad8eXbmCXr9Gfn7o1St05ozk1QzR0ay1azlqBg44JQXv3AmfP3NvFF6+UJOCWzZoiAYAAAb4LwbnVkp2rA0Fu7hAWprA3fn5WLyEda4eMV60iO8ib5yUhNeuFa1xKSjAU6eyxo/H587hx4+xmxtr3Dg8fXoN1YWaGho0CI0ahQ8exEFBwFPVTk3FR47ge/cwwM746kne2frQ+oc/MBjCTp2fD0IVD2LRqhUaMAAEGMgjKyu0bFm9+8YYHz16dGNdAlbiKmDQV7zTw6torh1J11T35Pu7PXUmCnlfiqzJkcnsNvtaQnFfFDTabO/q5V0uvFe8+J3cwpruti5tQoszu7b0exxtH4CPJkOy2Ms7y5kwPRznntlAMm7Tpt/wGWLYeYj0um88M/zhmtV/qNf5whvyh500UTtvAr9+LeLApCQAQBcvkh4+RM7OyNERzZlDun0b3b8v2h1EFGj0aDR/PmjVEl5pa6OlS1HtQmZEBOaqHdYaK4YvXwTFlzQ7RGpfRBkeCOH27dtUwVKV3Nzc48eP17tzHpSUlKytrf39/RcvXqytrS2kpY2NjcjevLy82JUGQWRnZyckJNR5lH+U0tLS+Fof8dykpKTcunWLe0uLFi00NQWpwAAApKWle/VqjubY586d27x5M7eaAQDy8/Pv378/evRovqEkFy5cmDFjBs+LR0NDY/LkyfUwB6o3pqamwp8mHphM5tSpU2P4XZHY8UNJSUlaWlq3b98OCwsLDAwMCAgIDw+/e/eunp5eUVHhc6/HAMCW5hQU5OfkZgOA46gJhgYihEH/r0hRpEJ/fM3Mznj09G5xcVHDOywrr07bUVRsdlFEgkC/AACMcWlpybzFUwGgvV0n+aZKIcG/4NzlHlvt2wQEzRkymRwW/qOwqAAAyspK3394y/mOERcXt3bt2oioMK+XTwBg4vhpGRkZx48fFx6eRUBA8FdDCBoICAgICAgICAgI/kX27NnDfVdWVvbOnTtOTk5GRkampqY8zslNCZo4EdTUhDUwNAQpqSYbjzjgbdtAgL02ZGfjAwfq1BsFwQUrZCgLAJBfBdvim9kiKpGFKFHr9XnAz579zoOovTchAR86JOz44mI8aRL29a3ht19cjD98wJMmAVf2PADggwdxeDj/fgoL4exZnyx6RDkAgBIF1psiUBEVYCAjA/ISmKFG+/ejESNAqeaUPYWC2rVDFy+CjEy9ew4JCUEIiV82c8+EHp/K/XYtpZ1YIrvRvc/Go37dZAYKVxBZWAjvE9WsdlsqwCoT+NQJBQ833LZmpfW1YPn9nphRVb6q//c53bYcP23jld0tCG+Nx09zIYEKLAHvgNxKGBOKA2+dY/g/V1l/8XwbJC3GDMeQIUOELA1HCHXu3Fl0L/WiswooUQAAkmkQy6/gi05Es//x3OVsqa1mAAAQEPH+m8JCYDsimJuj9euRqyvauRMktLgfAJCzM+n6dTRwIGrdGhkZodat0aBBpJs3+aYt4DdveN6VvA1ycyEpSVJjazhfv35dv379jBkz9uzZk8JjLKEkosaGGyCOEZ5WAACCMh3qR//+/d++fduqVavBgweTBYirzM3Njxw5IrIrkSYoDAajsrKZKfVEkZ6eXiJKWhde88NFRkbG1tZWSHsLC4uhQ4dKYHASpaio6OjRowX8PFcwxj4+Pjw+JWzIZPLFixdfvXo1Y8aMQYMGDRw4cOrUqV5eXtevX29KKw4bG5uYmBjxXXZu3Ljx48cPQXtTUlI4WkApKSlzc/OWLVtK/fr++dn/I4PBAIDRI5w4h1i1aTuwf7N7TpsAjPHDJx5Pnj9g185NjFsoibo8ikNFRTkAUCgUGen6fwuSFIgLIXuhpvlBWXkZ+0YHO/tGHRvf7RxZg5BhN96oCAgkBwYAWVk5VRWNtNTqn5lkMklDUw3IVa6nD1dVVQ3oNyQlKa1Hjx67du0qKyv7o6MlICBoRP4my6Y/ApUGkXEQ8ROS0iA7DwqKobISMAZpaVBTBh1NMNYH61ZgbQGKTaSzJCAgICAgICAgIGgoTCbzY83kbxqNtm3bNs7dpUuX2tjY9OzZs+nGhDF++BAeP4bCQsRkYkHRDOrqaPnyphuVOOTm1vZm4AbHx6OYGGjdWvwulSlwsjVyDMUAcDsL5hhAPaz4GwuRpYK6VqqeP+f1S+BBcL0B2Pb1AuzNcWQkrFuHzp79venLFxDssovj4699zQQ5EwCYpgta0gB9+2IXF/75Gmx0dOr0zAqETEanTqH377G7O87NRZWVoKEBvXuj+fOhYdWgtLQ0MzMzcVpm0GFtLH7i/526dyrZwl790vfNbVWWGQFZ1HQ3mjsXP34s0LeDQgEBfuMW8rCxBdrQAr5Y2tzpdvDR4n0F/q+rXt+gX94aaGT5tUN/sqU9yaydkoGpnRJ0V4U+aqiTMrBVCy/yYHUMK/Hi7irvq/JHXh9tr9ZBvPfIkiVL3N3dv379yndvmzZtuK+EkkUKQV81eJoLAPAiDywktYhXTk5EAwqlIZoYsbC2Rpcvi9WSW3jEl8pKELq+v8lISUmZMWPGt2/fOJXs06dP9+nT5/Lly3JycgCA27QBftYy1SgqksaPr/fZxfEDz87OdnNzY5stde3adfbs2fX2F+nfv//mzZt379598eLF/Pz8d+/e8egSzM3N3dzcDAwMRHbVuXNnMpnMFGyzoaGhYWpqWr9x/imUlJRkRL2J1GppMV1dXX/8+PHzJ59Ubw0NjfXr1zfDYIJz587xHTAbOp1+9+7dZQJMg2xtbd3d3RttaKKRk5OztbX99OlT//79xWn/9OlT4doavuYNbL6FBgGAgb5Rz+59Pb2f0Gg0TQ2tebOX/JsV4rj4WK+XzwDAyrKtlpbOmJHjSCT+uqg6wQ4xkZZqFm8T7hAZhFDtXAngd90uK/uTJhPcw+Me27/5KiX4e+nfd3BcfCyNRqXRqDPnTagop2LACgryv17JqFOHrhfPub9588bc3Pz169eN57VGQEDwxyEEDQIJCQe/YPgeBSkZkJEDeQVQWs7bRlEe1FXBQBeM9MDGArp3hC7tRdttEhAQEBAQEBAQEPxZCgoKSoWukQWA9+/fN52gobQUz5+PQ0K4C9t8vlarqaFZs6B79yYalXjgqCjIyxPWorgYh4SgOpa9+6nDGG14nAMYYHcCfmrXbH5miJwkqusskshECSGv1ZISLHR5Ov7+HZWVgaIiAEBxMc4X5vXPBPSGUu2YPUMfAQCYmSFLS/zli8Bj7O0l6RfSty/q21eCzzQDQ5lFl7d+88aFsmRIyEweOiihrqqgW7M6EFcBlzPwpURq8a3DlY/PyDoftx05+aI1slYQ7zSammjKFHz6NJTX+s0MgOzt0bx5Qo5GAN1UoZsqOmhB8bQc+mDYkPc5VaWhH5nffSqfnWcl/Cinlr1u3eld+z77O/RXatOxpQK5mAGJkWG00ysxk6F05ssRB92ZYicnUCiU27dvjxkzJqqWDqZly5aXL19WZL9aGocRWuhpLgaAe9l4hTHvU80xYGBbMvD4MXB8GnihjGD/n7yaf/YE6/EiMDGp/6AlS9u2QCYLC5VQUQFDwyYcEH/S0tIGDRrEU87Mysry8PBIT09/8+aNtLQ0adMmHBiIeWwbfoHs7KABgQJatVM8apKZmeng4MAxjbh79+6ZM2eWL1++dOnSepyua9euERERhYWFampqz58/P3369J07dzIzMxkMhoqKio2NzZEjR/T0xMh0ARg9erS5uXlsbKygBhYWFo36LmsMDAwMdHV1s7OzBTVQUlJycnLi2aivr3/nzp2ZM2dGRkZyO2AbGRmtXr162rRpjTVcgISEhIsXL6akpMjLy48fP37AgAFiljADAwOFN8jKyuKu7DY3hgwZ8uLFCzEFDSJX8QpqUFRUmJySBAB27TooKChuWLM9Lv6nfQcHBYW/7IUtKYqKq3WfKWnJK5dvYDAY125eLCouchozyUC//tdzEokEAELUUU1MbRED+73A7YLAvs15j5SWlQLAxbM3L569yd1JoyJIx8Az7KYZDAFBw7Hv0DltSMqXgE80Oq2iolxBUR4AWCxcSa+0s+34NfjH4oXLNTQ0Tpw4sXjxYmlp6Z/xsQZ6BvLyYv6MISAg+JsgBA18CAmHd5/hYzAEhkKx0Gnesgooq4CUDPgC4PkO7NtBD3vo1xW6ErIGAgICAgICAgKCZoyGhoahoWGaoBXVAACQmJjYRKPBGM+bhz9/5r+XRAIAUFVFRkawdClqfv7MjccOM+SZi6sw+BRCUEmzMWkYPBh8fARmwyMEHTvWrUORS1QFN8DBwSISLjIycEgI6t0bAIDBEGLPAACJ2ibFUnIAoCcDVr8mwdDhwzB1Kk5Ort0etW2Ldu0SMfg/x/M82BKH4wJj6VVVj2f2Q0rqZKPWZOsu5LbdjbU12iqCsSzQWPC1BH6kZFW9ulb56BTZqqviueCF7Q13mSO5ugRUomXLgMHAd+7UeDqUlJC9PTpzBgQ42PMgR4JxOjBOB1GZ0j52/b+M7hdaBhFlkJ2bx4z0Z3x9Rz08ryI3LVfPDNMrcHmxzJQNBuOXuFlTBqjX7S9jYWHx8ePH5cuXh4SE5ObmYow1NDTatWvn4uJi2Mil9GEaIE+GCiaEl0FwCdg3yZsad+yImtD1XTho0CBsaAj83lDVDYyNhacO8VBaWrpnz57g4OCKigpZWVkbG5vt27draAhPSRHNrFmz+C7Oxhh//vx5w4YNx44dAy0ttHs33ryZ154EIWRjU8Mbpu44Ojp++vRJkHm+rKxsXFwc9+JyjHFsbOyWLVtoNNrq1avrejpZWdlevXq9evVq4sSJCCFnZ2dnZ2eMMY1GkxNpAVITeXn5uXPn7t69m28x2NjY+OjRo3UdXnNg+PDh4eHhgmqrNjY2fNNqOnToEBQUdPDgwY8fP5aUlMjJybVs2XLHjh1GRkaNNE4qlTp79uz379/n5OSwt9y4caNt27YXL15s166dyMPZMQrCG7BYLEG5JH+csWPHDh069MiRI+JILoS/tpWUFJWU+AsUvn4PYleC29vZA4CBvpGBfmM9oX8FbOUBALAwPuayv71dp49+HwBARkZm4Vz+fh7ikJGVDgD0SjqDUUWhNJewOR4RAOdubaEPQujt+5cAMG/xVI6ggSN6kDgidQwEBH8vY0aNHzNqPADQ6XRvb6+nT5/IysqTyJUb1m6VkZHZtGnT2rVr2cYM796/un3vmpyc3O7tR1SURUUHEhAQ/G00l9+0zYTMHHj7Ge6+gNef6nxsORV8Aqr/TRwBg3qAsdhrRAgICAgICAgICAiaEhKJdPz48SlTplQJKksDBAQENM1g8O3bOCRE4G4FBdLatTBoEIjhdP1HQG3aYE1N+FU54IOKCurYEdLS8N27ODkZycmh4cOhe3cgiagYt5CDvurwKh8AYGUM/tSpWYim0YQJcOsW/vaN/95WrdCKFXXr0doa3r8X1kBf8C+rvDzhGgVgsYDjyqCujlRUsOBnKlWzupjdijtP0MQEubvDihU4Ovq3g4iSEmrfHp0+Dc1ynXEaDVbGYu+QCNrJ/1h56VIDp1Pa98OYxUqKqHx6jrlvRpSadoxZO5KmATCqmAk/WCnRlB5j5PY+7djebl9L1F21PidFK1eiCRPw2bOQmIgxRioqaNIkYEtJ6ogcGYZowBCN6hd8VqVWQPeRHwpHfCiA+Ox8VlYSkpJRNW8zVZ+8zhSp16vGoaGhcfPmTQaDkZyczGQyTU1N6+f9fufOnatXr+bk5LBYLC0trdGjRy9ZsoQk+K2tRAEnbbieCQDgElFyvZO8+JEiPIYNHLidG5hHB/LutbJCDx6IeYqmQFERjRqFL1zgHzSjpYXWrBG/s7dv3zo7O0dH//4LfPjw4cWLF/v27ZswYUK9x/jz589QwdYvTCbz5cuXLBaLRCJBv36k27fxrl34508oLgYKBWloQNeuaNMmkJWt9wAAYPHixXfv3vX19a29i0QisVgsvlb5RUVFJ0+enDx5sr6Qy6YAhg0b5uXlNXHiRM4WhFBd1Qxs1q1bl5mZef369fyapjgtWrQ4evRo27Zt69HnH2fnzp1fvnz58OFD7UqhmZnZhQsXBB0oKyu7ffv2Rh5dNVVVVUOHDvX19eUeJJVKDQoKGjNmzLNnz6ytrYX3IFLUpa6u3mzVDABgbW2tpKQUFBTk4OAgsnH//v2fPXvGbZ7BRlpGeuSYQWrqKgCwefvqjh0cunXppavz26Hk+4+vAKChoWVsZCrJ0f+dsFissrKy1q3aVFArUtOSo2IiElMSjI1MMzJTC4sKMzLT9PXqoxQsLS0ND69OHCsqLtLUEGFa86cQLlAoLCoEAAqFwmKx2BYOjTcMIHQMBP+/YIzHjx8fFBSUkZHBEd7JkskL2rffcueOrrk5ewuNRnvy/B4AUKnUfQe3zZ6x0LK11R8bNAEBQSNACBp+8zMJLnjAjcdQKCrSUTifgiE0Cr5HwqIp0NZCQoP7QxQXF/fu3XvSpEnz589v+BKHP05lZeWUKVPs7e3Xr1/P90tk27ZtIyIidHR0srKy+PYQHBzs7Ox88eLFv+sXuLu7+5YtW+zs7Hbv3m1nZ/enh0NAQEBAQEDQLBg3bpydnd3du3eTk5MLCwtlZWVVVVVPnz7NmdiNiooKDQ21tbVt9KE8fw4CFqECAJSWsoKDSbNnN/ow6o2WFjI3F1ImR2ZmrDNn4ONHyM0FAAyAHzxArVujgwdBVGlhtBZ6lY8BII4KTAxkkROhDAa+cAHevcOFhQgh0NSEUaPQpEmSdJAjkdDZszB7Nq7l2I/MzJCLC9SxAIYWLYJnz/haIAAAqKujJUsEHtuqFZaTAypVYO/y8qhly1+tEba2BsHp4BWGxuwbSjzFGnNz9PQpvH+PPT1RaSloaKCJE6HW92pxZ5OpVGC7xBsb1/VvJQ43s2BdLM7Z7Mj89l5m3j7dsQtnGZI7qyAaE8LLnfyLIbiIVZ4cy0wMxwWZICUj1W+ivHXnQXqys/RRf3V+US/iY2CA9uwBvnkxDUBXGkZrwWgtBADZlZqZdE0pBC3lQaYuHhJ8oVAo5r/mQOsKjUYbN26cj48P9zJ0X19fDw+Px48fC/r5jN++XXT72Y0pxzBCz6iKIdMXdzBSQTt31vuVwJNDQV79+remQU4OtWuHzp6VjOymqgq/eIF9fBCVCq1bo8mTQUenfj2htWtxRgZ4e/NmlGhrI2dn6NpVzH4iIiLmzp2bXOvSER8fv3LlSm1t7T59+tRvhI8fP84TGiSUkZERGxtraWkJAGBqii5fRlVVkJ0NUlKgrS2R6y2JRHr8+LGjo2NAQACNS/yhrKysoKCQmZkp6MDk5OT9+/efPHmyrmfs37//gQMH6jncWhw/ftzR0fHAgQOpqalUKlVZWdna2vrQoUNi5lY0QygUyosXL+bOnfvu3TvOlJG8vLyNjc2lS5esrJpFyWT79u2fPn3i+zGUmJg4b968z58/Cy+pLlmy5N69e7m5uYIa2NvbS2Cgjcm4cePu3bsnjqBhwYIFFy5cCAsL49mura3BVjMAQE5uttfLZ96vnndx6D5h3DRFBcWqqqqfcdEAYGtj12yjN5qSF95Pnzy/DwAmxi3YW2hUKoNRpaqqHh8f+9zryYI59cnBcT1zGKD6lZyfn1db0PBXlPALiwoAQEVFrfFGy4m94AgmmvnfhICgHiCEdHR0+vTpY2JiYmxgoHPdnV5JJSsqFCvI3t67KVld1cjQpGuXHoqKyhVUqrGxqbSUTFx8zFGXfXbtOg4fOtrUxOxPPwKCZg2Dwfjvv/8AwMXFhdJsbO0I+EI8PdWERsFOV3j9CRiSSOYqLYcr9yEuGbYtgy52IldeNV8OHToUGhoaGhoaHx8vRG/+t7B3794HDx48ePDA19f3+vXrdZVoeHh4zJ49m0ql9uzZ88OHD00xuS8JqFTqli1b0tLSdHV1/y4dBgEBAQEBAUFj07Jly02bNnHuslgsLy+vuLg4zhZvb++m+M5TcwVnbZDgifVmAtq1C8+aBenpfPZpawOTCY8fA/cSQBoNh4bCvHno8mVo00ZIz1N0YWs8FFQBlQkhJeAg3DgzLw/PmYPDwoDBAM40cHAwPHuGLl4EeXmhB9cFAwP08CHs2QPBwbigAACQigq2tkY7doCmZp17U1GBFStgzx7Izyf/cm5nsheJysmhMWOgUyeBx9raImNjHBMDALzHAgDbvp7rOzBp+3b84wdOSODTlaysrEN1naaCd7kmAEKkX5ncfGeKOVUNYWv10tPxtm04Jgby8wEhUFdHlpZo926QUIWvjAn/xeD77JD38hKpnmOXLlmyxQyp/vrdPwYQADAwOaaiTWx5m9xKkCaBiSw4qIBC811wWwMdadCpj5OC5JkyZcqLFy94nuvKyspPnz6NGTPGx8entk8DPn0anz9vVVAwqlX/Jw4jMELr+y3w3uNEjoxEt2+DklJdx8BWM+AVltU3lpihMwloyBCoqsJKSmjsWNS3bwMeItfIX7+GgwdxXBwwmRgAnj/Ht26hQYPQrl31me9AiHTiBH70CG7cwJmZUFWF5OTA1BStWwd1+cW6fPny2moGNhkZGevXr6+3z5CQai4bKpVaUlJSY5OUFEg6r0RNTe39+/eXLl26f/9+QUEBAOjq6i5atGjr1q1CBA0AEBsbW4/TtWrVqqioqKioSFVVtX4D5qFXr169evWSSFd1gslkxsXF0Wg0Y2NjtbrEl4hEVlb25s2bSUlJV65cSUhIUFRUnDBhQp8+fZpPVdvT01NQKAYAhIeHBwQEdOnSRUgP1tbWgwcPvn37Nt9+LC0tJah6aSTGjx8/bNiwQ4cOiXxeZGRkzp49O3XqVJ4rSXZWbkUFVV5eDiHEYLDIZIQx/hLw6Wd87NoVmwsK89nrg1u15O+a86/xLTSYfUNDXaO4pKioqBAAMjLTAUBGRra9bYd69BkVE5GU/PurWm5eTmsL/t+W/2wJX/hrDGN84MhOdtjEgd3HG28Y7IdfO/MCGjPhgoCgiTl9+jT7xpejB25amdApXD9dKsqjYyOjYyOlpKQBQFFB8b+la71fe77wfvr9R8j3HyGdO3WbNX0BUagmEISnp+eZM2cAYM6cOR3rmp5J0LT8tZV2ifItAtYegJcfJaNmYMNigW8grDsAfoLdc5s56enpJ06cAABdXd1Dhw6xN+7ZswfVkRVCLWe3bNlS1w4F8f37d+GPaOPGjSNGjAAALy8vOzu7z4JymmtRVVW1du3aSZMmUalUAJg4cSJfmz5FRUVJPZbacLto1oljx46lpaXJyMi4u7s3zSd3cnJyr169EEJFRUXitE9ISNi8eXO3bt20tLSkpaXV1dXt7e1Xr17NN7KULyEhIStWrGjXrp26urqsrKypqemYMWM8PDxqOwcSEBAQEBAQCGHp0qXcagYA4BuALXlE1sOaTalAIJaWpEOHUK2l3sjYGDp1wpGRwO9rCU5Lw+vWCU9MICEY9ksh4FckdAxMJp43D3/7BjwB2DQa/vQJL63P8jhhKCqiAwfQ69ekV69I3t7ozRvSqVP1UTMAAAAaNw7t24dat+ZsIaelkdPSyD9/knbtEvYtmUwmvX3Lbsx9LGeQMHVqjReYpiY6eRJZWPC+qNTU0IQJhlOc2PfiK4SOlh+iH+S3b3jSJPzqFSQnQ1kZlJZCcjJ++RJPmAC1lofWg++l0Dv4l5oBwHq/h0Kw50IUp1rrFwAFgbUCOGrDAkOYpQ991eugZqDT6UFBQR8+fEhMTGz4mP9e3r9///79e0FFgsDAQPakWA2Cg/HFi1BQAADb7x6UraIDQFDLDu59puDQULys/injv5GWBgCS9Wp09Srp5EmJqRm8vPD69TgmBrgLnJmZ+NathlxYkKMjevCA5OtLevMG+fqia9fqpGbIzs4W/hs5Njb2x48f9RubjY2NkNwQAFBTUzMyMqpf53UCITRv3jxvb+/AwMDAwMCnT58OGzZMSFYUG75pFOKcS09PT5Bd5V9BRUXFwoULbWxsunbt2qNHD1tb2759+3758kWyZzE1Nd25c+f169fPnj3bt29fsa7/TUJ6errwp6+srOzhw4ci+7l06dKQIUNqp420adPmxo0bktWINAZt27ZVVFQMCgoSp3H37t2fPn3avXt3zpIneXn5Nm2s2ll1BACM8fevYfduP0tOSgOAvLycfYe2xydW+zyZmbYU1O0/RVVV9QXH2LiFtqYOAHBCSeh0WnQMr5uXSKJjI69cdePekpqW1NBRNoC6fdn7BVtesHHtDk4njTI4MajryAkI/jh79u4cO36E08SR02dNevXGKycnKy4+JiU1iUaj3fJwvxIfTqeQrXMKhv5Mnhr2c2lg+G4ptTkzF+nrGbIvRzk52SQSedjgUft3HRs6eKSsrGxA0Ocnz+7/6YdF0Hx5/PgxVH8BELbUhKA5QAga4Ec07HSFj0F85xgbBMYQEg67T4E//3jZ5s6mTZsqKioA4PTp083/F4s4yMrKPnr0aPLkyQCQlpbWu3fvo0ePijyKXZ4/cuQIAJDJ5OPHj7u5uf1BTd+AAQNEqh927NjBbhwdHb1nzx4AoNPp1tbWgtoPGDBAImOjUqkHDhxo27btx48fxWlfWlq6cOHCVq1a7du378uXL3l5eVVVVYWFhSEhIceOHbOystqwYYOQ5QUAUFZWxo4RcXFxCQsLKywspNPpycnJT548mTRpUq9evQQt2SEgICAgICDgIS4u7ty5czwbu3Xr1hTnFuWbhbWaaW5uDXr1Qs+fo4ULUdeuYGeHunRBM2ei589RcjII/j6Do6NBVK2ls0r1LGR4uTDpA756FQsKfccYBwSAj4+Ih1AP2KkW2trQ4ERtNGwYevGCewsuLsbiwdq0ick1+1Dt0KCsjMaNQ7Nm8Z6pXTv09CmaN69aM5GWhgYMIF26hPbubSUPciQAgPBuJCHzv4KGIezhUal4zRqclMSnt6QkvHKlsNQVUZQyYFs8HhCC437pMGbqw5cBWmtWruD8Lmg4ZWVls2fPtrGx6dWrV79+/Tp37uzg4HD//j86Oejm5iZEvV1ZWfno0SOejfjoUfiVYtAiJ3nZi+pqzY6JGzJVdXBwMNRRws6xZ6hxlhWWnF2SgUqFQ4eAr2NBVRV+9w6LUR8VBoUCKsKdZ/gTFhYmvHZbVFTk5+dXv0GNHj3a1NRUSANTU9M/GJ0g0kGh3hYLdDpdWrp5WKDUncLCwt69e1+4cCEqKqqwsLCsrCw1NfXDhw9OTk7/B4aj4lBSUiJSy1JYWCiyH2lp6WfPnrm6uvbp06dVq1YtW7bs0KHD4sWLP3/+/LcsW5wyZcq1a9fEbNyuXbtPnz59+fLl9OnTx44de/ny5cePH+96PCjILwIAPX3t4qKS114+EWExAFBcUsSuiikoKKqr//XJvA2nglqRX1D90aamqs5We/Tq0W/W9AXsjVlZGXXq8L3P6+OuBwqLCwFAXU1DS0sbAN77vBEyN9jYDgSC+keCzSE43yHnLZ7aqGMjIPj/Y/uuTcnpPzW0VNU1VGTlKfce3ty8Y83Bo7t379+yYu2i9z6vESJNjEtbHhA2JjqpV1JGu1KqzoBBXTv32LZpb/euvQCAIiXF7kpJSXns6Imrlm8kkUhv3nsXlzQsZp7g/xQmk/n8+XMAGDRokLwELS0JGod/3WglPgXO34E34i7Urw8fg8DtNqgoQ5t6RnP+Gb58+XL9+nUAmDx58tixYznbhwwZwv5t/PbtW7Z2afv27Zr8VmJxGiiJ55zp6upaP9nEy5cvb9y4IWZjCoVy48YNFRUVNzc3BoNBFmPi1cXFxd/fHwDU1dVv3749aNAgQS0dHR2pQuJ7a5Kens7u1tTUVJzfhMrKymL2zIHJZM6cOZM7brPxKCoqunjx4vHjxzMy6vBbZf/+/efPn2ffVldXNzIyYjAY8fHx7DGzWKyDBw/m5uZeunSJ7+GFhYV9+vThLLuRkpJq1aoVAMTHx9PpdADw8/Pr37+/n5+fTn3jXQkICAgICP4dwsPDeabkEEI/fvwYMmRIoy/rcXTEgYFI0PcoNTXS3LmNOwBJoaiItmwBgN9/r4ICLNy6nEbDXl5IqHDE7NciySzhJe/Xr3m9GbgpLcW3bqHevYV28afhKaSJ/QUY7d0LXbrAqFHV9w0MkL4+zJ2Lhg/nf4CCAtq2DbZvZ98jXb0KV6/y71lCVr349Gn886fAvT9/wunTaNWqunZLY8HVDDichPN+LdhWJINLazROBwDgv//+a9Wq1ffv3+3s7Oo3bA5FRUUDBgwICfltP5ibm5ubm7tw4cKIiIjtv/6S/w45OTnCG+TzJOkwGDg1lXvD6icnn9oPizFoVSKntG7GruuuC/GdO0iAAAWdiOYRLvBVMzQG+NYtXNO5pwYVFeDhAVwzBs2Ken94KSsrjx49+tSpU3y9EDQ0NNavX9+woTWI7t27+/n5CfIjlJeXZ6/iqCvFxcUFBQXGxsYNG90fY9KkScHBwbW3Z2Zm7ty5s3v37lZWVk0/qqbEyMhIRUVFuFOmjY2NOF2xrUHmzZtXWlq6b9++4ODg0NDQCRMmODg4bNiwQVFRUTIjbjRmzJjRoUOHAwcOcIbq5eV1+vTp7OxsBoOhqak5fPjwZcuWcU8JtmrVij2hBACLFi36+vWrqkYPdQ1VBYXq2kbA5xBdPW0NTTX2ZcHI8G99p0gWT6/HbBkNQsjEyIR9XcrJzQ4Iqp5q79mjDl5BUdHhtzzc2bcRQnNmLjp+8iAAYIy/fgvsZN+19iFNk6fAN81BeAAZxjg6NvLoiX1CGjcE7hMJacZ35AQEzYrikuLy8jJlZRVFBcXYuOiMrBQmkxn6LTI/r1BVVdnAUM+khZGujl52TlZlJV1bS2fJwpV6x10gPRdKSkBJCQYMQCNHAgCZTJ4xdV5ba1tjI1Pu/luYmtu16/j1e1BAoN+gAcP+zIMkaMb4+fnl5eUBwCjOZAJBM+afFjTQK8HbFx54C1kxJRlevAdLMzAxAHnZxj2RpGAwGIsXL8YY6+npnTp1inuXvb29vb09ANBoNLZeYcaMGWZmZjw9MJlM9oEyMjILFy4U56SOjo6G9YqczMvLE1/QAAAkEuns2bMqKirl5eXC4zDY7N+/38fHh8FgPHr0qPYj5YYtARGT+/fvjx8/HgD69+9/8eJF8Q/cvn37okWL2LfDw8N37twJAMeOHeN2vGT/UN+9e3dgYCCFQnnw4AHfWYlt27Y9e/YMAAYOHCj+ALipqqp6+/bt/fv3PTw86mFJzf6pM2zYsE2bNnXr1o39Jbuqqurhw4crVqxgL7i5fPmyo6MjOyuEhylTprDVDAih9evXr1+/nq22KSkpOXHixK5du5hMZnx8/KxZs7y8vOr3AAkICAgICP4dartnY4w3bNiQm5vLtqpqPJCTE+nRI8zXP4BMhv79oX37Rh1AI1JeDqK8wXFpqfCJRqlfu6uEz4WKXHZZUCCiwd8MeyaLDendO6jL6gruueADSXh/IpT0I9Xe1SCCgoRli7BYIJ45NocKJlzJANcUnMW1HLeHKpy2RKa/FDAKCgobN27cvn37kydP6jFkbqZMmcKtZuBQUFBw6tSpnj179uvXr4Gn+LsQnkfAp0FREdTUbMkwKo9e3TRy012M0HP7oZ4dB4+oJZIQZLQg3IABr7BEJ6JrayDqSWCgiAaZmRI4Cw9VVRAXB2Vl0KKFoCAbGxsbXV1dIXp6FRWVrl35VL/E5MiRI0lJSV5eXjwrBDQ0NJYuXTpmzJh699xwtm3b5unpGSYgqsbe3p491VBXHj582K9fv780Ydrf3z8gIEDQ3vT09I0bNzb8SsiXu3fvuru75+bmIoR0dHQWLFjAd/qiCVBUVDQ3NxfiUmlsbFwnsYu3t/eKFSu4w0DfvHnz4MGDU6dO9e/fv0FjbWSMjY0HDBjg5ua2Zs0aBoMxbdo0b2/v4uLfa3N9fHw8PDwePXqkq6vLcyyLxWJ7jrIwBq6yMYuFgwO+Dx5eXZ63shRLGvJ/T35+HgAghEYOH6upqS0nJ19RUR4RWT1TN85xcheH7uL3FvLt93ehfn0GtbZo07qVZWR0OACQKVIiDxezxl8/hPTJrRjgbpaXJ0L72MDx8NVYcDYSOgaC5g+VWrH34PbsnOpvkmqq6izMAoDQb5Ffg34AQDJA/M/kj7sO29nZXbp08eVrb1ppTmlJmcHhwzBnDv7yBdnbQ7t2nA5JJJJ9h861T9SpY5ev34Mio8IIQQNBbdjfD8lk8p/6/kZQJ/7KHyqSIjAU7jyDopJGP1FpOdz3AjsrGNKr0c8lEQ4fPhwaGooQunz5srq6uvDGfL8h3bp1i/2bZ9GiRfWTKUiKsrIyIRYRPHINNtnZ2XwflHmtUGQASExMFO5FKXF69uzJuR0fHw8ACgoKy5Yt45l3ePr06a5duwBg8+bNfPVlr1+/ZtvpDBkyZN26dfUbzM2bN2fPns25y14LIshQoTYyMjJXr16dOXMm90YpKamJEye2bdu2ffv2bOX72bNna3+iPH782Nvbm3371KlTS5Ys4exSVlbetm2bkZHRnDlzAMDb29vb23vIkCF1f3wEBAQEBAT/EB07duzdu7dPLVXBsWPHZsyY0Y5rpqAxQOfPw6JFODAQyst/b1VVhf79SYcPN+qpGxdtbVBUFK4kQL9WBAqC9msVrozwEqpI77EGp0L8NTTAK9JKAQE0wmo/7hc2X8QWB5cx4UIanEr97coAAMaysM0MjdMBnp8xCxYsOHbs2OfPnxsSH/Pjxw+2txxf8vLy9u7d+68JGgwMDIQ30NbWrnFfWZnXgASge0zAdJ/b1/pMAYAN03b0+3ZeQUBv3NIEjppBpF5BMpoGkZIsBgMxmRK7vJSVsbZtg+BgyM6GykpQV0fGxmj1aujRg6ehjo5O69athQgaLCwsbG1t6z0QEon04MGD48eP3759OyMjg0qlKikpmZiYbNq06Y//tJSTk7t58+akSZMiIyO5t5NIpA4dOty/f78edSwmk3ns2DFxQjmbJ5cvX+YuV9cmNjZW4ictLy93cnL69OlTOdcV/sOHD/369fPw8JCRkZH4GUWye/fuyMhIvmksFApl5MiRWmJneAUFBS1YsCC1prUMxjg6OnrOnDnPnj1r7G+GDWTr1q39+/dfsGDBf//9d//+fZ7AgqqqKn9//9GjR3/69ElKqkalPC0tje3BQyaRAIDJ/G2FkpqSkRif0sLcGCFyn17NWtLRZEwYN9XAwMiipWXsz6g3719WVFS/F0gk8sxp87p16Sn8cB44164VzuusrdoBgJpa9aR0QsLPDnb2PC15RAaccn6jKhs4A+B0LugsPbvXwZ1CgvA8fELZQNBscbvomp2TiQB0dQ2KigoKiwoAgEyixMUmcdq0bNmybdu2zs7O7u7u7LWUHz58ePDggYODA+IKHBROy5YWABATJ7lENoL/I9jLfXv06CH+dySCP4iIVQX/x5RT4elbCOavaJc8ET/h4UsoFTWL1RwIDQ1lJ60uW7aM80OdRqMNGjRo/vz5P38ZpXK+rtX+YsRkMnfv3g0A8vLyGzdubJph/5t8+PABALp27cqjZoiKipo+fTrG2N7efsuWLbUPLCgomD17NsbYwMDg+vXrEvl2O3r06LCwsEmTJol/yIYNG3jUDBysra0dHR3Zt/nOnx4/fpx9o0+fPtxqBg6zZ88eNqxad3n27FnxR0VAQEBAQPDPcu/evdp1GozxmzdvGv3c8vLo2jXk4oIGDQIHB3BwQMOGkS5fJp04AX/natFqZGSQiYmwBnp6aNw44X0U/8qRUBH+lxCwjpkD/nOJ738RavV4uX37htevZ82bJ6yNyMqWrGg3v2IGHEyCtl/wjoTfagYDGTjUCgV3RuNrqRkAQEZGZufOnatXr27InP7ly5eFx64nJSXxdeb/P2b16tW8kgUuFBUVuWXfAADS0ojfG3Cnx36tkjwASNMwODJ4PttZgduAAa+wrIeagbNXuJeDOGANESHxSFFRYmqGggI8bhzcuweJiVBRAQwG5OTg4GDWsmXY3b12cxcXFxMBF1g9Pb39+/c3cDgIoVWrVgUFBX3//j0gICA8PNzX1/ePqxnY2NjYfPr0ae7cuTY2NoaGhsbGxh06dFi9evXHjx/rNxt74cIFTU1NIQmbzRy2V7AQysvLy0UKy+qIk5PTy5cvebotLS19+vRp/VI/Gk63bt02b96sV+tqIysrO3z4cBcXF/G7WrVqFY+agUNKSsry5cvrP8omwdraesiQIRs2bPD09GQKMOYNCQk5ePAgz0YajcZuz2AwAEBeQU5W7vcn+LvXnx7f94IqGTk5ImYbAEBdTWPkMMfomMinng8fP70vRZECABkZ2aULV9RVzQAAHds7UCiUluYWbDUDcNkdhUd+F6cHjDH3Fx6EUJOV87mtETjnnbd46rzFU5smF4NzUvwLvg2a8m9CQCCEjMy0yKhwABg6eNTOrQdcjp7ft/Potk17XY6emzhhorm5ub6+fufOna9fv15WVvb06VOOM3RaWtrWrVvrdC5VFTWESIyqKhq9KYK5uUlNLVu58kta2t9QFPwnCQ8PZ5c7ibyJv4W/eXKwAWAM/t/g89cmPWnwD/AJhOF9oDl/bSgtLZ00aVJlZaWdnR3naz2DwZg4ceLr168B4Nu3bwEBAWQymSE4oPfGjRvsC4Gzs7OOjk7TjFwk/fv35yQ1NJxr166x1Vt/EAaD4efnBzU9GwAgJSVl8ODBJSUlsrKy165d4+sYuWjRovT0dAqFcufOHU1Rc9/CkZeXd3R0XLNmDTuaNyEhQfxj5eTkhOzt2LHj3bt3AaB2BmRZWdmXL1/Yt+cJnjtevnz5ixcvAIDtLqiioiL+2AgICAgICP5BtLS0vLy8fHx8+vbtyz0LJvwjW4KgwYNh8OBm/GW5PqD163FsLGRn89lHoaA+fUDUF+aSX9+7lYUXDadOhaAggQv9NTVJ4iXBNR/+yHyrQp0qsyUleOlSHBICpaU1tgcFQadO3BuwmZkI636h2XahpbArAX8phnKuooyJLKw0QVN1QVroOoVp06YdP3787t27EydOFNZOMNl8X71clJeX5+Xl1S6h/R9ja2s7ZsyYq1evsrPDuUEI9e7dm89fe/p0iIzk8epQLS/edWff4gXHAGDH19+7ausVeFQOIkfIDp6ABvs0kKZOZb14ASUCnS2xlZWk3qh46VIcEcFnR14ednVFDg5QcymejY3N+fPnly9fzm2JDwBmZma7d++WoCW+lpZWM1yzpaamxg6vLCsrI5PJDfmkTk1N3bZt2/v37yU3uqZG5MOXlpaWb4B5T23u3Lnz6dMnvrswxu/evXv16tUfEYg4Ozs7ODhs3bo1Li6uvLxcSkrKwMBgypQpy5YtE/9TNSEhITpamBwqJiYmLS3tzxqyimTHjh1t2rThSY3hhslkvnz5kr0K6Ef493cfXqVnpGtqaGpoaBQWFiYnpbVqbSYjIz1sZP+nD1+xZ0ExxgX5RZ1qfsQTJKcmAgAArmJUjRjq2L1bL02N+lwzLVtbHTt0Vkb6t4Jk1Ainj34fACAr63e8EV97Bm544hi43RQaFW5rBIzxgqXTm/KkIOBvwu0kQUgZCJoPCvKKUlLSVVWVL14+NTUxa29nr6VV/aP4/PnzVVVVpaWlbOPw0NBQntJA7UqBIKg0KgmhKgaDTCIxWH/gLdCmzd3ycsa1az/z82c08akJxIGTR/Zn4+QIxOcfFTSUU+HtZ4iOa9KTxqfASx/o7QBKgnwk/zRMJnPKlCnR0dFKSkrXr1+n0WgFBQXl5eXbt29/+vQpAGhpaT18+JBMJrMbs4/y9/fnzlxgMBhsewYlJaU6BRnUjm2WLKampuNErX4THyGeq01GYGBgaWkpAHD7u2ZnZw8YMCA1NVVbW7u8vNzKykpIDwwGg0cMAQBRUVGWluJOeA0fPnzChAmSnRfgwHForC1EiI2N5SwC69ixo6AeevXqRaFQGAxGZWVlcHBwM095JCAgICAgaCakpqZyT4dJSUkRaYINwtYWrViBT5zg1TRIS6Pu3dG+fSI7yP+19F1daHwwGjwYevbEr15B7ZWIMjJoxAgQ+zteM6Gus89NPUVFo+GpU/H377X3sJydSW5u0L49Zwtp5UrWx4+Qns6/K0NDtHp17c3FDPDKg3vZ+G1BjRgMczlYbYom6ICUGI+YRCKdOnVq8uTJw4cPV1RUFH1ALVRVVYU3kJWVVVNTq0fPzYeqqioe13GRsE3gHj9+zDYnZ6Oqqtq/f/8bN27Ubo8cHbGvLzx/DjWraxP9HlwcPj/EoI2ybeuS0Bi+4oO6qhk4LSWgabCzQ50749ev+e5EJiZo8+Z69sxDUBDfd1M1OTn44EF09SrP5kGDBgUGBu7atSskJKS8vFxOTs7a2nrnzp3NUH/QeNTvfc0N25bf2tpaIuP5I4waNerevXtCrGIMDQ0l+xlx7do1IZYPxcXFbm5uf8rxwsHB4eXLl1VVVTk5OaqqqgoKdZ6F/PLli3DTi6ysrJCQEDEFDWFhYV+/fpWXl+/WrZvIvB6JwGKxQkNDExMT1dXVhQTTwC9vj/DIH6fOHmV/6ygqyu/UtX1cXFxSQmpsdLyFpbm6hpqVjcWPb9UJL2ZmZvUWCP6/YmhgFBb+HSE0oN+Q0SOdGtKVnGwNcZKqihpFSopRVYVINcSbQr4i/tmafW0/44tnb148e5Nvm8Y4r8hmTZDHQUAgFgjp6xkkpyQCAJPF++tVSkqKE4PeunVrPT29Ui75uCCDLh6+BHy6dvOitJS0pqY2g8mwatOWWy/VNEhJkQEYJSV0FguTSISiqNnx+PFjALC1tTUTurqAoPnwjwoaUjPheyRUNK3HTGUVfIuE1Eywatmk5xWf0NDQ58+fA0BpaamNjQ3PXgqFcu/ePWNjY/Zdjsb5zp073CkD169fj4+PB4CVK1dqiHKnbAzWrl1bUlIyf/58e3v72nuzsrIauHLo2bNn4szpKyoqlpeXC7eyaCAPHjwAAE1Nza5du3I2+vn5JSYmAsC5c+fmzZsncU9FHhp1noj9QgKA2tGn+fn5nNtCpm/k5OS0tbXZP1/Dw8MJQQMBAQEBAYE4sP2NOPTp06exhaf/96Bp05CdHT5wACclQXk5SEkhHR0YMQItWCCOe1sRo3rCUVVU+RqdOQMrV2IfH+AOCNDWRiNGoB076v8AmjM0Gj51CgIDBVpT1BGW6CbV4L17cWgo/30ZGXjrVvTs2e/nV18fLVqEjx+HggLexurqaMkS4MovKGbAg2x4kov9iqCq5myzlQKsNEFO2kCuy4RY9+7d+/Xrt3XrVk5qW52YPHnyjRs3ygT/hY2MjGTFiMxohjx9+tTFxSUtLY1GoykrK7du3frAgQMtW4r1i51EIp07d27JkiVHjx5NT09nMpm6urqLFy/u3bu3wEOOH8dGRvD4MU5JqRYeqamR2rTZ2UlzRAYAgIZd62QamAj+W9ZVl8DRNDQEdPIkzJiBQ0J4xFLI2Bjt3QsS+kmI790T8S5OSuK7WVlZ+ciRIxIZg/hUVVWx3fiNjIzqKoVpbnh4eGRmZq5fv/5PD6RBODk5HTx48Nu3b3z3KisrL1u2TLJnzM3NbWCDxobtzVC/YwVlNHAjTjX00aNHe/fu/fnzZ0lJCQDo6OhYW1u7ubm1atWqfgMTZ1T79u27fft2UlJSeXk5iSQiapnd4NGTuxhjWVnZqqoqJpNp2cbCxMQkOTn544cAA0M9BUV5Tc3qupq8vPz06dOVlZUbafx/KWNGjrdoaamhoaWnqy/ZnotLihlVVQAwdHC1GbggvQJfo4JGEjfw7ba2/wFHx8AeT+MpLeokTWCPk1AzEPxZAoI+37l3vaysVElRedSIsR3bO7C3l5WVrV279ufPnxoaGocPH2bXoWRlZdevX79jx47U1FQSiWRra3vq1ClxzvL2/UsGg8FgMFJSk7S0dGbP+ANuhW/eDPvvvy/TprUi1AzNkPT09JCQECDsGf4q/lFBw9dwyMgR3Uzi5OTD1/DmK2iws7PT1tbmrC+Rl5eXl5fniLJdXV25p2aoVCr7hpeXV1FREWfVTkBAAPvGrl27du3axWmvoaEhXN/t6upav2U9L1++5F4BExgY6Ovre/78+ZycHC0tLUVFxcb4lnbkyJGmnzThgS1oGDZsGJkrsnTs2LFPnz598uTJmDFj2FkM48ePnzBhAqeBn5/fiRMnAODChQvca63CwsK4n68/TkVFBfsBAkDt+EnuCdP8/HwhywKkpaXZNzjyCAICAgICAgLhFHLXwgHCwsLodDrHOYmgnrRti27cQFVVkJsLyspQlwW1hb9WnKqJ/PVGoaCTJ1FoKOvKFcjLQxiDoSFasADMzes57GZOVBRevhzHxgKrhg4BHz+OVq6sX5cUMeaaxJmSxrGxKDAQOnf+fdSsWaCmBqdO4YQEYOcUSEsjc3NYvhz9EkwXVsGRZHwlo0a0BACQAAxkwdkILTSE+k2GHTt2zNbWdvjw4QMGDODZVVVV9f79+5CQkNTU1NLSUnl5eSkpKU1NTX19fX19fU1NTUNDQxsbG07iGw9KSkoSjPZrShYsWHD37t3i4mLOlvDw8MDAwD179syYIa4rrK2t7bVr18Q/KVq1CpYsgXfvICIC1NTQgAFgatoToBcV+xZCFYbjyfhEa/5Pcv1cFiSgaVBQQB4ecOIEvHuH8/OhqgopK4OFBdq+HSS32PpDZKRrfn4Gk8kCUCeRxsrJzVNQ4P5DYCoVVVRA47gDik92dvby5ctDQ0PZ5WotLS07OztXV1dtLk0Sm5iYmG3btiUmJlZUVCgpKdna2u7Zs6eBgY8Sp6qqauPGjYKiKv8iKBSKm5vbhAkTkpOTeXbJyck5OTk5OTVo1XhtRH4Q/NXW7l26dFFXVy+orcD7hZaWVnsuFyK+HD9+fP/+/dzCjuzs7Ozs7CFDhty7d69Dhw4SGy4XU6ZMefLkCWfGksUSIVPU1tZOTUtJSU0CgCEDR2RkpgcGfykqLHB1dV25cmVKaoqcvCwAlJdVAICamtrEiRO3bdvWGCP/qyGRSG2teVciSYSfP6s/v6wsrYFf2ITwwIXGUxKIYxGxdtPywsJ8AOR2wWXR/P8aYwz1kyYQagaCP0hpWYn7jYuhP74CQFurdrNmLFRRrjZmZjAYAwcO5Lhif/369dOnT+w08zlz5gwcOPDJkyc6OjqjRo0SZ2qCyWTm5GYDgKWFlba27phR45QU/4AWrWNHrU+fRjX9eQnE4fHjx+zr4ahRxHP01/B3/2KpN98jIb/oD5y3pAxCo2DamD9wanEgkUhPnz5lsVg6Ojra2tpycnKDBg169+4dADg7Oy9evJi7MefnQWVl5aNHj2bPnt3Aszs6OtYvfi8vL49b0BAREQEALVu2FG4esHDhwjrNu338+HH58uX1GF4jERgYyP6hXvuCO3To0KFDh3LuWllZcWdtcBwjRowYoaury9ku0ki2KaHRaDNnzmQ7K9jZ2dV+dXGvM/D3969t4cCmtLQ0/Zevb4ng2FcCAgICAgICboYPH+7t7c25m5WV5TVixKi2bUlOTtCjxx8c2P8DUlKgX+e1a0W/DL/UxFwGbGtLOnGirmf5+8jLw4sW4YSE2nvwhQugqorE/oVS15lujDGkpbGGD+exWyCnpf2+Q6Xi168Rl6ABANDo0TB8OPj6QmAgAECXLqhHD/hVR3yWCyticB6XYzoC6KAMo7TQeB0waJimSF1d/dq1a9OmTfP39+f2XLl169batWtNTEx69uxpbW2toqJSUVFRWVmZl5cXHBycmZmZk5OTnZ2dlZXFjnLj6VZeXn78+PFTp05t0OD+BDt37rxx4wbnVy2H1NTUTZs2WVlZ8TX8kwyysmjYMBg2jHvbOhPkW4gB4FYWrDMF/ZpPd/0DIyRxOAAAhYLWrIE1a1B5OVCpoKEhjruMmDCZzFmzZnm+eVNIp3M2+tLpNyoqHmpoaPxaYI2kpEBOTkAfTcSPHz/Gjx8fGxvL2VJQUBATE/P9+/f79++3bduWs/3QoUMuLi7cXvf+/v5v3749duzYyJEjm3TQQvH09DQ2Nu7RbD7ca1crxcfBweHJkyeLFy8ODw9nG1OTSCRzc/PJkyfv3LlTwgMFqC1hqWuD5oyFhYWFhYWQrFULCwvhjt9RUVFHjhzha1ORkJAwZ86coKAgMd1NwsLCTpw4kZ6eTiKRWrRosXLlSkE+OgcPHuRWM4hERkbGyckpIrLabKmzQ/fIqLDA4C+lZSVW1q39/Pw2bFpLImEAkKLIDBkyZPXq1bVFgQQAUFFRHhTir6uj39qijWR7jkuIBQApKWlTkxraXJ5vbsIvGk1Tv2cPiXMRY7FYC5exxZE45FsQxri2hUPDIaQJBH8X6RmprqePFBTmy8vJTxg3rVuXntxviidPngQHB3PuxsXFbdu27dy5c+y7RkZGzs7OAMBisSoqKkTmX/sH+lGpFYYGxqtXbGqEh9K43LjxMzq6aMeOjhSKCJ8hgobAzpswNjYWqdEkaD78o4KGuGQo/hPFzfIKiOMVizcvOnPNuG3cuJGtZhg4cGBtb1LuhSxubm6ckvOkSZO4f8YzGIw1a9YwmUxBuQCcz616RzOsWLFixYoV7Ns/f/5khxF0795d+FG6urp2dnbinyWNe3ayGXDr1i32DW6xAhsqlfo3Or4ymcySkpK4uLh37965ubklJSUBgK2traenZ+1fuWZmZoaGhuwn5fz58/Pnz+drJHjp0iVOiCZ31BYBAQEBAQGBIGg0mpeXF89GxrdvEB3N8vREtrbozBlJGYwTiEmB+A4N/xKsHTuAn5oBAKC0FNzdYeJEkJXF166BpydkZwPGoKoKDg5o9WqeRd7c08FUJuj64pJ+oiaPqFQQ+fuFb/obhYL69YN+/bi3MTBsjsNuXD84rBVhlh4apQ260iJOIj59+/Zds2bNoEGDnjx5YmFhgTFev379s2fPnj592rFjR+HHYoz9/f3nzp378+dP9g83KSkpc3PzadOmbd68WWJDbCrKyspu3rwpqOiVnp6+YcOGN2/eNOWQeqpBZxUIKAY6Cw4lCTRp+PMoKICCgmS7XLhw4Z07d3gmBGgYf6LTR+flfdDWrr7yGRhIUEVRD2g02vTp07nVDBxiYmKmTZsWEBDAXjJ448aNQ4cOcecksomLi3N2djYxMWnXrl1TjFgM3rx5M3r06D89it+wC371ljXY2tp+/vw5ODj46dOn5eXldnZ2jo6OQkIq6wTPqObMmePr6ytonkFVVZVdd/l7OXDgwJQpU7hFORwMDAxEWpZu2bKF77FsIiIiLl++vHChCPdvBoMxf/58T09PbmHE48ePJ02adOTIkdolbSEXdr5069ZtyZIlx08eAABtLR1NDa0Odp1uebgzmcyQb0Hjx042NTNIz0hTUFB899bnbw+XkQgRkT8++n1oa23bo1uNcKXzl09HRP4AgCEDR9jZdjQ3k1ikSHJKEgAYGRpTKBTOMy7claGxES5K4Iwn9EcI/BqarIwM5yhCgkDwz/Ij7NvFK2eoNKq5WauF85apqarzNIiJieH5Nsjj9o0xXrlypZeXF41GMzAwuHTpUps2/EVU5eVlD594AMCQQaJzw5sb37/nT5/+HgDy8mhubj3/9HD+bykqKvL19QWAMWPG/NWuWv8a/6jGJyMbqupZPW8QDCZkZNf5KPbX9MZmy5Yt3Ce9ffv2gQMHAMDa2vrevXu17Qe5BQ2BgYEcA9I+ffo4c2Fubs7O3hs7dizfR8fR08XExNT5T1OLR48esW8ICS5tbly6dEnks8NzSHl5+dWrV//EYBsFQ0NDhBCFQlFXV3dwcNiwYUNSUpKhoeHBgwcDAgL0BaxinDlzJvvG169f+c6ifvz4cdOm3xrM2n9GAgICAgICAh6ys7MHDhz44sUL7o2WFMpQtlaSSsX+/njqVCBkgk1LTmX1De1/LPdD+Ddk8unT5LQ07n/cx+LERPzwIZ46Fe/ejf39cWIiTkrC37/jCxfwmDGQmCjopHJkUBZHOGJgAMIjtEkksLER52FWMGFy2G81g6Es3LRBnzuhBYaSVDOwWbly5cqVK7t37z5hwoRevXp9+fLFz89PpJoBABBCXbt2jYyMjIuLmzRpkqKi4rZt275//95M1QwlJfj0adaSJXjePLx7N6Sm8ux/9OiR8EA6TuJ7U7LBtPoHi3sm+BXV7Vi8wlICNgx/gvDw8GfPngla3hBcVXWC/YmjpATz5jXpyGpx6NAhth8kX8LDw9klXiaTefjw4dpqBjYpKSmrVq1qrCHWnYSEBAsLiz89Cv7U+ye8vb39rl27jh49On36dG41g6AJlrqOit3D2LFje/Xqxbc3Mpk8ePDgPn36NOREf5zevXsfOXLEzMyMZ7u5ubmLi0uXLl2EH54gSHEIAAAMBoPbDEwQ06ZNu379Oo/NQ0ZGxpkzZzjrmjhER0en1rraC0JJSWnIkCH7Duw+6rI/JjYKAGza2gGAoqKSkaExAGRlZXzwfZeekQYAQwYOJ9QMAMBkMs+edwn5FnjnLm/QEpVawb7h/fr5oWO7c3PrPvctgPT0FADYtG5n7fca2/NAUieSCJzxZGZlnL3g+mszOnn8EhDTkgT/MEwm897DW6fcjlFp1E72Xdes2FRbzQAAjo6O7IAJNnJycjymOEePHj137lxsbGxKSsqXL1+mTJki6Avkg8ceJSXFFq3aONh3lexjaRKqrySRkUV/dBj/53h6elZWVgJAs5L2EojkH13jU1Asus3/36nFx9fXd86cOQCgq6vr6empoqJSu01OTg4AyMvLU6lUjPHx48e7duXzCcHJExWUQmplZcW+sXbtWm1tbRsbm3pkN2KMs7OzHzx4sH37dgCQk5P7/06+uXbtGkdQsm/fPvZfPjIycunSpX90XBJDTk6ub9++GhoaVCpVUCzWqlWrLl++nJmZCQAHDhwICwtbuXKlvb29nJxcXFzc9evXjx07VllZqaurm5WVBQBKSkpN+hgICAgICAj+Nj5+/Dhp0iSe5XSKCD3Q1JTjXggVFYU3bya5utbqAIqKiq5du5aSkkKj0ZKTk7Ozs0tKSthuSXJycmwHKVQz6lVRUVFZWVlNTc3ExMTc3Nza2rpdu3bS0vyruFlZWcnJyUlJScnJyQkJCWFhYcXFxdOmTVu3bh1fr6b/G7I5goZ/bDpd2Dx1RgZr6FBhiQ8sFj59GtLTgacTjHFUFCxciJ4+FdS3vgyINmeTl0ctWmAhLm5GRkgMY/kyJjiFYv9fPxJHasFpS6TSmD/TFyxY4OTk5OXlpaSkNHz48Lr++DIxMbl9+/bnz5+dnJzatWvXDH924atX8aVLkJQEv6YD8ePHaPBgtHs3kMnsNiEhIcKD1QsLC5OSkpp4GX0/dRimCS/ygIVheQz+0glJ/z9f2Ko5ceIEe26BL1UYP6fR1mhrozFj0MCBjTWIggJ84wZERwMAtG2LpkwBfoGMHz9+ZK/W4AuTyfTx8dm8ebOPj8/Pnz+FnC02NragoEBdnc9UftNTUlLCd8LnD8Ltyo7qFQ8vEkHdojo6Q9y7d2/SpEkfPnzg1j+pqakNHDiQMxVWDxgMRlBQ0M+fP83MzDp16iROUngjMXny5P79+2/dujUyMrKiokJBQaFt27a7du3S1NQUeWw5X48iLioqKoQ38PLy8vb25vumo9FoHh4e8+fP5zaIzczM5F55xRcpKSldXV17e/vZs2fLK0pfdndjP90yMrID+w1ht2GxMABQaVRP78cAoK2lM+DXrn8cEomkoaGZkZlu37Ezzy4tLZ2ExDj2bVlZOVkJxQOVlBRTaXwsN0S+SVGjWTgIESVwn+hH2FfO3VXL1ktwAAQEfx35BXnnLp5MTIonk8mOoyYMGjBM0PuoTZs2y5Ytc3NzS09PV1dXHzJkCE9cONubgXP358+foaGhbGV2eHj45cuXNTU1Fy1axMJMvy++ZDJ5+pQ5f6OQyM5O8/Tp7nfvJvyPvbMOiDJ54/gzu0t3dwkiitiBih1Y2IFxdp1invmz9dSzuz3rLGzEDlQEExRUBOnurmVzfn8s7K3LFssu4DmfP3T3nXlnnl223nm+831On/5p9uv+jPDqTRgaGnbr1q2+YyHUgF9U0FDBlN7nvze1jLx582bw4MEVFRW6urr379/nV8WrqKhISUkxMDDgXbpkZWUBgLOzs5mZ2aNHj27evBkbGytUxy4pKYn30dC6dWtx9R369+9vZWWVlpb25cuXNm3aKOQhLFy40MjISHKfjRs3KqOMohw0bty4c+fONTrl8OHD/Ntubm484b+4MhPiHqmFhUWNJlUeHTp0yM7O5nA4paWlGRkZeXl5dDr9n3/++eeff5YuXbp9+/ZZs2ZVP8vQ0PD69ev9+vXjXSffu3fv3r17Qn2mT5+ekZHB22aqK3kLHYFAIBAIvzYXLlyYPn06T6LOhwpwwdDQpXq+89MnYDCgaoU9NDTUz8/v7t27YWFhtV80VFNTa9myZZMmTTQ0NNhsdlFRUXZ2dnZ2dlJSkuD6BZ9Vq1apq6tX36j3n6GCCwUsAAAaAsNfRtAg+YXEW5nitGwpspVjbV15i1dmQuT437/Dvn3ixreQLXmEVq/GU6dCRoaINnV15OUF0gS1FVwY+/lfNcNye/ifQ12suhkZGU2cOLE2I3Tu3Nnf33/gwIHv3r1zcHBQVGC1B586hffuBSFzhexsfPkyFBaiI0d4B6Ra0KuoqGgoKB9TI/Y4o+BCXMSG2HK4kgWTGsoVmxKRWtsxj0pFCxcipWn38d69+Nq1f208/P3xpUto/Hg0d65QT6m5Ul5WOzg4WLLpfVZWVkxMjGC5z3qkoKBAauK5wVJT/QEfWb5iJPThN2loaPj5+d27d+/kyZM8Tw5TU9O5c+f27t27piHx4HK5q1atunPnTkJCAoPBUFFRsbe3HzBgwO7du+XY+aMQTE1N+fXLa4SWtNo0UjscPnxYwpsuKytrx44dgsIRU1NTHR0dCeY6CKEDBw5cvHiRRqO606SIAAEAAElEQVQVl+XdefAUADQ1tdq2bt+jWx8jo8p6amw2CwDi4itlScOHjKHRfpmfXxJBCP1vxabc3BxLCyuhppbNW3389J5CoZibWc6YOldHWzHrbzm5wnI3Wd7vQvlLuT8oaoOlReVv0ckTZzZt2lxyZwLhP8y3yK8nTx8qLSs1MjSeNd2nkYPTzp07r1+/zmAwXF1djx49yl+uT09Pv3XrVqNGjV6+fPnly5dmzZo1bixcvEZoDwOFQuHZ5xw+fHjLli28TY/nzp2bt2AWl8vp7N7V3Oxn/SU9d67r3Lmu9R3Ff5mKiopHjx4BgJeXV339xCLIxy/616pHaZYcUy9dunTp0qWKD0UU4eHhffr04Qmle/fufeHCha1btyYlJSUnJ2dnZ2OMHz586OnpyeFw0tLSAMDU1NTHx+fRo0ccDmf58uU3b94UHG3v3r085x8J8aupqfn5+Y0aNSoxMbH28Wtray9cuHDz5s21H6rO6Nat26lTp2Tvf/v2bQlGlz8jQi+bzMzMu3fv7t69OyoqqrCwcPbs2dnZ2UIlUXh07tw5KChowoQJ3759q946c+bMQ4cO8c2pZNlDQCAQCATCr8m1a9cmT54stF9ZDaEzBgZeIlN6aWkQHZ1hbHz+/Plz585FRkYqMBgGg/H+/fv379/Lfsr169f/w4KGpIrKXeZWakD9+XaY1Azpe2gwhuRk3k1qeDgIyhd+vA0IAYsldhwuF969E9doKWOhB1dXtGIF3rEDqpcJHzQILV8u+WwuhpnfcFAhAAAC2N4YzbaWfEbDol27dgsXLly3bt0///xT37FUkZuLT58WVjPwYLNxQAA8eoQ8PQHAy8vr4MGDEvJe5ubm1Y3W6wALNVhqh9bGYQC4moUnWfzX3/OyvOvt7ZWoZti0CV+4AEL6g6QkfOAA0Onojz8ED4vbQsCHt5NenMkQHxqNRq0yC6l31NTUCgsL62YuOdKKEjrL7uIQHBy8detWwWIE6enp4kpbSp23OoMGDRo0aJDs/cXB5XKHDh36+PFjvrqUxWLFxMTEx8d//fr14cOHP1fVAycnp7CwMHGtKioqAwcOlDwCz2tTAkIFJpo1a2ZjYyNhucza2nrUqFHunTscPLz7ReBTANDR0V2yYKW1la1gN+fGTdMz0ni3u3bpWd2N4JcG4+/RkZlZac2btVRT+/cjsX27Tu2V4OteWFTw4+Q1MGaoXz6FhwAAjUZr07o970jDiY1AqDMyM9OPHN/LYDJauLWeNmm2lpb2vn37Nm7cyFNShoeH5+TkPH78GAB8fX1XrFiRlJSEEGrevLm/vz9/h60gY8aMeffuXUlV+cumTZu6urqyWKwDBw5kVEnM09JTP3/9SKVSB/YndQQIYnn69CnvhUTqTfx0/KKCBg0p16H/zallQVdXl2/7duvWreodePtvkpKSeLZvNjY2AwcObN68+devX2/duvXy5cvu3SvNcJKSkng6bltb2zFjxkiYtG3btjExMW/evElMTGQwGPJFrqGhYWVl1aZNGxk34s+ePVvItggAeKlxbW3tV69eCTW9evVqwYIF8sWmQLhcLi+136hRo5SUFJaEVdoqfv/9d0GHg0ePHq1cuRIAnj59Kuhj8e7du+pPSL1gbm4+Y8aMSZMmTZw48dq1awCwbt26/v37t2vXrnrnVq1aff78+caNG3fu3ImKiiopKTEzM3Nzc5s8eXKHDh0AILlqydvVlQgbCQQCgUAQwatXr6ZMmSKkZjCjUq8YGnYT5XLMAXhUUvL3xIl3v30TV7SyjpGaZPqp+VZaeaOxZr3GUbeISFCx2XjHDnj+HGdlcZydqdHRkkegpqSAkMThR3DVr0QAgPR0EEhumYtyaBC5Eo1GjkRt2+KtWyE2FpeVQdVec4p4+wc+q2Lxnaqy4JscfzI1A4958+bZ29sXFxc3EC80fPQoSCigXlYG//wDnp4A0KFDBxcXFwnCKQ8Pj/pKOY81h7VxAAAhxYDrdTNG3WBrayu5g6mpqbLmjozEt24Jqxl4lJXhS5fQsGHg6Mg/5ujoWH2hQBCeY2Xv3r11dHT4q+3VMTMzc3FxkT9shdKqVas6dmioUVZPxs4SNA1Lly49d+5cbm6u4EEPD48dO3aMGjVK9kjqgDVr1giqGfjwqpksXLjwSJXHzE/Bli1b3r59K86CpXnz5lOmTOHd5nK5Fy9e9PPzKysr09DQ8PT0nDZtmoqKiuTCQLwTBe9SKJThw4fHxMQIPodqaqotWjWzsrHQ0dFSVVPbtHUVvYJOoSIAKC0p/2PhaiE1AwCMHTXB3MwiNy/Htalbc1fRXlC/LLf9rz8NeAgA2to6m9fv1Nb6we6IxWKy2GxNjR9+sDIYFSdOH6bTyyeNn25uLklIVJ2SkkrdYWFhgZ6evrhu/A8Koc+B+tIQcDicT2EhAODarIWmhqby6l8QCA2ca7cuM5iMTh09pk6azXsj3LhxQ/BXx5cvXzIzM01NTTdt2pSUlAQAGOMvX77Mmzfv7t271QecOXNmfn6+r69vWVlZo0aN/v77byqVmpCQIPgt37FzG4RQuzYdzUzNlf8QCT8rvLynhoZGv3796jsWQs34RQUNxoaQXG0XTZ1N3ZBxcHBo0qQJh8Oxs7Oztra2sbGxsLCwtLS0tLQ0MzMzNzfn7TngS56bNm1KoVA2btw4cuRIAFi4cOH79+95OxKWL1/OswX+3//+J9W5hUajde3atWvXrgMHDnzw4AGFQpFQnJJH//79Hz16RKVSa7SSbm5uLuHnI89WlEqlVi+Q0apVq/nz58s+kZK4cOEC78nfsWPHhAkTJHfmyR3s7e0FH04UrzIogKurq7n5v1/tQlf49Y6qquqZM2devnzJswY5ePDguXPnRPakUqljxowRKZopKSnhCxrquAIugUAgEAgNH4zxgQMHVqxYIaQo9Wje/EpxsUW1deRyjI+Xlh4uK0tgs6Eh/XIYPny4lB5JSXjbNoiPh7Iy0NAAGxu0YAG0bl0n0dWWN0WVv11bSSlf8J9C+Bc7g4EnTcLv3oG0awQeVGkm9gAAOTn8m9whQ1C/fmjzZqBSAcBSTcoKeO2XyPcmwbGqGH1sYIGUlG4DRV9fv2vXrnfv3h0/fnx9xwIAALGxUjpkZfH+RwgdPnx45MiRyYK6liratm27Z88ehUcnI2aqoEODEjbQOVDCBt3/+prN4sWL/f39M0SWbgFQVVUdNmyYkqbGBw9K+i7LzuYeOkTZu5d/YP369U+fPhWXoLWxsVm/fj0AtG3b1sXF5cOHD+IGbtGihba2NtoXhRfVv6zB3Nxc5LtA2dRNVm/Pnj0nTpyoLi5JSEhYsmSJs7Nzw1klYLPZt2/frq5m4MHhcB4/flxeXq6p+dNoG52dnVeuXLlp06bsbOGqAU5OTmfPnuWtE37//n3ixInh4eH87Tp37tw5evToyZMnpVaSNTQUXmDduHFjWFjYo0ePeKOpqKgMGeGpp/+v5I5eQQcANTX1wQOGfgz5PMRr6PPnz62sfiigQKOp9O7pKc9j/gUwrirMUVpaEvDi8ZBBI/hNJSXF6zavKC8v69/Pa/iQ0QBw78HtoNcv27bp8PnLJwC4/+jOtMk120ZVTq/ccSeyQInsQgEFfuDIMlTk94jSslIAaN+mI/8U4tBA+NVgMCq+fA1TUVEZPXI8//UvtDOTxWKVlZUlJiYKfVNIqEe2YsWKFStWCB6xtbU1MDDIz88HAC1tzUaNbAGAfIwTJMDhcPz9/QHA09NTagEsQkPjv35xLAYrM/gWAxVyegHIj6oKWDd4cRg/4S0B/sU5b9f7iBEj3N3d3759Gx4evnLlyj179jx8+PDq1au8DjNmzJB9dp7CuuEYMDY0eM+8h4fHyJEjpQoaeMmJn+iKVwgtLa3BgwefPn0aAN6J9wSWQFBQEO/KwdjY2FFgbw2BQCAQCISKiopp06ZdvnxZ6PiQIUOuXbqkMmAATkjgHyzmck+Ule0tLc2Ulk7W1dU1MzPz8vLq3LmzpaWlvr4+Tw5bVlbGW6Zns9mCUtfi4uLi4uKMjIykpKSIiIiQkBBxaS0QswWzadOmkn9tYl9fvGfPD0UBvn/Hnz6hCRPQsmWSH069gwHuV6Xbuhr8uiuh3OXL4e1bELlZk0oFjAWbBNUM1NRUsSYNgq+lrCx8+TIUFKCjRwHAQpRDw4+nil7OlnG1+lgqbIivHGG4KWx2/In/sqNHj7527VpDETRIVboLrKK2a9fu0qVLc+fOjYiI4IvpdXR0OnTocPXqVcWubbHZ7LS0NDabbWtrK4tpPLfq9fUTvzJkxsXFZfjw4adOnRKZynV3d1fivoLqxWJ+BP1o+GFvb79w4cKtW7cWFBQI9TQ0NFy8eDHPbQIhtHPnzvHjx6eLGt/Z2fnIkSNoXxQANARNQ0FBQbQ0w5vv379v27YtMTGRy+Xq6Oh4e3tPnDix4Sfn6HT6yZMnxVllpKSk/PHHH0+ePKnjqMQRFhYmuQxrYmLi8+fPFVLbos6YN2+eg4PDxo0bY2NjeakmKyur5s2bHzt2zN7eHgDS0tKGDBki9ArkcDjh4eFjx4719vYODAwUJ/LQ1tbmezzwoVAot2/fXrFixZ07dxISEpo0deSpGTAXeXTpSqXSaDSatZVN29YdNDW1+vfzUlVV692796tXr0xMTJTwBPwH6d3Ts1Gjxn+fOVpYVNC0yQ82qMUlRaWlJQBw/+GdwQOGqaiovHwVUFCYn5qWTKFQMMYtmtdYScyp+lqnUiuvHYQ+eRqm4cHbd0EAoKKi2rJFW/7BhhkqgaAkYmJi5s/3sWlkwmSynj19NmxY5fYDd3f3kJAQ/g9vBweHRo0aMZlMXV1dwZ2Wenp6/Nu5ubkHDhzIzc2dPHlyx44iagCpqqrOmDFj9+7dubm5pmbGgJCRgXEjBydlPj7Cz82rV69ycnJAlo0xhIbHLypocHaAD58hM0d6T8WirQWN7et6UgWSnZ3N83vkXfVRKJROnSprpB0/frxt27ZsNnvfvn2tWrXiFTUAgN27d9dIncDLwSvcN7iiokJDZAVoURQVFclycb5582Ze9Ye65MCBA1wut/plW3UYDAbvyfyphWZ8pXxpaankniLx9fXl3Rg9enTDX3AhEAgEAqHOYLFYvDrNQsfbtm176dIlVS0t3L07JCQAQBnG+0tK9pSWFog3/qVQKN26dRszZszgwYNtbGxqGVtqampERERGRgaTyaRQKHp6eoaGhubm5oGBgcuXLxf6SaCjo3Pt2jU1UaUxKnn/Hu/cyd+W/S95efjsWbCyQg0kESuGJ3mQUgEAYKgCnfWk9f6vkpkJwcHU5GQQWUKCwwFbW9SoES4tpd6+/UNLhw5SE5Y8KjUQx47BsWNSO9dmSZqL4c8EvDup8m4PAzjeFFF+5l+pw4cPX7BgQX5+fvWdsnUPNjCQ0kPvh3dRly5dQkJCLl269PDhw/LycgMDg2nTpnXr1k2BIeXn5y9atOjDhw95eXkcDsfY2LhFixb79++3tBRru53PgjIOAIAmFbQb4IJNeTlwuaCtLb2nzBw8eJDNZt+8eVNwLVtTU7NTp043btygUCgKnOsHpBZwrNZh6dKlBgYGe/bsiY6O5llFqqioNG7ceNmyZYIX6d27dz9y5MiKFSu+f//OP0ij0Zo3b37hwgVLS0u8yFKkpoF3UG7kkEd07NiR56wpjlWrVp07d05QaxgQEHDixImbN2828Bzw3bt3YyW6tsTExCi8Yk5WVlZ4eDjGuEWLFhYWFrKfmJSURBdZ/aQKDocTHx9f6wDrmoEDBw4cODA6Ojo8PFxDQ6NDhw6CRWTmzJkjTk+TkJAQHBzctm3bN2/eiOzQpUsXkXWvqVTqrl27/vzzz+fPnz8O8C8tK9bXM9ix9YDIFaGlS5cWFxcPGjToxYsXP+9eoDrGwa7Rnxt2Vj9uZWljbGSSm5fT1KUZT7o3dvTEd++DvQaNwBhjjO1sHWo6F//zH2MuQlQAwBiLKzDRQCgvL/sYFgIAbVq3/28XxSMQxFFaWjp8+PCIiIipM72pNOqyZUutrW14haR37NiRmZn59u1bJpNpa2t79uxZhJCamtro0aOPHTtWVFQEAJaWluvWreMN9f37dy8vr5iYGAC4fv360qVLly9fXn3GlStXdurU6ezZs1o66gx2iaXVT1jJj1CH3L59GwBoNNrPpRMl8GiA18d1Qdvm8PBlPQgadLWhbfO6nrT2JCYmXrp06cKFC87Ozrdv387MzORtl2/dujVfMdeiRYtly5Zt27YNYzx58mTewUmTJnl61szhp7i4GAC0Fbo+8l+CZ44qS0++WdNP/WRmZmbybpiZmdX03KSkJL6gYdy4cYoMi0AgEAiEn5wDBw5UVzN06tTJz8+PJ4VEQ4awz5//u6RkY3GxBFcGa2vrqVOnTps2jbfTTiFYW1tb/5i0ZrFYy5Yt279/v1BPTU1NPz8/nmGYOPBff4lQM/AoLobTp2HMGJBWHK2+4GDYklC5VjveHFSVltSrB8rKQKLoVpwUVbTjApuNjh6l6PxbkwNjDBEReNw4GZe6+WMiDw90+XIFFzSolQEwuKCmoGe+mA0zvuFHeZV3O+nBZTekqMHrCx0dnX79+vn5+U2dOrW+YwGKtzf32TMQp4RGCNq1EzqmoqIyefJk/gWsYomNjR06dOi3b9/4R/Lz83mJvYsXL7Zv317kWWeqRDgGtIbk0ECn4+3b4e1bXFAAXC7S18etWlHWrgVFJIMpFMrx48dnzpy5a9eujIwMLperr68/ceLEsWPH1n5wSUgNXlSH6dOnT5gwwc/P78WLFwDQq1cvLy+v6lmroUOH9urVa8eOHR8+fGAymVpaWp6enrNnz+ZbdOBFLg3Bp4HFYklwDdm0adPBgwcFy10DQEVFRVBQ0ODBgwMDAyUJCuubd+/eSa5PmpeXFx8fX73eqHxERETMnz//+/fvmZmZGGNzc3NnZ+e9e/e2lq2+la2trbq6ugRxCZVKlf23VkRExIEDB1JSUigUioODw+LFixs1aiTjucrA2dnZ2dlZ6GBBQUF4eLiEsyIiIu7fvz9//vzQ0FDBorRqamqdOnW6du2auBNZLNaTgAfPXzwpLSsGAEsLax8fn+zsbF1d3TFjxvTr10/wN8amTZuSk5OnTJnCc5kl1JTMrIzHT++XlpUM8xq1ctmG79HfWlXZErRt3aFt6w61GVxdvXJnWll5mY525QcyX9Mg0rmtOnWsewh+G8hiMQHAo1P3upyXQGg43Llzh/frl81mU2nUtLT03bt384whVVVVr1y5Ul5eXlpaKqhv++uvv9q0aXPlyhUNDY0VK1bwC0ItXryYp2YAgJycnBMnTixYsECkVKh79+7du3f3v3fzzr2b5qY1EBQSfjUwxrdu3QKA7t27Sy1uRWiANNDFO2XTsilYm0NETF3Pa2EKLeq/SKKs5OTk3Lhx48KFC69fv+b9/uPtI/Hz8+PdFRIxbdq06eXLl69fv+bdtba2PnDggMiR3759y7d2EElGRoaM++k5HI64np8+fap+aerp6cl3j6jO7Nmzo6OjtbS07t69K65PbGzszJkzZYmtfuHbFY4ZM0ZkhxptF1AGUgtA0ul0/h/C3d29RoNjjBcsWMBbDvDw8OjatavccRIIBAKB8N/jypUrgncRQgsXLty+fbuqqirvyCcGY2ZeXuiPOQw+FIBB2tqztm0b8Pvvyq4UlpSU5O3t/fbtW6HjhoaGd+7c6dKli6STs7NxUpKEdpyYiN69A8mD1B/bE3FYCQCABgXm2TSgzKb8REXh7dshIQGXlyNVVbC0hOnTkSgBtODqM166FFepVEVCff8eqtQMlSdWVOBFi3A1W3jpZGQAgLqAyCCBDi6K8DtLpMPozzi6shg09DeCM65I8z9RZ8/Ly+vOnTsNQdAAHh6ofXv8/LnIRuTsjP74o85iYbPZ3t7egmoGPjExMVOmTHn//r1IL72n+ZUvfntZHQaVT3Y2njwZR0TwC7XgzEyIisIfP6Ljx8FJMaa+7dq1E/puUjrdu8Pbt2IrlaiqQr9+IlvU1dXHjh0rVW+ho6OzefNmCR2qaxokKBt4PRUufYiLixNnrZSdnX3mzJkyMb8EQkNDN2/e/Oeffyo2HgUi1aSTRqMpSpDx7Nmz6dOnJwn85MjIyMjIyBg2bNjRo0cHDhwodYTWrVvb29tLqABrZ2fXq1cvqeNwOJw5c+b4+/tnCag5b926NW7cuB07djQo38qwsLC0tDQJHfLy8iIiIoKCgnbs2PHo0aOcnBwKhWJqajp8+HAfHx8h75aIiIjAwEAOh9OuXbsrN86WlVUq29gszo5tezMzK5+Ny5cvu7m5nTt3zsXl37fSiRMnZs6cWVZW9lP7m9YLbDZr++5NvEoTTCZzkc/yDu0kLfbWFEODylRTbm4OX9AAP/o0NCgwxg8e+QOAkZFxE+em9R0OgVA/FBUV8d6kaupqGGM6vUKoeJCmpmb1jMCYMWOqpzD42zV55ObmxsXFSdjPEPk9AgDIu48ggdDQ0OTkZCD1Jn5aflFBg4UJtG8Bbz5BsTw29nKiqQ7tW4CFqfSe9UtOTs6tW7euXbv2/Plzvgja2Nh47Nix06dPxxgfPHiQd9Db21vwRBqNtmTJEr6gQUVFJS8vT0+vYXnjmpub9+jRQ1yrjo4OANBoNAl99PX1FR+WEhA0t2yYbNiwwcbGxsfHR+R1CJfLnTt3Lt/ZctKkSdX7lJSU6AhsxePD4XAWL158584dAKBQKOKENQQCgUAg/LJUz0+oqqrypAl0On39+vV79+4Vua+RCjBGU3Otrq5L27bIx0fZcX748GHAgAF5eXlCx5s1a3b79u3GjRtLOT8uDqqd+wMMBg4LQw1S0HA7G3YkVt5e6YAsG+4mWFnB587hQ4egyn8LA0BSEkREwKBBaMcOSWdKrGXAqxaBc3LA2PjfuQ4fxtKqwosOks3m/TAdEcZ9mg8AEFMOLlpiHSNkJLIMhoThbCYAAAJYZAdrHRC1IS7Fy0P37t1XrFhR31FUgo4cgcmTcWgo/Ggtg5yd0aFDUIeO4seOHfv8+bO41sjIyM2bN//1119Cx5Mr4F0RAAAC2NW4YbxEMMazZuGvX0W0REfD3LnI3x8a8DZ9CaAZM+DOHfzli+hWV9c6qElUvz4NXC73xo0bly5dEtl66NAh/jaJ6nA4nCdPnjRkQYOnp+e+ffskFK8sLCx0dHQU18r72Jdlb3dpaamPj0+SKAFlcnLy4sWLO3fuLHUdiUajDRkyJC4ujiWqEgqFQunTp48s6fZJkyZdvXpV6CdcWlraoUOHWCzWvn37pI5QZ5SXl0t9esvLy1VUVFavXr169WpxfYKDg5cuXfr9+/eCggIA6Nu/m52DDQCYmpiFvAt7+uQFt6pomrGJoY2dlbGZzsYt/xs+dNSYUZVvcFVV1XPnzinmUf1icLmYza58xVZUSKqZIh82Nna8G9+jvznYi323SkZGIweF8CH0XUlJMQAYGhg1TMkFgVAHjBw5cteuXfHx8Vwul0KhGBkZ/vbbb/INJVTcytjYWILhEJvNTkxKQAg1dmoi33SEXwF/f38AQAiJLFxFaPj8ooIGdTXo6wEv3kFQSN1N2sQRBvUAjQZ8pR8WFrZ06dIXL17wdQwqKioDBgyYOnXqoEGDeD6Efn5+ERERANChQ4emTX/Qu4WEhEyfPp1/NyEhoXPnzv7+/tW9NB0dHU+ePFk9gJSUlE2bNgFAr169pNYI2LdvX0REBM+dUmQHW1tbySP8twkJCQEAPT09nhMmn0ePHvE8Kp4+fSroq/Pu3bs5c+bUZYRMJnPBggWnT59evnz5wIED+doXDofz/PnzDRs2BAcH845MmzatY8eO1Ufo3bt3//79p0yZwv81w+Fwnj17tmHDBn6dxW3btsno8UggEAgEwq9D3759IyMj+Xcxxjt27IiLi5s5c+a8efPi4uKqn6KK0GRNzeU6Oo1oNDA1Rf/7n7KDzMnJGTx4cHU1g7e398mTJ2UqqqWuDjQaiC+ZAQB1meCUndBimBNZufja0xAWiN49+1Px9i3evx9yqtX8Ky7Gt2+DlRVauFDcqcjLC1+4ACUlIls51tbIzU1QzQAA8P49VCUweIoHEYUqBEb4d64qsayjJvAEDQk/rs/LsSaeyYQR4ZVqBg0KHGmKRjR4jbtoAgPx5cs4Px9oNGRtjX7/HeztAcDW1pbFYmVkZNS7AxwAgLY28vWFY8fgyROcmwscDtLXh9at0apVCimOIDsPHjwQmZjkgTGubjwDAH+nYQ4GAOhjBM0aRuVAfPWqSDVDZWt0NBw+jJYsqcuQ+ERERKxZsyYuLq60tFRLS8vBwWHDhg1t2rSR9XwaDR09CjNnYoEvRAAAhFCzZujECVCyBREPnqahXqpOnD9/3tzcXFz1E97KjwRycnI4HI6yjZrkpkuXLk2aNAkNDZXQR01NTfKnuiyp0K1bt0rYTxIdHb1hwwZZlARbt2798uXLkydPhOQIVCrVw8ODv7NIAk+ePLl//75IQWpFRYWvr+/MmTMlF+qqS1xdXY2NjXOq/zCoQltbW9yLk4+fn9+8efP4Tg+6uto2dlYAQC+nvw78+PLlS96fT1dPp1OXtrwmHk8C7tvZ2nXs0BAlrT8RqqqqY0ZOPH/xFI1GGzJopMLHNzYysbSwTs9IDXjxpGf3vmpq//rM8/Z/i3yH1qOSwP/+Dd6NPj1FG/wQCL8Cpqam+/btW7NmDZPJUldXmzdv3rBhw+Qbau/evbGxsbGxsQBgbGw8Y8YMCfZL32MiWSymjbWtpiax2yGI5fnz5wDQokULa/HrA4SGzC8qaEAIWruCRzt4+wnYElc4FThjp1bg3hoaskDTxMSEr2ZwdXWdOnXqpEmTBKVwHA5n48aNvNtLly4VPDcoKGjIkCFFRUUA4OLiEhsby2azs7KyPDw89uzZM2/ePKGJZsyYUT2AU6dO8W4MGjRIZAdBrl+/HhERgRCS2vO/jZeXl8jjr169AgB3d3ehuht8D0NXV1dzc3P+8dzcXGWFKJGwsLDx48fTaDQ7OzsjIyM6nR4XF1deXs7vMHjw4KNHj4o8t7i4ePPmzZs3b7a0tLS0tKTT6SkpKcXFxfwOK1euXL58udIfA4FAIBAIPxvr1q178OABvyAljxs3bty4caN6ZwTgram5SVe3EY0GAMjBAVasgM6dlR3knj17hEwmVVVVd+3aNX/+fFmHaNIETE0hJUVsBz095OFRixiVAp0D075hOhcAwFkTzroiimKvIDDGV6/C/fu4tBQhhG1sKD4+IH6XqmLm3LlThJqBB50ON27ArFkgbn3KzQ25umJR2V8AAFVVqP57WPyWXEGqqxywmxvvyXbQQJUuEhUYIUq1U2UFA8z6htMZAAC6NLjWArnLZ2DHZuOTJ+HlS1xcjCgUMDdHs2eDtEyPwigrw3Pn4g8f+LISDICfPUMjR6JVqwDAw8Pj0aNHU6ZMqaN4JEOjIR8f8PFBXC5wOKCiUi9RCF6ViIR37SyEf9W7ZKZVg1k4ePAAGAyxrRwOVEnJ65i9e/fu2rUrPT2df+Tr16/v37+fP3++hM3cwtjZoZs3Yds2CAnBhYWAENLXB3d3tHx5Xcrd6kXNUF5evm7dumvXronrIDWRjzGu4+L0NQIhtG/fPnHVJ93c3L58+QLiJQt8T3upmob3799L7hAWFiZLwFQq1d/ff/ny5f7+/omJiSwWi0ql2tvb9+3bd//+/fyiYBI4ePBgYWGhuNbMzMzt27efP39elmDqAHt7e0dHRwmCBkdHRyFBA8b49OnTly9f5v0+1NXVjY6OFhyhZRtXXimKB3eflxSX6unptO3Q0tTcWEvr37dzfl6hhqa6hob63Qe3iaCh9nh07q6rq2toYGxjrZRNZZ59B505f7ygMP+fS6enT/ldglhBqKnuP53i4mMyMzMAQE9Hr1XLdnU8O4HQoPDy8vLy8trw58q09NSp06bIfuK3b9+2bt1aXl4+cuTICRMmuLi4vH79eu/evQUFBb/99ltniUsQiYlxAIAQOnhkl/eYSSbGP6mEnKBEKioqPnz4AAAS3NkJDZxfVNAAACo0GN4PPn6Fx0F1MZ17axg9EFTrZy1FVqysrMaMGaOpqTlz5kyRG+J37tz56dMnAGjSpMmIESP4x69cuTJlyhQGgwEAnTp1evTo0evXr0ePHl1SUsJkMn18fB4+fHj06FHJuic2m80vDTBgwABFPjCFklllk6tST0tjshATE8Mr19qpkyLL1ymWsWPH3r9/n5dKYbPZcXFxQvtBtbW1169fv2TJEqHiiHz4f4L09HTBlSwAsLCwOHbs2JAhQ5QTO4FAIBAIPzdGRkZBQUFTpkx58OCB5J4t3NyO9O7dOTsbyspAQwOaNkULF0Kd1BS7deuW4F07OztfX1+Rv1HFoqmJmjfH4gUNyNkZpNatqHNOpEEiHQDAQAWutkD6ir1iy8nBs2fjz595GUoMAO/ecQMD0ejRaOVKhc4kQH4+Tk6W0I6TkyEgAA0aJK4D2rMHJk7E8fEimrp1Q9VtxmRI/IgYqlEjXnoeAPg1PrIESr7KsTh+IwteFgAAUBFcbC6vmiElBc+ejSMjgc0G3l8tPBy/e4cGDkR//aV0yTyXi6dNw1WFBf8lKwufOQM0Glq2bOHChaNHj+7Ro4e9vb1yg6kRFAqIuY6oA9SkVWGo3qGUA/F0AAB1CvQ0UFJcNUeMOUoNOiiBu3fvbtu2rXoqNCsra+/evQ4ODuNlrxahrY22bAEARKcDQqCuLvWMWlJffgxCrFu3rnv37hK+VZ2dnSWPYGxsTKPJ8xUlx2dpaGjonj170tLSuFyuiYnJ7Nmz+/WTvgGar2agUCj8ugMA0Llz56tXr/JXqGrpSC+hqoWMHfhQqdTdu3dv3bo1ODg4Pj7e1tbWw8OjeqFxcfBLdoojRYLEsz7YvHnzxIkTs7KyqjcZGRktX75cMEVdXl4+bNiwV69eVVRUiBxNW0ercZNGAJCYkJKfV6CpqTFkhKeq2r+/B6Kj4kLffy4rK3fv3LZ5S5fsbBHzEmoKQqilm8y+ODWnU0ePdx+Cv0V+fffhtb6ewagRwm6+9a5j4HP/oR8A0Gi01as2UygN1LqGQKhL9PUN09JTS8tEfAlijDdv3nz//n0Oh+Pu7r57925VVdVXr16NHz8+NTUVAJ4+ffrx48fdu3ebmJhs3bpVlumsrW0BIDklKTklqZN7VyJoIFTnzZs3vF8R3bp1q+9YCHLy6woaAMC1MYweCF9jIF3JP2KNDWHUAGjrptxZFIK46okAEBUVxbdn2LNnD89XkMlkrly5ct++fbyfjD169PDz89PR0fH09Hz//v2oUaN4LoV3794NDAzctGnT77//Lk5Xvnz5cp5Avm/fvkLFLBoIGOPY2FheUQwAaCC+NFu3bhVSLaiqql64cIF3uyFXA+rUqVNERIS/v//t27c/fPiQnp5eVlamra1tYmLSpk2b3r17jxs3TqfK9VckAQEBp0+ffvjw4bdv3/Lz87W0tCwtLZs1azZ69GgvLy/ZL/sJBAKBQPgFMTU1vXfv3q5du1auXCm4ys9HXV197dq1y5YtqxcRZ35+fnR0NP8ulUoNDg62srKScIpI0LZtEBuLf/SiqMTKipfEamhcyKhcit3QCDmI9dSUCwYDT5mCP38WPp6djc+cAXV1tGiRQuerIiUFCgokdeBw4PNnEC9oABsbdPEiLFmCv32DH/e1o1Onqmf0sa0thIRAVb0JEVAo8OPLHjk4oF27wKAyjWxc9aq/6FaZEZdviXx3UuVZ822gm3wpajodz5iBv30TPl5YiK9fB01NtH69XOPKCj5/HoeIqdRIp+Pr19GECT169PD09OzTp8/hw4f79u0rTo5ce+Li4goLC/X19R2V7ClSe1xcXJ49eyahQ3XxRzEbeC8XAxVQrTclRjWkfgXUx3fEpk2bxG3szsvL27lz57hx42rsOi7exFiBoH1R0AA0De/evbtw4QJvBUYcPj4+ly5dEpcCRwjVzVowh8OZPXu2n5+foKnks2fPevTocfnyZQnW04Js3749KCjIz8+PdzcoKIgnYpDxRSJZ8aClJcXauqZLE2pqar169erVq1eNzgIAjuQaWzJ0qAHPn+MLFyAnBzAGIyMYPVqCKlEcffr02bhx459//pn645e1ubn5ggULhGRJY8eOffr0qYQ/RCePdrxvn7DQCAAwMTMWVDNgjO0cbBwb2/OLpHAbsL8IgQ9CaOY0n792bsjKznz09J6aurrXwOG8JsG3cL27xazbuCIjKw0APDr3MNA3rN9gCIQGgoG+AQDk5IhIvK1bt27Xrl281PKnT5/y8/MvXry4fv16/tdBSUnJjRs3Ro4cqa+v7+LiIvXiAmP8+u0rAGjk4DRq+DgnRymiTMKvSWBgIAAghMQ5eBEaPg3nKrkeoFKhTxf4bRioS9k7UStoVBg7ELx6gcrPrB7Jz88fOnQo72tm6NChAwcOBIDIyMjOnTvv3buX98Nx6tSpjx8/1q0qTeri4vL+/fvZs2fz7hYXFy9atKhp06ZBQcKeGCwWa968eXv37gUALS2t/fv319njkkp+fj6qgkKhODs7v3nzBgA0NTU9PT353dasWYN+pKysDAA4HA4Sw+jRo3nn/v333+L6CLFmzZrqEbq5ufX4ESaTefz4cQBo0qSJUL0JCdDplfWBa1kCs0+fPrgKfX19yZ1VVFRGjBhx/vz5yMjIoqIiNptdWFgYExPj6+s7a9YsyWoGADAxMVmxYsXz58+zsrJYLFZhYeG3b9+uX78+duxYomYgEAgEAkEqCKFly5b99ddf1Zu6d+8eHh7+v//9r74sqeLi4gSXJps0aSKHmgEAwMgInT2LWrcGwc3QVCpycaEcPgzKFtGy2fj4cTxuHB40CA8ZgufMAfGl6HnE0yG6HABAiwpjzRQcDt67F4sLoLwcX70KeXkKnpKHhoZ0ywRpP/yQjQ3l2jVqRAQ1NRVNn/5vg6jfrpTFi0GgtpowlpZoxgzUqhVYWYGFBXJ2hmHD0M2bghUcTFUBAIp71UrN8KUUvpUBAGhR4Q87OX0U8M6dODJSdBuTie/dgx+NyhTP/fvAZIptTU/HJ08CwIULF3bt2rVq1SoLC4uJEyf6+voKVpET5N27d7/99puNjY2hoWH79u137dolwSOdR2Fh4c6dO52cnHr27Dl79uyePXu6urryc5MNk7Vr10rwqzA3N19fTYliQAPeqySfBez6S83QuVAmmPS0s5NygoWFMsMRQUxMjJC3nxCxsbGhoaF1Fk+N4OsYeMqGeqG8vHzq1KmHDh0SLDBaHWtr67Fjx4rzGmnZsuXmzZuVE+APzJkz5/z580IlMouKiu7cuTNy5EgJJwqKFZYuXXr79m2RTbWnRYsWkjs0a9ZMgdNJwMjISHIHQ0NF5FlZLDx7NnfePPz4Mf70CYeF4WfP8JIleOJEEPOxL4HZs2cHBASMGjWqZcuWjo6OLVq0GDp06MOHD1dVGSbxePToUWBgoITv4rbtW9jZWwNAbHRCbk4eAKSnZRbk/6uARAipqakKrnfJUsWD0BDQ1tJevGCloYERANy5eyMwKECoQ72rGSIiv/DUDADQt3fDtRwmEOqYRg5OAPA9WsSFzL179/h2OxwO582bN0wmU6gcW2pqap8+fbp06eLh4SFUiVIQLpf77n3wzr1/fvz0AQFq6damsVMTxX7RE/4zvHjxAgCaNWsm+TcwoSHzM+fYFYG5CUwZCZk5cNEP2IpTKgsytC9MHws2dX2Nr0iYTOaIESN4m+QsLCxOnTpFp9O3bNmyc+dOJpMJAJqamrt3755TzetVU1Pz2LFjI0eOnDlzZlJSEgDY2dkJpdifPXu2cOFCnpGDqqrqpUuXlGHPoK6uLt8PXENDQycnp9jYWMGDmpqaZ8+eNTY2VlB0CmbPnj08yz6+mkQcaWlpKioq+vr6dDr9zJkzvIMWdb4gRSAQCAQCoR6ZOXPm1q1b+QlFW1vbP//8c+LEifW7ClDw44Z+S0tL+ceytUV+fnD3Lr5/H8rLkaoqdOuGvL2Vvqv4xzIBAACfPuG3b9HQoajK9qw6QYWVN7rqg4bC3WqDgkCUG0clKSn4/Hm0eLGiZwVo1AiZmGAJvvS6uqh37+qHJdkIi38OAQDs7dHkyfjYMaju0GBggGbPRtOmAQBiMoHJBG3t6q91M9Uaqxmqv2X4f82BxqAr95X3u3cgIYCMDHzmDFq9Wt7RZUD8AmIlCQm8/4cNGzZs2LDk5ORHjx6dPXt2zpw5gwYNGjlyZM+ePfX19THGISEh27dvDwkJWbJkyebNm3V1db9+/Xrq1ClHR8fBgwe3bNnSyMhIU1NTV1dXXV1dW1ubzWZHRkbev3//yZMngwcPvnLlSrt2lUWpnz59Om/evKCgoB07djTMJUszM7MVK1asXbtWKBELAHp6enPmzKl+2atBBVt1SKoABhc+FEOnWtf2efDgwfHjx3kBmJiYzJo1S1xtRw6GB3mwMR7Hl1dqKTSo0EwLOuhC3xnLu7wKVk1JEj2HoSGaO7e2gdaQL1++5OfnS+hQWlr68eNH/quloYEXudSjTwOTyZw4cWLHjh1HjRoltfOOHTtKSkquX7+eJyB3o9ForVq1un79eh3sIggLC/Pz82OxWNWbMMaBgYEXL16cMGFC9dbqHwtyfFDw939L/hZYt27dvXv3YkR6QQE0atSIb/OpbAYNGhQYGMgUI0HT1taeNGlS7WfBCxbgBw+Ev5jKy/HLlzBrFqqyC5Wdxo0bX7t2TXKfkydPFhcXi2xCCLXr2LJla1cAKCkufRNUaSnEYrJuXbtvZmGip6ejpqampq5Ko9FYLDabxaKp0IyMjHZu313TUAkKQY4iL0aGxksWrtq+e1NJSfEl33OWFta87df1LmXgYVzlbE+hUE1NFK1HJhB+WlyauALA9+hv1S2RhL7Z2Wx2RUWFra3tx48f+Qc5HA6dTqfT6W/evJkxY8adO3cA4MuXL9evX3d0dORpLuMTYs9f/DstPQUAVFRUWSzmuw/BA/uTCtQEETAYjLdv3wJAjx496jsWgvz86oIGALC3huWzobwC/J9BBUORI6vQoF9XWDkHmjZ0O0wpMBgM3pWqqqrq5cuXjY2NU1JSrl27xrtM6tChw7lz51xcxF6H9+3bNzIycuvWrW/fvvXz8+MNxWAwrl69euTIEd7nCACYmZldunRJDlc9ZbNr167Y2FgOh4MxplKplpaW/fr1E1IzNG/eXPLmAIXQvHlzwbsiCwdGRUVt2bIFAMzMzKpLTITYu3fv7t0/XMK5ublpa2vXOlICgUAgEAg/Dfr6+v7+/itWrMjKyho/fvz//vc/deVXEJeK0BqHmpoalJZiX18IDcUAyNYWTZ5cg23BCCEvL+TlpfhAxVFWJrpMQF4evnQJtLXRsmUizwsurFyZ7aKv6Bwtm42lGjBEKWfHMI2G27eH+Hhx7cjZWcgtQ3DNS/JqtYw5KmpqKsfeHjVqBL//jvhpPFVVcdYReiqVw+oGcLOZlYYNMs7LDzi6vPJGW115/5psNpZcrQMAEhPlHFxGpGYLflTJ2Nrazpw5c+bMmTk5OdevXz927NiUKVOoVCqLxbK0tJw9e/aFCxf4HzLdunXr1q1bRkaGv79/VFRUeHg4nU4vKiqqqKgoKyujUCiNGzfu37//sWPHhDYW9+nT5927d/369du0aVN1q4MGwpw5c3R1dbdt2/b9+3feZxqVSm3cuLGPj8+8efNEntLLEM6kAwBczMCd9OT/EKioqBg3blxAQIBgCjAgIKB3796XL18W2nP/sgCWRuPoH3dW0zkQWgyhxXAUDA03PRn96voc/2P2Ock/dNLURMOGgcymgIpCS0uLQqGILJbER6rbX/1SX5qGoKCghQsXOjo68jwdpYIQOnbs2OTJk3ft2pWamsrlcnV1dfv3779o0aK6MXDavXu3uNoiAFBWVvbPP/+IFDQIIvQlUv07RcK3jCzpUgMDg23bti1YsCC9ml+OhYXFpk2bTE3rqIz3/PnzfX19+YtsQnTq1GnEiBG1neP1axwYKO57Ab9/D7dvo2HDajtLNaorw3iYW5h26NTa1MwYAMrL6A/vBjAY/+o51NTUMtKyMtKE3c41NDSWL1/e3LWlwuMkyIgsUiEhzEzN5//+x449m9ls9qmzRzeu2aamVv8XLDwSEyp3wU0cN7V+IyEQGhQmxqaGBkb5BXlZWRnm5j/sT3B1df0qYBzo4OCgq6t76NChhISEL1++cLlcKpUqWCaJt9d0y5YtBw4cyM7OplAo+/fv37Z9843bvlwux9jIZNCAoS5NXJ8GPGzaxLXOHiDh5+Ldu3e8bFr37t3rOxaC/BBBAwBAIxv4cwloqsPtJ1AkfuNQjdDSgAE9YM08aNJIMQPWIzo6Ov7+/rNnz+7duzfvDW9jYxMQEDB06NA5c+ZMnz5d6jKihoaGkBshlUq9cuUK70KLQqH89ttvO3fubJhmL0OHDpXax9vb29vbuw6CkUpSUhLvkmDLli1Sy0m2F7DVBQB9ff0GVe+DQCAQCARC3eDh4REcHFzfUfyAkA9weUICHjQIV2XEMQC+eRMNGIDWrwdpBTXrBUllAioq8M2baOpUqGb3hQECq5LXXfSVGF7dQ9m4EX/7hkXVa0e2tmj7dpFnKXDjHXflSvDwQH37Si9+ISBW0A3gAkBUmQhBAz82CZdCmVVyeWu5SxwiBFIVG8r2JzAwkNyOzcxERmBiYvL777///vvvXC63oKBAVVVVXI7ZwsJi1qxZNY1LX1//7t27HTt2bNmy5TAl5M8Uwvjx40eOHHnv3r2nT5+y2ezu3bsPHz5cwr52b3N0Jh0DwOVMGG8OnfXlnNfb2/vOnTtC76Di4uLbt297e3vfunWLdwQD/JWAdyQBV6AjDYEa5YeqE/lU9eM9Jp7u6j35+cU113fqlRcDANjYoJEj0R9/yBliLWjfvr2VlVVKSoq4Dubm5g2/Mm4daxrCwsJWrFgRExOzefNmqQoAITp16nTjxg0lBSaZtLQ0yR3EeVBL//pgsSAnB5eWgpaWfLEJMnLkSFNT02XLlkVHR/MspvT09Jydnbdt29ZblP+QkqBSqbdu3RoyZMjHjx8F80Cqqqru7u7Xr1+v/RT43DkQ45QAAECnw82boIQPZF6pCH0DPQ1NdXU1NW0dLX0DXQsrc13dyg05BflFTx68KC4u5Z/i5OQ0adKkw4cP8xxM+ejo6IwYMWLDhg0KD/IXgf+zp5Y/0uQ43cHecczICZd8z+Xl5fjfvzVq+LjaBKAoMMYPHt8FAD1dPfcOXeo7HAKhYWFrY59fkJeSliwkaDhx4kRhYSFPu+Dg4HD+/HkAsLKyevPmjZ+fX3Z29p49e3hu3zw0NTVzcnJOnDjB+97ncrklZYXXbl4CgH59Bg4fMppGUwEA79G/1enDI/xU8Ja8EELdunWr71gI8kMEDZXYWsLWpdCkEZzyhcQ0SVasUkEIrMxgykiYMRbMGmhRghpDpVJPnToleMTKyiokJETuAWk02rVr1wYMGNCoUaMlS5a4ubnVOkYFUJtH1EDw9PR89uzZkSNHpguWFhZAUHvh6el55cqViooKNpttZmbm7u7eYOtoEAgEAoFA+KUQ+k0SGBkZYGzcU3BXcUYG/ucfKCxEDVOOKblMQGoqPn8eLVkidDi0GNIZAACGKtBK4buLaTRkYICrl2AQxMlJ0bNWoaWFLl6EuXNxWBiUVuUbVFSQiwvasQOcnYW6S13mVp7JMH/X4MLv+Gw6AEBoMXQTn9PnRSJyfT+napuosdx1uqlUZGSEk5Ml9an27CkYDw8ICwOOmAKNRkYUMdcdfCgUitTK7vJhamrq6+s7ZMiQLl261Eocz+XC+/c4IABKSqBVKzRoECjOtU5NTW3EiBEybox214M+hvA0H9gYxn3BV1ogOQpP3L9///nz5yLfIxjjgICA+/fvDxw4kMGFuVH4elWmT48G0yyhrxHqrA8IoIAFIcXwvAD75UBqBQAAi0o71Wfy3S7DDn/4p7cRQuPHw4+2GXWGoaGhm5ubBEGDq6urtbV1XYYkHzxNQx2oGQ4cOLB169ZNmzZNnTq1bpwVFIXUj3rJRh2iCQ3Fu3bh5GQoKwNVVWRuDsOHoylTaikO69q169u3b799+xYYGIgx7tq1q5DFZt1gbm4eFBT0119/PXnyhLeH1czMbMiQIYsWLaIoRAAqxinhX6R6QcmFtbV1n/7d7B1sqjdxOJwv4ZFhoV/ZAoWEbWxsdu/ePWTIkH79+q1bty4+Pr68vFxVVdXGxub3338fN65BJMLlRg57AwXCt46Xo3KE4CDyndijW5/3IW9i46KfPX/Us1sfI6P63xf3PuQNz+6+T6/+sn/Aslis02eP0hkV06fM0dHWVWaABEJ9YmVlE/Y5NC0tpX1bd8Hjurq6Dx8+zMvLYzAYgsUlNTQ0eGmLyMjIM2fOMBgMANDR0fH29v78+XNq1ZVsIyf77r06AYD36N969/Ssu8dD+Jmxs7NDCPXo0cPMjNQG+okhgoZ/MdSHGWOhtStcuA1+T6C0XPop1VFThYE9YNII6NQa9Bq0x2H9o6mp+fLlS7lPf/jwoQKD+S/RqVOnTp06ydJTX19/7Nixyo6HQCAQCAQCoaa4uLhoaGjQ6XTeXQ7GA3JzrxoaDhE0oGKx8NOn8OwZqsPtjzLBZGKJ9d0BAL5/r37scErl8u4gY6AqY9e9uzt8/SpWaWFlhSZPVsKsVRgYoMuXUUgI19cXiouRigr0748GDAAqld+lfmshC4kS2uuis+kYAIIK8WI7KX8PkZGnVjk0WMgtaACAbt0gPFys4t7aGk2ZUovRpYMWLICAAJHuGkClQq9eIL74YB3QoUOHSZMmLVq06OLFi3IOERqK163DMTHA+8C5eBEfOoSGDkVLlyowTtk54IJ6hOBsJhSywesTnmcDf9gh3Zqs3Bw/flxcsXkAKC4uPnHiRE/Pgd5f8IsqS5hehnC8KRJ0IjFQgb5G0NcI/ekIrwphVxLm+cdkauiN6uaz1B7+Z4Dq0R7nxIkTvXr1io6Ort4kez2FhkAdqBn+/vvvI0eOfPjwwcZGRDJYgWCMnz59ev369fLycgcHh2nTptnb29dyTKnFGuTYksGdNQsEfB1wRgZ8+wbBwUgRL5tmzZo1a9as9uPUBlVV1XXr1q1bt65+pq+mC8EYP378+Pr16yUlJba2ttOnT2/SpElNR126dOneQ9uEDhYWFEVFxsZFJ7JYbD09fZ43hpmZWZMmTXbv3t2mTRsA6Nix46NHj7hcbmFhoY6OTt0IehTlYSAOnqSgNnqCeqSWYSOExoycsG3nBjabfefezamTZiswNjmoqKi4fusyAOjp6vXs3leWU7hc7rkLJ1+/fcW763vtwoypc5UYIoFQrzg6OAFA6Kf3Azy9qpeJkaB4PnLkiJWV1bNnz6hUqre394wZM1JSUkxMTLKyshBCHdxbAwCbySVqBoLsjB8/3sPDw9zcvL4DIdQKImj4AR0t6NER7K2gfzd4EgQBbyA1U9ZzTY2gZyfo5wHtW0BjeyUGSSAQCAQCgUAg/LfR0NAYOnTolStX+EdYGI/Iy/tLT2+poGt9cTGcPQsNTdCAkPRCGNVW/F8Xwq1sAAAEMMNKKUUE0NKlEByMv30T0aaujoYOhTqo892uHaVdO6XPIhdCK+w9qlwZgouAwQW1GiZv0xiQwQAA0KSCbS2qPKOFC+HlSxwWJqJNUxONHVu9domCUVVFp07BzJk4IuIHnwZtbdS9O9qxQ7mzy8CGDRtcXV0DAgJ69epV45Nfv+YuXgyCle8xhsREfOIEZGfXy6OzUoNbLdHwcJzNBBaGfclwNh3Pt0XzrEGDKv10EG/CzyezqHTkZxxcWHl3phVsb4zEiagoCLobQHcD5J8DS6NxJhMwwM5ECCvBJ5sig3ra7W9lZeXv7z9x4sTPnz/zdu8BgIqKipub25kzZxwdHesnrIZHdnb2ypUrAwMDla1m+Pz584wZM75+/cpXIvJEJ6dPn1ZXl/8TcN68eU+ePOElqqujpqY2fPjwGg9a/Q3CYOBnz2DjxpoH+Osh9RvnR+OWr1+/Tps2TfCFcfbs2W7dup07d06rJsU+3Nzc1GiabFwheFDfQM+5iSOTwWrerOXx48e/fv3K4XCaNWtmYWEhdDqFQjGsQ0cZvofBz4hQ5IrVTAgNLp/yw8HesU2r9qGf3r99HzzAc4i5mfCfuy65dce3sLAAAEYM866erBVJ+OePfDUDAKSmJSopNgKhIdCsqZu5uWVmZvqGP1eNHjm+Tav20s8BAACE0Jo1a9asWcM/Ym5u7jV00Jev4SoqNG0dTQaDuWbFZgkjEAjVsbW1re8QCLWlIVacrXfsrWHUAFg5B3atgrU+MHogtHYFcxNQ+VH+QaWCiSG0cIERnrDqd9izGlbNgfFDiJqBQCAQCAQCgUCoLQcOHBDaSIcBVhQV/VP+o5FapswC5DpDRQVJXTd3dRW8R+fC/O+Vq7lDTZVQb4KHpib6+2/k5iZoigAAYGiIxo5FK1cqZ9afFWt1aKQBAEDnQIj4iuHiuFbl5O+uB5Ta5DVUVNC5c6hjRyyUFDQzQ9Ono0WLajG0zFhaIj8/tHQp6tgRNWkCrq6oRw+0bx86dgxo9b9HQlNTc8+ePYsXL66x+TyLhdev/0HNwIdOx3fv4sePFRJhTWmuDS/boa5VkppCNmyOx+4f8Meavw6rgwzMEqcf4KsZ1jdCu5zFqhkE8TKB1x1Qn6rPtid54BGCX4lONNcFzs7Ob9++PXv27JgxYwYOHDhq1KhTp069f/++RYsW9RZTw+PQoUNjx45t2rSpUmf5+vXr0KFDP3z4wE9aA0BWVtaVK1cGDRrEZrPlHrlbt269e/cWVyuhY8eOv//+uyzjSM8us9n4yZOahvcLgqZOBX19sc2amjB6NP/et2/fhgwZIvTCyMnJuXnzZv/+/ZlMpqghxHLk0Ek1mk5ebgGTyeIfNDTS79bTvVdfD319/R49evTu3bu6mqFhwrNYqH2fWp6IqsFvwhiL0xnUVOUgNHj1uWr6SIcMHokQ4nK5/vdu1igSxZKQGPci8BkAODdu2qmjh4xnGRkZCz5YYwPli4kJhPqDSqUumLvUxtouNy/n6In9f+3a+CH0LYvFkn6mADk5Wecvnvpj5TygMtxaurg0cwKAKRNnOjvX2O+HQCD87NT/6kODxcEGHGxgaF+IS4aYREjPgrwCKC4DBhMwBjVV0NUGQ32wMAEnO3B2qGW5PQKBQCAQCAQCgfAvJiYmT548GdynT+mPuZB5BQXd1dRs+Sn5Gi6I1BGdOsHXr2LLBNjZoQkTBA9sjMOx5QAAujTY5qTM6wpra3TnDpw+Dc+f4+JiRKWCuTmaNw9atlTipD8tPQwhPg0A4Gk+7qJfg79LSgXsS65c7h9tVus/qKEhunaNcvs23LkDRUWgooKtrSk+PuDgUNuRZYdGQz4+4OMDAA3wwnf48OG7d+++evUqr+yujOBr13BMjNjmkhI4fRr69VNAfDXHUg38W6Gb2bA1ofLDIZEOAz7hY03RcGm5DxMTsTXFKXbNNLfdpZvbAwAC2NYY/W5dg6iMVOBaC7Q1Ee9KBAyQWgFeYXi8OfzphAzltmrIyMD+/pCaCtbWaPBgEKijzOd1IdzJwRpU8DZHTTQFHg6F4u3tXaM/ekMD7YtSXtUJjPG5c+fu3r2rpPH5s8yYMSMxMVFkU2Bg4KZNmzZt2iS3Cf+FCxfGjBnz/PnzkpIS/kF1dfUOHTrcvn1bnNZBHBxr8a/4tLQaDfWL4u6OunbF9+//YNjDAyHUoQPy8uIfmDFjRkJCQvUxMMZv3rxZvXr1zp07ZZ8ZIXTowNGoqKjdu3enJqTQVKjGJgZ6Btpl5aVhn0N9r1+Y4D1FnkekNGR5qctSf0FcH5EHhVQCEsIQKSBQdg0LCTHXaGpLC6sO7Tq9+/D6Q+jb/v28bKzrYcctl8v559JpLpdLo9EmjpsquyDD1sa+a5eegUEBvLt2Dk5Ki5FAaBCYGJuuWbk5MCjgzr2bcfExcfExWlrabVq1b+Lc1LVZC20tbcmnJyUn7Nq3paKiAgDs7RzsbBslpyR2bN+5V0+ZirwQCIT/GETQIB1HW3AkZiQEAoFAIBAIBELd0r179+QpUyZfvOgvsLevDONNxcWnDKo2L+vp1U9wEkFLl8Lr1/jLFxFtvDIBAhYOQYVwvCqNss0JWaopOTgaDc2aBbNmNcC0dEOjryE6nYYB4F4OrG8k0ykY4GEu/BGNC1gAAI00YKRCtt4hhIYPhypzdfK3q87atWuXL18+duzYGuzyfPVKRE5OkIyM2gcmNwhgpCkMM0EXMmFdLC5kQwUXpn3DZRw0UeIO5BkzZrx48UIw+8uD5j5IY/UFpKUHADQEe5zRZBHiASlQEKxxQG11YG4UzmcBBriYCQ/z8AZHNNG8hmYkZWV4yRIcEsIvAYCPHUNt26K9e0H739XtA8mwLq4y03UgGU+xhNUOtdBPNDyUp2kICAgwMDBwc3NTxuB8goODv379Kq6VzWb7+/tv2rRJ7vHV1NT8/Pxu3rx56tSpnJwcLpdrZGQ0YsSI2bNnK9jVX8mp3P8MaP9+nlYFigVMY7S0kLs7OnqUfyAkJETCC4PD4Tx8+HDHjh01/SO6uLicPHmSdzs6JvLE34d4t1++ejZ86BhNDU3xpyoeOTLxNYJfukJI01D9SasuGJL6xAqFLXIiflMtHyPvgfAGqf1oPIYMGvEh9B2Xy7ntf23+73/UfsCa8uTZw5TUJAAYPHC4hXnNvk0njpva2KmJ//1bKioqvXuQpCzhvw+FQunRrU8n965v3r4KfvMyMSnhVfDzV8HPaTRaC7fWzZu1MDQ0NtA3MDE2EzJo5HK5p88dr6ioaNOq/fChY+q3xAyBQGgIEEEDgUAgEAgEAoFAaKAYTJhw69WrySkpFwUqTVwqL9+qp2dKoQBC0LZtPYYnFnV1dPYszJqFv3wBQVNlU1Pk7Y3mz+cfKOeATxTmYgCA/kYgOU9JqGN6GoImFco58L0cPpVAa/GlQFIrILgIggvx0zxIY1QeVKXAsaZIjZR5rBM8PT2XLVv24sWLnj17ynoOgyG5HTOZiM2u37IaVASTLaC7Phr7BUeVARfD/O9Yk4pGiBfKDBkypEePHnfv3v03s6WupTZnh6rXHJ6xpDYVzriifkbyRzXAGN50QCtj8K1sAIA8FsyPwufT4aALaqol2xB0Ovb2xmFhPxzMycEPH0J6Orp6FbS0ACCoENbH/5v7YmM4lQa3s/FZ139Lcvy8oH1Ryhucy+WuWbPmjz+Unue7efNmWVmZhA6ZmZmZtS4ONWLEiBEjRsh3roJ1DwQVFXT0KAoKwmfP4vx84HKRoSGMHYs8PQV73bp1q7qsSpDMzMzk5GQ7Ozv5ooj49vnIiX38uhWGhsZqqsoWhIpGXIa++guvutpAampfUAoglerdaiodkGznoBAhAl+lUcvRTE3NO7t3DXr94vOXT6Gf3rdt3aH2sclOYWGB390bAGBpYdW/7+Cano4Qcu/Qxb1DFyWERiA0XNRU1Xp069OjW5+09JSvEZ8jo75Gfv/28dOHj58+8DpQKBRLC+sO7Tr16dWfp2wI/fguPSPVxMRs5rS5NNp/SM1KIBDkhQgaCAQCgUAgEAgEQkOlRw9K27aHSkoeV1TkVFVwYGB8rqxsmY4OatwYKT9bIyempujmTbhyBR49wiUliELBNjYUHx9wdBTs9b9YnEAHADBQgf0uJOnSsNCgwFATuJwJADDjGzek4w/7z5Mr4F0RvCrEgQWQQBc+10gFzriijg3RQOQ/S9++fTds2CC7oAFLqAQPAABIS6t+1Qx87DXgQWs0LByHlwAXw5xIbKyCuonP6Pv6+o4ZM+bly5clJSVUp1Ya665QrJ15TdZq+GpLiquMsgPxmKvCWVc03hyWRuOkCgCAD8XQMxSfaYYGGEs/nbt6NYSHi2zCnz/jVasoBw4UsGBOZKXeq7M+qFHgeT4AQC4LRn/GAe1Qs1o/ioaAkuwZdu7cqaqqOuHH8kbKoLCwUHIHBoPBT2wr29BeMty+fXFkpNhmbSmu14Qf8PBAHh4SfrUUFBRIHoDJZEpWPFSnuLgo7HOovp5BfGLcg0f+XC6HQqGOGDbGxNi0sVMTKr8YWV3Bz83zqGkRB7llCgpHssJA6GHWHkUNOHK4d/iXjyUlxZd9zzVt4qqpWXdfCecv/s1iMQFg1PBxdf/CIxB+dqwsbawsbTz7DioqKgz5+C4pOaGgMD8tLaWktCQ1LTk1LfnOvRuW5lYtW7Z98/YVAHTr0oOoGQgEAo8GcXFOIBAIBAKBQCAQCCJBx47p/fbb9Bcv/ioq4h/0LS9f3ro1OnCAt4u3gUKhoPHjYfx43qpt9bXbx3lwNr3y9q7GyFy1DmMjyMZcG3QlC2MMseVocBjuZYDSGPhbKXwrgyK26FOMVGC8OSyyQ8Zk5a1uGT58+NOnT2XvTxkzhvvgAZSWiu3h1IAqWxuqgF9LNOATjiwDBhfGf8X3W6MWYjKwGhoa/v7+t/38/gzJiOs2lUur/HAZGhm458lhI30tmDsX2revfVT9jOBdR7QnCR9Ihgou0DkwKQLfaok89CWeVl4O799Lcvj/8KGoqGxMnGZKBQCAkQqcdUVmqnAvF5ZG43QG0LmwOhbfaklEYKK5dOnSoUOHXr9+TaEo3SLG1dVVcgc9PT1nZ2dlhyEOwa3weMsW+P4dqsSRwj1dXCBKiZ4ZvxotW7aUbC2gp6dnY2Mj+4Bv3gWd/ecEV+DPp6qqOmPK3Nat2tUq0Noh+ACFqkIo2+3gp7YeUYhKQ1tLe8zICX+fPVpUXHTrzrUJ3lNqP6YscDic+MRYANDW1nFr3qpuJiUQ/pPo6en37lnp7vPmXdCFS2eYLIaWlnZZWWlyalJyahIAGBmZuHfwqNcwCQRCA4IIGggEAoFAIBAIBEIDRkcHXb8+fd267du28Zc/P7FYKQcP2krLozRkeCbtvEc0zBRGmdVzPASRtNCGNjoQWgwAEFQAQQWil+A1qdBJDzrroy760F4XaD9xluEnxsHBIS8vrwYnuLujVq1wUJDoVmtr9L//iTjOZOLDh+HtWygpAVVVbGNDWbRIyHlFSRiowI2WqG8oTmNACRtGhePHbZC9hujOuSy40mhIjG7lXW166a7za8cG3wAADIBDQ9GQIejPP2sflQYFVjugkaYw7guOpwOTC1MjcHB7ZCpeoYU/foTUVAljvtWynP8RYgEAgILgkAsyUwUAGGQMTpqo83vMxhCQD6HF0FZXwjANGl69CWXYM1y+fHnZsmWPHj2qUbZYbiZOnLh///6UlBRxHRwdHRMTE0E5G825XO6lS5du3rxZWlqqoaHRtWvXefPmaWiIflegFSvg40f84UN1MQ2ytUW7dsHt2wqP8Jdl9OjRf/31F+9PL5JGjRrp6dXAxejZ80eCagZ7O4fJE2daW9nWJsi6p5ZqBiERg5CEQnB82V0Q+KdIqJGhcCQ8kBrh3qHL23dBEZFfAoMCaDRqdMz338ZPt7dzUESMYvn8NaysrBQAxo6aqNSJCIRfik4dPdq16fA9OrKJc7O4hJjU1OTMrHS35q2aN2tJfFAIBAIfImggEAgEAoFAIBAIDRsazWnr1jaPH4eGhvKPBYSETGnevB6DqiVLonEmEwDAQg32OpMEeA34/v37mjVr4uLi6HS6pqamk5PT1q1bHZWWUX7SBs2Nwr6ZILTcbqACrXTAXQ+6G6B2uqBC/ob1DVfMxmsJoKNHYfx4/PWrcILTwgKtXAm21VJlUVF4wQIsuMk7NJT7+jWaOBEtXixf2DXCSg1utkT9P+ECFmQxYWg4vtsK2agLdwvIh98jKz9hAMAtKeL04XlOmfH/9igowFevgoGBoqr2uGjB3daoZwjOYkI2E5ZE4wvNxb8lsrOBw6l+OFPf9FWzLle6jHjevBsGBAAIYEdjNFCghkUTTRhmCtezAAAmfsU3W6KmDdimp+65cOHCqlWrAgICmjRpUjczmpmZDRw48NSpUxxRf1MLC4stW7Y8e/ZMGVPHx8ePGzcuPDycwWDwjty9e/fMmTP79+/v06cP/GjPAABAo6GLF2HxYvz2LeTmVo6iro6aNkW7d4OjY/1WxPiPYWhoOGzYsCNHjjCZzOqt5ubmmzdvrtGAPIf/Rg6Og/oPNTY2tTC3auAWBdVz9jKqGYRft+IHFHmifC9jQUuJOnhieXMpZCLv0b9t2LKKw+EEvgpgslifwj8oW9DwIeQNAKirq7dtrQCjIwKBwEdFRbW5a0sAcHFu5uLcrL7DIRAIDREiaCAQCAQCgUAgEAg/Af369RMUNISLqb9eA7Ky8Js3kJ+P3NygTRuow80fVzLhdjYAAAI45IIMSW0Cmdm/f//OnTvT0tL4Rz5+/PjmzZvVq1fPnj1bGTNeuvDP12PHtDhq9GbdaIamxjQ8oVvbqb3dLdWUMRtBflJTU62srGp2jr4+unEDNm2Cd+9wbi6w2aCnhxwc0Jo10KzaQmpeHp4zB8fFCR/PzsYnT4K+Ppo6Vf7oZcZFC664oWFhmM6FRDr0/Yj/boa66Fe2hpfAoRR8LatSf4Mwnvvo1Nqr29XY1XKKdDq+dQvNmAE12SQtASs1ON4UDQ/HGMA/B/5KxCvtRSerkKNjZCO3QMd2ETYumfqmBdoG+doGmfqmZeo/aBN0aHDYBQ01ET59rQN6mItLOZDOgMEfOWNDTsS/e4kxbtu27YwZMwwNDRXycH5GXr9+vWzZsrpUM/A4dOhQWlrakydP+MICHhYWFqtXr3Z3dwclbPXOzc0dPHhwZGSk4EEul/vt27epU6dev369Y8eOvIM/TK2ujo4eRcnJ+PJlnJ6ONDWRlxd06gTVE6uZmfjCBYiLw6qqyMMDDRmi2Ph/BXbv3p2SknL//n06nS543MLCYuXKlV27dpV9KIxxXl4uADjYO7Vwa6PgQGuIjIIDkFiEQkJNCr70QaiPoOBA5LlyvMskaCDqQN/De6Qin0bZZzc3t/To3OPlq2csNruze9dePTwVH6gALBbz85dPANCyRVsVFVIrjkAgEAiEOoUIGggEAoFAIBAIBMJPgL29veDdgoIC+cfKyMBLl+LISMjJAQCsro7s7eG339CkSbWLUSaymbAytnKhdroV9Pl1s281xs/Pb8uWLTk5OULHU1JSNmzYYG9v7+mp4IXsGTNmXL16taSkBADg3XMAyAHYfcKgcPr0nTt3KnYuQi1JSEhwcKj5vkwNDbRtG3C5KC0N6HSwtgZNTZEduRs2QHU1A4+SEjh7FsaMAa26sAtw14PzzdHEr5jBhQwGDPyEm2mBJhUS6ZDL+rebuSocOb2i5+MrYgdKTsbXr6Pp0xUVWE9DmGkNJ1IBALYlQCYDb3NCGgJSMRaGs2lwmtHi24Z7EsahAB5hCpucKFaiZEP2GuDbAo37govZkMumHNTtUnZnOaaXXr169cSJE9OnT1+1apWiHhGP1NTUbdu2xcTEMBgMIyOjMWPGjB07tjZ7i5VRb4LFYk2bNu348eNNmzZV4LCyQKPR7ty5s3fvXl9f37S0NBaLpa2t7eTk9Oeff7Zv397Hx0cZk86dO1dIzcAnNTV1wYIF79+/B3FpUVtbtGKF2L8fl4vXrcOPH0NGBu8A9vODY8cUEPQvBoVCuX79+rFjx86dO5eens5gMLS1tR0dHXkvjBoNlZefy2AyAMDSooaqNSUgVXAg7iyhI5LFBHVgkyAygDr2vRD3SCUIPqrTvWuvl6+eYYwtLa31dBUj0RNH5PdvvJdi21bEnoFAIBAIhLqGCBoIBAKBQCAQCATCT8DDhw8F79Z4KzafxEQ8eTKOF3Bfr6jAUVHw11+QnIzWrKlFjDKxNg4XsAAA7NRhs2ODNkxuaGzevLm6moFHZmbm+vXrFSto2LFjx5UrV8rKyoSOFxQUnDx5slmzZlPrZEc+QUZSUlLs7OzkPJlCARsbSR04HPT1q4TsCk5MhDt30LhxcgZQQ/oZwc2W6LevOJ8FAPBN+EUKw0xht2Ge4SeJVv8Y4y9fFPsZtMURxZbjgHwAgDPp8DgPT7FErXSAwYXPJfhwKpSJqEtQiTa9tGVyRJ+IoFFNDW17TpMwi4c+9Ao+drvNVFBRozRyU5u2ueLwYgCIi4vbunVraWnpli1bFPWIduzYcfjw4eTkZP6Rhw8fHj169Pr16yYm1ewj5IUncahttzm3hwxRpEhCdhBCS5YsWbJkSXFxcVFRkZmZmaqqKtTOA18CdDpd0LGpOpLUDNLA8+bhR4+AJSAO4nBwdLQcQxEAYM6cOXPmzKHT6YWFhSYmJjSaPAvRWdmZvBvmZhYKjU5OZBEcCHaQYMYgYQrJw9Yo5a+o2WuPyOdNpKhC9gdoY21nbm6ZmZn+8lVA7x79aDQl+p59i/wCADQarVnTn7jsHYFAIBAIPylE0EAgEAgEAoFAIBAaOrm5uXfv3hU80qNHD3kGwhgvXPiDmoFPSQn29UXdu0NNbJBrysdi8K1clocDLkiz7spcNAwyM3FAAOTng4sL6toV1GpQtuHz588xMTESOsTGxsbGxjo5OYlszc7ODg4OLi4ubtmyZcuWLaWmIlgs1tmzZ6urGXgUFRUdPHiQCBrkhsPhHDly5P79+3l5eWpqatbW1qtWrWrRokVtxkxPT3d0dFRUhMLk5GDJrjBcLg4NrTNBAwB46ENwe7Q+DvvlAINbeVCPBgOMYaYVaqcLkE/hSt1rq+hSO6oUuOKG5kdh3ywAgDQGbEkQkZHSokKflLBOr+7ZpccblBYYlhaYFOfqlxWBhgbq3x/NXSp5loiIiMf7N9FbfdBY/jcAqA6Zw7j0Fy7IAoDS0tIzZ8789ttvLi4KSO0fPHhw69atRUVFggfpdHpgYOCgQYMCAwPV1dVrOqaM2oWfFF1dXV1dXf5dJaVFo6KiMjMzJffZtm2bHCNjPz8cEPCDmqEKjrU1cnRE9ySZixDEoaGhoaGhIbLp8+fPjx8/Lioq6tSpU58+fXhSGCGKiyvfg/r6DcXVSuRrW0jEIO6XRu2FPvyUv9BEcowseIpS7RmUJG/i0b5NR//7t3Jysi5fO//bOIXZDlUnJvY7ANjbOaqp1fjDn0AgEAgEQi0hggYCgUAgEAgEAoHQ0Hn8+DFLIMFgZWXVq1cvOcbBAQH42zexzYWF+MgRpExBw8b4yqXcoSbQw0B58zQ8cnPxkiX461demQ+g0cDGBoYMQX/8IaJ4uShCQ0OLi4sldMjLywsLC6suaEhNTZ05c+aXL1/S0tIAQEdHx9HRccmSJb/99puE0YKCguJFCl+qSEhIiIqKUkjStFYwmfDtGy4tRdbW8GNZlgZLWlrayJEjP336xGQy+QefP38+YcKE3bt3yz1sRkaGh4eHIgIUBUJSX6iIQgEAjPH3799zc3PNzc3FyWsUhaUanGyG9nEgphy4GIxUwVYd/o3SwAAZGeHsbLHnU6moSxeFR6VGgRPNUHdD2BiHs5jCrQhgpBk60AS0qK0x9ytceYML0qG8HDQ1USM3GDMGTZkidYotW7ZkZmbCwzOqXrOoTTuCiprqyAWMU6t5rRkZGVu2bPnnn39q+UB4uiUhNQOf0NDQdevW7dixQ77BhepNSCg/kZub261bN5HlFYyNjQ8cODBu3LiDBw8+e/bs9u3b8gVTd8TEcE+cQGlpgBA2NaVMnw7N5dnlzGQy2Wy25D50Ol2eCC9fhvJycY04Ph4uXECzZ8szMqEa4eHhv//+e2RkZGFhIQCoqqo6OjrOnj174cKFQj1LSiq//XW0deo4SDkQytmLtB+QMa/PcykQ0hkIig8Ex5FPMcAbX9AOQRmaAzkEEzUKg82pvEYIfPXcwc7Jo3P3GoUnIwwmIzUtBQAaOzkrY3wCgUAgEAiSIYIGAoFAIBAIBAKB0NARyuWMHj2aKtfGYnz3LlRUSOqRmgoYS0+x0+lQXg5GRjWa/V0RvCgAAKAh2PhLFZvIysLjxmFBfwU2GyckwLFjkJSEDh6UZQxxmzv5IISq94mJiRk8eHC0gFt4SUlJWFjYokWL4uLiNmzYIG60z58/MxgMCdMVFhZGR0fXp6CBTueuXQvv3kFGBjAY2NAQWVnB9Olo5Mh6C0kG6HT6kCFDPn78KHQ8Kyvr2LFj2traGzdulG/k1NRUS0vLWgcoBhMTZGCAc3PFdqBSue3bb96w4caNG2lpaUVFRfr6+ra2tlOnTl2wYIGyogIAAC0qtBKZ40MIOnaEqCgQZ13u6IgGDVJSVBPMYaQpup8LLwtwSgVoUsFaDdz1UD8j4DvToN9+g99+Q1lZkJ0NpqZgZibj4PwCEEzfXRobrgGA2shFrMf/cJMrzQ+SkpJqE3w+C25lw53AiCTHLjRtG25OCjczCdg/qDO4XG5AQIAcg+NFLjUyaZg9e7ZINQMA5Obmbtu2bfDgwTt37rx9+3Z0dHRGRoaJiYmLiwuFQpEjNiXC5eJ16/D9+5CTw385cgMCoGdPyq5dUMMyBE5OTqampqmpqeI6qKmpubu7yxNnRoakVowhJASIoEERvH371tvbW/CtymQyIyMj165dm5KSsmvXLsHOpWUlAECj0dTVpfwSqHuEpACSc/a10RxIPUtuIQJf01CbQWSk9pUyROLeoevzl88qKugAcP7SKQN9Q9dmbgqfJTU1mcvlAIC9XSOFD04gEAgEAkEqRNBAIBAIBAKBQCAQfjLkUzMAACotlbyMihkMVFYG2tqim9lsfPgwPHmCc3KAzUY6OuDsjNauBRsbWWY/kFw5+VgzcKjNmnxKCr52DZKSwNwcDR0KzZrVYqy6AC9YgEVWi2Aw8KNHcOECmjhR6iBdunQxMzPLysoS18HS0rJ9+/Y/zIvxxIkTo0XVPs/Pzz9y5Iinp2enTp1EjmZqaio5HhUVFaMaKloUSWkp9vaGz5//zVXn5+P8fFi/HqKj0apV9RaYNNatWxcWFiayqby8/Ny5c3PnzjWTObEtSExMjBIdESgU3Lo1iC96wnVwGH727OOnT/m2E/n5+fn5+f/73/9CQkLOnz+vrMAkglatgpAQ/PWriDYDA/DxqVHZl5qiToERpjDCVJp4y8xMdikDD/6TzHp1UzXqPdWlA6hpaKy9XObTGRh0wQ41JYcJy2Pw3VxgcgHMO6kvr/p8YFawvwSxQ59yQp9wYsMBcwEgJyenoqJCjqoTEvwYBCkvL58+ffqdO3ck9Pn+/fvy5ct1dHSmTZuWkpJSUFCgq6trbW09fPjwjRs3NhxZA/7f//DVq8KlHPLz4fZtzGSiI0dqNJqRkVHjxo0lCBqcnJz69OlT8ygxlmb8ILIahUji4uK2bt2akJDAYrEMDAzGjRvn7e2tVEv/nwgWizVnzhyRwqOSkpKzZ896eXl17/7vJvvCwgIA0NHW/SmeQH6Q1b0ZauTWIPXBKlAZIFmKoSSVgwIlFJYWVksWrNy1fwuTwcRcfOTEnvWr/zI1kee3hAR49gwAYGNtp9iRCQQCgUAgyEJDubYhEAgEAoFAIBAIBHE0btxY8O7Zs2d5BsU1BevpSe6ANDRAS0t0W0UFHj8e792Lw8MhPR2ys3FcHH7wgDt2LDx7JnXqODrczwMAQACL7ORdkS8rw7Nnc4cMwXv34ps38ZEj3NGjsbc3SHCVr3ciIkTnU3nQ6XD1qizD2NjYNJMo3XB1dRVSIfj5+YWHh4vrn5OTs2nTJnGtvXr1krzd38bGpnXr1hI6KBW8YAEODxex876oCF+6hJ8+rY+gZOLFixdcLldca1JS0pEapjZ5pKenI4TkU0LICGXdOuQsxmVaT2+5puajJ0+q59HLyspu3rxZm1IatUJTE50/jzp0AKGku50dWrUKDR9eP1HVGn19/cpbGNN3zeSJGKiOLTUWHhbuUBPSGTDwE76ZDczqr1BVdVrbPuqz/tI6HqpzI0NjzUWV/lO5mrocDke+hyAVOp3ep08fX1/ff2srUGmURm4q/aeoLzigdei19oUYzZ2PKFM3n7roG5+eFR4enp+fjzEuKiqKiIjYsWOHl5eX8sKrGV+/4ocPRUsBOBz88iU8f17TIXfu3GltbS2ySU9Pb/78+SoqKkITwZcv+NEjCA8HcaoFhJCOlIoGWDYd27p167p373769Onnz58HBQX5+/tPnz69Z8+eeXl5spz+n+f8+fNfxf8wyMvL27Ztm+CRhMQ4ALC0sFJ6ZDWkukYBC8DrIE7fIDiIuPGrV5SoaXg16qlY4YLgYxeJHHUoJOBg7zjRexrvNpPJOnJ8b0zsd4WMzCcjMw0AVFVVjY1MFDsygUAgEAgEWSCCBgKBQCAQCAQCgdDQ8fT0pAlYUldf7JYRyogRoKkpqYeNjbh6E3jRIvz2LVTPD6Wk4HXrpPhUAxxLxVwMAOBpBM4SQxALT1Fx/z4I+t4XF+PgYDxuHDTUNAm+dQuKiyV1yMwEMVXqhTh69KiDg4PIJkdHx6NHjwodvHbtmuSyEQkJCeKazMzM2rZtK+Hczp07a0p+LSmPuDgcEiK2tbAQqj0VDQQWi5WTkyO5T0REhBwjv3nzpkOHDnIFJTN6eujvv1Hz5iDkEGNpWTFnjn90NEvM1u2ysrJz584p28dbLCYm6Pp1tGcPGjAAPDxQjx7o998p/v5o3Lj6iUcR9O/fn/+NwI3/UnF4Me+2Sv8pauNWqqioDBgwoKZjplTAwE84urzybkc9aJ/6mvXkAufLK27WD/vIkb6JSq9xGsv/LjkQ8nuC5oNcYCn6b5vHgnEb94VqOqh6r1BffETzr3vaZ77q3ivWPhWusfy06jAfajN3iqUjrW1fim1TbO2sejlZY/lpqsu/bwEmk/n48eM//vhDwZHJBffYMUnfUMXFuOYWJm3btt21a5e9vX27ajRu3Hi2YFUIjPHu3bhvX+6IEXjGDO7IkbhvX7xli4hvcwDs6ippVl1dyoQJUmPbtm3b3r1709LSBA/S6fSXL18OGjRIbvuQ/xIPHz6UrLbhl5UBgMjvEZlZGQDQ1KW50iOrNYLpeRkNGER2EJfmR1UIHa/NV4ySik3U/bdex/adPPsOsrW2B4C09NQdezYfPLo7Ll6stVJNycrKAABzM8ufwimEQCAQCIT/HqTkBIFAIBAIBAKBQGjomJmZ/fbbb2fOnOEfOXDgwKJFiywsLGo2UOfOyM0Nv3snutXYGC1eLLopKgq/eSOuFD1OTsZ//kk5fFjctMVsuFgleJhnI+cyKN6wAX/6JLopOhqWLEHnzsk3slLBgvILkdDpUFAA0swzAKBJkyZXrlyZOXNmREQEPxdCo9GaN29+9uzZRo2ESxqXlpZKm5nOZDJVVVVFtp4+fbpHjx4i8+tt2rSRz0hAIeDr16GgQFKHtDRUXi5Fu9NQkS9P8PLly65duyo8GGHs7ZG/P5w5A4GBuLQU0WjY3p6yaFHAp0+JiYkSzktKSoqIiGjevJ6ycQghLy/w8vrPZGAWLFhw6dKl0NBQ3l3m3RPUph1UBkwDALWZW43t7Of5zJB1rNJSKCtL1zYa8JmaUgEAoEqBv5uhISaQaenYcc14XmIVGVvR2vWlte1Da9sH6Vc6wWCaql8O+OVgE1UYYQp6NCjlQCkbijlQxAZtKrhoQXMt1EwbHDWAWvXsM5nMnTt3Pnv2rKSkhEql2tjYrF69ulWrVukMCC6E4EL8uhC+lwN4rlT3lB4+K+CKSv8poKah0n+Kiuekij2/M++d5DWx2ey7d+9u3bq13qRXVaCsLCmJTWk6J5Hs2rXL2NhYZBOv/NCHDx8AYzxzJg4I+NcfgsHAsbGQkABRUejMGaD9sC5K+d//8Pv3WMzbGXXoAG3aSI4qJyfn5MmT4r59QkJCNm/evHnzZsmD/Oeh0+mSO1RUVPCKIDAYFZd8zwGAmpp6Z3flf8jXBAmaA34uX2pSX8asP+/ZEKk8qGVyXUlqBhnnlf24LFAo1FHDx3GHch4+vnfv4W0mk/n5y6fPXz45Nmrcr/fAVi3b1rIKT3ZuNgAovJIFgUAgEAgEGSGCBgKBQCAQCAQCgfATsGnTJl9f3/Lyyv2zFRUVJ06cWL9+fU3HQYcPw/jxODpauMHAAE2bBmI25eN//oH8fEnDfpdkbHsuA8o4AADNtKCrQY3irYLFAvGKCgDAX76gzEwwN5drdCWCrK2lLJNraYGJrOa9HTp0+PDhw4kTJ548eVJaWqqjozNgwIBp06YJu4sDAICONPNwTU1NcWoGADA2Nn7y5MmECRNCQ0OLq0wmDA0N3d3dL1y4IHVwJfLjxl8R0OmQl9cABQ0qKiomJiYi66bzkVxYRBz379+/ffu2nGHVCBoNzZwJM2fyUi68f6MuX2aLM7EHAIDi4uKkpKR6EzT856DRaFevXh0+fPjnz595R+h75yJze1rrXgCQ22+WXTAssoW+RtBcG2jVsmMvC+BcGpcTG0vJyGgT+6lXZPC0KTtSTOwBQJ0C55sjTyMAAHNz83Hjxu3fv7+iogLnprEenmU9PAsIUR1bUtv21e0/kWnnxhswhwnHU0XE6Z8DAJg3bBMtaK4FpvRc3+1rY5/f5SIKUFWQps5Hfa1ntyK10qyLNaXXMuBmp3CjQznRHznRIdysZKqdC/vdQ5V+v1U2I4ra3N3sD4+42ZW72xMTE58+fTpkyJCaPLtKQHyVGVk7/AhPr8Djw4cP4jrw/n2Xlyei2gWHg1+9gj//RBs2/HDcyAht3w7Ll2OhjykqFbVtiw4dkhrbkSNHJHj/cDicJ0+eEEGDnjQJo7a2NkIoJyfr9PnjmZnpAOA1cLiOjm6dRFcDqusAeMoDqJI1iLNhkNG8Qep0ko9LpZZqhuoVN6oPXv2u4HMiboTaCCwoFOrA/kM6uXvcf3gn6PULNpsdFx9zNH6/uZnF4AHD2rfrJJ+sAWNcUJAHAEZGonVUBAKBQCAQlA0RNBAIBAKBQCAQCISfAGtr6/nz52/fvp1/5Pz583IIGsDMDF2/DitX4s+fISMDOBzQ10e2tjBvHho4UOxZWVmSR8WlpYjBADW16k0cDKfSKldm59rIu/UsKgpLrmqRk4OfP2+ANvJo1Ch84YIEv3FkZQVaWrIPqKqq6uPj4+PjI7XnmDFjbty4UVFRIa5DdVMHISwsLAICAkJDQ//555+8vDwLC4tJkybVf1paqv5DTQ0M5BPOKJ0ePXp8/PiRKyZ/aWdnN3fu3JqOGRoaihCqx7+LtbW15LyOhoaGqalpXYakcMrLy2/duvXmzRsNDY2+ffv27t2bKlR6o25p1KhRUFDQypUrg4OD8/PzAcDAdy3DyjLD1AUASjnwZwL+MwE0qdBGB9y0wU4DaVAgjwWfSvDDXGBhBHqNQa/xTZduMHghb0xVDusi/WMfI3f+LNu2bSsoKLh+/Xo+X9CGMY7/7KLJvbJ+KtUOXc7EvpmQJqmyDQBABRfCSyC8BACMYc5RzTk/FIXhAAhV5aFhDiP6EzcrCWclcbOSuZmJOCuJm5WESwsFu6nnJLIY5eUrBlCbtNNYcYZi74o0tNUXHipfXalg4HA43yWK7eoIqR9H+vqyD8ZXM4iUMgg28Xp2NDJ6l5kpohOHA8+ewcqVoK7+w/HOndG1a3jzZhQVhYuKgEZDJibQsydauFDIzkEkfJGNOKKiom7fvj1w4EAJcroGBYvFunjx4sOHD8vKyvT19SdPntynT59ajjlu3Ljbt2/zJaoaGuo0lX+fWw0NdbeWTQ8e2fX12xculwMALdxa9+sj/hdafSDZSEBQ01DTcxUYhizn1kg6IMd0gqdIEHAo3CLCQN9wgveUwQOHP3/x+OWrZ6VlpZlZGafOHr374PbggcM7tOtU08dSVl7GKyylr9dAf18RCAQCgfCfhwgaCAQCgUAgEAgEws/BwoULd+/ezd8JHR8fHxUV5eLiUuOBDAzQ8eOotBQiInBhIWrSBOztpZwiNfFApYIokwAAuJ8LiXQAACMVGCWvTy0uLsYVFVIWXyUUKVcOXC43ODj48ePHLBarS5cunp6eIjI09vaofXv88KHoIfT1Yc4cJYXn5eXVqlWrt2/fimw1NTVdt26dLOO0bdu2rRjrjnoBDRuGL1+GkhKxHSwsQFu7LkOSnU2bNgUEBHz8+LF6k6am5uTJk83MavwmOXjw4NSpUxURnZz069fP2to6JSVFXAdbW9tWrVrVYUQKZvfu3SdPnoyJieEpUQ4dOuTi4vLXX395espQFEFp6OjoHD58GADKysoQQpqammwMs7/h6zk8WwQAgHIOBBVCUCH8e0gMFMw9fmxRr7RP0Owy/xsBIXT8+PGJEyfu2rUrLS2NyWQaGBh07dp19erVGhoaALC+EVrrAEGF8LIAq1GQNhW0aaBLBT0a5LAgohRHlMG3UumKBwAARnkXI5XuJqoe+sD6FjJgcU8JYiwAMDY2btmy5cuXL9lsNud7CH3XTK2DQYAotE6DVbqNZAXe4MVvY2Mjw9xKZswYCAqCsjLRraqq0L8/72Z5efnRo0dfvXrFYrF0dXUnTJgwePBgwb6yqBn4fPj77/bTpwNAR3NzkZoGbkoK5e1b1KOHcIOFBeXIEQBAhYWgpgYaGlLnkp2ioqKxY8c6OTktWLBg9uzZChxZRkJDQzdv3pyUlFRRUaGjo9O8efO//vpLnOLq7du3c+bMiYiI4P/0un37dvv27X19fU1ktlaqzuDBg9u0aRMUFNS8hUvrdm5qaiJ+Yn3+GgYACKHuXXuPHTVBgSKA2lM9GKEjsqTnJfQRtHaQ2l++ChTyeTMIBSZ7vYwaDatA9HT1hg0ZPbD/0FfBzx889i8qKszMyjh15sjjp/dHjxzv4lwDR6iysso6Mjra9WfQRSAQCATCrw0RNBAIBAKBQCAQCISfAwsLiy5durx8+ZJ/5OPHj/IIGnhoa0PHjrIuoHp4wL17Emyxkbk5iPGwPZZauZI7zQo05K3ei6ytkYGBpLIXNBo0aSLn6HLx9OnTFStWfP/+vaysDABUVVWdnJwWLlw4a9YsoZ5o717IysJhYcIlM/T00PjxqG9fJUWIELpw4cLgwYOjoqKEmgwNDefPn9+xY0clTa1c3NyQmxt+/Vp0q5YWjB8veYCioqKIiAgul9ukSZPaJKXkQEND486dOyNHjvz06ROTyeQfNzMzmzBhwsaNG2s64Nu3bx8/frx//36FhlkzDA0NO3fu7OvrK7KVSqV6enqKrIryU7B06dITJ06UCAhoKioqwsLCpkyZcvjw4REjRtRjbDy0qixeaAj+dkV72XA/F57k47dFkCpGEtD966spL68Uauld7+j1xqUjAOw+t2bYO38AwH/+iU6dEuzctWvXrl27ipudgqCbAXQzEPVlYlZ5sJANX0th0trtmWqGFKeWFItGmEEHNhMqyrnZyZzPr9jhgZzokK6bNq5YtQoA2B3aOTg4REZGiptUV1c3MDDw7Nmznz9/zsnJAQDOt7fMO8dUh84FALOFB8dFvbmZn820sOjXr5/4Z66OQP36Qbt2WOC7+4fWli3RxIkA8ODBg6VLl0ZFRfEdXO7cudOuXTtfX993795duHChsLCQd/zp06eCIwhWoAABrQNOSnqXmdlRfCUmxOFAYqKk0GtiHcGjcePGUvswmcxv376tXLkyMzNTHqOpWrBmzZqTJ09mZ2fzj3z48OHly5d79+6tXprk06dPY8eOTU5OFjxYWlr6/Pnzfv36BQYG1qb0kq+v74iRw5u3chKXydbR1m3Tun2Pbr2trWzlnqWOkSXBL6OSQMahRNa8AImyhlqWmaiR+EC+h6lwtwZVVdXePT27efQMDKqUNSSnJO7Zv61Lp25jR/2mLuTRIgY6nc67oa5QhROBQCAQCATZIYIGAoFAIBAIBAKB8NMgZHKeJa0ShKJAI0fC33/j6GjRzerqMHKkyJZvZbzNwaCCYJplLfaf2dkhKyssXtCAbGxQt27yj19Drl+/vmDBggyBKhi8DM2KFSsyMzOFnQ+0tdHVq7B+Pbx5gzMzcUUFMjBA1tYwfTpScjbU0dExICBg1qxZYWFhaWlpGGNdXV0nJ6cVK1aMGTNGqVMrFXTgAIwbh2NihBs0NKB/fzR2rLgTk5KS5s2b9/Xr14yMDC6Xa2Zm1qRJkz179rRs2VK5EQtgZWUVHBx87Nixu3fv5uXlqaurW1tbr1q1ys3NraZDpaament7Hz16VGpFdmVz6tSpuLi4kJAQoeMUCqVr1667du2ql6hqz9u3b8+dO1ciyg4kMzPzf//7X9++fWuT1FQGujTwNgdvcwQA6Qz4WALRZZDJxAwu6NPA9tl9j1M7G2fE8TpPCbiQoW/GVFG1y6ky2IiNVXhI+jRoRStl3T5ET02V0C08PJx3g0ajjR079q+//hJp0qCurr5kyZKmTZumpKS0bdv2yZMnHA5HG6HDN3Zt7j4yW9+s2MCcO+PP4DOrUw0MDOu1MggfdOwYTJ+OQ0OBIeBWQaOhli3RqVNAobx48WLGjBnp6emCZ5WXlwcGBjZu3JjD4dDp9Hbt2gFASEhI+/bt169fP2HCBCEpAw/ewQ8fPiBLS6yqytM0iDZpoFJB0Q4WPj4+Fy9eTJX4h+ZRWFh49OjRYcOG1dnH7+HDhw8dOlRUVCR0PD4+fv78+Y0aNRIq3DN37lwhNQOfsLCwBQsWnDlzRu5gtLW1uvVyLyjIwxh/Cv1aXkbX1NS0tLAYNXp0q5atLMwtTUzMGpQrgyDVk/oy5uBrKSYQGqqmHg/8plpOLaOmoUYTKc+kgY+Kimrvnp4eXXo8ffbgweO7DEZF0OuXMbHf589damYqVvbEh1f9BACoVJJMIRAIBAKhfiDfwQQCgUAgEAgEAuGnIfHHzZR1Z6atpgarVsHy5ZCTI9xEpaJu3dC4cSLPu5hRuZ7rZQKWarWLYfp0WLcOiotFNKmpgZcXqNVyAlkpLi5evXq1oJqBDy9DM2LECKG8CKiro+3bgcVCUVG4pARZWYGdXd1Ea2Fh4e/vn5eX9+7du5KSEldXV+HYfkbMzNDVq7BkCf76tfI1SaMhOzsYNgwtWiTupI8fP44dOzZWIF+blpaWlpbm5eV1+PBhLy8v5cddCZVKnTdv3rx580Q3Fxfjffvg61dMpyN1dWjeHC1aBNUkC6GhoaNHj164cOHQoUOVHrE0tLW1AwICpk2b9ubNm7S0NKhy++/Tp8+RI0d+XnuGrVu35ubmimuNjo7et2/f2rVr6zKkGmGpBpZqAMYAUJkqwzv9cZWagYdF4Q/COFxWhoqLQVdXsZEghKSm6wQ7rFu37tu3b/7+/vxtwTw0NDQGDx7ME40VFhbOnTuXyWS+Dwx8YmjYAdi6FzZM9jkKAGd7Tpz34GTrnBQ8diy6elXhD6fGaGujK1fg4kXw98f5+YAxMjCAPn3QjBlApXK53D/++ENIzcCntLRU6EhMTMySJUv27dvHuytUfoInaGjfvv2HN2+QtTWOjxcblZUVcnevxaMSgbW19ZgxYw4fPsxgSC80kpWVtWnTphs3bohsZbPZO3fufPDgQW5uLkLIxMRkxIgRPj4+FDF2UJJhMBiHDx+urmbgkZycvGTJksePH/OPhIaGfvv2TcKAb968YbFY8n24MRgVB4/uLijIA4DhQ8bMn7O8rKzM2dnZ2NhYjtHqBTkS8ApUM8g4jsKtDpQ9uMLH5HA4xSVF+noG/D+WmqraoAHDOrl3PX/hVETkl6zszL92bli8YKWtjb3kofjvO654tzYCgUAgEAhKhQgaCAQCgUAgEAgEwk+DoaFhvEBywsrKqs6mRn36oF278LZtOCYGOJX7tMDUFPXpg7ZsAVHr2hjgZpWv80SL2u48QyNHQlQUvnRJWNOgoYH69kVLl9ZyfNnZuXNntDizCoDMzMyNGzdeu3ZNRJuKCri5yflEYIzv3oV793BpKVJTg44d0aRJIJtRMAAYGRkNHDhQxs5JSUn+/v5ZWVlubm6DBg3iG9oLBgNJSVBYCKamYGkp+4NQJMbG6Px5lJWFnz+HwkJo0gR16QKqIiqR82AymVOnTo0Vtfs8JSVlyZIlnTt3NjIyUmbEMoGfPIFNm3BiIgDkc7nPGYyIx48rTp2iengYtG1raGioo6NTVlb2+PHjgICAQ4cOjRo1qr5DrkRHR+fatWtZWVl37txJSkpydnb28vIyMDCo77hqhbj92Twwxu/evauzYBQClir8otFAU1Ph82ppaRkZGaWkpIjrgBAS9BtACPn6+u7cufPixYspKSnFxcW6uro2Njbjx49fvnw5rw+Hw1FTU3vw4MG77t3bp6YCwJD39zyi3ga5uLOotD1ePvtPr8AREbBsGTp+/IfJ2GzIyQEVFajL/DFCaOJEmDix+lfAixcv+PU1kIY2pgsrGACAb8/Au5udnW1rawvV1Ay8I5XPJI0GvXtDVeEJYZMGCgV16QLVP95rza5du4qLi2/evJkvoUpUFYlial5kZ2cPGTIkNDSUzWbzD759+/bmzZt37tzRrblC5cGDByI///lER0fzXma8u/fv3y8WKaCsIiMjIyYmplmzZjWNpJxefujo7sSkeADw6Nxj0ID6V6TJh+zZd8VKGWSEqBny8nN379uak5vdpnX732cuFGwyNDBa6LPc//6tu/dvlZaV7jnw1/IlaywtrCWMpqJS+fuKyZSuVSIQCD81+fkVurpqNFoDdQkiEH5liKBBOoW4MJOTWYALSnAJHdNZmAUANETTQBo6SEcf6ZtTzA0phvUdJoFAIBAIBAKB8N9H/8eC1tU3biqXXr1Q165w/z5+/hxVVICjI5owQUI+O6QY0hkAAMYq0F0RaU20ejW0awcnTuDUVCgvBzU1ZGEBY8ag335TwOgyExoaKrlDQkKCgqdMS8Nz53IjIhCDAQAYAJ48gStX0IYNoNBCG5mZmVOmTPn06ROvxDiFQnFwcBg+fPj27dsrN+dxuXjfPnjwAGdmQnk56OggKyuYOFGcRYfSMTND3t6ydNy/f39ERIS41tjY2LVr1x45ckRxkclFeDhevRoyMpI4nM3Fxbfo9K5qaq1UVPRLSlivXmXQaN9UVEpLS9XV1T08PI4dOyZHVk/ZmJmZzZw5s76jUBhSd5nLsg29QYF69cJ+fv+K0qp3MDcHmlLWyrp16xYeHi4uaefo6Dht2jShg8uWLVu2bFlsbGxOTo6JiYmTk1P1E1W53C4CdSVW3NoXtOoKAFzuOnqJ/yG7nBQcFoYKC4H37ZmWhjduhKgoXFoKAMjYGNzd0apVUK9V4R88eMDQN9dYuJ7asjvFzI4T8Zrx91p22HMJp/D0DcuWLRPZytM08EwaICoKv3kj3INCQe3aoT//VNAj+AGE0MmTJydPnrx79+6AgADJsgCRVUW4XO7w4cOrq4UYDMbLly9Hjx796NGjmkbFM1SQ0CE3NzcuLq5169a8uyILzQjCYrGE7EMk8Oz5o4eP79Lp5S4urmlpKbl5OQDQwq31xHFTZRzh50VybQiC8nj+8klObjYAfAoLYbGYfEUCD4TQkEEjdHV0L/meKysr3Xtw+9qVf+rqii1fpa2lzbtRVla3lx4EAqEO+fatYP36kOvXE7S1VVJTJ+jpiVWKEwiEeoEIGsRSjIszOBkxnJhwdng4OzyOE5fBycjDeUzMBAAVUDGgGFhSLB2oDi1oLVqptHKmOltQLAwoP/f2CwKBQCAQCAQCoSEjlDxTFb8fXVmoqKChQ5FsFveP8yqXsAcag6L2eCBPT/D0RKWlkJMD+vpQH/u/peYwRGZo5KeoCE+ejL9/Fy5YHROD//iDcvQotGunkHnS09P79OnD3ygMAFwuNy4u7sCBA/Hx8devX0dcLp42Db96Bfy0UF4ezsuDTZvg61e0ZYtCwlASz58/54hP4gJAeHh4nQUjDrxpU0l6+qbi4nNlZXO1tWPNzQ0EzNVRaSm6dasew6tLioqKKBSKjo5O/YYhNYAGqCmRDBo0CA4fxgJv8x9QVQWlVTDZtm3bq1evPn36VL1JV1d3zpw5Qoo9Pk5OTiKlDFpaWqWlpfD5MwgUa/CIfC1g0jBv/+mVkJGBg4LQ4MHw+jVetgwLuG7gnByIioKQEHThAhjW20adEgZbc6s/xa5yrz/VtbPmnmdMvyMV+30kn/jkyZMxY8ZI6kGjofPnYcMG4CsAKBSwsoIuXdCWLRIsbWqPh4eHh4fHsGHD/Pz8JHQT+RY7cuQI34uiOsHBwTdv3hwxYkSN4lGXZmhEo9EEf1O1b9+eRqMJ+kMIYWRk5ODgIMvULwKfXrn2D+92+OePvBttW3eYMfV3qoAW578KUTPUF6mplZ91rVq2FVIz8OnRrU9FBf3Gbd/CwoI//1q7fct+cZVEtLS0edoUqVofAoHwk3L3brKX10Pe7dJS1sePuT171pMPH4FAEIM8ddf+85Thsi/sL4fLD08pnjKmaMz60vXXKq59ZH3M4Gbw1AwAwAJWNjc7jB12i3Frc9lm7yLv34p/21e+L5QVWoLJLxsCgUAgEAgEAkEplJeXC97VVIIxuAJ5W1Wrupehoi0rtbXBwaFe1AwgQ45TsVlY7po1+Pt30W2ZmXjDBlBQtmDSpEmRotKcTCbz/v37+/btwxs34pcvofom19JSfPMmvnBBIWHITmlpqeQdt0Kda9lB6aSmPggLc8vMzOdyv5iZbdDVNfixVDyOiwOJFRBqRWkpPnMGz53LnTsXb90qmCGuSwoLC2fOnNmiRQtXV9dmzZq1atVqwYIFZWVl9RIMALRo0UJCq7q6upR0cgOERkPr14O5uYgmKhV164YmT1bSzJqamv7+/u7u7kJSPCsrqyVLlvzxxx81HdDCwiIjIwPn5wt9KK24tZd343LXMeH2boAx5ORAQQFeuRJXfwdhjL98wXPm1HR2ucEAocWwKR5Pi8Cb4vH1LIjov5ivZuCjOnSuqpeUqJhMpvT5aDS+EwNatw6dPEl5/Jiyc6c4NUNsbOzdu3eDg4MV8r4bMmSIZOWlyLeYn5+fhIdWVlZ2/vz5mkbSt29fbW1tCR1MTU0FdTODBw92dHSU0N/JyclQmgimrKz05OnDF6+cBQAEyMmxCZVKNTIymThu2uwZ82k0lRo8AAKhhrRq2RYhZGtjP2WiJNuk/v28LCysAaCgMD8wSKwxDI1G09bWAYDCIumlZAgEws9IXFzlpbuaGtXOTrtzZzPJ/cvL2fv3f1m8+M3ixW9SUur7MopA+DUgDg0/gAEnc5LPV5y/VHEphZNShmW6euECl4EZH1kfo9hRFysujlYfPVVjqhPViUL0IgQCgUAgEAgEgkL5uQQNn6ukzu1/sj3MUhg0aNCjR48kpFtatmypsMmYTJDoHIBjYtCnT9CmTS3n+fLly8ePH8W1VlRU3Prnn4UaGmKd6ktL4eJFmDixlmHIQmpq6tKlS798+VJSUkKhUCwsLEaNGrV48WIKRdIVqNQ3i0a9es6XlJT8MWPG0+Tks4aGPdTURHcqKMDh4cjWVuGz4ytX4NgxHBdXeRcA37yJPD3R5s0g8VlVLN+/fx85cqRgZZDU1NTPnz8HBQX5+/tbWVnVWSR8tm3b9vLly9jYWJGtrVu3/vkEDQDQpQvl4EG8YQOOjv5XCmBmBj17om3bQMz2XIVgZWUVHBx88uTJO3fuFBcXU6nURo0arV69WnLmWBx2dnbx8fGod2+spQUC2XePyDd8k4a+6/0WPDi+3NlFbft2LL4YEA4LgydPUN++8jwq2WBw4VUh3M3BD/Mg4wevJQwaNpV9zm1iPT6nPncPrctQAFCfv48TF8b59lbcmO1qaM+DJJaD8fX13blzZ0JCQn5+Po1Gs7W17dChw9GjR8U5Z8jC5MmTjx49Ks5uwcnJaYsoa5/8fCkZU6kdqtO5c+cmTZpIqBjVokULNYHPXg0NjcmTJ2/ZsoUn7FBXV2vZxtXaxhIhyM8rLC4q27x5k+QZP4Z9uOR7rqioEAD09QzmzVlibyeTowOBoBB6dOvj3sFDTU1NnOkCnxVLVq/btLK4pOjG7SstW7TW1xMtFzbQNywpKS4oLFBCsPAxLCT04xt1Da3Q0PcMFmP86EldPXoqYyICgSCOWbOaPn6cFhVV+OjRACcnsQVo+Fy7Fr9oUWVNq337vqxd23bTprZKjpFA+NUhgoYfuMW4dbz8+Af2hwKuPL9OynF5HCfuSPmR16zXMzVmeqt708gzTCAQCAQCgUAgKA6hJDpNaqVzjPH16/DgARQVYXV11KgRWrAATEyUGGIVWUwoZAMA6NLASorT80/GjBkzTp48KS4v0rhxY5EZGjlJSICcHEkdysvxixeo1oKGq1evFhRIugxsmpkJKpK2k+K0NJSYCPb2tYxEMo8ePZo7d258fDz/SFJS0sePHx89euTv768mTgoA0KZNG8ll10V62tcNycnJffv27ebg8MnMTEeZ6WSR4H/+wTt2QGHhD0ezsvClS1BYiA4frpswGAzG2LFjBdUMleFh/OnTp1GjRgUHB0vWrCgDExOTgwcP/v7774mJiUJNLVq0uHbtmtREUQPF3R3dvQvPnsHTp1BeDk5OyNsbLCzqYGYKhTJ79uzZs2fXfihnZ+dXr15BkybI1laoiMZ6321DVvnSVdVZVNruwfOuIexhXdZ4sL5zekyT9Bi7nBQa58dSAnQ63LwJNRE0sDBElcHHEggrwcl0sNOAZlrIRQtaaoMODaCwENLTQVMTbG2BQvknA9bG4QJphjKqI+ZzvgaXbx6ndeAV1bkt0FQ11l8tm90OF2aL7D9RcRqyjRs3HjhwgC8UYLPZ8fHx8fHxkZGRT548MZH3ZwOVSr18+fKQIUOq2//Y2dnt3btX5MhSCzHIUamBQqHs3r17/Pjx6WLsZ96/fz9y5MiTJ0/yfRdWrVqVmpp66dIldQ2VPp7d1TUqv1/0DfQA4Mr1s/FJ0f37DTY1Ed7DGhP7/dadqzGxldZKLVu0mTxhho7Of0vaSfgZkFpphYeWls7UybP3H9pBp5f7Xr8we/p8kd0M9A2TUxLz8/MUGiMAQGJSwtET+wSPXLx6lggaCIQ6RkODdu9ef9n7e3nZ/fFHC3V16pYtnwBg377P4gQNISE5/frdd3MzePp0sIoK2QJNIMgPSbdXUobLjtKPnqafjmSLqaQoM8W4OJAZmMZJi+PELdBYYECpHxtYAoFAIBAIBALhv4exsXFc1S5qAJg/f/7Ro0fF7m3NysKzZuGvX6FKBoEDA/HTp2jWLDR1qrJDTaJX3mikAT9nxk8svAzN0KFDq2do7O3tDxw4YGRkpLDJmEyxpgh8GAwpHWRAXI6Hjz2bDZJzSEVFkJGhVEFDWlravHnzBNUMPJhM5rNnz6ZOnXrp0iVx565cufLGjRvR0dEiW62trTdtkrLdVhZycnK+f/+upqbm6uoqu4HKzJkzp06dunLiRO7gwZAnPlVgYIAUaP7Bo6AAjh0TVjPwYLPxs2fw8CHqX4PFTbnZvn37169fxbV++vTpzJkz06dPr4NIhOjfv/+jR48WL14cGRlZUFBAoVBMTU3d3d337dunp6cHAM+ePTty5Ehubi4AmJiY+Pj49OjRo+7jrDE0GvL0BE/P+o5Dfpo0afL9+3dACMaNg+3bBU0a2sV9erFu4OJpf7127gAAyQx0ybU3uPbmtapyWI3T45wyYpukx7qkxTTOiHPKiNMoLpZl0nwWPMqDe7n4WT6UC382YwCgAW6VFdv1W3D3L6+ASv3UtOOzNr2D9O0F+xmrQH9j6KCHEun4SR58LQVe3SCkY6D5172Ko0vpG0ZrHfuAdI0oJtYa6y6XLxP+M0VERLi6uvbr1+/Dhw/Vg2zfvj0AiGwSycuXLw8dOiTS9iA8PNzb2/vZs2cyDlUdJyenwMBAHx+f0NDQ7OxsNpttYmLSpEmTvXv3NmsmXGiDh7nIkigCyOfX0r179+PHjy9btiwuPo5GpdLpFYKtKSkpKSkp0dHRjx8/tqgS9xw+fNija5enL+5RKAgASorK1NXVdfS0KyroDCbjVfDz128D+/YaMGTwSBUVFYzxt8gvj57ej4yq/CjT1tIeM2pip44eckRLINQlzZu16NCu0/uQN6Ef3yf2ibe3a1S9j7GxCQDk5onWV9UGzWoWWf+xCwcC4T+JoaHarl3uAKCuTl2/PnTkSBGfGzwWLHhdUMAIDMy8fz9l6FC7OoyRQPivQQQNAACFuPBA+YEj5UeyuFmKGjOOE7e/fH8ZLluiucScIuVSpMFSVFTUvXt3b2/vmTNnKnJRsp5gMpnjx49v167dihUrRO4jad68eUREhJmZWWZmpsgRQkJCfHx8Tp061bx5cyUHq0jOnTu3Zs2aVq1abd68uVWrVvUdDoFAIBAIBIL8dOjQ4d27d/y7T548adq06ZQpU9auXWtjY/ND17IyPHkyrrbdGVJT8Z49oKmJxo5VaqgZVV4SNv8tewYejRs3fvnypY+Pz8ePH/kZGhcXl3379rm4uChyJnt7MDSEtDSxHVRUoHXr2s8j1Z8gX7z5QSWammCgXDn7smXLBAU9gnC53KdPn0ZGRjZt2lRkB11d3R07dsybNy+t2pNpbGy8bNmyRo3ELsPJwvPnz3fs2PH48WMulwsAGhoaEyZM+N///ufgIMVjPCIiIiIi4u7du6CighwdsXhBA3J0BEXXm8CnTuHkZLHNZWVw/jzUiaDhxYsXHPHaHQaDcevWrXoRNACAs7PzvXv36HR6QkKCqqqqg4MDb4M4g8GYOHHi06dPCwUUIQEBAX379v3nn39UVVXrJdpfB0dHx+TkZCaTqTp1KkRH49u3ofTfEs7O6bF390w6P3vj+vZji360Y2BSVSJsXCJs/v2spnI51uUFNp+wtTrYqIO1GrJWB2s1MFMFLkAJG4rY8LoI7ubgN0XAwZKiYgMKMWscYtZ4b88pQk3W6jDCFAYYoY56QK1ckkHrGwGdA1HlMP4LTmcAUGnqPvs0HRrrXVmfOesgBkRr1VN9xpaQ4yvatWvXrl27kJAQAwODsWPH8uo4tG/fXki4wFMzAMCGDRvc3d179+7duXNnkKhv+PPPP3mKHJGEhIS8ffvW3d1d0sOWiLGx8ZUrVyoqKmJjY9lsdqNGjXR1JdkV+Pj4vHr1qlCk0ArA1NR02bJl8kXSu0/vP7dtePjIHxAEvXwX9U24mszXr1/Hjx///Plz3l0Gk/E54gOFgigUysRx07p26QEAHA4nIvJLUPDzsM8fORzOwyd3P4Z9aOzUJCo6Mi+v0lFJVVW1Z/e+/ft5aWtpyxcqgVDHjBg29mPYBzabfff+bZ/fl1TvYGhgBAAVFRUlpcU62op0HDE1NadSqBwuByGEMQYADoezau3iVcvW6+rqK3AiAoGgWHx8gp8/TzcyUudy8Zs3YhOLU6c2efMmCyFwcNCpy/DqkXXrQl68yLh/f4C2dkNJQO/bt+/q1atHjhwh2bGfmobyeqpHCnHhsfJje8r2FOEixY5cwC04VH5IBVQWai40pZgqdvC6YceOHeHh4eHh4XFxcSdPnqzvcGrLli1bbty4cePGjcDAwH/++aemEg1fX9+pU6fS6fSuXbu+ePFCkYWBlQmdTl+zZk1qaqq5ufnPpcMgEAgEAoFAqM7s2bOPHTvGYv3rW81isU6ePHn69OkBAwbcuHGDn0LDW7eKUDPwKCyE48dhyBCotiNKgZRUJZB0a+wM/XNgYmLi6+vLy9BwOBwHBwfJGRo50dFB9vZYvKAB2dujXr1qP8+ECRMOHDggTtkMANHW1sBkQrbYnXnIwgIaN659JBL48uWLhNacnJxjx47t379fXIehQ4caGBgsX748KiqqqKgIALS0tJydnVetWjV69Gi5o0pMTFy0aJGfn5/gQTqdfurUqUuXLm3evHnRokUSaiWsXbt2wYIFKioqAIDWrcOzZoFItwwLC7RundxBiuXbNykdshS27UEy4pKXfHh/snpEQ0NDaEP5uHHj/Pz8eBIWPgUFBdevX8cYX716tW4D/OVQVVW1sbGJj493cXFB27ZB27Zw/jxOS4OyMtDSQubmaMyYqZO9x3DgUwl8P3z2eynnu1XjGHPHNCNLoaE4FGqStnFSIf+ARM1CFbbq0EYXWuugRhqQQIeolLyv8dkRlo05FOGvPYTx7OiADbP6aIj6JNCgQmsdeN4OTfyCPxQDADAGz7vRDt3PhT8TMACojllqj8oh5B4ADBw4cOnSpT179oQq7QJfwSBISEhISEiImpqak5OThsTveg6Hk5CQIKFDcXHxuXPnaiNo4KGuri7jmky/fv369+9/7dq16iInNTW10aNHy7EexWazA148fvDoTmlZKW/3t5OzQ3VBAwCEhoYGBQV5eHgAwNOAh7l5OQAwesR4npoBAKhUaovmrVo0b5WSmnz+4qnEpPjsnKzsnMqPSjVVta4ePfv3Haynp1/TIAmEesTI0LhLp24vXwV8/vopMyvD3Ey4CFFCUqWiNCExvkXzVoqdvVXLtqGf3vPUDACAMeTm5dzw8536mwLqExEIBGWQmVl++HAEADRpojd5svPy5WK/mmfOdGnb1kRDg9q0qX7dxVd/vHyZvnnzRwBwdb2alDS+vsP5P3tnHdfU98bx52xjdHeDlIKBEoqNgN3did2o2N2tKMZPsbETsEEFFSlFUOkOFaQ7tt3fH1f3nWMbA0ao5/36vb6/e88995xncxvbOZ/n8/zk4MGDGRkZp0+fPnnyZHPHgqk//7qgoZQovV1x+0jZEZGrGUjKifKT5SdVKCqzJGfJoT+sXFxmZuaRI0cAQENDY9++fWTjjh07Nm7cWKdxli5dSo7Dkw0bNoiqwm54eLhggdXatWs/fPjg4+Pz+PFjS0vLGzdukDr9Wqmurl63bt2BAwfI03HjxllYWNTsJiMjU8rh8ShaoqOj65frdujQoYyMDHFx8YsXL9ZeZLq+FBcXX79+/caNG/Hx8VlZWYqKiq1atRo1atS0adP+Am8PDAaDwWAwLQcLC4tTp07Nnj2bawuNyWT6+PgYGhoGBwfr6OgAQYBAr2kiMREePEDjxzdeqJK/NnSKayuY8Ecj/A5NvUGbNhHTp8O3bzyuycjAlCkgikRwPT29Xr163bx5k72azImiouKM1auRjw/x9Cnv+6lU6N27lpoUDaO8vLzWLe2MjAzBHXr27BkUFBQeHu7v719dXW1nZ9e1a1cBagPBJCcnHz9+/OTJk+Xl5Tw7lJWVrVix4unTp56enioqKjU7uLu7JyYm/lcpo0MHtGsXbN1K/L6/iAwNYcMGkVhxcMOhjqpnBxFRq58BqfkQJcXFEB8PCIGJCcjUOYv60aNHfn5+XB/FJCwW6/nz535+fg4ODqIIlC9JSUlfvnyRl5e3tLRsFEFVi8fCwuLz58/kWgEaPRpGj0a5uZCTA8rK8OsdJ02F7grQvacRa/58KCwEgGIJmXhNo1gd01hNozhtkzhN4xR1fSYS6nOAgsBaDgapoEEqYPJ7VRli7RIiIKBAWv5t6y4B5l0DzTqLMRmWyREdkz91jQ02qiygON4F/l44GnTw6YhGRxKv84FJgGs84d0RvS+GxzkACGWN27xj65Y9g2yys7NJNQP8Ml3gEjSQzg0klZWVpJpBwEuxoKCA3ycYm1wBpXAah8uXL0tKSvr4+Pz48YPdqKmpOXbs2MOHD9dpqIqKivCIMJ/H97Ozfyr2CIJACElJSaqpq/zIzuX6q1dcXHz58uXu3bsTBPEqwBcAdHX0Hex5FGfR1dFbu2rzqwC/N4GvCgoKtLV1OnawsevcTVJS2HpDGEyLwrHPgIA3LwmCCHjzYuyoSVxXdXX0w94HA0BJSbHIp543e0lM7JdDR/cQv/RkCKFudr1EPhEGgxEVUlI0Op1aVcWUkKBduNC7ZoeSkuqlSwPbtVNatqxdp07/0P5IRcXPXwfZ2WXNGwkn2traGRkZ/MovYv4U/nVBQ0BVgGgrTdQkn5V/pvyMLkV3tMToxpulMVi3bl1ZWRkAuLu7KzaydWrTICEhce/evalTp167di0jI6NXr1579uxZsWKF4LtSU1PHjx8fFBQEAFQq9cCBA8uWLWuKcPng6OhYa/nGzZs3b9myBQBiYmJ27NgBAJWVlTxFGCQODg6+vr71Dsnf33/KlCnp6enslu/fv3///j0wMHDv3r2XLl3q9yfXJcVgMBgMBtPSmDlzpo6OjrOzM+fXD5KvX7+ampqOGDGiS/v2xsnJutXVhjSa5K9aY0yAPBarmMVSplDkAYjg4EYVNLB3ekKLgEUABZfDrTfm5mjTJti1i+D6F1dSQuPGoRkzRDXPuXPnMjMzAwMDufZoFRQUZs+ePXz4cLC3h/R0omZOP0Koc2e0bp2oIuEJnU6vVaAs5J53x44dOzZAHFBRUXHv3r1z5869ePGC5342F8+ePbO2tr537x7XpM+fP9+5c+fbt28lJP6ry4IcHMDGBo4cgc+fiYoKJCEBbduipUtBXr7eAQuAqPWnbuPMWxNdXV3Oejo1iYyMtLKyUlNTmzZt2vgGfnYlJRGbNhHx8fDjByAEqqrIzAxt2wb6dSjre/r06aKiIn5XCwoK3N3dG0/Q4OPjs3379qSkpJycHBqNpq2t3alTp9OnT6uqqjbSjC0TS0vLjx8/jh7NsdykrAw8kwp69ECDBxN37kBFhWxFSafkiE7JET8vqahUbdmW7jQksxIyKiC9gkivgIxKyKyEnCpACORpIE0BfUnor4z6q4A6T+0Ng0GkpgKAQmnhoPdPB73nof0irl1DAjNkJChwyBR1DSGqCXhTAPey4XQbNOAD8aUUmATMiSLIujhcZSbI46qqKmtray4bG2tra/LAw8Nj6NChPHNa5OXlxWurKNT0chkajXbu3LlPnz4dPXo0IyMDIWRgYODi4mIitA9Q9o+s9x9CIj9/TEpOYLF+Kis1NbQc7Ptv27allYmenLzs0JH9ysvKMzOzkhPTUpP/+wubl5cHAD9ysgsK8gGgR7fePMu2AgCFQu3Tu2+f3n0b8mAxmBaChrqmmUmbmLio4NDA0SPGU343m+nTq++9BzcBoLiY79++htDazML9qEdKWsqXLxEVlRW62nopqclGhsZU6r++fYPBtEzk5OiRkaMuXIhbtYq3N8OnT3nnzsVSKGjePHMJib/Us5EX/frpTJhg7OOTevp0j+aO5T+MjY2Dg4Pj4+ObOxBMg/in/yKmMdNuVt4MZ4Q39kTRjOjrFdc7iHUwoTbIgPTIkSPLly8XVVQk+/fvX7lyZc32d+/eXb58GQAmTJgwcuRIdnv//v0VFBQAwM/P7/79+wCwefNmnqk27A6yskIVB3Jzc6ufbOLp06dXrlwRsjONRrty5Yq8vPypU6cYDAZViAyqo0ePkmoGJSWla9eu9e3L93faiBEjatX1s8nMzCSHNTAwsLKyqrV/PX4/M5nMadOmVVRU1PXGOuHr6ztgwAAG46elspqamoaGRmpqKpk9lp2dPWTIEF9f3549ezZqGBgMBoPBYP4p+vbtGx0dffjw4UOHDuXn53NeKi8vv3r16n8J3wBKFIo8hZLHYhVy7LzqUKmOz56NefSob9++jeRiZSENKmKQUw3fKuFFPjgqNcYk/wpo8GCwtiZ270ZxcURJCZKQAB0dtHgxdOokwlmkpKT8/PxWrlz5/PnzzMzMsrIyJSUlAwODZcuWTZw4EQBAXh7dvAnLlxMfPwKZNYsQaGpCz55o1y5oNDs0EiqVqqWlJcAanUKh9BFF9Q0BfPr06X//+5+npyfX+44TY2Pj/Px8roTm1NTU7t27X79+fciQIeyWqVOn3rp1y9DQkHsIOTmyukQTqIAo48ez/PygmH+2ZVOVGly7dq2/vz9nNjYXubm55LP65s2by5cv3759W7CRPl/evSNWrPhNHpSZSWRmQmIiOnZMeBuMbP7lV4TsUG8OHDiwb98+9nPFYDBSU1NTU1NjY2MfP36sp6fXSPO2QGxtbQ8dOiRkZ7RnDygrEw8eQGrqzyYqFZmYgIuLxIABJv/p8Or1zsvPh1rXQ/jX9GFjKgXzdOBYOgDAhgRiQGfk1RENDSe+lAKDgMT9IUarbKGGpgEAzp07F/W72oytZiA9G3bu3Pnw4cOaM9JoND09PQEfrdLS0pMmcedqNw3t2rU7e/ZsXe/Kzv5+5dr56Njfqm7JyckP6j+sd08HgoD0tO8EsFoZ6yOEJKUkjU0MjE0M3odGhof9lIOQ635kjhN5b0MfCQbzh2DXpXtMXFRRUWFCUryp8W9GuRISEuLiEpWVFYVFBY00u5gY3cTI1MTINPCd//nLZwDgQ3jImpWbG2k6DAbTQMzMFHbvtuV5KSoqPzq64MyZnlQq+qfUDCRXrzbub9J6QEpCMzMzy8vL6/kbCtMC+KcFDfcr79+ruNc0cz2uetyhosNG6boVa2guGAzG/PnzCYLQ1NQ8fvw45yVra2vyN2FFRQWpV5g6dWqrVq24RmAymeSN4uLic+cKVe5rxIgROjo69Yg2JydHeEEDAFAolJMnT8rLy5eWlgrjtbB7925/f38Gg3Hv3r2aj5QTUgIiJLdv3ybr1Do4ONTpB+rmzZvnzZtHHn/+/Hnr1q0AcOjQIV1dXXYfsrLp9u3bQ0JCaDTanTt3eK7pbNq0ydvbGwCcnJyED4CTtLS0MWPGkGoGQ0PDs2fPkkuoDAbj3LlzS5YsqaysrK6uHjNmTEJCgpDSFgwGg8FgMBhhkJaW3rBhw+LFi6dPn05+L+VHHouVVyOJPIPJvBAVdWHQIG1tbWdn5wULFqipqYk2QiqC8RpwPB0A4EwG4aiELRoahoYG5ehRaORNbjqd7ubmxmQyo6Oj8/Pz9fX1ub9Iy8ujc+fQ16/EkyeQmQlGRmjAAGgqQ7vx48eHhYVVVlbyvNq6despU6Y00tTnz58/fvz4hw8fBPTR1tbev3//uHHjysrKNmzYcOzYMU7/hrKyshEjRly+fHnChAlMJnPSpEmrVq0iy7Q3J926ISsr4tUrnheRiQlavbppAunUqdOUKVNOnz5dax3DkpKSx48fT5gwQfBHH7+bibVruc1OAACASE2FlSvRw4fAYZghAJ7FWerUoX58/Pjx4MGDPJUfUVFREyZMePPmDb9s8r+PLl26vHnzhslkCpOtAQBo1So0Zw5x5w7x5QuiUqFXL9S3L/BxdikqKrp7925wcLCcnNzAgQN79OghqDyNrCy/cf5DuMomawzRrSziexV8rYSDqcTGVuiBJRr6kYgqBSYBSftDWv3SNMAvewYAOH/+PJP504eALWUAjgoUqWwZRw1cXFwiIiIKCgp4XrW0tGQXuWgu0jNSA4Nef//+1dqqSzc7QekiRUWF+w7vKCwsIE81NbTamncwN2/XxsyC/SLR1tJ+6fsqKPCDvoG2jp6WlrYGnS7W2tyYFDSwBRyamlpiYmLV1dXRMV+sOvLesMFg/jLat+2IECII4vOXCC5BAwBISUpVVlYIn8xWb9hTNJIbBAaDEZKyMoaEBJUitNdiVRVrwgS/jh1V3r3LevQoLTx8lKXlP1RsoiVjbGwMACwWKzExsbErZmIaj39X0BDDiHle9byQqKUEqagoI8r8qvyGiQ9rT2tf70HExcXlRW13KcFrqWL//v0REREIoXPnzikp1ZJKxnOl4OrVq7GxsQAwb968+skUREVJSYmAfXQuuQZJVlYWzwdlZGRUszE5OdnAwKABAdaZHj3+8+pJTEwEAGlp6cWLF3NlFnp5eW3btg0A1q9fP3To0JrjPH/+3MfHBwD69+/v6upav2C2bt1K/uZXUVF58+aNlpYW2U6j0ebMmaOgoDBu3DgAyM7OPn78+Nq1a+s3CwaDwWAwGAw/5OXl7927d+vWrblz5wpIGRdAZmbm1q1b9+/f7+rqum7dOtFWqZ+ljU5kECwCnuZCdCm0kRbh2JhGhEql1rLMoaWFZs5sqnD+Y+HChY8fP3769Cl7346NhobGzp07GyPd5MOHD0OGDPn69auAPtLS0kuWLFm3bp2MjAwAyMjIHDlyZNCgQZMmTeLceGYymVOmTKFSqV+/fqXT6SI3IKwf6ORJmDqVCA+HX7ZzP9uNjNChQ9CEsuyDBw/Ky8tfuHBBQLI4CUEQr169evbsmQAHQd43Hj1KJCXxvZqQACdOIBcXYYbi6dRYpw71Y8OGDd/5J/qHh4c/evRo0KBBjTF1C0RJSUlVVTUpKUn4SgQgL49mzqx1YX7Tpk3Xrl1LSkoiZUnu7u5t2rRxc3Ozs7PjfYOEBNLQIDIz+Y4oKYkGDxYmQBkqbDJCC6IJAHBLh4maYCQJXpZoyEciuhQYBMTtC5GggN7K/2QNJJw6BuCQMpCUEZTHOfAynyhngpMyclIGyV/yjKFDh06ePPnixYvFNcxazMzM6pRCI1qqq6vfBb/2f/0iLT2FbPkcFamooGTehvdfKIIgLnl6kGqG3j0dHXr31dDQqtlt1apVERER+fn5MVEJMVEJnazbdbJpLyUlae/U7eP7z20t2vfu3RsAmAyGhLhkdXV1SQl/DxsM5u9CRkZWVlauqKgw4M3LkcPGcV0lRV3CFNtqIA59+peUlqSkJk4cL7LCahgMpq7Y2d0PCsqWk6N/+jRaT08oUebUqS/v3k2+ezf52LFujo7a7dtjk8aWAiloAICEhAQsaPhz+UcFDdVQ/bzqeVh1WO1dRccnxqeHlQ9bU1vTEc96g7Uzf/78+fPnizaqmkRERGzZsgUAFi9e3L9/f7KxoqJi6NCh+vr6rq6u5O9kdrJFzb1/JpO5fft2AJCSksJ72I3Kq1evAMDOzo5LzRAdHT1lyhSCIKytrTds2FDzxry8vBkzZhAEoa2tffny5frlr6Snp1+6dIk83rNnD1vNwGbs2LFnzpzx9fUFgOPHj69Zs+bfSZTBYDAYDAbTlIwZM8bJyWnfvn2nTp2qn6yhrKxsy5YtL1++9PLyEmGp7FaSMEgFvH8AAbAugbjXAX8XwjQIhNC9e/dmz5799OnTrKwsspFCobRp02bHjh3Dhw8XahQmE4KDicBAIAhkZwd2dsAntzs7O3vNmjUXL14UsHZvamo6a9asmTNn1ty9dnJyCg0NHT58+MePHzkmZ06ZMkVSUjI4OLiJfx0Qjx7BtWvw/TtBEEhODrp2RYsXg7g4yMigmzfBzQ1evSKys4EgkJwc0b49Wr8eatP3i5xNmzYtXLjw3Llz79+/9/f3F7BzX1hY+L///a+uggaIiAABxgksFvxu4y+A6dOn+/v7l5SU8LwqKys7a9asusUmHEn8BRkAUF5efv369X9H0AAAenp6P378qIOgQQicnZ2vXr3KmYVcWloaFhY2duzYy5cvk7vdPBg7FqKi+BWeQGZmILQjy0QNOJ8JoUVQxYINCcS1dkiVDl6WaNJnIqQQAKCCBXH7QgDA1JWHc8BHqhqSlqcPtUHS8iAjj2QUqAbmeeZ24z/9fPFf+kYoi8EOYzRB46frz7Fjx4yMjM6ePZuYmEgW7tTQ0OjQoYOHh4e2traQYYsQBoPh/9rv8TNvttcC+YFJEMSnLx85BQ0MBuNLdGRxcbGGukZ4xPuITx8AwMbabtL46fwGHzhw4PTp0z08PIqKigAgPi65naW5mBjNyNjAyNgAIbTcdb6khGRBYX51dTUAdOpow28oDObvQ0ZatqiosLS0tLyiXFLiP50oQRCkuEdKSqoJwhg2ZHQTzILBYHgSF1doZ3efyWQBQFFR1axZ/s+fC/Xd0sTkZzayoqJ4q1ayXl6pw4cbNF6cGOExNTUlDxISEpo3EkxD+EcFDTmsnDfVb76zaq/eJ0LyWHn+Vf7TJKdpIR766BZCcXHx+PHjq6qqLC0t9+7dSzYyGIxx48Y9f/4cAMLDw4ODg6lUKuP35BVOrly5Eh8fDwCLFi1SV1dvmshrxcHBgV2poeFcunSJLNbQjDAYjLdv38Lvng0AkJaW1q9fv6KiIgkJiUuXLvGsCT1v3rzMzEwajXb9+vV6583cu3ePfBkoKCjwqyg5e/ZsUtDw9evXiIgIS0vL+s2FwWAwGAwGIxgFBYVdu3Zt3rz5zZs3ISEhMTExKSkpaYmJmV+/VrOVuABKFIocjZbJZFbVSHAHAH9//ylTpjx48ECEgbnoIe8fBAC8yAO/XHBoLsvJ8nIoLARl5dotwTEtGzqdfvHixYSEhBMnTmRmZlIolL59+06YMIGn915NiMeP4cgRIikJKioAgPjf/5ChISxdin7fACYI4uzZs6tXr+anEJKWlh4zZszMmTO7d+8uQJegr6//+vXr0aNHP336lN1YVVXFYrEyMjLMzMyEeswNh8EgFi0iXr2CX9UcCAB4/x58fdHp06CvDzQacnEBFxdUXQ0MBkhKNqP4SFlZedWqVQBgZWUlQNAAADzLLtRCbfUsoKxMyJFGjx7t4eHx5MmTmpcQQr169eLpFNhAqquray3JQe7R/jsUFxdLS4vS/8fLy+v27ds8PdUzMjKWLFkSFhZGp/NI1EETJ8KbN8TTp1BVxX1JTw8dOgRCa5gQwAFTZP+eYBHwKAee54KTMqjR4Vkn9DQX9qcQYb/+kUlZAxc8Nxu5hDy51TA/mrj+HY6YoVaSAADLli1bvHhxQEBARESEsrKyg4NDzbSNpiHsffDt+9dzc3++wZWVVLp37W3XudvGba7V1dWchT9YLObm7auzf2Rx3q6qojaZv5qB5NChQyYmJidPnkxMTCwuKnns7TdgiIOYGA1+7dqyXRk623S1teZjy4HB/I2MGDra/fQRAOLT54+cL/6cnOzKqkoA0FDXbLbgMBhMk2Bv75OXVykmRpGSEqPRUPfuwr7rN23qxGIR1dUsHR3prl0fAICbW/fFi80bM1hB2Nv7fPqUe/9+v+7dNZorhhaCoqKisrJybm4uuXGJ+UP5RwUNnxmfE5mJTT9vCivlC+OLFr2FChqYTObEiRNjYmJkZWUvX75cUVGRl5dXWlq6efNmLy8vAFBVVb179y5ZdY/tcRoUFMRZc4HBYJD2DLKysnUqZKCrqyvCx1ITAwOD0aNFJm4NCgoS1VD1JiQkhLRD7NOnD7sxKyvL0dExPT1dTU2ttLTU3FzQ30sGg8ElhgCA6Ojo1q25q8TxhKxYAQADBgzgt346cOBACoVCZnQ9e/YMCxowGAwGg8E0KuLi4g4ODg4ODuwWZnFx7t69xe/fK5SXK8rIIE1NtGhRuanp06dPL1++7O3tTWYfsvHy8vL29h4yZIioQuokB9rikFkJALAtmeithKhNu1NKeHrCrVvEt29QVQVSUkhPD7m4gA3OtvyzMTY2PnToUF3vIq5dI/buhdzc/5oqKojoaFi3DnJz0dSpZFtMTIyzszMpnq6JgYHB2rVrJ0yYIKC0HycyMjIPHjwYOXLko0eP2I0MBmP69OmpqamcO3ONB8vVFZ48AS4ZE4tFfPkCc+ag+/eBXapDTEwEop/ERGLfPkhJISoqkLg4GBqiVavgl82p8NT65NTn2RMXr6WDcMoYktu3b48aNerNmzecIgMZGZmePXveuHGjzrEJgZiYWK11VUS7u98UMBjEq1fw9i1UVICtLerfH4SuHVNdXZ2YmGhc91eXANzc3AoL+ZZnjYqKunjx4uzZs3leRe7usHMn8eQJpKX99AKRlUWtW6P9+4FXEU8BWMrCZA249A0AwDWeuCuFDCUBAfRXhv7K6GUe/C+TiCqFtFImi8LbY4YLCoK20tBHCcQocP07pFcAAPjnQ9cQYq8pmqYJAEClUu3t7e3t7esUqggpKio8d+n0l6hI8lRDXXPQgOG21l0oFOqPH1nkNxbOzdTPXyK41Ay6OnrzZi+Vkqr9XTB//vy5c+eGhoZ+/PhRWVm5R48ehUV5Wdnf8/Jzi4uLCYKQlJA0NWndrq2lKB8hBtPiaWthKSMtU1Ja8tL/OaegIT4xjjww0G/VTKFhMH8PTCbz7du3VlZWLe1rW0FBlbX13a9fSwGguppVXc0CgLdvhc2LFhOj7NxpAwCTJ78gW7ZuDVu4sA2F0qRLAG/ffp8//83kySavXn0FgNmzA6KjxzZlAC0TIyOj3Nxc7NDwR/OPChpCq0NzWDlNP28BqyC0OtSJ7tT0UwtDREQEuUVdXFzcrl07rqs0Gu3WrVt6enrkKWnBBwDXr18fP348u9vly5cTExMBYPny5crKzZCAtmrVqqKiotmzZ3NVTyT5/v27pmaDhLTe3t6Dhaj7KCMjU1paKtjKooHcuXMHAFRUVDhrWL59+5ast3r69GlnZ+dak1caQnBwMHnQtWtXfn1kZGQsLCw+ffoEAFFRUY0XDAaDwWAwGAxPqLKyajt2qP3eKAkwfPjw4cOHf/369eDBg8eOHeOUNZw8eVKEggYAuNIOOb0nGAR8LIbDabBSX4RjC4QgiIULCV9fTgNwIi2NiI5Gc+agBQuaKg5My+DHD8LN7Tc1A5u8POLkSdS3L2ho3L17d9q0aTzrCMjKyi5ZsmTbtm113UcXFxe/ffv2gAED/P392Y0ZGRnx8fFNYdIQGwsvX3KrGX5BREfDgQNo40ZRzUZcuEC4u8MvZwUCAKKjiffv0fz5qI4lGNTU1AR30NCoc64VYWRUS1GJX3aswiAtLf3kyZPr169fvHgxNzcXAFRUVGbMmDFmzJi6BiY8BgYGsbGx/K7S6XRha6+0DIjnz+HAASIh4aerwbVrcOQITJmCnJ2Fuf39+/empqai3QxIT08XcJXJZD579oyfoAEQQhs2oKVLicePISoK5ORQ375Q30LFm1qhBz+IQgYklUOnNxWmYbdH07Nnz5qpoKBgrwT2SggABgwa/izsE9I0pGgYUDQMKJqGSFkTmAyipJAoLSBKCqGkQI4Kk4f2Xze8t8ovtdIKPdiVQpxIBwYB5SxYEkNkVSJXg/qFKTIqKir2Hdqelf0dAGRl5UYMHdPNrifll1wjvyCPPFBV+c8JVU/XACFEEERbC8s+vRxlZeX09QyFr+ZDoVA6d+7cuXNn8lRdXd3UpI3IHg8G82dCo9F6du/z6KlXQmJc+MewjpY/l5fj4qMBQFJCUldHr1kDxGD+BjZt2rRr1y4bG5uAgAAhfeaahooKRnb2byZVSkriJ050Y58uW/bu6NHP2trSCQnjJCR+k1S+fv196tQX06e33ry5U3j4z83H3NyKoKDsrl2b1MV86NCneXmVa9YEy8iIlZRUq6sLq5T9uzExMQkJCcGChj+af1TQ8IXxJZfFax2nkSkiir4wvjT9vEJiaWmppqaWnZ1NnkpJSUlJSeXk/PzwdXNz69WrF7sz237w8ePHBQUFCgoK5Cl7k3vbtm3btm1j91dWVmYPxRM3NzdFRcV6hP306dMrV66wT0NCQgICAv73v/9lZ2erqqrKyMgQAkqE1pcDBw4cOHBA5MPWCVLQMHDgQCpHyduRI0d6eXk9ePBg+PDhzs7OADBmzJixY/+T4L19+/bIkSMAcObMGfa/GgB8+vSJ89+rVr59+8Z28mwrcHnCzMyMFDRgPx8MBoPBYDAtDS0trYMHD3bp0oXz+5Kfn19lZaV4rXnMQtNJFtYYoB3JBADsSiY6y6Ee9fnaW2eI3buJJ0/gdwsKAIDcXOJ//0MWFsDx9R7z10McOgQZGXwvZ2SwDh68ZW09adIkZo29fyUlpa1bt86dO1esvu4FkpKSDx486Ny5M+dWdFhYWBMIGogLF0DAT1GCgBAelvX1nMvPjzh6lMd0WVmEmxvo6KB+/YQfzdnZ+fXr16QtX01UVFSWL19e1wgpK1ey3rzh90pAenpo2bK6jjl+/HjOJIfGZv369e/fv+e3vNC+fXsRWjM2NsS9e8S2bb+9YJhMIikJDh2CnBy0Zk2tIzx8+LBv374iDInBYFTVKBjBRWVlZS2jyMqisSJIBFSlQ5dP956aDgEqjUUTj+kyaWts6MkRUxYP7cN+8dMoiJWdBtlpzAh/noNISUk98PXlzAMBAEkqbDdCY9RhQTTxqQQAYGcyUcaCLa2asdoMPHr6gFQzdLHtNmHcNCnJ30pnVP/KluH8HFZQULK1tgsODYyNi1o4dxnPkqMYDKau9HUc6P/mRWlpiceFk1adbOXlFWg0sYjIDwBgYtKaIpwrDAaDEQCpxQwNDV2wYMG5c+eaO5z/0NCQ+v59ioGB548flW3aKFy6ZG9trcrZwccnFYDIzCz5+DG3S5ffxMfjxvl++1a2ZUvYlCnGO3fajhr1nMUiaDRkZibf2GFXVTG/fSu7fz/tzJnonj012rdXfvXqK0JISUmytJQRFvbDyupuRETuwIF6Xl51+DHyl0FammVkZFRUVLQoGQ1GeP7Rb7opzJQSgkfGSWNTTpSnMFOafl4hoVAoXl5eLBZLXV1dTU1NUlKyb9++L168AIBFixbNnz+fszNb0FBVVXXv3r0ZM2Y0cPYRI0bo6OjU48acnBxOQcOXL18AwNjYWFVVlf9NMHfu3Hnz5gk/y+vXr5csWVKP8BqJkJCQ1NRUAKhZl3TAgAEDBgxgn5qbm3Mu6LAdIwYPHsyZ0MMpbhCGuLg49rHgciHsf9a0tLQ6TYHBYDAYDAbTNIwePVpLS+vr16/kaVVVVVxcXE3HsoawXB9e5sPbAmASMO0L8coa6TX2L+iSEuLxYx5qBpLcXOLwYfTHCRoSEohv35CCArRpA3jbpgYsFis6OvrHjx+ampo8hAK1JaO8DQ2d6ubGpWZACE2bNm3//v0qKioNDE9eXn7o0KH79+9nt4SFhU2aNKmBw9bOt2+CrxP5+SLbwzx0iK94Ii8Pjh6FuggaRowYceHCBR8fH7KEHyc0Gm3IkCG2trZ1jlBdHS1eTOzbx8OrQ1UVXFygOXwW60SPHj3mzJnj7u5esyyCsbHxxYsXm6aOiQgoKoLDh3m/YIqLievX0eDBtXob3Llz5/z58yIMikaj1VpNRklJSYQzCmDp0qUPz56t1GkjsfIM1dgSAKhmNrnr7my5e7ho567N69cBgImJieBBbG1tudQMbNrLwA3DvBUvo3KTvigWpsUyq4/qq5u3tmjftqO6WlOXmi4pLX76/CEAGLUynjltXk2XBba+oaT0N5GThXn74NDA6uqqnNwfnNUoMBhMvZGWlpk2efapM0crqyoDg15zXupm17O5osJg/iZWrVr17Nkzf3//8+fP29jYcG08NS9SUrRv36aGhPyws/upV1i5Mig4OPv2bSd1dclDh+xGj36uqCjesSP3d+ZevTSuX0+iUEBWlj58uEFl5ay4uCJVVQll5Ub85f/0adrJk9He3mks1s+c3i9f8m7fdurVS9PcXGHcOD8AKC1lfPiQAwDe3qnZ2eVqav+oYQP5pZHFYiUmJlpYWDR3OJj68I+uAWWxsmrv9NdNLQxsozkAWLt2LalmcHJyOnz4MFdPzrWDU6dOsQUN48eP58zXZzAYK1euZDKZMjIyPGdk/0ird2mGZcuWLfuVRBIfH08aXXbr1k3QPQAaGhqWlpbCz5IhIJmpObh69Sp5UDP7pLy8vAkkZj9+/GAfC3Y6ZStLePrWYjAYDAaDwTQ7CCEjIyO2oAEA8vLyRDsFDYGHOeodRnyvgtxqGP+JeN4JSTdmfhfx/DkItA0nMjJQTg40eJe6aSDOn4fr14mMDCgqIiQlkZYW9OqFNm7EsgYSFou1adOm+/fvp6enFxcXKygo6OnpTZ8+fRlntr3ApOpigpgQHMyVmW1mZnb69OleohO+cJUFvH79uqqq6ujRo03rUuagzlBreaeh2joIS0ICkZoq4DqRmori4upU0+HmzZuTJ0/28/PLz89nN6qoqAwdOvR///tf/cJEEyeCkhIcOUIkJf2sRyMtjVq1Qq6u0Lt3/cZsYnbu3GloaOjm5paYmFhWVgYAampqbdu2PXPmTKtWf0xpc+LkSSI5me/l3Fzi6FF05oyAESIjI8vLy+ujaxFI69atSZNFnsjJyc2cOVO0M/IkLCzs2rVrZWVlEPe+dEFn8XGrxKdsALoE0MRgrOuxt3enJicbGhq6uLjcuXOHX/qEhITEuHHjarZXV1c9ff4oMPj1jx9ZsgBsBcfnz98+f/5487anoYHR0MGj2pq3b7THx82J/x0hpUvWHTvzrBmhoa5JVpdISk7o0K4Tu728vIw8wLmGGIwI6djBasWydY+femdkpBUWFRAEoaykYt/LqZOlTXOHhsH8DYiJiV2/ft3a2jozM3PZsmUdOnQQUNK66aFSkZ2dGoNBbNoU1r690sGDkQAwbpzvq1dDhg7Vr6riXRfs4sU+PXtqmZsrqqpKAACNRjE3V2jUODt0uBMZycOH/tKluLIyxoULsXQ6taqKSQbDYLDU1SVVVP7dbwukQwMAJCQkYEHDH8o/uvrTLPYMzT51nbh27dqePXsAwMLC4tatWzVt6zgFDSEhIe/evSM177179+7NsQji7e1NpviMHDmS50RSUj815rGxsQYGBg0M+969e+SBCBfdGhsPDw8PDw/BfbiqZpSWll64cKERYxKC0tJS9rHgn83sq+RKEwaDwWAwGEwLgcVi+fr6RkZGZmdnR0ZGcl6Sk5MT+XSa4nClHRocTlSw4EsJuMQRp9s0prV1VBTUKBzwGwUFkJn5RwgaCFdX4sEDYH+ZLC8nEhMhJQWiopCnJ9DpzRpd88NkMocMGeLr61v9y5AjPz8/Pz9/w4YNHz58uHTp0s9+0tICBjlRUpJZUcHZMnDgwJs3b0oLvKuucAkavn//vn79+vXr13fu3Hn27NkTJkxg/zwUJcbG8OyZoA4Cvf2Eh4iOhhqeAb9RVER8/ozqImgQFxe/detWQECAu7t7VlYWQkhHR2fZsmVWVlYNCRX17w99+6L374mgIKBQUJcu0KkT8NpDbbE4OzvPnDkzKCgoLCxMQUHB3t5esHFg45GTk3Pv3r3Y2Fh9ff26GU9+/lxLh8xMwddPnjw5ffp0npvfDWHv3r1sS8ia2Nra9uzZFAnKe/bs+S+PglFd6bmrOuCO5Moz1HbdAaC628g5184/X2eoo6MzY8aMAwcOcK5RkCCEevToMXfuXK72yqrKA4d3pKT+pyaRlJQyMDCWFBdPS0/Jyf0BAMkpiUeP73Ow7zdu9GSRP8M8SU1LIQ/U1bV4dpCUlDLQb5Wckhjw5mWv7g5KSj8TQ6NiPgOArKycvJxCE8SJwfw7mBq3NjVu3dxRYDB/LRoaGrdu3erdu3dVVdWYMWPCwsI0NVuKz1BOTkWvXt5ZWWW5uZUUCqJQEItFVFTUko5Lp1PmzzdvgvAKCqp69fLS05PJzPzvy4+4OFVOji4rS0tKKvby+vktTktL+uvXUgCgUomjR7vPn2/+R33fFzFsDT0ujP7n8o8KGpggcGnvL51aeAICAkjFvYaGxsOHD+XleZT5yc7OBgApKany8nKCIA4fPszTxI+9fDZ16lSec5mb//yUX7VqlZqaWrt27epR848giKysrDt37mzevBkAJCUlaxZi+Ju4dOkSW1Cya9cu8pmPiopauHBhk8XAXiwQExOjCkxpYgsaqqqqCIJomrUADAaDwWAwGMEwGIx+/fqRhmRcSEpK8rDrFwU2cnDIDC2IJgDg+ncYrgoDGk9OoKhYSwcJCcE73C0E4soVwssLakpjmUwiJIRYs4Zy6FBzxCUc6enE7t2QmAilpSAhAbq6aPFi6NSp9hvrgouLy/Pnz2s63pWWlt65c6dDhw4rVqwAALCxgcBAqFG8gOTy789w9+7d7969Ky4uLtpQDQ0NVVVVOc3eSIKDg4ODg1evXr148eIlS5Yo1vrqrQvI2Znw8gJ+lnt0OvTvL5qZJCQAIfhdjM6jT93p2bOn6LeQKRSwsUE2f3CmKYVC6dq1azPm81VWVs6dO/fFixfpv+xwdu3a1blz5wsXLghV0vF3QxSeEwi4mJaWduvWraioKCGjFR5DQ8Pdu3e7urpyGVUihKysrG7cuCHyGXlS0yaTlR5buqy3pKuHWL9pABBmM2lXMkhRQWHmll663cLCwgoLi0BGHqorWT8ypJM/9jLRvnr1as0liJevnpFqBj1dA1trO1OT1vp6BhTKz2WNb9+/BocGvnz1rKy8zO/lUwajevKEpnCk6NtnwMMnDwiC8Hp4u13bDjz7DOw/1P3U4ZKS4s07Vndob6WroyclKf35SwQAWLbvhBdbMBgMBvNnYWdn5+bmNm/evK9fv44ZM+bly5diYmLNHRQAwMyZ/lFRP93RWCzi3LneQUFZO3ZYC76rafD1zezb9yFBQGRk3sKF5jduJNJoFFdXy+XL20VG5nXufI+zc0UFY8gQPW/vtMpKYsuWsAULmkJv0WJRVFRUUlLKy8vDgoY/l39U0CAGzfbJ2IxTC8m7d+8GDx5cUVEhJyf36NEjfX19sr2ioiI9PV1RUZEsnpqVlQUApqam6urqT58+vXv3bkJCAtu2hSQ1NfX+/fsA0LFjR371Hfr376+trZ2Zmfnp06dOIlraW7p0qXJthT+3bt26detWkUzXQExMTOq6BOPu7s4+bteuHWmJwc8mgd8jFZXmkSk48w+AnSgmKSmJf2BjMBgMBoNpITx69IinmgEAJk6c2Chp4gAAMEkDAvLh+ncAAJc4oqdiYxWeQI6OxIkTAvLFkaoqGBo2ytyi5do1qJF3+xMWC96+hbw8aKqC7nWCuHOHOHDgt3302Fjiwwc0aRJydRXVLKWlpQ8fPuRXv6+srOzSpUsuLi4IIbRgATx6RMTG1uyWw2JF//rSDgAUCuXSpUsiVzMAAEJowYIF/H6I5ebmbtmy5fDhw8uWLXNxcRGZUYqqKpo4kXB35/lCQtbWSET++ahjR0JNDbL4V5lUV0cNc1ZoDGx4aRpCQ0ObPpI/i+rq6v79+wcEBLA4RELfv39/8OBBnz59Xr58yTMz5Df41OUUssOqVasWLlyopqYmbMR1YcKECebm5qtWrYqPj8/Pz6fRaOrq6r169Tpw4EDj/X3kooqn4INgVRxdRDXvQtE1Y9Hoe1N+6YdaOUIrR87PLBYASxGQBI8liOSUJABQVlJZv3obhULhuqqpoTV8yOie3e3d3A9kfk33f/1CS1OnT+++InlQAhg2ZDSLYD164pWSmlxSWiIjzeNf37K9VT/HQU99H1ZUVASHvA0OeUu2UyhU+16NHiEGg8FgMCJn7ty5oaGhHh4eb9++Xb58+fHjx5s7IgAAR0dtb+9UAOjYUaVjR5UZM0xnzBDWYu3QoU8rV75TU5OMjx8vKyvircDs7PJduz6w5dPt2ysfP96dPGYyiaFDn1ZU/LZTk5dX6e39syxXmzailIz/oRgbG4eEhCQmJjZ3IJh6wv3F/R9BnlLbD8u/cWphiIiIcHR0LC4uBgAHB4crV66MGTPG1tZWQ0NDSkrK1NT0/fv3AMBkMjMzMwFATU1t0aJFZItrjVW5w4cPkytrK1eu5DejuLj4gwcPGl5sgkRGRmb9+vW7du0SyWhNQ8+ePS/UBmf/+/fvf/nypZmC/Q+29yyLxarmWP2sSTlZlhVAptb1GgwGg8FgMJimoqCggGe7oaEhWXmt8dhjjNTpAABfK+FImsBk7oZgaoratOF7FSHo3h0E+my1CDIzCcGm69++EU+eNFU0deHDB2LPHh6uAHl5xMWLxOXLoprn2bNnKSkpAjqkpaVFR0cDAEhIoIMHEa9fXom/Vx4xNzc3bDSxy+bNmy9cuGBjY8NP61xYWLh161YTE5NTp07xE2rUFbR4MZo7F7R+N3KXlUUODujcOaixo1lPVFSQQHMXZGIC6uqimUsU2NjY8FQzCL6EIVm5cuXr169ZvCxPwsPDZwqjkunfv5aKOe3a8bty9+7diIiINWvW1D5LfenQocOzZ88+f/4cGBgYFhb26dOnEydOSElJMRiMPXv29OrVy9zc3MLConfv3kePHuX5PDQQfi4XREVpxYHZwozgnw+LY4jyGikYiopKAFBYVFBayrcmrJKi8vIla5QUlQHg5h3PxKSmyOSTk/21YMjf6GX0yAkuS9d2srSRlf0p+aLT6ZMnzNDV0WuCCDEYDAaDETnu7u62trbkgZeXV3OHAwCwZElbT88+ly7Zf/gw0sOj5/HjX3r29Pr2Tahq2levxhMEZGWVv3r1VbRRPX2aoal55eXLb3Q6VVycsnmz1Zw5//3eHzLkSWpqMb97DQyk/f2HiDaePxETExPAJSf+ZP5RhwZNimYcxLFA9L+4BEMBihaFdzG8FoKcnFzZL6/Re/fu1exALmylpqaSefm6uroDBw5s27bt58+f79275+/v36tXL7Jnamrq6dOnAUBPT2/s2LECJrWysoqPj3/37l1KSkqlQE9FAUhKSmpra3fq1EnIPJ65c+fOmzePq3HSpElRUVEyMjKvX7/muvT69eslS5bULzYRwmKxNmzYAACtWrVKT08XrCQgmT9//pw5c9inT58+JVc9fH19OX0sgoODaz4hAuBUJxQVFQmwxGDvFgjluonBYDAYDAbTJNT8rkuhUIYNG3bixAkVlcarAwEAoCgG243RnCgCAP6XAUv1QKaRTBoOHIDJkwleu92oUye0YUOjzCpasrOhmO+6DAAAQUBSUlNFUweIXbvg+3fe14qK4MIFmDAB6l5rryaxsbGCLdMKCgrS09N/Vvrr0AFdvw4bNxKxsZCTAwCgrIxMTb/a2QHHb4HGUzMAAEJo2rRp06ZNS0lJuX379vXr10nRPBfZ2dnz588/duzYvn37Bg0axHOovLy89PT0goICCQkJNTU1LS0tAa4SaPlyNHYsceoUJCURCCE5OTRxInTvLrIHRs6yaxdMmkSkpvK4pK+Pdu8W7XT1hlOswNOMgexA/he7NdSEwWA8e/ZMwFsvODg4OztbsH0CGjUKLl8mwsN5X23Vip+VS1pa2oIFCx48eCApKVmnsOuBtLQ0u04oAOTk5AwdOjQsLIxzLeLdu3d379718vKq3ZSiLtjb2wcEBPB8khmf3jAfnqUOciZPHZWgrQwAAEKgQEMMAoILiWe5AAC3suB5LjFJE2ZpI6Nfz5Z1p85+L58yGIznLx6PHDaOXwDycvLzZi/Zd2g7g8E4ffbYxnU7ZGV+W25iMpmvXr0KCAig0WgODg5dunSp6ffASXV1VXpGWm7uj/KKcgkJSUUFJT09A3H6f59aefm5AECn02VkZAWM08bMoo2ZBQCUlpaUlZfJyynQBStjMBgMBoNpwYiLi9++fbtDhw75+fmzZ8/u0qVLIxlQ1YmJE/9zIvfySn3z5vvXr2WamrX7VO3e3XngwMcSEpTu3UVjj01CEDBw4GMWiwAAcXFKUdEMrg6qqtxfC2fNau3hEQMA6uqSb98OF2Ewfy6kwXxGRkZFRQU/v3NMS+YfFTS0orb6SPmYz8pv4nmlkFQraqsmnrROGBoampmZMZlMfX19HR0dXV1dTU1NLS0tLS0tdXV1DQ0NcoWI7RDQpk0bCoWydevWUaNGAcDSpUtDQkLIn1Kurq4VFRUAsG7dOlptS3U0Gq1Hjx49evQYOHDg48ePKRRKrYUM+vfv//TpUyqVWqesHQ0NDYK/1J1cDqBSqTULZFhaWi5evFj4iRqJK1eukE/+vn37Jk2aJLgzucRgYGDA+XBiYmLIAwsLCw0NDXZ7DrmgKTRaHOlNaWlpAgQNaWk/fY1MTYW1ZsJgMBgMBoNpVNzd3cnKaGxWrly5cOFCUdmG1coYNdifAvFlUMCAG99hlnbjTKOvjy5dguXLiago+GWaBUpKyMYGHT0KjVBQQPQoKYG0dC2V5rUb6elrADk5PHUkbIiUFHj7Fv3SgjcEXV1dhJCA3zjS0tK/rQlqa6Nz51BZGaSkAEGAgQFIS2edOMF5i3qTuAgYGBisXLly5cqVHz9+dHNz8/T0rOkwHxUVNXjwYHt7excXF3Nz87KysqSkpOjo6KCgoODg4G/fvnF2plKpZmZm9vb248aN69GjB48ptbXR9u0A0Ihl8PT10ZkzsHw5ERMD7J+0NBoyM0OHDkFTfcIIhq1mEKBUIC+xZQ1Y08DFp0+f0tPTBXTIzMx8/PjxtGnTBI1CoaATJ2D69JqFYJCeHtq9G3hlaxQXF48YMcLV1bVz5861REkQxM2b4OMD+fmAEKiro2nTgOdbQzhYLNaIESPevXvH1V5VVRUQEDBq1ChfX996D14TV1fXu3fvfvz4kefV9u8uVIx2TiwHAIgvhzsduN7WaEkscfErAEABA9zTwT2d6K4APh0RAjA2MjU2MktIjH3x6rlTnwFsq4OaGBoYjRs92fP6hfyCvDMe7ssWu1IoPxWIV69e3bt3b1xcHLnwtXfvXjMzs927d/fty6P0Q0lJ8Z3714ND31VX//YpJyZGt+5kO3jAcDU1DQCQlJACgOrq6ohPHzq0q70kq7S0jDSvyhQYDAaDwfxZ6OrqnjlzZvTo0dnZ2bNnz37w4EFzR/QbN286ZmSUtG0rVJVDJyft6mpnkcdAEAQAAQAIoV27bDkv+fpmDh78REND0slJ+/nzTABo00bR3b2bkpL4uXMxBAHKyhJaWtIiD+lPhBQ0sFisxMRECwuL5g4HU2f+0ZITHWgdlBHf/dfGQx7Jt6e1b/p560RMTEx8fLyvr++FCxe2b9++YMGC4cOH29ra6uvrs/Nd2MsZ5Nt+5MiRXbp0AQC25+GTJ09u3rxJdnB2rsMnOGlUSG355rfNBPnMd+/enVSQCIa0u2ikCpdtOByMExISBPRkX+VM7MBgMBgMBoNpLgIDA5ctW8bZoqGhsWXLliZTMwAABcFcnZ+7Lx5fG63qBAAYGqL79ykXL6JJk2DECDR/PuXuXXT2LEj/ISsaenqIQ4PLA1VV1L9/U0UjNCkpkJcnqENVFXz4IJKp+vfvr6OjI6CDrq5uu5rG9VJSYG4OFhbkK4Fra1ZD8HMuaiwtLc+dO5eQkLBw4UKeecYvX74cMmSIkZFRu3bthg0btmbNmvv373OpGQCAyWRGRUW5u7v37Nmzffv2N27cEKDzaETatEE+Pmj3btSvH/Tujfr1Qzt3Ih8faBm/hoRRM7Bh98HlJ7jIyclhe1vyI1NwuRwSHR109y6MGYOMjUFREeTlwcAA9e2Lrl2Drl1rdi8pKRk6dGjnzp1dXFxqGbmwkBgzhli/nnj1ioiIID5+JJ4+Zc2bRyxaBPWt5HLmzBkBL5ugoKAbN27Ub2SeiIuL37x5s23btlztCKFOnTrduX37YltErhyllsOTXO7bD5ui/SbImGM55E0B9A4jYkoBAIYNHgUAlZUVD5/UsmXSu6djZ9tuABAd++XIsX0/Bz98eMmSJZGRkaSaAQBKS0s/fPgwffp0cimMIIiAgIBbt27du3fPy+v+lh1r3wT6c6kZAKC6uupd8JtN21d7P7zLYjHtOncTp4sTBHHm3Ilv30XsU43BYBpIalry8VOHQsK4RV3NSElJyY4dO6ZNm3b79u3mjgWDaSijRo0aP348AHh5eZ09e7a5w/kNBQW6kGqGxiM1tYQs8KWpKblo0W878Xv2hFdWMlNTSyZMMN6xw6ZtW6ULF3rb22s5Oj4kCKBQ0O3bjs0TdMuDFDRAbftZmBbLP+rQYCtmq0ZRS2A29atWmaJsK2Zbe7+WCtsy8fnz5wBAoVDs7OzIS6dPn7aysmIwGEeOHLG0tGSXcjx48GCd1AnkHrzI/V4qKiqEN2MsLCzkV8+Vk+3bt29ocp9eNzc3Fos1ffr0WntWVlaST6Z046xWKygoaGtrk2s07969GzNmDM9uFRUVERER5DFZDQuDwWAwGAymGcnJyenTpw+XxdeJEyca6SuTAMarw+ZEKGXClxIILoTOojTqBgAAJhNycgAhUFEBOztkZ9eIWemNB0IwaBAkJACfUmuoUyfQFKWZp2gQFwcajV/MPxHRS05ZWblr16789hGpVOqAAQNqNcx7+/Yt52mjlpzgh66u7vHjx11dXdetW3f16tUGahE+ffo0fvz448ePHz16tFMnvonO+fn5Hz9+TE1NraqqkpKSMjExadu2rQg+DWg0NGECTJjQYt90XNvSXHoFzquhoaFYzVATPT09BQWF/Hy+rp9UKlVYQb+cHOXQIWAy0devUFUFurrAp3xAVlbW0KFDO3TocPz48VrGZDKJGTOImuKDoiLCx4eg0ymHDgkV2+/cvXtXQJHQ0tJST0/PceP4VnCoByYmJm/evFm9evW7d+/y8vIQQioqKvb29tu3b5eSktIEmKsLJ9IBALYlEn2VEIXjLUdFMEcHZuugl3kwK4rIqwYA+FgM/T4QDzuitmbmbcwsomO/BLx5MaDfUHk5QX+Dp06clZKalJX1LTr2y33vW+3MOx08eDA3t4aGAuDbt2/r1693cHAYPHhwUFAQu11bV7PfwN7tLDp079ZbW0uXRqMxGYzv2d+CQwPffwhhMpleD+9Gx36ZPXPh7JkLT/zvSGVlxcPH951nLBDN84jBYESB96N7EZEfkpITbK3tmjsWAACCIIYMGfLq1SsAuHTp0v/+97/Zs2c3d1AYTIM4ceLE69evMzMzly9fbm9vb2Rk1NwRtSC0tKTodGpVFdPERIHr0sqV7V++/AqArKxUZ8xQWr++Y2Dgd3Hxs6RbHEGAunqj5Lv+iZiYmJAHWNDwh/KPOjSYUk0taBZiINaUk1KA0obWxoRq0pSTioSUlJRdu3aZm5vPmTMHAL5//x4cHAwAHTt2ZJdIbN++/apVqwCAIIhp06aR6TJTp07t169fneYqKioCABkZbJrHG4SQu7u7MCtK2dnZ5EHjPZn9fyXDPXr0iF8fX19f0jlWQkKifwtMnsNgMBgMBvMvwWKxBg0axLUfs3jx4hEjRjR9MLI0GPPL1//yN5HmkefmshYvJhwdWQMGsAYMIBwdWatWQXGxKKdoQtCSJah3b+C1JY/atkWHDzd9SLVjbAyCqzbIyqIGGL9zcfbsWWtr65rtVCq1d+/e+/btE3z78+fPX79+zdnSjEJkPT29K1euhISE9BJFPY43b95YW1u3adPmzp07ZCJ1YWHhhw8fPDw8Zs2aZW5urqys3KdPnxkzZsydO3fKlCldunRRVFR0dHQ8e/ZsQUFBwwOAiAhizhxiyBDWoEHE+PHE8eO1yFwaGfKHJKdewcbGpuavS65GzvIT/zoMBpSUAICZmZm+vr6AjgYGBjxLD/CFSgVdXTAy4qdmePbsmbW19aBBg06fPk2h1LKUR1y4QISH877GZMKLF/CrimidyBNsPCNEh3ogLy9/6tSpiIiImJiYmJiYDx8+bNy4MTIy8sOHD6WlpSv1kQwVAOBLKdz7weN2BNBHCT50RlPUGOKIAIACBoyJJL6UgI3TSACorq6efu1paoWgGOh0+oLZS6lUGgA8euK1bcdmAfYbCQkJ6urqnGoGAMhM/1ZUVFJdXd3J0lpTQ0tVRU1DQ8uyvdXcWYs3rNmuo60HAPEJsZu3r3kT6E9K0IqKi+r6XGEwmEala+ceysqq9r2cmjuQn9y5c4dUM5CcP3+++WLBYESDoqLihQsXEEIlJSVTp06ttSL5P0VAwPeqKiYAyMlx72n276/348e0iIhR1tZ3EfofnX7W1TWkqorFZLLatVM6cqSLktKfUGuSF1VVrIcP01JTS0Q1oLKyspKSEgDEx8eLakxMU/KPOjTIU+T70Pu8qnoVz2y6F642VduJ7iRPEXnuVWPx48ePO3fuXLlyJTAwkMyP0dLSAoAHDx6Qp4MGDeLsv23bNn9//8DAQPJUR0fHzc2N58hBQUFsaweefPv2TRiPBABgMpn8eoaHh1taWnI19uvXj+0eUZO5c+fGxcVJS0v7+Pjw65OQkPBHKF5TflXtHTt2LM8Omg1OZRs+fLiHhwcAxMbG+vr6OjryMC86deoUeTBw4ECsU8FgMBgMBtO8bNiwISQkhLNFU1PzwIEDzRXPFE104SsBAHezYa8JSIuk6lp0NDF/PiQmsiUSRHY2xMcTHz8iDw/Q0xPFHE0LQujsWdi5E549I9LTgVzY0tREnTqhAwegZX7DlJREFhbEry/kNUFmZsBRwa2ByMjIvHjxYubMmUFBQRkZGQBAoVD09PScnJzc3d0F2zOkpqZOmzaNs8Xc3Lymx3sTY21t/erVq/v3769duzYmJoZfNzqdbmRkpKKiUlFR8fXrV55bjARBxMTEjB49Wsipq6ur/fz8/Pz8Fi9ePGzYsDlz5vTp06d+j4LYuJHw8mIXHyEAICgIHj5Ep06BwL3wJoNf+Qmy3cbGJsTBgSgrQ6qqzRBci4IgCE9PuHOHyMoCJhNJSYGRkfPIkWsTE4t5acXExMSGDh0qquKPqampq1evDg4OvnDhgoODg1D3PH0qqK5Ebi7Lw6MeJg21um82avFQaWnpyMhIFxeXuLi4rKwsKpWqqanZvn37KdsuncyRAYCdScQwVUSrsT6Ulpa2ePHiz58/V8pqwg4fkJb/WgldQwkA0z7KJiq58TIxr65mDl9rxFtKQqKlpbNhzbZ9B7eXV5TT6CxFJYX8vAJ+ndkbMA4ODpaWlt4+XkxmtZycbFxCzMn/uS2ct5yzs56uwTrXrTduX/F/7VdeXvYx8j0AIIR69xTu3xqDwTQVnTradOrYUrR9DAZj/fr1nC3Kys1QXBuDETmOjo6LFi06duxYYGDgvn371q5d29gzEgR8+ZJnZqYgJlbP3O/Jk18+f55x9mzPIUNE/w3/zJnoRYsCO3ZUvnzZnkIBFguYTBZXn5CQ7M+f8xgMorqaBQDV1aysrHIxMQqTSZw61aNrV4E6+5bNzJmvPD0TaDTKzJlmhw/bSUmJYDvb2Ng4JCQEOzT8ofyjggYKUOzp9l3EujSloKETrVN/8f5UaMQfeCLhx48f9+7du3Xr1suXL9k/w1RUVMaNGzdr1iyCII4dO0Y2kmWN2NBoNBcXF7agQUxMLDc3l23h0ELQ0NDo3bs3v6uysrIAQKPRBPRRUFAQfViNQGxsbGNPMWDAgNatW5MrjIsXLw4LC+NyZ71///7Dhw8BgEKhbNq0qbHjwWAwGAwGgxFAbGwsV6o6QsjT05POJx22CbCWg9bSEFMKpUy4/wMmaTR4xIoKYskSIjGx5hUiJgbmz0deXtCYG06NBYWCNm6ElSvh9WtISAANDdS7Nyg1cx1TwaDduyE+noiL43FNWxtt3y7a6WRlZW/dupWdne3t7Z2RkWFiYjJw4MBaf7lkZ2cPHDiQdNdjs27dOtHGVm+GDx8+dOhQHx+fu3fvhoeHl5SUiIuLa2hoGBsbm5ubd+7c2crKivP9m5eX9/jx4zNnzvj7+zd89oqKihs3bty4caNHjx6nT59uU0cBCrFvH3H9OlT8nvfNZBKfP8Ps2eju3abX4tS0ZyDh0XL7ts3o0QBAeHoCAAEQrKjYWVzcxsamZue/HyaTmDuXCAiA8nKygQCAhIT5Ojof7eyuBwaWlPyWNEan0/v16ycSqVxFRcXOnTtPnTq1ZMmS8+fPC19GE3hVQ+AEff9ej3g0NGr5K6WtrV2PYYXE29t70aJFaWlp7JakpKSkpCSTZHu5o0FFLGpiOXh+h2m/J26EhoZOnDjx15p1Em3TKMldXkj8p9YkwcRJJTdeorJI79tHMKrFmUZHW2+u82K3EwcAoI9T93dvwpSUFWRkpcvLKxLikktLyjg76+vrnzlzxsnJCQAOHDhQXV3tsnpBRUX5l+jImiOLiYlNnjCjk6WN36unWVnfNNS1HPv0b20mXMkSDAbzT+Lh4RH3+5fMJUuWNFcwGIxo2bt3r6+vb3R09JYtW/r16yegeJxIWLcuZM+ej6tXW+7ZUx+PurIyhqdnPADMmuWfnT1V1NHB3r0RVVXM4ODsmJiCd++GP3iQunFjR84O8fGFnTvfBwBn59Z6ejJpaSUA4OSkfeiQHYWC6PQ/26Hf2zsVABgM1v/+Fx0fX/jixeCGj4kFDX80/6igAQDUKeqDxAe9rn6dwkxpguk0KBqDxQdrUxrx113D+fjx48qVK1+9esXWMYiJiQ0YMGDGjBmDBg0SExMDgAcPHnz58gUAbG1tudZ0wsLCZs2axT5NTk7u2rWrt7d3TWtKIyOjM2fO1AwgPT1927ZtANCnT58JEyYIjvbIkSNfvnyhUCinT5/m2UHvT8w/Ex1hYWEAIC8vz+k/BgBPnz4lPSp8fX051bvBwcHz5s2r0xRUKnXXrl0jR44EgJiYGHt7+7Nnz7Zv3x4AGAzGhQsXFi9eTPZ0dnbu0KFDgx4PBoPBYDAYTMO4du0ap2slQujkyZP29vbNGBIATNJAGxMJALj6jZikIZRFmQCI48d576CTV6Oi4PJlNH16A2dpNiQlUd++UCcX9wZSWUmcPg3BwURpKaLTwcwMLV8urJBCURFduAALF7KiohC7ygmVioyN0a5d0DgWCGpqapy/yATz8ePHMWPGcC3lODg4TJw4sRFCqycUCmXo0KFDhw4VprOSktKkSZMmTZrk6+u7bNmyL/Uy1a/J69evra2tT548OXWq0GuUOTnE3bvcaoZfENHRsGcP2rFDJOHVG376BsjIIKZODf7+vbOGRmcNjWBy5zs/H8jN7IoKkJBojHgIgggNDQ0KChITE7O3t2/dunVjzFIPiI0bCV9fqGl6nJFxWkvLdvXq0/fvp6enFxYWSktL6+jojB49esOGDUJaTgogNjZ21KhRbdq0iYiIIM0y60Cts9crvKVLlwYEBOTn5/O8qqqqumLFinoMKww5OTkuLi6cagY28RHvDb1PwqBFALAnmRirjiR/Ld2Xl5fPnDmT81OOEf6ibGFX8dm7qK1txYBl1KYjJVyKVVlWFPUOute+jWFh3n7wgOFeD+8qKskPHPqfg0L7Dm1u33hYXvZT8uLo6Pj8+XP2VYIg/F49raqsBAAlBaWExDgAwtDAmMvQwrxNW/M2zeyOg8Fg/gjKysrI9XM2Dg4OpIIKg/kLkJSU9PT07NKlS1VV1eTJk9+/f18HTWfd0dCQkpSktW9fT628hARVTU0yO7tcSalRviEvX95+0aI3ADBs2LPFiy3at1eSkPhtS7egoIo8+PAhJzV1IpNJlJUxZGW5y1L8oYiLUwF+Fux786Y+etyaGBsbA0B6enpFRYVE4/yuwTQe/66gAQD60vtGSEQcLDtYRVQ16kQ0oI2UGDlUXKhVmGZEVVWVrWawsLCYMWPG1KlTVTnsJZlM5tatW8njlStXct775s2boUOHFhYWAkDr1q0TEhIYDEZWVlb37t0PHTq0cOFCromcnZ1rBnD27FnyYNCgQTw7cHL79u0vX74ghGrt+XczZMgQnu1kHdwuXbpw1d1gW7ZaWFhwJljk5OTUY/YRI0a4uLgcOnQIAEJDQzt06GBoaKioqJicnMxe5ujevTu/4iMYDAaDwWAwTQZXGtO6devmzp3bXMGwGasBW5KASUBgIWRWgnYDq1uGhACL24LyPxgMePEC/lxBQxPz6RPh4kLExZFPKQEA797BixewfHlx375ycnK1j6Crix48oPj4EI8eASmJ6N4dTZwI9TUFYTKZ79+/Dw0NjY+PT01NZTKZbdu2dXZ2btWqlfCDxMfH+/v7e3t7P3z4kKswrY6OzuXLlxu+EdvsODo6fvz4cc+ePVu2bBFcfJdCobRp06ZDhw4yMjI5OTlhYWE8d0zLysqmTZuWkpIipO0ccekS8Kp/8R9hYcKM0ywQK1cSSUl8r27ZgvbsEfmkd+/e3bFjR3x8POl2oKSk1Lp166NHj1pbW4t8LgHk5eWtW7cuPDy8oKBAQkJCW1t7xaxZ9n5+PNQMJF+/OickzA4LS09P//btm5KSErlC2nBCQkKGDRu2Y8cO4SVKv6GiAgItGwlNzXq8z+3t7QcNGnT9+nVGjXoWdDp91KhRVlZWdR9VKNavXy8gkS791HrNfjMKadJfK+F8JizQ/dm+Z8+eqKgors7MpMiytYMBgEKhtF+/3sCy07vgN1+iPzGZTGFKZgwaMPzR44cM1k+ZGnmXuIS4uoZKSlI6AFhbWxcUFHAl9ljamJEHWT+y9h7cBgAqyqp9evft07svOen9+/fPnTu3fft2nAqCwWBq5ejRo1+/fmWfIoT2NMKfZgymGenYsePmzZvXr18fHR29Zs2ao0ePNt5cS5e2Xbq0/oJCCgXFxY27fz9l1Kg6/CITnoULzcPDczw8YgiCcHP7DABiYhQPj1g9PZnz53vNmPHqypUEhEBJSfz48a4AQKWiv0bNAAC+voNnzHgVG1tAEMTChaLRfZJJ2iwWKyoqqrH9PzAi558WNChSFIeLDw+vDn9S9aRRJ+pK7zpGfIwaRa3eI0hISFSy03oaAX19/ZSUFG1t7bFjx0pJSc2ePbtz5841u+3fvz88PBwAzMzMyLx8kuvXr0+fPp2M0M7O7unTp4GBgWPGjCkuLq6qqlq0aNGTJ09Onjypo6MjIAYGg8He9h4wYIAoH55I+f7Lm5G0rGiZxMfHk7/b7ezsGnuu/fv3y8jI7Ny5k1wrTE5OTk5OZl+dOnXq8ePHxcUbuDaPwWAwGAwG01AolN/sFo2MjJorEk406NBLEV7kAYuAW1mwrIEWY0VFtXTgVe4dw4PMTGLBAiIlhas5OCFhyuTJCZWVCgoKTk5O8+bN69Onj6BxEEJDhiA+EmThCQ8P9/DwuHHjBpcK2dvb283NLSAgQPBaTFlZGalg8PPz41wB50ReXv7Ro0eampo8r/5x0Gi0DRs2LFq0aM+ePe/fv4+Pj09PT2exWBISErq6uqampp06dbKzs7Ozs+MqzBEWFnblypVr165lZ2dzjbl582Y5Oblly5bVPj1/oxQSIj8fNZrVQYNITSWiowV1ePcOGAygiXIpyc3NbceOHT9+/GC35OXlBQYGjhw58ty5c46OjiKcSwD+/v5z5szhlL5FRkYG+fuPoVBO8q/eQiQmIgZDV1dXV1eXX5+64uPjM2vWrPPnzw8cOLCeQwwaBGFhwG8RSUWFUt+0kAsXLoiLi3t7e3O+QTQ1NUeNGtWoaQyRkTwqNbBhlBarBngW9pkDAAdSialaSIYKAPD27VsWf5Efi8UKDAwcMGjLu+A3lZUV37O+aWsJWrMioVAou3cc7G3f60dOdlFhcfdenXV0NQmCyM3JF6C/+RgaCxyyBgDIyf1x845nanqK8/T5ALB9+/YPHz6kpqaGh4dzfV3BYDAYTnJzc7mK6I0ePbqJ9X8YTBOwevXqR48evX379tixY4MHD27JHiTy8vRp00wbb/wdO6wDA7+npZWUljIA4ODBT5GRuQDQs6fmo0cZAEAQkJ9fZWfX8AKWLY727ZXevx9Ze7+6wBbghoSEYEHDH8e//i3ZSsxqqfTStrRGdHUzphovklzUnd698aYQIVevXj179ixPNUNMTAzbnuHQoUOkiryqqsrFxWXixImkmqF3795PnjyRlZXt169fSEiIhYUF2d/Hx8fCwuLo0aNVVXzNMFxdXT99+gQATk5OdS1Q2jQQBBEfH8829RKsz2gydu3a9fJ36HT6lStXyKvDhg1r7AAoFMrWrVvDw8OXLFlibm4uKysrKyvbunVrZ2fnN2/eXLx4UVZWtrFjwGAwGAwGg6kVri9vcbXtODYZY9V/Jsre+E40dKxaU//r6w3wr0Fs2FBTzVBNEGNycxMqKwGgoKDg1q1bDg4Offv2jY+P5zlIQkLCqFGjpKSkVFRU6r3V9+3bt0GDBnXq1Mnd3Z2np1ppaemRI0f43Z6enu7i4qKlpTV+/PjLly/zUzMoKSk9efKkXbt29QuyxaKgoLBnz57nz5+npKQwmUyCIMrLy+Pi4nx8fLZt2zZgwACFGhvV1tbWR44cycjIuH37tpmZGddVV1fXaMH7/STCGP63yD1LwtcX8vIEdcjKAj4v+PqRmJi4f/9+TjUDm/T09CVLlpSWlopwOn6kp6fPmjWr5t+F/LKyy6WlmwVoxYqLgVfw9aO4uHjJkiULFy708vKqv5oBAE2ahPiZJdBoqF8/qG9FDyqVevbs2RcvXjg7O/fr169///7z5s17+fLlsWPHGtXcpbg2NZ7su9sGkgAAudVwMl3Yu4qKijTUf6q4cnK5NUz8UFBQ2L/vAJ0moayiqKOrCQARYXFmpj+fUg8Pj1AOXr58YdfzZ63rj6GxH0NjnWcsmDxhJjlvSGhgSUkxAIwaNQoAIiMjL126JGQYGAzm32T37t0FBQXsUzExsZ07dzZfOBhMY0GlUi9fviwnJ0cQxPTp03Nzc5s7omZDQ0MqKmpsfv70+fPNHR115s79+ZWjvLx64UJz8rjeJTP+QYyNjck67DxK72FaPP+0QwMAUIHqQHfYKrPVtdg1kZko8vG1KdobpDcMER9Ca9hTra+v36gODbXuzefl5Q0bNqyiogIAhg0bRv60jo6OnjJlyvv378k+M2bMOH36NNu3oHXr1iEhIS4uLqdPnwaAoqKiZcuWubm5Xbx4sXv33+Qd1dXVy5YtO3HiBABIS0s3qolQXcnLyyM/4LiQkpLq168f+3TDhg08vz4ymcxaf9V7eHh4eHgIE8z69et31Ki02q5du969e3O2VFRUkM+5mZkZV70JAZSX/yz3KIzLYk3atWvXov7hMBgMBoPBYLjgkswKTvdsSoaogksclDEhqhQCC6CrQgPG0tGB8HBBHepSm6DFEhIScuTIkTdv3pSUlOjq6vbp02fWrFlt24pOpF5aSvByaz9YUpJRw3n++fPnVlZW169f59p9DA4O7tu3b1FREQCUl5cvXbq0urq6rgXmY2JiHB0dMwUXLwDgueNbWFi4a9cuNzc38kecANq1a3fnzh0TE5M6xfZ3IyYmNmrUqIEDB86ZM4ctFgeA6urqkydP1i5PadsWfHwEXEfKyi1UXfSrbiBfKiuhpESEE27cuDEjI4Pf1ZiYmEOHDm3cuFGEM/Jk2bJliYm8V4TKCeJqWdkyGRlFnhoUGg1EUdeZxWJduXJl/fr1ffv2/fjxo6KiYoOGo1CQhwfMnUuEhUFZ2X/tSkqob1+0a1cDo7WwsDhz5kwDB6kTtRbPlqKLzTZAC6IJAHBLJ5y1kaIY1FoXWVJSUknx54JPnXZKnJycnjx5smvfZvjlvgAA2tra7u7u2tranD1lZGTXrdoSYv+ORhPbvHE7ACxasDQ0NBQhuHz1HEEQFZUVMjKy5JpYZmbmpk2bxo0b16jFwjEYzJ9LWlqau7s7Z8usWbPwVzjM34qhoeGRI0dmzpz59evX5cuX/+OaPzExyokTP/fUpKXFvn8vX7KkHQBs22ZdWckUF6/Phs6/CULIysrq2bNnISEhzR0Lps7864IGABADsSHiQxgEY3vp9s+MzyIc2ZhqvE563ViJsRKooU6SsQLLHzY2VVVVI0eOJJMVNDU1z549W15evnPnzv3795OOC1JSUgcPHpw3bx7XjVJSUqdOnRo1atTs2bNTU1MBQF9fn2uL3c/Pb+nSpV++fAEAOp1+9erVxrBnkJCQIIj6ZLyRVTC5ijVKSUlduHBBRUVFRNGJmEOHDmVlZQFArWWhMzMzxcTEFBQUysvLz58/Tzb+NTazGAwGg8FgMJxw1aWOiIgQwaCVlYSvLwQHA40GXbui3r3r4cQuQ4Wx6nDhKwDAkTSiq0L9k1zR0qVEUBDfdGFtbbRkSb0HbwkQBLF58+adO3eyXcTz8/MjIyOPHDlib28/c+bMESNGSEtLN3SapCSo4YXAANjNJ0u7uLh41KhR/v7+tra2ZEt6evrw4cOLfu+/atUqGRmZWr+ic0SRJIyaAQB69erF1XLz5s2lS5eyi+XxQ0dHx8XFZcGCBbhCHE8kJSUvXbokJydHiu9JhFn5QpMmEdeuQWoq78sUCnTpIqog601oaKiNjY2Njc1vyUlt2gCVCkxmZw0NAAiu+RJSVATR1VYAAK7f2lwQBBEUFCTC6XjCYDA+fxa0FpTMYFwpK1ssI1PzElJVBf4FKYQkICDAxcVFXFz89u3bPP0y64OMDPL0hIcP4fZtorAQKBSkqormzIGOHUUzftPSqlWrsLAwAR1sbGzGq8PRVIgtgyIGHEgldhojU1PTgIAAAXeZmprKycmLiYlVV1f/yMmqU0h6+nriEmLhITHk6atXr/j99dHQ0Bo6eBQADOw/1MbGhoyWLD8hJSmlpKgEAFJSUlu2bJk9e3Z6enpQUJC9vX2dgsFgMP8Imzdv5hSqSktLb9q0qRnjwWAamxkzZty/f9/Ly+vmzZunTp2SkpJq7ohaBFwVLrCaoa7Y2to+e/YsOjq6uLgYm4v/WWBBAwCAGIiNlRgrjaRPlp98XPmYBXxr7AlPH3qf+ZLzh0sMb6A3Q0ugsrKS/GtBp9OvXbumoqKSnp5+69YtUs1ga2t78eLF1vwdC52cnKKjo3ft2hUUFPTgwQNyqMrKyps3b544cYK9PKGurn716tVaatA2BwcOHEhISCAdSqlUqpaWVt++fbnUDG3btiUdAhsVrrQznrlWMTExpFeEurp6TYkJF4cPHz548CBnS7t27WR4LdNgMBgMBoPB/OmYm5uTmxbkaWZmZlFRkZycXL0HJK5cgXPniKQkILP2L16EVq1g2TI0aFBdh5qvgy5/I5gEPM0F/3zoVe/UXDMzNGECce4cjxRqeXk0axb84dLVxYsXc+WlsSGLr8nKyk6ePHnJkiUCfp4IRQ0x9KXS0hL+CumKiorly5e/ffuWPB4xYkRNMQFBEPPmzYuJiTl8+HCt85eUlAwZMqSmmkFKSsrR0dHb25tTrk3ukJF8//597ty5Xl5e/EYWFxe3tbW1t7d3dHTs1q0bLtYuGITQlClTOAUNtTpeAAAoKKCJE4ljx3iaGSALC7RqlQiDBAAgCEhMhJwcUFWFVq141rxgKxjOnTt38ODBb9++ke2cmgbk4AD6+racOf0AAMDWN6COHUFDlAV6y2rMVdcODef79++c9t01IQA+/Prb8RtUKjg6NmTqDx8+bNiwITY2dvfu3WPGjBF51QY0aBAMGtSIpSAaAHH3Lty7R+TmAouFlJRg8GA0YQK/ci1bt259/fo1+0XLhZmZ2cqVK6kINrRCUz4TAHAiAxyVYOvWrc+fP0/lIy3S09PbvHkzQkhbSzclNSkpWZC2hs3ChQsfPHhw+/Zta2tr2i8J48bNa1JSE7W0dBQVlOD3z2TgMDROSIztaNuarYFACI0ZNYlC+bkJwbbeTE9PBwwGg6nBly9fLl++zNmyfPlynJaG+euZPn26l5dXZWXl27dvnZycmjsczN8A+VWNyWS+f/+ey/sc08L54/faRcgg8UEaFA1TqunjqscxjJh6j9OK2qofvd8kyUndxLqJMLxmRFZW1tvbe+7cuQ4ODmT2j66u7osXL4YNGzZv3rxZs2bV+qtbUlJy+/btnC1UKvX69eukmoFCoUyZMmX//v2qqqqN9yjqzbBhw2rtM378+PHjxzdBMLWSmppKLm7u3LmzVpdCrp/ZCgoKuGwEBoPBYDCYvxU6nW5oaMhZIj0pKUn4+lxcEG5uxOnTwJmCX1VFxMTA+vVQVIQmTKjTaK2lYYIGXPkGAOASR7y1QRL13WVGq1aBggJcvkykpgJpY0ClolatYM4c1DK+r9abgwcP8lMzsCkuLj558uSpU6cGDBiwcuXKeia5GhqCigr8boN/6veyDrJSUmqampwe9UFBQVVVVXQ6fc2aNeyqfDU5cuQIANSqaVixYkVUVBRni6am5vbt28eOHSsrK0un06s5tle7d+8+YMCAvXv3fv78eeHChTyN06WlpSdMmDB69OiePXtiM/M68erVK85TIyMjYe5CCxZARQVx7RpwSlvExVG7duh//4PanPDrAEEQbm7g40N8+waFhSAvj7S0YNgwtGABv71hR0fH7Oxs8tja2hpq/DAk4WHPoKQEixeLLHIAAKhVTy8Cz5XaEBMTq7XwoljNJoSQjQ1aurR+k8bExOzatev58+fLli27d+/ev+WSUl5OzJlDBAfDr8KXBACEhMD9+8jDA3jlybVu3Xrp0qX79u3Ly8vjuqSlpbV3714yu26IKjgogV8esAiYE028ttFavXr1pk2bcmqY7qioqLi6upLVV9u0tkhJTUpOScwvyCMVCQLw9PQsLCy8detWly5dQgM/A4CljZn3o3vkVXb5CU7I91doaKjfy2cEQVjbWYS9+/IxNPbW7RsG+v/VgWLXqhDGmAeDwfyDrF27lslR+0xFRWWVyPWRGEzLw97enkqlMplMPz8/LGjAiIQuv9zyQkJCsKDhzwILGn7DSsyqDa2NbaXtnco7EdURScwkJnAXSeUHAmRINbSgWYwQHzFSYqQ8km/UUJsYKpV69uxZzhZtbW3Bjn+CodFot27dGjBgQKtWrVxcXNq1a9fgGEVAQx5RC6Ffv35+fn4nTpyYNWsWzw6c2ot+/fpdv369oqKCwWCoq6t36dKlxdbRwGAwGAwGg2k4Ojo6nIIG9pZenUlIIC5eBJ4FCHJziePHkZMT1PFr1aZWyPsHUciAhDLYmUxsN2pA4YnZs2HCBPDygg8fACGwtUVDhohyA7U5CA4OXrt2rZCdCYJ49OjRo0ePVFVV79y506NHj7pNJiODjI0JDkFDAYv1oaqKs4u3t7eVra2ysnLVr3YWi1VdXZ2ZmcmluqDRaAwGg7PFzc1t4MCBAtbjEhISPDw8OFt0dHQCAgIMDQ3J044dO3IWPmCxWA8fPnz69CnXRCSSkpIuLi4uLi5KSrVs1GF4cufOHc7Tbt2EzVtALi5o1CiWmxtKTyeYTCQjAwMHorFj+ekM6gNBEHPmEC9fQmXlz5bCQqKwEJKS4NMndPIk11yWlpYfP37U09Njf/qRP4FJWQOb4G7d4PFj9ulPe4aqKjRrFhL1OrK5uXlwcDC/q1Qq1bFhFgjCoKampqKiwi/7HwDEaLS+xsZQUADsnSRFRWRnh44cqUeZofz8/HXr1t27d2/lypWnT5/+BwVGxIIFhL8/txFOZSXx7h04O6Pr13m+R1avXq2pqXngwIH4+HjSKEVWVtbMzOzAgQPssjsI4HQb1COM+FYJ2VUw6wvhNW++iorKjh07YmNjKysrAUBcXNzMzIxOp1+4cOHChQucU3hevTTHeQGdThcQvIqKSmFhIeerRVdHLyMznSAItpqBLCehraXbrWtPK0vbfv36A4CNjc2QEX0BgMn6+SriVDMAgKSkpKKiYn5+/tevX2t9DjEYzL/GmzdvvL29OVvWr1/fEKs5DOZPQUFBoVOnTqGhoX5+fs0dC+YvQU1NTU9PLy0t7bfSe5g/ASxo4EYKSY2XGD9QfODTyqc+lT7hjPA8Vl4RUVRGlNUUN1CAIoWkZJGsAkWhA63DQPGBA+kDlSnKzRL5H4eUlJS/v3+9b3/y5IkIg/mbsLOzs7OzE6angoLCuHHjGjseDAaDwWAwmBYC1y4Fz91fYWAdOQICxBBpaYSbG9q2rU5jqtNhmxFaGksAwPF06KcM3RXqFx0AAMjIoIkTYeLEBgxRf+7du+fu7p6RkVFVVSUvL9+2bdt9+/Y1xBGXwWDMnDmz+nfL902bNs2bN+/+/fvHjx/nMjNg8+PHj969e69du3bjxo11SoBG27fDpElEWhoAMAHcSko4d95a6+j06tMHAGRkZDjThT98+BAcHMz5upKUlHz58uWOHTt8fHzYjSwWa9iwYTdv3hw8eDDP2S9cuMCZgScrK/v06VO2mgEAzp49a2lpyWL9ViqR5+t5xIgRR48e1dXVFfKBY7iIjIzkUr3z+1fjjb4+5eBBAGgkz39i/37ixQv4XW0DAFBZSfj6wuHDyMWF3fb+/fsHDx7o6+sDgLW1NefjCgsLk5OTu3r16qBfFXOIrl3h6lXi+/fOv16KlNOn4VcykwjZtWvXq1evkpOTeV5t27btggULRD4pFwihXr16ff78meBTVqZ1mzbDAwPR8+fg60swGEhVFU2aBGZm9ZgrICBg4sSJI0eOjImJUVBQaFDcfybEixdEUFDNsj4/r4aHw61baOxYnlenTp06adKkV69evX79WkJCwsHBwdramssxVJUOZ83R0I8Ek4A3BbA3hVg3ZsyIESN8fX3JBShfX19+sV0873nxvOeIESPWrVvHr4+6unpiYmJWVhbpu7Buwyobq8537t/8HBVBdhg9fkhScgKLxcr8mn7ztufN255de3UK9P8AAGJiNAAgWMSdu7dGjRzDWe2FRFtbOz8/Hzs0YDCYmqxevZrzVF9ff/78+c0VDAbTxDg4OISGhoaHh+fl5WGJNkYk2NrapqWlxcby8NbCtGRwvUzeyCG50RKj/yf3v/sK9w/JHlogtWC4+PAuYl1MqCY6VB1tirYR1chWzHao+NC5knP3y+6/r3D/nNy5SRKTsJoBg8FgMBgMBoNpmXAV0lZTU6vfOCgtrZYe8fH1GHaaFjgpAwCwCJgdRfyosUfZ8iEIYurUqdOnT/fz84uNjU1OTv748eOVK1d69Ojx6NGjeg978eJFLsmCi4vL1q1bNTU158+f//nz59evX8+dO1denodJHovF2rlzp5WVVURERB2mNDBAhw5l6ujsLi62ysra+rsbh22fPj8PbG05248cORL/+z/9qlWrOnfufP/+fWNjY8728vLykSNHenl58ZycS/a9ceNGc3NzzpZ27dqdOnVKcBqxurr63bt37969i9UMDeHgwYOcp9bW1qamps0VDDcMBjx6xEPNQFJZCT4+wCFzOXjw4I8fP9g6Bi5XhqKiopMnT7JP0dix6P59tpohNDS0MdQMAKChobFnzx622T4nxsbG58+fF/w6FxV79+7t1KkTz0tqampbt26lS0mhYcPQsWOUkyfRtm31UzMEBwePGTPmwoULbm5u/6aaAQDg2jUoKeF7tbwcfk9B5oJKpTo4OGzZsmXNmjU2NjY86592V4A1Bj/b96fCizyg0Wj9+/f39fVlqxlCQ0Pv3btXWloaFhYWFhYmJvHTVgEA7t27x7MICydJSQnkwaOnXtv3bPwcFUHaM1h1MV+2yHXfrmMjh41TV9Mg+5SVlZKD37358+8gp2SNE7IERlZWluDZMRjMv8b9+/cDAwM5W7Zt2/Zv1SrC/Ns4ODgAAJPJ5KoEh8HUG1dX1x49eixfvry5A8HUDSxo4AsCJI7EW1FbjZQYuU563Um5k7cVbvsq+r5WfP1G6Y2fot9dhbun5U5vlNk4VmKsKdVUEklS8POJwWAwGAwGg8G0SIqLiznrTSCEjIyM6jkW29293h14gQDcWyMVMQCAr5UwJ5pgUdgOQwABAABJREFU8U5hbbmsXr365s2bRTWKcSQmJi5atCgpKakeY1ZVVW3fvp2zxdbWdu/evexThFD37t1PnTqVnp5+5MiRVq1a1RgDvnz50rlzZzc3N34Z2DW5m5nZJjJyQ2Hhp9+dIQBgzJgx5MHUqVM52729vX/8+MHZQu7FUqnUz58/c22XVldXjxs37s2bNzWnTkhI4DwdMWJEzT6zZ8+Oi4vbuHEjmXBfM8LPnz/zvBEjPJ8/f/b09ORsmT17dnMFw4P374n0dAHXibQ0iIxkn7J97Dk1DZyyBs4qPDY2Nuw93cb2Yh07dixZGkZDQ4NCodBoNF1d3QEDBjx//rxjx46NOjUbKSmpJ0+e9OrVS1pamrPdxMTk0KFDInkrMRiMGTNmnDx5sgmKaLRoOFxt6tlBCFbqQx8lAAAWAXOiiW+VwPl6Jl/SkydPjo6OJhtLS8oAwNLGLCLiI9nCU9NQWVn54cMHAJCW/a9QCIvFolB+Lga2ad1WXFxCXk5+QL8hO7Yc2Lh2x9jRk3r3dGzX1pLd39Skjb6eAc+wp02bpq6uPpaPQQUGg/k3YTKZXLYx7du3nzx5cnPFg8E0Pd27d5eQkAAAXHUCIypsbGwCAgJmzJjR3IFg6gYuOVE7NKDJIbnG8ojEYDAYDAaDwWAwjc+LFy84cyKNjY0VFRXrOZasbC0dZGTqN7A6Hf5njkZHEiwCXuSBWzos06vfSM1ATk7OrVu3KvmIOZKTk5cvX/7gwYO6DnvixAlOaw2E0LFjx2i86tbLysouXbp08eLFhw8fXr9+PVcklZWVS5cuffv27fnz56WkpARPGhYWNnHiRJ6PZfDgwWxb/jFjxri6umZkZJCn1dXVXA+wtLSUPBAXF/fz8xswYEBQUBD7akVFxciRI0NDQzlFCZWVlZzpuVQq1cDAgGeQ+vr627ZtmzNnjpOTU0xMDNkoLS194sQJLqUFph5UVVU5OztzfmioqKi0qP0DIjGRrz0DSWUlkZKCfilpOGuUkJoGUs3A1jQQBMG1idtkZWU7d+4cEBDw9evXqKgoOp3etm3bpvcTVlFRefXqlZeX1+XLlwsKCiQkJKysrJYvX87T+qUeXLt2TV1dfeTIkSIZ7Q+Gl6fCb1BEkClEQXDKjOgSWJmHJH5UwdDu3Oqc4OBgUprwK6qf/08AhIWFkW+KmiUhwsLCKioqAEBDU60wr5xsbN26rX0Ph7nBCwDAzLQNZ389XQM9XQPy+PL5GwCwZ8cRJUVlnsYSADB+/Pjx48fX+1FjMJi/kgsXLrDVVyS7d++miOKjEoP5U5CQkOjateuLFy+woAGD+cfBf/wwGAwGg8FgMBjMXw6DweDK8u/WrVv9h7O0FLQlQ6VCz571HttBCVx+iRh2JhNRpfUeqam5fPlySkqKgA7R0dHVNdwOBPP9+/ctW7ZwtgwdOpSr0AMXFAplxYoVBQUFmzZtqmlWf/PmTScnpxIBhucAALBo0aKaagYKhbJgwYJbt26x96JoNBpXyj7nnjEAWFhYsI8VFBSeP39ub2/P2eHHjx9Dhw4tLCxktyQnJ3PaSGhoaPBUb7DR0dEJCQlZu3Ztp06dxowZExYWhtUMDaeysnLChAnBwcGcjWvXrq1VCtOkaGkBlSqoA5WKNDXZZyoqKlzXSbN9nreys9ibEi0tLUdHx549ezZjdeShQ4feunXr+fPn3t7eW7ZsEZWaAQBOnDixcuVKUY32B6OqKuBiOUFcLihwdnZ2dnb29PQsLy+v3ySRkZGDutt+dx0CzP+qrqioqBQUFJDHV65cMTMzs/4FnSoFAEwmk1HNAA4XEy7ILxIIITX1n++mBXOXrViypqj452d4+7a1eIooK6nwUzNgMBhMTcrKyjZv3szZ0rt374EDBzZXPBhMc0FWnYiLi+OnnsdgMP8CWNCAwWAwGAwGg8Fg/nJWrFjx/v17zpaGWDqj5cuRsTHfq23aoOnT6z04AKw1RDZyAABVLFgZ98eUnfj48aPgDgUFBd+/f6/TmPPmzePc7KdQKNu2bRPmRgkJia1bt75//759+/ZclwIDA0eNGsWvhDkAfPjwgWsnGwC6desWGBjo7u5O+p2yWb58ua6uLs9x9PT0uLKxZWRkfHx8unTpwtkYGRk5aNAgdp2OqKgozqumpqb84mQjKyu7a9eu9+/f37x5s3Xr1rX2xwgmLy+vb9++d+/e5Ww0MzNbuHBhc4XEE2RrC9ragnro6gJHyYZZs2bJ8nKXIWUNnz59cnZ2Dv2FyKP9x/n8+fPXr1/79+9f8xKTyQwJCfH09Hzz5s2/sEaPnJ2Bjz3SqdJS65ycmYGBHh4eHh4e06ZNs7KyOnPmTF2niImJGT58+Pv37yve+1Ve3GbqagsAcXuDfHNYTk5OZWVlNjY2nGY5JB9DYz99+K/cD+kMxOlZ8uPHD19fXwAwMjGQlpH61Zh91H2/96N75KmmhlZdo8VgMBgBuLm5ZWZmsk8RQnv27GnGeDCY5mL27NkjRozYvHmzuLh4c8eCwWCaDSxowGAwGAwGg8FgMH8zx48fd3Nz42zp2LEjz40lYZGWRvv3I16FAJCJCXJ3B4Ep9bVCQ+DeBtEpAABvC+CFCOqJNwW1ri7RaDQuNYAAWCzWihUruCo4ODs71xQoCKBt27bBwcGLFy/myoh99uzZ6tWr+d314sULrkGioqLevHnTuXPnmp1lZWVv3rxZM3GfQqFcuXJFUlKSq11KSurBgwd6er+VEnn79m3nzp1nzJgxZcqU/fv3c17i9HjANAEZGRndunULCAjgbKTT6RcvXmxx66dSUmBnx9cthkJBXbsCxztu0KBBPfmbx9ja2nLZjTQXYWFhkydPdnJycnR0nDx5ck110Z/I06dPhw8fTv3dUYMgiE2bNrVr165Xr16TJ0/u06dPu3btFi5cWCW4ksifjpUV9OlT01xkd3Hx+sLCmMpK5i+fGyaTGR0dvXr1aq5PxVpxdnZOTk4mjys9d/1sRRTJdZc+pHzr1asX2RDGgYGxBtnIrsAiLS3NNWxoaCiphGtt/p+i8dbdq5+/RBQVFVramAEAPwMhUhiBpUIYDKZO5OXl7d27l7Nl1KhRPL+OYjB/Paqqqnfv3uUyLMFgMP8aWNCAwWAwGAwGg8Fg/lq8vb2XLVvG2SImJnbq1KmGej5bWaHr11G/fqCvD3JyIC8PrVqhoUPR7dvQqlWDRgYAADMpmP4rz/NExp9h0jBw4MCaJR44UVNTUxVoNs7J3LlzDx06xNmirq6+e/fuukYlISHh5uZ248YNLi3FwYMHr1y5UrN/dHQ0lwmEo6NjmzZtavZk06VLl9u3b3M99tWrV/fo0YNnfzU1tfv378vIyHA2xsTEXLhw4cqVK1x5w1x2DphGJTs7297ePiYmhrORQqGcPn26Ze4fUHbuRJ068dA0IISsrNDvdXYA4MaNG46Ojlw6Gzqd3r179/v37zd7QW4mkzljxowBAwZ4enr6+vr6+fl5enoOGjRo6tSpDAaj9vtbMPn5+VyffgRBjB49eu/evdHR0RUVFQBQXV0dHx9/+vTpvn37/t2aBsrBgzByJKdPQxKDcbK0tOD3kj0k+fn5bm5upF+CMERGRn758oV9am3VCQBiXe8BAFJQk1z/82P/3LlzZGUTKpXSpq2pvIIcqUhgo6enR+oP2CYN3bp169evn1kbY3UNVQAg+38MjVVT0+hkaTN65ASyG6epg+AWrG/AYDCC2blzJ7tQDgDQaLSdO3c2XzgYDAaDwTQzWNCAwWAwGAwGg8Fg/k5SUlImT57MVVzgwIED/HIogcGA+HiIioJf/v+C0NZGZ89SXryg3L9P8fKi+Pkhd3cQXen3RbqIggAAXuTB9z9hb8vR0dHIyIjfVQqF4ujoKORQFy5cOHv2LFfjqVOnlOr79I4ZM+b27dtc6dHOzs5+fn6cLd+/fx88eHBxcTG7BSE0efLkWscfMGDAjRs3yIxehNDChQt37NghoH/Hjh3v3r0rjF+FnZ1drX0wIoHFYo0fPz4hIYGzkfRmmN6wIjKNiLg4un4dhg8HLa2fsgaEQFsbRo1C165BDYGRtLT0s2fPjh075ujo2L59+3bt2tnb2+/bt8/f37/eby4RMmPGjCtXruTk5HA25ubmXr16dcqUKc0VlUhQU1PLzs7mbNmxY8fDhw9rCheYTObr168XLFjQhNE1OVQq5dAhyuXLMHw4srNDXbpsk5PL5K9ZycjI2Lp1q5Bj+/j4cO7/kZTtnAwsJgC08VwFAJcuXWrXrl2XLl3ExemDhjl162FDahwzvqYBgLW1tZKS0tq1azlHYLGYQaFvZs2Z1qN3Z7KzlORPY56dWw7Mn7O0n+MgtkDB5nfIxoqKinbt2jk5OSkoKAj5WDAYzL9MamrqiRMnOFucnZ2FqUSGwWAwGMzfSoOsUDEYDAaDwWAwGAymxbJ27dqi36UJc+fOXbJkCY+uJSWsLVtQWBjx4wcwmSAvjwwN0dq10KFDLXPQ6WBiIrqQ/0NfArrKw5sCYBJwNwsW6DbGJCKgvLz89OnTFy5c+PTpE4tXfi2JjY2N4D1+NmVlZTXrQSxYsGD48OENiXPQoEF79uxZtWoVu6WysnLIkCHHjx+fMWMGQignJ6dfv35JSUmcd02fPt3KykqY8YcPH56cnBwcHGxsbNy6deta+zs5OXl5eQ0YMIBLcMOJtLR0K1EYfmCE4dSpUy9fvuRsUVBQuHPnTp8+fZorJKGQkKC4uUF+PuHrCxkZoKuLHB2B/44pQmjWrFmzZs1qwhCFwt/f38fHh6cTA5PJfPr0qZ+fn4ODQxNHlZeXt3nz5sjIyOLiYllZWQsLi23btqmoqNR1HBMTEx8fH/Ypi8W6efNmZWUlz84sFsvPz6+wsFBeXr7+obd8OnSgHDtGHiZ17w5xcQL6JiYmCjlqTTUDADAj/CsvbBGf+dOzJDAoICo2ctTYIapasmJiP9dFKyuqvn/N1tHSA4C5c+dy1qWKiv6cX5B3++41AKCL0VVU1IYMGmHZvhONJkZKFthSBi5TB5KwsDD28efPn8mqFtieAYPBCGbjxo2kfw+JtLQ0NtvHYDAYzD8OFjRgMBgMBoPBYDCYv5C0tLRbt25xtgwcOPD48eM8uubmEpMmwZcv/5V2KC0lvn4lnJ3RmjVo1KjGDpUf4zTQmwICAG5kEQt0G1Yjo3H49OnTqFGj4uPjBfSRk5Ozs7O7fv26MIYEAHDq1CmuVOadO3dyJcvWj5UrV4aHh1+9epXdUl5ePmvWrJMnT06YMOHMmTNctQZat2599OhR4cdXVVUdPHiw8P11dHSkpaWL+NuBiIuLM5lMao1i8xiRU1RUtGnTJs4WFRUVX1/fDrVKmupNVBQRHAxMJurYEXiWjagTiopozBgRRdY8HDt2LD8/n9/V/Pz848ePi17QUFEB/D+X7t+/v2rVKk7TjoCAgGfPnu3atWvs2LF1msfa2josLIz9do6KikpLSxPQPy0t7cmTJ+PGjavTLM1JRQVx6BAEBUF+PiAEqqowYACaOROEq2NSa4kNfuKPmlhZWVGp1JpCsUrP3Ujmp0AkKPQ1eUCqGYqLSj9HRsdGJ7J9Snbt2gUASck//+nv3L/ev+/Pz/aq6ipA0LGDdUpqkrbWT6UhW9NQXFxEp9Nv3bplYWFRVlYGAOLi4rq6utra2mpqapmZmQ0td4XBYP4NIiMjPT09OVuWL1+uoaHRXPFgMBgMBtMSwIIGDAaDwWAwGAwG8xfi7u7OuaWhqal57do1Go3HLyBi/nyCo+T2f3z/Tuzbh6ytQV+/8eIUwDBVWBUHFSz4WAzhxdBRtlmi4EtCQoK9vX1ubq6APnQ6XV1dPSUlpabPgaSkpKKiooKCAovF6tixo729fV5eHp1O37ZtG2e3iRMnrlu3TlQxnz17NjU19e3bt5yNYWFhnBm0JKqqql5eXrKyjfike3l5CVAzAACDwYiPjxfG7wHTQE6ePMn5SqZQKDdu3GgsNUNICLFjB5GQAMXFAEBISyMDA1i6FA0Y0MCByb1SgiBq7SkSRDvdt2/fBHfIysoSyUQAAK9fEydOQGYmUVmJJCTA0BCtXAlt23J2CQ4OXrx4cUZGBtetiYmJy5cv19TU7NGjh/ATqqqqamtrv3//nix4lJmZKfi9z2KxuNxiWjSpqcTcuUR0NLBNepKT4eNHePYMnT8P0tK1DlCrF4XwZhWDBw9u1aoVD5kdwao+swY6dmI3IITIl6+snHTXHjYuLit6drefMGECu8P5y6fJA1UVNQlxCfM27aKiPwHA168Zy1fNK68oV1JSCXgd0LNHTwCwsbHZs2/HrbtXxenii+avSExMzM3N1dDQUFZWZg/Idm7A9gwYDEYwa9as4bQ9U1VV5fQYw2AwGAzm3wQLGjAYDAaDwWAwGMzfRk5ODlfd2UWLFsnJyfHo+vo1ERHBd6CvX4ndu9GpU6IOUCjkaTBCDa59BwDwyCSOt25BmZ1VVVVjx44VrGYguwn2byB59OjRzp07a7ZTKBSReDOwkZSU9PHx6devX0hIiIBusrKyDx8+NGmcYiJshHn2BO96YkQCi8U6efIkZ8vUqVMbqdIE8fw5sX49cG7el5YSX77AmjWQnY2mTWv4FE0mayAIAiEkqulqHUFARZu6TbRtG3HrFvwqTEAAQFISERmJ5s1Dc+awu61cubKmmoHk69evrq6u7969q9O8Dg4O/v7+pKBBU1NTVla2uLiYX2cKhWJoaFin8etHWFiYh4fHjx8/pKWlx4wZM3DgQIpwngr/UVVFzJ3LQxRYVUW8ewcLFqCLF2sdo1evXi9fvuRXf4dKpdrb2wsZjrS09MSJE/ft21deXs7ZjhDqP8QhKyMfAMxMWsfGx3C+5AiCiEuMmjHNmfOW7OyfGprIz+Hvw0PsOndnXyqvKAeAvLyc79+/hoaGkkqFNa4bAMDSxuz5i8cL5izjzKXmLELx7t27l/7Pv0R/crDv18bMQsjHhcFg/h1evnz5+PFjzpYNGzbw/hWDwWAwGMy/RB1/qGAwGAwGg8FgMBhMi+fgwYMlJSXsU0lJyTkcO1WcsO7cgbIyQWNx+I03PbO0f4oYbmdBfnUzBsLNvn37wsPDOVsQQmy/blHh6OjY9ve06YajoKDw4sWLGTNm8OsgLy//5MkTriLojUH79u0F7x0qKirqN5M7yD+Fv79/amoq+5RGo3GVnxAZJSWwYwfwtCLIyyPc3YHPDnrLp+FG+pyJ7MJ0KCgo8PT03Lp167lz57iK1AiAOH+euH6drWb4jx8/CHd3ePGCPEtNTY2LixMwTlxcnOAONdHQ0Hj16hV53LZtW11dXQGddXR0+vfvX6fx60p+fn7//v2dnJxOnTp1586dS5cujR49ukuXLl94+hXxhzh+nPi9WM9vV0NDISCg1kFWrVol4KO+Xbt2Li4uPC9VVVU9fup99cbFlNT/DC22bNkybtw4Ln+dnn3sNDXVLG3MAODG1QdkY8cOVssXrxkxbCwA5Ob+IOUmpH0Ci8UiiJ8aGgaDAQD6eoZ9HQbKycppaemQH91t2rQtLSnxenhn7MRhs+dNJTt/DI09f8bT5nfIS8HBQbv2bHNdv+TqjYsRkR9u3Lpc6zODwWD+NQiCmDJlCmeLkZHRvHnzmiseDAaDwWBaDtihAYPBYDAYDAaDwfxV5OTkHD9+nLNl7ty5KioqPDujwkLBecFEWRlisYQsBC5ybOSggyxEFEM5C25mwVydZomCm9jYWC5DBSMjI29v7zZt2oSGhm7atOnJkycimUhaCK/y+g177ty5iRMnrl+/nsuqwdra+tKlS23atGmMebkYNmyYoaFhYmIivw4GBgbq6upNEMk/zsXfM8j79+8vKDm+rAwyMkBGBjQ1oY67+IS7OyGgjsC3b6wDByhHjtRpTN4TNVXVCdKkgTxGCDVk3ilTprx8+bK0tJTnVSkpqYkTJ5LHVVVVCxcufP78eXp6OmnboK2t3a1bNw8PDxkZGUFzMBhw5Qrw80XIyyMOH0Z9+gDAhw8fBIsk8vLygoODTU1Na39gvygtLZWUlCSPKRTKyJEjExISqqqqavZECPXu3VtBQUH4wetKaWlp3759uUrtVFZWhoaGDh069PHjx3V4aG/fAh9nBQCA4mLW9euUnj0FjyEuLu7p6Tl69OiYGtqINm3aXL16lU6n17yroqLi4NGdKanJAPAm8NXqFZv09X6+c8+fP9+/f/8TJ06kp6crKytbW1ubmBpw3vsxNNbSxiw5NckoI5WCENnC2aGqqio8JBYALG3M+vcdoqaq3rVLdwqFOmbURACorKqsqqysqqpav2UF21jCoX9XLU3dy+dv1Aw1NDS0pLRkz4FtySn/feCbGONyQhgMhpu1a9dmZmZytuzYsYPnZyAGg8FgMP8aWNCAwWAwGAwGg8Fg/ip27drFZc/g6urKt7e4uODREJ3eXGoGkhlaaFksAQD3fxBzdVpE1Yn169dXVFSwT2k02q1bt0gRgI2NzePHj4OCgo4dO+bj49PAigmOjo4NjVXg4I6OjqGhoQ8fPvz27ZuCggLZ0vBccyGRlZUdOXKkm5tbZWVlzasqKiobNmxomkj+cXx8fDhPBw4cyLvfx4/Enj1EaioUFgKdjlRVoUcPtGYNCL/NEBkp+DoSIHcQNezXeZOpHwQzduxYDw+PZ8+e8bxqZ2c3adIkAGAwGAMGDPD39+csT5CZmXnz5s3k5OQXL14I0jSEhBBpaQJiINLTUUYG6OgIU3aBSqXW2odNUVHR5cuXPT092S1bt279+PHj06dPq6t/895BCHXr1u306dPCD14Pli5dyqVmYJOUlOTs7BwghK3CT2raXfwOyssTZhgLC4uAgIClS5eGh4fn5eUBgJKSkpWV1dGjR/m5d3heP0+qGQCgurr6xu0rri4b2VfHjRs3btw4FovVuXNnMhAAMDYyhV/aBfK/r54HcY5J2jMAgISEBHlgoG84oO9gSUkpzm7idPGK8vJN2105X4e5ubm5ubkrXJeMH/NbdnVBYf61m5di46MzM9N/PicIdbPrNXbUJGGeGQwG8+9QVVV15swZzhZdXd1x48Y1VzwYDAaDwbQosKABg8FgMBgMBoPB/D1ER0e7u7tztsyZM0dTU5PvDb16wZMnghJMtbVFF119GKIKLnHAIiCkEEqYIFOHTbRGISMj48GDB5wtK1as6NixI2dLly5dunTpwmQy09LS8vLypKSkxGsIR4qLi7Ozs319fV+9elVcXEyj0YyNjQsLC9+9e0fWPh87dqyzszM0Mpx+4E3P3r17U1NTfXx8yn6ve6Kqqrps2TK+O+sYkcKpzgEAf3//+fPnc/Uhrl0jDh6ErKz/WnJzIS4OPnxAnp4gpJXI7xPVp4OI4FTtNNBZgdOkoYHcvn17+PDhgYGBnP8iEhISXbp0uXPnDnm6atUqLjUDm9DQ0NmzZ1+7do1vqJ8+1fIM5+cTyclIR8fKykpdXT2L45+bCxUVlV/b5EIxZ86cgQMHduvWjd1CoVAePHiwZs2aBw8eJCcnV1dXUygUAwOD3r17u7u7s3fTG4Pq6uo3b94I6PD58+eoqChzc3OhhqPVtq5Ya4dfqKqqXr16lcFgfP/+HQA0NDRo/O9NTUsOCnkLAG0tOmhpaj/zfRSfEBsTF9Xa9LewKRSK69rl+3Yf/hgaa9ut3Yqla1dvWGZpY9a1c/cTxz04e65e5zJq+HjyuKy8rFfPXgDQw8Ha3KwtT4HLm8BXbIMNPR2D9MxUgiAQAqNWJuw+paUlbwL9X799mZX9nWyRlpbp0bV3V7uemhpaQj4tzQ75Bq/5KcGvHYPB1JvTp0/n/S4Cc3V1bTKhLQaDwWAwLRwsaMBgMBgMBoPBYDB/CdXV1dOmTeM08ZaRkVm9erWAW9Do0XD+PBEdzfuyvDyaO1e0QdYVFTFoJwMRxcAg4GUeDFFt3nDg7NmzZEFxEl1d3c2bN/PsSaVSDQ0NBbn3Azg5OXG1lJeXx8XFycvLGxgYNDjYlg5C6MaNG6dOnbp48WJGRkZlZaW0tLShoeHmzZt79erV3NH9K3Tp0sXPz499euPGjX79+s2YMeO/HrGxxOHDUHN7m8Ui3r+HJUuQhwf3JZ5ISdXS4XdhRL33MOp6Iz9NQ502LIXpJnhAWVlZX1/fs2fP3rp1ixQTqKmpjRo1au7cueSNDAbjyZMnPNUMJG/fvs3NzeWX0A+ysrXER6MhaWkA0NHRMTMzEyBoMDU1NTIyqmW0Xxw/fjw6OjooKIirnUKh7Nu3b/v27W/fvk1MTNTW1u7Vq1cj1dnhJCYm5uvXrwI65OfnP3z4UFhBg7o6REUJ6qCvX5fogEaj6ejUXl0pODQQACgU6pQJM8XoYv4BfpVVlbfuXF2/ehun/uBN4Kvnfo/J45C3nygUamVFBQBISEqRZgzZ2d9LSku0tXTExf8TkZBqBgAoLip+9Mw7MOTNmhWbFBSUnvk+DP8YZmHRoZ/jICMjUwqFCkAYtzKZOnl2SUlxfkGeqXFrOTl58t7EpPgjx/dy6aUmjptma21XpydEGDjf8sIrDOr0BseyBgymsSkuLt6xYwdni7m5+aJFi5orHgwGg8FgWhpY0IDBYDAYDAaDwWD+EjZs2MD2iyZxdXUVZM8AAGJiaOdOYtEiqLnBIyWFhg+H2op/NwF9lSGiGADgTCYxRLU587TKysq4vNDnzJnDLgwvEiQlJTt06CDCAVs+8+bNmzdvXnFxcV5enrq6eqMmZ2Nqcvny5VatWnHuO86fP9/c3Jydgk/s2QPfvvG7nQgJQTEx0Lp17TN17QoBAcBi8e3Qps1vI9dxj7C5qkjUaUO01j6zZ8+ePXs2z6uRkZFpAmtGZGRkPHv2bMKECbwH79GDUFaG3Fy+92tqsv8djxw5Mnz4cJ7T6ejoHD58WEAYnERERGzbtu3169f8PifFxcX79OnTp08fIQdsOKWlpTzL3HBSUFshif+YPBlCQ4GjzNNvaGigefPqEJzQJCTGAYChQSslJWUA6Os0yPvh3bT0lIdPHgwZOILsExTy9pKnB0EQljZmZIGJzp07W9qYAYCuzk+ZhZqahtrvI7M9e8ieAFBQkH/89JHiosLCogIASE5Nik+IWbls/fHDZ6hUGqmfUFfT4Irw9ZuX7E8VMTG6lqa2XefuNlZdRPgk8HxPCe+5QtqrCK9I4NcHqxkwGJGwb9++7Oxs9imFQrl69WozxoPBYDAYTEujOWvBYjAYDAaDwWAwGIyoOHny5IEDBzhbWrduvXLlytrvtLGh/O9/qGNHYBdfp1JRq1ZoyRL0e6ZUczFZA9EQAIB/PvjkNGckx44dI83AScTExGbNmtWM8fxNyMrK6uvrYzVD06Opqcm1P11ZWTl27Nife7oEAUlJgu4vKCCE23JAs2YhU1O+Vw0M0KpVwozTxCARwTlg/SL5/v07V3EWLgiCSE9P53tZVxeZmQm4HbVvz3bR6Nix45kzZ8xq9Dc1NT158qStra0wAX/79m3EiBGnTp2qOU4zYmhoyNfEAgAAaDRap06dhBwN9e2LevUCKq9iSFJSaPx40NWtR5C1kv0jCwB0tPXI04H9hmhpagOA98O7rwJ8GQyG5/Xz5y+dJgiCLkYHDnXCx9DYj6GxOto8ouKsQHTi1LF+ToPE6T+LJWVkpJJqBpKc3BwAEBOj86xGQVJZ/dMsSkNd69DeExvWbHew79cQ63gB7ykS4hf1G7zegWEwmIbz7ds3rq8ikyZN+tcEvhgMhhN0JAYdiWnuKOrGnxgz5s8COzRgMBgMBoPBYDCYP57Q0NCFCxdyruOLiYldunRJWPOADh3QgwcoMpJ4/hwqKqB9e+TkBCI1HmgIBpIwQwvOZAIArI4nHBSRJK/No8amqKho3759nC1jxoypxQADg/kTmDdvXkhIyPnz59ktaWlprq6u//vf/6C4mBC4iQ4APKpR8IRORwcPwsKFREoK9yUtLdi0CRQV6xJ14yJyv4eG75jq6+vLyckVFRXx60ClUgVLB9C+fTB5Mo/nHwC1bo127+Zs6du3b2ho6M6dO8PCwsrLyyUlJS0tLTdu3CgvLy84TgaDkZCQ4Ovru2fPnmXLlo0cOVJw/yZGXV29VatW3/ibjrRq1WrgwIHCD4iOHyfWrAE/P8jhENzp6KBx49CyZQ2IlC8EQZSVlQKA/K/6DjSa2JxZi/ce3FZeXuZ5/cK1m5dYLBYASEhI9OzW55nfI/ilaSCtGsaMHsdvcLbPE51Oz8rOqq6qjIr59OtNQMjIyKupqvV3GlxrkP0cB5WVlWioaw3sP6xOSjUh3ykieWOSJg3sebHXAgbTXGzZsqW0tJR9KiEhsX379maMB4PBtBBIfQCxTAgruBbDnxgz5k8BCxowGAwGg8FgMBjMH09ISAjXQryhoWHdSiEgBB06oJaaC7WhFbr/g/hRBRkVcCoDltetKLlouHTpUl5eHvuURqNt3ry5GeLAYBqBkydPRkdHBwUFsVs8PDwWLVrU3twcxMQE30tISgq7V9++PfL0hA0biNhYyM4GggAVFWRoiLZsAQuL+kff4hGJPMLc3NzAwCAyMpJfBwMDA0dHR0FD6Oujc+dg+XIiOhqqfibQg6Qk6tABubtDDaWCrKzsnj17+A2Wmprq6+v77ds3MTExJpOZl5eXlJQUHR2dmpqqra1tZ2d3584dduGSFsXmzZunTJmSxUuIIykpOWnSpLr99aTRKAcOQFwcce4ckZ2NEIJWrdCcOaCqKrKIf6e8opx8IUlKSrEbtbV0li9efeJ/RwoK8kk1A50uvmr5BlVV9ZTUpLiEn/mCljZmo0aM37hua81hOUtWVVVVnT57rLq6mt2CEOrXd8jAfkMlJQQ9OUwmMyTsnaqKqrGR2fLFa+r60AQXgGgMHwVOTUMDEb56BQaD4SQmJubcuXOcLQsXLtTXb47v+hgMBgMQH18wb95bd/durVsrABYoYFoSWNCAwWAwGAwGg8Fg/nisra25kgvj4uLatWvXpUuX3r17d+zY0cLCQktLi8lkfvv2LTIy8tWrVw8ePMjPz1dQUHBxcVm2bJmkpCSTyWQwGOLi4s34QPihQIONrdCSGAIATmQQ83SRZJPXD/Ty8uI8nT59uil//3wM5s9CXFz8xo0b7du3LywsJFtYLNa2bdtu376NNDQIAYUMxMRQv351mElPD126hAoLIS4OWCwwMgIVlVpvqrMgoKQEpKSAlx++MEOJdt9UVGYPCKGpU6du2rSJZ+EJGo02ePBgaWnpWkYxMUFeXvD0KfH4MVRUgKwsZdQo6Nq1TpGUlJQsWLDgyZMnAwcO1NPTKykpoVAoGhoadnZ2rVu3NjExodPpdRqwiXFyclqzZs3evXs5SwgBgJyc3JgxYzZt2lSfQU1N0Z49XK+bs+dPJCTGznVeamjQqv7h1qCivJw8kPhdW2BoYLR1497gkLcFBfly8vLduvSk0cQAYJXLhty8nNTU5LiEGG0tnR7d7Gu1WCgszOdUMwCAlJT0qGF8fR1IGAzG8VOHvkRFUqnUFUvXmRjXudTIn6sGwE4PGEy9WbNmDYPBYJ8qKiquW7euGePBYDAtiqZXEpiZ3SIIwsLidnW1M4UCxLLWZC0J4SPB6gdMI4EFDRgMBoPBYDAYDOaPp3Pnzps3b96yZQtXe1BQEGfKdU1ycnLWrVu3b98+a2vr4ODg8vLy0aNHz5o1q0+fPgJqYzcLkzRgfwqkV0B2FVz9BrO0mzqA9+/fc54uWrSoqSPAYBoTPT29bdu2LV26lN3y4MGDjIwM7fHj4fNn+LWHygUyM0N9+9Z5Mnl5sLGpR5DCSA2ElCM08b6jSOZasWJFRETE3bt3Oa25AYBOpzs6Oh48eFCoUSgUNGAAGjCg3mEsXrwYIZScnFy7fqKlsmzZsh49emzYsCExMbGsrIxOp+vp6S1cuHDMmDGimqK4uCg4NBAArt24uG41D0eEelNa9vNfX0pKiuuSlKSUfS8nACgtLbly7fz78BCEKJPGT+9m11NZSaVTR2HfdCoqag72/cIj3ufn5ZAv3M42taheWCzmxSv/+xIVCQBMJjMuIaYeggYRIrxfAlcffh8gdW3HYDDCEB8f/+DBA86WNWvWKCkpNVc8GAzmT6dOygMBsFisigqGlNR/O8iCrRrIqwI6YDANp2Wt0GEwGAwGg8FgMBhM/di8ebObmxuVSq3HvQUFBb6+vsXFxQwG4/r1605OThYWFs+ePRN5kA2BhmCR7s9tg6NpBKNpEyArKys5602IiYm1a9euSSPAYBqfefPm6ejosE8ZDMbNmzfR2LHI0RF45txra6M9e6BeHzv1g+AP684dpq0tU0eH/B/Zn2lqypo/n2Ay2d04hxJmFlHFjBASycbnpUuXduzYYWlpqaSkhBCSl5e3sLBwdXX19vau3+d/XSEI4s6dO4cPH/5z1QwkVlZWjx8/jouL+/z5c3x8/KtXr0SoZgCAnNwf5MG3rEwut4MG8vVbBnmgosy3qsUlT4/g0EAGg1FdXeV5/XxxcVGdpkAIjR8zZe+OIxPHT2/fruOo4ePGjZ4koP/dBzcWLXcOCgkk7+3apad9T4HVTxqZhrzXuD5Y6tqO7RkwmDrx9etXzlNdXd3Fixc3VzAYDOZPh1QVsLUF9ePgQVsJCVqvXlpsNUNjaxRIB4hGnQLzd4AFDRgMBoPBYDAYDOYvYfHixb6+vgYGBg0fKiYmpn///hs3bmxRS/PTNEFFDAAgtQIe/GjSqSsrKzlPJSQkWpqDBQbTcOh0+uzZszlbnj59CgDI3R1Nnw66uv9dkJJClpYUDw/o0OG3IaKjCW9v4vVrKClp7GjRLwAAYmKIPXvg930RAKDGxRFPnhDbtzd2MILhtKNv+GjLli0LDw9/9+7dy5cvAwMDIyMjt2/f3mSfSGVlZSwW629Kn1VQUGgMLUg146eIoaKi4tSZozFxUSwWs66DlJeX1fwr/C7oNQBISkhqaerwuglKS0vCI8IAQJwuDgD/Z++u46LY2geAP7PF0o2AKAgG0iqiGCh2d+u1Lsa1+7Wu1+7u7i7sAgVRQgEBQUBFpLubrXn/GO/edVmWBZZQnu/n/fx+M2fOnHNmZLnsnGeew+Vy4xPiKts1pbtTr/l/Le3XZzCNJu0Weft6UUEbBEGMGjFh2uSZSkp1Fu8i+ikr+4krL7RIXiFHCKFK6dixo+g3l127dikqKpZfHSGEyiUaE1Cd+IDFi22Li6d7elawPpfErqsQ+iA8F2MaUIVwyQmEEEIIIYTQ76N79+4RERFnz549ffp0UFBQdZoiSXLz5s3nz59PS0vT09Pr1KnTpEmTBgwYQJLkw4cPAwMDeTxe06ZNLSws2rVrp6qqKq9LkEKRDjOMYNt3AIC9seQIvdqbfGCz2aK7xeWk30foVzds2LB//vlHuBsQEAAAQBDE338T8+eTjx5BaCioqhL9+kG7diDyESRv3ICzZ8m4OCgoIAmCaNyYsLUldu4ENbUaGiqV9oAanWDiREhOlliN/v07/9kzYsEC0NSUseUandeU11IXLVu2bNmyZfXbqSyBQIDhXLJgK/z3X42PYcEfw4L19Q1XLFmrqlLxJyIlNfnZi4fBHwMLCwsJAtrYth86eJShQWMACAh89ykiFAA6OToxGJKfahIEQRA0kuSXcn6E4unrG8jhkspx4/aVvLxcapskSeMmJrKfW+XPmuwnSvzEyb4gBUKoRikoKHh6em7dujUlJWXixIljxoyp6xEhhOSp+pP0VW5BXmtPUMhF5rKMpJrXK98xo98PBjRUhOTxed8FvGgBP4XkZ5JkPklyAUgAJkFTpdG0aAx9GqMZnWEKhKT8kwghhBBCCKHaxWaz58yZM2fOnC9fvvj6+oaEhISEhHz79i0vLw8AtLW1TUxM2rRp07lzZwUFhevXr9+9ezc/P7+81hISEqj/e/PmzZs3b5qZmampqYmFStDp9K5du545c8bU1LSmr25mY+JAHFnEh7ACcMuEPto13eEPLBZLSUmpqKiI2uXxePn5+bUTxoFQbbKyslJUVBSG7GRlZaU6OekyGISGBnTpQsyfD5MmlT2L3LKFvHoV8n6ktSdIEhISyIQE+PaNuH4dtGv8g0q7coUvslgGPeFHTv4fhYmJ5L17xLRpMrYm+zSn6KxqA5kcJQhCIBDU9Sh+AZqaP5JYGDdtFp8QKxAIUlKS3vv79nTuK/1Er7evrt28yOPxqF2ShA/B/kEhAZatrdmKih+CAgBAWVmlf98h5bWgpKQ8sN+Qh09cqd3mZq20NGvqM3jk+L7gj4HCXQODxs3NKhFnI8unRkrsQhU+dMJAKJBfdBFCqDqMjY1PnDhR16NACNUIYRxAZefpq5PzoK78QkNFvygMaCgXnxvF54TyeV8EvCQBP4UUZJIC8aecBE2FoGnS6Po0emM6szmdZUVntq6T0SKEEEIIIYTEyPL+br9+/U6fPu3v7//PP/+Eh4c7OzvHxcV5eXmVV//bt29lC/l8vqen54gRI4KDg6s55gppMWFKI8GxJBoArH+f3ksnltauLdTK68La2trCgAYAyMrKwoAG9Puh0WhmZmZhYWHCki+fP+uyWCQABAaCuztx+jQYGv50jocHef26MJpBFBkZCXPnEtev19BoRecmy/ovxIEkITy8hsbQ0CgrK5eUlPD5/Cov0yAQCA4fPuzq6pqRkUGSpLa29uDBgxcvXlwT6z7UIVUVNSUl5aKiQhNj0369B504cwgAFBQUpJ/18Inrg0d3AIBGo9nZtFNSUk5OTvwe+00gEISFf6TqsFisGdPnqqupS2ln8MARamrqQSEBykoqY0ZOlNM1iSstLQkJ/SDcVVBgT54wXb7/juV9wKnPftUiEsrGNMgxYYOwZQyVQAghhOA3muYv70JwqQhUazCgQQI+9yuP84Ff6s/jfCQFuVJqkoICUlAg4MUD+BOEMp1lw1Box1BoR2da1NpoEUIIIYQQQtXBYDAcHR1fvHhB7ZIkuXr16u3bt1e2nZCQEC6Xy2Qy5T3An5C3by+5eP3yX+fy2Sqf2DpXj+6dmLqOWLUKunat0X4BQEdHJz4+XriblJRkbGxc050iVPtatWolGtDwlcvtzGIBAAgEZGgouLgQ9++DyCedPHYMcnLKa438+JEICQFb2xoc8c+o9AzCaAZqV6CsXGsD+L0RBKGiolJQUKCuLm1CvTy5ublDhgzx8/PjcDjCQl9f37t37z58+FC75pN5VEpSUtLbt29zcnLs7e3btGlT2fUR9HQbxcRGp6Wl5ObmAACbzW7XxkFK/Tuu15+5PQIANTX1OTMXmZm2oMrT0lLcXj37FP6Rw+W0bG4+ZOAIfX1DKe0AAEEQ3Z16dXfqVakBV5aCAnvc6D9Cw0KyszOVVFTmz16iqKgkx/bFMqBIvP9yzLIg/d+3vKNSyjGmASGEEPotlV0b4reJ20D1GQY0/IQUZPNKP3CLn3FL3gJULoUgSRbySn15pb4MhQ4spf4MVnuCrlND40QIIYQQQgjVEIIgtmzZkpSUdPHixUqdSKfTazya4dgx8uhRnZycuU9Pbh++BAC2DF4wfHk3xUWLiI0biYEDa7R3Y2Nj0bU2IiMjHR0da7RHhOpEy59Tj3z5N/U9hQwPh8OHicWLf+xzueS/6ztIlp9P3rpF1HBAg6BPHzI8HMqJZgAA2oYN5Pr1NTqGhkNNTS03N7dqAQ2jRo0qmwSIy+X6+voOHz789evXlQ0aqCExMTEzZswICwtLSUkBABUVlebNmy9btmzixEpkO2jUyCAmNjo1PQVIAABbm3ZS5vsfPr5LRTNoaWkvXbBKT09feEhPT3/iuKlVvZSa1aN7nx7d+9REyxWu5yIMcahCfgWJWRkktlDeMOSY1AEhhBBC9UrZeAUpNeHflTWqENNQtbNQg1UbiUl/FQJ+cmnBteLc3dwSr8pGM4jilb4rzt1TUnBRwIuV4/AQQgghhBBCtYNGo124cOHt27e7d+++fPlycnLy06dPBwwYIPpYX01NbeXKlaIlfD4/MDBQUnsVIUn4ecZUsm/fyDNnqBfB5z091Sg3HQCSNPWP9JsBaWmwY4fEjPdyZGHxUyI6X1/fGu0OobrS8ucAhc9iH08+H96+/W83OxtKSipoMTtbXmOjECKoEtqLF/SEBGH4ArVN//lC6slM+W9AXV09N1daOs/y3LhxQ8pvTn9//zNnzlRjXHLz6dOn3r17u7u7U9EMAFBQUBAcHLxgwYJNmzbJ3o6Oti4A5ORkU6swCATlPmpzf/XsweO7AKClpb1iyd/a2rrJycmFhYXVuoxfWYXRDGUP1fQHHGMXEEIIoVpWV5P9VIBCeWtJiEUhCLcru/YEVR9XrECywwwNPwh430vyTnBLvYHkVFy7IqQgn1N0R8CLY6vNojPNAfCpQQOSmprasWPHXr16zZ07187OTsazjh8//tdffwHA9+/fTUxMam54CCGEEEJIRp07d+7cuTO13a9fv379+gUHB1+6dCk+Pt7MzGzWrFkmJiY+Pj6i79q6urq2a9dO1g74fPLkSXj+nMzIAD6f0NCANm2IVavg57fDhQT79kFqKrWtXFK4+s7uhdN3AMDuoQs6fvXvEuELR44Qq1ZV+Xor1LFjR9HdFy9elJcBG6FfWsuff6q/lI03Eg1Q0NAANruCFjU05DGu/0iYWeRyCWpdDJH0DD8YGtKOHYO2beXTd2IieeECmZBAAECXLvJp81ejqqpaUFBQhROvXLkiZZK+pKTk9u3bLi4u1RiaHPD5/ClTpkRFRZU9lJWVdfjw4f79+9vb28vSlIa6BgAIBAJd3UbpGWlfvoTnF+SpqqiJVfN99/bmnSsAoKamPnTgmKlTpn3+/DkvL4/FYhkYGIwYMWL58uU0WgN6I0v4H1ZZYgioOqKpGip1IkjNtSClQeoPAFxXAiGEEJKRMJlBzTUu9/alZ1AQdlp2Q469ICSEAQ0AAHxuVEneQV5pAABfbo2SPF7pu5LcIrbaPDrLRm7NytXatWu3bNlCp9N5kl4Ie/Xq1cGDB21sbDZu3Chjg/369Xv+/DkAcLlcBkNuP103btzYvn37xYsXra2t5dVmNUm5dY8fP46JiTl9+vSECRNkb7CGHgRfunRp8uTJALBixYodO3bURBcIIYQQQg2HnZ2dWMTqhAkTRAMaPn36JGtbhYXk1KlkQIAwNwOZkABhYfDuHXHkCJhL+D5PxMaKThpM9Lp53nliUDObUiZryMrr93eMcwoLq9TlVFa3bt2YTCaXy6V2Y2NjAwMDZZzWQugX0urn+INvPB4fgC5aRBfZY7EIQ0MyPr7c5lRUiJEj5TtCCSSud8NgEC1bEps3yyeagc8n16wh3dwgLQ0ASAB4/FgOzf6CiouLFRQUqnBiZmZmNSvUghs3bnz8+LG8o2lpaevXr3/06JEsTSko/Ij1sbKwCY8Izc3L3bzt71HDx7Vr20EYoPD6zaurNy6QJKmkpNzS1Grc2PHxIp+mxMTE7NyMd/4+Vy5dV1RUrMZl/TIqFZQgJBZfWDvrQWBMA0IIIVRZlZryr0J8gLyCA6gkDVIalBifUamuazTCA/2WMKAB+Lzo0vxTvNL31PdxuRLwOCEl+afZarPpTIuKq0v15cuXSZMmbd68uU+fGlmcT0xBQcHEiRNTUlKePn06ceLEVq1a1UKnElGhAwDQv3//d+/eNW7cuLIt1PKte/z4MQBoamp27dq1FroDADc3txUrVgwbNmzSpElmZmaih4TfKuUYX4IQQgghhISYP08iyv4KKTlnDunnJ6H8yxeYN4+4fx+UlcWP/ZzWni7gnzi+sMuW5xwGiySIbSOXOb3YWYmhV56amlr37t3d3NyEJbdv38aABvT70WreXIdGy/g3PX4pScbweGaiX6n09H46YcYMCA+H/HyJrRHW1nLLjiAbYvJkMiODYDKhd29i4EBgMOQyu0nOnUs+ewZ8kfdAyl9B4DdWUFAQHR3dokWLKpxLp9OlV6gP39zv378vDFwT0tLWdO7VWVlF6b3vh9jYH+ur5uXlJqckJSUnKCgotG/XkclkiZ0lnGK3sbJLSk546/M6Kzvz5NkjmnevWVrYKCoqfo2KjIn9DgAKLIXB/UdOn+YiGs1g1NSwc9f2qmoqADB3wcyzpy7V0CXXEzIuM1He0bI5k2RvUPp4yjtXWAFjGhBCCCHZ1cQUfg1laBA2LrFZ6X1h3gUkdw0oY5tEAn4yp/Aut+RNDUQz/MArfc8pvCPgxVWnkYyMDCcnJ39//379+q1atYr/7xOEUaNGETLwk/SoVDoVFZXt27cDAIfDWbBgQXUGX02rV6/u1KkTACQmJg4ZMqSoqKhSp9fyrcvPz3/27BkADBo0qFJPIqqToeH27dvBwcHr16//8OGD2CHhEpVMie/ryE9+fv6pU6d69eplbGzMZrMNDAw6d+68d+/e+vB+CUIIIYRQzTl37pzorqxxwL6+pL9/eQfJL1/IPXskHFBREStokfzt6Mml1Pa75u3CjWo8CnnEiBGiuxcuXCguLq7pThGqZcTs2a2UlERLXIuLM4WT92w2/PxBIPr2JUaPlhCEBEC0bEkcOlRjI5WM2LKFduIEcfgwMXSoMJoBqvetk7x7l/Tw+CmaoUHKz893cXEZMWKEajlrA0lnYGAgvYK+vn6VxiVPZRfFYLKYfQd019RSZ7GYXbp1aO9otervxXMXTV+6cu7u/Vuu3rhw7uLJPQe2CQTiPx45OVnUhqqa+pRJM6ZMclFVVQOA7Jystz6ebi+fUtEMWpraixesPLD/kGg0g7lFi74DulPRDACQlZURExNTM1dcL4hFD0j8tJL/knh6eXFL5Z0i1q+U8vKemEkcAEIIIYRqSNUWdKiy8hIzUMkbZAlWIPZH1vKY0e+tYQc0kDxeiQ+32E2eK01I6oZb8ppb8hpITpWb0NHR2bFjB4vFIkly+/btPXv2TP139dxKMTc3Jwhi2bJlslSePHmyg4MDALx48eLJkydV6E4ulJSU7t+/36xZMxUVlU6dOuXl5VXq9Fq+dTdv3qRCLoYOHVqp9qsczM7n8+/duwcAysrKAwcOLK/ZGn3P4/Xr15aWljNnznz58mVcXFxpaWlKSoqPj8/SpUstLCyoVUgQQgghhH4/z549e/v2rWhJ2b/HJBJcvVrey9wAACQJgYESyi0ty5aN9Ls/MPA5AAgI2tZeM2TpvTpGjBjBYv33Dm5KSsru3btrulOEalvTprZWVqIF/8vN1UtKapGSMiU7+5SubkTr1mLf4IgNG4j//Y9o1QrYbKAOGRgQffoQt25Bo0byHV2Fk4vSJx2r2OuNG1DJtwt+J7m5uXfu3Jk2bZqJiYmKisqRI0eq1s6yZct0dHTKO6qpqVm375NQVMoEz/Ub6KysogQAnFIOANAZ9IzMdA7np2dc36K/vvH2FDsx9NNHANDR1lVSVAKALp26b9u0b/JEF0sLG1UVNQaDYdS46eCBI9av3WZibPr582fhibZtLCLDv545flVYkpCQdPLkSTleZv0hGosg+otFlpdwJH78RduR8VmT+C+0n39RkOWQci0IIYQQkp0sE//CBSBqZUQVkCVhg3C3nowZ/QbqPpddHeJzwznFz0lBTk13RAryucUv6MxWDAWHKjcyZcoUMzOz4cOHZ2RkvH79ul27dnfu3KEOGRsbr127tuwpnz9/rs7jRYIgNm7c2K9fPwBYvXr1gAEDqtxUWcHBwW3atKnsWYcPHz58+LAsNSMiIsz/XXi4Nm/dhQsXqI1Ro0aVV0dbWzsjI6MKjUvk4eGRlpYGAIMGDVL6+S0iqJUMDe7u7v379+f9u/aznp6evr5+bGxsbm4uAKSlpQ0ePNjd3d3JyamGBoAQQgghVFeoldGEbGxsOnfuLMuJRFZWBTMMOTkSzlq2DLy8yO/fxcpXuu572ra3gKA9Ujb2zoHOGrIMoYr09PRGjRp19ep/k0ybN28ePHiwnZ1dDfaKUK3rs3Ll0WHDxAqjebxoHu+yry9YWhoYGAwcOHD8+PHOzs7UBB4xbRpMmUKEhJAREaClRTg4gJZWTYytwvTv0qcwqzjdmJJSlbN+TTwe79OnTyEhIeHh4V++fAkPD09KSnJ0dBw8ePDmzZursA6mUPv27YcPH37hwgXRaIDGdPpCFZVWTKZh48btPD3BzAyaNpXHdVTRyJEj7927V1paSu3S6bRG+roAkJubf+/202amTe3bt+3Xrx+LxdLR1tXTbaSvb7jv4Pb0jLQHj+/aWLfR1PjxY//K0+3L1wgAaNf2v0dhCiyFrp27d+3cXazT1NTUgoICartjp3ZWtuYhQeEAcPrYFZe/JgLA18/fW5iK/+evUmT8gNSy8tIqCMk42rLt1Npllk0pUT9vNUIIIVRvUTkPZE97UGtLOciejEHK6YDLTyA5abgBDSRZyi3x5HM+1k53fO4XbrE7nWVNEIpVbqRLly7e3t59+vSJjY0tKioSvnOvo6Pj4uJStr6np2c135fq27fvgAEDLCwsFi5cWJ126lzt3LoPHz68efOmaiOs8te8Q//mLx07dmzZozUd0BAXFzd69GgqmqFZs2anT5/u0aMHAPB4vLNnzy5YsKC0tJTL5Y4ePToqKqpqOTkRQgghhOqnT58+iaVn2LBhg6wnV5g9S+IfbxoaxObN5P/+BwkJosVWceGjP7rfsO0DAKujyFftCHpNvh65du3aW7duCVdY53A4kydPDggIEM3cgNCvbtCgQXZ2dsHBweVVSE5OPn369OnTp5s3bz5nzpwpU6ZoaWkBjQZt2hCVj92v70iS/DeE/TeWlJR09+7dx48fe3t7N2nSxNbW1srKasKECebm5ubm5vLKenj8+HEmk3n37t2UlBQA2KKuPlFJqQmdDgCQmUmePUs+fkwMGEBs2AA1/Kb7q9dunq/dlRQVWQpsFpOlra1jbWVn2dp65MiRu3bt8v93XSSBgCRJAUHQEhOSuRxuXk7hiqVrbG1tRZsaMWzsidOH8vJyN2xZ3aVTNxVllU/hoZFfwgFATU29X+9BVDWJk/eJSQker90SEuKatzJJTk7WN9SzsjU/fewKdXTMhCEAkJyUlpebr6hY9edpVL8/Yo8qiiGoTXU7DInhTVWLeSob1lBP7jBCCCH0SxDGNICk/AfCJAe1HxYg2qMc4xIwbQOqggYb0EDyOWE8TjBA7f15zeeG8UuDGGxHgKp/KW3ZsqWPj8+ECRP27t3btm1bOQ6vPI8fP67R9h0cHJydneXVmpub24cPHyQeqoVbt3PnTgAgCOLEiROampqRkZF///03AGzdurVFixbCagoKCgCwaNGiAwcOlG2kWbNmZQuTk5MlLqX5/fv3R48eAYCqqmr//v3LVhAGNNTQkhMbNmzIyckBAB0dnbdv3xoaGgq7mzlzpoaGBhVmkZaWdvjw4VWrVtXEGBBCCCGE6gS17JeQra1tJRYda9kSXr2SVqG8HPVOTrRLl8h//iGjoyE9Heh00NUlWrf+Z3S7B1FQLIDgfDgUD4tq8uXe1q1bL1u2bNu2bcKS0NDQPXv24B976HdCp9NdXV0HDBgQEREhvWZUVNSSJUtWr149fvz4tWvXmpqa1s4IaxVBkOpqgYa6CWoqlmlZLbJy63pA8kSS5P37948ePRoYGDho0KAZM2Zcu3ZNQ0Ojhrqj0WhHjhyZP3/+vn37+rx7NzAriyU275uaSl6+DEVFRE0u6PMp/OO1GxfECl95vmhsaDR31uKrV68OGjSIWgOikb4uQdAAID+3QFdXd+nSpWLRDABg37ZDdI8ot1dPCwsLnrv99xBJXU193l9LVVR+ereBWhOB2n7j7Xnl+jk+nw8ArVqbfo+O1dBUE9ZUUlJUU1cFgIS4RBaLNWTIkGpetTCmQWwYSEg02qMKkQ3CO4z3FiGEEJK7+pnkAEMTUK1poAENJFnCK30n4EbXZqd8Xjy31Juu0KY6SRoAwNDQ0NPTU+Kh69evjx8/Hn5ecEF2PB5P9vf409PTpSz9KKWdNWvWbN68WbjbtWvX7du3U9uFhYVfvnyRshSFlZXVp0+fqJpll1cAgIKCgvICGqAmbx0AfP369fbt2wAwePDgGTNmAIDwjT1nZ+eOHTtWoc0KHTx4kApZyM+v4GWFhQsXypJmw9/f397eXsbe4+PjL168SG1v375dGM0gNGbMmFOnTrm7uwPA4cOHV65ciYspIoQQQui3IfZn57Rp02T/U4eYNYt8/Bji4yUfVlaGiRPLPbl5c+LKFSI/H2JigE6HZs1AUbExwHIebIwmAWBjNKnFJCYbyDiWqli/fv2TJ09CQkKEJVu3bp06daqBQU32ilDtMjExCQoKunHjxqtXrwIDAyMiIqhpV4lKSkrOnTt348aNkydPTpTy+f01RX4Jv96sUaKJNgA8bdG0bVL6pI9flLm/Q86G+Pj4SZMmFRQULF++/MGDB2w2u3b6NTc3P7FkiWD8eJA478vlks+fE2PGgEPV1y2VrqDwx/oODAajkZ4BjUZLSU3icrmJSQnHTx9au3LTq1evZs6cGRISYtO2FQDw+XxlJfVTp7aVF7o3ZtRE81YWT54/+B4TLRDwNTQ027fr2L/PYFXV/wIUxHIkhHz8cPna2ZNHLlFHXf6aqKWlkZiQLBD8uCdOzj8epGRl5lhaWg4ePFjYVJ0salBr6QdEAy/kS2KzYuEL1bw0DGVACCGE5Ku8tA2/hEotWvFLXymqBQ01oIGfxudGkGRx7fbK4XMjSH4qwTCp1X5/HX/99df169c3bty4YsUKGo0mpWY9nBdfsWIF9XhLxlfTxo0bZ2VlJdx99erVtWvXAGDXrl3Cd0H8/PzOnDlTXgtxcXHHjx+vzpirydXVlVpsQkNDo7xndjNmzKACGpKSkkJCQnBxZYQQQgj9NrKzs0V3LS0tK3Gyjg4xbRq5fz/k5YkfotMJZ2diwIAKWlBVBWtr0YIFTeF5JrzLBT4J8yPJo/EwXI8YqQfNJYQBVxeLxbpw4UL79u2FC08UFBSsW7fu1KlT8u8MobqjoKAwefLkyZMnA0BBQYGfn9/bt2/fvHnj4+NTUlJStn5RUdHkyZMVFRVHjBhR64OtER9Dg46fPij8pFM+GOrmslnLvYPr3dfySoqLi3Nycvrrr7+WL18u/RFETRAcPQrp6eUezskhT5wgaiygwb5th+CQwIAP73g8Xl5e7oK5y/QbGd65d93Tyz0uPsb33dtOHbs+evToa9SXnXs3AkCH9p3PnrgmvU0b6zY21m14PC6Xx1NkS37jQnSq/sKV08KkkgAgXGbi7Imr1Mazxx7Co/FxSRITT1Y20UJ5sQL18ClTTSgv9UKdBIgghBBCSBQ19y9LTTku/SC7KmdiqFQ0A9TR1aFfQgMNaOBzIwT8tNrvl+Rn8rkRtMoHNCxZskRNTW39+vXyH5MIOp0u+yNIVVVVKUdnzpxZ3rdBh3K+kOfl5X348IHL5a5ater58+cXL15s0qSJlKHKOM7auXW+vr5UzuEhQ4bImIyhY8eOojULCwupgIaJEycK32xjs9lSAhrWrl1LPURzcnJq3bq1xDpBQUHv378HgF69epmZmVU4Kj09PVkGT6FWuwCA/v37l/ciy4ABA2g0GvWQ4sWLFxjQgBBCCKHfhlhC8vDw8F69esl+OjFjBjAY5NmzEBPzX6meHtGzJyGymoPsmARctSaGBZOhBQAAEYUQ8Z3c9h0G6sA6M6KVvMMabG1t586du3//fmHJ+fPn16xZY2JiIueeEKofVFRUevXqRX3Mi4qKnj59evr06RcvXojOyAKAQCCYOXNmjx49am7NAtmVfaG8srO2D5+4UtEMCiyFAVbtBs6YS5W7/DUxVkPVJCdffoOtbXw+v2vXrvPmzVu+fHmdDIBISqpg6jitBh9b0en0mX/O09Nt9OT5g/yCvANHdm1ct2P0iAnBIYE5udk3bl1q2cJcR1s3JyeTqt+/7yAZW2YwmAyGTLk/8/J+WrvE5a+Ji+ev3Llj94sXL5z7OCopKVIhDi5/Tfxj3EwnJyfRynKfgJelnTpPCyEvZX8bSL+iBhLtgRBCCNUHYnP5ZZMWUCV1MusvPeSiahEPEs/CmAYkUYMNaPhMCsq8C1XzSLKQz/3CVOxfqbP27Nmzb98+AEhPTz906FDNvTdAEISLi4tcmjpy5IjE2HkhOzs7se9Lampq7969c3FxuX79uqenp62t7aVLlwYOHChaR5jhs7wlLQ4fPnz48GHhbq3duo4dO96/f3/Lli3C5TMqS3hpMg4yMDDwypUrAKCrq3v//v3yHpatX7+eCmiYM2fO8OHDqza28rx7947a6NSpU3l1VFRULC0tQ0NDASA8PFy+A0AIIYQQqkP29vaurq7C3YcPHy5YsKBSLRDTphEjRpCXLpFhYQSXC02bElOngrFxlYekw4QXbYmt38lzSVDABwAgAR5lwPNMclpjGKRDtFYGPVaVmxe3bt26ixcvZmVlUbs8Hu/OnTtLly6VWwcI1VdKSkojR44cOXLk169fT548eeHChXSRV+0zMzNPnDjxv//9rw5HSBGdtqzalKS2lnZMbDSbrbh5/W51NXVy2BhCVxcATh+7clpSX7+QEydO6OjoLFu2rIbaT0pKunLlSmRkZKNGjUaPHi1hbc3yVzCRtUL1EAQxfOgYTU2tK9fPFxTke3i6DRk0ctKEaUeO7ysqLrpy7dzCeSugFqfwlZVVmjUzO3/+/Pfv0Vt3rROWnz525fSxK1UeAPWT/8v9fArJOHLhx7wmrrS8NsV+q/zqtxohhBCqZeXN5cteWCcxDWWHIbFcOuEVYeACkl1tp9SrJ/i8OJKsgzcJSEERnxdX2bNcXFzs7e0B4OjRo+PHjxdL9libOnfuPHDgwB07dtRQ+8rKyteuXdu7dy+DwcjOzh48ePCGDRtEvwtRCxzQ6XQZn8XU2q0jCGLIkCHv3r0rL1NChYSv9ciSfKK0tHTq1KnUKVu3bpXy6k9paSm1oaCgULWBlSc5OTnv3wzJomtnlNWqVStq4+vXr/IdA0IIIYRQHRrw86oQr1+/Fk7tV4K6OjFvHu34ceLMGeKff6oTzUBRosPm5kRUZ+K8JTFIB2gEAEDp90+Hdmzt989B0/Mf2viRb3Oq2ckPmpqaCxcuFC1xc3OTT9MI/SJatGixa9eu79+/Dxr00/vrBw4cyM+vL9kLSJIsO8Uo46SjabMWAFBSUhzyMRAAQEcnITHO5S/JCw5S+Hz+gSO71m1c8cpTPH1F/VFYWLhp06bz58/XxKvnHA5n6tSpDg4OK1asOHv27LZt25ydnbt16xYbG/tTPXX1ChqqsII8dHfqZdy0GQBEfgkHAFvrtp0dnQDgU0Qoj8dtZmJG3SL/QD959UiS5M07V6ifIuEyEwAw22WBkqISQRDNmpk2N2slekpyShIAEARR5X8v0XPJf1XxAtC/xG5j1dLAIIQQQg2WcC6fXGQu9j/ROlL+V2tDrUL2hSovUYFQeRpoQAPJTwOyTsIC+GTll7pQV1d/8eKFra0tANy8eXPEiBHCWeqacPLkyV69epVN1cDlcv39/Z88eUIlBqg5ixcvdnNz09LSIkly/fr1Q4YMEU6cUyssKCpKXouxrFq+ddUhDLaQJaDh77//DgsLAwBHR8fp06dLqVlYWEhtlLckRJV9+fJFuC1lcRAAMDIyojbi4iodzYMQQgghVG/Z2tqKLq/A5XKF6y/w+XzqD9e6okiH4XpwxZpwsyjWOr2k4E/b0jNrSw4tLJzVLuLI39M/yW0aZ/DgwaK7Xl5excXFcmoboV+GsrLy4cOHRZMUJicnDxkyJDs7uzaHIX2atuy8oyyEixK+cH9MbeTl5wGAWEyDaIOv37iHfQpJTkm6dvPivkM7uFyOzFdQew4ePOjs7GxtbV2JcwoKyCtXBEuWCJYuJa9ehX+/a4vh8/n9+/e/dOlSYmKisDA3N9fLy6tPnz4/xTQMGUJKebjBYICzcyWGVw1qauog8joEFYbCYrJoNLqOtq5xUxMAiIj8JMceY2Ki4edoBgAwb2UhnBFfuWwdk/lfQqHnbo+F0+Q4Xy4XeBsRQgih+qCW4xLkTnrUAsY0IPlqqAENgtyKK9WnrjU1Nd3c3Kg33R89ejRo0KCioiJ5D+0HHx+fly9fPn78WKz869ev1KS7o6OjfHu8e/dut27dXr16JSzp3r27r69vixYtACA6Olr4YIi6aiWlSqwAXDu3bvfu3UQZXbt2pY46OjqKHSq7HgeVfAJkCGjg8Xhv374FABUVlUuXLklfoqLmAhpEU6rq6+tLqamrq0ttFBQUyHcMCCGEEEJ1iCCIkSNHipZs2rTJyspq3LhxqqqqioqKtra2586dq8N3QCMiIv7o1i7m6n4g/3tJuvTq9rS0VJ6cBmVnZyec7wSA4uJiHx8f+TSN0C/F2Nh49OjRoiWenp5t27b19fWVS/tyeae8Co1YWdjpaOsCQEZmRm5eLgBwOT8CFA4e3b14+V8nTh/icH4KWWCz//vCHvn506Gje4TfdiXicrlbtmzp1q2btbW1jY1Nnz59Ll++LPsVvfH22Htw+807VwQCWRdoSE9P37dv34YNG2SsDwDkuXPkwIHk6tVw6xbcvEmuXEkOGEBeuFC25rp167y8vCSmpvjy5cvUqVOFu8SwYTQ7u/J6JKytiT//lH2EVcblcr/HfAMA/UYGVMnnLxEAYNHaqri46PqtS7FxMQCgqaklx041tbQrrHPs4Dnhtp1tW+F2lT8FmJKhpmGQBEIIIfRbqtqiElR96TENv3QwB6p9DTWggayzVwSq3LWurq67u7uxsTEAxMfH5+TkyHNYIrp37w4AKSkpnz79FIAv3O3UqZMcu8vKyvrrr7+8vLx69uzp5OT08uVLqrxly5Z+fn79+/e/efOmMIKBStqpqqpaqS5q7dZVh/AdPhargmWNGQyGl5fXokWLDh48aGZmJr1ybu6PAJpKRYHIolDkfRTp0RLCozUXhYMQQgghVCdmzpwpFqj66dOnGzduUFkKPn78OH369LFjx4rN9tUCHo935cqVTp06RUaWeXwg4HekZTPlNOlAEETPnj1FS3DVCdRgbdmyRey7akxMjJOT08qVK3/dzCUMBuPPqbMBgM/nv/X2AAADfUPq0MfQoPyCPP9Av7c+nqKnWFvais5rRnz+5PX2FZQjKSmpc+fO//zzj5eXV1hYWGhoqJub2+zZswcNGiRLesVLV89cvHImIjLM7eVTv/feMl7UsmXLpkyZQr1BIQty3z5y1y4yOhqEYQokSUZHkzt3kocO/VSTJB89eiQlgCMkJCQ0NPTHDkEQJ08SbduC2AsPNBphbU2cPAkypG+sJh6Pd+rs4YKCfACwsW4DADweNys7EwBSUpNXrVvy0uM5SZJKSsojh42rWhfC9zpECyeOnTJt8iyJ9SWGHdjZtJNy9PdT3yIDKjue+jZ+hBBC6PfzCyU/+IWGiuq5BhrQ8IsyMjJyc3Pr0aOHl5eXoaFh2QrCr3bS39qXjgpoAABhbAElKCiI2pBvhgZNTc19+/ZRE/Nv3rzp1atX3759qW/4WlpaT548sbS0pGoWFhZSKSLUK7+QZE3fuiFDhtwqY9OmTdTRrVu3ih26efOmWAvCJ1xMJrPC7hgMxr59+6ZNm1ZhTeFCzsrKypW4HhkIAxqYTKb0rBLCgAYOh9NAnj4ghBBCqIFo2bLl8uXLpde5devWggULanokb968OXXq1PLly52cnAwMDFgs1qRJk8oL5B2qKc/V93r37i26e+PGDTk2jtAvpFmzZlevXhX7Qsfj8Xbs2GFpaXnv3r06Gld1NTdr1bSJCQAEhQQCgK5uI/NWFqIVvN56lJb+t8iOiooq9Q2xu1MvXd1GABAUEiCxZS6XO3ToUH9/fz7/p+QKhYWFT58+/eOPP6QPzD/A9423p3A3JTVZlsu5e/eut7f3+vXrZakMAPD9O3nlCuTnSziUl0devAgiq0jExsYmJSVJaSw7O/vu3bv/7WtoEHfuEIsXE+3aESYmYGJCtGmT/McffitXfsrMFLstcsflco+d3E/9s7Zq2drB3hEAaDQ69TOcnJJUXFwEAOYtLdb+b6MwkKWyhA8BRCe5FRWVOnXsKuOJoiVlYyN+e2WzgUpUE12L/hPU1RgQQgghVBYVIlA7gQIYjoDqD/G89w0EQSjU1bQqQShU5/QWLVqIxRmIEk6KKyhUvRcTExNjY+PY2NiXL1+KPnv98OEDAGhra7ds2bLKjZdFEMSECRNGjx596tSpTZs2paSkvHjxws7Obtq0adu2bROuVgAAKSkp1IZooexq9Na1bNmy7G2hFoYAAGdn544dO0pvgVqOgcFgVLjkBJvNluVVlbIjlL1yenq6jo6OjJUrfMhChaEAgKKiIn7FRQghhNBvZtOmTampqWfPnpVS5+TJkxs2bGjUqFFNDIDP50+fPv3ixYuyn1IUHQZONvIaQJ8+fUR3Y2JiYmJiTExM5NU+Qr+QQYMGPX78eOzYsdnZ2aLl379/Hz58eO/evffv329hYVHe6fWWspIyAPB4P77ZuUyb++iJq6qKKgnkoyf3EhLj1qxfNttlQXOzlgAQ9e0LlaLAtFnzuPiY9PTU8l4b2Llzp/DFCTECgcDd3d3Hx0dKhkgPL3cAUFNTLy4u5nI5snxN9vf3/+uvvx4/fix7xL/gwAFITS33cEqK4MAB2t691F5ubq4w+WJ5RFdvBABgMIgFC2DBAgC4f+/ejh07vp8+nbljh7KysoGBQY8ePfbs2SP3FSQBgMPhHDmxNzwiDACam7WcO3sJ9W2dRqONHDbu1t2rAgHZqoV5n14DrCxtq9kXFYgA/8Y0UNPkwu2yTwkkhjKASEhEg3qwIONrIZW9JxLvvLzgqywIIYSQdLJHCUivSeyPrIlVGyobxFDeGMhF5hgPgeSogWZoIGiVfsX/l+hamNK/OgENANCtWzcAeP36tei6j9SDBuHEfEBAQNlw7OfPn1NHmUxm2aMuLi7l9chkMufMmfPly5elS5cyGAyBQPDkyROxpx6JiYnUhr6+fnWuTiJ53ToZPXv2TOzmnDp1CgB4PJ5oofCVFAMDA4IgFi1aVAtjk5HwAZBAIBCGLEgkDBZRUVGp8WEhhBBCCNUuOp1+5syZtm3bSqlDkuRPr+TKD5/Pnzp1aoXRDGKTFo/v3pG+pH2lNG7cWFFRUbTEw8NDXo0j9Mvp3bv3hw8fJOY1dHNzs7GxmTJlSnR0dO0PrDriE+MAwLipaUzs9/cBvopsxYnjpg4ZNHJgv2E2VnYAkJubc/zUASpPgzBTQnPTFtSvGhpNctT+ixcvpMTHZ2dnHzt2rLyjfD4/JjYaANq362jUuAkAfI2q4Gmpp6fnoEGDzpw5Y29vL72mKCIuroIKIhkajIyMpGeUJAiivIiWDRs2uLi4+Pn5paam8ni83NzcyMjIY8eO9ejRg3r/oVLSM9K+fI2Q+FWdz+eHhX/csWcjFc3QqmXrRfNWKLL/+zXeo3ufQ3tPHd53esnCVdWPZqiU8t74F+6S/6rNUf2uZLmZZJXU2iUghBBCvyjRCABykXnZ/0k/KrGmfIcn1nINdYRQpTTQDA00uh6f9x3I2l7LFggGjV4jL2ZR8vLyqA0NDY3qtOPk5HTx4sXc3NyPHz/a2dkBQEJCQlpaGgBIeT2i+lRVVXfv3j19+vT58+evWLFCW1tb9KjwoU+TJk3k3rVcbp2dnV1ISMjcuXMPHz4sscLs2bNPnDjRrl27zZs3V7mXGTNmSA8gEPr8+bOnpye13aFDB+qfUhZij6QlEo1OyMvLE/vHEiXMdVzNH0uEEEIIoXrr3Llz/fv3pzKNW1paFhcXi01YNmvWTO6dCgSC6dOnX758WXq1MWPGmJqabt++XVji8fDuwYMHlyxZIq+RmJubi75mLf7+MUINjImJiZeX165duzZs2CCWNoDP51+8ePHatWuDBg3au3dvPcxlkpuXq6qiKvZ2gY62bkFBvn+gr4+fFwB06th12uRZAMBgMOb9tdTt5dNbd6/m5uU+ef5g+JAxWlo/vhsmpyYbGjSOi4+J+vY5Ly9XTU18pj8jI0P6YFLLT42Qk5tNfS+m0Wi21m2+x3yLT4gLjwizaG1VtjJJkgcPHty2bdv169ednZ0rvguiOBU9OBL5eq6trW1iYiJ8GaOsJk2ajBkzpmy5u7v74cOHMzMzxcpJkvT19Z0yZcqdO3dkH/Ibb4/L184JBAItTe1hQ0Z3dOhMEASXy42Jjf4Q7O/77m1h4Y8ICUsLmzkzF7FYLLEWGIyKl8KsFBnzAYitcVDeoQaiUpfcAO8PQggh9Eur/yECFeZXkCX7guyXSbVW/28LqkMNNaCB0ZTghJOk+HfFmkYQSjRG0+q04OrqeufOndWrV0sM6o+JiQEAVVXVaiYkdHBwoDa8vb2pWXBfX1+qpHPnzmKVp0yZ0qVLF+kNzpo1SzTZg3QWFhYS14YICwujNpo3by5jU6Jq59bJyMrKikrJQOFyuXPnzqW+f44cObJfv37lnQUAhw4dkrGX0aNHi+4eP368isOVxNDwvxU04+LipAQ0xP37Rot8FytBCCGEEKo/bGxsoqOj3d3dFRUV37x5I7Y6u5GRUXl/4FXH7NmzpeRmMDAwcHR0nDNnTs+ePZ88eSIa0AAAR48eXbx4sbzSTU+cOFE0oCE4OFguzSL062IwGKtWrRoxYsTChQuFiQyFuFyuq6vrvXv3tm7dunLlyjoZoUQ3bl92f/WsmYnZ4vn/Cw4JYrPZ1la2DAZjQN8hx04dEAbWh4T+93knCKJ3z/4BH959j/n27MVjR4cuzU1bEARBkmRs3PeODp393nuXlJQcPbl/4dzliopKot1VuN6ilArqaho0ghCQpN9773Wrtzx98ai0tOTazQv/rNkqNhmflZU1bdq0lJQUX1/fqsSWqalVUEFVVXRv1apVU6dOlRirQafTBwwYIHF5x82bN0sJ73jz5s3Xr19btGghy3jj4mOu3rhAPYHJys48e+H45Wtn6XRGcXGRaDUWi9W754DBA4ZX+K9QE0TXnpBSoVKn/E4ayGUihBBCqJ6TEtMg37UkhK3V0CIa6PfQQAMa6MzWNJovX1D7AQ3KdGa1Po1v3769cuXKlStXbt26NWrUKLGj1Kx89V/ysLS0VFFRKSgoePv27dy5cwHAx8cHAFgsljDWQahLly5S1pKgzJ49u5pDAgA/Pz9qw8amKiv+1s6tk5GRkZHoTfPy8hJ+X83JyanwfsoiLi7u/v37AGBtbR0WFvbu3TsvLy8nJ6fqt0xp3bq1cDsqKqpNmzbl1YyKiqI2fsXFYhFCCCGEZKSgoDBw4ECSJCdMmCBa3rhx48DAQLl3t2XLFtEAWQAgCGL69OnOzs6Ojo5GRkaib9z27dt3yJAhDx48EJZ8+/YtKChI+koZsmvXrp3ormhwA0INWatWrZ49e3b//v0lS5aUXWaCJMlVq1bx+fw1a9ZUtuXCwsJnz565ubn5+/vHxcUpKiq2aNGie/fuLi4uBgYGVRttYlLCS4/nAPA95tuS/82hVovQ09NfumBVGzv7YYNHuz64SdVsbGAkeiJBEJMn/rlx6xqBgH/izKGODp0JgkaSfB6Pa2lh06mjk4+f17for+u3rOrRvU9TI2MWSyEtPUVLS6dRo0ahoaFShiTlGzqDweju1PvV6xf5+XkhHz8MGTji1t2rKanJt+5eGz1ivDCmITU1tUuXLkOHDr19+zaTWaWsA126gI8PlLc0BoMB3bqJFgwcOHD+/PmHDh0SC1BgsVg9e/aU+H5CcXFxrMi6FWWlp6efP39+y5YtFQ42ITFu/+GdPB6PRqMP6j/Uy9sjJyebw+EA/MgzQRCEeSvLzo5ONtZtRJeZqAWyT9KXjWYQJnhoUGENv6uoqLzjx8PDwrKYTJqRkYqxsYqNjVaPHo3Z7DqIrUEIIYRQ1YjGOlQ5uEHiiRjTgMrTYAMaWhF0PeDV9rqVBF2HzmxVnRaEmRLKLh8gEAgCAgIAwNy8up92Go3Wrl27169fe3t7i/Zrb28vy2IEsjA3N//8+XPVzpXxwWt+fr7osgi1c+uqxs3NTbjt6emZkJBgZGQkpb4sFixYQL1As3v37kOHDj169Gj+/PmBgYEMhnw+9RoaGo0bN6Zyafr6+oplgxAqKSkJCQmhtstGwyCEEEII/WYSExNFc6SzWKyHDx/q6enJtxdXV9d169aJlhAEceDAgfnz50usT6fT7927Z9bK/PvXL8JCKbncK8vOzo56IZva/fr1a2lpqYKCgrzaR+iXNnTo0L59+x45cmTHjh1lF2RZu3aturq6mprapUuX3r17x+FwbG1tFy1aNH78+LJNCQSCt2/fnj9//vbt2/n5+aKH4uPjX716tX379l27ds2ZM6cK4/R77y38FFPRDACQlpby3P3R+DFTlJWVqZIWZq1GDh8ndq5R46bWVnYfQ4MSEuNvu16nCls2NweAPyZMLykt/hDkn5WVefvuNdGzmrc2orG6x0THx36PLy0VX9nB0NBw2bJlUgY8euSE0E/B6Rlpb308Vy1f7x/oFxMb/crzhbfP6/59Bw/sPwwAtm/fPnjw4N27d1f+fvxAzJgBDx6Qnz5JPmpuTkyfLla4bt06BweHrVu3xsTE5ObmKikpGRgYjBw5ctWqVWJreVBSU1MLCgrKG4CiIpvH44lGPAQGvX/42DUvL7dxYyOnzs727TpS0/wxsdEHDu8sKCwAgLGjJvXo3rtv70GBQe9j474DgKqKaqNGBq1atFZVrSjnRP0gtkqFjItWoHru2rVvEye+LBuRYmqq9uxZ/xYtxBemQQghhFAdku+iEmWbxcAFVCkNNKCBoOvRWRZ8zkeSLKq4ttx6ZTGYFgRdt8oNlJSUfPjwAQBMTU3LLrsQEhKSnZ0NAB07dqzOMCkODg6vX7+Oj4+Pi4vT09Oj3rLq2rVr9VuuE7V566qAykHau3fv8PDwxMTEgwcP7ty5szoNXr16lUrP0KlTpz59+qipqT1+/Pjjx4/btm37+++/5TNogH79+p05cwYAnjx5snfvXol13N3dORwOALDZ7JrItIwQQgghVK/wf36LV1dXV11dvaCgQDTQFgCSkpLc3d0BwNDQsFWrVk2aNJG9i9u3b0+aNElsQbe9e/eWF81AWbVqlWg0AwC8f/++f//+svcrhYaGhoGBQVJSErXL5/OTk5NrLfkZQvUfm81eunTpzJkzDxw4sHHjRuHaDRSxD+/79+8nTJjw5MmTZcuWcTic3Nzc4uLiiIgIHx8fb29vKQsTAEBRUdHcuXO/fv26d9Ys+PqV0NMDa2tQUpJY+Y23h4/fW10d3XFjJispKn0MDQIA/UYGysoqAGBpYfvK83lBQX5paSlJkl5vPQBAQ0Nz2eI1EmflJ0902bh1dV5eLgBoaWr37zvY0sIGABgMxmyXBd6+r5++eJSWliJ6Co/HbWrcuKlxY75T+0D/jx+DwoWHFBUVJ02aZGZmJuViGQyGg73j42f34+JjuVzu7BkL9h7YlpaeWsopvffwtomxqaWFjRwiq5hM4sgRmDmT/PJF7AjRsiVx9ChIemegX79+/fr1y83NTUxM1NLS0tfXl9KDlpaWxLUv1dRVe/V10tLWAAAaQT926oCVhU1mZsbTF48EAj4ARH4Oj/wc/vrtq7mzl3z5GnHq7NHS0hKCIKhoBgBgsViOHbo4dqhgkdBaJj0uAXMw/N6WLPGh/m0dHPQ4HH58fGFmZgkAREfnTZrk4ec3DKNWEEIIoV/FbxaO4O3t7eLi8scff6xevbqux4Ika6gBDYQCQ6EDrzSQzwmptU7pDBMGuwtBSPiaKiMfH5/S0lIA6NOnD1Vy+/Zt4dErV65QG+rqPyKau3fvXuUvgY6Ojra2tr169WIwGH5+ftSctBwDGmbOnJmWliZj5YiICCpBLp1OX7RokYw5BkSz7Nbmrassf39/f39/ABg/fnxkZOTOnTtPnDixbNmyKr/J9+7duz///BMAmEzmyZMnAaBjx45//vnn6dOn169fb2NjM3ToULmMfNiwYVRAw+fPn93d3Xv16lW2zvHjx6mNAQMGiD3HRwghhBD6/Yj9wZOYmGhmZkan08eNG3f48GENDQ0A8PDwGDJkiOj7uPr6+jNnztywYUOF7e/du3f58uVi0Qz/+9//Fi1aJP3EAwcOiJW4urrOnj27UaNGFXYqC7E/nnEuCqGyVFVV165dO2nSpH79+lWYsPDy5cuXL1+uWkf79+//evr0GTU1XQYDjIygXTva1q0g8tuJJMlbd6+6vXwKAFHfPrNYrF7O/ZKSEwDAsUPXAf2GUNXcXj4BAJKEcxdPxMXHAED3rj0lRjMAgLqa+p7tR/Lz8wBALAcAQRBdOnXv0ql7VlZmRmYan8/Pys4qLS2JjvkW9imksLCATqe372D3OTyKytNgaGg4ceLEHTt2VHilmppaACAQCIqLi7W1dNav3RbyMeji1TPFxUXP3R5bWtj06u187uLJZSvn9e87pKdznyrcTAAAMzPizh1y0yYiKIjMzQUAQl2dbNOGWLcO1KW9UK6urq5eToUPHz5s3bo1Pj6ey+VS/2koq2v3DlQ0AwAISP6HIP8PQf7ULpPJbN+uY1j4x7y83M9fIrbuWJealkKSJI1GmzR+WtfOzlW80lok8T8T0qMZ8L8sv4GcHA4A0GjE5s32vXsbAUBuLueffwIOHAh7/z7Nxye1c2f5/FmCEEIIIVQpBw4ciIyMPHfuHAY01FsNNKABgGAwLRgsOz4nFEBQcXV5oLOsGSw7gKoHG7969YraEM7KC+Xl5Z09e5banjVrVklJydy5c6vcEQAMHz58+PDh1Da1Oi9BEJ07d65Om6KWLFkiY82cnJz27dtT23379q1arsjavHWVRT2mYTKZw4YNy8/P37t3b15e3po1a8QWRZaRt7f34MGDS0pKAGD//v2WlpZU+c6dO1++fPn9+/eJEyc+evSoe/fu1R95//79zc3NIyMjAWD+/PkBAQHCNKSUe/fuPX78GABoNJpYVmSEEEIIod+Suro6g8EQZmun8Pn8K1euxMbGenp6RkREDB8+XCy7eEpKysaNG1++fPn69Ws6XfIa0klJScuWLbt27ZpY+ZAhQ7Zu3Sp9VHw+n4ruFRUSEtKpU6fg4GBVVVWZrq18nz59Sk5OFu4ymUwDA4NqtonQ78rExCQiImLmzJmnT5+uuV4eFxTYFRcf1dAYGhcHcXHk16/E9evC2ffn7o+paAaK77u3AgEJAARB2LfrQBXm5eUWFxcBgI+fF1Wi38igV48Ksu5JX85AS0tbS0tbuNsDQCAQeLg/uX7vOkEQ/Xr3LObwmzVrtmzZsrKJFSWKiY0GAAUFtpqaOgAwmSz7dh2iv0e5vXoa8fmTp5f7S89nSsqKuXk5129dLCkpotahqIISNjts/PiiIUNaUukWdHSqs/zB0qVLL126JLr+CEEQogv3AIC2jqaBYSMAiImOV1ZSHTCwX1j4x+LiIoIgjJs2GzF0TGtzq9LSkr83/i87OzMlNRkA2Gy2y7Q5ttYyrdFZD4lFM2Cqht/Stm0Oy5b58fnkoEHPNm1qv3Spjbo6a8UKuwMHwgDgxIlwDGhACCGEpBBdA0KYIEGWhSHqBDWwXyKRA0mSXl5eAGBvb1/XY0HlkhxZ3yAQLKZid4ZCLX3To7MsmYq9gGBVXLV81Kw8g8Ho0aOH2KFly5ZRiyYoKSnx+fx58+YtWLBA7M0tAIiMjCRJsrIxAZ6engBgbW1d3nsDNSctLa1Hjx5RUVHU7pMnT+zt7W/fvl320qSrq1tXoYiICFdXVwAYO3aspqZm06ZNp0yZAgBnzpx58uRJZVu7ceNG7969qctZuHCh6Mqpmpqa9+/fV1ZWLiws7Nu37/Xr16s/eDqdLnx6HhkZ6ezs/PHjR2qXx+OdPn1auOyri4uLra1t9XtECCGEEKrnGAyGMKJUzNu3b21sbBwdHXNzcyVW8Pb2XrBgQdnyrKysv//+u2XLlmWjGbp06XL16tXyXpgWotPprVu3LlseHR0t49+cjx8/HjRokIODQ/v27fv06XP69GnRSSZhwjOKg4ODxPTpCCEKQRCHDx/W1tauuGr5NDQ0ZsyYce/evcTExPDw8FmzZolVSOHzR2RmGiUnt05JWentzZk3jyqPiAxzvX8TAHS0dSeOmwoAHA7njbcHALRq2VpP98dsYlHxTwt0WlnaLl20WkFBrh/tuDjizz/VDhyk9g6Ucp6ZmR3fskXGaIak5IR3/r4A0LqVpeivwb69ByopKgHAlevnMzLTAQAIAgAePL57/9Ht0LDgUo54gJcUOTk5EydOtLKy6tq1a4+ePe169+48bJibu7vsLYjZuHHjiRMnRKMZAIAkSZIkqSl8giAsrFoNHtaHKs/KyNu/9/DMP+ft33Vs+6Z9B3afWPO/ja3NrQBAQYE9cthYGo1OEISVpe26VVvqfzSDlEAQ6iaUrS/9FLmNDNWKRYusb93qraBA53AE//vfuy5d7gcGZigo/Pj8slgN+DE1qpLqxJYhhNCviFxkLhrHQP1P9GgdjUsyarTCcYoNuF6NNjw8PDU1FQC6detW12NB5WrQfynSma2Yin0JmlZNd0TQ1JjsXgymdXUayczMfPfuHQA4ODiIJS28e/cu9Ta/paXl58+fHRwcAODQoUNDhw4Ve/erCkpLS/38/ABAW1t7z549U6dOtbe3nzZtWjWblcXbt287dOgQFBRE9a6oqAgAgYGBo0ePbt269dmzZ6mFMCpU+7eOw+Hk5eXl5ORQu6WlpXFxce/fv09ISBCtxuVy//jjD4FAwGKxNm7cSBVu3rxZVVWVJMnJkyd//fpVxh7z8/OnTZs2bty44uJiAFi6dOn+/fvF6lhbW7u6uiopKXE4nPHjx8+ZM6eoqEhCW5UxfPhwYbINf39/W1tbU1PTdu3a6enpzZgxg0oU0aVLl4MHD1azI4QQQgihXwW1+JdE4eHh0v/IPHr06OjRo8+fPx8eHp6cnHz37t1x48Y1btx48+bNhYWFYpWHDRv2/PlzsRRZ5SlvPQvhn6zl4XA4I0eOnDBhwuPHj/39/QMCAtzc3ObPn9+9e3cqjhYAqKRcQmPHjpVlSAg1ZAoKCmIPyzp37uzj43Px4kXpSVOUlZUHDx589erV5OTkkydPDh061NDQsHXr1sePH99maVn2EU8yn/+Fx9uZnz/P19v/keu9h7ePntwvEAgUWApzZy927NCFRvuRFYZOp48eMUF4on4jg66dnQmCUFJSHjf6jwVzlmmoa8rl2n/w8yPHjyfd3b/xOQBAE5B6X6PIhw/J0aPh27cKzw4NC957YBuXyyEIQrhGBkVdXWPu7MXqaj+++5u3spg7cxGTyRQIBI+e3Dt4dPeiZbO2797gev8mtUCGFCkpKd26dbt69eq3b99KSkr4fH5qaqqPj8+kSZOq9iU3MzPzwoULZX+fUwiCsLa1GDluUKeu9gwmgyTJrPT8+/cempiYAACNRtfW1lVUVBI9pUP7Tkf2n96389jCuct1dX+ZV9tFAxHIf1W2BeoU6REPqB4aPtzk7dsh5uYaAODnl2Zvf9fA4MfyOiNHmtblyGoY/qzWELyxCKEGSDSsof77JUb7+vVragMDGuqzBrvkBIXOUOjIUoopLbwJJLfGeqExFXsyFbsBwaxOK0+fPqXSBogtmvDy5csJEyYAAIPBOH36tJGRkYeHx9ixYx89evTo0SMnJ6fHjx9XKuMrh8OJioqK/FdoaCg1Le3h4eHh4UHVqX5aWukyMzM3btx45MgRPp8PAGZmZs+fP1dRUdm9e/fx48cLCgq+fPny559//vPPP0uXLp0xY4b0x7i1dusoR44cOXLkiGhJees7rF69OjAwEABmzpzZrFkzqlBfX3/fvn0uLi6ZmZm9evXy9PQUHpKIJMmLFy+uWbMmMTGRupYdO3aUt6JH7969nz17Nnjw4Nzc3GPHjrm5ue3atWvYsGGVvUZRu3btUlFR2bJlC/WP9f379+/fvwuPTp48+fDhwwoKCtXpAiGEEELoFzJnzpxXr17du3evwprNmjUrLS1NSkoSLbx9+/bt27crPHfhwoV79uwpb32KslSdRymvu1b6+Cz/WzCZ89+bwWJvCZc1ZcqUe/fuiSUwKykp8fLyGjZsmIeHR15eXmhoqPAQQRCjR4+WcVQINWRHjhxJTk729fXV09Nbu3bt3LlzaTSao6Njnz59Tp069erVq+TkZCUlJU1NTRaL1bhxY0tLS0dHx7Zt2zKZkp4tFBauUFa20tGZlpWVISmj4eOSYvLJHWqbIIgpf8wwatwUAOzbOrwP8GUymX9M+LNpExPRUyZP/HP8mD/odEaFaWAqraCAXLmSjIsrYjJ8mhoAQIusHAUeHwDIr19h3jzi4UNgSHhgxefzwz6FPHN7FPXtC1UyYtjYZiZmYtVatmi9ZcOeyC/hTAbLvJUFjUZbsmDVlevnE5PiSZLk8Xjfor9+i/4a8OHdmpWblH4OERA1btw4YRpCUWlpadu3b1fXUuZyS5269mjZXNZHtOfOnYuOji5brsBWaGluamVtrqzyYzAsFnvksHE9uveqsE0Gg8lgVOtxU40SXTmiapOOUmIdhA2KLdiB6rPAwIzg4IwLF7rfvv19//5QLlfA5QoAYPLklv37N6nr0dW4OvlZrQ8LuNTEGIS/AfDjjxD6XUmPA6CSH8hYucoDkNd6FnJsqiZQAQ16enrm5vU99qIha+ABDUCj67GUhgv4GdxiN4DKrWIgIya7C0tpJI3euJrtPHr0iNro3bu3sPDq1asuLi7UgrinTp3q2LEjACgpKd27d2/mzJlnz54NCgpydHR88uSJhYVF2Tap97GEzyYePny4ZMmS79+/UzPTEmlra1tbW5dduEFekpOTjx49eujQIWEm3hEjRpw5c4Za7WLXrl0rV67ct2/f4cOHc3NzExISFi9evHnz5iVLlsyfP7+8MItauHVS0Gg0FRUVNTU1NTW19PR04SPjY8eO7dmzBwCMjY3FXpj7888/PTw8rly5EhcX16FDhzt37nTt2rVsywKB4O7du1u3bqWSWABAkyZNrl+/3qlTJynj6dq1a0BAwMiRIz9+/BgVFTV8+PCOHTuuXbu2f//+VXtKRaPRNmzYMGrUqNOnT7u7u8fHxwNA48aNu3TpMnXq1M6dO1ehTYQQQgihXxedTr9z586FCxeuX7+em5tbVFQkOt8vZGJi4uHhYWxsPHfu3KNHj8revra29v79+ydNmiT7KX65MO0TSe8+VqnLCPpCx+ycnxZul3Kij4/Pixcvylvu7d27d8eOHbOwsBB9jmxubq6vry/72BBqsPT19X18fPLz85WVlUW/izVq1Gjt2rVr166tXHOZmVBcPIDNDm7UyCU7+1lJidhxTS11ACAIwripybAhYyxb/0ghOX3K7M6O3QwMDDU1JGSvZDKrtW5meci9e8lv3wDgVbPGxQw6APT99l86QzIiAi5dgqlT8/PzcnKzU9NScnKyM7MyEpPiY2KjS/69NEVFpXGjJ3Xq6CSxCwUFtuj6C83NWv6zZmtRcdHXqMjIz+Ffoz7Hxn1PS091vX+TWnejrFevXlFvIEikpKLw1scDAD4E+8+ZucjKsuI1FtPSUiK+Bg8Y0vPFk9c8Hg8AGAx6E+PGZi1MmjQ1FAaoqaqqDeg7pFvXnpIjV3411FIaZf9bI3twg/SaOJH5a9m3L3TpUl/qH23ixOZBQSNfvUpMSSl2cNAdOtSkjgdXK37Xn1ixeIXywhfkHs/xu95PhNBvTMawA9mrUVECNZcCoYbiJOTeZnWQJEkFNPTo0QOz/tRnDT2gAQBojCZs1elAFnNLfeWdp4HGULBXUP2TzmxRzYaKi4upWXl1dfUOHToAQElJyZo1a/bu3QsABEHs3r176tSpwvp0Ov3MmTM6Ojo7d+6MjY3t0qXLgwcP2rVr9+3bNz09PTU1NQaDERAQcOPGDQAwNDSkzjI0NIyKihLtl8lktm7d2tra2uZfwsoBAQHUxowZM2bMmFHNC+RwOM+ePbt69aqrq6twIQlDQ8O9e/eKZazV1tbevHnz8uXLDx48uH///qysrMzMzDVr1uzZs2fJkiULFiwQC2uonVtH2bx5M4fDUfuXqqqqmpqaioqK8Jfg7NmzT5w4AQBbtmyhnk+xWKxbt25paYk/OTpz5kx8fLyXl1d6enr37t0XLFiwceNG4aVlZGRcvXr14MGD3/5NxUmj0ebOnbt582Y1NbUK73bz5s39/PzWrFlz8OBBPp/v5+c3aNAgY2PjGTNmjB49umXLlhW2UJa1tfWBAweqcCJCCCGE0O+HRqNNmzaNWqYtLi6uXbt2GRkZwqMMBmPUqFEHDhzQ09MDgCNHjqioqOzcubPCZtls9rx581avXq2pWYnE7w/TYUYEWcwHAFDzu5MQ8UH0qK2ttEm4w4cPZ2VllXe0tLTU1dVVLEtEmzZtZB8bQkhu6Q+1tIDNBgADOv2xjs6jkpJ9+flvS0t5AADgzGYfL+Ko65mq/m+lWEICOp1u0dpKPmOQXXAw9f8DDfUAwCQ33zLtx6+abEWFJy2afnz/KjfgVXkzVWw2u0e3Pr17DVBRVqlUt0qKSrbWbW2t25IkuXv/1i9fIz6FS0jAQLl06ZKURYLU1H78w3G53EPH9o4ZOaGnc18pXSclJ+7et4VGB8PG+qpqKiRJWtuamzY3YTL/ey6Xk52bEJfy+OEzLS3tSl1XPScxPUOF05Ci717Xh/fLkVysXRsg/Ge8ciXKwyPp6tWe8+dXOjfqL6emf4br6jMi9rkWxisII5lEP/5yT8+AvxMQQmVxuVw/P7/27duz2ey6Hou4GprFr2/BAVLU26FGRESkpqYCgJOT5FBpVE9gQAMAAI1hwlZbCPlKvJLXJFksn0YJFlPBUUF1Fp0pnvywCh4/fkwtsti9e3c6nf769euZM2d++fIFAJSUlM6fPy8xreuOHTvU1dXXrFmTnZ19584dOzs7W1vbsu9XOTg4UBt2dnZNmjQxNTW1tbW1s7Ozs7OztLRksWrkhQxKYmKim5vbs2fPnj9/Lrp8r46OzrJly+bNm1feWhLq6up///334sWLDx48uHv37uzs7KysrLVr1+7du3fx4sULFiwQzuvXzq2jDBo0SPr1Hj9+fM+ePT179hS+bXPgwIH27duXramgoPDkyZPBgwd7eHgIBIL9+/dfuHDh4MGDjo6OS5Ysefr0KZf7X/BNz549d+7c2bZt27LtlEdRUXHv3r2TJ09esGDBmzdvACA2NpZ6Dcjc3PzMmTPS0zwghBBCCCEZNW3aNDg4+OrVq9nZ2c2aNevRo0fjxo3FHq/s2LHD1NR0zZo1mZmZEhvR09ObPHnywoULjYyMKtX7g3SY8okUkAAAeixoH//mmshRGxubfv36STmd+lYvRXp6ekxMjGhJ1aJjEULVpaJCGBiQycnU3iA2exCbXUqSyXy+Go2mRaMBW4k2ZhyUv7xCrfo3UKCQxQCAYjrdp4k+j06L1lANMNTj0mkAJPw8UaXAUmjUyMDE2LRVy9a2Nm0VWNVa1pAgCDqNBgCK5d8Q0WcUZcXHJbZzsKG2BQL+jduXmxg1bdmitcTK+fl5B47szC/IA4D4mERrW/MWrUyFE4GcUk7M9/ivn6OTk9JsbW1/s2iGqsFM8r8rQ0OlqKhc4W5SUtGgQc/CwkYbG1cuOOn3IPdp/tqc4xcNZSgvaKlsHbn0S7Vc3kI2+EsDoQZu2bJlBw8enDBhwpUrV+p6LKhixsZX4+IKZs2yOH68Sx0Ow9PTk9oob+14VE9gQMMPNIaRotp8DqMpp+i+gF/BY7sKETQtltIglvJIGl0+2VYVFRVtbGw+fvzYq1cvALhy5Qo1JW9tbX3x4kU7O7vyTly9erWSktK3b9/27dsHAKampmI5GPT09LZs2UJt0+n0uLi4yo5typQpXbpU8Otm1qxZotEAcXFxK1eu9PHxiY2NFavZpk2bOXPmTJw4UVFRscKuVVRUVq9ePXfu3N27d+/fv7+goCArK+vvv//eu3fvzp07XVxcoLZuneyUlZUtLS3fvXsHALt27Zo9e7aUms+ePZs7d+7p06cBwMDAoG/fvtra2iwWSxjN0LVr1w0bNjg7O1d2GBQ7OzsvLy93d/cNGza8ffuWKjQxMaFSWSCEEEIIIblo3Ljx8uXLpdeZNWvWlClTXr165e3t/e7du4iIiJKSEmNjY3t7++HDh/fq1atquce9sn9EMzRTBPMTM6+dPy16dPbs2QxJq9QLVZhukUajpaSkiJY0blzdtfYQQlU0eTJ8/gyFhcICBYIw+fczTlhbg6TlFOuGwo9whI7xqc+bN0lVUbpg10r0uA2XNB46QkVFTUNdQ1dXT0dbV0rkQRWQJBkb9x0ATIxNy6ujpCStx4z0rIL8IhVVJSaTKSBJPo93x/XGqhXrJVa+cOV0VlYmABjqG3G5PCorA0mScTEJXz5HJ8Ql8fkCACAIAl8Lg3JmKEXf9ka/roCA4fb2d6Oi8ggC+vVr8vx5QkEB9/DhsF27Otb10GqQMHBB4p9VcvnBLq/xmlNePIHEOnLPzQCSwkEwSThCCADy8/MB4NmzZ7X/ixFVVmkpPy6uAAAuXPhSHwIa9PT0zM3raQ4JRMGAhv8QdB2W8hg6szWn+Am35DWQnCo1Q2OyOzOVBjJYbQiahrzGNnDgwIEDBwYGBlJrHBw9ejQlJaVDhw4rVqyo8MnmokWLhNuLFy/+9OkTh8Ph8/nKysotW7acNGlSpTLWltWlSxcqdEAKsWn7pk2b5uXliUYztGrVavjw4ZMmTbK0tKzsANTV1Tdt2rRgwYLt27cfPXq0pKQkOzvb1PTHU4l6eOsOHz7s7e29aNEiKdEMFBaLderUqZ49ex44cODu3bu6uroAcPny5by8PF1d3cWLF7dr164KAxDTq1evXr16ffjw4cSJE4GBgdevXxfLG4wQQgghhGoBm80eMGDAgAED5NjmnCbE1yKyEQsGJngM+zmaAWRYHkJshbWydHV1i4qKREtkWQENIVQTiJEjST8/ePAAfv5UAgBhbk4cOlQno5KIbNqUWnViWOR3BR7frXmTYgYdANg8nnlGTp9vCc1HjiEGjayh3rlcjsdr96LiIgAwMW5WXrVhw4bdvn1buCZmWZwSPqgCl8tVUlIp4hXExEXn5uWqq6mLVfv8JSLk44+1fpJTE6lohriYxHe+H3Jz8kRr2tnZbdu2rcrX9fsRnaoUxjQAvoH9K1NXZ92/37djx3v5+dynT+OpwoICXt2OSo6kTJ7VRLoCUfXkc1H2QyoW+iCXcYomaUAIIVHt27c/d+5cVlZWVFRUixbVXQge1SgFBfqoUaZ37kQ7O9fl4lMkSb5+/RoAnJ2dMQimniMAYN26dRs2bKjrkdQjAl4sj/ORV/qOVxpICspdMlYMQVNjsNoyFBzoLDu5LDPxe0tISOjcuXPbtm2dnZ379+8vr/+6JCUlbd68mSTJY8eOyaXBGpKfny+3pVIRQgghhBCqyP79+xcvXixa0q5du/fv39NoNClnBQcH9+nTJz09XeJRJSWlo0ePPn78+NatW8LCGzdujBkzRi5jRghVAXnsGNy6RcbFQWkpAICBAWFjQ+zeDRoadTwyUVFRgrFjIS2N2uMTRA6bRSdBvaSUACCMjYmHD6F6r15IVFRU6PbqqafXy4KCfABQYCls2bBHXV1DYmWBQODg4BAYGCjxqKam5vETR908HgFApw5dfN69BYDmZi1XLPlb7EnooaO7P4YFC3cVFNgaqroXz1+Jj48XKVRo06bN7du3f+MkNzLO5kqZ9azafLAcp1FxIQx5efYsftQot8JCHgBoaLC8vIZYW2vV/jBIEjIzS6Ki8pSVGfIdgOikfn2IwhEbg1xCKyRO+Yi1VhPrQUi5txjigJDs/vnnn40bNyYmJlYYv/7L+fDhA/UK6KVLlyZNmlTXw0G/gE+fPllZWQHAsWPHKnwDGVVISUmpQ4cOHh4e8m32r7/+On78OGZokIDGMGYxjBksaz67M5/7VcCLF/ATBfxMUpAHIBCpSBA0VYKmTWMY0ulNaMwWdKY5ndm8zsb9SzEyMiq73kT1GRoaHj16VO7Nyh1GMyCEEEIIodpkbW0tVrJ//37p0QwAYGdnN3To0AsXLgiXPBPVpUuXKVOmuLu7ixaWUnOoCKE6Qvz1F8yYQQQEkJGRoKtLODqCVh3MFFageXNi6lTyxAnIzQUAOklqF//7q0NHBxYvroloBv9Av6s3LlChDACgq6M3eaJLedEMAECj0c6ePTt8+PDo6GixQ6qqqn/88ceokaM93jzj8XgqqmpdOzu/8faI+vYlPDLMsvV/v28zszJCP4UId5sYNZ05fZ6+vuFMl782b9787ds3DoejpqY2YsSIadOmVfg7+bcnPWJANHd0LUwS4yt6NadfvyafPo158CCGRiOGD29maCjPBWVkkZJStGLFu3v3YvLzf/x54+Rk8M8/7Xr0kM/EXj2fVheNBqhsEIDYh1T0dNGPTM2loxD9PYD55BFCZVlbWyspKRUVFb179w4DGpAsqPUmAKDKC7ujWoMBDeWiMUxoDBOmYj8BL5bPiyH5qQJBDikoAJIDQALBJAgVgqZBozeiMYzpTBMAzNKPEEIIIYQQqo+cnZ1NTU1Fp+UePXrUpUvFC1UeP35cIBA8ePAgIyNDWKiqqurk5HTjxg0os8ZEVpasKe4QQjWFwYCOHYmO9XpNemL+fNDSgnPnyOhooEKm2GzC1BSWLiX69JF7d6883a7dvEBtNzMx69NrQFu79hUGENjY2Dx9+nTGjBmfPn3KzMwEABaLZWZm5uLismTJEgDQb2SYkBiXlJQw8895fu+9uVzOe39f0YAGT6+X1GTeiqV/K7DYTYyaUtNvTZs2PXnypNwv85cmS/4Dsdz1NZoyQeI0LZIXY2OV+fOt6qTrwkJe164Po6JyRQu9vJJ79nzUs2djN7eBcvwHl5gaQY4/rhVmNJH90ySj8hoUa6fWPj74OUUIiWEymW3btn379q2fn19djwX9GqiABgMDg1atWtX1WFAFMKChQgQV2VDXw0AIIYQQQgihKqLRaLNmzfrf//4nLDlx4sTy5cu1tbWln0in08+cOfP+/ft9+/YlJSUBgJaWlouLy8CBA6kKYnlK4+Li5D12hNDviZg4EUaPBnd3CAgABgM6dya6dAG6/N8VSUpOuHnnMgCoKKv8MfHPtnbtZT+3ZcuWr1+//vr169OnT/Pz8+3t7Z2dnVksFnVUV1cvITEuKzuLzVZUU1XLzMooKioUnpuYFP/K8zkAtGxu3sIMn5CWq7Ivc5d9LbtGU82LdVfPX75H5fn6Nbdv3yeKigxray0qmsHOTnvy5JaBgemvXiWlpBSRJLx8mXjmTKSLi7kc+63RHxjhD6fsHwGxmnIZXoXBBDWXUgXjGBBCZXXo0OHt27chISHFxcWKiop1PRxUr5Ek+fr1awDo1q1bXY8FVQwDGhBCCCGEEELo9zd9+vR169YJl4TIycnZtGnT/v37ZTnXwcHh2rVrEg+ZmpqK7oaGhlZvmAihhoTFIgYMgAEDarSTZy8e8fl8Go2+eMHKpk1MqtBCixYtWrRoQW2npqZmZWUZGBhoaGioqaoDQF5+bkJifGZWBgC0NrcEgJKSEm/f1/cf3eFwOARBjBg2Vm4X88uSOJdZ5UAB0ZfLayHCQDhtjNEMv6hv3/IcHe9lZpYCQHJyEVUYHJxZWhoREZFD7bJYNA5HsHnzhz//NJfLLLmM0/xQvZ8ricsuSP9xrc4Ps8S+pH+65RtzIDEVBIY1IIREdejQAQC4XG5wcLCjo2NdDwfVa2FhYenp6YDrTfwiGvr6fAghhBBCCCHUEOjo6EydOlW05Pjx41TSheqwsbER3X379m1BQUE120QIIXkpKSkJDHoPAO3atK9aNAOFJMk9e/bY29u3adPG0dHR2tq6S5cu1K/QwsICPp9HVfMP9Nu685/FK2Zfv3WpuLiIIIgezn3eB/gkJGL2mv8Q/wIA8l9VaEeWE6vTfmX7QvXWihXvqGgGAOje3XDePKtGjRQBgIpmoH4UeTwBAMTGFnz9mltuQzIrGzQgOsEv/PkXO1Q1VfjhrPIPMylCetdidWo6UwWUudsY5YBQg0UFNADAu3fv6nYkqP7z8PCgNjCg4ZeAAQ0IIYQQQggh1CCsX79eRUVFuFtaWnrq1Klqttm6detGjRoJd4uLi8+ePVvNNhFCSF5CPwVzOBwA6NSxa5UbEQgEI0eOXLt2bWBgYHJycm5ubkJCgre3t6vrPQAgSdJAvzEVLRH17cv3mG88Hu/fU4mXr56/8nRzfXCrulfyGxGbE0WoplFrTAAAg0FcuuR86FCn+/f7amuzAaB3b6NFi6wAQCD4UfnLl+oGNJSNXRBLRlJWNXuEclIX1Jz6Ey4gvL1l73b9GSRCqDY1bdqUWhURAxpQhTw9PQHA0NBQmIwN1WcY0IAQQgghhBBCDYK+vv6SJUtES+7cuSOxZmFhYWBg4LVr1w4cOLBjx45z5875+fnx+fyyNWk02vDhw0VL1q1b9/TpUzkOGyGEqizww3sAUFJUMm9lWeVGli1b9vjx45KSErHy0n9LSFKgoKBQ9kSS/DFHaty0WZV7RwhVk4ICndrg8cgDB0IBoEMHvfj4CfHxE1+8GKCl9dOHNyYmX45d10n4jlhfwt7lu3IKtdqFxKANUYQk1exatCmJASLCa8SYBoQaJgcHBwDw8/Or64Ggek0gELx58wYAevToUddjQTLBgAaEEEIIIYQQaihmzpwp+mw3NDT09u3bAJCdne3m5rZly5ahQ4eampqqqqra29tPmDBh0aJFK1eunD59uqOjY9OmTXfs2MHlcsXanDdvHo3231fL3NzcQYMGvX79unauCCGEylNcXPQxLBgAbG3aMhiMqjWSn59///59Ks2DGLYiGwAEfMGp80e/Rn0GkckzBoOhwFKgfjcymSxnp15V6x0hVH2LF1szmTQAIAhwcNCjChUVGUZGygCQnf3Tp9vYWKVsC5Xy2+cgEWZEEL3GsvENYsvKyOW2VHYli9/1nwAhJB216kRMTExaWlpdjwXVX6GhoRkZGQDQrVu3uh4LkkkVv84hhBBCCCGEEPrlNG7cuEOHDqJvq4wePZrNZpd987ispKSklStXPnjw4O7du6LLTFhaWk6ZMuXcuXPCEoFAcOfOHXwugBCqW+/8fbhcDgB0aN+pyo08evQoJiZG4iE1dVUAAAI+fgyiSkiSZLPZPbr1GT50THJK0j+b/gcAnTp2UVVVq/IAEELVNH588969jb5/zzcyUjIwUKYKP3/OOXIk/OXLxPDwbABQVmYUFvLYbLqTk4FcOqXm++XSlFz6km96BolNlS2puQQJtXl7EUK/HBMTE2ojPT1dT0+vTsfSEA0Y8PT584RRo5rduFGvI3o9PDyoDWdn57odCZIRZmhACCGEEEIIoQZkzpw5YiWyRDMI+fj4NGvWbN68eaLvK6uqqopVw6fMCKG6xeVynr54CAC6Onqtza2q3E5YWJhAIJB4SEtLA8rM2JWUlDx5/sDb1+vBozvUK8u9ew6ocu8IIbnQ0WG3b69LRTNERuaamV1r3frmoUNhVDQDg0ErLOQBwPTprdTVWbU2KrkswVDLqyrUw0Uc6uGQEEJ1KykpidowNDSs25E0TO7uiQIBefNmdH6+eHJHSmEhT139PJN5+smTuFoem6hXr14BQJMmTczMzOpwGEh2GNCAEEIIIYQQQg3IpEmT+vTpU50WiouLjxw50qhRo/3795eWlt64cePgwYNidZSVlavTBUIIVZPHa/esrEwAGNBvqOiyOJXyNeqzkjKbRpMwW0ajEUrKigAQH5PYupXVmJETVy77Z+yoSRrqmgBw5fq5gA/vAKBD+06N9PSrfhkIIXkbPfpFdHQ+SQJBQKtW6qamqjyeAABYLNqqVW3k0kVlp9irPCUv44nyTc9Q+0GrFYZ9YEwDQkgUFdCgqKioqalZ12NpiP74owUANGmioqrKlFjBzS0+L4/D4wnWrw+s3aH9h8/nv3nzBgB69OhRV2NAlYVLTiCEEEIIIYRQA0IQxK1bt8aMGfP8+fPy6tBoNBMTE0tLy6ZNmyopKX3+/Pnp06dc7k8vWOTk5CxevPj48eMSn2vjWw4IoTokEAheejwHAEMDo04du1atkaDggKMn9wPA6AlDX7/0Tk3JoNFofD7/3+M/5s/YiooL5i5jMBgAYGbaQl/f8OCRXdQvTBUV1VHDx1fzWhBC8qWs/CMHA0HA58+5/xYyXV17GxnJIRxT9ugBKolL9XuU3pccoxlEF3oQjrx24hsw9RdCSHZUQEPjxo3reiD1wvPn8V5eKRs22DMYBADcuPFt5cr3WlrsqKjcgwcdp0xpJfcez5zptm+fo5pauRmPevRorKenmJZW3K2bfJZ5qoKgoKCcnBwA6N69e12NAVUWBjQghBBCCCGEUMOipqb25MmTa9euHTt2zN/fn8PhsFis5s2b29vbd+jQwcHBwdLSUlFRUfQUX1/foUOHpqenizX1+fPnsu23aNFi7NixNXgBCCEkVUxsdFZ2JgD0dO5T5fQMuXk51IaqqvLAob0FAgGdTi8uLgkNjvgYHC4QCJKTUg0b6+vpa+/at3nIoJEW5lYEQVhZ2MycPs/d45mamvrwIWPU1TXkdE0IIfnYt69jv35P8/I41GIyTZqojBrVbNEi66ZNVarfeGUDFKoZ01Dh6TUUzSCvNqtDyoXLNyMFQuiXQwU0GBjU2WR5/eHhkdiv31MAOHIkPCdnCgBMn/66qIgXE5MPAPPn+9REQAMASIlmoI4mJU0qKeErK1d6hnrmTK8PHzJu3uxlaqpGkhAWlm1tXZU8HB4eHtSGs7NzFU5HdQIDGhBCCCGEEEKowaHRaBMnTpw4cSIAFBYWVrhChKOjY1BQUK9evSIjI6VUMzY2nj59+pw5c9TU1OQ5XIQQqoyY2Ghqw9rKrrLnCicIrS1thYUEQdDpdABQVGQ7OLYhgQwNjvD28h82agCTSY/+HrX/0A5d3UYO9o6dHZ3s23Wwb9dBPleCEJI3R8dGoaGjrlyJ4vEEffoYtW+vK3FZmeqo1FR6Nefdyztd7hkU6jaaoWz4QtlcEQghRElMTAQAIyOjuh5I3Zs9+w21kZtbSm1YWmr5+6dR29ra7LoZFgCdTsgezdC+/d3Q0OwDBzp162Z46lQkAIwd6+7vP0JD43xeHqdvX6NnzwZUdgCenp4AYGpqamxsXNlzUV2pYpQ6QgghhBBCCKHfQ4XRDJTGjRtHRETcvHmza9eu1MReWceOHVu3bp2Ojo5cB4gQQpWTkZkOACwWS1NDS8ZTQkNDhw4damVlZWpq2rp16/79+4eHR7LZbABoY2ffpZNzbnZhaEhkfl4BALRrb9OkiVH/fgP27jwysN9Qqlp6eurjp/fWbVzxyvNFjV0ZQkgOmjZVWbXK7u+/23booCffaAaSJMUm+4l/ybEX6YTdlR3Mr0j01pEiROvIa/EOhNDvITk5GXDJCYCpU19/+ZInWpKRUVJczAMAOp04edIpLGx0HQ2tErKzSwMCMkpL+atWvdfSYtHpBABwOAIOR5CXxwEAT8/kKjT77t07AHBycpLvaFGNwoAGhBBCCCGEEEKyGj16tJeXV3BwsKOjo9ihRYsW9e/fv05GhRD6RZEkGRQS+OT5g5TUqjyLLE9JSTEAKCoqyVh///79ffv2ffDgwadPn2JiYiIjI589ezZmzJiSkhIAMG5iMmXSnzevuZ48drZJYzMAYDAYFy6eu3btmpam1rAho7dv2j9u9B+mzZoDAI/Hu37r0veYb3K8HITQr6vWEhuIRk78HqEMoqRcEVVOxTSI3oFaHR9CqN7Izs4uLCwEAENDw7oeSx3z8EgQbquqsgCgU6f7YWFZAMDnk9nZJVVY8aH2qauzzMzUAMDUVFVPT/Hdu2GLFlm7uQ1ksWirV7dRUmJMmNC8sm3GxcVlZmYCQNu2beU/YlRjMKABIYQQQgghhFDlWFlZvXnzZt++fa1atdLR0XFycrpy5cq+ffvqelwIoV9JQUH+rn2bj57Y53r/5ubtf6enp8qrZSoQga0gUx7dp0+fbtu2jXqZT5Smtiq1Ydy0GbVhY2Mze9ZsaltXT09YU1lZpadz31XL169esYFOp5MkGRwSWM1LQAj9Nmpncr287AW/Otmv6De7cIRQ1SQk/JjFNzAwqNuR1Lm9ezsxmQSbTW/XTic3dyoAGBurCI+2afNrZFWk0YiIiDEfP44OCBgBAO3a6e7b56inpwgAW7a0LyycfvZst8q2GRwcTG3Y2dnJc6yohv0CATgIIYQQQgghhOobOp2+aNGiRYsW1fVAEEK/qkdP732N+kxtl5aWBAb79+s9SC4tFxcXgcwZGjZs2JCWliZWSKMRbe2tAaC0lNuyReuyZz1/8SgoOIDaJghCSUlJQUGhuKiYRqPz+Xwen1etC0AI/V5wrr024d1GqCG7evUqtWFhYVG3I6lzI0c243BmiJZcu9Zz9uy3vr6pffo07t3bqK4GVllMJs3aWlOODYaEhAAAQRDW1tZybBbVNAxoQAghhBBCCCGEEEK1raCwQHRXTVVdXi3n5uUAgLqaRoU1Y2Njo6Ojy5YrKSkpKikCQFhIhJ+fn3CF3SZGxurqGrm5OZFfwiO/hJfXbMvm5gCQmBT/8LGrUeOm3br2UFVVq8qVIITQL6v2AwswlAGhBi4vL+/48eMA0LVrVxsbm7oeTr2jo8O+fbuXcDcmJt/S8hadTgQEjGjZUm5/h8tu3jzv48fDe/Ro/OLFgOq0U1zMMzK6kp/PvXevz4ABTSus//HjRwAwNjbW0NCoTr+oluGSEwghhBBCCCGEEEKotmmq//eulZ6evn3bDvJqOTcvFwDU1Cp+MhsZGUmtoSumuLhEIBAAgIICKzDwv/UjWCzWsoWr29s76usb6uro6eroaWlpKykpMxg/XhkiCMKpSw8b6za5uTmHju4JDHp//9Ht9VtWZWZlyOfaEEIIIYSQJCdOnMjJyQGAFStW1PVYfgEnT0YUFfHy87m7d4dQJQkJhbdvR9dcbNilS1/c3RNFd/l80s0t4evX3Oo0++JFQlZWKZcrWLdOpkXfgoKCAKBNmzbV6RTVPszQgBBCCCGEEEIIIYRqW2dHJ593b4qLi4cOGtmlUzcWiyWXZkmSLCjIBwA1GZIiKCsr0+l0KnZBFJ/PT0/LbKSv28hAV1VVVfSQvr7hzOlzyzZVVFSYmp6iq9NIRVmFJMnT544Kgxjy8nK93rwaPnRMFS8JIYQQQghJVVpaun//fgCwsrIaOHBgXQ+nXli+3O/ly0QAokMHvSNHOtNohPBQSQnvzJlIggCSBHt7Xapw1qw3T57EvXo1yNnZUO6D+d///Hbu/AgAL18O6tHDEABatdLw908HAD6fXLrU9+jR8GnTWh492rWyLTs7G+rqstPTSzp10quwcl5eHpWezdbWttLXgOoUBjQghBBCCCGEEEIIodqmr2+4Y/MBPp+noMCWY7M8HpcKUGCzK27W1tbWyMjo+/fvZQ+lpWY00tfV1tHs0aOHLP0qKSk3Mzajtj+GBVELUrRr4xAUEigQ8EnAROgIIYQQQjXl0qVLSUlJALBixQqCICqs/3s7ejR8wQJvPv/H359BQRnOzgZjxpgJK9y4EZ2WVgIATk6GM2e2pgpdXMwNDZXat9etQo/Ll/sdOBDWp4/Ro0f9JFYoKOBRG97eKVRAg4bGj2jmN29Sjh6NKCnhHzsWsWFDe13dH3/DFxXxmjW7VljIdXcf+Px5QnR03rFjXZWU/pvXJkk4cSK8R4/GSUmTiop4amoVh0d//PiRWp/Izs6uCpeJ6hAGNCCEEEIIIYQQQgihOsBgMISLNcjPj0fYsuTLVVVVbdOmjcSAhqzMHACg0WhsxUqnjsjISKc2SkpLBAI+ALRqaVHZRhBCCCGEkCwEAsGePXsAoGnTpuPGjavr4dSxAwdCFy3yFSssLf0pIVnv3kZsNr2khG9trSEsHD7cZPhwk6p1eupUJJcrePw47suX3IICzp07MWvWtFFSYnC5gg0bAseMMduyxSE6Oi89vXTBAivqlIMHO/fr94THI0ePbvb8ecKdO9HKygxNzf/+8L5z53taWjEA/PXXm+DgLADg8+HyZWdhhY4dXd+/T2cwaLGxEwwNlWQZ56dPn6gNzNDwy8GABoQQQgghhBBCCCH0m2AymUwmk8vlFhYWyFL/xIkTkZGR4eHhYuV5ufnUxsfQYEMDo0qNwaK1NY1GFwj4n8I/AkDTJiYW5laVagEhhBBCCMno3r17kZGRALB48WImk1nXw6ljDx/GiZWMG2f2xx8tREsMDZWSk//4/DmnQ4eKl2mQLiur9PLlr+PGmZ04EaGoyGjUSNHc/AZJgrt7oqOj3q1b0UlJRTt2hMTHT3j6dIDoiebmGjExE6jtmzd7+vpaW1hoMBg0YYU+fYyUlRmFhbwWLTSpgIbv3/NEW+DxSADg8QSxsQUyBjS0a9dORUXF3t7exMSketeNahut4ioIIYQQQgghhBBCCP0i9HQbAUBiUrwslXV0dJ4+fdqpUydFRUVhIZPJbN78x2Pf0tKSyg7AQN9wwtjJCiwFAGhi1HTmn/Mw9TFCCCGEUA3ZtWsXAGhpabm4uNT1WOrYu3dpo0Y1IwiCIODPP1u9ejXYz2/YtWs9hRViYvKpNGYaGiwqmiE2tqBJk6ss1unNmz9Uocft24MXLvTR0FCIihqbnv6HQEBS+dJCQjIOHAhLSioCAB5PQK1wUR4ajejcuZGmpgK1W1DA8/RM1tVlGxmpAACA4MyZbgMHNrl69aeV4K5c6WFjo9W7t1HHjrKGZdjb22dnZ3t4eFT6OlFdwwwNFSstIQvyBMXFAk4JyeWSAgEAAEEAk0WwFAhFRZqKGo2tiN9LEUIIIYQQQgghhOqemWnLxKSEyC/h+QX5qiqqFdZv2rTp27dvnzx5cvXq1dzcXFVV1aFDh7ZtZ7dr32YAaNaseXFJcXp6amFRoZqqmqaGlpKScoVtduvas2vn7hwOl81my+GSEEIIIYSQJD4+Pn5+fgAwf/58FRWVuh5OXTp8+NP8+d4A4O4+sGfPxmUrNGt2LSYm38ZGKyRklLDQ3PxGSQkfADZvDlq7tm1lO23fXrd9e92pU1uamakDgLIynDnjtHv3x8aNld3cEgDAxETV0bGRjY2WLK0lJBRYWNzOz+cAgL297pcvOQBw507MjRu9p09vJVbZ3FxD9EJkVAML3qHagP9s5eKUkvl5goxUXkIsLz6Gm5HKy80WFOQLuBwSABhMQlmFpq5J09FjGBkzmjRj6jZiYGQDQgghhBBCCCGEUN1ysHf0evuKx+MdOrp71fL1smRHIAhi4MCBAwcOFJZ8j/lGbVy8cjovL5ek3mUDAABdHb329h179xygoiztoTmNRmez6VW9CIQQQgghVDGCIAiC0NTUnDdvXl2PpY7FxPxYMe3Zs3iJAQ1JSYUA8PFjVnExT1HxxwSx8E9lY+OK44DLOn/+i79/el4eR1gybVqradNaPX0a//FjVosWah4egxkMWWdOW7T4EV0BAEFBGX/+aX7mzOf27XUx2RnCgAYJeFwyK5Mf9qH0Y2BJQgyPyyUF/B+JGYS4HDIni5+TxY+L5oYEEAwGGDZhWrdVsG7H1tGjM1n42UIIIYQQQgghhBCqA61atlZRUS0oyP8e823DllWjRkywsrCpbCO6uo1oNJpAIMjNzRE7lJ6R9uTZgzdvPf+aubBFc/F3xRBCCCGEUK1xdHQMDQ3V1NTU0dGp67HUsdWr27x7l5aUVLRokbXECjt2dFi+3I8kYdasNxcvOlOFDx70WbTIt1+/Jjt2dKhCp8uW2Vhba9naaouVDxv2gsPh5+ZySPLHIhRlRUbmTpz48s8/zefMsbh9O/r8+a/CGGImkzZtWqsTJ7qeOuVUhVGh3w8GNIjLzeb7vy3x9y7OTOcXFwkqrE+SwOOSPC5Ef+EkxXPfvy1u21Gxg5Oiti7G4COEEEIIIYQQQgjVgVXL1+/evzU7OzMxKeHI8b3/rNmm38igUi2oKKuMHfXHS8/nmhqarVpaNDY0UmQrFhUXpaWlhoR++Bb9Nb8g78iJfRv+3qGupl5DV4EQQgghhCpkaWlZ10OoF7S0FN68GSJWmJVVunFj4PTp5jY2WqmpRTweCQCXLn0VBjT06mUUFja6yp06Oxs6OxuWLdfUZKWmFvN4fCnn9u79OCGh4MOHt926GYwZ406S0KgRW0dHacKE5qtX21V5SOi3hAENPwn7UOr9qij6K6cgr+JQhrJKisnkBJ7H08LoL5xOzkptOrAxCwpCCCGEEEIIIYRQLdPTbbTh7+1Pnz947vaYx+O5v3o2afy0yjbSo3vvHt17ly3v33fwG2/Pi1dOFxYWvPXxHNhvqDyGjBBCCCGEkJyZm99MTy8+fPhTQMCI7dtDqEJZVmSTRUJC4cGDoaGh2UeOdDY1VRM99Pbt0JUr340ZY8pk0so73cZGKyGhAADs7e9QqRlKSwVhYaPK1kxLK3Zx8XJxaTVkiIlcRo5+ORjQ8AOPS/p4Fnu/LEqI5VazqaJCQcTH0pwsflY6v0svJbYiBjUghBBCCCGEEEII1SpFtmJgkL9AIACAwKD348dMptPlk01TIBCER4RS2/n5eXJpEyGEEEIIIfkqKeFnZBQDAJ9PdulynyCAihs4dqxL9RsPCEh3cLhHLRLRrdvD+PiJVPmpU5G3b0efPNn19m0JkcGUp0/jNm4MWrPGrlUrdUVF+tatwQCgqMi4dUvyKQ4O92Jj8x89io2OHm9iolr9waNfDgY0AACUFJNv3As9nxXlZElLflIpyQk8t4cFpaWCbn2VVVTLjT9CCCGEEEIIIYQQQjVBuApvQUF+eESotZWdXJr19HoZ8OEdALBYrI4OneXSJkIIIYQQQvKVmVny75/DUFTEP3y489mzX06d6tqmjY6Us+Li8lu0uMnnC9zcBjg7Ny6v2uDBz4R/bGdklFAbhYW8mTO9AKB37ydfvowt79xhw15wOIJRo9zy8qbT6cTbt6ne3inz5ln06iW5u6ZNlWNj80kSSkvlNo2Lfi040Q4lxaSvZ5Hbg0I5RjNQCvIFLx8XvnUvKiyoygIWCCGEEEIIIYQQQqjK/pwy29TEjE6jA8Bz98fCR67VFBTiDwA62rpb1u8xMTaVS5sIIYQQQgjJV+PGyvPmWbLZDG1thYcP+82ZYxkQMFx6NAMA3L8fy+Hw+Xxy165QKdXU1JjCbeFf2SRJMhg0AMjL40g8i8cTGBtf5XJJAODzAQDodOL168E83oydOzuW19etW73Hjzdbu7ZNq1Ya0gePflcNPaCByyFD/EvcHxXWUMxBaQnp8bQwwKeEUyqf78y1icPhjBo1avv27eV94beysiIIQl9fv7wWAgICOnbsGBYWVmNjrJz169cTBEEQRFRUVI129OrVq2HDhq1bt072U/r160eNjcfjVa1TDQ0NgiBmz54tvdqLFy+aNGnSu3fvBw8eVK0jhBBCCCGEEELol2Bm2mLVig09uvcBgM9fIq7euCCXZpNTkgCgZQtzDQ1NqqS4pPh7zLeiokJ5xUwghBBCCCFUfYcOdS4unp6RMWXgwCYynjJuXHNdXUWCgEGDpJ1y/ryzcFtTk0VtqKgwPT0HDR5s/PBhX4lnPXkSFxdXQJKkri771q1eLJZM89SNGilevdpz06b2Ml4C+v009ICGb585Xi/kn5tBVEG+wPtlUWRoac11UUO2bNly586dVatWDRw4MDMzs7Kn37hxw8nJ6d27d127dg0JCSlb4fr160OGDMnJyZHDWOuTgoKCiRMn3r9/f8eOHZ8/f66JLnJzcydPnnzmzBnp1QQCwdChQ48fPy76POX9+/cJCQnu7u58PmbmQQghhBBCCCH0+xsyaKSBviEAeHq5f4mKrH6DeXm5AFBSWkK9k5Cfn7d15z9bd/6zaNmsPfu3Vr99hBBCCCGE6oquLjst7Q8Ox2XOHEsp1RwdG/3vf3YEASwWERg4QljeubP+gwd927fXk3hWp076yspMAOjbt8mwYSaVGlhuLqdt27t//OHB52MMcYPToAMacrL4H/xKYqO5Nd1RYhw3wLckI00O88dr164l5CQ4OFh6X6tWrRo0aBAAPH361M7OzsfHR8ZBcrnc5cuXjxs3rri4GADGjh1raSn+W8/Dw2Py5MkPHz60t7cPDf0va8327durf2m3b9+W/ZaCSOaGyjp//nzZ1lRUVLZv3w4AHA5nwYIFlRqJjP74449Lly4tWLAgMlLag5itW7c+ePDgr7/+2rFjh7Dw/fv31EanTp3kPrCioqIzZ84MGTKkadOmCgoKbDbb2Nh45MiR9+7dk3JWdHT0mjVrOnXqpKury2KxtLS07O3tly5dWkPhIAghhBBCCCGEGhQ2m93TuR+1XVhQUP0GGxs2AYAPQf7rNv3P/dWzh09cU1KSAIAE+Pw1IjxCWm5ehBBCCCGE6gqHI7CwuGlhcTM1tbi8OtevR8+b583lVpzYfvt2h6KiP0tKZhgaKss4AB0ddnLyJF/fYZcuOVdc+2fTpnkGBWVcvvz14sUvlT0X/eoadEBDaGBp8PuS2skFGPah5INfub8d6ic2m+3q6jp+/HgASEhI6Nat2549eyo8KzY21snJaffu3QBAp9P37dt3/PhxBoMhVs3BwaF///4A8O3bN0dHx190+QNVVVWJ5ZMnT3ZwcACAFy9ePHnyRO79btiwgcFgFBUVTZgwgcuVHJHj5eW1YcMGALC0tJw/f76w3N/fHwDMzMwaNWok31HduHHD1NTUxcXl4cOH8fHxHA6ntLQ0Li7u7t27w4cPv3TpUtlT8vPzZ82a1aJFi61bt/r6+mZkZHC53Ozs7MDAwL1791pYWKxcuRIzSSCEEEIIIYQQqiZPL3cA0FDXtLK0qX5rM6bPoWIa0tNTb9y+7B/gK3r00tWz1e8CIYQQQggheUlLKwaAT5+y//knMCIiJyIiZ8WKd/37Pz1+PFys5rdvuePHux858mn0aHfR8tJSvsTpVDabThCVG4yqKrNjR8n5G6Tr1Emf2uBwcNqowRGfZm440lN44R9LCwsqjjCSi9ISMvJjqXVbtoGRfO75wYMHNTU1q3Di8+fPL1++LGNlBoNx+fJldXX148eP83g8Op1e4SkHDhzw8/MDAC0trWvXrvXp00diNWVlZVdX16VLl+7fv7+wsHD48OHbt29fvny5sIKXl1d54QLlSUpKGjhwYKVOEbNhwwZDQ8MKq/n7+588eRIA1NTUJFYgCGLjxo39+vUDgNWrVw8YMKA6oyqrTZs2y5Yt2759e1BQ0Lp167Zt2yZWISEhYfTo0TweT11d3dXVVVn5R3BceHh4SkoKAPTq1Uu+Q/rf//63c+dO4a6iomKTJk3YbHZMTExeXh4AlJZKWHVl27Zt1J0EAC0trSZNmvB4vG/fvpWUlACAQCDYsWNHenp6hYtrIIQQQgghhBBC5REIBIlJ8QDQ0aEzk8mqfoOGBkZ/r9r8xtvjpcfzlNTkgsKfsj5kZKa/cH/Sp5ecHwUghBBCCCFUBcuX++3e/fHCBecZM143bqxCEECS8PRpfHp68bNn8fb2uvb2usLKPN6PsIWoqFxh4bJlfnv2fFRTY33/Pl5LS0HGfl+8SDh5MnLPno7GxipyuZClS23U1VlZWSWzZlnIpUH0C2mgAQ18PkSGceJqfrEJUYlxvE/BpXoGDBmiAio2fPhwIyOjKpyYkZEhe0ADANBotGPHjqmrqxcWFi5atKjC+tu2bXv9+jWPx3N1dTU1NZXe8r59+7S0tNatWycQCDIzM0WPWltba2hoyD5OAKhs/bJGjBhhZWVVYTUWi0VNw6urq5dXp2/fvgMGDLCwsFi4cGE1RyXRP//84+rq+vnz54sXL65evVos+GPdunVpaWkMBuPWrVstWrQQlru6ulIbVLCFvGzcuFEYzWBjY7N+/fpBgwYxmUwA4PP5b968EY11ECUQCABgwIABq1ev7tSpE0EQAMDlcu/evbto0SIq9uLs2bPDhw+nVj9BCCGEEEIIIYQqi0ajaWnpZGamB4UEDBk0Qi4xDXQ6vbtTL6cuPVwf3Hr24qHY0bj4mOp3gRBCCCGEUHUkJRWamV3ncPgqKgwzM9Xp082bNlXp16+Jv3+ah0fS9evfAKCoiCd6SqtWGseOdb1w4fP+/T9WLb969euJExEAkJfHefMmeehQE1m65vPJ/v2fCgSkn19qQsJEuVwOQcCMGeZyaQr9chpoQENRgSAqgpObXas5SQryBV8+lTp0UVTTqL8rfRQUFEjJi3D48OGyhampqYSkhDJmZmZlC79//25iYiJa8vfffysrK8fHx2/fvr3Sw60j2dnZ1Ib0JBmPHz+uuTGw2ezTp0/v2LHjzJkzZf/Jjh07RqPROnTo0Lt3b9Hye/fuAQCTyezZs6e8RuLr67t+/Xpqe/LkySdPnlRQ+C9Aj06nd+/evXv37vn5+WXPVVBQOH/+/JQpU0QLmUzm2LFjrays2rRpQy2ocezYMQxoQAghhBBCCCFUZb2c+964fTk1LcX1/q0xo+TzRBUAaDTayGFjExLjwj6F/FdIEF06d5dXFwghhBBCCFXNvXuxJSV8AOja1aBzZ/3OnX8s2dCmjfa4cWaqqiw1NaaTk4HYWbNnt549uzW1zeMJJk3yIEkgCEJDg+ns3FjGrgUCksEgOBwyJ4cjp6tBDVoDDWhITuClp/IkLvdSozLS+MmJPDUNObwK8DtZsmRJ2cKqLaghprz4DNGkBf7+/pVtNigoiNpo1KgRtcHj8aiEBLJIT0/X0dEp76iUdtasWbN582bhbpcuXbp06SKxpoKCwunTp8UK4+LiAgICAIDL5Za3WAbl2rVr48aNk1JBSCAQzJ07lyRJAOjTp8+ZM2cYDMm/VST+Q6xcuVJRUVFifUtLy+HDh9+8eRMAqEVMEEIIIYQQQgihqunRvU/Ah3ffor+6ezxr28a+uVkrOTa+YM6yazcvenq5kyTJYDJmTZ9v3hKz4CKEEEIIobr04UPGzZtRamqsvDyug4NecTFPUfG/6Rs1NdbJk10rbIQkgcWil5byVVUZWVlTZe+dyaS9fDnwn38+LFhgWYXBIySmgQY0xERxCvIEtd9vcZEgNorTyvIXCGjo2bPn7Nmz5dXaxYsXHz4UT8BYz+Xm5vr6+urp6WlpaamrqysrKzOZzMzMzJs3b165cgUATExMpIcF1BB7e/vAwMDyjp44ceLEiRNihREREebm5kePHpX7YK5du0aFdygqKp48ebK8aIbylBfNQGnXrh0V0JCTk1ONMSKEEEIIIYQQauhoNNq0ybM2bl3N4XCu3by0duUmickmq4YgiAljpzQzMTt/6SSPy7t282Krlq0VFZXk1T5CCCGEEEJCs2e/uXz567JltuvXt5NSrWvXB0VFPBaLPnly8w0bArduDYqLm6CvX7m/UZlMmrf3kI0bPyxaZF3ZcXbpYvDy5cDKnoWQRA00oCE5gVdYUAcBDSXFZHICr+J6MmjSpIlc2imPiYnJqFGj5NVaFd6w9/LykrL4hURJSUkDB/70y5HNZl+6dEm4e/fuXVdXVwDYvXu3MLmCqampxNYIghgwYABZfh6PuXPnCrfpdPqpU6dkHKf065o5c2Z5T1UcHBxk7KKswsLCkydPAoCamtrp06fFujh79uzTp08BYN++fUZGRh07dpSx2XPnzgmHbWxsXOXhSSRcukJdXV2+LSOEEEIIIYQQamga6en37zPk/qPbcfExnyJCrSxs5Nu+Y4cuJSXFV29cyMrOfPzs/qjh4+XbPkIIIYQQQgBw+nQkn09u2hS4cqUdm00vr5qWlkJREY/H4wcEZAAAlyvw80sbNsykst21a6d7/37f6gy4PElJhVu2BC9caNmypUZNtI9+Jw00oCEznV9aUusLTgBwSsnMdH7t9yvF8uXL8/LyZsyYYW9vX/ZoSkqKgYH48jmV8vDhw0GDBpUtX7FiRWZm5v79+8ub3be2ttbQ0KhUX3Z2dmLxBwwGY9KkScLdqKgoKqBh6NChzZs3l96amppa8+bNv379WvYQnU5fuHDh0qVLhSUEQbi4uFRqtOU5cuSI9DwHJ06cyM/PFy2JjIxcuHAhh8MBgMGDB0+fPl3s1jVt2vTs2bPZ2dkA0KZNm9GjR4u1SSVCAIA//vhDW1tbxqEmJiZ6eHhQ26L3WV6+fftGbdja2sq9cYQQQgghhBBCDU3PHn2fuT0qLS15+eqZ3AMaAMC5W2//QL+vUZ/fvPUYNngUgyHr2pQIIYQQQgjJyMFB19c3TU1NQUGh3GgGAPDwGLx8ud+gQU2trbV6936sqMjs3dtI9l54PLJRo4s5OZxTp5ymT5fnem1CrVvfysvjnD//OStrSlERT02NRafLLYka+s000ICGvFxB+S/e13jXcmnn4MGDmpqaVTjx+fPnly9fFu6+f//ey8vr5MmTaWlpurq6KioqUnISVNnu3bt3794turtr1y4A8PDwuHTpUufOneXeo1wcPHgwOjqax+PxeDw+ny8QCJhMpqGhYbdu3Sob59G5c2cNDQ0nJ6f//e9/1RxVu3Y/JRF6//792rVrORwOQRAkSXI4nNmzZ8+cOXPDhg3CNAwFBQU7duygtmNjY8u2GR8fDwBsNlv2aAYA8PT0FAgEAKCnpycxIKY6ioqK7ty5Q22PH4/vtSCEEEIIIYQQqi5FtqJjhy6eXu5h4R9Pnjk8bvQfampyzgjo7NTra9TnouKimNjvzc1ayrdxhBBCCCGEPD2HPH0a37WrvjATt5tbYseOeqqqP0XTNm+u5urah9rOzZ22fPk7M7NrBw50GjvWDABevEgcPfqFnZ2Ou/tAJpNWtpcPHzKyskoBYNu2ILGAhm3bgvbvD1u/vt1ff1lUdvACAQwZ8kxbW+H06W4KCjQAKC7mL1rkffx4pIoK8/v38To67Mq2iRqCBhrQUFpSB+tNyLfr4cOHGxlVIpZKKCMjQzSg4dOnTwDQvHlzXV1dKWfNmjVr9uzZsvfy5s2bBQsWlHf0zz//9PDwePLkyffv37t167Z+/fo1a9aILYJQtXANUU+fPu3Xr191Wqjs6SdPnrx586aJicnp06dFy7lcrr+/P5fLjY+Pr35Ag6irV6+6uLgUFxfv2LFj69atubm5r1+/Likp2bRpU0RExMWLFxUVFQFg06ZNCQkJ1CkJCQk8Hk8sCQQV0GBmZlap3j98+EBttGnTBgAEAsGDBw9Onz4dFhaWnJysrq7eunXrIUOGzJ49W1lZuVItl5SUTJkyJSkpCQDs7OymTZtWqdMRQgghhBBCCCGJhg0e9SkiND091T/Q72NYsEVrKx1t3f59BquqqsmlfRPjH+tapqWnYEADQgghhBCSOxaLNnTofyuA29vfDQzMUFFhJidPiozMiY8vHD7cROwUgYDcsyeEJGHatNcEQYwb95J6t9nLK/nJk3jR1oRsbbVMTVWjo/O7dhV/v3fdukAeTzB/vvfUqS0VFSs30bxmjf/jx3EAYGWl9fTpgLlz3/bta3T/fiwAFBRw37xJKTt4hKDBBjQI6m7Zh2p2LZz15/F4VWth0aJFixYtora/fv2amZkJABXmSNDX17ezs5O9F+H0uUSampqPHj3aunXrunXr+Hz+33///fbt28uXL+vo6MjehVxkZ2dTU/5y4ePj8/LlS319fbHyr1+/crlcAHB0dJRXXxwOZ+XKlfv27QOAjRs3rlixYuvWrQDwxx9/qKqq7t279/bt23FxcQ8fPszOzqaqNWrUKDU1lcfjxcXFmZqaCpsqLCxMTk4GgJYtK/eoJTg4mNpo1apVQUHBhAkTHj58KDyanp6enp7u5eW1e/fu27dvV/gzxufz8/LyoqKiXr16dfz48ZiYGACwtbV9/Pgxk4lZOhFCCCGEEEIIyYGyssrq5esvXjkdFBJYWloSFBwAAAGB7/6c+lerlq2r335xSTG1kZ6eVv3WEEIIIYQQki4trQQACgq49+/HTJrkAQDbtnVYufKnhbxpNMLAQCkpqQgAxo1zFyZqJwjC1FTyuvAKCvSoqPFFRTxlZfGpZHNzjbCwLBaLxmJJW/NCopYtf4QRJyUVtmun4+c3DAB69mw8cOAzBQV6z56NK9sgaiAaaEADvdIfsfrStZKSErXx+fNnExOTag7G1dWV2ujWrVs1m6osgiDWrFlja2s7YcKE/Pz8wMDApKQkHR0dagkDAPD29hZerBhh+od3796xWKzyupCSbyAmJubJkyf379/38vIKDw+v3qX8p3v37hcuXEhJSfn06ZOlpaWwnEqDAQCdOnWSS0dhYWETJ078+PEjjUY7ePDg3LlzhYdoNNqePXvMzMwWLFjw/v17R0fHQ4cOaWpqZmVlXb9+3dnZGQACAgJEAxqCgoKo225tbV2pYVAZFABAU1Nz3Lhxjx8/BgA9Pb2mTZsWFhZ++fKFz+cDQEpKSq9evTw9PTt06CCxHSMjo8TExLKF8+fPX7hwoYKCQqVGhRBCCCGEEEIISaGiojpn1uLIz+GvXr9ITU1JSk7Izsnac2DriKFj+vUZLFaZJMmgoKD3799raGh06dKlwmSZSSk/vt4a6OPTWIQQQgghVOMuXuw+YcKrZs1UmcwfE5DPnsWLBjQkJBT6+aUUFvLodFpx8X8vS9NohLf3EGtrrfJaJggoG80AAD4+Q8+c+TxgQBM6/b/M6+npJdbWtxQUGL6+Qw0NJc/uAcDUqa0KC3lhYVm7dv33ArCTk0F+PibqRtI00IAGthItN6duVp1gK0lYikZ2FhY/FqRZvny5np6etbW12NoBsiBJMjU19c6dO//88w8AKCoqDhkypDqjqrJBgwb5+fm5uLicPHnSysoKAEpLS6lD9vb25QUrCNM/2NjYsNmyrqYjEAiodBQA0Lt3b2E5lTuBUtkZ/T///FN0dYnu3btTGy9fvhQNaAgKCqI2qp+hoaioaNOmTXv27OFyuWpqapcuXZL4bzdnzhwDA4Nx48ZFR0dfunTp0aNHDx486N69u4GBQXJyso+Pz5gxY4SVAwICqI22bdtWajB5eXnUxt27d0NDQy0tLY8cOSIMjsnMzNy8efP+/fsBoKSkZNy4cZ8/f5YSgCJKUVHR2dlZW1u7uLgYAxoQQgghhBBCCMmdeSsL81YWAOD19tXN21dKOaV37t3Q1tZt366jsM6VK1d2794dFRVVUFAAAI0aNbKysjpx4oSUNyj8/X0BQIHNbmNnX/MXgRBCCCGEGrru3Q2TkiYBAI8nGD++ubd3ypYt//0heunS18mTPQHIsicKBGBlVW40gxSqqsxFi6zECrdvD05NLaY2Dh4s9+VegoB58yzLO4pQeao1uf7rUtOgEUTF1eSOIEBNo1r3vF+/fo0bNwaA0NDQtm3bMplMovJoNJqBgcG8efNKSkoAYOHChdra2tL73bBhQ6W6GDxY/J2G8lhYWPj4+FDRDCASXiDjzHeF4uPjz5w5M2bMGB0dncOHD4seUldXnzBhghzXuTAxMTE2NgaAly9fipZ/+PABALS1tSu7pkNZrq6u27dv53K5NjY2/v7+UiJRhg8f/vDhwwEDBpw5c6Z9+/abNm0CAFtbWwDw8fERrSkMaHBwcKjUYHJzc6mN0NBQCwsLb29v0VQf2tra+/bt+/vvv6ndmJiYS5cuSWzHwcGhc+fOHTt2tLKyon4Ui4uLL1265OLi0qxZs5MnT1ZqVAghhBBCCCGEkIx4PF6njl1X/2+jqqoaALx+89/X+c2bNy9YsCA4OJiKZgCA1NTUly9f9u3bNywsTGJr0d+jQj+FAICjQxdcPBEhhBBCCNUmBoN29WqP2NgJnTv/tzD6jBleEqMZ1NUVrl3roaIitz9Zx4wxJQgCAIyMlEXL09KK27d3Xbnyvbw6Qg1TA83QoKPHSIjhFRfVdpIGlgKho1ete66goHD//v1Ro0bFxMRUfzwqKioLFy6kprrrifz8fBBZWaOaTp06NXPmzLLlkydPnjhxorOzs9jzhQ0bNhgaGp44cSIgIKBly5bLly+X2GxYWNiBAwcAQFdXV+xQt27d/s/efYc1lW19AF4pdKQKooANVATsir2jiB0dEGzogL2MvXdn7G2sI4IjtrFj72WsiL2AFRyqIEWl1yT3j+OcyQ0hBEgI5fc+3/M9Jyd777NOyHAle2Wt/fv33759WygUcrk/kleYCg1t2vz4kseTJ09atWpVUMxSP/JgS0EMGzYsMDBQV1d3xYoVbM6Hs7Ozrq6ur6/vTz/9JD6rZ8+ePXv2lAjv8uXLT58+jYuLMzMzIyKBQHDlyhUiatCgQfXq1QuKSiq2PwgR+fr66uvr5x+zePFiPz8/pjnFqVOnvLy88o85deqU+MO4uLjz589v3Ljx3bt3379/HzduXHx8/KJFi4oUGwAAAAAAAIBsJ079dePvKwKBwNKilqGhUWpqSmRkOPPU06dPt2/f/vXr1/yzwsLCPD09Hz16xPv/rqJ5ebkH/9orEonU1NR69exbCvEDAAAAAMgQH5+ZnS3If15Pj//9uycRrVnzYseON2vXOgwdal3Ca7VubRoa6h4dnd6pk5n4+X79Lj95kvDkSUL37jV69LAgIqFQdOdObIcOZnx+gd8Af/o0sWlTY/GWFlDJVdKEBvOa/I9vOZkZpX1dTS2uec2SvuYtWrT4+PFjYGBgeHg426ChqLS0tMzNzZs3b66npyfP+HHjxo0fP17i5LBhw968eaOrq3v37l2Jp+7evTt16tRiBMZ8WMB8Tb9p06YvX76UMVhLS6ugp3Jzc/l8vnjlCSsrK11dXWbBxYsXW1tL+e08aNAge3t7kUj05MmT8PDwQYMGGRlJqbfD7soPHz5c4qlOnTrt378/OTn51atXTZs2JaLo6Oj4+HgiateuwBo7RSJRZ+Lvv/++fPkyERkaGkokNOTn6Og4f/58oVB44sSJyZMnE9Hdu3cTExPp/9twyKlKlSqZmZlEZGNjU1A3DTU1tYEDB+7cuZOIgoKC5FnWzMzM29t75MiRw4cPP378OBEtWbKkV69eLVuiXCcAAAAAAAAoxuvgF1euX2COI6PCmYPMrEyBII/H4y9btuzLly8Fzn39+siRI8OGDWPPiESig3/9GRUdSUS9nQYYGymsGCQAAAAAQPGEh6dKnOFyaeHC5itW/NhtWbTosUAgGjXq9pAhViXPHqhbt0rdulUkTrZqZfroUQIRCYU/CkVUr34wPj7TykovNNRd6jqWloeio9OtrfU+fHBXSbl9KIMqaUJDbWu1KoG8xC9S8pKUSkeXU9taAfVb+Hx+x44dO3bs2Lt370uXLnG5XIGgkHvp1avXlStXeDxeXl6e/BcyMzMTiaTUomEw+QQ8Ho/ZuRfXtGnTKVOmFLr+mzdvvLy8vLy83N3ddXV1iYjZXC+0BYacateu3bx584EDBw4cOLBRo0bLli2TnSHBcHFxmThxYk5Ozt69e2fNmiXx7OfPn48cOUJEbdq0sbOT7PTDdm24f/8+87IEBgYyZ9q3by8x2NPTs0OHDrKDGTdunHghhPyYAhtqamoLFiyQvRQRNW/evGrVqomJiUePHmUSGtjqCAMHDix0ugR9fX0mV8PW1lbGMLafSFJSUl5eHp8v168ddXX1P//88/bt2/Hx8SKRaNu2bf7+/kWNEAAAAAAAAECq+IQf+QqdO3YL+xQaHRPJ4XBq16rL4/GJ6J9//pExNzc398yZM2xCg0AgOHTkz/uBd4jIqm49ZyfJLpwZGRlnz551d5f+iS0AAAAAgDLUravH5RKzxcTnczkczv37/Vq1MmUHWFjoRkSkqqtzuVxlJQ5s2tTW1FRLTY3r5GTJnPn+PZuIPn1KyczM09KSsmGUkJBFRKGhKampOXp6imlPD+VdJU1oMK3ONzPnR4TlyNwpVjAOh0yr803MFPmaM1vdEkUOy5HHjx8/fPjw4cOHISEhmzdvJiKmlQbTDYExefLkmTNnis+6efMmUyPh3bt3Ghoa4k9dvXp13Lhx7MPmzZs/ffq0qFFVrVrVzc3t8OHDq1ev9vb2NjAwEH92zpw5GRkZRCS1CYKdnZ2urm5aWtq9e/cmTZpERA8ePCAidXV1NteB1aFDB29vb9nBSBTGCA4ObtSoUf5hubm5derUkbrC3bt32bQJLpc7ZMiQHTt23Lt379mzZ/Xq1du/fz8RVatWrXPnzrIjya9evXofP34sdFiVKv9l5Mmf0EBEOjo6ffv23bt3L8ld3QEAAAAAAABAHpYWNZkDQ0PjpQt/zsrK4nK5TG9HkUjE/OEvAzsg6Wui75+7QsPeE1E1U7NJ46ZLfEqTlpbWt2/fBg0aIKEBAAAAAEpT1aqakybZb9sWTESbNrWdMkXyO7pPn7rs2vXGxaWO8gohqKtzlyxpLn5m584Os2YF9ehhLjWbgYi2b28/Y0Zghw5myGYAVoHtSSo2LW1ufTt1o6qlmgegb8izaaShraPI15xpOaGpqanANYkoKyuLIwcmVyA5OVmewb/++mv+Cz158oQ5YHbchUJhREQEEYnvzevr6xsZGQ0fPvy3337LyMioXbu2qemP9LFatWplZmb27dv32LFjRkZG4k+V0MKFCzkcztevXyVyKc6cOXP48GEi6ty5c58+ffJP5HK5LVq0IKL79+8zZ5gKDS1btpTRIKM0jRw5kjlYs2bNH3/8kZycTEQjRoyQP8+A1bhxY+aA+akVhLkEEeno6BT1vWpubs4cpKWlFTU8AAAAAAAAgILUs7axtKhFRFevX8zISNfU1GSyGYiIw+Ho6OjInq6jo5OXl3vtxqWlK+cx2Qy1a9WdPWNxlSr/19nz3bt3jo6ONjY2u3btUs59AAAAAJR7z58n9u9/5eHDeFUHUgFt2dJ23brWs2c3yZ/NQETGxpqLFjW3szMszZC8vGy+ffM8dsyxoAHe3jYpKaMvXnQuzaigjKukCQ1cLtW3Va9tXaqpPRa1+HZNNbgKfclTUlKIiGnWUB49fvyYOejYsSMRffr0iUnRkCg2EBMTo6ur6+vra29vP2TIkNzcXPapxMREbW3tuXPn1qxZk2m+oBC2trajR48mor179+7bt485+e7du5EjR4pEIk1NzW3bthU0l6nEEBUVFRkZmZWV9fz5c/YGS65OnTq3/uXh4cGcXLdu3a18mBYSPB6vdu3aEuExNR5Onjy5bt06ZgxTTKKounTpwhy8fPmS6RUiFVskg+09Ib+4uDjmoFq1akWODwAAAAAAAKAAHA5nYL+fiCgjI/3YyUNpaaninzZYWVkVNFFHV7uOVa3GTRvOXTTt2MlD2dlZHA6nW5cec2Ys1tfTZ4fFxcVNmDChc+fOHh4eu3bt4ir28yAAAACACiQgIPzcuYiTJz+pOhAVmznzob7+nwYG+86eDVfUmlwuZ/bsJuvWtVbUggAqUUlbThCRgRHPrplG6Luc718FpXA5XT2ufTPN4tWEePjwYdu2bWUMiI2N5chXDkYgEBQ08vnz502bNpU46eTkNG/evIJWGzdu3IcPH3R0dM6fP1/QmNDQ0DFjxkh9Kjs7m9nst7GxYSorsPkNEl0VGjZsePny5YcPH86fP79bt25qamrsUx07dnz06NGFCxdWrFgh4+OGYti0adPVq1ejo6PHjh2rp6dnY2Pj6OjIZJBs3LhRat8HRtu2bZs0aeLo6Mjn8x8+fJiTk0OKS2jQ0dFh0gjev38fEBBARD179pw9e7bEsKioqKtXrxKRq6urhYWFxLMLFizw8PAQCoVMFoKHh4dE0oOcunfvbmJikpCQkJeXt3PnziVLluQfk5KScvLkSebYyclJ/KmMjAxtbW0Z62dmZrJvrTZt2hQjQgAAAAAAAICCNG7UzKaB7bv3b+4H3rkfeIc5yePxdHWrNG7eIFfomJCQmJ6WSSTS1NTQ069iYKinb6DHfCgRHhXKjDczqzF0iGfDBv994y01NXXjxo3bt28fPXr0u3fvDA1L9RtvAAAAAOXOzJmNzcy03d0VucVT7lSrtj8+Pos5HjDganLyaD09NdlTVEIoFG3dGuzkZNGwofR/5Z49GzF9+oOZM5tMnGhbyrFBBVZ5ExqIyK6pRkxE7s1L6UIlpzRwudSkpWbjVgpuDFEKzMzM2G/h51elShUi4vP5MsYYGBgU9NTjx4+Zzf5OnToxZ5juDETUvHnz/OPbtGlz69YtIsqfP9GnTx+mAcTp06cLulxR6evrHzp0qGfPntnZ2UOGDNHT0/v69SsRjRo1auLEiTImuri4uLi4MMd79uwhIg6H0759e0UFRkRCoXDUqFFZWVlE9Ntvv+V/dvTo0RkZGerq6lKrVri5uS1btuz9+/dEpKGhUezKFnw+f+LEicuXLyeiNWvW9O/fXyInRiQSTZo0ickC0dTUHD9+vPizy5Yts7S0nDx5stQkG6FQOHHixNjYWOYh2ykDAAAAAAAAQFG8PCds3rb2c2w0e0YgECQnf09O/l7DoloNiwKLBXI4nHrWNp06dG3VojWX++PrK7m5ubt27Vq1alWvXr2ePn1aq1Ytpd8AAAAAQPmnr69eyTe/X75MYrMZGHy+XF9jLn0tWpx68SKJx+NERQ2rXl3Kd1aHDbuZlpY7efL9wYPrVKtWJlqxQwVQqRMadHS5TVppRoXnvQ/OVuqFalmpN2+jqW9QzOqCVlZWzL64hKioqBUrVhBRt27d2O4DBdmyZUtISAiXy929e7fUATVr1ixeeMX24MED5oBNaLh06RIR1a5dmynYoHKdOnU6dOiQm5tbXl4ek83g5ubm6+sr/wp///03ETVq1EhGYkcxfPz4kYmHiLp06eLl5TVjxgz2g5I5c+bcuHGDiBYuXGhtbZ1/enx8fHp6OnMsEAiioqKKV6GBiObOnbtv376IiIjMzExHR8ft27e7urryeDwiio6Onjlz5rFjx5iRS5YsqV69uvjcnJycqVOn7t27d86cOb1799bX12dDunXr1rJly+7fv8+c+fnnn1u3RkEkAAAAAAAAUDADA8PF83999z4k9stnQV6eUCTKzMxMSUlO+pqQlJSY9DVRJBIxI9PTMjIzs7U0td1ch9g0sK1Zs7a21n8f4IpEouPHjy9atMjKyurGjRt2dlJaFAMAAAAA5JeZmdey5SnmmMMhdXXerl2dtLXL9AauQCCKjk6XmtDQqJFhYGA8h0MaGgUWrU9OznF2vtSqlemWLW3lK0APlV2Z/u+hFNS2Uu/qrP39q+DL5zwlXcKoKq+zk7Z1Q/Vir2BiYuLt7Z3/PLuz3qdPH6kDxJ04cSIkJITD4RQ6stTcufOjnCPTjuHNmzehoaFE1KNHD4mRwcHBbm5uw4YNmzBhgpGRkfhT69evDwgImD179oABAxTekDI3N/f169dcLlcoFDJnzMzMcnJytLTkyinLzs5++PAhERkbG2/cuPH169fBwcGNGjWaNGlSCQNr0KDB27dvjx8/vmrVqlevXm3dunXnzp1ubm6zZ88+efLkxo0biah79+6LFi3KPzcrK2vgwIHR0T++fZKXlzdkyJBnz56ZmZkVIxItLa3Tp0936dIlOTk5KSnJw8Nj0qRJdevWTUtLe//+Pfu5j4eHR0G9S168eDF06FA+n1+rVi1jY+PMzMywsLCMjAx2QN++fXft2lWM2AAAAAAAAAAKxefz7e2a2Ns1yf+UUCjMysoMCwt7//69vr5BixYtJD6UYFy/fn3evHlcLnfXrl3du3dXfsgAAAAAUHGcOxeZl/djM+XOnf4dOhRns0YqgUBkb388OTn71q3+DRroK2TNQ4e6eXjctLDQadXKROqAS5d6b9r0ul07UwODAjdG3dyuBwZ+CQz80qmT2eDBdRQSGFRslT2hgcujho00sgaJzh5J/Zqo+M4TVfS5TgN1m7TUVHhxmLy8vK1btzLHzs7Oil1cgeLi4pgDpsckSyAQ3L17l4hq1KjBFIfw8/NjnurVq5fEIu/fv8/Ozl60aNGqVasmTpzYuXNn5rxQKMzMzHzz5s2gQYMaNmz4xx9/yA6G6XAhp2vXrv3yyy9v374VP7l169Zz586tXLnSw8Mjf/5ETk5OaGjou3+9fv2a6Qpx69YtplkG/duno+S4XO6QIUPc3NzOnDmzcuXKZ8+eHT58+PDhw8yzzZo1O3nyZP4Is7OzBw0aFBQURETm5uaGhobBwcGxsbHOzs43b94sXl/Ppk2b3rhxY8SIEcxr9fXrV7Z6BBGpq6vPmTNnxYoV+ftKDBky5OLFix8/fiSivLy8sLCwsLAw8QG6urpLly6dMWOGwlNVAAAAAAAAAArF5XK1tXUaNWrcqFFj9mSrVq3yj5w3b97gwYOldlSUEBh0z0DfoKGNvSIDBQAAAIByq2vXGlWq8FNT8wYMqKXAbAYiOnQo9N2770Q0bdqDS5cUs5Noa2v48uVgGQP09dWXL28he5HmzU2uXo0movT0XOZMWFiKkZGGoaGGQoKEigfbhMRX4zRz0OzrWqVaDQWndxhV5fUZXKVVey11DcUXTJkzZ87r16+JqEePHg0bNlT4+iUnEok+fvzINMUgIgsLC/FnHz9+nJKSQkRt2rQhouTk5D///JOIDAwM+vTpI7HU4MGD379/v2/fvrp163bp0oU9z+VylyxZEh4evmjRIl1dXVtbW7YkAOv9+/dfv37Nzc2NjY29cOECc5LtbiDVixcv+vTp07NnT2aH3sLC4ujRo7dv37aysiKif/75Z/jw4fb29n/88QfbuOHcuXP16tXT1ta2s7MbPHjwwoULDxw48OLFC/FljY2Nu3Tp0q1bt0JfOvlxOJyBAwc+ePCgd+/e4ueFQuG1a9fYwhKMzMxMFxcXpq+HgYHB5cuXz5w5wyQxvHjxolevXt++fSteGC1atHj+/PnevXt79eplYWGhrq5uaGjYrFmzefPmvXv3buXKlVI/02nbtm1ISMjJkydHjBhhY2Ojp6fH4/H09fWtra3d3Nx27979+fPnWbNmIZsBAAAAAAAAyoJWrVpJzWYgorVr1zo4OBS6wqEj+/b6/7Fp65rAoHuKjg4AAAAAyih39xtc7p4WLU4JhZJ7WERkYqIZGzsyNNT99GknxV63Y0czHo9DREZGZStRYOXKFr/91mrhwmYjR9bfv/+jpeVha+sjpqYHQkNTVB0alFGVvUIDg6/GceiopabOuXcj431wtkLWrFtfvUN37RbtFF+bITc3d9q0aTt37iQiHR2d33//XbHrl8TXr1+NjY3zn9fW1nZy+r9fxNevX2cOmISGDRs2MLvp7u7uGhpSfrHy+XxPT09PT08iOn/+vPhTBgYGK1euXLlyJRG9f/+euRyf/+O93alTp/j4ePHxxsbGJibSK+E8e/Zs8eLFZ86cYRIj1NXVp0+fvnjxYh0dHSJ69erVmjVrNmzYkJmZ+fbt2wkTJsyePbtfv35z5sypUaMG0y+Dpaam1rBhw0aNGjX+V40aNZinnjx5whyMGTNmzJgxUiORU1pa2v79+9etWxcREcEEXKtWrY8fP758+dLV1bVevXqzZs3y8vLi8XixsbEDBgx4/PgxEenr61+8eNHe3p6ITp482bt376ysrEePHrVu3fr8+fP169cvRiQaGhqjR48ePXp0kWapqakNGjRo0KBBxbgiAAAAAAAAQOkQz2NYvnz50aNHL1y4MG3atOnTpzOfGDADmP/P/Omd38NH9/++c51IRMTxP7hHTU2tZfPWpRI+AAAAAKjS5ctRIpHo2bPE0NCU+vWlfOFWR4dvZaWn8OvWqVPl40f3R4/ihwyxUvjiJcHncxcsaEZEeXnCUaNuMV9VzssTXr0abW1tq+LgoExCQsMPHA41b6NpaMw1NeO9fZ2d+KX47ScMjXkN7NVbd9Sub1dge5hiu3Hjxi+//BISEkJE6urqhw8fVkZ5Bk1NzfylDuRhZGRkbW0tsbWvra29b9++qlWrip+8ePEic9C2bdvg4OB169YREZfLnTFjRpGumJ2dHRkZGRcXl5KS8ubNmzVr1hARU0qBUb9+fYmEhiVLlhS0Wmho6OnTp4mIz+ePGDFi0aJFdevWFb+RFStWjB079rffftu7d29OTk5aWtrz589r1aqlp6dnaWlZt27dJk2aNG3atGnTpnZ2durqin8DMAQCwa1bt44dO3b06FGm0AURdejQYffu3TY2NocPH166dOmnT58+fvx48eLFsWPHPnjwwM3NLSYmhoiqVq165cqV5s2bM7O6du166tSpgQMH5uTkfPz4sXXr1tu2bRs+fLiSIgcAAAAAAAAo4xISEiIjIyMiIiIjI8PDw+/fv8+cf/XqlZmZ2ZYtW5ycnLZs2SLet5FJYmDTGvLnNCSnJB8+6k9EWpo6uXm5eXm5Pn7bk74m9uzeW55GFeJjiveJDQAAAACoypw5TRYufFy1qmbduoppSs5ITc3lcklHR03GmDp1qtSpo8iLKhaHw9HU5GVmCjgcjqmp5k8/1S18DlRKSGj4P3XqqVe3UKsVlPk8KCs2Ou9bkqBIfyQaGPGqVec1ba3VvI2mbhVF1snPzs4+duzYzp07Hz58yJypVq3a4cOHFdu/QCE2bNgQGhoqEAhEIhGPx6tRo0bPnj0lshmSkpKCgoKISE1NrUWLFq9fvzY1NY2Ojh4+fHi9evWKdLmzZ8+6ublJnJwyZQp77OLioqurS0Q8Hq9mzZr9+vVzdi6wUZCbm1t8fHxOTo5EKoM4CwuLXbt2LV68eMeOHWfOnDl//jzzEUZkZGSRIiciT0/PDh06yB4zbtw48c4RFy9e3L179+3bt5OTk9mTzZo1W7JkyYABA5gPOIYPHz5kyBBfX18/P79du3YtWbJk1apVAoGAiOzs7M6cOSOe8EFEzs7Oly5dGjRoUHJy8vfv30eMGPH8+fONGzcW9XYAAAAAAAAAyql9+/YdO3YsIiIiPDxcS0urZs2atWrVqlWrFpvNcO7cuWrVqslOPnj8+HFBOQ1/37mWmZlBROO8J3N5vF27t2RmZZ449dfH0Peew731qvz4oh6SFQAAAAAqngULmk2b1khbW5F7socOfRw+/G8ej54+HdSkiZTS6eUCj8cJDBz466/PJ02y7dKlhqrDgbILCQ2SNLU4bbtoN26p+eZF9qunWdHheRkZwpxsUW6OlD8qORziq3E0NDgaWhyLmmr2zTXsm2nqGSgylYHB4/GOHDnCZDNwudwRI0asX7++oL4JqjVgwIBCx2hpafn7+1+4cCEpKUlLS8vBweHp06eenp5MnYYi6dq1q4aGRm5urlAo1NTUtLa2njRpkre3NztgxowZRar68Mcff8gzrEaNGr/99ttvv/1W1IDFdejQQTxUqcaPHy/+UFNT8+zZs8yxurr6gAEDxowZ06NHD4lZampqEyZMmDBhQnx8/JkzZ5hsBldXVz8/vypVpOTidevW7f79+wMHDgwNDdXV1fXy8ir+XQEAAAAAAACUN02bNjU1NWWSGJjvRTDEu0iILl4U7d9PcXEO6enic8VzF9icBgkvXz0jotq16trZNiai2TMW79y9OTEp4eWrZ0tXzHsYdK9N6w5ExOFwZOc0IOMBAAAAQCVyc4UvXiS1alXMjTnFZjMQ0fXrn4lEAgEdPRpWXhIaHB3P37kTN3t2k99+++8fzE2aGB8/7qjCqKBc4BDRkiVLli9frupIyhyhgHJyRN+SBJGfcqPCc+Nj85K/CdNShbk5IiJSU+fo6HL1DLgm1XiWddRqWakZVeWra3B4PGXFk5GR4ezsXLdu3RkzZjRq1Kio03v16nXlyhUej5eXl6eM8KDU9OzZU1tbu3///gMGDDA2Lvx/pb5//z5gwICff/7Z09NT9si0tLRJkyZ169at0JEAAAAAAAAAFd5/2QwikeiXX0RXr7aW9iUBxugxw3S0dewaNraza9ypYycSS3QQCAQTf/lZKBQ4O/UbNGAIczIzM2P/Yb8nT4OYh767DrFLSWQtFKPfBDMF2Q8AAAAgYenSpStWrIiJialRA9+GLwKRiLS192Zl5fXubXnhQoFVwEtTWFhKhw5nU1JygoJc7O0NC5+gaiIR8Xg+IhHx+dzc3EK+6wvlkba2duvWrW/duqXYZSdMmPDHH3+gQkOBuDzS1OJUt+BXt+C37qSl6nBIW1v79u3bxZ5++fJlBQYDKnT16tUijTcwMJDznaOrq+vv71+soAAAAAAAAAAqLNHKlcILF9oYGTEP5xpqf9XSSNTRitfRSlfjv3j8noj+3HOoaasG9x7c5vN/fNomEomYxILsnGyhUEBEVarosWtqaWmP85rSoqnDX8f3p6Qke08YxuY0sBMlwyhKNgPJUe9BfHBJsh8UsggAAABAmZWcnJOVlUdEd+7EqTqWH6ys9GJjh6s6iiLgcMjBwTQoKN7CQkfVsUD5o/jmCAAAAAAAAAAAAOUaW55BGB9/6/H9BZ2aM+ebtmpwxdrysbnpPwZV0tX4zBnmKS1NLSLKy8tjzjg4OIS8eUVEmhqaPB6PiNJSUyWu0rJF61+Xbejdq7+6ujp7cuXqhc+eP6Z8OPKRmCL7NtkUBDkXl33FQi8HAAAAUB4ZGKhPn95IR4c/dmxDVcdSjj14MODly59CQ91VHQiUP6jQAAAAAAAAAAAAIMXXb0k+65aGWZowZRiYTAW+SKSflWOSlmGakWmYma1uaDj38H6PoSMD777409/v8ZOHj58+ZKZv2b6ubesObj8NNzAwSkpKSPqamP8SWppaLv3dundx6tyx+937t7KysqKiI3ft+b1J4+ZeoyZoa2kzw0qh+EGxL4EKDQAAAFDhbdrUdtOmtqqO4v9kZwtMTfenpeX5+HTy8mqg6nAKx+VyGjc2UnUUUC4hoQEAAAAAAAAAAECKNeuXf8v4r6zC4ttPDLJydHNy/2+QSSZX78cns/a2je1tG7sNHtqlS1fmTGDQvTdvX3M4XCKKT/hS0IX09PTdBg/r6zzw7zs3rt28lJaW+vLVs6071iv8jgAAKrnt27dv2bJFXV198eLFHh4eqg4HAKD4goLiU1JyiWj9+hfFS2iIj8+sW/ev3Fzh9et9OnasrugAARQGLScAAAAAAAAAAKCiycrKev361bNnT9PSJBs9yO/b969E1DkilnlokZIumc1ARDweaWiIn9DR0WUOmjRuTkTJKcnfk78RUWxcjOzLaWvr9O7Vf8v6P3x3HSKiebOWFjXg/F0nAACAdfXq1SlTpoSFhb19+3bEiBGvXr1SdUQAAMXn4GBap04VIurWzbx4K5w8+U96el5OjnDlyucKDQ1AwVChAQAAAAAAAAAAKo7nL55u/n2DQJSrpaXB4XBEIhLkCRo1amJv27huHStz85pamloypn/9mnTwyJ/sw15Wti4X7/1uYlLQeE7VqmRgIPWpyeNn3Lp97fBRf+ZhVlZWdk62hvqP7AfZnRqs6tb7v6twOIU2dGAXlGcwAEAltH37dvZYIBDcu3evcePGKowHAKAkNDV5nz55ZGTkaWv/2O09fTr80qWojRvbqKlxORyOunohX2sfOLD23LmPUlNzOnQwU368AMWHhAYAAAAAAAAAAKgIMjLS/9iz7e37YA0tHhGPOcnhEF+N9/Zd8Nt3wUTE4XBq1azdxqFDbFxMyJvXiUkJGhqatjZ2PR17W1s1ePb8sf8h34yMdGbucI+fO7fpKLp8i75/l35JLpc6dJARUtfOPeK+xN78+yoR6evpq6ups0+JRCImBUFq/sH82cuIyHvCMKZaA4nlKwAAQDF8+fLl8uXL4mdsbGxUFQwAVB5fv2bXrftXbq7gzp3+LVpIyZH9/j2nfv2jmZl5t2/3a968alHXZ7MZ4uMzXVyuEpGv71uRiMPl0pkzTn361JQxt3p17cTEkenpuYaGGjKGAagcEhoAAAAAAAAAAKDcS07+vvH3VbFxn4lIKBTFfv4S/yUhMyNbW1vT0Ei/qomxjq42EYlEovCIf8Ij/mEnZmdnPX/59PnLp2p89dy8HBJLHejcsRsR0bx5QbNnt+bxWpuZBcXFiV+U07QpZ/bsVq1aEdHjx4+lBubuOqKaafVP4aFdOzkWlJTA5jQwA9hcB3HsyYKqL8gu+QAAUMkdPHgwN/e/tkE1a9bs0qWL6sIBgIrv7dvvS5c+qVOnSnJyDhEtW/bs3Dmn/MOyswUpKTnZ2YKQkG/FSGhg5eQIiThEIqGQiEQCAV2+HNW4sVH79mdsbQ3OnnWWWrBBXZ2rro5sBijrkNAAAAAAAAAAAADlm0gk8tm7g8lmiAyPeXDvcVpqusQY3So6Xl6ju3TrfO/+reSUZDU1tfr1GlrXrZ+YFP/46cOcnBwmm0FHR3fUiDFNd7Ro1apVq1atHj9+zOnenX77jZYsIaL/chqqVOG0aMHZubNV+/YSF5LIb+BwON269OhGPaSGLTXFgTkZG/d5yYo5+cfLTmsAAACp/vzzT/GHI0eO5HILKcYOAFASrVsHpKbmamjwtLT4mZl5zZsbM+f37n1/40ZMvXr6nTpV79atRrVqWp8/D4+ISG3atPjZDERkYaHj69tx/Ph7eXlCIuJyObNmNfHyuhMVlR4VlX7o0MfRoxso4K4AVAEJDQAAAAAAAAAAUL4FPX7w4eNbIvrwLuzu30FSN/vTUtOfP3u1ZfO2/n1cvn37qqdnoKamxjzl0t/t1NljHz68tWlgN6DvYAMDQ4m5HGfnx507t+rcmYham/3bY/jdO+rWjTksqDxD8bDx79l5MP9TMhpVAACAVI8ePQoJCWEfcjicUaNGqS4cAKgUUlPziCg7W5CYODI1NXfatEAu16d162qPHn0RComI+HxuaupoTU2ekZGGkZECyiR4edkMG1avX78r+vrqBw501dLi9elT89q1aCKqUkW90OmKdfp0+IgRt9q0Mb18uTePh9ZpUCJIaAAAAAAAAAAAgHJMKBSePneCiPJyBYH3nsjY5k9NTSUiLpdnbPx/DYz19Q1GjxgrMfjx48dskQYiIm1t5oApwCA+TPyh7PYT+cmZlPBP+CfxKchpAAAokj/++EP8YceOHa2srFQVDABUErq6vLS0PD6fq6+vbmysee1atEhEDx9+cXe3On48TE9PY/JkO01NnmIvqqnJu3atN/vwl1/sLSx0cnIEP/1Up4QrT55838fn7YABtY8fd2TOTJx4b9euNzVr6r5/PyT/jcyc+TAtLff69Zhbtz47OpqX8OpQySGhAQAAAAAAAAAAyqjoz1FPnz6K+RyZlZ1NRLq6VaoaV7U0r2lpUcvU1IypFh726WNSUgIRJX9Lz83Nk7GahkZxvvr2X04DEclMVpDIdSgqGb0k3r4Lrl2rpB9DAwBUTt++fTty5Ij4mdGjR6sqGACoPB4+dJk379HUqXZ8PpeIpk9v9Ntvz6tV0z50qNtff3UvtTAGD/7v35Dh4anPnyf26mWppVXkDeI//3yXmys8ceJTZGRazZq6RHTuXCQRRUamPXoU36lTdYnxI0ZYL1/+jMPh1K2rV7I7AEBCAwAAAAAAAAAAlD0ikejMuRMXrpyhAmoQqKurVzcz53A4sbExRMTl8ixq1JK9Zt26dYsUA1OkgfLlNEjFZjMotv0EIzTsPVE/9iFbpEEGGekRAACVyr59+zIzM9mHRkZGQ4YMUWE8AFBJ2NkZnjvnxD789ddW8+c309FR2c7sw4df2rY9Q0Smplpfvowo6nQ3N6t9+z7o6PDNzLSZM6tWtRo16m8dHX6LFib5xy9b1rJz5xrGxpp161YpYeQAXFUHAAAAAAAAAAAA8H+EQuGf+3dfuMxkM4hMTKs1tLG3tmpgamrG4/2oZ5uTkxMR+U94xKfsnGwi6tWzz+LFS+rUKbCMgbm5+fLly6U+9c8//3h4eLRo0aJhw4bNmzf/6aef3r59yzzFZicw7SekThd/ShnZDEQUHvmPxBmRSCQjWYFNdyg07wEAoGITiUQS/SZGjRqlpaWlqngAoGIYOvSGnt6+XbveMA8FAlF0dHqhs1SYzUBEly5FMQcJCVlFnZuWlnfxYpS2Nu/iRWd1de6JE5/MzQ/+809qVpZXSsrogu6ra9cajRsblShoACJChQYAAAAAAAAAAChrTpz6KzDoHhEZGRoPdhni0LId+1ReXt7n2Oio6Mio6Ij4hC8iobBqVdMmjZvb2zYmosWLF8+dOzchIUFiQUNDw6lTp1pbW+e/lp+f3/Lly6Oiotgzz58/f/DgwcyZM2fOnEn/5iiwpRoKirmEqQyyUxA2rd25ae3Ooi7FPkSdBgCotK5fv/7hwwf2IYfDGTdunArjAYAKIDdXeORImEhEM2YETphgS0QjR946fDj01KmeLi61VR1dgSZPtl+//lVmZt7w4VL+SSzbX399jI/PJKKVK59fu1bdy+tOSkrO0qVPPD3r16qlq4RgAf4PEhoAAAAAAAAAAKAM+fRP6PVbl4mopmXt6VPn6er834ekfD6/pmXtmpa1pc4dPXq0gYHB8uXL3717l52dTUTq6ur16tWbOXOm1I7pN2/eXLRoUVxcnMT52NjYNWvW1KxZ09XVlTkjntYgQYFVGSQyD9jUBO8Jw7xHT2zj0D7/mPyDkb4AAMDaufP/ssF69OhRv359VQUDABWDmhq3Vq0q4eGpRkaazBkdHX6VKmrm5tolXzw0NKVqVU0DA/WSLyXBxEQzI+Pn4s11dq6pqcnLyhI0aKBHRK1bm167Fs3lcqpUUVNojADSIaEBAAAAAAAAAADKkFu3r4lEIjU1tfFjpkpkM8jDxcWlX79+165du337tkAgaN++fe/evdXVpX8oLDWbgZGYmLh69eqffvpJvOCBkjpKSCVRaCEvJ1ckEnE4HOY8shYAAAoVExNz/vx58TPjx49XVTAAUK6dORM+cuTfPXqYHz/eg8Oh169/On06om9fS+ZZH59OPj6dSn6VX355sHVrMJ/P/fhxSO3aVUq+oKJYWOh8/jw8NDS5VStTIjp9uufOnW9atTIxMtJQdWhQKSChAQAAAAAAAAAAypCYz1FEVKO6RWJifHp6mqVFLR6PV6QV+Hy+s7Ozs7Oz7GHh4eGhoaEyBnz8+PHp06ctW7Ys0tWLQWqbCZb3hGFEJCQRETE5DZSvkQTKMwAA5Hfo0KG8vDz2oYWFRb9+/VQYDwCUX1On3k9JyTl58p/AwC/t2lXT1VUrRuOGQr16lUREeXnCO3diy1RCAxEZGmow2QxEpK3NnzWrsWrjgUqFq+oAAAAAAAAAAAAA/mNqYkZEEZH/bNq65re1S5asmJOYlKCMCwUHBycmJsoYkJaWVpolGWTnIshOegBGVFSag0NA7dp/7dr1RtWxAIDqHThwQPyht7c3n48veQJAcQwaVJeIOByytNRR3lU2b25nZqZtZqY9YEBt5V1FqvT0XB+ft6mpuaVwrcTExPHjxx86dKgUrgUVAxIaAAAAAAAAAACgDBnY37WqsQn7MD7hy9nzJ5VxIS0trUKzBLS1FdALOT/O/5NniqGhUf5FlBBa+da48YnHjxMiIlInTry3d+97VYcDAKr04sWL4OBg9iGHwxk+fLgK4wGAcm3jxjYnT/Z4+HCgpWWRG6LJr2lT49jY4bGxw/X1pbdLU54mTU6NG3e3atX9PXteTE/PK3xCCYwePXr37t1jx45V6lWgIkFCAwAAAAAAAAAAlCFm1ar/tnzD8sVrxnpN1tc3IKLIqHBlXKhZs2bm5uYyBhgbG3fqpIB2yPmJRKIi9YbQUNewqlOPnStxAIyoqLTv33PYh8eOhakwGCiDOFvesf+n6ligNBw8eFD8Ybt27aysrFQVDACUd1wuZ9CgOg4OpqoKQCSiefMenTz5jwLXzMoS6Or+yeH4bNsWHBaWTEQ5OYJr16LXrHlR6NyHD79Mn/4gOTmn0JESfH19z58/T0SDBw8ueshQSaG8EgAAAAAAAAAAlC25eXn3A+/c/Psq0/vcvIalMq5iZGRkb28fFRVV0AA7O7s6deoo49IMkUgkXmXh6vWLX+LjGjawa9mitcTIXj37aWpqik8sdHFm5UqV9GBkpKmtzc/I+PGdwmrVlFJdA8oUzpZ3omk2co5kj+WcAuWaQCA4fPiw+BmUZwCAcs3N7dqJE/8Q0Z07/Tt2NJN/orf3HaFQtGtXBw0NnsRTjx8npKfnEtGWLcEcDrH/bExLK6TxRHa2oF27MyIRXb/++fXrn+QP5tOnTzNmzCAic3Pz33//Xf6JUMmhQgMAAAAAAAAAAJQhEZH/rFi18Or1i0w2QyP7pu6uI5R0rT/++MPa2lrqU7Vr1965c6eSrssSTzg4furwnXs3d/ttE+9D4T1hmE192969+hVpWXa6/G0pOMVVpMCUSkeHv21be3V1HhFpaPCWLWuh6ohKQ2UuOcDcdeW8dyjUjRs3YmNj2YcaGhpubm4qjAcAoIS0tdWYg3fvvss/a/v2ED+/d3/++X758mf5n23d2tTW1pDDod69LVetam1oqDF4cJ0FC5qNH287aNDVO3di809hZGUJmIOoqFT5gxEKhaNGjUpNTeVwOHv37jU0NJR/LlRyqNAAAAAAAAAAAABlgkgkunrj4umzx5lUhnrWDdwGD6tdq67yrlizZs2AgICRI0cGBwfn5v74LhqXy7Wzs/Px8bGzs1PepWXYsXvzpHHTmWPfXYeIaNb0hXLOzZ9hwOFw5KnTUOxaDmUqp+HnnxsMGFArPDytcWMjNTV8lasiE89jKLROA8ozVEIHDhwQf9i7d28jIyNVBQMAUBJZWXktWwaIRNSjh7lQSKNG1Zd/bvXqWsxBWFhK/mfV1bkhIa5CoYjL5RDRvHlNmPOGhvu+f885dy4iIcHTwEA9/0R9ffUDB7qtXv18/vxm8gezYcOGu3fvEtGkSZN69uwp/0QAJDQAAAAAAAAAAIDqJSR88T/k+/7DWyLi8XgD+7s6OfYphc1ye3v7R48e7du37/z582lpabq6ul27dp0wYYK6upRPbxVO/AbtbRt/SfiSkPDl+Ysn3hOGEZG9XZNxXlPEm00Uuk6l6jEhlbGxprFx4a8YlHeiaTYSOQ2EZAX4V1paWkBAgPgZ9JsAgFIQHp7y++/BM2Y0trTUVeCy69a9DAn5RkSdOlXftatDkeYOHlx306Y29+598fHpWNAYJptBnKGh5vfvOQKBKCdHUNCsYcOshw2TXudMqpCQkKVLlxKRjY3N2rVr5Z8IQEhoAAAAAAAAAAAA1RIKhTf+vnL67PGcnBwiMjWpNubnSUUtzPDhw4fff/89PDyciGrVqjVt2rT69eX9+hqfz/f29vb29i5i4ApmaGjs1LPv7j1b09LTdHWr9Ovt0rVzjzJV/wCgTJHIaaACSjXkH6OQS5d8EVCeU6dOpaensw+NjIz69OmjwngAoJKwtT2RmZm3f//HhISR+bMEiq1r1xrLlj0TiUQ8nlxrZmTkNW9+SkeHf+hQtyVLns6Y0Wj69MZFuuKVK86TJt3v0qW6qalWsUKWlJ2dPXTo0KysLD6fv2/fPm1tbYUsC5UHEhoAAAAAAAAAAEBlYuM++x/cE/bpIxFxOJwunRwHDxyioVGEb9gLhcJffvnlxIkTcXFx7MmAgIBBgwZt27aNyy03fQeqGpvY1Lddt2rb129JVY1NeDye1GFMioN4JYZiJz0opK4DakKUnEK22EuySPndnmcil9F+QiGvLZQ7Ev0m3NzcNDQ0VBUMAJQR8fGZitqeLwjzD6vk5Jy8PJG6usISGjp2rH77dr/nzxOnTLGXZ3xurjAhITM+nlq3Pp2SknP69D9JSZ5VqqjJf8V69fSvXu1d3HilWLx48atXr4ho0aJFrVu3VuDKUEkgoQEAAAAAAAAAAFRAJBJdvXHxzLmTubk5RGRqauY53Lu+dZE3VseNG7d//36mugMrLi7O19c3Ozvb19dXYRErWd261kSkpqZWzdRMxjCRSMThcBRSuQG5CFAx5G8/UX5TNKDkoqOjb968KX5m5MiRqgoGAMoIQ0P/79+zXV3rHjvmqLyrnDnTc9q0QHd3K3V1BSfUduxo1rGjrH8fitPXV//0yUMkoiZNTqSk5OTlCbOzBUxCg6vrdQ0Nnp9fJw0N6YmzynD37t1NmzYRUatWrRYuXFhq14WKBAkNAAAAAAAAAABQ2lJSkvfs3fHuwxsi4nK5Pbo5D+g3WE1NvajrBAUFnT59WiKbgZGTk3P69Glvb+82bdooIGLls64rb48MJhEhf04DEhSg0hLPaWCzGcSzHJDiUHkcPHhQKBSyD+vVq1de/lcAAJQkJSXn+/dsIjp/PkKpF3J0tAgOdlXqJeSkr69ORJcv95448Z6jY42qVTWJaPXqFydOfCIiK6sqy5e3LJ1IUlJSPD09BQKBlpbW/v37+XxsTENx4H0DAAAAAAAAAAClKjzinx27N33//o2Iqpma/ew5vm4d6+IttWHDhsTExIKeTUpK2rhx4/Hjx4sZqPL9Ex62at1SkUjUrUuPon7Cy5RqEH+o6OiglJRkrz3/Ln6lxeQ0SM1mgErF399f/OGIESMUUtIGAMovPT31kSPrHT4cOnBgnYkT73XuXH3IECtVByXd9u0hfn7vduzo0K5dtZKv1rChwa1bfdmHtWvrMgdRUeklX1xOv/zyyz///ENEa9eutbGp7P9WgWIrN00EAQAAAAAAAACgAnj56tn6zSuZbIb2bTstWbCq2NkMRPT58+cSDlAhkUh05PgBkUjE5/N7OvYp3goshYcHxfbPPyk7d75JSspWdSCVTkFZHcj2qDweP3787p1Y/xEOZ8SIESqMBwDKCH//rrm5Y5KSsnbteuPufiMoKL6EC+7Z847L9dHR2RsTo7DkgLw84dSp91+8SOrT55Ki1hQ3efJ9ItLTU9+xo4My1s/v9OnT+/btI6IePXpMnjy5dC4KFRISGgAAAAAAAAAAoJTc/PvqTp8tOTk5XC5vmPuoUSPGqqsXuc2EOIFAUMIBsik1UeB+4J2wTx+JyLFrL2Ojqsq7EJSm5cuf1q17dNKke+bmB//+u+zm01RsaDZRaUmUZ+jUqVPt2rVVFAsAlDlGRhrMQVRUWgmXOno0TCSijIy8gACFtbHgcDg6OupEJNY2R5GSk3OIKDU1l8crjbo1cXFxY8eOJSJDQ8M///wTxXKgJNByAgAAAAAAAAAAlE4oFBw/9df1m5eJSENDc7z3FHu7JiVf1tjYWPYAIyOjYiz75s2bBQsWhIaGpqena2ho1KpVa968eV27di1WjNKlpqacDPiLiIwMjfv2HqjAlUG11q9/RSQiouxswezZQY8fu6g6okonfzaDotpPIDeijMvNzT169Kj4GU9PT1UFAwBl0LZt7VNScvl8zqBBdYq9SGDgFze36w4OpurqPJFI1LNnDUWFx+NxHj8euGrV80mT7Eq+2pcvmTk5AktLXfbMpk1tFy167OxcU11dytfdN216tXTpU3d3qz17OpX86iKRaMyYMQkJCUS0c+dOc3Pzkq8JlRkqNAAAAAAAAAAAgHJ9/Za0fvNvTDaDgb7hnBmLFJLNQESurq6ampoFPaupqenq6lrUNXfs2NGzZ88zZ86EhISEh4e/f//+6tWrP/3006xZs0oW7P/56/iBtPQ0InJ3HaGhUeAtQDn0X1WP+PhMFcZR4UlNU1BU7gKUR1euXElMTGQfamtr//TTTyqMBwBKzc6dbx4+LLyLRNWqmhcu9DpzxonLLX61AA+Pm9HR6adO/aOpycvNFXp73yn2UvnZ2Bjs39+1dWvT4k0/fz6Sz99jbOx/+PBHM7ODNWsevnYtmn126lT7lJTRR492lzp32bKnaWm5vr7vQkNTxM9fvRplYOA/cOAVobAIdct8fHzOnz9PREOHDnV3dy/W3QD8BxUaAAAAAAAAAABAiV6+evbnAZ/09DQisrSoNXn8DCOjQsoqyM/T03Pfvn23b9+W+qyDg8OoUaOKtOCNGzdWrlz55csXifNfv37ds2dP7dq1FdIAOPjNq8dPAomoedNWzZq2LPmCUHaMHt1g+/YQ5tjJyaJIc0uyGV+8ueW35ABzv5wt7yRuQTTNhn0pyu/dQfEcOnRI/GH//v2rVKmiqmAAoNQMGnQ1ICCcw6GXL39q1Eh6aa79+z98/Zr9yy+NSt73oGvXGvv2vSei1NQcIrp/X/IfjSq0fXuwQCD6+jXbz+8Dk2F58ODHHj3k+tdIr16Wx49/4vM51appiZ+fOPF+cnL2mTMRN29+dnSUq9DCx48fZ86cSUSWlpY7duwo+n0ASKrIFRomT57M+ZexsbF4bqYMR44cYWdlZWUpO8gSSklJ2blzZ+/evWvXrq2tra2jo1O7dm1XV9eDBw/m5uYqezoRhYeHL1++vFWrVqamptra2tbW1oMHDz516lReXl4pTC8G8XcFh8O5detWUVcQiUQNGjRgV+jQoYMy4lSSjIwMPz+//v3716xZU0NDQ1NTs1atWoMHDz59+rSMWZ8+fVq4cGG7du1MTEzU1dWNjIxatmw5c+bM9+/fl1bgAAAAAAAAUC4JBIKTp4/u2L2ZyWZo27rDvFlLFZjNQEQcDufUqVPt2rVTU1MTP6+mpta2bdtTp04VtV/v0qVL82czMFJSUnbt2iXnZyYyiESi4ycPE5GWlvbQISiHXtFs3tx2+/b2XbvWGDu24e7dCijaDPmJZ2/kz+Rg8hikZjOIptkU4/+Uei+gKKmpqWfPnhU/M3ToUFUFAwClKSdHSEQiEb19+13qgICAfzw9/54+PfC3356W/HK7d3dcv77NiRM9PD0bEBGfz42OTi/5sgoxZ04TLpfL4XBmzWrcsKGBrq7a2LEN5Zx7+HC3U6d6hoQMqVLl//5RPWhQXeZAvHuFDHl5eSNHjkxPT+dyufv27TMwMCjKHQBIV1kqNHz9+nX27Nl//vmnqgNRpH379s2ZM4fpQMOKiIiIiIg4ceLE0qVLDx061KZNGyVNFwqFGzZsWLJkSXZ2NnsyLCwsLCzs1KlTzZs39/f3t7e3V9J0RdmxY0dR+19euXLlw4cPSopHqY4ePfrLL79IfCgTGRkZGRl56tSp/fv3jxgxQmJKamrqrFmzfH19hUIhe/Lbt29Pnz59+vTpli1bZs+e/dtvv/F4vNK4AQAAAAAAAChXEhK+7PbbHhH5D4phtToAAIhrSURBVBFpa2l7Dh/TvFkrZVzIyMjo9u3bmzZtunDhAvNnb7Vq1Xr37j1z5kw+v2iffX3+/DksLEzGgLCwsFu3bvXs2bMkAT978fhzbDQR9ek1QF/foCRLQRnE53MnTbJTSPdrKIh4GQYqoE6D+LMylso/F8qpgICAjIwM9mHVqlV79eqlwngAoNTs3NnBxeWqmhrXxaW21AEZGQLmIChIrm8+y6auzp01qzERnT0bQUQ5OYKdO9+sWqWUf+UWVbdu5t+/e/L5HC0tvrOzZZHm8vnSX8C1ax3atDExM9Nq0EBfnnVWrVr18OFDIpo+fXq3bt2KFANAQSpLQgMR+fv7//zzzx07dlR1IIoxb968tWvXsg8NDQ0tLCxSUlIiIiKYM58+feratevly5c7d+6s8OlENHv27E2bNjHHXC7X1tZWV1f306dP8fHxRPTs2bNOnToFBQXVq1dPGdMV5cyZMzExMebmchXJYWzdulV58SjP3Llz161bxz7U0tKytLTU1NQMDw9PSUkhIvHMEtbq1at9fHyYYyMjI0tLy7y8vLCwMKZ4iVAoXLt2bUJCgp+fX6ncBAAAAAAAAJQbz1483ndgT2ZmBhHVqW01zmuysbGJ8i7H5/PnzJkzZ86cEq4TGhoq8d0PCdnZ2U+ePClhQsOlK+eISFdHt0sn6T2MAWRsscu5AS97WEl6W5QRheY0yKOgvhVQHh08eFD8oZubm0TlHgCoqGrW1H36dJCMAe7uVn///TkoKH7jxgK/xFsMY8c2PHjwg1DIadpUep8LlZCor1ByHA4NGlRHzsGPHj1auXIlETVq1Oi3335TbCRQmVXklhMSRCLRhAkTSl4VsIxg/n2mpaU1c+bMN2/efP369dWrV+Hh4bGxsXPmzOFyuUSUlZXl4eGRni6l1k0Jp1+4cIFNR/Dw8IiKinr9+nVgYGBcXNzp06erVatGRN++fXN1dZUafAmnK4SmpiYR5eXl7d69W/5ZoaGhly9fZqeXFytWrGCzGRo3bnzq1Knk5OT379+/fPny69evt27dcnZ2ljqRKczQu3fve/fuJSYmvnjxIjg4OCUl5ciRI2ZmZsyYvXv3nj9/vnRuBAAAAAAAAMo+gUBw9MTBP/ZszczM4HA4To595s5cotRsBjnJ03tCS0ur0A2wQjuyBwcHT5s2zc3Nzdvb+9KlS+JVD4no1evni+f/6rvr0JYNuzU0ytPHC6BynC3v2A14OccrOSIVk8hCKPR+ZWd4VPiXq2KLjY29efOm+Jlhw4apKhgAKGt4PM6ePZ1evfqpfn25agzI9vffsdWq7Xd3v96uXbXY2BGRkR5ublYlX1aBvn7NjopKK/3rZmRkjBw5Mi8vT0ND48CBAxoaGqUfA1RUlSKhoX379kZGRkQUEhLC7qNXAJ07dw4ODt6wYUPDhv+1wDEzM1u7dq2vry/zMDY2tqBGGyWZzlZ3+Omnnw4fPlyjRg3mIYfDGTBgwM2bN7W0tIjo5cuXV65cUfh0hWjatClzsGfPHvnTXLZt2yYSiYioefPmSgpM4QIDA5ctW8Ycjxw58tGjRy4uLuynMzwer0uXLhcvXhwyZEj+uRoaGvv27btw4UL79u3Zz33U1NSGDBly/fp1dpFdu3Yp/TYAAAAAAACgPPj2/ev6zb9ev3lZJBJpaWqN857y0yAPPp/P4XCk5hPk5uZGRUV9/vxZYtdfSQoKg2VnZye7jqOhoaGM8gxpaWkDBw7s0qXL77//fvz4cT8/v0GDBrVp0yY4OJgZIBKJzl44VbzgAeTH7s1X+E168RyFYlRZKFJKBKo4lGXnzp0TCATsw7p167Zt21aF8QBABebtfTs+Puvo0U9///3Z1FTL0lJX1RFJatbsZIMGx759k1KWW6nmz5///v17Ivr111+bNGlSyleHiq1SJDRwOJzZs2czxytWrGC7KpRrHh4eV69erVu3rtRnR48e7eDgwBxfunRJsdOzsrLu3bvHHK9evTr/dFtb2zFjxjDHN27cUOx0RalXr56enh4RxcXFnThxQp4paWlp+/btIyIul8vmQ5RxQqFw0qRJTBJGz549/fz8CsqJk/r9knnz5nl6ekodb2dn5+Liwhwz/ZAAAAAAAACgkgv79HHFbwvCPn0kotq16i5duKpFMwfxAeLJBNHR0YMHD7a3t2/RokXz5s0bN248duxYpiuiCmlra7ds2VLGAHt7+wYNGkh9Kisrq2fPnmfOnElKShI/+fjx4wEDBrx7946IQt6+Xjz/V+Yp5q91APmJb6jLmalQGfbgmXss9p2KptnInlvhk0IqBokKsu7u7vJU5QEAKIa+fWsyB9Wra6s2koI4OJh26mSmq1uqbXcePny4fft2IurcufOMGTNK89JQGVSKhIacnJzp06fXr1+fiDIyMqZOnarqiBRg/fr16urqMgawXxcIDw9X7PTIyEjmT259fX1ra2up09u0+dGIKH/6SAmnK0pubm6/fv2Y4x07dsgzZd++fcwHK46OjuWlAdtff/31/PlzItLS0vLx8eHz+UWazpTKKEiLFi2Yg+/fvxc3QAAAAAAAAKgIOBxOVHTk5m1r09LTiKhblx5zZy7O32aC3cK/d+9e165dT5069eHDh4SEhC9fvoSEhOzZs6dTp04xMTGFXu7hw4eDBw9u06ZNq1atevTo8fvvv4t/MbeEdu7caW9vL/WpOnXq+Pj4FDRxzpw5QUFBUp/69OmTt7c3EV26fJY5k56ugjrAUAHIk9PAnq8M2QyMkt9pCbMiQOVCQ0PFH/bv319VkQBAhbdxY1t//y6XLjnb2BioOhbpjh93vHy5t5paibaAt2x5xeX6GBn5JyRkFTo4Ly9vwoQJQqFQQ0Pjjz/+YPraAyhQpXhLsf8JMQ/Pnj179uxZ1YZUCpguG0SUlVX475oiTTcx+fF5RHZ2dkEFITMyMpiDqlWrKna6ouTm5k6YMIE5vn///suXL2WPF4lETHIZEU2ePDkzM1NJgSkW2zFk7NixtWrVUuzibLEHfX0F9J0CAAAAAACAcq2mZa0dW/y4XO6oEWM93Dz5fMlvArDZDMnJyWPGjJHYfGK8fPnS1dVVRukCkUg0bty4vn37njp1Kigo6MmTJ9evX58zZ0779u0/f/4sT5yF1kUwMjK6fPlyx44dtbX/+9admppas2bNTpw4YWMjfb9TKBTevHlTRuOM169fn7twZs7MxUR0/NRhbW0deaIFkAG774qF17Nc69ChA3vcoEGDVq1aqTAYAFCS1NRcXd29PJ7P/v0fVRgGj8cZObJ+r16WKoyhFBw+/Ekkom/fss+dK/yLxxs2bHjx4gURLVq0qKB/LQOURNG+rl1OMX+pdu3a1dPT09/fn4imTp3q6Ogo/ndpxZOQkMAcsKkJippuaGhobW0dGhqalZV17do1Jyen/NMDAgKYg9atWyt2uqIIhcL27ds3b9782bNnRLRjxw4Z37EgoqtXrzK9f+rUqdOnT5+TJ08qKTAFiomJuXXrFnM8fPhwha8fFhbGHKAZEgAAAAAAADB8dhzYvX2/+Bmm6Dfz4Yw8BcCfP39+6NChgv6MnTFjhr+/f3b2/7UEzsnJCQoK6t+//7179zQ1NYsf/b/Mzc3v3Llz+fLlgwcPJicn6+rq9u3b193dncfjFTTl06dPsbGxMtZMSUm5cu08EU365Wcnxz7MSfYFQfsJkJ9omg1ny7uCdt8rYXkGcbLbQ5SweYTE9Mr5CpdZ69evz8jIuHr1qq2t7c6dO/HlYAAVOnr06OrVq1euXMkWyVaUu3fj0tPziGjjxpcjR9ZT7OIgYcWKln37XuRyOV26VJc9MjQ0dMWKFURkZ2c3Z86cUokOKp1KkdDA2rhx44ULFxITEyMiIpYvX7527VpVR6RE9+7dYw7s7OwUPn3OnDljx44loilTpty/f58tusDw8/O7cOECEZmbm7u7uyt8ukIwnxRMmTJl9OjRRHTo0KF169YZGBgUNH7btm3MwcSJE7lcbl5enpICU6C///6b+WqIqamp7A6gxZCRkcFmdXh4eCh2cQAAAAAAAChHMjLSp84cu3WjrO8JyN/LPCsr68SJE1ITGiIiIo4fPy6RzcB6/vz5ihUrVq1aJXv9/JEUlEzQq1evXr16yREyEVFaWlpBgbF2/O5LRDt+37vj971So0JaA0gldRu+0L35/AOwAQ8VmL6+/sGDB1UdBQAQEW3fvv3ly5e7d+9WeEJDp05mNWrofP6c3qOHhWJXhvx69bJIT/dSU+NyuYX8M37ixImZmZlcLnf37t2ym90DFFvlSlQ0NjbeuHEjc7x58+aQkBDVxqM8L1++ZDMS5P/bW/7pXl5eAwcOJKKPHz+2bNnywIEDiYmJOTk5r169GjduHNMVUl1d/dChQ1J/eZVwukIwnxF4eHgw6RQZGRlsd4b8wsLCLl26RETa2tpeXl5KCknhmOITRNSsWTMiEgqFp0+f7tu3b+3atTU0NExNTTt37rxx48b09PSirpyVleXp6ckU82zatCmTFAIAAAAAAACV0/WblzMy0r0nDHv56pnEljy7Ty+u0K9epKSkSD2/devWmJiYgmYxTR/yn+f8S+osReUQ1KpVy9DQUPYY7wnDxkwcHp/wReIFUWwkAAAAACrE9DGXP5lVfrq6alFRQ9PTf96woY3CF4f8NDR4hWYz+Pv7X7t2jYjGjx/fvn37UokLKqPKVaGBiEaOHOnv73/z5s3c3NwJEybcvn1bsb9VBw4ceObMmSJNcXJyunz5sgJjyMrK8vb2Zv4MrlGjBpM6oNjpXC738OHDP//885EjRyIjI0eOHCkxwNDQcN++fZ07d5Z6iRJOVyANDY0xY8Yw397YuXPntGnTpL4ftm/fzpQ6GDZsWKEfT8ijdN4nTMsiImrQoEFaWtrQoUPPnTvHPpuQkJCQkHDnzp0NGzacOHGi0P+lEQgEKSkpoaGhN2/e/OOPP8LDw4moSZMmFy5cUFOTbIwKAAAAAAAAlcfT54+JqHatuo0bNRM/X1DVAQ0NDdkLFjQgNDRU9sTExESRSMT+aS/1b3wl5Q0YGhrWrVs3Ojq6oAHeE4YR0Z6dB312HFBGAACVGduDI38VipL34KjkXTwAAIqKqW/N5ytl/5HL5WhrV7qdzTIrISFh5syZRGRubr569WpVhwMVWWX8z/6PP/5o3LhxVlbW3bt3/f39R40apeqIFCknJ8fV1fXJkyfMw40bNxapeaT807W0tNatW/f27duXL1/mf3bOnDl9+vSRcaESTlegiRMnrlu3Li8vLzQ09OrVq05OThID0tLS2OINkydPLp2oFIKpoEBEhoaG7u7uTCMPU1PTmjVrpqenf/jwQSAQEFFcXJyjo+Pff//dunVrqetYWFjk/waMhYXFlClTfvnll0I/hwIAAAAAAICKLTEpnojq15Oy1Sc1e8DS0pKtKShV48aNpZ4vak908auXQk+H5cuXu7u7f/nypaABHA4n+M1rdJeAoip0Hx077vTvi1DUV4DNhAAAAEVhEhp4PJ6qAwGlmz59elJSEhFt27ZNT09P1eFARVYZExrq1au3cOHCxYsXE9Hs2bP79+9vZGSkqMX79OljYVG05j22traKunpiYuKgQYPu3r3LPJw6daq7u7uSpu/Zs2fatGkZGRnMQ1NTUx0dnbi4uMzMTCKaP3/+6dOnT5w4UdCrUcLpCmRubu7i4nL8+HEi2rFjR/6Ehv379ycnJxNR586dC/pIpahK533Clug8derU69ev7ezsduzYwda9SEpK+vXXX7ds2UJEWVlZ7u7u79+/l7PHh5aWVteuXY2NjTMzM5HQAAAAAAAAUDmx9Q+mzhybk5OTm5tbpFkFsbKymjt3rtSn6tWrJ3uuiYlJ8SpxKiTJoEuXLgsWLFizZk1sbKz4+aomxokJSUTUs3tvu4b27BWR0wCgWkwORPEyIQAAoCDMFymVVKEByo5bt24dOnSIiAYOHOji4qLqcKCCq6S/UObMmXP48OG3b98mJibOnTt3z549ilp5zJgxilqqqO7fv+/h4REVFcU8HD9+PLNXrYzpmzdvnjFjBhFxudypU6dOmzatVq1aRJSbm3v16tX58+e/fv06KCioQ4cOjx49MjU1Vex0hZsyZQqT0HDhwoXw8PDatWuLP7t9+3Z2mKKuWDrvEyYPg4hev35ta2t7//59fX199lljY+PNmzdXqVJl5cqVRBQeHn7gwAEvL6/86zg4OMTHxwsEgrS0tNjY2KSkpMzMzAMHDhw4cGDWrFlr164dO3ZsKdwOAAAAAAAAlClsc4etG328Jwx78ya4oAFyniciExOThQsXFvTNk2nTph05coT97EICj8fL/y0FieuKP8wfQ8nTGqZOndquXbuFCxd++vQpPT1dXV3d3Nx8+IhhEydMIiITE1N2fWU0lgaonBRSoAKlGgAAFEWpLSdAqqtXo4YNu9mtm8WRI91L7d+YTDM4AwMDdhMNQHmKVqmvwlBXV/fx8WH+dPTz83vw4IGqIyoRoVD466+/dunShfmTns/nr1u3bteuXXL+bVzU6Y8fP541axYRcbncY8eObd68mUlHICI1NbU+ffo8fPiwa9euRBQREZG/o0cJpytDx44dmzZtSkRCoXDXrl3iT127du3t27dEZGFhMWDAgFIIRoGEQiF77OvrK57NwFq8eHGNGjWY41OnTkld59SpU/fu3QsMDHz9+nViYmJsbOyePXtsbGyI6Pv37+PGjfv111+VED4AAAAAAACUaQcPHhTvXfgl/vOGDRukZgOI/h9JSxpQU1Ozt7ffsWPH6NGjC7pijRo1hg8frqWlJfXZli1bLliwQOpTzEccnP8XERERExMjEAjYqMQHF1vLli2vXLny/v37ly9fvn///v79++PGjmee+votiR3GXhGZDQCqIpHBwCZGAABASSChofSNG3cvMTH72LGw27c/l9pFR48efeDAgdu3b5ubm5faRaHSqqQJDUTUoUMH5svoIpFowoQJzG/Y8igxMdHJyWnx4sXMLdSsWfPWrVuzZ89W3vQFCxYwO+UTJkwYPHhw/gHa2tpHjhypUqUKEV26dOnOnTsKnK4kbPUFPz+/rKws9vzWrVuZgwkTJpS7/wFmXkMisrGxadu2rdQxampqAwcOZI6DgoLkWdbMzMzb2/vly5eurq7MmSVLljx58qSk4QIAAAAAAED5MWXKlMmTJ//fH5Iczq+/rvzpp5/E0+vFMWkEEid37979888/jxkz5vDhw0+ePGH/0izIqlWrJkyYYGZmJn5SU1OzY8eO58+fZxspSuQu0L9JFeyUevXqNW/evHnz5o0bNx43blxqaqpiG0BwuVwTExOmSyOX++PzN6Hgv1dGPDYqcbcLAJCq0OINyGkAAFA4JDSUvn79ajIH5ua6pXZRPp8/fPhwRTVqB5CtUv9CWbdu3blz5758+fLq1autW7cyTRDKlzdv3vTp0yc8PJx56OHhsWvXLqlfxFfU9ISEhBs3bjDH48ePL2iYqampm5ubn58fEf3111+dOnVSyHTlGTp06Ny5cxMTE5OSko4ePerp6UlEnz59unjxIhFpaGiosJlIsenr68fHxxORra2tjGH29j/6dyYlJeXl5cn57wx1dfU///zz9u3b8fHxIpFo27Zt/v7+JY8ZAAAAAAAAyr49e/bs378/JSWFeWhja80c5AnyLly4sGDBgjVr1si51NixY4vax3Djxo0///zzmjVrIiMjhUKhvr7+kCFDRo4caWJiwo5h2zoUlCjw8eNH5uDLly8hISGPHj1iPgFQBjZrwdDwv1YaMvpuALCKur8uz3g0VpAgmmajkKYVAADAQEJD6duypV3Llibm5jr16umpOhYApai8FRqIyNDQcPPmzczx0qVLo6OjVRtPUb169apTp05MOoKOjs6+ffsOHz4sfzZD8aa/fPmS+SyAx+PJ3iZv0qQJc/DixQtFTVceTU1Nb29v5njHjh3sAfO1End3d/GPRcqLevXqyTOMLeRA//5TQ046Ojp9+/ZljuWs7gAAAAAAAAAVwK5du9hsBiJS1/hRFyEnJzc7O/vUqVOZmZnss2xKgQKLENjZ2TEVbu/evXv+/PkRI0aIX66g/hHfvn0raMEXL16wxSGUVyzBwtxS/KGMBhwAICeF5CIwc5HNAACgEMwuA4/HU3UglQiXyxk5sn737mj9ABVWpU5oICIPDw8nJyciSktL++WXX6jEnQsHDhzIKaJevXoV40KJiYn9+/dPSkoiIisrq6CgIKaogLKnp6ens8eyXyv2f67Ep5RwulJNnDiRuejjx49fvXqVm5u7f/9+5im2IYWilM77hC31ExERIWNYcnIyc6Cjo6OpqVmkS7C9kdLS0ooaHgAAAAAAAJRHHz58kPgzU1dXh4h8dx3Kzcklon/++efq1ask7Q9/piyBeKsFqX8CFyMqqTkBbJ0G5uGiRYtkrPDs2bNiXFd+PB6vVs06+c+zkSvkdQCA4kE2AwCAoqBCAwAoHH6h0M6dO+3t7TMzM0+dOnXx4sXykjU2YcIE5uODevXq3b59u3r16qUz3dTUlDkQCASfPn2ysrIqaOTbt2+ZA/HaBiWcrlSWlpYDBw48efIkEf35559dunRJTEwkorZt27Zo0aJ0YlCsLl26MEU+X758mZiYWLVqVanDnj59yhywvSfkFxcXxxxUq1atuGECAAAAAABAeRIZGSlR6kBHV9t316FBbn1OHbtARHl5eQMHDmSflb0xX5rFCWSnLIhXlVCGunWsNTQ0qSjfpWFGon5DZSbnLjs6JhSqqM07Cl0ELzUAQEEEAgGhQgMAKBQSGqhu3bpLliyZP38+EU2ZMmXt2rUlWa1Pnz4WFhZFmiK784JUz58/P3HiBBHxeLxjx44VNZuhJNObNGmiqamZlZVFRIcOHVqyZInUYRkZGcwliKh169aKmq5sU6dOZRIaAgIC2BYkkydPVviFSud90r17dxMTk4SEhLy8vJ07d0p9tVNSUphbJiKmWgkrIyNDW1tbxvqZmZnnz59njtu0aVPU8AAAAAAAAKA8MjQ01NLSysjIYM9oaGgQEfPHPospxiBjM750KhCI1z8ohcvll5zyoyzi3JlL5s787w9z2WkKKM8AAAAA5RRToUFNTU3VgQBAxYGEBiKiWbNmHT58+PXr158+fdq7d29JlhozZoyiopLhyJEjzEGXLl2aNm1amtO1tbXd3NyYXgxr167t27dv8+bNJcaIRKKJEycy393ncDjDhw9X1HRl69SpU5MmTV6+fBkREcFUsDAzM2ObaCpQ6bxP+Hz+xIkTly9fTkRr1qzp37+/xI9bJBJNmjSJ6Xuqqak5fvx48WeXLVtmaWk5efJkqR+jCIXCiRMnxsbGMg9HjhyppLsAAAAAAACAMqVx48aWlpbv379nz5w/fZWIhAIh87B69erPnj2T+Fuy9IsNlJGcgA8f3jAHoWEfrOrWK+p0lGcAkEEhdRcAAECx0HICABQOv1CIiPh8vo+PT/v27YVC4aVLl1QdTuHu3LnDHBSjR0DJp69cufLixYuJiYkZGRlMU4NRo0axX+V/8eLFvHnzrly5wjycPHmyRGmBEk5XtilTpnh7e7MPx40bV64TCefOnbtv376IiIjMzExHR8ft27e7uroytZ6io6Nnzpx57NgxZuSSJUskanXk5ORMnTp17969c+bM6d27t76+PnNeIBDcunVr2bJl9+/fZ878/PPPpVlIAwAAAAAAAFRITU2te/fuHz9+FAqF7EnvCcNiP8czxy1btjQzMyNVb8ZLXF1V+Q1h/4R6TxjG5/OtreozZ5CjAKBwBTWAUEhjCHT0AAAoErScAACF46o6gLKiTZs248aNU3UU8oqJiWEOtm/frimHoUOHKnB6zZo1T548ydSTTE1NnTRpkqGhYaNGjRwcHMzNzZs1a8amI/To0WPTpk0SwZdwurINHTrU2NiYOVZTUytH7wqptLS0Tp8+zeQiJCUleXh4mJqatmrVqmHDhjVr1mSzGTw8PObNmyd1hRcvXgwdOrRq1arW1tatW7du3Lixnp5ejx492GyGvn377tq1q3RuBwAAAAAAAMqCTZs2tWvXTiJFQEtbk4gaNWq0b9++/NkDUtMLSn9rn/2TP7969YpcPkEen/4JJaKalrWRxwAAAAAVnlAoZBIaUKEBABQICQ3/Wb16tcQ31Musb9++MQcCgSBbDjk5OQqcTkSdOnV6+vQp2y0iJycnODj48ePHnz9/Zs6oqaktW7bswoULUv9Hq4TTlUpLS4ut0PDTTz+Vl7eEDE2bNr1x40bDhg2Zh1+/fn3y5Mm7d++YT1LU1dUXLVp06NCh/B82DRkyhP00Jy8vLyws7NGjR69fv2b7pOrq6q5fv/7MmTPq6uqldTcAAAAAAACgehoaGlevXh0yZIj4SR0d7V69er1+/ZpNGuD8P/Ez7IBSjjwpKUnqeVNT08WLFyvwQsytZWdnRUaFE1FBzSbKSF8MqGzQqUFOnC3v8FoBABQJ02+CkNAAAAqFXyj/0dfX37p1q6urq6oDKVxubq4KpzPs7OwePXp08+bNI0eOMLkIaWlp1atXr1WrVr9+/dzd3c3NzZU3XakmTpy4YcMGgUAwefJkVcWgWC1atHj+/Pnhw4ePHTsWHBwcHx+vo6NTu3ZtJyensWPH1qlTR+qstm3bhoSEnDt37vTp08zPKD09XVdX18TEpHnz5t27d/fw8KhSpUop3wsAAAAAAACUBVpaWkeOHGGOx030Eoiy1NT4Z86cYSoyyo/d0VdGAQOp6QK//vrrvn37Pn36xLTMUFNTs7GxWbZs2aBBg0aOHKnYqz9++pD5kqKtTYFNPzkcTkH3jqIOUBIVfideUTco5zroNwEAIA/mXz6ElhMAoFAVOaFh+/bt27dvL9KUn376qVz8rZiVlaXC6Swej9ejR48ePXqoZHrxyPOuqFmzJptFWJCDBw8ePHhQcXEpnYaGxujRo0ePHl2kWWpqaoMGDRo0aJCSogIAAAAAAIAKYPiwEf4H9xBRSmoyybcNL95ygi3eoMDPZMRTGcSvwhxPnjz5yJEjQUFBampqvXr16tOnj5JKDz578YSItLS0bRrYigcDUEZUjE36UriLivFCAQCUAlRoAABlwC8UAAAAAAAAAAAoPgN9A+YgOfm7/NkMLPGEA0WRHYa+vv64cePGjRunwCtK9eHjWyKys23E56sp+1pQmUndbhdNs5Fde6C8b9Iz8Ze8TkOFf6EAAEoTEhoAQBnwCwUAAAAAAAAAAIpMJBIxWQh6evrMmZTUlJKsppiwikuxGRWM5OTvRMThcHNzc5kiEPJcRRmRQHmh2L3zyrATr5B7rAwvFABA6UBCg7K9efO9U6ezDRro37jRV1MTfT2gsuCqOgAAAAAAAAAAACiXRCKRSCTS1anCPExPTy3SXAVGwrbXXLhw4Z07d4RCoTyzOByOUrMHfHcd8t11aJzXZCabYczE4eOneMYnfBH9S3mXBgAAACh9ubm5zAESGpRk4sS7SUlZDx58OXjwo6pjASg9SGgAAAAAAAAAAIDi09HRYQ7S09MLGsMRo/AAfv/99+bNmzPHq1at6t27t4ODw99//13oRLbbhWKjkljNe8Kw5b/Nv3v/b5FIJBAIcnNzJGIQD4A9QLoDAAAAlDtaWlrMwbdv31QbSUU1eHBd5sDUVEu1kQCUJmRIAQAAAAAAAABA8WloaKqpqeXm5qamFdhygu1PwT4saGRWVtaRI0euXbuWm5trbW09YcIES0tLGVefN2/erl27UlL+u3R6evrTp0+HDRu2e/fuvn37yg5e/sDkx6wpEolycnIWr5j99WuSjo5uuzYduVyuvp5+jeoWEpeTyGkAAAAAKKcMDQ0tLS2joqKeP3+u6lgqpilT7OrUqZKXJ+zfv5aqYwEoPUhoAAAAAAAAAACAEjEwMEpI+PL1a1IJ1zlx4sSyZcvevn3L9ozw9/fv16/fjh07eDwpTYIfPXq0d+9e8WwG1ufPn2fPnt21a1emgISMTAWJnAaFYC536Mg+5jVxaNmOy+W2a9NRzhhQngEAAADKqRYtWkRFRT179kzVgVRYffvWVHUIAKUNLScAAAAAAAAAAKBEqlerTkQxn6NljGE36QvarT927NikSZNCQkLYbAYi+vz5s5+fn5ubm9Qpv/76a0JCQkFXfP/+/datWwsNPn+ECnH3/q0HD+8QkU0D2w7tOitwZQAAAIAyi2kEFhYW9v37d1XHAgAVBBIaAAAAAAAAAACgRGrVqktEsXExMrpOEJFIJCooaSAtLW3p0qXx8fH5n8rLy7ty5cqBAwfyPxUZGSn7cg8ePJAVtxyBFU9E5D9/HdtPRAb6hmNGT5KnAgTbfgLlGQAAAKD8YhIaRCLRixcvVB0LQEmhK1wZgYQGAAAAAAAAAAAoEZv6DYlIJBK9exdSvBV27979/v37gp5NT0/fu3dv/vNZWVmyl83OziaiV69eLVu2bMqUKX/88UdSUkn7YhQqNu7zjj825+bm8ni8Ps4DdHWryDkRqQwAAABQ3rVs2ZI5ePr0qWojARaHwymFjfnSuUrpXxc5DWUBX9UBAAAAAAAAAABA+WZVt76WplZmVuabd8GtWrYtxgqBgYGyt/NjYmLyn9TT05O9LJfL7dy586tXr5iixxwOZ82aNb179966dSufr+CPxbJzsh8/CXz1+vnrkJd5eXlEVNXY5NCRfeERn0aNGKvYawEAAACUTdWqVatevXpsbOzz589VHQsoErOvX2gCLofDKXmSbjEWKWiKQuIBlUOFBgAAAAAAAAAAKBEej1evng0Rhbx5XbwVcnJyZA/Izc0VCAQSJ+3t7WVM0dDQePny5Z07d9gWziKRKCIiwsfHZ+DAgQr8ZDM7J/vCpdPzFk3zP+j7/OXTvLw8Lpc7sN9PGZkZRHQ/8E7Yp4+KuhYAAABAGcd0nUCFBjnFx2eqOgS5MP94LrRcgUL+jS0SiYpad0HGdUtYYgH5EGUBEhoAAAAAAAAAAKCkbG3siejb96/xCV+KMd3ExET2AAMDAx6PJ3Fy9erVdevWLWiKurp6XFxc/vMCgeDatWtr164tRpwShELhnXs3Fy6ZcfrcibS0VCLS1zdo27rD/NnL+zgPrGlZmxn2OVZKeQkAAACAColJaPjw4UNqaqqqYynrTEz2V6t2oG/fy6oOhEiO3g0ychrkrN8gMV5RwxQ1XeIVKLS6g6q6bFRCSGgAAAAAAAAAAICSql/Phjn48PFdMaaPHz/e0NBQxoAmTZrkP1mtWrXNmzfXrFkz/1NWVlYyVsvJyTl+/HhRg5QQG/d5zYblBw7vTU5JJqKalrUnjPll3W9bf/YcX7tWHSLq6zygQf2GnTp0a92qXQmvBQAAAFBeMAkNQqHw5cuXqo6lTMvKEiQmZhHRxYtRqo7lv71/eXboFZJnIE/yRDGulX+8/GkWbMYGm6nAkal4EUIxKLhZIAAAAAAAAAAAVEIW5jW1NLUyszLDI8I6tOtc1OmtWrXq1KnTmTNnpD5br169devWSX2qf//+VlZWM2bMeP/+/bdv37hcrqmpaatWrYyMjLZt2ybjirGxsfHx8aampvmfunv37po1a6KiojIzM/X09Ozs7NauXVu9enXxMYFB9w7+tZfplGFsVHXQwCGtWrSR+DTT2qrBrGkLZd84AAAAQAXTokUL5uDp06cdOnRQbTBlmaYmj8sloZBEIlH79mfu3x8g/9xibKLLP0VGZQKmGURBzxYj+UCxDR3YLAQmTipWw4ii1plAT4pSgIQGAAAAAAAAAAAoKQ6HY2lR60Pou4jI8OKtcOjQoT59+ty/fz8vL0/8vJWV1e7du6VmHjDs7OyuXLmSkpISERHB5/OtrKzU1dVHjx4t+3JZWVnfv3/Pv+z06dMPHDiQlJTEnnn27Nn9+/c3bNjg4uJCRCKRKODssUtXzhERl8vt0d15QN/BamrqRb1fAAAAgArJ0tLSxMQkISHh2bNnqo6lrHNyqnnpUiQRBQbGCwQiHk/ehIAibaIre99dqetLLFtQzoTEeYVUTVB4vgUUG1pOAAAAAAAAAACAAtSsWZuIYj5HCYXCYkzX0dG5fv36kiVLHBwcatasWaNGDVtbW3d399u3b3ft2rXQ6Xp6eo0aNWrYsKG6ujoR1a9fX/b4KlWqSBRdIKL169f7+vqKZzMwPn36NG3atJCQEJFIdPioP5PNUEVXb/rUeT+5eCCbAQAAAEAc03UCCQ2FOn/eqXbtKkScli2ryp/NUCQKzzZg+zLkP6lYIpEo/7KifKSeV0hUTJkHdJQoC5DQAAAAAAAAAAAACmBew5KIcnNzExLji7cCn89fvHhxUFDQ+/fv3759GxIS8tdff5mbmxdjqZEjR9aoUUPGgNq1a1epUkX8TEZGhp+fX1pamtTxkZGRM2bMOHby0N93rhORqanZgrnLberbFiM2AAAAgIqN6Trx9u3bjIwMVcdSpsXHZ4WHpxKJYmPTo6Ol/ytUtQrdzme7PMi5WinkBygwh4PN3kBag2ohoQEAAAAAAAAAABTAvIYFcxATE1XCpTQ1NfX09EoUjLl5t27duFzpn32ZmJgsXrxY4uSZM2dCQ0NlrJmdl3795mUiMqtWfc70RVWNTUoSIQAAAEBFxVRoEAgE79+/V3UsZZq2Nk9Dg0dE0dEZlpaHt20LKeoKitpoL2gdeaoUiO/6y6bYmKVSUkUKUC0kNAAAAAAAAAAAgALUqGHBfIAY87mkCQ0K4evr26VLFx6PJ3G+atWqv/zyi6Ojo8T5oKAggUBQ0Gq16lhY169FREZGxjN+ma+vb6DoeAEAAAAqCEdHxyZNmjRr1sza2lrVsZRpenrqgwfX0dHhMw/9/Yuc/8EmHBSaQ1DoMBk5DQU9y+FwxPf78/eDUEYnCBkKuoUSllhAToPK8VUdAAAAAAAAAAAAVAQa6hrVqlWPi/scHvFJ1bEQEWloaFy5cmXJkiUXLlz4/Plzdna2np5enTp1FixY4OzsnH+8pqZmQUtVNTXq1rMjh8PRUNf4ZdJsQwMjZQYOAAAAUL7p6+u/ePFC1VGUXX36XM7MzDt1qmdOjvDw4VAiUlPjcjjk5WVTvAVLvuMuz34/m77AHEhkM0gdqRISl1ZIQYj8t6PwUhAgAxIaAAAAAAAAAABAMerWtoqL+/wx9H1ubq6ampqqwyE+n79q1arffvstIiIiOTnZwsLC2Ni4oMHOzs7bt29PT0/P/1SXbu14XC4RjRo5rkZ1CyVGDAAAAAAV2s6dby5ejCSimTMDt2xpp67Oy8kRmJlpR0YOVdQlZKcaUNG34Zn0hfwnZaxZ8pwG8WULTUoQHyCjTkNJQmKXlfpqgFIhoQEAAAD+T3JKytHjAcEh7y5duc6etLdr6OzU3dnJ0dLCvKCJUdExl65cv3TlRnDIW4mJQ1xd9AtugTx1xvxLV67b2zXc57tdYtiR4wGXrlx/EPhIfLWxXp4y4mfCWL9pO3tmrJenu5uLjMhZPn7+RHTkWMCvyxa0a+sge/CR4wEPAh+xr5Klhbm7m0v+2I4cD1i8bBUR+fvuKHRNRnDI2wcPH0VFxURGx/j77sg/ICo6ppvTQHmWIqKxXp6zZ0yWOPkg8NH9wEfM/TLcXV2cnRzlidDHz/9+4CP2h9KurYOzk6O7q4uc8QAAAEDF1rhRswcP72ZmZQYG3e3UoZuqw/mBw+HUrl270GEdO3a0sbF5+vSpxPladSwNDPWJSCSgls3l+hcdAAAAAIBUNjb6zMHXr9lVqqg9ezZo9+6306bZK/ASsssnUHG39uWfwjbCyD9F9iL5EwWYRQq9dCnUS2BTK5DNUPqQ0AAAAAA/REXHrN+0XTyPgRUc8jY45O36Tdul7o4T0eJlq44cDyho4pFjATevnJZ6UR8//0tXruvr6W3dtFo8myEqOmbqjPniuRHiq23dtNrermH+1S5duT51xvz8l/Dx81+5bIHUTXdmU9/Hd39ySorUCPOTGhvz6uWPzd3VJSoqxsfPf+qM+TeuBBSU2MEkMUjkkciZACFb+3yLMBkkEiePHA84cjzA3dVl5bIFBS116cr1xctWS7xQD/5NbkBOAwAAABBR08YtjI2qJn1NPHn6qLVV/fJVzIDL5W7cuHHYsGExMTFiJzmt2jQlorzcvNUrN6ssOAAAAACoELp1Mz90qNv16zG//96OiOzsDLdubbdhw8sVK56NGtVg69Z2irpQ/j1+8RoDRV2tdHor5I9WnuuWZvcHtjwDmk2UJiQ0AAAAANH/pwK0a+vQvq2DeLGBB4GPgt+89fHd7+Pnn5KSIr7nnZySMsp7MrO7366tA/NFf/bZI8cDoqJipCZJ0L9JAEQ01nukeAWF4JC3o7wnJ6ekjPXydHbqzuQHREXH+Pj6HzkewOQTBBzfL5EcwN6CpYU5W2KBLZCweNmqmhbmEikC3ZwGRkXHUFEkp6R4ek1iZrm7uoz19mQi9/HzX79pu9TYZs+YfOnK9ajomMXLVm/dtDr/mmyQcrK0MP8Y8lh2kN2dXJJTUuztGkrcMpvNYG/XcPb0ycyzTE2LqOiYI8cD9PT0pOassEHq6+mN9R7Jvj2YshzyBw8AAAAVG4/H8xgycscfmzMy0tduWDHMY7RDy7aqDqoIOnfuvGfPnpkzZ7579475jNLGtp6BgR4R9e3jYmZWXdUBAgAAAEC5N3So9dCh1uJnli59mpGRt21b8MyZjWvV0i35JWS0RSh5Jwh5Vii1vgyln14gu51HKQdTSXBVHQAAAACo3pHjAUwqAFMpwd93h0TrhHZtHcZ6eT4JvJF/q/vo8QAmm2Gsl6e/7w7xbAYicnd1mT1jckHlGZhsBksLc4nLrd+8XU+vSsCx/bNnTGarHVhamK9ctoAZGRUdc/T/C0Ikp6QsXraauQV/v/+aO7i7urA5BItkJg04OzlKrfogYcOm7Uw2w1gvz5XLFrB5GGO9PJkLRUXHbBBreMFgXjfx9hkF0dfTk91TQx5HjwcwdRScnbqLn2d7ZNjbNQw4tp99lZydHP39djBJGD5+/vmLVQSHvGWyGeztGt64EiAeobOT49ZNq1GeAQAAAFhNGjUf7OLO4XAyMjP27N2xccuq6JhIVQdVBL169bpx4/rKlcsHDhzYt2/vth1aEZFJVdMBfQepOjQAAAAAqJg6dDAjIj6fa2ysoaRLqHzjXyK/oSS9G9iJsm+qqOsz4znFVezrQqGQ0AAAAFDZsXvV+np6+3y3S2QkSBjr5Tnr/3MafHz3/3jKe2SRrsturo/1lty/t7dtGHB8v9T0AvYqElUB2C38WTMmixd7ICJnJ0dm5z4qWkqtiNkzJm/dtPpjyOOtm1bb29rIjjk5JYXprGFpYZ4/t8PZyZHZ1z/ybzDiTzG3s9vPX+rK7do6zJ4x+UngjSeBN9zdSpocwL44Q/4/z+D+v+kUEokORGQpVr4if9aFeL5LQV0zAAAAAFhOjn0mjZuur6dPRO8+vFm5etHBv/5MSUlWdVyyfImPu3bj0vZdm6bNGrdk5ZzwmPcdOrdq0boxh0McDmfkMG8+X03VMQIAAABABSQSUWDgFyLq2rW6rq7C/s0pEokkdvrZhyVJJqB8W/5STxa035//YUlikH3pot4p8/qIiotdBBUaFA4tJwAAACo7ttPE1k2r5SlRIL6fHRUdw+zc6+vpFXWfm8ktsLQwz//lfqktD9irW1qYR0XHMGUhxFa7wTybf6ueiNxdXZhN+uCQd+IZGwWVjig45h+JAgWlfbRr68BkPBw9HiBRaGGIq0twyNsHgY8eBD6SaAPh7uqiwAoHDwIfMS+Ou6uLxA8l5d80C3tbKT9ofb0qzEFySqr4eabNB+XrDAIAAAAgQ5PGzetZNzh74dTfd64LBILbd288fHS/Z3fnHt2dtbS0VR3df1JTUx49CXzw8G5kVLjEU+8+vGEOnHv2s2lgW9qRAQAAAEDlkJSUlZqaS0R378aVcCnZm/ecfDUSirr1zpFWEUFinYKWlTq3JApdqhhXlLiRok4HJUGFBgAAgErNx8+f2at2d3WR2GWXh95/W+ApzDpyYksdlLwaAbMas4Xfrq2D1LyK/2oPPCyk44NsbEKApaX0fX32QsEh7ySecnbqzsR2v7CuEyXEVqHIn3Wh9++LE/zmLeUT/OZHzBKVKpjuHvp6ekPQVwIAAACKQltbx911xNKFq+1tGxNRdnbWuYsBcxdN++vY/vCIT6qOjmI+R+/22zZ7wZQjxw+w2QzGRlXbtu4wzH1UQxt75kyHdl0G9PtJZVECAAAAQEVXtarmsGHWfD7HxaVOCZcqtHKA1KeKegnxh/lTKEQikVJ7LpRyQwf0jygLUKEBAACgUiuoN4Gc2HoJRLRo2Sp/3x1yTmSbGrRrU+QsipSUVPr/QhHsagXVD2AKSLB5D8rDRpU/vUNfT69dW4dLV64fPR4gowRFCSWnpDA/U/EWEqz2bR18/PyJ6MixgCH/X7+BretgaWEuXqgjOOSt7GQRAAAAANmqm9X4ZfKcd+/fnDpz9J/wsMzMjJt/X73599Ua1c07tOvStnUHXd0qpR/Vxctnz5w/KRQKmIempmZtHTq0aO5Q3awGc6Zzx+6fY6M1NbWMjaqWfngAAAAAUKkcPNjt4MFuqo5CkYpR/kHOZZW0ZkHR5j+Pyg2lDxUaAAAAKi92r1pfT0+eZhNSsSUWHgQ+cnEbKWfGAFPAoBjXDQ55yzS5sLP7r4oAmz2gr1/gp+Hs+CJVkihIVJT0RZL/LeGQnJyS/1mmHYZS8yqOHg9gYpBa+qJdWwembENUdMzUGfPZaIND3rKdRySSLf4r22D3f2UbAAAAAIrEpoHt/NnLpkycZWfbmMvlEtHn2JhjJw/NXjDljz1bHz66//37t1IL5uz5kwFnjwmFAi6X17Z1h3mzlv62bEPf3gPZbAYi4nA45jUskc0AAAAAABUSh8MpanKA/OOZzX6FJx8wSRJlJJMAlRtKEyo0AAAAVF7s1n4xmk2wxnp53g98xNRICA556+I20t3VZdaMybK/zc+0fijGdZn2B/T//RSSk1OZg4IqNIiLioqRZ5hU9rY/0i8uXbkutcoCW/FCatoEe90HDx8VO4NEtkJLbqxcNj85JeVB4KMHgY+6O7mM9R6ZnJzKlG0goq2bVks0qmBTN5jgjxwPOHo8gE3IcHZydHbqnr+3BQAAAEB+HA6nsX3TxvZNv3//FvT4wb0Hf8d9ic3Ly3v6/NHT54+IyNioaoP6DRvZNW3UqKmGuoaSwgh5+/r8pdNEZGxsMnn8dAvzmkq6EAAAAABAqSl0f13qAHnqKIhPVFUyQRksilCmgqnwUKEBAACg8mI33Yu9wc/w990hvrt/5HhAy7bd12/azhYAyI/ZES/ql/6DQ94eOR5ARJYW5ky1A0bKvxeSkUVRs2T3yGjX1oF5raKiY9gkAFZUdIyPr+RJcfZ2DZkI2QwMxWLbRjg7ORb0Uujr6TE/L6YHx/pN25kbadfWIeDY/vypCeJvEk/vSYuXrRIvL3HpyvWpM+az1R0AAAAA5GFgYOjUo8/KpevnzFjctnUHbW0d5nzS18QHD+/u9ts2c87EP/fvDg37oPBL5+XlHTqyTyQSaWlqzZgyF9kMAAAAAFAW+Pq+1dXdO3Dg1V9/fX70aFgxVmD210XSsANkPCt75eJt3itqy7+gwgycwijk6lAWoEIDAAAAFNipwdN7ElN6QcLNK6clciDGenm2a+Pg47f/0pXrzBkfP38fP/+Vyxa45ysVwO6R68ms4pDf4uWrmYPZhVWAUJ6tm1a7uI0kovWbtkdFxbC1KI4cD/Dx9Y+KjmESBQoKT0+vSnJKikLaXuTHvvj5X3NxUdExUVExEukmISHvpNaNYIctXr46OOTtWC/Psd4j2VvesGl7ckrKpSvX128yl1qyAgAAAECGetYN6lk3EAoF/4R/Cg378DH0/YePbzOzMrNzsh88vPvg4V0zsxpNGjWrVbOOqUk1AwMjvSp6Jfxc8vbdGwkJX4hoYH9XU1MzBd0HAAAAAEAxnTz5yc3tBrNff+ZM+Jkz4USkp6fu7GxJRF+/Znt53XZ3txoyxKrQpUq/ZoCMwglyFn6QM6OCnSI+vki1JaBcQ0IDAAAAKKZggL1dw62bVj8IdNnt58+mQSxetupB4KOtm1aLj2S7GBSpasLUGfOZ2gBjvTxV2OPA3q6hv+8OT+9JRHTkeMCRf1tgMFYuW+Dj65+ckqKnJz1HxNLSPCpaMplAIZJTUph+E5YW5jJ6eTwIfMQET0Tt2jq0b+vAtJxgqjVcunJj66bVUit2BIe8nT1j8lgvT/aMu6tL+7YOLq4jk1NSfPz8nZ26K6mPBgAAAFRsXC7Pqm49q7r1nHr0ycvLC3n7KvDhvZevn+Xl5cXFfY6L+8yO5PF4elX0DQ2NjI2qmlWrXt2shqVFrWrVqsv5SWVmVibTbKKaqVnnjt0LGw4AAAAAoHTr178SCiU35p8/T2QSGtq2PfPhw/czZ8IbNTKytTVURYCFK1LegMRgeXpeUJlsOQGlCQkNAAAA8F/LBgn+vjvEH3ZzGlhoaYF2bR3atXW4dOX6+k3bmcGXrlyfOoMkchqKysfPnyk/0K6tQ/EqASSn/EjaKCjVQH7t2jo8Cbxx9HiAj+9+NjVhrJcns6PPdJ2wtJSVq8GmdCjQ0eMBTDDubgWWZxDPZhAvnuHu5sLkiwSHvPX0mhRwfH/+ChPt2jqIZzMwLC3Mx3qPXL9pOxFdunIDCQ0AAABQQnw+v0mj5k0aNU9NTQkMuvf0+aOIyH8EAgHzrEAg+Pb967fvXz/9E8pO0dHRbWTXpH3bzjYNbGUv/uz547S0VCIaNGAIj8dT3l0AAAAAAMjp27cc5kBbm5+RkUdEVaqoTZ1qz5ysUUPrw4fvIhGlpOSqLMSCFSnDoNhJCUrNZmATLApKy0CZh7IACQ0AAACVF/tF/OA37xS7srOTo7OT49QZ85kshEtXrj8IdJFRNkA2Hz9/ZsucKQKRfwDbuiIyOqZdAYuwmQf6+groVaGvpzfWyzP/Bj/bTsLetrS39pnyDEQko3zFomWrmIOtm1aLD7O0MA84tt/FbWRwyNuo6JgNm7avXLZAYm77An587J0Gv3lb7OABAAAAJFSpotfTsXdPx965uTlxX2ITkxK/ffuakvL92/ev35O/xcd/SfqayHymmZ6e9vDR/YeP7tev19BzmJeMRhJMswkul9u0SYvSuxMAAAAAgIL9/HODefOCiIjJZiCiDh3MdHXVmONDh7qPG3e3enXtNm1MVRaiSim7NoNIJCrqJaSmOCDvQamQ0AAAAFB5sRkGwSFvk1NS8n8pv4S2blrt4hbD9Ik4cjygeAkNbDaDpYX5Pt/tUoPU1/9RdKGgUhP0b1EEfT09qf0UFIUtvcCGJJXs+g3F8CDwEfM6Ozs5FnSDDwIfMckW7do6SE162LppdTengUR06coNNqGhpoX5AyISyxqRwN6LMspOAAAAAKipqVta1LK0qCV+8vv3b0tWzM3KzuzcsdvnuJh//gnLzc398PHt8lULWrVsa1LVtLpZjVo16xgbVWXHP3/55P7DO0RkalKNy+Wq4E4AAAAAAPKZO7fJvXux589HMg979rQ8c8aJfbZGDe1z55wKmFpM+ffvFZ40kL+RREkuoexOE0VdX8Z4NMVQEiQ0AAAAVF76enrt2jo8CHxEREePB+SvN1ByY71GTp0xn8QKJJDYFriMggqMI8cD2GwGf78dBaVctGvDZmZILzXBFk4odpUIOT14+Ig5KKhMQsq/nS8Ui6mEQUTOTgV2g2YrKBRUa8HSwtzeriGT3cImuMife6GQ0hcAAAAA8vj6LSkzK4OIYj5Hfwx9b2hUtXmTFjf/vpqTk3P/wW1mDI/H6+nYu761zZ37t168fMp+tujYrZfK4gYAAAAAyCc2NoM5GDy47vHjjsr+qj/zD2OlVhRgyx4oZKmCnlJhUQTUYyhlSEgHAACo1Mb9m8Tg47s/ueDyBsUmNQVBT6/wggpEdOR4wOJlq+jfbAYZlRXs7RoyF2KSM/Jjz9vb2cgXeDEdORZARO3aOhQULVPGoKZCq0Qkp6QcOR5ARPp6ejL6TciD/dGw2GSRggowMJUhSKyDCQAAAICy1a1jPcx9VO9e/Q0MDIkoNzvLbfCwWdMXWlrUZMcIBIJLV879vmP98xdPmI9BjYyMh3v83LljgQmgAAAAAAClb/36NlpafD099V27Oihpozx/WoBIJFJqOQHRv0qygpyXKEixLy1PbFJfUuVdsZKryAkNkydP5vzL2Ng4MTFRnllHjhxhZ2VlZRU0LDU1dc+ePY6OjrVq1dLU1KxevXr79u03bdqUlJSkuDsobREREZ06deJwON+/f5dzSnh4+PLly1u1amVqaqqtrW1tbT148OBTp07l5eUpe3pKSsrOnTt79+5du3ZtbW1tHR2d2rVru7q6Hjx4MDc3V874i0qpbypxxfhZlE1FvZFPnz4tXLiwXbt2JiYm6urqRkZGLVu2nDlz5vv37+W84tOnT6dNm9a4cWMjIyNNTc3atWsPHDjw6NGjQqGw+Lchk/LeFSp5kytJhfydWWGw3QeSU1KYUgqKxVYFsLdtyJ5k+z4UVFCBipLNwGAqEySnpLC1CsRdunLj32El2u+XzcfPn6kDMa6AWhdR0TFM1ohiW04cPR7AHIz1HiljGPsaFpSakJySEhLyjoj09fTYTBR7u4bMxKPHA6SmvLDJIsqufgEAAAAgrksnR5f+bkOHjBry0/AZv8zncrn1rW2WLFi1fvX25YvXzp25uE5tK2Ykn8/v0K7Lwrkr1qzc0rljN9WGDQAAAAAgoWvXGhkZPycnjzIx0VTG+vK0SJAze6AkVy/G9DKeIlDGw6tIKnJCg7ivX7/Onj1bUavdvn3bzs5u7NixN27ciIyMzM7OjouLe/DgwcyZM21tba9cuaKoC5WazMzMNWvW2Nvb3717V84pQqFw3bp1NjY2y5Yte/LkSUJCQmZmZlhY2KlTpwYPHty6devg4GDlTd+3b5+1tfWkSZMuXboUERGRmZmZkZERERFx4sSJESNG2NjYPHz4sAj3XyyKfVOxivGzKJuKeiOpqanjxo2rV6/eqlWrAgMDExMTc3Nzv3379vTp002bNtna2s6bN08gEMhYIS0tbejQoS1btvz9999fv3797du37OzsiIiIM2fOuLu7d+rUKSIiQkE3VyAFvivKwptcUSre78yKZ+Wy+cyO9YPAR57ek4pUpyEqOsbTexKzi59fckoKU7GA8rU5sLdryEyXOrGo2QxENMTVhTlYv2m7xC1cunKdyXIY6+VZ8ioCBb0+l65cZ7pjODs5FrS1zxYzYMseKAT7IstO12jX1oFJUzhyPEBqKQu2SodEYsRYb08iSk5J2bBpu8SU4JC3THEISwtz939/BAAAAAClRldH17FbL0uLWuwZA32DGtXNra0azJ+9bPH8X2fPWLRx7U7P4d61a9VFYVgAAAAAqHhKuK2u7GIGyriEnAuWzq2VzoUqucqS0EBE/v7+Ctkhvn79uqOjY1RUFPPQ1NS0cePG+vr6zMP4+Ph+/frduXOn5BcqHd+/f9+wYYO1tfX8+fPT0tLknzh79uy5c+dmZ2cTEZfLtbe3b9OmjampKfPss2fPOnXq9PHjR2VMnzdv3ujRoxMSEpiHhoaGjRo1qlXrvw8vPn361LVr19u3b8t/O8WjqDcVo9g/i7KmeDeyevVqHx8fpo6CkZFRkyZN7OzsNDV/ZCMKhcK1a9eOHTu2oOnfvn1r3779X3/9xTxUU1OztbW1tbXV0NBgzty/f7979+5fvnwp/o3JRyHvirLzJi+5CvY7s6LS19Pz99vBZBg8CHzUsm13Hz9/iQ1vHz//ghIXHgQ+6uY0cOqM+T5+/hJTRnlPZqaM9fJsJ5nQYENEwSFv869ZjGwGIrK3azjWy5OIoqJjRnlPZuM/cjyAqTxhb9dQdgEDOV26csPTe5L4zQaHvF28bBV7la2bVhc0N/jf+gfMq60QDwIfMa+hjD4XDH09PfYV8PSeJJ75ERzylv0JWlqYD/n/1AR3VxcmVYJ5MdkfmY+fv4vbjwVl3DUAAACASnA4nJqWtetb22hraas6FgAAAAAAqJiQylAK+KoOoPSIRKIJEyY8f/5cTU2t2ItERka6uroyDRHq1Knj6+vbrVs3IsrLy9u7d+/UqVOzs7Nzc3NdXV1DQ0OrVJHsQl125Obm3rhx48SJE0ePHi3G3vmFCxc2bdrEHHt4eGzYsKFGjRpEJBKJzp49O27cuC9fvnz79s3V1fXFixcKn37w4EEi0tLSmjhxopeXV8OGP/aE4uLiNm/evGHDBqFQmJWV5eHh8fHjRx0dnaLenfwU8qYq4c+i7CjhjTCpDL17916wYEG7du2Y783k5uaeOnVq2rRpcXFxRLR3714XF5e+ffvmnz506NBXr14REYfDmTt37ty5cw0MDIgoJSVly5YtK1asEAgEYWFho0aNunTpUslutBAKeVeUnTd5CVWY35mVgaWFecCx/es3bWe2tNfn+yK++Eh3Nxd249zSwnzrptWLl61mqiBInTh7xuSx+VowDHF1YQZfunJd4lkmm4GIoqJjujkNlBHJzSunJS6UkpJy5HhAcMhbT+9J4k8xeQZsGwWWp/ckqbUKJKb7++4QT8h4EPjoQeCj/Dfr7OQoe1+f6Q2Rv34DUxsj//gHgY/q2bViH7Zr6+Dvu0NiDNtiQ55uGsxLzUTu4+cvkYPCXELqC7V10+qpM37UupBo6qGvp7d102oFpmgAAAAAAAAAAAAAADAqRYWG9u3bGxkZEVFISAi7j148y5cv//79OxFVrVr13r17zM4cEfH5/LFjx+7fv595GB8fv317gVtBZcGhQ4ecnZ39/PyYjWdtbW0vLy/5p69du5Y5+Omnnw4fPsykIxARh8MZMGDAzZs3tbS0iOjly5dSi8mXcDoRde7cOTg4eMOGDexGLxGZmZmtXbvW19eXeRgbG/vnn3/Kf1NFosA3VQl/FmVHCW9EQ0Nj3759Fy5caN++PVsFVE1NbciQIdevX2eTA3bt2pV/7unTpy9fvswcb9++ffXq1Uw2AxHp6ektWbJkz549zMPLly+zIxVOge8KKgNvcoWoML8zK4/ZMyZ/DHk8e8bk/L0DnJ0cZ8+Y7O+74+aV0xL5B85Ojk8Cb6xctkBiFjPlSeCN/NkMRKSvp8fs67PtEhRi5bIFWzetFt/ab9fWYfaMyQHH9pe82QTD3dXF33eHxM0yl5CdzXDpynWmIoKzU3eFREJMU4/jAUSkr6cnZ8eHsV6eN6+cnj1jsnjWgr6eHvPz9ffdkT+bgbF102qJ19beriHzIy6oxQYAAAAAAAAAAAAAQEktWbJEVBFNmvTjm44dOnRYvfrHBoO2tnZ4eLiMWWzJeiLKzMwUfyoyMpLP/1HTwtfXV+p0R8cfn/LXqFFDKBQq8n4USnwTdMCAAWFhYdeuXWPPfPv2TcbczMxMdr/548ePUsdMnTqVGTB79mzFTheJRLNmzcrOzpYRoYPDj22V3r17yxhWDAp/U4lK9rMoU0p4IxkZGTKedXNzY9YxMjLK/2ynTp2YZ7t06VLQCr1792bG9O/fX74bkpcy3hUqfJMrUEX6nQlKcv9BkLVtS2vblvcfBKk6ltIw0muitW3Lrj0HqDoQAAAAAAAAAACojJYsWUJEMTExqg4EACoaLS0tGZt0xTZ+/HiqJBUacnJypk+fXr9+fSLKyMhgN8uLKiAggCmcbmBgMGzYMKljxowZwxx8/vz55cuXxbtQ6dDW1h42bNjz589Pnz5dt25d+SdGRkaKRCIi0tfXt7a2ljqmTZs2zEFERIRipxPR+vXr1dXVZUTYs2dP5iA8PFzGsJJQ1JuKUeyfRVlTkhthynIUpEWLFswB83V/cWlpaYGBgcyxt7d3QSuwP6PLly8nJycXKTY5KfBdURbe5CVXwX5ngjK0a+vAfLN/d77GBxUP06WCiMZ6S6lXAQAAAAAAAAAAAAAA+VWKhAahUKihofHHH38wD8+ePXv27NlirHP+/HnmwNnZWVNTU+qY3r17c7k/XtWrV68W4yqlo0+fPgkJCQcPHmzatGlR55qYmDAH2dnZQqFQ6piMjAzmoGrVqoqdLg+m7D8RZWVlFWO6PBT1pqKS/SzKFKXeiIaGBnOgr68v8dSHDx9yc3OZYzbvIb9OnTox1QJycnKePHmi8AhJoe+KQpXCm7zkKtLvTFCe2dMnE9GDwEdM34QKbP3m7UTUrq2DnI0hAAAAAAAAAAAAAACgUiQ0MPUAunbt6un54zuRU6dOZbfM5RcUFMQctGvXrqAxurq6dnZ2zPGbN2+KHGtpMTEx0dbWLt5cQ0NDprJCVlaWeE8BcQEBP/alWrdurdjp8khISGAO2E1fhVPUm4pK9rMoU5R6I2FhYcxBkyZNJJ5KSkpij3V1dQtaQUtLy9TUlDkODg5WdIBECn1XFKoU3uQlV5F+Z4Ly2Ns1HOvlSUQbNm2Pio5RdTjK4uPnHxzyVl9P79dlC1QdCwAAAAAAAAAAAABAuVEpEhpYGzduZL7xHxERsXz58iLNjY2NTUlJYY7t7e1ljGzQoAFz8PHjx2KFWQ7MmTOHOZgyZQq7scry8/O7cOECEZmbm7u7uyt8eqHu3bvHHLAbpcpTkjcVyCkjI+PkyZPMsYeHh8Sz4l/9F09uyI9t4sCmRyhJKbwrSvNNXjz4nQnymz1jcru2DskpKVNnzFd1LErxIPDR+k3biWjlsvmWFuaqDgcAAAAAAAAAAAAAoNyoXAkNxsbGGzduZI43b94cEhIi/9wPHz6wx5aWljJGWlhYMAeRkZFFj7F88PLyGjhwIBF9/PixZcuWBw4cSExMzMnJefXq1bhx47y9vYlIXV390KFD7BayAqfL9vLlS3avt1evXsW/SfmU5E0F8sjKyvL09Pz8+TMRNW3adPTo0RIDzM3/2x18+PBhQeukpqbGxPz48je70a4kyn5XlPKbvHjwOxOKxN93x8eQxwHH9qs6EKVo19bhY8jjjyGPnZ0cVR0LAAAAAAAAAAAAAEB5UrkSGoho5MiR3bp1I6Lc3NwJEyYwJeLlIV5IwMzMTMZIExMT5iAtLa2o4Q0cOJBTRCrZzuRyuYcPH2bKJ0RGRo4cOdLExERDQ6NJkyY+Pj5EZGhoePz48c6dOytjugxZWVne3t7Mj7VGjRpM2oSyFftNVTrKy5tKnEAg+Pbt2+PHj9euXduwYcMTJ04QUZMmTS5cuKCmpiYxuG7duuyOuI+Pj1AolLqmn59fbm4uc5yamqq02H9Q3rtCIW/yUnhXlM7vTAAAAAAAAAAAAAAAAKjAKl1CAxH98ccfTI36u3fv+vv7yzkrPT2dPRYvcZ8f+2xGRkZxYywHtLS01q1b16RJE6nPzpkzp0+fPsqbLlVOTo6rq+uTJ0+Yhxs3bpT9k1Kg4r2pID8LCwsOh8Pn842MjBwcHObNmxceHm5hYbF27dqgoKAaNWpIneXp6ckcPHv2bOHChfkH3L17d8GC//rWczgcZQQvQRnvChW+yYsKvzMBAAAAAAAAAAAAAPL7+jX748dkVUcBUG7wVR2ACtSrV2/hwoWLFy8motmzZ/fv39/IyKjQWezmnJqaGo/HkzGS3ZzLyckRiURF2jrt06cP+11zOdna2hZpvKLs2bNn2rRp7Aakqampjo5OXFxcZmYmEc2fP//06dMnTpwo6HZKOD2/xMTEQYMG3b17l3k4depUpgJE6Sjem6p0lKM3lVRaWlpdu3Y1NjbOzMzU0NCQOmbGjBl79+6NjY0lojVr1rx+/Xr69OktW7bU0tIKDQ09cODApk2bcnJyzMzM4uLiiKhKlSqlELnC3xUKfJOXwruidH5nAgAAAAAAAAAAAACUCyIRZWTk5eYKW7Q4FR6eOn16o02b2qo6KIByoDImNBDRnDlzDh8+/Pbt28TExLlz5+7Zs0f+uQKBQPYAtqy9lpZWUXfmxowZU6TxqrJ58+YZM2YQEZfLnTp16rRp02rVqkVEubm5V69enT9//uvXr4OCgjp06PDo0SNTU1PFTs/v/v37Hh4eUVFRzMPx48dv2bJFoXdcuJK8qZSqvLypGA4ODvHx8QKBIC0tLTY2NikpKTMz88CBAwcOHJg1a9batWvHjh2bf5aRkdGJEyd69uzJbKJfuHDhwoULEmO8vLxiY2MvXrxIRHp6eqVwL6TQd4Vi3+Sl+a5Q6u9MAAAAAAAAAAAAAICyTyAQ9e596caNGGdny/DwVCI6fDgUCQ0A8qiMLSeISF1d3cfHh9k58/Pze/DgQaFTdHR0mAOhUMhuv0nF1BggIl1d3RJHWhY9fvx41qxZRMTlco8dO7Z582YmHYGI1NTU+vTp8/Dhw65duxJRRETEqFGjFDtdglAo/PXXX7t06cJs9PL5/HXr1u3atav0t0WL8aaC/E6dOnXv3r3AwMDXr18nJibGxsbu2bPHxsaGiL5//z5u3Lhff/1V6sR27drdu3evoCoCY8aM2blzZ2pqKvOwatWqSopfgkLeFWXnTV4k+J0JAAAAAAAAAAAAAMB48SLp6tVogUB0/nykiYkmh0PTpzdSdVAA5UMlTWggog4dOnh5eRGRSCSaMGFCXl6e7PHiO20pKSkyRn7//p05MDAwKGGQZdOCBQuEQiERTZgwYfDgwfkHaGtrHzlyhKnqf+nSpTt37ihwurjExEQnJ6fFixczP76aNWveunVr9uzZJbq9EijqmwoKZWZm5u3t/fLlS1dXV+bMkiVLnjx5InVw06ZNX716dfTo0WHDhrVo0aJ+/fodO3acOHFiUFCQj4+Purp6ZGQkM9LOzq6UbqDE74qy9iaXH35nAgAAAAAAAAAAAAAwqlfX5vO5RGRurhMa6vHxo/vcuU1VHRRA+VB5ExqIaN26ddWqVSOiV69ebd26VfbgGjVqsMfstqhU7LP169cvcYxlTkJCwo0bN5jj8ePHFzTM1NTUzc2NOf7rr78UNV3cmzdvWrVqdf36deahh4fHq1evOnToIO+dKEeR3lQgJ3V19T///JNpPiISibZt21bQSB6P5+bmdvDgwSdPnrx///7OnTs7duxwcHAgotTUVPa/zcaNG5dO5IxivyvK5ptcTvidCQAAAAAAAAAAAADAqFFD++rV3osXN791q6+enpqVVSm1xpbHt2/frK2traysCm0hXQw3b960srKysrIKCwuTPTIrK2vXrl3Ozs7NmjXr3r37hg0bkpOTSx5AQkLCypUru3Tp0qxZs379+u3bt0/Or57m5ub6+fn17du3WbNmXbp0WbVqVVJSkpwXvX79+ogRI5o1a9amTZtffvnl7du3JbiDHwQCwcGDBwcMGNCsWbNOnTotW7bsy5cvcs69e/fu6NGjW7Ro0bp164kTJ758+VLOiZ8+fZo9e3a7du2aNWs2ZMiQs2fPFjf8EuGr5KplhKGh4ebNm4cOHUpES5cudXNzs7CwKGhww4YN2ePQ0NBmzZoVNDI0NJQ5KKj6fbn28uVLkUhERDweT/YNNmnShDl48eKFoqazXr161a1bN+YXh46Ozo4dOzw9PYtyH8pSpDcVyE9HR6dv37579+4loqCgoGKscO/ePea9V7VqVSsrKwXHJ1Px3hVl9k0uJ/zOBAAAAAAAAAAAAABgde1ao2vXGoWPK3XXr19nsg2YbRQF+vbt2+jRo5mvNcpuTh0aGtqnT58PHz6wZ27evLl58+YzZ860bNmy2AHcuHHDzc3t69evzMMXL16cP39+27Zt586dE/9aZn5RUVF9+/Z99eoVe+b27dubN28+ceJE586dZUzMzs7++eefDx8+zJ4JCgratWvX2rVrp0+fXuwb+fLly4ABA8Q3yO7evbtly5a//vrL2dlZxsS8vLxJkyb5+PiwZx49euTj47N48eKlS5fKvuiff/45ceLErKws5uGLFy+OHTvWt2/fI0eOsG3HS0elrtBARB4eHk5OTkSUlpb2yy+/EFFBbekNDAzMzc2Z48DAwIIWzMrKYrNamO+FF8nAgQM5RdSrV6+iXqUk0tPT2eOCXisGj8fLP6WE0xmJiYn9+/dnNnqtrKyCgoLK1Eav/G+q0lH231RyYv8DTEtLK8b0o0ePMgeurq6l/xMp6rtC2W/yUnhXlM7vTAAAAAAAAAAAAAAAKAnlVRxnsxlke//+fYcOHdhsBjMzMy6XS0SfP3/u2rXrgwcPinf1Cxcu9OnTh8lm4PF4TCFwInr27Fn79u1jYmIKmhgREdG+fXs2m6FatWrMrmViYmKvXr2uXr1a0MS8vLx+/fqx2QyGhoaamppElJubO2PGjOXLlxfvRr58+dKhQwc2m8HU1JTP5xNRcnLygAEDAgICCpooFAqHDBnCZjPo6+tra2sTkUAgWLZsmewEi23btnl5eTHZDOrq6sbGxsz58+fPOzo6ZmZmFu9eiqeyJzQQ0c6dO7W0tIjo1KlTFy9eZPfR82P38y5evFjQmOvXr+fk5BCRpqZm2dwVLiH2v3aBQPDp0ycZI9nyKSYmJoqazpgwYUJERAQR1atX7+7du3Z2dkW4gVIh/5sK5BcXF8ccMO0biiQiIoJNaPDw8FBkWHIr0rui7L/J5YHfmQAAAAAAAAAAAAAAZZZIJFq2bNm9e/eUsfjOnTvPnDlT6LDs7Gx3d3eme0Lz5s3fvHkTGxsbHh7u6OhIRGlpae7u7t++fSvq1aOjo0eOHJmdnU1EgwYN+vz585cvX548ecI0vw4PDx8xYoRQKMw/USAQDB8+PCoqiohsbW2fP/9fe3ceF1W5P3D8YRNUFtFQUUnNVBDc8oKCaGkq0iWTzKUyV+Smol0pLL1JcCmtKOpnuBF6JW+KmpErYcS1UlFKKwVxN2VxXxjXWH9/PHXu3JlhGIZhxuXzfvnHmXPO85zvc+Y49+bzPd/n53PnzhUWFg4bNkwIcefOnbFjxyozVhpiYmK++eYbIYSTk9O6deuuXLly7dq1t956S77jGhsbm5GRUduBVFVVTZw4Uda6fuSRR/bs2XP+/Plz586NGTNGCFFWVjZx4sRTp07pbJuQkPDll18KIRwcHFauXHn16tVr1669//77Ml/k448/Xr9+vc6Ge/fuffXVV2XFjr///e9Xrly5dOnStm3bHnroISHEnj17IiMjazuQunigl5yQHnnkkejo6Dlz5gghZsyY8d5771V35vDhw5cvXy6EOHLkSGZmpvyLpGHp0qVy46mnnnJ0dKxtMH/9619ru0KBmYu0d+/e3cHBQebjfP7559HR0TpPu3Xr1hdffCG3e/fubarmQoiff/5ZHrKxsVm3bp27u3tdh1QPDH+ozODuf6iEELdu3ZJJYdW5ffv2li1b5HafPn1q1XlVVdXMmTPlUxcYGNivXz+j46wLw58KMzzk5nkqzPCbCQAAAAAAAAAAauXcuXMFBQX79+9ftWrVrl276uMShw4dioqKMuTMDz/8UK4+3759+8zMTFdXVyGEh4fH5s2b+/fv/+OPPxYUFMydO3fJkiW1CuCVV16RtRmCgoLWrVsn3zLt1atXVlZWz549L168+J///GfFihVhYWEaDZctWyYzPNzd3bOysuRLti1btvziiy+GDh2alZV18eLFyMhI9UUlpLy8vHfffVcIYW1tnZaW9uSTTwoh7O3tY2JihBCxsbFVVVVTpkw5duyYvb294QNZvXp1enq6EMLV1TUrK6tt27ZCiGbNmn3++ee3bt3atGlTSUnJ9OnTtd8sPX369D/+8Q+lk9DQUCGEnZ1dVFSUnZ2dLM8wbdq0oUOHOjk5qTesrKycPHmyXCIkIiLio48+kvuDg4PT09MDAgLKysqWLl364osvBgYGGj6QuoqOjq66H02fPl0OsFevXvrPLCsr69q1q/JlKHfm9u3b6qeVl5d7enrKQ56enjdu3NDoR6npYW1t/csvv5h4PPVMZgxJV69e1XPmuHHj5GmNGjXat2+f9gmVlZVKeXwrK6u8vDwTNp89e7Y89OSTTxozzrox+UOlk+HfxV3O8IFERUUtXLiwsrJS59GKiooJEyYoXe3Zs0f7HJVKpbNteXn5jBkzlL+Y+/fvr/04amDyp8KyD7kJ3d+/mQAAAAAAAABwb5FvmRYVFVk6EFjShx9+KKpRVlZmkkvcvn1bzoa4ubk5OzvLzvPz87XPVKlUyloG27Zt0zh64MABWUugQYMGZ86cMTyAX3/9VRZFcHBw0G6YkpIir9i+ffvS0lL1Q3fu3FFeB12zZo1Gw5MnTzZo0EAIYWNjoz0cWTJBCDFlyhSNQ2VlZcpbo0uWLDF8IOrzLEuXLtU4evbs2caNG8uje/fu1Tj6t7/9TR4aNWqUxqGKigrlffJ3331X4+i6devkIQ8Pj5s3b2ocfeONN+TRwYMHq+9v2LDhE088YfjQDPTyyy8LlpyQbG1tk5KS5F8JmeSik42Nzfz58+X24cOHBwwYoKyeUl5enpycrJSyDwsL6969ez1HbTFxcXGyositW7eeeOKJxYsX37p1Szn6yy+/BAcHK78FERERGi9217H5999/Lzd8fHxMPzbTMfChglRaWjpz5szHHntszZo1JSUlyv6KiorMzMz+/fuvXLlS7pk0aZJG0Q7pySefjI6OVl/HpKKiYvv27f369fvkk0/kngULFvTs2bMeh1ETA5+Ke+UhrxG/mQAAAAAAAAAA1N3NmzfffPNNd3d3WQPAUj766KPZs2fPnj170aJFek6Lioo6ePCgECI5OVmZcddpzZo1ly9fFkL06NFD/UVQqWvXrn/961+FEKWlpUlJSYbHuXjx4qqqKiHEiy++6OHhoXH0hRdeePjhh4UQp06d2rp1q/qhr776qrCwUAjRoUOHUaNGaTRs37693FlRUaFRMeL8+fNy+QZra2vltVWFra2tUq8iMTHR8IFkZmYePnxYCNGyZUv1V3+lli1bTpw4UW5rfCPXr19XJluVFASFtbX166+/rjSU90qhRPjKK69ol1efNWuWg4ODEOKbb745cuSI4WOpKyo0SFOnTtW4MzpfptdYFKR9+/aPPfaYrH8iBQYG3rlzx9SjqXe1qgrw3XffqZdDadCggY+Pj6+vb6tWrdRvzuDBg3Umc9WlufK7Y2NjY2+A559/3lS3qKreHioND2CFhldeeUU509bWtkOHDn5+fl27dtX4oQwJCfn999919tC5c2d5TqtWrf7yl794e3srSX/SG2+8US+DrIenwrIPucndr7+ZAAAAAAAAAHBvoULDvaiysnL16tVK2QB/f/86dnju3Lmf1Pzwww/KP9fXWKFBeQ+zT58+1Z2zbds2WR1h2rRpVVVVyrLaOis0DB48WB6Nj4/X2duaNWvkCZ07dzZwgOXl5c2bN5etsrKydJ6jpBeMHTtWff9zzz0n98+bN6+60ckTWrduXVFRoexfvHix3B8QEKCz4Y0bN5S50UOHDhk4FmVFjBkzZug8Yffu3fKEJk2aqM+gff7553K/t7e3zoalpaUuLi7ynOzsbGX/2bNn5fIcVlZW1f1WhISEyIZvv/22spMKDWayYMECQ9aqj4+Pj46Olt+lEOLUqVP79++/evWq/Dhu3Lht27bVau2Te1H//v337dv32GOPyY+lpaW5ubk//vhjcXGx3GNnZxcTE7N161ZbW1vTNldudUVFxe8GKC0tNfnwDWfgQ4XRo0d37NhRbpeXl584cSInJ+fgwYNK9Q5HR8f4+PiNGzfKYj7a7Ozs5EZxcfFPP/2Ul5enUqnkHnd3940bNy5YsKCeB2GoGp+Ke+shrxG/mQAAAAAAAAAAGGH//v39+/d/4YUXZNkAPz+/WhUq0KlFixa91Ji2svX58+cnTpxYVVXl5eUVHx+v/+Q7d+7s2LFDbg8dOlTnOUFBQbLu9ZEjR3777TdDYti3b9+FCxeEEI6OjoGBgdV1KzfUy2lXVlZmZGTI7SFDhuhsOGDAAFmfoKioSFahkL7++muNnjU0bty4b9++2hfVTzmzum79/PyaNm0qhLh27Vp2drbh8djZ2Q0cOFA7noyMjIqKCiFE9+7dNV5EV+i8e/WKhIb/cnFxWbhwYY2nWVtbx8bG/vzzzzNnzuzSpYuTk5OTk5Onp2dYWNjOnTtTUlKcnJzMEK3FeXt75+TkbN++fdKkSV27dm3WrJm9vX27du0ef/zxDz744NSpU2+99ZYyx2zC5mVlZfU5LBMz8KGCv79/Xl7ehg0bXnrpJU9PT2dnZxsbGxcXl0cffXTUqFHLli0rLi5+7bXX5P9o6ZSVlfXuu+8+8cQTzZs3t7W1dXFx8fLyGjFiRGpq6vHjx4cNG2bO4ehX41Nxbz3kNeI3EwAAAAAAAACAWrl48WJ4eLivr+/OnTuFEC1btlyxYkV2dvbdvFZ1ZWXlSy+9dP78eXt7+9WrV2uvVqDhwIEDckLE3t7e09NT5zmurq5yeQghxP79+w0JY9++fXLD29u7upnKHj16yI3Lly+fPn1abh87duz69etCCCsrq+qWyXZwcFBKhqvHo1xUT4KIclEDB3LhwoWioiL93drY2HTt2lVPPMpFDYynVg1/+eWXysrKagdgOjrenr9vJCYm1moZEiHEc889V/W/y4RUp2vXrv/3f/9nVFx3qUGDBhk4doWNjc3gwYOVajC1ZVzzO3fuGHc5k6jXh0phxHdxd6rVQOzs7J599tlnn33WuGu5ubm9/vrrypI/5mTyp8KyD3k9uf9+MwEAAAAAAAAAMLmysrLExMR//vOf165dE0I0aNBg5syZ8+bN01ho2yKys7Pl6/s6C7R/+OGHci3yd955R890uCI3N1duPProozo7lDw9PWVthoMHDxoyi6R0q2QeaGvWrJmbm9vFixdlt23btlVv2KpVKz2vYnp6ev7666+yodxz7do1JfOgU6dOehpqRKif0r+Tk1N1xRJkt9999536+WVlZUePHjUunry8PLmh5+4pDW/evHnq1KkOHTrUNJS6up8TGgAAAAAAAAAAAADgnpCRkTFr1qz8/Hz58amnnvroo4/0zEmbmaOjY3WH9u3b9+abbwohHn/88VmzZhnSm8wnEELIRROq4+rqKjcuX75sSLeXLl0ysFsZgHK+0fEoDYUQzZo1q7GhckX9lG6VhgbGc/Xq1fLycuPiMeQmuLq6WllZyRd3L126ZIaEBpacAAAAAAAAAAAAAADLqKys3LVr19NPPz106FCZzdCpU6etW7du3br17slm0OPmzZsvvvhiaWmpq6vrqlWr9Cwgrk6lUskNPXkSQgilWIIsWVGjkpKSWnWrnK/Eo3+lbO14lB70X7S2AzEwHuWKRsdz48YNJQHCkLtnY2OjrCdi4FjqiIQGAADuFqnr0zp6+3b09jWu+czIOQODhu/OzjH60uPDpht3aQAAAAAAAABArdy+fXvz5s1Tpkxxd3cPDAzcsmWLEMLFxeWDDz44ePDgU089ZekADRUREXHkyBEhxLJlyzw8PAxs1aBBA7lRVlam57TS0lK54eDgYEi39vb2tepWOV+JRzlkYDxKD/ovWtuBGBiPckWj47G1tbWxsdFoa9ovpY5YcgIAAHOQaQpRkRHhk8fX0yV2Z+eUqFQlf6ZtAgAAAAAAAADuNhcuXNiyZcumTZu++eabW7duKfttbGwmTpz4zjvvNG/e3ILh1dYXX3yxcuVKIUR4ePjIkSMNb6gseXD9+nU9p924cUNuuLi4GNJtkyZN5IZK7z+VK90q5xsYj3JUiUd9SQiVSlVdQQXthvqZKp4aGzZp0sTKykrZrrHhnTt3lHQH5fx6RUIDAAD3g9y8fJnKEODvNy9mfur6ND0nB/j7pSQvMrDnpOUp8QmJRgcWFzN3zMhQo5vXUdLyFCFE6rq0t2PmBvj7GdFDQWFRekam+h0Inzy+r7+f/t50thozKtSjTWtTxVBjb8a1Sl2flp6RqdT58PH2Gj0y1Ohv0GwxmPaGAwAAAAAAACZ38uTJzZs3b9myZceOHUqFfyGEg4NDYGBgSEjIyJEjW7VqZcEIjXDp0qUpU6YIITp37pyQkFCrtm3btpUbBQUFek5TjirnG9htYWFhdedUVFQUFxfL7Ycfflhjo6ioqKqqSpnj16B0q1yoRYsW9vb2v//+uzzaurXuf5PUbqifEs/Fixfv3LlTXS0E7W6dnJyaNm165coVedTb21t/Q+VCspMff/xR6L17yjdiZWWl3rb+kNAAAMD9YPeeHCGEj7eXi7OzpWOxMJnEkJT8Wd2LVehM5khanpK0PCV88vioyAidrdIzMmdGztHZyoj0DuN6M6JViUo1M3KOxpIluXn5uXn5a9enrUxOrO2jZbYYTHvDAQAAAAAAAFMpLy/fuXPn5s2bN23adPz4cfVDbm5uISEhw4YNGzJkSKNGjSwVYR1duHDh2rVrQogjR444OjrqOdPLy0tuNGnS5OrVq0KIHj16yD3FxcUlJSU66xZUVVXl5+fLbeV8/ZTTlIbaTpw4IfMPrK2tu3fvrjS0srKqqqq6cePGmTNnqks70I7Hzs7Ox8dn3759QohDhw717t1bZ8NDhw7JjZ49exoyEG9v7wYNGpSWllZUVBw9erRbt276u1W/Pz169MjKypJHg4KC9A9EPZ4ePXp88cUXQu/dUw61bdtWvRpE/bE2wzUAAEB925WdI4QI6OMnhIiLmXss78djeT8uTFgghHBxdpYflT+Gl2dQBPj7aXRS4x/jKiLU0cCg4fEJifEJiXXPZpgXMz8+IdHH2ysqMkIZVFzMXPnSv5wv126lTK57tGmdkrxIaaX0qTFbr59xvRnXakJYhNw/ZmSobJKV8ZX8EnPz8rUzBuojciNiMO0NBwAAAAAAAOpi7969U6dOHT58eGBgYOfOnV1cXAYMGJCQkKBkM3h5ec2ePXvnzp1nz55dsWLF8OHD791shjpq27atUpFi165dOs85ePCgXPvAwcHBwDyA3r17y+IKJ06cOHv2rM5zlMt17dq1cePGctvV1bVz58764zl9+rSsT2BjY+Pn999/AO/Tp4/+huqHlJP1a9CgwWOPPaa/2ytXrijpBerdGhLPzp07tRv6+/vLjezs7IqKCsMb1isSGgAAuGeUqFTjw6ZrT9CWqFRyZ3DQk+r7c/MOCyF0JhbMi5nf0dt3Xsz8egvW8oKDBvl4exnXdnd2Tur6tPDJ49PWfRY+ebyyf8zI0JTli2SdAO0iECUq1byYP5JIUpYvUu78mJGhMrlECPGmwffcuN6Ma5W0PCU3L18IET55vJINIFME5D2UN6ReIzciBtPecAAAAAAAAKCOwsPDly5dunHjxl27dh09evTWrVtCCBsbm8cff/yDDz44evTooUOH3nvvvb59+9rY2Fg6WBNo0KDBI3opw/Tw8JB72rVrpzQfPny43NiyZYvO/rdu3So3Bg8erGQe6Ne6dWuZalBVVbVt2zb93YaG/k95V+WjckJ1Dfv27evm5qbdMD09XWcewJEjR2RSi4ODw9ChQw0ZiCHxfP311/Jy3bp169Chg3bDzMxMWYtCQ3Fx8c8//yyEsLGxGTZsmLK/f//+zZo1E0JcunRp7969Oi+q3FWNu1d/SGgAAOCeId9f185pSM/4Vgjh0aa1xvx9QWGREMLH29OcQVpcVGTEwoQFskCFTxfjxx4XM1fnohIebVqPHhkq1PJIFGvXp8kUh9ciI2QhB0Vw0CA53V5QWJSekWlIAMb1ZkSrEpUqKfkzOTTtIUfNilB6NiRsc8Zg2hsOAAAAAAAA1NGLL77o4eHh4+MzYMCA559/fsaMGatWrbpw4cKOHTteffXVjh07WjpAE3v00UdP6NW8eXN55vbt2+UeOY8ujRkzRm6sXr36+vXrGp1XVFQkJydrnGkI5eRly5ZpHy0uLt68ebMQwsrKavTo0TobfvnllxcvXtRum5SUpDOexx9/3N3dXb1zDUokISEhTk5OBg5k5MiRMiPk66+//u233/R0qxFPr1695MNWUlKydu1a7YaffvppZWWlEGLgwIHKdySEsLW1HTFihEbn6n744Ye8vDwhhLOz81NPPWXgQOqIhAYAAO4BsjaDfH89KjJCo+iCnK/18Git0UROt2tM9N7fsjK+Cp88PjhoUB37CfD3GzOy2vRS5VbLlBGFzCxxcXbWKJUhKR3Kyhk1Mq43I1rtzs6RaQFjRukYcoC/n0yUyc3LN3AhD7PFYNobDgAAAAAAANTR7Nmzz5w5c/DgwaysrNWrVy9cuHDs2LFNmza1dFx3qX79+gUEBAghSkpK4uPjNY6uWLHi5MmTQoj27duPGjXK8G7DwsJkmYEff/xx06ZNGkfj4uJKS0uFEM8884yn5/+8EdetW7fg4GAhxJ07d95++22NhuvXr//111+FEC1atJgwYYL6IVtb28jISLkdGxtbXl6ufvT06dOffvqp3J49e7bhA1EGXlFRERMTo3F0+/bt33//vRDC2dl56tSp6oesrKyUC7399tt37txRP3rhwoVPPvmkunhee+01mUWRmpoqcxcUVVVV0dHRcnvatGmOjo6Gj6UuSGgAAOBuV6JSydoMQoi4mLnqKyAIIQoKi7QXoRBqM8Q6l5y4y82MnNPR23d82HQzXCs+IbGjt2/oqHEGztZXp0SlkhknAf5+ck0KDcoXsXuPju/LJL0Z10qZ7w/oo/tRUfbrfNJMErkRMZj2hgMAAAAAAADQz8/Pr1GjRo0aNRowYICp+oyLi7OyshJCvPfeezt27FD2Hzx4UJlrj4mJsbW1NbxPR0fHN954Q25PnTpVvbZBWlqarLJgZ2f31ltvabeNjY2V0/mLFi1SXwjj+PHjM2bMkNv/+Mc/GjZsqNHw5ZdfbtOmjRDil19+mTNnjrL/9u3b48aNu3HjhhDimWee8fX1NXwgQoh58+bZ29sLIT777LPU1FRlf2Fh4ZQpU+T2a6+91qRJE42G48aN69SpkxDi2LFjM2fOrKqqkvvLysomTpx4+fJlIcQTTzwxaJDmy4EdO3YcP368EKK0tPSll14qKSlRDinfUbNmzZQEDjMgoQEAgLtaQWFR6MhxuXn5Ls7OKcmLtMsGVFdOX5kh/ov/kx29fZU/SctT6jfiOkvPyJSD2p2dU9+LBeTm5csbkpuXb/iSCipdqQ/KRHt1JTFcnJ3lvLuchtfPuN6MbPXnfL9GkY//tnL5owaaRkUKU0Ze+xhMe8MBAAAAAAAA6Hf7Txpv/NfFwIEDIyIihBClpaUhISHvvvvu3r17Fy1aNGDAgGvXrgkhQkNDx40bV9tuZ82a1a9fPyFEcXFx3759ly9fvnfv3jfffHPMmDFyqYXo6OgePXpoN/T19Z07d64QoqKi4rnnnouJidm7d++nn37ar1+/8+fPy4CnT9fxJp6jo2NKSoq1tbUQ4oMPPnjhhRe+//77zZs39+/fX9ZRaN68uc5FHPTz8vKStSKqqqpeeuml119/fc+ePSkpKQEBAWfOnBFC+Pn5Kdkb6ho0aPDvf//bzs5OCPHpp5+Ghob+5z//SU9PHzhw4LZt24QQLi4u//rXv3ReNCEhoV27dkKIn3/+uW/fvhs2bNi5c2d4eLi8M0KIZcuWubm51XYsRqtFMgsAAKij+ITE+IRE7f0B/n4pyYu09+/OzpkZOadEpfLx9lqYsEDnxG1S8mc6r2X49DxqS0kW8enipexUJtqVqXdt3t6echq+oLBI/1IgxvVmXCs5369M/2tThllQUHNCg9liMO0NBwAAAAAAAGAR8fHxp0+f3rRp082bN9VrGwghAgICVqxYYUSfNjY2a9euHTJkSG5ubnFxcVhYmPrRCRMmaFxIXXR09IkTJ1avXv3777/HxsbGxsYqh3r06LFmzRqZtaBt4MCBixYtmj59emVl5Zo1a9asWaMccnV13bhxY4sWLYwYS2Rk5PHjx5ctW1ZeXv7++++///77yiFPT88NGzbIrAVtvr6+K1asmDhxYnl5+caNGzdu3KgccnR03LBhg8xa0Obi4rJp06YhQ4acO3cuLy/vueeeUz/6zjvvjBgxwoiBGI2EBgAA7lJJy1Nk9sOYkaFxMXN1npO6Pk3nQgnpGZlyf1bGV8o8buiocbl5+c7VTBjrtzs7p6N37WphGS04aFBw0LfpGZkB/n7BQZoFr0zLx9srfPL4pOUpPt5eo7WqX+hUUFgk60Z4tGmtvpxHScl1uWHIxHlBQQ3z68b1ZkQr5fmprjSCujMGVGgwWwymveEAAAAAAADAA8jW1nbkyJFyWy79oEdISEj37t2FEB07djSw/6effvrq1atCCCenat9Ksre337Bhw+zZsz/55JPy8nIlmLFjxy5ZsqRx48YGXkuDu7v7d999N2nSJPWJfHt7+7lz586bN0/PYG1tbVetWvXII4+8//77paWlyv4RI0YkJydrL+6g7uWXX3Zzc5s2bdqFCxeUnd27d1+1alXXrl2NG4i1tfWSJUvatWv3z3/+8/bt28r+p556auXKlforJYwdO/ahhx4KCwsrKvrvP+127tx51apV+he/6Nq1686dO8eOHbtnzx5lZ5MmTT766KMJEyYYNxCjkdAAAID5REVGhE8eX+NpBYVFb8bM352d4+LsHBczR8+kflJyihDCxdlZI60hdX2aECLA3099Ele+2v7wvTCtuzBhgRALzHOtqMiIqMgIw89XamyMGfU/CRDKOhTV1RgQQjzcpvVuw65iXG9GtFKp/kgLcHau9r8oDMkzMH8Mpr3hAAAAAAAAwAPI3t5+3bp1Bp68YEGt/83WwEUWbG1tExIS/v73v2/btu306dOtWrUaMmRI586da3s5DU2bNv3qq68OHDiQmZl5+fLl9u3bh4SEtGzZssaG1tbWcXFx06ZN27Jly2+//ebm5jZo0CAfHx9DLjpixIjg4OAtW7bk5eU1aNCgT58+AwYMqK6og4GsrKzeeOONyZMnb968+eTJk66urgMHDuzZs6chbYcOHXrixIlt27b9+uuvNjY2vr6+gwcPtrGxqbFhhw4dsrOzd+7c+cMPP9y+fbtz585PP/20cS9M1hEJDQAA3HUGBg0XQgQHDYqLmaNnsjZ1fVpBYZGLs3N42Dj1lSwKCotkmX31TIjcvHyZ9ODt7WlESNpVIuITEpOWpwQHDVqYoPv/xY4Pmy7DuJ+kZ2TK8gyytIOlwwEAAAAAAACA+8TDDz/88ssvm7zbbt26devWzYiG7u7uU6ZMMaJho0aNRo0aZURD/dzc3CZNmmREQ3t7+9DQ0NBQg0oUawgMDAwMDDSioQmR0AAAwF2nxsIMkizPEB42TiMpUu73aNN6jNoaCrv35Mie9WRI6CTrOmjz8fYUQuzOzilRqXT2mZK8qFYXuvvl5uXPjJwjhHBxdq4ujQMAAAAAAAAAAJhKnapbAACA+vBT9rc1ZjNI2nUCdmfnyPUmwsPGyyIKcn9u3mEhRIC/n3EhaRf8Dw4aJJe6SM/41rg+7y0FhUUym0EIsTBhgYdRK3eUGLC2Qn33ZkSrkpKaF3eoFbPFYNobDgAAAAAAAAAwMxIaAAC4V4WHjdeuExD/UaIQwsfby6eLZ9LylPiExJmRc0pUKrn6gxEJDWcKdVdoEEKMHhkq/iwIcX8rKCwaP3l6QWGRECIuZq7O26jUydBzx+SqH0IIF5caZuWN682IVspMf3WlOIQQqj/TAlwMSAswWwymveEAAAAAAAAAgLsQCQ0AANyrxowM1agTkJuXL6eE496a4+PtFRUZIYRIz8h8MihUzuwGBz1Z26vk5R0WQugsSDBmVKgQoqCwSNaEuF+VqFRKNkNUZIT6Qh7qXFz+mGhX/TmJrk1+Oy7OzjUWeDCuNyNaKauQFFSfFqBkDGgX6jBJ5MbFYNobDgAAAAAAAAC4C5HQAADAvUQWXUjPyNR51MfbKy5mTlRkhI+3lxAifPL4lORFcmEI8eciEbW6XIlKJdvqnA/2aNN6zJ9FGkqqn1S+p5WoVBPCIpRsBo0FPtQF9PmjbINc3UNnV7IfQ+pkGNebka38lVb5OlsphROU/k0fee1jMO0NBwAAAAAAAADchUhoAADgXlJQUJS0PGVejOZKE4rgoEHqk+4B/n6vRUbI7epKC+ghF6pwcXaWGRLaXouMcHF2Ligs0hPSvUtmM8gpdv3ZDEIIH28vmS8ib5o2Zb+Pt2eNlzauN2Nb/bG9e081rfbU8BiYIvJax2DaGw4AAAApP//akCHbxo79z/nzty0dCwAAAACQ0AAAgEWVqFTxCYlJy1MMPv+6MKzyv0KWcwjw9zPiPXX57ruehi7OznExc+RVDB/FPaFW2QySXNGjRKXSWUIjPePbP08bZEgAxvVmRCtlWzmqLjcvX94Ew9crMVsMpr3hAAAAyM+/5u297ptvCj///FivXl9eu1Zq6YgAAAAAPOhIaAAAwDIKCoviExL/4v9krfIAZAl9nQtA6JS6Pk2+p/43A+bjtcnX4vW/4K7UhIhPSExdn2bEVbTNjJzT0dt3fNh0k/Sm37yY+R29fUNHjVNfNcOIbAYhxOg/a2DEJyRqrMGRnpEpJ93DJ4838OszrjcjWnm0aS2n/HPz8rWfxnmxC4QQLs7O4WGGPkJmi8G0NxwAAOCBdeDAlbCw7zdu/G3NmuNVVX/sLCq6uWnTb5YMCwAAAABIaAAAwPxy8/JnRs4ZGDQ8aXmKR5vWhs+XCyEKCmqR0FBQWPRBQqIQIjhokEaVhbiYucfyfoyLmaun+e7sHDmjH9CnhtIOUZERcj2LeTHz616nQZmK3p2do/PNexPKzcuXSRi5eflr/8zGMC6bQQjh4+0lTy4oLJoQFqEseZC6Pm1m5Jw/TggbV6+9GdcqKjJCLt8Qn5AYn5AodxYUFo0Pmy7vw2uREYanBZgtBtPecAAAgAfTJ5/kdu/+xfLlh4cP356Tc1H9UMOGtpaKCgAAAAAk/rMEAADz2ZWdsys7R067Bvj7jRkZqrMYfolKJWd2tffL19ANXHJiZuQc2VVUZIQR0cpkAh9vLx9vrxpPlrkRqevT4hMSc/MOL0xYYMQV62582HRlVltjv/rHlORFetbRWLs+Tc6gi/+dXNcWFzN3zJ9FAqSoyAiVSpW6Pi03L1/joj7eXgsTFuj8ZqtjXG9GtPJo03plcuKEsIgSlSppeYpGVoqSsFKvkRsXg2lvOAAAwAMoMTFP2c7KKvT0bHL48DUhRIsWDYcNa2uxsAAAAABACEFCAwAAZqBMscuN4KBBY0aGak+ouzg7yY2169N0VgWQL50LIfpWPxmvmBczX87Kx8XMqfHdetX/lusXQhQUFsnSBaMNnsmOi5nr4dE6PiExPSNzYFB+VGSEznSNGgUHDQoO+jY9IzPA38+4Hgzn4+01ZmRo6vo0H28vw0eqX1zM3AB/v/SMb5XyEgH+fn39/Qyv9FD33oxo5ePt9W1G2tr1aUnJnynLN0RFRgT08TMko8WCMZj2hgMAADxo3Nwcjh4tkdsVFWLHjpDvvjt35sz1adO87e1tLBsbAACoDwcOHDh79qylowBwX6msrKy/zq2EENHR0bGxsfV3DQAAHnDzYubL5AAfb6+oWRHV1QYoUameDAot0cot0BAcNEij/kHq+rR5MfMD/P1SkhdpXDF88nhDyjPIwgbqPcs9Hm1aZ2V8VWNzdbuzc2RlCCFEgL9f1KwI46bDAQAAAJjBhg2nRo3KrKysEkIMGNAqKyvEbJe+caPM0dHuxo2y1NQTgYEtPT2bmO3SAAA8mBISEl599VVLRwHg/hQSErJ582bT9jl16tSlS5dSoQEAgHonl2NwrmnpBxdn55XJifNiFyjrHWiLioyo8b3zmZFz5KvqwUGDqrti6Khx2lfx8faUG0nLU2QxifCwWr/jHuDv921G2gcJianr03Zn54Rmj5OFFmq7ZgEAAAAAMxgxov3OncM+++xYo0a2773X22zXnTUr++OPDz77bPvGjW1XrTrWrJmDv3/zXr3c3nyzp62ttdnCAADggTJjxoyePXtWVFRYOhAA9yFfX9966pmEBgAAzEHmNNTIx9srbd1ndblQekamzGYI8PfTKOSgLqCPn0ZCw5iRoTJVokSlSs/4Vvy5NIYRMbg4O8fFzB09MjRp+WfpGZm7s3N2Z+esXZ+2MjnRxdnZiA4BAAAA1B9//xb+/i3MfNEdO4qFENu3Fz7zTFshxO3b5Vu2nNmy5UxCwq8HDoxs187JzPEAAPAgsLOzGzBggKWjAIDaIaEBAID7SnDQoLiY63l5+fpTKKIiI6or3vBHoYiYBYasVaGHj7fXwoQFuXnj1q5Pyz10mGwGAAAAAIqkpP5JSfmjR3fo16/lyy93OXjwSkTErsrKquvXyzt1WltaGmbpAAEAAADcFayEENHR0bGxsZaOBAAAAAAAAMADqrj4Vps2/66qEkKIy5fHN21qb+mIAAAAAFjS1KlTly5dyop0AAAAAAAAACysVatGkyZ5CiHs7W0bNTJZWdkffjjXqdPazp3Xbt9eaKo+AQAAAJgNCQ0AAAAAAAAALC85uf/58y9dvTrOwcHGJB1eunTniSc2HztWcvRoSXDwtj17LpikWwAAAABmQ0IDAAAAAAAAgLvCkSMl33xTJBeeqLsdO4orK//oq7JSfPHFSdP0CwAAAMBcSGgAAAAAAAAAYHnjx+/o33/TM89k/Otfh03SYZs2juofW7dubJJuAQAAAJgNCQ0AAAAAAAAALG/TptNy4+TJ6ybpsE+f5lOndpHbbm4Nw8O9TNItAAAAALMhoQEAAAAAAACABaSlnYqL23/lyu/y46uvdrWyEo8+6hwZ2c1Ul1i8OPDkyedzckLPn3+pcWNbU3ULAAAAwDxIaAAAAAAAAABgbv7+Xz377DfR0T+1a7f60KGrQog333zs8uXxR46MbtrU3oQXat/eydfXzcrKhF0C4oUXvrW2TrKzS46L22/pWB4IFRUVSUlJ06ZNS01NtXQsAADArEhoAAAAAAAAAGBWRUU39+y5ILevXy97991f5Larq721NakHuNslJ+evWXOiqkqUl1dGR/+0du1JS0d0/5s6derf/va3JUuWPP/88/Pnz7d0OAAAwHxIaAAAAAAAAABgVjdulKl/VKnKqjsTuAtt3Hha/eOKFUcsFckDoqysbOXKlcrHxYsXWy4WAABgbiQ0AAAAAAAAADCrzp2bDBjQSvk4aVJnCwYD1Fbv3s3VP3bp0sRCgTwobGxs1D8WFRWpVCpLBQMAAMyMhAYAAAAAAAAA5rZ589D33+89eHCbJUsChw1rW/cON206PXZsVmrqibp3Beg3d+5jXbo0ldv29jbvvdfbsvHc96ytrdu3b6++59ixY5YKBgAAmJmtpQMAAAAAAAAA8MBp3Ng2Kqp7VFR3k/RWUVE1Zsy3t2+Xp6ae6NLFtVu3pibpFtDJ2lrk5T13+HBJeXmlj4+rpcN5IHTs2PHo0aPKx6NHj/bq1cuC8QAAALOhQgMAAAAAAACAe5uNjVWPHs2EEBUVVSdPUose5uDp6UI2g9l07NhR/SMVGgAAeHBQoQEAAAAAAADAPS8z86+ffnrY1tbKJAtYALirdOrUSf0jCQ0AADw4SGgAAAAAAAAAcM9r1Mj2lVd8LB0FgHpBhQYAAB5YLDkBAAAAAAAA4F71++8Vlg4BQL0joQEAgAcWCQ0AAAAAAAAA7kkJCQcaNlweHf2TpQMBUL88PDwcHByUj1euXLl06ZIF4wEAAGZDQgMAAAAAAACAe9JPP12qqhL79jGvCdznrK2tO3TooL6HIg0AADwgSGgAAAAAAAAAcA/48stT/fptiorae/t2udyzcGHA4sWBycn9LRsYADNg1QkAAB5MtpYOAAAAAAAAAMDd7siRa+vWndy797yrq8PKlU/Y2FiZOYDExLwZM3YJIXbuPLd//8Vvvw0RQjz0kMPUqV3MHAkAi+jUqZP6x6NHj1oqEgAAYE4kNAAAAAAAAACowYgR3+TlXZXbvXu7RUT4mDmA1NTjynZWVnF+/jUvryZmjgGABWlUaDh+/Hh1ZwIAgPsJS04AAAAAAAAAqEHLlo2U7S1bCgICNv7wwzlzBtChg4v6x4YNbcx5dQAWx5ITAAA8mEhoAAAAAAAAAKDDlSu/h4R8PXjw1nPnbm3dOvTFFzu2beskhNi+vTA7+/zixXnmDCYqqpurq73cfvxx93btnMx5dQAWR0IDAAAPJpacAAAAAAAAAKDDxx8f3Lr1jBAiLe23qVO7/PvfA7Kzz8fG7nN3b3T+/O1Zs7qaMxgfn6aHD4/auPG0tbWYPNlT4+itW+UNG9paWZkzIgBm5e7u7ujoeOPGDfnx+vXrZ8+edXd3t2xUAACgvlkJIdzd3Vu1amXpSAAAAAAAAADcLVSqsmPHSoQQjRrZPvqos53dXVrqtaqq6uhR1Y0bZdbWol07J6WKA4D7T35+/q1bt5SPnTp1cnKiWAsAAPetM2fOXLx40dJRAAAAAAAAAAAAAAAAaPl/OmhIyuJaojoAAAAASUVORK5CYI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aphicFrame>
        <p:nvGraphicFramePr>
          <p:cNvPr id="31" name="表格 30"/>
          <p:cNvGraphicFramePr>
            <a:graphicFrameLocks noGrp="1"/>
          </p:cNvGraphicFramePr>
          <p:nvPr/>
        </p:nvGraphicFramePr>
        <p:xfrm>
          <a:off x="4310069" y="4470672"/>
          <a:ext cx="3227922" cy="1522056"/>
        </p:xfrm>
        <a:graphic>
          <a:graphicData uri="http://schemas.openxmlformats.org/drawingml/2006/table">
            <a:tbl>
              <a:tblPr firstRow="1" bandRow="1">
                <a:tableStyleId>{00A15C55-8517-42AA-B614-E9B94910E393}</a:tableStyleId>
              </a:tblPr>
              <a:tblGrid>
                <a:gridCol w="1053768"/>
                <a:gridCol w="1035600"/>
                <a:gridCol w="1138554"/>
              </a:tblGrid>
              <a:tr h="507352">
                <a:tc>
                  <a:txBody>
                    <a:bodyPr/>
                    <a:lstStyle/>
                    <a:p>
                      <a:pPr algn="ct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rPr>
                        <a:t>Guidance</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rPr>
                        <a:t>Issued</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r>
              <a:tr h="507352">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rPr>
                        <a:t>PS</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90.7</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86.8</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r>
              <a:tr h="507352">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rPr>
                        <a:t>consistency</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84.3%</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77.7%</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r>
            </a:tbl>
          </a:graphicData>
        </a:graphic>
      </p:graphicFrame>
      <p:sp>
        <p:nvSpPr>
          <p:cNvPr id="7" name="AutoShape 2"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VREEAE7EQNFwQK7eR67uxu7uwUBRVEUGxVsVBoEpLtjc+b9Y3FdkVgB63nP73qv75uZPXPm7Lq7zzLnPvfdQm/t6t4AkJ1Vtm37Y3llDQInhHwRm/U1ksPYWAlEOdkZeRPGO0RHLZBEM1RW8ut5AX8UmUxWUFC4f+8+ABTk54sPPn/2bNXKFeqqqoMHDwkIvJEQHw8ANra2KclJzXjp/4C01FS7LvYAMPeffzzGjs3OzgIAgiAqKyoAoH0HK2NjEwB48ugRjUZXUWn+eBQEQRAEQRAEQRAEQRAEQRAEQRAEQf6rKA03+SUMDBSDgyf17HEgK6tMS0s+J7dM31BrxIi24kcxwABwQyOV5MS06TOvXbk0SnLi8OFtHLq2fvok4f27lB07nyyY37WJIyGTSVevTnUeuHj7jtCFCxzrbIfB5Mk2JiYqffodDwy816Mn78J5d21teQAI8B9na7tt586QhQt7m5qqSp+kpsYBqPjwMbtbN+O6Os7JqwBCSMKkIwYAw7CSgrJBg9uoqrKljxcVV5EpGJ8vKi3lysnRlZRZIiEOADyeCIDk7mYp3bhXL9P+TpbBt14btjDARUB8k9oBpIpWVIcsUChYcmJe23amw1zaAMDs2V38A6IePogyMtURCkS1vyhASDrEMCw/t7x1K3UrKx0AwEX4SLfzGJlMpZKF/LJ9e8eTKSQA2L3naVlJoWELPZEQB5FIWZkl6Y7HE6moqh49MnbYsLYAUFnJP3v27dmzT/v0bbd2TZ/aBtBIXbt1uxl4fenyZSQyedGC+dcCbyQkJACAkYHB/PkL1DTU74XcbdW6ddduXTeuX8/lchkMhow9i0SipOQUCoVCp9O+vOCAYVhlZRWO4ww6nUQi0eg0OQ6HyWTK2CePx3v95k1aWkZObk5+foFQKGSxWKqqKnq6eqYtW5iZmtZzbnFx8dt3EVlZ2VnZ2UVFRQRBcDhsNVU1Q0MDU9MWhgYGMo5BrLCwMOlT4tTp0yvKy8vKy4a6uFRVVomf4P17954+ezZ//nx1DQ0ACAwMtLCw+KHOEQRBEARBEARBEARBEORnwAkIyofQYqKHMhZaRJQIoasSNlLjmyVcCIIgCIIgyB/iTwloAIAe3U2uXp3o6noyOxuqyis9/nGg06uHJy/PAMCEQpGWrpbP5fBJEzr27dtScuLxo8Natd5JoTMWLgh06GLY+UuRhUYb6NRyztxJixYe6mxr6OioV9+Ye5iEPZs10Pnko4fPOncpWL60x7RpnW1s9I4e85w6Zcfx4xGHDrlMnWorCU5QUWYC0F69Sq+nTy5XUEfOA77L0G+mhAsKKpNTSkU87omLoyoqBZOn+JUUFgCZTaaQRbzs4SN62NrWfCnOnh7Zq1fRx49J6tpaTAYVx4nvrlVdMIJEguISLgB+6rgriVydyeP8OTfTltuSE7K1dFVEIpz4GgMBUhUovu4K+cXTpjiTySQAGDXmckJ8ulFLveT4tH/+7TdggBkAFBZWnjrzVk5RBReKM0OI9PQVJUOZO8dhx/ZBioo0ANiy5eGJU68T49MBCl1dbet5ARth4uTJTv368bg8JSWljIzMhISE8R4ejl27hj554jpyhImJyb49uxMTElqYmtLp9EePHvbvXzP3Rl1KS0r6DRiYnBinpqWrpKQsEAgAAMMwkUgkEAhy8/KEVVUGJibKykq62tpdHR1mzJjGZrHq6i0uLv7EyVMh9x9EvHkLIAQADR0DDoctEory8vMqSgqpLHktdfWlSxZOnza1xrnPnj0/febcs/DwmI8RAAAYVVtPj8Vk8vn8jMxMEa9CSU1LVUlx27YtQ4cMlvHZPXr4UEVVlUqlPg0NXbR4SUszs21bNiclp7i5ufXu23fOP/9YtG7tMX48ALwMD/feu1fGbhEEQRAEQRAEQRAEQRCkueTyIZcPqjTQpAEAVIlg5EfiSREAwNH06hVI57OI4Hw43Aqj/ykZjREEQRAEQZBqv/8HGkEQERGZRUUVADB8eJvbt6dVlVcAlI8Z017SRkuLA0DGcYJOJwNQN215LN2DmZnaypW9BVXFGIU6dNgZLlfY9FF573Ju07ZD164bSssa6K1TJ92XL7wMjVqnfU6YPv1yF/uDJ068GjPKctRoF4Iomv1PoEDwtQdVVRaA3ItX6UIhXleHdBoFAMMwjETCBEK8uIRXXMxNTS7Q0FJ3+zbjQmJifkZqtqGx5rBhbceNtXrzymv27J7duxpatdPoP8DuyKGh33eupsZ+8cJr+HDb3MySz0kZaSn5aeklmZllaWklaSn5FRV8KpUEQGAYJhTiRXmZa9c5dbTWkZyurS0fcneqtrZSTnZZVZWAVyXgVQl5VUJe9baAW70r5FYJ8rLy7R0tvby6AMC2bY99roQZmOgkx2dZtDHcs3uQuMPbt+Nys3OVlJhEdWoHwtREWXI5CwsNRUVabGyeXZcDS5f6fU4t0dLXArKeg8OPJRJoUEdraxKJFHTzBgC4ublduXTx1Jkz+np68QkJT0NDY6KjDx089P79ewAY6Oz8/t072XtWUFAIuOpz+sw5Bp3+OTW1vLysuLgoOSVl/ZpVN6/5XTx7yn3M6M+f4iIjo27eDl64YF4rC8sPHz7W2tWGTZvbW9ts37Y14s1LOou1YvWaxMRP2ekpibFRyYmx6SlJFy9dUVJUSE1JDAt/UePcadNnOTh2P37sWMzHCC1dgwMHD2dmfM74/CkhNvJzUnx6SuK2HbsqyssT4mMiIt7L/uw+vH/vPGgwAAT4+TkNHHgjMFBBUbGwoMCkRQsmk7ll29ZeffoAwIvwsCpu1TBXV9l7RhAEQRAEQRAEQRAEQZAmOp8FVuGE6TPC/hVh9oxo9ZwYFEH0elsdzQDfrvTyz4XRH4khEcSAd8TYSELrCWEQSoz4QISV/I6hIwiCIAiCIF/8CRkasIsXI/bvfzh+fJcZM+z69zd7+vRf791Pzc3VJS2MjZTZ8kyBACeRMC1dlccP40JDkx0djSQN1q7p/fjxp8ePEnOyS3v3Ofb0yXTAmpohLCxsjoHBKnPztSlJa2n1huYaGiq9fuk1ZdrVAP83Yc8/hD2P373vmbaWPABt3lwHKvXri6yuLoeR5eJjc16/SutsV/usvJWVtpwCh8sVMBgUkRBXV2OTSFh5SeWSRd1YLJp0y48fswHy+verrrLRpo3mvn1DAQCAgLoTpDGZ1KtXxz1/nvLg4afY2Lyc3HKREKczqG3aaEZH5zx9mqyoxBLhREZq5sSJvVat7FXj9C5d9D99WvLuXQaTSZW6yvdXJCor+Nad9ADg3Pl3ixf7a+poZmWUcORYgYGekkY3b8UCUMXbQiFOojLMzNSkezl79u30Gf5VlVUGxvoARFZmaft2mh076tb17Bqtk43NqVMnh7m69unX7+zpUzwut12H9s+ePweAJ48fL12+fMjQoQDQxd7h0oULcbGxZubmsnRLIpPbtbNs187yxcuXhw4clNPWEgj4lVVVHa2tWpubd+jQfoTrcEd7O6858wwNDMhkcmJs1PTZ/4Q+vEcmk6X7mTJtxvGjh1U0tFWUVQoLCwID/Hr3/uafRlFRYZT7yLy8vH//mU2XqoghEAj7DRj48P5dHUOT8tIyFosV+vi+ifE3FU80NTUXzp+bnJJyaP9e2atpvHn9uri4yLJdu/Ky8vj4+E+fPg0eMgQAnAcMSIiPi4mOzsnJ1dHRAYATx48bGZtgTf5IIgiCIAiCIAiCIAiCIIiMzmfBrNhvctNm8iCTV0tLLTpk8QAA7hV+c7wS4G4B3CskxmrCQkNMX9bbZgiCIAiCIEhz+v0BDRgG48ZZbd9+99Che8dOvFo4z3HT5gH29t9M9pu2UNXVkU/LKKXTmTQaGUB08FC4dEADAPj5jtM33MQV4M+exg51OXvtmic0DYdNjYpcqaX1j2X7rbExS+tvrKLK8vfzOH2q9dHjL9+9z4x8nxT5XqimobNmVS/paVx9fQU1NXZudsaDR0l1BTS0b6+tqsrKzikvyCs/f8591Kj2lZWC0pIqTS35Gi2jYnIB8E5SGRS+aHjmuEsXwy5dDGsctO60VygihEI8My1t6NDOJ06MqPVcBoNiV8fgvxccHO8x7ryislJlpYDPrXx4f46xUXUOhoL8ipB7nxRU5AmCAAAeX6SswjI0UJKcO3/+zV27QhhseaMWmkIhTiZjfG7pkME9yOTmzyyyeOmSgf37C4VCJpP55vWbnTt3Xbx0UU1NHQC6dutW3YggAMO62DsE374tY0CDBIVCAYxEEABAIpPJRUVFkodmzpgecP1G6LPn2lpaOoYm79+/j42Ns7BoLWmwc9fu40cP6xmbMuj0hJjILdt21IhmkGjbto2cnLyKiorkiNe/cx/ev2tiboGLRCWFBZcunq0RzSBha2tz7rScoqKijM8o5O6dfv0HAABHjhMcElJaWnru7JkL5y/cvH375u3bABD2/Lm45Y3rgdt27JCxWwRBEARBEARBEARBEARpomIhrEuqjmZgkUGfAWlcqBDV3rinElaFE/65tT+KE3A2C3xyiB0tsXFaP2e4CIIgCIIgSN1+f8kJAGjbVrNr99Y0hiJHjrF5S5Bj10P5+ZXSDZgsqmkLlcpyHgDgOK6kphx0Ky4trVi6jYoqK+TuFFwgYrDlr1//4DrifNMHpqnJ+vBhc1zsZweH3bK0Hz/B+vmzmWFPZwYFzbx969/XL2cxv82poKenaNlWEwB/EppSaw8fPmSNHXc5P79CSZlJY1CuXY/Oyy1nsajfRzMAwIuXaQDKrVqpf/9QI0yY6PvmdQqbQ8tMy5w6tXdAgEfT+wwKih0w4Bhbnk2hUUqLis9f8OzS5WskxO3g+ILcAgV5uni3okKgpSFnYKgEALm55QOdT+3adVdNS01TU04oxDEMiou5dKbCxAnWTR/Y9+wdHEVC0fFjxwBg644dq9asIQiCIL4GcXvv3Dna3R0Aho8Y8eHD+5SUlB/qX6onQvJ/JFq3asUrL8UwwDAMx3Ec//rXVXp6+orVa5U1tGlUWnFJiba+0bQpk+u6SldHh7S0tDUrl4t3Q0LuHTm0X8/IlMDx7Owc+27dBvTrV9e5Y9zd0tPTJk0cL8vTifz4MTExccCAAQAwc9rU/fv2ycvLz5rt9Tw8PCUlZceOHV06d+5sZwcAt4KCCgoKxnk2NcAIQRAEQRAEQRAEQRAEQerHw6FYCAmVsDSByOEDAGjTIbYL9sIGS3PEwm2wa+2wBd8u1MIwGKsNx1pjm1pgE7ThgDl2oS22oQX23AZ7Y4v1/7JuiIvD7FhiZgyxJIF4Wlx9sFgIu1NhWwqkcX/dc0QQBEEQBPl/8/szNIgNdDJ78ihSW0dBQUH/aWhca4sdz57ONDVVlTRoZa5+88YH8bYch5aanBlyL7HG3HaXLgZBNycOHHiIwZbzu/qyX3/eneBJTRxY27ZqHz6ut2w7z7az94vwubKc0r69dvv22rU+xOcJFRUZZIpcdEzu+Am+PL6IRAIShnG5wtIyXmZmaUxsrojPMzDWAAAtLQUf3w/3HyT26G7SqpW6ro6ChiZHRZmlqMBoYaqSl1sR9ixFXUtb9mQJ9di95+npU2EYlZGXVbB69eA1a/o0vc/r16OHDj3J4jDZbHpuVuaBg2PHjG4v3eD+g0TpkBpeRUXPHjYAcPt27JSp/hnpOXpGOiQMRCIcADASqbggd+WqIfr6ik0fW63cx4w+dGD/9BkzlJSUxo4dKzl++dKltWvXxsbFAcDKNatbtWptb+9w6cKFpcuXy945AQRgUoVQvk2ikZufT6LRKRRKUnxMZ/uurVq1kjx0/uJlbnmxrq4OjuN5uXme48YqKirUdRUymayg8DX25dzFSwBAp9NEIryqrLhXj+71jJBCoSgo1NlzDX6+vgOdBwGGxcTEyMsrGBoacrlccbkKAwOD+fPnT5s2Tdxyx7at3eu9LoIgCIIgCIIgCIIgCII0URoXdnwmfHKg8ts0DBtbYAoUAAAyBq3Y0IoN3ZUxFSrcyCdMWaBJw0ZpgBELAGCWHnyf+PaKJfa0GBYlEFHlAAAXsgEADqcTW00xCw5MjibEtSqOpMOR1lhv5Z/8JBEEQRAEQf4v/SkBDcNd2qxcdbesnM9mUo1a6CQn5nWy2XfzxgQHB0NxA3NzdQCMICRTwtSHDz99v1jfycnM13fSiBHn6CyFu3diOljt8fcbZ2TUpN+SbduovX693dp6bbt2W549W8Dh/NiLxucLX71KDwtPjXif9eZNemZmmaqGMo7jZ06/ARACFAJgAByMwpKTYygpMUtLydnZZdo6CgSO6+krpaVkXvVNB6ABkAH4ACIAuXYdDNhsKp1JVVamv3uX0aHD91UnfsD+A8/nzvEHECjKK5w4NtrFpU1TehM7evTFtGk+HAUOk0nNzcrbvsNt5gw76QZVlYJnz1NZchxJFgR5BXZubvlsr+sHDj4nU8lGprpCAY4TBABGoZCSE3NbtzFes6r2UgvNYsfOXerKytFRUa0tLNLT0mJjYz5//rx8+Yqc3FwAmD5tmpu7O4/LBYCJkyfPmDrl44cPbS0tG3ctEulrJEdi4qfbt2+rqavHR39kyysfOrCPQvn6Hrt1+w6NJY/jOEEQIOS1by/rFXlcbsT7D/IqGjiOEwQOZGo7y7aNG20Nz58+zc3NcRk2DAAWzJ0zYqSb86BBNdpwOBwAyM/Pe/b0acTHyGa5LoIgCIIgCIIgCIIgCPJfVVVVdfPmzVevXjGZTCcnJxsbGwxruK6uWEAu/BNHlAprHjdnw2C1mgcxgJl6MFNP1s4dFOGeFTYhigguqD5CAKxOIgQ4CL8kYc0XwPD3xFRd2GCC0f+InMgIgiAIgiD/HX9KQINJC5VhLm0vXwqXM9EWCkXGpmpJnwocHQ/euz+1V88WAGBgoIhR6CIRQaFgBEFwFOUePUkuL+dxOPQaXbm6tg26NWmg03GMSot4l27dad/5s24DnMybMryOHTWjotZbWCw2NFr15vUSA4NaCkDUUFhQ8eBh0v37iSEPEj/FpwAUA9AAFDV11AAIjETS0lOoKOM5Deg4ZHBrS0tNDXUOjUYpKeV++lSwb3/Y7eBYBpNamFfm6Wk/bFgbU1NVgiBSU4vDw1MDrkW9f5dMY7H1dBWzssusrPZ0stHv1dOkZ88W3bsZU2nkH3pqS5fd3rL5FgC3S5cOFy6MMjRUatxLJG358jubNt1SUlPBcSIvO3vvvtFes7sAQGWlgMWiitu8fpOeEJ+nrfs1JYCqhvzNW7FlxZWauooMOkUowMXHKRRSdnYpgOjS+VEk8k/8g0BBUbFtu3arV6309fPX0NScPWvm9Rs3AWDhggVTp05pYdpSunF/J6cL585t2b79R66AEQQQBIhEIlWV6uwjj5+EzvT6t6Qgt5zOdnIestt7h2mLFpITCgoL0zPS5RXkCQIIggCMIjmxQZHR0SnJKYpKiuIrsjgcLU3NHxltnXx8roxwcweA7OzsW3fu3rpz9/iJE8uWLnVydq7RcuO69To6uq1at26W6yIIgiAIgiAIgiAIgiD/STt37jx+/HhiYqJQKAQAb2/vVq1a7du3z8bGpsFzj6TD4oSv5V7lKcAiQUd5sFHARmkCRda4hfqwyHCuDbYhmXhaDImVUCKEqi95INRpQADk8QEAjqbDqxLiUltMq+Yd68bACYithFw+aNOhJasZOkQQBEEQBPlL/SkBDQCwckVPX9+I8nI+k0kVCERGxioZGSW9ex87dMBl+ozOVh11mEyKQCASL15XUKCnfy54/CR54JdIBQFfJJnLdxpgFvbca5jr2azM4vJKgdPAE4sW9di61akpw2vdWjUufoel5QZDw6VXrkwbObLOhfKPHyedO//uVnBcVnoSABdAp3vPdvZdDFu2VDXQVzQwUPLe/XTvnoeAUdat7bdy5TcpB+Tk6bq6CgUFlX5XX1SWMw4fHj5tWmepMWj072+2Zk2frVsfLV91r7SkikGnqLRQe/Uy7tXLsC1bWAZGLfr2Me3Vw6RPX1Nl5QZ+535KLPh3TmBQ0HMA5pw5g729ay6yb4TKSoGn55WrV19q6WoVFlTwqvgXLkwaPbpDZGTOzJmX5eQVgm6OF7d89z4LCB6Z/PVPCgFfpKjIUFRkAGAiEQFAAACZTMrPr6gqLw8ImGzZTqvpI6zf7r17unftVlZWKicn7zl+gkAoPHnqlIbGN3EAfD6PRqMPGery6OGjW0FBTgMHyt4/hgGVStFQV58ydQaFSk75nPopLhqAPHHytOlTJ3fqVDPjSFlpqVAoJGEkACAIADKZRqPKeK3srOzKqiplFRUMA5FIxGIy5eUbDsRp0JXLl1gsVvcePUpLSy6cO/fo0aPLFy8ePnp04KBB3RwdN27apKyirKSkrKmpCQDHjx07fOxo0y+KIAiCIAiCIAiCIAiC/FfNnTv3xIkTZWVlkiNlZWUvX750dXU9e/Zs9+7dvz+Fi0NgHiRUEklV4JcD4mgGEybsMcMcm2G5Vi1oJFhnggHA/jRYnlgdPtGCBUEdMCoGc+KIwDwAgHdlMD2GuN6+kWEUBQLwywHfXOJVCRBSx3UZ0EEOZupiXRSb9CwQBEEQBEH+Rn9QAqzWrdU9PTvl52RTKCQAEApFOjoKHHnGjJmXNmx8UFrC1dVVEIqqV+2TSRiA4OmzFMnpR4+/nDbtYm5uuXi3s53+61f/WFrq8KvKFFQ427bdse607+3bjKaMsKWp0qfEtQwmx81t+4SJvikphTUahD5JHj3mUvfue04cv5qVnt+nr92BA7Pi4xc+vD91w/q+HuOsunUzNjRUmjK5EwAFCK6xiUqtF8rNKwcoGTuuo3Q0g7RevVqI+Py8nLxN6/u+e+318OHcHTumDXftVlBQeexooPuoHfpGW6ZO8w8KiuHzv0u1BgAAx469sLE7EBT0BDDlU6c8miWa4cOHrPYddl+9+srARDcrvRDH8efPZ48e3eHIkReW7bxDQyMKCisljV++SAWgfFuXjqixTaGQ8/LLy4rzjx4bNXSoRdNH2CAHx65amlpLFi4CgAFOA676+dWIZgCAdWvWbFq/HgBme3mdP3umuKhI9v4JAIIg+AKBsYmRVYcOXew6t23fEUCUkprqf+36Tu/d2dnZ37QngCCIr9n1MEz2VHu41OtJEOJTmxqRnp6efj0g4N+58wAgIz19144d3bp1O3TkyIf37z09PR6Hhjo4Ou7euUscObF961YAGDN2XBMviiAIgiAIgiAIgiAIgvxXPXr06OzZs2VlZRTrvvSJ6ym2X9ekpaWleXl58Xg8ABASEFkO57NgcQLh9I5o8YyYEk1sS4GrX6IZOivAk061RzPEx8dnZDTptrC02XpwojXWRwW6KsEZC0yTBipUONcG22aKibNBPCoCcXDDD8EJ2JoC5s+JhQnEy2+jGQAgnQs38mBgBDE3nggtgrhKqBDV3g+CIAiCIMh/zx+UoQEANm3o6+f/ITOjWEtbQSTChUJcVZXNkaOvXBF89vxbCoXMYlYvTycIwCjMVy/TJedmZpUePRp4/UbSvDkOixZ1BwBtbfmId3MmT7l68uRTjoLSmzcZ9g6HZs7ovH59XxaL1rgR6uhwPiWu7GK/7/SpG/cffBo0qFX3rkZycvSY2LwnT5KvBUQAZKmomU+a2N9lqEXnzvq1dtKmjWbf/q3uBj+OjsmptcHnz8UA2NgxHeoaxvOwzwDZAwb2nDixEwB0727cvbsxABTkV7x4mfYkNOXc+bfHjvofO8ppb9Xa0cGwT+8WA/qbUahkAAgL+7x6TUjI3ViAcgNDM98rYzrZ6DXu1ZC2bdujNevuV1Xy9Yy0P39Ks2xnHBg4wUBfcdasawcPPmTLK1aUa6mqssWNKyv5YS/SWfLsb/vAvsQ0VEczpKQUEkLBufOT6nkpmt3+QweHurjs2b+fwWACQGZGhnUn643rN0yYNIlbVbl8+Ypd3t4AMNLdvYWpac9evTdv2rh1+46G+yUAgMAABEJhYWHh2tUr9XR1AYDH423cvHX92jUPQu4BIdi6bcemDesmT5ooPonFZpHJZB6fj2GAYQAikTjtnixUlJRpNCpB4AAkMplUXs6tqKxo1Evy1ZZNG4cMddHQ0EhISCguLrly9erLFy9sbG3bWlqePn1m5oyZY8eMGTRkCIvFAoA1K1f+YEkOBEEQBEEQBEEQBEEQ5P/L1q1bCwsLKZ36sTbfBBIZAEQfQivmdgeCwFjyseX4hIDXRWZdIsqgsu4p/IGqcKQVxpGqxIvjeFhYmL+/v7+/f0pKCoZhM2fO3L9/f7OM2VUDXDVqLhyapgspXDiYBgDgFUuEFMAaE0xFKtdqOhfyBQAATDKYfZtaN7ESZscSYSU1L6ROg5YseFdWHb6AE3AyA05mEADAIMEgNeipjJmzoL0ckDCoEAEfByVZs7siCIIgCIL8Nf6sgAYNTblzZ9wHDz5YXsFks6g4TohEBI1K1jVUzskpZ7NpNBoZx6vnvBWVWB8is7OySrW05AFAjkMH0Ckt4y9e7PP0aUpg4HgAwEjYiRMjbG31//k3EAghk8PatSvk+o3o1St7jxtn1bhBamtzPiUu6dnr6JPHiQf3hx7c/xzIJBAJAEDPUM19ZK85/zho6zSQ299jXPu7wU/evcuu9dHYuDwAtoYGp67THzxKBSBtXN+nxnEVVbaTk7mTk/nqVb0uXny30/tpxNuPEW8/7dv7rF0H7VHu7blcwabND/lcPgBh0sLo8aMZOg0NtUFJSQWzZ1+/ffudoqoamUpKS85wd+986dIYABg9+tKlS080dPSYDEpFaa66WnUEQ/iLtKSEPG19xW97qo48JpEwHCeSEzPlFeR9fSb27WvaxBH+kCFDh2qqqkyZOPHU2bMAcC3A39zMvHfv3gH+/h7jxpVXVnaxs5s5a6ZIJAKAyVOnzv33H18fnxEjR8rYP4ZhFAolNS1NHNBAp9PXrVmVkpJy4fxFk5ZtMzMzp0yehBPE1MmTAEBVRVVdXT0yKkqOw8EwDHBBQaGsCSHatLHQ1dXNLyxUlFegUCjlZWXZ2bUH0MjoxPFjSopKbqNGVVZWnj196vnTZ/cfP5ZuYGNr++jRI3VNTQBYt2a1QCDw+vffplwRQRAEQRAEQRAEQRAE+Q/L4kFyJU7SN2euuiyOZgAAsqUjc/5RPC+NPmoJ0BhBAFBcy7lGTBiuDipUrKM82CpUHxSJRI8fP/b39w8ICMjMzJQ0JgjiwIEDI0aM6Nat2897OgsNsDOZRIUIioVwNgvCSghPbayLAsRXwtks4rnUs2jJgpMWWFsOAECBAAZFEJm86oc6yIGHFuai/jU0QUBAfAWsTSLuFHztgYuDbw745hAA0FcFXDWw+fFEuRAGq8Hx1hjtD8rLjCAIgiAI0lR/3E+bQYNaLV85KD87ky/ASSQMAAiCwABTUGBSKCQcJ74UKcBYTEpedllERJb4xFbmagAkVTW2roH+jRvvbDvvLy+v/hk4dartm9f/9O5tVpRXoKCinJpe6uFxoW+/44GB0Y0bJJmMUSgYg0XTM1TV0VfU1pZXUVdQUuacPz1y21anBqMZAKBvH1M5RcOQkKjkpJp1KwAgK7sMgMLj1h51nJZafD3gub2jfYcOOnX1z2RSJ02yifww98TxKRpaaioacjFxeUsW31iz+o6SMpvBordsqfnqxT9Nj2bYuvWRtc3+27cjdQx0ivOLyRh25MgYcTTD5MlXL10K09E3oFeHoYjat9cSn/X4URIAn0ImfQli+FpTgUIh5+dXpqVk9ulrEflx3i+OZhC75ON7+ty5/Px8ALDt3LlXj+5z5s4dNnx4eWXlrp07nj1/PmbMWDNz89ycHABYsnTZ5YsXoyIjG+gUAwAMCJC8gaUfHD58GC4SCQQCLS1NBkdh0+Zt4qqBZDKpT+9eVaVFJBIJwzAg0969eyfjs5CXl2/frl1RTjaJRCKRSISQ9y4i4odeB2kvX7y4e+fOwiVLAIDFYq3fuOnE6dM7t2+P/PhB0oYgCG1dXQqFIhKJVq9dd+LMmUZfDkEQBEEQ5K9WVVXVsmXLyZMnX7t2raKiqVmyEOT/3O7du7EvUlJSfvdwfptp06ZJXgdnZ+ffPZza+fj46Orqdu/efdKkSYcPH/7dw6nG5/M7duy4du3aZkw4jyBI03FxGPWRaPWcyFp9m+39EGMrAAAhEogfpTpNonuuARpD+hQdOgxWg1XGmI8lFtMFi+iMrTTGZuqBrQLw+fzg4OApU6Zoamr26tXrwIED0tEMEp8/f/6pT0qZCufbYIbM6t2ESliRSPR8Q0yP+SaaAQDiK8HpHQEAZULYlFwdzUAjwRJDuN8Rm6jzTaIFKgYWHPCxxPzbYWM0obMCGDO/6e1uAUyNJsqEQABcz4MF8TUKViAIgiAIgvzd/riABgDYsK7vxIk9s9LSuDwRiSweIQFfC4dVZ2ggkTAAfkJidWCqg72hkqpccQmXRMIMTHRfvogd6HxK0qeFhUZIyJQtW1x4VQJBVaWGtnLI3bghQ04OHXrm2bOUHxpeWlqpju7GB/dfcSsFaSl5Gan5mWlF5RV8EoX877wbhw+Hy9KJmhqni52+kF+weOnt7x8VCHAAbn5B7bc+9+5/DkTuzBmdGrwKiYTp6StVVPBJGGioc/QMVXUNVHg8gbwcLSZ6gZIys8Ee6nH7dmxH671LlviLcKCxWBmfs/oPaPP+7b9Tp9oCwLZtj0+cuK+lp0WhYARBVFYJqXR2v74txec+epJMojII4uu/KYZhZDKptIyXnJhGwohd3iPu3pmsp6dQx8V/ru49eth27Dh86FAA6GjdSUVN/cHDh8NcXDLS0+fOmy9uk5+X17tXL5/LlzQ0NefOn7dq+fLKysp6e8W+/J9a/qJQU1Ghy8mJRCKRCFdX18jKzo6KiRU/NG70KCBRy8srMAxT01C/feduWXm5jE9kmMsQABwncABgyindDbkv44k1FBQUbFi3dtnyFfLy8gBQUlJSUVGup6/frXv3VatWXrl8qfoZYtVRGhM9PfW1tMZ5eDTucgiCIAiCIH+769evJyQknDhxwsXFRUdHh8vl/voxrF+/fubMmQKB4NdfGvkPW7x48eLFi6X+lPvjmJubi6f8Z8+e3bgetm7dKokboNFo0dGNXAjRvLKzs89IhYyvWrXqNw6mHnFxcRkZGY8fPz558qS/v39dzfh8ft++fX19fX/NqK5evfr27ds1a9YYGBgMGzbs//aLMTExUfLeHj9+/O8eDoLA/jS4lS9e+4NhShoAAEJ+5QxbQfBp6WZEQaZydtyOllicPRbdBTvXBptvAP1UQJsOAFBVVXX9+nUPDw8NDY0BAwYcP35cvEKpVhwOp1evXj/zOQEA9FSGd7bYkVYYi1zzIRoJ2st9LTZRJoKB7wiTZ8TxL9FWXRRgqRFGrlnL4qteynCwFXbHCnvXGXveCVtsCNa1rVY7kwW363wZEARBEARB/j5/YkADAJw44Tp9ep+cjKyC/AoKRfzrr8a6dvEG+cOH6gwNKqrska5tywoLSWQMF+H6RvpPHkdPnx4g3e3ixd3fvflnuKtVTmYxkMja+qrXr3/o1uPI2LGXH9xPlGVgT5+m6uuvzMxIHzqs2+KlPTdsHLhiZT/PCZ3MTFULCioj3sbMmHF+0KDTr16lNdiVZVsNAAVfn7cbNz6QPl5cVFVawiVTaD6+Hyor+DXOKivlHTv+ksFs0a2rcYOXmD//Zt++hxgsGpNJragUFBVVFZdwcRwwEmnP3qeyPN9aPXmS5D7qopPTibfvsxRVVUuLCg31FE+cGHv71kQDQyUAuHMnYfHi6yrq2jQqCccJDMPys0t69jQxM1MDgLT04oj3WUrK1eUnxH9L5xdUpnzKxAh85qye79/NmTvHsdHDaxa+Af5Pnj17ER4OANNnzCgqKvLz99fWqU6JcT8kRE9X92NU1JnTpyvKyx0cuw4fMWLGtKn1dIhhAET1fT9x9Ib0oyUlJbzKChKZhGHAF/CZTKa6qqr4IXNzs/nz5mWnp+A4oSivkJWWsnOnt4zPwn3kCOehw5PjY8hkiqam5rMnof4B137shQAQiUQzp0+bPHVau/bti4qKHLt0UVRU5HDkKBRKJxubgGuB7qNGjxg+LCM9Xdw+JSXl7IUL/oHXf/RCCIIgCIL8BxQVFRkaGkrmS5hM5tu3b3/3oH6DixcvSrZ79+7NYDDqafwz7NmzZ9WqVYcOHerRo0dOTpPqjiGIGEEQXl5e27Zt27Zt2/jx44VC4e8e0U9RWFi4ZcsWyS6FQhFHdf923t7ePB5Psuvn5/eLB3D79m0LC4u5c+fevn27nmj++Ph4yba5uXldzRYsWBASEjJy5Mhx48aVlHxXMb65HTx4ULwhEolwHKdSUXl5BPkjvCipGR7HPb5clBhRtX1S1baJoo+hougwvs8OfFqHvZyEKTqgSfvasry83MfHx83NTV1dfejQoefOnSsuLq7nWhQKpX///vfu3dPRqTPfbTMiYeCuCR/tsP3mmLMqtOVANyVYa4JFdMYeW2PX21eHLBAEPC0GHv71xEdFECbzl6IFB5YZYfMMvoY/KFFhYPUNRZgcTaxLgu0pwMdrPx1BEARBEOQv8ocGNADAoUMuBw+OrijnJSdmikTifAxQI08DlcF4/yWgAQDWrunNYsvn51WQSABAaOlqHTkScvbcN7dQzc3Vr/qOvXFjYof22pmpWRQGQ1WNc+HCq169jw10PhV8O66eIR079sLRcZWxicaLF8sC/MZu2dR/+bKe69f1PX1yxIvnM29c8xg1ujudqXjzZoiNzZ5Fi4IKCupbsm/RWgMAV9dSWrHi1uAhZ44efXH27JuFi2516nwgM6tUSVXz0pX3Vp32eY732b79iX9A5Nu3GVWVgjt340uKMqysDeqvFvHyZWpnuwO7dt0FMj0/uzg1uYBCwnR1FbS15DAMcrLy5s07vXBRLckh6vf6VdpItwvduh2+cvkdR5ENwioBT7hihdP7d/9OnFidMSI3p3zwkFM0JlNeno7jBAAQBADwp0y0Fjd49Ci5tKiEzaKKRERBYVVqcm5qco6qEnPhwr6vX3od2D/UyEj5RwfW7PT09BfMm9fVvsv3D61fu6Z3375cPv/s6dPnLl7Ky8sDgNFjx3awspo/d05dHVJIJCBEAIBhGI/Lo1K+uYFyK/gOiHAKmUwmk7PTUrrY2RobG0ke3bF9ywDnwckJMVweT9fQZP3GzZev+Mj4RM6cPGZqbpEQ85FEJimrqU6aMu3Vq1cynis2e8aMPn37Dh4yBABu3wp6HhZGJZHGjh490tV1jLv7P7NmLV68SFFRqbCwunhK1y5dXF1cOlo3nEEEQRAEQZD/GIIgxo0bJ53I18TEpHXr1s3V/+XLl7Hf6vjx47KMs6io6M6dO5LdUaNGNdcrIKNHjx7NnTtXvP3s2bNOnTrVU7aMw+E040tkbW1d/9h0dXVl7y07O1tyoru7e3MNcuzYsdJD2rBhQ3P13DhDhw6VHs/48eMb0Yl4sfWcOXOafXiRX4rrBQYG7t+/X7x99uxZV1dX6fl1AHB1dW1E/717967/PfOLrV+/XnpKrKqqaunSpT/Uww+9o0JCQmTpMzs7+8CBA9JH9uzZk5SU9EMDa6ILFy5ER0fv3r3bycnJ09OzrmbSAQ2tWrWqtU1gYOC+ffvE2+fPn7e0tHz8+HHzjlbahw8fnj17JtldtGhRs1/ij/3YNkL//v2bdzD37t1rthca+cvxcbiWC1OjicERxIgPxLhI4v6XMrzb1fNZF9ZWLh/C99kJAEAQguDTFf92q5htzz28qENrs0GDBolbFhcX+/r6enh4aGlpubm5+fj4lNebx5ROp/fu3Xv37t3p6em3b9+2tbX9uU/yW6pUGKcFF9piTzthge2xOfqgQwcA0KLDYsM6kzC8L/uxq/RUhtZsAAAqBgfMsX3mmD4DAKBcBDs/ExuSiW6v/9y8SgiCIAiCIDL6cwMaAGDGDLvXL72cBrbNTCv4nJTL54tIJAwAk2RrUFRkxMXnJ8RXp9DS0JDbudO5vKQQJ4AgCBqNxFFQmzr16qekgho9Ozu3evvmnwMH3FqZqeVk5lGZTC09xVtB0QOcTvTrf+L8+XdC4TfBqzyu0Mvr2tSp3r37dP6UuMzGRq9Ghwwm1dm51cUL7s+eTJ8yZRgAafv28x1t9m3Z8jAhoZYMX6GhyadOv5ZTkAcMI9PpNwJDp0076Ol5cMf2gMT4bCaTiotwEgmLi0k9e+b2okVHhw/b27HjXtsuB9dteADAtGqvWdeLFhGROWdOYBfHwy/C3wAwO3XUmT+/x9Wr454+mf4qfNbLsFn370xavsKJxtTcsd1ny1ZZ7xo8fZoyadLVLo6HfX3eseWZAEIyBjNndn/7ymv9+n4M5tfp+bGeV/g8ro6OolCIi/Mv5OeVG7fQHTy4+l72nr3PAIpSk3MyM0v0dOTHjrM5eXJ0xNt/tm1zMjFRkXE8v8D2nTsJAub84yXeLSzI97vqO3DAgFVr1hoaGER+/DDO01NZWZnBYKxasRwA5sydx2Kxli1Z/H1Xqalpz56HM+TkRSIhQRBCbmXgjZsioRAAysrKduzafejIMRVNjczMrISYSD0Dkz3eO2v0cOvG9XGeE9KSEzIys5gs1qgxHl7/zI2TulUklpLyefGSpavWrJPkgFVWUnoZ9rR7rz6fYqOquLyKyqqefQZs3rItMzNL+kShUBgVHT1x0uS9+765Tfav12xDI6PJU6qTT4weM7a8stJ7t7eHp+cVX9/zly7t2b9/y5atx06caGtpCQC7d+1Ky8ry+eWrhRAEQRAE+RNs2rQpKChI+khUVNTkyZN/13h+F19fXz6/OtGavLz8wIEDf/EAunXrtnjx1x+laWlpDg4Ov349N/IfM2TIEOn31fXr152dnRuqu/djiouLJZOg58+fb8aeZZScnCxZyi9x4cKF8HCZKks2goqKTH8Cr169uqLim5KUPB5v3rx5zTWM/fv3S155W1vb7ysyiDO6S3Y96i4vmJCQINmuK0ND586de/ToIdlNTU3t2bPn0qVLRSJRI59AvbZu3SrZdnBw6NKllnULyM8jJycn2U5JSVFWVha/02g0WlhY2G8cGPLL8HFYkUioPiL0QwnPKOJKDjwugrsFEJgHIgIAoJ8KTLVQ29mzpWZaLfGXlpaWPj4+hYWFZ8+eHTRokIaGxsiRI8+dO1d/HAODwXB2dj5z5kxOTk5ISMi///6roaHxk55g4yw2hKAO2FoT7KQF9sYWU5NKPtFBru7TasMkwb2O2I32WERnbKAqqFDhajtMi/61QUwFVP2U71cEQRAEQZBfh/K7B9AAKyudoJsTAwOjjxx9cSckQcSvBKDLK7PYbBqFDAwGJS+76M3bdNOW1em0pk+zPXnq9asXyUYt1IVCXE2Nk5yYM2zYufcRc77vfObMLjOm2x08FLb/QFhsTBqQGOqacnfvxN+9E7Vl26PJE62nT+vMYFIfP06aOetadNTb1m06hdydXv+AO1rrHrXWnTrVdtXqkNu3wpYujfPea9zN0cjOzsDISIlEIqV+Lrr/8NM1/wiAMgBFCoVs20mvjYV1ixYqeroKmpocOTkGnUEBgqio4BcVczPSS5KSC99/yHrzJuPje/EENic+Pj88/HO7dtpMJhUACJz4lFQYHv75ZlCs/7UoATcFQM3ZueuECdZDh1p8SW7xdYQdrXX79zNzdNy3dMklJp387xyHep7RvZCEw0df+AdEESI+kGkAIhLAzFnd/v3HvmVLtRqNt217HHLnrZ6RviQiBMOwqoqSyZN6UWlkAIiNzcNFQvfR/azaa1lZ6dh00pOTp9e85B/jWXi4ja3t1GnTW1tYKCgqXr927VZwsKeHx6lTpzBSdTDQ2TNn1m/cxGAwlq1YuX7jpgXz5i5euGDr9h3iR4uLinr06R/xLgJwoZyySn5+AWBAZ8ut27Dp0hUfBoNRUFCQmZpMZyvQaTQ9HZ1BA53mz5ujoKDw/WDOnj45wnX4/oOHX71+XSHi7d+3e/++3UYtzNXUVEkkUklpaV5eXlFRsYhXsWDREgz7+o+uqKj48N7dEydOHT1xMi4+oaQgZ9nSxctWrm7Z0lRZSYkgiMKiovz8/KKCQsD5Bw8dkZz47+xZauoai5cuBYB/Zs2KjIr0uXpVVVVtltc/+/bsfvzo4YpVqxkMhkAgEGfsLMjPnzt/foCfn/TVEQRBEAT5P3HlypWVK1d+f/zChQtt27aVngf9z5OeiHVxcfn19SYwDNu8ebOenp6XlxeO4wBQWVk5YsSITZs2LVmy5BcPpi56enq1ZvLn8XiJiTJVA0R+vS1btvB4vN27d4t37927N2DAgJs3b0pPWP7Vli5dKolGcnJyun37NkEQBEFMnjz57du3NBqt/tMbQZaAhpiYmBMnToi3W7VqZW1tfe7cOQC4fv361atXXV1dmziGsLAwSWyEkpKSj4/P9xUZrl+/Lpk7FFepr7Wr/Pz8oqIiyW5dGRrU1dVDQkKWL18uCTXAcXzLli3Pnz+/dOmStrZ2U55ODSkpKT4+XxMc/oz0DEj9pL/qDQ0NT58+PXToUIIgBAKBq6vr27dv/7RpZqR5PSmC6TFEBg8AQFBbmgA9BuxqiQHA6NGjzczMFi1alJiYmJ+fT6PR1NXVra2tu3bt6uHh8fDhQ1linsSBpMOHDx8wYACLxWrmJ9PcHBTBQbF6+6wFtiGZyOPDJB3Mtpabgg1gk6Gr0tddMxY8ssbOZsHGJAIAGGSg/9FLGhEEQRAEQRr2pwc0iA0e3Hrw4NYvwlNvB8e9fpMRFZ2TmlqMC8U3GnKu+kW6u7eXND590tWynXdpKY/NpgmFuL6x+of3n9asu79mVS8AIAhCerYVI2GzZnWZOtX25MlXly6/f/woCUCooqGckFgwd67fpSsfLVqr+1z9WFFaqq3b6sG9aTIO2Npa91bQhDNnLPcfDIuJzfP1ifD1eQsYlUQh4YISgHJlVRPngbb29gZdHYzMW6nL0md2dtnjx0l3QxKC7ybcvfPq7r14qw666upsEgnLL6j8/LkoJ7MYoABAyWVY/8mTOjk51VmuEgAcHAx3eQ+bN/finLl+Wdllmzf1x76Ne0j9XHz7Ttz169G3g+MA54uTeZibqbqNsJw1y05NjSNpiePVBUFiYnIXL76pqKpBwjC8OkMAUVTM1TfUnj7VRtxYX1/x7Zs5Mr6Mv10nG5v5c+datGlDEASZTDl6/ISqququ3XvEjwoEfF8f39TUzwAQH1edLGHHLu+lixfN8fLavW8fADBZrFUrlpPJJDU1NUnWBBKJzONxCwqLRCIRnUZTUVFms9lsFqtFC5P6QwEGOQ8c5DwwKjo6KiomLj4uLi4+PSOTy+XS6fS2bdqYmbXs2KFDx44ddGsrBzhp0oRJkya8fRcRGRUdFx8fHxefnZsjEAjYbFbLlqatzM2trDpYW1mpqFTX+5g2ebK+gf7ylasA4NKFCxw5zpx58yULsLz+nXMn+Pa/s2dpamktWLRYfMPLvGXLka6uQ4cNa/ILjyAIgiDIX+bRo0ceHh6SXzsmJiYdO3aUzCEtXbpUQ0NDnFu7uQwePNjOzq4ZO6zLmzdvrl69Knv7t2/fhoaGSnbPnDlz5syZnzCur2xtbWtdPj5z5kwNDY0xY8aI6wIQBLF06dLExMTDhw9TKLX8GWhvbz9nzpzGjWHhwoUpKSk/dMquXbtqnYiNjIxs27Zt/ecuWrTo+wlX2bVv3156V19f397evhH94DguvbzYzs6ORGrMdEGNsizjxo1rsHIHAJSUlKxevVoyu2NsbAwArq6uLVq0qOes8PDwCxcuiLe7d+8+fPjwBi9UY3bZ29uby+UePnxYvPvkyZP+/fsHBwdLxzRoaGisWLGi/m537tz5o++Zn+3BgweSby1DQ0NfX9/p06eLQweioqLWr1+/fv16WfpxdXWtKzOB2K1bt06dOiXeVlVVraclABAEMX36dMk/9L59+6ysrEJCQsQFWby8vHr16qWkpFRvH/UpLCwcMWKEJCXDyZMnDQwMvm926dIlyfbYsWNr/Q4BgJiYGMm2kpKSpmadqSXJZPKWLVtsbW3Hjx9fWloqPvjkyZP27dtfuHChT58+jXgutdqxY4dQKBRvt27d2tnZubl6lvaHf2wbbdOmTY0LV5LOa1JjwcbgwYPnzp27a9cuAMjMzHR3d3/w4AFaFPHfU4VDXAXk8WFyNFEs/HrcgAHummCviFXhwBWBAgXsFIHx5T+eHTt2vH//fnFxcVJSUnR09OPHj69cuXLx4sUGL6ekpOTs7Dxo0CAnJyc2m/1zntPP1UURbnVozg+CJg1afYno4IpA9IdnaUYQBEEQBJHFqlWriL9KUWHlixeply+/3779safn5UWLbuE4Lt1gydJgAC9Dk616hpv1jbaoaqwDmPv0WQpBEEKhaMWKO8uW3rx2LTImJgcXfXPi/fsJ7u4X5BRWAfxLoi8j05cBLFLX2kChLh41+lIjhpqfV8FkL1fVXG9oslVVYz3AbA2t9WvXhiQnFzb66ScnF872ugYwD8CLwlgO5CUMzgp55dUAC3r0OHInOE72rtq0241RlwLM6WS779Dh8GfPUx4+/LRv//ORbhe0dDYAzAGYBfCvgtLqcR6XnzxOkpwYGZnt5/dx+bJb//xznccVEARB4LiZ+XbAFhq12KpnuFnPcIue4WY9w80AC8aOu1zjunGxudeuRR0/Hnbnzg+M9nfRVFMb2L+/ZJfH4xEEIRAKFs6f//r1q5fh4QBw7MhhgiCiIiPFbbZt2TJ29Cgul/tbBtxERUVFI12HH9i3T7w7a/p0zzFjCIKIjYkRH6mqqhJvHD92bOvmTeLtGdOmAcAvHyyCIAiCIL/fq1evpKcr5OXlo6Ki+Hx+z549JQfJZLKvr28TLyQ9o7bvy2+Vn00y7wgAx44da7C9u7v7z/8D7hu2trb1jCckJITD4Ui379u3b0lJiaSB5L6/m5tbo1+ldu3aiTvp2LFj/S11voTe1vV++Pjxo2SoWVlZkuNubm6S42VlZY0eajMqK/umxvUvHtXQoUMll+7atatAIJDlLOkUHbK8n2uF43iN93nnzp1LSkok86xmZmYNdiKpYt6rVy/JQenF/efOnZMc9/b2lhxPTk6uv2czMzNxy1mzZsn+pIqKivT0vlaWDAoKIggiMzNT8uVGJpMfPnwoe4f1WLNmjbhPOp3eYOPjx49LRjVy5EjxQekoq2HDhjVlMJ6ent/3X0Nubq50CFHklz97v7dnzx5JM+l/2XrExcW1bNlS+u1EIpGOHj1aV3vpN8NvZ2FhIctzlPiNH1sx6YIgnp6etbbp16+fpI30l/APkf6K+P67sbKy0sTERNJg//79jbsK8sfK5BKdwnH5B1//ZxSK708lcngNnxsdHb1kyRJdXV1ZPoMaGhrTpk27e/eujJ+m/yuhRYTCl9df5SG+KhHv9grXeIzPjsHLhb97cAiCIAiCID9i+vTp8LdkaKhBUYlpY6NnY6NXV4P58xwOHwkvLuHKcWgEQcjJ0YsK6a6u55I+LWYyqXFxeb6+14BkoqTMNDFSadNGo52lVuvW6vb2hj17tujZs0VJcdWhI+E3b8Y+D0sF4JeWcdW1FJ49T2lvtcfRwdCmk551R51WrWXKibduw30eT6ipRc/KKuVWcKdP77lieU8d3R/PHSbF0FBp394hLkMsps0ISEzINmyhWVXJ53EFly6Nkc5UIQv3kW1XLE8xMNZ6G5H1avpVGpNO4ISAxwXgA2Dyisp9+ph2dTBs20ZDX1+xpJS3e/fT0KcpsbG5aRmlZSVcIBJHj3Gl0SkAMNL9YlxsuqGJtlBIAGAA1evzNLQUnj1PWbjoVqtW6hUV/KionIj3mbFx+SWFlQBCgKqhLnb+fmP/5Hj8yJgYVVXVY4cPT5k+HQBwHD96+FB8fEKvXr07drTeunkzAPTt3x8Axo0ZPWnKlJmzZi9cvPjk8eOj3dxWr11n2c7yNz+BH/H82bNtWzaPGjPGzX0UANy/d+/A4cMAsHrdups3bgzo1+99ZOTnlOTUz5+dnAdN+lIS+3ZQ0KEjR+JiY3/n0BEEQRAE+R1evnwpniAX75LJ5EuXLolXnPv7+zs6Oornp0Ui0ejRowGg6dnR/2SfP3/+oXQOv0Dv3r3v3bvn5ORUWFgoPpKZmSlJqo/8pbZt23bt2jXxto6Ojo+PT10r5muIiIiQbHfu3LlxV8cw7MyZM7m5uQ8ePBAfKSgoqL+W+Z9v5syZaWlp4u2RI0c6OTkBgJaWlre398SJEwFAJBKNGjUqIiKi6enxCwoKxBsNpmdIT09fuHCheJvNZu/cuVO8PXz48GHDhvn7+wOAv7//wYMHZ86c2YiRhISESFLIKCoqSocjSDt79qwkhUOXLl0sLCzq6vDdu3eS7Y4dO8oyhpYtW4aFhbm4uDx58kQykmbM0PDn+L0f21+soqJCvEGhUGoE1QEAk8k8fPiw5F956dKlgwYN0tfX/6VDRH6adC4MjiA+VX09wibDVUvMqpYyU18VFRX5+vqePXv2+fPnBFFbaQopurq6Tk5Ozs7OAwYMkPFz9H/ocvbX11FAwO7U6u2zWcAiE1tN/9zbsAiCIAiCILX6+3727fIOvRYQSWdSy8r4NCpJRYWlo6NgbKzcyly9VSt1A31FjISpqrLnz3NcueKGHEcDAIRCXM9AOSUxc7jruVtBEw8cGOrr95HFplFplA9R2a9fpQDgQKIZGCrZdtLt3ct07Jj2Sxb3WLK4R0J83qEjL4KD42KicwAEqSn4+3fJABRFZbm2bTRsbfTt7PRtbfTqClDYu/fZ3j0hBiZ6qalFFDLm5+c5bFib5nodevZq8fqVl4PjwciPmbqGarnZpRoaMmcCJODxk6QbN2NCQ1NUNZRwHNfVkedyhbl5FYSgisHm9OjWprOtnp6uApNJzc2rOHLs1f2Hifk5pQAiACpLnq6owCwrLjMytjlx3BUANm9+6OsTpmOgi+O4dDQDALDYtKoq4Y7tD6ovDBiVyVBUYOoaKGIkUlpysq6u/J8czQAAKioqwbdu9Xdyam9l1cnGhkKhxMbE0ui0AQOdACAqKpJGpTIYjF07dixasqRz5+rUxxMnT9bT11u3ZnW//v2nTJO1WMnvtcfb++nT0CXLlne2syMI4u2bN53t7J6Ghjo4OhqbmCycN3fpihXJSUm6urpdu9i/+xhpYGgAAJ+Tk52cnU8eP9byy1ooBEEQBEH+Tzx//nzAgAGSbOEYhp04cUI8EQgACgoKISEh3bp1i4uLAwCBQODm5nbw4MFpf8lPo0bw9vaW5DbX19eXzET+VPUkdReztbV99OhRnz59cnJyzM3N79+/3+A0KvIne/LkybJly8TbNBrt6tWrsk+xv3//XrzB4XBqlLr4ITQaLSAgoGvXru/fvzczM3vw4EFzpbj/LS5duiRJAKOgoLB7927JQxMmTPD397958yYAZGdnDx069MGDB0wmsymXy8/PF2+oqKjU0wzH8bFjx0qyVqxevVp6yfKBAweePHki7mrevHlWVlY/OtUtEom8vLwku2vXrq3ry+TkyZOS7alTp9bT59u3byXbMgY0AICysnJISMjkyZPPnTtHIpEuXrxoaGgo47l/iz/hY/srSd7kysrKtTbo3bv3iBEjfH19AaCsrGzhwoVXrlz5deNDfpqIMhgbSaRxAQBoJGgvB63ZMFcfM6zjWxPH8Zs3b546derWrVsNRlsaGxsPHz58+PDhNjY2f/iNxD8Bqe5X6GQmjNECy5qxRgiCIAiCIH+0vy+gQVWFHRr6EkCRKScnEIiEPBEQQnFEgqamnJ6eoqGBkrGxUnZ2uaLS1+hfXCTSM9S8fev9jJkBhw66XDjvPmb0ITZbX0tTHsc5AJgIxwuLqnyuRPhceb146e2uXY1chlp4jLPatdN5107n4OC4O3fjX75Mj3ifWVleXlxYEvqkNPRJHABVR0/Rsq2Wra1e2zaanax19fQVxVc8fDj833/91DTViwrKKSTs8cNptrbNHG+uoMAIfTzD1Hx7YUG5kjJr4KDTF8+7Dx1a52qJvNzysPDU8BepISGJb99l4EIuR1GBwaCmpRQB8JhsuUFO5t27G7OYFJEQLyrhXrn6MfRpSmVZBZXBVFJm6hqoYBiGYUAik1ISsxlMxo1ATwaDctUvctmy66oaGhQyhuOEVDQDBgBCIUGlkvQMVQkCAAMMAADDMAAMS01K7dXbet/eIc37svwM/QYM2Lxpk42tbX5eroqq2q49e6oqK8UPfUpI4AsE+/bs6d2nb7fu3QEgJyfn06dPZmZmffr262jdadmSxR9mvl+3cWNTKpv+bBkZ6etWr2YwmKfOnOVwOEE3b94JDvbz87sZFGTv4PDqxYtOtrbbd3mnp37W0dPfumWzi+twZRVlAMBFIkNj45nTp0+YNPl3PwkEQRAEQX4pf3//sWPHVlV9XYK3e/du6ezlAKChofHgwYPu3buL01zjOD59+vTs7OxVq1b99+5EFxcXnzhxQrK7bNmyPyd0o23btqGhoVOmTLlw4YK6uvrvHs6fq6KiYt68eXp6eitWrPgZ/YtEImdnZzc3t/Hjx8vSPjk5edy4cd7e3p06dRIfyc7OdnNzE4lE4t09e/bIPo2dl5eXlZUl3u7UqROJ1KRq2vLy8rdv3/bw8Dhz5sxfHc2Qnp4und5g7969Wlpa0g1Onz7doUMHcf6G8PDwsWPH+vr6yvLq6ejoZGZmAsDmzZulqwZIMjTUH9CwYcOGx48fi7d79uw5f/586Uc1NTV9fHz69OkjEol4PN6QIUNevnxpYGDQ4Kgkzp49K442AwA9Pb26vq/Cw8Ojo6PF24qKiiNHjqyrQx6PFxMTI9mVPaABAGg02tmzZ1u0aEEmk6VLHnzP1tZ2+fLlsvR59uxZSdYNU1PTekbeaLUGJfw5H9vx48dLMnB878yZMzUe9fb2njNnjuz91wXH8fj4ePF2PfFz69at8/f3F78svr6+S5cubd++fdOvjvwu13Jh52cipgIEBAAAnQRnLLAB9cZPEgQxbNiw69ev19+zkpKSm5ubh4eHnZ1d8433v8+S8816MzoJ9pljpzKIsBLg4zDwHXGkFeakCgDwvBjyBGAtDzr03zZaBEEQBEGQBv19AQ0eHlY4MXvC+ONksrymhqJQiIuPi0Q4lyt4/zHr1YtUACFTjq2lJS/gVy+QIgggkUBbT/PwoXtsFm3HjoFJSW4rV/gx2MpaWnJCIUEmYYoKDCVFJgBUVAiuB0ReD3g7d97NwYNaec3u0r+/Wf/+ZgDw5nX6w0dJoc9S3r3LSPtcDMDPSMvJSMu+fSsCgKaprdjRSsdtpCWfL5ox46q8kjyJTBLwhRHv5pibq/2MV0NRiRlyZ7J1p73Kymy+AHdxOT1mrLXr8DatW2soyNNFOFFQUJmcUhgZmfP6dca7iIyUpAIAHgAJgAyAlRdXKugpDh5q4TqsTe9eLUpLuA8fJwXeiHn4OKmqnMtRZCsrs1VV2ZJsb2QKVlrKK8zNNm1peP2aZ6tW6p8+FYxwPctky3E4dJGoRlI46cgGQnLLmkzGiourigtyHBza3gz0hL/EkqVLX796paqmLn41mCyW+Pjzl6+0NTU9xo83NW1ZWVE+efKUS5cvq6oouwwdam/v4DlhwuGjx7Zv3Tpz2jQnZ+dxHh6/9UnU7tjRI/dD7jl0dZzt9Q8A7N+79+3bt7O8vNxGjcrOygIAaxubF+Fhtp3tdPUNRru79e7Td/GSpeJztbW1bDt1OnDo0O98AgiCIAiC/HLe3t4LFizA8eqf4hiGeXt7//PPP9+31NbWfvjwYd++fSVTYmvWrImIiDh79qycnMwJxuq2YMECSRr2ZjR//vwdO3b80CkbNmyQZN3X09ObMGFCs4+qKUxNTR89elRPgytXrvyfL5ANDw8fN25cYmIihmGtWrUaPnx4s19i+/btwcHBwcHBFy5cOHLkiLGxcT2NX79+7ezsnJOT06tXr+vXr/fo0UMkErm7u2dnZ4sbjB8/XlxIUkbNnrheS0srJCSk/jbl5eWST/ry5cs3bNjQ9OtKGBoafv78ua5HDxw4cODAgRoH09LSpPMclJeXDxkypLi4WLw7btw4j+/+ZFNRUfHx8enevTuPxwMAf3//KVOmHD9+vP6oLIIgcnNzxds1oogki9frmeu9cePG2rVrJaefP3/++5nsHj16bNu2TRzokJub6+Tk9PjxYxnzrwgEAkn/ALBixQo6vfaJLOk4rbFjx9aTnSIyMlJSmUJBQaH+t3etVq1a1WAbOzs7WSY13759u3nzZsnurl27nJ2df3Q8jfDnf2x/gevXr0uidupJtmFubj5mzJizZ88CAEEQK1asEKdCQf4uOAF3C2B9MhEpVXeIQ4bzbbAetafn+Co8PLyeaAYqldq/f38PD49BgwbV9QWF1MNFHdYkQZkQAECfAfvNsW5K0JaDDXhLFAuhVAgTo4hH1tizYpgXTwAABYOxWjBDFzNn/+aRIwiCIAiC1OrvC2gAgPGeHSsr+LNm+ZWXcA1NVHGRiCCATMbYbBqbTZOUPPgSzVC9i+MElUrS0tXZufMWQRA7dzrraMvPmRuYnJippatBp5NFIvFUNcFiUdhGKoBBWRnvzOnwM6ffOA00nzjBevjwth2tdTta6y5Y0DU7q/Tlq/Q3bzNi4/Kio3M/fSqoqqjMzswOykwNuvkGgKWhrcRkUsvK+Tp6Sv4BkRw2TV2Do6HO0dKS09SQU1RqUo5Kify8CjKZZGamkZZRoqrKlpOjXzj/+sL5t2oacmw2FSeguLiqtKgcoEJcLQKAwZJTMDFWbt1K3aylmpWVdp8+piwWjc8Xee8O3bf/eUZaHpMjp6rKwdQ44jAG8YtCIpFwnEhJzKHQ6DNn9tm505nBoPD5osFDzgCAppa8UCj68mrDl1CGb7YxDACDkhJuSUERjcGeN99p545fcUOhGV319+/YoYOWpmbWl5sR796969K58/XAQFU1NaFQ2MWuy/uPH/v27n3y1CkGg7F3z55LFy+OGj164eLFMdHRu729X796OWr0mM5/TFD5g/v3/K/6EUBs27FD38AAAIJu3li7elVeUXGNlja2nV+Ehdna2ZWVlk2YOFF80KpDBxJGCn/58hcPG0EQBEGQ34jL5c6aNUs6AzmJRDp69OikSZPqOkVHRyc0NHTgwIHh4eHiI9euXbOxsbl69Wo9tdj/LomJifv27ZPsLlmyhEaj/cbxII2wYcOGxMREACAIwtPT08TEpHmXC8fExKxZs0a8fe/ePQcHh6SkJAaDUVf7e/fu5eTkAEBZWdmAAQOuXLny7NkzyZL9jh07HvrBqGJJ4noAsLW1/dHx//cIhcKRI0dKqiSYmpoePHiw1padO3c+ceLE2LFjxbsnT54Uf+/VE9OQn58vKUBTI6ChwQwNHz9+HDNmjDhiDMOwc+fO1UgaITFv3ry3b99euHABAKKjo3v37v3w4UNZUgP6+flJYkHU1NTqSRny8eNHyfb+/fv379/fYOcAUFJS0sQUIDVYWFhERkbK3n7OnDmSkDtHR8dfE80A/wcf25SUlMDAQHV1dTU1NWVlZSUlJQ6Hw+FwqFSqUChMT0/38/OTjlvq2rVrPb0tXLhQHNAAALdu3UpISDA1Nf25TwBpJtEVcCqTYJEgIBc+cwEIvHKpM33scnIbezsFONQKM5LhrqckDLQGKysrDw+PUaNGoZxSTaFChUPm2MxYQoEC59pg7eUAAFqz4ZYVNuoD8ZkLVTgMfPd1+ZmQgNOZcCmbuNcRQ9UoEARBEAT5A/2VAQ0AMHOmnZmZ2oSJPimJqRwFZVVVNo4TXxIJEF+CGKQn1AEAcJyg0ciaujq7dgWpqHKWLe3es4fJwkVBvr5vASj6RioYBuK/eQkCgCA4bJq8nCafL7oVFHUr6KODY8tVK3v16WMKAJpa8oMHtx48uDUAVFUJIiOzP37M+fAxKy4+LyGhID2jNCezGEAEQC7IKV2+7AoACYAOJLqSElNVla2mxlZVZaupslRVOcrKTCVFppw8XY5DZ7NpDDqZRqdQKCQSmQQECEW4UCDi8UQVFbzSMl5xMTc/vyI3tyIrqzQjszQjoyS/oEpeni4vT+fxRHy+iKPIKi/n5+UU5IEAgACgseTk9PW0TIxVzM3U2rTRbNtWw6K1BoNJlbwsy5cHb9vxRMivVFJVNjTRwkU4AZKkDACAUSikrKxSbkVZ9+6ttm51srHREz+wdFlwdFSioYnRl2gGkHrZq3dxnODxhKWlXH5VFQCuoqrkOb7Lgvld27RpoNbvn+nNu3dGBgatzM1iYuMAQEtL61lYmPihWzdvvv/40cHO7s6XVUpr168fPHDgh4iIzdu2tWrd+sixY2fPnD588GDQzRvjPDxbmpn9tqcB8OH9+0sXL2ZnZQ0c5Ow64mvuzVMnTpSVV9R6ik3nzreDbvZ3Gije7dm9R3xcXPmX0hsIgiAIgvw/SExMdHV1lZ5fYTKZ586da3Atu7Ky8v37993c3CTrL2NjYzt27Lhp06a5c+f+B8pPLFiwQFL7WVdXt57wDuSPdebMGUllgYqKiiFDhrx580bG9e4NEggEnp6e4iX+Yvv3768nmgEAlixZUllZuX79egDg8XjDhw+XpKxXUVHx8/Or6/T27dtLf0hrNXTo0PobqKioSBIJ/FfNmDHj9u3b4m06nX7lyhUOp845nDFjxqSkpEhqkRw/fry0tPTs2bN1rRuWlAmAH8zQ8Pnz54EDB5aVlYl3ly5d2rdv33qexbFjx2JiYsRhGe/fv+/Zs+ft27c1NRv4c/vw4cOS7YkTJ/7HArB8fHxCQ0Mlu9u2bfu+zeTJkyXJJ27cuNFcEQ9/1Md28uTJ3bt3l26Qm5u7ePFi8ba9vf3kyd8UjrSxsam/fwAgk8n//vtvg83E2Gz29ylPpLVp08bR0VH8j0UQxOHDh39GyiWk2eXxYUgEkcuXOoSRaENmwEZ3d3f3vVs3yphQoVu3bhYWFlFRUeJdbW3tMWPGeHp6/meiXX+7QWowSK3mb2wLNlxoi/V9S1SKIF9Q8xQeDsH5gAIaEARBEAT5A/2tAQ0A0KtXi5joBatXh5w7/zblUwaFIaehwSGTSARBSAcxSDI0iOE40GlkVQ3t5cv8rTpo9e9v5uMz9tq1Djt3hT4NjZVXUlJRYUnKWAAAjuMUCsnAWE0kIp6GJvbtmzR+vPXGDf21deQlbZhMaqdOep06VU/zFxdVffpUkPCpICWlKDOzNDunPCurNCurrKCgsrioqqiguKggJyFOCCD6Mv2PAVC+/I8MQAISmUwhYyQAAFxE4AIRAA4gPkUAIP57mAAgi88qLSIDUKgMiqICU0dLQUtLTltLTkODo60lb2Sk1MJExchYWV6+lj+bQ0ISZntdj49LVVJVVVBQFIkIkQiXetEwAIJCISUn5qmqcbZvHTl7VhfJua9ep+/aeRuAk51dSgAAQRAEhuO4UISDEAfAv4yTqqTCbmepadFaw9paZ9DAVvoGDa8X+ZMlf/6spqpi3rJlbHy89H2i58+eAcD1GzekG4twUXl5mWTXw3O8h+f4Pbu9161d09rCol///h07Wv+ykYuFPX8eEhISHxvTrUfPzVu31nhUUUmZJxR+Tkkx+JIZkiCISxcvjhw5UoTjkmiGHt26PXryRPRlyRGCIAiCIP8PLl26NGPGjJKSEskRTU3N69evyzIFAgAsFuv69evLli3b+uUXCI/Hmz9/fmBg4LFjxxq9KNPT01OWLNxeXl7ijN/m5ubiqab6mf1I7OnDhw+lcyZv3ryZTqc7ODg8e/ZM9k5+VFFRkaKiYq0PBQYGHj169NSpU2pqP1D2rnfv3rK8MrXy8PBISEho3Ll/DnFlga5du4rT5qempo4aNSo4OJhMJje986VLl7569Uqy6+XlNWzYsAbPWrdunUAg2LJlCwBIpkXJZPLly5cNDAyaPirZCQSC0aNHDx06dMyYMb/yuvULCAiQjhEBgMDAQEmhAVdXV3E5BmmS2IL169cfP35cctzb27tDhw71X2758uXFxcWSYjQ+Pj5ZWVn+/v61xiVISgzAtwENPB6voqI6gvz7DA1ZWVm9evUSR9UAwJAhQ9atW1f/qJhMZnBwcPfu3cVlfSIiIuzs7G7fvm1ubl7XKfHx8ZKcARiGTZs2rf5L/F24XO6iRYskuy4uLr+4UsOf87F1cHBwcHCQPpKYmCgJaGjRokU9mTnqoqenp6amlpeX12BLDMMOHTpUV3IRiRkzZkiiT06fPr158+b/WHjN305EwP1CUKZCR/nq1UsVItiS8k00gzIFWrDB3XOwy3SHadOmde7c+erVqyYmJg12TqPRQkNDDx8+nJ+f37dv3969ezfLf3CRBrXlwI322PD3RPF3d/UwgI7ytZ2DIAiCIAjyu/3FAQ0AwGbTduwYOG+ew+HDL/wDoqIiMwEEgDE4Cgw2i0qhkki1LPYiRCJgMqkAMGmKX/KnxTQaeehQi6FDLXbseLJ0WXBpcaVxC1WBQCR9Co4DhoGhiXplleD06ac3bsbs9h40dqxVraNSVGKKK1NIHywsqMzJKcvOKc/JKc/LqygorCworCwuqiop5VaU8ysqBeXlfC5PIOCL+AKRQIjjoq9BGBQKiUol0ahkGo3MZNLYbKq4uIaCPENJiamszFJVZamrcTQ02BoachrqHHmF+hb6SGza9GD58psAVEMTPRzHv4QyVD9lcTQDQUBmRrGrq6Wv79gap0d+zLZobaCtr1JWxhMJRQRgVAqJSiWxmFQWm66kyFBXY+voyOvrK7U0VTUzU4O/ft3dV3n5BSbGRvq6uqnp6ZKD6hrq6srKyioqOI5/eP/exNhYTkHhyNFjunp6NU7/d85cPp9/5vSp/Xv36evrW7Zv7zxwIL3e5VlNV1ZWdvvWrfcREdnZ2T169Fi1enWtzQY4DThx6pTTgAFRMTHiI/dCQmKiosgUCuXLp8m6Y8fE+HhuVRUJ/amJIAiCIP8f8vPzZ8yYcfXqVemDHTp0uHbtmr6+vuz9kEikLVu2tGvXbvLkyZVf8jw9fvy4TZs28+bNW7FiBZv9w2V727Zt27Zt2wabLVmyRLyhoqLi6ur6o1eph0gkmjt3rmS3c+fOv3fG9/3792PGjCkvL2/fvv3ly5cdHR1lPFFFRaXR034sFutHTxkxYkTjrvVTde7cefv27XPmzBHv3rt3b8WKFZIJ8ka7ffv2rl27JLvW1taSSfEGbd68ubKycu/evZIjHh4evXv3buKQfohQKBw1apSfn5+fn192dvb3UQK/y/chCNIFETQ0NOp6S+/du3fVqlWS3Tlz5syYMUOWK27fvp3L5UquEhoaamVl5evr+30tgLoyNEjqTcB3AQ3p6el9+vT59OmTeNfR0fHy5cuyTO+pqandv3+/W7du8fHxAJCSkmJra3vixIm6vuukv8w7depkZGRUT+dDhgxp06ZNg2NIS0u7e/eueFtOTm7kyJH1t/9ROjo6MrbcuXOnpJoGmUzetGlT845EFn/Cx/bn6dixY3BwcP1t2rZtu3Pnzj59+jTY2+DBgxkMBpfLBYDCwsKHDx/269eveQaKNBlOwKxY4lI2AMBgNVCnQZUInpdAclV1g97K4K6JDVYDenWFGWVfX9+DBw86Ojr6+vra29s3eAklJaWlS5f+rCeA1M1aHvzbYc4RRKUIKBgICQAABglOWGC9lH/34BAEQRAEQWrzdwc0iGlrK6xb13fVyl7BwXFPn3+Ois6Ni8tLTy+pquB9yYIgqd0oTt5AJlGpiiqquroKpaVcVdXq26YLFnTt3s3YbdSFtNQiHV1FkYj4tm4FJhLhdBrZqIVeRkbJuHFnnod9PnjARcZBKquwlFVYrVpr1P4wAVyugC8Q8bhCvkAkFBG46GsZMxIZo5JJNBqZzqDQqBQavRlmkefNu+ntHayooq6oxBAJpaM3JAktxGkXgEola2sr+Ph+xEW4vAKdw6aLIyp6dDce5d5OunTF/5VPSclWHdpzWKzET580tbQAYPyEic+ePvvw4YOlpeW6NWtuBQffvXu3a7dutZ5Oo9GmTJ02Zeq0W7duhT5+/PTJkxampi1atOjarRuTKUOlQZmVlZWFhoYmJiQkJiQoKCj07tOnR8+eAPD27Rs/36tBQUE3b93S1f0afDPc1bVfnz53QkI01NR2791bVFj49s3rZStWiBNBc6uqWpqaYiRScVlZnZdEEARBEOS/xc/Pb9asWeKi4BKTJ0/et29f/Qnz6zJq1KgOHTq4ubl9+PBBfITP52/ZsuX8+fNr1qzx9PSkUP6mP1K2bt0qyROOYdiePXt+YwWNvLy8QYMGiYtSZ2Zm9uzZc8uWLX/O9HNzkZOTa9yJ7969a9++ff1t/v3335CQkKCgIPHu1q1b7ezsBg8e3LgrAkB6erqnp6ekpJ+Kioqvr+8PLUH29vZOT0/39/cX754/f37EiBEDBgxo8ERTU9Nly5b90GiPHj0a9qWmnsSVK1f8/PwAgCCIBQsWZGZm7tix4w+sFEMQhGROvR4rVqzYuHGjZHfo0KE/lOV+3759HA5HvP4eANLS0hwdHTdu3Dh//nwSSXLn4WuGBg6HIx3xI10RQDq1Q2xsbN++fSW5Gdq2bRsYGCj7d6ympuaDBw+6du2alJQEAKWlpSNGjJgxY8a2bdu+r6MRGBgo2R4yZEj9Pcs417hy5UrJi9+vXz/p7Be/Unx8vPQ/rpeXVz2ZKn6q3/6x/XmWL1/u5OQkEAiEQqFAIBCJRCKRCMdxAGCz2ZqamtbW1rIEwYix2exevXpJvnIDAwNRQMNvhxNwIx/OZRFPi6Dqy9KnwO+ycrTlwPm2GJNU8/jMmTNNTU2HDRvm6+vbtWvXnz5cpLE6ykO4DZZSBapUcHxNiAjgilPuIgiCIAiC/JH+pnuF9aNQyc6DWjsPag0AxcVViYkFnz8XZ2WVFhVXVVYKBAJcTo6uqcnR1JDT0pLT11fU1KzlLph1J92It3M6dNydk1ehpMT8tlxF9YZQKNLWlq/iMg8dvP/mTcb9e1M4HJmKw9UHAwaTymBS4Zfk9fL6J3D/vmBNHV06nSyq+VtVuloHkEigriF3+PiLvXsfAlCATCaTMQaDwmBQlZSYKiosFWWWoYFiO0utnj1btGhRM2Hmf9vbdxFDBg/S0tYOe/68s52dsorKTm/vK5cvHT96NCAwUFFevqCgQCAQUKlfYz5EQuHefXsvXbhobW1tb28/Ztw4JycnJyenjIyMZ0+fPn369PGjRzq6Ompqato6upaWlvLyjXlDFBUWfoz8mJmRkZ+Xn5GZQacz2rdvP3X6NAadAQB3794J8PM3NDTo2bu3jp5uxLu30gENAFjw3bsrli07dOTIiuXLBzk7b9m2XXyjLS42tnWrVra2ts/Dw5v40iEIgiAI8ldITEz08vKqsRCTzWYfOnRo3LhxTenZ3Nz8xYsXCxYsOHjwoGSiNz09ffLkyZs3b161atWYMWP+irTDb9++XbNmjWTXw8NDUoBjw4YN0jOXza7WbBbKysojR46UzM4KhcIFCxa8ePHi1KlTjch+8VPp6elJfusmJyeLM3aoqalJr2WX/iH9K50+fdrS0lK8wp4giAkTJrx///7b38yyqqqqGjp0qCQ9O4lEunTpkuGX4m4yIpFI58+f79Wrl3jOUiAQHDlyRJaZUXV19R9NKX/v3r3vZ0bHjBnz4cOHbdu2iXd37dqVnZ195syZPy326M2bN/VnwheJRDNmzDh27JjkiI2NzcWLF6UDEWSxefNmFRWVRYsWib++BALBokWLAgICzpw5I6meI8nQIP2WhjoyNDx+/NjV1VXyjWFgYBAcHFxXTZm66OjoPHjwoHfv3omJieIjhw4dunnz5qlTp3r16iVplpeX9/LlS8nuoEGDfugqdbl27Zpku3///s3S54/CcXzChAlVVdWLx7W0tNauXftbRgJ/wMf25/m+kkUTDR48WBLQEBQUdODAgWbsHPlRUeUwI5Z4X+8aFiYJFhpiU3Xg+2gGsT59+ly6dGnkyJH37t2TPboF+fUMGKDPgFMZoEiBAgEAwPbPxFD1Py5gEUEQBEEQBP5LAQ3SFBWZ1ta61ta13HLKz69ITy959y4zM6s0N6+iqKCSxxcJRbhQIOJyhVyekMmkKiqzi0t5350qCW4Qp2qgGBjrv3zxqZPN/mNHh9vbG/55C1Rq57376f59t9W19Oh0Co5LwhckiSgku9XbAoFIQ50DwMFxgiCAIAgRTohEeH5+ZVZ2GZcrEPH4AEIGW65zJ91//nFwcbH4xc/oN7oeeGPt6tV2XbocPXJkytSphkZGc+fN37RpU9++fQ4eOGDS4ptS0KWlpV06d46KiZk0YcIQF5cPERFrVq4c4TayVWsLHR2dkW5uI93c8vJyo6Oi4uPio6Kib9++xaAzVFRV1dXVFBUU5BUU2Cw2k8Wk0eji+/sikZDP41dWVlZUVpQUl5SUlubk5BQWFPB4XBqNrqena9u5c6cvt9STkpIKCwp09fTWr1n7NCwsMSHBpEULBwcHOr2WcJwNmzZt+DYz57Vr11xcXKZNmXL46NGf9nIiCIIgCPKnqKio2LZt29atW2vUp7ezszt37pwsdZEbxGAw9u/fP3z48MmTJ4uXFIt9+vTJ09Nz5cqVs2fPnjx5spKSUtOv9ZNUVVWNHTtWIBCIdzU1NaXLCnTv3v3XD4lMJu/YscPS0nLKlCl8fnWBa19f39jY2GvXrhkbG//6IdVl165dknz4Dg4Oz549A4CZM2dKB4j8LqqqqufOnevTp494urqwsHD06NEPHz5sRJDNpEmT3rx5I9nduHGjLDnYv8dkMgMDA+3s7BITEydMmHC0Cb/Jly5dKp5rb9mypewLwbdu3YrjuKRSxsWLF8vKynx9fWv9a+J3qT8NPpfLHT16dEBAgOSImZnZjRs3Gpchb8GCBSYmJmPHjpVUz0lJSZGO8JBkaKgR0PB9hoZ9+/bNmzdPKKyuZG5sbMzn82WvsFDD7t27/f39nzx5It4tLCyUzgMBAOHh4ZIwMkVFxWaZa0xKSoqMjJTs/q6ABm9v7+fPn0t2d+zY0bgVAs3lt39s/xbSpZE+f/6clZWlpaX1G8fz/ywwD6ZGE1XfrnuyUQBVKjwqgl7K0FcFU6eBjTwoNxRw2LNnz3379jk5OT1//rxxEYHIr/FPLHH2a4kkKBX+vqEgCIIgCILU678Z0FBDYWHV/v3PbgfHJSYVFhVxRXw+AC5VigKTKi2BAZmsocGRl2cKhaJv0xVIp2rAMAxEIhyjMmNj3h0+otOli8EfmHLze1FROUuXBQOwc7OKAHAAKp1NZbNpTAaVRIIa9SZqIJFI4udOAQCgfHnRCAzDyGRScmLOo0dPnZ1b/cqn8ydYvXatZbt2w4YPv3UrKODadRqdvqaOVSAL582NiolZtGD+1u07AKBfv34eY8bMmzP3akDA3TvBFhZtVNXU1NTUu3VX79a9BwCUlZZ++PgxLy9PwOdlZmQkJCRwuVwcx0UCoYjAMcBIJIxCoWAkEpPJZDFZLDZbX1/f2trawsJCkob3w4cPERHvEuPjSWTKnVtBN28H3713j8VmTxw/fuKUKWdOnXzw6HGDz3HqlCnHjh8XB2003yuHIAiCIMifSCgUHj9+fO3atZLZODEqlbp69eolS5Y0b+KEHj16fPz4ceXKlXv37pXM5wFAamrqokWL1q9fHxUVpaen14xXbEaLFy+OiYmR7B4+fFhZ+Y8oO+zh4WFkZOTi4iJZC/7x40cbGxtfX98ePXrUddaVK1euXLnys8dmbm4uXneuoKDQ6E527twpe8mGJ0+e+Pr6/uglevXq5eXltXfvXvFuaGjohg0bVq9e/UOdbNy48dKlS5LdESNGLFmypP5TUlJSjIyM6m9z6tSpU6dOfX+czWaLq43ULyAgIC4uDgDs7e1/aGZ0+/btQqFw9+7d4t0bN24MHDjw+vXrf07yD+kkARJFRUXiuKiUlBRx3IyYhYXFlClTNDTqKArZkOHDh1+9ejU0NHT48OEpKSlycnLBwcHS/3YyZmgoKSnZs2eP5NvP0tLyzp077u7u6enpjRuYiopKSEjItGnTTp8+jWHYhQsX2rVrJ91AOj2DjY1Ns9zHkH7lraysGh2N0RTx8fErV66U7Hbv3n306NG/5tJ/8sf2r2Bubi4vL19aWireffXqVVOq/CCNdj0PJkYRQgIAgEmCWXowUQfTaULQ2ogRI5KSkpycnEJDQ5vyH33k5xEQcFHq974iBbzN/oKb2wiCIAiC/H/67wc03LoVO3DgQQAuhaGmoMBQV2eTyHKkWn6eSVeXAKFQVOtxDMMAg/JyfmFuMQCpg5Xe3Lmu7m7tSLX1+LPxeEKhABfhOI4DhgGZTKJSSDQ6uZ5bEsbGyjGR8/ILKmJicqNjcuPi8lPTitMzSjJSiwAEAGQak87h0BgMKpmMfRvqUUuIA4YBjkN2TpmgqkxPX3P/vomDB7f+aU/3z+UybNjnlJSujo4aamoPHz1qbVFLjgqBQHD0xEk2kymOZhAb5+kBgMnJyZ09fSYwKGjr5s3TZ8yQV1AAAJFQKCcvb29vX+sVcZGI1NBcwutXr1YsXzZq1OjxEycCAEEQ48ePLywsVFFVdR/hetn3qo2tjbGxcVTkR30Do/j4uI4dO37fSXp6ejdHx6Li4vcREZbf3ghDEARBEOS/JzU1tU+fPvHx8TWO29vbP3v2bMWKFStWrPhJl/bz8zty5IikBLvYv//++8dGM0RFRe3fv1+yO3bs2AZL0f9Kjo6Oz549GzBgQHJysvhIQUFB3759T58+PWbMmN84sHv37jW9k6lTp3I4HNnbNyKgAQC2bNly584d8SQiAGzYsGHgwIHW1tYynn769Gnpz4u1tfWZM2caMYw/ire3d1VV1ZEjR8S79+/f79u3761bt/6EmarY2FjpZBhix44dmz9//qVLlwYOHGhubv706dMePXpkZGS0b98+JCSk6e9GKyurt2/fenp6TpkyxdLSUvqhBjM0UCgU8et2586dLl265ObmOjo63rhxo+kvJo1GO3XqVMuWLauqqr7/Xnr9+rVkW1Iip4l8fHwk28OGDWuWPn9IjWITVCoVlS34UXw+v7Ky8kcLnTQLDMM6dep0//598e7r169RQMOv97QYpkRXRzO0ZMHFtpgpqxm6Xbx4cUpKyqhRowIDA5uhStGrV8S+fZCeDlwusNlgZIQtXgzNkTbs/xYGQMZA/O9+vg1mrwghhfChHCx/4EcWgiAIgiDIL/LfD2gwMlKeNq27r9/HwvyCIpxQVWVTqRgAQRBfS0jUOlv/RXUeAj4fLyvjVZZVAQiUlBVdhrUfN9aqrvIKfJ4wNa04NbUkLa04K6s0J6+iqLCqrIxXVSXgC3EgCAqFxGRQ1NQ4LUxU2rXTtOqgo6Ze369FAifCX6SGhX2Oic3LzimvrOBXVgm5VQIeXyTCcfEYySSMSiUzmVQWk8qRoykqMFVV2epqbC1tOV0dBX19BR0dBRaLZmSsbGSs3KlT9a1hHCdSkgsjo3KionKionPjE/JTU4uzskoJoThFLRnIZAqVTCFjJDJGwjACQCTChQJcyBMC8AHIpi01xozutnhxDwbjv/92qou+gUFKaursWbMs2rRZvGjRlq1ba21m38VOerdP337iDXF+zpmzZ0vuzBaXlARev1ZRUWlkbNzFzk7p29V+kmiGqspKGp1BJpMAICcn5/27d32/pPesqKjo3Lmz54QJT588OX76dNKnT8Zf/szbd+DgZd+rnz9/9rnqBwArly9/9jT0weMnNUa7bdu2xYsXu48ceennr9VDEARBEORPoK+v37ZtW+mABgUFhS1btkybNo3JZNYoP9G8WrdufefOnZs3by5btuzjx48AYGtrK2P1gfHjx8s+Vfzs2bMGVyTPmjVLOlihVqampsrKyuLF1np6epKl/H8OMzOzsLCwgQMHSmZ55eXlZZ+PR5hM5pkzZ+zt7UUiEQAIhcJx48a9e/eOwWA0eG5QUNCUKVMkuzo6OoGBgY0rbfCnOXToUGVl5blz58S7ERER0dHRdnZ29Z/1C0iGJFnqfebMGfHadw8Pj7dv3xoYGJiamgYHB8+bN+/KlSvNVc5GSUkpMDDw++MNZmhQUVERb5iYmFy9enX37t3nz58Xv0mWLFkyfvz4xo2nS5cu4o2lS5fW2iAxMVGy3bJly8ZdRVpsbOyLFy8ku78loGHDhg3SxSYEAoFFbcsM6jJo0CDZGx87dmzy5Mk/MLg/m1AovH///pUrVwICAg4ePDhq1CjpR5ul9IMs/0lt2bKlJKBB+i2K/BopVTAukuDhAADmbLjZHlOTNQtSw8SFJ9auXbt+/fqm9ENs3kxcvgyFhV8PxcYSERHYP/9gY8c2dZT/rygYDFCFa7kAAGeziEUJkMkDDGCQGqw2xlo0R1ALgiAIgiBIc/nvz0C3aqV++PCwxYu6Hz/x8m5IYnRsbm5mPgCJRGOw2VQ6jUKhkMTVFiRxDThBCIW4QCDicYXcCj6AEACYHJaRoZK5uWk3R8MB/c1NW35Th7K4qCopuTA2Ni8yKicmNjc5uTAjs6ywsBIXiMtbkABI4qADcS4HnCBAiAOIAHAg0QwMlDq01+5krWtlpW1oqKymxmYyKQIBnptbHhOTG/o05eHDTx8iswXcSgAyYBQSlUQhk8gUEokkdT+WABFOiES4UEjgAhEQ4pIZOAAZo1BUlFkaGhwjQyVTU7W2bTTMzNRMTFQ0NDgkEmZsomJsolKdXIGA5JTCT58KPn0qTEouzMwsLSioLCvnVVYKeDyRUISTSRidTuFwaCrKLDMz1c42+v0HtGQwGqqe9/9h/4EDzs7Onh4e/n5+Z8+d6yx1X49Kpdp16hQTHfP9WSnJyUmfP3uOGSO9zkxFRaW8rPyfOXOmT5tqa2tz5OBBHz8/O5tOGzZvETeYPmXKh8iPHuPGTZg4iUxmAEBWZma/AQNiY2LMzM0BoFv37t26dweA/gOdjp8+7e/nt2DRIvG5qmpq/fv08fXzDwoKwgCePHo01sNDekhxsbFubm6fPn26eOHCqF+VqBNBEARBkD/BiRMnXr16lZqaSiKRJk6cuHHjxhqzcT+Vs7PzwIEDr1y5snXr1jNnzjRveYvmRaPR3NzcDh48SKPRfH19o6KipKuA/zze3t5z5syRsbGGhsajR4+GDx9+9+5dOp0eEBBgZmZWV2N7e3vZe65h4cKFKSkpDTZLS0srKSkBAHV19V/5vmo0W1vbOXPm7Ny5U7ybkpLy6tWrBv+hhULhvHnzJEUE5OTkbt68KeO8oIqKyr59+74/HhcXJ5kRdHNzc3BwkDy0Y8eOz58/A8CvWVqNYdipU6fKy8sDAgLYbPatW7f+hGgGgiAuXrwIAO3ateNyueKAhn79+j1+/Dg/P7+wsHDkyJGhoaE0Gq1NmzaSTDAdO3as9dWWRYsWLep5tLKysqysTLzdYEADADg6Okq/r/p/CVJvdgRBpKWlSXYNDQ2b3ufp06eld1u3bp6sjWFhYZ07d5al5b1799bWUfbx1/jzP7a1SkpKmj59up+fnyRriDh467cwMDCQbKempv6uYfx/4uEwNpIoFAAAaNHBv11zRjMAAIVCOXfunKWl5dixY+v5EVI/4uxZ4vx5+FKX5KusLGLXLszYGL7EciE/aoI2di2XAIC7XwoiEQCBeXA7n5igAyuMMIX//tQBgiAIgiB/h/+XXyVGxsobN/bfuBHevct89izl/fus+IT8jMzSouKqwkIuny8CnAAAwAAwjEols9lUBXm6qpGynq6CiYmKZRsN28765ubf3IngcoUvX6Y+ffb51au0yKiczKyyyrIqABEAlcmhs1hUDU0O+WvEgXQSCEkpBwIwTCTEi0q41wIirwW8AzJdRYWlqMhg0ClCIV5YVJWXXQYgoDJZKipsGk2eqO6mRkqJ+pJMEATgOMHjCZM/F0VF5gDxEQCjMRnq6mzzlmodO+rYdda362ygrsER92RkpGxkpNy79zedCAQigQAXiXASCaNRyVTan3tz+ffqP2BATl7e9GnTunft6jx40PHjJxS/LP0JDAoaOmjQgnnzZs2eXV5ezmazxSkTzpw+BQDDRrjW6CorKxMAVq5araqq1sbScvqsWQ8ePBg/aVKLFqYxMTHHjh/HARYvXkL/skQsKjISANxGuEZ8jJTup0fPXgAQIBXQAADzFy4MDgk5f/as6wjXuw8e0OnVdRH5fP60qVOvXLo0dNiwN2/ekJueEhBBEARBkL+KgoLCyZMn169f7+3t3aFDB8lxLy8vgUAgSw8HDx6UtJwyZQqLJdPyLuUv+agwDHN3d3d3d//Bgf8G7u7uBw8e3L17t62t7dOnT3/3cGrH4XBu3rw5ceJEZ2fnrl271tNSV1fX1bXmL1IZbdiwQZZmc+fO9fPzA4DVq1fLmH7jt1u3bp2/v39ycrKpqamPj0/79u0bPIVCoTx8+HDIkCGvX7+m0WgBAQGynCUmJyc3e/bs74/fu3dPMjPavXv36dOni7dFIpFkIb6Ms79NRyaTL1++7Obm9u+//9b/pgIAgvj6h+rPC1EKDQ0Vh9QMHjxYUv5AU1Pz0KFDI0aMAICXL18uX758+/bt0meZmpqampr+jPFI0jMAwJw5c2oNFYqOjhbfK2jRokVCQkL9HcbGxt65c+fevXsYhtWaEEJGOTk50rl2pGeRGwfH8fPnzzexk6bIyMgYPXo0juO/cQx/xcdWjMvlSrZDQ0NDQ0PrevQXk46tEYd6IL/Mzs/Ex3IAAAYJLrTBdOjNfwkNDY3Zs2fv2bPn4MGDjTlfKIQzZ2qJZhDLyyO2b8cCApoywl8P2x3bXF0Rc8ybcnp3JZipBwfTah4XEHA0Ha7lEsdbY92aJ6URgiAIgiBIk/zfzVZ26KDdoYO2eLuwsDInp7yoqKqsjMfjCUUEQSaR6DQyR46uIE9XU2VraMpJn8utEiQlFX5KLoyLzfvwMTvifVZ0TI6IXwVA5Siy5OToysosDKtRyaLWUAPxcfEmQSZjCvJ0BXk6AIhEBI8vzM2rwEUERgI6jaKjr0gmk8S3gWqLZhD3X9eFAAAwDCOTMRaLymJRVZTZ4m6EArysnH/vQeK9kCgAmp6BUmdbvZ49TBwcDNu00fy+EyqVTKWiIAZZHT5yZOasmbNmzDQ2MvLw9Ny9Zw8AqKqpPQ0P37J506NHD4VCob199fqME8eOA0CPnj1rdHI76BZ8yfGoqaW1Yd3aFatWr1q+/OIVn7TU1GnTph46clT6H53NYf/r5bVn375tW7YsWrJEclxZWdnayur5y5cEQYhvmYlEIlVVlfshIT2/jVtZtXLlwYMH9PT0g0Pudu3a7We8MgiCIAiC/Pl69erVq1evGgdrTATW4/jx45KAhnXr1mlq1vLbsnnNnj3b2dm5/jZeXl7ikvbm5uYNJj2uf+21hL29/cKFC2fMmCHjOH8XKpUqycb/k0RERPzU/n8jFot1+PDhkydPHjt2TE5OruETAABAW1v7yZMn48ePd3Fx+f7T1IwiIiLEVRUAoMHYgmYkDtSQpaV0IBSN1qzLfqV4e3uLN6QDGgDA1dV19OjR4uQNO3fuHDBgQM/v/uySlpube/PmzcePHz9+/PjJkyf6+vqNG4/420ZGstQiWbRo0Y0bNwCATqdzudxa655UVFRYWVn179/fxcXF0dGx1vCRQuls7QCqqqrft/kht27dysjIaGInjSYQCEaOHJmXl/f9QwMGDLCysqrn3KCgIMkXl5ubW/1f+8+fP3/48GETRvqNX/+xjY+Pv3nzZlBQUI0IBmmGhobfB7hs2rRJ/L23Zs0acXIRBwcHNze3Bq949+5d8TsWpAIW6yGdsKTGuxT5qZKrYPeXjBjrTbCO8j/rQmPGjHFwcGhkQENYGFFvmAvx+TOWkwMaGo0c3P+9TS2wMiFxLgsAgE2GPWbY2SziSREAQC4fPKOIT/YYuYFybQiCIAiCID/d/11AgzRlZZaycgMrxt6/z3z8JPn16/T4hILMzJLiEm5ZCRcIAQCZyWGoq8tRqQriYIMvZxBSQQZQWyoFqOMhAAAyGWMxaSwmIdWe+LKoBas3lOH73rDvLoRJ/h+VSqJS6fJydAzDRDhRUsb19Ynw9Xkrp8Bp107b0cHQvotBzx4mTBaqJdFIlpbtQp898/G5smrlKh1tLU/P8avXrKHT6UuWLpO04fF4V3180rKyHO3s5OSq/3AMD3ve2a4LAERERqoqKIhDEBIT4kePHXc3+M4lH9+Zs59YWXUQCPiHjhzlfVlCkZSUlJSU/M+cOXv27Vu8dKmbu7uB1BIHJyen12/fLl28eMWqVRwOh0Qite/wzc2dTRs3Hj92DAA2b9o8Zdq0n/vSIAiCIAiCNCtra2tra+v62yz5Eu6poqIiyUPA5XLnzJljZmY2d+7cRlyXRCJt27ZNvG1iYtLo3PUNCgkJacqa7PpJ5tWQuvTt27dv374/ehaTybxy5crPGI80SdV5AJAxckKyll2qeOFP9AsCGhISEsQfEB0dnY4dO9Z4dP/+/Xfv3s3PzycIwtPT88OHD0pKdS41jYqKmjRpknj73r17EydO/L5NdHT0sGHD+vfvP2DAgG7dutUaWyCdoaFBsgQ09OjRQzw9zOPxwsLCevTo8X2bkJCQ+Pj4+Pj4vXv3uri4+Pv7f9+msrJSso1hmCyXrt+uXbsk261atYqJqa6xyDKG8AABAABJREFUOGnSJOkKC7JITEzcuHGjZGyyVKVZtGjR8+fPJbvy8vKlX9ZwDx48WJIRoVbZ2dmSgIaxY8fWHxW3ZcuWZgxo+DUfW4FA8OjRo6CgoKCgoMTExLqaGRoaurq6jhgxwsbG5vtHJ0yYII5KDA8Pv3DhAgAUFRXVmo6ihqtXr0q2XVxcGmwvncypqqqqwfZIc1mRSPBwAAAbBZis8xMvZGxsXFFRUVxc3IgyK8T79yCVWqYWhYWQlPQ3BjTUk1xBnMKh/uwLzZXmAQPYZ44NUYOYCuinCmYsGKGBBebB5GiCh0ORANJ5QBBg2NT/YiAIgiAIgjTJ/3VAQz3S0koCb0T7+n4IC0/lcysByFQGnc2mMZk0eXkGiST+GxKD6hSaGADgOEEQhECI8/m4gC/k8UUinhAA/zaqAAPAAEhMObq6GoeQxCp8iTnAMIwgiIpKQWWlABfhdAaFw6ZRqWTpRJ1fEBQKiccTZablS4UskAAwIJEoVDKNRqFSMQqFTKGQyGQMwzDACKz679+vcRU4TgBBcNh0GpVcXsEvKyl5+iTt6ZP37qMcunQxQAENTTRypNvIkW5HjxzZt2/fubNnnQcPmvPvHDPz6j9IMAyjUCizZs2iUSlnT5+mUKlHDh0cP3FiZ7suOdnZAND5Sz1aoVDIZDIPHz/eunXrQU4Di8rKxDfOJEUuCwoKkpOS3r17ey0gYKiLSztLy4+RkXr6+gBQWlJiZmZ26ODB9h06iO8hSm6CpKWl7fb29rt6lcFgzJw1a8HChb/25UEQBEEQBPltEhMTR4wYERERQSaTzc3NBwwY0JTetLS0ZJnjaZzy8vKfF9DwR1m7du3atWulj4SFhf3ilOx/l5CQEPGGtra2hYWFLKeUlZWJNyRV536qUqkk4T/pirt27RJP944ZM+b76V4lJaWtW7eKwxRMTU0JgsjLy7t9+3ZQUFB2dvbjx4+lG9vb23M4HHGUT10BDSEhIXFxcXFxcXv27LG3t6+13Iy1tbWvr2/9w966devr16/h24CG2NjYa9euBQQELFq0aPjw4ZLj0hEMjx49qjWgQbIgHgDqCsGRDmhgMBhNDGp5//699DT/8ePHp06dGhUVBQBFRUXjx4//od6k2w8ZMsTY2Lj+9mfPnt29e7dkt0OHDi4uLqtWrfqhi/4Wv+Zj++HDh/ojsTp16rR///5a4xi+5+TkJA5oiIqK+vTpk4mJST2NMzIyJKkgWrZsKV2+qi5sNluyTRBEVVVV06NtkAbdL4Sb+QAAJAy2tsBIPznIjUQiNbI6TIPFy8hk+MvfMNjuWBkrR8je8scGANBHBfp8TZUCg9WATYbqeJcXBBeHZUbYYsNmvzKCIAiCIIisUEBDLbhcwaZNDw4fvgkgAlAEEoNMJWMkjMsVcnkigiAInBCJcJGIABEOgH+JWqBgFLK8HF1BgaGoqKCsxFRUYioqMOTlGWw2jUwhAYBQICot5ZaW8qq4wrDwVAAgk0niwAISiSQSEWmpRYAL1TUVW5mp0enk/PyKpOQiXMDlKMqrKLOkAiAwAKKoiKujLbdj69jCoqq8vIrKKkFFOb+klFtSwi0p4RYXc8vKeBUV/LJSXhVXQAgl48QlPQAAAAmAhFHIysqsliYqbdpYODoYOju30tVV+C0v/n/S1GnTpk6bdtXHd5f3ru7durVtZzlu7LhxHh40Gs1t1Ci3UaO4XO7d4OCQkBANDc0JEydVVJTv2rkTAFpZtBb3oKamnp+X16ZtWwAgkUgAUFxUDF+rkMD9kJC+ffsOGjIEABy7dPkYHX3zxo1pM2aQSCQmizV67NgaQ7rqe/Xs2TOvXr7U1dVdtXr1xC/rkBAEQRAEQf5PvHnzRrw8VyQSubu7h4WFtW7d+ncPqnbin39itQU6N1L79u3fv3/fXL1JGzhw4M2bN39Gz81r6NCh169fb67eZC9IUSsLC4vIyMgfOqWkpEQyHz9w4EAZz5LMjP6a+cKSkhLJtiyZ539Ufn7+mTNnxNseHh61tpkwYcLx48etrKx2795NoVDmzp0rmQiPi4szMzOTtKTRaJJcCPfv35fU7JMmmY0GgLqW9RsaGhpKJcyr1bFjx8Qbkn+IjIyMVq1aibd9fHykAxratWunrKwsTsVfIwhDjCCIoKAg8TaJRKprTbwkIB4Aaq1J8UN27twp2ba2tu7SpcvUqVP//fdfALhx40Z6erqurq6MXSUnJ4vny8WWLVtWT2MAePDgweTJkyW7qqqqAQEBDQaR/Al+2ce21oIpenp6aWlp4u3WrVvLGM0AAP379yeTyeL3T0BAwIIFC+ppfPHiRcm8tbu7uyz913g3Sr9RkZ+Ei8OC+OpfFKM0wOqnFZsQy8vLwzCscf8VwBwdCUVFKC6us4WWFrRs2eix/XbiRAuyRCrI3rJ5BvZlg4sDAGxKJugkbE4jazEhCIIgCII0FQpoqAWdTtm6dcCkSZ3CX6RGRuZkZZWVlfMqKwUCoYjAgUzGqFQynU5hMqksFlVZiamqylJX46irc9TVOepqbDU1tpIyi8Go77Xdv//ZrVsxCoosMpkAAAqFnJ5RIqiq6tqt5ehR7Xr1MjXQV6RSyQWFle/eZd4MivHzj/yclKWkpqQgzxCJiC8xEFheXoWyEnPUqPbfX4JbJSgt5RWXVJWUcEtLeaWlvLJyXmUFv4orFAiq/zikUkgsFk1BgaGmxtbTUzA0VKbRmnpTA6mL68gRriNHxERHb9iwfvGihatXr+rWvbubm1v//gMYDMbgoUMHDx0qbikUitp1aL948SJFefnCggJ5BYWAAH8+j7dl67b1a1Yrq6rxeLw3b15jGBYRETF46BCCgFevXrFYLJFIVFJSfOHyJT29r39hUKlf02w8uH/f19f3XkhIaVmZfZcu12/ckP0WBoIgCIIgyH+Jm5vb+/fvN2/eDAClpaXDhg17/fo1h8P53eOqhfRMj1Ao/KFz79+/v3btWg8PjxEjRigooJDl/5QbN25ICjoMGjRIllNwHK+oqBBv/5p3u3TxBTU1tWbvf926deIE9R07dqxrsTuGYcHBwfLy1fN1Li4ukoAGHx+flStXSjfu3r27OKAhNzf3w4cP7dq1k35UIBBIxxNIxxz8KN6XDOqSKWpxyYw3b94AQFBQkPQidQzDunbteu3aNQB48eIFj8ersVL/xYsXOTk54m1HR0eNOlKvS0+HS2draITPnz9LF1WZM2cOAHh4eCxZsqSqqkogEOzYsUM6g0L91q9fL/ly69WrV6dOneppHBUVNWzYMMmbn0Kh+Pj4GBgY/PiT+A1+2cdWTU2NxWKJ/5WNjIxGjhzp7u7O4XBMTU1/fNSgrKxsb2//5MkTADh8+PDcuXPrCojh8Xh79+4Vb5NIpLHfLa6oVY13I6vBFflIk21KJpKqAAAUKbDW5KdXILp3756jo2MjTzY1xVq2JF6+rOtxrE2bhrM4/MGIOeY/VDzi10QzAEAXRbiR982R1Z8IEYHN/zu+bhEEQRAE+a9BAQ21wDBMXp5hba1rbf11PQFBECIhgRMEiYRRKKR6Tq/fi/DUdevvhdxPVFFl02hkEgnjcoVpKZk6epob17t4en5T8lNFhdW7d4vevVssW9J91+6nO3eFFuUVaemq0egUXITLy9MrK/n9BxxpbaGzbZvzQCcz6XMZTCqDSVXX+BPvyf4/a9W69YWLlwDgyuXLJ06cmD5tOoVMamvZrm+/fg729m0tLQFAQUFh9Ogxo0ePAQAcxwmC6NWrN46LRDi+YvUaAOByue6jx8yYNauyopJEIpHJlCtXr1LIZABQVlZRVlaRvmJMTPTz52F379x59+4dj88zMjRatnz5OI9xFAqqJ4IgCIIgyP+19evXv3z5UlzOPC4ubvr06efPn//dg6oFhfL1r7YfDWgIDw8PDQ0NDQ318vKaPXv29u3bm3t0zWnhwoWLFi2SPlJrse0m5kL4z/Dx8RFvcDicPn36yHKKZM4bALS1tRt96fv37x8+fHj16tVt2rSpv2VGRoZku9kDGuLj4w8fPizenjBhQj0tJdEMAGBvb6+mppaXlwcAAQEBNQIaunbtKtm+d+9ejYCG8PBwcUEKALC0tGzc3LDY9wENAODi4iIOaKioqAgODpZOtNCjRw9xQAOXy33x4oX0OOHbehP1hFlIzxPjOP59YITsVq9ezefzxdsmJibihfiKioqenp7if5RDhw55eXnVX5tA7P79+6dPnxZvYxi2fv36ehpnZ2cPHDhQOvPH9u3ba63B8Wf6lR9bOzu7Nm3auLu7Swr3JCYmyn56DVOnThUHNHz69MnPz2/kyJG1Njtx4kR6erp4e/jw4TJ+RiQRGwBAo9Gk8xIhP8PLEthfnaoD1plgarSffsWAgIDBgwc3+nRs82bw9CS+vLW+eahlS2zz5iYM7Q9Sf+qFHwp6aBY7W2J0EpHDh8na2IlM4kkRAMC6JEKFio1v/C8IBEEQBEGQRkIBDbLCMIxCbWrM8tJlwVs23wMAHQNVGpUkEhEpnwoAhCNG2h7YN0RNvc7gA3UNuS2bB7iNsFy9NuRGYCQAaOkqk0gkJpOmZ6QRHZXrPHD/8eMekybVt44B+aO4ubu7ubsLBYKbN2/6+V3dv2/fti1b2By2vp6+ja2NlVXHlmbmJibG4vwKvb+908FgMCwtLWvtlsflfk5NTUxIiIiICAsLS/2cUlJaymSy2rZtu3bt2qEuLqgUJYIgCIIgiBiZTD5//rylpaV4avPChQtOTk6jR4/+3eOqicFgSLZ/dFH1ixcvxBtcLlcyEVuDoqJijRnETZs2iRfWGxoazp8/X/qhRYsWiRfEt2/fftK3Zcu8vLx+aGzfY7FYqqqqTexEdq1bt87Pz2/06TiOh4WFSXbt7OyaMglnbGz8o6dcuXLl9u3bV65cYbPZ0m+Senz48EGyLXs5gO89ffr06tWrfn5+Tk5Oy5cvt7Ozq6tlfHy8ZLvBKgw/atGiReLF7oqKiuPHj5fxLDKZ7OTkJC5U8e7du7S0ND09PcmjHTp0kJOTE2f4v3//fo33/927dyXbjUvPIBKJ0tPTDQwMag1oGDZs2IoVK8Tb/v7+NQIaJNtPnjypEdAQGBgo3sAwrJ6B1QgGKi0tbVyUSUxMjHT41/LlyyXr9deuXXvx4sXS0lI+n+/l5XXr1q36uyovL588ebKkmM60adPqeTtVVFQ4Ozt//vxZcmTGjBni5BB/i1/5sb13794Pj69uI0aMmD9/vji6Ytu2bbUGNHC53C1btkh2GywdIlFaWirZRiFrP1uVCGbEEiICAKCnMnj8/JnpysrKkJAQSfxZY7RsiR06BIsXE3FxIKlIwmBgFhbYgQOgpNQs4/yNJEkaGiwn8cvSMwCABg1OtK6+E95PFRv1kXhYCAAwP57opIBZsH/ZQBAEQRAEQQBQQMOv5OV1ff9+H2V1cyVFZnk5L+NzAYCgraXB2jV9XFwaWNci1sFKJ/D6+Nu3Y3d6h94PSQDgUxgcdTW2salqUmL+2vX3x42zQjUj/i4UKnWoi8tQFxcAyMnJefDgwcP79+/fu3/q5Kny8jIGna6qqqahoa6oqKSgqKChoSEvJ8+Rl6NRaYCBgC8oLysrKyvLzc0tLCoqLSnJzc3Jy8urqKzisNm6enotzVoOGz6sT+8+ulJ36BAEQRAEQX6Ig4PDs2fPGneulpaW7I3pdDqXy23chRpNU1Pz5MmT4rzfI0eOlDEB+C8mPbsjqaQuo5dSKZq7detWaxs2mz179mzpI4cPHxYHNGhoaNR4aMWKFeKABhMTkxoPNT2g4RfbtGlTU04vLy+X/qe5e/fuLy5ZwmQyhw0bNmzYMNlPef/+vWTb3LzxkyLiSA6CIIKCgmxsbOqZgY6KihJvqKqqNq56el1ev359/fp18fb06dPZ7B+YWhkwYIA4oAEAAgMDZ82aJXmITCZ36tTpwYMHABAeHk4QBIZ9XdgQFBQk2R4xYoSMl8vPz3/x4kV4ePjz589fvnwp7l/8OYJvAxpatWplZmYWFxcHADdv3hQIBP9j767jozq6PoCf2bgbCQmEIFGCBQkQXIu7uzu0eJ9C0eJW3CnQFnd3CMU9QHBLAkHjIdnI7s7zxy6XJS6bleT3/fTzvnPnzp17drMbeJhzzwgbCJYtW9bS0lK+7nvp0iXl+YOCggIDA+VtPz+/DB7iL1q0KGNMyB4IDg7OWULD77//Lv22pliqVKlevXoJpxwcHCZNmvS///2PiE6cOLFu3bohQ4ZkMNWYMWOCgoLk7SJFiigvh6emr6/v4OAgHLZq1WrFihU5iF+DNPi1zSVDQ8NBgwbNmjWLiO7cufPXX3/1798/xZgpU6a8fat48L9FixY+Pj5ZnFw5SSU3uVaQFXOC+Mt4IiJLfVrpxfJ8twmiw4cP16hRI7d/BPj4sGPHaN8+On+eEhK4hQVr1Yr99BOp4xVonvrLM6RgIqLtZVnTe/x+LEk4XYsiJDQAAACAmiGhQX1MzQzLlKks5VwqlTkWNq9ds3iL5qX79q2c+ZU/atbMq1kzr0v/vTl+4lnA/feh72MSkyQOjpZFi1jKZDwvIgf1KFy4cLdu3bp160ZEMpns9etXQW+CgoKCQkJCQoKDP3389PLFS0lyskQqkUllRFwk0tPT1zcwNDQzM7Oxta3s4VG8ePHixYuXLFmyZKmSBgZ5XzQQAAAAQPe1bNly+PDhpUuXTrE8rz2UV82joqKyfmFQUJByrfIUj3TrrsWLFxsaZvXvuv/999+ePXvyNB4dIt/OQK5SpUo5m4RzLlT+IKKffvopg5G3bt2St0uXLp2z26XH1dXVxMRELBYbGBhkN5mmSZMmenp68iX5Y8eOKSc0EJGQ0BAZGfns2TNhCfnDhw8BAQHydtmyZTN4RV+/fg0ICLh169atW7du3rz56tUr5bPyDIk0ExqIqF27dvJF/aioqPPnzzdp0kS4qnLlyhcuXCCia9euSaVSoSiC8n4THTt2zOCFGxoaOjo6ytOViCgoKKhKlSoZjE/TuXPn9u/fLxzOnTtXeVscIho9evS6devevHkjb1euXDm9uyxZsmTjxo3C4YoVK6ysrDK4tZGR0cGDB1u1anX69GlfX9+dO3cKb0I+ppKvrUqMGDHizz//lG8PMX78+BYtWhQuXFg4e/369SVLlsjb+vr62coYU05oKF68uIrihTTcj6XV3zabmOPGiuZwz5ns2bNnT9YzwDKir8+6dKEuXYgo/2UxyIs0pFeAIeOz6mGqR1Ut6X4sEdFXaWajAQAAAFQNCQ3qM39es/nzmqlqttp1StauU1JVs4G2EYlEbm7ubm4535MVAAAAALJo1apVmg4hI8q7MHz+/DnrFyqX1nBzc8vW5uvabPDgwdmqhYCEBrn4+Hih/n/JkiWVVyKz5fHjx0JijY2Nja9vuvse3rlzJzIyUt6uUaNGzm6XHhsbmy5dumzZsmXIkCHZ/WxbW1tXr15d/gXx9/dPSEhQLv6v/IquX78uJDQcP35cqG2QZr19Ilq6dOnatWtfvHghk8nSu7t8swmhII2pqanyWSGhgYgOHTokJDQQUdWqVeUJDbGxsffv3xfWtoX9JigLG2GULFlSSGh4/fp1xoPTDH7YsGHCoZ+fX+q3wsjIaOvWrQ0aNJBIJAkJCW3atLl8+XLJkin/+eLgwYMTJkwQDkeNGpWVugWGhoa7d+/u3r375s2bU7x1+ZKqvrYq4ejoOHnyZPlGEpGRkcOHD9+3b5/8VExMTJ8+fYSP/a+//preLplpUk76UfneNCCQcvr5GZdwIqJa1tQzG1W0ci48PPz8+fN//fWXOm6m47Rns4k0Jcho57csWTdTipaQkYiMc77XFgAAAED2IKEBAAAAAADS1blz52w9wrt69Wr5rvZENGjQoKwvOAmV1bNu79692X3m78qVKyxr1Yn37NmT8bPOauPo6Ci0P378qHwqICCgX79+zZs3b968efXq1VM8rPzff/8J7XxTniG7Ro4cqbW1N9Ts0KFDX79+lbdbtGiR43nka+pyjRo1Ej51e/fuTTFSeaE9xY4n169fz3EAgu7du+/fv3/q1Kk5uLZhw4byhAaxWHzx4kXlvAHl33jXr1/v27evvC2sK1P6+03ExcXJN4xIzcrKSr49R8OGDYkoPj5e3p/il2SVKlXs7OzCw8OJ6PDhw6tXrxZOVa1aVWhfuXJFntDw+fNn4SdSvXp1FxeXjF+4j4/P1atX5e3bt29nPDi1OXPmvHjxQt5mjP35559pDqtdu/bcuXPl+Qrv379v1KiRv79/MaWdEC9evNijRw9h/bthw4bCw/2ZsrKyUt77I39T1ddWVcaOHbtp0yZ5/sH+/funT58+ffr05OTkjh07Pn/+XD7Gy8trypQp2ZpW+aOY9Y0qILtWv6OAWCIiE5GaNpsgou3bt7do0SLj4isFVqYbSWh8pwllEckUK1G0Rz/jX5LIRETzPVgftWTGAAAAACChAQAAAAAA0vXzzz9na/zGjRuFhIaZM2cqL8ZDzhQpUkTY9l5exV0QHh4eEBAQEBAwZ86c/fv3t2vXTvmsckJDiuVkKIDWrVsntFNsc5At8u0Y5JTzAFKQSqX//POPcLh79+4GDRoYGamyvnm9evXmzZtnb2+fg2sbNGgwc+ZMefvkyZPKL6R48eJWVlbR0dFEJGyukZCQcPr0aXm7fPnyQtmGFFKkfxUvXrx+/fq1a9euXr166dKllbOp0ktoEIlEDRo0kJcVCQ0NvXPnTuXKin0qlRMarl27Jt9oY8eOHfK9M4ioR48emb7wqlWrCkkSyluHZMWDBw/mz58vHA4ZMqRatWrpDR4/fvy1a9fkm1O8fv26Zs2ap0+flr9vhw8f7tKli1CjwtXVdffu3Sn2rQA5VX1tVcXIyGjZsmUtW7aUH86YMcPd3f3cuXNnzpyR9xgYGPz111/Z+qaHhoaGhoYKh8qfc1Ch0ESa+0ZRY+Z/JVlJdX2aNm/evHDhQjXdDPJSESMqY06PvhIRfUkiIhLLaOJz3rUwM0KdBgAAAMh7+F+MAAAAAAAA2svIyMjZ2fnt27dEFBUVFR4ebmdnJz8lf4xbzsHBQfmqsLCwp0+/P9hXYCs0gNyePXsuXrwoHC5cuPD58+ebNm0SPktZJJPJlOf56aef0hu5e/fuoKAg4XDLli1Pnz7dv3+/k5PKnuU0MDBQ3v4gW/z8/ExNTeVZBWfPnk1xtmzZsvL6DQ8fPoyLizMzMztz5ozwoHy3bt3Sm7ZKlSouLi716tWrV69e/fr10yuen5iYKGQhmJmZpTj7008/CfukHDlyREhocHZ2LlKkyPv374no2rVr8s5t27bJG/r6+l26dMn0hVevXl1oh4SEhIaGFi1aNNOriCg+Pr5r167y/TKIyMnJSdgaIz2bN28ODQ2Vp028ffvWz89v+/btnz9/HjhwoESieM63aNGix48ft7W1zUoMBY2qvraq1aJFi/Hjxy9atEh+2KtXL2ErFiJau3atn59ftiYUSoYQkYWFRenSpVUSJ6Tw6wseJyUiKmNOI4tlNlpFAgICIiIi6tevr6b76ZoMdpGQ12bIeJsJ9ddvWOTO2t3nCUpbKiVzSpAREhoAAABADZDQAAAAAAAAOsnPz09Y9suLyfNo5hzw8PCQJzQQ0YMHD4S1AeUdKFI8p65cnqFYsWLYlbzgCAgISNETGxs7bty4FJ2HDh26ffv2P//8o7zU9O+///77778ZTx4RESFve3l5KW8ioCwhIWHy5MkpOq9fv16lSpX9+/en91i/tbW18sponjI0NKxWrZp8s4bAwMCPHz8ql5Px9fXV19evX79+vXr1jI2NiUheaYCIGGNdu3ZNb1o7O7vg4OBM7y7kRlCqCg30Y5rI0aNHp0+fLhw2aNAgJiamRYsWzZs3J6IXL17cunVLuCorxSo8PT1LlCgh5JocPXp0yJAhmV5FRD///POTJ0+EwzVr1mRaQ97S0vL06dPNmzeXZ4dERUW1bNmScy78lEuUKHHu3LlSpUplJQAN+vLli9DO4qZF2ZWnX1uVmzdvXkBAgDwTSPk7O3HixP79+2d3tqNHjwrtn376SSTC0qjqnQynI1+IiBjREg+mr57dJojWrFkzYMAA/ExTyzhTQZ2TZEsNa5rnzkY/U3zrTUQ0z51ZYW0BAAAA1AJ/6QAAAAAAAJ1UtGjRjh07ajoKdfDx8Tl37py8ffv2bWEp68OHD8KYFGuZwnjStfIMX79+vXbt2qVLly5duuTr67tgwQJNR6TbpFJpt27dhIQYR0fH8PBw+b4woaGhjRo1mjx58rRp0/T09LIym1BYnjIszzB58mRhexQfH5+kpKTHjx8T0fv37+vWrbthw4ZevXrl+BWpSu3ateUJDUTk7++vnKbw559/Ko+USqVHjhyRt/38/HKfHhQbGyu0U1docHFx8fDweP78ORE9e/YsJibG0tJSfkp5Fw8iUl7Gzsp+E3Jt2rRZtmyZvH3o0KGsJDRs27Zt06ZNwuHgwYPbtGmTlXtZWlqePHmyZcuW8koDMtn3B3vlWxWklxOjPWQymb+/v3AoT3DJa6r92qqcnp7e2rVrvby8hEobRFSiRIk//vgju1NJpdJjx44Jh1n8XEG2xEtp/HPFCnQvJ6qeSSaSyrx//37v3r3KiVCQJZzTkydEIiKi+HhKlfSmQVJOC4IUn6UKFrTRm3loUXQAAACQzyGhAQAAAAAAQKtVqVJFaJ8/f37ChAnytvCYtZWVlY2NjfIlp0+fFtq6ktBw6NCho0ePBgQECNX4tf/RbS0nlUr79OkjrBfq6enJKw106tRJvmm9TCb7448//vvvvx07dmRlM4gUz1KnOebw4cPKCQErVqwoV65cx44d5c9zJyYm9u7d+8GDB/Pnz9fsY7t169b18fFp2bJlq1atfH19Mxh54cIFYXuXDPabyLqMExqIqE2bNi9fvuzSpUurVq1Sl3AQbN++XZgk6yvB7dq1ExIazp8/HxkZmeK3RwqXL18eMGCAcOjp6Zki4SNjX758SbN0hHzXj6zPo36JiYlBQUFz5sy5e/eu0KlcySOPqPxrq3K3bt3q3LmzcjYDEQUFBTVu3HjXrl3ZeouUv1wGBgYtWrRQZaBARESz3/C3CUREdgY03VVdxRmIZsyY0b9//xT7YYFcZrtFKP5wZOtDsjKb2ko1PI6j94lERIUM6GAFZmugntsCAAAAEAl/QwIAAAAAAADtVLduXaF98eJFoV7969ev5Q1vb2/l8UFBQS9fvhQOtTChISIi4uTJkzNnzmzZsqWwWBgQEHDnzh0hm4GIoqOjNRRgfvD169e2bdtu27ZN6Jk/f76fn5+fn9/du3cbNGgg9F+8eNHHx0c5CSZNERER165dk7cNDAzq1auXesytW7d69OghVKEfOnRorVq1rKysTpw4MWjQIGHYokWL2rRpo7yur34NGjS4d+/eH3/8UbVq1Yz3ERDyBgwMDDLYbyLrlLcwEKovKFuwYMH+/fu7dOmSwZL/9evXha95u3bt0kyMSFOdOnU8PDzk7cTExC1btmQw+NWrV23btk1MTJQfmpub79u3L4uJCM+fPx8wYICnp+fevXtTn/37779dXV3nzZsnFouzGHmemjJlCvuRsbGxl5fX33//LYwxMDCoVKlSnoah8q+takml0nnz5tWqVUtIp1P233//VaxY8fDhw1mfcO3atUK7Xbt2tra2uQ8SlAXE0tp3ivZcd2anrhXo+/fvHzp0aNKkSWq6H6hF4rciO2HJ5H6Fl7/Oxz7nR8PoTDjt/EjRkgwvBgAAAMgdJDQAAAAAAABoNScnp/Lly8vbYrF437598vbTp4on/FIkNCgvcTk4OHh5qXuX5dTevn0rPIa7aNEiOzu7Zs2aTZs27dixY2kuZ4pEojJlyiiXpoBsefDgQdWqVZULKvzyyy/jxo2Ttx0cHE6fPv2///1PWMj//Plzs2bNZs6cKeQipHb8+HEh3aRGjRqpV9Bv377dpEkTIeHG29t70aJF8ra+vv769etnz54tDD569GjNmjWDg4MzfS3ChBqRmJgofz6eiJo2bVqoUKHcz3n79m2hneMJlde8s77fBBExxoYOHSocrl27Nr0f+vv375s1ayZ8cxljW7duLVOmTMbzSySSI0eONGvWzMvL66+//pJvlCDn5+cn7JhDRNHR0b/99pubm9vs2bM/f/6c9ZeQF7Ly26ZLly4ZV7PIpbz42ipTThfLgcePH9eoUeO3335LSkqS9xgZGa1YsUK5bMnHjx/btGnTvn17eTGJjL1///7QoUPC4YgRI3ITHqSWIKMhT7iEExHVs6EuhdV0X875qFGjZsyYkaffF53GR3ul+E/m+kK6oYN0cWP5f/JhwqEsYF7qS4T/1Ba2jwWVMFG0JZyCxbQplHo85B0f8CFPeNlrfNorjrQGAAAAyCNIaAAAAAAAANB2nTt3FtqLFy/mnL98+TImJkbek0FCg8bLM5w4ccLGxsbFxUXYhz4uLi7NkUWLFu3YseP8+fMvXLgQHR0dGBj4v//9T32BajHlB/ozlZycPGfOnKpVqyrvXD527NilS5cqD9PT05s7d+6BAwesrBQbqstksmnTprVs2TIyMjLNmY8cOSK0U+83cfz48Xr16gnX2tnZHT58OEXSw6RJk/755x9DQ0P54cOHD6tWrXrjxo2MX9H169eFtrGxccaDVe7o0aNCpZCePXvmfkKxWLx+/Xp528LColixYjmYRCKR7Nq1S952cHBo1KhRti7v16+fUBni+fPnyivognfv3tWtW/fFixdCz9SpU9u3b5/BtPfu3ZswYUKxYsVat2598uRJ5VV2FxeXLVu2XLly5fz587t27VJ+1e/fv//999+LFSvWs2fPq1evZnFtXuUyTWjw8fHJ7l4bWR+cd19bZa9evRLa+vrZ2II2Pj5+0qRJFStWvHnzptDp7u5+/fr1kSNHbt++feHChXp6esKpAwcOeHh4TJw4MSwsLINply9fLuxb4ePjo/E/rfKfGa/50zgiIjM9Wuapvs0mNm/enJCQoFyVBzL311/07S91qfG7d0mp8pam6DPaWY7VtyW9tD5NMRJaGkId7nOpZn6LAwAAQAEwdepUDgAAAAAAwPmbN280/T9QiIiuXbuWIrAdO3ZoNqQNGzZo5CciFxwcrLxcNHLkSOXS9/7+/sLIxMRECwsL4dTy5cvl/UOGDFHr+0VERAcOHPj06ZNIlHYmvb6+vq+v788//7xjx47g4OAMXn6XLl1UGFXqT1cOpNguITY2NvdzpmfYsGHCjTZv3pzByOPHj6fIbtHT01u6dGkGl7x48UKo/yFXokSJe/fupRgWFxennJ1w8+ZN4ZRMJps1a5byT9nS0vL27dvp3fH06dPm5ubCYBMTkz179nDOHz9+7O/v/+TJk8+fP3/9+lUikYSGhs6cOVMYqa+vn5iYmPF75enpKR88YsQI5f63b9/m6kOTmR07dmQcGOc8KSnpxo0byjvItGjRgnPesGFD9Uf1xx9/CMMqVKggk8lSvF2urq7KUw0aNCi9qW7dujV58mThnU/B2dl52bJlCQkJypfExcVNnjw5zfQUZ2fnkSNHnj9/XiKRZPqWKlu4cKEwyZo1azIePGDAAGHwkSNH5J2lSpVydHQsVaqUt7d35cqVa9Wq1bBhw+bNm/ft23fLli1JSUnZikfjX9vnz5/fu3fv3bt3cXFxUqn02bNnykkb48ePT3PmJk2aCGM+fPggk8l27Njh4uKS4sc0ZMiQr1+/Kl945cqVFJ8ZIjI3Nx8/fvzLly9T3+jDhw/Ke5ccP348g9cLOXD4M7c6L7M8L7M8L/srVH33/fz5c+HChVP/IQIZiY2VVq0qdXYW/qM/n9CfT5R7ZPPmaTrK72ScP/3K/SP49Feyhrdlje/IqlxXfNgsz8texGk6PgAAAMhf5CUGs5GRDQAAAAAAABrh4uLStWtXocj8ypUrhVN2dnY1atQQDi9cuKC81q7xZ14dHBz8/PyuXLkiPzQyMqpatWqdOnXq1KlTo0YN5YVtSC0sLGz37t2bNm0SepycnNIc6e/vP3PmzAsXLih3Ojk57dixQ3kFPTU3N7crV650795dKMAQFBRUs2bNTZs2KSfNHDt2TCitYWtrW7lyZXk7JCSkX79+58+fF0YWKlTo+PHjwoDUGjdufOHChebNm8sfYReLxZMmTWrZsuX169f79++fQahVqlQRqjtoOc65lZVViqyX1JS3flCzMWPGrFy58tOnT0R0//793bt3K6cNmZubGxkZCYft2rVbs2aN8uUxMTHnzp07ceLE8ePH09tcoFy5cqNHj+7Zs2fqn5qpqemsWbOGDx8+a9asTZs2CVsYENG7d+9Wrly5cuVKW1vbWrVq1ahRo2bNmlWqVFFDcQ7lAga5oSVf24MHD06cODG9GVLkQ6Tp0qVLCxcuvHXrlnJnsWLFNmzYoJz3IFejRo379+9PmDBBeROTr1+/Llq0aPHixY0aNVq3bl3JkiWF8bNnz46Pj5e369at26xZs0zjgax7EU/Dnip+DC0KUd8i6rv16NGje/Xq5ePjo75b5gNhYfTt65Ae/uGD+opsZIYReZqRpxnVtVEEJeNU9hoPTSQi0teeQAEAACAfQUIDAAAAAACADpg1a9aBAwfiU/2T99ChQw0MDITDw4cPC21ra+ty5cqpKb70dejQITExsWHDhg0bNqxVq5aJiUnm1xRU5cqVCwwMTO+soaFhtWrVlHukUumBAwf+/PPPq1evphjctWvXVatW2draZnpTc3PzgwcPTpgwYcmSJfKe+Pj4bt263bt3b+7cufLSC8IGB0TUoEEDkUgklUpXrVo1ZcqUGKUq2Z6enocPH/bw8Mj4jlWqVLl06VKjRo3evXtXvHjxs2fPGhsbV6pUKeOrfvnll0xfi5ZgjJUrVy71D0VZ586dW7ZsqbaQUjAzM1u4cGHv3r3lhxMmTGjRooWQYGRtbX3ixAlfX9/Pnz+3bdt2586dQoWY+fPnHz58+ObNm8JmASkYGhq2bdt26NCh9evXzziGIkWKrF69+tdff505c+Y///yTnJysfDYiIuLw4cPyX2g1a9b09/fPeJeE8ePHjx8/PgsvXfW082vr5eWV3rWWlpatW7fO9BZPnz5VzmbQ09MbNWrUH3/8kV4impmZ2erVq3v37j1y5Mg7d+4I/ZxzCwuLEiVKCD0BAQFr166Vtw0MDJYtW5ZpMJB1MRLq/pDHSoiISprQ6tJMbevL+/btu3379r1799R1Qx3Dlj5N99yAPan79Mad+eE4g8uJ+Oh0v/JqIGKUIFO0LbDaAAAAAHkAf8UAAAAAAIDvLCwslGtxa4qDg0MGZ1u3bu3n56eGMO7cubN371413CgrSpQosW7duj59+shkMqGzTJky//vf/5SHPXr0SGjXrFlT2AigefPmhQoVUk+oAnkV+jFjxowZMyY387Rv397NzU1FQZGzs7OqplI5X1/fDFZGBw0aZG1trdwTGxs7Z86cFKtHrq6uK1asyNYTzyKRaPHixZ6eniNGjBAWqk+dOjV58mRLS0siCgkJEQbLt0gICgqaOnWqcjZD+/btN2/eLB+fKU9Pz8uXL/fp0+evv/6SF7T39PRkjAnPdqcwbtw45YoR2WVlZTV37twcX56pChUqpOjx8fFJL6FBX19/2LBhixcvlh9OnDixZ8+eeRFVinX0FHr16rVr165jx44R0du3b3/77bcVK1YIZ11cXHbv3r1+/fqtW7cqZxJUqFBh6tSpaWYzVKxYsXfv3j169LC3t896kMWLF9+0adPMmTNXrFixfv36yMjIFANKly596NChjLMZNEs7v7bpbQKip6e3fv16KyurTOcfNGjQ/fv39+3bR0S1atVavnx5xYoVM72qevXqN2/e3LRp04wZM+TVO6pUqfLPP/+wb6vqUql0wIABQsCTJ09O/fWBHJNxGvCYP48nIjLRo3/LMmt1fXXevn07YsSIw4cPK28mAgVEvJQiJUREBoystPe3NQAAAOgw/BUDAAAAAAC+s7Oz27hxo6ajyETjxo1Hjhyphhtt2bJFexIaiKhnz55OTk4zZ868e/eusbFxmzZt5s+fn+JhWX9//8ePHx87duzo0aMNGjQQ+lu3bp2VR3K1U+fOnTt37qzpKNQhg4W99u3bL1y4MEWntbX1mTNnatas+ezZMyKys7ObPHnyiBEjcrY1w+DBg11dXTt27BgVFeXq6nry5EkhO+HmzZtXrlxZt27dnj17GjVqRESurq67du1q0aKFVCq1sLD4888/s5sLVbx4cX9/f+HQ2Nh4wIABnz59SkxMTE5OlkqlnHNzc/PSpUt37drV19c3B69IYGFhkSL1J68NHDiwZMmSCQkJiYmJSUlJUqlUJpOZmZmVKlXqp59+Klq0qDDyp59+UmdgytatW1ehQoXw8HAiWr16defOnWvXri2crVu3buqND5o2bfrXX38pZ2B4enp26tSpa9euZcqUyXEkRYsWnTdv3tSpU7ds2bJhw4aAgAB5v5OT0+nTp+3s7HI8sxpo59e2VKlS7u7uSUlJnHPGmJ6enpWVVaVKlYYPH55pNRTB2rVrQ0JCxo0bp7wjSaZEItGgQYN69eq1evXqf/7559ChQ8or3AsWLLh79668XalSpUmTJmV9ZsjU8rd0OpyIiBGt8WJl1bWtk0Qi6d69+9ixY6tWraqmW+qgDIoo8L17+e+/07etnVJgdeqwb5uOaaGb0TT+BZdxIiJ3U2w5AQAAAHkCCQ0AAAAAAAA6Q75xQ8ZjvL29vb29J0yYoJ6QQIXq1q2rvHDIGDMxMXFxcWnWrFl6T9vb2dmdPHmydevW3bt3HzFihIWFRW4CaNiw4fXr1wcOHLh161ZHR0flUzVr1qxZs+by5cuFx82bNGmyZMkSf3//5cuXq6TuxYYNG3I/iZaoWLFiVh5n16yiRYvu2rWrSZMm8nyLrl273rt3L+MCOUTUo0eP+/fvnzt3rk2bNu3atVPhvjampqbDhw8fPnx4YGDg1q1bDxw4sHPnTm0uqSKnnV9bfX3958+f52ZaIipUqNDNmzdzdq2xsfHYsWPHjh2r3Hnx4sUpU6bI2/b29gcOHFDeMgly6bWYZr9WFLkZW5zaZfJVVqVZs2aZm5tratsXncOWPk2R3MA6dhS9Kytd3ZrEYuV+vXFnZMd/Zkrlc9KbQVOSZNQjkH9OUhy6GGs0GgAAAMi/GBFNnTp1xowZmo4EAAAAAAAAAADUaunSpcKmMA0aNDh9+rSenp5mQ4J86cOHD5UqVfr48SMRGRgYnDt3TrkiCORezZs8MI6IqLwFXajM1Pag/LNnz2rXrn3//n0nJyc13VKXsaVP5Q3ljAShU3ZkBA8OpsREYkxv7OnUI9ObQVMexVGNm5yIGJGrKa3wZDWsNR0TAAAA5C/Dhg1bu3atSNNhAAAAAAAAAACAZowePZp/c+7cOWQzQB5xcnL68OGD/JOWlJSEbAaVe/nt2f7hzurLZiCi2bNnjx8/HtkM2ZIiF0E4ZKdPi3bsYPPmsfXreV9FwRUhgyHl4B/7NcLOgOSfNU600B3ZDAAAAJBXkNAAAAAAAAAAAAAAoKtiJZQgIyIyFFFXx8xGq9TBgwcHDBig1lvqrMxTEPT0yNeX9ejBmjYla+v0ajBoT06DoyF1+fZ5++cD12gsAAAAkJ8hoQEAAAAAAAAAAABAV0m/NYxFpMbqDCSTyUQiUWxsrBrvqfMy2CoivQSF1P3ak9MwspjiE3cpip7GaTYWAAAAyLeQ0AAAAAAAAAAAAACgq6z0yURERBQjoRiJ+u4rEolmz55dt27dU6dOqXzyffv29enTp0ePHuPGjdu+fbuup01knHmQcTGGNM9qSU6DtxnZGxIRfUmi2rf5Px80GAsAAADkW0hoAAAAAAAAAAAAANBVjMjVVNG+l866f0gC7fxIv77gHe7zpnd5z0A+6w0/F0GJslzdesSIEZs2bRo+fHjPnj0/fFDZavbMmTOnTp1at27dFi1aODk57dq1y9XVdcWKFTJZ7sLVnAxSE1KMyUpn1ufMa3qMJpVgeoyIKElGI5/yVW81GA4AAADkT/qaDgAAAAAAAAAAAAAAcq6mNQV+JSL66z2va6PYBUBG9F8kHQ/jZ8PplTjlJUe+EBG30KcODjTahZU0yeGtGzVq9PDhw9mzZ5cvX37o0KHjxo2ztrbO4VxERHT58uX169ffvXvXwcFB3jN+/PjHjx8PHz58586dmzZt8vLS5BJ+juUgmyGXc6pH/6JU1YoNf8rvxxIRTX7JPUxZYztNhwUAAAD5CCo0AAAAAAAAAAAAAOiwbo5MnsVw8DN1e8gXBdPwp9zBn7cJ4OvepZHNIIiV0Jb35HuD//GaS3kO725qajp79uw7d+58/PjR09Nz2rRpX758ydlUMpls5MiRS5cuFbIZ5Ly9vS9cuNCzZ886derMmzdPIlHj1hqQmbLmdKIiq2lNRMSJJr3kkpx+lgAAAABSQ0IDAAAAAAAAAAAAgA6raEE9nBTt42H0x2u+7QMlKy0qm+pRYzuaVJLtKMdOVGSbvNkwZ3L9VpUhmdOiYBr0mOdmGdrFxWXDhg1Xrlz5/Pmzl5fXiBEjXrx4kd1Jtm3bZmZm1rFjx9SnGGPDhg27deuWv79/rVq1goODcxEsqJiZHv1TllnqExE9j6d174iIKD6eQkLo61eNhgYAAAA6DwkNAAAAAAAAAAAAALptiQfr4Ujsx05G1NCWjviw4Fpsb3n2awlqXohqWFPHwjTPnd2tzoQH64lo32c69Dm3Ybi5ua1Zs+bx48d2dna1a9du1arV5cuXs3htcnLy9OnT586dm8GY4sWLnzhxonPnzn5+fteuXcttuKA6dgY0xkXxAZzyUrbnf3/KGjSQtWwpa9CAt2nDd+/WbHgAAACgu5DQAAAAAAAAAAAAAKDbjES0ujS7VY0tcGdji9MfrmxHOfbAj+2vwOrYkGE6/wxcw5qOVWR9iigOd39SzVYBhQsXnjlzZlBQUJs2bfr06dO4cePr169netVff/3l5uZWp06djIcxxsaOHbtx48Y2bdqsW7dOJpOpJGbIvWHFqJIlEZGU2LBGI086eFNkJH34wO/e5VOnysaO1XSAAAAAoJOQ0AAAAAAAAAAAAACQH7ib0hBnmlaK/exCzQuRi3HmlzCikcUUD9bfiVFlMMbGxgMHDnz27FnFihUbN2586NChDAbHxMTMnDlz9uzZWZy8efPmly5d+ueff8qVK7d8+fKQkBBVhAy5YiKivW8Oe79/QUTJevr9Rq6+5F1TcS4ujo4c4cuXazI+AAAA0E1IaAAAAAAAAAAAAAAouNxMyEhERPQxicRSFU+ur6+/YMECf3//ESNGrFy5Mr1hv//+e7NmzapUqZL1mT09PS9fvrxixYq7d+/6+voWK1asc+fOf//9d0JCgioCh5yw3bR2/9yupT4FEVGCgVG30RvH9J2zvPnQMEs7SkigAwcoOVnTMQIAAICOQUIDAAAAAAAAAAAAQMElYmRvqGh/yZvl5sqVK1++fHn16tVjxoxJTrWkffz48YMHDy5atCgHMzdo0GDLli2fPn26ePFiq1atdu3a5ebmdvToUVVE/aPPn+nVK4qLU/3M+carV/zt28LRXw7O714k4gMRxRmbbWnQc1rXSR3G/8MZ48HBPAubjwAAAAAoQ0IDAAAAAAAAAAAAQIFmpadoxEjy6hYlSpS4cuXKy5cvq1WrduLECalUSkQymWzbtm39+vXbuXOntbV1buYvVapUr169jh07NmjQoNGjR6skZiIiqZQvWsSbNpU1bSpr3VrWsCHv0oVu3VLZ/PkIDwqi6GgiKhb27sCCHtZx0cKpByXK3natSMnJ9OSJ5gIEAAAAnYSEBgAAAAAAAAAAAIACzfRbQoNYlod3sbGxOXz48P/+97/p06fb2dlVqFDBwcFh1apVJ06cqFGjhqru8vvvv3/69CkmJkYFcyUl8R49+KpV/NEj+vKFYmIoNJRfvSobPJhv2qSC+fMXZmVFhopaHx7vXx6d03nMkZU+QQ/lPc+d3IiIChVSviQuLm737t2HDh1KSkpSb7AAAACgM/Q1HQAAAAAAAAAAAAAAaJLBtwffkvIyoYGIGGOdO3fu3LlzZGRkSEhI4cKFHR0dVXsLPT09ExOThIQES0vLXE4lmzCBrl0jWao3JSyMr1rFfHyocuVc3iJfKVuWihShoCD5UZm3T8q8fWIkSQooUY6IjlRp2uP5RVa7tjA8IiKievXqL168IKLq1atfuHDB2NhYE3EDAACAVkOFBgAAAAAAAAAAAIACzeTbvxMn5HFCg8DGxqZChQoqz2Ygoi9fviQlJRX6sRJAToSG0uXLaWQzfLsNX7Qot7fIZ4yNqUqVFH3N754RcRkRnarY6HGdZmRvL5zavHmzPJuBiK5fvz5//ny1RQoAAAA6BAkNAAAAAAAAAAAAAAWajYGi8Vn3C/+fPn26Xr16IlFu/+mb79pFnz9nNCAkhBITc3mXfEY0ezYrX165p+TnYPuYcHk7fswE5VNxcXHKh/Pnz3/z5k1eRwgAAAA6BwkNAAAAAAAAAAAAAAVaKRNF40gY12ggKnD06NGWLVvmfh4eHJzJiK9f6cuX3N8oXzE1ZTt3skaNyMZG3vFz//mfrOyJyF5fVq7ID5uAdOvWzdDQUDgUi8Vjx45VZ7AAAACgE5DQAAAAAAAAAAAAAFCgORsxeeNsOMl0PKXh6tWrDRo0yP08zMIikxGGhpTpmALIwoJt3izav5+NHMnatr1cSfGz8DAXnQinwK+U+G0TD3d399GjRytfevDgwePHj6s3XAAAANB2SGgAAAAAAAAAAAAAKNDaO5A+IyJKlNHxcE1HkzuRkZH29va5n4e1bEkmJhkNKFyYrKxyf6P8yc2N/forW7GiuJ2ZvONKFPV7xGve4iUu81+e8XgpEdG0adNcXFyUr/vll18SsZEHAAAAKEFCAwAAAAAAAAAAAECBZqFPo74tKy8K4jpdo8HCwiI6OloFE1Wrxry80j1raEitWqngLvndck/mZPRDT7yUtrynIU84EZmams6fP1/57MuXL5csWaLOCAEAAEDLIaEBAAAAAAAAAAAAoKAb5sxM9IiI7sXSaV0u0uDp6RkYGKiCiRhjixezH+sHKOjpsVq12ODBKrhLflfGnB76sV3l2WgXalGISnyreXEpStHo2rVr/fr1lS+ZNWtWcHCwWqMEAAAALYaEBgAAAAAAAAAAAICCrrAh9SuiaC8K1uEaDQ0bNjx58qRq5nJ3Z1u3ssqVyczse2eRIqxrV7ZpEzGmmrvkdwaMmtrRDFe2vRw7WVHxpiXIvg9YuXKlgYGBcBgfHz9x4kQ1BwkAAABaCwkNAAAAAAAAAAAAAEC/uDBjERHRzWi6HKXhYHKsU6dOu3fvlkgkqpnOzY0dPCjavp0NGcI6dWJTpoiOHWPz5pG+vmrmL2DORigavpbfO729vUeOHKk8bPfu3adOnVJjXAAAAKC9kNAAAAAAAAAAAAAAAORoSN0cFe2NobpapMHDw8PV1fXQoUOqnLRSJfb772zJEjZ4MBUqpMqZC5hbMYrPVWPbH+pbTJ8+3dHRUbln7NixUqlUfZEBAACAtkJCAwAAAAAAAAAAAAAQEQ12ViwznwijaBXVOFC/sWPHzp8/X9NRZI5zvm3btlatWtWuXbtRo0aDBw8OCgrSdFB5KyRB0XgUR+vf0bRX/FQ4EZGlpeWCBQuURz5+/PjAgQNqDxAAAAC0DhIaAAAAAAAAAAAAAICIyNuMfCyIiBJkdCxM09HkVJs2beLi4s6ePavpQDLy5cuXOnXqDBw48OjRo5cvXz537tyGDRtq1679xx9/5H5ysVgcGRmpsn03VMf2204dOz/yCS/40hDq/IBPfsmJqGfPnjVr1lQevGTJEvVHCAAAANoGCQ0AAAAAAAAAAAAAoNDOQVGk4XiYru46IRKJxowZs2LFCk0Hkq6EhITmzZtfvnw5ISFBuf/du3cLFy5cvHhxzqZ9+PDhgAEDXFxcbG1tXV1dLSwsfH19J0+e/Pr1a1VErQKDnJkBS9m58i2dDifGWIpkjmvXrl27dk19wQEAAIBWQkIDAAAAAAAAAAAAACg0K6RoXI3SZBi51K1bt8uXL3/8+FHTgaRt2rRpd+/eTfNUbGzsmjVrIiMjszvn8ePHGzVq5OXldeHCBbFYHBERERkZ+eeffyYlJVWrVm3YsGE5mFPl/KzoelVWy5q8zKibI9WyVvSfj+BEVL9+fV9fX+XxKNIAAAAASGgAAAAAAAAAAAAAAAUPU5I/Qx+eTJHJmo4mp8zMzNq0abNjxw5NB5K28+fPy2Sy9M6+evVq/fr12ZpQLBYPGjRo//79EyZMcHV1lXcaGxvXqlVr4cKFz58/19fXL1eu3OHDh3MVtyq4mdKximx3eRYnpZsxis4176j0VX4pkn7++WflwQcOHHj16pUGogQAAACtgYQGAAAAAAAAAAAAAFCIk1KyfK8JRvqpdgfQIb179966daumo0hDUlLS58+fMx5z586dbM25e/fuypUr16xZM82zNjY2K1as2LVr1+jRo0eNGpWUlJStyVWOE3V+wA9/oSSlpI73idQjkLfp1KVYsWJCp1QqXb58uQZCBAAAAK2BhAYAAAAAAAAAAAAAUHgZr2gU0ucW+hoNJXfq1q0bFxd38+ZNTQeSUga1GQSc82zNuWPHjl69emU8pmbNmvfu3Xv//n29evU0uxnH4zh6GpdGf7SE3koMRowYody5adOmiIgINUUGAAAA2gcJDQAAAAAAAAAAAACgECRWNKpZ6XJ9BiLG2ODBg9euXavpQFIyNja2tbXNeIy3t3fWJwwNDb19+3aLFi0yHWllZbV3795mzZpVr1790aNHWb+FaiWln9FhoUfDhg2ztLQUeuLi4jZu3KiOsAAAAEArIaEBAAAAAAAAAAAAABSCEhQNF2ONxqEK/fv3P3jwoBY+3+/n55fBWRcXl2HDhmV9tuXLl/fo0cPU1DQrgxljU6ZMmTNnTsOGDa9du5b1u6iQtxmZ6qXRb29IzsZkaWnZt29f5f7ly5drfJsMAAAA0BQkNAAAAAAAAAAAAACAwuOvis0O3E11u0IDEdnZ2bVs2XLr1q2aDiSlefPmlS1bNs1TJiYm3bp1c3R0zOJUERERmzZtGj9+fLYC6N69+9atW9u2bevv75+tC1XCSETtHdLob1GI5J+5MWPG6Ol9T3kIDQ3ds2ePmoIDAAAALYOEBgAAAAAAAAAAAABQuBKtaJS30GgcKjJs2LDVq1dzzjUdyA8sLS3379/v4+OjvGxPRHZ2dn369Jk7d27Wp1q2bFm7du2KFSuW3RiaNGmye/fuLl26aCSnYXop5pyqBEinwoocmhIlSrRt21b51IIFC7TthwgAAADqgYQGAAAAAAAAAAAAACAiCoildwlERFb65JMvEhr8/PwsLS3Pnz+v6UBScnd3v3HjxtSpU+vXr+/j4+Pr69uuXbsjR46sWbOGsazWxhCLxWvWrPn1119zFkPdunXlOQ0XLlzI2Qw5Zm9IByqwVvZka6DoMRGRn9X3ASle1IMHDzSSeAEAAAAah4QGAAAAAAAAAAAAACAi+ueD4iH45oXIQOd3nFAYPHjw6tWrNR1FGgwNDadOnXr+/Pl79+7dvHlz//79fn5+2ZrhwIEDvr6+bm5uOY6hbt26e/bs6dq165kzZ3I8Sc54mNK/ZdnFKorPmb6IpEolGHx9fVO8G0uWLFFneAAAAKAlkNAAAAAAAAAAAAAAABSSQP9+ULR7OuWXdAainj17Xrp06cWLF5oORPV27NjRvXv3XE5Sp06d/fv39+zZ89ChQyqJKltcjKmECRFRrITORPxwauzYscqHx44de/LkiRpDAwAAAK2AhAYAAAAAAAAAyJ6XL1+WLFlyyJAhBw4ciI2N1XQ4AACgApxownOeICMiqmJJtaw1HI8KmZmZDR8+fNGiRZoORMWCgoKuXbvWtm3b3E9Vs2bNEydODBs27O+//879bNnVzkHRWBbCf+hv187V1VU45JwvW7ZMnYEBAACANkBCAwAAAAAAAABkz6pVq4KCgtavX9++ffvr169rOhwAAFCBpcF0MpyISMRonnv+Kc8gN2rUqH379gUHB2s6EFX6/fffhw4damZmppLZKlWqdP78+alTp6o/aWBIUWYkIiK6EU3vEr736+npjRo1Snnk1q1bP336pN7oAAAAQMOQ0AAAAAAAAAAA2RAXF7dlyxZ5u0KFCo0bN9ZoOFpBIpGwPJCQkJD5vQEAVGHPJ5rxWvFw/Ahn8rXUbDiqZ2dnN3To0NmzZ2s6EJU5ceLEoUOHJk6cqMI5vby8/vvvvzVr1kydOpVznvkFKuJk9L0iyI6PP5waOHCgra2tcJiQkLBu3Tq1BQYAAADaAAkNAAAAAAAAUNCFhIQsX768adOmnp6e1tbWRkZGjo6Ovr6+v/zyy7lz57I7W1RU1MqVK1u0aFGsWDFjY2MjIyNnZ+dmzZqtWrUqJiZGI1Gp9gX++++/UVFR8vaECROye3nuaeE7DACg006F07AniuXr2jY0zTW/lWeQGz9+/KFDh16/fq3pQFTg5MmTffv2PXnypKWlinNPXFxcLl26dOrUqYEDB0okEtVOnoHujopP3cEvPyRSmJmZDRw4ULln1apVSPgDAAAoUBgRTZ06dcaMGZqOBAAAAAAAAEDdwsLCpk2btn79+gz+yb58+fLr1q2rXr16prNxzpcvXz5lypTY2Ng0B9ja2i5durRXr15qi0q1L5CIkpKSvLy83rx5Q0QuLi6vXr3S19fPyoUqoYXvsJxEIjEwMMjKyGwRi8XGxsYqnxYAQNmDr9TkLo+XEhF5m9HJSsxKfb/X1W3GjBlBQUGbN2/WdCC5snTp0gULFuzbt8/Pzy+PbhEXF9elS5eEhITt27c7ODjk0V2UxUio2CVORIYiOlWRVVLK0wgNDS1VqlRSUpLQs3HjxgEDBqghKgAAANCsYcOGrV27FgkNAAAAAAAAUEDdvXu3ZcuWHz58yHSkvr7+ihUrhg4dmsEYqVTas2fPnTt3ZjrbtGnTpk+froaoVPsC5ZYuXTpmzJhMh+XGL7/8snTp0tT9WvgOC5QTGn7//fcePXpkekl6du3aJQSPhAYAyGsfEqnBHf4+kYiopAmdrMQcDTUdU16Kjo52c3O7ceNGqVKlNB1LTkRFRY0aNSowMPDQoUMuLi55ei+pVDpjxow1a9YMHz5cPcsHje/ym9FERIxoXHH6vRQTSoX07Nlz27ZtwkhPT8/Hjx+LRKg/DQAAkM/JExryb7YtAAAAAAAAQPrevXtXp06duLg4+aFIJPLz86tWrZqjo6NYLH716tXZs2ffv38vPyuRSIYPH25vb9+hQ4f0Jhw+fLjyWruNjU379u3d3NxiY2OvXr3q7+8vnJoxY4abm1vPnj3zNCqVv0Aiio6OnjVrVgYD8pS2vcPpKVy4sJeXVw5eoHB5jq8FAMgWsYy6PVRkM1jr057y+TybgYisrKyGDBmycOHCNWvWaDqWbIiKinr8+PGRI0c2b97coUOHq1evmpiY5PVN9fT0Zs6cOXDgwMaNGzs4OIwYMSKv7zi1JOvwgCfKiBMtCqZn8Xy1F7PUJyKaOHHi9u3buWJfFHr27NmpU6eaNWuW1yEBAACANkBCAwAAAAAAABREUVFR8lVtkUg0bNiwX3/9tVixYsoDJBLJhg0bxo8fHx8fT0Sc85EjRzZp0sTc3Dz1bAcOHFi/fr1w2L9//2XLlimPvHDhQvv27aOiouSHI0eObNasmZ2dXd5FpdoXKDdv3rzw8PD0zuYpLXyHAQB03ain/F4sEZEBo7/LMndTTQekFr/88ouXl9fUqVOdnJw0HUtGOOcHDhzYunXr1atXk5KSPDw8GjVq9N9//3l4eKgzDBcXl5MnTzZs2PDEiRMHDhzIi/2VBLVt6GIVNvklPxdBRHTkC31M5CcrMX1G5cuXr1ev3oULF4TBS5YsQUIDAABAAYGiTAAAAAAAAFBweXt7X79+feXKlSlWtYlIX19/2LBhBw4cEAoaf/z48e+//049SXJy8tixY4XDXr16bdq0KcX6d/369Y8dOyZMFR0dvWjRojyNSuVT3bt3b/HixfJ2zZo14+PjxZkRNmvw9vbOdLAg9Tujze8wAICOWh5Cez4p2gvcWV0bjUajRvb29t26ddPyCg2RkZFNmzadM2dO165dHzx4EB0dfevWrblz56o5m0GuZMmSly5dioyMrFmz5tOnT/P0XqXNaHd5NtRZcXgrhv54zb8kEREp/02AiM6ePZvXwQAAAICWQEIDAAAAAAAAFFC1a9e+evWqr69vBmN++umnHj16CIdHjx5NPWbnzp1BQUHytoODw7Jly9KcqkaNGoMHDxYON2zYkJycnHdRqXaqxMTE3r17ywM2NDTcsGGDiYmJcWb09PTklzPGMh0s0NdPWU5Sa99hAAAddS6Cpr9WVO/vX5T6F9VsOOr2yy+/rF+/PiEhQdOBpC08PLxevXply5a9ceNGt27dtKGSRNGiRS9fvty/f/86deqsXr06T++lz2i+O5taiskPl4aQ+xVe4xZ/U655ih2dHjx4kKeRAAAAgJZAQgMAAAAAAAAURC4uLqdPn7ayssp0ZNeuXYX2kydPUg/466+/hPbgwYNtbNJ9ynX06NFCOzw8XLlyssqjUuFURDR16tTAwEB5+/fffy9dunSm06qQdr7DAAA6KjiBBjzmUk5EVMOaFrgzTUekbu7u7hUqVNi7d68GY+Cch4aG3r179969ex8+fBD6796926BBgxYtWixevFjIC9QGjLGhQ4devXp1w4YNo0aN4pzn6e1Gu1B9W0WbEz36Sr+/Zk49xwsDDA0NM85NBAAAgHwDCQ0AAAAAAABQEFlaWhobG2dlpHJ558+fP6c4Gx4e/t9//wmH/fr1y2AqT0/PypUrC4enT5/Oo6hUO9W5c+eEzSbKli37v//9LyvTqorWvsMAALpILKOeD3lkMhFRUSPaWoYZFLh8BiKin3/++c8//8yjVfmvX79GRkbGxcWl6E9KSrp27drs2bMbNGhgYWFRtWrVAQMG9O/f38fHx8TEpFSpUg4ODu3atfv555/nzJmTF4Hlnpub28WLF2/fvj1p0qQ8vZEeox1l2WgXqmb1fQ3jjl+/xr9MLVKkiJeX144dO0qWLJmnMQAAAICWSFnFEQAAAAAAAACUKe+AYGhomOKsv7+/TCaTt0uWLFmqVKmMZ6tbt+6dO3fk7atXr+ZRVCqc6uXLl507d5ZKpUSkp6e3ceNGAwOD3Nwuu/LBOwwAoD3GP+cPvhIRGYno37LMoaD+emvevPnUqVP37NnTuXNnVc2ZmJg4d+7cjRs3RkVFGRoaJiYmGhoaenh4uLi4JCUlBQcHv3jxwtPTs169euPGjatVq5ZyuSCxWPzhwwdTU1NHR0dVxZNHLC0tjx49WqNGDS8vrz59+uTdjUz0aIYrI6IXcdQjkD+LJ2Lsdtvph6bNqJ1uqSYAAADIh5DQAAAAAAAAAJCRd+/eCe1ChQqlOHvr1i2h7efnl+ls1atXF9rCJg4qj0pVU0VHR7dq1SoiIkJ+OG/evGrVquXmXjmgc+/wqFGjRo0aleP7AgDknU2h9O+3zQ0WuLNKlhqNRqMYY8uXL+/SpUvDhg3t7OxyP2FUVFSrVq3s7OzOnz8v1PgJCwt7/vx5aGiogYGBi4uLl5eXqalpmpfLKzTkPgz1sLOzO3jwYN26dRs2bOjs7JzXt3M3oytVWbv7/FIkSTn1e8wvVmFFjfL6tgAAAKAtsOUEAAAAAAAAQEYuX74stMuXL5/i7MOHD4V2uXLlMp3N09NTaMfGxuZ4L4OMo1LVVOPGjXv69Km83b59+/Hjx5Pa5YN3GABAG1yNov+9VOyw0MuJ+hbRbDiaV7NmzR49evTs2VNehSg3Pn78WL9+fV9f3wMHDijvWFSoUKEaNWp06tSpbdu2lSpVSi+bQReVLl26T58+K1asUM/tDBht9GaOhkREX5KoVyBPlKnnzgAAAKB5SGgAAAAAAAAASJdMJtuyZYtw2KBBgxQDXr9+LbSLFSuW6YQpHmR8+/ZtXkSlqqnmzp1bo0YNIvL09JQPW7p0KcuyVatWyed59OhRFi/x8vJKEaGuv8MAANogJIF6BfIkGRGRjwUt8mCajkgrzJ49m3M+fPhwznmOJ7l79261atU6deq0ZMkSxgrQG9uvX7+dO3fm5q3LFkdD2lqWGTAiojsx9NtLNd0XAAAANA4JDQAAAAAAAADpWr169bNnz+RtIyOjTp06pRjw/v17oZ2V5XZbW1sTExPhUNjNQbVRqWoqe3v7M2fOtGnTZt++fRYWFjm+S27oxDusvJyzePHiyFxYsmRJDgIGAMhAMqdegTwsmYjIwZC2l2PG+FdhIiLS19ffu3dvQEDAhAkTcnC5RCJZvHhxs2bN/vzzz0mTJqk8PC3n7e2tr6///Plztd2xuhXNclOkjGwKpa0fMh4OAAAA+YS+pgMAAAAAAAAA0FLXr19X3mRh+PDhDg4OygOkUmlsbKxwaGVllZVpzczMxGKxvB0dHa3yqFQ7lamp6cGDB1NfyxiztMxk93WxWJyUlEREIpEoi/kQKebUlXc4OTlZaFtaWlpbW2f3pgLlbAwAAJVY944CYomIjES0rSwraqTpgLSJubn5iRMnmjZt2rdv3+XLl2f6R5sc53z//v1Tp051dna+fv16yZIl8zpO7VS8ePHQ0FDlzZ7y2lBnuhFN+z8TEf38lC8Kop5ObFxx0i9ApTEAAAAKHCQ0AAAAAAAAAKThxo0bTZs2TUxMlB+6urrOmDEjxZivX78qP5pvbGyclZmVh8nX+1UblXqmcnFxCQoKynjMyJEj5btOlC5dOjAwMAdB6so7rJzQYGBgkK07AgDkqSQZLQ9R/CKdWopVzVJiWMFia2t74cKFsWPHenh49OvXr0OHDpUqVRKJ0q5iERMTs3PnzlWrVhkaGi5atKhZs2ZqjlarfP782c7OTs03XenFXon5/VgiopAEmvOGSzhNLomMBgAAgHwLCQ0AAAAAAAAAKe3du7dPnz7x8fHyQ2tr6/3796euMZBisTyLy+3Kj+DLZDKVR6XmqfKUrrzDEolEaCOhAQC0yslw+pRERFTEiAYX1XQ02srMzGzdunVjxozZunVr3759P3z4ULVqVR8fH09PT2dnZxsbm/Dw8EePHh05cuTq1astWrRYvHhxw4YNGSvQi+gRERFv37719vZW833N9OiwDxv9jJ8OpzgpEdHRLzS5gNbIAAAAKBCQ0AAAAAAAAADwXXJy8uTJkxctWiQUBrC2tj5+/Hj58uVTD07x+KZyLYGMbyG0zczMVB6V2qZSA115h+Pi4oQ29owAAK1y5Ivi11ovJzJMu+gAKHh5ec2dO3fu3LkfP368efPmgwcPzp8//+HDh8jISGtray8vr2HDhu3YsaNw4cKajlQr7Nixo3nz5hpJ47PWpy1l2Oq39NtLTkRFs5TuCAAAALoKCQ0AAAAAAAAACq9fv+7WrdvNmzeFnuLFix8/fjy9pw9TLJaLxeKs3CUhIUFom5ubqzwq9UylHrryDkdHRwttKyvUcwcALXIpStFoaV+gywlki6OjY+vWrVu3bq3pQLRXVFTUvHnz9u7dq8EYLLC4AQAAUDAgKRcAAAAAAACAiGj79u0+Pj7Kq9otWrS4c+dOBqvaxsbGenp6wmEWl9uVh2W63J6DqNQwldroyjscExMjtK2trbN+IQBAngpNpA+JRESW+lQ2SwVrALJk8uTJrVq1qlatmgZjqGFNIkZEdC6CAr9qMBAAAADIW0hoAAAAAAAAgIIuOTl55MiRPXr0iI2NlfcYGxsvXbr0yJEjdnZ2GV9rYWEhtL98+ZLpvcRisfLT/BmUrc5NVHk3lfrpxDscFhYmtFGhAQC0x51v2VYVLRRLvwC5d+/evb179/7xxx+aDcPVhJraERHJOLW9zwNiNRsOAAAA5BVUZQIAAAAAAIACLSoqqkOHDufPnxd6KlSosG3btjJlymTl8hIlSgQEBMjbwcHBmY4PCQkR2iYmJiVKlMiLqPJoKo3Q/neYiN69eye03dzccjADAEBeCIjl8kZFi4wHAmTD1KlTZ8yYoQ05kZNLMv9IHi+lL0nUOoBf8WXFjDUdEwAAAKgaKjQAAAAAAABAwRUREdGgQQPlVe2ff/75xo0bWV/VLl26tNB+9epVpuOVx3h6eopEafwP89xHlRdTaYqWv8NyoaGhObsQACBP3fv2zHpFC9RnANV4+PDh3bt3+/btq+lAiIjKmtNhH2ZrQEQULaEuD/nnJE3HBAAAAKqGCg0AAAAAAABQQEkkkk6dOt27d09+aGFhsWXLlvbt22drEm9vb6F97dq1TMcrj6lQoUIeRaXyqTRIm99hwbNnz3JzOQBAHnnwLaGhAio0gIrMmjVr3LhxxsbaUgnB15L2lGdN7nIJp0df6feXfL030ncAAADyFSQ0AAAAAAAAQAH166+/Cs/oOzg4nD17tly5ctmdpHbt2kL71q1bYrHYxMQkg/GXLl0S2i1btsyjqFQy1e3bt319fdM7GxwczFhWFwwePXqU9cFyCxcuHD9+PGn3Oyx4+PChvNG8efNt27blZqrNmzePHTs2l/EAABBReDKFJRMRmelRiYx+cQJk1ZMnTy5evPjXX39pOpAfVLGkee5s/HNORNejNR0NAAAAqBoSGgAAAAAAAKAgevr06bJly+RtMzOzc+fOlS1bNgfz1KpVq1ChQmFhYUSUkJCwa9euDIowBwcHC8vtxsbGzZo1y6OoVDuVZmntOyyIiIgQ9rkoV66ctbV1bmbLOF0DACDrXsUrGq4mhCfWQSUWLFgwatQoMzMzTQeSkuu3PzylGg0DAAAA8kIaG0kCAAAAAAAA5HszZ86UShX/6P3HH3/keFVbT0+vTZs2wuGyZcuEaVNbtmyZTCaTt9u3b596PUBVUal2Ks3S2ndYcOzYMeGmlStXzv2EAAAq8UKsaLiZajQOyC9iY2MPHjw4bNgwTQeSUjKnEU+5vG2LRzgBAADyHSQ0AAAAAAAAQIEjkUiOHj0qbxsYGPTr1y83s02cOFFfX/HP5wEBAQsWLEhz2K1bt5YvXy5v6+vrT58+Pe+iUslUlStXFufO0KFD5VN5e3tn99oxY8YIkWjhO6zsyJEjQlt5gwwAAM16GKtY4vUyQ4EGUIGgoKCiRYva2tpqOpCUnsTR+0QiIkt9WuyBTzsAAEB+g3xFAAAAAAAAKHBu3rwZGxsrbxcvXjyXewR4eHj07dt348aN8sPJkyczxiZMmKCnpyeM8ff379Chg1AbYPDgwe7u7nkXlUqmYowZGxvnOAYiEt6BXE6lhe+wIDIy8vjx4/J2pUqVHB0dcz8nAIBKXItWNHwsNBoH5BdFixZ99+6dTCYTibTrOUmJokwSlTKhqlYaDQUAAADyABIaAAAAAAAAoMB5/fq10A4PD+/atWvWrzU2Nt6yZUuKzvnz558+fTokJISIOOe//fbbunXr2rZt6+LiEhERcfnyZX9/f2FwmTJl0qwxoMKoVP4CNU7b3mHBmjVr4uLi5O2OHTtmfUIAgDz1IZHuxxIRGYqoBpZ4QRVsbW2LFCkSEBBQqVIlTcfyg5AERcNIRAkyMtaudAsAAADILSQ0AAAAAAAAQIETHh4utCMjI3ft2pX1a83MzFIvbNva2p44caJBgwafPn2S9wQFBS1dujT15aVLlz59+rSZmVmeRqXyF6hx2vYOyyUmJq5cuVLe1tfX79OnT9YnBADIU2ciSL7hRE1rssC/AYOKNGjQ4OLFi9qW0BCjKM9EN6LJ+T/e2p7WeTMDbD0BAACQXyBZEQAAAAAAAAqc6OjozAdlk7e3961btxo2bJjeAMbYgAEDrl+/XqRIkbyOKi9eoMZp1TssN3v27A8fPsjb7du3T+++2fLu3TuhbWBgkPsJAaBgOhchz2eghrZY1wWVqVat2q1btzQdRUrNC5H1t6ydZE77PtOKEI0GBAAAACqFhAYAAAAAAAAocGQyWeaDsq9YsWJnz569cOHCgAEDvLy8TE1N9fT0bG1tq1evPmnSpKdPn27cuNHS0lINUeXRC9Q47XmHiejp06fz58+XtxljU6ZMyf2cUqn0+PHj8raVlZWenl7u5wSAAiheSme+laRpZKvRUCB/qVKlyu3btzUdRUqFDOhEJdbHiUqZKHpOhXONRgQAAACqxIho6tSpM2bM0HQkAAAAAAAAAJCvjBw5ctWqVURUpkyZwMBATYejSgkJCXXr1r1586b8sHfv3lu3bs3NhPHx8U+fPp01a9aBAwfkPXXr1vX3989lnABQMO39RAMecyLyNqNrVVGhAVRGJpPZ2NgEBwdbW1trOpY0PImj6jc5Ebma0N3q+OQDAADovGHDhq1duxb7pwEAAAAAAAAAZM+AAQOEbAYrKyuhVEMW+fj43L9/P+Mx3bt3z2FwAFDgbfuoeDy9Y2Gs6YIqiUSiMmXKPHr0qGbNmpqOJQ03v20t5WpKJJPR1av81CmKjSVvb9a+PRUqpNHoAAAAIIeQ0AAAAAAAAAAAkA03b97cuXOncLh8+XJHR8dszVC5cuWMExpq1KjRv3//HMYHAAXbuwTyjyQi0mPUpbCmo4F8p1ixYu/evdN0FGm7Hq1I5akf/563GsyfP6eEBCKiffv4X3+xRo3YjBmE7ZwAAAB0jUjTAQAAAAAAAAAA6JKqVavu37/f1NSUiLp27dq7d+/szlCmTJn0ThkZGQ0bNuz06dP6+ngKBQBy4kgYyTgRUT0bcjbWdDSQ73DOGdPSyh/8W+PRpTuyhw8V2QxyoaF82zY+dKgm4gIAAIBcwf82BgAAAAAAAADInjZt2vj7+//++++bNm3KweVNmjSJiYkxNTU1NjY2NjY2NDQUiUQmJiaFCxeuXLmymZmZygMGgILjv0jFqm4rey1ddQad9vDhw0mTJmk6irQ1tGU7PnIi+rdKq9gR7Jdja10/vtGXSU0T44mIJBJ+8SL9+y/r2VPDgQIAAEB2IKEBAAAAAAAAACDbfH19T506lbNry5Qpk0GRBgCA3LgTo2jUtNZkGJAvBQQExMfHly9fXtOBpK2DAx1/8H6/fhEiOlS15aGqLYlIxGUeH15Jmcgp4kPJz8Edbjyvi3wGAAAAnYKEBgAAAAAAAADIEytXrly5cqWmowAAKEBCEuhTEhGRlT65mWg6GshfZDLZ2LFjJ0yYIBJp6U7WIkbrjy+2MvfZ3KCX0CljoqdF3InohZPrf2VqbSWa/Fo2sZSWvgQAAABIDX9sAwAAAAAAAAAAAOQHt76VZ/C1JBF2nACVWrZsWVJS0rBhwzQdSEb0xfFLtkw+Mrdrx2sHS3wJMU5O1JdKUoxZEkIJMo1EBwAAADmBCg0AAAAAAAAAAAAA+cEbsaJRxlyjcUC+8+jRo7lz516/fl1PT0/TsWTI0ZGIaj25WuvJVXlHnLHZI2cvY0niW7uiE3vNfG/rJObsZBi1ddBonAAAAJBlqNAAAAAAAAAAAAAAkB+EJHB5w8UY9RlAZb5+/dqxY8eFCxeWKlVK07FkgnXvTjY2yj1mCXFVX94pHxTY4s4px6hP8s5dnzQRHAAAAOQIEhoAAAAAAAAAAAAA8oOQBEWjmLFG44B8RCaT9ezZs27dun369NF0LFng4cH8/IilndDj8/mVvOFszNUYEwAAAOQKtpwAAAAAAAAAAAAAyA9exisaJU00GgcIvnzhS5bQy5c8KYmZmVHVqmzYMDIy0nRY2bBs2bLw8PA9e/ZoOpCsYkuXUlgYv32bZLIfTjg5MR8febMkSpgAAADoDiQ0AAAAAAAAAAAAAOi88GR6l0BEZCyiUkho0AJ8+3a+YgW9e6c4JKIrV+jYMbZkCZUrp9HQsioyMnLOnDnXr183MDDI0xuxpU+JiI/2SvNUmv3pMjFhu3bR4sV04QL/8oWSksjKipUoEfm/KfujXCmZiKi0mWrCBgAAADVAQgMAAAAAAAAAAACAzvOPJHkZfR8L0sfz55rGT5zgCxdSWNgPvTIZf/qUhg9nu3ZRkSIaCi0bli1b1rp1a1dXV00FIE90yCDdIW36+uzXX+nXX1lYGCUkkL09GRmteM0jvxARuZpQLZu8ChgAAABUTqTpAAAAAAAAAAAAAAAgt/Z9kuczUGM7nUpnuHdPNm4c79ePDx7MN26k+PjML9F+UiktXZoym+EbHhTEp05Vc0Q5s2rVqvbt22swAOUkBnlaQ/YUKkTOzmRkJOX0zwdF3zRXZqBTXxEAAIACDhUaAAAAAAAAAAAAAHTb2wQ6FU5ExIjaO2g6miyKi+MjR/Jbtyg6WpGLceIEbdtGEyeyZs00G1puXbvGX7/O4Dx/+pSJxWSiA1uD+Pr6ajYAPtpLSGXI9vYT3wTE0pckIqIiRtSqkAqjAwAAgDyHCg0AAAAAAAAAAAAAum1pCJdwIqK6NlRKB1bJiSQS3rs3P3uWoqOVu/nLl3zyZH76tKbiUgl+9SolJGQ0IiyMgoLUFE1OSSSSmJgYOzs7TQeS6zoNRIFxikZNaxKhPAMAAIBOQUIDAAAAAAAAAAAAgA4LSfheTn9Mcd1YreXLlvE7d9I+9+ULLVhASUnqjUjtOE+7Xyymr1/VG0ragoODixQpoqenp+lAiIj4aC95WkPOKjTIvr3ZplgSAQAA0DXYcgIAAAAAAAAAAABAh819wxNlRER+VlTPRtPRZNG5cySVpneSv3xJx46xdu3UGZEqVatG69dTYmK6A2xtqUSJH3oSE/miRXT5Mo+IIJmMWVvz8uVFU6aQtXXehpq+Bw8elC1bVlWzZaWyQo7HZJrlUNhQ0Xib/s8EAAAAtBPSEQEAAAAAAAAAAAB0VZCYdn9StKe56kZ5BoqL42FhGQ2QSvnFi+qKRvVYzZqsZMmMBnh6kqnp9+OICN6hA1+/ngcG0vv39PEjf/qUdu/m7drRkyd5Hm46Ll265Ofnp6m7q5anmaJxOYruxWo0FAAAAMgmVGgAAAAAAAAAAAAA0FWr33EJJyJqYEt+VpqOJosSEjIozyDHkpPVE0ue0NenkSNp6lSKiEh9kpUowWbOVO7hQ4bw+/dTj+QvX9KoUezIETIxyatQ0+fv77969WpVzZZxEQV53QXlMal7csPVhKpb0fVoSpJRy3t8XwVWXVe+LAAAAAUeKjQAAAAAAAAAAAAA6CSxjHZ+VLTHuOhIeQYisrVlFhaZjHF1VUsoeYW1acPGjKGiRX/sZczDgy1bRsWKCX38+HEeEJDePPz5c/7nn3kWZroSEhKeP39esWJF9d86jyz2YLYGRERfpdT9IY/LJKMGAAAAtAUSGgAAAAAAAAAAAAB00vEwipYQEbmZUm0bTUeTdYyRp2dGA5ycWI8e6oomr7C+fUX791OXLqxqVVauHKtenY0YwY4coUqVfhh34AAlJKQ7C+d0+3Zeh5ravXv3SpcubWRkpIZ7yYsx5LWy5nSyEnMwJCIKT6Yt79VwTwAAAFABbDkBAAAAAAAAAAAAoJO2vufyRjdHpjv1GYiI2LRpFBjIQ0LSOGdgwH76iQoXVntQeaBIEdGiRZmMiYnJ7YA8cPHixRo1aqjzjtndXYItfZrdSzxNabgzm/6aE9GdGE6kW18agDx0+fLlU6dOXb58OTY2tkyZMr6+vl27di1UqJCm4wIAIEKFBgAAAAAAAAAAAABdFCuli1GKdnsHTUaSE0WKsHnzWIkSKftNTVmTJmzmTA2EpCkGBrkdkAf27NnTqlUr9d83i+RFHXJQ2sHw25KIlQbeVABt9O7du+bNm9euXXvWrFn+/v537tz5+++/R40aVaFChffvUckEALQCEhoAAAAAAAAAAAAAdM+DWCJORGQkolImmo4mB2rXZgcOUIcOrEwZKlaMlSzJatRg8+ezNWtIVJD+4drNLZMBjo5qieM7f3//uLi4Bg0aqPm+WSTkMWS3QgPR92/K2/R3+QAoOPz9/cuVK3fixInUp96/fz+zQOWWAYAWw5YTAAAAAAAAAAAAALrnZbyi8ZOtRuPIjUKFREuXUsEu/c9GjOCnTtG7d2mftrZmQ4eqNyJauHDhhAkTRFqZVpKbbAYicjJSND4lqioiAF2VnJzcp0+fqKio9AZs2bLl999/d3Z2VmNQAABp0Ma/kQAAAAAAAAAAAABAxkISuLxR1kKzgUDu2NuzgQPJyiqNU0ZGrHlzqlZNneG8fPnyzp07PXv2VOdNsygHe0yk4PgtoeFFPIUl5zYeAO33/v37O988f/48Ofn7537Tpk0hISEZXJuYmLhw4cK8jxEAIBOo0AAAAAAAAAAAAACge4TlWAeDglzgID9gAwaQkRFt2MCDgkgmU/Q6O7NWrdhvv6k5mFWrVvXq1cvIyCjzoaqQ9RwF5ZE5K89ARI6GVN6cHnwlsYxa3uODirJXYs6I2jmwKpY5mzKHxDIiTiZ6ar0pFCgPHz6cMmXK4cOHOedCp4GBgaurq7e3t6Oj4/r165XHG9oXFfX8XfYmMOngKqFz06ZNs2fPNjc3V1/cAACpIKEBAAAAAAAAAAAAQPeEJSkadoYajSMPRERE/Pbbb3fv3o2MjDQyMipSpMiwYcPat2+v6bjyEOvZk9q2pX376OZNksnIy4v16EGFCqk5jNevX//777+BgYFqvm+mCQoqyWaQm+bKOj3gMk5P4mjsc8VC78q3fKYr+8UlNxN/9/bt2//973/Pnj2LjY01trAq4lVuzriRFStWlJ998JUmPOc3okmPUSt7Wu7JLLFQAyr16tWradOm7dixQyYkSH2TnJz89OnTp0/TSCQymL5Xr3S1ZP/dpJTQEBcX9+nTJyQ0AIBm4c9JAAAAAAAAAAAAAN3zJkHRKKKmZ+nV5PLlywMHDnz27JnQ8/jx4xs3buzdu/fff/8VifLvNsrm5qxPH+rTR4Mh/PXXXwMHDixcuLAGY0hNhdkMRNTIllZ7sXHPeZz0h/4FQbxPEWad6zWT7du3T5o0KTg4mIhEzh6m03YEOZVq8OiF5fuwis529W3Yro/8URwRkYTTgc9UyIAv8sh5kZVPSSTl5GhIIhRqAaLQ0NBZs2Zt2rRJeWuJrDBo0FWvdDUTWSLf8rtyv4eHR8mSJVUaIwBAtiGhAQAAAAAAAAAAAEDHJMnoZTwRESPyNNV0NKrz8ePH/v37v3jxIkV/bGzsvn377O3tly1bppHACoj379/Xrl1bbbfLyn4Tqs1mkOvmSHVt2Kq3PDyZHI3o6Bd6EU9fpXQxktrY52rmmzdvTvz114+WzgaNa+t5+Ro0H8CMTIlIVtQ9iuhCBF2I4Cku+fcjzXMn/eynI7yIp76PeOBXIiITEbmbUmVLmlSSOeS7ki2QRatXrx4/frxYLM7uhfq+TUwmbLLWpwY7JmwJeal8auHChfk5jQwAdAQSGgAAAAAAAAAAAAB0zK0YSpQREZUyofxUr37cuHGpsxnkkpKSDhw48OuvvxYpUkTNURUczs7OQUFBar5pBmkKQjaDqlIZBEWMaLabIolARHxxMBHRzWjexj5XhQ4m/Pq/iJ6zzH7qrdwpfXRV+uSGnmcVvXJpJIskSOmrlLJbGeJTEjW7x79823dGLKMHX+nBV7oQya/4MnO9HMYPuuvp06ejRo1KvccEETk5Ocl/bYaGhn78+DHFWZsazaRT9xFjFY4v2LJmpfKpxo0bt27dOu9iBgDIonz0V10AAAAAAAAAAACAguHAZ8Vz3vVtNRuIigUEBGRw9u3bt+vWrZsxY4a6wilwTE1Nw8PD1XOvrJRnkMs44yH3uQ5VrRgRJ6IjX2iIM7kY53Cez58/P67c0UApm4GLv4rn9JZcOSg/NPSp12nJVtPCxRI5nYugWAkRUafCNPM1PxFGpnrU1p4mlGBP4uhdAjWwJbP08xJOhpM8m8FYRJb69PlbZkOQmPZ9oj7I+Sl4Hj16lDqboXDhwpMmTRoyZIhE3+h8BC0L4XHvo2QhT2XBj6Vvn5tEvDMtXSWuxQjp6wcJ0zsd+RikfK2RkdHSpUvVFj8AQAaQ0AAAAAAAAAAAAACgS75KadcnRbudQ64eKNcqkZGRUVFRGY95+jSrq+CQA48ePWrUqJGmo8jeNhO5z2moZU2W+hQjoeAEqnOb93aiDg6sgkU2Ztj5kY6G8chwUWLNDvIvpOTOWcm1w8nHNvHE7/X/kwL8S1/9Z/LkyURU+KIiJ+l8BIUlKwYsCqY/Q7iUExG5mdKucsztxw1loiQUIyFHQzL69r2vZkWHfViUhFa+5QuDiIh2fuJ9iuSfXwuQFYmJiVeuXBGJREJOg7m5+W+//dZj2C8n48zaPOK3YriEExExc2s97+p63tUNiDhRHJHs3fP4iU15TMpMpoULF3p7e6v5hQAApAkJDQAAAAAAAAAAAAC6ZM1bipEQEXmYUk1rDQejQkZGRnp6mdTKNzQ0VE8wBVN4eLi9vb0abpTBXhLZymZQCXM9WuLBRjzliTKKTKZlIbQshNexoW1lmXw/l9PhtCCIe5iShT71cGLlzX+4fNATvltRxd+OWRMRUWJ8/MSmxNMo/m9iYiJvGIooQUZE37MZ5KSKPAd6GU8DH/PzlZmIERE9+EqTX/IrUSTlZKFPE4ozeVmJa9GUICNrfRpSlP0ZzCWcrkXRlySyxxelwHj+/Hnnzp0DAwOVKzQYGhrelFiuemj6VfhIERGRsYh8rchYRLdjKDKZeHys+Pe2qbMZunbtOmrUKHVEDwCQBUhoAAAAAAAAAAAAANAZYcm07K1igWp0cZafHsQ2NTUtXLjw27dv0xsgEonq1aunxogKnJCQkKJFi+b1XdLLZsj6JhSqFRYWVujxw+0lyo35aBeSoOj8L5K6PeQdHJieiKa94pHJdCuGiGh9KK9vQ0Qk5SThFJFMj+O+TyX7HJJ8amvykXVpZjMYGxs3bNhQ3m5rT39/UPSbiOhPTxYjoaUh/H0iORpSlIQSZHQvlv7+QH2LkH8kdXrAk75NGSuhqa8UvwSSZPQhkUqakL0hVbOiK1HEic5HUpfCtPMjbXnPX8SToxH9WoK1VkemCqhbdHR0hw4dAgMDf+jV049rO+ZCzaEkVXSIGHmb0U92NMSZORoSESVzuh1Ds4eNOhbyw/eOMda9e/f169erJ34AgKxAQgMAAAAAAAAAAACAzvgzmMdKiIi8zKhrYU1Ho2rNmjW7d++eVCpN86yXl1e3bt3UHFLBER8fHxQUpJEi8ylSGfhor6wkN8jH5LKKw7Fjxzp16iQWi42NjcdP/LXq4F+PRBvv/kSc6HIUXY7iKcbLOJ2LSDVLUoL9jf2S01uDr55LM5VBzsfHp0KFCvL2Yg9W2Iifi6ASxjS+OCtjTkQ0xJlFSchan+YF8blviIhmvObNC7FZrxXZDHqMLPQoSvJ9zpImVNxY0W5oy65EcSKa/4afC/++MU1YMvUO5H+VYe0dcvAOgVb79ddfU2QziFy8jAfN1a/ZRn5Y1ED6ayn9VvZka/DDhQaMvlw8fGzH38qdbm5u+/btK1++fB5HDQCQPUhoAAAAAAAAAAAAANANHxJpU6iiPaUU08tP9RmIiOj3338/d+7c1atXU58qVKjQ5MmTTU1N1R9VAfHkyRMPDw8DA4PMh+ZC6vIM6t9jQtkvv/wiFouJKCEhYdbMGaX+/WfmzJlFyjT7M9JGeZiJHvUvQsFiOhZGQo4Dj4uWvX6QfG6n9MKOmNiojG9UrFix5cuXC4eGIvq9JPu9ZMph1vpERL+4sB0feZCYIpLJ84oiRcJQRNd8mYMhzQ3if7+nr1LyNqON3oo9KYiolxMtCqZ4Kb0S0yvxD9NyookveItCzEiU9fcGdMD169eJSFTcW8+7ul7JMnqVGuqV+p6OIAm40CLhXp9a41JfKBaLf/75Z+UeCwuLI0eOeHmp+zsIAJApJDQAAAAAAAAAAAAA6IbFwVwsIyKqZEktCmk6mjxgaGh44sSJLl26XL16NSYmRuh3d3efPHly9+7dNRhbvvfx40cnJ6e8mz+9xAWhHkPqbAa29Gl6KQ6q2p/i06dPyoevX7/u2bOnSCQqUa6SbbVG9l4VyMLGxdayfQkrV2YU/CW4RMDTm4GPw189ffviadiH0PSmVSYSiUqXLr1ixQpfX98sRmUioqUerP0DLuMkFHxobEtupkREc93YbFf6lESORqSc1ORgSOtKswGPv29O0cuJRruw1gE8NJG+JNGJMGqLIg35SHx8fEREhEG9ziaT/iZ9wxRnk/YtTVg9PrhjhzSvXbduXXBwsHLPsmXLkM0AANoJCQ0AAAAAAAAAAAAAOiA8mf79oGhPKcnyXXUGBUtLyxMnTly4cGHz5s1fvnwxMjKqVKnSL7/8YmVlpenQ8rlChQqlWN1XoYzLMKTZI78k48SF3Fd06NGjx7p161J0ymSy1/dvv75/W+hJOSIzIpHI3t6+ePHijo6OderUGTFihLGxceaXKalvS1vKsMFPeIKUGJGfNc1x+/6lFzFyMkrjqtb2dKIiW/GWx0mptxNrbU9E1N6BVrwlItr7mcuIhSZSRQuqZZ3NlwTaRyQSyZw9TX7b+kM2Q6I4+fqx5LPbJFcOycekvlAmkynXCyGipk2b9uvXL4/jBQDIISQ0AAAAAAAAAAAAAOiA3Z9IKM/QwFbT0eSx+vXr169fX9NRFCzlypV7+vRpcnKyynedyNmmEkJOQwYDchUWEREtX77czs5u0aJFSUlJuZ+NiNzd3fv27dunT5+iRYvmcqo29tTanoUmUGEjMshyBlMVS9pa5ofR3uaMiBPRkS905Itix4z57myocy4DBA0zNjYWtRhEBkZEJHv3PNl/t/TxDen9i1z8VT6AMValSpXUF16/fv3NmzfCoUgkWrJkiXpiBgDIASQ0AAAAAAAAAAAAAOiAY2GKlci+RfJrdQbQJFNT0+LFiz969MjHx0e1M8szDzLYPyLjC/OUoaHh7Nmze/XqNWrUqLNnz+Z4HgsLi06dOvXr169mzZpMdfVTGJFz9io7pKFLYTrwmU6H/9C57h0f6pyrODnnr169sra2LlQoP+5/o93EUtr+kZ7G86/V28l7EpYMlQT4pxjm6uo6cODA1JefO3dO+bBJkyalS5fOm0gBAFQgjVIzAAAAAAAAAAAAAKBVxDK6GU1ExIia2mk6GsinypUr9/jx4zyaXA3ZCTnm5eV15syZs2fPjhw50ssrq3Hq6+t7eHh06NBhy5YtHz582LRpU61atVSYzaAqeox2lWNby7AWhaiWNekzIqI3Ynocl5PZ4uLiDh06NHjw4GLFirm7uzs6Ov72228ymezy5csjR450c3OrUKHCkiVLYmNjVfsqQBAtoUZ3+djnfP07kor0iUgW/Fjy8HKKYZaWlsOHD7e2tk49w6NHj5QPW7ZsmWfBAgCoACo0AAAAAAAAAAAAAGi7+7GUKCMi8jSjwoaZjQbIkZIlSwYFBWk6ijxz44Zs61b25QuJRNzRUTRwIJUrp3y+YcOGDRs2JKJ3796dPXv2xo0b4eHhkZGRMTEx0dHRSUlJNjY2Xl5e3t7eXl5eXl5e7u7uhoa68W0UMWrrQG0dGBHVvc0DYokT+d3kRY1psQdrlrUcqfj4+PHjx2/evDkhIUHolEql8+bNW7duXWRkpNA5bty4P/74Y+jQoT///LOTk5OqX01BN/cND/z6/bCsiUS6b/oDQwOxWCJ0Ojs7Dxs2bMyYMWnOEBISonyI8gwAoOWQ0AAAAAAAAAAAAACg7e7EKBqVLTQaB+Rr9vb2b9++1XQUeSApif/yC790iaKj+bc+2cWLrHFjNm8e6emlGO7s7Ny3b9++ffuqN0o1aWPPAmIVb0NoAvV4yEPrMJPMynm/efOmffv2AQEBaZ5VzmaQi4qKmjdv3tKlS9euXdunT5/cBg1ERPRaTBtD+baPisP+RamtPattbcAO796+ffuuXbuioqIMDQ3d3NwmTZrk4uKS3jxRUVHKhw4ODnkZNQBAbiGhAQAAAAAAAAAAAEDbCQuQFS21rqA95BvOzs5Xr17VdBSqx4cN42fOEOc/9IaH8717OZFo4UINxaUZI4tRMmcXIviNaJIRSTndiqY6NhldcuHChU6dOoWHh2f3XgkJCcOGDWvRokWhQoVyHjEQEZF/JHV7yOOlikM7A5rlyswU2TisR48ePXr0yOJUMTExyoeWlpaqCxMAQPUyS7oDAAAAAAAAAAAAAE17+K3AuA8qNECe8fHxuXv3rqajUDF+8iS/ciVlNoOcREKnT1M6VQfyK0MR/VqCTlZi3uaKnlYB3OoCd7zIRz79vl4uiImJad++fQ6yGeTEYvH27dtzES+QhNP8IOp4//tPp7gxbSsnZDNk29evX5UPLSzw5woAaDUkNAAAAAAAAAAAAABotTgpvYgnItJj5G2m6Wgg/3J3d4+KigoLC9N0ICq1YwfFxaV7NiJCtnGjGqPRIn2cfij3IpbRPx9owGOeKPthWGBgYIodCr4zNBaaBgYG5Rq2qDh9o2fnIYZGxsqj/v77bxWFXBC9FlONm3zOG57MiYicjelABXavOvOzyvmcKRIazM3N0xsJAKANkNAAAAAAAAAAAAAAoNXORZCEExGVMaMcP5KbiQ8f+OzZvH9/3r8/nzOHPn7M/BLIdxhjZcqUefTokaYDUakvXzI+zz59Uk8g2mZgURpUlGwNfug8HkY+1/nsN/x9oqLH09PTxMREeYx+tWZmyy9Znoy3PBlvPGoZiURlq9dqeOZD8OQjr+r0/zB0jdHq68rj79y5k98+VOrySkxtA/izeMVhDWs6UZE1sCW9XGw9lJycLJV+L8Shr6+vr4/t6QFAqyGhAQAAAAAAAAAAAECr7fyoqJbfNC+2oeecz54ta9uWr13Lz5zhZ87wNWtkbdrwOXPSrtIP+Zq7u/uLFy80HYVKZfoxLqifcxGjRR7sTS0WXZ9F12ejXRT97xNpQRCVv8Z7POQBsWRnZ7ds2TKRSLGcZDRojuncY3pla8rLMxi2G2XU/4/QkX9dldkKM7OS5e3KVlW+V/7bykQNVr6l6jd5cAIRkakezXRlx3yYi3Fml2UmOTlZ+dDAwCC9kQAAWgJZVwAAAAAAAAAAAADa62MSnQonImJEXR1z8VhuOvjUqXznTkpI+KH3/Xu+eTMlJLCZM1V+R9BmxYsXf/v2raajUCkbm0wG2NpmMqBgmOHKihjRomD+OYmIKJnT0TA6Ec67OZK7qa1MJiMmMh69yrDVkBQXGnX/Tf68vz4jVxOSlxOw9CgfHnhTGJOYmEiQHW/ENO0Vl9fmMRLR32VYYzvVzKyn90OdH4lEopp5AQDyDCo0AAAAAAAAAAAAAGivq1GK/SZqWpOrSWajsyswkB85kjKbQS4hgR8+TI8fq/qWoNVsbGwiIyM1HYVKtWhBRkbpnrWwYD16qDEarTbEmR7XYP+UZbWsSZ48JeX07wea5dTasMsEs5VXhGyG5Au7vnYtLn10VfnyPz2ZxbenaIsa/7D8JJPJ8j78fOVurOI3v5spnaqksmwGIjIyMjI2/l7nITk5OTo6WmWzAwDkASQ0AAAAAAAAAAAAAGgv4d9wH36lvo/4lFd850eKTM7okqzjq1ZReHi6p8PD+cqVqrkT6Ijk5OR8VoKede/OKlVK5xxjfn5Ut656I9JqBoxa29OxiuxmNfbTt0X0ZKZvPGS+XulqisPTf4tn95R9fhs3vnHi1hmSO2fY1YML7T9XMKfbMURExiJyNfuhnIxUKlXry9B9km8boVS2oIoWKp68WLFiyof37t1T8Q0AAFQKCQ0AAAAAAAAAAAAA2quhLdkbEhFFS+jAZ1oeQkOecK+rfGmIKmb/+DG3AyB/efbsmZubm6ajUCnG2IYNrFq1lHUaTExYvXps1SoNhaXtPExpT3l2oiJzN1XqTUpI3DpDvGAAyaRERInixK0z4ic08Tw8b3DZwleiFKNaFeJX/c8rz2aUQZEMUBKWTFve08/PaPorRUaDiV7GV+RE5cqVlQ+3b9+u+nsAAKgOEhoAAAAAAAAAAAAAtJeFPu0qx1JsNpEgo2mv+N8fcj17prunY3v1AiYiIsLGxkbTUaialRXbvZtNm8Zq12be3lS2LKtXj82fz/7+m5Rq70NqNazpsA9rbEd2kq/swo6vA8onbp2hyGb4xt7efsqUKUQULVQVuH/hxYsXwgCRSFQXZTCy4GU8+d3kvzzjW9/z94mKzoa2LMOLcqJp06bKh1u2bHnw4IHK7wIAoCpIaAAAAAAAAAAAAADQapUt6XY19l8Vtq40m1ySVfhWfnzuGy7jGV6ZKWvrTAZYWeXuBqBj2rZtu2TJkuRkFW1qoj1EItarF9u+nZ06JTpxgv3zD2vXTtMx6YYiRrS3PHvd2GK06Hmh5JgUZ52cnH777beWLVsS0ddveQ53d6xXHtOwYUNXV1e1BKvbNoTyz0k/9IwvTq3tVX+jDh06KOctJScnd+vW7evXr6q/EwCAKiChAQAAAAAAAAAAAEDbiRhVsKCujjSxBJ2uxAoZEBG9T6Q3Cbmbt0kTMjRM96yhITVpkrsbgI7p0aOHo6PjjBkzNB0IaJ3p06cfOnSoefPm3t7eJUqUKFu2bOvWrU+ePDlmzBj5gHiZYuSrGxeVLxwyZIiaQ9VRn75lM1SxpM6Fmb8vm1JK9eUZiMjc3HzChAnKPY8fP+7YsWNiYmJ6lwAAaJC+pgMAAAAAAAAAAAAAgGwwFpHet0Wu8CRKsRtFtrDu3WnvXn7nTtpny5Vj3bvnfHbQQYyxjRs3lilTpnLlyu1QwwB+VL169WPHjqV3VigYk5wgVu6vV69eXgaVf1S1ZAc+cyLyNKXVpfP2XmPHjt2xY8fDhw+FnlOnTtWpU+fSpUuGGWS5AQBoAio0AAAAAAAAAAAAAOiYGImiEZbLnQFEIrZhAytfnvT0UvZXqMA2bCAR/g25wHFwcBg0aNCSJUs0HQjomHffCsZY2tgp90dGRmogGh3BiWIkJJbSoS90MlyREiKWZXyRChgZGe3YscPMzEy58+bNm2XKlOE8l1sZAQCoGP4yCgAAAAAAAAAAAKBjfCzk/5/HSzMemAX29uzAATZ8OKtYkYoXp+LFWcWKbNQotn8/2efB5u2gC2bMmBEUFPTgwQNNBwK6JPxbfpWd3Q8JDeHh4RqIRhecDKey13ixS7zoJd47kF/8lvjhZZYnO02kUKZMmW3btunr/1DK/eXLl2PHjlXD3QEAsg5bTgAAAAAAAAAAAADoGA8zuhZNRCwu9wkNRGRoyCZOpIkT1bGGBrrAwMBgyJAhq1atWrdunaZjAd0QJ6Un8Yq2fSEkNKQk5fQojq5GUUgCL2rEalrT1Sia8opLuOKsoJw59XZSU1Rt2rTZunVrz549lasyLF261Nvbe9CgQWoKAgAgM0hoAAAAAAAAAAAAANAxb7+VdrfAP/FC3hgyZIiXl9ecOXNSPG0PkKaDXyhBSkRUxIhcixW9qHSKsQKdK/U8nhYF8RPh37cKIvphTwdGxIk8Tal9YWprz7zMUk2Rl7p373716tVVq1Ypdw4fPrxkyZKNGjVSaygAAOnAlhMAAAAAAAAAAAAAOuZylKJRwkSTYUA+Zm9v37Jlyy1btmg6ENANz76VZ4iSUED13kykWH4qWbJkvXr1NBWVxp0Io9q3+K5PytkMP/C1pOc12ae67GY19r8S6s5mkFu5cuWwYcOUeyQSSffu3UNDQzUQDQBAKkhoAAAAAAAAAAAAANAlr8SUJCMiYkSlTTUdDeRfQ4cOXb9+vXIteoD0tC2kaMRL6aVbHdMl551b95swYcLly5dNTApo4tWdGOr3iCfIFIdFjKiDA00vxdo6kKcp2RvS2OJ0tCJzMCRjTS/WrV69um/fvso9X758SZHlAACgKahHBgAAAAAAAAAAAKBLdn1ULDDXtSETPc3GAvmZn5+fSCS6efNmtWrVNB0LaLtKltTLif75oDjUK18npnydjpVYESuNhqVRI59ysYyIyNWENpVhPub86dOnhS0Kjyluq+nQ0rB+/fqQkJDz588LPUeOHLl27Zqfn58GowIAIFRoAAAAAAAAAAAAANAhsRLa+K0KeL8iBXpnelCDdu3aHTlyRNNRgG5Y7sm2l2PrvVnLb9UazkVwItr9idrd570C+d0YTYanZiEJ9DiOiMhMj/ZXYEXFn6tUqeLt7e3o6LhkyRJNR5cGAwODXbt2FS1aVLlz/fr1mooHAECAhAYAAAAAAAAAAAAAnTHzDQ9PJiIqYUIt7TUdDeR3TZo0OXv2rKajAN0gYtSiEHUpTJ0KK3KtzkTQ9Nd80GN+PoIOf6Em9/jlKI2GqEaxEkWjhDEVM5R27dr17t27RJScnDxhwoS3b99qMrh0FCpUaN68eco9Z86c0VQwAAACJDQAAAAAAAAAAAAA6IY9n2j9O0V7WimmjwINkMeqV6/+8OFDsVis6UBAl9SzJQNGRHQnhv4M/t6fJKMFQVxTUanZV6miYa5PM2bMuHDhgnBKJpOFhIRoJqzMdOzY0dDQUDgMDQ2NiSlIhTUAQCshoQEAAAAAAAAAAABAB7yMp1+eKdYCW9lTewfNhgMFgpGRkaur67NnzzQdCOgSa31qaPtDj6meohEjST08H5JwOvJF8etacuv07Nmzlc8WKVKkcuXKmogrc8bGxs7Ozso9Hz9+1FQwAABySGgAAAAAAAAAAAAA0HaxEuodyOOkREQeprS2NIozgJq4uLhoZ3l8yFxkJD95ku/cSQEBJJOp885z3VkhA0W7j9P3/IbW9vn/d9eTOKp+k694S0TEw9/fntxbpvTm6+np/fvvv8bGxhqLLzMi0Q9Lh4zl/x8ZAGg5fU0HAAAAAAAAAAAAAAAZ+ZxEXR/yR3FERMYi2lyGmetldg2Aitjb24eHh2s6CsimiAg+YQJ/+JA+fiTOuYkJc3Ghnj1Z377quX8pEzpZie38yP2sWSNb6vxAUa7gZTwnys8L5Pdjqc19HplMRERcZrSob1j4Z+UB06dPr1+/vkZiy6KoqCjlQ3Nzcw0FAgCggIQGAAAAAAAAAAAAgLx1/vz5lStXJiYmFitWrFixYi4uLiVKlHBxcSlatKi+fkb/SJsoo52faNZr/jmJiIgRLfdiZbG6BGpkYGCQnJys6SggOz5/5t268efPv/eIxfzZM1qwgIKC2PTp6onC3ZSmlFLkLgxxZqfCORFt/0g9nKimtXpCUDdONPiJIpvBQp8qnfzzyI2zygN++umnSZMmaSa4rBGLxcoJTPr6+vb29hqMBwCAkNAAAAAAAAAAAAAAkKdOnjzZqlUriSSNreP19PSKFSvWunXrefPmmZiYCP0yTtej6dAXvvcThX1bStZntMSTdSmsnqgBFCRfvuj5+/MvX6hCBdawIWlxqXyQ4yNH/pDNIIiN5Xv2kJ8fa9JEzSE1tKW2DnTwM3GiIU/4ZV9mnR+Xpz4n0dM4IiITPVrMAnovmqx8tkiRIv/++2+KDR20zcuXLznnwqGzs3PGWXcAAGqAX0MAAAAAAAAAAAAAeSUwMLBLly5pZjMQkVQqDQoKWr58uZ6e3pIlS4jocRzt/Mj3fKL3iT+MLGJEa0qzejZqCBngmydP+G+/Jfn7G+jp8f/+Iz09Kl6cOndmI0ZoOjJI3717/OHDdM/GxNCGDaT2hAYimufG/ovkEcn0NoHKXOUdC9NCd2ao1Yv72Sb83i5iwP8cMywpKUk4JRKJtmzZov3VDm7fvq186OHhoalIAAAESGgAAAAAAAAAAAAAyBMfP35s2bJlTExMpiNPnTm7IZS2f+R3U411MaaBRdmgomSqlydBAqQtIIAPG8bfvYtOTLQ0MyMikkr569e0bBmFhrI5czQdH6SN791LX79mNOD9e5aURIaGagtJzsmIVnqxHg85J/oqpS3vScT4nx5MzWGoVkgCTX7JT4dTIUNqZkcfvyUw2Fzfe/7GDeWRY8aMady4sQZCzKYzZ84oH1apUkVTkQAACJDQAAAAAAAAAAAAAKB6YrG4bdu2wcHBWRn82r70+OdcucfekFrZUzt7VsuaRLq95Ac6SCLh//sff/eOiIKk0mLKNefFYn7oEDVqxBo00Fh4kIGoqEwGiMUUFUUODuoI5kctCtFyLzb3DZdXMvgrlJrYUVM79QeiGokyahPAX4uJiN4l0IZQRb/08fX7C8YojyxXrtzs2bPVHmC2xcbGnjhxQrmnAb7mAKAFkNAAAAAAAAAAAAAAoGKc8z59+tz48QndMmXKDBo0KCgoKCQkJCQk5GVQSFTYZyLS86isP2ShfIyxiFoUoq6OrIEt6SOPATSEHz3Knz0joiiZLEgiKaP/41KCfNsCrHRqJ5vMdqYxNc18TJ7p7US9nFj3h/x4GBHRiTDe1E5Xf9O9FJM8m+E7zpN2LUz6a0qcJFm5e/HixUZGRuqMLQc45/369YtSSoixtLSsXbu25iICAFBAQgMAAAAAAAAAAACAik2ePHnPnj3KPQ4ODkePHi1RogQRfU6iUU/583CyTBTzuGhm60hEPhbUx4l1KExW+Fdb0LgzZ0giIaJ1cXEtTUwMWKol59DQNK4CLcA6duQHDlD6O92wIkXIwECdIaUMgEj0rV3SRFezGYjIRp8Ykby0zixX8t+99eKGJTHPH6YY1rhxY53YbGLBggX79u1T7unQoYOh2rcmAQBIDX81BgAAAAAAAAAAAFClLVu2zJ07V7nH2Nj44MGD8myG5/HUJkBRcZ2MTExNTboWpn5FWAULDYQKkLaEBCIKSE5eEht7Na29CXhyMktO1uy6OKTNx4eVK8evXEn7rJUVDRum3oBS+jOYjoYp2g1tNRpK7hQxooa2dDaCiGjeggXvV/0v9RhbW9sVK1aoO7LsO3v27OTJk5V7LCwsJk2apKl4AACUiTIfAgAAAAAAAAAAAABZc+nSpaFDhyr3MMY2btzo5+dHRO8Tv2cziBgNKEqBfmypJ7IZQIskJycHSiSLYmObffmy1sbGVT+NByOZiQmyGbQWW7mSeXmlccLCgnXtyjS9V8j2j/KiBlTNisqaazaW3BrgrKgw8fno1tRn/fz87t696+npqd6gsi0kJKR79+5SqVToYYxt2rTJzc1Ng1EBAAhQoQEAAAAAAAAAAABANV69etW+ffvExETlzpkzZ/bo0YOIkmTUM1CRzWCuR/+UZQ10+elkyGeuXLmya9euc+fOvX792sXBoTbRWXv7MullLZQsqd7oIDsKFWJ799LEifz+ffrwgWQyMjNjxYtT376sWzdNB0cfkhSNv8um3stEx7iZKBpM/FW5nzE2atSohQsXav+WDQkJCR07dvzy5Yty58SJEzt16qSpkAAAUkBCAwAAAAAAAAAAAIAKRERENG/ePCwsTLmza9euQh3vma/5nRgiIkMR7SjH6tioP0bQVlIp9/ens2cpMZHKlWPt25OVldpuHhYW1qNHj6CgoL59+/77779lypQxNDTkXbrwq1fTvsDJif32m9rCg5ywsmLr1rHYWH73LkVFMXd3Kl2atCN/wMGAYiVERKEJ5Kjty/2Z+C9S0TDQEyUr9e/bt69du3aaiCjbRo4ceevWLeWeBg0azJo1S1PxAACkhoQGAAAAAAAAAAAAgNxKTk7u2LHj8+fPlTtr1aq1ZcsWxhgRXYqkVe8U/TNdkc0ASi5d4rNm8ZcvKSmJiGjPHr5pE2vVik2cqIYVaIlE0qpVq1q1ah0/flxPT0/oZ6tXU48e/NGjlBcULsxGjybUotcJFhasbl1NB5GShxm9EhMRPYqjypaajiYXONGqt4rtM0z1RfFKpypUqKCRkLJr7dq1mzZtUu4pVqzYzp079dPaaAYAQFNEmg4AAAAAAAAAAAAAQLdxzgcOHHjhwgXlzlKlSu3fv9/IyIiIAr9Sr0dcxomIGtvRUGeNhAla6fx52Zgx/PFjRTaDXHAw37BBNm6cGu6/efNmU1PTBQsWKGczEBHZ2bG9e6lTJypViiwsyNCQnJxY9eqitWtZ9+5qCAzypctRdDpc0bZLZz8TXfFGTK/FRERW+uRc6IckteDgYM3ElB3Xrl0bPXq0co+xsfG+ffvs7e01FBEAQNqQYwUAAAAAAAAAAACQK7Nmzfr777+Ve2xtbY8fPy5fFnojpjYBPDKZiKiwIa300o6y76ANEhL4rFn06VMapxIT6eRJ3rQp++mnPA1h1apVS5cuZWl+Ks3NRUuWkERCr19TQgIVK0Y2KC0COSflNO45l3IioprW1NRO0wHlTpBY0ShvQdbepQPu3RVOBQYG1q9fXzNhZc3Tp09btmyZmJio3Lly5UpfX19NhQQAkB5UaAAAAAAAAAAAAADIuT179kybNk25x8DAYPfu3Z6enkQkllHvQB6WTERkrU/7KjBd3zM+r/3zgVwv89JX+Stx5oN1Hd+xg796le7p2FjavDlPA3j37t2HDx/qZrwrgb4+eXhQ+fLIZoBc2vmJnsYREVno019lmJ6O53bZfKswcSeG3L3LKp96+PChBgLKsqSkpM6dO0dERCh3Dho0aMCAAZoKCQAgA0hoAAAAAAAAAAAAAMih27dv9+3bl3Ou3Lly5cqGDRsSkYzTyKf8wVciImMR7a3AyplrJEzd8DmJuj7kI5/ysGR6n0hnwjO/ROddu0YyWUYDPnzI0/vfvXu3SpUqaZdnAFC1418Uvyp/KabjqV1iMZ85s0KX5p6fg4goXkomQT/UWQkMDNRMYFmzdOnSFCkXVatWXbFihabiAQDIGLacAAAAAAAAAAAAAMiJoKCgli1bxsfHK3dOmjRp8ODB8vbEF3zvt0Wu+e7M11LNAeqSA59p/HNFKQsicjOl1gVhG/ekpIzP8+RkxjnlWcLB/fv3y5cvn0eTA6Tw4dvn3UHXshlextPlKDLXo9Lm5BnzUa9/P/7oEXFeIvTlM4cSRGQdkjKhgXOunalCYrF44cKFyj3u7u6HDx82MjLSVEgAABlDQgMAAAAAAAAAAADopMDAQJlMpqnl2JiYmNatW3/69MMiVocOHf744w95e+ZrviFU0T+wKPUtouYAdUZYMo19xg99URwyoiHONN2VmRSA+sI8s00cmLl53mUzENHDhw/btWuXd/ODbmFLn/LRXnk3f3lzuhNDRDTuOfe1Yt5meXcrVZr7hi8IJtm3QjzGEpty7We5+72KNrU849NA3hn46oeCB2KxWCqV6utr4xrcnj17wsLChEN9ff09e/YULlxYgyEBAGSsAPyVEAAAAAAAAAAAAPIXiUTSunXrcuXKVahQoVq1av7+/moOQCqVdu/ePUXJ7sqVK//9998ikYiIlofQ4mBFf8fCtNBdG5/T1ThOtO0jVbvxPZuhmDEd8mHz3QtENgMRiTp3JvOMtiHhHh55GsCDBw9QoQHk2NKnwv/NI7+WYO6mRETJnNoG8AkvKEqSd3dTjZ0faV7Q92wGIkrQN7zlVml77U7HKjeRMRERVb93dsfrx8pXtW7dWjuzGYhox44dyoc9evSoUKGCpoIBAMgKLf19CgAAAAAAAAAAAJCeXbt2HTlyRN6+efNm/fr1W7RoMW/evLJly6ongJ9//vnYsWPKPcWLFz927JipqSkRHQ2jaa8Vy1/NCtHa0kyEfIZUAmJp/HN+K0ZxyIj6FKHZbsxcT6NhqZmfH6tYkV+6lOZJ5uLCJk/Ou5uLxeK3b9965HHOBOgKPtpLyGlQrtOQyxQH5amcjGi5J2t2jxPRpyRa/44//koHfZiBFv+GXPNO8cu8qhXZG9DDoLAQ80LKA+reOR05rUOYTCb06OnpCaV6tI1YLE6RAjhkyBANxQIAkFVIaAAAAAAAAAAAAAAds2fPnhQ9x44dO3nyZO/evWfOnOns7Jynd1+8ePHq1auVeywsLA4fPiwv2f3oKw1+zOWP89aypi1ltHqtTiPCk2nGa/7Ph+8PPRczphWerL6tRsPSELZmDfXsyQMCUp5wdqZp08jRMe9u/eTJE3d3dwMDg7y7BeiW9HIaVKiGNbV3oP2fFYeXo8jnOu9cmIY7M3vDvLhhDsVLaeZrfiqcXouJiIxEtK88s9Qn/vvA8OdvHhQv+86uiIjLPJ7dmvTo1uXEROVre/fu7e3trZm4MxMYGJiQkCAcOjk5Va9eXYPxAABkBRIaAAAAoKCLjo4ODAx0cHBwd3fXdCwAAAAAAJC5+Pj4M2fOpO6XSqWbN2/etm3b0KFDZ8yYYW1tnRd3P3r06MSJE5V79PX1d+/eLa/b/zaBOj7gcVIiolIm9G9ZZlwwtk7Iun2fadxzHpmsODQS0chiNL44My1QhRmUWVmxPXto7ly6do2HhZFEQlZWzM2NTZlCpUrl6Z0DAwPVVtQEdEXqnIYMMhvkI7Ob+rDRm7Wwp38/8AsRRETvEmhJMK15y7s7UQ9HVtkyN+GrwPVoOhPOT4XTw6/fOzs4kKV8Pc3AwPZrZJmHF5/Gxx9ISLiYmJjMufLl5vr6M2bMUGvE2fH27Vvlw8qVKzOGnDsA0HZIaAAAAICCKCwsbPz48bdu3TIxMXn8+LFYLCYiNze3X3/9deDAgZqODgAAAAAAMnLq1Kn4+Pj0ziYlJS1fvnzbtm2TJ08ePny4kZGRCm8tkUgGDhwoUyotTkTLli1r2rQpEb1LoDYB/H0iEZGlPu0sz2zw6LuSOCmNf863f/ze09SO5rqzUiaai0lLGBuzGTOIc/blCyUlkYMDGarjWfXAwMAyZcqo4UagW/K6ToMeo44O1MGBrQihRcE8WkJEJJbRplD6K5SPL0GTS6p7jV0so3/e051Y/iKe7sSkPOtiTFNLKSLizs7HL17sEh4e/2Meg5whY9sbNy5WrFheB5xjUqlU+dDY2FhTkQAAZB3SgwEAAKDAkUgk7dq127p16+PHj+/cuSPPZiCily9fDho0yNXVNS4uTrMRAgAAAABABg4ePKh8qKeXxqP94eHhY8eOLV269Pbt21PkH+RGWFjYp0+flHt++eWX4cOHE9EbMTW9x199K06+vSzzNFXVbfODG9FU5/b3bIbixrS7PNtVHtkMShgjBwdydlZPNgMR3bt3z8fHRz33At2SaW2G3GNEP7vQq1rs37Ks0reqDJxoYRDNe5NGrkCe6v6QT3jBd378IZtBxGh6Kba9HLvsy5y+pcaJRowYGxubZjaDAWM7ixdvtWiRWkLOIRsbG+XDkJAQTUUCAJB1SGgAAACAAmfmzJmXL19O7+zr169btmwZFBSkxogAAAAAACCrJBLJsWPHlHt27969ZMkSOzu71IPfvHnTo0ePKlWq7NixIykpKfd3L1y4sHKJ/pYtWy5evJiIrkbRT3f52wQiIiMRbS3DatukN0dBER8f/+bNm4iIiPeJNOIpb3qPv/xWVqO7I12typqk8RMDtXrw4EGFChU0HQXkDYmEb9rEe/WStWvHO3aUjRtH2Vy6ztNsBoEBo1b2dKEyO1aRNbBVdM4PosNf1HBzknIKTSQJp/MR3zv1GHV1pLWl2a2qbExxalGIrJRrnbu7f0o1D8lrMzg5te3Xj7y98zjqXPHw8FA+vHfvXnh4uKaCAQDIImw5AQAAAAXLxYsX58yZk/EYf3//kiVL2tjYGBkZmZqaMsbkm++am5sbGBik6LSysqpdu3bz5s3TfCwMAAAAAABU69KlS8qrL+bm5s2bNzc2Nu7fv/+8efOWLVsm1GAT3Lt3r3v37tbW1m3btm3Tpk2DBg0sLXO4STtj7ODBg6NHj3727Fnjxo0XLFggYXozX/EVb0nKiYhM9Gh72e/LcgXThQsXZs6cGRQUFGtRmFoOkdTvzvUVJQcs9OlPD9apsGYDBCKiyMjIhISEIkWKaDoQyAPBwXz4cP74MUkkRMSJ6MYN2aVLrFcvNmpUmlfk0e4SWVfLmqpbsc4P+LkI4kRDnnBTPdYop79L/SPpjZiaFSLHb+VO7sXS/9m7y4ColjYO4DO7dDcqKoiKIoKIBYJx7e5uwe4WOy6C2N1iYGOAXhtQxABFbBGVElBBpKRjz/uBe3mPCyywbAD+f5/uPGd25sEryO55zjNnvjM5PNJEmXbRJkYK5NR3sjWSicoi+nKEFvwpEeLelNpqEG2BpwWNtrffv39/4dCQy+2nqDjJ2Nh87Fi6aJGQGUtK3bp1jYyMCh/jyc3NvXjx4tSpU6WaFABAKSghZPXq1evWrZN2JgAAAABil5iY2KxZs5iYGL64rKxsbm5uRVauVavWhAkTHBwcjI2NK7IOAAAAAAAINnfu3F27dhUOhwwZ4uHhUTiMiYlZs2bNiRMn+I4JZ+NyuZaWlnp6ehEREWlpaQzDKCoqGhkZWVlZKSkpGRgYNG3atGXLljIypT8MFppBJr5j3qX9O9STI6ea0jbqwn911YCzs/OOHTuS6jaTG75IpkVXQmnhpV7azJZGHAN5Aa8GyQkICJgzZ87Tp0+lnQiI2q9fzKBBzIcPxVxSU6OLFtGJE/nCdMe/k8tb01DwQhFWQqTkkfZBTGQmIYQoc8ltK2quUtbX/soj68KZgBQSk02Scv9dwb0p7axFnqSQHi8YwjomQl2GpOTxr6ApS8JtKYfyx/nk5ubu3Lkz4MGDJjk5fVVVW+jq0oYN6dixREenrLlK1eLFi7ewzsXo0KHD/fv3pZcOAIAg06dPP3DgAAoaAAAA4A8yaNCgK1eusCNLly4dNmyYmZmZo6Pjjh07Krg+h8OZPHny/v37KS3t7S8AAAAAAJQfwzBGRkbsM79PnTo1evRovmlv3751dHTkO5miXNTU1Hr16jVs2LBevXrJyxd/B/56Apn8nkn/r3CioybZb0pr/dl362/evDluxpwMh80ytv3Z8fz3T/KPr5lqa1bxt10gKidOnPD29nZ3d5d2IiBijKMjc/p0SVepsTG9fp2o8JcJCFfTIPKCBkLI5wwy6BUTlUUIIfUUSUBrqlDa2ekJueRxMlkX/v9zbQqpypDQtnTKe+afhOJfW9ibQY5DdjeiI2pULPuqIDg4uEWLFoVDLpf7/ft3nSpSjQEAf5qCgobS/h0AAAAAqC7279/PV83Qvn37DRs2WFlZycvLb9++fePGjRxOhX474vF4Bw8evHjxYsUyBQAAAACA4r148YJdzSArK9u7d++i05o2bfrPP//cu3evTZs2wm2Umpp67ty5QYMG1axZc+rUqf7+/gzDsCccjCFj3v5bzaDIIVtNqKfln17NQAhZu/do1tqr/69m4OXnPfLKWNwtfZZtVpD31atXk5OTpZkfsLx9+9bMzEzaWQjy8+fPly9ffvr0icfjSTuXqoNhyPPngq5HRjKensXE/ytKKKxskJYGSsSjGVWXIYSQiExy9Ufx0/IYcjiWDH3NtAxkGjxkxr79rZpBXYZoyhJCyK88cimePEv9N25fi/bRISr/HRk6oRaJbkdfWlPfFvS9zR9RzUAIsbKyMjExKRzm5+c/ePBAivkAAJQKBQ0AAADwR3j//v2i3w8y1NTUdHd353K5hZGlS5c+f/58yZIlzZs3r8heJ0+erMjLAQAAAACgJJ6/34fr2LGjhoZGSZM7duwYEBDg7+8/duxYNTU14XZMSko6dOhQ+/bt69Wrt3z58mfPnjEMcySWLPnE8BhCCDFWJL4t6SQDUqm6tP348ePkyZMbN268du1aZmamZDb1/pL80WEPp25jQghhmNzrR9JGN8hYNTDvuXfBhKioqEuXLkkmGSjV+/fvmzRpIu0siufr69uuXTtLS8t27dpZW1tbWFjMmzcvOztb2nlVBcnJTGKioAk8HhMUVOyVylPT0EiJzKrz78/Uh0lM0Qk5PDLwFbPoI3PnJ/mU8f+jJFRlyD5T+qEt/dKOOtT6Nzj7AxOXQwghNeTIVhNy2pxGtqOPWtGHreiORlRVhtRTJC3UiK6c2L+uyqNLly7s4du3b6WVCQBAWZR+DhwAAABAVZeVlTVq1KiMjN86D7q5udWtW5dvpqWlpaWlpaura0ZGRnZ2dmZmZlZWVn5+fmpqKiEkJSWFx+Oxgzwez9vb+9q1azk5OYWL3LlzJy0tTaVI/0YAAAAAAKggvoKGAQMGlPoSOzs7Ozu7rKysO3fu3Lhx48yZM79+/RJi66ioKBcXFxcXF239mmmt+8kOms0xbGKtTs6Z04LngCuJ5ORke3v7p0+fxsbGEkJkZGSMjIwGDBjg6upawY50gp34ShaFq/E01AkhJCcr03ls7gP+2gUej/fmzRvx5QDlEhYW1rBhQ2lnUYxt27a5urrGx8cXRhITE0NCQp49e3bnzh1lZWUp5lYFMMXc/i/7HGZe44JqBrrjg2gPkiivdpqERBBCiF9yMVdXhzEPkv4/lOOQFqqkrQaxr0VrK/wbnFabnvnOfGWVwSwyohxKCCGylDT9sz+z4evOEhMTI61MAADKAgUNAAAAUP0tXLjw1atX7MiMGTMEf/SppKSkpKSkqalZ6uLTpk2Lj49v3LhxUtK/b6ZzcnLi4uJQ0AAAAAAAIFphYWHs2+GU0n79+pXxtQoKCv369evXr19UVNStW7cEzFRVVZWRkSn89b6on3HfyLWDOXdPtTkTfKW9iRK3pIlSkJSU1KlTp5cvXxZG8vLyPn/+vGvXrs+fP1++fJlSWhCMjo7Oy8szNDSUk6voU8m5DFnyiXGLJYRQQgiT+jNj9eD818U3MMcx7ZVHbGxsnTp1pJ0Fv4CAgM2bN7OrGQrweLzHjx+PGzcOTT5KoalJNTSYIn+A/0cpFdiWsqCmQbrVDISQlmpEhUvS8klkJnmfTpr8V8eSmU/2RJNDsf8O59UlQ/VpfUWiWORHsa4cuW1FZ35gAlJIXQUyozZ1MJBc/pUcX30bU5Y6GAAA6cGREwAAAFDN3bhxY//+/eyImZnZli1bRLiFnp5efn4+O6KlpSXC9QEAAAAAgBRpz9CyZcvatWuXd5GCO/oC1KlTJz4+/tatW+PGjRNQpsxkpdu9OFupqhkIIePHj2dXMxTKycm5efOmq6trUlLSuHHjLCwsWrVq1aZNm6ZNmw4aNCg6OlroHZPzyOBXBdUMhBAiGx2SPq1VSdUMmpqa/fv3F3ovEKH09HSGYSphIf7q1au/f/9e0lV/f//Q0FBJ5lP1UMoIPkbTyIgOHix4DalXMxBCZCnp9N8nKws/Mt6JxDuR7PhCWj1lnCKYfIYQQjpqknX1aVOVYqoZCtRVINcs6Y8O9HkbVDP8Jjw8nD2sWbOmtDIBACgLFDQAAABAdRYbGzt+/Hh2pbmCgsKZM2cUFRVFuEtWVlbBmRQFZGRkBJzjCwAAAAAAwhHivImi6tWrJ3iCrq6ujIxM9+7dT5w4ERcXd/r06V69esnIFNPptoaGWnl390siiz8xo98wDu+ZjZHM67TyLiBIZGRkYGBgSVezs7NPnjzZrl07d3f3kJCQnz9/JiUlffr06cqVK3/99dfjx48LppXrKd3PGaTzc8bvv2YWw/TJmHfu9EeJ5REWFhbm5ubl2QHEJT4+Xk9PT9pZ8MvNzQ0LCxMw4cePH0ePHpVYPlUUZ9UqamJS/DUVFTpqFFFVlWxGQlpoSLmUEEIeJ5PBr5jBr5g1YUx01r9XGygR14alFKhBST58+MAeVs7TZwAACuHICQAAAKi2eDze+PHjExIS2MFt27ZZWFiIdqPIyEj2sFatWqU+9QUAAAAAAOUSHx//5MkTdkS4goYFCxZ4enp+/fq12KtycnIDBw4sHCopKY0aNWrUqFHx8fFXrly5evXqHR/fvOwsQgjHsEn8XxPKvu/PXDLpPeOb+FvQJYKxUiMr6tEuomjxdvHixaKN+v9PRvZzNpenpM5t3JrJ/EXVtDkGDTm1G3Bqm3zXN+wTV0fGj8nmEUKILCW15EkjZdJEmVio0nYaRK+4Uyn8ksj4d0xSLiGEUEJWGtOFhiTPaX3wk0cPHz4s2sC8YcOGx44dE8HXCaKQmpqqplbuihxx+/HjR3p6uuA5FWko8qdQV6eHDpGZM5mQEMLj/T+up0dHjKDTpkkvs/KxVCWrjemaMP4fJnpyZJUxHV2DcPHRi7A+f/7MHjZq1EhamQAAlAUKGgAAAKDacnFx8fHxYUd69+49TQxv3Z8/f84eGhsbi3wLAAAAAIA/3NWrV9kHvZmYmDRp0kSIderXrz98+PD9+/dnZWUVvWpjYzN79uyicT09valTp06dOjU9PX2Wx4MLsTkyLbsdTFawiiPD9Uvf9Gs26fOCCcss5lJwKhn8iplam2xsQDkVuzlX/I1eOQXZDkNlOw3nWnak8kolvTafkPz/7nvmMiQqi0RlkTs/CSEMJaSpCumpQ3rp0IZKRJFDPmeSo7HM4VjCYwghRJFLDpnSfrqEECIrK3v79u2JEyfev38/Li6uYEEVFZVmzZqdOHGi1PYYIDHp6enKysrSzoKfhoaGvLy84DmVsA6jMqpfn167Rg4eJA8fktRUIi/PGBhw5swhJXVu+B3d8aEynDpBCJlXlzRXpRfjmC9ZhBBiqEBaq9P+ukQVt7Yqhu/fi/r160srEwCAssBPfQAAAKienj17tm7dOnbEwMDgxIkT4uidwPeYUYsWLUS+BQAAAADAH47vvAl2H4Xy2rp1a25u7oULF9j9DJSVlW1tbT08PDgcQaf0KisrHx3fM+MNc+snYQiZ84Gpp0Bbqwva7lceGfzq32oGLiUTapFOWjQ1j/gnMVfiSSaPEEIOxhB1GWZFvQq9W2nQoMFvY8qR7WWvMGEd1S7H4ei0yKkTDCFv0sibNLIpspjzKGrJk7Pm1JLVwF5RUfHcuXORkZEnTpz4/Pmztrb2iBEjrK2ty/GVgPhVzoIGJSWlWrVqffnyRcCE4cOHSzKlKkxWls6aRWbNKhiV94eLNGsakpOZ06fJu3eEEGJq2mH06A6NRdHEBv6TkZGRlvb/E4/k5OS0tPAnDACVGgoaAAAAoBpKSUkZPnx4bm5uYYTD4Zw8eVJbW1vkex06dKhoHwiR7wIAAAAA8CdLS0vj+61buPMmClBKd+/ePWXKlM2bN3/58oXH42lpaY0bN27QoEFleTmHkiNNaLdg5n06yeKRkW+Y21a0QYm9D8j8j8z7dEIIkeeQ42a0l86/8VE16Pr6ZNEnxjOeEEK2RpEBesSsAreYhw4d6urqGhsbSwjh1m+msOgQt1Er9gReXBTh5XP0jZjUn7zYT7z4aF7sJ96XUN7XcCYh1kxR5nX4J8LhZPFIRCb5kE7epTNPkklgCsktppKBEEI6aZH9prRGcQdSGBkZrVmzRvgvBsQsNTVVVVW19HkSN2HChNevX2dkZBR71dzc/K+//pJwSn8auuODFHdn9u5lzp0jhSd7XrvGnD1Lhw2j8+ZJMatqJjHxt9OPtLW1cXAqAFRyKGgAAACAamjGjBkRERHsyPLlyzt16iTyja5duzZz5kx2pHHjxh07dhT5RgAAAAAAf7IbN26wT4jQ19dv3bp1Bdc0Nzc/efKkcK9VlSHnLGinICYhlyTkkgGvmNtW1KC4TvkeccTj34MXyJ7G/69mKKArR9ya0ORc5n4SyWeIWyyz1UT4u0o1atTo2LHjmTNnZAfNUZi6icjIFsR5P2JyPfcxDzxyYsMEvFxBXp6ZMIEeO6bA5ZoqE1NlMpBQQkh6PvFJJDcSmIAUEp9DMnlET5a0Vidja9Ku2uV+7BsqidTU1Mp5dsPUqVN9fX29vLyys7P5LtWvX//48eN8d15v3769c+fOr1+/5ufnq6qq2tnZrVmzphI2n6hypNKegdm0iXFzI+npv0Wjo5l9+8ivX3TVKsmnVC2lpqayh+rqArsMAQBUAihoAAAAgOrGzc3tzJkz7Ejbtm3F8WzQ9+/fx48fn5eXxw46OzujsB0AAAAAQLS8vLzYw4EDBwo+GEICDBXIeQva9yWTkU+is0ifF4yXJa2r8Nuc6Cyy8OO/zQ3G1STD9ItZh0vJYiN6P4khhNxIIFtMKlQicPjw4QCTHj/ajf53nJOVfWZj9vnNKrJcY2Pj17ECvyIOh3nwgPz9N127lh1X5pJ+uqSfLt7mVCsJCQmCWhi+fcu8eEEUFKi1NalTR4J5EULIuXPnlixZcvny5cjISB6PRwjR0NAwNzc/cuSIiYlJ4TSGYSZMmODl5ZWSklIYDAgIuHnz5pkzZ8zNzSWcNlRUWBhz/jx/NUOBzEzmyhU6dChpLKVTMKoXvmohBQWFkmYCAFQSUv69HwAAAEC0Xr16NXv2bHZEXV391KlTMjKir+PcsWNHUlISO+Lg4FCRo3wBAAAAAKCo3NzcmzdvsiMVOW9ChFqqkdNNqTyHEELCM0mX58wD1vuDlDwy6g2TkkcIIfUUycaGJRYE2KgTLVlCCPmaTZ4kC59PLkOWRysUVjMwH56mTbJUurbb0rTRpk2bfHx8jI2NS3qtPoezUk2N5Ocz3t6khG7/UJ38/Pmz2IIG5uZNpmdP3tChzLJlzIIFvD59mCFDyAeJnkFAKd28eXNwcPCRI0fmz5+/du3a+/fvP3jwgF3NQAiZP3/++fPn2dUMhBCGYd6+fTtixIjk5GRJ5lxtFJw3IZX2DLzdu0l8fImXf/xgdu2SYDrVGd9HZHwP6gAAVELo0AAAAADVR2Ji4sCBA/nO2jx48GC9evXEsd2NGzfYwx49euzfv18cGwEAAAAA/Mnu3bvHriRWV1f/66+/pJgPWyctcrIpHf+WyeKRuBzS7yXTQ4f00aHZPLInmgnPJIQQOQ450oQqc0tchEtJPz1yPJYQQvbGMG01ytcLIT2fPEslD5MZjzgSmflvsJcWb04r2fRje2vXrt34v2eaV6xY4bh48Y/fT08nhKhROklFxVxWlhBCYmIYPz/as2e5coAqJyEhoX79+nxB5uhRZtcuUvA3pKD1YGIiExjITJzI2b2btGwpyQzV1dUnTpxY0tWYmJhLly4VPZaiwPv37xcvXnz48GGxZQeiR2NiGMEzvn0T09a5ubk7d+68e/ducnKyvLy8kZHRqlWrGjZsKKbtpE5FRYU95DuBAgCgEkJBAwAAAFQTPB5vzJgxERER7KCDg8Pw4cPFtOP379/Zwz179sjKyoppLwAAAACAP5anpyd72KtXLzk5OSnlUowe2sTTko59y/zIIQwhNxPIzYT/35WjhOxoRFuqlbJIA0VKCEMIufGD9H3JWKkSdRkan8N8yCDv0kh8DlHkEDMV0laDmCrTGnKEEhKVRYJ/McGpJCSd5P1+G3CoPjlgypWhVny72Nvbq3z54uTsHJqXl8MwhBAuIQ1kZKarqMwuvL+Vn0/Cwir4ZwKVU1JSkqur68uXL3Nzc9+/f6+oqMjj8f5/ektYGHPgAClS70IIITExzLJl9Pp1Umm+9fbt2xcTEyNgwrNnzySWDIhGbm5FJwjl8+fPw4cPf/36dWGjAn9//xAfn+2Wlm0NDSkhpHVrOnQoUVYWx+5SoaWlxR7+/PlTWpkAAJQRChoAAACgmli3bh1fH9pmzZrtEmdDQl1d3R8/fhQOX716VfQBFwAAAAAAqAiGYa5du8aO9O/fX1rJlMRGnTxuRZd8YjzjCbu0QF2G7GpEB+iVvsIQPbImjOQzhEfIgyTyIImQ31YimTwSlEqCUvnjfLRkiaMRnVKblNTkYdiQIf3OnLmdlHQ3KyuXYdrJyw9QVFSiv0+vVav0jKGqcXd3X79+/efPnwsjBw8efPbs2fnz5w0NDQkhzJYt5PeqfTbm40dy/DidMkUSuZbBp0+fBE9ITEzMzMxUVFSUTD7VgxTPmyCEELXSKr9UVUW+Z3Jy8sCBA9++fVsY4RKyS0OjH8PUev2avH7NEEL++YccP05mzKDDhok8AalQU1WVk5HJ+a+AIz09Pe32bZXu3aWbFQCAAChoAAAAgOrg7t27GzZsYEc0NTUvX76spKQkvk3btm37/v37wuH27dsHDBjw/6dbAAAAAACgwp4+fcp+DlteXr5npTwNQU+OHDejn+uRqz/Iu3SGENJClY6sQTTL1sStpjzxb0UXfmQCkgUWLBSHS4mpMmmrQdpp0K7aRFHwO5LGjeVr1eqbmdlXQaGEVGrSjh3LmULlFRMTs2LFitDQ0IyMDCUlJVNTUycnJwMDA2nnJWmenp6LFi2Kj49nB3NzcwMDA/v27fvgwQMNDQ0SFSVoCR6PPHlCKk1BQ6lvvblcLpdb8kEvUDYFJQ4Vn1amIokuXcijRyW2YeByiRgOG1q8eDG7moEQckpbe6Ci4m8/uRmGCQsjTk4kL4+OGiXyHCTt1y8yeXINQr6wYrEzZ5p07Up37yYyuGkIAJURfjYBAABAlRcVFTVy5Mj8/PzCCIfDOX36tLGxsVj3HTp06JEjRwqHDx8+XLhw4fbt28W6KQAAAADAH4XvvInOnTurlfoUr/Q0UCILDAkpsT+CIGbK5FZz+i2bBKSQ8EySmsfoyFFDBWKhQowUSWIuCUwhz1KZL1nkZy7hMURXjlioUCs10kyFqJb9U14ZGdKpE4mMJKw3UGy0RQvyezfyquv48eNr166NYt2nDwwMvHfv3rp168aPHy/FxCQsNzd3zZo1fNUMhd68eTNv3rzjx4+TjIxSFsrMFH1ywrK2tvbw8GCYEut/9PT0KtXZNBLy6hUTEEAKvpFbtCC0HD+Lyli7ID50zBhy6RLz4kXxV5s0ofb2ot2RYZiAgAB2ZLCiYk95+eLr0JKSyL59pFcvoqEh2jQkimEYBwfmyZM6HA67oCEqJaXhzZtk/ny6e7fUcgMAKBkKGgAAAKBqy8rKGjRoEN+Bf2vWrJHAY1tdunQxNTUNCQkpjOzYsUNRUdHZ2VncWwMAAAAA/CH4Choq4XkTolVTngz894iK3+5EasmSnjqkp44wpRJ86PLl5P17JiCgaE0DNTenmzdXfIvKwMfHZ/ny5d++feOLR0VFLVu2rE6dOp06dZJKYhITGBj44MGDxYsX37p1KzQ0VMDMp0+f5ufnc0ptcCjODojlZW9vf+DAgY8fPxZ7lcvlduvWTcIpSZm/P+PqyoSFkbQ0QgijrEzr1SPz5tFyniPA10pBosdPcLn04EEycSLz/j35vVSFmprSgwdF3jzg58+ffJ8mTVFRUS25+QcTFUWOHKGLFok2DUliTp9mgoMJIUq/f5nXsrK6KCgwfn40OJhYWUkpOwCAEqElMgAAAFRtM2bMCA4OZkd69+69cuVKCWzN4XB2797N1+jSxcVlwYIFAh4TAQAAAACAMvr06dOHD/9/aJjD4fTt21eK+VQTMjLU3Z0OG0Zq1/7/A9z6+rRXL3rhAlFRkWpyIrNixYqi1QwFvn37tnz5cgnnI2Hfv38fMmTI3r17z507d/fu3ezsbAGTf/z4ER0dzdSvL2hF8TT8F5q6uvqcOXM0SnhWvnXr1qtWrZJsRtLEeHnx5s1jXr0qqGYghJD0dObtW8bRkTl9uqyLSLJ2oSQ1a9LLl6m9PTUzIwYGpFYtamZGx4+nV66QOnUksL9BqaeIsg4erZKuXyfZ2aRIH6HnOTmEEJKUxDt2TApZAQCUBh0aAAAAoArbt2/fsd/faxkaGp44caLU0zRFpXPnzs7Ozo6Ojuzg9u3bZWVlXV1dJZMDAAAAAEB1denSJfbQ2tq6Zs2a0kqmWpGVpZs20ZQUxseHhIeTWrVot25ER0faaYnMx48fP336JGDCp0+fPn361LBhQ4mlJEl5eXnDhw+fMmVKhw4dHBwcOnfuLHg+j8fLzc3lODrygoJITEyxc2jjxnTkSDEkK7yZM2fm5OTs2rUrMjKyMKiiotKmTRsPD48/6LyJ5GSyeTMp9kiRhARmzx7auTOpUaMsK1WKmgYlJbp2LSGEZmURQoiCgvi20tbW1tbWZlc+yZZ6SEdurvjykYT/OlK0lZO7U/AnTAghpPC/aAln0wAASBc6NAAAAEBVFRgYuGDBAnZEQUHh8uXL2trakkxj6dKlS5Ys4Qtu2rTJw8NDkmkAAAAAAFQ/t27dYg+r/XkTkqauTgcNoosW0VGjqlM1AyHk+fPniYmJAiYkJiY+f/5cYvlI2LJly1RVVVesWNG+fftatWpxuVwulytgvpaWVt26dYmBAZ0/n+jrF51AjYzo9u0ib/hfcfPnz3/y5MncuXO7d+/etWvXIUOGnDlzxtvbW1NTU9qpSQ6zaxcTFVXi5ZgY3pYtEkxHdBQUxFrNQAihlLZp04YdSeLxBL+E0dISZ0bi91/FxkBFRXb4a+EJRJJ6QAgAoFwq3a8gAAAAUO0FBQU9ffq0Zs2a5ubmxsbGArop/Pr1y9/fPz09PScnR0dHp3PnzjIyMr9+/fLx8bl9+7aHhwdf28yDBw9aSeOov4JmDJs2bWIH586d27dvXwUxv/0GAAAAAKiucnJynj59yo7069dPWslA1VKWp/Or6xP8169f9/DwCA4OLnivvXTp0pUrVzZo0CA0NLSkl5iZmcnLyxNC6LBhtG5dxsWFiYoiP38SDofo69NGjaizs2Qa/guhRo0aO3bskHYWUlXaIQg0PFwyiVRFW7ZsCQwMfPv2bcHwWU5OKwE/GVRVOSNGSCgzMfnvEaBGMjIKlGb9d15qXH5+dH5+HS6X0dMrrUkFAIAUoKABAAAAJGrLli1Llixh/nvLpKio2KRJk6ZNmzZv3rxt27aWlpaysrIFl86dOzdjxoykpKTC11pZWamqqj5+/Di3uBZ/06dPHzdunAS+hGK5uroqKCisX7++MPLt2zcPD4+xY8dKKyUAAAAAgCotKCgoMzOzcKivr9+4cSVohw5VQevWrfX19ePi4kqaUKNGjdatW0syJcmIiYmZNGnSxYsXtf57jrxHjx5z587t1avX169ff/36VfQl9evX/60gwNqaennR2FgmJITIy1MzM1LVH0mv9lgHBxSP9YMU+GhoaFy5cmX48OGvX7/Oy8tbmZraSUGhcQnNSGirVsTGRsIZilj//iQoiGRmylLaTFY2MCen8MrznJw6BgacSZOkmB0AQElQ0AAAAACSs2PHjsWLF7MjmZmZz58/f/78+YkTJwghSkpKrVq1srW1TUhIOHToEN/Lg4ODS1rZ2tpa6s9krFu37s2bN1euXCmM3L9/HwUNAAAAAADCefjwIXtoZ2cnrUygyqlTp46pqamAgobGjRvXrl1bkilJAI/HGz9+/Jw5c2xtbQuDHA5nxowZz58/nzlzppubW3x8PPslurq6R48eNTIy4l/LwIAaGIg/5XLLyMjYunXro0ePMjMzFRUVbW1tFy5cqKSkJO28pKrUL19ZWSJ5VFUNGjQICAjYsWPH3bt3k5OTd1K6Jjm5RkbGb5NkZKiVFd27V0o5igwdNox4eTH+/oSQFnJy7IKGoLy8AV26EHNz6WUHAFAiFDQAAACAhOzfv3/BggWC52RkZPj5+fn5+ZVrZT09PQ8Pj8rQL3TEiBHsgoYfP35IMRkAAAAAgCrt0aNH7CH7Hi1Aqfbs2dO7d++oqKiil4yMjPZW/RuTRe3YsSM3N3fJkiV8cXt7eycnp9evXw8dOtTJySkqKio7O1tVVVVPT+/79+8dOnSQSrZC8PPzmzFjRkhISGHTxzt37pw7d27v3r0dO3aUampS1bo1efSI8HglTrCwkGA2xUtJSXny5MnPnz+bNGliaWlJaeU61kBWVnbx4sX/fwInMZHn5ETfvGFSUwmlVE+PdOpEZ80iJXRuqEoopYcPk6lTmaCgFunp7CsvNDU5vx+lCgBQeVT9n78AAABQFRw9enTmzJmFHzqIioyMTMeOHXft2lVJnq3x9fVlDw0q5RMtAAAAAACVH8MwT548YUfatWsnrWSgKjIzMzt58mTB/W/ef/d6ORyOqanpgQMHmjRpIt30RC4kJGTjxo2BgYFcLpfvkrq6+rhx43bv3r1x48bLly8XxnNzc2vVqhUdHV2nTh3JJluchASeiwsNCSG/fhF5eVKrFp06lbDKmN69ezd+/Hi+ChWGYd6/fz9hwoSrV69aVILb9lJBp00j164xHz8Wf9XYmM6fL+GU2JKSkqZMmfLs2bPo6Ggej6esrFy/fv3p06dPmzZNilmVQkuLs20bIYRmZhIZGfLf0ajVhLIyPXWK3LrV/MAB4uVVGH6RmUmK/PQAAKgkKCFk9erV69atk3YmAAAAUG25u7tPmDCB9/vjAqampt+/f09KSir15Y0bN/7w4QM7YmRk1L179+7du3fu3FlNTU3E6QorOztbXV09Ozu7MHL27NkRI0ZIMSUAAAAAgCrq/fv3ZmZmhUNlZeXk5GSZavB0LEhWZmbm9u3b/f39s7KylJSU7Ozs5s2bp6ioKO28RCw/P9/Ozm7ChAlTp04tdkJUVFSLFi0+fvyopaXFjk+ePNnU1LTUZopi5+vLrF7N8LXTUFenAwZQJ6eCUceOHQV0c+zQocP9+/fFmWLl9uIFM3s2/x8gIaR2bc6mTUR61WA/fvzo0qXL69ev+eJqamr29vbbt2+XSlZQICcnR1VVNYd16sT379/19fWlmBIAQFHTp08/cOAA3gMAAACAeJ0/f37ixIl81Qxjxow5ceIEh8OJjY199+7dixcvHj9+/OTJE74zGlRVVdetWzd79mxnZ2cvL6+aNWt27dq1R48ejRo1kuwXUSabN29mVzPIy8v37dtXivkAAAAAAFRdDx8+ZA9tbGxQzQBCUFRUXL58ubSzELvdu3crKipOmTKlpAmGhobDhg1zcnLatm0bOz548OANGzZIuaAhPJy3ciWJjuaPp6QwHh5EV5fOnRsTE8P3nAOfkJCQL1++1K1bV4x5VmbNm9PTp8mqVczHjyQ+nhBCdHRogwZ03TrSsKEU8xo1alTRagZCSGpq6vHjxzt27Ni/f3/JZwUFOByOjo7O169fCyMfPnxAQQMAVE54GwAAAABidOXKlbFjx+bn57ODw4YNO378OIfDIYQYGBgYGBh069at4NLHjx+fPHny5MmTqKioVq1azZo1S09PjxCyevXq1atXSz7/cuE74rdhw4bKysrSSgYAAAAAoErj++3altV5HgDYYmJiNmzY8OTJE0qpgGnr1q0zNzefMGEC+2iGjh07DhkyJCMjQ0lJSfyZFo9Zv76YaoYCGRnMxYvUweHZs2dxcXECFomPjw8MDPxzCxoIIYaG9ORJmppKPn4kDEMaNCCamtLNKDg4OCgoqKSrycnJW7duRUGDFG3YsIFdzUAIyczMlFYyAACCoaABAAAAxOX27dsjR47Mzc1lBwcMGHDq1Kmih3oWMDExMTExGT9+vEQSFDENDQ320NraWkqJAAAAAABUbdnZ2bdu3WJHUNAAUJJ58+bNmjWrQYMGgqfp6uo6OztPnjz58ePHhW/JFRQUTE1N37x506ZNG/FnWpzsbCYsTNCEqCjm2rUcDqfUlfg+fPhDqamRli2lncS/Tpw4kZycLGDCly9fsrKyFBQUJJUR/F9kZKSLiws7UrNmTTs7O2nlAwAgWOm/BwAAAAAI4e7duwMGDGAfwUAI6d69+7lz52RlZaWVlVixH3MhhJw5c0bAAZ8AAAAAAFCSCxcuxBd0TSeEECIvL29jYyPFfAAqrTt37rx69Wrp0qVlmTxx4kR1dXVXV1d2sFGjRh8/fhRPdmXw9SsReM+bMAx59aply5ba2toCZmlpabWsNDfyoQDfoaJFZWZmJiQkSCYZ4LN79272R3YyMjJnzpxRUVGRYkoAAAKgoAEAAABE7+HDhwMHDszKymIHu3Tp4unpKS8vL62sxG3QoEEc1lMjGRkZPXv29PT0lF5GAAAAAABV0u7du9nDYcOG4S4LQFG5ubnz5s3bvn17GZ9xp5S6ubnt3Lnz5cuXhUFdXd2fP3+KK8VSycmRUrsvKCjUr1+/YcOGAqY0bNjQxMRElIlBheno6AieoKioKLhOBcTnypUr7OGSJUs6duwopVwAAEqHggYAAAAQscePH/fs2TM9PZ0dtLOz8/T0rN6NBBs1auTg4MCOZGZmDh482NnZmWEYaWUFAAAAAFC1BAQEPHv2jB2ZNWuWtJIBqMx27dpVr169Pn36lP0ltWvX3rp168SJE/Py8gqD0nzHWrMmFXzbW06OtG9PCHFxcalZs2YJa9Tka54PlcH48ePV1dUFTKhbt66ioqLE8oFCycnJERERhUMZGZlFixZJMR8AgFKhoAEAAABEKTAwsGfPnmlpaeygjY3NjRs3lJWVpZWVxOzYsaNVq1bsCI/HW7FiRe/evePi4qSVFQAAAABAFbJnzx72sEWLFq1bt5ZWMgCVVlxcnKur644dO8r7wjFjxujq6u7du7dgmJiYqKmpKeLkyo7DIb+/ieZDGzak7dsTQjp27Lhp0yYjIyO+CUZGRhs3bvzrr7/ElyMIp0WLFgLOAdHQ0Jg/f74k84FCMTEx7KGxsbE0fwgAAJQBChoAAABAZF6+fNmrV6/U1FR20MrK6vr166qqqtLKSpKUlJRu377dpk0bvvjNmzebNWt29+5dqWQFAAAAAFBVJCYmXrx4kR2ZM2eOtJIBqMyWLVtmb28v+CCGkuzZs2fDhg1fvnwhhHz58qVOnTqizq4c6KpV1Mys+Gt6enT5ciIjUzAaM2bMkydP7O3tbWxsmjVrZmNjM3HixMePH48bN05y6UJ5nDlzxtzcvGhcVVV17NixAwcOlHxKQAj5/v07e1irVi1pZQIAUEYoaAAAAADReP36dZcuXRITE9lBS0vLu3fv/lGF3pqamj4+PkV7fsbFxfXo0ePvv//G8RMAAAAAACX5559/srOzC4d6enrDhw+XYj4AlVNgYOCdO3dWrFgh3MtNTEzmz58/c+ZMhmHevXtnamoq2vTKR1mZnjpF27Qh7NMHKKUNGlBn54LzJgrVqFHj6NGjjx8/fvny5ePHj93c3Eo6hwIqAz09vfv37w8cOLBu3bqUUkKIkpKSubm5s7Pzrl27pJ3dnys+Pp491NXVlVYmAABlJCPtBAAAAKA6CA0N7d69+8+fP9lBc3Nzb29vLS0taWUlLcrKyl5eXitWrHB1dWWXL/B4vNWrV3/69MnNzU1GBr+GAQAAAADwu3XrFns4ZswYeXl5aSUDUDnxeLw5c+Zs3LixIq0QFy5ceOjQoW3btunp6Un/+WwdHXrxIrl7l/H0JCkpVF6etGhBJ0wgSkpSTgwqTEtL6/Lly0lJSY8ePUpISGjatKmVlRWHg0dtpenXr1/sIaWUYZiCihMAgMoJn6QDAABARX369KlTp058DesaNWp0584dbW1taWUlXRwOx8XFpUOHDhMmTIiLi2Nfcnd3z87OPnPmDJfLlVZ6AAAAAACVUH5+/p07d9iRop3PAODUqVNcLnf06NEVWUROTm7BggVz5849deqUqBIrEBISsmLFirCwsF+/fikrK9erV2/NmjUtWrQo9YW0a1fatatok4FKQlNTU7if58w//5CzZ0l8PJObSzU1SZs2dN48oqAg8gyL+vXr148fP7S1tdXV1SWwnSQp/V4qdOHChdDQ0OPHj1taWkopIwCAUqCgAQAAACokKiqqa9euX79+ZQcbNmzo6+tbo0YNaWVVSfTo0ePVq1fjx4+/ffs2O37hwgUZGZmTJ0+ipgEAAAAAoFBQUBC765uqqqqtra0U8wGQgqwsZts28uwZSUxkZGWpnh4ZPJgOHlx4PT09fcWKFRcvXqz449SzZs3q27evkZFRBddh27Nnz8aNG2NjYwsjb9++ffr06cyZM1etWiXCjaD6y8tjZsxgHjwg6ekFAYYQ8vw58fWlBw4QY2Px7Xzx4sUdO3Z8+fIlMzNTQUGhdu3aU6ZMmThxovh2lLCiBUavXr1q167do0ePLCwspJISAIBgaOwDAAAAwktJSfnrr7+ioqLYQWNjY19fX+m3rKwc9PX1b9y4sXLlSr4Pm86cOTNkyJCMjAxpJQYAAAAAUNl4e3uzh3/99ZecnJy0kgGQgogIpl8/5uBBJiiICQ8noaGMvz/j6MhMnEhycwumbNmypX379m3atKn4bpRS0VYz3Lp1y8nJiV3NUCAuLm7Hjh0nT54U4V5Q7fGWLGHu3CmsZvgXwzAhIczUqfxx0Zk3b97kyZMfPXoUHR2dkJAQExMTEBAwZ86c6lTQ0KRJky5duvAF09LSJk+eLJV8AABKhYIGAAAAEN7ly5cjIiLYEUNDQ19f39q1a0srpUqIw+H8/fffBw4c4Ktp8PT07NChA19zCwAAAACAP9b9+/fZw6K3WwCqs8xMZupUJiSE8Hi/xbOyGF9fZsECQkh8fPyePXv+/vtv6WRYmrVr1/IduVgoMTFx27ZtDMNIOCWoqj5+JPfukfz8Yi8yoaHMli3i2PbQoUPHjh1LTk7mi6elpV24cMHFxUUcm0rFqVOnWrZsyRd8+vTpx48fpZIPAIBgKGgAAAAA4YWGhrKHBgYGPj4+hoaGFV03PZ05eJCZPJlnb89bsIAEB1d0wUpgypQpe/fu5atpCAoK6tChw7dv36SVFQAAAABAJZGbm/v48WN25K+//pJWMgCSx2zZwnz4UPw1Ho/x8yPv369evXrixInG4my2L7SIiIiwsDABEz5//vzs2TOJ5QNVGnP8OElIKPkyQ8Twd4lhmP3796emphZ7NSMjw93dPfe/XilVnb6+fkBAwJUrV1RVVdlxPHUDAJWTjLQTAAAAgCosOjqaPVy7dm39+vUruCZz7RrZto0JCyP/PbrBu32btm5Nd+8mKioVXFy6pk+fTimdOXMmj/XAzefPn0eMGOHr68vlcqWYGwAAAACAdL169Yp9IpuOjo6ZmZkU8wGQtKdPiYAGBklJb7dsuXL9+oeSih6k7d27dz9//hQwIT09/enTp61bt5ZYSlCFff8u+DqTlEQZhvz+0EgFvX//Pjw8XMCE8PDwhw8fVptiOy6Xa2lp+evXL3awctZLAQCgQwMAAAAIj6+goeK9GZibN5nVq5nPn3/7HCc1lfH2ZsaNI3l5FVxf6qZNm3b27FlFRUV28MGDB7t27ZJWSgAAAAAAlUFQUBB7aGNjQ0V6pwqgsivS5Z7Potu3V65cqampKZFsyk1ZWZnDKeV2g5qammSSgSqvtJ//lMsVbTUDIeTjx48ltWcokJ2d/fbtW9FuKl18jVcVFBTk5OSklQwAgAAoaAAAAADh8RU01KlTp0LLZWeTrVtLairIPH/O7NxZofUrh2HDht27d09HR4cd/Pvvv/mK4gEAAAAA/igvX75kD1u1aiWlRACkRGDTvkPp6c9+/pw+fbrE0imv5s2bGxgYCJigq6vboUMHieUDVZupaSkTdHVFvqe2traMjKCm5pRSfX19ke8rRXyf42VlZTk7O0srGQAAAVDQAAAAAELi8Xh8R+vVrl27Igsy164xnz8L2I/4+lZk/cqjTZs2ly9fZj+8kpSUdOrUKSmmBAAAAAAgXXyPvTZr1kxamQBIh55eSVeSebwNqame48cLvtsqXRoaGoK/bZs2bVrxto7wh6ATJ5K6dUu8LCdHevYU+aYtW7asK2BTQmrVqlVtzpso0KRJk06dOrEj7u7uubm50soHAKAkKGgAAAAAIcXHx+fk5BQONTU1VVRUKrIg8/Ahyc8XNCEhgaSnV2SLyqNdu3YODg7syJUrV6SVDAAAAACA1L179449NDc3F8GiX74wFy4wJ06QN29+O9UOoBLq14/Iyxd7ZVZycj8dnXYbNkg4o/I6ePBgo0aNir1kbGx84MCBim+RlJS0YsWK3r17d+3adfDgwRcvXmTwrV0taWvTsWNJsZ8yUUpbtaL29qWs8O0bCQ4mYWGExyvjnkpKSra2tgImtGzZUlcMnSGk68yZM8rKyoXD5OTkixcvSjEfAIBioaABAAAAhMR33kQF2zMQQmipNeB5eSQ7u4K7VB4zZsxgD4OCgvBBDAAAAAD8mSIiIpKTkwuHysrKFX2S+8MHZsgQXt++zMKFzIoVvGHDmJ49mZs3K5gngPjQ0aOptTWhlC++Py3tbX7+pqVLye8HF1ZCNWvW/Oeff1q1aiXPqsyQlZVt3rz5xYsXTUxMKrj+iRMnWrdu7ezsfOPGDW9v78uXL48bN659+/bfv3+v4MoFcnJy1q9f365dOzMzMwsLiy5duhw/flwkK4MQ6LRpdPZswvdZk6oq7dKFurkRTon3tpjLl5m+fXm9evEGD+b1789068Y4O5O8vLJsum/fvhYtWhR7ydzc/OjRo+X5CqoGfX19vjqkY8eOSSsZAICSVN4WVQAAAFDJ8RU08B28J4z69QVfp2pqRFOzortUGhYWFioqKmlpaQXDpKSkqKgoIyMjqSYFAAAAACAF9+/fZw+bNWvGKflmVemCgnizZ5OYmH+HlJK0NObdO+LoSGJj6aRJwq8MID6U0iNHyJw5zOPHJCWlIOaVmbnh1y8/CwulHz/Iz59EW1v0+0ZFMRs3kshIJiODKioSQ0O6eDFp0EC4xRo0aBAQEODh4XHlypW0tDQFBYU+ffqMGTOm4odleHh4LF68+MePH+xgZmbmw4cPe/Xq5e/vz37KXAjR0dEDBw58+fJlPqtz5JMnTy5cuHD58mUFBYWKLA7CoTNm0CFDmP37SVgYyctjtLQ4Y8YQa2sBL2HWr2fOnyepqf+OU1KYlBTy+TN5/Zq6uxNZWcE7qqio+Pj4jBkzJiAgICEhoSCoqanZsmXLU6dOaYvjG1DagoKCPnz4wI6kV5feqABQnaCgAQAAAIQUU/j5ICFEJB0aRo9mzp0j376VOKNx46JPq1RdHA7HwsLi8ePHhZHg4GAUNAAAAADAH+jGjRvsYYcOHYRfKyeHcXQkv79b+VdiInPwIO3YUeibtQCCpKUxjx6Rr1+JsTG1ti7p/AhBFBTooUM0KIi3bRsNCrqWlDQ9OfkfHZ36P34w7u7Ez48sXkwHDBBhyszJk8zu3eS/DgcMIeTdO+b5czptmtClPxwOZ/jw4cOHDxdZloRkZ2evX7+er5qh0IsXLxYvXrxv3z6h18/JyRk4cODz58/54hkZGbdu3RozZgya8EuNnh5ds6bgP0v9PIjx9PytmqFQfj7z+DGzbBlny5ZSN1RXV7927VpoaKi7u3tERESdOnVGjRplYWEhRO6V3+fPn7t3756RkcEO9urVS1r5AACUBAUNAAAAICTRd2jQ16fdujGnTxfbCZDWrUtXr67oFpWMlZUVu6Dh/v37gwYNkmI+AAAAAACSl56efvP3wyC6desm9GrMiRPM588lXv7+ndmyhR44IPT6AMXIzOQtW0YCAsjXr4RhiIwMqVOHdOtGly8X0Bi/RMrKJCLiQmLi3OTkq9raVv89U858+UKcnKiuLrG1FU3afn7Mjh2kaJVAXByzezepXZv26CGajSrMy8srNDRUwAR/f3+GYaiwj0C4urq+fPmy2EsMw/j6+j569MhWVH/sID5HjxZTzVCAYYi/f9nbnDRq1MjJyUmUuVU++fn5I0eOTExMZAdbtWo1b948KWUEAFCiCrRuAwAAgD+byDs0EELo+vW0Z09SpFEkNTKimzaRmjUrvkWl0q5dO/bw4sWLubm50koGAAAAAEAqvLy82A2utbW17ezshF/uyRPC6hhfjKgo4RcHKCojgxk+nFy+TGJjCcMQQkheHhMRwRw9ykya9G+kPJg1a46Ghi5MTr6to9NSTu63a3FxzMaNIsqbMFu2FFPNUCAxkezaJaqNKu7u3buC3ywnJCTExcVVZP38kn9uJCUlVaT9A0hIQgITGytoQmwsc/26pLKpAo4dOxYUFMSONGnS5NatWxU8vQUAQBxQ0AAAAABCEn2HBkIIh0P37aObN1NbW2psTAwNadOmZNgw6ukpsmdQKpOuXbvKsT6f+vbt2/79+6WYDwAAAACA5Lm5ubGHgwcPlpGpQFvZzMyKTgAoD2bJEubly2IKF/LymPv3me3by7fcjx8HAwOdf/3y1dU1/683w2/bhYeT3w+8F1JkJCOwuIeJiiIhISLYSBTyiuvjyJafn1+RxwN+/vwpeEJJp11ARaSkpMycObNVq1YNGzZs0qRJly5dzp07J/xy376RtDRBEyhlrl0Tfv3qJSsra+3atexI/fr1fXx8tLS0pJQRAIAgKGgAAAAAIYmloIEQQgjt25eeO0f9/DgPH9KbNzlbt5axJWCVo6mp2b9/f3ZkyZIl9+7dk1Y+AAAAAAASFh4ezvcL8JgxYyq0oqJiKROUlCq0PgBbYiLz7FmJbRhyc8mNG+Vq0nDxwIENsbHeOjoNSirrSUlhfn+oWjjM+/ckKUnQjNRU5vXrim8kEq1atRJ8nISmpmbNCvR05HK5FZwA5fXs2TMbG5t9+/YFBQV9/vw5JCTEx8dn0qRJQ4cOFdAtQxBNzdJ//r94wWzeLMzi1c6FCxdiWQ0tKKUnT56sUaOGFFMCABAABQ0AAAAgDB6P9+3bN3bEwMBAWslUaUuWLGF/LpOdnd2vXz8/Pz8ppgQAAAAAIDFubm48Hq9waGJiUqHzJgghnToRgbcemfr1K7Q+AAvj40N+f2vMP+HrV/L5cxlXCw0NnbFtm6eubj3BTUoE3tovK0XF0tepNNU/o0ePri/wO9fc3LwinV309fUFT6hXr57Qi0NRP3/+HDduXEiRFiDp6emenp7Tp08XZtHatWmp9+Ozs5mzZytP6xEp8vT0ZA8HDx7ctm1bKeUCAFA6FDQAAACAML5//85u56ilpYUz9oTTsmVLvvfqaWlpPXr0OH/+vLRSAgAAAACQjPz8/OPHj7MjkyZNEvwcdqnoiBG0ceMSLxsYcJYurcj6AL+Jji6lAUNaGklIKMtKDMNMnjx5jaNjc8FPC6ir01atypNi8ai5ORF8F19Hh7ZoUfGNREJdXX3s2LElfezQoEGDHTt2VGT98ePHK5VcvWFgYLBo0aKKrA98Fi9e/KGEk1Py8vL++eefiIgIYdbt0YMUd1DLb378YCr2t6V6+PTpE3s4e/ZsaWUCAFAWKGgAAAAAYYjvvIk/0LZt22xtbdmRrKyskSNHLlu2rNSDQgEAAAAAqq47d+6wW17LysqOGzeuoovKyNDt26mRUTGX9PTo/Pmkdu2KbgFQqF69UvocqKkRPb2yrHTp0qX09PTpixdTga0IaP36xMSkXDkWT0eHNmokaKOGDUmtWiLYSERWr149ceJE7SLnUTZq1MjNza12xb6vx4wZ89dff3E4xdwuUVJSGjt2rLGxcUXWBz7Pnz8XcPXbt2/79u0TYlk6dy61syu99Qjr3x0xycnJCQ0NjYiIEPL4DPHjO0UFnz4BQCWHggYAAAAQRkxMDHuIgoaKkJeX/+eff6ysrNhBhmE2btxobW0dGBgorcQAAAAAAMSKrz1Dnz59Sm38XiampvTsWdqxI6lZkxTcodTWplZWnN276fDhIlgf4D+0c2cisKECrVWLlOFeeH5+/urVq11cXDgcDv377xLLbvT16bJlwqVaTG4uLsWX/hBC69alGzeKaiNR2b17t6enZ58+fSwtLZs0aWJtbT1z5syAgIB27dpVfPFLly4NHjxYS0uLHTQwMJgzZ461tXX//v1tbGxsbGwGDBhw48aNim/3J8vKykpOThY8Jzw8XJilORzq5kZLLSHKyRFm8bKJiIjo37+/mZmZjY1Nq1atzM3NJ06cWOrXK3lNmjRhD//55x9pZQIAUBbCHysFAAAAfzK+Dg0VfBgCNDQ07t6926dPnydPnrDjz58/t7Gx6devn6urayOBT88AAAAAAFQtycnJV69eZUcmTpwostVr16bu7jQpiXn3jmRlUVNTwXedAYSkpkZsbcmFC8UfPKGgQAYNKv15cUJOnz6tpaXVrVs3QggxMeFs3sysXMmEh7OXpUZGZOlSYmMjsuTr1KGHDpH585nQUFL4fDaXS01M6ObNZanDkDw7Ozs7OztxrCwvL3/hwoWAgIC9e/fGx8dTSuvXrz9z5sylS5fu3bv3169fhTPv3bvXuXPns2fPysvLiyOTaiApKeno0aNBQUGEkObNm0+ePJldKSIjI8PXHqAoGRlhb13JyBBzcxIXJ2iOioqQi5fGz8/P3t6eXY3x8+fPkJCQ58+f//PPP3Xr1hXTvkLo3r372bNnC4c3b97ctm2bFPMBABAMBQ0AAAAgDL4ODShoqDgtLS1vb+/x48dfvHiRHWcYxsvLy8fH58mTJ02bNpVWegAAAAAAouXp6ZmVlVU41NfX79mzp4j30NSk4rn3CVCI4+zMREUxz54Rvt7yCgq0Wzc6bVqpK+Tm5q5fv/7o0aP/D9nZ0evXyc6d5PVrJjOTyssTU1M6fz7R0BBx9qam9J9/yIULxMeHZGYSRUXSvj0dPZoIfTu5irO2tra2ti4c9u7d++bNm8zv1SqpqaleXl6jRo26dOmSxBOsAlxdXQ8fPhwWFlYwPH/+/KFDh+zt7VesWFEQkZGR0dfXj4iIKGkFSqlNRQp3unQhfn4kN7ek1YmlpfCLlyw5OXnq1KnF9pZ48+bNsGHDHj9+XOyxJlLRp08fDofD4/EKhqGhoZmZmYqKitLNCgCgJJXlpycAAABULXwdGnDkhEgoKSlduHBh48aNRZ9FSEtLmzp1aqU9fBEAAAAAoLyuXLnCHo4cOVL4R3IBpEhOjp45Q8eOpcbGRE6OEEIUFWmjRnTOHLp3b1kW2Ldvn4mJSYcOHX6LKivT5cvpuXMcLy964QJdt0701QwFZGToqFH06FF65gw9epSOH//HVjPwuXTp0oMHD5jiem/weDxfX9+7d+9KPqtKbuXKlU5OToXVDAXCw8M3bty4dOnSwkj//v3lCr5ZimNiYuLg4CB0DnTECPr7eQq/XW3QgC5YIPTiAqxatSo0NLSkqy9fvnR3dxfHvsLR1tZmf5THMMzXr1+lmA8AgGAoaAAAAABhoKBBTCilS5cuffz4sYWFBd+lx48fDxs2TCpZAQAAAACIVm5urq+vLzsyZMgQaSUDUFGysvTvv6m3N8fDg+7fz7l8md65Q2fPLstLY2NjN2zYsHXrVnHnCOV17NixtLS0kq4mJyfv379fkvlUfqGhoW5ubsX+oaWlpZ04ceLdu3cFw0WLFpXUg0FbW3vx4sWqqqrC58Hl0v37aXGndtJ69ejWrWI6cuL58+cCrmZnZ/OV8UmdgoICe5hbUk8LAIBKAAUNAAAAIIzY2Fj20EAq59EmJDDbtzMzZjDTpzNHj5KSP2ioclq1ahUcHHz48OEaNWqw45cvX164cKG0sgIAAAAAEJXg4GD2TS9tbe0KNRgHqAxkZYmVFe3ThzRtSsrWWD4/P3/8+PFz5swxNTUVd3ZQXj9+/BA8IT4+XoTbffjwwdnZecGCBUeOHElKShLhyhKzYcOGb9++lXQ1Li5uw4YNBf8tIyPzzz//9O3bV+P3viMNGjRwdnauSHuGf9WpQy9fJsOG0QYNiLY20dQkxsa0Vy964QJp3ryii5cgJSVF8ITU1FQxbS0cvoRVxFPnAQAgEmgeBQAAUCZfv349ffr0mzdvsrKyatas2aVLl549e/6xDVHz8/P5OtHVrl1bohkwDOPiwly9SgrrKv75h5w4QRwc6PjxEs1EbLhc7qRJkxo3btyhQ4fCQw0JIdu2bfv69auLi4uRkZH0sgMAAAAAqJDg4GD2sF27dpXnZHHJSEpKOnjw4MuXL3k8nomJyYwZM2rVqiXtpEDSli5dSildtmyZtBMBYVBKRbJOdHT0hAkTXr58mZiYWLCss7Nzr169du7cyeVyRbKFZERGRgqe8OXLl8L/VlFRuXr16sOHD48cORIXFycvL9+sWbO5c+dqaWmJJhs1Nc7WrSQ/n8bFkfx8UrOmuM9S4Wt4UJS8vLxYEyiX3NxcdskOpVRPT0+K+QAACPaH3oYBAAAou/z8/PXr12/cuDEnJ6cwuGvXrnr16m3atOnPbIv6/fv3vLy8wqGOjo6SkpIkE2CWLWMuXSJZWb8FIyLIpk0kK4tOnSrJZMTKzs5u9OjRfOcsnjt3zsPDo0ePHr169TI0NExMTIyKivr27VtycjKPx6tVq1ajRo1sbW3NzMyklTYAAAAAgGDv379nD1u0aCGtTKRi69at+/fvZx8zf/LkyeHDh2/atElUt0ih8tu8efPNmzf9/f2r1k3rP4eurm4FJ5RFVFRU9+7dQ0NDCyMMw0RERBw8eDAqKurq1atV6GdCqWcWsD9YK2BnZ2dnZye2jAjhcomkasUMDQ35avX4NBdbcwghfPr0KT8/v3BYo0YNOTk5KeYDACAYChoAAAAE4fF4o0ePPn/+fNFLERERQ4cOHTJkyN69e/+0Kubo6Gj2UNLtGZ4+Za5f56tm+FdqKnPsGO3fn/x+UkOVduLEiaCgoJCQEHYwPz//+vXr169fF/BCY2PjKVOmTJ8+XU1NTcw5AgAAAACUD1/LNxMTE2llInlOTk6bN2/m6z0eHR29Z8+e1NTUgwcPSisxkKSdO3ceOnTo/v37InseHURt4sSJfn5+aSWcbqmhoTFjxoyK7zJ+/Hh2NUOhvLy8O3fubN68ecmSJRXfRTLU1dUFT+A7YKKaWbFixcOHD0s6qaRBgwaLFy+WcEoCeHp6sodNmjSRUiIAAGXyZ3VyAwAAKK/ly5cXW81Q6OLFi02bNvXw8JBYSpVBTEwMeyjhggbmwAGSnFzi5dhYZs8eyWUjfpTSN2/ejC//URrh4eGOjo4mJia3bt0SR2IAAAAAAEIr6KxeSEdHR1qZSFhUVNShQ4eKPUk9Kyvr4sWLDx8+lHxWIGFbtmzZvXu3r6+vgYGBtHOBEg0ePLhDhw7FNkjgcDidO3fu0qVLBbd4+fLlq1evSrqak5Nz4cKFCm4hSb179xbwlL+MjEyPHj0kmY+EtWjRwt7eXlVVteglfX39tWvXampqSj6rYjEMc+zYMXakc+fO0koGAKAsUNAAAABQolu3bm3atKnUaT9+/Bg2bJiDg0NmZqYEsqoMvn37xh5K+iOY799LmRARIZE8JIfL5R4/fvzUqVNCNLSMi4vr06fP2bNnxZEYAAAAAIBwsn7vuCbhM+ykyNnZma/jHVtiYuKWLVskmQ9Inqur69GjR+/fv1+nTh1p5wKl8PDw6N27N98tajU1tQEDBpw+fbri6587dy5ZwAMbhMTGxsbFxVV8I8mYMWOGpaVlSVebNWs2Z84cCaYjBRs3bly7dm2jRo04nH9vvcnLy1tYWBw8eHD06NHSzY0tMDDw8+fPhUMOh1Op0gMAKApHTgAAABQvISHB3t6eYZjCCKV06dKlTZs2PXPmzI0bN/jmu7m5vXnz5ubNm9ra2pLNVAoSEhLYwxoSPt+htEMZS58gEgxDXr5knj8nHA5t3Zo0bSruDUePHt2vX789e/YcOHDgy5cvZX9hfn7+pEmTmjZtam5uLr70AAAAAADKjn10NyGk8N5PtRcWFiZ4QmxsrGQyAcljGGb+/Pl+fn5+fn5/2smVVZSiouK1a9e8vLzc3Nzi4+Mppfr6+lOmTOnZs6dI1i/peIJCWVlZSUlJ+vr6ItlO3LhcroeHR79+/V6/fs3+PI0QYmFhceHCBRmZ6n9DasGCBVOnTr18+fKjR4/k5eW7du3avXt3WVlZaef1f9nZ2cuWLWNHOnfuXLduXWnlAwBQFtX/3w8AAADhzJw5k68PwYYNGwp+4x89erSHh8fMmTP53nk+e/asQ4cOd+7cqVWrlkRzlbgSP3wMDWVOnybx8Yy8PO3WjXbvTsTxZlVNraITKozx9ibbtjHh4SQ9nRDCqKrS+vXp8uXExkas+6qqqi5btmzp0qUBAQG+vr6hoaFxcXGampoGBgaGhoYFZ6+GhYX5+/v7+fmx/zdlZGTY29sHBARwuVyxZggAAAAAUBZ8v5fyvcWoxnJLK7/OycmRTCYgYfn5+VOmTHn37p23t/ef8CCEyD1//tzV1fXr1685OTlaWlr9+vWbNm2aZGqh+vfv379/f3Gs3KhRI8ETVFVVq9ZHTHXr1n348OGyZcv8/f0LjhbS1NS0s7PbuHFjsWcxVEvKyspjx44dO3astBMpBsMwo0aNun//Pjs4ZswYKaUDAFBWKGgAAAAoxqVLl/jOKezRo4ejo2PhcOjQoR06dJg5c+bFixfZ0969e2dnZ3f79u2GDRtKKFdp4HuUJCIigmRmMvPnM48fk6SkgiBz7RoxMaFOTqRlSxFv36YNCQoiPF7xVxUVSb9+It7xd8yZM8zmzYTdpuLXL+blS2b2bPr331RED2oIwOFw2rZt27ZtWwFzIiIipk+ffvv27cJIUFDQ9u3bFy1aJO70AAAAAABKxfe4aqm3+auNUs9QrzyHrIMIZWZmDhs2jBBy7949RUVFaadTxTAMM3v27AsXLrCfKrl3796pU6cuXbpUs2ZNKeZWQaNHj965c+fXr19LmmBkZKQm/mc2REtFRWX37t2EkIyMDIZhlJWVpZ0R/N+ZM2cuX77MjtStW3f48OHSygcAoIz+lGZuAAAAZffz58+ZM2eyI9ra2m5ubpRSdlBPT8/Dw8PNzY3vw4iIiAg7O7tXr15JIlcp4XuG4MqVK0kjRzI3bhRWMxBCSG4u8+4db+ZM8uKFaHenc+ZQE5MSr1pY0L59Rbvjb759Y3btIr8fuvGvuDji4kJSU8W4e5nVq1fP09PTzMyMHVyzZg37lEQAAAAAAGn5Ywsahg8frqSkVNJVLpfbsWNHCaYDkpCRkdG3b191dfXLly+jmkEIS5cuPXr0KF+PzJycnCdPnvTr1y87O1taiQmWn5///v37wMDAuLi4kuYYGBh06tSppD4T2trafEcDVC1KSkqoZqhs9uzZwx7KyMi4ubnJy8tLKx8AgDJCQQMAAAC/BQsW8L3b3LNnT0kl/xMnTrx//35Bq/9C8fHxHTt2fPr0qRizlKo2bdrIyckVDlNSUrwePiS/n4/4r69fmRUrSuymIBwFBbp3bzE1DRwObdaMHjxIfi89ES3eli2k5ENtmYgIZtcu8e1eLgoKCkeOHGH38s3IyBg1alSl/bgHAAAAAP4cfAUNeXl50spEwkaMGNGqVauSrpqbm1fp+5dQVHZ2dr9+/WrXrn3ixAm+v/ZQFjExMefOncvKyir26osXL9avXy/hlEqVnZ09e/Zsc3NzW1vb9u3bN2/evG3btteuXSt28uHDh9u3b1/0dEhtbe1Zs2b1FH8PSPijREZGsodubm6dO3eWUi4AAOWAggYAAIDf+Pn5ubu7syMDBgwYMWKEgJe0bt367t27urq67GBycnL37t2ra02DhobG6NGj2ZFnJd8jZz59Io8eiTgDExN6+TIZMYKampJatYiBATU3p1Om0EuXiJjPIqXh4aXMePdOrAmUi7W19ezZs9mRZ8+eTZw4kSm2+gQAAAAAQFJ4vxc9U3EWJVcqlNKLFy+2bt266DPZTZs2vXDhAp6UrU7y8/PHjh2rpqZ29OjRonesxerly5ezZs0aNmzYlClTvL29q+57wF27dkVHR5d0NT8/38fHR5L5lCotLe2vv/7at29fSEhIcnJyTk7Ot2/fnjx5Ym9v7+TkVHS+goLC3bt3FyxY0LRpUy0tLSUlpVq1arVt29bNzW3t2rUSTx+quczMTPawT58+0soEAKBcZKSdAAAAQCWSn58/Z84c9vt8TU3N/fv3l/pCKyurhw8fdu/enV3pnJyc3K1bt+vXr9va2oojW+mysbE5duxY4fCRgIf+s7KYW7dou3YizkBdnbN5MyGEZmQQDocoKIh4/ZL8/t6vGCU8OCItTk5OV69eDWfVYZw9e7ZevXobNmyQYlYAAAAA8IdLS0tjDwWcwlD96OjoPHjwYO3atT4+PvHx8QzDaGlp2djYbNy4UU1NTdrZgcgwDDNt2rTExMTr169LspohOTl51KhRAQEBSf8dCnnq1ClLS8sTJ040bNhQYmmIysePHwVPSEhIYBim8hRFjR8//smTJ0XjCQkJu3btatu2badOnfguycjIbNq0ydXVNSws7NevX7Vr1+Z7ZgZAVPianeAQHACoKlDQAAAA8H9ubm6vX79mRzZt2lSjRo2yvNbExOThw4edOnViv9lOSUnp2rXryZMnhwwZIuJcpe3r16/s4Q+Bh0owGRli/GhBwh99lnoAZCX7KFZZWfncuXN2dnY5OTmFQWdn55ycnFWrVuEDUwAAAACQipiYGPaQ7xS/ak9eXt7FxYUQkpOTw+PxFCRWnw0S5Ojo+Pr1ax8fH0l23UhPT+/atWtQUBA7mJmZ+eTJk169et29e9fIyEhiyYhE5alUKIuPHz/6+/uXdPXHjx9///130YKGApTSBg0aiC01AMLj8dgfDVFK0RMIAKoKFDQAAAD869evX6tWrWJHWrdubW9vX/YVDAwM7t+/37lz55CQkMJgZmbmsGHDFixY4OLiUp3Oywz//eSFWgIfN6GNG4s5HQlq2pQIOEmEwyElH4grLa1atTp8+PCECRPY3Ue2bNmyb98+a2vrevXqaWlpycnJNW7cuHfv3pqamlJMFQAAAAD+BFFRUewe8jIyMvXr15diPhKWkJBw586dhw8fJiQkKCoqNmvWbMiQIXXr1pV2XiBKW7ZsuX79up+fn4qKiiT3nTNnDl81Q6HPnz87ODhUtgMaSlVqVwkdHZ3KU/Rw/PjxHz9+CJgQGRmZmZmJx+JBNF6/ZnbvZr59o1lZRE2NtGhB588X/JgNh8PJz88vHObk5KCmAQCqBBQ0AAAA/Gv16tVxcXGFQ0rpzp07ix5rKljNmjXv3bvXpUuXt2/fFgYZhtm6deuDBw+OHj1qbm4usoylJzs7+9q1a+zIVAF9CwwM6ODBYs9JUuiCBeTePSYiovirDRrQadMknFJZjBs3LiIigu8AzoyMDF9fX3ZEWVl52bJljo6OEj7eFQAAAAD+KFu2bGEPmzZt+ofcUImOjl62bNn58+fz8vLY8cWLFzdu3DgjI4MQQinl8Xg1atQwNjY2MjKysbHp0qULbn9WLRcuXNizZ8+jR4+0tbUluW9OTs7Dhw8FTHj9+nVYWJio6oeCgoI2bdr09evXnJwcLS2t/v37T506tbyfopRq7ty5586dY5dAsXG53K5du4p2x4qIiooSPCE9PT0+Pt7Q0FAy+VRLycnJ79+/5/F4jRo1+pPP5mDWr2cuXSKJiYSQfx9eCQoivr50xw5SwmePHA6nRo0asbGx/67AMNHR0egLAgBVAgoaAAAACCEkICBg586d7MiIESOsra2FWEpfX//evXu9evV69uwZO/7s2TMrK6uZM2euW7dOXV29QulK24MHDwoP4ySEqCgpDTM2JqxykP+TkaFduhAdHcklJ27q6nT9esbRkfz3DrAQNTSkmzeTytotdvXq1d+/fz9w4ICAOenp6StXrgwNDT158qTEEgMAAACAP4q/v//+/fvZkWHDhkkrGfHh8XgPHz4MDw83MDBQVFRMS0u7d+/enj17CqoWik5+//49OxIVFRUYGFjw3+rq6jNnznR0dFRVVZVE6lAxQUFBs2fP9vb2NjAwkPDW79+/5zsdkk9CQsL169fnzJlTwY0Yhpk1a5aHhwe7G8G9e/fc3d0vX75cxoM7y8jAwGDUqFG7du3KzMwsetXKymrlypUi3K6CSj09R15eHm0RhRYZGTljxox37959//6dx+Pp6+s3atRo+/btFhYW0k5N0pjdu3mnT1O+f1AYhvn4kcyaRS9dKumDOCMjo1jWx1mfPn1CQQMAVAkirpcEAACoohwcHNjd+OXk5DZu3Cj0ajo6Ovfu3RsyZAhfPC8vb+fOnY0aNTpx4gR7uyqH77O2fgMGqC5bRmrV4p+nqEi7dKHr1kkuM8no2JFz7Bht25bUqEG4XCIjQ2rVoh070lOniJWVtJMrEaV03759Li4ucnJygme6u7sfO3ZMMlkBAAAAwB8lJiZm+PDh7H7XKioqkydPlmJKIvfhw4d58+bVqVOnQ4cOEydO7NatW7t27Xr27Llp06ZiqxlKlZKS4uzs3LRpU8EP30NlkJ6ePmLEiH379kmlO2N6enpWVpbgOYmJiRXfaMmSJW5ubnxnK+Tk5Dx58qRv377Z2dkV34Jt48aNkydP1tPTYwfl5eXbtm177dq1StXfZcSIEYIPGTEwMFBTU5NYPtXJs2fPunTpcvPmzS9fvuTk5OTl5cXGxvr6+vbt2/fGjRvSzk6yUlOZCxf4qxn+w4SH80r+IM7ExIQ9fCrgTFUAgMoEBQ0AAADE19eX7w597969K3iCqbKy8oULF7Zs2SIrK8t3KS4ubsKECTY2Ng8ePKjIFlLE92BEnTp16ODBnNOnadeutH59UqMGqV2btmxJV6+mhw6Ranl4gakpPX+ec/Mm5/x5zoULnNu3qbs7MTKSdlqloJQ6OjqGhITMmjVLcGPGNWvW5ObmSiwxAAAAAPgT5OTkDB069Nu3b+zgqlWrdKpRR7eTJ082a9Zs586dgh+UF8KXL186dep0/Phx0S4LorV+/XpbW9vBUjp10cjISPAhF7Kyss2bN6/gLl++fDl37lxJlRMvXrxwcnKq4BZF7dy5886dOyNGjGjXrl3r1q179eq1e/duf39/fX19ke9VEba2ts2aNSvpqpKS0oQJEySYTvWRnZ3t4OAQFhZW9NKXL1/mzZvHbiNa7TGXLpHISAET6Nu3hMcr9lKLFi3Yw0OHDpVaBQUAUBlQQsjq1avXVb9HJwEAAMomLy+vefPmb9++LYzIyMjExsby1f4L7enTp+PHj//w4UOxV62srIYMGdKjR49mzZqJ/KRJ8Rk3bpy7u3vhcMOGDcuXL///5dRUoqREZHCyVaXG4/FCQ0NDQ0Pj4+OTkpIiIyP5TqM4efLk2LFjpZUeAAAAAFQ/8+fP37FjBzvSvn17Hx8fmery3uHjx48WFhZleTxdX19/1KhRrVu3DgsLO3bsWLF36YpFKd2/f//UqVMrlimIxdevXy0sLN6+fSvcmQvBwcFr166NjIxMS0tTVVVt0KCBk5OTqalpuRaxsbEJCAgo6WqjRo1evnypULFzEhcuXLht2zYBE9q0aSMgh2ovPDy8R48enz594ovLy8v379///PnzUsmqqtu4cePKlSvZ3X34zJw5c8+ePZJMSYp48+aRS5cEzdDR4dy+TYr7YDMqKqp+/frsP8l9+/ZNnz5d5EkCAIjK9OnTDxw4UE3eLQAAAAht165d7GoGQsjOnTtFVc1ACGnduvWrV6+2bdvm5OSUnp7OdzU4ODg4OHj58uWampp2dna2trZmZmY1atSQk5NLT09XUFAwMzMr9YAACXvx4oWHhwc7YsV3zgLaJ1YFHA7H1NSU/elYXFzclStXCocbNmwYMWJE0RYjAAAAAABC8PDw4KtmMDAwOHfuXLWpZiCEzJs3r9RqBgUFhdmzZ69cubKw7fzy5ctfvXr19OnTjx8/mpub29jYpKWlRUREpKamPnjw4Pz58+wOeQzDzJgxQ0tLa+jQoWL8SkAo+/btGzVqlHDVDE5OTnv27ImLiyuMvH79OjAw0NHRcdasWWVfZ/ny5fb29gkJCUUvKSoqjh49uoLVDISQz58/C56QkJDAMAyltIIbicn379/9/f1//vxpZWXVsmVLkT9bYmxsfPfu3YkTJ75+/frnz5+EEA6HU69evSFDhri4uIh2r0olLy/v3bt3SUlJdevWNTY2Fu3ifn5+AqoZCCGvXr0S7Y6VWqmdULnckuYYGhoOHTr03LlzhRFHR0cUNABA5YcODQAA8EcLDw+3sLBg1xlY6+k97NqVIy9P2rWjo0cT0d3NjYmJWbhw4YULF8r1Kjk5OQsLC2traxsbG1tbW0NDQ1HlI5xnz5716NGDfeimpqbm169fK/6ZCEhdYGCgtbU1O7J27do1a9ZIKx8AAAAAqE709PR+/PhROJSTk/P392/durUUUxItT0/PgQMHsiPy8vJ2dnb5+fk5OTnKysr6+vqtWrUaOXKk4NPf+ERGRo4ZM+bRo0fsoIKCwu3bt9u3by+a1EEUGIYxMjK6ceOGmZlZeV976tSpuXPnst9oF9LX1z9+/HiPHj3KvtrGjRu3b98eHx/PDqqqqg4ePPjYsWPlza2oAQMGeHl5CZhQv379T58+VcKChtjYWAcHh9evXxccfKOkpFS/fv05c+ZMmjRJHNt9+vTJy8srPj6+WbNm/fv3V1FREcculUFOTs6iRYvu3r0bHR2dkZGhra1dt27dWbNmTZw4UVRbtGvX7uHDhwImNGvW7OXLl6LarpJjPDyYJUtIXl5JE2jjxvTOHVLC96Cbm5uDgwM74unp2b9/fxFnCQAgIujQAAAAfzqGYaZOncquZuASspMQ6ufHEEK8vcmZM9TFhfx+vJzQateuff78+alTpy5YsKDsleM5OTlBQUFBQUEFrfMMDAw6d+7cp0+fnj17Sv7NsLe39+DBg1NTU9nBmTNnopqhemjTpk2nTp18fX0LI+vXrzcxMRk5cqQUswIAAACAauDZs2fsagZCyNy5c6tTNUNaWtqcOXPYEUNDw+DgYC0trQqubGRk5OvrO27cOHan+qysrAEDBvj7+wtx7xzE5NmzZ6qqqkL8H2EYZsuWLcVWMxBC4uLi1q5dW66CBkdHx3bt2q1bty48PDwjI0NeXr527dozZswQ1Tu7hg0bCp6gq6tbCasZwsLCevXq9fHjx8JIRkbGmzdvFi1a9Pnz540bN4p8x4YNGy5atEjky1Y2mZmZ3bt3f/ToEY/HK4gkJCQkJCTMnz//1atXfI15hKaoqCh4gpKSkkg2qhJo375k/36myLEm/9eqVUnVDKmpqU5OTnxBhmFEmB4AgDhUmbO6AQAARM7d3d3b25sdma6i0rLwfAcejwkJ4c2aRT58EOGmnTp1Cg4OPnPmjHAf3sXGxp48eXLYsGG6urpdu3ZdsmSJm5vb06dP2T1IxcTd3b1379581Qzm5ubLli0T99YgMVu2bGG3/OXxeGPHjhXJQzwAAAAA8Cdzd3dnDxUVFTds2CCtZMRh7dq10dHR7Mi2bdsqXs1QQE5O7tSpU3yPzyYlJfXs2TMiIkIkW0DFXb9+vU+fPkK88NmzZ2FhYQImhIWFhYeHl2tNW1vbO3fuhIaGvnr1KjQ01N/fX4R16nPmzKldu3ZJV7lcbteuXUW1l6gwDDNmzBh2NUOhlJSUI0eO3Lt3T/JZVQ+TJk16+PBhYTVDoZSUlOPHj7OPNqiI5s2bC57QoEEDkWxUNSgokBkziKZmsRepmRldsaLYSwzDjB8/nu8fDl1d3QEDBog8RwAA0UJBAwAA/KGSkpL4KuWNZGQ2qKvzz4uJYZYvF+3WHA5n5M2v92EAAQAASURBVMiRgYGBHz9+3L59e48ePVRVVcu7SFZWlre39+bNmx0cHNq0aaOmptaiRYulS5e+fv1atNkWOHr06IQJE3JyctjBRo0a3bx584+qgq/2mjdvzlehkp+fb29vP2HCBCllBAAAAADVwfXr19lDV1dXWdGd7id1b9682bVrFzvSo0ePQYMGiXALGRmZs2fP2tjYsIPR0dEdO3YMCQkR4UYgNG9v7y5dugjxwmfPnqWlpQmY8PPnz7dv3wqxMpfL1dXVlSt8bENE6tSpM3LkyJKemLeyslq5cqVod6y4W7duCeiU+fPnT2dnZ0nmU218/fr1/v37JT3fn5KSsnPnTpFstGzZMgGtQerUqVO060D1RocMoYsWkTp1fovKyVErK3r8OFFWLvZVa9as8fT0/P8ilDZu3DgyMlKMiQIAiAgKGgAA4A+1Zs0avpan+zQ0VIpryMZ8+kTK+TBEGTVs2HDevHk3b95MTEx8+vTpzp07J02a1KlTpxYtWjRp0qRly5a1atUq41J5eXnBwcGbNm1q1qyZoaHh/fv3RZjn7du3p06dyldub25u7ufnZ2BgIMKNoDJYs2ZN0aMTT5w4wddBFwAAAACgjFJTU9nPg8rIyIwdO1aK+YgWj8ebOnVqbm5uYURRUXHv3r0i30hRUfHq1auNGjViB798+WJtbX3w4EF2AiB5WVlZr169srW1FeK1pT7hwOFwJH/ipGCurq6TJk3S09NjBxUUFNq2bXvt2jWRl1BU3Llz5wQ3toyKikLXfSGcP3/+69evAiZ8+fKF78M34WhoaLi6uhb7KZmurq6jo2PdunUrvkvVQseN41y9Su3tSYcOtE0b2rUr3biRenqSGjWKnX/27Fm+sg9VVdXr16/jOSUAqBJkSp8CAABQ7YSEhOzfv58dGaGk1F1BofjZycnMo0fU2Fh8+cjIyLRq1apVq1ZFL339+jUgIODRo0dPnjx5/vw5X4+EYn358qVTp04eHh6DBw8udXJubq6Xl9fVq1eDg4O/ffvGMIyGhobmfwr++/jx4/n5+exXdezY8cqVKxoaGmX+EqHK4HK558+fHzx4MN9TdLt377a1tR0+fLi0EgMAAACAKqrgjUbh0NDQsDq9lTh06NCTJ0/YkdWrVxuL5/2jjo7OzZs37ezs2HcQU1NTp02b5uTkNG7cuMGDB1tZWYljaxDsxYsXpqamJTUtEKxDhw76+vpxcXElTTAwMCi1376EUUp37dplb2/v6uoaGxubnZ2to6MzYMAABwcHDqcyPkL569cvwROysrLS09MrW+FI5ffp0yfBE1JTU799+6arq1vxvQYOHKilpbVkyZIPHz4UHIeqrKxsYmKycuVK0XbEqUp0dOi6dcU8m1VEYGCgvb09+99iSunJkyfF9K8VAIDIoaABAAD+REuXLs3LyyscqnI4m4seNsGWkSH2nEpQq1atQYMGFbw3y8zMfPDggaenp5eX17dv3wS8imGY4cOHX7hwQcCbupycnKNHj7q4uPAd9ZqUlCT4HNYhQ4acOnVKXl6+nF8KVBny8vJXrlzp2rWrn58fO+7g4NCyZcv69etLKzEAAAAAqIqys7PZQ+USWmFXRXFxcct/P6PQzMxs4cKF4tuxXr163t7enTt35ntLGBMT4+zs7OzsXKdOnV69evXq1atLly547lZiwsPDBfTDF8zQ0NDU1FRAQYOFhYWmpqawqYmRpaXl2bNnpZ1FmagL/syHEEVFxdKrGbKymF27SFAQk5JC5eRIzZp09mxibi6yLKugUhuLKisra2tri2q7Dh06BAYGBgcHP3jwIC8vr23bttbW1pWzhqZS+fr168CBA7OystjBYttzAgBUWpQQsnr16nXr1kk7EwAAAAnx8/Pr2LEjO7KhVi1HAe9/FBU5p0+T4tonSAvDMG/fvn316tX79+9DQkJevnxZ7Il3srKyXl5ePXv25Ivn5+efOnVq3bp1ggsXitW9e/dr165Vp/NuoST5+fmWlpZ8Z7UOGzbs/Pnz0koJAAAAAKqi8PBwdlFs7dq1+YqqJSAxMfHt27eRkZGRkZEvX75UV1fv1q1b06ZNmzRpwuVyhV52zJgxp0+fLhxSSv38/Nq1ayeKlAUJCwvr06fPhw8fBMxRUlLq3bv3hAkTevTogRt+4ubm5vbw4UM3NzfhXv7x48eePXuGF3fYZaNGjXx9fct+HiUU6+7duwMHDkxPTy9pQvfu3W/duiVoiQ8fmNmzmY8fCfs4Ti0tOngwXb1adJlWMR8/frS1tU1ISChpQvPmzYODgyWZEvBhGKZz58737t1jB4cNG3bu3Dla3MG7AACVzfTp0w8cOICCBgAA+LMwDGNtbf306dPCiJGR0Xtzc/kXL0p6CTU1pbdukcr9AdC3b99Onz69YsUKvjMpVFVVnzx5YmZmVjDk8XiXLl1as2ZNSEiIELsoKSlFRETwHZMJ1RiPxxsyZMiVK1cKI1wu9/Pnz0ZGRtJLCgAAAACqmOzsbBUVlcImeZTSxMRECZw6kZmZefv27evXr9+/f//z58/FzlFRUWnfvn3fvn0HDhyor69frvV9fHy6dOnCjtjb2x89elT4jMsjNTV13rx5x48fZ7cQL5aZmdm2bdu6desmmcT+TLdv33Z1dfX19RV6hRcvXtjb2799+7bwO0VeXt7CwuL06dNC934Atnbt2j18+LDYS3p6eleuXGnbtm2JL05KYgYOZMLCirmkqEhnzqRz54oozaqnR48et2/fLvaSgoLC+vXrFy9eLOGUgM3d3X3cuHHsSKtWrfz8/IQ7IgcAQPIKChoq9b0ZAAAAkTt//jy7moEQsmHDBsXly0lJN+nV1cmUKZW8moEQUrNmzUWLFn379q1ly5bs+K9fvwYMGPDjx4/o6Oht27Y1adJk2LBhwlUzEEIcHR1RzfBH4XA47u7uBgYGhZH8/PzLly9LMSUAAAAAqHLk5eXZHRoYhinlSeiKyc3NvX79+tixY/X19QcOHHjkyJGSqhkIIWlpaTdu3Jg+fXrt2rX79+9/9+7dMu6SnZ09Y8YMdkRHR2fTpk0VSr081NTU3NzcAgMDhw4dKiMj6Fjhd+/e9ejRw9HRsdTSBxCanZ3dixcvfvz4IfQKzZs3f/bs2aFDhwYPHty7d++hQ4ceO3YsICAA1Qyicvbs2SZNmhSNa2trz5w5U1A1AyG89euLr2YghGRmMh4eJCVFJElWRe7u7k2bNi0al5OT69mz56JFiySfErC5urqyhzVr1vT09EQ1AwBUOejQAAAAf5Ds7OwmTZqwuzi2aNHi6dOnHA6HOX+e2baNfP362wt0demECXTOHEknWgGZmZl9+vThey5EU1MzOTm5pE+vKKWDBg2aNGmSlZUVl8tNKiIlJUVeXr579+6C3+FDdeXs7LxixYrCYceOHfl6FQIAAAAACDZt2rSDBw8WDhs3bhwcHCzaGyrR0dFPnjy5efPm1atXExMThV7HysrK2dm5e/fugqft2LFj/vz57Iibm9vEiROF3rci4uLiLl686Onp6efnl5ubW9K0lStX/v3335JM7I8ybdo0bW3tDRs2SDuRP5qPj8+ePXu+ffvG4/F0dHRGjhw5ZsyYwr76CQkJkydPDg4OjomJ4fF4GhoaxsbGS5YsGT58uKBFGYbp3Jn59KnECZTSVavo5Mki/VKqkp8/f44fP/758+ffv38nhHA4HGNj4wEDBri6uuK8G+n68OGDqakpO+Lt7d25c2dp5QMAIAQcOQEAAH8cFxeX5cuXsyM+Pj6dOnX6d/DlC7NxIwkPZzIyqIICqVOHLlpEfv+9v0pITU21trYuYxuGPn36/P3335aWlmJOCqqwd+/esZ+3kJWV/fHjh7q6uhRTAgAAAICq5f79+3/99Rc7UsHTGb5//+7t7f3y5ctPnz5FRESEh4enp6dXOM3/6969+65du0xMTIq9mpOTY2hoWHDrrkD79u3v378v9fPIU1NTvb29r1+/fvXq1aKn2nM4nPv377dr104quVV7MTExzZs3f/jwYaNGjaSdy58oLy9v7Nixt2/fTkpKKgwqKSlZW1tfvnyZ/QY2JSXl2bNnSUlJ5ubmjRs3Ln3pnz953buTuDhBcwYO5OzaJXz21UJsbOz169fj4uKaNGnSo0cPZWVlaWcE5NChQ1OnTi0c2tralnTwCgBApVVQ0CCoHRkAAEB18vXrV2dnZ3akZ8+e/69mIITUrUv37SMF/YuqMjU1NS8vL2tra8GPJXXq1MnJycnGxkZiiUEVZWZmVq9evYiIiIJhbm7uvXv3BgwYINWkAAAAAKAq6dixo62t7aNHjwojbm5uTZs25WtyUBb37t3btGnTnTt3eDxe2V/F5XJNTU2bNGmiqKgYERHB4/Hk5ORevnxZ0pum27dvN2vWzNHR0dHRUV5enu/qwYMH2dUMXC537969Uq9mIISoqakNGjRo0KBB+fn5N2/e3LRpk7+/f+FVHo83c+bM4OBgwUdUgHBq1669bt26UaNGPXz4EO3cJc/e3t7DwyM/P58dzMjI8PX17d+/v6+vb2GrAHV19S5dupRjaS639DnoQ0CIgYHBlClTpJ0F/ObVq1fsYdeuXaWVCQBABeEfWgAA+FMsWLAgLS2tcCgjI8N3jFx10rBhw2vXrpX0DH3nzp19fHx8fHz+nGoGhmEOHDjw119/NW7cuGHDhtbW1kuXLs3IyJB2XlVGt27d2ENvb29pZQIAAAAAVdThw4eVlJTYkUWLFp09e7bsK8TFxQ0aNKhTp063bt0qYzWDpqamg4ODp6dnUlLSmzdvzp8/f/z4cT8/P39/fx8fnx8/fjx79mzZsmV16tQp+tqsrKy1a9c2a9aM70S/qKio1atXsyNDhgwp9gh5KeJyuX369PHz81u2bBk7/ubNm/3790srq2pvxowZTZo0mThxYrmqbaDigoKCbt68yVfNUCggIODAgQPCr66hQbW0BE3gcGjr1sKvDyA2X758YQ8r2z9VAABlh4IGAAD4I9y6dev8+fPsyMyZM83NzUW8TVgYc+YMc+IEefdOxCuXX9u2bQMDA9ktKJo2bbpu3bqPHz96e3v/1pqiusvMzOzevfv8+fPv378fGhr6+fPnwMDALVu2tG3bNiwsTNrZVQ18Vfx3796VViYAAAAAUEWZmpru2bOHHeHxeOPHj/f09CzLy/38/MzNza9cuVKWycrKyiNHjrx69er379+PHDnSv39/VVXVotM4HE7Lli2dnZ0jIyOvXLnSpk2bonNCQ0M7d+7coUOHY8eOvX371tvbu1u3bsnJyYUTKKULFiwoS1aSRyl1cnKytrZmB5cvX/7ixQtppVTtHT58+Pv379OnT69ONQ3sh0Mqp507dxY9Y6VQdnb2pUuXKrRB69ak5BYstF49ihaGUCmlpqayh7q6utLKBACggighZPXq1evWrZN2JgAAAOKSlpbWtGnTqKiowoienl5oaKiGhobI9njxglm3jgkLI8nJhGGIqio1NqYLFpDOnUW2hbDi4+Ojo6MNDAxq1Kgh7VykY9CgQZ6engzDFL1kaWn55MkTBQUFyWdVtSQlJenq6rKfd4mNja1Vq5YUUwIAAACAqmju3Lm7fj9pXlZW9syZM0OGDBHwqlOnTjk4OOTk5AiYo6qqampqam1t3bVr186dOwvX8//SpUtLliwJDw8v+0scHByOHDkixF4SExQU1KZNG/b9dRUVFRcXl+nTp3PL0ksfyiktLa1v3746OjonTpzg60pStYSEhDg6On78+DE9PV1OTq527dozZswYNmyYtPMqRufOnfk6qfCxsLDg671fPunpzODBTLHPrqir02XL6OjRwi8O1U9aGnP4MPPmDc3KImpqZNAg+nvbS4lp3749++ChBw8etGvXTiqZAAAIbfr06QcOHECHBgAAqP6WL1/OrmYghGzevFmU1Qy+vrypU5nnz0nBYzqUkrQ05vVr3qJFzOnTIttFWHp6ei1atPhjqxkePnx47969YqsZCCGvX7/++++/JZxSVaSpqWlpacmOPHnyREq5AAAAAEAVtm3btgG/P8qcm5s7YsSIQ4cOlfSSkydPjh8/vmg1Q4MGDRYuXHj69OknT558//49NTU1MDBw586dffr0Ea6agRAyePDgt2/fLl++XE5OrizzDQ0NN2/eLNxeEtOyZcupU6eyI2lpabNnz27duvXTp0+llVU1pqKicuvWLSUlJRsbm/fv30s7HSEdPXq0W7duV69e/fDhQ3R0dFhYmJ+f36RJkyZMmFDS+2spoiW3TyjjhFIoK9Pjx6mVFeH7yWBgQOfORTUDsDFeXkzv3sy2beTuXcbfn7l+nZk1ixk6lPz8KflklJWV2cPK320FAKAkKGgAAIBqztfXd+/evexI586dx44dK7IN0tKY9evJt2/FXEpIYPbsIV+/imwvKL8DBw6w+8Hy4fF4fn5+EkynCuNrVPvmzRtpZQIAAAAAVReXyz137lyXLl3Ywfz8/KlTpzo6Ohbt0n/q1Cl7e3u+uL6+/pkzZ0JDQ7ds2TJq1Chra2t9fX1RZaioqLhhw4YXL16U+hirlpaWp6enpqamqLYWn82bN5uZmfEFg4OD27Ztu2rVqup0OEIlIS8vf+LEiTlz5nTs2HHFihUC3pNWTk+fPl29enVMTAxf/NevX+fPn1+1apVUshLAwMBA8AQdHZ2K7lGjBr1yhTo7086daatWpF07Om4cx8uLTp5c0ZVBRHJzc9++fRsQEPDjxw9p5cDcusWsXcvwtfnJzGQCApixY0lGhoTzUVFRYQ/T09MlnAAAgKigoAEAAKqzlJQUvg+/lJSUDh48WNHafBZm/37+NypsMTG8Sv+8ThklJCTs2bPHwcFh8eLFjx49qoTPZBSr1PexiYmJksmkqjM3N2cPw8LCpJUJAAAAAFRp8vLyXl5enYscz+fq6tqtW7fY2NjCyKlTpyZMmMA++IwQ0q5du9evX48cOZLDEeMHm02aNPHz8zt9+nTTpk2LnWBubu7v78/XxqzSUlZWvn37Nt+v9ISQ/Px8Jycne3t7qWRV7Tk4OLx8+fL79+/Gxsbdu3d/V+yBBZXSsmXLvpbwbEZWVta5c+dSU1MlnJJg8+bN09XVLemqgoKCaE7K4HDo8OH0+HF6+TLnzBm6YQMRXSkVVERaWpqDg4O5ubmtrW2HDh0sLS3btWt37949SeeRm0u2biUJCcVeZN6+ZZydJZyRqqoqe5iUlCThBAAARAUFDQAAUJ3NmzeP77CJDRs21K9fX5R7vHxJBN7ap+U5frVy4vF4c+bMadmy5ezZs93c3LZs2dK9e3dra+sKnUApKaUeCisjIyOZTKq6evXqsYeRkZFSSgQAAAAAqjwlJaVr16716tWLL+7j49O4cePly5c/fvx4xYoV48aN46tmGDBgwN27d/X09CSQJKV01KhRb968efz48ZIlSzp37tywYUMLC4uhQ4eePn06KCioSZMmEkhDVAwMDB4/fjx16tSihSAnTpxwd3eXSlbVXq1atY4ePfro0SNDQ8MePXrY2Ni4u7vz/a2ubFJTUz9//ixgQkRExOXLlyWWT1k0b968b9++Jb27b9u27WT0Uai+EhMTO3To4ObmFhoampqampOT8/Xr14cPH44cOXL37t2SzIS5c4cR8OwHw5DAQMEfIYocX6HPt2L7ywIAVAUoaAAAgGrLy8vr+PHj7EjHjh3nzJkj4m2yskqZkJkp4h0lbujQoQcOHGCXhqSnpz99+nTAgAHBwcFSTKwsTExMBE8QYXPa6s3Q0JA95CsVAgAAAAAoF0VFRU9Pz3HjxvHF09LSXFxcbG1tnZ2d+drC9evX7/z58/Ly8hJMkxBCbGxsXF1dvb29P378+OrVqwsXLowaNUpOTk7CaVSciorKgQMHHj161Lx5c75LU6ZMOXXqVFXpw1flmJqaHjp0KDIycuXKlYcPH+7QoYPQHQ4YhomMjMwQZ+P6qKgowY9x83i8SvhRwKFDh0aNGqWlpcUOqqiodOvWzdPTU4R9OqGyGTFiRLF/IePi4lxcXF6+fCm5VB48ILm5Aq4ziYkl9W8QE75PckJCQiS5OwCACKGgAQAAqqf4+PipU6eyI2pqasePHxd9V1JFxVImKCmJeEfJOnDgwM2bN3OLe0sWGRk5ZcqUSn7e6uLFi/nev7EpKyujvWoZGRoasr99YmJixPohGgAAAABUe7KyssePH3dxcSm1rRohpG/fvh4eHlWxjKCysba2fvr0qYODAzuYlZU1duxYOzu7169fSyuxao/L5fbu3dvPz69BgwZOTk7CLXLo0CELCws9Pb1mzZqNGzfO09NTpDkSQoiSklKp32h8fewrAy6Xe+LEiWvXrg0ePNjOzs7GxqZv377Hjh27fft2JcwWRCUgIODp06clXf327duKFSsklgwjsJqBEELy8khOjkRy+ZeZmRl7+OTJE0nuDgAgQihoAACAaohhmPHjx8fFxbGD27dvF3BjW3ht2hDBRRKNG4t+Uwk6efJkZslNJt6+fXvjxg1J5lNeBgYGDg4OKioqRS9xudzOnTuPHDlS8llVRQoKCnXr1i0cMgwTEREhxXwAAAAAoBqglDo6Ot6+fbtmzZoCpg0aNAjVDCIkIyNT9LwPQsjjx49bt2598OBByaf056CUrly5UuiDJ5o3b66jo5OQkODm5tauXbu1a9fOmzdPtBnWq1dPcCNDFRWVfv36VXAXMbUDadu27cWLF/39/R8/fnz16tUhQ4aIYxeoPNzc3FJSUgRMEHx+imhRC4tSZqirE8l2CW3ZsqWsrGzhMCoqqhK2VwEAKAsUNAAAQDW0e/fuW7dusSP9+vUT04P4dMoU2rBhiVcNDenixeLYVzKysrJiY2MFTMjOzq5sZ2cWtWrVqqVLl7JvxhNCdHR0RowY4eHhIa2sqqL69euzh9HR0dLKBAAAAACqk86dO797927OnDlFj5OQl5f/+++/PTw8JH/SRPXWr18/TU3NovHs7Oxp06bNmjUrq9TTFUFYDRo0MDAw8PHxEeK1rVu3Tk5Ofvr0aYsWLSZPnvzgwYN//vmH7wOQCuJwOB07dhRwRoOZmVnr1q2FWJlhmH379nXo0MHExMTY2LjgS0hMTKxAsiACeXl5xXblrBJ+/vwpeEJGRsavX78kkwwdOJAIfJKKmpgQGRnJJFNAWVm5Xbt27MiRI0ckmQAAgKigoAEAAKqb9+/fOzo6siN6enqHDh0S137y8nTTJlqnTjGXatYkK1YQbW1xbS1+v379KvVtbZU4d2DlypWBgYGLFi3q169fz549J02a5OPjc+rUKTzjVS66urrsYakfHAAAAAAAlJGmpubOnTujoqK2bdvWr1+/Fi1a2NraLly48P379ytXrhT90YF/PBkZmU+fPo0cObJRo0ZFr+7du7dJkybiOM4ACsyfP3/58uU5QjWft7GxSU1NLfhvNTW1/fv3T58+/cuXLyJMb8uWLS1btiz2kqGh4b59+wSUO5QkOzu7V69eCxcufPDgwadPnyIjI4ODg48cOWJrayvgyAAQn6ysrGXLlrVp06Zhw4YNGzZs2bLlvHnz0tPTpZ1X+SiVdsyrvLy8srKyZJIh6up04ECioFDsRVq3Ll27VkKZsIwYMYI9PHXqlMQqPAAARAhvBgAAoFrJzs4eNWoU+4gESqmbm5vgfokVZWVFT5+m7dqRGjUIh0MoJXp6tHVrzuHDtGdPMe4rflpaWsUe1sBmYGAgmWQqqEaNGps3b/by8rpx48bhw4ctSu0ECEVoaGiwh8nJydLJAwAAAACqKX19/fnz53t5eQUFBT18+HDLli3GxsbSTqra0tbWPnPmzIcPH3x8fExNTfmuRkREDBw4cM6cOTweTyrpVW+jRo0yMjIaO3asEAdPREZG1qpVq3DYtWvXBQsWWFhY6OvrT5kyRST/vxQVFe/cudOjRw91dfXCoKysrKWl5YULF6ysrIRYc+LEiXfu3Cna+ePDhw/jx49HnwYJ+/HjR/v27Tdt2vT06dPIyMioqKjnz5/v2rXL1ta2ah0uOWjQIMH9e+rUqSPJkji6cCEdMoSwvnH+jderRzdtIrVrSyyTQiNGjFBTUysc/vr1q/J3WgUAKAoFDQAAUK0sW7bs1atX7Mjs2bN79+7NjqSnp58+fXrBggXLly9/9OiRaD6dqVePnjnDuXWLnjlDT57kXL9OL10izZqJYGWp4nK5DRo0EDBBV1d38uTJEssHpIuvoAEdGgAAAAAAqoFOnTq9ePFi0qRJRS/t3r3bycmppBf++PFj4sSJVlZW9evXb9y4cadOnc6dOyfOTKsPSunp06dTUlJmzJhRrhfeunUrOzvb0tKSHZw9e3ZcXNzLly/fvXvn7u4ukgw1NDRu3rx5+/btKVOmDBo0aOTIkSdOnHj27Jlwh028efPm7t27JX388uHDh6VLl1YsXygHhmEGDRr07Nkzvv8jDMO8evVqyJAhVegEiv79+zdt2rSkq2pqarNnz5ZkPoQQ6uLCOXiQ/vUXbdyYGBtTS0s6ejT18iK2thLOpICqquqYMWPYkevXr0slEwCAipDogT0AAABidffu3R07drAjTZo02bhxIzvi7Ox84sSJz58/F7xt27Vrl6mp6c6dO9u2bSuCDLS1qZTen4iPi4vLq1evvn79WvQSpbRDhw6NGzeWfFYgFbV/f5ggPDxcWpkAAAAAAIAIycvLHz582MrKasGCBXzP0G/YsCE/P3/QoEHNfi/Zv3fv3tSpUz99+lQYCQ0Nffr06ZUrV86ePYtTQkolLy9/8eJFKyura9eu9e3btywvuX79ur29vYeHR9E/Xnl5+Zo1a65YscLJyWn8+PGiSrJNmzZt2rSp+Dr79+9PSEgQMOH58+cV3wXKyN3dPSgoqKSrr1692rp1K99ZrpUWh8Nxc3MbMGBA0cYSSkpKw4cPHzRokBTSsrUt+Hiw3EeziMeIESP27dtXOBTwfx8AoNLCb5YAAFBNJCYmTpgwgWGYwoi8vPzZs2cVFRULIzNnznR2dv748WNhEXp6enpQUNDw4cN9fX0lnXEV0axZs9WrV9esWZMvzuVy7ezsTpw4IZWsQCoaNmzIHvJ1QwEAAAAAgCpt+vTpL1686Pn7yYk5OTnr16+3tLQcMGBAdHR0QTA2Nnby5MnsaoYC6enpV65cmTNnjoQyruJUVFT2798/b968ogcxFHXixIkpU6ZcvXq1ffv2Jc3p1q1bSEiI4NIBqYiNjRU8ISkpSYjTN0A4Hh4eAv7K5efn3717V5L5VJCFhcWNGzfs7Ow0NTULIjIyMiYmJsuWLTt06JB0c6skWrZsyR5GRUWxPz4FAKgSUNAAAADVxKxZs/i6CLi4uFhYWBQO7969e/bs2fT09KKvjYmJmTNnTnZ2ttizrJqmTp165cqVTp06GRoaamho6OnpWVhYLFy40MfHR0lJSdrZgeTw9TV99+5dRkaGlHIBAAAAAADRa9y48Y0bNxYvXlz0kpeXl6WlpaenJyFk4cKFYWFhxa6Qm5vr5eVV6g1sKNC5c2dLS8tt27YJnnb37t3ly5f7+voK7pcgIyNjYGDw/ft3keYoArKysoInyMjIcLlcySQDSUlJFZxQ2TRu3Njf39/f33/Tpk2Ojo7nz59/+fLlypUrpZ1XZcH3gaeMDBq3A0DVg59cAABQHVy8ePHs2bPsSNeuXefNm8eObNmyRcBbspCQkKNHj5b39Mo/R5s2bXx8fNLT0798+aKmpmZgYCDtjEAK9PT06tat++XLl4Jhbm7uo0ePunbtKt2sAAAAAABAtP7+++/bt2+/fv2aL56YmDhw4MDZs2cXvcQWExNz6NChdevWiTPH6mPLli1t2rQZNmxYgwYNip2QkJAwceLEU6dONWrUqNTVEhMT1dXVRZ1jRbVu3fry5csCHgov2hVSfD5+/Ojm5hYbG6uqqjp8+PAOHTpIYNOMjIydO3c+evQoMzNTVVW1T58+EydOlFYNh5ycnOAJsbGxr1694jtlpvIzMzMzMzOTdhb8GIY5ffq0u7t7RESEoaFh7969R40apaenJ8kcbt26xR42aNCA0kpyGgYAQFmhQwMAAFR5CQkJM2fOZEe0tLSOHz/O99t5YW/MYvF4PB8fH7HkV40oKyubmpqimuFPxtfd9MaNG9LKBAAAAAAAxEReXv769eslHW2we/fub9++CV4hNDRUDHlVQwkJCc7OzsrKyubm5hYWFv369Xvy5Al7AsMw9vb2o0aN+uuvv0pd7fXr1zIyMnXq1BFbvkKaOnUq3wmGbAoKCsOHD/fy8howYECHDh06dOgwatSo58+fizyNtLS0QYMG2dnZubq6njp1av/+/b17927btm3Rw1NE6+7duy1btlyxYsX169d9fX29vLxmzJjRunVr4b5NMjMzly9fbmtra25u3qxZs549e/7zzz/lWsHQ0FDwhPj4+E6dOg0aNAhNGSuIx+ONHTt27Nixd+7c+fTpk7e39/z58w0MDLp06bJ3796PHz9K4OgHhmF27drFjgg4tgYAoNKihJDVq1ejYBYAAKquUaNG8bVnOH369KhRo9gRhmHq168fEREhYJ3evXuX900ggJTl5JAXL5joaGpkRCwtifjbBp46dWrs2LGFw7p160ZGRqK0HwAAAACgWnr79u29e/dcXV35jpDgcDg8Hk/AC8eMGePu7i7m7Kq827dvz5o16/Pnz+ygjo7OuHHjtm7dSghhGGbx4sWBgYG+vr6lntqQmZnZrVu3IUOGzJ07V4xJC+vo0aNLly79+fMnX5zD4XTu3JnL5T569OjXr1+FcV1d3YEDB+7fv5/DEc0zmdnZ2X/99RdfvUiBBg0a3Lp1q379+iLZiE9gYOCQIUNiYmKKXmrUqNG9e/fK1Z3iw4cPw4cPf/v2LfsbUE1NrXfv3u7u7mVs+fDp06eOHTvyHdtaFKW0ffv23t7eOKFAaBs2bBB88oWioqKhoWHNmjU1NDQ0NDSUlJRUVFRkZGRUVVULJmhqahb8h7KyckFrDVlZWRUVlYKghoZGwQcySkpK8vLyhJCcnBxdXV1tbe2CCXl5eYsXL96xYwd7Uz8/P9Q0AEAVMn369AMHDuCfIgAAqNquXbvGV83Qr18/vmoGQgilVE1NTfBSGhoaos0NQIzy8ph164ifHxMTQ3JzGTk5Wrs26d6dOjoSEX3cU6xevXrJysrm5uYWDL98+eLn59exY0fx7QgAAAAAANLStGnTpk2bjh49etKkSVeuXCmMC65mKLhFLf7sqrZPnz5NmzYtMjKSL56QkHDo0CE9Pb127dr9/fffKSkp169fL7Wa4ePHj+PHj2/QoMHs2bPFlXHFODg4EEJcXV3Z7RB0dHS6dOkSFxd39+5dvvk/fvw4fvw4l8vdt2+fSBJYtGhRYGBgsZc+f/5sb2/v5+cnko34zJ07t9hqBkJIaGjojBkz2N9Zgv369Wvo0KFv377li6empl68eFFdXX3//v1lWadhw4YTJ07cuXNnWlqagGkMwzx8+NDJyWnt2rVlzBDYYmNjN2zYIHhOZmbmhw8fPnz4INqtuVyuoqKikZFReno638NdlpaWqGYAgKoIR04AAEAV9uPHjylTprAj2traBw8eLHayqampgKWUlZXHjBkjyuQAxCcvjxkzhjl1iomIIAW1BTk5THg4c/gw4+BABH62WEFaWlpdu3ZlRw4fPiy+7QAAAAAAQOq0tLQuX748YcKEMs43NTUdMWKEODOqDubPn1+0mqFAWlrasmXLJk+e3KNHjwcPHhQ+ol2suLi4efPm2drajh49+uTJk6LqZyAODg4Oz549c3FxGTRoUN++fadOnerr69uxY8diuyYQQnJycq5cufL+/fuKb52fn+/j4yOgEOfNmzci2YjPy5cvBZ8r8erVK8FVBWzLly8vWs1QIDc318vLKzw8vIxLOTk5OTo61qtXT/C0/Px8tDIV2qZNmzIzM6WydX5+flpa2tu3b/mqGSilmzZtkkpKAAAVVHl/vwEAABCMx+NNnDjx+/fv7OCOHTtq1KhR7HxXV1cBxwS2bNmyR48eIk4RQDyY1auZgACSl8d/IS+P8fNjxPzudPz48ezhxYsX+b4NAQAAAACg+tmxY0etWrVKnaanp7du3ToFBQUJpFR1ZWZmhoSECJhAKXV0dJw7d66Abv8/f/5cunSpmZkZIeTdu3ezZs2q/KcBqqurOzo6Xrp06erVqwcOHDA3N79w4UJWVlZJ879//75t27aK7/vp06dv374JmJCUlHT16tWKb8TH29s7OTlZwISvX78K/pvAVlLlR4Fv377t2bOn7LmtWLEiMDCwefPmgqfFxcWxjwKBMkpISDhy5Ag7MmnSpGXLlhkZGUkpI0IIWbVqFd8zKgAAVQUKGgAAoKpavXr19evX2ZG+ffsK6LJQt27djRs31qlTp+glS0vLCxcuiD5FAHHIyGAePCD5+cVfzc0ld+4UU+sgOv3799fT0ysc5uTklOtDEwAAAAAAqIrU1dU3b97MF1RUVCz8b0pp48aNd+3aNXjwYMmmJimxsYyTE+PgwJs6ldm+nSQmCr3Sly9fEgW+nMfjCbh7zePx9u7d26RJk9TU1JcvX+7YsYP9Hq1qiY+PFzwhOjq64rv8+vVLQNlEgZ8/f1Z8Iz7Z2dmCJ/B4vJycnLIslZeXV2qGfI/jl0pXV7dx48aC5+Tn52dkZJRr2WogPT09Ojq6jP9rirVr1y72n5uamtqmTZucnZ0jIiKCg4PXrFnToUMHwc1XREtGRsbFxWXdunUS2xEAQLRKLPAEAACozLZt28Z3EJ2Ojk5Jh00UGjFihKmp6aJFiz5+/JicnMzlcvX19W1tbbdv366qqirOfAFEhgkIICUcwPnvhJgY+u4dadZMTAnIy8tPmTLFycmpMLJ//35HR0cVFRUx7QgAAAAAAJXBqFGjDh8+fP/+/cIIwzCDBw/OycmRkZFp27bttGnTquf7Ah6PWbuWuXGDxMUVBJgbN5iLF+no0XTGDCHWk5WV5XK5guewi0XYXr165eDgoKys7OvrW9CeoXpjGKbiixgaGmppaX39+rWkCRwOp5kY3kTb2NgoKioKOHdAT0/PxMSkLEtxOJxSzxMp9S9VUY0aNRI8QU1NTVdXt7zLVg15eczhw8THh0lOJoRQLS2mZ899aWmnTp+OjY3NyclRUVExNjZ2cnJq06ZNuRbevn37li1b2JEpU6YUli80b968sDHGz58/Y2Jifvz4kZycnJKSkp6enpmZmZOTk56eTgjh8XgpKSkFM3/9+pWXl0cIyc7OLiiVYBimsP9Henp6Tk5OWlpaUlJSXl4e+7uGy+X27Nlz7dq1LVq0KO+fEABA5YGCBgAAqHq2bt26aNEidoRSeuzYsZo1a5b62mbNmt29ezc1NTUqKkpeXr5+/fpCvN8DkKaoqBLbMxTIzGRiYqjYChoIIbNmzdqyZUvhAy6JiYl79+5dunSp+HYEAAAAAIDKYMeOHS1atMj/7y1JVlZWfn6+OHr1Vyq8hQuJlxfJzf0t+uULs3s3ycmh8+aVd0FDQ0M9PT0BD9wrKCh069ataPzRo0eDBg3q3r378ePHS729XSXo6OgInlCWj3pKpaenV69ePQEFDfXq1evfv3/FN+LToUOHBg0avHnzpqQJDRs2LGO5AIfD0dfXDw8PFzDHwsKivBlOmjTpyJEjMSU/NWFqalo9/qbxS0xkJk5kXr8u7HCZR8iwGzduZWVl/ffzLT4+Pjw8/O3btwXnv5Rx4fv37y9cuJBdUiAvL1/Sy7W1tbW1tSvwZRSDx+OFhIS8ePFCTk5OT0/PwsJCS0tLtFsAAEhedfynCAAAqrVjx44tXryYL7hmzZo+ffqUfRE1NTVzc3MTExNUM0DVU7cuEfz3Vl6e1q4t1hT09fXHjh3LjmzatElwx1QAAAAAAKgGmjVrNuP3ngSenp7nz5+XVj6S4O9P7t7lr2YokJbGnDkjuIVesbhcrrW1tYAJjRs37tKlCzvy69evVatWDR48+OTJkydPnqw295j79u0rJydX0lUdHZ3Zs2eLZKMVK1aUVDogLy8/aNAgcXTu5HK5CxcuLOl2cu3atYse4yJAnz59ZGRKfELV2Nh45syZ5c3QwMBAwLJGRkZbt24t75pVAI/HTJrEBAezz+ucn5x8PSMjq8gDJN+/f3dxcXnw4EEZ17558yZfW5GZM2fWFvOnNGwcDsfMzGzMmDHDhg3r2LEjqhkAoHqoJr/3AADAHyIoKGjatGl8bwwmTZq0evVqaaUEIGHUxoYIfCdM69Qh4u87unTpUvZHHomJiWvWrBH3pgAAAAAAIHV///0330Pzs2bNivvvLIbqhzl6lPzX9b0Y374xe/cKseyOHTtKep6+Zs2aLi4uhQ9gREZGLlq0qF69epGRkcHBwd27dxdiu0pr7ty5LVu2LPYSl8vt0aNHSVfLq2fPngsXLtTT0+OLKykp9e/f39XVVSS7FDV+/PiFCxfWqFGDL16vXr1t27aV66tbsmSJjY1NsZfU1NRmzJgh3LP+e/bs6devn5KSUtEMd+3aZWxsLMSalRxz5gzz6hU78pPHu56VlVvC+SZxcXFl/+AxLS2NPWzVqhX7yE4AABAOChoAAKDKyMnJGTduXE5ODjtob29/8OBBSqm0sgKQNCUlamdXYpMGWVnSpQsp+aENUalfv/7EiRPZkX379gUEBIh7XwAAAAAAkC51dfU9e/awIwkJCdOmTZNWPmJXaq1GVJQQq6qpqd24ccPW1lZBQYEdb9So0Z49e3r06EEIyc7OXrJkSatWrbhcbnBwsLu7e61atYTYqzLjcrlXr161s7OTl5dnx9XV1QcPHuzm5ibCvZYuXXrp0qXOnTvXq1dPT0+vTp061tbW27ZtO3/+vFg/Vlq+fLm3t/fgwYOtrKxMTU1bt249YcKEx48fDx06tFzryMjI/PPPP927d+drJlG3bt1ly5YtXLhQuPS4XO6lS5d2797dvn37+vXr161bt2nTpiNGjPDz8+vbt69wa1Z2N2+S3z9dvJCREcXq1lBUREREampqWdbO+32dSZMmKSoqCpEjAACwif3DbgAAAFHZu3dvSEgIOzJ69OjDhw9Xm0aLAGVE//6bhIczT58Svl6IXC61taWOjpJJY926dWfPni18+IDH440ZM+bp06foZwgAAAAAUL0NGjRoyJAhFy9eLIwUHDwxfPhwKWYlLgJvc5ZpQgkMDAz8/f09PDzOnz+fmpqqoKDQunXrefPmFdyuZhhmyJAhsrKyISEhOjo6wm1RJWhra/v5+R08ePDy5cvJycmUUn19/RkzZvTs2VOI1RiGOXPmjIeHR1JSkoKCgomJyfLlywt7itjZ2Xl7e2dnZ8fHx2tpaSkrK4v0SymRmZkZ+/tFaGpqardu3bp169bRo0dTUlIopY0bN16yZImBgUEFV7a3t7e3tyeEZGVl8RXZVEPJyXyBN3l5xTdn+P8rkr98+dK0adNS1/716xd7iGoGAACRQEEDAABUDenp6c7OzuxIy5Yt3dzcUM0AfyJZWXr6NFmzhnnwgMTEkPx8IiND69QhXbrQFStKbN4gajVr1ly7du2iRYsKI2FhYSNGjLh58yZXUjkAAAAAAIBU7N+/39/fn33SxKxZs/7666+iLf2rPHX1UiZoaAi9NqV02LBhw4YNK3rp2rVrsbGxT58+lSlDB77Y2NiAgICcnJzmzZs3btxY6HykhcPhTJ8+ffr06RVc5/v370OGDHn+/Pn/2LvvQKr+/3Hg59h7J3tlVUSioqGkNElFQ7tUktJOW0sqFQ3ai0JpD0JIIaSyQqLI3nte5/eH7+9+zvu697q4C8/HX53XeZ3X66k3vd1znuf5bG5u7hx5//79q1evnJ2dnZ2didN4eXkVFRX7uBcTdNaNwLr0QZg5c2ZnDQ86rknEkmyGbqOisy73EsW7K9HBy8srIiJCy9rZ2dn4w4FXVQUAAFgCEhoAAAD0D9evXy8vLycecnJy3rx5k4eHh4UhAcBK3NzoqVNoczOWkIAUFKBKSoihIcL0nwhnZ+fAwMD4+HjiSGhoqIuLy5kzZ5gcCQAAAAAAAICZpKSkLl++jK+ZX15evnv37nv37rEwKoYwNkYSE0nL4xEJCCALFzJi20ePHjk5OXWbzZCZmeng4JCent6ZXCIuLq6hoXHs2DELCwtGRMXOGhsb58yZk5SURDL+9+/fY8eOCQgIbNiwoUcLvnr16v79+2VlZTw8PCoqKvv27VNTU6NfvAiCIOXl5c+fP//9+7eSkpK1tbWMjEzXOYx42M/sBILuYBiGoijzoupS8sRaQOBKfX0d5a1lZWVpSYJpbGxMTk7Gj2hpafUuRgAAAHjwVisAAIB+oL29/eLFi/iRFStW6OnpsSaaP3+w+/ex69eRz58p3tEAgDn4+NBJk9AlSxATE+ZnMyAIwsnJ+fDhQ5IeE+fOnXv//j3zgwEAAAAAAAAw06JFixYsWIAfefDgwZcvX1gVD4OgTk4o5ZoHqIEBypjUgaysLF1dXepz4uLiZs2aFRERQSyVUVVVFR8fv2rVqps3bzIiKna2f//+b9++kT1VVVV14cIFYsPEbtXU1MyYMWPZsmVPnjyJiooKDQ29cePG5MmTDx8+TK9om5ubV65cOXr0aHt7+9OnT2/evHnMmDE2Nja0B8m20P+v15d3OycsLGzJkiUzZsyYM2fO7t27S0tLe7bF2rXIf8stGHJz61C+qcLJyTlz5kxaAgsPD29paSEeKigoKCgo9Cg2AAAAZEFCAwAAgH7g8ePHeXl5xEMODg4XFxcWxPH7N2Zj02Fpie3fjx0/3rFqFWZhgfn6siASANjGsGHDHj16hO8xgWHYhg0bmpqaWBgVAAAAAAAAgAmuXLkiLi5OPMQwzN3dnYXxMAQPD+rjg2prIySPM7m40DFjUB8fBm0rJCRUV1dHZUJLS4u9vX1ubm7XUyUlJcePH//79y+DYmNPkZGRVF7uz8rK8vPzo2Wd9vb2uXPnhoaGkuQWFBQUXLhw4fjx430NFEFaW1tnzJjh6+v7798/4mBhYeGTJ0/MzMw69+11QgAV+DUZVwiBuHKP0hpojKeurm727NkLFy4MCAgIDQ19+/btuXPnxo8fT/IeVDcmTUKnTiXp13lTXFyNXEEUFEUnTJhw4sQJWhZ+8OAB/tDc3LwHUQEAAKAMEhoAAAD0AyQfS+bPn6+pqcnsIFJTsZUrsbg4pKrq/+5itLRgmZmYmxs28O7XANATM2bMOH36NH7k79+/Pgy7rwcAAAAAAABgEzIyMiQZDK9fv8b3i2SVurq6tLS03Nzcjo4OOiynooI+f46uWYPq6iIKCoiSEmpggG7dij55goiK0mF9cvT09BISEqhMuHz58s+fPymdzcvL279/PwPiYlM1NTXUv/E6Ojo+ffpEy1Lnzp2jVGikvr7+1q1bxHoYvebs7Pz582eyj/ATEhJ62hqDDeG/NHxOAy0pDpQyGzqvFREReffuXW1tLf5Ubm6uq6vrlStXaI8QvXgRWbQIkZQkjmhzcb3Q1BwrJycgIEAclJaWtrGxCQ4O5ubm7nbN/Pz858+f40dIatgAAADoNUhoAAAAwO4+fPgQHx+PH9m5cyezg2hvx3btwnBVIv6nthZ7+BChepcBgAFv586dJG8eeHl5EaAnCwAAAAAAAAPdmjVr8DXV29raXr9+zcJ4vn79On36dB0dHRMTEyMjI11dXUdHRzoUkBMURF1d0bdvOaKjOT59Ql+8QLdvR8i9z00vc+bMIXk4SiIyMpL6Z65fv37ROSY2RiAQun3Fn8aPqK9evWpra6N09u/fv56enrQH1vURfktLS1hYGJVUm5iYmOrq6q7r0L5ptxhXnoEWKAW0nKWkurr64sWLXf/eKOLi4jh3jsPfH7G1RSdPRidPRu3sdF6+jPv379WrVxs2bFi+fLmLi0tsbGxAQAA/Pz8tS545cwb/nSMvLz9z5kxa4wEAAEAVJDQAAABgdx4eHvhDIyMjExMTJseAPX+OZWZSPF1ZiV26xMRwAGA7KIpeunQJ33jiz58/YWFhLAwJAAAAAAAAwARcXFxLlizBj3z8+JFVwdy/f9/KyiosLCwvL6+2traioiI9Pd3b29vU1LQHTzqp4+Ii7T3BGNOmTfv7929qaiqlCQ0NDdRX6HbCQCIuLo7vfkKWvr4+LUuVlpZSn0ClMEZXnakD+EfyX79+pd4NJD8/n/i1YBhGr+QDYgC9XpDG3IJud8F6jpYds7Oze1wqUlubw8MD9fND/fzQ06eRYcNQFDUzM7t27dqDBw9OnTqlpqZG40opKSnXrl3Dj2zatImWug4AAABoAQkNAAAA2FpmZmZwcDB+ZO/evSyIIzwcaW+nNiE/n1mhAMCmtLW158yZgx8JCAhgVTAAAAAAAAAApiGp1vb9+3eWhJGVlXXw4MGCggKScQzDEhISSLIu2B8XF5eTk9OpU6coTRAUFKS+QrcTBhIURceMGUNlgqqq6rp167pdB8OwbtuU9LqPSWc2wIQJE1pbW3uxPr2KNFAqgdCtPkbS9/hVVFSoT/j69Wsft+idurq6pUuX4sszCAsLOzg4sCQYAAAYkCChAQAAAFs7d+4c/oOcmpra/PnzWRBHd9UpseZmhC6NOQHoz1avXo0/hAoNAAAAAAAADAa6urr4w3wWZfzv27ePytZxcXGxsbHMjKfvtmzZ8vHjR5IunERTpkzBF8nrSkNDg9Kp58+fHz9+vGvyR792/vx5bW1tsqcEBARWrFghKSnZ7SIoikpJSVGf0/lYvbCwMCQkJCwsrNuKDkSdxQa+fftGY64JsTIB8Q+9zgnAX9iLAgm9K+qAv7ZHkXdtQoEgSEtLC726itDXnz9/Zs+enZaWhh/cu3cvLd9vAAAAaAQJDQAAANhXZWWln58ffmT79u3UP64zCCYkRH0CKiiIcMD/VcFgZ2FhgS+omJ+f/+/fPxbGAwAAAAAAAGACkud2tbW1LAkjk0qnSASpqam5desW04KhCyEhoTNnztjb25N9oX/Lli3Dhw+ndK2SkhKl6g5RUVEbNmwoLCzU09PbuXNnO/WClP2HpKRkQECAjo4OybNzKSmptWvXurq60rjO5MmTqTx9l5GRmTJliqmpqaGh4axZsywsLAwMDKZPn56VlUXj+qNGjVJVVaVxMlHfcxpI1umRrvkQDAqAbCmIzh15eHgkJCSoL96Lv9i+qKys3LFjh7a29qdPn/DjI0eO3LVrFzMjAQCAAQ8evQAAAGBfd+/ebcKVRpCQkFizZg1LIkEtLRE+Pmozuqt6B0D/0NCA3bmDbd7c4eCAHT/e014qAgICo0ePxo98+/aNrvEBAAAAAAAA2A4XFxf+kCUvSTc3N9fX11OfU1FRwZxg6GjZsmXDhg3bv39/11O8vLw3btwg+wRXRkbm0KFDysrKJOMYhnl7e9vY2AQEBHh7e2dlZWVkZCxbtqzXPRTYzahRo758+bJ3795Jkybp6OgYGhrOnz//1atXly5don0RV1fXMWPGGHaBIAg3N7eent62bds+fvxYVFTU2Z+ioKAgLCxs5syZnz9/pmV9Dg6OFStWdDuNyoP/nuY0EOf3JRGhjyt0W+mBJJWBrLFjx1I5Kycnt2XLlt6F1wvbt2+Xlpa+cOFCS0sLflxISOjx48e8vLxMiwQAAAYDSGgAAADAvkhenli3bh2rGkCi06ejI0dSPC0jg+7Zw8RwAGAILCgImzsXO3IEe/UKef0au369Y/58bM8epCfv6+jr6+MPU1JS6BwlAAAAAAAAgM1UVVXhD/movw/AGLy8vDw8PNTnsCSwvrt582ZQUNDTp0+7nho/fvy7d++mTp0qIyPTOSIuLj527Nh79+6tX78eP7OlpeX58+cTJky4d+/ep0+fpk6diiCIhITEs2fPiouLT58+zYQvhDkEBATc3Nw+fvyYkpKSkJDw7Nmz8ePH0365kZGRqakp2VOGhoZ6enq/f/8m29kkNzd348aNjY2NtOyyp7ubSGQf/OMHacxpaGho2L17d+efdXV1Z86c+ezZM1ouxKMxH4KkTwTJONkRFIe4BZVWF6dPnx4xYgTZ3bm5uS0tLZlToaGurm7hwoUXL17smrzFw8Pj7+9PpXQKAACA3oGEBgAAAGzqy5cv6enpxEMURTdu3MiyaFAUvXwZ1dQkc0pKCnV0RMieAqD/wAIDMVdXLDsbwd8vKC3FAgOxzZtpX4ekey4kNAAAAAAAADDgkbyN0LUwABOgKKqgoEBlAhcX15w5c5gWDx1JSEg8efLEwcEhOTm561ktLa0PHz4kJiYGBQX5+/vHxsZ++fJlxowZxAlxcXFr1qyRk5Pz9PR0dnaOiYnRxN3B4OHhefjwoaenZ2pqKjO+GDZmZGRkZGTU+eeEhITPnz9bWloKCQm1tLR0dHQMHTq085SYmFhntYaufv78efbs2Z7uKyUlxcXFhW+mQCVvgCSngXpaQ2pq6vjx48+dO9d5mJKSEhISsmrVqiVLlpA8iaeUi0Bpa+oTaEy2wLeT6LZ+QycxMTF/f/+uXUWEhYUXLlx4+fJlWvbto7CwMAMDA7IJRoqKiqGhof303xkAAGBzXN1PAQAAAFjh0aNH+MMpU6YMGzaMVcEgCIIoKKCPHyP79mGpqUhxMUIgIBISqLIyunMnMmkSKwMDoO/q6pDLl5H/vlb1fwgELCoKefYMtbamZaVRo0bhD+GmGAAAAAAAAAObv7+/i4sLfmTy5MksiWTLli1fv36tq6sje3bkyJGLFy9mckj0MmbMmEuXLs2dO/fTp09KSkpdJ8jLyy9YsKDzzxUVFZ8+fWpsbExOTn716lVTU9OWLVvc3NyIVRxIKCgouLq6btmyJTIyknFfApvDpzJ0/oGHh+fQoUOHDh3CT5s0aVJzczOCIIaGhomJiSSLdHR0xMTE9HTr+Pj44uJiKSmpzkQTWvIG8I/zURQle0lNTc2SJUvS0tJIxuvq6oKCgsTExHx8fLpe1XU1YtoBbV9NN1GR6EUDC11d3bi4uCNHjsTExFRXV3NxccnJyW3atGn+/Pk9XaqnYmNjXV1dQ0JCup7i4eHZvXv33r17hYWFGR0GAAAMTpDQAAAAgB1hGPbkyRP8yPLly1kVzP9ISKDXr6ONjUh6OtbSgqqqInJyrI4JADrA7t7FcnMpnm5sRPz9EdoSGkgqK+bk5HR0dHBwQFUwAAAAAAAAmOrv37+3b9+OiYkpKCjg4uKSkpLS0NAwMDCYP38+8V3zvouLi1u1ahXJU8nVq1fTa/0eWbhw4evXrwMCApqamkhOKSkpXblyhZubmyWB0YWtrW1hYeHMmTOjo6PFxMS+fPlSUFDAzc2toKCgra0tJCRUXV39/v37p0+fhoSETJgwQUREREhIaOXKlTt37uTk5KS+uL29/ZUrV169ejVv3jzmfDlspWs2AyX19fXfv3/vrNBANqehoaGhp7urqqqqqqrSmDdAnEaS09D12n379nXNZujU3t7+8uXLPXv2qKmpkZzqGkCPcg7wgXXmNPQuH4I6QUFBYtkJ5igsLHRwcHj58iXZsxoaGmFhYWQzjQAAANALJDQAAABgR8nJyQUFBcRDXl5e4qsGrCcggBga0lQ+D4D+4sePbiaUlNC40pAhQ8TExKqrqzsPGxsbi4uL5SD1BwAAAAAAAGZpa2s7dOjQhQsXWltb8eMREREIgmzbtm3JkiX79u3T1tbu40avXr2ys7Mj2cXMzGzcuHF9XLnXbt++raCg8OjRo9zc3I6ODgRBBAUFR44cefnyZeJD6/7L2dm5uLjY1NS0qalJTExs2LBhra2t+fn5GRkZUlJSVVVVkydPtrS09PHxERMT69HKnJycp06dOnz48OBMaOhEks1A8g3TeVZAQABBkMTEREpdJzon9FSPshmQ/+YKULrwy5cvVJYqKiq6fPny+fPnexEtdSTJFnTBiKwI2iUlJc2ePbuE3F0RYWHh69evL1myhPlRAQDAYAMJDQAAANhRUlIS/lBUVJTkFgkAgJ7a26mfx9raaL8hoaSkRExoQBCkqKgIEhoAAAAAAABgjqamJisrq9DQUEoTWlpa7t279+DBA2tra3t7+4kTJwoKClJfs7Gx8e/fv2VlZZWVlVVVVVVVVRUVFXFxcR8+fCCZKSgo+PjxYzp8Gb2Foujx48d3794dFBSUmJgoLCw8b948ExMTuj9hZRU3N7ebN28ePXp0y5YtxMH29vaCgoKhQ4fy8fH1euW5c+fu27cvOjp60iDrqtmZuIDPZiCb+9I5OGrUqM6mEp05DV2LNBgYGPQ0APzTetq/Uan3dGhra6usrKS+wp8/f2gNkaX6/sPb1tbm5eUVFhZWW1vLzc2toaFx5MgRBQUFWq7Ny8ubOXNmWVlZ11OTJk26ffu2urp6H8MDAABAC0hoAAAAwI5I6kCWlpZaWFhERkaKioqyKiQABjBMUpL6BFREhPbVSArYkv3kDwAAAAAAAKBdfX19SkpKTk5OZ0H7xsbGlpYWBEHa2trq6+tra2tra2tramqam5uLiooo1ZnH6+joCAoKCgoK4uDgUFJSGjZsmIqKioqKirKysoSERGtra1FRUXJycnp6elZWFtlXk7tSVFSMiYmRkJDo4xfbdyIiImvWrFmzZg2rA6G/uLi4IUOG4LMZEATh4uJSVlbu48ooiq5Zs+bevXuDLaGBBKX2E53jycnJKioqlFIBNDU1XVxcerojPi+BXkUIODk5u+0z0u2EXqP9q+hRsgL1HA5KsrKylixZkpKS0v7/X+SIiop6//799u3bnZ2dqV/b0dFhZ2fX9Z6GpqbmsWPHbG1tB0ymFAAAsD9IaAAAAMCOLC0tFRUV8/PziSPfv3+fP39+cHAwLy8vCwMDYEDiWL68IyQEqamhOGPUKNpXExISwh82Njb2OjAAAAAAAAAGs/b29qdPn964cSMqKqqtrY0RW3R0dPz586fv72rr6emFhoYOGTKEHkEBiry9vdevX8+gxZcuXaqnp3f16lUeHh4GbcFuupZn6ER2pHPy4cOHXVxcSkpKSIo0KCgoeHh4dL6H097enp+fj2GYoqIiyRs7zMHBwTF06NCcnBwqc548eULlLPV+FjTqtlUE2VN02bpTZWWltbV1eno6yXheXt7x48fFxMRWr15N5fLLly9/+vQJPyIrK+vu7r5s2TLGpYMAAAAgi4PVAQAAABgI6urqQkJCDh8+bGFhMXz4cAkJCUVFxXHjxtnb2798+ZJAIPR0QRERkbdv35K82BEZGWlvb0+/qAEA/9/o0ej48QiFdwtQNTW0J2+ZsKqxJQAAAAAAAAMGhmF+fn7Dhw9fvHhxWFhY77IZuLi4jhw5kpycnJSU9PLlSxcXFwYlHMyePTsyMhKyGRjt9+/f7969Y1xCg7y8/PDhwyMiIhi0PvujlN/QqXP86tWrd+/eNTQ0JNYQFRcXNzY2fvz48dy5c8vKypYuXaqjo2NkZGRkZKSrq7t48WKmxY83d+5c6rkU1HtSED/X9+siBM7Ozl2zGTpVVlaePXu2ubmZ0rUNDQ3Hjh3DjygqKiYmJq5YsQKyGQAAgPmgQgMAAPQDRUVFxcXFXFxc0tLSJLXcSVRXVxM/kIiJiRE/dVRXV9fX12MYpqys3NOuDTU1NVVVVTU1NTU1NbW1tQ0NDTU1NQ0NDU1NTVVVVYWFhWlpaampqSRZC1VVVf/+/YuPj79586aWltbNmzcnTpzYo311dHTevXs3bdq0+vp64uCDBw8MDAy6LQoHAOgp1MsLWb0aS0hA/n8Zxv8bV1NDz59HxMRoX4rktoiwsDBdIgQAAAAAAGCQ+Pbtm5OT0+fPn/uyCAcHx8OHD21sbDoPR48ePW/evIMHD964ccPDwwNfELEvNDQ0jh49unTp0n791LNfwDBs69atu3btYmgvznnz5r1+/drCwoJxWwwAM2fOnDlz5o8fPzqTS2JiYrS1tREESUtLW7RoUUZGBnFmZWVlZmYmS4Lcs2dPSEjIx48fKU0QFxenvgKGYZ0/173r9cByBAKhs3gGJVlZWc+fP1+yZAnZs8HBwRUVFcRDDg4OPz8/OTk5OkcJAACANpDQAAAAbKqtre3ly5d+fn4RERHV1dXEcX5+fhkZGQkJCW5ubmlpaVlZWTExserq6l+/fqWkpNDSq15dXX3q1KlmZmampqaysrL4U6Wlpb9+/UpNTU1PT//169ffv3///PnT93LxmZmZZmZmd+/eXbZsWY8uHDt27LNnz+bMmdPa2koc3LNnz7hx44yNjfsYFQDgPwQE0EePkGvXkJAQrLQU6ehARUQwHR304EFEUrJHK+Fv3yAIoqioSNdAAQAAAAAAGLBKS0vXrFkTHBzc0dHRl3W4ubmvXr1KzGYgEhAQ2LZt2+bNm1+9evX06dPY2Njc3NxuH1VycXEpKCjIyspKSkqK/38KCgoGBgajR4+GVAbm8Pb2Likp2bFjB0N3MTEx2bdvH0O3GDD09PQ6/9CZzdDa2mpnZ0fycbhHaGy1QOM0Li6u169fL168+PPnz7W1tSRnaUxQ6EtOA8v/ZSgoKKB+m7S9vT0yMpJSQgNJaYfFixdPmjSJnvEBAADoCUhoAAAAttPc3Ozt7e3h4VFQUND1bFNTU25ubm5ubq/Xz87Ozs7OvnHjBoIgwsLCXFz/9/+ChoYGfN4AfbW1ta1atUpaWtrc3LxHF5qbm1+7dm3NmjUkS33//l1AQIDeYQIwuHFyops3I5s3o+3tSFsbws/fi9sPycnJpaWluCU51dTU6BgjAAAAAAAAA9W7d++srKwodZdQVFQ0MjKSkpJCEISfn5+Pjw9BEA4ODlFRUUFBQVFRUREREUFBQQzDmpqaDA0NqbxJzM3NvWDBggULFiAI0tTU9Pv379zc3D9//vz586ewsLCqqoqXl1dMTExbW1tHR2fkyJFKSkrEWweAJaKioo4dOxYdHU29iUDfycvLFxYWMnSLger8+fOpqanU59D4jJ9eqQDCwsJv374NCwu7efNmZWVlaGho53iPUhP6WKeBhaUdaNmaSuqYkJAQ/jAyMrKoqIjkxTAAAABMA7+JAgAAewkLC7O3t//z5w9ztqurq2PORgiCtLe3L126NDExUVlZuUcXrl69Ojk5+cKFC8SRX79+nThx4tSpU/SOEQCAIAiCcHEhvb1fmZeXhz/EMIyHh4ceMQEAAAAAADBgtbW1HT169PTp02SfrllYWBw4cIBBLwfz8/Pr6Ojo6OgwYnFAF58/f7a1tX306JGGhgaj95KRkSkuLiY+w2ahZ8+e3bt3r7KykpOTU0lJae/evSNGjGBtSNRFRESQNGPtCv+InfrfMKWH8b3472Jubm5ubk5jXQfqaM9pYMT3T+eatMcvLy8vKSlZXl5OaQInJ+fkyZMpnTUzM8MfFhUVzZo1KzIyUqwnHTkBAADQCwerAwAAAPA/p06dsrCwYFo2A30NGzZs1apVN2/e/P79e1lZWW5u7suXL01MTPBzysvLFy1a1Nzc3NPF3d3dx48fjx/x9PQkW8ECAMBaBgYG+EOW3wUDAAAAAACAzWVlZU2YMOHUqVNdsxlGjhwZHh4eHBwMpc4HrYcPHy5YsMDPz4/k8SqD8PPzCwkJlZSUMGEvSmpra2fMmLFixYoXL15ER0dHRkbev39/2rRp27dvZ/Tr/gkJCQiCGBkZkT3bOd45p6uamhrGBdZHffxgTmMeBorTl+0oLd5tACS4uLj09fWpTNDU1OwsVEOWnp6epaUlfuTHjx/z589vaWmhMQAAAAB0BBUaAACAXVy7du3AgQNkTwkLC6uoqGAY9ufPn/r6eiqL8PLyysnJoSja0dFRUlLS+Us2Pz+/lJSUkJAQgUDIzs5ub2/vUWACAgJSUlIiIiKioqKioqJCQkJiYmICAgICAgIiIiKSkpJqamqjRo3qrHtJJCUlpaKiYmFhMWvWrA8fPhDHExMT169ff//+fQ6OHiTVcXNz37t3T19fv6mpqXOksbHx8uXLbm5uPfpaAACMlpKSgj9UUVFhUSAAAAAAAAD0A9evX9+xY0dDQwPJOIqirq6uLi4u0Oth0Gpra9uzZ8/Lly/Dw8OZWUJj+PDhKSkpMjIyTNsRj0AgzJs37+PHjyTjxcXF165d4+LiOnv2LB23S0hIMDIyMjIyIklTIDtCci1JfgMvL28vAqBnikZUVEdQEFJVhfLwIAYG6OrViKAgI7ajVKehc5BswgGlLATq2QlUrqLxC/Hy8vr+/XtmZmbXU2JiYlu2bKHezfbatWvx8fHFxcXEkaioqE2bNt25c4eW3QEAANAR/EIMAABsobq6eteuXSSDnJycCxYs2LRpk6mpKScnZ+dgVVVVWVlZXV1dU1NTSUlJUVFRQ0ODgICAnJzcyJEjNTQ0iDPJqquri4qK+vDhQ1RUVHp6OkmxBCEhIWVl5REjRnS2yVRVVVVSUiLJVOgRHh6egICAMWPG4KvQ+/n5NTY2+vj4SEtL076Upqbm1q1b3d3diSO+vr4nT57sUWIEAIDRXr58iT+cMGECqyIBAAAAAACAndXU1Kxbty4oKKjrKUVFxYCAAGNjY+ZHBWj37NkzPz+/mpoaTk5ObW1tFxeXoUOH0mvxmpoaKysrYWHhxMREcXFxei1Li9mzZwcGBk6fPp2ZmxJ5eXnFxcWRPdXU1PTo0SNHR0eG5s13pjggFOo0UCrPgCCIurp61zwMKuiZylBdjW3ahH37hjQ2IgiCIQgSGoo8eYLs3o3Onk2XZhO0dyHBzyTuyOjSGpRIS0sHBASsWLEiLS0NXwJHTk5u8+bNmzdvpn65jIzMq1evzMzM8B177969a2xsvGHDBkYFDQAAgBwUQZDDhw+7urqyOhIAABjUHj16tGzZMvzItGnTLl26NHz4cMZt2tHRUVNT09bWxs3NjSAIHx8fPz8/IzZKTEycNGkSSfKEqKios7Ozs7Mz7c3nysrK5OXl29raiCNpaWls3kMRgEGlra1NQUGhtLSUOPLw4cOlS5eyMCQAAAAAAADY0O/fvy0tLdPT00nGubi4Dhw4cOjQIervKgDWqqysXLRoUXx8PL60hoqKyrZt25ydnfu+fnt7+7Rp00aNGuXl5cX8Ln5lZWUjRoyIj49XVVVl8tYIgpiamlJPC3BycvLy8qLvpmR7SZAkNJA9ix/Mz8+fMGFCfn4+lY2oP9fH/7emNJPMnOZmbNEi7McPMrOHDOH89q1HW/c9QtpXozSTLhkYeM3NzW5ubtHR0bW1tby8vKqqqkeOHNHQ0KDx8rCwsNmzZ+PvRvLx8cXHx+vq6tIlPAAAANQ5ODj4+PjAW60AAMAWSD7wWFtbh4aGMjSbAUEQDg4OcXFxaVFR8bY2cWFhBmUzIAhiaGjo4+ND8iG8pqbG1dVVVVX19OnTjY2NtKwzZMiQyZMn40d+kP3ANhA1NDTs3Llz/PjxmpqaI0aMMDMzu3//PquDAoDU69ev8dkM/Pz8c+bMYWE8AAAAAAAAsEpdXV15eTmBQOh6KjQ0dNy4cV2zGTQ1NWNiYo4ePQrZDOyspaVl9uzZERERJI1C/vz5c+zYMW9v775v4ePjw8vL6+npyfxsBgRBhgwZsnXr1oMHDzJ/awRBSkpKqE/Iyclh0NZdMxjwqMzspKiouH37dgkJCbKLu7u7M6hKAebmhiUnkz9XVvZ/c1hUIIE6/Lc3SaoEsXsFXX4E+Pj4XF1dP3z4kJiY+PnzZ19fX9qzGRAEMTc3J/m5bm5uXrFiBT7FAQAAAKNBQgMAALAFkvqBtbW1TPjUigUFYdbWHaamHRYWHaam2JIlyJcvDNpr1apVHh4eXb+o6upqFxcXVVVVZ2fnDx8+dPthgOQjR3V1NX3jZE/p6enjx4+/cOHCly9ffv369fPnz4iICAcHh3nz5rW2trI6OgD+x8fHB39oaWkpIiLCqmAAAAAAAABgvsTERDs7O0lJSRERkSFDhvDz8xsbGx86dCgsLCwtLS0wMHDhwoUWFhYVFRUkF9rb2yclJZF9UArYytGjRxMTE8meqqqqunjxYm1tbR+38PPzc3FxYWGHzR07doSHh2dmZrIqACoY8WyemK9Ayw8gcU7X9hPbt2/38PAYOXJkZyVUBEG4uLhGjBhx48aNPXv20C9eHAxDYmMRCn8nnP/+IQjS8fYtQ7buG5I7hF3/sxJH6JXW0Bfr1q3buHEjfuTHjx+nT59mVTwAADAIQcsJAABgC/Hx8ePGjcOPXL582dHRkXE7djg7I8HByH/fJ0AkJdH169EtWxi06dOnTzdu3FheXk5pgrCw8IwZMxYsWGBlZSUoKNh1wuLFiwMDA4mHt27dWrt2LUNiZRt1dXUmJiapqaldT3Fyci5ZssTX15f5UQHQVUZGxogRI/C3IUJDQ83NzVkYEgAAAAAAAEzT0dGxf//+M2fO9PSBq4iIyN27d62trRkUGKAvIyMjSgkNCIKgKHrhwoVt27b1ZQtRUdG/f/9Sb9DZ2NgYEhKSnp4uIyMzZ84cGRmZvuzY1YEDB9ra2s6cOUPfZbs1YcKEmJgYKhPs7e2vX7/OiK3x2QxdkxVomdCppaXl5cuXHz58wDBs6tSpVlZWfHx8tATQm5YT5eUdM2YQKzHgdWYzEBQUUDs7tLtH7z1tEtHHBhY0tq7o0UxGa25uNjQ0TEtLI47w8vImJydramqyMCoAABgMoOUEAACwESMjI5LaA1u2bFm4cGFcXBwjtsPOn0fevCHNZkAQpKICu3EDCwtjxKYIgixYsCA9Pd3R0ZGXl5fshLq6uqCgIDs7OwUFhV27dpF04mhtbY2IiMCP9KhGXD918OBB/OclPAKBEBISkkyptCAAzOXl5YW/v6ChoTFt2jQWxgMAAAAAAAAzHTx4sBdV5dXU1GJjYyGbob9obm6m3hMBw7DY2Ng+7tLU1ET2HY9OHR0du3fv1tPTs7GxOXjw4Pr16w0MDObPn19ZWdnHffEWL1787NkzOi5IoxkzZlBpuTJ06FBnZ2cGbY1vLWFETtdpZPHy8trY2Hh7e/v4+CxevJjGbAYSKAWk81pakI6OrpcTsxkQBMFaWsgu3ouoEFw/CCqRU1+hRzkK+AmsrdPAx8f34MEDYu0NBEFaWlqcnJxYGBIAAAwqkNAAAABsAUXRkydPkgw+ffrU2Nh4xIgRZ8+erampodtmzc3I8+dIczP5s5WViJcX3fbqYsiQIZcvX/7169fGjRu5uLgoTauurvbw8Bg2bNjy5cs/ffpUV1fn7OysrKxchss65+fnNzAwYFyobCI2NpbKB7zy8vLLly8zMx4AyKqsrLx37x5+ZMuWLSwvCwkAAAAAAABzJCcnu7u79/Qqc3PzL1++jBgxghEhAUZob2/vdk4HuQfMPcLHx9fU1ET2FIZhCxcu9PLyys7OJhAInYNFRUUvXryYOnVq11YmvTZq1CgCgZCenk6vBWnk4uJC6VYPFxfXvHnzGPrz8uPHj9bW1m/fvpE9220qAx1hFJDOGzoUIdfnkaCg0JnNgCAIqqvbdXHkvzkT9P8CKOhFxQX2yWkYPXr0zp078SPv379nSd4PAAAMQpDQAAAA7MLGxmbdunVdx3/+/Llnzx4dHZ2srCy6bIRFRGB5edQm/PuHFBfTZS9KFBUVfXx8UlNTly9fTiVXva2tzc/Pb9KkSeLi4p6ensX/jYqPj6+uro6hcbIchmHdvmNRVFTEnGAAoMLHx6exsZF4KCIisnr1ataFAwAAAAAAAFN5enqSPMbm5+cXFRWlNF9BQeHatWshISFSUlKMjw7QjZCQkLi4OPU5w4cP7+MuEhISlFIT3N3d371719ra2vVUcnLyypUr+7g13ty5c1++fEnHBWnBw8Pz4sWLcePG4V+FRxBETEzM1tbWx8eHcVsXFhba2tomJycTCITE/8rLyztw4ADjtu49Li6UessDZWV0wYKuw90WWug1KsviW1H0aHfWNpvAO3z4sKqqKn5kx44dzZTeGQMAAEA/kNAAAABsxMfHh9IjwH///u3atYs+26SnI/8/i5+8ykrkv70eGERLS+vBgweFhYX37t1bvHgxlZsCBHIBV1VVLViwoO+vPrAzFEWp1FrsRKXQBQDM0dbW5u3tjR/ZsGGDCLnXRAAAAAAAABh4mpqaHj9+jB/Zs2dPTU1NdXV1Tk7O9evX7ezsjIyMNDU1J0+e7OTk9ObNm5ycnA0bNnBwwL3Z/ofYeoAsRUXFTZs29XGLIUOGlJeXkz0VGBjY0qWDAFFCQkJOTk4fdydasmTJrVu3qGzHCBkZGW/evFm7du2uXbumTZtmYGBgZGQ0b968gIAAPz+/bu+QdKJU34I6R0dHSq8SlZaWHj16lOy9KVYhPuNHDx9GlZTIT+LjQ+fNQ8TEul2E7GFfYuuastCZzcC4RArm4Ofnv3DhAn7kz58/Fy9eZFE4AAAwiMAvzQAAwEa4uLju3Llz//59OTm5rmfj4+Pp80s/5U8y/4ePD6HcrJHuxMXFV65c6e/vX1ZWFh4evmHDBiqtIkkkJSXduXOHoeGxnIyMDPUJOjo6zIkEAEqePXv2798/4iEXF9eWLVtYGA8AAAAAAADM9O7dO3z5QHFxcVdX1873y1VVVe3t7X19fePj4zMzM6Oiory8vGbPnk3y9jnoR86cOUOpBgMvL6+tra2srGwft5CSkiKb0JCXl4f/5NVVWVnZkydP+rg7kYmJyejRox0dHem1IHXR0dHjx483MTGxt7ffuHGjj49PXV3dhQsX4uPjX758OWPGjG5XIBAId+7ckZGRkZKS6mlOQ1NTU0pKCpUJWVlZERERPVqzp6i1lugy539DSkroqVPof8sGIAiCCAuj1tbonj3dbkryB0YgZjP0eoVu/2aYxsrKatasWfgRNze3kpISVsUDAACDBCQ0AAAA21mxYkVOTs6DBw+mTJmCHy8pKdm/f3/f10fNzRGqBRLRoUMR6gXrGIOTk9PMzOzatWt///49fvz40KFDu72kpaXl6dOnTIiNhWxtbXl5eSmdVVNT27p1KzPjAaCrR48e4Q+tra2VlZVZFQwAAAAAAABMFhgYiD9csGABldaKoL+TkJDw9/fX0dEh1s/vJCYmZmdnd/bs2b5vISwsXF9f33W8oqKioaGB+rXUMx566s6dOykpKfv27aPjmmQ9fvx4yZIlX758qaqq6hypqqqKj49funQpSfkTSt68eaOvr3///v2AgABDQ8OPHz/2KIDs7Gzqz6SbmpoYndDQe6am6LNniK0tqqODKisjmpqoqSnHlSvomTPIf79LyWJCogCb5CLQy/nz5/FJabW1tYcPH2ZhPAAAMBhAQgMAALAjXl7e5cuXR0RETJo0CT9+9uzZoqKivq6urIxSaeiIosi4cQhLuxhISkoePHjwz58/vr6+VHqOdiJ+1h2oHBwcJk+ejJL7CCoqKuro6DhkyBDmRwUAEYZhkZGR+JHNmzezKBYAAAAAAACYrbGx8c2bN/gRGxsbVgUDGKe1tdXR0VFcXBxFUXNzc3l5+alTpxoaGo4cOVJfX3/OnDlPnjy5desW2Q/vPcXBwUG2vaasrGy3rf00NDT6HgCRoKBgSEjI+/fvT506RcdlSVRWVu7fv7+wsLDrqcLCQhcXl4qKCiqXJyYmmpmZ7dq16/DhwxEREaamprNnz379+nWPYqDlcTtb9zyVlOTw8EDfvUM/feIID0d9fZGpU1kd04Clra29ceNG/MiNGzf27dtHqVMMAACAvoOEBgAAYGskGb4EAmH9+vV9T2pGPTzIFKPrPDVqFOrq2sf16YKPj8/Ozo5SIUciHh4e5sTDKhwcHC9evLC2thb/b10NFRWVQ4cO7dixg1WBAdCpoKCgurqaeCgsLEySiQUAAAAAAMAA9ubNG/zL9BISEmZmZiyMBzCIu7t7Xl5eZmYmhmHfv3/ftGmTqqpqbm7u+PHjX758+fr162nTptFrr9bWVrL3OmRkZJSUlKhcKC8vT/d8GjExsbdv3969e/fChQv0XZnI1dU1Ozub0tnfv38fPXqU7KnKysp169ZZW1vb2dmlpqYSv3Zra+vnz5/3KP9g2LBh1F8X4eXlnTx5Mu0LgoHtyJEjwsLCxEMMw9zd3Y2MjLZv387WiS8AANBvQUIDAACwNXNzcxUVFfzI27dvb9682dd1FRTQ+/fRMWMQfv7/DYqJodOmoY8e/WeQ1RQUFKhPGAyV7fn5+YOCgt69e7d69eqZM2daWlru3bv3y5cvO3fuZHVoACBlZWX4Q1VVVU5OTlYFAwAAAAAAAJNdu3YNfzh//nx8KXIwYERFRW3dulVaWhpBEDk5ufnz59+8eTM7O1tWVtbAwODkyZMtLS3UV0hPTw8MDExOTu52r/r6ekFBQbKntmzZQqlIA4qiU6dOlZGR6Xb9npKRkQkPD/f29j5+/DgjGgd0+3eSkpLSdTAjI8PQ0FBISCg9PX3dunX4z6GampqSkpKfP3+mPQZBQcGRI0dSmaCpqWlubk77gmBgy8rK6nrr48+fP1evXl26dClLQgIAgIENEhoAAIDdffr0SUhICD+yb98+6tX2aKKigj5/znH3Lmpnh1hZoevXczx+jN69i+Dyi9nBvn37qOTIy8rKuri4MDMeFho3btydO3fevXv34sWL06dPd95GAYDlWltb8Yf87JQRBQAAAAAAAOO0t7e7urqGh4fjB5ctW8aqeABDYRjGwUF6L11MTOz48eOJiYmJiYl6enqhoaGULnd3dzc3Nw8KCpo3b97cuXMLCgqo7NXc3Ezpg9WKFStWrFjRNaeBg4Nj4sSJN27coO2r6TFFRcWoqKh3795ZWFhkZmYiCFJcXBwQEHDlypX4+Pg+vpLe2NjY0wkFBQUzZ848cuSIp6enMLkbWXZ2dvfv3+9RGJcuXVJTUyN7SlJScu/evZCrBDq1t7dv3rwZX6uSqLW19fXr13fv3mV2TAAAMNBBQgMAALA7eXl5f39/fBfGyspKDw8P+qxuYoKePs1x+TJ65AiirU2fNSnLz8+PioqKi4vr9sMq0ZgxY5YsWUL2k7yQkNDq1au1GR82AIAKkns6JPkNAAAAAAAADDAEAiEhIeHQoUMaGhoklfC1tLSmQt/6AYqbm7u9vZ3sKWVl5WfPnp09e9bJycnMzCwsLIxkwunTp+/evZuUlBQQEJCdnW1iYmJoaPj06VNKexEIhK7JE0SXL18+d+6cgYGBpKQkiqKCgoLa2tpbtmwJCwvj4+Pr3VdHC1lZ2Y8fP86cOXPChAnq6uoGBgZLlizZsmXL1KlT9fX1SUqV0K6srKy0tJT6HJL3fAoLCy0sLBwdHVetWkXpkpUrVz59+rSyspL2SFRUVB48eDB8+HD8LTgEQRQVFQ8ePGhnZ0f7UmBge/LkSXp6OqWzjY2Nt2/fZmY8AAAwGHCxOgAAAADdmzNnzqpVq/DpvTdu3Dh69CjZlorsKSws7MiRI9nZ2eXl5VxcXAoKCoaGht7e3hISEt1e6+XlJSQk5Ofnl5eXRxxUVVVdu3btwYMHGRk1AKB7JPlGtKcrAQAAAAAAwM4IBEJBQcHfv38LCwtLS0vLysry8vIyMzNTUlIaGhrIXnLixAkqz6FBv9bS0sLLy0tlwrx582bNmvXw4cMdO3ZgGLZhwwYrKyshIaFjx44FBwdHRER0NoPg5ubev3//2LFjrays3r59u3///q5VAZqbm6mnJtjb29vb2//69evfv39iYmK6urpcXMy4z8/FxWVlZXX16tXfv38TBxsbG1NSUvbu3fv79+8zZ870aMGMjIwZM2ZISUn9+fOHyjQDA4POP1RXV9+7d+/MmTNbt27dvXs3lUuGDh26cOHCs2fPurm50R6PiYlJfHz88ePH4+Pja2tr+fj4NDQ0XF1dSbqdpqamBgcH//jxo7i4WEhISF1dXUdHx9DQUFtbGzowDgavX79ua2ujMuHfv38EAgG+GQAAgI5QBEEOHz7s6urK6kgAAABQU1RUpKam1tzcTBz58OFDf3nz4/LlyydOnCgpKSEZ19HRCQ4OlpeXp2WR4uLiq1evZmRkdF7o4OBApRUFAIBpCgoKFBQUiIcyMjJFRUUsjAcAAAAAAIBe+/37d2hoaExMzLdv37KysnpUfsze3v769euMiw2wlq6urp+f36hRo2iZHBkZefv27ffv3zc0NCxcuPDChQvi4uIkc6qrqy9cuHD16tX58+cfOXKE+KmKQCBISUllZ2dLSkrS+WvoMwzDTExM4uLiyJ6VkJAIDAycNm0ajatFRUUtW7bM3d3d0tJy7NixnZ0sutLS0vL19Y2NjQ0JCfn8+fPMmTN3795NTHGgoqioSE9PLzw8XFdXl8aQqMMw7MWLF6dOnSorK5szZ46RkZG8vHxtbe2vX7+Sk5MTExOLiooMDAxMTExMTEyMjIyGDh1Kl30Hquzs7BcvXpSUlIwaNcrS0lJERATDMF9f34CAgJqaGg4ODiUlpb179+ro6LA6UlKLFi0KCgqiMkFeXj49Pb1raxgAAAC94ODg4OPjAxUaAACgf5CVlbWysgoICCCOfP36tV8kNKSlpbm5uXXNZkAQJDU1dcmSJdHR0bSsIyMjc+zYMXpHBwDoKzExMfxhTU0NiwIBAAAAAACgl+rq6u7evXvjxo2UlJReXM7Jybl79+6TJ0/SPTDAJjo6Ov78+aOiokLj/ClTpkyZMoX6HDExMVdX1+3bt585c0ZfX3/NmjX79u2TlJT09/cfMWIEDw/Pzp07v3z5UlNTw8fHp6SkdODAAVqe4jNUZ1kCSmcrKyvd3NxoSWj48eOHu7v7x48f79y5M2PGDARBPD09N2zYgC/M2YmPj6+srGzRokXTp09fvXq1r68vySdQKmRlZT08PGxtbWNjY2m/ipLs7Gx7e/uampqjR4/OnTuXbC2WmpqaL1++xMTEeHp6fvv2DUGQESNG6OnpGRsbL1u2rI8BDCT//v1bvXr19+/fKyoqEATh4OBQUVGZOXNmampqQkJCU1MTcWZoaOiyZcvOnz/PumDJ6DZVRUhICLIZAACAviChAQAA+o0xY8bgExoKCgpYGAztDhw4UFhYSOlsUlLSu3fvZs2axcyQAAB0JCgoyM3NTSy32NTU1G0tVgAAAAAAANhERUWFp6enl5dX7xJzOTg45s6de/jw4TFjxtA9NsA+cnJypKSkGPGEUkxM7NSpU05OTsePH1dXV1dVVS0sLDx9+vS4ceN+/vxJnJaYmBgdHb1mzRp3d3e6x0C7gIAA/MPmrvLy8jAMQ1GU7NmqqqpHjx7duXOnpKTEwcHhxo0bgoKCnacsLCxevny5bdu2rKyszpp/4uLiUlJSjo6O1tbWSkpKvQt4xYoVP378sLCwePXqlbS0dO8WQRDE19d3x44dBw8edHR0pNJHQFRUdMaMGZ0pGgiClJaWpqWlhYSEbN++/datWzdu3OjaXmQQysvLmzFjBr4gR0dHR05Ojre3N4ZhJJNLSkp8fHz4+PhOnTrF3DCp2bhxo7+/f2VlJaUJzGkBAwAAgwr8wwoAAP1G11/r+4Xs7GwqZxsbG/38/CChAYB+TVhYGP9Jvr6+HhIaAAAAAAAAm2tsbJw0adK3b9+oPH+lREJCYuLEiRYWFtbW1rKysgyKELCP2NjYsWPHMm59WVnZq1evurm5ZWVliYiIzJ07t+u9lLKysqtXr0pJSe3evZtxkVBXV1dHfUJNTU19fb2wsDB+sLKyMiQk5MmTJx8+fLCwsDhx4sT06dO7VjjQ09OLjIwsLCz8/v07giD6+vpycnJ9j/ns2bOurq6GhoYPHjwwNTXt6eX19fWOjo6JiYm9aF0hLS0tLS09derUEydOXL582cTExNfX19zcvKcxDDArVqwg216E0m3PpqYmX19fR0dHGlvWMsGoUaMmTZr04sULShMKCwvr6upIfhAAAAD0BSQ0AABAvxEfH48/xDetZ1vt7e319fXU59TW1jInGAAAg5Dcd+jp7WAAAAAAAACYrK2tzcjIKD09vfOQ0oO0IUOGqKmpycrKDv3/1NXVNTQ0VFVVmRgsYL2wsDAzMzNG7yIqKmpkZGRjY0PpzZD6+vqbN29u2rSJVQ9KRUVFqU+oqqrS0tLS09PT0tKSlZWtqKj4/PlzamrqlClT5s+ff/v27W5XkJOTo0seAxGKokePHjU2Nrazs7Oysjp06JCMjAyN1yYmJtrZ2U2ePDkhIUFAQKDXMXBxcTk7OxsaGi5atMjb29va2rrXS/V3X79+7UxY6ZH8/HxPT88zZ84wIKJe8vX1nTlzZmxsbEdHR9ezVVVVnp6eBw8eZH5gAAAwUEFCAwAA9A8NDQ0hISH4EYa+HEAvXFxc/Pz81Of05TMhAIDl2tra8GlJHBwcxKqhAAAAAAAAsCcnJydiNgMeiqJjx46dPXv2hAkTRo8eLSEhwfzYALtpa2t7+/atm5sbE/Zqb29PTk6mMiE7O9vf39/e3p4JwXRlZ2cXGBjY0NBAacLUqVOvX7+enJycnZ1dUlIiISHh6uo6adIkltfws7CwSE5OPnHixMiRI21sbNavX29oaEhlfmlp6ZkzZ/z8/Ly8vGxsbOgSw8SJE9+9ezdnzpzW1tbFixcjCIJhWEhISEBAQF1dnaSk5OrVq42NjemyF9t69OhR795rysrKonswfSEkJPThw4cDBw68f/++tLS0paWlra0N/07XhQsXtm7dyog+NQAAMDhBQgMAAPQPQUFB+F+LJSQk+suHHGVl5YyMDEpnubm5LS0tmRkPAIC+srKyCAQC8VBaWprl96oAAAAAAACgws/P79q1aySDPDw8a9as2b59u5aWFkuiAmzr8ePHioqK9C0bQElBQQG+nV9XHR0dcXFxrEpomDZtmoGBQXR0NNmz0tLSR44cUVZWVlZWZnJgtJCQkDh//vzevXtv3ry5bNmy1tbWGTNmmJiYaGlpSUtLoyja1NRUUVGRlpYWGhoaGRm5bNmyHz9+SEtL0zGG0aNHv3//fsaMGTw8PDo6OitWrEhOTm5qauo86+/vb2Rk5O/vLyUlRcdN2UpZWRmrQ6AbHh6es2fPnj17trCwsLGxkUAgjBo1qrW1tfNsZWXllStXXFxcWBskAAAMGJDQAAAA/cOdO3fwhzY2Nlxc/ePf8H379iUmJlZUVJA9q6ur25mWDgDop96/f48/7GlXUQAAAAAAAJgpJyfHwcGBZHDOnDnXrl1jnwbtgK0kJCRoaGgwZy8uLi4ODg7qc7i5uZkTDFmPHj2ysLBIS0sjGZeUlHR0dDQxMWFJVLQbOnTogQMHDhw4kJGRERoaGh4e7uPj0/mUnY+PT0JCQktLy9ra+s6dO912x+gdHR2dd+/eTZ8+nZubu7CwEH+qtrY2PDzc3Nw8KiqKQbuz3LBhw3p3oZqaGn0joSNittPq1auvX79OHL948aKzs3O3lWsBAADQoptfjwAAALCD/Pz8jx8/4kfWrFnDqmB6asqUKWvXriVbY01VVfXWrVucnJzMjwoAQBctLS1XrlzBj5iamrIqGAAAAAAAAKgjEAirVq2qq6vDD169evX169eQzQAomTt3bmJiYmpqKhP2kpWVHTJkCJUJ3NzcZmZmTIiEEnl5+cjISGtrayUlpc7cCzExMQMDgytXrhw+fJiFgfWUtra2k5PTgwcP4uLifv/+/fv377S0tOjo6Js3b65YsYKh+QR6enoqKiok2QxEP378cHR0ZNzurLVy5cqhQ4f29Cp5efmtW7cyIh76cnFxwecblZaW3r9/n4XxAADAQNI/3u4FAIBB7unTpx0dHcTD4cOHjxs3joXx9NSZM2eUlZW9vb2zs7NbWloQBJGUlBw5cuT169ehmCcA/Zqrq+vv37+JhyiKLlq0iIXxAAAAAAAAQMX58+c/ffqEH1m+fHnXgg0A4E2bNs3FxWX69OkSEhLKyspCQkIIgggICBgYGNjY2MjKytJxLw4ODmNj4671D4i0tLSsrKzouGMvSElJPX36tKam5uvXr5WVlTo6Otra2r1bqqOjIy0traioSFpaWldXd5C88fL3798/f/5QmRAXF9fU1DQg3+xXUVGZMmVKYGAghmE0XsLDw7No0SIVFRVGxkUHjY2NDQ0NM2fOfPXqFXHQy8trw4YNKIqyMDAAABgYIKEBAAD6gfDwcPzh0qVLWRVJrzk6Om7cuDEyMvLr16+CgoIzZ85UV1dndVAAgD558eKFu7s7fmT27NmQpQQAAAAAANhTdnb2kSNH8COqqqpXr15lVTygH1m/fv2aNWtSU1OLi4tra2sRBGloaPj48eOxY8dcXFx27txJx73OnTsXHx+fnJzc9ZSUlNSBAwd4eXnpuF2viYqK9qVWBIZhp06d8vf3//v3b11dnZCQkKKiopWV1cmTJ7ttutHfhYSEdDa5oOTfv38pKSljx45lWkjMdPv27cLCws+fP+Pf3UIQRExMTFBQsKysrLW1lTgoKSlpbW194cIFpofZA3l5eVu3bk1JSamoqCAQCPhT6enpERERrK2qAgAAAwMkNAAAQD+QlJSEP5w1axarIukLLi4uc3Nzc3NzVgcCAKCDz58/L1u2DH8Dgpub+/Tp0ywMCQAAAAAAAEowDHNwcGhqaiKOcHBw3LlzR1hYmIVRgX6Ek5NTT09PT0+POLJ69eq8vDxra+uamppjx47RayNRUdHXr1/b2Nh8//69s8hlJzU1tX379i1ZsoReG7EQhmG2travX79ubm7uHKmvr//582d2dvaPHz9evXrFtFINHR0dDx8+fPr0aV1dnYCAwKRJkxwdHRldGqGqqor6hNbWVpLOOAOJgIBAWFjYnj17QkNDCwsLGxsbJSQkVFRU9u7dO2/evMuXL79+/bqmpoaDg0NeXn7Xrl3GxsasDpma+Ph4Ozu77OxsShNu374NCQ0AANB3kNAAAADsrra2Ft9Xj4uLS1dXl4XxAABAUlLSnDlzGhsb8YPHjh3T0dFhVUgAAAAAAABQcefOnbCwMPzItm3bTE1NWRUPGBiUlJRCQkKMjIyMjY3p+PKJoqJiTEzMvXv3nj9/XlNTw8fHN2LEiP3790tJSdFrC9Y6fvz4q1ev8Okandra2kJDQ3fu3Hnx4kUmhJGbm7tkyZIfP34QI3n9+vWdO3c8PT0Z+jbO6NGjeXl5u375RFJSUgO7rCkPD8/FixcJBEJWVlZtba2SkhKxdcu2bdu2bdvG2vBo19jYuHbtWirZDAiCvHjxYqA2EAEAAGZCEQQ5fPiwq6srqyMBAABA3pcvX8aPH0881NTUzMzMZGE8AIBBLj09fcqUKSQVMi0tLZ89ezbgS4MCAAAAAID+qKKiQltbu7y8nDiiqqqakpIiKCjIwqjAgBEeHr5x48a0tDQ2aQbB5ggEgp6eXlpaGqUJGhoaP378YPQD4PLyclNT0/T09K6nFBQUHj9+jL8XR1ZVVdXRo0e/f//e2TJj+PDhx44dGzp0aLdbt7W16enp/fz5k9KEcePGxcXFdbvOANPe3h4UFPTy5cvW1lZpaWl7e3t9fX1WB9WNgwcPnjp1CsMw6tPevn3bT6vtAgAAO3BwcPDx8YGbzgAAwO6ysrLwh8OHD2dVJAAAkJubO2PGDJJsBkNDw4cPH0I2AwAAAAAAYE/79+/HZzMgCOLj4wPZDIBepk2bpqury5yiAgPAjx8/cnNzqUzIzc2NiopidBibN28mm82AIMi/f/+6LRLw5s2bcePGeXl5ffz48du3b9HR0devXzc2Nvb19e12a25u7tWrV1M6KyUltW/fvm4XGWDi4uKMjIxWrFjx8OHDJ0+eXL161czMzNLSks1bb8TExHSbzYAgyIcPH5gQDAAADGxw3xkAANgdSeEyDQ0NVkUCABjkKioqZs+eXVBQgB/U0tJ6/fo13A4GAAAAAADs6fv377du3cKP2NnZzZgxg1XxgAHJw8Pj3Llzv3//ZnUg/cCfP39I2heSaG9vv3nzJkNjaGpqSkpKojLh58+fiYmJlM5++/bNwcHh169fJOO5ubm7d+8m6W5D1p49ezg4OERFRUnGpaWld+7cOX/+/G5XGEi+fv26ePHi79+/t7W1EQerqqpevXplYWFBpTcHy9GYb/Ht2zdGRwIAAAMeJDQAAAC7I0loGNhd9AAAbKu5udnS0jIjIwM/OGzYsA8fPtBSVBMAAAAAAACWOHjwIIFAIB6KioqeO3eOhfGAAUlNTe3QoUPLly/HP5Gli9bW1kePHq1atWrx4sWHDh3Kz8+n7/rMJycnx8fHR33Ou3fvjh8/zrgYMjMzi4qKqEyoq6sLDQ2ldHb79u2U/kMUFxfv37+flhhkZGQuXLgwZcoUNTU1eXl5dXV1CwuLFy9eDLbyDBiGbd68OS8vj+zZL1++uLi4MDkk2nX7ndyJ5NYuAACAXoCEBgAAYHckGd+Q0AAAYAkHB4eYmBj8iIKCQlhYmJycHKtCAgAAAAAAgLqEhIQ3b97gR44ePSojI8OqeMAA5uTkJCsru3nzZlpK0NPo3bt3hoaGK1euvH//fmBg4IkTJ8aPH79hw4b29nZ6bcF8Y8aMUVJSoj6nsbHRx8cnMzOTQTG0trbi85zIampqIjteVFREPbCsrKwfP350G4OampqamlpERMSvX79SUlJ+/foVHBw8fvz4bi8cYKKjo1NTUymd7ejoCAsLo+PPFH3RWEb3379/dE91AgCAwQYSGgAAgN1BhQYAAMvduHHj7t27+BFxcfHg4GAVFRXWBAQAAAAAAAANzp8/jz9UU1NzdHRkVTBgYENR9P79+ykpKdu3b6fL89fXr1+vW7cuJSUFn75QWFh4+/btRYsWse0j3m5xc3PPmjWLk5OT+rTCwsJjx44xKAZ1dfUhQ4ZQmcDLy2tsbEz21I8fP0pLS6lcW1NTExsb220Menp6nZ0IODg4xMXFu50/UL18+ZJ6C5KSkpJ///4xLZ4eOXr0qKKiYrfTCAQCSe9OAAAAPQUJDQAAwMbq6sq3bKmqqiIO8HJyKtJWzQwAAOglIyPD2dkZP8LLy/v8+fORI0eyKCIAAAAAAAC6V1RUFBQUhB85ePAgNzc3q+IBA56QkFBISEhiYuLKlSv7WEShubl53759ZNsiEAiE9+/f37p1qy/rs9a5c+dMTU1RFKU+LTc3l0EBSEhIaGpqUpmgrq5ubm5O9lS3qRg0zpkwYcLHjx+7nTbg1dbWUp/Q2tra0NDAnGB6SklJaefOnZKSkl1PcXFx4Q8p9dQAAABAI0hoAAAAdpWfjy1YkBYYiB8bxsGB2tggNFSuGySqq6sp1QAEANAFgUBYtWoVyQsTV69enTx5MqtCAgAAAAAAgBZ3797FV/mWk5Ozs7NjYTwsV1ZWduTIkfnz51tZWTk5OWVlZbE6ogFIVFQ0JCSktLR01apV3TY1oOLBgwc/f/6kdLapqen+/fu9XpzluLi4goODpaWlqU9raWlhXAxnz55VUFAge0pUVNTJyYlS8tOoUaOot60RFxefMGFCtwGYm5tHRES0trbSEu0Apq+vTz21RUxMjJYqCKyybds2T09PXV1dXl7ezhFeXt5Ro0YZGRnhp5E0FAYAANBTkNAAAABsiUDAHBywjIxv/22xpsPNjeXmYjt2IFSrsQ14BQUFixcvHjly5MiRI7W1tceOHXvs2LF+3UISALbl7e0dHx+PH7G3t1+7di2r4gEAAAAAAIBGfn5++EN7e3seHh5WBcNyZ86cGTdu3LFjx168ePHy5cvLly+bmpra29v35aH7IFFXV9ej+YKCgi9evCguLt65c2evNw0LC+vo6KAyoaCggPoENsfNzT169Gjqc0RFRRkXgIGBgYeHh6qqKsm4tLT01q1bN27cSOnCoUOHamtrU1lZU1NzxIgR3QYwZMiQkSNHfvjwgcaAB6olS5ZQ72Wprq4uKCjIrHB6w87O7uvXr0FBQXv37t23b9+zZ8++fv1qZmaGn5OZmcmq8AAAYGCAhAYAAGBHmL8/lp6OIEjcfzO1Dbi5EQTBfv3CLlxgTWRs4MOHD6ampoGBgenp6YWFhXl5eQkJCcePH582bRrb1qADoJ+qrq4+cuQIfkRbW9vT05NV8QAAAAAAAECjnz9/pqWlEQ9RFF2zZg0L42EtNze3kydPkhTwLy4uvnv37rJly1gVFZt7/PjxlClThg0bNmLEiOHDh1taWuK/o6jj4+N7+vTpy5cv379/37vd2/77fktX7e3t/f3l/hkzZpCU5cfj4OCYOHEiQwOwtbX99OnTihUrxowZo6WlpaenZ2Vl9fbt22PHjlG/8NKlS8rKymRPycvLe3h40B7Aw4cPexY0g2VnZy9dulRRUdHExIQ5sUlISCxYsIBY3oCEvLy8m5sbE8LoI25u7jlz5pw+fdrNzW3WrFlcXFwkPU0Y1z8FAAAGCUhoAAAAthQairS1IQgS89/yeuM63ybBMOTbN5bExXKlpaUbN278/fs3yXh7e/vHjx8HeflQAOju4sWLlZWVxEMODo7bt2/z8/OzMCQAAAAAAABo8ebNG/yhsbExpQeQA15BQYGPjw/ZRvXt7e3v3r179uwZ86Nic2vWrFm3bl1UVFROTs6/f/8yMjJevXplYWFx7do1GlcQFRX19PTcs2cPhmG9CIB6UwMEQURERPj4+HqxMvtwcnIaNWoUpbMjRoxwcXFhdAxycnL3799PTEzMyMj4/v378+fPx4wZ0+1VI0aMuHv37vDhw0l6JWhoaFy6dImWfhOdli1b9vr167KyMrJn8/Pz79+/7+DgMHv2bENDw7Fjxy5cuPD8+fNFRUU0rt9T0dHREyZMMDAwiI6OPnr06Llz59avX9+7b+AeOXv27Pz587uWYVBQUDh+/LihoSGjA2AEkuIff/78YVEgAAAwQEBCAwAAsKW6OgRB/hEI+bjaj9woakgsj9nDgocDxu7du7Ozsymd/fjxI0ltfNBH+fn5jx8/9vX1TU9PZ3UsgNkaGxsvX76MH1m1apWxsTGr4gEAAAAAAIB2kZGR+EMrKysWBcJ67u7ueXl5lM7W1dX5+PgwMx72d/jw4YCAgK6dJgoKClxdXWNiYmhcZ+7cuSiKhoSE9CIGBwcHSUlJKhN0dHR6sWzfFRQUfPv2raSkpO9LcXFx+fv7k+3OoKmpef/+fXZOpp8yZUpCQoKLi4u5ubmJiYmZmdmOHTvi4+Otra1pX0RKSmrlypWHDx8mjtTX19+9e9fGxkZRUdHIyOjNmzcjR450cnK6du3a5cuXFy9enJGRoaure4EBdVszMzNtbGwePny4e/duFRWVGTNmfPr06efPn0wokICiqL+//9WrVydNmqSqqqqoqKitrW1pafn+/fv+W1lHUVERf/jv3z9WRQIAAAMDiiDI4cOHXV1dWR0JAACA/8GWLsU+fXrV1DS/ooI4aMTDEyct3flnVF8fffWKRdGx0ujRo79//05lwtq1a2/dusWscAay9PR0R0fH9PT00tJSBEHExMQ0NDSOHTs2c+ZMVocGmOTOnTtr164lHvLy8mZnZysoKLAwJAAAAAAAAGgkJSVVgftA/fXrVwMDAxbGw0KzZs0KDg6mMmHUqFE/fvzo+0a1tbUvX75MS0uTkZGxtLQkeUG5v6ivrzcwMPj16xelCVOmTImIiKBxtXv37j169Ij63z8lixYtevr0Kdn341VVVT9+/MjMT2cYhp07d+7Ro0cFBQWNjY3CwsJKSkqbN29euXJlH1eurKx0dnZOSEiorKzEMExCQkJfX9/T03Po0KF0iZzNVVdX6+np7dixQ0dHJzAw8MmTJ5MnT164cKGJiYmamhrZS/7+/TtmzJi9e/fu3r2bXmG0tbWNHTt28+bN9vb2+PGCggJ9ff3Pnz+TNFBgHAKB0NDQICIiwpztGKetrY2fn5/w/19UQ1G0qamJUmcNAAAAVDg4OPj4+FBsUgUAAICV1NWRT5+S/9sx0YCb+38H8vLMDokNEAiE6upq6nMoVeoDPRITE2NnZ4cviFddXZ2QkLB69epjx45t2LCBdaEB5rl79y7+cNmyZZDNAAAAAAAA+oXi4mJ8NoOAgACVyvYDXnt7ex8ndItAIOzcufPVq1d//vzp6OhAEOTkyZMGBgZ37tyRlZXt4+JM9vz5865tLvF+//5dXV0tJiZGy2pLlixxcXFJTU3tRUGFBw8eVFRUfPr0ieQ/kKqqqpeXF5OzGRYtWvT27dvm5ubOkfr6+qKiop8/f8bHx5MU9uspCQmJ+/fvEwiEwsJCDMPk5OS4uAbRMwsxMbGwsLCdO3cGBQXNnj07NTW12x8ZZWXlmzdvent70zGhwcvLS1ZWliSbAUEQeXn5nTt3Hjt2zNfXl157UcfJyTkAshkQBOHm5paWlib2B8EwLD8/X11dnbVRAQBA/wUtJwAAgB2h27YhCgo5uH4TCILoEBMahgxBnZ2ZHxXLcXJy8hCbblDQ7YQBo6GhYdeuXcbGxpqamiNGjDAzM7t79y5dWhs2Nzdv3LiRbHu/kpKSEydOQOe/waCoqOjTp0/4EQcHB1YFAwAAAAAAQI+QfGbR1NQcVI9ISVDvXIAgiLi4eF/WxzBswYIFV69ezcnJ6cxmQBCkrKwsJCRk2rRpxOd5/UVSUhLxqyCrsrKS9g/FvLy827ZtO3nyZC8i4efnDw0NPXLkiJGRkZKSkqysrLa29oIFCz58+DB37txeLNhrLi4ub968IWYzENXW1t6/f//atWt934KTk1NRUVFJSWkQ/qhqaGi8fPny48eP+/btozEBaPjw4XS8M1NRUeHu7k6pjcXmzZvfvXvX736QuxUREeHv78/QLUjSF6CXKwAA9AUkNAAAAFuSkkIdHEo5/vOvtFLnhzohIXTxYkRbmzWBsZqcnByVsyiKmpiYMC0YFsrIyDA2Nj5//nxcXNyvX79+/vwZERHh6Og4b9681tbWPi7u5eVF5VNWfn7+gQMH+rgFYH/BwcH4u3ja2tpGRkYsjAcAAAAAAADalZSU4A/lB2WNQ6L169dTeeOZg4PD1NS0L+ufPXs2JCSk7b81Jjv9/PlzxYoVfVmc+YSFhalP4OHhERAQoH3BLVu2REREpKSk9CIYLi6ugwcPxsfH//z588ePHz9//gwKClJRUenFUr3W1NT09OnTlpYWsmfr6uroktAAekRGRqaoqIgu77QgCHLw4MHFixdraWmRPSsiIrJo0SKSCo793enTp+3t7Z2cnHqXbESjESNG4A+TkpIYtxcAAAx4kNAAAABsCl25sv2/3fK4OThQNTV0xw50715WRcVya9euFRQUpHRWS0trMHRDqK+vt7W1TUlJIfns2tjY+O7du9WrV/dx/Y8fP1J/H4VKM1EwYHz8+BF/OH/+fBYFAgAAAAAAQI81NDTgDwdGAfNeMzc3nzhxIqWzurq6Bw8e7Mv6AQEBlJ52IwiSlJSUlpbWl/WZzNLSkvo3jIyMzLBhw2hfUFBQcOvWrVeuXOlLVAICAkOGDOnLCr0WFhaWm5tLZcKfP38yMzOZFg9AEERUVHTo0KGpqal9Xyo4ODg4OPjEiRNU5tjb29+6dYte+RMs9/r1a29v70+fPsXHx1+4cIFxxScMDAzwh58/f2bQRgAAMBhAQgMAALAvPmVl/GHz8uXo27dol4Z2CIIgGIaFhXU4OXWsW4dt2YIFByMD5WMGiRUrVsycOZNsBUJpaWlXV1chISHmR8Vkhw8fpvSptaOj4/3799++fevL+o2NjdQnkNwcBANSQkIC/nDq1KmsigQAAAAAAICeInnwhqIoqyJhE/7+/qamptzERpYIgiAIiqK6urqBgYH8/Py9XrmoqKiwsJDKhKqqqoCAgF6vz3xjxowZOXIkpbMoipqamnJycvZoTRsbm5CQkD6Hxhrp6ent7e1UJlRXV//9+5dp8YBOVlZWff/JamhosLe3v3PnjqioKJVphoaG/Pz8A+N5fEFBgb29/aNHj2RkZFRVVdesWUM9maMvSIrIfv78uWvfFgAAADSChAYAAGBfJPcUWoyMELLFCfLyMGtrzMEBef4cef8ee/EC27IFmzcPyclhUqDMFRAQsH79enzJUA4OjpEjR3p7e9va2rIwMKb5/Pkzlbz4ioqKq1ev9mX9botnUimSAQYGAoGQnZ2NHzE0NGRVMAAAAAAAAPQUyZN76o9jBwNhYeHw8PCTJ09OmDBBXV1dTU3N0NBw69atMTExmpqafVm5srKyqamJ+pzi4uK+bMF8Pj4+lNo6GBoaenh49HRBNTW1vLy8vobFIrKystQn8PPzS0pKMicYQLR+/fpbt2718QF5UFCQoaHhlClTup25YsWKBw8e9GUvJggPD1+1atW8efPOnTtXX1/fdUJHR8eKFSu2bt1KTDXYu3dvQEBAQUEBI+IZOXLk0KFDiYdNTU3R0dGM2AgAAAYDSGgAAAD2RXILhmxDSqSsDFu1Cvv6FcF/hmlpwX78wFavRhjzGzlrcXJyent7x8XF7d+/39bW1s7O7tatW4mJiQsWLGB1aExSWVlJfQL192O6NXXqVOqvm1BqrAgGjNLSUnzNWElJSQkJCRbGAwAAAAAAQI+QZDBwcMAtUISTk3P37t2fPn369evX79+/ExISLl682Pcah3Jyct0u0secCeYbNWrU48ePDQwM8LdlREVFLSwsQkJCun0HoKvGxsZeXMUmLCws5OTkqExQUFAYNWoU0+IBnbS1tQ0NDe/evduXRXJycvT19WmZuWzZsqCgoG6zl1iFQCA4ODhs2rTJ2NjY3t7+27dvurq6XcuXnjp1ioODYy+uk6+UlNTy5cv72BGGEhRFp02bhh959+4dIzYCAIDBgEzJbgAAAGyio6MDf0j2GTO2Zw/23xep/3cqNxfZuxf19WVIcKymoKBw8uRJVkfBGt0WtyTbkoN2W7ZsuXfvXkpKCtmzSkpKg/ZvfvAgecmj/956AwAAAAAAgxNJSQAxMTEWBTLwiYuLKysrU3m/WU5ObtmyZcwMiS4MDQ3j4+ODgoJevnzZ3NwsJSW1bt06IyOj3q2WkZGhrq5O3wiZZujQoWPHjn3+/DnZsxwcHNOmTSN5IQfQIj093cfHp7i4mJeXd968eQsWLOjpzRxXV9d58+bZ2tr2+g0EUVFRGtuFKCgoGBsbP3z4cN26db3bi6H279+fkZHx/fv3zpKilpaWQUFBM2fOfPTokZmZWeec8PDwq1evJiYmkqS4OTk5mZiYHD58mI+Pj+6BzZo16+HDh8TDt2/fnj9/nu67AADAYADpyQAAwL4IBAL+kMxj7OpqLC2NygrYz59IWRndAwOsJSMjQ30ClX6ftODl5b1x44aqqirZrY8cOaKkpNSX9QH7I/nXpqSkhFWRAAAAAAAA0AuxsbH4QzU1NVZFMhjs3r1bXFyc7CkURc3MzKi/38+2ODk5bW1tfX19nzx54uPj0+tsBgRBvnz5MnbsWDrGxmS3b9/W09PrOo6iqLGx8YULF5gfUr/W2NhoY2Njamp66dKlx48f+/r6Ll++3MjI6NOnTz1ax8DAwNbWdvPmzb2ORFNTMysri8bJO3bs8PDwILlXyQ7Cw8P9/f2DgoLwDVIXLlz4+PHjpUuXXrlypby8PCAgYOnSpf7+/l3/ORo2bJiRkVFAQAAjYps5cyb+BktmZmY2hdfSAAAAUAcJDQAAwL5IKjSgKEoyAfvxA6H+oLG0FPvyhe6BAdZaunQplbRxVVVVZ2fnPm4xbty44OBgMzMzYrNMCQmJcePGPXjwYO3atX1cHLA/aWlp/GFra2ttbS2rggEAAAAAAKBHCgoKXr16hR8xNDRkVTCDwfz58zdu3Ng1p4GTk3Py5Mk3btxgSVRs5enTp8OHD2d1FL0nLi4eHh4+e/bsIUOGEAfl5OSWLFkSGhrKy8vLwtj6nba2ttmzZwcFBZWXl+MHv3//vmzZsri4uB6t5ubmlpGR4e3t3btgRo4cSak8Z1dTp04dMmTI/fv3e7cXg7S2tjo6Onp7e3ctUzF58uSPHz++e/dOS0vL09PzzZs3kydPJrvI5s2bvby8GBGelJQUSS4UdJ0AAIDegZYTAADAvkhekibJb0AQBKmrQ7oOdp0DBpYNGzY8e/bs/fv3GIaRnBIVFd28eTPJ0+je0dTUDA8PLy4u/vLlS2tr6+jRo/tvhUzQU3x8fPz8/PjumJ8/f541axYLQwIAAAAAAIBGe/fubWlpIR5KS0tPmjSJhfEMBm5ubvr6+ufPn//7929lZaWgoKCcnJyFhYW7uzs0I0AQJDc3d/To0ayOok8kJSXfvHmTk5MTEBBQUFCgrq5ua2vbv2pvfP361dPTs7MAoby8/M6dO/tY3rJ3XF1dP3361PV+DoIg+fn5jo6OCQkJJD0RqODj43vy5MnEiRP19PRMTEx6GoyKikpra2tBQYG8vDwt88+ePWttbT1//nxKRVmYz83NTVNTc/bs2WTPamlpvX79uttFZs2atWfPnvDw8GnTptE7QGT27Nn4PJU3b944OTnRfRcAABjwIKEBAADYF0nzvLa2NpIJqJYWJiKCUHlzWlAQHTGCEbEBFkJR9Pnz5ytWrPjw4UNlZSVxXEVFZfPmzbt27aLjXjIyMlZWVnRcEPQXc+bMefLkCfEwNDQUEhoAAAAAAAD78/T09PPzw49s3Lixp53pQS8sXrx48eLFBQUF+fn5oqKiWlpatD+UHfBKS0vHjBnD6ijoQE1NzcXFhdVR9Fh7e/vatWvfvXuHL4rw9u1ba2vrK1euMPkb9e3bt1S6NqSnp4eGhlpYWNC+oLq6+u3btxcvXhwfH0+sskk7WVnZN2/ebNiwgZbJY8eOtbGxcXR0fPjwYU83YoTAwMDr16/Hx8f3cR0URXfv3n3ixAlGJDTMmTPn8OHDxMPIyMi6ujphYWG6bwQAAAMb/FoJAADsi+SeC5kPPBoaqLIylRVQZWVk1Ci6BwZYjo+P7/Hjx+/evVu7du3MmTMtLS13794dFxe3e/duVocGBoj58+fjD8PCwlgUCAAAAAAAADRpampycnIiacAnKSm5fft2FkU0GMnLy48fP3748OGQzUBUU1PDyckpJCTE6kAGr+XLlz98+BCfzYAgSElJye3btzdu3MjMSMrLy4uLi6lMaG5ufvHiRU+XnT179saNG21tbdvb23t6rbq6Or46Y7fc3NxSUlLu3r3b043oq62t7ciRIzt37gwODqaxvAR1dnZ2xcXFwcHBfV+KxOjRoxUUFIiHLS0t7Na2AwAA+gX4zRIAANgXiqL4Q7L16JAtW5AuXeL+j6goYm+P/HeR/8jNRRISkNzcvgQJWGjs2LG3bt169+7dixcvzpw5M3ToUFZHBAYOc3Nz/D9BqampRUVFLIwHAAAAAAAAKhISEgwMDC5fvkwy7uHhQa/S6BiGJSUl+fn5vXv3rqamhi5rAraFYVhUVNTmzZtXrFhx6NCh3D7cOamsrJSUlKRjbKBH3r9/HxISQrYoQmtr6/PnzxMTE5kWTENDQ9fyq13n9GLlAwcOiIqKnjhxoqcXysrKknS8pY6fn9/f33/Pnj0/f/7s6V50gWHYixcv9PX1k5KSEhISdHV16bIsFxfX6dOn9+7dS6V+Ru+gKDpz5kz8yPHjx+m7BQAADAaQ0AAAAOyLloQGdPZs1N4eGTKE9ISkJLpmDbpoEZl1MQzz9sYsLDrmzetYtKhj3jzMwgLz9kYwDCEQkLg47OJF7PJlJCkJIZtCAQAYBIYOHToKV98FwzAo0gAAAAAAANgQhmFnz541MTHJyMggObV+/fpVq1bRZRdvb299ff3JkycvX7587ty5o0aNWrRoUVVVFV0WB+wmMzNzwoQJs2fP9vb29vX1PXHihLGx8ZIlS3r0IjsRlJdnrcuXL1dXV1M6W15e7uHhwbRgZGRkREVFqc8ZOXJkL1ZGUfTmzZvXr18PDw/v6YUdHR09umTkyJGnT5+2sbFpbGzs0YV9FxYWNn78eFdX17Nnz7569UpGRoaOi1tZWYmLi9+8eZOOa3aaNGkS/rCkpKRr+h0AAADqoIEcAACwL5IKjZQ+YKBbtqCTJ2MeHkheHtbUhPLxIYqKqLMzQrZBI4ZhmzdjYWFIc/P/jdTUYDU1SE4OFhyMNjVhf/4gTU0IgmCCgqiaGurigvz3124AwCAxffr0Hz9+EA9DQ0NXrFjBwngAAAAAAAAg0dTUtHbtWn9//66n1q1b5+PjQ5ddnJ2d79y5U1tb23nY0dGRl5eXl5f369evsLCwIV1fMAD9WVZW1pw5c37//o0fLCkpCQwMLCoqCgsL4+bm7tGC9fX1TOs3UVVVFR0dXV5erqOjY2hoCI0/EAQpKSmhPqGwsJA5kSAIwsvLq6GhQfLdhaeoqNjrNCwZGZmHDx8uXrw4MDDQ1NSUxqsKCgqMjY17utfatWujo6Pt7e39/Px6em3vJCUl7dq1q6io6NixY4sWLUKp1KPtg8uXL0+bNm3ChAk6Ojp0XNbOzm7Dhg0tLS3EkW3btklJSS1ZsoSOuwAAwMAGv9MAAAD7Iml9R60E3KhR6L17aEQEx6dPaGQk+uAB+WwGBMHOn8dCQ/+XzUDU3Ix8+4b9/IkQXzhoaMBSUjqcnbFXr/rwRQAA+qsZM2bgD0NCQnr63gYAAAAAAACMU15ebmZm1jWbgZ+f39PT8+bNmz2qo07J8+fP7927R8xmwEtOTl62bFnftwBsZe3atWSfN2MY9vnz5wMHDvR0webmZn5+fnqERk1VVdXChQv19fXnz5+/bt26qVOn6unpXbx4kdH7sr9uP8bSvcUAdWfOnFFQUCB7iouLa968eX1pJzplypRHjx4tWbLkwIEDtLSuyMzM/PjxI8lnfxpduXIlOTn51q1bvbi2R9ra2nbv3j137txly5alpqba2NgwKJsBQRAdHZ1Lly6Zm5t7e3vX19fTa1lOTk6SkgwdHR3Lly9nZrsTAADo7yChAQAA2BfJZw8BAYHur+GiWnqnvR158wbBZQT/B9kGE6WlyNmzCPQHpauSkpLk5OTS0lJWBwIANRMnTsT/s1NaWvrlyxcWxgMAAAAAAABRUVHR5MmT4+LiSMaNjIySkpK2bt1Kr43Onz9PpV59YmLit2/f6LUXYLlv376lpKRQOksgEIKDg8n2A6Wivb2di/q9mj4rKyszNTV9+vRpXl5eZ3iNjY2pqamHDx/evHkzQ7dmf5KSktQnSElJMSeSTrq6um5uboqKiiTj/Pz88+bN8/Ly6uP6ZmZmSUlJf//+1dLSol4+IS8vb+7cuadPn+72r4gsAQGBx48fu7i4fP36tbfBdq+yslJDQyMjIyMlJWX9+vV0SVOjztbWNjg4OCQkREFBYdasWcePH3/9+nXfy3isX79+06ZN+BECgbBmzRom59MAAED/BQkNAADAvsrKyvCHYmJiPV2htbU1Kyvr27dvX79+/fbtW97Ll9jfvz1dBMvNxfr8gQp08vb2NjIy0tfXnzBhgr6+/rhx427fvs3qoAAgj5+f39zcHD/CtGKSAAAAAAAAUFFeXm5ubv7z50/8IIqie/bsiYmJ0dbWptdGTU1NeXl5VCZUV1ffu3ePXtsBlnv69CnZahxERUVFf8ndV6mtrc3Pz29tbe16ipOTk9HPLO3s7MjmYdTV1fn5+QUGBjJ0dzZnbW3Nx8dH6ayQkNDKlSuZGQ+CIMuXLw8NDbW0tNTS0pKXl1dWVjYxMblw4cLTp0/p8sBeVlbW19f32bNnp0+fXrx4cUVFRdc5r1+/NjY23rZt27p163q9kba29rVr1xYsWFBUVNSHeCnKyckxMTExMzN78eJF77IuekdfX//58+d///7dtGlTY2PjpUuX9PT0FBUV161b9/btW7I/5rS4fPmytbU1fiQ1NfXFixf0CBkAAAY+xiaHAgAA6Iu2tjb8YVVVVY8uLykp+fPnTzOuuwR/WhrSu1+7/3ufCPTOihUrnj592tjY2HlYX19fVFT08+fP2NjYGzdusDY2AMiysrJ6+fIl8fD+/fvHjh2TkJBgYUgAAAAAAGCQq6urmzVrVnp6On6Qj4/v9u3bS5cupe9eFRUVTcS2jBRA7T3GKSkpuXDhQkZGRkdHh4yMzNatW+nb2L6ryspK6hNaWlrq6uqIhx0dHR4eHo8fPy4sLGxraxMSElJXV3dzczMwMCDO4eXlbe7a95N+fvz4QaVwfW1trZeXl62tLeMCYHMbNmzw8/OLjo4me3bChAkLFixgckgIgmhpaXU+ya6pqREQEODm5qb7FkZGRgkJCQcPHhwxYsTGjRvNzc1FRERaWlqSk5N9fX1LS0sfPnxoamrax12sra0zMjLmzZsXFRUlKChIl8g7xcbGLlq06NChQySFDZhGVFTUysrKysqq8/D379+vX792c3NbsWLF3LlzFy1aNGPGDF5eXtoXrKyslJeX5+HhwadE3L17lyXfgQAA0O9AhQYAAGBfhoaG+MOoqCjar62urs7JySH5zNwiLo5x9OpffkZ+9h4kTpw4ERQURMxmIKqrq3v06BE0tgTsycbGRlhYmHhYV1dH0vcRAAAAAAAAZmppaZk/fz7J41sxMbHQ0FC6ZzMgCCIpKcnPz099jrS0NN33BQiCuLm5jRs3zt3d/cWLF69evbpx48a0adNWr17d3t7OuE1HjRqFoiiVCWJiYsRmAW1tbXPnzj148GBCQkJBQUFpaWlOTs779+/nzp177do14iWCgoIkHUXp6/79+9RfgMnPz2doAGwORdHnz59PmDCBh4cHP87Hx2dmZvb48WNWBdZJVFSUEdkMnfj4+M6dO/fx48fGxsYDBw6sWbNm69at0dHRTk5OKSkpfc9m6OTi4jJ69OhFixb1unRBV48fP54/f/6tW7dYlc3Q1bBhw7Zt2xYdHZ2SkmJkZOTh4SEvL+/o6Egpnejfv3+PHz++ePHikSNHNmzYMHHiRHV1dQKB4O/vj58WGhrK0IQnAAAYMCChAQAA2BfJR4seJTTk5uZ2/SBRp6nZ0rvWgHRNsh6E2tvbHz58SOnNnoaGhtu3b3d0dDA5KgC6JSwsvHbtWvyIl5dXfX09q+IBAAAAAACDGYFAsLOz+/DhA35QTEwsPDx84sSJjNiRn59fSUmJygQxMTHm16sfDE6cOOHm5kbS3KG0tNTX13fx4sWM29fGxkZZWZnKBFVVVWI/UAcHh/fv33e991JUVHTs2LGEhITOQ1FR0ZqaGgYE+3+Ki4upT2hsbCwvL2dcACyUkZHx4cOH79+/U2/qISEhERUVdfr0aVNTU11dXV1dXTMzs4sXL4aFheEz+AcqLS2tc+fORUdHf/v27cuXL/fv31+0aBEXFz1Ld3t7ewsLC8+ePZsu32lBQUHOzs5hYWEzZ87s+2p0Jycnt2XLlsjIyKSkpKFDhy5evHjUqFEeHh7p6enV1dVZWVmenp7jx48fPXq0v79/bm4uBweHoaHh8ePHi4uLr169amVlJSMjQ1ytubn569evLPxyAACgv4CEBgAAYF+mpqYcuIIKGRkZNJaybGpqIvvsnMDLWz18OEL1bQMyODgQE5OeXQL+KyYmJicnh8qEnJyc5ORkpsUDAO127tyJf5GloqJi8+bNZWVlLAwJAAAAAAAMQhiGbdy4MSgoCD8oICDw+vVrfHl/utu+fTvxAXZXY8aMYejug9O/f/9u3LiB7+xARCAQ3r9/HxgYyKCtJSQkLC0tKb0xLy0tfeTIkc4/FxYWBgcHU3qOXlhYuH//fuKaFRUVjIi2k6ysLPUJAgICUr17uYWNXbp0afTo0SYmJtOmTZs0aZKuru7OnTupVO/g5OTcvn17ZGRkcnJycnJyeHj4xo0bqVfjALTj4uJ69OjR2LFjR4wY8fr1674sVVBQ4ODg8PbtW11dXXqFxyBKSkqHDx/Ozs728vLKysqaP3++qqqqhYVFcnKyq6trcXFxUFCQp6dnZ4WGqVOndtb74eDgIMnAy8rKYtFXAAAA/QkkNAAAAPuSkJAYMWIE8RDDMEo9/0jU1ta2tbWRPfV71apadfUe5TSgWlrounW0zwddpaent7S0UJnQ0NCQkZHBtHgAoJ2iouLy5cvxIw8ePJCVlTUxMTl58mRKSgqrAgMAAAAAAIMHhmGOjo63bt3CD3Jzcz958mTChAkM3dra2nrFihVkX+PW1dV9+PAhQ3cfnM6cOZOXl0fpbH19Pcl3An1duHBhzpw5fHx8JONDhw7ds2ePmZlZ5+G9e/cKCgqorPP79+/OSvJiYmJ8fHzUJ/fFqlWrxMXFqUxQUlISHFh1N9etW+fi4vL9+/fOXhv19fU/f/709PS0sLCgY9cD0COcnJynTp3auXPn2rVrv3z50ut1rl27Zmdnp6enR8fYGApF0SlTply7di0rK6uqqio3N/fWrVsWFhacnJyULhk2bBj+8N+/f4wPEwAA+j1IaAAAALY2ZcoU/OHHjx9puQpf14FEBw9Pyr59pePHdwwd+r9RWVnU2BiRl+86H1VRQS9cQP7baBD0lKysLJX/KAiCcHFx4SvOAcBWDhw4QHI7j0AgxMbGHjx4cNSoUdra2h4eHgytoQoAAAAAAAaz9vb2tWvXent74wc5ODju3Lkza9YsJgTg5eV16tQpXV1dAQEBBEFQFFVSUlqwYEFkZKS0tDQTAhhsfv36RX1CUVER43bn4OB4+vSpu7v7uHHjFBQUhgwZoqqqOm3atKCgoJ07dxKndftOQm1tLTHOqVOnvn//nkEB6+rqjh07ltJZMTGx7du3M2hrlrh69WpgYGBDQwPJOIFAiIqKcnR0ZElUoNPevXtv3bpla2tLtsIKLaKioubNm0ffqNgNSVUVhv6DBgAAAwYkNAAAAFubNGkS/jAmJoaWq4SFhXkopyB08PLmbt/e8eoV6u6OOjmh7u4c796hgYEcvr7opEmInBzCzY3w8iIKCqi5ORoQgIwc2dcvY9AzNTVVUFCgMkFZWZnKDQgAWEtNTe306dOUzmZmZu7atUtNTe3KlSsdHR3MDAwAAAAAAAx4BQUF5ubmd+/eJRm/cOGCnZ0d08LYsmXL9+/fo6Ki7ty58/Lly+/fvwcFBUlISDAtgEGFUh8H2if0EYqiW7dujYuLS0tLS0xMTE9PDwsLI6kFIiIiQn0RXl5eYmGPhQsXMrSYh5+fH9k32kVERFauXLlgwQLGbc18t27dqq+vJ3uKQCCEhoZ2lm0ArDJv3jwzMzM3N7feXZ6fn6+iokLXiNjOkCFD8IeVlZWsigQAAPoRSGgAAAC2RtJW7fv375Q+tuHx8fF1NmajhJ+fn0dWFl22DN2zB122DJGURBAEUVdHHz7kCA3lePKEIyiIIywMvXMHkZPr21cAEARBxMTExo8fT+ksiqITJ07sfNcHAPa0bdu2S5cuUfmHpbKycsuWLVOmTIHujwAAAAAAgC7a2tq8vLxGjhwZFRVFcsrNzW3r1q1MjoeDg8PQ0HD16tVz586lXuEf9JGUlBT1CUz7+xcREVFSUurafgJBkAULFlD/FC8jI0P8QiwtLZOTk7OzsxkSJYJISkpGRUXZ2tqqqKh0locUFBTU1dU9ffq0p6cngzZlidzcXCrtSBAEycvLe/XqFdPiAWSdPHnyxo0b1P9LUVJfXy8kJET3kNiKqKgo/rC2tpZVkQAAQD8CCQ0AAMDW5OTk8InJ7e3tCQkJtFyorq5O9iM3giB8fHwaGhoUrxQRQQwMED09ZGB1WGS5GzdujB49muwpIyOjq1evMjkeAHpqy5YtWVlZLi4u6urqlOZER0ePGjXq0KFD8IEcAAAAAAD0WktLy/Xr1zU1Nbdt29a1tdmpU6f27dvHksAAc2zYsIHkgR8eBweHqakpM+Mha8qUKTo6OpTOcnNzW1lZEQ95eXk3btx47tw5xsUjKioaEBDw48ePt2/f+vn5RUdH//jxw8HBgXE7skRhYWF1dTWVCRiGZWZm9nTZqqqq3bt3W1hYTJ48ec6cOV5eXu3t7b2PctCTk5NzdHTcv39/L64lEAhcXFx0D4mtEGu3dKLl1TUAAACQ0AAAAOzOxMQEf/jlyxdarhISEtLS0ur6uoCAgICWlpYgJCswnYiIyIcPH+bNm4evLDd06NAFCxaEhYVBeQbQLygoKJw6derXr1+/fv26ePHilClTOt/+wWtpaTlx4oSysvLOnTvT0tJYEicAAAAAAOinCgsLjx07pqKisnHjxj9//pCc5eLi8vb2dnFxYUVogHmmTJkyefJkSmd1dXUPHTrEzHjIQlH02rVrZGvjd6ZcHDhwAD+4bdu2oKCg3r2zTjsRERELC4tly5aNHj0aRVGG7sUSkpKS3b6+r6io2KM1/fz8xo4de+7cuffv30dHR799+3bnzp1jx47NyMjoQ6SD3e7duyMjI2m8h4mHYdiA/NbFI8nYYHQPHQAAGBggoQEAANjduHHj8IeJiYk0XigmJmZgYKCsrCwhISEiIiIhIaGsrGxgYCAmJkb/KAENxMTEXr58+eXLlxMnTmzatMnNzS0+Pj4oKIgkNRsA9qeurr5t27aIiIhfv36tWbOma1pDdXX1+fPndXR0hg0btmbNGn9//+bmZpaECgAAAAAA2F9NTc3Zs2cVFBQUFBSOHDlSXFzcdY6CgkJoaOimTZuYHx5gvkePHpmZmfHw8OAHURTV09N78uQJpYKUTKavr//s2TMjIyN8bz5ZWdlly5a9fv2ak5MTP1lSUtLOzu7evXtMD3NA0dLSUlBQoDJBVlYWXxujW2/evNm1axdJN5D29vZv377Nnz+/pKSkl4EOeoKCgu7u7ps2bWptbe3RhQQCgeRnZ+Dp6OjAH3a9owIAAKCrAV69BwAABgBDQ0P84ffv32m/lpOTk+zrAoCFVFVVSV7UoK+GhgZXV9fY2Njq6mo+Pj4FBYV9+/aRpMUAQC9qamq3b99evXr12rVrf//+3XVCTk5OTk7O3bt3paSkdu7c6ezszCY3HwEAAAAAAAtVV1dnZ2enp6cnJyd/+fLly5cvbW1tlCZzcHCsW7fO3d1dXFycmUECFhIUFAwNDb106dLTp0+LioowDJOQkJg0aZKrqytblZzU19ePi4sLDw9/8uRJU1OTqqrq2rVrlZWVyU6eNGmSr68vkyMcYFAUtba2zsrKovSY3NjYWFZWlsbVCATCoUOHyGZQIQiSmZnp5OQUGBjYy1gHPTs7u6CgoF27dnl5edF4SXt7e1NT04AvYkrS0GTAJ3AAAABdoAiCHD582NXVldWRAAAAIK+hoUFERISYvYuiaG1tbbcV9thdfT1SWoqIiiKSkqwOZUD5+vXrqlWr0tPTMQwjDkpJSdnZ2V28eJF1cYGBr6mp6eTJk+fOnWtpaaEyTVVV1c3NzcbGBl5BAAAAAADo71paWuLi4pKSkvLz8xsaGkRFRaWkpGRkZGRlZeXk5AQFBUVERKqrq8vLy0tKSv7+/fsHp6KigpYtUBSdO3fusWPH9PX1GfzVAMBwycnJy5YtS01NZXUg/VtHR8fcuXNDQ0NJngojCGJgYBARESEiIkLjUh8+fJg7d25TUxOlCerq6ikpKZCU32s1NTXjxo1zcXFZtWoVLfNTUlJsbGwGfLOPDx8+TJs2jXg4derUDx8+sDAeAABgcw4ODj4+PlChAQAA2J2goKCqqirx1WcMw7KysgwMDFgbVa9hHz4gV65g//4hDQ0ILy8qI4NYWaH29shA75DHBKWlpXZ2dpmZmSTj5eXlN2/elJCQOHz4MEsCA4MBPz//iRMn1q9f7+bm9uDBA0q3hHJzc5csWXLixInNmzfb2tpKQkoTAAAAAEA/lJ+f7+Hhce/everqagZtwc3NvWjRol27dvXfD78AkNDW1v779299fX2/f0eFpTg4OF69erVjx443b97k5uZ2vv8jLy8/fvz427dv057NgCBIeHg4lWwGBEFKS0t///49cuTIvgY9WImKij5//nzKlCnq6uoTJkzodr6fn9/cuXOZEBhrcXNz4w+pFCgCAABABAkNAADQD2hqauJruf/586ef3tPBzp7FHjxAqqr+N1JaimRmIgkJ6LVrCLyx3Tc7duzoms3QqaGh4f79+05OTmRrtDY3N2dkZDQ0NGhoaEhLSzM4TDCQqaioXLt27fTp076+voGBgbGxsQQCoeu01NTUzZs3b926dcyYMUZGRsOHD1dSUlJWVlZUVBQTE2N61AAAAAAAgFYYhl2+fNnFxaWhoYFBW/Dw8Dg7Ozs5OSkoKDBoCwBYgoeHR19f/8uXL/iXs0EvcHJyenp6njp1Kjg4OCMjQ0FBYfbs2UOGDOnpOl1rPJDo6Ogg+5EW0E5bW/v+/fs2NjZRUVEaGhpUZqalpd2+ffvr169Mi41VeHl58YfU61wCAADoBAkNAADQD5DcxykpKWFVJH2BvX1Lks3wf1pasLAw5Phx9MgRVsQ1QHR0dCQlJVGZ8Pv379GjR4uKigoJCY0cOfLkyZNDhgyprq52dHSMj48vLCxsa2uTkpIaNmzYqVOn9PX1i4uLxcTEenFHAABxcXEnJycnJ6fa2tqYmJiAgAA/P7+u7xy0t7d39kvGD4qJiampqWloaGhoaGhra+vo6IwYMYLk9QUAAAAAAMASBAJh3bp19+7dY8TiysrK06ZNmzx58vLly6GhOBiozMzMwsLCIKGBLgQFBRcuXNiXFSZOnHjx4sXW1lZKE4YMGTJs2LC+bAEQBJkxY8aJEyemT58eFhamrq5Ods6vX7/mzJlz8eJFRUVFJofHfCQtOIldhgEAAFABCQ0AANAPkLyyXF9fz6JA+sbHh0w2Q6f2diw0FN25E4G6i71VXl7ebbnXv3//dv4hJiYmPDx8//79np6eKSkpxAlFRUVFRUXm5uZCQkIYhvHz88vJyS1dunT79u0o9AQBPSciIjJz5syZM2fu2bNn+/btISEh3V5SXV2dlJSEz84REBAYN26cmZnZwoULhw8fzsh4AQAAAAAANdu3b6dXNgMPD4+KioqmpubIkSP19PTGjh0LTw3BYGBlZWVra3vq1Cn4iM0OLCwsNDQ00tLSKE0YPny4oKAgM0MaqNauXYth2KRJk7y9vefPn48/hWHYgwcP9uzZ4+bmtmzZMnrt2NbWlpubi2GYqqoqDw8PvZalC5IcGniFAwAAaAEJDQAA0A9gGMbqEPqspAT794/ahPx8LDQUtbZmVkADDScnZ49uiOTk5Dg6OpKta9fa2lpZWYkgSFVVVWFhYWpq6qdPn548ecIBPUFAbw0fPjw4ODgiIsLV1TUqKqpH1zY2NkZERERERBw6dMjExMTJycnGxgZe2gMAAAAAYLIXL15cunSJZFBYWHj27Nn6+voSEhKVlZUlJSXFxcUFBQUlJSXNzc319fViYmJCQkLy8vIyMjIqKiqqqqoqKioqKiry8vLw+QIMQgYGBiIiIm/evJk7dy6rYwEIDw/P9u3bd+/eXUXu9RtVVVVPT0/mRzVQrVu3bsSIEfb29seOHZs1a5aioiI3N3dubu6TJ0/ExcXfvXs3evRoumxUXFy8devW79+/l5eXIwgiKSmpp6fn5eUlJydHl/X7rvOeGxHZ5rAAAABIQEIDAAD0AxUVFfhDYWFhVkXSe4WFSE0NtQkdHcjPnwgkNPSWpKSklJRUYWEh7ZfQ2KWvubn59evXu3btOn/+fG+jAwBBEGTq1KlTp07t7Iv54sWL379/93SFmJiYmJiYw4cPHzhwwM7OjosLfpUFAAAAAGCGlpaW7du340dQFHV0dDx+/DhJQUEAAHWurq4uLi4WFhYMfS07IyMjKCiovLx89uzZ06dPZ9wuJ06c+Pv3b3Nzs5iY2LRp03bs2MFub8NTt27dutLS0kuXLhUVFeHHtbS0rl69Sqk/AugdY2Pj5OTkqKioT58+/fjxo729XUFB4datWxMmTKDXFsnJyTY2NllZWcSRqqqq7Ozs5OTkgIAAeuVM9FFxcTH+UEpKilWRAABAPwJ3gQEAoB9ITU3FH/bLfnJCQggfH0K5MSGCIAj8Bt83EydOTElJYUQ9j7a2thcvXhw9elRERITui4PBZuTIkR4eHh4eHnl5eQkJCenp6Tk5OXl5efn5+fn5+c3Nzd2u8OvXr9WrVx8+fHjdunVLly7V0NBgQtgAAAAAAIPZ7du3c3Nz8SPnzp3bsWMHq+IBoP+aN2/e9evXjx49evLkSUas397evm/fPl9f3+XLl8vLy2/evHnZsmWurq503+jo0aPXr1/H5wFEREQEBAQEBARoamrSfTvGcXFxsba2Pnr0aG5ubktLi7CwsIGBwbFjx0RFRVkdWjfi4+PPnj1bUFDQ3t4uLi5uaWnp4ODA5sVvODg4Ol91YMTiLS0tK1aswGczEP369WvlypXx8fH8/PyM2LpH/v23hK2CggKrIgEAgH4EEhoAAIDdVVdXf//+HT+ip6fHolj6YNgwdOhQrLaW4gQJCdTCgokBDUBnzpyJjY399u0bIxb/8+fPixcvVqxYwYjFweCkpKSkpKS0cOFC/GBhYeGvX79+/fqVlZWVnJyclJRUVlZG9vK8vLwjR44cOXJEU1Nz1qxZU6dONTY2lpaWZkrsAAAAAACDSFtbm7u7O35k1qxZkM0AQK/dvn3byMho9OjRixYtou/K9fX1Cxcu5OHhSUtLk5SURBBk9erVJiYmI0aMWLx4MR03On/+/IULF2r/e5OHQCB8//59wYIF0dHR/auKvra2tr+/P6uj6AEMwzZv3vzkyZPOrgqdIiMjfX19nz59Kisry8LYWOjcuXNpaWmUzqanp58+fZoRyT09RZIgqKyszKpIAACgH4GEBgAAYHfBwcFtbW3EQ1VV1X6ZusvBgUyZguTkIAQC2fPoyJEI/AbfN4KCgq9fv7axsUlKSqLlNfce6ejoSElJoe+aAHQlJycnJydnampKHMnIyAgODr5//z6lZJ2srKysrKzO5qZqamoyMjICAgLjxo3T09Pj4ODo+lYNJyenlJSUgoJC/7rFBgAAAADAKg8ePPj79y/xEEXR06dPszAeAPq7IUOGvHjxwtzcXFVVdcyYMfRatra2dubMmbq6ulevXuXk5OwclJKSCggImDlzprGxsZKSEr02unbtWi2FV1bS0tJ27Nhx584duuw1oCQmdjx8iFRVoRwciJ4eunYtIiTUu5V27dp1584dkkaira2tcXFxlpaWnz594uXlpUfE/UxUVBSBwl1HBEE6Ojo+f/7MzHgoyc/Pxx9CQgMAANACEhoAAIDdPX/+HH84e/ZsFgXSV6iLC/LjB5aQgHTpiYCqq6Pnz7MkqgFGTk7u06dPvr6+QUFB1dXVbW1tX79+JfmI22tDhgyhyzoA9Ii2tra2trazs/PHjx9Pnjz5/v17KpNzcnJycnIQBAkLC+t2ZUlJST09vXHjxpmbm0+YMGFw3vEBAAAAAKCOQCCQlGeYP3/+qFGjWBUPAL1TUVFx+/btpKQkTk7OyZMnL1u2TKi3z5LpQk9P78qVK4sXL05MTBQTE+v7gjU1NRYWFmPHjvX09ERRFH9q9OjRu3btWrJkSWRkJA8PT9/38vX1zc7OpjIhISEBwzCSMAa1hgZsyxYsPh6prUUQBEMQ5P175MkTZOtWtOdVOvLy8gIDAynd6vn27duxY8cY1NCEzVFKsqF9AnNUV1fjD6HSJAAA0IKtOyoBAABobW19+/YtfsTKyopVwfQVNzfq54daWiL439RFRFBjY/ThQ0RGhnWRDSgoiq5YseL58+eRkZGfP38ePXo0XZaVkpKaP38+XZYCoHcmT54cEhISGxtrbW1NfN+oLyoqKj58+ODm5jZt2jRJScm5c+devnw5LS0N65J0BQAAAAAwaPn6+pL0I9+/fz+rggGgdw4fPmxkZLRnzx5/f38/Pz8HBwcjI6MbN26wNipbW9vZs2evXLmy7x9Aqqurp0+fPn78+K7ZDJ127dolJye3du3ajo6OPu6FIEhcXBz1dSorKym1DhyM2tuxlSuxsDDkv0/Tsdxc7Phx7Nmznq7n5eX1798/SmcJBEJ4eHhv4uz/+Pj4qE9gk9cYSMpI0OX+BgAADHiQ0AAAAGwtPj6+rq6OeCgsLDxlyhTWhdNnfHzo5cscr16he/ciNjboli0cgYFoYCAyWNv7McGFCxco9SiRl5envX2Jvr6+hoYG/eICoJfGjx//9OnTP3/+nDlzZvz48Rwc9PlttqGh4c2bN05OTjo6OpKSkubm5rt3775z505kZGR9fT1dtgAAAAAA6Heam5uPHDmCH5k5c6ahoSGr4gGgF5ycnDw8PPBN6zs6OjIyMvbu3Xvx4kXWxYUgCOLh4VFeXn7p0qW+LFJdXW1hYTFx4sSLFy9SKoqAoujDhw9LS0udnJz6shftoDwDEXblCpaURP5cZSVy6RLS1NSjBamXx0AQpLy8nC6ZK/1Ot7et1NXVmRMJdSTlYfA3fgEAAFACCQ0AAMDWXr58iT+Ulpbm5uZmVTB0IyeHbtnCcf48uncvMnIkq6MZ4MaPH3/9+nUtLS383QROTs5Ro0a9ePHi7du3EyZMEBcX7xyndMdBS0vr7t27TIgWABopKCjs3r07Nja2pKTk4cOHmzZt0tPTo9drDVVVVeHh4efOnVu7du3UqVOVlJR2796dkpJCl8UBAAAAAPoRDw+Pv3//4kcOHTrEqmAA6IXY2Fh/f//Gxsaup6qqqi5evFhcXMz8qIi4ubn9/PxOnjyZnJzcuxVqamrMzc0nT558vrs+njw8PI8fP46Jiel7MwITExPqmeWSkpJSUlJ93GXgCAtD2tspncR+/8aCgui+5+BMKDly5IiSkhKls4qKikePHmViOBSJioriD9mkEQYAALA5LlYHAAAAgBqSj4h0aXbIIAQCobCwsKWlRUlJiZ3jHIRmzZo1adIkd3f3xMTExsZGQUHBKVOmODs7d/5n+vTpU2pq6vv376uqqsaMGfPo0aOPHz8S7+mIiorq6+s/ePBAXl6epV8EAORJSUktXbp06dKlCILU1dUlJyf7+vpmZmYKCwvz8vK2t7d3fdehvb29uLg4NzeXUs9RElVVVefOnTt37pyuru6yZcuWLl2qrKxM/68EAAAAAIDN/P79+9SpU/gRS0tLExMTVsUDQC+4u7uXl5dTOvv37183NzdPT09mhkRCVVX1zJkza9asSUhI6Gn9uaampnnz5k2YMOHs2bO0zBcVFQ0ODp44caKsrOzatWt7FS+CIIidnd2FCxdImtHgjRs3jlUP1AkEwosXL54/f97U1CQrK7tx48aRrH2RprWVUFJC7b9rRwcSG4ssX077kpqamtQnDBkyZHAmNCgoKOzatcvV1bWiooLklISEhLOzM5t8lq+qqsIfcnHBQzoAAOgeiiDI4cOHXV1dWR0JAAAAMt6/f29hYUE8NDAw+Pr1KwvjIauurm7Hjh0xMTHl5eXt7e0SEhIjRozw9PRUUVFhdWigN/Ly8h48eJCZmSkrK7tkyZLRo0ezOiIA6I9AIPz69Ss2Nvb9+/dhYWFU7nKSQFF0ypQp69evX7BgQbcdOgEAAAAA+ikMw8zMzCIjI4kj3NzcP378GD58OOuCAqDHDA0Nqd9FmTFjRkhICNPiIQvDMBMTk+3bt9va2tJ+VUdHh42NjYCAwP3793v09PrXr1+TJ0/29fWdNm1az4P9P15eXocPH66pqel6SkdHJzo6WkxMrNeL99qXL18cHBxSU1Pb2to6R6SkpExNTe/fvy8gIMD8eBAESYiIkF+1SgbDqMxB58xBfXxoX7OgoMDY2Dg/P5/sWU5OzgMHDgzmxz2+vr7u7u5ZWVmtra0IgnBzc2tqau7atWv16tWsDg1BECQ8PHz69OkY7lsiJydHVVWVhSEBAACbc3Bw8PHxgeQvAABgayS/0VZXV7MoEIoKCwtnz57948cP4khlZWV2dnZqauqNGzfMzMxYGBvoHSUlpQMHDrA6CgAYi5OTU1tbW1tbe82aNR0dHYmJie/fv4+KioqLi6uvr6dyIYZhERERERER4uLiy5cvt7e319XVZVrYAAAAAADMcenSJXw2A4Ig27Ztg2wG0O90PtGkgsaybQyFouj+/ftPnDjRo4SGXbt2VVZWPnr0qKfv4mtoaAQEBNja2sbExKipqfUw2P+zdevW2tpaHx+fgoIC4iAXF9eoUaMCAwNZks2QkJBga2ubl5eHHywvL3/69GlpaWl4eDjzW7iWl5cv37TpSWurDPWte/gwW15e3s7O7uLFi83NzV3Pjhkzhu63dKqqqvbv35+YmFhVVcXDwyMnJ2dvb7948WL67kIvy5cvt7W1ffv2bef/xSZPnjxnzhxeXl5Wx4UgCFJdXb1mzRp8NsPw4cMhmwEAAGgBFRoAAICt/f37F1/nQElJiaSDKWthGDZx4sSYmBiyZzU1NWNjYyUkJJgcFWC9qiqkqQkZMgRh+v0CAPqIQCBkZmZ++/YtJSUlIyMjJCSE7E0iPGNj4507dy5YsGBwVvUEAAAAwMDz/ft3Y2Nj/G9BKioqqampgoKCLIwKgF6YPHlydHQ0lQlWVlbPnz9nVjgUEQiEYcOGPX/+XF9fn5b5Xl5ePj4+nz9/FhcX78V2ZWVlCxcu/Pbt24gRI4SFhceOHXvgwIFe/ID//v37+PHjne38xMXFp0+fvnXrVpbUz+/o6Bg3blxiYiLZs5ycnLt373Zzc2NyVKtXr7537959CQk7KvUhZGQ4XrxA5OR6urizs/OjR49KS0uJI3x8fIaGhk+fPh0yZEjvAiYrLi5uzZo1GRkZ+EEhIaFZs2Y9evSIk5OTjnsNbG1tbUuXLg0KCsIP3rlzh01KRwAAANuCCg0AANAPkLRVExYWZlUkZAUGBiYlJVE6m5WVdeDAAW9vb2aGBFipvR27eBEJD8fKyhACAREURIcNQw8eRDQ0WB0ZALTi5OQcMWLEiBEjOg8rKioePnz46NGjuLg4jEKZ0NjY2EWLFo0ePfrixYuTJ09mYrAAAAAAAPRXWVm5cOFCfDYDiqI3b96EbAbQH5mYmHz69InSb/J8fHw9KorAOJycnKtWrbp37x4tCQ1Xr149f/58VFRU77IZfH19Dx8+nJubiyBIfHw8giAfPnx4/vy5j49PTz/ODBs27O7du72Ige4iIyPT09MpnSUQCO/evWN+QkPnHbPdNTVjeXg0yOV5dCAI5/TpvchmQBDk4sWLa9euPX369L9//zrbv1pbW69du5a+efZlZWWrV6/OzMwkGa+vr3/27NmWLVvgph8tWlpaHj586O7uTvI3aWZmtmrVKlZFBQAA/QtUaAAAALb24MGDlStXEg/Zobkj3sKFC58+fUplwrhx4+Li4pgWD2ClpiZs5UosIQEhEP4zLieHHjiAWlr2YkkCgeDj4/PmzZva2louLi41NbVDhw5BLT7AEjk5OY8ePfL19SV5MQUPRVF7e/uzZ8+KiIgwMzYAAAAAAHppa2uzsLCIiIjAD27ZsuXSpUusCgmAvmhsbBw3blxqairZsxMmTIiOjmaTQms5OTnGxsb5+fk8PDyU5rS3t+/bt+/Vq1fBwcG9+2gcEhKyevXq4uLirqdUVVWDg4M1NTV7sSzLbd26leSfKUNDw67TEhISmBUR0tTUpKWllZ+fjyDIRF7eG+Limv/NaajHsBRJyQlJSQgbFzlYtWrV/fv3KZ2Vk5OLjY1VUlJiZkhMVlNTU1FRISkpKSoq2ovLf//+ffv27du3b3f9oRMTE0tOTlZUVKRHmAAAMJB1VmjgYHUYAAAA/qe9vT07OzsiIuLx48d+fn7e3t4XLlzAT9DT06N0bWVlZVFRUUdHB+PD/J+amhrqE2pra5kTCWA5zNkZ+/KFNJsBQZDCQuzUKeTPn54u+PfvX2Nj4x07drx79+7z589RUVF37tyZPHky81+qAABBEDU1tQMHDvz8+fPTp09r1qwh+4YihmHXr1/X1dX99OkT8yMEAAAAAOi7TZs2kWQz6OnpnT17llXxANBHAgICDx480NbWJhlHUdTAwODJkydsks2AIIiampqenp6/vz+lCdnZ2VOmTElPT4+JieldNgOGYQcOHCCbzYAgSG5urpOTUy+WZQf19fXEPxsaGpLNZkAQxMjIyMjIiDkhcXNzE9sxfGppmVBaerOhIamt7Xd7e2Zb24eWlg2VlZeGD2fnbAYEQb59+0blbGFh4dWrV5kWDJM9ePDAxMRER0dn7Nixurq6JiYmDx8+pP3y9PR0a2trTU3NU6dOdf2hQ1H0xo0bkM0AAAC0g5YTAADAYm1tbbGxse/fv4+MjExMTGxpaaEyefr06SQjTU1N+/fvj4iIKC0txTBMTExMV1f3woUL8vLyjIz6//Dy8vZxAhggMjOx2FiEQhlPpKAAO3ECvXmT9vXq6uosLS2Tk5NJxv/9++fu7i4kJNR/77OA/m7ChAkTJky4ePGiv7+/j49P1/s7eXl5ZmZm7u7u27dvZ0mEAAAAAAC9c/r06du3b+NHxMXFnzx5wsfHx6qQAOg7fX396OjonTt3fv36tbKykoODQ0pKasqUKadOnRIQEGB1dP/h4uKyfv36+fPnk5R8q62t9fDwuHr16qFDh5ycnHqdhJGYmJiVlUVlws+fPysrKyUkJHq3Pgvp6uoi/63KkJiYiJ+gqqqalpbW2VOjM6eB0dUauLi4ZGRk/vz/tzsqOzo2/rerLIqiF01MGBpDHzU0NJB0wu3q9+/ffd+oqampvb2d0W12MQzLzMwsKyuTlZVVV1dHEKSmpiY3N7ekpKSysrKlpUVeXn7s2LGdlRg2bNjg7+9fV1fXeW1FRUV+fn5aWlp0dHS3XTbKy8uPHj167dq19vZ2shN4eHguXbq0aNEiun59AAAwwEFCAwAAsExMTMy1a9devnxZXV1Ny3xNTU0zMzP8SEVFxaxZsxITE4n9IIuLizMyMr59+3bnzp2JEyfSPWYShoaGb9++pTIBco0HCezhQ4T6p9wefsTdvXt312yGTjU1NVeuXFm9ejWjP+sCQIWIiMiGDRs2bNgQHh6+f//+ztazRG1tbTt27EhNTfXx8eHm5mZVkAAAAAAAtHvy5MmBAwfwI9zc3IGBgZ1PfQDo16SkpO7du4cgSHl5OTc3d+9KxzPB1KlTLS0tTU1NT506ZWBg0NHRkZaWdv369ZCQkPnz5yclJfXxHsvHjx+JD2jJKioq+vnz54QJE/qyC0vY2dkR354nSWXopK6uzs/P35nE0JnQYGRkxOichs7/aq2trWTPamlprV27lqEB9BEPDw8XVzfPj7qdQEVLS8uRI0fCwsLKysoIBIK4uLiBgYGHh4eUlFSv1ySro6PD1dX16dOn//79q6mpERcXFxAQaGtrKykpIZnJzc09d+5cZWXlhw8fNjQ0kJytra318/MbPnz41q1byW5UX19/4cKFc+fOUSlYO23atHPnzunr6/ftawIAgEEHEhoAAIAFqqqq1qxZ8+LFC9ov4ebmvnbtGud/K9EtWrSI7Kev7Ozs9evXx8bGiouL9zVWqnbs2PHo0aNfv36RPSslJeXi4sLQAAC7oFCykghraEDr6xEhIRrXi4mJoXL2169fvr6+Dg4O+MGXL18+fPiwpqaGl5d34sSJmzdvZre3bcCANG3atNjY2OvXr+/Zs4fk5uDt27fz8vICAwMZ/U8xAAAAAEAfJSYmrly5kqSD4ZUrV8zNzVkVEgCMQPcHpXR34cIFPz8/Nze3rKwsFEU1NDQmTpy4a9eusWPH9n3xbks7oCiKUaq8yN7mzJnT+Qey2Qzy8vLu7u7Ew4SEBObkNOzatSs4ODgyMrLrKUlJyb179wrRfJOEJbi5uYcOHfqHcgtRDg6OXr9MVVlZOXv27ISEBOL/egoKClJTU+Pj4319fceMGdO7ZbsiEAhWVlahoaHEzJLKysrKykqyk9va2p49e0Zltbq6ups3b27ZsuX/sXfXcVF03QPA7+zC0i0lCIgIAoqKhYVJGIAYiF3YHdiCnehjNyY+ioqiCIKKgUEpigEoCIg0SDfLzu+P/T37jhvDAhvE+X7ez/tx7ty5c/RBZGfOPYdCYW/mfv/+/eXLl2dkZHC9kEajTZgwYfXq1SJregIAAK0M+7ddAAAAwlZXV+fg4NCgbAYdHZ0HDx4MHTqUOBgQEEDyuev79++bN29udJB8UlJS2rFjh6amJucpeXn5GTNm9O/fX9gxgOYAr7e3iIQE4rtQbUFBQX5+PskEBoNBzHjIzs62trZ2dXX19fUNDg5+8ODB+vXr6y0fAoCgUCiURYsWffnyhfNRzrNnz/r16/ft2zexBAYAAAAAwI/MzEwnJ6fKykrioLu7+/z588UVEgBt2bRp08LCwrKzs7OyssLCwvbu3SuQbAaE0KBBg8grHWppaZmZmQnkXmKhp6cnIyPDOuz9H21t7QULFhBnCrs2AxOVSn306JGjo6OysjJx3MjI6MCBA7NnzxZBDE3k6OhIUnTQxMSk0b+LSZMmRUZGsiXSIYQSEhJmzpxJXkqkQdatWxcSEsKrTkYjJCcns7WeLCsrs7OzGz9+PNdsBn19/UOHDv3+/fvff/+FbAYAAGg0qNAAAACidv/+/bdv3/I6q6GhYWJioq6uTqPRFBUV1dTUBgwYYGNjI8XxwtjHx4ez+hlRTExMgwLz9/e/ceNGfn4+jUbr1KnThg0b9PX1671qypQpcnJyHh4eCQkJ1dXVCCEKhdKpU6c5c+YItTxDRUXFrl27wsLCiouLKRSKjo7OokWLnJychHdHQAIbMQJ/+BDV1fGcoKmJ+K5DiOM4/z1BS0tLR40a9enTJ7YV4uPj58+ff+PGDbZMIACERF9f/8WLF+7u7kePHiWOJyYm9uvX79y5c9OmTRNTaAAAAAAAPJWWljo4OGRmZhIHnZ2d9+/fL66QQMtSWFj4+/dvJSUlPT09/j/HAbHo06ePsbHxhw8feE0wNTVVVVUVZUgCwXxJzMxROHfu3LVr17i+vSZOQ//VaRB2kQY5ObkHDx68e/fuwoUL+fn5FAqld+/ey5cvZ0txaLbWr18fEhISFhbGeapdu3YbNmyQk5NrxLIPHz6MjIzkdTY+Pt7Dw+Off/5pxMpsKioqAgIC6HR605diKS8vj4+PZ9aQKC8v/+eff3bt2sX1S05RUXHLli0rV67kfKgLAACgoSChAQAARO358+dsI4qKira2tra2tiNHjuzYsSOf6xQWFpJPKC4u5nOpoqKiSZMmhYeHEzMkAgICFixYsG3btnovd3R0HD169OPHj4ODg6urqwcOHDhx4kTyrP8mio+Pd3V1/fLlC6sW4pcvX969ezdq1KgbN26wNeYAIoCNGYNOn8bj4riflpFBEybwv5qqqqqKigrbQ9W/bodhrKz2VatWsWUzsGRmZq5duzY6OpqzEiAAwiAhIfHPP/+YmZktWbKE+MSkvLx8+vTpb9++/eeff+BBBgAAANCCJCcnX79+/fnz54mJie3btzc0NGSdolAoSkpKUlJSqqqqzFNdu3bV0tISY7SNUF5e7uTkxJYK36tXLx8fH/gRGtTr+fPn27dvT0lJYTb+09bWHjVq1O7du0n2cwPxwjBs9+7dc+bMyebWNVJLS+v48eOij0qwFi5cePHiReav2TIVRNNmgqsBAwYMGDBAxDcVCAkJicDAwClTprx+/Zr4mLFz584bNmyYNWtW45a9fv06yR4tHMdJ0h0a5NmzZ79+/SKZQKFQ+vTpY2BgICEh8erVq/T09HrXpFAoGhoaCKGgoKAZM2Zw7V5Bo9Hmz5/v4eHBnAkAAKDpIKEBAABEraKigng4f/78EydONOIVF41Ga+IEptra2rFjx3IWjUhPTz906BCNRtuwYUO9i0hISDg4ODg4OPBzxyYqKSlxcXH5+vUr57ifn5+ysvLZs2dFEAb4i4QEtmMHvnw54nwsQqVi1tZYQ/amYxjWt29fkir9nTp1mjlzJkKorq6O2HuCU3x8/MuXL4cPH87/3QFoovnz5xsYGEyePJkt7ezMmTPv37+/c+cOP8VvAAAAACBeHz9+9PDwCAoKYlXDzsrKItnWzNS5c+cpU6YsWrRIW1tb+DE2VVpa2vjx49l+U9ra2g8ePJCVlRVXVG1WWVmZtLS0BN9l7cTu8OHDBw8ezM3NZR6Wlpbm5+fHxcVFRkY+fvyYWPYfNCv29vb79+/fsWNHSkoKaxDDME1NTQMDAxMTEzHG1jhsdRdYuI6wFfwXTZGGlk5eXj4gIODNmzfe3t65ubkSEhJNLzJR7x6toqKiRi9O9P37d/LyDAwGw8PDY/To0Qih2traK1eubN++nWSDDUJIT0+vf//+OTk5rq6uXFtjODg4HD16lJgECQAAoOkg2xoAAEStU6dOxMPXr183bh1LS0vyCTo6Ovyss3//fl6Jz6WlpefOncvLy2twcMK0efNmzmwGJjqd/uDBg58/f4o4JIAQQlZWlFOnsK5dETGTpn17bNo07Nw51MDSo4cPHzY3N+d6Sl5e3s3NjfnJOTU1lfUEjavKysrg4OAG3RqAprOxsYmMjOzatSvbeHR0dK9evR4/fiyWqAAAAADAj4KCAjc3t969ez969Iiztze5xMTEnTt3GhkZ7dy5U4DtuoXh2rVrPXr0YMtmYJZG5/ODJBCI9PT0yZMnm5ubm5mZGRkZDRgw4OjRow39whO9N2/eHDp0iPOzWF1dXVhY2Jw5c8QSFeDTrFmzIiIiFi5caG1t3adPn2HDhrm7u3/9+jUnJ+fFixfijq6peOU3MDHH2dIa/odOR0lJKDERVVYKLcCWatCgQZcvXw4MDHzw4MG2bdua2DJDUHu02NHp6M8fRMhg0NXVJW+FIysrq6mpyfy1pKTk/PnzU1JS+vXrR3KJlZWVgoLCvn37uGYzuLu7P3z4ELIZAABA4CChAQAARM3JyYl4mJCQsH379kass2bNGiMjI15nlZWV16xZw886QUFBJNnKKSkpp06dakR4whMREUFyNjs7+8SJEyILBvylb1/s0SPs3DlsyhQ0cSK2YQMlIADbswc1vAmIioqKn59f9+7d2RqIaGpqLlu2jFU1pLq6uq6ujnypSngSAcShc+fOUVFRc+fOZRv/8+fPmDFjNm7cWO+XLgAAAABE7+XLlxYWFt7e3k15o1xRUeHp6WllZfXjxw8BxiYoP3/+tLGxmTVrFtsGWRqN5uvry/M9HxCC4ODgIUOG3L59Oy4u7vfv379+/QoPD9+4cePo0aObeULM9u3bc3JyuJ7Ccfzly5fE3f+gGdLQ0Dh79uyrV6+ioqKeP39+4MABNTU1Ly+v5cuXk29nb7UKC/GlSxkjRjCcnBjjxjFsbPDZs1FamrjDarV47WBhad++fYMWxJ88wV1cGNbWDFtbxtCh+OTJ6M0bhJCtra2uri7JhR06dLCwsCCO0Gi04ODg7t27c53fs2fPc+fOIYT8/f3ZTklJSV27du3gwYMNihwAAACfIKEBAABEzcLCYtiwYcSRAwcOXLt2raHrKCsrb9myRV1dnfOUtLT0hAkTbGxs6l2EwWCQb3BHCH358qWhsQkPnU7/8+cP+Rzy9nhAuKhUbORI7OBByj//YMuWoSY0CzQxMYmKitq+ffvw4cN79+7dv3//yZMnP3v2bN++faw5+vr6qqqqJItQKBTyzHoAhEdGRsbb2/v06dNsTYVwHD9w4MCoUaPq/W4GAAAAAFE6cuTIyJEjMzIyBLLax48fe/fufe/ePYGsJiinT5+2sLB49uwZ27iMjIyfn9+YMWPEElXblJ6evnTp0uTkZLbx6urqp0+fcubFNh9VVVWcYRPl5ORcvnxZZPG0RJmZmZ8+feKVFCIu48eP19TUbJtNPPGJE/GHD1FyMiopQSUl6NcvPDQUnzIFhYeLO7TWaf369R07duR1VllZedWqVfyvhnt44KtW4eHh6PdvlJuLfv3C371jLFmCHzqkpqY2YMAAXhdSqVR7e3tJSUnOAEJDQ9kq7MrIyIwePTo0NFRRURFxNBRWV1f/8uXLjBkz+A8bAABAg7SYxmwAANCaHD16tE+fPqwtFziOz5s3T0FBwdnZuUHrzJ49W1ZWdufOnQkJCazNvgYGBlOmTNmzZw8/K+A4Xu/eo2ZV7pJCoVAo9WTjURteDwA0TzQabevWrVu3bkUIJSUlffz48fv374qKinp6eswJcnJyJiYmJLt/jIyMGvrXCgDBWrx4cZ8+fSZOnMiWa/X06dO+ffv6+/t369ZNXLEBAAAAgAnH8bVr1/7zzz+cpwwNDZcsWTJkyJD8/Hxicemampry8vKKioo/f/6kpqbGxcXFxsayVWAqLS2dOHHi9u3bt23bRl7yWgRKSkpmz559//59zlMdOnTw8/OD2gwitnbtWl5pAQwG4+nTpz9+/DA2NhZxVPzIzc0tKysjnwMVGng5fvz41atXMzIyysrKFBQU9PT0Fi5c2HzyV06fPj148OAxY8aQvGxulXBuBXXwtDS0cSP26BFSUBB9SK2burr6unXrtm3bVlBQwHZKSkrK2dnZ1taWz6XwS5fw27dReTn7icJC/OpV1KnThQsXfv78+f79e85rra2tDx06xHVZNTW1bdu2zZ49mzUyaNCgwMBA1qGRkRGxRW9eXt7hw4dPnjwpIQFv3AAAQCjg2ysAAAjL9+/fd+3a9eHDByUlJUNDQxcXlzFjxkRERJw4caKgoEBeXp74UzudTnd1dQ0ODmYr3lAvFxcXR0fHu3fvPn/+vKampkePHrNnz27Xrh2fl1Op1Hbt2qWmppLMaVafYykUiqamJvl2ELZicaClCwsL27hx448fP5jb2TU0NExNTY8dO8YsAHjkyJG4uLg0bqUg5eTk5syZIycnJ+qIAfhb7969Y2JiZsyYERQURBxPTk4eOHDg7du37e3txRUbAAAAABBC69at48xmUFZW3rlz56JFizj3bnKVnZ195MiRo0eP1tbWsgZxHPf09Pz06ZO3t7eKioogg26IHz9+jBs3Lj4+nvPUtGnTTp482cRu6KARvn37RnI2Nzf3zJkzXJNsxE5JSane9vZKSkqiCaYFwXF86tSpDx48YHVFLC8vz87Ojo+Pj4iIOH/+vHjDYzIxMdmwYcO8efNCQ0PFnobVHODJycjLC9uxQ9yBtEJLliyRkpI6dOhQYmIiayeVnp7exIkTvby8+F2lrg79+y+XbAam4mJ08aLC+PHPnz+fO3fu69eviWVRFBUVg4ODSf6JZ+vzy/bcyd3dffz48cSRc+fO3blzx9bWdv78+cOHD+f3twAAAIA/0HICAACEoqCgYPDgwTdu3EhISIiMjLx586azszONRrO2tr5z505oaChnDnJNTc3ChQsbcS9paenp06dfunTJx8dn3bp1/GczMA0YMIDkY2r79u2XL1/eiKiEx9HRkeTzhqGh4dKlS0UZDxCqmzdvTpkyJTw8nFWcPzc399WrV05OTqGhoQghU1PT48ePGxoasl2oqqo6d+7cjRs3ijpiALhRVVUNCAjYtWsXWwmZ0tJSBweHq1eviiswAAAAAJw6derIkSNsg8OHD//69evy5cv5zGZACGlpaR08eDAyMrJLly5sp+7fv29hYREQECCAcBvu8ePH/fr148xm0NfXDwoK8vHxgWwG0SsrKysuLiaf8/v3b9EE01BKSko6OjokE+Tk5CZNmiSyeFqKHTt2+Pv7s7IZWEpLS2/evHns2DGxRMVp1apV1dXVLbfxRHR0NEKIV8kZ5jhzDr8+fxZEXICLefPmvX///uTJk66uri4uLtu3b4+MjDx8+HADkmk+fMBJ287iv36hpCQFBYU7d+7cvHmTeMrAwIA8N8vMzIxYI/b79+87duxg9e11dnZeu3Yt2yUFBQW3bt0aMWLE6dOn+f0tAAAA4A8kNAAAgFBcvXqVWHmMT0lJSdXV1cKIh8SePXt4FTyn0WjOzs7NqkIDQmjdunVWVlZcTykpKS1dulRNTU3EIQEhyc3N3bJlS2ZmJuepX79+LV++vLy8HCHk5OT05s2bGTNm9OzZs1OnTl27dh01apSfn9/x48dFHjIAPFEolK1btwYHB7N9j6LT6XPmzDl8+LC4AgMAAADasg8fPqxZs4ZtcMWKFU+ePCF/ZctLz549o6Kixo0bxzaenp7u6Og4cuTI169fNy7URsBxfP/+/WPHji0qKiKOYxi2ePHir1+/jho1SmTBACJpael6y5Lzn0wjelOmTJGWluZ1tlu3btbW1qKMp/mrqanx9fWtqqrierasrOzSpUs4jos4Kq6oVOrFixc9PT25fhJvhnhlMPA/EpmdTXaD+hqsgKaQl5dfvHjxzZs3fX19PT09tbS0GnQ5Hh+PePy1+n8lJfjPn8xfstVJqrehrYqKiqWlJXFk+/btJiYmISEhzEMvLy8PDw+u165evfrr16/k6wMAAGgQSGgAAADBy8/P37t3byMuHDBggJSUlMDjIScvL+/n59ejRw+2fcPKysqTJ09uhq+EJSQkAgMDR40apaioSBzX19ffvHkz5+NI0HJt3bqVpPdqQkLCwYMHmb/W1ta+du1aTExMUlLSly9fgoKChg4dKqIoAWiIkSNHRkVFmZubEwdxHF+3bt2uXbvEFRUAAADQNtHp9Llz59bU1BAHPT09jx07xvbhqEEUFBT8/Py2bt3Kucc0NDTU2tq6e/fuhw4dSkhIaPQt+FFRUTFlypRNmzaxSnkTwzt9+rS8vLxQAwAkJCQktLW1SSZQKJTmXLF85cqV9vb2XFMuOnXqdOXKFehWwCYsLIy8dWZKSsqXL19EFg85U1PTBQsWuLu7izuQRmIVYOjzN7az/BL5YzrQALKy9UygULD/Hh6yfV9i+8eRq3nz5rGNFBUVOTk5XbhwgbkhbceOHUeOHOH8jldTUwPPJwEAQLAgoQEAAARv2bJl+fn5DbpEUlLS3t7++vXrQgqJnJGRUURExJYtWwYPHty1a9eePXuOHj3a19f32rVr9SYsi4WCgkJQUNDdu3cnTZpkY2Njb2+/cuXK8PDw9evXizs0IEhxcXEkZ3Ecj4iIEFkwAAiKoaHh27dvR4wYwTbu4eHBytEBAAAAgAhcunTp89+1xJcsWbJ9+/amr0yhUHbt2nX37l2u3Rw+f/68fv16U1NTXV3d8ePHb9269dq1axEREZx9CRstLi6uf//+vr6+bOOdO3eOiIhwdnYW1I1Ao7m4uJDsZzA1NZ0xY4Yo42kQDMPu3r27cOFCAwMD1ps8RUXFgQMHBgUFmZiYiDe8ZighIYEtd4pNaWnpz//2kTcHmzZtevXq1fv378UdCBd0Ov3nz58JCQmsEqecRRqio6M5ExfYBpnzo5yc6rmfrq4gogZCkJuLzp+vZ46ODrKwYP6SrcEE+V9JJjc3N85P7tXV1QsWLNDU1Bw+fPjly5dXr14dHBzs5OTElib49OnTd+/e1XsLAAAAfMIQQh4eHjt27BB3JAAA0Er4+vq6uroSR+zs7GRkZCIiIrKzs6lUart27QYMGDB//nxzc3MFBQWEkIyMDEm1RgDarJ49e3769IlkwsCBA9+8eSOqcAAQpJqamhkzZty+fZs4iGHY9evXp02bJq6oAAAAgLajurrayMgoPT2dNWJpaRkRESHYOv+/f/9esGBBcHAwn/PV1NSMjY1NTEw6d+5sbGyso6Ojo6OjoKDAViibREpKysmTJ0+dOsXZzdDOzu7mzZv8LwWEisFgjB49+unTp5y7hLW0tM6ePetU73vWZuDPnz937979/Pmzqqqqs7MzW3l2wOLn5zdp0iSSphI0Gu358+cDBw4UZVTkzp8/f+fOnadPn4o7kP8pLCxcuXJldHR0bm4ujuOqqqrm5ubHjh0zMDBoaAGG/81/9gwfMwb/9Yv7PA0Nyr//IsjRaYZwHJ8wAa/vPzc2dix25gzz12lpafr6+qxTHTp0SEtLq/c+lZWVq1atunTpEp1O5zqhffv2hw4dcnV1ra6u7t69e2JiIuuUk5OTv79/vbcAAABAbvHixWfPnoWEBgAAEKS0tLQePXoUFhayRtq1a/f161dNTU0xRgVACzVo0KC3b9+STLC1tWU1L2wm6HR6dnY2hULR1NRsSqVi0BYwGIwlS5acO3eOOCglJfX06dPBgweLKyoAAACgjThz5sySJUtYhxiGRURE9O3bVxj38vPz27x5848fP5qyiJycHHN3qaSkJGsbqKKiIpVKra6uzsrKqq2txTCsuLiY6+Xu7u779u2DH1CblZqamrlz5z59+jQ3N5c5QqFQTE1N9+zZ0yKyGQD/CgoKevTo8fv3b14TjIyMvnz50qz2utDpdFNT04sXLw4ZMkTcsSCEUEpKioODw7dv39jGO3Xq5O3tPWTIEP5zGthm4vfu4bt2Ic5Kq4qKmJsbtno1r3W+fft26NCh9PR0Op2uqak5f/78kSNHNuT3BBoPDwzEV61CVVUkczBTU+zuXfRfy4mioiJiSp+cnFxZWRmft0tPT58yZQrJjhpLS8tLly59/fp1+vTprEEJCYnU1FQdHR0+7wIAAIArZkKDhLjDAACA1qOoqGjs2LHEbAaE0PHjxyGbAYDGMTU1JUlowDCsX79+XE9VVlZ6e3u/ePGipqZGVVXVzc1NBK+Hc3NzV65c+fHjx8LCQgzD1NTU+vXrd+TIEa51hgFACFEolDNnzjD/nzVYXV3t7OwcERFhZGQkxtgAAACA1q2uro6t09PEiROFlM2AEJowYcK4cePu3Llz4sSJRhegLi8vLy8vZ/6a9f6bHzIyMhcvXpw6dWrj7guEh0aj+fj4/Pjx48yZMxkZGRQKxcbGZtq0ac3qrTYQCFVV1X79+vFKaMAwzNraurn9d5eQkNiyZcvevXubQ0IDg8GYPHkyZzYDQujnz58LFy6MjIyMjo5mZiow/59rWgNbWwrmL7Dx45GCAvLywpOT//8FuYQE1rEjmjMH49H5BcfxFStW3L17Nzs7mzUYEhIyZMiQmzdvysrKNvp3Cvj18CF5NgNSUMBu3mRlMyCElJWVpaWlq/67qry8vKioiM8nNrq6uo8fP168eLGPjw/XCTExMVZWVmfOnNHX1//1X8EPOp3u4+OzYcMGfm4BAACAHFRoAAAAgRk3btyDBw+II5MnT75165a44gGgRSM+aGAhtvA0NTWNjo6Wk5Njm/P48eN169YlJCSwarcqKCgMGDDg1q1bwsst+Pjx45QpU75//8423rVrV39//06dOgnpvqAVYDAYU6dOZWtxbWJiEh4eDhWhAQAAACHx8vJyd3dnHWIYFhsb261bNxHc+sePH/7+/kFBQeHh4fw08G4iU1PTmzdvdu/enXwag8HIysoqLCysq6uTkJBQVVXV0tLCMEzY4QHQdpSUlAwdOvTjx4+cp6ysrJ4/fy4jIyP6qMjV1tYaGhoGBQWJ5tsjCW9v7yVLlpB8z1yxYsWxY8eYv+b6MIGIewmHujr89Wv05g1iMFCvXtjIkUhKitcKK1euPHfuHGdnHwzDbGxsgoOD4funsOFTp+KvX5NMwAwNsVev2AZNTU0TEhJYhx8+fGhoo5zo6OiTJ0/eunWL61cjhmH6+vqpqamskV69ehEfZAEAAGgEaDkBAACCFBQUNGbMGOKInp7ep0+f4HUUAA1V79OH9+/f6+npXbp0acSIEWynnj17NmvWrMzMTM6r+vXr9/LlS2HseqmsrOzbt+/Xr1+5nu3Vq1dkZCRbdV8Gg3Ht2jV/f//S0lJZWdn+/fuvXLmSMzkDtBHV1dUjRoxgq0cycuTIx48fS0hAQTUAAABA8NTU1AoKCliHNjY2T548EXEMVVVVsbGxX758SUxMTExM/P79+8+fPzlfjzWarKzs2rVrN2/eXO8PwCUlJd+/f6+oqCAOysvLd+nSBX5ABUCACgsLZ82aFRERkZeXxxzR1tYeOHDglStXmu3ftZ07d2ZlZRFLyomFo6NjQEAAyYQBAwawfZ7i+mAh6sgRlJGB6eujXr0Qjda4YBISEoYNG0aszUAkIyNz8uTJuXPnNm5xwCd89mw8NJRkAmZqinH8yz5mzJigoCDW4f3798eNG9eIu5eVlXl4ePj6+nJ9+vRXGBiWmpqqp6fXiLsAAABggpYTAAAgSGyf7hQVFf39/SGbAYAGYSv/iF++jHt7o/+K9SGE+mlpIYR69+6NEOLMZqDT6e7u7rw+T0ZFRW3atOmff/4ReNi7d++Oi4vjdfbz589nzpxZtmwZayQpKWnq1KmxsbGsjP7AwEAfH5/Dhw+PGjVK4OGB5k9KSsrf39/Kyurnz5+swWfPni1atOjChQuwuQcAAAAQrLi4OGI2A0Jo1qxZog9DWlq6X79+xB5qdXV1aWlpP378YOY3pKSkZGZm5uTklJeXFxcX87mspKRkjx49xo8fP3fuXA0NjXrnl5eXx8fHV3EU7i4rK/v27Vv37t2leO9RBgA0iIqKysOHD1NSUnx9fdPT0zt27Oji4tKhQwdxx0Vm0aJFpqam+/btE28vxZKSkoZO+KsMQ20t7uGBv36Nz5iB6upwSUlMVxfZ2GCbN6O/9x7w4/Dhw7yyGRBClZWVN2/ehIQGobOwQKQJDUhHh9vYX4P1piPwIi8vf+TIkSNHjrx+/Xrp0qVfvnzhNRPH8eDg4AULFjTuRgAAAFggoQEAAASAwWC8ePGCOOLt7d2zZ09xxQNAS8TKZmA+d8CvXMEPH0Z/P7qNzM5GGNZPU5M5n61QZEhISHx8PK/1cRx//vw5juMCfz387t07VnsLTrW1tY8fP2YlNOTl5Tk6OrLFieN4fHz8/PnzfX19Bw4cKNjwQIvQrl27gICA/v37E19XeHt7l5WVXbp0CZqwAgAAAAJ07tw54qGcnNy0adPEFQwRlUrt2LFjx44d7ezsOM+WlZXV1tYihGpqasrLy5mDRUVFOI4jhAoKCgoKCnr27GlgYEBryLbjxMREzmwGpsrKyh8/foi91DwArUzHjh03btwo7ij4paGhMWLEiHv37on3DX29lWbIJtTW4lOn4tHRqK7ufyMpKejSJZSYiF25giiUBgXzi7DpgqucnJwGLcgL89kF85s8YIMtWIAePMCTk7mfVlHBlizhHNbU1CQeNv2/1ODBg6OiombNmnX79m1ec96+fQsJDQAA0HQN+9caAAAAV8xNM6xDFRWVCRMmiDEeAFoctmwGVFyMe3sjrhvRcDzyzx+2q5gCAwPJi/Tm5uYK6skCUb0b5ogTlixZwivrIiMjY/Xq1fC0os0yNTX19fVl6zHh6+vbv3//pKQkcUUFAAAAtDI1NTU3btwgjuzatUtcwTSIvLy8ioqKioqKpqam4X8sLS179erVq1cvGxubyZMnGxsbNyiboaqqiq3TBJvy8nJmFgUAoM3q16/fqVOnxBuDhYUF+QR9fX1ep/AtW/DIyP9lM7DQ6fjr1/jBg2zD2H94LljfZ3aSDQ+NQB5M2yUvj9atQ+rqXE7JymLjxyNuPUe0tbWJhxkZGU0PRFpa+t9//508eTKvCSQbbwAAAPAPEhoAAEAA6v7+XCQtLQ0fNgBoBFbFBfzaNZSa2k9Li/i//82rrY3iVpazsrKSfH06nc5r/1lT1FuGlzWhsrIyJiaGZGZCQgJb2QnQptjZ2R07doxt8PPnz3369Hn06JFYQgIAAABamZCQkD//ZccihGRlZdtyYfCioiLyfIWampqysjKRxQMAaIYGDx4s9u8DGzdu7NSpE6+zmpqa27Zt436uvBx/+xbxSkGg09GTJ4hO53qS15M9LeLTCW7Uub5lB4KGOThghw5hpqY4K5OPQkEGBtiyZdj27Vwv0dXVJR6mp6cLJBIqlXrt2jXOvqhMrGajAAAAmgISGgAAQAA0NDQohAp1OTk5Yv+wB0ALwiy0QHyR3/fatX4czwiIaQ14bm50VBT6u0iDpaUleS6RkpJS+/btBRU2i56eHvkEY2Nj5i8SEhJIem0ihEpLS589eyawyEALtGTJkgMHDrB9JRcVFTk5OR04cEBcUQEAAACtxt27d4mHzs7OSkpK4gpG7OrdRozjuGC3GgMAWhwJCQkZGRnxxqCqqurp6amhocF5SlFRcf78+d27d+d6If7uHSJ9aY2np6O4uAYFs3TpUjU1NV5nJSUlR40a1aAF6wV1HHnBRozAgoIo585hM2dirq7Y/v2Ux4+x5ct5zWdrOUFMcGwiGo3m5+fH9euwR48egroLAAC0ZZDQAAAAAkCj0QwNDVmHDAbjzZs3YowHgBaNlaMQmZ1N/B9z8P9zGhgMxPFoddq0aQYGBiQrm5qaNqgGL588PDxItmjo6+tv3bqV+eva2to6zkKXfxNGDQnQsqxfv97Hx0dWVpY4yGAwNm7c6ObmBmWfAQAAgEaj0+kBAQHEERcXF3EF0xwoKipSqVSSCZKSknJyciKLBwDQDL18+VJTU9PFxcXW1nbMmDHr16/Py8sTfRgzZsw4f/68hYUFqwIilUrt0qXL7t27yToH/frF+ejgL5WVeGZmgyKxsrKysbEh7msi6tWr15o1axq0IFcNqvxab5uM1kxCAhs5EtuzBzt0CJsyBcnLk8xVUFAgHpI3XWooJSWlZ8+e9e3blzioqKi4ceNGAd4FAADaLEhoAAAAwRgwYADxEGqDA8AnzvIMTJEclQyII5iSEqJSmVexEiBUVVUnTZrEqwGEvr6+l5eXoMImMjc3d3NzU1RU5Dylqqq6evVqHR0d5qGRkRHXPSUsUlJSbN9MQNs0derU8PBwIyMjtnFvb29HR8fy8nKxRAUAAAC0dOHh4YWFhaxDBQUFW1tbMcYjdvLy8uQbr2VkZKSlpUUWDwCguQkPD9+0adPbt2/v3Lnz9OnToKCgQ4cO9evX7+TJk6IPxsnJ6cOHD35+fqtXr16yZImPj09MTMxy3tvxEULIwACRpm0hGRnsvw/s/Lt69aqjoyPbII1G69+/v7+/v4SEBPnlGB8aNJ84s6G/lzaFbdtASUmJYNdv167d69evvby8+vTpY2RkNH78+Ddv3nTp0kWwdwEAgLYJEhoAAEAwRo8eTTyEovEANM7/5zfcuoXateM8y8xp6KelhXr25Hr5/v37J0+ezJlb0LFjx2PHjpmYmAg63v+3a9euHTt2GBsbs3ZpUKlUMzOzw4cPr1y5kjVNVVW1c+fOJOsYGRnxarsI2hoLC4vo6OgxY8awjQcHB9va2hYXF4slKgAAAKBFe/LkCfFw5MiR8LZeT0+PVw0zGo3WsWNHEccDWoGoqKjp06fb2NjY2trOmDHjw4cP4o4INFJhYeGwYcNqamrYMqpTUlI8PT0vXLjQxPXLy8u3bdtma2s7cODAkSNHrl+/vt6PORISEmPGjDly5MipU6dcXV3r7YWBDRiAdHXJJujqIjOzhkZOo9H8/f1ZhxYWFiNGjNi3b9/r16/ZmhpwhZN6/vy5qanpX0FimJmZ2YsXL8gvZGro76VNYUv4EGDLCRYajbZ27dqoqKjExEQ/P79u3boJ/BYAANA21ZMtCAAAgE+fP38mHgrjZ2IA2pBOndDw4cjPD/Fo0IBt2sR9HMOuXr167969U6dOpaen19TUKCkpmZubHzhwQJf0KUbTrVq1ys3NzdfX9927dxiGDRs2bPz48ZyPVw4fPuzo6Pj792/OFZSVlVetWiUpKSnUOEELoqys/ODBgw0bNhw+fJg4/u7dO3t7+5CQEK51QQAAAADAy6tXr4iHAm9z3hKpq6tXVVVlZGRUV1cTx6WlpfX19ZWVlcUUF2iR6HT6nDlzHj9+THwkEhwcPHbs2IsXL5L3N+Gqtrb2zZs38fHxOjo6Q4YMaYNfkLW1teL6hMhgMJjZDFzPFhQUeHl5cd1OwKdXr14tXrw4ISGB9Q4+NDTU39//0KFDTk5OjQyak6wsNngwnp7O/dmCpCSyt6+nhAM3xPfigs0hiI2NnTNnzq9fv4iDOI7HxcXNnj07MDDQ3NxcgLdr/oqKigIDAxMTEzt06ODg4EBe87JebN1S6HR606IDAAAgOpDQAAAAAvD9+/eDBw8SR3ry2D4OAOAT5cABvKQEDwtDXJsa/t34kM348ePHjx8vrMh4k5eXnzdv3rx580jm9OjR4+jRo+7u7snJycRxTU3NxYsXu7m5CTlG0MJQqVQvL6/OnTsvW7aM+LQlIiJi9OjRwcHB8qQtQgEAAADAUl1dzdbmbPjw4eIKplnp0KGDmppaampqZWUlg8GgUqkyMjKGhoa8WrkBwMuMGTPu3LlT9/eb4/z8fB8fn7q6umvXrvG/FI7jO3fuvHXrVkpKSnV1NYVC0dXV7d+//4ULFxRIPwy2Dp8/f966dWtSUlJ5eTkzu2jDhg2iLOZXXV3t4uKSkpJC8rY+MTHx8uXLzJKEsbGxBgYGSkpKfK7PfD2fmprKuebSpUs1NDT69+/f2NjZYbt2oeRkPDKSPadBUhIbMgRbt67BC/6XzSCMcggrVqxgy2Zg+fXr19KlS1++fMkWSWutylBTU7N06dKnT5/+/v2bwWAghHR0dAYOHHjx4sVGfxMgtp1CCLXBHCkAAGi5IKEBAAAE4PTp08T3TBISEtu3bxdfOAA0G1VV6McPVFWFDAxQQ/PoJSSwCxfQ/fvo9m08JwerrUUqKsjSEgUGCidW0Rk/fvyAAQM2b9789evXsrIyaWlpAwMDT0/P7t27izs00EwtXLhQW1t78uTJVVVVrMG3b9+OGTMmMDAQchoAAAAAfsTExBD/JdXS0urUqZMY42lWZGVlzRpedB0AotDQ0ODg4Dpu++DpdHpgYOCbN28GDRrE52pTp0719/dn/Z1lMBhpaWlpaWmJiYnPnz/n/8V5S3T8+PH9+/dnZWWxRn78+PHhw4fZs2ezVW4TngMHDuA4rqSkVFJSwmsOjuPh4eErV64sKioaPHiwnJzcqVOn+NxasHz5cs5sBqaMjIw1a9aEh4c3LnIuJCSwGzfQjh3o1Ss8PR3V1iIaDevQAdnbY+vXI0oDWnILrzAD069fvxISEkgmJCQkpKenM8tPsoLBMKz15TTU1taOGjXq1atXxG8pGRkZt2/fTklJef78eSM+BVdWVu7bt484Ah0/AQCgBYGEBgAAEIDAv9+wenh4DBgwQFzBgEaKi2OcPo1lZ+MMBqakhMaNwwRY5LANKi7GN2/GY2NRdjai05GqKqavj61bhwYObNAymLMzcnb+q8lhy09oQAhpaWldunRJ3FGAlsTR0TEgIMDR0bGyspI1GBYWNnTo0Hv37unp6YkxNgAAAKBFiIiIIB7CRzYABOvEiRNFRUW8zhYUFBw7dozPhIZjx449ePCAmIHEEhMTM2vWLH9//8aG2dyFhITs3bs3JyeHbbygoODChQv6+vorVqwQQRhRUVEzZ8789OkT+TTmy+aQkJChQ4du27Zt8uTJ0dHRe/bsoZBmCeTk5JC/tv/+/Xt8fLypqWnDA+dBQgLbtQvV1GAfP+Lp6ZiBAereHUk07M2IwLMZiAvyKScnp0OHDlyXamU5De7u7mzZDCzR0dHz58+/efNmgxbMy8tzcHCIjIwkDo4ZM6ZJUQIAABChBmQgAgAA4KqysjIlJYV1SKVSmQX3QIuB4/jWrYypU9GDB3hkJIqOxp89w93dcVdXVFws7uBappwcfMIE/OFD9OsXqq5GdXUoLw9//56xfDleX5VRZh3gPn36cD3LHGerFQxAGzFy5Eh/f39paWni4IcPH3r27Onj4yOuqAAAAICWgi2hQYD1zAEACCHOd/BsiCUHyF27do2YxcsmIiKCV03+VmDHjh28/iRLS0vPnz9fW1srgjCsrKz8/f3rLchvbGyMEHrw4MGYMWP69OkTFRUVFRXl4ODw588fkqs+ffqUnZ1NMqGwsPDt27cNj7o+NBrq1w+bMAH16tXobAYcx3mlDtDp9GfPnm3fvn3//v3v37+vd02cw40bN+q96vbt25wXtrJsBjqdHhISwjWbgent27cFBQX8L1haWmpnZ8eWzaCjozNx4sTGRwkAAEC0IKEBAACaKi8vj9nLjUlTU1NRUVGM8YCGwnfuxG/dQmyftysr8bdv8Tlz2JssAj7gS5fi379zOZGXh588iX78II7xymDgf6SN5zfgQUH4zJkMe3vcxgZ3ccHPnUOEDjiglbG1tfXz82NraF1QUDBjxgw7O7u4uDhxBQYAAAA0cziOh4WFEUf69esnrmAAaJWID0YaN4EpPT09PT2dZEJOTs7t27cbEFnLkZGRkZycTDIhKSnpxYsXIohk9erV379/p5N+tNTV1V28eHF1dfXjx4+dnZ0RQu3atQsJCTEzM7O0tHz9+jWvC/l5+96s3tATsxl4zbl06ZKlpeXYsWN37NixadOm4cOH9+3b982bNw26Ue/evVVVVUkmqKmpWVpaNmjNlig2NjYtLY1kQnp6+pMnT7ieevfunaen58SJE21sbGxsbKZPn75mzZqRI0d+/PiROE1CQuLq1atsuwUAAAA0Z9ByAgAAmqq0tJR42LpbObZCv3/jjx6h6mquJ/GPH9HFi9jChSIOqkXDX77EP3/meTorCz9wAPP2JlkhOjqamanAtU5DG09f+EttLb54Mf7mDSovRwj9/5OVqCj06BHm7Y00NMQaHBCW0aNH+/n5ubi4VFRUEMefPHnSvXv3mTNnbtu2zcDAQEzRAQAAAM3Uhw8fiBuCpaWleZUEAwA0jpqaGvmEdu3a8bNOXl5eWVkZ+ZzWWqEhMTExPz+fZEJ1dXVMTIytra2wI5GTkwsNDZ0yZUpycnI1twcmUlJS48eP19XV9fPz09TU1Pjv46eEhMShQ4eGDRvm6uo6ceLEvXv3ysnJsV1rYWGhoaFBUqRBWVnZyspKgL+dRuMnlQEhtGfPnsOHDxcWFrJGSktLo6OjXV1dz58/P3r0aD5vZ2xsTF54wNjYuFOnTk2MtvnLyclh+7TLBsfx379/sw2WlJRMmzbt0aNH9a4vLS19/fr1ESNGNClKAAAAogUVGgAAoKnYPic0ogceECP8/HlEUuqQTkc8kr4BL7i/P+JdHRQhhFJT2QY4izRER0dzJi6wDUJ5Bnz1avzZM2Y2w//U1eGfPuFz50KdhlZszJgxL1680NPTYxun0+mXLl0yMTFZtGgR+dYuAAAAoK15+PAh8XDo0KGwLxMAwZoyZYqsrCyvs/Ly8rNmzeJnHX7KXpK80xWeqqqqK1euTJ8+3cXFZdOmTeQ7yBtHTk5OUlKSfI6CgoLA78uVsrLy48ePDx48yLlvR15efty4cf/88w9CqKioSFtbm23C6NGjv379WlJSYmZmxmyRQDzbvn17ExMTklt37ty5W7dugvhNNBU/DR2+fft28uRJYjYDS0ZGxtq1a8sJn9mx+pDHEx4ezs+1Lf3JpJ45I1lFAAEAAElEQVSeHvk3ASqVyvYlVF5ePmrUKH6yGeTk5J4+fQrNJgAAoMWBhAYAAGgqTU1N4mFqampLT4VuW+p9BkG6PQJwwkpKyCfgFRW83rWz7ZOL/hvJzLbo82c8LIxXSxT82zf8zBkRRwREqW/fvjExMVOnTuU8VVNTc+7cuU6dOmloaLi7uwcEBLx//z45ObmgoKCcLf0FAAAAaDMePHhAPHRychJXJAC0VtOnTyfZVT9gwIAJEybws0779u11dXVJJmhra0+aNKnB8TWNv79/7969582bd+PGjTt37uzfv79///4LFiyoE2iTSnNzcx0dHZIJampqIijPQLRixYr09PTVq1f36dNHT09PW1u7ffv22traQUFB2traFhYW+/bti4qK4rxQRUXl8uXLN27cOHjwYN++fe/du0dsYOHl5dWhQweud5SUlJSVlU1KShLWb0nQPD09SapNfP/+/ciRI6xD1gNDnBuSu3Ts2PHGjRvkl/O5VPNnbm6ur69PMsHAwGDkyJHEkVWrVr17967elaWkpO7evTto0KCmhggAAEDkIKEBAACaSl1dnZggX1FRQV4gDoBWrr69bpiUFJJgb3rFylfgJ1OBNactl2dgXL6MuG0B+X90Onr5UnTRAHFQU1O7ceNGQECAoaEh1wl5eXleXl6Ojo59+vTp1KmTmpqavLw8hmHy8vIdO3YcMmTI0qVLg4KC+GxmDAAAALRcv379+kzoiYZh2NixY8UYDwCtEoZh9+7d4yx/Ii0tPWLEiLt37/K/1Pz58+Xl5XmdHTx4MHnGg8DdvXt30aJF3759I/7knJmZefnyZcGmVsjKypJ/Iu7atWvnzp0FeEd+yMvLHzlyJCoq6tevX5mZmRkZGT9+/CgpKYmNjfXx8bl58yaGYXl5eVyvHTRoUHR09ObNm48ePaqtrT1r1qz79+9XVlb27t375MmTRkZGnJfU1ta+evVq2LBhp0+fFurvi58aCfUWVMAwzM/Pj+QuOI5HRkayjXBNOCDeOisra+7cuf379+/Ro8eAAQPc3NzCw8OZ6ezMa1t6DQZyGIbNmjWLV8UXCQkJBwcH4tm3b996kzY2ZTI0NHz27Jm9vb3AAgUAACBC7K8TAAAANF1LT4VuW0h3PyCEUH19QAE7Gxv0+DFZvwMez56io6OZz25IekmwtaVoYqQtGpabW883GpJ0B9CKjB071sbG5sSJE/v37//z5w8/l5SXl5eXl6empoaFhZ0+fdrS0vLu3bsdO3YUdqgAAACAuAQGBhIPLS0tRfw2FIA2QklJ6fnz5+fOnfPz88vNzUUIaWpquri4zJs3r0HvXxcsWBAZGenr68tWYAzDsH79+l26dEnAcZMqLy/38PDIycnhPEWn00NCQq5cuTJ79mxB3e706dPfvn378uUL5ylDQ8Pz588L6kZNp6WlpaWlhRDq06fPly9fhg8fznUahmHOzs7Ozs7p6ekBAQGnT5+eO3eunZ2dg4PD48ePV69e/eTJk5qaGrar0tPTd+7c2bFjx1GjRgkpfl7P7ohfq8Q5zHHOq8zNzePi4khuVEnelJNHYCRv6HEcZ+ZStOLHj2vXro2Njb137x7bNwEajTZy5EgvLy/WCI7jK1euJP5RSEtL79+/38zMjE6n5+bm5uTkUKlUU1NTW1tbCY7dNQAAAFoK+A4OAABN9fPnz9LSUtahrKysGrwCbzkwNzc8OBjx2EyAqFQ0ZIhoI2rxMEdHdP48/vUr99PKytiSJbyuZeYoENMaSKa1dZT66mzVOwG0FlJSUuvWrVu4cOHRo0ePHDlSVFTUoMtjYmLs7Ow+ffpE0vMYAAAAaNGePHlCPHRwcBBXJAC0ehiGLVq0aNGiRU1cx9vb28zM7MqVKykpKeXl5RISEvr6+kOGDDl58qSMjIxAQuU/koSEBF5nKyoqBJvQoKKiEhwc7OrqGhMTw3qVKykp2a1bt0uXLhkbGwvqRgLUrl07flKrdXV1Fy9evHjx4ry8vAcPHty9e3fp0qUIIc5sBqacnBxPT0/hJTQ0FK80ApJqInxOQIQsigblKLTunIZr165ZWlpeuXLl9+/fhYWFioqKurq6zs7OO3bsoBAed7x69erDhw/EC48cObJ48WKRxwsAAEC44Ek3AAA0XkVFhY+Pj4uLC3HQ0NCwdVd+a20MDTF7e84OCExYt27Y0qUijqjFo1KxQ4cwPT0upxQUMBcXNGAA+QLR0dG8UhZITrU5PBqO/o+6ukjiAM2FgoLCtm3bfv36tXXrVikpqQZdm5iY+O+//wopMAAAAEDs2Ppq29nZiSsSAAD/mFu037x54+vr+/z58y9fvnh7e4s4mwEh9Pr1a/J3xhkZGYK9Y/v27cPCwu7fvz9z5kwnJ6cpU6Zcv349Ojq6e/fugr2RoBQWFiorK/M/X11d3c3N7f79+y9evKCTFHdEKCkpiSSbpJno1q0byVkajUbe5IjY54LP7ATiU8fW/QRy1apVnz59Cg8Pf/Hixbt37z5//rxr1y7K35s3AgICiIe9evVauHChaMMEAAAgClChAQAAGunmzZsrVqzIz89nG9fj+h4XNGPY7t14VRV6+hQRtzXTaJiFBXb+PK9cB0Cma1fsyhW0cSP+48f//6nSaJiBAZo+HZszh881IHGBHLZwIf7kCeJW+BQhhKSlkaOjaCMCzYKiouKuXbt27doVGhr65cuXuLi4lJSUvLy8kpKSoqKiysrKqqoqrhdGRka6ubmJOFoAAABABDIyMojN3WVkZHr16iXGeAAA/KNQKD169OjRo4cYY+BVP4CFTqfT6XSBl7K3sbGxsbER7JpCkpCQYGRk1IgL4+Li2BoKsCksLPz48WOXLl3I14mPjw8JCbG1tTUzM2tEGPzjWqRh7969L168SE5O5npJt27d5s6dy2tBtnQEXl0tSC7h86oWzdjYmKQ2CVvO4qpVqyhQrhIAAFojeEkDAACNceLEiRUrVnA9tRQ29Lc4FArlyBEUEYF7e6OcHMRgICUlZGuLzZgBRfsbr3NnzM8PS0rCw8JQeTnq3h0bMACyQwRJXx9zcsKvXUOc76cxDOvbF3N1FUdYoLkYMWLEiBEjuJ4qLi7Ozs4+e/bs0aNHWYMNbewKAAAAtBRpaWnEQzMzM0lJSXEFAwBocTQ1NcknKCoqCjyboQUpKioqKyvr2LFjI67lp95GvXOOHDly8ODBcePG7du379OnT9ra2pxzamtrc3Jy5OXlG1RJggQxp0FDQ8PLy2vlypW/f/9mm9alS5d///2XSqXyWoT5C+ZSrMPGFV0QV1pDZWWll5fX27dvS0tLZWVlu3fvvnXrVkH9OdeLwWDExsYSRwYPHiyaWwMAABCxtvvDFgAANFp4ePiaNWu4nho2bNjo0aNFHA8QDCsrzMpK3EG0OkZGWKM2agB+YFu3IhzHHzxAubn/G1VUxPr1w06dQq268iRoCiUlJSUlJWlpaeIglBcCAADQWrF1dq/33SQAABAtWrTIz8+voKCA14Rm2wlCNKqqqhrdB8TKykpLSys7O5vXBG1t7X79+pGscO7cufPnz3/48EFHRwchdPPmTbbndXFxce7u7t+/fy8rK5OQkNDS0nJyctq8eTOvJIN6MYs0oL9zGpydnQ0NDdesWfPjx4/c3Fwqlaqtrd2jR4/Tp09z/UeHmLLAmYJQb1ICr0yIelcWuIiIiPnz58fFxTEYDObIs2fPHj58uG/fvgkTJgj77gghZhlC1qGCgoK+vr4I7gsAAED0IKEBAAAabNOmTVyb/I0bN87Hx0f08QAA2igMwzw8sGnTGGfOoKwsRKdjqqrYtGlo0CBxRwZagC9fvhAP663jCgAAALQOrbgoN+AT630kAPywtLQcMmSIv78/1+8eRkZGBw8eFH1UzQeDwWh0hf/27dubmZmRJDSYmZlxrbjA9PHjR09Pz3fv3jGzGWxtbS9dukRMaPj33383bNiQnp7OGsnIyIiNjX358mVgYCBbhncjEHMaunfvHhoaWlhY+P37dxqN1qVLF1lZWV5XMX8hqH+PONMaBLg4iaSkpGnTpnH22khMTFyxYkW7du2GDBki7BiILaUQQhoaGsK+IwAAAHGBhAYAAGiY4uLisLAw4sj48eOnTp3apUsXc3NzcUUFAOCupgYPDUUfPyIaDRsyBPXq1QrbiHTqRPHyEncQoOWJi4sjHnbr1k1ckQAAAABCpaWlRTxk+xcQtB0lJSVpaWmVlZXM96/S0tL6+vqKiorijgu0AD4+PmPGjHnz5g3b5hZDQ8MzZ86wfZNpa2g0WnV1daMvP3v2rL29PedLcYSQoaHh2bNneV1YV1c3d+5cLy8vQ0ND5sjgwYPd3NxYCRYJCQkbN24kZjMw0en0Fy9ezJkz5+bNm42LmZgURcxpQAipqKhY8a79KfBUBl5RiSZ1b9myZVz/wyGEMjMz169fHxkZKewY8vPziYfq6urCviMAAABxgYQGAAD4S11d3Z07d27duvX169eCggItLS0zMzNLS8uBAwf26dNHVlY2NTWV+MHAwMDg9u3bjS5VBwAQHvzqVXT1Kp6aimprEUL4+fOYkRG2ZQsaOFDcoQEgZrW1tcSG4hiGGRsbizEeAAAAQHjMzMwkJSVra2uZh79+/QoPD+/fv794o2qD8vLycnJyampqMAyj0Wjt27dXUVER2d3T0tLS09NZXwYIoYqKirKyMm1tbQMDA5GFAVooWVnZp0+fHjhw4OHDh9nZ2XQ6XUlJycLCwsvLS1dXV9zRiZm0tHRTEho6d+5869YtNze3b9++1dXVscY7derk6+trxLuF5Y0bNxQVFadPn84aUVdXb9++fUxMTO/evRFCGzZs+P37N9drcRwPDQ1NTEzs3Llz48ImyWkgqq2tpVKprAoWws4zEGUJooKCAvIEwYSEhE+fPvXo0UOoYZSVlREPIUcNAABaMUhoAACA/0lLS5s4cWJ0dDRrpLCwMD4+3s/PDyEkJSVlbW3NVpS7ffv2kM0AQDOEHzqEX76MSkv/N1RZiX/5gq9ahe3bh40cKb7QABC/3Nxc4uNCdXV1OTk5McYDAAAACI+srOzAgQNfvnzJGvH09Hzy5In4Impz6urqvn37VlJSQvzxo7CwUFVV1dTUVATdH3Jzc9myGZhqamoyMjJkZGS4NrkHgEhCQmLLli1btmypqqqqrq5WUlISd0TNRWVlZRN7N/Tp0yc6Ovr8+fNPnz4tKyuTl5eXlpam0Wi9evXidUldXd2ePXsuXLjANj5y5Mhnz5717t0bx/GEhASSm+bl5Z07d86rCcUOSXIaSkpKNm3aFBER8efPHyqVqqGhMXbs2A0bNkhI8PUupkX0xPn27VtWVhbJhJKSkrCwMGEnNFRUVBAPaTSaUG8HAABAjCChAQAA/l9KSsrQoUOJO1bZVFdXP3369OnTp8RBBQUF4YcGQHOSn8/Yvx/7/h2VlSFZWdShA7ZuHeK9bUI8vnzBb9z4K5uBJTsb7d6N+vdH8PoWtGHFxcXEQzU1NXFFAgAAAIiAm5sbMaHh6dOnQUFBo0ePFl9Ebcu3b98KCwvZBuvq6pi9z83MzIQdwO/fvzmzGZjodPrv378hoQHwT1pauonv71uZ0tLSpm+Lp9Foy5YtW7ZsGfMwNTV1wIABJPNv3bqlra1tbW3NNj5ixIhjx45t3LixoKCAbe8+J5IHgHxiy2lgjsTFxU2ePPnr16+sacnJye/fvw8ODg4MDOTnz6reQgvNIeOBwWDUO4eYxCYkjx8/Jh5CxRQAAGjFWl0baQAAaJT09PQRI0Y04sNM9+7dhREPAM0THhiIOzoiX1/80yc8KQn//BkPDGRMmYLzbmwpFvjRo+jPH55nk5PxixdFGQ8AzQ3bIzARPGkCAAAAxMjFxYWtrvjatWt5veEGgpWTk8OWSUlUWFhYVFQk1ADKy8urqqpIJlRVVdX74hMAwEtxcbHA6/wbGBjQaDReJRbq6up27969detWzlNDhw6NioqqrKyUl5eXlJQkv4uMjEwjYsP+wzxkSz7AMMzc3JyYzcBEp9PfvHnj4uLSiDs2T2ZmZuSpYPLy8uRZKU3369ev69evE0eEfUcAAABiBAkNAACA8vPzR44cmZKS0tALZWRkFi5cKIyQAGiOvnzBd+zAOZtQZmfjZ87g/v5iCImXjAyysziOPn4UVSgANEcaGhrEw+Tk5OTkZHEFAwAAAAibpKTk/v37iSMJCQmnT58WVzxtSm5uLslGXjqdnpmZKdQAKioq6HQ6yYS6ujpIaACg0QoKClRUVAS+7Lhx427cuMH11PXr1zU1NUdy6yOpoKDQs2fPV69eSUlJaWtrk6wvKSnp4ODAfzzEPAYcx4l5DPUWVGB59+5dcHAw/zdtztTV1U1MTEgmGBsb9+3bV3gB4Di+cOFCYr6aiorKhAkThHdHAAAA4gUtJwAArVBeXl5CQkJKSkpOTg7z0QmGYcrKyllZWcnJycrKynJycnl5eX/+/CkpKSkqKsrJyUlPTyeuoK2tff369W7duv38+fPDhw/h4eEvX75ke84iJSV1/fp1Q0NDkf7eABAffOdOxKtFYkEBOnMGOTggKlW0QfFQXd3UCQC0ampqaoaGhqwkBjqdPn78+JcvXyorK4s1LgAAAEBYxo8fz+ytzhrZsWPHtGnT2rVrJ8ao2oKampomTmgiKh+fUOrdyQ0A4CU5OdnAwEDgy65cubJv377Lli1jKwNQVVW1Y8cOtn35RGPHjvX397e3t586deqnT594FWgxNzcfN24cP5EQi9vxyl1gjtfbCaK0tPTSpUv29vb83Lf5++effxwcHLgWu9XU1PT09BRqa4z9+/eHhIQQR5YtWyYrKyu8OwIAABAvSGgAALQGDAYjOjo6ODg4IiLi/fv3+fn5TVlNQ0MjNDTU1NSU+ev+/fsz2/jFxMTcu3fvzZs3FRUV3bt3X716tQiafQIgEKxtBI1fIj8fT00lOY8nJ2PR0cjKSjC3ayI5uXomyMsL/J68ak4C0DzNnj3bw8ODdRgbG2traxsSEiKM/VUAAABAc3Do0KHevXuzGi0VFhZu3rz5/Pnz4o0KCLsZvIKCgrS0NEnXCSkpKQUFBaHGAEAr9vHjxx49egh82Y4dO06fPn3//v3//PMPcXz//v19+vQZNGgQrwsnT57cq1evI0eOLFu27MmTJ48fP+bsr9ehQ4cTJ05ISNT/ZqRBH/NxHDc3N4+LiyOZU1BQUO86LYWFhcXZs2dXrlyZmJhIHNfT09u6daujo6Pwbh0QEMDWc0RHR8fd3V14dwQAACB2kNAAAGipcBz/8eNHZGTk06dPQ0JC8vLyBLKsqqrq06dPmdkMbCwtLS0tLQVyFwDEokl5BsnJiDxVqKoK//gRs7JifeAXY1oD3qULNTCQdVinq/vXaRoNCWFLBI7jzN+y+PM5AODDqlWrvL29f/36xRqJjo62sbF5/vy5wJvgAgAAAM1Bjx495s6de+HCBdbIxYsXp02bNmTIEDFG1erRaDTyCcKujiApKSkrK0uS0CAnJ1dvkC1FVVVVZWUlhUKRl5fnpzQFAE334cOHqVOnCmPlNWvW9OzZ88CBA6y/oe/fvz979uyHDx9IrtLT0xsyZMjZs2fXrFlz//79JUuWBAUFZfzXlVJKSsrc3Pz48eMDBw7kenltbS3noJGR0ZkzZxYvXlxvzPUmSfDzHU/YaV4CNGrUKCsrq+3bt3/8+LG8vFxaWtrExGTnzp26bA9hBOrHjx/Tpk0jNjPCMMzb2xtS0wAAoHWDhAYAQEtSWFgY/p/3798XFxcLdn0JCQk/Pz8LCwvBLguAePFTILF+EhKIQqlnjqQkP/cSwft+ysaN6PBhXmcxMzPM2VkY92XlNCCEMAyDnAbQnCkoKPj5+Q0dOpTYNPrDhw/Tp09/8OBBC3qIBgAAAPBv9+7dt2/fZn2QxHF81qxZHz9+hAJFwqOpqVlcXMy5Q5pJUlJSR0dH2DGYmJjExsZWVFRwnpKRkTE2NhZ2ACLw58+fX79+VVVV1dbWYhgmJSUlLy9vYmLCzx50lkePHl29erW4uFhSUrJbt27u7u5qamrCixm0AuXl5QkJCT179hTG4h06dDAzM3v06NH48eMRQqmpqePHjz9z5ky93zT27t07aNAgW1vbrl27nj9/PiMj4/Llyz9+/KDRaM7Ozvb29iTpPhMnTuQcTEpK2rJlC47jS5YsIb91+/btP3/+TDLBxMSEfAXEx9MS1oc1Op3eoL/jwqCionLs2DGR3Y7BYMyfP7+0tJQ4uHHjRjs7O5HFAAAAQCwgoQEA0NxlZma+evXq9evXYWFhcXFxwntB2K5du1OnTg0dOlRI6wMgdk3662NsjDQ0UHo6zwkKCtiAAfXeS0Tv+wm9kNnKM2DGxtjp0/UnZzQWMacBgGauV69e/v7+jo6OxOf7AQEBFy9enD9/vhgDAwAAAIREQ0Nj3759xDdSv379mjlz5oMHDyhC+/mwjdPQ0MjJyeFaZR3DMBUVFSUlJWHHQKPRunbtmpCQUFZWxtrUS6FQ5OTkTE1NpaSkhB2AsP3+/fv379+sneU4jldVVTGrNVhYWPBTf6KgoGDSpEmRkZHl5eXMkaCgoDt37ri7uy9atEiIoYOWhk6nh4WFhYeHZ2Rk1NXVVVRU9O/fX67eno+N5eHhMWPGjKioKFNT0y1btmzZssWZY3NCSkrKxo0bv3//XlpaKisra2BgsHXr1uPHj9vY2Ny9e3fgwIE6Ojps7Ql4uX79+rNnz7ieKiwsPHLkyOTJk8mzfJYuXfru3buSkhKuZ/X19Tds2MBPJLyUlJSsXbuWddi1a1cLC4ujR4+2b9++Kcu2IKdOnQoLCyOOjB07dvfu3eKKBwAAgMhgCCEPD48dO3aIOxIAAPhLTEzM/fv3AwICYmNjG3otjUbr0qWLiYmJjo4O89kEnU4vLS1NSUnJycnR09Pr27dvu3bt2rVrx3x6IiEhoays3KFDB7HnNQMgDPVWROCzZAI+dy7+9CnPRXr2pAQENCgwoRYwYGUV1FlZoYICRKWidu2wbt2w3buRkHfg8dNls0GdOAEQqhcvXjg4OLAeXiOEVFVVf/78qaysLL6gAAAAAGFhMBjDhg1jex2ybt26Q4cOiSukVq+uri4uLo6tToOEhISqqmqXLl1EmQ3858+f3Nzcuro6KpWqrq7ejpAG3XKVlZV9/vyZa518hJCSklKPHj3IV6iurh4yZEhkZCTnKTU1NS8vr9mzZzc5TNDiZWdnHzt27MqVKx06dBg+fLi+vj6VSk1OTh49erS1tbXw7hseHr5gwQIjI6NVq1Zxdgi6evWqh4dHWloacVBdXX3+/PnW1tYzZ868ePGig4MDn/caPnz4ixcvSCZs27Zt586d5ItMnTr17t27nH8llZSUNm/evH79el4X1vtkJi0tzcHBgbMCROfOnX18fPr27UseWCvw6NGjiRMnVldXs0YMDQ0/fvwIPRMBAKB1W7x48dmzZ+HVHQCgGSkqKnr16lVISEhQUBCxqzc/5OTkhg8fbm9vP2jQIDMzM0hNAG0W25ty/vs71J/3sHcvSkrCU1K4nNPWZmUzNLe3+JSnT9Hv34hKRQYGSITNcfn5c0DQmQI0A8OGDbt586aTkxPrS7GgoODIkSP1PqoDAAAAWiIKheLj49OjRw9izQAvLy8NDQ13d3cxBtaKUanUbt265efnZ2dnMxsi0Gi09u3biz57Uk1NrfX1UEhNTeWVzYAQKi0tLSgoUFVVJVlh+/bt0dHRXE/9+fPnwIEDkyZNEt4WfND8VVdX79u37+TJk1OnTg0LC+vcubOgVn7+/PmlS5fy8/OlpKR69OixatUqzgZA/fv3//LlC9fLw8PDN2/enJmZyTael5d3+vTpDh06BAUFjR49+vHjx5aWlvzEk52dTT6Bnz1X169fV1ZW9vf3z8rKYg126tRp2bJlq1atIrmQ/MkAg8FwcXHh2s8iMTFxzpw5kZGR8vLy9YbXQsXGxs6bNy8mJob4p4Rh2Pnz5yGbAQAA2gio0AAAELPs7OyQkJCwsLCIiIiEhARW+Ud+KCoq9urVy8rKatiwYYMHD5aWlhZenAC0FE3Z4VT/m/UfP/AVK/CEBMTaXIVhmKEh5dWrelfglTDBf8pFgwgweUIEm8YgpwGI3axZs65du8Y6VFVVTU9Pl5GREWNIAAAAgPA8evTIycmJ7ePn7t27t2zZIq6QAGic9+/fE0ttcdLU1OzSpQvJhF69esXExPA6S6FQTp06BY0n2qy0tDRnZ2d9ff3jx4/r/t3PsSmKi4snT54cHh5O7M5gZGS0YcMGNzc3PhextrZ+/fo1r7Pm5uYfP368d+/ejh07Pn78yE9zmc6dOyclJZFM0NLS0tPTq6ysVFZWtrKy8vT05JXrk5KScvLkyZ8/f0pKSnbv3n3JkiXkeUX1unTp0pIlS4jFCYgwDFu7dm3rKzVEp9ODg4MvXLgQEBDA+dhk6dKlJ0+eFEtgAAAARAkqNAAAxKm4uNjPz+/69ethYWH8JzFgGNalS5cBAwYMHDjQysrKxMQEGp0CwAv/78gb8MLe2Bh79Aj9+y96+RKVlyMpKdS7N2XlynrvyE/bi2b7Ur+J3TqIf7zN9vfYVtTU4OfOofBwvLQUk5LCDQwoq1cjHR1xhyUU/v7+N27cKCoqkpaW7tWr1+rVq8kbVO/Zs8fX15f1gKygoODff/+dN2+eSIIFAAAARG3s2LF79+7duHEjcXDr1q1ZWVlHjx5tNQX/KioqmC8LFRUVZWVlxR0OEDwGg0Gn08nnEDt9cCovL8/NzSW/xZs3byChoW3Ky8sbNmzYkiVL1q5dK8Bla2pqRo8e/e7dO7bxpKSkTZs2SUlJzZgxo95FcnJyfv78STIhKSnpxYsXkydP9vX1PXjw4LZt2+pdk7M+BJvs7GxWFYc3b94EBgZeuXKlT58+nDM7dux4+PDheu/IP39/f17ZDAghHMcjIiIEeDuxi42N9fb2vnXrVl5eHtcJAwcOFOyfMAAAgGaulXxCAwA0f7W1tV++fPn48SPz/yMiImpqavi5EMOw7t27Dxs2bMiQIYMGDWp99SEBEK8Glx+QkMBmzkQzZ/7/tdev878U+YTmnNPAC47jGIbxGXmL+921Nt+/48uX49+/IwYDIYQjhCIjGWFhmJsbtmCBuIMTpLy8vIkTJ75//76iooI58ujRo3///dfT03PatGm8rtLV1Z0+fbq3tzdr5NKlS5DQAAAAoBXbsGFDWlra6dOniYOnTp36/v27r69vE7fSil1xcXFycnJFRQXzbbeEhISsrKyhoSF5giNocSgUSr3bPMgn1NTU1Ps5pd6cCSBKNTU1169fDw4OrqysVFFRmTNnzvDhw4V0r9WrV48fP16w2QwIoV27dkVGRnI9lZ+fv3fv3vHjx9fb5SQxMZE8F6e6ujoqKsrW1vbYsWO9evVycXExMTEhX7Nv37682q9wwnE8Li5u2rRpr1690tbW5vOqRiOWsuCquLhY2DGIQF5e3u3bt69fv87rK4Rp9OjRt27d4qfqBgAAgFYDEhoAAAKTnZ2dkZFRWFhYWFiI43hRUVFVVVVeXl5KSsr379+/fPlCkkrMSVJScsiQIc7Ozk5OTjqtdPssAGJQV4dfvYqePcNLSjAKBWlpNXolzuwErg/C6m39IMDeEI3TxADIcxpE0K4C8OXPH3zhQpxzB09WFn78OFJSwiZPFkdYgldeXm5vb89ZNDgxMXHNmjWysrLOzs68rl2yZAkxoSE8PPzXr1/6+vrCihUAAAAQtxMnTlRWVl6+fJk4+OzZs379+j148MDMzExcgTVRXl7ez58/iR/A6XR6SUlJfHy8oaGhhoaGGGMDAictLV1ZWcnrLIZh6urqJJerqKgoKytnZGSQzDE3N298fECgXr16tXz58ri4OFbhDX9//759+/r6+rZr106w9/r+/XtoaCh5C4bGCQ4OJikc8uPHj+vXr9dbFERaWlpSUpI820ZeXh4h1KFDh7Vr144YMSI5OZlGo5HM37t374sXL+Li4shvTZSYmLhq1SpfX1/+L2mcel/eN/Htfnh4+MmTJ/Py8jAM09XVXbdunampaVMWbJDa2trg4GBvb+/AwEDy/6YUCmXr1q2enp5QshcAANoaSGgAADRJUlKSj4/Ps2fPPn36RN61kR8YhpmYmFhbW9va2trY2CgqKgokSADA/8vNxefPxz9/RnQ6Yu5QJ2jQ63xiq4UW/c6eGHwTS0RwXg7NJpoP3MODSzYDU3ExOn8ejRuHWsX2jg0bNnz8+JHrqdzcXE9PzzFjxvB6imdpaWlubv7t2zfmIY7j9+7dW716tbBiBQAAAMSNQqF4e3traGgcOHCAOJ6UlDRw4MAHDx5YW1uLK7ZGo9PpKSkpXLcTVFdXp6SkqKioSEpKij4wICR6enplZWW1tbVcz8rLy9f7ntvS0pL1EyDX9efPn9+kEIGAREZGzpgx4/fv38TBsrKy58+f29nZvXr1ivn+XlAuXbo0d+7ceislNFRlZWVOTg7JBAaDERYWVm9Cg5mZWfv27Um6TqioqIwcOZL56/Xr179+/Xrt2rUnTpwgWVNRUdHHx2fatGnx8fHkdyeKjY2tq6ujUqn8X9IIpqamT548IZmgp6fXuJVrampmzpz59OnTgoIC1mBQUJCLi8vRo0eF9MCnsrIyISEhPj7+27dvMTExb9++LS0tJb9EQ0PDxsZmz549kHMPAABtEySyAQAaKTU1deLEicbGxjt27Hj79m1TshlMTEzWr18fFBT058+f+Pj4c+fOTZgwAbIZABCwmhp89mw8JgY1rV4osxoBEscbeqwh+LyK8xaNCIz1R8F2X84JQDzodPzrV5LzeHIyTvpsqKXAcTwsLIzk6y0hIeHhw4ckK7i6uhIPHz16JLDgAAAAgGYJw7D9+/cfO3ZMQuKvPT9FRUV2dnYhISHiCqzRUlNTSfbrV1VVpaamijAcIHTKyspaWlpcX6bKyMh06dKl3hUOHz7MqxS/lJSUi4uLVhMK+wFBwXF8+fLlbNkMLDExMQJPRH7y5ImDg4Ng10T8dTkhqd/AIisra2lpSTLB1NS0a9euzF9jGHbjxo3Q0FDyhAaEUM+ePd++fbtgwQJLS0t9ff1OnTrVW9WmsLAwKyur3oCbaMuWLR07duR1VkNDY8uWLY1bedKkSXfu3CFmMyCEsrOzz507t2LFisatyam8vPzly5d79+51cXExNjaWl5e3tLScNm3a3r17g4ODSbIZZGRkJk+e/OjRo8zMTB8fH8hmAACANgsSGkDLUFVVRd4XrbVKSUk5ceLEjBkzevbsqaGhgWGYgoKCmZnZ8OHDL168KMbAgoODLS0t/fz8mvKWTldXd+XKlVFRUQkJCQcOHBg1apSKiooAgwQAEOHHj+PkhRN5PBlhX+c/nKcal1jQgN8Cf5pybaO/p7HlNEA2Q/OSlYUKC8km0OkoIkJU0QhRTk5OXl4eyYTa2lrybT2Ojo7Ewzdv3jS9/BIAAADQ/K1YsSIoKEhVVZU4WFVV5ezsHBYWJq6oGqfef7srKipEEwkQGUNDQ0NDQ1lZWVYNdhqNpqys3K1bN1lZ2XovV1dXv379Omd5eWVl5alTpx48eFDwEYOGCw8PJy8b8PbtW37yAPhUXV39/fv3nj17Mg/r6upevnx59OjRK1eu8Eqq4JOSkpKSkhL5HF4ZNmxOnz7NqzeQnp7eyZMn2e4bFBR08ODBgIAA8mVVVFTOnTv34cOHpKSkpKQkto9InCgUirDLMyCE1NXVN2zYwLXgioKCwuzZs8nTO3jx8/N7/vw5g8HgPFVdXX337l2S8i38SEtL8/Lysra2VlZWHjZs2JYtW+7cuZOYmMj1jmx69+597ty57OzsW7dujRkzRgR/yAAAAJozaDkBmrvs7OyVK1feu3ePTqebm5ufOHFi2LBh4g5K6HAcDwgIOHbs2IsXL9jehJWVlcXHx8fHx7948WL79u0XLlwYNWqUiMN78eKFk5NTTU1NQy/U1tbu1atX9/8YGxsLIzwAAHevXyPSpxu4tze2fXtT7sAry4HkLGrhHSuIcByHbIZmqs38V6itra33ISavcsRMFhYWurq66enpzMOamprXr1/b29sLLEQAAACgubKxsYmMjHR0dCS+MqysrHR2do6KiurUqZMYY2uQen8YEOArT9B8tG/fXltbu7i4uLy8nEqlKisrS0tL8395nz59IiIitm3bFh0dXVRUJCkpqaOjs2rVKltbW+HFDBokMDCwrKyMZEJ2dnZycnLnzp0FcrukpCQ9PT0pKSmE0KlTp86ePfvz509m9RcNDQ0LC4uLFy82eq98z549SV6T6+rqLly4kJ912rVrFxgY6Orq+unTJ1afHQqFYm5ufubMGVY2BouBgYGfn5+Dg0NsbCw/dUeYlXuGDRt25coVOu9Sl2pqapqamvwE3EQLFy6Ul5fft2/f9+/fmfFQKJROnTq5ubmtX7++cWtevHiR5OsqOzvby8vr8uXLjVj548eP27dvf/ToET+5C0S6urrTp0+fOnVqt27dGnFfAAAArRUkNIBmjcFgjB49mtUK+tu3bzY2NseOHVu6dKl4AxOqp0+frlu37vPnz/XOzMjIGD16tJ2dnZeXF6uKmrDl5OS4urpyzWZQUlLq0KGDpqamkpISlUpVUlKi0Wjq6uqampqdO3dmNrcTTZAAAHY4jv/5Q/3vJWWdri7zF6wRhBBKSxN9XALHmR7BzDPAMEwEuQWsnAbWobDvCPjSvj1SUSEr0kClIisrEQYkLNra2ioqKiRFGjAM69WrF/kiI0aMuHr1KuswNDQUEhoAAAC0EUZGRm/evBkzZkwEoXRTQUGBi4tLeHg4jUYTY2z8q3cPK2xyba0wDFNWVlZWVm7c5YqKiseOHRNoRECQ6i2+QqfTq6qqBHW7T58+MV8nr1u37sKFCyUlJaxTubm5z549s7GxCQgI4LOUApvDhw9HRUX9+PGD8xSNRhs/fryOjg6fSxkYGISHh9+9e/fu3btlZWU0Gs3GxsbNzY3Xd+y+ffvOmTNn69at/Be+HT9+/N69e0kyMAYMGMAqjiJs06ZNmzhx4v379589e4bjeL9+/aZMmaKgoNDoBXNycsgnpDX8SVFdXd3mzZu9vLwalMqgqqpqZ2c3ffp0Ozs7+HcKAAAAJ0hoAM3amzdvWNkMTHV1dcuWLVNVVZ0yZYq4ohKeqqqqZcuWeXt7N+iqkJCQp0+fjhs3btmyZQIpX1FZWRkaGhoSElJcXGxiYjJgwABra2vmj5JRUVEnTpxga/+ho6Ozdu1aJycnQ0PDpt8dACAUGIYwjJnHQE1P/yuPASHETHFoLZUSxIgtnUI0WRSgfhISmLk5npzM6zxmaIi1is1nEhIS5ubmXJ8MMhkaGk6bNo18kZEjR7IlNAgsPgAAAKDZU1VVDQkJsbOzI+Y0xMTE7NmzZ8eOHWIMjH/y8vJFRUXkE0QVCwBAYHr37k2hUEjeEKuqqja6ZAKb6urqdevW7dmz5+nTp5cvXyZmM7AkJibOnDkzIiKiETUXNTQ0rl69OmfOnISEBOK4oqKig4PDP//806DVMAybNGnSpEmT+Jy/ZcsWExOTb9++mZub8zNfWlp648aNq1at+vPnD+dZCwsLLy+vBoTbZFJSUq6urq6urgJZrd6cg4bWV0AILViw4NKlS+RzMAzT09MzNTU1Nzc3MzPr3bu3ubk55DEAAAAgAQkNoFn7+vUr1/ElS5aMHDlSXV29/iUSEhhnz2IZGYjBQCoquTY2r6nUT58+paamMhgMQ0NDR0fHvn37CjjuRikoKGDbCMI/BoNx7969e/fumZmZzZ8/f+LEibr/bb9ukNjY2IMHD/r7+7P11FRRUdHT0/v27RtngbVBgwY9evSo3u53AACxw9q1w1NT0X/lGYg5Df9fsMHAoKm3IH2QIYLWEvUGILz0ArbCDKzDejtuANHAdu5E375xz2lQUkILFiApKZEHJRRHjx6NjY1N5vY7lZWVnTZtmoqKCvkKw4cPJx7GxsYWFBSw9RQHAAAAWjFFRcVHjx7169fv58+frMGDBw/OmzdPT09PjIHxycDAoKCggO1DPYusrKygXnkCAERp3LhxRkZGJLnLRkZGioqKTb9RZWWlq6tr//7958yZY2NjU1BQwGtmbGxsQECAo6NjI+5iZWUVHh6+ZcuW9+/fFxYWSklJaWtrL1261MnJqQmx80VBQWHjxo0rV658+vQpn48ppk+fXlpaeujQoZSUFNaglJRUjx49bt++LZA/dnFRU1Mjn8DX43eCZ8+e8cpm0NPTGzx4sJWVVc+ePS0sLJpSWAIAAEAbhCGEPDw8WkqaOWhrduzYsZ1HQ/cJEybcuXOH7OdOHMc9PPBHj+ry8yNrah5XVQVXVn6sreV8oTRt2jRvb28psb7JKCsrGz58eHR0NOcpc3NzV1fXAQMGmJqaamlpZWVlHT582NfXNyMjg9dqFAqlf//+EydOdHV15acnHNP58+eXLVtG3lqbjbS0dFpaWkN/tAUACBWvN+j4sWP40aPov7Qk9vYT2toUf3/UqL4wTXxnz7xcIO/7iZGwRSXAu/C6KfF2XE8JKQDAr/h4fOVK/Pt3RNxioq2NzZ2LLVokvrAE7+XLlwsXLmR71qmiojJ58uQzZ87ws4KpqSlxs9S9e/ecnZ0FHCUAAADQvMXExPTv35/YbNHNze3ChQtiDIl/hYWF379/Z3WUZ5GSkjI2NoY8RQBaqF27du3fv59rupKurq6/v3+93eXqlZqaOmnSJFNT04sXL0pKSpqYmCQmJpLMnz59+vXr15t4U9Gj0+lWVlaLFi1yc3Pj/6rc3Nw9e/YkJCRUVVUpKio6OzvPnj1bZM0mhOTo0aMbNmzg2lkYIaSkpOTn5zdixAj+F5w5cybbl4SBgcG8efMmTpzYpUuXJsUKAACgrVq8ePHZs2db9r+4oNXj/PjN4ufnp6CgMGHChPfv39fV1XFOqNi27eHFi26JiTqZmYNzc/eWlMRwy2ZACN24cWPx4sWCi7rBGAzGlClTOLMZBgwYEBIS8vXr161btw4fPlxbWxvDsPbt2x8+fDg9Pf3u3budOnXiteDbt29Xr16tr68/ZcqUmJiYemMICwtbsmRJg7IZEEKOjo6QzQBAS4EtXYpZWLAO63R1mf9DCCFpaWz8eGI2A4Zh/BdUwP/TuMCI12L/acQ6/Fwl2CoRbKFy/iFwjmB/E2AwoH6mptijR9jq1digQZiFBda3L5o0ieLn18qyGRBCQ4cODQ8PX7hwYd++fU1MTCwsLEaPHu3n58dnNgNCiK2D1YsXL4QQJgAAANCsWVparl27ljji4+NDslO5WVFRUenWrZuSkhKrizyNRlNSUjI3N4dsBgBarm3btk2fPl1ZWZltXF9ff9++fU3MZqipqTlx4kTfvn1nzJhx7do1Go1WUVFRVVVFflV5eXlTbpqcnLxhw4bJkyfPnTv34cOHXB/wCoOEhISPj8/mzZtjY2P5v0pDQ+PYsWMhISGvXr0KCAiYO3duS89mQAgtX76c11cOhmFDhw5tUDYDQoitWOC6det+/PixdetWyGYAAADQRFChATRra9as4adxmqysbPfu3U1NTbW1taWkpLKyshI+fYqMjKzgu8sXhmExMTE9evRoUriNtWXLlr179xJHpKWlT5w4MW/ePPLXXdXV1efOnfPy8vr9+zfJNAzDxo0bt2fPHlNTU15zrK2tX79+3aCwKRTKmzdv+vfv36CrAABCxfZ+nf10YSG+YAEeG4sqK/83qK6OjRuHeXjwuYjIXsM3NEOCa0kGzsNGrExyL/4X5OfPDeo3gGbizp07Li4urMOuXbt++fJFjPEAAAAAYlFSUtKxY0diEsPFixfnzZsnxpAaqqampqysDCEkLy/PSm4AALRoQUFB//zzz+/fv6urqxUUFExMTA4cOGBoaNjoBUtKSry9vY8dO2ZmZnb48GHiw0MTExOSJhcIodmzZ1++fLkRN62urp47d25oaGhOTg5zhEajde3a9dSpU1ZWVo1YsBHu3bu3du3a6Ojodu3aNXqR/Pz8EydOfP78mcFg6OvrL1++vHPnzgIMUgRyc3OdnJw+fPhA3OcmKytrbW197949GRmZBq3m7Ozs7+/POty+fbunp6egQgUAANA2MSs0QEIDaI7q6upKSkoYDIabmxvxZyA7O7uQkBAh3dTd3f3gwYNCWpyEn5/fpEmTiC+xZGVlg4KChgwZwucKdDr9/v37p0+ffvnyJck0CQmJRYsW7dixg3NDRnp6up6eHjGGdu3ajR07tkePHmFhYU+ePGE+AUEIUSgUeXl5HR0dXV3dFStWjB07ls8gAQCiIYxsA5KchubzAp4zJH5GGncLpj179nz58kVGRob1+IZkWWLDC67/jZrPnyQACKE/f/5oaGgw/ksMxTAsKytLU1NTvFEBAAAAordu3brDhw+zDqdOnXrjxg0xxgMAAJzodPr169dDQkKysrIkJCTU1NS6dOliYWHRrVs3AwMDXj12cRwPCwu7dOnSw4cP7e3t165d27t3b7Y5o0aNCg4O5nVfOTm5hw8fDh8+vKEB19XV2dnZvXjxgsGxFU1PT+/27dv9+vVr6JqN4+7u/uXLl6CgoMbVWjh48OC5c+eINQm0tLTGjh179uxZKpUquDCFjk6n//PPP4GBgcwcPk1NzWnTps2ePbsRSx0+fHjdunWsQ319/eTk5FZQygIAAIAYQUIDaF5qampCQ0Pv37//6tWr1NRUrr27mBNOnjzZlBt1k5QcKiVloav7zd7+6NGjrPFBgwY1tERB03379s3KyoqVLoAQolAo9+/fd3R0bMRqCQkJvr6+d+7c+fbtG685ioqKzLxjPT29vn37amtr19TU/Pr16/Tp06w55ubmMTExrN0bdXV1qampRUVFysrKBgYGLesncgDaoKZnGwi2mIEIcA2Y659DI/5w2BZnMBirV6++f/8+19I4vJbl9UfaDFNDAGDq3r3758+fWYe3bt2aPHmyGOMBAAAAxOL58+fEats9e/bkp6UjAACI0syZM9PS0tzc3Dp06ECn0/Pz8+Pi4mJjY+Pi4n79+iUlJaWurq6pqamtra2rq6upqYlhWGpq6tOnT+Xk5ObOnTt9+nRe/WSjoqIcHR1ZRRTYWFtbv3r1qhEB79q1a+fOnXQ6nevZXr16RUVFieYVeF1dnY2NzYgRI7Zs2dLQa/ft27dv377S0lK2cQkJiQkTJty6dUtAMbYwGRkZBgYGxP+4Dx48aNyDbgAAAIAJEhpAs5Cbm/vo0aPHjx8/ffq0uLiYZKa8vHx2dracnFxISMiyZcuSkpL4v4sshtlIS4+WlraXltalUhFCmJHRzwsXiEXAtLS0srKyGv0baYTCwsK+ffuy/UZ2797diJ+h2cTFxd28edPb27txv6Nly5adOHGiiTGAZqWysvLs2bNhYWG1tbXKysozZsyws7MTd1Cg+WpEQgOxAkEjbtSU1/kNyhVoeq7GlClT7t27xzXr7t69e87OzuRBQuICaClWrVp17Ngx1uHChQvPnj0rxngAAAAAsUhOTu7UqRPr0MDAICUlRYzxgDaipqbm9+/fFRUVOI5LSkpqa2srKyuLOyjQTDEYDGlp6eLiYl6tAUpKSnJzc3NzczMzMzMyMnJychgMhp6e3uDBg7t161bv+gcOHPDy8srPz2cb79q1a0hISPv27RsRc+/evT98+MDrrLS09P379+3t7RuxciNkZGRYWlo+f/7c3Nyc/6vS09MHDhyYlpbG9ayiouL169fb7Ft8R0fHgIAA1uHgwYPDwsLEGA8AAICWjpnQICHuMEAbRafTHz16dP78+SdPntTV1fFzydKlS+Xk5BBCdnZ2iYmJUVFRd+7ciY+Pj4iI+PPnD9dL1CmUMTIyTtLSNtLSMmwlvlVVDQwMJCQkWBmjOTk5VVVV0tLSTfqN8Q3H8dmzZ7NlMzg7O2/evLnpi5uZme3atWvbtm1XrlzZvXs3123EJKytrZseA2g+goKC3N3dExISWKX8/P39+/Tpc+fOnaa0CQRtQaMTFBoKw7Cmv+nnZwUcx1lBYhjG2LwZmzQJ9ejB5y18fX0fPXrENZsBIbRlyxZbW1vmP1UAtHTDhw8nJjSEhoaKMRgAAABAXIqKioiHkpKSYgoEtCG/f//OzMysqqpijRQUFCgpKZmamkLJTMCJQqGoq6tnZWUZGhpynaCoqKioqGhkZNS49Tds2GBiYrJ3796UlJT8/HwJCYkOHTr06tXr3LlznD1t+VFUVJSdnU0yoaqqSpQJDTo6Oh4eHosXL3716hX/zzQOHjzIK5sBIVRSUnLmzJk2m9CwbNkyYkLD69evnz9/3ojWJAAAAAARJDSAxqPT6ZmZmYWFhXQ6nUKhqKmpaWlpsfoU8JKamurt7X3p0qXMzEz+7+Xg4LBz507iSN++ffv27cv8dUpKSnx8fEpKSkFBQVVVlYaGhg5CZmfOmJSXc/85VEICDRsmISGhpaWVnp7OHMNxPCMjg7j3QqguXLjw8OFD4oiZmdnVq1cb/TqQE41GW7BgwaxZs44ePbpnzx7OGmhc9ezZc9y4cYKKQWAYDPzmTRQSgpeVYVQqbmBAWbECdegg7rBagNDQ0Pnz57P9dSsvL3/58qWdnV1YWBi8fAWNK67AS4PWEWB3DH5XyM9nTJ5M8fVlHlH27q27dw+zsMBOnEAaGvVeff78eWKTIDYJCQnnz59fvXo1X5EA0LxZW1tTqVRW1mlSUtLPnz9F9mMSAAAA0Ez8+++/xENNTc2CgoLGvcMDgB/p6elpaWlspfjpdPqfP3++fv1qYWEhwKdGQLyio6Pv379fWFjYvXt3FxeXpnxjGTJkyNu3b3klNDTduHHjxo0bl5KS8uPHD3l5+e7du8vLy2dkZISFhUlKSlpYWDToyVJpaSmvTQIsFRUVTQu5YRYtWuTt7X3lypU5c+bweUliYiL5hAY9925lbGxsLCwsiB0M165dGx0dLSEBr6IAAAA0HvwrAhosPz//ypUrt2/f/vTpU21tLfEUlUrV09Pr1auXtbX1yJEjTU1NWaeys7MfPXp048aNsLAw1jZxEkpKSswUYxMTkxkzZkycOJHkM1vHjh07duzINsj49Qvdu4e4lX/AunXDFi1CCOnq6rISGhBC6enponlSn5+fv3HjRuKIsrLy/fv3FRQUBH4vKSmpDRs2zJo1a8uWLVeuXCH5w6dQKBMmTDh16lSz23SSlYUvXIh/+4ZqahBCOEIoIoLx6hU2Ywa2fLm4g2vW6urq3N3deX2IiomJWbt2LZQQb+OI5QpaXDeEBmczFBfjU6fi8fF1urrU/775UxMSUEIC488f7M4dpKJCvgDxnwxOOI6/ffsWEhpA66CsrNy3b9/w8HDWyOPHj5ctWybGkAAAAAARc3d3P3z4MHGka9eucXFxampqXbp0gffKQOBqa2szMzPZshlYSkpKMjIydHV1RRxVa1VXVxcQEPDgwYOKigp9ff0FCxY0uoZBQ8XHx8+bN+/r16/MrUcYhh04cMDJyenIkSMUCqURC1ZUVNS7wazpWE9fX758uXXr1qSkpLy8PAkJCR0dHUtLy7Nnz/JZBFRLS0tRUTEvL49kjrGxsWCC5g+VSr1+/frw4cPl5ORcXFz4uYTX31P+J7RiGIZt27Zt0qRJrJFPnz7t2rULmp4DAABoCkhoAA1QVVW1d+/eI0eOlJeXc51QV1eXkpKSkpJy9+5dhJCysrKUlBRCiEKhZGVl1bu+srLy6NGjx48fb2Njo6io2MRoKQcP4lVV+KtXqKTkf6MSElj37tiFC0hCAiGko6NDvCQnJ6eJN+XTtm3bCgsLWYcYhl27dk2oP6xraWl5e3uvX7/+/fv3Xbp0kZWVjYqK+vHjR3FxsaSkZHFxsa6u7tSpU7t06SK8GBqpvByfPRuPi2Mfz8rCz5xB8vIY39nTbdDz588TEhJIJrx584bBYDTuAzNoDgT7FLVl5TQ0oroDvn49Hh/P9RQlNBSpqpIvxWAw2NL4OFVXV/MZDADN36hRoyChAQAAQJu1fv16Ly8v4oiUlJSNjU1dXR3zHV7nzp3FFRtorTIzMysrK3mdZTAY+fn5kNAgEBEREUuWLPn27RurVMDVq1dHjBhx6dIlYfei/fr1q6OjY0pKCmsEx/HU1NTTp0///v3bz8+voQtGRkaGh4dfvXpVoGHydP78eU9PT1bPiJqaGuaj4Pj4+MDAQAMDg3pXkJSUNDY2/vnzJ68JOjo6c+fOFVTAfDI3Nw8ODnZxcXnx4sWxY8fqTRCpt6JGG6/lM378+D59+kRHR7NGdu/e3adPn7Fjx4oxKgAAAC0aJDQAfqWkpIwbN45YLapebM0meenYsaOLi8vo0aMHDBggyNpTEhLY6dPYixf4tWt4Xh5iMDBlZTRiBDZnDvrv9a2srCzxCmKHQuF5//79hQsXiCOzZs1ycHAQwa1NTExMTEyYvybWz2jO8H37uGQzMJWWosuX0aRJSF5etEG1GIGBgSRPQxBCubm5v3//1tfXF1lIQLBaUP6BYDWmV0VpKU74J4xYpIFtWV5rUigUJSUl8puoNzkbD4DmY9SoUR4eHqzDFy9eVFZWysjIiDEkAAAAQARqamrmz59/7do1tvFp06apqakhhHAcz8/P79Chg7BffIK2hqS9HVO9hfoBPyIjI11cXH7//k0czM3NvXXrVk5OzpMnT6hUqpBujeP4vHnziNkMLLW1tY8fPz516tTSpUv5WSonJ+fHjx9BQUGXLl26fPlyvZ9VBeLHjx+7du1iZTMQxcXFTZky5d27d/zsuzhw4MCXL1+4VkCkUqmjRo1i24EmGj179oyJiZkxY8aUKVPu3r1L/htxc3MLDg4uIW6iI6BQKNbW1sIJs2WgUCinT5/u378/q1IFg8GYOnXqy5cvLS0txRsbAACAFgp25QK+xMfHDxo0qEHZDPWSlJScOHHikydPkpKS9u/fb21tLZROWsOGYZcvUx49ogQFYf/+i82bhwib0dlK8SsrKws+gL9VVVXNmTOnjtAIQ1FRcf/+/cK+bwtGSOblhKem4nfviiyWFqfepoN0Oh02lAM2Taz6gDVEEyNsUD4HHhOD/v6eX6erW9fA7U3dunUjOatEocwTVaUfAETA0tJSU1OTdVhZWRkWFibGeAAAAAARqKiocHBw4Mxm6NSp0/Tp01mHNTU1GRkZog0NtH71fsBpsxntAsRgMJYuXcqWzcCE43hYWNiePXuEd/dnz559+fKF19nKykofHx+up+rq6hITE2/fvr1y5co+ffooKCgYGhrOnz+/rq4uMjJy9OjRQgv5L5s3bybpw/jp06d79+7xs063bt327NnDWW5ESkrK3t7+zJkzTYqyCRQUFO7cuZOZmVlve1YbG5uBAwfyOtutW7etW7cKOroWpnfv3mx/CKWlpba2tu/fvxdXSAAAAFo0SGgA9YuPjx86dCjbu38mLS2tbt269erVq0ePHu3bt+fz7ZSpqem+ffvS0tLu3LljY2MjrnL3DAaD7UeoTp06Cfumixcv/vr1K3HE09OT+LYA/KW0FC8oIJuA43hMjKiiaXn69etH/vdLRUWlQ4cOIosHtAV4QzRi/cZlMyCEUFERYjA4h4k5DYxbt8iXPXjwYCfeG18G0mj909LQy5cNCwyA5opCodjZ2RFHHj9+LK5gAAAAABEoLS21t7d/8uQJ27i6uvrJkyfZPluRF8MDoBGYbVtJSEpKiiaSVuzJkyffvn3jdZZOpz98+FB4d79z5w75t46MjAxin9+ysrKTJ08OHTpUSUnJ3t7+1q1burq6x44dY05LSEg4ePAgP10eBCUxMZHkbFVV1e3bt/lcaubMmcHBwWPGjOncubOWlpaenl6/fv32798fEBAglA1vfJOUlLx06ZKnpyfXJ+FEvr6+1tbWbH8rMQzr1q3b7du3m17ZrqKiwtfXd+PGjYcOHYrn0T2zmdu2bRtbts2fP3+GDRsWGBgorpAAAAC0XNByAtQjLS3N1tY2NzeXOCglJbV06dKlS5caGhoSxysqKj59+vTy5cunT59GR0cTfwSnUqldu3a1t7efMGFCnz59RBQ9qa9fvxYXF7MOlZSUhN2FYfPmzVeuXCGO9OzZc8WKFUK9qYjExuI3b+J//mA0Gho+HHNyQgL5+MFgoPreWWLc3lACpkmTJu3fvz8pKYnXBBMTEygeDnhphrt/yFtC1HNt5864nBwi/MPE8v85DTIy2H9NeXjR0tI6ZWS0ODY25b+qiUxUhKxotH/V1FBlJcPPjzJ0aCMiJFdbW/vhw4efP38aGhr27t0bHmUC0Rg1ahRxi+rjx4+PHj0qvnAAAAAAISovL3dwcHj9+jXbuIODw+rVqzkzxZtY2AwATrq6unl5ebW1tbwmKDbXDne1tbXZ2dkUCkVLS0t4/RoEwt/fn7zhbFZWVkFBgaqqqjDuXlpaSj6hpqamuLhYTk4OIXTv3r1ly5ZZW1uvX79+8ODBCgoKwgipQeqNv962KUTm5uaPHj1iMBj5+fkKCgrN5/GUqanpwoUL3d3db9y4QTJNQUHh+fPnR44c8ff3z83NraurU1NTGzhw4O7du+Wb1hsXx3FPT89bt24lJyczq/zu37+/a9eu3t7eRkZGTVlZxCgUyr///jt48GBiYZKysrJx48adPn16/vz5YowNAABAiwMJDYBMZWXluHHj2IqJ6erqBgYGWlhYcM6XlZUdMGDAgAEDNm/eXFdXl5SU9OrVq9ra2gEDBhgbGzN/HG8+Pn36RDy0srISaq2IXbt27du3jzgiLS199epV8eYdC0BZGb50Kf7+PSopQQjhCKHAQHTuHLZrF+rXr6mLKylhKio4SQl3DEPcvhQFJS8vLz09XVFR0dDQsCU+rlJUVJw+ffrBgwe59p7Q19c/cuSI6KMCzVlz/jpvSjYDQgiZmmL6+nhcHM/19fXr/36C4zZSUs/V1dcWFd37b2NNT0lJe2lpT0VFSQxDCGE8mmg2Wl1d3aZNmwICApKTk2tqamg0WseOHceMGXPw4MFm/qwQCMb794zLl7GcHIQQrqFBmT0b9e0rspvb2tpSqVRWq6wfP378/PlTBBWtAAAAABErKSkZNWrUu3fviIMSEhJr164dNWoU10ua2yMO0ArIyMioqanl5ORw/dQjJyfXsWNH0UdFLjMzc9WqVbGxsYWFhRiGtWvXzsrK6siRI0q8K9uJVzm3HHei2trasrIyISU06OnpkU+Ql5dXV1dHCJ05c+bgwYP+/v59RfjDf71kZWXJJ9SblFBbW3vz5s3g4OCKigoNDY158+b169dPQ0NDcDEKxqZNmywsLPbs2bNp0yaSx8VUKtXd3d3d3V2wd589ezZbMY+CgoKwsDB7e/vAwECT+nZiNCtKSkohISFDhgwhlveg0+kLFy6sqqpavny5GGMDAADQsrTwN6lAyBYvXvzx40fiSMeOHUNDQ/n5BEWlUk1MTJrzz1i/fv0iHnJN0RCUnTt3enp6sg2ePn2avB17C1BTg0+bxt70oa4Oj4/HV6ygnDmDLC2beAe8Rw+UkMDztJ4e5uLSxFtw5e/vf/DgwV+/fhUVFcnIyLRv337MmDG7du1qcQkonp6eWVlZvr6+RUVFxHFDQ8MjR4506dJFTHEB8UhPTz9x4sSPHz+YVRB37twp7ogaoKkVIzAMzZqF9uxBXBMOFBTQjBmo3rQ2DMNoND0qlZXNUNC+vRLbVTRak+L8W11dnYODw7Nnz1j7tGpqar5///7z58+vX78GBga2uG9KoAHodHz1avzlS1RUxPrqZ7x+jQ0ejB07hkRSpUNVVbVfv37EtzuhoaGQ0AAAAKCVKSwsHD16dEREBHFQUlLSw8Nj8ODBXC+RkZHR0dERSXSgbTE2Nq6rqysoKGBllDLJycmZmZk1t4TmqKio6dOnE99T5ubmxsXFRUVFBQQEiLIVAv/qfVCpqKiopaUlpLu7ublduXKFrQ4uUadOnSQlJd+/f79z58537941txQWfX19koYdEhIS9vb2JJeHhYUtX77827dvrC9vX1/fgQMH3rx5s7llwMjKyr569WratGk+Pj4WFhYWFhbz5s0T3hcG0fXr1+/du8e1NcnPnz9nzZoVHh5Oshfl9evXx48fZ36NtWvXbsmSJSNGjBBiuHzQ1tZ+9erVqFGjYmNjWYM4jq9atUpfX9/R0VGMsQEAAGhBhLgfHbR03t7eV69eJY7o6Og8f/68uf0w3Wg1NTXEwyZWAyOxY8cOzmyGrVu3zpkzR0h3FBl83z7870IX/5OZiW/bxrVjfYNQtm3DjI25n5OVxSZPRsrKTbwFJ09Pz3nz5oWHh2dmZlZUVPz58+fLly+HDh2ys7Orrq4W+O2E7ezZs76+vnZ2dmZmZoaGhj169Jg+ffrr16+dnJzEHRoQHRzHV69ebWVlxdzkcf/+/Z07dxoYGOzYsYNrokCjswewhmja76nhsU2dirm6cvmmoaiIubhgM2fytUr79tT/ChfV6eqyZzNQKMjKqsmR/s+mTZuI2QwsdDr9+fPnAt8IApoVfOVKPCAA/Z2OhoqK8KAgXIQbWUaOHEk8fPnypchuDQAAAIhASkrKoEGD2LIZpKWlHzx4MHbsWK6XMOvqQwswIAwYhpmZmZmYmKioqMjJycnKyiopKXXo0MHS0rLezfEiVlZWNmfOHGI2A8vXr18nT57MlpPRTMydO5c8G6lz5840gSapsy1ubW3N67OwlpbWrl27EEIbN27cs2dPM3wAu23bNmYBCa7Mzc1nzZrF62xERMT06dM/f/5M/MIoKSl5/PixnZ0deR8QQQkLC3Nzc5s4ceLMmTMDAgLIn3vo6Oi8ePHi+vXrzs7OWVlZPXv2/PnzpwiCPH/+PEnnjs+fPz958oTrqdra2ilTpowbN+7u3bthYWFhYWH37t2bOHHipEmTxP4wU1tbOywszMbGhjjIYDDmzJmTlZUlrqgAAAC0LBhCyMPDY8eOHeKOBDQvSUlJPXr0INZhk5WVff36tWWTN9w3H8ePH1+5ciXrsGPHjmvWrLGxsWEma9fW1sbFxT148CAuLk5PT09FRaW4uJhGo2lpaRkYGJiYmBgYGPCTGr9t27bdu3ezDa5YseLYsWOC/e2IAY7jtrY4SfkEGRnK5cto4MCm3ig5GV+yBI+P/ys9ol07bOJEbMuWpi7OITAwcNasWX/+/OE8RaFQZsyYceXKFYHftDWrqUFFRUhFRTSbiQEv8+fPv379OueHWDk5uRUrVuzdu5f4SKUR2Qysyxt0beOuauLieGgoOncO//0bVVUhGRlMRwe5uWF2dg1as05Xl/uEzp2xoCAkLc1nMORqa2u7dev2/ft3XhOMjY0/f/4sJSXF/5qgxXj3jjF/PveCIgghRUXKmTPI2loEgbx8+XLYsGGsQz09PbYaVwAAAEDLdfv27cWLFxcUFBAHpaWl/f397ezs6urqvn37VlxczCB8FJWSktLW1tbX1xd5sAA0L+7u7ocPH+b1AYdGo504cWLBggUijoof8+fPv3z5Mtd8C11d3aCgIKGWU62oqLC3t3/37h1bAFpaWps2bVqxYsX379+HDx+empraPLOmtmzZcurUqeLiYrZxAwMDX19fXg0yGAxGv3793r9/z/UshmHLly8X6pPS3NxcV1fX6OhoVq6AlJSUhYXFtWvX+Kxdum7dOlVV1c2bNwsvSIRQTU2NsbEx+QeuefPmXbx4kXPc1dX17t27nF/YFArFycnp3r17ggy0UWpra+fMmXPjxg3i4IIFC86dOyeukAAAALQIixcvPnv2LJQpBtwtXbqUravc6dOnW1M2A0Kod+/exMOUlBRm4y4VFZV27dr9+vWLrYQDGykpKRMTE3Nzc2tra1dXV2WOLb+VlZXLly/39vZmG1+2bNnRo0ebHr/4ZWfjeXlkEyor8adPsaYnNBgaYgEB6PRp9O4dXlaGUamofXts5UpkatrUlbnZt28f12wGhBCDwXj27FlWVpa2trYwbt3K4CEh6MIFPCMDVVcjaWlMVxdbvBgR3ooBkXnz5s29e/e4puSXl5dfuXKFWDCmKbkFDb1WGHkM9S6OjRiBRozAampQYSFSUeGzQwQxIwHftAn380OcFSC1tDBPT85sBpJgyEVGRqakpJBMSElJefv27fDhwxuxOGjm8CtXeGYzIIRKSvArVzCRJDT069dPUlKSVSYkLS0tIyMDimwDAABo6cLCwnbt2vXs2TO2cVlZ2fv379va2iKEqFSqhYVFQUFBdnZ2bW0thmGysrIdOnSAdFIAEEKRkZEkH3NqamoCAgKaZ0LDmTNnsrKynj17xvYZWVdXd8+ePcJuDisrK/vs2bMtW7aEhIRkZWXV1NQoKSkZGhru2rWL2ePm33//dXV1bZ7ZDAihPXv26OvrnzhxIikpiVlWQVVV1czM7OzZs+bm5ryuev36dVxcHK+zOI4/f/6cwWBQ6u0C2SjFxcU2NjafP38mDlZXV0dHRzs4ODx58oTP3soiKDNZVFRE/jgaIVRaWso5+OLFiydPnnBN02EwGKGhoYGBgWPGjBFMlI0lKSl59erV0tLShw8fsgZ9fHy8vLwUFBTEGBgAAIAWARIaABcRERFs1avmzp1LUjSsherfv7+FhQXbj7MIocLCwsLCwnovr66u/vz58+fPn2/evOnu7r5hw4b169czq9LhOB4QELBhw4YEjuoFzIxj0RdaF4rKSkSn1zOnokIw95KUxFauRCtXCvsPrrCwkDwPOiMj4+bNm2vWrBFyIC0evm0b7ueHCJ+y8N+/8fh4bMoUTMj57ICTl5cX27YzoqysrH379jUxt0CoqQlCQaMhTU3+pxN/g9i+fUhDA793D/36hZjj0tJY586Yh4dg+02kpqaSP8uora39+fMnJDS0Trwb6/4/Hrl3AicjI2NhYfHhwwfWSGRk5Pjx40VzdwAAAECwcBx/8ODBgQMH2HpMMCkpKT18+ND675RBVVVVVVVVUQUIQIvBuUefTQlJeq5YSUhIBAQEHD9+/NatW1lZWdXV1QoKCsbGxgcPHjQzMxNBADQa7dChQwcPHkxLSyspKdHT01NSUmKeYjAYPj4+t2/fFtS90tPTi4qKOnTowLpF0y1YsGDevHkvX76MiYmRlpa2tbVlFrslERAQUEH6hDAnJyc9PV1PT09QQRItXryY8/EvU1JS0rx5854/f17vIh8+fFi7dq2gQ2OnpqZWb3MZTW6PMk6dOkXyNLukpGTHjh2jRo0SUsoI/6hU6uXLlzt37sx6SFVRUfHmzZtRo0aJNzAAAADNHyQ0AC4uXLhAPDQ0NDx+/Li4ghEeDMOuXbs2dOjQIrbu1A1XVla2bds2X1/fMWPG5Ofnh4aGpqamck5buXLlP//800qyGRBC2tpIURGRf4IVyUdBAcrMzKz3Izdnngpgg1+6hN+5g/6u8oIQQkVF+I0byMgIc3ERR1xtV70tCbl+ywIksNWrsfnz8aAgFBODZGWx4cNR//6Ijz5EDaKvr0+j0UhyGiQkJAwMDAR7U9BiiDCLqH///sSEhnfv3kFCAwAAgJbo0aNHW7dujY2N5Xq2Y8eODx48EPbmbABajXpLldD4K4YnFhiGrVy5cuXKlZWVlaWlperq6qJ/WIdhGGfzmsDAQFVV1V69ejVxcTqd7unp+ejRI2bGhpKSUseOHbdv3z5MQFUzqVTqiBEjRowYwed8VqMHXmpra8kzHhqtsrIyKiqKZMLXr19TUlLIizTU1dV9+PCBV0MNAaJSqZ06dfr58yevCaqqqm5ubpzj2dnZ5CtHR0dbWlpu3rx50qRJ4n00raqq6uTkdPnyZdZIUlKSGOMBAADQUog5KQ80T2zlGXbu3CknJyeuYISqe/fukZGRgtrb+vXr1wMHDnh7e3N9Nbhp06ajR4+2nmwGhJCMDEZek61DB2zcOBEFIyAyMjKVnGXk/8Y1FRr8T10d+vdfLtkMTCUlyNtblO/hAEKIVSu+YRPq6tDPnygujqzufVsmL4+5uGD792MeHmjQIIFnMyCE+vbtS96e2cDAYNCgQQK/L2gWVFSaOkFw+vfvTzwMCwsT2a0BAAAAgfjw4cPw4cMdHBx4ZTNMmjTp/fv3kM0AAP/q3UwvmmoHTSQjI6OhodFMHtbR6fRt27ZtbnJVy+rqajs7uwMHDnz+/DkvL6+kpOT3799hYWGurq6HDh0SSKgNZWlpSV4bQFlZuUOHDsK49ZcvXzIyMkgm5OXlBQcHky8SFRWlr6+vpqYm0NC427lzJ8mDR2a9Yc5xfqpmxsbGTp482dnZmdkrRIzYOhjyUykZAAAAgIQGwK64uDg9PZ11SKPRWvcmPGNj49DQ0E+fPu3atWvIkCHEul6amprm5uaWlpZTpkzZsGHD/v37PT09586dO2jQoAb9CCstLX3hwoW9e/cKIXwxw7ZtQ9ra3M9JSmKjRyNlZZEG1GTbtm0jf/WroqIyadIkkcXTIn36hJO27cDT09GPHyILByCEVOp78cleRLeiAl+/Hh85kuHkxBg/nmFjg0+ejD5+FGKIgBspKanRo0dTeaRKUKlUW1tbGRkZEUcFRMTVFZGkk8rKookTRRYLs5svS0xMzB9RNbwAAAAAmuj79+9Tpkzp06fPixcvuE4wNja+f//+7du3oa8EAA2ybds2DQ0NXmc7duy4ZcsWUcbTChw4cEBTU9PZ2bmJ6zD7QdTV1bGN5+bmHj58+M2bN01cvxFcXFzIiwt27txZSLvpSktLyTs5Ij76p4SEhNjb2wsuKDL9+vVzd3fn/MuFYVjfvn1v3LjB9Sp1dXU+13/w4MH8+fObFGITMBiMFy9ePH78mDgIjzUAAADwA1pOAHZslcn19PTawk8V3bt37969+9atW+vq6rKyssrLy5WVlck34v/58+fLly9+fn5nz56l0+m8pg0ePPjs2bMtIi29Mbp0wTZuxA8cQJmZf43LyWE2NlhL++yamZn58uVL8jndu3fnmgrdthQU4E+eoLQ0pKuL2dmhv/N78Ph4VFmJSPY3lJTgP35g9XVYFK6aGlRTg+TlxRmDCNna2oaFhfH6TiUjI+Pq6vq/48JCfNo0/MuX/42Ul+OZmfj8+dj69dAuRMS8vLzi4uKeP3/O9jSKSqUOGTLk6NGjYooLCB1mZ4f69sV5vHrB+vTBHBxEFkyHDh2MjY1//JeLVldXd//+fa6VTgEAAIDmIzk5eefOnT4+Ppxv9Zh69uy5fv36SZMm8cofBQCQ6N69+9y5c0+dOlVaWsp2ql27dhs2bCBJdwCcHj16dPr0afLmCPxIS0t7/vw5g8HgejYnJ8fT0zM0NLSJd2koZWVlFxeXo0ePcq0NoKure/DgQSHdunPnzu3atcvNzeU1QUpKytLSknyRkJAQUW5UW7t2bdeuXXfu3JmSkvLnzx8ZGRltbW1ra+t//vmHuBOP5d27dzk5OVQqlde/d2x8fHwWLVo0cOBAQQdej2fPnq1fv/779+9s7UXIK1MCAAAATFChAbBj+8mytTab4IVKperq6pqYmNTbVkBNTW3o0KEnTpyIjo7mbKJGpVJHjRoVFBQUFhbWarMZEEIIYePHU3x9MXt7zMgItW+P9PQwKyts/37sxAmyV9rN0s2bNzPZMjP+JiEhcfz4cZHF0xxVVTFWrmSMGoW7u+MnTuAbNjBGjcKXLkXEjyIqKoi0kCCiUpG4Nj/R6fjx47ijI2PIEMbw4fjw4YxlyxDvj7Wtxpo1a7p3787rbJ8+fYgJDfiSJX9lM7Dk5OCHDyPerRyBMEhISAQFBS1evNjIyEhCQoI50qlTp4ULFwYHB0tKSoo7QCBE2Nmz2JAhiC2vVEYGGzwYO3dOxME4/J0/4e3tLeIAAAAAAP7l5uYuX768S5cuV69e5fp2Z9CgQU+ePImJiXF1dYVsBgAabd++fZ6ensbGxqxuApKSkubm5seOHVu4cKF4Y2tZnj17Nm/evPv377OV4m+EK1eusO1VY5OcnFxvr1Vh2Lt376RJkxQUFNjG9fT09u3b16NHDyHdV09PryNpw9xOnToNGzaMZEJpaem3b98GDBgg6NDI2NnZvX379tOnT2FhYW/fvv3y5cu5c+e4ZjPExsYOGzYsIiKCJJtBmaOArq+vr2ADrtf9+/dnzpz58eNHtmwGhNDTp09FHAwAAICWCCo0AHZsZbhoNJq4ImkpevToERkZGRERERkZWVVVJS0tbWRk1L9//zZUr9LAALtwASGEVVQgbj9btxTfv38nnyAjI9NMGiuKR00NPnUqev8eETvzZWXhDx+i378xX1/mWzfMygrX0kIkn5+1tTHeL9eFqKICnzULj45G/33GwxFCiYn458/YgQPo7w7xrYykpKSfn9+4ceNiY2OJjRWpVGrv3r3v3bv3vy/syEj80yeeC2Vm4vv2YRcvCjdc8DcJCYkTJ05UVla+efMmNTVVX19/8ODBbaF4EkCyspiPD7p3D927hxcWIoQwFRXk5ISJo/ORq6vr4cOHWYcRERFv3rwZNGiQ6CMBAAAASNDp9JMnT3p6epaUlHCdYGpqun//fkdHRxEHBkBrtXbt2oULF96+ffvt27dUKnXkyJFOTk5SUlLijqsluXDhwrZt2/z8/Di3SzVCUlIS+YTS0tLs7Gzyd/zCgGHYtWvXbt++ffr06YyMjOrqagUFhS5duhw4cMDIyEiot966devcuXPz8vI4TykoKLi5uZFvFfj06VPXrl3F8lWtoaFRb6WTy5cvk/TUkJWVHThw4L1791atWkXMSj916tTIkSNF9q9haWnpxo0beaXaPHz4cNGiRb169RJNMAAAAFooSGgA7AoLC4mHioqK4oqkZbGysrKyshJ3FOLWkrMZEEL1JsLLysqq/d1eoU3BPTzwDx/+ymZgnfr0Cd+8mfLPPwghpKaGmZvjvBMasB49xNLrAV+xAo+I4DKekoI2bMDu30et+j+uvr7+27dvt23b9vr167y8PAqFoq6ubmdnt2XLFmLiGuP2bVRWRrZQSorQYwXcyMjI2NjYiDsKIAbY+PFo/HixJ9P17t27V69eHz58YI3MmjUrKSmpTef5AQAAaGY+f/48Z86cmJgYrme1tbU9PDzc3NyYVa8AAIIiLy8/d+7cuXPnijuQ5q6goODdu3cxMTEZGRlycnLt2rWrq6t7/PhxVVVVWFiYsbGxQO6ioqJCPkFKSkpJSUkg92oEFxcXFxcXhBBzS5hobjp27Fh3d/fDhw/n5OQQx5WVladPn7569Wryy7OysnR1dYUZYJMkJiZyHVdVVe3Tp8+MGTOmTZuGOIo0MBiMCRMm3LlzZ9y4ccKPER0+fJjVwZBTbm7u7t2779+/L4JIAAAAtFzQcgKwS01NJR5qaWmJKRAARM3FxYW8roaOjo62trbI4mleqqvxt28Rjy6MCMdRZCTrRTjm5YV17sx1ImZqih04IKQYycTGcs1mYMJTUhgi7IYoLrKysocPH46KikpKSkpKSoqIiNixYwdbGR6sqIh8Eby8HPHO/QcAtGJr1qwhHiYnJ7u7u4srGAAAAIDN8ePH+/TpwzWbQV1d/fDhwz9//ly0aBFkMwAARKyysvL8+fMDBgwwNDQ8efJkTU2NpaWlrq5uaWlpVVXVxo0bo6OjBZXNgBBycXGRJ91D0r59++ZQU1Zk2QxM7u7uAQEB9vb2xsbGurq6zDYTN27cOHHiRL3X4jjebNO4CwoKIiMjOcf37Nnz58+f4OBgZjYDQsjV1ZXyd39YOp3u6ur6/v17YQRWVlYWGhp67dq18+fP+/j4hISEkM//9euXMMIAAADQmsAHOcDu48ePxENhV/0CoPkwNTXt1asXr85t0tLSrq6uIg6pGfn4EWVkkE3IzMSjorDhwxFCSE0N+/dftGIF/vkzKi///wkKClj37tjJk0gcdV8YPj6ouJhkAvbtm8iCEbv/9QnOzsYTEpCkJGZqiphPNOoroojRaAhaEQHQJk2ePNnd3T0zM5M1cvr06fXr19dbBBUAAAAQqpqaGjc3t+vXr3OeUlRUdHd3X7VqFfnrPQAAaBAGgxEVFfX+/Xs1NbUhQ4a0b9+e6zQcx69evbply5bevXt7eHiMGDGCvLWBQAwcOLBbt27h4eFcz0pJSU2ePFnYMTRPffr0efz4MUKouLi4QTUqZGRkqqqqhBZX4718+XLq1Kl//vwhDg4ZMmTt2rUODg5sk3v37n3r1q3p06cT+1NUV1fPmzfv/fv3gvrKZDAYgYGBFy9eDAkJqa6u5v/C5vknDAAAoFmBhAbwF2atM+JIz549xRUMAKJ37dq1kSNHfuN4t02j0ezt7detWyeWqPiBHU0Q1FL4qi5cBnNzUW0t2WV0OiK2mdDSwm7fxmJi8Dt38LIyTFERmzwZWVgIKsiGwvLzubTKIMBLSzEGA1EozD9Jrn8IrcrHj/ju3XhqKsrNRRQKrqGBGRtje/ag4cNRUBCqq+N5IY8nNQCAVo9Kpa5fv37VqlWskcrKynnz5j18+LDZ7lgCAADQ6lVWVk6cODEoKIhtnEKhLFiwYOfOnerq6mIJDADQWl24cOHEiRM/f/6sqKhACGlpaVlYWFy4cEFPT484rby8fM6cOUlJSQ8fPuzVq5coI7xy5cro0aN//vzJNi4hIWFjY7N27VpRBtMMNbTjhqKiYlF9xSzrVVZWdv/+/U+fPikqKjo6Ojb9eXtycrKDg0PZ3z1D27dv//LlS16XTJo0adiwYTY2Np8+fWINfv782dnZeebMmcOGDWvcv5g4jv/48SMyMjIsLCwwMDA7O7sRi0DPawAAAPWChAbwl4sXL6alpbEOJSUlhwwZIsZ4ABAxLS2tFy9ezJo168OHD7m5uQghCoXSsWNHJyenQ4cOteUXNpi+Pi4jgyorec6g0TBDQ/ZBS0vM0rJZ/KnVl2yOSUggSltpw4QHBuI7dvwvAYXBQNnZeHY2mjYNO34cmZjgcXHcr1RQQNAYFYA2bOXKlVevXiVW83r06NHJkyeXL18uxqgAAAC0WbW1tRMmTGDblYEQ6tq166VLl/r06SOWqAAArdjGjRvPnTtHfL2dnZ2dnZ09cuTIR48esTpHlJSU2NnZdenSJTw8XKq+OogCZ2xs/Pjx47lz537+/LmkpIQ5qK+vP3r06BMnTrTlR1uN06FDh+Tk5EZfjuO4h4fHrVu3kpOTGQwGQujIkSNdu3a9cOGCmZlZo5fdt28fWzaDtLR0YGAg+VXt2rV79+7doEGDiB2aAgMDAwMDMQyzsLAYPny4paWllJRUbW3tnz9/CgoK0tLSMjIy8vPzEUKSkpK6urq6urry8vLS0tIZGRlJSUnv378vLCxs9G+EyUJ8O6AAAAC0FBhCyMPDY8eOHeKOBIjf+/fvhw0bRvxhyNHR8cGDB2IMCQBxSUtLCwgIyM7O7tq165gxY5p/hdJ66wrwU3iAbE5dHW5ri//4wfPaTp2wp0/rzRsQF/zcOXzPHoTzLNOADRiA+foi/v6gWrb8fNzJCSfkrhFhXbpgu3czVq7k0mFEWhpzdsYOHhR6hACAZiwvL69r167MnD8mGo32+vXrvn37ijEqAAAAbRCO43PmzLl69Srb+KpVq/bv3y/6N4gAgFbv5cuXEydOZKvwz9KvX7/w8HAMw+h0+qhRozp37nzq1CnxZg/ExMT4+fnl5+dbWFhM/j/27jouiu0LAPiZXbpbulMBFRXFRLFFxRZ9drdiYvvsbkUM7MTAQEVsFAUUUUnp7oZl2ZjfH/vc37oxLMvCAt7vH+/zdubOnYMC7s4995wJE7S0tCQYTH1RqVQmkykvLy/pQIDJZCooKGRnZ2uwOnUKITIy8tKlS0VFRRoaGklJSS9fvuRtqWBmZnb//v327duLEBKFQmnTpk1FRQX7iIaGxs2bNwcMGCDM5V+/fu3atSudThfh1o3B0tIyNDS0ZX1/IgiCIE1pwYIFPj4+qELD3+LRo0fbtm0rLCzs2rXroEGD+vbta2Zmxj5bWlp69uzZbdu2VbG73QNgGLZu3TpJBIsgkmdsbLxo0SJJR9GckMkwciQcPw5829rJyMDQoc02mwEAsMmT4cYNnKfi4n/k5eGv6SKJ79snKJsBAPCEBPjyhXTuHL5+Pf7rF7BS3EgkzMQERo3CVqxoukDrlJmJh4dDeTnWoQM4OgLaZYKIUUYG8+hRLC0Np9MxJSVwc8OmTAEyWdJhNQva2tqXLl0aOnQo/jtFrLa21sPDIyIiQlDzYARBEARpDPv37+fKZpCSkvL19Z0xY4akQkIQpHXbtWuXoGwGAIiKinr06NGIESPWrFkjLS3dHGohODk5OTk5STaG+qJQKJs3b3716hWrJICGhkb37t337NmjrKwsqZBIJFK/fv1evnw5bty4OgcXFBRMmjQpPDy8rKyMdQTDMJzf7pqUlJRZs2aFhYWR6l8uNCQkhDObQU1N7fv37wYGBkJe7uTkdODAAc5mgo1BX1+/V69eqqqqJSUlSUlJ6enpJSUlDJ4OpyYmJkePHkXZDAiCIEidUEJD60ej0TZs2HDw4EFWVau0tLTbt28DAJlMlpOT09fXl5aWTkhI4M3KnDlzpouLiwQiRhCkWcKWLIH4eDwoiDunQVYWc3PDVq+WUFzCUVKCFStgyxbgffpAJmOurtjo0ZIISxLi44nOMpnw6RMsXIgFBGDfv+MvXgCFAvb22MCBoKjYVCHWJTkZX7cOT0iAoiLAcVxJCTMxgQULMA8PSUeGtAb48eP4lSuQk8N65oQDQEgI+PtjPj5gaCjZ2JqJwYMHL168+Pjx4+wjOTk5kyZNevHihXQzzmxDEARBWpMXL16sX7+e8wiZTL5x48bYsWMlFRKCIK1eWloawdmampo7d+5UVFQ8evQoLCyMjPKh6y8nJ8fd3T0yMpKdAZCenv7t27f379/fv3/fwsKisQOoqqpS5PfoY8yYMTdu3KgzoaGkpKR///7fv3/nPMg3m4Hl58+fjx49GjlyZH3jzM3N5XzZo0cP4bMZWJYtW6ajo7Ny5cocdjdSMZGTkxs2bNjs2bMHDhzIlatRXFy8ZMmSiIiI/Px8JpOpoaFha2t7+PBhW9vWWyQVQRAEER+U0NDKlZSUDB8+/MOHD7ynGAxGVVXVr1+/+F7o4OBw5MiRxg0OQZCWBcOwkyfhzBm4fx/PyoLyclBRwfT0YMQIbNGi5r8/Hhs5EkgkOHwYT0oCJvO/o23aYP37Yzt3SjS0plVdLdQADIP27TGRih82rp8/8Xnz/l9kAsOgqgqPiYFNmyAzE1u8WKLBIS0efvEi7uMDvxvN/odOx6OiYOZM7N49aPYdiJrG/v37P3/+HBYWxj7y9u3blStXHjt2TIJRIQiCIH+JzMzMyZMnc+3yPH36NMpmQJAGYjAYOI5LSf29j4tTUlKuX7+emppqaGg4efJkS0tL9ikKhUKhUIgvT09P9/Lyevnypbq6eiNH2goxmcyxY8d+/fqV99SPHz/Gjx8fGhoqIyPTGLe+d+/e8ePHMzIyamtrFRUVra2td+/e3bZtW/aACRMmrFu3Li0tzcTEhGCeuXPncmUzEKNSqffu3RMhoYErjKioqPrOAACenp5jx44NDg4ODAx89epVTEyMCJOwKCsrd+7cuVu3bt27d3d1dRXUt1dDQ+PatWu1tbVJSUkMBsPExESChTcQBEGQFufvfYf6N2AwGB4eHnyzGYg5Ojo+e/ZM0JsPBEGaLexIXAMH1H2LefNg3jwsNRUKCkBTE8zNGzhhU8KGD4cBA+D+fQgJASYTjIywadOgnmnsLV6dHSjl5JokDpHQ6fjKlfxbZpSW4hcuYG5uYGfX5GEhrUVlJfj5cWcz/IbHxsLOndju3U0cVPMkKyv74MGDTp06cW7oOX78eIcOHWbOnCnBwBAEQZBWj8FgTJo0qaCggPPgmjVr5syZI6mQEKSlYzKZKSkppaWlNBoNx3FpaWklJSULC4u/qvhWRUXFtGnTPnz4kJ+fzzpy4sSJrl27XrlyhZWdIC8vr6CgQDxJeHj47du37e3tGz3c1sjPz+/Lly+CzkZFRR08eNDb21vs9501a5a/v385x8fAuLi4L1++bNmyhf0vi5KS0pw5c/bu3Xvq1ClB85SVlYWHh9f37tV17jnhx9nZWVpamkajsV5mZmZSKBT5Op/28JCWlh4yZMiQIUMAIDc399WrV1+/fs3OzqbT6WQyWUNDQ1NTU0dHx8TERFdXl0QiVVdXp6am5uXlVVVVUSgU1qm2bdtaW1sLX5JERkbGDj23QRAEQeoPJTS0Zj4+Pu/evavXJWQyef78+Xv37uVbX0uyqqqqbt68ycrPcHFx8fT0RCkXCCIxpqZgairpIEQiJ4d5eoKnp6TjkBjc3BwiI4lGdOzYVLHUG37nDk7QMqOgAN+/H7twoQkjQloV/P59PDWVaITg52t/IT09vZs3b/bv35/9HA0AFi9e3L59+06dOkkwMARBEKR127Vr1/v37zmPDBo0aNeuXZKKB0FaOhqN9v3798rKSvaR2traqqqqioqKtm3bNsPHg42hqqrKzc2NazW6sLDwyZMn/fr1e/PmjaqqKgCYmZnFC/5ASiKRZs2a5e7u3ujhtlL37t2jUqmCzjIYjODgYLEnNGzZsuXGjRu8tTeysrK2bNlib2/Pbsfs5eVlY2Ozdu1aQUUaQkNDMzIy6huAtrZ2fS8BADk5OezPOqlYg8um6urqTpo0adKkScTDevXq1cAbIQiCIIhoUEJDq8VkMg8dOsR5REZGxtvbm0qlvn37NiwsjKs8o5mZ2YgRIxYuXGhtbd20kQrl1KlTx48fT0hIYDKZAHDp0qWDBw8uXrx4MaoujiAc8OUC286xajMQDABx1G9otur7pQk5nvjPs3kirV7NDA2F7Gy+ZzELC2z+/CYOqR5ev4Y///HiVv/HBwjChkdE/L8fDd8BxcVYaSmoqTVVRM1d7969Dx48uHTpUvYRCoXCqhOLquwiCIIgjSE8PHz79u2cRwwNDa9evYp61SOIyKKjozmzGdiqq6tjY2OdnJxIJFLTR9XEFi1aFBERwffUt2/fZs+efefOHQDYtm1bZGRkXl4e35F6enrHjx9vxChbu7KyMuIBpaWl4r1jZWUl32wGlpycnPXr179+/Zr1UktLa9myZcuXL79//z7f8YWFhUzCj5O81NTUZs+eXa9LWGpqampra9kvZWRk5JpzrU0EQRAEEQeU0NBqhYaGJicns1+SSKTAwEA3NzfWSxzHf/z4UVRUpKKiQiKRjI2NNTU1JRRp3Xbv3r1v3z7Ot61MJjM+Pn7jxo2lpaUbN26UXGgIgiAtjYEBtmQJfvAgFBZyn9LTw/79F5rzFpy6WpaCSNUaEeQ/OF7HAAyre8xfZsmSJREREZcvX2YfSU1NnTt3LuuZL4IgCIKIUWVl5cSJEzkrA5HJ5OvXr2tpaUkwKgRp0fLz8ysqKgSdraqqSktLMzMza8qQml51dXVISAgu+H1+WFhYSUmJurq6s7PzsmXLDh06VMjzaVpNTS00NLSRI21cr1+/vnHjRnl5eZs2bWbNmuXo6NjEAdTZ4kTsPVAePHiQlJREMCApKYn1V896uXbt2l69enl7e+/atYu3IgKroklVVZXwAXTv3t3Jyam+YQNAcXEx50s1lHOPIAiC/AVQQkOr9fz5c86XgwcPZmczAACGYU3/xlQ0ycnJJ0+e5JuEW1ZWdvr06YkTJ1paWjZ5XAiCtCRCllLgLMzQEqsvCAn75x/Q1YVDh/DUVGA9vVJTwywtsa1boX17SUdHqK6Wpc06GwNp9rAOHXABu23+G6Cigsoz8PLx8YmOjubsd+vv73/9+vU6q5UiCIIgSL14eXlxbtsAgPXr16Pa1wjSEAUFBcR7yuvcNN8KhIeHp6WlEQzIyMh48+bNqFGjAMDb29va2nrPnj3JycnFxcVkMplEIhkZGYWGhuro6DRVyGKWmJg4derUqKio6t87BK5cueLi4nLt2rWmXCk3MzN78+YNwQAjIyPx3vHr16/E3//FxcWpqanshAZZWdknT56MGDFi3Lhxfn5+ysrKnIM7duxoYWHx/ft3YW6NYViXLl2uX78uWuRceRgGBgaizYMgCIIgLUjrLxr21+Iqlebh4SGhQBrq33//zcrKEnQ2Ozv733//bcp4EHGiUoFfYUOkBcBxiI3Fg4IgMhI49ki1aFxtJlpxAw4AwPr3xwIDSbdvYzt2YHv3kgICsPv3m3s2AwAMHgzEezJa++YhpFFhY8eCqSnBALxjR2hwa9LWR15e3t/fX0NDg/Ogl5fX3/D4G0EQBGkyjx8/Pnv2LOcRFxeXzZs3SyoeBGkd6HR6Awe0Anl5ecRfJo7jubm57JdjxowJDw9/8eLFhAkTZGVlvby8kpKSxJXNUFtby7cDSONJS0sbOnRoaGhoNUe9w5KSksDAwIEDB9ar3kADrV+/nmBhXltbe+3ateK9I1dGAi8ZGRmFP7dVaGtrv3nzRlNTs0ePHpzfFQCAYdj8+fNVVFT4TkUmk9XU1BQUFNTV1e3s7ObNm/fmzRtVVVXRIo+L++OBFdrphyAIgvwNUEJDq8WVXNy5c2dJRdJAKSkpDRyANDt0On7oED58OLNPH2bfvribG3PZMj7V75HmCvfxwQcOZI4ahc+axRw3Du/fH9+4sdWkNfxd7O2xadOwSZPA3FzSoQgFGzkSs7MTeFpPD1uzpgnDQVodFRVs0iRBdT4wa2vSpk1NHFFLYWpqeubMGc4jeXl527Ztk1Q8CIIgSCtTWFg4Z84cziOKioqXLl2SkkJlRxGkQXjL5td3gARRqdTy8vLqBrcdtLGxIV7YlpWVbdu2LfumAQEBU6dOHTBggKysbGxs7J49exoYAAAwGIw9e/Z069bNysqqbdu27dq1mzRpUk5OTsNnrtPMmTN//frF91RERMSyZcuaIAYWS0vLWbNm8f27kJeX9/T0FPvD7eHDhxP/1evq6lpYWHAdlJWVPXPmzLhx4wYPHsz17bdgwYIZM2bwlrVQVVVdsGBBUlLShw8fQkNDf/z4cfr0aXl5eZEj53oYbmvbaiuMIgiCIAgb+uzXanElF8vKykoqkgaiUqkNHIA0L5WV+NSp+NevwGCwDuC5uZCQgEdGYocPQ6dOko2upauzqEDDqw4wly+HwECgUP57TaXiycmQlgbx8di1ayAj08D5JYX1J4Mvt+X8H+xIXDNvPIE/fw5Xr0J+PjAYoKYGvXphCxfWUcOgRSORsGPHYMYMnDeVTUsLW7gQeJ41IEi9YAsWQFkZfvs2FBT8/yiJhNnaYqdOgagbaP4GY8eOHT9+/O3bt9lHTp06tWLFCrEXhkUQBEH+QvPnz+faCHvw4EErKytJxYMgrYaCgkJJSQnBgOb5ODE/Pz8zM5NKpdbW1kpJScnIyGhoaJibm4uWfuHo6Ghqavrjxw9BA8zNzbt3756fn3/kyJGzZ8/a29uPHTv2wIED4qrKUF1d7e7uHhISQuPYKBITExMeHu7r69u3b1+x3IWvpKQkghYJOI6/f/+eRqNJN9VDhm3btikoKJw9e5azpYKJick///yzY8cOsd+uc+fO7dq1+/TpE9+zGIb16tVLUObcpk2bkpKSFi5cePHiRc7jR44ccXV1PXToUHp6elVVlaKiorGx8fLly0ePHg0AXGXtRFbA+XEVtZxAEARB/g4ooaHVMjAwSEhIYL/88uULO5u4Zamz+lZTtnNDGg5fuBAPD+dzPCUFvLywhw/RclFzhl+48Ec2AxuDgYeF4evWkQ4dkkRcDdUiu0vQ6fjixfibN8BZATIiAp4/x3x9wdBQcpE1MgsL7PZtWLcOj42F3FxgMkFdHTM1xby8wNVV0sEhrQG2bh02ahR+9ChkZQGdDsrK4OLSylOFxOTQoUOBgYHsGrlUKnXfvn3Hjx+XbFQIgiBIS+fv73/37l3OIwMHDpw7d66k4kEQCcrLywsLC0tMTMzMzCz8TUZGxt7efurUqS4uLvWd0NjYuKioqKamhu9ZaWnpZpicmpKSkp2dzd7HRafT6XQ6hUKpqKhwdHQkkepdjRjDsNmzZ2/YsIFvrwd5eflRo0Z5e3tfvHjR09MzPDzclLBLnQimTJny5s0bHMe5jicmJs6dO/fDhw/iypzg9eTJk0LCgqnZ2dnR0dEdOnRopAB4rV27ds6cOb6+vpGRkRiG2dnZzZ8/v02bNo10Ox8fn5EjR3LVOWbp1KnTIcJnXKdOnerUqdPNmzcnTpzIedzDw8PDw4NCoRQWFmppaTWkEoMgZDKZ82Vtba3Yb4EgCIIgzQ1KaGi1OnXq9Pr1a/bLgICAKVOmSDAekfXv3//ly5eM37v5uZDJ5EZNVUbE7PNnPCJC0Ek8ORn27MF2727KiFoZgnIC7MIDBJfXva5/+zafbAYWJhM+foSSElBXrzPO5onrD6eZF2lgrlkDz54B1+9GBgP/8QNmz8YCAqBZ7qQRD11d7OJFrLQUj46GykqsbVtofk/ZkJbNxgY7dUrSQbQ8BgYGXl5e//77L/uIn5/fjh07RG4NiyAIgiDl5eXLly/nPKKpqXnx4sXmXAYfQcSOwWBcv37dx8cnNja2a9euNjY2hoaGjo6OWlpaWlpatbW14eHhnp6ePXv2PHHiRL22/cjIyBgYGKSlpXHVeQUAEomkpaXVlG/kduzYIScnt2rVKoIxhYWFnNkMbDiOl5WVJSQkiFZ7f+nSpTExMdevX6+oqOA8rqio6OjoeOHChVGjRv38+VNXV1eEyYlFRkbyzWZgSUxMXLNmDVcNADEqLi4mHlBTU8P1ZyJIly5deA+G89vRVCcNDY1169aJcKEI2rdvf/v27Xnz5kVHR7MrZKiqqnbt2vXmzZuKAtoRsigoKFy7dm3IkCEuLi4mJiZcZ+Xl5RsvH4jrH8HQ0NAlS5Y00r0QBEEQpJlACQ2t1uDBgw8cOMB++eTJk4qKCuLGYM3T8uXLb9y4ERkZyfesg4PDypUrmzgkRGTMGzeA+IOQ4Ep3CDGxLLrXMUlaGp6dTTQgOxt/8QIbP77hkTSlOlM9mmNOQ1wcvHrFnc3wGx4bC0eOYGvXNnFQTU1NDevRQ9JBIAjyhxUrVhw5cqS8vJz1sqqq6tq1awsXLpRsVAiCIEjLtWvXrqysLM4jp06d0tPTk1Q8CNL00tPTx44dKy8vv379+kGDBvEtgN+rV68FCxasXbu2c+fOjx8/rteivqGhIYlEyszMpHDsXpCTk2vTpo3YSxEQ+PHjx7Fjx5SVlY2NjccLfqqQkZHBm83AVlJSUltbKyNSK0wfHx8XF5fTp09nZGRUVFQoKSlpa2vTaDQ6nR4YGNixY0cR5hTG6dOnibMKvn371ki3BoD27dtLSUkR/JGyenkQT8I3lYHz1Pbt252cnBqvzkQDOTs7h4eH+/v7P3z4kEqlampqzpgxQ8h6J05OTqtWrRo/fnxISEiTNebw8fE5c+YM5xGCviEIgiAI0mrUuwwX0lK4urpy1uOqqakJCgqSYDwik5aWvnnzJt9+GXZ2dtevXxftgwoiEVhdqd9QVtYkgSAiyc+H32tU/OE4pKQ0VTTiQVyUotnlMfyG+/lBUZHA06xqGQiCIE1OTU1txowZnEeuXbsmqWAQBEGQli4pKenIkSOcR9zd3QlWOhGk9SkoKOjbt+/48ePfvn07bNgwvtkMLPLy8seOHdu8eXPfvn1DQ0PrdRd9ff1OnTpZWVnp6Ojo6OiYmZk5OTkJn81AEVTHUWgZGRkjRow4evTonTt3lixZ8uvXL77D6HQ6lUolmKe2tjYvL0/kMKZNm/bp06eoqKjQ0ND169fn5OTMmDEjNDS08bIZAKDOgMvKygSVrW24wYMHE+crmJmZGRgYCDrbpUsXdjZD+J8OHjzIfmC7adOmYcOGDRw4MDExUYzBi5GUlNTEiROvX79+9+5dX1/fenVvWbVqlba29o4dOxovPE5hYWFLlizhKunRlD1BEARBEERSUEJDq0Umk0eNGsV55MWLF5IKpoGsra3fv38/bdo0Ozs7XV1dXV1dOzu7qVOnhoSE2NnZif9+4eH4mjXMefOYy5fjwcEgoOwbIoo6s5WbSXrK+/fMBQvwceOYEycyV6yAuLoaMfwlNDVBSamOMYaGTRKKeLCzGQgSF1in6m7G0cRyc+sYUFLSJHEgCIJwmz17NufLT58+NeSxMoIgCPI3W716Nefipby8/IkTJyQYD4I0MSaT6enp6enpSdyFgdPUqVP9/Pw8PDxevXpVr3uRyWR9fX07Ozs7OztjY2Nh9pp/+vRp6NChNjY2NjY21tbWgwYNevv2bb1uypKUlNS3b99ly5Z5eno6OTnt2rVryJAhKfw2S1Cp1DqX9hueXaGgoHDw4MHTp0+/efNm9erVZDK5gRMSq3OblrS0dOPFIC8vP2nSJHl5eb5ntbS0vL29BV3LlcrAeerKlSuenp4fP36MiIiI+N15tqSkZNCgQaI1oWjOMAy7cOHC+fPn6/tDJwImk7lgwQKuihomJia7du1q7FsjCIIgiMShlhOt2ZAhQ3x8fNgvm+B9VePR0NC4ePEig8HIz8/HcbxNmzaN8m6+qAhftAiPioLKStYB/PFjsLPDDh8GS0vx3+4vZG8PxJVCGqEfYf1QKPiiRfjnz1Bezs5kYb55gw0diu3YAc21Uavwy+1CjuS/wG9mhunp4QRVNHR1sUGDhIxE4oTJZuAa34wKNpDqykescwCCIEjjsLe3t7Ozi42NZb1kMpnv3r0bN26cZKNCEARBWpyXL1/ev3+f88jq1at5m5QjSCt28uRJKpW6bdu2el01ePBgf3//sWPHXr58eVCjfULfsWPH8ePH8/Pz2Ud+/fr15cuXefPm7dy5U/h5IiIiRo4cuW3bNnZS7KxZs2pra3v06OHr6+vu7s45WFpamlTXR90GlnGNj48fP368o6NjWFiYoqJiQ6YSUvfu3e/evYsL3kylr6/fqAFs2bIlJSXl3r17FX+2iNXW1l6+fPnIkSP5XsWZzcB1Kisra/PmzdkcHUsjIiI6d+4MABoaGrNmzQoPD5eVlRXn1yBpOjo658+fnz59emRkpKamZuPd6N69e1+/fuU8Mm7cuDNnzqirqzfeTREEQRCkmUALHq1Znz59OFf9f/36lZaWJsF4Go5MJuvp6enr6zdKNkNFBT5pEv7hAzubAQCASsW/fcOnT4cW/kfXTGCzZmFmZgJPKyrC5MlNGA4PHMfnzsWDg7kbKxQW4jdu4Js3SyisZgPDYNgwgjIbWKdOoKXVlBGJrF7ZDOwxzahOA8HPEUsL+YtAEKRVGjBgAOdL9q4sBEEQBBFSTU3NggULOI8YGhquWbNGUvEgSNP7+vXrjh07Lly4IMITsF69ej148GDq1Knv379vjNhu37595MgRzmwGlqKiolOnTp0/f17IeV68eDFs2DAfHx+uEl8LFizw9/dfvnz5xIkTOUs1yMjIEOcrSEtL6+joCHl3Xjdu3OjVq9fSpUuvXLnSNNkMADB37lwbGxtBZxUUFKZNm9bYMVy8ePH06dM9evQwMTHR1dU1Nzd3c3O7e/fu+vXriS/kymZgdaDw8PDQ0tJiZTCwsT8RxMTEtMpaO4MGDRo/fvy0adMIclMa7tixY5wvnZycrl+/jrIZEARBkL8EqtDQmqmqqnbq1CksLIx95PXr19OnT5dcRM0ac8MGiInhewpPS4PVq7Hbt5s4pFZIRQWWLoV//+VTD19KCnNzw4YNk0RY/8Hv3ME/f+bfZIRGwwMDsSlTwNq6yeOqmzCr8qzF+AbWGMCWLYPv3/E3b4BG4z7Vvj124EBDJm8yIuQl4MttWVc1kzoN2Jw5+JMnwLHj4Q8yMjBkSNNGhCAI8n9cjy9//Pgh3vkzMjJKSkpsbGxa2dYuBEEQhG39+vW/fv3iPLJ79+4mW19sGkwmMysrq6ysjMlkkslkdXV1PT09rLkWBUSaUkFBwYULFw4dOnT27FkrKyvRJnFxcbl+/fr48ePfv39vKe6ao/v27SsqKuJ7qrS09Pjx4zNmzKizlEJwcPA///xz//797t27857t3r37jx8/9u3b5+zsPHjw4FmzZvXu3ZtEIuno6FRXVzOZTL5zKioqKigo1PfLYWGljwQHBzs6Ooo2g2gUFRW3bNmybNky3gQRMpk8cODAGTNmNEEYkydPnjx5ck1NTWlpqaamJnHPEVZ5Bs5sBnbBBk6sDwXsVAZWnYaOHTu+fv165cqV4oy+edi1a1fPnj0PHz7s5eXVGPPHxMRwpSjt379fSgot7iAIgiB/C/RvXivn5ubGmdDw/v17lNDAX00NREYSnMfj47H0dDA2brKIWits7FggkeD4cTw5GdgfQfX0sIEDsX///WMk4QJ8Q84K9OABEHRbzM9n+vqSWsiafWPBMOzcOdi1C4KCmBkZGJ0OGAb6+ljnztjevdASnjByZjPU6zukeeU06Olh48YxfX0xft+xWOfOWJM88kAQBOGrXbt2nC9jY2MvXLhAp9MpFEpNTQ0AUKnU6upq1lkajcZgMJSUlNTV1bV+a9Omjba2Nmvhqry8PC0tLS4u7vv375GRkeHh4aynvfLy8i4uLq6urn379nV2dm5geWEEQRCk+bh///6RI0c4j/Tq1WuyZIv5iVtZWVlCQgL7X0MAKCwszMnJsbW1bWV5G4iQysvL37179/bt2zdv3iQmJo4YMeL9+/fWDdtQ4ebmtmXLlnHjxn3+/FmM75RiY2OTkpIIBiQmJkZERDg7OxOPmTx5sr+/P99sBhZ5eXnWSv/FixdXrFhRWFjo4eExZswYLS2t4uJi3n3wCgoKdnZ29fpa2Hbs2HHnzp3Q0NA2bdqINkNDTJw4kUwmb926NS4ujp2roaenN2zYsNOnTzdlJHJycrr1bwXL1X7C3t4+Ojoafic0dO7cmatgW1VVlRhibX5kZGT8/f27detma2s7dOhQsc/v5+fH+dLBwaFfv35ivwuCIAiCNFsooaGV69279+7du9kvP336JMFgmrX4eMjJIRpQXIy/eYNNndpUAbVm2OjRMGQI3L8PISGA42Bqik2dCnp6ko4LoKCA+DwmaEP8X4VEwjZuhNWrSR8/QkICGBpiPXuCqqqkwxKKyNkM7EvYOQ2izSBG2KpVJCYTv3MHcnP/f1RZGevSBTt1CuraDYMgCNJ4jIyMOF+mpqbOmjVL7HehUCivXr169eoVACgqKrq6ug4cOHDAgAEiP8hGEARBmoPY2NgZM2ZwLlXKycn5+vq2ptIFVVVVcXFxrCQ/TpWVldHR0e3bt0cliP4e3759u3//flBQUHR0dNeuXfv06XPkyBFnZ2fi/fHCmz9//tOnT/fv379hwwaxTAgA0dHRpaWlBAOqqqqioqKIExpWr169du3aXr161Xk7NTW15cuXL1++PDo6eu/evaNHj+7Vq9eaNWukpKTYP0QyMjJKSko2Njai5W08ffr07NmzYWFhEslmYBk3bpy7u/u1a9eCg4NxHDc2Nl68eLGJiYmk4iHAW56BhX2EXSSDVZKBcwzrSCVnq9/WxdjY+P79+yNGjHjw4IGLi4sYZ66trb1y5Qrnkblz54pxfgRBEARp/lBCQyvXtWtXDMPYzwLi4uIqKiqUlZUlG1VzVFXFW0KfW3l5k4Tyd5CXxyZNgkmTJB3Hn+psdNeYnfCav2IahJaBiypoSAPIymJ9+0LfvpIOqh4amM3AvpA9j8RLNWBr1mATJ+KnTkFGBs5kYqqqmKcn9OkjwZAQBEEAoOnfalZVVT158uTJkycAYGRkxMps6N+/v6amZhNHgiAIgjREYWHh8OHDy8rKOA/u2rXL1lbSBdLE6tevX7zZDCwUCiUhIcHBwaGJQ0Ka3osXLzZt2pSfnz9u3Lhdu3Z17969kRJZDh8+3LVr10WLFqmpqYllQlVVVRKJJKjpA3sMwVkKhRIcHHz16tV63bddu3aXL1+ura3du3fvpEmT3r17JycnV11dLSMjo6mpKScnV6/Z2Oh0+rJly86dOyfBbAYWeXn52bNnz549W7Jh1BdvfoOVlRX7JSuDgbdIQyvWtWvXS5cueXh4PHz4sGvXrg2cLSYm5syZMzk5OdnZ2Xl5eezjsrKyk5rbM1UEQRAEaWQooaGVU1dXt7CwSExMZL1kMpkfPnwYPHiwZKNqjkxNQV0dBLQABACQkQH0TEGiOFejiQ/yPSvUwrOGBvF5XEuruW0LIv4TaOD4HSNtaphAZQKVCapS4JsFFAboy8KXrpgCuZ6BSppYshnYlzefnAYwNsb27AGA5vadiSDI3yxbogWNMjIyzp8/f/78eRKJ1KlTpwEDBgwYMMDFxQXtdkUQBGnmaDTa+PHjuUrZjxgxYvny5RKKqFHU1NRwdprgVVVVRaPRxLVBH2mGysvLFy1a9OnTpz179owaNYrUyNX1zM3NBw4ceOHCBS8vL7FM2KVLF0NDw/T0dEED9PT0evfuTTBDQUGBurq6aN1VZGRkNm3aJC0tPW3atNevXze8dsutW7cMDAwGDBjQwHkQtp07d75//z4jI0PSgTSi/Pz8jRs3xsTEVFdXKyoqtm3bdseOHdra2qyzgwcP9vPzGzFixOPHj9n9OOqLQqFMnz799evXBfyqyY4aNUqjrmeYCIIgCNLKoJLUrV+PHj04X966dUtSkTRr+voYYSU3zNgY+/NPEmmF3NxASnCal5oaadq0JoxG8valwrF0OJMJF7PhaDpQGAAA2VS4lVfXlc2MGLMZOCfBl9tKOJsBQRCkmfn+/fukSZOcnZ1NTU0b7y5ycnLCPAFnMpnh4eG7du3q27evhobG4MGD9+/fHxkZSbyhEEEQBJEIHMdnzZr1+vVrzoM2NjaXL19uTc0mAKC0tJRGWB6SSqW24nrsSF5eXp8+fRQUFKKiosaMGdPY2QwsixYtOnv2rLhmU1NT69ixI8GA9u3b6+rqEgzQ09Orrq5OTk4WOYY1a9ZQKJTLly+LPAMLjuO7d+9ev359A+dBOJmamnp7e+vo6PCeap5NNOrr+vXr3bp1O3v27IcPHyIjI0NCQnx9fbt163bnzh32mKFDh54/f37EiBE/fvwQ4RYMBsPd3f3OnTt8sxkAYP78+SJGjyAIgiAtFqrQ0PoNGTLk0qVL7JfXr1/fvn27oaGhBENqnrDly/EVK/gXaVBQgIkTiZa6kcbHtXLMWqIWtJxMfFYQbPZsCAzEv37ldw7DevWCP5v/NQe8X2MxDVSlgIwBDQcaE2RIUESDIhpkUyGhCn5W4lGV8LNhz8eWx+M/KuGAFUZqIY8W2TUVxJh/gFIZEARBOEVFRW3ZsiU8PHzlypU+Pj4MBmPz5s3fv39XUlJSVFRUUFCQlZWVlZVltdSVkZFhZyRISUmRSKTKysri4uLCwsKCgoK8vLzCwsLCwkJWOW55eXldXV0LC4u2bds6Ojp27NjRwcEhPT3dxcVl8+bN7969e/36dWFhIXF41dXVz58/f/78OQBoaWn169fPzc3Nzc3NwsKikf9gEARBEKHs2LGDqzu4pqbm48ePiQvXt0TC5NWh3LvWqqqqysHBwdPT8+jRo0153+7du9Pp9KioqPbt24tlwrNnzyYkJMTGxvKesra2rjN5QlpaeuXKlQsXLgwMDBQtpYNEIp04cWLkyJEeHh4N+S0REBCgqKiIyjOI3YIFC4yNjbds2cKuGaylpWVnZ3f8+PEW11ODy9u3b1evXs1bkS45OXnFihX6+vrsjYXu7u5Hjx4dPHhwUFBQu3bt6nWXXbt2vXv3DhfQ91ZOTq4H2nSHIAiC/H3QAm3rN2LECE1NzaLf6/S1tbV+fn6bNm2SbFSSFBGB376Nl5eDjAw2eDA2eDCwPj717YstWICfOQNc2a/Kytjo0di8eRIJFmlSZDJ2/jzMmYN/+wZ0+v+PKypiPXtiTfvEQQQFtbA0Hg8sBEUytFWEyAqg8//sIzxcUCuD81nwqxq/4YAptZDeEyj/AEEQpJFkZ2evW7cuODjY29v75s2b7AbGx48fb7ybWlhYGBkZ2dvbL168mMlkRkZGBgUFBQUFffz4sba2lvjawsLC27dv3759GwDMzMwGDBgwePBgNzc3FRWVxgsYQRAEIeDn57dlyxbOIzIyMvfu3bO0tJRUSI1HRUWFTCYzGAxBA6SlpUUrxY80f6tWrRo6dGgTZzOw9OvXLyQkRFwJDdra2s+ePZs0aVJkZCS7hYqcnFz79u2vXr0qzB6q1atXP3v2bNOmTTt37hQthi5duowYMWLjxo0iv+ek0+mbNm3atWuXaJcjxIYNGzZs2LDv37/PmjULAD5//mxubi7poMRg3bp1gvrrZWVlrVmz5sOHD+wj48ePZzAYbm5u165dc3NzE/4uDx8+pHM+lvwTnU5/9OjRqFGjhJ8QQRAEQVoBlNDQ+snLyy9ZsmTr1q3sI+/evZNcOBJVXIwvXIhHRcHv+o3448dga4sdPAh2dgCAzZuHubjgBw5AaipeU4PJyICBAcydi9XnTSciEWLbf6+lhd29C35+EBwMRUW4lBSmqQmentjQoWKIshEwcYgohwcF+K08KPy9glPFgPDyek+lRAZTOdCRBQoTQksBAAzksLuOmIEsqEhBZg1cz4GHhfiP39Ud3pVAh0/4bQfMCS0AIQiC/JVwHPfx8dmyZcucOXMSEhKUlJSa8u4TJky4deuWq6sriUTq1KlTp06dvL29q6urP378GBwcHBwc/PXrV0G7mthSUlJ8fX19fX3JZHKHDh3c3d2HDx/u5OTUysqbIwiCNGcXL16cM2cO12/sM2fO9O7dW1IhNSolJSV5eXmCphLy8vLs7ECkNfn169e9e/cSEhIkcncbGxvx3trY2DgkJOT58+c3btyoqKhQUFCYMGHCsGHDhHwTJSUl5e/v36NHDwMDg4ULF4oWw+7du+3t7adMmeLs7CzC5bt27TIyMho+fLhod5e4mpqamzdvvnr1qra21tHRcdasWW3atGn6MMLDw7t06dKlS5fw8HDes6xsBr6nWqKEhATin6Nfv36lpKSYmZmxj3h6eurr60+YMGHnzp2sP406lZeX5+bmEgyg0+mPHz9GCQ0IgiDI3wYDgM2bN2/btk3SkSCN6P3795zPAjp16hQRESHBeCSjshIfOxaPjuY9gxkbY5cuAdfmj4oKUFZuotiQ31h5CYIQN5ggHtMSZVMhsRpya6GaAQCgQAYZDKRIoESGagbkUOFzGf60CMoFJm0LJEcCeyVwUAJDOcxGAUzkwUQOVH9nuDFwOJEBqTX4SmPMkOdJ2ssimPQTr/ldA5WEwT5LbE4zbmKTXwuFNMBx0JAGXVkBFSc4iL05BYIgSKtUUlIybdq0vLy8ixcv2tnZNX0AGRkZnTp1ys7OlhLQFCwjIyMoKOjFixevXr0S1H2WL11d3f79+w8YMKB///76+vpiihdBEAThxupPtHv3bq5sBm9v79a9Z7qwsDAhIYFGo/GekpWVtbOza32NNhAA2Lx5M4VC2b9/v0TufuPGjQ0bNiQnJ0vk7oKkpqb27t37yJEjo0ePFm2GGzdu7Nu3Lzw8XNAbQkEePny4aNGiz58/C/lmr7a2Njc3V0ZGRldXV6RIxezmzZvbt2+Pi4tjd6gxNjYeO3bsgQMHmiAxt0uXLsCRpsB6CTyJC7zHuS5sca5du/bPP/8Qj7lz587YsWO5Dv769WvQoEEbN26cOXNmnXfJzc3t2LEjcU6Dp6fn9evX65wKQRAEQVqHBQsW+Pj4oAoNrVxJScm+ffvOnDnDebCZvPluYszNm4FfNgMA4OnpsHYtdvfuH0dRNkMLwZUDgR2JawFL0RQKHh4OOTmYqSl06gS/P3gHFsLyeJyGg4MiRFVCaf0zFThhGKiTwUwe5MnwvQLKGdBeGTaYYdYKYCwHZMGfcMkYLDMGQc0m3DThozPm/g3PrgEAYOKw6hf+phSOWGPaMg0KWFxyqBBSChHleGQFRFdCJUcxVwUyOClDDzVwVsWclEFDms/lLeD7B0EQRNJycnL69+/fv3//u3fvSkvz+2Xa+IyMjCwtLV++fDlo0CBBA2bNmjVr1iwcx6Oiol6+fBkcHPz+/fuqqirimXNzc69evXr16lUAsLGx6d27d/fu3bt06WJjY1PfZ+UIgiCIIGlpadOnT3/z5g3XcU9PT5FL0LcUWlpaVCo1PT2dq02SnJyciYkJymZorT58+LB27VpJ3d3d3X3x4sWpqammpqaSioGXqanp/fv3hw4d2q9fPzU1NRFm8PT0vHTp0pEjR1atWiX8VTExMXPmzHny5Ikw2QwJCQmrVq2KjY0tKysjk8k6Ojpubm67du2SYCWVS5curV69mithNz09/cSJE0VFRRcvXmzieFhFGoAjg4HrbBPH03jI5Lq7rvL9vGBlZfXs2bOePXv27t27zm5K2traKioqxAkN1tbWdUaCIAiCIK0MqtDQmkVERIwaNSozM5Pr+KFDh1asWCGRkCSGRmP27w8EqeiqqqR79wC9HWxOhNkoz1Wbgf2y+a5JU6n4pk34x494ZibGYICMDGZkBEOGYGvWAIZZhOCFfHbpCIuMgZ0CTNLFpEjgqAydlEGG9N8pHKCKAUp1f/ISVjUDXL/g8RxLQvJkWGwE49tg1grCTlIp1pB+VMKjAvxpIfyohDoqjP9mJg9dVKCnGtZDDSyFDrvVaBnZPwiCND9VVVU9evQYP378+vXrJRvJ0aNHo6KiLly4IPwltbW1oaGhrOSG8PBwgt60vGRkZKytre3s7Ozs7KysrCwsLCwsLHR0dOofOIIgyF+NRqMdO3Zs27ZtFRUVXKdGjBhx584dGZnmkSjdyCgUSkpKSk1NDYPBIJPJCgoKZmZmsrKyko4LaSxmZmavXr3irEXfxHbu3Pnx48fHjx83t9Zanp6effr0mT9/vmiXJycnd+vWLSwsTMhcDRqN1qVLl2XLls2YMaPOwY8ePVqyZElaWhrnQQzDnJ2dnz17JloSRgOVlpY6Ozv/+vWL71lVVdVr164NGzasscPgW2uBK6GB79kWnd+Qmprq7OxMUPutTZs2ERERhob8q5geOnTozZs3Dx8+rPNGI0eOJBimr6//+fNnQXdBEARBkNaHVaEBJTS0Wj9//uzatWt1dTXXcV1d3bi4uL8u5T82ljlqFBBuyMM2bsTmzWuyiJA61ZnQwLfTRLPOaaipwSdNwr98gd8lAf8jI5MyYsKKaTvflogyq5IUrDbGBmmBrWLd/RTEqIgGXcPwglru41rS4KAMSmQopgEOoEwGE3mwUcCkMEih4NFVUM0AEgYxlVBEgy4qsMUcs1MCLVH392ZT4VYu3MzD4wT8fKtKgb4skAByaqFYcL6Iniy4acBQLayfOsiLL82i2SJo1ELc+aVOzfFHD0EQsVq8eHFFRcWlS5ckHQjk5OQ4ODhkZWWJtvxTXl7+6tWrZ8+ePXv2jOs5tfCUlZUtOFhaWlpbW6PHiwiCIIIEBASsXbs2Pj6e99TEiRMvXbr0l2QzIH8hFRWVzMxMFRUVSQVAo9H69OkzfPhwb29vScXA1/Xr1wMCAm7duiXyDHv37n337t2TJ0+EGbx///7Xr18HBgbWOTIrK6t3796C+nQMHDjw+fPn9QtUHLZt27Z161aCASIEVl1dvW3btpCQkPLycjKZrKent2TJkqFDhxJcIqjNhLjGC1JbWxsXF1dRUWFhYSGRCsS9evUKCQkRdNbV1fX169eCzlKpVBMTk8+fP5uYmBDfJT4+3sHBgW9nIjKZPGPGjLNnzwofM4IgCIK0dKjlRGvGZDJ79uzJm82grq5+7969vy6bAQAoFKjlWXflwrM7BGm2uBZcORdQ2XUamuHuc6a3N0REwJ8NYulkqRMD5+we6lX7ZzaDjSIM1QRbRUxXFgAgtAzeleA/K6GGCeZyMEIHM5EDTWmgAQzQAHkSND1NaUjsgT0qgEWxeBlHW4dCGrwu5h3Ov2hCeDm4f8MBQIkM1orQWRm6qmHtlcBMHqSEyM6w+4jnULmnliFBV1XooQqdVLD2ytCG44lobi2ElkJoGf6lHH5UApUjsSSHCldz4GoOLk8CNw2YoIsN1vx/iYvmrLq6+tixYx8/fqyqqlJWVh4+fPj06dPrLITIWdGkGf6wIAjSbCUmJt65c4fvQlTT09PTs7e3DwoKGj58uAiXq6ioeHh4eHh4AEBsbCwrs+Hdu3c1NTXCT1JRUfHt27dv375xHlRSUrK2traxsWnXrp2trW27du0sLS1RuwoEQf5yb9++3bhxI991IDKZvHXr1g0bNjS3jeMIIi44jldXVyspKUkwBmlp6Tt37jg7O3fp0qV///4SjISLsbFxVlZWQ2bw8vK6du3avXv3Ro8eTTwyNzd33759nz9/FmbaNWvWCMpmAIBPnz69f/++V69e9Yu1wb5+/Uo8oL5/mDExMRMnTvz58yf++2lVVFRUaGjo8OHDL126RCLxfyzC2WaizhwFsWQzVFZWLlmy5MOHDzk5OTU1NVpaWubm5lu2bBk4cKDIc4rg6NGjo0aNSk9P5z1lbGx89OhRgmtlZWU7der08+fPOhMaioqK+GYzyMnJDRgw4PTp0/WKGUEQBEFaB/RYrXU6efJkWVkZ5xF5efl//vln8+bNf+mOMWNj0NCAvDyBA6SkwN6+QbeoqsLDwiAvD7OwgI4dAT2zbjQEO8vZB9k5DYLGCOlrOTwvwr9VQBIFsqhQzQASgLIUDNEEEobpykAPdVCT+v/SeykdqhlQTIM7eXgWFVSkQE8GLBUwa0XQp1XpJuUYyCkqUSpZg2lkqdcOfbaNWxtj9EeEbhqwwxJrq/hHJK7q4G3aHJ/uDdeGXurY8G/494ZlBFUy4Gs5fC0H3ywcAEgA6tJgKg8dlGGIJtZLHeT+/BCNA8yKgWzq/48okmGYFrhrY24aAjtZ6MrAKB0YpYMBAA2Hn5UQWgrvS/GPpVD6u+g4hQmPC+FxIa4tA5N1Ybo+ZibfoC+tUb148WL58uWxsbHsRw+BgYE+Pj7Xrl2rs6Ui60eD94elvj8yDf9BQxCkBTl37tzMmTMlUl+XrwkTJty6dUu0hAZOrEYSK1asoFAoISEhwcHBwcHBUVFRDAaj7ot5VFZWfv36lfNxM7tdRdu2bdu2bWtnZ2djY9OcdyEXFhbGxcWlp6cXFBSwMzykpaXV1NRUVVU1NDS0fxP0mBtBEITtzZs3//77r6BNq8bGxn5+fv369WviqBAEABgMxrNnzx48eEClUm1sbGbMmKGvry/ktUwmk8FgSEsLVWywqqpKXl5e4v9oGhgYXL16derUqd+/f1dXV5dsMGwkEgnHBfaN/Pnz59GjRzMyMjAMMzU1XbFiBe9HXWlp6ePHj0+fPn3IkCHy8kQf4A8dOjR58mRzc3NhAouOjiY4W15efv78+aZPaKBSqcQD+C6EC1JWVjZ+/Hjer7SsrOz27duqqqonTpwQdC1nTgMISFbgbEJBkM2QlpZ26tSplJQUaWnpAQMGeHp6chVgKyoqGjhwIOe769zc3Nzc3ClTpqxdu9bLy6uOr1N8nJyczp49u2zZsvj4ePb3LYZhtra2J0+edHR0JL6cRCIxuYq28hMUFMT5UkZGRk9Pz8DAYNKkSQsXLkTJfwiCIMjfCbWcaJ1Gjx59//599ktVVdWfP3/+pakMv+GjR+OC3zpj5uZYUBCI1q6SQmF6e0N4OGRmApMJMjKYsTGMGIEtXw7oLWYD8K6SEhRmIJhByMF/zAzwIB/2p+LRRF1KRCTFpMtRazDAKbLydNIfiS+qJOZBW/K4NuK/aWMLL4dRUTiFCf3VoZQOObXAxEGJDGQMSmlQSMNrmBgASGHQRgbUpICGQykdKhl4DQOr+5McgBwZZujDQkPMWA5oOISVweqE///tyJPhqA02XAsURG0VwcQhsgKeFOKBhRD75186CYO+6rDYCOunIeLkjefz589jx47NzMzkPWVjY/PmzRshCzCK/JPCeTlKaECQv4S9vf2lS5c6deok6UD+U1hYaG1tnZWVRfzwWjRlZWXv37//9OlTWFjYt2/fCNrlikBKSsrCwoJdwsHOzs7W1rYxvgq24uLigoKCysrKyspKeXl5rlo+FAqlqKgoJSUlIiLiw4cPqampwswpJSWlq6trbGxsYGBgampqbm5ua2vbvn375rNGgiCIpOA4/vXr18ePH9+8eTMujn9HMzKZPH/+/F27dkmwCD/SrGRlZRUWFtJoNBzHpaWlNTQ0jIyMGm/p7sOHD0uWLImJiWGvEBsaGg4bNuzEiRPEdZWysrLy8/Nra2uZTCaZTFZQUDAzM1NUVCS4JC4ubsSIEQkJCeL8AkS1bNmyoqKiq1evSjqQ/zx+/Pj06dO8DSMYDMa8efMePXqUn5/PPqinpzd27NijR4/yfmNMnDjR1taWoB0DhUIxMTEJDQ21sLCoMyomk2lpaZmSkkIwxt3d/dGjR3VOJbL09PTHjx/n5+fb29sPGTKE9T02adKkGzduEFzVpUuXsLAwIW8xf/78M2fOCDqrr68fGhpqbGxMPAln1gJfBKkMdDp93rx5T58+zcnJYR0hkUht27bdvn07q44ay8CBA1+8eMF3Bl1d3cePHzfxx5PKyso9e/aEh4dXVFQoKyt37dp17dq1xL8EWFxcXA4dOuTi4kI8rGvXrpx/iYcPH160aJGQ6VMIgiAI0vqglhOtGVd5MW9v7788mwEAsJUr8SVLgO+TaAUFGDdOxGyGqip84kSIivp/H4HaWjwxEU6ehMRE7ORJ0SNG/sS15oodiePKb+AlWlH9xGpYGo9/KBU10LrQSVKV8nzqTLqHPz3UXatNG+fGunFj6qICST0wJg7y/FMKMACg47xdJLBaJiRRILYSXpbi4WWQXgMUflthaxhwOgNOZ+DSJKDjf3TtkCXB5y6YScMWgEgYdFKBTirYZnNIosDtXPxqLmTWAAAwcXhZDC+L8c4qsNMS69acOvYsW7aMbzYDAMTHxy9cuPDevXvCzMMu1YCSEhAEIVZbW5uYmNi+fXtJB/J/WlpaXbp0efLkydixY8U+uaqqqru7u7u7O+tlUVFRdHR0bGxsYmJi0m9VVSImP9Lp9Pj4eM7mHSQSyczMjF3CgZXrIFpt6pycnJiYmLi4OFa0aWlpqamp9WqlISQ6nZ6Zmcn7j5GpqWn37t379u3bt29fYdYMEARpNSorK589exYYGPj06dPc3FyCka6urkeOHGlW/6YgEsRgMH7+/FlWVsa5U7+8vLywsNDBwaExlvHevXs3efJkrn/CMjMzz507l5OT8+DBA76JFDiOx8TEFBcXc+6xplAoFRUVpqamenp6gm73/v37Ohd9m8zu3btdXFxOnDixePFikSf5/Pnz7du3CwoK7Ozspk6damBgIPJU+fn5Ojo6vMenTZt269YtOp3OeTAnJ+fMmTM0Go236v7+/fudnJymT59uamrK90ZHjhzp06ePkO9MSCRSncW0ZEV7kCiE3Nzc6dOnR0ZGspI5yGSymZnZ6NGj9+zZM3369EePHlVWVgq61snJSfgbEac+ZGdnnzhxYt++fcSTsPIV+H6HE/eYwHF8zJgxT5484SyKxmQyf/78OX/+fCaTyeohwkovFjRJbm7uxo0bnz59ShykeCkpKe3YsUOECwsKCrS0tIjHlJSUREREcB7x8PBA2QwIgiAIghIaWieupO9//vlHUpE0Iz16YMuW4cePczeeUFbGRo7ERP0Uh69cif/ZNfk/VCoeFAS+vtjcuaLNjHBhZyfUr9ZCPVdqb+SCVwJe/fuTlCIZPLShrwbWVhFM5EGJDOk1EFMJqTXwIB+vYoK6FFQxgP77kYuKFMiTQE0KAAMqE4ppkFkDmVSoJaxCYJKfsfPGv8MSPpI8Hgj/pTU3snXVzuTJZgAAkCGBnSLYKcLoNv+dzqbCj0qIroLICjyhEpIoQONIX6D9+SepLg3BTg3NZuBiIQ/eZtgaUwguBr9sPKgIGDgAQEQ5DP6KzzCAXRaYgLyNJvXt2zfiHvbfvn2rrKwUfiUMZTMgCFInGo1GJpOJ9yw2PVbXicZIaOCiqanZu3fv3r17cx7Mzc1l5zckJiYmJCQkJCRUVIjSh4nJZLLmYW/1wzDMzMzMwcHB2trawsLC0NDQyMhIV1dXTU2N9YSdyWSWlJTk5uampKTExcXFxcVFR0fHxcWVlpY2+MttkNTU1NTU1OvXrwOApaXl0KFD3d3d+/Tp05y7bCAI0kBv3rw5e/bs/fv3KRQK8Uh7e/vdu3ez08UQAnQ6PScnp7KyEsdxWVlZAwMDOTk5SQfVKKKjo3n/8cJxvKKiIjo6ukOHDuK9HY1GW7p0Kd/scAaDERQUdOrUqUWLFvGeTUxMLCoq4u2PUFtbm5aWpqysLOjzl6+vL0HlgCamoKDw4MGD7t2729nZubm51ffyxMTE6dOnf//+nf2G58SJE/379/f19RVtgb+srIy3ndnLly8DAwO5shlYamtr7969O2fOHK6VeyMjo+XLl69cufLu3bu8V2VmZh46dEj40gUAYGhoSPChm0Qi9enTR/jZhJednd2/f//Y2Fj2EQaDkZiYePTo0eTk5Dt37nTr1i04OJjvtTY2Nrt37xbyRlQqtbi4mHhMUlKSkLMR5y7wde7cuRcvXvBt8ZaXl7dp0yZWDxE/Pz+uxspckpOTcRxvEY0YBKXvcNqyZQtnylSbNm0E5eggCIIgyF+leT2ORMSirKyM83OgnJyc8C0AWzds2jSsa1d8715ITsYpFExGBgwMYNYsbOBAEWfMyyNoYwE1NXDvHqCEBvHhXHAVIa2BGBOHzUn48Yz/XkpjsNAIvEwwtT9/TRrLgbEcAMB8Q2E/KTFxSKiGn/nVv85fy5JSylXVKVbRoErJqFaVWeYmD4x6PejbSzKTgdnagpWV8F9Ua6UvC/qyMEgTWHUdqEwILIAtyXjan9tKpTCY0Ab2W2OKjZNbQMZgkCYM0sTSa+BkBn4xG2qYgANcyIIPJbifPdau7lKCjSs4OJh4vSonJyc2Nrb5bANCEKQVUFRUVFJSys7OblbvLUePHu3l5VVeXi6RiuW6urq6uro9e/bkPJiVlRUfHx8bG8tKL/j586do7SpwHE9OTk5OThZTsJKRmJh47NixY8eOqaioDB48eMSIEUOHDkU9KRCk1aDT6Tdu3Ni/f/+PHz/qHGxmZjZnzpyxY8ei2i3CyM7OzszM5EwQKSgo0NTUtGp1HxsLCwsJVisrKiqysrIaUgCA1927d2NiYgSdrampuXbtGm9CA41G45vNwEKlUpOTkx0dHXlPffv2raSkZMiQIQ2JWbzMzMxu3749duzYdu3aFRQUJCQkeHh4XLp0qc6MmcTExCFDhiQmJnIezM7Ovnr1amZmZlBQEFdPK2HwXYo+duxYSUmJoEsKCgoOHDjASp3ktGrVqnbt2r148WLAgAFcp1avXr1o0SIzMzPhA1u0aFF4eHh5eTnfs7a2trNnzxZ+NuFNmTKFM5uBjUqlPnny5NixY3fu3BkyZEhYWBjnsjcAWFpanjt3Tvh3WWQymUSqY2+KCH+hwrty5QpBDlxcXJyfn9/ChQuLioqI56mqqiovL1dVbU4VNfnJycmRk5OrM863b99yvmx9v/MRBEEQRDQooaEV4soxNzQ0bBE5qk3E1hbz8wMArKoKhOhtRgwPDASOTn58BuTkYJmZ8Nf3+2j+KhkwJwYPLPzvpZ0inGuL2YtS45kPEga2imBrpsCsjgV/f+D7+ENWFtzdAf2o8pAlwag2MKoNFlUB70ohuwbXlsUcFKGnmqD2FmJmLAd7rbAlRrD2F/64EAAgvhoGfMHP2GHDtZsiAEHqrBzOYDBqa2sFnSUuW0LczwXVckCQv5mjo2NUVFSzSmhQU1Pr1avX48ePJ02aJOlY/mNgYGBgYNCvXz/2EXa7ipjfsrOzJRhhnaSkpNq1a2dlZaWrq8vuB1xTU1NaWlpWVlZUVFRQUJCXl0ew0sCrvLz89u3bt2/flpaW7tOnj4eHx8iRI1FfPARpuXAc9/b2PnfuXJ1LTSQSydHR0cPDo3fv3iQSKTs7u6KiwtHRsbmV/GlWsrKyUlNTubanU6nUnJwcGo3Wtm1bSQXWGPLy8rjWZTkxmczCwkLxJjQ8efKERqMRDMjOzq6treUqLJSXl0elUgmuqqmpYTKZvCvEKSkp9vb2da4cNxyFQsnMzKRSqRiGKSsr6+vrE/yU9erVKzY2NjIyUk1Nzdra2tPT89SpU15eXsS3mDFjBlc2AwuTyXz37t3WrVu3b99e37ClpaV5KzEQ96wBnma7LLKysocPH162bFlUVBRnif5Pnz59/PjxwoUL9Qps1KhRDx48uHXrFu/fu56e3t69e+XlxVouEgAAvn//HhkZKegshUK5cuXK0qVL37x5s3Xr1ufPnxcUFDAYDHV1dUdHx0OHDgnqe1JSUrJr167v379XV1crKysPHDhw0aJF0tLSOjo6KSkpBPF06tSpoV+SADiOE78fZjKZb968WbhwoWJdz29lZWWVlZXFGl2j+PLlS8eOHYnHUCgUrqoY06ZNa8ygEARBEKTFQJ8eW6Hq6mrOl7x12xAAaHg2AwCAgO71/1dVBYWFLT2hgU6n3759+/Hjx1QqVVtbe/bs2Z07d5Z0UOL0sxJmRuPxv39uhmuDrx2m0AiL5aTdu/G0NDw8nDunQVoac3PDli4V/y1bkfbK0F4ZWGUbmp6hHFxzwK7lwuoEvIoBVQyYGo3/a4EtMZJIOAAA3bt3l5eXJ9jNoKOjY21tzfcUK19BhB4uCIIg7du3//79e7PaYgi/u040n4QGXrztKkpLS9klHFi5DmlpaY0ag6Kiop6enqqqqry8PJVK5Vo6kpWVVVNT09PTs7Ky6tKlS9euXet8dgwANTU1GRkZ2dnZ6enprI4bP378iI+P51sgmo1GowUHBwcHBy9ZsqRTp06jRo0aOXJku3btGvoVIgjShCIjI0ePHp2amkowRk5OrkOHDs7Ozr169dLW/iMXuKKiIiYmhu9edgQAaDRaZmYm39+lOI4XFxcXFhbW2YW9BSHOLQAA4n9WRFBndjiNRquqquJKaKiqqiK+ik6n19bW8hY5sLS0JCgIIRY4jsfHx5eUlLCT2gsLC3Nzc1lJloKu0tDQYLecWLt27cKFC4kTGr5+/fr9+3dBZ+l0+qNHj0RLaOD9HuDbhkCYAcOHD/fx8Tly5Mjq1avZB729vbds2SJC/sHFixd1dXVv377N/nUnKytrZ2e3b98+3iIQYnHz5k3ihNHs7GzWb4Ddu3fv3r27oqKCQqEQdzG4fv36li1bODNRgoKCLl26dO3atWHDhkVERAj6w7S0tJzbaHVnaTRanT/arG+MMWPG8E0rYTMyMmqChKGG+/Tpk4uLC/GYW7ducf6qUVBQmDJlSiPHhSAIgiAtA0poaIW43sMJqoaHiIFRXYuZSkrQwp8yfPr0af78+TExMeyPl7du3erevfv169clVcyNeO84L4L12iwq7EvFr+YAHQcAwACWm8BmM4zUSIvmsrLYjRuwaRP+8SNkZACDATIymLExDBuGrVyJyjM0f5N1oZMy5vkDT6YAE4eNiXhWDeyybLRvGEJ9+vSxtLQkKO1rZWXF9eCYDV9uy/45IijVwHu8vj99CIK0Po6Ojs+fP5d0FNxGjhy5ePHi4uJiDQ0NScciLDU1NRcXF85nmpWVlewSDqz/SUlJIdixSkBBQcHW1tbW1pZVZcHS0tLMzKwxspzl5OSsrKy4CuFWVVWFhYW9efMmODj48+fPBAsSOI5HRERERERs2LDBysrKw8PDw8OjW7duLeKRNIL8tSgUytatWw8dOiRoIUpbW3v06NHu7u6GhoYEfQTKy8tLS0vRBgy+MjIyCFbcGQxGTk5Oa0poqJPYy47WWR9IWVmZ95uzztr7GIbx/SfM3t6eQqHEx8fb2NjUJ8x6iImJ4W2HQaFQUlNTcRwXph5Sz549WRviXV1dBY25e/euoP4LLDk5OZmZmfUtv8Q3oUFTU5P4KoJ3fceOHXN2dh4/fryJiQkAPH36NCcnZ+rUqfWKigXDsL17965Zs+bKlStRUVEyMjLu7u5DhgxpvAIzdZamqK6uLioqYv8GUFZWJi5O8OzZs5UrV3JNy2Awvn37NmrUqODg4OfPn3/48IH3QjU1tcWLFzdemzAZGZk6G8axCk64u7s7OjqGC+j5q6KisrSFbBCKiIhYvHgxwQAcx8+ePct5ZNKkSbKyso0cF4IgCIK0DCihoRXi+vgk2mPQVoNGo33+/DkxMdHIyIi1oVmMk2NDh+InTkBensABenotujxDeHj4hAkT0tPTOQ+WlpYGBgYOGjTozZs3dbZXbJ6oTAgqgtt5+NNCoP3+vK9AhuM22Ng2jXxvGRls716spgYiI/GsLMzMDNq3B1RqteWwVYRXnbDJP/EPpQAApzMhi4qfaZySHsTIZLKXl9fKlSuLi4t5zxoaGu7fv5/gciFzGhAEQbh06NBh9+7dko6Cm7KyspubW0BAwIwZMyQdi+iUlJS6dOnSpUsX9pGqqqro6OiEhISEhIS0tLSsrKzs7Oz8/PzS0lJ2loCCggJr86WFhQUrg8HW1tbU1FSCLecUFRX79u3bt2/fbdu2FRcXBwUFPXz48NmzZ8TbDX/9+rV///79+/fr6uqOGDHCw8OjX79+6AEugjQ3oaGhM2bMiI+P53u2d+/eS5YsGTlyJKvS+5cvXwimYjAYubm5KKGBrzorARA3Pmhx6vxtz1UpoeHmzp177dq1goICQQNsbW15/yXV1NTMyckheMgmIyPDN1QMw0aOHPnw4UPOmgFilJ+fX1JSwnc7E51Oz8rKatOmDWf/Bb4wDJs/f/7FixcJEhoKCwsFnWKpqakpKyurb0KDlJQUb4LUyJEj3759K+hbXVFRkSBBwcLCYvHixStXrvT392cwGN7e3nv27GlICoKmpuby5ctFuLCgoGDr1q3R0dFUKlVJSalbt27e3t4KCgoEl1hYWBDPqaysrKurK2QATCZz/fr1gpIkEhISli9f/uTJk3Hjxn369KmiooJ9ysTEZMmSJcuWLRPyRqJxdHQk2KShqak5f/58ACCRSH5+fiNHjuTqxQAACgoKEyZMGD16dKPGKS7fv39v37497/Ho6Gg/P7+PHz/GxcVxvWGus6IDgiAIgvw90CpaK4QSGlhwHN+wYcP9+/eTk5Nra2ulpKRMTEz69et3/PhxsT0b1dHBnJ3xR4/4n5WXh7FjxXMjScBxfPHixVzZDGxhYWFr1qw5duxY0wTDXnllL7sKs/7KtZucjsP7EriXjz8sgNI/Pyz31YCD1piF+LsfCiAnBy4uqCBDC6UuDffbY3Nj8Qf5AAAPCyCFgl+2x8yb7Pvnt+nTp2dlZZ04cYLr8YSZmdmePXvqbA2DchoQBBFBu3bt8vPzc3JyBDXolZQJEyZcuHChRSc08FJUVHR2dnZ2dpZ0IKLT0NCYOHHixIkT6XT6u3fvAgICAgICiJtr5Obm+vr6+vr6Kioqurm5DR06dMiQIcbGxk0WM4IgfNXU1GzZsuXgwYN8y65YW1tfvHiRa91FyFriCK86C202RiXOzMzMwsJCGo2G47iUlJSqqqqpqWmdNQnEwsjIqKSkRND3g5SUFEHTBNHY2dn17dv3zp07fP8kjY2N9+7dy3tcXV1dUVGRc9GXE4ZhBEUFXF1dr127JnLAxHJzcwnqIdXU1GRmZpqZmdU5z9ChQ/ft20cwoM7+UKqqqvXNZgAAHMd500fmz59//fp1vpUDAKB79+5jCR+4eXt79+jRY/bs2eXl5fr6+iNHjqxvVA136dKlbdu2paSksI+8fPny3r17Z8+e7d69u6Cr/vnnH97P+JyMjY2FL5j67t07QSloLKyyE0FBQYGBgX5+fmVlZWQy2cbGZt26dcKnTSQkJFy8eDEjI0NVVXXy5MnCr8EfOHDg06dPvGkKAIBhWN++fdmdidq1a/f06dPZs2f//PmTtalDWlra3Nx86tSp69evF/J2klVVVVVaWsr1A5Kdnb1jx44zZ84Ienqfk5PTJNEhCIIgSAuAEhpaIa4PnHW2nWuVcBwfPXr006dP2dncdDo9KSkpJSUlLi4uKChIXKUFsAMHICsLj4wEro/BcnLYoEHYrFliuYtEfPjwITo6WtBZHMdfvXrFZDIbqSYw5zprA6fKrYV3JfCiCH9RDCV/PiHBAHqowVpTrHdjldBDWidZEvi1xYxk8eMZAAA/KqFPBH7AGpvQ2BU+eGzYsGHEiBFbt25NSUmhUCjKysp2dnZ79uwRcqGRlcSAshkQBBEemUwePHhwQEAAa79U8+Hu7j5v3rz8/HziFsKIpEhJSfXr169fv35Hjx79+vVrQEDAgwcPCPpwA0BVVdXDhw8fPnwIADY2NgMHDhw4cKCrq6uSklJTRY0gyH+Cg4OXLl0aGxvLe0pXV3fdunV8d/HW+VER9ZcRpM7N9OItd89gMH7+/FleXs65olZRUVFaWtq2bVvx1rnkS0lJSUdHJzs7m296gYaGRmMUvb948WJ+fn5ISAhX5o2RkdGePXsE9YawsrJi7bbnPaWqqspqcMCXkZFR4y1M1lmxo86aHywWFhY1NTUEeasTJ048ePCgoH0vAGBqaiqu5qQkEunBgwfDhw+PiIjg/DuSkZHp1q3bnTt3iC+Xk5N7+fLlkSNHFBUVFy1a1PSVqwIDA9euXZv3Z0lXHMdjYmKmTJkSFBQkqBKDiYlJ7969BWXbaGho1KvOx8uXL6urqwkG5OfnJyYmOjg4DB06dOjQocLPzFJZWTl16tSQkBB2vZPLly936NDh8uXLpqamdV6uq6t78uTJRYsWceU0SEtL9+rV6/Lly5wHrays3r59GxcXFxgYWFxc3Llz58GDB7egwrElJSUaGhrsb8WnT5/u3LkzNDSUYCMimUweMmRIUwWIIAiCIM0dSmhohbjKDxB0XmzF/v3338DAwNraWq7jTCbzw4cPCxYs8PPzE8+dFBSwW7fwDRvg82fIzAQGA2RlMWNjGDUKW7JEPLeQkIcPHxJ/6M3Ly0tPTxfmI4rwBKUv1Gu1tYoBQUUQXv7fZz+bD3w+BJrKw/g2MK4NZk1U6g9BBCJhsMMSs1aE1Ql4DRPK6TA3Bn9WCIdtMLWm/afVwcHh7t27DZkBZTMgCFIvY8aM8fHxaW4JDQoKCkOGDLl///68efMkHQtSBycnJycnp23btiUnJz948ODBgwcfP34kTsKOj4+Pj49nFVrr16/fxIkTx44dS1yxGUGQhmMwGEFBQYcOHQoODuY9Kycnt2nTptWrVwtafZeVlSVeSEP9JgTR1dUtKioi+MVYZ+P5eomJiSktLeU9XllZGRMT07FjxyZIPbG0tASAgoICzsc40tLSmpqa1tbWjXFHeXn5Fy9e7Nix49GjR7m5uXQ6XVlZ2cbGZv/+/W3bthV0lbKyctu2bX/9+lVdXc1ehpSWllZTU+PbpYKturq68VZexVjSo3PnzmFhYYLqGejo6AwZMuTcuXN8vzl1dHS2bNki5I04YRjGd01XS0vr/fv3Bw4cCAwMLCwsxDBMW1t71KhRS5YsEeZ7Uk1NbevWrULGkJ6eHh8fr6Cg4OjoqKysXK/4eeE4vmnTpjwBDWqTk5OXLFkSGBgo6HI/P7/MzMxPnz5x/bGoqanNnTu3XtUm6tzkhuO4yBvhampqBgwY8OnTJ86DFRUV79+/HzRo0MuXL4Up18FqaLty5cqfP3+y6kPo6el5eHisXr2ab4UYW1tbW9sW+QRDRUWlvLy8traWRCKtWLHixIkTxOP19PSOHTvm5OTUNOEhCIIgSPOHEhpaIa5NS3w/l7ZuTCbT39+fN5uBffb169elpaVie3oiJ0c6eBAoFDwiAvLzMXNzcHSEJinM2KgE1VFkq62tJX4+1RCirbCW0+FgGn4+GyoEFDc1koPh2jBaB+usAqjjA9JwU/WgvRI2IxpPogAA3MuH0DJ8nxU2QlvSkSEIgjSawYMHz5w5s7i4WENDQ9Kx/GHChAlHjx5FCQ0tiLm5uZeXl5eXV0FBwcOHDwMCAl68eEGcjU2lUp8+ffr06VMvLy9We+yGrzogCMIlOzs7NDT05cuXAQEB2dnZfMd07drVz8/Pzs6OYB59ff3y8nJBS2UKCgrNrXtR86Gurq6iosLVSZ1NQUFBjPsKSkpKysrKBJ2trKwU+zYGQSwtLfX19bOyslj/EMjIyBgaGioqKjbeHaWkpLZu3bp169bi4uLq6modHR0ZGZk6r1JRUXFyciouLi4sLGQwGLKysvr6+nXWsQgNDW3fvr2YAudWZ8WOOmt+sPXo0ePDhw8ES+YnTpzIyMgIDg7meuamra3t5eXl5uYm5I24wuNbAAYApKSk1q1bt27dOhGmFdKLFy82b96cnJxcUFBAJpMNDQ07dOhw5syZhhT9Cg0NTUhIIBgQExNTVlYmqJqFgoLCq1evVq5c+fLly8zMTAqFoqGhYWpqunz58kmTJtUrkp49e8rKyhLU8NDS0hJUK6JOK1as+Pz5M99TCQkJ06dP55sMx8vQ0PDWrVsAUF5eLisrK7Y2wc2MiopK3759Z8+eXVRURJDOoqio2LNnzylTpowdO7a1/lEgCIIgiGhQQkMrpK2tzflutbCwMC0tjaDwXesTExNDUAEPADIyMp4+ferp6SmW2yUlJV2+fDk5OdnIyMjT09PBwUEs00qck5MTiUQiKH2mrq4u9n7GDdkpHlgIK+LxXJ48FlkSOKuCqzo2SBMcUIliRNzaK8P7Lph3In4pGwAghwpTfuK91WGnJeaIvt8QBGmNFBQU+vTp8/Lly3Hjxkk6lj+wMi2ys7P19fUlHQtSP9ra2rNmzZo1a1ZVVdWzZ88ePHjw9OnToqIigkuKioq2bdt29uzZS5cu9e/fv8lCRZAWrbi4OCkpKTc3l7UPnrWMXV1dTaVSS0tLy8rKMjIy4uPjCwsLCSaRlZXdsmXL6tWr61xD1dLS0tbWzsvL490dLisra25ujlpOEGjXrt2PHz94Uw0UFBTs7Oz4blwWTU5ODvH+7KbcJKOgoGBlZdVkt2PT0NCoV5omhmGampqamppCji8rKzt9+nRAQIBI0dVNVVWVYEeKlJSU8MlDDg4O58+fJxggJSX16NGjffv2+fv7Z2dn19TUqKiomJmZbd68uW/fvvWL+zdLS8usrCzRrm2gkydPbt++nV1KgU6np6ampqamxsfHBwYGipzK8/bt28rKSoIBOTk5cXFxXbt2FTRAVlb2xIkTdDo9Nja2pKTExMREtOe6AwYMsLKy+vnzp6ABdnZ2ouWG0un0169fExT/iIqKSkpKqle2hHhrzzRDV69eHTRoUGhoKO8pFRWVzZs3jx492sTEBP3jiCAIgiB8oYSGVkhKSsrJyYnz7VFkZKS+vr7wGdktXW5uLnF1ASaTmZyc3PAbVVRUTJ069cOHD+xecT4+Pp07d7569Wor6N88bty4PXv2EPxBWVpaSrCHsaDmFLwyemGy6LMA0pgUyXDMBhusCV4JeA4VAOBdCfQOx4dqwVxDrJcakPnVA8mogW8VEFsF6TV4EQ2qGaBIBgM5sFfCeqiCZRNW0caOxKGuEwiC1Eu3bt0iIiKaW0KDrKysh4fHzZs3vby8JB0LIiJFRcUxY8aMGTOGwWB8/vz56dOnQUFBX758EbTYlp2dPXjw4AMHDixfvrxpI0UQ8auqqoqIiAgJCQkLC0tISFBVVe3cubOmpqaysrKKioqampqKioqysjLrpY6OjpBdV379+vX69evXr19/+PAhIyOjgUH26NHj9OnTwifx29jYSEtLFxYWUigU1hEMwxQUFCwsLNTV1RsYTOtGJpPbt2+fkZFRVFRUW1uL47i0tLSysrK5uXmdqST1QqcLKG/4G41GE+Pt/kK1tbWTJ0/28PBovNLxpqamrCITfM+qqqoKqgTAS0ZGps6/cRKJxKqaUFBQUFpaqq+v38BCGk5OTlVVVUVFRcLniIhFbGzs7t27+TaGiI2N9fT0/PjxI0EbkSYgJSXVwE1T0tLSq1at8vLyKi4u5j1rZmZ29OjRek3I+gPBcTw2NlZQCR+WwsLCx48fL1u2rF7zt25lZWWRkZFcB+3s7CZMmLBgwYJW8CQZQRAEQRoVSmhonfr168eZ0DBjxoyKioqePXuOGTNm9OjRBgYGEoytCejq6iorK5eXlwsaQCKRzM3NG3iX6urq/v37h4WFcR4sKSl58eKFm5vb69evtbS0GngLyVJTUxs/fvzhw4f51qYzMDDYu3dv00clApTNgDSNoVrQUw3bmYKfzwIaDjjAk0J4UojrysBATeisgunIQA0T0mogvAyPKAfeaiK/4QCgKg26MrDGBBuu3RTfwyinAUGQemnTps2vX78kHQUfnp6e3t7eKKGhFSCTyd27d+/evfv27duLi4tfvnwZFBT09OlT3h2cDAZjxYoVFArF29tbIqEiSENkZmZ++PDh48ePHz9+/PbtG9fSsqBS3iyKioq6urpt2rTR1tbW09PT0tJip5vX1tYWFxenpaWFhYWJa9+zra3t5s2bJ06cWN/lPXNzcyMjo/z8fNZ+ZS0tLQ0NDcmuEbYUGIYZGxsbGxvjOI7jeCPt2a3z7wL9ZTVEfn7+mDFj9PX1Dx061Hh3IZPJbdu2jY2Nraqq4jyOYZiqqmrbtm2FnyoyMtLWVtgPhtra2traYui2KCUl1bNnz9u3b8+cObMpa+xv2LCB4Dfkt2/f7t+/P3r0aBFm7tWrl6KiItdfByddXV0bGxsRZmarrq5+8OBBRESEnJzc0KFDu3fvLuhXxLRp0/Ly8o4ePcqVf2BjY3Pq1CnRaqKwfi3UmVxFXO/nL3Tu3DnO3mokEunw4cNLly6VYEgIgiAI0oJgALB58+Zt27ZJOhJEnAoLC/v06RMTEwMAXF0DSCRSt27dxowZY2pqWlBQUFBQUFRUVFhYyPpvfn5+YWFhTU2NlZXV1KlT58yZ0xJX5ZlMZvv27QkqqpmYmHz79k1NTa0hd5k1a5afn5+g6mrDhw9/+PBhQ+ZvDnAcnzZt2oMHD7gqXhgZGf3777/Tp0+XSFSs2gxT+tu8LIZKjt16JAwm6cJOS0xN6o+RaJkWaWK/qmF7Mv6wAATWXqwPFSkYqAkDNbF+6qBdd0fXemMXO+H8SSGugML1M4V+0BDkL3Tw4MHMzMzDhw9LOhBuTCbT2Nj45cuXDXxGjDRPOI6HhoaeP3/+2rVrvBm3Z86cmTt3rkQCQ/42ERERz549+/z5c1JSUnFxMZlM1tHRMTU1NTc3NzU11dbW1tLSUldXl5OTk5eXBwAVFRUymUyj0SorK0tKStLT06Ojo6Oioj5//tzwkgmNTUZGZsiQIbNnzx46dCgqgt0q/fr1i3ibtYaGhhgba1ZVVYWHh0dFRSUmJqamptLpdFlZ2fPnzzfx1vwmwGQyHzx4sHz58pkzZ27ZsqUJ8kLodHpKSkp5eTmdTscwTEZGRktLy9DQUPgZiouLO3bseOfOHWdn58aLk8vLly937dr148ePiooKXV1dIyOjJUuWNE0ZMEdHxx8/fhAMmDhx4o0bN0SYmclkdu7cmXcvPtvgwYOfPn0qwswse/fu9fPzS0xMZJWwUlRUtLOzO3z4cM+ePQVd8uvXry1btiQlJdXW1iopKTk5Of3777+qqqrsigtC3przO7lNmzZ861uwkMnkGzdu8P5Vsmfge9P6xtOyDBky5NmzZ+yXq1ev3rdvnwTjQRAEQZCWYsGCBT4+PqhCQ+ukpaX17du30NDQ2NjY+fPnc55iMpms/R/EM8TFxa1fv37nzp3z5s1bt26dWHKumwyJRBo7dmxCQkJtLZ8d0CQSqW/fvg3MZqipqXn37h3BO+wvX77k5eW1adOmIXeROAzDLl++fPPmTR8fn4yMDBqNpqioaGtru2fPniZeJyijQ1gZfCzDQ0pBvYMNA4eAgj8GDNGCDWaYw58dMNAKKyIRVgpw2R77VQ1+2bh/HuQJqMSgIgUdlcFRCczlMR1ZUCJDOR2SKRBWhr8pharf2/PK6eCfB/55OAkDRyUYogUjtLG2DaroyQf6YUEQpF6io6NdXFwkHQUfJBJp3LhxN27c2Lp1q6RjQcQPwzBW2YbNmzfPmTPnxYsXnGcXLVpkbm7ev39/SYWHtHrV1dVnz5718fGJi+NO/czOzv727ZskgmoUsrKy9vb23bt379Onz4ABA1p9U/O/nLGxcVFREd+6jABAJpP19PQafpfq6upLly7dvn07IiKiffv2HTp0sLa2HjhwoJSU1OHDh52cnF69emVhYdHwGzW2goKCixcv/vz5s6SkZOrUqUZGRlJSUqWlpWpqahoaGoqKioWFhXFxce/evXvw4IGOjs7Fixf79evXNLFJSUmJttueJSIiYuLEiVOmTGnKbIatW7eePHmSvY8/NTU1NTU1KioqODj4zJkzjXprHMdZZWMIEHezJUAikbZu3Tp37ly+6/1mZmbHjh0TbWYAWLp06YULFzjLP7A6Fnl6el64cGHAgAF8r7Kysrp+/TrvcRzHMQwTLY3A1NSUIKHB3Nx86NChBJcTZPlgGMYKTMioWkQaRE5OTlpaGueR3r17SyoYBEEQBGmJUIWGVq6wsNDU1JSgypkwNDQ0Dh06NG3aNHFF1QRwHB89evTTp0+5PpaTSKQePXoEBQXJyck1ZP5Pnz65uroK+szPcvny5SlTpjTkLs1NZWUlu4pp48mogUvZ4K4NFXSIrYLvlXh4OSRUA5PfBxMLeRiuDZ66mK2413cRRCwYOISXQ2gpxFXjVQwAAD1ZcFDCuqiAjQKQBHx+p+NwLx+eF+JfKyCZwmeAlQKM0oER2pi9EjRwpw/f+gr1KrqAKjQgyF/IwcHhypUrHTp0kHQgfISFhU2ePLl5dsRAxIjBYCxatIhrtUNTU/Pr16/GxsaSigppreh0+pkzZ7Zv306wctMisNY7WWUk5OTk1NXVAYBVSUJFRUVJSUlfX9/ExMTMzIxMJks6WKTppKWlpaenc5b2ZMEwTEtLq14NC/gKDw8fP358x44dZ82a1bdvXwUFBa4Bp06d8vX1DQsLk5FphJJ04vPgwYN58+aNHDnSwcHh+/fvRUVFWVlZDAZDVVW1tLS0uLiYSqWqqqpaWVm5uLgMGzbM0dFR0iELKzIyctCgQT4+PqJ1WBDNrVu3Fi5cWFxczHtKUVFx8+bNa9asadQA7O3to6OjCQaMHTv2zp07Is9//vz5HTt2pKamso9gGGZjY3PmzBmRV7Jfv349duxYvn9oANCuXTtWE4p6zcmZWFBnTgDnYAcHh7i4OBqNxjtMVlbWy8tr165dxJNw3Y4rEuJaDsJM2EwwmcwdO3bs3r2bs98EANy/f9/Dw0NCQSEIgiBIS8Kq0IASGlq/4ODgZcuWsdpPNMTAgQPPnDljamoqjqCaAo7jGzZsuH//fnJycm1trZSUlImJSb9+/Y4fP97wnnyBgYHDhg0jHrN///5Vq1Y18EZ/lbxaOJ2JH00D7ucofyJh0EUFhmphQ7TAhvtJCIK0NtGV8LwIgovxz2VA5/lsriUN9kpgqQBGclgbGdCSBi0ZUJcCeTLIkUBVCmqZkF4DlgJ+Uvj2mwCU0IAgCCEqlaqhoVFaWiotLS3pWPizsbG5du1a586dJR0I0rhwHJ85c+bFixc5Dzo7O79//76ZL4khLcuZM2f279+flJTUBPcyMTHp0aOHi4tLhw4dcnJyMjMzy8rKKioqysvLy8rKOP+/oKCAOL2eTUZGxtnZuV+/fv369XN2dmZ1wUAQLunp6Tk5OZyLbdLS0pqamtbW1g3slRAdHd2vXz9fX9+RI0cSDHN3d3d1dW3Oj1DOnTu3bdu2Bw8edOrUSdKxiN+IESNGjBgxe/bsprxply5dIiIiBJ21s7OLiopq1Hebw4YNCwwMFHRWWlra19e3gb1Wc3NzN2/eHB8fX11draSk5OzsvGnTpobsFOLqWcCFRCIdOXJkyZIl9Z1W+JwGYX4hKCgojBgx4vr164IG15nQwDouwi+f5pnQsHTp0uPHj3MdlJGRSU9Pb+mVfREEQRCkaaCEhr/Ljx8//P397969S5x9TExRUXHnzp1LlixpQb0zaTTa58+fExMTjYyMunfvLq7HN3Fxcd27dy8pKRE0QFpa+uHDh4MHDxbL7Vq3Wia8KoE7efijAqAKyGWQxsBeCbqpQi91rLsqqDfTBRQEaUQVdHhVAgH5+PMiqGTU71pLBXjuhGnx/OAIykVACQ0IghCIj48fPnx4QkKCpAMRaMuWLZWVlQcPHpR0IEijo9FogwcPfvXqFefBRYsWnThxQlIhIa0GlUr19/dftmxZUVFR491FWlraycnJxcWlR48e3bt319fXF/7a0tLS3NzcgoKCvLy83NzcoqIiCuW/0l5SUlIaGhpaWlq2traOjo4NLE+I/CVqa2uzsrKqq6sBQEZGxtDQsOHPT3Ac79q167x582bNmkU8Mj4+vmfPnklJSc2zxcm9e/eWL1/+6tUrS0tLScfSKPT09L58+VKvX0ENlJSU1LVrV4JfsLKyso8ePRLUQEEsPn36NGLEiIKCAr5nO3ToEB4eLiXVvJo1t2vXjnjH2qhRo+7duyfCzHyTDLhaOeTk5Aj6JpGSklJSUlJWVjYwMJgxY8bcuXNFuxfnwdZRoeHgwYN8U7V27drl7e3d9PEgCIIgSEvESmhoXm/LkMbj4ODg4OCwbdu2uLg4f3//0NBQVrq9tra2tra2pqamlpaWlpaWpqamjo5OaWnp8ePHfXx8uHpVVFVVLV++PDAw8MaNGxoaGpL6WupFWlq6Z8+ePXv2FO+0tra2pqamBAkN5ubmffv2Fe9NWxMqE6Ir4XM5vC/B35VCBf2Ps/JkaCMNurJgIQ/tlLAOyuCkDPKo6Cnyd1OWgpHaMFIbq2HCiyJ4UIC/LoYiPsUd+UishpHf8MCOmKpw/+yj7AQEQQikpKQ085Jdnp6ebm5u+/btQyXTWz1paelbt2516tQpPT2dffDkyZM9evTw9PSUYGBIy0Wj0d68eXPz5s179+6VlpbyHYNhmKur66hRo1gpCHQ6PT09PSUlJSUlJTs7u6CgoLS0tLS0tKamhpVhUFZWxmQypaSklJWVlZWV9fT0TExM2rdv7+jo6OTkJPKasZqampqamq0tetuGiIeMjIyZmZl453zw4AGrmk6dI21sbPr37+/n57ds2bI6B1dUVOTm5tJoNCkpKW1tbVbzlMYTExMzf/78oKCg1prNAABkMlnIoi/i8uvXL0F9E1ioVGpUVFSjJjR069Zt3rx5J06c4P1tb2Zmdv78+eaWzQAAdf41cTU1EK8FCxYIOkWn042NjUNCQpSVlTEMmzdvnhhzCz5//vz161ctLa3evXu3rJIGPj4+q1ev5jqooqKyb9++efPmSSQkBEEQBGm5mt07M6Sx2drabty4kXiMqqrqgQMHVq9evXLlymvXrnGdDQoK6tKly6NHjxreSbGJJScne3t7x8fHV1ZWKioqmpiYbNmyReRqgYsXL/by8iorK+M9JS8v7+np2fDGFq1DBR2iKiGuClIpeF4t5NZCZg1k1ACN30cbF1VYbIwN04IGFbVEkFZNjgTDtWG4NoYDpFIgrgpSayCjBi+ohQIaFNZCBQOqGEBh/FHI4WclzInBbzn+v2gju98EgiBIvaSkpIh9wUO8bG1tdXV13717h7JL/wZaWlp37tzp3bs35yP+OXPmODo6tmvXToKBIS1ITU3Nly9fPn/+/Pr16zdv3lRWVgoaSSKRJk2atGHDBq40AiMjox49ejR+pAjSwhw5cmTdunVC1o1fuHDhggULiBMaaDRabGxsRUUFnf7froj8/HxFRUU7OzsRKpHQaLQ6OxpUVVWNHz9+z549HTp0qO/8LYiKioq/vz/vymvjUVNTk5aWrq2tJRijqanZ2GFs377d1NT06NGjiYmJrBQ0LS2ttm3b+vr62tjYNPbdRaCsrEw8QE1NTbSZCfIPhPwR/v79e8MrrPANo1+/fqziMfr6+u3btz937lwjVROhUCipqakyMjKmpqYNT4x++vTpokWLuL6i5cuXr1+/Xltbu4GTIwiCIMhfCLWcQOoQGBi4YMECzj1PLKqqqnfv3nVzc5NIVCI4f/78tm3bMjIyOA/q6OgsWrRo8+bNos3p5eXl5+fHlcqtoKAwevToy5cvN7DTpGQxcEiiQEwlxFbhmdT/L4uqSgEGIE8CDWlMXRp0ZEBbGrRlQEsaVKSAjAEA4ADZVIiqgPel+LsSiKkCZl1p2aby4KENE3SxtoqN+3UhyN8GB7iVC/Nj//sMvccKW2D43ymxtIpgZ0Wgog4I8veYN2+evb29CN15m9KBAwcSEhJ8fX0lHQjSRE6cOMH1PWljYxMaGtrY23aRlis5OTk0NPTz58+fPn369u0bjVZ32SsHB4cLFy507ty5CcJDkFYgOjp64MCBqampdSYNsOA4bm5u/vjxY0HpaAwGIzIykquSKIuCgoKjo6OQu0ry8/OPHDly8+bN9PR0Mpnct2/fnTt38t3rwmAwxowZo6Wlde7cOWFmbrlu3rx57ty54OBg0S5//vz5kSNHsrOzaTSaqqqqs7Pz9u3bide2KRSKg4NDUlKSoAFt2rSJiIgwNDQUNECMGAzG+/fvIyMjFRQUBgwYYG5u3gQ3Fc3kyZOvX78u6KyCgsLt27eHDRvWkFuw20xw9XGIiIjo1asXcQWIPXv2rFu3jv1SUJKEkN0lBD1WtbGxefbsGWfFuIa3nPj169fy5ctjY2NLSkpIJJKOjo6Li8vhw4dVVVVFm7CkpMTOzi4vL4/z4OLFi48fPy7ahAiCIAjyN2O1nEAJDUjdKioqvL29T58+zWQyOY/LysoGBAQMGjRIUoEJ7+3bt56enjk5Obyn1NXVDx06NH36dNFmvnfv3qFDh9LT06uqquTl5Q0NDWfOnEncK645S6VAYCG8KMY/lUE1o+7xIsMAzOXBSQVcVDFXDbBoaGtOBEGIbEnCj6QDACiQ4bMzZiwHIFJCg6CiDiibAUH+KhYWFgEBAfb29pIOhEh2drajo2NWVhaqmPX38PT0vHnzJucRV1fXp0+firBnF2mtCgsLAwMDnz9//vr1a76fDQVRV1dfsWLFpk2bGi82BGl9JkyY0KFDh3o1iV+wYIGtra2gIg2xsbH5+fmCrtXQ0HBwcCCen06nHz58eO/evZMmTZo7d669vX11dfWNGzc2bNiwcuXKVatWcS2gzps3LzU19fHjx0LmZLRcNBrN1tb2woULffr0qdeFrJYiDx484NrqY2dnd+nSpS5duhBcO2XKlKtXrwo6O2jQoGfPngk6y2QyWd8Penp6NjY2LXpDUb1kZGT07t07NTWV79nevXu/ffu2gbcQlNAQGhrq6upKXFSDjTixQFBCA+dVQUFBBA+cu3fv/uHDB4IJ6+XZs2cLFizg/VN1dHQMDAw0MDAQYc6hQ4c+ffqU88g///xz6dIlEokkwmwIgiAI8pdDCQ1I/QQFBXl6enK1uJOXl3/9+nXXrl0lFZWQevXqFRISIuisg4NDZGRkQ4qJlZeXFxQUqKura2hoiDyJBH2vhMcF+JNC+CmwuqropDCwVYT2SmChgBnIgo4M6MmCqTzIo/fwCNJUaDi4RuCsH/CR2nDZHhOtsgLfhAaUzYAgf5Xg4OAVK1b8+PFD0oHUrW/fvsuXLx85cqSkA0GaSGVlpbOzc2xsLOfBAQMG3L17t876zEjrVlZW5u/vf+PGjTdv3jAY9cjaVlFRGTVq1Jw5c1A7CeRvRqVS09PTa2pqcByXlpbW19cXZsvyqVOnTp48GRERIS8vz56npKSERqMpKyurqqryXYG+fPnys2fP+G5AZzKZERERrKYAfMnIyDg5OREkMqampnp6eqqoqJw6dcrCwoLzVGZm5ujRo62srM6dO8cOePfu3Xfv3n3z5o2SklKdX28rcPfu3X///ffLly9SUvVoT7xy5cqTJ09ydn1is7Gxef/+PUFp/YqKCldX169fv/KekpaWTkxMNDY25j3FZDK3bdt29+7djIyM8vJydXV1IyOjyZMnr1mzRviwW7Q7d+6sWrWKt5Juhw4dnj59qqurK8wkgjIAeLMZ2GOKioo6dOiQmZkpaE45OTlW/YY6swq47s43GDc3t1evXgmaQUFB4cGDBwMGDCD+coRRWFjo4uKSmJjI92z37t1DQkLqlTETERGxY8eOgIAAzoODBw9+9OhRvX64EARBEARhQwkNSL0lJSWNGDEiJiaG82CbNm3Cw8ONjIwkFVWdsrOznZycuMp8cZKXl3/27Fnv3r2bMqrGxsChggF0HKQ43nUrkUEKg3I6lNEhmQKBRfCuGC+kQT6/BGt9WWinBO0UwVQeU//9lruUDgBQxYBiGl5ChzwqFNKgoBaKaFDO+H9rCU1psFEEZxXorY65qIJCQxvPIQjSUOHlMOALjgNgAMGdsM4qgB2JQ7kICILUS21trbW19b59+8aPHy/pWOrm6+v76tUrri37SOsWFxfXrVu3srIyzoM2NjZ+fn4uLi6SigqRoE+fPvn6+t66dYvVe1tImpqaAwYMGD16tLu7O3tpE0H+Tqmpqbm5uZzL1VJSUurq6ra2tgT7jLdv3+7n5xccHMwq3U+lUuPi4qqqqli9XTAMk5eX19fX5933HBkZOW3atO/fv/POWV5eHhUVxVU3lIuNjY2g1dygoKCpU6euW7du2bJlfNcma2pq5s2b9+3bt8OHD7dr1+7ChQtnzpz5+PGjvr4+wR1bmYEDBw4cOHDVqlVCjs/Nze3atSvvyjrbP//8c+XKFYIZiouLJ02a9OnTJ/a/3UpKSh06dCguLvbz83N2duYaz2QyR44cGRQUxFUnQF5efuTIkTdu3BAy8pbux48fK1euTEhIKCkpIZPJbdq0cXFxOXLkCHGbDy4EXR54yzOwECcZ8I4X8ta85RmYTKa1tTVBRxIAmDFjxoULFwi+FiHNmTOHoKeMnJycn5/fxIkThZkqPj7ey8srMDCQ6ziJREpPTxet0gOCIAiCIPA7oQElBiL1YGFh8eHDB3d3d866Xnl5eaNHjw4JCWm2FX3j4uIKCgoIBlAolLCwsFaQ0EDH4XkRPCrAw8ogpeb/6QXCkydBXw0YrIm5aYBhHdV5/5aCfgjSOnRRgdE6cDcfcIDtyXhABwxlMyAIUl8rVqzQ0tJqEdkMADBu3Lg1a9aUl5fX69ku0qLZ2treuXPH3d2dc50jPj6+R48eEyZM2LBhQzNvlYKIS21t7a1bt44dOxYRESHkJYaGhi4uLt26devdu7eTkxOqCI0gAJCWlpaRkcGVQ0Cn0wsKChgMBt/+DjiOL1my5PPnzx8/fmTlFlRXV//8+ZOzsgKO49XV1SkpKTU1NVyVEqysrJKSkrh2h7PvS5zNAACshAlep0+f3r59u7+/f8+ePQVdKycnd+nSpevXr69atSorK6tHjx7v37//q7IZAODMmTNdu3bt16+fk5OTMOPPnj1LkM0AAJGRkcQzaGhoPHv2LDIy8vz580VFRSoqKpMnT+7du3ffvn0rKip4x69Zs+b58+e8f9EUCiUgIGDXrl3r168XJvKWzsHBISgoqLy8PD09XVpa2sLCgr31n0KhpKenKykp1bl8zv5BwzCMNw+Ab2bAoUOHOnTowHc2DQ2Nw4cPT506tb5fC18VFRWsYg8EysvLxXKvqKgogrM1NTV37typM6GBwWAcPHhwy5YtfMM2MjJC2QwIgiAI0nAooQGpHzU1tcDAQDc3N85nQxEREVu3bt29e7cEAyMgLy8vJSVF3OZNQUGhyeJpDGk1cDUHv5oD2Xzq/NVNXRoGacIwLay/BqqmgCCt1gZzLKAAp+PwpgQCC2GolqQDQhCk5WAymWvXrv348WPD+/I2GXV19T59+gQEBEyZMkXSsSBNZ8CAAVevXp08eTLnageO4zdv3rx586auru60adM2bNiAmlC0VmVlZT4+PkePHs3JySEeKSsr26VLl27durm4uHTt2hWtNCAIFyqVmpubKyiHoLS0NCcnR09Pj+v4vn37wsLCXr16xf41GxcXx7dPBIPByM3N5WrcqaSkJCcnV1xcrKmpyTVeQUFBWlpaUMoCAGAYpqioyHUQx/Ft27Zdv3797du3VlZWgq5lmzRp0qRJk+oc1lqZmZmdPn16zJgxERERvH8FvKKjo4kHlJaWlpaWqqmpEQ/r2LHjiRMn2C9ra2sjIyM7duzINaympubhw4eCvgcoFMr169fXrVvXrDLSampqXr58GR8fb2Rk5ObmJt42tSoqKpyZmpGRkWvWrElKSiopKZGVlW3Tps2AAQN27twpzPYzvjkNvNq3b8/3uL6+/tKlS0XOZmClVnDGoKKiUmeFpDq/r4TEN3WGU52ZE+np6VOmTHn37h3fsxiG/T21QxAEQRCkUaGEBqTeVFRUHj165OzsnJGRwT54/fr1ZpvQYG9vr6+vn5qaKmiAurq6m5tbE0YkNlQmPC6Ey9n4u1LuegwYgKoUYBhwfiSpZAATQIkMimQwkgNDGSCTsCl60FMNyKjgAoK0dhbyME0fzmcBACyLxzsoY/rNtLAOgiDNS0ZGxpw5c1gPZFtWtQNPT8/Lly+jhIa/zbhx4+Tk5CZPnsz7hDo3N3fv3r2HDx8eOHDg4MGD+/bta2dnV6++yEizlZeXd+jQIR8fH+KFBwsLCw8PjyFDhvTo0UNOro6SdAjyN8vMzCTYIc1kMvPz87kSGr58+XL48OEvX76wsxmKioqqqqoETUKn0zMyMriWeDU1NfkmNMjJycnJyREkNCgoKKirq3Meqaqqmjx5cmVlZVhYmLjWPlu9MWPGhIWFTZ069cmTJ3UOJpPr2BBDJpOlpaXrG0NQUJCjoyPv2v/bt29TUlIILkxNTY2KiuLNhJAIVjZwQEBASkoKnU7HMMzIyMjFxeXcuXNKSkpiv92lS5c2bNiQlZXFPpKXl/fz58/Q0NDnz58LuiNXNRTe1g/E7OzsFBUVzczMtm3bZmdn14DwuXMaMAwzMzNLTEwUNF5JSUlc7/DrTPggHvD8+fPJkycXFRXxnlJUVOzcufPhw4ebyfckgiAIgrR0KKEBEYWuru69e/d69uzJ7qSoo6Mj2ZAIKCsrd+jQgSChoV27djY2Nk0YkRiU0sE3E3yz8II/C0/oysAUfRiiiTkogUwzykpHEKRZ2GSGBRbiOVTIr4UJ3/EnHTEV9EYAQRDBioqKjh49eurUqRUrVqxdu5ZdzLalGDFixIIFC/Ly8tq0aSPpWJAmNXz48LCwsGnTpoWFhfGera2tffz48ePHjwFAVVXVwcHBwsJCS0uLtVFYXV1dV1fX2NjYxMSkzqUapDlIT0/ft2/fhQsX+O4CZ1FXV58yZcqUKVM6d+7clLEhSMtVXV1NPICrCiar2cTevXs5650UFBQQ94lgP1NiwzBM0CVGRka/fv3im9NAJpPbtGnDuTSblpbm4eHRqVOnO3fukEik3NzcsrIyAFBTU9PW1m5Wm/ibm507dzo7O9+7d2/06NHEI11dXW/evEnwV6ytrc1bNoMYk8ncvXv3/PnzeU8lJCTQ6XSCa6uqqlJSUkRePKZSqTIyMmJJc8RxfNSoUc+ePWP/mOA4np6enp6enpSUxFnCRCzi4uI2btzImc3AwmQyP378OHny5ICAgDoD5j0YHR198uTJzMxMKSmpTp06LVq0iCsxKDY2FgDCw8MbFP2f2DkNGzdufPHihaBhTk5Offr0EcsdjY2NibtOODs7Czp1/PjxFStWMBgMruNmZmYbN26cNGkSSp1EEARBEDFqYQ8lkeajc+fOvr6+s2fPptFoysrK+/btk3RERE6fPh0XFxcXF8d7ysTE5NSpU00fkshqmHAiA46k4xUcn+PIGLhpwBQ9bIgWSKM9ZgiCCKAuDefbYiO/4TQcvlfC6Cjcvz2mht4LIAjyJyaTGRIScunSpfv3748ePfrLly8mJiaSDkoUCgoKw4YN8/f3X7RokaRjQZqara3tx48fz549u23bttzcXEHDysrKQkJCQkJCeE9JS0vb2tp27ty5b9++Q4cOFab4NtLEUlNTd+/effHiRYL2gl27dl24cOG4cePqLF6NIEi9cK2ABgQEUKlUrj3TvOt8XJhMJoPB4Mweq6ysFLTWq62tXV1dnZWVxZXTwMpmMDIyYh959erVP//8s3bt2mXLlmVlZWVlZbETnnJzc9PT042MjHR1dYX4Kv9GUlJSO3fuXLduXZ0JDZMmTTp8+DBrVZsXiUQaMGBAfe9++vRpaWnpyZMn854yMjIikUgE+ROysrK8bVDqVFRUtGbNmi9fvpSUlEhJSenq6o4ePXrFihUNyXrZsWMHZzYDp4iIiBkzZvj7+4s8Oa+1a9dmZmYKOhsSEhIVFSWoWwTfVIba2tpZs2Y9f/68oKCAdeT+/fsXL1708vIS5nLRsMtFsHIaevfuTTD43bt34qqwtX79+tDQ0MLCQr5nbWxsVqxYwffUv//+u2XLFq6DJBLJy8tr+/btKJUBQRAEQcQOpSQjops6dWpycnJQUFBKSkrfvn0lHQ4RXV3dR48edenShbNQGJlMdnBwuHHjhoODgwRjEx4Th0cF0D0M3578/2wGQznYaIb9dMHuOGIjtFE2A4IgdeihBsds//voH14OQ7/iuQKXABAE+YswGIyfP3+eO3du2rRpBgYGS5cutbOzi42NPXfuXAvNZmDx9PREbWv/WmQyef78+cnJyadPnxah2DiNRvvx44efn9/UqVN1dXXd3d2fPHlCvNUYaTIpKSlz5syxtrb29fXlu2IkJSU1YcKE0NDQT58+TZ06FWUzIEh9ycjIEA/gaiWwc+fOLVu2cK0B19lugEQicdXCqaysJNjTb2Ji0rZtWzU1NTk5ORkZGTk5OVVVVVtbWysrK9YAHMePHj36zz//XL58edmyZampqSkpKVzlW6qrq5OSkggWgJEhQ4Ywmcw3b94QD1NUVFyzZo2ghL8uXbps3bq1vrcOCQmZM2cO32SCvn37cqat8DIxMenUqVO9bhcWFtajR48LFy5ERUWlp6cnJyd//Phx/fr1AwYMIKj6QwzHcX9/f4JMu9DQ0JycHNEm5yshIYHgbHFxsa+vb52TsPtN4Dg+evToGzdusLMZWBITEzds2NDAUEXDehdHIpFMTExGjx5dWFiI/6khk3fr1m3q1Kl886j09PR27tzJ99S+fft4sxmMjIxevXq1f/9+lM2AIAiCII0B7cpEGsTQ0NDQ0FDSUQjF0tLy06dPN2/evH//flVVlays7IABA2bPnl3np/Rm4mEBbE/GEziKPtoqwkoTbLQOSKEkBgRB6mOSLlCZmFcCzsQhugqGfMWfOmG6LeN3IYIg4lRVVRUSEvL+/fvQ0NCIiAg9Pb2uXbv26NFjy5Yt5ubmko5OPAYNGjRz5sy0tLQWnZaBNIS8vPz8+fPnz59/8eLFu3fvhoeH5+Xl1XcSOp3+5MmTJ0+eWFlZeXt7T5kypcV1YGk1kpKSdu3adeXKFb5l5wFAQUFh5syZXl5eZmZmTRwbgrQmBgYGRUVFgn7Q4PcSI0toaGhZWdnw4cO5xujo6OTn5xPUaeBNNsJxnHhnvJqaGuvWdDqdTCZz7tKuqamZPn16SkrK58+fjYyMqqqqcnJy+N6dTqdnZmZqa2tzbnpBOC1YsODYsWOurq7Ew6ZPn06lUvft25ecnMw+qKSk1LVr1zt37ojwx9umTRuudXQ2VVXVXr16paen813AJpPJAwcOrNcjvpKSkmnTpsXHx3Mdr62tff369ZQpU0Sro5CYmEicLpOdnf3gwYMFCxaIMDmv8vLyiooK4jH1eudz4cKFV69e8f3BKSkpqV9w9cRVpIF9/OPHjz9//tTU1OzcubOKiorY73vw4EFdXd3z58//+vWLlboqJydna2u7Z8+eQYMG8Y6/fv36unXruA4OGjTo+vXrGhoaYg8PQRAEQRAWDAA2b968bds2SUeCIAh/KRRYGId/LP3/EXVp2GyGTdMHMkplQBBEVHfyYEEsTsMBAOyV4FlHTBktzSDI34FKpT548ODatWtv3751cnLq3bt3t27dunbt2lofwM2dO9fGxmblypWSDgRpFphMZnh4eFBQ0Nu3b8PCwupcA+DLwsJi06ZNU6ZMQV3YmxKrwcSFCxcE9VBXUlKaOXPmunXrRCg5jiAIr9jY2Pz8fL6nlJSUOnbsyP4duHjxYgMDA29vb96RUVFRpaWlfCeRkZFp164d1/KksbFxSEiIsbFxfaMtLS0dNmyYiYmJn58fax09JiZG0NI4i56enrW1dX1v9JegUCi2trZXr17t1atXnYOLiooOHDjw/fv32tpadXX16dOnDx06VLT7Ll68ODs7W05Ojk6n6+rqzp07197enn22urrazc3t8+fPXDkNJBKpd+/eQUFBdRYF4TRv3jyC0gUaGhrPnz/v3Llzfb+Ejx8/urq6EiQDAcDatWv37NlT35kBgEajBTzyz8rJNDO1cHMdqKioxGAwrKysUlJSCK6aPHny1atXCQawE4NwHHd1dX379q2Q8YhWHYHzdgSnCIYJP6Hwqqur79+//+HDBwUFhYEDB7q5uXHVj2GJj493cnKqrq7mPDhv3ryTJ0/yHY8gCIIgSMMtWLDAx8cHrV0gSLMWVQGjovCi35+DVKVgpgEsNsK06vEZDUEQhI9xbUCRjE39idNw+FkJnj/xO46YPFqXQZBmj8lkpqWlFRcXa2tr1/dxf3Fx8bFjx06fPu3o6Dh9+vQrV66oqqo2UpzNx4QJE7y9vVFCgyRlZkJpKejqgpaWpEMBEonUtWvXrl27btq0iclkJicnJyQk5OTkFBcXl5SUFBcXFxQUZGVlpaamEmxnTEpKmj59+sGDB/fs2SPymg0ivJiYmF27dt26dUtQKoOGhsby5cuXLFkiQm8RBEEEsbW1ZTAYJSUlXN12lJWV7ezsODO6nj9//uDBA76T2NnZ/fjxo7Kykuu4tLS0oaEh72ZrQ0PDjIyM+r7DodFo7u7uzs7Ohw4dYi9tUqlU4qtE7inwN5CXlz958uT06dO/f/9O0ASERVNTc/fu3Q28Y1ZW1vTp09+/f0+n09nlAa5fv+7q6nr58mUFBQUAUFBQCA4OnjNnTkhISGZmJqueh5GRkZub26lTp+qVzQAAX758IThbXFzs4+Nz7ty5+n4henp6qqqqhYWFggZgGMZuklJfN25ffv/hNQD8jI56HHjfyNCkra29uYUZQUKDtLQ0b/UUArm5uaLF1tIpKChMnjx58uTJxMNWrFjBlc2wYMGCkydPclaLQRAEQRCkMaCEBgRpvpIp4BGFF9MAAGRIMM8AVpliauinFkEQMRmqBcdtsQWxOA7wvgQ8vuE3HDANlC+FIM1SRUXF7du37969++HDBzU1NW1t7ezsbFVV1UOHDg0ZMqTOyykUyqFDhw4fPjxq1KgPHz5YWlo2QczNhKura3p6emJi4l/1VTcLTCZ+/DgEBuK5uVBTA0pKmIEBzJ2LubtLOrL/kEgkS0tLQd8YRUVFYWFhL1++9Pf3T0tL4x3w48ePYcOGubq67t2719nZuZGD/Ut9/fp1165d9+/f51pPZdPU1FyxYsWSJUsaowY1gvzlMAyzt7fPz8/Pzc2tra3FcVxKSkpdXd3Y2Jgzm6Gqqio7O9vOzo7vJDIyMu3bt//161d5eTmVSsVxXFpaWk5OzsTERFNTk3e8mZlZcnJyjx496hXqwoULqVQqZzYDAAj6vSH8gL+cu7v7jRs3tmzZcuDAgUa9UVZW1rZt2/z8/OTl5bnSUIqKiu7du1dYWPjixQtWvoKiouL169cLCwufPHmSnp5uYWExdOhQEbLZcByvs4GCCD2qAMDMzMzIyIggocHIyGjkyJEizFxYVPAh9C0AyMsrUCjVOI6nZ6SmZ6SaWen1onf78C6M77d0u3btxowZI8z8OI7jOC4odxABgKioqGfPnnEemThxIspmQBAEQZCmgZZGEaSZqmbA5B//ZTNoSIO/I9YJPaNDEETcPHUhvxbbnIQDwKcycPuC33TEbBQkHRaCIBzKysoOHDjg4+PTq1evmTNnXrt2TV1dnXXqxYsXs2bNWr9+/fz58wlm8Pf3X7lyZbdu3cLCwszNzZsk6maETCaPHTvW39+ft9kt0ojodHzmTDwkBNgll6ur8fx8WLsWvn3DNm6UaHBC0dTUHDJkyJAhQ/bt2xcUFHTkyJHnz5/zDnvz5k23bt3GjRu3c+dOlDQjRi9evNi3b19wcLCgAVpaWl5eXosXL1ZWVm7KwBDkb6Ojo6Ojo0MwID8/X0dHh6AFj5SUlJ2dHZPJrKysZDAY8vLycnJyggZbWlr++vWrvkFGRETs2rWLa01RSqqOZ551DkCOHj3asWPHIUOGuLm51Tm4oKAgNTU1MjLyy5cvqampZDLZxsamU6dOtra27L5m5eXllZWVJSUleXl5KSkpUVFRX758YTAYdnZ2MjIyfPtA4TgeEhKyY8cOznbJWlpa06ZNa8iXhmFYnRUd6lvygW3GjBnx8fFc+/hZSCSSq6urlkg1q0I/h7BSFtZ4baysrIyLj46Nj05JTcJx3MbOQkVN+cmDF1yXGBsbnzp1ivhbnfMHB8Mw9gcNQWbNmnX+/HkR4q9TM08LCA0NnT59OmdXC3Nz8/PnzzfzsBEEQRCk1UDv3RGkmVoaj8dUAQDIk1A2A4IgjWiZMciQsPWJOBOHZAoM/ILfcMC6q0k6LARBAADg0qVL69atc3d3Dw8PNzU15To7YMCAd+/e9ezZ09TUdPDgwbyXZ2RkLFy4MDU19cqVK717926KiJulUaNGbdiwASU0NCV861b83Tv4XTL6/8rL8Zs3wd4e8/CQQFgiIZFIgwcPHjx4cFhY2LZt2wIDA7kG4Dh++/bt+/fvz507d/PmzcQrfwgxGo3m7++/f//+yMhIQWO0tbVXrly5aNEiJSWlpowNQRC+GAyGMJkBJBJJmEoq9vb2N27cqFcAFRUViYmJ/fr14zquqqpaWloq6CoMw9ir7K0SK3VAWlpaVVVVRkZGtEm0tLSuXLkyceLEmzdvurq6sg5SKJSEhISEhIT4+PjExMS0tLT09PSsrCxlZWUTExNHR8fOnTuPHj2ayWRGR0c/efLk0KFDZWVlrGuVlZWVlJTU1NTatGljamo6a9asU6dOGRsbe3h41NbWCgqDwWA8fvyYM6FBLPT09OLj4wkGODk5iTbzkiVLvnz54u/vX1VVxXmcTCb36NHD19dXtGkzs9IBoI2OrqGBMQDY2rT1gHF5+bk+Z49mZmXo6en0du3+7s1H1mAFBYW2bduePHmSuIgU72K8s7NzREQEwSULFy4UV0KDoFQAzqSB5qCwsHDt2rV+fn5cga1Zs4bVDAVBEARBkCaAEhoQpNkpKCiYf/djsM0I1st1GoWdVLQlGxKCIK3bAkMwlsPmxOBVDCilw6go/GxbbAT6xYMgjQ9/+RIuXoTcXKBSQU0N2rfH1qwBZWUAKCoqmjVrVkZGxpMnTwgep5qamt66dWvs2LHh4eGGhoacpy5cuLBu3bqlS5feu3dP5B1mrUPv3r2Tk5PT09Pr25MbEVF5Of7qFZ9sBpayMjh3DlpOQgObs7PzkydPPnz4sGbNmo8fP3KdpdFoJ0+evHTp0vLly1etWqWqqiqRIFuusrIyX1/f48ePZ2RkCBqjq6u7cuXKBQsW1NnQHUGQJqOgoMC1atsQ7du3X7NmTb0uefHihYuLi6ysLNdxY2PjwsJCQbEpKSnp6+uLGGXzlp2dnZ2dTaFQWLv5ZWRklJSUrK2tef+IhOHq6nr16tVp06bJysoqKyvn5uYWFxdbWFjY2NhYW1v36dPHxMTExMTEwMCAt/CGMG3RAIDBYLx48YK40wHrvnxzUMrKyvLy8jQ0NOpb9mDatGlhYWF86ygAgJWV1eLFi+s1IaeLFy86ODhcunQpNTW1oqJCTk7O2Nh4wIABhw4dEjm/hFUHhSsJoI2O7qL5Xus3r8RxZl+33mNHT4yMjFRTUxsxYkTv3r0FlU4hKCqwa9euN2/exMTE8D07duxYIfM8WLcgTk3AcZw3kuaWzfDy5ctJkybl5+dzHbe0tJw+fbokIkIQBEGQvxQGAJs3bxZ7liuCIKLZs2ePzw3/4u1BmLI6ANQ+9lW/sW3UqFHHjx8nKOGIIAjScD8qYWwUnlsLAEDGYK8VNsdA0jEhSCuG48wVK+DFCygv5zyMWVlhBw9+olInTpw4bty4Xbt2CZOLsG/fvoCAgJcvX7IeJWdnZ8+ZMyc3N/fSpUv29vaN9SW0KAsXLjQ0NFy/fr2kA/kr4Hfu4CtXAsHzaC0t0tOnoKvbhEGJWXBw8MqVK79//873rIaGxpIlS1auXIm6IQgjOTn52LFjFy5c4FtsnMXIyGjNmjWzZs2Sl5dvytgQBKkThULR0NCgUChimQ3HcVNT00ePHjk6OgozPiQkZMqUKceOHRs+fDjv2aqqqujoaN7YFBUV27Vr1yp/nyQnJ+fk5PAmB8jLyzs4OIj8JTOZTFYPBV1dXV1dXTKZ3OBI/+/Zs2f//PNPUVERwRgdHZ0vX75wJe8GBAQcOHAgLS2toqJCQUFBX1//n3/+WbZsmZD3xXHcw8PjyZMnDJ4UTE1Nzb17986aNateXwjfW/z8+TM9PV1bW7tDhw5cqQxMJjMnNxvDQLeNfp1P/Ki11B27N+bm5dhat125nPsN7b2AW0+fPwIA79Vbzc2EbYDFmUzAmUYQGRk5efLk2NhY3ksoFIqcnBz7QoLkA4KEBq7LBYUhzF3qO7K+AgICxo8fz1s+RE1N7fXr1x06dBDv7RAEQRAE4WvBggU+Pj4ooQFBmpFt27YdOHCAPu1fmTHLAYCZmVA5pyNQKdLS0hMmTLhy5YqkA0QQpJVLr4ExUXjC7z0qS41hqzlGRh0hEaQR4Nu24ZcuAY3Ge+q4rOyusrKz58+PGDFC2NlwfPLkyYWFhVu2bAkPD9+9e/eiRYu8vb3/8sIMnD5//jxlypT4+HjU5rYJ4Dt34j4+RCNkZEj+/tCxY1NF1CjodPqFCxe2bduWnZ3Nd4Cent769evnzJkj2qbYv8GnT58OHDjw4MEDpwdC6wABAABJREFU3sUkNhsbm9WrV0+ZMkXkLa0IgjQ2FRWVjIwMcVWm8fHxOXjw4Lp16zp16mRgYCAlJcVkMktKSthtC+D3OvH58+ezs7P37t07duxYQbPRaLTExMTKykoajYZhmLS0tIqKirm5uTBtMlqckpKSmJgYQaUOVFRUOjbLf3lZC8YBAQEEYywtLWNiYjjf2Xp7e585c6akpIRzmJycnLu7++3bt4V8v0ej0ebMmfPs2bO8vDzWEQzDrK2t165dO2PGjPp/KfVAraXuPbAtIzMdAMhksq11OwMDw4LC/Pz8XCqVChhYmFv36dnPytIGAL5Ght/yv1pcUgQAo0aOHzqI+zNCWVnpuk3L6XR6l07d5s6qR2EJQakApaWl69ati4iIKC4uTklJYR1kMBhcVSLEktBQ39g4BQQEHD169PXr16yX7u7uO3fuFDIdqk5v3rwZMmRITU0N1/HOnTtfu3bN2tpaLHdBEARBEKROKKEBQZqXtLS0nj17ZtXgyld/gYwcAFRvGEkPfcQ6q6qqevPmTb7tsREEQcSomAYTfuBhv58W9tWAi+0wtVb4uA9BJCo/nzl8OPAsgmYyGAtKSgqYzOuTJln6+dVrSjqdzqrTYGFh4e3t7eDgIL5wWwk7Ozs/P79u3bpJOpDWD/f1xbdvJxqhqkoKCAALi6aKqBFVV1cfP3589+7dnCttnIyMjFauXDl//nyU1sDp+fPne/bsefPmDcEYFxeXNWvWjBgxAlWqQ5BmztLS8unTp1ZWVuKa8NmzZ1euXImOjs7OzqbT6RiGqampqaurc9107Nixo0aNEqZaAI7jtbW1GIa17tSoqKio0tJSQWdJJJK9vT3XH6PEpaen/4+9u45ran0DAP6cbTC6G6RDUkzsuHZid3dgNyqKgd0YPxM7EBULuxFRUlK6u2MDFuf3x3R3dw0Mhvh+P/fzueyc97znAcbczvuc5+nQocOXL1/69++flZUlaNjw4cOfPHnCfnjr1q2lS5fy/WbJZPLKlSv3798vfgyJiYlnzpxJSUkhk8ldu3adP39+0xVYCgkNfv7qSXl5mZKSclZ2hsjxmpraOM4sKflVvsK2rYPb4jV8n8aXrpwNCv5MJBL37z6uqqomZjwikwb4DmghCQ2LFi26c+cO1xswAwMDd3f3ZcuWCZlZHPHx8d27d+fKmFFXV9+zZ8+iRYvQOxMEQRAEaU4ooQFpOFYFYwCYOXOmvr6+tMNpJRYvXvy///1Pbs1Z2RELAYARF1y9rBvnAK7PbwiCIE2EyoAFcfjjwl8PbRTgfjvMiLsjKoIgDYcfOYIfPcq5JY5G21VZ+bqmZrmS0iZlZVkbG+zNG2mF11rt3bs3IyPjzJkz0g7kL5CZyRwxAkpKBO3HbGywly+hFV0LLiws9PLyOnv2LO9tfCxmZmYbNmyYPXs2b4vxv83r16+3bdv29etXQQMIBIKrq+vq1at79erVnIEhkoTj+N278OwZXlmJEQi4oSFh6VKwsZF2WMi/qqur6+rqZGVlFRUVGz9b165djx8/7uLi0vipkMb49u2b8N4furq6bdu2bbZ4xLFkyRJ1dXUvL6+lS5eeP3+eb3kJY2Pj58+f29rasrd06dLl+/fvgua0tLSMiIiQyHNbsj5+fnvt5iXOLaqqak727dIz0+vqaisqKxQVlQz1jdLSU8rKS7mOVVJSHjd6Uo9ufQQVn0hNS/Y6sB0Ahg9xHT1qgpghCU8aELS3mRMa6ktPT+/WrVt9+/Zt2OEAUFJS0qVLl+TkZM6NvXv3vnv3rq6uboOnRRAEQRCkYVgJDeiOS6TeCgsLO3TokJubCwDHjh2LjIzU0dGRdlCtQUpKCtHSWXboXNbD2kvbuAYIKmaLIAgiWfJEuGqP7U/D96cBDvCTAkPD8YD2KKcBQSQnKYn1/yIm8z6VeodCiaLROsrKhuvqGhKJAIBXVGAVFaCiItUoW5uZM2c6OTkdOXKkVfbMblnatMEcHfEPH/jvJRKhX7/WlM0AANra2kePHl2zZs3OnTt9fHx412NSU1OXLFmyc+fO5cuXz58/X1tbWypxSldISMjmzZtfv34taICSktLs2bNXrlxpaSlu/2+kJSoqwhcuxH/8gNpaAGCtVjE/fcLGjMG2cX/IRZpfRkZGfn5+XV0dnU4nkUiysrLa2tqmpqaNmZPJZKL7laWOwWAwmUyRY5onGDHFx8f7+fnFx8cDwMmTJ/Py8p4/f86Vk2FiYrJ//37ObIaMjIy0tDQh06ampgYEBAhpRCIVGZlpt+5eBQAlJWV7O6fCwnwlRSXXkeON25hyjSwqLgx48ZhOp6mqqpaUlACAqYl59669FBSEpWiYmVqYm1mmpCa9ehvQoX1n3mnrS8y0A+HHSgRvAFQqtX379j9//uQ7Pi8vb9u2bZ8+fWrY6ZhM5rRp07iyGbp37/7s2bMWmCWDIAiCIH8PlNCA1Nu1a9dY2QwAkJeXd/v27RUrVkg3pNahFojym64AkQQA9G/P6aHcV/oE9UFEEASROAIGm82wtoqwKA6vZUJGDYyJxF91FLv3RHU1kEiAamsjiAA1AA8olKsUSnBd3RA5uZVKSoPl5MicF/6IROBoEoxIhKGhYYcOHR4/fjxx4kRpx9L6YceOwaRJeEICzw4M69oV27hRGkE1uTZt2pw/f379+vUeHh6+vr68C0u5ubnu7u6enp7Dhw+fMmXK0KFD/5Ir49nZ2Zs3b75+/bqgRRFDQ8Ply5cvXLiwpdVCR+qtrg6fPRuPjOTeXliIX7sG8vLYunUiZigrg/x8UFMDdBdsE4iNjS0qKmL/JdLpdDqdnpmZWVVV5eDg0OBpc3Nz0V3LUkckEkWmlZBILeg6MI7jbm5uW7Zs0dDQAAAikejn53f+/Plr165lZ2fT6XRFRUVbW9uDBw9a/LdHVUZGBlcjAC4MBiMqKqpFJTTU1NScu+hNp9OJRKLb4jUW5sL6s2hpas+YOrcBZ5k4btqBI7vq6uqOnti30m2jqYkZa3tdXV1qaiqBQDA1NZXh+IjBmXYwbty4vLw8Op2upaU1efLkmTNnsraLLKLQyAEN8+zZM66EAy4pKSkFBQUNuwHvyJEjz58/59xiZWX16NGjv+Q9G4IgCIK0WCiBGqk3rhRXlIYvEXQcsid7EswdAQBqqTXeq3jHoKt7CII0szE6cMsRkyMAACRQYHYMzhB+LaK0lLl2LT5wIPOff5h9+uDDh+P790NdXbMEiyB/BgqFcvDgQYtbty5TKLMVFDL19W9oaIySlyf/9zYmTEsLUBWBJjBr1ixW3zSkyWlpYbdvY716Aec7WAMDmDABu3YNWtKCisRZW1vfvn07PDx89OjRfO9QrK2tvX///oQJE7S1tV1dXc+dO5eRIbqL9h+qtrZ2z549NjY2165d47ukYW9vf+XKldTU1I0bN6LPO60Afvw4HhXFfx+Vit+7BwUFAo99/hwfM4Y5cCBz9GjmkCH4kCH4qVPQBCthf620tLTi4mLev0Qmk1laWpqSktKwaQsLC6uqqtq0adPoAJHGEl6DikgktqgCqxcvXqysrHRzc2NvwTBs4cKFnz59SkxMjImJiYuLu3//Plc2AwCoqqqKrLbVor5THMcvX/1ffkEeAIweOV54NkNjWJhbTZk4E8OwquqqQ0d3/4gKz87OHjdunL29fbdu3VxcXBwcHKZMmVJYWMh77P379798+fLt27dnz56JzGbg3I7xIyRIiRRvCA0NFX7TV1FRUWpqagNmjo2N3fbfYkIaGhpPnz7V1NRswGwIgiAIgkhQa76QhDSRb9++cT7s3LmztCJpNeg4LIjFC81+/SSpx5cxs7jvZiMSif369Wv20BAE+dv114BzdtisaBwHeFcCe1JxD3MBFyBiYvBlyyA5mX1tA8/OhuhoCAzErl0DVdXmChlBWigcx69fv+7u7t6tW7fnL144btyI/248wY1AgN69mze6v8XYsWNXrFiRl5enp6cn7Vj+Atra2M2bWGoq/uQJFBaChQU2fDhoaUk7rGbi5OT04MGD0NDQHTt2PH36lO+SAJVKffTo0aNHjwDA1ta2f//+/fr16927t1bjfko1NTWJiYlJSUkZGRmFhYV0Ol1dXd3W1rZfv37KysqNmbm+AgICVq5cmZiYyHevs7Pz9u3bXV1dJVuYGpGyT59ASNH77GzcxwfbsIF3D753L37jBpSX/3pcVYUXFUFiIoSEYBcuAJHYNOH+RXAcLywsFNSSgMlkFhUVmZmZNeDv0dfXd/DgwegPuSUwNjaurKyk0Wh89yopKbWcvLHs7OwtW7a8efOGyO+vm0gkCvkHy9bW1tDQkNWogi8dHZ2RI0dKJtB6qqqqKioq0tXV5Uy5ePDobljEdwBwdHAePHBEkwbQt/cADCPcvONTW1frffZIQlzqh3eB7L2lpaUJCQkREREPHjxo27at8Kl69erFYDD4/oLE1xTlGQBARVRjPjKZrKCgUN9pa2pqpk+fXlNTw95CIBBu3LhhZdVUOSgIgiAIgogPJTQg9VNaWpqTk8N+KCsr2759eynG0wrUMWFuLP74d3p07Q0v2nMf3mFOTk6bN29uzsAQBEFYXLVhoynsSwMAOJwOWjKwlPf+q+pqfMUKnLfqI5OJh4fDokXY7dtNHymCtFwJCQkLFy6kUCj37t1zcXEBAHzZMti5E/jVy8WcnbHVq5s9xr+Cr68vqhbb3MzMsOXLpR2E1HTs2PHx48eRkZF79+718/MTcjdhXFxcXFyct7c3hmG2trY9e/bs2rVrp06dbG1thVcIr6urY93JGhUVFRsbGxUVlZKSwrdLupKS0sqVK7dv3y7T9B1tMjMzV65c+eDBA757ra2td+/ePX78eLQC2towmXhxsYgx/BJc8CdP/pPNwFZXh797Bzt3Yp6eEgrx71VZWcm5Ssertra2vLxcTU1N/DlxHD98+PCBAwdevHjR2PgQSVBVVTUyMsrKyuLNaVBUVLSzs5NKVLxoNNqUKVNWrlzZsEYnJBJpwIABCQkJghJ02rdvb2xs3LgY6+3ixYsXL17MysqqqalRVFQ0NTXdvHlzx47tr9+6HB37AwB0dPTmz1naDP/w9en1j7qa+rmL3rV1tVZtTWtqqMFBYZwD4uPjp06dGhwcHB0dLeRXEBwcfPLkyVWrVvHd20SZCmKeYvjw4fv37y8rKxM0QF9fX2TGBq/FixeHh4dzblm1atWQIUPqOw+CIAiCIE0BJTQg9cPVoszS0lJWVlZawbQCdUyYGYMHFP16OFe79nt8QDCJxHmtE8MwR0dHX19fMupGjyCIlGw0xUIq8NclAADuSbgiEZtl8J8B+OHDuID7LwEADw+HV6+wgQObOEwEaYnodPqhQ4cOHz68bds2Nzc3dq8ubPx4qKuD06fx9PR/RyspYR06YGfOQNMvN/6F7ty54+7u/urVK1SeAWlm7dq1u337dnp6+tmzZ69cuZKbmytkMI7jsbGxsbGx586dAwBZWVlLS0sTExMtLS327Z50Or2srKygoCArKyszM5Nv+gKvqqqqPXv2hIeHP3r0qJE3XApBo9GOHz/u6elZVVXFu1dLS8vT03PhwoUtqo87IjHirG/xHfO///HJZmBhMPDXr7F166B564u0PlQqVdDqLwuTyRSe8cApLy/Px8fn8uXLNTU1Fy9eRDe6tBzGxsZycnKZmZk1NTV0Oh3DMDKZrKSkZG1t3QzZbOXl5QCgKrQ4H47j8+bN09TU3LRpU4NPdOjQofDw8C9fvvCuedva2vr4+DR45gbAcXzGjBkPHz6srq5mbSksLExLS0tJSRoy8h8mkwEAWpraK5etV5Cvd82AhnFybC8vq1ZalqagIO/obCuvIPfxXRCT+e/P6sePHydPnoyNjRUySV1dnb+/v6CEhkZqZD6Eo6Ojvb19YGCgoAE9evSo7xP+2LFjXJ3p2rZtu3v37gaGiCAIgiCIpKGLCEj9cF19a/6U59aklgkzovEXv+9gWWkMOy3k6O/fHzhw4MmTJwUFBUwmU1NTs2fPnrt370Z3EyIIIkUEDK47YGN/4F/KAAdYlYDLELCpnAuCYWHCLmFTKODnByihAfn7JCYmzpgxQ0VFJSQkxMTEhGsvNnUqDBsG587hcXFYbS2urk6YOBH69JFKqK3e3bt316xZ8+rVq5ZzeyLytzExMdm7d+/u3btfv359//59f3///Px8kUfV1dWx8hskFcazZ8+OHDmyfv16SU3I6fPnz0uWLImOjubdJSMjs2zZMg8Pj5ZT8ByRPCIR09DAMzKEjTEz496Sl4dnZQk7JDMTf/kSGzeuseH93chkMoFAEJ7TIM79KtnZ2du3b3/w4MG4ceN8fHy6desmuRhblfz8/K1bt8bHx1MoFEVFRScnp507d2poaDTDqXV0dHR0dCgUCoVCkZGRUVJSarokNpbKysoNGzZ8+fKluLgYADQ0NLp163bw4EG+fQE8PT2TkpLevHnDTvNtADKZ/PLlyzlz5nz8+DEvL4+1UU1NrUOHDteuXWvm1NUdO3bcv3+fSqVybbd1tGJlM/Tq0W/C2CnyzZXNwBLyPSwk9PuQ4f3U1FUtrc0wDHv3+t/lfwaD8erVK+EvCABQWFgofEADSKq0w7lz50aMGJGamsq7q3379sePH6/XbO/fv+d6ayQvL3/r1i3O1iEIgiAIgkgXSmhA6qeyspLzIboa1WA1TJgejb/6nc2w1gRYbelJJJK7u7u7uzsA4DiOqrAiCNJCyBPhriM2KhIPqwAmDkvi8OBy2GeJybMujlVUiDhe0F13CNJ6nT9/fsuWLR4eHsuWLRP4D7qaGrZhA2sf+ie/6dy9e3f16tUvX75E2QyI1BGJxMGDBw8ePPjMmTNBQUHPnz9//vx5WFiYyEUFCdq/f7+bm5tkr9EXFhZu3LjRx8eH70JF3759vb297e3tJXhGpIXq2hV+/ABBz2cDA2zuXO6Nubki3kniOCQkSCa8esJxvLi4uKysDMdxFRUVbW3txizBNikGg+Ht7f348eOSkhISiaSjo7N06dJhw4axB6ioqJDJZN41VzY5OTnhN9YDwI0bN1avXr1w4cKkpCR0OUiIq1ev7tixg3Op9dOnTy9evDh06JCrq2vzxKCgoKCg0Bwr6GlpaaNGjYqKimJvyc7OjoqK+vLly8OHDy0sLDgH5+TkeHt7x8TENP7fIAUFhTt37mRkZFy9ejUpKcnAwGDy5MlOTk6NnLa+qFTq7du3ef+yFBUV2hgbAEBxYfnMafOaOSoAqKioqKqsfvzw1ZDh/bR1NC2sTEtLyyNCozkHKP/JlW/s7Oz8/Pzmz58fHR1dV1fH2qisrNylS5c7d+7U61srLi6eNm0aV1+w06dPOzs7SzBgBEEQBEEaCSU0IPXDVc60qbO8W6taJsziyGZYZfwrm4ELymZAEKRFUSbBfSdsRAQeXQUA4JMDX8rwi/aYkxKILo+P6ucjf5OysrL58+enpKR8+PDB1tZW2uH87Xx9fVevXv3ixQu0mIq0KAQCoUePHj169Ni1a1dRUdGHDx/evXv3/v372NjYxt+8aGJiYmVlZWVlpaenJysrm5SU5OPjw/4oV1xc/ODBg6lTpzb6mwAAoNFo3t7eO3fu5NvKWl9f/9ChQ1OmTEEfbf4S2Nq18Pkzzq9KB5DJ2MiRoK/PvV1ZGeTk4PdyFH9aWhILUWwFBQUZGRnsTg25ubkZGRmGhoYGBgYij21m+fn5Y8aMCQ0NreP4MX7+/Hnw4ME3btxgdXghEAhqampCEhrU1NSEX+E5ePDguXPnXr9+3fxrxn+WV69ebdq0ibe7UFJSkpubm4GBQefOnaUSWFOg0+kTJkzgzGZgi46Onjhx4tevXzkr/3/58qV37966urqSCsDY2Hjr1q2Smq0BXr58ybdIgI7ur1etmKj49PR03lJtTY3Vtba2pvb5k7ejxg1RVVXu2NmpML84OyuXPcDIyEj4JNra2k0eaCO0b9/+27dvfn5+/v7+NTU1Ghoas2bN6tmzZ33nWbRoUU5ODueWlStXzp49W2KBIgiCIAgiCSihAakf1htiNvE7LCJsXJ0mVhmDpwW6uocgyJ9BXQYC2mMrf+L3CwAAEijwTyg+VhvzMrXSEF4N29q6eSJEEKkLCQmZNGnSyJEjb9y4wfXGCWl+9+7dW7ly5cuXLx0cHKQdC4IIpKWlNW7cuHHjxgFASUlJYGDgt2/fQkJCwsLCCgoKRB5uYGBgZ2dnb2/v4ODg4OBgZ2fHW+WbwWBw9hTfvn27RBIanj9/vnr16vj4eN5dRCJx2bJlO3fuFHnPN9KqyMlhly/DggV4dDRw3u2qoYENH45t2cLnEHNzTE8PF1KkQUMDGzJE8qEKlZOTk5aWRqPR2FtwHKdQKCkpKTQarfnXJoWg0Wiurq7BwcFc28vLy/38/BQUFC5fvszaYmVlRaVS+eYeqaioWFlZCTlLQEDAqVOnvnz50gLzOVqaLVu28GYzsGRlZa1du/bjx4/NHFLT8fb2joyMFLT3x48fx44d46zkT6VSlZSUmjSkuLi4ixcv5uTkKCkpTZw4sX///k2aURcZGcn5QsGmpv7r3760tIzU1NTmf9EwMzMLCgoCgNraujcvPo4aO5hEIv0zqOfjBy/LSssBwNbWdunSpU+ePBHUAEtWVnb06NHNGXMDEInEiRMnTpw4scEzXLp0yc/Pj3NLnz59Dh061OjQEARBEASRMJTQgNQPV80urg4UiEi1TJgUhb8r+fVwixm2wVSa8SAIgtSXCgku22MDNGFDAl7FABoT7uTj9yefmGzcd7m/t1VuMp9jjI2xJUuaPVIEkYKzZ89u3779zJkzY8eOlXYsCNy7d2/FihUvXrxA2QzIH0RDQ2PkyJEjR45kPSwuLk5NTc3NzS0pKamtrWUPU1dX19LS0tXVNTExUVRUFDnt3LlzORMakpKScnNz9XnvlRdbcXGxm5vb7du3+e51cXE5ffp0hw4dGjw/8gfT08MePoTLl+HtWygvByIR9PWxJUtAUO1uAgH69IGkJEGNKjAHB2jTpuni5UWj0TIzM/kuUjIYjJycHC0tLXH+7prHwYMHQ0ND+e5iMBhPnz6NjIxs164dAGAY5ujomJiYWFZWxr47hUwmq6mpWVtbC+mmwWQyV69efe7cOZTNIFJ0dHRiYqKQAYmJidnZ2YaGhs0WUpMKCAjg+5fCQqfTX758yZnQUFlZKdmGR5yqqqpmzJjx+fPnoqIi1pYbN244Ojr6+Pi0bdu2iU4qqIYBK4kCx3FFRQWpJPbt2LHj/fv3rMIDJcVln9597TewJ5ksO2R4v0f3X+jo6G7btk1PT8/V1fXy5ct8f4ldu3Zdvnx5swferOLi4lasWMG5RVNT8+bNm6zCNgiCIAiCtCjon2ekfjQ0NDgflpSUCBqJ8MIBFsT+m82wzRxb14Lu60AQBKmHaXrQTRUb/wNPpgAA0AC71n3cjW5jpn28u+/6DoVayr9D1dSw+fNBU1NaoSJI86irq3NzcwsKCgoMDLS0tJR2OAj4+fmxshkcHR2lHQuCNJympqamJP4N7dGjh4yMDOeKxfnz5z08PBo229u3b2fMmMFVn5lFXV3dy8tr4cKFQhZHEckoKwMFBZCVlXYc/BCJ2Pz5MH++mMMxd3eIjsaDg3lzGjBLS+zoUUnHJ0J6erqQapR1dXXp6el2dnbNGZIQz58/52r9zqmwsPD48eOXLl1iPSQQCDY2NnQ6vaSkpKamhkwma2pqily6CwkJkZWVHTRokCTjbqWCgoL41sBgy8/Pj4yMlG5CQ0hIyLVr10pKSnR1dWfNmtWYd0rl5eX1GvD06VNJNTziUltbO2jQIFZNAjYKhRIcHDxixIiAgADhNUgabNiwYTo6OrzllHKy8zp0dsIwrH0HJ6l0PbOysnJzcztw4ADrCZmclK6sotzJpZ2SsuKwUQP69Rqip6cHAKdPn66rq3v06BHnBV55efmuXbvev3+/df9TXltbO3ny5Orqas6NZ8+eRZlbCIIgCNIyoYQGpH5QQkNjHM8A/8JfX3uYY2tRNgOCIH8yc3kI6ozNi4GwSjy7FgCAiRGu9ZkcZ2Rz7+AMVUoFYBhmZgaLFmFNc9EKQVqO4uLisWPHamlpBQUFNXUdXUQc9+/fX7p0aUBAAMpmQBAWAoEwcODAZ8+esbfs27fPyspq8uTJ9arFzWAwdu7cuWfPHgaDwbWLSCQuWLBg165dWlpakgka4SsxEffygpQUvLoaZGQwXV0YMwabOROasqZ6kyORsOvX8fXr4csXyMv7tVFVFXNwwE6cAB2dZg6HQqEIH8BZLkXq2DejC8Kbe0QikXTq81NNTU21tbWtd2R/JSKRKHwAhmFSXCTOycmZNm1aWFhYxe8mL5cvX3Zxcblx44a6unoDJpQVlVPFOSA4ODgqKorVX0ni1q9fz9t4hSU5OXnevHlN1OnDxMSkXbt2r1694tpu1ObXori5hbnIn1IT2bx5s6am5vHjxxMTE2k0WkRYtLKKko2thZq6ipIqGQD8/f0vXbpUUFCgr68vJyenpqamrKyspaU1efLkadOmSbxVR01NzaNHj969e8dkMvv16+fq6tp05TrE4eHh8ePHD84t8+bNGz9+vLTiQRAEQRBEOJTQgNQP13tNkZ/zEbYkCuxJxVlfu7UBlM2AIEgrQCbAdUcAwL6Ww5F0/EUxAECIRfuZO/3uf/Qmde6EjR8PaHEXae3S0tKGDBni6uq6b9++Ju3Ri4iJQqFMmTLl/fv3qNw9gnDy9va2srJiJyJQqdSpU6fu2LFj1KhRLi4uVlZWBgYGgkpns6Smps6ePZvvmlCfPn2OHz/OKmuPNB383j38wAHIzf13S1YWxMTAx4/YuXMgaiW1RZOVJRw/DgUF+MOHkJoK2trYiBFgbS2VWJgCml+IP6A5iXzv0fjlcy0trcLCQtHjEIDu3btraGgIuflHT0/PWVD7lSZWWFg4cODA2NhYzo0lJSUBAQEDBgx4//49V5NZcZiamn769EnIAGNjY/bXO3bs8PDwkJOTq+9ZRGIymW/evBHyhxkVFfXjxw8nJyeJnI5Op+fn57OSQlRVVS9dujRw4MD4+HjWXgzDevTu0tbOEgDq6uhHDxyXyEkbZuHChTNnznz8+PGHDx9IJFLfvn0SUqITk35+/vL+4f3Hr1+95WwlXFVV1b9//1u3bpHJZIlH4uPjc+jQoYSEBFaxqEuXLllbW69YsWLRokUSP5c4vn//fvjwYc4tdnZ2J06ckEowCIIgCIKIAyU0IPXD9SFWIuVP/xI7U/A6JgBAZxXwtECrHQiCtCpdVeGuE3YpG9Ym4kwcPurYuK86edAKvdYhrV9sbOyQIUM2bNjg5uYm7ViQXxQUFMaOHfvu3btu3bpJOxYEaUHMzMyWLVvGdbE+ISHh0KFD7IcyMjI6Ojp6enqGhobGxsa2trb29vbW1tbV1dVXrlw5cuQIb0a7hobGiRMnpk2b1hzfw18uPp4rm+GXmhr8zRvYtg3z8pJGWBKlo4MtXCjtIEBkCwaRd+E3Jx0dHa4lai4mJo29ncLR0TEyMrKRk/wl2rZta2Njw9X4gGsAq9R/85szZ46gp0pYWNjSpUuvXbtW3zm3bNny5s0bvh2IAEBfX3/r1q2srwsKCoKDgx8+fFjfU4gjKSkpl/e1kUNZWdmjR48kktCQnp6en59PpVJZDwsKCuTl5X19fZcuXRoREVFdXf3PwJ6m5m0AgEFnbt+yR0NDyhdO5eTkJkyYMGHCBNbD4uKe23ZuoNFopeWFnNkMAFBRUeHv7z916lQ/Pz/JxnDs2LFdu3ZxJvrQ6fTY2NhNmzaVlpZu2rRJsqcTicFgLFmyhLPWFJlMvnXrloKCQjNHgiAIgiCI+FBCA1I/+fn5nA+l9TGshSssLDx27FhMTAydTtfV1V26dKmqbcfHRQAAGMAha4yE1vgQBGmN5hpCMQ3bnYoDwLksUCbiHubo9Q5pzUJDQ0eMGHH48OEmagaMNJiXl5eLi8uiRYtQ9i2CcNq7d29wcLCgotwAQKPRsrOzs7OzQ0NDxZmwX79+165dk24z+L8HvmcPn2wGFgYDf/0aW70ahNbYQMSkrq5eUlKC47igASoqKs0Zj3Djx48PCgoS1AXDwMBg7dq1jTyFjo4OmUzOzMxs06ZNI6f6Gxw5cmTChAlZWVm8u0xNTU+ePNn8IQFAXl5eWFiYkAFBQUFUKrW+LQBsbGzmz59/9OhRrqVxAFBSUpozZ46dnR3r4ffv37t06dIUt/4DQFVVlchGMBLpmZucnJyTk8NVCoJKpdJotJs3b2ZnZ/tcO0dn1gKAjrbehrXbVFVUG39SydLU1NZU18kryDYw4nNFl1Xr4uXLl4MGDZLUGbOyso4cOcL3519WVubt7T1hwgQLCwtJnU4cN27c4Hqfs2PHDkkV8EAQBEEQpIlIrW0b8ofKY/ezBAAAXV1daUXSYh09etTFxcXLy8vf3//p06eXLl0aNGjQuHOPmTgAwBAtcK53DT8EQZA/xjpTGPu7Ie/hdDiULtVoEKQpffv2bfjw4efOnUPZDC2QmZnZuHHjDhw4IO1AEKRlUVBQePnypUT6lxOJxO3bt7969QplMzSTujo8NVXYgNxc3Ne3uaJp5QwMDJQEN01TUFBofM0DCVqyZEn37t357iKTyRMnTrS0tGz8Wbp06fLly5fGz8OXkNyRP1HXrl1Pnz5t/d+GKRiG2dra+vj4sBf4G6auru7hw4dubm6LFi26fv26+H1gX79+LbyGQWZmpvCMB0E8PT09PDwsLS3Z3U8wDLO0tNy6deuePXvYw9LT083NzRswvzhMTEzU1dWFDCAQCI1vilRVVVVQUMC3sQWdTs/Kyqqpq2ZlM5ibWW7dvKsFZjOwJCWlAICCgjzfhjXl5eVnz56V4Ok8PT0zMzMF7c3Ozvb09JTg6QTJzc2dMWNGhw4dLC0tFy9ezLnL2dl53bp1zRADgiAIgiCNgSo0IPWDKjQId/ToUU9Pz/Lycs6NJWXltDadWJ8SFhiim5URBGnNMID/2WI1TPxZEQDA7hTcWgEbhe4VRFqdiIiIUaNGXbx4cfjw4dKOBeHPw8PD0dHRzc0N3U6KIJxUVFTu3bv34sWLQ4cOvX37VkjHcSFMTU2vXLnSu3dviYeHCFRQADw3QHPBExLQp02JYK09R0dH864Wy8nJ2djYNF3LicjIyHfv3tXW1nbt2rVnz57inIhAIPj7+0+cODEwMJDzLnldXd0JEyYcOXJEIoENHTr0/v37kyZNkshsLDU1NSkpKRQKhU6nEwgEOTk5AwMDLS0tCZ5CWkaOHNmnT589e/aEhYVRKBQlJaWuXbtu2LBBUVGxMdP6+vru2rXr58+fdXV1AHDx4sU9e/YsXrx45cqVIo8tKioSPqCurq60tLRhga1bt27BggVXrlxh9dpwcXGZPXu2mpoa55iamho5ObmGzS+SpqammZlZdna2oAGmpqZjxoxp5FkyMjJYP3m+iooLn718AABqqupuS9bIy9Wv1kVzqq2tUQIyjUYTlEtUUFAgwdMlJiYKH5CSkiLB0/H14MGDdevWCTrRqVOnRHYaQhAEQRBE6tC/1kj9cCU0oAoNnIqKiry9vbmyGQCAaNcV09ADABU6pa96oz6+IgiCtHyyBLhij034gb8vBRxgURxOxzFnZTCTB3SRHWkdUlJShg8ffvr0aZTN0JLp6+svXLhw165d586dk3YsCNLiDB48ePDgwXl5ea9evfr+/Xt8fHxmZmZOTk5FRYXwA8lkspub244dO4Tcv440CQUFELXcgjVurRThJC8v3759+6SkpMrKShqNBgAkEklRUdHKykpWVrYpzhgcHLxy5cqfP3+WlZWxArCyslq/fv306dNFHqusrBwQEODv7+/j41NcXEwgEIyNjdevX+/o6Cip8KZOnbp169aMjAxjY2OJTFhQUJCamlpTU8PeQqVSKyoqtLW1bWxsJHIK6VJRUdm/f78EJ7x48eLmzZsLCwvZWxgMRnx8vIeHR1FR0a5du4Qf7ujoSCaThfRlUFdXt7KyanB4qqqqK1asWLFihaABKioqvJfLJMjDw2P69Ol8V+LJZPK4ceMa3ymG8+nKhclkBn59R6PVYRg2d9YiZaUW1JWGl6KSPACUljThr4OTyG4gIgc0Ulxc3KpVqzIyMvjuNTQ0FFTkBkEQBEGQFgUlNCD1gxIahDh27BjfbF9S12GsL2R+vCUOHNm8QSEIgkiBLAF87LH+oXgyFSgMmBODA4CpPEzRw9YYgyxqeIX8yYqLi4cNG7Zp06axY8dKOxZEhA0bNtjY2KxevdrW1lbasSBIS6SnpzdjxowZM2awt1Cp1Pz8/Nzc3KysrISEhKioqLi4uJycHACwsbEZPHjw/Pnz9fX1pRfyX0xDA9PRwYXcNSsnB5Jred5qffuG+/lBWRmoqWETJkCnTkLGkkiktm3b4jheW1uL47icnBzf8uwS8erVq7lz52ZlZbG3UKnUHz9+rFq1Kjs7e+PGjeJM4urq6urq2kQRKisrz5gx49SpUxJZpK+urk5JSeFdxWQwGPn5+WQy2dTUtPFnaU2Kioq8vLw4sxnYKioqzp8/P2HCBCcnJyEz9O7d29zcPC4uTtAAMzOzJk0lcXJyOnr0aNPNP3DgwA0bNhw8eJDruqWCgsLIkSMl8rwV0hslMiqkqLgAAAb8M8S2rUPjz9V0SkqL5eRlASA7U2ALEh0dHUG7GkBVVUTrjcbnmgi3Zs0aQdkMAFBTU1NVVYXSNBEEQRCk5UMJDUj95OXlcT5ECQ2coqKi+G4ndRzI+oL5/QUASmhAEOSvoC4Dt52wEeF4/u+qnGlU2JuK708DAgCGwUYTbL2pNCNEkAagUqkjR44cO3bs8uXLpR0LIpqamtqaNWu2b99+9+5daceCIH8GeXl5U1NTtJTYQvXvD/HxQKfz3YlZWWG9ejVzRH+S/Hx82TI8Ohqqq1kb8EePMEdH7ORJEHpZA8OwpquTz0KhUFauXMmZzcBWXFx8/PjxkSNH2tnZNWkM4nBzc+vWrZuXl1fjO24kJycLuicbx/GCggIjI6NWUwEex/GKigqRa7rCeXl5CSnLn5+fv2vXLl9fXyEzyMjIzJw5c/fu3dW//wQ4qampsYsrUCiUnJycuro6AoGgqamppaUlkVSezp07Yxj2+PHjkSOb6rLY2rVru3fvvn379uTk5KqqKnl5eQMDgzlz5ixYsEAi8wt6TubkZsb+/AEAOtp6Y10nSuRcTSciMpT1RXoan9ccAFBVVV28eLEEz9i/f//Xr18zGAy+ewkEQs+ePSV4Oi7V1dU/f/4UMqC0tNTPz2/WrFlNFwOCIAiCIBKB7pFE6ocr01lPT09akbRAfN+dY8rqRKv2AAAMOjEmsLljQhAEkR5rBfjYGVtpDL3VQV3m10YmDnQcaEzYnYoX06QaH4LU36JFi8zNzffs2SPtQBBxrVixIigoiNXRGUEQ5I+GrVqFde4MfFcWDQywPXuAgK7wCFBSgk+digcHA+dSblUVHhSET5sGpaXSiwwA4NixY/Hx8YL25ubmbt++vTnjEcTc3FxdXT0hIaGR8zCZTCGl+wGASqXybRzwJ3r69KmFhYWRkVG3bt3S0tIaPE9MTIzwAenp6SIn2bRp0+TJk5WVlbm2a2hoLFq0aNasWUwmMyYmJiIiIjs7u7CwMD8/Py4uLjQ0VGQ3InFgGObt7b148eLU1NTGzyZIt27dXr58GR8fHxERERcX9+XLF0llM4CASgPUGuqX4A84jsvIyEydOItEkuEd06IEf/8CAAwGXlzE56WPQCD0799/kETr/axatUpI+xt7e/vNmzdL8HRc0tPTS0pKhAxgMpnfv39vugAQBEEQBJEU9HEXqR+uT5WSrUL2p+NbfJXUYQAQiADAiP+mpdAkvTYRBEFaLD1Z2GmBPXbG4rphw7S4r793/SawaCeCtEAnTpz48ePHuXPnmq7iNCJx8vLy+/fvd3NzE3RbGIIgfzwGA2Jj8c+fISlJ2qE0MRIJu3oVGz4cNDT+3Sgjgzk4EE6fhvbtpRdZS4evX48LWIbHf/7E169v5ni4fPnyRUgpewAQcmt+c6qtra2trU1ISIiMjIyJieHb/kDMeWg0EXnNlZWVDZu85cjLy5s2bdrKlSsvXbpUUVExYcKEIUOGlJeXN2w24SkgACCo4gWXCxcunD17tnv37sbGxtra2qampr1797527dq+fftwHI+KiioqKuL87eA4Xl1dHRsbK5Gchr59+27btq1Dhw4hISGNn00IGRkZfX19eXl5yU5rbGysqKjItTH4+6eaWioA9Ok5UEdXd//hnXv2e8QnxEr21JKSk5udkpoEAEMHDx8+fDhXdouKioqrq+vNmzcle1IZGZmbN2/ybQBnY2Nz7dq1Jq2CQyaTRZZ7kfhTBUEQBEGQptBKCrghzaOmpqaoqIj9kEgkamtrsx/iOH7r1q179+5VVFSQSCRnZ+cNGzZocF5qae3c3NwePnzI+SMCAGLH/qwv6KGvu3btKo24EARBpE+eCLccIZWCXcqFm7l4EQ0AoKhO1GEI0mIEBQXt3bs3KChIQUFB2rEg9TNlypSLFy+eOHFi9erV0o4FaQGKivDTpyEpCeh0UFXFJk+GPn2kHRPSUHQ6vm8fvH2L5+Tg1dWYqipmaAgTJmDz50s7siYjJ4edOYMlJ+PXr0NODq6ggA0ciA0aBK2lOH+TKC3FBXSHZMGjo7HycmhcR4DGoFKpjRzQDDIyMr5//15eXq6iolJWVgYAJSUlOTk59vb29e0NQSAQROaG1ndOHMepVCqrP0hLSDx99OjRwoUL582bd/78edZbxzVr1qSlpc2aNevBgwcNiFBFRaWRA9imTp06depUCoVSWFioo6PDXspNS0tj/WZ51dbWJiYmduzYUex4BVq8eHFRUdGwYcMOHTo0c+bMxk/YnAgEgq2tbWxsLIVCYW3JzE7PykkHACuLtmNcx1/wOZ2UnAAAJ04d8nDfo6fL564n6Xr7/gUAYBjWp1f/CWOn+vv7X7p0iXXrmq6u7sKFC4cNG9YU57W1tf348ePKlSvDwsKKiopwHNfS0mrXrt2JEyeaupexqampjo5OcXGxoAHy8vJDhgxp0hgQBEEQBJEI9KEXqYeIiAjO+wYMDAzYHzJzcnLGjx8fHh7OTht/8eLFvXv3tm7dOnv27OYPVSratWs3YMCAu3fvMplM9kZSxwGsL9qUpOw+4S2l0BAEQVoEMwXYZQHT9DCXbzgA4AC1TCCjclFIi1dWVjZt2rSzZ8+ivvJ/IgzD/ve//3Xv3t3V1dXc3Fza4SDShF+8iF+8CJmZ/255/x7r2BE7cwZ4SnAjLR2djs+ciX/5AgwGAGAAUF6Ol5fDgQN4bCzhyBFpx9eULCyw7duB9V0jouAhIZCbK2xEbi4eFob169dcEXFTUlJq5ICmlp2dnZmZ6ePjM2LECMLvziZMJrOsrOzHjx/Ozs6E+rQ7IZPJsrKyQoo0EAgE8e+NYa21UygU1oQyMjLKysqWlpYyMlKr/H/16tWtW7f6+/u7uLhwbj98+PCAAQM2btx44MCB+s45cuTIly9f1tUJzAfv0qVLvSZUUFAwMTHh3CK8LD+FQiktLVVXV6/XWfjaunXrqFGjZs6cefny5S1btvTv378l5KCISVFR0dnZOTk5uaqqqqaG8vX7RwCQl1dYNN+tpoYa+SOMNYxGq/uZENvSEhqqq6u+BgcCgJNjex1tXQBwdXV1dXVtnrNraWnduHGDTqdnZWXhOG5kZNQ8f6REIrFHjx5xcXGCBtjZ2fXt27cZIkEQBEEQpJHQGgJSD6dOneJ86OzszPqisrJy2LBhQUFBXEXwkpOTN27c6Ovr22wRSp2Pj8+QIUPYGe4EIyuCvjkAYLWUe14beVsVIgiC/IVsFIGIAQDgAMPDpR0Ngohh3rx5o0ePbrbrfYjEWVpauru7z5w5kzPrFPnb4Feu4EeOcGYzAABUVeEfPuCzZgGdLqW4kAbCt21jZzP8B5WKP32KX74sjaCQFknATef/YjKhlE8v+WYzbNgw4Qt79vb2zRYMLzqdnp2dnZaW9vnz50mTJnHtraqqysjIqO+campqQvYqKCiIuXBeUVERGRlZXFxMpVLpdDqdTqdSqQUFBREREdIqa5GQkLB27dqXL19yZTMAgIyMzIMHDx4/fnz8+PH6Tjtv3rx27doJ2tu2bdsdO3bUd05OdXV1QrIlAIDJZAq5x72+nJycQkJCZs2atW7dOisrqzVr1jx8+LDBTUyamYyMTNu2bTt16hSfGF1bWwMAwwaPUlVVo9Fp7PeZCgqK9nZOUg2Tj0+B72rragFgQD+pFSQgkUimpqZmZmbNlnLEZDJXrlzZtm1bvntlZWUPHTpEJBKbJxgEQRAEQRoDJTQg4goPD+fqozZq1CjWF+vWrYuMjOR7VEFBwa5du4R/Lmo16HT6x48fe/XqNXbsWBcXF+tufdV3+7F2DdaVbWdvJ93wEARBWggMoI3cr7twwqqENQxGkJbg0qVLqamp+/btk3YgSKOsWLGCQCCcPHlS2oEgUlJZCRcvgoAW4Hh4OI6eG3+Wykr8wwc+2QwAAIBRKHDnTjNHhLRYmI0NCG8XpaiICVjrah7z5s1zdHQUtNfMzMzLy6s54+GSm5tLpVLv3r07evRo3loROI4Lv7OfL3Nzc0H3e5DJZEtLS3EmYTAYP3/+5Ju4QKFQ4uLiOCuMCkGj0RISEsLDw79//x4aGhodHV1ZWSnOgbyysrLGjRvn6ekpaPVUQ0Pj+fPnx44dq29OA5FIvHPnDt/UFktLy4sXLzby/hkmkynyx8UQ8JLbMCQSafbs2REREb6+vlpaWufPn7e2tp4wYUIDnk5SUV5RHh4ZAgDy8vID/hkMAJoaWh2cOwNAW2s79w2eWpraIqZodp8C3wMArY4+Z/a8vn37Llu27E9JImmYmpqalStXOjk59e3bNzs7m0wm8yYuODo6ovIMCIIgCPKnQC0nEHFt3LiR8542HR2dKVOmAACTyQwMDBRyYFxcnL+//4QJE5o8RKk6fvz4+fPnk5KSautopM6DlcZvxzsOwrFfOUMz2kit2iGCIEgLVMP4db2MwYRZMXBFmnedIYgwGRkZmzdvfvv2raysrLRjQRqFQCBcuXLFxcWlX79+Tk4t7p45pKnhN2/iaWkCd9Pp8O4drF7dfAEhjYO/eQPZ2cIGZGdjqalgZtZsISEtl6MjZmKCC643jpmYgK1tc0bEhUQiXbt2bcyYMQkJCVy7DA0N9+3bp68vzcL1lZWVdDr9/fv3ly5d4juARqPhOF6vrgEEAsHJySk2NraiooK9TI5hmIKCgqWlpaqqqjiTpKWlUSgUQXurqqpycnIMDQ2FT1JSUpKYmMhZbbSqqqqyslJXV7e+baoCAwPHjRu3fv36pUuXChlmYmLy/v37IUOG5Ofn79mzR/yfm5mZ2adPn1atWvXt27eioiImk6mpqeng4HD8+PE2bdrUK1ResrKyRCJRSB8QAFD4b2IQg8G4fPny48ePq6qqyGSyi4vL2rVrG9AepX379u3btweAmpoad3f3fv36vXz5UldXt77zNLO3716w7t1atmgNifTrit+i+cvzC/L0dPVbYBMN/0cPCgrzASAs5EdUZBwAfPjwISAgYPv27bNmzZJ2dJJXUVExePDg4OBgrkwdWVlZzpvurK2tmz00BEEQBEEaCFVoQMTy9evXV69ecW7Ztm2boqIiAOTl5QlP6aXT6a9fv27a+KRt9erV27Zti83IIay/rHwnQ2HfU2anIexsBmMyDNeSboAIgiAtSxfVfy/xPCzAE6qlGAuCCLNkyZJVq1ZJt9QzIilmZmaHDh2aPn06V5c05K8QHg5C7z3Fi4pQ14k/SUoKCO8gU1EBeXnNFQ3SsmEYzJoFgu5fV1GB2bNB2quPdnZ27969GzVqlKmpqaysLIlEMjAw6NOnz/379ydOnCjmJNXVTfWWOisrS1VVVUuL/3UNHMfFrIXAiUQiOTk5OTg46OrqampqamtrW1tbd+zYUXg3Ck7C6yjgOF4qqpMIhULhymZgqaury8nJyRaaNcVrx44dhw8fXrt2rciRJiYmnz9/fv/+/dSpU4XkZPBSV1e/cuVKdHR0SEhIcHBwdHT0/fv3G5/NAAAEAoHdO5UvOTk5PT099sOEhAQXF5dly5Y9evTo7du3AQEBnp6enTp1evToUYNjkJOTO3LkyKRJkzp27HinZVfZYTIZgV8/AoClhbWN9b/pUAQCQV/PoAVmMyQnJ1+8/D8AYDKZSQmp7O2pqakbN258+vSp9EJrKtOnT//69SvvSxNXCeGWnzqDIAiCIAgbSmhAxHL69GnOh1ZWVosWLWJ9zUrGF344vVVfHHz16tWVh8/qJm9W9s2W+WcypmXwaweO00Nf6/ruiuiKt7hPMwiCIFJ1zQE8zDHi7xfHu/lSjQZBBPD3909PT1+3bp20A0EkZubMmfb29qtWrZJ2IEizE774zRog0WLaSNMSecO6khJoajZLKMgfAJs2DZsyBXhXytXUsKlTsSlTpBATDwMDA39//6ioqPfv37979y48PPz9+/ddunQReeD79+8HDRpkbW3dtm1bGxuboUOHBgUFSTAweXl5VVXV8vJyQbfvk0gkAqGBVxfV1NTatm3r4OBgZ2enp6dXr5VgkR0QRF6JSk5OFpTjyGAwcnJymCL/7eAgKysrJycn5mBNTc23b9+SyeQePXqkpqaKPoADkUg0MTGxtLSUbP0wc3NzMpnMdxeGYRoaGjIyv+oQ5Ofnu7q6hoaGcq4N4zj+8+fPJUuWfPjwoTFhuLu737lz58CBA3379g0NDW3MVE0nKiayvLwMAHr16CftWMSyevVKHT1NAEhJzqBS//Ocz8/P9/DwaEBOUksWGRn5+fNncUaamJg0dTAIgiAIgkgKajmBiMZgMLiSrLdt28b+JGNgYKCuri6kSAOBQHBxcWnaEKWnoA7cwsrpZ8LI5H+L7+GUCtqTc3VPzjOzEjPI5If97ceNGyfFIBEEQVqgtSZwNB0qGQAAOXWiRiNIs6PT6Zs2bTp+/Dj7PQ/SOpw7d65Tp043b96cOnWqtGNBmpGoC9aYigoIWMhBWiBs4EBcT09IDQZMXx8sLZszJKSFw7Ztw3r2xM+cwbOzobYWyGTM0BBbuhRaWPd0JSWlbt26iT/e3d393LlzxcXF7C0JCQlhYWHLly/funWrREIyNDTMz8+3tbV9/Pjx2LFjeQeI2SFC4kRmUQgfwGAwhFdHoFAoRUVFOjo6YsYzbty4K1euiH/xR05OzsfH59SpU927d/fx8Rk8eLCYBzYRJSUlMzOz1NTU2tpazu0EAkFDQ8OS4xXVzc0tPj6e7yQ5OTnr1q379u1bY6oU9OjR4/v37xcuXBgzZoyhoWHfvn319fVra2uZTGZlZWVBQUFpaWlZWZmKisqwYcNmz55NJBIbfC6+wsLCTp8+nZ2dLSMjY2Njs3btWs7qFAAQ+SMcAMhkuY4dRKccSV15eTlOpGEYhuN4ZFgM74CEhISgoKDu3bs3f2xN5Ny5cyILtLCI7EqDIAiCIEjLgRIaENGSk5PLy8vZD1VVVSdNmsR+KCMj4+joyNvrkc3CwmLy5MlNGyIPJg75dVDLBB1ZUJDwR5tfSmhwLAM/nw2ULuPYH9Tw0kLal4e13qvx2l8fjGtra+/fv48SGhAEQbiwsxkAwLHevVYRpMndvn1bT09v0KBB0g4EkTBlZWVfX98BAwbY29u3a9dO2uEgzQSbPRt/+FBYD4L27ZsxHKTRtLSwDh3wZ8/47yWRYNAgaOgt40ir1a8f1q8fRqdDRQWoqADpvxfEioqY+/djP3/iFAomL4+bmhLWrwdjYynFKpaLFy+eOXOmrKyMa3tBQcGxY8esra3Fb1chhKysrLa2tpub2/Lly7t06WJkZMS5V0FBwczMrPFnaQBB5QTYWG1SBampqRFZwqGiokL8hIYpU6Zs2rQpLS3N1NRUzEMAYNmyZc7OzpMnT164cOGWLVsaXOtCInR1dZWVlVNSUqhUKp1OJxAIZDJZV1dXn6MoDpVKDQsLEzJJXFzc169f65WXw4tAICxcuHDOnDkfPnwIDg5OTEyUl5cnEAhKSkodOnTQ1NRUV1cvKio6e/bs06dP7927J6mfW21t7ezZs1+9esVOEnr8+LGvr++iRYs2b97MHlZYlA8AbYyMybJ/QCrkp88f9PS1ASA5Ma20pIx3QFVV1YcPH1pTQkNBQYGYI1FCA4IgCIL8QVBCAyJaRkYG58N27dpx1bU7duxYREREcnIy77FKSkpz5sxRUVFp2hA5xFXDkXQ8oBgq6QAAGIC9EgzWhFHamLOAppn1RWHAmSw4loFXcHz4ZSSE1l73ogf6A85dk7BePRERBEH+ErfzfpW1JGEwz0D4WASRgkePHs2bN0/aUSBNwsnJ6eTJk66urkFBQfoiC9cjrYOhITZoEH7zJvBbvsKsrTF39+YPCmkM7PBhyMzEo6K4dxCJWM+emBht7JG/FIkEGhpc2/CAANi9GzIyWG9PcQCIiGAGB2NLl2KzZzd3hOJhMpknT57kzWZgKS4uPnDggEQSGgDAwsKCTqcvWLBg27Ztp0+flpeXZ21XUlKytbUlkaRzadHU1LS8vJyz6wEnOTk5Y6H5KOIsgddrmVxeXn7s2LGPHj1asWKF+EcBQI8ePb59+zZ16tRPnz75+PgYGEjzo5GCgoKDgwMA0Ol0IpHIW2ghISEhP19Yv8Dq6urXr183MqGBRUZGZsCAAQMGDBA0YNy4cQMHDjx8+PD69esbfzrWhAEBAVytRtLT0/ft24fjuPvvtwqs9iuSbfnRdMJ/fAcABoMR8i1S2rE0E/ZrlEjS/XNDEARBEKRe0C0LiGhUKpXzobIyd16AkZGRj4+PjY0N13YtLa358+dzZjE3qUo6bEjEe37H7+b/ymYAABwgugoOp0OfELxzMH41F5iNaAxHw+FiNrT/iu9M+TebQSYrnrJ1dPWSLvTPD3izGUB6BRgRBEFaMsXfVz4ZOF4q4uYoBJGCkJCQzp07SzsKpKlMmjRp8eLFgwcPFrMgLdIKYLt2YcOHA9dnGQzDbGywkycBvWP/4ygpYXfvYsOHAzstiUAAY2Ns+nTs8mWQdAVypDWLjMS3b8f/eyMHAEBuLn70KB4QII2YRAsJCUlKShIyIDk5OS4uTlKns7GxcXd379Sp0969e+Xl5VVVVU1MTNq3b6+goCD64KahoKBgYGDAN51CRkbGxMREeNcwOTk54QMIBIK6urr48dTV1aWlpTXsB6Kvr//69etevXo5Ozvv2bNH/PvLmw6JROLbNoJGo3Gt9/MSlGXCiUKh/PjxIywsrKKiooEhAsjIyPj4+Bw4cCCD9++3/q5cufLu3Tu+311FRcXZs2dzcnIAgEajZedkAoCmhnbjT9rUCosKMrPSACDxZ0pVZTXfMYqKir169WrWsJrYmDFjWOkmikoKJmZG/wzs0ad/94FD+7iOG8L5rMYwDGU2IwiCIMgfBFVoQETjqq/A2Z2RrWfPnsHBwdu2bfv+/XtlZaWsrKyxsfHmzZtdXFyaJ8joKpgchWfW/LtFSwYUiJBbC7TfGQwJFFgejz8ogOsOmGI9L3DRcLidB4fS8TSO7A5rBdhmjp07suHplyeCDlRSUpo5c2b9ToYgCPIX2G6OjYrAAQAHbNoP/HWnhrdZRRCJKy0tLSoqsrKyknYgSBPatGlTSUnJoEGDXr58Wa8VC+RPRSBg3t7w6hVcuwa5uTiDgamoQMeO2Jo1ILQsOdJyKSlhZ89ixcX427eQmwsWFljfvui3idQXvns35Oby31dSAsePw5AhwG9lV7oiIyOrq/kvT7KUlZXFxMTY2to25iw5OTm+vr7Jyclt2rSZOHHijRs3hgwZcufOncOHDzdmWklhZS1kZ2dTqVQcxwEAwzBFRUVjY2NtbRGLzRiGqaiocN3Aw0lBQUFNTU2cMHAcf/To0datW21sbGbMmFGf7+BfRCJx27ZtEydOnDt37t69ewcOHOji4mJqaqqlpaWurq76G29VgPLyciaTqaCgILIHh0RYWlpqaWllZmYKGkAmk4U3L8jNzV22bFlkZGRBQQGDwdDR0Wnbtu3x48d575ISh6mp6eLFi728vM6ePduAwzldvXpVSIHVzMzMw4cPHz58+Ed0eE1NDQA42v8Bnctevw1g/WnERP0UNMba2vrP7TdRVVWZm5dTVlaSm5f79dtnwDArCxsCARszYRhJhigvL8c1nkDAGIxfl4lxHKdQKM3zh4MgCIIgSOOhhAZENBMTE86HP3/yfxOsqqp64sSJZomIW0wVDA/Hy37f4NtXHXZaYO2UAQAoDHhfCo8L8cdFv8o2vC2BsZG4rxOmIt7Tn4bDrTw4/N9UBgMybDbDpuoBCQPjXbvCQkNzBVwB6dix4z///NOIbw5BEKR16qMOgzWwFyU4AERXQykNvNJAiQg2CnAhB+gMOG8PVlK74wv52wUGBnbs2FG6bYyRZnDgwIH169f/888/L168EL9JNvJHwwYOhIEDAaDFLU4iDaapiU2YIO0gkD9WYSGekiJkP56WhoWHQ4cOzRaRmESutRMIhMZUi6RQKHPnzv348SP7WsehQ4e6det28eLF4cOHm5iY1LexQgPgOF5WVlZcXMxgMFRVVbW1tYk8xVcMDAz09PSKi4vLysoIBIKampqGhgbf0gK8LC0tq6qq+OaFyMrKmpubi5yHyWTeu3dv7969BALBy8tr5MiRYn5rgtjY2AQGBhYVFb1+/TosLCw8PLyoqKi8vLy0tLS8vLy8vFxGRkZeXp7126dSqUVFRXJyciQSqaamZty4cdeuXWtkACKpqanZ2NgISWiwtLQU0iQiJiZm7NixCQkJ7C3p6enp6elDhgw5d+7cwIEDGxDS8uXL27Ztu2/fPjETUATJy8sTPoB1OTQkNBgAFOQVHB1aekJDfkHex8/vAMDc1FJNVaO0pJx3jI6Ozvbt2/+sTz10Oi0x6WdkVHh0TGR+AfdvrbAwHwCUVTizG3EmEy8vq6iqopDJZArl38u7ycnJnTp1ao6gEQRBEARpNJTQgIhmYmLSpk0b9seVltZgrIoBk6N+ZTOokuC4DTaG43K0AhGGacEwLewQAw6l40fSAQC+lkP/UNzHHrNXEjYzA4c7+bA/7T+pDBoysNoYW2AE8r/f7Ts7O2/YsGHv3r28VQEdHR1v3brV+O8RQRCkVZptCC9KAACoTDD7jHN1BOr6DYr7ovUmRDoOHTo0d+5caUeBNIeDBw/u2LGjT58+r169MjIyknY4CIIgv+Xk4JcvQ2oqTiRidnbYzJnQCmrJ0GhAJEJLWjnDExKAXxHKf1VX46GhWMtLaOjVq5eBgQGrBj5fRkZGDW6eVVNTM2DAgK9fv+Ic79ALCgr8/f0zMzPv3r07ePBgMzOzxq/fsz1+/Pjq1aulpaVEItHa2nrjxo2KioopKSnV1dWsGPLy8jIyMnR1dbluuQEAAoGgra0tsiQDLxKJ5OjoGBsbW1lZyfmdysvLm5mZiazelJKSMnXqVAzDdu3aNXz4cDGzKMShpaU1efLkyZMn8+6qrq6uqakpLy8HADk5OS0tLVbNhp8/f3bu3JlOp/PtwcHCihDn/tRVb0eOHBkxYgTfLg9qamqrV68W1MuDRqNNnz6dM5uBLS0tzc3NLTg4uAFJCTo6OgMHDrx9+/bixYvreywnBoMhcgCTyYiNjwYAR8f2JJKwliUtga/fTTqdjmHY1MmzenT9Z/HixfHx8ZxPAFNT0y1btri6ukoxSPGVlZV++fopLj46OTWJRhPY1oRIJCopKaupqivIK7598z4+PiE3O5dCqSEQCKampvr6BsnJyezBKKEBQRAEQf4gKKEBEQ3DsFOnTk2ePJlCoSgrKx87dkzaEf3H+SzIqAEAUCXBs/aYg4AcBUUibDfH9GRhYyKOAyRQoF8ovtEUW94GZHkupzBxeFgIe1PxBI5qc5oysLwNtsAIlHjaVaxatapt27Y7d+5MTk4uKiqSkZExNDTs0qXL6dOnUQVjBEEQQYZogRIRqhgAALzX1eg40HEgoZQGpNkFBgZmZWVNnTpV2oEgzWTHjh1qamo9e/Z8/vx527ZtpR0OgiB/PSYT9/TEnz2D37cL48+e4b6+2LRp2JIl0g2tgSoqcC8viIjAy8qASMS0tWHgQGzRIhC88tpsMBkZnEAA4QuZPEX+WwI9PT0nJychCQ0dOnRo8A3rbm5uXNkMbGFhYZ6enn5+fq6urqGhoYaGhg07BVt5efmECROCgoKqqqpYW16+fJmVlbV06VKu9gpUKjUjI4NGo1laWjbypGxkMrl9+/b5+flFRUUMBgPDMGVl5TZt2vCWguCSm5vbuXPn6dOnHzt2TPxUBvZI3p+tmNkGioqKioqKmpqanBtxHF+1atWGDRuEZDOwhmEY1vi0BkdHx5MnT65Zs4ZzYRgA9PT0li5dOm/ePEEHent7R0VFCdqbkJCwbdu2kydPNiCkOXPmbN++vZEJDRoaGsIH6OjopKQmUyjVAGBv69iYczWD+J+xkVFhANCze18TYzMTY7Nv377t3r07ODi4qqpKQUHBxsZm586denp60o5ULB8+vblz7wZnHgORSLSytLG1cTAxNlVX11BRVk3PSJUjy5mbW7H/0Fav2Pjt2zd/f//Kysr27duPGzdux44dnJe12S87CIIgCIK0fBgAeHh4eHp6SjsSpKUrLi6Oi4uzt7dvaSv0Hb7iyVQAgJNtsZn6osffL4Bl8Tjl9/UKc3lYY4KN1QFFIgBAVg08KYJL2fjP/6YyrDDGFhj+GiNERkZGamqqnJyck5OTvLx8Q74fBEGQv0kpHfp+x9Nqfj0kAjB/JzeQMFShAZGOAQMGTJs2bc6cOdIOBGlWN27cWLt27YMHD7p16ybtWBAE+asxV68Gf3+g0bh3KClhS5ZgTV/nX8JiY/Hly3Gue7JJJKxTJ8zHBxQVBRzWXMrLmYMGgeC0AFBRIfj5QXOlu9XU1FAoFCKRqKSkJHJNPSsra8CAAXy7gtrZ2b1//74BRQtYMTg6OiYlJQkaYGxsHB4efvLkyaioqHv37jXgFGw0Gq1fv36BgYGcG+Xk5M6dO2dsbMz3EBKJZGdnJ90LU5WVlX369JkwYcLmzZvrdSBn6gNXSoGQXSLt3bv30aNHnz59Ep7Q0PgTcSosLHR3d4+KiqqoqGDVtNixY4eDg4OQQ4YNGxYQECBkQI8ePT5//tyAYBgMhrm5ub+/v7OzcwMOZ9m4ceOhQ4eYTCbfvRoaGs+ePcvMSXnx6imGYYf2equoNLylS1NjMhk7vbZk52TJycnt3nFYtQWHKo6Xr5/53r/J+lpfz8C2rb2NlZ1tW3t5+Xq3qAwKCurZsyfrt6yoqBgbGyvopQZBEARBkJZjyZIlZ8+elX46PPKn0NTU7Nmzp7Sj4BZZCaxsBmUSTNAV65CxOuCohC2Kw0MrAABSqOAWj6/+CfpkqGJAyX+vGqmSYHkbbEkbPlUZ+DI2NkZvhREEQcSnToLIblhwBfjlwUBNGKgJDl/wzFoAAMt6X51AEAkICgpKSkqaNm2atANBmtu0adPU1dVHjx598+bN/v37SzscBEH+Vp8+watXfLIZAKCqCr9xAxs3Dhp9T/wvOTnMo0ex1FScRsOUlKBHD2zBAhBQK76Bqqv5ZDMAAJ2Of/0KS5diV65I8nQNoKqK2djgghMaMEvL5slmKC0tTUtLo1KpNBoNwzAymaykpGRtbS2oej8AGBkZPXnyZMaMGZGRkVTqr06ZCgoK7du3v3XrVsOyGQAgNDSUbzcBtszMzHfv3m3cuNHBweH9+/d9+/Zt2IkAYN++fcHBwVwbx4wZ06ZNG0GH0On0rKwsKSY0MBiMKVOmuLi41DebgZOQTIJ6JRlUVlZu3LjxzZs3b9++FSebAX7XaRD/FIJoa2ufP3++XoeIvBu+srKyYcEQicTFixefPHny4sWLDZsBAHbs2PHixYvIyEjeXRiG/fPPP1bWljfuXAAAKwublpzNAABv37/KzskCgOFDXP/obIa6urr7/nfevHsBAMrKKosXrLC2bNQLcrdu3R4+fOjt7S0nJ7dp0yZ0CRdBEARB/iAooQH5sz0u+vVJb7gWyIvdiNNKAV51wM5lw75UvIwOAEDDf/WtYFMmwWIjWN4GU0V/JQiCIE3MRQVcVH59rSmDZdbiAFDD/94Y5O9Fo9GePXtWV1cHAAwGo6Kigr2rpqaGfR2fk6qqKoFAAAAFBQUymQwAsrKyioqKAIBhGLsOs7KyMusSsJycnKen55YtW2RbZHFppKkNGzbMz89v3Lhx169fHzhwoLTDQRDkb4RfvAjl5QJ35+Tgp05hXl4SORF+7hzk5LA+UeMAEBgI/v6YtzdYWTV+/l9nOXwYT0wUuPf7dywoCKRdFwfbswemTsXT0vjs09fHtm9vhhhycnLS0tJovxNZcByvqalhVWtwcHAQUv3R0tLyy5cvAQEBt27dYjUJnTp16qBBg2praxMSEqhUKo7jRCJRS0tLX1+MgpYAAFBQUMB6uyUIjuPZ2dlycnJeXl4bNmwIDg5u8AL5s2fP6HQ610Z7e3vhE9bW1jbsdBKxbt26mpqahnVGkKxPnz7NmDFjwIAB3759U1VtkkXrxven4CQnJ9fIAUIsWrTIysrKw8PDxMSkYTPIy8v7+vpOmDDhx48fnN+ynJxc3759Dx06cOzkfmoNFcOwEcPHNDjOZlBVVfno6X0A0NXRG/DPEGmH00A1NTVvP7x8/fZ5ZWUFACgrq6xd6W5oYNT4mUeOHDly5MjGz4MgCIIgSDNDS7XIn+1F0a8vRmrX7/MzEYMlRjBND7uaC3fy8KiqXxXOlYjQVRVcdbCxOuJWZeBSWVmZkZGhqqpqaGgokbR3BEGQv4rM79feSqG9jJG/0JcvXxYvXtyrVy8AIBKJKioq7F1kMllBgU9Nj7S0NFZB0erqatal+bq6uurqagDAcbysrIw1rLKyknUxnUqlGhoazpo1q8m/GaSl6tmz5/3798eOHevn59cCi5MhCNL65eeLGMB33b2e8Hv38OPHobT0P1sZDDw2FhYuxO7dA03Nxp8FACAkBIQshVZWMm/eJEg7oQHatMHOnIE1a/CEBGD8+wYUs7DAduyADh2a+vwUCiU9PZ3GrywHhUKJj49v3769kMMxDBs2bNiwYcPYW7KysrKysjhX/UtLS/Py8uzs7Fj5ncJZWFgoKysLuVdeVlbWzs4OACZMmHD48OG7d+9OmjRJ5LS8mExmPr8nvMi8UkFNAZrBrl273r59++HDBzHLITSd+/fvL1261MfHZ8iQeq9Ys4o0iExTYF/REmewOJydnV+9eiVkgIWFRYMn19DQWLBgwYEDB06dOtXgSaysrL58+bJjx45Pnz4VFxcTiUQ9Pb3JkyfpG+nsP7KLRqsDgH/6DrK1sW/wKZrBm/cvqFQKAEyeMINEkmjRnSZApVLS0lNKy0qKS4orKsqVlVWsrdoWFOQ9enq/vLyMNcbC3GrBnKWamg2sOoMgCIIgSOuAEhoQAAAmkxkaGhoeHm5hYfEHldgtoUF0NQCADAZ9G1RuUIUEbm3ArQ1GZUB+HcgRQUcGCA1NQggMDNy2bVtycnJZWRmZTNbT0xsyZMiePXuElIhEEARBOGXWwPfyXxfLrORQThjyH9nZ2f369bt586a0A0FauR49ety4cWP8+PGfP3+2tLSUdjgIgvxleO5Wr/cAkerq4MwZ7myG3/CkJHz7doK3d2PPwiKk2gQAAGACwmhuDg7Y06dw+TIEBuJUKiYrCx06YIsWgaJiM5w8LS1NSEWEysrKwsJC8ftH5OTkpKenc5U9wHG8oqIiOjra2dmZSBRx64ajo6OZmdmPHz8EDTAzM+vduzcAYBh24MCBOXPmjBo1SkgZieTk5Pj4eFVVVWdnZyUlJfZ2BoPBd5lcZN8BqSQTMBiMzZs3P3v27PXr1+wqX9Ly8+fPxYsXv3z50tnZGTgyD+qlXkdJpFTD5s2bHzx4kJSUxHevgYGBp6dnY+Zft26dra3t2rVrzc3NGzyJgoLCgQMH2A+joiNu3rkSEvkZAAgEwtBBI11Hjm9MkE2ttq72w6e3AGBmauFg307a4YgQFPz5+q1LQl4A2xgZDx08qlMHF3TDGIIgCIIgKKHhr1BXVxcaGpqVlaWlpaWmpmZkZMT6MFxSUvLy5cuAgIDnz58XFBSwBq9cufLYsWPSDFdsoRXAxAEAnJUbWE2BTZ4IpgI/fYvl1KlTu3fvzsvLY28pLCyMjY39+vXr8+fP+d42iiAIgnD5yHFN+0KLvu8FkYLc3FzxqyUjSGMMGDBg+/btEyZMCA4ORv1HEARpVhz1h/hr9Eoq/uoVnpwsbERUFNDpIJE1Y5GTSPs293/JyGALF8LChXwXzTp37sy78fv37xI5M9+2WWw4jouf0MBgMLKzs3mbOLBUVVWlpKRYiWopgmHYnDlztm7dyipqxYVMJo8fP579j2OfPn3k5eXXrVvH97b4+/fv7927NzU1tbi4mEQitWnTpmPHjufOnVNXVwcAGRkZTU3NNJ6iI69fv+7Ro4eQ7gPNf4ElOTl5wYIFBALhw4cPmpKqX9II27Zt27hxIyubAQBwHI+Pj1+xYkVcXFx+fj6GYbq6uvb29t7e3o2peSBx6urqu3btWr16NeelMxYNDY1Vq1aJfHIKp6WltXr16tWrV/v7+zdmHpbauto7vtc/Bb5jPWxjZDJt8mwLc4l15Gkivn43WT0aBkqv2QSFQtm5c+fXr1/Ly8tlZWWNjY23bdvm5OTENay2toYrm0FBQZFKpbDyZjQ0NMe6TurSqRtKZUAQBEEQhKXFfHREmsz58+e3bt3KzldgUVFRsbS0jIyMZDC4K3p7e3tv27atJXxCE+lH1a8vOoi65tPUQkND9+zZw/uRjMFgfP78edasWb6+vlIJDEEQ5M9y93fRWVkC3gZVaED+CyU0IM1pyZIlT548OX369KpVq6QdC4Igf5Pu3SE0FHg+p/+ioADjxjX2FIGBAudnKS2F3Fxo06axJwIAXV1ISBA2oG1bCZylKfFNZeDc1fi0BkH5B2y8120EKSwspFAoQgaUi6qZwbJq1aqYmJjbt29XVVVxbpeXlx85cuSuXbs4N75+/drZ2Xnu3LkdO3bk3O7l5XX06NGiol+NQul0empqampq6s+fP1+8eMF6U9e1a9fQ0FCuswcFBf38+bNdO/43l8vJyTXm/vv6ioqKOnPmzN27dzdv3rx69WoCgdBspxaksrLyxYsXly5dYm958+bN/PnzOVNDMjMzMzMzBw0adOPGja5du0ohSgEmT56soaGxefPmnz9/sjJmyGSytbX1unXrZs6c2fj5161b16NHj717927evLkx82Rkpp2/dCovP/eC9dblmUfGuk7s3fMfQb997Fg86wt8lcAXNHHGNF5Q8OcPn94AgJWlTaeO0vm9h4aGzpo1KzY2ll3P49u3b58+fZo7d66XlxfnyJjYKFY2w5SJMx3t26mra5BIMpWVFWnpKWQ5OQszK5HlZBAEQRAE+aughIbWDMfxxYsXnzt3jndXRUVFWFgY36OYTCbf3o0tUGz1rzfH9opSXvRyd3fPzc3luwvH8Q8fPiQmJjYy0xxBEORv8Kns1wu7qbz0rxUiLU1ubm6Hpu9jjSBse/bsGTVq1IoVK1rC6gVfrBbppqam6IIvgrQa2PLl8OoVHhPDf2/79tjgwY0+hxgfnxtXWP5f06dDWBjwu9EfAMDYGFuwQDInagKcqQzBXHcvkMnYgAFdQkNBEmkNIl/DxX+RLysrEz6ARqPR6XRxWjacP3++S5cu58+fz8jIqK6uVlBQMDIymjZt2po1a7hG6uvrz5gxY9CgQTk5OWQymbXx69evJ06cYGczcIqKipoyZcr79+8BYO/evR8+fIiOjuYas3379oMHD/JeRamtrfXz83N3d1dQUOjXr5+bm1sTFVLKyMg4d+6cn58flUqdNWtWfHy8lpZWU5xIfOymD5mZmYaGhuzmHRUVFcuWLeMtdAEAKSkp8+fP//79u5CGIM1v0KBBAwYM+PLly+vXr2k0Wu/evfv37y+pNiKysrL+/v49e/bU1dWdO3duA2ZgMpkvXj199NSPnWl0ss2ak2GA926h7wbZfkRHXL1xAQCUlVTmz1kqlcIG+fn5U6dOTeDJY8vPz/f29tbU1Fy7di17Y9zPGAAgy5J79ejH7tWrrKzi6ODcXPEiCIIgCPInaenvxpDGOH36NN9sBuEmTpyop6fXFPFIXNzvqyJtm6OvpUB0Oj1ZaMXOwsLCCxcuNFs8CIIgfy7m7y9yayR0GR1pRVCFBqSZOTs7q6io8N452kJ8+PChY8eOAwYMUFJSsrOzGzNmzMaNGy9cuBAYGFhSUiLt6BAEaShZWezMGaxtW+60AyIR69gR+9//JHCKLl1A+AK5ujoYGEjgRADYsGFYv378T6eqis2bBy21NiQ7myGYSuXOZgCA2lr81atvo0ez8xiEFHIQSUhvBQDAMExDQ0PMqXAxMlHEGcOyYMGCb9++hYeHf/jwITQ0NDQ0lDebgUVeXl5XV3fjxo3sLTt27MjPz+c7GABCQ0M/fPgAAMrKyn5+fu3atePKHcRx/MuXL3p6egoKCrKysqzV7qioqPnz5588efLt27dPnjzZsGFD586dJf7PdF1dnbu7e4cOHahU6rVr11JTUz09PZszm4GrKgYLe3EawzAFBQXObiA7d+78+fOnoNni4uL2799frwCaYSGcQCD07Nlzx44de/bsGTx4sKSyGVgMDAwCAgK2bt367Nmz+h6bl5dz4Miu+/536HQ6kUi8YL2VvYtdYqEFYjIZj5/eP3X2CCtdafGC5Rrq0nlpXblyJW82A0tlZeW5c+cqKys5tlQAgKamFjubAUEQBEEQRAhUoaHVKi4u3rp1q+hxvykoKPTt23fcuHESKfLWDOg4JP2upCjdhIaioiK+rSU5ZWRkNE8wCIIgfzQiAOtGGBX0DgX5LxzHk5KSjI2NpR0I8nfp27fvly9fGrNM1UQCAgJmz559586dvn371tTUJCQkJCYmJiQkBAYGXrx4MT4+XkZGxs7OzsbGpm3btm3atNHR0TEyMmrOGt0IgjScmRn28CHs3w8hIXhpKRAImJYW9O2LLV8Oklj2wwYPBnNzPDFR4AA7O4mc6Nds3t7g7o6/fg0cfTAxMzOYPx9rqRcf2C/733R18chI/oPq6vCAAGz16u/fv7PGd+7cuWF1GoyNjSsrKzkbyXNSVFTU1dUVcyoVFRWufqNcZGRk6rt2qK+vLzKjNCwsbMuWLdu2bevXr5+rqyuO4ykpKULGV1VVXb16tU+fPgBgbW399evX3bt3f/jwoaysjEQi6evrr1y5cvDvYiS1tbXR0dETJ07kmpPBYPz48WPixIkvX760sLCo1zclJLDhw4draGjExMTo6uo+e/Zs+vTpFRUVSkpKI0eOnDRpUlOURPr8+TNnfwRHR0dnZ+czZ86w7jXiSi/AcZxGoxUWFtbU1LBSYUJCQoRMzmQyv3z5ImYknGkT4ie+tEA2NjYPHjwYNWrU27dv7e3txTmEwWC8ePX0ScADVs1aA33DOTMXnzUx48xjwI7FsxpGCEpu4NrepN0l2IqKC/934WRaegoAkGXJC+Yts7aybYbz8mIwGJGCXjABACApKen27dsLFiwAgLj46Ji4HwCgqqreTPEhCIIgCPKHQ8sFrdaBAwe4ig127NgxPj6+rq4OwzD2R2VLS8thw4YNHTq0T58+LaoGnUipVKhlAgAYkEFVqk9kFRUVkUUO2cUAEQRBECHov6+b5dUCDiDlfkJIS/L161dFRUVJXa1GEDF169bt/v37K1eubLpTlJSUnDhxQltb29DQUFdX19DQUF9fX/hqk5+f37Jly/z9/VldseXk5JycnJycnDjH5OXlxcXF/fz5Mz4+/tOnT0VFRT9//ly/fv26deua7ntBEERiFBWxnTsBAKPTgUAAyTa+kZODefNg714oL+fdiZmbY7t2SfJ0RCK2fz+WkYFfuQLp6bisLOboiE2fDsrKkjxLE/ju788cNoz90OW/lSyD8/IgKwt/+xYbMYKd09AwKioq+vr62dnZ7BL3bHJyctbW1uLfMa+rq5udnU2lUgUNaKJLE+Hh4adPn759+/aoUaOcnZ01NDSExMDCecFKTk5u9+7dgkaSyeRVq1YJypBISUlZunTpixcvGhQ4t7lz51pYWFy8eDE7O7tnz55hYWHsb8TPz+/w4cOXLl1q166dkBnE/GXdu3dvzJgxRCLxypUr7u7uOTk57F1paWlpaWnx8fGPHj2ytrZmb2dnGMjIyNja2oaHh3fr1g0AOG955+vVq1dS6T4gXS4uLgcPHpwwYUJISIiCgoLwwckpidduXsrOyQQAAoEwsP9Q1xHjWW/G8FVt+eY0tBDxP2PPXjhRXV0FAIYGbebPWWJkKLX875ycHOFFwggELOhroHVbi6iYiB9R4TiOYxg2eMAwIYcgCIIgCIKwoYSGVuv69eucD+fNm8fuekCj0V6/fl1YWNitWzfeloR/ihbSbwIAFBQUDAwMhNRgkJeXHz9+fHOGhCAI8odSJEE1HQCAARBZCc4t/UI30nxu3bo1bdo0aUeB/HX++eefFStWNOkpQkJCrl27NnTo0FevXhUUFGRlZeXn52tpaZmamuro6BgYGOjo6Ojo6Ojr62tra+vo6AQGBrq7u7948UL4goqenp6enl6/fv3YW7KzswcNGlRZWenp6dmk3xGCIJIk0UrsbNi0aVBRgV++DLm5/24lEDBra+z4cWiK6vrGxti2bfAnpKuyUhO+f/8O379DWRnwpDKwsDZ+i4+HESNY4zt37tzgIg2mpqZycnLZ2dkUCoXJZAKAjIyMoqKilZWVyLVYTiQSSU9PLyMjg8Fg8O5VUFBoitzQ3Nzcuro6ExMTExOTVatWzZgx482bN8L7aACAstgZLcnJyfHxwqr9x8TEFBYWamtrixuxAJ8/f46IiIiKiiopKRkyZEhMTAznXhqNFhYWNnbs2ICAAM48Ay58CxuUlZVNmTLl69ev7DSOadOmOTg4eHp6enh4cGYzsMXHx7PPwjvnwIEDnz17xkpoEPkM+eeff968eSN8DEu98h6Ki4vl5OQUFaV9SU6wmTNnvn79ev369adOnRI0hlpDvf/wzodPb1g/ZEMDo1nTF5iZ/ufPhDenoelirpdvIUGXr/6PTqdjGDbgnyFjXSeSSNLs3UAkEvk+hUzMjBzb2crIyKhrqBII9Ou3LrG2k8lys6bNs7dz4j0EQRAEQRCEF0poaJ3Ky8s5PxHJyspyZrvLyMgMHTpUGnFJ0t2CX5/obFvAp6fp06dHRkYKugXB0dFx0KBBzRwSgiDIn2ixIXY4/dfLu4JE70VE/mgMBsPX1/fjx4/SDqRVKCjA797Fk5IwOTkYPBjr00fCN/62Lvr6+sJvNWu84uLizp07e3t7s7cwGIzc3NyMjIyCgoKcnJyCgoKoqKiXL18WFhYWFBQQCIS3b9+2bVvvuwMNDQ0/fPjQsWPHoUOHsko7IAgiUG4ufusWJCeDggIMGID1799EiQVShC1Zgg0bxjx6FMvIgJoaUFYGFxds2TIgk6UdWpMpLMTPnMFTUrC6OlxLizB9OnTpImy8igrIy7v8LmkQnJfHuZOV0NDlzp3vEqp8w0pEKy8vr6qqIhKJampqInMC+DI2NqbT6Xl5eazK+WyKioq2trZN0as+NDS0Y8eOrK83bNjw7t273bt3GxsbJyUlCTpEXl5+0qRJYs7/8ePHoqIiIQNyc3MjIiIGDhwocqrS0lJ1dYH17QMCAqZPn04mk6dPn86VzcCWkpKycOHC9+/fizwXG4VCGThwIFdjiLq6urCwsMmTJwtvYHr16tUZM2bwbp82bdrw4cM9PDxkZGRsbGw+f/4sZBIHBweRQRYVFZ0/f17kMAAoKChYs2ZNREREaWkpkUjU0tIaOHCgp6dnw56uTe3kyZPt2rUbOXLkkCFDePfGxEVdvXGhpKQYAGRkZEcMHT144HC+XUU4cxp4KzQI2dV07ty7/ubdCxzHSSTS3JmLOnfq1mynFkRPT09LSys/P59zo6lZmwFDenONVFRU6uDcefiQUZqajc1DQhAEQRDk79HaPpMjLFzvv4lEovg9F/8UX0p/faFKlP49HsuWLXv79u3jx4+5LhkAgJmZ2fnz5//C+n4IgiANcOx3NoMsAaxbQL4a0kK8e/euTZs2f25ZqZaCTse3bsXfvmXdj4sDwL17YG2N7doFv9chkAZgMplhYWG5ubkjR44UPrKsrExNTY1rY3FxsdZ/b4YmEolGRkZGRkaSjRMAtLS0duzYsWHDBpQehCAC0enMzZvh3TtgL8n4+YGVFbZjB3ST/nKRhJmYEI4dk3YQzQQ/cwa/cgWys4H1LyAA880brGtXzNsbOJpv/lueAQAsLDBdXaiuBp5sBtYWrsoNjSzSwKKqqqqqqtrgw1nMzc11dHQyMjJqampY652qqqrGxsaEpklh5ExoIBAIV69e7dChw9q1a8PDw0tLS/ke4uTkxHeBma/a2lrhA3AcZ7dV5ev9+/d79uxJS0urqamRk5MzMTHZvHlz//79uYbV1dWpqqpWV1eHhoYKmS06OjolJcXc3FzM+NeuXStoQuHZDADw8OFDvgkNjo6Otra2ly5dWrRo0c6dO1+/fp2eni5oEg8PD+Fn2bZt2/Xr19PS0jg3njlzZsmSJVwjv337NmPGjISEBPaWzMzMyMjI9+/fBwQEaGhoCD9R81NVVT137tzChQsjIyM5/7KYTMZ9/7svXz9jFWawtbGfPnWujrawC6cNTlbgqujA9bBh04ZHhrx++xwAZGRkVi7bYGNt27DYJItAILi4uHAmA+kb6PQd0IP1dVlpOaWqdtvW7ZaW1poaWugyKYIgCIIg9YXux2qdlJSUOMv3UanUyMhIKcYjcdUMKP/dXHKGgVRD+c3X13fJkiWmpqbsN+XKysrdunV7/PgxV0tjBEEQRBB2bVwdaRbLRFqca9euoX4TjYXj+KJF+O3b/6kuXluLR0Uxly6F/941iHDCMIxv+WgA8PX1nTx5sp6e3qxZsyZPnixoGACEhIRMnTpVW1v7+fPnXLuKi4ubcwFg5syZJSUlz549a7YzIsifBMfxBQvA1xc4bzCl0fDYWOaKFRAYKL3IkEbB//c//ORJVjbDvyoq8Fev8DlzgMnkfxiJ1EVANgPLNxsb+J0D0dIoKSnZ2dl16NChY8eO7dq1MzU1baJsBgAIDw9v3749+6Guru6pU6cuXLgwY8YMFRUV3vFWVlbXrl0TfznTxcWF7zxs2trajo6OgvZu27ZtwoQJr1+/TkpKysrKSkpKevPmzaRJkzZv3sw1snPnzu/evYuMjMzmeqr8V3Fx8cuXL8UMnsFgfPjwQcg7BOGqqqoE7Tpw4MD27dsLCgoMDAy2bNmio6MjaKSmpqaQU7i5uR0+fJgrmwEA3N3dDx8+zLmlvLx89uzZnNkMLEwm89u3bxMmTBByFikaNGjQqFGjOJMzqqurjp7Y/+LVUxzH5eTkpk+Zu3rFJuHZDC1KZWXFlesXAICAYXNmLm4h2QwsR44cYf8xWlqZDh7ej0QiMpnMgCdv370Kmjh+WleXHlqa2iibAUEQBEGQBkAVGlqt9u3bc956tWbNGg8Pj8LCQnl5eUtLywZUqW1R3pYAHQcAcFICg5ZREZNAIBw/ftzDw+Pu3bsRERHq6upjxoxxcXGRdlwIgiB/jKwawH7fM1fIXe8G+XuVl5c/fvz40KFD0g7kz4ZfvYp/+AD8OmpDTg6+dSv25EnrK6jeeLW1tbKysoKuunp4ePTr1y8sLMzIyEhHR6egoICrKBqTyXz69OmRI0dSU1NXrFjRrVu306dPc92TWlpaampq2nTfAhcikbhnzx53d/chQ4Y03eIWgvyh8CtX8E+f+L9U5uXhnp7Ys2cNfqmk4fCtHL5XQFI1nlUHFAYQAMgEUJcBVRIAgCIRqhlQQQcmABkDSwWslzq4qAABrfs0UkkJfvUqVFby2YXj+PfvcPkyNm+esBkwDHgWpDErK+zIERg+XHKB/pGYTGZgYOCpU6c4N44ePfp///uflZXV7t27//e//6WkpLAadOrq6jo5OV24cMHY2Fj8Uzg7O1taWoaFhQkaYGVlJWjCK1eunDp1irdQRHFx8dmzZy0tLedx/OpHjBjh5uaWlJREp9NBqEq+Tyd+kpKS8gQkxIhDnqN8CJd27dotWLBg9uzZT548WbBgga6u7o4dOxITE4XkQPAKCgq6ffs23/apZWVlJ06cmDx5sqGhIWvLtm3b4uLiBE0VHBz85MmTESNGiH/2ZnPgwAEXFxdWqYaCgrwTpw/lF+QBgHEb00XzlwtJZcCOxQtpMMF3PNeWpmhCEfDicXV1FQAsXrCyvXMnic/fGKqqqo8ePZo8ebKcIsHKxhwAmEz8w5svMkTyph3us2bNknaACIIgCIL8wdBVy1Zr4sSJnAkN7969e/fuHfuhvb390aNHxWkx2DL5F/66mjBES/jA5qapqclblA9BEAQRx8Sofy8VOyihi/fILz4+PoMHD9bWRg1WG+fBAxBcsRlPSIAXL7C/flWGV2VlpdLv7um8du/evWfPHgMDAwAwNTVNTU1lJzRQqdQrV64cPXpURUVl7dq148ePJ5FIVVVVHh4eCQkJ1tbWrGGlpaWBgYHNnALr6uq6f//+27dvT506tTnPiyB/gIcPRbxUPn2KubrWd9aYKvDOwB8WAkVAIQBBJ4RU0JaFIZrQRx3rrQ66ssKH45CZCZWVoK8PLa/wuxThly5BRobA3XV18OwZCE1owIYPx4ODobDw12MVFczBATt+HATfE//3ePv2rampKXvNm23fvn1Dhw5NTk5eunTpp0+fIiIi1NTUBgwY0ICGShiGeXh4LFy4sKCggHevgYHB3r17L1y44OfnV1xcTCKR9PX1165d2717dxzHjx8/LqjtRVlZ2cmTJ+fOnctOW1RQUFi7dq2Pj4+Wlhbfc7HIycl16iTuKjKFQhHZMkMQAoHA2xeD0/bt2wcNGrRp06YDBw6MGjVq5MiRX79+/fz5M5FIXLt2rTinOHDgQHFxsaC9GRkZXl5e7GwV4b1Uqqurr1692jITGuTk5O7du9erVy9FJblvoZ8pVAoAdO7Ydc7MRTIyIgoDsnIUGpOXwDqWnevA9bDes+F4UPAnAGhrY1ffbAY6nX716tWnT5/W1NQoKCiMGjVq2rRpEk9vlSWTBg/vk5ObDQAMBrMor3zokJFbtmzR+2+PHgRBEARBkPpCCQ2t1rx5844ePZqcnMx3b0xMzJAhQ65du/YnXsesoMPTol9fj9ZGK14IgiCtRBqF9X9ckYj5tZNuLEhLwWAwTpw4cfPmTWkH8oej0XDO8ul8B7x6hRIaeFVVVXH2ceMyduzYgwcP3rp1a9q0aaampunp6V27dgWAe/fuLVu2rGvXrufPn+/duzd7vJKSUseOHU+ePHny5EkAiImJcXV1HTlyZPNXafby8po/f/6ECRNEXsdHkL8InS7ipZLBwN++rVdCQxEN1v7EHxaKHilIYR1cy4VruTgA2CtCf034Rx3roQaynCtQdDp++DC8eYPn50NNDaioYEZG4OaGCV0KbVI4jlOpVFY5dyKRKK0wfhF8T/kvgpeuWbAzZ7CsLNzPD1JTQVcXGzUK7O0lFt6fjMlkenp6urm58e5q165d165dL126tGzZsr59+/bt27cxJ3J1dc3Kytq3b19WVhbndlNT040bN7q7u4eEhNTU1LC3v3//3tXVdeXKlYKuibEkJyeHhYV17NiRvWXNmjV+fn4KCgpCjrKwsOjVq5eYkZuammpoaFAoFDHHc7Kzs1u4cKGQASQS6d69e71791ZUVNy+fTuGYd26devWrRsAiJnQwPXz5MXZYKKsrEz4YEEDSkpKTp8+HRERQafTLSwsli1bZm5uLk54EmRqarp6ndv7zy8BAMOwEUNHjxw+VnjjA86cA76lGqSisKigqroKALp06l6vA8PDw+fOnRsdHc0uQOLv73/8+PHr169LsIhvxI/Qiz5nWH+Mba3t5s1eoqamDgA4jpeVlaqoqKLyYAiCIAiCNBhKaGi15OTkTp48OWzYMEEDmEzm3Llzi4uLJ0yY8GflyV7NBQoDAMBBCewF3jKHIAiC/GHUZKG6BgAwOSJU0kEdvUlBAG7dutWmTRvUwqmxqquBJqKPC9bQ2wdbt5qaGjk5OSEDXF1dPTw8pk2b1rFjRx8fn0mTJgHAuXPntm/fvnTpUt7xhw8fHjVq1NatW7W1tadMmbJp06b58+c3VfSC9e3b19LS8sKFC6i0GIL8i0IBUXXmMdaK6devTF9fKCsDeXls4EBs+HC+fSgeFoDbT7ySZ0oCgIoMyBGAxoRKBtSJXbYhphpiquFEBq4hAzP1YbkxpiUDUFeHz5yJf/36b6cMCgXPy4PVq2HOHGz1anFnlxAajZaUlFRZWUmj0XAcl5GRUVRUtLCwEFI5v8nxdIvg2Y9jOA7Ce7obGWErV0oyKh51dXVVVVXq6up/UHf5DRs21NTUODo6RkREkEgkHR0dHY6qFWvWrFmwYMGyZcskcq5ly5YNHTp069atSUlJrHRDW1tbT0/PyZMnf/36lWtwSUnJjRs3MjMzKyoqhMxZVVX148cPzoQGGRmZW7duderUSUNDo6SkhPcQFRWVZcuWkcRuPaOurm5hYSEkb0BDQ4PJZPKmAhgbG585c4ZM/tVj9eHDh5cvXy4pKcEwTF9ff/Xq1awcSg0Njbdv3w4aNKigoODEiRN884ca84yicbyBlJUVXiWG/4Bjx455e3tzZpbcunVr1KhRp06darZsp5zc7AuXT2dmpQMAmSw3b/aS9u06ijwKX9VWeE6DkBSHBhdgEIlK/ZUco6KiIv5RiYmJ48ePT0lJ4dxIo9FCQ0NHjRr15s2bNm3aNDIwHMefvXjk//gejuMYho0aPm7YkFEEAoHBYFzwOR0fH1NVXaWhoTl5wvT27To38lwIgiAIgvydUF5kazZ06NA+ffoIGVBbW7tixQpjY+O1a9fSRF3mbiEK6uBw+q/rEQsM/5jP+QiCIIhIk3R/vaoX10G7rzi1fmWZkVaIyWTu27fPw8ND2oH8+VRVMUVFEWP09ZsllD8MlUrluwhXWVm5ZMkSa2vre/fueXp6AsCUKVOCgoIePXoEAHV1dSEhIXwnbNeu3dSpU+3s7AYPHqysrCyVbAYWLy+vPXv2lJeXSysABGlxVFREv1RqaOCTJzPnzIG7d+HlS/D3x1euxEeMgMhIzlF5dTAuEp8V859sBjM58LTAvnTBCvpi6T2xn92xlJ5YYR8soQf2oRPm64SdtcXO2mJX7LEH7bBrDthCIzAi84+ihAbHMqDjV/xqLjA3bsSDgv7NZmArLcV9fOD9+/r+GBqDSqVGREQUFBRQqVQ6nc5gMGpqaoqLi3/8+CHy3u4mJOr+DUxNTVA2A6vGfufO/JffWNuF1+EXx9WrV3v27GljY+Po6GhjYzN06NDQ0NBGztnUiouLR44c+fTp061bt1ZWVpaXlxcXF//8+ZN1Fz5rTM+ePQkEQmBgoKROam5ufvPmzW/fvsXGxgYHB/v4+Ny8eVPQP7h1dXWhoaHCbwfHMEyDpz+LhYXFnTt3GAwGu40Um6am5uLFi3lzAcvLy5lMgR9d9uzZoy/gXZa8vPyyZcuOHj3q6OjI3qihodG9e/dHjx717NkTAKqqqoYOHTpjxoxHjx59/vz506dPd+/eHTFixJw5cxgMBgDo6Oh8/PgxJSVFTU2NTCZjGMYVOf5fnLs460jxpaqqyv6at7EIFycnJ64tBw8e3LFjB1edjNzc3EuXLk2fPl34bBLBZDKev3qye982VjaDhbmV57Z94mQzsHClLDRdmoL45OV/lQ+prKwU/6hFixZxZTOwJSYmLl68uJFR0Wi085dPP3zki+O4vJy825K1I4aNZv31fQp8FxIazKoqUVJSfPp/x1PThNVNQRAEQRAEEQQlNLRy58+ft7OzAwASidSuXbuxY8d26NCBawyNRjty5Mj69eulEWD91DFhfixeQgMAMJeHKX9SXQkEQRBEBA9z0P59Vw8Th+9ole2v5+vrq6ys/M8//0g7kD8fhoGFhbABGhrYtGnNFc2fpLKyUknpPwXBEhISVq9ebWZmFhER4e3tHRoayroib2xs/OTJk5UrVy5ZsmTSpEkvXrwQNOfevXt//vz5zz//nD59usm/AcE6dOgwaNCgI0eOSDEGBGlxLC2F7dXQgK9f8cBAqKr6dyODgcfE4IsWwc+fAIADXMkF5yD8Ncet3XpkuO2IRXTDVhmDvSLI/HfpXFcWnJVhkCZM0YMpejBaB/7RgFHacNAKi+mOfXPBjttg43VBi+eG8DI6LI/HJ1uOKVJS5x9wSQl+8qT4330j4TgeFxfHt7R+TU1NYmIiXVQBjCaCzZoFmpqCd2PQ6d8+9IIyGMTfUq/8BhzHp0+fvmzZssDAwLS0tJycnMTExOfPn48cOfLEiRPiz8MlLy9v06ZNrq6urq6uS5YsiY2NbfBUvBgMxuXLl21tbRUVFY8fP66mpsbexWQyy8vLo6Ki2Kvmc+fOPX/+vATPzuXZs2dCnlelpaXCm0cYGBh0786nbv+gQYM2btyop6c3cuRIOzs7ExMTGxubwYMH37t3b//+/exhP378GDFihI2NjYODg6WlZZ8+fW7fvs07W48ePTw8PAwMDLi2KysrT5o0ydPTc/bs2eHh4eztnz9/DgwMbNeuHQDgOD569Ojnz59Xcb7sABQXF9+4cWPRokWshyoqKs+ePVNQUAgKCsJxPPJ3ipWWltbUqVNTU1MF/QRYSSeC9srJyXF2xVq1ahXnr5uLhYXFunXrOLfk5uaeOnWKb+okjUZ79uyZv7+/oNk4VVdX37hxY82aNVu2bPn69SsuquYKW0Zm2p792/0e3KbR6ggEwvAhrhvWbNXU0BLzcJaWltOgpanNymmIiBQ37SkzM1P4i0BUVFRxcXGDQ6qurjp6ct/3kCAA0NHW3bzB08nBmb03Mekn52AMw1C/MwRBEARBGgZVc27lrKysoqOjCwsLVVRUWPVya2pqBgwYwJsjf+rUqY0bNwpKG28JqEyYE4N/KAUAIGBw1AYjo4QcBEGQVgQDuGyHjYj4dYmqYz2KaCKtEI7jXl5enFeNkcbA3N3xmBjIyeG3D8O6dxeR8fC3qqqqYiU0MJnMJ0+enDp1KjIyct68eWFhYcbGxlyDe/bsGRER0blz54cPHw4fPlzItFpaWps3b27CuMVja2tbWFgo7SgQpAXBtm7FY2KAb3F4DANFRTwpie+BeHY2bNqUd/vBwjj8YynHQQALDGGnBSbf0MLqNgpgowCzDTAmDlFV8KQIv54DOXX/Dnhh16vProArJxZ1Sg7nPRzPysIqK0FZuYGnr4+8vLzq6mpBeykUSmpqqpWVVTNEws3GBv75B+7f51PHAgCzscGE3t3x/ft3VqYC3zoNjSzPsGXLlnv37tXydH3Kzc318vJydHTs169ffefcs2fPhQsX0tLS2FsePHgwfPjw//3vf+I3SuBVW1v7/fv3p0+fnj9/vm3btgcOHDAzM+M7sqKiIjMzk/Wv5Jw5c6ysrDIzMxtf0J4vkf+KKSoqcqUCcHJ2dtbW1ua7a9OmTR8+fOjTp8+jR48YDAZvc4SzZ8/u2rUrh+OdVWpqanh4eEBAgI+PD1eXh8WLF/fs2XPz5s1PnjxhbenTp8/SpUsnTpzIesg5v62tLfvrS5cuCSpxQaPRHj9+HBkZyUp9wDBs6NChDx8+7NChg56eHmvVv6qq6vjx4126dFm2bJm7uztvS4itW7c+fvw4KiqK7yk6duw4jSPhddCgQWPGjLl58ybvM1ZLS2vjxo1c5S7279+fnp7Od2YAqKioOHPmjKurq6ABLLt377527VpSUhKrBsaJEydsbW29vb27dOnCHsNkMh88eODn58fqRTJp0qRhw4Y9efYg4OUTJpMBAAb6hrOmLzA3E5qyJhhn7wkx8xuEdKNoJAKB4OzUISj484/o8PSMVBNj/n+GnD5+/Jifny9kQHZ2dkhIyODBgxsQT1Fx4fFTB/PycgDA2rLt0kWrFBX/kwpsb+f4LSSI/XDe7CVGhtxvoREEQRAEQcSBFoRbPwzDdHR02N1/5eTknj17NnnyZK5hdDo9ICCg2aPj9rwYNiXiF7Ihr+4/22OqYHAYHlD06+E2M6yvgLtQEARBkD+XR/KvbAYXVVBspp6qSAvl7+9PJpOHDBki7UBaC0tLbONGPn0lSCSsa1fs6FFpxPQHqKqqYjKZhw8ftrS09PLymjFjRnp6+p49e3izGVhUVVWDgoIUFRUVRRaubwGYTKbwWtwI8tcxNcW2bAHesupEItatGyZ0MfiuilXHIAZnNoOxHLzqiB20bng2AycCBu2UYYsZFtEN22KGyXL87eao643Y4nu3x1g+h1VVQV6eBE4vhuLiYiFV9wFAyLqyCNXV+L17+JYt+O7d8OULCD0LX4QDB7CBA4HrZn0Mw9q2xc6ehf++YvMWafj+/Ttv4gLXxgaUZ6isrLx79y7v2jBLfn7+9u3bxZ+NxdPTc9++fZzZDKyprly5MmXKlPrOxmAwLl68OGTIEENDQ2Vl5alTp1KpVG9v7ytXrgjKZmBh3+2toaExevTosWP5PTklARPQK4TN0dGRVbWUV9u2bS9cuCBk5qNHjx44cKC2tpY3m+Hz5887d+7M4ckTZf1Ot23bxjuhg4PD48eP2Q9XrlwpThGy27dv19TUCNpbUFDArrREpVJTU1O5fiBKSkpbt24tKiqKjIzs2rVrQkIC1wzy8vI3b97kTKFgwTCsQ4cO9+7d45rw4sWLrMa17C0EAsHW1vbIkSMLFizgmuTnz58gVG5urvABS5Ys2bt3b0JCAvu1paqq6vv37+PHj//48SP7LF27dp02bdqtW7ceP3588+bN2bNnzZo3+elzfyaTQSKRRg4bs23z7gZnM7Dgq9qy/mvMJJKSl5/LaiTi9/COOOP5Fs7hxGQyqVRqAyIpKMzff2gnK5uhc6duq1ds5MpmAIDuXXtPnzJHSVFJVla2f7/BLp351ERBEARBEAQRB6rQ8DdSUVG5deuWu7u7u7s7Oz0cAHx8fL59+1ZeXq6hoUGn0xUUFOzt7Tt16uTo6Mj7+a0p3MqDxXGspSx8QyL0UgMXVdCQwT6V4s+Kgfm7qtw6E1hj0gzhIAiCIM0t5ffFFg2SiKuTSKu3f//+TZs2STuKVgUbOxazt8f37MFTUqC6GohETEcHBgzAVqyARtyy2brV1NS8e/dOW1v7zp07gnqoc9HU1Hzz5o3Ia8ctAUpoQBBe2IgRmK0tvns3npwMVVVAImE6OjBwIDZ4MHPMGL6HFKporZy3P6D9QPj9iZWAwfI2sMWsSWoKkgmwwRSGaWEzo/Hk3ytQtSTZxQuPZmkarnn03x4TZDIILhEvWQx+9Q/qNYAv/Phx8PPD09NZeQz41auYpSXm4QFdu9ZjFhIJO38e/P3hzh28oABoNExdHTp3xtasAXl5QQd17tyZM0FBSLKCmP9AcHn48KGQXgAAkJqaWlJSwnXXuxAZGRkXL17kmzjCYDBevHjx4MGDMQKexrzi4+OnTZsWGRnJ/sVlZ2e/fv169OjRItc+aTQa++vDhw+3b9/+7t277GoEEqStrR0fL6wFgJWV1eXLl6dMmRIeHs6uIKKoqOjs7Hzjxg09PWF9TG1tbW1sbD5+/Dhw4ECuXVu3bhW0GF9TU3Pnzp2NGzcq81RG8fb2Zn89duxYIyOjDh06XLx4UUtLYBOEgoICIRECADup4vTp0+rq6tu2bSsoKFBWVpb/7xP74cOH586d69Wr140bN7hmcHBw+Pz587p16y5fvsza4uzs3Ldv3z179vA27MAw7MCBA2vXrr148eKPHz9IJFK/fv2mTJnCt7WHyC4zFArl2LFjOTk59vb2o0ePVlVV5dwbEBBw+/Ztvm+oMjMz3dzcQkJCcnNzR44cmZiYyN6lpq46ZEQ/BUU5ANDXM1w0383QoEmqg0iRvLw8AAYAcfHRaemppiYiijR06NBBWVm5srJS0ABNTU0HB4f6hlFcUnT4uFdZeSkADB44fNzoyYISjPr06t+nV//6zo8gCIIgCMIFXbv8ezk6Oq5atYozoeHTp0+fPn3iHamjozNnzpwVK1bw9vyTrP9l/dsJj4HD+1J4XwoA/26UI8BeS2wuzw0zCIIgSOugI4eVVeMAkFSDsy7TIH+nr1+/FhcXjx49WtqBtDo2NtjVq1hdHRQWgoICqKOCVyJMmjRpyJAhOjo69TrKxOTPyL1FCQ0Iwp+FBXb5MsZgQFERKCn9un0/MhI41mhZcAy72XPClmke5Qr/NsrSkYWrDlg3VWhSDkrwthM2N7jyTZ0SO5hd49cn6JsfvrJVsebXwi2mqwsCKupLnMjXkwa84OBbt+K+vsC5okml4lFR+PLlhEOHoE+fes2GubqCq6s47y8520yILLrAzmaob/uJ8PBw4TUtSkpK0tPTxU9o2L9/f2ZmpqC9lZWV//vf/8RMaMjJyRkxYkRycjLnRiaTGRMTM2vWrJs3b4oZEgCoqak9fPhw8ODBVVVVc+fOFf9AcYwYMeLr1680nr9NFn19/dWrVxsZGX369OnNmzc3b94sLy9XVVWdMmXKgAEDxJnfzs4uKSmJK6GhtLQ0JSVFyFEpKSkPHz6cMWMGewvfhd6srKysrKy+ffu+fPmywVfbcByn0Whnzpzx8vJycHCws7OrrKyUlZXV19efOHHi2rVr2SMXLFhgY2PDW64VADQ0NC5dunTp0iVWnBEREeHhfFrYsOnq6rq7u4uMTeRTNz09ffXq1QBAIBA8PT2HDx9+7Ngx9v1UR44cKSsrE3RsbGzs1atX7969y5nNoKysOGxUfwUFeQCIj00qyK4w9GjabAYxO1BIUHFxIYPjdePOvWsb13oIP6RDhw6WlpZCfqcWFhaWlnwqWJSVlfn4+AQHBwNAly5dZs+erf77s0NuXs6xk/tLSosBYOTwsaOGN1UVFgRBEARBEDZ0Aeuv1r17d75p1FwKCgr2799vY2PDm8otWXG/G272VAPCfz/uYQBDteBTZ5TNgCAI0mpN/AEJ1b+S2KpF3M+DtHKXL1+eP38+WmptKrKyYGiIshnEQSaT65vN8AeJiorivX8UQZBfiETQ1f23GYGxMdfL5g9Th0EeD9wWHOLMZhijA6EuTZ7NwKJGgrvdlScm/OeehDs9xnX3evXWsQ8AgKwsjBjRHKEAAICSEnelcS7sPpji+vQJf/gQ+Ba8ycvDPT1BcCn+xmNnJ3Tu3FlQAQbOXfXNZgAANVHFM8hkcr0aGHHlH/DKE7v/yJQpUwTNlpGRwa72L4iMjAznw3bt2r19+/bkyZO9e/d+9OiR8DSOelmzZo2g346srOz48eOtrKxYD/v373/x4sV79+5dvHhRzGwGAMjLy9PmSQlKS0srKSkRchSTyQwPD8c4AABX+QG2mJiYadOmCZpKSPEGFnl5+a5du168eFFWVvbjx4+JiYl5eXkZGRnBwcGc2Qw4jgNA7969v337JmQ21jAQo5eHOObNmyf8bQY7E4XJZKampp49e9bV1ZX99BCSnQMADAbD398/KiqKvYVAIPQf3JuVzfD9a8TnD8Hh4RGlpaWC55AwdjZD03WmSE1L3ntwx8+fsewtSckJu/d7VFZWCAsMwzZu3Kipqcl3r46Ozo4dO3i3Hzx4sHPnzmvWrLl9+/bt27fXrFnTpUuXAwcOAEBcfPS+gztY2QxDB49E2QwIgiAIgjQPdJn4ryYvLz9s2DAxB1dVVc2YMePSpUtNFEwdE2qYAAAyGDxtj8V2w87aYmtMYHkb2G2Jhbhgtx0xa9HZFwiCIMif6k3pvyV5TOVQeYa/V01NjZ+f39SpU6UdCIK0ZmfOnPnx48eSJUukHQiC/CHU1bHfxVeyNQ0WLTred+fTEIsO7P0KtJpzVnQfe0ylGetgkjA4M8xcr7KIc2OGltG49ddGb7rlN2MdtnRpswXTpk0becHtG2RlZetbvQY/dw7KywXuTU7Gr1+v14T19f37d660Bi6/hr1924BsBgAYNWqUoEVuFn19fQsLC/EnFFnhX+QAlvPnzwcGBgoZcP36dSFZpxiGqfMkTdrZ2YWEhCxZssTLy8vGxub169fiRCISiUR6/Phxnz59uJ57Wlpac+bMOX78eGMmr6qq+vjxYx+eQiCKioqysrLCjz169Cj7axzHe/fuXS74yRwaGhoUFMR319ixY8lksqAD5eXlAwMDXV1dS0pKhGSrsNMUAMDIyEh45Jw5DY1Maxg0aFCPHj3EH0+n01+9erV3714AYDAYtbW1wsfn5ORwftfOHR20tDUAIDoyPjI8BgCys7NDQkIaEjoPkaUXhGczND7Xoay89Nbdq/sO7SyvKAcANbV/q1+kp6d8D+X//GGbNGnSunXreHusGBoabt26dejQoVzbPTw8du3alZSUxPnkSUpK2rVr15p1K455H6RQKRiGjXWdNNZ1UsO+IwRBEARBkPpCCQ1/u+3bt4uf8o/j+NKlS1++fNkUkbBT9IkYAIA+GabowXZzbLcltrwNWKJUBgRBkNaOfa1OlgB+7aQZCSJdjx496tixo8jrrQiCNFhQUJCnp+ejR49UVFREj0YQBAAAsI0bQUfnWp/JHQ98uNtjDM7RG6tP3JegNN9JRjJCDm8ipDZGO61JBI41J5YPdj3m91k8KBzKmqvqFYlEMjU15bvQSyKRDAwM6lVsAAAgO1vYXiYTgoPrN2GDcKY1cPlmY/NNXp7Zvz/esyc+eTJ8+FCvmZ2dnYX0rccwrF+/fuzy++IQdAc2m8gWAHV1datWrdq5c6fwKlmxsbGFhYWCVrsVFRWNjY15txOJxClTpnz9+vXMmTPTp0+Pjo4WHoyYNDQ03r1797///W/48OFdu3bt1avXxIkTAwICzp4928j1+AsXLvTv35+3QoOFhQXvwjBfOI7jOF5XV5eRkSFkWGVl5bVr1/juWrJkiYuLC99dGIbp6uomJCQEBwdnZWUJmlxfX194qQO+YXOepV7Hcrlz506vXr1IJHHzvOrq6u7duwcARCJRZBEpzlcbHV0t5w72AFBSXPrt66/eCkwms6JCWOmCesGOxQtKa2jS2gyVVRU371xx91jz9v1LJpNBIpGmTZ69Y4sXe4CMjIxzu04i59m0adOLFy9cXV0dHR3Nzc2dnJzGjRv3+vXr5cuXc42Mj4+/cOFCZWUl13YSidi+k0MlpYTJZMjIyC6c6zZ08MjGf4MIgiAIgiBiasZ7B5AWycHBISIi4ubNmxQKJTs7OzY2lkwmDxgwwMjIKDs7+/v37+/evavhKORYW1s7ePDgQYMGXbp0ydBQku0fGL8/MUmisl0rVFBQ4Ovrm5CQoKenN3HixHrdqIEgCNLyMQGqf6e2jdfBFOpx8RZpba5fv87ZdRhBEMnKy8ubNGnSpUuX+PZLRhBEoM6dPXdcOaZkz7lNp7xo/729Y4zlMC8vQcc1tUlt1cfbQEBUzsEsYoT8f7rkBJfDgFD8sDXWU+3XnQNNSkdHh0QipaamUigUVt14DMMUFBQMDAwMDAw4RzJwqGRABR2qGAAAFvJA5l1AF3V/tugBksOV04B7e+MXLuC/MxhwAEhPx2NisPHjse3bxZ/2woULw4cPT0lJ4d3VpUuXgwcP1ivIBQsWPH/+XNAKLpFI7Nevn5DDf/z4MXfuXGNj49OnT48ZM0b4uVJTU+3t7YuKijirPhAIBCUlJXt7e+H5EAMGDBgwYEBISIiQfI56wTBsxowZkn33mJWVtXfv3jdv3vDuIhKJffv2jY+Px3kSiTix95aUlNSIao8iqIcFgUDw9/cfM2bM169fOSdhlcG4f/++mppaQkKCkJlzc3MvXLjg6ekpPAAhMAwT/p0KoaKi8vbt2wMHDjx+/LigoIDBYNBotJycHCGH5OTkZGZmtmnTxsbGhrOjBBclJaUZM2ZER0dXVVUpKysOHNqHQCAwGIz3b76wm1aoq6vb29sLmqGJcCY9ND6/ISMz7cSpg6yqDABgZ+swcdx0QwOjwKBfbV8IBML+PSeUlcTqIGZvbz9ixIgnT55UVlaSyWQHBwe+13X37NmTm5vLtVFTS71v/x7qGqoAgDNh/eotZqbosiSCIAiCIM0KJTQgYGlp6eHhIWhvcXHxkiVLfH19OTe+fPmyQ4cOz54969ixo6TCyPj90UxHCre1tGi1tbWLFy9+/fo1O+n+yJEjHTt2vHbtGu+9AgiCIH8o68+/q5sCbDSVaiiIVJWVlX348OF6ExeRRpC/2cmTJ8eMGSN+4zkEQVgOpwNnNoNCXc3ywFvL0z4pzZmO9e8vxcAAgIjBCCeD4U4QUAR7UvHoqn93JVJgVASuLgMdlcFZGXqoYd1UoZoJweWAARjLgbUCyNa/dmcxDbJqAAdQJkEb8r8zaGhoqKurl5WVlZWVMZjMann1Cjm1TzRCcgpEV+HJNZBbBxQ60P67PEoAaKcMp9pi9kocW0Xdn42rqkrlbgg8IAA/fx54V6DLyvA7d8DEBJs9W8yp2rZt6+/vP3fu3KioKPZytYaGRo8ePa5fvy6khQdfAwYM6Nmz57Nnz/juVVVVtba2plKpvNMGBwefPn36xYsXXl5ec+fOzc3N1dHR4V3RZFNUVHRxcbGxsdHT08vKymK1BiCRSJqamgYGBiLv6U9JSXnx4sWePXvq9d01p8jIyJkzZ65Zs0ZQysXhw4dDQ0O/ffvGu8vMzOzx48ec6+gaGhoif5VaWlrsr7kSCJSVlR0cHN6/f885Hsdxa2trKyurgoIC3jvpuSQmJgralZeXx7faBI7jjazNwEYikdzd3d3d3XEcZzAYK1asOHPmjJDxFAqlpKSkTZs2+/fv//btm6DiFp07d16yZMm5c+di42IHDesnLy8HAEGfQ0qKy9hjLCws2raVQMkEQQUYeAs2iOxMIT4qlXLmwsnExDhWzpCDndOIYWMszK0AoKAgz/f+DdYwe1snMbMZEhMTp06d+uPHj7q6OtaW58+f3759e//+/a6urpwj09PTuY51bGfbuaszK1EpN6egurwOZTMgCIIgCNL8UEIDIoKmpua1a9dSUlJCQ0M5txcUFAwcODAoKMjGxkYiJwos+/WFo5KwYX8bOp0+dOjQDx8+sHPMAaCoqOjFixf//PPPu3fvOD/3IgiC/KF+VkMh7dfXOrJgWr+Lt0ir8uTJk759+6Iy+H+LT5/wS5egsBCn0zE1NejbF5s/H8SuS4w0TGlpqaOjo7SjQJA/zKti2JX67xLjAE34nwVRa/BcgLlSjIoLBjBMC4ZoYheywSMFpzL+3VVKg9cl8LoEDqXjBAyYHPkEBAzM5WGwJvTXwLqqgqLgKll1THheDHfy8E9lUM7RyYKIgZk8dFIBC3mMgEExDRKq1RIoarm17MQFEbd3MwHCK6FHCD5SCw5YYfpkAADc2hpiYgQeo6CAjR0rfNqmcuoUn2wGlspKuHYNpk8X/98yBweH4ODg58+f+/r6VlVV6ejoLFq0qMGv0kePHo2Ojs7MzOTqGmBtbT1r1qxr164tW7asd+/eTk5OysrKFArl58+fnz9/VlJSmjt37okTJ1RVVQFAX1/f0tJSSEKDhYVF9+7dAUBVVZV1iPi+ffs2ceLE3bt3m5iYNOx7bFIVFRUHDhw4ceLEjBkzNm7cKGiYvLz8y5cvp0yZEhQUVFZWxtooKyvr6Oh4/vx5rqoAsrKyxsbGqampgmZTVVWdNWuWt7c3O4dAnGSCuLi4iooKJSUlkQ0dbt26devWLb67OnToYGBgMHXq1NWrV3OdlJ3T0ODyDFwwDCORSCIzDFRUVFgFXczNzXft2rV06dLq6mquMbq6unfv3sUwbOXKlb4PbrDKBkRFxsXHJrHHaGlpbdq0SSKRc5Fg1oIQT5/7x8X9KlAxZeLMf/oOAgBqDTUkNPjBo7vsn0mf3v+IM1thYeGoUaPi4/8TOY7jP3/+XLp0qaqqat++fdnb2RkPAEAgEHr1dbGyMQcAJpMZHhIdERbduXNnAEhISPDx8cnMzNTU1Jw+fXqnTqLbXiAIgiDI/9m767Coti0A4OtM0d3dSAgqYYtYV1ExrnUtbK9eu7v1qdiN3WIHNohiICKKIiEh3d0wMLHfH4PjOMXQqPv3ve++mXP2OWcNDMicvfZaGNYQ+HYhVjspKalbt265uromJSXxbi8sLBwzZkxISAiV2ghFFR7m1XxG6qWKe078sGrVqlevXvFmM3BFRER4eHiIWn6BYRj2q7ieDeu+33qiAER0wf8K/NF8fHyGDRvW0lFgTY/NZi9eDM+eQXFNEV0EAO/ewYMHxMmToKPTosH95kpLS2vtS41hGK+sapgR9WNSr78aXLEjKARN7EEthkTATH1wVSXmR6OgYiED2Ij/6bcK+FYBR1IRCcBcDjorgbkMoUUDYxkwlgFNKuQz4GYO7EpC+QwhJ2R9P0OtiQviIQQ+ufAoD60wIRYZAnX1avThA0pNFTqYsLcnxDZQaCrJyUjEknEOlJJCfPgAnTtLfkqCINzc3Nzc3BoSV0lJycaNG8+fP+/h4SEtLR0YGJiVlYUQUlVVdXFx2bRpk6ys7KpVq/Lz8wMCAiIjIwsLC6Wlpd3d3bds2WJhYcF3th07dowePTo9PV3wQmpqasuXLxffVEKo1NTUbdu23bt379ixY63wjz0mk3nu3Ln169cPGDAgMjLSwMBA/HglJaVHjx6FhoaeOnUqNzdXWlr677//7tOnT0FBgWAZjOXLl4eHh4vqK+Hs7MyZIfb39+8jcbmX4uJiDw+PZ8+e6ejoCP1OcUhJSV29evX169d79+4V3JuZmZmZmRkZGfn27dvr16+L+bYWFhYqKSnV4/vOZ8yYMbt27eLWHxVkaGjIrUX65MkTod06SktLPT09PT09zS1N9PS1ASA1Of190CfuAC0trUWLFo0YMaKB0daDYJuJ+iVApKTWlEmwtbHv7fpXUnKCn//j0M8fmMwfv4XNzdrYt+0gydnmzJnDl83AlZGRsWzZsvfv33MzWrhZShQKuW9/F31DXQAoLSl77vcmNycfAOTk5IYPHx4YGJibm8sZefbs2Q4dOly6dElfX78eLxbDMAzDMEwSOKEBk4iRkVF4ePiNGzfWr1/P+8EjLCzs7NmzM2fObOD5s6vhVSEAAImAgbjiwHdsNvvx48csFkvUgI8fP6akpBgaGjZnVBiGYY3ofi7MiPpx73u4JlGPosfYb4PBYDx79uzgwYMtHQjW5NDatXDvHvA03gYAYLFQWBhMm0bcuQNSUi0U2u8PJzRgWF2tjEOF339dGUnDGVuC0urTLy1l4bED8aoQrmWhF4WQUSXRUWyA2HKILYcGpiYIIgNbraRQPy/VMuObUW6qZnEeRVFBqbOT/IB+BQw4kIqiymouyUSwLQGdTIP9bbQHrlsHmzaBwGQtYWtLeHk1boQSQvHxUFgobgSdjsLDibokNDTcmzdvJkyY0K9fv69fv2pqaooZqaamNmLEiFonert27bpz5861a9fyLWvR0dGZP3/++PHj6xReUlLSjh07bty4MWPGjKioKBUVlTod3tTYbLa3t/fmzZv19PTu379fp86qDg4OR48eBYATJ054enouWLCATqfLyckZGxuvWbOmb9++AFBaWhobG6uhoVFaWspg8OcE2dvbX7lypaioaMmSJc+fP7927ZqLi4uWlhZndtnW1jYqKkrU1T99+hQVFTVs2LAPHz6IGmNjY/PmzZvIyMjc3NwHDx5MmTJFcAydTn/w4MGqVat27tzJux0hFBgY2L9//4SEhMrKSikpKSMjoyVLlgwaNEjyLxGXr6/v/v37MzIyysrKRI1RUVFZsmQJ5/HTp09F3RCrqKi4cOHC+PHjbt29CgDycgpkkGnTpk1lZaWsrKypqemmTZsasUOuKNzcBVE9KUSNl8TwIaPiE79VV9GTkxM89275Fh/LVyqDSqVOGj9NkmIelZWVoaGhYgZER0cHBQVxyq4AwIABA168eMFkMnv1687JZsjOyvV7/JJOr2kuEx8fz9cKpKSk5OXLl/369fP39+cU2MAwDMMwDGt0OKEBk5S8vPyUKVMGDBjg6uoaGxvL3X706NGGJzRczQImAgDoqgS6+Pb1dzExMWIS7QEgJyfn3r178+bNa7aQMAzDGheJ5w6MIhm8bFouFKwVCAgIsLKyEtrKF/utJCSgp0/5sxm+Q5GRcOAAsXx5Mwf158AJDRhWJ59K4W5OzWMywFlbQl50U4ZWhQDoqQI9VQgAyKiCuApIrISsalTGBAIIU1mQIUFWNUSWorfFkF5VhxQGPSlwVQEzWYJGgiIGCi+DDyXAW7xBkQJmMuCgCB0UCEsplv6CfzVfPSOzBSYmnysS9MXEtGljtInwMpgXjT6V1uzJqYZx4aiT1oATZ6yMtq9H8fFQVARkMqGhAc7OxPr1ICfXwK9P/RDy8ohCEfVPWI06dmFooGvXrs2fP//s2bMDBw5sxNOOHz++Z8+eq1atio6OLisrk5GR4cwT8/VTEC8jI2Pz5s03b978999/Y2JiWmHHzHfv3s2ZM0daWtrLy6tXvWp+IITc3d39/f25tQRyc3OTkpIiIiLmzJljbGy8Y8eO2Ngfs9EEQXC6ORgaGnbs2PH48eMqKiq9e/eWk5MLDw+Xl69pwhofH+/h4SFqVT1HQUHBjRs31q5dGxAQ8Pz5c8HSngYGBtu3bx87dmxsbKy6uvrhw4dFnaqqqur27dsbNmyQlZXlbty2bdvBgwdzcnK4WxISEj5//jxhwoQ65R8jhKZOnXr37l1uew6hlJWVp0+fPnLkSM7TQ4cOiRmfnZ196Mg+gsICgEkTp7e3dwQAFotFJjf5L+g65SXUm4mx2ZgR4y5eOVNWXhb3LQYASGQymURmMGr6QYwcPlZbW6LUgaioSAUlmb9HDyQI4unDgLIy/hYeZWVlfn5+3ISGefPmXb58mSKFjIz1ASAjPcv38Usmo+aXnrKycmpqKgBQqVS+BJ3o6OipU6c+efKk/i8bwzAMwzBMNJzQgNWNjo7O5cuXOdXwOMLCwmJiYtq0aVPvcyKAS5k1H+3G67T6pS7NqKioSLBZIJ+srKzmCQbDMKwpDFKHw1bE2XRkKEOcsIbWv94Ra1L37993d3dv6SiwJofOnAGem+P82GwIDGzGcP44OKEBw+pkX8qPVbH/GYCjYksGU2+6UqArBT1VAEDwjy0CAHKq4XURPMtHb4ogmwFVwqoEUgkYqw2zDQgbOf7DAaCQAUVMIAA0aSDLM6WIDh5Bb/xBMJsBAEpK0LlzxIgRoKxsJw8BTsT9XJgX/aMeRnAxOJQYj1lzYatelVpWKkhJgZ4eNP2EpTi2tqCjAyIaYQAAaGgQ3bs3WzgPHz5ctGiRv79/27ZtG/3k+vr6Fy9erNMhLBbr48ePX79+VVZW/vjx47Fjx6ZNmxYbG6uqqtro4TUQk8ncsGHDuXPn9uzZM2bMGElWuvNBCG3fvv3AgQO5ubm8q+czOP+XlwebNgFAfwAA0OU5ikQiderU6fHjx9za/ubm5iUlJdxshsjIyKFDh8bHx9caQ2ZmJplMfvDgwbRp0549e5adnc3ZTqVSbW1tDx8+XFZW5uDgoK6unpCQwFdvg09iYuKTJ0/+/vtvztNbt27t378/Ly+Pb1hhYeG5c+dMTU0XLlxYa3gcixcvvnLlSnV1teAuMplMJpNVVFSMjIwWLVr0zz//cHeJv9lFk6IhEpMAwtLCmpPNwDmbhCFJTsLqC01xuEv33goKSrfuemdnZxEEIDabwWIBgIyM7DD3Ub1d+4k/vKy87OvX8M9fQj+FfXTq1I6zUc9AJ+brN8HBvN8dCoWyacv6u/evA0B+XqHf41fcbIa2bduWl5cDwe7n1lNOTra8vKKstJxKpcrJyVRXM77FJX369IlTRzYo+I2f/+MBfw3u6NSlri8cwzAMwzBMKJzQgNWZk5NTly5dgoKCuFuePXvWkISGwCKIrQAAUKTAcI2GB/j70NfXV1FRyRF9x59EIllbWzdnSBiGYY1uog5MxNlsGAAAPHjwwMfHp6WjwJqe2AJUAIAKCvAvhRoIoZcv4eFDKC0FdXVi3DiwaWgpm7KyMu6UCYZh4qXS4UFNi3BQo8Iqk9/2l5MmDUZowgjNmhdYzoKIMoirgMwqKGMhBQphKQuuKqAo+h6SChVUqMJ2+PuLq2eQlIQuXCDmz+c8c9eAfmrE3mTYk4w4RRxZCK5kwo1sqX/1zFfqEgoNnq+k0+mpqamcxfRSUlJ6enpydSr2ICdHtGuHRCc0EFZW0FwV1+Pi4qZOnXrv3r2myGaoh127dp0/f57TngAAZGRk+vbtu2bNmlaYRVdaWvr3339TKJTPnz9raNTnPlRlZWX//v2DgoKY39/eGd93Cf328+5ls9lhYWG3bt2aOnUqZ+OwYcMOHDjAecxmsydPnixJNgMAcO7FSUlJXbp0KSEh4fjx40lJSXJyckOGDBk8eDCFQvHx8eEUXUhJSSkoKBBzKhaLFRkZyU1o2Llzp2A2A0dpaenJkyfnzp1LodR+Vzk9Pf3WrVtCsxk4Fx00aNDRo0f19PT4djHF1kGxsDQhkQgAGDhgSK0xtBRuNkO9dWjn2KGd4/nLp94EBgAgKSnp/n0H9uk9QFpKOj8/V15BUYrGX+S2kl4Z+ikkMOilYJcKBoOZkZYpeBUpKalu3bpxn5aUFD/1u895BWnJOZwuNmpqal26dJkwYcKAAQPaOdjIyckCgJycLOcBAEhJS3VwbKusonjk+H4TE+OYmKiy8rIbt6/ghAYMwzAMwxoLTmjA6mPQoEG8CQ3BwcFz5syp99nOZtT8hT1GC2R+keqdzcPAwMDIyEhMQoORkdGQIa33wxuGYRiGSS4iIoLNZreSO/JY06ptEWQ9Vkn+nr59Q4sWoeho+F7FGt29Szg5EYcOQQMmh0pKShQVf8015hjW7I6nIdb3+aC5BoTcH/NxVY4MnZSgU83q8Qb8TmazkYg50R8iI3mfSZNgtQlM0SXmxqBn+TUbGWw4nAon09FcA2KxEdS760d8fHxOTg7v3GpeXp6qqmqbNm0k/6eH2LED4uJQTIyQXSYmhKdnPYOro/Ly8r///nvLli2dO3duniuKN23atGvXrvHWmKysrLx//76rq6u/v7+ysnLLhcaPTqcPGjTI2tr66NGj9VjTz2Kxli9ffvbs2cLCQu5GTr4CXypDBs8W3e9bOBsrKiouXrzITWjo0qXLuHHjOCWU7ty5Ex4eLkkkenp6vCUNTE1Nd+7cyTfGwsIiMjISAJSVleXk5MrKysSckNv3LT4+PiEhQczI+Pj4V69e9e7du9Ygvby8UsVUNAFISkoSzGYAAPFVPSzamAKApoaWjdUv8NmhIV0qEhK/Bb59CQDycgrz/ltiYmz2PMD3/qM75eVlJBLJ0MDY3MxSSVGJjVBxcVF6Rmp8QpzQXJCqqupnT16WlgqpAmtubt6v3496D49971fSKwFg3uzF9nYdiouLAYBTTSQgIKCysvJbbKKZhbGUFE3wVCamhgWFOQWFNbcxaTQhYzAMwzAMw+oHJzRg9dGpUyfepzHCPslLqIT5Y8nLFF1885rf/Pnz586dy/n8wIdCoQwePBjfj8YwDMN+D/fv38dZen8KY+NaBrS+HtstIDERTZ6MkpN/2lhcjPz9YexY4uZNkJau34lxywkMk1AZC85+X8tKJmCiTotG84tis4HNrn2MAB0puGVPhJbA3BgU+X0GtooNe5LRoVT4RwsWGhFmMnWLJS4uLisri/3z5RgMRk5ODpvNtpG8/o2SEnHlCsyZg8LDgTt/Ly1NWFsTBw6Avn7dwvqexte5c+fk5GQajWZiYtKhQ4du3br17duX25KAD4PBGD9+fMeOHWfOnCn0bHwrs7nYbHZhYWF5eTmNRtPRqXlPixosuTNnzly/fl1ox8zQ0FAPD49WVYJr/vz5enp6Xl5e9UigZLFY7u7ufn5+fIUZJCzKwU1rAADXDG7VBlBRUenRo8f9+/fHjRt3+/btqqqqWk9FIpH69OnD/SaKYmVlxWKxwsPD27Ztq6enJ+b2nba29sCBAzmPY2NjxZdzqKqq+vz5syQJDdHRtVQp4LwhBQul9O/f//Xr10Ln5hUV5dU1VAGgc8durTYLVkx5hjpVbnj/IYjzE1pWXrpr3zZ1NfWs7Jp/mdhsdlJyQlKykNQTJSVlSwvrDx/fcY7V1tK9ec0nM0PIcillZeWFCxdSqTUFdnJyswNePQMAa6u29nYd4HsqA4eJiYmamlpOdu7Vi3cNjXR19LQVFORU1JRlZYX/OraxspP8lWIYhmEYhomHExqw+rC0tOR9Kr4Pn3iP8oDOBgBopwC2uPatgAkTJoSGhp49e7aoqIh3O41G69ev3759+1ooLgzDMAxrZA8ePNiwYUNLR4E1B2LGDPTwIfDcx/8JhQJ9+zZvRK0RWraMP5uBu+vLF9i4kdixoz6nRUjotAGGYYK8s6Ds+1RaVyXQwAtN64FCIZSVUVqauDEGBqL2OCjCW2fCPx+WxKHESgCAkt4kALjwnH0hE6lToa8qjNUhuioBjVRLIOXl5Xl5ebzZDK6urpwHAQEBhYWFhYWFKioqkr0qAE1N4sYNIiiIffs2lJSArCzh7k706lVrCSI+TCbzf//7H+fxu3fvACAhISEhIeHDhw+nT58eP368nZ3dpEmThg0bps+TJ5GQkDBt2jRlZWUvLy9RZxaa1pCQkJCXl0en0/m2EwTRwJyGEydOiFn6/+7du/j4eDMzs4ZcorG8f//+yZMnkZGR9ZsIX7Vq1bNnz+qXzcClC5ABEBAbixDihjFixIjbt2+PGzdOaF4IH4IgSCSSg4NDSEiIiYmJuuhMUIIgxo4de+HChV27dvXp0ycuLo4tIsfI0dGRWylBUVGRSqWK6hPBIeHPS601MEgkktDWFUuWLLl161ZISIjgLmMzw5qYHToJ7m1E9U5K4N3LKc8gdLwklRtUlH9UqmAyGZxsBg11zb693YqKC2LjolNSkxgMBgBIS0tra+mYGJu3s3cwM7Hw3LuF83Pdr7fbyL//6eTosnDhQr5WJtra2v/999/06dNr4kHo/KVTTCaTIIi/h44RDMbIyMjY2Dg3N5fBYMR/S47/ljxyrLtgNgOJRLa2su7k3L2Tc9daXyCGYRiGYZiEcEIDVh+6urokEon7KSg3N5fJZErSPE/Q84Kaj83DNVppVnWL27t3b8eOHQ8cOJCcnFxaWiojI6OnpzdixIjVq1eTSLXdtsEwDMOwX0FWVlZ0dDR3agH7zenoECNGoNOnoaJCcCfRoQMhsN70jxMbi8SsaEQI3r0DJhPq/ud3RUWFtLR0PSpsY9hvjslEZ87A69dQVgY0GpiZwaJFJ9J+zBG2lccfV+vLwQEiIkTu1dIipkwRf4I+avBZjeCdfi7pTVJ8zs5jwNVsuJqNKARYyoKtAmEnB/3VwFgGpAU+KKempnJnZwX/3mAymenp6XVIaODo0oXU5af28NwgJckPKCsrGzZsGN+NFBMTExMTkz59+qxYsaKkpCQgIODOnTsbN27U0dFxdnZWU1OLiooKDg5euXLl4sWL63RDICoqKj8/X+hktvh561rl5eWJ7ymQm5vr7e29du3ahlylsZw4cWLRokX1q1TEYDB8fHw4k8dc4rMZMkQM4OQ08L6rhw0btmzZsrdv39bankNKSmrevHl9+/a9du3ahQsXEhMTz549q62tjRCytrYWrOoxZcoUFxeX//3vf3v37g0LC3v79q3g+9PW1vbcuXPcpx06dNDT00tMTBQVg5aWVl/J0k87d+58/fp1MT8RWlpaUlJSgtspFMqtW7eGDRv2+fNn3vctjUazs7cBAG0tHV0dIb0qmoIkmQe8Y9BCK04GQ0OaTXD07T1AWlq6urpKSVH1S0RoRWWFmalFH9f+0jyVuioqK2hUGu8vkzPnvVLTkgGgT6/+o0eOB4DBgwd37tx59erVX7584dxaNDY23rhxI2+/P/8XT2PjvgJAb9e/jI1MeMOIjo3yf/7U0tJqyZIls2fP5vRbIZEIGRlpAACE3gaG5ufkjx7796BB7n1c/6JQqHV6mRFRX6qrqjq0d2q1JTcwDMMwDGtxOKEBqw8KhaKiopKfX9PQEiGUnp5uZGRUj1N9Kq150LOOtw7+KP/8888///yTnZ2dkZGhqqpavy81hmEYhrVat2/fHjRoEG6z+ucgli+Hqip09y7k8BS/lZUlHByI48frMU//m0HPnoGwjmM/BuTmEomJYGFR1zPn5eWJWceJYX+o+Hg0Zw6KjgYWq2bL27cv0ipip9TUwyMRMFtkEQGsFsSqVRAcjIQWuqdQiP79xVRogJ9nfHlxcho4j5kIosohqhzdAFgfDwAgRwYFMpAIAAA6GxCAFNsk1tVa6KlcXV0DAgIaOKnPwV1wL6bvA/cV9evXz9TU1MvLi5tkxjdeUVFxyJAhQ4YMYbFYnz59+vz5c2FhYefOna9evSrJfDzv2dLS0kRlMwBAdHS0nZ0dAPj5+Z0/fz4vL09aWtrR0XH+/Pmiel7wysnJKS0tFT8mWUTNoeYXFBS0YMGC+h378eNH3hciKlmBu1e8DTNmbCIIne/fJmVl5XPnzo0ePVpDQ0NGRqayslLUga6urrt27QKA7t27b9++ff/+/RMmTGAwGAghLS0tGxubQ4cOWfD8hWBpaWlmZvbkyRN3d3dfX9+pU6e+evUqM7OmbYGqqqqjo+OlS5d4/zyQlZXt2LGjmIQGa2trA7E/uVxTp049duxYbGys0L1kMrlfv36ijjUwMAgMDNyyZcvz58/z8vIIgtDW1nZz65+YFo0QauryDMCTl1C/Yxs4gINMJvfs0YfzuKNzZ6FjZGVkeZ8+fno/KPgNAFhZ2oweMY67XV1d/cSJE6IuVFCQf9fnBgBoaGgNHzqas/Htu1cfQkPo9Mq4b9EAEBYeemT/6S9fvhw/fjw/P5/NRk8fvrC0Mk1OTMvPKxo2bNiBvcfqmpHAYrGOnzr4KewjAHTv6jppwvQ6HY5hGIZh2J/jT79XiNWbubk5N6EBAFasWLF8+fL27dvXtWZA/vfUdsM69r/8A2lpaWlpabV0FBiGYRjW+O7evTt79uyWjgJrVsS6dcTYseyjR4n0dGAyQVkZ/v6bGDSopeNqHcRmMwAA0OkgQUlqQdnZ2ZqamvUJCcN+VwUFaMYMFBfHt3lntx+TQBO0wUgasHqSlye8vGD2bN7CM+S0NABgz51LbNkieISY+TDOJH0REx7lgXcWCimGSmFz9OUsKGcBfG9RIejEi4+WxE9z8I6OjiBZZQXxeJsIiG/l4Ofnx2QyJbmFQiaTnZycnJyc6h1Vdna2qGwGACgtLc3Kypo0aVJQUBA3NeHevXsXL15ct27dxIkTxZ88Pj6+QljJJV6tZ1VGSUmJJFkaQqWkpNDpdM7jWvMVuITmPVhaWu7YsaPq5MlMnpyGQYMGJSUlnTt3bt68eWJOyImBwWDY29vn5OTwtqhITU1NTU3t37//2bNne/bsyd0+Y8aMI0eOuLu7y8rKXr16NTU19fLly/Hx8bq6uv/884+1tZBcHy8vr6ioqPDwcKExZGZmSpgiqaiouHDhwtWrV/P1UeVwdnZev369mMOlpaW3bdvGu+XildMJqV8BoHOztDMQlXZQ19ILDS/VIKGQD0F3fK4DgJqaxsxpc0kkSYty3Xtwq6q6iiCIyROmS9GkACArO/PcxZO8v8QQwL0Ht7Zt29a9e/cdO3YkJydXVFQkxWfo6xuuXbNhZr1KrH0IDeZkMwDAm7cBHZ06W1u1FX8IhmEYhmF/JpzQgNVTr169goODuU+vXbt27do1NTW1wYMHT5kyhfeDk3jk73cqbmXBv3jVC4ZhGIb9eXJzc0NCQu7du9fSgWDNztyctHdvSwfRKtnaApn8Y7G4IBUV4OmnLiEWi+Xl5YVr+WIYL/b69SCQzfCkQ79gS2fOY1UKbDDDPzX19KMFQ0UFHDgAwcGotJTs78/ZSDp8GB06JMkvJb60AGUKjNOGcdoEG8GnUniQB49zURwdmGwAgSQGbiEH7nbF5+ylCNqhwsWkGBX4qTCDmBSEOrWTkERubm6jNACqNbDq6mrx9ScqKioGDhz46dMnvu1xcXFLliyRkpIaPXq0qGM/ffo0ffp0c3PzGKFFOAAAQENDY9y4caL2NjNLS8svX74YGhrW41gjIyNpaWluToP4ZhPimZqaqqqqAkKZP7//KRTK9OnTNTU1hw8fLioHJTQ09M6dO23btk1JSWEymYIDEhMTZ82a9f79e24lj3Hjxv3vf//z8fEZMmQIABgYGKxcuVJ8hMrKyi4uLhEREULfVzExMZMmTXr48KEkL3b27NlVVVUHDhxISkribpSTk+vUqdPNmzfrWqEtJjYaAMgUirZ2Q74Dv6f8grzzl04hhGRlZOf/t1RBQVHCA4uLi4JDAgGgQ3snS4uaBBcZGVlpKelKOk+xEISe+j3s23uAm5ubm5tbRUVFdna2qqpqvZOEAEBNVY23qXFcfCxOaMAwDMMwTCic0IDV0/Tp0/fu3cv3qTg/P//8+fPnz59v167dpk2bhg4dWut51KmQUw0AsD4B/WuA7xNhGIZh2B/n1q1bAwcOlJHBxZowrAbRty8YGCCe+/78AwwMoI6dIxITEydOnIgQ8vT0bGh8GPbbYDJBYP1xoZzy7Jk/cq0OVX5Spzo0b1i/IUJWVnAjZ6K01gQCMUgEOCqCoyJsMCUAoIgJyZWQkI0iyiCjqua0NBIQANHFjKc/HxsGKtPZHRcRMd2JXN4yCbVeV3zdBfi5SIOYF9XoDYBEBcZgMLp2FbeWXUzN/9zc3M2bN7u7u4v6O2379u0bNmyQlpZesGBBWVmZ0DFdunQxNTUVG3vzGTVq1Pnz5wcPHlyPYx0dHY2NjaOja+9BUGv9hpCQkODg4E6dhDdNuHz5sviKGqdPn3ZychKazcARExOzZcsW7r/4NBrt7Nmzo0eP7tKli4aGRq3xAwCbzQ4ICBDzVv/48WNKSoqEqSELFy4cO3bsjh07vn79ymazFRUVPTw8ONkVdWVkZJydk0mj0sT8oP2x3ga94lRZmDVjvq6OnuQHfggNZrFYADCg348fDSVFpQ1r/7d6/RLuu5FKpVq3sVVUqElfkJWVNTExaWDM5mZtdHX009JTOE8N9FtLNRcMwzAMw1qbunUHwDAuMzOz//3vf6L2hoWFDRs2bNiwYbxtKYQ6bFXz+YPOhuxG6FmJYRiGYdgv5vr162JW/mHYn0hWFoYOBWkRNe7V1YlFi+p0vnv37nXu3HnkyJFv3ryRvJQahv3+0tOhoIB3AyKI4SsuF8nVzNZMeHlt0Ju7LRDYbwfxaPjZCIIQOpGpTIF2CjBcE9aZwjFrgvO/A22I/W2IJx1/rAInQU0MDCB5IutDyEJaXkFUtIIxN8pLkPAkvK/027dv7969SxKd6ybqnDQa7e3bt5zHATy4AywsLMTE8PXr12vXrona6+fnN2rUqKlTp44ZM0ZOTk5wgKOj44ULF8Scv5lNmDAhICAgJSWlHsdSKJQhQ4ZQqVRuF4kMEf/jIzggPD/fsHNnTr+JTIE3c2ZmpvhIcnJyAgMDxQxACIWEhPBu6datm4eHx8SJE1li6j/xiImJSU9PFzMgOztb8vpqr169mjVrVmBgYF5eHovF6ty588CBAyU8lo+FWRsAqKysyC/Iq98ZfmNp6akAoKqqXtciBxWVFQBAEIS+3k+1c9VUNdwH/s35LWTftv3u7Yfn/be0rr2GazXgr8Gc1hi9evbr0M6xcU+OYRiGYdhvA1dowOpvyZIlioqKy5YtKxbR5ffevXufPn3y8fFp166dqJM4KoIcGcpYAAAvC2G0VhMFi2EYhmFYa5SRkREeHj5gwICWDgTDWhdiyRKUlgZPngBPb2wAAA0NYtYscHGR/FSenp6HDx++f/9+x44dGzlKDPvVCUwAT5x/IszYjvPYIC/d8+I6GDum2cP6s3CmyuqRJVBrpQRRThLvdyKbWKhJYvBDOtlM7XqcRwzewCR/gVlZWeXl5TQaTV1dXUZGhpvKQBCEvb19WlpaaWmpkpKSoaHh1KlT58yZI2EwVCpVWlqaN4OBT1FRkZjD2Wz28+fPJ0+eLHSvgoJCQkKChobGqVOn2rRpc+HChYSEhIqKChKJZGho2LVrVy8vL27jg9ZAXl5+woQJZ86c2bhxYz0O3759e0REBDx6xHnKTWuohwm9e/t/b79SV2w2u7S0VPwYwQFbtmwZNGjQggULDh8+XOslCgsLy/n+AhGQkVH7S2ez2TNmzLh7924BT/bYq1evrl+/fvv2bf2698/izrinZ6Sqq0lUbeLPkZgcDwCVFRV1PVCKJgUACKGS0hI11Z+KxwweOKxrlx7V1dXaWjqSnIrBYDx8cq+6qqp3r78k/AZ1cu7axsKaxWbxXRrDMAzDMIwXrtCANciMGTMSExMPHDjg5uYmLy8vOCAlJaVnz57BwcFiTqJIrXkgh9+PGIZhGPaHuXTp0ogRI6SkpFo6EAxrZQiCtH8/sX074ewM+vqgpQXGxkTPnqTTp4mZMyU8B0Jo/vz5V69efffuHc5mwDAh9PRARYX7LMC2xyPHvziPyWzmzd0TZVgMwD87zULy0vG8I+tXcN5CReaoQuwUWgbxvVTDl7LmKFzPFzkXd6OOjo65ubmhoaGsrCxnO4vFGjJkCI1G+/LlS0FBAYPByMvLCw0NXbFixZQpUyS/tK6uLplMrnfkDAZD1K6DBw8OHz789evXALBs2bKwsLCAgIDz588/fPjwy5cvly9fljCbISsrKyIiotYan41i4sSJ3t7e9TuWRCL5+PgAQJs2bWi0mrIfunU8iS6ALoCYZe61tiNRV1eXFdbGhZdglxAKhXLjxo3nz59L8vL19fWF3uXjJaZeCNfChQsvXbpU8HMtHCaTGRISMnToUDqdDgAhISEzZ84cNmzY2LFjT58+zdfclo+Odk0nhcxMcQUk/kyqKqoAwGQxgoKCJkyY0L9///79+8+YMUN8n5Ti4qKnzx4CgKqqmqqKmrDTqkmYzQAArwMDHj6+6/f88frNy9++ey3hUcrKKjibAcMwDMMw8XCFBqyhVFRU5s+fP3/+fDqdfv/+/YMHD75584Z3QHFxcY8ePR49etS3b1+hZyj+/tFYCb8fMQzDfjPV1ZCXB6qqIgunY3+8ixcvHjt2rKWjwLBWihg+HIYPJxgMKC0FZWWoS41fhNB///0XERHx4sULJSWlpgsSw35hVCphZYUSEwHgjVXn0UvPIaiZXd51bp1lxjfCwoL4668WDfH3hxDiTN7XteJCvVs/cEpIOgMML4Qx4aiSBQCg+Jxd0rueayzE1GAQuovvKTenga+IgoyMzNKlS588eSI4v1teXn7jxo127dot+t6BSNRXg3vyuLi47OxsJpMpOEZNTS03N1fo4Ry2traidg0bNkxOTm706NGrV6+eN28eiURydnZ2dnYWczY++/btu3z5ckZGRllZmYKCgpGR0YIFC8aMacLKKB06dCgrK0tISDA1Na3H4ZzUkPDw8ODg4Pj4+LCwsMuXL+vm5EhYp4Gb/aCjI3KG+N9///X39y8pKRG6V0ZG5p9//vn48eOLFy/EXMjKykpwo6Ki4rlz53r16jVs2DDBjAdehoaGtSYMpaWliR+QmJh469YtUQkKnz9/XrNmTUxMTGBgILdMyPXr1w8cOLBv374+ffoIPUpOTl5FWbWwqCAxOUH81f9Ari794hO+VVdXL1g0JyT4E3f7gwcPRo8evX//fqHf07MXjpeUFAPAqOHj6pclxoubO8VgMC5eOe3o0JFT/gHDMAzDMKyB8Ip4rNFIS0uPGjXq9evXN2/e5EsnZzAY7u7uQgviVbKhgtO/j4A2QvotYhiGYb+mgAA0ejTb1ZXt5sZ2dUXDh6O7d1s6JqzVef/+fVVVVbdu3Vo6EAxr3ahUUFWtUzYDAKxevTosLOzRo0c4mwGrHZOJzp1DHh7o77/RP/+gtWtB7Ozm74TYvJkwNn5j1XnU0gsMck3xwGHvH0wJuAyKijB1Kk7KbE61zqVxB9Q7m4GXqyqR3ZNU7zwGLk4wEk4E8kWempoqamRRUZGYyeDy8vKzZ89ynwrWe+B7amFhYWZmpqCgQKVSgWfSEQDs7e3FBGxoaDh9+nQxA/r16xcUFHT27NkuXbrEx8eLGckHITRq1KjVq1d//PgxMzOztLQ0IyMjKCho1qxZ3ESNpkAQRJcuXT58+NCQk5DJ5BcvXuzfv//KlSvl5eVSUlLGNFqtpRq4AzQ0NMS8xv79+/fq1UvU3i5dukyaNGnDhg1iMhKMjIw2bdokdFfHjh179+595syZ2oIFbe1aWrGIb1YCAAcOHBDTloLNZp88efLhw4e852Gz2eHh4ZMmTXr58qWoA83NLAEgPiFO/NX/QE4OnVgsBAAWVia8JUCysrKOHz8+b948wUO+RkdEfg0HgG5dXJwcOzU8ho7OXbidJuTlFMik+teGwTAMwzAM44VXxGONb8SIEU5OTgMHDoyKiuJupNPpc+fOPX/+PN/g6PKaIo9qFNCgNWOUGIZhWJNBO3eiy5ehsPDHlvR0iI6Gt28JT88WDAxrbU6cODF16tSGrwTCsFakogIdPw6fPqGqKkJWFrp3JyZNAkpzf+w6duzYrVu3AgMDW1XncqyVSkpCc+agqCjgLt0ODET+/sTs2YSHR4tG1iy0tV/tOzeqUL+KUvNx1Dot5uiJxaCtTXh4EBMmtGx0fwhukYZGIXlWBFdJb5Liczb3KQMBtY7hcF5CraUarly5wrc9JydH1DlDQ0PT08UV1ect+M+9qPicD21t7crKyqqqKgrPP0z79u0LDQ399u2b0KukpKTUOrFtbGz89u3biRMndurUqWfPnmPGjOnbt6+qqqr4o1atWnX//v2qqiq+7UVFRWfPnrW3t69TW406YbPZtQ8Sa+DAgc+fP+drxkEikUD0mbnZDBQKxd3dvUOHDmLO7+3t7eDgEBMTw/t9lJaW7tKly507dwiCUFdX19LSKi0tFezToampuWbNGl1dkfkVmzdvHjhwYJ8+fYRWceDS09Pjva0nqNY+JomJieIHCF34BADp6emLFi0KCQkReglTE/OQj++Ki4uKS4qVFHHW5g/379//EPy5U9cOsrIyOrqa6WlZ3F1VVVU3b96cNWtW27ZtuRsTEr+dOncMAKSlpUcOH9soMchIy6xbtTUs/BOJRGpjaU1p9r+BMQzDMAz7XeEKDViTMDIyevHiBV9LvwsXLjx58oRvZGx5zQMhdQ8xDMOwXxC6fRtdvMibzVCjrAzdu4eOHm2JoLDWqLCw8Pbt21OnTm3pQDCs8bx8iQYORPv2oRcv4O1b9OwZ2rIFDRoEX782ZxT37t3bvn27n5+fhoZGc14X+yUVF6Np09CXL8BXiD4tDe3ejW7fbqGwms/zAhhdbsrNZtAsL7r1xFNm4ADS9euEsMWsWFMTk44gYXkGJIz4AYUMZMyz1n1+dIPKP4h5CSNHjuR9Wl1dLaoAAwCkpqayWCwxF+K2JKhTvQoZGRllZWV5eXnuFl1d3TNnzlhaWkp+EkHS0tI3btxITEwcNGjQpUuXTE1Nu3TpcuDAAVGL+CsrK2/fvi2YzcBRXFx8+PDhhsQjRnl5eUBAQM+ePRtykmfPnvFlM4BkeRJqamrjxo07ceKE+GFHjx7NycmZNGlSnz595OXllZSU7OzsJk+evHDhwqysLAaDERMTU1xcfPLkSUdHR+53U1ZWtn379sePH58xY4aYk3fo0MHT07NHjx4zZ848duzYvHnzHB0d1dTUjIyM/vnnn5iYGM4wAwMD8UFqamqKH9CQRKWoqCg/Pz+hu/Lyczknp9SWUfGnOXnyZEpyTR8QOXlZvr3Z2dm7du3iPC4uKb5z7/qufVs5zSZGDPtHXr7RUmBlZeW6dOreybmrspJKY50TwzAMwzAMJzRgTUVTU/P+/ft8ydQLFy7ka9lo8/1DtBz+GIJhGPZ7OHUKiouF76qogBs3+KdMsD/V6dOn3d3da70TimG/jNBQ9rJlKD4eeCeWWCwUFYVmzgSxq2wbkZ+f37///vvgwQMjI6PmuSL2S2Nv3IhiY4XvKyyEo0dB9Gzrb+BFAfwTjujfpyBlyXCzp4re5TOkQ4fAxKRFQ/vj1Dol35BmE7XOqipTwM/hx5gr2fBcIDWXi81mV1dXC4bBu4VzRW7BBs6D//3vf5x2D1xMJlPMFLi6unqjFK4gRACeZhkuLi6xP/8q+Ouvv3x8fATTQcRTUFCYOnWqj49PTk7Oli1b3r9/b2xs3Ldv39WrVz948KCsrIw70tfXV/zy/aSkJFFFIxrIx8ena9euWlpa9Ts8Ozu7k4FBqthcE6EyAMzMzO7fv3/+/HnuvbJMgtAR+ApHR0fv2bMnIiLi7Nmzz549y8vL27x5s729fX5+/okTJwYNGiQrK9u5c+e9e/cOHz48JCTE19d3+/bt//vf/54+ffrx48dhw4bVGszEiRPDw8PbtGnz+fNnExOTo0ePxsTEBAQEdO7c2dXVlVM4ZOnSpWKKc8jKyk6orYaN+AoQ4lVVVd2/f19w++cvH58H+AKApYWVnJy84IA/WXZ2dgfHmgIMBflFggPS0tIAIDzi85oNSx499WEymRQKZcLYqa4ufZszTgzDMAzDsHrAdZ+wJtS7d+9Tp07xFgmMiYm5cuWKB0/lUqPvDUkz6cBCQMY1pzEMw35pCQkoJUXMfpSSQrx7B927N1tEWOtUXV198ODBe/futXQgGNZo0MaNkJkpfFdSEqxZQ5w719QxPHr0aMqUKbdv3xbfEB3DarBYxOfPYuYq0bdv4OtLDB7cfCE1o5ASGBuBqr7PJlNJ4G1HtGvSJi1sNsTGopwcQkMD2rQBEl5hUmf1yGaQkCZvB0wEUyJQQndC6A2KkJAQNptNIpGkpaWNjIyUlZVrPXl+fr65ufn06dP5ttNoNDFF+52cnDQ0NMT0pKgJVsTX5OvXr1++fJGSksrIyNDR0an1cDH9MuqBRqP17du3T58+x44dO3ny5JkzZw4ePFhVVWVnZ/fgwQNdXd2IiAim2CznoqKilJQUc3PzRomHV3h4eJcuXep9uLe3d2pqqtBdGT8/1RXYcubMGUku/erVq4EDB3K/a1JSUvPnzxc1mCCILl261OMVaWtrL1myhHeLurr6woULv3z5cv369blz51pbW48aNerEiROChTQ4STAetbUlmj9/vre3d4rYj4diVFRU8G3JyEw7fe4YQkhGWmbCWFzm7SdMJsPQREddUxkA0tMy83ILBMewWKyPn96fPufFYFQDgJmpxdjRHkaGOIEPwzAMw7BfAP78jDWtyZMnu7q68m7Zt28f71NFSk0SAwLwSmvGyDAMw7AmgJKSRJZn4KiuRpGRzRUO1npduHDBxsZGfPNgDPuVfP2K4uPF7EcxMSCiUXSjYLPZe/bsmTZtmo+PT7du3ZruQthvJSsLFQiZ8PiBxYLAwOaKplnFVcDIL6jy+xJrCgFnbAjXpquNjRDatw/99Rd7+HA0fjx7+HDUrx/avRskKFD/pxE1oV7XUgFcgkUOJCl7UMSE9SJ+qdPp9OrqajqdXlRUFBUVxTtZy42QL9Tz588PGjRIsA0QhUKRlpYGERQVFcVkp4nJhODo1q3bP//8M3z4cEdHx379+klY7YBbvKHhKisr3dzcli5d+vnz5+zs7PLyciaTGRYWZmZmFh0dLSbHgkNaWlqSZJF60NHRqfcUOwBERUVxHmSIHab7/b+6PBtdXFx4x2T+/KUuLCx88eLF0qVLd+7c2bFjx3pH2EDOzs4RERGcxwcOHJgxYwZfnQYlJaWhQ4felqAnka6uroeHB187Wi4xb36Odu3a8T6trq72OnmQTqcTBDF9yn/aWrW8hf4o6Rmp23dt4mQzFBeXBjx7y9kuJS1lbWth07aNuoYaAGhrax4/dYjBqCaRyLNnLFi5dAPOZsAwDMMw7FeBKzRgTW779u28qeKfP38OCQlxdnbmbrGTh8+lAAC7k9E0PUIap9lgGIb9sghFRUSlgkBD2Z+oqTVXOFgrRafTt23bduXKlZYOBMMaDXr7Fr73MhcuOxuio4Hnb+BGFBQUtHTpUhKJFBwcbGho2BSXwH5PksymN9mC+BZUyIAxX1DR979WSAQcsSKG8M81Nx6E0MyZ6PnzH/07ystRbCwkJkJkJHH6NC7VwCF5vkJD2k/wnkH84Zcy0TbzWqb2GQxGWlqarKysuro6X0jcILkPLl26JP5sfKtBxCAIolu3bn5+fjQaTdSYwsKathmZmZmZmZkWFhYfP350cHCo9eSNVaRh7Nixvr6+fGdjs9l0Ot3FxeXDhw/a2tpZWVmiDjcwMLCzs2uUSPi4ubn973//O3bsGKleP3qcxBTB6gtcegTB96q5gwUbTIQ+eODz779+fn45OTlVVVW6uroUCkVPT2/mzJn1iK1RyMjI0Ol0zmOCIA4dOjR79mxPT8+MjAwGg6GlpTVz5szevXtLeLYtW7ZUVVVdunQpk6eKlaysbMeOHalUqp+fn6gDjY2N+VpaXL91OTMrAwCGDBphb4ezomtk52Q9e/7kdeALFosFALk5+b6PAior6WQyyb6DbVt7Kympmt8SxUWlBsbaRUUFAPDvtDkOHZrkj1IMwzAMw7AmghMasCbXuXPn7t27v3nzhrvl6tWrvAkNx62JriGIhaCAAdsSYYtZS0SJYRiGNYq2bUFXF5KTRQ7Q1CR+XpmE/YFmzZplYGDQkGK/GNbq1NpLm80GsbW16wEh9Pjx4127diUlJa1fv37SpEn1m5vB/lw6OqCsDGKKNFAo4OTUjAE1BwQw4yuKr/yxZZsZ8Y/INvGNccW9e5G/v5B0TwYDBQTAjh3E6tVNePlWTPJKAKJGEgIzx5IciBDibOf8l337NuHoCALZYHLfKyCwxab+MBiMlJQUbkKD4LVevnw5d+7c8PBwUWdISkpKT0/n679AEISSkpKdnV1ZWdmUKVOCgoK488EGBga9evU6fvy4YDaD+DIMU6dODQkJoVKpYsbwYTAYVVVV4itJCPXixYuAgABR353c3NzDhw87Ozvfv39f6AASidSnT586hSo5c3NzTU3NwMDAHj161OPwkSNHHjlypLi4mJOmwC3AwElZ0AXQ1NBQUFBITEzkvHNUVVXt7e2rzp6VMvmxFD44ONiwc2drJSXalCklJSXcng4pKSlaWlrl5eUNeYENVFZWpqDwU/cdGxubcw1om+Xp6Tl16tQdO3YkJSWx2WwlJaVx48aNHTv269evAwYMEFotQ0pK6u+//+b9sYqIDHv15jkAWJi3GThgSL2D+W0kJsV/DH0f+TU8Lb3mC0gikfv3G7jH82BlJR0A+vR3MTTS4z1ESVmBk81AJpPbt/vd/nHHMAzDMOy3hxMasOYwdepU3oQGX19f3r1WcrDbglgUiwDgSCpaa0JI4TuxGIZhvyhpaXByEpPQQNjagqZmc0aEtTbJycn3799/8uRJSweCYY2J6NABychAZaXIEerqYGHRWJdjMpne3t6enp5UKnXZsmWjRo2iUPAnO6zuKBTC2holJIjaTxgaEgMHNmdEzeBkGvjl1zxGAJN14T+DprwekwkPH4osXsVkwtOnsGwZNM3EbSvHTSwQOu3Nm4vQ8JoB3GvVPH35kujZk/OY9PffLDs7QuBXtJZUzYOioiLxJ6+qqqqqqpKSkuJu4b3WqVOnpk+fLuZwY2NjeXn51NRUOp3OZDJJJBKNRlNVVTU1NSUIQlFR8datWxkZGXfv3k1KSrKwsBg+fLio/Ik1a9aIuVBkZOSpU6dmz54t/uVwFBYWqqqqch4HBgbSaDQ1NTVjY2MJ01COHz9eLLYP3ZUrV8LCwlxdXbndDbgIgujcufPevXsluVD9TJw48cSJE/VLaOjQoUO7du1evXrFecqb06ALQKVSZ8+evXTp0nv37oWFhamrqw8ZMsTKygoAACFOj4ndu3ePX7YMAOzs7HjvlXFkZ2fn5eXV+rZpXAihGzduXLt2raSkJCEhQV9fPz8/X60BdfV8fHwuXrxYVFQkLS3doUOHxYsXC6ZEWFtb7969e/ny5UlJSbzb5eXl3d3dd+/ezd1SUlJ89uIJhJCsjOy0ybP/8PTNqir6hcun338I4m4hCKKtbbu/h47W1zNUVtD4+++/ZeWlOdkM+XmFH96H0SvoLq7dLaxM8/JySCTSqL/H/eFfQwzDMAzDfkUEAKxfv37Tpk0tHQn2O8vJydHW1ubegyCRSEVFRbwZ39Vs0H6FWAgAwEwW9lgQToqggO/KYhiG/YrKytCoUUjg1iQAEBYWxLVrINA/GPtzIIT69+/fu3fvlStXtnQsGNao2Gzk5oa+99UWRHTuTNy40fDrVFVVnT9/fufOnUZGRqtXr+7bt2/Dz4n90XJy0MiRKDFRyC4FBWLZMmLKlGaPqQnlVkOHYFT6fSW8rTw8d2zipoehoezRo+H78mshqFTSpUvQtWtTBtFihPaGkLBhRMMTGvguxH3K9vZGnp6Qm0tOS+NsYenrAwD3qeJzNgA4KYK/IwEAKSkpRkZG3NMGBAQIXqt9+/ZKSkp8l0YIFRcXGxsbx8XFiUpB4FVdXc0phyAjI1PH11rD0dExNDS0fseKFxAQwC0aIclUaJ8+fZ4/fy5mAJlMLi0tLSsrmzhxYkhISMH3UjE6OjouLi5nzpyRlZVtnNCFKS4utrGxuX79erdu3epxeGJiYv/+/ePi4oCnMAMAkMnkPn36PHr0iEwmizo28/v78MzWrRs3bmSKqN5kaWkZEhKiqKhYj/DqKisra9SoUR8/fqzkycs0MzNbuXJlPZIq8vLyRo0aFRISwltnwsLCYu3atR4eHoLjk5KSli9fHhUVVVpaSqPR9PX1Z86cOXbsWO4AhNChY3vCIz4DwMypc5yd/ugabxkZaUdPHsjOzgQAEolkYmzW1qads1NnLU1tALh48eLq1avT0tI6dXWwa2fNZqPL529V0atMTU0/fvyorKxcVFRIo9FkZeVa+nVgGIZhGIbVwezZs728vPCMMdYcNDU1zczMuMUP2Wz2ly9feD830kiw0JDYk4wAIL4ChoUhAmC0FnHCpmUCxjAMw+pPXp64ehXmzUOhocBdmCUvT9jaEocO4WyGP9y+ffvKy8uXLl3a0oFgWGMjkWDuXFi7Vnj1fh0dYu3aBl6hoqLixIkTe/bssbe3v3jxYtffdPoTa26amsThw7BoEYqLA945Y01NYty43yybAQAOp/7IZqAScMK6ibMZAFBKirhsBgBgMFBSEoF/opsR2r8fcnMBgKWvz01iEMR9b9RaAodMJouawL548aKbm5sk2QwAQKPR+LpIiKlgIUiS2gn9+vXjK5kpeHhhYeHXr1+rq6v5BiCEioqKYmJirK2ta71QrUkPsrKyPj4+Y8aMefLkSXR09NWrVzMzM83MzMaOHWtg0KRVUwAAlJSUTpw48c8//zx79qxNmzZ1PZzFYvXr16+4uLi4uFi3qgq+pzWsnTTJy8ur1mwGcna2pqbm/c6dRWUzAEBcXNyZM2cWLlzId9309PSqqiojIyPBhiP1U15ePmjQIME8mPj4+FWrVsnKyo4bN07ys1VWVrq5uX348IFve1xc3NKlS2VkZEaNGsW3y9jY+Pr16wBAp9OFdjbx83/MyWbo1sXlD89moNPpm3esZTGZAGDXtr3HuGnKyircvXFxcWvWrElLSwMADU11AMjLza+iVwFAQkLCuHHjHj16FPst+u2717169m1n59BCLwLDMAzDMKyecIEprJm0a9eO92lMTAzfgLUmoMFTZRMBXM1Gk4Ss78UwDMNaPSUl4sIF0o0bxPTpMHw44eFBunyZuHkTdHRaOjKsJb1588bT0/Py5cu4Nj7262GxQGwPdQAg3N2JuXMFf9ERhobExo3w8x/DdUKn0/fu3Wtubh4YGOjj4/Pw4UOczYA1Jnt74sEDYvZsoksXaNuW6NCBcHcneXsTS5a0dGSNjI3AO+vH05n60Fa+yS9K6OjU0k6CTAZdXXEDfgsEj2a7IueBkGyA9HRJzqD4/a8VbucFUWg0mpzcjxXPvK/x9OnT06ZN491VJ4InFFSnL6wkZQ+Sk5MFsxm4ioqKqsTn6AAAgKGhofgBJiYm58+f5zy2srLauHHj8ePHly9f3gzZDByDBg3asmVLt27dJk+efPfu3by8vFoPKSsr8/b2trS0tLW1PXr0aE5ODudLQSaTnXR1AWDrmTN5IvIMMgmCk81QlZioqanJZDKzsrKEjuRACAUF/egpUFJSMn36dHt7eycnp06dOtna2g4bNixRaHGdOlqxYsWnT5+E7srLy/vf//5Hp9MlP9uqVas+fvwodFdubu6mTZvEvHmEZjMkpyTe8bkOAJoaWmNHCynw8OfIL8jbc+B/nGwGdTWNOf8u4s1mAIAVK1akpqZyHnOKbahrqBkY1vz7EhQUFBwcfOXa+cioLxcunWre2DEMwzAMwxoBvpuMNRO+nHfBz10kAmK6EUvj4GUBSqQDGwEBcDcX+eQRQyRazIBhGIa1MtbWxIYNzXTTGmv1kpKSRo8eff78eWNj45aOpRXIykJnzkB8PACAmRkxdSpoa7d0TJgwlZVo1y4IDkYFBUAiEWpq4OJCLFgganqSmDGD6NsX7doFyclQWQlycqhNG2LlSpBsba5QCQkJbm5uNjY2vr6+bdu2rfd5MEwcGRli1Srg9KT8fX0th+zvs7TSBCw2apaX26EDoaeHfu4Q/xN9faJjx+aIpEUhhCA5GT16BNnZpKbveSphVwv43mxCKIXvy+yFzrPyUlJSEswnQAh9+vSpsLCwV69egodIUnSh1hwFwQGjRo26Iba90b1792q9rvgJ7Orq6uzs7FrzFZYtW/b48ePMzEyhe+Xl5ZctW7ZkyZJv376Zm5vXGlITmTx58uDBgy9fvnzy5MnJkycbGBgMHTp05syZgq+uqKhoz549R48eZbPZRUVFfHtZLBaFQvHes+fjx49PnjyJEPaNYyQnd+zY8datW92MjQGAwWDU/uZksTgP0tPTBw4c+OXLF+6uwsLCb9++hYeHnzx5snfv3nV72TwQQq9evRITSXR09M2bNydMmCDh2V68eCHmbDExMbdu3ZK85ENOTtZhr71MJpNMJk+f8p+UVC0/ib+xt+9eX7txsaKyAgB0tHRXLF0nWAiEd+XY548RBoa6FAqlZ5+u3hfusFisoqKi06dPyygQAFBSWlJYVKCiXEuqFoZhGIZhWKuCExqwZsLbchIAUlJSBMeQCdhnCQBEKRPsglAhEwBgVyIaov5731j7tSEfH7h8GTIzEYtFyMsja2vSmjW4pDyGYRjGKy8vz83NbfXq1f3792/pWFoaQmj7dnTvHmRk/Nh27x4xdCixenULxoUJkZaGpk9HUVHcOvwoJQXCwuDlS+L8eRC1YNfEhDh6lPus4X/FJiQkpKWlycnJbd682cLCwsLCwtLSsm3bts3TVxvDfifhZTUPEEAvNVAXWzeh0dBo4OICqanwfW7yJyQS0bUrSLBovs6qqyEuDioqwMSkITlVjQWNH4/Cw6Gw8KetTCY0ZdEmCTs1iKIgWWgKCgq8U/K8SQbnzp2bPHlyrc0XaiXqhSCE+FI34uLixCc0cCIU/5VhCX2v8qioqBA/AACsrKzGjBnj5eUlmB5BIpF69+49YcKE+Pj4zZs3X7hwodazNR11dfUFCxYsWLCAxWJ9/Pjx6tWrDg4OAwcOnDlzZvfu3QGgurray8tr27ZtgwcPHjx48KVLl4SeJyUl5eHDhw8fPhwzZoypry/3VRME0aZNm/Xr1/tt3Dh79mxu61UZGRllZWWhd8Z4YwMAhNDo0aN5sxm4EhISZs+e/e7dOxUVFcG9ksjLy8vNzRUzgMViPX/+XMKEhvz8fPFnYzKZz549kzChIfRTyEXvM2VlpQAw6u9xJsZmkhz1+yksKrhw6VRE1BcAIAiiV89+o/4eJ1jurrKysqysjPs0P68wPCy6g2NbaWkpJWWFgvwiACgpK0QUKc6ApKQElfY4oQHDMAzDsF8JTmjAmonOz9V38/PzxQxWoMBVe6J/KAKAL2VwJh2m6jVteFh9sNlo3jzk7w/l5ZwNCACiotDHj8TWrdCzZ4sGh2EYhrUWhYWF/fv3HzFixNy5c1s6lpaHNmxA3t7Ad3M/IwOdPQtVVUTTL1rFJMVkopkzUWQk/3Y2G33+DDNmEDdvQrMUTu/bt29ubm5UVNS3b9/i4uL8/f2PHTsWFRVlamrq5uY2adIkSXqZYxgGACnff/USAE6KzZc0T2zcCLGxKDgY+GaRCYJwdCS2bm3k65WWstesgU+fIDsbGAxQVSWMjIglS+D7TGqLQK9eCdk4ZQpx7hwIrDNuIM4cf12zGchpaXxb5GuLi0qlKigoWFtbC+2lxWAwvL29g4OD6xRG/XBfrIWFhagxpqam169fd3JygtpyGmrNwKCK76Ly3d69e0kkkre3N2+dBjU1tb59+3KSGJYsWWJra+vr6/vXX39JcsImRSaTO3bs2LFjxw0bNhw6dKh///6mpqba2trh4eGOjo7+/v7W1tZ2dnZs0f2nwsLC+vTpExQUxPu1RQhFR0fPnDkTAOI5pbm+c3R0FJqmwCEnJ8f5Rnh7e4eGhooaFhsbu2bNmqM8mZR1IkmhCCaTKfnZxHx9uGPED2Cz2TFxX5/6PYyMqvniuA/6u0+vPzQlOiMzbfe+/5WWlQCAjLSsopxaXnZxUlKSYF0TaWlp2vd2J7JyMg5O9m2szQCgqqq6pLgm0YFCrvnJpVKperoii9NgGIZhGIa1TjihAWsm8vI/tSetNaO/sxKYyUJ8BQDAwlh0Kxfu2BO0hi5swBoT2rQJPX4MAh9HUVISrF5NXLsGoqt3YhiGYX+IvLy8/v379+7de2ujT9j8iiIikI8PfzYDB52O7t0jxowBG5tmDwsTAp06haKiRO798gXu3CH+/rt5gpGVlXVycuLMQnFwFpLeu3evT58+Dg4OW7Zs6dChQ/MEg2G/rlzGj3k7o+asXE6lEleuwJo16M0bSE8HNhtIJNDRga5die3b4fsUVOPIzUUTJgDvr6+cHJSTg+bNIxYuJDxaUQd6lr4+evMG9u8nlixpxNPWL5uBT0lvEgBsBtgsbK+uri6TyaRSqTo6OnJyctzL8TWA8PX1tbS0NDExaUgktRLzSpWVlTnNEbS1tW1tbb28vPgqSYg6lkqlVlVViTotmUzWkKwiI0EQe/bsmT179q5du5KSkgBAQ0Nj7ty5nTt35gyQl5e/cOHC2LFjg4KC+Ip6tiAlJaW1a9euWrUqLCysoKDA3Nyc0y4tMjIyPT1dzIH5+fnBwcFCv6plZWXGxsZ8t8V27doVFBQUHR0tOJ5Cobi7u9+6devAgQM3b94U3wRETLpDrbS0tFRUVLKzs8WMkfDbDQCamprKyspizkYQhIODg6i9JSXFT/weBL17XVZeMwEvLyc/YdxUxw6/f1Meodhs9onTRzjZDDlZ+c+f3SsrLQMANTU1Ozu7EydO8CYwEQShr6+fkJBg396mvaMtJ8uKyWS99H/LSUmhUCgD+g/s1NkpMyvDob2zvLxCC72sXxWxv+ZHFS20aorxGIZhGIbVCic0YM2EL6dbsNmboJt2RJcQRGcDAfCmEDq+R587494TrUZuLnryRDCbgQOlpMDmzcSJE80cFIZhGNaqZGVl/fXXXwMHDtyxY0dLx9IqoCNHQEyRqvx8dPgwUd81dlgjCwgQXh+eg06H+/ehuRIaBPEuJD158uSgQYMGDx68Y8cOVVGNMDAMA6jk+ZlWa55+E1xUKuHpSZSVoYAASEoCIyPC1RUUGn8+Cf33n/BkrNxcdOgQ0akTtGnT6BetFevnTPcfT5lMePoUFi9urII3EmYzEIaGSGypf8XnbADYaEos+j7JzpusIKoKAl8DCA8Pj7Fjx0oaehMIDAwMCwuTlpbu1KmTrq6u5AdqaWlVVFSIWmovJydXp55H5ubmx48fF7W3Z8+ey5cvHzVq1Js3b2iNm9zTMGQymW/qvbS0VHxiAYjt1pGSknLu3Ln//vuPu0VNTe3ixYseHh5fv37lHSkvL+/m5nbp0iUXFxdfX9+SkhLxF611gHicrBdR1NXVr1+/npSUdODAAf3alqyQyWR7e/uYmBhRA4yNjT2EpVWVlBQ/e/Hk+QvfquqaTBoqldqjm6v7wL//5Hn3+ITY9IxUAIj8EhMU+IG7PT8/PyAgwM3N7d69e7a2ttztY8eNUddWUFap+fFMSUoPDgotLqp5e9ja2o4ZM4ZKpVqY4/l1DMMwDMN+SXjBO9ZM+BrpKSsr13qIqSzca09IfX+TJlZChshFAlhzQ1ev8jb/FiImBmorNohhGIb9xtLS0nr06DF+/HiczfBDVlZDB2DNpri4oQOaBY1GmzNnztevX6Wlpdu2bXv9+vWWjgjDWq8qnk8nMo3c5UAy8vLE4MHE3LmEu3tTZDPAmzcoPFzk3qwstHNn419ULPbhwyyxk6AoOxsEej3UG0JIotoMy5eDllato5gNqPLAYDAePXo0fPjw+p+iwWxsbMaOHTtkyJA7d+4MHDiwe/furq6u06dPr/VAfX19FRUVQliWiYyMjJVVI8+GLliwQFtbe/v27Y172kZnZGQkPmtQ6FeMi81mv3z5Mjo6evPmzXPnzj18+HBOTo6Tk1NQUNCcOXM6duxobm5uY2PTt2/f06dPX79+nUwmjx8//vLly1JSUuIDq3WAGGvXrs3LyxO1l0wmz507Ny4url27dk5OTo8fP671hPv27RPshsAhIyMzduxYNTU17pai4sKg4DdHT+xfsXbB46f3OdkMVm1spk6atXv74bGjJ/3J2QwAEPjuNedBYqKQBKz4+PgpU6aw2Ww2mx0R9eXAYc8PnwM52QwF+UUP7vr5Pg7gZjMYGBgcOXJEwmYxGIZhGIZhrROu0IA1E74cbQMDA0mO6qwEnzoTNm9rbiTQcIGG1kN00j0HKisjCgpAXb15wsEwDMNalZKSkv79+8+aNWtJo9aR/uXV2oRY4i7FWJOr9Z6vsI7pLUVJSengwYPjx4+fNm3ajRs3jh49KnmBaAz7c5B4Pk5mZWXF5ZTKyspqaGi0qnXhDcG+fRvKy8WNSEpqplC4fl7YIERlJRQVgWT3BxoLMXQooaeHtm1DCQlQUAAAoKUlmFdRzEQA/PcgJGxm4e/vb2VlVae6CE0hKSlp1KhRYWFhjO+1FV++fMl5IP6F2Nrafvv2raCggFuTgEKhyMvLW1paysjING6QBEEcPXq0Xbt28+fPV1FRadyTNyIdHR1jY+Ms0bmnZDKZKfYPuYCAgG7duhVw3nIAnp6e/fr1O3bs2OHDh4WO/+eff9atWzdp0qRHjx6JOa2hoaEE4QvBYrF8fHzExCwjIzNv3jxpaen169f/9ddfQ4cOffbsmZ2dnZhz6unpnTlzZsaMGXz3AFVUVEaNGrVt2zYAyM7Jeh34IuxLaFZ2Ju8Yc7M2w9xHtrG0rt/L+f3QKDX/NsnICG+SlJgYv3vv9ryC7MKimjcVlUqjUWRffHyXk12TpyIrK2tra3v48OGOHf/Qzh0YhmEYhv02WtFtOOz39vbtW96n1taSfkT5UvrjcTId1H+Te02/PFTrIgAyGRqwUADDMAz7pU2ePLlXr144m4GfklJDB2DNprbFu0hfv7Wl2nbq1OnTp0979+5t27bt7t27J06c2NIRYVjrIsNToTIiq1AVcgAgLS1NWVnZ0tJS/OrqXwJRXCx+sh1VVBAMRu0JW43IzAwIAsTMnSsogI5O88XD5eRE3LlDpKej8HCgUgl7e9DU5Oy5mY2mRiIAiK/8MVzCPAaua9eujRgxovHCrY+SkpIhQ4aECyvaoaysfPToUd72B3wIgrCwsGAymXl5eWVlZRQKRUNDQ05Orq4xZGVlff78GSHUrl07Mekd+vr6PXr08PPzGz16dF0v0Zz++uuvjx8/MoR13qTRaEpKSrliM3hycnJ4n6ampp4/fz45Ofnp06dCu7KqqqqOGzeOTCZbWFjExcUJPae6uvqqVavq8iJ+iIiISBHbe6W8vPzhw4c2bdvEfYvJzc12H97/wpVTri692tk76OuJzKLo0aNHUFDQmjVrQkNDi4uLaTSanp7ekiVL+vTpU0mvvHHr8pu3L3l/oOTl5Nu3c+ze1dXMVHgzlz+Ws1PnF6/8QFgrE1U1ZQdneyNj/biEmn4lUlLS3bq49O83SFVFbeO6ops3b75//15ZWXnw4ME9evT4Df6Ba2rE/uhGHynheLQQNwHBMAzDMInghAasOdDp9Ddv3vBu6dq1q4TH/vWjHB0cToWztqKHYs2I6NkT3b4tZiEpoa7eJGVUMQzDsFbP29s7ISHh6tWrLR1I69O/PwQFQXW18L00GgwY0LwBYSIRs2ah4GAoLBS+W1OTNGdO80YkESqVumLFil69ek2ePPnBgwf79+/XaZGZQgyrDbp+He7ehbw8QAhUVcHNjfDwAFLT9sRUI7MAamYNvyBlFyIHAOh0enZ2dlVVlZ2d3a8+5YNqWzpPSEk1azYDADFoEDpyBNLTRQ7Q0+NU9eN88YXmDdQ1maAO9PQIPT2+q8RU1OwMKgYmAkq93hR3795t8ZZbS5cuFZrNAABFRUUHDx708PCQl5cXcwYKhaKtrV2/q0dGRs6bNy8mJiYzMxMhpK2tbWlpuW/fPgcHB6HjLS0tExMT63et+mGxWDdu3PDx8amoqFBSUpo4cWLfvn3FjJ8zZ463t7fQbAZZWdnBgwdTqdTLly/XNYaXL1+uX7+eU7pA0OzZs93c3LZv375o0SK+fAgAkJeX9/Dw6Ny5c50uypWTk1MuuqYLmUy2b2/z5p3fq6CnnC0ECYqK8+/ev3n3/k1TE/O/h44RVU1BRUXl6NGjfBvLysv2HvhfaloKABAEYWZqYde2fRsLaxNjUxKpRZoAtXYqKmpsNiKRCD19nZSkmt+i8vJyTp3bm5kbcf/BMjez7Nq5h5NDJxkZWc4WZWXl6dOnS9JfBsMwDMMw7BfStPcLMIzjzZs33EKFAKCjo2NjYyPhsWQCqN/fp1q43VurQbi5EWZmIneTSODq2nzRYBiGYa1GdXX1ypUrjx49+ttU8G5ExPjxhOg6vYSdHTF2bHPGg4nj6EgMHCi83JSsLDFqFIj5Q6ildezYMTQ01Nzc3N7efvfu3VVVVS0dEYbxqKxEEyagtWvR69fo61cUHY3evkVbtqBRo6C4uEmvTC38Ud5cCn4seEUIFRYWJicnN+nVmwHRr18t3XC+T943H1VV6NEDhK0+BwBQUoKZMzkPOfkEBI/GDUTyE1rKgp4UAEAhAwJEZLXVatCgQVpiK/0QEpDkQlVVVcUifnCCgoLEHBgTE6OgoNBEX/AXL14MGjToxYsXGRkZnO9sVlbWq1evhg0bdv/+faGHCMbAYrGSk5NjYmKa4l+xT58+OTs7e3h4eHt737t378KFC8OGDXN1dRXVUWLnzp3nz58vFJbmSKVSZ82ade3atT179pibm9c1EiaT6ePjIyprx8bGhkwmOzg4nDx50t7envvXNYlEsrS0XLt27Z49e+p6RS5dXV1FRUWhu1RUlYeNdHPsaM9GbACgUql6ugYmxmYaGjXv6oTEb3sO/O+S95lqUXm6As6e9+JkM9ha221e77liyfqB/YeYmVrgbAZR1NXUi4tKAMDcwphCIQOAmYXxyH8Gm1sYEwTBZqPY6HjEkFqxZH2Pbr242QwYhmEYhmG/K1yhAWsOfOUZ+vTpU6dPy1IEcHLgC/mrrGEth0qFlSth+XKhXVEr27V70aZN7N69pqamvXv3FvUhGcMwDPv93Lt3z9LSUvJSTH8WEok4eRImT0YREcBm/9hOJhO2tsTJk029OhmrE2L7dpCXRz4+kMnT41lfnxgzhli4sMXCkoy0tPS2bdsmTZq0fPnyo0ePbt++ffTo0b/66nPs94D++w+9esXfg6C6Gr1/D9OmETduQNO8USsqKtSqiwH0OU8LgD/rLj8/39jYuCku3WyIwYPBywtFRAjfraREzJrVvBEBAJC2b0cZGejtW/7yfkpKxLhxxODB3A3cnIZmjpAPATBCCw6mAADcyEZ9VesTz+XLly9duiRmAEIIysrQy5eQnAwmJkSPHiBQLEHMl4LNZu/fv//GjRsZGRksFktRUdHa2nr37t0mJibcMXl5eeKD9PDwOH/+fKN/wcvKyubMmSM0Qyg1NXXJkiXdu3dXUVHh25WdnW1lVVN3vaSkZPHixW/fvs3NzWWxWKqqqtbW1vv27atHuoBQ0dHRI0aM4CsIUV5e/vLly/79+798+VJZWZl3F51OP3funKhiBgwG4/379wCgpaV16tSpGTNm8LWHoFAoTNG1LQEgIyMjISHBTESiZJcuXYKDgydNmuTm5vbkyZOnT5/S6fRu3bqNGjVKfIGNWtnY2BgaGgqW8dDT1+47wIVKpQKAnq7B0MEj7Nq2o1BqFhjlF+S9Dgx45v+4qrrq5evncd9i/50+V1dHX/y1PoV9/BLxGQAcO3ScOW0uCf/FKyE2BQCkpKX6DXCtqKi0aFPzAx7/LTn0fRibDds272rR+H4ftfZ94HaOkLBDRF3HYxiGYRhWK5zQgDUHzqc7rp49e9bp8IHqxPVsBADXslAZC8ZpE4PUGzM8rH6Ivn1h2zbw9ETfvnE3MhUUliD0OCIiacQIFotFIpEMDQ1dXV2PHTsmLS3dgtFiGIZhzcPb29vDw6Olo2jFNDSIO3dg/354/RoVFgIAoaICPXoQCxcCrmnR2hAEsXYtMX06OncOvn0DggBra8LDg1Md/ZdgaWl59+7dly9fLlmy5MCBAwcOHHB2dm7poLA/Gnr+HAUH82czcPd+/gyXLxMTJjTFpfPy8rSZJdynWcDfnaGqqopOp//an1nIZGLXLvj3X5SSwr9LTo4YMQJcXFogKgqFuHAB9u4FX1+UnQ2VlaCoSOjpwcyZvNkMXHxpDY3eb0KSE47SIg6mIEDo0de0WEq1spKipqamJCdPSUkxNDSU5CrspUvh7VtISwOEgERC+vpEt27Etm2S9ASprq52d3cPCAjgLo5PT0//+vVraGjogQMHuMNqzVTgBIkQ4h3Z8C/49u3bo6NF9oyPi4vbsGHDwYMH+bbHxsZyKuRnZGQMHDgwLCyMu6uwsDA+Pj4iIsLLy6t///4NDA8AZs6cKaq9xZcvX+bOncuXjPLkyZP4+HgxJ0xISMjJydHU1OzZs+ebN2+WLVsWFhZWWFhIpVJ1dXVpNJq/v7+YwysrK4uKikTtdXZ2DgkJmTRpEpVKdXd3d3d3F/fa6oIgiPHjx2/atKmyspK7UU1dpZ9bTwqFghAigdT61dv4kg/UVNWHuY/s0c317IXjMbFfMzLTtu1cP+rvcT17iFu55PvsIQDIy8l7jJ+Gsxkkt2rFWs+9WxSV5PUMapq/0OlVL54FpqdmAkDv3r27d+/eogFiGIZhGIY1H5zQgDU5hFBISAjvlrreSN1pCT65QGcDAniQCw9ykSYNztoS3ZUbM06sHgg3N+jZEy5fhpAQYDCYysru7975h4SwWDXFNNhsdlJS0vnz5799++bn5/dr3x/E/gCFhYXHjh379OkTg8EwNTWdM2eOqIUyGIYJhRB6+fKlYNNc7Cc0GrF8OSxfTnDmDFp6KSpWC21tYuXKlg6iQXr27Pn+/fsLFy4MHTp05MiR27dvl5OTa+mgsD+VtzeUlorcW1UFjx9D0yQ0VFdXKwJDAZilQAGADCQDP//2ZbPZ4ldR/xratiXOnYOVK1FMTE0LDyqVMDaGMWOIf/9tsajIZGLZMli6lEhJgZIS0NGpNTOsRfIYuOzkQYsGSZsmlYb691WUpZeVlJSU6OnpmZqamvEwNzfn/jqNiIi4fPnyqVOndu/evWTJEnFhVFejsWPRjRs/ajWx2ZCSglJTISmJuHyZm9MgKuapU6c+e/aMzVvqCQAAkpKSFixY8P2U7LZt22byVhj6GUEQnTt35o+tMbx//178qXiTFbiXjoyMtLGxQQiNHj1acAAAJCUlzZ07NygoSL1haYVfv36NjIwUMyA4OJgvt+nDhw8MBkPMIXl5eQkJCZysF01NzfPnzwMAg8HgFDk4derU8+fPxXxNlJSU9ES3g+nQocPNmzfFXF0IhODzZ+TrC6WlYGNDDBoESkpCB65YseLDhw93797l/PYjkUi9+nWnUChsNsrLLr55/Y6o5AM1VfXF81c9fHLvwaM71dXVl6+eCwp+M2TQ3zbWdoJpDdXV1fEJcQDQrWtPWVn8F0gdODo6OrTrHPn1o5SMFACkpmS8eRlcXlYBAO3atbt69WpLB4hhGIZhGNZ8cEID1uTCwsJ4Sx3KycnZ2trW6QyqFHjtTPT8gCq+t5zIqYZBn1A3JbjRjpDD7fZalqwsMWMGzJgBAKuXLXv+4QM3m4ELIRQYGDh79uyzZ8+2RIgYJpGDBw8ePHiQd/GNt7e3u7v7sWPHyKL6/mIY9rPk5GRZWVltbe2WDuQXgVMZsOZCIpEmT548dOjQ+fPnd+rUycfHx9TUtKWDwv5IBQW1DBDWor5RyMrKAoAhUR6JlACgEsilQFWAH5OUFApFSkqqia7erCwsiFu3iNhYFBAApaXQrh3h4tIqigARBBgZtXQQEiEAnBQha+YOQlXnQFvScE2oqqpKTU2N/y4wMJDzgEajycvLFxYWamtrDxs27MOHD0a1vUa0fj0KCRFSpwQh9P49bNxIbNsm5nDOUgHBbAaOpKSkESNGcOa/nZycoqKiRJ3H3Nx8/Pjx3CuLj7lOysrK6jogOTlZUVFRVVX1xo0boaGhog789u3bqlWrTp482ZDwnjx5UiD2F1FGRkZUVJSDgwN3S609NGk0Guc3DC/q98QUNptNoVDEpEQYGRmJ+eO5bdu2QjMwqqurq6qqevfuLbjrvZ4eio4GTo8MgkBHjhBubsSaNYJ/eYaFhX39+pWby2VpZaqsrAgAifGpD32eUsXWCyGRSO4Dh7extD57/nhefm5C4rf9hz2VlJTVVNW1NLSsre1UVdTU1dRVVdWLiws57zE9XQMxJ8SEWrF85ZMnT3bv8fwWF5+Wlk6j0czNzTt37nzkyBHc3RXDMAzDsD8KTmjAmtzu3bt5n3bp0oVCqfMbz1IW0nsQr4pgcwL6VAKcz+6BxWD6BhEI6Ag0aBDehZDGhetaDpPJfPDggahVTQihgICAkpIS/IkLa5327t27ZcsWvlKfWVlZZ8+eLS4uvnbtWgvFhWG/mLS0tFrv42MY1lJUVFQuXrx47Nixnj17BgQE4CpEWAuotdJ4k5Ui19DQSE1N1amsjISalco5IM2b0CAtLS1+9u4XY2lJWFo290VjY9HFi5CejqSkCAcHYuxYkJdv7hgaiQIFCDVdAKCzAQCkpKTMzc3Nzc35hhUWFlZWVioqKspL+EorK9GbN6K6rgCLhV6/JqqqQHRujZeXV05OjpgrcJMY9u3bFxIS8vXrV8ExCgoKM2bMUBKxar+Bai0CJDggIiLCzs4OAK5du8bb/kCQ0OINdVIqpkgMAABUV1dXVFTwbhk4cODOnTvFpEHo6upaWVkJ3XX06NENGzaIyWZQUVFZtmyZmHjU1NRoNFpmZqaOjg4AsNnsPXv23L59W0xFmY7p6aCgEMxJaEAIUlLQ2bOQkUH8XEStuLh43LhxvFkv5hYmAFBWWv7m5buZM2devHhRTGAcluZWG9ftePTk3vMAXzqdXlxcVFxclJD4Leh9IGeAtLS0rbV9zWMpXLOzPgYMGDBgwID09PSEhARZWVlbW1tc/bRxEftFdslp4GAJx6OFwn+BYBiGYRjGCyc0YE3r/v37ly9f5t0ycuTI+p2KRICrCrg6EhlVMCMKvSkC+H5zAQByqmFwGPRSgX91QZ1n8UkFC1LpoEQF7VawIuX39vnz5+TkZDEDUlJS/P39e/To4e/vn56ebmdn17NnT1prWCqE/fGys7MPHToktHEpk8l8/PjxnTt3hg8f3uxxYdivp6ysTEFBQeguhFBycnJCQkJycnJaWlpOTk5ubm5BQUFBQUF5eXllZWVJSQmTyWQwGHJycjo6Om3btnV0dOzRo4eTkxOukoJhjWj27NkAMHTo0Pfv3wuuKMWwJoW0tGoZ0bBi8mJQqVQVFRUdehV8n0rORlJmRCl3r4EBXjrcAAwGe8kSePUK8vM5G9DDh3D5MsybR4wY0bKh1U/+9wloZbG3zVRUVFRUVCQ/LQoJQWlp4go0paXBp0/wczMIXuI/dANASUlJcXGxkpKSqqrqzZs3x40bFxERwVtGUUtLa/r06eIn0Ruiffv2/v7+YgZYW1vzbYmMjOQU8iwpKRF/8loH1MrR0ZFGo1VXV4saoKGhwZe50rZtWxsbmzdv3og6pHPnzkLvbGRkZHh6evKWLOWjpKT077//jqjtZ6RDhw4hISFDhgyh0+nu7u68n1s/fPgAAKampkePHu3frx9yd0dfvnTS1gYAzn+Ds7IAAKqrkZ8fXLtGjBnDPXbVqlV8NTzk5GUBIDs7j8FgPH36lPt9EU+KJjV8yOj+/QZ/+Pju46cP0TERvBVE6HT6x0/vOY81NXEVt/rT09MT05oEwzAMwzDst4cTGrAmlJ2dPXPmTN4tGhoa48aNa+BpdaXgYQeifyh6V/zT9pAiFFIEnonQTp6wloMB6rAlASVU1tywUqKAChWyqqCKDVpScM6W6NIkqxH+XOnp6eLXUrDZ7I0bNxYUFKSlpQEAjUYzMTEZM2bMxo0bBZssYlhz8vT0TEpKErW3tLTUy8sLJzRgmCSoVCrvDeKCggI/P79Xr4SUO84AAQAASURBVF6FhIRERUWpqqqampoaGxsbGBi0adOmW7duqqqqqqqqcnJyMjIySkpKFAqFRqOVlpZmZGSEhYV9/Pjx33//zc7OnjNnzooVK36rhbMY1qJmz54dGBi4bt26PXv2tHQs2J+FNHMm+/VrkY0n5OVhwoSmu7qFhYV5SSp8X56dAzUrXKlUqq6urpqaWtNd+jeHEJo2DQICfio8gBCKj4dNmwAhor6rGlpQbHnNA0OZRj1vWhoh0KLxJwwGSk8X8/G41sYoFApFRqYmaBsbm+Dg4B07drx8+bKkpIRKpRoZGa1bt66ubUDrZO3atT4+PnFxcUL3mpiYbNmyhW9jVFSUq6srANS64KHhC9P79etnZmYmtHAFh6mpqWADCC8vL3d398TERMHx7du3P3TokNBTbdq0SXwCSrt27bZv315rzC4uLi9fvhwyZMjkyZO52QycVAaOhISEOXPmvNy2TSc6Gr4nMXDTGmpyGuh0uHYNeBIa3r9/z3ehoqISBUV5fQMdGo2am5t75MiRoz8XdRBDVkbWpXtvl+69AaC6urqwqKCgMD83Nzvk47vomCgAsLK00dXB8/EYhmEYhmFYPeGEBqypsFis8ePHZ3E+OH23c+dOUQs36+qpAzE+HB7nIRIBjJ/rNYaVobAyuJr908ZiJhR/L8iXVQUDQtEuS2KmHqRXgRwJlPEUSYMZGhrKycmVl5eLGfPlyxfu4+rq6piYGE9Pz9jYWG9v76YPEMNEio6upQZgRkZG80SCYb86Y2Pj2NhYAPD19T1w4EBgYGDPnj179eo1YcKEtm3bSvg3gJSUlLq6ur29/cSJEwEgLi5u4cKF//zzz61bt5o2egz7kxw4cMDGxmbKlClt27Zt6ViwP4m9PTFgALp+HQSLpZPJhIsL0bdv012cIIi+VoYbQmo+PRaQpKVoUtLS0gYGBjiboSHQhQvo7VvhbRQKC+HwYRgwoJX0nqioqAgNDS0uLu7Tp4+YqfEUOiTTAQBkyWDx4RXb5x5RWgrKysTIkdCxY0MCIExMEJUKohsQgJQUQaNBeDhoaYGmpuD+AQMGXLt2TUy7AR0dHd60ACkpqQ0bNjQk5rpSVlb29PScO3duenq6YGybN2/WFHhdX79+5VQPcnZ2fvjwoZiTN7ySCo1Gmz59+saNG4X2ntDS0tq8ebPgdltb25s3b86YMSM8PJzbP0JeXt7Z2fnatWuiGmty/ioWgyU+u+W7Tp06bdu2LTIyMj4+nrOFN5uBIz4+ftnGjZd4EouDs7K4OQ12X7+OlZXtk5VFMBhApQIAm80WbKLxNSLWwFBXSopmbWsZ9ilS8DsoIRqNpqWpraWpbd3G1qV776TkhIKCfLu27fFSFqx1akjHB25HCdw2AsMwDMOaGk5owJrKgQMH+MoMDh48eMqUKY14ict2AEAAwIBQCCoW0YQSgEwAALAE9i+LRau+AZMNACBNgqVGxGKjmsFYPbRr187Y2DgyMrJOR9HpdB8fn8OHD8+dO7eJAsOwWonpacoh5o4hhmG8zMzMEEJWVlY0Gm3ZsmU3btxoeEF7CwuLu3fvduzY8datW7WW5MUwTEJqamrr1q1bvHixr69vS8eC/VmI7dsBAD19yu1NAACgrEz06EEcONDUVzflXW2vrOlko0Wh4LsiDebjA1VVonai+Hi4dImYNas5IxKUnp6+ZcuWq1evWllZSUlJeXp6BgQEiJpePZ9Rc/uge/xHyvbpUFnJeY7u3yfs7IgjR0BDo55xODkR+vpI2EJ/DgIh9po1UFEBSkqEri5MnUr8XChu9OjRnp6e4eHhQg+n0WijR4+uZ2yNZ9iwYRoaGkuXLo2JiSksLAQAZWVlCwuL7du39+nTh28wQig6OprTh2Lx4sVXrlwRlQegpqa2cuXKhoe3ePHi5OTkixcvcmLj0tXVXb16de/evYUe5eDg8P79+xs3bvj4+FRWVqqoqEycOLFXr15iLkSn08VHUusADjKZzGKxjh07xnnKl83g5OTEeRAH0ElenlOPIYnFmpCfH5WebuPoCABny8uvV1R0qKz0jo3Vt7UFABKJJPjbLzUlo7KSLiMjbWSiH/YpsrF+PRobmRobmTbKqTAMwzAMw7A/FqmlA8B+T6WlpXxZ7dra2qdOnWqiyz1xgOJeRG5PwlWV0KCBjhRIk4BMgLkMvHEmClyJvJ7EgTZELxVivDaxy5Igfb9rwfze14/Ohq2JyDYIVUqUH48JQSKRRo0aVWsBTEEVFRXnz59vipAwTEK1rsmrU2dcDPujZGdnBwQEHD9+fNGiRQMGDDAxMamsrJw8eXJYWNjEiRMbns3AQaVSN23atGvXrkY5G4ZhHLNmzcrMzMS1T7DmRiIRO3eSvL1h5Ejo0QO6dYOhQ0nnzhFHj0LTtxaSJYPM97sgZYiCsxkaAUIoJ6eWMZ8+NUsoIp04caJDhw6qqqpxcXHv3r0LCAjIzs4ODQ0VOjihEo6k1Twe/+AU8PZVLCtDQUFo3DgoLhZ6bO2oVBgwAES/8VB1NRQWQlUV5OSgz5/R2rVo40beATQazdPTU0dHR/BYMpncu3fvBQsW1DO2RtWtW7egoKC3b9+eOHHCy8vrzZs379+/F8xmAIDs7GxpaWklJSUAUFBQ2Lp1q2DHBwCQl5efOHFit27dGiW8AwcOXLt2rW/fvpaWloaGhjY2NkOGDPH19Z0zZ46Yo8hk8j///HPlypU7d+6cOXNGfDYDAIiq3CD5AI4nT5506dIlODgYfs5mcHJy4mYzcHXS1u6krT0wNzeouroCIc54JyencoTelJX9NWpUbm4uZ6Tg11lRUV5GRhoAqqqqAaBdu3aShIdhGIZhGIZhzQB/eseaxN27d4t5PuGTSKTLly9raWk16UVpJLjXDjg1G/iQCJisC5N1a56ayRCjwhAndYEA4NZuyKyCLh/QKWvCSaIPlRi/9evXf/ny5eHDh1U/L9AhkUhsNlvUUQCQlpaWlZUl9LYFhjWD6dOnP3r0qKSkROhegiAa68YZhv3SmExmSkpKQkJCZGRkVFRUQkJCeHh4dXW1qampjY2Nra1t165dbWxsrKysyGRyo1998ODB8+bN+/Lli729faOfHMP+TBQK5cSJEyNGjHB2djY0NGzpcLA/jLU1ad++FrmyPAUqqwEASnAue6NgsYQ0EOHTctXOysvLJ0+enJiY+OrVKyurmnrgBEE4OztHhYc76uiAlBTwJDdXsmFqZM06B/ukiMEhjwXPiaKjYeVK4vty+boiVq6EuDj08iV/4wmCENK2o6QE3bgBdnYET5GqAQMGnD17dtmyZV+/fuVWktPS0urfv//JkydJpFa0csnKyor7ZRclMzNTV1eX+3TUqFHy8vKrV6/++vUr58YCiUQyMzObNm3aihUrGjG2fv369evXDwAYDAZVbDbV7du3L1++XFpaSqFQ7Ozsli9fLmGTml69evn7+4vqK0Eikbp27VrrSaKjo8+cORMSEsJXA5WbysBNcTA1MIhRVu4iJQUACu3bg0BbCgD4+vXrjBkz7t69CwCjR48OCQnhrRLByWMAAAqZ5OTcAdfRxDAMwzAMw1oPnNCANYl3797xPp06daqoqn0too8qZPYkTqRBRDksNgQdKZgYgQIKAQASK6DPR0QiQJMGf2sQ2y1aOtZfCkEQN2/e3Lx58/Xr15OSkioqKqSlpY2NjWk02pcvX8QcWF5enpeXhxMasJbSp0+f7t27P3r0SOheW1vbjT+vi8KwP0RxcfG7d+8+fvz46dOnqKioxMREXV1dKysra2trZ2dnDw8PKyurZms6TiKRJk6cePnyZZzQgGGNqEuXLitWrOjXr9/t27dtbW1bOhwMaw7S32d7y3FCQ6OgUAhFRZENIDmaeG2DKLm5uW5ubu3btw8MDPyplGBCgsrHj4Vv37IPHAASidDQgJ49iaVL84E6JRJ9KgUAkGJWHzqznISE5+WjsDCivBzk5OoTFolEnD4Ne/fCo0coPR0qKkBWFqqrRaZ9lJTA2bPwc9et/v379+rV6/r160+ePKmurjYwMPjvv//MzMzqE09LKygo4Pt70s3NrV+/fr6+vr6+vpWVlV27dh0xYoS8vHwTBSAmmyEvL2/kyJEhISEVFRWcLY8fP75169aKFStmzJjBHcZms1+9euXn58disTp37uzm5sZ5vy1evPjq1athYWFCT25tbb169WrxsSUmJrq5ue3evXvkyJEAIFhWhLdgg66REblNm/uPH7vzJIhwxnBqOXAGf/r0qbCwUEVF5b///rt3756/vz/6nklDp1eVlpQpKMrr6Gnr6GkHvnvpPvCnjicYhmEYhmEY1lJwQgPWJHJ+rjnZt2/flopEFCkSzONZh3avPXEyHZbG1nyKYyPIqoKjaSi0hHjq2DIR/qIIgtiwYcPatWvDwsJSUlJ0dXUdHBx2794tPqFBQUEBZzNgLevq1auDBw8OCgpi/LxSytbW1tvbW65+Nysx7BeUmpr69u3bwMDAV69excfHOzo6Ojs7jxgxYv369ZaWlvXoK9SIhg8fPmHChJ07d7ZgDBj2+1mwYMHXr19dXFwePnzYuXPnlg4Hw5oc9XtFvypxJeSwOkBt20JUlMjdqqqEh0czhlOjpKTkr7/+Gjhw4LZt23i3o6dP0caNUmlpdBIJqqsBAOXkVMYnnWZo7+s1qYBZ8/7YfmmTfVKEyLNnZkJEBHTqVM/gSCRi6VJYtIiIjka5ufD5M9q7V8xwlJZGZGbCz20maDTahAkTJkyYUM8YWo2KigrBT1sUCmXgwIEDBw5skZA4Kisr3dzcPgjUOYiPj1+9erWMjAzni+/r67tq1aro6GhO0gOVSrWwsFiwYMHMmTNpNNqlS5dGjhwZExPDdxILC4uzZ8+K786WkpLi6uq6atUqDw+PQ4cOAYChoWFSUhJ8L8/AG5u0tPTYsWOJSZMCw8M/vH/Pm8HAJy0tLTg4eMCAASQSycfHZ+LEiS9evCgoKKg5j4z0jwBSkyT7UmHYb4XYH93UR6GFtZSuwTAMwzBMEE5owJoE36eyzMzMlopEcjP0QI5EbEpAOdXAvbX1rgQFFBKuKi0Z2K+ITCY7ODg4ODhwno4bN27//v3Z2dmixhsYGKirqzdXdBgmhIKCgr+//+7du318fLKzs1kslpqaWqdOnbZv387p54phv5OysrLk5OSUlJSsrKysrKycnJycnJxv377Fx8fTaDRnZ+cePXocO3bMyclJfAHeZubg4FBQUJCRkaH787IzDPujJSWhiAigUokOHUBTs37n8PLyGjp06LBhw7Zu3Tp9+vTGDRDDWhvG92ICjd8e6U9FWrMGffiAEhKE7SMR3btDbU0HGh2LxRo9enS3bt34shkgIwM2bYK0NCmCoCMEAIggrnQftXnMyhxFdWACABAA6ws+Tnl+UdwFmExUViak22WdkMlga0sAoMBAIc0meJWWgkBCw2+DyWRSKK3x5uTq1as/fvwodFdeXt727dtHjBjx4MGDBQsW8N7yYjAYUVFRK1asyMrKWr9+fdu2bV++fDlv3rzPnz/n5eUhhNTV1e3t7Q8ePKinpyc+gEmTJs2dO3fWrFmcJAYASE5OFjqSTCb36dNn9uzZQBBFU6fC+/diTstms4uKijiPZWRkbt68+f79ey8vr5ycHAqFIi0lzWIz5eUVbK3bjvtnivgIMQzDMAzDMKzZtMbPDNhvoE2bNrxPT506NX/+/FbVylGocTowTocAgGQ6OLxDTAQAsC0BXHGRhoYxNDTs0aPHzZs3he5VVFScM2dOM4eEYYIoFMrKlStXrlyJEGIyma1qHhfD6q2wsDAyMjI+Pj4+Pj4hIYHz37KyMmNjY0NDQ21tbU1NTQMDAwcHB3Nzc3Nzcw0NjZYOWSSCILp16/bq1at//vmnpWPBsFYgMBB5eqLERCgsBACkqUmYmxP/+x/Uq+S4m5vby5cvhw0bFhUVtWfPHoJo6DwdhrVa3MIMUq394+mvQ1WV2LsXFi/mz2mg0YguXYh9+5o/oo0bNzKZzP379/NtZ2/bBqmpAKBAEHlsNpsgzZ2+y7vHKO4AU1LVLjvpvnEstrQ00OkiL6CsTJiaNlq4tbbkkJGB3zfHurS0VHyhgpby4sULJDrRJDo6+uzZswcOHBC6gKeoqOjYsWMjRoywtbXV0tK6fv06g8FISEhACJmamtJotFqv/vbt24yMjMWLF4eFhY0cOVJZWRkAhMajra3dv3//kydPcv7tbufoKL49h6Kiop2dHe+Wjh07duzYkc1mn71w/N37QADo6NRl7OgWKKyCYRiGYRiGYaLghAasSbi7u69Zs4b7NDIy8sKFC5MnT265iOrGSBq4N3HDyxAAvqXbUGfPnuUUNuT7BK6goDB+/PiJEyfW6Wypqanr1q2LjY2l0+mysrJt27bdunUrrvGANRaCIHA2A/brKiwsDA4Ofv/+fXBwcFhYWFlZmbW1tbm5uZmZ2V9//WVmZmZqaqrzy67wc3V19ff3xwkNGIauX0c7dwJvl7ecHJSTAxMnEocPw/cqWXXSpk2boKCgIUOGTJ8+/eTJk60/F7nJMZkQFIRiYkBLi+jaFX5u8Y79Sqqq0KtX8OkTKCkRvXqxkQVnM05oaEyOjsSdO2jbNiIiAhUXA4VCaGqCuzsxaRI0+y+Tp0+fnjt37uPHj4Lr/onYmjaThmTy++rqc73Gc7MZ9PPTl9w/Mk4LSffcAU5OhJEREmgT8OM8hoZgYtJYARMDBqDDhyE/X+QAbe1GvFxFRcX+/fvfvn1Lp9Pl5OQGDRo0bdo0MrnFSpa8fv3a0bEVLSIpKSnx8/P7/PlzSkqKmGFsNtvLyys2NlbUgKysrI0bN964cYPzlEql8q38Ee/hw4djxoxhs9mTJ0/+9u0bp8cEHzk5uXHjxq1cudKUJ73G0dHRVGy2jZmZma2treD2K9fOc7IZDPSNhrqPlDxUDPtdSdIYgttpok6DMQzDMAyrB5zQgDUJOzs7FxeXV69ecbesXbt29OjRrTPvXigKUVOMVGzlR0xS8vLyz58/nzdv3suXL1NSUqqrqxUVFU1MTP7999/Zs2fX6VQnTpzYtm0b782FwMDAZ8+e7d69e9iwYY0cN4ZhWOvGYDASExOjo6NjY2O/fPkSHByclZXl6OjYuXPnGTNmdOjQwcjIqKVjbExDhw7dunXrgQMHfqG/KDCs8WVkoL17f8pm+A6lpsKKFcTDhyDB6k9BysrKjx8/Hj58uLu7+/Hjx/X19Rsc668KHTwId+6glBSorgYApKND2NkRu3eDCu5F94tBR4/C9esoORmYTABAhw4RO9+ArBIAUHBCQ+NSVSXt2QMABJMJde8gUFZWtmHDhoSEBAcHh+nTp9c7+TInJ2fq1KmXL1/WFOzCw2SisjLOw65SUguKirLMHVnxYWSzdhNeXfO8sF6mupL46y8AADIZJkwAT08oLRVyDVVV+O+/+oUnnL4+YW+PXrwQvpdMhr59Gysv5OnTp4sWLYqOjuauNHj8+PHx48cvX75s1eydQQAgKSnpzp07/J1BWkh1dfXcuXP9/PxSUlLYbHat4/Py8sQP4LaKqIdnz56tW7fu+PHjERERosaUl5dXVlbypS8QBDF//nwvLy+hh6iqqi5ZskRw+6s3z1++9gcAfT3DxQtWycrgv7QxDMMwDMOw1gUnNGBNZdu2bT169OA+TU9Pv3DhwqxZs1owJMkxELC+P9arz91gTAgZGZlTp07R6fRPnz7l5uaKWhYg3v3799evX5+dnc23PT4+fv78+fr6+kIXLmAYhv26SkpKSkpKiouLOf/Nzc3Ny8tLTk7m5DGkpKTo6elZWlpaWVm5urquWLHC2tr6N15XbWRk1K9fvxUrVhw6dKilY8GwFsP29IT0dFF7UWwsnD1L/Ptv/U4uJyf36NGjbdu2tWvXrlu3bt27d+/ataujo6OMjEx94/31sBcuhIcPf6o2n5mJMjNh1Cji6lXAVcF+HWjVKnTrFlRW/thUXEyqrgJZAIAWW5D+26t7NgMAbN68OTU1dfLkyc+ePbOzs/v3339XrlypoKBQp5MghKZMmTJ58mRXV1ehgREUCmca34BMHi4jc+HwIoa6vuyOhxMDrspUVwIANxuMmDwZkpLQzZtQXPzTSdTUiClTiEGD6vwKxSL274fRo4XUhCCTia5diWXLGuUqwcHB06dPT0tL493IYDBCQ0OHDh364sULXV3dRrmQhBBC06ZNW758uZDsk2bHYDAGDBjw6tUrFotV+2gAAMjNzRU/oJL3l8935eXld+7c+fjxo4yMzODBg7t06SK0zVN8fLy+vv6JEyeYTKbg3g8fPjg5OTk5OcUIqyPCyWZITEzk266hoTF79uzx48fzbU9OSbx64yIAKCupLJy7XF5OXMcKDMMwDMMwDGsROKEBayrdu3cfMWLErVu3uFtOnDjxqyQ0bE6A6u/p+GnVLRrKb0daWrpLly71OxYhtGnTJsFsBo7U1NSlS5cGBATUPzgMw7DmghB68eLFgwcPYmNjCwoKqqt//GNTXV1dXl5Op9MrKyuLiork5eUVFRWVlJQ4/1VXV1dXVzc2Nu7Zs2ebNm3Mzc0l6cL7Ozly5Ejv3r09PDz27NmjoaHR0uFgWAsg4uPFlRBjs+HtW6hvQgMAUCiUDRs2LFiwwNfXNygoaMmSJREREQYGBgkJCSYmJnQ6XUZGRl5efuTIkStXrqz3VVotdPUqPHnyUzYDd1dMDMyfT1y50vxRYfWAfH3RvXsgMKEoxaz5N7eajXsLtiIfPnxYs2ZNnz59hg4dumLFinXr1rVp02bVqlVTpkyRl5d0evXQoUM5OTkbN24UOUJHB74vmj+mokKasftKj1EA8MB5QMdvH4FEgu7duWOJjRuJnj2RlxekpSEGg5CWBkNDYuFCaIocelVV4to1WLgQffkCBQUAAAQBOjrg4kJs3w6N1A9iwYIFfNkMXLGxsXPmzLlz506jXEhCR48eraysFFowoPktWrSoTtkMACA01YCXoqIi35Zt27adP38+Pj6eUwHi0KFD1tbWhw8f7tixI9/IyspKS0vL8vJyzlNuBsOHDx94h/H19AQAZ2dnzoPr169v3749KSlJWVkZAFRUVPbu3cu77oijurr6xOnDDAaDTCb/O32ukpKy+Bf1G6tT7wAMwzAMwzCsmeGEBqwJbdy48fbt29zPV58+fYqOjm6RMoZ1pcUzN1TFBnyjq5UIDQ0V06ISAGJjYzMzM3/d3vAYhv0h/P39V65cWVVVNW7cuN69e6uqqkpJSXH3UqlUeXl5aWlpGRkZJSWl37jcQv0oKyu/fv16zZo1xsbGHTp0+Pvvv+3s7ExMTPT09P6oFeTYH62iopYBwpaE1pWysvLo0aNHjx4NAJWVld++fTM2Ns7IyJCSkqLT6Q8fPnz9+nXDr9IaXbkC3yeQBKEvX4joaGiWTzRMJvPly5eZmZlSUlLKyso0Gq1jx474F10dnD4ttF+ATFXNT1B5URkA/3Qj1lJIJBL31oG+vv7Zs2c/f/68devWdevWOTo6KikplZaWxsTEdOvWzdnZefTo0YI9cT59+rR169agoCAqlSryMuPGwZcv3J/x4cEPOAkNN7sM23BtB8XcjBg58qfxvXoRvXoBQkRJCSgpNd7LFUZNjbh4kUhNRY8eQWYmWFoSbm6N2Obm8+fPQlfzc4WFhZWVlUmePtJAX7582bRp05s3b8iNlK5Rq6qqKj8/v7CwMCUlpUGDBpmYmHB3VVdX+/r61imbQRLt27fnffrff/9duHChnOefmLKyspCQkJEjR164cIGvrAiTyaRQKGKarHFSHIAng4FXSEgIAPTu3Zs7wNfXV+h5nvo9yMnNBoDhQ0ebm7WR8KX9coj90eLTFHA2AyaI+65o9MEYhmEYhtUDTmjAmlDbtm07der07t077pZ79+79EgkNcw1gXTywv2e642yGViIoKKhUaBPT77KzsyMiInBCA4ZhrVZgYODmzZsTExO3bt06atQooQVmsVrJycnt379/yZIl/v7+nz59evToUWJiYkZGBoVC0dbW1tTU1NDQ0NHR4TTjaNu2bZs2bZrtXjkmCSaTefnyZT8/vzdv3lhZWRkbG9vZ2XXp0qV9+/Y4g0cioqc3akhLN+4FZWRk7OzsAKBNm5qpjq9fvwYGBjbuVVqF4mKUmVnLgLt3iaYsTVFZWenr63vnzp0HDx6Ym5ubm5tXV1cXFRWVl5dHR0ePGDHCw8OjW7du+F+QWiAkqjOLWlkh50FRVSNPXmINIScnV/Fztlb79u1v3rxZUFAQGhpaUlKiqKiYlZXFZrPfvn3bvn37SZMmbdy4kduTIjk5efjw4UePHjUzMxNzFWLYMPDzQ48fA4MBAK6Rr7WKc7OVNDKVtYI79us+dwLw5JjyHEY0eTYDl4FBvXsGiff8+fOioiIxA9LT0yMjIzt16tQUV+dz5cqVJUuWHD161NLSshkuBwDbtm27ePFiQkICg8EAgM2bN9vb258+fdrIyAgAPnz4kJyc3LhXtLCw2Lp1K/fp48ePvb29y4UlzKWmps6fP//Dhw+8dddUVFQKCgpcXFwePXrEKecgWKThw4cPo0ePTkhI4D0bJ5WBi5PNwLeRi8lkPH/pBwBGhiZ/9RlYv1fa+nFmmjn/xfkKGIZhGIZhvyic0IA1rREjRvAmNPj5+a1YsaIF45EcCYBd+yisWVFq68ZKEEStYzAMw1qEn5/f9u3bk5OTV65cOXnyZHFrBzHJGBgYTJ48efLkydwtJSUlmZmZubm5ubm5mZmZ6enp169fX7duXVZWlqur66hRo0aMGIEXN7e4qqqqv/76i0KheHh4/PXXXyoqKqmpqWFhYUeOHCkoKBgyZMjYsWN79uyJMxvEQKam8PmzyN0EAZ07N3kMCP2eE+oFBbXWt0DZ2U3xyktKSh4+fHjnzh1fX19HR8fhw4dv3bqVbw16RkbGpUuX/vvvv9LS0gkTJkycOLHZ5gJ/PZWViMEQuscwN/Vtm04AkE+Ta96YMHHodLqUsGQCVVXVvn378m7x8PDYsmXLypUrbWxsFi1aZG9v//Hjx/37969du3YkX30FYYhDh2DLFvTkCaSlUVjMvl9eXO4xGgBi5q7o3tO8sV5OK1RVVSV+AJvN5m2CVm+FhYVhYWFkMtna2lpdXZ13F4vFevXqlZeXl5+f3//+9z9Jvl+NYvr06d7e3rwZM7m5uf7+/v369Xv06JG5uXlqamqtr51KpTJE/FYRZGxsfPjwYVVVVe6Wffv2iUkoiYyMPHfu3MyZM7lbLCwsoqOj582bd/78+cjISN7B3JwGPT29zZs3c3MNBQkt3sArOvZrWVkpAPzVd+Dv+c86AACghVbc1fNCSzXg8gwYhmEYhmGtH575w5qWm5vbsmXLuE/fvn1bVVUl9D5Fa2MpS0SV15RoWBILe/CtwlbAxcVFRUWlsLBQ1AAdHR3O8kEMw7BWgsVi3bx509PTs7q6evny5WPHjsV5V01HUVFRUVFR8K5ufn6+r6/v5cuXly1btnnz5unTp//Gd2xbv4MHDyorK9+9e1fwu5CUlHTr1q0lS5YUFRXNnDlz5syZvDMBGBdp+XJ2cLCo1eeEpSUxbVpTx8BgMH7PxCx1dZCVheJiMUMIPb1GvGBubu69e/fu3Lnz5s0bFxeX4cOHHzt2TE1NTehgXV3d5cuXL1++/MuXL/v37x85cuSXL18aMZjfiqwsISPD31seAABsUmuq7tPJ1Iwq0P0FPpv+/qqqqkJDQ21tbSUcr6Ghcfr06Q8fPhw7duzx48dmZmZPnjxp166dRAeTSMSGDcScOejmTRQTU9ym5qKFxs2YzVBWhk6cgM+foboa5OVh0CBi2DBo4j9OOnfuLCMjUyk6Z0tLS6uBBTUjIyM3btz47NkzOzs7NpsdGRmprKzcvn17TU1NNpudmpoaEhJiZGQ0efLk06dPN1tvi2vXrl2/fr1CWLemuLg4Dw+PwMBAU1NT8V8cCoWio6OTkpIi5kIUCkVaWlpdXd3Kymr//v18f5GmpqaKOZbNZvv6+vImNDg5OQUFBbm6uh49etTDw4NTQILbZsLJySkpKWnp0qWSZDOIKs8AAAmJ3wCARCLZtW0vJrzfQK05Ddxd9T5/PSPDWjFJvq11yobBbSkwDMMwrCHwyiesadnY2GhpaXGfVlZWBgUFtWA8kjts9eN+gne20FthWHOzsbER83GdM4BvCQiGYViLqKioePPmzcSJEy0sLI4cObJp06YvX75MnDgRZzO0CDU1tbFjxz548ODJkydnzpwZPHhwsdjZSqzpsNnsw4cPb9q0SWhOibGx8ZIlS0JDQ2/evBkXF2dpablhw4aysrLmj7O109MjFiwADQ0hu/T1ie3bhZdMb1S/bUKDgkIt+QqqqsTffzf8OqmpqSdOnHB3dzc3N793796YMWNSU1Pv378/depUUdkMvOzt7R0dHWtdevunMzYWurldyo+1zh9LmikWTLzNmzd3796dryRJrZycnE6fPu3n5+fl5SVpNgOXujoxaxZp374oo5qEhtxGqE0gEfToERo0CO3bh168QIGB6OlTtGwZGjpUVJpaY3FxcTE3F5e0YWFhoSH0XxYJIIR2797dq1evbt26paamvnr16s2bNwUFBb6+vhMmTHB0dOzUqdP8+fMjIyNDQ0Pnz5/fbNkMAHDkyBExnSvDwsKeP3/u4OBgLOI3BoeJiYlSbW1HunbtGhgY+OXLl8ePH/PduGCz2XQ6XfzhfCU0+vbt6+vrCwAuLi4+Pj7du3fn/OvA7TdhbGx8+fJloadydnaWJJsBAAoLCwBAUUFJRvr3r2HGO9/MO6/cGuaY2Wz2oWN7/lswxf/F05aOBcMwDMMwrJXCd9WxpkUQRK9eva5evcrd4uXl5eLi0vrLCDsqQkcFIrgEAUA5E9w+occd8GrOlrd3795Ro0alC7vXY2Jicvjw4eYPCcOwP9nbt2+vX78eERGRlZXFWdRVXFzMZrMrKyutrKw0NTVv3Ljh6OjY0mFiNdq1a/f69esFCxYMGDDg5cuXvI2KseYREBCgpqbWvn178cMcHBxOnz69bt269evX29jYHDlyxN3dvVkC/GUQY8cSenpo1y6UkAAlJQAAamqEhQWxbRs0Sw8CFotFJpOb9ALw7h2KjARpacLFRdTMdJOYPh1iY2u+qgIIJycwNa33uWNiYm7fvn379u2kpCR3d/d///33xo0b0tLS9TiVv79/s1Vr/0URK1ag8HDIyalA6H119Y3KSn0yWYEg7CODSGw2m0QCgFeFyF0Df8prSSwWa/369Tdv3nz16lWLBED9fmeiX+2pRI0hIACtXQu5uT9trKpCnz7B5MnErVugqFi/E2dlZW3YsCE6OrqyslJeXr5jx45r167lzRsgk8lLly5dtGhRQUGB4OH6+vqenp71uzSLxZoxY0ZERMTHjx8NDAy42wmCsLCwsLCwqN9pGyI5OfncuXPfvn1TUFCIi4sTM7KiosLb27tPnz6jR4/esWOH0MYcVCp1yJAhX79+DQ8PF3Oqbt262dvbC91FIpEUa/vOqqio8D7t3bv3xIkTs7KytLW17e3tX79+HR8f/+LFCzqd3qVLFwcHh44dO4LYphLiUxk4SktLAEBBoZ7vul8Ob52GViU/P/dL+CcAuH7rSkenLn/OdwTDMAzDMExyOKEBa3L9+/fnTWi4du1aTEzMrFmzhg4dqq2t3YKB1epfA3gXCZz7W2+L4GEODNJs4ZCwLl26eHl5LV26NCYmhruRRCLZ2NicOnWqRe6VYBj2x1qwYMHDhw+nTZs2cOBAXV1dWVlZAFBSUiKRSJz/tnSAmBAUCuXw4cP9+vW7c+fOmDFjWjqcP86NGzfGjRsn4WBjY+MLFy68fv168uTJDx482LdvH+enDKvh4kK4uBBxcSgiAigUwsEBRJUWYLMhNBSFh4OyMtGlCzTGX+BNmtCALl6E8+dRUhJUVQFCSFWVaNOG2L4dxK4tbizEoEEQEoKuXweBFb2EvT1x4EA9zvn58+dbt27dvn27pKRk2LBhnp6eLi4uDfkCslisgICAo0eP1vsMfwRr6w/u7gcOHnxYXGxHpdIAZADSAY5lpTP+60RsvkXSNHwuspcd1uTYbPbjx4/Xr1+vpqb2+vVrTc0W+LBdxYbkSgAAAsBRoemvx2KhHTv4sxm+Q9HRaMMG0r599TjxmTNntmzZkpSUxN0SEBBw7949Ly+vnj17cjd6eHhkZGQcPHgwMzOT93ATE5OdO3fWu+jLggULUlNTAwICWsM/03Q6ferUqS9evMjKyuJsqbXRGKd+w4YNG8LDwx8+fMiX00Cj0fr167dz586AgICgoCBRHTDNzMyWLl0q5ipt2rQR0yRIXl7exsZm4sSJRUVFcnJybm5u48ePHzNmzOHDh7du3cq9hJmZGfcQTr6C0O+aJKkMHEXFhQCgpFhL8YnfCSengVutgTe/oQXbRrARm0qlMhgMKRq1fmmOGIZhGIZhvz2c0IA1uZEjRy5dujQ/P5+75fPnz7NmzZo1a5aUlJSpqamenp6CggKFQiGRSBoaGvr6+h07dmzgPb5GMUIT6Eziv5iafhPjIpFOHHzthttut7DBgwf37Nlzx44dHz58KC8vl5eXd3FxWbx4Mf7Uh2FYc3r9+vXjx48/f/7cnCVzsUZBEISSkhKDwWjpQP5E9+/ff/78eZ0O6dGjx6dPn+bNm+fs7Hzz5k1ra+smiu1XZWFBiE3oRJcuwblzKDkZ6HQAQBoahJUV4ekJdSztzofNZjdR2hbasQNduPAjmYAgoLAQvXsHkyYRx49D27ZNcVE+xMaNYGkJ58+jtDQoKQEqFXR1wdmZ2LYN6jhdV1ZWNnz48ISEhJEjR545c6Zjx461Tq1J4sGDBzQarZVnh7esZ8+e7dixIy4ubtGECQfi41WzsqCgAGg00NJCmpp9WSqvlv4l5xWSiOQqc4pkNJtnbT4GmZmZ3t7eKSkpaWlpb968MTQ0XLly5ciRIxvl56IePpcCnQ0AYCYLKs3QReftW5SQIGY/8ekTMJlQxw5l9+/fX716dXZ2Nu9GhFB0dPSUKVOePHliyVO5Z+XKlUOGDNmwYUNCQgKdTpeTk7O1td2+fXu9f59cuXLF39///fv3rSGbgclkurm5vXz5EqEfbUN5HwvFSaYhCOLmzZtbt269fv16SkpKSUmJvLy8oaHh8OHDN2/eTCKR+vTpM2LEiEuXLgk2j1BXV1+5cuXnz59PnTqVl5dHpVJtbGyWLVvGm6azc+fO4ODglJQUoTFQKJStW7eWl5dznt66dWvfvn1btmyZNm3asGHDnJycRAUvee6CUHn5uQCgrv5nrd1pwcQFUc5eOMH5bFJV1VzNbzAJ1KmeR+ss/oFhGIZhvxOc0IA1OXl5eU9Pz2nTpgnuqqqq+vr169evXwV3GRoaHj9+fMCAAU0foDj/6MB/MQhqyjRAZjWMDYfdFqCPp85blIKCwrZt21o6CgzD/mi+vr7jxo3D2Qy/orS0tFevXp07d66lA/njfPv2jUQiWda9IYKiouL58+cvXLjg6uq6f//+sWPHNkV4vyW0fTu6ePGnSgO5uSg3F8aOJc6fb0jrhKaq0BASgq5cESyNAAAoJQWWLiUePKjrVF/9EOPGwbhxRFwcSkwkVFWhbVuoe+5sQUGBm5ubg4PD06dPGzf/4/3796NGjWrEE/426HS6t7f3oUOHqqqqli9fPm7cOCqVCgCQlweJiVBdjXbtgrCwpdY9Am27VF/eTsz43+d5qzoP6EJMmdLSsf/+2Gx2jx49evfubWNj07Vr1927dxs3ZzcZYV59X2zfpVkWqKMXL6CyUtyApCSYMIFYtgwkbliGENqwYQNfNgNXYmLivHnznj59yrvRxsbmxo0bEp5fvKKiosWLFz98+FBBoRkKXNRu3bp1r1+/rjWDgZeysvLUqVM5jwmCWLdu3Zo1a6KiojIzMzU1Ne3s7Hh/e584cUJdXf3q1avcYhgkEsnKymrRokV37959/fp1yfd2RY8ePbp169b8+fMXLlzI2WJiYrJ9+/YVK1akpaXxxSAjI1NUVMS7hclkhoWFzZs3b+3atYMGDdqzZ8/48eMbPe8HIVRRUQ4Ain9qgwO+Geh6TEg3Sm5EaWlJQuI3zmNlZRUKpRmyqzAMwzAMw349OKEBaw5Tp07Nzs5eu3Ytm82W8JCUlBR3d3c/Pz9XV9emDK0WZALs5Inwsh9bHuehx3nQQYEIEJkij2EYhv3+6HR6i9RGxhouKiqqXbt2reTO+x/lw4cPnTp1qvfhHh4ezs7OI0aMCAgIOHjwoJSUVCPG9nt6+xZ5ewtPDkhKggULCB8fqO/sCEJI8j/s63DagwdBRDVvAEAxMXD3LjFy5P/ZO+u4Jrs2jl9no7sVRETAAERFBUxsEFuwO7G7sBMLMbDAFpMHVAQVEGwBCQNFQBCQkO6Obef5YzLn2MZo0fP9+D7vds65z7nusbyv3/ldDb4uT2oywOBDWlra8OHDR40adfDgwQbPQj179szGxqZh52zpZGdnnzhx4vz587169Tpw4IC5uflvD7uSEkhIYCsrHB4OAN3jP4luv1ds3UNkhs0HKTWTY8dATAwRsVQjExUVRaVSz58/39yBAABAZSVUVPjl/DQVGCjfJBYRNFoNA+h07O+PIyLQhAlozx5Bpnz79m1MTAyfAZGRkbm5ufLy8oKHKTinT58eNWpUz5rkF+Hh4SdOnEhKSkIIaWpqrl27tlOnTg0eDMb48ePHdDq9Vkf17t3b0NCQvYVCoXTp0qULmyHQ06dPr1y5kpmZKSYm1rVr1ydPnty/f//Dhw+ioqKDBg2ysrIaPXr0q1evOGaOj4/fs2ePkJDQihUrmC3Tp0/X1dXduHFjTExMXl4elUpt3bo1jUbj9RdMSEi4c+fO48ePlyxZ4uDgsH//fjMzs1qdHX8QQhQKhU6nV9L+ct8y9hoT7I2s28w6FE0b1C/ExMTk5RRycrMNunSfMWVOcznWEAgEAoFAIPzhEEEDoYnYsmXLgAEDNm3aFBgYKOAhNBptzZo1Hz9+bMy4auaNEQrKhye5cDT+l8z/QyHOqkBKIs0YF4FAIBCaEyUlJfZqSoQWRI8ePT5+/BgdHV0HqwBCfYiIiOhSv3oBurq6gYGB8+fPNzU1dXV11dDQaKjY/krwmTP8xAGRkeDnh4YPr9vkmpqad+/erWtovKm2b/U3aDR4+hTqJ2hITk728/Pz9fV9//793r17G8nnIC4uzsLCYvbs2du2bWuM+ZcvX75jx44RI0YQZQ+TK1eu2NjYWFpavnnzpgMPDQo+dAh/+cK8rZqXLisjX9ZtIO35f/6dTZY8uQTnz8O4cbUtKfI3QKPBhw84NhZatUImJo36CISEhHTv3r3x5hcIOh2fOYPv3oX09CR51WBbP0AUIQRDFZpk9Z49wdkZasy45+bi27dBQQGtXl3jlC9fviwqKuIzID09PTIysm/fvrWKVEBu3brl7OzMZwCdTre2tn748GFGRgar0cPDY+LEiSdPnmzYxG1SUlJqamqtDunRo8f8+fNHjhyZkpJCp9NlZWUHDRq0bds2cXFx5oCCgoIpU6YEBASwrBc8PDxu3769adOm27dvM1sOHTrE6zJXXl7eyZMnZ86cKScnx2wxNDT08/MrKChISEgQFRVt27Ztt27d+ET45csXKpUaHBzs6uq6evVqOTm5mTNn9u7du0OHDjIyDWCroKzcKi0tJSExvv5T/bEwlQrM/7LLGlgiBg6tA/tdrkoIaOjiAsLCIru2HcjMytBoq0nUDH8UDV6dhJSlIBAIBAKhPjRK3VMCgSv9+/cPCAj48OHDpk2bWD/n+BMWFval6qpTs8AAmPsFRrzH7GoGJhUNvyeNQCAQCC2Gtm3bxsf/zdf+/mKUlJTs7OyGDh3q5eXV3LH8W3z9+rX+OzJlZWXd3NwmT55sYmLi5+fXIIH9tfAXB5SX44cP6zx3hw4d+O8JrgsMBq5WmJwTvm7t/Hn69GnXrl0NDQ29vLwGDx7s4OCwZcuWtWvX0mrcM11LXrx40a9fv7Vr1zaSmgEAZs6c2alTp+3btzfS/C2L1atXnzhx4tmzZ+fOneOlZgAACAoCNiP6DinfREbMqfC59r59NwDAcXHY3b3xg/2TwBjb22MzM8bUqXjjRjx3LmP4cMbatfV5lfHnwoULzVwqpbQUW1hgOzuIi4Pi4mu9JzAQBQAGh79SCAlogvWRmRkSsMpGaSl2c4OqJDofBCln07Alb1iUlJQkJCT06NGDz5jZs2c7OzuzqxkAIDU11cnJadmyZQ0bT0FBQVlNHyLi4uIUCkVCQqJDhw5z5szp0KHDokWLvLy8wsLCwsPD/f39Dx482Lt3769fvwJAZWXlyJEjvb29C37/Q8TGxm7dupVVvMzDw6OykqfDwbdv386dO8fRKCMjY2Bg0LFjx2/fvqWlpfE/KW9vbwaDUV5erq+vX1lZaW9vb2VlpaampqqqOmLEiFOnTnGUqxCcFy9e/EhKBYCorxF5+TwVkH8T1dPJzIw11zQzuxKisZGQkGyn0Z6oGf4Q8JrOzH/VuwR5PqATUbyG8ZmZQCAQCARCjRBBA6Gp6d69++HDh3Nzc7Ozsz99+hQQEODr63v37t3//vvv5s2bx44d47gI5e/v31yhAsDw93A/A1eXLiAA1VpX0SUQagedTvf29l61atX8+fMdHR3rfJ2CQCA0Bv369Xvx4kV5eXlzB0KoC/Pmzbt8+fKGDRu6deu2c+fOe/fuBQcHf/v2LSUlJTc3Nzc3t5CbSz+hniQnJ7dt27b+8yCE1q9ff/v27dmzZzs4ONR/wr+TsrIaxQGouLjO02tqaqanp5c2bOKTQkE17Q7HdSoWU1BQsGzZsnnz5h06dCg9Pd3FxWXhwoXDhw8PDQ2Ni4szNTVNTEysU8RcOH369LRp027durVkyZKGmpMr586du3379suXLxt1lT+fs2fPvnnz5vXr1/r6+vzG5efj332VjL69FzK2YKTGJRfl5UjJA4OBg4MbN9Y/DLxsGXZ0xDExUFEBAMBgQGIi3L2Lp0yBkpIGX+7cuXN5eXkTJkxo8JkFB8+YgSMjmbfzJGUvDZ3NvD3H7zpj/nxoAuctcXGYOROkpAQa/P07vnevxlGmpqZSfCds3bp1586NkjxjVrLgo5Z4+vSpl5cXV9FYRUXF3bt3P3z40DChZGXh7ds77d79VFb2kZLSWikpKrfEMEJo69atz549e/Xq1efPnyUlJe/du5efn88+hsFgfPr0aeLEiYWFhfv373/79i3XBbOzsw8fPlxUVMRgMPgrEgDg/fv3vLpKS0srmC9A3sTFxRkbGy9YsODu3bvv3r2Lj49PTU3V1dW9c+fO8uXLg4KCOnTosHfv3pycHP7zsKDRaDdu3OjatevKlSs7aHcGAAaD8cT3sYCHtzg48scclSaqD+bTS/iXYckUBNS4MMcTSwYCgUAgEBoQUnKC0GwoKCgoKHAxdiwoKNi9ezfrblBQkLW1ddOFxUYFA94XcBozMJncigin/1owxpcvX3ZxcWHuI1FRUZk8efKCBQuaWCz//Pnz9evXR0ZGMneZXL161c7Obtq0afv27SOyfQLhT6Bdu3Z9+vSxt7ffunVrc8dCqAvDhw8PDw9//fq1r6+vs7NzSkpKdnZ2WVkZM0FbWVlZVFSEEFJQUFBWVtbU1OzZs6e5uXn//v3Jm3Cdadga3oMGDQoMDBw7duzXr18dHByoVGpDzVxbKisr09PTxcTElJSUmisGLoiJIXFx7l9kq8AyMnV+NlOp1Pbt28fGxtazjAgnmpoQHc2zV0wMjR0r+GRpaWkvX758+fLlvXv32rVr9+nTJw6XODk5OXd39+PHjxsbG1+4cGHMmDF1jRsAwM7O7vXr1/Hx8QEBAe3bt6/PVIKgpKTk5OQ0ZsyYpKQkWVnZxl7uz4RZov7169c1W69XM/nvGRcGZkLCw2dVeF0J7tBrxAdfVGMhgMagvBxfvAiBgVBSAuLi0L07WrYMJCUbe1ns6Ij9/KC67Alj/OEDbNiAzp5twOVSUlK2bt3avO/V8O4dfveOdc9u3Ko8SVkA6JAaa/HeFzCDsWgRRQABAT/odAgOxoGBICyM+vaFHj2g2ncGtHAhZGRgFxcQIP2Mw8JqfJc2MTHp2LEjn5S5np5ejQaZb968OXPmDDMj3q5du02bNuno6NQYnpiYWAlf7YuDg0Mu78pHmZmZdnZ2t27dqnEh/uCbN/GZM5CURAXoCVAgInK0sFAYoPrruW3btkuWLGF+WMfHx7u7u/NyVggPD9+6dWtQUBCd99tCdHS0s7PzokWLGIwa3Dv5TKKlpaWkpPTjxw9eA4SEhDw9PTk0ExUVFaGhoYsWLXr27NmYMWPi4uL279+vra3dq1evtm3bCgsLA4CysvLEiRM5irwUFhZevXrV3t5eW1v76NGjZmZmAGB/8kDU14jnr3wHDxymrNyK/7m0XFgFJoB3IQle1HY84W+Cl3sHr6dE9fH8NTQEAoFAIBAEhwgaCH8cxsbG7HcfP35Mo9GEhJr6ufokB+Z/wYyqy8BGMiixFNt3Qh0kQEkYlESaOBxCE1FYWDhhwgR/f392s8rXr1/fvn37/v37DVKlUhC8vb0XLFiQkpLCasEYx8XFHTt2LDU19dKlS00TBoFA4M/Jkyd79+5tZGQ0vK5F6AnNC0LI1NTU1NSU1wAGg5Gbm5uZmRkTExMaGrp06VIqlXrmzJn+/fs3ZZx/DRjjhnW9bteu3Zs3byZNmmRpaXnr1i3Jxk8BcvD8+fOzZ88+efJERkamuLhYWVl59uzZy5cvF7C2WqOjoQGxsTx7xcUp48fXZ/qOHTtGR0c3rKABbd6MP30CHrtdkb4+GjaM/wwpKSkvq8jIyBgwYMCgQYN8fHx4FSlHCK1bt65Pnz7Tp0/39PTs1q3btGnTuKqu+bNz585z584dOHBgxowZEjX5TDQUo0aNmjRp0sqVK/nXsP9bodFoc+fO3bJlS8eOHWseLS+PZGRwejqrwTAuDABExi8rXtzr1ZytIz76gYFB40XLnQ8f8MaNOCYGWAnR16/h0SO0axcMHty4S7u7c1EzVIFDQlBWFjSQSCs7O3vkyJFbtmyZNWtWg0xYNxgHDrAe5w/tu54fPo95e9tdewrTkzEioj7zY3d3OHsWx8czH1gsKYm0tNCWLTBgAMdItHUrGjUK29lhf3/gW/IGCXAZBCG0f//+efPmpbM9vVloaWmdOnWKz+FlZWUzZ8589uwZu/Lg0aNH06dPt7Oz47+0goICnU7Py8vj9alXo3UB+w/euoE9PPCRIyx1CAawys5+zsNBTUhIiCU9PH36NP/VAwICsrKy+AxgMBivX79etmyZgoJCQkICn5GavOuMKCkp6ejo8BE0iIiI8HoYY2JimPUytLS0Ll++fPz48cDAwJSUFKYlRmJi4tixY7t37z5jxgxFRcWUlBQfH5/Hjx8PGzbM1dXVyMiINY/V+GkHjuyk0Wi3/nNevXwjnxNp6bA0DYInlVmHEE3DvwYfZwX+zwQ+RUzY28nTiUAgEAiEOkBKThD+OPr37y8qKsq6m5aWVn/Nfm35VgKTw3Bh1bUFXUnw6wnR/dEYZegsSdQMfzMTJ058+vQpR+nNsrKyZ8+eWVlZNU0MpaWl69ev53p5pbS09O7duw/rUfGaQCA0IO3atXN1dZ05c+aFCxcw5r8RmtAioVAoioqKnTt3HjNmzJ49e8LDw3fv3j1u3Lg9e/Y0d2gtEmlp6QIByoHXdk5PT08VFZU+ffowK17Xh1evXi1evHjKlCmWlpafP3/mM9LLy6tv377Lly8fPnz49+/fk5KSsrOzb968GRsb26lTJ0dHxz/hPQGtWwfKyjx7u3QB3moeQWAKGuozA9dJ0fLlXMNGHTuiM2eqb3cGgKSkpOvXry9YsKBDhw7du3d3c3PT1dV1cXHJzMx0d3dfs2YNLzUDiz59+rx//75169b29vbt27fX19e3trZ2dnaOi4sTJOpNmzZ5enpGREQsWrSoydQMTE6dOhUUFHT37t2mXPRPgEajLVy4UFJSctWqVQIdgBDu2pW9QTs9XryilKKiIdR9kHtWOmhooMmTGyVWXsTH4xUr8NevwL69G2McG8vYvBkayoqfK4mJODWV34C0NOzl1SBLpaenDx482MLCYtOmTQ0yYd2pqixTQRVescieRhUCgIHhr8cFV/22Ki8HHvv1awRfvIh37cKRkb9kIsXF+PNnxpo12NOTywHduqHr1xF/FwQqFQQTUFpYWBw+fFhLS4u9ESGkp6fn7OzM32vB0tLy3r17HD4KKSkpZ86c2bixhtw2Qqhr1658ykbwcSYQcEAN0Ghw6hS718X1kpJA3hUccnJy/Pz8mLfj4+P5z52VlSWg9QLHnhwOVFVVV6xYwWeAra2tqqoq1y5JSUn+piafP39mqS5kZWVHjBgxf/58a2tra2vr/fv3R0dHjxkz5r///jt8+LCXl9eAAQOio6M51AwAoNmuff++AwEg/EtYULA/ACCE/mJDsrolkkn6+R+Bf50IjvIlfGCO5DOYFKQgEAgEAqEOEEED4Y9DWlqaw+51x44d/J0MGxYGwISwnxehEcAoZeRv9Nf+liOw4+rq6u/vz6s3ICDg9u3bTRDGxYsXo6J4/qrJz88/efJkE4RBIBAEoX///i9fvrx06ZK+vv7atWv37t27cOHCAQMGGBkZWVlZubi4/AlJTUIDMmHCBFdX11OnTsXy2fhO4IGamhqfPYh1RlhY+MKFCytXrhwwYEB9TIy2bds2d+5cfX39CRMm0Gi0kSNHDhgw4Nq1a9lsVdULCgouX75saGi4efPmNWvWhIeHW1tbM+toIIR69ep1+fLlZ8+eOTs7Dxs2LCkpqQFOrz50744WLABuZgM/xQH1o2PHjvUXkVQHzZ1LOXkS9ewJSkpAoYCwMLRti0aORK6u0KYNaxhLxMA02fb09OzZs6e7u3t6evrdu3dXr17dtWvXWjmCyMvL7927Ny4uLicn5+bNmwYGBo8fPzY1NVVTU5s6derly5e5ik0xxitXrnzx4sXTp0+VectHGg8JCYnr16+vWLEiMzOz6VdvLqKjowcMGJCdne3q6ir4X5mycyfS1mbdRRh3SYoEABHLVbEv3bClJTSttwrevh1Xpdg5SU3Fjaqcy8yEwsIaxjTEO1hqaurQoUNHjhx58ODB+s9WX6q+kjmaL4hQ7wQAkmXFJ6/Y/Dambvn1xER8/jz3EhIZGWBnB/n5XLoQgt/zypz92tpoxAgBQ5gzZ87bt2+XLl06cODA3r17Dx06dMuWLcHBwf369eNzlLOz88uXL7l+WS0tLb1161aN33aMjIxCQkJ49SoqKvI/vMYB/MEvXjB+j/B2SUkp7+/eeXl5jo6OzNs1vnUICQnV6LfUoUMHADh8+LCenh6vSUaPHs2hNeGgX79++/btU1dX52iXl5fv379/Id+XakpKSnBwMK9eMTGxRYsW3b1718/P786dO0uWLOH1OWU1fqqMjCwA3Ha9npf/U93yV8oa6qBLIFKGfwFBdAx1lsLUqGyow7QEAoFAIPybkJIThD+RdevWubm5se4mJiYePHhw3759TbP6/jhILAMAQAA3DdCoP6kaMqFRcXZ2Li4u5tVbUlJy8+bNadOmNXYYL1684L8XJDk5ubFjIBAIgtO5c+fAwMC3b9++efOmsLDQxMRk9uzZEhISX79+tbOzCwwMPHHiRHPHSGhIhgwZsn79+m3btt25c6e5Y2lhtG/fXsD97nVg0aJF/fr1mzVrloeHx/nz51u1ql0RaDs7u0ePHoWGhjJrDUydOpVOp3t6ejo7O69atUpaWrpVq1alpaVJSUlDhw49dOiQmZkZr6v8+vr6r1+/trOz69Wr17Fjx2bMmNEAp1dX0PLloKUFp0/jxETIywMqFVRVkYEBOnSIq9ChVhgaGjbW+9uAAWjAAJSSAgkJICICurpQZXtw9+5dLy+vly9fFhYWDhw4cODAgevXr+eVSaobVCq1e/fu3bt3X7lyJQB8//79xYsXPj4+Gzdu1NDQsLCwsLCw6NOnj5CQEIPBWLJkSWRkpJ+fX5MVJquOsbHxkCFD3N3dFy1a1FwxNCXXr19fv379rl27li1bhhAqLy9PSEgoKytjMBjCwsIqKio8lSUKCujsWVi1CkdHM3PbuklRIdo9qAb9sZTCDY32c5ryNHJycEwMn34cG4tiYqBDh0ZZXVkZpKW5J+BZtGtXz0XS09NNTU2XLFmyfv36ek7VMKirQ3p6iaiEw6glzIYdbnbtMn/pNpCwMIiJ1WFixtGjwNvxAsfHw6lTaPv26l1o2zZ4/x5/+cLlMHl5WLUK2Kwra0RZWfns2bOCjwcAZ2dnPltHUlJS7OzsWAoArnTp0uX169e8esePH//y5ctyHgUgpKSk6luF5M0b9LupRlZNkpSMjAzmDUNDQ/7eNq1aterQoUN4eDivAW3atFm6dCkAyMrK3rlzZ/r06V++fGFXh0hLS48YMeLcuXM1nseCBQv69++/ZcuWmJiYoqIiUVFRDQ2NDRs2JCcn+/j48DkQY1xUVFTj/BhjljqBq35FUlJq1vT5ZxyPFxcXXbt+gf3AGidvodRYEaAO7UT60HJh1RbhaGzYJZg3OBYiTxsCgUAgEASHCBoIfyJ9+vQZO3ash4cHq+Xo0aNz5szhb5ZYf8KKYNon/KPq53ZPGSBqhn8K9i2YXOFfRLOhqOBtksmkvLyceUmiCYIhEAiCgBDq06dPnz592Bt79eo1ZsyY9u3b29jYtG7durliIzQGK1eubN++fUJCQrt653v+KbS1tSPqV6GcP3p6em/fvt23b5+hoeHp06ctLS0FPPDp06cnTpwICgpSYMvxU6nU8ePHjx8/nsFgpKSkpKeni4mJ6ejoiAqQXqJSqTY2Nubm5nPmzHFzc7t48WI9N6HWB2RhARYW6Pt3HBWF5OSgSxeQkmqQmXv06JGamnr58uX58+c3yIScqKmBmhpHm62trbS0tLu7u56eXtN8F9LU1Jw7d+7cuXPpdHpQUJCXl9fatWvj4uKGDRtGo9Fyc3O9vLykGughrTPm5uaenp7/gqDh8uXL+/bte/nypa6uLgAkJCSkpqayp0tzcnJSUlL09fWFhLhd69DTQ56ecOIEhIRAQYFqVSVB0Xm7925bP23sKBGRJiouiCMjIT2d34i8PBwSghpJ0KChgVRVMR9Bg6oqMjevzwp0On3SpEkzZ878U9QMAJQdOxiWlo96mmdLKwBA+4yEBU+d2Qfgjh3r9p6Cvn+vIevL67NPUhI5O8PixTg8HNiKHiINDVixAo0bV6dwakE6/ychwPfv3/kPkJSU5COJWLx48a1bt968ecO1t0+fPgJWdSwvL3/8+LG/v7+QkNDgwYOHDRv2sxBDtW0AlJo+F1jGDEuWLLl8+TIvnaWQkNDIkSOXLFkSFBTE1YtIRERk/PjxLFsFAwODwMDAXbt2BQYG5uTkiIiItG7devHixYKXrezUqdO9e/egSnzAbAwLC5OWluZv0jBlypTJApTLYU2LEOIqU+jetWcfk/6BQW/CIz4JGDOB8PfRBPICXsoGAoFAIBAINUIEDYQ/FHt7ex8fH9bFqbKysqVLlz558qTxLlzmVMLAkF8/7BDAyc4kYfxvUaPtJP8Clg0F07maDzIyMkTNQCC0CGRkZPr16xcQECB4YpXQIpCSkpo2bZqzs/OOHTuaO5aWhLa29sOHD2seVw+EhYX37t07evTo2bNnu7i4ODg41GjV8OPHj9mzZ9+8ebO62zMTCoWirq7Oq5cPhoaGoaGh27Zt69u377Nnz9qwlUtoBjQ1kaZmw06JEHJ2dp43bx6DwViwYEHTfDnx8PDo169fRESEvr5+EyzHDpVK7du3b9++ffft25eenu7l5RUdHb19+3aJKveIZsTMzGzt2rV0Or1pvqw2Fx8/ftyyZcubN2+YNu9JSUnJyck0Go19DIPByMvL+/Tpk6GhIffnpLg42rKFeVMiESAWA4CQsYX6S0d7e/stVV2Nzu9h131MnbG0hNhY9iT6LxBCxsagVC9p/8mTJ4WFhXfu3FmfSRqYnj3BwOCFfn/mvVkvXYTobI+wuDiFrxUBP3g4EAg0QEUF3bsHHh7w8CEuLERCQqCri5Ytg5p+EjYI/H0BAYBek+FBcnKyqqoqr14KhXL//v0xY8a8e/euks1KQUREpE+fPuyunHw4f/68g4NDdHQ0c4aTJ0927tx59+7d48aNAxMTcHZmLxSiXNMveta3AkVFxWXLlu3du7egoKD6MBMTExsbGyEhIWdn57lz50ZGRrL3SktLjx492sHBgb1RSkrK3t5ekDMCgIb9xOSlUWCHvQwWQohOp1e/+jFtypxvcTGZmfxkLnxsHloE6EQUM53Mnrdm5ZUFT2bX4RDCH07T/ynJk4dAIBAIhNpSi6qiBEJToqOjs2HDBvYWPz8/Jyenxltx6zdg/002rTXqItl4qxH+RGrMeaioqDRBGHPnzpWWluYzoOmv4BMIhDrTqlWrGt1fCC2RadOmubq6NncULYx27dol8ioY36AYGxt//PhRW1u7a9euTk5OfBI2+fn548aNW7NmzaBBgxojEhERETs7u3nz5o0bN67yd1vsv4NRo0a9ePHiwoULw4cPb7x6Iuyoq6t7enquWLGC15bfpqFVq1Zz5849cODAn6BmAIDWrVszGAw+xu9/AQwGY9GiRYcPH2aqGSorK1NTU2k8Uv6FhYUJCQk1zkln+/m38YiDvb19WlpaA8VbA6hzZ+Bv3CIlhQwNGzEAa2tkZsalwgJCqEcPZGdXn8mzsrIOHjx47ty5P02ETXF1Ddfpzrzd52vQrw5JSXT8ONReuMY6vF4DEELjxqELFyh37qAbN9C2bYKqGVJT8aVLePdufPUqVFVSqBVKNclWavQY8/b2NjU15b/E69ev9+3bZ2pqqqenp6+vP3DgQDs7u2fPnglSqcfW1nbz5s1fvnxhfYaWlZV9/PjR2tr62rVraNgwpKXFPn6epKQU72edgoLCmjVrWHfXr19vY2OjoaHBPkZaWnr48OGPHj1iurwYGxsHBgYuW7bM2NhYR0dHX19/+PDh165du3XrVo3bIfiAa4I10sXFhdefSVlZ+cGDBxzjq1NZWTl//vzevXuzNxobG7979w79joS4xMG9xy6eu8kahqrBaq/zuTc76ESUgDvjyQZ6AoFAIBAIhD8KImgg/Lls3bpV8/edZOvWrQsICGik5RKrdqeIUiC8Dzqn20jrEP5cVq1axccdQV5efsWKFU0QxpAhQ4yNjXn1tm/f/vDhw00QBoFAaBAYDMbfvV/2n8XExCQrK+vbt2/NHUhLQkNDo2kEDQAgJiZ24MABPz+/27dv9+jR4/Hjx9XH/PjxY9iwYX379t24cWOjBmNjY6OkpFTb0ua/oNEgIQG+fYM/UhKhp6cXEBAwcuRIExOT7du3s+8BbSS6du168+bNSZMmRUdHN/ZaLYX8/Hw6nc5R+egvw9XVlUqlzpkzh3k3NTW1tLSUz/gcPvUUqsis+JUF7KilOW3atEYV0P9Gq1YciVgOUPv20KVLo4aATp9GK1agDh2AWUmHSoV27WDyZOTiAuLi9Zl5z549M2bM6NixY8ME2oCIi8ep/6zi0TEnGcTEQFYWDRhA8fZGo0bVfVr+cnMhIejfv+6Tc6WoCFtbM0aPxrt340uX8I4djJEj8bJlwLv6A1fMzMz4fE2Vl5dftmwZn8PDwsK+fPkyqqaHTkhIaPPmzS9fvvzy5Ut4ePiLFy9WrVoliBogKirq7NmzeXl51bsyMjL27duXXVQECxaArCyr3UpcfJCoKNdkO5VKHTVqFMf75JYtW/z9/VeuXGlmZjZs2LCJEyfevn37yZMnsmxzysrKnjlzJigoKCYmJjw8/MmTJxMmTKgx+PrALheYPHny+vXrqytL1NTUbGxsxo4dy38qBoMxduxYZ2fnlJQU9vZ3795ZWlqGhISwNzK1EU+e/vrKRKfTeSkt/nqYagbB1Q/1JD8/Pzo6ummKnBIIBAKBQCC0UIiggfDnIiEh4ejoyP5brrS0dOTIkY20H2tIVSK7nAEvchtjBcKfzsCBAy0sLLhe06FSqebm5kOHDm2aSP777z8jI6Pq+x7atWtnb29fB9drAoHQXBQVFUnWuG+P0AKhUCijRo3imiYn8EJKSkpMTCyjTrtI64aBgcGLFy927969ZcsWExMTd3d35n7u8vLyCxcu9OrVa+LEiSdPnmyCSOzt7Q8ePFhrv5a8PMaqVYxhwxijRjHGj2cMHowXLoTk5MaJse5QqdR169a9e/cuOzu7Z8+e6urqvXr16tWrl5GR0ejRox0dHRs8BTJs2LCDBw9aWFiQS/9MQkNDDQ0NRZlp6b8RjLGtre3u3btZX4+Lior4H1JZWVnjE+8z2xxtRGH69OkeHh71i7QWoO3bgZdXv5ISrF8Pjb0HGiG0ejXy9aW4uqITJ9CNGxRfX8rRo1C/J1JMTIyLi8v27dsbKsyfhIQwli3DkybhSZMYK1bAu3d1mCOzAoroAADSQqD06inlzRtKWBi6dQvqV5EHbdyI2rfn2duhA5o3rz7zc1JcjKdMwV5ev7kypKfjhw/x9Oncy4jwYNOmTT169ODaRaFQhg0bxl8mtXHjxi1btjTeO8/u3bs50vDsxMbG2traohkz0JIlUJXvxwBHZGUHiYrK/P6jXlFRcdq0aZcvX64+j7q6uoODg4+Pj6+vr6ur6+DBgy9cuDB16tSpU6du2LDh+/fvDXpOdcHGxsbb23vs2LEGBgbt27c3MDAYP378kydP1q1bV+OxR48effbsGdfSIYmJiUZGRuySBWb78CEWrDEubjca6iz+BGpVJ4JrTYrG4P79+/379zcwMDAxMenatauxsfGZM2cabzkCgUAgEAiElgsRNBD+aMzNza2trdlb8vPzzc3NfXx8Gnyt9ZogUfWbd/VXnPsnboEjNDrXrl2bMWMGh6kj8/LH9evXmywMBQWFly9fLl++vEuXLioqKvLy8tra2iNHjvT29m7s7SAEAqFhyczMVFZWbu4oCI2Cubm5r69vc0fRwtDS0mqawgTsjB8//uPHj5s3bz569KiysnLPnj1btWp17969hw8fbt68uWlsk/X19adPn147q6fv37GlJdy/D7GxkJ8P+fmQkIB9fPDUqfD7lso/BA0NjXPnzqWlpQUEBDg5OTk5OZ05c2bRokUXL148ceJEgy83d+7cqVOnTpgwobzG6vX/AGJiYn9lTRMWd+/eFRERMTc3Z7XUXyVTTIfg/J+324uDJBX09fWb1Paje3e0Zw/63e4eAKBNG7RhA2oqITVQqWBoiKysUP/+9TRmYLJ27dqNGzfWWMugFlRW4mXLGPPng6cnfvsWv30LDx4w5s1jrF4NPGqO8CK+ytRDUwxAWhpatYIGsdGSkUH793OtWIHat0cnT4KwcAOsUgXDxgZ/+sSlA2P8/j1jxw7BpxIWFnZ3dzcyMmKWV2AhKSlpYWHB//evg4NDXl7e0qVLBV+utsTHx/MfEB4eDgBoxQrKnTvlo0evFxHpnpc3IDf3HYCogoKSklK3bt1MTU0nTZrk4eFx/fp1jtOsDnNfwZIlS1xcXFxcXOzt7fv27bto0SJe1W3YwRjfuXPH0tJy2LBhY8aM2b9/f426K8Hp1q2bi4vL6NGjVVRUysrKvnz5snjx4iNHjnBVKrBACG3evLmiooLXADExsSdPnvCZ4dmLJ89f/uXfdfmoHJpA07Bhw4Zly5ZmZqeJiguVlBSnpqaGhIRs2rRp6tSp/5QfBoFAIBAIBIIg1PBtnkBodo4fP/7u3bvQ0FBWS0lJydixY2/fvm1padmACyEArx5oUAjGAHQMe+Px8Y4tuC4goW4ICQldu3YtODjYwcEhNTUVAFq3br1q1SoTE5MmjkRcXPzUqVMY45SUlJKSEg0Njb941x2B8BeTnJxMXFX+VoYNG7ZgwYLy8nLy/iw4Ojo6sbGxHIWcmwCEkKWlpaWlZUZGRlJSkpaWFp8iU43EgQMHevfuffr0aYFkDXQ6Xr4cx8RU78EJCbBxI3r4EKSkGj7KekOhUDQ0NNhLkuvq6vbr12/mzJkNru7av3//1KlT58+ff+PGjRZdz7v+KCoqClJhoYXCYDD279+/f/9+9r+yhIQE/6OEhIQQxvD9O5SUgJoaVHvJu6UDq+LEUAUAAGFhYUHSlg0IsrAAExM4cgS+fsWlpUhEBGtrUzZuBDW1pgyjAbl161ZCQsLq1asbcE68ciX28gIG47fW3Fx48AAzGOjUKcGniqwqyNCpPuZZFRX48WN48wbT6UhPD02aBHJyYGpKuX4d79yJY2MhKwsQAhUVpKuLbG2hWrGAelFYCGzXRjjBGAIDoawMxMQEnE9NTc3f39/Ozs7Hxyc3NxcAWrduPWfOnBkzZvA5KjQ01NbWNjAwsEaJQH2oUa9WVmVHUdSqlfmnT2+/f2ewnieZmQAgJCS0cOFCAdWEt2/fXrNmDYePVGpq6pUrV7Kysu7fvw8AdDr9zp07Dx48KC4ulpaWnjBhwqRJkygUSnJy8uTJkz98+MAK6dGjRzdu3Dh48GCDbEhISkpiqjNZJxgTExMcHPzw4UNPT0/2Ahm1oqys7N69eyNGjOAz5o7rDRXlVvp6Xat3sd6T/+LUO1PTgE5ECWLqUFucnZ0vXrw43GKAnLwsAOTnFdx39aLRaCUlJe7u7tu3b7e1tW3wRQkEAoFAIBBaLkTQQPjTERcXf/z48ZAhQ5jqeyYVFRWTJ092cnJasGBBA67VXQqOdkTrozEAOKfAMnXoUMOFMsLfibGx8Y0bf4S5IkKoTZs2zR0FgUCoIxhjImj4i5GTk9PT0wsMDBw0aFBzx9JiUFdX52Mf3QSoqKioqKg0y9JiYmL379/v27dvx44dzczM+A/GN2/iiAievbGxcOwY2rmzoWNsFDp27Dh79mwbG5tLly417MwIoatXrw4fPnzLli2HDh1q2MlbFhQKpbi4uLmjaCwuX74sLS09atQo9kY1NbX09HRe+U5Eo2nduIE3bcLp6VBRAbKyqG1btGYNmJoyB9AxnEz8lYGboIIA4Nu3b+3atWu08+CBggI6dAgAmInBFi3MSUhIWLdu3aNHj0RERBps0ufP8evXnGoGJnQ6fvECBQeDsbGAk0UX//yjd5Ko4yONPT3h5En87RvQ6QCAAfC1a2jcOLRxI+jooFu3UGEhfPsGQkKgpQWNUHQMBwbCjx/8Rvz4AR8/Qm2Eg8LCwlu3bt26dauA4/Py8qZMmeLo6KilpSX4KnVAWlpawAGzZ88OCAioPiAtLe3AgQN9+vTp2bMn/6mKior27NnDtSoWnU5/8uTJ1atXjYyM5syZ8+nTJ5Yjjru7u729/blz5+bNm/f582f2ozDGX79+Xb58ubS09LBhw/ivzp/KykpLS8v3799Xb3/9+vWkSZN4uSwI8jOE/2eHiIhIRUXFxavn9u44LC0tw971T+kIG0PNAAAODg75+fms6kKycjIG3XQ/vPsMAOXl5a6urtu3bxdvCOMcAoFAIBAIhL8DImggtACUlZVfvHgxYsQIdp8GOp2+cOHCL1++HDp0qAGvmCxsAw+z4HkO0DBM/ow/mPxDP9IIBAKB0LCkpKTIycnVuIuU0HIZPny4j48PETQITqtWrZpX0NC8tG/f3tXV1crKysvLi1fZ8p88e1aDlfrHjw0aWgMRGck4cwalpWEGA8nIwLhxaPx4QGjXrl16enoBAQF9+/Zt2AXFxcUfPHjQv39/NTW1VatWNezkLYgbN240rHfdn0NBQcGuXbsePHjAkTwTFRVVVlb+8eNH9Z3B1PLyrnZ2UtHRmJUFLy3FaWl49WpkbY2WLgWAaykQW1V9oJME9JMDAHj06FE9847/MmVlZZMmTdq0aVONmeNagZ2doaCAZ3deHr50CQksaPhY+POGXp0MbrCbG96/H7Kzf2tNSMDnz0N2NlOYAtLSYGhYl9kFJCMD+O+Gp9FwZmbjXcWg0+nTp08fN25cE1RCNDIyevPmDa9eISEhprVARETE69eveQ1LTU3dvn27l5cXe2Npaam7u/urV6+oVOqwYcNGjhzp5OTEp+JMSUmJo6Ojra3tt2/f2NvLy8tDQkKGDBlSwONZmpqaumnTppCQEGo9ipscO3bsI+8P/YCAAHd39/Hjx1fvEkTBeevWrVu3bvHqPXvyCvPGCTvH6r1/mTFD3YpK8KlYwZ/Y2Njv378DgP+r4BGjhlCpFAAw7NXlR3JqRnoWAMTHxz958mTcuHF1iIpAIBAIBALhr4TS3AEQCAKhqKj49OlT06otNSyOHz9ubGzMoYWvJ3u0fv78jyuB22kNODGBQCAQ/i1iY2Mbe+8aoXmxsLB4/Phxc0fRklBRUeG6/fHfoX///ufPnx89ejS79xgXaiy83XCVuRsGjPGOHYxp0+DBAxwUBCEh+OlTvGkTnjwZ8vJkZGQcHBwWLFhQUlJS81S1RFFR0dfX99ixY/zLvf/FfPr06eLFi0uWLGnuQASmshKioiAkhOkJz59du3aNHj26V69e1bu0tbVbtWrF4XiPENK7eFHq61cue/qzsvD58xASklEBu+N+5eFWt0MIoLKy0snJac6cOXU5o38ejPGiRYu0tbXXrl3bwFNzqAeqI8CziAkNw/sqQUMvGb5DuVJQACdPco+nrAw/fAj+/rWftNYgbW3gv51DQgJpajZeAJs3b66srDxy5EjjLcFi9+7dnTvzTBJ37dp16dKlAHDx4sWsrCw+83z79o1Op7PunjlzpkePHrNmzXJ0dDxz5syUKVN69uz533//8U/Pf/78mUPNwIKXmoFJVFTUixcv+AyoER8fHz7VcIqLi52dnbl2CQsL8y8noaqq+v37d1wN1oDc3Jzlq+cvXDrjwuUzHF0tTs1QZ+VBI5GQkMCsFZX6I/2530/hDoVCMerdnXmbRqPV8F2RQCAQCAQC4R+DODQQWgwyMjJeXl4TJ07kENeHhYUZGRkdOnRo9erVDeJ6100auklBWBEAwMpIPLX1v2SlRyAQCISGIyYmpkOHDs0dBaERMTY2Tk9Pj42N1dbWbu5YWgbi4uKlpaU1j/urGTduXFlZmZmZmZeXV7du3bgPqtF+TFS0wQOrD3j/fnz7NnD4/5eV4bdvYc4cdPeupaWlh4fHokWLbt682eCrq6uru7i4DBo0yNDQsEuXLg0+/58JnU738PA4depUTEzMli1bdHV1mzsiASguZuzaBSEhkJ4O5eWgoIA0NNDatVBNts4kNjb2xo0bEbzLr3Tq1KlVq1bJycnM2hNCQkJKBQVyX7/y3MKelYX371+zyTmf9jOh3VESprQCAHBycurcubORkVH9zvBfpKKiYunSpQkJCd7e3g3vQl9j0lTgrOrHQiihAwBoiEHr2js84vPn8ffvPLvz8/H586hfv1rPW1uMjJCGBuaRWQcA1LYt6Os30uIPHz68f/9+SEgIh5CowaHT6efPn/f09BQWFub6zUFXV/fWrVvMMH7wr8EBUFxcnJOTo6ysDAB79uw5fvx4fn4+q7eioiI8PLxG109eBW5qpLS01MfHZ+jQoXU4likaYKa9+XD//n1eXYcOHfL29ubaRaFQhg8fzr/OzmVnp/KKcgDo0b2p3xuLigpj42Py8/OYd2VkZNtr6sjKyDb4QnXTN9RfHiEnJycuLs4UeiYnplRWVgoLCwOAWmuVAFXVUhrtaVlZa0XFuk1OIBAIBAKB8FdCBA2EloSEhIS7u/uiRYs4FOjl5eVr16719/e/cuWKlFSd7CN/55EhavsGYwyVAAF5Pz1ICQQCgUCoFUTQ8NdDpVKtrKzu3Lmzbdu25o6lZZCcnKyqqtrcUTQ/U6ZMkZCQMDc3f/DggYmJCZcRnTsDbwNtAICaqmI3KcnJ2MODU81QBf70Cc6dQytXOjo6DhgwwN7efv369Q27/ocPH+bNm2dpaanZmPuS/xzy8/PPnz9/9uxZNTW1lStXWllZMbMgfzp5eXj6dGC31svIwBkZePVqtHw5Wriw+hG2trYrV65kpiF5IScnJycnx7qLDx7EfJN/12R1H1X82p5/WAcJIUhNTd23b9+zZ88EPhnCT2JjY6dOndq2bVsvL69GqbElL1/fAVW8zv15w1TQI36nxq3Sqal1mreWCAnBqFFw7hxUVHDpFReHiROB0ihWrJWVlStXrrx48aKCgkJjzM8iPj5+ypQpYWFhFWznKCQkJCwszKw1Y2hoePr0adY7Q42XgERERGRkZAAgMjLSycmJXc3AooLr48kGu8dDbSkrK6vzsQAgiHwEIcTVMqFbt24XL17ctWtXddnHsGHDLly4AACFhYXS0tJcp436Gg4A6m00uhp0r6ys/BT+odbR156ysjIXtxuBQa85HnOEUMcOnS3MxujrdW2CMBqbLl26qKurMwud0Gh09XcRmcZdGRREQdBdVESUSh0gKspwdQVzc2jfvrmDJRAIBAKBQPgjICUnCC0MERGRq1evHjt2rLqC3s3NrW/fvnFxcfVfBf/8HwCAKHmVEAgEAqFOEEHDv8D8+fMvXbpUn8vc/xQPHz4cMGBAc0fxRzBmzJgLFy6MHTs2ODi4ei9asQJpaPA8WFkZrVnTeLHVFnzpEqTxrtNGo8Hz5wAgJiZ27949e3v7V69eNdTSDAbj6NGjI0aM2LFjx82bNxtE2fznM23atLdv37q6uvr7+0+dOrVlqBkA8PLlmGuhwKwsfPYsVOtKS0tzd3dfsWJF7Zbhu1c7Qr3T5pm7WXenBXsMvnwUABYvXrx48WL9RtvX/rfy6NGjvn37zpkz5+7du5KSko2yxvjxIC7Os1dSEqZMEXCm13k/f+H3k6uTjURNCe+aBzQQaP16ZGYGYmKcHRISMHIkarTqMzdv3sQY181pQHDy8vLGjh0bEhLCoTCg0WiioqKbN2/+/Pmzi4sLu85p4sSJYtUfDTbatGkjKioKAHv27EltGt0JG0JCQn369AEAJDCsY5l33717J8hCvPxRFixY4OnpaW5urqWlpaKiwmzcv3//3LlzzczMtLW19fT0dHV1x40bFxkZyXEsUyOR/CPR4ay97eGdjhccav8A1I6U1B/HHA6+CXhR/as1xvhrdOSJ00cuXT3H9I1oLlj2DPVBRERk0KBBzL/aNmnpTek5a9+G6WXmTv8UI0qjAwAVQDg6Gi9cCIWFNU1GIBAIBAKB8E9AHBoILQ+E0Nq1awcPHjxr1iyOknKfP382Nja+ffv28OHD6zx/TDEYh/wStxtyl6oTCAQCgVADRNDwL9CzZ8+2bdvevHlz9uzZzR3Ln46Dg0NycvL48eObO5A/hTFjxly+fHns2LG+vr4GBga/9SkowOrVcOAAl3rtMjJo5kzo1KnJ4qwZPjbsTKqqm7dt2/bKlSszZswIDQ1t1apVPZdNSEgYNmyYpKRkSEiIBh/9x9/F8+fPo6OjIyIiajRI/7P4+BF//MizNzMT29mh3034HB0dp06dWuu94Dz2GQMAjSq0ZPGJMuGf5VraZSYevmiDxYUvp6cnJSW5ubnVbqF/nlu3bm3YsMHDw4O7zUwDgSwtwc0N83CsQcbGyNxckHloGIKqtuUPkKtTKDIy9R3QUCCEzp2D8+fh3j2cmgolJSAlhVRVYepU9PtXkaSkpPPnz0dHR4uIiJibm0+aNEm0HuWKXFxcDhw4UO/oa2DdunXhPMww8vLyrl+/vqaans/c3NzAwCAkJITrURISEvPmzWPe/l7jpxUPNDQ0srOzi4uL63Csjo7OuHHjoKp+hCBwSBN8fHwmT57M1VgCANTU1J4/f96xY0c+ExoaGnp7e1dUVKSlpTFrTHz9+vXw4cOFbJnyqKgoDw8PjgMvnmv4KlG8wBhfunouKCSAeVdf18DCfKyCgiIAUCnUnNzsD2Ghr/1flJaWvA32T89IW7Nys4S4oK4wdZYg8D+wzvUmmJw8efLz589fg4LmSklJUSgds/M7Zn/CABmS4j9kJLMlxIqEhUToZaq7t3Xae0BK8p+QbBIIBAKBQCDwgQgaCC2V7t27h4aGbt682cHBgf2XYXZ29ogRI7Zs2bJz5866Xeab+QUzquZTEQZqQ5cBJRAIBMK/AMY4Li5OW1u7uQMhNDpHjx4dPXp0hw4dmDvwCGVlZZcvX3737l1lZaWioqKiomJ+fr6vr6+QkNCjR49aWBa2kRk1apSDg8PIkSMDAwPVf68igSZPBmlpOH4cx8b+3PhLpSItLZgzB82Z0zzh1hUMwPpCbW5ubm1tbWFh4eXlVR9NQ1hYmJmZ2dq1azds2NDY1dz/HBgMxubNm21tbVvc6wjfuQMFBfxGJCQAxlCVxquoqHBycnry5EltF0JjxuC7d6G0tHrX+eHzPrf76cEgzKBdOb1MuqzoRzF926lTT4KDW9xD2ry8evVq/fr1T58+1dPTa+y10PnzsHAhfv/+tz+ruDgyNkaOjgJO8qEQiugAAJri0JbfZn7eWFrC8+dQUsJzAIcurZFB1tZgbY2SkyE3F5SU4PdyTnQ6fcWKFR4eHikpKcyW27dvHz582NbWduzYsXVYLi8vLyAg4O7duw0QOm8YDEZQUBCfAV+/fj1+/PjcuXPZy1dRKJSLFy+OHz8+Pj6eY7yIiMjo0aMXVlW0KedRGomFrKxsSUlJZWUle6OOjs6FCxfWrVv34QPPggsiIiJci1ZIS0svWrSoztVYMMYIIXNz8xkzZvz3338cgQGApKTkzJkz+asZ2INkif9cXV25FsJQU1O7f/8+S6WEMfbxe+R27zbzbv++A7/GRGVmpnfqqMuMrW7nxZXgkACWmsGoV58Fc5ZQqVRWr4KCoo52R/Nhoy5dOxcRGR7/Pfa4w6F1q2zEBdY0MKmnBKFhERMT8/X1vWturpWQAADf5aRft1MNa6VYKPr751FpjtCWFca9+o4ZNUFJkV8NJgKBQCAQCIS/m3/l0g/hr0RUVPTEiRMDBgyYO3duUVERq53BYNja2rq7u9vb25sLtmODnfSqH7ma4uitUUMFSyAQCIR/i4yMDAkJCV4laQl/E0ZGRleuXLGystLV1R0yZIiOjo6qqqqkpKR8VWHvgoKC4uLirKyszMzM7OxsABAVFVVXV9fX1+/UqROlcWpdNxehoaFTpkzp2rUr04khOzs7JydHSUnp5MmTpqamDXvt++9g8uTJiYmJY8aMefPmDYdnO7KwgOHD4cUL8PeHigowMeFuM97s/C7FqA76fZP9jh07MMYmJiZXr14dNGhQHRYsLi6eOnXqiRMnpk2bVofDWy7Xr18XEhKaPHlycwdSe3Jz+ffj0lJUVMTyV3BxcTEwMOB0LhGEPn2Qnh6u5tBeKCZ1ZPxq1t0dLocN4z9hgEW5uauVlbuSCuW1ITMzc8aMGdeuXWsCNQMAgJQUun0b/vsPPD1xdjYghBQVwdISTZgg+Bwse4Y+snWMApmZQbduODCQe6+WFtq8uY5T1wd1da7vwJMnT/bw8KDRaKwWOp0eHh6+ePFiOp0+oTYPHZPAwEAjI6M6J+YFJDU1NavK0YcrdDp9586dDg4OGhoaq1atmjFjBrO9a9eunp6e1tbWnz9/ZroOIIQ0NTUnTJhgZ2fHOlymJheNvn37mpqauru7p6WlYYylpaW7d+9+9OjR1q1bb9iwYdWqVdnVbZMAlJWVlyxZcvv27W/fvnG0z507d926dQKePhOu35SuXbsmKSnp4eGRxlbgSUNDY9asWfv376/D5FzVDACQkpKyZcsW9hYGncG8oabaZvqUOZeuOmZmpn+NjnwT8HJAv0GCLw0AhYUFwaGBaempyT8SvyfEqSi3mj5lbqeOugBAp9MfeT8AAFlZuXWrbNRUuX+vkJGRXb1844UrZ0PfBX1PiHM4e3TNys2iIjX7juA1nRukTgT7hA0yj6Sk5Kxu3eLzch7oto9Qluc1jEajBbx9FRwaYNp/8KgR42Vk6vpGRiAQCAQCgdCSQQCwc+fOPXv2NHckBELd+fTpE1c9PgCYmZkdO3aMox7qi1wILYBJraBdtQvCz3NgfNhPf4aYfkiFbNQhEAgEQp14+/bt6tWr+e8zI/xNlJWV+fj4vH37NjY2Ni0trbi4OC8vj9klLS0tKSmpVAVCqKysLDEx8dOnT/n5+aNGjZo+ffqwYcP+AmVDYGDg+PHjnZycSF2J2rJo0aKcnBw3N7cWqfn4/p1hZQUZGdx7KRS0ahVav56j2cfHx9ra2szM7NChQ4qKirVacP78+QBw+fLlOoXbUikoKNDT03Nzc+vdu3dzx1JrGGvXAv+aDhoalNevoept0MTEZPv27WPGjKnLYnFxePZsnJDA3mY/duX+iRuZt7t//+y3eyyVQT9fXHy1uPi1jo6wuzuQElGCwWAwRo8e3b179yaoPtCAzP+C72YAABzviOa3qessOTl45kwcHg6/1w5Ampro2DEw+lM2Q1y9enX58uUlPMwkdHV1Q0NDaytNOHr0aEpKyrFjxxoiQJ4kJib26tUrMzNTkMGysrLz5s07fvw4e2NoaKi7u3t+fn63bt0mTpwoJyfH3rtp06ajR4/yKv0gLCy8YcOGoqKi1NRUERERCwuLqVOnshyAsrKypk2b9ubNGw4pgKqq6oYNG9atW5eZmblly5ZPnz4VFhaKiopqaGhs3bq1Dm/XrK8BzDjZ7379+tXBwSEpKYlCoXTo0GHt2rVqamp1mJxCoTAYDF5jNDQ0EhMTWYvu3LU9JSNeRlp2w9ptaqpt8vJy5eUVAGD5mgX6ugZjR1u1UeMpaqysrCgsLKQKCVEo6MWrp0/8HnE8esLCIpvX72in0d7j0T3PR/cAYPLEGcOHWPA/CwaDfv7SmXcfggFAT7fLyqXrhYSEBX0I/jCyc7Lu79gUjCuYT0oqxl3Sc7pk5rTNK1QpLpWspFVQqfHa7V5OHPc+/APzKSEqKjZ0sNmQQeayf4WsISoq6tOnT2JiYr1791ZRUWnucAgEAoFAIPyhLF261NHRkQgaCH8J2dnZ06dP5+pKKiwsbGNjs2PHDmFhYQBIKoNubzEdAwJQFIFlbdB6zZ8jM8phbgT452EAoADkDm6BF5QJBAKB8Gdw586d+/fvu7i4NHcghD+a5ORkd3f3a9euFRQU2NraTpw4sbkjqjuPHz+eN2+es7NzHfyxCJWVlUOHDjU3N9+2bVtzx1IX8I4d+OZNqOaGDQCoWzd0/z4Ic0k2FBYW7tix486dOzt37rS2thawcsTFixePHj367t07DkOLv56FCxd+/PgxNDS0uQOpC9jPDy9eDNws2Zmg3r2Rqyvz9vv3762srGJjY+su8/r+HW/YgCMjmXUuSkXE9E8E50rJMTsf7Z/YNzo4lU7vkZ7up6ysr6ZG8fEBZeLjLRC2trbe3t7Pnz9vWaVeegfjyGIAgOc9UY8adunzpawMHzoEgYE4KwsAkJQU6Oqi3buhdeuGCbQhGDRo0MuXL3n1UiiUkydPrlixolZzrlmzRlNTc82aNfUNji80Gq1Lly5fv34VcLysrOypU6dmzZol4PiioiITE5OIiAiuvXJyclQqleXBICwsrK+vf+7cud69e+/du/fq1avsW2iEhIQUFRWZXV27duWYCmN88eLFe/fuZWdnCwkJqamprV+/XsDCZByCBlYLLx1GrRBENCktLc10uQCAiIgIU1PTl69eaGvrMI0Q2GdYuHSGmJjYymUbOupw2hWkpCZfcT6fkBhfPWxJSSkFeUXNdloBb1/R6XRhERFtTZ2vMZEY4zZqbbfb7BPkvYVGo51xOh7+JQwADLv1XLJoFYVCrfGoP4qS0pLH3g+evXjCrCQihPGA7ykjviXJlXEWRkF6esjHJzHp+/0H/4VHfGI2CgkJ9ephMsJsdBu1tk0dOgCdTr99+/bDhw8LCwvl5OSmTp06evTo2kpyHz58uGfPntjY2NzcXABo06aNvr6+k5OTpqZmowRNIBAIBAKhJUMEDYS/DQaDceDAgb1791avLAgAJiYmt27d0tLSSimHbm9xBZseXYIK6qIQVwY0tsZWIhDdjwgaCAQCgVBHjh49mp6ezu5zSyDw4dmzZ2vWrNHW1r548WJtd6v/CezYsePixYvu7u6susuE2pKWlmZiYnL69Ok67kpvXhgMvHkz9vaGKmMSAAAREWRggC5c4J8qDg8PX7duXVJS0r59+6ysrPhfEL9169bmzZufPXvW4R/bT5+UlNSjR48PHz6o11Tg4w+FwcBjx+KwMO690tLI3h5Z/NyVu3btWnl5+Z07d9Z30chI7OMD8fHX8yVWzvlpJzAw4o37oekAYJWd3VVYeJeMDOrSBXl51XetFkFxMfbzg8hIUFREZmbQrl1tJwgODh43blxoaGibNnV2OWgGMIDKy59XAFJNkUSD5D2zs4FGAyUloDZfGjUvD7u4QFgYIARGRmjiRJCSAoAOHTpw1D7gYOLEia5V+iEBmT179vDhwwWXDtSW7Ozsu3fvhoeHP3/+PDw8XPADjYyMgoODBR8fFBQ0c+bM6o+PhIREaWlp9ey7hobGgAED3N3di4uLObqkpKRWr15dveJDVlbWhAkTQkND2d0IFBUVx48ff/78ef46LfZPQA5BA9RG01BeXp6enq6oqMiu/GsMC6iFS2eIiIisW7VFW+vXhzKNVrlzn01mZjrH4HYa7S3HTdHT7cK8+/S5zx3X66xecXEJmw07eRWbqE5lZcWJ03bRMZEAYGLcb8GcJS3F46q8vOzp8yc+fo9KSooBACHUM694QuhnpRJudUAQQnPmoH37mPe+Rkfe9/gvNi6GeZdCoQwdZD7RcmpT6jk+fvw4f/78iIiI8vKf2gtxcXFDQ8Pbt29raGgIOImDg4OtrW1GNXMvHR2d+/fvd+nSpSEjJhAIBAKB0PIhggbC30lYWNiyZcsCAgKqd8nIyNjb2y9YsCC4AO2MxW/zqw/5xdb2aLNmI8VIIBAIhL+fDRs2qKqqrq/msk4g8KKysnLbtm0uLi43btwYMGBAc4dTCz5//jxgwABPT8+WFfYfSFBQ0NixYx89etSrV6/mjqVOhIbi8+chPR1oNJCVBTMzNHs2CLbJ3sfHZ/v27ZWVlevWrZs0aZK4uHj1MS4uLmvXrvXz89PT02vo0OtEUBDDxQVychCVCj16oDlzmNnExmDWrFlaWlot+2d7dDSeP5+jEgQAgLg4Gj8eHTnCvIcx1tDQ8PPz69SpU0OtPOS/mHfKOszbDw5PN/3y5n5p6c6CglAVFVFRUbRhA1q6tKHW+kPBGB84gL28IDkZ6HQAAHl5pK+Pjh8X3FqATqcbGRlt2LBh+vTpjRhqI5BZATr+GAAUhCG+f8tIedYIPnECu7kB2wsKtW8P8+bRZs7s0KFDQvUXGhvjxo1zd3ev1XLjx4+fN2/euHHj6hYtH2g02sqVK728vBITE5kJeyqVSmc+SwVARUXl3bt3tVJ6JScnr169+vPnz9nZ2QghZWVlKpUaFRXFa1EhISEajca1S1VV9fnz5+xvVpWVlaampm/fvq0+WEREZOHChWfOnOETGy/tguAmDf7+/rt27YqLiysuLhYVFW3TqtWsdu2WyspiAOrlywAQGBg4fPjwoqIiXjPo6emxTCzmzp175coVXiODQgIuX3NiMOhiYhJ2B06KiYmz2i9eOQsAA/oN0mrfoaKioqSkuHMnPR3tjhwzePs+euR1n8FgaLfvMHniDPU2gqbDmZSVlR1zOBj/PRYARpiNsRo/pVaHNz00WuXzV35ePp6FhQXMFh3tTpOtpmv6Pcf29sDtj4L09NC9e/C7JVVsXMzT5z7vPoQwGHQA6NHdaNH85U3jmvP169eF1vPatmstKSVRWFAU/PZDfOzPAiX6+vovX74URJYdFRU1bNiwHz9+cO3t0aNHUFBQyzIBIhAIBAKB0NgQQQPhrwVjfPfu3S1btnDdl2Bqanr06FEjI6ObqbA1FuexuTkgAAyAAI9UotwyaLqACQQCgfD3MW/ePFNT03nz5jV3IIQWhpeX18KFCydNmrR7926O2s9/LNOmTTMxMWlsJ+p/hIcPHy5atOj58+edO3MaOP/1YIx9fHwcHBzevHnTpUuXdu3aycjISEtL02i0rKyskJAQBoNx9+7d6ubezUBREV62DIeGQpUvNwAgbW1YuxY1QsIvODjYysoqKiqqxVfZiIvDmzfjyEjIzwcAoFJRu3YwcSJauZI1JCQkZM6cObw84etATAn0CvqZBeyYGvvWZkgpg6GflnZNQcFUQgINHowuX4YWsq+3zuAlS7Cvb/WSH0hbG924AYIlg8+ePXvnzp2XL1+2lG3QLMKLoF8IBgBdSXhr/Hvw+fnYxQU+fAAAMDREU6aAbAsoS4/37sU3bkBpKWeHjAxatqz7+fOfPn3ic7i1tbWTk1OtVhwyZMj27duHDBlS21C5U14OHz/iHz9w+/bjtm3zevJEcAUDByIiIi9fvuzdu3dtD6yoqEhMTKRSqW3btu3Vq1cYL/+Ympg1a5azszPr7oEDB3bt2sVHAPHy5UteDkPsryzGpEmgrY3WrWNaHAlo0mBnZ2dvb5+e/ps1gjhCo8TE3KqeLfTly/uGhATxsLVACC1btoyluqioqBDmVjGKhcfDe56P7wGA+bBREy2nMRvPXTj5/kOIlKSU3cHTNaSlc3Lw3bs4MhIJCcHgwWj4cKhlGruouOiw/d60tBQAWLxgZa+ef65PWNjn9y5uN1nGFW3VNcaNmdjNoAfzLj5xAt+8CWlpvw4QEUH6+sjJCVRVuU6YnpF24fKZhMR4AOhqYLh4wUoRERGOMYVFBeJi4kJC/P6ItWLSlPFyir9pN5/7von99lNBZWVl5ebmVuMkEydOvHv3Lq9eYWFhR0fH+fPn1zNUAoFAIBAIfxNMQQMRPBL+QhBCEydOHDNmzKFDh/bv38/xY/LVq1cmJiYjR45cs2bN96FDt8WiM0kYANREIKIf82diC7tAQyAQCIQ/kOLiYqlG26pL+IuxsLD49OnT1q1bO3ToMHXq1HHjxvXr14/rbnUAKCws9Pf3f/PmTXBwcFRUVElJiba29rhx4xYtWqTcVPXgs7KyfHx8zp071zTL/fWMHj36wIEDI0eODAwMbNWqVXOH06QghEaMGDFixIiCgoIPHz6kpKQUFhYWFhaKior26NFj48aNXbt2/SMyqZWVeNYsHBrK0YxjY2HXLhAWRiNHNuBqGON169bt37+/xasZAEBLC7m6om/f8LNnkJ8PXbuiQYNAVJR9iLe396hRoxpwzWspv/J/cwPvIYwdiop6i4qaamuj4cPRrl1/v5rh6lX87Fl1NQMwn7Rr1yIBqg/4+/vv2bPnxYsXf8RrsJbEV+X91cV+a8dnz+Jbt36ZHDx8iJ2d0fTpaNmyJo2vtoSH43v3uKgZAKCgAF+7ZqCtzUfQoKCgsHjx4tquWV5eLiYmVvO4GqmowDt34jdvmGYhlUJCh8vKDCUk9hcWVk/Uy8nJSUpK8trGzURSUlJeXr7GZUtLS69cufLixYuysrJWrVpZW1sbGRnp6OgAQFpaGocCoFZwmGE8fvyYl5oBAFJTU0+cOMHdpCE6mnWTrq6OAwMhMBC/eIGWLkWzZ2OMa3zp+fn5HT16tLqHfynGbuzPFg+PMwYGVu3acbXxMDIy2rVrFytC/moGABhlMc7H72FFRUVqWsrP4On0yKgvAKCv342fmgFjfPAg9vSE5GQAwADg5gba2sjGBoYO5b8oO1KSUquWbThweGdRcZHzrUvt22srKigJfnijEx2N/f3zy0pdirJC43/+iVVbq40dbdXT0Jj9b4rWrEGWlgwHB5SQgOl0JCUFZmZo+nQ+NletVFqvX7PV4Yzdt9joT58/HDq6e7LVzE4ddZnTxn+Pvf2fc/z3WARo+rS57dS18vLy1NXV6/MD4eEjd6aaoaioOCYqTt+gk4ioyIDBfcrKK34kpQLA+/fvi4qKavwJHBsbKyMrraAgV1palp6WydFbWVn56NEjImggEAgEAoFQHSJoIPy1iIqK7tq1y9zcfPr06fHx8exdGONHjx49evSoY8eOixcvDp4+t1JaoUvLv0JIIBAIhD+HiooKBoPR3FEQWiSKiopOTk7btm27cePG7t27P3z4oKura2BgoKmpqaSkRKVSs7Kynjx5UlJSEh0d3bNnT1NT0zVr1ujr60tKSn758uX27du6urrr1q3btGlTE/i1Xrt2bdy4cS3FTKJFMG/evISEhEmTJj179uzfdNyVkZEZOHBgc0fBE3zyJGbu565OdjbY28PQoRxJ+vrw33//lZWVNV7p+mZARwfp6PDqfPr06datW2s9Z0oKZGWBvDy0bcveXMqA66k/b1MRTFo5uUxbxGHHjuf79lEWLGgRe/EbgLt3uSe/AQAAh4ejT5+Ar/HJy5cvJ0+efPPmTV1d3UaIr9H5VPQzV95J4lcjPnIEX74MxcW/DU1IwA4OUFSENm1qwgBrBz51CrKzeXanph4xMnqrrR0bG1u9EyFkamrao0eP2i4qLCxcXl5e26M4KS/H06bhd++g6huyMI3WWUjIRkZGT1h4Wk5O9SMuXrw4Z86c6kl6Fm3atGEZHqSmph4/fjw6Ohpj3KZNm9WrVzOLQXh6etrY2ERFRbG+mbu5uQ0YMODWrVtSUlLFxcUV3OQ+AsJxbFZWFv/x379/59KalYW4Fdnx+fbt9IoV6Xv3Vkj8fO4ihHiZNOzZs4fPA/ULjA1jYlzmz19y//6XL18qK396lsrJyfXp0+fGjRszZsyoeRI204grzk7+ga++RkeUV5SLioh+/PSutLQEAAz0+L2rMNatAw+P34RWlZU4Kgpv3IhsbZGFhSAxMFFWUpk3e/Fpx2OlpSVXnc+vW73lj9BdffyId+1ixMb6y0rc1dMqERYCAAlhkQlW0037D6ZQqFwO0dCgHD0KtdliJS4mvmbFpjNOJyKjwpOSE+1PHpCSkm7dSo3BoMd/j2U+VTDg6zcv+z5+lZubJyMj065du02bNo0fP762J5SXl/vQ2x0AysrKH973LSoqTkvNMB81WEiIajF6SEF+UcL3pOKi0qfPfEdajBIW/s0rorKykimOyczKCHj7Sr+bdq8++syusA9fQt5+5FirmOOdmUAgEAgEAgEAiKCB8NfTu3fvjx8/rl279vLly9V7o6Oj169fv337dlFRUYyxlZWVo6Pjw4cP/f39paSkfvz4UVpaamFhMX369D/iFxGBQCAQWg4/fvz4+vVrc0dBaMFoaGhs3bp169atZWVlYWFhX758SUxMjIiIoNPpioqKXbp0mTlzZq9evTjcZQcOHDhw4EAbG5slS5Y8efLk3r17CgoKjRckxvjChQtcv2UR6sPOnTuDg4O3bdt2+PDh5o6FUI1nz4C3OzqOjQUPDzRpUoMsVVpaamNjc+3aNQrvPZp/E2VlZe/fv+/Xr5/gh+Dr1+H2bZySAkVFICmJVFVh7Fi0dCnTd+FuOuRVbZYeKg8qHTWvBsgZDRqku25dY8T/J5Kfj9k9zKtTVITd3RFvQYOfn9+MGTNcXFwGDRrU4NE1DU+rEuW9ZKp+1MfEYBcXTjUDk+Ji7OKCJkwAHnUBmp/UVP79qllZZ86cWbZsWVxcHHs7lUrt37//jRs36rBmmzZt+DslCALDxgZCQ6FaPl4MobHi4hulpe3YivgAQF5enr+/f69evR4/fsx1QiEhodGjRzPfHvfs2XP58uXExERW7/3798eMGTN27Fhra+u0318FeXl5np6eI0eOfPr0qZqamqysbA43OYUg1FbQyfXKEt6xg3Wbrq4OAHSAOTk5j0tL8zGG3x8WrpqG7Oxsjm08XGFOTo2JgV27OLry8vK8vLwUFRVrjJaDebMXL1w6o7yi/GPYOzVV9eu3LgOApKRUt649eR2CnzwBHx+utjGQmQlHjsDAgSAhwaWXB10NDAcOGPrilV9UdMTT5z7DhowQ/NhG4dUrxoYN+TnZV3p0jlT66SDSMyVjyo8cOYO+yJSbmqGuiIqKrVmx8eFjd2/fh5WVlUVFhd+Kfv4CFRYWLsgrFpcUoVCQoZG+96PnKSkpKSkpCxYsCAkJsbW1rdVCN25fodNpAPD6+duiomIA+JGc9sz3zZDhAygUJCMrZdBNFwAeet995HNPRkZWRFgEAGg0WmFRAY1GExERkZKSzs3NwRiLS/yye1Fr07r6WhK1+esTCAQCgUD4dyCCBsLfj4yMzKVLl6ZMmbJq1SquuaXS0tLS0lIAuHz5spubW0FBAXvvzZs3X758ef78+SYKl0AgEAh/BcOGDfs3t1YTGhwxMTETExMTk1pUBdbU1PTy8tq4ceOgQYP8/PxUVFQaKbaXL18KCwv37du3keb/Z6FQKM7Ozj179uzdu/eECROaOxwCG8XFmP8GXDodv3nTIIKGysrK9evXGxkZmZqa1n+2FsGHDx86d+4seHENxvr18PAhlJT8vF9ejnNy4Ns3CAtDjo6A0CW2ehNTVREAXLlyZd2/o2YAgLw8qGljPc7J4ZW09PX1nT59uqura8tVM3wrgfcFAADCCIZUCfwYp04Bn73sGRkMBwfKqVMNsDydjh8+xL6+qLgYS0ujCRPQ4MH1nbNGO4HKSnNz8+fPn69fv/7Lly95eXlCQkKtWrUaM2bM1q1b6/bttGvXrh8+fJg5c2ZdAmaSmwuBgdXVDEzEEJouIXG0WuGJtLS0a9euDR48ODw8nOMQKpU6aNCg/fv3A8D27dtPnDjBsas7LS3typUrrq6ueXl5XBcNCAjYu3fvvn37dHR0+KgB+JgiiIiIjB49mr1FWVmZv6C5Xbt2nE2VlRRHR+ZNpuAAAJbl5rqWltJ4rFs9pMTERF6nWR26ujqVWejh90kiIyMHDhz44cMH9aoweJ34b7PR6es2LS0pLQl8+zoxKaG4uAghNH3KHH41Sq5c4VBpsINjY+H6dVTLwigTLad9ifycmZl+1/2OtlaH9pratTq8ISkpwbt2VWakHzPtmSYlAQAKpeXTwmO6pmUDAHZyQkOHQvv2DbgghUL9kZTh6/VGSBhUWilJy0ghRMnKzP6RlP4jOaWfqXEnXW2VVkpjJ5j5er/KzyvIyclxdHQ0MjLi79NQUVER8y3qW1x0YlJCWlpKRmY6AMR9S0j4nswa8z0u6eGDJ30HGImICEtKSlCpVADAGOfn51WfLSfnp7UMrZJRUlIsIysNALHfvnOMFBISsqiNRQeBQCAQCIR/B3KdnfCvYGZm9vnz52vXrh04cIDPj1UONQOTCxcuCAsLc690SCAQCAQCN3r06OHs7NzcURD+XRBCR48e3bNnz6BBg54+faqqqtoYq1y/fp3UuG0klJSU7t27N3LkyLZt2/bq1au5wyFUUV4ONZUTQrwLqAtOWFjYnDlz2rZt+085oHz8+LF79+4CDsYXLoCnJ5diCuXl2M8PDh8OX2Hzvuq3nTgFLBSB6XPzb2VKlJVBQgJyc/kMQRoaXNtfvHgxc+ZMd3f3Wnlm/GmcSvqZkh2hBLJVF8BQcjL/PC2qtxsBAEBEBF6/HkdFAY3GXA57eUHXrujMGWjNZVOyoMjI1DBAWhoANDQ0XF1dASArK0tCQqKeO54HDhxobW1dnxmwnx+kpPAZ0JZK7SAkFP37+2d3LS3F+/efGRnNzs9/l5eXWVgIAAihtm3bmpmZnT17lkqlxsXFXb16latHPY1G45Pmp9Ppjx8/3rdv3+HDhyMiIrhaUAgLC8vLy/Mq5WBoaLhkyRIASE1NDQwMLC0t7dWrV1BQEKuOAwdqamrVBVWoymqLpWaIodEe8lYz/Dzqd02DtLS0qKio4Eb99H79KG/ecDRu3Lhx69atbdq0EXASJlQqVaOtZlR0xJfIz8yWKRNnGvfqw+8Y/rYxGENoKNRS0CAqIrpo3rIjx/bRaLTzl07v3HZAXEy8VjM0FPj8eRwbG6WiwFQz9ElKmxoeK8Z6YqelYTs7dPZsA67o4uKyc+dOZrmTqIhvHL3+r4JFRITba2vIycuOsxoR8DrkW3R8Tk6OnZ3dsGHD7t+/HxwcLCEhYWFhYWpqSqFQiouLPoV/fPchOCLyM8czWUW5VejbLxzzZ6Rlubt6MW+bDhxgf8wuNS0lNze7tLQUEEiIS0pISEpKSOQX5FdUVMjJyvXsYZyelnHa6SgAZKRnffnEKQDq0qXLvHnzGvDxIRAIBAKB8NdABA2EfwhhYeGFCxfOmzfPw8PD0dHRz89P8OrmZ8+eXbhwoaGhYaNGSCAQCIS/hmHDhi1ZsiQlJUVNTa25YyH8u+zatUtUVJSpaWDtt2soaDSah4fHnj17GnZaAouePXtevHhx7NixT58+/VNK1ycm4k+fgEJB3bpBLXMefwny8khaGqen8xujo1OfFSorK21tbc+dO2dnZzd79uz6TNXi+Pr1a+fOnQUaijH89x8XNQOTigp4/Nhj4gaAn87e5kogQYW7d++OGzeOo1LPX46EBFJXx3zS88rKXA1FIiMjp0yZ4uLi0qLVDAF5cL2qPsPiNmw+FDzyzbUYUCOxsXjRIsxWAQEAoKwMBwfDzJnIzQ1qWargF717Q3Awz8I3IiJgbs7eoKSkVMeF2DA2Ns7JyYmMjKz7h1FCAi97BiYyFEorKpVd0LC3TRtrT0+clKQI8AggXlLyvpJSSrt2utOnW1pasoojHDp0qM7lMNLT0/Pz8w0NDffv379jx47k5GT2XmaW9/Dhw5aWlp8+fWLvQgh169bNzc0tISFh8eLFX758SU1NBQBZWVlRUVGuggYREZGJEydqa2tzzMO8QWf7knayqChNgEtVzGOZsgYtLS1VVVXBC2cgWVmOlufPn0dGRt69e1fAGdiRlZNn3R48cPjQweZ8BgMArtFlhO8ADBBTAu8L4H0h/lwEJVUvBUVhLY3+U2gvbmZlZ8646nlt4WTpZrnm/f49YIyqnu39E9PEOGSOCQkNuBrzO0MWb+8oBoPxzPdNz/yu3Xt0ERERHjS0b5eunaOjYr9/jzM0NExMTBQTF1VQkHsT8Fxdo42aWuvikiJ2rQxCSLW1WutWaprttAYOGKKh1tHGxoarTqhVq1bbtm7v1aNmS7n0jHRmpZh3IZ84XEC0tbWvXr1KbA4JBAKBQCBwhXxFIPxzUKnUCRMmTJgw4du3b05OThcuXMjPzxfkwAsXLpxtUBk1gUAgEP5i5OXlly5dunLlSjc3N0EK0BIIjYSNjY2IiAhT08DF6LgevH79WlNTs8F1EgR2xowZU1BQMHz4cB8fH319/eYMJTQU79+P4+KYW72xoiLS0UF794KeXnNG1fQgBLq68I1zB+Qv1NTQjBl1nj4sLGzu3Llt2rT58OHDP6iHi4+P51/awMjI6Lf7rVsDQBC3zb44KSk0uQDgZ5ptiDwCgAcPHmzatKmBgm0xoJUrcXQ0d5MGhJCxMbRty9FcWlo6adKkgwcPttxKEwAQVwqzwjEdAwAMU4AB8mx9gpkc1AdsY8OpZmB1ff0KW7agc+fqNjNasQJ8fHBEBPfeLl3Q1Kl1m5kPFApl/vz5x48fr3stzrZtASE+moYCBiODTaWxW1Z2nbAwNSmJ1dJeSGhdZSVOSaFkZKAqNQMA8DHgrBE6nV5SUiIrKzt37lwTE5PNmzdHR0cXFRUJCwu3adNm1qxZixcvBgB/f38bG5s3b97k5OQghBQUFAYOHGhra/vt2zcrK6vY2FjWhMyLS8LCwgDALmtQUlKysrI6ceIE++q/1Az9+8P376z2pNrY/DCtGigUipmZWWRkpKCbdn7fq8NgMDZs2GBnZycqKir40izU27QNAgAAjbaakyyn1RyzjAx/ixQsJ8frt9PbfFj3FX/hZUWhZD5EMVgpO0Yi5k1IwWRWlZkmpawMAOTKftb6KRQV5jqgoXjy5El0dDT/MRjj0KCwjLSs/oNMJCTElZQVlJRZD81v+oOi4p+lQKSkpA279exqYNipg664+C9/l8WLFyckJFy4cIFDQqGmprZlyxYzMzNBYk5K/inpaKOqXphfzDTKbd26tb6+vpOTE4foh0AgEAgEAoEFETQQ/l10dHTs7Oy2bt3q4uLy33//PX/+nNWlqalpZWUVExPj4eHBarx169bRo0fradVIIBAIhH+HHTt2mJqabt++3dbWtrljIfzTrFu3junT4O3t3alTp4aa9uTJk/Uqp00QjBkzZgCAkZHR8+fPTUxq3vfGxN3dfdu2bbKysuPHj1+8eLFstb2YtQJ7euI9e4DdliA7G2dn4/nzKUeOgKlpfSZvcaCdO+HzZ8yWfPqFsDAaMQJUVOowLY1GO3jw4OnTp48cOTJnzpx6BtlCSUhI4KW74pQysGHCVdZAo32voEJVIslQBnJycsLCwoYMGdJQ0bYYBg5Ec+fiq1c5NQ0IoZ490fHj1Y/YuHGjrq5ui64olFsJE8NwViUAgIoInOr8e3p04EAICABeaWMhIRg4UNCV6HT4+hVnZaFWraBjR2CmqOPjMd8UI/78GZWWgnidLPFFRNDZs2BtzbkEQkhPDzk5AYVSl2lrYt26dQYGBt7e3iNGjKjD4Wj4cNy6NaSm8hqQTKez7Bk6iYoulZMT5/YHQiUl+O5dZGUFVW4utHpU+ZGVlVWpesfW1dVlXv/Jy8uTlJQUFhYuLCzMyspSUlKSkpI6ffo0AJSUlCCExMXFmevOmzePXc3AorKyUk5Orlu3buXl5cLCwqqqqhs3buSoHsVSM2CM8aJF7J8pNf79OnbsyJ7DZk3Vv39/f39/zNcJAwBQx47Ixoa95fz581JSUpaWljWtzB3T/kNiYqIYDMbsmQuFhWu2wMG6uhAezrNbSooyeXL15nwa7I7DV1OAwef8EEKYAQBiZXkmMhigOTTlkpIA8E3h5/cuBqr292zQi4rPnj0rLy8XZGRiwg/X255dDDp10tORkpLk6GUwcF5ufl5uvpCQyJHDRw30u1F4vJMcOHBg5MiRzGK+ZWVlUlJSOjo6tra2egIrXGm0SgCgUqmBgYFfvkR8/PhRQkKiT58+/6COk0AgEAgEQq0gggbCv468vPySJUuWLFny4sWLp0+fFhUVdenSZerUqZKSkkVFRWpqaoWFPxXK+fn5bm5u/5rvK4FAIBDqjKio6MOHD4cPH15aWnr06FFeV4UIhCZg+fLlUlJSAwcOvHLliuD140tKSp4/f/758+e8vDwKhSIrKysnJycrK1taWvr48ePExMTFtaxwTKgbM2bMkJeXHzt27MmTJ6cKtvV29erVFy5cEBYWvnLlSufOnY8dOzZtWs2bJrmTnQ2HDgHXIgs/fuCdO9GjR8zL9/8KrVujI0dg82bMsS1YSgoNHYp27arDlOHh4XPnzlVRUXn//n1t65f/TSQnJ7et5hbALmUIQqh6QpQpaOCUNSCUJyT28yaAjjjcvf9oyJAhYmJijRP7Hw1atw50deHcOfzjB+TkgIQEUlEBU1O0bRtUK8Dh4+Pj4eERFhbWLKE2CHQM8yJwbCkAgDgVbhkgtd+3naP58+HBA/x7EYFfvXp6aMGCmpdhMPDRo+Djg3/8gOJiLCWF1NVhzBi0ciV++RL4m/+npkJUFNS5oqW2Nrp3D+/fjz5+xLm5QKEgeXkwNkZbtjRsrpQdOTk5FxeXCRMmHD9+fPr06bU+XkEBGRtjDw+uJg2VCHkJCUlKSYmKiqqpqV1RVFTiY4STmYkdHFCVfaYim1tDbdHT06NSqRyNoqKimzdvfv78eVZWFp1OV1BQ6NGjh729vbKyMvv+lqtXr4bzzsrn5eUpKCjcu3ePay+7mgEA0N69EBXF0jR0FBbmv4lfRUXl69ev1R3g3rx5AwDKysqZmZnMFkmEin9/wFHHjujUKZCSYrUkJSXt2rXr2bNnfFbkj4S4xMplGwQfT9m6FYeEcNcFAiBDQ6hW6cY9AzbH4LSqShSSVDCVB0Np1EMalKvew6LSs948cC7PiQUAOWlpSaFmcsgbMACeP/8u/9PlRSu3gKMfd+rUXN59lRWVH96Ff3gXrqgkr6yiKCoqgjGUlZXl5xVmZ+fSKmkAQKFQXpi/6mbA792pf//+jx8/rkMAeXl5JSUlykqtAIBOp6empRoYGBgYGNTtdAgEAoFAIPxrEEEDgfCTQYMGcThqSklJTZky5eLFi6yWy5cvE0EDgUAgEARHWVn5xYsXlpaWU6ZMuX79+r+ZRyH8IcyZM0dHR2fGjBkjR460tbWVl5fnMzgnJ2f//v1Xr17t0aNHjx49FBUV6XR6bm5uXFxcfn6+qKioqanp1atXyVO6yRg5cqSvr6+VlZW/v7+dnV2NjzyNRuvcubOGhsbgwYPfv38/c+bMwMDAEydO1EFZhY8e5WWcDgA4Lg5On0abN9d22pZNnz7I3R0fOIAiIqCgAISEQFUVZs5Eo0bVdiYajXbkyJETJ04cOnSoRW+Irz9lZWXFxcUcuUmWmiHk7FnGkiWQkVH9QKaIgSVr+KlpUFUtpogABgBQFgYJKnh4eIwdO7Zxz+EPBllYgIUFysiA5GSQlgYtLaiWxwWAzMzM+fPn37p1i/9nxB/O7jj8PAcAAAFc0EVG1etLCAmhc+dg4UIcGcnRg3R10blzUGMFdzodz5uHX7/+ZfNQVISjoiA+HiIioEuXGg6n0aC0VKCT4YWsLMXODgBQQQFQKOz56cajb9++Pj4+s2bNunPnjr29fYcOHWp1OLKzg6Qk/OEDp6ZBRERkyJAFtrYjUlJkZGTat28PkydjPoIGAEhJ+XmjrGxep05PREQKKyq4DkQIUQDo3FQU7du3P3r0KEdjZmbmyJEj3717x/I5SE1N/fLlS3Bw8M2bN3v27Mka6eXlxV5UojpczRs4pAw/UVVFp0/DunVM1401UlL/lZQkshXgYEdYWJj5VoYx5tA0MOeMiYm5dOnSjx8/JCUlpygoDIyJobq5/Vx9zhxkY8P+bCkrK5s6der69eubtKyVkhLavx9v2QJsJUUAABBC3bpxVGNJLYeNMdgz81fLCEWw74jU2b4H0el0b9+Hr7weVFZWAIC4uPhS69WNeQL8QLNnF951+9BaBgB0M3PlS3/TpiANjYb9ymRqanr69OkKHs9/XmRn5WZncatDBMBgMF6+fLl6dUM+gJWVlXv37n38+HF6ejqNRmvVWsW4b1cACI8Ia6NGStcRCAQCgUAQFCJoIBD4sXDhQnZBw6tXr2JiYmr7u51AIBAI/zJycnLe3t4LFiwYNGiQh4eHSp2syAmEBqFfv35hYWFbtmzp1KnTnDlzFi1a1LFjR44xDAbjypUr27ZtmzhxYnh4OHF//XPo2rVraGiotbW1sbHx9evXu3XrxmfwsGHD3N3dV61aBQA9evR4+/btmDFjFi9efP78+ep7Omvg61d+vRhDS97JXXcUFCjVMmG15cuXL3PnzlVSUnr37l11Z4J/jZSUFFVVVfbn5y81Q0gItrLiqmZgEZSWxq5pyOs9oLwqXdhJCkpKSnx9fR0dHRsr+paCigr/kigrVqyYMWPGQMELLvx5XEsFhyoJ1mZNGKPMY5yGBrp3Dw4ehNBQnJsLAEheHnr1Qlu2CCIOwLa2+NUrqJ5yLi/Hfn5IXBxERIBPilFBAdq3F+BsBECmul6jEenevfu7d++OHz/et2/fGTNm7NixoxYGCeLiyMUFb9kCwcHw4wfQ6SAigtTVYeRItGmTMkLKKirAeuG3bs1+KGdNmcpKAMBubnD2rEVcXB8K5QmPNQ2FhDSFhHzKyjiMCrS0tE6ePKmlpcUxfuLEiaGhodXn+fr165w5c96+fStV9fQoLi7mf7olJSUcLdzVDEy6dYOFC9GhQzg3V5VKnS0peaywsISbDqN3797r1q1jn4c5LWvODh06HDp0iP0Q7iUasrPTQ0Nn7NqlpaW1ceNGrkMY69ah7t3RhAkgLc3zPH+npKTk5MmT/v7+ZWVlkpKSI0eOXLBggVB1hdDAgZQ7d/DevTg6GgoLgUJBSkrQrx/avBlEfxmqnE+G3XG4uOp1pioKRzqgsb+/qIuKi846HY/59pX5UPQx6T/JaoaUZFNIfLgjJOQ+ckjZl48AMCL2d8WGqirY2IAyr3elumBhYdGxY0c+ZiF1oIyvQQgAYIwfP358586d4uJiKSmpadOmjRgxgtfXy+LiYgsLi4CAAHrVG2Z6enon/faystIvXj4zH1ZrJSiBQCAQCIR/FiJoIBD4YWJi0qVLF9ZvA4zx69eviaCBQCAQCLVCRETE2dl5x44dAwYM8PHx0dTUbO6ICP8usrKyZ8+e3bBhw/nz5wcOHNi2bdtRo0b16NFDUlKyoqIiMjLy2rVrkpKS3t7e3bt3b+5gCZzIysq6uLhcv37dzMxs1apVmzZtEhYW5jrS2tp63rx5K1asYFoyyMjIPH782MzMbP369ceOHavdqtVSMrUeQKgGnU63t7e3t7e3tbVdsGBBrVUmfyOpqamqqqrV20NCQiA7m2UTYsI7zcnSNCADA991+yHuZ3s/Wbh3716/fv3qY03/L/Do0aOwsLBr1641dyB151EWrPv6M3s7Sgk2a/J9ZUlJIVtbAEDMzLTgpXPKysDXl4uagUl5OXz6hDQ1mbvtuYI0NIDbs71FICIisnnz5vnz5+/Zs0dPT2/v3r2LFi0S1P5HTIxy/DgUF+OgIEhLQ+3bQ69eUPVBxl5fhgPOmjLS0vjaNWxvD7m5AOCioDAuOzuwoqKSTQFAAegqIuKmqNiOSr1ZUnKpuPgHnV4BIKegoD90qJ2dXfX6Pq6urlzVDEwiIiL27NljZ2fHvCtZ0xOGVZ8CY8x6fAoKCqS5iQPw9evYzo55OgCwR0aGhrFzSUkK29NMSkqqb9++rq6uHGUyuMgj+PPhQ/TWrZc/fryUmWktI7ObSoXFi+HgQVBUZEbya6SrK3ZzwxcvomnT0NKlNU7s5+e3evXqyMhIVkheXl7nz5+/fv26np4e52gNDXTxIqLRIDMThIVBSYmjf1csPlElTqIgmK8Gu7SQzO+Xsel0+ulz9rFxMQDQRq3tzGnzdLQ5pbpNTERk+JuIMAAwoKPOIhIgVIgZDKSkhNq3R9u3Q0N/uxYREdm4cePatWtzuJW50dTUVFdXj4yMzM7OZrZoaGgUFxez7nKFv0NPbGzszJkzw8LCSqtsZtzc3Lp3737r1i2uP3Jnzpz55s0bjmdpZnqWrKz0jx9JiYmJGhoafE+RQCAQCAQC4SdE0EAg1MCYMWPYxc5cbQMJBAKBQOAPQmj//v1qamqmpqZ+fn7Vt8UTCE2JlpbWoUOHbG1tX7586efn5+TkVFJSIiIioq2tffjwYTMzM5Je/ZOZNWvWoEGDlixZ0qtXr9OnTw8YMKD6mH79+snLyz98+JDlsS8pKfno0aPBgwdv3rz58OHDtVivxorsjVay/W8lPDx89OjROjo6wcHB7dq1a+5w/hRSU1Nbs4kVmKnNkJAQAIDERMjJ4ZAyMOFIcwbR6SZUqnFmJiP11x5fy1bI+sKFhjXQ/vug0+kbN248ceJEA9cSYjAgKgpnZiJlZejcGWpf9UZw3uTB/C+YhgEAuknDBT1EEfCjTHApAwAA4LdvGUlJfObGSUlozhxISYGiIi7dyspo/fpardgspKamFhQUtGnTRoqbZYWysvLp06eXLFmydOnSq1evXr58WVdXl/+EoaGhJ0+eTE9PBwBVVdV169axrIbYpQzskoI2VOpqKan10tIs/xUACMrKgl69sKMjK/0vQ6H4KSufKCx8UFaWTqcDQgoIDRQV3SUjI44QAMyQkJghIQEANACh1q0px44Bt/eT27dvV7dVYIExDgwMZN0dNWqUp6cnn6oTOjo6AHDu3DlHR0cpKamioiIKhdK1a1cTExMnJydZWdlfQ7Oz2U+Hia2s7AJJyUOFhQkUSkWHDipaWrNnzx4zZgyv5WqkoqIiNDTUx8HBw9Mzrbx8uoREkLKyppAQJCbixET49g1duYK9vPCpU3R1tioAGEN8PHZwgPx8ZGPDZ/6QkJD58+cn/V5ForKy8v379xMmTHj+/Dl30y9mzaZq7IjFLKsVPUk40QmZyFYfBb7PvJhqBqOevefNXsxL5dlk5ORmX7p2DmMsJiY2fdtBirAofP0KNBpoa/N3x+FPVlZWRkaGioqKUjXZBwDMnj07Jyfn2LFj7A8+QkhPT+/KlStGRkZRUVFubm6ZmZm6uroTJ05cs2bNzZs3ea0lKSk5c+ZMXr0pKSmjRo36+rt3V2lpaWBgoIWFxfPnz1v//soKCwt79epVdc2NjKw0ABQWFm3YsOG///7je/YEAoFAIBAIPyGCBgKhBjhMCOPj45srEgKBQCC0dJYtWyYhITF8+PDXr1+TzSiEZodKpQ4ZMmTIkCHNHQih1rRt2/bRo0eurq4zZ84cMGDAkSNHqucJVq1adebMGZagAQDk5OSePn1qZma2du3aY8eOCSpb6dgRmEllriAEfItfENhhMBgODg4HDx6cOXPm0aNHiXKInezsbK6pGgAAUVETBQXmTQ7n+V9lJjQ00MiRaORIGDsWAL793DgK/eWhOOr99+/f2V8LhOq4uroqKSmNGDGiwWbEGB87Bo8f4x8/oLgYS0qiNm1g5Ei0bh00wjM/KB8mf8JlDAAAbXG42xVJUms6ps7ExyNe9gxMSkuhe3eEMXZxgby837pUVNDKlWBq2mjB1Rc6nb53714PD4+0tLSysjJZWVktLa09e/ZwFc916dLl1atXFy5cGDRo0JUrV0aOHMl1ThqNtmDBgsePH2dlZbEavby8xo4d6+Tk1Lt3b2ZLdXeEH3T6ocLCVlQq84X/8/WupBSclwfJyewjqQDrpaXX862MEFBefqCw8HtaWpm+vqSamo6OzoEDB9h1GHkcf6xqsA+YPXv2mTNn3r9/z3Wkmpra/v3716xZc+XKlYKCAmYjg8H4/v379+/fv3796ufnx/KMwWfOQJUJDTtaQkLn5eUBAHXrhi5f5h8bB0VFRdHR0TExMdHR0REREVFRUdHR0bo6OoOzshykpPooKHBoi3BMDFhb47w8qIqWYzr8339owgTo1InXiqtXr+ZQM7CIjo5esmSJh4dHzXFjDAht/4ZPVc00Rhku6yERblKosrIy7ycPAUBNVX3+nCVcCls0LcXFRSdP2xUU5APA9ClzlRSVAQCMjACgvLz8v+vXfXx8KioqNDU1ly1bJqBj36VLl86fP5+UlFRcXCwpKamhoWFtbT1//nyOYWvWrJkwYcKuXbtiY2NLS0tlZGT69eu3detWcXFxAOjcufP27dtZgw8dOhQQEMDr2mavXr0sLCx4xbNo0aKvPCqRRUVFLVq0yNPTk73R0dGxunWEaptWKq2UACApMaWsmMbz5AkEAoFAIBB+hwgaCIQaaP97bUsiaCAQCARCfZg7d25+fj6zkuhve7MIBAKhlkyaNGnUqFEHDhzo1q3bqlWr1q9fL8FmlsDchPf9+3f2i+YKCgp+fn4WFhbLly8/ffq0ICbhaMMGeP0ac8u1AABq3x4tX17vU/kniI6Onj9/vrCwcEBAgLa2dnOH88eRl5cnJyfHvP2bPQMA6Ogw/59DzQBsZSYo+/eDri4AnHsasnSoUcdNxtFHggFgZ3t0cOHBdevWNXuu6w/n2LFjO3fubLDpGAy8cCF+8QJY+9eLi3F0NMTHQ0QEunChYa0awgph4idcTAcAUBOF+92RskgDTl+NNm2AQgEGg+cAERHUujVs346GDMFnz0JSEq6oQOLi0L492rgROnduzODqRXl5+ciRI1+9ekWj/cwy5uXlJSQkRERE2NjYrFmzpvohCCFra+vu3buPGTPm8ePHPXv2rD5m1qxZrq6u9N9VIJmZmdeuXQsLC2Pe5VXrIYfBsCssnCIuLowQ6/Vu7OMTVMtT25aff7G4OIv5V8vJgZyc8PDwkJCQLVu2LK/6FBMVFeU3BYCIyK8nlpCQ0NWrVy0tLb99+8YxTFlZedOmTcwyXgXc9AEfP36cMWOGt7f3z/s8MsS/qPbWxwHGOCYm5sOHDx8/fvz06dPnz5+zsrI6dOjQsWPHjh07jh49euPGjXp6eiKbNsH9+yDC/eWBo6L4PaszM/HJk+jsWa6dnz9/joyM5BPhp0+fCgoKZGRkuPQxGPjiRfD2hsxMTKfvHbv6lMlkZs8YZbiij4R5KKBC3gUWFxcBwIRxk5r9Hb64uOj4qcMpqckAMGzIiD4m/VldDx8+3LJlS2RkJOslcP36dQsLCycnJ/6WEvPnz3d1dS2qMnopKChITU398uVLYGDghQsXOAa3a9fu6tWrgoSqrq5uZ2e3bt26xGpf7QwNDfn4JWRmZn78+JHPzB8/fszOzmav7sR0ZGFHTl52qNkAAKDRaFFfYhQUFMvKyhrYGYhAIBAIBMJfSiPa/REIfwccgoa4uDheIwkEAoFAEITVq1cPGTJkxowZDD4XDQkEAkEAJCQk9u/fHxoa+uXLF11dXWdnZ9Ybi6io6MSJE93c3DgOkZOTe/LkydevXydMmJD7u8E1d5SUYNMmaNWKS1ebNmjfPuDmRk7g4ObNm/369Zs2bdqzZ8+ImoErhYWFXEvLA4BRv37ATc3AhNluNHs2AEQXw9iPv6yt9aVANjXq1atXCxYsaPiI/yLevXuXnZ3Na3t9HcBHjvymZmBRWYmfP8dHjjTUQgCQVQlTP+MCGgBAKxHw6I7aNXJqDPXtC23a8BvQpg107QoA0LcvunEDvXxJefMGPXuGLl1qMDUDxhAQgG1sGCtW4H37as6IC8bChQtfvHjBUjOwSE9PP3z4cEBAAK8DjY2Nz549O2XKlOr5+6dPn3p7e9O5eVqwFmJ3bgCAXr8TQ6M9lZREurpo1qyQ58/rcF7ni4vPFRVlVfvi/ePHj/379/v5+THv1lg1Q529FgOAgYGBr6+vmZkZyyRJTk6uZ8+eFy9eXL169fHjx/lYPgQHB3/+/PnnHd51K35SXs61uaKiwtXVddq0aSoqKubm5m5ubhISEtbW1q9evSouLg4LC3N2dm7duvW9e/d27969ePHiog8f+K1S9fik0enRNFpxtTIB8OMHr0OfPXvG398iJSWFvZbrL0pL8fTp+PBhHBJCT0jcajrveJWaYaxYIR81AwC8/xgKAPJyCt0MevBZugnIyc0+cmx/QmI8ABj36jPZagary9PTc9GiReHh4ewvgbS0NGdnZ0tLy+q1GFjY2dn9999/RdXK1hQVFd2+fdve3r4+AVtZWT1+/NjMzExTU1NWVlZBQUFXV3fhwoWvXr1S4V0aw9/fPzU1lc+0P378ePv2LXuLyO/qGTFx0RGjBouJiQJAwOvQ4uISERGRGoVEBAKBQCAQCEyIoIFAqAENDQ12rXdGRkb1XxQEAoFAINSKY8eO5eXl1fNSFIFAIDBp167dnTt37ty54+Tk1LNnT1ZuZsiQIewFv1lIS0t7e3traWl17drVxcWFz/V0JmjcOMqZM6hHD5CX/9mkqIiMjSkXL/7Jxul/FJKSksLCwhMnTiRlJnhRWlrKbjFSHcQr11iVSixlgMWHn9v0AUBaCO52RYcOHVqzZo0Ukd3w5c6dOzNnzhTEskUgaDTw9uaZo62sBG9vqJYyrzPbvuGUcgAAeWF40B114PckaiCkpKB3b56FM6hUGDwYODZeUxu0AEZcHJ4wgTFnDr55Ex48wOfPMyZNwgsWQP2uVCQlJT19+pSX3DYtLY2/h4eVlZWZmdnyap49p06d4pXq7tWrFwDIy8tnZmayWpiN7Bj07LlLRgY9eYIOHAApKaZ3C9OqQRDoAGeKivJ5fNKxn5eNjQ3HhhZ2FBQUNmzYwNGoqal58+ZNGxubqVOnLl++3MvLKzQ0dOzYscXFxdW3v7OTm5t77dq1n3e4+hawU20AnU53dHTU0tJycnIaPnx4WFhYfHy8q6vrjh07xo0bp6mpiRB69OhRr1691qxZc+/ePU9PT2dn5/Sa9ufE0mg909N7pqf3ycgwSEsblpkZUFHxq5v99u9U8O5iwmAwuI7BK1figIBMMZmTo5f1snt5znwhs31c8MNLuycLlxTzmhBjHBsXAwBd9Ls27wdrQmL8wSO7md4MJkZ9F8xdwoqnrKxsy5YtadzUeHQ63c/Pz9HRkeucdDr92rVrxcXcT7+4uPjKlSv1VMbr6+v7+PiEh4f7+/sz5TUXLlzg/1mZl5fH/xsjxjg/P5+9Zfjw4eyfLIOH9pOSlgSAkKCP0VGxANCmTRvyvYhAIBAIBIKAENNFAqEGhISE1NXVv3//zmr5/v17ly5dmi8iAoFAILR4hIWFb968aWxsPHTo0B49mnlTEYFA+Dvo06ePv7//3bt3ly9frqamtmnTJnFx8cLCQgDAL1/iBw+gpAQkJNC4cWjgQGFh4ePHj1tZWa1du9bOzs7GxmbcuHH8rI9NTNCDByg+HoeHAwAyNITfN6o2KXQ6vHuHIyJASQn16QNs5sZ/LOPHjw8ODl6+fHl1zwwCExqNxt8zHN24AcuW4U+foLSUrRUBjcasX7A4EmdVYoCfqRHP7ki4MMvDw4N47NWIt7f35cuXG2y6d+9wUhKffpyUhN6/B2Pj+i/1qQhcqnKFF/WQrmT9pxQIyoEDOC4Ov38PHOk9KhX17o0sLPCBA1BYCF27otGjgYf1SB1JSMCzZ+OEhN8ac3PxkycwfTpydYW6bne+cuUK/+3XcXFx/M3h7e3tu3Xr5unpOWbMGFYj12wuO1lZWcyMJkvKwFF+gtluZGQUEhICRUWcYpHqIAQIsfwG3pSXx/IV0MTFxSUlJbVt21ZFRWX9+vU7d+7MycnhGCMuLj558mTT3zV8JSUlCxcufPPmTXJyMsYYIfTw4cMhQ4acO3cuKyurpKSEf5i/HpkxY+DlSygr43k6hobsDenp6ZMnT0YIeXp6Gv7excLX19fa2jolJYW9sZhO51/tJbKy8mOVFCkPIIFOn5SVZSMjs5KZ5+b9TO7du7eEhASfU1ZRUelczZ4Eh4a+ysFXlp1+1GtEBfXXn3V8kOcFx9VCDDo+ehTt2sV1wsysjNLSEgDQbKfF54wam4+f3l28fLa8ohwAhg42nzJxJnt6/vr163wqcZSVld28eXPp0qXVu4KDg/l/csXHx797945Znqk+SEpK6uvrCzi4W7du0tLSzC+WXJGRkTEwMGBvmTlz5okTJ5jmHB07abVpqwoA32K+h73/AgASEhLz5s2re/QEAoFAIBD+MYhDA4FQMxwi/fj4+OaKhEAgEAh/De3atTt9+rSVlVVGRkZzx0IgEP4erKysvnz5smDBgt27d1taWloNGYInTMCLFoGrKzx6BK6ueNEiPGECJCcDQP/+/YODg7dv337kyBFZWdnVq1cHBQXx237Xvj0aMwaNGdOMagZ84QI2M2NMn4537MBLlzIsLPD8+VAt+fQHsmvXri9fvjx58qS5A/lDodPpVP672FVUkJsbGjLkt3QmxlD1MfogA1hqBgAwlAZvb++hQ4fKyck1Qrx/D0VFRd+/f+eVFq0DOCGBz05uAICKCsy2YaAOXL9+/eHDhwBgn/DzDWusMgxTqM+UtURMDN25A5aW0KbNT6sGCgU0NNDw4VBUxJg9G587h2/cwDY2DAsLfOQIp+6hHuANGzjVDKyujx/xnj11nvnbt2/8BxQWFvJXJ4iLizs5Oa1Zs6acrUQCr33kTJlCaGioqKgou8s9h5oBAL58+cK8gYcMYQwaxBg4MLh1a+Bt0oA6dEA9e7IsNEIqKkr5Pv6ZmZnR0dHM28uXLz9y5Ejnzp3Zt5VramquXbv23Llz7EeVlpYOGzbszp07SUlJzM9NjHFCQsK1a9fMzMxkZGT4W84AQKuqWk5o7Fj0exqY83TWr2fdzcjIGDhw4KCuXZ85OBhqanI9hEajbdy4kUPNAADf+Qo7MMbPq9W2SGMwDhUUvK2oAAoFevfmdWy/fv10dHT4TN6hQ4fWv/+9MipgcJLK2JUX75uMYakZ5Ivz1nucuuC4WohOA4yh2pOBRXLyTwOMturt+KzbqLx8/ezc+ZPlFeUUCmX6lDlTJ83iMBvgY3nCJCUlheuAqKioUnbpXjVKSkr4SCUaie7du/OvmaWtrc0haBAVFT169CizJoueQUcAwID9XwUDgLCwsIWFxdy5cxsxYgKBQCAQCH8XRNBAINSMltZvim8iaCAQCARCgzBp0qR58+ZZWFgIVMae8O9QWoqdnRlLl+L587GNDURENHdAhBaGkJDQzJkzg4KCKn78sPbxwaGhv+1oLy3FoaF41izIzAQAhBDTPODLly+Kiorz5s1TV1efM2fO5cuXE3jkzJoRvHUr4+hRHB39q6B4air29cWTJsEfLw4TFRVdunTpf//919yB/KHULGgAwM+eYX//muvNV/Hy5UtJyabas99iiYqK6tixI397jNqhplZDhQUqFbVpU58V7O3tZWVlk8rAMxMAAAHYaDa5abmYGOXECcqTJ+jMGbR5Mzp7lnLwIP70CYeF/XrLZTAgIQGfP89Yt65hFo2JwXyymBhDYCDQ6TwH8KVG6Y+IiEhsbOzMmTPNzMzMzMzmzp376dMnjjGDBw/u1q3biRMnWC1KSkr8p1VWVu7atStL31B9wOz27YNERADAuLAQ0tPhxw/88SOv2ZCWFjp+HN24gczMQFYWAKRrMrQXEhISFxdn3V2wYEFoaKijo+OMGTOmTJly+PDh4OBgW1tbjqMWL1789u3b6hJABoPh7++/ffv2tm3b8llUWlq6d+/eBQUFAAAIIUdH1KVL9TomqH17ZG8PVe9jFfn5Vj17Ti4r2/XsGVhaMszN8cSJ8PYtx1GPHj3imu3eV1iYwTu/HkmjOXKrcZDGYOzMz0edOqFq9URYUCiUTZs2KfIwTFJXV7ezs2NvKWPAjHD8Qe7XQ9QnOsTRaW3EKqPtbnZC9Crhxe/1C9hJSf0BAAghNbXmUVj6PvW6cfsyg8EQFRVbsWTd4IHDq4+prOnTikajlVcTkQBA69at+dcAolAorQWuutJQIITWrl0rz6o+9jtca7IAgLm5ubOzc7du3YSEhAGgIL+osqJSXV3d2traxcWlcSMmEAgEAoHwd0EEDQRCzRCHBgKBQCA0Ejt37hw8ePDgwYOT+JozE/4dsI8PHjUK79gBDx9iX1988yZjyhRsbQ1892kRCFzBGzdiHjtu8bdveONG9pb27dvv3LkzIiLi1atX/fv3f/78uZGRUe/evR0dHYvqV5e9ocAPH2J3d8TN0RpHR+OVK5s+pNpiaWnp7u5eY63xfxM+goaQkBAAMDIygnPnIC+Po5e5Szv6SDDz7vRWv7q0tbWzs7MbIVjepKVBTAzUZDX/R5GUlKShodGAE6JevWowcVFXh5496zx/dHR0RkZGv3797qQBHQMADFEAfX6V3xsTGRk0ZgxasQKZm2NbW6i2Jx4AoLwcvLzwo0f1Xw37+fFJ8QIATk+HutZYmThxIn8BUHl5+ZQpU27evOnr6+vr63vt2rXhw4dbW1vTf5dQ2NnZHT16ND09nXl3ypQp7HIBDqSkpObMmXPmzBleA7q0bn1UTAwSE7l3t22LOnYEZWVQVkba2jBuHLp7F7p2BQkJdPEi5c4dNGPG8GHDlHgHAABt2rTp2rUre4ukpOSiRYtu3Lhx586dTZs2KSsrczwQBQUFr1+/5mVoRKfTfX19lyxZIisry2vRsrKyBQsWGBgYDB8+/PPnz6Cigu7eRbNnI11dUFEBZWWkowPjxqF796B795/HFBRs6N5dMTt7F50OBQVQXg6pqTgoiLFsGb56lX1yLy8vrh807ysqnIqK8rhpGpLo9FV5eWU8zigOoXJ7e/7VTGbMmLFp0yZVVVWOdk1NzSOHDxt36gRV/hAYYGUUDs4HAKAy6Na+VwK2DHu832qK/12xyt+z+whBVhbX5TIy0wBAVlZOVKSONVbqQ8Db1673bgGAtJTMhjVbDbp05zqM6UzABxkZGa6vjn79+vEXxGhoaPTp00fQcBuO2bNnr1ixgvMVAaCiorJq1arp06dzPWro0KGBgQEKinIAICUuY2tr++rVq9OnT9eoYiQQCAQCgUBghwgaCISa4RA0kCKsBAKBQGhAjh49OnPmzN69ewcGBjZ3LIRmBvv54S1bcEwMsF9rzsvD3t54zhzgaxRMIHCSm4v52nvgiAiulRq0tbUXLVp0/fr11NTUPXv2+Pr66ujonDt3jl8piqbh8mXgXbkZh4cD7z27fwjq6uq6urq+vr7NHcifSHFxMcuh/ZeC4XeMq9Up4PCcN85PCp1jzJrB2to6KCgoLCyscUJmg0bDBw9ic3OGhQVj/HjG0KF4yhR4967R120IsrKyatxDXzvExFD//tX3mv8EIdS/P4iJ1Xl6FxeXyZMnUyiUpzk/35Rmqja5PUM18IMH+OtXnt3FxXDtWgMsU03Qw0l5OXDbZC8IAwYMMOBd+IBCoeTm5nIohDIyMq5evWptbc3eqK2tPX/+/C1btjDvzp4928TEhNe0ffv2tbKyYuV9ORKc2tra942MJPgY8BQUoGPHKN7elMePkZ8f5fRpYH8yd+mCDh3ScXXVNzbmOQNAjx49pKQEUMTExuKFC/GQIQxT0xd9+ybyNTFKSEho3779tGnTeM1cWVlZWFiYmJjo5+c3atQoNzc3kJBA+/ejJ08ovr4UHx/09CnH6biOGeOVnHxFXp7z6Z6ZiU+fBjZLBj7VCnYXFGzKz49iMDCrdo+0dKyMzKTs7Or1JlgUSkqmy8jwOV8mmzZt8vPzmzhxYo8ePXR1dY2MjPaOGxfZq9fUc+cYw4YxTE3xxInY0/NkIvz3U+4Ctrf2Hb6+S/dHNNcJcXIyw9wcDxnCWLsWfje0S89IA4BWKk3tUgAAScmJ129dwhhLSUptWLtVs50Wr5FLlizh/+7K6xUnIyPDX6/Qp08faWlpAQNuWPbu3Xvv3j1zc/OOHTu2bdu2Y8eO5ubm7u7uu3bt4nNUSUnxz+IaVPrXuLA9B7ZMm2U5duzody3kg5JAIBAIBMKfABE0EAg1Q0pOEAgEAqFR2bBhw4ULF8aPH/+oIXbvEVoqFRVw8CCzCgAnGOPgYMx7/yKBUB387h2kpvIbkZaG+V5HplKp5ubmd+/e9fX1vXHjxrBhw1g7bpuBsjLMdeszi4ICfP9+U0VTd6ZMmUKqTnAlJyeHl5E1VAkUAMCkdWv2f8xGpj2DcmH29de/FblXUFA4derU2LFjG7fWeFkZnjYNOzriiAjIyoKCAkhOxgEBDGtr3CA57EaGRqMJs1KbDQTatw8ZG0N1y3QKBRkbo3376jO5q6vrpEmTMEBYlXeMKc8nThPy7FkNtR5SU6H+sjA9vRrKecjJ1WCPAQAAlZWV9+7dW7BgwYwZM/bv35+amgoACKFLly5xXP1gQqFQqFQqg9vO/srKygcPHgQFBbE3bt++/cmTJ8HBwcxp79+/b2pqKsptf7+bmxv73QMHDpibm/ft23fo0KGrV68OCgrSLivjdyb5+fjWLVBRgdatgXfZFCcnJ45tKiz09PQcHR35LQEAANjNjTFtGvbxwTExkJKS8OMHg+9fs6KiIiUl5dy5c/v27evSpQsfjwoASEpKWrt27aNHj378+AEAoKAAysocL58kb++VAQG3FBRkuVYiSE/Hhw+z7hkaGvJZ7lJxsaW4OOPSJbRuHdq+neLqenLw4BC+1kGiYmIyAggaAEBPT8/V1fXdu3cRERFB8+ZtS0gQefsWf/8OaWmQlISDgjL3Hjwc/VM5MV+xbHGUH7/pKiogIwPHxICbG7a0BDbNEFPQoKLcDIKGWy5XaTQalUpdtnitmiq/l5u+vv6QIUMQD3WXlpYWRyUOds6fP8/r79izZ08nJ6daxdyw9O/f39vb+2sV3t7eNdpFyMsrIKAAAJVKERERFhYWkpKWyC/KHj169NGjR5skagKBQCAQCC0eImggEGqGw4GzOa/kEggEAuEvZeTIkZ6envPnzw8ICGjuWAjNA374EMfG8uym08GP7zVfAoEDvrbkAAAYA7N6d00YGBi8fv3a1NS0V69eb968aYDY6kBuLvBPawFAExcXqBOTJk16+PAh15rZ/zhxcXHsGcfqJg0h/v5B1fLusYfeMtUMCPDl08vHvPIDNvUDAEyZMsXW1nbQoEEXL15sJJcRvHYtDgqC6rnejAzs4ADh4Y2xaAMiJSVVINhbQS0QFka3bsHkydC27c+8LIUCbdvC5Mno1i2oh34iPT09MTGxD0CW7ZESOgCALBUrNbAeo07U9AaFKyqgzuVmXr3C8+bh0aOxoyP/Rw9paEBNfhu+vr5GRkZTp069fPnyrVu3duzYYWJismLFCjqdrqen9+jRoz59+rD7CrRt27Zt27aVlZW8JszOzj527Bh7i7S0tK2t7erVq5kvOjk5uefPn9vb2w8ZMsTAwMDAwGDYsGGskewHbtq0ydvb29/f38/P78SJE4qysriwsBJjPlIRnJmZm5vLVWzBolOnTm5ubt27d2fX7oiLi/fp0+fx48c1O5SEheHDh9k1gp2EhIR5eZAAAICEhARTGrJmzZqPHz8+e/Zs2bJlIiIivMYnJyePGzeuZ8+exsbG169frz5g8fLlKyUle/KeAdg23syaNUtTU5NPeB10dYUHD0Zr16LFi0Ffn1VthAJgJCIyR0JipLi4HJtyQlVVlY/gjDvPnmFHx+oFI04NmlVCFQEAAymwMxBH8+eDYFIJ/O0bXrECyssBIDsnq7i4CADaqNUs32lY0jPSvsVGA8DwoSM76HSqcfy1a9eGDBlSXTSmpaV16tQpdd7yI2lp6WfPno0ePZr9+amsrDxmzJinT582lz0DBxxKHQaDHhUdkZ+fV33kmTNnfR4/j49NTPieHBURQ6ukAQBVSCgtLe3IkSNE008gEAgEAkEQiKCBQKgZZWVldkl1Tk5O8zvuEggEAuGvw9jY+OrVq9OmTSvk7alO+IvBL1/y39yJMzKAt4cwgcAB0tMD/h7akpKoc2cBZ6NQKLt27bp48eKkSZOOHz/eDF+GFRSA7w5XAIBqRZ3/QFq1atWtWzcvL6/mDuTPIj8/PzU1tUOHDtW7fmkaRESQmlpQWhrrn8q8E/SqlNty7wvrc7lXBpw5c+bTp08vXLjQp0+fhlfkxMfjwECeO+8zMvChQw28YkOjo6PzlU+thDojIkKxs6M8eYLOnkVbtqCzZylPnlDs7IBPRlYAlLOyKCUlmbNn59/3ZLYoZPzAmzY1f1UmRUX+/UhSErhZFEBZGfb1xQ4O+OZNLrY6NBpevpyxZAn288NhYRAezk85oaCAVq/mH4a3t/fcuXPDwsLYBQpJSUnnz5+fMmUKAHTu3DkgIMDX13fDhg1z5861t7cPCQlp1aoV/2lTq0U+a9YsBoNx8+ZN5l0KhbJ8+fKnT59++vTp06dP1SvvVNcwFRcXr9240SQ8vFN6et/WrQHA/OvXimqvNe+nTw0MDDp06DBkyBBvb29eEfbo0SMkJIT5KTZy5Mhp06bduXPH39+/Xbt2/E8NAPDBg5CWxt4yQFRUk69VhqamZvfu3Zm3qVRq7969s7KyKvgqWuh0enp6ekhIyMqVK9esWcPedfPmzR95eRv4fqbj0lIo+mlaoqioOGnSJK6WGMzYOAQoAwcO7NKly2pp6Y+tWj1TVr6soOChqPihVSsXBQU5CkVERGTy5Ml8luYez8n/2TvrsKi2LoyvPQNDd6cojQGCioR6TQzs7kTFbjGuV71297Vb7A4sxEJBVFBAurs7h5n9/TE4DtM0+u3f4/M4Z+999lln4jBz1rvfdZC3rFWOguqZXpNZj9foV0kgQDNnohUrQIxXAQBwZCQ+fBgAwiOqK2oZt+HzV6NRSUlNYj3obCewkAon0tLSz54927x5s729vaGhoa6urqWl5ahRo3x8fAYOHCh8X2Vl5YcPH/r5+W3atGnmzJmbNm36+PHjgwcPlJSU6nsajQCdTj9wZPfeA9s2bvEoKq4hkquqqjpx4kRiQrL383cvvN5ERcRJSEoAQG5OHgBkZWX9Wz/bHgKBQCAQCP8nCDRkIxAIbCQlJeXl5dnppaqqqpycnAauM0ogEAgEAsCAAQP++uuvvXv3bty4sbljITQ1iE4XkSJmMKC8XHROl0BgYWGBDA3xjx+C+lGrVmBlVaspXVxc/P39R40a9f3797NnzwpyUW4UpKSQnh5OThY4QFERjR7ddPHUA1bViWHDhjV3IC0IPz8/Ozs7iZqO8QEBAazsZufOnatNF9zcICyM5Szia27/3tKRNVInP+P5q9PsvXjnb9eunZ+fn6en5+TJk01NTf/+++9u3bo1SOT46lXh1iA4IQFVVQkxw292OnbsGBkZmZeXV+sV2OIgL48GDWqw2cLCkJtbJyr1U2FhGw0jVhutsgLfvAnp6ejCBRDnolReji9cgE+foLQU5ORgwAA0fDif6hi1BI0bhx8/FmZ7Y2zM3YIx3rMHHj3CCQksRSPW0EDt2qG9e9nyLObq1fD4sYhiFizU1dGsWfDXX0KGlJeXr1ixIpVf+R46ne7l5XX+/Plp06YBQNeuXbt27cruFe5/wHcAhUI5ePDg+PHjBWXWWR/wX5/un7BaYmNjR4wY8f37d4xxp06dWF07iopeVFQ8VFcfpKsLAP7p6Rjjp7m5KcXFABAbGxsUFDRjxgxBDvYSEhJTpkyZMmWK8HPhprgYx8dztUkhNExG5mBxMa/AAgBkZGTGjx9Pral4KBBpm8Qx8vz587a2tqxQc3JyVqxYcatPH0nhLm6SkiAry97auXNnenr6/fv3ufxX2rRpc+DAAS71GELosY0NLSVFjt0CYEilGsrKmklK7rSxWbFihZjBV5ORgZOSeJsPDZpbIi0HAB0SQgdUJINOfwBA06ej4cPx+fMQGoo/f+Y1dfgFkwn+/gAQ+O0zAMjLKxgaGNUusHpT9lNbLCcrB/HxkJcHGhrC67xQqVQPDw8PD4/y8vKKiorayhGMjY03bNhQ94ibipt3PMPCQwCguKQ4Oiaqo7Udu+vNmzcxP13oFBTle/V1BgAGgxEdWW0rEhsbm5CQII66iEAgEAgEwv8zxKGBQBALAwMDzs0fgm8NEwgEAoFQHzZs2HD06NEyshD//xAB1Z3ZIAUFUFZuklAIfwQIgZsbCLpvrqQEbm5iJf9qYmho+ObNm7CwsPPnz9czwFrj7i7kI4BsbGqrz2guRowY4eXlVVpa2tyBtCD8/f05s6ds2JlOVuITubigUaNY1iM7RixldZmt6qKwbTDr8ScNDd41wSwQQhMnToyMjBw/fvyMGTOcnZ1v3LghfMG0WLBq3guhpATy8up7lMZEWlq6T58+Dx48aO5ARMFk4pUrcVKSA432saJCglFtyZCkqgtVVdjXF588KXqSd+/woEF461b8/Dl+/x4/e4ZXrsRDhkBCQn3Ds7VFtrYCe3V10Zo1XG14wQJ8/DiOjf2lV8jKwj4+eOxYYJW5DA8Hb29Wr722Nu8/UFQENTUwNETOzpSTJ9H8+cJjvHTpUlhYmKDe0tLSc+fO8e1SE+U/wXdA165dO3TocPToUeH7suH8vI8dO1ZSUtLOzo6tZvj8+TMD4FNl5WgOCVF4VdWZkhL2Zl5e3qlTp44fPy7mEcUiOZlvCadtSkr9paVpPH9GZWRkhg4dum7dOq52aWlp8Y9ZUFBw+PBh1uOlS5dOnDjRcdo0LLzaiK4upy4HIXTx4sVz58716tXLzMysdevWNjY2EyZMePv27eDBg7n2xXfvqrx5Iwd86CApeUVdvdb6xcRE3usepz3D6rv7UWjorz5lZbRkCTp1Con6MgxFRRUV5T/CggHApoMdpd5SpNpSVlb9t5s2eQpzyBDmyJHMQYPwgAFYjC9F0tLSLdNcoVZEx0QcO3lg36EdN25dyc2r/jAGfP74+u2v0nisgiBsvn79Wl5eDgAKCnKuQ/vKycsCwKePgSXF1U9mTk5OoxgFEQgEAoFA+LMgggYCQSzat2/PuRkYGNhckRAIBALhz8bY2LhLly63b99u7kAITQ2aMAGEWzqbmdUh/Uz4fwaNGoWmTgVVVe4OVVU0dSoaNapu08rIyGzZsqWBM0ZigHr3RmPH8i22jays0JEjTRxPndHQ0OjYsePly5ebO5AWRFBQUMeOHfl2BQQEcKY5uzx5Yi8vb6+tnXluidmqLmarurC6WEUocHAwnjtXyIEkJSWnT58eHh6+dOnS48eP6+vrz5kz59GjR8XFxUL2EoYc3yRgjUOKKP7SAhg9evSNGzeaOwpRfPiAIyMBwIFG+1BZqVxabaBYRpPCCEFlJTx8KGKGwEDm8uU4MrJGiRA6HX/7hqdPF+60IQ7o6FFkY8PnL7W2Nlq5Etq04WzDFy/iFy+An6QGR0XhRYsAgHnmDOTkVGsX+GEvK2svKUl5/RpdvQocxRoE8fLlS+FeCykpKXwrCo0ePVpIPl5OTm7q1Kl8u7Zt27Zz505B5gS8ZSY4P+9sPn/+/PnzZ/Zmafv2AOCfnp7BZP5TWFhaM+DCwsJjx46JtJSoBTIyfB1WKAB31NTWKCi0lZRUlpYGABUVlQ4dOmzcuPHq1au8CoBu3brVKvuemJiYnJz86NEjX1/fTZs2IRcXipAqUXJywO8lGDFihLe3d0RERGxsbGBg4JUrV/T09PjsfuECCLkGBgVBbZPNcnK8xWUOurpX2zPEhwwIfMFfcCmyJI2kZERUOKtgCqcHQJORlZUBAFIMpmxwCOTlAZ0Oubk4JIS5bRtz6dKmj6eeMJnMxMTEHz9+iCmyzMhM33doR2DQ57DwkBevvDZsXv3q9YuvgQFnL57AGMvIyEpK0gDg+YtHpaW/lEbKP9WoPfs6s9QMQV9CQoN/vakkJCQUFBQa8LwIBAKBQCD8kRBBA4EgFlz314iggUAgEAiNx9SpU0mi6/8RPT3UuzcIKMmMDA3R7+A3S2hpoJUrKadOoe7dUevWoK2NWrdG3btTTp1CK1fWZ9oePXr8+PGjUIi5euOA1q9HGzYgKytg3fimUsHAAA0Zgm7fhsZwy28cAgMDc3Jy7t+/39yBtCBiYmLMzc2FDOCb5mTxj24Hf47y9vjbN/z6tfDDUanUkSNHvnr16vPnz2ZmZvv27dPR0enateuCBQuOHz/+8uXL0NDQ2JokJCTwt3MYOBCELrxG2totv1SQq6urr69vXst2ksCPH0NZGQB0odG+VlaqFGYplRYCAEaUeA1DAMCZmfCzTCT/Gf75B9LS+HdFReG1a+sboqIiunkTTZmCzMxAVRUUFEBPDzk7U86d4yMgu3kTBNtx4ZAQCA21f/2aLWVgSXa4/rG6Ojs6dhZDzQAAIi1J6HR6RUUFb/uMGTPs7e0FRosxl6Ulm7Zt2w4ZMmTLli3Cj8sVv4KCwmcOOLvYhg2hdPq83Nzb/J7DmJgYrr3qhb4++lkBhAsEsEFR8VubNr6XLvn4+Hz48OHbt2+rVq3iO3jevHkWQhQJPOTn54eEhMyZM+fs2bNycnJAoaA9exDf51laGgYNQq6u4k9eg+JiLOBzUU1BARZPaR0REfHy5cvPnz/TjYygpgonTM/slz3DvQNIRQX16sVnCpEODXp60TERAEChUM3NLMWJqmEJ//AOAAwKirgUK6isDJ48wU2u9awzZWVlCxcu7NChg52dnZOTU9u2bfv16xcUFCR8L583L+h0OkKoTWsThFBFRfnVGxf+O3WwqqpKUlJy/pylzo49ACAtI23D5lVFRdXfEvv27auhoaGnr62ppQ4AocERnz9945xWX1/f2tq6Uc6TQCAQCATCH0TLreNIILQouAQNpOQEgUAgEBqPIUOGzJ07NzMzU1NTs7ljITQpaOtWyMlhvn2Lat6gR4aGaOtW4LuojkAQSZcu6MoVAEDFxQ21UlxSUrJjx44BAQG9e/dukAnFB40dC2PHoshIHBmJ1NWhfXvRS+RbDO/evdu+fXtwcPCyZcvc3NyaO5wWRGZmppYgixomEz5/xu/fA5MZsG8fODhkjZ1k4X6piioBAK0zEgas6l5jfGkpvnUL/fWXOMc1NDRcvnz58uXLy8vLP3/+/OXLl69fv968eTM9PZ3lj82mqqoqOzvb1tZ25MiRkydPZhvso+7dwdwcf/vGb3oAaWkYPlycSJoXeXl5dXX1c+fOLVu2rLljEczPFeTKFIqhhEQwnd4p+qt3h78A4J2VY+vMBKishKIiELTMNzgYR0UJmR7/+IHKyiAhgXnmDEpNBYTA0BC5uYnOsHIiLY22bAEmE6WmQmkp6Onxv0AVFGAOFQ4fCgs7T5vGeugveOQnRUXk7c1SA3Tu3FmQ6IeNwE/ZTxQVFfk6MSCEbt++3bp16yJ+kpHS0tLp06f7+fnJ8/sTs3Xr1nbt2rm5uZmZmfH2BgQE8MYvSFvDVjMkff3aGeMKfmYSrHi+ffvWpUsXvr21hkoFe3uIjgYBh6OYmVmNHGklykNLRkZm3759M2fOTBFZpwYAAOTk5Hbt2jV16tQePXpUN1lZoQsXYNUqHBFRrd2hUJChIQwdilasEP+EuMnNFaKtYYEzM4Wf3okTJ06cOBEfH5+XlycjI2NgYNBbRmYvxlIIAUCQUftRKy+VSskCgHV88IDAF6hrVy7PEhZo0SL86hWkpvI/jJoaWrQowfsBAOjq6ElJ1aKKR4MQE/EjlV4OAO0z+NU2Ki2F27dhzpyWb6iWn5/v4uISEBDAdmTJz8+Pj48fPHjwjh07Jk6cyH+vgrxPnz8CgIWZ1bLFa8Ijflz0PMOyrJCRkZ09Y765mWWb1saB3z7n5+cVFBbcuX9j6qRZAGBkZNSxo7WKhhwAVNGrvgZ855q5c+fOsrKyjXe+BAKBQCAQ/gyIoIFAEAuuBUPJycnNFQmBQCAQ/nikpaX79+9/9+7dOXPmNHcshKZFQgKdPk25dg1u3cLp6VBVhRQUsIUFWr9eRDUKAkEcGtT3vlu3bj4+Pk0vaKjGzAzxy421TDDGjx492r59e05OzsqVK+/du0cT6ar9f0ZZWZkMXxuD16/xzp04JoaVb8PS0sjI6KL1EJaaAQBW3T+IeLKMqPbeIdLS0s7Ozs7OzsKDfPv2raen5+bNm8eNG7d69epWrVoBhYJ274ZZs3BiIvcOEhKoRw8kwIq/pTF06NCGdOlvDIyM2A+70mgfKyp6hbxjCRrudRk05fVVkJcHASvpAQC/eyfMVB8AMjKYCxbAly+Qk8N+S+Fnz5CrK9q4sXYZSgoF9PWFDcjNhZqKGS44jRmEzaOgAAI0AXyZM2fOzZs3c3P55WIBAKBt27aCuu7fvy/E4OHHjx+bNm3avXs3b5empubKlSs9PDzu3LnDd1/O+AFg3759vCUq2FIGABDkvtCFRlspL28gIUFFyODqVVxejubOBUlJQTGLD9qwAb5/x9+5s7AAAHp6aOtWMd8eLi4u165dW7p0aVhYWElJifDBNBqtoqJi06ZNNVpNTdHduygkBHt7Q1ERtG2LXFygnplgVVWQkQGhBi1I6LfQBQsWXLp0iW3aVFZWFhkZGU2hfFdSeiYrG2TeZdzy84UyCgCgWFa0/9waiqEh4vdWAQDQ0UEzZuBDh4D3Mi4ri0aNAisr6usnAJCSmnT/0a2hrnUsnlU3Hl2/CAASTKZDEv8PJk5KQmFhYGXVlFHVgXHjxn369Im3PTk5ee3atV27djU2NubqysrKOHB0N8t0oXu3XgBgYW61cd32L4GfKisrbaztlBSVAEBSkrZzy8F/t69LTklKSU2i0ytLS0u/BX81a2tUXl4GAF8CvldU1LiStGvX7r///mukMyUQCAQCgfAnQQQNBIJYaNe0y8vKymIymbWqgEggEAgEgviMHTv28OHDRNDw/wkaNw7GjUMAUFkJNFpLX+RF+H9l3LhxAwcOXLduHf88NOEnDx8+XLNmjbS0tIeHx4gRI8gvCL5ISEiwaqJzgu/dw5s3Q1bWr6bycmZExPH541hbyiUFIz7yq9zREClMXmRkZFxcXFxcXLKysg4ePNipUyc3N7d//vlHytISnT1bvWyanaTU00N9+9Y6Ed58MBgMKm/No2/f8LFjkJ4OVVWgpAS9eqHp0wWVRmps0Nix+MoV1vvBgUZ7VVGxI+Dx3+PXMRHlTVvnKB1js1Z6wl56oQICAICKCnj5ErhUHZmZ+MoVqKpCW7fW/xR+oaEBsrKQny98VMDNm8xRoyAjg7VpX/OmhH96Oo6IADc3tH8/WxMgnI4dO3bv3v3evXt8e1u3br1r1y5B+967d49vNQoWGGM/Pz9BvQsXLjxw4EBoaKggwURAQACDwejatSsALFu2TE1NjW2CwglbyiAnJ8clCDisrDxaVlaDfYGNisJ798Ljx+j4cU4pTB2RkUGenjBvHv769ZcshkpFZmZo+3Zo3178mZydnf39/T9+/Ojl5eXp6RkXF8d3GJVKLS0tvXHjhiTft3S7dqhdu1qfhSDk5ZGuLhZkigAAKipoxAhBnZcuXeJUM7BhMpkf8vOHObqGLDxeSpMBALWi3FuHZnVUpqL9F6BVK0ETojlzQE4OTp/GsbHVrhgIQatWaOxYtGABAAzoNzgyMqyisuLRk3uW5m3NTJuo8ETgty8h6ckA4JSYrlQhQNxTUoITE1FDCBowxjdu3Lh582ZRUZGMjEy3bt3mzZvXIN+4Pnz4IOTTmpiYuGrVqts1i4wkJsUfPLq7sLAAAHr91beTbXUBGhqN5mDPLQSkUCj6eobJKUlx8THzFs9gtyOE0lOzI8Nj2S1ycnJ2dnbXrl1T+X2qhhEIBAKBQGhGiKCBQBALKSkpRUVF9o+0qqqqrKwskYaNBAKBQCDUjX79+k2ZMiU3N1dVVbW5YyE0H2QNN6EF0759+27dui1atOjkyZPoN0nZNj25ubnTp0+/cuWKi4tLc8fSopGUlMzIyFBXV//VlJ8Pe/bUUDMAAMBTmz6ZStXD5nudpDG4ZRCAEDSU1bwANDQ0tmzZsmDBggULFjg7O9+/f1/X3Bzdu4e+fsVeXlBQAFZWaOhQ+K3+gvv6+g4dOvTXNsZ4/Xr86BFwrub/+BHu30enTkHNzHoToa8P3brBvXvAZHal0bYVFenlpPYNevWsYx8momyYuum6s7Kw3W1tgUYDwR4DgDH/mgIVFfjxYzRxYkOuupaXR/r6glLILOFCwO3bYGiIXF3x5cv2/LJ9rGH+T59CSgq6cYOlaRBp0nD58uUBAwZ8+PCBwWBwthsZGR04cMDQ0FDQjryuCeIPkJaWnjNnzqFDh06cOMF3AIPBGDx4cFBQUFVVFacZAxtOVwYajSYlJcUpaNiipDRdTk6G6y8Rg4FDQ8HNDd29W2eDIjqdfvjw4ZcvXxYXF8vKytp06bJKSUmxpORjfv5jjMv09TuHhQ23sJCrTeUjCoXi5OTk5OS0ePFiW1tbXvtPCoVCpVK9vb31mqzW2LRpEBnJxxQBAACQtTXUtCzl5OjRo7xqBgBA0nK0yes/jV0BFCoAaJUX3v52od3fS1D37iJlXmjSJBg+HO7fxwEBwGAgGxs0ahQoKrJ6TU3MV6/4Z/O2tQDg9fxRbl6ugb6hjrYuhdKIWquiosIrV88CgHwlfXBkvMBxNBoS7BMjPgkJCePGjQsKCmIXP3r48OHZs2cPHjzYp0+fek5+9uxZ4R/niIgIzs2Y2KhDR3eXlpUCwMD+Q4YNHi3yEIMHDo+IDMvL//XnQ01VffyYKe3b2Tx48ODWrVtlZWVKSkoTJ05sNqMvAoFAIBAIvyEIADZs2MBtYkYgEHho165daGgoe/PTp0/irIEgEAgEAqFuDB06dOzYsRMmTGjuQAgEAoE/RUVFLi4u5ubmJ06cIDUU+BIQEODu7i7IIJ3AxszM7NixY5x5Grx5Mz51imsYE1Fs9r5PUtcHACl6ReQCW8WyIq4xyMQEPXkCTWUcsnPnzuPHj798+ZLXoPs34sWLF+7u7hEREWyTBrx1Kz53DvityEft2qG7d0G6qavXAwBUVuKpU/HHj5jB0ExNDdbSSje26b3pIRNRAOC0FRotZMVBVRXu3x/XTNTVgmHDKIcP13FffuAXL/CyZXxNGqoFDSxdAsadfwp0uMpPcJalQK6u6L//WDcohAsaAIBOp//777+PHz/OyMhgMBgKCgpWVlZ79+4V/h7u16/fixcvhAzo1KmTkENnZ2e3bdv2wYMH9vb2vL0rV648cOBAVVWV8Mj5okWlftDUNBJsHIKmTOFrsJGSkhIZGSkpKdm+fXslJSXeASEhIZMmTQoJCeEUfxgYGNBotPT0dJaigkKhmJiYTJkyZd26dbUKOykpacyYMYGBgVy+FzIyMhQK5fnz546OjrWasJ7gdevw7dvAUwgDWVmh69dBWZnvXpmZmTY2NmlpaVztkt1HSi84gNSrBRmG0vDABrVuuKsyg8FY7jG/pORXERlpaemO1p0GDxqhoa7ZYIf5CZ1OP3BkV2RUGADMjEvvEiLwMoJat0YvX9ZTkZybm9ujR4+QkBDeLn19/Zs3b7K8TOrMsGHD7t/nZ270E0NDw8jISCkpKQCIjA4/dGR3RWUFQmj8mCk9e/QV8ygVFeWhP4IzszMkJST19AxMjc35mAARCAQCgUAgiIe7u/vx48eJ3SWBIC6tanriJSQkNFckBAKBQPh/wNXV9eHDh80dBYFAIAhEQUHhxYsXhYWFvXv3zszMbO5w6g7GOCUlJTQ09Pv37yEhIWlpaZjvQu3aU1lZGRYW1iBT/dnY2NjkcVVw5/e8/dd/FkvNAACzX5znVTOApiasXdtkagYAWL169dq1a3v16hUfH99kB60nDAbjyZMn58+f9/PzS0pKevDgwdSpU48fP/4r25Sejh884KtmAAD84wfeu7fpwuWERkOXL6NFiyjt2nWRl/eXlLRh5E8P82Z1Lo/ESULKSkhIwIwZ7EXe3IgqU4JqignqD+rbF02YwBtPtZrh9euf46rXsvsXF3ON5NQ34K9fIT+fpSfo3LkzCFUGSEpKbt68+cuXL6GhoV++fAkLC7t3755IRY6VKIMKIe4OAKCurn7u3Llhw4Z9//6dq4tOpz98+LBuagaE0GxZWSFqBgCAL1+4Gnx9fZ2dne3s7Pr06dOzZ09ra+shQ4ak1jTMSElJGTly5Ldv37isLJKSkmJiYtj+EEwmMzIycvv27fPmzRM/7IKCgkGDBvn5+fGt4nH8+PGGVTNUVVWlpKQIX5SPtm5Fq1Yhc/Pq6yeFAvr6yNUV3bolSM0AAGlpaUVFNa7DFG0j2W0PZTbeZKsZdNN/PLdtSDUDAFCp1Hlzlpia/MqRl5eXf/R/v3nb2ne+PrwFjOpDbl7O/sM7WGoGB3tn+zYCzSoAIXByqr+/2vz58/mqGQAgOTl58eLF9fyKIi1KjiYlJcVSM0THRBw6uqeisoJCoUyfMkd8NQMASElJ23bs3L+va++eLhZmVkTNQCAQCAQCof6QkhMEgrjo6+tzbqY39B0NAoFAIBA4cXV1XbVqFZ1O5189l0AgEFoAcnJyt27d2rVrV6dOne7cucPXKryFU1hYGBkZWVpays4Q5ObmpqWlmZub18pFnC9lZWUdO3asd4x/Ptra2txrfHnyfJG6JhvHeLAeK5QXedzdX6ObRkOmpmjtWujevRED5YebmxudTu/Tp8/79++1m6UWQy2ZPn16VFQUyxUjLS1NX1//4sWLNewxzp0DAdUQAACYTPj4sSkC5QuVipYtg2XLHNes8SsoGL5//xYJqdcBOKYMCqrA7Qd+3BFRBfjZowkTIC0NX7nCXcrEwAAhhBMThR23Zla7QUBr1oClJZw6hZOTIS8PZGSQtjaUlgIA/Lz4VJsunDrFHDmSdwb/9HR7bW17bW3/tDT85An292e1M7t1Q5qa4OKC5swBwXlEJSUlvs4EfFm7du2DBw/i4uL49qqqqq5Zs0b4DAMHDjx06JCrq2tgYKCamhq7/dOnT4KmZcGqasQ3iYsxthYlYMJ5eai8nO0pcvHixTVr1rDlC0wmMyEhISEhISIi4v79+xYWFqz2+fPnR0ZGCp+ZTUlJybVr14YNG9avXz9xxi9ZsiQ4OJhvV1lZ2Z49e8aNGych0QA3bMPCwlauXBkREVFYWCgpKamtrT1kyJB169bxzS6jGTNg2jQUGoqjokBVFXXqJLJUh7q6upycXDFLbSNBo41aIjV1A5KSZfXinLTyY8um9LXWkWpb/3PhwszEYtWyvxkMRlp6SmJSQnBI0JfAT+Xl5RevnLl646JJG7MO7Tva2nRWVVUTPZcAsrIy3vq+9nnzoqKiHAAszK0mT5iJRlVCfDzm0eUAQqhTJ1Q//2Mmk5mUlCTcZCUsLCwgIKBLPSor9e/f/9atWwzB1zRWrZPI6PDDx/ZUVJRTKJQZU+fad25SyxACgUAgEAgEXoiggUAQF66f+mVlZc0VCYFAIBD+H9DR0TEzM3v79i2pLUogEFoyCKHVq1cbGxsPGjTo6NGjo0aNau6IakFJSUlYWBi7RjULjHFRUVFoaKi1tTVrkWKdcXBwYFWFb5DU1B+MkpIS9+rhmmqSYhn50SsuVlGrn8bdF/6WrSj91a2lhXbvRt26QTM9z/PmzcvPz3dxcfHx8VFVVW2WGPhTUYEPHwY/P8jPxzQa0tIK79PH29s7OjpaRkgaOCZG+Kw4Lw8xGEIy5U2AQ+/emzdvBikpWYDTVqjfV0zH8LEADiXC0lYC90LLl6P+/fG+fZCUhOl0JCuLTU0pa9bgpUtBuKBBRaXBTwEA0LBhMGwYSkrCyclIQQEsLMDBgXcYzs6GykphE2EMO3ZAXh6wJDXJyTg5Gb5/h9ev0YULDeJZoqmpuXLlyr///jsnJ4f7LBAqKSmZMmVKr1699uzZI2T99+jRo9+8ebNr166dO3eyGxMSEiqFnp3w9ehVVVUi1sRTKECptqdNTEzcsGFDKj+9TmRk5MSJEz99+kSlUktKSnidJISTl5e3d+9ecQQNVVVVfn5+QgaEh4c/e/Zs0KBBtQqAl2vXrq1evTqR442dkpLy7du3N2/ePH78mP/LRKFA+/aofXsxD6Gnp6enp5eRk0frP402aR1F06C6AzPpL6+UH1mqJkUZc4pPvY+Ggkql6usZ6usZOnbtFhYecvbiifz8PDqdHhYRGhYReuP2FRNjMwf7brY2neTkBIoziouLMrMy8vPzikuKKioqSkpLMjLTklOS0tN/vU+6OfWcMHaKhIQkSEqi69dh+XL8+TOwval0dMDBAe3aVWd7hvDwcJb0JDc3Nzc3V8jIoqKiZ8+e1UfQMGHChH379gmS1CgoKMyfP9/vk++Fy6eqqqoQQtMmzyZqBgKBQCAQCC0BcleFQBAXhGos9GgoH1oCgUAgEAQxZsyY69evE0EDgUBo+YwaNcrExGTIkCExMTGrV69u7nDEJSoqikvNwKasrCwyMrK92HkdvsjJyamqqoaFhdVznv8HuH5tgbMzvHvHWhbPoFAnLzyR+LPYhFP4x7G+d2rsq6iIevZsqkj5s3bt2vz8/N69ez958kRHR6d5g6kmJga7u+OICGAyWQ04OPja48cTjYxkhFuOIwEWB5wDRI6pM/n5+OZN+PYNS0igLl3QsGEgK8s7yt7ePjAwsLKykkaj2SrCCiPYHgcAsDUO91RFNgqC52/bFp05AwCsE6g+DRcX8PcXKBqQlYURI+pzTiIwMEAGBkL6kYEBplKFu0RgrqItAFBVhf38YNEidOpU/WMEAHd3dwUFhe3bt0dGRnJWiMAYV1RUhIWFhYeHf/369fnz5/KCV/bPnTt3xIgRnIIGQ0NDGo0mRNOAEBJy++UrnT5aaNhIRYWdZl6zZo2Q4qEhISHnz5+fOXNmeHh4HSw5k5KSxByWxeURUpOKiooXL16wBA25ublBQUGFhYU2NjZGRkbiBxMZGcmlZmBRVVXl4+Mzffr0q1evij+bIMoY0HrR7mh5C1D9ddFjRAWW73dnhH8CgC7dBoqsZtJQWFq027ZpX3BoUETkj+DQ71lZGRjjqOiIqOiIS55nJCQkdHUN2hgZy8vJS0vLIIQyszLS01OTU5OKi3mqF3FgZmo5ZNAIczPLX03y8ujECZSRgZ89g8REaN0a9e8PanW3grh69aqHhwfviyUIQd9buEhPT8/JydHV1VWpqcei0WhHjhyZOHFicnKyoqK8rr6OqpqSuoZadlZu0JfQESNGyMrTzl44jjGWkJCYNsnNvotTrU+JQCAQCAQCoREgggYCgdAwpKSkXLp06cWLF4mJiW3atBk+fPiECRMUBdUoJRAIBIIYjB49ulOnTseOHSNLewkEQsvHxsbG399/8ODBkZGRx48fb/nlcsrLy0tLS4UMKC0trb+5gpOT06JFi3x8fOozyR9PTk5O27Y1PMnRjBlw5w7+8QMANo5d87pdN1a7cmnhuSPzufdvGcW5d+3atWPHjs6dO1+4cKH5xYjFxXjOHBwRwdXsW1i4LCkJb96M/vlH4L6mpvD0qZC5kaoqe8l7w4IPHMC3bsHPlDO+exdOnoTZs9GECVwjFRQUzMzMLl26NHPmTABY0Qp55+JPBUDHMCMUv+2M5GvzpkCTJ8O9e/jzZ/69nTqhei+Xrxfa2nVUkGCMP35E376BtXWDBDJp0qRRo0Zt3759165dvFlVjPHHjx8nT5589+5dQTNYWFjExcVhjNkapi5duhgZGQmp7yAhIUGn0wX1ni4pmSUnZyzoQo0QOP5aXB7B84ngpLKy8tGjRzNnzmQwGHVYwVJeXs55XoKg0+nMnxojIZGkpKTMmTPn+/fvKSkpTCZTXV3d2Nh406ZNLi4u4gSzatUqQQlyjLG3t3dERIS5ubk4U/GlhAFnUuBwIjPT8JeYDOemV1zZXvngP2BUAYCNtfV1V1c8ZgzOzkYMBqiqgpMTWrSozjYGIpGUlLS16Wxr03k8QFJywqfPfv6ffPPyczHGdDo9ISE2ISFW5CQIIVVVdR1tXZM2ph1tOuvq6PEfp6WFpkypf8zh4eG1UjNISkra29sLGYAx3rVr1/Xr19PS0kpLSxUUFIyMjFatWjVkyBD2mO7du9+8efPvf9YattahUKrfsZpa6g5dnfr373/91iUAkJeTn+u2uIaSg0AgEAgEAqFZITfHCQRx4fpBK/Jn6v8PFRUVHh4ely5dGjNmzMqVK9u0aRMWFubp6blu3bqpU6cuWbLE0NCwuWMkEAiE3xJDQ8M2bdq8ffu2V69ezR0LgUAgiEZHR+f169djx44dNGiQp6enurp6c0ckjPz8fCFJMgCoqKgoKipSqZ/V/MSJE5cvX16fGf4fSE5O5rZql5REBw7AnDn3NNoe6T+b1UZhMq/sm6FRmM29v4ZGk4QpGg8Pj06dOk2fPr1///7btm1rxo8A3r6dV80AADEMhjkAfvwYzZ4NApwk0PTp+M4dSEnhPzWVCs7ODRgqG7xxI/b0BM7ajkwmjomBbdugrAzNnMk1/vLlywMGDMjOzl69erUEgpOWqNtnXFQFMWWwMByfa1ubH+wUCjp9GqZPx9+/1zBCoNGQrS06caI+51UXqqqwlxd++bJ6My4OZGWhsLAuUxUUMC9fpjSQoAEApKWlfX19hawRf//+fXh4uIWFBd9eKpWKMeZM/NNoNFdX10OHDnG6PnCOV1NTE+KXkMtkniopWauoqMjvFg1q1w6tWMHeLC4uFjQPi5KSEgAwMzPT0NAQ03GBjaKiIkKIyWQePnz49u3b6enpTCZTRUXF0dFx69atbNcKQ0NDVVXVPF5HjZ9QqVQjI6NevXpxijyys7Ozs7OnTp36zz//uLu7C48EYxweHi5kQFZW1okTJ/bt21eb86smoxIupsJ/yTiHDmyLE7mcVMrNfRkPT1SVlQCAnp5eNzu7CzSaxN69uKICADAAxMZCYCC8eoVOnQI9ASqBhsNAv5WBfqsRQ8dERoUHfPELCf1GoVDLyktLSopZN/ekpaW1tXT1dPV1dPS0NLXV1TTk5OSlaFIyMrJNebtv5cqV4qsZAMDExESIqIXBYAwfPvzZs2dsy5PCwsKUlJTp06fPnTt369Zf5T+6du3arUfXpOQah546Zerx04cAQFJScvWKf7S1WobbEIFAIBAIBAIAEEEDgSA+XBaILX/NWdNAp9OHDBmioKAQERGh9tNkz8zMbOjQoampqQcPHrS1tR04cODff/9tamravKESCATC70jfvn1fv35NBA0EAuF3QV5e/sGDB+vXr+/YseOBAwdGjhzZ3BEJROQaWVbWrZ5HsbS0zM7mScATahIREWFmZsbdammZ4nlnfpj8z5QZ/HN9h2PkJ65RWEYGDRvW6CEKIiwMX7mCMzKQpCQ4O6ORI/v06RMcHLxx40ZLS8sFCxbMnz+/eWQNX77wbU5jMHSoVEhLwxcuIA8P/vtqaKBRo/DJkzW0BT9B7dqhJUsaLtCfBAXhu3f5HhEKCvDp02jwYNDU5Gy2tLR8//59//79s7Ozd+3a1VoGHTRHM0IxANzJBHslmKtfmwDU1NCdO3DiBPj44Nxc1jJtGDAATZvWSHYUQsCDBuGICGAw/AHstbU7u7n58xtmr60NAP6iiiOgBr0EVVZWxsXFCRmQnZ19+vTpPXv28O1NS0uTlZWl1HxKd+3aFRIS4u3tzahZVoNKpbZu3VpSUjIjI0PI1Xh3UZEMwFwVFS2Oqzo1ORkAIDkZcxRYkeVXvoQTY4Tw06fKysodTU1rK2iwtLQsLS0dMmTI+/fvKyoq2O1fvnx59erVjRs3LC0tAUBaWtrKyiomJkbQPCYmJteuXeNrWZGRkbFt27ZevXoJN1fIz88vKhJWRgEAklnPj9gwMHjnwoVU/CwH6BwvhX5OypJH/016c41Jr/CWk/mhq62zZMmAMWM0PDzwy5fA9aoxGDg4GNzc0P370CS31BBC5maWXDYDpaUlFApVWnjlnSaByWQK8SbhRVFRcd68eVJSUoIGLF261MvLi1cblJube/z4cVtbW/a3sorKipTUFADo23tAQUH+p88fAeDJswesO5+dOzkQNQOBQCAQCISWRlP/KiMQfl/y8/M5N4VUhfy/Ys+ePRQK5fr162o8JQN1dXV37twZGxtrbm7u5OTk4eEhZqk/AoFAILBp3779jx8/mjsKAoFAqAVUKnX79u2enp5btmzp2rXrrVu3hBRHb0YUFRWpQksVSEpKisx+iaR169alpaV1KMf+Z4B+ImRMcXFxSkoKH0EDwLxstRKJ6sxN3+A3C5/yLJRHiNK1Kxo9mu9x6x63ODOUleHZs5ljx+ILF+DpU/zwIV6zBg8cCK9eKSkp7d+/38/PLzk52dTUdPTo0ZMmTRKeA25gKitxzV+vLIowlgSQZp1XrDDrdbRiBZo8mdv6QkoKdeqEzp1rDMd4fPQo5OYK7E5OxocP8zbr6+u/e/fO29v7ypUrADBSE2b+XPj9dwwOFrEanwcJCTR/Prp1i/LqFcXbG928iWbMaGI1Q8Dx4wDQJTcXaqb27XmuRSw1A28LH31Dg1Yuy8rKYtkYCCFFkL0HQHBwsDZP5FQq9fHjxwsXLjQ1NWUtHZGQkFBVVZWTk4uOjg4LCxOpLdtcVDSiqqp86FDk4IC6dEG9ejFv3GB1cX6WW7duLWiGMTIyAVpa+2JjsZsbc9y4GwUFj/T1VcV+9Y2MjHbu3Dlx4sRXr15xqhkAAGMcEhIyduxY1vMWHh6uoaEh6K+PgoKCra1taGiooAMlJyevX79eeDBycnIiV+CIn85nYjiUCO0/4tHf8aPsX2qGVllJB896fFnRfab3RamqShmEXKWlV1VUTPHz04yMxH5+3GqGn+AfP/B//7E34+Li7t696+XllZmZKWZI9URWVq4lqBkAIDs7W6T0hI2Ghsb8+fMXLFggaEB+fv6jR4/4Op0AQG5u7u7du9mbH/3eMZkMALAwb6uirMpqjI6JBABlZZVxoyeLGRWBQCAQCARCk0EcGggEceESsOvq6jZXJC2HioqKffv2+fn5CbkXrKiouG7dOjc3twULFtjb29+4caM+lRoJBALh/w11dfVcIff3CQQCoaXSrVu3L1++3Lt37/Dhw+7u7gMHDrS3t1dVVc3KysrKyiosLKRSqWZmZt27d2ctWm165OXlZWRkhDiQy8jI1D/nQaFQFBQUvnz5MmjQoHpO9VuDEOJNSbKyjE+fPrWzs5Pgybk+yII3eQAAhb0oAHAbANnZQUbGrxFKSsjRER0+DAKUB6z562OzIXCGqio8dSp3xo7JxJGReOVKyr590KOHsbHxqVOndu/effXq1YULF3p5eVlaWo4ZM2b06NE6Amo9NBgUCt80fA6DocZuF5WpRX//jcaMYR47hlJSMIOBFBVhwAA0dqygZ7u+pKaKGCBgRbuKisru3bvd3d3Hjx9PpVK3m6CgIvylECqZsDwSP7f9rSpFMhj477+52vzT01lKBV4FA6sXJCRAQAqzmo4dGy5EUFZWFrJAnIWSkpKgLj8/v+HDh/O2S0hI7N+/f8eOHR8/foyNjZ05c2ZtvwAnIVS2aZMsx0ILzsIWrEvQ5s2bP378mJaWxrXvBkXFhfLyqhQKsNZgMBiSGRkDAHz19HqlpqZxiEskJSV5axUZGBjs2LEjKSnp9evXgi44ISEh06dPz8/PDw4OnjFjxsWLFzdt2sS1Ol9DQ2P69OkxMTHCVYBRUVHVjxgM8PPDHz4AAHJ0hK5dgUoFABqNpqurm5CQIGgGSUlJMf8kMTEsjMCXOZ4wBOCUFDz10amhnx5JMvi88fD373DyJAjJ0zMY8PYtLFrk4+Ozdu3a6Oholo+Rnp6elZXVf//9Z2xsLE5sfwDy8vK8f/u4UFRUNDIyatWq1bp16+zt7YWMvHfvnpAXHQASEhLS0tJ0dHSSkhNu3bkKAOpqGm0t25uamBeXFEXFRMpIy+jrGQzqP1RGWqYOp0MgEAgEAoHQqBBBA4EgLrE1l7AYGho2VyQth9evX1tZWYnza1NTU/PGjRunT5/u1q3b3r17J08mcm8CgUAQi9LSUhkZckeJQCD8llAolBEjRowYMSIpKenp06dfvnwpKSlRVlZWV1dv3bo1nU4PCAjYvn27iorK0qVLJ02aRGlyX3cDA4Po6Gje7BQA0Gg0IWt5a8Vff/116dIlAwODDh06NMiEvwucDgdCVAX9+/fnGiwI6pcvzNWrISkJA4CKCmXKFOjSpSEiFQbfyPHhwzgggP/648xMvGULcnRkGaqzsr89e/Z88uTJy5cvb9y4sWnTpvbt27u5uY0aNUpkYriOSEggNTXMY5ifi/GvFeft24uex9yccvAgADSFKIDfx7AGglO8vXv31tbWvnnz5rhx46QocMoKOX7C5UzwLwC/AugqMLfe4sDv3uGoKP/ycnttbXttbbbXAusBl6ChuldPD2xt4eVLeyUl4GfPgNq0QVOmNGCQcnJyenp6iYmJQgaMGzdOUO/jx4937dolqFdKSuqvv/7q2bNnHQJTU1PjtY3k1DQAQNu2bRctWrRnz56cnBx2YzcpqXksNQMPZhj7tG8/U06uuLhYWlq6TZs2Hh4ehw4d+vDhQ3p6OpPJVFZWNjU13bNnj7W19eTJk/P5OaOwI3n06NF///03fvx4Go0GAAMGDFi3bl1gYGBhYaGUlJShoeH69es7deo0YMAA4WfK0uHhJ0/g4EEcG8sSYeCTJ1GbNrBkCRowAAAmTJgQGBgoyCPTyspqxIgRwo8CPGoGTRpM0IbJlMw2S6cAxxPITV4eFlxQo5r8/LNnz65fv55TXJKSkpKSkuLi4nLjxg1bW1uR4f0ByMrK6urqCiluQqPRzp07J86LBQChoaHCa2nl5eUlJSXRaBJHju+rqKygUChTJs2iUqkyVJlpk2fXOnoCgUAgEAiEpoUIGggEsaDT6Zy/2BFCDXV/87emtmXdZ82aZW9vP3HixKtXr27fvt3a2rrxYmsu6HR6cXGxlJRU/Q2KCQQCAQDev3/fsUHX1REIBELTY2Bg4Obm5ubmxtuFMX7x4sXmzZsPHTp08eJFKyurpgxMU1OzoqIiOTmZazmslJRUq1atlJWVG+Qoe/fuPXPmzODBgzU0NEaOHDl16lRi9sZFamoql2nBmRRYFlktF2A5NACHtkD8/LogIUV9zRtevhSyJh5HRcHTp2jwYAD4/v37mjVrnj17JikpOWDAgAEDBlRUVHh5ef3333/Lly+fPXv2okWL1NXV6xiGEHr0gO/foWZyK53B0GZZ6xkZoYkTG/6g9UFRsT4D1q1bt2zZsjFjxlAoFGMZGKsNF1IBAC6k4q5KLd6kISkJP3kCmZn4+3fgyEBzahqAJVbQ0kKLFsHr11BQgE1NkZERWrgQdHQ6d+7Mf2ZVVVi0CBq6XOaMGTO+fftWWlrKt7ekpES4IqFuegWRMJnMr1+/CkqEsz/sHh4eBgYGu3fvjoqKYp3CJlVVDQoFAKjJyQDA0Nfn3NG0rOz9iROc2qnTp08zGIzY2NiKiopWrVopKCiw2rOysoRHaGhoOHXqVPamiorKsWPHeK9FIqXMcnJy+NIlvGdPjSot5eX4xw9YswZyctCkSfPnz3/+/PmTJ08YNWuXAIC+vv7BgwdF1qTgUjNM1YG95kgSAYRmM8vKhO8rwjIEIJFO37RpE69VBgDExMTMmDHj06dPtEYobcOf2FjIyQE1NWjTpomOyMGoUaMCAwMFeXJYWVkNGTJEzKk0NTWFD1BSVgoN/3bp2kmW0mXU8PGW5m1rFS2BQCAQCARCM9LUK2AIhN+U+Ph4zt+B2tracnJyzRhPC+Hx48d9+vSp1S7t27f/8uXLgAEDBg0a5OLi8vDhQ94f2L8jdDr98uXLvXr1UlJSMjY2VldXb9Wq1ZgxY86dO5eXl9fc0REIhN8VLy+vc+fOTZ8+vbkDIRAIhMYCIdSvX7937965u7v/9ddft27dauIAWMYJGhoa8vLysrKy8vLyGhoaNjY2DVgUwMDAYOPGjXFxcTt27Lh7966FhcWIESPu3bsn3FT8T0KkboDr2a5gwu6EuteJEB+EkDjOENyUlGDhmUsGA/v4AICfn5+Li8uRI0dsbGzYnVJSUsOGDXv27Nm7d++ys7MtLCw2bNhQUlJS6zCEghYvRjzy8Qg63VRCAuTl0ZQp0EB6nQajUydhxSykpGDgQCF7u7i4KCsr3717l7U5TaeccHSLAAEAAElEQVR6qrtZkCfK+qE5yc7GkyYxXV3xli345Enw82M1s3UM3GUm6HTUqxc6exbdvk3x9ETbtnGqGfw5f1lTKMjEBP3zDxo5ssGjnjVr1uDBg/n6i5iYmEREROCacA6YP38+FoVwX31BhISE9O7de+DAgXxtEhAHkyZN4hRk9EpLoyYnU3/WGKXWLDYKJSX49m2uqSQkJExNTdu1a8dWMwCAoNoBGhTKeRWV95qa58vL8ebNUFjIORXXAwAYMGCA8DIErXV18bFjwLckR04OPnoUMjMRQnfu3Jk+fTqnfo5Go9nY2Hh6evbo0UPI/ADAxLAg/JeaYbIOHGCpGQBAS0u0REaUaG9dUpIQk4+QkJATJ06IOET9wRgfOYL79WMOGcIcNYo5ZAh2ccH//cffeqfRWLZsWa9evfhWcdXX1z98+LDImhRshg8fzmtSwkJGRtqui/Wgob0/+L0pLy9HCPXvN7hvbxFeIAQCgUAgEAgtCgQAGzZs2LRpU3NHQiC0aN6+fcv5k8/BweHDhw/NGE+zQ6fT161b9/r1a39//7rcBASorKy8fv36sWPHUlJSZs2aNX36dAMDgwaPs2m4fv366tWrzczM5s2b169fP1lZWYxxXFycr6/vw4cPX7x44erqumTJEjs7u+aOlEAg/AZUVVV9/Pjx2bNnDx8+LC8vP3XqVPfu3Zs7KAKBQGgKvn//PnTo0LFjx27fvr1u3zB/CwoLC2/dunXhwoWwsLCxY8dOnjy5S+PXTWgW2C/iL2eFmi28A1hcSINF4dUtJrLwtSu3Q0MdDt2QA7KzmS4ukJkpLIAhQ8536uTh4XH+/HnhBvKJiYnr169/+/btuXPnGnjlen4+njMHBwbCz+XU43NzB2prT1myBC1c2JAHqielpfjOHXj3Dr97B0VFfIegTp3QnTvCFA8Ajx49Wr9+fWBgIOu16/4ZfysCANhkjJa0zHKR2dl47FgcGSmon1PNUC1xaNWK4uMDP9fWcxozBAQEQFISPn8ep6UhAOjaFY0aBY3mGogxXrt27c2bN+Pi4lgu9yoqKh06dDhz5gxvSUr2p8nCwuLcuXNdu3YVPrmtrW1gYGADhiqsu7CQ2bs3pKdz6Rg4fRrQwIGII7/eeH+eWKHS6fTOnTt/+/aN7xhtbe2n/fu3f/lSyDxo4kS0YwfrcXJy8rlz58LDw2VkZIYOHSpSLQEAVRgWhmPPn+YgU3XggDmicJw0HjoUf/0qcH8dHcrJk0w3N+ApgFKNnJw9k/k5KkpIDIMHD37w4IHwOOsFxtjdHb98CRUVNdqlpVGfPujYMeFXG06ys7OvXLny/ft3VVXVYcOGOTo61vYdUllZOXv27GfPnqX/fMZoNJqVldXhw4ednZ1rNVW/fv1evHjB3qRQkI6utql569bGhmzNRGsj45HDxpmbWdZqZgKBQCAQCIRmxN3d/fjx40TQQCCIhbe3N6cVQc+ePV+9etWM8TQvT58+Xbp0qYmJyblz5+rvj/r9+/cTJ05cv37d0tJy4MCBGhoa5ubmwcHBr1698vPzKyoqMjU1nThxopubm3xDW2XWn5KSknnz5n3+/PnkyZNOTk58x+Tl5Z09e/bQoUMmJiYrVqxwcXFp+vrQBAKh5VNZWXnt2rU3b948ePDAyMjIxcWlf//+jo6O5IpBIBD+r0hPTx8+fLi+vv7p06eVlJSaO5zGJT4+/vLlyxcvXpSQkDh16pSgL5O/KSIzOpwWRFwZx24B+Htx9eNNxmhpKxHiAyFHbxRBA5OJe/bEsbGCjs4EWG1s/Dg9/d69exYWFuIE/OLFi2nTpm3YsGHOnDnijBcf/OQJvncP5eVVSEgY3L//9cIFfU1NpKkJ5ubQAr5j4Nu34cgRHBsLgkq/I4SsrNCFC6ClJXK2Ll26rFu3bujQoQDgmQ7uYRgAWstAYNeWqJDCkybhN29EDuM2aeAhICCggSKqNcXFxffu3WOlcocMGcK3ZhDnpcDc3Dw8PFzktL169fLx8REyoHXr1nFxcYJ6EUKzZs06efKkyAMBADCZzO7dISGBLWjgKjkBADBmDGXvXs75WQ+4Lg7p6ekODg7x8fGszfaSkpIILZOXH88rK9HRoRw7Bp06cTWHh4evX78+KioqJycnKyuL18VHTU1t+fLlHl++YH9/IeeE7O1RXe2Oiqpgaij2/un+MFUXDpjVUDMAAH7wAK9Zw2k18QsKBUaOpOzbh3fswGfPAm9xCioV9evX9v37sLAwIWH06tXL29u7bqcgDnjvXnzsGPD1SZKSQvPno6VLRU7CYDAWL1786NGjhIQEVou8vHzbtm1PnjzZoUOH2oaUkJBw8uTJmJgYWVnZIUOGuLq6iu/NwCY1NbV3796sT5mKqlJvl+7Kyr+K9bRpbTJ44PB2bf/A2q8EAoFAIBD+bIiggUCoBUFBQZwlzE1NTSMFL6T4g0lNTZ0/f/6PHz/27ds3aNCgBpy5srLy1atXDx48eP78ua6urrm5effu3bt3766kpPTt27fjx4+/fv167dq1c+fOFVnrscn49u3b+PHj7e3tjxw5IrIECZ1Ov379+oEDB3JycoYPH+7s7Ozo6Kgt6uYUgUD448nNzX3y5MmDBw9evHghKyu7atWqkSNH6vPeSCUQCIT/GyoqKlavXn379u09e/aMGTPmD7ZqYHP//v3Zs2c/ffqU8xfH744QQUBZWdmSJUtev37N/knFOeZbEXT//Gvzsz0yk2thggYA7OaGnz7luyMTYGpZWZqFxZ1Hj5RrU9YhLi6uV69ea9eudXNzE38vcWEy9w0b9sLX97GGBpSUgJwc0teHQYPQkiXiL0RucPD163jrVuCt0IcQ0GigrIzU1KBLF7RmjZhOA0+ePHn8+PHRo0cBoJwJ5r44vwoAwMcO2SqK2LepiY9nDh3Kv2oAP/jKGj65u6MRI1pc9ZCasD9KU6ZMad++/YoVK0Tusnnz5s2bNwuqTSklJVXBtaqeB3Nz85CQEDHzwXjsWMqNG8BXygAA0tKUc+eAY6G8kIvD7t27t27dWlBQAACHlZUX5ufT9fX56oaQrS26f5+z5fDhwzt37kxJSeFspFAoLAMMeXl5ExOTlStXTpgwAbu6YgH+DdWT29ighw+FDBBESgWM/oZDfxbAmaYL+3nUDCzw5s34+nVuTQOFgrp2RZcuQVUVXrECv3oFXMV0VFSgZ0/K3r2dunb98uWLkEhcXV0fcp0CxvDuHfP+fVRUhBUVKcOHQ51VgFVVuG9fHB0tqB+ZmKAXL0Do+wdjPGLEiEePHlVVVXF1GRkZ3bt3z5qn6E/TkJKSMnny5PiEWOe/OrPqwjCZTMykrli62sqyXbOERCAQCAQCgVBPiKCBQKgFBQUFKioq7N+rFAolLy9PUbGl3RRpRCorK48ePbp9+/Z58+atWbOGb73MRiUkJGTFihUJCQnbt28fMmRI8y5ZTk5O3r1797Vr1/bu3Ttp0qRa7fvt27cnT574+vp+/PhRT09vwoQJs2fPVlVVbaRQCQRCS4NOpwcFBX39+jUwMNDf3z8uLq53796DBw8eNGiQhoZGc0dHIBAILQVfX99ly5bl5ubOmDFj+fLlNBqtuSNqXO7duzdv3jwfHx9zc/PmjqUBEJLwCwkJGTduXMeOHY8dO8b+PcU5bHUUPv7T+t1QGoIdkEjxQa0CaJgBiYnMceMgKYm3Z15BQZSq6qOwMBkZGTGjZRMTE9OjR4/9+/ePHj26tvsKATMYh5ycdn3+/FpDw5gzRUejoV690MmTzaNpKCzEgwbhn8vZuZGVRVu3olGj6jLzly/4wAFISJg7dPU124EA8K9UyiJHAWrRqip87Bi8eQPZ2RghpKEBffuimTOBX0n7BgQfO4a3b6/FDrq6yMMDKSrinTtxdDTQ6dXthoZo6FC0cmUzClOEwKlIU1FRiY6OFueXb0VFhb29vaCaC0pKSizFgBAUFRU/fPjQtm1bSEjAT59CZiZYWKD+/UFBgSs8jDG8fo169uSvZgBAdnbo3j2+J8X34rB3796jR4+WJSY602i3OPwJuOdXVqbcuQOmpqwtLy+vadOmZfIrZCMvLz9mzJh58+bZ2tqyDo3HjsVCS6AiJyd07ZqQAXwJLYZR33FqBQAAAlhsCBuNhb2r8O3bcO4cTk6GggKQlUXa2vDXX2jNGqiqwmPH4sBA4Hl+kJkZevgQZGXHjRt3/fp1QTNTqdSdO3cuX778V1NSEl64EIeGQnl5dYuMDGrfHh05Ajo6tT1T+PSJOX48f3sGFlJSlBs3wNZWyBxHjhxZuXJlOTuemnTu3NnPz6+5blslJSf+u2M9ZjIBQE1Fe86sea1bt2mWSAgEAoFAIBAaBJagodbuVQTC/ydKSkomJiZRP4v8MZlMf3//vn37Nm9UTQOdTr98+fLmzZvbtWv37t275rrH2q5du6dPnz558mTTpk3Lly+fMmXKpEmTeMtzNjb+/v5Hjx598uTJtGnTQkJC6pB9tLa2Zkn1mUymn5/fmTNnLC0tDx48OG7cuEaIl0AgtBSYTOaDBw/Onz/v4+PTpk0bW1vbjh07Tp8+3c7Org5uogQCgfDH4+Tk5O/vf+TIkStXruzbt8/e3l5VVZWVOVBQUHB0dJwwYUIdEsYtlmHDhhUUFNjb2wcEBJj+THH9YRQXF+/fv//w4cN79uyZMmUKZ5cgH44QgJaYpAUAQ0O0eTNs2IA5NA2VGC8sLg6Wln4RFFS3N6exsfGjR49cXFzk5eUHDBhQ/zCzs7Nfvnx5cNUqnJn5RkOjDddXjspK7O0N+/YhzsRhU4FPnxaoZgCA0lK4cwdqL2jABw/ic+cgJwcAOgV/YAkawt8G4I/X+ZxmVhaeMQOHhMDPNdY4JgY+f4Znz9D581zJ7wZGyLmzoFBAXR0oFCQnB8bGaM0aHBnJXLkSsrJqDEtMxKdOQXY22rWr0WL9RVZW1urVq4OCggoLC6WkpPT09BYtWuTq6ipyx3Xr1hUUFIip45eSkrp+/frIkSNDQ0N5ewsKCmRlZUtLS4XMUFFRUZmUhLduxSEh1RYgCOEDB1CfPmjDBqBS2dcclqaBuWkTvnoViou55kHGxujQIXFiZsO6WXF72bJ1np7CxuXn4y9f0M+r/caNG/mqGQCguLg4MDCQrWYAAOjcGT5+5JULVEOh8BazqEFqKqSkgJISGBuzhTsvc2FqCC5mAADQKHDIHI0X5SaJRo6EkSNRaiqkpYGiIhgbs6rYMD08gJ+aAQBwZCT28KAcOrRlyxZfX9/kn2U+uLC0tFywYMGv7cxMPHkyjompMaisDH/6BBMnolu3oJbrQ3BsrDA1AwBUVOC4OCRU0HDlyhVBagYACA4Ofv78ef/+/WsVWP1JTkl88uxh0LfPLDWDs+NfUyfNauIYCAQCgUAgEBoJcgOdQBAXBwcHtqABAG7duvXHCxoqKyvPnj27c+dOExOTK1euODo6NndEMHDgwIEDB3758uXSpUtOTk7W1tYbN250cHBo7OMWFxd7enoeP368sLBw7ty5hw8frn9RZwqF4ujo6OjoGBQUNHLkyJycnPnz5zdItAQCoaUREBAwd+5cCQmJBQsWnD9/vlYG1ATCH09hYWFKSkplZSVCiEaj6enpKTRqDonwW7FgwYIFCxakpqYGBAQUFxezfBoKCgoePHiwffv2O3fu1KFMdYtl6tSp3759c3V1ff/+/Z/h2YMxLiwsjImJCQoKevPmzcOHD3NzcwGAS80AHAudb2XAzB+/0mAX26GhGgLlDs0L6tMHrKzw1q0oPBwXFycxGKNjY/XNzF68fKmgqAilpfjePfjwARgMMDVFkyeDeK+pjY3N/fv3hw8fPn/+/OXLlwsXRsTHx3///j0iIiImJsbLy0tOTi4jI4NOp7O0kiyneicHh6Xy8iMw5r9SmE6Hx49h8WLh5uqNAr9cNSc4KAiGDYPKSlBQAHt7NH8+iLIJxPfv49OnIT+ftWmYXZ0uTZFXw8f/BiMjNHLkr9FMJnZzw0FB3LNUVeFPn2D2bHT1qvhnUwuqqvD69fjJExHD1NUpjx+DnFy1rqKkBGbN4lYzsCgvx48eoQEDoGfPho+WgxcvXsybNy+aw6j/x48fnz59Gj58+NmzZ3k/p5wtp06devv2rfjHMjc3f//+vYuLy+fPn1nvZE6EqxkAoKKiwpZXEpSUBB8+wObNvHFijKFVK7h0CSckVHsAaGoiKyu0ezfUvkykhoZGiYKCq7T0ReFx/jyv6OjoGK5sfU2io6O/fv1qZ2dXHfD8+eDlhQVUQUUmJohTDcABvn8fTp3CycmQn1/tqdCjB1q79nyW5PJIXIUBAJQl4Ep75Kws/BQ50NUFXd1fm+Xl4OcnUGwBAJ8+QXGxSVHR/S5dIhmML8XFV0pL0zjKixgZGZ04cYLTExSvXMmtZmB3RUXBqlXo9Gmxw62OGVOpSEBNEwAAKhUJfd1LS0u5ioNwUV5efvv27cYTNJSVlX70f5+UnMhgVGlr63aytdfU0Pr2/evx04dYJTAQoO7dek4aP6ORAiAQCAQCgUBoeoiggUAQl379+l28eJG9ef78eXd3dxsbm+aLqHHx8fGZNWuWhYXFtWvX7O3tmzucGtjZ2dnZ2e3atevSpUtjx47t06fP/v37668w4MuHDx+OHj369OnTHj167Nixo0+fPg1uG2hjY/Pq1asuXbr06tXL0tKyYScn/GEUFRVFRUXFxcUlJSVVVFSoqanZ2dnZ2Ni0zBv9BBZHjhzZsmXL/v37x48f39yxEAgtC4xxREREbm4unW2dDZCbm6uqqmpubk6ubAQ2urq6Q4cO5WyZNWvWtWvX+vfv7+fnZ2ho2FyBNTg7d+48deqUg4PD58+ffzv1W3Z29sePH798+cKuaCknJ0ehUNq0adOhQwdHR8cLFy6w2qvTh/w4l/qrXYoCPVUaO+r6oatLOXoUAOgFBa7OzhNXrVq9ejVCCN+6BUeP4pgYdlYP37iBBg5Ef/8tTl2Arl27BgQELFmyxNjYePz48T179tTR0SktLU1PT09KSkpKSsrOzk5KSgoNDZWSkrK2tra0tLS2tu7UqZOjo6OWlpaUlBSdTmcymRQKRUVFBXx9mUJr5OHERBQcDB07NshTUgs4rvzcYAwIQVER/vKlusXPD54+RYcOgYWFsDn/+4+tZgAAnbx01oNMJU0oKICTJ2HECPZLgC9cwMHBAkP4+hUeP0aDBol3MmKDMZ41C79+DUKSqQAAgPT1OVPp+MIFHBsrcHRRET5zBjWmoCE+Pn7u3LmxPDEUFBRcvXpVU1Nz586dgvY9ceLE48ePa+v1KCcnV1RUxKtmEIcAE5POP4UX3LUeaDS0YgVyd+faBU2dCpMmocBAHBICamrI3h40NetwaADAGJ96/vysvv5FAZoDAABFRfTTRyE4ODgnJ0fIhEVFRZyCBpCRQXv2wKJFvB4nyMgI7dkD0tJ8otq+HV+5AuxqHUVFuKgIx8WtVbI7bl39Pm8tAzc7IFNZ0ecokMBAEOC7UE1qKnPwYEhLsykpsaFSxygpLVZUfFpWNi8vT1ld3crK6ujRo23btv01PjsbCxU/4eBgVFgIwgvCFhbiAwcgNBSXlyNpaTA3Rzo6wuLU1xdeb6KwsJAu5AoGAADFPIYfDUVkdPjJ04cLCn8VXrn34KaOtm56RjqTyaBSqZ3suvbs3se4zZ/p9kQgEAgEAuH/FiJoIBDEZejQoYqKioWFhazNysrKHj16vHr16tevyj+Ic+fOrVu37uzZs01vkSc+NBpt5syZ48aNW7VqVadOne7fv29lZdWA82dkZHh4eDx8+LBfv37fv3/X09NrwMm5aNWq1aJFiw4cOHDixInGOwqhWSgqKoqNjY2KioqOjmYtQZaRkdHW1jYxMbGxsTE2NhaSsSsvLw8ODg4MDPz69WtYWFhkZGRhYaGpqamxsbGBgYG0tHRERMTevXvpdPqKFStmzJjxx9cX/x3ZuHHjzZs3/fz8jIyMmjsWAqHFER4enpWVxZXXpNPpLNdlC+FZK8L/PePGjUtISJg2bZq3t/cfI3+RlJR8/vx5nz59nJycAgICZGXrk1ZqIlJTU69cuXL79u3w8PCuXbt24rA6Z62i/v79+/fv3y9fvsy5F19Nw9dCeJ//a7OfGij+JncsNu7c2aZNGw8PDwDAnp54x45ql3s2KSn4/Hmcl0fZv1+cCfX19W/duhUZGXnt2rWjR49mZWXJyMhoaWkZGBgYGBjY2trq6uq2bdtWW4y14zg+Huh0YUKKigqclISaXNCAVQTLVXijZTJxWBjMnYtu3wY1Nf57RUTgxETOhjJadVo3XVkLWHb3AwciKhUUFeGvv8DHR5jtfGkp3L4NDS1owGfP4nfvWGoGLKSiiqIizJwJHz7g06chMxMzmZCaKmzVOwCkpTVsqFwsW7aMV83AoqKi4saNGytXrlRXV2c3cl6W6/Y79/Xr14KOyD4EX2nUX1paAtUMAFBZCQ8eAI+gAQCASoVOnZDweg1iEBAQABISDu3bg2BBA2rTBszMWI9Z2i/h0g05Obka2x07Ik9P+PtvHBnJKrACamrI3Bz9+y/wnjIAfvYMe3r+UjP8ZOfghWw1g70SeLZH6pIiz08YODNThFgHY+Aw+QAAXYSmy8sP6Nix6tSpVq1bcw//9AkyMoRNmJ6OAwNRjx4CD+jtDZs24bi46k0A+PAB5OUxQojvZwoh5OgIQt1x1NXV5eXlhUUF0Ehqy8Sk+INHdlVWVgKAkqIShULNy8/FGKempQCAhITE/LnL2ln9OeZVBAKBQCAQCGx+k9sDBEILQF5efvny5f/88w+7pbCw0MHBITQ09A8rc3vq1Knly5d/+fLltzgvOTm5o0ePXrp0qXfv3g8fPuxU77sPLD5+/Dhy5MjJkyfHx8eL/KXaIEyZMsXW1vbYsWPUn2UsCS2c5ORkPz+/Hz9+JCQkFBUVAUB5eXlZWRkA0On04uLioqKitLQ0jLGRkZGpqamJiYmpqam0tHRpaWlaWtrly5dXrlyZmpqqpaUlKVl930hBQUFCQoI1T3l5eV5enoWFhY2NTceOHceOHWtqaqrP7/6Un5/fli1btm7dOnfu3PHjx7dp06YpnweCEC5fvnz16tU/xjmcQGhY8vLycnNz+aYiMMa5ubkFBQWNZL9E+GNYuXLlrVu3rl69OmHChOaOpcFwcHB48+ZN9+7dHR0d/f39pUR57DcjHz9+3LNnz+vXr0eOHLlly5bu3bvTaDR2FpP16ebaFAIGWBdTY8xsvd9Dp/Lw4UNPT8+AgAAAgPx8OHaMW83Agk6HZ8/Ax0f8ugBmZmYbNmyob3y6uiAhISzFKCmJtLTqe5TaQxk/nvniBRQVib8LjonBGzdSDh/m3xsWxjXbLYfhrAdUZhUAQFUVhIRUv8k+fkSSojK3HGYPDcaDB2wVBfuzwS3gUFJCY8fiN2/ws2e8GWiBVFQ0WJA8VFVVhQpdJR8fH3/hwoXly5fzdt25c2fHjh3dunWr7UGDgoIqhJ4UxlhWVpar/IS2tvbr9HT2JjU5mVfTgDMzUWYmaGqKf4HiS5cuXVRVVYcPH+7m5sbp43jr1q3Ro0ejsWPh1i3+e2pqIg8P9padnZ2enl5SUpKgA2lqavJ5Ag0M0PnzqKQE4uMBITAyAiEauOPHed/Pd+0H7xq2hPV4mGL5CRsZaXHMKBkM+PgR+/oCxmBvj7p14yxYg1q3xjIyUFYmxkS/QEymTmwsevgQFi3i7hP5MWQy4ee6Iz4EBeE1a/jIfYqLEY0GdDq3TgghZGeH/v1X+DElJCRMTEyiayozONHU1Jw1a5aIyOvE/Ue3WWqGvr0HDB8yRlJSMjUtxffjm9zcHDVVdSfHHjrauiInIRAIBAKBQPgdIYIGAqEWrFq16u7du0EcVTbpdLqzs/ObN2/+mEWEycnJf//9982bN38LNQObyZMnKysru7q6PnnyxFaoN6A4BAUFDRs27OLFiy4uLg0SnjgYGBhoaGgEBwf/wXVM/gw+fvx4/fr1J0+eFBQUODg4tGvXzsHBgZVyk5aWZtU5lpSUlJeXl5eX19HRURTqfllRUZGRkcGqcwkALGEElUqVlZWVlpbW1NSUEKOecdeuXR89evT9+/fjx487OjrKycnZ2tqamprq6urq6upqaWlpa2vr6uryrcGclZUVGhoaHh6empqal5dXybFMLT8/n1X6msFgJCcnKykp6enpaWlpaWlp6evrW1lZ2djYCK/r/H9OYWHhihUrnj59StQMBAJfUlJS2Fc/Xuh0ekpKChE0EIRDoVAOHTo0ZsyYIUOGNI0CtWno1KnTu3fvnJ2d//rrr/fv37dAtav/3bvrVqyIy8paYmNzYds2+UmToObq4TpkBw8mwof8X5vOytC9hdebAACA0tJSd3f369evs/7c4xMncEKCwNFFRfjs2UatC8ALsrfHenpQ07qgxgB9/WaoNwEAXbuiTp2wj0+tdkIhIcBgAN8PRc1v3enKmp7OI1mP5z47wz24qgoL/htUTYN/9MrLMUeuvRouNYOqKtq8GQIC4O5dYVU5eBFuuV8/MjIy8kXllb99+8Z+zGnPsGfPntWrV4t5INaOrAuIihAPDwAAkJKSWrt2bYCXFz0lJZVOL5GVjYqKSv/5DDP09anJycBX01BeDgUFnDoeIXVwOGEymTNnzmRvsmRMr1+/vnz58t27d9kGFffv37969Sq0a8f/HA0MYNUqcHJit6ipqbVv316IoKFdu3YGBgb8++TkgLNAA18KCnBKCldbvpzS4pk7MUIA0Cv4zWlahKTdHBHzAGAvLzhwAMfGQnk5AMCpU2BsDPPmoWHD2LEiAwMspNaGIOh08PLiFTQgKyssKws1ZSs1UFBAgquZ4M2bBZqXVFaCmhrQaL8G6OqCvT3atQvEkBJu3br1+/fvqampvF0Iob/++quRbqmlp1cf8YW3l8+bF5YW7ZwdeowcNq7BS6MSCAQCgUAgtDSIoIFAqAXS0tJ37txp27ZtGYfePDMz097efvPmzfPmzZMUucijZYMxnjFjxsKFC5sykd9QDB48+MSJE4MGDbp//36XLl3qPE9KSsrQoUOPHTvW9E+Cg4PDx48fiaChZYIxvnLlysqVK5WVlSdOnHjr1q0OHRrAyFFKSqqhvCg7dOhw7Nixo0ePhoeHf//+PTo6OiIiwsfHJyMjIy0tLTU1VU5OTldXV0lJSVpaurKyMi8vLzk5mUKhWFlZWVpa6unpmZmZcS4DVVJSolAoioqKVCo1OztbQUGhvLw8MzMzIyPD19f3+PHj4eHhTk5OU6dOHTVq1O9+9WsMLl682LNnT/KJJhAEIbL2cKUQJ3AC4ScODg49e/bcsWPHli1bmjuWhsTOzo7l09C7d+9Xr161nERFSkLCChcX37i49XJy05SUJOLiYOtWfO0aLFqEhg/nTEbWiqNJsJHDnkECwQ7T38Oe4eXLl1ZWVk7s3GRYmIgdePPZjY2sLDg6QnIy8DW0p1Khe3doprJl6NgxmDIFf/0qwqOeA5yXhzIzQUeHz2wdO2IdHXZu8t/Rq4tl5AHAIjVq4ZO61PXDOjoN/C4sLgZRKgrk5ISsrZmbN9dOzQCALS0b7zMjJSUlUmbN/h3BVQPow4cPHz58qNXhWPICFxcXTU1NVhUqvizX0fHw9UVlZUCjMZWVJX+uPGEeP463bAEhmgY5OfSz3APU5pK1YMGCK1eucDVWVFS8f/9+8ODBb9++lZSUDAsLKysr68gjEkLt2oGcHJiaohUr2GVT2NfMEydO9O7dO5KfDqBNmzbHjx8XM0L+ZGZCSQlX26k+04qk5QHAOD3u3JF5EsMHi5wGX72Kd+2C7OxfTZWVOCwMNmyAvDx/S8vNmzfHx8dPLSlZhJBU7f8Q4MxMlJ0NHIVLAAA6dECtWmHBl1ZkaAgcr2YNkpJwTIzwg1LOnMGhoZCUBAYGqF8/UFUVM1pbW9v169f/+++/aTUFE1Qq1dnZ+fz582LOU1s6Wnd69vIx63FVVVVwSFBwSJBRq9bus5eoqggox0MgEAgEAoHwR0AEDQRC7WjduvW9e/cGDhzI4LjnUlhYuGTJklOnTp05c8be3r4Zw6sn//33X2FhofjrJ1oaQ4cOlZCQGDx4sIeHx4IFC+qQYY2Pjx84cODChQtHjhzZGBEKx8HB4e3bt+58y3kSmpXExMSZM2dmZ2dv3Lhx9uzZLblQN0LI0tLS0tKStysrKys9Pb2goKC8vJxGoykrK+vp6akJKkIsBsXFxV5eXsePH1+zZs26deumTZtGZA2c3Lp1a+XKlc0dBYHQchHtP18n/2fC/yHbt2+3traeN2+erm7j2Cx/+4afPYOiImjfHg0YAAoKjXIUHrp06cLSNPTt29fb27tpDiqE8vLyA/v37928ea6U1CkNDVn21yGMcXQ0bNoETKa4H1smEzIzOTO7Cwy5v1z9LgXAMzIyjIyMfm2LTEI3h1SLsnUrjonBnz/zMVfv0gVt3Nj0IVUjL49u3IBDh8DHB2dlAZMJpaUiiixQKNyWBmxUVFDbtjgtDQBCDSyv/bRn2HnpH0mGKDMGXhQUKBMn1nov4aioIDk5ER8SfX187hwIzuLzBRkZoTVr6hGZCNTV1TU0NPguRmchKSkpaD3Anj17+Jai4IXrR5aBgYG1tfWLFy/4Dj6jqjqOyUTBwQDAUi2wYCxejIYNw6dOQUYGZztb08DAmMYqEAPQqlUrdXX1BQsWbNu2TbivHgCEh4ffvXtXkBzz8+fPu3fvXrt27YMHDwYPHsznB+PEiahrVzAx4T1ZloDj/v37kyZNCg4OZgs6JSQk2rVrd/bsWVNTU6iqwtevg7c3lJaClBTY2SE3NxDTLU9ZmctyoIwmc7LvNNZjj7v7FcuKQKSlXHY2Pny4hpqBTV7eP+vXH6+oyMrJAQAPAB1V1REyMrJcTwKVKkK6VFEBRUXcggYKBaZPhy1b+NeVUFKCGTOgvBykpXk7cVAQ5OYKO2JODk5IQOPGCRsjGHd3944dO65fvz46OrqgoEBKSkpbW3vgwIGbNm1qvN/FI4ePMzUxLy4plqBSo2OjPn3+WFpaEp8Qd+rssdXL/26kgxIIBAKBQCC0BBAAbNiwYdOmTc0dCYHwO/Ht27c+ffpk8/yWk5SU3L179+LFi5slqnry4cOHYcOG+fr6/l7FJniJjo5euHBhZGSku7v7uHHj9HlKZvKloKDg1KlTu3fvXr9+/cKFCxs7SL7ExsZ269YtOTm5JefL/w/5+PHjiBEjFi9evHLlyhbo+dwS8Pf3//vvvxMTE//777+eTeui3GIpKyvT1NTMyMiQFVLLlkD4/yY4ODhX6F1mVVXV9u3bN1k8hN+aFStWMJnMffv2NfC8YWF4zRocEQHFxQAACIGhIRo0CHl4CEypNjRfv351dHR0dnZ++fJl0xyRl9LS0gsXLuzcudNOU3NXVlZrAUvMkbExevQIatb+4C5RX1KCt2yBT59wbm6anKq+7ytWr+IrJgAU9qIAwNwfzGOWNZ7fOtS5F7lL/Qew2Lt3b2pq6t69e1mbzPnz4cEDYYHZ2KCHD4UMaCwqKphr1sCHD5CWBkwmUCigp4ecndHWrdBCBKkVFVBVhb288IoVQrKeyNQUvXwJgjxLMjPx2LE4OnrRzF2XeowDgIFfn185UNdK9np6qEcPtHUriFEDTkzwtGnY2xt+5uC5SyGoq1Pu3sWbN2MBWXz+GBpStm2DHj0aKki+rFy5ct++fUy+Ph8AHTp0CAgIoNFobMsB9icoJydHVbxV77wfuuTkZL6+BSsUFDYpK0tjXEPKwHoypaXRokU4Ohru3aMmJgKHTwP7AQDsU1ZekZ/PPpl27drdvHlTeCFRd3f3+jolCAVjzGQyr1y58uDBg9LSUmlp6UGDBk2ZMkVCQgKio/HChTg8/JcODCFkbIw2bYLu3cWafOBAHBzM3jzuMnPNxH8AoFVW0udVPSTk5Si3b4Pgwg0AgNeuxZcu8e26VFKytKAgr+Z7Y4G8/DRZWQNJSRUajaqggHR0sI4OCP9DpqdHefUK+P16wtu346tXIS+vRqu0NFJQwDQaACBlZejcGXl4cNY/wg8f4nnzhB0RAB07hgaLdqcQTklJSXJysoKCQmMJKwVDp1devnr+g99bANix5YCaqrrIXQgEAoFAIBB+O1hfxYlDA4FQF6ytrf39/QcMGMD105pOpy9ZsuTr16+HDh36vao+//jxY+TIkZcuXfrd1QwAYGJi4uXl5e/vf+rUKRsbGw0NDWtrazMzM01NTU1NTZWfIISqqqrS09O/f//+4sWLN2/eDBw48PXr13yXtjcNbdq0UVNTe//+fbdu3ZorBgIXvr6+I0aMuHTpUr9+/Zo7lpaLvb398+fPHz16NGXKFHd397Vr1zZ3RM3Ply9f2rVrR9QMBIIQtLS08vPzBaVGqFSqtrZ2E4dUX6Ki8IsXkJsLVlaoXz+utC6hUVm6dGn79u3XrVtXH+chbkJCsJsb5siWAcaQkIBPn4bUVHT4cIMdSCi2trYBAQFOTk4LFy48cOBAU2orExMT37179+zZs0ePHnXv3v3atWv2e/diQcXIAXBsLFy5guYIrsKelYU0NVkPx+15+sK6F/TlU+ngqAW3WoSd3axzSYvGIyQkxMHBgb2JRo3CL18KK/fOY0TfREhJUfbtg8JC/OYNJCSAkRH666+WdZmSkgIpKTRoEBw7hqOiBI3CNjZISAUWTU104QJj0eKHnQawGpY+PCriuDIyICPDfxl3Sgq+fh1SUtCFC1C3jx6TCcXFwLH0H61Zg3/8YNfFYOfXGfr6gBBydAQjI9F6KRoNlJWByQQFBWRmhjZsgAaqYfcrTh5twb///vvu3Tt/f3/ewVpaWps3b2arGbgQU83AF319/adPn06aNOnbt28lP4smKCsqumtoyP0sJcAtCikvh7t3qT4+vLNxyhqW5edfVVMbn5PD6goJCRk7dqyfn5+MYM+DhIQE4dGam5s/f/7c1tY2NTWVRqPh8+cp06eze3/FqatL2bMH+P3kp1AokydPnjx5co3WjAw8cyaOja3RiDGOjsYrVlCOHwdbW+GBAQAMHQqRkVBRAQB0qsQxl5ms5sWPj0swqlC7dsLVDAAA0dF8m5kAawsL83i+zh0pLj5SXGxIpfZo3/7iw4egr48yMpiDB4PgPyLI0JCvmgEA0Jo1qFs3fPQoJCfjigokIQG5ubi0FJeXswbglBT48QM+fUKnT4OBQfVe1tZYVVWYSYOqKmqI+oBycnLmIp/AxkFSkubk2J0laMjISCeCBgKBQCAQCH8wLaUSJ4Hw29GmTZuAgAA3NzfeirYXL140MzM7f/58i7rXJoQfP3707dt33759glwif0fs7e1Pnz6dmZl548aNIUOGSEpKRkRE3L59e9euXXPnzu3Xr1/fvn1dXV3Xr18fHBw8bty4+Ph4T0/PZlQzsJg9ezZ7gReh2QkPDx85cuSVK1eImkEcXF1dP336dOvWrRUrVjR3LM1PTEzMH6APIxAaFU1NTSH2zoqKihoi3Y9bDomJeMwY5vDhePt2fOIEXraM2b8/3raN2929SaDT6enp6fHx8RkZGVWiirW3IJKT8e3b+NIlCA2tw956enrDhw8/ePBgg8XDYOBVq2qoGdhUVuLnz/Ht2w12LFG0b98+KSkpIiLC1dU152f6rcFhMBjh4eHXrl3z8PBwcXHR0tLq2rXrnTt3HB0dQ0ND792717VrV0hPFzYFxpS5c1FN2J0IIbaaAQCurehPp9ZYX6FPY3plYwCgUvhnc9mztRwzs6qqqidPnvTt25fdgnr2RHZ2gsYjU1PUvOWoFBXR4MFowQLk6tqy1AxsZGTAzQ0ErA1AZmaUf/4RMYOhYcSlO/lySgCgW5rXSZ6/bO7XnIaGlJs3QZCEjsHAvr649tcW/OwZHjOG2a0bs08f3L07njIFWOvjzc3RypWgo8OdhqdSkaMjYtnMtGkjIuYOHShPn1IeP6a8eoVOn+ZUM6AGgnNC1gNpaWkvL6++ffsqcJTdQQhZWFgcPnx46NChdXBSEYfWrVtPmjRJS0uL5eGPEMovLDSOiWHo67P+8e5C4VAzMI2NObs4xw+Slp4sK6tNpZ5WVf2oqXklIyPL0ZG5aBHwvfKLceVBCJ0/f378+PE0Gg0SE/FRAWKa1FS8YQOUlQmfjQ1et45bzcAmLQ2LZ7iLZs9GPXuy7FhuOI5IUtcHAM3C7HHvbyJTU3TokOgpKip425gAvbOy0gRbqiQyGI8TEyNZGi8tLejeXaA2SF0dCS9N4uyMrl5F795Rnj0DNTVcUsL9LQtj/OMHnjv3l4+FoSES+mlCxsZs9cPvS0xstQKsrFzcNxWBQCAQCATC7whxaCAQ6o6iouLJkyfnzp3r7u7+6dMnzq7MzMzp06ffvXv3woULysrKzRSgWMTExPTt23f37t3jx49v7lgaHgqF0r59+9/IsHrWrFl79ux58+ZNj0a2DCWIJCsry9XVddeuXX369GnuWH4bdHR0vL29+/Xrt3z58j179rScfEPTw2AwGq9yKoHwx9CuXbuQkJDCwkJOnwYKhaKoqNi2bdtmDKx2xMfjyZNxfPyvFgajeh1/cjI6dqzJAmEwGJGRkYWFheU/FyxKSUmpqKiYmpryCnBbEFFReO1aHBkJubmAMVZQQEZGsHAhGjiwVtNs2LChc+fOkydPbhA9GX75khkRIfDPWGkpeHrCyJH1P5CYKCkpPXnyZM2aNba2tpcuXeounsc4JwwGw9fX99GjR/E/36vFxcVMJpPJZNLp9IyMjPj4eF1d3Y4dO9rY2CxatMja2pq7cBuDgflJZAplFGK0WydpGKSqaG/qYPfP4iEAMDiQWVAFBVXwzaH6vccqKiGIDTd3uSsVyTptETSgZX6puHLlioSEROvWrTkb0X//weTJ+Ns3qLlkGbVpg/buBY5kMIEvaPx4KCzEZ89CauqvVioVWVqi//4TpHXgJLIMAWAA6GioQrl2jTlwIMTFCRxtZwcICcsuV1XBs2ewbJn4p4A9PPDDh1BYWL0JAHFxOCQEubsjNzc0ejRq1w5v2waXL7MGMPv3h7590aJFrNoWaNYs/PAhpKTwn51KhV69QJTmrzEWV6ioqDx//tzb2/v8+fN5eXkSEhJdu3ZdsGCBPIc4psGPu2jRogsXLhSyn0yMJ8rKXlRVBQAM8KGi4m55eS6D0YFGmygrq0GhsE0vMMb43j28ZAnnbNTkZLamQTElJVRbeyOAEbukSHY23L3L9PdHCxYgLpsEACMjI+GhamhoXLx48ebNmwDA3L1biAIMx8TAiROoZmz8KS7GQnV+ODoahYaCyG9NCKETJ+Dffytf+ewbsoDVNu+tp6yDPdq/X+TbCQA4SzmwWZGf71tZKfwlz83NDQ0NNTMzAwDKjh04PR37+gLXXxN1deTuDvb2rK3o6Ohjx44lJCRISko6OTlNnz69xnvs3j0cEiLocPjHDzhzhu0VhP7+G8+dy98WQkcH/f230NhbKEwmIyExnk6vNDAwkpGWCf0RDAAIITNTYTVTCAQCgUAgEH53iKCBQKgvtra2vr6+K1as4F0T9uDBAycnp5cvX+ro6DRLbCIpLy8fNmzYhg0bJkyY0NyxEAAApKWlDxw4MHv27K9fv8rxu2VAaBoqKir69OkzderUKVOmNHcsvxkqKiovXrzo37//9OnTT5069X+b1NfX1xdpS0sgEKhUqrW1dVpaWlZWVmVlJQBISkpqamq22C9OfMFLltRQM7Ch0/HLl3DlCpo4sQnCYDKZ3759Kyoq4mysqKhIT08vLy/v0KFDy8wHw9eveP78X0YICEFxMQ4JgTVrICUFubmJP1OrVq02btw4fvz49+/fS0tL1zMu7OWFKiuFDUhLQ1VVINF0P6glJCR2797du3fv8ePHT5w4cdOmTUKs0dkUFBQ8e/bs4cOHXl5erVq1Gjx48OjRo1ldcnJyNBqNyWRKSkpqaWm1adNGxPNGpSJFxXIJWpi++Xej9t9aWYUaWEbrmOQoqHCOYgkX3uQJmOQXGODXe3LpwyPI2pq9iRDiTItyvntrlS5tbMO8R48ebeJdHq2khG7dgn374O1bnJMDDAZSUsLt2qG//wZ1YgYuFmjOHOTqyjxwAMXH46oqJC8P3bqhGTPE/MTl0qsfaNIA5OXR5Ml43z4oLuZzIAsLtH49PnsWCgqETIjT01FyMvAzA+Az+MgRfPcun7IjWVn42DFkZgY9eoClJbp0iS1oQF5e7FFMJjM4PT3WwkI7NbUjk0njuXSjjh2Ru7s4kQinzoYKvXv37t27N9/ZGvwTd+vWrYsXL7LVDCzSGQwGQAidPjcvL5ROL2EdtLR0eX4+ewzz1SsAgJcvgcGg8jgusKpOAIAJlSrB+8cxNRXv2wc6Oqimrn3p0qV3795NE1AxQVJS0tzcvKSkpGPHjgCA4uKEPRcYw9evAAC5uczt21FICBQVAY0G2towbRridAeMjobMTCEzQWEhfv8eiSMDpVDQP/+cn+QRm0gDABVmxazFo5HhYtE7sujaFXx9OXVaBUzmg/JyhqgXnUKh/JIjSEigixfh0CF49gxnZkJ5OSgoIENDtGwZdO0KAHQ63c3N7enTpxkZGaw9bty4cezYsbVr1/6qxOHtza2H4KSqCt68AXbxI1tbtHkzbNuGa6qaUOvWsG5ds9UAEkBlZWVMTAxCyNjYWNDvaP+AD7fuXs3PzwMASUlah3Y2kVFhANDrr34K8kQwRyAQCAQC4U+GCBoIhAZAQkLiwIEDrMVMXPeRf/z44eLi8v79eyGmys3I2rVr27ZtO0dIpVtCkzNs2LD79+/Pmzfv/PnzLTT38H/AiRMn9PX1//49V2w0O8rKyq9evZowYUL//v2vXbv2O5nGNxydO3f+/PlzYWFhy7z4EwgtCh0dnd9LwVADf38cFiawt6wMbtyAJhE0REREcH0LZVNQUBAdHd0S6+DQ6djDg39Zh9xcfPIk+usvqE3Y8+bN8/Pzmz179sWLF+sZGiorE5GiodOhpEScxeINS//+/YOCghYvXty+ffujR4/269cv+yc5OTmZmZlZWVnsloyMjJiYGCcnpyFDhmzfvp3bcaE2vMuDq+nwYeHlJBmVKooAw3CxMcxO7h/4Yrj/IyfO1qIiAMAY87W7r1WitGm+QpeXlz9//vzkyZN8+mg05OEBHh6orAwqK0FJiXynrzV6epTdu4FT9iI2JT/97+WpAADIzQ2KirCnJ/xMkQL8tHw4fhwUFCArS8SM5eVQM6cukIoKuHWLj5qBRXY23r8fCbbi27lz5+XLlxMSEoqKiqQlJAyo1L6SknuVlKplDdLSyM4OnTjRZFKqtLS0ixcv/vjxQ1FRccSIEX/99RffDxevmiE8PLxBAjh48GABj9bEr7LyaXn5wry8BH6VDobJyNyytkadOwMAVFTwqhk4kUpJ4Vu0ArKzYd8+qCloMDExGT169PHjxyv5yd26dOlSXFw8c+bM6u2yMuBQTvChvBw+fMAeHsApfYiKgqAg6NsXHTgArKe6slJ0+So6XcSAnxQzYHc6jfV4lZm0goGumDsCAJozBx4+xByv7P3y8gQxKlvp6+t36tTp1zaFgpYsgSVLUFYWFBWBtjbIyrJ6MMYjR4588uQJg+OVxRiHh4cvX76cyWROnToVAER/GGsOQP37Q9eusH8//PiBS0uRrCxYWaGlS6EleammpKQsWrTo+/fv2dnZCCF1dXUbG5tDhw5p16yG8/rtyyvXzrM36fTKL4GfAEBaWrpfn9r5WhEIBAKBQCD8dhBBA4HQYEybNq1Pnz6rVq26evUqZ3twcPDkyZPv3bvX0pLT79+/v379ejCrliehJXH06NGePXsuXbp03759Ldoj+g8lLCxsy5Yt7969a+5AfmNkZWVv3769YcMGW1vbnTt3jhkzRqIJ17C2BFRUVFj+NwcOHGjuWAgEQiOCHzwQmLhiDUhPR6Wl7Jv1jURVVVWh4Pv7GOO8vDyuPHFLAF++jCMjBXanp+M9e9CJE7Wa89ixY127dj169Oj8+fPrFZympvB+JCsLzSRZ09DQ8PT09PLymjx5cnZ2tqKiora2tvpPtLS0DA0NbW1t1dXVNTQ0LC0t62n6lVAOY7/jsBIAAJATy2AA80tCW+cmtA391CkmyCn8o1lqNJ/daDSuhjqvIG8aPn/+bGFhoaKiImyQjAyIYaRBaFgKqqrfMPI/v36iZcvQ8OHMgwchKQlVVICSEvTo8cvywcwMMAYhV0gFBaiZVhQEfvMGC/XowomJKCMDtLR4uyZNmnTnzp2yn8UvyquqoqqqYisrQ2Rknjk5SSkrw4gRaPBgccIQicgPV1VV1bx587y8vJJ/5uPPnj3btm3bEydOdKy5qJ2vN4Onp2f9gywuLk5MTORtL8F4kQA1AwA8LS8/TqPNl5cHAMrp04ImFyY1AAAAHB/PW8rhwIEDhw4d4hopIyNjb29/7tw5W1vbY+w6UyIvvBQKXr2aj8NTURF+9AjU1NCGDQAAxsagpiakegVQqXD/PtPXFxkaogULwMBAyDF3x+OsSgCAVtIwU09EgNxISaEDB8DdnW11EEynC6sk9BNra2v+10kNDa5SF2fPnn358iWD3yublZW1bdu24cOHKyoqgkgLQN4Byspo0yaok0CqCfj8+fOECROioqLYLXl5eVFRUd+/f7958ya7gmpRceGN254AoCCvOHzoGCVFJd+Pb0N+fFNQUJo8frqqilrzRE8gEAgEAoHQVPx/ZRcIhMZGX1/f09Nz/PjxkydP5lxJ8ODBg4MHDy4Rp0RiU1FWVjZz5swjR46oqqo2dywEbmRlZZ8+fTpq1Kg+ffocO3bMwoKUQmw60tPThwwZsmfPHnNz8+aO5feGSqVu3bp14MCBa9asmT9/vq2trY2NjbW1taOjo4mJSXNH1xTs27fPycnpn3/+2bhxY0tLIhIIhAZDqEs5AEBlJRQUNLagoaCgoLy8XMiAioqKoqKiFucZ8/49CMhIVVP72j3y8vKPHj1ydnbW1tYeOXJknUND48fju3eFvb6tWwtLfzY+AwYMSElJOX36NMt6Ydq0aS4uLqqqqsHBwQwGo7S0lPWiR0ZGKikpaWpqchYgF5OiKjichA8lQZmAV0mptFA/J9UoM8EgN1VbUVpr4mhlGUlFCZCngiwVpCigJAHsLNabpHv41F5hx9OtsVa4kRzsG5AvX77UWHZMaDFE/pSZGUhzfEhbt6YIkJmiQYPw0aOQmipoQqSvD2L+ag4OFmaGDwB5eZCYCFpaXF8O9+/ff/fuXbaagQ0D4/c5OfNUVM6ePStWAMKJjcXnzkFKCmsLZ2fzHYUxHjZs2NOnTzlTy6WlpQEBAcOHD79z546trS2rkas6DJsXL17UP9jMzMySkhK+XfGC/3aUY3y5vHx+TacWTvkCNTmZ05WBa/MXRUX42zeuUg6cc3bv3p1Op6uqqo4fP37ChAlHjhwZMGAAO3OPzcwgMFDguVGpOC8P+NarAoDKSvzkCZo3D9TVQU0NtW6NhQgaGAyWawIGwD4+aPx4tHQp34GpFXCi+pWHTcZISrx1E/jJE7h+HXJyACFQV4d585C3Nw4Lg5wcjcpKEGANxaaNgcEJsYWJly5d4v0IsImMjDx+/PiqVauwnggtBtbT+41+epWVlU2fPp1TzcAmIiJi8uTJnz59otFoAPDl6yc6vRIAZs9cYGFuBQAd2reskhkEAoFAIBAIjQoRNBAIDc/gwYO9vb179uzJafy7evXqzp07Ozk5CdmxKfn3339tbGyGDx/e3IEQ+KOiovLixYtDhw51797d2dl5wYIFPXv2/FNzopmZmV++fAkPD09KSkpLS8vMzDQxMZGXl5eVldXQ0NDR0Wnbtq2VlVUTRJKcnNy/f/9p06ZNmTKlCQ73/4CTk9Pbt28zMzODgoICAwOfPn26bt06GRmZuXPnzp49uw7Jld8IVVXV169fDxs27Pv376dOnVInZbMJhD8SXVF2zbKyoNboa+aEqxkAgMlk8rXIbmYE5y3EHcAPIyOjx48fu7i40Gi0wXVezWxlhbp0wYJyctrayMOjjjM3HJKSku7u7rNmzbpz587Vq1cXLlyYn59vaWkpKysrKysrJSVVVVWVn59fUFCQlZXFZDL19fXNzc1tbGx69uzZo0cPITZgEaVwMRVfTINCjswsFYGdIgxSRzbMAp3TRw2/+ErlZgOVijQ1YcAA5DYNhPqKoVmz4O5dHBvLv1tZGbm7sx42lJtIY4shwsLCOnTo0KiHINQBOgbf/OrHHcUsKK+mBt27w82b/CVWysowd664hxepG6PR+ErcLl68WCrA74fJZHp7e+fm5tZ5KQLrA8VcuRK/fAlZWazUPkNfnzlkCJo4Ec2bxzVeyMUhISFhzpw5/v7+FApFkJoBY9wgNpAaGhqysrI5OTm13bFPejqXmoHvMLbKQaCmgb3QPyoKx8YiVVVo147d+ebNG/ZjJpN57NgxzgI0lNWr8YcPOCmJ76GRqSlUVAi7QqWk4KtX0cKFAIA2bMAzZkBampDh1aSl4ZMnQUqK9zVlYlgdhVnqtE6KMEyECREAAJSV4Tlz8KdPwCkr8fNDDg6UR48gI2N4bOyeSZNycnMFTSCD0DMZGe2lS+HgQb6uJFykChYVsfD39wcAysKFTF9fyMzkP0hDg7JggchjtRy2bdv248cPQb0hISH79u3z8PAAgNi4aABQVFQyN7NsuvgIBAKBQCAQWgzEyZxAaBTs7OyuXLnC+Su6srJyxIgRMTExzRgVm9DQ0FOnTu3fv7+5AyEIg0KhLFmyJDExcdiwYUuXLrWwsNi5c2d+fn5zx9UwhIaGHj16dNKkSW3atLGwsNi/f39iYqKBgUHXrl0dHR3t7Ox0dXVpNFpMTMz169eHDBliZGS0Y8cOQWt0GoR37945ODhMmzZt3bp1jXeU/080NTX79eu3evVqT0/PpKSkS5cuBQQEmJiY7N27V8gqnD8ALS2t169fm5iYtG/f/syZM0ymOLasBALhdwKNHSt82S4yMOA10m9wZGVlhSeAqVSqtLR0Y4dRa0QaV9S1VoK1tfWjR49mz559/fr1us0AAOjQIfRzFXINNDXRokXQYgy0JCUlx44de+/ePVZhkR8/fnz+/Pnt27cvXrzw8fEJDAyMjY0tKirKysp68ODBjBkzmEzmihUrTExM+C6hfpwNLl9xF398JOmXmqGDPPjYody/0AtbtMQQ/jJSMt+yVsbrMeXNG8q7d+jePTRnjnA1AwCAvDysWAEaGtTkZNY/zk40bBh07cq7Ux2UDU2mAI6Pj2/Tpk3THIsgPo+yIIcOAKArBZZiX0Io27cjZ2fgLZGmrIwmT0b9+4s5DzI0FPFZ0NICU1OutujoaL61FdgkJiaqqanV871N2b2bGhjIaVRA/fCBMn8+4kH4PCEhIc+ePQPBmqHc3FwpKan6hMpCQUHBQGgBBb6cV1Xd8vPJZOjrC1IzpDIYuUwmu5f3ogSqqqhzZ3zzJu7fnzlsGJ41izlmDLNPH1Yn+9w9PT379+9vYmKSmJi4adOmI0eOVH/h19AADw/Q0eE9NDIyQv/8g0V5G0BERPWDdu3Qxo2I86kQotYqLsaenlBTZIABlkfhB1nVm/8ai/VOwnPmYB8f4PoBXlyMX77Ey5eDubn5gAHWNjaCdqcAzJGXb1Nain198fjxkJUlaCQLBoNRJdzdBIBOpwMAmJqi0aP5foXAsrJo5MhG/wOdkYGPHcNLluCNGyEgQNjLIQYfPnwQ8iORwWD4+PiwHmdmZQCArrben7rQhUAgEAgEAkE4xKGBQGgsBg8evGjRooMHD7JbMjMzBw4c6Ovr27zrdDHGc+bM+ffff3VFrikktACkpaWnTJkyZcqU169fHz16dOvWrX/99df+/fuNjY2bO7TawWAwwsLC/P39fXx8Xr16JS0t3atXr969e69fv97c3Fzkb/KgoKDdu3dbWVmdPn26b9++DRtbaWnppk2bLl26dPbs2f5i368k1Bl7e/urV6+GhoZu3Lhx375969atc3NzkxRZDPX3REpKavfu3RMmTFiwYMGZM2fOnj1LisgQCH8UxsaoSxf89Cn/XjU1tGxZE0ShpKQkLS0tRCImJSXVEk1xevUCb28h9uy4des637Pv1KnTixcv+vfvX1JSMmPGjLpMIS+PbtyAbdvg/XuclQV0OigqIiMjtGoV2NnVNa5mQ1ZW1tzc3NzcfNiwYVu2bHn16tX48eMfPXrUuXNnAGBieJgNBxLx18Iae5nLwnIjNFoTKHxfiVqqZChDhrAfc2UZ0b//cm5ymjQIWgUuHDF3qY+LQ2ZmppYYa47/3/n2Dfv7AwCyswNb28Yu1IIB9idWv6aTdaAWB5OQQBcuwP798Pw5zsiA8nJQUEB6euDuLr6aAQDwmTMgXMBqZ8ercktLSysQWcAIAOr6cWDDP7uvq0u5e5dtOFRcXKygIMzaory8/M6dOwMGDBA0gDVDruCF++Izf/784ODgIpG5fw6m/TyuICkDANCdnJ7o6XV59ky1oICrGgV7R2RsjK9cwZ6eUPjzslhVRf3wofpxfn6ZlNSoUaPevHnD1tx7e3u/e/fu+vXr9+/fV1VVRUOGIAMDYAvjqFTQ0kLm5mjrVlBWBipV+IlgSUn2GxgNHAhduuAdO1BEBJSUQEoKFuDnAQCQkNDZxYVP+65PADBLDxyVhR8ZAAA/eYI/fRLQh/HHj/DqFerV69y5c/369Ytgay/YAQM4SUnt+GlYgqOiYOlSdPmykCNSqVRlZT6RtaJSbWg0OsDXykptbe3q+T08QE4OX79eozSVoSFl9GjUqJVeq6qYa9bAmzdswwx89SqysEC7d4OZWd2mLCwsFGdARWVFUnICAGhrk/t4BAKBQCAQ/k9BALBhw4ZNmzY1dyQEwh9IZWVlz549P7B/9AIAQOfOnb29vYXfI2hUzpw5c/r0aV9fXyFOkoQWS0hIyMmTJ69fv+7g4LB48eKePXs2d0R8KCgoCA8Pj42NjYuLS0lJSUpKiomJiY2NNTQ07NKlS/fu3Xv37l23BW3e3t7Tpk2bO3fu2rVrG2RdAp1Ov3r16j///OPo6Lhv3z5yV7rpCQwM9PDwSEpKOnjwYINLVVoUGOMTJ05s2LDh2LFjo0aNau5wCARCw1FSgidOxF+/ci/RU1VFs2ej+fObJorY2Njk5GS+iS4KhdKqVStDQ8OmiaQWVFVhV1ccGsq/V1eXcvMm1C/suLi4vn37zp8/f6mAmuJiwWRCUhKUlYGurmg/+d+H8+fPe3p6ej17fjkdDiTgWA49DI0CA9Rgqi7qqSJAyiA2vF/YMJ2OfXzAxwcqKyl791Y3Ysw5mGsTxFYecM1QH0ROZWVldfv2bUtLYv0tgPfv8fbtOCameoW3nBxq3RqWLUON+X3vXiZMDcUAIEOF4K5Io27+OElJUFAAOjq1LhiUlcXs35/69WudjloLhLy9+b5v2Y2Ccvxo2jS2qCg1NVVPT094AOPHj/f09BTUm5CQ0KNHjwTOTHMt4Qx+9uzZnp6etTLq43uanAYM1fPHx8ePHu0VHZ2H8Tp+ghJGu3ZQ0x+RPQlz0qQRxcX379/n+1o4Ozu/efOGdb/l1yvy8SNYWMDPnD0eOBBzFObgLntBpaL9+xHfCqEMBrNbNxBQzML+Z8pfEP6fAsS5quNp07C3t5AByMUFnT4NAAkJCVOmTAkKCmIn5rWp1L+kpE6rqMhwXv/V1CiPHoFglQkAzJo168yZM+xNZymp7YqKphISGlQqAKRjLG9trXjoELCXduTlYU9PYH2LsLREEycKM83CGF+5AvfvQ0YGZjKRoiJYW6M1a2rxZ53JxFOn4nfveGvTIENDdO5c3TQNzs7Ovr6+Qgb06NHj9evXn7/6nzh9GAAWui/v0L5jHQ5EIBAIBAKB8Pvi7u5+/Phx4tBAIDQiNBrt9u3bDg4O8fHx7MaAgIBhw4Y9fvy4WYx/c3Nz169f7+XlRdQMvynt2rU7dOjQzp07L1++vGjRIgqFsnjx4gkTJjS7j3R0dPSTJ09evXoVGBiYm5trYWHRpk2bNm3aWFlZ9e/fv1WrVqampjIyMvU8Su/evT99+jRy5MjPnz+fOXOmbnVkq6qqkpOTQ0JCfHx8rl+/bmFhcfnyZScnp3rGRqgbHTt2fPbs2aNHj+bNm2dlZbV582Zra+vmDqpRQAjNnTvX0dFxwIAB0tLSrq6uzR0RgUBoIOTk0PXrsHUrvH+PMzOhrAxUVJCBAVq0CJpQd9imTZvS0tK8vDwu42IKhaKurt4S1QwAICGBDh6EWbMwx1flajQ00OLF9VQzAEDr1q1fvXrVp0+fwsLCf/75p46zUCjQqlU9I2mBjB8/fv7CRd3eFITiX+kcGQrM0IOlhnXNBIuiWqnQty+wsto/BQ3ALxHL5dMATeK7ID4yMjKlQhZJ/3+D79/HmzfXKHJfUoJDQmDVKlixAk2cKGxnBgNiY6GkBPT1oTbWhuVM+Ce2+qWfowd1fw8bGEDtKx0AAI6IwNnZQowBAACtWYO6dAFJSfTTq5/zfS4IPT29r1+/ampq1iEqsYiLYz/U0NAQOdzIyEhIL4VC4fxLJP7nke/zcPLkSRkZmXPnzhUXF7OmkpGRUVBQyMrK4p25SE9PVjzVe1JS0gw3t28xMVn5+QBAQ6g1lRpRVQUAzJ490ebN+MABlrkILwx9/Zfv37/OyRF0agEBAf/99998LkUjV1Wdbt3gxw9gMDj9IdhvHmRiggYO5B+6gINyShne2HU5tfbooUScTf81wGxVFwCw79KZFSH/ydnk5Ig5oFWrVm/evPly58612bPTy8rMJCQmy8kZ8vpP5OTgZ8/QzJlCpty5c+f79+9Zfg/jZGR2KSvrccyjjRB8/44nT0aHDkGnTgAAKiriykbpdDxzJv74EcrLWQ0YAIKDwd8fHTgAHTqIMwc+dgy/f8+rZgAAnJgIK1ag+/frYEJjbGwsXNBgbm4OAKlpKQCAELKybFfbQxAIBAKBQCD8GRBBA4HQuGhraz958sTZ2ZnTcfHVq1fDhg27ffu2XF0LA9eZVatWjRs3zkZwpUPCb4GMjIybm9usWbO8vb0PHDiwZs2aadOmzZkzp1nq+D558mTbtm2xsbGurq7jx4/fv3+/kZFR45V11NHRef369dq1azt06HDo0KERI0YIH5+SkvLp06fAwMCIiIjk5OSEhISsrCxtbW1LS0tnZ+cXL16QdXUtAVdX1759+x47dszV1dXAwGD06NEjRoxo9Sdmjzp06HDr1q1Ro0ZFRUXJiiweTyAQfhekpNDmzcBgoNhYKC0Fff1ar+utE0o+v7IaBT1Ru3btEhISMjMzKysrq6qqJCUlaTSatra2vtDsWjNjbo6uXoU1a3BEBKSnA8agqoqMjNDKleDs3CBHMDQ0fPfu3ZAhQ8LCwk6dOtWMNmktioIq2J4gWUavCiliInkAABVJmKUHc/QaUsrA9YVQ5LJy3gFcuV7hsoYmLiuuo6OTkpJi9xvWH2l08vNhz54aagY22dn48GHUuzfwXUdeWYn//Rd8favFYcrKyMAAFi5EvXuLc9iDiRBfBgCgJglLWzVDjXlEpYp8E+KjR/GePcBvdQGNRqusrOS7l5OTUyOqGQA4c7Qiy8BpaWm5ubkJGcAlaKgnW7duvXbtGmfVibKyMkVFRSMjo8TERAZH5ONkZcVRM2CMY2JiBg4cGBkZyW6sxDiiqkpWQmJC587o8WOgUHBKCteOnB4PJzMy8gWXeaqoqLh37x63oAEARF2mqjUN6uqwbBlISfEfJCGBlJVxTYcGtprBNyv7bK/JNsNXZsT8uk6qS4K7AVryKUACAavMUOfOnUVoGkQ+kzUH2Bka6svKvgbIYDDiq6r0qPwqaogSSaipqZ05c2bGjBmFMTFblZT0+M2Bk5LAwwM9fizw+eEHXroUv37NqwXBUVGweDG6dw+UlETP4uUlrEhWRAT69Ans7cWPisWmTZtevXqVzPHu4qRVq1YsOaYEVQIAMMZMZlMo9ggEAoFAIBBaIETQQCA0OpaWlg8fPuzbty/nCp5nz545OzvfunXLmG2X1/g8evTo1atX3759a7IjEhoVhFCfPn369OkTExNz/PhxBweHNm3aDB48uGfPnjY2NvW3QxBJVlYWq6zpv//+O3z4cL53LRoDGo22Z8+eYcOGubu7Hzp0aNOmTT169OAcwGAw3r17d+fOHS8vr4KCAnt7ezs7u+HDhxsYGLRq1UpbW1tCgvz5a3FISUktXbp00aJFz58/v3Pnzvbt2zt37rxr1662bds2d2gNjIODQ6dOnW7dujVlypTmjoVAIDQoVCqYmjbNoTilDDVbDAEM0+zL6HQ6jUZrgi8DDYC+Prp0CeXm4pAQKCtDbdsKt6SuA1paWm/evFm0aFGXLl3u379vVtdC138GGOBWBqyNxukRoSAli+SVZaiwshVy1wfZhv4qxylHELlKW9AA3vXrwmUNTWPPAADt27cPCgoaMmRI0xzuNwIfPMjHdoVNSgpzzx7Knj3c7bzlezIzcWYmLFsGbm5owQLhB40rg/0J1Tuub42Um+XLvrk5aGpCWpqwMT9t+X8RHc36v3///l5eXnQ6nau/S5cunD789YEqIGkK167BtWvizEChUHr37t26dWshYxBC9fwYsmfw9PTcv39/Dk8iPCMjg/1YS0uroqJCSUlJT1cXp6QgJlPgaf5kypQpnGoGNqVVVddDQvo8eDC2WzcQoFdgmShkiVJsvHz5kutKxefCVViI3d3x169QXMxuQ23awNKlAu0ZWHTpAiEh7E8KW83wOrdg0qKTzzr2YQ/UYJYqvLqAvK9cKiv2UlcfOHDgx48fHRwcQKSmQaQuk2NAVlbWzHXrvqanp9DpACCNUBsJiWmysss5FYRUqjgVGZycnN6/fx/q6mqUmipoDI6KglOnRF4TfhEejt+9E+RsgaOjYft2tGOHiEny8jDHu44PpaX4yRNUe0GDkZHRkiVLtm3bxrkIioW6uvrKlSt1dXUBQFtLh9UYFx9jbkaWZBAIBAKBQPh/hGR0CISmwNHR8fbt20OHDuVcchEUFNSpU6eLFy86OTk9efLk69evGRkZdDpdQ0PD0NDQ3NzcwsLC2NhY5AoJMUlISHBzc7t16xZZl/bnYWxsvHv37u3bt/v4+Hh5eS1YsCAsLExLS6v1T1iVszU1NWVlZWk0WllZGQBUVlYqKChoa2vXQYiAMb5w4cLatWunTJly6dIlqdosj2gonJ2dg4KCLl26NHfuXGlp6ZEjR5qampaUlPj5+T148EBPT2/kyJF37txp165dEy/XI9QHKpU6YMCAAQMGHDly5NSpU7169ZoxY8aGDRt+j5yc2AwbNuzZs2dE0EAgEOoGr5qBCx1/GQDWZRMDQEHP3+HvoKoq6t698aaXlpY+efLkqVOnevTo8eDBA9YS1d+Mykp85Aj4+UFeHqbRkJYWmjOntotBQ4phZRT+kA8AwAj/JOHg2lMVDpgho0b7M9sgRSKqC1UI1UbUqiZFg2BnZ3fp0qUmO9zvRFiY8H4UG8vbiJcuxV++8Bmdm4tPn0Z2duDgIGhCDLAkApcxAQA6KsA03VqF23CoqiJTUyxc0AAANYUFeOFC1oMHDx6sWLHi/v37cXFxVVVVFApFX1/f2dn55MmTDeXsyL8chrw85fhx4BCIC/r1JCEh0b17d5HqirKysnp+dWd9kDHGe/bs4VUzsLGzs/v8+XNqampRUZGBgYEsQsy+fSEhgX2avMqG6aNHX758OSgoSNCcRUVFR48eHTtkCPAr6cieWWT9TlZsvCdVA0VFdOUK8vVl3rgBeXlIUhKsrdGMGSAvL3xytHIlfPiAa37QnhWVDV99xd+0E2uTVWCCTeD37wDw7t27mzdvPnz4cPDgwSJOYPx48PPjVFrUQEEB/fwhk5qa2q9fv9DQUHZnOcY/6PRNRUXRVVX/qahUt+rroz59eGfiRUNDo4e2NhYsaAAmE/z9QWxBA754EXi0AjUQZ81PcTEIMFD5daCCAi5XIoiLg8JC0NEBLS0hOy5fvlxdXX337t2RkZEsSRONRjM3N1+zZs348eNZY8zMLFlCn4ioMCJoIBAIBAKB8P8JETQQCE1E//79L1++PGHChCoOk7r8/PyhQ4dKS0sPHDiwa9eudnZ2NBotMzMzLi7u/fv34eHhycnJrVq1at++fceOHTt27Ghra6sl9IeQILKzs11dXT08PJycnBrunAgtCwkJib59+/bt2xcA6HR6YmJiXFxcXFxcfHz8ixcvWB7UpaWlDAaDpT+QkJAoLi7Ozc21trbu3bv32LFjO4hRPLKiouLWrVu7du2Sk5N7+PBh87rsUqnUadOmTZ061cfH5+nTp3fu3JGWlra1tfXw8GiW6huEBkRKSmrBggWjR49eunRp+/btT5w40Vs8t+HfAltb2z28CxMJBAJBDESqGQTt8nvIGhoZNzc3XV3dQYMGXb58uV+/fs0dTm2Ii8Pu7jgsDH4uC8YAOCAADRiAdu4Up2h3GRN2xOEjSVD18x2kIkMzopXcs27ONwav+0LdBje9mgEAOnXqtHjx4qY84m+DYCt+gQPi4rC/v8DxOTn4wAEkWNBwNR1e5wEASCA4YI4ozfemRlu2wMSJXOUAhIPDw5kXLlCmTgWA3bt3//vvvz4+PmFhYa1aterdu7eysnJjxfoT1KkT1LS7Y9OnT5/Y2NjCwkJJSUltbe0hQ4b8/fffItXwxcXFbAVGrT6VXIO/ffsW/dO+AgBoCA2VlnaRkZECCKbTz5eUxMTE/Pjxw8rK6tc+XbtCYiJ7LT5DX59T03BJVXXyzZs3njzh9M7kJSkpqZJKldTV5aw6wTkPEyBb1LloaGiIGvITJydKbe/SyMmhkydh7lwcFmavqQkA98uZA9ffDtMzAx4pA4tOnToBwOfPn/39/YcOHfrhwwdHR0chJg2oXz9wcMAvX/IxNqBQUPfu0K0ba2vSpEmcagY2JUzmtdLSv6SkxsrKgoQE6ttXpFDjF0JfILEGcJKeLrwfFxYiBgOEv7E1NEBeHvLyhAxB7FsQVVV4927w9sbp6VBWBoqKSE8PZs1Cw4YJ2pflqiUjI8MqGaapqenk5MRZXlNeTl5P1yA5JTEqOlz46RAIBAKBQCD8qRBBA4HQdIwePZpGo40fP76M4w4OxrisrGzmzJkDBgzg3aWysjIqKio4OPjr16/79u37+vUrhUKxtLS0sLBgWThYWFgYGRkJv6fg6+s7bdq08ePHkztu/z9ISkoaGxuLU9CktLT0y5cvXl5egwcP1tLSmjp16tChQ3mLbScnJ3/69MnLy+vevXs2NjY7duzg+45tFhBCvXr16tWrV3MHQmh4tLS0PD09nz59OnPmzIEDB+7du/fPsGowN/8fe2cd11T3x/Hv2dio0d0lIQYqZWB362Nhtz8Lu7u7C1vBLmzRRxS7AAtFBBHp7oZt5/fHYI412xD1Oe+Xr+fZvefcc753cTfu93M+X8eYmJgaZXEIBAJBTrSCMdE0AEDPnj2vXLkyaNCg/fv3DxgwoK7DkY7CQjxpEo4UyGHk5uKAANDQQMuXix/gQTbMjcKxVX+C0Ckw2RwmTe/p3mj+vXv3unbtWgtBS4s8+U7ZBpFzLi7W1tZsNjs+Pt7S0lLhs//ZSLQTEOiAL14Uv4QaJySgsjIQZguXVg5Lv1W+WFPMoYn8doQvXuBr1yA3F2tqUvr1Ay+vGhxrY4P27oUFC/C3byCpKgFwVvwzmRAczN2joqLCsSuTIXDJIFQtP62khFxdka+vqO73798vLS1NTU1VU1MzNDSUcpLs7GwdHR35P5Xv3r0rKCjgPO6porJeS6u+kpJS1Y/nyQzGteLijx8+8AoaKOvW4eho/PYtdw9H08AyNw8tL++YkQEARUVF4uctLS3Nzc01GDMGvnzhtSjg2DNksdkjsrNV1NX1GAxR7hEMBmP8+PGynLP0WFujmzdh3z44exYAJi44yadm+PHjR2bmT90FR9Dg5uYWGhoaFha2detWiTMgX1+YNg2/eAFVrwIAgIYGatMG7d3L2QoJCQkTaqwCAAD5GO8vKhqio4PatZP4PVUNiX/xqanVYDRJEhxEoUjsAyoqyMpKnFbJyAgNGgQAUFGBR43CL18Ci1XZlJmJMzNh6VL49AktW8Z70Ifwt3f/vZWYkHT+bEBmRuXrVV5enpiYePjw4Y8fP96/f1+t6mRtbeolJsXHxf8gf0USCAQCgUD4b0IEDQTCL6Vv375nzpzh1VlzCAoKEnrPgk6nN2jQoEGDBt7e3pw9aWlpX758+fr169evX4OCgr5+/Zqent6oUaNmzZo1bdrUwcHB0NCQRqPl5uZmZGR8+vTp9u3bMTExu3fv7t+/f62fHuEPRE1NrXXr1q1bt163bt2///575syZ1atXMxgMe3t7LS2tgoKClJSU+Ph4ZWVlV1fXTp06LV++nNy0JfxiunXr9vHjx8mTJzdv3vzixYuOjo51HZG8qKio0Gi0oqIihvQLlQgEAkEmewa+w4mmAQBat25979697t2702i0Pn361HU4ksGbNglRM3AoK8M3b6KJE6GqhjovbAzPcuFgIr7Ns5q4tQ7sckD11ABANyAgYPDgwY0aNerQoUPTpk1btGihKGf7/wjNmzd/+fIl+W3Mj7s7PH8uLp0vaAsnUBqAn+JiyMwEMzO+3Rhg6hecXQEAYKUCS21EXOLYbHztGty5A4WFQKdDkyZo0iQh68VTU/H06fjTJ6jKebNv3EANG6I9e0BosQahuLqi27fh4EEICYGiIlBXh0+fsHjH+6rl5hxLeWknqjlo3DgIDcU5OUChIAMD6NwZTZokPpWroqJibW1do1mio6NreohQNDU1OQ/6q6ru09Y2rh6nFZU6hcHIvHwZqjz5AQBUVNC5czB3Ln7zBtLTOfsSTUwCSkrGZWcXSvfcqqur6+rqoj594PlzfO0a59XhqBneVVQMzMryNjNb9+LF1NWrT548WS5QhoCjth84cKCMpy09NJrH2bMA8L9rIXOjMAAoVb39GzZsyFfwIjQ0lKNpAAAWi3X37t2QkBB3d3cxJg2grIyOHkXBwfj0aZyTAwBIVxeNHs31ZgCAU6dO5efni4kxgUIpmTlTffp0aZyEuGA7O3j3TmQzQtCsmfSjQZMmcPeuuA7S2aCiefPw16+QkSE8pDZtwMQEANiLFwOvmoFLfj4+dw4aNUJ9+3J2JKckHTyyh+Ph6uRs9+xxNeMPNpv98uXLsWPHXrhwgbPHwtwSAEpKinPzcnS0daWJmUAgEAgEAuFvgggaCIRfypMnT/73v/8J7m/QoIGUIxgZGRkZGbVr1467Jz8///3792/fvn3x4sXJkyczMjKYTKaOjo6+vr6Dg8PMmTN79OhBp9MVEj/hL4ZCoXTr1q1bt24Y42/fvsXExBQUFDAYDBMTEwsLCz09vboOkPCfRlNT8+zZs0eOHGnduvXevXuHDBlS1xHJC41G41RIJRAIdQvGODExMSsrq6KiAmOspKSko6NjZWVFoUgskP1HQjQNHFxcXG7evNm9e/fg4GDpf4fXGaLXvwIApKRgPz+0cCHvvlwmHE6EE8k4ueznTh0arLVDI0yA+w5o2bJlVFTU7du3X7x4cevWrQ8fPgwdOnTt2rX6+vqKPoe/E09Pz5CQkL/gZ4liQVOmwK1bOCpKeKutLZo9m3+vlpaEQZWVhfY5lAhB2QAAFAQH6iNVoan5pCQ8ZQqOiICyqs9DcDDcuAELFyLeRQXZ2Xj4cP6wS0pwSAiMHIkuXgTpiwioqKBZs7hbuEcPXv8JqqB6Q1n51yy5pqxeXW376lWYOlWxU2CMT5065ePjI/9QrVq1MjExyU9NXaepaSxMdUFHyOTzZ3znDurR4+deNTXk65v56dOebt30i4pimcwrJSWJgtll0VhbWyspKQEA2rwZbGzg4kUcHw9lZUGlpSNzc/e3bj3w0iXQ0/P19QWAa9eupVcpJwBAW1u7Y8eOZ86ckfmsZWBlTKVQw3a+BwC8sbPr9vy5YDeOpoFj0sBr3iCB9u1Re5G/GySOU6qhkdO/v3oN39uUBQvYL18CT8kPXpCdHZo8WfrR0MiRcOECjo0V3qysDL17SzWQqyvy8cF79/JrGpSUUMuWaPNmAICsLHj6VIiagUN+Pj527KuT/beYqNy8nE8RH7kVaR2cbMNCPpYUVyvHgzF+8uRJXFyclZUVADAYlf4zxcXFRNBAIBAIBALhPwgRNBAIvwiM8e7duxcsWCCYwRo1atTo0aNlHllTU7NNmzZt2rSRL0ACoRKEkL29vb29fV0HQiDwM3HiRHd390GDBj18+HDv3r3ySLXy8vLOnTvHZDK7du1aJ+92JSUl7g0sAoFQVzCZzE+fPuXl5fHuLCgoyMnJadCggbIwb/O/AKJp4ODq6rp+/fr//e9/z549q+tYxFJRgcUW7QYA+P6dd+tBNkyKwJk8f3MggGHGsNoOGQh8c6qpqQ0aNGjQoEEAkJmZuX79+iZNmly7do27lpcgBicnp5MnT9Z1FL8fKipo2zbw8cFxcfxN5uZo3TrQ4C8Lgfr1w5cvg+haAMjYWNBQ4UvRz1TuDAvw0hZ2ZF4eHj0af/3KtxvHxMCyZUhdHar+jsYLFogSYeBv32DePOTnJyo8CVhaQni44G7Oon9ACJo25e5UsElDcjJ740buFnvUKDR9Ori7c+fiPOCbUR5pxbp165hMpqAnpQwYGxs3atSoYWGhI40mqg8qKgJ/f+AVNAAAwOfMzI2pqaya6Bg4GBgYLOcpjoAmT4YJE1Bo6Jvbt0fu3Rtw/XqrqrkoFMqhQ4emTp26ffv25ORkFotlbGw8ZcqUX39nppAFAOCQ/I2ziZ8/p0jSGShKtWkszByIFzU1NVkUciYmaNYsvGWLEDsEMzO0dq3kmhS8aGrC//4HmzZBbi5/E4WCWrRAo0ZJORIaOxY1boy3bsXx8VBYCDQaMjSEbt3Q9OkcpxN85w4kJ4s6/KOR3lU95eTdG3h3ZqRnGxjqUigUG1uLiE/8l6DU1NRTp04tW7YMAKK/RVadkKaUARMIBAKBQCD8TfydC48IhN+NuLi4Hj16zJ49m0/NoKGhceXKFT8/P6rEin0EAoFAAGjSpEloaGhGRoaXl1eUiJvOEvn27VvTpk2fPHkSHh7epk2b4cOH12CVkoIgggYC4XcgIiKCT83AoaCg4NOnT7Xq+123yFm64q9h3LhxCQkJX758qetAxIIQSMw88WQfY0tgePhPNYMhHaaYwwsPdKC+EDUDH/r6+jt37vT19e3Zs+fLly/lifo/goqKSklJieR+/0GaNkVnzqB27cDMDGg0oNHAxAS1bk3x9+f1q/+JmxuqX1/UYFhVFTjF6Xl3AsyJwqVsAIAmGiKLTbBXrhRUM1SSno43bqxcS52fjz99EnNCOCICsrLEdBADmjsXDA05jwXtGZCtLZo0qdoeBVk14Js32QMGwLVrnE2WuTl++JA9YQJet04h4wty5swZPz+/q1evchwO5Ofw4cNddHUlPB2pqYL7lJSUZLjHoqen5+Pj07ZtW76x0mxsBvr5HfH3byWgnHBxcfH39w8KCgoODj537pxsaobU1NQVK1YMGTLE29t7w4YN2eILlAiDgtl7ji3gblpJev6NpCuyIJExY8bo6OiI6WBpaamioiLDyMjbm7JrF3JxAW7yXlcXeXhQjh0DL68ajzZ8OFq0CPFVQtHVRT16oGPHalQOA1xd0fnzlIcPKbdvU+7dQ4GBaObMn3VbYmJEHfevnfl+j4bJqpViWQ2GZj07x47tuj0KesExZjA0Eq78iImJwRjfunMt+HEQADg61NdgEEEDgUAgEAiE/yLEoYFAqEXYbPazZ89OnDhx9uxZwdqK1tbWN27caNSoUZ3ERiAQCH8oWlpaAQEBvr6+Xl5eq1atmjJlSo1u+yYmJnbu3HnJkiUTJ04EgJ07d65atapZs2Znz571qvndMZkhKRACoc7JzMwUU/i5qKgoISHB0tLyV4Ykkbz2iGgRFAiVSjU1Nc3IyKgvOpNa9ygpIT09nJAgrg9P1Yw7mVDCBgAwU4ZVdugfw59V1aWkd+/e/v7+/fv3v3v3bpMmTWoe8Z8Bxvjr169BQUERERFlZWVKSkoqKir5+flFRUUqKiqampoMBkNLS4tCoTAYDDU1NT09PVNTUwsLC95E4Js3bxo3blyHZ/FbY2WFTp1C+fkQFQUYg709aGuL6Y527YKRI4XYwtPplI4d0YgRfLuvpMGLXAAAOgUOOyO6UNkPkwnv3omZFH/7hl6+BC8v/O4dpKSIO53UVBwSgrp1E9dH6BR378LVq6CmBkpKwCNmrbRnMDZGK1aAujoAKLjqREQEXreOs1i8ci4O2dn49GkwMkITJ4qMWSY937dv32bPnv3w4UOJq/alx8rKStfNDV6/FtMHV1QgjPly0g0bNjQ2No6Pjxd1lJaWVps2bb58+ZKYmFhWVqavr29jY7No0aL+/fvzj4/xmDFjRo0a1adPH3nORRSLFy8+d+5cXJWdyYULF44fPz5p0qQFCxaIPzCd5w7TtLtHPKNDoeqZn8dg3CwpSRZhUKGiojJ48GAFhA7QuHFjDw+Pe/fuCW3V0dGReBbiaNMGtWmDoqNxWBioqKBmzUCOX2Vo+HDo3RtOnoSPHzHGSE8PjR0LMn/7q6iAhYWQ/VXSJUH+tbMAAEYFs3u3vq269VZXZzCZzLFjxxYUFOTlFqiqqaoz1IQeqG+gu3n7mpjv0QDAUGeMGj5BxpgJBAKBQCAQ/nCIoIFAUDxJSUn37t0LDg4OCgpKFbZcAADatGlz6dIlQ9F/7RAIBAJBDFOmTOnQocO4cePOnz9/5MgRR0dHaY5KSUnp3Lmzj4/PxKp7uGpqalu2bGnfvv3gwYMnTJiwbNkyeSpZSI+mpqaYTCqBQPgFpKWliTGjxhjn5OT8boIGBUIKTwBAYGBgcnKye5X7+u9Lmzbw8SOw2cJbrax4c73RxZWZyGkWaLCsS3C7du166NChHj16BAcHS/kN+6eQn59/8ODBW7duvXv3ztDQsF27ds2aNVNWVmaz2WVlZQwGg8FglJSUcJQNubm5GOOEhITCwsLs7OykpKSEhISKigoPD4/evXsPGzbs0qVLvr6+dX1OvzeamiBl+RIrK3TmDMydiyMjgVNmhUoFc3PUowdavFiw++YflW/1KebgKDwPCJCQIMFWobQUP3qEvLwgP1/kR4yLxOIvfGRk4MmTcXg4CNWwMhioXj20cqXQ50f+whN46VKR1vdFRXD2LEhtsy8NTCZz9OjRy5Yta9iwYQ0OKyjAL19CaiqqVw/c3UFYaQl1CwvxggakoSG4wl5bW7tRo0ZiBA3169e/ceNGaWlpeHh4UVGRtbW1Nd/y/Sr27t2bl5e3atUqiWcjA9OmTTtx4gSfyjkmJmbdunUlJSUrV64Ucyz3I1Av9fviK9t5m2yVlLzV1HwLC0uEvYtatWo1qbopiDycPXu2U6dO7wSUQ1paWhMmTOjZs6e8E9jbI0XVB9TURDNmAEDt/fpBPXrgQ4dAwGODjVCBMh0A2heUdRkwlLNz8ODBN27cYLPZTBYLAAQ9RTS1NFq2ds8rSs/9ngYAxkYmU/8329BAMe4aBAKBQCAQCH8cRNBAICiMkpKS06dP+/n5vXjxQszdB4TQ7NmzN23aRBNdCZJAIBAIEnF0dHz69OmBAwdat249YcKEhQsXamlpien/7t27/v37T5kyZc6cOXxN3bt3f/v27eTJk5s2bbp3794OHTrUZuAARNBAIPwG8BUCk6HDr0ex9gwSNQ2ctcK/svRGaWlpUVGRkpISg8Go7Ypsnz9/HjNmzNWrV1VrVIq7LkAzZ8KTJ/j9eyFtDAYaMQJ4HL/Dqr5bGjHkmrRv377p6ek9e/Z8+vSpiYmJXGP9NpSVldnY2LRu3Xr58uUeHh7ifzaIIisr6/nz55cuXVq6dCkAtGrVStFh/oexsEAXL6KYGHz/PmRlQYMGqF07YLGAzYbqF4S0cogqBgBgUGG+lejrWEWFZJlCRQUAIAcHrKEBBQUiu6mpIWdn6U8FiorwyJH482fefdx6E+x589DIkSBg7yGXScPjx3jr1p9DvX3L186dnWVujmNjISiIt1XOC/7MmTN1dHR8fHykPaC4mL1oEYSEQFISYIxpNGRhAb16oXnz+NQJlKFD2ffuiXlpsLOz0KfswIEDHTt2/Pbtm2CTubn5zp07AUBFRUWIpi09HUpLwcgIlJXj4+PXrVv34sULRRXR4OXVq1cXL14U6tlWUFBw5MiRESNG2NnZCT32ewn4JYMNAABsOr1KtbwUAF6npnoaG3saG79OTd2ipcXC+EJJSWqVdtPNzQ0AjI2Nz58/r0AvEF1d3UePHk2ZMuXly5cJCQlMJlNLS8vW1tbHx2fs2LGKmuWPwdoaNWqEHz/m203BWJnJKlOiFthYc/b4+fndu3ePo6xlMZkAoKT08yqnqaXRpFmDeg62FArCGNNotI7tu/Xu0f/XKO8JBAKBQCAQfk+IoIFAUAz//vvvuHHjkpKSxHczNTU9cuRID4HKiwQCgUCQAQqFMn369H/++WfZsmUODg7Tp0+fNWuWhoYGX7eysrI9e/Zs27Zt3759gwRqMHMwNja+du3atWvXJk6cWK9evcWLF7dr1672IldRUSkrK6u98QkEgkQk3s1XpPW3Ivj1xSY4qbVfI2vIzMyMj48vLS3l6EhUVFQYDIaDg0MtKYArKioGDhy4Y8eOli1b1sb4CoZOR/7+MGkS/vCh2lJvExM0bBiaPJm7o5gFn4sAAJQQNJO7xPbEiROzs7M7dOjw4MEDU1NTeYeTntxcKCwEAwNQVlbswNevX3d1db127Zo8g+jp6fXp06dPnz6+vr579+793S4UfwN2dsjODgcEgL8/e/NmKC8HVVVkZYXmzAFXV06X4ip7HX06aIi5rWVhAdra4mQKVCo0awYA4OiILC359Ae8ICsrqEmxSLx2rSg1AwBQtm3DGzcKP7BK01AjkwZ87hzeupVatUqeZW7Op+TgnZ2amMgyN4fqGimZL/hsNnvOnDmvX79+8OCBtB+HwkLs7Q0fPvzcU1GBv3+HgwchJgb5+lbTNHh4IFdX/OiR0JGQtTVaskRok6Wl5eXLl0ePHv3p0yeuIRNCyNHRcefOnc2bN+c/oKICb94MT5/ijAyoqAAtLWRjs6KwcMqUKfXq1ZPqvGrI1q1bMzMzRbUmJSVt2LDh2LFjQlvXfMcVGKK2vHFY4LEkPZLPwoKjadihrT1JQ2Ori0sik5mbm8tpunnzJucBR8kREhIi/4loamqeOXOmqKjo7du3mZmZjo6OzjVS//xdoF27YMgQHBXFt986r+CrnnYoq7RfUaG6OuPkyZPFxcWcprKycgBQVVM1MNDV0NKwtrWwsbXkXgc83Fv+02ewrq7eLz4RAoFAIBAIhN8NImggEBRAUFBQr169xC/j09fXnzZt2ty5cwUzbQQCgUCQCJPJLCsrU1dXF2wyMjJq06bN69ev161bt23btq5duzo5OZmYmFCp1Pz8/CtXrsTGxnp6er569crGxkb8LP369evZs+epU6emTZtGp9OnT58+ePDg2rhuU6lUMV73BALhF6Cqqsq9vy8UZUUnU2VGBilDfofKevKaD8WtTpa+8ARvai03Nzc5Obm8vJyzatDAwMDISC4D5Pj4+KSkpPLyn/XAS0tLS0tLS0pKGjVqVBsvREBAgJmZ2fDhwxU+cm2ho4MuXYIbN+D6dcjNxXQ6srREPj5gbs7bK6kMWBgAwFIFGIpwuFi4cCGVSm3duvXt27ednJwUMKIY2Gx84AAEBuK0NGAyQV0dWVmhhQvBxUVRM7x48aJLly6KGq1Pnz4rV66Ua0m9lJSX47t34ckTzGQiJyc0aBDo1WlmKzsbv3kDeXmofn1o2BAoFIXPwJ41C+7ehaIi7h4cF4cjItCkSWjKFABQrpqzTLz/gqoqqlcPJySIakc2Nqhr18qNiRNh5UrIyxPST1MTxoypwZmy2fDmjahGlrk5NTER0WggSTograYhORnv2QMZGVJGx+JcNwTMaThzcWUNEsMDgMLCwhEjRuTl5QUFBUlveYLnzsW8agYu5eX4wQM4eJDzKnPZYmXVns12pVD4PmlJVKrm/Pla+vrC5sCQl+fSoEFISMiBAweCgoKKioqUlZWbN28+b948IX9QcBw1wsJ+CkFyc2NjYm5nZn4TIYaWn0QelYlQYmNjhe5/VwDX0gGElU7gmDQAAOe/AAA8mgmFyBdEoa6u3rp169ob/49BXx9duACzZ+Pw8MqSNwiBmVkHS/uvRRmFhQXH/Q5OmzwnmaciTHpaloOTnaqqSt+B3bk7McYNnBsPHjDMzNTi158EgUAgEAgEwm8IETQQCPLCZDInTZokSs2goqLSqVOnoUOH9u/f//f3syUQCITfk6ioqC5dumRmZnbq1GnIkCEuLi4qKirFxcUZGRmRkZGHDx/W0tLauXNnp06dUlNTHz9+HB0dHR4ezmKx1NTU3N3dz549K1HKwIVGo40bN27s2LFBQUG+vr7z5s3r1q1b//79u3Xrpqkp93LXKuh0OnFoIBDqFnNz8+zsbFGfRCUlJTMzs18cEh8yWzJw1Qycx+I1DeLhTdYihNhs9tevX7Ozs3l/+ubm5qalpTVo0EC2IhEFBQV8agYuRUVFERERTZs2lS14MQQGBg4ePFjhw9Y2qE8f6NMHRNf/Lq96y6gqLsU8b948AwODtm3bHj58uG/fvgoblw8mE48Zg58/Byazck9WFo6Px1+/olmz0MiRCpnk/fv3vXv3VshQAGBmZmZoaPj69WshS70VB/73X9iyBcfEcJ4ZDID9/FDPnmjpUvj15hCZmXj+fPz5M6SkAABWU0OWljBqlKJeIA542za4fRtKS4XMfugQql8f2rWjVZ06U9JlEq1ahaOjQWjmmMGAESNARaWy54AB8P07Pn0asrOrddPWRsOGoWHDanAOqamYk8isgrfcA1RpGkBEoQe+C69EVQF7yxbhJyhidgAAdXUkwopM+tlTUlK6d+/u4eFx6dKlGrjppKXh0FCRraWlcO0a8Aganj59uv3w4RWZmas1NbuoqBhSKBSE8tnszxUV83Jz6+3de79Pn2ojvHuHt2+HuDhcUgJ0upKJyYyRI2dW2RKIAs+YgQWS/QeLisaoqmrs2QMtWoDUf0pIj8ylr1bGVL4qfQzAz9jYIzWVY8nAaeU8+CloAAABKYMC7RkIQtDXR6dOocREHBgIaWlgb4+6d2+mqdnsyO6370I+fnp/6cpZ3hc3+uv3eg7WxiaGnE0mkxkbE6+rbTjbd2EdnQCBQCAQCATC7wgRNBAI8vLo0SNB4XyDBg369u3boUOHli1bEh0DgUAgyMnQoUOnTp06ffr08+fPX7p0ae3atWVlZaqqqvr6+nZ2dmvXru3Vqxenp6mp6dChQ+WfESHUuXPnzp07Z2dnX7582c/Pb8KECY0aNWrXrl2HDh28vLzkXDGsqqpaKninnkAg/ELU1NQMDQ2TkpLYAhXWEUJ6eno6Ojq/IIxf4Fcvp6aBl6ioqPT0dL78FovFysnJ+fTpk4tMK+l//PghVM3AobCwMDs7W1dXV4aRxfDp06fp06crdkzZQLsiAQDPEml+ILEDL/Sqd1OZQiuEjB49un79+kOHDg0MDNy2bRuDwVDk6AAAwF64EJ49A0HvovR0vGsXatxYfp+GioqK9+/fK1YfM3z48IMHD9aeoAHfvIlXruRfeZ+YiE+cwFlZlJ07a2le4aSk4OHDcXT0zz3FxTgyEjZuhB8/0PLlipmlpARu3BCiZuCQlYV37ULt2nGX6rMlvtVtbSmbNuFly/CPH9X26+khb280fjzvPjR/PvLywnv3QkICLitDdDqYm6Np06Cm684rKngrPgjREwCw58+nbN1aOa+AbqBGmgb0/TtvM6u6cYvQ2ZG9PYj+LPDNDsKsGnJyctq1azdmzJjFixeLiU3I4IGBkJ4urkNqKoqPB0tLzuaaNWsyMjIAYHFe3uK8PB0KRRWhtCqjs5yQkFevXnE/g/jQIXzoEO9HBickwOfP+MkTyo4dIqf8/Bm/5ivaABjgQnHxLX19SErC69ejo0drdJrVyMrCx47hr1+ByQQDA8qIEdCkCQAI/ZmhS6EUYlyOMQBoa2sLdgjJh8c5AAA0BCtsEVq8GGbOhKoyE9xur1NTwdSUcuwYNGzINwJHzUCodczN0cSJvDvGjvxfenpaYlJ8UPBd23pW3BuJLBbr9vUgYxNDM3PjvLz82JgEJpM5YcKEugiaQCAQCAQC4feFCBoIBHn5+PEj76aHh4evr28zTiVOAoFAICiC8vJyGxsbNTW1cePGjRs37ldOraurO2nSpEmTJpWUlLx69erRo0fLly+PjIzs2bPnkCFDunXrpqQky68pzkJnhUdLIBBqhK2tLYVCSUtL4xUY0el0PT09e3v7XxODmDQV16FBaP0IKYtKyA9vZisrK0tUwHl5eSkpKSYmJjUdX7y6i81mp6enK1zQEBsbW1hYqNgxfwd0qtZIZ4qUiMiIh4fHu3fvZs+e7eLi4ufn5+XlpcjRU1Lg8WMhagYO6el482Z09qyckwQFBTk7Oyv2vTR16lQTE5MJEyYo+AnhUFgI27cLryNQXg737uF//0WKq6AhEezjU03NwKWgAF+8iFq3BhEr/ms2y8OHOD5eXIeEBJSRQdUx4GyyBC9ITCYODoaHD6GiApo1Q336QNu26Pp12LwZvnzBhYWIRgNzczRzJjRuLGSCFi1QixYAgPLyQFNTRhsMExPQ1obcXBChJwAKBZo0Ea9aqIGmobiYdyJehM9ubIxWrRJ/any1VAQDWLduXadOnWqqZgAAEF0BpJLCQsjK4ggaWCwW3+qRHDY7h2czLy/Pz8+vUtDw5Ak+eJC3wkIlRUVw8ya2sEDjxsG3b0CjQb16oKbGbcenTwuWGnlXUaGGUAMaDQCYUVGTx4///PlzYWGhurp6vXr11q1bJ6X9Gz52DB8/Djzvava9e6hVK7R7d4cOHR4/fszRZjSi0TZoadkrKakjVAGQzGKdr6hwGzhQcMD9CZUvxGAjqKcG0LLlm2XLPNatg+qaBmRjg1auFKNmkNeeIT8fHzoE4eFQUQEMBvTujXr3lvbzUliId+yAd+8gPx/odDAxQdOmgaurXPH8CaioqPhMmbtu0/KCwnybeubmkSaJCSmcJoxxSnJaSnIaZ1NXV/d///tf3UVKIBAIBAKB8DtCBA0EgrwUFxfzbnbu3JmoGQgEAkGxLF68eNeuXQMGDKDUQp1mKVFVVW3fvn379u1Xr16dlpYWEBCwcePGiRMnjhs3bvr06TXN4WVkZOgLrfhLIBB+LdbW1qampgkJCSUlJQghZWVlMzOz38ReK689krnqhJTkd6AgKaqkc/jy5UtaWpqoVoxxenq6qakpSD0gALDZbJaoNHYVEjvIQI8ePT59+tROEfnX3wo9GqhSoIQNuUzIZYK2Qv/c19TUPHbs2M2bN4cMGTJx4sQVK1Yo6ksZX7gAot9aAIDj4lBZGcjnjbR+/fqpU6fKM4IgWlpaO3bsmDRp0rNnzxQuu8H+/vj7d5HNBQVw8iT8MkHD69f40yeRrbm5+MABUSUMasbnzyKlLRxyciAhQV3fgIqAhaGABeVsoFe9E/H9+7B1K/72DTh27pcuYV9fNHAgmjkTbd4Mosu1CEFLS9ZzAKDTkb09/vFDuJ4AACwtEV+hBEmIckoAAN7cPO9EQmanUFC9emjVKmmSx3yaBj4ePXp08ODBn9tlZfjKFXj+HEpLwcgIDR8ODRoIP9LaWsLEDAYYVApWcnNzS0pKxHfPrFIw4B07hKgZOJSWgq8v+9w5yMoChMDICNWvj9avByMjAIDq9UE4PCot7VRVjiTjx4+Lz54VVj35b968efr06aJFiyReUvCxY3jHDsjPr7Y3NxffuQMFBfOPHQsICHj79u04dfVVWlpmPFdUKyrVVUWF/uwZjBwJPPsTSuFmlcZpqkWV3qVv35DWrd27doWqShNvevVCs2dD9WJ5vMYMcqoZcEAA7NqFebQmODiYcvIk8vWtfErF8O4dnju3mjrq0yccGor690erV8sT1R+Brq7e+LFTdu/bgjHu2qtDYkJydOT3hLikigomtw9CqG3btm5ubnUYJ6E24HhucZDSeYtAIBAIBAIvRNBAIMgLX7VIiXUQCQQCgVBTvL29Dx48uGnTpiVLltR1LAAARkZGU6ZMmTJlSmRk5P79+xs1ajR27Nhly5ZpSXfvm8VivXnzpoGo+7wEAuHXQqfT7ezs6joK4fwCTYM0cFJoHz58EN+tSZMmNR2ZQqFITIpTqdSfG9HRODkZ6eiAszPIZJDDYdKkSWPHjp00aRKdTpd5kBrBexe7pq1iOvDdEEcADurwoQAAICwfOio4ww4A0Lt3bw8PD29v78GDB587d47vTyHZ4K8FIEhhIWRkAF9KuCYEBgbm5+cPGzZM5hFEMXny5NjY2C5duty6dcu4etF6eXn7FsRrg3js5WsbHBAARUXiOiQnIxYLeD+tsiHMY78aysqgpkZDYKYM8aXAwhBfCvXUAADwjRt41apqnhZsNvz4gffvh8xMtHatvLHVBLRqFeXECc5jfjWDqioaOBAYDJAkGhBsFSprwPb21Js3efdUkzIgBE5OYGyMaDQKxyrg4UMpz0JMeCwW6+fH//FjvGYN/vaNW2gD37iBmjdHe/bwii0qT6F7d7x3L6SkiJoUmZpyP+xaWloSq7xV/vzOzMRivR9wSQlwtRHx8Tg+HqKi0NGj4OCAhU3xsrx8YJW6sYTJLK7+nCckJKxevdrMzKxv374ip8zJwSdO8KsZKqPB+NUr2vnzFy9eXN637+rsbFOBr0I6mw0PHuBVq9CaNdydexIwEwMAtNeFhrzFf3R1ORoFjmrB49YtuHVLaFDyGjMA4MBAvHYtn3YElZXhkBAYNQpduQJiyhKlp+OZM7FAzVbIycHnzoGuLpo5U87wFAKbzY6Ojs7Ly7O0tFTwhR2gQf1G//TzvnL1PAJsYWFqYWGamZF97XIgp5VGo3l5eZ0+fVqxkxJqCbQrUkppAlEzEAgEAoEgP3W2zJFA+GvgW8MncQEBgUAgEGoKhUI5f/78oUOHTp48WdexVMPJyWnv3r3h4eF5eXnOzs6XLl2S5qjLly8bGRlx1jET/h6Ki/GRI3jiRPa4cezZs0Hu+8UEwi8DSUeTJk3aiYV3QOlnV6laAisUCoXC8bPBJ07grl3Z/frhESPYAwfijh3x8uUgq5K4devWzs7OW6sK2P9NtNKufHAhtbakMEZGRvfu3SsvL59YvTq4zCB1dQk9aDRxGTIpCAsL69WrVy35PG3evLlfv37u7u537txR5LjlkgqHlJUpcjrxCBjy81NaKjxxW0NQx46goyOug5ER1KsHAJZVV44kztMgpkJHSQm+fh3evOHfuX8/HjMGe3vjcePwmTPAZAo5ViYQQsjKCgDYXl78agZtbTRkiPRZW2kMbygLF3IecObiM2ZADg6Umzcp/v7o2DGMsfQOOuLDcHR0fP/+PQDA06fsuXNxVBTwFlPLy8P37uGRI4U8q/r64OkpsjaBqioMHszdUlJSsrS0FBOYurr60KFDIToaHz0q0p5BBDg2Fs+YAUwm6thRUIvztqLCtUrxlshiCdZ2Sk9PX7NmjZjnEx87BnFxIqcvL4fbt+3s7PycnU1FKYEqKvD9+1wDiXOpcKSqrsg0c+FPYEhIiCjJgpimGlBRAaKdMHBEBBarHMKrVglRM3AoKcGXLinkMiIPFRUVc+fObdy4cYsWLdq0adO0adMWLVoEBAQodpZunXvOmDq3aRM3zu8lfQNdKysrKysrT0/P1atX379/X01ACUT4DeFoFCRqUgkEAoFAICgK4tBAIMhLWfUbSb9smReBQCD8pzA1Nb1//37Hjh3Lysp+t5KiJiYmhw8ffvny5YQJE86fP79//35RS3kKCwtPnDixbt2669ev/+IgCbUKDgyELVtwTAx3NS373j3k7o7275czCUcg5LWXrYS7ZPI7VCZ3NR9Wy9TktRc+YWRkpJiSEwAgWwUHS0vLwsJCUSZn6urq+vr6eMECfP06cAu9lZTg798hLg4iI9GZMyDTz+/9+/e7urr269fv1/jliFqNx7kPLmatnsQOfAw0RAcSMABcSAMTZbzYBqnUQhKfTqdfuHChVatWe/bsmTFjhpyjoR498MWLUFoqsoOhoeSF+2Jp0qRJrepXli1b1rJly8mTJ/v6+q5atcpVEcXgsdi8PgDw+clLRUgI288PpaUBQtjIiDJuHDRtKtWBEj2olJVliUcQOzvk6IhfvRLeihB4enLcWYyrFtUnlwEA4MOHxVXoyMnBBw4gD4/KzadP8apVvI4CEBwMp0+jPXvA3r7GMX/7xj5wACUmAosFmpqUKvUtxhiys/GmTSgiAhcUIDodTE3R1Kng6cl7tESFAa9NgtDOyMgIAFiurpzSLbwSCmRhgbZs4SvXwue7ID4A3lbeA0eMGLFixYpRw4ahdetElYzBYWGwaxeaN49vP2XrVpyYiMPC+D1IVFWhRw80dizvvtmzZ79//z5PhKRmrKNjh1272N+/y5YIx5GRcPo0GjECfH1xRAR3fzHG6SyWrZISABRhfKywUOjh0dHRb9++Ffl5//JFwvRpaVBSQhVrLAGJifjqVTRhQnA2+ERWPl8ddaGTnriDFCBcEAF+8ADHxIjrERoKbDYIVY+xWMDzJAshLg4HBKAxY+SJUB5KS0u7dev27Nkzbq2r1NTU1NTUiRMnvnv3bm0NXV4wxseOHbty5UpWVpaSkpKJicncuXNbtmzJaW3UsElyatK796EA4OHWYueWg3Q6ndxO/IPg1TFI9Gkg9gwEAoFAICgE4tBAIMhLQUEB76aGhkZdRUIgEAh/Nw4ODo8fP96xY8fcuXOZiltFpyhatGjx9u3b+vXrN27ceOvWrbw3XrOysvz8/P755x9zc/NHjx4FBwc3b968DkMlKBYcFISXLsXfvlW7L19QgB8+xCNGyLyCnECQh/wOFK5eoaZoBWOhdS7Mzc3F1BfgqhlqugJYW1vb2NhYSVj9CFVVVScnJ3zmDL5x46eagQuLhd+8YVctTa4pFhYWGzZsGDFiRNmvXOZe+7hqQt/K6vOwKx6av8HnUoFZC2YNqqqqV65c2bBhw5MnT+Qdq2VL5CT6/r6SEnTvLucMXbp0iY6O/iIxvygHHTp0+PTpU5cuXf7555/OnTsHBQXJOSBl8GDxkjjs7FyD4Soq8NSp7HHj4Pp1/OoVfvkSrl1jjx7NnjVLGmcCbokEkR0sLBRQb4Iz1LZtHHsDIU0uLmjVKs5j06ocfQrnE/zxo4Rxk5MrH3z4wJ43j99RgMnEnz7h8eNF5eZFgdetYw8ZApcu4ZcvKQEBHDUDe8gQnJsLAKCrS9myBd26RXn8GN2/j/z8+NQM0s5ShWATtwgFZf9+5OoKulWVZoyMUKtW6PRpaNZM6IB8D8QQExMzaNCgxo0b29raOjo6du7c+c6dO71799bS0jo6fz6OjhZ5JIsFDx4I2a+igs6fR97eYG0NnK8VVVXk6IhmzaLs2sXXt2/fviNGjBB6m2WOnd12Fgu/fy/7sn4WCx49AiUltGYN8HinJbNYxlQqBaAC49ulpacEv4AAAKCgoOCVKPENQLU3mDAwiwUpKVD9hpIQ3r8Pexcz4iOrAgMANGSAX4PaUjpK5vFj8b9scVaWyA9RRgaW5PWCObYfdcSECROePHnCVTNwyc7O9vX1vSWiiodQsrKy2rRp4+Pjc/fu3ZCQkJcvXwYEBPTu3Xv8+PFMJvPuvzcXLZt1OeAcAOjp6g8dMprBYBA1w58Ff82vXZHEqoFAIBAIhNqGODQQCPKSnZ3Nu6kt3+IhAoFAIIjB1tb25cuXI0eObN269dGjR3/NslrpUVZWXrdu3YgRI9asWWNpaeno6KilpZWcnJyYmMjJcBw7dkxH4oJLwp9FRQVs2iTc4xoAv3sH27ejRYt+cVCEPxGhldFlgytlyO9A4XNfEOwjCq1gzGfVwGAw9PT0UlNTBTvzqhlqGi0A2NraqqioJCcnl5SUsNlsAKDT6Wpqak5OTsrKyvjsWSgqEn4kmw0vXkBWFuiJXawqggkTJjx8+HD+/Pl79uyR4fDfFt/6qJiN72cBAMSWwOQveE4U/M8MrbAFikKTYDY2NqdPnx4yZMjTp0/r1asn+0AIoS1bYPx4LLhSmUpFrVqhadPkiRMA6HT65MmT9+7de+DAATmHEj+Lj4/P5MmTz507N2PGDH19/fXr17du3VrG4Vq1Qk2b4qdPhTYia2u0ZIn0g2EfHxwYyJ9hzcmBa9cwm40kfgTc3VGjRvjlS+GtOjryv0Y/sbJC/v4wezaOiPjp26Glhdzc0N69UFXw0U4VAWAA+FCIAZD0FTrwypU/xQ3VwbGxsHgxOn5cykjx1q3Y3x+qik5yrRHw8+cwZgy6dAmESbUUy8+rrqcnunYNJSbi8HCg05GLC+jrizswLQ3v3o29vaG8HDQ0oEsXNHSo4ML6U6dOLVu2LD4+nrsnKioqNDR08ODBu3bt6u7lNVBLS1t0MRecmYny84W4dygroy1bUFkZfPiA09KQtTU0aCB8WT/Avn377Ozsjh49GhMTw5GgGRkZtWnQYFNhIVXES1kDON8vnp6UAwfw8uU4OhpKS0swVkeoVF//cFzc3JwcMUcrV3e/qIahofiZkbY2MBggWinI4Wlc3tBUo0IVCgCYl+dfbqihoaSASzm+dw/OnassHqGnB4MGoV69JB8mkOwXGBeL1EgpKYl6ibkgSc9G7ZGYmPjw4UNRP2OysrI2b97cS5qnCIDJZPbq1UtQ7JKdnX3p0kWqMgtD5VPEUGdMnzKHoU7s3P5I8CwnPhGDUKsGwT4KmVr+QQgEAoFA+OMgggYCQV5+/PjBu2lgYCCiI4FAIBAUgK6u7q1btw4fPtyhQ4e+ffsuXLjQzs6uroOqhpOT09mzZ4uKisLDwwsLCw0MDBo0aCB08THhLwAHBoqz3mWz4ckTIIIGgtQgsasuhaoQZHZikAEHBweMcXZ2Nm+FCGrVsmx51BimpqYmJib5+fkVwcGM8+dpmZmIzUYaGrhePVxVD144ycn47l00fLhs8/r6+jZr1qxLly5SZin+CNSpcKkxOpkMq7/jnAoAgGIW7IzH97NhtyNyU0RZAC6dOnVauXLlgAED3rx5Iy6xJ5H69dGxY7BgAY6M/JnDNjKCNm3Q5s0Sc2DSMHbsWFdX13379lEUMZoYaDTaqFGjhg8ffvr06bFjxxoYGIwePfqff/4xlJTdFAT5+sLIkfjDBz4hArK0RBs21EDHExyMnz4Vvl6cxcLBwejNG+CWYxAVzN69MGwYjorib9DURMOGgcy6DaHY2qJr19Dz5/jGDcjPB0NDNHQo1K/P28W9qgjGsxzAACDRKJHTITJSnKMAAP7yBRUWSlUuKjUVX77MVTPwj/P2Le7VC8zMQFUVde2KevZUyNtYMubmiKfkhCjwiRP48GHgvbo+fQrnzyNfX+A5PCwsbPHixUlJSXyH5+bmnj592sLCoqe19cb4+M1iKpKwWFBSIrIcibIyeHhIk5yfPXu2j4/P48ePP3z4oKur27lzZ9N9+/Dp01IcKgkVlcoHrq7o1i30/Dn+91+t5OS8a9dKL13a3r49W7SgQVdXV4xiCY0Zg+/eheoLYKrRrBkYGiJDQ8xRFQjjXtNOY6b7ltKUAUCvIPvS5qHGtkZw4oQorcyXL1+OHTuWmpqqrq4+dOjQtm3bCvldUVqKp0zBL19WEwu+egUXLqDDh7maIeE0aQIXLogzn9DSAhGl90BPD+nq4vR0kcdSqdCqlbjZa5PTp0+npKSI6RAXF5eXl6clsf4OwNatW0NDQwX3K6sod+7elqNmMDUxa9m8jad7S21tInb/g+EIC8SUnyC2DQQCgUAgKBByb51AkJen1RfNWImwxyQQCASCokAI/e9//xs8ePCOHTtatGjRpk2bBQsWeEi6Ef+LUVdXJ3Ul/gvgx4/Fm3XjjAzhaxMJBBEIygK42QheuwWujkHQg0FMExcxTWJACDk5OeXm5iYnJ5eXl2OMaTSagYEBJ+ZqJhNlZZCRAerqILUtDQLQ3LAB374NVZbUGADevgWJ1trfv8twLhy0tLSOHz8+YsSIdu3aMaRJYcqExNvZ8nQQukoPAYw1hQGG6GAibPqBWRgA4FMhdH2LF1ij+VaKtGqYPHny3bt3d+3atVDW8h+V1K+PbtxAL17g27dxcTGysUGDB4OJiYLCBAsLC21t7a9fv9avnhevJahU6ujRo0eMGBEYGHju3LnFixc7Ozv37t27T58+ztKXitDSQpcuwZYt8Pw5zsgAAMRggIMDWrUKzMykDwb7+4vz5M/NxceOIYm/o4yM0OXLsGABDg+HlBRgs4HBQJaWMH48GjxY+mCkBSHw8kJeXqLandXBgA4Z5ZBZARFF4NyvHzx8+FMNI0iDBsDxThBfniA1FSIjwc1NYoD46FFRTg8AAGw2fP4Mnz8DAL5zB3x90c6d4OgocViRfPiAAwIgOxtMTdHgwSCHnBdfvIh37ABOUQwuFRX4/XsYOxYFBHDVIQsXLhRUM3AoLi729/cPHjas6dq10xgMSxEFRxCDId4ogktOTs7ixYtDQkLy8/MpFIqpqemoUaPGjBmDCgvx0aP40ydqaWl7HZ2OAwdCu3YAIF6Y8hMqVYKpgIvLz8cUCrRujVq3NquoYN27t3T7dicnp0TRojonJydHMa9p/frQti1cvy40/Y8cHBDnmtmuHURGCu0T0LzP5P/tqqAqAYBxbvrlrSOcEiJxUhSsXInWr+frXFBQMHLkyOfPn2dWySNOnz7t4uLi5+dnb2/P2xNPm4YfPAC+HxvFxfjRI5g0CZ06JfKMAFCfPtjXF6qv6uE7L5GeEwiBuztEivw6Q3Z2SO4CQzITLekdVVBQkJycLI2g4c6dO4LlEalUStce7XT1tAGAArSlC9eSGhN/DXxWDUJ9GggEAoFAIMgPETQQCHJRWlqaX/2GyO+2UJhAIBD+VnR0dNauXbto0aITJ04MGjTIy8vr0KFDtZeOIhCEI9Hjms3m2lwTCHLCqQGhFayAshTyoK2tLVhkjau6QAixvb1xQgLk5wOdjoyMoFcv9L//SVydjDdvxgEBQvKREo0feAqfy0Dbtm3btWu3Z8+eJTUx8P8j0FSCBdYwzhRt+AHnUnExC5gYNsTidwVw3BmpCc8/ysKGDRs6deo0d+5cee2IEIJWrVCrVrVUHt7BweHbt2+/RtDAgUql9urVq1evXuXl5Y8ePbpx40b37t01NTWHDRs2YsQICwsLyUMoK6PlywEA5eRAeTno64OIzLE4srIkdBBROIkfHR105AjKz8fv3kFeHrK3h1/4ZPKBAJprwc0MAIBPhdCgWzdo3Bi/eSO8s41NZfknHncZ4WAsuQ8H6aVUFRU4PBzGjUOnT4ONjbRHcUlJwTNm4E+foLCwMsZz55C7O9q9WyonCT5KS+HgQX41QxU4MhKvWUPZuhUA8vLyxKd4v3///trIaJKx8fLcXD9dXeGd7O2leceGhISMGjUqkifVHRUV9ebNm+xjx2YjxEmfc74J2EFBqGlT5OsryhuDC9LWxl27IldXvHKlqM6Fhoab09LCunUrKipiMBjt2rWbNWuWsrIyjUb7/Pnz5MmTMcZ2dnYxwry4LCwsdu/eLT4GyvbtOD+f/eIF4g0AIeTggPbv57x8aP58CA3FISF8X3YnO4yYO3odG1EAwCoj4ermYTbpcQBVrirVxbKlpaVdunThq3FQXFz88uXLnj173rt3z6bqjYcfPsQvX4r6YsVv3sDt26hnT5GnxGCgwYPxvn1QXCzYiCwt0apVYp4QtHQphIXhiAghbTo6MH06yOP0Ix9GRkbiO6ioqOiKep9XJ0PYFbWJayNDI30A+BYVq6asTdQMfxm8mgaumoFX5UAkDgQCgUAgyA8RNBAIchESEsK7SaPRjEXZ6xEIBAKhFlBXV58+ffr48eOnTZvm7e1969atuo6I8N8COTiIz7UiBqMGruAEggCCZtF57ZH8mgZpClXInFSmnD//s5Z8WhpERMCLF0i0RTYAQFYWvn5d3OpqURgYoB49ZI20knnz5vXr16/2BA3S38Xm3PtW7F1vfTrscIDZlmjyF/wsFwAgMBMGfMQBjZGqgjQNzs7OxsbGISEhLVq0UMyItYOysnKFlLlqRUOn07t06dKlS5e9e/e+ePHizJkzTZs2bd68uY+PT5cuXcTXmqlEarMTIYjxh+dQo3oxmpqobVvZg1EctlXW+AmlAAihgwdh5Ej8+TNft8oKHTo6AICaNcMqKuIuNXp6UK9ebUSL4+Nh4UJ08WLNDktPx8OG4W/fqu3MycH//gve3ujSJQkFAgTDuH0bi5VioLdvgc0GCiUuLi5bTLkEABaL9eTr17XDhzfcufNRWVk7wVS0uTlatkxiSFlZWSNHjvz69Svf/h4Yj4iN5RfDFRXhZ89g5MifpSJE0aABZds2fOWKKCet26Wl8yMivr59y91z//79M2fOHDt2zN3dXUtL69SpU+7u7lOmTPH39//8+TOryumBY1a0Z88eNzc3+PED37sH6eng5IS6deMvfUKjoRMnKBcvQkAApKUBiwVaWuDmhubN+ylGUVJCp0/D7Nn45UtufYrdPaesHrwIIwQADRIiL28dYZzLU6khMRH/+y8aOJC7Y+7cua9fvxZ6mtHR0ePGjQsODq7cPnMGCgpEPmnFxXDpEogRNAAgHx/IysJXr/JV00C2tmjTJhBf8URdHfn7w+TJ+NOnah9DS0s0bRrq31/csbXMkCFDfH19c0VofQDAzMxMouiBg+AlXVmZ3sjFCQAyM7KfBL/qXndGFITag6NpEKpmIBAIBAKBoBCIoIFAkIv79+/zbnbs2LGuIiEQCIT/MqqqqocPH7awsIiPj7e0tKzrcAj/IZC3Nz59WpzptKPjLyqbTfjb4S1FkddemvynOKQpOcExhOC9Ly9YDqMaYWHsiROFLPVmMvHTp3jxYs6qX6HgS5dAtK23GFCzZvJXJXBxccnJycnJydGRJ2f8e2OhAjeaoHWxeEccAMCLXBgfgU83RIqqPdGwYcPo6OjfXNAQFxdnVpNKDbUBQqhVq1atWrXasWPHuXPnFixYsGTJko0bN3bp0qUWZ5W4qljAc0UWMjPx8+eQkYGcncHDQ5yASQzp6fjyZYiKAg0N1L07tGghpuiMtQrirNuPLMIACAwM0JUrsG4dvHmDs7OByQQdHeTggFasAO6PQzc3ZGsrfIE4AAAgGxswMJAqVPGJW2HgyEgUHw81+aWK58zhVzNwmz5+hJUr0ZYtNYvh5UvxJRhwTg7KygIDAxUVFZqo2gFVMBgMjdWrD376NPb+/VcGBka8ZgwWFmjFCmkcKRYuXCioZlBBaIWmpoGIX1D440dODRGRIARNmwIAnD8v1HLjRXn5lJycpOpPBYvFCg8P9/b2/vfff+3s7JSUlNasWbN69eqQkJC9e/cGBwcXFxcrKyu3bNlyzpw56oWFeNgw/OkT5ORwZsS7dqHOndHy5dVMKRBCQ4bAkCHiolVVRQcPoqgofPYspKQcsfFa5TmC0+IW8+7ittE6RbnVzx8Dz7uCxWI9fPhQzBf0x48fIyMjnZycAKTwa5HYAQCtWoV69cL790NyMq6oQAwGNGqEFiwAKcoxgJERCgiAa9fg9m1cVISoVHBwQNOnS75M1TIuLi5NmjR59OiR0FZlZeUh4l9EHgwMDCKrV9awsjHnOBiFvHrPZrNJpdq/FVGCVGLPQCAQCASCQiCCBgJBLq5du8a72a9fv7qJg0AgEP7zKCkpWVhYpKamEkED4ZdiYIC6d8f+/kJvlyNLS7Rixa8PikCoE/DWrSKN61ksePwY0tPB0FB4h6pF1Z7C3M5ep6YCQoKLyFHDhmjnTpkD5sJkMisqKpTrzun610BFsNIW6dFg6TcMALczYX0sXm6rGEVDbm6uBt/S5N+M5OTk2NjYJk2a1HUglaioqIwdO3bMmDHXrl2bPn26i4vLoUOHpPQzrzF9++JXr5Aoi351dRg6VK7xMzPxvHk4PBzS0wEAKysjS0sYNAhNmVKDQZhMvHQpDg6GlBTODnz+PHJyQps3g7Oz0CPcq5Kn97KgmAVqVAB1dbRxI7DZKD0dysvBxAT4UvIUCkyeDCtXViah+TAxkcZRgAMaNw7fuQNpaVL2BwDIycHPnqFhw6Ttn5wsRnsBGOPXr1FFBf85ikcauw4WCwBsbW2NjY1zhD5RAADAYDB69eoFVGr3O3fGDxnS+e7dB46OBgghBgMcHNCyZSCdfigsLExw5wBVVScx58Vmp8THF7FY9UTUsygyMtKYPh0wxlVvJz7m5eYmiRB2fP/+fdq0aXfv3gWAXr16zZkzZ9GiRaqqqr6+vj/LxKSm4qFDq2lNMIb4eOznB3Fx6PhxMUIckTg4oFWrAtJhYQTmFNhoHfH83K4J6qVFgn0pixfD4sUcEcPXr19TRJwmh+zs7Js3b1YKGiQGJiAi4ega+QUTbm7oxAmQzcwJIdS/P/TvX0vVhWTm1KlTnTp1EpTX0Gi0rl27zps3T8pxevXq9erVK15DIFNzEwAoKytPTko1MTGZNWuWgkIm/KaQYhMEAoFAINQGRNBAIMjO58+fw8PDuZsIoR5yG94SCAQCQWYyMzP1iLc/4ZeDVqyAzEwcFARF1e44I2trtG6dDCs4CYQawfFRkL8IhbyUlOC4OHEdUlJwQACaPFloI6ZShUoZOHCa3tDpOCmpcm2xiQlq2hRt28bv7y0TYWFh9vb2ampq8g8lEWksiCX2kefm+HQLSC+H3fEAANvjoJU2dJA7h15eXv7ixYtDhw7JO1CtUVJSMn78+IkTJ/5ushWEUP/+/Xv06LF06VJ3d/cbN240EL/uXLZZ/vmHcvkyfvZMeKuHB5LHHyI1FQ8bhqOjf+4pK8PR0bBrF8TFoU2bpBoEYzx+PH78uJp5QGkpfv8exo9HR48KXY7fiAH2ahBdDPlMuJgGY0yrGigUEH09Qf37Q0oKPnaMI7/4ud/CAhYtAuklL9bWqGtXfO6cUEWjSAoLpe+LHz0SqRLjkJICkZHQqJH0YyJXV3zlihhZA9LS4nhUKCkptWrV6suXL6J6Ojs7e3p6ch6vuHDhYbt2PQoKHty+rV2TKpwVFRVCNROdVFTEl8RBeXkr8vI2a2lZCGga4lis3Wz2LnV1KC8XWm/iU0XFVxF1KDhERERkZ2fr6uoihPz9/QMDA3Nzc7t06RIaGqqurg4AeOZM4c4ZTCZ++hQOHqyZmodzRggBgMEjNhsDALjFvDu/c7xaWbGQrvr6HE8jhBDGuKCgoFRSwaYsru+Cvr6EOETIqoTLGv4uzM3NHzx4MGbMmPfv32dmZgIAhUKxsrLq3bv3jh07pKoNBAAAc+bMuX79+osXL7h7TEwMASA1OY1Gow0cONDe3r424if8JgiqGRRVfoJoIwgEAoHwH4cIGggE2dm7dy/vpqen50/BPoFAIBB+Lbm5uZmZmdbW1nUdCOG/B4WC9u2DW7fg9GlIScFMJtLQwPXro6VLJd81JhAUBEfWwAEJ2wm1LXpIS5OYqMNRUUKzAe7u7tzHr1NTBTtwBA0e5eVgYPBm7FgwMUFt2yrQnvrp06ft2rVT1Gi/Pytt0edCHJQNGGB6JA7zRKriM4eSCAwMbNiwoYnctT9qibS0tD59+jg6Oq5bt66uYxGOsrLytm3bmjZt2rFjx0uXLrVu3VrBEyCEjhyB8eNxWBiUlXF3Y1VViocHOnhQnrHxjBnV1Axciovx9evQsiXq00fyIIcP42fPhJZCwImJsHAhunFDaP2m8WZoUTQGgKNJeIyptOlGNHUq6twZb98O8fFQUgLq6tjBAS1aJNJCRtQ4a9fi4mK4fx/y8qQ6QFkZ1UR8INn8v7QU5+fXaJk76tsXDh3CsbGiOuCGDVGVRGDnzp1v3759+/atYDdLS8u9e/fypniDg4PnzZvn1alTYGCg9DdGqFQqVZjLguSblSzWo7Ky/llZO7S07JWUTKhUAEhmsaIqKmbk5eVSKMsyM/X19RGDIfjN96SsLFesU0VKSkp4eHjbtm0BoEWLFpxiOhMmTPD29g4ICKDFxOAqVyEhlJXBjRswYQKkp4OSEhgYSFl6LCwPu2qhjHYUAPC8nX5x5zjhagYA1KgRfveO8+QjhFJSUnR1dcWYNFAoFK45DRo1Cr94Afn5wrsyGPL6tfzhmJmZ3b9//9u3b9euXUtLS2vQoEH//v21pCmlwYOSktLNmzf/+eefN2/elJSU6BvoqTPUACA/r2js2LG7d++undgJvxq0K1JQYaAo7QKBQCAQCARBiKCBQJCRHz9+nDhxgnfPyJEj6yoYAoFAIAQHB3t5eQm9JUog/AJQr17QqxdU5ZJ/NxNdAgGq6xsUL25gMIBOF98FCUsJcNUMbzQ0hKdFAV6npaEJEzxu3gQAjxMnQkJC5IuVn/T0dFNTU8n9FIeoNXac++BiVuAp5EY5FcHB+qhlCE4vh6QyOJwEM+Ur1nTu3LkRI0bIH1htkJ6e3rZtW29v75UrV0q/vrZOGD58uJGR0cCBA5csWTJjxgwFR8tgoPPn4fx5uHkTsrIwQkhfH/XrhwYOlGvYd+8wj2chP4WF4OcHUgga4NYtKC8X1Yi/foWnT1HbtoJNw4xh9XcoYUF4IXwshMYMYceXleGgIHjzBqhUaNkStWsHSkpgb8+r5JDxuaZQKDt3wsuX+MgRSE/HbDaKjcWipV3I2hp49FuSqV8flJSEegxUoqODrKxqEjEAgwHDhsHu3UIlaMjODq1aBRkZeOdOiIlRr6h4Ua/eEYyXR0fnVvWnUqnOzs779+/38PCodixC27dvNzc3b9my5e3btxs3bixNOBQKxdjY+Pv373z7wyX5XuSy2RksVhqL1T4jw5RKbUynY4w/VFSkslgAoJaTEx8fr6+vD/b2IFBBQJw5AwAAsNlsloC8xtfXd+DAgdOnTz9oby9ewoKjo3G7dlBQAEpKSEcHPD3R0qWgri7mkJgSGBz+83v5dU9DXW9v/PKloMoHOTqiXbt495iYmLRo0UKMoMHW1rZXr16VG61bo9atcWCgEJcOhFCLFmL8Wv5Oe4aSEoiNBRYLbGyAUXkFqVevnvQFJoSiq6sbHBx8+vTpS5cuauqqAADGsHnTtrZt2skfMuF3gPN7TFDTgGc5cX+qEUMFAoFAIBAUCxE0EAgysm7dunKeey7a2tpE0EAgEAh1yP379zt37lzXURAIBIIi4WY0FZ5FkFiogs/dQTL6+sjQEFe3cK+Gujrq2ZNvH1fNEBISggMCYNUqoYXtUePGaMGCkBUrOP3d3d0Vq2mwsbERWsT9L8aADsts0YxIDACnUvBMS7ly5/fu3du+fbuCQlMk5eXl/fv3HzJkyKpVqxQ/ekYG9vfHUVGAMXJwQKNG1XR9vyCdOnV69erV8OHDHz58ePbsWXWxGdAagxAaOpSz/FpRWgl85Yp4axacnIxKS0FFRdwohYU4LU1ch9JSuHMHhAkatJSgjz5cSAMAuJqOGzP4zwyfPg3Hj+Pv3ysTw35+YGcHs2ej7t3FzVgjWrRALVoA51kNDsZz5kBmppBuGhowahQo1eAuHGrdGiwtsUCy/2cHC4saV7YqKUGjR0NuLr54ka+eBXJ0RLt349u38cGDnIoGAEADmEqljnRxWWdi8qWkRF1dvUuXLiNHjqSLULDNnj3bzMysS5cuFy9ebNOmjTQRDRgwIDQ0tLy6ouVEUdFkBsNKtFL5U0UFNyGfzGIll5TwtqqoqGhqagIAWrYMf/gACQm8rS3odAZChaK/WI2MjJydnfl20mi0M2fOODk5hXfu3FD8KZWVQXw85yHOyICoKHj7Fp06xanlIUhyGfR9jzPKQfMhO79DpZ0D8vfHS5bA06eQnAycUHV1kYsL2rWLY1CEMeb+SFi+fPno0aMzRBQoGThwIIPxU+yD9u6FGTPwkyfVfBo0NFDLlmj/fvFnJpHa+92ieNLT8dKl+MsXyMwEFgv09ZGdHVq9GuzsFDI8Qqhfv75fYz6kpacCQOeO3Yia4a+BV10qStMgVM0gm8SBuD4QCAQCgcCBCBoIBFnIyso6ffo07565c+dqKKKCL4FAIBBk499//502bVpdR0EgEAh/EnntkSKtGrp2hchIUYuJkaMjuLoKbeKoE9A//0BZGezf78FjiQ8Ab2xs0KFDnIRoSEiIe43WN0tHly5d1q5dW15eLipF91cyJO3jQrZTCYUWXQw5Cak6FjUoe89LeXl5YWGhmZmZVL0rKvDNm/jRI1ReDhYWaPToGqdja8LixYuNjIxqQ82At23Dly9DUlLlZmAgvnwZ9e+PFi6Uc2QbG5snT55Mnjy5U6dO165dMzIykjvY2iQ3V0KH0lLIzQVjse+uwkKQtBwfioV77wNAX0N0IQ0DwFMBNRTevRsfPlwta1tejr98gcWLoaAADR4sYVIZaN8eTZ+ODxwAPnWXjg4aMgSNGlWz0ZSVoW9f8PWF0lIhrVpaMHGitEMVFeGNGyEkBOfmAgDS0UFeXlBSAqmpnFJZ4OqKZszAd+/i7dv5hWUslkZc3BY6HV25Ajo6EqcaPHiwjo5O+/bt27Rpo6SkBAAY41yet4qampqysrKJiUmfPn0GDBgwa9asO3fuPHz4kDcFnsFmXyounqGhIfSiXG5quvrbNzExmJiY2NraAgCYmaHly/GaNVyJBgC40en2NNo70aYgDg4OxsLetAwGY9SoUZc+fJAgaBAAf/4Mkyejy5dBwHklpwL6f8AJpQAADCpw36yITscYQ3Y2vnsXoqLAxAT16AHCanlwnrc5c+bs3LkzXZiscNOmTRs3bvy5TaMhX1/09Cn298fZ2QCAtLXRiBHQvn0NT4sfXl8ZhBCTyfx9zfOio/GECdXUQomJODERjxhB2bwZpNPiSOTy1fMcNYO7a/MB/bwVMibhd4DXhgFEaBp4W8UMJUr6QCAQCAQCQRAiaCAQZOHGjRtlPHda9fT0Zs6cWYfxEAgEwn+c2NjYkpISwaVUBAKB8Oci5TJHOX3pBa0aauzNwI3ExwfevMHPnoFAwMjSEm3dypfI4UgT3nh744MHUatW0KiRx44dgsN6xMZCly5cSwaOpkGxJg12dnaNGzc+efLkpEmTFDWmeCTe3ZY8xIsX7CtXID8fKStD9+6oe3cpy7QDAMTH49mz6RERlkuvfzWzB4CU//lo1TOhbN0KysrSDsIbsJRvwuBgvH49/vYNWCzOWwRfuQIdOlA2barRsnUpefr06YULF8LDwxVeaQKvXYtPnYLqK8IhKQkfPQrFxWj1ajnHV1JSOnLkyJo1a5o2bbpu3bphw4apiHc4qENErDj/iaoqZzW5OPT1QV1duKsBF9GFFZpXlbL5VAgsDFTuqx0djf39q6kZuGRlwe7d0LEj6OlV219Sgg8cgLAwKC4GVVVwdkYzZ4KmpoT4q4PGj0etWuHNmyEuDhcXI2VlsLBA06ZBixY1GqdytNmzcXw83L0LRUXVGnR00MiRqG9fqUZJSMDjx+MvX7g7cHIyRESg+vXR8eOIq0YqL4f9+4Xa5ACnjMKqVZTdu6WZsGHDhtra2itWrOAWbtDhUUIUFRWVl5f/+PFj27ZtO3fuPHny5M2bN0eOHBkcHJydnc3tdszQsK+jo31MDBQU8A6ObG1VNm/WX7gQnjwROjuVSu3atSul6pKIundHjo543TocHQ2FhUChUAwNlxsYTL57N12YpYG5ubkYy5kBAwZ0P3x4pbU1RbytiAD440e4e1fQGmRlDI4sAgBQpsDZRqhtle8CrwGDeKTphhDi/pYQ3v/4cYVMxIuSktKjR4/aCvNWUQDv3+O9eyE5GcrKQFMTGjVC8+dL+2llMrGPj3Dvk8REvGwZunkThBXJqhElJcUhYa8AwKVRs4njpv3mNY8INUWipkEaRNWtIBAIBAKBIBQiaCAQZCE0NJR3c8yYMcSegUAgEOqQe/fude7cmdwnIhAIfx+i1AzSpzqkQWYRQzWoVOTnhxcsgCdPfq5OVlVFTk5o2zZwcODti8+fr3ywaxcAYA0Nzyp3fT6lQi2VmeBj7dq1/fv3HzZsGK8v928LHjQIh4dzEpwYAO7cAScntHMnODpKPjghAY8YgWNjAaBArfJPGNXUJPj0GqemorNna6otoNPpmpqa6enphuILLjx4wF6wgH/ZekYGXL6MMzPRiROCC5floaSkZPz48QcOHNCRYkF5zYiMxFev8qsZOJSW4uvX0aBB0LCm67f5QQitXLmye/fuK1euXLhwYffu3evXr19eXs5ms7t27dqyZUs5x1cUaNAgfOkS5OWJ7GBmBhKNT5SUkLU1josT2cHAAHmLXNysRwMjOqSVQwkbUsrAvEr7gXfu5H+/8YDj42HPnmrqk5AQvGgRjo7+Kcl69gzu34fFi2tcn8LJCZ04AQCIyZRXrIMQZdcufOECnDuHU1KgtBRUVRFHIdGunVQjMJl48mReNUMlGOOICPjf/9D160ClAgC+fx+LtT1AHz6AdGcUFxdnZ2fXXtKKf86HtGXLlqNGjVq8ePHChQt9fX2zsrIQQu7u7tOmTdPW1sYPH8Lx4zg1FZWXg4YGNGqEFi0Cbe2TJ0926dLlm0DACKGWLVtWMyQAAFtbdPw4YjIhIwNUVEBHpz9Aqq/vxo0bE6pXo7Czs9u2bZurCD8hAHB1ddXU1r5sYDA4IwPYbFHdhFBaCteuQfX3Uuj3JP/736GhFwAcrI/a6gDwfO8L/gDgah0Eh+f9SZCYmKirq6uqqio0kJoWg5BGXunt7X316tVyAdOL4cOH+/n5dezYsUYzSgSvXYsvXwYe+QuEhcHTp2jzZvD0lHy4vz+OFCkcxLGxsG0bWrtWziDD3oVUVJQDQPt25K/Uv5OaahrEtHLGIbIGAoFAIBDEI/UaDgKBwENadTG+h4dHXUVCIBAIBAB48OBBp06d6joKAoFAUBhikhZcsAh+VYzCoNEoO3dSbt5E8+ahf/5Bo0dT/P3R9ev8aoadOz22bweA16mplbuqFuCGCJg0COoYOHukrT1RUQGvX+Pz5/Hjx8KT0ACc0Tp06LBlyxapxpQbPMtJ6D/xrT87vHpVbbl2RQUOD8fjxoHQ9aZ8U8+Zw1EzfDeyTtYxBgC1smLzrGTAGL95g7duleF0GjVq9O7dO3E9ysrwhg3Cs8ssFn76FPv7yzCvGHbu3Oni4tKnTx/FDgsA7H37QEShegCArCwsdxF6Lh4eHoGBgWFhYW3atCkoKGCz2RjjMWPGtGnT5ubNm+waJVNrCWdn1KSJyFZtbTR1qjTDoEWLQFRxDQoFvLzElyYxqxIxpJZDSUlJhw4dAIC3xIBwoqJ+Pv7+Hc+ciaOi+AxmcGwsXrEC3ryRMJQoFGQ9goYMQdeuUR4+pNy+TXn0CF26JK2aAQAfP44jIkS2fv6M/fwqN54/hypDBeGdc3KAe9EWS0xMjJ2dncRuCKFp06a9f/9eWVl51KhRXbt2zcrKcnNz69Gjh7m5+ePHj1++fJnRsCE6fZoSFISePEG3b6NNm0BbGwBsbGwCAwNbtWrFq0IzMjIaPHjw3bt3hdcPUlICExNu1YwpU6Y8ffp05MiRnp6eDg4ODAaDRqPFxcWNHTt20KBBmcIsQ+Li4nx8fNLS0vbm5iJPzxr44nCobjXx6NGjdp5uZTEfAaC1DvxTXRKGEJItC44xNjMzE6VmqA1OnTp1+/ZtQTUDACQlJc2ePbuseiUpOcEHDuDTp6upGTj7Y2Lw3LmQnCx5iMePxb/V4dMnOQKsJPTtawDQ0tKu79hA/tEIvye8EgQZ5Ah8h4g36CJyBwKBQCAQiKCBQJCFiuo1Pv9T1XYJBALhd4PJZD569Kjy5jWBQPgPk5OTEx4eHhoaGhoa+u7du5iYGJb4G9a/K9KoGX5rTE3RzJlo9260bh00b86/8v7LF3zqFN8RnsbGAPA6NRWvXClYLb5mCgYubDbesAF36sQeOhTPn49Hj2Z37owXLAARddPXrVt34MABoUmsPwIcH48XLpTQKTKSu1B7/YB5nAftPj+jslkAACwWPHwoWDFEIh06dPj333/FxRYQIG7ld3k5XL9e00nFkJqaunPnzk2bNilwTC4oJUVCD4kdxFNUBGFh8Po1VGnoLS0tJ0yYsGHDhtWrV69Zs+bLly9Tp05du3atg4PDrl27CgsL5ZpObtC+fUioI4WWFho2DCSt0a+kYUM0a5YQTQOVilq2pGzbJv5orSrZQD4TKioqwsLCAAAk5lB5LgV42TJcfaX+T1JT8bp1Eob6Nairg7k51LT+yKNHwGSKbGUy4eHDyscSP/sY33nwoFevXu7u7k2bNu3UqdOOHTuEfs/++PHD1tZWygDNzMw2bNjw+fPnL1++jBgxorS0NCws7OHDh8ePH581a5azs7OBgUHfvn0PHjyYXD1XXa9evWfPnt27d8/Hx2fEiBErVqx4+fLl+fPn1dTUpJzaysrK39/fyckpOjq6sLCwoqKCyWTm5uZevXrV1NR0+fLlJVUyuNzc3A0bNri5uWlpaa1YscLKxgadPYvGj0eOjqClBXQ6GBggiS8NjcZ9eOjQoSHeQ4syU0t3TweA+VZSaRc4PwwEhQ51awBw9OhRMReiiIiIs2fPKmyywkI4fx6Ki4U24rg4vHKl5EH4CrgInUVWMMbJKYlvQl9Gfv0MAE1d3Cg1Fb4Q/ig4OgOZ1Qa8clWhSFWGjEAgEAiE/wak5ASBIAt8RUwVqzcnEAgEQo04duyYqqqqqalpXQdCIBDqkq9fv2ZmZjJ50jb5+fnZ2dn169f/I4oIcPnj1QySwNu3Q0YGGBsLb42JgZMn0eTJ8k7DZuMJE/CjR8AVIrNYEBeHExLg2zd07hwoK/MdYWlpOXDgwL17967mdaH/rRCQevCBv35FsbFgYyOyw507nOoA/u2GBTTvAwAI42l3Dv/skJ6OEhLA0rJGcf3zzz89evTYunWryLTNs2fivdlxaipisTi+9/KzYMGCCRMmSLNAXBbE5Ial7CCKjAy8eDGOiIDUVGCzQVcXWVujJUvAzY23F5VK9fb29vb2fvXq1a5du7Zs2bJp06ZRo0bJOKn8aGujS5fwkiXw9i0kJQGTCVpayMICJkxAAwZIPwwaMQI1aoQ3b8bx8ZCfDzQaMjSEzp3RzJkS3xjKVcncMjbQaLTK5QcSr/xVZW4gKwtHR4vpiGNiUGQkOP2Zq2Pz86Xt4OkJ586JWrnOBBiZmnp3xox8ngGfPHly6dKlq1evGle/pMfFxYmp2iAKIyOjQYMGDRo0iG9/cnLy06dPb9++vWzZMicnp8GDBw8cOJD7y79ly5byFGEZMWLEuXPn+L5zWSwWi8Xat2/foUOHvLy8CgoKQkNDe/ToERISYm1t/c8///Tu3RuUlNCKFcBmo9hYKCgAMzM8fz48eCBmLpyWhpKS8jU0pk+f/v79+26nnlxTqpffgZLfgdJOxPd+eXn5li1bgoOD8/PzaTSaZdXFGSEktP+v//GAMU5KShLTgcVi3bt3b+zYsYqZ7uZN/OOHuA5fv6KKCl7tiBAEfgDwU1PZEACTWZGTkxMXH3v1xsX0jEo5GoVCbeNFNPd/P/J7J3CqVxAPBgKBQCAQxEMEDQSCLPBJ/ut8WQyBQCD8l/n33399fHzqOgoCgVCXxMTEpKenCxqwFxcXf/nypUmTJjTxt7Z/J/5iKUMlopZBc2Cz4fVrkFvQgHfuxI8fQ3VbNc74ODQUL15MEahtAQALFixo3rz5/Pnza1sEI369neyr8XJy8OPHSLSgAXJyAOBho7bzRleuOB/+9GLLKB47/dJSPlN0aWjQoIGhoWFgYGDPnj2F9xB8IfhgsaC8HBThkY4xvnDhQi06bWhqyttBKD9+4LFjq/lYZGTgjAw8eTJatAgNHCh4RPPmzc+fPx8aGjphwoRbt24dOnRIp8pL/1fDYFD27IGSEvj0CefkIDs7kE1N4uKCzp5FZWWQkQGqqqCnJ+Vx9CohTQUGJSWlSmWbiwuEhIh0HaBSuVUbcGSk8HooXPLzcUgIUqCg4dMnHBICFAry9Kx1nYREO8mq70fUtSvY2orSdkzKyblSUsKq/j1bUVHx6tWrvn37Pnv2jPd7NiEhoX///nKFzYOpqemQIUOGDBlSUVERFBR08eLFNWvWNGjQYPDgwf369TMzM5N55ICAgAsXLoiq3pKXlzdy5Mg+ffqoqam1aNFCW1sbAIKDg8PCwk6ePFnZiULhvtvR1Kn47VvOZVY4nz/f69BhSnZ214EDB118tS2l2hWPV6PAkTZGRkZ6enqGh4dzbTBevnxpbGycmprK259rzyDD7wd5juVQVlYmtNgEXx/ZBhfCu3cSrERycyE1FSwsxPVp2BCePBHTjq2kc8wAAICKivKr1y89enq/oqKamk1VVW3YkNEW5jUTCBL+sxA1A4FAIBAIEiGCBgJBFvT19Xk3xQvSCQQCgVB7ZGRkBAcHnzhxoq4DIRAIdUZ5eXlGRoaohERxcfH3798dHR1/cVQEkUiyGZBsFC8RNhsCA0WVlgCM4eVLyM8XTDzb2tq2bdv2+PHjM2bMkDeGukK8HMHJ6Zlzy5EzDlVQlQCgyY/wLf4rqnXQ1ASZHI+WLl26cOHCzp07Cy/GJ8KQgwtSV1eImgEAEEJWVlbh4eHyLNoWR7du8OKFyHcXjQYy1MBis/H06cKrcqSl4W3bkKenqPycm5vbq1evFi1a1LRp02PHjnXs2LHGsysKVVVwd1eA8b2yMpib1+gIpapZmVWCBowxmjMHHj0SlZ5H9esjrq2FNKlcRUnNHj/GW7bg79+hsBAwxlpayM4OLV0Knp6KGV8ALOkTjc3MKp8/VVUYPRq2bBE0dfhYUXGnvJwl4ns2LCxs8+bNy5Yt4+5JTEyUR2cgChqN1r179+7du5eXl//7778XL15cuXKllZVV+/btXVxcTExMuD3ZbHZeXh53U0NDw8bGhu+XwKdPn8aOHSvqxwMAYIzfv3/v5+fHu3Pfvn2rVq3SFKpb8vBAffviCxegqlAFL3Es1qK8vJDU1AMWFl/6TF9VpWYYHs4+06hSksPnuzBgwIDPnz/zjZOamspgMDiLangrTciphpSmaIXMhS0sdXXh3TtgsaBePdDWlm2QSpQk3cemUCR6uqBp0yAwEMfGCm82NqbMmSNlOFlZGQcO745P+MHdo6qq1qfnPzbWdpYWVjQaqU7736K25KrCDicCCAKBQCD8ByGCBgJBFmyqL3v6+PFjXUVCIBAI/3ECAgK6d+8u/K4igUD4b5CcnCx+8V9BzVecE2oR6X3gZSYqCosXHCcn48ePUe/egi3z5s0bPnz49OnTa7XotYy3oVNT0flccR3odGjcWEz7tZb9phgMKKEpA4BFZuK5HWNVy6sl3pCFBci0yr9fv37+/v6LFy/evn27YCsaMQJfvw7Z2aIOx05OCqwAv3jx4rlz5z5//rw2XkQ0dChcvIjfvhXe2qABqrmzOr5xA0dEiGxOSmJv3kzZt09Uu4qKyq5du7p16zZhwoRGjRpNnDixc+fOKjW3TP9z4WakKQAIISqVymKxlBgMtGULzJ4taFCP7O3R/v3czChydMT6+uJMGhgM1KyZ9PFwbEICAgIKCwuVlZU7deo0ceJEOp2OL13CGzdCRkZVHAjy8/G7d3j6dLRmDereXfoppIfi48N+8eLnpHwYGlJ4fM7Q6NGQk4P9/av1R2gPhZIh2meFU1OAV9CQnp5uaGgof/BccnJylixZEhoampOTo6ysbGpqOmXKFH9/fyaT+erVqydPngQGBmbwxEyhULS0tLib+fn5kZGR6urqmzdv7tWrFwA8fvx46NChTZo0eSJ2pX5mZmZWVpZelVlIaWnpw4cPDx06JKo/WrsW9PXx5csQF8cVwaSyWFsKCs4UF/swGMd1dO649litXJ/T1EkXjjmjMyJGE1QzcKgNi1Dp9RCChbEGDRp0+fJloZ0tqNRDhobt379nDxwIGIO+PrK1RatXg8wy09at4fx5Ma4/SFdXooQONDVh/nxYtUrIp15bG40bB7a20sSSm5ezefvanNxsAKhn52Bv50ilULt07qGqqibxWAKBQCAQCARCTSGCBgJBFpo2bcq7+ejRIxaLRVVQzVcCgUAgSM/ly5enTp1a11EQCIS6pLi4WHwHJpP5B/1Uk3kFpGJnr73KF9jBAQTUwK9TUz2NjT2NjV9nZUHXrnyt7u7uABASEiLtFOnpUFQkrgebDXFxQls8PT21tbWDgoK6dOki5XQ1QlDKIKZqMmc13s9WY2P2o8k4LEzU4MjKCrVqJbSplA2rYvDBRDVMAwAwzUm9umW4cW71XI6ODpLDmuLo0aNNmzbt2rWrkKfOwQG1aoVv3RK6zB1ZWiKeVKj8jBkz5uzZs3v27Jk1a5YCh62EQkFHjsCYMfjzZ6i+ths1bIgOHZK4OFgId+6Ir8qBhJo3VKdbt25fvnw5derU9u3bR40aNWjQoEWLFtlKl5b702FXva04FzAajVZRUaGkpARubujcOVi1Cn/9CtnZgBDo6aGGDdHataCr+/N4AwNka4tFCxqQrS00bChlMLGxsUOHDv3w4UNplRvNjRs3Dh06dGzTJtcdO4QLC1JTYeNGaNVKSL0SJhNev8ZfvoCREWrVqlrYUuLoiAYOxH5+IPhdqa6OhgwBe/tqOw0MkLo6zsys/LQihHR1kwEgJUXMJFlZWdzHLBYrJyfnp6vlkyfsCxdQTg6m05GjI/rf/2p6Fi9evBg3btzXr1+5eyIiIl6/fn358uXTp097eXl5eXlJM869e/dmzZq1efNmNpudkJBw8uTJU6dOiT8EY8wt9wAAt2/fdnV15TPs5APNnImGDWN37gxZWSks1paCgtPFxSPU1D4aGRlRqS8d3KdN2o4RAoDWOnC6EVKmAMZYUCUgHj4vB8V+ZUvzS4A3gC1btoSGhv4QUA41odMv6OrWo1J/6gZSUnBKCh4zhrJ+vSxmNgCoUyews8ORIle6Y1dXJIWUDfXujbS08KZN+Nu3SkcNOh3Z2MDkyUJL/Ajlxq0rHDVDpw7dBv0zlEL5M35nEggEAoFAIPyhEEEDgSALrq6uXJc/AMjKynry5En79u3rNioCgUD4r/Hu3btPnz51r50FbQQC4U+hVn2Sfz3ypyXkOVluWkVwEEXlSyiLFuHXr18nJFQqGFJTeVs99fRC/vmHdw9HzSC4R4y+ARkZYXV1ELOGlUIBKytRjZMnT96/f38tCRp44boHC9U08LZyHuBZTmjOHDxzJmRmChlOXR2GDhVqxx2UDQuicEyVF4NDXsqlzUMtU6u7bevqovHjoV07GU8GQFdX9/jx4+PGjYuIiFAXsNlAO3dCbi5++RKY1aqMg4UFWrNGtjoXokAI+fr6tmjRYsiQIbwu9ArD0BBdvQrbt8OLFzgrCzhrgps3R/Png2y+COL1N9J0AAAAFRWViRMnTpw4MTU19dChQ56entOnT1+2bNmfIueSGe61iXPZ4lSdqNxlbo6OHkVlZRAfD1QqWFoK/Yyg1avx2LGQnCxkdAMDNH++lJFkZGT07Nnzy5cvvDvZbHZ4ePi3yZNdRV9FcWws7NqFVlQrAYP37oWAABwfzylxgk1MUOPGaNu2mpr2oyVLQEMDX7hQTchlZYWGDkXTplWbcd8+7OtbreQExjgrC/GUbxA+Bc9XRmlpKZ1OV1JSgoICPGUKDguDwkLOmeMHD/CtW2jiRDRmjJTBp6WljRkzJlqgdEhBQcGVK1f09PT27t0r5VBdu3b98OHDw4cP6XS6l5cXnU6PiIg4c+aMmG83bW1tXvnCsWPHRnErlYghO7u8pGR3QcG2goIRamrhRkbGVCoARJvYjZh1tEyJDgBOJZlnWhuoVmXeeWPgPJkmJiYpokUkfDHXVA8hHt5fAtJoGmxsbLZs2TJ48GDeVjpCJ3V06gmtEJGYiFeuRM2ayVJ+gkaDOXNgyRKh34Oofn20ciWEheFDhyAlBWOMNDSgXTs0fryQD36bNsjLC4WF4adPgckET0/UqpXkkhZVsNmssLdvAMClUbMhA0fU+EQIfxHcX3FifsvJXCFC/hEIBAKBQPhrqEUXTQLhL4ZOp3etvnRMorSfQCAQCIolKSlp8ODB27Zt+0+ZKhMIBEEkFp2h0+m1Wj7gt6UGyobUVPzsGYSEQF4exrj27BkAAIyMYPFiEEgzc5UN7p6e7jxwdkpvzwAAYG+PzM3FdTA1RaIz98OGDXv18mX0nTvw4QPUQr0StCuS84+ziWc5Cb1JLbgf7YpEbw2po8+BoJe7lhYaMgRNnMi3O74UhofjAR9+qhl66kNQTxOr8cNR48ZgZATa2mBmhpo3p+zbJ489A4eOHTu2bt16y5YtQtqUldGpU2jBAtS0KZiZgZERqlcP9ehBuXgROnaUc15B6tWrN2TIkKNHjyp85EqUldGSJejWLcrTp5SnT9Ht22j5chnVDACgqipvh+oYGxuvXLny48ePz58/79y5s0QbGxkpKICPHyEyEsQW/fkFcK9YFB6Hhmo9lJXB3h5sbUVmK52dKRs2oOqVJQEAzM3R4sXSC30mT57Mp2b4OVKVYYNI+GQQc+bgPXvwt28cNQMAQEoKvncPDxoEPHYIUoJ8fCjnz4OHB+jrg44OWFmhdu3QyJHVOv34gf38qqkZqrCW9KXAW2BCSUmpoqICmEw8ahR+/JhfWxYfj7dvx2fPShn5nDlzBNUMHMrLy69du5YkvsBQdeh0ert27Tp06ECn0wFg1KhRNoIvOg9Nmzbl/n749u1bWFgYX9peKI9CQtzi4u6Xlj42NNyurc1RMyTrGA+YfyqboQMARnkZFyMvaYlNnUvzu4Xv+xohpHD5Jt+AvOYNfFUnuI8NDAyMjY032Ns3pNNFDYt//MBbt8oYUvfuaOlSxKdKVFZGzZqhkyfx2rXsceNwYCB+/x4+fMDPnuFNm3C/fsLlShQKuLujOXPQggWobVvp1QwAEBf/o7ikGABcm3nIdiKEvwne33U1Oqo2giEQCAQC4W+FODQQCDIyaNCgK1eucDcvX768a9cuUsSdQCAQfg1BQUHjxo2bOXPm8OHD6zoWAoFQxxgbGyclJZWUlAhtRQjpyuDRXUcoUEkg7VChoXjDBvzjB2RlYQAwMUFOTmjjRu4CTYUHBhyrZ2vrN2vXesTGehobv87LA0ND5OwcsmED6OvzWTLwSRmkKj9BoUDPnvD9+89EIF+rlxdoaAg/Nj1ddenS6aqqa7y9/QwNfxb85nNlrzmCt60lLLb7+hUvXMj6+pWTDqTOvc9toY6sLLnOOjcaKSuDqSmaMgXatuU9molhfwJsjMUlVVURtJRgrR0aZQoIACZNgkmTUHY2FBSAgQGoKazg94YNG5o1azZ9+nQDAwP+NioVTZkCU6agsjIoLxf5EiiIAQMGLFu2bPny5bU6S40SYCLx8oKgIOBxtudHvEBHBCYmJnfu3GnatOm8efMOHDgge3iCfPmC16zBsbGQmQlKSmBggBo2ROvXy1IQQRFwr1WcC5UQQYM0dOyI3Nxg+3aIiICiIlBVxXZ2lPnzheiHRFBUVPTu3TtRrWoSM808uhN84QLcvg3CNBA4MhJ8fJDUgoBKgoPxqlXw/XvlZk4O9vODJ09gxQrUqRNnH3vHDqhumcNlLoNxo6QkWcRbVFlZecCAAdxNJpNJo9Hwnj1Y1LORmwuHDkGfPsBgSAz8/fv3YloTExMPHTq0Zs0aieOkpaXNnz//w4cPubm5SkpKJiYm3t7e06ZNGzVq1JYtW4SKfhwdHXfu3Mnd3Ldv34QJE8QLqVNTU2fNmhXy5s0OO7vePNKQXHWtQfNPJeibA4B6adG5ff+znDMRHz0KnLNzd0cDBvA9G7q6uuK1GkuXLi0vL6fT6Xzf17yPWQMGQEUF0tGB3r3RP/+A1HIHvjEFW8UcGxoaqqysbDh/Pg4OFjdHRISUwQiCBg6ETp3gwAGIiMBMJmIwoEcP1L8/XrcOX7nCL7FiMvGHDzBuHLp2TXbZGQ/FxcUVFRXxCT84m3a28v48IPw34fws5C8uRiAQCAQCQTRE0EAgyEifPn20tLTyqqwXCwoKfH19Fy5cWLdREQgEwl9PVFTUkiVL3r59e+zYsc6dO9d1OAQCoe6hUqnm5uaxsbFMPit7AABgMBiWlpa/PqqaUgdSBgB89SresKFaBispCSclweDB6OjR2vVpaNQIXbwI7u4A4KmlFXL/PncNuhixgmD5CVGgmTPh82f84AHw5TURQh4eaP164YdFR+MJE/D37zMwblBc/KagwKOsDCcl4VGjZC74DTJIGQAgIgJPmIATErg7WNs7AwDQ6VSf29yd1KF+Qod6mw9zovC7KncJBDDCBFbaIgO+5bK6ugrPQFtaWnp7e+/YsWPjxo0iOykrg7KyYucVxM3N7ePHj2w2+/c3aEHDh8OZMyKrwhsYoLlzZRtZSUnp0aNHzs7Os2bNcnBwkD1EHnBgIF69Grip1rIyKCrCP37A16/oxAkxxVxqD+4LzFHvVCs5USO0tBBParymS90/f/4spkZAocQrKm+hljNnQLSvBv74EUVGgpPUCbDwcPbChSAQG46NhSVLmFpa24KCAgMDd8XFNRExgK2S0hBVVd/i4lI2W7C1ZcuWU6dO5W6WlpaqqKhAcLAYjQ6OjYXz59GECeIDz83NzZNU7eLr16/iOwDA48ePJ06cyOv08P3799DQ0Nu3b+/atevYsWOlpaVsnlNDCDk7O/v5+XGdJ4qLi0+fPl0pWImLw3fvQlYWNGiAOnbkCBEwxseOHVu6dOmECRNOnDihMmMGvnuXc2wJXXXY7OMR5o4AQGdVnN49qWlOPN6wAeLjKzU4N27AsWMwZgwaN44rI2jZsmV4eLioM0II7dmz59KlSx4eHvv27eN8XwtKEKjcRTh+fuyBA9GRI7JUeeCZFHh+Y4iqc8H50YUVVElHJNraaMkS4P2cJifjmzdFGcbgL19g+3a0dKnME5aWlq5YsSIoKCgzM5PFYrl5NjY01lNWVjbQl1bzRPgrUUhJCKGlxwgEAoFAIPDxu/9hTyD8tqiqqo6s7tC4efPmrJp7PxIIBAJBSrKysnx8fLy8vDw8PCIiIoiagUAgcDE1NbW2tuZbN0mlUrW1tRs3bvz7pzPrhpQUvGWL0PW4+McPPHMmyJYRrAlc7YJ7mzYSO9es/ARC6PBhNHUqqlcPOK7XSkpgbY1GjEBnz4JQH2wmE/v44O/fAUADoc1aWlNyciqfgsREvHIl5ORIcU5C4N6k5lSRkHzPms3G8+fzqhl+Ul7O8u3LNv8kqlpzdDGM/Yw7hP1UMzRmwH1XtM9JQM1Qa8ybN+/w4cP5wozrfyUaGhqGhoYxMTF1G4ZU0Gho40YwMxPSpKWFRo2CBg1kHltPT2/SpEm+vr6yh8dLZiasWwfCFo7j6Gg8bRoIS3jXNtSqlCZLHocGuSktLRUjpHgvPiSEwNW18nF+PhbhlFBJXh6+elX6wPCqVYJqBg7pSUmtu3VbsWLF06dP2WKLYmzV1p5kbW1sbMy7U0NDo1u3btevX+f9nlVXVy8qKsKZmWJjwvD2rcTIlZWVqVSq+D5KklxS0tLS+NQMHMrKyv799193d/eEhAR29fctnU7v1q2bK/cVAbh586aHh4eFkhL29mb37o3XrcO+vnjmTHa3bnjdumdPnnh6eh47diwoKGj9+vWqqqpo7VpOBZNyKm3UjIMvHdwBgILZBw7Nafc9FPLyIC7uZ60UjHFsLN62De/Zw92xZcuWxo0bizopjHFBQUFUVNTp06fbtm2bkpLClRewV6zg68wyN2eZm+NXr/DYsdJ+s1fJAkTJF7jiCZFGDhK9EKQ2SygvL7958+b8+fPnz59/69YtUZ9ufOKEqPc5AACbDS9fSjmjIJmZmW3atNm+ffu7d+8SEhKSk5OVaBQASE/LFG8iQiCIQrCsWF1FQiAQCATCnwK5tUcgyM6sWbN4/3jOyclZuXJlHcZDIBAIfzH+/v7Ozs4AEBkZuWDBAvF2rwQC4T+ImZlZs2bNzM3NdXV1dXR0DAwMnJ2dXVxcJKY6/rOwN2+GxERRrTgyEp8//wvC+KlpcHcXZcDA2ySVmoEDQmjePHT/PuXSJbRrF+XcOUpQENqwAWg0od3x6dO8S+SHqqkZU6lrq7Ly+McPvGWLtFMLDi6NjoHbOShI5GJ9ACguhrNnQeBWeGwJTP6CPd/ggHTgZJxUKbDSFgW7IfdfWxbP2tq6S5cux48f/6WzCqNhw4Ziljj/Xri5UU6cQO7uP9dPq6ggJye0ciWaNUvOsUeOHHnx4kWFeK6wN23C8fGiWnFEBL58Wf5ZaspvImhwcHAQUmmlitX5+d9EOxYge3vENTnIygIRRZS44PR0acNKTMQiZD1sgH8yM19nZ3N0GPli3yEIYFeLFkFBQaNGjWrfvn3r1q379+9/5syZwMBAjerlY1RUVJTp9DyJL4GYGitVqKqqqoktiEOhUNq1ayd+kPnz5wuqGTiw2eyCggLB/WVlZSdPnnzy5Al3z/3793t5eeGhQ/Hz5z/FbSxWTEzMoE2bhvfsOWvWrBcvXjRq1KiyydgY+fqWNnQZP31/UOP2nH3rz64d8P0lUKnCXQQKCvDp09wtLS2tjx8/ij81Dh8+fBgyZAjnMUKIsmYNR8HA/cftid+/x0eOiBkKcan6U4u7Q+gmd6eQsRo2FB82ls7N5cyZM66urgMHDty2bdu2bdsGDhzo6up6VmjJFW5FFVEz5uTIrLgaNGhQSEgIV/iirEzX0dUGgO8xcSNHjiwsLJRtWMLfjUTzBqJpIBAIBAKhRpC7ewSC7NjZ2Y0dO/YIzx+EBw8enDRpkhgdPYFAIBBkYPHixdevX79//z65wBIIBDHQaDQ7O7u6juKPAUVHi0tesVjw8CGMGPELIuFoFDiSBTFFJWogZeBFSQmaNUPNmknu+egRX4LthK6uZ1paAyWlwZyMmhwFv2sEvnsXysvFdUhNRUwmVIl1cpmw5jv2SwZm1SuKAHobwFo7ZK1a28EKZ8aMGcOGDfPx8ZG4urpWcXBwEJXI/B2pXx8FBKDoaPzsGVRUoEaNwMMDFPEEOjg46OjohIWFubm5yTkUiowUd92oqIB//4XBg+WcpabwCRpkLzkhB2w2W0dHp169eqKqTuSw2bu0tPZqaqLkZL4mZGGBNm7klt0BAwNQU4PcXDHTIaF+HsLAHz6ACCNJ38LCMB7Zwcvy8rbKyiILbSgpQZs2DRo08PPzkzipnr5+lqqqlvhONjYSx1m2bFlcXJyYDk5OTsOHDxc/iGwL6LOysjZs2NCmyj3o69evI2NieKUhSSzWxoKCi8XFszU0/AwM1MrL+fL6MbYNRq6+8bmocufCkEtTDMpw06Zw756oSalVX3NcOwQWi3XgwIHAwMA3b96IMQR9y2N3watg4IfJhKAgmDJFVDv7wgW8dSufdRO1SvtYI1EUmj4dAgNxbKzwZmNjyvz5EgfZs2fPmjVreE+8rKwsPDx85syZ2dnZ06dPr9Zboh2XKDMJSQQEBLx584Z3j7mlKec1SklKS0lOW7169datW2UbnPAfB89yUkjRCgKBQCAQ/gsQhwYCQS7WrFmjqflzxROLxZozZ04dxkMgEAh/HxcvXrx69erz58+JmoFAIBAUicTy1aIruNcGISEhoiQLYpoUicATYkih3NLXn52Xd4vjxC5nwW+pQRKf+YoKqFoP+jAbmr/Bx5J+qhk668FDV3SqYZ2pGQCgRYsWhoaGd+7cqbMIAADA3t4+KiqqbmOoMfb2aOxYNGkStGihEDUDhy5duvz7778KGEjiQuRf9THhhfs0cRRJXIcGJpP54MGD7du3HzlyRHxeXGaYTObGjRtbtGhhZ2fn4OCQkpIiylFAW1u72dy51JMnUfPmYGQEFAqmUMDYGHl5oVOnwMPjZ1cGA5maiptVVxf984+0IYpO4t4oLS3nSVFvyM+PEG2rgBwd0bhxUs6pq6ubJX79vbExGjVK/CCnTp06cOBAiWizCgMDgyVLloi3cCgrK8vLyxM/kSh+/PjBfZyRmGjA401yraSkWVoaA6EIY+PFGhqqpaVw5QrvsbcyoV0o5qoZfCxgyYLBaONGJL4SBwAA4CoAgEql+vj43Llzx1TsW6JI+s+dmAC+fsXbtgktRCULGhqweDEYGQlp0tVFkyeDpaX4ARISErZt2yZUxpGZmbl169ZEPpcpe3vxAyJdXcmiB2GcOXOmuPr3spW1OQCUl5WnpqRjjF+8eCHDsIS/AIVoEUQVESMQCAQCgcAHcWggEOTC2Nh46dKlCxcu5O558ODBnTt3evToUYdREQgEwl9DaWnpnDlzLl++rKOjU9exEAgEwt+F2CQQAPxcLvwL+RXCBVEoKwvua0Cj3dLX75WZeVBbu88vq3Yk2rWeA1JVBS0tADiYCEu+YVZVRrKtDiyzQR4SlkX/Inx8fPbt29e7d+86jMHFxWXbtm11GMDvQ5cuXbZs2bJkyRJ5B5L4KRD2OaptMqvsGBJLAQB0dHRSU1MfP3586NChb9++lZWVAYCBgUHjxo2PHDliI4UxgJQUFhb26tXrxYsXfBUuBGteGBgYTJ48ecKECQCALl1CGRk4KopCoYCDA+jpCRl6wgSIioKqkjd8IFdXsLWVMkjUuDHW1YXsbMGm7OqeNMUYj8vJOaOrW0+gVBOqVw/t2wdSl3Ci0Wjs0aORqGoXNBrq2hXEizYAdu7cmcMt7iAAnU7fvHmzRHsGGo0mc+Wp0tLS8vJyOp0OAMU5OWpqahyN0ZWSkpm5uXcNDJryFDDCqakoL49zZd76A9bHVkpFVCiw1QGNMqnqJ1oyQhVdBEpUaQxZEC1wwZs2gQh/kUq+fYN69aoPVukkIXyq7t2RlhbesAHHxFRqoVRUkK0tTJuG+vSRGOnKlSsTEhJEtcbHx69evZrXMBWNHYsDAiApSfgBFApU+W3UlNzqdik0Os3S2gwAEuKTOUUoZBbNEAgciJqBQCAQCARpIIIGAkFeZs2adezYMd6lP4sWLeratWvd2qsSCATC38H58+ddXFyaN29e14EQCATCX4elJYSHi2xFCDw9f2E0vwGNG8Pjx4K7m9Jo1/X0+mRlUdnsXr8kEDRsGL56FcQkSGxsAKF9CbD0W2UayYgOOxxRL/1fEp90DBo0aM6cOXFxcVbSFUqvDdzc3DIzM/39/UdJWgv+1+Pl5TV48OCysjJlOQUHFhbw+bPIVoTA1VWu8WUiu6pCy5ciAIBu3botWLDg+/fvvDngjIyMBw8edOnS5ebNm05OikkdeXt7PxZ20aioqNDU1LSysiouLlZTU7O2tl6xYkW1eh8GBkisbgn17AkhIfjCBUFLDNS4Mdq9uwZRmpsjOzssTNBAFchth5aXt8/I2KWl5UKn61EoVCUlTWtraNQIrVkDurrSz5mRkaFvbY3274cZM3B0NPAmvDU0UKdOaM0a8SN8/vw5RqgYogolJSVnZ2eJkVAoFBMTk+/fv0sXeDXU1NQ4agYAYFCpeWw2UKkcNcNtfX0XHjUDAEBZGeTmgpbWlXRYF1t5vlYqcKohctHg6abBuyFOxMB3FqoKkhjizEzcsSMqKwMNDdyw4c8GNhskPUv4zBm0ciV3k1tiAyG0kmd/NVq2RLduoQ8f8OvXUF6O3N3B3V1Km4Rv376J78BvwGNggAYNwocOgTBXD9S4MZo5U5p5BeG+DTjY2llxVDLRUZUFNWh8bwYCoTpcIwdFDUIEEAQCgUD4b0JKThAI8kKn07ds2cK7Jzw8/NSpU3UVD4FAIPxNHDp0aOrUqXUdBYFAIPyFoHnzwNhYZKu9PRo79lfGU+egKVOQiEXPbnT6dXv78W/eCE1eKp769RGv/zwfRkZo0aILabCsSs3QQgueu/9eagYAUFZW7t+/f0BAQB3GQKVSHz16tHXrVkdHx3Hjxh06dCgiIqIO46lDGAyGo6NjaGionOOg2bPFOIggOzs0frycU1QDY3zzJp40CQ8bhseNw/v2CS2F01K7MrFqTMcAYGRkFB4eLnRF+7dv30aPHi1qQXmNePz48bNnz0S15ufnt2/f/tu3bx8/frxx48ZPNUNkJD5xAh85AqGhwGaLGR+tWoWWLUPOzpUpcBoNrKxg4EB06RJfUlwiaPlyMDER3G8sbA1GMos1ODu7UVpai/T0te7ulAcPKPv21UjNUFpampSUZGNjAw0aoOvX0bhxqFkzsLNDTk6obVu0ezfas0diSvvz58/5IgwqOBQXF3/8+FGaeAYPHiybjsfOzo77uJW9/eGiojX5+bNzc+8IqhkAQE0NDAw+F8L0yMp3VzsdeOJeXc0AAF5evKVkWObmLHNzaYKxsLAQ01ptOY2hoch+CEFeHkRF4bg4/OkTnD//syk3l/LkCTUxUfAftwtl1SrEA+/Aq1ev5j4+ffo0/7wuLmjSJDR9Onh6Sl/0oZRT7KkmHdDcuWj0aP5rlIoK8vBAfn4gq+ygfv363McUCqVxk/oAUFRYnJxYaWhhLt2LSCAQCAQCgUCQByJoIBAUQN++fb28vHj3rFy5sry8XFR/AoFAIEhDdHR0fHx8t27d6joQAoFA+BupVw9NmCA8TWVmhtavrxPr+LpEQwMWLRJe8Ftb28PH59zFi97e3iniHbkVBNqzBzVrJqTB0BDNmPHMpP70yMqUrJc2XHVBBnQhfeuczp07P3r0qG5jaNy48cePHy9evNi8efMXL1707t3bzMxs4sSJQUFBbLHp5L+P1q1bi0nAS4uzMxo+HDQ1hTQZG6PlyyXXspGe1FTcvz+ePRsHBuKnT/H9+3jLFtyjBw4K4uvopF75ILMCAODMmTNiXtwPHz7cvHlT/uiOHj0q3mf+9evX1bbfvsV9+rAHDMArVuA1a9jDh+Pu3fHt22JGQMOHo3v3KNeuocOHKRcuUIKCKDt3yvIMN22K1qxBArU2ZtjZaaurCz2iHOM8Xd1Ry5dLX2aCS3x8vJmZWWWhBwYDrVqFrl+nPHqE7t9Hp0+jzp2lGURHR4ciKfOtK53MYvr06e3atRM6mpiF9cbGxmvXruVurj1wIINGi2OxXhgaNhZ2FDI3z6apDfuEi1kAAPZqcLoh0hZ48tD//ocEDEKk0TQsWLBATGuDBg1+TtG9u8jMvRgpD4PBat6cI7Dg+/czztmzMQ9nz541FiaLnDlz5vbt2yWdkGQ0hV5nJHVAS5dSLlyAAQOQpyd4eKCOHdHGjejy5RqJcvhYtGgRt1RNg0aOWtqaAPDxfQSbjQFAR0dnzpw5Mg9O+HNRiO8CgUAgEAgE6SElJwgExbB582YvLy/uUo/4+PizZ8+OGTOmToMiEAiEP5unT5926tSJVPAhEAiEWgL9739gYgIHDuAfP6CoCABAWxvVq4fWrQOe7MgfRmEhKCmBiooMh6Lu3ZGmZmXBb84TQqcjGxuYPBkNHNgBYNSoUevXr9+3b5+CYxaEwUAXL8KGDfDsGc7IgIoK0NREVlZowYJoZ7cRb3E5GwCggTqcb4RUf9fvSTc3t9mzZ9d1FIAQcnFxcXFxmTRpEgB8//79xo0bixcvzsjIGDt27NixYy0tLes6xl+Bh4fH5cuX5R8HzZ0LRkZw4gQ7NhZVVAAAqKujevXQ8uWKrFOTn49HjsSR1dNFGOOYGFi4EO3eDTwrCmyqzPijiwFjHB8fL2bgsrKyS5cu9enTR84AMzIyxHfIycn5ufHoEXvBAuCVQxUX44gIWLIEUlMl2Fo4OCAHB3lCBQDUrRs0bw47d0JEBBQVgbo6ODl1mjOnx/TpFy9eZDKZfP2VlZUHDRrk4uIiw1yZmZkGYgtqSIOHh4e5ubmYl9LMzKx169bSDEWhUK5fvz5u3Lj79+9zXzWEkKOj47Rp0w4ePPhZoIqKgYHBvHnzmjRpwt1j3KzZhcGD8Z07wjUBOjr3fFbNDsHJZQAADCqcaYQ0hN5wpdHQgQMwcSLmK5dQhSj7kI4dO4o6QUtLS19f31atWlWe2po1UFaG793DOTn8NUXEQKcjIyMstgQG6tqV+zgnJ2fFihWpqamC3bKzs3fu3Nm3b9969epJP78grVq1Cg4OFiVOolAoIt8A9vaUXbsAoAanLxZDQ8PZs2evWrUKUbCbpwsA5Obmf/kcDQAqKioDBgxo3769gqYi/JGIKgChkMIQXNkEKTNBIBAIBAIRNBAIiqFly5Z9+vS5fv06d8/+/fuJoIFAIBDkISMjw0SYQS6BQCAQFAXq0wd690bv3uF374BORy1bAo/J9p9Eejp7zRoUEYELCoBKRQYG0L49mjGjxsuLW7VCt26hd+/w06dQUYE8PaFFC+4ggwYNmjhxouKDF4qyMlq9GthslJAAxcVgZgaamtkVMDAM51QAABjT4WJjETmz3wMrK6ucnJyCggKNGjrk1yq2trazZs2aNWvWhw8fjh075urq2qpVq2XLlv0sCvCX0rRp02XLlilkKDRiBAwZQnnyBEJDgU5HbdtC06aAFJU9BABgr1oFkSIWv6an4w0b0K1bXO/6+lUuA5FFkFdUXFJSIn7woqIiyMyE1FTQ1gZZveLFLO7noMS9+BQV4VWrQKi5S3Y2PngQdeoEVlayhVEDtLURT10ADv7+/qqqqjdv3kxPT+fuNDExGTJkyI4dO2SbJysrS0rvBDFoaWm5ubmJETS4uLgYiqmtUB1lZeUzZ85EREQcOnQoLi5ORUWlVatWEzp2VD5+fLCj4+Tc3Hf5+YnFxUwWS19f39bWdvny5b169eIbBO3cCenpOCyMr1ZIlrnNknkHL7LrQxkAAAI4WB85ivHRsLVFV6/idevQu3c4OxsQQrq6IFZJwAeNRquoqAAATU1NZ2fn/fv3N+N19KFQ0NatyN2dvXQpSKra8BM2G/75Bz5/FnMI6tSJ+3j9+vXfvn0T1TMpKWnlypVnzpyRdnZhLFq0KCAg4NOnT0JbGzRoIN61QrH4+Pgo0ZRevH5IpVLZbPzk4Us2m21lZeXt7b1x48ZfFgaBQCAQCATCf5nf+OYHgfCnsWzZMl5BQ2ho6Nu3b5sJtYolEAgEghQwGIwfP37UdRQEAoHwt4MQNGsmtMBBAROupMODbBxTDEVsAABdGliqgAsDddaDRgx5Z85nwpNceJSDg7JACUE9NdCjgb0aaqEFbppAlT49+uoVnj8ffvzgrmzFSUnw6RM8f478/UGEp7pIRD8hDx48kG3JsuxQKNxMJwaYGIF/lAAAqFHhQmNkLosPxa8DIWRlZRUXF9ewYcO6jkUILi4ue/bs2bRpk5+fX79+/by9vTdt2qRUc4P9PwVbW9uEhAQmk6mYc6TRUMeOIHrVuFwwmSgsTLQ5PuDoaPTqFbRsydnUVgJLFYgvhVI2xGF1dbEf+YGqqhujotjdukFBAaioIGNj6NYNzZwJkgoc8NGoUaNbt26J6WBqaloZ7aFD+Pt3kf1SU9lbt1J+ge+LMKhU6tGjRz9//rxr167ExESEkI2NzezZs+VZW5+VlSW/QwMAHD58OCoqSmg+28nJ6ejRozUd0NnZeffu3ZzHeP16PHIkpKfrA1xGqEBT84OOToGdnfPevTaiDIpUVdH587B+PTx9itPSoLgYdHWvtR+yoOfMDKis+mNEh12OqIe+pFA0NSlbtgAAys0FhEBLS6IeCFV1KCkpCQwMfPPmDYPB6N69u6g7TvjChRqoGQAgKwuNHAlPnuCgIGCxhPfhsc37+PGj+PFiYmJqMLswVFVVT5w4MWzYsOjoaL4me3t7Pz8/FZmsmGSGhUtUVJUBgFkG7dp2aNSo0aRJk6RX1RAINYWUtCAQCAQCgY+/9m91AuHX4+bm5unpyVsp89ixY0TQQCAQCDJjb29/5cqVuo6CQCAQ/qP4p8CKmEozAC4/SuBtPlxLx6u/g7M6eBujQUZgqixprB8/sL8/TkwEGg25ucX3HbI/S/VmBmSUQwVP0jK6mPN/DAB6NOhnCCNNUFOJa/uzs/GCBVhQAMdk4jdvYPp0dOKEpCGkIiUlZdu2bc+fP1fIaDJwPhWCsgEAKAiOOqMmv5HrgUh0dXWrGe//fqipqU2ZMsXb23v48OEDBw68dOmSxJX3fyg0Gk1dXT0/P1/+1fM/iYnBgYGQmQkODqhHD9DWVsywCQk4K0tch9JS/PgxqhI0AICHFsSXAgC8zAMbG5uvX78KPW6zltZ4BkMnLw/y8gAAiotxdjZERcHbt+jEiRoZusyZM+fChQvfRSgVGAzGTzeXd++E1ymoAtW1frdBgwZHjhxR1GjJyclcMYc86Onp3bt3b9iwYWFhYYWFhZydampqTZs2PXv2rDwubnjTJuzvD8XF3D0aCHmx2RAdjVavhvPnRapb6HS0ejWwWOj79/z84qngeDP/5/ffMGPYUA/piLl+5Ofj3bshIgJKSkBdHTw80OTJoCzxG7QaKioq/fv379+/v7hOSUm4pnoCOh0QQocOwcqV+P59SE7mzie0u0QflNIaySlE4ObmFhwc7OPj8/Hjx6ysLADQ09NzcXHZu3evQt5j0hMV/eVD+FsAcHP1nDRuOlKoIQ3hT0RRagMpxyH1JggEAoFAACJoIBAUy6RJk3gFDZcuXdq9e/dfvMqHQCAQahV3d/fQ0FCFLSUkEAgEgnRggHlR+GiShG4RRbAiBq/6Ds00oKc+6qgLDRkCtgpMJnvBAnj0CKoqlyc9C2lv2D9LTVVwQF6yKuBYEhxLwm11YLM9qi96xTV7wwaIjRV5Lm/eoNBQUEQ1gfnz50+cONGhJsXsS9hwJQ1uZeIPBVDMAi0lqK8OTTXBVQO5aQJf3svd3V1whJDnz4FOBwAWho2xlTnR6RbQU+IK4N8DFov1R3yJ6+joXL9+vX///rNmzdq/f39dh1NbIISw2Mx6DUhNxbNm4YgI4AhWEMJ796L27dGaNTWu8yJIRYXINeJcysp4t1pqoctpGACe5uC1a9e+e/cuLS2N74jBqqrj1dV1BDORTCZ++hRWrEAbNkgfo76+/uzZs1esWCEo2VFSUurWrdvgwYMrtyVmdhWR+q0tvn/H27ZBQgIuLUXq6uDsjBYsEK9cSUhIUJQpi6mp6aNHj54+ferv75+dna2jozN8+PD27dvLNWhSEr56lVfNwAsOC4MTJ9D48eJGoFLZ9ezHfsQchRkAmKvAbkfUSaxSCN+5A5s2Yd5vq2fP4OZNtHUrNG0qPmRu+lzKzy8ODwfxkiBBtLQAAKhUtG4dmjULX7kCX76Apibq1g1atRIVjxgUVWnIzMwsICCgtLSUIx6ytbX9xcYMHELCXgOAkpLSsCGjiZqBwMsvkBoQNQOBQCAQCBz+gDsLBMIfxKBBg3x8fIqr/jbOyMh4/Phxx1ry4SQQCIS/HR0dHXt7+1evXnl5edV1LAQCgfAfglfNYKMKk81Rcy3QVgI2QFYFfC2Cxzn4diYUsQAA2BhC8yE0H6/+DmpUaKAODRngrI6c1MFRDRtOngjBwZzcZClNObBZl709/pelpsWdq4kGtNMBGgXVUwUtJUgpg3cFOCgbkquSlY9zoF0o3ueEBhkJjxZ9/iwuw5Ofzz53jiK3oCEkJOTx48eRkdIuyGNhOJ4Mm2JxJo/FRS4T4krhbhYAYATgpA7d9GGIERrVToiUgYN7q1YAEHLmzEM9h7hSAAB9Giy2/jOyKRjj79+/W1pa1nUgUkGj0c6ePevm5nb16lUJq5//TFgsVkFBgZaWluSuEklNxd7e1ZaAYwyJifjsWUhMRCdP1rR8Az/m5qCtDVWL8oVApfLlgFvrVD54mgv+Xm5z587dunVrRpWOisMsDQ0dUYGxWDg4GOXmSmMykZubu2TJktevX+fm5tJoNFVVVd7V6sbGxr179/b19f15gJqahBEldqglSkrgyxdcWoqsrMDMTLAd+/ri48chNbVyEwDCwuDZM7RmDbRrJ2rUjx8/DhkyRIFhtm7dunXr1qJa2Wx2enq6pqammnRPIz569Kf9gCDl5XD3LogXNABs+FGpZkAYj31/e/Xr8xrW5rBgAejpCT/gxQu8YgXwiWzYbPz1K/j4oDNnxMxVUzUD5xhpewpFXx/9739i2jHGO3bsmDt3rpg+ijUrVVFRcXZ2VuCANeVj+DsAcHRw1mBo1mEYhN8HjshAfp8GPMtJ/CBEzUAgEAgEAhciaCAQFImGhkaPHj0uX77M3XPt2jUiaCAQCASZ6d69e2BgIBE0EAgEwi9jZxxw1QwDjWC/E1LhyQDaqoK7JowwQcUsuJEBF9Pw4xxgViVZilkQkg8h+cDJfAGAzsCdTs2j6qXEYIRuunXPU6vMBCCMjwasc109z0ZPMAWFMMCrPPBLxpfToAJDKRsmRuB8Jvo/e2cd1sbSRvEzMdydUqxQqLe37u7ucnvr7u7ubrfu7u7uQt2AUqTF3Z2QZL4/QmmIYpXbb37PfW7ZmdmZ2WR3k+x75ryDlUTcQJOT1R8RiY0twPGrYPTo0bNmzdLTU+0UIUNoJgZ7U48kdW0o8CkN4tE1rnwrufD4pW1mEu3bl75/n2tQX9PaGkD1v/8GgFUvAPSxgS5XWY+/H8+ePTMxMSmhLFD6e2JoaLh///6ePXu2atVKR0eDiUjxk5mJ2FiYmCB/p1lBCQkJsba2LhbDDDp+vHJDe7GYPnqEzZvJuHFFGkBXl7i40NBQVfXE0ZG0aCFbUloXNlqIyEKSCB9TMXXqVHd396FDh6ampqalpQkEgr/s7NwACIUqBw0Lo9eukd691U/t7du3ffv29fb2li3k8XgWFhbVq1d3dXUdNWqUs7Nznn3q18eDB2o8J6ib28/WKCUl0Zkz6YcPCA+HWExNTIiDA5kwATLmB/T0abp1KxIT5XalX7/SmTM5Bw/C1VWx46ysrPfv31crDlMcjXz69GnatGmfP39OSUkRCAQ2NjbdunWbNGkSR72eRrWjTw55dTCKXInFmsCcvydf+nf26TUA6FPg0SPMmkXatVPchS5fLq9myK0KCsKcOZRSqXBBzkalMGoGgFSoQM3NURyffaoYM2bMoUOH3r17p7S2dOnSCxcu/HGj/2RiYqLiE+IAVChX6VfPhfF7USxqAyZZYDAYDAYjnxRNNc9gMBSQW81z/fr1XzUTBoPB+ANo2bLlnTt3fvUsGAwG4/+FU1FY+CUnatLdCrvK5FEzyKLLRS9rnK1EAuqR3WVJDyvYKssDnqBr9Kx09UMNex1u0DNXzcChkrHXdnS5sMvx1EGlnROgthG2lyGPq+ckm6DAZF96PFJZY76ajOUAAI0NNBESEvLp06f+/fvnp/GLJDR89V3NYK+NJS7kdU0SVJ88q0F2lyUj7FDdEFoclJ5WQ9rGd9UL31Uvyj6l9W4lzCrb/kzNDm+cKgWb2yXqGV1Jz95oWFLarPS0GjyCQbb/GXuGuXPnjh8//geOER1NFy+WDB4sGTSIzpgBX9+id1mnTp0KFSqcP3++6F0VgPv3affukkaNJG3bSpo0oZ060RMnin2QT58+ubsXR9Tk82fq5aWyViTC1atFH4TMmwc7O+V1enro3RsKipP6xjl/3IsHgPbt2x8/ftzZ2fn27dv37t27d+yYsfpl65TCz0/9rBITExXVDABEIlFUVJSuru6aNWvk1QwA6d+fuLmp6pPY23OmT1c/bjETHU27daOXLiEoCNnZkEgQF0ffvJFMmkR37cppIxJhxw5FNUMOoaF0/nylNR8/fnR1ddXX1/8hM5fh8OHDLVu2vHz5sp+fX2RkZHBw8PPnz2fPnt22bVuhGtkKAI3KALUN/NMx4mO2tEXTD/dnnln3fb+QELpwIV6/lt/H01O5ACh3R19fJCXRb0gLCSFSNYNsoXIkEjx79n1TJIKtLVE4D5WQv7dJbmJSBALBoUOHlOZgcnR03Lp1q3E+zE7+KwQFB0r/KOWsRMTDYDAYDAaDwfg5MIcGBqOYadOmDZfLFX9bfuHv7x8dHW1paflrZ8VgMBj/USpXruzp6Zm7aInBYDAYP45HCRjtkxOyqG+Cre6Ek49brzEP3a3Q3YoAiBHCMxUfU+GbTj+l4XNMWopWnrXmLpFfej4+2/Pp2ZKxoQDw5o36zt31cOMv0u0DfZEECozxoQ46pLacZb61NdTGilBk42sPD48WLVrkx8/8xdsvneLt0jh8AHyCaY5kvD20volCjHkoq5fzWlWvnpNmImjNC0gAgAIfzRw+thqqtGep+sF5ag2nly+LeDg/hx07dqSlpQ0dqvxwig5dt46ePImwHDsRCtDr19GsGWfFChTNhKBTp043btzorWmlfnFBV6+mhw4hIeF7SXg4fHzos2ecDRuKcaCHDx/WqVOn6P3QK1eQpM5+hEZFkYgI2NgUaRhXV7J4MebPp8HBecpNTEiPHkr98JuYkpNRFMCdBDrRgQCoX79+VFSUk5OTs7MzAgMlOjrIylLc8TtWKhLbfGPWrFmKagYpEonk9u3b79+/r1RJYQ03n082bMCwYTQwUL7KxgZz5sDcXP24xQsdNYoqzZ4TG0u3byd166JsWTx7pmS2sp0EBJDkZBjK2++HhYUVS5aZpKSk4OBgbW1tZ2dnLlfelMbb23vWrFkhISFy5UKh8NatW8OGDdu/f7/Krq2tNYxtYqKqRvoxlAweAMeY4F3bxnGoJE+LyEi6ZAk5dy7PXh4eSElRN2J0ND5/Ro0auQW5UgYNUwVw7x5dtYr6+4ulAiCBgLZqhREjyMKFdPBgpck1borFWymNpBSEtGjRolu3bkOGDNE8kALly5e/d+/e6NGjP3z4EBUVJRaLrays3N3dN23apFTokIOPD92/H9HR4HJRqRLp3x8GBoUYPV+Eh9MTJ2hQENHSQqtWpGHDwmXDCQ4NBMDhcEvYlizmGTIYDAaDwWAw8g0TNDAYxYyxsXH58uXfv3+fW+Lr68sEDQwGg1E4DAwMtLW14+LizH/uo14Gg8H4f+N1Mnp9pFkSACirhyPliaDgj/0tBGhsisamAAgkEkm9FqHpEj+bUl8tHcQcbpkw33qfnubZQSTS2KcRD6crktZvqVcqsikGeSQ/vDjPLDOFWFuTwYPh7Iy//8a7d0hLU7o7cXYm/foV+EjykpSUZGpqqqHRu3dhqzb26b0mTZ8PwCIl7vDZxTVb1yGO6nLJv3z5MiEbF2JwPoY+jRU5zMgTb/Zd9UL271xHh9+foKCguXPn3r9/XzESmYO3N92wgYaHk8xMGBigcmUyeXI+lwtDKgLYtQsZGXlK4+Jw+jRNTydbtxZl8pUqVdq9e3dResg/9OJFeuCAEn1AWhquXKEODmTixOIa6+zZs0eOHCmGjqKjNTTIzERSUlEFDQBp1gyVK9Ply4mPD01LIwIBSpQgY8agalWl7ZuYggAUeJ6EVDH0ueByuR07djx//vykSZPg4ECsrakqywEApqakVSv1U3rx4oWa2tjY2C1btuzcuVNJXZky5NgxzJ5NP39GdDQkEpibE2dnMns2FAUQP5QnT+iHDypro6PpqlVk/3768iUyM9X1ExeHr18VJ5+cnGyooHIoEK9evZoxY4avr29iYiKPx7O2tq5fv/66detkM/5MmzZNUc0gRSwW37x5MygoyMHBQWkDMmgQvXlTZToGDgeqU90djcSzJAAQiLMPbhpukpao2IZ+/UrCwiCbakd1tpFv+1A5WwhZKUNUVNT27ds/ffoEoGbNmoMGDTIyypH10XPn6JIleS5JoZB+/oyFCzFqFGfFCjp/PpVJsSEC+mVlXU9PT5J+YkZF4dOnhw8fHj58+Ny5c5o/5hSwtbU9d+5cenq6n5+fSCRydXVV9+4LhXTiRPro0Xf91vXrOHkSI0aQPn0KOrQGRCLJ9Ol48ECa6YMCOHsWrq5k2TJUrlzQzkJCggDYWNvyi2z4xGAwGAwGg8EoNEzQwGAUP05OTrKChmiNT3wYDAaDoRpjY+PExEQmaGAwGIwfx7sUdP1AU8UAYKuFUxWJUdF/KXI4xNDQLsTLLi6ssao2Fhb56cmIh1MVSf2H6XE8nXCBwSiXdsfXDwKl9No10qIFWboUV6/SGzeQnS2/p5kZJkzIf5hcFbq6uqmpqepaPHokmTx5fJ/lMfqmACyTYy8v7e4aEUBf3UFEBJkwQa651J7h5cuXAEz4GGCLLR1rKAbfpAoG/tiDVQPedHx5tQmPV1Mkql69+svf3qRhxIgRU6dOLVeunNJaunIlPX5cGlDMidq9eoV798jq1fhmXKGO4GB66pS8mkGKWEzv3sWNG6Rly0JP3traOkpFtvviZ+dOlW4HmZk4fx6jRkFLWTaXAnLv3j0+n1+tWrWidwUXFw0N9PU1L4LPJ+bmnLVrAeTHp8tKgEoGeJcCoQS349DJEgC6dOmyZMmSSZMmgRA0bQo/P1XRZVKhAlSEwKVIJJIEGSMNpURGKsuLI8XOjhw4QJKT8fkzJBI4O+fzBli8SM6cUX7t5CI1ZtAYuOVylS52z8rK0tbWLuzscPDgwVmzZoV9c14BkJCQ4OPj8+bNmxs3bkgj7iKRyFdtfpmIiIjdu3cvXrxYebWbG5o2xenTSs8EUq4cGTdO6X6JIswPyLljjb66o0KQisQr8fHU25vICBpI9epUT0+V6g4AzM1pRAR27oStLalfH7l6BUpnzpx5/PjxoKAgacnJkye3bds2evTo8ePHIzERa9cqFxglJtK9e8mpU+TKFWzYAE9PmpFBtLWH+vmd/vhRnPfAMzMzHz582KFDhwcPHqiUoKlFV1dXiTGJHJTSwYPpw4eQ5PG0oF+/YvlyEEKK0RRHIqEDB+LRozxvcWYm/fiRjhjB2bYNVaoUpDPJl8AAAI4OTsU2QwaDwWAwGAxGwSmM1xaDwVDFx1SUeUofZ+Zx1k1PT/9V82EwGIw/AENDwxT1Nq0MBoPBKAIPE9DhHU3IBgBzPs5XJnaFj0blgZYvr67a2Jj8808+u7Jdt3zn1rFSc++blZvuFvH8aAABAABJREFUadoPAGJi6IkTdOJEsnkz6d07TwyVwyGurmTRItK5c2Gn/x1zc/NYVct5AWRm0gUL3mmZ36rUBABXIt7770jXiAAASEqiBw/i0yf1/eemn3geGSn7n7Qw+99+G/fOaPLxIREIin4sP4Hr168HBwdPmjRJaS3dvZvu36+4PJoGBNBJk5QapMu33LoVEREqq9PSUDQfAm1t7Sz1iQmKi9BQqmKVuRQaHEwfPSr6OJTS+fPnT5kypehdASAdO6p3XyB2djA2LpaxCkrrb/LXq7E5geemTZv6+PiEh4cDIFOnkjp1oCxkS0qXJuvXq++cw+HwNGUzUd7g61f69Cl8fCAWw9AQ1aujZs38qhkoxZcveP0aak+V/EPUpgsBQDMykJVF6taFnp66dmZmKFVKsVgkEml8lVTh7+8/Z84cWTVDzpQoffXqVc+eOW43MTExGn8a+Pv7q6nlrFhB2rSRz3TA45GKFcmePVBxp10QQGOEAGAXFzbl4mZ1w8u9AlWqECd1sXCSlEQnTKCLF9NRoyQtW9IxY5CeDmDUqFGbNm3KVTMAoJT6+fnNnz9/1apVdNMmKlMlT2SkZM0aGBiQuXPJiROcixffTJ9+NTRUrELQ8/Lly3///VfdQRUNevAgffZMTs2QQ2Iitm3TkJWjQGPt3k2fPlUuXQoLo7Nna/bMkME/4HN6ehqA0q5limuGDAaDwWAwGIxCwAQNDEZxcjKKhmchCXlWM2QrrhVjMBgMRr4xMTHRuB6OwWAwGIWAApuC0eU9TRIBgCkf5yoTN91i658zezZxdlZeRwipWxfqFQ+5fPlCT59u8urmmGs5Xu7ze878aukAACIRvXMHT5+SpUs5Fy+SceNI27akY0eyYgW5epV06FAsB2JhYaFG0ED376f+/vfLN5BudvG4WPfz8+/VMTF07VrZ9rL2DLK8GDdObsXzc7nV3jY20r2q58fG4NexZs2auXPnKg9qpqfj0CGosLuggYF03jzNAwQHa2hQNIe81NRUXd3iuwxUQ4OCoP4bjkikUQ2TH7Zt2yYUCvsVOfdKDhYWqFcPRIVpgp4eNTSkU6bQw4eRnFw8I+abtuY5s7oRB6EEAPh8fuvWrS9cuAAAXC45cADdu8PW9rvDv4kJqV+fHD+eH4WBtSbnicp53ezpoUO0ZUtJhw60Z09Jp060eXO6aFF+Uu0AgERC162jLVpIOnSQdOsmaduWtm5NDx3K176qoZrObaKlBS0tVKlClOkVvjcrVw7KuiqKoGH69OmqEkkAeP78+aNHjwDo6+trHELDJczjka1byebNpHFjVKhA3N1JnTpk2jRy4YIqsc7bFBz4JqNaeW61bpbqVSsWFkTuo40QTJwI1W5zNDMzJ8ROKcLC6IULtGfPp3fvnjp1KkOZnUZSUtLmzZtD3rxRd4wAyXur3LRpk5oPMqFQePHiRfUdFomLF6FaKEa/fqUHDxbbWJcuQShUOdbnz/Tevfx3duf+TQA8Hq9ihQL4OjAYDAaDwWAwih2WcoLBKE7K6xOAEl4eRT8TNDAYDEZRsLW1DQ0N/dWzYDAYjD+N8CyM9qF343M2bbVwphIpq3ZFboExMSFr1mDyZNkc3gDA55OaNcmGDfnsRrJ1qzREPfvU6jsVGnqVLJOupTtp4LJzK/8GgORkuncvqV8fNjZk6lSVvaSmQltbfuFs/jA0NExWE5p9/hwSSdY3h3ajdIWWapdWf9c3ZGXhwAH6+XOeviMja1pb17S2fp6WhoEDCzH5n0xMTMzbt2+7dOmitJZevapuSTFAfX1JdrYGu3uNi2vzGTBWQWBgoIPa1APFBTE0pNraGvz/zcyKOIqXl9eCBQsePXrEUZYgoHBwVq6k4eHUw0P+veDxkJmJu3cpgJMn6fbtpFMnUkzOEPmhgj6cdfAlA4ki3InPMWwYPny4j49PTgs+n7N6NeLi6JUrCAiAuTlp1w5qV8/L0qdPnxcvXmRmZiqtdXFxGTt2bO4mnT6dXrjwPdFAWhr188OXL/D2JocOaTzJ6aBB9NGj75l0EhJoQgKWLKEfPnBWr87nhBUhrVvTq1fVhHshzZVACJk5k44fr1QeRJydyZIlSvdOSEgw+pYxoaB8znv3kyMlJWXfvn3169c3MDDgq331+Hx+h3yo2UiTJmjSJD/ZTCQUEz5TCQWAVmZomxFCVTcmrq6K4hjSogWio+mWLZD7UUPId22NDPTdu5VDhsTFxakaJSQkZDmfv0X9vPMKCMI1+d/ExMSob1AkNOrMZNK2Fom0NKp+LKEQN2+iWbP8dOb16ePbd68A1KhWR1+vqOmrGAwGg8FgMBhFgTk0MBjFSUcLWAsAXp5f10I1DwsYDAaDoYkKFSq8fv36V8+CwWAw/ihORqHWi+9qhhpGuFu1uNUMUqpXJ+fOoVs34u6OEiVQsiSpVo1Mn06OHEG+86yTbxEggTh7y64pXIkYwP1y9U/X7pTTIipK5c5hYXTkSNqkiaRpU0n9+rRTJ7pnj9IAkhp0dXWVLpPNISsLQG3fV9Kt43W7xuub5GmgIvwpj5YWmTcPqpaAt2pFWrbM3ZKMHy/p2pW2a0f//pvu3FnEEH4x4uHhUbNmTYGq7BivXmmQIyQkaM46YWKioUHR8h34+fm5uroWpYf84u5O1K/4NzMjtWoVZQSRSNSvX78VK1a4ubkVpR95+Hxy+DAZOZK4u8PEBDo6MDYGnw+R6Pv7SymCguiOHXT69OIcWhOdLXP+OBudc5nXq1dvyJAheRqZmZF+/cjChWTs2PyrGQAMGzascePGSqUhJiYmkyZNMvl2ctLDh/OoGXIRi6mHh2TWLPUD0cWL6YMHUFwakZ6Oixfpvn35n7McpFUr4u6ustrYmIwalfN3vXpkyRJ5lx0ul5QrR3btgpWV0g68vb0Ld/kIhcJUFd4tucTHxwMQiUTqbsiAtrZ2u3btCjEHVRyOxLsUANDhYlVpQhYsgK2t0pakZElVUg/Sty/n7Fn06EGqVSPly5MaNYiJiZoPozBNCgB/9VooQC5pCFHlqpLvBoVHLKZKk03IUlyfYmlp6vQ6UvKRFjYhIcHD49muPZsppTraOh3bdS2e6TEYDAaDwWAwCgsTNDAYxYk2B5MdCPI6NDBBA4PBYBSFTp06nThxIklTxl8Gg8Fg5IdoIf7xpEO9c9JMcAkmOuBqFWKj9cOGNDPjrF9Pbt3iPHjAefyYnDtHhg9HgRaLy4TAKwV+HHYrJ5g3o++CCGMruQZ5uHOHdu9OL1+mfn4ID0doKH39mi5bRvv3VxIpVA2PxxOpibXo6QGo7/2kXMgnAKk6+gcb9VFskC8aNOD8+y+pUOG72uNbhImTN28Fzp7Fixf0/Xv68CFdtoy2bw+1zgc/ja9fv5ZS41Sv0SGDywWXq74J6d0bBgbqeqhfX8Moavl5ggY+n9asqTJ3A4CUFEnv3rRdO7p+feGifXv37jUyMho0aFDhJ6kKHo9Mn05u3uRcusQ5epSYmCi/pjIz6aVLKIjBexHpapnzel6NRYamEGpBIYScO3euZ8+e5nnTB7i4uCxdunTkyJHfi44eVaJmkCIW49EjJCaqHCY9nd6+rfK2lp6OEycKOvPvcDhk/Xqi1IPEwIB07y57+ZDWrcnly2TMGNKwIWrVIk2bknnzyOXLKF1aad8xMTE3b95s3bp1IeYlEAhUCqG+oa2tDeDevXuJal49QEdHR32DApEqxpIvObKDCfZw0AYqVuSsXk1Klcpz8XI4pHRpsnEjXFxU9mVjw1m7lpw7R65dI8uXU7UXdbam50hCAwMNd8tKlWS37Ozs1HdokY+sK4WEyyWGhhraqJDIFBhTU+hrslJQ7cHj5eU1depUd3d3R0fHtRtWpKWnAejVo5+paVHNchgMBoPBYDAYRYQJGhiMYmZgCZhp53lOJ9boicpgMBgM1ZQuXbpHjx49e/ZMSUn51XNhMBiM/zbHI1HzBb34zVXaSQdXq5AFzoT/w5Zl5kFLq2A6hlzyLrifdXZdydhQAHEGpn9P3BNnYAqlDudhYZJ586hiugehkD54IFGTnKKgNG8OPp9QOubaLmnBY/easvVURfBPObVqkUuXyJ49ZNAg0qsXWbYsp5wQAHTHDiW7iMXU05MOGYLf4IMyMzNTXfb6+vXVO+0TExNVOey/07AhqVZNZQ9ly35fYl4oXr58WSlvIPDHwVm0iFSsqLJaKER4OH3/nm7aRPv00ZCcQgFK6Zo1a5aoWC9ePBACBwf69q18WhlZUlLo7t0/cA55KacPN10ASBXjtkrD/sKjpaV19OjRu3fvDho0qFGjRg0aNJgxY8bFixcTEhL69es3dOjQK1euiIOCaFiYul7Cw+mNG6oq6f378okJ5BqEhiIgoNCHgNKlyeHDpHZtmJrmOARoaZHSpcmUKWTePPnGBgZk+nRy+DDn1Cmyfz8ZNEiNLGnOnDn9+/e3tLRUrBKJRAcOHOjevXu7du169ep16tQpqmBOULJkSTWz5vF4UqnEs2fPVGX9kJKYmOjn56emQYFYE0SjhABQQgvjS377sGzQgFy5QsaNIw0akGrVSMOGZNIkcuUKqlfPb79xcVDrSGGs6ePSxM1NjdkGcXYmkybJlkyaNMlKtWhAW1u7e/fu6kcsEmpudABMTUn//sUzEI8nbysih6Ul6d1briw7O/vUqVONGjVq2bKllpbWsWPH7ty7aWxqAKCse4U6tYokkmMwGAwGg8FgFAuFSSDKYDDUwCdobMY5KlMi0eitx2AwGAy1rFu3bty4cWXKlBkzZkz//v1tNIY6GAwGg5GX4ExM8qW3voX3CDDAFktdiJ6GxfC/B9274+HDXI9o/YzUbTsmdppxTMTlvXWqWH3V/UbiWKPPNF0MIUWyCNJM5/iUpNtlnm5WulVSTIm4CKfooDKhPvaxoYRSSCR4+BCBgXB0LPrsSLduOHCAfviQqq3MiaFkSc6MGQXrkcslDRqgQYOczY0bc/5ISaFHjqjaifr4YMkSsnJlwcYqbgwMDL6qjm2TJk1QqhT18VHVgFapQjQ5NAAg27Zh4ED6+nUea3EOh5QpQ3bsUK+ZUE98fPz79+/rF83joQDo6JDjxzFuHH31CgkJKpuJRNTDA+PGkV278t/3hw8fANSpU6fo09TA8+caGmhMI1KsdLTEqkAAuBhD21sUv1wrOTl59erVHh4eERERWVlZr169Wr9+fVZWlrT20KFDvV1dd6WkqAtHU4ovX1TWBgRoyMySnEzDwogaKxSNODqSkydJcDC9fx8ZGShbltSurdlARS2vXr26fPmyt7e3YtW7d+8GDRrk6emZ/c3G48KFC2vWrDly5IiLjJ/BuHHjXr9+rcqVrVy5cn369AGgpaXBUIjH4/GLcBPIRUyxKpBuCs7ZXFCK6MjenPT0yJQphe/d0hKGhlBtQVdfW/uxUChRkZNCR0enZ+/epGpVDB1KFc4lUrIkWbZMzsmmfPnynTt33rt3r1IP0Tp16gwfPrzgh5FfyKxZeP6cKhXiEELq14eaTCgAAHr2LE6dolFRJDsbxsaoWpVMmaLUjIHMnEk/fUJEhNKxUL8+ZMwqPD099+3bd+TIEXd399GjR3fu3JnH41FK5y2aBsDAwHDo4NEFOVAGg8FgMBgMxo+CCRoYjOLHQTfPs4v4LObQwGAwGEWCx+Nt3bp12LBh27ZtK1++fKtWrRYtWqTO0ZrBYDAY3xBRbA3B8kCa/u07qYM2NrmTRia/dFoFgbRogWrV6MOHuSV1Pz9ft3/WhEErJISToGd8DsZQDJhal4F1Gbkyg8zUMqGf3UM/28eGlbzxzqGXoxkfxjwY8aBVaPtCDods2XJ/8eZ5PWZJC5p+/DZVGxsyYwasrdXs/fLly+rVq1evXv3ly5eKtdWrV5e2AUBPn8bXr+p6e/OmkIdQfLi4uBw/flxlNZ+PiRMxaxbilKydJ+7uZMGCfA2jp0eOH8eePbh+HTExoBQmJqhTh0yY8D1bR6F4/vx5jRo1dHR0itJJwdDXJ3v3En9/euoUvXhR5dJ8SqmHB/H2Rtmy+ez43bt3NWvW1Nyu6GhK4EKFwp/jAiOlowVZFUgBXI+DUAJBcTiTxsbGvn//XigU2tjYDBgw4P3797lV2XkPPysr66mPT7K1tbH6HtXIc9XeMQBAR4eYFYcBvr096devGPoBRCLRyJEjly9fbqTgl+Pn59e1a9cveYPumZmZL168aN++/d27d3OVyh07duzWrdvRo0czFMxI7O3tt2zZIpUpNG3a1NDQMDk5WdVkrK2t3TVFxzUSloUh3vRpYs5mTSN0L6aUCDk4O5MSJahqQcMsN7dL6ekfPD2V1lavXr1Xr14ghJw6hTlzqLc34uIgkcDUlJQuTRYsgJOT4l5btmwRiUTnz5+PjY3NLdTX169Tp87p06eJmvQ3RcfIiGzahHHj5DUNWlqkTh2ybp26fUUiOmIEffRIqmvMkXi8e4dHj8i//yq5Jbq7k6lT6erV8poGHo/UqUNWrwYgkUjOnDmzfv360NDQfv36PX78WFZb4+PrHRkVAaBNyw76epoSWDAYDAaDwWAwfgpM0MBgFD96ebPkngxIXErB+5mPcBgMBuNPpHLlyjt27FizZs3mzZvr1Kmzf//+wuXoZTAYjP8fPqVhqDf9+M3WmkMwrATmOxPd/4Qxgwxk+3YMGEDfvMG3pOP/PDheIjFq2sBlAaYl8t9Pirb+C5eqL1yq5my/+b74VYcLLYI0MbIpBBwYcmGnDScdVNQnrkIoXyQLAJBQrIXjyn9WZ1MAKB0RMPDhMVhZEWdnMns2FJIXqFIwKC2R3aRv39a0tgbwPDJS6UxoYiJJTJTL0PGTqVu37ocPH+Lj401NTZU2IG3aIDUVGzfS4ODvpXw+KVeObN0KjXnWc+FwyNChGDq0yFPOQ0xMzK8xgnJxITNn4s4dNWcaEhPpoUNk+fJ8dhkdHW2tMTReHFClOV9kIHlXiv9oyuvDSQdfM5AswuNENFF+Jubh1atXO3fujI6O1tHRadasWd++fXNtAAICAkaNGuXt7R0eHi6RSAQCgdIF7rL4iUSh2dnGakwCLC1Jq1aqKknjxtTGRvn6cmkDW1u4uWk4JPWkp+PrV0gkcHJSusa9oCxfvtzMzOyff/5RrBo2bNgXFXYUPj4+I0aMuHDhQm7J7t27S5QocfTo0S9fvkitLvX19cuWLbt58+bc+2HVqlXd3NyUKsCkVKpUSe6ZTEG5GINxn2nCN6VKPWPsLVfc0X5C0KULvn5VnkqGw9Fp2PD4wIHdu3f38vLKW8P566+/vusPLC3Jzp0kMxNBQZBIULKkmjeUw+Hs2rVr6NCh69ati4iIoJSamJj079+/S5cuxXtwyqlYkVy4gBUr8P49TUoiXC6srNCxI/n7b6h9dSXTpuHOndxP/1yory/GjiXnz0PhDkO6dycVKtBly+iXL0hNhUBALC3RqhUZNQoczqNHj0aPHq2vrz99+vT27dtzFLJ7fPz4DgCPx6tTuwEYDAaDwWAwGL8HTNDAYBQ/cjkjw6Ki1wVhmuMvmg2DwWD8WRgYGMycObNx48adOnXy8fEx/qVhGwaDwfiduRSDYZ++GzOU18dGN1It3/Hi3wsDA3LiBHbtwq1biI2VrshvWqfsqzbmH0XEOw1ZEmhzoM2BPg88AohEdNKk5NTMdC3dCBPrMFPrz7Yu3iXLxBmojG2mfn6XcGW39vjNAIQSxEoQm413KTgXTWkS0oS0/Tvawoy0MIOb7ve9HiSgvydN+BZnKSGgp8qIdI8ehrMzVET0FZFKHKCgYMitze+r9Bugq6vbqlWrY8eOjR6t0qab9OiB5s3x77/w9aVZWcTAAC1akB49oCln/E+Ax+OJ1bv9F4LYWMmyZcTLi6akEB4P1tbo2ZN07SrfTCikqanK9pchJib/w2ZkZOjq6mpuV2Q4XbtKbtzITQqjCHVz+8ny/tbm2BoCANfiaBNTQu/cwZ49CA9HdjYMDKi7O2fWLFhaAkhJSenTp8/jx48TExOl+548eXLDhg3r169v1qzZy5cve/fuHSCzplyjmgEABc5nZrrxeHwVYVpSpYo6GwZzc1KlClUlaOBy0bhx4dNDhIfTuXPp58851iZmZsTNjSxYUJT8O7du3dq+ffvLly8Vl/gHBQUpTUKRy/v375OSkmR9HRYuXDhlypRz5869efNGV1e3Q4cONWvWlO2ZELJ27drevXuHhYUpdujm5rZly5ZCHwuA7aGY4ZeT6YFHMMORTHIA9wecwWT4cHh60uvXkZmZp4LLJTVrkqVLy/D5jx8/njZt2vPnzxMSEgghFhYWTZo0WbRokbacFY22dv41LjVq1FDno/NDMTKSSrIK8HL6++PePUU1gxTq64vly8myZUrq3N3JwYMkOxuxsdDXzxU9LFu2bNu2bZs2bercubPKMb/4AnB0cNbV+Rm3UAaDwWAwGAxGfmCCBgaj+JETNNCE6HVBtK8NsdWQ6pHBYDAY+aVWrVplypRZunTp6tWrf/VcGAwG43fkYgwGelERBQAdDmY5kVEl/+OeYTweGTkSI0fKlhGgElBJyfJvHk0OogopGKKMLD7ZufvZlAq1KBHapE2oZcmEbCSKkJiNtI1jBB1GKB+arwVjy4cJeJhA5/jDVgsV9KHFwYdUBMqsra1hhIPlODZamq3OFU0apH/ICRrkpAw1nz2DansGAMTY+NfaM0gZMmTIhAkTRo4cqbjs9TsmJmTePBQorPVT4PP52ZoSKBSMx4/pzJkIDJTGRymAr1/x9i1u3CDbtoErY5bC52uOUqtZ9K8Al8vNT/S9GGjYkFSpQp88UVpJ7O3J7Nk/YxoytDYjW0MogFtxkOyciitXkJLyvdrLi758iYULsxs0aNWq1dOnT2X3lUgknp6eAwYM2Ldv3+TJkwPkHPLzx8KkpKo8XktdXQ6VN90g5cppMNgHyNq1CA6miukGCCE1a5JZswoxJQDw8qIjR9KvX7+XhIbS0FD4+pL161GoBCV37tzp27fvmTNnbG1tFWvv3bsXHR2tZvfQ0NC3b982atQIwKtXr44cORITE+Po6Dhw4MB+qtNh1K9ff+fOnZMnT/78+TP99grz+fwKFSocPXq0KCYrW0Mwyz+nx5La2FOW1NTgP1IkyL//Yts2nDlDQ0ORlgYtLVKiBBo1InPnSu8GxsbGO3fuBJCens7hcOR1DD+Ghw8fbtq0SfrGmZubDx8+vGXLlj9hXKXQAwcgkyBDCW/f5v6ZnJx89+7doKAgV1fXxo0b6+jogM+XTe+ydevWo0ePvnz5Ur17jTTfhF0J+6LOnsFgMBgMBoNRfDBBA4NR/FhZ5UmuSBOiMiTYE0bnOv9uz+sYDAbjP0z9+vUjVQd1GAwG4/+Z18kY6p2jZnDRxZHyxL1I9tv/Tdq0gacn8gZ0rZJirJJiGnk9Im5uZMkgCL5/PzeP8n07vpWVBRFwIJQgXoSgDHxOx7sU+iTR4PM+z9ywZHgWwrPyDEWA1ubkYHnwC/h9Xy7NhBozBqXmDfJUraq5zY+nadOmJiYm69atmzJlyq+eS4Hx9/cvWbJksXUXEUGnT8+TXENKZia9eRNz5uTJH0EIsbamQUEqe+NwULdu/gfX0dGJi4sr0HwLDdm2DX//TT09IRe/t7PDwoXIq/j/CdQygj4XqWJ8zcDXJ2+cZNUMAAAaHIy5czdWruzh4aG0h7CwsIEDBxbuqyafEHsud1xi4mZHx5ba2ggJgUQCAFZWpEoVsm6dokO+PPr65ORJTJpE37xBVBQIASGwtUX9+mTZshzhy8OHkrNnSXIy1dUlzZqRdu00CGKEQjphQh41wzdoSAhmzCCXLhUo/QSldP369atWrTpz5ky9evWUtknVZDoikUjS09NDQkL69u377t275ORkafnOnTvr169/4MABfRVTatOmTYMGDdatW+fh4ZGVlaWvr9+mTZvBgwfzCu1dAWwOwWz/nBO4tiE9UYljpLSz1FR66BB9945kZ8PWlvTrh9KlCz0oGTkSw4eTz59pRAQxM0O5ckrfx5/jtpKdnd2vX78bN24kJCTkFt69e7dx48bHjh37OXIKecLD1dfTpCQiFmcIhSNGjHjw4EFISIhEIuHxeI6Oju3bt1+9ejX3m24sLCxs/vz5Hh4eKtUMqakICBBKJBkZ6QBMTcyK9UgYDAaDwWAwGEWCCRoYjOLHwsJCdpMmxwE4EYU5zr/dCiQGg8H475KamupYBHdcBoPB+I+Smpqanp7O5/MNDQ25ssu7vxEjRG9PmikBgNK6uFqFWAh+9iR/B8jQoXj0iD56lBNKlMXCgsycCUGe18XYyCgrJUlgZQFAwIG1ANYC1DRCPxsCIFKIm3G4FUcfJCBJxvrakIeeVhhvT0rKBnpEInr/Pm7fpkIhKVuWdO0KExO5KcimmdCYVCJXzfBiyBC6YQOUxQiJu/vPXwevikOHDtWrV8/a2rpv376/ei4FQCgUHj58WKVfvURCDx3C5cuIjoZEAmNj1KhBJk+G6kAjXbRIiZpBilhMb98m48bJrh5G9+748AEZGUr3IC4upFu3fB8NzM3N38qsXf6xmJiQM2ewdCk8PGhcHLKzYWxMXFzI3LkoVUq+MaX0yBFcuZKz8NrcHB06kF69oCJBQyEQcFDfBNdiAeCOW+0hIb5KGoWGVo+OlijeH74RERGhplYpJbjc9UZGFQQCMw6HApL0dNSqRcaORWQkLC1J8+YwN89vXwYGZNcuEhVFb9xAeDicnEjLljkWLNHRdNQo+uEDMjJynD+uXMGOHWTVKlSooKo/umMH9VX2OkhrAwKwYQOZMyefs4uLixs4cGB0dLSHh4eaL+TVqlXT09NLS0tT1cDMzMzExKRFixY+Pj6y5TExMWfPno2IiLh7966qOLq+vv68efPyOWGN/Pvw6xyxo/Tv2gFvTp2co1epPBYsgF4ePSA9dgzbtkl1ITkv/uXLaNiQs2ZNgQxU8sDhoEwZUqZM4WdfTPTr1+/UqVNyaXeSkpIuXLjQs2fPCxcu/II5KfuekwcOJz0zs1nz5h4eHrl2HSKRyN/f/99///38+fOlS5ekdkFbtmzp27dvKcU7EoCvX+m8edTfHzExaVoCNPwLgO7PcbhhMBgMBoPBYOQPJmhgMIofOWNPrpY2gJBMfExFxQIseGAwGAyGStLT048ePfrgwYNfPREGg8H4eYSFhUVERGRkZEgkEkKItra2gYFB6dKl5WQNDV7RqCwAMObhVMX/UzUDAHA4ZO9eOmUKHj5E7jp1LpeUKkVmzULTpnLNS5Uq5efn5+LiorQzawH62aCfDRFT+KTjawayJbDRwl8GEMjlVXj0iC5dSv38pOYQFKB79pB27cisWXLxWllNA1TYM8gaM+Q0SE2lR49C1sWdyyVly5Jt2zQv+/5ZODg43Lx5s1mzZunp6cOGDfvV08kXYrF46NChbm5uUvd7eTIy6ODB9PnzPJ4f79/j0SOyYwecnJTsQik+f1Y3ZGQkPXyYTJ2aW0B69sTt2/TWLeQNKAKApSVmzkRBVkjb2NhERETkv31R0dEhS5aAUhIVhcxM2NrKaYZySEmhgwbRt2+RJeNz8uoVLl4ku3YVyCFAPU1NybVYCuB2hYZDbh9Q2sZBKNQiJEshK4SUgqoZaggEh0xNXWSX16ek4MIFfPpE9uxB4WS4VlZELvNCcjLt25d++pSnUCSinp4YPpzs36/SLcDDQ4m6KxdK8f59Pid19erVYcOG/f3336dPnxYofZe/UaNGDRcXl/eqey5VqtT8+fPl1AwyU/aYOHHitm3b8jmxQnPuxL05lo2kf9fz8TixdoBuVjo+eVIvL3L0aG4qH3r0KF2xAjLuBQAQF4fz52liItm/vxhFOT+f+/fv37hxQ6x48wEopffu3Tt37lznzp1/9rQqVMC1a2rqiaXlsOHDZdUMuYhEotu3b8+dO3fp0qWU0sOHD19T2tXTp3TKFBoSIt0Sc3LeRO6u3XByQ/nyxXAUDAaDwWAwGIwiwwQNDEbxk5iYKLtpbGQkfVRzMYZW1P8P/75lMBiM34dVq1Y1btzYzc3tV0+EwWAwfhJ+fn5RUVG5kQZKaUZGRkZGRnp6eqVKlXJNts9Ff8+G8G8Z4qhTgCGio6Ojo6NFIhEALS2tkiVLqvL6/s8gEHA2bcKXL/TgQRodTQhBw4akUyelcdbKlSu/efOmdevW6rvkEpTTQzlVKTzu3ZNMnYqoqDyFoaF0714aE8PZsEGuuVSjICtrUIqs1oFMnky6dJFs3IiQEJKVBSMjNGhABg/W4Db/0ylTpsz9+/erVav2/v371atX/xy/9ELj4+MzfPhwPT2906dPK21Ax42jjx/L51OglH76hBEjyIULSqQGyclUIdOBPAr+/2T7dsyeTe/cQW6yAy6XuLiQ2bPRuHE+D0eKk5PTly9fCrRLMUAI1CSnp5QOHUoVszxkZtLHjzFiBDl8uLgm0uKbW/yjsnWyeAItkZLF1gaUluByv4hEilUFRY+QPSYmLsouQ+rri9GjycWLmtea5wPJnDmQUzPkDiTNHHH2rPI9Vdsk5KApPQSAjIyMDh06eHl5HTt2rGHDhhrbcziciRMnTpw4UTaFQQtt7cG6ukYcDk8g0CpZsuv9+6p2l8bRRSJRURJJaCT6g89kvcrSv+t9enpi3SDdrPScCXz8iNGjyZEjAJCcjO3b5dUMUiQS+uwZjh4lf//9gyYpFovfvXsXGRlpZ2dXoUIFqeVA8bJ58+YEpUcHAEhJSdmzZ8/PFzSQfv3oyZMIDFReLRDE16//cP16RTWDFKFQeOHChcWLF3t4eBgaGpYrV06+RWoqnTUrV80AgPOtK3F8HJ04kVy5olybxWAwGAwGg8H4ufxejzwYjJ8PpTQwMNDf3z88PFwoFNrZ2dWtW9fQ0LAofebmfZRSwtRI+hjpQjTmKFu6w2AwGIwC4evru23bttevX//qiTAYDMZPIjo6WlbNIEtqaqqPj0/58uUBZEowJyDnQXxDE3TIt7W5SCTy8vJKSUmRHSIxMdHCwkKVY8F/CWdnsmCBRllxjRo19u/fX6SBMjPpkiXyagYpQiFu3qTXr5NWrRQrZWUNSqvkcXJS1Eb8hri6ugYGBo4dO9bFxWXgwIGdO3euUKGCVItjZGRUmICcWIyoKAiFKFGioO7uiYmJYWFhmZmZ+vr6Ojo6BgYGhJC4uLi7d++ePn360aNHK1asGDNmjPJZvXhBnz2TVzN8g/r4YMMGMmOGfIWWFjQdI+Xz5c9MLpesWEEiIujRo/D3pzo6pGFD0qZNIdzsHR0do6Oj09LS9PRUCXB+NvTcOfrmjcraly9x5Qpp27ZYxnLQhlVWSpSWQbqWboC1U9lQJW4ZEkIyVbytUgghqgKlcsw1NCyj+j2i3t44dIgMGJCfrtSRlQW1aUSory/x9VVu0qClpaFzTf4fL168GDJkiKur65s3b6zVyFby0r9//6CgoC1btkRHRxtyOMdNTWtraRl+czLYfPt2dN4FIXKEh4d7e3tXrFgxn8MVgklvU+Ps3QCUjA09un5IrppBCn37lrx7h8qV6YEDVEGB9J2MDJw/jx8gaBCLxTNmzLhy5UpQUFB6erqBgYG9vX2vXr1mz55NitUQIkrph5cMMTExxThcfjEyIoMH09Wrkfc5GwAQQqpXv25hERoaqqaD4OBgLy+v06dPd1OWsoeuW0cDAmRL9LKzCUCBFAGf+vpixw4ydmyRD4PBYDAYDAaDUVSYoIHx/4hIJHr69Ont27cfPnz45s2blLzrZvT09KZPnz579uxCa97lHBqczI2iuUgVwzcd3mko+7s8TWIwGIz/KhMnTpw9e7adnd2vngiDwWD8JMLCwpSqGaQkJydnZGTo6OjsDUNoJgBYCnCkfH7jHJRST0/PpKQkuXKhUBgREUEIUZ5w+o+jXr16Q4cOlUgkhf4VQI8fp/7+KqtTUrB/P5QJGqQo1y78xzExMTl8+PCnT58OHDgwYMCAoKCg7OxsXV3dpKSk0qVLDx48eNKkSfl6wVNTJQsXktevaXw8RCKYmpLSpcn8+ShZUuOuJ06cWLFiRUBAgJ2dna6ubkpKSkZGRmpqqkQiMTY2rlu37qBBg86dO6fGQ0Jy5AgULhCZagkULQcAaGsTS0saHq5yRy6X1KunvMrGhkyeDKAo4Uoej1euXLm3b9/WUzXKz+f8eWRkqKxNT8fp0ygmQUOqGDFa+gB4YpFjTIjyNjo6Eapvrfb29tra2r6+vkprORyONCcFn88XCAT19PTUvVkiEe7dQ9EFDX5+edLNKJKURO/dI0oFDW5uePpUza7UyUnVIcTExEyfPv3GjRsrV67s27dvvqebw7x589q0abNkwYK5Xl5V8vphxKh+/aVkZGQkK0ayi48TkfSSfVUAhNIN+2YaZCrYVKSk0OPHSeXK+PBBQ1+aBAGFQCQStW3b9u7du6Jvr1tKSoqXl9fSpUs/fPhw4sSJ4tU0qCef4p5ihwwYAImE7tmD4ODvpUZGpFYt8u+/gevWqZ9YampqRETEuXPnLl26pKRa4W3liyUmGZnxOtpBxgY5t3cmaGAwGAwGg8H4DWCCBsb/EWKx+MaNG8eOHbty5YoaJ720tLR58+alpqauXLmycAOlp+dR9BsZ6Lcww9loALgQTcuqfErAYDAYDM34+/u/efPm3Llzv3oiDAaD8ZMQiURZssnmFcjOzo6Kiirh4Lg5JOeZ/jRHYpDvn3qhoaGqwkUSiSQ6OrpEiRLamlbu/gFYWVmZmJh8/vy5TJky+d0nIoIeO4aAAOjooGlTPHmiLkU9gIiIos/zv0iZMmVWrFixYsWK3BKJRPL27dvx48cLhcJZs2Zp2D8ykvbrh0+fvseskpLo16/49ImsWoW6ddXsumjRouPHj2/evLlRo0aFlqqQ2FgNcTxVS8ybNIGnJ1RkNCAuLqRDh8JNKZ/Ur1///v37v5GgQfXP8Pw2UIpEQi9dwvXrNCODCARo0oR06/Y2hScBAVAm9LPcmvscCDFu2bJkVlawbJT0GwKBoEuXLm3bth08eLBiA0tLy6FDhxobG0/ltTvt7NuiRQtBhw6qMkHkoDH/SH7IyEB2toY2KlJLkAkTcOcOVXawAGBjw5k0SWnNtWvXBg0a9Pfff3/69KlgZpaxsfTxY0RHkzJlqtWufa5VK+rpKdekokDABdSIGkxNTR0cHAowKICMDLp3L16+REYG9PXRrBnp0UNpvo9IIab7UalwaNDdQ00+PlDeofS01JSahIrFRCLR6MtSICZOnHjnzh1FRWNmZualS5eWLl06Z86c4hrLwsJCfQNz83z7PhU3ZNAg0qkT3bWL+vqSrCxqacnp0wfVqgFwcXHJVRcpxdDQMCkpic/nS72s5FF2vZSOS/Kw0/5oZZqoo2WiMVcLg8FgMBgMBuOnwAQNjP8LYmJiNm/evHv37nA162Pysnbt2sGDB5dWurKhgBBCOlqSs9EUwJVYzGRZJxgMBqMI3L17t1WrVgKWypTBYPzfIBQK1dgzSMnKyroai7AsALAS4B+bAvQfFxenZnWjUCgMDQ39ExJP5IO6des+efIkX4IGkYjOnk3v3Pm+JPfsWaJJ9kGzs4s93FUwMjPp5s14/pympREeD3Z2ZMIE5e70PxgOh1O1atV9+/bVr19/8uTJWmrM8CmlI0ZQZaFiGhyMWbPIxYswMlK66/v377dv3/7+/XuNgToN8DQ9OVHRgIwdi6dPqVL/BnNzTJ6sOQtA0WjXrt2UKVOKMeRZVDSe/Mqizhr4+pWOHUs/fYJQCIACuHkT+/ffXnAQsABQJVK5xQKpWNF09ep1jRpNmTIlMDBQtkpfX79du3Zr167lcDhnzpwZP37858+f4+LiABgYGLi6us6fP79Dhw5kgw+Ajl9KY3ugRFtb9jbKnXxLyZAbfPJ5THSCu/IKR0eYmqpzAuDzoSo7g6kpJk7E0qWIjVWsIiNHQsH8jFK6bNmy7du3nz59uq5a5ZA88fF08mT68aN0qlQgIA4ONC0NCp9lrbW1nXk8P9VaAUdHx5L5MGL5zqNHdMEC6u//XV529y4OHSKbNkHhg2yKL00QEQAOMSELTq6ACqiuLgFgaal+ZGJoWLy39/T09GvXrqn6ApCZmXn8+PFZs2YVWqolx9ChQ+/cuaNK4Kirq/v3D0ioASA7O3v16tU3btyIj4/ncDjW1taDBg3q2bOnfDtTUzJ9unR5kOwiodatW9vb28tdwrLY29u/f/++S5cuyquVfXDXDInysLMSE87Bim7jeX++oJPBYDAYDAbjP8Gve5LCYPws5s6da2dnt2jRovyrGQCIxeIjR44UbkS535NisbiZKbQ5APAxFUGZheuVwWAwGADw5csXd3cVD3kZDAbjT0QgEGgMV2hpaR2LzImmDbDN+eaZT4RCofoGmZm/x/fXrCy6ezcdPFjSty8dPpyeP6/BDqHgSAUNmttRSocOpSdO5AkrZmdTTSuwib7+r1QzeHvT9u3pv/9SDw98/EjfvqWXLkl69aJr1vyqGbm6ularVm3fvn1q2tALF6iXl8raL1+oal+9vXv3jh49WlbNQE+don//TVu2pM2b01696IED+TqLNGZdURXp5PHIgQOkZUs5yQVxcSFLlpDWrTUPXTQaNGgQExPzQaNV/k9D4wrvgi4Bj46mAwfS9+8hex8Ti5MDgvYl6Ei3WtRwIa6uefbS1yf165PDh7MI6dq16/3797t3716+fHl7e3sXF5eGDRtu37792LFj0htvtWrVnjx58uzZs507d27evPnBgwevX7/u0KED8soOOE1WFWzmhcPCgtjbq6knDg6kQQOVtd26kTVrSLly34O42tqkTBmyaBEZOFCucWZmZv/+/S9cuPDixYuCqRmio2n37vT27e93SKGQ+vkptajRJaSrjo6WirwJpqamU6ZMKcDQ795Jpkyhvr55rmuRiH78SAcPlhOCHI7ApRgA4IBu3jVZP0Mh2YQUgYC0aQOA9O8PU1PlbSgFQMVieuYMUlX0U3Du3LmjJk4PICgo6OPHj3KFR44cadu2bY0aNWrXrt25c+c7d+7kc7jWrVs3adJEVQ6LevXqaRY0hIfD27tAPithYWF16tSZN2/ew4cPPT09P3z4cPPmzSFDhnTs2FHjlxMphoaGzZs356rQQuno6PTp0+fChQudOnVS2oA6KVlyVDY2wShLCMDbwviUnbmPr3d8Qlx6elpGpuqMOQwGg8FgMBiMHwxzaGD84SxatGjJkiXq2xgZGZUtW9bZ2Tk6OvrWre8LKR49elS4QbPzmkDyeDw9Luqb4FYcAFyPxXCW9p3BYDAKi1Ao5PP5v3oWDAaD8fPg8XhaWlpqnuzz+XxDc6u7QQBAgD7Wf2KCs6dP6bx51M9PGqaiAG7fxp49ZMsWqA3vFYg6deqsX79eYzN6+DB9/FhxqbHmHd3cftl7ExtLR46kX77Il8fE0L17YWxMhgz5FdPCwoULO3To0Lt3byMVLgu4ehXqJTUKJva5vH79eunSpTkbGRl06FD64gUyZCJSL1/i4kWyd68qjwcpZPhweu0aQkOVV+vqokcPlTvr6pLdu8mHD5JDh0hsLPh81KhB+vSBrq6aEQuGWIyICGRnw84Oeb8jcTicfv36HTx4cM2vk63IQgYMoB4eULEEHCYmBT0P6fTpNCBAsXxvs35J2voAXHXRtkZFUvsKjhyBhwcViWBkFFi16vhTp/xr105LS9PR0XFwcJg+fXrTpk0zMzNVpddxdXV1lVNFSCcwwR2A1KpB6sogXts89//fKVmSc/GiGrmGtAeVxgyyLadOpaNHIyZGSZ2eHvr0gVobM9K0KRo3Ji9e0CdPQCmpVQu1aysaYzx9+nTkyJFly5a9f/++rvpzNSODnjuXk3DHwYH060cnTaK+ylwxVFgBLTEyChSLL2ZkpOdtYGZmNmrUqO7du6sbXW6E+fOhYh0L/fIFs2eT3bulm9FCzPLPGW6YKKhemErVFClThjRtCgBly5I6deiVK0oORCoC+PSJTp5M168nrVuTWbOgQhmQf3x9fdX7M6WmpgYHB1eqVEm6mZSU1KVLFw8PD9ksqA8ePGjZsuWhQ4d4Gp1mgGPHjnXv3v3BgwcpMvo8XV3dunXrnjlzRuVuYjHdsAE3b9KoKGRmwtCQlCiB0aNJs2bqhxMKhZ06dXr16pXicV2+fLl///7Hjh3TOGcAmzdvDggIePDggdzLpa2t3b59+7///nvdunU1atRQui9n8mTJkyeKp82EZ+9X1quSyePdSk+8tWGZbJ/2do5ubmWrV61lY22bn+kxGAwGg8FgMIoFJmhg/OFs27ZNabmhoWGLFi1atGjRsGFDV1dXqQjdx8dH1mDWU/WjMfVER0fLbpqamgJoa05uxVEAV2PpcLs/8Skzg8Fg/BQMDAxSiiUJMYPBYPx3sLW19fPzU5Ui2sDAwFeskyWhANz14KhTsM75fH5GhrpFh+rSAfwc3r+XTJqEsLA8hUIhffcOAwaQ06dVrpotIGXKlAkJCcnIyNDRUfsinj2rIcSuDGJvT2bNKvzkioZkwQIoqhmkpKTg0CH07g09vZ83odhYumoV/PyqZGZ21tYeU6fOoQcPlId7VQW/c5F+K8jIQFwczMwg896FhIQ4ODhI/6YjR9KHD+UjkUIhffECgweTU6fURR+trEifPnTrViVrr7lcUq8eUbH29zsVK3JWr9bQphCkpEgWLCBv3tD4eIjFMDEhbm5k/nzIWPQPHDiwTp06y5Yt+y3SddWvTxo2pFeuKDHG4HLRpAmqVy9Ab8nJ1NtbsTiLJ9jRIsdvYLxBIoeYQEeHDBmCIUMIsGHDhlUzZkTIuAX4+vq+fv16wIABa9euLegBSaET3Mm3dBLcybfk1QzShA4FNZ9QRe3aZMIE+u+/iIzMU25kRLp1I0OHau6Bw0GtWqRWLaWVr169mj9/vpeX18qVK7/b/ovFdN8+3L1Lk5MJIbCxIcOGoVo1euECNmygAQG5VxY9flzzNZsXAhwxNd2RmnpAXz+UUqFQqKur6+joOGPGjPr16798+VIoFJYuXVpz4phPn6i/v5p66uVFUlOhrw/gYASSRABQSgcLqjuRdu3o+fNQ+Cgk9vZk3bpcZx2yYQNSUuizZ1AlMRSLERRE9+5FaChR8TAq/zg6OnI4HFUf/QB0dXVtbHJSTFFKO3XqdP/+fbk2CQkJp06d4vP5Bw8e1Diitrb2pUuXzp49u2fPnpiYGABmZmZ9+/ZV580gEtEBA+iTJ8jNG5KWRiMiMGkSBgwgkyapGW7lypVv375VWiWRSG7duvXy5cvq+bgnCASC69evT5ky5fr168HBwZmZmXp6eo6Ojr179541a9b+/fubNGmi0umqRAkyciRdvx7x8bLFtinpk3xCTter7peUJy1XZmamr7+Pr7/P5avnalSv06dnf12d4lOnMRgMBoPBYDBUwwQNjD8cuQUWHA6nY8eOAwYMaNmypeKTWVdXV4FAkLv6LSYmJikpSeVSIdV45fVElWZ8bGUGAlDgcSKihbD8DZ4mMRgMxn8RQ0PDCGWOtQwGg/EHY21tnZSUFB0drRjY0NPTK1OmzKlvKdHLFjwkbWpqqipnNgCBQGCnkFj9J0PnzpVXM+RW+flh1iyyfXuxDMTj8aytrSMiIpydnVU2EomomgT2qrCzw/z5sLBAYCCys2Fvj58pExGLiaen8sXRAAD69SsuXiS9e/+c6dDz57FqFQ0JkW6uoLRmSMiuWrWGrFmjRBmgKQxPs7LQtSsNC0NGBnR0iK0tBg8mbdsCSExMNDExAUDv3qXPn6taIE7fvcPRo0StmzoZOxYcDj18OI9Pg6kpGjUihY2CF5WwMDpgAHx8vh9VUhINDMSnT2TNGtSuLS1zdnZ2dXW9fft2mzZtCtZ/UJBk82aEhhKhECYm6NKFFLQHZZBNmyifj3v38vjSm5qiWTPOqgJmbfD0hLKL8ViDHhHGVgBsEyJ7xD5F2a65VTdu3Fi+fLncCgQA8fHxu3btcnBwGDdunPKxfH3pvXtISUHlyqRBA8XTMteqQXJhJOVycxxceDxSqhTGjNEseSkIpF8/UqsWXbkSX7/S9HSipSUNyqJ+/aJ0m52dPXXq1NOnT8+ZM+fcuXPfFTBRUXToUOrpiexsSA1y3r2jHh5wd4evL+Li8vQit5lvhjs7jzx3LsnIKD4+3srKKjk5eeTIkaNGjYqIiBCLxZaWlq6urqtWrVIT3qaPH2vQUkRHw88PVapQ4EhEznUz25nocIFVq2Bri7NnaXBwzntnZETc3cmqVZD9ONDSIgcP4sABXLpEY2IQEYGsLCUDCYWSO3c4hw+Tvn0L8VLk0qxZs5IlSwYFBalqYG9vX7lyZenfO3fu9PDwUNpMLBZfu3Ytn+IAAF26dOnSpUs+JymZORNKLYsSEuj+/ahYUY1Pw82bN9VYUMTFxW3evPnAgQP5mQafz9+4cWN2dvabN2/CwsKcnJwqVaokFTHcuXOnqdRjQwVkwACYm+Pff+nXrzmiFh0dUqqU07RpUxs3TklJDgoJTEyMF4sl6elp8Qlx/gG+YeEhlNLnL54EBX2ZOHaGqalZfibJYDAYDAaDwSgKTNDA+MMZOnTo7Nmzczdbtmx59uxZVY25XK6jo6OvjDtiQEDAX3/9VdBBnz59KrtZoUIFADZaqGOMJ4kQUewLx3THgvbKYDAYDADQ0dFRv5KYwWAw/kjc3Nx0dHSioqIyMzOlsgZtbW19fX03Nzcej5fwLeNZIVSz9vb2cXFxSs1vCCHm5uYa7Ap+NF5eSi3lc6FeXiQjA8UxSZFIlJiYaGBgoK5RZub3daiqcHQkuro0JgYiEYyMiKsrGT9esm8fli2jcXGQSGBiQlxdycKFxZgvQx0xMTQpSV0DSunr1z9J0PD8OV2yRDYOrUvIaTOzxoGBDtOmtbC2htzC8QoVcO+eug4jInK1EQBoWBg+f8azZ2TJkvT0dD2p7cSxY+oS22dl4epVaEoPT0aPJj170l274O9PKSXm5mTQILhrzhHwQ5BI6MiR1MdHsYYGB2PGDHLpEgwNpSWdO3e+cuVKgQQNdPVqevKk1AMgJ/D76BEOHiQ7dqhPz6EZHo+zcSPevpXs24eYGBACS0vOkCEoX76gPdGMDMUwqpjD3dwqx6Vg1LVdgrp5LrEFCxYoqhmkpKSk7Ny5c+TIkfKpzfz86IwZ9PNnSC8iPh8ODujenYwapWRKE9wx/CquX4eHB7hc1KtHmjWDWAxfXxACBweNAp38Uro02bMHABGJkI9UAhpJSkrq1q2btra2p6ensbHx94qsLDpwIP34UX6HhAR4eKgSCRUYPp+0bAl7eyPAyMjI19e3Q4cOnz9/zq0PCwsLCwvr0qXL2rVre6jK8JI39acSJBJpmyeJ+JIBAIY8tPlmnEEmTMCIEbhzB56eMDYmjRujdGklnXA4ZOBADBxIPDwk/furGopkZODUKRRN0GBkZNSwYcNDhw5RZa8zj8dr165dbiKJU6dOZaq2DoqNjd20adOhQ4eKMh+l/eLhQ5UJmBISsGULVAsa4jTJXyLlbEg0wefza9asKVf48OHDhQsXqt+RtGuH1q3JixfUwwMcDqlbF3/9JXXmMDAwLF+2olz76Jiok2eOvP/wJjIqYuW6RRPHzrC2sinQVBkMBoPBYDAYBYUJGhh/OHJ58rKUyudlKFWqVBEFDQEBAYGBgbmbPB6vWrVq0r8HlyBPEimAXWF0nD3RUeF4x2AwGAw16OrqyuaFZTAYjP8f7O3tS5YsmZKSkpaWJhAIjIyMciMZet8SoCdpCrUrQgipUKGCp6dnSkqKbNSEz+ebmZkpTRv/M6EPH2pYdBsVBX9/VKiQ/z6/fPkSGBgoFAp5PJ6BgYGtra2FhQWfz1+5cmXVqlU1GJvr6xM9PfVBPNK0KVmwgMTEQCiEpSUiI+nAgfj8+fteyck0KAi+vmTVKtStm/+ZFxJCNGZzJ6rsuIsbumyZ4qp6Nx7vlJlZt4CA/RMntn72LM/Ehg/HpUv061fl3RGiRF+SnExPnxY6OHA4nJxrJK+XuBJk3QLUYG5OZs4E8MszCNJz52heX8A8tV++YNUqsmSJdLNevXqHDx8uQOcbNtDduyH3dSs9nT55ggEDyKlTxRBBr1KFU6VKEfsgpUtTU1O5N/daleYB1k4ATNISBzw/R0btza0KCQn5qupEAgD4+/s/ePCgmWz81cuLDh0qq5hBdjb198fGjQgPz32F86CjQzp3RufOABAaSkeOpJ8/Iz4ehMDUlJQrRxYvhsbsCfmnONQMPj4+3bp1a9y48YYNG7hcrmwV3bhRaV4PAIVUM/D5EIny7GtgQBo3JosXS7fEYnGfPn1k1Qy5hIaGSvNQ5OZZkIVUqUJ1dBTTRnzHzExqt5Brz9DTCnkey2hrk7Zt0bZtfo6DXrokf43INYiMJGlpSlL5ZGbSa9fw7BkoRfXqpF076KrMWbB9+3Z/f/9nz57JaRq4XG7jxo1XrFiRWyLNEKGGH2FxRy9eRHi4ugahoSQxEbISGRlUpoH4htzZWAji4+OTk5PVuS7JDIbatck3bxv1WFpYjR4+8dSZo7fuXouPj1uxZuGIoePcS5ct4mwZDAaDwWAwGGpgggbGH47cDySlwnZZSpUqJbsZoHY1mFLOnz8vu1mjRo3cNV4dLWCvjeBMxAhxNAKDSxS0bwaDwWAwQQODwfi/hhBiaGho+G3hdS6lvkVDvNMK0y2fz69SpUpYWFhcXJxIJAKgpaVVokQJYxVBiJ+K6iWnOYhEKtOZ54VSeuTIkRUrViQlJZUuXVpLSys7Ozs5OTkiIiI6Ojo7O7tGjRpHjx7V3JGrK9RkajcxIRUr4u1buLnBwgISCR01iioLztHgYMyaRS5eLOqSd41YWBBjY6om3MXlyvsi/CCCgqiM+FuWugLBWXPznq9f123Xrl7LlmXKlKlWrZqxsTEMDTFxIhYtQmys/D4cDlRll09LI8ePf//1p1Gu8bP0HMXG1asaTnuZJfXlypX7/PmzRCLRGD4EgNhYeuKEqkgtffcOW7cSVXkZfjIlSxIHB5pX0HC0QXfpHwPvHNK3tkClSrlVfn5+6oO+WVlZr169+i5oEIvp1Kl51Ay5pKfTs2c55n2lmSaUQjb4AECFqZBTWx2JA+LU7PgzoZTu3r17zpw5S5cuHTJkSG55enp6UlKSlZUVUZpNoAiQihVRqxaeP6cpKYQQ2Njgn39I8+a5Dfbv3/9R0RDiG1+/fp05c+b+/fuV1NWoQRwd6adPKod2coK5eZoYF76dBX1tiqBNUm97A0AoRHKynKCBHj+OnTvply85r+rJk9i6FQMGkAEDlPaho6Nz+/btESNGPHjwICQkRHoVOzk5tWrVSk59QjSp1gqAUIigIEgkKFlSjdgCAPz8NHSVkoLISFWCBisrKy/VwiwATk5OGvrXxOPHj6tUqVKcL843CCE9uv2to6t76crZtLTUDf+u7Nt7YL06jYp9IAaDwWAwGAyGFCZoYPzhyNmSa2trq2/v4uIiu6n+x5Ui2dnZa9askS1p3bp17t88glElyQw/CmB9MO1nS/i/fGkPg8Fg/NdgKScYDAZDkQr64BBIKDxTkSKCQaF+55UoUaJEid9PclulCgQCdbFbMzPkI+YRGhrav3//1NTUzZs3N2rUqCgzInPm0I8fERqqvDo9XTJpErhcWFmR8uVRs6bmlfRLlxZlPprhcOhff6mJPBFnZ1KQfASFhn74oMYsobZA8NHC4rST09tPn86ePfvmzRt3d/d+/fr1799fT08Pq1dLAgKI1FWeEGJjQ2NiVAoaAF5ICAGEQqFAIKBWVhpmZm6uocHvhpoMGgoN9PT0jIyMIiMjbW1tNXZM9+5VeW4DEIlw7x5+E0EDQKZMoePH54pdYg3NbldsLP279/ubGD1cVqqir6/P5/PVuzYayaiL6NWrSpN6SOEOO4tvqgUl6oQ0TeKyYkoVUWgyMzPPnDmzdu1abW3te/fulS1bFoBEIlm1atW5c+ciIiKEQqGRoeF9sVjTxVMQDA0xahRp0QKqbU4uXbokVCvW8ZZ1jBCJEBsLAwPo6YHLxfDhWLAAiYlKdrOxIbNnAzgTjTQxAJTVQ2W1+YU0oPFq0tWFmZlsAd21i27cmEcJIZHQgACsWoXERDJhgtJudHR0Dhw4kJSUdPv27S9fvpQuXbpZs2Z6CsYPGryFAG9v72rVqvH5fGtr69q1aw8aNMhc8b4XF0fnzqWenoiLA6UwNiZubq+7dl24Y0dQUFBqaqqhoaGLi8uyZctKS/NxaPQa0daGggQzlz59+jx79kzVL7sSJUpMnjxZQ/9q8fX1nTBhwrp164rSiXrat+lsaWF14PCu7OzsA4d3R0ZFdO3U60foJxgMBoPBYDAYTNDA+MNJzutPq7iaTY7yeTN3vnz5skDDtW7dWjbJHyGkV69esg0G2GBtEGKECMnE0Uj0Z1n2GAwGo4BwOByJ6ugFg8Fg/H9ixEMFfbxPgYjicSJa/9eCs2og9erB0ZHKZIWTb+DkBFNT9Z1cunRp2LBhY8eOnT59etEtrGFvT+bOpYsXK4/7SsOlYjFCQmhICHn4UENmd0/Pos4nH3DmzaPv3ik1ioCREYYPhybld/GgKYJrxOEMadmStGsHIDs7+/79+zt37ly+fPnq1at7X7vGuXcP9+9DKES1apBIMG2aur4yMsz19WNjY21tbTlDh0oePVKppdDXx99/F/KIfhUCQYEaWFlZRUdH50fQANXXmhQaE0Mo1ZjE5CfRoAGZMIFu3ozISACna3fK5vIA1P76zrVjc9K1q2zb8uXLlyhR4suXL6o6Mzc3b9GiRe4mvXlTzcUrXtucO/mW9G+ywUdO00A3bIBeV2kzuR2le9G9e8mwYfk7yGLm48ePu3fvPnLkSPXq1RctWtS2bVtp/FUoFLZr1+7Bgwe5eoLoqKhUa2ur4hJeGBqS3r2JzCucQ2pqjtzK1RX6+qmaxDopKSkA4ONDly2jX74gLQ18PrGyQvv2ZMgQREbSvXsRHS27CylZEjNmoHJlAGejc4xbimTPAJBeveiJE2oUWqRkyTyXYXg43b1bua9DSgo9fJi0a4e8C2xkMTIy6pr3fJajZ8+ejx8/zlThaaSvrz9r1qzatWsLhcKIiIhr166VLVt21apVA2SdIQIC6JAhVNZ/KCVlgZfX9iNHomUuhPfv33t4eMydO3f48OGkTRu6d68aswpiaalG+TFo0KBTp07dvHlT0UtVR0enb9+++UoVoUBmZubDhw9PnTp1/vz5FStWdOrUqRCdAACl9PZtevEiSU6m+vqkRQvSrh0UvkLUrF7H3Mxiy471KSnJN25dSUlJHvDPMDWahszMzOTkREtL60LOisFgMBgMBuP/FSZoYPzhxOf9eWmkyc21atWqhJDcX1O+vr5JSUka95Kyffv2O3fuyJY0bdpUzvJBh4sxJcn8AApgVSDtZUW0/mvmpgwGg8FgMBiM35DGJnifAgDX42hr898j1lgs8HgYOBDLlyOvUjkHa2syc6aavRMSEmbMmHHz5s2zZ8/Wzl9u7PxA2rQh7u50yRLq74/UVBCCxESlNhJU40Lt2Fi6bh2ys1G1KmnYEHw+EhPp48eIjISbG6lVC3x+MczY0JDs2YNRo6i3N0Si7+UlSpChQ0nPnsUwRD4gFStSc3MlySNyMTMjVapI/+Tz+c2bN2/evPmLFy8GDx786NGjrVu34ps1Pb1/X13KCQCAtbl5ji1BpUqkRQt6+nSeY5fC4ZB69WQd7/8blCuH+/fVNcgbRNTW1s6vwZWmLI2gFL+PoAEg/fuTOnXo6tX4+vVY497Swt4VLUm18XItdXV1q1evrkbQUL58edkclCQ9Xf1rIT4+gNtrf05jOU3Du3eoqy78jEeP8IMFDbGxsR8/fvz69Wt8fLxYLM7Ozg4JCXn69GlSUtKgQYPevHljr60tWbwY//4rSUkhPN7g4OA7wcESmROAAtESSSk1Y6jByQkSCcLDkZ0NIyNiZ4dBg0iPHnnaBAXRuXOpn1+O/sDSkri46GjqWFdXl544QdeuRUTE96lGRMDbG48ekX37SLNmdN06BAcjMxN6etTVlcyYASsrABkSPEvM2aWzZeEO7BvOzqRmTXrtmvJac3OS111Asn49wsNV9hYVJdm4kfPvv4WeTtWqVbW1tZUKGng8Xrdu3caMGZNb0qVLlwkTJvTo0ePDhw9r1qzhcDgQieiYMTRvNqX9aWn/pqYmKNxmw8LCFixY4OLi0rRpU1KqFH3zRtWsKI+n5k5BCDl37lyfPn3u37+fKOOrYWtr27dv3xUrVqg/ZDlEItGpU6cOHDjw9OnTSpUqdezY0cvLy9KysG9zaCgdM4Z6eSEzU3pJ0KtXsWMHWbsWZcrItS3l7Dp72sKNW1ZHRIY/9XhkaWndtlVHFZPMXrBkRlx87KD+I2rXrFfIuTEYDAaDwWD8X8IEDYw/nAiZn7gANP6YMTY2Ll269OdvS5copa9evWratKn6vRISEiZOnHjgwAG58mXLlik2Hm6HHaEIz0JoJvaGY6SdhkNgMBgMhiyUUmbjyWAwGIq0MicbgimA67GgbirdvP+LkL59ERFBjxxBXFyeCjs7Mn06vsW/FTl27NjkyZM7d+787t27fGqUC4CzM9m7l4jFiI2VzJ+PK1cK1w0NC8P69QAon89xcKDa2oiPR0QEKAWfD3t7tG9PJk0qhvixgwO5eBGHDuHuXaSmgs+HszMZPx7WP3GdaIkSpFQpqlrQQFxcoJD3pEaNGh4eHo0aNdqyZcvo0aNzWlatSm1t1SVHKFHCytAw1z+PrFgBQujNm3nOImNjUr8+2bixsMfzyyAjR+LKFRoYqLzazIyMzxPOT0tL09XVzVfXDg4ahjYxkc3j8Fvg6kp27vyUhg8vKABtDjpVVp49Z9u2bd7e3h8/flSsKlWq1M6dO2VLqImJ+mGJjg6d4C7NOgE5TUNBcoKoIiIiYtq0abdu3RIKhVpaWpaWlhYWFkZGRpaWljY2NlpaWmKxODk5OSEhAUBqamp2drZIJEpKSoqJiYmIiJBIJOXKlXNxcTE1NeXxeDwer3LlyoMHD65WrRqHw8Hdu3TuXAQHS4O1/iLRrehoiYKc5XpGRg0+n1vA+w9xdibnz0NHB15eNCmJODiglIIu4tUrOm4cDQn5XhIaSkND63K5V9X6sTmamtI1ayBjjZmDUEgfPaIzZnDWrCE7dnyfjEyTZ4nIlACAux5stQp0TEog69cjOpq+eSMvAzI1JUOHonr1PI2DgtTrY4jsS1EQ/Pz8xo8f7+npOWjQoJcvX759+1bW5cLU1LRt27a7d+/Os09GRtkvXx537drp6NG/fXx2nTypd/q0XIIVCbBBmZpBSmRk5Ny5c5s2baomowQAREUhPFyNSYOOjs65c+cePHiwbdu2uLg4Dofj4OAwbdo0FwWziqCgoHXr1n358kUsFpcsWXLs2LGyBqu+vr49evQwNjYeNWrUyZMnNZqzaiAujvbrR+XyNIlE9ONHDB1KDh1STHRlZmYxddKc1euWRESGX7l2oWG9Jvr6BgBEIpFQmEUI0dHRBZCdnZ2UnAggPl61sI/BYDAYDAaDoQwmaGD84cgtv7C3t9e4S/Xq1T/LeLG+ePFCjaBBIpHs3r179uzZsQpP5dq2bVs97y9YKTocTLAn0/wogDWB9B8bol9k11sGg8H4/yErK0tLq8gPIBkMBuOPo4YhzPiIy0akEO9T8pUaPDExMTQ01NjY2M7ud9fYkqlTScuWdP16hIXRjAyir09dXDgzZigGv3MZO3bs/fv3z58/X6NGjR84My4XVlYaI1XqEIul/5LsbLnVscjOpgEB2L4dAQFk69aiTDMHLpcMGABZj/GfDlm8mA4ciLAwJXUlSpDFi5Xupaend/To0bp16zZu3Lhs2bIAYGBAKlWiqgUNpFIlk9RUaawXALhcsmoVGThQsmMHoqMhkcDcnDNgAKpVK/Ix/QqMjDBxIhYvVmJ3oadHevRAxYq5BWKxODAw0NHRMT8dk4ED6cWLiIpSUU1Qs2bhplxo6M2bOHMGyckQCFC+PBk2DMr0SUcicq7CdhYwUvGsy8TE5Pr167179379+nXaN/cUgUBQoUKF/fv3u7q6yjbmdO0quXwZakxWnJwASEUM8g4NGnOCaPo2m56e3qRJk86dO79+/VpXVzcrKys6Ojo6OjopKSk6OjoiIiI9PZ3D4ZiYmDg5ORFC9PX1+Xw+l8uVKh6sra0tLCxU9h4cLJkzBzIR9F1paVHKQtcrU1PbaGvXLMh3b8LnkxUrIJWDVK2qXAqRnk6nT6fKQvhjRKJDOjreKl52a2vrBdraStQMUsRi3L+PiAjYKM/ueS8h5yRprEGskj/09MjJk1i6FI8e0ehoZGbC2JjY22PcOEn9+vKPeaTZiNSgzONHIw8ePOjRo8esWbPOnz8vEAgAnDp16tChQ7GxsTwez9LScvz48fXr15fdhW7ciDNnaHCwkVh8jdLRz57VtLV90bSpTl4Dm2dCYYCipY0MAQEBIcHBdup1GNHR9OhRMmWK+qNo2LBhw4YN1TSYMWPGkSNHQmVu+OfPn2/btu3OnTt5PN6XL18aN268YMGCoUOHKt8/NRVaWvm3O6IzZ8qrGXKrgoIwfTo5eVKxykDf8O9eA9dsWJqdLbxw+QwhxOezV1R0pFSdw+cLLC0sbWxK1KpRj8PhVKzwl0Qi5nDY00AGg8FgMBiM/MIEDYw/HN+8GUDzk4GvevXqhw8fzt08ePDgtGnTlKbaffHixahRo16/fq1Y1bZt20uXLqkaYqAttoQgKBOx2dgRiska1sAwGAwG4zupqal6enq/ehYMBoPx28ElaG6G45EAcDteg6Dh9u3bCxcuDAwMTE5O1tbWtrGx6dChw/z585V+6f1dqFiR7NuHb8tt1a8XPnr06OPHj58+fWpgkA9lR9HRmFeiKGRm0tu3sXcvGTToB47y0yhThrNmDZ07V069QVxcyOLFilbeubi6uq5Zs6Zjx4737t2TSnDIqlX48oV++qTYmLi7k1WrdCZPljdgL1OGs2FDfqcqkeDlS/r+Pfh8Uq8e8ka7fzmkSxfo6mLdOklAAJGGQjkc4uiIPn3I8OGyLV+8eOHo6Jhfk5KSJUmrVvToUWRnKxm0TBmNscniJD6eDh9O379Hbr6Mu3dx8SLGjpVLXiCiOPVNg9HHWt3twdbW9sGDB7du3Tpy5EhSUpKurm6nTp26du3KUbSdqF2bVKpEnz5V3pFAQDp0yN3Ko2YAqCajC42n0/79+8uWLStr+mhdIDOVpCQ6cybev0dyMng8WFujVy/SqVPO9BYtQt44dJCK0HU2pe3j4k6bmdXQ0tLO38gUQEqK+ls03bxZVcBYl5B1enpDeLzQpCS5KlNT0zEjR5a7eVNd11FR9MQJMmGC0sq78YAwM+vQkq9m4vnGWubm5rI66Vz9k56enpOTU926dY2NjdUeByAQkIULIRaTwMDs5OSVp05duXcvevBgiURibm5ep06dpUuX6uvrA4CmDyNqYHDk8OHjx48nJSVxOJySJUvOmDFD1oRAkYSEhD59+hw7dqxJkya5hd27d+/evbvKUaZNo+fP515Q2oTs0df/Jz5++O3b242MdGWsOF4KhelqE9DExsb6v3xZIiVF/XHh61cNDTQxderULVu2yCXNiY6OPnjwYHp6+rFjx/r06TN9+nQlaobgYLpkCfz8aGoquFxibY02bciQIRo8ZlJTqTITl1yojw8JCUHJkopVpV3djY1MEpMS7j+8LVeVnS0MCw8NC8/RZDx8fJfH49mVKOlg7+Rayq1smQoGBkVzlWAwGAwGg8H402GCBsafTGZmppyZZBnVD8hyadmypeymj4/PjBkzli5dKpBZYxEfHz937tzt27crNUIcNGjQjh071DiiCziY6kjG+FAAG4PpIFtiUhyJcRkMBuP/gbS0NCZoYDAYDKU0NSXHIymAl0lUTcR/2bJlGzZsiImJkW4mJydHR0d7eXk9e/bsypUrAo0Li/8LbN68efny5T9azSD9wk8phbamSJ9AwP1mHScuhB9GRgZOn0ZxCBq+z/kXUq8euXIF27bhzRukpUFPD1WqkFGjoCknQr9+/RISEipXrty6deuuXbu2b9+ee/w4xo6l798jN/ZpaEgqVSL//gsjo8zMTG2Nb40K6OnT2LmTfv2KzEwA1MiIlC5NFi9GuXKF6/BHQFq1QrNmnPv38eABhEJUr07atFF8GSdMmFCtIEYUZNEimpaGW7cgG1HmcknZsmT7dujoFMvkNZORQfv2VYws0sBALFsGHR3Svn1u4d14RAoBwEYLjfKx+L558+bNmzfX2Ixs3Yo+fai3t5I6oVCybBkxMCDKDB05kyfjXIZi+fee8+YEUeTcuXPjxo3TOEPlvHlDJ02iAQHfSwIC8PYtrl8nW7aAUkUxgY7qEG+cRNIkJmacvf2aBg046elEKKReXkr1LjlkZ+PJE7RooW6Gr1/Lp2mQoblAcKpChQmpqT4+PklJSQC0tbVdXV0nT57cv1kzydmz6noG6NevSj//ooXwSgV4fL6FbXnLVHFWhq+vr1DGF8HkW5KRkJCQixcv9u3bt2XLltOmTfvrr7/UjwguN9HMrF3//s+fPxd9k4YEBga+fv363r17Z86ccXV1Rf36ePw415JHjjig66tXLy9elNVg3b59u3fv3uvXr1c17LZt21q1aiWrZlAPvXGDXr6MDPkzc4eJybCEhLKRkeuNjTt/u8D1NeUZ4XA4AiMj8DQ8WKZ8flESJn3+/PnIkSMZCnMGIBaLr127tmDBApFINHbsWPlxb96kCxbICndoWBg+fsSjR2TvXnVuDd7eKi1ApCQk0EePSJ8+ijWEkB7d/t53cGd2tpDH47m6uJdydjE2MsnOzo5PiIuMigiPCIuPj5V+BItEosCgr4FBXx88uksIcbB3qlqlevVqtc1MzdWNzmAwGAwGg/H/ChM0MP5kHjx4IPvr1NbW1lZ16r5c3NzcmjZteufOndySNWvWXLhwoX///hYWFiKRyMvLS7qYQ3FfY2PjDRs29O/fX+MofayxKRi+6UgSYXMInev8J6U5ZjAYjB9IZmamzk97ks5gMBj/Kcp8k3uFqHa2vnPnjqyaIReRSHT37t1hw4bt37//R83vZyGRSN69e9egQYMfPRCllBBCCJEMHAhlPgE5cLno2hWrV+dshYai4LIGGhFBoqJgZZUrmy6KKOHXyxp0dcnkyYXYb/z48d27d7948eLq1avnzp27d+/e6keOEG9veuYMjY0l5uakS5dczUFYWFjBFrV/g27eTHfsQGLi96KkJPryJR08mLNhA2rVKkSfPwoejzRrhmbNVNVfvnw5IiLi9m355cLq4HA469fj8WO6Zw+NiSFZWTA1Rf36ZMQIjcHLQpKWRg8fxqtXEIupiQnnn39QuTJduZJ6eipvHxeHDRvQokVu4oajkTknc08rcPPx2zo1NTUxMdHKyoqv3oXezIzs2UObN0dqqpLaiAgsXIjq1WGosLTawQHwUdezubqYpUQiefHiRd26ddX1oIr4eDpxIs2bfBMA0tPp9euYNYtMmoTkZLnKdtraR9PTs1XcEyjgYWPDO3QIAL58oR06QNnzkO+oCNvLTkZ9fU1tbY/bt9+9e3f37t3MzMxatWo1bNiQy+UiKUlj4gCi4pfCxRhQABxu/X6j5lbRfJYkJSXt37+/Y8eO7dq1W79+vXp1VPfu3Z88eSJXSCn9+PFj9+7dPTw8tAcPxvnzSk/pbErbp6Y+V3hJo6KiduzYoa2tvXz5cqWDnjt3bt26dRoP5Dv79kGZoYIuIYdNTZ8KhT3j4uy43OoCAYDGWlrmHE6ssjU8Uuzs7CrUqEEsLGh4uMoRuVzSuLGaGUVGRn7+/Dk7O9vCwsLNzU3xRV65cmVERISq3ZOTk7du3bpx40b5BUXBwXJqhhyEQvrgAZ0yhbNxo6o+aXq65hNYtS1T9aq1yperFBcXY2Vpo/T2kpWVGREZHh4RGhYeGhwS+DXwS1ZWJqU0MOhLYNCXsxdOupUuU7d2w6pVami4OzEYDAaDwWD8n8EEDYw/mXPnzslu5l+3vmTJknv37sm6L/j5+c2ZM0fNLoSQf/75Z8WKFTYqkjXKwSWY5UQGeFEAO8IwpiSYSQODwWDkh+zsbPZwh8FgMJQi+LbCVqQyAIFFixYpqhmkSCSS27dvh4eH50cE/DuTnJwsEAh0NS33L0Y4+/ZBtUaBuLiQJUtyBQ0AxE2aIG9qPM2kpyMuDlZW37slRKki4deLFX4wtra2I0aMGDFixMmTJxs3brxu3bphw4aRsmXl4pNCofD9+/eVKlUq8AA+PnTfvjxqhlzCwuicOeTKFcjY1P/OHDx4cOrUqRcuXCiMW0m9eqRevcLr7iUSevAgrl6l8fGQSIipKZo0IcOGKUoi6IULWL+efvmSu2RfcuMGqVkTwcFqFvHTgABcvky6dgWQLML12JzyHmrzTVBKN2zYcPz48fDwcKFQaGBgUKpUqWXLllWtWlXlLjt2KFczSGu/fsWGDWTePLLBRy7rhBTi5ka/fMnxMxAISKlSaqaXS2hoqIGBgampaX4ayyFZvBiKagYpYjG9fZv06weF7EIddHTK8XjvVPguCASC71kM7OxgYqJO0MDlonp1DbPUaJ2irQ2gcuXKlStXzlNuZEQsLamaBfTa2mjdWrH4SwbmB+ScTnE3j3daeMLS0nLw4ME1a9ZU1ZORkdH48eMHDRo0bNiwhg0bnj17tkSJEkpbXrp06dmzZ6r68fT0XL58+cKFC8nWrRgyhCrc/Ffy+a9UnGMZGRlHjhwZM2aM4tBZWVleXl41atSQ3yc+HgEB0NaGq2ue15lShIaqmiSAOgLBIkPD8YmJTy0tAZTi8cry+Q+zVAokK1eubGhoSJs3h6enKgUAKVUKYWG0b1+kpUFLC6VLk/HjYWaWnp6+b9++nTt3hoaGlitXTktLKyoq6uvXr23btl2+fLmTk1NuD0FBQWrmDCAxMbFr165yhXTJEiVqhpw6ikePEBgIR0flc3ZxoSYmiI9XOaS2NqlYUc2UdLR17ErYq6rV0tJ2dHB2dMjJhyuRiL989ff0+vD2/avwiDBKqc9nb5/P3idOHapbp2GTRi1MTczUjMVgMBgMBoPx/4PatGEMxn+Z7OzsM2fOyJa0bds2n/vWqlVr9OjR+R+rSpUqjx8/PnDgQD7VDFI6WaKcHgCkiLA99I994MhgMBjFCxM0MBgMhirE375RclRE9FJSUgIDA9X0EBYWduTIkWKe1k9HIpFw1GfILj5kdQNcpbGiEiXI0qVEJv5NKSUq4ijq0NeHpaWqoRWRWkeoafAHKB569Ohx9erVefPmXbhwQbH2/PnzFStWNFe7Dl4pdO1aREerrPX1pQcOFLRPdYhEiI6G6qhhIRCLxXfu3GnRosXq1avv3r1b6+dbSqSm0l696OLF9NkzfP4MPz/6/DldtYp26YLYWNmG9MoVOn8+DQjIo11ISqI3byrxGJBFLKZPn0r/PBONDAkAVDHI+YmtFJFI1LFjx5kzZ7548SI0NDQ6OjogIODmzZsdOnTYunWryt181BotAPDykv5LNihpSa5dI9u2keHDyciRZPducvWqht4AACEhIQ4ODvlpqWREVbYWUqKj6fnzROG64AEbjI3tFIQOALhcbpMmTSZOnJizLRAQNzd1E3B2JnnzeCrBxaXwDVq3VuMUQkqXJvXryxXGCDHIi6aKAYCG+r5cMPTChQu7du1q2bJlmzZtlLpv5mJgYHD06NHOnTvXqVPHU8Vre+DAgTTVS/bFYvH9+/cBwMmJnD2Lbt2IiwvMzWFuTkqVQseO1y0sxKotAUJCQjZs2KBY7u/v7+DgoCUrrnr7lnbvLmnZUtKjh6RrV0mzZnTEiO+B+cxMqiZRCABggIlJBqUHvh3LFmNjR2WnBAB3d/dt27YBIKNHkxo1oPTjxtQUmZl09Wr64AF99Yo+eUL37aMdOlyeMcPNze3evXubNm2KiYl5+PDhrVu3Pnz4EBoa+tdff9WuXfvVq1e5fah5ZaTo6+trKSrMFJKq5CEmhkrtRpRiZ0fsVcoRABBHRxQkiY96OByuSym3Th26L5y7csGc5c2btjYwMASQmpZ649aV2fMnHzi8OzExobiGYzAYDAaDwfjvwhwaGH8sDx8+jJV5VqKnp9deJsWmRtasWcPn8zdt2pSbAVEpBgYGixcvHjNmDFfFzzw1EGCSAxnsTQFsDcWokjDSeEVmZtKDB/H8Oc3KInp6aNOGdOig/Kcjg8Fg/KHExMQ4FiIOxGAw/mtECTHLn3qmAoA5H666qGVEmpvBjCmaVJMbD1QVzA8PD09WcBqXw0dj9O63x8TEhMPhREZGyqYbiI+Pj4yMFIlEhBAdHR17e3uBQFDsQ3NDQ8WlSuUEp42MiKsrWbIkNwMCcmUEzZvj3j01SegpIPcVn9jYqPeoV9LJT5AseHrSp0+Rmorq1Unt2j8wH8GhQ3j1ikokMDbm/PMPqlSR1jRo0ODq1att2rTJysrq0aNH7h4JCQkzZszYuXNnYYYLDlZXSyk8PDBsWGF6luPlS7puHQ0JQVoatLWJtTV69yYyR6FIVlZWQkJCuoxdf3pAQNyXL9HZ2bEcTmJSUlRUlI+Pz6tXr5ycnIYPH96/f/9fIgOlI0ZQxQXrYjF9+xZDh5IzZyCVHGVmYt06xMUp70VT8BXffqrn5pvoo9aeYcyYMVevXlWMj4aHhy9ZsqRq1arKF+trSo6AjAylUgYpZEsA4AB9BwB4D7z319AbACAxMdHY2Dg/LRUnQzXd5BEcjIYN8ekT8mYTqK+ltczIaEJiYoJEknvvsLGxadGixa5du2RVYmTRInz+TJXK4wwN0b+/RgMGMnkyffBA5Rr6kiXfjJzuFQE3XVTUh07eZy1k5Eg8e0YfPZIz8MgQaIeU/StywfLQKE5IJg3NQmgmwrIQmpmjdwGA7Kz0Rb1oZk7APikp6dq1ay1btrx//76ajBKEkBkzZjg5OTVt2nTjxo29evWSaxCvZjW/XAMjI8769RCLSUwMKIWFBbjcaFdX9bv7KQvP+/n5ucrsSM+epcuXI9e7QiRCUBANCoKfH9m/HyVLQkeH6Opq+FSoVWuzuXnzly+76erqEVJWV/dklSpDY2K8wsJyn4xpaWlVqlTpyJEjOZ+wPB45eBDjx9Nnz5DwLe5OCHF2RloaVbidLvH0XP/8+cWVK+spZB0yMjKaNm2au7t7586dX716ZWVlBcDMTIM/gWVeqR8AJCdT1a4qOYSFqakkkybRSZPk1Fc5GBpi4EBFj5NioYRtyR5d/+7aqde7D6/vP7jt4+stEokeP73/8tWzzh17NGnUQr1OkcFgMBgMBuPPhgkaGH8sT78t15DStm1bPT3VizUUEAgEa9euHTBgwOTJk2/duqXYQE9Pr3///nPnzi1cWlYpnS2xMhC+6UgWYXsopjuqbf3oEV2wgPr5SX+3UwB37mDPHrJ1KwqYgpfBYDD+u7x+/bpjx46/ehYMxv8dHklYG0QbmpDRJeXjrD+IQV70ceL3zceJ2BdOeQTNzTCuJKlj/FMm8V8j9/m6SEXIwsjISH0WcACFWNH+u0EIadSo0c2bN/v16wdALBZ7eXmlpKTIKpVjY2NtbW3t1a7CzCeUUtkYA+fAAfr+PbS0SP36KF0a33JAQEZhQLp3x6FD9MMHlYcgt62vj379ij7V4uTdOzpvHg0IgDR6KhDA0REDB5K+fYt3HCX5CG7eJNWrk82boacH4K+//rp161a7du1evXo1b948fX19b2/vvn379uzZs1mzZt/7uXsXe/fSyEgiFMLICBUqkOnTYWSkZMjMTA1z0tggP8e1ZcuelSuXR0R8EYkAWHG57jxexfv3q+7eXW3dOvcyZaSKeUrp8+fPr169+vTp0w8fPiQlJZmYmOT8sE1JQWqqLqUmlJpraVkZGhqXLu3Uvn3z5s2rVq1alF+pRT2069fpy5cqaz98wMGDZMAAAPT8eeqvOsCvSZFDypUD8CUDL5MAQMBBVyuVjaOiopSqGaRERETMnj379u3bOdvPn0sOHSIJCQCoaruOHHR0cuarLOVEgciUQJsDABkZGYVMmsPnaw618nhkyhQ8f05fv84tkwDjEhPPpafHy6gcdHV169atu3v3bp6cVsnWlqxfj2nTqL9/nrfJwoL88w/p31/zPM3NyYQJdPlyuZhxoIX9yeZ9TzX/2/+LgfSZB5fATRdVDFDZgJTXR6YE8dnchOUH467cTIiOj+dqJ+gbRxtZhJmViDUwBYBkIFnlmZO5Y7rY/51c4YsXL6ZPn75x40b1U+7Zs6eLi8vgwYN37ty5fv162XQ2GmVD8g24XOReoflQnilVpwUEBJTKzWASGkpXrYKyTBzU1xejR5MLF0AInJyg5orT1+dOnHj64MER9vb6VatCJEK1atWbNHlJyP79+69fv56VlaWrq9ulS5cePXrksUHS1iY7dhAfH3r4MI2KInw+6tXDvXv0+nW5EWIlkk2pqWfNzOrevInx45Vq4Dp06PD27dsuXbrcvn1bR0dn4MCBt27dSklJUTplQkirVq3kS7W1NarrqECg7tts48ZkzBi6dau8W4+pKenTh/Tpo77zIsLlcqtWqVG1So3AoK9Xrp1/9+F1ljDr+KlDj57cnzVtgUDw30h4xGAwGAwGg1HsMEED448lIiJCdrNu3bqF6KRChQo3b9709va+e/duQECAdCmMjY1NhQoVmjVrZqT0+VdB4BJMcSTDvCmAf0Nof1tirWqd2Js3ksmTkfegkJVF375F//7kzBkUbgEHg8Fg/KeIjIz89OlT4W7pDAajKMzxpy+TcTOOno3GVAfS0kxlUoNi4UIMZNUMuYgorsXiWiztZImNbsSY/ZrJi+63MFaaRHkDa2trGxubSNXZxw0NDb8nSv8v07Jly1u3bvXr149S+vHjR0VH8aysrJCQEA6HY1fsyuC6dYnGzykul2zZgkGDqLJ1t/L2DLq6pEMH9Qv3fzZPnkgmTUJ4+PcSoZD6+mL5ckRGkilTimscevUqXbBAfplsUhK9fRv9+pETJ6RRqwoVKrx+/XrixIklS5a0s7OLjo5euHDhiBEjvvVCJZMm4cYNpKQg18jk3Ts8eULWrEH16vKjatTBF0Qor5y7dy+tXr0sIuKUmVllPp8A4WKxj0j0Xii84eGxvEmTsIwMZ2dnBweHT58+aWlpdejQYdKkSX/99VeuTEEyaRK9coXIGa1//Urevydjx/6g1cP55dQpda4GQiFu3oRU0PD0qZxJQAGwtyfduwO4GJPznjY3VWfhc/jw4RBVfgAAAOnvfV0Oh44ZQ58+RUpKfh1OypdXU6lG5UCBu/E4G02fJOaUWD+gJbRR0xAG0Vm8woUteTxibk7VHCkhsLJCVBQ5fBijR9NXr6SapFEJCQfS04V5A+fp6ennzp37559/jh07Jt9PtWrk0iWsXZvp9emybSUfK6cIK/sY9wphPL3YJ5RD4KqL0rooo0dK66K0HhQfdJAePWBmhjVraEBAqK7pzUpNTtXv+ty5Cs27Bl1M4Z0G7zQciZSdGwfurZBvAYkeRGmBn7MenRWe+1exllJ69+5dOWmaUqpWrfr69es9e/a0bNlywIABixYtkjr9fBcWqMDW1lZVFSHE3Nw8ICBAze7Ozs6KhSEhIbmudZIVK9RYDlBvb1y8SDp2JNOn048fleoeAJDKlVGtmt+8eaNHjyYyCVv5wNChQ4cOHapmhgDg7k6WLMl5BYVCybZtik2WJyf31tVtoKVFv3zBkyekYUOlPc2bN8/f3//vv/8+c+ZMu3bt6tate11BGyGFw+GsWLFCvlQgIJaWVGkSKClcLmnUSP3RkMGDSd26dNUqBAXR9HSirQ07OzJunJKPjB+Go4PT6BETP/t+2ndoZ1xcTFh4yMYtq6dOnPPTJsBgMBgMBoPxW8EeATL+WOQWn6lPi6iesmXLli1btsgzUk43S2wIgncaUkTo/ZGuL00qGyg0opTOny+vZsit9PXF7Nlky5YfNEMGg8H4fTh69GiHDh2U5EllMBg/mCqGeJkMAK+T0esjddLBUhfS9ses5M+mmOufE7cYUgKDS5DILLxLwc04+jwZUiPs89F4l0LPVyJOOj9kDv9RcgUN6apTTnft2tXLy0soFCqtrVixYrXiywz9C6lXr96qVasAhISEqPohIBKJwsPDra2t5RcfFyuK9gw5ODqSU6cwZw719ERsLMRimJoSJycYGsLbG2FhyM6Gnh6xt0fv3mTgwB83wwKTlUXnz8+jZsglOZkePkxatEDFisUyENauVW76DdA3b7BpE5k0Sbppbm5+6NCh+Pj4iIgIFxcX2a8KdMkSXLwIhXOefvmCyZPJmTOwsMhTXqoUPn5UOSs+HzLGD4WDbty4LCJik7FxlW/rtm25XFsut4mWFgDi6Jh65kxAeHhQUJCtrW11hfgZ3b0bly+TjAz5frOz6f37WLKEzJ9fxBkWicTEfDYg2dkaRAM8HpSmgNTWJp06wcQEwMWYnD46WqqLRnt5eakfKjk5OSw01GXhQsVcBmogzs4cg8KIwN6nYIwP/ZDXF58CoZkIzUR2YCZJ0hriTTtYkBZmObYN+aVlS3z8qPx1A0AI3b+fnjlDbG3Ruzdn3DjJkSNv/f3P374tVHbUYrH42rVrN2/ebNGihVxVOE9vT9+5+8MRm5sbRMa7JCILDxOQqyDS58JSAGM+jHkw5kHARXAGFZg3iV/UxD9Nkk7lj9CQh/rG+JqBz+kQ5+/dEHBQQgsltFBSG3basNMiJbRgp42S2pg/bca6devU7BsVFRUaGlqyZEmNo3C53GHDhnXu3HnYsGGNGjW6ePGiubn5jBkzLl++rEoxY2RkNG7cODV9NmvW7NWrV6rsQ0qUKDF+/HjFcqFQmHujI/7+6l6krCxcu4aOHeHmRsaNoxs2yBsPAKRCBbJtG4DKlSuvWbNmwYIFZmZmu3fvLqTmLyhIMZWMv0h0KD39o5UVAGRm4ulTqBA0EEL27NnTuHHj7du3jxw58uTJk+3bt3/27JnsVxcul2tra6utra2jo+yLYJs28PRUvO3n9O/iQvKTkdbdnezdC0XPpJ+LW+kyc2cumbNgSmpqiq+fz70Htxo3bP5LZ8RgMBgMBoPxa2CCBsYfi5yG/cSJE3PmzPkNE85xCVaXJh3eUTHFm2Q0fEWNeXDVhRkfRjwY8mDEg25MpJFt9cbhCcm6hsm6hom6hkm6hik6BkK+IIOvJRCLtPR1LUJFJfV5Dtqw0QL3tztKBoPBKAYkEsnOnTv37NnzqyfCYPw/styFGHDplhBkSgDgawb+/kjbW6CeMXmTQuOysaE0KfdMQ8whqXG+vqOY38/px5yPec7EiIeyemhiikkO5EsGVgbSE5GgQGAGOr6jd6oSC1UGV/9/6H0LCakRNMycOfPJkyc3b95UjJ24urru37//R03u5+Lq6hoUFCQSieIUYiqyZGRkhIeHFz3xRO7SXqXG4ErLc9uTrCwEBiI7Gw4OMDAAQLKy4OlJo6OJkxPc3PCb/YShBw9SX1+V1XFxdMMGaRCoqANdvEi/fFFZLRLh7l18EzRIMTU1NTU1zdMsNpZeuaIqrEW/fqULF3I2b5Yt5MycKXn1CipW9xJ3d9KtW/6OQAXR0TQkxCs7u55A+c2LhoTov3xZuW3bypUrK6umOHkSimoGKSIRvX2bTJsGpUG+AkEpPXkSFy/SxEQQQszM0KcPadlS844cTeH3XAOJb+vLVUGsrSEQyJ8GRkakbVsydSqA8Cy8SQYAPkFLM3VdGWtyNBQIBJa3btHnz/OvZoCtLVmwAO+BguSboMDmECz6QoUK5hR8AqnEgxiYiA0tT0XhVBQ15KGHFUaXJM75e0vJ8OG4f596eCivlkggkSA+nsbHY+lS2q4dZ926Nb17x6g6o4CkpKQtW7bIChqeJ2F7KL0UA02ClO+kipGaAeQZJPfO9v2EEXDQzBQ9rUgr8xwZR7oYH1LxLgVvU6hfOpIiwxKC/EWJMdz0JCMObVqjSvPa1cz5sNOGlUBl4FlVwoJcRCJRuhpbEQUsLCzOnj07e/bspk2bPnr0yN7efujQoWvWrEmWpuCRQSAQtG/fXlEOIsvcuXNv3Ljx6tUrxSqBQNC9e3dHZVeKoaHhd7leWpqGGafmaGfIP/8QNze6ahUNDkZ8PLS0iIUFrV6dLFgg9Z6ZNWvW+vXrGzRocOTIkRkzZhw+fFixM5FIlJycLH+zlUUikbuOgsXiLnFxCw0NrXIvfxUCDikCgWDLli3t27cfOnSogYHB3bt3N23adP78+aioKLFYbGlp2aRJk9u3b0+ePFnp7mToUDx6RB8+VHI5W1mRuXOhKUvIb4Wert7i+auXLJ8TFx97+tyxcmUqWFr+sqRCDAaDwWAwGL8KJmhg/LE0b55Hs+zl5XXhwoVOnTr9oumoo54x1pcmE32pdOVBoihnBaQM1ug1F73mquvFD9LVD9ocuOnhLwNUNyJ1jeDIli0yGIw/hTNnzpiamrJ8E4wfQYYYUUIAMBdA/5cadf+28AjmOZMhJbAjlB6KQFw2KHAx5vvSWI1qBgBG9yg0yRqkbaTEZsMo7+8VZx3sKEPaW2CIN80QIygT/b3ohcqEL9tlTAyEQlha/reeVhcL2lxwCCQUmRKIqXKRK4fDuXjx4qhRo27cuBEcHCwtNDIyqlix4r59+zT6Zv9X4PF4lNLs7GxVXhS5pKamqm+QT5RKGVSpHHJl1oQQSinc3PJUa2mhalWNKga6dy+uX6fx8QCIsTGaNydDhvyMXAMeHhoivmqMvgsCffRI5SpzaYOYGJKRoT5yT48eVePEDoB4e4PSPKoRW1syZQpdvhxRUfKNnZ3Jv/8W9UUOCUFioj2PFyAWV1Ea+xeL4eUFGcv3PPj7q7NSBxASQh8/Js2LtoQ3JYUOHkzfvEFWlrSAAnj+HHXrkm3boEKKkdPSWlOkzTzH3of88w89fVqVAT4A+tdfnOXLsXIlPn6kKSmEz4eNDRk6FPXqSRtc+pZvooEJ1Cch6ty5886dO9NUx32tra0NHzyg345XOdrayMwEADMzUqoUmT8fFSvivY/yySuTOMRnY/gnevObzkqHi8G26GhBar4HgMiGxCcN12JxSrfz53qdpW2SRdgdhv3h9B8bzHBSnaQyFx6P7N+PceOohwcU4ut5SE/HpUu0TJlwpYYrMuQmKroZh5WB9FXeXktqo6cV7HWIlQDWAlgJkCXB53T4pMEvnfqkwTcdSeouZZjyUV4fHS1IF0uY5v3o1uWilhFqGSExMalTp07ez59nZn43ggjQ1/dr3PjkyZPaAm35TmX466+/cm62KjAyMsqPPYMshJBly5YlJSX179//3Llzc+fO1dLS2rFjxxcZ/Y2trW3nzp03bdqkvistLa2LFy926dLlzZs3sp9ZZmZmnTt3VuUtUaJECd9cbZm2usOXb1CjBjl9miQkIDQU2tpwciIyNkX6+vpz584FYGVl9ddff2VkZMhZIEgkkt69e1+9enXZsmVjx47lKL2J2dvDzCxXRXE0PX1KUtJ0A4OR+vo5Dfh81Kwpuwe9cQMnTuTIpywsyJAhlatVc3Z2vnDhQteuXTkczoQJEyZMmJDb/tSpU2fPnlX5iI/DIfv20SlT8PDhd5sfLpe4uJC5c1U5Q6giLi7uzJkznp6eZmZmXbp0qVChgvr2Eonkw4cPwcHBNjY2VapUKRYXKH09/cEDRq5ev0QoFB45sX/i2BlF75PBYDAYDAbjvwUTNDD+WNzc3Bo1anT//v3ckoULF3bs2PE3NGkA0N8WlQ3I9lB6M07GsLFQZErwPgXvU7AvnAKw1UIDEzQyIU1MYcXWLzIYjP8sGRkZM2fO3L59+6+eCOPPQULhkYQrsfR2PHzTcxIZAHDQRhVD1DUiDUzgXuQ86X8YtlpYWIpMcsCoT/Sycht4zRjdo6o0DbJqBjW0M8fBcqTXRyqmeJKImX50TWmCrCy6ciWePKFS934DA+LqSubOhZNTISf6H4QAOhykiQEgQ6JSncPj8Xbu3BkTE3P8+HFPT08LC4uuXbtWqVLlZ071R/Pp0yepGbWaCJYUjQ1kKdxPCfV7qQ+zqYEuXZprPEABvH6N69eLxRpBAzLRxEI2yB9EJNLwukgkEAo1WBF8/qy+D5qcTBISkHepMenalTg40GXLaGAgjYsjHA6srUnZsmT5clha5m/6qtHXh5ZWCy2tixkZVVTprlTbCdDQUKhfbi4Ww98fRRE0UEoHD6bPnsmXp6XRW7cwbhxR+32MM3Kk5NEjRcP5HAwMvqdQsbUlTZvS48eVrtUmjo5k7lwYGpKlS6HC9f1SbM450t5Cw7VZr169cuXKvXjxQmktl8tt164dHj1S3wmpWhX9+gEgFSvCzg4A2aBczaCUT2no9ZEGfnMpqGaI3WXzJE7iEZTXR3l9THUkXqm4EEPPRMM/HQBEFPvCcTyS9rBGb2tSw1CtL6OeHtmzh7x+LTlyBHFxxMODqrIfyMjAyZMSiYJZRF7EYvHteCz/Ki9lqGeM4XbELuz9iR1Hb4WFlSpVqn///jbOzgAcdaSeGTmzjM9GggiJ3/4fmolnSahqhEbGcNGVFzEoQint1KnTgwcP5MpTU1MvX77ct2/f06dPq9m9Z8+eq1ev/qLa8aV06dK6uroaJqGMDRs21KxZ88CBA/379582bdqgQYO2bNny4cMHsVjs4uIyZswYpeYKitjY2Dx+/HjLli2XLl1KTEzkcrklSpSYMmVK7dq1Ve1iZWX18OHDnA07O/ioPhW5XCgqwk1MpElbVOHu7t6gQYPLly93754nqcrUqVPj4uJevXo1dOjQc+fObd++3d1dQbujo0NKl6ZBQZFi8ajExK8i0RVzc9nbHXF2Jo0a5Wykp9MRI+iLF7k+ExSgT5+iSZNJEyYsXLy4c+fOcrKJhw8ejBk16vL27dyMDOSKJOTg8zkbNyIwkB48iIgI8Hho3Ji0b18gtatYLB43btyVK1eCg4Oln9QbN26sWLHigQMHHBwcFNtTSpcsWXLixImgoKDU1FRtbW1HR8c2bdqsXLmy6LIGVxe3BvWaPHh0x/uT59t3r6pU/hMShDEYDAaDwWDkHwJg3rx5Cxcu/NUzYTCKn5s3b7bMa4l54sSJHj16/Kr55JPwLARlIjEbSSIki5Akwo0vSZ+yuAYZKRZJsYYZycbpyUbpyfoZqdrCTO3srCy+INPEPLZ9lyARPygT0SoWoRGgiiFam5G2FijHwjMMBuO/xtixY+Pi4o4ePfqrJ8L4E3iXgpNR9Fw0wtWuwwTgqINOFuhjQ9wK85T7D+dTGh4n4kECjRJilB0Z4FWwiKxSTYOioEGNncOGYMwPyGm/ySGr34Qe9N07+YXjdnZk8WJS5IT3/yHcn9KILAD4VIfYav3q2eSSmkrv3oW/P6ytSfPmsLD40QOOHj3a0NBw+fLlr1+/Vu/BYGdnVyBfCvWpJX4QsoPmyiPEdnbc0FDpH99b1qjBOXtW+rfSRBi5uxf6EOiwYfTaNXWzLV+eqG2Q34HWrKEbN6obyNWV3LmjPiWHZPx4fHtBlGNjw7l7V2VILCoKX7+Cx4O7u8o2BUUkos2avfXx6Rwb629jo0R3ZGLCOXcOqk7Ljx8lXbuqTDkBACCbN5OOHQs9QXr0KJ03D6q8CgwNObt3Q3WcFQCdPZueOKGkBy6XtG1Ltmz5XiIW09Gj6b17yBtxJ05OZOVK9aPEZ8P1CRVRcAg+1dFsXfDhw4eOHTsGBgbKlRNCGjVqdPPmTW7TpuqynACkcWNy8GCekg0+yF++Ca9UtH1HE7IBgADj7DHXOcdeKFcVobSfRwlYE0TvJ+QpNOFLfQtIbSNUMYBAdZYPevs2HTJEnb2/oWEXG5sLd+6oqudVa2E1YX2KbZncEm0OelhhuB0xS4no27fv69evc3MfWFhY1K9fP9f+R5aXL1+qnIMmduzYMWHChEwVYiljY+MzZ840adJETQ8zZszYsGFDlrKz2s7O7sqVKxUrVpSveP6c7thBo6OJUAgTE9SuTUaPVgyHf/z4sXnz5p6enubfrEd+ApTS4cOH7927t0uXLnPmzKkokUgGDFClIiJubuTqVfXGKkrZuXPngwcPjhw5klvy9OnT3r17v3//3tjYWCwWb926dfHixd26dZs0aZKLi4vsvuLAwH3Nm8/5+nWont5sAwOB7I3a2JjMm0ekOglKad++NFeZIQuXS7t0afTyZd++fYcPHy4tS09MXNGp065nzw7b2TXW0oKhIXF0JNOm4a+/Cnp0GqGUtm/f/saNGyIFryBXV9cbN2445ZXMUkp79Ohx+fJluROVy+U2btz46tWr/CI7h6Wnp82ePzk1LdXS0nrR3JXcn+DJxGAwGAwGg/EbMHLkyO3btzOHBsafTIsWLerUqfP06dPckvnz53ft2vU3/9JvqwW5p89TS+jSVq3UpKoldeqQOb2kfyeJ8DEVL5PwLIk+TULKt19eFHiTjDfJdOlXuOqigwU6WpBKBj/qKBgMBqMY2bRp061bt54/f/6rJ8L4byOU4FQ0toXQjwrBTR6BjRY4QKQQWTLLFAMzsCEYG4JpTSOMsCMdLMD7HZ2efg1l9FBGD0NL5LwiA7wKsG8+1QzqGW+PDyk4Ew0Ak7/ySqXx6ygGaENDMX8+ypeHRgv0PwVjHqSChgSR/FfKX4NIROfNow8eIDQUEgkAum4d+esvsnYtDH7UN1FPT89Tp055e3sDMDT8H3tnHRBF14Xx5+zSLSUNCioWFtjdYr92d+dnd3fHa/vaii0Wdrco2CgYdEv3snu/PxYQlg3amt8/snfu3Htnd2Z2nfOc5+jIETSoqKiYm5vna/ASljLIR6xp4AcGZmka2OvXubsV2ARCOs7OuH1bZrQbYHZ2RXKnpH792IkT8uoRVKyo0DODGjZkFy7IKV1BhobylAqlS6N06TwsNj8oKaFu3epfv5rx+W7JyR1zOUyQvX0ONUNsLNu8GV5eEOciOzqSqam8uLupKTVuXKgVXrok5/NFXBw7dIjkSg1o2TIoK7OLFxEe/qPVwAAtW9KqVTm68vm0cyfOncPx4wgJYUIhaWuzypVpzhwYGMhfplskxCYetXWguBAD4ODg4OrqOmLEiHfv3iVnKkJKly7dvHnzffv2KSkpMbkJ6wCYsXHBzu3vAvR4k6FmiHv9CcDS11gqMbgMVUSjUmhUim5HYclX5pnpzREtwJVIXIlkANR5qKkDIxUIBAJVZeUGetSzNHSynvZ9/SpPzQAgLm5gz563nj3LfatUqtVKdfBCfuX6WZYgajwMNsNkKzJVRXh4eLOWLcV32iysra2lqhkAODk5QY6s4eNHdvEiwsJgbU3//IOcd+bTp0/LUjMAiImJ2blzp3xBw8qVK4ODg11dXeNzGpxYWVmtXLlSUs3AGJs5k125gpgYIKOsCZ4+xdWrtGsXcqbmV61atWfPnvPmzSsxJzmRSNSjR4/AwMDz589//vy5TZs23bp1W96tm/bx41KKjJiZ0bJlBVAzAGjfvv3s2bPT09Oz3AXWr18/b948PT09AHw+f8KECX379t2wYUOjRo2sra3r1q1ramrKGPP19b1y5UpZIyO3mjWrh4bmEJuamtLQoZTp+sBOn2ayTgmhkG7d2rV4cdORIw0NDcuWLXvh9OndGzY04vHcDQzM0tKQlob4eBYUxEaOpP/9j/r1K8AxymHNmjU3btzIrWYA4OPjM2jQoPs5dRjLli3LrWYAIBQK79y5M2nSpO3btxdySRoamh3b/+Ny8lB4eOjDx/eaNJJ3znNwcHBwcHBw/GFwDg0cfzi3b99u0aJF9pb9+/cPHjz4Jy2n4LCDB9maNdJLYJqZ8f77D1Wq5N4iZHiTgLtRuB3NnsRAkOsxpq06+pvSQDMY/nU1pjk4OH4b1q1bt2PHjtu3b0s19vzVCEnF3iD2KAYhaVAlmKvBUQeN9ai+nlxnYI5iJp3haAhW+TIJSwYjFXQ0QgdDqq8HdV5GT69EPI3F/Wh2L1qy5LO1GqbaUD8TTtYgnTwqEvKrZpBj0pAsREsP9i4BAExjwm4vaG8SEy6lX5cuvK1b87K2P4D2nuxhDACcq0bN9RV0LnaEQjZoEHv0KHc4mapUoZMni0PTkJKSUr9+/XHjxg0bNgyAUCj08PBIkmG3bmZmVq5cuSJfQ5Ejy6EBgNikAdl8GrJaJPpLfVkQRCLWuTN79Ur6VgsL3pkzMDMr4OA5YXPnsmPHpMoRyMaGTp1SrFVKSWHt28uUhvN4NHo0zZ5d6JXmk5QU1qPHicePtycm3s1pWEI2NnT0KKysxC/ZpUtYs4Z9+/ajB49HurosNhYyygRQhw60Y0dhVsfatmXv5YnUqG5dOnVK8UBfv7I9e/DlC1JTmZkZb9Ik5LamLwS937IrkQCwzI4mWOZ1L5FIdOPGjTNnziQmJtrY2AwfPjwrzZqtXs22b5f1xkJfn3fsGCpXzmqQ76yQBQN6vmHXvwOArhICXkopg5IXjwcAT2JxMoxdicwQrslClUTdSvMGmVFdXbALF9j48ZL2RTl6q/LOnGkzY8b169fFDaRdSrlpT+W2g/kV6/zolSllyJLKOTs7X8nmxeLo+MMA/+XLl8OHD9+9ezeA79+/f/z4kTH2v//9L6tDDllDeDibOJG9e4dMmwcYGVGdOrRhQ1ZBmZo1a3p6eso55CZNmmSvNyqLkydPbt++PSgoKDU1VVtb297efs2aNblNetiSJezgwayaPtmhihXp3Dlo5jC9jI2NrVq16sGDB5s1a6ZwDYXkwIEDmzdvLlWq1LVr18QZ/9HR0TNnzrx69eq/3bt3fP2a+fpmrFxce2vZMlStWuDpGjRoMGXKlG7dugEQCoVGRkbe3t65vSgEAsHjx4/d3d0jIyMBmJubN2vWrEqVKkhMZBs34vVrJCRARYVZW/OmTs2uCGH9+km3Z8iiS5cH3bvPnz8/JiamqVA47Pv3qlJ9DkxNeYcOFe0dplatWh4eHrK26ujo3Lp1K+u0F4lEDg4O72XfOcuWLfv69WutQjv9CIXC+YunR0SG6+mWWrFkvbIyV1mWg4ODg4OD489H7NDACRo4/nxatmx5K5t9op2dnZeXV+HL15U8bPVqduwYoqKyN5KFBebMoY4dFe4em45bUbgUwa59R0LODA0NPkZZYKoVaf9+7woHB8cfzoIFC06fPn3jxo38ZtD+FJ7GotcbFiMtC1RfGc6GcDakZqWg8Uv7BP2BXP2OeZ+ZT7ZopgYfXYzQszQ1LiVPaJImwp1oHA1hV74jLVt0o5wGNlWghnrFt+TfG/myhgJ4M8gRNADwT0HTewnfVTQBOPi+O7+6j15irEQfqlSJrl2TM8ifxPiP7HAIAKwtRyMtFPUuZtiqVWzXLlnJ8dSuHe3eXcQzMjZ06NCkpKQTJ05kNSYlJX348CExszi3GCUlJX19/YoVK+Ya4wcikUggECgrK0tU7y5hZCkSJAQNuVuKS9AAwM+PDRnCfHwk201Nac4c6tKl4CNLIBSy8ePZ7dtS6hGsWoX69fMyBnN1ZYsWSTVjpxo16PTpguUuF5aEhPQJEyoeO7ZHV7exqioAqKtTpUq0cSOybMwfPRJNnJjD5CATUlNj0hLWqWpVOnmykNUxmLMze/tWTgeqX5+yXWIyx7l0Cbt3s+BgxMdDXZ1MTODsTBMmyK8SkkeSRbB5wFJEAPC6LtlI+lwUiJQU1qWLdDEHn49OnXhbtkg006aPCrUIm/2x4AsDQMAJB2qjwHgiT/gk4WksnsSwi58j4rRkFvGx10QrjZTqW5bXeHm3TLif1D5UtizduhWfnNyxa7fnQl007aVcrwOUfzj8qBAbZEZTrHOUMQoKCnJ0dAzNNFDJCuu+ePFC/Ef58uXPnj07ZcoULy+vkJAQACYmJvb29jExMeIOGZqGyEjWq5cUyRER1apFJ06IL0/5oWUAzZo1u337tpwOEqSkpKipqUnfFhIi6twZISHStxLR4MG0ZIlE8/Xr14cNG/b06dNi/T/L27dvW7RocerUqXr16qnkvHHdvXt35MiRDlWrbuzTx8LPD9ra1KBBdv1Nwbh9+/aAAQPu379va2vr4eExcODAd+/eFXLM7LA2bVhOkw8JftxtvLxEPXsi8/yR0rNlS9q/v6gWFh4eXr169RBZpwEAYPr06WvWrBH//fr160aNGkn4f2SHz+efOXOmcyGKAWXx+On9/Yd2A+jVvX/L5m0LPyAHBwcHBwcHxy8OV3KC429h+fLl2QUNnz9//u+//7Iq8P1G0MyZ1Lo127IFQUEsNZU0NVm5cjR7dh4tlHWV8I8x/jGmFBFuR+F8BHOLRFw6ACQJsdEPx0LYuvLUqdgrGnNwcHDklRUrVly8ePHevXtGxV9tvfBECtD/nXQ1A4AoAY6E4EgIU+Whni5aGVBrA5TXKNkl/mUkCXEzCruD2INsZadNVDDagoaYQy8Pv4JVeGhjgDYGFCnA3iC2JxCRAgDwSULHV2yODU2zAefUkJvYZiRLoFCwShO6d5gcTYOVGvbd3d6txf/S+UpvbKq0Wnj+v+3jHXxzPG1n8fEkEuGnxqRLjIqaJLbHfhXP8HPPUJEIN2/KsfpnHh4UEYGiu8Onp6dPnDjx48ePt3IWg9fQ0KhZs6afn19MTIxQKASgqqpqbm6ury/TwiIsLCw4ODg1NVUkEvH5fFVVVSsrKzn9fyLiqhN56SlZeMLbG2pqMDdHAerxWVvT6dOYM4e9e4fwcKSnw8CAypShOXNQvXq+R5MDn087dsDVFS4uCA3NqEdQqVJe6hFkQV26ID0dmzczX98frZqacVWrBkyZEvHwoUgk0tHR0dHRMTc31y62SiiSaGkp7d8/z95+6e7dN9q1Iy0t6tQJ9er9CPYzxlaulKpmAMBSUmBqCh4PwcEZyfelS1OtWrR+fSHVDACQK/1acvY8VF5gy5YxF5cfFoNJSez7d3h7w8OD/vuvIGddTvxTIFYzlFGHWM0gEolu37597ty5hISESpUqDRo0yCS/xYbU1Gj3bowaxby8cpRp0NCghg1p/frceyhUMzyLxdKvGdfdRCsUiZoBQDkNlNNA7JltR+fOjVfS4FdwIhU1AGRgqtxmEL9cDXG3j4n4mKiGPkvRB6USY2p8fV3j25vq395qpybGauikKqkkqWvFNWgiCFLyT9byW3RNWZBjFj4TDjLnTbPhmecqYHTlyhU5agYA/v7+rVu3Dg4OzmoJDAwMDAy0sbER5/c7OTm5u7uzqVOlG6gwxl6+xOLFtHw5AGNjY/lviKmpqYK3LCcy1QwAO3BAppoBAGPIdphZtG7desKECW3btr1x40a+TzxAKBS+e/fuwYMHb968+fLlS1RUVFxcHAAej1eqVKng4GChULht27Z58+Zt2LChSZMm8Pdn3t6krY3KlcWXfNOmTd+8ebN69eqaY8bMnDlz4uDBKkUh1WrevPnMmTO7du26ffv2/fv3t2/fvvBjFgx27JgcNQMAfP0KxopELwUgOjpaTpUTMcePH/f19W3RosXgwYMDAgLkqBkACIVCb9llZPNF3doNr1y7GBoWctHtXN3aDbS0uFKyHBwcHBwcHH8FnEMDx1+BhBeisbHx58+fS+5Z1a9KiggXIrDFP0cp8V6lsa486XBiJw4Ojp/N06dPu3Xr9vLlywI8E/wpTPdhuwMBoLQK1pWnKlpIFeFjIh7GsCuRCJLmDGyphsZ6qKNHdXVRgRM3FAXRAjyJxYs49iwW7nFIzWaroKuEKdY0yhzqBY2hJAmxKxAb/VlWHYpBpthUgXicqEEaEjKF8CakygMAEUOyCJqZn4J/Cqo+UZwmLt+kgY0ceTRBa8LwtSLiAVARCuacXjfBbRePZZwBZGtLeXCi/jNwj0PLlwxAGXW8qvtTz04fH1HnzpD7fJ9Wr6a+fYtktsDAwAEDBmhoaLi4uOjo6BRmKG9v74iICImy2crKyiYmJmXLli3cMvMNZYvNSHVoQK6qE7IcGsQtP3avWBFKSmRoiNq1af58CQf1vJKcjM+fkZoKW1uUKlWQEUqMuDi2d2/w8+cXv3278f37y4SEqKQka2trY2NjHo8XGxsbFxcXFBTE4/GqVKnSqFGj7t27Z7fQLybS09MrVaq0d+/exo0bS25780bUqxcSEqTtBwAwN+edOsWePsXXr7CwoNati0Ye9Py5aN48fPwos0hBqVK8w4dRrZqcMdi5c2zePOkFE/l8Gjgwd4J7fnkaizYeDEAdXVyvSe7u7mPHjn3//n1ycrK4g4WFRfv27bdt28bPr3giLY1t3YqHD1l8PBHB2Bg9e1L79uy//3DnDouOhrIyGRrSoEFQVF8gOBXNXrDQNACorQu3GqRcdHdloVBYrVo1qRb3/AqOys7D1Fr3F6kW6LoGagV/7CkK7d6rqaGK9BUvX7583rx54r/FV8qLnGF+icsn+1Z7e3ux8b77hQui9u0RESFrGWRrSzdvQknpxIkTw4cPT5BxORgaGl65cqWoLlg2ciTL9vhIChYWvAcPIM31c8WKFTt37ty+fXuHDh0UThQTE+Pp6fn48eNHjx49fvzY1NS0YcOGjo6Otra2BgYGurq6AIRCYXR09NatW1NTUz99+lStWrWDAwZg82YWEICoKPD5MDWlqlVp1SpkSu4+f/48efLkz58/L168uHv37vk+/6Wxa9euXbt2mZqaHjlypFSR3upZ377swQN5PTp35v37LwA2ahRzc5PX08SEd+sWCvcDIIv4+PgqVar4+/sr7Mnj8SpWrDhmzJgZM2bIqm8l7nbixInu3bsXyfJev/X4d8cGAE0atejfZ0iRjMnBwcHBwcHB8cvClZzg+It4+fKlk5NT9oSkJUuWzJ8//ycu6deBAWfDMe/zj7LiZdRxoDJV/9v1HhwcHD+Z9u3bd+vWbejQoT97IXkiWoCKT1iyEABO5jITZoBnHC5Fsuvf8S4BUuMDpVXQuBSa61MrfRhxtVDzSZIQJ8JwIpQ9j4Mw1/urTBhkhjllyEBayd38EpKKEV4/XB/GW2K5HadokM6Sr2x9pr81n2CpBhVCQCqShTBRQTVtVNDE7sCMFFv5KBA0/PcfW7LkYs02Y0ZuSFTLCN40/Ph0x67/WXwPAkANGtDx44U8nN8FAYPVA5YkBACv+jkcwkua589FPXrIrEYPAKBJk2jatMJPderUqQkTJkyaNGnmzJmFLA8REBDg5+cnFApzb+Lz+XZ2diUps6OcmabZ5QiQJWjQ1eVnBjiz/vsj3osxxtzceJn5tVm7A6AqVejoUfySFhRFRWxs7IwZM06fPt2uXbt27drVrVvX1tY2d7eYmJjXr1/fvHnz+PHj2tra06ZN6927d7HWHNmzZ8/ly5ddXV0l2tmuXWzZMnl7KivzTp5Ekaou2Nq17MgRiSqHOeDz8c8/vA0bFIzToQN7/VrmZisr3tWrKFyCwZVI9H7LALQxwLQU9x49euQOPSopKTk7O7u6ulIhk7bDwtjw4ezduxyWMzo61LQpbdkiy20iNA3/vGbvEwDAQBn3HclCbAogFOLRI/b0KXg8ql8fdeoUzK/iwYMHbdq0yRJw5EbfxHzNtech2qaecfCIY1Hpit8Ey8jAno/P9Xx8rnzwZ6ioUMuWtHOn1JT3ixcvduvWTSAQ5FYzyBEWZHWbPn36nTt3ADzLtHmQjqYm7+xZVKoEoEOHDm5ubrlr5SgpKQ0YMGDfvn0Kjy6PKA6cW1nx7t+X9andunVr8uTJIpGoS5cuDg4OJiYmmpqaoaGhAQEBwcHBoaGhERERERERvr6+cXFx1apVq1u3bqNGjerXry/HkW737t3u7u579uxhO3awnTtzX6FUvjwdPgwzs6yW69evL1269OvXr506dWrVqlWzZs2KVohQVLCjR9nChUiVJv0GoKfH279ffJcTTZ6MM2fkjWVpybt/X6rQpGA0adLk/v37eexsZmampKQkRwBhY2Pz6tUrXV1dfPzI3NwQFYXy5al9+7y7DUmwedvad+9fE9GcGUtsrMso3oGDg4ODg4OD47eFEzRw/F306dPneLYH2aVKlQoICNAsWB7Sn0h8OmZ9ZkcyjRVVeVhuRyN+g4L1HBwcfyapqakGBgZhYWG/y436vyBM8WYAqmnjvqO858UhqbgRhRvf2d3ojLo/EvAJTUthsBk5G0KJC5QrIp1hTxDW+7GINClbK2uhoyH6mZKVTF/hAk468SM7mvkEfn15Gs59Y0rjdTzaebJEKXHhfCNf0IDkZNa+PfPx+VraZvSoTe52NcXNeomx/+6d1t77MW3YQG3/ohrDnV6xe9EAsLcS9Sj989bh5yfq1EleZJTHo02bqGvXwkySkJAwceLEx48fHzlypPDpuYyxFy9eyMmw1NLSqlWrViFnyYqt5o7MyeqJ3PYMZcpAkOEOLxY0CC0swOdTp068rVuljx8cLOrenf/kScYI2QQNyF6n/E8kNTW1SpUq1tbWZ86cEec9K4Qxdu3ataVLlyYlJf37778NGjQoprUlJiaam5sHBgZq5SwVwXbuZMuXy9tTWZl34gScnIpqJezMGbZwIWJjZfYoVQotW/LWrlUQgA8JETk7IzJSZgci2rSJ/vmn4GsFXEIx2osB6GnMXg5w9PT0lNpNTU1tzZo1EyZMKPhMAgHr0oW9eSNlE4+Hnj15a9dKNMemY1/QD0snZYJrdWqoBwDs/Hls28a+fYPYzV5dncqUwZQp1KaN9NkTE9mVK3j7Fhoa1LIlatbMkhds3rx58uTJ8td+8eLFLKuAZ75hvWavCNOz4NlUAV+JJcVBkMqS4puJBE486CXGOfm8rOfjTtnvGyoqNG4cTZmSe+SUlJRq1ap5e3tLCBqklp/I3d60aVOx3YICQQOPxztxAnXrimfs27fvnTt3YrLVHTA0NOzYseOePXvy5UMQGhoaGxtrbm6uJa0+C9u0iUkrL5IF1ahBFy7I6cAYe/LkybVr1z58+BAeHp6YmGhiZGRhYmJetqyxsXHp0qUNDQ2tra3Nzc3zKJa6efPmsmXL7m7dKho0SJahBTk60rlzEo3e3t6XLl26efPmo0ePKlas2KlTp169eknVcv00GGO9erHML6Yc8PnUoQP9+29GxytX2LhxWV98uaHatUm+4iGf3Lhxo2/fvpFybmU5MTY2joqKSpdWaYuIBgwYcHDFCva//7EPH37cZs3NqUkTWr68ADqM8IiwhUtnpqen25YtN3PqgsLKtjg4ODg4ODg4fmHEggbOVp7jb2H58uVnz55NS8sId0RHR58+fXrQoEE/d1W/DtpK2GZPrQ0w/iOLS0eqCNO82YNobLUnXe4+wcHBUeKEhYXp6+v/LmoGACfCMh7+DjBV8CzJVBUDTTHQlNIZPOPxNBZPY9jjWERlPp0TMtyKwq0oZq2GSVY0wBQqxZgX+nvjEYfxnzJyH8XwCTW1UVcXTrpUVxeli8frQonwrz3FC9mFCACY5cMqaFCjXzHt7SdTTRtuNWiMFwtORYIQ6ZkhEhUe0rIl7dtp4LPM8HHeUFfHnDmYObNsmK/b8u7rOk1Y32lCOl8pRlN3wMTd07yvz/2b1AwAGunRvWgG4GYU61H65z3gtrYmU1MmR9Bgbk4tWxZmBi8vr27dutWrV8/Dw0NDowgq98TGxsqvmZ2SkpKUlFSYubKHHIhIvqZBzlbq25e5uYkjWxnSBAMDtGpFq1YhU9AggWjFCgQEyJzL05Pu3UOTJoqO4LdkyZIlVatWPXPmTN5DPkTUtm3btm3bnjx5snfv3p07d167dq26unqRr01TU1MkEn39+tXBwSHHAhwdmYYGZMtrYGgIO7siWwdj2L1bnppBV5d34ABq1lQ8VEiIvHHEcxW6lnxMZtAwOvDbhw8fZHVLSUk5duxYYQQNbOtW9vat9G0iEdzcMHw4KlRggG8ynsXiRhS7HIHkzK85JcKOiplqhv372aZNOWReycnswwfMnInYWOrZU3LqjRvZuXPw94dQKN6dypWjpUtRvToAhQn3SkpK2evvLB47xC9XJQUNos2lS9vKCqampeHyZUyalFvCoqam1qNHj2vXriGXdgFAbn3JixcvsmvOEhIS3N3dnZyc6piYyNM06OnB3DxrxrNnz968eXPXrl3h4eEAzM3NJ0+eXLt2bZm750QkEq1cufLMmTOhoaHJycm6uro2NjYLFy5slrN0CA0cyE6fhp+f9FF4PDRuHBQUdODAgU+fPqmrq3ft2rV169bZpQlEVL9+/fr16yM1la1bh4cP2ffvCA8nf39WqRKvWzcYGuZxzWIcHR09PT2T16xRlV2eg71/jzt3KOexlC9ffsqUKVOmTElLS3v48KGrq2uDBg2qVKkyduzYTp06KRWdmUHBIaL//sOIEczDA9ntRnR0qFEj2rTpR8fWrWFvL/NiVFdHr15Fu7RWrVpNnDhxy5YtedQ0xMbGOjg4vH79WsLkiYjq1au3a/581rcv+/o1xz5BQezkSQQH08GDyKcVkLFR6RZN21y7efnLVx/3l09rO9bL1+4cHBwcHBwcHL8dnEMDx1/EyJEj9+zZk/WyS5cu53IJ2Dm+JWPQe/Y6s9ixlRr+q0S185TFxMHBwVFkRERE2Nvbf//+/WcvJE98SUatp4wBKjx8rF+QugYihneJuB2F69/Zk1iIsgWwyqhjsS11Loqi2H8SaSKs8GVb/X/EyC3VMMGSupdGkdSVyAvJIjh7Mo84AFDh4VJ1qsN9XcomTYTgVAgYDJShp4SvyXgWB58kVkaduhlDiw/dOwwKnRjkc/8+W75c5ONDAoG7Xc3hY//1N8xIQB9shs0V/qLEtVfxaPKCAdBRwqf6pFEE5bMLCDt8mC1bJj0iy+dTnz60cmWBB793716vXr1Wrlw5ZEiRVY8OCgr6/Pmz/D5VqlQxMDAowlRIhT4N2cnh7uDjw/buRWAgAGZqyhs+HPb2kn2yT9SmDfvwIUd9Cgm6duVt2VKQY/i1iYuLs7GxeffunVk2P/YcREezrVvx6RNSUqCtjVatqHfv7BHcmJiY8ePHv3///sKFC5aWlkW7vP37969atcrLy0syV1skYs7OLLOASG6KuJjO+/eibt2QmCizg6Ym79w5VKyoeKjPn0VdusjXNNCiRTRsmPRtCQns+XNERFC5cqhWTZYbxCpftvIbANi/Pv/8f/KMXqysrD59+qSmVkCzJlnlMwIMLR5UrHekcS+PcjVLqSklihCfKzG7nAY2V6AGegCAoCBR164ICZHsJMbSknfhQvY4N5sxg507h9wSKzMz3r//wskpKCioVq1aYWFhslZuY2Pz9u1bsQlBeHh4jRo1goODJfo4q6u76uvz5dzQNDR4p0+jatXcWxhjYjGBhD3Dly9ftLW1pXrvZ9k5NG7c+N69e05OTpBr0kAODnT5ssy15QeBQNCxY8fbt28Lcqb4GxkZTZs2bcaMGdkb2fbtbOtWJCQgF8Lq1ccaG1+5di0oKEjcoqamVqlSpR07dkhKK2Ji2IAB7M0bidJLVKYMbd6MGjXytf6WLVuOCAnpERcnr1O3brxsCgCppKWlnT17dvv27d++fevbt2+PHj3kmBu5u7uvXLkyMDAwNTW1VKlSDRo0mDdvXnHousAYO3sW588jKgpEMDKiAQOQU5wBAG/eiEaOROY7/wMVFWrThrZvz+NsycnJQqFQqj9Hbtzc3FasWOHr6xsTE5OcnCySW0hr5MiRqqqqbm5uvr6+QqGQx+NZWVk1adJkx44dagMHsqdPpe+mpESTJ9OkSXlc/48DSUmev2habFxsKT39pYvWqqr8xDJjHBwcHBwcHBzFiNihgcv44/iLGDx4cPaXb2Upu/9uyqjjRs0fxSb8U9DOk23yl17xnYODg6OYEBeRDZVvQvvLcCwkI2TUWr+A0XQewUELk63gVoPe1qXpNjDMHOdbMga+Y73fsnBpJRX+TkLT0M6TbfTLUDNo8LHEljzq0CiLklMzAFDn4WgVKqUEAGki9HqT4SzNIRUVHmzUUU4D+srgEew00M8Ei8rSIFNo8QEgthkVSs0AoHFjunyZt2sX9e3rVMP2QdztltoZQYsDwTgoI4T0R1JdG+U0ACAu/ScfOA0YQJ07I7efAZ9PDRrQ0qUFHvnixYu9evVycXEpQjUDABUVBb4uRCROaWVFR8GXW64crV5NR4/S0aO8devEagaZMMakBedyHJ38rPrfllu3btWtW1eWmoGdPMk6dGB79rD799nz5+zWLTZ/PuvUKXt+tp6e3pEjRwYOHFi/fv0nUq3R8096evrNmze7du26cuVKV1dXKc7zPB4mT5aZyW1hQUuWFMlKxLAPH+SpGQAkJjIvrzyNVbYslZZb7cbAQHqFhYQENm6cqFUrNmQImzZN1KsXa92abdsmdYyYzKg0JcoN8QICgSA+Pl5+H3nkzKgONDBf3XWy45p7Dhsejxux/kmF2qk8pdA0STWDgxa2V6QntTPVDIBo/XqZagYAAQEsWyia3bzJLl2SomYAEBzM5s6FQGBubi7h6iGBo6NjVsj2yZMnudUMAMrx+fLUDACSklju+DGAbNqpOnXqmJubGxgYiF/u37+/U6dO8sYEKmZXxsi68eroQJbqJf+MHTv25s2bglwFCyIiItatW3f79u3sjTR2LI0YAVPTHF3V1VGvXte0tP0HDwZle09SUlI8PDy6d+/+NGe4mo0ezV69Qq74N/v2jU2Zgvh4MIZnz9iCBWzSJLZxo5Q4fTYmjh27xs9PXiwdoDyc5yoqKr17975///7Vq1eVlZX79etnZ2e3ZcuW3O/M5MmTnZ2dz5075+7u/ubNm3v37q1atapOnTpvpJZfKSRE1K0bHTpEly7RxYu0b58UNQMABwfevn1UowaybPyIYGVFQ4aQjBtFdlJSUmbMmFGrVi17e/uKFSs6ODgMGzYsSo6PFADA2dn54cOHr1+/PnXqlJ6envzOqampW7ZsefPmjaur6/r160+fPv369esDBw6of/vGZBvJID0dudxT8oK6mnrXzr0ARMdEXbtRNNIfDg4ODg4ODo5fll/AXoyDo6SQyKOSUxz3L0eVh3XlqUkpjP/IYtKRzrDwC/OIw66KpP7zMvw4ODj+Npo1a3b16lUJLdoviIjBJVN30VdRvYm8YKGGeWVoqhX2B2OdH/suAIArkWgcz45XperahZ/h9+ZrMjq9YgGZT/iblsJWe7IqYNZlYTFTxRZ7GviOMSA6HQPfsdPVSPkvMgL49VBSolat0KoVAXrASYZxH5n4Cl3+lfUpTX9PAZfRFjTVmwFY58t6lSb9EtT6SEBr1qBqVRw9yoKDERMDbW0yMUHLljRjhqzEa4VcunRpxIgRFy5cyLvTeB7R09NTVVVNTU2V1UFVVTWPOZ2/HESkoqJAPaH6ZyZ3enl5VatWTeomduUKW7ECEo5QAgF78wZDh9KZM8gWvvrf//5XoUKFf/75Z/z48TNmzFBWzsd1JRAIPD09379/HxgYGBER8enTp+fPn9vZ2Q0ZMsTFxUWWeQC1bYuICLZtm0Skk8qUoaVLUb68wnnZtWs4dw5xcUxdnapVo2HDIKuel64uiCBfYaObNyciHg/NmuHLF+T0Xc+CHByQ2yAkLo717p3DTz4lhXl7Y/Nm9vkzb+NGie5ZJSdKayk4b7W0tLJi7QUhM9D7wrbG6q6Tb1dtIiLp3yUGyqihjfp61M4QlXK9zeTrq+AC9PH58ffevZAdnGbe3jh7lnr12rt3b6tWrbyl1e+oUqXKrl27sl7GxMRIHcpXKBQB8r4bVVVJIq6fi6dPn0ZHR0dHR/fq1QtA586dGzRocOXKlS9fvkjtb2Njk90mllq1YjdvQuLGq6NDffvSP//In1oSPz/25g3E55i1dVZzWFjYtWvXhDJOyIiIiCVLljRv3jx7I02Z8qlq1cQ1a7SionTU1PRtbVV69Nj85cvNWbOkjhMQEDB27Fh3d3c+nw+xJCVX3Y0s2OfPmDMHAQHMyyvLxIgdOYKGDXlr10pVeHTs2nUlnz87Nna17MuQaWjk/Udo5cqVly1btmzZMnd39wULFhw9evTSpUtiTTmAJUuW7N27NzGnyEkkEr19+7ZXr14PHz4s1DVVGCpVovPnydOTXb2K2FhUq0bt2+fl1hQZGens7Pzy5cssi4XAwMC3b98+efLkxIkTVaV5kGTHwMCgRYsWpUqVki+AqF69OgANDY0OHTpkb2dubpDrrsHCwig0FCYmCg9Egvp1G929f8PX79v1G5cbN2imp8fVwOPg4ODg4OD4Y+EEDRx/EZcuXcr+Uo6xHgeAjkaooU3DPrCnsQBwPgKhaeykA+lxtw0ODo4SoV+/fhs2bPj1BQ33ohGUCgBGKmhddE/21PkYa4l+prTkK/svCAwISUWHV+ysg4IyQIlC3I7Cy3gWkooUEVQIpZShp4Sy6lRVC/aa4P/O4fbwNHTJVDMoExbb0lhL/NwD6mSETRVo8ifGgLvR6Pma/VeF9Lnvyl8DPmFTBboXzYJTEZaGx7Fo+tc85u1vii3+8EtBpABD3rOTDqT688QcNGAABgwgX1+EhkJfH3Z2+S0UnZ2DBw/Onj376tWr4rBB0aKsrKylpSVH0KCjo8MvqA6j8OS3zgVjLCYmJjIyUigUamhomJuakpyCGjwe6pVIBe6wMHb0KHx8mJoaNWlCzs4y87OLiMTERG1taXrA9HRs2CCpZsiEeXuzRYsk/NudnZ2fP38+atSomjVrrl27tm3bthJ7CYXCuLi4uLi4pKSkqKiosLAwHx+fBw8ePHjwoGzZsg4ODpaWlra2tm3atKldu3ZW7FAONGAAtWghWreOvn5FSgo0NVGlCk2dCh0dBXtGRLDRo9nbt1ll6dmNGzh7FjNmkLOzlIlq1WKlS0OOOZapKdnYsCVL4OPDRCLS0kLv3iQ1ixqgWbPw5g179ix3ejqVL0+51AkA2OTJTKqHYnIy3NyYoyP165e9OTozn7xjs0ZPjIwiIiJkLbx8+fJSDDDyDOPzfY2slvSc6Vq7A8t2DWqkJtX1dm/84XGZtFjrzavNVWEs/0SWarcgq4McLwcAQiHu3kWvXlZWVpcvXx4wYMDr16+TMz9oLS2tWrVqubi46OvrZ+1RrVo1bW3t3E4Vt1NS/ITCMrJva2RhgcqVFawcKFWqVKlSP75iDQ0NFy9ePG3aNKl2awsXLiydzcODdu7Evn04e5aFhIhPcjI3x6hRlOv6koeHB1u6lH35guhoAKxUKbK1pQULxJUdjh49GhAQIGfvb9++xcXF6WReVl++fBk6dOibN2/EQhAisgkJ6aSv//TpUzlfEB8+fLh06VLnzp0B4MwZ6eWWsnBzY2k57dfCw+HqysLC6MgRKEn+lCSipU5O3W7f7q+hUVWamoqpqPDatZM3owycnJzc3NzmzZvXrl27Bw8eqKurR0VFHTx4MFGGZcvHjx+nTp164MCBAsxVNBChZk2qWTNfO3Xr1s3d3T13u5eXV9++fZ89e6aR200qJyoqKvb29rJkOgBsbGz69+8vfVtkpIL1paQgLq4AggYi6tGt39oNy1LTUs9fOj2o/4j8jsDBwcHBwcHB8bvAPW3l+IuQEDRIKKY5cmOhhss1aO5ntjMQAJ7Fop0HO1uNTP/M3C0ODo5fi06dOs2YMePevXtNmjT52WuRx7HQjHS7nqVR5Kn5ukpYX546GmHIexYlQHw6er5lbjUod9ofAL8UbPRjJ8OQKD39jAHQ4sNJF81KUWcj2BRDAdxiJVmEPm+ZXwoAqPNxrAo111e0T4kw2AzhabT8GwNwOxqVH7FV5aiXCdT+GjOAXxk1HpwNsTcIAF7H/0WCBjUe1pWnnm8ypDZdXrMDlal08UaNFWFjAxubwgwgEAimTZt25cqVW7du5bArL1IqVKjw+vVrqYEcLS2t8nnIiS8B8liowsPDIzExMatzUtOmtrIzhsnOjvr2LZr1yUIoZAsXsuvXs4K17Nw5/PsvZsyg1q2Lb1pNTc0EaeU22N27oq9f5Xx106tXSE+XiCxaWlq6ubmdO3du5syZI0eOrFKlipKSUmhoaEhISGRkZFpamq6urra2tqampp6enrGxcbly5QYNGnTw4MGCJzSbmfE2bMjfLomJbMAA9v59jkbG2JcvmDeP1NWl2LkbGFClSkyOoEFbWzRgADKjwgzAvXuoWZN27UJuvYiSEh05wmbNwsOHP2LzpUpRlSq0eTNyvxUBAczDQ+bUSUlwcUFOQUNyplLC1sKsefPmJ0+elHpdWFhYrF69OuMFY+zQIVy6hLAwMAY9PTg60vTpUsriZBItwNp+C/bU657Gzwgh85io6bsHA++daOtxXTU9DQDVrk15MdBSaO6SZZ6Rni4Z6s5NZljdzs7u8ePHV69ePXHiREJCgp6e3oABA3L/eK5WrZqtre2rV68k2uMZu5uaaiMrs5/PR/PmuYPrmTtnyCPYjRvUsCHUc/yy7Nevn5GR0Zw5c7y9vcVCiixdUW69Mg0diqFD6ft3xMTAyEixXicn7MoVtnBhDhVIdDR78YKNGkVLl1KbNl6KqqXExcUFBweLBQ0+Pj7Ozs6fs8m/GGPfvn3bvn27fF+W1NTU8+fPZwgaFFXwkf4Ri0Ts2TNs2kTTpuXe2HLZsl29enUICrpiaFgp10p4FSvmTwKSDSJavnz5169fZ82atXnz5v3793/79k1O/xcvXjDG8qux+4mcOnXqxYsXsrZ++PBh6dKlK1euVDjO+vXr371755etIFEWqqqq3bp1M5RVJMjWVsHQOjoFUDOIKW9nX6NaLc/XLx8/fdC6ZXtTE+n1lTg4ODg4ODg4fnc4QQPH30JAQMDbbAkfROQsLTGFQwIlwupyZKuOmZ+ZiOFDItp5sis1OE0DBwdHscPn85ctWzZlypRnz54pyXqQ+rNJEuJSZr5NX5PieqjXtBTcalDHVywiDdECOHuy6zWofDZNw6ckbPFnJ0IhUBThShDiThTuRLEFX1BLB/8YU1djmP8Ot3QRw6gP7EUcAPAJByv/KmoGMdNtEJiKg8EAkCTCxE9s0Vf0McEAU6oow9ubo8SwUCVx6C1KwPCTHT1KlNYGmF+WlnxlAB7HoIE721ieOipOCP9FSUpK6ty5s6qq6vPnzxUWsS4MysrKDg4OXl5eCQkJ6enpWY3a2toVK1b8ifYMBUAiih9WoYJOnTr4+FFKVxMTWriwuEtOsPHj2bVryF6pXShknz5h1iwIhVSg3OK8YG5ufuvWLSkbHjwguWFjFhVFwcGwssq9qWvXrl27dvXx8fny5YtAIDAxMTE1NTUwMFBX/yXUgmzpUkk1QxYREWzVKmrUSEoK+Nq16NmTSc0/NjJCSIhkEYTERPbgAQYOpFOnpMS8VVR4GzYgMpJdvIgvX2BsTB07okwZ6Qt2dZVllZHRISSEIiORLViYZRwYnY79+/eHh4ffv39fohaAubn5kiVLKosNBlJS2LBh7NmzHKUNXr/Gw4e0c2fucGOqCLuDsM6XxTTsI24hxjo/vzT/9NqyYb45utavL2flP6heHU+fyizqweOhbt2Mv5WUSFNT/m86pqeX9X1GRO3atWsn9woiomnTpk2cODG3Yf746OjKamq1+XzJtfH51KABzZkjZbiUFNGsWXj2LGMxI0YwCwtq3tz9yROnevWcnJzEqfCtW7du3br1ixcvHj58CODo0aMApGbJZ2BgIEXsopCYGKxcKd3TIiQEy5ejbl2FciJVVVXdzLIFgwcP/izNzEYgEGR9KcjiR2HTAhvPpKfjxg1IEzSgbt1eY8YI//23ZWjoLj29jtnuNmRjQ5s2Fcb9CMDOnTsdHBz++ecfT09P+bK56OjoqKion1Z1Iv+4uLjIqTkrEonEp6hCKlSosHHjxilTpvj6+mZv19bW7tSp09q1a2XtSF26sD175DivkIVFfnU82enaudfrt54ikeiS27kRQ8cVeBwODg4ODg4Ojl8ZLnGM42/h4sWL2f9LVqNGDYvcZTs5ZDDSAnsrZZSd/paMLq9ZrIL/yHNwcHAUAT179tTX19+Q36zEEuRmFJKEAFBRE1WKs6h6RU2crUbaSgAQLUCTl2x3IO5E4VAIur1mdZ6xIyE/1AyVNPE/a+yoSAcr066KtLocTbNGRyNJ4cLLOMz9zKo8YW092NE8iCF+Lgu/svOZZtKr7KjNL/YElYAtFWiAKWW5dEQJsC0AdZ+zVh7M5Zd/e/9sst773yeTsMiYao3ldsQjAIhIQ/93bOh7FiVQtNsvSb9+/SwsLM6fP1+sagYxKioq1apVc3BwMDc3L126tIWFRbVq1apWrfpz1XVFkgvrM2SIZJOaGjk48LZtQ+PGhR9fDuzsWXb7dg41QxYREVizRoE9eyEoW7as1PAkFMUmIRJBKN31SEy5cuXatm3bsWNHJycnCwuLX0TNAJEIz5/L2c4+f2b37knZYGxMhw5RzZpQU/vRqK5O1auTqqqkmiFrNE9PtmWLzMkMDWnIEFq2jCZOlKVmAICgIDkLBoCkJAnFg2FmvPi7AOrq6tevX587d26NGjVMTU0NDQ3Lli3bunXrS5cuDck859nEiezBA0jUC2CMffzIxozJKswBgAGu4ajznM37zGIyzxHHL56XlvfYv22chJqBypWjMWMULF7cc9IksrOTubV8eRo16sdr+fncWlq8Hj3yMml2+vXrN3HixNyFTnSMjO6OHIkePWBpmfFNyefD2pr696eDB6VIVVJSWO/eOHsWgYHPQkMB1DEygp8fO3SIZb7bTk5OWd0dHR0nT54sVjNkR9xHnr4hb7CNG5lsOwH27RvbtKlHjx46cqPFpqampqamAB49evTmzRuZoylyx7HJMiIqhI0QCw/PUfwlJQWBgUhIAECzZvVds+ZsjRr/i4sbGh0dIhTCyIgaNqRjxyD77MoT/v7aCxduNTMb6uycfv++/L5E9HvJ+8SlQwrTIYuuXbvev3+/d+/eDg4O1tbW5cqVa9as2d69e48cOSLva9rICI0bQ9abpq9PEybkcQFSMTUxc3KsB+CFx/OoKHniMA4ODg4ODg6O35dfNN+Rg6PIcXNzy/6yffv2P2slvyndjKHJpwHvWJoIHxMx2ou5VP37wgIcHBwlCxHt2bOnTp06LVq0qFWr1s9ejhQuRGQ81uxc/EnPDlrYX5l6vGYMSBJiuo+UJ6qNSmGWDTXUy70l444dlIq70bgUwW5FIVUEACKGJ7F4Esu2+GNfJapcnLKMArPJH1v8M/4eY4GRv6oi8V97rLSjAyHYE5hRGgPA81g8j2WrfLGhPLX4lVwl/h6+Z8pJ9JT+xp8u4y1RTYtGerHgVAA4E44nsWxXRWr8E6tvREayNWvw+TOSkqChgfLlafp0+Vm5ly5d+vLly4sXL0oygqKtra2d20j/FyCP9SYUQgMHQkODmjVD3bqFzOvNEydOyJEssM+f4eJCw4YVx8wVKlT49OmTlA21a+PoUXmShVKlYG5eHEsqXkJDmVy3A6Sl4e5dtGghZZOVFbm64s4dduECkpKgqUkdO8Lbm61YIXM0oRB372LKlEKtWWGygYaGxF3CINNxPzKNAaSkpLR48eLFixdHREQkJSWVLl1aLbss4+VL9vixLHcE9vEjNmyguXMBuMdh3mf2NFu5AFt1zI991WnPGAoOzr1sWrFCTsWKHGhq0urVmDyZ+ftLbCEbG9q4MbtFCs2ezV69Qu4ZxVurV0e9enmaNCcLFy5s3br1kiVLvn37lpycrK6uXqZMmYULF9YVm0MkJLBHj+Dnh7JlqUEDyBDoiGbOhIeHlDdTKGQPHjwfMaK2qytyahqyKLx8ITg4ODQ01MzMzCTLn19ROQl8+FBr4UIHBwdZWfjKyspdunQR/y2u3FGwtRkbGw8fPlz8N40ahYsXmbTaBIpJS0N8PExM8PAh27KFBQQgORkqKmRqiu7dacCA+r17v7p/f8WaNQ4PHgzu2HHGkiWlS5cu2JrFsJ072X//ITS0A3CFx3MPDeUBItn9DQ0NS0BcWITIrxUCQCU/jhqWlpYuLi4AhEJh3n+W8FauZMHB7MkTSS1dqVI0ZAiaNs3TKF++iLZupcBAlpZGurpo3pwGDhTrJNq0dH72/JFIJHz05F7H9v/k/XA4ODg4ODg4OH4XOEEDx9+CxP+cOUFDAWhrgJ0Vadh7xgC3SJwIQ69C/a+Zg4ODQzE2Njbbtm3r2bPnixcvSpX6ifE3KaSKcDUzXtDJqCQCpa30McWatvgziXR/HqG9IcZbUl1dBSOYq6KfCfqZUGw6LkXibBi7G410BgAfE9HKg512oPp6BV9hohCaRR1t3OKPhV8yDrijEZbb/dIxaW0lTLDEOAu6G41DIcwtMkM44puMbq/ZTBvMKvMX2gT8ZHwyQ6jWanL7/bk0KoVntWn+F3YwGAwITkWnV2yUBZbaZvhvlSTs3DmsXcsCAn40ubvjwQPMnk0dOsjaa8+ePTNnzsxXvOEPIyvvs6jUDABo+fKiGiqDmBj24AFCQmBrSw0bShawkG21ncHz58iLoOHrV3bgAAIDweejcmUaNAiKfh4YGxsLhcLo6GiJHxLUpg3KlGFSzRvEHSpUKLhv/E9EIIBITiwys48siKh5c2rePKuBnTwps1CCuENkJKWnS0nlzzPUpQv77z9ERsrsYGaGnMXp9ZUzywnlDA7mdiAAIDpyBLGxudszYAzPn39KwuIv7HK2JRgoY5YNDTGHMtWA8U62bBn78iXDKKJ0aSpblpYtQ/nyeTpCMU5O5OKCBQuYtze+fwcRDA3J3p6WLUNWeF6MjQ3NmMFWrcqRqQ8AoKpVafv2fEyak3r16l25cgVAamqqqsRFqqVFbdpk/P39O758gbY2rKxyGBzFxuLZs+znw7PQ0DomJnVMTJ6FhkIoxK1b7k+fgs+XEDRIPJApgD3D5s2bDx06FBQUlJiYqKWlZWlpOXLkyOHDhys2d0lKArB///527drlNmvh8/lNmzadN2+e+GV0dLT8wXg8nkja9cXj8Vq0aGGXZZOgp4exY7F6NXLV+ACfL9/6BdraMDVlmzax/fuz785CQuDlhcePaft2naZNVzVtOjE4eNWqVfb29vXr13d0dKxYsWL58uUrVqyYL7cYduoU+/ffrAtkna5unfBwYx4vVMZthIgaF7OjT5Fjb29//fp1OR3MC6Rdy5/IUlmZDh/Gxo24cYOFhiI1FVpa4POpdGn25g2bNo03eDCqVJEzAFu3jrm4IDxcfPkxAA8f4swZ2rUL5uaWFtZWljb+Ab6v3nhwggYODg4ODg6OPxJO0MDxt5CSkpL9ZYUKFX7WSn5ruhnjeSx2BgLAoi+ssxGpcYVrODg4ipnu3bs/evRo+PDhZ86c+dlrycG9aMSnA4CtOkrM2GBBWUyyotNheBzLItOgpwxHHepsBKt8Rmp1lTKUDd8FOBSMdX4sQYhEIfq8ZQ+dyDKfowWlYuU3djkSUQIoEcxVUUETNbVRS4cctGFSiGDQvwGYn6lmaFQKeysR/3eQA/AIzfXRXJ++C3A4BJv9WZQADFjli3AB21Ce0zSUHCIG97iMv6v+kgYkJYOOEjZXoPaGGPuRRaSBATsD4R7H9laisiXpkf/4MVu+HGFhEs3M3x+LF5OJCRwdc+8kEAju3Llz6NChElniT6A4xAqFIjUVL16wwECysUHNmlCU2AoACQls+nTm4YGQEDDGlJR4lpZo04Zmz87wfhAKmcL6DnJC7GLS00WzZ+PWLURkliC6epWdPk2DBtGIEfJ3NTQ0/P79u6QyUk0NgwZhzRqpxRTI2poWLVKwpJJEJGL79uHaNYSHgzGUKoUGDWjyZCmSC1NT6OpCjoM6EapVy8fUCs9McW2OwtRksbCgWrXYtWvSt2pqol8/iTbDzBMzJFWye24oIkLWMcSrabnW6XC8Vf8nz34cpzoPoy0xxYp0so6pRg06c4ZCQtjbt+DzycEB0pQTirGyogMHKDERfn4ggrW1LIMH6taNypdny5czX1/ExYHPJ0ND1KlDCxbk1RNCLpJqhkzYzZvYto0FBiIuDqqqVLo0mjWjGTPEny+7f1+Wb4RY08CCgsjLC1WqyBErSDVvkANjrE+fPhcuXEjOrAySkJAQGhrq5eX17Nmz3QrfDQ0NAHZ2dleuXBk8ePCbN2/iMy95c3Pz1q1b79y5MysyXbZsWfmD6evrq6ioBOd8E5SUlBo3brxv377sjdS3L1RV8e+/7OvXHxojc3Nq0YLdvCnrbQRAVlbs0SMJNUMGycns2jWsXElz5gAwMzPbsmXL0qVLb9++/fLly7Nnz3p7e3/58qVVq1abNm2ysrJS8M4ASEvDzp3Z5T7qREf19RuFh+vyeLHSNA3Vq1dfuXKl4pGLh2fPni1fvtzPzy81NVVbW7tKlSqrVq1SaFAxe/bs8+fP+8kwzNDX1582bVoxLDYXfD5Nm4Zp0ygoiB09ylxdERDAMs8E0bVr1KABbd4sKQcEALDt29nevUhMzNGans5ev8bQoXT2LDQ1HapW9w/wDQj0i4mN1tP9tTIBODg4ODg4ODgKDydo4Phb0NTUjIuLy3oZHx//e1nk/TosKEuu4Sw0DcGpOBGGQaY/e0EcHBx/AatWrSpbtuzixYsXLlz4s9fygyvff9gGlCS6ShhmjmHmRRMTN1DG/6zhbESdX7GQVMSkY9xHdr56PiLuD6LR/92PItPpDH4p8EvB9e8Q5w4Zq6CKFhy0UE2bamijTJ6jp/8GYO7njDe5oR5OVv39VHQGyphshf6mNOIDux0FAPuCoMNni205SUMJ8ToBUQIAMFGBbREEgH5vWhvgsRON9mK3ogDgZRwauLP5ZWikBUqmHAdbvTq3miGD0FC2fDmdO5d7y8ePHy0tLXV1FVnQ/Dp8/MiePIFQSDVrokYNyL2hZi+5TURSNQ35VTx8/vw5MDAwPyvOJD2dLVzI7t9HQACEQqasTJaWaN36hy5BKgkJrGdP9vbtjwWnp7Nv3/Dff/j6lfbuBRH4fNLSkr96ZmAg/zRk48fj6lXJzGY/P7ZpE4RCGj1azr4ikYgn7RBo8GBERrJjx36IJMTtdna0Zo3iOgiFJzSUXboEPz+YmVHHjjJnTExkQ4awly+RlpbR8u0bXr3C3bu0dy/MzHJ0VlGh8uXled1bW1PHjvlYpI2N/O2kqys1ApcvaNMm9OrF3ryR3KCujo4dqXdvieZKmhl/3ItGmggK/GZyiS2EPP69yg1dGna7XKttssoPISeP0LM0FpQlc6kHZGpKpkXxH2BNTVSqpLhb1ap0/DglJCAwEG/esEuX4OnJOnaEri7q1qWJE6FWxNZDbNMmtm8fslwKkpJYdDR8fPD6NR0+DBUVBAbmFriITRqQpWmIiJBzLWepGfJuz7Bo0aLz589L5KgASEhIcHFxGdOyZXX5+1euLP7Xzs7u4cOH7u7up06dioiIqFSpUv/+/U1zfqCDBw/etWtXmKyvKsDBwWHjxo0zZ8708fGJj49XUlIyMTHp3Lnz3Llzc+frU7ducHaGqyt78oQEAlSqRH36wNAQIhFzcZHu02BoSFOnshUrpKgZxAgEzM2NJk2CZsY1oKur27Vr165du4pfJiYmbt26tUmTJm/evFFYOIndusW+fZNorKqsPFZL63pKShSRX7ZFqqmp1ahR4/Tp05qZU5cws2bN2rdvX0S22/WLFy/u37+/YcOGzp07y9nRxMRk4sSJS5cujcml9FJTU+vevXsJe06w27fZ4cOSsrOYGObmhvh4OnxY8js3NpYdOyapZsgazcsLq1fTkiVVK1e/5ObKGHv89IFzm07FtXoODg4ODg4Ojp8EJ2jg+FswMjIKyWZzGh4ebmlp+RPX8/uiycdEK5rzmQHYH8QGmXIhGQ4OjmJHVVX1yJEj/fr1mzx58q8T07qZWW+itYIQzG9ABQ0cqUJtPFg6w71onAhFbxPFewE4GYYJH1lKZvqWKi+jwkJ2wtNwOwq3oyDWN6jwoMGDMg/mqrDXRH09aqwnqXIQMSz7xtZnxmLq6+GUA2kUdTGLEsNQGaccaNxHdjwUADb5w0wVo4o/TMYBwDNTztq4FH77C7UoMFbBmWq0LQBLvrJUEZKEmP2Z7QjEIDNqbwh7zeJ8l758YV++yNnOvn2jwMDcAV1/f/8yZcoU37ryApWUr4osTQPy499gZmYWFhYmUGh4IIFAwPr1Y8+f/4ixCQTs61f89x+8vWn/flmaBjZ1anY1Q44B793D1q00cSIAVqmSvFL3Ojq8XCn4OWZxc2N370qP/8XFsQMHqFs3WRnzAoEgNDTUTCLqnwlNm0YdOrBNmxAUxFJTSUsL1avTlCnQKmZTl6QkNnUqe/4c4eHiBrZrF9WsSZs2QUdHoi8bM4Y9eSI5gkjE3r7FiBF0/rxEwJ4WLGAfPyJ7bZcs1NWpR498HR0NGsTOns1d++AH1avnfTSZaGnRyZNszhy4u7OgIBKJoKZG1tbo3l2qWqWyFmzU4ZuMuHTci0YrA7mD29ri1i3xnx/Nyh1v2O1Ug3+CS+X4raNMaG2AWWXI4Vez89HQEO3ahWvXcliJvHyJmzdpxw7Y2hbZRPfu5VAzZCEUsqdP2fTpvM2bUaYMeLzcNU2yaxowY4ZUsUJ2Y4Zn6enM2RndupGiQjNpaWknTpzIrWYQk5iYOPHLlwdlyuSOyouhMmVo8mSJZcixiChTpkzTpk1Pnjwp9ZZrbGy8YMECBweHK1eupKamhoeHa2pq6uvryzsAdXXq04f69MmxqqVLERLCHjz4IVESY2hI48ahTBkm9eLNIiCA3bpFnaRHrDU1NWfNmvXu3bs9e/ZMmTJF3jgAnj6V6o4zX0fnQnLyCC2tID7/c8WKKTyenp5e9+7dBwwYUGJfiBJs3rx5x44d2fOUxHz9+nXixIl2dnaVM5UrUpkyZYq6uvqmTZt8fHyyPlxra+vevXuXtOFEbCx275ZuosMYe/oUBw/SkCE5mo8fhxyNGmN4/hxAGRtbM1OL4JDAS27nqlaubmmRB4sODg4ODg4ODo7fB07QwPG3YGJi8iZbtkdgYGCtWrV+4np+a/qbYslXpIjgGY/PSbD76/MdOTg4SoBmzZq1bdt248aNi34N/2ffZPinAIC2Eur8KhKLQuGog7GW2OIPALM+szq6JN9KIUqA6T7sdGYCm5kq9lSihnpIFcE3Ba/j8TKOvUnA24SMwhxZpImQJgKAiDS8isfxUAbAUg2N9VBfjxy0kSzEkq/sYUxG//p6OP07qxnEKBG22VNcOnOLBIDZn5m5GnUwVLQbR6HJqq1uVtjk4T8HAsZbokkpGvWBvU8EAP8ULP3Kln6FthLKacBCFZZqqKBBTUvBuugKUrDXr+XVsAfw/Tt784ZyCRpiY2N/upQtT2KC27dFs2Yhm4Q6AwMD+t//aNCggk0tDh3lqxqFurq6np5eRE7LAYWw+fNzqBmyEAjY/ftYs4ZmzZKyW1gYe/FC5qCpqbh0CRMmgIg3dy57+ZL5+krtSLVrKwiKHzkiKzkVAIKC2I4dtGCB1I2vXr2ys7NTk5PLbm9PO3cCeRD0CAT48gWJibC2hmEhbuKpqaxvX+bhkSPZ/ft3duMGevakU6eQPa/67l0mO5edffiAnTtp/PgcrTY2vJUr2fz5klFePT3q0kUsMckHZmbUrh07ckRq4JPKl6e5c/M3oCw0NXmbNyMxkb18iYgIsrND1apSlTTp6emhoaHN1XX3JWsBmOLN5pah7qWlmM3Ep8MnCd69J38UWvloGn0yL+9jKqkAqBzgZRrkkfT6esT3kMU6Ot26devdu7dUS4+fAlu8GOfPS775IhHz8sKoUeTqWlTiG7ZlixQ1Q+Z0ePQIoaHUqBGztJQaW30WGgqxoEFuUYlnmcoYFhmJz5/x8iVt2ybHyeb+/fvfZIgVxLzx8/OdONF6zx4pt18zMyxcmFshJJ/9+/cHBwc/fvxYmPN+aGRkNGXKlCZNmohfqqqqFjxJRkmJ9u/Hrl24dImFhiItDVpaZGVF06bB0REeHvJKxgAQieDlBRmCBjHDhw+fNm2aYkGDjPNcneiCoWGryMgB+vpb9+3jly+vYJxiJiUlZdeuXbnVDGL8/f2nTJlyTVbNmkzGjBnTv3//gwcPPnz4EEClSpVGjRqlsFxFkcMOHZL1VQgAaWm4dAk5BQ14/VrBmNHRlJREGhoD+w1bs2GZQCD478D2ebOWKinloWgUBwcHBwcHB8dvAido4PhbkCgfKP+/xBzy0VVCKwNcjACAq98xnhM0cHBwlAhz5sxp2LDh7NmzZRX9LUmeZEbl6uqWkFV7CTDbhs6HM78URAvQzpPNsqEORj9qVGcRkIITYdjq/6PMREVNnHQgKzUAUOWhggYqaKBnaQLAAN9kvEnAm3j2Kh6vExCRJjmgeMyjoTgaKhmxa2uAA5VJ/TdXM4hRIuyrTJ1eseexEDIMf88u1iCn/D1j58g3Wbqcq9+xoCz4f8rVWniqauGuI+0KwiY/FpkZJotPh0ccPDJeMQBtDHC4CqkWSVwvlxd3HvvIKhbwa5GQwJYskRJOA/D9O9u2jZo3R/5DXwVQM4ixt7cXCASxsbES+8r8Ak1KYg8fSvc/AJCejuvXMW1abt9+du1alsGAVFhICPn5wcYGRka0bBnmzGH+/jl68PlUqxb9+6+CQ5I7CwDI9v84cuSIfDfyPJGQIFqwAC9fIiwMaWnQ1ycrK5o6FQ0aFGAwNn++pJoha9P795g+XSywyGhxcUFCgsyx0tNx7x4kBA0AmjQhV1e2ciV5ebH4eFJVhakpjRmDunULsGBatIjFxeH69RwmAURUoQJt3ZrfgLECNDUpy/5dIGC7d+PhQ5aYSCoqKFcusl+/CYsXv3r1Kjo6mtnVxDI3AP4pGOXFZvqgmT6a6VOaCB8TmU8SfJIQnCoeSAtNBkrMYxwX2f3xOZvbLps/v3qa7WK5fPnyli1bjh8/bqOo1kZJEBzM3NykSkkAsE+fsHIlLV+OiAh28iT7/JmUldG6NTVtmvtqVUBCApNfqiYsjJ09S2PHUuPGzMUF6elS+qipPR80iMaPlypoeJbb5CM5mV2/jg0baOpUWdN+/PgxLU3ab8dM4uPjPfT1y+zZw5YsYZ8/Z1Rq0NcnOztauBAODvIOShrq6uq3bt2aPXv2tWvXQkJCUlNT9fT0bGxs5s+f37p16/yOJhMiGj0ao0dTTAwSEmBo+KOAiLY21NVlfegZKKqg2qhRI39/f19fXwWncYMG7OBBkjZXWSWlJ8bGA5OT6/Xrt3PXrpo1a8qfsbCkp7Nbt3DjBpKTUaYM9ekDc/OsjZcuXfr8+bOcvT99+hQfH6+wxIa2tvb48ePH575h5pO0tLSTJ0+6ubkJhUITE5PRo0dXrFgxrzvnLqyTExYeLvlzNS+uGIwBsC1broNzlwuXzgQFB16+er5zh+55XRUHBwcHBwcHxy8PJ2jg+Fuws7PL/tLHx+dnreTPoLUBXYxgAB7FsPGWXHCAg4OjJLCzs6tevfqpU6f69+//s9eCZ7EZT73r6v4590ANPg5UJmdPlixCSComfWKTPsFYBYbKUOEhRYivyRAwSIRf+ptidTnSkhGpJKCMOsqoo7NRxhuVKkKyCCkifEvGyzjcj2aPYpCQK4imTJhqjZk2xPtz3mCo83C8KrX2YJ+TkCxCv7fsriNxzgHFSit96CghLh0fE7EzEOO4gmPZUOFhgiVGmtPFCFyIYI9jpeiNrn1Hn7fshAMpF/pKpJo1mb6+zKLgAIyMqFq13M26urqx8q0dfgHYzp3s61eZm0NCROvW8TZvzteYBVYzAODxeA4ODn5+ft+/fxcIBIwxPp+vrq5etmxZqQOyR48gN5bJAgPpwwcpoUH5EVAAiYn4/h3iiFqTJnTyJBYvho8Pi42FkhIZGqJ5c5o8WXHwVZbYIgup4VUgODj46NGjb6UWxcg7UVGsb1+8f/+jJSyMhYWxCRNo0qR822+kprInT6SqGcQwT0+KifkRsJSVNJ+FrGRufX3e2rXIi/OEQng83qZN7PZt7N+PsDAmEpG2Nhwd6X//g0axydu9vdmECezTJ/GnzwA8fpxy+LD29++fxHYd4VdVtkxQHbyIdAwAfP/w8uS3d+faKPg41ASpbTxv9Hl0tsWbu8+U+H3CwoJy6kVSU1OfPXvWoUOH+/fvK6gmUPyw/fvlFfsA8OIFmzeP3biB4GCI36UzZ1CuHC1YgPr18zFTWJg83YyYr18B0JIl8PVljx9LXpVqatSyJY0bByBHyQnGWOvW7ONH6WOKfVwmToSy9FRyU1NTObV4ACgrK5cuXRrVqtGZMxQYyN68AUAODrkLGOUdZWXldevWrV279uvXr/Hx8ZaWlgYG8ouaFAI9PUl1QtmyZGzMZLgRAECpUqRIWsHn89u2bXvt2rVRo0bJ6UZNm/JsbWV9OsY83tVevQ7Wrt2xY0cnJ6cBAwY0bdq0WN6Kp0/ZokXM2ztLxsFcXNCsGW/VKvG3w5MnT+TXUfr+/fu3b98c8q9fKQA3b96cMmWKl5dXeub3jouLS/PmzQ8cOCDPCiiLXBVbpHQQiXKYZ1SujAsX5OxBenrQ1BT/3b5tp9dvPPz8v129fqlhvSYGBtKLMXFwcHBwcHBw/HZwggaOv4Vy5cplf8kJGgpJlr+6h+z/ZXNwcHAUORMmTFiwYMGvIGh4nhlcq/1nZdjX1MEpBxr6gYVnxjXD0xAuIy/OTgOry1HLfD7qV+VBnO1tooJ6uhhvSekMnvF4GI0X8exeFBJFqKeDdRWokmYhjuRXxUAZpx2o5UsWKUBYGoa+Z5drEGcbUHzoKGGKFS36ygAs/cbaGVLZoquh8GegykP30uhemgCEp+FLMgJT8C0ZO4PY9zQAuBWFWT5sfflCn6aWlmRnx54/l7WdbG1hYpK73dLS0k9O6ej8wBgrruLfr17JiU8DoPz7wxVMyvBjRiIbGxsbGxuBQCASiVRUVOQdu7+/AsVAcjILDqbcsSIbGxDJO3ZtbWQ39DY3p927AVBkJDQ08hELV1R2hJUqJfXwZs+ePWLECFNT07xOJHXwceNYdjVDFhERbOtWqlMH9vb5GO7tWwQFyesQEsIePqQOHTJeKlR75DcXX4L0dHh6Ml9fMjdHzZqQHZCj5s3RvDkKr5BISWFXruDJE/B4aNCAWrdGbu+QiAg2YkRunZC5SLRMVzdGJDqdnAwgzXWb4Pphle6TNbuMTvvkLvr8WjmnoEGVBzt12GmgvCYqaFC5tJjyJ/arf3rLDAm9ek5xcwuSEcV///79uHHjXFxcCnmshUXR3Y/5+sLbO4egJy2NvX/PJk3ibdiARo3yOpGurpRPQQKxvENJiQ4dwooVuH2bBQcjORmammRhgU6daMIEKankXl4sIEDeIfj7k7u7LPlFs2bNLCwsAmSPYGVl5ejomPHCwiJ33aICQ0S2tpIFSkoCPh8NGuDLF1m3VqpUCWXKKBymRYsWbm5u8gUNUFLC+PFYsECq3JDKlqWlS4cYGvbq1ev48eN79+4dOnQoj8fLEvooKSnp6emVLl26fPny5cqVs7KyUlZW1tPTMzAwsLGxyesX7tOnogkTJIU74eE4fZpFRNCBAyBSKBRQUlJSUVHJ03SF49atW4MGDQoODs7eGBERcfLkyYiIiOvXr/MV+lEpKnJBOjoSpUCob1927Ji8u0HWJQDwePz+fYauWLMgPT390pXzg/oPV7AeDg4ODg4ODo7fBE7QwPG3ICFoKKqnon8t5dShzkeyEKFpiBagFFeYj4ODo0RwdnaeNm3avXv3surX/hTi0/ExCQD4hFp/lqABQKNS8KhDR0JxIYJ5xCElVxKROh8NdNHHhDobo/BJ2wCUCE46cNJBkSSR/vqUUcehKtTpFUtneBKL3UEYU2TP3jmkMMEKrhF4FY9kIUZ7sas1/ijbj6LFWAXGKoAuAMywoZXf2CpfANgbhGb66GBY2PFp8WI2bBhyhgEyMDenpUul7mVvb//58+e0tLSCxSoYY4GBgZGRkWKjAiUlJW1t7bJlyyoVMgYsQUqKgg7x8QgIgJGRnGhxMaEsI+85B1ZW4PPlaRrU1cnMLHcztW3LNm+W/pmKO5iZSc+TNszn+eTkBBk1GgBAW5vXp0/u5idPnty4ceOjrNTwPOLuzl69krk1LIytXk379+d9PPb9uwIzecZyxPYUFispcMUHxtjatbhyhfn7Iy2N8fmwsKCGDWnJEkhcbr6+CA2Fvj7s7KCwBMzLl2zLFgQEICUFGhooU4ZmzEDm/8fZ4cPYv599/Zpxvh0/DltbjB5NPXrkWNq8ebJcT4x4vHk6Oq7JyeIYPkuKSz20ROSysl3/YaGqKWUNYaiMchpUXhPlNWCtJlFsSA/T/geAgKdPn37cvl3ucbxMTU39yZXOFIaEk5OlXxehoWzpUrp8WZbzgSSGhmRiwiIiZHbQ1qaOHTP+VlKiBQswZw59+MAiI8nEBPb2sk4M5usLsaOGLNLSmI8PyRA06Ovr161bV5aggYiaNGmSp7T43wpasADv3rGXL6VssrWl9evzMkirVq2mTJmi8NuTOndGbCzbsSOH4w6fn1FQxtAQgIaGxtChQ4cOHQrg+/fvWbZJ4tpGwcHB3t7e7u7urq6u6enpMTEx4eHhCQkJzs7OXbp0adGihZ6cAhnp6WzhQuk2JEIhe/gQ+/bRsGFt27bdsmVLgmwTkdKlS5ctW1be21EUCASCqVOnBkv7ymOMPXjwYPXq1XPmzJE/CA0cyNzc8P27zB7Vq0u26OlRr17s33+RlCRlwIoVafbs7C021mVqVHP0eOX+9PnDLh276+rqyV8SBwcHBwcHB8dvASdo4PhbkLDFi89e+5Mj//AIdup4mwAA3kk/DBs4ODg4ihUiGjdu3J49e36uoOF5HIQMAKpoQTMPReF/O7SVMMYCYyyIASGpiE6HQARlHnT5UOahdEmkP/3hNNDDTBta/o0BWPmN9S5NnDSw+FAibLOnpi+YgOFZLPYFY7i54r1+M4RCducOrl9nqalkY0O9e6Nw+ehiZpchr0R2PgIAxn9kNZ0KXSGlShXe2rVs/nz27Vv2CBzZ2dGyZbJy3NXU1KpUqfL48eOmTZvmd0KhUPju3bu4uDhRNofnhISE2NjYihUramlp5f8YZKDIaYD5+bH27aGlRdbWNHOmlHDFT4UaNGAWFnKyP8nCApUrS9mgr4/69XH2rHQPbQ0N9O4tb2Jvb9HOnQgOpvR06OujZ09ycmJv3iA+nuztkS06Rf/7H+7eleWLTrVro0EDiUaRSDR58uQ1a9boFDjeDwBgp04psOLPp/0GWVszLS15Yyoro0KFH/3HjGF37iAkRMb6GHv7Fv360YYNChN/JXccMYLduYO0TCMmoRB+fszfHz4+5OIi1jSwgwfh4sKCgxETA21tMjFBq1Y0fTpkZCGztWvZkSM5sr0/fWKvXtG4cTR4MNu6le3ciexe+kIh8/bG0qWIi6NhwzIa09KYl5ectZdTUmqlpnYlm5BIIBCEvvfQ0tJyqZpXzdq1a9fkxEcBhIaGent7V61aNY8DKiYtDV++ICkJZcuiVKk87eLgADc3eR3k1C7x9oarq4RSRB4dO+LTpx/nQ06ocmVIvBVKSnBwUPh2k6EhU1aWJ+IhgrGxnBH27t37+fNnT0/P3Jvq1Knz77//KlrCb4iKCh09iilT2NOnP64mLS2qVIk2boR5nn7HmJmZValS5fLly127dpWyOS6OrV6Nt29ZbCypqJCVFcqXR3IyS0sjLS3Ur08jRkhVwxgYGOSl6kRwcPD58+fFpg62trajRo2S6hXBrlxhnz7JHCUtDRcvYtiwBg0aVKhQ4aU0hYcYJyenEnBoOH/+/IcPH2RtFQgErq6uCgUNsLdHkyY4f16qiJDKlZNQJ2S0T5iA+Hh2+jSyq474fKpcmbZvR67fM21atfd45Z6enn7txuWe3fspWBIHBwcHBwcHx+8AJ2jg+FuQUDD8eRL+kqeCZoag4XMyJ2jg4OAoObp3775w4UKhUKjYz7PYeB6b8ez4j7/7EWCmisKGMDmkMdkKJ8Pgk4TYdGz0Z0tsOdOAYqSKFiZZYZ0fACz8wlrqk00eCk88jcWFCBaSCj6hrwk1/8mF1GXz8iWbP59lRqEYwI4eRbNmvJUrC2tED2yxJ494FpCCaAEGvGOXapC6otxsBTRuTG5u2LYNr14hKQmamqhZk8aMkS8I+Oeff44ePVoAQYOXl1dMTEzu9qSkJC8vr5o1axbZV0mDBrh3T15hbIEA0dGIjmYBAczbmyZPpgEDimbqIkFDgxo1YoGB0k0alJTQpo2sADZv1Srm789evpTcV10d7dvToEFS9wJjbOlS5uoqjs1kfK1ev86UlZGWBpGI6eqStTXGj6d27TJWuGMHRo+WDH0pKZGjI23blnuG/fv38/n8fv0KHciR5sSe41CSkykpKR/lMypUIEtLOQF7srSkunV/vLaxoX/+Yfv2ITlZWm9CfDy7fx+9e9PRo8gy0hCJ8PUr4uNhbi41Wsw2bWK3b0sJMzPGXrxgc+bw1q0TTZ+OCxd+5ATHxbG4OHz5gnfv6MCB3HcY5uLCDhzIoVcQExrKNm8mDQ126JCUrQCio9nu3eTsnCHG8vdHZKSUbpmoETVTVb2S0xmFMfbu3bu8V5ZJUWSskp6eniYjup9v4uJE8+bB0xPh4RAIYGBA1tY0a1Z2o3ipUP/+zMVFYeEJ6QiFuHsXeRY00OjReP6c3bmT+z5AZcvSxo0FWQMABweYm8PXV2YHMzNZ9gxidHR0bt++PXDgwGfPnoWHh4sbTUxMGjduvG/fPnX1P7SUlKYm7dpFvr7s5EkEBkJPj7p0Qc2a+RpjzJgxmzdvliJocHdn06ezL1/ErzLuwDo65OzMW7NGsS9IHjAzMxszZsyYMWPS0tL+/fffJUuWREZGzp07V6Ibu3VLfsEjFhZGaWk8FZV169b169dPqjtClSpVtmzZUvg1K+Ty5csCuf46ISEhCQkJCuWSvHXrWGwse/RIwt6JypenLVtkme7QnDnUrZto61YEB1NqKnR10aQJDRsm9cde2TJ29hUqffz04c79Gy2atTYwMFJ0cBwcHBwcHBwcvzqFfBzFwfHbcPbs2ewvLRX6dnIowiIzvhWW+lPXwcHB8ZdhYmJiYmLy9u3bn7iGZ5mP4mvrcEFojgKiwsOCshnnz65A+Cmyq+coJDNsyF4TABKE6PuOxabL7MmAG9/R+RVr48G2BeBsOE6FoetrNsqLxcve66fx4oVo7Fj29m2OnNqwMJw6xYYNk5O5m0f0lLCnEikRALyIQ883RfEmaGrSjBl07Bi5utLRozR1qsJI8LBhw1xdXT/JSeKURmxsbJYtdm6SkpJ85QTY8gkNHUrZUuoVEB7ONm3Cu3dFNXuRQEuXUp06UlQLSkrUuDFNny5zT1VVOn6c+vensmUhNufX0qKKFWn6dN6GDbJ2YsuWsUOHIOFvLxQiJSVDFxIby968YbNmsayiAHZ25OpKQ4ZQ1aqwtIS1NTk50axZdPw4NDUlxvf3958zZ8727dvzWsRdNkzR+UnKylBXB8DOn2dDhrBOnUT//MNGjsTz5zJ2IPTuLfO0V1FBx44SidE0axaNGAFpVT9+rPPzZzZpEgAIBGzJEtaqlahLF1G3bqJ27VinTkwiy18kwuXLMpPmRSI8fMh27cqhZshCKGSPHrEFC3K3Y98+6XoFAJGRouXLpRvLiwkOZps2ZR4MUxhS5eXqoK2traOjk/efiPXq1ZNfkMXIyMjW1jaPo8kjLIx164Zz5+Dri6QkCAQIDWXPnolGj2YnTijYV1eXBg+Gtrb0rQpT0vMlyCCivXupf39YWPx4/3V1qX59OnZMeu2YvKCmhrp15X2g2aeTgZ6e3oULF549e7Z69epx48atX7/e3d39xIkTmrmu/ZImtZifhtjY0IwZtGULLVmiWM0QF8eOHWOzZ7OVK/HyJRjr0aNHQEDAs2fPcnQLC2NTp2apGXLsfu4cW7myKNcPqKioTJkyxcPD4/Dhw3v27JHYSgrfwPR08V2oadOmu3btsre3z35XV1NTq1u3rpubW6m8WZ74+fm9ePGiwCVoFaqghEJhkrSqEJIoK9P+/bRsGdWrR2XLwtqaqlalgQPJ1VW6GVIWFSrw/v2Xd/YsXb5Mx47RqFFypKv/dO5FROnp6a4XTyteEgcHBwcHBwfHLw/n0MDxV+Dn57cy5//KCpDgxSGBthKJpfyJQvaXVD3n4OD4RahRo8arV6+q/yS/bhHDy8xn9X+8QwNHsdLRCLV18TwWKSKM9WLnq2eEjTmKA1UedthTW0+WKsL7BLTzYMeqSvFpeBSDWT7sjTQP8uOhcI9lp6qR7a+TC5qezubNg7RsxYzK0//9R8OHF3KSerpYXY6mejMA96PR0oMdq1rSb4KhoeGiRYsGDBhw7969vCfjhoSEpKfL01/IkTvkG2VlWr8eY8eyPIokwsPZqlV05EiRLaDwKCnR0aNYtAj37rGAAAiFUFYmKyu0bk2zZoEnNxdCWZmWLYNAQO/fs6goMjdH+fLyIpT+/uz8+TwFAqOi2N691KhRhte9lhYtWQKAhEJZjhEAUlNTe/ToMX369CL5qUBt2rBLl+QZ5pubIzGRjRjBXr7MMlFgAHvyBC1a8Navz71UGjoUnz6xCxckC0+oqVHLljR1qpRlTJ9O/fqxjh1ZZoZ6bti7d/TsGVuzJodhRng4Cw/HjBl4//6HMMXbmwUGyjvskBAcOCC1XjsApKezu3cpPj5HoP3FCwXnvyytQxZZxTssLaGvL6e/AHiQ6/ypUKFCjRo1zp496+DgoGAiAECbNm3KlSsnx0C+XLlyenp6eRlKPmzcOOnVUsLC2Pr1VLs2ypSRszsNH460NHboEIKCfrRqaFDNmggJkRKWzo7cUg5S4PNp2TKaPp1dvgxvb5QqRc7OKFcuf4Pkgrd0KfP2Zh4e0je7u4tat6aqVWnNGvmVOGxsbGbMmFHIxRQN/v5s+XJ8/swSEqCiQqam6NePOnf+aethjK1Ywa5cgb+/WMvIDh6k8uX5K1eOHz9+w4YNJ7JJZ9jixUxWoZzUVHbxIo0ahTwUlcgXpUuXvnTpUsOGDStXrlw/uyGHXJ0WANLUhG7G/7g6dOjQrFmzLVu2PH36NCkpSUdHp0ePHr169cqLcG3z5s0HDx4MDAyMj4/X1ta2sLDo37//lClT8nUUdnZ28jtoa2sbGhrmaSwi6tULvXqh2J6mlbGxrVWz9ouXz565P27buqO5WUE1SRwcHBwcHBwcvwacQwPHX8Ho0aOzl5xQUlIaJMv7lCPPKGf+ryutsLl/HBwcHPnDwcHhzZs3P2v2T0mISwcAExVYcfWLOAoBAavsiE8A8DAGM3y4L9TipaYOttpnPPN+n4h67mx7ANKzvev3otHp1Q81gxKhrwn2V6ZemVXpvyTD2YP5SjN9/ymwGzeYt7fMzeLK00XBcHMsts146z4motkLduN7kQycD8aOHWtvb9+tW7c85T4CAOT7QgOQL3fIN1Wr0rFj1KwZzMygpKRAAQAwX18U7QIKj5ISLVtGN2/yXFxowwaeiwvduEFz5ig8lgyUlVG9OjVvjgoV5Odbs927ERaW11VFRLD16yUb5dYKmThxoqmp6VRpsoACQG3bkr29zM3a2hg6lA0dyh4+lCwJERMDV1fRrFnSh129mhYtourVYWwMDQ0YGlKVKjRjBu3YIfPd09Fh8oukJCSIZs5k7u5SLNxjY9mhQ+zmTfErFh4uU6wgRiRicos+ICiI3b6dvYG9egX56csKT/gsjYKamnzLE2+BQKLehLW19fz58/v163f48GGRnOIv2VBVVR07dqyurnR1qqWl5frcJ17+YXfuMDm/WkNC2KpVCgehsWN5YnuSxo3RsCE5O9O//5KLC+Qbw+jpUf/++V8yoKtLffvSokU0aVLh1QwAoKZGLi7UoYN0gYVIhKAgdvUq69EDsvU6xYrC74vssAsXRL16MTc35u2N4GD4+rInT9jMmWzChMIbIxUMNnEi++8/+Pn9WEBiIvP0FA0bNrx27du3b//wJGAMsuvdAEBgoGLjkAJhZ2e3b9++Hj16hGZzaqH+/RWIJ2xts98SNTU1Z8+eff78+Rs3bpw5c6Z37955UTP069dvzpw5np6eERERKSkpERERnp6e8+bN6927N8vPRzZy5EhTcVkcGdjb2/Py+I1ZInTt2IPH4zPGLlw687PXwsHBwcHBwcFRWH6hn1kcHMXE+fPnr169mr1l1KhRZcuW/Vnr+WNQzbx/pObpeREHBwdHkVGtWrVXr179rNnfZQY7a0ovb8rBkQ9q6WBumYznsP8F4WAwALBbt9iwYaxzZ9apExsyhF279jOX+GfRqzR2VyLxb5gkIWZ/Zg2es0MhGdWj1/gysb5Bg49xlnhdl3ZUpH+MsbsSHaxMGnwACE1D77cs+df48cNu3JCXNQ6wsDAF8cU8M9kKuyuROg8AYtPR8y3b4IeSjNsQ0b59+4yNjRs1avRFfkZytl0K2SHfWFrSoUO869d5J0/KLwkPAImJkB8w/lmoqqJePerRA3XqQK4hf8Hx989f//zYgx8+fPj+/fuHDx8uss+Xz6f168nKSsomdXXq3BlhYezlS+n7CoW4cQPZPQDc3dncuaJJk9jKleTkRBcv8q5e5Z0+zbtyha5coREj5K0kOlqxrUVQkMyQakwMduwQ/0liFYUceDz5c31LS9t79OimTZvu3bsnFOsnZJVFyELhJ5JtBFq8mGxspPaKEonWJySkZTtMfX39qVOnmpqa1qhRQ19f/8qVKwomymTcuHHjxo0zMpKsLl+mTJmNGzdWq1Ytj+PIgZ07J6l0kSBvNzSYmNCSJXT0KM/FhXbtolatANDcuTIrQRBR3bqoWDG/Cy4uNDRoxw7epUvUp09GbZpcsE+f2Pjx0nf392dLl7Jhw0SjR7MtWxATUySL8vPz69Wrl4ODg52dXfny5Zs2bXr8+HEF+3z6xJYvR26Dk8REdvkyW768SBaWL9iZM+z6dem/B4KCtJYtGzhgwO7duzNaoqKYIq8UJl/xUAicnZ0HDx48YMCAH6qjMmWoYUOZsjlzc5o7t5CTrlix4ty5c7nVkMnJyefPn1+yZEnuXdLS0tavX9+xY8cWLVp06NBh9erV4mITlpaW7dq148sQlllbWxeJCqoIMTY2qV+3IQDP1y8CAvP5zcvBwcHBwcHB8YvBCRo4/nxW5cx4sLS0XLFixc9azJ+EeuZ/4pJz5f9wcHBwFCt169Z9+fJl3pN0i5Z3CRkP0Kto/ZT5Of40plijR6YBwAwf9nHaAjZhArt+nXl4ME9PdvMmmzSJDRqkIBzCkWd6lsaNmlQ58/r9mIQJH1mZh+y/IHzKvKncqUUr7MgimwVLF2OcrZYRzvdKxDrfX8JOgxSKFQQCJCYW1XQ9S+NazYy3RcSw+Csb/oGVpLBVSUnpwIEDQ4cOrV+/vqurq8L+Cmurq8oIqhUWXV04OcHaWkE3ZWVo/a1fJPlMYmYpKXl0s4iIiJg6derx48e1FQbX80XFinTwINWuneV8Dj6fbG1p8mRauRJubkhLk7nv9+8icdl4Pz/WtatowAB26BDOnmXbt4u6dmUjRkBDA1WrwsRE8TIMDRWoEAD5GiYWGIj4eAChOjqbRaLR0dHzY2NfS42DGhnJOj+909ObR0TUCw8feerU//73v3bt2tWoUWPPnj3UsCH09eWtTVtbntuHkhIaN/7x0tyctmyhXLVLErS196mpHc78TlRSUqpUqdKGDRsmTJggbpkyZcrq1avlLSMny5cvd3Nz69ixY7Vq1SpUqODo6Dhw4MBHjx5169Yt74PIgRQGj5OSkDdLCSlYWdH8+TA3l2zn88nJiTZvLuCwhUQgYCdPisaPFw0fzmbNwuvXPzaZmsLXV45Whr19C4nKFEIhmzNH1LUr272bXb+Oy5fZ2rWiDh3Yf//l6ObpyWbOFI0YwcaNY66uebljnDlzpmnTpidPnnz79q2/v7+Pj8+9e/dGjBjRt29fOVn7bNky6ZWexAfu5qZQbCESid68eXP+/HlXV9e3b9/m0VBEHi4ucgxX2KdPg2xtfwg1lJUVm+4oFWN54iVLlqSmpm7fvj2rhTZsoPr1pUwqVjMULhlJKBQePXo0Wcav6JSUlBMnTkjYNbm7uzs6Os6cOfPSpUu3b9++fPnynDlzHB0dHz58CGDXrl3t2rVTU5O06ROrGRTWpCh52rfrIjZpuH7z8s9eCwcHBwcHBwdHoSjGH6kcHL8C/v7+T58+zd6ybds2HR0uqbYI0MkUNMRxggYODo6SRVdXt379+ufPn+/Tp0/Jz/4+MzhYWbOYCp5y/F0QsNWevBLZuwSkiDC5XIfLCQdynFuJiezOHYwaRYcO/axF/mFU08Y9R9oWgHW+LF4IANECTPHOiF5o8GEnLWJYTxerytGkTwzAtgCMsYRh8eSu5wNZibmZkKam/Hrk+UX81g16xx7GAMDpMMQImEtVUilBnfy4cePq1KnTrVs3Ly+v2bNny+lpYWEREREhK4zB4/FKly4tdVORQO3bszNn5ESXqXTpfAga0tMRGAiBABYWUFcvmiX+PFhegvfZIFXVPAbYdu3a1a1bN3FiPWMsJiZGU1NTRUWlIKuUwM6Ozpwhb2929y5iYlCtGjVtmpFo/l1BCRYKC0NgIBswQLJufVQUu3oV/frRiROyctZzoK5O5uYsd2p4FqqqCiwcEhPTAgPHrFt3/fr1wMxxticmOigrH9DXt85KO+bx0LgxvX7NstVtFPNaIOj+/fvXbPG/5OTkt2/fTp8+3dfXd1n58izn/76zQ3Xrwt+fffwofWuFCjR0aI6mGjXo4kVs2gRPTyQmQlmZ2djoTJkyztDQ8MSJx48fA2jRokXXrl2zBxd79uy5ePHiu3fvNm3aVN5bkQ1HR8cLFy7ksXO+yRX4lIBUVfNa1UXq7s7OVKECW7aMff6MhATw+WRkhBYtaPLkfISlBQL29Ck+f4apKdWrBxllOPLEo0ds0SLm4yOue8IAdvEi1a5NW7dCSwvp6SwoSN7uCQns1CmqWTOrgU2cyK5ckbQf8PNjGzZAIKDRoxEXx8aNYx4eiIsTzwg3N+zYQStXIts4Enz8+HHKlCn+udxiEhISzp49O23aNOmp9qmpklexBAEBzNWVBg+WujE9PX3z5s0bNmzQ0dEpX748EX38+DE6Orpz5869e/du0qSJrNR/eQiFLCREXgeBoIq3d2xsbHh4uLGxMXR0yNCQZSv6IAmfr9hhqBDw+fydO3c2b9586NChGmKFlooKHTmC7dtx7RoLD0d6OrS0yNaW5s5FofUBL1++/Cb3I/v69evTp08bNmwofunj49O7d++vX79m7yMSid6/f9+/f/9Lly5VqVLlwoUL27Ztc3FxCQ4OTk9P19bWrlix4tq1a0vOCDYkhPn4kKoq7O0VXq2GBka1atZ2f/HkhcezXt37a2kVqdqPg4ODg4ODg6ME4QQNHH84/+WU7RsYGHTs2PFnLeYPQyfz/hH/ixX/5eDg+BsYNWrU6tWrf4qg4VOmoKHi35pYy1HkqPOwtxI1dhelMXpS3ul4w+59HpzK0YMx9vw5Ll+m9u1/0hr/NJQJk60w0JQGvmePYiDKlorZ1wRKMtRKg8ywPxiv4pEswslQjLUsmcXKhPr2ZadPIyJCZg9b28LEyaRiqIzz1WmWD9sTBAA3ozDdh22uUKICL0dHx6dPn7Zu3TolJWXx4sWyuikrK5ubm/v6+qbnStUlIn19/WIVNKBBA7K3Z7IKJKmooEOHPI0THy9atIg8PFhkJEQi6OqSnR0tXAhb26Jba0nDGzZMdONGdh0AA+SdQ5Z5vdi+ffv27NmzVq1aRUVFffz4UVVVNT09vVu3bosWLbJW6JmRF8qXp/LlC7AfmzpVVhyUeXhg6VJatiwv49D48czbG9HR0jebmyNnHE4CoYpK+zFj7jx8mFEkAgAQIxLdT01tExFxzcjIms8HETk60qpVbMMGfP2aPdNdCAyLjv4qLfc9NjZ29+7d3XfsqB4czKSVFKFy5WjNGoSFYcwYlmuRVK4cbdsmJQCvoUFz5vzoBgDQBIYOHTpUQv2QCZ/Pnzdv3pIlS/IuaChemjbF1asQyk4CyO2vkF9sbWn/fkpPR0QE1NWhp5ePfRlj69bh0iUWEACBAETMzIxq1KC1awtiIePuLpo8GRLB8rg4dvMm+venkycRF6e4EFI2hwN2/Tq7c0d6MYW4OHbgALVvz8aOlbzTpqezDx/YmDG8vXtRtarUSaZOnZpbzSAmNTX17Nmzs2fPNjQ0lNwWEoLYWAXrf/dOanNSUlLHjh2VlZWvXbtWpUqVrHY/P79Tp07NmDEjJCRk4sSJ48ePV2gvJDGu/OJTACglRVdXNz4+3tjYGADq1cOHD7J8QahsWSrmh2aVKlVq0KDBoUOHRo8endHE59OECZgwgZKSEB8PQ0MUQNshDR8fH1m6RjGpqamfPn3KEjSMHTv2q4y7qJ+f37hx4+7du0dE48ePHz9+vEAgSE5OLnDGVGBg4Llz5wICAipUqNC1a1d9+Q43Yl68YMuXM39/REQwHg+lS5O9Pa1YIf820rRxC/cXT9LT05+/eNK8aeuCrZaDg4ODg4OD46fDlZzg+MMJyin/t1CUx8aRdzQy/4OZxDk0cHBwlDidOnVKSEi4fLmknTNTRQhKBQA+oYyCjDsOjnxQURPj32XU/J7fe26kjoFkj8REnDol2chROPSVcak6+TakDeWpaSlYqKGjERaWlRlXJWCoecbWq99/gaoTNjZo0ECmZMHMLHsgsAhRIqwrT7PLZLw8EIzbUcUxjzxMTU1v377t4uJy9OhROd3Mzc3LlCmjntPSQEVFxcTEpFKlSsW7RB6PVq8mqf/74POpUSMaOVLxIKGhrFs3nDzJPn9GTAzi4hAQwO7cEfXvj1u3inzJJYe9PZo3zx6vkqdm0NenSZPyOPCaNWs2bdo0c+bMnTt3hoeHR0VF+fr62tjYODo6Llq0KDIyslDLloVBrjt2TpiGhrya9Izh0SMIhYiMZEuWsP79Rf36sVGjmNSPuGlTGjBASsSaiGrU4K1fD7mhtSXx8XcfPRJKC677pKcPjoqCtTX17UsuLlBRoenTqUGD7CKDE0lJ72SHTiMjI+fu20e7dlHlyjmkCaqqVLMmHToEAwNUqkRnzlDHjihbFqVKwcCAbG3RtSudOVOEGp3evXt7e3u/f/++qAYsDNS9O1WoIHOznh6NHVs0MykpwdQ032qGMWPYzp3s69eMoDhjCApily6xnj2Ry59DAUIhW7hQUs2QNZWnJ1uzBnp6Ci0rcmScHzokbxlBQaLhw1n2khbZCQ5mc+dKLXCTlpb26dMnOUvw9fU9fPiwlA3q6op9L2TIEQYPHmxtbe3m5pZdzQDA2tp62rRpL168uHbtmqenZ+XKle/evatgiuxoa5Mi257vmpqRkZFZT8No5kxycJDe1cAAkyYp/owKzfjx47du3SqltIeGBkqXLio1AwAzMzMluR8Zj8czz1QDhIWFffjwQU5nLy8vX1/frJfKysoFUzNER0d36dLFyclp4sSJa9euHTFiRM2aNUeMGJEmp3oRwM6cEY0ezV68QHg4GINQiOBgdvs2690bMpxvxJSzrWBoYATA/aVMBx0ODg4ODg4Ojl8fTtDA8YcjyPnApVOnTj9rJX8eWToGZe5GwsHBUeLweLyVK1fOnDkzd95tsfI1GUIGAJZqKEmLdY6/gen3DltFBgL4rq0/aai0+t+KXM05CoauEoaZ43x1el+PjlQhHbmhilaZ6XMe8fgFFA3grV8vEXHMwMyMZs5EuXLFN/UsG+pmnPm3D0sv8bfDyMjo9OnTU6ZMCZZVzhwAYGZmVrNmzTJlyhgZGRkaGlpYWFSvXl3s9V3sS6xUifbtoxo1chSJMDWl3r1p714oXIA41ig1EB4YyBYtQjGF50sE3po15OwMbUXe17q61L8/HB3zOKyBgUHLli1btmzp5OQkznLW19dfuHChu7t7YGBg5cqVz58/X8iVS6FdO8ipalGqFFlZyfRUAACwsDC2dq2oUye2Zw+7dw/37zM3NzZ2LOvbV+yinx2aPp1WrqRq1aCvDx4PGhpUtiz17UsnT8LRkXLGSnOgqnoxJUXOD6c3ysrvNm2iVasyDofPpwMHqE8fWFmJhVMXk5MF0sLDWfj6+qJKFbp0idaupfbtqXlzdO5M27aRq+uPEjmGhrR9O+/WLZ6bG+/yZbp5k7dlS9EWx1FSUurTp8+pX0QFqKREK1dKrxCkqUndu6No7f3j49m8eax9e9awIWvalPXqxWS/D2z3bnbrFqTFUNnbt+x//8vXzOzhQ+bjI3OzSIQHD8Dnk5mZvFG0tKh79x8vw8PlT0q+vlIlCxlL8vaGh0fu9uDg4FhFRguvpeokjI3JyEjebmpq1KpV7ua7d+++evVqx44dvJwaxISEhKy/q1Spcvz48T179vTp08fV1VX+8nIgt9KBUEdn3IcPAwcOVM2qa6OqSocPU4MG0MhRYYtsbGjOHOrcOR9TF5SmTZvy+fyrV6/K6hAWFnbx4sUVK1YMGTKkZ8+eQ4cOPXz4sECRF0Vu6tSpY2VlJaeDtbV1gwYNxH+/ePEiRG79joiIiEePHuV3DRLExMQ0b978/PnzoZnqH8aYn5/f/v37nZ2dZd6iQ0LYunUIC8u9hfn6ssmTIfveTkSOteoC+PLVJyqa+98EBwcHBwcHx+8KV3KC4w/H29s7+8v6xVkL8G/jcUzGg4Myv30ZXw4Ojt+SDh06bNu2bfv27RMnTiyxSb9lWpbacrc+jqJGXZi2+b+Z/8w4wojcarY+1LTvwLvHcvQogfgrhyLMVKGnhJh0xKcjMg1GsoOYJYSKCh0+jG3bcP06Cw+HQABNTbKzo9mzIScnuIhYU55uRLG4dHxKwpEQDJYbpSoOHBwcRowYMWfOnAMHDsjppqSkJD+eUYxUrEjnz9OzZ+zKFcTGwt6eunWD/HhYJszNjcmwLoc4gLFqFW/duqJba8mipETbt+P2bRw6xCIjIRCQujqLikJCAiIiwMH++oYAAQAASURBVBi0tMjaGsOHU48ehZ/NxsZm7969L1++7NSpE2OsS5cuBRklJoatW4cPH1hyMqmqMltb3rRpMDWlAQNw6RJ7KiPzVSRCUpKCkZOS2IEDSEyUbHzwAAMH0qlTUFbOvoU6dECHDhQYiMBAaGujQoUsVRNt3ow+fdjnz5JTKCkFODoG374t7/gSEk5fuPDZ3//o0aPx8fFKSkoODg7Tp083mDOH3b6NL1+SDh+Gp6ecEZKTk0UiEU9Jibp3R/fukOO9oaQkPcZfRLRs2XL1amnSwJ9CzZq8ffvY7NnMxydDoaKsTNbW6NePhg9XsG9cHNu9G2/eQCCAlhbat6fOnWX+Hnj/nk2YkENV8OULPD1x5Qrt3i1F+nbunJwCEMzDg4KDIV9/kJ0bN+SXk2CRkRQZiTFj4OUlq3ADMSY6eJBnYpJxeigKYDO5Ge1ITGQ3b1KtWhLN6urqyjmvqdyoS7U9IELDhvj0SWa9hnLlpCpUdu/ePWXKlCxJwcePH2fNmvXp06fExERlZWVLS8sxY8b06tULQKtWrS5fvty2bdty5cpVrlxZ/iIzJp01i71/D2mR+HRgcEpKlFB4cO3aHBv09Oj4cdy8idOnERvLVFWpShUaMSKHPUZxQkRr1qwZOXLk0aNH69Wrp6SklJaWFhIS8vr16/v379+4cSMgIKBu3brVqlVr1KiRtrZ2dHT0/v37Dx8+fPXqVV5+amlpaGg0btz427dvUtwgACJq2LChdqa0Li0tTWq37EybNm3p0qWlS5du3779lClT5Ns/SGXIkCGvpJWjEgqFd+/enT179lqJDwsAIFq9GoGBssZkHz/i2DEaOFBWB6dada5ev8gYu3nras/u/fK7Zg4ODg4ODg6OXwECsGDBAjmVRzk4fmtMTEzCskmYv3z5Ulauep0jj3xOQqMXTGzScLgKdcrTU1kODg6OIsbLy6tp06bPnz8vmsLYeWBnIGb6MADDzLGhPBdd5ihK2IgR7OrVmQMW7241BIBGatK9+c52oT/q+FKLFiQ3astRMjg9Y95JAPC0NlXMT53rYichAQkJMDRUbIhddGz0w6KvDICRCl7VJa0ic4nOK7GxsXZ2dh4eHpaWliU9dzHDRo1ibm5yOpCDA5V46aViJyyMPX+O6GiqVg0ODkUu5PLw8Gjbtq2Hh0d+axGymzexeDHLZjYOABYWNGEC9e2L0FBRkyYsKUn6cq2sEBQEaYUeMuDzZW7l82n8eJo2LR9rDQtj//sfe/cuwxaCx4OlJbVq9a5LlwaNGsXLrSPgKM0MY+TIkSNGjADQt29fFxcXObtXrlz5nWwVTkkSGBhYp04diQKUP58PH9j9+4iPR40a1LixPGMPAAA7fx7r17Nv3340qalR5cq0cydMTCR7x8ayrl2leyTw+ejalbdxY47GwEBR+/aIklcxiBYsoBEj5C8yC9HUqTh5Ul6PUqV4ly7ByootXcpcXOTVkjAzo4kTqV8/1rUre/FC3phKSnIS0wHQoEG0bFnu9urVq0v3YAAAqKqqnj171tnZWcq2tDTWoweTZvwAU1Pe9u1wcGDHjuHhQ5aeDk1N6tiR2rQxMjZ+9eqVuLTB/v37FyxYEJgzOK2trd2lS5eDBw+K3YMOHDiwcePG58+f/7BVkAtzcWHr10uk78eKRL0FAjUnpxNnzqgVfxWJAnDq1KnFixd//PhRKBQqKSmZmJhUrVq1fv36rVq1cnR05OcsPCESiRwdHVevXt1KmgeGHJKTk5s3b/7s2bPcYoXatWvfuXNHI9Op4tu3b7Vr185jcSJlZeXatWtfvHixVH4MZkJCQmrVqiXHB6JSpUpv3rzh5yq6wdq3Z2/eyBmZWrWiffvkdFizYanP5088Hm/a5Lnl7Ipd88rBwcHBwcHBUYSMGTNm586dnFcyxx9OdE5vT7O8pxdwyOZLEuo9z1AzVNREe8OfvSAODo6/lYoVK06fPr1v377yC44WIUGpGQ/CLFU5NQNHEUMDB0Jbe/HxFZUDPgJIUtUYMXargJ8ZmdbURO/eP3N9HJloZ34mibKjkz8HLS2YmBStmiEtLc3NzW3RokWjR48eO3bs0qVLT5w48enTp6yowGhLmKkCQEQatvj/hCocurq63bt3P3HiRMlPXexksyIvYIffkdKlqWNHGjgQ1aoVhy1NzZo1R40aNX369Pzt9v49mztXUs0AIDCQrV3Lbt5ku3cjOVnmcoOCFOQ9y9E6CIW4dy8/a8XXxMR+QF0er4pQWA8YUrZs8H//0cKF5paWcsq9Ozo6SlUzANi9e7eTkxOA3r17S09bz8TOzi5fSy0+TE1No6Ojk5OTFXctSSpVotGjafp0atlSsZrhxg22aFEONQOAlBT28iUbODD35c9WrZJZ8UEoxJ07kPDtiIqSNAXJTX4UIVSpkoJrVkdHrMOg+fNp9myyt4esKHtwMFu/HvfuwclJ3oBaWtDTk7smQtWqUre0atVKTqJ/pUqV2rRpI32bigodPUrNmyP71cTnU8WKvE2bkJ7OnJ3ZokXs2jXcuoULF9iECWHt20MkEqsZ3N3d58+fH5gr1T4+Pv7UqVNz584Vvxw8eHCFChVmzJgh7+iyH2ifPrw9e6hBA5ibQ1sb+vq+VlYNBQKbTp3OnD//a6oZAPTo0ePdu3fp6emMMYFAEBAQ4ObmNm/evDp16uSO6PN4vPbt2z9+/Di/s6irq9+8ebNnz57Znweampp279791q1bGtnqbpQpU6Zcnmt1CQSCR48ede3aVaGpQ3YuXbokv6pFYGCgl9RSU3lw+pG/fUDfYcrKKiKRaO+B7UlJiq59Dg4ODg4ODo5fD07QwPGHI+H/liLXApEjL/gkoZ0nS2MAwAd2VCQ+F9Tj4OD4eUydOtXU1HTkyJH5epZUYIIyv0bMftEHgxy/M40aUePGaulpO3b/T0UoAPDKpur2diMBgIjq1qW2bX/yCkuQ79+/P3v27ObNmzdv3nz16lWSwse4JUjW/6B+QvS+ZLly5Uq5cuXWrFkjEomqV69etWrV1NTUU6dOtWvXzsDAoF27dgsWLLh4+mT/RE+WEANgsz/e/YwIe506dX6RpPAiRlG8E3nL3OWQYMaMGWKZTt7/b8gWLUJwsPRtkZHYsAGvX0PO7xChENraMj/QXHE7ydkjI2Ua76ekSFjfb9++vUmTJi4uLu6vX3uFhDwPDDx0927DNm0OHTqkr69vY2OTe4zsUoYX0hBvcnJyWrp0afXq1WWt08zMbPny5fKPpcTg8/nVq1cvfLX7n0Z6OtauhYxMceblJcptsyq3Ggi+f2cHD+ZoMTJCptO+TKSdMLKgrl1hbi6vQ5kyWVcBDRhA166RnGJAERFs3Tr63//I3l7mgI6OJL+4kpUVtW8vdcuyZcvq1KkjdZO5ufmGDRtyB9R/oKVFBw/yjh6lvn2pdWt07kxr1tDly9DUFE2axD59yiFRSkmJ8fQslZIirrIxe/ZsWcYhKSkpJ06ciM0sxrF79243N7fjx4/LO8Ds1KhBx4/zbt7knTvnsXJlI1/fcYsW7dq7twA1EX5ZTExMwsPDC7Cjpqbm8ePHX7x48e+//06ePHnLli0vXrw4deqUlpaWRM8VK1aYmprmfeTnz58fOXIk7/0V2sYkJCR8//5dyga5YjIAMuVBmZiamPX4pw+AqKjvB4/uVTAaBwcHBwcHB8evBydo4PjDkbASffDgwc9ayZ/BuwQ4e7KwNADgAfPKUg1Fz0A4ODg4ihUiOnz4sI+PT8nUzwrPDCiUVhRm4uAoALRlC7VrVzU6YO6pjOq56zqODzEvSy1a0M6dP3dtJcPDhw/HjBljY2Nja2s7fvz41atXr169euDAgUZGRvXr19+8eXOsjKrbJUmWlFP4RysaDh06NHLkyCNHjty9e3fJkiWjR48eM2bMsmXLTp8+/fXr148fP44dO5aITp48eXrGsOR+ZZOX9knwuDPgHfuuoOJ50fP582eT3O7rfwA1aypId5YbO+SQhba29vv371+/fm1jYzN+/PgvX74o2CEyUjJLPifs2zdERMgfg0qXpjZtpEek5NgziBGJJPtERoomTWItW4qaNBE1asS6dmX//QeR6MKFC4sXL86d/O3n5zd79uz79+/PmTPH0DCHvV6WlOHly5cvZHj7v3jxwiPTYF8gEFSsWDF3H2Nj45kzZ1auXFnBsZQgQ4cOXbJkiVDh2/tLwu7cEUkYKuSEXr7McVakp7O4OAWDSohyTE1JfuC2dGmSWnNBFvr61K6dTOGOmRnNn5+jxdeX5SyRIAH79g3BwbR9uxTVAp9PtWvTjh00a5aU6hti1NSoc2fkiliLUVVVvXr1qrOzs142jwcej1elSpX9+/c3bdpUzsIyqF6dVq+m//7j/fsv9ewJJSU2f75U5VMpHi8yJUU4b158fPxnuR+rr6/v6dOnxX/r6emdPn164sSJ79+/V7yYLLS0bgYEtB8yZPfu3WPHjs3Hjr8DycnJhXGbMDU1HTdu3MaNGydMmCDLvbVp06YrV67MezXD5OTkfIhOAHt7eznWIABKlSolvSKSHPUPAB4PMgQ62WnauGV1h1oAPDzd796/qbA/BwcHBwcHB8cvBSdo4PjDqVevXvaXGzZs+Fkr+QPwSkTHVyw8DQA0+ThfnaaUUM16Dg4ODnmoq6u7uroePXp0n9y6oUVCVGZpC0Pl4p6K469ERYV27eJt2zZO5Fc50g9AgrrW6uVHaf9+hXlXvzvHjh2rWrXqyJEjra2tr127FhMT4+7ufuPGjRs3brx58yYqKmrhwoXu7u62traLFi2KUxi2KU6UM/8LlSaS2+935tWrV9OnT79582ajRo2kdjA2Nu7YsePixYtPnz7t6en53NtXo1rD1INLvoSEd/Bkwaklt9SAgID169cPHz685KYsKWjoUCpbVubmUqVo3LgSXM4fhYWFxblz5x49evTgwYObNxUEddinT7IS5TNISIDC0leqqrR9Oy1YQDVrQlcXcgNaEpCubo6vgCdP2D//4OxZ9ukTgoPh789evGArVrCBA5csXiwrfTk4OHj27NnOzs4TJkzI0jRkqRlev36tItcRRCQSVapUSfy3pqbmP//8Y2Njo6ysDMDY2Lhu3boHDx6cOHFi3g+qBBg6dKimpuaYMWNKxsSriLl3j2TZcgAAWFQUshvX8/mKT6rcmfp9+iCb334OiKhOHRgbSzQHBQWNGDGiSZMmTk5OzZs3nzNnTmK2uhU0fz61aydlTAsLmjcP5cvnOIR37yBfpBgby96+Rbly5OpKAwdS1aqwsIC1NdWqRdOm0YkT0NJC9eo0fTpyKzO0tNCxI02bJmd4HR2dy5cvX7t2bfjw4Z07d+7Vq9fOnTtfvHjRqlUreauSxdu3skp+GPJ4+jze28eP/b98kSiKKoFIJMoSDwGoVq3a2rVru3fvHh8fn8dVHDt2rH///mfPnm0vw5rityYoKEh6sL9IGTRo0IMHDwYMGODk5FSxYkVNTU35/aOiovI+uLOzs1SnnCysra1tbW1zt9O0aTK1OwDZ2dGQIQpnJ6JBA0aU0tMHcPLMUV8/eVo9Dg4ODg4ODo5fjT/HeYyDQyo9evQ4mM1Z8e7du1evXm37Nzk2FxURaej+hkUJAEBPCWeqkaPMAqwcHBwcJY2RkZGbm1ujRo0qV64syz+2SIhJz/hDl/sNxVF8NG2q3LTpymh0esUAHOGbj0tCBRkRhz+DGjVqpKambt26tXnz5iQtJV1VVbVNmzZt2rTx9fVdtGhRuXLlxo0bN3LkyJ+Sl6+WGTNK+XMFDbNmzVq6dGkF+Vbe2ahhont4zvhBnccJGT4kovELtrE8dTQq1jUCgEAg6N+///Tp0+3s7Ip9spJHUxNz5mD2bOQOUWtqUo8eyIxGcxSMtLS04ODg7t27y+9GfL7CeDjT14d8I/EKFQBQ//5o3x7t27P8mM2w6tV/3BYjI9mMGczXV7JTWtqr27c/SzUqz8THx8fPz2/BggVOTk4rV678lmk7kZ6e/r///e/QoUOhoaHIpnIQk2XbIBQK3d3dnZycAJw5cyY+Pv7NmzdJSUkVLC0t3dxw+DDbuROamqhRg8aMgaIQYAnA4/FOnTrl7Ow8ZMiQvb+d8X56uoIOQmGOPkRkbMz8/OTt4uAg0UADBrBXr3DxIpKTc24gqlmT1q2T6L9z586VK1f6+/tntdy9e9fV1XXv3r3169fP2PHff+HqiqNHWUgIBALS0oKdHc2dKyW/XGFVnaw+Wlq0fDkASk8Hny9hXUM9e1LNmmzlSnz9yhITSUUFZmYYNEhWsQkJateuXbt27bz0lA+7excJMqsudVdXP+HnNzIiQr5yCIB2zjoggwYNevr0ab9+/c6dOyevCgaQmpo6a9asixcv3rx5s0qVKvlavCQPHrA9exAaylJTSVcXlSvTrFnQ1S3UmEWBn59fw4YNM174+7MvX0hLCxUryvLhKDCWlpaHDh0S/12/fv0nT57I6Zyve4uOjo6zs/POnTvTpV3j2traI0eOlL6nnR2NGMG2bUNu/YS5OS1bJkX67OPDjh9nYWGkpUUdO6J+fRBpaWqNHDZ+3ablAoFgx+5Nc2cu0dH5+Z8sBwcHBwcHB0de4BwaOP5w2rVrJ2GJOXv27N8yReOnwoARXiwwBQC0lXC+Oqdm4ODg+OUoV67c3r17e/bsGSk/jbJwpGbGL9W431AcxUyTUmihDwBChiVf/vCfLp06derZs2eLFi2kqhmyY2Njc+DAgfv37wcHB1eqVKlr164XLlwQyE1jLXKyrv4/9VPx9/f39PQcPHhwvvbqaIQ9lUiZACAiDf3fsZ5v2DuZwZ0iICkpqVevXgYGBosWLSrGaX4q1Lo1b9MmqlLlR6CCz6eyZWnyZEnzdo58EhIS0q1bt1WrVhkYGCjoWqFC7jz1HOjo8CZOlNfHyoomTBD/ybZsYQEBeV8nlS/Pmzs366Vo2TIpagYAwPOUlFi5RhGRkZGvX78G0K5du/v374sFYefPn/f09Fy5cmWpUqUcHR0dc6lkshqrV68OwN3dHYCTk5O2tnaDBg1aaWhYjhnDNm5k9++zly/Z/ftsyxbWvj3u38/7MRYfWlpaV69eDQ8P79GjR5pCF41fiho1FDgu6OlBwjO/QweoqsrqTmXK0IABudt569fTtGlkb5+hQVFWho0N9e5NJ05AXZ2Isr6Xz5w5s2DBguxqBgCMMS8vrwEDBnzLVpaFunShU6d4Dx/y7t2jW7do1y6pbvlUowaM5ArfjIyoZs0cLUpK2dUMP5ZnZ0f//Ud37vDu3aOHD+nkyTyqGYqSlBQ5G7traLjGxVkbGpYuXVpONy0trU7/Z+8s46JsujB+ztKNhFKSIihgdz12YXcHBmLXa3d3dycq2GBidyGCDUooICAlXbvn/UAtyxawgDH/nx/ce+aeObts3nPNdXXrJnBw27Zt6enpTk5OQpfAs3n69GndunXDwsJevXpVQjUDzZ7Nc3Ghu3fp40cIDCQfHzpxgrp1g2fPijxWejqtWUPduvGaN6cWLahXL9q5U7JYRzQhISFmZmZ08yZ16cLr2pWGDeP168dr146cnUGs9UVJMBSfzAIgKr1CFFu2bGnXrl1haYuGhsbgwYOdnZ1FnYhjx+KKFVi9er5iTFsb69XjHDwIBb1pITmZRo/m9e5N+/bBpUt08iRvxAjq0QO+fgWAKlZV+/YaBACxcTGHj+0tUvEMBoPBYDAY5Qi7GM/4y+FwOCtWrOA/8ubNG09Pz/Kq5w/lxA+4GwsAwEE4Yoe1NCSdwGAwGOVBly5d+vXrN3z48NITruVdRP1bFzIZvxVLrZCDAACe0TkfxH8rv3790tQsgljSxsZmz549ISEhXbt23bBhg5GR0fjx4+/fv182WekZua9/BQnqiz+Va9eude7cWeIu0sL0rgiXaqFR7oLajRho9pJ6+9L9ONm/Z/r6+tarV09bW/vUqVPi46iLQVZW1sePH+/evcu/RFduNG+Onp6cw4fR2RlHjsQtW/D6dRw3rrzL+oPJyso6evRovXr1hg8fPmrUKMknVKiA1tZi2tHKCjp2xMGDQUPYzyRdXZw4EXR0cm5+/ChtoYhoY4M7dvBvjMYPH0R1V5IkCEPEwvHz2UtxHA4nz1b9VUGyD9arV0+IyOnTJ96MGfTlS4GDRPT1K2/WLHj/Xnw9RSYtjdasoZ49ea1aUbt2NHgwSfG7XlVV9dKlSwBQnO+HWVl05Qpv+nRycaHVqyE0tHiFFwPs0gXNxOU7oo2NgMMBjhiB9euD0KeBtjaMGQPCPmcRkePsjDdvcs6fx337OO7unFu3cN06fm0EInK53OXLl//8+VNoMYGBgZNyJTsFEJ+WVamSnI+PXGionIgHFqtUEeOxz19evhpSRUVi/9Kidm1QEJlIV0tB4TuXm1KxYsuWLcVoN6tXry6QmgoACgoKFy5ciI6O7tChw/dCcqivX78OGzasb9++ixYtcnNz09bWLsF9AFq/ns6fLxwFQoGB9L//FUg5kUh4OPXoQbt3k48PBAdTUBC9fEnr11O/flDc4LDg4GCzu3fpf/8jX98co4KsLAgNpatXqU8fiIgo3rDimTZtmk7eG3gh9PT0ZopNNimMnJycp6fnnDlzHBwcdHR0FBQU9PX169atu3Hjxt27d4s/F7t2xevXOadO4dKluHo15+JFvHAB7OwKdMrIoMGD6caNAiKPtDR6/ZqGD4fgYABo06pD44bNAODdB7/Xb14WqX4Gg8FgMBiM8gIBYNGiRUuXLi3vShiM0oKImjRp8oxPTt62bVsvL69yLOnPIoULtZ9RRAYAwFRTWGr1l168ZzAYfwWZmZmtWrXq3LnzvHnzSmP8us/pSwoAwPU62JjZczJKnwmf6MQPAABrVXhcH5X+UjVyzZo19+zZU/givpSEhIS4urqePXs2JCSkQ4cOXbt2dXR01BC6sigLHH3oUTwAwJXa2Ey7lCYpT1xcXBwcHMaPH1+8039lwcIvdDwCeHxLhzaqMMYEBxqAujjDbGm5fPnymDFjNm3aNHjwYBkMl0tGRsapU6dOnTr1+PFjIyMjQ0PDgIAAfX39TZs2tW7dWoYT/SVwuRAeDmlpULmyhGXL34YfP37s27fv0KFDFhYW69atK4LPfHAwDRki3M/f0JCzYwc0aAAAdPQoHD1KgYGQLa5SUMAqVWDyZOzSJa879ehB3t5ipkJlZTIzQw0NqFMHZ8wAVb7AoYwMXosWorItArOyGkdFRfNEZuEYGxv7+Pjo6+sDQHZyRLbdQjbZR/IUDPxkOzQU7vzC3JxEb9rGBg3w3DlRrUUmMJDGjaNPn4BflKCmhi1a4K5dIMnyPT09vVmzZi4uLk5OTtLO+PgxLVtGnz9DnlROXx9atuSsWydxOplAu3bR1q2QklK4CStXxtOnhdgepKXR5Mn05EmBBWkzMxw7FocNEzpL3uJ6YbUH/7r7nTt3HB0dUwWSKfgwNzf38/PT0NDIPktK7Qj/FFwTkwJNlSvj8eNYpYqY0fhPL38bzowM6tiRAgJEtVf/9eviixdmZmatWrV6/vx54Q6mpqbnz5+vW7eu0NO5XO66des2bdo0cODAWrVq6erqBgUFXbt27fXr1xMnTpw+fboMvvbEx/O6dAHRwSXYuTPulW5Df1YWde9Ofn7Cx2nWDE+dEjj47t27DRs2hIeHA4C+vv7kyZMFYgQjIiIcqlWLtLAAEcIaGb/n8OHk5HTy5MnCLi+KioojR47cs2dP8YYlooCAgNjYWCMjI1NhLibFHHbhQjp6FES9aho2xLNnASAlNWX+4hlJSYnmZhbzZy+X1ewMBoPBYDAYpYGLi8uePXv+0muiDAYfiLh48WL+I7dv3w4Q/TuTIcDxH5CtZjBRhjkWTM3AYDB+axQUFNzc3Hbv3u3h4VEa49fMTWj1F3J5mfHnEZ0JR8Jh8Ve6V1o+tSVlsSVqyQMABKTA0sDyvlhfOrx48SIhIUHgsnWRMDMzmzt3rre3t6+vb4sWLU6cOFG5cuWRI0cGizBmLyFZuX8H+b/0a1FUVJR4T2zxaMnDNlt8VB97VQS53IfocwrM9CebxzTTP0cWVmw8PDzGjh179epV2aoZ7t+/X716dVdX17Fjx4aFhX3+/PnevXuhoaHLly8fNmzYunXrZDjXH09SEs2aRe3a8RwdeT168Fq3puHDQWCb/u/HjRs3atasGR0d7eHhce/evSKoGQDA3By3b0cbG4EUALS0xBUrIHcoHD4cr17Fbdtw6FB0csK9e/HqVX41AwDkW4WLomZNzq1beOECLlxYQM0AAPLyICdSE2QpL28reoO4EuK6ihX1Ro3iNW9OzZvnHM31fs8WKOzYsUMgrhEAKlSokL3Cmt2HHwoMFHM/6OtXmVkaJCeTszN9/Ci4RJecTDdv8mbNkjiAkpLS1q1b169fL+2Mjx/zpk6lDx+A3/jn5084f56cnEC0akSG4PjxOGQIFNoajhYWuGGD0BAHUFbGffs4J05A//7Qti22a4fTpnE8PUWpGYBPByDGNoB+/PA/d05bbGZHcHCwpqZm3iCICDwevHtHly7R48eQnCzmXADg8ttRyMmhrS3u3AlWVnmjiU+kEq5m8PfnTZrE692bunShwYPpwIGShB1IRlERRNm0AICBgUblyklJSSoqKjdu3OjUqRO/lYKCgkKtWrXOnDkjSs0AAHJycnPnzn3z5o2ent6mTZs2bNjw9evXsWPHfvv2bfHixTIRcdLZs1AwUkSQT59AOiss2r+fRNvJ0OvXdO1a3k0ej+fs7NymTZujR496eXl5eXm5uro6OjoOHjyYP1PM19fXQVlZlJoBAOjt21IKuzlw4MCoUaMMCvqFGBoaOjs7S/RUEAMiVq1atVGjRjJUMwCXC48fi1IzAAB9+gSfPwOAqopq6//aAUBwSNDXQHaBlMFgMBgMxh9AWejKGYxyp0OHDtWqVfuYa+9JREePHhWIomCI4viPnN9C001RhYmgGAzGb4+RkdG5c+e6dOly5cqVwhffS8hSK0zhkZY89BGbps34/Unhwppg2hcKqTwAgG3f6UUDtFaVdFqZU1ERlljiNH8CgF3foZEWdBObN/0nsnLlymnTpskkNcDY2NjZ2dnZ2TkmJmbnzp3169dfuHDh5MmTSz4yP3995ISamlpiYmIJB7FTg8N2GJQKu0PJNQISswAAkriwPwwOhlNPfVhgiZZFtwa/cePGmDFjPD09xaz6FIOtW7euW7fu4MGDHTt25D+OiF27dq1bt26HDh2SkpKWLVsmw0n/VH7+pKFDiT9NICGBvn8nf39cvhzbti2/yiSwcOHCI0eOdO7cuZjn166NV67A3r3w4gUkJYGaGtjZ4aRJguuXysrYrRt06yZynEaN4NEjcSviNWqIbOJwsFIlEr3iuF1bu0dWVkhMjMBxIzm5a0ZG9jEx9PMnZMdmGRgAAPXujUePQu7CasOGDV+cPHl10aKw4OBnGRn+KirGJiYzZ85s2bKl8C9UUVEiSwWAmBjy8cGC2+6LB23YQJ8/C2/jcuHOHfD3h6pVxQ/SuHHjmJiYHz9+GBoaSpgvK4uWLhVuX8/l0uPHcOAAjh0rTeUlBBcuREdH2r4dwsMpMxPV1cHeHmfNAvGxArVqcWrVKs50iIWVAbyOHXmdOg2Lj+9aqVJoVtaB5OT9wtQJampqDx8+rFOnTv5ocnJca2tITQUOh4yNoV49zqpVoK5e+FwAwHnz4OlTSE0FZWWqWBHMzOjzZ+T7SxXVgIHWrCE3N8h7wgPAkydw4QLu3QuFn5NZWXTqFNy7R2lpqKwMbdti377F8OHAUaPgxw9yd89JQ8jD2Bhnz1bcsCE9PR0AtLS0rl69+urVq/3790dHRyspKXXr1q1Pnz7yUsxobGy8aNGiRYsWFbU2aaB378QshAMAJSRgdDRII3m8d0+cfCQlBc6dg06dsm85OzsfO3ZMwP8gJibmzJkzGRkZ7u7u2Ue8vLyaKymJU1SkpvIuXOC0aCG5PDFwufDzJxCBvn7ec4DD4ezatWvy5Mnbtm0LDg5GRHNz86lTp1qLTSMqH4KDKTJSXIdfv8jLC21sAOC/5m2u3riclZV1yfPc9MlzyqhCBoPBYDAYjOLCBA2MfwJEHDNmzPTp0/OOnD59mgkapCEyA94mAQAoc6C/5PxKBoPB+C1o0KDBoUOHunXr5uHhke2TLCsqK8Nph790DfNf4n0yDHlLgXzGyTyCFKm2nJUDI43hZixciwYCGPuRTJSwjpAU7D8VDw+PDx8+uLm5yXZYXV3dRYsW1atXb8CAAe3atSu857gkZOUuRP6tDg21atV68eLFiBEjSj6UhQqss8ZFlnA6AvaH0adkAAAewbko8Iym6WYw0wylfxifPHkybNiwixcvyvCNnYjmzJnj6en59OlTUVskjYyM7ty507Zt28zMzFWrVonfKPzXQ+PGFVAz5BEaCosXQ82aoP+bqq54PJ5+CWtTUsISC6Rw7Fi4fJk+fRLeammJ06aJOZ3EPv1q2toenTt3wowZHz9+5OVqJhTl5K5VrmyflVV4qZJev4YxYzD3HZh69FD98qVPfDwgTlFXR0NDmDgRW7aU8q4JQVYb4l++FLfOGhNDR47gqlXix0DEatWqffr0SaKgga5cIX9/kc0ZGXDlCpSJoAEAoE4dPHwYsvNiSwciKvy2lh9F8e4dACgBGHA4BoqKtvLyQgUNFStW5F/c5drYQHIyZEdU8Hjw/Tt8/05fvuDp06Ap5EsMjh0LY8fS1q1w8SI8eECZmQBAxX3B0vbtdPiwYFpHVhb5+cGoUXj+fAGjlLdvacYM8vfPXiknALhzB44dw02boOhfHnDBAuzQgXbsgNBQSE0FdXWqWpUzZw6YmGjt3x8fH5/Xs169erL9kVJyUF5egmxETk5anQffPRXf4dWrVxcvXiyc5gAAXC735s2bV65ccXR0zMzMPOXqelNPD+LEmaphQoJU5QklMZG3dCm+fk1xcUCEWlpgZ4dLl+Z9qNna2u7atUv4uTweBAZCXBwYGYGxcfFrKDnJySDWTAUA8gQ3mppaLZq1unPP6+Ond94+L+rWLopxEYPBYDAYDEaZw3ZbM/4VBg4cKMfnz/n169f3Qq/EMQryPinnP3U0ZZN5zGAwGGVDly5d9u/f37lz59OnT5d3LYzfi4dx0N47X81QWwNmmMFhO6wpA7PeUgEBdttiFVUAgFQu9PajDxKcm/8YPnz4MHbs2CNHjigpKZXG+J07d161ahW/pFUmcHLXfcrCc7w86Nq166VLl7jS2UpLg7ocjDaGZw3QsxZ20M1Zlkvnweog6PaGYjIlnJ7NgwcPevXqdezYscaNG8uqMAD43//+d+/evYcPH4o3fNbX1799+/b9+/eHDh2avcX234Ru3qS3b0W2fvvGW726LOspEhYWFkFBQeVdBYCSEm7ciObmQppMTHDVKpGW9QAQGAhi7wJVrfpfhw4vX75cuXKlo6Nj69atu3TpcmPgQHvRMgjemzd08WLO6d7e8OsXZHdOSqJ372juXDp6VOR8hdIQCqClhTVriusgJUQkdgkTAIS7KRTC2tpamuhJunNHvK8+RUZKXjL8AynsgsAtZGagLsJOyc7OrkDqgTDRA719S1OmiJqdN3067dhBX75AXsqA6HABccTF0ZkzgmqGvBo+fqQ1a/JvBwbSuHH08WOBv3hWFr17R2PHwvfvImdJShLZVL8+Hj2Kt2/jkyd48yZnx45sTwhzc/Pf4i1IDC1aiNcroK6uhFd9HhJ1D7lX5zZt2hQdHS2qV0JCQnamw9mzZ22rVateoYL4UUlipo8ovn+nXr3gzBkKCIDoaIiJocBA8vCg3r3B11fciVwurV5N7dvzevTg9e3Lc3QkR0eStU63CBgbg5aWuA5ycmBvn3erm2NvDXVNADjtfjwl5W/5gcFgMBgMBuMvhQkaGP8KBgYGLQpaz12/fr28ivmD+J6W8x+ronsCMxgMRvnSpUuXmzdvLlmypG/fvuHh4eVdDuO34FUC9HtLSVwAAA152FMN79XDRZbY6/fOEKmgAG41UFcBACA2Ezq9pgeSFnd+f65evdqmTZtNmzY1bdq09GZxdnb28/P7LMqrvFio5ko8S93VIz0dAgLgy5fSjf0uhLW1tZmZ2dWrV2U7LAI0rwBuNfB2XWyQe7H9cTy09qZ3oheGACA1NXX+/Pn9+/c/efJkhw4dZFjSnj17bty4cePGDR0pVmj09PTu3LmTmZnZrl27BP49oEQQGAivX0NoqAxr+025eDFny7UIUITxwO+Anp5eTKEshvKhRg08dQrbtAETE1BSAgUFMDLCFi04J06A2PdDOnRI/BIvRkUBgIqKSrbvyO3btz08PP7LyoJMkbohTEuD8+dFjhgdTTt3ilrWRQsLccVYWYGlpZgO0oKIcpKU9dKFFjk4OPiKX5vMnlCiWCErS9R6+R8KEfGrGbLtGfLUDHKhodn/RJ1uZWW1Y8eOvJuFZRD5E71+DYGBQo67u8PVq5CWVripqJCrK4SEiG4mePky/9acOaIyXCg4mObOFTz6+DENHEgtWvBataIWLWjIEHj1SsrCfhdNlWiwY0e0shLdjNCoEUjpUVRRwhdryn2SSPyNFhUVBQCHDh1ycXGRYH6gpITFCxXicsnFRahxDgUF0fTpIl/vWVk0dCjt3UufP8OvX8DlQkwM+fnRkiW0cGFxKik5urooVqAJJibYvn3eLTU19T69BgBAfHzc+UtnSrs6BoPBYDAYjJLABA2Mf4hOuRF92dy/f7+8KvmD+JV7/VybBdQwGIw/kFq1ar19+7ZevXoODg5r166V4YZjxp/Ij3QY9JayF6GNlOBWHRz456QpWanA+ZqoKQ8AEJ8FPX1pXTBkFS1RWpYkp8JpT5i5ChZuhkevxMXBF+b9+/f9+/efOHGiu7v7wIEDS61GAAAFBYVevXpdvnxZhmNWVMz5T2jpbdQPC6PRo3lt2vB69OD16MFr3ZrGj4cyXIudMGHCli1bSmnwuppwozYuskQ5BAAIToW23uRaaH91Zmbms2fPFi9ebG1t/fXrVx8fnzZt2siwjO/fvy9cuPDChQva4tPo+VBWVj59+rSDg0OPHj24XC7weLRxI7Vvz+vWjdenD8/RkTp3JldXGRb52yHRzTsxsUzqKA6/V1aIiQkeOcLx8uKcO8c5e5Zz6xaePAlilhKzkSiaEfou8euXhLP8/Z9HRABAQwNhH4o/ftTv1QsAXvItA2eD8+dDpUrCx6xUCWfPljCv9EiMHrC1lWaYpk2b3rt3T3I/IyPx7aiuLmEP9O8NSiK7W2EdQ2FNA4fDsbOzc3V1NTMzyz7CrV9f3NyxsSRUQHPypFBTh3x8fCTerxzevRPfTnFxOevTP37Qly/ien7+zP+aotWreS4u9OgRBQVBRAQFBdH9+7zRo0m6j0t5eXmZKwVljKIiTJ8OurpCG9HeHgsrPESATk7iXiMVK3LGj8/+L0/SN0gulxsZGfn69euuXbvi+PEg2qQBbW35l+qlh06fpo8fRbYGBNDmzcKb5s2jJ0+EGLokJtLZs+TuXoxiSg5OnQp6esLbFBSwc2dQV+c/1qRRC3u7mgDw8PG9sHDRriQMBoPBYDAY5Q0TNDD+IVq1asV/08/Pr7wq+YPIWyj5rS4AMhgMhvQoKCjMnj37yZMnN27caNasmb+YUGTGXw0BjP1IkRkAALoK4FkbbYvrSlte1NKAq7XRSAkAIItgZRB19qGw8jC/X7cPGveG0XNh5wnYsB+6O0Pz/vDktYSz0tLSjh492rx583bt2tWpU+fdu3fNmjUrg2qbNGnySuoNlNJgq5rzn3dJpaMoefWKBgygGzcgJAQSEuDXLwgKIg8P6tMHxC69yJB+/foFBgY+e/aslMbnIMwwg1MOqCEPAJDKA5ePNPETxadzHz16NG/evBYtWujo6Li4uKSkpFy9evX06dMGQpdaS8CyZcvGjh1bpUqVIp2FiNu3b5eTk9u8cSONGEE7d9KnT/DrF2RmQmwsvX1Ly5fTnDmyLfU3QlFRQofSiY+RCSEhIUaSFqrLGnV1qFkT6tQRFzPBj8SfZEKNCoR5v/MrGIhv83FhTUPhI/Xr14dsfUP9+rhoUeHdwFi5Ms6fD02aSKhWejp1EvfcMzXFkSOlGaZu3bqJiYkfPnwQ3w2HDpUgobCy+qN/HueZMVAh8vpwTUyE/uMfp23btgsXLnz58mWDBg3yBUOSvCtI2I58+vFDwlkXLki6W7lI/aehly8lpFpERlLuVSNydaUTJ6Bw+klMDB08SJcuSZyucePGmpqaUtZWXmDnzrhwoaD5iooKNm6MJ06AsrK0AzVvDm3bCg+eUFHB3r3z9Ft6opbec9HT09u+fbuBgYGSkhI0a4YDBoCwhxHNzXHrVinNWgTx8hIXIkMkXE8TH08PHoiMp0lKAjF5PaVKixbo7CxE06Cigh07ClWl9O01iMOR4/F4J04dLhw9w2AwGAwGg/GbwAQNjH8Ie3t7/n05oaGhEsXgDLVcd8/EMrU6ZjAYDBljY2Nz+/btoUOHNmvW7MiRI+VdDqMcOBoO2TEN8gjH7PEPjVJyUIc7dbGJds7N57+gyQvaGALhZShrmL4S1u2DgOD8S7gpqfD6PQybAbefCD+FiA4cOGBpaenm5jZr1qxv377Nnj1bVVVVeG9ZU716dYnLV0WilkbO98lSCf5ITqZZsyg4uHALfflCEyeWTfyEgoLC3Llzly5dWqqzdNCFu3WxWq606OCOLRVNzYe7TJKXl1+0aFF4eLiPj8/69etr1KiR0yMhgZYtoz59yNGR+vShBQsgNrYY82ZlZW3ZsuXmzZv/+9//inE6h8PZsWPH4gUL4u/fF+Lkn5REFy/S8ePFGFk2ZGTQxYu8adPIxYU2bQJJy4RFo0ED8YuF9OsXHTxYvL9LqZKcnPzkyZOyEVGVImIjHgBA+NZqUSYKecjLQ67EAQAaGhjw/8s+WNieIRvs1g0vXcJBg7BePbC3x3r1cOBAvHwZe/aUMGlRQCcnrFdPeJu6Og4dKmpPueA4iP379z99+rSEfubm0KyZyKe6iQmWl5m87BCQLwhBClmAl5fXkiVLVFTyv1FRfDyoSPiChUJ1RemSvscUVhKIws5OTGMKUYSqKjdbeiU2QAcAgCinD48HR46ItKiJj4e9eyXWpaurGyf9vZBQF339+vXNmzelEaODvXujpydOnQpt22KzZujoiDt2oJsbSJHNxA9n0yYcOFAwe8LICMeOxXnz8g44OTlpiFZ0KSsr9+rV69u3b1OmTMkpb948nDMHbWzy1RV6etisGbq6Sja5EYVEbyFhHejaNRCbl0GhoTL+CJYaHDeOc+AANmsGZmagpwfGxli3Li5Zgrt2CX1pGxkat2nVHgC+fPXfvX9beroMwl8YDAaDwWAwZA4CwKJFi0r7WhWD8TsQFRVVie9qjqKiYlpa2u9lPfr74fEThrwjAGirA+dqssfqt4SI3Nzg4kWIjgYAqFAB2rVDJyeQmDXLYPyTfPjwoW/fvk2aNNm+fbuy9NuMGH84CVlQ+xlFZwIATDeDxZZ/9ical2DrN1gVRJm5ixEI0KICrKiCNdTFnlli7j6FwdMhToR/ebUq8MQdlAvu0CaiYcOG+fv779mzp3bt2qVbnzDS0tJ0dXVjY2OVZLR3PDELLB5RJgECeDeSsTiGVq6kvXtB1DqTnBzOn49jxshyShFkZmZWq1Zt//79AiZnMieFC1M+k9sPbtquGQqdneQsazSvAIstsb7ADsx792jRIioYQI6mpjB7NnbrJs1EPB7v6dOn586dc3d3t7Gx2bdvn6WlZTGLTkpqY2IyiMMZqSbc6QXt7PD69WIOXgLo9m1YvZq+fMkXHBkYYLt2uHy5bL4ZpqSQo6N4k3YAABMT7NABFy0q5mbZUmDPnj1eXl7nzp0r70JKRlgYr2dPkStk8vI4axa6uAgef/GCN2oUxMcXPiNbr/DC1JRevBA4mMfziAisUwdzN6Dn2zOUMSkpNHEiPXtWYGXRxASHDsVc73ppePTo0dSpUyXb9mRkkJMTPX4sqCEzMcGFC7FzZ+ln/GNISaENGziLF2ff4lpZiRIZ5AVP5Eki8i6qEBF160Zi4iEqVJB7+zbv3LwTuY0ayT17BgACJhB5c/GWL+csXMg/qcC8+efExfG6doWQEP5xCGBbUtKZlJRwLjdDWVnD0LBq1aprxoyxmzdP3GK2tjbn8mWwsIA3b3j9+4szn9DU5Fy8CNbWIjsA+Pr6Dhky5O3bt2L6SCQzM3PevHnXr1//8eNHenq6lpaWhYXF/PnzO3bsWJJhS5GgIDp0iMLDkQgsLXHMmMISqy5duly5ckXo2S1atLhz546Zmdm9e/cKOCpxueDtTX5+oKWFTZtKjIkRDw0cSI8eiemAtWqhh4fgWStX0p494sZVVOScPQvl8dU3n6wsiIkBLS2J7hppaWnLVs37GR0FAMrKKv37DG7WpGVZVMhgMBgMBoMhBS4uLnv27Pldri8wGGVAZsEdVAoKClllssXtj6Z67rrIm0TgMee535CUFBoyhBYupEeP6NMn+vSJnj6lVauoT58i7GJhMP4lqlev/vz588TExCZNmgQVXBhj/MXs/J6jZjBXgdnmf7aaAQDkEKabwZXaaJG7lE4A9+OgrTdtDIHvpbmravNhkWoGAPgUCIcK5QUfO3YsICDgwYMH5aJmAABlZWVbW1sf6eO3JaEhD+11AQAIYE+orL8e+fiIVDMAAJcLDx7IeEYRKCgorF27dtKkSaX9hVlVDvZXx8MO8ibTtshZ1gCAh3HQ1pv6+tHrvN2w79/zZs+mQm/a9O0bLVsGT5+Kn+L9+/dTp06tXLmyi4uLlpbW9evXb926VXw1AwDdvTtSXv5qmsgXG4WHgzCbjVKFrl+n//2PPn8u4IAdEUGurlR4kbt4qKrC/PmSd/yHhtLRo1SUZebSZteuXeN/p3qKibEx9uwpal0Ka9cWrnZq0AA7dAAFBVGjNvj2jV968jwigv8fAICNTXZTtpqhfFBVxUOHOIcOQffu2Lw5tmqFo0dzLl0qkpoBABo2bPjp06fk5GQJ/RQV8dgxnDULa9cGIyPQ10dLS2zfnuPq+neqGfz9qXt3OnAg/4hEy4RC5KgKhg4FEUovAMBatYQfz82zyFMwCHbo2zfnPxJ3pFSogP37A58LVBZA9+joub9+Pc/I+M7lRiYnf/ny5erVq50mTjwi+nUBAGhunm2LQh8+SIjSSEggSal2N27caNiwoYTixZKamtq2bdvNmze/e/cuJiYmKSkpLCzs0aNHw4YNW7NmTUlGLkUsLHD5cs7Bg3joEC5YIPTj48yZM23btlUp6O2hqKjYrFmzCxcufPjwQVFRUTAfSk4OGjTA0aOxb98SqhkAACSGTxkbCzkoMQlLVRW0tYtXkcyQl4dKlaTJClFWVh47ehICAkBaWurREwf2HdxR+vUxGAwGg8FgFAEmaGD8QxgZGWnz/ZxITk4+ceJE+ZXzZ2CpApUUAQCiM+GlCIdFRjlC48fTgweCbplZWfTqFY0eDSxUhcEQhrq6+unTp4cOHdqkSROPQrttGH8fqTzYF5bz/wUWqPy3fP9tqAUvG+KB6thGB+QRACCdB8sCyf4pGT2gZi9p7Ae6/FPGesTvYq1ziQcPXggeXLt27fLly2XljlA8WrZs6eXlJcMBx5rkLKgcC5d13kdSUkk7yI7evXtXqlRp9+7dZTBXr4rwsiGOMwGF3LWqmzHQypt6+NLDOKAlS0QaO0dG0urVooZNTk4eO3Zs27ZttbW179696+fnt3jxYjuxhuRSERBgLy/vL0bq8etXWRtNp6bCunXC8+C5XLp7l9zcZDIPtm3L2bIF7e0lLJBkZfHu3CFXV5lMWkJevXqVlpbWunXr8i5EBuDcuTh0KOjrFziqooLNmuGRI8IT6wFw3TocMkRwKdHQ8EWvXtn/bShgC89/rqkpzpoFfGqGsrFnIE9PcnKi3r15AwbwZs7MUQg1asTZsQNdXfHYMVy8WNDNXgoUFBQMDQ3DxRrF58DhoIsLXr7MuX+f4+WF9+/jwYOSUz8k8ukTrVlDkybRhg0QGFjS0WRCUhKNH0+fPomT00kN9u0LXbsKDZ7A6tVx2zbhZ02YABUqZP9fuKbBxqawIYTIGiZNwpEj814m4+PirqelpRe6d2FhYYvCwt6IysjQ18cZM3L+LzoTIQcOR3yfp0+fbtiwYebMmRLGEYuTk9PDhw+5/JI1AAD4+fPnpk2b7t69W5LBi09mJm3dSn36UNu21K4dDR1KIuwWRKGmpnbz5s3t27e3bdvWwcHBwcGhVatW69atu3//vo6OjpeXV6dOnUqp9mxwyhQoaA1SAH19zA28KHBWx46gpyduWAMDMDcvcXVlh7mphcvYKdWr2aurqQPAS+9nId+Cy7soBoPBYDAYjHz+lgu6DIYUIKKAEd+MGTOCy3zv1J8FAnTM/Y3mGsEsGn4v6PZtevZMZOubN3TyZFnWw2D8WUybNu38+fNTp04dN27cr1+it5wz/nyu/ITYXHuGXkVe+/itUUDoWwnO18SXDbEm34X0ZC68TYIzkTD0HVk/pugMmc2YLmmotIIdUlNTv3z50rJlS5lVUCz69u174sQJnux0fi0rQD1NAIA0Hsz/ItMvSBKVH2UrDdmxY8fy5culWvwrMToKsNYanzfEfpVALne56m4sdHlDLbot29ve6VnV+lyOkNwECgwEYVtj/f39GzVqlJmZ6e/vv2TJkqpVq8qsVgMDAzm5iEKrSvmoquYtzpUNdOYMff0qsjktDdwL2acUm2bN0NOTc+gQtGtHokMlMDVVlpOWgFOnTg0cOPCviRrERYs4Z85Anz7YqBE2aIBt2+LmzXjqFGhqijyHw8Flyzjnz6OTE7Rvj+3b45gxnEuXcO7cPHVCQwODhoU3HBsawrx59Tt1KlM1w69f1L8/TZtGXl704gU8fgxnzvD69KF162QyvLa2drywAA6RKCuDrq4MJo6JoUGDeH360M6ddPEibd3K69mTnJzERR6UCbRmDX3+LLKZ/zVeqRJ26SLQnv3K4g994Kxfj9OnY9WqObInRDA2RkdHPHsWRb0xtmyJgwfn3SqsaeANH06DBklzd3KqmjOHc/o09OgRXqPG9VwJgJmc3CJNzaMVKmzX1m6hpIQAYTExcxUVhWy1NzDAqVMh99sLNm4swZnG0FCU+QSPx9u9e3ePHj2OHz9ua2sr/V0QIDg4+O7duyRCdPLz589ly5YVe/DiExZG3bvT5s30/Dl9/kyfPtG9ezRjBo0eLRjXIhZEHDVqlJeXl5+fn5+f3507d6ZMmcLhcADg9evXjRo1KrU7AAAAenro4iL8U1tdHfv3h2rVhDQZG2PNmiLHlJeHDh3gT/vcqV2r3rRJc8Y4Tci+6evnXb71MBgMBoPBYPDDBA2Mf4tJkybx34yLi3N0dHzw4IF4K10ej+fj4/NZzI/8v5pBBjm/wc5E5iwIMX4XTp8GMXapGRlw7VoZVsNg/Hk0btw424Xezs5u//79AslEjL+GSz9zLv4ON0S5P+y6orRYqsCdurirGrbWAe2CG3SjM6GXH2XKaM1dQ6SNdA7aBTcoxsXF6enpKYi1dC4DGjVqpK+vf1KmOr9lVjlXqc9HgWe0zIYlU1MJPcRGdMucatWqubi4jBs3rsxmtFKB/dXxaQPsVynHegQA/Exs5wxZ0mnBuVZLPfd0GPVdr+BOyl+/6NUr/gMpKSnbt29v3rz5pEmTDh8+rCFxc20RwXbtdA0M4kVrZNDQsIz/UvDsmQRrruzsAFkhJwfNm4OWFoqdlCIioMw+W2NjwccH/P0FVtGIyN3dvX///mVURtlgbc3ZvBnd3fHcOTx8GB0dpTrL1BSXLuUcPIgHD+KiRWBomH345cuXArKG/H9EDZYsKdytFMnKouHD6ckTEIh0iYykgwdp8+aSz1C5cuVy2NUQH08DBtDDh8Avoo2NJS8v6t9fQpxBafP6tbhWHg/q15cLDZULDeV4emIhz57sJXZEhORkOnaMXFx4EyZAdDQeOsQ5fRrXrcODBzk3b+KePeI9DHD2bN6FC/m3lZQK7G6/c4cePszvLM06cdWqnO3bjzVtGpaWpox4XEfnScWKizU1h6ipjVdX99TTe1Sxoo28/JfU1MwjR7BzZ6xeHSwt0c4Ou3ThuLvjsGH5Q+npYfXq4oq3txeqKHr8+HGDBg1cXV0fPHjQoUMHyTWL5ujRo5GRkWI6BAcHp5TxEykjg8aMobdvQUDel5xMt27xpk+XySQRERFGJQ+VkAQOG4ZLlmDVqiCXq5tEREtLnDYNZ88WedbmzShUpCInh82aoYwegbKnejUHM1MLAHj24rEoDQ2DwWAwGAxG2cMEDYx/iyZNmgwqqOv/8OHDf//9p6enN3jwYF9fX4H+qampO3bssLa2rlOnjq2tba9evUo7Rfg3pJEWZG/6TOXCzu/sx8zvRGyshA5xcWVSB4PxB6Opqblnz56LFy+6ubnZ2Njs27cvVSDDhfHn8zx37aCzOF/YPx55hMEGcKEmhjTHoGboVQc75d5f30SY9Ek21yNtLcW1qqrAwK6ymKYU2Lhx49y5c2Vox9JUG4bkrAbC1M8UJSMbDM706eJSmStXFup7XKosWLAgLCxs3759ZTmpjSrsr47eDdHJGFQgf6XkrZnd3MGLa2x60mzlzSX9576vbAsAKUTfYmOfPHni6uq6aNGiLl26GBkZ3blz586dO2PHji2V+vT15evUUUFMFvrCkpOD1q3zF0XKBkm6AcrKKtJ+WWlAgSXnwmRmilPfyorHj6lXL16HDrzevXndu1ObNrz//S9vXh8fHzVV1eq/ftGpU3T3bjmvHP/GiNErlJGUAQAAaOdOevNGeFtKCrm5Cc9VKQodOnQ4fvx4CQcpKjRzJn36JLzp7VvevHllXE8+XC5J+mSUy9UZYK4IRoAcTYO6Oi1cSJ6ecPky7d3L69WL3N2xXz9s1y57sV9yVESPHnn/55w9i0OHiq9c/GjZfPr0SR7gip7eQFVVA763ZTXERoqKnnp6lZKSItTVce9evHGDc/8+Xr+Ou3cXTgrAdevQykp42VWrYiH7kIyMjAkTJgwcOHDGjBkPHjywsbGRploxfBXjwQMAAImJiRGyFa5JgrZto/fvhbdxuXD/PohqLQqZmZllo4vFXr3w6lXcuhUHDsQBA3DtWrxyBcV/i6hQAd3dsW3b/BggRKhcGQcNwsOHQbSDkUiSkujCBVq7lg4fBqHZK2VF44bNAOBndFRg0JdyLIPBYDAYDAaDH+EJiwzGX8yOHTuePHkisCfj169frq6uZ8+ePXbsWPb2nczMzG3btq1bty4qKiqv24ULF06dOjVU/O/qv5FppjjiPQHA7lAYawKVFMu7IEY2En8hF+MnNIPxT1KvXj0vL6/Hjx+vXbt2/vz5ffr06dOnT/PmzRUV2fvdH09cJkRmAACoyYGNJHeBvwYdBWigBacdcF0wrAwiADgVAboKtLJKSR0qVs6A534QIuISa1176NCiwBE1NbXkMljOlIKGDRt26dJl/vz5O3bskNWYK6vg7VgKT4efGdDFh543lIWzsIUFjhhBu3dD4RUmXV2cNEl8YLP0EMCrBLgeTd6JEJcJihwwV4bWOtijIqgU/PqgoKDg6uravHnzhg0b1hTjrlwKmKvA5qq4VCPu/PK9XpZ1bzv8l6qYE3b+Ttfo1SefVT9+YESkAo+rv3q1sZmZqampjY3NqFGjjh07pqOjU6q14caN6sePJ/F4GgLCBTk5bNwY58wp1dmFIOmJgRoaIC/rn//iPdgBUE0NtLRkPGlB6MgR2roVonNtUjIzKSkJAgPp/Xt0dQVNzdvz57dNTOQNGQIZGSAnRyYm0LgxZ8WKMk5v+VMoM+GCSO7eFbdQHRpKhw/jrFklmWH48OHbt2/fuHHjjBkzSjJOEYiJIT8/cR1evYK0tJyAhtJHGnuDwqEPYs6lM2e4Dg5yb9/KffvGNcl10ImKotOnIT4e9+wReqKEMszNaeJEgWNcE5Pswrjm5rR/v8R7AQDq6upLtLSaKyoKncxSXn4LQL6LT1gYublRcDCqqmLnztC0af4PagMDPHoUpkyhDx8gT/2sooIODrhjBxT8xMnIyOjevbuKisq7d+80xWTBFAWJH2rKysoVyjbqCB4/FucMFBvLO3yYs2FDCSfR0dGJlbiRQ1YoKWH37tC9exFO0dbGw4cxPJxu3oTISKhSBdu3F29GIhwul5YvJy8vCA3NflRp2zZ0cMDNm2UTeVNE6tdt5HbuJI/H83nzysqybB2nGAwGg8FgMETABA2Mf44KFSpcvHjxv//+K7xFLyMjY8SIEXXr1tXX13d0dHz8+HHh08+cOdOhQ4eKFf+uCG5JdNcHO3V4nwTJXJj3hQ5W/0sNu/80SMwOzmzyNgowGAwpaNq06eXLl0NCQk6fPr1gwYKPHz82bty4Ro0aNWrUsLe3r169ernb5jOKQXjuvnlTZfgHP71mmUN4OhwOBwDY8R10FWC6WYkGNDGEldNhzjoILbQJsGY1OFnIC1xDQyM1NbXMdteJZ+3atXZ2dkOGDJFVGLOWPOypht3fEAF8ToGFX2GF8N2bwoiOpnPn4NMn0NbGjh2hQYO8oGWcMAF0dODAAQoKytl2r6iIVlYwdSp27lzyspO4cCwcDoTR14J+NC9+gVskLQuErTbYvuDFcxsbm+3bt/fo0ePJkyeGInbolh6ahvrDf/oO89gbq17Bs14nz7rtH1ZvmionL2dTT7H7eE7lqjbJsQ97VlYuYxmnpqaWmVmCg4NhYGDOlnFEMDKC5s1x1SrZSwckgUOG0JUrQnQwuZCNjczfA3HgQDp/XpwlmIVF6SaIf/hA27fnqxn4oLdvYfx4UFZ+8ODBUBWVnFVJLhdCQuDbN/r6FU+dYpqG3w4ikmjA4O9fwkmUlZWvXbvWrl27nz9/rlq1ilP6EnB68kRC5kt4OPj5QYMGpV1JTj0FrWWoVy96+RIKihjydQkAOH06TpuWf1PgRZ2YCDt35r0PyIWG5p/L5dLdu3DpEhZcIRYsoJDVDRHRtm0QElK4+JzBs7Lg5k0x9zGPnj17VrxwQU70G5Etoub376ChwZs9G+7fh6goACAAOnsWbWxw7Vqws8vpamaGFy7AvXt0+TKkpICGBqdnT2jatPCY48ePV1ZWdnd3l5OdVU+/fv0OHjyYlJQkqoORkVFZCxok6QxQbEaGlNja2r5586YHn3vH74iREY4YUfzTiWj0aBKQc0VH09270K8fnjkjlZg1K4vu34fnz4HHg0aNsGXLknwV0dTUsrSw/vL184dP74o9CIPBYDAYDIZsYZt3Gf8iNWvWvHfvnlDTv7S0tLlz5/bt21eomgEArly5YmpqunHjxlKu8feCg7Amd0/n2Uhwk8HPUoYM4Dg7i1Pra2jAkCFlWA6D8ZdgZmY2e/bsp0+ffvnyZfz48dra2h4eHoMGDdLR0WnatOm0adNOnToVEBDAlc7nllHupOX+oVTL1v3992FjVeyRq8NcFkibhawOFI3eHeHCXmjdBEyNQFMdKmiBjSWM6A1ex0C/0O5BDoejq6v7s8QO4TJBS0trzZo1zs7OMkwQ+68CNMrdf74nlJ5Jk2jB5dK8eTxHR1qxgs6epQMHeEOHUrdu8PFjXhccOBCvXcMdO3DMGHR2xn378OrVkqsZojJgSSBVf0JzvwiqGfIIT4d+frSx0POkf//+zs7O7du3L5e/Ji5bBsbGOklxw+65um0cEehSw33H+K7GlnJVaqGSqr+OydD35RCLZmJqGjJ6NOfKFVyxAidMwPXrOdevc9avh3KR7zg4YKNGotQDaGrKWbhQ9pPa2GDDhiIlC4aGOHeu7Cflg9atAz47PcHWly/p7t3naWmNBfyWiOjVK17Zu2gwJCJNOJIsApQqV678+PHjZ8+e9enTpyxshH7+lFB2ZiaV2R70wnToILDwya9mADMz8Su1dPAgBQUJnpVHSgqcPg3ZGoVcxI2W1+HtW/FVk+jXPj9tqlc3Fuu4pk5E167RyJFw7lyB95O0NPL1pVGj4MOH/IOI2KoVZ/Nmzt69nA0bhKoZ3N3dnz17duLECRmqGQCgSZMmNWrUENWqrKwsEK5agORkePsWfH1BtB6iOEi8g8VTCwUE0JYttGABHT4M0dE9e/Y8efJk4W9u3759+++//zp27BhartEMMoF27qQHD4Sa05C/P02dKnmES5eoUycaO5Z276a9e8nZmTp2pNywmOJhaWEFABGR4SUZhMFgMBgMBkOGMIcGxj9KrVq1/Pz8zpw5c+HChTt37vC7NZw9e1b8uenp6TNnzjQwMBg8eHApl/kb0aICDDaAkxEAAJM/k7Uq1i66ix5DxtjbY8eO5OYmJDVZTg6bN8e2bcujLAbjL0FPT69r165du3bNvpmUlOTt7f3ixYtz587Nnz8/PDxcVVU1r7OqqmqVKlWaNGnSvXv3Bg0aSOPlyygbFHMvpaaJ9sT9u5FD2F8Nf2XR3VgggCWB5JsEO2xRvQSX2e2t4coBSEyGb+GgpAgWJuKuaZuYmISFhRkZGRV/PtkxZMiQo0eP7ty5c8qUKbIa81ItbP6KPidDJg8GvCX3Glg/1176bRLci4OAFPqVBXoKYK6CtdWpxuxJ6jevFrhsnZpKb96AkxMePAjVq+ccVFTEzp1BFpYMABCaBlu/0/FwSOV7IWjJQw99aKOLZsqQwoUXCbDzO0VlAAEsCyQCnFnQz2POnDkpKSlt2rS5detWWduVVavGWb+eFiygwEAAUMlIbed7p53vnb4L3W5ZNwKAm9FwJRocZRPHIS21atXy9vbu2LEjDh9ephOLALdtg+HD6dUrKLjwg6amuGIFlM6fDLduhaFDydtbcCXGwABnzIASx8ZLIChIXGta2g8uFwCMC79DEcGzZ5CQADJyg2fIBg4HdXTo2zdxfcxKZjSUi66u7s2bN11cXFq0aHH58mVjY2OZDCsUtLUlRUXIyBDZQ0MDLS1LrwDx4OjRcOcOPX0qpE1TE0eOBPH7/gspDwqYNABIcKcQhZgsAyk7AAAAJyVFU1kZUlLE9KHHj+HdO6EDUlgYzJqVcPz40uXLX79+nZiYqKKiUrVq1WXLlpkIFXAALF68eMeOHWpqss85O3r0aKdOnb58+SJwXEFBoWPHjsK/2ISG0qJF9OlTjlZDXx+rVMGlS0Emzzd9fQgIENehqLNERlJ2qEeu4Qft3l2veXNLC4v169fP5VPIpaen9+/f39HRkcvlDh48+P79+0UuXmq8vb0vXbqUkJBQo0aN3r17a5VGjpKnp5j3B/Lzw8BAMQ8mHT1KmzYVMMzIyKDPn2HJEoiPx5Eji1eUkqISAGRlZRER+23LYDAYDAbjdwABYNGiRUuXLi3vShiMciMlJcXCwiJKhMBfXl5eU1OzcGiftbX158+f/6mv9UlcaPmKAlIAAPQV4XptrKIq6RxGacPj0fz5dOMG8G+X1NbG//7DLVvK3u6Ywfh3SE9PT+G7NpqcnPzx48d79+5duHAhNTV10KBBgwYNssuzqGWUH+HpUO0JAYCeAnxt9g99aguQzIUBb+lBrjG8tSqcckDrMvkc79OnT79+/fr161cWk0mBv79/06ZNfX19Zaix+J4Grb0pKgMAQAGhV0XQVoB7sfBZ2AIKEhnHhptFh+r+ikbI2aiqkpFmEhtel/ur1cYFKgqydNELS4f1wXTiB2Ty7Ym1VoVJlbFfJVApuM4bmwkj3tP9OAAABDhmj90KpldxCYbNWXbzrOusM7d62ZlYqciwUilISqJt28DPj1JSUFkZ7OxgypRuwVrZT2wDRXjVEDXK8LuPp6fn1q1bvby8ym5KiWRl0bZtcPs2RUdDVhZqaEDVqrh4MZTmYi1kZtKGDXDvHv38CenpoKWF5uY4Zw6I3kwsG5KSeK1bw48fYrq8yMiYFB//XKiYg8PB7duxW7fSKu/fJvtnsvi9+EKhFSto716RzZUqcS5cgMqVS1KbAOvWrdu1a9eZM2caNmwow2ELkJVF7duT6KVfrF4dr18v3XwW8aSk0KRJnEOHsm/lyBEqV8YRI3DsWIG+eddAsv++NHw43bmTfSQvtKJAYoWZGT56VHhOgXEEoMWL6dAhoQPmnG5vz7l+XcwIOSQl8dq2hbAwkR0AwMgIwkVuQ79FNFlO7nNBnY2pqencuXPHjRsn0PnNmzd9+/YNEL/MXwKCgoJGjBjh5+cXHx8PAIhoZmbWrVu3TZs2CTGEePuWxo+n4GCBw1i5Mm7YAE2alLAYOnGCliyB9HThzYaGnAsXivDpExVFAwYIeZkghtau3ejly8OHD3fo0AEAkpOTBwwYoKqqevr0aSIyNze/efOmra1tse+IKD59+jRq1Kj3799n74DicDjm5ua9e/deu3atLK8EhofzOneGmBgxXXDWLJw0SXhbRASvZ08QZVNhZMS5cAGK9Y33wJHdz188rqCts27VtmKczmAwGAwGgyFDXFxc9uzZwwQNDAYAwM6dOydOnCi06eDBg3Xr1u3Ro0dwod+BDx48aN68eakX9zvxNRXaeFNcJgCAiTJcrY1myuVdEwMAPn/m7dsHERFABHp6nBEjoE6d8q6Jwfh38fX1PXny5KlTp3R1dQcMGNC1a1embChHeATGDymFCwDwpSnqi3Md/svJJJgTQAdyL+lXUIDzNbBO6W9OXrx4MY/HW758eanPJDULFiwICQk5fvy4DMf0S4JevvRT9P5bKdGErEEm8pNN0VippEP9SIdN3+hoOKTzbTqtqwnTzbCzLnBEXIrP4EG/t3Q3FgBATQ686qJd7i7TdB70f0t3YyHj7OaMCzvUNt9tY2u6qgpWk/021CIQnwWNX1B4OgDATDNYaFl2K4KJiYkmJiZRUVFKSiX+a8mclBRISZEqdVuGREZCUhIYG4NymfxC4PF4zZuD2N38zzIypsfHPxHhToGzZ6OI34CMkiN+uVokqanUsye9fy+kSUEBhwzBZcuENCUl0aZN4OdHSUmooACVK+P06VClipRzLlq0aMeOHT4+PmYysn8oDG3fTtu3Q6qwsB8NDZw/H38D90eBNVr6+VPoe4jAX5Y3fTq4u2cfkeNbVc2TIKCDA169KnEcQQIDeX36yPn4CIyWf/qwYZxVq8SNkHdH+valZ89ENhsaQlYWiEhT+piZ2SUmJlhYUlXFihX37t3bo0cP/oObN2/++vXrjh07xNRTct6+fXv+/Pm4uDh7e/vevXtXEGqhkZ5OXbrQp09CR0ArK/T0BHX1EtVBREOG0MOHQhJVVFRwzBj83/+KMNigQfTwofA2ObmnnTr1On9+06ZN//33X7du3erUqbNnzx55eXkAGDZsWKtWrUYW14dAFG/fvu3evXtQIR8gJSWlHj16nD59WmYzffjA69ULxGbf4PDhuGKF0CaaNYtOnRI3fv/+nA0bilHXnIXTYmJ+1q5Zd7zztGKczmAwGAwGgyFDsgUNstz9w2D8uYwfP37ChAmFjzs4OIwcObJmzZr+/v537twR2LRx4sQJALh48eKECRN27NiRlpZWRuWWH1Yq4OaA2THkoWnQ6TUFighgZpQpNjacjRs5J09yXF0527YxNQODUb7UrFlz3bp1ISEhW7ZsCQ0NdXR0tLS0nD9/fmRkZHmX9i/CQaiRe7X22S+xXf92FBA2VsUD1XM+x+MyobsvvZNpmLJQ/vvvv+u5eyh/E+bOnXv79m1fX18ZjllDHe7UxWbaBQ6qy0G/SrChKh6xw3XWOLxiVo2wzwpcIesieSSA/J5QqPuMVgVRsXNSvqbCTH+q/Yz2hearGZppw8WaeKcudtETqWYAAEUOHLHDbOuFZC4M8KOIXJXG9u+QLXRQ7DNNsdfk5Nmdb4cnN35Bp4rlJi4rtOVhRZWc+3MkHLKKvCG8+GhoaFSrVu3JkydlN6VEeDw6dYpGjqRhw3hTp9LSpeI3fcqYSpXAyqq01AzfvvEmTqTOnalVK+rcmTdhAnz/juL3/iKaycl9zRLxpOBwZBVe8DeBuch2zCL0VlHBAwfQwUEwykhbG3r2xCVLhJzy6hV160b799Pz5/D+Pb15Qx4evP79aetWKedctmzZkiVLOnXqxJ9EKVtw0iTo0gVUCzkjaWpiv36/lZohTxyA+vrS/O04gwZJiG7JM2tJSoKPH8HfHzIyJI9saQlt2oistmpV5AsgEA9Ony5S3SUnh40bCybm8DE1Pl6omgEAoqKili5dyisYVPHly5dq1apJWVixcXBwWLx48ZYtW0aPHi1czQBA+/aRv7+oEejrV9q0qaR1IOKBA9iuHWgUjCM1MEAnpyKpGSAwkN69E9nK5Tb58uXmjRtr1661tbUdNGjQgQMH5HPdKKtUqVJYdiDIjx+0dClvxAgaPJg3cyYIlUzxwePxRo0aJXTY9PR0Dw+PgwcPSphReipVkqwssbAQ2RQYKP5UlPjgiCAlJRkAtLTEJs4wGAwGg8FglCHMoYHByOf+/fvHjx/39fUNCwsjovbt2x88eFCez7Tf1dV1MN+1BnV19RYtWlzN3W3QsGHDmzdvav4DOaz34mCAH2VnMBspgUctlj3BYDAY4vD19T1w4MDp06dnzZr1vyJd3WPIguWBtCEEAGCwAeyq9u+mTuTxJhF6+1J0JgCAgSLcrFu6fktcLrdKlSqurq6NGzcuxWmKyJYtW548eeLm5ibzkX0T4ekvSOdBNTVoXgFU+AXkkZG8jh0z4+K/6VcO1zGKVc+/RpykpPrJpOqNWm0CDK3yDtqqwcHqaF+U/ZPeCbA2mLxigce3hNtIC+ZbYIuiXJH+lAxtvCmJCwBQQx0u10J5BIdnOTZdgwwgLgsuzB4FiirKU3ZwEOaZ40xzKK9XF4/A7mmOScPD+lijZDtOi8TatWu/fPmyf//+sptSDKGh5OJC799DZmb+wcqVccKE32G5VDhpafD5M6Sng5kZVKokqhedOEHbtgmmSxgaQqtW4OEBiYlCz0JlZUpLs4qI8NTVraagINhsYsK5eVNwHe7fRnCDftEDI8QMWLTRsrJo71548IB+/UJ5eahYEceMAaEfIqGhNGAAhYQIadLUxHnzpH/yT5482d/f39PTU77UYvvo9GlwdaWICEhNBVVVNDSEMWPQ0bGUpisSAoIGMX+7wtIHGjmSbt0CYQ4NaGWFly5BVBQtXUpfv0JsLMjJgZ6eXO5efHFPjKwszH3l5js0IKKNDe7YATY20ruA0P79tGsXREcXOKqoiC1a4K5dvHbtQNhTKI7Hqx0Z+V203EFVVfXGjRvNmjXLOzJixIhWrVoNHz5cfD1lAA0eTA8eiOmAjRphrrVGSXn8mE6epF+/EABMTdHFBUxNizQA7d5NuX4bwtHW5nh48ExNIyMjDQ0N+Vv27Nnz5s2bPXv2iBx8wwZydy+QKqKjA//9x9m4EQp/NAAAwLVr13r16iVmz1KTJk0eP34sruCiQN270+vXIpsNDTlXroC+vtBG6taNco1MhII1a6KnZzGqWrNh6dfAAF1d/RWL18nLC3+gGAwGg8FgMMoGFjnBYBSZ5ORkIyOjhIQEUR3atGlz9epVRcW/38/6cTz09aNkLgCAkRJcq43mZRyizGAwGH8aAQEBrVq1srW1PXfunJaWVnmX8w/hkwgtXxEAqMrBh8ZYgV2RA3ifDJ1fU3wWAEB1NbhbD5VL07jt2LFjO3fufPLkiZCA53IiOTnZzMzMx8enskyz2CWQlcVr2VLoqkk2hHhv7voVDfq9zv2yqcKBLTY4wECq4feHwewA4vIt69TThHkW2EanOMXeioX+fpS9t91UGaxV4XYsAEAVVXjRAOUQjvnHj2xSXWXNVTmrmgDQsyLsss3x/yh7RrynC1EAAOus0VnQmLwUiY6OtrOzO3fuHP+CVvmQmEi9egl3F69QAZcvx+7dy7wmscTH07x55OcHERGQmQm6umhqijNnQuFH8t493vTpwg3h9fXRzo6ePy/s5I+mptCyJZ05Mzoiop6CwjiB/a+I0L8/Z/16Gd6hMka2JgqiEFwn9vOj3bspKgozM6FCBXB0xL59QXQlxRc0SF/h6NF044bIAqyt8do1kC4UJisry9HR0cbGZtu2Ug6MT0iAuDjQ1S2p4b/sEKoMECVwEdI5OZlGjKCXL+X4PuC4JiZoaYmbNsGvX7z584FP6wB80gfxT4y8uXht2lBmJlaoAHXr4owZ2V4XRYs1efWKNmyg798hKQkUFdHAALp0wbFjAZGGDKH79wuf8TQjo/XPnxliB1+9evWcOXPybo4bN6527drOzs6S6yllqEcP8vYW0wHt7fHatTKrRzy0bBmJlwYqKXHOn893++DD3d392LFjHh4ewkdev54OHICUFMEGOTls0wZFGC04OTkdPnxYTDlmZmafP3+WVeAUeXrS7Nkg9EojhwO9enE2bxZ57sCB9OiRmMGxaVMsVkDGw8d3j508CAAD+g5t06pDMUZgMBgMBoPBkBUscoLBKDJqamqjRo0S0+H27dtOTk6ldLHmt6KpNrjVQDU5AIDwdOjuS1ElDo1mMBiMvxtra+vg4OB69erVq1fPz8+vvMv5h6itAdl73FO4sOXb3/8ZLQ12anC6BmabB3xIhp3fS3e6oUOH6ujorFu3rnSnKQpqamp9+vQpDYcGccjLo7m5mHbU1W3TudHtOripas63rFQeOH+k2QEkMUnhfXK+moGD0EkPLtfC23WLqWYAgLY6sN0Ws8MpvqXlqBkAYK45yiEAwLCq2ktnz6xwcWP28QtR8N+rsggxEUoDzZxlrSWB5FeGNejp6Z04caJ37947d+7MEmFLXjbwli4VlZUOcXGwfTtk/E5f1iMiqE8f8vCAkBBITwceD37+JG9v3uTJdOSIQF/auFFUvD38/Anx8Th+PFpY5CcUaGlhgwZ47BiuWIGtWzdRUXkqcN/l5LBhQ87KlbK+V2UKSYHQzsUbAYhozhze0KHk6QkvXpCPD925w+nfHzkciIsTU2Tp3Ptc0tPp82cx7RQYmO0cIA3y8vJubm737t1bvny5LIoTjaYmmJmVopqBy6WrV3lTppCzM82fD2Kc/MUiypiB/0gO6uqcs2f51Qy8tm2hTx88fx4sLGjxYlFqBgAAnnTpSqqqOXE2iYmFBUxSUa8enj7NuX2bc+UK59Yt9PBAZ+dsOQ7Oni3UIYYDkp2HOJwCl1UNDAwiIso1hykPiek/pRQPVDyqVBEjjQIA0NKCgsYMeXTs2PHJkydfv34V0vbtG7m7C1EzAACXS48e0aVLQsdMTk4WX29GRkYREmrev6dDh2jfPnj1SugTHrt0wQEDhES3ZH9arV0rbvCGDYEj+to+hwP160tbZ0GaNm5RqaIBAHjdvvYvXORkMBgMBoPx+8MEDQxG0Vi8eHGVKlXEdDh58uSWLVvKqpzypJk2uOWuhQSnwoC3lCrSi5HBYDAYAADy8vJr1qxZtmxZ69atDx06VN7l/EPMNMu5SLo3FEJE2sf+WzTWgpVVch6WA2HEK80LlYi4d+/ezZs3f/jwoRSnKSKOjo7Xr18v40lxzhyRvvqI2LQpmJlxEEYZw4N6WE0tp2VPKHR/Qz/Frkdv+5ajZqirCa8a4mkH/K/EqceDDOCYHerwmZqMMoY+fOWPHzUi6bGnk3bOnkL/FGj5iuZ+yQk0KUuGGYGFCgBAChfGfyzT6+7t2rW7f//+hQsX7O3t3d3dy+eiP4+HYtyqAejLF7p5s8zKkQhNmCB8HfrnT9q1C/hz379+JbH53xQUhF264M2buHMnjh+P8+Zxzp7Fc+fAyir7rafRiBHPiXL26MvLo7k5Dh6Mrq7wD5jqyRBaupTc3CA2VkjTyJEgSc0jcRd+NkUu6/t3MXIKAAAuF16+lH48LS0tLy+vU6dOLVu2rMjF/Ca8fUtdutDEiXD+PF29SseO8QYMoBEjIEmk1EuMz4H4P5wQ4UvemF5enM2bQVeX1q6l4GBRI3AtLEi61APy8YEPH8jbm06dom7dqNjWAsrKYGICAk5pDg44dWrhT2dbZWUDVXHhmurq6v/991/+7dRUw1+/wry8yMMD4uOLWaGssLER306WlmVTiDRg585gbCyug7GxqMwFDQ2N+fPnT506tXAT7d0rmFXET0oKiBC2GooQT+Shpqamq6srvg8AwKtX1K0br29fWryYli/nDR5MnToJffbiwoW4fDnWrAm6uiAnB5qaWLUqOjlJ/LRCFxesWlVkq7U1TpgguU5hcDhyrVu2B4CY2Ojo6KjiDcJgMBgMBoMhQ5iggcEoGlpaWleuXKlYsaKYPnPmzPlHtt4204aj9iiPAADeCTC2bC8fMxgMxh/KwIEDHz16tHHjRmdn54zfasvs30uPilBfEwAglQezA9iHVQ7DjaCiIgBAeDo8ii/duUxNTRcvXjxu3LjfZ49Xq1atXrx4IXETnoyxt8cpU6DwN0l5eWzcGDduzDtQRRVu18VuuVfvH8VDK296L6LY14ngFpnz/01V0Up2QWBd9eFdYzxkh8ut8Hod3FS1wIqjjo5O69atLR8d21stx1Iik2DXd7B/SlM+09NfwC2rv7a6HLjnmoe9TYIPZftXtbW1vXXr1vbt2zds2GBra7t06dKbN2++f//+8+fPT548uXXrlp+fX+k+8yMjSdhKcz5cLoi1pC5L6M4devtWZPOPH8S3G5XevQPxu2B//aK3b0FZGR0dce5cdHEBW9v8VsTqa9fGq6uH79iBW7dyzpzBW7dw5UpRuekM4QQHk6cnZBZQKuVtsudcuoQKCiiC7D6iWgV0DEXWNEgTY1TEqKNKurp3Zs68uGPHFDu7rKlT4cmTopVUvnz8SGPG0Lt3Bf5Yv37R7ds0aBCkpxc+Q2JqgzTvXQJ9Ctz8+FGgc94zh2tiApmZIFprJUqGRd++0eLF8OaNxMKkB4cM4Rw5gv/9B2ZmoKsLBgZYs6b2nDl2LVqIOcvGxqZBgwYAAFwuLV1K7drpnDwZ8/o1TZjA69CBJkwAod8xeDwICoKPH4VHDEgPEfj60tq1tGABuboKvFXilCloairyXCMjzowZJZpdtmhrY+vWIl+tWlogNsVjwoQJPj4+vr6+gg2iQ75yiBK+Tj969GjxeoUqVapIjFGj27d548eTjw8kJuYcSkmhDx9ozhwSlmeBvXqhpyfn6lWOuzvn4kX08sJFi0BeXsJdUFLCzZuFGoChuTlu3FgSKw4zU4vs/4RHhBV7EAaDwWAwGAxZIemLEYPBKETVqlVfvny5du3agICA6tWr9+jRIzAwcPTo0Xm/2zMyMlxcXB49elQ2yablSwddWG+N0/wJAC7/hE0hMMOsvGtiMBiM3x5bW9unT5+OGDGiRYsWbm5upmIuODJkAQKstca2r4lHcC0arkVDJ73yruk3QB6hZ0XYGwoA4B5JLSqU7vcWFxeX48eP7927d9y4caU6kZSoq6s3btz42rVrffr0Kct5cehQtLentWvp2zdISAAlJdTXh7ZtcepUgcvWanJwzB43h8CKIOISfE+D9t502A7bF7zGnkUw7kOOx4axEtTSkHHBanLQW7SUt1+/fmPHjv02bFi9elpTPlO2MiaVC0fC4Ug4aciDlQoYKIK6PGjKg4486CqgmjxoyEFCFqTyIJ0HWvJQXQ3qaoJ8yZ6A1qrQRgcu/wQAWPaVztQo6+/h7dq1a9eu3dOnTy9evLhu3bqoqKj09HRdXV01NbVv376pqKicOHHC3t6+VObmckHioqOUvu6lD128KMExnn8/tzQJ5WJXazgcTocOHTyDg3+Td54/ETpwACIjRbVyTUywfn08f77Y4wuuqUdEQGwsGBiAjqTIHBMT0NUVJ3lRVIQmTYpQio8PzZlT8fPn2woKPb9+HRkcfOj6dfmaNXH3bsnFlDtENGcOhQlfd6Q3b2DFCiyYpiFRzVCMEgQPiXaGkNCBCDZvFnnWjx+0YkX+zV+/4ONHSk1FGxswMpKmVCHY2+OJE5iRAdHRoK6e7f+/vUOHz+3bC40zMDAwWLVqFSICj0dOTnT/PnC5HB6Pl118eDhdvgwhIXjmDKjlGi6lpdGKFfDkCUVFAZcLmppobo6zZkHdukWu9vNnmj2bPn3K0Uwg0s6d2KkTzp+fk92gowMzZsCKFUIie3R0cPz44j9QpQMuXQrfv9OjRwLaKdDSwqFD0dFRzLlKSkpz5syZMGGCl5eXigqfqFPiB5+IDvb29np6ejExMUJbK1SosIL/6SeUpCRYvly4P0RsLO3ejW3agNAfgEZGRf7T2NujuzssXEgfP0JcHBCBjg5Wq4bLlonK6ZASPV393JKFPxQMBoPBYDAYZQkTNDAYxcHU1HTnzp15N1u2bPn+/ftNmzblHXny5Mnhw4ednJzKo7qyxskYvqTmxG+vCKJaGsVPa2YwGIx/B01NzXPnzm3btq1hw4aHDh3q1KlTeVf0l1NXE4YbwuFwAIDp/tRYG7XZF2GAfpVwbygBwMWfsK4qqJSmfRuHwzl69Gjz5s0bNWpUq1atUpxJanr16nX27NkyFjQAANSujadPY1oa/PgB6uqiXJQBAAGmm4GDOjp9oIQsSOJC/7c01RRmm6MyBwAgjQcTPtHnlJzOCy3LehW/f//+Pj4+9evXX7BgwemePe+laawPId/cvYiJWfAmUeAM4ctm+oowsTI6m5ToSTjQAD1+EgFcj4GQNDArj3zwxo0bN27cuPDxo0ePtm3b9urVq3Xq1JH9rAYGoK0tNA4gBw4HSmPeYoGJieLXTiklBbOysvU9WLs2VawoahMtAEDFili7tvgZu3XrtmrVqiIIGojI3R2uXIG4OFJQwEqV0MUFHBykPf3v4/t3gQN5m+xzELHsJw35a+o8Hu3cCR4eFBkJKSmgoYHGxjBmDHbpIvJkBQW0t6fAQJGDW1khfyKAeD5+5Lm4QFgYAGhxOFf09HrExEwIDd2TnAyDBuHZs6CuLv39KgfevCH+uBYBiODxY+DxgCP4JitRzVAMk4Z8CmqSCtgzCOuQz9u3FBSU363wjHxhNLz27SEyErhc0tNDMzOcNatoQhZ+FBX5l5MtLS1dXV1HjRr14cMHHt/it5WV1YoVK9q3bw8AtGkTPXwIXC4AxPN42nyPMPn6wsyZuHs3AEBiIg0aRL6++fqzpCQKDydnZ5w2DQcPLkKRHz7Q6NHE/8Ikgm/f6PBhCA/HXbuyj2GvXqitTevX09evOTIyFRW0sIBJk8S9rIpBbCyoqIBKyeyh5OXxyBHYvh2uXqXISEhLA3V1NDGBceOwY0eJZ48fP/7169fm5uYLFizo1auXsbExAJBEHZK2ttDDa9euVVJSqlev3uvXr3kFRQ86OjocDmffvn1bt25VFi2no927SZgOJocfP3gbNnC2bZNQnvQYGOD+/ZiWBt+/AxGYmpbEmCEPTU0teXn5rKysHxHhJR+NwWAwGAwGo4Sw67gMhmxYvXr19evX+ZOhZ8yY0ahRo+rVq5djVWXGMit8m0QP4oBH4PyRHtVHAxZKy2AwGJJAxClTptSpU2fgwIFDhgxZuXKlRPNSRklYbIlXoykyA8LTYcJHOuHwDzgpSaKeJlRRhS8pkJAFh8JgQuXSnc7GxmbXrl1du3a9deuWjaR05zKgZ8+es2fPTkpKUi+XZSplZbCwkKZjO124WQf7+dG3NOARbAqBMxE0wAAqKOCRcPqSktNtjgUMNCjFekWxZs2aNm3abN++fcKECTVr1qxRo0YtI8sPpPEhkRf7M4rioig9FeUVOCZV5Jt045gIT3r+mQGLv9KZCDhTA02LexG+sx401c7JTwlKLR9BgyiGDx+ura3t6Oi4devWHj16KIqNxC4y8vJoaytuWdfcHLt2leWMJUHSohcqKeW7lVSqhNbWJFrQgNbWYCDhed+2bVsnJ6fw8HAjaba9xsXR6NHk5wdpadkHCIAeP0ZHR1y5Ev72z41seYH4BWx+NYPQ9WZpBhGAsrJo1Ci6fx/yorhSUigyEmbPBh8fXLhQZMHLl8PHjxQQIKRNVxemTZNs2J5Xw9y5wGdvoIJ4Tle3ZVTUjqSkie/f0+LFHL5UoN8Q8vISb4dA0dEYGpq3KbwYf6biVCXMjqXA00aEwJFevxae15BHdHT+/8PD8w5SdDRNnoz/+x/271/EYoXToEGDFy9ebNiw4dGjR0lJScrKyjVq1Fi4cKFO9mI5jwfXr+eZCnzjcisX/DJP3t4YHQ16ejRhAgmNyYiMpK1bsV49kPJ7EY9H//sfFZIZAQBkZJCXF5w5k3/fW7fGli3R25uePAEeDxs1ggYNiprDIpKICFq2DD59ol+/QF4e9fSgVavCdlNFgMPBKVNgyhQMD4e4ODA0lN4ZhcPhHDp0aPv27dOmTcvIyJgxYwYAcIYM4d29KzLag8OBpk0LH/b19d28efPr1691dXVnzZp1+/btiIiIjIwMLS0tS0vL5cuX165d29nZuXHjxu7u7lWqVBE+eOH8i4IgvxeRrFBWBmtrGY6HiJYW1v4BH+8/vKOvX7FNy/YcDvutymAwGAwGo9wozU1YDMa/hKKi4s6dO/kzJuLj42vVqnXo0KFyrKrMkEc4bIdGSgAAPzPA5eNvk4/NYDAYvz3Nmzf39vZ++fJlx44do/kvzjJkTQUF2GyT80ntGQ0z/InLPq4AxpnkPCYrgiggRXxfGdCnT5+VK1e2atXq+fPnpT6ZJPT19Vu1auXq6lrehUimmhrcrYetci/sh6XDxhBY8CVfzTDWBGabl9tSa7t27S5fvhwZGbl8+XI7OzvF+Air0NfdEnwnGvOmNK8+sXPz4c1qNU4LwRktK28dNkD91wADGGEEziYw1RQGGIBx7gbdD8nQ4TV9Syt+JXq5OoGfGWL7Sc+HD3TmDHl4QERECUfq3r27u7v7zp079fT02rZtu2zZstu3b8fFxcmkTFy6VGiENgCAujoMGpTveV7utG0rYbmr4Bo5rlolKgkeTU1x1SqJE1aoUGHEiBH8BnsiycqiESPoxYs8NUMOsbHk5kYF7fp/ExBRVkGHeeMIDlhZkthNWNi8NFXlranT8uV0926+miGPhAQ6fZrE5Fno6OCBA2hvL7hGa2qK8+ah9PZX794VVkWoI57R1V2ekBDK5eKrV5CVJe1o5YKoVds8MjIgJQX4njOlrmY4cIDfcj9bCsOvZkArKxw7VvjJCgoSknTEPMEiI2nz5sLOIsVGRUVl4cKFN27cePz48e3btzdv3qyTt9D+9SuF529ef5uZWV3g/e3HD7p1C3x9ydtb5AQ/ftCaNVIWQ3fu0KdPIpvT0uDMmQJHOByoXx+nTMFp06BxY5mpGZ48ob59ycODAgIgKgrCw8nPj7Zvp3798oU1GRkQGgrF+HVjZAR2dsXIebG3t69Xr162mgEAoFEjbNxY1FMFq1fHiRMLH58yZcqyZcuMjIyUlJS2bt3q5+f3/PnzR48e+fn53b9/v0WLFhoaGq6urmPHjm3atOmFCxeEl5Im6auM+Oil34Z+vQcpKSrxeFy3syeXrpz34tVTHo9b3kUxGAwGg8H4R0EAWLRo0dKlS8u7Egbjb2D48OHHjh3jP4KIb968qVGjRnmVVJY8ioeub3IinDdXRSfj8i6IwWAw/hy4XO6CBQvc3d2vXLnyO+xc/4uZ/4V25F7ibqYN22zRqmQWuX86mQQtXtKHZAAAOzXwqotqpb/56sqVKyNHjty7d2/Pnj1LfTKx3Lp1a+bMmW+Ebpr8/eARHP0Bq4Ioim/VT0sellvh8N8rC1s4ycnJs2bNevTo0d27d3X4FiqyCA6Hw4IvlMYDAKimBnfqomqxnofLAmljCABAv0qwv3qJVnnJ0xN27qTg4Jy1GX19rFoV16wBUboBqUlISHj06NH9+/efPn365s0bVVXVqlWrWlhY6OjoKCkpffr0ycrKSltbW01NTVtbu2LFipUrV65SpYqaREWCjw/NmEFfvhRYBdTTw/79cc6cEtYsS7KyqGtXevdOeGuFCpw9ewTt4n196X//I3//bFN3AAA5ObS2xvXrRW3vFuDr16+NGzcODg5WVVUV0422b6dNm0SuWxsYcM6fl7y6X7bISs0gQIGl7qAgXp8+IoM/5OVx2jScPFloSVItmScl8Tp2hJAQUe1YsyZ6eoobISuLjh+Hu3chKQmUlcHGBidNKtJqKG3bRuvXC22a++tXKtEWU1POhQtQVbjHzO8AnTlD//ufOBGAsTHHyws1NaFkUob8lBDxg6SkUOfOea77hdUMoKSEO3aITBMICOD17Am/fokcX0tL7v377P8KT6bo3p2zY4e4CmXC06e8AQOAxwMAAjD+8eN5xYoCJg04bRr8/EknTogZBi0t8f59aSbkTZ8O7u7ielSuzLl/HxQUpBmtmMTGUo8e/Kkf/GDr1jh3Lq1cSUFBkJAACgqorw+tWuGMGcU3b5COAwcOPH/+fP/+/fmHUlNp9Gh6/hzS0/MPcjhYvTru21f4/fzcuXPLly/39vaWxjbv1atXvXv3njFjxmS+N8BsaNgwuntXzLlYty5evChxit+BoOCv+w/v+vkzMvumro5e40bNajrUNTM1L6UPIAaDwWAwGAwBXFxc9uzZwyInGAxZsnXr1sePH3/li8ojookTJz548KAcqyozmmnD5Mqw5RsAwOJA6qKPFVnwBIPBYEiHnJzc6tWrbWxsWrVqdfHixQYNGpR3RX8ty6zwZwadiQQAeBQPDZ9Tn0owyhjra5Z3ZeWEAsKB6tjGm1J58D4Zur2hMzVQrzQvgwOAo6Pj9evXu3btmpWV1bdv39KdTCxt2rRJS0t78uRJk2LnbZchHISRRjDIAG/FwvNflMKFamrYuxJo/yG/6tTU1Hbu3DljxoxevXp5eXkp5C63yCOMMQYbVezrR2k8+JgMc77QNpviXCXvpo8bQwgAzkXBMENoXqGYpdKePbR7N8TG5h/6+ZN+/oTBg3H/fihZqJympmbnzp07d+6cfTM0NPTLly/BwcFxcXEZGRmampo6Ojrp6emhoaHv37+PiooKDg4ODAw0Nzfv1KmTs7OztShD6dq10cMDNm6EN28gMRGUlMDICKdOLWG1skdeHtevh7FjhVimq6tjv36CagYAqFkTr1yBY8fg8WNITgY1NWjaFIcNk37FzsrKqmHDhmfPnh02bJi4fnfvituFHxFB+/fjsmVSTiobPnygT59AVRXr1QM9PTEdC68uC114FrMaLbLJwgI7d6aTJ/N89Quc5eCA48cXHkToFMIrv3UL+GIshHQIDcWwMDAWrZeXl8eRI2HkSGmmE47odAMXdfV6kZHr09OVJG65Llewc2favl2cLsTMDDQ0iixlIAJfX/LxAQUFbNQIcg32JY5DV67kLXgLUTMAgI4Otm0r8nxra6xSRZyrgYKCcB1DLsh3WaYUqVQJNDUhPh4AnmRkVOJwBNQMgAgWFiDGUwEAACg1FZOSQIoALExJkfDQZ2RAUhJUKO7nnxTwVq0CEWoGAKAnT2jAAIiJyT8SFQUfP8KLF3j8OIhVlZUQVVXVxMTEAodUVPDECTh5Ei5fpuhozMoCXV1o3BinTAElJYHTeTze/Pnzt2/fLmUIYL169R4+fNiqVSsDA4N+/foVaGvWDB48yBfhFcbWVrr7JAu4XDpwAG7dorg4RARdXejSBQcPljJEycLcatnCNXfv37p20yMxMSEmNtrz6kXPqxe1tSrUqlm3bp0GVSyt5eVL+ZcDg8FgMBgMBnNoYDBkTlBQUL169WL5rn7KyclFR0dra2uXX1FlRzoPmr0k/xQAgHEmsNaa6bUZDAajaHh5eQ0dOvTw4cOdpPdJZhQRAlgfDGuDKYvvknBVVRhiiEMNQeefvCJ3MgLGf8x5OEyVYYElttGB0pY1+Pn5tW3b9uXLl2ZmZqU7k1jWrl0bEhKya9eucqzhn4LH43Xv3t3S0nLr1q0CTa4R4PKRAAABPGph8eQIA97StWgAAE15cLUv1iCfPvEGDxa1Hx3t7NDTs7S3mQrA5XL9/PzOnTu3b9++4cOHr1q1SqFUd9+WAV++0Jw59Plz9kIgKCighQUMHYojRpTShKdPnz59+vRFsTtiqUULUXuOs8E2bfDIEdkWJrKY8+dh3z4KDs5ZazcwwGrVcN06MDAoUFIRBQrFETQAAI9Hc+bQ9evAH5KipIQ1auCBA/xeCNJu3+eD1q/nzJoFovbZA4C8PMfdHerVk3LAYkBXrtCECaJWHxtERW2ysmrx+HGpLhKXHFqzhvbvF5LcAQCVKnH27oW6dYs24PXrsHVrvlGNlhZaW+OSJVCzpuRz58yhkyfF9dDR4Xh6irM88fHhOTvzh1bkgWZmULEivXwpZnjpPQ9KCHXoQB8+AMCYuLgq8vKzNTQKNBsbc27e5C1cCGKSUwDA1JTz8CFwJOcC0+LFJDbYFC0s8N49aYYqNtSpk0iXHbFg27bQsyf4+0PFiti2LRhJ7S6VmEjPn0NUFFpbQ506ooIzPn/+3L59++Dg4OI5B1y/fn3RokUvXrwQ2SMggE6fpogIVFfHLl2gWTNA9PHx6dSp09u3b/X19fN7ZmaSoyN9/Ch0GDQ3x0uXipGpURxiY2nUKHrzpoBcT0kJ69XDgweLFEeVmZn57MWjB4/uBocE8h+Xl5c3NqpsZmphZWlta1Ndp4KQECIGg8FgMBiMkpDt0MAEDQyG7AkKCqpWrVo6n6PdqVOnBgwYUI4llSVeMdDHjwBAQx6+NkWlUvwdzWAwGH8nT58+7dWr18qVK52cnMq7lr8ZvyRY8IXuF8yvV5WDEUYww6zULQp+Qw6Gwf8CiMu3AmWqDDZq0EgLBxmAkeA2NtkwceJEc3PzmTNnlsro0vHly5cWLVqEhYUx49wyIz4+vkGDBosWLRoyZIhA0/D3dDEKAKCqKjyuj4pF/yb5Ix1avqKIDAAAeYSFljjFFIr0p6UxY+j6dZHNcnK4ejUOHFjkymRBdHS0k5NTenr6pUuXlJWVy6UGWfL1Kz14ACkp4OCATZqUqkwkMjLSzs4uWmyau2RBQ9u2ePiwrEsTVsmWLXTgQGG/fbSywiNH+HNPRAkIRDklFFPQkI23N+3dS1FRmJUFFSpAx444aJDAHt9iCBr4SxWuadDULPW4h7Q06tCBAgOFNk6Oj7e0spr++4cTEdGUKXTzpqDhhKEhTpmCgwcXbbAjR2jz5gJGNbmjcTZsgBYtJJw+fz4VjOMURFeXc+WKOOMNALh3j5YsocDA/CgNDgerVsX162n7drp5U8ypWL063rghvkiZQPv304YNXxMSGkdFfTAw0ONXEnA42L8/rltHV67QpElCPU5yqm3YEM+elWq+T594/foVkBYJDNWqFYp/5EsIEa9ZM/j2rTjnZgsRspVD+vro4ICbN0tY109Kolmz6PVr+PEDuFxQVkZTU+jZEydNEtrdwcFh+/btLVu2LEZ1Q4YMadKkyXg+y5l8kpNp6lR6/jz/kVdRQRsb3LQJrK0nT56sqKi4YcOGAqe8e0cuLhQcLDiUkREuW4YdOhSjwsLcvXt369at4eHhAKCpqdm1a9eJEyfmO0zweNSnjyjpT7GfKrFxMW/fvfHx9f70+T23kA7M0MCopkOdenUbmplaFGNwBoPBYDAYjMIwQQODUYo4Ozvv27cv72bLli3vis3P+8uwfEQxmQAAT+qjnWTTRAaDwWAI8vnz5549e9apU2flypXlu3n9r+d1AhwKp4s/IZFv25K2PKyogkMNy6+scuJGDIz9QPGFDNdV5GBjVRxsIOycktGlS5eBAwcOLuIqi8yxsrLy8PCo/rs58//VvH//vk2bNkeOHOnIF6D+9u3bB96+y8Eh1awGAKyqghNE790Vw8dk6OVL4bnq4kEGsLtaESQN1L69qF2V2WCnTsj3Vb+M4XK5gwcPVlJSOnr0aHnV8IeirKz869cvpUI243lQr14S9nyPGIHLl5dCaQXx9uaNGsVv2F6ghtq18dKlPBmBREGDlMfFNxUgJoZOnoRPn4AIatfGAQNAU1NgBMmDFJo0j8KaBrS2Ri8vUXuyZQXt3Elbt0JqauGmXRzOhwYNdrm7l2oBsoIuXICTJyk8HLKyUEUFLC1x9uwi+9t/+8br00eoOwIAYJUqeOWK+OwAunqVJk4Ut4RfpQreuiX5z5qcTHv2gI8PpaWhqio0aYJOTqCoSIcP09KlYiz9y/KN+qezc/ujR0eoqEziz4yQk8OGDfHECVBQAC6XunQR6WqgpoZr12L37lJOR6NHkyitRqVKnGPHSjtpiFq2pGIkehAVzjhAGxs8cwZ0RezpT0ig/v2FPG7KyuDoyNmypfAZBw4cOHfu3LVr14paXVJSUuXKlf39/QsYLWSTkUH9+gkNQEEzMzx2LExJqUaNGiEhIeoCoSHfv9OCBfT5M0RGAhHo6aGlJS5aBPb2RSsuOhpiYkBfn1/8wePxRo4c6eHhEcenblFUVKxbt+758+cNDAwAgI4epeXLgW+3VQHU1HDbNmzfvmjF8JGcnPTx0/vgkMBv34ODQwJT0wq8f1Y2Me3Yvmv9uo2YYpjBYDAYDEYJYYIGBqMUuXfvXqtWrfJuImJYWJih4b+yMFLvOQWkgLocfGyCmn9IqDODwWD8bqSkpKxYsWLfvn2VK1e2s7MzNTWtXLly1apV69evr5m7csCQFalcOP8T9oaSL1/wbnd92GH7z32QRWfCiR9wPZreJEIqL/84B+GMA7aXqYnslStXJk+e/O7dOxUVFVmOW3ScnJwaNGgwbty48i3j7yM1DS7dhgfPAQH+awhd24AKn6fA06dPe/fuPXz48OHDh2tqanbq1CkmJqZFixZXbt1N1jdT2/pQV1nerzGqF2sRMzwdRr6nZ7n7270bYhWpY7upWTMSnUMPANiyJR4/XpyyZERKSkrdunXXr1/fpUuXciyjbPjw4cOhQ4fu3bv38ePHlJQUBQUFW1vb2rVr16hRw9raWlVVNSYmJigo6MuXL0FBQfHx8fHx8QCgqqpqY2PTrVu3gQMHZsdzxMXFmZubx8fHi1lZoS1baMsWkUuklSpxzp7ld0coJWjYMBKjhldUxJ07MVcJVJaChjJblCqgaZCTQycnXLSoDOalefPo4kVITCxw1NDwQrNmJ4ODz4uPDBBFVBS5udHXr6ioCO3bY8uWpa3MyIHLhZQUEIg/kBrepEkgJp8FEadPx6lTxQ2RmUmdOtHnzyI79O3L2bRJQh2xseTjA8nJWLWqoCYjM5M6d6ZPn4SfWLEix9UVbGwkjC8Lnjx5MmzYsP4WFivi4yk2FjIyQFkZjYygdWucPz/feObtWxozhsLCBM9XUoIuXYSuzYskKYmGDCEfH+DxChyvWBGnTMFhw4p/Z6SDBg6kR49kNRr+9x+eOCF8Iicn8vISfpqqKi5ciIV8njIyMuzs7LZv384vl5SG5cuXv3///vTp00LKWLyYjhwRfLRzwfr18fz5Ll26DB48eKBQ96aEBPD3Bx4PLC1BT69IVdHRo+DmRj9+QEoKqKmhsTEMG4Z9+gDAuHHjDh06lClMM1S/fv1Hjx4pKirSoEH08KGY8bFDBzxwoEgliYIXFRV84ujHoC9vMSuQm5H3OWJTtdroEeO1tX/rvB4Gg8FgMBi/OUzQwGCULtWrV//It7XLw8PjX7jgmI1/CrhHUhc9rFnM6ycMBoPByCEzM9PHx+fz58/fv3//9u3bx48f/fz8OnfuvG7dOmPxJr2MYnE1GhZ8oa+5+4vMlOGYPdb6Jz/OMgm+pMDbJNgSQu+TAQCMlcC7IarIaCHG39+/RYsW586da9q0qWxGLAGHDx++devWSfFp34wicsgNth2Hr8GQxQUAkJMDa3OYOgKG987vExYWtmbNmqtXryYnJyckJLx+/drW1jYyJs6qddes2m2Uhi9ZbInTi2tSk0XQ8hW9TQIA8KyFzaW+lv6bOzRk4+npuWDBAh8fn79442NaWtrs2bPPnDkzbty4jh07Ojg4qKmppaenv3v37s2bN35+fkFBQampqdra2hYWFtbW1hYWFjo6Otra2gCQlJT07t27Q4cOff/+fdmyZe3bt1+3bl1wcPCpU6fETZmVRT17ktBkAQUFHDIEly0rjXsqgOTdzz16cLZvz/5vWQoaaPFicnWFtDTBBnV1dHHhTJmS31MKSUSBPtHR1L8/+fsLOaFhQzx1qlTjSApw9y7t2wfh4ZSejmpq2fYGt4KD16xZc+vWraINxeXSwoV0+zaEh+ccUVTEqlVx+XKoV0/mhcsW6tpV+AshF2nM6unSJVq4UGg4AtrY4PnzIEahGxlJs2bRx485LhEaGmhuDs7OBWwMvL15EydCaKjguTo66OyMQoMDZMqbN2/Wrl378OHD7fXrd//xA8LDc6IxtLSwdm3culUwTOHjR5ozhz5/zskEQQRTU+zeHWfOLGxdIIGMDFq9Gh4+pJ8/ISMDNDXRzAxnz4a6dWV058RBnp40c6Zgskmx0dHhXLwIFoXiCb5943XrJsqrBgCwZk309Cx8/NatWyNHjnz48KG5dPqz1NTUDRs27Nu378mTJ5UrFzKG4vGoXTsh7055aGpy3N33P3784MGD4zIUOxLR5Ml044agbYy6Ovbq5T9sWMuWLSMiIoSeKicnt3DhwsWLF1PnzvT2rZhJsEEDPHeupKVyubRoEd26lfdeF6+t9dTB5q6R3q+UZADQ09WfN2uphgZT5DMYDAaDwSgmTNDAYJQuo0ePPnjwYN7NnTt3Co/iYzAYDAajKCQkJGzevHnv3r1eXl52dnblXc5fSCoPFnyhA7k76JQ5sNYaRxiVa03lSmwmNHpBkRkAAGus0UVYvnlRSUxMbNCgwcyZM0eNGiWD4UrM169fW7Zs+f379/Iu5O9hwwHYeADiEwSPa2vB7LEwdaTg8fPnz2/atOlR7o7P7T5hU/5zUD8RoKejU2yTBgBo+pLeJQEA3KuHtaVWJtHYsSTGrVpBAdety94fWY4QUXZSOL8t3N/Ez58/u3btampqunfv3goVir+z8+bNm2vXrn39+rW9vf2ZM2eMjCS9m8fE0OjR5OcHGRn5B3V0sGNHXLOmyIuOxSAzk9e8ORTexs0Htm+Pub80y07Q4OvLGzYMYmOF12RoKJeb1iEmbEJcJkV0NE2eTO/e5a9/GxpC48acdetAdEpIKZKVlaeieP78+ZQpU549e1aE04lo9Gi6fVuI4YehIWf7dmjYUEaFlgrUtq04cwUAbNQIpcjgIFdX2rkTvn3LP6SggNWr465dYGoq8rTgYBoxQoisR1sbx47FSZPyj3z6RAsWkL9/ztNGTQ3NzMDFBXv0kFibNKSmpq5Zs+bSpUv169c3MTGpVKkSh8NJS0sLCAh48OBBXFzc5IkTx3l7qz5/XvgPjTY26OYmqGkAAF9f8vKCpCSws8NOnUC9BCGdPB6EhUFyMhgbF9uNo3jQ+PF07RpkFUopk5cXclASOHs2TpwoOMX27bRunbjTKlbk3Lgh1PNg7969y5cv37RpU9++fUXJ/mJjY2/fvn39+vVLly61atVq06ZNQtQMABAczOvaFeLjxdU/bVpg9+6y/SZJmzbR7t1CBGQAoKY2wdh4z507Yk5v0qTJ48ePqUsX8vUV0w3r1sW1a8HQUJy6SEKhIt/r0k2M3Qf2evjJDwBqONSe5DKjmFMwGAwGg8H458kWNPxjFroMRhlSqVIl/ps/f/4sr0oYDAaD8Tehqam5ePFiCwuLvn37vnnzRlFRsbwr+ttQ4cDGqvhfBZj4iX5lQRoPpnymF79giw0qcsq7uPJARwFmm+N0fwKAg2E0zkQGC3rjx49v3rz5b6JmAAArKysul/vt2zdTMesrDKkJ/AZ7TgpRMwBA/C/YcQx6dQDTgsvKq1evXrBgQd5Nl1rGixp1SH94IabzqI0htNiyOE+6qAz4lAwAwEGoUpRUE5w1i3x8QMTGR7S1xZ49i1GPbEHEiRMn/q2Chri4uDZt2nTr1m358uUltKBo3759+yIFhOvq4rlz4OoKN25AXBzJy2PFiujsXDb7ngEAFBRQWVmkIgAAAEhNrex9OWjnTpFqBoCcbfTSj1ZY9KCnh66u+PUreXhAdDRYWGDXrlCxYtErlRF8nhBKSkrpokLoRUAnT9KDB8LjS378oEWL8MqVsrOdKAaqkkJ6JHYAAAAcNAg7dKDt2ykgANPSQEMD2rXDgQOBI/obVfbGdKEmJfHxdOgQNm8OtWrlHLG1xbNnMSSEHj+GtDSsXRtq1ZKh8GjIkCFcLnfgwIE6OjphYWFv3rwhImVlZUtLy8GDBzdo0ADXrSNhagYAoM+fYdo0PHpUsKFmTaxZUzb1cTggdA2+9MEdO2DxYrpxI/+1LyeHVlbUqBG5u6OAqYBEIiOFHBSr6wIASEmBmBihggZnZ2c7O7sZM2YsXbp04MCB1atXV1BQSEtLi4qKCgsL8/f3f/v2bURERPPmzTt16rRkyRLhUoZskpIK6NuEkpBgZWWVnp7+48cP2UTNZmaCh4dwNQMAJCd/8/MTP0B0dDQAgL6++G707h316AEaGmhigtOmQfPmRa2Ujh0T9V6nFBo29NrdjH5dn7984vfWx//Lp6pVbAt3YzAYDAaDwZCS3/jnE4Pxh6Nf8JdDVFRUeVXCYDAYjL+PYcOGubm57dq1a6r4AGNGcemmDzXUceg78ksCADgZAXfi6El91FEo78rKg0EGsCwQ4rMgIAUex0Mz7RKN5ubm9vr165e5e3l/Exo0aPDixQsmaJAJq3ZDmLC1iWzCImHlLti7Iv/I1atX09PTu3XrlndEHqF/+1aH7j5T6Dxqx3foXRHsi76FdV0wZREAQCMt0CjSD98qVXDCBNq6FbLXA/hAc3PcuhXkZJS8UjKGDh26cOHCwMBAS0tL2Y+eng4hIcDlQuXKJdpAXHS4XO6AAQNat269YsUKyb1LAw4HhwyBIUMAoHzyPMzMQEzkhJISdu0qfgCJ4RHFQaxkQS7X9l9KewaRWFnh3/HF5tw5kYuR2UvdV64USE/4zaCqVcHHR2SznBxIHxelq4tLlkj/UqIbN+jDB5HN0dG0ebOgSsDMDM2Km04kmri4uNu3b0dFRYlUD/N4dOuWcNkKAACQnx+GhoKJLLytfjc4HFy+HCdOpJMnISCAFBSweXPs1g2VlCg6mry8IDOzCKMJ/RST+LipqgpVM2TTrFmz58+fP3jwwMPD4+TJk1wuV1FRsWLFipUqVerXr9+SJUuqVasmJ82nuYkJaGlBSorIDohgZwcAVlZWQUFBshE0PH9OISFi2lH020s2nGzN0NCh8Pw5JCaK7JeeDunpkJREP37QpEk4ZgxOmFC0Ui9cEP9e109n7GsFxczMjEeP7zFBA4PBYDAYjJLABA0MRmkhEG2e56DLYDAYDIZM2LBhQ4sWLTp16mRjY1PetfydmKuAV12c6U/HfwAA/EiHbm/oQT3k/LWB9SJRkYO+lWB/GADAoTBqpl38hyAgIGDSpEk3b95UlW5zZ5mRLWjoU945An8HQZIclwO/FbiZbc8gsNjZ2cbw/OXIdIAMHox4T3fqomZRfry6RkBecMykykV+xuKIEVi5Mm3ZQkFB8OsXAIChIdrY4Jo1UPBLfjmipqbm7Oy8YcOGXbt2yXLc2FhasIDevYPoaOByQUcHraxwyRKoUkWWs4hm3bp1mZmZGzduLJvpfkNw2jTy9RWVHI92dti2bRmXBABFW54shLiwid+elJQUFZWi2LxkZZHQHed5cLl0587vLGjgzJlDT5/St29CW7FqVRxZKDpIRtCVKyDeD0NEVTkkJ4O/P2RlQZUqUIK0GgCIiYnR09MT54UWFEQivHxyiI6mGzfwt/Gjkj2VKuH06VBQ+4W7d8PSpXTjRr7FAocDPJ7IQQwNsUuXwoexRw86dAhEe52ikRHo6oovsEWLFi1atBDfRwLa2li5MolRdJmaYseOACAnJ8cTczcL4+tLV65AbCxUrYo9e/K7KZC/v/i3XIkyRj09PQDA1q3hv//o2jUxspt8YmJo/36sUaMIPg0ZGRLe6zIz1e89qGFfy9vnhe9bHy6XK5WIhMFgMBgMBkMY/6RtLoNRJjRs2JD/qo2fn5+3t3c51sNgMBiMvwxbW9sNGza0atXqwIED8WKDXRnFRpkDO2yxX6WcD/S3SbArtHwrKjdGGuc8CB7RECHJeVcU6enpAwYMWLp0aU1ZmS3LjsaNGz98+LC8q/hLSJe07pnO9xTy9vYODQ3t3bu3QJ+IHz9amOuryQEABKTAwLeUKt0yQSbBxhCY8ClnybSLHnQWuYFTLG3aoIcHx8MD9+zBY8c416/j8eO/j5ohmylTpri5uQUFBclsxOBg6tOHPDwgKAgSEyElBUJD6f593tChcO+ezGYRTUBAwObNm48dO/ZPr3nUqoUjR4K2duEWtLLCbduEO+oHBtLy5eTiIqU9AxZCQlWiE9alsWfI449TMwBAfHy8trA/h0hSUiTqPyRusC5n9PRgzhwQttcczc1x0yZQKC3HKkxOFt+B0tIgK0tIQ0QEOTnx2rbl9enD69eP17499e8Phc0euFzau5d69aIWLXjNm1O3brR6tdAt5np6ehKSQ3/9ErdxPxuJVp2JibRoEfXoQW3aUMeONHIk/OkXjjgcXLqUc+UKLliAffrg8OE4frzINxAOB5o2FZ6MYGKCYrJ+1NSyfXTKAJw2TaQVhKIiduwIGhpZWVkfP360traWasTgYOrVizdgAO3eTWfO0PLlPEdH3v/+l//E1tcXn5wytUIFY9GJPAoKCnmuV7h9O3TvDjo6UhUWE0PbtknVMxsp8jgwLa12rXoAkJKS7B/wsQiDMxgMBoPBYBSECRoYjNLC1NS0SZMm/EcOHjxYXsUwGAwG469k2LBhFy9evHLliqmpqZ2dXb9+/ebNm3f8+PFXr14lijEXZRSR/dXBKXcRc3UQ/Szucv4fjZ0aNNYCAMjgwa7vxVyOmjZtmrW19bhx42RZmYxo0qTJx48fY0RsiWYUCS1JAQWafB2OHTvm5ORUePX63r17HVs02Wmbc0X/UTz08aU40UuEWQSvEmBlIJg8oGWBxCMAAHt12FOtZJ4qFhbo6IitWkm7GFC26OvrT548efbs2bIZjsulCRMoIEBIU2goLVwIcXGymUg0M2fOnDVrlslf6dBeFHDKFFyxAu3tQUMj55ChIbZujW5uIMJan9ezJ+3bR56eOTc7dQJhIevF1xM0aQKcYl5Bkips4jcmMDDQ3Ny8CCdoaKCamoQ+BgYlqKgswE6dOC4uOaEziCAnB0ZG2LIlnjgB9valNy9JfOhiY+nyZcGDnz9Tv37k5QWhoZCRAVlZEBFBT57wnJzo+vX8bklJ1K8frVlDL19SUBAEB5OPD+3ZQz16QKigZFVbW1tVVfX7d9GmQ4aGYoQ+AACIErxtXr6krl3p8GHy9iZ/f3r/nm7d4o0cSUuWiDtLpkilZyoGurro7IybN+OKFTh7Nvbrl/9uloecHDZsyFm7VmRtmzejUAmsqip07Yr9+8u0YtE0a4YTJghRXaioYIcOOH8+AFy/ft3W1rZSpUqSRwsOpiFD6OVLSErKP/jjB7i704gR2VYK2KyZ+LcIczOzgYMGKSsrC21t2LDh9OnTc27Iy3O2buUcPw69e8N//4GFhfjq6Pv3AoWJR1sbJYZSGRo62NfK/pp349ZVaUdmMBgMBoPBKAQTNDAYpYiTkxP/TVdX1xSJ+n0Gg8FgMIpCgwYNLly4EBMT4+rq2qtXL1VV1evXrzs7OxsZGVWvXn3kyJG7d+9+9epVunjzXoYk1lljNTUAgCQurA3+83aXyoRJpjnXu/eFQmjRd5ZeuXLl5s2b+/btk3FZMkJJSaljx47u7u7lXcjfQLN6wBG9u16OAy0b5t+8fPlyYXuGhISE69evd+/evWdFWF4l54n3KB6avKTjPyCZzzg5NA2O/oDBb8n0IbXxpnUhlJZr5NBUGzxrocbfnrI4a9as169fX7t2reRDkZsbfRS5e5KCg0n0spNUxMbS2rU8JycaPJg3ZQo8eybQfubMmffv30+ePFnCOFlZdP8+7d5Nx48XXoP8a8Du3fHaNc7587hzJx45wrl+HY8eBdFbciE2FnLNErgmJvT2LW/sWHj3rnBHEoGEesaPx2rVhDZxcwUoEv0e/kR7BgDw9vauVatWEU5ABCsrcR10dHDw4JIVVbrQsWPUsSNv5UrIXt1UV8eqVTk7d+Lx46IkNbICO3cG/pSHws+ZlBSaO5dGj87fzp6VRVOmkFCvmrAwWLEiL8CFnJ3pxQtBgwcej96/p7FjC/tq/Pfffx4eHiJrNTRE8eorY2Ns315k648fNGMGff0qeDwujlxdi7ZRvsQgIj14QG5u8OqVcAOMEo6/eDEuW4Y1aoCODsjJgbo6WlujkxO6uoKYUA91dXRzg969wdQ0R1ClooI2NjhzJmf9epkXGR4efv/+fXd3d3d3dw8PD36BOI4ezTl4EFu0ADMz0NMDY2OsWxeXLsVdu7KtFHbs2DF27Fjh42abcHTvzmvThjp04HXtSiEhQrpxufT4Me3YAQBQoQLWri2yUERo2HDdpk1jx46tWPBDQVVVtXXr1h4eHoI60Ro1OFu2cE6cwAYNJDwKiYkgPkWCHw4HLMXGX+jo4ODBqiqqKsqqABAU/EXakRkMBoPBYDAKgQCwaNGipUuXlnclDMZfSFJSkpGREf8e2TVr1shsBxWDwWAwGKLhcrnv3r178eLF8+fPX758GRAQYG5uXr16dVtbWyMjIxMTEysrKxsbG3n5v32tT3bcjIG+fgQACgiP6qOtpA2Efx8E0NqbXicAALSsABdrFWFDX0ZGhq2t7cGDB1u1alVqBZaUGzduLFiw4OXLl+VdyB9PegY07wdv/YW31rCFh2dAUQEAIDg4uGnTpmF5Mdu5bNy40cfH58SJE9k3d3yHhV9zTBcAQAHBQgWUOBCRAT8zgPvxuVy1hvynI8JYY1xZBRT+7G3h0nL37t0hQ4a8ePHCuGSJGOTkRF5eYjpg7dpYeGO0lIMfOUL798O3b/mHNDSwQQPcuRPU1AAgOjraxsZm1apVzs7O4sbZswfOnKGQEMjMBCLQ1UVbW9ywASpXLl5hfzp50gGuiUmemiG/tVYtvHxZvHV54aFEyg4CA8nZmT59EjzR3p5fbCFmt/efKGgICwuzsrK6fft206ZNi3Da16+8wYOh0JsbAAAiduqEe/fKqkKZQ6tX04kTkJAgcBxNTXHPHnBwKOXpibp1ozdvJHSTk4PevTkbN0L228uSJdlb24WCgwbh2rXk5UWTJoGoSAs5OZw+HQsKqry9vbt06XL37l1bW1vhxZ47RwsXglBfNDk5HDQIV60SVRWNG0dXrohqBXNzztWrQlwNZIrAq5VrYgKKimhmBo6OOH26lG8dAgOKepnnNIWGQng4aGuDlRVIFy2EiJScDG/eUFQUWlmBnV2x3WKEkpKSsmvXri1btiQkJNSuXbtixYqImJKSEh4e7u/vr6urW7du3R49evTs2VNDQwOysiA2FjQ1gc8d4cWLF3369AkICFBSUhIc3dtbuGxFBGhvj9kKxYQE6tuXCmemZH8Wu7llF+Dn57d+/fpv374BgJaW1uDBg/uLNa6glStpzx5xFVSsyLlxQ2TERmE+f+YNHQo/fgi7M4iOjrh7NwAcPXng0eN78nJy2zbtV1AQLWFhMBgMBoPBEIaLi8uePXuYQwODUYqoq6sPGDCA/8jChQv37dvHFf1Lm8FgMBgMmSAnJ1ezZs0xY8YcOHDA19c3Pj7+zJkz/fr1U1ZWfvfu3cGDB3v37q2np9e1a9fdu3d/419hYoigvS60qAAAkEkw5B1FZABkZdHevTRkCPXsSQMG0KJF8HcFFmRmZiYlJeXZeyDAOuucS9/34qCnbxGGOnHihK2t7e+sZgCAdu3axcXFPX36tLwL+eNRUoTD66FqIVdjArCxhKMbctQMAODn51enTh2BbhkZGdu3b586dWrekYmV4ZQDVsq9AJ5J4J8Cb5PgZwZQQkzK7E7ZW3grK8NAA9hfHcOb4zrrf0XNAACtWrWaMmVK165dk6S3iRaKpOh6yR1EQMeP04YNIPBZk5hIt2/TiBGQlZWZmdmnT5+xY8dKUDPMn8/bvJm+fMnZSI0IsbH05AkNGgSBgcWr7a+hsJoBAOjzZ3j+XGZzWFri+fM4eDBWqwZGRmBsjPb2OGYMnj/Pbx0hpeXDH8HFixfr1q3r4OAwY8aM+Pj4IpxpZYVz5oCRUeEWVFaGGjVkVWGR4XLhxw/48UPk8v+LF3T6dGE1AwDQt2/0v/+Vxvb9AiDitm0o3uICALhcuHMHsteJ790To2YAAMj2nnF3F/cmxuXCw4cCx+rWrbt+/fqWLVsePnw4S9gdx969hYcpyMtj8+a4bJnI6bKyxDjiAACEhNDFi+I6lBIZGRQQQLt2kYuLEHuMxES6f58uXYL374W0AkBBpxYB1xZExMqVoUEDqFoV5eWlibrIOVFNDZo0wR49wMFBtmqGkJCQWrVqvXjx4uzZs79+/cp2aHBzc/P09Hz9+nViYuK9e/d69ep19uzZypUrDxgwwOPatQxtbX41Q2xs7MiRI9euXStEzRAZSdOmSa9mAACKioKfPwEANDXxzBls1QoqVMhv1tfHzp3x1Km8AmrUqHH8+PH79+/fv3//8uXL4tUMAIBduoDYkAisWLEIagYAsLHBmTPB0FDwuJwcNmyImzfn1GlfGwCyuNx7D28XYXAGg8FgMBgMPphDA4NRunz48KFGjRoCCgZtbW0dHZ2EhIRKlSotXry4b9++5VUeg8FgMP5lYmJibt++7enpee3aNWNjY0dHx06dOtWrV09UICvjUzK0fEWpPAAAY7mso4dn1r13mf/KPlauDFOmlF2mb6kRHR39/fv3tLQ0LpfL4XAUFRUrVqxoamoKAOM/0ckfAAAI8KIhVlWVasC2bdtOnDixR48epVi0LNi7d+/58+dv3LhR3oX8DUTHwozV8OYDxP4CANDRgtrVYeM80OW7Mr97924/P7/du3fzn7hnz56LFy9e5089BwCAJC4cCgO3SHqXBHmrKPLPLit47l54+npHPbBSKcW785uSkUGnT8PDh5CZOfbVq28qKhcfPFBRKeYDQcOG0d27YjqggwNeLXoAdmIiOToKd4MHAHl5nDFjTWLiw4cPPT09OaJXqujGDZo2TfhO6CJaEfw9REVhbmQ7V4T1PY4ahUuWSDOYZIcGflJSgMMBsV8Y/mirhuTk5BkzZnh5eZ08eTI7kP7hw4dXr16tKCb1ozB379K4cVQod5JUVTl9+uDKlSUsMiUlZfHixQ8ePIiNjUXEihUrdu/effr06YJu89nExfEWL8a3byk+HgBQW5scHDhLlxZYLgWgoUPp3j2RU8rL47p1WAZXMCIiaNYsevhQvH4CR4zA5cupb18qFGFToFvVqnj7NvXrR2I1i1itGt68Wfi4t7f3zJkzQ0JCZsyY4eTkVPg9ls6dg8OHKSwMEhNBRQUNDKBDB5w+XdzSe3g4r3NnCULYfv2yLShKCfH+LqCkhFOn4sSJOTcTEmjWLHrzBn78AB4PVFXRzAyGDxcITxH1NlL4uDRqBgFK9L4RFQWRkVCpkkBwz5gxY4yNjZdI8SYZGxvr5ubm6urq6+vbuHHjevXq2djYREVFbd++fejQocuXLxdS8PjxJCayRChaWpxLlwpk1gQH08WL8OMHmJpi9+4gPuVECqh3b3rxQnibvDzOmJH/R5ee9+9p9WoKDoaEBFBQQH19aNMGp02DXC9ALpe7aNmsqJ+R8vLyE8ZNt69efqIuBoPBYDAYfyDZDg1M0MBglDozZszYtGmTmA79+vXbtWuXrq5umZXEYDAYDAY/XC732bNnnp6ed+7ceffuXY0aNZo0adKuXbuWLVsycYMAl3+C03vKJAAAeW7WpKt7Zl7eoZrOt1ahp4erVmGnTuVVYckJCgoKDw8X2InI4XC0tbXt7e2zAGs+pbB0AAAnY9hcVfL16IyMDB0dnYiICHWxe8J+B7KysurUqTNv3jwBky1Gscniwo8oQAQDfZAvtMS2devWwMDArVu35h2Ji4urXr36lStXCjs35JGYBd/TIZMHeoqwdeEsDQ2NhQsXllL9vzVPntCiRRQQADweAHABRiUkfJSTc/Pysqhbtxjj0YYNxPe3KAx26oT79hV52D17aNUqUXt5AQDr1q0dHLx///769euLG0f8YqSyMu7di61bF7W8MiIjgx48AG9vUFPDFi1ktkE/KAhz88tFCRqkXxMtmqBB6tFA7BJmXFyctrZ2yaeThtTUVCnlPq9fvx44cGCTJk22bt2qqamZfXDJkiVHjx49d+6cmHenAhBRz57k7S28VUMDN2/GDh0Ej8fE0IYN4O8Pycmgppaz+1lHp/AAQUFBvXr18vX15f97KSgoNG7c2MPDI6/sHAICyNmZAgIEBkFra9y7F6yt86tu1Yq+iMu5xy5dsKAKrbTgcnlNmwqP7cgrpn17PHhQgggDAGvWRE9PGjiQHj0S1y3P7V8Yz549W7du3ZMnT0aPHu3i4iIk4icyEiIjQVMTzMwki6uiongdO+bsxRdVz+DBuGaNhHFKAL+gAYS5vGC1anjjBiBCTAwNHCjEUkJDAwcMwEWLCo8pvaBBzBExA0oPHTsGZ85QRAQkJYG6OhoYQP/+OGxYdmufPn369u0r0diAn5iYmKdPn3p7e3/58kVTU3PQoEHC82i4XGrTpkj2DAAAxsacW7fEmyiUlJAQGjKEgoMFj8vJYYsWeORIcTww4uIgPh40NCAtDZSVhXo8fA0M2LBlZVZWFofD6dDO0bFTDyXFQp4WDAaDwWAwGMJgkRMMRhmxevXqdu3aieng5uZWu3Zt5m/MYDAYjPJCTk6uadOmq1evfv78+c+fP9euXaurq7t69WpTU9PNmzfzeLzyLvA3ops+nKuJFTKSASBLTn5z14m1Nz7a3HVigkqu23B0NGzZUuqGzKVGVFRUYTUDAPB4vLi4uC9fvigg7K+ec3H5TATES3FH379/b2Fh8furGQBAXl7+0KFDU6ZM+fz5c3nX8pcgLweVDcHEQIiaAQDU1dUFUhJmzJjRt29f8euFGvJQXQ1qaoCxEjx8+LBZs2ayrfnPwMeHN20aff4MuW/RcgBHNDWHEDVp2vTl/fvFGBLHjctbHReCvj5On168UsWoGQCAfv6Ul5OT8FnD5ZLYdU1ISyNPz+KUV/rQ4cPUoQONHUs7dtDatbz+/albN/AtSmyPKAwMJHbBatVkMFFRyLOXz4Z/GTIxMXHv3r38nStUqICI2traenp6VlZW1apVa9CggaOj47hx49auXXvx4sVPnz5lZieMFAsul3vnzp0JEyZYWVlVqFBBVVV16NChYpK2eDze5s2bO3XqtGLFisOHD/PLApYsWbJhw4aOHTu6ublJNffjx/T+vcjWxEQ4eFDgGHl4ULdudOIEvXhB79/Tixd0/Dh160aFnFEyMjL69Onz5s0bgVXezMzMBw8e9OvXDwoepYkTC6sZAIACAmjiRMh7hHk8ys2ZEklqqoQOsoLDydveLZLsDrVrS+hmagoAULmyhG65fidCadSo0fnz5x88ePDr168aNWqMGTPmx48fgqfXqAHm5lJZxejrozCdSj5yctCkieRxiouAmiF/2tDQvP9TeHh2mg9NmiQ8ICMxkc6cIWG2FtJDHh40YgR161aSQUTBmzqVt2IF+flBVBSkpEBUFPn58Vas4OXGWrVu3drj/+yddVxT3xvHn7PRKaB0CiiIiIEgIoqBgWIHdrc/xf7aid2JYie2ophYiAGKCgjSjXQ3bDu/PwZzLC4jrfN++fLFzj33Oc/d7u62ez7n89TSREFFRWXQoEEbNmy4ePHi0aNHBasZACArC+fl1TZhpKNTqWYIDsZz5rCGD8eDBuFJk/ClS9BQv8j09NClS8jaulqpFE1N5OyMzpyprZoBX7qEBw9mOTiwBg9mDRyI//c/LKTOkWFL41nT/ychIcFisR49uf/fWpfLHucCgz8XFdWvWhaBQCAQCIR/hpp+GxAIhHojISHh6ek5b968s2fPCuuTmJjYq1evCxcukPITBAKB8NtRXg4sFrWp8t+EjIxM9+7du3fvvnr16vDw8FmzZj158uTy5cvESYhDD9nyV0emzndc4mvSBQDSFZpvHrVi36B5I9/fnfrqSru4bzgmBt6+RT16/OpM60JycrLAKtEAgDHOzs5mMBi2zcTMZCGkCIqYMDMUXzFH4pS37t+/f29padko6TYClpaWO3fu7N+///Pnz1tSTO4SAAAgLS0tJCSETqebm5srU8/NCEJBQSGfq1L7q1evXr58GRwcLOLuX79+jY2N7dqYUz6/KRjj9evhxw/+Lf+Tk9Oi06ePHBlEufBXMHJy8N9/sHYtpKfzblJQQBMngolJXbKtcQ6GyezVs+fNmzetra2F9ikqgvJy6jCoqKj2yTU6eNs2fPEicAt3Cgvxly949mza/v1gY1Ov6Fx+A9zTkNWYORNmzqzXKLVBmJQBY3zw4EFXV9cePXrcvXu3V69e3FqBvLy8zMzMvLy88vLy/Pz8jIyMxMTEqKioN2/ehIeHJyYmqqmp6evra2lpKSsrq6ioKCsrKysr6+rqshvFqk97p6SkhIeHf/v27f3798+ePdPT0xsxYsSDBw9MTEzy8vIOHTpkaWm5efPmWbNm8ZQ4+fLly8KFCwHgw4cPBgYG/Ec3YsSIVq1aDRo0KDk5efHixdRPBevePSgtpeiAk5MRkwmc8hD+/njzZkhN5e0WHw8bNyJVVeD6JN25c2egcE3Mu3fvHjx4MGjQoMoIJ07gsDChaYSFwYkTlSbzNBqSkaFeCI/l5JqosgtCSFUVx8dT9TE3BwA0ezZ4egpdCq+hgZYuBQA0fz5+8QLS0gR3k5dHkyfXmFSrVq0OHz68efPmnTt3duzY8eLFi3369KlxLwEgBJ07g3D1JDIyQv371y5maipkZ4OaGtT0pV1guQdO4Ql6UlKlyqGgALKyoKQEUwiw8vPh5Eno27d2qXKBly2D6mVZ8Pz56ODBmuUsNUY+ehS8vBDf2xCVlICXFzY2RvPnjxs3bv369REREa1ateLdn8XC167Bs2e4oABJSkLr1mjBAp4SLVSIidXa6kBFBbm4AMZ47Vr84AFkZwNU1dh6+xZu3UKnTtX44oqEnh66eRN9+4YfP4asLGjVCg0eXKvICQkJD+7ft71xwzQhQYyjiMrNxT9+QEQEfPqENmzg36uDRac1Kzefu+geGxddWFjwysf7lY83QkhTQ8vYyMSkdRtTk7Yy0qJVsyMQCAQCgfDvQQQNBEJTICUldebMmcmTJx88ePDp06dFgu61lZaWOjs7x8XFLV++vOkzJBAIBAIv5eV4717w9cVZWQCAFBWhQwe0Zk21tSx/O61bt37x4sXq1astLS3Pnj1rb2//qzP6PYiP140O8dw+5mq3kduHL0lS0QKAQmm5c70mnOs1wSzx+8j3nsM/h+r/gYKG8vLyUsrZl9LS0szMTHV19TUt0bhgDABPs2D+d3yiDdVqxOvXry9atKj+6YVEwrsAQAhsLcHUsOb+dWbKlCllZWXdunXz8PDo3r17I470J8NgMFxcXK5evdquXTsmkxkUFNSlS5dp06bxrgympLi4mNsBft++fZs2barRzCM1NdXLy+vBgwdv3749dOiQpOS/Z1n8+bPAxdZs9MXEivPzgcGow2wQGjAAycnh7dtxVFTlOmxxcWRgAFOnogkT6phtTauikaKiy5IlHTp0GD16tNCqE/LySFq6BsPxOlQuwBgKCoDHnL9uYIyfPsUPHkBJCcjIoCFDUK9eEBCAr12DQkHLT5OT8bp16OFDkJBogNEFlpyg09GECWjrVhEj1KGkvbDd+c3hly9f7uPj8/btW86sIcaYe5fmzZsLs5RnMBiJiYnx8fE/fvzIzs7OysqKiYn59OlTfHx8XFxcenq6qqqqnJwci8UqKirKzMxUVFQ0NjY2MzPr06fPtm3b9PT0OKGaNWu2fv36kSNHzps37+DBgy4uLqNHj1ZUVHzz5s2RI0fevn27cePGGTNm0IRPQ5qbm799+7ZPnz4VFRUrVqygekIKCmo4Y8vKoKCAc95iV1d+NUMlKSnY1RXducNpeP78OZPJFBa4oKDg3LlzHEEDvHtHpStiseDdO2ALGgBAX59ilh2kpdGQIUK3Njj9+sHXryDEogPp66OJEwEAZGVh3TpYtQp4LBMAQEkJTZsGhoYAAHp6aPRofPo0z/Q5AACdjnr1gp49RcxLSUlpx44dAwcOHDVq1JUrV3rVqdgNWrsWvnwRbOOhogIuLqJeHDDGbm5w7x5OS4PiYpCXR1paMGMGcnKqcVemjg63gw6vpkFeHlRU8IULwCU9FDB+cjIqK4M6fxbzvRz4wQMsJkajLIFUM0wm3LolVFRUWgq3bsGcOc2aNduyZcuoUaN8fX3luX/lJSbiuXNxaCj79MMA8Po1PH4MixejkSNFSkBJCamoYH6BoDBUVNDs2WBri7dswdeuAY9XSnk5/vQJpkxBt2+DuLioMalp2xa1bVvbndLS0iZPnvzly5e5paXG8vJi/B8c+fn42jUwMUGCCnloamivWr4x4Iu/77vX4RGhDAYDY5z8Iyn5R9IrH28ajW5k2KpzJ2srSxsZGdm6HRaBQCAQCIS/FSJoIBCajh49evTo0YPFYv348aO8vPz9+/eLFi3KysridGCxWCtWrHj37t3p06frsMSNQCAQCA1GdjaePBkHBXHu/+LkZAgNhU+f0IkTlXdF/w3odPrOnTvt7OymT58uKSk5ceLE2bNn/+sfUiwWYIwwHvfmxqh3d250HXZ0wKxQ7dbsjSE6piE6ppsAzD5iB2XorIhMZEBRHOTpIPXbV3srKysTZs/Aga3LHNgcluvD7jgAgGtpYK8M44QYn3t7eycmJv6cVqkTL9/DugMQFQd5BQAAzRTBWA+2LYduneoTlYrZs2cbGBg4OztPmzZt3bp1/+KUeU38999/0dHRMTExioqKAFBSUrJr1645c+Z4eXm5urpq88+tCsLf39/CwoLzMCgo6GBNExh3796dNWtW3759NTU1b968+W8qTvDLlyDcjcA1P3+BoiLEx9fx08rODtnaoo8fsY8PVFRAp06oZ8/6TLqjyZPx3bsUpeKxhYWmpqa7u/vQoUO9vb1NBZZIQAh0dSE2VugwcnIC506E8vIldnODpCRcUYGkpEBXF7m4QJ29ZGJj8cKFODSUYyOBHz2CNm1AUpK9xFYgOCoKLl9GU6fWcVBqpKRQjx5o06Y67IoQEr1cPY8MQuCOgYGB165dCw4OblZddMKjaRA2rpiYmIGBgUDLBACoqKhISUkpLS3FGMvIyDRv3pxbJiWQNm3avHr16tWrV0eOHFm+fDmDwWjduvW0adPOnTsnK1vzFJq2tvbLly+7deumrq4+adIkof1qWsmNpKR+imni4jDF6Q2AY2JQYiJHHpQt/LwS0KGggLozdwe0ciUOChKgDGBvNTNDdTMkqBNoxgx4+RK/eyegbI2EBEydCoqKlT1790ZHj+LNm3FUVKWESFoa6evDvHlo6NCfAVesADExfP06cJewUVVFffqgbduoUikthW/fcFYWMjCAKlGOnZ3dlStXJk+eHB4eLiNT+2XlsrLo/HmYMwd/+8Y974709GDhQiTiFycWC8+ciV+//jn/XVyM09Lgv//gyxe0fj3/Hpw3Hc7OZvXvz2P2w61pYJmaQsuWwHXPSjClpZCTI0oFHFFhseDlS/jypeZiIhQEBuLERIrtOCEBff0KnTrNnTs3ODh43Lhxnp6elU9OXh6eOhXzKXtwQgJs3QqysmjAAAERmUwIC8Pp6UhVFUxNgUYDa2sICxNWdAlJSmIFBSgrA3l5pKODXFzA1haSkrCnJ6+agZNAcDAcPlxZ/qm8HLKzQUmp7lKS2pOSktKnT5/Q0FBJhMaoqkoJk8EVFMDZsyDkQxkhZNnR2rKjdVlZaUxsVGR0RGRUWExsVHl5OYvFjIj8HhH5/fqtK12suvbv66TagqoQDIFAIBAIhH8KImggEJoaGo3GvsPbsmVLe3v7ESNG+FWvMHf37t2AgAAPD49/0T6XQCAQfgcwxrNm4a9fBWwJD4d585CnZ1PeOfodGDRoUP/+/ffv3//u3budO3fa2trOnTt34MCB9VzN+aeiqwsqKuzb5eJMxrg3N8a9ufGhVefz9mPvWQ0skaicRwkphJBC4DjF0hDcb4+6NftFOYuGmJgYjUajrmQvUTWvudYApZfj8z8AAC6m4HHqAk6G7OzsWbNmHTlyRLwei8k8HsCqXZCa+bMlNw8+BsHkpbB3NQytu8lxDfTt2/fz589z587t2LHjoUOHevfu3Vgj/YHk5OScPn06MjJSsWoySVpaesOGDUuXLt22bVu7du2MjIwUFRUVFBSMjY3t7e179+7Nfw7k5OTcuHGD+5uwhoZGfHy8sGlLJpPp6urq7u7u5eUldB3/P4LwGvYVGD8tLb2gpSVsOkQkaDSwtkYUBSBqhZ4ecnDA166BoAXlyNgYrVkDAIMHDy4sLOzVq9eNGze6desmoOeSJTgkBDIz+TcBAGrfHjp2FDEjvHEjvnkTqqqbYwCIjcXfvqGpU1Ed7GRSUvDkybyz0aWl+PNnRC0EYTLh7VtoCEED/v4db9+OY2OhqAgkJJCaGgwfjiZOhNp/TIsiZeD/9KfeKyAgwM7OrpkgCw32juyAoqsouBEXF9fV1a3Djvb29vb29kwmk8Fg1Fa1pqGh4eXl1b17986dOwuW4ACg0aPxvXtUYgJdXY4jPf76FXJyqIbMzsaBgahK0CBWk/9KtQ41CpK4r8/GxmjBAnzgAL8ICbVqhY4dq8NJVXfodHT2LO7VCycnI57To6ICPD1h7NifhVc6d0b376OgIPz+PVRUIEtL6Nz5Z0WPKtCSJWjCBOzuDjExGGOkofHTwkEgJSWstWvBzw9+/ICKCqyggHR0YNw4NGkSAPTq1atz584XLlyYM2dOXQ5QTQ3dvg337oGXFy4oQGJi0KYNmjdPdL8ZvGULfvlSgIkFe5W8mRkaMYK7+aeagf18dukCd+7wzLhzNA20Z89wcHDNlQgkJWtRiEFEcnJYZ87QDh+ucwAcHU1d8wXKynBMDOrUCQAOHTpka2t75cqV8ePHAwBr40ahPiVZWbB/Pzg4VPNAYrHwvn3w8CFOTobiYiwjg7S1wdERrVoFAQFYYCEtJSXYvJlmawv5+aCmBlXeVPjMGaFOLQDAZIKPD3TsiI8eZY8FUlJIUxOmTEGDB1M/IQ3CxIkTQ0NDAcBeUtKA8iqEk5JQdDS1sFJSUsrUpK2pSVsAYDAqIiLDv4UEBnz1z87Oqqgof/P21dv3b3rZOwx1Gikp+a8UfyQQCAQCgUDBb79MjED4q9HS0nr58uWwYcN42hMTE+3t7Q/X48cbgUAgEOoMvn8fBwUJ3RoWhv/J67OYmNjy5cvv3LmTnJw8bty4devWdevWLVK45/nfjLQ04quz2yXi4/GTSyIXdDxxwmVA5Htpvm/ZLAwrIuoyVdOUSEtLU0/qiIuLN2/enPNwqV7lbfF4QbOrhYWFQ4cOHTVqlKOjY51TysyGzYerqRk4/EiHtfshl8oFub6oq6vfuXPH1dV11qxZw4cPj4mJacTB/igCAgI6dOjAfTKwkZOT27ZtW1JS0sGDB1euXOns7CwnJ+fq6qqvr79jx47c3FxOT4zxggULxo4dyy1fcHR0vHv3Lv9w5eXlHh4eHTt2fPPmjb+//7+uZgAACwv+WTo26SxWMxpNVkUF6jTF20igbdtQ//7At/YdtWqFDh/mrLEeN27chQsXRo0adejQIQFz2x07opkzQZBFEGrTBh09KmIy+OxZfO0aR83wk6wsfOYMfvhQxDg/Ay5fLmxtPa4ybBBKfXQn7CEwxhiDiQk6f5726hXt6VPaq1fo7l00aVJtJ54rQwkHVcHpzIE68oABA3x8fNasWZPH/7SLNnRdYDDg82f84AEEBQkU07Ch0+l18+AxMTHZsGHD/PnzhWbeoQNq107o/ioqaPFi7jxqHpKrj4aGBnVf7ksrrulqgLmqcgAAmjSJdvgwsrSEFi2ARgNxcdDTQwMHops3oaZxGxx85w7k5PCqGQAAY/z5M162jLe9XTs0ezZasAC6dBH6rKqqojVr0OnTtDNnkKsr1ZxrYSEeNQpu3ID4+ErRQH4+DgnB27fjdevYXaZNm3bjxo06HRwAACCEhg5F7u40Dw906RJavboW1XOKivCzZ8JKckB+Ppw5wzMU+w/OSUvbuRN16sR/reCUsEEWFrTNm6kr7iFt7caQeiPRizXwU1oKzZph4bVjAABoNFBVZf8pJia2bdu27du3AwAwGOjLF4r9cFQUfvHi52MWC0+fjo8dw5GRleUziotxRAQ+dgz/73/o3DlkZQVS1ebjkZ4eWr0aDR0KLVqAoSFwV9qKi6M+MhwVxfrf//CHD5CYCFlZkJyMP37E//2H//uPesf6Exwc/PnzZ/bfbcXFJag/YvLzqR0yeBATE29j2nb0yPE7thxYumh1B4tOCCEWi+n94vGGLf9FRQuvg0MgEAgEAuGfgQgaCIRfjLS09M2bN5ewLeO4qKioWLhwobOzcz5ltUICgUAgNDz37lEsfgUWCz58aMJsfjtkZWXHjx8fEBAwbty4bt263eGq6PzvgDZtQtXv/rORLS0aHfLiqlJyTDfkYY7+pwP2SqApCYAAAEKK4BXl8svfARXKdXhycnLcVt7NqpZm5TCAZ6rhzZs3FhYWZmZmO3bsqE8+Ww5DrPDbodHxsE3UScy6M3To0NDQ0M6dO1tbW2/cuLGUesHfv0FGRoa6cHNpGRkZGxubPn36jBo1au3atW/evHny5ElYWJiRkdGiRYt8fHyCgoImT54cExNTOXlQxYQJE65evcr9DMfFxS1fvlxHR+fUqVNbt2599uxZjdN4/wLIwUHgJQgAMAANABkYVJsg+eXQ6cjNDe3Zg+zsoHVrZGCAOnRA06ahe/fAzIy7o4ODw7t37y5evDhixIgcvgXraN48tHcv6tABVFQwQiApCfr6MGwYunVLoNBBAEwmXL5c6UjPT3Y2iCyMqCQjA3//XrtduGnYl4lGAxWVxjOREl3BwIOGhoafn9+PHz8MDAymT5/+4MGDxr2QMhh40ybcuzdr1Cg8dy5r5Ejs4ID37hVm/F5n5syZU1hYuG/fPmEd0LFjqE0bARuUlNDUqcClzUIdOtRwDquocMsj5s+fzzHI4UdLS2vlypWch7TFi6mECBoaNG5pBRtbW3TnDu3hQ9r167SbN2nPniE3t4ZfhS8KV64IrbCDMfbzg/pMe9cEdnHBgYECzpzCQnz7Nr57FwDs7e39/f3LRBYnJScnT5w4sWPHjkZGRubm5gMHDnzz5k0d03vxAqirKiQlQVIS+29+NQMAgJQU8vBAzs6gqcmzL5OrdBT9+3d6VRxepKVxcTEeNIg1aBCeOJHTjKoj+kHVi9JSvHUrdnRk2dvjNWsQnU71ntfSYtszsOnVqxeDwfD394eUFExd0qWiAt6+5TzCO3bg168FyErKy/HLl/jMGXTzJjpwAA0YAHZ2yN4ezZuH7t9H/fuDcMVbfAsdr079jgyY9dnAgndbQQFwyUM5jfjOHezmRpV2vfHw8OB8LqcJV4lVIiGBRJfmcIEQMmndZt7sxetXu7YyNgWArOzM3fu3+fi+qHFfAoFAIBAIfzdE0EAg/HpoNNrevXtv376txHeD4Nq1a5aWll8o5eEEAoFAaGBqVJIRqRkAjUabP3++l5eXi4vLxo0bG35h5W+Ojg46cAAZG/OuadPQQPPno1GjZOgwoDlsNUL32qPvXdHkqpnf9dGY9Xs/Vfr6+gJdwQFARkbGxMSEu0VRDFQlAACKmbAwDL/MBgyAMT5y5MjQoUOdnJyOHz9ez7vYodE1dAiKqE94UZGUlFy1atXXr1+Dg4M7derEWaD2z4IxrtUr27Zt23PnzgUGBjZr1ozt3KCmpubt7c1TdNzAwMDGxmbTpk25ubkvXrxwdna2tLRECL17987b29vJyamhj+OPRVoaxozBgkq2yyOUD8Au4vC7gQYNQleu0Ly9kY8P8vREmzYJnM43MDB4+/atvr6+paXldz6tAOrTB3l60h48oFfNs9IOHaqFLODjRxwfT7EdJyYKXiCblQVBQRAVxbPWv17zqVJS0CAm4cnJePNmPH06a/p0vHEj9QTnr0JLS+vs2bOhoaHt2rXbt2+fpqbm3LlzY4U4W9QLBgNPnIjPnsUxMZXzhSUlODISHz2KZ81qWE0DnU6/efPmgQMHbt68KbiHsjK6dQsNGQJ6epV1H5SVkYUF2rmTt7iJtjai9GZHRkagpcV56Ojo6OjoKLDwhJyc3LRp01q2bPmzSVcXTZkCCgoC4ioooClThBq6qKuDtTV07AhcWsYmJS0N//hRQ4cHDxpr9MRE/OmT0K35+XD2LADIyckZGxt/FVSrjp+bN2/a2dldunTpy5cv0dHR3759e/jw4bBhw/iXuIhERARQlgmD3FxISeGWFAj4xi4piXbtQtwnDAAA0JOSuDUN7Bb2P64mOjAYEByMAwMhMBC/esXZUisTF4HgKvsEUcnKwsOHY3d3HBwMycmQkgIVFVTfVDp35v7sQAiNHDny3r17wGDU8KwC/NQiVFTAkydCTTLYW5lMNHAgOnmSduUK2rABIiPx0KGsPn1YPXrgoUPx2bOZ5dg/D879gKUReMDgDXonQtrvfTthkfu6sWt7b7o/dMVlX1ObnzGF5VZcDNevA4NRQ+b1IJWrFsazsrIf1JoGDQ0QKOcSGW0t3WUuq8c7TxEXF2exmBevnPF6fK8+AQkEAoFAIPzp1FB1j0AgNBnDhg3r1KnTuHHj3nJpvQEgMjLS2tp6ypQp//33X0u+H5kEAoFAaHj4Cr3XusM/g6Wlpb+//7Bhw0JCQs6ePSv3Wy0IbmwsLdH9+7B/PwQGQmEhSEhgPT3a0qUgaNn06pboRjouZkJgAdxIhzFqTZ+uqCCEzM3NIyIi8vLyOCtoxcTE5OTkTE1NJfjqcI9QheNJAAAXUuBCCrYsSyzdPonGYvr5+RkZGdU/n+KaFvHW2KEB0dLSunXr1tWrVwcMGLBmzZqFCxc23di/GWJiYoza3zTX0tLatGnTpk2bKPocO3Zs4sSJenp6rVu3njBhgru7uzyl0/U/C5o3j5aaiu/c4Vmpqairy8jKKm7ZUoDY4c9BQkJi3759DAZj69atly9fFtBDWxuqz7SJCP72rYaq6jk5OCYG6ev/bHn9Gu/fj5OSIDcXJCWRqip064bWrq00QqiHxhGZmaH+/eu8OwAAxtjVFXt6QkpKZQMAfvAAOTmh9etrW3KiCVBXV1+0aNGiRYtSUlKOHz9uZWW1aNGiVatW0UUpuCAaeP16/P69gBoTFRX4xQvYvx/VbeZYCLq6uvfv3+/bt6+FhYWxsbGAHnJy6MgRVFoKISG4uBjp6QlTD6CNG/HMmSBw/l5LC/FdOS9evCgnJ3f//n3uWUY9Pb3p06evq6qG8DP4vHkgLw9nzuDY2Monh05HBgYwbRriWlX/25GeLtRPhQOlRKk+4Fu3ICuLqsOPHygvDxQVrays/P39ra2tqQMGBwcvWbIkkU9ylJWVderUKS0traVLl9YuRVVVwJjqnS4jg6ysKrOlUBUUFgqsm8PRNPDYM3AeMrW1Keq51AslJdq0abXojzGeNQsHB4vYHVlYoOoeUQBgY2Nz5MgR0NICJSUBZYk40Ok/7VU+f6YurIATEtDnz2BlBQD49u3UY6cikWysjlWsqm6Mmn6cql6MukHBWwCO05ki7/XhdVu7123tukR83HJ1q2U0ZS2MhAT06RN06ULRpz5wf7FPYzIDKio0hV26EYKyMjxoELBYoKgItrbof/+rwy9ohJB99z56ugZH3Pbl5+fd9bwhISHh0GtAnQ+BQCAQCATCHw1xaCAQfiN0dXVfvnzJf3O8oqLC3d3dxMTExcWlSJjdIoFAIBAaCu5pDIHUdsHQX42amtrLly8VFRU7d+7s7+//q9NpWmRl0dq16MYN9OgRunePduiQQDUDAKhLwAKdyr83RuPCxrn321DQaDQTE5MOHToYGRlpamrq6el16NDBwsKCX80AAOtbIoeqIhU4P+vVZLsg0/6HHrxuEDUDAMjWtChUrslXjY4dO/bDhw9nz55dsGDBP+dNUoW4uHiFsPWI9UNTU/P58+d5eXn+/v4LFy4kagYK0ObNtOPHkb09MjJCurrI1BQGD6bduKGhrZ1SNb39R/Ps2bNZs2Y1cNAaHbDFxBCXOA8fP85atAgHBEBaGpSVQX4+jorC587hMWPYNvjIzAxkZakCSktD8+b8zah1a3T8eD01B3j9enzuHPC83Glp+OJFvGpVfSI3NhoaGps3b/769auPj4+jo2OD/cgtLsY+PkJnWMvLwcur5rXXtaR9+/b//fefi4sLVScpKejUCdnZCfVCAIB27Wg7d/IulEcIGRrSdu3iKc4CAHQ6/eTJk69fv543b96QIUMGDx68cuXKDx8+8KsZKiNNnIgePkR79iBnZ+TsjPbsQQ8f/tZqBgBQUQFBVjTV4DKuaGCEFVngUFwMGRkA0KVLl/fv39cYb+nSpfxqBjYFBQXu7u4lFDXvBIH69KH+VUIPC/vZmQJ5ebqfH8eAgduGgf0HU1ubtXUrT3BmddcuHrCnZ62OpRo0GvTsCR06iL4HvnsXBwWJ1LVFC+ToiDw8+E8tVVXVzMxMkJBArVtTBED6+mhA5Zw6jo0VZs9QLCkTpN/2Tod+OzNkZ4Rie98SXWkHkzVeTquvL5y+a7/TgntWgwL1zQukBMjBlYtyu4f4Dgx4IsasFI9+aNV58CoPP2NLqkMrK8MhIVQd6sf48eO5y43NyM4OEfZVECFIScHfv+PwcOzvjw8exIMH19k9yEDfcPnitYqKzQDgxq0r30JFe6EJBAKBQCD8dRBBA4HweyEuLn7w4MFr164p8BlCVlRUHDx40MrKKjIy8pfkRiAQCP8IaMEC/jqyP2nWDM2d24Tp/AFISkqeOnVq48aNw4YNGzNmDKmUJBAXXaQhCQDwowzWRP0Bs+ASEhJaWlrGxsb6+voywqcTZOhwox3y6oBmaAESl5BadJg2ZuWmuAZbFtzBlGorAujUjqpDI2FgYODj4xMYGLiYv+74v4GUlFRt510IjUK3bujiRfTyJXr7Fj19Sjt6FLS1NTU1k5OTf3VmDYChoWFGRkbDxkTdukGLFlQ9NDR+zhx//IhPnhS4RBsHBGB2yYB27ZAQKVvliEZGtLNnkY0NaGiAuDjIyoK+PhoyBN26BRoadT0OAAAIDcX370NZmYBNZWX40SP47T+OtbS0Hj16pKOjM3jw4AbRSOG3b6knoXFSEvDVMak///vf/759+9YA33/s7ZGXF5o3D9nZoU6dkJ0dmj8feXlB9+7C9mjVqtXRo0fv3r177969HTt2cE83CkBaGo0ciXbvRrt3o5Ejf1khCdHR1ETUb5MWLdDAgY01OvWTCQDS0qCsDAA9evR4+fIli1IrU1BQEBFBVSUrOjras7YiAA0NZG4ucAtHlMBf9wHzEx7ONDVlamsL/Mc5WE4QjDFr2rQazDNu3RLxIPgrWdATEuiHDnFXyqiZBw9qcN/R1UVTpqB162j376MTJwQWKioqKpKVlQUAtHGj0Au7vDxMnPjzvaOlBVUuBbGqeh7dRi6d4jpk5ZW2+z9ouYf12Pxw2vyj22Ta3EiDLxVS+YK0CwCgUFJgkRw2UrF0kyG62Q59t4GY93vuuS+4dHDmxxX2k19elmSUA0CJhLTzkrMhOlQ6ElBRodoqAmnlIKw6nq6ubvfu3TkvSiaL1Scjw7u0NIf7zJeUBBqNVzfGYuFv3/DMmTW8RsJRV9NwWbBCUlIKY3z2womiopqMWwgEAoFAIPyNEEEDgfA7Mnr06E+fPnUQJEgPDQ21tbUNFtlJj0AgEAi1RlMTTZoEApcFS0oiR0eo8m4lcDNmzJjw8HBra2snJ6ehQ4d++/ZNYLeioqKcnJw6mNX/6cjSwdWo8g7guR9wJZW6+58EAujWDPa2QvNbKYjZOAEAs+GWv66eD0b6Qrcat4SVDb1+W0Tk5eUfPHjw6tWr/fv3N3jw0tLSiIiIJrJ/yM+HiAhIS6vVTgoKCvn1cNonNCoaGhp/h0ODubl5wyu51dWRKZVOCrVvX+m4EBrKWrAAMjOF9cT+/hAVBQjBzJmgqCi4k7IyzJsH7duj69dpT5/Sbt2i3b1L8/ZGR45U7lJWBm/fYg8PePfuZ1F20WAdPUrlh5+djd3cahXwl8C2GZCTk1uzZk0DhOPUUxBGcTFuhHeHuLj47Nmz3RrkCZeTQ6tWoStX0N276MoVtHJlDRYgfz3DhoGUlLCNqGPHxnNoQEOHgpISVQcNDbagwcDAoHnz5n5+fhSdY2Njs7OzKTowGAzqCIJz2LePx06ALQ5g6uiwRo7E1XVC3LKGaujrCzSS+YmMDOrWjRMEAIDyWETqUAXL05M1ZQrLyYk5ZAhrxgz85o1AEUYNUSgqRAAAAJKVRVu2oFmzKE6YyMhIQ0NDAABtbbRvH2L/zU2LFmjqVDR9OvsRE0NQG+sToxZPWXDM9NCnjnvezJ2170yviT5m3ZJVBIvjFUoKOsYGjnp3Z+Wd/SdOuDzdPDRyQYf42WavVvU95evuogsOKqAphZCrK+3SJTRokL6+2sHPHm/vrVNjlgBArqziqOUX41voCAwOqqrI1rZaS2EhhIdDXBzFhbGMBX55cDABxgVjQ1/c6i1u+x5vicGRxQI6nz17tmvXrjRa5WxCOovVLzPTPiNjX3n5Z319xJZ6CFH24O/f8YEDwtLgITs7OzAwMCYmhvPSa2vpThw3DQDy8/Nu3vEQMQ6BQCAQCIS/CbFfnQCBQBCMsbHxhw8f9u3bt3v3bp7fvRkZGQ4ODj4+Pq1atfpV6REIBMLfDZo/HyQl8fnzEBf3s1VLCzk5odWrf1lavz1ycnJLliyZP3/+8ePH+/Tp07FjRwcHBy0trZycnMjIyK9fvwYGBhYXF0tKShYXF5uYmAwZMmTmzJnadaqDLgoMBuPbt2/v3r37/PlzVFQUi8Xq2rXrokWLNOq5KLaujFCFBxlwOx0AYFE41pRE9lT3yf88xqnD0UQAgARBC4brhqI87F0FCzZBIl9VcV1NOLQO5Gryom48FBUVHz58aG1tbWxsPGjQoIYK+/LlywkTJtBoNG1tbQ8PDz3Kxd/14vVrfOgQTkyEwkKQlERqatC3L3JxAVrNqncFBYWCgoLGSoxQPxQVFfNqmtr5I2jevHljKDPQnj0wdiyOjhawycQEbd8O2dl4wQIcGAjUqp2cHOzhgdauRSNHQnw8vnCBdwKveXM0fTriXByaNavmoM5g4E2b4NUrnJgITCYWE0M6OtCrF1q7FsREulGDUlNrmOKrpVDpV0Gj0U6dOmVmZjZz5kxjY+N6xdLRAYSAYu5TWhqpqQndmpODL1zA37+jigrQ10dTpoCOkIlDPqZPn96mTZutW7e2oLYA+buJjWUdOIASEqCsDOTlwcYGzZsHgupViQ6aORM+f8bPnvErflDbtkigprCsDB88CO/f44IChBCoqcHYsXUxcjAyQhYW+NUrwVulpWHMGM6j4cOH37x508bGRlgwSUlJetVSfmFQGGIJRUUFXbsGixbhoCDIyQEAprY2qKuDjQ3avVvEiwlISICFBcTGCtuOjIzAsnqxgxq9E0Q2V0BOTuDkBAACdxBV3FnjaSYuXmOMz58/t2/fvvKBlRV68AD27IHAQCgoACkp0NREixcXtzL9lAPv8+B9Hv6YB4VMcXDkLRpbOSCToZ+R0IpWamTZxrAiv+WaJcZhn1XzhYrkICqq2kNzc3T8OPs5MQa4XQiOX3AeA1KaqQ1fcfnRluH8oVDbtj8tiEJC8NatODYW8vJATAw1bw7W1mj9ek6hjUImnE6GR5n4SwGUVlcgJJfBnnjYE4+tFGGsGhquBs2qziMZGZnnz58vXbr0+fPnSUlJxcXFysrKUvr6Gi4uluPH45UrITdX6AGyWCBCZZYXL15s3LgxNjY2Ly9PQkJCQ0OjX79+27Ztk5CQsO7c1f/T+6DgL+8++PTr46iuLtxSkUAgEAgEwt8IAoD169dv2rTpV2dCIBAEU1BQcPjw4W3btvEUFjUwMPDz8/unb5cQCARCY5Ofjy9fxt++AcbIwABNnkxdp5bATUlJyb179969e5eWlqaoqGhoaNi+fXsLCwu2GXJFRcWnT588PDwuXbo0a9as9evXSzec73FcXNyjR4+8vLx8fHx0dHS6dOliZWVlbGxMp9M9PT0vXry4Z8+eSZMmNdRwtaKICQ6fcUghQFWxhm7NfkkijUI5C3Te4FIWIIAIW6RarymMagSFw/LtEBELaZmAEKg1h1YtYd9qaGPUYEPUmXfv3g0fPtzLy6tTp071j+bh4eHi4nL16lV7e/sDBw7s37//xYsXRkYNf5z40CF86hR78uMnYmLI1hadO1fjFEhISMiYMWOEGbEQfi1Lly7V1NRcunTpr06kvhw4cCA+Pr4xTFAgLg4vWoS/fwdO5RQ5OWRujo4eBUlJPHIkFq0qARo8GB09Wvng0yd88CAkJOCyMiQtDbq6aPFi4MyN8cBg4IkT8YcPwONXRKejbt3Q+fNQ08QnAOAhQ/Dnz1TpWVigBw9EOZDfgbVr15aWlu7Zs6deUQoLWX37UlRqR8bG6OlTgZc4fPIkvnAB4uN/NqmpoX790JYtosi8AOB///sfi8U6yjkl/jHwoUP44kVI5XKgotFQ69bo0CEwoTTJrzk0xnv2wIMHOCEBGAxACDQ0UMeOaPduAYUD4uLw7Nk4LKzaMnFZWdS9Ozp2TNQJfg7Z2djZWcAFQUoKHB1pBw9yGqKjo21sbMLCwpSVlQVGqqioMDc3Dw8PFzaUjIzM48eP7ezseNp9fX1HjBjx5csXTYqKeAAQE4M9PSEzE/T10eDBtf7NkpuLR4zAAotiqKvTDh6Erl252/CsWfjRI/6+nMoRrClT0NmznHZOnQKOQIG/pT7g1avxxYsUHVDfvuj0aaoIGBsbG9+6dcvCwkLAVoAjiXAnHQcWAENIvgolBdYRH60jA8wTQg1TY/Qyk8QtO6ErV0BcHPLyWH36VHt38Gc4fjzasYOiw7tcGB6IS1gAAGaJ32/unqiem/5zd2NjdO0aW9CAb9/GO3YAnyIQmZujy5fz5JXckuB4Es4RVOdHDPEeoBQN+jeHcerIQRloVaoTBoMRGhqam5urq6urr6/PbsSTJ+MXL6iO0cAA+fhQdNi7d++uXbvS09O5G+l0eteuXR8/fiwjI5OS+mPDlpUYYztb+0njZ1CEIhAIBAKB8Dcxd+5cNzc3ImggEP4Mvn//PmjQoJiYGO7GPn36PHnyhCba7RUCgUAgEH5DUlNTFy9eHBgYeOnSpY4dO9YnVGFh4YIFCz5+/JiZmTlgwABHR0cHBwclPq/gkJCQkSNHOjo67tmzpxaleRuO5DJwCMDJZQAA0jS40Bb1rW+529+IgV+wby4AwAlT5FxT7enakpoB3yKBhqBtK1D9nZ60+/fvjx49+saNG/X0adi9e/eRI0e8vLzatm3Lbjl16pSrqytbmtMQmVbx+jXrf//jVTOwodNh1Cja7t3UAQICAmbNmhUQEFDPRBhMEKt53pZQO7Zs2VJeXr5ly5Ya+qWnQ0EBqKv/tob2bEm3q6tro0THGPv4YE9PVFAAzZqhkSPZ9aTw7Nn44UMRY6AJE9D27bytDEaNk6Z43Tp86RKvmoENnY6mTUPr19d8BJMm4ZcvqdLr0QNdugQAkJWFAwKgtBS1bg3V3el/H75+/Tp27NjvoklJKGAtXQo3bgg2aRATQzNnCrTawseO4cOHoZCvLruYGBo0CB0+LMrQOTk5lpaWW7ZsGTduXK3z/t2oqKh0KdPRoaj4wAGfP4937RJoaoIMDdGtW6BS74/t8nLs5wfh4aCpibp2hWbNBPQpLsZDhwoWJNHpMHw4bd++Wo+bl4eXL8dfv1ZOD0tIIF1dGDIEubjwdFy+fLmvry/bboQ/TG5u7rx5865evSpsHEtLSz8/P57bO0FBQQ4ODnQ6/datWxT2Dw1DYiKePx+HhkJZldEWQvTERJa3N+rdm7fzu3esWbP4Cz1wBA3CaCRBA6SksIYOhR98dl5slJVpp0/zmkxU5969exs3bvzy5Qv/phImzPqOPTME7KUlCV2bgbUcq8u5g6ZPbtMSEwBjoNFASwt164ZcXTnOENjREVOUjpWQQO7uqFcvigwB4HEWjA/GbMGBbmbSjT2TWv2IAjk5ZGaGjhwBdXUAgIQE1ujRkJzMv3uWvLLb9A0nrYblV//wMZIBawXo0gx1UQR9KXiWDVdT8ZMsKK/u3NCtGVxoi1SEW13gqVOxtzdF/sjQEAmzPKmSCKcJ8hZCCI0YMeLGjRsAcOzE/i+BAVJSUvt2HhcXwXiDQCAQCATCXwBb0EBKThAIfwampqavXr3q3r17HJf5ube394EDB5YsWfLr8iIQCAQCoV6oq6tfvXr1ypUrAwYMWLBgwbJly+pg1RAREXHhwgV3d3djY+Njx47Z2dlRqP3MzMzevXs3aNCgRYsWHTp0qH7p1wUtSfBsjwZ9xSllUMKC8d/wgdZofEPP/f8qHFSQby4GAM8M7KzewHoR9Rag/ltaUzk5OT1//nzixIlnz55ds2ZN3aQ5V65cOXXq1Pv377mXYM6YMaOwsLBv375v374VtuizDuBDhwSrGQCAyYTXryEzk7qcdlZWVn3yeRsAO05AfDKUlYGMFBjowoaFYFG/FbwEDi1btvTy8hK6mcnEBw/C06c4PZ1tC490ddGSJdClSxPmKBKFhYVy/MuvGwqEUI8eqEePao35+TgwUNQI0tLIyUlAe41LwMvK8KtXgtUMAMBkgrc3rFpVs0H6wIHw9i2/D38lEhLQrx/8+IFXrsRhYeyVwVheHunrw/z5dbHfrw3BwcHfv39v0aJF586dRXwRzc3N4+PjS0tLpUSYPoeYGPzhA1RUoE6doEoBxoa2bRuOjcWfPvFqGtjuFytXCoiWkoIvXBCgZgAABgO/eAEvXtQ40QgASkpKnp6evXv31tTUtLe3r/kofk8yM/G6dTgkBLKyAACUlFDr1mjzZtDSErpLcTGcPSusRAuOjsYbN9JEE4VQISGB7OyAz8Cg2lh79+KwMMHbmEx4+RLCw2ut6VFURCdPouxs/PYtpKUhU1Owthb4Nt+1a9ehQ4ccHBw0NTVHjBgxcOBAMzOzsrKyVatWvX79OiMjg8lkSklJlZaW8u+rpaW1f/9+nq+vOTk5Q4YMOXTo0PXr1+tff4ctIKBSD+jooLt34e5dePgQCgtBWpp27hwA0Pr0EbBX166oRw/s5QVMpsBgPLs0uoZYQwNNmYKPHBFwHkpJoUGDqNUMCQkJ8+fPv8RWgFUnpQzGBuMvVVW2aAhMZaBLM+iiiLoqgnbl5YoO65fAklnYxwfi40FfH9nZ8dqHODhAaKiwpwu1bs37eSSI/ipwwhTN+Y4rMCQ01x6w+b7H10vWDlbA9c0Tu7ryqxmC9NtetR1xsYdzkZQsVH34GErDYj3UXwVaFGbjPXsgIgIKC0FOztHUdODSpdmtm91Mg6tp+HPVM+qbCz0/4avmyEzYRd3AQGAzA6FAjeaRzeQVm7cYwGLSaIKlrBs2bBCoZgAAjPHr168jIyONjY27WHX7EhhQWloaFx9jbPSbSvQIBAKBQCA0BkTQQCD8Mejo6Dx9+rRr166ZmT9L5a1du9bR0dGknhaOBAKBQCD8UsaNG9etW7fly5cbGhrOmjVr4sSJhoaG1LsUFBT4+Pi8ePHi6dOnWVlZzs7Ovr6+ItbeVlJSevTokZ2d3aFDhxYuFFz4tlExkoHHHdDgrzi+FMpZMO87jiiCDS0R7RcYRjQwg1vAhmgAgKdZkF4ODVh14jena9euISEhbm5uw4YNMzIyWr58ef/+/UXfvaKiYvny5Z6envyG0i4uLomJiRMmTPDy8mqY+YD8fEy9gDIlBd+9i2ZQGfkWFhbKy8vXbfx1++HsTcjiElSExcDnEHCZAi5T6xaSUA01NTVvYUskKyrw5Mn43bufcyr5+Tg5Gc+di+bORbNmNVmSopCammpra9uUI+KAAH6PbmGgNm2gTgum8cePFDURAAAnJaHPn8HauoYERo+G69exv7/grebmqEsX7OyMY2N/thYU4OBgWL0a4uPRvHm1z71mTp06deTIkZiYmIKCAhqNpqur26VLFzc3N0VFReod6XS6kpJSVlaWFsXEOQAEBuKNG3FUFLtSO5aTQwYGsHgxcnCo7CApia5exWvXwrt3kJwMTCam02k6OtCnD1q7VmAtD3zsmMDVzJXk58O5cyCCoAEAzMzMrl27Nnr06EuXLjlwUmpwKirw+fPg64tLS5GEBFhaopkzoUFKd0VG4pkzcXT0z5b8fBwfDxERaP9+YVPC2Mur2mnGBwoOBiZTlEIq9cXfX7A5B5vMTHz+PNq2rS6RlZUFC5i4QAgtWrRowYIFPj4+t27dGjNmTFJSEkKosLCQf3af00Kj0UxMTPbt29etWzeegIsWLRo4cOCYMWPevHlTf0EDZ+i67cWvaUAHDwIA9vFhvxl/OWjuXJCSgrNncVzcz9NAWxsNHSpYyVRFRERE//79V65cydEhde7cmadPK4CIXf7zdWClPlIUditdTg45OgpNb+FC8PPD794JOEU1NWHAADxjBuTnA42GtbRoc+cKU96MVAMlcTTxGy5iQraE7BCb2ad1UTWFGtf7N7G59k2boddth4VpVvuJZCLJWGYoPlwV6Ajw/ft4xw6ckPBzs58fvHqltGbNrP79Z2mjsCI4n4LdkoCFIb4UHD5jN1M0WJDCGM2ahR8+5LmcRqgoXmhvkiFTKf1Ya9m+jWm7OXPm8FRXKS8v57Gk5SEjI+PMmTPbt2/X1tZlt2RmZRBBA4FAIBAI/xRE0EAg/EkYGxtfvXq1X79+rKp6kCUlJZMnT/b19SVOawQCgUD4o9HV1b127VpoaKi7u3u3bt0MDAxGjhzZs2fPNm3aSEpKcrplZGTcuXPn2rVr/v7+VlZWvXr1OnXqVOfOnWtbgElBQcHT09PGxsbY2HjAgAENfTQ1oy8NTzqiUUE4uBAA4EACRBVj9zZI5g+3328pDTaK8D4PKjCc/QEr9X91Qk2IlJSUi4vLggULrl+/vnLlSnZdPxHProcPHxoaGnbq1Eng1p07d3bv3v3w4cMNo79JTRW2jvYnUVHU2+Xk5AoFrmauiTPX4eRVyOfbNS0D9p4GY30Y2LMOUQnVUFBQEFajhLViBfj6CphNyczEx4+j9u3ZZRd+BzDGvr6+ixYtatJRMzOBxaq5GwDS00P79kHdNEYJCcIW6VZSUYGTk2sOjRByd4cpU3BQULWANBoyN0cnTuBp0wRPM2dn41OnkL09tGlT29ypWbZs2alTp/KqXOhZLFZcXFxcXFxYWJi3t7cKZdEBBoORm5ubk5PTvHnz27dv79mzJywsrF27dmPGjOndu7epqamYmBj4+LCWLasmOiksxMHBsGIFLFmCJk6sbJSUpO3eDUVF+N07SEpCBgaoSxequgmUk/EAAEIWDQukR48et27dGjly5MGDB8eMGSP6jqLy7RtesgRHRLBfdAwAr17BvXto0ybgmxGvHQwG/t//qqkZqsBxcbBiBbp/X3CFGn9/6jcOzs1FaWnAp9hrYDDGwsyHODSQLIACOp3es2fPnj17YoxtbW3fv3/P3wdjrKCgYG1tLSsr27179zlz5nD7k3358iU+Pv7FixehoaGvXr0CAA0NjVoLGgoLITsbVFT4XzLRSzzUUBVCTAwdPYr8/fGZM8BedaOsDO7utcuzQUFTp8LIkXDtGgQEAIOBy8qQpCROToYLF9Dw4byWCQAAEBAQ4OTktGnTppkzZ4IgKQOHViusngFs+/ixjsnR6ej8eVi8GL97V2l/AgDi4sjICMTF8ZEjUFzM6cvy8UGDB6MNGwR+yvRWBq8OaHQQTi+HEiaMC8bK4tBODszlQEsCZ9mMTe8qmaHY4oeyRqBeW1w9QtuE0OWeh51yIukeVwGpgp8f3rSJ/xKH4+Jg/Xqkrg7t25vIwnYjZK8E00NxAQOKmDDpG/7PAFbq8yWnro5Gj8ZublBSwm74qKV6pr0Jq0qyLS4ucfbs+be+76dNm9ayZcs9e/aYm5tHRYffuH01OzurQ+c26loq6WmZGelZebkCvqnGx8cDQEZGZbZ1cPUjEAgEAoHwR4MAgH2v7VdnQiAQRGXJkiX79+/nbpk+fbq7u/svKQROIBAIBEKDw2Qyvb2979696+vrGxUVpa6urqOjIykpmZSUlJqa2r9//zFjxvTr16/+t7Fev37t7Oz85s0bIyOjBsm8thQxYUYoflhlvdRODq6aI20RzLZ/Z26mwfRQDABK4hDUBSn8kwpqjPHt27c3btwoJye3adOmvn37UvcfNmyYk5PTtGnThHWIioqysbH5+PGjvr5+fZNLTWUNGABcjl/8oP/9D61YQdEhKirKwcEhtsZZwOqwWGA9HL5FCO3QyRx8r9UqJEEAmzdvzsrKOnjwIO+GlBSWkxPF1Czq2hVd+11egPPnzx89etRfiP1AYxEUxBo5kjMTIxg5OdS2LdqzB/T06jjK27es8eOpNA0SErSrV0UVlzAY+MgRePWqcoZMWRm6d0cLF+JHj/DixUILUgAgBwd05kxtc6fA09NzypQpOUJmlPv27fvkyRPqCPv27duyZUthYWH37t2XLl2qoKCQkpLy7NmzN2/eJCQktGvb1ikjY05ZWTOBEkZNTdqtW6CtXYfMsbMzfvuWogNq1Qo9f16rmMHBwY6Ojps2baK4sNeF+Hg8fjyOjxewSUuLduoUTwGOWoFPnsTbtwsthoIQmj0brVkjYMcVK/DVq1ShmzenPXwIGhp1zk1EcPfuNXhF9O2LTp9u7DTYeHh4TJs2rUTI9QQhtHjx4r1793Ja4uLiJk6c+PnzZy0tLRMTE2Vl5X379rGrO509e/b169fnzp0TZVx85w6cP49TUqCkBKSlkZYWTJ+OBg6sQZ0gJMmG2oW/vbbBBbpECAMfP46vXIH4+EoBH0JIXx+mTEHV349fv37t16+fu7v74MGDuaUMHz9+rMAw6Av+kAcA0EwMLrRFy/pW6yBiJgKIicGXL0NyMpaWRr17w+nT+NMnAd2kpNCUKQLfcWxiS2D4Z0ZMuUhSaLmSwkEBj8e+vW0X+hZhDADIzg5duYKHDMGfPwvbC3XujG7f5jwML4axQTi66ox2agGLdVEHeeBxmMO7d+MbNyAlJVZJYY9te0bVC21i1HrSpNktmqsCQEVFxcmTJ7ds2eLo6KigIlFUxCt0ZWGclpKem5NfWFBYUlJWUVEBAH37OnSz6+r38V1paam4uPgu10NycnV0CyMQCAQCgfBnMXfuXDc3NyJoIBD+PEpKSjp27BhWvTbk5MmT3d3diU8DgUAgEP4yGAxGQkJCcnJyWVmZmpqaiYlJw37YnTp1aufOnW/evFFXV2/AsKLDwrAhBh+q8nltLg7HTVFfqlWsvzsMDFZ+lbc752rDDuN/V3DJYrFu3LixadMmDQ2NXbt2CTNgSEtLMzU1jY+Ppy7i4Orq+u3bt6vUk0aigfv3xyEhQjfLy9Nu3AAzM4oILBZLS0vL19e3xuow3Lz/AgOnQ4mA6uGVqCiBjwe0FGwuQBCJ8vJyIyMjT0/P9u3b82zCR47gnTupdtbWpr140TDG9fXDy8tr2rRpz549a9euXZMOzGLhfv1w9d9Z3KAWLdCVK1DPen9lZdjBgWLaFbVsiby9oX4fdnjePHz/PkWHOkzSU9OjRw8fHx9hW5WUlF69eiXKC4ox5lfqFxcX+y1ffvH8ea+SkiXy8nPl5OT41fzDh9P4dTwigOfMwV5eFB14ZvVEJDIysk+fPmvWrJnVcMVc8IQJ+PVrYVuRpSW6c6fuwSdOxK9eUXRA1tbo5k0BO96+jZcsodDoICMj5O3dBCUn8IgRwoqwVGayYAF19YEGZPjw4XcoXw5bW1tfX1/Ow6FDh3bo0GHJkiX8XwZevXrl4uLy9evXGgfF//2H790DHgslBQU0fDht69bKPn+7oAHv3o1Pn4aiIt4NcnJo9mzk4sJ+lJOT07Fjx927d48cMqRz167sRj8ApKiIzczWzth+NFMaAMQQeLZHts0qY3B0D1SahrdvWTduQG4uEhODzp3RxIkgIyM41RMn8I4dQlVEGhq027cF67Sio/G6dekpWUsdF/m0sc2TURAYQIzJ6PnNZ/S7uwMDnkiXV9fWKCnRjh5lzZtHVTFERYX24AF3ArkMmBqCX2T/7KIsDj2VoLcK6qMMapxKcwkJ2M1tW1ZCXNWbXltLd83KzWJi1WTOeXl5+/fvT0yNoNFoCKGiwhIJSTGePgJBCI13ntrDTqRKQAQCgUAgEP4C2IKG2nnzEgiE3wFpaelz587xTOecP39+4MCB+TUaCBMIBAKB8EchJibWsmVLOzu7Pn36mJubN7h0b8aMGVOnTu3du/ePHz8aNrKI0BBsMURHTJAEDQAgswJGB+FJ3/DnP/YjXQzBBsPKm9Qnk+FD3q9N51dCo9HGjBkTFBQ0ZsyYwYMHT506NTU1lb/b8ePHR48eTa1mAAAXF5fnz59TFxgWlX79QPj9YmRmRq1mAAAajTZ8+HAPD49aDfs1lErNAADZORDeEMf3L3PixAlzc3N+NQMACHSSr0ZhIaSnN0ZWIlJQUHD06NEuXbosWrTo7t27oqoZiorwy5f4+nX4+FHotJCI0GgwfrxgU30AkJWFhQvrq2YAAElJ6NlT6OQunQ59+tRTzQAA3O7lAsElJSLW1xCFkpKSeIG2AVXk5OSIuL5coO+gjIyMfX7+KSWll6qqXysqWqWmHi8s5Mke1dIz5iejRgl90QGARoMuXeoQ1djY+MWLFzt27OCxV6w7OTk4QrjFDfs9XuPbnIIaCwkJ6YAGDEAtW1Lshy0smkDNAAAwYABISAjdqq2Npk9vijQAACCXYp6Yr0NqaqqPj8/KlSsFfhlQUlJKSEjgb+cBu7uz7twR8DLl52NBSpS/k4gIfPWqADUDABQWVto2AADAkiVLnJycRvbr91PNkJoKqak4PNwzqexYRqVh2oaWP9UMwKVjEFycIj8fjx/PmjEDbt2C58/xkyfY1RUPHIgfPRKc7dOnVB9bKSn41CkB7R8+4AkT8Js3LaJCLxyaHTen7deltpcOzlz5/PQMWspKHLv7uuuFQ7Mfbh0RttDy+t4pI9/f5VUzAEBODsvDg0rNAABZWTg4mLuhmRjcaIfmcQlPsyvgVjrM+45bv8XdPuIN0fhNDpRr66b8b34c15teV0ePX6mgqKi4ceNGW5vuAIAxZjAq3r35dO/W4/Dv0YkJPzIzssrLK3h2kZSQbGtmsXTRaqJmIBAIBALhH+SfdIAlEP58rK2tDx48OG/ePO7GZ8+ede/e/enTp6qqqsJ2rKioyM3NLSsrk5WVVVRU5Kk4XlZWdv/+/eDgYAaDoaGhoaWlhTFmMpkAoKqqamxsrNnYZS8JBAKBQGhyVq9eLS4u3rVr1wcPHrSth1dzfZioAa1k0OQQnFIGGOBeBtzLwOoSYCYHOlKgI4VaSoOpLLSW4bV1/T0Z0gJ6KsPLbGBimBaCX1gideHzC389YmJis2bNGjdu3NatW9u1a7d8+fL58+fLVK3VS01NPXbs2IcPH2qMIysrO27cuEuXLq1fv76eKaGFCyEgAPv68i+oRS1bon37RAkyfvz4WbNmrRFuhsyPgoDq1dWg00FO8CLGenH/OVy4A7l5AAg01GDRFOhUg2DjT6W0tNTV1dXb21vgVtSsWQ2LWyUkoCZhTSMRFRXl5uZ27ty53r17b968uXfv3nRRpj+Li1mrV4O/PyQnA4uFJSWRri4MGYIWLhRYd1wU0JQpEB2Nb98GHqW4ggIaPhxNmVK3sLyjrFsHUVH47Vve9yCdjuzs0OrVDTCGkAXBP3OQlgaBtRvqRGZmZnFNEgqBiq5aUFICACZiYpeVlb9VVCzMzT1XXHxHRUWTc6pQ1woRDurdGzp1wkLsJVDr1mjhwrpFNjQ09PHxsbOzMzQ0HDx4cN2CcMChoRQlYwAAcnKwnx+qjXFONSQl69hBWhpmzgRXV8gToGFErVqhjRvrmFItQdOmwbNn+N07Advk5ND48dC8edNkAgASFNKK6h2ys7PXrVs3bNgwKSnBVcd0dERwLmIywcMDCXsb1qhW+b1h65xEMWlgHToEGRlCN6eksA4dou3d++LFi1evXgUHB+M5c9hb/KouUNHqBgtm7DZeac1+eBHgYnU/ho8fPwpWM5SV4QkT8Jcv1RoxxlFRsGYNkpCA3r15jojVvTv14UBcHG9LURFetQonJXG36WUk6mUkDgx4gnwvoQcP8JMC/OwFlJVx96EnJQEAk9vvoaCghtEB+D8mxBBsN0J9lOFWGn6eDalVdY0wQHAhBBfCgQQsS4deuSlsu6fSkjIpacmPAR962PVuaVBV4y83F584ASEhmMFwlpdLb9EiOjtDQVG+e88u+XkFQV9DI8Nj2bcixcTFpKWl9PR0T5063bpVa0XFZqTYLoFAIBAI/yxE0EAg/KnMnTs3Ly9v1apV3I2BgYG9evXy9vbm981mMBjh4eEFBQVlZWUAQKPRJCUlVVVVOZWY/fz8xowZQ72wRkNDY9iwYbNnz25q91cCgUAgEBqT5cuX6+jo9O7d++zZs46Ojr8kB2tFeNcZ/ReJr6cB+2ZtajmkVnq6Vt69VRKHXkowVh31Vv7dlQ1HTZDtR5xTAcllMCIQe7ZHKv92XSw5ObkdO3ZMmzZt7dq1+vr6kyZNGjp0qIKCwty5c+fPn9+Scm0rhyFDhqxZs6b+ggag09G5c3jVKvDxAY43iYICatMG7dsHokycANjY2GRnZ8fGxhoYGIg4bA9rUG0O6ZlCO2ipgYWpiMFEorAYxi2G95+hkGut5sv34NQLjmxswMnc34UXL160adNGmDALDRwodN0qu4OaGigrN2xKDAZj6tSply9fNjMzGzJkyKhRoywsLNibWCzWp0+fvLy8Hj58mJiYOHny5M+fP+vq6ooauqgIjxkDQUHAmd8qK8ORkXDkCERGoiNH6pwz2rIFunSB06fxjx+VReg1NdlF6OsckxcxMXT+PLi6wvPnOCkJKipAXBzp6ECfPmj16oZZy96/Pzx5AuXlQjuI/lSLgIqKinRNxUooZPciwSXRaCsu/rxFizFZWZ4lJXPk5Pg71Bbk5gaTJ+MvX3hWSyMTE3T8OAiZZhYFbW3ty5cvjxw5skOHDiJNS1NQwbtYuY59hGFsDG/fUmzHurrCvnqgsWMhLw+fPQvcfldiYqh1a3TsGDRrVvesagWNhs6ehfnzsZ9ftclaTU00fjxasKCJ0gAAgDZt2jx58oSiQ2Fh4fz58z98+BAZGTl06FAKJw8Gg1GzRdnXr1gEF4emQfQSFQ0OSkqiHhvFxxcXF8+aNevEiRNyX792Dg8HLjUDAIyDEo31vKv/2QoGjqyBrWno3Lkzt9AB79yJAwMFj5qRgXfuRN2787jv0Hx8gEdkwAPfM4mPHKHwW8IxMXDwINq5ExQV8cmT/LrVn7IGhFCXLvjrV8jJETp68+ZIyK2/3srQWxlhgJBC8M4G72zslwflVbY5RUzwZSg7AABAbkGxhox0RUXF/sM7pk2e28GiE/bwgCNHcNW9RymAZTLSr6w7PlJXyi8sUFCU79bD2tKqfXhYVERYTElxKWAUH5c4aKCTgYGBvr6+gYGBtrZ2ixYttLW1bW1tib6BQCAQCIR/BwQA69ev37Rp06/OhEAg1IWTJ0/Onz+fUf22i4mJyfPnz7ndFBgMxtevX4v4bl/SaDQVFZU2bdp8+vTJ3t6ev4MwnJycXF1dzc3N65k/gUAgEAi/D35+fiNHjpw8efK6deska1yn2GgEFcLJJHw/A3KFe9CaycFOI2Sn1IRp1Z4X2TAqCDMwAICxDFwxR60aYfH9n0hMTMzZs2efPXuWl5c3fvz4NWvWiHg3tri4WFVVNSsrq8HOz8xMfPcuREZC8+bI0bHGShM8jB49etiwYWPHjhV9lwHT4JVwN4rBfeDaoVqlQAXGMGg6vBA0nJgYTBkBhzc02Fi/CSdPnvz06dPJkyeFdcBDh+KAAMHbxMTQsmVo/vyGTWnfvn1eXl5GRkZMJrNFixYeHh4VFRUWFhYyMjKvX79WU1NzdHR0dHS0tbUVpWw2N3j2bPzwoeBt0tJo5coG8JYvLoasLFBRqc9MeQ2Ul8OXLzghAenqQseODVBpggOLhQcPFjq71qIF7eLFWrzlX7/GJ07Ajx+4vBzJyoKREVq9mkf81K1bt7fCp8MVFRWfP3/eqVMnUUfkA7u54e3buctk3C0pcSsqesxZc+/sTNu9u47Rv3/H69fj4OBKxQ+dDlJSqE8ftGMHyNXkLSMC+/fvd3d3f/nypZqaWt2jpKSwBg6kWn0uK0u7dg3YmqGvX/GhQ/DjB1RUgJwcmJuj5ctBUZEqfmYma/BgSEwUvFVdnXb9OlAr2JKSWAcOoPh4XF6OFBSgWzc0fTpFhaNG5O1bfOUKzs1FCIGhIZozBzQ0mjiF9PT0Ll26xAqphNKsWTMxMbHly5f36NHDwsJCmDcDm9LS0ubNm6enp8sIvxbhK1fwypUUQehVa/pFVxtwvpyIuAtFf/5NtQouemc8cCAOCqIK1bHj2rZtExMTL1y4wFqwwNrPD7gEDdZVS4Mid/q92DCoQzM6un8fuApM+PfuDYmJGCHr8HCo7tyA+/XDoaFCBxYXR0eOoCrZNPcXPwpBA5o4EW3bVu0Ax4wR7EHC2cXGBl2/DgB40CCejwA6l68Ds0sX2uPHeOpUzHUIvKGsrZHIxUqKmPA6B55n4+fZEFsCAODwfL1SdixGKO1HhoZmC4wxQqiHlsHwG56SmVn8ERjtzH1dFjx5/SQ7++dWNVWNXvYOnTt1KSkpjY2NjYuLi42NTU5OTktLKygouHHjhlxDXKIJBAKBQCD85sydO9fNzY0IGgiEP55Hjx6NGTOmoLpZnL6+fmBgoIKCAvthcHBwdna2wN1pNJqqquqAAQOE/dIWBp1OnzZt2pYtW+p1U4ZAIBAIhN+JtLS0uXPnBgYGrlq1avz48TWuN208mBiiSyCmBBJLIbEURxTDl/yftq4AgABmasNmQyT9G68yv5YGc79jJgYAkKPDURM0tH4LdAkdO3Y8ceKEYK/jJmflypXKysorKWdQeIhNhEEzIEbQfJmpITw9D80bziDg3C1YsgVKhCxQV20OD0+DmXGDDfc78OTJk+3bt7969Upoj+hoPHky5rdkExND3bqh8+cb1rYCY2xoaHj79m0GgzFhwoTv378DgJeXV2JiopKSUteuXWvhx8BDaipr4EBITxe2HbVti4TVLP93iI7GU6di/l95SkpozhxUvXwhBXj1auzpyVtNQEsLrVqFhgzhNFy/fn3mzJn5PKU6qujVq9fz589Fz10A5eV44EAcFsZpKMRY+8ePVE1NKYSQri66d6+OBQV8fFgrV0J1C3cAAC0t2p490K1bPZL+ydatWy9euPDowIGWLVqAvj60aFGHIHjYMPzpk7CtqG1b9PAhIIS3bsU3bkD1OwCoZUu0YwfY2FDFv3oV79wJWXxzjYqKaN480c+ZP5KyMuzuDu/fQ1ERyMiAqSlauLAGCUhNHDt2bN26dfy3YqSlpadOnXr06FHRQ3Xt2nX79u09evQQ1gE/fYpnzOBf0M/h7xA01Ngfjx2LfX0pOmR26dLm5cvAwEAtLS32tyluewa2oCFil79d6FvPHWNRy5bo9Wv2qJ2trAR2/vjuHYiLQ1YWq18/6qIwaOxYtGsXzxExdXW5dVrVaNGCduMGVC8ig52c8NevVKNYWKAHDwAAP3yIV6zguXRzaxowxvDlC2v2bEhJERBIS4t25gy0aVP5kMmEzEyg0aB58xqLOkWXwPMseBkZL317M51ZRqPREhN+6OvrVDAqAEClpGz0t6j2qXyGXQih6dPxurUBXz6+ePUsOiaC81rTaHRzMwu7bvbmZu1pf5+/FoFAIBAIhJpgCxrIlwAC4Y9nwIABz549a1bdxTEuLo5zp7u0tLRQeMVEFou1e/fu2qoZAIDJZLq7uxsbG2/btq2krvVKCQQCgUD4rVBTU7t9+/a5c+c8PT319fXXrl1LXYyp8aAjaCUD/VVgphZsNkQe5ijcFr2zQgt1QZYOAIABTibBgM/4R1lNsX4dY9TgnBmSoQMAFDJhcgheEYnLhdy2JYhC27ZtQynW/zUtNBqNJewuvBAMdODmMehoBhJcC9GlpcCmPdw70ZBqBgC47iVUzQAA6Zlw6FxDDvc70KNHj/Dw8M+fPwvtYWiIzp9HlpYgK/uzUUMDjR6Nzp5t8CIc0dHRTCazffv2lpaWkpKSz58/RwgNGjRo7ty5zs7OdVczAOCHDynUDACAU1IgObnO8f8SDA3R1auoRw/glCOUl0fm5mjbtlqoGQ4dwrdu8aoZACA5Gbu6AtflaPTo0ePGjRO4WLZt27aXL1+uwxFUQ0IC7d6N9PQ4DXIImYmLfywvBw0NWLWqjmqGggK8bp0ANQMAJCfjtWtB+E/pWpCTs+bHDxeMuw0e/HLwYFb//nj4cPDzq20YtGYN8BWXrERFBRYtAoTw8eP40iXgm0THMTF42TKhBgzs+GPHom3bkKkpSEhUNomLo1at0Nq1f7maITAQDxqEd+/GPj44IAC/eYNPnsROTvjBg/pEnTdv3t69e01NTbmnYA0MDJYtW1YrNQMA2NravnnzhqIDsrYW0YUCiUytMuRQ23oTDVwywNaWqmqPmNh1CYmBAwdqaWnxb+SoGQBgpvcFdn/2Jrxli19ODnBZOHDAc+YAAJSX8xSs4QcLqgGEhFSJAjEx1K8fW81Q7RWpUWxd5fankwwbAAEAAElEQVSBHB3RxInCCr5gdnmaDh3Q9u2Ir/AZMjSk+/khMzOEEGRmshYswH36sAYMYPXrhx0c8MqV1BdGQ2mYpQ1Xe+otnbtIXFyCxWJp62hERcbJYToAZElLHu9stsu2fWiL6l5zGMO7dzQavXOnLiuXrtuyYfcgx6EtmqsCAIvFDAz+fOT4vjUblj5/+aSs/Df+8UMgEAgEAqHRIA4NBMJfwqdPn/r27ZtTvfqdl5eXo6NjQkIChV4hJydn3Lhx3IqE9u3bDxs2LCEhITMzEwAkJCSYTGZiYmJwcHBpaanAILq6utu3bx87diwpX0cgEAiEv4aoqKgjR45cvny5Xbt2Q4YMcXJyMqB2Wm4qUsthWQS+X+U5rSkJdyyQiSzlPr+UkEKY8A3HVH3X6CAPJ9uQ8hN1ZNOmTUwmc/Pmzb86EQCASZMm9e7de/LkybXdkcWCu8/g7jMoLgF5OXAeBP3sGj69zkPhWwRVh95d4cGphh/313L16tUNGza8efOmBhO1L1/ww4eQkwOtWqHhw+s4E1wTd+/ePXPmjKenJwCcOnXq9u3bD4UViagOxvjDhw+PHz9+//59SEgI+6eKkZHRzJkzZ8yYgRDCmzbhU5QvnqQk7fZtEFL8+58jMxN/+gSlpcjEBExMarFjcTHu31+Ax0MVqFs3dPUqd8u+ffvOnDkTExPDftW0tLQ6dep05swZFRWVumZfnbg4vGYNjoyEtDRgsVzKy3VVVZdduAAdOtQtHt68Gbu7C92MEJozB61eXcds2fz4gSdOxBERAPC8rGxydvYwaenFcnItNTXR0qVo3LjaJXz3LuzciXkUGOrqaP58NGUKFBVhR0ccEyNsd9SvH6J+7wAAg4FfvYIPH4DFAktL1KfPT33DX0liIh43DsfFCdikpkY7eBBsbesTvri4+OrVqz4+PhUVFZ06dZoyZUod3g5eXl4HDhx49uwZRR+qQjyN79DA7sxvwMCbJFeout0+qiGZigrs5IRDQgQn2a7dWDk5p8GDx48fD1WFJHjqTUTs8tfITQtcbCPOZKDu3dHlyxAVxRo9GjIy2B14+vsVFKA9e1D//qxevYBypRBatw7NmlX5N+e5TUvDM2fioKBqeghFRejTh7Z3L9DpPM8Sa80afP481SgTJqDt2zkP8ePH4OaGk5OhoACkpJC6Ou3JE+B5GgsK8IEDEBKCS0uRtDSYm9PWrOGOyV8UA5maorNnQZAuhIeIqLCjx/cVlxQDQGJUglpWrlLHNkXilUoRrYKiTsmZNkkpyiVlAABqajRvb24RBsY4JjbqvZ+v/8d3JaWVvyUUFRRHjRhv3blrjaMTCAQCgUD4OyAlJwiEv40vX75YWVkxuH4FjR8//tKlS5GRkT9+/BC21549ex5wLTuQkpIKCQlpySfQBoCioqLLly9v3749TuBPfYCuXbsePHjQ0tKy7sdAIBAIBMJvRmlp6dOnT+/fv3///n0jI6PVq1c7VpW//bW4J8OqSFyBAQBaSMCjDsj4V0sEMMYXLlw4c+ZMQkKClpZWr169Bg8e3KlTJ4RQAQPmhWHPKhGGNA0W66FFuiBFDONqydWrV2/fvn3jxg3uxjdv3ly+fPnjx48JCQlMJrN3796bN282NTVt1EzY1QTu379vZmbWqAPVGcuhEEIpaOhlA16nmyqbJmTLli0eHh6PHj2qjwVCg7B9+/bc3NydO3cCQHl5eZs2bdzd3Xv27EmxC4PBOH369J49e6SkpJycnOzs7MzNzWVlZVksVnBw8H///WdqanrmzBk4dw6vX081tooKzctLlLkWAgX47l3s4gJMptAeWlo0b2+o7srAZDL9/f2/fv2qpqbWvXv35o0hl8nOxt+/Q0XF+cDAFwEBFy5cqHMkPHo0fv+eogPq2hVdu1bn+IAxHjYMBwRwGrJYrJ0FBReLiuRpNBtFxV4rVzqMHavNN19IRXo6a+dOFBHBLo6A9fVpy5eDnh4A4OvX8fLlQh3sAUBfn/biBYiLC+3w74GnTMHC66Ggdu3Qgwc1euw3Nvn5+dra2hkZGZKSkkI75eXhUaPw9+/8W1CbNrSnT9l/N42ggT+IsDi1LWxRMzExeOZMtoSo2kAmJuj06a7Oznv27OnatSsIFzSsur1vxd0DIC+PDhxAffuyli2Da9c4HXgFDampyN6edulSwyQvAqyuXXFCAvtvukB3mUZAgKahQwd0964o3k4/UpIPHduTlZUBANlJqTYBoS3bGL000CytMsBAAOZpWZY/MsyZSO7hI4Eiy7LyMj//t8+eP0pNqyyQMXDA0KFOI+t1VAQCgUAgEP4QSMkJAuFvo0OHDjNnzuRuSUhIAACpKsc5foKDg3mWSc2dO1egmgEAZGVlZ82aFR4evmfPHiUlJf4O7969s7a2nj59ehpl4UACgUAgEP4gpKSkBg8e7O7unpSUtGzZsgULFty7d+9XJwUAMFMLblsgeTEAgIxyGPIVJwn2UWo6XF1dDx8+vHLlyufPn2/ZsqW8vHzy5MlaWlpTp069ffn8RumYHcZIkgYAUMKCbbG44wd8JhlIBYpaYWdn5+XlVVRUxH6Ym5s7atSoadOmtWrVys3NLTQ0NDw83MbGpkePHitWrGDU5H5cH548eSInJ/fbqhkAQKVZDR3UGsWV4Nezbt26mTNn2tjYvHjx4tdmEh0dbWRkxP5bQkJi7969c+bMKSgoENbf29u7Y8eO169fP3/+fHBw8LZt2wYMGKCtra2kpKSiomJvb//y5cvv37/v2LEDOTqCqirF0EhDg6gZGoCvX6nUDACQm8tfrIFOp9vY2MydO3f48OGNomYAAGVlZGuL7O312rVLpKyhUDNVl1OhFBfXJzx+9oxnsbgKjbZLUfGHpuZdFZXuLNaTEyc6dOjQsWPHvXv3si0Sa0ZVlbZ3L7p/H714gR48oB05ApxKHAEBVGoGAMjLA+GrHRqeigp88CAeMYLVuzerTx/s7IyvXYOGmrduEAoKcFgYxXYcEwNBQU2WjjAUFBRMTEw+fvxI1UlREXl4IDs7UFT82aikhHr25IhyaiUawFXU2FOYmoG7UVgc0UcRlZYt0Z074OyMWrcGNTVQVUWmpmj8eHTnDujqMhgMcR5Bj5ISAIRpGrMfiTMZE157gLg4cnBAffsCAKqxgFF6OsYYx8czbWyY2toC/rVsydqyBXPBf/iiA8uWcT4Bq43SsSPr5s06BBQGa9s2po4OOzj/QeOQEOzhIcoLoqmhtWr5Rn29lgCgrK3+qVvH7O9R2739RoTGNCsrBwAMEKSmcqaDyXLL1vuvuHu/ePwjhfc5l5SQ7N6t1+b1u2ZMnaeooAgADx/fy8gg9x4JBAKBQPiHIIIGAuGvYsqUKdwPP3/+XFRUpKqqKiHIIjI/P9/V1ZW78nGzZs1W12SnKSEhsXTp0sjIyP/973+8vwMBWCzWmTNnWrVqtWfPnnJBBQIJBAKBQPhDERMTc3BwMDU1DQ8P/9W5VNJdCW63Q7J0AIDkMhgZhPMbcf66Zs6cOXPx4kVHR8eWLVv27Nlzx44dISEhvr6+VlZWjx496t69+1ZrLYt9I5Svb2X43mHGBMVe3Ovin2bxAR9OhIJfmvkfhLa2tqOj45gxYwIDA588eWJpaampqfnt27clS5Z07ty5RYsWLVq0WLJkSWho6Ldv34YPH95I38dycnL+97//ubq6NkbwhsKpN0gKd0lXaQbzJzZhNgCQkwPfvkFUVA0zxA2Bi4vLhQsXJk2atHjx4kLKQteNytevX7klL0OGDOnVq9eYMWO4q90BQFlZ2eXLl21tbefPn79x48bnz5+z187yIy0tffv27aNHj959/x517ix0YGlpGD26gQ7i30amJucfMTGgWC/e+CCEcD3nQWs8xhor1lOCPT1BUN1GBNBGXHy6rOxVA4PU1NQDBw6EhIS0atVqypQp/v7+dR+vRusFGg2qVkU3OmlpeOhQvH8/9veHiAgID8dv3+J16/DEiQKfk19DZCRkZFB1KCzEfn6NmEBYGGvFCjx+PJ44Ea9ZQ1GzoEePHq9fv64hmrIyunKFduMGmjMHDR2K5s6l3biBLlyAZs145tEbHIrgjT20ABQUaLt3I29v2rNntOfP0dOnaMcOtpeMkpISj3IIrV+PjIzc+05hPxz06ZGmNA1NmoT276/sQS0S4nTQ1aVt24b09Xm3ysuDkxOqXsRBAImJ+P17CAyEmr65oWHDaAcOoHbtfrrjyMmhdu1o+/ejESNqGCU7G+/fz5o9G8+YgV1da5A3BQRQyY/Ky6HK9qNGFBUUly9ea2FiDgDyKs1e9bROkBDvG5244+n7iYERVknpshUMAGAAhIaFXLt5acOWlUtWzjtyfN/d+zf9P72PjYvOzc1hMBgIoXZt2/fs4QAAGOM0ImggEAgEAuFfgpScIBD+KhgMhrq6elZWFqfl3LlzkydP/v79e3p6Ok/PlStXBnBZXwLAgQMHFi1aJPpwYWFhy5cv565YwU2rVq0OHDgwYMCA2hwBgUAgEAi/KeHh4U5OTt26dTt27BiF+1HT8zoHRgfhUhYAQD8VuNbul9kiS0lJ5ebmUjw5MTExHz9+/PL169Mv30OjYphKGtJbbiNJGQCQF4OJGjBHG+n9Rk/tb0pFRcXWrVtv3LghKyu7du3aIUOGCOs2ZswYWVnZixcvNmwCkZGRo0eP7tev344dOxo2csPCZELfyfDus4BNNDqMGQhnmiz9t2/x3r04MRFyckBSEqmqQpcuaMMGaOQrSVZW1rJly549e7Zhw4apU6eKNdksJgAAREdH29jYJCUlcUurKyoqZs2a5efnt3z5cnNz85ycnMePH1++fNnCwmLu3LlOTk50Or3GyAEBAQMHDnRdv37a48f461fe6RYpKTRgADp0qMGP6F/k0yfWhAkUHgbIyAg9e9Z0E+R8bNu2LTU19VA9Xm68Zg2mrFiBpk1D9bhjhidPxtReKTo6tLdv2RUNsrOzz5w54+bmpqysPGfOnNGjR8tVL+dR83DPnuHZs6GiQlgHZGyMnj0DEd5o9YXBwEOH4sBAQUkg1LcvOnWq0XMQhU+fWKNHUzxjAIBWr0Zz5zb80Ewm67//wNsbuOfXVVWRkxPasIG/yMW9e/fc3NwePXrU8Jn8S6xYsUJaWpp9G5xdcuLjx4+FhSUm/vQCJN5qhRUAfHzwANTUOLuw5s2D+/d56k0Ad8kJGxt0/Xpla2Ymy9UVff8OBQUgIQEaGjB5MurXjycN7kIb+MEDcHPDiYk4JwdJSoKGBnTuTNu8GWRlaziYoCD88SMAIEtLsLCo8djxsWP48mWoKlcBAKCujhwd0caNAouq4H79cGgoRUBkZYVu3apxXA4sFuvKqsWvC7IAAJWWrf8QpFlQaYHDoqEIM5Mvo4YFx0Swi1PUiLS0zLbN++Rka3eRJBAIBAKB8CfCLjlBBA0Ewt8G+73Neejk5OTp6clkMoOCgvLz89mNLBZr8+bNr1694t7R1tb29evXotxD5OH58+eLFy8ODg4WuHXixIlHjx6Vl5evbVgCgUAgEH4rHBwcBgwYsGTJkl+diABupsGM0Mo5vSMmaKLGL8ihoqJCRkamgnJKgJsSJpz+AYcTcCrXOjQ6AsfmME8bdW3WGDn+c5SUlPTo0WPEiBErV64U2CEnJycwMFBMTKx58+YGBgYUlblLSkq+fPkSEBDg4+Pz8uXLzZs3z5s3r9ESbzBy8mD0AvgUDKVcp5miHPSxhbO7QbxJJmHx6dP4yBHgcZJHCFlYoCtXoPG/JAcEBKxYsSI1NdXV1XXo0KGNPRwbJpNpZWU1YsQIgfZvjx49On/+fHR0tJycXI8ePSZMmMCpTCEiYWFhI0eONG/TZp+Sktq3b5CcDEwmSEoiXV0YNgz973+1ilZSUvLt27f4+Pjc3FwGg5GXl8dul5WVVVdX19HRMTU1VVBQqFXMvwSM8eDB+OtXYdvR2LFo164mTKgar1+/Hj169IsXL+pV+yYrCw8ejLln+LhA+vrI0xME1VsUETx7Nq5e5JF3CGNjVF3xwGKxnjx54ubm9ubNm2HDhk2YMKFHjx40EQrVAwAwGNjREX//LrSDszNt926RQtUPfOQI3rsXhFU+UlCgubsDlxcLi8UqLCxsujdaURF++xYSEqBFC7x1K3DNUvMiLU27fBmEWcKUldXZpAQvXIg9PQV49khKojFjEJ8HUmZmppGRUVZWVh1u2hA4PHz40NnZOTMzky22Y2saZt75uDwSAwBb0AAA1ap7vH3b2cWF/SdH0PBT3yAmhlauRHPm1CoNjqCBtXcvPnMGqj53fnYwN0ceHlD7d4Sw8h94/3588iTwmzZJSMDQobS9e/lDYScnius/AKBu3dDVqwI2lJdjX18IDQUlJWRvz1MB6sGS+fdK8wBAobT8P9/PKiVlwJbH7dkDnToBQErqj+9hITGxkfEJsekZaSxBDhny8gozpsxrY9qWIj0CgUAgEAh/DUTQQCD8nbx48aJ3796chx07dmTbMLBYrKioqNzc3MLCwq1bt758+ZJ7L2Vl5YCAAH1+czzRYDAYJ06cWL9+fXZ2Nv9WCwuLly9fKtXjNhCBQCAQCL+cXbt27dy5c9CgQTNmzLCzs/vV6fCyLhofSgAAUJWAoC5IusnvdRcWFmpoaBQUFNRqrzIWeKTB8UT8vfoC4I4KsEIP9W8Ov8pt4q8hOTnZ2tr6xIkTAwcO5Nl09+7dmTNntmnThslkpqenJyQkaGpqmpqatmnTxtDQUEpKisFgsFissLAwPz8/du0AS0vLLl26ODk5/UHf6zCGc7fg1hPIzQOEQE0FZo2Dvt2aavjgYNaUKVDdKY0D6tULnT/fNIk8evRo1apVMjIyO3fubOwrWGlp6eTJk4ODg4OCghrPFqKkpGTz5s2nTp2aO2PGfBsb1fJyZGQE5uaiLz0vKCjw9PS8du3ay5cvW7VqZWBgoKSkRKfTmzVrxu5QWFiYmpqakJAQFhZmbm6+aNGi0f9gJYvPn1lz5wq0JUdmZujWrZrXEDcCISEh69atCwgIOHXqlIODQz2j4Xv38ObNAt6nampo40Y0aFC9gl+9iletoig0g3r2REIsIlJTUy9fvnz16tUfP34MHDhw6tSpwqqxVBvx8WO8ahWviIo9lqkpunWrCXRUAIBHjcIfPlD1GDyYdvQoAMTFxU2fPt3X11dcXNzc3PzixYu1VTjVjvJyvHYtfvu2UghFp4O4OEUJDNSmDXr0CKoLSrCXF5w/DykpuLwcycqCoSFavRoMDGqRxps3rDlzoGrNCS8qKrQrV6BNG55mMzOzS5cudejQoRYDEfgYMmSIpaXlunXroErQIHbUP7QIAGBvK3RiqNB6RoLtGdq3R3fucBvVcLsvCAvF6cM0N4ecHMF9evakVZlsiV6zQ/DoSUms4cMhJUXwPoqKNDc3VPXdgLMjnjULUzqCoMmT0datPI344EG4cwcnJFQan6ioIDMztHcvqKtz+jw5dezm53cAII7xhoxiVb2WYGAAmZmgr48GDoQWLTg9KyrK0zPSM7PSc3NzioqKSstK5GTl1dU1TVu3ERcXXleMQCAQCATC3wURNBAIfyfe3t7c93SsrKz8uCo+lpaWjh49+v79+9y7iImJeXl59e3bt55DZ2dnr1+//sSJEwy+dRhDhgy5e/duPeMTCAQCgfBrSU1NvXnz5t69e6dOnbp+/fpfnU41SljQ2Q8nlgIA7DRGc7SbOgEGgyEjI1NSUlKHhYMY4GU2HE3Ez7OB+35tF0XYboQ6/pProhsQPz+/wYMHP3z4sFOnTpzGCxcurFy50svLq2PHjuwWBoMRHx8fGhr6/fv36OjosLCwiooKMzMzY2NjKysrKysrmRorzRP4wBMn4uqmaNVQVKRduwb1WVxeG1gs1pUrV9atW2dmZrZp0ybu86EBCQsLGzdunImJydmzZyk8PxqK2NjYXbt2Xbt2rV+/fpMnT+7du7e4uDj1LklJSVeuXPH39/f29razsxszZszgwYOp14WXl5c/ffp0/fr1rVq1unjxYo1D/KZEROA3b6C4GNq3RzY2tagT8e4d3rABR0T8LCQvI4Pat0fHjoGKSv3zCggI8Pb2joyM5BgKKigocD5KlJWVlZWVVVRU5OXl6XR6fHz8w4cPv337tnz58nnz5jVYBai3b/GOHTgmpnKCWUEBtWyJVq8GG5v6Rqa2TFBWpp06JXT1fxWRkZFr16599uyZnZ3dwoULe/XqhSirS+Hbt2H/fhwX97NJUhKZmSE3N9Cor4lTXl6ev79/fHx8VlYWxjg3N7e4uDg7O5vJZOrp6fXs2bN3795iYmK4Tx8cHk4RB9naMi5e3Lt37969e+fPnz979mw1NbXjx4/v37//69evta21ISoVFXjsWOzvz1uqBiHeFjbKymjHDsRdRhNj1tKl8OgR70p3TU20YgUaMULERPDUqdjbm6rH0KG0w4d52mbOnNmhQ4c/wiHpdyYpKalz584eHh49evSAKk1DxC5/WTqEd0XyYsBp5PDxzRs8Ywb294eSEuCoGTIzUdu26MwZ7gl44JIUNCwiahoaZPTKsUJDWePHC1RHAQBoa9M8PXmOnbV0KXh68iuEkKEhungRdHQAgMlkXrly5fqtS+qaLQBABtDYqCSr71GVXTU0kJUV7N79PvBTfn6uqUlbhJCycnNSWoJAIBAIhH8ZImggEP5OfHx82L/K2NBotMzMTPYqOhaLNWbMmJs3b3L3p9FoZ86cmTx5ckMlEBwc7OLi8oKvUOirV6+4EyMQCAQC4Q8lJSWlVatWN2/e7MdXEJcHdCAMu5iI0tggnE6GJREYAAyk4bM1ojW5uYGWlpa/v79WdV/ZWhFeDMcTsUcqlFTNmtEQzNGG9Qa/wHPib+L+/fszZsw4fPgwe325u7u7q6vr48ePTUwa5VQkVMJiYXt7HBtL0UXg6sZGpby83N3dfdeuXTo6OhMmTBg+fLiqqmodY6Wm4lOnICYGEAI9vdzhw3ddvnz69OmtW7fOmjWrQbOugdzc3MuXL1++fPn79++9e/ceMGBA3759dXR02FtZLFZ0dLSfn5+Pj8/r168zMzM1NTWXLVs2ePDgWnmNlJWVjRw5UlNT88SJE41zHFyUlOAnT+DDB5CQADs71LNnLfQH/Hz/jteswRERla7mkpJIXx8mTkSi/wasqMA3bsCrV1BejhUVaaNGQbcG8DmJjo6eOnVqSkrKoEGDTE1NOS9HXl4e22McY5ydnZ2VlZWdnV1YWMhkMjU1Ne3t7QcOHNhgUgZuwsMrC9JbWUGrVg0W9ssXPG8eTkribZeXRz16QGEhTklBpaWgoIDbtKGtWiVMJlJSUnLx4sUjR44wGIylS5dOnjyZygElLw+7ucG3b7iiAsnLw4ABaNgwqNNMJ8Y4KiqKU3UoJCTE0tKyZcuWzZs3BwAlJSVpaWllZWU6nR4VFfXo0aPExMQ5c+bMe/FCMSKCIuwTY+OlqaktW7Y8fPiwAZe3gbOzc9euXRcuXFiHVGs+lv/+w1euCNYu8GsatLTQvHlo0qRqEXbtwidPQlmZgAgaGrTTp8HcXKRMajTz79IF3bjB0+jm5vb58+eTJ0+KMsRvTVAQvnoVZ2YiCQno0QMNGwZNKxR7/vz5hAkTfH19DQ0NOdqF7pf997YS/h7BGF+/DnfvWkVVTr37T56M5szhvziL4tAAAFBRwerRAxITAYCelAQATG1ePTK96rpRB4cG7r3wuHH4zRuKvehcFyjusfC2bfjCBSgq4t2hWTO0dCmaMoW7Dd++jVevFtCZnZiVFb5x48aNGxs3blRVVd20aVNo6Kcv376yt7bOzB0VEq2TX8g+hpfdu3goVDNgUFVVb9vG3MbaTl+vJcWBEAgEAoFA+CshggYC4e8kIiKidevW3C1xcXF6enoAMGvWLHd3d+5NCKHjx4/Pnj27wdM4f/78ggULCrlWLUyZMuXs2bMNPhCBQCAQCE3P8+fPp0yZEhwczHEm5wcdCOP8zVEwcBobQ9NQwoQ273F2BQCAhzka0LzBR6gBa2vrQ4cOWVtb1zNOejkcSMCnkqGsStZgIgtn2iAzsjSrHnz69GnatGkYY21t7fDw8GfPnhkaGv7qpP52cnJYDg6QlkbRBQ0ciNzcmiwjDgwG4/Hjx1euXHn06FH79u0HDBjQtWtXCwsLeZG96PGOHfjOHXYlgtCKCreioqulpcPbtdvk6alZD1VTPcnIyHj8+PHDhw9fvnyJENLS0iopKYmJidHQ0LC0tLSzs7O3t2/btm2dF7AWFhZ26NDh8OHD/fv3b9jMucGnT8PFizgujl2nAIuL0wwNYcmSasvERefLF9a8ecA/m66ggCZORP/9V+986wi7IM6KFSsWLFhAq+7n/xcSFoZXr/6pKZGQQPr6WFEROC1VIH19tHUrUK4EePXq1datW+Pj4zdu3Ojs7FwHY6Qayc/Pf/v2ra+v79u3b798+aKsrNyhQ4eOHTva2tp27dqV2nzl27dve/fuvX/16iwJiUXy8i34XtwXZWVb8/Mz5OR2nD3r5OTEs/Xhw4e7d+/mKZHZMJSUsBwcID5e2HakoACtW0NxMUhJ4ZYtaUuXAs/VrKCANWAAVQQ7O3Tliii54IEDcVAQRQfUuTO6fZun0dfXd8WKFe/evRNliN+UwkL8v//hjx9/nvl0OjI2Rhs3gq1tUyZy+vTpPXv23Hv9vmuoosFyK3bjx48fqffiqB8oegoUNAhoTEtj9e/P9j/g6Al4NA0NJmioqQSMMEEDAODjx/HVqxAfX2nSQ6ejli1h7lw0ahRPENawYfDpk7AhQsTEZtLpUFGx2cHBYdw41L07XrDgS4DflXbGeZISAEDD2CYxbVBEvHJJ6UWLVr66gu1k2rZpN2zomA9+vllZmQoKim3N2rVr26GRXDEIBAKBQCD8JhBBA4Hwd3Ls2LH58+dzHmpra8fHx9NoNE9PzyFDhnD3pNFoJ0+enD59eiNlcvny5QkTJnAeamho/BBUe5VAIBAIhD+ROXPmlJeXnzlzhqKP6JoG7p7UUCshNkTjAwkAAH3kK25ZNnVl2Z49e27YsMHe3r5BosWWwPJI/Cyr8qE0HQ60Qs7qlPsQKGGxWB8+fEhPT+/du7fo89aEusNgsLp3Zy++FMqoUbR9+5oqIQGUlpZ6e3s/e/bMz8/v27dvampqXbp0sbOz69q1a+vWrYVNW+LNm/HFi5nFxY9KS88UFUUzGNNlZWfIympJSaFRo9DOnU18FAJJTk5OTU2VlJQ0MDCQlZVtqLCenp6bNm0KCAhoqIA84N278ZkzvG72AKCigtauRSNH1i4cg4EHDsShoYK3KivTTp8GS8u6JFo/mExmz549HR0d//t1iopfQEQE9vGBoiLo0AE+fMDu7vzG7AAAOjo0Dw/Q1aUO9vLly/Xr16empk6fPn3IkCGmpqaipFBWVhYUFBQeHh4TE1NcXJyXl0en09n1HZhMZm5ubnp6ekRERFJSElsDZGtr27lzZ2Vl5doea+yZM7uWLvXIz+8rJdVbUlKXTi/D+GNFxZ2SEgSwXEtrgrc3XZCuLjc3V1dXNy8vr8FnKPGrV3jKFLZOSDASErSrV8HKSmiEq1fxypWCDR7YaGvTvL1BhAtOjSvmkYMD4vuSmZ6e3qZNm0xhJQB+fyoq8OjRWOCct7o67cgRqLcotmaio3FiIlJSgjZtFi1b9vhLWOr6B0AXa7Xi5+suUKzAXYRCQIfv33FkJMjKoo4dUdX7hUcZwKtpKC1l2dtDcjJU1xNwaxoaTNAwYwZ+8oRiLwpBAwBAYSG+cwd//YpoNLCyQk5OUN0jJycn5z8Xl/WvXmlwKhNV53lZ2YSsrC1KStOlpREASEggPT2cmQk5OcXiYvdb6b020GIiBABiGNvGp3RJSvMxM87rYv09IpQ/HzFxcUZFBeehSes282cvaRTbHgKBQCAQCL8HRNBAIPyd7NmzZ/ny5ZyHBgYG06dP19XVXb16dRLXTxSE0JkzZ6ZUN4hrWEpKSpSVlUu57tHExsbq6+s33ogEAoFAIDQZhYWFnTt3XrRo0Zw5cyi6iahpaBBBA75zJ+mWl8W0E0xEQxh/OjvH0KEbj1Vyo9KxY0d3d/dOnTo1YMyLKbAyEhdVzT4s0oVNhmQRFuGPAY8Ygf39hW6WlERubqhPnybMiAomkxkVFfXhw4fXr19/+PAhKiqKRqPJyMjk5+czmUwAkJSUbNasWTMZGbm0tMyyslyMe0pKTpCRcZKW/um4raREO3sWGvQ68FuBMW7btu3x48e7d+/e8NG/f2eNHw8ZGQI3Ij09dP8+1KZMBr56Fa9eDQyGsA6oVy90/nyt86w3O3bsePjw4atXr/5+bwaB5OezHB2pFvr37YtOnxYl0vv37y9dunT//n1JSUkHB4eePXva29u34Kpqn5OTExYWFhISEhQU5O/vHxwc3Lp169atWxsaGsrLyysqKjKZTLaxooSEhJycnJqamoGBgYmJiXi9SwDg6dOznj69VVTkV16eyGRKALSXkHCUkrJRUEBTpqA1a4TtqK6u/vnzZ01NzXomwJvPxYt49WrqPujoUTR4sNAIa9bgCxeo9ldQoN29C8bGNSdz/jzevBnKywVvlpFB+/ahgQP5tygqKsbHx1M4hP1auGf9OXCm/7GrKz55EoTMeSNzc3T/PtTNcaSgAN++jQMDASFkaYmGDAEZGZ4u+NIluHgRJydDXh5ISSENDaaNjapvUJGKnpTLMff3Z0a9vm6Vk0M9Dr+UAd++DSdP4oQEKCgAhEBdnc45XiGCBs4mPHw4/vhRmD0DyMrSw8MFhqJAsKDh0SPs4gLFxYL3odHoCQn8e4lIRETE8OHDc8PCPqqqqgl6+eKZzC5paddVVOyEm7ukysncNm0ZpK7CHpvGwpZpWf3nLy7V179+63JcfAx1DgP6OQ0fMqZWaRMIBAKBQPiDYAsa6lGFkUAg/JZ0q17NNDY2du3atfzdRowY0ahqBgCQlpbu2LEjtx3ihw8fiKCBQCAQCH8HcnJyDx486NmzZ2Fh4dKlS4WtI8QuJhyxAjoQxpYjcBq5W2ockVr0gNetw7dva+Xn9+n44kmHPhih8+odNm7dSvv4ER06VLey2bUiPz8/JCTExKSBS2lM1IAuimjiN/y9CADgYALkMfCB1kTTQPhDGD8eQkKE1pM2MUG9ejVxRhTQ6XT2TOfkyZPZLaWlpQwGQ1pamu1pX1pampubm71sWdGzZ8oKCnpiYgLmonNy8IkT6C8o8S4EhBC7kF9jCBrwgQPC1AwAgOPj4ehRJOjHnVBevqRQMwBADQ4idYPBgKQkYLFARwcETYpHRkbu3bs3ICDgH1UzAOB794Br+lBAh4gIVFEh8NnjwcbGxsbG5ujRo4GBgS9evLh48eKsWbMUFRV1dHQwxtHR0SUlJa1btzYzM2vbtu3o0aM7deokLS3dcIdCBXJzU3FxmfnmzUzuSWJ1dTRsGKIUFhgbG0dGRlIIGkpKStzd3V+/fl1eXq6kpDR9+vQelEU6KjEwADqdyqFBUhLxzCjzUKP1gpgYiPb0ookT4e5dwV4FAMjSUqCaAQD09fXj4uLat28vyihNiUApA/emjx8/go+PMDUDAODwcPDxQT171nZofOwY9vCAuDi2eQa+eRNOnIAZMxCXYyheswbfvv3T/Ka0FMfGpuaVMl2fMv8bWOY6vlvcZ1xe7AcAANbqAgzBBNo24H378NmzkJtb9RhDSorQPDHm/b0wYQJUOejwqhkAkJkZVAka6gkaMADOncNCipUgU1PqKxIFFRUVzs7OISEhEggJkUvA+ry8BXJyFGoGAFAvLJ738Vucovx9E/1vqsosGvLXaO5/+6J52/bjxkwuKCzwfvE4LDyER2zRrJkSi8XKz89LSm6EzzICgUAgEAi/GUTQQCD8bXTp0qVTp07UJqgyMjLnzp1rmmS4BQ0vX750dnZugnEJBAKBQGgCDA0NfX19R48e7evre+HCBQUFBYHd2GIFjnaB08jTAlWSBVHEDbxDXLyIb95k36Wd/uLSkw59AOBCj7Er7h6UffwY9u9HS5bUNmZtcXd379WrVwP6unMwloHnndDMUOyVCQBw7ge0kMBrDYikgfAHgIYPxz4+8OABlJXxbtLVRXv3wu89octj4CwlJaWurq5WWoolKCvapKU1blq/mokTJ27atCk9PV1VVbWBQ3M56gnm+/faBeQ78XjAZWUNeTHNzmatXw/fvrGrwoOyMjIxQZs3Q/XZwalTpy5btky3ppIKfzOBgVRlCwAgPx9SU0FHR/SQFhYWFhYWixcvxhjHxsYmJyfTaDR9fX0tLa36ZltnxMXR0aMoMJB17hxKSwMaDfT00OzZNVbTMDExCQ8PF6ZRePDgwcqVK8PCwlhVU+P37t2ztra+du2aEqV/CercGXR1cWys0A46OtCuHVUEBwd84YIwjRoAoObNQURjCRoNnToFU6fi4OBqqiMJCdSxI3JzE7afqqpqenq6SEM0FTXUYqjqwP7fjyJQeTl4e0MtBQ14xw587ly1F4XFwtHRsH07FBWh2bMBAN+6VU3NUMXDjn1BVlF2zzPlLWNs4qMXy8s7SkkZiYn5paYCACgrI1dXNGiQ0LE/fsTnz/9UM9QeNHw4bcQI4FIzsN0amNrayNAQHTwIt2/XOTjvWCdPwqRJODCwmqYHIdS6NXJzAwODuoXdv39/UFAQAJRjHMdgGPA5NBRj/KC0NEKQRoQNr3wkPgPiM2ZpKn3SVGUhCP729VtIYIf2lhPHTSsrK71+8/L38BBO39zcSrGUmiopSkcgEAgEwt/Pb333hEAg1I3Dhw9Tr7o4c+ZMY8w38MNzD8Lb27sJBiUQCAQCocnQ1dX18fHR0NBwdHSs4Crmyg9H1sBfb6K+YAyXLnHu0vYOemWcEg0AubKK5+zHQWkp3L8PlLnVn+fPn+/atevw4cONFF+WDhfborFV9yr3xMHz7EYaikBoYGj796M5c0Bf/6eNtoICsrJCFy5A69a/NLW6Qr3iX5QOfzjKysoTJkzYunVrw4cW5j8veofqYHl56g6Iz5W97kRH45Ej4d49iI6GvDzIy4PYWPzoER41Cr584fQKDw8PDg6eO3dug437J0K5UhkAgE4HatmQcBBCLVu2tLOzs7W1/ZVqBg4WFrT9+9GVK+jSJeTqWqOaAQBMTEy+C9HuPHv2bNasWaGhoSyuhf75+fnPnj3r378/d71LAUhKQu/eQisaiItD//4gJnjdF37yBM+diw8cQEI6AAAgBF271kKmpqKCbt9GS5ciKyswMgJjY2Rjg1atQteugfB3bvPmzbOyskQdovHhqBk+fvwoUM0A+fn+c+b4W1mxHwk0P+CAhdVEEEZYGL5+XbDEJD8fnzkDP34AAJw7x69mAICHHR0AACSl1xiZX1FR+VpR0TsjQzclZVleXjqLBdnZcPQohfYIHzwI2ZTfR318BO9YFZNt2MA6eBAZGYGYGKf2BD0pCXl4ALVfSG1RVES3bqGFC1HHjqCrC9rayNwcTZ2K7t6FehipPn/+nFmlkNiWn5/J58DhU1ZmIS6uIuh9Ya2uLux8OPkj5/OncHt1XTExMYzx5y8fN2z571to0KIFK6ZOmt3Z0mbqpNldu9ixO9Pp9B7dfiO/KwKBQCAQCI0EcWggEP5CbGxsXr9+PXv27C9cd4447NixY8yYJqotZ29vLyYmxqi6pxkTExMTE9OyZcumGZ1AIBAIvxcJCaw9e1BcHC4rQ7KyYGKCVqyA37UGsOhISEgcO3asf//+Z86cmT17toh7UdSPELiJSv0QGYm5PMNpmDX/8SmXqdsB4MCgeRN8rinGx8OHD8jOTsTcasvr16/HjRt369YtIyOjRhoCAOgIjpqgzAr8LAswwOJw/NEaSRJ5NuH3ByG0bBmaNw8/fQrfvoGCAnJwAFPTX51WPVBUrG8HYVRU4Nu38Zs3qKQEKyvTxo+H389Wnc2GDRssLCycnJwcHBwaMq6cXH07VAc5OeEnT4BilrehfpoxGHj+fBwZyb8Fx8XBsmXo/n12SfsTJ07873//E+Zp9I+Aa3J3Ryoq0OD+H38Obdq0efr0KX87g8FYsWJFihBL/48fP/73338HDhygiIzWroWoKOzry6u7EhdH9vZo+XIB+6Sn47lzcXAwlJRURUECJ7mRhQVas4ZidAGIiaEFC2DBAtGNUhQUFPLz82s3SqPBrWYQ2AG7ueHLlyE+HjD2q1IzWKurV1og8IFq+eGIDx6kKNMDP37ggwfRihVY0DlTICX31tQGABDG/b96a0pI2EhIAEAkg+FWWNghLe2asnK3uDgUGgpmZoLj1/RGZt25Q+venb8sHU8LbdEi/n2Rhgam9nERAWEV8X7y6BFs3lyfIXK5DCpelJUdLSxcICfHLV/wKSuz55NwcesYBJ4M7A4H7j8DgDldLPxYZRUV5bfueAQGfZ45dT5bytC1i13XLt0Dgz+btGqjri6aMwqBQCAQCIQ/GXILkED4O+ncuXNAQICfn9/+/fsHDRrE/hlDp9NdXFyWC/yV3jgoKChYVSnx2fj6+jbZ6AQCgUD4fcCnT7NGjIA7d/CXLxAaij9+xBcvYicneP78V6fWACCEFi1a5OHh8bNFuF6hwcHx8VBQwN0y1ue6fkYCAGQqqKyYuBkqKhqqBC8/aWlpzs7OHh4e3bp1a6QhONARnDBFKuIAAPGlcElokWIC4fdDRgYNHYrWrkULFzapmiEzk+Xigvv1Y9na4u7dsbMzfvCgvjGdnKB6KYpqiIlB7951Cfv2LXZ0xCtXwr17+OlT8PBgjR+PJ00SuKz2l6OionL16tUJEybwW9BhjF+8eLFgwYJBgwatXLkyOTm5FnEtLKi2SkhA3761yhP17YuETcUBgIYGWrWqVgGFgc+exWFCP/hwZCQ+dIj9982bN8ePH1+5ITcXb96Mx43Dw4bhiRPxyZON7Sf0O4DPngUhs7+VIATW1lDjTGRj8OULa+FC1oQJePx41vLlEBX1C3IA0NPTS+RSanJ48uSJMOcGqHrr1TAHTKejc+fQjBnIyKjyOiYtjYyN0dy56NQpAeYKhYV40iTs7/9TzQAgQM2goIDs7dHly1TXxgZCXl6+8De7KvKoGTpzYXX6NMTFcZ4xYTqGSrS00IgRtRu7xgtsXBykpwv8HPG26FlOFwcAi/hvmtk/v1Mai4ntbdbsgrLyqKysR5mZODhYcOTiYkztCAKACgoAAAuC00fgVp4+dYYdR+EFS+EFiydgQ40lWV2ssDk/f15Ozsfy8gwmkwVQAhDJZJpU9zXhqBn8UlP9UlMFXusqNwEAgNuHwOW5FepqGgAQFR2xZcfaqOjK3zWtW5mOHjG+nXmHOudPIBAIBALhD4I4NBAIfy0IISsrKysrKxcXlx8/fqSkpOjp6TVv3ryJ0+jevfu7d+84DwMCAiZNmtTEORAIBALh14IfPMCHDvGbsuK4OLxmDU1LC0waqPjCr6NDhw6cm+xsNQP7f2HOCgLbqXcRBlJSwuLi3JNAEswK18ubx7ucAoDrtsNbp0QvVVOrVUzR2bRp04QJE3rWsuBxnVERh2V6aFUUBoDDiXiqJqL9ihkfAuHP4PVrvHYtxMWxZyowAMTGwtev8PgxOnSoFr7o1UEjRoCHB/YTXAkdmZujKVNqHfTTJ5aLC/DMdeXn45cvYfx4dP16zRb9TY6dnd3NmzednZ0nT568evVqOTk5Fot19+7drVu3MhiMSZMm9evXz8fHp1OnTufOnevfv78oMdGyZfDqFY6OFrzV1BTV1mkPIXT0KEyahCMieDepqaElS2pwGo+KwikpSEkJTE2FGvWz8fGpVpedB4whIAAAwsLC6HS6qakpAOA7d2DvXhwf/7Obry/cuoUOHfpTq7GIAsbg4SHYIb8KZGZW64X+9aeiAi9ejH18ICcH2JcLANbz58jJCW3c2MTqihYtWqSnp/O3e3l5lZWVUeyYkZGRlpamTlnUAOh0tGYNrFyJQkJwairS1IQ2bYSd3qxNmyAkRGgoRUWwtgYVFdrYsdChiaZUJSQkymtZeqaRYNszcKsZOIYN3LBnrzmT036pqexCA7ziBnFxNGAAqKjULglRyvSoqICsLP+brrLeBMCAz8/49+stKXmrefNJ2dnr1qyxePJEXV29U6dOgwcPluDUgpGRQVJS1EIALC//C7+lsmUKii8rc+T8UeMutcLAwODNmzfcLTdLSm6WlOiLienR6YUYKzRvnsOl/OBWM1Q2tW8PSUmQnQ0sFo9aiH22AMC4iOi3rUxvdO/zyse7sLBg78Hts6Yt6NDesrbZEggEAoFA+KMhDg0Ewj+BpqZmp06dml7NAACdOnXifhgUFNT0ORAIhN+TtLS0oKCggICAgICAwMBAYf6xhD8eFgsOHxZaYjY5GW/c2KT5NA50Op1TzplbkdAUVg3m5sBXJNvx89OJrysdI7aMXP6ffp+KBljoxUtubq6Hh8eKFSsaPrRwpmiCsjgAQGwJPKOsXPyPEBIJc9eB00wYPAv+txEiYn91QoTfhMREvHo1jovjbS8qwg8f4vpYTCOETp5EHTrwTgHSaMjcHLm71zDzzQ+Lhdev51UzVIG/fsU7d9Y119rDYEBaGntOt0bs7Ow+f/4cHx+vp6fXs2dPfX39Xbt2bdq0KTAwcNmyZU5OTrt3775169aMGTN27dol0kSRnBzatQvp6fFvQa1bo+PH6yJD0dJCN2+igQNBTw8kJYFOhxYtUOfOtKNHkbOzsJ3w6dO4Xz/WkCF43DjWiBG4Tx+8eTOvSz83NS4ZLywEgM+fP1tbWwMAPH+Ot26tpmYAAAYDh4bimTNB0GT2X0L1KlECQAjmzQNp6aZKqBI8bx5+8ID3zM/IwJcv4/XrmzgZJSWlvLw8ztcqDqU1LYhnMBg19qlETAwsLFC/fmBuLvSSxWSiT5+ogpSWookTabt2NZmaAQAQQg2ydr/B4agZ/BDyo9H8Skq4F9lbU6tMZGRQ//5o3bpaj1pj8Rp5eVBVRXy6XgZdzLtdpRjX8bOA+iYA0FVCItzc/PCBA927d5eXlz9+/Li5uTn3ch3Q0aEeHA0eXEN63BQVsY1AEEI1l4oQTt1MF+rs07B+/Xotvp8hABDHYLwuK0tp3ryTs3McXyEqzomBDAyQtLQ1nW7dooW1mhpb7CKwp/jr1+NHTZw6aTa7rK3bqcOfPgsWVhIIBAKBQPhbIQ4NBAKhcWnXrh33Qz8/v5ycHCUlpV+VD4FA+B1gMpkhISH5+flMrsV8+fn56enpbdu2pdd2IoTwm/PpE46JodiOY2JQTg784R8N8fHx2tranIfYxYQjZUAHwij8GERpr8GzQVISrK3Z9Ym5m3efX5ugovW6rR0AuGVKffqMj5uiVjI1H4vo3Lt3r2fPni1atGjIoDUhQ4dJGnAgAQDAPRn3U/l3LRqYTFiwER6+hHQuYcf9FzC8H+xd/Wvcygm/D3jLFiysvHdFBX78GM2fD3V+8yoro9u34fBhePUKZ2cDAFJSgm7dkIsLcFavis67d5jC2Z7FAl9fwLjRz+nERLxpE0RE4IICoNNR8+ZgZ4eWL6c+IjU1tcuXL6elpYWEhGhqaprwGQ7Z2tp++PDB2dn58ePHhw8fNqMoAMHGygp5eMDGjTg8HHJygEZDKiq4fXu0cSPwzQmJipIScnNDJSUQEQHl5aCvT/3Ss5YuhQcPoLi48nFxMY6KgthYCA1FFy+CuLiAfWp83SUkACAxMVFfXx9YLLxnjzDVAo6NhTVrkLt7zcfFTXY2fv4cfvwAAwPUsyfIy9du96aCv0oUXw8sTNzTeOAnT7Cvr2CPjbIy7OWFJkxoStsMMTExWVnZ/Pz8Zs2acbd36NDh3LlzFNOuzZo109TUbLA8fvzAWVlUHcrK4PVrsLdvsBFFgMlk/g6/lXjtGaq+6vMXleAssudpsVZX90MIJCSQhgY4O9e62ASbLl3Azw/4tC+ViIuDgwMAwLBhEBEBXPYe71tb58oqAoB2VrJZotA6JmKtW9s6OdkCAMDq1avv3bs3fPjwbdu2TZs2DQDQwoU4OJhCAIdEOTfy87GrK3z5gnNzASG6v3/lvnVVrrCdGPJ6VqoiFF4IfnJ4ugkcC794ARcvQkYGBkCKijBoEHJ25vksNjQ0nDt37u7du/Py8niHUFScN2+eqqqqf+fOKC0NR0fz2HWAtrZVSQnw/U4U6OphVVDwMSqqaxc7RcVmx07sLy8vP33uuJSkVFszylJNBAKBQCAQ/iKIoIFAIDQuxsbG6urqqVU/RUpKSqZOnXrz5k0xMXL9IRD+XUJDQ3P4bv2wWKzc3Nxv375ZUBeQJvxpYH9/oF4tl5kJUVEgyKX2DyI4ONjc3Jy7RRRNQ0NB27oVh4fjr1+5GyUZ5R77p81bduqOaQ8A+JQP3T7i+TqwXA/JNNCd8KdPnw4aNKhhYtWGaVroUCJmYXieDRHF0LAqjT+IGavh5iPeJdNpmXDmBlRUwOGNdY+MvbzAwwPS0oDFAiUl6N4dzZ0L5MvbHwSTCeHhVB2Sk/H162j+/LoPISaGFi+GxYvrrzLAz55Vq0/P3yEjA6WnQ6OVzgEAeP0ar1rFvXQep6XB9+/g54cuXapxEbCampqa8PS0tbVfv37t5ubWq1evLl26jBo1auDAgVQKb21tdOoUqqiApCQQFwd1ddQg7z5paRDhKxY+d66amoEDk4k/fMCrV9N27xawm7ExcC9c5g+ro4MAysvLJSQkwM+PSsICgMPCUEmJqC4FxcV4+XL86RP8+AEAQKNhTU1kZ4dcXQVrL34p/2fvrMOibLowfs4u3SEoZYCBnehrd6JgYmCCgd3dHa/12oWFXdiFrZjYoqKigpSA0s3u+f5YwGV7YSm/+V3v9X3LzDwzZ9fdJ2buuQ+amJCGhiyffESQvZe9IDh8WJbHRlQUf8cOzoYNhRgQWFlZBQcHiwgaXF1dN2zY8O2bVCcie3t7jTxoqqSRliZ1pTwHBQ0hVEdycrIqRRsqISPDoW9fkKRmECAtzQTn7t18mpHg2LFw9Sp9kKxIwOrVccAAAMARI+DFC7p2LSdB2+W67QQvury4jlJ0A2hpiStXCpc4OztXr169VatWFSpUaN26NTRqhIMG0YEDILaWn92FfK8FlK5Uy49PQ86x8W04IF3WAABElOMJ8UfWkJlJ48bRvXs5AiwCgCdP4MwZ3LNHRF03d+5cIyOjzZs3f/78WWCswuFwKlWqNG7cuHHjxvXo0aNNmzbYrx/MmwcvXgAAaGuDqSna2TXMvlER+WIIBA0S8pLExgJA9ao1x4+etmnbvxkZGTv2bJ45db6NtQRbIwaDwWAwGH8fLOUEg8EoWBDRxcVFuOTcuXN9+vSRnfySwWD8xURHR4tv4MhB4NNQmPEwChy5M8uIf8FC6aNHjxo0EM3kSpPsBToGGWoGQZuclhJL5KOlhceOYZcuIJxeythYu2njff1rL6uImhwAgDQ+rA8Ch6d0PkrxdyaLx48fN2nSRDV9KUM5LehsCgDAJ9gcXByNlwuBO0/g6l3JBvBp6XD2BryQnvVbFhkZNHw4TZ1Kd+7Qhw8UEECPH9O6deTsnLVYyCgR/P5NsneBA8DHgk+IoyDia+ciZGbKVjzkl+homjdPQiIAPp9evqQxY/I/ApfLHTt27NevX3v16nX69Ony5cs7OjoePXpU1gZcdXWoUAGsrQv7EnnsmNR/ER4PHjyQuHSHkyaBkE2RKObmnMmTAUBfXz8uLo58feUsA0dFgXi2FIkkJ1PfvnT+/J8TFJ8PISF04gQNHCgrR0ZRISlLVC7KlMGmTQsrmmyi5NwWYKGf/2vVqvXy5UuRQhMTExcXFy0tLYmHlC9fft26daoMwtoacisqROFwoF49VY6oAL9+/TI1NVVJV3T9On/sWP7gweTuTjt35vk0S9u25TECZdUMISG0fz+tXUuXLmVFq6mJW7ZgxYribbFqVdy+PSefCG7bhqNGYYUKpKYGAFfqdRCUd3l5Q+pwZctC+fIiZRUrVty6devUqVOzup0+HRctwmrVQFc3q0VuQRJJIacBz9pa4n/87t1Jmp6Gz4f37+nePQgIkK+5kalmyAky6+1kyyBo8mS6elXUTiYtjR4/Jnd38UHHjh37/PnzXbt2DRs2bNiwYbt27fLz8xs3bty5c+cCAgJGjBgBZmYNX7wAgGdeXpzTpzk+PnjokOBYia4eEkscxo0T/GlfpdpI93EcDictLXXrzo2JifJueAqMX79+3b59+7uCFywGg8FgMBj5gwkaGAxGgTNz5kyD3Luazp49W7Zs2R+ys4cyGIy/lIiICJ5ES1sAAODz+T9//izMeBgFDf7zD+jpyWphbg6VKhVWOAXF9evXO3bsKLFKri5BPMeEtGwUstDVxZ07ORcu4LRp2K8fTp7MOXMGvbzQ2Hi8DdxpgP9kb6YKSYVB72hiAKXLnwKVRWhoaFxcXOXKlfPVS14ZXzZryvX4Twj/vxRJbvWC2HiptdG/YeP+vHRLU6bQjRuQlJSrlMejN29o+HBZu4oZxQpNTalZ4bMhFe5jzidyszAYGoKFRcGNz1+xgqSvRtCLF/D4sUoG0tXVHTx4sLe3d3h4eP/+/adMmdKgQYO3b9+qpHPVEBREspeuQ0LIx0dCealSOGYMmJhIqDIwwKFDwc4OACpUqBAYGCh/BY5IcvoDMfizZtHr1xIqeDx68oSWLVOkk0JFQwP/+UdG/hSsW1fyx1igyP0XUWDRVLW0aNHizp074uUrV67s16+fgZhpiq2t7aZNm1R8T6KlhXZ2MuqxXDns0kWhrng8OnmSRozgDxxI7u60f3+OVYCyBAUFlS1bNm/H/iEqinr1onHj4Px5uH2brl+n5cupSxe4dSsvvfn65jceufz8Sa6u/K5daf58+u8/GjuWOnSgVauACCpXxjNnoHdvrFQJzMzA3ByrVMEBA/DMmVwqK0ScORN9fDh79rxfsi7IzAYADFISGn+QenqniAiJoignJ6fExMTnz59nddy7N169yjl9GjduxN27OVevquQd09u3dPq0aCmfT2vWUPv2/J49ydWV3707dehA//2Xk3VOkEhC4MogQK6aIWs4YU3Dixd05460kzC9ekVeXuLlurq67u7ue/fu3bt3r7u7u56eHgBs3LhxxdKlWm/e0MmTWe3s7aFmTdDTE2QtkeHqAdlWDRKpU6t+7x79AeDXryjP/dvzlp4jD0RHR1+4cGH27NkdO3a0srKqWLHiggUL3r17VzijMxgMBoPxf06J3wzHYDCKP5aWlnv37nVxceELzYNERkbWrl376dOnFSWp6RkMxl9Mhrz5O7kNGCWMmjXRzk7yegMAAGCVKnIUD8WeDx8+cLncolraz4W1NU6cKF5cTReu1sNjEbAgkCLTAQD2h8GPVDpUI+/pJ/bs2dOjR4/82OHmh8aG0MgQnsRBGh92hNBiu6IJowj5GS2nQXgetGHv3tG9e1KnsP39YfNmzN6VyCjWGBhgqVIkZZ0AAIDLxZYtCymYR49o3z6KikIeD0xNoWdP7NZNuB67d6ddu0C61hkrVABNzYILEN+/l7USkpDAP3aM888/KhxRR0dn4MCBrq6ue/fubdu27cKFC8fmJ/2HComMhHjpUikBYvnOBeCgQWBgAJs309evWYu1XC7a2oKbGw4cKGjTqFEjNze39EmT1GWnXTAxEd8YLYH4eHj6FKStY/F4cOcOZGYWNxcoXLoUPn2iFy/EI8fq1XHt2iKISUYCFAGFrrHo1KnTokWL+Hw+h5NrIxYi7tu3r3v37ps3bw4JCUlPTzc0NKxevfqaNWsKIhEDLlhAnz5BSIiEOh0dcHH5sy9fBoGBNH48ffwo+F0QANy8CYcP4+rVeTB4CAgIqFKlirJH5SIxkQYNIv/cPk5E9OULzZzJ2bgRlPUIkWsIlE/Cw2nAgFx5ang8+v4ddu2C4GDctg2MjTkbNgARRkcDYi67MhE0NbFt2yvfAb4RALR/fUuDJ/3BMyEBIiNB7HuFiI6Ojj4+PvXr188pgurVUa44TynS0uDy5VwlPB65udH9+3/UMImJFBAA37/D+/e4Y4dAKZUHNYMAQe4JAMD69QGAJ810Jy0NrlyBIUPkd5iZ+dTXt21GBj8sDDIyBN4VtHAhzp+v9GlZ0qNi+7advwd9fer36N37NzduXW3ftrNyfSoMn8+/f//+qVOnbty4ERYW9s8//zRt2nTixIk1atRQgbqIwWAwGAyGwjCHBgaDURj06tVr586dIpMRMTEx//zzz71794oqKgaDUSTIzyRaROujjIICEefOBXNzyZXly+Py5YUckcp5//59nTp18nw4TbIXtmTAjR+VSDahMAjQvww8b4Qu2Xneb/4Gp1cUo7yCKCMjY9WqVTt37pw3b55qg1SKidkmDZ5hkId3UdLhyZujlttAHP6+ffD7t/RqfmHswmSoipYtgSP1eR8rVsTOBTX1/4fMTBo/nj9yJF25An5+9PIl3bhBU6eSqyskJv5pZmSEXbqAurrkTiwtsYBPNXLTc2BMTEGMi4ju7u6PHz/29PQcOHBgkogzSpFgbCx/gVZ6agl0dsYrV3D7dhw2DAcPxi1b8MqVHDUDAJQpU6Z27doXfv1CW1sZI2ClSoooHenePQgPl9UgJAT885Z9pyDR1MQjR7Br11y3Rqam2K4dHj8O+vpKd5iWRkeO0Jgx5O5Oc+fC+/dK99Cunaz1RX19dHVVus/8UaFCBVNT05xN8CI4OzvfuHHj48ePX79+ffny5aFDhwpCzQAAYGfHWbYMy5UTLTcywn79MNsAXxYRETRsGL19m8uSgcejjx9p7Fj49EmpcAIDAzU1Nc2l3FQrCC1ZIqpmyCEigpYvV9Af5Q/Szt5SQHvl7nJp4sRcaoYcMjLoxg06cCC7XwQzM1lqhmwu/8rSEnV5IclvJgc1NWlJMerWrfs+Dz80Zcmd34eWL6e7dyV4e6Sl0c2btGED5EPNIA5Xoo5HgIx7xRx4vGhXVy0eTzcoSDhmOnCABg9WLh+Qnh727i2xZtAAd3Oz0gDgff5kRITqM+O8fv163LhxVlZWU6ZMsbKyOnbs2O/fv69du7ZgwYIuXbowNQODwWAwGIUMEzQwGIxCYvjw4Xv37hVZp/z161f79u0P5DyCMhiM/wM05Hlcqys5KcYoATRujMuWia5ecDhYtSru2CEnmXRJIC0tTVpG57wkjyhIDNRgpz3NtMmaRnwWD51fUoQyaQRevnzp4OBw7969R48elROf4i9EOptCNV0AgIRM2BZSSE6zxQcTQ3kNRA255YNyM/4oMoXNKB7g1Kkobe+vmRnMmqXsElQe4E+bRhcuQGxsrtKUFLp3j4YPF96ejnPnYteuEpbSra1x7lyQux05KYkOHaJx42j0aNqyBX79UipOlJt9oyDTc9ja2vr6+mpqajZp0iQ4OLjgBlIIOzuUvTBcujS2by+rgbo6duyIS5bg8uXYtau4tcaoUaO2bN8Oo0ZJcwVAGxtcvFihaMPC5KRCSEujqCiFuipkdHRw2zbOpUs4fz4OGYKzZ3MuXMB9+8BQ3pldnFu3qEsXmjWLLlyg69fp4EF+3740YgSkpCjeBw4bhrVrS6lDbNQIWrRQOrB807Nnz5M5NvVFSNu2ePYsuLhgrVpYvjza22ObNpzduxX8ltKsWfTtm+SqkBCaM0epWPbu3evk5KTUIaLwePDsmYx6+vxZ6SQ7FhayEwQIyp8AYNWq6OqK3t5KdP72Lcnw809JgVOnlAo2kQcv4wEA1IHafnwooyWamUk7TZUqVeqXkheavCB8mU5Lgxs3pGpN0tLg4sWc2TaDW3wF1QyCFBU5KJq4QYHtB7RqVYSvr7m4sJLHo4cPScGTPADWro1LluDSpRJrtbS03IZ4cDicjIz0A4c9VZV4gs/nnzt3rk2bNl27drWwsHjw4MHz589nzZpVu3Ztrrx8XgwGg8FgMAqO4uW8x2Aw/m6GDBkSGxs7depUntBjWHp6+rBhwyIiImbOnFmEsTEYjELD0tIyNjZWWl4JNTU1q5K/vK00CQm0di28fg3x8aCpCZaWOGECSJtZLplg587QrBls2QLv3kFqKujoQLNm6OZWCCtqhUC5cuU+f/4srVYRxwXhBgVhzyDMyJEjL1++3NjZ9W6iJqdKgw9NnHq+hmt1UT/7ySApKcnX1zckJCQzMzMlJSU1NRUAYmJiwsPDX716FR0dvWLFiiEKOM0WNByE6eVxmD8BwPYQ8LAG07/h26Qo3dvD/WeQJkWMoqsNA5yV71T6hv4s2DRuCUJdHb28YOxY8vMTTiKAFSvCjBnYrl2BB/DqFdy6JTWDiZ8fHD+O/fplh4W4aROcOweHDkFEBKWno54eVKyIc+eCvB2QdOQI7NxJ379nrW1fvEiHD2OPHjhjhqKhWliAxO2/2bGBg4OiXeUJbW1tT0/P//77r2nTppcuXapVq1aBDicLROjYEQIDJWwCFtTXqwdmZvkZoXfv3rNnz35WtqzD2LHk6SlisYC2trhyJVSooFBfdnbA5craTa6ri8X5rrJMGRw5Ml893L3Lnz4dIiNzFcbG0rVrMHgwHj2qqK87l4t79oCbG719m2vntLY2NmyI27blK8i8MmzYsMaNG8+dO9cwDzoP1VKqFGfdurwcGB9PH2UJW+nTJ/z+XaEEKwDe3t6enp5+fn55iSSH0FCKlpmzKjWVbt1CeVknnj175uDg4ODg8OzZMxw/np48EZQ3KlPmSe5sRzkqB86tWwIDEgcHB0EPisRLZ8/KTmlBEREYF6e4GCgmAwSL3uaaaGRdhmKlfBpcLrRtK62T9PR0lUvwhR0RBOkeOMeP55TQ48ckPTETAHBu3xa8yKcxQ07iCUFIkhNPmJrK6SUzE3x8nqekVJf4KfF4aTdvKhgPXrwou4GdbaW2rTr63LryJTDg6bOHjRoqmTBFjAsXLkyfPt3Y2HjSpEk9e/Zkey0YDAaDwSg+MEEDg8EoVCZOnNixY8euXbsGBgbmFBLRrFmzoqOj16xZw6zmGYy/HiMjIxMTk5+S9gEjorGxsbHcPL5/Gc+e0fTpJHRWhHfvyM8Pe/fG+fOLLqwCQF8fZ88u6iAKhPr163/69CkmJiYP315xC4eCNnWoWbPmsWPHmlsbGSfwTx1cmnHjsP+03bY9puj537l7506pUqWqV69eoUKFChUqqKura2trC8wnjIyM7O3tx40bV69eveKzOam7GfyrC++TICETNgTRsor/R3cRw3rD0fPg+0JybcM60LOj8p3KtdxQwMmZUYzQ08MDB/D5c/7hwxAbi1wuNGqEAwaAjk4hDM739AQZmRrS0uD8ecgRNAAAADo7g7MzAGBamvjOfonQ3r20fr2ILzeEhNDu3RATgytXKhTrkCHw6pW0NTO0sxNOmlBwTJw40dLSskOHDsePH2/ZsqWyhwcEBPj7+0dHRycmJubIRrW0tPT19cuUKVOlShU7OztF+sEpU+DtW7p7V1wogDVr4vr1ygYmApfLHTdu3KZNmw4dOoSdOvHXrsWgIMrIQB0dqFULp0xRPOcCNm0KNjb0/bvUBjY28u09Si4ZGbRsmaiaQQAR+fnBpk04ZYqivZUqhWfOwO7dcOsWxcQgIpQqBd27o4uLIruxCwI7OzsnJ6eVK1euWrWqSAJQAf7+kHt1X5SYGHr4EOUJGp4+fbph/fpHPj4X69SxcnUlIjAxgRYtcPx4pZXBaWlyfE0EbZSiRg3s2fPJoUONDA1Bik+DgvIFcUiuEUJaGsTGKi5oSMg+semrAS5aROPGSfg3QkQHB5w0SVonwcHB1oKV/uBgiIoCY2OoUCGfvxSBdEAga5CQ7uHbNxlpGnLai6gZhDNQSMPwNsW1ViZydXXBlVoWr1+Hff++ND5+u5GRSM3S+PhLqak/IyL4AGXq1GlUpsz50NDSYk8Wgm+Rgl8b5269nj5/FBcXe/7SGYcGjTly5blSeP/+/eTJk0NCQjZt2tShQ4e8dcJgMBgMBqPgYIIGBoNR2Njb2z99+rRXr1537twRLl+7du3Pnz/37t2rpuA+EgaDUWKpUqUKAPz+/VvYp0FdXd3Y2NheyaSqJZ6wMJoyRcJc/O/fdOgQmJrimDFFEBVDSbS0tNq1a+ft7e3m5iZcLpAmFLTjgrJ4eHjMnDnTw8PD1NS0y5gZbp1bJ891TtY1MOjm0bZdu+bNmjVs2PDEiRNFHaZCcBDmVMCB7wgAdofCGBuwVGgN9G+Aw4ETW6DnGHj+LtcUt6Y6NKwNRzfmpU8cNYquXZOak15TE7p1y0u/jKKlfn1O/fqFPyxGRsqxfpaxTKWYmgGiomjPHlE1g4DUVLp4EXv0gIYN5XaDHTtShw5w/rwEWwIzM5gxo3AkIADQp08fU1NTFxeXNWvWKGKEk56efv/+/YsXL549exYA6tSpY25urqurm5PeKyUlJSEhITw83N/fHwCGDRs2Z84cTdkfL4eDe/fC0qV04wb8+JG19mlhgfXq4dq1oKeX3zcJ4ObmtmzZsqioKLNy5TibNwNAHpcBtbSgfXvYu1eySYOWFvToId94RoQvX+jsWQgJgbJlsWdPBbfOFwl09SpJd4eCzEy4eRMUFzQAgJoajh4No0cXH23g0qVLa9WqNXz48IoVKxZ1LHmB0tJArgd+aqq0Gn9//0OHDh0/flxTXX2ohsZOPT29T5+yuvv2DV6+hJs3cd8+MDdXIiZrazA0FLbtEYXLhTp1FOkpl0nDggWgr//k1CkIDhYRNIisSStlzwAAWLasnE9QR0cptWVS9tlCNzKcnl9FFxe4do2+fPlzGjE2xn/+wf/+k2Fw8ujRo/ba2tSpE4WHQ3w86OmhhQU4OuKECUrLGrS0hL8DwrKGHIiIfHyAwxEXo+S05NnaGu8RtRoS6BvkyhpENA05Jg2S7Rn4fEhOltFbVFTU3s2bN4SETNHTayeUku9meHhbC4uLlSvnuIwIvihOVlbrg4ObCqV2EtfEyP7aaGpqdenofPTEgcion6/fvqxbW+l7npSUlDlz5hw5cmTevHmjR49mc5IMBoPBYBRP2BWawWAUASYmJlevXnVzczty5IhwuZeXV0JCwrFjx+TMsjEYDGHS04HHA23too5DCRDR3t4+Pj4+NDQ0PT0dADQ0NCwtLYveUbbQoUWLpO4sTE6GY8dg8GCVLB4wChp3d/eFCxeKCBoUIUfukGPMUNACCE1Nzfbt29+6datPnz6Dympuce7vd2KP7vwj0aaWVU2MtaPf/PvvvwUagGrpagb1DeB5PKTy4b9gWl2p+CzEFDgmRnDDCzbthyt3IDoWOAimJtC9PXj0V3oJLwtra+zZk/btkzBVjYgNG6Kra76jZjBUBm3ZAjIsuGNjaccOVEDQAACcDRuoVCm6dAlylpG4XKxUCWbNQumu4wVBmzZt7ty507t376tXr65bt87S0lK8za9fv7y9vS9fvnzr1q2qVas6OjpeuHChRo0asns+fvz4xIkTPT0937x5Y2JiIqspl4uLFuGMGXT3Lnz9CmXKYOvWIPsQZTAyMurcufOpU6dGjx6dz65w7lwIDKT790XFKFpa2LGjcqrQmBiaOJFevcpxFqEDB7B+ffzvP8VNIwoTkp7SJatBVBQmJpbo20gLC4u5c+cOHz785s2bxccdSnGwcmUyNpYl3tLRQbEcczwe7/Dhw1u2bAkPDx84cKC3t3et1avp/n3RY/l8evMGhg9Hb28lEkJpa6OdnYzkBVi2LHburGhvAACQpWmYPBmHDqWjR5++fQuIUK8e9u0r8ttxUD59D/buTV5eID1NBlpZga6u4h0m+gcAVAYA3e+BtGcPcLlYrhx06YIcDmVmopkZurqCTIV9cnLy9bNn11taUnp23q/YWIqNhS9f4M0b3L1bkTAoW+lC//5LZ878ufQgYrly/MWLOe7uwi2xcWOyshK/5OVoDlCi+AAAAAxu8UU0DeJpKUQ0DfydO2nFCslnGB6PPD2xRw8Qc1/4/v37jBkzbty44dy0qY+FRfXctQN+/QILC+ESPz+/Bg0aAMAUSbmlni5aJO0didOsSctzF04mpyQ/ffZQWUGDv79/v379atWq9f79e1O52TQYDAaDwWAUHXl0YWIwGIx8oqmp6eXlNX78eJHys2fPuri4ZEo302MwGFmkp9Pq1eToyG/Rgt+6NXXowJ8xQ/ImxeKKgYFB1apVa9euXbt27apVq/4fqhkgM5MCAmTU0/fvdP58oYXDyA+dOnVKSUm5fPmy4ofQJHtxNYPgteysE3w+38/P78aNG1+/fs1btC1atHjw4IHg9ZMV4/t7v0JTSwD40GJ46uhNJiVqLg8B5lbImoE9FA7x/2d3EGpcmOIOPl7w8gI8Pw/X98MY17yqGQAAAGfNwiFDoHTpXKX6+tiuHXp6FpXxOKMkQnI3Def/VCOcrUkiss3ehUHEefM4Fy/i3LnQuzf264dbt+Lly4WsZhBQtWpVPz8/Ozu7WrVqjR49+uXLl4JyHo935cqVHj162NnZ+fj49OzZ88uXL48ePZo3b55sNUN6evqwYcNmzpw5YsQILpdbpkyZDRs2yI9DRwc7d8axY7FXLxWqGQT06NHjwoULKuiIy8V9+3DMGKxcGQwMAAAMDbFaNZw6FbdsUaKf+Hjq25du386VJ+X3b/Lxob59ISlJBaGqGsxZTJUGjydj939JYcKECerq6gsXLizqQPKEpaXsdBJYvjzUrStccv/+/Vq1au3bt2/JkiVBQUErV66sFRZGz59L64HevqW9e5UKChcsACsryXU6OuDiorg+IGfHfJZSwdgYx4zB7dtx2zYcPlyamkG59BNly8rSpRkb47hxSvR2717Czj2Cl3ppyQAAPB59/Qo3b4KJCWfHDly6VLaaAQD2Dx/eQk2ttPgPMCODbt+mlSspG0UiwunTORcu4PTp2K0bdu2KCxbg5cvo5ibaiZ4e/POP1NswLhdatJAxirCCQVzNIMDwtlDAV6/K0ksFBdH+/SJlYWFhTZs2rVevXnBw8D5v7xq2tsK1D9PSfNPTBd4MAhGDAD8/vxzDhhyeREQ81dHJuf4q4uqhoaFRs2ZdAPgQ4C+jmTi7d+9u06bNtGnTDh8+zNQMDAaDwWAUc5iggcFgFBkcDmfTpk2LFy8WKT9//vzUqVOLJCQGo8QQG0u9etG2bfTmDYSGQmgoffgAR49Sz57wUdY6KKN4EREBsbGyGhDBq1eFEwsjn3A4nH///XfChAkJUrKwy0BiZgppsoY3b97UqlVr6NChq1evbtasWb169W7fvq3siPXq1Xvz5k3On4dq4sTsnVGnfsK+UGX7K2LamEA1XQCARB54S0omzlAKnDOHc+oUDhiALVpA8+bYtStn927cu7dkWQExihyOmxsYG0utVkkGE7kLunIbiGBqih4enA0b8N9/0dFR6eT0qkNbW3vZsmX+/v6WlpZ9+vSxtrZu0KCBubn5ooULHdu0CQkJOX78+MCBA0spZrQ+bdq06OjoDx8+LF26NCgoaM6cOTNmzKhcufKnT58K+o1Io3379vfv309LS1NBXxwOTpuGPj4cb288fpxz9ixeu4YeHkr1QdOn04cPkqvevuXPmaOCOFWOnZ3setTTU7kSpfDhcDiHDx8+efLkrFmzUkugPgOnT5eaEsLICDw8ckSImZmZc+bM6d+///Lly2/fvt2pUyeOoOrUKVkO/5mZcOuWcjFVqoSLF6ONjXg82LevcvqA3JoGaQYMwlXKqRkAAAA3bMD69SWs5Rsa4qBB0Lq1oh2lpdHixUmpWW4uuqlCQqXkZPL2hocP5feRmrrK23umtDxEGRlw7Rooe2YrVQonTMBt23D7dnEhSA6clSslfw5cLjZqhPJEPwa3+IL/FImIIuXdT/uL6gZ27tzZp0+fWbNm6enpgZoatGsnbByyOykpVihfhrCmAQD8/Pz4b948iYgQ/Ec6OtC3L2hpgTKuHuXKlgeApKTEpKRERdpnZmaOGTNm06ZN9+/fVyTHE4PBYDAYjCKHCRoYDEYRs2DBgq1bt3Jy7yXctGnTyZMniyokBqP4Q6NG0atX4kk06dMnGj8eUlKKJCqG0nC58rc7l0B/3f9bOnfu3LFjx759+woSqUiUKYgj3kyac0POKHPmzHn37p2Pj09oaOiiRYsGDRq0Z88epUKtUKHC99y5TpbYoXv2br0l36hk+RwgwBDLrJ/ShWiF9sMx5FC+PK5ejYcPc44cwe3boWnTog6oCEhIgmOXYMEG2OoFQSVN5VMsqFsX2rSRdhXD+vWxX7/8DiHYkZ+fBsWb0qVLz58//8uXLw/u39/h5PSuYcNHXK7bgQO6jo7k5ibfoAIAAH78+HHkyBEvLy/tbE3SokWLgoOD9fX1q1at6ubmViTeeIaGhpUrV34ufd+50nA4ULkyNmkCFSsqfWxcHMnWj/r5yc4ZXyRg//4glmk+F5Uq5cuxp9hgbm7u6+v75cuXKlWq7N+/nycz0Uaxo2lTnD4dxHPHmJujhwf26CH4KzY2tlOnTs+fP3/16lX37t1ztZStflakgRjYsSOePQu9emH16liuHFapgq1bc3buxCVLFDqez6ezZ8nDgz90KI0a9XTGjGePHglqHCQhqHr27Fke1AwAADo6ePw4DhqEdnagqwtcLpiYYO3auGoVTp+ueDd05Ah9+ZKkmaVFyCVoAIDYWNq+XW4nO5cura2m1lBDQ1oD/o8fpIAwIi9oauLRo9CrF1hZZf20ORwoWxZdXPDQIVBTXVJpPh/k2kuITUQ8evTIQiijBM6Zg82b59wDRGe3z/FjENE0/JE7GBpy+vZFDw94+PDPl+fGDblRa6hnJa7NyMyQ3RIAEhISunfvHhgY+ODBg8qVK0tuFBREly/T7duyssYwGAwGg8EoRFR3u8NgMBh5ZcyYMQYGBkOHDhWemxgzZkzLli3N5XrVMhj/f9C1azJmXenjR9i4EWfPLsSIGHmldGk0NSUZUyRqatCsWSEGxMgv//33X//+/Tt27LhfzIhVIjJSS9Ake0EtbvwoLHfo2bPngAEDsg5HdHJyql69eosWLWxsbDp27KhgnKVLl44U23q1siLe+U2BKRCTAfvCYKKEbLbFF8dSMPMzAMDDWOARcFliBEY+4PNh9hq4cAuCw4DHBwBYtRPqVIU9K6G0QvvhGVlw1q6ljAy6ezdXSiwtLXRwwF27VJDBxMkJ7t6VaqqPCPWVS6RdTOHxyi1bVvbu3ZxdvwQAX7+Svz/Ono0ia59ieHt7Ozs7G+VOdm5hYfH8+fPjx4+PGDHi2LFj8+bNm1PoJgTNmze/f/9+kyZNCnlccejxYwgPl9UiNBRev4bGjQsrIsWwsMB27ejoUcnO8DY2uGBBocdUUJQqVerUqVOPHj2aMWPG7t27Dxw4UFFMufL06dMLFy48f/48MjLSzMysVq1anTp1atGiBbeoxcHYrx82aUKrVsHXr5SSgpqaULYsTpuWk9ogOjq6Xbt2rVq1Wr9+PUdcgyI3/ry9QXNzzsaNeTkwMJAmTKAPHyAjAwSno+vXYe/eZwcPQtWqEvfT51HHIIymJi5fDpmZ+OULxMeDlZXUrBkyePgQ+Hxf+0aCv8zjo0UbhMpXL/67a9cpafYMAACAmZkQGCjDN4LH40VGRkZGRiYlJdna2paRLUsSQUuLs2EDxMfT3bsQFAQVKmDLlqCnp0QPisDhoIGBHEWDkHZBQIUKFX78+PHnby4X9++H5cvh5k368UND6Irv5+cnUDMI/lcgcdBQV8eKFcHKCkeNAh0dh0aNcto/+fmT7+iIjo44a5aMO4eQ0GAAUFNTM9CXo2UMDw/v0KFD69atN2zYIPn8cO8e/fsvBQUJkhBRmTJYpQquXAniviYMBoPBYDAKESZoYDAYxYKBAwfGxMRMmDAhpyQ6OnrixIlHjx4twqgYjGLK6dNydok9fVpYoTDyB4dD9eqBdMNntLPDDh0KMyJGPlFTUzt+/PiaNWvq1asH830B4M2bN9WrV5c4WZajZpDm4iBR0zB+/HiRZnZ2didOnOjdu/fDhw8rVKigSJy6uro8Hi81NVVLSyunUJMDU8vjmA8EAMciaGLZkiQKsNECS00IS4MkHnxNgUqyppoZDFkQQb+JcPUuZAjtWo/+DTd8ofNQuLwPypgVXXAlDjU13LoVfX1p/36KikI+H0xMoGdPdHJSSffYrRscOEBSbnuwcmWcPFklAxUtNH8+3bwpYdE6LIxWrsSqVaFKFRmHnzt3TvghS5i+ffv26dNnxowZS5YsWbVq1ZQpUxYtWqSiqOXj4OBw/vz5QhtOFlFRwOfLUtjweBQdrcRFMTYWwsJAXx+srVUg3JEOLlsG0dF0966IPRva2MDixVC2RCkTFaBx48b37t3bsmVL48aNPTw8XFxcDAwMvn//fuPGjePHjyNi7969R48ebWlp+fPnz+fPn8+YMePHjx+9evXq2rVr48aNRWQ9yvHhA504QdHRaGCAvXpBvXrKHV62LG7bBgDi34aUlJQuXbo4OjouX75c4qEkd+W+MDeBRETQsGH07VuuwsxMevcORozAQ4dUoF2QgZoa2NtDcjJt2AB+fpSQgBwOWFjg8OHQvLn8w9PSfumbXGrQSfBX1+fXxBvI7uD79+9xKSkOZcrIaomYyzqFz38wd+6Fc+de/PwZmp7+KzMzJjOzlJmZubm5trb258+f+/Xrt379eg3plg8SMDDAbt0AIDU19cOHD79+/YqKinrz5g2/hjvHUk4mGkWpV894xmUAiBks6TRiaopiORpcXV0ni1xzuVxcsABmzUI/vwabNp09fjynRiBiEJY1AEDDxEQICIApU3KaPYmIyHoVFER79tDPn9JUOCGhwQ8f3wOAKpWrcTiyJD5BQUHt27fv2bPnqlWrJDagQ4do3TqIFtK7RERQRAQMGIC7d+fokBgMBoPBYBQ+CAALFiwQz2HPYDAYhU+fPn1OnTolXHLt2rUObDGPwcgN9e0r28cSK1fGmzcLLR5GvkhMpJ49JadtNjXF5cvR0bHQYyoAMjLo1i14/Bj4fGjUCNu1A6Wm7UogcXFxRvvCAaDqrp6hoaFNmjRp27atk5NTlct8EFIqCF77+/vfvXs3ISFhlqYziOkbctQMsnNYbN26dc+ePb6+vjoy943lYGlp6efnZ5nbAzmZB7a+lMIDAHj5D9pqK/eui5Zur+heDADAqVrY3rSoo2GUWNbvhSWbpS5VtGoMVzwLNyCGbKKjafBgevtWpBjt7HDbNqhWrUiCUiWRkfyuXWX4B2CbNnjggLTaDx8+tGzZMjg4WFi+Jk56enq/fv3OnTtnb29/+/btwjHJe/v2bb9+/fzFErEXAU+e8F1dZa1Q6upyzpxR6Ot0/z5t3Eg/fkBCAmhooLk5tGqFM2eq0g1eDDp+HE6epPBwyMxEPT2yt+fMnSshx8FfRFBQ0Nq1a2/dupWcnGxlZdWsWbPevXuLONgL+Pr168mTJ69fv/7kyRMNDY369etbWVmZm5tzOBxDQ0MNDY06deq0atVKlotDXByNG0cvX/5xmtHVxRo1cPNm8U3qeWD8+PG/f/8+fPiw1BYBAXxXV/j5U3Ktvj5nxw5o0SL/kSgCDR5Mt29Lq8VmzbCgd6R8+EDjx9OnT7lyIhgaQseOnLVrZeuH+OPG/cezWuQyCwAaffa7urSnSAOsVg2viakchAgKCmrSuPGPSpXg61epjaysONeugaFhXFyc186dO5cvz0xJ6aut3VhDw4rLNeVwShkYqDVtitu3g4ZGfHz8sGHDwsLCdu3aVbNmTbnvnogE8h1fX189Pb2vX79aW1ubm5ubmppqaGj4+/t/WekL2ZkXlCWu9Z9Pz/B21scrQdDA5ULPnpz160WKMzMzTU1Np0yZkpCQwOPxJkyYICyzjo+Pd3Bw+CRJxy/xl/tHyiCMri6uXYtdu4oUv3j1zOuwZ2JSIiLOnLrAzraSlLcInz59at++/YwZM8aOHSu5xffvfBcXwTU30MTwmZV50+AIm7gEQSVWr44XLxbo+ZzBYDAYDIZERo8evWPHDnYNZjAYxYht27bdvXs3Kioqp8Td3f3FixdmZmwrHIMhhLp6fhswig96enjgAHh4kL+/8Ew6lisHEyf+HWoG8vaGbdsoMFDgTAteXmBrCyNHootLUYdWgAjUDADw/v37mJiYe/fuXbt2rU2bNjDtBgAEBgYKNA0+NULath37+fPnzp07GxgYgBUAgK+vb9OmTXO6kqZgEGHs2LHPnj0bOnTosWPHJPgVi2FsbPz7928RQYMOF9oYw6VoAIAbv2CktYJvt1hgkz1/G5FepHEwSjgnL8ta1nztD++/QDVRp3NG0VGqFJ45A2vWwMOH9Ps38PloZEQ1a+KCBWBsXNTBqQA6flx2NgT6+hUzMiTe+8XFxfXp02f58uWy1QwAoKGhcebMmdDQ0FatWllbWy9atKgQMlDY2tp+//6diLAgPQwUon59LFuWPn+WVo9ly0LVqnK7oe3baedO4Wzr9Ps3fPoEr16hlxfI+1fIM9i3L/TtiwCQmgpaWkX9aRYG5cqV27x5syItbW1tZ86cOXPmTD6f/+nTp+Dg4LCwsMjISCKKi4tLS0s7evQoEV29elXynENiIvXvLyqZSkqiJ09gwAA8fjyf7gjv3r07derUB4nK5hyqVEEnJ/LykpBeR10d27cvNDUDxMTQR6m50gCAPn7EiAhQKoeCUsTF0dixEn6qcXHg7U0GBrhwoYyjL/YYuYpXWfB66O0j4g2ocmXZP59y5cqVK19+MdECDgf5fIltflSpcuvMmUuXLt24caOTnt5/mpotDQxydZuURD4+MHEibt9uYGBw6tSpHTt2tG/f/p9//hk2bFi7du10dXXFuw0ICJg/f/7nz5+JaNiwYZMmTYqPjy9fvvyfO3ker2f37u92z9Eas07mm5BPjpoBAAAxl3ZESwtbtMA1a3IKiMjX1/fKlStXrlzR0tIKDg6uWrVqfHx806ZNnz59am2d9SxhYGAwd+7cadOmCU/3CXj9+nX37t1PnDgBAHTyJE2fLjmNDgAkJcHBg5AtaODzea/fvLx+88qXwABBSZ9eA2SoGWJjYx0dHRcuXOjm5iatDa1enXPN3fhPrXQu53Z5y7rh0R5+/gBAAQFw4gRm5/5jMBgMBoNRyDBBA4PBKEaYmZmtXbt2iJB5XUhIyODBgy9fvlz081wMRvHBzg7u3pXVoOBmkRgFgYUFnj0L3t5w+TIlJqKaGlStimPHQn58cYsNtH8/bdgAv3//KcrIoIAAWLoUYmJw1KiiC60wEGgRjI2NnZ2dnZ2dt27dyvkvAACaNm2qp6dnkZw8zdx8ypQpAwYMUFNTA4C1Gz8CQO/evRcsWDB69OgcF4ccut6cDpMuSBtu586djo6Ow4cP3717t9yM0SYmJjExMeLlbU3wUjQBwO0YGmldki6+ZtmuH9FM0MDIKxFREB4pq0FMPJy6AgtEE78wihQtLVywAAAwKQkyMsDIqCSdueRBX77IaZGQAFFRErfjDxkypE2bNiNGjJB67KdPtGEDhIRQWhrq6VnWqvX5xYtl//23aNGijRs37tixo2dP0R3MKkRXV1dPTy8iIsJCFdvc84WaGvTuDRs3iiRuyEJXF/r3l5854skT2rVLWM2QBZ9PT57AlCmCjANKEBtLW7bAx4+Cfx1o2xb79wfZF/cC00z8BXA4HHt7e3tJdvFTpkyZPn36/v37xav48+aBmAGMAPryBaZNw4MH8xPVwoULZ82aJTcXBs6fD2pqdPZsLnmTmRm2b48rVuQnAKWgN2+kGkUIiI6mZ88E2RAKAv6yZSBNeJSRQZcvo4cHlC4tsX5/GEzh1uRxAADKRod0fyJ2O21jw1FAyHX69Ok+vXtfTkjoT1RZTU0TMZMojMcLzMz8kJn5AiDt6tVWaWndunXb1by50X//ST51ENGDB+jnBw0aIOLo0aOHDh16+PDhzZs3Dxo0qHbt2g4ODjVr1qxYsWK5cuWsrKxev37dqVOnf/75Z82aNe3atROZHKPLl2HfPgoN3ZWSUu+Dz69/uqjVayv3jUhDWM0Q55BEbm7w4gXExJC6OpqbQ9++2KNHToPLly9PmzZNXV3dyclp06ZNjRs3znkAycjIWL9+/XohI4fBgwdzudzly5cHBATws+UglpaWzs7Of/RJt29LVTMICAsjPv9zYIDfi6d+L54kJMQLivV09Vz7D2tQr5G044jIzc3NyclJhpoBACA7ncoPA710bpZA/G1p0/WNayPR4DefSt26BUzQwGAwGAxGEcEEDQwGo3gxaNCgAwcO3Lp1K6fk6tWrXl5egwcPLsKoGIxiBY4bR9euQWio5GpDQxw+vHAjYuQbROzZE3r2/JvWYAAAIiJo585caoYcYmPJ0xO7dAEbm0IPqzAQTiqRQ878Y1hY2KdPn7S1tcuVKydyFAB8c37YpUuX79+/g8UwkR4yBC4XUtDU1Dx37lyPHj2aN29++fJl2fPjRkZGcTnmyUK0y07WcC8GMgjUS86X0kwDAQgAwtMpK0v158905gyEhICFBfbsybLeMuTyOw5SxHbAihAhureQUWyQtKu1pIPa2iS7hZoaSMo0dPPmzYCAgJMnT0o7jjZupIMHIXuzLAHAs2dw+/a81aunTJkydOjQPn36lC9ffuvWrZ06dcrHOxAiM5O2b4c7dyguDhHBzKyisfHLly+LXtAAgGPGUGAgXLwIycm5KvT0sGdPHCZ6ORaH1q/PlXM9Vx3R48cYEgLWihof0ZkzsH49BQVl/QkAd+7A0aO4dSuUL69gJwwFWbBgQfny5RMSEvT19XNVpKaCn5+MA+ndO/z5U9oKulw+ffp0//79g4pIIhBxzhwcPJh276bgYCBCCwt0d4eKhesXlJQEUmwJ/pCQUHDj4+vXss6HYWHk5YXTpokU8wnWBNHKrHVqqPQ75NQKF62M3F5MlpY4Z45oDpHUVEAEzVwZHCwsLO4/eHDR2/vKkiU3goLSU1O5ABZcrp2h4YDq1deuW2eXnTmC+vYlGfftsbH8/fs52dkWtLW1hw8fPnz48OTk5CdPnvj5+d2+fXvv3r3fv3+PiorKzMycPHnyv//+K94NzZhBFy8KPnYTgL0GBh1XD9Pd8wr1TWR8VBLJZcwgQE8PFy0SvBR5IODxeDNmzDh79uy2bds6duwo3lvfvn379++/PndmCldX1x49ehw+fPjWrVt8Pt/W1nbMmDE22Q+DOQ9KPCmnym9G+o8tjF/OHheXrWMAAB1tnZYt2nZo56inqyfj3a1YsSIqKur48ePChcLSEBIYUWTL2sIM/txRZHIwoJQRANwtZ9lLou6NwWAwGAxGocAEDQwGo3iBiAcOHKhXr56wE93SpUsHDhyoiIE2g/F/gZkZurvTxo0QHy9apaGBnTtDs2ZFERaDIYpg36fU6vBw/oYN4hlY/xokporIKZS4R1BAhQoVfH19nZycXMuH7t27V0Mjy3ng5s2bKy9myh5UV1f34sWL7du3b9y4sZeXl8SstAI0NDTS0yVYGZTTggra8C0FEnngGwutSo5lu6121ouAJIC4OJowgV6+hGwXCjpyBGvXxk2bwNRUaheM/3sszEBfF+ITZbWpVL6QgmEwAAA6dICTJ0HS6VoAmplJtHTauHHjzJkz1aWkISMvL9q9W/xOkr5+halTdY4ePXHiRHh4+ODBgx0dHY2NjVu3br1x40YrK6u8v5GfP8ndnd69E+y+JQD4+HEijzfL1bVLRITIkmGRwFm3jhwc4MgRCguD1FTQ1kZLSxg6VHg7slTS0ujHD1kNoqLo+HGcOlWRSMjHh5YuFZVHZGbSmzfg5oanT8tKp5KQQD4+8OULlCmDHTr8DbZtb9/yDxzAX79AXR3q18eBA1UuXTIyMmrYsOHt27ednJxyVbx/LzvhC0RF0b172KdP3sZdt27d2LFjJeYXkIy1NS5enEehaUYGbdkCvr4QGwscDpQuDQMHoqR1aBlg1apkZASxsVJb6Opi9nK+6klOJklK3FyIWdq8ToBJn+hF9qmuvgGcqGti8qgp+vlRdDTw+WBggLa2uGDBH9lrQgKtXAnPnwuGQxMTaNoUp07NcUBBxG49e3br2RNiYujaNQgKAisr7NgRRLKWSJR0C4GSJFA6OjqtW7du3bp1Tkl6enrbtm3jxR/8AWjzZjp7Vthapo2m5rjY2G3LB+ks8wY1DfFDFCeutdTvGhG5urrGxMT4+fkZi5yOHj3iHz6Mv3/X5HIjvn+Pev/erFo14XodHZ0RI0bIsg4C4IaECGsa+Bx8ZmnuY2f9w0APACAhHgA4HG5V++qNHJrUr9sw51lJhBy9gre3944dO548eSLtmvgH7azHCfuoGA4RP7cZhllyCjPCYTAYDAajCGGCBgaDUeywtrY+cOBAly5dckq+fPly/fp1le0NYjBKPjhiBGhogKcnff/+J6ulpSV27Yrz5hVpaAyGEF+/yq7H798LJY6Sh4mJiY+Pj6urq7Oz85kzZ7S1tQEgNTVVU4ElHw0Njbt37x47dqxbt24dO3acPn169erVxZslJSXpSNrUCwCdS8G2HwAA56OolXGJsWiomb0v60U8ZQxw5b55nas6Lo7u3YN+/fDkyb8jnwujIDA2BBtLCJXuqG1hDn0dCzEgRvHnwQPaswfCwyEzEwwMoH59nDJFomVC3sCWLaFKFZJieg9qatC+vXhxcHDwo0ePRLai/iEtDfbtk6CLBQAACg6GRYtw714LCwsfH5/Y2NhFixZ5enra2NhYWVlNnDhxypQpSgvNMzPJ3Z1evxYp7s3lTktI+Dp0qO3Ro8p1WDBgv37Qrx/GxsLv32BqCoaGih4ZFQVJSbKbUHCwQhfUzExYu1aa2QN9/kzz53O2bJF4IM2fT3fvQkgIEAERbdyIderghg1KvJFiRUoKTZhAjx5BXFzW087Vq3D0KEycKFll8vMnvXwJGRlYowZUqKDUUJ07d7506ZKIoIHi40GmMxaA/EVracTFxZ08efLjR1E3rwIhOJhGjaL37//4K3z4AM+eQevWuHkzqCk8M1yhApYrR9IFDVi+PNSoIfXwkBC6cAFCQ8HGBrt1k5goRxZqavIzvwjlZEnkwbKvtCsUeNnPym1NwKsG6nJ1Ye1ayMzEoCDIzAQrK9AT2tn/9SuNHEkBATkFFBoK/v7g64sHDohKFoyNsV8/qcHIPU8qdiLV0NBwcHCwEfe0S0uD06fFE+X8a2QU/PbOpWWu2nMPgXpetGIypAwCrly58vHjxydPnuR6MElOprFj6ckTSEgQWKU1AnjQo0f3CRNw7FilAhBWM7wpY3qyml2kbpbOgANYtWqN+vUa1a3TQLYlAwAQkUDT0KNHDz8/P0vpXznKmVEpVw78/QHAMC29zdfQG3bWAIBE1aJimv74Wf/nLxjRQqn3wmAwGAwGQ4Ww7c4MBqM40rlz586dOwuXzJo1K4V5uzEYQuCQIXj5Mi5YgN26gZMTTpzIuXAB58+XP9HDYBQa0neUZpGWJqfB/zHa2tonT540MzPr1q1bamoqALx//97Ozk7Bw/v16/fx48dKlSq1a9euQ4cOR44cEU4w8evXr+fPn9eqVUvisV1LZZ1GzkZChhyv82KEjRbYaAEAxPPwAd9AYhv6+JFmzCjUsBgFwe/f/GnTqHNnftOm1KIF9elDx4//kfflj8luYCxl7Q8RWjYCyzyaizP+Ooho+nS+hwfdvEnv39OnT+TnR7t2kZMTvH+vslG4XFy6VPLKHyI6OOCECeI169evHzFihDTVGt24QTIVh/TpE6RmJV8xMjLauHFjQkLCt2/fWrZsOX/+fH19/aVLlyr1JmjHDvL3Fy8P4/GSiHRfvoQnT5TqsGAxMgJbW+VEAAYGck0mULEO6cEDCgyU1eLtWwmr7DweDR1Kx47Bjx9ZJ0NEiIoiHx9ycQG5+9oLjuRk2rSJhgyhfv3IzY0OH4ZMOV5TWWRm0pAhdO1aruCJKDCQFi+m8+dzNf7yhVxc+J0704gRNGYM39mZnJzA11fxMHv16nXmzJnExFz+PFiunJyvgbo65t59rjiHDh3q0KGDubl53g5XgtRUGjmS3r0TzRaRlERXrvCVvSmaPBlKlZJcZWICo0dLfhRNTKThw/lOTrRiBR04QMuW8bt2pVGjIFGmIZIIGhoobWgBiFC3ruDl+ShweELbQ7LUDFocmFMBT9RC3RzBg5oa2NlBlSq51Azp6TRmjLCaIQs+n96+pVGjlLvTkB0tACmcbSc1NVVLzBiA7t3LyUojjBrAEROT7s8uJ01uTb/CFBwiB7lqBgC4fv36wIEDc6kZ+HwaNoxu3BDOOdJZS+t0SAht2ULbt8sf+PlzkYJEDfVd9atudaghUDMYpaZ3D/u1ZuzMSeNnNm/aSq6aQQRx1zqU9F3FadNyksj0fh848vn7Jj8iRr74MOHJ2/phkdygIM7QoUqNy2AwGAwGQ4UwQQODwSimjB49WvjP169fjxo1qhDGfZ8EDZ9Ql5cUq9hMC4NRlOjp4fDhuG0bZ+tWnDYNCmFGjMFQCrkmunrKTUX9v8Hlcvft21e6dGlnZ2c/P7/t27f3UcbW2NDQcO7cud+/fx82bNixY8fKli3bvn37+fPnz5s3r0GDBuPGjZO2UamJEZTVAgD4lQE387jzsGjolr1xbn/L/tLa0OvXstySGcWfZ8+oRw84fpzevYPgYPr2jR4/5s+fT+7uiq6TycSpLQzrDcZikhgOF5rVh+1L8j8C4y+Bli8nb2/RpWIiCgigsWNz8t2ogPr1OVu2YLVqIOyVbWKCjo548KDE3dW3bt2Sdb149kyQ90EqMTEglkChXLlyhw4dSkpKmjBhwrJlyywsLJ49e6boW7h7V+LPs//v39P09c2SkvheXop2VTwxMEDZ9+G6utitm0Jd3bsnR+756xcEB4uU0bp15Osr8UOm9+9p8mSFhlY59+6RoyOtXUu3bpGvL/n40Lx51K2beF4AcWjHDnr2TPL68a9fsHHjn43pfn40eDA9egQ5OStjYujlS/6ECXTypIKRli1b1tHRccqUKSQ8YoUKKL4tXggsVw4aNxYuyczMXLp0qYmJiZaW1pAhQ35L9284cuTIsGHDFAwvP9DGjfThg+Q6Hg9u3QLx9XvpYNu2OG6chFQmZmY4YgQ6O0s4JjGRXFzo2jUQSioKUVF0+TL16yduMCCLFi1kuBpghQrYr9+PVOj7hga9o7Dsn1FrE3jYEGeWBzV5K/W0davUzwqA3r4lb28lou3Zk7LzF0jA3JwzcqSCPcXHxxsYiN2XvH0r7bZHE/GoqenSsI+Joxpk3Dgst39KTkg/u6Xx6s6KqBkA4ObNm81y57ikvXvJz0+kWT8dnUupqRkJCXTo0K/Pn+/cufNdojlfZiaNH8/PLRT4amywrEX955bmAKCTkdn33Zfl74O6DB1lWF26BUhuPn782KNHDxk5/v4EL/yrr1QJPTzAxAQAEKB+WNSQVwH1wqIAgJudSFGiEoLBYDAYDEYhwAQNDAajmOLo6Ciyc9TLy2vmzJkFNFwmwdtEiM8Ed38KSAbfWHB+VXI2pTIYDEbxpEkTWWaqHA40bFiI0ZRIuFzuwYMH69evP3jw4FGjRjVv3lzZHjQ1Nfv373/+/PmwsLAJEyZwuVw1NbVjx44tXLhQ2iEI0DN7XeZEREm6Gg4sk+0t0cjRz66u5Ebh4fT4ceHFxFAt0dE0dar45nJMSaHbt/kqulFcPhX+WwD1a4KZKahxwVAf7O1g7AC4tBe08mLezCgJJCXRuXO0ahXt3g2S9ryKEhVFFy5IW3imL1/4y5apMjwHB7x0CTdvhl690NER3d05p07h9u3Sknn/+vXLX5IjQhZCruyS4XCkXb45HM7KlSujoqKqVq36zz//TJDkDyEBScu66URP0tMn6ukBAP76pVA/BQERHTtGrq78Tp34nTrRwIF08mReHF969JBh0oD29uDgoFA/ItvoxSESbcPnw/XrMhRd9OoVhIcrNLoKefGCP20affmS68PMzKR378jNDX5KT+0jQPY7CgykM2cAANLSaNYsEtPfAABERtL69Yq/8U2bNgUEBLRt2/ax8E3CqFFS01Tp6ECfPsKKop8/f3bs2PHBgwcvX76MjIw0MjJq0aLFT0nvNCQk5PPnz23btlUwtnzx8KGsL9WvX7Rvn1L9obs75/Bh7NQJ7e3Rxgbt7bF9e87hwzhunMT2NGuWtKQ59OYNf+5cJYaePBlr15ZcZ2gI7u7X0vQaPqWr2aeT0hrgWQ3P1kY76bqCXDx6JOuzSk2FixeViLZXL06jRpItK9TVsXNnqFJFwa7Cw8MtxO0cZNqHIMBMc/Nnk8dW2TcjaWILnv9DCY0y0jJ9z6UsH8gdWK7Ju7OvX7/OkJtjBeDMmTMA0KhRo1ylV66IO/OZcTgV1dRmxMX1fvmyYu3aCxcubNSo0c6dO0Wa0YQJdOGCsNr4mZX5uia1Y7Q1AaBudNzigNC2NnYa+/Zj9+5yw4uJifHy8nJ0dGzVqlXjxo1fvXol9xDMDWfECO6bN9yQEJH/RA6R2y2DwWAwGAyVo3CmNAaDwShcOBzO/v37mzZtKpxpYs2aNb9+/dq6dasiScSVoudruhsDWhxQz34weZUA236AhzVw2KMKg8Fg5AkcORLOn5e21QkrVVI2o+r/J1wud8WKFStWrMhnP7q6ut26deum2A7RvmVwYzABwOVfkMwDHXmLX8WE6npgSSlhqA2AS/rMPL9KUmJjPl9abnJG8Ye/bBl8+ya5LjMTbt+G79+hfPn8D9SnC/TpAqEREBIBBvpQubz8JWBGSYWIVqygK1cgJETgW0CbN2P16rh+PUj3AycvLwiTZeWNb96oOE41NXR0REdHRdrOmzfv2LFjgwYNklzdvDkcOCDLBsDEBMqWldG/gYHBrVu3jh49OnTo0GvXrj169MjExERWQJJ+PxqIXbS0NiQmztbXVzCXvOpJTCR3d3rxIifFBgHA06dw9izu3g1ScnZIBN3c4NEjunlTfBkey5XD9esV7cjBAfbvl2WhYWwMIrYBX7+S7GX7qCi6dg0L1ymdFi+WJiagb99g7lzcs0fqwRkZJLybXxw+Hx4+BFdX8vSkz5+lNgsJ4a9Zw9mwQZGABd/qffv29e/f397efs6cOc2bN0dnZwgIIC8vUW8nPT3s1g3HjBH8lZmZuWvXriVLlnh4eMyfP5/L5QLAf//917Zt2wEDBty8eVNkrPPnzzs6OqpJsldRPXLdYiIilO6zcmXcvVuhlgkJJJZK4A9E8OQJJCcr+ltTV8eDB8HDg16+hOTkP+U2NujujoMHz39CyTwAAA6CmyUstEWDnM84MxOIcvnciCM3OYuS2Vtw924YN44ePhROxAClSmHnzqhM4p6wsDBxQQO2bk3//Sfr3zczs+7Bg8+4XK8Q/0WTW4XaN+JWa4yGppCSRDE/eV9e8YM/tPrHwcXFpdfRjWZmZn379q1atWr79u2nTp1asWJFiV1++vRp3Lhxp06dEl3Rj4yU2H6XsfHx5ORuWlr7unY1PHjw27dvTZo0SUtLGzduHEdw2r9/n+7eFTnjedarSgBqRC5fQlqPHAfduklT7wmIioq6f//+vXv37t27FxgY2KZNm/79+586dUpbWxtEDBhyPr3s+CXWZvHhA716BXp6WK8eWFnJCIDBYDAYDEbhwBwaGAxG8aVu3brbxZLteXp61qtX79atWyocKIUPd2MAAFL5kCD0JDX7Cw32V1FCZgaDwfg/REMDN29GW1vxGqxQATdulD05xShCqulCdV0AgBReCcs6Md8oVvDioX0jfxtJNrPa2qjwljhGcQNlbDoHgKgoOnhQhcNZlYFGdaCqHVMz/M3Q6NG0dy8EBf1ZUImJoQcPqH9/yL0jMxcy1lAF3cbFKZceXqW4u7sHBQUdOXJEYi02a4Z2drKOr1lTzrIfAAD079//x48fGRkZ1tbWDx9K2v6bg5mZxOL1hoYbExJi+XywtpY7XEFAI0fSw4c5aoYsUlLo3j1SNt0hIu7ciYMGgbX1nz3ZBgbYqBEeOgSS7oUkd9OuncQbpz8NKlcWvX2KjZXv25+HRev84O9PMvNK0Pv3kJQktTo9XU5WFIAs4cjjx7I9LTAwUE4/QnC53OHDh3/69KlXr17Dhw9v2LDh3r1740eN4mzdio0bg7U1mJqClRU2aICrVuGaNQBAROfOnatZs+bZs2evX7++aNEirtAF49KlS9HR0Xv37hUZyMfHp0OHDooHli/kqoUKUk5ET5/K1n5BaCgosIf+D0ZGeOwYbt6MXbpAs2bYogUOH845fx7d3R/HQUAyAIC+Glyvh+sqo4EaQGoqLV9Ojo78Zs34zZtTly60ZEkuMYQwcs97CpwYc6GlhXv2cHbuhK5d8Z9/oGlT6N2bc/Qorlgh2blBEkQUHBxcVlxkZmuLsvMppKdDSgoHYIiu7ucyZc5HBCy+tX/Su/NzK2v817Xevb0b436G3bp1y8PDw8zMDACOHz9+8uRJCwuLtm3bxkjSSVy5cqVly5arVq1q0qRJVlFsLB0+TPPmkRRdRW119RWGhkN0dQ3U1ACgQoUKR44cWbFihb6+ft26dadMmfJ9yxaIjxd9ywBamZljn7xt+fEr+fhIfGDk8Xj379+fPXt23bp1K1euvG/fPktLy23btkVHR3t7ew8cOFBbRr4PBalaFfv3x27dmJqBwWAwGIxiAnNoYDAYxZohQ4Z8/vx5+fLlwoXv379v27Zt7969N23aJMF5T3m0OTCgDByRNMlzIQrWBcFYG9BmAjAGg8HIA1Wq4KlTsGAB+ftnOU4bG2O1arhkCZQuXdTBMWTR1Qz8kwAALkZTN7MS41Y0oK7FuT1PrlZsxONwF/WdfXLtEJEGWLYs1KtXJLEx8ktqKonNeosiYwWawRCDDhygW7fEjbIBgAIDYdIkPHVK8pGKrBEWzvZrSWhoaBw+fLhDhw7VqlWrU6eOaLWaGkydCjNnSrSrwUqVcMkSBQcyNzf/+vVrr169WrRo4e3tLdUEqE8f8PMTX0Qsr6bWRUtrL4czzcNDwRFVCJ05I570/U/ts2dw9Sp26qREj1wuLlmCU6bQ5cvw8SMYGmKnTlC9unJhaWrCsGGwapX4Ih8AoI0NLlokWlqmDOjrS8zr8Qcp+60LCHrwQGL8f/j5Ez5/BvEvpwBdXdTXl2E7wQ0JgV27aOdO+UoOaUvX0lFXVx8+fLibm9uVK1c8PT2nTJnSunVrFxeXNs2bl1ZTAyMj0NKKiIjwu3jx+vXrFy9eNDIyWr9+fefOncW70tLSOnr0aKtWrWrVqtWgQQNBIRHdvXtXfOdGQWFmBmJ5mnKhsNomL/z8KSeLCo9HP38qe5eJHTpAhw4iR3mFZ21F6WUODgYAABAZSUOHkr9/TgwUGgrv3sHDh+jpKWGVukwZeP1a1sDlyikZKQAANG/Oad4cAPJ2Mx0VFaWrq6urqytehf/+C66upECaJDWATlpanQAgPp7TqhVIyWFXt27dunXrRkZGzp8/f8uWLcJVq1at2rZt2+nTp7PUDDweLV5MPj4QGqpQjp4yZQT/37p164iIiISEhI8fP3p7ezc8e/Y/Pb2+Ojopan+UQMYpaeOfvLVKSBK8f+FukpKSrly54u3tffXq1fLly3fu3Hnr1q0NGzZUxO9E4MpARHlIGJFzrLIHMhgMBoPBUCFsgY7BYBR3li1bNm/ePPHyU6dO1apV69y5cyoZZVtV3FYV9SU9BC39SlV8afFXSpCaxJPBYDAY0jEzw+3bObducc6f55w7x7l1C3fu/IvVDHTtGg0bRk5O5OREbm50/XpRR5RHHEtlTfZdjoZUeRm9ixGI8/WjuHweANyo1fpmrVa5arW1oU8ftt2+pKKmJv/fruiWkEsqaWnw48f/bx6WU6dkLIiSv7/UrcPZa5PSQFPTonUhql279vbt2x0dHT9ISvyEHTrgvHkosjinpoY1a6KnJ8jOHyHG6dOnPTw8unfvLtUTont3bNJE4o7kHgYGN7W1oUIFpUZUDWfPyloOT0qC48fz0q2REQ4YgEuW4NSpSqsZAAAABw3C4cPFbS3Q1hbXrZOQDcTaGmVbXFhZYfv2eYgk72RkyGnA50sUEuVACnx0iMiRJjnKQZm8IcJwOBxHR8czZ84EBQX16NHj2LFjVWvVMq1e3bpiRV1d3Zo1a27evNnS0vLs2bMvXryQqGYQUK1aNU9Pz65duz548EBQEhERoaGhUSZ7fbfA6dwZNDSk1lpZ4YgRBTc4VqwIsrOFamvLMYxRjHNRcPJn1uvBFggAwOfTiBH09q2oooKI/P1p5EgJ2WFGj5Z19rOwwPHj8x+qLKKj4c0b+PpVOOagoKBy0oQU5crhgQNYp06uy42Mf24AiIujXbtkR7F06dLTp0+/Err8LVmy5OjRo0+ePMlSMxDRqFHk5QUhIQqpGUxNcdgw4QJ9fX0HB4cVK1bcbNJkZlzcHg6saf5HbTzT92WWmgEA+PyMjIxXr15t3769e/fulpaWu3fvbtGixbt3754/f75s2bImTZqIqBkwG/mBCeWeUKRNHpQQDAaDwWAwVAib7mEwGCWApUuX2tjYTJgwIS13qtfo6Oju3bt7eHisX78+n4ZyCOBaBmrr4eKv9CAWknM7XMZlwvogOBNJJ2th5TxOiTAYDMb/N2pqBbsDrDiQmkqjR9OjR7lclB89gsaNcft2OfO5xY/a+mCrDV9TID4TLkVDL/OiDkhhavTrNujws/2WDQBgbv/5LfwfqPMyAQB0ddHJCYtiHzBDNaipobk5/fghtQEiODgUYkAlnLdvadUqCgqCuDjQ0EBzc2jXDidO/D8ShcTH08+fshokJtK5cyhpEzn26QP795O0fc8cjrT9r4VJz549U1JS2rVrd+XKlVq1aonUYq9e0LYtbN4MAQGQkgL6+tCmDbq65k3ytWXLFn19/UGDBoWHh0+dOlW8Ae7cCRMn0oMHEBubUxhZqtSskJDRY8bkYUQVICP3vIINCgycPBm7dKENGyA0NOtfp3ZtnDoV9PUlHzBwICxZIjnLCZeLrVqBoWGBBiwC1q9P2tqy9CKlSoHMZWzO/Pn06hV9+yahTuQryuFwg4MFL3liwg6ysxNfgcxZlVRkv7WhoeHgwYMHDx4MANHR0enp6YaGhhK3y0ujW7duBw8e7NOnz4QJE/r27fvy5UurQnSwx2HD4Pp1kpgURlsbXVwKVmRcrx6WLUvSc/Rg2bJQo0Y+B9kYDIu/Ep8AAGrrQ30DAAA6epTevZN2CL1/D/v2iYo56tfHrl3pxAnRNDQAoKeHAwcWXHIcunIFduygkBCIjQVtbSxTBlq0wDlzQE0tKChIQr6JHOzs8Px5uH2bLl3ChAQwNYUvX+jxY1mDhYbKDsbY2HjFihVubm7379/X1dXduXOnl5eXr6+vuXnWwwDt3Ut37ogrQiTD5UKbNlCpEvD5EB4OyclgY5OjwKhRtuz26lVONKiuoflHh/ElLuEnn/85I+NNRsabBw8CDA1tbW0dHBxcXFz2799vZGQke8AcDwZEFP+Ni/s0MJkCg8FgMBglhf+bqQoGg1HCGTlyZOPGjT08PMTzs+7YsePevXvHjx+vke8n4Rp6cLIW8giexcPhcDocATyhx5/vKdDtJZ2rg/ZKTF8wGAwG4/8FGj2abt4U3aiUmEg3bsCYMejpWURx5Z3+ZXD5NwKAvaHUy7wkTfbN7eNw2jcjAdQCrCrtdxw54pk3WljAkCHYs2dRh8bIH506wevX0ubQ0c4O+/Yt5IhKKHT0KK1bB0LL+RQZCR8/wtOnePBgiRNg5ZHYWAmrVrmhmBjJ5z49PRgxAlatgrg48UqsVQunTFFBhPnG1dVVU1OzQ4cOp06datasmWi1kRHOn6+qsVauXGlpaTlp0iQimjZtmmi1hgZu344vXvD374ffv5EIypbdFB/fnsOZOGmSqmJQDkXyhhQhVargjh0KtsX+/eHdOzpzRlTTwOVi06a4bJnqw5NNw4ZYvjxJcgcRgBUqgKmprB7MzHDNGpgxQ6Bp4IaEgECvoK2NLVpA9j0VpaRQ1648Pl/Q4E8zAdbWnOnTxfsWXu8EZWzkS5UqJfpGFOuhQ4cOz5498/Dw2LNnT0JCQkJCQmRkZM7ycMHC4eDevTBmDD17BgkJf8otLLBv3wI/U6mpQffusGWLZHWLjg707p2fH1oCD/q+Id/YrD8r6cDB6tnn7KtXZbmAZGbC7dsg5k6By5eDvj6dPZtr1b98eRw0CEeOBB6P9u6F69cpJgYRwdQUunZFV1eJ9jOKQ2vX0oEDf8Re6ekUFwdfvsDbt3jokCyHhqygEdu0wTZtsnobPFjOeDLNUQQMGzbs0aNHzZs3r1u3ro+Pz+3bt3N9Xc+ehdx7jaSiq4stWuDixTRnDjx+TL9+QWYmGBqinR3Onw+VK9+qX+u8TqZG7g9wTEyMJZdbQU2tmb7+uFmzanp4aGULIJRSI4GQpkFGvomcQml9Kjsog8FgMBiMAgIBYMGCBYsXLy7qSBgMBkM+RHT48OFp06b9FNtNpaOjs2nTJnd3dxUO9yIexn0k/6RchfpqcK42ClT/DAaDwWAIoGvXaNIkyZsjAUBfHzdvxrZtCzeo/BKeBjUfUQYBADx0wOp6RR2QMmwMhoWBBADGXL5frdRSRkyN+FfA45GrKz18KMHi2MQEFy5kmhWF+PCBP2gQSDQnQEQnJ8ydOfuvJTmZ36aN7L2qOGkSSvIbEEB799Lu3RAS8qdIRwfr1MEdO8DYWIWR5hMfH5+BAweePHmyRYsWBT3W1q1bJ0yYcO3atXbt2slt3Lx588WLF7fJXocrZMjNjXx8ZDTALl1w585Ciyf/0NGj4OVFoaEQFwd6elimDLRtizNmFEmiJTp1ihYvFjbk+IOFBWfPHhBzDZHAr1/8FSu469fnFPCPH0cXl1zri8+e8SdMgJAQrvAvEYBXty7OnClD5Sa8rpmzTpmfvdqKL3YuWrTI29v73r17hoXpnHHvHh09SrGxyOFAuXLo4SEhfUnBQBMm0NWropoGHR3o2pWzbl3e+kznw8FwWBxI8dnmms2M4FANNFbPHtTZmV68kNED1qqFly5JrouKIi8v+vIFAaBWLezfHwwNITaW3Nzo5ctcqkpNTaxfHz09QS+Pd8l08yZNnizZDwYRunefBGBnZzdx4kQFO+SPGwcyE7Ni9ep49aoiXZ05cyY4ONjV1dVMOANOQgK/bVsID5d1pKEhWliAuTn0749Nm5KrK717J3LnRpaWZ12crwa+BwDNTN6Q1wENn74UVOVokrBlSzx06E/kuX+esn9xIioE8d+7tAbSTB3kjshgMBgMBqPgGD169I4dO5iggcFglDyio6OHDx9+TtJDWo8ePbZs2WJpaamqsTIIdoTAmu8UL/TQigBOZngwv34QDAaDwfh7oGHD6MYNGQ2wfXvcu7fQ4lEVbv50OhIAYIglbKpSkkwa0vnwz1MKTAEA6FMa9lQrOcFHRtLBg/TtG/L54OCALi55niX/O0lNpYkT6eFD4XUytLWFCROwV6+iC6skQYMH0+3bUqtLleJ4e0P58oUXkDhEdPkynDsHiYmgpgY1a+LIkQXhmU99+siy5i5VinP+PNjYyOoiOpq2boVPn4jPRwMD6NkTO3ZUeZz55/bt2/369bt27VodSRk0VEv79u3v3Lnj7+9fuXJlGc2SkpLMzc1//PhhIiNpfYFy7x5/9GiIj5dca2TE8fSEhg0LNyZVEBIC4eFgZAR2dkVrMkHbtpGnJ0RGChdi2bIwZw46OuYqlCcjEFlHFF1f/PSJ5s6lL1+4r179OeTuXZCn4JG7hCl3/VKiKkIRJkyY8O7duytXrmj+fzji0IEDcOIERURAYiLo6qKlJfTvj66ueevNOxIWBlKQkMNOC2M4XQs1hL7v1KsXPX0qoxOsXx/PnlV0SCLq3VtahyLr7kohJ05z8x6lSg0bPbp79+6KdnjzJo0eLSvhS8+enP/+Uy5KYUJD+Y6O8OuXrDZCQ1D//vTggWiQiEdqVrxXzhIADPUNxof8tnnixw0MVDYWGT86iXoFidIl8cL7vrd//oz4Hvy1lKl5/boONWvUkTscg8FgMBiMAoUJGhgMRslm+/btU6dOTRF7TjMyMtq4ceOQIUNUOFZkOqwLon1hkMb/U+hgCD71WLY9BoPBYAAosg9MqWnTYsOTOOjwggBAlwufmqJeEWzyzDs3fkOv11kzjweqY/dCsXbOF0S0dCldugRhYTllaGsLw4fjoEFFGFdx5N07/oEDGB0N6upQrx4OHMhkH4qSmclv3Rq+f5fRBMeMwdmzCysgMaKiyMOD3rwRzgeB5cvDpEmq16zcu8cfN07a1ljs0kVxz//iz/Hjx+fPn//69Wttbe2CHqtVq1a+vr6DBw92d3evVq1aZmZmUFBQQkJCREREYGDg27dv3717FxgYyOFwdHR03NzcZs2aZVwUnhY0ejRduQI8nmgFl4tOTrhpU+GH9Lfx+TOtWwfBwZCaCrq6VKUKZ+ZMEN7tnSckCxHCwtDKKucvRZYeZcgRFBE05FnNAAB8Pr9v375qamqHDx/mFG1yk/wTEkJXr0JEBFSsiJ07yxKfRUZCVBSYm+fnO/A2EZo/+/NxG6UmOn96sOHHTe6sWSCUE4Q/cSKcOSOjH+zaFbdvV3BQOnKEFiyQmmdBVxc3bsROnRTs7Q8JCfx27YTv+sSpD+B57ly9evUU71WGVg9tbPDMGShTRtG+Xr+mY8fg92/S0sJOnbBDB8jM5LdpA8HBMg7CiRNRkHjI15fv7g5JuVxP+YgHa1d+ZFMGAMoAZ9LSdaYmpejYMc6AAVkNBgwAJyd0cclnLo9cIUkRNAj/cjMzM9TVNQSvh4/+o7bZs/2weGMGg8FgMBiFCRM0MBiMEs/79+9dXFz8/f3FqwYMGLBz5049lU5tR6TD0q90OBxyHmIW2OJUmdkMGQwGg/F/gnxBQ4MG6O1daPGokMZP6X0SAIBnNexduqijUZIxH+hwBACAoRrcbYAVCnwVL1/wp06Fs2cl5DY2NMTJk1GlebUYxZCUVHj3CZJToLw1lLOS3z6PREXxO3US2TMtAjo54datBRaBTJKTqVcvevdOQpWpKS5fLrKxO//Q+vW0f7+opoHDwXr18PBh0NFR7XBFi5OTk7Ozs2qT9Elj48aN//7778+fP3k8HgBwuVwbG5uGDRva2trWqFGjRo0aVatW1dDQ+P79++rVqy9evHj48OFCyIghSmYmTZpEd+/myoxgbAxt2nDWrgU1tcKOh6EYqjKHF22ckYEaGgDAHzqUs3+/3E7yaUSfmprasWPHWrVqbdq0KT+pLoqS379p0iR6+xaiowEAEMHKClu2xGXLCu7nsy4IlnwlACgV/2vipe3uNw9qp6cCAJYvj8uWQcuWWe0+feL36wdRUZJ7MTHBbt3gxw9ISwNdXWjXDl1cZCRnoYED6e5dGVFhhw7o6an0m/n8md+9u1SfGAAegMnPn6HR0QYGyiQ9jY6mgQNJfKLMygoXLsTOnRXqJD6exo2j58//hKeujvb2uGYNLVtGvr5SDzQz45w7JzA34k+aBKdPC1dmcjgrmtcLNdAFAKuEpEm/Uo0uXxFUFVxmB3F9ksSxvgd9q1DeVvCaCRoYDAaDwShWCAQNJVwFzGAw/r+pVq3a06dP3dzcxKuOHDnSqFGjb9++qXC4Mhqw1R6fNkQzjazHmOXf6EmcCkdgMBgMRolFrmN2UVlq55tepbOm/G7+LnmzeKsrYXltAIC4TBj4jpLEduEWI+7fh2vXJKgZACAujjw9s1YLGH8j8YngNhMadIf2g6CzGzRzgeb94LysJDb5QFdX/jqTrq6cBhkZdOMGrVhBq1eDr6+EDe55hZYvl7AGI+DXL9iwQfJvJB/glCm4Zg3WrQvm5qCmBgYGWKkSDhmCx4//ZWoGAHBxcfHx8SmcsSZNmhQaGpqZmUlERJSZmfnt27fjx4+vXLnS1dW1du3aGhoaAFC+fPnt27d7enr26dPnkrR89gWHmhpu2cLZvx+cnfGff7BxY+jenXPgAGfjRqZmKKEIvm+gQBqLnMZZi5RPngjUDDxr65wkYtS/fy6xi0rR0tI6f/78s2fPxo0bx+fz5R9Q3Pj9m1xc6PbtP/cnRBASQseP09ChKrwuiPDgVdYkz9Jjy8dd2SVQMwAAff/Onz37j3NA5crYuzdJPI1raCCPRwcP0q1b5OtL16/T3Lnk5ARfv0odVaKRj1INJGJsDFpaMupfZ2SUNTZWTs0AAKVK4alT2L8/VqwIRkagrw82NtiyJefgQUXVDKmpNGAA3b6dS2yRkUFv39LIkejiImyGkQtE/OcfMDCAp0/B1xd//hSuTFPjrm1SR6BmsEhInvLwtUFsHBSbL7+xscmIMQPlNkPEkqpAYjAYDAajhMOe0BgMRslGR0fH09OzU6dO48eP/5n7Yen9+/ctWrS4c+eOnZ2dCkesrAsfm3CcX9GDWOARTA6g+w7IZY8zDAaD8X+Oqys8eQIJCZJr9fVLbsqA5kZZL15LeXPFGX01OFAdO76gVD68S4RRH+hgdeQUy6s27dkDcdJlkj9+0LZtuGBBIUbEKCR+x0IXd3j94U9JdAxEx8CYBfAhEGaOUvV4OjpYujTJMLjW0ICOHWV0QCdOwM6d/G/fMCMDAMjTEytUwBkzoG3b/MZGBE+egPQdkPTlC1y5gs7O+R0oN9ipE3TqhJGREBIC+vpgaytjn26JxsbGJiIioqijkECHDh0uXrzYtWvXCxcuNGzYsLCHr1+fU7++4GWxvD4wlCNnrRERFd1R/fIlf8IE4QKetTU3JIRz7Bg/Lg5Pn4aCSdRiaGh4/fp1Z2fn/v37Hzx4UFNTsyBGKSBo0iQKCJBQkZlJvr6wfj1On67yQTNj455qZqUQa/pRLKvCjx+0eHGOUwLOmcPR0aHjxyEk5E8bMzNISSGRO66MDHrzBtzd8cQJyekw5KYFyVvekFKlsHRpku6ZdJ7P79K1a1561tPDNWuAx8OQEEhLA2trpSR6tHgxvXkjuerHDzh4EEePpu3bRbW2HA7WqgVxcfwOHUBwrVFXz6lMVlfb3KjmN2N9ANDJyJjy8JVeegZqaOTxoysADA0MWzZvq6AvixKnFwaDwWAwGCqiuNw0MBgMRn7o06fP+/fvB4mtFYWEhHTu3DlW1Zsq1BB2VcvKI+6fBOekuBgyGAwG4/8HbNcOGzeWnOoVEZs2hVatCjsmFVEpe/4zREri4GJOHX1YVznr3+VCFKz4XlwnH+WuMn7+XChxMAqbQdNyqRly+BULW73goaxUNnnFyQmkL5uhvT22bi2tlrZtoyVL6NMngZoBACAlhd6/50+bRjKzlSvEr18ke5MrjwcybK7zibk51KsHlSr9rWoGAAgLCyslbVttUePg4ODp6dmrV6/w8PCijoVR4GD+kN2PyEAijSVEQ0Tz53OfPgUAnrW1aOW7d7RkicS38OeP5GS6e5dOnYKXL5V1JjAwMLh27RqXy23duvWvX7+UOrYoCQmht2+l1mZmwvXrMtRpeebF5fuJmjoAUDY6xCY6RLwBff4MmZk5f+KkSZwLF3DKFOjWDRwdccIENDeHxESJndOXLzR3ruSB5Z05qUwZBd+CKM7OoKEhsYYH4JWc3H/cuDz2DABcLpQrB5UrK2c4xOPB48eyxIWfPmHjxpzNm7FRI7CwAD09MDHBqlWxZ0+IiaF79yAsDPh84PMhLevhIUWN+98/tb4aGwBA9cjfq248MUjPAACwtMz7u1MMYQmC3HPIwP7D9mw/LPKfeFcS/2QwGAwGg1HQMEEDg8H4SzAxMTl48ODRo0f19PSEyz9//uzh4aHy4aw0YZxN1ut9YcV1aYTBYDAYhQhu24bt24O+fq5SfX3s2LHIstGrAiO1rB2rCTzgl8wr3kCLP1fttd/h5E+ZrYsKofl3yeSsHzP+Ip6/g+eS90ACAET9huXbVD8ourtj8+aSl+2trHD1aqnbJQMDad8+yVYi0dGwfn1+vdnT0+WuBZLcXwpDOjt37nRycirqKKTStWtXDw+PPn36pKs6sQijuJGzs5mkkZREfn708CGFhYlXCvcjF5FBJcga/PxIhmRQ4Bwj/dTEmziR3749f/BgmjyZ36cPdehASt71aWhoHDp0qFGjRq1atfoqI+tBcYKuXpWdCYsiIuD7d5WP6xuX9W/X9MMjyS3i4kQVoqVK4eTJnG3bODt2YIcOFBQko396/x5SUsTLcdgw0Tt8YUxMOCNHygldCjhyJLZqJTHHzXlDQwt7+3r16uWt57wTFERRMnftJCTwBw/mz5sHGRnYrh3n0CHOpUt48SL4+0v8eAnRs17V70b6ANAgLGrs03eamTwAAH19GD68QN6CeAwyzyES2yhywimc4BkMBoPBYAhgggYGg/FX0a9fv0ePHllZWQkXHj9+/Pr16yofa5hVVqaJB7EQVjI3rTIYDAZDlWhqoqcnbtmCHTpAgwbQoAF26MDZtg1375a29apEwEHQUwMA4BMkFVRC5AJnqR12MgUAIIBxH+l5vLwDCh+5CZINDQslDkahcvAMxEneKZrF95ACyC6NiLt3Y79+YGHxp1BLC2vX5uzZAzVqSDuOv2GDDCsRCgqiTZvyFZi5udzvOdaqla8h8klSEq1cSf368bt3p759afFiWZliihk7duxISEgYMGBAUQciizlz5pQpU2bw4MEZTML1tyN1OfD3bxo1CnV1sUEDXr9+fEdH6t4dHjyQ2Emed0gLH0g3bkBysqxQo6Nz5SwQ4cwZCA5GwZk6LY0+faKNG/mTJikVD4fD2bBhw9ixYxs1ajR37tyrV6/euHHjxo0b9+7dCw4OVqqrQkKurVRycn4lbpJ4ZGoreNH04xPJLdTUZFgQ0YMH0uwZsoiMhC9fJJS3aIGtWkkWAqqrY6dOkOdrEyLu2oVDhkDZsn+c3oyNsVmzddra0+bMEW3v68sfO5bfty9/wAD+1KmSo80nyckgV1UWHQ2BgfTiBXl50YwZEBND+/dLEwZdrWjztrQpANSK+OX+8gNX8MPX0sKuXbFNGxUHrwDi5w2paicGg8FgMBjFCQkKUAaDwSjR1KhR48aNG02aNIkRcqydNGnS69ev1YUS+OWfMhrQwhhu/wY+wcmfMLGsCvtmMBgMRkkF27SBNm3+sskwTYQEAABII5C+Pa1Yw0HwrI7tntOHJEjlw4C3dLsBWharXNUNGsDz51INfnV0oFevwg2IURhEy0ywAAApqRAbDyZGqh5YTQ1XrcKoKDp5Ej59An197NwZpOXNyQaDg+XsRvz4Mb9RValCMjYoGxigo2O+hsgPDx7QvHn09avgd0oA8PAh3LwJs2dj585FFpVinDx5csmSJXfv3lWTtA+4+ICIhw4dGjBgQJMmTZYuXdqhQwdOsUmvzigMQkNp8GD69Enwl1pwMAQH86KiaMIEnDgRhwzJZ/dEJOw/n6WoSErihoSApHwTAMANCeHp6UFqqnBhrlVP8Qt3aipdvkz16uHgwUqF5+Hh0aFDh+3bt2/YsIHP5wNAenr658+ftbS0unfv3q9fv4YNGyrVYQFSsSIgykoqYWAAec7CIJ2XZlmChoZfnktsgKamstJDpMnbicLjSTPEwk2bSFMTbt2C37//lJYqhZ064fLlcrqVDZeLixbh1Kl09Sp8/Ajm5tix48OwsIiBA52dnf80S02lcePo4UNISMgp49++jU5OuHCh7Mu3clhbg5GRRKcKidCnTzB+PFhaSjQbi9LRulS5HABYJCa7v/zI4RNwOFC2LHbvjlOnqixmKcgWKAjOAHw+763/6yvXznfu6ATCZ4bcPTA/BgaDwWAwipxi/SjLYDAYecPe3n7z5s0DBw7MKfnw4cP69etnzpyp2oH6lsbbvwkAjv+kiWX/stUrBoPBYDCySM+ewVMrydc6PS4cqYltnlNMBkSkw+B3dKkuahablTKcPBlu36aAAMm1detihw6FHBKjEDDQk9NAUwMMVCEjehsA7z+DtjY0qQulTLJLzcxwzBglesm9pCcBuWtF8sDFi+HDB5JmVJ6QQEOH4oEDctOZq56PH/nTpkFoqEgxffsGCxeimRk0aFDYISnM6dOnJ06ceO3atUqVKhV1LPLR0tI6ffr0sWPH5s+f7+Hh4e7uPmLEiDIFsDLKKHYQ0dixOWoGAVkig6go2roVmzSBSpUgty4hD4OIHlu7tsSWPGtrgdABjIwgtwekaHhiYEoKHD8OSgoaAMDW1vbff/8VKfT39z958uSQIUOSkpJatWrVqFGjxo0b165dmyvRMKBQwM6d6b//ZBhXoJVVLhMgVRCaBpGgAQD6qYl2Ed8kjYrQsKGspf0GDUBDQ5b9gKkp2NpKrlJT42zYAP7+/N27IToaicjCgjNiBFSpotzbkIa+Pvbpk/PXqgkTpk6d+uefmIhGjKC7d0VFJFFRdOgQcDi4YIFqwgAAIyMsV47CwxU/ggIDIV6y+9nFKuUzOBwkGhr6W3vYMEhOhjp1sGtX0JN3A6Q6pGkR+HzeU7/HFy57R0bKcxxhMBgMBoNRDCg2E3gMBoOhUgYMGNCsWTPhkiVLlqjcrbGbGehwAQD8E+FxibGbZTAYDMZfTVQUbdvGnzyZ5syhu3fz71bPJ0jOzjShW2Qz56rBVhsOVEeBLONZPCz9Wpz2Wuno4ObNKL7cyOVi3bq4Y0dRxMQocPp0AR1tWQ2sy4Ba/n53Jy9D497QdhAMnQF9x0OjnuA8CsJ+5qkvucsPurp56lcICwtcuxalrScR0Zs3NHKkrG3BAh4/5k+YQAMG8IcOpaVLZed6VwRasEBczZBFeDgtXZrP/guOixcvjhs37sqVKzVr1izqWBQFEfv37//s2bOzZ8+GhYVVr169f//+vr6+RR0Xo2ChGzfI319qdXg4rV5dEONyXFxkN8Dy5fOw+EphYfLzMihG9erVFy1a9OHDBx8fn1atWr1+/Xrw4MFWVlbz58+PLYC0DgphaIgtW0pOwQAA+vowbJjKx3yZbUxQK+QjhyTc32LNmjh3rowesEkTrFBBVoMKFcDISFYQ1atzNm7kHDqEhw9z1q5VmZohNxcvXvzw4cOIESNySujkSXryRPK1Ly2Nzp0DEXOjzEw6dow8PGjIEP6ECXD3rlIB4IwZYG6uXNCS8rbEamk8szIHgPrh0RV09HHBAly1Cvv1Kzg1A+ZGduOFy2Z77t8urmZgiScYDAaDwSieMEEDg8H4O0HEzZs3C1uqJicnz5s3T7Wj6HGhT/ZT3pwvlK7yDMcMBoPBYCgOj0dz5/K7dqWVK+HUKfLyouHDqWtXePkyP71GZkAmAQAYq4N6yZ/fa2kMS+2y3sbWEHgueTtZEVG1Kp45A337or09WFqClRXWqoVjxuCpU3Km1/9eYuJg5Q5wGQ99xsH4xeAvOTtziYHHg5AI+B4CGdmuzK3/gZqVpbY31IOxSu/vzcWqHTBpKbx6DwnZScPDIuH6feg4DL58V7472TnCuVxo0UL5TsVo1AicnUF6ogF6+5ZOnZJ6eHIyubnx3dzA25vu34ebN2nXLr6TE+3alfeQIiMpMFBGPQUGgpTc4UXLtWvX3N3dz58/X1vKHvRiTp06dbZv3/7169fGjRsPGzasRYsWL168KOqgGAUFnTsnxwZGmneLsgNJWhXmSfcv4Rw7JvynooudSUn5l1KJUKVKFTc3t127dr179+7+/fsRERH29vZ79+4tEjN8XLYMmzUD8Sw2+vro4oIFkCfrVULW26xX3hQFOS9y0NHBpk3x0CHQlikSVFODESPA0FByraWlKn0O8sq7d++GDx++b98+DQ2NP6Vnz8rKAREZSTt3/vnz+XPq0oVmzaJLl+jWLfD25o8YQb17Q1SUokE4OOCECVC6tBJxI4p7Yzy1MuchAkC7wB9UrpwSveUVIlL85xAREQYAhgaG/V0GL1347/DRrjmdFFR8DAaDwWAw8gETNDAYjL+WOnXqTJgwQbjkyJEjn1U91TilXJZb9fN4GOZPqUzTwGAwGIwigYhGjaLDhyEs7E9haiq9fcv38IDnkjMNK8KnpKwXdjKniEsQo22gvSkAAJ9gQWAxm7I0MuKsXYs+Ppzbtzl37+KlSzhjBgjPaP8/se0QNOsLSzbBhZtw8RbsOQ6dhoLbTEiXnN66WBObACPnQn1naNwbmvaB+t1gwCQI+wmI4LkK7CRN8uvqgIsjdG+X90H93sL2w/BbkovYl+/gNlO+zYEIOHWqVO8EALS3x6FDletRGk+eyHKXSU2FS5ckV/F4NHQo+fgIpxgHAPjxg/77jzw98xYOvX8vZ2EyLo78/PLWecFx9OjRIUOGeHt7Ozg4FHUsUuDx6N49WrGCliyhy5el+cAbGhpOmDDhw4cPw4YN69y589q1awtwtenXL9qxgz9lCs2YQZcvS0wJzyggMDFRdgNKTs6/71RWV+Krns7OYGCgVCfS8k1koatboMlxKlWqtHv37qtXr+7YsaNz585hwrd/hYOaGh44gGPGoL09GBmBpiaUKoW1a+PSpbhokcpHI4Abv7Je165lixcv4uzZ2KEDtG4NPXpwdu3CY8fA2FhuP9i3L44YAWZmouU2NrhoEVSrpoJYMzPp9GkaO5Y/YgTNnAmvXil+6MGDB9u2bbtp0yYRw1H5WoSc9B/v3vHHjqUPH4DH+1ObkkJPntDAgaIXR+ngkCGcQ4ewbVu0tQULC9DRkXOAoaH4HcIT6zIAYJGQVEFLlzN9uoJD5x/FrxEcDrdxo+Y21uUEt0TDR7veuXdD9iGKeD8wGAwGg8EoCBAAFixYsHjx4qKOhMFgMFRPQkJCxYoVIyMjc0qGDx++e/du1Y6y9QfM+ZL1vFRbH7ZXxer5dttlMBgMBkMpyMuLliyRtrURa9TACxck7KJTgI3BsDCQAGCoJfxX5S+Zv/ueAg2eUAYBADxvhBXlTdKWdHg8XnBwcHx8fGZmJofD0dLSKleunI7cuekiZZsXLN0CsWIT71wOdGwJp7cWRUx5JSgUeo2RYC9hVxb2rQGHWvAjDDzmw9tPEPULAEBDA2xtYFB3mOKer3G7j4Zr0k2mNTXg4FpwUlYw8fAhTZtGP36IFKOtLXp6QsWKSkcpCercmd69k9EAHRzwzBkJB+7cSatWSV2ELleOc+GCIiteot3euUODB8sWgOCaNdi/v7I9FxB8Pn/ZsmX79u27ePFi9erVizocydCNG/Dvv/T1a9aVS10dy5cHNzccOFDGUT9+/Ojfv7+2tvahQ4dKK7V7WH5ARMuX06VLf9YF1dWxYkWcPRtat1blQIzc5CwN8j086OJFwWtu9r+CsGhAUChYqsw5Kp/qFuF+6No12LcPwsMpPR11dKBiRZwzB8uXFx5FeCGTV7eujGVmrFkTL1/OT2wKkpmZuXLlyq1bt3p6ejo6OhbCiKIQwbdvEBcHFhZQpkwBDXIsAkZ9IADQ4sDrxlgmn1LPjx9p/Xr48QPS0kBHh0qVwrQ0iIig1FTU1oayZXHaNKhRIy89P31K8+bRp09/9AQGBtigAW7dKjvPQmpq6rBhw96/f3/o0CHxDEHUti19+iTjcGzeHI8cAQBydiYZTja9e3M2bFDsnQiRkEAnTpBMnQrWrYvTpvGnTYPwcEFJQCnj9Y1rAUD3oIguvV1RXhYSVf2oZXQo/PvduWfzs+ePxY+aMGZazRp1pHUi3AMzcmAwGAwGo9AYPXr0jh078jKnyWAwGCUFfX39GTNmTJs2LafEy8tryZIlFhYWKhxlrA1EpsPGYACA1wnQ/Bk5loLR1tjESIWDMBgMBoMhk9OnZRg1U0AAXL+OXbrkoePn8dkGvwZ/iZoBAMprQwdTuBQNAOAbC3+3oCE+Pj4gICBZKLdxfHx8bGyspaVluUKx/80Dv2Jgi5cENQMA8Phw5xEcOgsDuxd2VHmDx4OBUyQnywgMhhFz4f4xsLGES54QHAY+DyAuAWraQ6tGoJ7vh/XvoqqDXKSlw5nr4PRPIoSHg6GhotmymzTBI0dg0SIKCICYGOBwwNQUq1fHpUvFN7zmHXV1OQ2kybOuXZO1pT4oiA4cwEmTlA0Hq1alUqVkbZA1MMD69ZXttoAICQkZMmQIET169KhMgS0u5hM6c4aWLs3le5GRQZ8/w8qV8OsXTpwo7UAbG5vbt2/PmTOnYcOGJ06caNSokapC4k+eDOfPQ4aQA0xGBn34QFOn4ooV2KmTqgZiSIOzYwevfHlpP+EciQMiqnwdMWupsmNH6NgRADAzU+QkIz4oCZyxpEkWtLXBxUW1QUpDTU1t/vz57dq1692799q1a/srpayKjYXkZChVKl9eUIgg3bxHJSTxYNHXrM9/nA3kV80AAPb2mJ2HiDZsgAMH6FeW/wMBwOfP9OYNDh+OY8Yo1+2LF/zx40HELSM+nm7dggED8ORJ0NSUeFxmZmbPnj0NDAyePn2qKbGNPCkemZkhALx9K1v3AC9eQEaG/IusCPr62LcvHDxIX79KbsDlQsuW0KIFZ9cuWriQAgN58fEnq9sCgCafmo8ci849lBuxYCCiHEXCqOHjJbbZs/2wxHJxV4aCOBcxGAwGg8GQAUs5wWAw/nJGjRplYmKS82daWprKHRoAYLEdbqiMWhwAAB7B+Sjo/JJa+JF3JPDZAw6DwWAwCpqMDPr5U06D69fz1vfL7EXl+vp566CYYqOV9SLurzYUT0tL+/jxo7CaQUB6enpISEgROFQrxuaD8C1Eam1yKnidK8RohHj5HvpPhOZ9oWFP6DAE5m+EZJkJ3wHgwBl481Fq7aevsCLbbaKsJbi7wBR3aN9UBWqGTB6kyIytZebDadf78Nu14zs78zt1ok6daP36XA7V0ihfHvfv59y4wTl7lnP2LOfGDdyxQ5VqBgC5e3zJxkZSKZGQMZtk/P3zEk/p0mhnJ6MebW2hcuW89Kxq7t275+Dg0K5dOx8fn2KrZoDYWFi/XnIWj/h4OnAAZGYJVFdX//fff7ds2eLk5LR//36VRERXr8L167nUDDlERcHq1SB2FmWoHMrIwCpVRAq5ISGC/4QLhVcW8+P9LvVYITWDjAVLXLcOa9eWUKGlBZ07qywFj2I0btz4+vXrEydODAmRfvnMgcej9eupc2d+u3Z8R0d+mzY0eDB8lH6tKlL4BAsDKTwNAMBCE6aUU6W+lk6fpr17IVvN8IeoKNq5k65cUaIvPp/mzxdVM+QM9Po1rVol7dBJkyZxOJzDhw9LVjMAQNu2wOVKHdrIiDNkCADQnTsgO3VLZCRIEyXIRk8PPDzAyEhiJdatmyVEq1MHz53jeHufGu76w0APADo79zEoCjWDtF83iREbF/vytd/FK2e37dx478FtkVoZBzI1A4PBYDAYhQwTNDAYjL8cPT290aNHC5fs27evIB483KzgngN2MoWcx6bXCTDUn5o8oyMRkKqaXJ8MBoPBYEgiKUnyMowQmJamXJ+/f9O8eb8HuYWkEABo8zPt8e9ZzonJAO/sdc9Kf7U9w5cvX1JSUiRWZWZmhoaG8lWUj1y1vJO5vRAAIuTlki4IZv8LziPhrA/4vYW3H+H+M1i3G1r0hdcy14Au3oZ06b9OInj2VuWRAgCocUFbS2rt5PTtB1LHVPv1GEJDISEBoqLI3582baJBg+SeTLLQ1QV7e6hcWdp+0/yAHh4gpEgWpXRpzrhxEsr5fNlZIbLa5C2kRYvA0lJaPDh7dt66VS2vX7/u3bv3oUOHZs+ezZWx9FXU0JYtFBQktToqitavl9tJt27d7t69u3LlymnTpqng4W7/fhmp5enLFzosec/uXwCdP08DB1L79tSuHfXuTZs3y7I5KVDU1PDff7FsWeEynrU1z9qaV7Uqf8WKAlpKVLArRBR1sNfTwxMnoGdPsLEBDgcAQFMTK1XCCRM4//2nqvAUp3r16p07d7569aqcdmlpNGAAbdpE797Bz58QHQ1BQXT7Nn/wYDp9ulAiVQL/RGj3gnaHZv252A51VXhuI4JduyA2VnLt79+webMSvT1+LMsdgc+HBw8kXqRu3bp1+fLlI0eOyDhv44gRWKuWlDrE5s2hXj0AgKQkOUFmZICyTwQ54/Tvj9OnQ+5fKOjpYYsWePBgjgwoMTFh171rtyJ+AED5cradOnTL23Dy48kmn/0YGhjWqVXfsZPz6JETmzdtpYrQGAwGg8FgFAhM0MBgMP5+Ro8erSa0x+L79+9PnjwpiIGq6MDxWvi4IQ6zBO3sR9EPSTD6A1Xxpamf6GlcQQxbMsCNH2X8yWAwGIx8YWiIurpy2iizVZfOnKGuXenAgfdhcYQIAJWDP3CduoGfX37CLEK+pcD5KDgbCXdi4OZv6PaKfqYDAFhqQhvpy6YlHSJKkjm1nZycHC1xk3RRkynPJoBX6Mtta3bB7mMQ9TtXIRH4f4ZBUyH6t5TDABJkbpUEgDh5DfJMeUkuBgDQMvPhxPSdZiS2IZXHI19f/qxZBRWQ4tSrh127SpZK6Ohg375QoYKEKi4XDQzk9CxNlCCX6tU5K1ei2LhYtizOnw9NmuSxWwEPHpCHB9/VlVxdad48CA2Vf4gYROTh4bF69eq2bdvmK5hC4P17OQ1+yEyXko29vf2TJ08eP348Sfk0IqJERMhp8PRpfocohmRkkLs7TZ9Od+/Sx48UEEBPntC6deTsDOHhRRNSzZp44AAKZxLR1MQqVXD2bJXLhhRfB5WleNDR4fz3H8fHB/fvx3XrOMePo48PjpdsZV8IBAcHlypVSnYbmjKFHj2S4McTHk6rV8v2R1EBmZkQFgY/f8qVl6XwYGEgtfSj5/FZJS2NwaW0SoN5+1aWuAqAgoPhyxcFOyMfHxnZ3wCAoqIk/rK8vLymT59uIPv6paaGnp5Yt65oxiVdXWzfHnMENLVrS03JJMDERFSRoAw4eDDnwgUcMwbbtMHmzbFbN86OHXj4MOjr8/n8oOBvp7yPzl049dnzxwBgZlZ69MiJiqjreDzeh4/vcv6cs2Dahk2rL187//XbF2m/PlXZtIj0KdKVqnpmMBgMBoOhEvJtZMlgMBjFHisrq7Zt2167di2n5OTJk//8808BDWevCxur4AJb2PqDdoRAIg8AIDYT9oTCnlCy1QY3KxxmCXrFd9OU6hHIF3DjR5pkL/4ng8FgMPILItjZybKQNTHBgQMV7e3uXVq+HCIjASDYPGvS0y7iG336BBMm4JEjUL58PuMtTFL4MP4jnfoJEiZECdKOYPc9MHMUtFJZHvZiRGpqaoa83fZxcXHm5uaFE4/ilDaV08DYsFDiyCY2AQ6egSTJVhfw6RvMWA17V0uu1ZSXqFoz/7nApTBvDLx4B1FiuoXZ6RslqBkE8Plw7x78/AmlVbtqpDS4bBno6tK5c7nsu8uWxX79ZC0W1q8P795JrS1VKl8m8G3aYIMGsHEjvH0LiYmgqwuVK+PUqWAq7/sqg6QkGjOGnj0T2AMQANy7Rz4+2K8fTp6sVE+XL19OSUkZMmRI3oMpNNLT5TRQeAOxkZHR5cuXGzdufOTIkQEDBuQxHiKSa0yioHNJiYImTaIbN0TXlXk8evMG3N3x3DlQl3f+KggqVsRTpyB7HZFz4ABUrAi/f0N0NMhbqi8cJKyw6upi69ZFEUsuTpw4ERER0aVLF1mNvn0jX1+pZjbh4bRiBe7bJ3+wjAx68ADevwcjI2zVCqys5B8SHk6LFsGHDxQXB1wuGhtD/fq4YAHo6Ym3fRALkwLoc7Y1mDrCWBuYU0H68vLXrxQRgcbGULmyrNQMuSF/fzmWBnFx9PEjVqyoUHdyE9NkZoIk06zY2NjSilxzzczwzBnw9ISbNyEmBjgcKF0a+vZFR8ecJtimDZQrR4GB0vrA8uWlpY1QFBMTYXVRenq6712fl6/8vgUFpgrpOerWrj/Ydbi+vjyVoSRWLl2n7CGIqKDVSkpKcmJSYkpKMhGlpKYQn6+urmFbwY7D4RKRSiwfGAwGg8FgFBBM0MBgMP4vcHFxERY0HD9+fM2aNQVqxGqiDvNtcXxZ2B8GB8Loa/Zz69cUmPeFNgbBIjscZFFw4xcsivgriIsVckpokj1zaGAwGAzVgrNnk7+/5MS9iNi4MchMAP8HIlqzBrLz0IeZZF2rrH+HAQD9+AHz5uGhQyqJuXCY/olO/pRUkQmZRzH8MYQDvP0Ibi6wZFIhh1bgKDItWzznbUf0gwu3IEa6tVUjSVnLC46j5+Gr9B3jCPDSH/j8LMdxEapVhJuPZHVeNq+WAXJpUBPGDoRN++G30CepR0nl+MGyDouIoDNnMHfKtiIAEefMQXd3OniQvnwBDgcrV0ZXV4iOprt3sUwZqFRJ/BPHWbPg8WMKCJDQIZcLbdsqeiaUhoEBLliQrx6E4fPJzY0ePhQtDwujnTtBTU2pfd5Lly6dP38+R+K3sLghaf0yF/r6indmYGBw4MABJycnJycnPbk9SwQR9fVlL4WRsXFxPFfmh9ev6f59abvkyd8ftmxRVlVTENDKlRQeDomJoKeHlpbg6or9+om0kbaWKbjAyaiSVlsS+fDhw/jx4y9fvqyhIUslR4cPwy8pgjYBX79KvZ7ldLJ5M5w+TcHBAqEPmZpitWq4bh1YSJ/g8POjyZPp+/c/nURFwadP8OoVHjwo7CIWlgbzA+mU0J1bMyPYWAWlJQijAwfgyBEKC4PYWNLVRUtLaN0aZ8+WY1QgQO4Zg8OR3yaH6tUBUVbmIwMDiS5B9vb2T58+7dmzp/wh1NRw1CgYNUpqA01N6NuXNm5EieqK0qVRpSZM0b+iNmxaFRmV6z67cqWqnTt0rVG9Nsj8fRGR76N7p88eS0xMyCmJj0tITk4BAF09XQODP5+8jo6uc9ferVq0zc81LjY2ZsuO9UHB38SrSpmUatSoWcMGjQUBi98b/zUnCgaDwWAwSjRM0MBgMP4v6N69++jRo9OzNwOFhob6+Ph06tSpoMc1UoNJZWFiWXwYC8d/0tlIiMsEAIjOgHEf6VEsbLZH7t82NyaKDO0CM2lgFAFEdOIEnDlDP38ijwdGRtCgAU6bBnLt+hmMYk6lSjhjBq1eLWpmy+Viw4a4caOi/bx+TUJODz8Ns3ZDlonJkjjQ588YFweGhbtBPq98TYHD2T7irYwhJgLehgKPgP8D+PeQsidgf8XCrmNQqTwM6l5EgRYMmpqa6urqMkwaOByOUT436hUMDWpCq4Zw9obkdYFqFWHhxEKNx++trBUKAIiJh+gYMJe0UX/GKLhwG76HSD7Q3BRmeeQxqrgEiI0Hc1PQ1pLaZuYosLWB9XshMDgr+UVt00jjtESQuducvnwpLvenpUvj9OkIAHw+/fsv9etHYWGQlER6emhlBd264YQJILzwoKeH27bB2LEUEJDr30xXF1u0wFWrCv0NyII8PUlaHp+kJDpyBPv1AzMzRbq6dOlSUlJSjx49VBlfwdGmDdy9C5nSM8dISxUvhQYNGrRo0WLPnj15zj1B9vbg7y+1Wl+f07dv3noutvAPHICYGOnVfLh/H4qDoOH166xXyckUGQmfP9Pz55x//wUAwXZqpXrLm4ZP3IW+uK1uxsfH9+rVa+XKlfXr15fTVKLyVQhKTMTYWDCRmo6LZsygs2dzOQ38+kX370O/fujlJTmdQWIiTZsmrGb409uHD+Dhgd7egJjOh23B/DWBmUmcLGsQ45T4Ja/ODOrXEnVspQZz7twfa4SkJPr8Gb5+hffv0ctLrqYBGzUic/McFa8ELCywTh3ZnfzpzdmZdu6EYKmSQaxQAbS1xctHjhzZqFGjQYMGVa9eXcGxZIUxejQnIoJOn4a43LJQCwucNs1Bkhji2bNneRiIz+fv2L1JoGYoZWpWrWpN2woV7atUMzWR76QSHx+3z2vXO/+sX3dyUsrTxy+Dg0LT0/749+joaJerYF2rTnV9A93k5KSjJw48fvpg2OBRFmUU0oGK/0hv3rkuUc0AANG/oy9dOXvpylnzUuY1a9b9GPDevko1GV0xGAwGg8EoEpiggcFg/F9gYmLSpUuXs2fP5pTs27evEAQNAhCgqRE0NcI1leB4BKwNouBUAIDDEWCmQYvtisuMseKIqxAEqgUZ6gSRKmbSwCga0tNp+HB6/FgwB5c1M/H6NTx4gNu3g4JuogxGcQV79cLq1Wn5cvr2DRITgctFc3No2xYnTVJomxoAANCTJ5CYmPPnm3I1BC8MUrK2T0FkJHz+DA0aqDT2guL2b+ATAEAHUzhRExsthlRJO7cBIC4etnrBQGcoloYFeQQR9fX1k6V7IGtra5vmxy2/IPFcDfHj4IEfpOU2p69aEfb9C/qFK0KTuyGQwwGulDalTGD6cFjwH/wSWzrU14OhvaFWFaXj2X0MvM5C2E9IywBdbShnCbNGQ2tJ6dS+BMG7z1DFFmpUhorloFolaFpWX7+vJkhfvgEALG4yFx6Phg2j+/f/LIEnJlJAAHz/Dh8+4PbtuX63lSvjuXOwbh08fw4xMaSujubm0L8/dutWJLHL4upVWckXQkLI01OR3bRENH/+/KVLl5YMewYAHDAAjh2jt28l19ra4tSpyvY5fvz4kSNH5lnQwJk7l549IykrkVivHhRYvsKiAiMj5azRyZA7FCFJSXDuHFWqhCNHCheLiwwk2jNI234tA4mNi5Wmgc/nDxgwoGPHjm5ubnIbk5Z0BZwAdXUZOm86d47On5eYN4G+foWJE9HbW0LV2rUykiDQu3fg7X2rVc+Zn/ifUxA46gCARL0fnV1+ZKlZfDRdsIb581EslQZ5edH58xISPfB49OgRzJmDa9ZIf58AAGBujvb2JF3QgFWrKpGgwdAQu3ShvXsln9gtLHDuXInHVahQYcOGDU5OTk+fPlXJXRkuXozt2tGOHRAaSmlpqKcHtrYNX7yAf/+V2N7BwQGUlzV8DHgv0Ae0adWhX59Biv+svgQG7NyzJTYuBgCMjUxKl7KePWueuPo2OTnlg//nD/6fBw0eYFO+TGTUz2/fA5evmu/af1jjRs2UClWAjnaWy0ebVh0qmVtobt7C/f5dIyPzh6HeI+vS34wNACAyOvLm7Ws3b1+bt2ha+7admzZuWaDGrgwGg8FgMJSCCRoYDMb/C0OHDhUWNHh7e//48cPGxqYwY9DiwBBLcCmD0z+RVzgAwJYfMMIKrOXNKpRcZKsWmD0Do5ChyZPpzh3RbbZE9PEjeHjguXPMp4FR4rG3Ry8vTE+HqCjQ0spXZncAAPhWurzgxReLbJ922W66xYzQtKxQGxrgq/eysgYAwLcf4P8ZalQujMAKDTs7u4SEBImaBnV19bJlyxbPlBMAoK0F53fBjqNw5ir8jAYeD4wMoGFtWDwJDJVwo1cNzRvA0QvA40ltYGIIJkZSa91cQF8PVu2Ez98F/tzA5YBtORjRF8YPVi4SIhg0Ba7cheTsRNXRAEGh8P4LjB4Ic4TSRMQngvssePwSorMXJQ31oU41aLC6FJqby1i/AV1d7NpVubAKGFq+nO7dk/APkJZGN27Axo2ixvg6Ojh/vuBlMf1+C4iKktPg82dFujl//jwiOjs7qyCkwkFNDbduBXd3EnuDWLYsrlypVMoJAU2aNElMTPzw4UPVqlXzEpKZGS5dSvPmwY/c1wkOB2vXxm3b8tJnMUcRoVYe4PPh61eIiQELC7C2zksPALLcOwAgJQVOnIDhw/MYoTLWDsLNRMQQxUfTsHTp0uTk5H+lrFWLgO3b09mzIN26CUuXBk1NqccfPAhJSdIq6f17fPgQmjQRrXj1SkZIYbomS2PLHHtNOSfsymFfVnstbOV/P6tFSAgtXYo1aojaPxw5IjUYHo/u31fEUQxXr4YBA+ibhI37aGeHq1fLPlz0kDlz4OdPun5dNDBLS5w5E6pVk3IcuLq6vnjxYsyYMcePH1dqRKk0b47NmwMACvQKL14IiiWqFgSCBmVlDV++fgIADofTvVtvxW8m796/dezkwczMTABo3KhZf5fBrq4DZXiJAYD/u4+ee/afv3Tm+o1Laelpew/s+PY9sF+fgRyOclKDxv80O3fxFI/Hu3v/lnN4vNbTrM/ENia+5fewKB2tF5Zm78xNv5gY8hEifoZ7Hdl785jXsEy1shra6OiI7dvn+ZzDYDAYDAZDJTBBA4PB+H+hS5cuFhYW4dlG3BkZGatXr96yZYvcA4koIiIiIiKCiKytrc3NzfMZiTYHNtvj1xTyjYVMghu/YWiB5U4uOORaMkBuNYNEZYPEQqZyYBQU/v704IG0hVj69AnWrsWFCws5qGLK9+/8LVsgJAQzMsDYGHr2FN8UxSjWaGiAlVXeDkUHB9LVzZmHbfvm7pHmvQHgTEPHGd4btNNTwMwMKlVSWagFjA4XBW4siTx6E4BJUq0KAADiE/9CQYO6unr16tU/fvyYkJAgXK6lpWVjY5P/u5oChcOBMa4wxrWo4wDo3QXW74WAr1IbNKknx9ujTxdwbg+X78Cth5DBg2b1oHtH0JXgPC2H+Rvgwm0Jmz+jY2CbF9Syh66tAQCSU6HrcHj2JlebuAS4+wQc3eFq616lAgKkLWhhtWpQt67SkRUcaWlw44ZUOUlaGly8CBMmQAncQ0l8vpwWchsA8Pn8pUuXzp8/v9iKkyRToQKeOgXz59Pbt/DrFxCBsTFWqoRLlki2rJcHInbs2PHGjRt5FDQAQJs2nGPHaMkS+vQJEhMBEUuVgmbNcOZM0NDIY5/FmXLl5DRQ9gLB49G6dXD9OoWHQ1ISGBigtTUMHIgDBijaw8eP9OIFcDgoyZafG/Incw9PRwffvYNatYSlCSpXGIirGSC3GKI4aBqePHmyc+fOFy9eqCnmxYXt20PlyiQtwYqmJsiQRqWnk+yMFcnJdO4cigsact+BCLOvzaC5A+anaGTt8DBMjp9zep3bLS81Xm5RS0gILV+OO3f+KfnxQ04wISHk44O9e8tqAwDW1rhvH0ycSB8+/Lm4amhg9eq4ebPSvwJE3LQJzp2DQ4coPBzS01FPD+zscO5cKF9e9qHLly+vUaPG7du3W7durdygMhHIFECmUkFQlSNrUFDTkJ6eBgBcrpp2tvOBbHg83tETB+/evwkAampqA/oOad60NQAkCjnDSSQxMVFdXb1X977Vq9bcvW9rfHzc7bs+kZERo0ZM0NaSfyP161dU8I+g8uVtjY1MDAwMY2J+83iZW9R503I3M0tO7fjlR8cvP5I0NR71cb4VE/mLA2H8jHX8lBk37ltdugRVq+KGDSXoIYjBYDAYjL8PJmhgMBj/L6irq48dO3bevHk5JXv27Jk+fXo5KVM5oaGhhw4dunz58osXL4QfsUqXLt26devBgwd36tQpz/OGCPCPIfjGAgBEy8xhXHL5f8gokfMemQijRMDfvx9+/5ZaTQTS8lj/n0GrV9PJk/DzJ+Rk5bh/H7y8cOdOMDAo0tAYhULdumhrm+MEvsprwfXaraMNTIPNbJb1nrb8yFL8H3tnGd9E1kbx8ySpu3tpKe7W4u677OK+2OLOIosuyy5uL7CwuLu7OxQvxWlLBeruLknu+yHVNFajZZn/B37kzp07d9Jkksxz7jlOTkVw3y1vquXcYr0bi0b6StwleDwY/Rdf49ra2g0bNgwNDY2NjRWJRDweT0tLq1KlSur/yRJd2aCtiRkjsWA94hJkbK1XHctny2iXQl0NvTqjV+fiTyM5FeduyM0oiInH2p3ZgoaZy/BStp0/PP0w3mbM2ZYPmKtrYZUAVapE69cXf4plAHv2jAUpMldhQUHk4YG6db/alEoLMjJiAQGKelhZKR1k9+7d6urq35I9Qy7GxvTvv5SVBX9/MAZbW2irVBWTR+vWrS9fvjx16tTiD2FvT7t3k1CIqCioq5fc5agiQ+PGsRs3kCP3l0ZLCz//XIThhEI2ciR7/DjPXCEujsXFYelSvH9PK1eqMoa4Tx9J5ZvleyUU0DHkWj6kpjI/P6pXDz4+4rNneX36ZJ9U0RUG4pEjqVo1Gj9e6s8tU82AxER286Z49Wre3Ln5u5WXrIExNmXKlPXr11taWqq6j0BAy5ezSZNQWA3A51Pr1jRqFIKDxf/7H335gvR06OmhXj367Tfo6CAhQVFKjgSZ2gU53zc29pj814DsZ5IHNvTBiT9OrTFLjJY9spShS3g4EhOVTOazfB1ifpyc6OJFXL3Krl+npCSmr08//khduxY7hIx69kTPngQgLQ2y1Dky0dTUXLp06Z9//lmKggZFaoaMDLZzJ549Q2oqNDVRq5bbrVvOnTtDZU2DgYEhgKyszPiEOEMDI8Wdk5ISt+/6x9vXC4ChgdHEcdMrO2anPWoru/LndqhRvdYf85Zt2f6/gMAvHz3fr/3f0mmT5hgaKjq01yePTf+uEQqF6urqfXsN7t71p6PHDwDwM9T9aG5cO1LGzQGdjMzOZ6+0S0u7VcXuYnWHdIHgZG2n3569Y2/fYtQoOnxYqTaFg4ODg4ODo4zgBA0cHBzfERMnTlyzZk1izu/ejIyMhQsXHj58OH+f9PT0q1evHjx48MqVK0JZXpcRERHHjx8/fvx4ixYt/vnnn8aNGxdvMok5Y+t8e8vJikzher8qBg/fCv+Ns/ge+Fajgr8u7H//E+/ZQ1LJuKmp7NEjjBhBp05BteVfHN8wRJg1C7NnIzoagF568l8nVkweux7A9q6jfwh603ppkaPNy5F2RtDiIU2Md8lQqw5rc4REyO1sYwGX+l9xcl8RIrKxsbEprm8HB4CR/ZCchs0HEBCal2KgoY76NXF0A/S+SmDR1fsIULgeNSAE4VEwMsBjd0XanTeeCD+2z2LjAty/n1fO1NWlmjVp/Xo4OpbmpEvO589K/edZYCB9g4IGNG2qyIndxIRGjlQ8QGBg4B9//HH79u1vzJ4hP2pqpbXgtUmTJn///XcpDCQQqCIlKWWSk9mePeztW0pPh4EBevemLl1KYViRSK55iZ0d9enD9u1D4UwiInJxoUGDVD8OW7y4gJohl+Rkdv486tShoSqY7SQloaCCQYKocHQFn4/gYNajB/vyRaqqLdE0KHpHpKSQrm7ewzt32J077MoVGj2afv01d5C8U5NcTIVCtmgRu38foaFgTGRrm3+eJbJqSEpCQgJMTaEpJ4cyPJzdvo2ICFSvTu3b5w/Iu337dmZm5qCi/KUAoHFj3rZtbNEi5u2NjIzsRisrat+eli9n+/ax7dsRFpZ3Ps+e4c4dWr0ajRopL8+bmclotLbGhw9Sbcv6zVn/c7b8qF5y+IYn+xsdVpTtwpKTKSUl7/SNjKCtrUjTwFgR3sg8HvXoIYlbKs2LqcpqBgkDBgxYsGDBu3fv6tWrV4qzkFIn5KocJDwPDweAR49w8+aLxYtdVL6KVnbIViS8//BG4rUgD89PH/fu3x6fEAfA0cFp0vgZ+QUQ7du3v3Tpkli+I5Fjvq8lhoZGv8/8Y9fef9+8cw8KDlyx5s9pk2fb2sj19bl195rktl5mZuaxkwe6dvqxa6cfb92+Iiba4lynbWBoo9Aoi+Q0/YzM/H93lpoqALr7BEboaD+1swg0zE5BYgEB+P13OnlS0fPCwcHBwcHBUWZwt6Q5ODi+I4yNjWfMmJH/PtfRo0enTZvm4uICwM3NbdeuXSdPnkxIkLX4rhBPnjxxcXEZNGjQihUr5Nk8KCAgJ/nYVn5C5bfLd2XPoOLJcrqH8kdpJZ4r1UdGslOnpNUMObA3b7B9O02Z8pUnxfH1oY4dMW8e27RJEiU+xPXUBecfbjboKCbelHHrnzhofZXSbemgL8AgS+wLBYAdMax+LVIgaGhYG4b/RYcGjtJiyjD064ZV2+ETgPQMGOiiZycM6/31IpXfeckNXpAQm4DAUIREIDhcUbfwKNx+Lhi2Zg2io9nZs/DxgbEx/fAD6peSoicykj1/jpgYql8f9euX9AmytQWPpyh8QV2dVF+dXF6kprLdu+HujvR06OigY0caOJBmzYKrK/PwkNGfz0enTqimKAJHLBaPHDly9uzZdRWIOTIy2KZNePoUsbFMICBTU/TqRYMGFXvlcUWmatWqQUFBmZmZ35z9DLt0CevXMz8/5Jpj3bmDevVo+3aYmhZnxCdP2NatCApimZmkpQVHR/r9d1SvLtWL5s2DWMzOnpX4cmWjp0ctWtCWLUV4kSQlsfv35QqPkpNx5AjkCRoiI3P/KyVlkKFjyMXAgO3dK1FeSnpKyQvk7igSsVGjZLQHBrL168Hj0ciRubvnaRREIjZ8OHvyJP8lWN5BVVc2sAMHcOYMCw9HZia0tcnOjqZPR/68hrg49ttv7N07REUBAI/H7Oyoc2f64w/JdfXff/+dOnWqKnom2uhV4Ndoo0Z0+TIePMD16ywzk5ycqH9/WFiw8+fZpk3SnnaMMV9f/PYbHT1KtraKfGUMDGjAABlHnzqVvXyZOywjWjR40dZuYyUPW315faJnZe2bCvV6ANTUCmg+nJzIyoopEDRYWJSOKugrwufz+/bte/ny5VIRNEiEC/nVDFJSBglNLS0BPA8PZ/7+mDbtuaFhU4HA2dn5xfjx9OuvCj7BKztWMTI0jouPvX33esvmbXmyeqalp52/ePLeg9uS90WLZq1/GfyrmppaXg/GJpmaOtvba6elERAlEp1PT9+WnJz7kW9paSmlVFNXV584bvqJ04fv3r8ZFx+7Zv3Ssb9OrlungcxJRkVFALC1sU9LT4uJibp55+qyP9dWPn9ptxay+Lx7Djb3HGwACMRio/RM/fQM3UyhXkamfmaWplAoIvpkagjAMC3jqZ1FmK6OXkamWVRYbR9vjar/rYA6Dg4ODg6Ob4Tv/sY9BwfHd8bs2bN37NgRkXPLhjE2fvz4KVOm/PnnnyEhIUUdTSwWHz169Pz58//73//Gjx9fpH29c1bCOJXIWrV8UOyvkD+I4b+qbPivntd/nOrVcfOmog4VO0v+K8D27kWhVXF5CIW4cwecoOH7gAYOpA4d2Lp18PVFWto/b082r9MiTqDlzzSXf2ErqnxLlbDp9nQojAkZ7sfh2Fx8DoBXPgdicdJFUnckjbq1nLD1r/KbJcc3gqUZNv5Rbkc3VeLoDC0N6OkiJAIZykzBs12WTU1p3LhSmVs2YWFs9mzm5SUpUjItLapUCaNG0ZAhxR6SmjdnNjaQnzpBNjYo1cWspc+DB2zJEubnl+ebce8eDh+mzZtp506MH888PQsoNnR0qF07WrVK8ahbtmwRCoWzZsl3zQkMZOPG5R+ceXvj9WtcvUq7dsldDv7NIhAILC0tQ0NDHb4pP3B25w7788/sinUuaWns+XMMG0ZnzhQ1iYMtW8ZOnsw1HmMAfHzYu3c0ZQqNGCHVmRYsoKFD2bZtCApiABkY0PDhaNasaEe8fRsKf0qz4GAKCoKdXd5x5dfgFekYcklLQ0EBrpS8QO5Mdu5k8rz0ExN5o0YhR+6QX5fAVq2SUjMoOKhKIRRiMZs0id29m3cWMTEsKIh5edHYsdnq4ZgYNnAg+/Qp/14ICGAHDiAggPbsCQgMfPz48ZEjR5Scc85PV2lNA49H7dujffu8v4RQiH//lZfQxwIDsXgxTZ/OvLwQEyP7QA0bonZtGRsaNKB+/djhwxI7kLU9p+eqGbp+fHjAIlrLpBFr25ZduqRAtUcWFgXsRojQrRv8/OQpaahRI1hYyButwsIYU+BVIBvJM6BMmp+rZnhRuza7cye3XSJoaGpp+Tw8HEIhoqNhaQmArVyJe/do715oyF6CQ0SdO3Y/eeZIaFjIzTtXu3XuUXBSwsdP71+6ej4hIR6AhobmoP6/tGrRrsAQqals7Fi+m1szoRASlYOaWisNjf5aWr1jYuLEYhMTk+nTp9epU0fq0Dweb/CA4aYmZqfOHk1LT9uy/X8//9jnh249C19YDAwMw8JDeTze1Ikzlyybzxj75OPZyqbSgvNnT9Sp8snMSPJGFfJ4UdqaUdqyPxa1hML9DfLeO/pbVk35baGjg5PMzhwcHBwcHBxlBydo4ODg+L7Q09P766+/JkyYkNvy5s2bMWPGKN7LwMDA3t6eiLy9vdPT06W2pqamTpgwwd/ff6Vq4aAA0kQITAcAAcGpaDaE3wASHcN/2JAgv2KjtHpyfAVo9Gh28SLkLSpSV0ePHrI3fT9IZdMWgkVHE2P/yWWdHDIwM6PVqyX/tQLWRGCsBwOwIxjDrVDj23FpcNTCIEscDgOAHbHs0i4aMQdvPJGaBgDi1Ica8G7Rsu7+tTBRVi3m4ChffmyPtbsQGy+3g5U5qjlAXQ1G+oiV7zimJkCdslhb6O/PRo6UrDLPJi2NeXlh2TL4+9OCBcUcVlcXzZohOFh2ioZAgPbtkX+5Z0Xj1Svx7NkIL2iaIRSyDx8wejSdPEkXLmDzZjx5wpKSCIClJYYOpW7dFI+alJS0bNmyhw8fylwUCwAZGWzcOPbxo3R7Whp78ADTp9OOHcU9pXJAJBIRkdyTzcHQ0DA+Pv6rzKiUEAqxerW0miEH9uEDli+n5ctVH4/t38+OHEFysvSG8HC2aRM5OqJNG+lNlSpJ1DPF/3rn56fIQwVAYiLCw/MLGgqnQqikY5BgaAhZf2XJCEpkDTdvyqt/5+4orUUQi3H3rrxCu8jWFhYWfHf33BZVHBrYihXs5k1kZUlviI1lu3ZRrVro0IHNmFFAzZBLVhZ7+BBbt27w8RkzZoyOjvIvZLnLDKR+pMvQ6P+4GT8qHOs5MPK45L+i9Z3zb6G6dWnLlgKdvb3ZnTuIi0PdujR7NkxM2PHjCVFxm7tnC+l6ez7Y6ZCi3qMvAOrZEzt3Mk9P2cfV0kKfPlJtNHMm3r5lrq6F/zpUpw79738Kz6Qicv78+SNHjjx79kyl3unpbP16PH3KYmIAkLExmjen2bMlYrXC9gwS3O7dE3cu8Id7Hh7etKDLkaSlqbHxc1dXTJ9O27fLm0K7Np0euN6JiAw/d+FkXFxMrZp1tTS1kpOTfX0/3X1wU5RzWahRrdawoaPNzaT1JWzCBPbwoVSjOlFrDY0L5ubTLCxmz5kzVH5aTeeO3U1Nzffs35aRkX7+0mkPzw/DfxljYV7gXOxsK3l98ggLD/H6lG2GpK6uQVOmWN+9+9uzd4nqaoGGelHaWrHaGvGaGonqakka6skaaknqamIiAMZpGR2/BN90sss/ZmJW5nO3J5yggYODg4OD4+vDCRo4ODi+O0aPHr1t27a3b98q7Wlvbz969OgBAwbUqJH9sz8rK+v69evz58//WOjm4KpVq5ycnJRqIyT4p0PMAKCSJjS+lk3x1+Q/XL/n1AzfMCYmNHw427RJRtgqEbVoQcOGlce0vimKumCI4z/EAAscDsODOAgZln1hh+t8S7qWeQ50MoJlinE/DgEOuHMYD57jxBXEJiDI08rOPPT4wfKeIgeHClR1QN3qePBc9lYeD+2bgc+Hkz3sbRUJGhzs0K5paU+OMTZ9egE1Qy5JSez4cWrTBq1aFW9s3ooV7MsX5u4urWng88nFhf4oP9MMFWBLlkirGXI3ff6MhQtp926aPRtFLCdfvXq1adOmuT9SZAy+eTPzkuMoxhh7/Jjc3dG4cVGOWQ5kZWX5+fklJSWJRCIA6urqRkZGDg4OqnjsFyAtLdvkw96+QllTsLt3ma+voh7Pn0MsVjW3RSjEoUMy1AwSoqLY+vVUWNBQcpRmvmhrw9BQqi1X06BEyiAQ5EkQTE2pSRMEBjL5spXCSRB5CgOxmEVGSh0xf2eRrS398IP0iD4+LFRhGkJEhPjIEd7QoVAxbyI5mV2/LkPNICE2lm3eTE5OTMH9ioyMpHPntj969PnzZ7l9CiJP01AijI1ZXBypq8PKCk2a0LJlyFVXfPnC5sxhXl6QpHny+bC3R69evKtXD9zxSdbSBVBbnLRndAu+Rk5AjJoa/fEHmzlTxgWTz6fWralwYZvHo/378ddf7O5dBAVl/06xtKRGjWjdOujplc5pfhXS09MXL1584sSJK1euqOQxExnJRo5kHz/mGfAEB+PDBzx+TPv2FX5L5ukbXr/On/MCgOUqGCQmDQW2MfbkCX38KNt4A1BTUxs3esraDcvS09Pv3r919/4tqQ76GVn9I+KdNaL4utKhbuzWLbl2KUALLS3333/nKbN3ali/8fw5S7bv2hQeEebt67Vk2bzWLdu3b9vZytJa0qGGU/Vbd65lZWUdP3UIgIG+Qb26DaGpRSNGsH//1U9MrBNZ0JJEQwNESE/PEPABaAhFAD4b6rtbmwGoHx7zztKEAbo639Kri4ODg4OD4z8DJ2jg4OD47hAIBHv37m3WrFmWnJsIenp6vXv3HjJkSKdOnfj5XQ0BNTW1n376qVu3brt27fr7778jIgoEcU+ePLl27drNmzdXOofknCUERhV4OZlSCi/pyN+iZPGH/PYKW/6Xmq3qqRPyelbYM/0PIzHWZgcOIDAwr9XQkFq1oo0bOeOB/CvnZELGxtyz9D2zvAq1ecnEDFei8TkNlb8dhyE7TQy0wKEwAFjlzy41oLZN0bYpABw7Zn3pkrvi3Tk4Kg67lrHt/U63C79gwmIBRJPJScHPR9T6A2haH6t+z+42dRhmLkdCkowRtDQw4AfklpBKC3b3LvPwkLs5Lo5t3UrFFTRAU5OOHWPz5+PpU4SGgjHweLC1pdataelSpT7b5cmHD4rL1czDg1JSIG+NtUgEIpnF7Hfv3jVtqlCW8vixAvN2JCSIDx7kVWxBQ1JSkpeXV2pqam5LRkZGcnJyXFxcvXr1BLL+7hEREWZmZgWaQkLY4sXs06dsI31jY6pZk5Ytqyhe9PfuyS1sAwBYTAxFRipXDEh4+pTJsyKTjBYYSGFhsLIq0hyVQp07sw0bpKqkBTpYW8NJxmpmxhjr00dBUROS4IB27RAaChsb6tULtrasbVvF8xEPGkTHjsnaIC5s9CItpyj8romLQ74XoWzCw1WSMgAA2I0bBX6JFO4QFIQTJ3JDQ2Ryx8+vXfPm1tbWKh4UsjQNUr9G2bp1bNMmyf/5s26hkAcDdHV5Z86gVq3sh30vs+Bg0tZGjRoFUgl8fNioUQVeiiIR+/IF27Zlhobt6LMGGQAwubY+XyrKoHVr3saN7O+/mY9P3vvCyoo6dqRly2T/BuHz6e+/ae5cdv8+fH1hYUGdOsHUVPWnpSJw8+bNadOm1atX79WrVyYmJsp3EIvZ2LHs/XsZ7R8+YNw4OndO7r4ikdS7QMlPu7g4dvAgrV6NJ0/Y1q0ICWEZGaSjA0dHmjcPlSvb2znMm/3nqTNHPbw+5L4LeIxZJ6VUiU3o/8FPwBjeeTIfHzp+HLq6eSOfOCFXfQVQVhZduQIV8qpsrG0XzV929vyJew9uCYXCew9u3Xtwy9zMokrlqpU++Tq+ettUg57bmAPgASOzBFo8PgCaNAlaWti3j/n75z0htrbUpw8ePWKvXkmkDBKGvPeJ0tYMNNR7a2kieboYVH2/c3BwcHBwcJQiFfiXPwcHB0eZ0ahRozVr1vz2229S7bq6ups2bRo8eLCWlqIqjZqa2qRJk4YNGzZ79uydO3fmtmdmZg4aNMjDw0Op8aN+ztU3VtH9K44KhOryBY4KDo0bR336sD17mLc3hEKYmfFGjEDduuU9rwoB/foru3RJ7v1oHg8qCLY4ZBMUxA4cQHAw09KiTp2oa9cKXYGTQ11ddDXBtWiIGfaEsOVVviV1y1wHOhHBMsV4GIdH8WhlmN1ubW0dqnjlJQdHxSElxXbO2KXRLyHMC49vKXo+jM7v77xzyzqdXJnCkJ/x0Qf7TiGuoCeRjjZ+7oSFk0p/auzyZRTKZSuAJDOi2Ko4TU3ehg1ITGQPHiAgAI6O1LZtgdJIhYQ9fowkWbqSXCIi4OODBg0KNKamsnXr8Pw5i40Fj0cmJmjThqZPz5+sERQU1LFjR0UjK0teoOhoxR3KF5FIJKVmkMAYS0pK8vDwqFevntSm5OTkpKSkAiXe16/ZtGnM3z+vJSmJBQTg0yfavj2vLluOKFQzAIBYrLxPDuzdO2RkKOoRG4svX0pd0AALC2rYkN24IXsrn49OneSaTNSoAQWCBiK0bElTpxZo1NZWMh95v+UFAtLXV1KHLKzutbKCgYEieQGPhypVlEwpPx4esgN0comPhzLrBe/k5PqVKxfhoACU+TRQixZs506kpcnaFQBgYgJHx7yHdnZU+OlijP32m0xhTYZQPN6qQ2gGAFiqo5+5rEO0bElXruDOHdy+zdLTycmJBg1SLujR0aEfFUdllICsLHb3LtzdwedTq1Zo1gwFF70Uj5iYGE9PTzc3txMnTsTFxa1fv76HyumH7MgR9uGD3K3v3+OgfOexKlVgZoYiffWNjGR//81Oncr9WGEAvLzYmzc0cyYNGmRjbTdj6tzUtNTQg/szD+zXSkyyTEnLLwgAY+ztW8ycSfnunmWLzBSgUNOTHw11jcEDhrds3ubcxVMfPd4xxiKjIiKjIp4AqGwhEIuN0zJEPKoRHScK+RD2yxCTvfvVdXVp1Cj064cTJ+DuDiJUq0a//AJTUzRpwmbORL6PSN3MrMluHxa3d8kQ8CVv3SpOZRHcxcHBwcHBwaGEb+9GKgcHB0epMGPGDB8fn61bt0oe6ujojB8/ftWqVWoqR/Dq6ent2LFDJBLt2bMntzEwMPDIkSPjxo1TvK+DJtQIWQz+6YjKhFlpL5Ira6RufyjNVpBxu2Sjl4L+FRDJ3R/JhJVOXsUOHOWGqSnNnfstVWK/Gvb21L07O3pU5q1zqlmTZs78+pP65snKEs+eDVfX3IRsduECqlalv/5Cs2blO7ViMNaGrkUzAOcisbwod+/LHTtNDLbAgTAAWO3PWjXIvgZYWVlxggaObwU2fjxzdZVq1GJprdMetkkYT1qH87cvn4UWjfC/vQgORUo6NNVhY4lR/TCyb/EnIBQhJBwiMeysoFbwXgIlJSkuE7L0dEpLU16JVIy+Pv30U4lG+MpkZirpwJj0Z25gIBs7lnl65pY8WWAg3r7Fgwd04ACMjSWNHz9+nDx5sqKRlZbcSqMmVzzc3d03btwYHBwsFostLS0nTZrUttCa+y9fvhRWM+SSmJgYGxtrnPNsSPD19a1cuXJeGkVqKps9u4CaIQf25QumT6crV6Be3j/DGjTAqVOKIr309VW1ZwDkWn3kIhDILfaXDFq/HkFBMmxa+Hxq2ZLmzJG74+zZcHWV+WcCQFWr0sSJ0q2OjpBfzQWfj3bt5G5t2BCFsiPzMDOjESOkGytVImtrpqC2amtLHTrI3VqYgq9bGWhqQplYga+hIdTQUNxHJvl/1UrTtCk5Oirw2qGaNZW+ftjdu+zTp8Lt8ToGv8zY/bh6tq/MZDuSm7wpEFDXrujatSL8WGPHjmH3bvbli+RCzfbsocqVae5ctG+v4gjp6en37t179+5dWFjYu3fvYmJi0tPTg4KCNDU1q1ev3qhRoz/++KNbt278Il2Qb95U9OEiFOL2bblbDQ3JyUlJikpBWHAwnj2T4aYQFsbWriUnJzg7A9DW0na6dJUFhckd5+VLCg5GrieK0iSdIn5I2ds5TJ88JzIq4vWbl143rvjHxySrqwEQ8nixWhoAnttYPLexAIDfJwgEAnX17HeQmoGavb3DuF8naEoCidq3p4kT2fbt/pnpgUZ6aiKRU2yieUpa2/DYm7ZmAHg8XlWn6kWaGwcHBwcHB0epwAkaODg4vl+2bNnSrFmzq1evWllZzZw501ZxeKcctm7d6unp+eTJk9yWJ0+eKBU0aPDgbIAn8RAzzPRmO2uSVrndUeRQlW9IfsHBUWzo779ZSgpu3cqOvJUgEFDNmrRrV4WKnf42EIvZqFF4+LDAUrysLObhwaZO5W3e/M1pGtoawUCABCFCMvAlDY7fTuoEgNkOdDScZTE8jMPrJDTUAwAbG5uwsLCMjAyNYhUGODi+GuzyZQXG7MzNDVeuSC1R/bE9fmyPlDRERsPYEAYlSHyOjcfM5XjtgZg4MAYTI9StjnXzYZWzxJbpS8djS0FaWiVVM5QKqakIDoauLqysvkKIEjVuzDQ1FXlXmJgUsOIXCtmECTIKimIxe/MG48bRqVMgSk5O/vTpU/369RUd29wcssqKeeRfaf21EIlE48aNu3jxYnS+xa83b97s2LHjkSNH8l+HExMTZQ2QN054eLiUoOHly5f5cyjYli3MxyfYxMbPqrK/mX2EgVmquiYAzawMrcx0w7Qkg+N3bXp2q6ZdniGA1LMn27EDcsr5AKhaNagsuKe2bZmxsaJ1z9bWqFE2v2gMDOjkScyaxV6/RkQEiEAEGxtq25aWLVNUmDQ2xoIF+PNPhEnXQcnWllasKFxBp7lz2cuXhftnb61eneTb1NP8+Xjxgnl7y9jG56NjRzg4yNg0dCiWL0dKisy9qH37IrnFUJcubNu2At+0pTpYWNCIEez0aXnnCKChvf2Z169VP2h+5P6q5fMxaxbmzoUs+xZydKSlS5UPfuVK4StekKntwFn7PW2yF7VPshFPsfsGbn+wzZvZjh0F/lJpaezjRzZ7Ni1eTD17Kh3h5s2bo0ePdnJycnZ2dnBwqFatmqWlZe3ate3s7LRL8oEo/8WTjcLrJ/31Fxs+HMHBqh4uKkpuNkRkJFu1is6cAYDoaCb/FSsZh126lCtRYkpzf4oVHWJuZtG1Y/cuq/7HvL2jtDX9jfS/GOoFGeiG6Oum5FNiCoVCoVCY+/D9hzf7D+2YMHa65CGNG3dSnHr73cvsh0CbdHH/waPCfN6+//CmTasOMjOPODg4ODg4OMoa7gOYg4Pj+4WIhg0bNmzYsJIMoq6uPnbs2PyChizVTEEn2dKTeAbgYhSexrO2xvR3Zdh8g7XC79ZsQOmJf7fPDMe3DY/H27ABjx6xPXtYVBSyssjQEG3a0Pjx32JEQrnDduxgjx/LNhYOD2d//klXrnxbT6yA4KyP27EA8DbpGxM02GuijzlORADAgVDWsDoB0NHRadas2dmzZwcPHlzO8+PgUMzp04py3FNTcfo0ZHlu62jBsZApeJHw8Uf/qfDyy0vajk2Ajz/eeWH/WjSuAwC8vn3Fly8r8iq3ty/RJErOu3ds5Urm74+EBKirk5kZWremefPKdo1+06bk4MC85H4nJEfH/Mu12Y4dCpZHi9++5Z0/T717P3nypHHjxpqKVYZ9++LlS7l/EWtrUqbALgvGjh176NCh/GUkAPHx8WfPnh0wYMCFCxdyG0UiUSLUvJi+H3T9oRMGrWimkZxzC0sPWSbRItvXTE+A3HXeHwJFobrWPd+wDDHSxIitMTJy97R0NYVitVcMgK0mXPTR3IBaGaGmjrJE+dJFT4/69mVbt8r8S5GdHf35ZxFGc3SkatXYs2fytlOdOmXk0AAABga0ezdFRLCbNxEWBicn6twZyqROAKh7d7K0ZMuWsS9fEBUFIpibU5UqtGyZ7CiHSpVoyhS2YUPhujtVqkTr1yv6ZqWvT//+iylTmLd3ga9nOjrUrh2tWiV7hsOG4cMHduGCtKZBIKBWrWjJEqXnWICqValWLfb0qeytPB5atYKFBZo3x7lzsr9D6uu3njUraPr0Dx8+1KlTR/HR5PoxyOzcpQsSE7Fhg9SUqHp12rBBFbMQSk3NP2MhX7C704gVfWclaeoCIMZ+v7Vrwe8DQEYqTqkUYXfvYs8ehIYiMxN6eqx6dd6CBZBXVvfxYfv3y5YOREZi3Tq0awcDAwWHe/369bBhw06dOtWmTZvSmH4+lIqcCr0F3FxdnVu3dnZ2dnNzQ9WqvDVr2KJFLCfZpKmlJYDn4eGFRyILC6YwG4IFBFB0NExNERUlW/STn3xZJLwxY8SPHskVYOnp4ZdflIwmDy8vFhICwCw13Sw13TkkO04xSUM9UkcrSlszXksz7ccfJGpCH18vv88+APiCAs/qo095NjAMeKDJ69qw/rTOnUUiUdHsNDg4ODg4ODhKj2/p/ikHBwdHxeRzwYRLFZ0efjLDJDtsDQKAqCycjmBnItHBCMOsqIcZ1CqCwaLK5IZxcnBw/Edo1YpatfqmrkMVlatXUbBskx/m44ObN+mHH77mjEpODZ1sQYO//CXHFZZfbehERHZkxrpqEBAATJgw4Z9//uEEDXIJD2dXriAoCHZ29MMPpR++zqEiSsOklcZRF4ssIYbPxic/GVVe3wCMWwDXk9DWBFq2pLp12YsXskcxMaEZM8piesphDGIxO32arVuHfNUaFhMDb2+8ekWHDxdpdXXR4PMxYQKWLMmNHi+AtTUtXlyg5eFDiEQyegIAKD0dFy+id+/Hjx+3atVK8ZGpb19cusTu3pVRENXSogEDYGOj0imUHi9evLh06ZJQ1sciY+zevXtHz12s3+Vnj2Q8T2C3UmsHiLXk5ZgkQS1JpOYfX6AxK10g1LW4n/tG0TNTcWLB6QhOx9lIBsBSHV1M0Nuc2hqB/1W+CdGMGYiKYhcuSJVOycGBVqwoqhKIVq3C8OEsMFDGpurVaeXKEs1VFSwsqBgLBho2pDNnKDyceXiAz6fatRUvzqbhw8nenq1fz758yX7ezM2penVasUK2xUJ+atSgCxewfj3c3REXx9TVydwcQ4eSLEFY3hFXr0adOjh6lIWEIDEROjpkZYUuXWjWrGKkt9D69Rg6lH35UmgDUePGtGgRAN6aNSw0lLm5SV8T9PSof3/1vn2n+fn99ddfp06dUnSgjV4oqqahXz+0b49DUQCoSRNoa6NFCxo7VlXtl4lJ7n8f1WwxZ8RSL+uqkocawsytO2f2DX+H5WNVnEwpwubOZZcuISkpr+njR/byJf78k7p0kdH/f/9DZKTc0fz9sWULLVyo4IjLli3766+/Sl/NADCl38Ssrd3OnXN2dnZ2dn4xfTpOnWIREZItzs7Objt3onVrunQJGzbg3TuXQpeLPH2DkRGrVw+3bik6VmwsAgJgagoTE2hrK9E05L+gNWyILl1w+rSM30p8PrVuTR07KjlNObDISJnT0MvI1MvIdIpNAEBahtRr4JNnrjduXQZgaGg0fMiv+TurqaunZ6QDICLGGIDnL570+KEXp2bg4ODg4OAoRzhBAwcHB0dJCQkJyf+wsrLAy1xWVqH6uljgy2KyAIAx3InFnVhmrYFBllRDG91NoV+xr9Pfs45BwV0hydOitAMHB8d/nLQ0Jv9OKABkZbHbt785QYOVBgEMQHgGw9ddyFpymhrARgMhGYgX4kUCWhgCQM+ePaertsyxAiEWw92d3b2LjAw0aECdO5fJotuUFDZrFnNzy72nz7ZupSZNaP36MiwAF4P379nhw4iKYhoa1KIF9e//38zHUZqPoDSOOgfGcPsxzlxHQhLMjTGqPxrUktt5+xF8kB9c4OmH1dvx1wwAoH//xdChMrzcjYzo11/RuLGK0ysdhEK2ZQvu3WMxMUhPR2wsCpuoicXM3R3TptHevWU3EerbFxERbM8eqdoY2dlh0SJIXXZUMxJ/9erVr7/+qqQnQDt3YsYM9uhRATWMtTUNHEgzZ6p6AqXHxo0bJUkTpK3Hb9RJUK8Vz7Euz9yOtPWhrkk6+hN5fLzI1TAU/ZrGWOG3iUlSbJXwz07hX6zjwnTTUwGkaGilq2smaurGOFQLqufsnYI0cV7/8EwcDMPBMGatgWFWGGFNNmWfR0TLl9OPP7Lt2xEWxjIzSU+P1apF8+bB2BgiEV6+ZB8+wNSUWrSAmTKVhpMT7dqFWbOYl1demVBTk+rVo3//haFhGZ9KybC0JBU8ALJp147atSM/P+bhAXV1atRI+ZOTi45OrpZI9e8xNGwYhg2joCCEh8PICJUrq37VlcbOjg4dwowZzNMzr/JqYkJNm9KGDdnr7zU06NgxLF+OBw9YaCjS0mBgQLa2GDWK+vcHMGXKlLp1616+fLlHjx7yjpO78EC2psHHh3l7k7Ex6tWDjk5eu4kJEAWAzp0r6pnR4MHs/PkwntYfQxadaZYXylA7yGvj3rlN/F6jbdviP2/Fha1bx86dK+yDwgID8eef5ORUIPpHQlCQkkHlu+lIuH///rZt24o2UdXgTZkifvIEUVGyN5ua0pQpuY/Y339LTvx5jlLBWZY9z/NWrXDvHmJicluocmVMnoy4OKZY0KCmlv2ly9ycrKyYvFkBMDGhn34qcCKrVjEidvNm/uPCyIjatCEpmxAFpKYiIwNGeZ4fZGHBdHQUSSt4PNjbP3d7cuDwLsaYlpb2jCm/a2gU+OpYq0ad525PALAcUaC3jyfQS9VZcXBwcHBwcJQBFbtQxsHBwfEtIJXwamRUBPvEQZboaU6L/XAjmgVlQMwAIDQD/wtgAHT4GGODWZXIoEJerVWvysvrKbNd9eUjHBwcHBWalBQF9gwSKCPj68ylFLHIWaEXkVmu8ygWBHQxwb5QALgZy1oYEgCBQPDrr7/u2rVr06ZN5Tw/FXFzY0uWMB+f7FvzfD4qVcKgQbmxxKVDWhobNIi9eVOgMTKSXb2KkBA6eRIliX8uLVJT2bRp7Nmz3DIwu3oV+/ZhwQLq1Kl8pyYPoQgPnuPxK+hqoV1TNFJdRaM0TFq1tGkff4yei/c+eSnnJ67CpT4OroOhLG/4208glGsZAMbw7E3OA0tLOnUK8+ax9+8RGgqxGAYGZG+PyZMVL30ufRIT2fDh7M0bBW4HubAXL8jDA7XkazpKDE2aRJ07s/XrERiI9HTo6LDq1WnePBl/MqUhRAIBgLdv39avX1/5gdXVaetWevtWfPAghYczNTVydKRx42T4rISEsKNH8fkz09amDh2oa9eyiEMKik1U6zJcrW1fQZMuUJwEAQBQI1YFSdWR6IgUO0o1Q7o+siSSugwNPaua9eLFgkQRhDlyhEcf+B5h4t8bkDpBmw/dtSstj+7XzpAb1EK//EK/uogYPqbgaTwexbPH8YjJ0b2EZmC1P9YHsJ/MMNWOGitPTigZLVpQixbIqa9L/mW7d+P4cebvj4wMAMzcnOrUobVrYW6uaKhatejyZVy+zG7dopQUpqdHvXtT+/ZlfAJfl8xMREVBXx9OTlS4FC0LZ2fnwo1ubm5FPrSdHexKluIjoVIlOneOXr7MNuews6OBA6UNOQQC+vNPiETk64u4ONjY5D+0trb2gQMH+vfv7+7ubm1tLe84MjUN7MwZ7NrFAgORlMT4fFhZUYMGtGYN9PRKel516nxp171j94VxOoaSBr305Pln/jf29n6BSAgzM5o9u6SHPKT3XQABAABJREFUKCpJSez8ebn5O8HBbOlS2r9ful3pV3SFHdLS0lJTU80Vv1WLTY0a1KsXO3xYxklpalKvXqhZE8CLn35yuXSpqYHB85xuklCJpgVlQ3nvAh8fduiQy7VrAF6MGUNDh0JXF56eTF8fBW95FcDCIi8aZuBA5uNDcp5qatxY+r3D59OaNTRqlHjnTkREgDGYmvJGjUKjRsqfhMxMtn49Hj5ksbEQCsnAgNWuzVu8GGZmqF6dbG3ZJ/liTBub16YGew/sEIvF6urqUybONDIyOXB4l4fXB8dKTgP7/2JkaDxs6Ojq1WoGBgW4v36RlJQIoEH9r6vL5ODg4ODg4ChEhSyRcXBwcHxTsII+rrwiLjjQ4mFtVaytSiEZOByGvSEsLDP7HlaKCJsC8U8QW16FJssJskgQwjUernHsRSJ8UpEkBAArDVTXRgtD6mGK2mW8hPK71R8o1XP8J20Y5JlPKDWl4OD4HjE2Jl1dJSYN5R4qX3RyBQ1h354YAwC6mNC+UAbgYiSW5HgqjR07tmHDhitWrNDJv0KxYvLwoXjWrPzO+RCJ2OfP2LgRERFFTvKWj3jBArx9K3MTe/uWzZ/PK3f9h1DIhg2TzjgQi5mPD37/ndavR8Ur4B08i00H4BeAjEwA0NNFdUesnY9mDQp0E4rg4YP4RNhaoXLOzX8aMYI9fSq3qKCvTyNGKJ2AfzB6TcDngvbSCUm49Qg//IqbB6FbSKaSmKxkzAIdjI1p505KSsL79yw+nmrUgMrWZdKEhyMpCVZWxbADYePHM3d3VXsnJLAjR2j58qIepWhUrUrbt+c+krsoXF6aew7Mzi4iPDwlJcXR0VHVQ9evz1u/Xu5BhULxvHm4dy/PiOXMGVSvTosWoXVrVQ+hEP80XI/B9Rj2fvZZLb6i6HdeVoajvkY1HdTXRXNDMgr3SYgKZ4UiM9TV1KrZW1oXUnzH6rA4DWqXqy0fP1x8/RzC5AgabG0lNhV8Qj1d1NPFeFsSM7gn4WwkOxORLdoTMpyLxLlI1t4YsytRK8Min36xYX/8wU6dKrDIODKS3b2LgQPp8GEliSF8PvXsST174ptzUlLK27dszRoWEIDkZKirk4UFfvqJxo5V4GEjU8qQf1NxZA2lRZMm1KSJkj58PqpXl7mlVatW48ePHzdu3OXLlxUMIKVpYKtWscOH8/xgRCIEB7PgYHz+TMeOwdi4GOeRnz/HrIiLVwNAjPV9dmHpsWWW8ZEAYGpKEyagQYMSjl9U2KVLiu0WmK8vZWRAo6DKSulHj8IOaWlp2mWp+6TFi6Gtzc6cQXBwXquNDfXtS3PmAEBiIrtxQ9Lc1NLyeb7vjZL/U9OmdPp0gUGrVpWoGQDQ+PHZjTVrUrVq7OVLuVOpXz/3qaPhw8ndHdeuFVZaUN26tHGj7BFq1uSp7scgISGBDRvG3r6FOFvRxiIj4ePD3r6lDRvQuDG6d8fnzzKcmQAQeTRrsvPIbrFYpK6uPn3ynGpVavxv00rPTx8BxMbG+Pp9mjZ5jr2dQ+uW7QEMGTgiOjqSAeZmSj6gOTg4ODg4OMoaTtDAwcHBUVKkgmCLHapno4G5DphhT79540hY3p07xrDIh2WIaIAFbDUBIDIT75LxOJ49iMObJIgKpcuGZSAsA/fj2IovaKSPibbU17yUU2CLVK3n6t8cHBzfIzwenJzw+bPcDmZmNHToV5xQ6VAl5/asZwq+vcwJoIMxdPhIEcEvDQfDMNwKAOzs7Fq0aHHixAlVXNzLk/R09tdfBdQMuaSmsjNnqGtXNG9eCgdKTcWLFyhUR8zDzQ3JyeUbPME2bZJbtI6KYitWUKtW2cbdFYOV27D5IOLyRQokJePle/zyG7YuRZdWAJCRiXlrcPcpQsKRmgFjA9hbYdIw/NITaN2a2rRh167JcB3g86ltW7RqpXQO4xdJqxlyee2BWSuwY5l0u4ay2HQZHfT00KJFMS8OQiHbuBG3brHISGRkQF+f7Oxo5kzVX9jsxg326lXRDhodXeR5lg00YQJ78QLx8bI3W1jwpkw5depUt27dSGkEiSowxsaMwf37BV5UIhHz8GC//cb73/9QrPT3yEz4pMIzBa+T2ON4fMktbOVTM4h8XglfXBd5vhCH+rHkeGSksrTkzu3b3bx5M28go2p+6vzo6Oj0XDsRQFtb287OzlJWMEF0dLSJiUneYxsbmjCBbdxYIHFDgokJTZlSOKGAR3DWh7M+/e2Ea9HYHcIe5Ox6Lxb3YlljffxqTb3NoVPGKersxg125oxMy3Tm64tp0+jMmbKdQQnx8WFeXtDSooYNkf+PUjLY/v1s8+b86S0sLAweHnj8mPbsgUAAoZA9fQoPDxgYUNu2zj//nNtTpmpBImiQ/Ouw50VIBrR56GtB/cxhpuzSV0FYuHBho0aNzp0717t3bwXd8msaREePyky3YR4emDyZjh0ryXyeJ+ByjprhxNH5nR9fREYGLCzIzo5++614l5SS8uZNbtlbNgkJCAuDg0OBxjp1oKCKLxCgXTsFQ6alpWmWcfoVzZ5NI0eyAwckSU9UtSqNGJF7WWOXLyMo6DljEj8GKU0DABYURImJ0M8zn8mV/ki9WWjFCvbrrwWUE7mbatSQkgPyNm1iTk44d44FBSEjA0SwtqZGjWjNmlL80sgmTmSvX8to//IFs2bRxYs0cyY8Pdm9e8gsaCjH5we0aLqdpYpEIjU1tSkTZ1WrWjMwyF+iZrC0sAqPCEtITFizfmmvn/t3aNeZx+MTkRknZeDg4ODg4KgYcIIGDg4OjpKSVlB+rlWyEGsNHlZUwYM4BOfduIMY+Osz++szdPgQMaQr/D0uxatEjPVgK7/gt0o0yALqpRFYmatm+J4VCSU594ps3qDK3IqUISLF9/ya4fgOoYULmYcHQkJkbOPz0a4dbOXY71RgrDVgqoboLMQL4ZWCmhXe0UAKTR7q6OJ5AgCs92fDrbKLghMmTFiyZEkFFzSwI0eYr6/czfHxbOtWKg1BA3N3l/26zSUkhLm5lbOH+Z07CgIFmI8Prl2jfNWs8uW9N7YfK6BmyCUkAr+vRsvGIMJPY/AsX+UlJg4xcZi1HO+9sHouaPNmzJjBHjwoUPA2MqK2bVVJm/YNwAdvRR2evEJmFtQLikCqO+D+c0XSpUoKF4oXjcxMNnw4e/48L68nKYmFhLBJk2jiRJIV+y2DM2eQKjdlQCZMU7OiaLOcnemHH9jp09I1GADa2jRgAKtUaenSpWvXri2Vo7EDB9ijR7LfRxERbNkyunJFgSpIxBCRiYB0+KXicxr7nCb5D5LlvC8JYL6v0u+eFD44LQ6TVvtpamr269dPqtHJycnOzi40NDQ1NZWIDAwMLCws5MnHP3z40K5giZF+/RVGRti6lX3+nP2UqqtTlSqYNk1xDIoa4Wcz/GxGH1PwTyA7HQEhAwD3RLgnsqmf4KKPBY7U2hC8Mnrp7N6NpCR5G9nHj/TsGZo1K5tjlwh28yY2bWL+/hI7GWZpSTVq0MqVpfCFx91dSs2QTWYme/AACxfC2hqnTrGwMMnf2iVH9aLAgGHUWbf5vqza7y4A/Ee7eK95AcAtkf3hi04mGGxJrQ2RKESyCAxw0oJ2GQtZioGamtqmTZsmTJjw008/CRQmxUg0DeIni1lhiU9un3fv6P171K1b7Pn84ZethexnSV23L4ffr0hJgb29iqFIZYJSYQGfL23PANCcOXj4kMnRJVONGvTLLwqGjIuLK1IUaTExNaVZs2RfhDw9JbLU5+HhuZoG5NgzAEBCAkJCJIKG/C4mMt4vNWvytm5l8+axT5/yPi+0tKhuXdq6Nb8kQgJNm4ZJk+jVK+brCzMzatasFKJM8sHu3VNgwsT8/LB6NS1fTrt2Ye1aXLvGAgORmQmBALa2kS2abWYpGcmJPB5v7KjJNavXBhASmq3V0NXVq6Kr9/mLb0ZmxonThxOTEvr0HFiKM+fg4ODg4OAoIZyggYODg6OkSPmglny9lKEAT5zpRDgC0pm5Ou0LYV9yxA0phZfkERrqoa0RWhpSfT2YqkHIEJwO9yRcjWaXo7LVD5/TMNWLrfbHDHsaZgXN0pA1fLeV6ZKf+Hf71HFwfHc4OdHChWzZMoSGFmhXV6eWLWnNmnKaVklpaYgLUQBwLfrbEzQAWOZEXV4xBvin41o0upsCQLdu3aZMmeLu7t64cQWOyH36VMkqQ8UqBNWJilKgFQAAsVi2UURJjhkLHW1oq7igMTmZKV5VLxKx+/crjqBh+RZEyp+v92dsOYgP3nj6WoYvRmIyDpyFSwP07SqgLVvo5Uvxvn0UGQmAWVhE9Bx76HN970XQ0MDPndCpBeSZhd14iNh4RZMMi4CnL+rXLNA4fxKuuyIwVPYu1uZYOEnRmEVCPGeO7Bd5dDTbto0aNoR86/g85NkbyENNjbp0KdouZQmtWgVtbXblCsLC8lptbWnQIJo+/dq1a1ZWVsOHDy+dg124IC8G3s/S8WjdnvtcxSI1VkUL+gIICBo8pIiQyZAgREwmorJkGMUVRouPtobobkpdTDBp09KLFy8WTpEA0LRp07FjxxZuV1dXd5BaOS2HR48ezZs3T6qRevfGTz/h/n28eAEiNGtGrVtDYd03P7V1sKMmzXfAxkB2LDz7h5WY4VkCfn7DrDXQyxxdTchZv1Q9G4RCFirnLSchJYWdO0cVT9DAdu9mW7YgJiavKTychYdj8GDauxdVq5Zo8LVrZagZJIhE7PhxMJZ7AW2ao2Z4oaODoCDY2RXe6WAYFvgyAN5rXkg0DdV+z9Y0ZDFci8a16AIvVD6hmjYa6KGhHjXSRxP9ophUicVs717cuCERE5CRETp3ptGj5V6vi0KHDh2srKzOnj07YMAAxT3ZlCriUwq/JyQmspMnqbiChk+p2YJRDR4WVyYIBPLCMlRFJEJYGDIyYGcH9eKaZnTogGPHkM/oRQoyNZUR96OvTytWYM4cViiugqpUoS1bFF9GyjpyQjkGBrn/lYgY8ssasin4UaIoe6VhQ7pyBWfO4N49pKUxfX3q3Zs6dJDbXyCAiwu5uBR7+gpgp08rkS2+ewcARPT775g5k96+ZV++kK1tRq2a/25cnhSeCGDooJENG2Snvdja2BERY8zXzxuAkaGxmIkTEuLvP7jd++cBpeOHxMHBwcHBwVEacIIGDg4OjpKiX1CTHid/xYPqGAgwzhYSJ++JtnQ2EicimFsikoQAoMtHDR000UcbI2ptCP2C13IBwUELDlroa06xWdgVgm3BLC4LAILTMdubrfPHVHv61bqYS0wqsrtAmVJ2J16h9A2KJyMvK0RBhggXL8LxnUM//US1a7Ply+Hry1JSIBCQhQV++IHGjgWvNMRl5cFPZnQhigE4Es5m2FNZrU8tM1wMMNYWO4MBYJEf62RCagQejzdmzJgdO3bs3LmzvCcon8KLtovaQTXI0ZFpaiq4+w8NDapSpVSOFRyGuWvw0QcJSRDwYW6Krq0xfyLUFP9UTU9XIrkAqJSejVIhQGF1kjE8eA5PP7kpHwlJ2HwAfbsCAJo04TVpAkAowoy/cX0FQiKyux25gJpVsHERmjaQMUhcopJJpmciuVCNwNIMM0dj6WbExEtvMtDHmIGo5qhkWFUJDcWjR3IlO9HRbN06OnFC+Tgq16olUPXq1K1bkXYpW4jozz9p3Di2bx8+f2Y8HtWoQcOHS9Y3r1u37vfffy+d+opQyCIi8h7xBb4Wjp52Nd441r1Vv4OnTTVIYoWEeCXXKUA2hgJU1kZ1bdTWJWd9NNaHWs58jx071q9fv4cPHyYnJ+f219TUdHFxOX/+fEnO68mTJ2pqarVq1ZKxTSCgTp3QqVOxB3fQwsbq9EdlHAnHmi8sKefaE5qBrUHYGsR4hCpaqKeHJvrU3gg1Sij1S0hQdPmVkKjs/fz1+fSJbdtWQM2QA/P3x/TpdOlS8ev3aWksIEBRB1mXjufh4QzA9Ol09iwKLkMH4Lf2heSK29QAQy+4benpDOCfGnQ8nD2NR+GLsYjBMwWeKTgWzgA00ceeWuSgijljYiIbNYq9eZP7Gc0AvHyJ69dp3778hediM2nSpF27dikVNCAuTvlLS9ZfUEXe5VwrOhjDvoR5C8nJ4iVLyN2dxcZCJIKREVWpQkuWoFKloo5ErVujShX24YOczYRmzWR/J2/Zko4cwZIlzNsb8fHg8WBgAE1NVK7Mtm1Dly7UoYO8TxxjY+OoqKiiTrUUoa5d2b59+S8U+WUNUiiSMuQiENDAgRg4EOWdN0fx8UqkdPkvjwIBGjemxo0BnDy6Nzw8FECPH3q1aZWnxrCzrfTbtHluL5+9eeeelJQYFx+roaEJIC09LTklSU9X2oKCg4ODg4ODo7zgBA0cHBwcJUUqwzW8tBcsqvMwyBKDLAlAigg8gpbKJTBjNcx1wGQ72h2Cf4NYZCYAhGdioS9bH4CxNhhvSyZFTJeWmFVy9WkOBeQXMUheMNxrhuO7pnJl2rMHAMXGQkensKvtN0cPUxgIkCCEbyrORKL/NxgsO8+BToazeCF8U7ErGJPsAGDs2LHVq1dfs2aNoaFhOc9PDqyQr680pZVPXK8e2dtLUpllQnZ2aNiw5Me58wRT/8KXfKsfg8Px1hMPX+D8DugqWNxobEy6ukzeal0JTk4ln2FpkaashBQYinCFtY+gUMQlwCin8sUYBk3D9YcFdB0ZmXjjgV9m4uB6NC/096lfE2oCZAml23MxNYKjLFf48YOhr4t1u+Hjj6wsAODzUbUSJv2CsYOUnJfqsFOn5C6/lnQIDKT0dOXm4ZUqwdVV1aPa2NDKlaWySLqUsbKiBQtQsG7k4eHx6dMn5TVLFUlPh1DoZV11d+cRbk6NPtlWyxBILYBWXrSyVIeNJhy1UFkLTlrkpI3KWlDw40JLS+vKlSvHjx8/cOBAZGSkWCw2MzPr27fvuHHjSqJmEIvFixYt+u2334o9giqYqGGaHabZ0fMEnItkpyMRlSOaEjN4p8I7FacjGIBq2hhuTaOsoVu8V5aBAZSGGBobF2voMkSRgwLAPD1x/jz17VvM0cPDkU8Eoxgpa33m4eEiy9zFaY4LAN3tL87UIz0BRri5OTs7b/nZ2c3NzT8NxyPY2QhEZMJAAD0BssTwS8tOHpHwMhGtX7JN1amPucLZMMbGjWMvXki3C4XMzQ1jxtDJkyixRKl3795Tp04NDAy0t7dX1M/AQPm30BJ8BfqQnP0E1Snhl5HwcDZ8ODw9857vhATm788+feKtXo3WrYs2Gp9PCxeyGTOQT8KVC9WpQwsXyt3X0ZEOHKCUFPj7izdswKtXCApiPj4A2NmzvOrV6e+/ZVoHVapUKTw8PCMjQ6O8vvbXrUvVqrGXL6Was98XPB6NHk2LF5fDxEqCjw9bsaLwSUkjKynpo8c718f3ANSsXvvnH6UvRDWr165ZvXbvn/tv3bnR1887IyMdgKGBka5OaYZlcHBwcHBwcJQQTtDAwcHBUVL0CiYCpqWlld2xiudlqsvHDHuMt6EDYdgUyEIzACA2C6v98U8QG2ONOQ5kUJQPhKJWpuV5G8hsr7Bl7wo7sVJHgaeCvCdB8ZMj0TSUytw4OL5tKl75oXho8THOFmv9AeBPP9bdlIpZsyk/TNTwuwNJvKbXBbBhVqQngJmZWefOnY8cOTJ58uTynqBs6Oef2c2bkP9Ng1WtWjrL5vh89OmDjRtlL+XU1ETPnkVdB1+YyBhM+7uAmkGCSITH7hgxG2e2yt+Zx0PVqpATbg0AVlY0ZEgJZ1iK6ClbsS1U4jeB5FSEReUJGnYcxZ3Hsl0qgsPx21I8OgVBwTdm55ZwsIPPF7mHqGQLazn6pME/oU9XXHuA+88gEqGVC37uAC2Z0gLG8O4de/MG+vrk4gIbGyUnlrvfF/kzk5CSgqgomdbx+aHJk9mdOwXyGnIPkb9Er61N1arRypWoU0el+YWFIToaZmaQtbz163Do0KFhw4apySrVFIMHWbqbx22+XdmZySqmamWmdXx3v70hqzXgRz6QJkaWGCJAkwd1gp4ApmowVc+zXigSgwYNGjSoaFoYsVj88uXLV69e+fv7S/zwzMzMGjVq1LRpUy0trfnz54tEojFjxhRnNkWnqQGaGtDyKnCNx9Vo9igen1IKlLq9U7HIl/0vAJPtaHz0W539u7Mr/ebmvF9/Va4GEwjI1laRIYG+PvXvXxqnUqoEBiraKhTi5k0UW9Cgp1fsxIGmOb/WJcvQozLR5iULzYAkZiJ5goteoeXpDlqY50DzHAo0ponwLhlvkvAqiZ2NRKYYiUKM+sg++kcvencBmZnUqBGcnaUEUuz8efGrV/LeKOzNG5w+XfK/prq6ev/+/Q8ePLho0SIF3WjrZ7G1deEMhTx0dIovOgE+5GhO6uiU4MsIY2zCBObpKWNTUBBbuJAuXICRUdHGbNWKt2YNW7aM+frmWSFpa1PDhrRtm3L9kJYWW7UKrq75P3QpK4t9+MCmTOFt2VJY0yAQCGxtbQMCAqpVq1a0qZYetG4dhg9nst6Y1LgxzZ//9adUEtiZM2zNGukUP5lYWUk1pKQkHzi8mzGmpak1cphc/Zyenv7MafOu3bj0/uMbgUCtX+/BXN4EBwcHBwdHhYITNHBwcHCUlKSkAjasmkrXjZUTWnxMsMUoazoWjo2B7EsaAKSJsDkIpyLYvzWp03+k0PY1KHl5/huSRxT7ZKV25LInODj+S8ywp4OhLCITIRlY6Ms2Vf/27veNtcHOEPinISYLW4Mx1wEAfvnll3/++afiChq6dEHdujIWekqws+MtWFBqx5o8mXl749o1af2ElhZ16ULTp5f8EAvW4rP8+tcTd7x4C5f68me4eDHz8IDMwoxAQJ07y4jELj9qOuHle7lb1dVQpxoCFCaba2nCxDDv4fErSJcfqeHhi7lrYGuJ2lXR1gUa6gCgqYGhP2PNDqTKkqmYGmH+eEUT0FBHr87o1VlRH3b2LHbsYAEBSEkBwExMqHp1WrUKjspzKcjAQImJtIYG9FRYK2lrS4MHs507C6/nJjU11K1LNWpAT4+6dkWTJqosjGb79uHUKRYWhtRUaGuTlRUGDaKC0eNfhzNnzhw/frzk41yMwhp/9j4ZcCoQcG4XHVwryKtWsJeL7+u2H121dLV5p0+jFOzwS0RkZOSWLVv27NljYmLSrFkzR0dHR0dHIgoPD9+7d+/EiRPT0tL69Olz6dIlQYlVVkWCT2hnhHZGBCBNDI9kvEnCgzh2JxbJIgCIzcLSz2xDulMP8zYLXdfbxoQAED94gA4deOvWKdaE0ZQpzMMDcqIMqW5dNGhQ6mdUUlJSlHQoie7f1JTMzJS48gAoZM+Qi0TNIGQY+TFb3x+94YXpby5SfZydnZ2dnWU68GvxJVoWADTBFqM+Zv+gXp9s0uHY1ebebkxTkxwdMW4c9euXt9v586TgxNPTcekSSkOeMmzYsDFjxigWNADgtVom8uiDJNlBMlS3Lho3Lt4ExAxvckYtiUMDu3iRffwod+uXL1i9mlatKvK4HTpQ8+Y4fBjPnzOhEPr6vH790KaNSlPatYs9eSJbQhgayv74gy5fLvyOdnBw8Pf3L0dBA5ycaP9+zJzJPn3Ke/cZGVHz5rRhg0wbg4qLtzdbvVqmVFEaPT2MGiXVduDwrrj4WAAD+g01NjZRsLeamvrPPfr+3KP4sh4ODg4ODg6OsoMTNHBwcHCUFA8Pj/wPldg8ljcaPIy0xjAruhiFDYHsbRIAhGei31s2zhZLKpO2yqtsVa9zczXsckMkQkwM9PSUrzvh4ODgKAq6fKyoQqM9GID9oWhvhF6KLZcrHuo8LHCkcR4MwK4QNrMSqRFsbW2jo6PLe2qKoG3bMGwYK/jdAwCsrWnhwsKL0koCb9Mm1rAhTp5kYWFIScku5fbrR6NHl8r47+UmWgBAfBL2nlYkaIC9PW/pUvbHH9KLTTU1qWNH+vvvUplkabF0Jlxfwj9Y9tY61fH3DDx5hbgEuSNYW8DCNPv/mVkIU1jXyxJi6yEAUFODgw36dsfiKSDC3PHwD8GZ60gqWOs3M8GMkejWtghnVBj2zz9s1y7Ex+c1xcSwJ0/wyy+0cydq11a8O/XowU6cUFATJXNzFb3Q6bffoKHBjhwpsGTcwoJ++IGWLJGdlS4HNnUqu3EjrxSUmsqio+Hry1694m3cqPo4Jef+/ft8Pr9Ro0YlHOdQGKZ45UlH+Ez8w8vrY+4ebvD5rX5avhonEbXsjKpVS3i4kpCRkbFmzZpNmzYNHDjwzp07NWpU3B8UWjw01kdjfYy2oTQRTkViQwD7nAYAyZo6x1v1e1G1yc2/e5kkxSIuDufPM5GINm9WNGKrVjRsGDt4sMAbCgBANWvSv/+W1ZmUBG0FKUEAUNLfI50749MnCOWn5shCom940b275OESP/YoHgD4hD21qINCBYMCGurBNePJLz78+1WbMqJZo1beX9RdPT2deXrir78QEUG5yshCf0FplHZQDRcXl9DQ0IiICAs5Yr7cH+/Upw87fbrwxZaqVlXyslTI6yREZwGAmToql+RPfeWKbHeoXOTLHZSgpUVjx2Ls2CKLcK9cQaZcCSHz9satW5TzGstFImgo6qEUIHELYEyJ9q8AVavSxYv06BG7fJmlpJClJQ0eXKECuVSELV+ukppBXR1du1KHDvnb7j249fqtO4BGDZxbtWhXNhPk4ODg4ODg+BpwggYODg6OEpGamvrs2bP8LbVq1SqvyagOn9DbHL3M6UIk5vqw8EwwYEcwLkWxqXbU3wJmRXf0/A5VC8U75a8UvuDlxVauZJ8/IzUVAgFZWKBHDxo7ttgRrUU6Wc6MgYPje6CfBa5E42wkAEz9xOrpUYnuX5cHfc3xlx9CMhCViecJaGUIY2Pj2NjY8p6XQszN6cwZtngxvXrFoqMhFsPAgBwdafFilEG1j0aOxMiRJDHbNzGBtXVpjSwWI1FZHnpUjLJROnakWrXY8uX06RNLSiI1NVhaYuDAAqtjKwYWplgxG7+vRnChG/LVHHFgDWytoKcnV9CgpYGBP+Y9TElFlmpFvaws+Phj4x74+uPQegDY9jc6t8TWIwgOQ6YQ2hpwsMXiKXBpUPSzys+HD2z/fpmVORYYiNmz6dIlJTElzs5UowZzd5e9VV0dP/2k+nRo0iQaOJAdPMg8PUkkgoMDjRoFW1vVRwDANm1i16/LKK2lpeHKFVa1Kn0tN5eUlJSpU6cuLkbeeVYW27EDjx6xpCTi89/Wbja76zxJ8oYOH79YYYLfI4dzyxBcUGsjEFCzZrRhQylNvzh8+vRp0KBBlSpVcnd3r1SpUjnOpKho8THcCkP8npw4dGVzhxGeNtUAfLZw2PzD+CUnVgKASMTu3aMnT9CihYJxaM4cVKmCXbtYYCASEsDjwdaW6tenVaugr/91zqVo2NvDS/7PHIEAnTqVZHiaMQNubuzpU4jFRd53wAAA16KxJUf/ttCROpTEnjAtTfevP/6NSW668k6ylq6nTbV/fxj/26UtABAfz/bupc6dIVmaz1e2XEBpB9Xg8XgtWrR4+PBhf4V+D2xGDWAZHB1x7BgLCMi+vllaUu3atG4dTE0V7KuYmzHZhfbOxuCVxLdLjntEETqULmlpLCJCUYesLHb7tkxBQ4CC4JjiQkRKNQ0FpA9EaN2aWrcuRy+14kgx8iMUMgURY7nY2FCPHrRwYf62oODAU2ePAjAxNh3xy5isrMz7D+88ff4oNCxYX8+gTasOP3T7icf71pLzODg4ODg4vlc4QQMHBwdHibh69WpaPg9JS0vLirx4SAoCepmjtRFN82KXowEgNAPzfdkCX9TSQRMD1NOlOrqorwctWSvZVClXcyXtcoGdPMnWrcu/iIGFhuLjRzx+THv2lDz1nIODg0PCpur0Ool9ScuOkb7ViNSLsPK5/BEQOpngQCgAvE/+RgQNAHR1ef/7H4RC8veHUAhbW+iWwNxZFaysStf7AQCPBzVlH0fqqtghW1nxtmwBQEJhBf+A690FDraYvxZ+AYiIgYAPS1PUr4lNiwGg0zAEy4mcUFdD17aYNiKvxVAfetpQYa1iNumZuHIPW49g0lAA6NMVfbpCKEJyCgz0iq11LAD73/8QFSV3q5cXzpyhgQMVD0Lr12PECFa4AsTnU6tWNF5hJEZhTEzot9+Kf3JCIS5ckLtQOD0dZ89iwoTSKkYqIDk5uU+fPk2bNh08eHDR9vT3ZxMnMk9PiVN6rI7hsGH/pjMCUFsXVxqQkRpQtS1qHmdLl8LHhyUlQU2NzM3RtStNnPgVTk0et2/fHjp06PLly8eMGVNecygh/AP7B9+6PvjWoQPth84YtRLAs2rOeZsTEti+faRQ0ACAevdG797k58d8fcnICHXqKHdBKD9ozhz25g3kpEJQjRrUp0+JDsDn08GDbPZsPHqUd7Xh8VTSN9SpI2JY7JddUP3RFDNLJpJh+/YxPz9rsXjh2fXzh/4JYG3PaY0/v2nz8REAREay9etpxw4AMDNTMpbSDirTs2fPEydOKBY0SKDRozFyJLm7Mw8PmJhQ8+YlkTJIuJnz7amLSck+VNSVLa3Q0CjR+EUlJUWpLwjJ+qSwtrZ2dXUtixlJaxrEYvboEa5eZenpVLmyRL6DkssICh5R8p+SjFb8+URHF86QkqZmTd7Ro1Iv49S01O27NmVlZfF4/DGjJkVEhu/atzUqKlueEhcfe+Hy6ZTU5IH9finylDg4ODg4ODjKgwp9x4eDg4Oj4nPhwoX8D8VisauraxvVshgrCCZqOFKXjofjTz8WngkADPiYgo8pkv9CnYdWhuhrTr3MocuJ1/PxlbwWioqnp5SaIZvMTPbwIZs/n7d2bbHHVuWUZapYaKMXp27h4PjvoS/AgdrU+RXLEONNElb4syWVy3EBWHGwzrkrHp/FANLT08vMzMzMzFRXej+93BEIUKVKeU+iRFhbwMdf7lYCmhfJXL9iqxkkNKyF6/sQn4hPn6GhjmqVoa0JxtB5GNw/yN5FQx3jh2LV7HyyAy8v/PNPlaiR3nCRvY8s0tJx5EK2oEGCgA/DUlzmnT/coTBCIe7cQWFBg1CId+9YSAhVqoTateHkRAcPYvZs5umZV72wsaH27WnpUhCBMXbwIK5cQUQExGIYGsLFhWbNKpMq7+vXTOFJsaAgev8eDRogKgpfvoDPR40a0NEp6nESEhJev3799u3bsLAwNTW1mjVrNmvWzNHRkYiEQuH169fnzJnTtm3bf4uaMpCczMaOZTkr5hnR+AkbA01tARikJh7yPGvknJMyXqkS7d4NxigmBjo65Z5Tdvbs2UmTJp0+fbp169blO5MSkVNx7+5+QyJo+GBXU0w8Hsupvqseb+TkRN+ERXyNGjR2LNu2DYV0geTgQBs3loJERl2d988/CA5mJ0+ygADS1kZCArt6VSLZUczxCHinAoCBAP/WKLGO68EDiZBi7K39J1r2eeNQN01ds+/sgyuP/DXm9gEg75JI48axp08RFyd7HENDGju2hHPJZfDgwX/88cfHjx9rF4r4keGfx+fDxYVcivA5ooCITLxJAgA1QomsLwDUr4+7dxV1KD2zKJUwNiYdHSVFeDu7wm26urpJZWMmUUAT8PYtW7CAeXtL5HcMYAcPimbP5q9bJ9muiqOD6sgbrRTFEzLQ0YGaEokrNWggpWYQCrO27tgQGRUBoPfP/dTU1Nb8b2lmZiYAS0vrurXrf/R4HxoWfP/h7T49B6ipVfiv/RwcHBwcHBycoIGDg4OjhISEFFhMFxkZ2b59+9mzZy9fvlzwLdxYz2WQJXqa06kInAhnLxKRmW+hS6YYd2NxN5bN8cHPZuhvQW2NoPaNVay+I9iKFXIDJoVC3L+P8HBYWn7dSQGcpoGD4z9KfT385UTzfBiATYHoYowWhuU9p6KQlfN5J8ipbhgZGcXGxlqWx3Xye2NkH7x8h5Q02VurVcboAV93Ql8LQ300bZD38MgFvJIfCC4UwsQgT83AVq1iJ08iKmo5z+Od1tFgXsG6DpOECcgmJBwR0bAo6SpcOaTJ+UPmIrWAVShky5bh3j0WFISsLKapSXZ2+PFHmjmTzp6lt2/ZtWuIiUGNGtSrF0xMJCOw0aPZ8+fIyMgb5+1buLrSjh1wdCzdE2K+vgUOVJi0NHbnDpYtY1++ICYGfD4sLKhWLVqxAubmigdPSUk5cODA1atXX79+nZiYWK9evQYNGtjb22dmZp49e3bu3LkxMTEGBgaJiYl169ZdtWpVz549izz/FStYPv//B7Va3arfAQAxtm3Hb46x3hjUE8b5Co9EJV+iXXLOnTs3ZcqU69evN2jQoLznUjJyCnvmidFW8RFhhhYpmjqbf5ww/fLW7A5Fz02o+NCECbC3x+bNLCAgOxfA3JyqVaPVq2FvX2qHsbWlmTOzL3VCIaKj2bNnKFxJVVNDx4548wZAphirvmR3mGpHRqrY/yhALGbv3kn+yxeLtm+f3mfu0VAjSyFfMGf40otNuo29c+iHBL/sgzRujC5dcOaMjFX+khgOZ2fp9uKiq6v7xx9/jBs37v79+2rKCsAlRShESgoMDCSPbsVAzACgqQEMpO6CeHkxHx8yNUX9+qqIz2jcOFy4IDdiwNiYpkwp0cyLCo+HKlXw5YvcDmZmNHRo4WahUFjmd4TevhWPH4+Ct6QQEYFTp8TDhvEOHSrmsLGx7N49hIaicmVq2za/DZhiyYJSWUMxFQ96emRuzuTd4gCgro4uXfI3iMWiPfu3f/L2BNCkcdOunXusXLskMzOTx+MP6DukQ7suROTm8Gznni1CoTAyKsLGWoYkhYODg4ODg6Oi8S0V2zg4ODgqIH379r13717+FrFYvGbNmhcvXpw+fdpEcvv1G0GLh+FWGG5FqSK4J+JdMj4kM/dEeKdC8rszVYTj4TgezgwEaGuEjsbkYoDq2uB/r+KG4pXny9bXISuLKbjbAiA8nJ08SdOmKR1JwTzzn7iM5T5FGYqDg+M/wARb3IrBnViIGSZ5safOpPXt2Pmk51SUNHPmLEmd4AQNX4FBP+HSPVy6jaxCVR5zU/w5FTrlvFD8K3HuJtLk181FYtx7it/HAQDbupXt34+UFADVxH5LMlYv0ZwXTPnSQBR+JUtNR3RcmQkalDoT5O8gFLJhw9jTp3nrqtPTmY8P/v0Xnz7Rjh2oX5/q15cagE2bxlxdpcuWjDFPT0yYQBcuQFOzpGeRH0tL8PmKVn7zeOzgwbzF6CIRgoJYUBB8fWnvXlSuLG+/J0+eDBo0qFmzZqNHj27cuLG9rEJvampqUlKSnp6edrHNJ16+zP9od6fhkv+MvHe4++tbANixYzR5cjEHLxtu3rw5ceLEK1eufPNqBgBGRrn/7f7q5t4OwwD81X+uQWriyLuHpTr8l6AffsAPP5CnJ/v4Edra1KSJUn1PiRAI6NAhNmcOHj/On3ZBderQ5s2oUsUNcHZ2btnUOXDNCwCmaphoB8TGss2bmbd3U29vAC+mT4dIpLqBBDt9WnIdllA91Pf2nz8Nm7HLvXIDAK61WrrWammdHDPCn421IRM18NasYWpq7Pr1ArYcpqbUuTOtXFkKT0I+Jk2adPfu3ZEjRx46dIjHKxQDFh0NdXXol8ich50+jWPHWGgosrJIWxsODjRv3i1WU7K1c768CXbkCA4dYgEBSE5mfD5sbNCoEW/lSiU5Wbq6mD0bf/4pI8ZIW5v69UPjxiWZfzGgBQvYx48IDZW1jdCmjUyHhoiICPMyffGLxWz+fGk1gwSRiD1+XJwxU1LYnDnM3T37ZHk8ZmtL7dqpPkBhyUJYvhSa6FiYFs/Ao2tXfPwoL/uDqlWj9u1zH8YnxO3Zt83L2wNA1SrVfx0+QSjM8g/4DKBNq/Yd23eVdNPXy5bjJCWXiZEGBwcHBwcHR6nDCRo4ODg4SsSkSZMyMjIWL16cku+mBoD79++3atXq7t27VqWdOf0V0OajtRFaG0FyXzw0A2cjcTSMfcw5xQQhLkbhYhQDoMNHDR3U0Ia9Fqw0yFCQvSZDgwdtHgzVYCCAIfdp89WIjFQaMMn8/MpFgsLZM3Bw/FchYEsNav6CxQvxJQ3rAtgf307whDDnvmuu85BE0FBe8/neOLgWs1fg0l2EZCcaQ8BHNUcsmYGfOpTrzL4isYlKOsRL7rQnJbFjx/JX0QYLz9ZP/bhQc6EvVU4inQw1vUShomRxXW1Ylt0KfAcHeHrK3aqujm7dch+xxYsLqBlyycpid+9i40b67TfpTW5u7MkTGYuwJQN6eWHjRpo3r1hTlw05OzMrKwQHy+3B4xW21gfA/PwwdSpdvCizPvr69evevXvv37+/e/fuckdOSNByddUKC0PVqmjevDiB8SkpLD4+91GIifX1hp0AEGMTb+zNbv0o3xikPLhz586wYcMuXrzY+KtXK8uE3r3x5InEuWT5kb99LCu71mrJiGaNWKafmtjn3W307VveUyxLatakmjW/0rE0NHj//IPQUHb2LHx9X5iZuZw/7xId7VYwlana7y7ea178Vol0Th4Tb9mCwMCmOcpF9scfOHaMtm517tcPgJubm5Ij3rghdS2yio+4tGLAvF/+Otq6v5AvABCqa7LyCw6GsntNyEKdRytX0qhR4t27KSQEALO25o0Zg+rV8w/Cbt9m589TcjLU1dGmDQ0cqNRmvzBEdOzYsR49ekydOjU3p0YiLhdfnCQ+lAAej4yN0bw5zZ1b5HwZxti0aezmTaSmZjcA+PIl0+vT3ZUPwVMH0DVnQQdbsoSdPInczAWRCIGBCAxkvr50/HiutYPss/jpJ9LWZqtXMz8/ZGYCAI9HDg4YNIgmTizanEuFKlVo/ny2cqW0pkEgoJYtSU6e46tXr9q2bVt2k2L37rFPn+RuljxvRSIlhQ0cyN6+zWsRixEYyI4eLc78gKQUjFuAZ2/yWpr1Qxtn/PsXtIqoP6RJk/D0KXv8WIa3jbU1LVsm+cBljD197nri9JHU1BQAjg5OUybOkriVmJqaR0VFeHrl5XsZGBhK/hMdHYlqtYp6dhwcHBwcHBxfH67ExMHBwVEiiGjmzJm9evUaOXKkq6tr/k1eXl4dO3Z8/Pix0Te+/sZaA1PsMMWO3iXjVAQ7H4nAfJ7BKSK4J8I9+1687LvMfIKZGiw0YK8JRy1U1abq2nDShmkZG2GWNRXReEBXV2mIOClb6ielPKiIp8nBwVHBsNbAsio0xYsB2BKEEdawL9WV0mVHrvIi9wNMEjlRPrP5/uDzseEPzBmHPafw6TM01NCpFfp0hcb3lGUcJGt1ZS51dJyFAfksyS0tATwPD5c8qiX+dC51eCbUInlm8ZXq/8x2RsTIHcrWCiZl9p2U5sxhr18jZ2LSW2vWpJ9+yn6QksIePpTrfJCRgcuXMX06Cq4tFh8+jIQEuYcXi/HsWbEmLh9dXTg7yxU0EMlbKgqAeXrizBkaIB2akpGRMXjw4M2bN8tVMyQns99/Z+7uCAsDYxAIYGeH7t1p3ry83BFVKNh5X/uhIh4fQJuPj6qG+cnsU75cu3Zt5MiRZ86cadq0KVxdxRcuUGIiDA2pd280b17esysO1LMnTp5kDx8C0MzKOLppbK+5R90rNxATb+roNY0v/OGY+47gKBWsrfOSCM6fz79l2Bm3Q32dAVT73eUAcEDSmqNmkFxO2bt3+PVXVY8lSz6ulZm+ae/cuec37m8/5FDbweGG5gBCMjDek52tRzwCqlXjrVkj6Sz93ouIYJMmsffvkZaW/W3kxg0cOEDLl8PFRdVZ5aCurn7q1Kn27duvWLFiwYIFeP8eUAPAfHwkHVh4OL/7JuwIUDqUjJ+BTpMxMc/ZRbS+M4BTVVom8tQB2Guipg4AsOvX2alTeWqGfLAPHzB1Kh08qOTYHTtS27Z48ACurkhPR5Mm1L27ciugMoN69aLatdmKFczPD8nJUFMjc3P88AONH4/CThiASCS6efPmsmXLynBON24oVi2IXFx4d+8WftIo5+Iv5abA5swpoGbIRf6HnQKSU9F9FNw/FGgMCcfxywgIwdW9Rfymx+fT/v1s9mw8epRn3aGmRtWq0bJlEtOOL/5+J88c8fXzlmxs1aLt4AEjMjLS37xzDwz0T09LA5CSmqcKtTC31NLSTktL9fvs06pFu2KcIwcHBwcHB8dXhhM0cHBwcJQClStXvn///rp16xYtWpSVlZXb7unp2adPn5s3b5Z5huVXoZ4u6unSUid8SsWdGDyOZ6+SEKowXFiCiCE8E+GZeJt9TyP7l7OeAFo8VNfBfAdqZvD9RleUJgYGZG7OIiLkdtDUzL9E8iugSibFfwDa6PWfP0cODsX8YoUDoXBLRLoYS/zY3trfxjVdLecudFbOii/OoeHrY22BP75uInY5IhJhy0Fcvo+YWBDB2BAx8bJ71tGRG6zetKCsQR1ZtuJQ21RRC5fMc/dllwj0dDBxcAnnrpCqVWnyZLZpUwFPdQAAOTnRP//klnzY48cIClIwEgsJIS8v1CqwXJJiYpQkb+czJCgteKtWsc+fZRZ4SFOTpaXJ3TMrC7duoZCgYe/evVWqVBlQqD2b5GQ2YAB7/z6vRShkX75g9258/kw7dxZBgqCtTcbGksTxDIH6wXbZf/sxd3Ii1YlQKNSjvLh8+fKYMWMuXLjQzMaG9erFPn5Eerrkz80uXqS6dWnLFlhYlPMsiw7t2IExY9jLl8jI0E1LPrV2ePdFZz7ZVE3V0J42Zs1FJRExFZ6AAHbgAAIDmbo6NWhAQ4YoyRH4iri5uTk7Ozs7O7u5uSUJsTGQxax5AaDa7wXEAc8LCrBcEhOhij0DoMA0xTo2bMGZ9XOeHDvZd/I0l1/EoHux2PQy8jdn+dEDSUls2DAm5XAjFjMvLzZtGm/HjmK8VQ0MDK5cudK8efMqdnYDY+R+lJQKmXy11b2zPXVGWOe8qHftQqJc9yH25g19+iRlUCEDgYA6dkTHjsWbGLt8GSdPsshIEolgYoJOnWjUKNWDRQAgIYGtXYv375GcDC0t2NrSvHlUpQpiYqCrC4WLBFxdXW1sbGQmCpUaOT4ZfHnCu+Bgxe9KIsrTNMTGsoJBRSVk0mJpNYMExvDsDeasxD9/FnFEdXXeP/8gMJAdPIiQEKatTZ06UefOEAjCI8IuXj7z8tVzyekYGhj9MmSUsZHJzj1b3n14nV+3kV+4QEROlat++PjWx1e+0QUHBwcHBwdHRYITNHBwcHCUDjwe7/fff3dxcenTp09cXFxu+/379xcuXLgmZzXGf4Pq2qiujUl2BCAqE14p8E1DcDqLyESCEIlCAEgTI0WERCEShEiQo+lPEiIJiMyEaxwzUkNHY3QzoTZGsPhG1mUWr4Bd5oYHXbrAw0PewkeqVo1aty7hEQqfQm7L91zU5zQNHN85BKyoQl1eMQacjcQkOzQpUUbzV0I95957Bido4Ch74hPRdxJevIcwS1G3/FKGDylui6Zg4SSIp0/H2bOSRomgQUrWAGDXH6mhceov3kknM+jqYOjPGPxzqZ2ITGjkSKpUiW3YwAICEBvLeDyytKRatWjVqgLVaH9/GZbR+UlJYWFhVFDQoLwKpcyhqjhoa9Px45g1i7m55S0JNTenJk3g4QF/f0X7Fkyjk3Dw4MG///5b3h7st98KqBlyycxk9+5h2zaaNKkIk2/WDB4eYOxM855R+qYA7KKDu7++lb21UiUaNKgIo5UZ27dv//vvv69du9bQ2poNHMj8/ApsTklhz55hyBA6fRrfnOmdri4dO4aTJ3HhAmJijIHdL/Z36LU0i3gPE/n7QzHKurxnWDyEQvH8+bhzJ/dNwS5dwuHDmDCBhgwp36lJ4ezs3O+UW0wWADho4fGy5YKJE5Al4/qbGz8BoVD5xaR+fdy7p2C7WnTU0C0Lv/SLX//zVADLEo2dNhz+efoQmUv5xYsWyc3rCQlhf/xBFy8qmY8srKysLly40LllSyx7iRwrhVyyH2pq0vr19LNKnw3sxAk2Z07h3J/DbQcFmtoCME2Om2igBughNZWFKLQeiotjZ87QggVFOJ8ikZnJxo9nT59KrsPZM37+HJcv0+7dMFUte8nVlS1cyL58yWt5+5a5udGwYTRjhtK9jx8/3r9//6JPvQjwciJFRLa2sns4OPDu3VPxw5Hdv4+wsNKaW3wSnr2Wu1UsxvHL+LU/GhQj58HenhYtQo4gTCwWnz5z5M69G2KxGICamlqnDt06te924/aV23dviMV5t0QIVLVqjZ49CmT9ODlW/fDxbWRUREZmhoZ60dOdODg4ODg4OL4unKCBg4ODozRp167d7du3O3TokJDPFHfdunUdOnTo9nWXxX81zNRhpo7WRlCwyiiLISoTIRkISodfKjxTmF8a/NKQlE/oEJeF0xE4HcEA1NRBGyO0N6J2RtAqyiKKr0ZJ6tZlXfOmqVPx/Dl78kR2wOSKFTJvpeXtXhp6CzajBm30+m+rHD76YMVWBIUhPQP6usB/Iu6Zg6OEuBiglznORYIBc33Y7cYVydBcDpo8ktzrThczyQeZkZFRfmEiB0dpwRgGTMWTV0q65aoZPqRkLxSWRE2TszM7f17y4S4RMeTKGiQPychIx9Lg2j7MWgFXNwSFIiMLBnqoZIOxAzFmYBmdVkHat6f27SkoiHl48PT0ULu2jKB0GxsQFa6K5aGlReaFVjM7OeHuXUWHLrxLqaCrSzt2UFgYu3IFgYGwt6cePWBpybp2VbKjpnTuDmPszZs3LVu2lN0/PJy9kv/iyMjAxYsoiqCBfv8dz56xjx93dxohaRlz+yBfUt3R1aVhw6BfzqKzzMzMyZMnP3v2zNXV1cnJiQ0fLq1myIF5e2PuXNq58yvPsJgwxu7fZxcvIjUV+vq83r2Rk0BfD5jymW0IAIA//FhnY7JVJZ4pIgL+/lBXR/XqiheFfx3YpEm4eVNKPM2+fMGqVRCJaNiw8ppYfiQmDQBO93fGmhcA5jmQ2r+uTKGa4XlmJsLCYGeneHAaPx6XLsl7uQKQaCbmndvwuEazZ9WchTz+mDr9j2040HHWKBk9X8sv/ALM25vevi2CSYO/Pzt7FmFhsLWt37v38mrVdsyt775aVo4AgPR0XLwI1QQNEoGUVFuauua6XtMk/59xfaeO088wrIXYWCgwsJEgJ5+oVGDTp7M7d6RnKxQyd3eMGUNnzihXyH35Ip47V4aZUGQk27ULpqb0yy8K9k5KSjp16tR7mQI1lSH5X6KlNvGDg2VqGqhy5SJI/RRrUIrI/ecIkW8ZCSApBT+Mxsg+WDGnRAc6cfrQ3fu3ABCRi3OL3j/3T01NWb9pRWhYCACBQNCyedumzi2srGx0dWSYVejp6QFgjKWnp3OCBg6l5L9X9p+8x8XBwcFR8eEEDRwcHBylTKNGjc6ePdutW7fc7AnG2IABA+7evdukSZPynVt5oUaw1oC1Bpyzb5xm/wIPz8TJcLxPYY/jEJIvusIzBZ4p2BHMNHloa4Se5vSjKQy5jywV4fPpwAE2axYeP85bTaiuTtWq0YoVpWIvLPPHW5k7T1Qk/voHe08jMsdUO31c9rk/f4umFcW/mYOjfFjqRNeiWboYLxNxMAwjrMp7QsrQzLmnnZ6jAbOysvr0ifOe5Sh9jlzAy3dK+hRWMwj4qO4IANSrF3btYp8/53Z+Hh5eQNPQuDGItDSx9W9kZOKdF2LjUckWNSqXwckoxs6O5FcEqW1bZmMDeRbZANnaSuVNAKAJE9i1a3L30tRE376yN5UKVlY0ZkyBFnt7eHjI7U+EZs2k2tLS0ng8nracgjS7dg2RkQqmwMLCKChIaak1D21t2r//+Z//e+1YD4BWZvovD08AgJUVDR5M48apOk7ZEBcX17t3bxMTk6dPn+rq6iI6mil4PgH2/j0lJUFP76vNsJgEBLBp05iHB9LTJQ3iS5eoTh3691+JT8k8B7oSxbxTkSTEfF92qI5C4d/Tp2ztWubvj9hY8PmwsqLatWnlShgbf4VTkQk7d449eCDbCi4uDjt24KefYGhY5HG9vdnevQgNZURkZ0djx6JSpRJONVfTIEmaGPDCrbDaO8+YQSIUMzSU53JXAF1dzJ2LRYsUv2cFIuHBf8b/uPCUj5VThkB9aN1B594FNK9X8Lw+f877vSaTlBT24AGp8gsuIYFNn85ev0aOyxTbt290RsZhor1/t4COjuy9kpKUjyxB1rtvT8fhYYYWAKziI359ehpzBgGAkVFhRZc0ZmaqHreouLmxR4/kaebYu3fYs0fpBZD9+afcaKTEROzbhwEDoC7XVXLPnj1dunSxti6RBwsrdAq5OobcTeLp03HunOyTtbKi+fOLcLzKlcHjKfFPUpnQcOUjxSVgxzFoamFxcUPHIiPD7z24DcDO1n7MqMnWVjZPnz86dHSP5EZcFadqw4aMtrayUTBCbGwMAB6Pr1MBtGIc5YLqLpucmoGDg4OjIsBVhzg4ODhKnw4dOqxcuXL27Nm5LUlJSc2aNTt58mSfPn3KcWIVDUt1TLOHRN/wPhk3YnAvlrkl5vl+p4txIwY3Ypg6D+2M0NOMfjKDQcX47ArLgE8qQjOQKgKPoMWHrQaqaFeMvAx1dd7mzQgKYkePIjAQ2tro2pXat1clNFTy20zyay3//4vNf+/H3tZD+PcwkpKl2zV31hh9Azf2wcZS1m4cHN8HdpqYao+1/gCwyJd1NFJt+Wn5oZtzXUzOKWGMHj1aKJQTlcTBoTJCEf7Zj2v3ER0PHsHEGFHRSMtQviPyqRkAONhiye/OS3If5/gxSMjVNFDNmhITZgka6nCuV+JzKCN0ddG8OU6fll2DEQjQpYuMbyzm5jRkCNu6FcmFPoD5fGrVispU0FAImjWLubvLq0RStWo0YoR0Y/608sLIV3hkk5yMmJgiCBoAWFrunLoKUQDQ38fVpE51Zm/Pmzat5KXiXFJSUnTkFUrlExwc3L17965du65Zs4bH4wFgT58iQuF63tBQ9u4dyfO3qCCEhbERI2SkZjx/jqFD6fRpGBpq8rClBnV7zcQMl6LwMRm15WTcsyNH2P/+l1cyF4kQEMACAuDrSwcOQJ7JfFlz4gRSU+VtZAEB2LOHZs0qwoAiEZs/n926hehspTAD2PXr9NNPtHgxSuD09CYJgetepIuzBQ3NXJwBwFLG1/S8i6qREWwUlT9zoe7dSVeXrVzJfHyyxStqalBTk3pyzBKjz60Z2n3h6SBT2zQ1zQER5v9G4ef8pfyMDJkRGAVQ6nYAICmJDRggrQqKiQGwVF9/VFzcEG1tNZlPppqa8sEBANSlC9uzJ/8V+GqjLqt6/yb5/+zz/2gb6sPeHgB0dMjKioWGyh1LX5/K7K6I+MABxMfL3ZyVhdu3oVjQkJrKfH0VbGdfvuDePZLj0yMUCjdu3Hjy5ElVZqs6Mg0beGvXsqgo9vQppL64WlnRrFmoUYSf4dS2LbO1RWBgbgs/OBiy8iwkM1HwcSbpoFdPph9KAVLTcfQCJgyGuYnqM83jo+d7yTTq12tkYmxy8fKZy9fOM8b4fP5PP/bp3uUnnkJnSgDhEWEAzM3MBQJV3wjfOvnv83BIng0uOZSDg4PjG6JiFIU4ODg4/nPMnDnz9u3b169fz20RiUT9+vWbMWPGihUrNJUuWfj+qKuLurqYXYnSRHiWgPtx7FYsPubcMMkU42YMbsawmd7obIx+FtTNFFpKfp+WPnFZuByNmzHseQIiMmX3MVNHfV00NaCWhnAxgFo5+q3b2dHcueV3+P8U0qoOWQHB6eO8PgK2x4s2MvfjmeO/x6xKdDaC+aUhUYgxHuxSQyrPK6EyckVyCTm3gnk8nrr8VXccHKoQE4e+k+D+AcJ8a315yt4IEnsG64Q1s4VT9FlSFgRLTd8hWrqbRMGQW4F7Hh3d1NTUJS7OTVdOXbTiwVu5kvn7s5cvpTUNEmnCHNkO1DR1Kng8dvhwgdq/sTHatqX168tyvrKoUYNGjmS7dsmonNnY0NKl0JA2r1ZXV8/MlPP1EYCDg5Ij6ukVdU1zeCYuRme/7CaM7EJTupTKxVgoFJ45c2b//v2urq58Pp/P50+YMGHJkiUqXjk/f/7cqVOnyZMnz8pf9k5IAGOKqtdiMfIl+lVM2Jw5clMzPn3C3Lm0YweApgb40RSXosCAtQFsf21ZZ/35M9u0SaYBAPP2xuTJdP68oqcrM5Pdv49Xr6ClRe3alYpDWzaKdSeAIucSWbCZM9nFi9Ll2IgIdugQhEJaurSI88smOgtDPzCJ95Le9hd3GpOLs3Phbs8LBh9Q9eqqF/jRujW1bEnPn7OHD5GVhUaNsGED85IWgtvEhJ5fPeTHhafDDc0TBZrDPrB+FlhblYwlx7G3h7ExwsLkHkUgUOXPx+bMkedx0kpDw47PP5eWNkDmGvRq1ZQOnk29elSjBnv5EgAjWv/T1JV9Z6ZunCJw6Vq1aoNfHp7AL0Pykg2HD8enTzL0ZwAAqlcPtWurelzFiMXs4UNcvcpSUsjSkoYOpeho+cIxAIDSWLHAwFyXC9lkZcHNDXIEDadOnapcubKLi4uSo5QK6up06BD+/Rc3brCICL67u6SZ3byJmjVze+UXQ8gVIujqUrt27MgRpSYljDEiUiLRA5LekWZNJX8KAAEh2H4Ui6cq7SgD9ZyQiMtXz9+8fVXyCauroztp/G9Vq1RXZYTUtBQAuroV3vunlMi9p8GV8FHwDo/SJ4SzZ+Dg4OCoIHCCBg4ODo4ygYgOHjxYu3btqHwrtxhjGzZsuH379smTJ2sURS//XaHFR3tjtDemv5wQlI7zUbgQyV4mQvJrOEOMy9G4HM10+ehhhn7m1N4YgrIvlYVmYLU/Ox6e50kuj6hM3I7F7VgGQIePVoZobkCBGfBNxf+qoep/wstQdc+GivBjz1nW7Us3N7fCjRwcHKWCFg/ba1L310zI8DQBv/uwDdUqrqIhN88onjNl4CglxGIMmIrnhSLLxcpv7APA4bTxOkhDPi/0FytXUqdOuR0kn2tNLS2f29mRri46dMC//5bGxL8iGhp07BhbuBBPnyIkBCIREwh4trbo3JkWLlRgKEWTJ9PAgWzXLubrC7GYzMxo1Kj8ZRsZiMV4+5Z9+ABDQ2reHKampXUSNG0arK2xYwfz989eom1gQFWq0LJlqFOncP+MjAwFJX/q3p1t3qygrknW1iquHc9lTwjLYgDQylCuDUBRuXXr1owZM0xMTCZNmnTixAl9ff3g4OCpU6e2adNmx44d9evXB5CamvrixYuHDx/6+vqqqal17dp1wIABkt0/fvzYvXv3hQsXjh8/vsDZ1arFtLUVrUTX16eqVUvnHMqIiAglqRnv3lFyMnR1Acy1Z5ejiAEXItmHbfNqGwho2jRJJkV259WrFbwY2MePuHGDunWTvXXPHhw5wvz9JUv/2fbtVLUq/f03GjQo3pkVQKmDkdJF2flxdWV37sgeMyODXb5MQ4YoeYPLIjAdEz1ZcDoAGAqwuxZRzpd/tm8fW7tWZs4COTrSX38V7Ug8Hpo3p+bNJY/Yhg0ye1WO8D+7esiA2QeCTWwAnI6AaxzbWJ1+MAUMDcnBgSl44zs4UPv2SqaRkMDevFGwfYqu7pbkZBmCBnt7mjRJyeD5J7N6NUaOTImMmTR23QWXHgDUuo0QLh1snJEc7dzINp9LEPXpg+fP2fnzhf08qHp12rxZ9YMqwtOTzZnDPn2SXIEZwE6fhrJF+QU6BAezf/9lgYGUkQEjI/TqRT/+CD5fua+h/Iv5li1b5n7NRQV8Pk2bhmnTKD4eRkaSNioU25SLAiEC/fUXAgLYo0fSmgY5cQzyhpIoHgCke6qkafBUZIehiCaNXB49ue/r5w1AomYwN7ecNmm2hbmqfol6egbICZ74rqgId2nKHTajhpSmAdwzw8HBwVHh4QQNHBwcHGWFmZnZ9evXmzZtKuVc/f79+6ZNmx49evTHH38sr7l9K9hpYqodptpRcDrOR+FsJHNPzN6ULMLxcBwPZ6Zq6GWOnmbUzADqZeDZwIBdwfjzM0st+LteX4AaOqikCR0+ACQJEZCOT6lIyvfXThFlR2ZIHrZyw+LKNNwKev/1j1+Zioevvw5AppQh/ybVZQ25M5/2F3adKLApfZwXAM2d2R2MDeB6EpWLYgjNwfHfw8UAiyvTYj8GYG8IHDQx3b685yQHk5ylmNHyF05zcBSJPSfh/lHuVsl3gsIaH4k9g9RyYUkLmzuXNm5E69aSltxg+PPjz+46jtCTyDIaqRPn7OzsfOW6W/F8m8sBDQ3eunVISWFPniAkhBwdqVmzwq4GMjA1pfnzVRRJsUOHcPAgCwiQVMqZhQXVqkVr1+avHJcE6tcPvXvTixfs7Vuoq1OrVgqWO3/+/LmSgqwHU1M0by43DV1LC4MHF2lu6WLsz3F8H29bCqqy+Pj4mTNn3r9//59//unRo0duu62t7dmzZ7dv396jRw/GmEAgiIqKatiwYevWrbt27fr06dNp06adOXNmwYIFL1++nD9//qZNmwYXPpcGDahSpcKr23OhSpVQsQUN7MkTeREk2YSF4f17NG+O8PA648d3aT/tRv0OYtBGq6Y7t09nd+/Sr7/S2LHZnT9/VjSUpNgvS9DAli1jR44UWBmfnMxev2bjx/M2bkRO6b34GBgo3s5MTFR/tbG9exUZb0RHi7dt4/3zj4qjxQux2I/diEZ4zgc6j7C7FlXWyutDo0YhJoYdPVrgj0VEVarQmjWwtlZ57rIwNpa3pWaI96OFXRfM233UoRmAiEwMfs/+qEyzK4EWLGBjx6LQxR8AdHQweLDSCyN7/hwK8h2AHpqaE+PigkQiu/x1ekNDGjeuaBqvatUSdu/v85a5W2Zf6NqLs3bZWu0UpTu/fXv0yZP2+bQXtHo1HB1x6hQLCEBGBohgaUn16tG6dTA0LMJB5eHtzUaPZkFBBRoVOytIyDlltnEjO3pUohzKvuzev4+DB2nzZpiYIDFR7ghaWtSqlcwtXl5e/v7+P/zwgypnUGxkKwnyPatSW3MdGhR7KkAgoAMHsGoV7tzh3buXvW+tWujbFwUlaEpmkg9NDaSrFrZVVNi1a+qnTs1JTATw1ML4TSUb21q1u3T6UUtTS8FeYrGIx8t7F1Syc3B7+TQ2LiYmJsrEpGgeSN8cJQwS/U8ipWmAnHtWhfuUyqFLPggHBwfHd8h/vaLCwcHBUa40atTo7du3PXv29C2YwpiYmNi7d++TJ0/26tWrnKb2jWGriSl2mGJHn9NwOgKnI9innMUe0VnYHYLdIUybjzaG6G5KP5nlFahKSJIQE73YpXz3uxrpo685dTRGdW0Z3tEM8E/Di0Q8iWf34+BfcJlZuhgLfNmKL+hphh/MqKUBjL7NrMb8v75ylez5DQwh68chvqKmIb+U4eoNt5G/4/UHxOXclTIzgUW6M4ouawCkl+tIqRkA8Pjgf/UwFA6OCsg0e3xMxokIAFjymVXSpF7m5T0nWZjlLLGL4gQNHKXEhdvIkH/7XsVSX4FcichItmIFXb6c+yH0/Llb06bOKxc5f0jJ/girowMA7Yfin8Xo2KL4k//a6OhQ585lNDZbtowdPVpgKXZEBIuIwMCBdPBgdtZ7yeHz8y/RVsD9+/dbtFD0t+GtXs2Cg5mbm7SmQUsLP/1Ew4YVaV7/C2CRmQBgo4EfSmZLwRg7ffr0zJkze/Xq9e7dO91C4SZENHHixAkTJgQFBYnFYhsbG7Uc3/6hQ4euXbt27dq1gwYNqlSp0o0bNxo2bCjjGDwehg/HypUyl87DwEBJ5n1FQGkihkjEEhMpJYWNHMk+fpwTv/FG/Q4Azjb7+bdL/9YM9mabNkFHh4YMAWOs0Lr2RC29V5UbRBmYxugZR+sZCys79U9GXak/hZsbO3lSts9/aCj74w+6elXBynKVaNAAbwv5z+RiYMAbOrQIoymWgACkIIuhIB+SMfQDk/rxtciROhfSeNHs2dSjB9u4ESEhLCOD9PRQvz7NnImSp/Z06oQXL+SZWBio87bVEfSqTNM/sbAMAFj2mVXVpp4NGtC8eWztWoSEFNjB0JD69SNVXvmRkRCLFUSQqBP9ZGh4Pi1tquQceTyqXBkTJ1KOdYqKxGahV2rVtzmr3yd4310W8UDtwO7FtWq1ffBg4MCB+/fv75ZPZ0MTJmDsWHJ3Z15eMDOjZs1yLQRKCmNszhxpNUPegUm2MgyAlhb69gXAtm1jO3ZIv1nS09mTJ6x/fxgb48sXeQenypXRtKnMTUeOHBk8eLBAUMo326nQH1fSokSgUAz4fFq4EPPmIecU6MYNAFKChlwPBqXEvyGjhixdYZ9qjkWcZHIyGz+evXyZ6//RHGhubEzdUumHPgr28/z0ceuODTo6emNHTXKqXBVArZp1cA4APni8a9u6YxHn8a3CldLzI3k2FMRPcEIQDg4OjgoFJ2jg4ODgKFtq1ar16dOnTZs2LViwID0976dcVlbW4MGD792716xZs3Kc3jdHZS387oDfHeh9Mk5FsDORCM55UlNFuB6D6zFsljfaG6OfOfUwg64yt0gFBKRj4DvmmZL9sLYOVlWlNgpvwhDgqAVHLQy0IAD+aXgUj7fJ7H0SPFKyA9qTRTgSjiPhjEdw0EQdXdTRpdq6aKQHaxXWJVZYCv8URDmlM+aqGdzc3GLj0WUEPvoU6BAVgyi4udRHqm+2rEF1TUO7Zth7GgoisE0M4XCKsyvk4AABW2pQaCZzjYOYYYIns9ekRvrlPa1CmKmDAAZEZ0HMZCjVODiKSpyysmZhNNSUJFoxHx88fJhrPD53texunwMx9S/c2A87qyLP4Wvw/j17/RqamtS0KRR4FZQKDx+yEydkVseZnx+mTaPz58t2AoU4efLk77//rqiHpiYdO4YlS/DoEQsJQWYmdHXJzg79++ct3FeNT6nYGJj9/7kOpDSdTSwWnzp16tq1axkZGTVr1mzTpk2tWrXU1NQiIiJcXV137NghFouPHz/esmVLBYMQkb0smYiWltbixYsXL16seA40bBgCAtiJE4iPL7DB2JhGjKAKrwKnWrWYpibS5VfuDAyoalW2cqUkmaLx5zcd392/U6+diMfvP/vglRX9K0UFYdcu9OoFbW3S0MgtVIp4/D0dh6/oOytBu8CH6D9urLMJZlai5jmmCWzLFsTFyTs+8/XF0aM0cmSJTnPuXDx5wnx8ZG9t2hRNmhRhOLGyMD8p63s5xGWh+2uWmCMk0BegiT5+NKXR8kJaatSg7duhssJMCQ8fsn37WFQURCJoa8te2U9ErVrB2bkr8MyFhn9gD+LAgAmerLIW1e3bl5yd2cqV8PNDSgo0NGBjQ5MmqeioQdWqMU1NRUo6be1eU6du2rt3WseOTE2NXFyoVy95OQIyEImYq2vUoxe96v3yUc8KAI+wriqNbt8RyK4Bt23b9vz58z179rx7927t2rXz9uXz4eJCLi6qHktFXr9mnz7J3SqvzE9ETZtSnz6Ii5M2MsmPxB+Fz5f98jMzo3nzZGZSMMaOHj166tQpRTOPjhavWkWfPmX/oe3saOZMFDeNVKlBQjGHLVVBxvghWPVa7lY7K0wsiggKYjH79Vf29Kl0e2wsO3UKAgEtXy5v1yvXzqenp6enp/+7fcPyv9draWrZ2tgbauvGpyY/Prin9eYdMDfnjRxZtIvYNwJXlVdM4fgJ7mYOBwcHR8WEEzRwcHBwlDk8Hu+3337r0qVLv379vPI5qaanp/fp0+fFixe2trblOL1vlLq6qKtLSyrjWQLOR7HbMfDLWZEjZLgVg1sxTMsbPc0wzIpaGhb5dtXzBAx5z6JzQmAn2uJvJypqpIWDFhy08AsIQKYYR8KxM5h55CgkxAyf0/A5DRejsm9DWKqjsT4a6lFtXdTSgb1m+ZTW8scHFvWnr+SnYDn+/MuvZgAwdqG0miEXt3cY2dfN7VrRNA3d26JqpewxC9szAGhSB/KXrXFwfF+o83C4DnV2Z96pSBNj8Ht2rwlVNOWWGkFfgAQhhAzxQhh/m8Y5HBUKpdHbamoFUuYtTDGiadjV+wr3ycjAgwdo3x5AZAwu3IY82/cvQfh9FY5tKsKEvwLs+nVs2sS+fEFyMoiYkRFVrUrLlqFmzbI64tat0nXx/Fs/fqQHD6Cnx968gYEBNW9eUqt5Zbi7u3t7e3ft2lVJP3V1WrECWVn04QOLiiJ7e1SvrmDhtUwYMNubZYgBoIk+hilTt7x48WLSpEmampqjRo3S1tZ++/btokWLvL29hUKhiYmJi4vLkiVLfvzxRxXX45YEWrSI2rRhW7ciOJhlZpKk2jdjBkq9GloWNG5MlSopKLKSvT0qV8aLF7nV1iUnVz2t7pKqoR1iYt1z3vErK/rbfP6M8+dpyBDY2cHHB8Czas6/D/v7faXahQdkwM0Y3IxhLQwxqxJ1MgaCgxXNUCTC48comaABenq0cSOmTWN+fgXaBQJydqbNm4s2mtLoAWUJFxJispCrZvinBg2z/Fq/oYRCNmMGu3u3gHZK8k7JX2bW0aEWLWhT9nXZUIBDdaijO/NJRaoIg96ze43J3N6etm0r5jQaNSJ7e3kqEwBkb9958uRhy5cnrVypr19EbamrK1uxIjwyvtfMA156VgD4TPxPwK1f2kknnjRr1mzp0qVTp069e/du0c+haLDr15GSoqiHpia0tQskUOjpUcuWkpcoO3gQAQFKjiFLzUCOjpg9G+3aydzj+vXrBgYGjRo1kjvtGzewdCkCAvJeHB8+sJcvacQImj5dyXzyj5PPIKFImob4RKipQUdRJoNcN4gikTtDxlhaOlbNkd1NSwMDesCyKFEP7NAh5u4ue1tWFrt+nUaOlJdPFByc/UdPSk58+sy1Q6sObPbsFn6fr9qZf1HjPQr1b/X0qfjBA2rbljZuRGnbbJQpRbppUxbihv9A+T+/piH3dPI/V/+Bc+Tg4OD4D/AtfTxzcHBwfNPUrl37+fPnffr0uXPnTm5jWFhYr169XF1dtbQU/qzkkAOP0MIQLQwJVRGQjmvROBfJnidkp2CmiXA8HMfDmaMWBligtznV1JE9TmgE3nlBTR31qsPMGCcjMMUr+0awJg9balD/Ekctq/MwyhqjrOlNEi5GMdd4vEqEsODNh/BMXInGlejsVi0eqmqjug7q6FI9XdTVzbNG/8oU6cebVOdy0TdI1AkR0Xj9EcgJJs9FYtDNGFxf4uVjt1YtnWWNIRt1NcyfiBlLEdxfhpqhlhPWLcCevSU+AQ6O/wqGApyoRx3dWWwWwjMx9AO72pC0Klgsi4latoNObBYnaOAoBfTkfNnIpWMLWJshMAwAKlljynDUoAwlggYgd+X3vtMICoOB/KN4+EIsBq/CvNHYnj3sn3+yC0uSukhcHHvxgo0axdu0SZ5xd4kQi5VUdtPTxZMnIzMTaWkAmKkp1ahBq1aVnW/EsmXLWrZsmRvEoAQ1NTRsWOyC7MEwPIwDAAFhU3VSUNn19fVdunTp7du316xZM2TIEEn9afDgwcU9cmnQpg21aQPGKDFRxWJ2RYHPx/DhWLVKdmqGoSEmTUJ8PMtXYa0T6HF8w+iBM/elqWsGmNn1nHvswurBNi9e0JAhNG3ap7CEpZ3HXWncjeVUEx2iAhv7vTZJijXRFHj1+eVCNIkZADyJx5N4Vk8XE2u2b5IodIwM4IvlGBsoWMSvOvXq0fnzbNkyeveOJSaCzyczM3TtSuPGKddzSdGlC54/l2t9pq0tSQdQipM27DQRlA4A16LZcKuvJAkXz5uHy5elK9+S6rKuLtnZMYGATEwwaBD9+GP+LgYCHK9LHdxZghDB6Rj2gV1sQBrFvmgLBOjdG5s3Sy5o0mhrY9AgLR2d5s2b37lzp3fv3kUY+c4d8bx5QUJB3zmHfKycAPDFom07Z/Z/dY159qHV0mZBv/76659//vnlyxdHR5VSBFJTUy9fvhwSEtK4cePWrVsXoXAu0wYjP+rqvDVrxDduICyMhEJmZsYbOhS5HjMeHor3ZvndO7S0UKcOaWujTh2aNAlyFCGMsaVLl86ZI6d0D8DTky1ejNBQ6faoKLZrFywsaNAgmfvJfFpUD33IT6OfwefBxAgdmuGPqdDSVNJfSipRWDmhQEuRu0neUcyM0f8HLPtN2aSluHpVkVliZKR4507e2rWFt2RkZqTki/K59+Bm+7OXcfFiV6InZgbxmhrXnexbBYQhPp5dvgyhUGLiwvFdIbU4h7O14ODg4KiAcIIGDg4Ojq+Hvr7+xYsX27dv/+LFi9xGd3f3IUOGnDx5UtVbnBxyqKSJCbaYYEtB6TgdgVOR7GOOi+SXNKz2x2p/VlkLnU3Q1ohc9LPFAW7vMH8tfAMQEQ0eD2Y1odGFRVTJlkSYq+NIHXIp1bupDfTQQI8AZIjhlYIPKfiYzN4m4U0SkgveDUsT410y3iXjVESehUNdvewRmujDsgz0DfntGRT3kdeSu29+kbsqw5YciT1DrtfC7ccwSXE2KVTykegbPqS4BYfhgzfc3NycnZ1VN2no2w1JyRhVsFCiroa61XFwHQwrnqM+B0f5UlkLh+pQrzcsi+FVIqZ5sV21Klaug7EaPqcBQJzs2GsODlW59RhLt8DbT1EfM2P8OQ0NpIwJMuQZo+fA46FePcl/vT4r6ZuQhOg4mBdKji8fvnxhO3YUWCabS0gIW7iQrlyBRmk7t6SkMAUFDwkJ+aJBoqPZo0f45RfaswfVqpXyZICwsDBXV1cPZSW0UiEiE3/6ZX9vnG6POrqyu926dWvjxo1ubm6TJk3y8vLS09P7CnMrAkTfmJoBAEDDhyMggJ08Ke0OYmJCo0ZRjx6IiZHapbXH40P/jBs6Y3eGQN3P0rHdX1e2fjjtmIotuo2OzDsjpOwSt3ZG6pwLmydd26kuyiJbW9q2DXV4vqnYGMhORCBTDADvkjGx70L0XaiVmV4jxNsp/LN9VFCl6BD7qKAmn1/rpiUDgK6cF0RRMTTkrVsHgDIzIRAUWz9Fw4fj/Hl5662pUSPq0UOlcYB11WjQO8aAa9GY6Mk2VifNshZ1eXnh9m25oRhpafjxR578ZfdVtLG/NvV7x0QMzxIw05v9W6P4345o6lT2+TOuXJHWNOjqUs+eNHo0gG7dul2/fr0Igob0dLZ8+W3zmuMnbIzVNQKgJhLu3D691/NLANjly9StG3KCkCQIBIJmzZq9fv1aFUHDmzdvevbsWadOnSpVquzdu5fP58+ZM6dnz566qrxKlWY06OmhZUtejimO9DOrzNKgQP+0NFSuTOvWKd7lwIEDQqFw4P/ZO8voJrY2Cu+Turt7oRQKxd0/3C7uUtzd3V0vFHcu7g4Xdy/SAhXq7q6pJOf7kUoaTx3uPIvFSmeOzSSZzJyz3/0OGSKuAF23ToSagUdKCo4dw8CB5eEK8NWz6HVULACER+PHL7z+jJuHYCCUT1NGv4eSpbro2DLfJcLcGAsmooGT/E3Ex0veT6KieC/y8vIuXDmjq63Ts3tfFosVFxfDXyw6Jtrne4Ajh6MKKHO4ABLVCuZWOBz6+jV58UKcFQfDH4y4CSvGnoGBgYGhisAIGhgYGBgqFHV19Rs3bjRt2jQiIqJw482bN//666/z58/r6+tX4tj+GKxUMdcGc23I93SciaKXo5FcsEYVmIXD4TgcTgEYKUMjG5EBYDcAGkBJC8QESXzTuU4auFSXWEsLXCgxKizU00I9LfDmTLgUvzLxNQ0/0+nPdPhkIFZoKj46B9EJeJwAgAKwSotrmptQv4FDXT3FupplE1gsrEIofWuF7fj6+lpYWGhoSItdLSN2b8i3XuBZMhTCEzTU0WjimemWkFySlseG+wBYmFXTuxWy2NDWRI/2GDtQ7rA0Bob/CK118bcjmeFDAVyOQW1NzBGRZr3S0Cp4JEpjBA0MpeDwBWw6gFjB9cpiqCijb2chNQMgvKL/MTq6malpM1PTj9HRAGBtTXr35u1SUihS5onsRYEFlUqydBKGbt+OgtUFEXt9fXHqFJk8uYx71dQkKiryLrbQ4GDMnUvu3Clzd4stW7aMGTPG2Ni4bJsVyUJfmpQLAPZqWGgrYn00Kytr3Lhx7u7uixcvvnbtmqpqud3p/ichK1eSdu3ogQOIiKDZ2URVFdbWZM6c/KTs+vpEW5vGFFtX6/j9xam9U8fMPJitqByvbTC45WR8pABAWAAIpf3d7q69sNEiIRK6usTBgWzZwpPdVFfHvppkqR32htJ/opBZsLCepaz6za7uN7u6hV3oZqTMvbN/8qvzqgWXkTJDuXTXGhaLHD2KcePoz5/I4/sNVlQkDRuSI0dkb6mbAWZZY08oAFyIhl8mveBMjMvzSsg9flxYoVIEh4OXLyExj0AHfWyoRpb6UwBno+CkgelW4kuHh9O9e2loKMnJgY4O/vqL9O3Ln4+G9ffftHFjXLxIIyORmQkNDWJuDhcXMnAgr0D37t137twp+wHmnT23uV6fXX/N4BIWANXc7GMHZvT88jB/d2oqPXaMFBc0AFBTU2MX+AlJIC0trU+fPjt27Bg0aBAASun9+/f3798/ZcqUBg0a9OrVa+DAgfb29uKqkz596OHDEpx4iI2NJPmObAYSRa2JT+fBIzw8fMmSJQ8ePGCJ+/lISaGBktSINCgIr18Ln89CG4aSWTKkZ2LiUhHbuVx8/oFhs/HotLxNloq7x8q/jwKlxZET+765fwaQk5MzoN9QXz/BmY0rtiZLwiI+WZjEqasBME3nEwOlptLTp8nvI2iQsNzOJE0oGcx5Y2BgYKiaMIIGBgYGhorG3Nz8xo0b7dq1y+KLn3j48KGzs/OuXbsGDx4s8kk1MDDQx8cnIyNDT0+vQYMGBgZVJOyuSlNXE9sdyMZqeJiA67H0cWKxxaq4HMQRoDpEzjpo+uLWCGJcgXO8LIJaGqilgcKYkOQ8+GTgVwa+p9Mf6fiZjoziIUBhWkZhMLoWAoRQAOYqqKsJZy04a5Lq6rBXhVqJ1tcFLBb4n9/kfZbz8/N71yyp5Uc9AC8axERFISEhwcDAwMHBocwzMQvYMxQivN7zM8ONtxSkqw07S/BqyW7SUPhwu13NBwUZjW9EYeJe0cVEwjwVM/zXGGWGr2k4EQEA6wJpfS3SXigmrLLQLrhUpokJs2T4s4lNQEgENDVQw7bkujTfIGw/IkXNYGqIAd2wXdTSAgC3ixebDB1apGAooJmp6ceUFDJgQOHazLfHgpmSBPQNxobQqTrx9sHBkvZSivfvUeaCBkJgZSWla5HD8fHBvXvkr7/KcCxRUVHnz5//+fNnGbYpjttxuBUHAATY4yg6v8/gwYO1tLTc3d1VytwYg4EHL2sGQFJTBd3pCaH16kFocbTbt8c3twwbP21fpL4Z//YO+lhji3rK+lR7DFRVSdu2qFZNoK6FCrY4kAW2+CcS76KzvKLTIrUFM9Ina+isHrrsRaueN7vWK5NDLEuMjMiNGzhwAC9fIj6eEkKMjNC5Mxk/Xt4r8ip7kpxH/4kEgM+pmOBFb9cvR0coEhMjRTUl0pmmONOs4JWBM1EAsCKA6iuRYaYiilFXV3r2LE8clt/p69c4e5YcPgxDw6IhjRiBESNIQgISE2FoCL1id1qOjo7Kyso/fvxwdnaWOrC4HIzXaPGyd77+zjwx6uS+aU39i3tpiPIbCA4OtrKSoMvI5++//+7QoQNPzQCAENKzZ8+ePXtmZma+fv365s2bLVu2rFu37oEDB6pXry6ivp4e6dKFnjmD3FwRe42NyaJFEnono0fTGzckiO0E4UtVIAybzR48ePC8efPq168vtlBwsCT5C4CcHHz5UuR4kZVFHz2Cp6eEGrJ4JGzYB2/xrlFfPHHjMfp1ltpMVUJaCFCwscGHy6dTU1N8fuWfvUdP/9XR0X3w+C4AVRVVdna+4CZMW3NWjzYcQgAoczgTvhR3UZJmBfHbwcw/yI6wmqGs0k8w7wIDAwNDKWEEDQwMDAyVQJMmTU6dOjVs2DAul1u4MTIycujQoatXr+7bt2+dOnUMDQ05HE5ISMibN2+eP38ezTe7raCg0L9//x07dlhbV6UQ16qKMgt/GeEvI5LDxYcUPEui75PhkY4sUQtXNAvUG9w3JNkPJ4HFZT3BLhe6imiug+Y64EkcOK57/a/c/WFa3d3O+at9/W+2zpkq6vzlI7MRmY0HBf4NvBb0laCtCF1F6BT8M1EhFiqoqYEa6lCUNstXmicuX1/fmJgYLpf7okFRIFpOTk50dDSl1NHRscQtywJP35Bt5IYMEXt5mgaLvCYOtjKlmWBgYCg92xyIbwZ9kwwOxQQv+roxMasaq2naBY9EKYxDw3+Me8+x/ShCwpGQAnVVmBrhf82xeSFU5f9krtmDiBixewkL7Zpiz0rUkBAUKrROyTNpANBMRwfnzuHcOf694uwZWCx0ai1qR1IS4uOhr48KFsWKzOkuV4ESQebMoZ6esiwoFiMnhz58WLaChs2bN48dO9bExKQM2xRJdA4W+ubfAbqYoa0o0VhkZOSzZ8/i4+MZNUNFoC0iDxlr5Ur67RsNEFxjbO7r9mpjvxmrLzzQtjNRRn0tTLci7fQAELRuTWrWpLdu0WPHYGREevaE0F20oRLm22C+jRq98SBxzX4vJd1QY+sQQ8tQQ8sPjk2DjG0APLeq9zmNNK6CydEUFcmsWZg1C8KpAeRqhsDVkdTRwCI/SoF3ycjkQL387NOkirNl83rZVYP4Z9L3KeBSTPehqizSr7iZCz1yhB48iPT0YlvZbPrpE0aPJtevC3r8GBiIu8736tXrzp07UgUN71MwzpNGmuarGf7389WRQ7MNUwXX42lOjsApiI6O9vHxaczzI5HIyZMn79y5I7xdXV29a9euXbt2dXV1PXjwYLt27V6+fClS00BWr0ZUFH3xQvBHxNiYzJqFRo0kdW9uTnr2pP/8I1oPIYyamrg9HA7HxcXFxsZm4cKFklpQVJQu0Cl4H+muXbh5k4aGFiY04fbvD6GLhix89JCUXiMzC5fv/m6Chk6d8PlzMUMXPn5Ws9mfk8x98ahwi4KCIoeTd+nqWd6ftWvX/fL1EwBVCjYBT82gkZtrmZJxrl4Nh4TkXr4hilwKSM9L8lsg+zJ8Ycn/1Iq7QPRO4cZKGQwDAwMDgywwggYGBgaGymHw4MEZGRkTJ07kFM+7+evXr61bt0quy+Fwrly58vz582fPnskSYMHAQ5mFtnpoq5ef36HtFHyNAFEHeJkaMkATQRMKxQB4KzqdayWRkkIuX3IICXEI9ur/4TaAPAVFL6uaX+3re1g7/bSp7WlbO0tB0FY1Oa8o3QYf+UeooYCmOmihQ5rroIFW0ZJemZCWlhYfH88v2SnqntKEhISUlBSd8s+OPKA7dh8HW1oebdmRxXuQV0byXgaG/yBKBKdqk7afaWQ24nIwwYveqk+kyqoqAG0m5cR/ki2Hse80EpLy/0zJRUoafIPg7oU7x6CpLrGyEP4hkvZSLvR0JKoZABTYBTUzNf1kYID0dKqi8sncnEya1GTePIFid59j+mrExgNC9gzN6mHl9OK9X7+OU6doZCQyMqCuTszMMHQoGTlSviMsMerSTqXUAiWjaVMyejQ9eRLJyXLVIxIjceUlNjb27NmznhKjbMumoxz0/kajcwDATAUbqou+tv748aNVq1Zq4hfnKoLMTHr5Mj59olwuMTcnLi6wta3M8VQw+vrk4EHMmkV//Sq2YGZgYNi356U+9lmc4hZrubncJUvw+nVhNDk9cYLUrk1274ZZMTsHHqRfPwN7+9YbN9KAt/gYD2XlXFOzieN33LJoAOB4BG2sXQV+d8uTSZbYF4YQNnIpvDPQqPwEHFJ9CPi8EySgzMKluqTXN/o9HRyKiV5UhUV6FFZNSaGnTwuqGQqgP39ixw6yfLmMQ+7Xr9/8+fOXLVsmrgCHwjUUG4NoLgUAFuUuvLln0c09LCrimY5oCXoB7dixY8SIEVKvMElJScnJyXXq1JFQRklJadasWcrKyn379n3//r2WUF9gsciRIzh9Gteu0ZgY5ORAQ4PY2JDFiyHDDAlZtYqmpeHBA6SkSC1Mq4u+pFJKp02blpCQcO/ePSnug9WqwdhYkm+QpiZp3RoAd/583L4NNhuAQng4AI6lJf30CS4uUscpTEqalALJBQV++uKTB9RV0bwBbC2LCpS5q2IpIRMm4MED+vmz8K5sFeUztatxKUdRUdHQ0JhyufXqNnSo5njyzJHMzAwlJeV+fQY5OtT6/uObirLKggR2qPfPSC31cC3Nnyb6vwx1Afjr6yhyaS/fEAACBie/O/8pmYKM8KZlhDUN/DlYmfPGwMDAUNVgBA0MDAwMlQYvWmvUqFGJ8kaPAQDi4+P79+///fv3Sp6U/D1hEeTEggZCgvA+o1wiBksIvXIFoaH8WxQ5eXWDf9YNzncw5tZwDLj9+Ec6+ZFOvTLgn4mIbGSLmHoqIoOD54l4nph/DsxUYK8GW1XYqBE7NdRQR00NqJY0i3RYWFiu+JCX3Nzc8PDwChA0rJqBgBDce4bM4rlcdbQAiSdHJIwWgeEPIC0tLTMzU0lJSVtbW1Gxop8FjJRxzIn0dqd5FG+SsSOELhGV4r2C0SpYOkrNo6WLDmX4bXj5CfvPFKkZCqEUH9wxfgkuucrXoNR7hgx5VsmbJiS4ubkVfhaF0yH1+h9yc7B2L5RiitJP6GiheQOc3gFlpaKSdPlyev160WJYejqNjYWvL3VzY+3ZI8eYSgqtXh3fv4vdraCAsspR/fUr3bsXERE0O5toaNCaNVlLl6JaNRw6RENDkZpKWSxibk6Sk6mYpcH8AWtqCl4FwsLo06dITkadOqRNG8FgaJG8f09PnqQJCbs8PYebmpp6e4tcey4VcXHIyYGxMZSU4nPRx53+ygQAJYL9NYk4laqCgoKAlloOcnPpgwf0xQuSmQlHRzJ0KExFmeNLhN64gb17aUAAuFwAFKA3b6J9e9a2bajwnyRxcLncb9++eXt7GxgYtGzZsuzvV2vVInfuwNUVbm5ISYGKCszMyIwZqFsXKK5m4HCoiwvevi0mfUhJoe/eYdgwcvGi6LegXj1y+TJJSUFwMFRVVezs5rCVb32hAB4l4I//nfucgtDs/NdW5Zk9kEyaRB8+RPEkQUUoK6NbNxmb0lHEzfqk1zfqlYFcijGe9IIz6agPAPTcOYSIV8xxuXj3TvYxt2nTJjIy0t/fX6TngXcGpvvQL6n5fxog98jeqR0+PxIuyYM6OvJ/lnx9ff/5558fP35IHUZkZKS5ubksA54yZYq7u/vYsWOvXLkicmWduLjAxYWw2UhLg76+HGlKCGHt2IH+/enRozQ6mvj60hwxEngLC5YY94UVK1Z8+/bt6dOnqqrSPmqqqqRWLSpe0ECqVUP9+vTWLdy/z1MzCECLTwXICP/9gEiUlHD/BTbsR0AIUtMBwFAPjtWwewXq1Cg+gCriWKCgQE6cwIQJ1N0d/G+Ztva/7Zsn02wAo4aPb9m8TeGebbVcY2OjDQ2N1VTVAGzduEdJUVnlxQuzOXO8snMeVLcGoJLHUeFyU5WV3CyMe/mGQE0N/fpV9KExVCD8EzviNA0i1Qwlkzgw80gMDAwMZUVVeWJkYGBg+G/So0eP79+/T5s27fbt2yWo7u/vf+bMmUmTJpX5wP4LqEvTgaiX5xSYvNDv3yXbHrKSkxyzkxxN9AeaFM31xOciJQ+peUjJQ3IuUvKQlIfYHBqYhe9piMgu1kJUNqKy8RYotHBQIqirhTa66KBPWupCSZ7pzxxxU0IyFygTCMHpHThyAadvICIWWVnQVIelGWaNxuYVcjbFp9NnnkgZfkfCw8OjoqLYbDbPOkVFRUVHR8fBwaGCZQ2tdLHcjqwNpAB2hqC/MWqUT3i27GgpEt51L62ky3wMvx2bDyJevJr03Rf4BcPBVo4Gpd4zqMl2U8EzaQDQpEkTYR0DP/26YtOKfDWDTVO3+toYOwgtGxYrQ0+epNeuIUMo91JWFu7fp9WqkVmzZBpWKWAtXsz9+BERESL3EkdHMmJE6XuhmzbRS5cKE0xQAD9+0A8fsHIl+fdf4udHfX1ZenpwdqazZuHJE7ENqaoWyzcREUHnz6fe3vktKyrC2hr9+pE5c8S2kJdHZ8+mr14hOTmJyz0WHe1mYkJnzEDz5uTAAUhd9JJKdjbduhVv39K4OHC50NJKc6rb22WXV44yAEWC47Xz10FFUr9+/W/fvmVkZGhoaMjX7/PndNMm6u+PvDwK4O5dev486dyZrFsn+woivX6drlsnmEg+Lg7Xr9OkJHLihHQP//Jn3759R44cCQwMzMjIYLFYVlZWTZo0OXr0qK6ubll2o6pKFi2SWoru3Ek/fBD5CEADAjB3LrlwQWxlHR3Uq8d72UAZhkqIz0V8LnwyUEvON/83wjMdg77nL7xqKsJY0L2uTLG2Jr1703/+QXa28E7SsCEZM0Zs3ZwcJCVBTw/K+UM0UMLN+qTHN+qfiWwuRvyge2qSISaQJAgDANCEBJKTU9iOZBQUFIYOHXru3LnVq1fzb8+j2B2KbcG0UA3fVAenaiubH84Q9/xJrKz4nSE4HM748eNXrVplKoPOyc/Pz85OmmdRAa6urm3atNmzZ88cCRdeVdUSXl1btiQtWxIAb9/S+fNF/FQZG5O5c0Uq0o4ePXr16tW3b9+KcI8QBdm0CX5+1N9fxD5TU7JyJQjBmTOFAsRCewY5DkcIc2N4eIvexfYmAPJa0KkrEct3VY5PQvxnDJiGY1ugK9ORlYqIaGw/ioBQZOdAXweDemCAVCGQnh65cgXnz+PBA5qcTAAYG/v36v7w2V1QVLN3aNGsdXpGemJivLWVLQAVZRUrS5vC2lqa2gDQrRuaNPGKCwNAKF32+us3M6ObNW1jNNUzlRQ1GjUiv7+ggbEZkIDAlI5ITQP/XglNiZM+MDAwMDCUByWNu2RgYGBgKCMsLCxu3br15MmTjh07ssQn2lRVVW3VqtXAgQPNij9OP3z4sPzH+GfiYCNpLyFoXKWyeciSpVVoQtlQCdXU0EAL7fXQ1xijzTHHGpuqk4vOxKsl8WxBjjiR8RZooAVlUR+9XIovqdgdit7utOZbusSPfpcU01gMqTEcFRnkMWkY3lzG5xt4dRGfb+HFefTvWsKmmIdVht8UX1/f4ODgzMzMwkQw2dnZsbGx7u7ueWLS0JYfc6zRTAcAcrhY7l/58V46BYqOZNkyKTP87rCzERwuqUB8Ev65Ll+bthJXHBQV0K2trE0V6hiaNGnCEzcIw7/Lzc3t6n4c3SyoZgCluHBBhJqBB5uNmzfFZaEuS8zNyYIFMDER3kNsbcnff5c+Lp+eOEHPnIGQ4RkNC6Nr1sDHBw4OpGdPtGwJLS2yaBGMjUW2A4A4OZFOnfL/CAmhw4fTt2+LWs7Lo4GBdP9+7vz5YgczZw69d4+X52JXenp/NTUbBQWkpdEnT+jkyaU6TgBpaXTQIHr8OPXyQlwcEhIQHLxNp65njjIABYKjTqSPkaQGDA0NO3fuvEdOcw765Al3wQLq41PsAxMVRc+do1OnytpKRgZcXQXVDDw4HPrmDb14Ua5RlQczZ85ctmzZjx8/MjIyAHC53JCQkKtXr7Zr1y4+Pr6iR0MpHj+W8CWlnp4QuTgqBImPb5kbx3v9NrlMBlcV8cpAb3eamAcAKgQHa5a7PoasWEFGjBBMLaGhQdq2JSdPQuSj/fPndNAgbvv23G7duO3a0YED6YMHvD0myrhTn9ioAkAWF5O86OxflK0gLcSeUojK8SeOkSNHnjlzhv9BzDM8ucPH3PWB+WoGVRbW2JN/GxALFZCDB4mzs4jnUEtLrFnDfy3dtm0bi8WaPn26YElRPH36tE2bNtLLAQCUlZUvXbq0ZcuW9+/fy1ilJLRqxTp5kjRrBv0CRZi2NmnQgLV7NxkyRLj4y5cvV61adefOHUPZEosAgKEhOXGC1K0LJb73lBBSrRrZsgXNmiEvjxZklimBmkGkg8XssdCTaDHj419MzVBIaCT+moC6fF+iWWuRXdbxCDuO4X8jcPgCnrzFazfceoKJy9BlNBKTpdVkscjIkeTsWdbdu+Tu3dxDh459fcPlcpSUlEYNH5eenrZm/eL1m1dcvZEv+aKUxsZGC2TDJIcPm5pZAqCEPKxupZfFBkCBjObNyNGjZXyoDFUPgYmdkoWsFOatKJsxMTAwMDBIg3FoYGBgYKgSdOzYsWPHjuHh4c+ePfPw8IiIiEhMTCSEmJiYODo6tmzZskWLFjwnw2fPnnXs2LGwYoSYiDcGqayZjVefEBoleq+DHeZPqNgBSYQ0a0Zv3pQwXUX09CCnI66lKoaoYogJAcChCGUjOAvBbARn0YAseKUjMKsoJUd8Lg6G42A4raaGDvqoq0Xs1WClCmNlqImarJMa813eQeG8IFf+CFcDPRgUpMLkrQNJDn7lh3lGZfitiY2NjY2NFWkznpGR4e3t7SxDsuEyhEWwqwZp+5lyKB4l4G0yWulWZP+CGBWENcYygob/BnGJyJSWISJcjIm4OFbOxKfviBWz4lm7Okb0kaM13s9ToVWD5GJi8fGhYWES9tOQEOLmhhYt5BhZiSADBxIrK7p5Mw0JQXw8WCyYmBBHR7JxI6ytBQr/+++/e/fu9fT05HA4enp6vNvgbt26OTk5iW49O5s/pFWQyEi6fj05d65oS61aZPJkun+/sACCODiQffsKl+7o7Nk0MFBEm2w27t2jrVqR/v0Fd338SF++BIcDIIbDOZye7lao5KCUfvyIe/dIz56ihyoDdNo0+u0b/5ZoXePjHfMTq+82Te1vLP1WcOvWrU2aNBk8eLBIz3kRsNnYvBmxsSJ2cTj0+XNcvkwGD5Y++HPnRJ/Pwl6uX8ewYTINqXy4du3amTNn0tJE5Jz//v378OHDHz0S671fLoSFUZGnvZCkJPrvv2TmTEll/P3pihXU379VvZ63R64B8Or+uwlNNQrNG/4YPqVg+E8anwsAOoRzyy61gZF4r5KyghCydi0ZPpx78CCJjASHAz09DBpEuoqWTtONG+nFizzBU/6W8HB4e+PtW7J+PQBzFdxtQAZ9pz4ZAHAqEl97rBiSY2QTF2oTF2aWFK2Ww1bPLpbBiOjqymVO0KhRIxUVlffv3zerXefD/jP3FEyONuqdo5D/XNZEg7O/jqJjoXWWnh65dg0bN+L9e5qQgLw86OmRatXIypWoVq2wTU9Pz927d3/+/FlCeEYhGRkZV65cefv2rexjtrW1PXny5IABAx4/fly7dm3ZK8pHrVrk6lUSHk6/fUNuLnF2hoODyII+Pj6DBw++cOFCjRo1RBYQi50duX0bly/jyRNkZEBFBfXrk0mTwLPMycgozKFQGmMGfrVKu6bo1wUHPogtHBUndhe/fEG1Fj1+BZ5+uHtMVscpqew/g+1H8vNcFJLFxms39J2Cx6ehIrPDyuevHxMTEwAMHjDCwtzq4pUzKakpAPwDfAHk5ubu3rfN18+7caNmk8fzXTDV1VsfO/V+xTz/lMR3VqZpBvlXDJUDB6CpWfoDrFwYewZZkOrTIFxe3C5eO8zZZmBgYChvGEEDAwMDQxXC0tLSxcVFcpnIyEj+P8vY/vS/hIUplk7F6j0ighIsTbB9CTQr2wWdH9KnD44coQEBYks0bVqa9hUI7NRgl5+GI38qPyUP75LxPInejSvKTxGQhYAIoEjqAE0F6ChCTQGaClBhQUcR+kpQp/aKRMOEZtogwxiCeUAJIUZGEkMI5UdYwcBD5BaBupL1Dcx0AMPvTkREhISk6ampqZmZmerqFXrJq6OJoSY4Fw0Am4Pp3fqVaTNuUjBhGi3CNJrhD0RPR/osuZ6cNst1HTF9FPacFBFWaGuJAxugJP+TN7+sQeQuydCgILHL/DxycqivL5EqaMjMpDt24PNnJCVRRUVibIz+/cngwfJlB2jWjNy8SSIjqbc3VFWJkxP09ASKcLncOXPm/Pvvv+vXr2/evLmiomJiYqK3t/erV6969uypoKAwcODAMWPG1KxZ3BP46VMaFCShZxoQQNLT+RcnyKRJsLfH7t00LAyJiVBQgKkpqVOHbNlSFGn97h318hLbaEYGzp6FkKCBnjxZuFS5Pi3NRUPDht89KyMDly+jxIIGNzf65Qv/hhwFpcmTd2cpqwJoEPR9xI3jcHWV2oytre2yZcsmTJjw/PlzkRG9AtArV0R7pPNgs3HlCmQQNODLF8nZ0xAtp4yorNm9e3dKSoq4vZ8/f/bw8KhXkTqA1FRkSdNeSfaN+PiRzplDw8MBtPF8w9v2yLp+0qy/dJcuJN2kGrv/NlyLxTRvyuYCgDY7/drucfVi/am5OYYOJaNGlXv3jo6s3bullqKXLtHz55GaKrgjNZVeuQI7OzJuHABrVTxrRGb/oldiAOC7urHHX9NpYgzLplZhDS12uloOW4OdUTvUa5hSYlcqJjNgVhbdswcfPyItDYqKMDMjEyfGNW5Zt++osduPsSfuTm4xrbCsWg576bWd04NeKR47Chs+J0M1NbJhA7hcEhMDNhsWFsLpLWbMmLFmzRorKyupJwHAihUrunTpUo1PDyEL3bt337VrV6dOnS5fviy7u0NJsLQkEsUE0dHRPXv23LZtW4cOHUrSvoICGTZMtHhLW5uoqZXMuEzCxXzfGhxYJ1AYDrb47g0AbG+iWkuwTwqQgpwUAHgFuFy8/4Zpq3Fya4mGWJzkNBw8L6hmKOSLJzbsx/q5srZW+Jjj7vFFQUEhKzMLgKKiYt+/BgH46u7m6+cNwNvHU6AiS0FxypJ1S1fNy83N+aGuDEBLU1tHR/D+hOEPhl/TUILZHrkkEcxsEgMDA0PpYQQNDAwMDL8ZV65c4f+zTp06lTWSP4AxA2FugjWuCAjJf5zW14GDHXYsrWL5JgBoaGD8eGzZImIWjOeQvHRpmfepo4juhuhuSLZUx+tkXIimd+KQLrQqms4RsRFQB/Jzo+qSXCea3JCV3JTG65JcANra2maicpGWLfyZyEXulbEd3mMq8/zJICM3HuPyXaSmQVERtWtg/vgia5BKIS8vL1tUdmf+AjExMbInMy4rltiRyzE0l+J1Ej6m5CehqBTMVfJfRDCChv8GmuowN5HkwaChjsG95G520URYm+HvkwgIQUYmABjqwckBe1ejRim+XrL/WglADAyooqKkpBKEQKq40N+fTp1Kf/0qXIqm/v702zfW/fvk6FEZs7YXYW5OzM3F7Zw1a9bPnz+/fPmira3N22JpaVm3bt0hQ4YA8PDwuHjxYocOHRo1arR69erGjRvnV/v6FeIFWwCQlITQUBQ3eCCdOqFTJxIaSn18iJYW6tRB8STo9NYtyWvJNDKSZGdDRaXY1rj8WNfAvLyrmZmewrnkS5G2gHvxIvjMAyghc8ZteVW7NQBC6ZrLW1hcUb7hopg1a9bFixdPnz49evRo6aXfvZNiaB8VBUqlC1yk5TeheXmEwxFOoFYxZGRkhIaGSiiQlJR0+vTpnTt3VtiQYGYGbW1Jn0NC4Ogodm9WFl22jKdmAFArwtc5xPOHTe0sZbWrds0nbNyIZs2EdUW/HRTYFozNQflXKMPUhAt/j2sU8A0AjY+Hnx/99o21a5eUVjgceHrSgABiaor69aGmVg4DpThxQuRzHABkZOD8eYwezfv8ayjgmBNpoYOl/jSbC/auqawaDVT4BA1pqpppqprQNgwytrkLGL2jg00wwYLY8w/81y86Ywbv6s1hKXy1r/dUy/mxn5Z7NpdTf2T63npa0w4Vlm3u67b32MLq0YEA6NSp5PZtwWRALBbEPLs9fvw4NjZ20qRJspyGw4cP37lz59OnT7IUFmDo0KEGBgYDBw7ctGnT+PHjS9BC6YmMjOzSpcv48eNlunjKCyGwtYVEiZ5UhLM68l+bB3YDSwFtm2BIL2hpiB+I2Mbx+hNiE2BsUJoxAsDJqwgIEbuXy8Hzd4DMgoamTVo8ff4gIjLc0/uHp/cP3kY9Pf08Th4AI8P83ChqqiK+2jo6uiOHjTl97gSHkwegTav2skj9qjhMPIZclHK2h1dRgqMnY/bJwMDAUIYwggYGBgaG3wl/f/979+7xb+n2B8XWVApd2qBLG/z4hQ/foKSEVo3gYFvZYxIDGTUKmZn05Enw5xlRViZ16pDDh/OdKssHFkE7PbTTI7sd8SkFn1LxK4OGsBHORnwusqWlbU2mSu9g9I5rpIDqDZHUWz1lopNMETzyImzSIDK8VaRhg+QVoz97LoCRawCIygYhMJVzbU6A+EQMm4MvP5FVYEry6A1uPsa8cZggIv1uBZGbmyvBnoGHZMVDOWGtiiGmOBsFAAfCaTOdSps9NFaGKgtsLhJzkZYHLeYJ6T/AqL74+QuZgv5B+dStgRYNStLs0F4Y0hNff8LtB7TU0boJbCxKM8zSUa8eLCwQIn7FwMyMtGwpqYWMDDp1KvURnIclWVn0+XPMnUv27y+LgQLAiRMnXrx48f79ey0t0eYY9erVq1ev3po1a06ePNmvX7+OHTvu2rVLX19fute6omKxhOX8WFsToZwX+YjKO1CM3FykpopThCxNSZmjpWUgg/u67JDERP51qh29Z11oM4j3esW1HW0931ArK8LlQoZOFRQU9u/f36dPn0GDBkm358mRkjWdcjgkL0/sSS5EmnqGaGtXlpoBQHx8fJY0O4ToCvaQMDAgFhY0JkZsAQsL0r27uJ304EHq58e/xeXlxYUu6wGsHLZc4Tx37M6dZMOGshtuJZDNxQwferngDNWM9Lu4c4xNHF+qnaws3L1La9QgU6aIa4Tu34/r12loKNhsqqAAS0s0b87asEGuPA7S8fWVngPI3R2NGhVuGW+BNnpkz83H54O//W/S8vDowBgtg2wlFZ4pCz9xOdgfhoPhtLsBplmR1rpASgqdNi00MfN5u2FP67R5Vbt1skaRbpQYWqitPA8FRYuEyE7fn3d3f9rZ/RmL5j/RUS8vHD9OJk+W8chcXV0XLVqkIMOXd8uWLYcPH37y5Im+fgmzgXTu3Pnly5dDhw69cOHCvHnzOnTooFq2b5NEXr16NWLEiFmzZi1cuLCcuiALF9KfPwu1cbLWKsyUJNkFBzj7NxEuI9KkQcCeoZCIGNx4iMnDBVuW2rUAX35IKRCXhOwcWbNOqCirLJq38vqtS5/c3mex86/kcXGx+w/tWr96u71d9QljpvoH+nVs30Vk9ZbN27798MbX14sQ0rSJxPsihj+U0k+GMDEwDAwMDBUDM13HwMDA8DuxefNm/nUpGxubElodMhTH2RHO4gOcqg5k8mTSuzd1dUVQEHJyoKWF7t3J4MGyTF6XCaostNVDWz3wR26k5iE1D5lcZHKQxUVKHpJyEZODMDb9lQmPFG4qN394HBA3qu+WoX/oM2ZYYawF1Mpn4AJpJiSIFSTkJv+PwIsY+C8/fkfnYJIXfZkEAK11sb8msS1RYF4WG30m46uglSmCwrB6D1RVMbJPaYdaMpSUlBQUFPIkhsaqCAQZVxQzrMi5KEoBXl4bi8oZBQhQTR2e6QDgk4km2pUzDIaKZMIQvPyEO0+LpYjmUd0Wx7aUvGVC0MgZjUrs8xQbi8xMmJkJhv6XAFVVNG2K0FBxPv+kfn1IzFxGd+6kv36J2UfpmzfEy0vA+aBk+Pn5LVmy5Pnz5+LUDIWoqKhMmTJl1KhRK1eudHZ2PnDgQJ927eixY8jIEFvHyAi2tnKPydhYSgE1NRHR7QYGANxyct7n5JwUuWJnUIqwVj7FwNO67bf0z49ddXlxYd7tvQCIkpLsN4SNGzdu1arV4cOH586VFgMrVYigqSldzQAQFxd6/z6SksQVoHXqVGJUrKGhoZq0uHxTYcuN8mbaNCxcKPqkKSiQ//1PksXC588C3/1B725sGjA/SUM3S1lt7phNTwM+uubCQPpbVxXJ5OBsFPaH0+ACFcr/fr46tXeqdpaQFCkrC1evYtIkkd8O7uzZuH8f7AJ1G4eDkBCEhlI/P3LhAsouGxf19ZUik8rKor9+ET5BA4Aa6gi94Lp77YrRw+vh82d6cBNiYiibncJlZalrxtvWuOnU7kKt/0VCBQCX4l487sXTuppo7OX5evxhPzMRaR0UOXnNA752Cvza6cbO2mHeIkbC4eDVK8gmaGCz2S9fvrxw4YLkYtnZ2ZMnT/b09Hz79q25eJ8eWahZs6abm9uZM2e2bNkyaNAge3v7WrVqNW7cuGnTpvXq1dPT0wNAKU1OTk5JSUlNTU1JSYmNjY2IiIiKigoMDPz27Zuzs7OTk1O3bt1atmwpYyx+Xl7e+vXrjx49eurUqS5dRC+Klw3OzmT6dLpvn6CdDyHE2RkFhisCe3gvJEgKKKWFxYQPWVjNIHlXkCRljqxwpekfKBccaVET/Kira4wcNm74kDGJSQnxCXGfv3x8+fppXl6el/ePOrXrNWncvFnTVhKqD+w75Pa96/WcG1iYS0o48lvA2DNUFswJZ2BgYKgAGEEDAwMDw2+Dn5/f6dOn+bfMmDGDVVEr2QxVBTMzsnlzZQ+iGNqK0BZ9Q0EAUCj4ZOB5Iu7E0w8p+ZMXEdlY6k/3hGKhLRltLibtq7wkJdEzZz42bdrs0ycIaRpEUqhmKLGh9x9AYd5HAU1DKa0RS/M8n5SCqDgY6MLEUHrh0uPyk34sSJn9Jhldv9LHjYi1/OFeq3fjm5h864nJ2HkM/btCveKiyIpQVFRUUVGR4MGgqKhoYmJSkUMqpJYG2ujhVRLyKI5F0NX2lbaY5aSRL2jwymAEDf8VTu/Ayr9x4xFCIvJTFujroo4jjm6EdalWW/LhcvHlJ376Qk8HbRpLSz2Tm0u3bsXr1zQuDjk50NUltrZkxQrULNXcKGvDBurrSz08hHcRJyeyfbuU+m5u4sQQAJCYyD15kiW1EWmkpaUNHjx47dq1tWvXlrGKhobGrl27Bg0aNGLEiNf9+2+xt2f9EB/sWbeuLMvtApDBg+nVq0hJEVvA0lLQkh0go0bRN2+WBgau1NZWF14nU1NDv37yjqSIli3x8CG43HADi0lT9nAJC0C7n693/LM8v4Ccybzmzp07duxYqYIGMmIEvXcPycniClBHR5mu3U5OpGVLev++yA8VsbMjy5cLb68wNDQ0rK2tJWSd0NXVdXFxqcghASBdu+L7d3r6tOD5V1IirVuTdeskVRYynNDJTL23YeCE6fu9LB0B3K3W7PMnetiJtP+t8k7E5eBIBD0WgcTcoo1jX57fdmqFIke0dpOGhpIfP1CvnuD2kyfx779FaoaiHZR++4YFC8iBA2U2bn19KChIyo/DYgkrzPz8/D59+nT58mUAaNyYHD9OL10i+/bpBAfrAKYebnVunVumofniL5ejwxY8SlXkPWd9T8d36xYCTVkkRHb4+arjj1ftf77SyRST+aIQqRY1BQQHB5ubm2tqakooEx4ePmTIEHNz85cvX0q3hJEBJSWlcePGjRs3Ljs728fHx8vLy83NbcWKFT9+/MjIyOCFf+jp6Wlra+vo6GhraxsbG1tYWJiZmXXv3r1z5846Ojrfv3+fNGmSgoLCihUrBg0aJFnWEBkZOWzYMFVV1a9fv1aAqomMH09q1KC7dtGwMCQlQUWFGBujaVOydq2wwkZ2bwZ+TQM/NTrS0EjBjTx7BnFCB6uyuEdytJdSQE+nJM9NLBbL0MDI0MDo1ZvnvC1nzp8AoKqiamlhPWnCTD1d0dc7O9tqs6eXl/FGZVGyx3l5a/1hq/iSD7+UMyQC1f+wU8fAwMBQMTCCBgYGBobfhrVr1/KH2BoYGEwRb57JwFBFIEAtDdTSwDQrEsrG6Sj6TyRicwAgOgfzfemhcKypRnqVbuma7t1LL13iGWt/BJqZmkJiLgl+Y4aKVDNUzQSK4jQNFc/Nx9h9EmGRSMuAuhrMTTCkB2aNkZ6Yu8R4ZoCnZlAkYBHkcBGdg4Ee9GFDoifn+tfLj5IW/nyDcOkuxg4s1WhLjLm5eWZmpjiTBm1t7TKZXy4Zky3JqyQK4GQkFtlArZLsxmtpEIAC8Mmg4nMHM/xREIIN87BkCu69wHdvGOmhZwfYWOC7D34FwcYcNexK3viRCzhyEYHh+UuKFiao54TD62Eo0mY7I4OOHEm/fgW3IBoxJYWGhFBfX7JkCenfv+TjUFcnFy9i3jzq5lYU7qmvT+rXJ3v2QFuKeIeKX8PmQWJjSz42AEBMTEzv3r1btmw5dcoUeu4cbt2icXGEw4GeHpo1I3PnSkhm36JFiy9fvgwZMuSvtLTzxsY6ogZDHB3J+vU/fvw4d+7ckydP/P39U1JSDAwMGjZsOH78+MGDB4tdx3JyIg0b0ufPRe81MCBz5ojY3qbNXSurWH//saISgZEmTUgpBA1k6FCcPk39/JaMXJOoqQfAIiHy2KFZSrxFXC0tyJnTvUWLFhkZGf7+/tWrV5dUztmZNGtGHz4UPSpra9mFCGT3bqSm0g8fkJtbbLudHdmxAyV1oS8rZs2a9ePHjxQxKpYmTZrUE1oRrwDIwoWoXx8HDtCICKSmQlWVmJqie3cyc6YUQw5R351aEb5PV/daPXTZ0U5jKCG8e54vzYlNZQgu5SWLi23B9EAY2Hxx24ZKWBb/eezxJRJrZtHAQCL89l2+LCz7yIdS+ukTiY2VbtYiG6RePWpmJjLCPh9TU9K8ucC2tWvXzpw5s9A7hN64QTduFHDsYGWkd7h4oOOv9wFnrh2IUbwQjcwC1YRaTlYrnw8dfrzu8OOFY6S/QON6p/PlO0kuQpl3ZBaBqaurZ0gwyAH27du3fv36uXPnLl68WEY7BNlRUVHhZSMaNmwYbwuHw5El+cWgQYPWrVv36NGjZcuWHTp06NSpU9Zi0g89f/581KhREyZMWLVqVcVFkrRpQ9q0IYmJCAmBhgbs7UXo5wpO5ryNdKDYzDPFECl6OHMTq/9GFF+OC8lqBhMj9O0sU3eSmTQEZ28iPEpsgSZ1S9V+TnElNzub7R/ou23Xuk1rd5X555CBgYGBgYGhwmAEDQwMDAy/B97e3gJejgsXLpQcDMHAUNWwVsUKO7LQBmeisDOERmYDgF8mRvyg9bXQXo/MspbP+ZYCn1MRfvGm8isvDU0rSxNiHxMM4GN0NIrLGkRS3lKGqilfEImwpkGCsoFXssylD8t24OQ1JBesI6RlICYe3n54/w3nd5dXWpWggnnsjvqYbU36e1A2F78yMfInvVmfyO4dkpyGeLEu2gDA5eLN50oTNJiYmKSmpsbExHCEQgM1NDRq1apVKaPi0d0ANqoIYSMpF1djMUq+AOMyo1bB4uOzIIzYj0w2tDTQuxP6d6mwlD4MlYOmOob0wJAeYGdjwSa8ckNYFNjZ0NOBtTkmD8XYQXK3uWgLTl1DGt8ST0QMImLQZTTuHoO5kB8KnTWLfv4soqGoKLp1K6lfH/bSIhkloKlJjhwh4eH0+nWEhcHMjPTvL2MKBsJiSQn5FFpikYuIiIh27dq5uLisXLiQjhpFP37khUpTAEFB+PYNL16QI0ckjFZPT+/+/fvz589veu3acWPj1vHxhcoyqqr61dz8YaNGV9q2TUlJGTFixN69e52cnHR0dOLj41+9erVp06aLFy9evHhRXM4dsm8fhg6lwt4P+vpk7FgILT0CYLPZ8/z993fooBgcXCwLhqoqadqUHDkiz+kRQlWVrFjx7uD5e426AmBR7vEDMwxTEwBAWRldupDusi1q8dGkSRN3d3cpggaAuLpi9Gj6+TMEhHFWVmTdOjmcIVRVydmzOHoU//5LY2PB4RBtbVq7NlmxAoYVYsokkUGDBr169eqff/5JEwpPr1u37vLlyzdt2vTjx4/4+HhNTU07O7tGjRp17tzZuIwWvCVAOndG584kORlRUdDTg4wx4s7OeP1aeLNqbvbWM6s7e7yYPnNfrIpWLsWtWMwSvZhbhXiTjFk+NIBPfmCvhhlWZLgZVF+kURarSBAmjIICEXaiioigUeJXUwHExND798mYMSUfND+amqR+fSpe0EDq1BHQ9Lx8+fLVq1eHDh3K/5vNxt694pK2UA+Pavu27Vq+fKUdzkVw4k+eaf/xYbNfn1TyhPIqAeBTMxS+5pc1UGtrGW+BraysOByOl5eXk1D6ITabvWTJkgsXLmzbtm20nHKrEiOLmoEHIaRr166dO3fesWNHs2bNrl271rJlS4EyW7Zs2b9//7lz59q1a1fWI5UBfX2BjwRPkZCdg7GLYNuWRscBwIGz+Oc6nGvg8MaSCDFH9YWNBVb9jYBQxCfmqxk0alNx6R6a1YOF/C4VwloKM2MM7IZD58AW9Ql1qo6NC+TuhZ/BA0doamqqqqoZGRorKCjcf3gnKSkhPj7ul593zRplkCqLgYGBgYGBoVIgAFatWrV27drKHgkDAwMDgySmTJly+PDhwj9NTEwCAgI0RIV/MTD8FrC5OByOXSE0mW9unBDYqsJCBTqKyOKCS5HFRSYHaRyk54ECekqooY5BJqSfMW7FYl1gsZlNAHaxIcNfXZn66LgGOwMAjIyaiZrYKqWUQfKKfuFecYKGKusuKGPGzfIQNFy8g7kbkCzK4FZJCdNHYPOiMuwNACjgmY71gfRBAgCMt8CuGuRmLMZ6UZ5h72JbLLOTVdEQn4gm/RAdJ6nM4J74p7TW7KUiPDw8OjqazWbzZA2qqqra2toODg6KpVuSLD17w7DCnwKoq4nXTSonaso/E40+UgBIQs6K/DGoKMO5Jk5tRTWbShkUQ8WRkYWe4/HJQ9BnRUsTLn2xY5kcTf37AuOWIFmMn3ebJnj0T/FNnp7cIUMkpTbo0oUcPy7HCCQTEEBDQoiODmrXhqqUoGw6eDB9/15CATJzJllU8qtzt27dWrVqtXLlSjplithMBE5O5NYtqUO9efPm3DlzzBQUmqupEQ7HNzPzXWIilJVdXFwGDhwoMlF6bm7u8OHDdXR0jh07JrbdzEzuqlX49AnR0fmpQKytMX066dpVZPHly5f7+fldvnyZPnqECxcQFwcA+vro35/07Sv5EGSk64uUD1QbwJC31w4dngsAlpakVy+ybFkJ7IwWLFhgZmY2f/586UXz8qirK548ofHxyMsjWlpwcCCrVkFMWLN0OBzk5kp9ZyuevXv3Hj16NCAgIDMzk8ViWVpaOjo6Ukp9fX0HDhzYqFEjY2Pj9PR0Pz+/jx8/Pnv2zNbWtmXLlk2aNKldu7ajo6OWllZlH0EB6em0Z08aGCh6r6XlhdOPpoVrAmiti3sNKjtkOTOT7tyJL19oUhKUlIixMYYPJ716AUjOwyp/ejoKhReIhtqYa016GYLFG3V6OrdTJ0REiG3cxob1+LGgZYWHB3fAAIhPyAWATJhAVq8u1XHxk5pKBw6k3t4iOqpRg1y5wr96nZyc3KhRo927d//111+8LfTyZbpokYSkFcTZmdy/n1+4Z0/6/TvvNVdRMVdXl5WdrVSo1CFE758QgepFggZTU9aVKzLq3gDs27fv+PHj9+7dMzfPT0XA5XJv3ry5ZMmSRo0aHThwQE+vqic1efjwoYuLy7///tuwYUPelry8vBkzZri5ud29e9dMzmw+5UoeB39NwKtP+Wkc+bG3wq3DqG5bwpZDI+HuDVUV1K+F2etw/yVyhKQGDWvj35PQLqOYGkoxfQ1uPkIS3x0Qi6B2DZzeiZqlUHIKk56RvmjZrNzcnBbNWo8bzbicikDGeYA/FQlGlaU/M//xc8vAwMBQVkydOvXQoUOMQwMDAwPDb0BmZub58+f5tyxZsoRRMzD81qiyMNsaLmZkWwg9FoEcLgBQiqCsoqB5YRJy4Z+J+/F0ri+Sc0UUCDK22ThwwcaB82fdPeQY5f+kbnuFmk2ULU1HmZIhptCu2Buf3+6RlSfCqJRh7z0jWs0AIDcXt59i+QxoljorQjoHD+LxMol6pMM3E1l8c8Kd9QmAvsYIZpPVARTAnlCMMYe56MBdQQz0oKstRdBQr7I/DpaWlpaWlmlpaZmZmUpKSjo6OrLHsZUrLmbYFIRMDr6n40MKmutUwhhyYwFergkdID/7BLJz8Pk7+k3Do1MwNaqEUTFUGBOX4qO7iO1p6ThzC03rYXBPWZv6+6RYNQMAdy+8/4YWDYq20PPnJagZAEDceqSc0MuXceIEDQtDaipVUoK5OZo0YW3cKJyTu4jevfH1q9gFPysrMn68wDZvf+w6gcho5HJgbIBxg9BBMJN7Pq9fv/bz87t79y6+fqVv34rL2UN9fLB7N1ki0U8e6Nu3b69evZ49e/bz509KaWt7+8PNmhWurolESUnp5MmTDRo0uHPnTuGSoSDq6qwdO5Cbi1+/kJEBS0tYWIhr8P379ydOnHB3dwdAunRBly6Sx1wCbsWBp2ZQBndpXgAGDSK1apGBA1HS9UJ9ff3ExESZiioqknnzMG8eychAZiYMDEprX6OggKrxGyTAzJkzp0+f/v79+wcPHkRHR/v5+f348WPZsmWTJ09WVlYWKMzhcD59+vThw4cnT564urr6+PhoaWnZ29vb29tXq1bNycmpbt26jo6OFedUz4+mJlatwtKlEPYhMDYm8+d3tdViRVAuxfsUJOZCX85MW0XEx9P37xEbS2rXRpMmJXlb/fzotGn0168ih5Vfv/D1K27ffrD+4LwAVmTBRUhbEcvsyGSLAikDD01N0rgxFSdoIARNmohIwGFgAA0NyYKGkut1RKKtTS5exPTp1MMDhdoCTU3i7Ez27uVXM3A4HBcXlx49evBfmujbtxLUDABofDxJTwfPwbFNG/z8mWFuHjxsWKaZGVdVFVyuckqK/rdv1jdusISOq0jNoKlJRoyQXc0AYMaMGenp6XXr1m3evLm2tnZaWpqbm5utra2rq2u3bt1kb6cS6dq164kTJ/r06fPu3TsrK6ukpKQRI0YAePnyZVVzxNywD68/i1AzAAgMw+TleHquhC1bm8O64Dfz/G6s2o1bjxEcgdxcEAJLEzSrjwProVV2U1CE4MBaDO0F15OIjENODvR00KoRFk+GWllL3djsLD1dvdi4mNi4mDJumuFPoWQxG5WespOBgYHhvwYjaGBgYGD4Dbh79y6/96mOjs7EiRMrcTyVSHYO9p3Bq0/IyIK6KhrUxoIJZflczVDB6Clhc3Uy2xrzf+FjCk3KQ54Ue+t8RKoZ+CCuvaYW/ZUGjzS6xB8tddHHiAw0gW7p7oD+4KfWSjm00EiERkoqEBKJB68wsBSTohyKfWHYGUJT8kTsnWiB7gVe17OscDsOX1LB5sI1lG5xkClmkRDUqwmfALEFbCwxun8JBl72aGlpVaH4UQCAjiIGmeCfSAA4GkGb61RCnOjctaCDQNQAFqABpBft8gvC9DW4tr/iB1WMnFwcPIfnH5CeCXVV1HfCggllFiRXyOcfcD2NqBgA0NfFuEHo2qaMu5AChwMfH5qQQMzMUL16CSLOZScuEW7fwc6BoR7efRVbLDUN+8+iY0tcuocfv6Cngz6d0bSu6KHl5iFMooV5WgYu3ComaMgP4hcPzcggGRkonYyVrl9PL15EaoHUIjcXISEICaG+vuTiRYi5JpARI/DwIX35UoTaQEuLuLjAwKCoC4qFm3H1AWLii0o9foM2TXB6J9SLL05QShcvXrx69WpFRUXu6dNIThY7dC4XHz7IcoyKiopdunTpIo+MQFNT8/jx4yNHjmzbtq2OjngtlZIS6tSR3BRvAezQoUMmws72ZUQuxdqA/DdiqjXLbs3i0reprq4eJ+0TKIiGRik/jflwOAgIQFoaLC1RbidNXiil//777+HDh58/f+7k5NSkSZPZs2f36NFDXF4SBQWFFi1atGhRJNuJiooKCAgIDAz09/e/du3aypUr4+LiGjVq1K5duwULFqgJL6uXJ6RjR3L4MF27lgYE5H/LtLWJvT1ZuBBt2xoCjbTglgoOxask9C1B6oz4eLpgAf35EzExAKiKCrGxwZAhZNIkORpJT6dTp9JfvwS3Z2QsMWh2yKtIC/KXEXbUIKaCqhIAIFu3Iiio0JOg2K569cimTSLqWFoSMzMqQdBjbFyCNC5S0NcnFy6QHz/olSs0KYloaZFBg9CA/ycBlNKpU6dmZWXt2rWLfzvJk/aQxOUWxtSTefNiExODmjfP5rtK5+jqZlhZpdSu7Szy88xiEVtbjB5Nxo2T97CWLFkyfvz49+/fZ2RkqKur792711YeSURVoGfPnrNnz+7bt++ePXtcXFz69Omzffv2SvcwE+b+S0mylp9++PID/qG49xyp6dDRwsBu6NVB7pspQrB+LlZMx2s3ePvD0hz/awZd7VKOXTRtm6Ct2PyQpSUoOODt+5e/fL2jY/Jvzmys7SmlwqZNDAwloDBlJ/7oCSIGBgaGKkWVuzljYGBgYBDm3r17/H+2bds2Li7uP+jQ8NUTk5fDy78oR+rjN7jxEFsXo3tl5LVkKCtMlXHOGQDJ4SIwC7E5yOJCiYBFoMKCOgs6ilBTgAJBbA5au1GObKIHAfIoXiXhVRJd4Y8x5phhRSxLE/zB+xRWSshd2VFFQgrCo5GULKkAhwNPv5ILGjI5GPmTPhWasjZVRms9jDUnrXWLNrIIltmRAR4UwOkoLLWDjmz3y9uX4osn/INF7FJTwZAeMKjqhruVySQL8k8kBXA7DtE5ELlcUX6ERcE7AMgA1ACAqIGmFyvwwwfJadCtPB3I91+YuBieAUWz2I9f4+YjbFyAvzqUTRccDqavxt3nSOBLz/38A9o0wRmh1ehygcOhW7fiyRMaEYHMTKqlRSwt0b8/mVL2zsBBYZi5Fl7+iIoFADUVZEmM0fX0Q/MBCI/O//PIRdSujgPrUdtBsGRyKrLYUnpPLO7fQMUslBahpCQitlge6MOHxdQM/Lu+f8esWeTkSdE1CSHHjmH2bPr2bTHNgZUVcXEReGsWb8XxK2AXP5Op6bj/AoNn4M7RYgsqV69ezcvLGzlyJAASHy/lV12C3KHUtG3btlevXgsXLjxy5EiJG+FwOCNGjOjfv3+fPn3KcGwCnIgAL82WriLm2ZTNYkx2draw60C5k5ND163D27c0JgZZWdDTI5aWmDq17BeP5SQ2Nnbo0KHJycmzZ88+c+aMtnZJlu/MzMzMzMxat25duCUuLu7kyZN3797du3fv9OnT586dW7KWS0iDBuTmTRIYSD9+BIdDmjSBo2PhziY6cEsFgDCJ10DRREfT4cOpn1/Rluxs6utLd+5kBQeL1hCIgm7dKkLNAGzvM/tQl3G5L68o1GpmYWW93YH8JcEqycsLNWsiLg7JycgqsHozNiaNG5Ndu8ReQvv3R0AA2KKv2qRxY5iayngU8uHsTJydRX6Hs7Ozx44dGxERce/ePSWl4qYZNWvi9m0JrRJt7UKzlsy8vKC+fbNzBQXglMVKcXDwMTREbPEdAwaQRo1Iv34oqSGBkZFR7969S1a3irBgwQJ3d/d27dpdunRp4MCBlT0cEUREIzpWUoHUdAyYjqRk5BQIuG8/Qb2a+GcHbMS6C4lFRRmdWqFTq5IMtTxIy0BMPPS0ZX2kio2N3rZrfV5eMTH7sxcPATpssEu5DLGqUkUe+assZZISgjnJDAwMDBUDI2hgYGBg+A14/fo1/5937ty5c+dO3759T548qaurW0mDqmiCwjBqHgLDBLf7BWPmGpz7G83qV8KoGMoWZRZqaqCmeK2OoRJu1ycLfJFLqaYCaqij/q1zTR5ezlVQ/FKtQYCJrUZOllPYr+MdRn6tVr92mM9fn+9H1Wpwuub/+BdLsrg4GI6D4dRACSbKMFaGjRrs1UgzHTTVhoLkNQI2m+7ahXfvaGIiCCEGBmjdmsyZA771gN/lUbYwpKDSB6ytCXV1pKVLKmNqIGmvBLgUoz2L1AwO6hhqSprroLYG9MS4K3fUR20NeGYgg4OTkZgjm9+wkT5ObsGE5fhV3KdBTwcDumLtnBKO/z9CHU201MW7ZORwcSScrrKv0MCpV58QGw+lguUcogyB5dXIGLh7on3zihxUEWGRGD4HAQLZrgn8gjFnHXS10aZxGfQyYy3O30ZucQuTtHT8+wJDZ+F2yZd6ZSMvj44ZQ9+8KZJspKVRb2/s3AlPT7J3bxl25eGD4XMQGFq0RbKaAUBmJjIyi/7MyMSn7xgwDZf3oa5jsZK62tJ9kg10i/1JOnakd+5ISotuZlZa8dzhwyLVDDzoly/E3x/Vq4veraJCDh0iHh7cM2dITAxVVibVq5OJE2FoyF/KNwhXHgiqGfLbp3j3Ff9cx5gBRRvv3LkzefLkfB9+qQb15ZyYYMuWLc7Ozs+ePevQoYT6oPnz5+fm5m7ZsqVsB8ZPOBvrAvOvTAtsSSmNpgpJSEgwLP5WljuZmXT4cPr1a5HtR1wcjYvD4sXw9ibz5lXoYIozfPjwJk2abN68uWwzRBgZGS1atGjRokV+fn6bNm2qUaPGwoULp0+frqpaAUqxAuztib2IjPQGSvk5lhJyeVmX5IDOnFlMzVAAycykN2+iVSvSU7ZUPV++CG871WHkpgHzAeRc+bvjsBlXBowQmzYuPJzOnk09PZGRkb9FVRWGhmT4cDJwIMzMJPRMJk2Cuzt99Eg48QSpV4/s3CnT+MuOnz9/jh492sHB4eHDh8IfDzJsGD1/HuHh4qpTJ6fCuPPAwEBhNUMhKUJ5jli7d5dw0H8Wy5Yte/bsWdVUMwBIzUB2jpQy/CZJANjZ+OiBvpPx6DSM9MXUqfI8eIUdRxEaifQMqKrCzBjDemH6KCnOE8mpyYVqBnMzy8io/O+Of4BveQ+4SlH6R/6qMF1QNeHl6yz8kzlRDAwMDBXA7x1WyMDAwPAfITJShBv7zZs3+/Tpkyt+quIPY84GEWoGHhExWLi1YkfDUHm01sWHpvjSjLxsTI46kWnmnMahP1v4us3498jfp5ZtOL9++OvLT9f2Dp9U683yLovv7NujGPBPHaImajUkIRdeGXiRhH8isTqAdvtKa76jc33p7Th8S0OS8HcrOpr260cPHaIeHggLQ2go/faNHjhA+/dHfLyIDqo2hc/b/M/hlUKtajCTaHRsbICeJQ1DPxWJRwn5rxfY4ENTssAGrXXFqhkAEGCGdf4M2eFwmiuzI0jjunh9ETNd0KwenBxQtya6t8NFV+xdU8LB/6eYbpV/zk9EIl1SkuiyJ523CFLQKRW6XHAp0rMEN1YYszcIqRkKiIzF0u1l0MU3L9x9Jqhm4EEp3n7GhTtl0IsE6Jo1xdQMhbDZ9MEDeuhQWXWUx8HkZcXUDNJGVvifICERmLayyDKKh5JiUQpqkWhrYmTfYltIr17E0VF0aQDq6hg6VLax8rVJSJGdckYGFXUbWURSEr12TUqL9eqxduwgZ86wjh8nS5dCaAl8zylJYaNZbFwu5jUGCwuLgIAC8Ve1alJ6L+d8BNra2gcPHpw0aVJG4YKoPGzduvXp06dXr14tV3Py2b8o78JYUwNTLMus2fDwcEvLsmtOBujcufTLFxFJTJKS6KlTKK7hrkiCg4O9vb03bdpUtmoGfhwcHE6ePPns2bN3795Vq1Zt06ZNcuf7KGsMCu6FEqWtkgry7Rv9+VPs3rQ0nDghUzscDhVaXL/fsMsCl/W811qZacvcrohVM8TE0JEj6adP4P/ystkID8f9++KS6fBD9u8n06aR6tWhogJKoaAAS0v060cuXy6xV4Fc5OXlBQcHP3r0aNy4cR06dJg6derFixdFi10MDUnPnhBjqULs7FirVxf+mZUl6a5FYAIh5X+M/X4+27dvn1IOvlBlhYUJtEvkFuYTiOmrpRermqzbiwlL8PYLwqKQlIqoWHz9iZW7MHS24D2YAA7VHJs2zs8HFBkVzmKxAEoIadGstaRqfxYCy+2laafSZwwqBanmDQLb/5tniYGBgaEiYQQNDAwMDL8B/JlZ+Xn16tXmzZuTk5Pd3d0DAwOTk5PnzZtna2tLCDE2Nu7cufOqVauK5ot/Z5JT4SUiBKgIv0D8/G9J7RnyISNHElGZrTXYGQCIkxMZO7aPEd41IV2khfhTIDYHJyIw6idt/5navqENPtAJXvRIOMLYAIdDJ0ygP38KzsJzONTDg06aJGJ2vspTRTQNCgro3BIs8bOp9Z1gWSLT3xwutgbnvy9zrLHSnijKNmc70Dg/60FkNu7LI1bR0sC2JXhxAV9u4eN1XD9Yjnlh/zB6GKC6OgAk5eKI2PjDcqFhHair8a1aC31I9HVRW0z4enmTmi7t5y8I7l6l7WXvP4gXn0Y8k43zt0rbhSQyMuiLF2ItCthsXL9eVhfYU1fhKfF8CiLxiuHlhydvBTcunAg9HbFVGtRGk7oFbfNQUiIbNsDcHIBCeLgCf/StkhLp2JHwhYrmcXDkAgZMR7cx6D0Ja12RKt7bJl/WkJCAzEyxhXhIVjzIQKi0BmKLf8DGjx9/7Nix2NhYAGTyZEhYU1dTQ79+pRyeVHr06NGuXbsZM2bIW3HLli3Hjx9/+PChjo74d73UnIvGk0QAYBHscSRK/B9LDoeePk1dXGj//nTIELpkiVzvZkREhIWF/EbkJSYkhH78KHZvUhJ1dS1Js/Hx9Plz+vChhOB1qURFRVlbWyuUsx0IACcnp2vXrj148CAgIKBGjRpdunRZt27dtWvXPD09s4V8AsqbIkGDKEGbBOi1a0iX5KxFIyKEbQ9EwGIJBFm/qdVy/PT9HJYCgIZBHm3jQ6PT08T2Mn8+FfOoS3/+5K5YIX0AhJB588jjx6xz58i2beTECdbjxyxXV6ir5xdIS0OenGdHBh4/fjxy5MhatWppamq2a9duy5Ytjo6Ov379mjBhgqTBLl+Ovn2FhRqkWjXy998wys/JkZeXxxHv+vPfIjKSrlnDHTOGjhjBXbAAElQ4wMePHx89ejR79uwKG528aGvCrqQKNA9vpIj9JlVdbj3G4fNISBbczs7Bvy+xdJukuoSQieOmTx4/U1dXDwCXy7WzrbZ25dZOHUqaxfB3Q+ABv2TmAWUlifiD4T+xjEMDAwMDQ3nDpJxgYGBg+A04cOBAnz59/ES5eq5evXp1QTSGrq5uckGa4bi4uCdPnjx58mTz5s2rVq1asWIFL1YvOzv74MGDt2/fVlZWHjlyJC97cdXnpy+iJYYwJafhzWfUqVFRA/rjyM7B/jN4/RmZmVBTQ6uGmOEi3Te7SqCgQA4fxtix1Mur2IoXIaRWLXL4MBQVAdir4Upd8iUVJyPp/XgkiHI2EV63CsxCYBauxNBFfmjCjh9k2qh3UIRxqoj1bfr9Oy5fJkOGlNlxVRSFTomV65G4aSHcvfHuq4hVy1rVcGxzCZt9kIDoHAAwV8EyOzniz5RZGGOOLcEAcCWG9jFiYtfKHRbBHGsyw4cCcA2jY82JBBeNsqVRHVSzhk9BdyRPMCLfzgp2VhU0GAF+BSJK4s9fajpefER9p1L1EikxJTOAuKRStS8Z+vIlwsRYMPEKhIcTPz/UKIPf+EdvkFd2qzxZ2bj5GF3aFNvYqRXGDcTeM8gRinhWYMHBRkQ7pGlT+uULXbGCo6qq4O/P0zRwmjcn3bqRlSsLi/0KxJiF+OlbdAiP3+DaA2xcgL/EeNhQSpGWBqnO9qVOOiBVcCIQRlm9evWJEyeOHTv2zp07LBMTMmwYPXhQxPooIaRlSzJoUCmHJwuurq4tW7bcsWPHggULZCnPZrPnzJnz/v37Fy9emJtL9OUoHTE5WO6ff36nW6I5v3AiLIxOnUq9vFAYb/3uHX3+nIwfTyZNkqnxmBhjY4kWSWUKvXIFCQmSCoSHk6wsqKnJ2mJQEF2+nPr5IToaANXXJ3Z2ZOlSNGsm79iIZO/yssbZ2fn48eOurq5Pnjz5+PHj2bNnvb29Q0JCTExMqlevbmFhYWhoqKSkpKury2az2Ww2r5aysrKZmZmTk1OTJk3UC1fcS4F+oaBBXsu/JGm/CtnZSE6Wbq9CCDE2piH5NkQets7D5x5jK6kAqBHpf3nH6EMs8oVS0bfXUVHUS6Kg78sXZGdDRUXKGAAoKqJZM8L/sfH3p5s2ITCQZmZCUZGYmmLIkLK6z//27dvo0aPXrl27ePHimjVrKinJfLtDCGvnTvTuTY8dQ3Q0zckhurqoU4csXgxt7cJSCgoKwp9nVm6u5d27Oj4+illZHGVlLHvE2/4H2zPQnTvp5cs8jRfvGsp9/Ji0bUt27YLQOc/Ozh4/fvzOnTvLVZ1WepZPh8t8xEq6joomMgYe3mjbtBzGJAO5ebj/Av++QE4uatrDpT9MjWSquOsEEgU9XArazMWdZ1g+A9oSvVQaN2pWs2bt/Yf+9g/4FRwSpFBuHjxVnBI/5v/xWRWkejDIAu8s/WFnhoGBgaFqwggaGCqC1NTUs2fP3r1718vLKzY2lhBiZGTUpEmTPn36DBkyRJbnt7S0tIsXL166dMnPzy8mJkZPT8/e3n7AgAGjR482MJASclvK3ks/+Cp4UAy/HbVq1fL29t63b9+BAweSkpKSkpLyREWKFKoZ+MnLy1u1alVISMiRI0c8PT3/+uuvkII5o4cPH/r5+a1du7ZcB18m5OVJnysX6ZXNIAufPDB9FTz9i07y4ze4cBeuq9G6UaWOTEbMzMj169i+HR8+0KQkAERPD02bkkWLoKHBX7CRNhppEw6FTwY+psAtlX5MQYAMTvIU+KRq/OT4uoVPOUrcPK2stL8+/2uaFGuRGGUVH2GZEGETF6p8/z5+Q0EDqoamQVkJd45iykq8+lSkXtLTRv3aOLm15Dlf78Tlf6ZHmUFFzvmr/iZkSzAF8CoJXCrJQIKhrBhmir9DEJCFpFxsCKI7a1TQSWexMHsMprMK5ruLu84b6WPFtIoZiAjy8kAlGuryypQ35WtAExwsxTU4LY1GRpKyEDRkypU6RIac8umivA/srSBywpzDxaX7qFcLE4R/Kxo2JHfvknfv0CZfH6Hw4QN9/75wf3QcBs2EX5BgPb9gzFkHHU3xqxRaWsTMjEZF5TfLU0sUOCLkG0KsWkX5lBM8CtfDqAxvv4k0RYShruCWtWvXdurUadOmTStWrCCzZoEQeu4cIiKKSujrk9atiVyZ3dls+uYNfH1hYkLatZNLqKGhoXHv3r0OHTokJSWtWbNGwvNUSkrKjRs3Nm7c2LRp0zdv3mjJYGtfGub7Ul4OLBvV4sq89HQ6bhz1EQqXjIykrq7Q1CTDh0ttPD4+3shItmWlsoBKdVDIyEBcHKytZWrO3Z3OmFG4Fg4AiYk0MZFOn06WLiUDBsg1NjU1tUypXiZljYaGRp8+ffr06cP7k8PhhISEBAQEREZGxsfH5+XlJSUlqamp6enp8QpkZ2e7u7ufPXv2+/fvbdq0GTZs2IABA0qjbCi8NcqW9kMjSPEvVwalaoQUu+ypqaFg2FLo2hXfviEvL8jYZsj8U2mqmgDMk6Kv7HAxSEvsYmc3OixsK6XCK/T05UtIztkRGQkvLzRoINMw+Fu+epVu24aCyyYAGhaGnz/x/Dk5cED09V0ePn/+3KNHj4kTJ5awfrt2pF07iP+BIoSoqKgU6mAAaIaG1jh4UCMiQsqvbSXC4eDjR+rmBlVV0rIlnJ1L2R7dvp0eOyZoUJSYSG/fRmYmOX5coPymTZtq1KgxVP4cTxVMu6aYNx67TiC2uMBeUUGKXpPDQUYlZU979g5LdsAnoEh6d/QSenXAjqWQ7IkTHYeQCEkFQiJw9xmG95YyAE0NzeFDRq/btIxSGhwaZGxcIt+/3w1+FUIpH/D/eE1DmcCcEwYGBoaKgQBYtWrVb7GaxfCbcurUqUWLFolLD2lvb3/u3LnmzZtLaOHly5ejRo0KExW5ZWxsfPr06a5du5ZT76UfvDgq8aAY/gCWLVu2ebPcAcvt27d/9eoVt/gshqKiYnBwcIWazZaI2AQ0GyApPbOGOv49UWTjzCA7vkHoMwnBoiYLrC1wbX+F+l7ItXwiGp69rSzBWAVEZuNVEtzTaAgbF+vmz1G2+sSNykZ88Xi11A5FM5jaz4p/lTh5tmmxtRzMa6jDSYM4asBODZrl7ltclsg+N8Gb0Sinh/aIaFy+D79gmBphUA/UkpZaXTKNP1K/TAB43og01JZWWoia72hUNgC8b0qcNKSVZigL7sVj+A8KgEVwrz5pqVtB/abmweo1BYA85MwlKPh+mxth3gRMH1VBwxAmIQnN+iMiRmwBdVXcPopWpROfuSzAlfuSCvyvOe7Llg+9BNBbt+jMmZJEE+rqrOvXUbt2/p/JyQgOhpoa7OzEZRMXx6AZuPtMUgFFRfkEIvPGY+P8YlsoRbP++PFLbJU6NfDxOs9nnfDVKjp8kduHzMLtJ2LbbFAbby8XGbcL/JjSy5fpqlXIyODPZ8HTNCjIZtEv9Uf58w/0mYzEZNF7FRWwejYWCDmpR0VF1apVa8+ePaNHjwaAuDh6+DANDCQ5OdTMjDVmTNGbLhUul27ZggcPaGhofvoSMzNSrx7ZuZM/cFkqcXFxY8eO/fXr1/jx49u2bVu9enVjY2M2mx0eHv7t27e3b9++ffvWx8fnf//735w5czp0EOOMUXbcicPInxQAAe42IK11i3bRxYvp+fPiKpLq1cm9e5C41M3lcnmrnhWQZ4EHXbuWHjsmqYSZGevJE5nespwc2rOnCD0HD0tL1o0bMJVj1So5OdnGxiYxMbHCzkZpSEtLu3///tmzZ9+/fz9+/Pj58+eXzGnDPQ3tPlMA9bXwsrE8IkJPT+7gwUhNzQNmJSWdycysrqj4zMhIr2Cx361GjYYPHsgUaMHh0GHDIr0Du6+8HmJkBUA7K+3exkF1Qr2grU3mzm2wb9+GDRt69eolUI8eOkQ3bpTUMiHkzBne2r8ceHlxx4zhVzMUoaREXFzImjXyNSjE3r17/fz8XEuWYEU2oqKiAgICeIknlJOT627YoBYdzV9A73Qo70VywjX+xEaVAr16FYcP06Cg/Oc4TU1SvTpZswaNSnpzExbGHTBA9JsIQF2dbNtGCoREAIKCgpo2berh4VGudjtlyLuvWOeK4EikZ0BFCWbGaFIX/1xHFltsFQM9vL5YCX5jj95g6nJECk1eKimiZwdc2C2prtt3dHIR4XfFj/BtmEiiY6JWrl0IYNzoKS2atZZe4TenBMkmpBoVlEkCiyqI5AMvvywbf8wJZGBgYKgwpk6deujQof+o1RJDhbFkyZKxY8cWLr3r6ek5Ozvb2BR5rQYGBv7vf/97+fKluBaePHnSqVOnwoV/Y2PjunXrFrrAxcbG/vXXX69evSqP3ks/+Cp4UAx/BmvXru3D9wQuIy9evOAKxWTk5eXdulWumbHLBmMD0S7NhVS3QePSBnL8R5m9XrSaAUBoBOZuKJ9eX77kzppFR4+mkyfTCxeK4jUKyM/8LR6xe1VU5FIzADBXwVBTbHEgF5yL2nzThAS0Jl4tyb6aZLAJ7NVABE3oi5GnoOiva34nDjtDMN6LtnajFq+o6Uta8x1t+pH296CL/OiVGMRKnJGpXKrIQ7WFKeaOw4F1WDWztGoG73Tw1AyEoJZEM1JxNC5YUvmaWqqRMMhOT0N0MwAALsUkb5pcUdY7PgWuDJoZcLKHrSVqO+CvDrhzrDLVDAAM9OBgJ6lAdVu0kDv6VJDJw6An3mJZRQX9xepsywDSrh3MzCQVsLBAzZoA8O0bHTyY26ULd8AAbt++3E6duLNnI1WO72enllCQ+ASsJU+os5E+xgotA3l4I0hSAg0EhcFdoku6sHogI0uSQgKAXxDcfojeRQhhDRmi8OuX5MQTtDiSxyNMY2d0aiX23DasjTljRWw3MzM7dOjQypUrU1JSAMDIiKxYwTpxgpw9y9q+XQ41A6V06lR67BgNCkJh5vioKPrgAR00CKIMzMRhZGR09+7dU6dORUZGzp49u06dOoQQPT29rl27njt3ztzcfPfu3fHx8bdv364ANUMGB4v98k/+GHPwqxlAKb58kVCXBgbS27cltx8bG6uvr1+R6/ekTx9oSvo9JqamMgpQ6KlT1NdX7O7wcO727XKNTVdX197e/j2fLUpVRktLa8iQIXfu3Pny5QubzXZyctqwYUOO5HU/USgl5jvXx0Ql/Bg/mzt3Ls+fPykXn1LgmS7auYECwfa1H/QZ/6l6Q5ekpDAOJ8rcvJmy8o60NF6BI1xui+fPjxw5ItMgFBRSj/8zaG2+mkEtJ+vKdpc6oV6wtCSzZpEJE7Zv3z5t2rQo4cXpWrWEEwcUQ0+P2NrKNAb+o9u4UexCeG4uffhQctoUWUhNTdXQKF+drJmZmZ6eHu9xqdrp0+LUDABw6JDwg1hFQvfupWvWUB+ffDUDgPR06u7OnTIFJZ3UoocOiX0TAWRm4vJl/g1bt26dPn26ZDVDQhKmrULboWjwF5oPwOAZ+Cbxp7w0vP2CwTPQZghaDED3sdh+VNCKsmVDPDiFb7fx5hI+38Kby9i5DNUkWtvImj2NzZbrR1My2TlYul2EmgFAbh4evcbZm5Kqa2tCTZps1Ug2I5hfvvnvlqmJpBvOP4NyUh7QOTX5myK7fcpvsZ+BgYGBgUEcjKCBoXw5e/YsADU1tfnz53t5eSUmJn7//j04ODgqKmrRokUsFgsAm80eNmxYRkaGcPXQ0NBBgwbxrPXt7OyePn0aExPj4eERHx9/+PBhFRUVALm5uYMGDUoreHguw95LWV0clXtQDH8GSkpKV69e3bRpk4ODA4vFUlQslj/I0tLy+/fvnp6eS5culaW1z58/l88wy5gti2ApJs7KSB/LpqFiU9/+IUTHwcdfUoFfgQiNLNMu4+LowIHcSZNw4wZ99ozev0+XLqU9e8LNjb+U8IKKMFJFD6XHQgWjzHDUiXxrTiKuzincvmX69u2nVy68tWfom6utvN9bJkQQSlHcwgFAFhdR2fiViaeJOByOCV7U8R3t+Y0ejxD0fmAoc7zS8b8v+R8hQqFWonve+lr5HzDvjHI13Gcoxt+ORE8JAMLYmOxVvrkOCvlacM/V2xFfbsP7ET7fwuV9cHKokO4lsm0JrMXMvhroYeHE0rtfo1UjdGghuh0KNHHGuEGl7UISurqkSROxexUU0KEDFBTo1avcSZPo+/eIikJODtLTERSE69fpwIGIEW9hUZxxgyW9p4Z6yMoWu1cAQtC2KaoLqS29/UXnoSgkIwtefrL2wsMvCNHxYveyvUn8F9KsHimEb5BFrxX8i37vOZaWMDEhnTpJ7Vp2w6Sjm9Djf9AsvkinqISm9XBlPxTFLJoPHTq0e/fu69atk7EX0YM8coQ+fSpyTY56edE5c+RtsFWrVq6urm5ubrGxsZTSrKysgICAmzdvLlq0qFWrVipy6iZLzOYgGpENAMbKWFOt+A1PQgIvx5Y4FEJDWcOGSW7f39+/WrXSKQflpX59IkGnoqYG2SPF376VbJ5PJMgdxDBs2LCTJ0/KW6tysbGx2bNnz5cvX9zc3Bo3bvz161fZ69KrV1VmTOW9jtI0aD1ydy/HIT0fRFd7yrZ9Qzt/pS3dqOkrWvc9HeBBl/rT/WGY70u7faVWr2m9D3RY57ntLevesK1LNt6513rgVC3tG1lZAELU1VelpAwZMiS6+CK6ODgUYwJVPfWsAChxOf8829fMWodMnMi6c4dMngygc+fOU6dO7dy5c0REMQk2admS2EgSvBNLS0gsIAI2mwYHSyoQHk5v3JCvzeJwOJy7d++2aNGiNI3IgpOTk5mZmaqCgkZoqIRiNDCQPhHv/1Pe/PpFT50CT9MmQHQ0XbNGMGeEjPBnohFJbJHxY0pKyoULF6ZOnSqh+INXaDsMJ6/C7Tt8AuDhjTvP0GcyVu8pyegkQCmmrsSgGbjzDJ9/wN0bLz5irSvaDRORfEFNFbaW+YJUFgszRkFHjB5Meva0vDy6cyft1Yvbrh23UyfaoQN3+nTZb67Ecf42fgWK3ZuZhX+uS6ruYAszE0kFDPTQq6P0YVBKn714DMBA39DWxl56hd+Z8vZREGjwd9c0/O7jZ2BgYPgPoii9CAND6WjXrt2JEyfs7YvdNZqamm7durVmzZrjxo0DEBUVdfLkyRkzZgjUXbt2bXJyMgBDQ8M3b94UKqYVFRUnTZqkq6s7ZMgQALGxsfv27RO5dlua3ktfXSSVflAMfwaKiopLly4t/IRcvXr19OnTycnJLVq0WLhwoaGhIYBNmzYZGBgsXLhQ8mS0jziz1ipGw9rYuRxLtyGweOCjpSkWTERvGR5lGYT58hMxEqOM4hLxwQPWZeW+mZ5OR46kXsXjWTgc6u1NZ85kHT0qe0u0IJkuIaTk+SnkQWPiOBzYy3u98Jbg9FWWuaXmpw8AUjuwhn3n+mYinI0soZl2LsWbZLxJpgv90EIHPQ1JLyNYSwqaZZAPDsWnFGwNpi+Siiw16miWUPhiW/DWhIp3cGWQjp8fPXcO0dFUQ4N07046dJC8Am+uggM1yfAflAIPEjDJC0edyn2MX1PzPy8NtKqcOM65Bv5eiUVbEFB8ScLCFHPGYGD3sunlxFbk5OL5B6TzCWJVldGkLi7vLwPNhGTItm0ICaHu7oI7FBVJy5Zk6VKEhNDt2yFqeYx6e2PaNHLtmiwdKSniwDqMmo9goUwLRvqoZo0PQkMQCYuFVg1xdJOIXfq6YLEkrbQSQE9XSvvCGSh06on9pVOtRQEsm4aVM4pVEdlO/uu9e0nr1jA0xKlTUoYiM8pKuLwXt57ixGXEJSA3D0b66NYO00dKSZK9du1aJyendevWlTxk+caNotBeIai7OwkLg1WFG21LQ0CUKXAz45WBQwWf0k3Via7AzI20Ox+OpaVCeDivC3G3SW5ubg0bNpRrzKWH7N6NkSNpQIDgDmVl0rEjcXGRtaEsadng5V8HHT9+fI0aNTZs2GAm0TOmCmJjY3Pr1q3z58/36NFj4sSJK1euVJaajuf9e7pli11sbJ9Pd281zc/m8NaxmUApLkUIGyFsPEkEinuV5b2/k/v4jMYht9c6hq8bdKzfYWTg1OY5Tk7Dg4MXrVnj7u5uZyfRX6iAjUH0WSIAEGBfbcWuHRcJl1m6dKmysnLz5s2vXLlSlFtTSQkDB8LVVfR7raODSZPw+TN98wYcDmnWDC1aSLkYAYiOlur6Q7295bpRyMrKevDgwadPn0JCQuLj4/39/Z2dnXv27ClPGyWBEOLg4JDL5ZLigS789gxJLtYA8PEjupfRzYSc0J07+bUFgnsDAnDsGJk1S+52JaqdBApcuXLFzMzMxETsyvmvQMxeJ0LiH5eAQ+dhaoipI+QeoDgWb8WFO8gubrbC4eCbJ4bMwrNzUBf/2Dh6AIIjcOwS4our3cyNMXcsurYV32t6OnVxoV+/Floc0ZgY+PnR79/J9u0oRTbbZ++LXJNEEhkLSsXGpbBY6NwSfkHgiHk/nWuK0JUK89XdLTIqHMD/2nUu73CIyqViskLQOTX5O5I9bWVVRtwhlMmhSU3nwcDAwMAgO4xDA0P5MmzYsEePHgksvRcyduzYpk2b8l7/+++/AnvDwsJOnz7Ne71lyxZh/7fBgwd3Kogr2rdvn/BMTWl6L311kVT6QTH8qQwcOPD27duvXr3aunUrT83AY/78+RcuXChMaMLD0dGR/89fvyS6GFclenfEywsYNwjNG8C5BprUxdBeeHoWk6VEoDGIJSdP6pQ4cssuSwJ31SpBNUMhERF0+fKSNSvXxASRiKRiDYpc3RXCwwX+8dQMPC7UZX1uRqLbkci2xLsledeUXHAmy+1Ia10oFPTAoXiTjKX+1Pk9rfmWdvhCL8cgplITUvxGAQrpHHhm4EUS7sfjZiz+icSGQLj8pI0/UuOXtNs3+pxPzdBUG6/Ex35LxqJg0jBS5qBthmJkZtLJk7kDBtDjx+m9e7h8mU6eTP/6Cz/EmOMX0MMQAwomlq/F0kBp61alp9ChoaFMZucVTY/2eHURE4cU/fwN6YnH/2CGzGt/UuGtRp/cim5t0dgZjWqjYyv8vRIP/4GuVpn1IhZ1dXLpEunTB4X3xiwWrK3JsGHkn3+goEA3b+YZoYuE/vghe4BpY2fcPoJ2zWFccLuko4kGdbB/HaykqfdYBIZ6cHbE3HG4dwJqqgCQlIIZq9FiAGp1gXN3dGtHMj0JW/yCl4UpWjYEZDM/KPxhSvGQ9Eunqiwl8wj/DxyllPTtC77bRXGFS6AX7NMRtw7j3VW43cT9E5g1WvoCoqmpaf369d++fStvX/lERlLJgeAJCfTu3RI2XqaIu+Uohrs7XbaMPXP2nMchuRQA2uphoPBCm4EBKX57LwifCklcX8+fP2/Tpo3Mwy8jLC3JhQukdWvoFRiFs1iwsSHjx5MDB+RoR2IKFQBQlyd/DADAwMDAxcVl586d8lasINhshIUhXqxby/Dhw93d3b9//96yZUt/f4kObADdsgUxMYTSU/umPVvdq9/HO4qcIlN7tbxsZ03YqRXduAqgHRvA2TXJfuNFopN/JXF3aMQxtGiroG5cs6aLi8uDBw+6desm9ZjuxmNXQSz9AlsMFePGB2D+/PmHDx/u06cPf7ZEMn266DwmenqkQwccPswdMYLu3El37+aOHUu7d6c3b0oZkLq6lDQWAJGYNkWAq1evVqtW7dChQxoaGr169VqwYMHt27dv3bpVYalelJSUWOWtSSwNYRJTNEnLrSO2nr6+lBK6uoUvP336NG2aJPuChVvEGhampuHIRbDleUzIyMKFO5ixBvM34d7zYrkkwqNx/aGgmqGQ7z5YJ80QYvUsXN2HLm1Q0x42FnCqjp7/w+2jmDEaALhcvP6ENa5YuRsPXxd1TadPp25uwtIDGhxMFy1CYqIch1ccqWlwcnORI9G2cMMCNG8gWvFQww7HRelKBcjOyb587RwATQ3Ndm3+5CCYilEziGz8N5pGYGBgYGD43WEcGhjKl+3SUld26dLl06dPAIKFnP1u3LjBy8ugq6s7YoRozfPEiROfPHkCIDIy0sPDo379+mXVe+mri6TSD4rhP8iQIUM6dep06dKl0NBQfX39bt261alTR0tLK7MgliUxMTEgIKCiLWdLiqE+9q+t7EH8QdSrCQM9JIg3LdbVRgOZc1hLIS9PSr5nOc2BC00aII9Pg+RikldxCvdyLC2LtlpYkIEDyYIFwuU1FKChAHMV1NZAD0MssiUxObgdhxux9EMKOAU9ROUgKgcTvSgAJw30NybjLaAvZTa1XKjiARaBWbgcjeux1DcTsrzZigSLbcki25L3aFYQ31i5WpPfldxcOmoUdXMrJpvKyaHfv2PiRHLyJGrVklB7f03yJIEm54FDMfcXvVVfmm4pMZGeOgUvL3C5sLYmY8ZA5szZGRwEZAGAEkFtOdYpKhR9XbiuLvdeenVArw7l3oto1NXJvn0kKYm+eIGICNjZkfbtURiyHyjesxhAVha9eVOWBAo8HGzx4AQiovHBHWw26tdGbQcAeCdt3cTcBE/PwNqiaIvbd4xfCr8gEYXFaRr8vaGvK7hRFmUe25vwzBiEqWaD9rKFUFaMp5G81KxZ08/Pr0uXLrIUzuMgLR06WgVL9omJ0oP1Q0PpmzdISCDVqqF27QrIUibLGyr4XsTF0ZkzqYdHCpc1cvaRjzrWAFQ4ubsM0ggMBCuzWNTZGX7ik5fY2FBPT6KlVTgege7i4+PfvHlTKLWvUMzMyIULJDSUPnqEhATUqkU6dZJbf9CkCV6+lBCHTe3sSvA2L1y40NnZecWKFbp8652Vz5cvdMcOGhKC9HQoKRFjY3TpQmbNEpYLmZqa3rp168CBA61atbp8+XK7du1ENxgSwp9YoUHQ9xP7p4cZWr50amWRGFU9OtAyL13hxg1Ur57DRUAW/DLhn4mwbGqtQupooppC1oD/DVq2fvXU8c0js3Eiku4LRRYXSj3Hez07d/nFw4EDB06ePFk4eEMAv0xM8c7/XHbSxzJbKe9Yjx49/v333+7du5uZmRVGcZBt29CqFf75h0ZFgc2GujqxtETDhvTy5WKh/2w29fbGqlWIiyMTJ4rtw9iYGBrSuDixBdTUiGxXquzs7Llz5z569OjWrVtNJKRVKkPi4xEUBGVl1KgBNbX8jVZW0NcXmdMh355BSQnNBJ05Kg62NA80qQVEwRo1ivvsGUSlcAV4JkutCv/y8PDguZyKJD0TvhJvQAKC8eAV+naWaWCup3DsCgJD8i0Hjl+Ggx1Wzsg3mzxwFhHikzxQijcyqDuaNcCtwyK2//sSa/fALwSZWQCwVxnVbTB3HEaYu9HimR+LdRoURDdtYu3YIb1jURiLVU7mo6UJFYluMspKuHMUk5bj9aciX0ltTdSrhRNbYC6s9svJQVwc9PQKf1Pu/3srMTEBQL8+g1WlKuF+WypSzVDYxZ/n01DmMFIPBgYGhjKHETQwVDL6BdJpttCDyt2CSJru3buLu+/s0aMHi8XicrkAHj16JLD2X5rey6l61T8ohj8SAwMDgbCDBg0a8EfCXbt2bdGiAnvP16+5N24gPR0qKqR7d9KtW7k7TTNUHvZWqGYjSdBQzQZO1cuos6AgCVFlAFDcEFUuKniFhkyfDn9/EAJHRzJ6NIyMZKxoooyJFphoQeJzcS8e9+Lo8yTk8M3Ge2XAK4i6hmFDdeLy7T5On0ZkJM3NJVpatEYN1vLlKB8b5Cr+sP0qCSv9qUe6TDoGAJoK6GtMNlaHoEe3nBgygoZSQLdto1++iDSBoRERWLSI3L4tYVlRlYU7Dcj/PtM8ihdJuB2H3uK/Z/TQIXrmDPiyRNPbt0nnzmTTJunh4YBPBrgUAKqrQ435xatc9PRIv36CGyml6emS6xFx6xbisTDFgOLxw2MG4MxNSb+JNeyLqRkSkjB+CfyCxZYX1h84OeDxP0WCBmEVXXIaABGuGJ5+6D9VdJConjZmjYWi+E96yRwXKvKHVV1dXZYnl5tPsP80wqKQk5ufO3zZVLSyNoGGhuT8AvTuXZw/Dy6XqqsTa2sMH07Gji3ViD9/psePIy4OlLKui84BXngCZTr/ycl0+HDq4/PRofHscVt/WTjwNi+6sbu6z0NcuQKhgGPW6tXUw0NE7gYAmppk+HARYet8LF26dMSIEbq6uqUx5CgV1tZkwoQS1yYTJ+LmTbFaWDMz1iIRmQukYm5u3qFDh5s3b44ZM6bEYytb6KlTdO9e/rV5GhsLb2+4uZFTpyAqtcS0adOcnJwGDx58+/btZqLWqumPH8JR11bx4SNfXSoq4+FBqldXZqGWBmrlS8vyPypjx06rU6fO1KlTAZirYIUdGWSCph+pyqiVqn9N6NO3R/t27davXy/5uNI5GPGDpuUBgK0ajjkRlgwKlIYNG65YsaJXr16xfCeE9OmDPn1IdjZSUqCnh8xM2quX6EQGSUn0yBHStSusrcX20a4dfv0Sp5UhDg5o0UL6QIH+/fsHBwe7ubnpFZqRlB+fP9PNm2lwMBIToaAAU1NSuzbZvBn6+lBSIrVq0aB82R1/vgkexN6eNG5Mb91CeDjs7Um7diVwNyk5UjMNlSwVUbNmpGVL+uiRyLtQ4uRE+HKzJiUlGRgIicYKCApDQrKkrnI4+Oguk6Bhxd84fL5YYq/sHPz8hRmrkZ6B4b0FM4sJE58EDkeWG1tBLt7F4m2I5XsQz86Bpx8WbUF9owu1JN5BEU9PufsrYPxgXHuAJBFymnxkmWdQU8WZnQiNxLlb8A+BqREGdUd94Wx0nz7RXbtoWBgyMqCsTMzMMGhQyl89Hz/7F4CdbbU2rf5X4gOp4pRezVCyqQB+TcPvqGYoqwkQGdv5HU8RAwMDQxWEETQwVDJxBeJ3faE5mo8fP/JetGzZUlx1TU3N2rVr//jxA4CXOBvzEvVeTtWr/kEx/Efo0qULv6Bhz54906ZN08zIoNOn0+/fCwPduPfvs2rVIn//DQeHShopQ7mzfg5GL0S0qEgkE0Osnll2PbHZyJXoKSmE5NzPFUmZT/cbKmG0GUabkSwOTkXhQwqNz8GXVGRxASA1D7N86PePiVvfvWdRLnhZi7296bdvWLWKdO1aJmMQpgo+ZvtkYLI3dZe2UqlIYKgMO1W00SN9jFBbE2USfqupAAJQIIeLlDzoMDfOskMpXr6UkDiX+vmRL1/QuLGENupqYqIFDoYDwMoA2tWAqIhSG9D9++m+fRBY8I6Lo5cuIS1NFg9z74LJZacSTZszlDuEEFVVKRdfFZXS9+Noj1aNcFtM8gpjQ6yaXmzLsp2S1AwANNWRXrDOrqWJ+k44vV2EPQOAlDQs34GPHkhMBgB9XTSvj40LoF2wJF3bAbtXYOEWwQUPc2NMGQGXvmLHIG+66EpJL52amlqjRg3JZWatxeV7SOH7ogeG4ocPpo40WmJhISmiGkBycv6LzEzq44OtW+HvTzZuLMlY8/K48+fj+XMk5StfOJaW0NIiLVuS/ftL/DnMWbrsa57G3tlH7jbKV9kQSldf2Tr77gEKYNEicuxYYeGiexJvb8ycSX19iy2+GhmRwYPJlCn87QvcvaxZs+bDhw9v374VSLZVFe64ZEVVlWzcSOfMQUSE4C5DQzJrFvjNtOShRYsWHh4epR1eWeHuLqBmyIfDoW/e0MWLWX//LbJe+/btT5482bdv35s3b4rQNIiSQchSJjs7e+bMmZ6eni9evODf7qgOK1WE+PvGL+4+dMrkPasWS26bAtN96K9MAFBl4XRtoiezM9mMGTN27Njh7+9fvXrxtVAVFRgbA6B79lAJXpXR0dwdO1iuruL2k0WL8OWL6Jh1CwuycaMsWv/g4OCvX78GBwerlMVvk2To1at061YUZt7Jy0NICA0JgZ8f+ecfWFmR9evh7V2oaShE73Ro0qy6VF2d9uqVn9SJxaJWVuR//yOrV0OxIu56qaMjJHzdFBXRsYQ5Asi+fZgwgX74gGy+hBAsFnFyIkeP8n+89fT0EsVnVVBSgoLEN5zI9n366onT14upGQqJS8SmA+jRXvrDC4uUxGAoKQXr9xZTMxSSmIKYxARJhmkATU0t8W1B/Vpo1Rh3n4rea2uJTSIsDkVjbY6lU8XupQcO0CNHkJBQtCUqCt7eb949z0UugCEDR1bK7U3FIKOwQJZ1d3lnA3hdV8E5BLmoGEOL8u6CgYGB4T8CMy/LUMm8efOG96J27WKe5lFRUampqbzXderUkdCCo6Mjb+3fT4Llppy9l1P13+KgGP4jjBgxYu3atdyC2c/IyMgl8+btDQqiPsUeckhODvXwwLhx5OxZ2NhUxkgZyp22TbFuLjbsE4z7tDLH0sno3LrserK2hp5eoVxGITxcQlkZZ9jFbS/xpLyEjnhDKnONhZoCplpiqiUBkMXF3ThsC6a+mQBwrP0IDpe7858VpKA7GhqKNWuIgwPs7ctqAFWWHC7WBNKDYRAIkdNVxP/00USb2KvBQAlGyjBWhka5ZSJWIMijAMDE7ctHdLSU9cWMDPrgAZEoaACw1I5ciaHxuQjOwpEIzLQS1dGZM4JqBh4cDn3xAg8fStUA+Wflf8VqMIKGKouFhSR3fQUFtG9f4raz2PDwRnQCqlvj2Gb0jsen74LRuUb6mDcOzRoU2+guLWqxW1vo6SApFbracOmHJnXFluw0Ej/5ji8yFj998cEdl/fCruBj3709mtbDmj34/gtpGVBXg60FVkxHTdmShsllGFDBC9u+vr6DBg2SUGDXcZy/gwwhF4a4ROw/jS6dXRr4+4u+DogkI4PevImmTUmfPvIOlbtgAW7dElRrpaXRR48wZQo5eVLGdjgUvzLhngb3NPotmfO9/99sReXUDiwA2s+4ajlZB44u6PvxDq8w/f6dJCVBKM6biEzcEx6Ob9+wdGmxkqIWcnR0dAQb/L00Dc2bs06epCtXUj+/fL8BbW1ia0vmzSvxIiiAlJQU9YqMUJcI3bZNtNMAAErx6hUiImBhIXJ/jx49jh8/3rt37zlz5sybN49/ZZ3Uq0eNjcW2DMDAgDRoILDtw4cP06ZNs7Oze/bsmfApaqaDoHA/lfEbao8bLvW4XENxs6Bz15qkHr8njacnvXcP8fGoXp307cvTKPBDCNHX10+TEFPuI2XRjoSESNqtpETOnsWsWfTTp0LdEhQVSY0aZNMmyGafmZiYaGZmVgFqBoSG0h07itQMfFA/P0yfTm7dgrExOXQIs2eLcDRRV8e3b0V/crkICaFnziA4mJw6VRIrADlhLVlC37+nYWEi95JatcjQoSVsWlWVnDmDc+dw5w6Njyd5edDXR6tWZNYsAQFCzZo1f/z4IdLLBIC9FYwNimnpBFBXQ0cZPDu2HUZcgti9AaHYcQxODrglRlLJw1C/JNaZWw4hUPQJBoDUHCliIqJUqjyIp7ahz2S8/yp4W2Vtjm1LYFUmzoMvXwqoGfLJygqOjYaxnomxaTX7Pzw+pxKFBb/vUj1v5KX3aRDIviGuIwYGBgaGMoERNDBUJh4eHoWr7926FbN89eV71rKyEp69LsKyIPYiNFSaQZvMvZdT9ap/UAz/HapVqzZo0KBLl4psRQ8eOzbQ0LCtqGkXGhyMRYsIX2GGP4xRfdGhOVbvwa8gZGRAQx0Otlg7p4ymGArR0SE2NjQyXzfBEYqcI9WqsV6+5L0uzXx6ofJAgtxBZBeS5/ELNQ1SS5YYNRYGmeAvxeRpZ92u1e0M4GSHURrZWesvbCgqFB5O16+XfclEFnhP4FXqSftHOob9oGF8BuQKBP2MMdWSNNIuG/cFWUjJy1czqLCgydw1y0VmpnRHFhlyBOgoYqkdme9LAewKoWPNiWbx2XV68KCI8Fz+Ls6cgTRBQ+EnzVb1jw3e+t0hU6dSd/eiOHuBvTVqEInL4eLIYmPuBrx2Q1gUcvOgpQkbc4zqh4Z18Ow9YuLBzoauDuwssHwaOhS3V8vJzU8PIYGcXLiulmkkP0WpNT7fIva3kJtHC9NJGOhh75qiAoSQc6LDs4sKiHwtbkulEB8f7+HhIcG+LjcPp2+KUDPwSEjGbJ9Br/u70+vX5dA0pKbi5EnIK2j4/BnPnon2nqGUvn+Pe/dIz55iq2dnQ1k5LpesD6S34pCcV7hDAYoKPDUDgNQOLI/6za3j+XSf0dHUzY106SKyW7mOwMfH53//+9+3b99MTU3lqlgFSUtL883MDB81KtbHJ8HTMzM9HWZmmjY2phERdd3dnZ2dFeRfjmWz2efOnTt9+nR5DFhusrOp5KX32Fh66RKZN0/c/h49enz69GnOnDmOjo6rV692cXHJPycmJqRaNSpe0ECqV4elJeLiEBycmJ19z9f39IULv3792rRp08iRI0VWaapNrjbvCeBTKp0k8U7NPQ3rA/M/t5MtMcSkYEd4OJ07l3p5oSAIhB47htatWVu2CKxABwUF2draiu1Aav4aqQXU1cmxY8THh547R+PiiLIyunQh3brJblrg6elpbm4uY+HSQLdskXAXRL28cPcu+esvODmRu3dx8KBAAb0tH5JchLJvcDj0zRts306WLCnzAQtiZITly7FuHSIFMyoRe3vi6loqUQUhZORIjBwp+aeubdu2jx8/niAmA46yEho6w0/8F9HBDq2lqHMBiM4Yxc+PXzi2GedvIURMSQUWOreR3pEwP8Vk5uHhptCwd95DSSVKl+5QQw3/nsCmg3jwErHxyONCWwOO9ti6CNXKKF6G7t4tQs0AAGCzAEBL/T8hWJb6LC953b1KTQVUJGVy4P/Zs8fAwMBQ8TBTswyVBpvNnjBhAm8KxtzcvG/fvvx74/ii+iTPthgVZC5Pl30CS1rv5VS9ih8Uw3+NLVu23L17NyMj3/eQS+nc5OTPJiYiH/ipjw8JDy+xdytD1cfCFMc2l3svZNkyOnGi6CgidXUyZAgKBA0i6sq/7iLZTUFkg5Kr8Gsa5KooFyo3rh3ZuV5x0s5LrQYA2Nd9UrKGzvZ/Vqjm5jumUn9/kpuL0oXLVFlyKbYE013BxYwZuhhgjyMxL/84NwEux+S/KKscFv8hTE2hpYUU8VlzAYiMLRZitDn2hSEoC4m5OB6B2QIT74GBUupLiEAtILrAjbjiP2MMstKyJRk4kF64gAwhv2aeB7j8l8T0TPQcD7fvRSm209Lx0xfr9mJYL3y5Bf8QZLFhaQoDUQnQFRWk2FADcjh2s72Jai0qsIX3QklR7O+L5B8dWZwYBH7UeH9yhw3jjhlDHBzI5MkwNJTpAErB8uXLR44cqSE+UfqrTwgSH10KIDgcITs32jg64tw5Gh6O1FSoqREVFSpGAcODRkaStDRoaUkoI1jlxInCiG3RRlO9ekmoTlRVZezIzv1DMd0npUWR4vIg/Bl4/fp1t27dBB5Fs7Kyjh8//u7du2rVqs2ZM0dCOnmZYLORng79EoUSSyM7O/vOnTt37tx59+5dVFRUjRo1rK2tjYyM9M3MNDU1FRUVefqYrVu3RkdHd+vWbeDAgT169JAxUJ7L5U6dOrVRo0YS5DVlBocDNzf6+TOUlEiLFqgryr8lLk6qRoeGhEi+P7Gxsblx48aHDx+WL1++efPmdevWDR06FADZtAkuLiIj49PNzX81avStYUP38PC3KSnBeXn/09Mb37Bh/8+flYX8EgppWuD38VHiL38mBxO8aC7Nr7KxesHwIyLoyJE0IKBY6agoXL1KIyPJ2bOF19OEhAQFBQU9IcOSIsRfTGQtwKNmTbJ+fQlu/zw9PRcvXnz16lX5q8qPwBkTIDsb9+7hr78AQEWFzJmD54I/B3qnQ0VoGvLy8PgxFi0qj2+xAKRnT2JjQ9eto0FBiI8HiwUTE+LkRDZtEvbnKA/69eu3cOHChIQEcZe+v5fjhze8RJ1pU2NsmifTSWLnSCmQnQMjfbj0x64TogV8jZyxeJL0juTt+qiSy0Ry2Zot5oOkoYHh0j1XJKOkiNUzsXomktOQlQUjAyiWofdHQoI4hw8AeuwcADGRkowhRRAWhuho6OqiWrUK+ApUJMy6OwMDAwPD7w4jaGCoHHJycgYNGvT582fenzt37lQtPr+TwTdZqSpx6qdwb2ammLAd+Xsvp+pV+aAY/oPY2tpu2rRp9uzZhVvcc3Mfs9ldRH5yEhPpq1ek1E+zDP916tcnixfT7dsFo3B0dFj9+5OpUzFtmriqZeiIUKhL4G9TchirQGGBwZStcwP19GRR7r5jCzOV1e406QHgbNshP6ydjh+YUS06CABSUxET87sLjGITsPcMfPwBAksTTBsJB1t8S8M4TxqYVVRMVwmnnMj/9CtjhDnYHJT/bg4VrfViEI+GBrGxoRIyy1haymj2rkQw34bM8KEAjkTQmVaExf9u5OWJqyhrARTFScuew5uh4iGrV8PcHOfP0+Dg/LdVU5M4OJCNG+HsXIIGJy3DJ1GZuzMycek+mtXHyL6SqrNYMDVGkMRJ8mb1iv0ZmwA1VWhVSKCgLGqGYmRk0OnTObVqKXh7sy5c4Fha0qdP6b17ZPx4Mn58+Y3T1dX19evXHz58kFDGwwc5EtdjklIQEAZbFxe4uBB/fxoRQXR1uSdP4to1SdWyshASkh+rXb06dHWlD5dPICVsNAWA1K1L7t0rtundO9KqFe9lur1Dv8XnPjrkB/OaKdOG2qS+FqmfFNpg4hCDGPEfJjU14ugofXjiKbw/qVev3vbt2zkcTqF7gZub29ChQxs0aNC/f/+3b982atTo+fPndnZ2cvdBKf3nH9y4QWNikJMDDQ1ib0+WLkXNslk+oZQePHhw/fr1zs7OAwYMWLJkiaOjI0v8UlNUVNSdO3f27ds3derUcePGzZo1S3JEQXR09KRJk9LS0u7evVsmA5YAvXkTBw7QoCDex49qapLq1cnKlWjatFg5LS0BZwJhiKamLD02b9786dOnL168mDNnzr17944fP65cvTpxdcXixdTfv9AL/nVOzm5K//361drDo4WCQgNl5dG6ug2UlRUBeHuT4cNx5oy4cO06mlBTQBYHoWxEZosVCC71p36ZAKChgEO1iFLBDzqdN09QzZC/g9IPH7BrF1m0iLdBW1ubw+FER0eLfUNbt8abN5J+/Uv0kyEL6enprq6uu3fvdnV1rQhZDCBC5Ce+gI6QmoGHSE0DjYwkvr4C31+d5zTlf+VwS1ynDrl8mSQmIiAASkqoUQMVmPZFX19/4MCBu3bt2rhxo8gCejq4dhCjFuC7N3L43MccbLFhnqB7kzi0pX1TefcGy6aBnYNzNxHJJ8dVU0Hjuri4B8oluk3VlHgu04jmebvZS2LXijA5UFQkHToQniCmLNDVgq4cGkLZiIiQoJ+2S0r9YGmSlpMdFh5qZSkk3BGCXriA06dpRARSU6GhQUxN0akTWbSoAtKvMDAwMDAwMMgCI2hgqATi4+P79+//+vVr3p+zZs0aKpQYr3DtX0lJSbJXZOGyfU5OjoTYWbl6L6fqVfagGP6zzJgx4/z58x8/fizccigjQ7SgAZDDxZeBQTxk4EDSpAndvBkBATQjgygrw8KCTJmCNiXy0CyrUfFdZnkz/sJLQfwaCIHLMn+Z0msaiKoqBRQ5eccOzJw7LuN8m0EAPGydW25+0v/9rcmPTtbPiEbZSdYqJd/ElkM4dbWYper1lzAeTf0swX/yuhrgqBPRqYzb1VyKsZ40IRcArFUxuiJsg/80yOLFdMIE0QYJSkqka1fhfPDiGGyCtYGIy0E4G6+S0Z6vHtWXpnYRShIvTF7Bp06JEa5UbcjEiXBxwYsX+PYNGhqkffsSr0uFReHdF7F709Jx+IIUQQOA/l3w9Seyxa+1jx0EAJExWLQVP32Rkorg1/kfsuwcqqwkyfiHH3l/VuRWMwB0zBjKpypQCA/nWFoiLIzu2gUFBTJmjFwDkJEDBw78/fffL1++1NbWllBMX9JOAFBShHahTKR6dVK9OgBiZibl4LOyuOPGIT4elMLIiFSvTtavR7VqMg9fFAInPC6O8nm2j5p1mKdmYFGu6/HFIwxyWK6uAGBjRQ20aQzEQWxsREfwyzGu/IE1bdrU1tZ26dKlW7duJYS4urpu3LjxyJEjffr0ATB8+PAaNWoMGjTow4cPirIbjADgcOikSfTlS2QXON7ExdHgYOrtTebPJ0OGlGbwALKysoYNGxYXF/fw4cO6sp0KMzOzSZMmTZo0yc/Pb9++fbVr1x4+fPjChQutrQXXtGJjY3fu3Hn8+PEpU6asWrVKWZqGoJTQw4fp/v3FLDfS06m7O50+nWzeTDp1Ktquo0OMjakoY7N8VFUlpTgRon379u/fvx81alSPHj1u3Lih1bgxuXcPx47h06fk1NQFP38+zcxcOW/e8evXdUX9dtNfvzB9Orl2DaKuWkoEDbXwNhkAPqeit5GIAdyPx6mCe7+dNUg1tYIdvr7U01PsuDkcPH6MhQt5/SopKY0cOXL//v3r168XWZyMG4fr16mXl+i99vZk/nyxfZWIvLy8t2/fXr169cKFC126dHn//n21Ul5JZEfqE0GBPYk4NQMPEZqGjAwaHy/8TotrpwyEDvr6kHpTVz6sXLmyUaNGLi4ujmKkY7aWeHkeF27j1lOkZ0JZCY2dMdMFV+6j7xSkpkFBETbmWDIF1cWkUWhYGx/dxQ5ARRm9O+a/XjcHo/th21GERCA3D3paGNILg3qU/Og6tsDTd6JzJfFI7tCP1FHC33/zy5tgZka6dCHr1pW844pBQwMqKuLyyDjHJFx0dqDAh09vrCylBOfQ5cuL5a5KTaWpqQgIwI8f5PRpOUy3GBgYGBgYGMoN5veYoaJ5+/btsGHDwgo8waZMmbJ7924J5TkS7rsBALkFGZrV1NSkTgjK23vZVi+kSh0Uw38ZFou1fPny3r17F265z2bHc7mGwtFOKiqkTp0PHz5cunQpLi6uXbt2Y8eOlW+ik4GhEBsbcugQUPYe/qUXExRWF9YxCDs0CNs8lI2NRMeOuHIF2dnKnNz9R+c3DnBfOnJ1tqJyjoLSxdYDL7Ye2N3/w1o1g1KFakpEQnJNuYqJE0ms3wfXU0gvdCBSgkJrJPeiyapAwflTZWGPIxlaSQm+uRQzfOibZABgEeyrSVT/KLfRiqJBAzJvHt29WzDLjJoa+d//yKpVsrekwsIgExwIA4BbcbS9XtHFgzV4MPf5c6Slia7JYqFZM6ntF769Uu7PGKoCKiqka1d07VrKZi7fR4zohMv5hMcgLhFGEtdWpo3Eg5d49kFwFbsQbU2xP3QqyiQ5leqICVUszDcBoOPIslEzSFY50AKbN46lZbFkCqmpOH4c/frJog2Si4MHD27fvv3Zs2c6etbff0FJEdWsRYefdmoNIwPEiX+/LExQp4bgRtKvHz13TlKmhuxsREXlv46KolFRdORI1o4dKDBUEIHUxbbiBbgbNiAoqPDPp3Xb815sObNmxKtL0NeHnx+pkT90Tq1aoi9lmpoYNUqk63XJ7jrOnz/fv39/e3t7RUXFpKSkly9f1q5du3Dv7NmzHzx4sHXr1uXLl8veJl25kj59KmLFLCqKbt9OatdGnTolGCqP7Ozsfv36GRoaXrlyRUn+5DIODg579uxZvnz533//3bBhw9atW/fq1atBgwbq6uo+Pj43b968dOnSpEmTvn37ZmVlVeJBykpQED12TPTHMjoaGzageXPwmy706gUfsRYlpGZNtGghV/9qamqXL1+eOnVqr169Hj58qKqqSmbMuH79+pw5c3r27Plj2zbNBQuo+FRN9McPPH5MunQRubepTr6gYUsQtVcjdYqHpMfkYKZP/ie2vzGG8d3j0fv3JeeoorGxJDwcBW/QrFmz2rVrt2bNGtFRIkpKZPduTJ5M+b59+VhZkQ0bIFFBJSNsNvv169dPnjx59+6du7t7rVq1+vTp8/XrV2HFTPliZYVfv8TuZbHQpo1kKUMheqdDeS/ylQ1aWqS4B4aM7fyOWFlZrV+/fuDAgS9fvtQXc51nsTCiL0b0zf8zMgZ9JsHdu0jU+AZ4/h4uA7B6pojqq2bhyTv4CX0kedSrhRF8tmXVbHB4QwmPRZipI3HuNr6LeW5zsMPy6SBavdC5M27epG/fktzcZKvaezDmR7hm9kTo6cKlHzq3LrPxlDF2dsTYmIq5gBhkZddITv+lq/n2/avevQaoKItNP0QvXiymZiiEw6Hv3mHZMrJtWxmOmoGBgYGBgaFkMLOzDBUHl8vdsGFD+/bteUvvioqK27ZtO3jwoMgF+8Isqlwut3B1XyRZWfnO1JoS7Rbl6r3Mq/OoagfFwACgZ8+elnyWubmU3srKEi4WY2bWb9u2Fi1a7N69+9y5c5MmTRo8eHAZpgBgYJAAz/YAYjJBiCxcssughAzlEtoscXfiIO3b86JLeYx9dubRur6tfhU5qfxbvXlLN0zzpj9LbZsio3ahDAmNxD/XCtQMmlDsDuXNVGEgBV+AWUd9eLSoNDUDm4txXvRiwRL8KjvSTlYfAQZByIgRrDNnSIcOxNYWJiawtCSNGpH/s3fWYVFsDRh/zy7dJSKloCImKoId2F67uwu7O655sbsbu+uq2IGJWKgoKiJISHfD7vn+WFiX3dkkvd/8Hh+f3TkxZ9jd2dk573nfpUvJ3r3KRtJ2Ncv7lN0Wm9Rs2ZI0aCB1ANWqkenT5Xauly/PS5YfT8HyH+GH1MDlPFLTEBUrpw6Hg/O70LM9TKTM9ccl0FodqVb13/+ERVrV6RDFFgnbKuYQI/n1Rwoiup2hvYQ9u1DWQIOD6fHjCg1CYc6fP+/h4bFj3/1Jq+xcesBtENwGoUF3jJ6PRIk5fWsL1JEp4mtYF9qSq5QdHIiyrgZhYXTRIhmeZGTo0O+Va7Vacb36tledFl+YPHbDsZYDwkytAHDDwrhhYZwTJ0T/5txt20TVIcmtOYJ/7kdWccPCuO/fC9UMALifPzOoRgwMSP/+ZNgw5Q5EJmZmZt7e3l5eXpcuXYqJiRFVMwjYt2/f1q1b379/r2iPMTHMagYBUVHUw0Pl0ebk5PTt29fQ0NDT01MFNYMQc3NzDw+PkJCQ3r17e3t7jx07tnfv3gcPHqxXr97379+3bdtWEmoGgK5fLy7yEy0NCqJ794puIePHkyZNGN3OiY0NWb+e0SxBNhwOZ/fu3dbW1p07d/bw8Khfv/7y5cuPHj26e/dufX19BAXJapyZSa9elVYolBv6p8HtNV0XnGeAlMFDTDYmfqaxOQBgpYnN1QoOW9LrXmK/SE4WPnNwcChXrty7d++k1q9enZw9Szp0gI0NtLWhqQlra9KyJefYsUJ6wvH5/Dt37gwdOtTS0nL58uU6OjrLly+PiIh4+fLlokWLSlrNAJBp02BqKrXUwUEsMjLJjci1UjA++tP46E/jHR8L61jzRzF+/PiuXbs2adJEmOIqg/RM9JoIHz9xi6aIaOw4io0HGJoY6WPnMtgxnWZqVcXxjcpeFyuBuhoOr0NVphyhStbY8TfytJWamqR/f862bUfb7m7uPXntcb0bD3HvOc57YdB0/DUaickMPZQ+HA6aN5fx52vN0QKQlpbq/fi+rH6OHZP67c/jUW9vJCYWZpgsLCwsLCwsRQK7uJalhIiNjR04cODdu3cFT21tbU+cONGsmVSVr+hEfnJysqn0H2mJ+ZeVRtJzT5Xde9E2F1KmDoqFRQCHwxk4cOD69euFW7wyM0frFoh39gJG+vnFFFw0dunSJS8vr7/+KoT7IQuLPCQtEGR4MEjGRii1FwVryhA9FBlqamTRIjpjBqLy7KfrBH+8trrvW7s6uzuMvtCkBx8kl+JEJE5E0pq66FwO7UxIfQOoqSqrELNSoNMdN4XgcARNzkUuRXlNaq1JauiQliZwNYSpqrMJ8TmIzcGSs/hlC7VmFNXAsRS36aBpqP2WXFyi4i4KT1AGhn+k7/NvZ42ywgwpzrEsiuLoSDw9QSlJSICentw4cGk0NISxOhJyEJaJgDQ4inxNkV27MHIkffWqwIwsIaRaNbJnjyL5LOXy39Ux0rMDWP5j2DCnwP9GV1uOPYMALU2c2Ay/AOw5gZh4cLk4+zmviFI6cSkCQ6S29XmHh79DHpD5mYgqHgTYtaDz3XH3KY5cQGw81NVhWwGzxsBe5qwZ47eS4l92QpOGvOAJAIrPbSvAo0ePJk2aNHfprekedmEic7tJKfgWjPcBuLIXluULNNm7Ch1HITCYoTen6tgi5VuDbN+O/v3p58/MxUzQ79+xZQtZvJix1L9e8x7zTkdrGQCINDJ/4eByonk/AFUigzAoT4ko+OPzKT4lZN9Zu/+OnbPXhLw19Ab3+XMvb1lwcdPvEXbsyDlwQNiQ3r+P3btpeDgyM6GlRSwtMX48addO8fErjqOj1KgpGxubLVu2CAINK1SQ91EB6IULiIiQVSEkhGRlCa3vFYfH4w0ePJjL5R4/flx2YqOC6OrqDh06dOjQoYXvSkV+/pRVSinEJuk5HHL4MF2wAI8e/TYU0dEh1aqR9eshxR5fLhwOx9PTc/fu3aGhoWvXrm3btm3e+YFSmp+SKQ0izRIJaGWMdVXJ399pBh/ZfKz+Qbf84GVSwiO/5xo5BPtqECOxO5EODiBEqtcNAAMDFHwrli9fPkGG/woACwty4ABJT0dQEPh82NtD5loRuXz69On06dOenp5mZmYjR47cuHGjubl5YTosGurWJYMH0yNHRAUfeVhZEQ8PqKsnuYmXJLkRRewWDB8CoApmSQg7LILsCWWIjcemQ/gUiJwcmBhheC+0lW6yI5t//vnHycmpS5cuQ4cOXbZsmW7BWyKiLNsi1fAgNQ2HzmFUXxhL6NOau8DrEGZ74HMg4pPAITAzgasT1s2HkRS7pqKiRhXcPoIZq/A+ADFx4FGUM4ZjFWyYjyqVCtQ89S8Wb0Jswc9WajoePEf38bjtCc3izeRRBbJoEfz86GuGIDFSqVK9VWsqHN31KzLi1p1rrVq0UVdnOoDwcBoeLmsfERH01q3CxyexsLCwsLCwFBJW0MBSEnz69Klz587BwcGCpwMHDty9e7ehTNtSS8vfa5F+/vwpY+7/Z/5NAQcHCadRVfdehM1FKTsHxcIiSvfu3UUFDU+ysqjIJONRYHR4OJ/pBtPly5dZQQNLMcHojC3IGi98rgQjMvpkzDhXIaFcCZo356xfT1etEo0yrRf7Y3/ApeljOiyJ1Lkfn1fRPw3+aVgXTHW4aGSIpkakoQHqGUBPsdv+dLqjpEnD2SgsD/p9UKnp5Hs6HiXQ3eEAoMdFFR00NyadTFFPHzpMO0rn4WkibsXhTQqNyKKJOSSLj7zDcIKaE9NQssG7Q/h3wKvCVFoinIrEnG80JX9O3N0aHlVYx6MigpBC5iJzCVoZ41I0ANyKKyBogJ4eOX0a+/bh9m0aGwsejxgZoUEDMm8epN+MFsU6X/MQypzAy/IfpN9f2HFU/Ja9KFblUd5M0d6cHLE7P8z97Pbf2/1kzqSnpOLoJYbtonkTg3pg3lo8e4NkkXWDN70xqDtWzvi9RSmjIKW+tvI0DfLy8hTHx8enX79+O3adWbKnbhjTSvWPXzF0Ju4eL7Dy3MoCV/Zg9Hz4BSAj/3NqqAfnOji2AQbSpimNjcn585gzh757h4gIUAptbXA4SE+X0gCAVPWGbzL6+NFELQaz+kALe+Hj8Z9pbDZeJSMxVx0dJ4pWW3bGY9r13QVaFoxvI61bo3VrkpODxEQYGaEQhgRKIakfHTRo0M+fP1u2bHnt2jVpP0iFUBmO9wKSkxEVBSUXr/P5/IkTJ8bHx1+/fr0w3gxlCylB71IrxMbSU6dIaipq16Z16hAtLZiZkU6d4OqqgjeDKGpqalOmSDjjE0K0tOScIGTKBMdbo40JmRhAfZIAIA1cMenq1Kenm5WrA6MCviCkSxe6cyekTygSa2uxq4ifP38qoraBjo7KcSfJycmfP3/+8OGDr6/vw4cPMzMz+/Tpc+XKlbp166rWYTFB5sxBhQo4coQGByMrCwAMDUnVqmTVKkj4r6hACSVN8HiIjQWHg3LlFG+06zi2H0WwSEqSlzca18XxTZCW6CSb/v37u7m5zZ07t3bt2p6ens2l+Hk89pUlvwkKxeHzmDmaoaiiFc7tQHYOQsKhoQ5rC0b7lWLBohxObUVGJr7/BJ8POxvoS1wjp2di3T6pl0avPmDFDqyeWdwjVR4NDXLyJGbMoC9eID7/R7KODqlenWzejEqVOnfsfuDI7qTkJO8nD9q4MWWWRUYySIJEoRTfvxf9yFlYWFhYWFiUhBU0sBQ779+/b926dVxcHABdXd2dO3cOHz5cbqvq1asLHwcGBtarV09azcDAQMGDGjVqFNXei6q5GGXkoFhYxHB1ddXV1U3LX44Tw+e/MTd3VlMjWlohhoYTbt1iVDMA+PTpUwkOk+X/jpLJNJG8ia8UCrpHqIKbG2ncGHfVz3EAAQAASURBVGfP4ulTZGVRExPOwIFwcakFXCqPF0k4GE7/jUVG/hxTOg/343E/ngLgENhqwVYLJuoAEJWFkEyk81BeA/0syGQbaIm4corZM9yLx4wvso4ilYd3KXiXQrf/BAcw06B22qSOHrHUQnIOgjKoXyp+ZuTLFwBxEwYJaDL4twj/OWgWAOQW2ayZErxPxeJA+ij//p0WBx5VyCirUhgJiwzam5JL0RTAjVg6zbbg+4rLJRMmYMIEwedZ2Wkea00CUABhBRR9LP9l7Gzg4gSvh8ylOloY2qMI9pIkdSVzHnGJBTRzYkuUNx2ktx/joY94q4ho7D4OLgfLpiknZVAcoUlDHkXkxn/16tWxY8ceOXLkzP1WIdIXQ779jH/voVvbAhvtbfHgJB68wLkbSEyGmTFG9EF9ubN1BgZk716SlERfvkRMDKlWjS5fTt++ldWEaYX6uxR0f0fTeABgqIYDGW8079/10zJ7ULHuc5taGdzfKz5PS80TgLiagcNBo0bYs0e8nrq6UlN6hUTk7VfgMmb+/PnlypVr1qzZokWLpkyZwpFu6E309ORc/airQ0dH8SHxeDxvb+8VK1ZwOJzLly9rKm/tUHaRK7MTVqCUrl1Lr1yB8JPI4aBSJYwdi4YNldtpVhY9fhzPn9OsLOjpkc6dSefOUr8ora3x7ZvUrtTU0KqV7L1V0YFXPbLjyD0Py8YZGtoAtLMz9TJT9TLTmga8WHB4Eb1jSy5dgrFIoJexMWndmp48yaydMjbGpEmiG/z9/TMyMhhvlRSGyMjIhw8f+vn5vX///uPHj3FxcdWrV69Vq5azs/PEiRPr1KlTZpM9yZAhGDCAvHhB37yBjg5p0QLydEhFgtCMQSB6iGhEomORmKKk30BsLH/ZMuLvT5OSABATE7i6koUL5TpqHDiDVTuRkFRgY1oa7j5Frwm4eQTqKt3wNjc3P3LkiJeXV//+/WfPnj1jxgyx1z0jU5YaUsBbmbdJNNRRtZIqYys82lqoJf2tce4GvgVLLeXz8eAZUAYFDQB0dMjevSQoiJ45QyMjiY4O6d4djRoJCl0aNL7mdTky6pfXrastmrkxmDQYG0NHB0lJ4ttFUURBxcLCwsLCwlLMsIIGluIlNja2W7dugqn3ypUrX7lyRTKkkxEjIyMrK6vw8HAAz58/79u3L2O1zMxMPz8/wWNXV9ei2nuRNJekLBwUC4sk6urqLVq08PLyEm4516aNy4oV0NLaPW9e5r//SmuYKj1jmIVFWcRuFclWBsiWDiilKmB0fZB0XxBUEz5lzMKQOzCl0dIiw4Zh2DBITLE2MkQjQ5LGw7143I6j3gkIEVnRx6cIzkBwhnh/iblYGURvxuJMHSKZHJGci1U/6P5w8CkAcAnamZAcCk0ODctCWAYSciF2bHwgOptEZ8MnScmjzgGNBz8A/FeE/oBov8bF7Lkqhn8qPILptZjfQ6isDc9apHahbIlZioWOplAjyKV4mYzobJhL87xVfr7BhnVo+L/k0Bp0HAE/CddoLU10aQP3wYXtf9VOxCcCIiIZUesFAZoFT8UZnwpU0NTE83fMnadl4MQVLJ9e4NuquCbbypUjI0YUso/s7OxFixadO3fu2rVrLi4uy5kixoVkZOKcl7igQYBbI7g1Un73hoakXTsXF5e8pxYWwhKfSAkBgsQC9NBM9H+fp2Yop4FLTqS2njPaO7cEpgJZfLxIQiuJfZproFl8ULszu6W9lYi9PenbF4X42yqVmaVgNdHLmNGjR7do0WLcuHHnzp07fPhw1apVmVt17EhPn5bhPUDMzWGWb3iSkUG3bMHLl0hJoRoapHx5MmECXF0BUEofPHhw9OjR69ev29jYTJgwYdSoUUWSNFGGcHTEmzdSS7lctGgheEgXLKAXLhT4q/L5NCgIa9YgK4uMZlr9zcizZ3TpUvrtm9Dxi965g/37yc6dEATKZGbSrVvx4gVNSSGEQEsLenrSsuRJ1aqE6SaGWNwANy52yr7FY6NiMjW09DNSufwCMgX6/TtduZKzaZPoRrJiBcLDqbd3gfQoAMbGZMQI0rbA6eDIkSNDhw4t8K5OTUV2tspeUCkpKTNnzrxw4YKbm1u9evXGjRtXp06dSpUqlVkFAwNqamjWjJRSAulpQjYeRP1VSMuElgYsLTC8J0b3U6Dl+/d0yhQE/baGozEx+PIFr18TT0/Rc7UYSSnY6imuZhDi44e1e7F4EnOpInTq1OnFixd9+vTx8vLasWNHNZF4lxIxrCgdHvrI8WOKiUdqOvSU0KeVLPb2ZMECyQ8th8P5q2P3Q557pJo02NmRChWoDEFDuXKkA5O1AwsLCwsLC0vJwgoaWIqXCRMmhISEAKhateqjR48UcgXMp2PHjgcPHgRw48aNTQV/7gq5e/dudnY2AC0trY4dOxbh3gvfnJFSPygWFka6d+8uKmg4e/bsunXrABw+fFi0WrVq1b6ImMpqa2sr0nlCQsKxY8cCAwMHDBjQpEmTIhoyy3+EsnCjUEaShdjwZD8VbiwZbwkAulx0K4du5QiAsEw8ScSLJPoqGQFpyJE+BN9kdHpDj9Um1fLvRkVm41gEdoXR+Jy8LZaaOFWb1M3TFuQdZjoPr5LhFYenCfRLOjL54j1LDq+KNqrroaoOqaKDcuowUoffa0ydj7RE5iYcDlqqMFOlEp/SsOYHvSoiZVAjcLfGIjvCmKPBUuqYqKOxER4ngE9xJQZji85CwzJ/9W9EVpH1yVL2MTLALU9MWAzfDwiPAqXQ0EAlK/TtjEUTiqD/1TsByLH8qC/dCp1S2n5Ynn04I2GRmOtB185XcXhiEAcH+vUrc1G7dqhYsTCdf//+feDAgZaWlq9fvxaE7qUwmCAUIFlJ0WxGJj4FIiMTdtawkpgC+y1lkKChhQXEZA2VK4tWiMtBn/c0MhsATNRxox5xKDiXo8lBS5Gl5smt85wMkoFA4IhIzQKmFwDCwhSMxZGG0N5D2oWH6IWKChcnWVlZHA5n+/btp06datSo0apVqyZMYPpsNG5MqlWj+Yp8cdTU0KZN3uNPn+jUqfTrV6EVCf3wgb56Rbp0udmixcKFC/l8/ujRo1euXGlTRKYgpUZ0NH/1avLlC1JSoKGBChUwejRp04bMnYtnz2h+cKQYpFo1MmwYAPj40OvXmTUiSUn04EHSvftvjYgM3r3jz5wpHuWQlUXfvMHw4eT8eSQkUHd3+uWLQO6Q96qoq0NNTVxYAMDamqxdK5aTIka+ssE0ISxMC9DKyTuFGR/9CSBhWF7sCJEMdlFTI4cPY9cuXLtGo6ORlQVdXWJjQ6ZMEfOEoJSePHny3r17eceybh2ePqXx8eDxiKEhrV2bs2SJQn+cfNLS0tq2bVurVq3g4GADA4ZMmT+SrCxERkJXV9qfIsmNFDJLQmjPsHQLDp5GvIhhf3gU/L/g8SscXitTZZqWRmfMoEFBkiX00yeMH08uXYIUb5hjl/A9RGrHPB5ueRdK0ADA1tb22bNnO3bsaNas2Zw5c+bMmSM4o+powcQQjJFJQmS4IJRl5KZL8fjIzgbKpKDhewiWbMa3YKSmQ0sTtpaYNx5N6ueVNnRpct3rclR05HWvK00aNdfWLngMhKB9ewQGMpz3BOV160IkQZiFhYWFhYWltCAAli5dunz58tIeCct/kLdv39avXx8Al8t99eqVslmD165d69q1q+DxnTt32rZlWKTTpUuX69evA+jVq9eFCxeKcO+FbC6N0j0oFhZpxMbGVqhQIVfk95ufn5+tra2xqBcocOXKle7duwufNm7c+NmzZ7J7Pn/+/LBhwzIy8paKu7i42NraJicnW1lZtWrVqn///loyc1hZ/sMwWjJIWiPIaMjoqSC7rbQexLYUcgKg1MnmIygDEVlIzgUAE3XYasFQDWeisDCQ8igAcAhq6MJMHb+y8C0jz5VBQAdT7KpOzGTGVVPgazqeJeJZEv2QgqhsZPChQWDARUVtdDQlncxQRcrdrm7jcOcJc1HdGnh4EprSVt4XEd/SsSaYXoz+fdQE6FYOi+x/izxYyiaHwjHjKwXQxAhe9YpMDvUzE7WfUwBWmvjUpPRVViwlTEISHr5EZDQcK6NZAxVNqgX8ioZl+by3kFZ18a8PoUODoMjYCPWqI5cHHW1c3iP+xqOUOnXG1x+ydtepFS7u+v1UQY0gsyPR58908mTRmWbh7DvNzS1MyvehQ4fmz5+/ZMmSyZMnC3fn3B2fpLvaA+jWFme2KdR/Ugqmr8JLP0REITsHpsawt8XCCWjfDCgoZchTLXA44HCEkxYNxdwarK05V67A3FywJTkXXd/RdykAoMXB5bqksSHzMKRewGRnk/zEBJ5gQTyHQ+ztMXMm6dpVVkPpKN5EKfsrMYKDgyMjI7PyNTVhYWFz586dMWPGrFmzGN5pHz7wx44VnzgXjKBRI3LyJNTUkJhIe/ak+dGKv0cFzEtNvczlbj58uEuXLmVB6lpI6J07WLaM/vxZYKu+PuncmaxbR2/fpkuXIiJCrBWxsyP796NaNQB05Eh6966MXZDRo8myZfJH0q2bjIAV8tdf+PGDfv7MUMbhQF8fGRnIzgYAQ0NStSr55x+IZGiKosjUuFDNAAAWFpx79yBNPRAdjaQkWFhAn8G26+XLlyNHjvT390d8PB02jH74IDSfyDsue3uydSsUu1VCKe3bt6+hoaFg2cl/gXfv6Lp1NDhYIKYh5cqhXTsybZrhYy5EVAhQ7FWTgaCrM9cwYxUSkhkqaGlg+ij8PVVqD3T1arp3L6SdlzQ0yJo1jI4gAIbMxIWbsoZX0QofvAr1hS4kLCysd+/eNWvW3L9/v8AzZvpK7D0ltb6VBbYtgX1FVLNTwTWsNFmzB8tlfvM6Vsabq2XxoI6cx+pd4ioTU2MM743V+RkZr9747D2wHUD7tn/17TVIvAs+nw4fTh8/lpR1kBo1yJkzMDIqlqGzsLCwsLCwKMaECRP27NnDOjSwFCOnT58WPGjVqpUKU++dOnVydHQMCAgAMGXKlFevXukWXMJy+fJlwcQ/h8NZunRp0e69kM0BvHv3LiwsrGXLlvoiv8NL96BYWKRhZmbWqlWruyI3znx8fMRueqqrq9va2opuSU5munUhwuXLlwcMGMAT+U3o6+vr6+sreHzkyJFly5ZduHBBINNh+X9DNDW8CEUDqnUlHExJ+isUHxocOOrCUWLZp7s1LDXJ2E80kw8+xUeJ9a/22lhqT3qay98FAarpoJoORloqfU/r+Cb0mYjnfsjN+b2RENRxwMnNxatmCM2Exw96Jgq5IlKGLuWwoBKpyWZMlCxkSwAAOt1RqVbdzDHnG3IpXiQhOAOVFPIJko8wvSImRzQfgOX/BWND9GxXNF2NXqhoTS4XiUm4/5y5VPBNJPZ1JNBDiOok+FKcchi/yOTMEzs6kitXsHEj3rxBQgJVV4fQTkBVNUN2dvbYsWP9/PwePHgglpFnU0GWoIFw0EKqpUIBYuLReTQ+fBHZEoeYOIxZgLlj4Lkjr5cCBgx8Pvh8ECL4+wqKBLKGhhYWL6dNE6oZ/o3Bku/0RwYAcAn2VpeqZpCFxu9vNdKhA9XUJC4upF8/6JRpAV1QUFB4eDhf5B1mbW29cuXK2bNnN23atHHjxuINatfm7N1LFyygX77kTYEDMDUlTZqQzZsFa/r5K1dCQs0AYEpi4oecnJe1a5s0blwWJ8qUJSiILl0KMTcOACkp9PJlmJuTOXOIrS1dtowGBSE2FoSgfHni6Eg8PH4b7EsmoYjB9JcU58MH+k2Wbog+eYKUFOYyPh/q6mTxYvz6BX190qIFHBwMH9AkZj2D8nA4spwezM2FH0NJbt++3alTJwDU3Z3RF4QGBWHmTHL1KvTkX9stWbIkMjLy5MmTCg27zEOPH6ebNyM6+veW6Gh8+QJfX4yXPgNfCLYdZVYzAMjMxvmbmDsO2tLWL7x5I1XNACA7G15ekCJokPb197sCD7m5RSNosLa2fvDgQa9evXr37n3mzBlNTc2VM/HsNT4wuRpxOIhPQJ8pMNCFlQW6t8XiSdJsJsoco/ri0DmE/pJawcmxLJ6kn73B8u2IjBHfHpeA/WdgWwHjBwJAg/oN71e5/S3wy70Ht5o0am5lWdAHiMMhhw/j77/pgwcID897h5UrR+rVI5s2wVCFr38WFhYWFhaWoucPuapi+TPx9vYWPKhVS7qbqnS4XO4///wjeBwQEODm5vY+35kwNzf3wIEDAwcOFDwdM2aMk5NT0e69kM3Xr19fr169rl271qtXLzExUbi9dA+KhUUGYmEQX79+zcnJEd1iZWVVvnx50S3BwcFpaVItg9+/fz948GCeTOPC4ODg9u3bC1JUWP4PyZ+wUVFA8B9Yw1fydCuH+86koynURP54agQtjXGwBnnZUCE1QyEx0IPXYayYhsb1UKUiKtvCuTamjcT9U7ArNofpbD5W/6DOPvREZJ6agQB/meGxCzlei1UzFAECgUJxVBbFTB1tTQCAT3H0V5Fpj7Q4MFQDgGw+EnPk1WZhkcK3YHgdlGrPIIq6Gng8WfM4AkyM5FSwKrozNiGE6OmRpUvJ5cvk0SOuwM69EOTm5vbr1y8pKen58+diagYAc8bC1EhqW8fKioWvA0NmFlAzCImJk6JmECL466vnmRH55E/rum7ceCEa877RFq/okI95agYCbK1GehT6r00OHODs3ElGjCgZNYPKl0np6elRUVF8iQnDypUrN2/e/MCBAwkJCQzNnJzItWtk717070+6dCHjx3MuXSK7diHfoIIwzT2vS0nxycq6ZmZmFBlJd+2SrPDHQVeuZFAzCMjMpFeuIDkZ1auTM2c4t25xzp7lnD/PuXOHHD4MEbMQ5Mj7KpJbAaDe3kiVmd2SmirrNBQbi48fyYwZZMwYOOQZ6DOu6VdhoT8xNVX5U/Du3TsXFxd66xZ9905aHfrtG92wQXY/lNJFixZdunTp0qVLGhrFbA5WMnz8SLdsEVUz5JGbS58/T7wwRWxzkhsRNWxQgeAwhEjYshSoEIq7Mvwc5a2OkCq4ASrLy0EyMpQupFAeHR2dK1eucLncnj17ZmRk6OvizHbUqwm1gno/DgGfj4wsUD6SUvDpGzYcQO9J8qMcFCQuAWv3YugsDJ2J7UeRJPXPoyLmpujdAVqazKVVKmFdEaVcFS1LNjOoGQSkpGDvKeTk+5AO7DeMw+HyeLxNW9fk5kqcRdXUyOrVnFu3yNatZNo08s8/nBs3yMGDrJqBhYWFhYWl7MAKGliKkfB8z8kdO3ZoKcCgQeKuXz179pw5M88gzNfX18nJyd7e3tnZ2dzcfOzYsZmZmQCaNWu2bRuDLVoh917I5ps2bRI8+P79+8WLF8vIQbGwyMDOzk706c6dO/fs2SO6xdTU1MLCwsTERLglLS2tQ4cOMTEMPx8zMjL69euXnp4ud79xcXGLFi1SddQsfzxlxw6BcSRlZ3hFSE09nKlDgpuRu87kSl3ysAEJbU6u1iV9ykO9pCQiXC5mjML9E/jghY838eQMPGZDp9jyZ5Jy0dOPrgtGVv7sTFsT3Hcmp2qT2qyUoSgQCBTIlgBllQoqKBuG55uCHP+FbHnr8xRHaNIQlS2zHguLdK7KcogvQA5zRvNvBFPRrRqCkz9ZImnPUM4EE4YoPUgAyMmhO3bQAQNo587CbcLEJQEq9VuAyZMnZ2dnnzt3TlubwUqlqTOG9oCehJMQAOvy2DBP6oSKKI9f4s1HOXV8Ch5LQwsL0X+kQgWycCFZsoRz4sQLn5eCOqP86Z4w+OVPFJmoY18NMrSC/PGUWSQDtmQTGhqanc18KuzQoYO3t3e4ZLSEAA6HtG3L2bCB7N5NFi+G6I+LlBSalCRW/V5W1o7U1CtmZvqEAKBnzsiYv1SO9HS6ejXt3Zu2bcvv3JmOHQvpk99FSXa2bFME/PxJr1zJe2xiAhcX1K/PYCTAFLVQAGlhDaJkZsqpIPcqNyIChQ4mYIDDQUElvVLExsZaWFjg4kXkZxoyIz1rA0BCQkL37t29vb0fPnxYrlw5lQdTpqBr1iAqirmMz6fPniVVYZDaqCxrMHxAg8MQnyirTi4PH5k0Z3nI1ZFIrzB+ICxlisyci3oFkKam5pkzZ0xMTHr27JmZmWlng0ensHwG3Bqhfi1UtIIat0CEn4CcHNx9gnlri2AAK3eiWX8s24rzXjh/E/PWollfbPcsgp5F+WcO+nSEocQZyMEeBzxgblrEuys80XEICpVVIegnHr7Ie2xjXbFZkxYAklOSLlw+y9xAX5/06EFmzyZDhxbQmbGwsLCwsLCUAVhBA0sxIly6wePxshSA8b7J+vXrly5dys13Ov3x48ebN2+EPQ8bNuzGjRuamgx3vAq590I2F13ILraovRQPioVFBm5ubhwRM8SMjAyxJNH09HRCSLdu3UQ3Pn361NXV9fHjx2K9rVmz5suXAncvZCx8uXDhQlxcnOpDZ/m/p0iiK/7f/B701eBigFbGqKcPHdWz0f8A4nPQ7R19kpj31MUAN+uTC06kvgJzASwKIpocIVejIKwgaKWspqG9KSw1ASAqGxckViGqTLn876hY1qGBRVWiJa5lMj8T0X/SGjIWEULmu8OpGnMTLhcdmqOWgyrjpF260PXr6dOnNN8oDgDdsoVSKvk1qtoX69GjR588eXL27Fn1fAsESTzmYskkVLODev53kJ4OnGvh+Ga0Vmyu8/hVpEqRztbSdQHQSW02fuV5ZwsUDGLVXLOzXQ8dIuPGJTo59/2Ar+teAnCY6yooVSdwt8bbRqSf+I85WRAJZBSV2LWHUq9jpvSJcAcHh7CwsFTZ6/4Z4XDEXNeT+PxR8fGeJiaWwkyT5GS6erXSPUvy8SPt2pXu3UtfvqRfvuD9e3rzJn/4cLpiRRF0LpvISDmLzimFyOdOKg0ayDJ219JC9+7yO6lbF9I/gADk++BzOKJqBsaZb1XsGWrXJnPmKNtKiKWl5Y8fPwqzuP/t27cuLi4VKlS4d+/ef0bNgNxcGhwsq0JMDJWerKGCpiHJjRgbypcjy5oCt7SU07hKFWkl1hbo0U7qG7yaPf6ZLadvFVBTU/P09DQwMBgzZgwAdTXMHIUbh/DkDPR1kSvFhiGXBy9vpMvTF8lmjge2HEKwiCKFUgT+xMqdWLNHejPlIQT7PXBkPdo1Q00HVK0EFyeMH4hHp9BQ3EC2TBAYjFiZd5KysuH74ffTfr2HaGlpAfgR/L2Yh8bCwsLCwsJS9LCCBpZiJEcBI0S5cDic5cuXv337durUqTVq1NDX19fX13d0dBwzZsyTJ088PT31pSxfKOTeC9l8//79NWrUMDQ0nDlzZmeRxU8CSuugWFhkULFixeHDh8uoILBbWLhwoU5Bg9Dg4OBWrVrNmzcvKytLsCUqKmrjxo2idZycnKKioh48eHDgwIFTp05du3bNXCQYNTMz09nZef/+/TLun7KwFAclP6PAUsJEZKHjG/ouBQA4BMsrk9v1VQpBZ5EHne4olDXIsGoQUzOogBrBOKu8D+z2n0VmomKaf088htWCsqhKjfyZF6GPglZ1Kjt7AiJqBsnK2lrk7HbUrwluwV/terro1ha7V6k4Tvrpk2T8ON23jx45goIz36qpGZKSkubOnXvixAk9eQH2U0fgxUUc2YCZo7FgIq4fwuMzaFhX0R0lypvQNEmPEDwQShl8IiNF/wk2uri4tH1N78X/bji/Es7VId+akrVViZGSEexUAhlFJW8EpcgFj4xRqaurW1lZff+u/DyQri4RsXkDsDIlpaOWlpuYiF/mqnqFiI2lkyfTr1/F7Qfi4+mJE3Tr1sL2LxtNTXDlqUSZ1i2IQWbMIA5S9UrEyYl06SK/kxYtSEEHPnF0mTxSRHF0LHwqgYCEYbYAoKVFGjcmR48q8keQRteuXY8dOwY1eZ9MKXPdx44d69Chg4eHx969e/8jSRMC4uIgPQsyj1BZK9lVeKFrVIWlTL2XuSk6tJBaSqZMgal0vYONDZkiHpMhyvoF6N0BBgW/ZwhBjSrw3ADjorjapxSHzqH9CDh1Rq2OaN4fizZwd+896u/vL7r24/N3hEbI6ickDPdkRG/I440/Tl9HOpMjSUoqDpyVE/yhKAEB9Px5ev06oqI6tsDVfXh1Ge9vwPsUtiyBkTzXmBImJTX5xcunPr7PcnJiZAu3AGhwot69f/367csfwd85HE6dWvUAJCcnlsA4WVhYWFhYWIoWJX+ds7AoQxHOTdauXXurkncfCrn3QjZ3cXHx9/eXXafkD4qFRTbbtm379OmTj48PY6lgjV3VqlVPnDjRv39/Uf8PPp+/bt26s2fPjhs3zsLC4uzZs2ki91M0NTVPnTplZGTUqlWrVq1aCTYOGDBANFclJCRk3Lhxy5cvP3jwYIcOHYrj6Fj+exR+GkDosF0Uw2Epc0Rk4a+3eQnoHIJt1f5sz/A/AjrdUShZIFsCxFQLkioHQX3JmrIZZYWNP5GSC/80XI1B96JYXck6NLAUnhF9mL9NtKpTUQ8GUdWCqJpB8ECnJk33/13ZxpIAWLOHzncHgDqOsCiHsf3RpbWskajyvZaSgsOH0bcvdHUL+fV6/vz5Fi1aODkptJZTSxO9OqCXSpd+ugxZFkC+PcPHNN8wo3+RyBGqN4QKBiE+GRkNtbUBfEsHAAL0OvvyYj/Xi/1cF/j6qjAklf90ijdU8MWVrEYpVbCtDF8NAPb29j9+/FCkH3EaN4a/v0BnEJybuys1NaSC+LcyTUgg6ekoKJ5WCv7y5ZCmt0hPp+fOkREjijEQ3dycmJnR2FipFTQ04OYmvx8dHbJtGyZOpGLHwuGQWrXI3r0KDUZdHcOGYe1aZq8CCwvy11/06FHkSonAsbUlI0fK3UmSG1HIpKFZM6Kvjx49yF9/ya8skz59+ixYsOBVtWrOsutJvLsArFix4tixYw8fPqxRo4aKu+fzERWFtDRYW0Or2MLSVEBPT36CgzyRmUDToKDrhuEDmuRGmrsgMERqeolTdVjL8OyvU4f07s0/fpxI5lQaGxN3d5iZyRgAh4PD63DjIfacwK8Y5OTCyACudbB0KvRUP4X8JjML/afi8UtkZP3e+PoD7j3XWrX2+Mghbp07d7awsAAQ+gtJMm1reHx8VemsKWD9PsTGSy0Nj8TavdhVCAMa6uWF7dtpcLDgXEHNzYmDA/HwQKVKqndanHz+4r9l+1o+nw+AENKwWreHfn0ZaxrrhTSp7vnF7+sXv7wtampqgq/C8uZsnAQLCwsLC8ufB+vQwMLCwsKSh56e3v37993d3TlMBqR/5d9+6tGjx507d8wk7i8EBwcvXLhw1KhRN2/eFN0+efLk6tWri1WePXu2ocTNxPDw8M6dO+/ZU6S2iSz/OQQ3/YvKFlu0YamslWQpJlJ56PM+T82gwcGhPzwB/Q9CaNUgQ80gWqRC8IShGsZY5T1eEURziuJTa5Y/fxebzZ4EWAqFbi2Gt5BWdWrZiF6+Td/6U/38GSVJNQMAMxOE/RLvYb57Xk2fi7iyV46aAUDrIbRic6pTk+rVolXcaLdxNDhM/hubBgfTq1flVpPLixcvWreWN8SioHs7aMqcvwuq4gZra4E9g6SaAUCafVX9PXkxExoceNYiC+xU1DiqfAkhaKiCWZSCu5OsJndH5cuX50q3GXB0dBTLlVMQMncuMchLe9qdljZOV7ec5C8OiWQK5eDzycePsiqEhNALF1TvXy6EoFEjGWkRpGpV0rKlQl3VqEEuXUK/fsTRERYWsLQktWqRMWPIxYuyFrWL7W74cDJ8OAp6YwCAtTVZtIgsXUpcXJhb6umRIUMU35EYkr4OnFOnyL59hVczAFBXV3d3dz+SnQ1bW6mVjIzImDFi2xYsWHD58uUnT56oqGbIzKRLltB27fidOvG7d+e3bk0HD0aAcrFZxYiuLhFxQGRASwudOinSk+K2HIYP6PFWVH0H87nI0R775GXIkCVLOJMno1Kl358aLpdUrUqWLiXDhikyhr9a4ep++F7Gu2t4eBLr5heNmgHA6Pm4+6SAmgEABT5+xbKdNYcNH71w4ULBxvKmUgV2AgiRKeyQR3iUnApBsqw35ED37qXz59MPH34rn6Kj6ZMndMgQfPqker/Fxo/g7zt2b+Tz8xI+KKXWxldMDb5J1qxU/nnH+n8b634V3Zibm5uTk8PhcDq0l+9zw8LCwsLCwlLWYAUNLCwsLCy/0dHR2b17d0BAwLx585ycnDQ1NQGUK1du0qRJHh4ewmotWrR4+fJls2bN5Haorq4+a9Ysye02NjYXL140MBAPsefxeBMnTty+fXvhjoPlP47o3fki8VcQnYcQdsiKG/5c+BSj/Kl/KgBocHCiFukp8x4vS5GjoJpBdItSmobptnk+8IHp2B8mr7YCmKnnffBZhwYW1RB+d7RtCg2J9e3GhhgzAN3bwak6KldE5mciUDNIxkxUqQgri8IK7J69RlQs+Hzk8hAWiduP8ddo6bU3f8bmzwDA59NXr1TeqZDMzExdaVb2ubn0+HE6ahQdMIAOH0537EAGk4m2YnRtjVpVpZYaGWD8WD2S7w0mSba+4XD37a/zcyv2VCdFYveiAsI3T3FbRkle6jBiZmYmeYkupE2bNnfv3hW1alMULS2MHg0ghdIjaWnTmRaLExOTQq16j4+nyXKSSKifn+wKhYQsXEhq12YuMzcnCxfKz0oQYmzM2biR3LnDuX+f8/Ah8fIiS5YoG9ZA5s3jHDlC2rYljo6oVInUrIkePTjnz5MePcDlksOHSZs2EMu7tLQkEyeSCROU2pEA4Vy4gqv8VaNnz57/3r5N3N1hbMxQrKlJ/voLBX+obtq06dq1a3fu3ClfXmZGgjSSkmifPtTTk379irg4JCcjNJR6e/OHDy8SHVjR0K2bDJMGUq0aad5cwZ4E7guKh1B0awuz/JeCAoZ6aO6K6wdhocBJlUyZwrlxg6xcib59Sf/+ZONGcuMG6dNHwV0XE68/4uEL8KW8i/0Dwddf4OXlJbBlrVUNVjL1ClYWaNdU9cHkSHFRUbyCVL58ofv2IZ7B/4GGhNCZM6U6uJQSMTFR23dvzM7OJkStfZtO82f/LbAUal7zLFDg1dLTjm5cbS+Xk8vhcDu067xo3sqlC/8ZP2ZKh3adW7dqP3fmEkcHVW1aWFhYWFhYWEoPNnKChYWFhUWcqlWrrlmzZs2aNTLq2NnZPXr0aMOGDYsXL87JkTr/M3jw4ApMhp8AWrdu/fbt22nTpl27dk10O6V02rRp1tbWPXv2VG38LP+HsOIDFlHWh+BWHAAQYHs10l7FFYYsRYNsNYNYTQWzJ4zUMLcSWRhIAawNpgMsiIm8AF3ZmOVPAcQoP0nHwiKEUsrnY90+XLqNX9HIyIKBLmytMHM0urYGAELw4jyDMYMAq/LwmF2gN7GJZ0KIat93QT/zHvCsrVVoLomMT6uNjQ1zJMHXr3TqVBoQAF7ewko8eIALF8jy5WghPWVdOhwO9nmgzyT8YFqcOrgbOjQHGi/H7duSpTw9/bGLT9zTthJu6a2S7k0pCYIilVV+iRl3JKMr2TuqWbPmhw8fUlJS+PmBHQL09PQaN27s5OR04sSJkQrkEYjvdPRoevHiKX//lpqalSTn9QlB48bK9lkADkeGO0Ie0s0nigZtbXLiBNzdqZ8fUn/b0JOqVbFokWpvdXHBgbLUq0cOHwYg+NMU+APp6pIjR8iTJ/TkSZqURAhB5crE3V2Q1yAQJSg+q614zUJSrVo1dXX1tzVr1lu6FLt20e/fhckysLYm3buTefNE63t5eW3atOn58+emqnpO0AkTmKUwERHUw4PUqwcbG9V6LkLImDF49ow+ePD7HCsssrYm69YpaH+ilBgl70V3Q1Aojl5ESDgszNC/C+oqNVmsr0+GDy9TEYB7TyE+SWoppXj12WDatGnr1q3z9PRU46Jjc3z/KfmHz6ORE0yMVB+MoZyoEBhI0RDKhW7YgOhoqaUBATh3jgwcqGLvRU1KSvLGbWtSUpIBDBk4vEWz1gBaNW97576Xnubn9q5PH/s1EzpqOFrd43JyCSHTJ8+p7lhLsNHG2rZB/YalNHwWFhYWFhaWIoB1aGBhYWFhUREOhzN37tx379517dpV8hatsbHxjBkzdu7cKaMHe3v7f//99+3bt+3atRPdTikdMGDAsGHDQkML4Z/I8v+NCu7NYO0Z/hO8TMK64LyXb0ZFDGADUosZ2c4KCqoZhEVkS4CCVg3jrFFFBwASc7E2uLAf2PL5goZIVtDwXyQtLS0iIiIyMjKjEH4AMhB8dwi+ODgczHeHz0W8uIB7x+F7GQ9O5KkZhDX3naZV3MTftJWssWYuXJ0KbKT5KD4YSZ2EAP2avNh6brJacjhS/edFEH5IpX1UW7RoIZY+BgCRkXTMGOrvX2DCh1IaGMifPRtv3zLvLC4OPj7w9UViImN5jSr4dx+au/yeKxKuT94g8ALPnzUnDg4QuA4YGaFWrZnrLl+tUEfWcSoGVQClKqscJCFE9sWPgh5XXC7XycnJzs7O0NBQR0dHR0fHwMCgYsWK9erV09DQWLBgwerVq3nS5u5kYGBAhg8/kpk5hsnDg9SqRebMUbpPUYyNiWS8gigcDmnUqFC7UAQjI3L6NGf/fvTqhTZtSIcOZOlScv06adOm2HetGs2akV27OCdOkOPHyfLlomqGMsvYsWPXr19P+vQh16+TNWvQqxfp2pUsWMC5do3Mny+qawkNDR01atTZs2dtVNYc+PjQd++kloaF0X/+UbHnooUQsn8/GTAAossJtLVJ3brk0CEwBW0YPqBiL7Sy3gzC5vY2WDYNh9fBY66SaoYySXScnAoJiRg3btzVq1eTkpIArJ6D5g2Y5VLOtbB7VaEG07IhONKFWJoa6NFOaqkcQkJklfJ4uH9f1a6Lnpt3rsXFxQDo8lcPgZoBQNcuvYwMjQHYm5844JHSrzM6tUKP9rw6lZ8CqFrFUahmYGFhYWFhYfkPwDo0sLCwsLAUiho1aly9evX79+9Xrlzx9/fPycmxsLBo2rRphw4dtBTzjK1bt+6NGzdGjRp17Ngx4cbs7Oxjx45dvnx5//79/fv3L7bhs5QyxeSuLOrerII0gVUz/Lmk8TDuM82lANDcGItVTUNnURDhvKakWEFsslOu9YJo8ITgf9lN1AlWVCaDPlAAB8MxxgpVC5GabJnv4R2RJbMey59GQkLCjx8/MjIycnNzAairq2tra1euXFmGo74KMH5rWJaHpYS1ubBmh+b4ewsCQ5CRBV1tVK+CFdNhLn3xsNwvJsEXnzQ1A4AcPuedVj03MORM5/VQsSLp1k3OXhSQKLVt23bSpEn37t1rIzJ9SxcsoIy2DQB+/aLLl5PLlwtsDAigf/9Ng4IQEwNCYG5OqlYlK1fCzk6sdeWKuO2JoFDc8kZKGurVxMLpTCO/c4cEBtK4OGJhsZhX6Wi+YnaCNe7JPOTSIS0Nnz7RzExiZwcRUw25V02iFaS9Z0SdP2RcJhFCrK2trZksPVq2bFmhQoWzZ88OVH7l7vdWrYLV1FpXqoTIyN9bNTVJnTpk795C5U0AIAQuLggIgLSDqlyZdO1aqF0oTrNmHAXi+comopPcghluuU1E64jNkReHc8OUKVOcnJyOHTs2dOhQMnCgtEXklNLhw4dPmzatSZMmKu+Lf/YsUlJk1fgm9byqOpRSLy964wZJSYG2Ntq2JT165Cm0YmPpuXP061eirU06dULTpr+tF9TUyJo1JCaGXriAgAAYGpJOndCwoQznErFXR/KpbGlLidlylDBceav/1NRgYmLSsmXL69evDxo0SI2LK/swfSXuPUNYZJ5jiKU5GtXDnlXQK8QFKoCZo3HlLvw+M5fWrYGhKvtaylV5Fo8MVDUSEuIB6OnqdevcW7hRW0t7YL9hu/dvTU1Nifp56Mi6qYQQ31cv9x1KBNC0sUqmOCwsLCwsLCxlFVbQwMLCwsJSBFSuXHnmzJkqN1dTUzt8+HBKSsrlgrezU1JSBg4cGBYWNmvWrMIOkaVMIriNLuMGvYKKB9k9KChQEF1iy/KHMv8b/ZEBAIZq2ONIuP/Nu6xlCDrdkVHToHjMhLQOJfuUpLMZWhjDOwE5FOuD6b4aqr/elpogAAUis8CjYN85/w0iIyN//PiRnf3bdiMnJycnJ+fTp09Vq1ZV2Xu8SLC1xOF1RdkhpbR+N3wOlFVnl/3S1trv6Nevwi08a+u8ZZ8cDk1IQLdutGZNzpIlMDMTa6uoRCk3Vw3YuXPnqFGjXr9+bSboJzWVfpYyFSPo7etXEhAAx/w+Hz7kL1iAsLDfNSIiaEQEBg8m27fD2VmyB3sbTBic93hhwSJfX18XFxeXhg19HzygPj4rP6Rur1pJUDTcEvcGuQrqyBheiRIfTxcsoB8+4Ncv8HjUxITY2pIZM+Am010DQMFrIf7w4fTiRdKrF2NNMU0DlL/4WbVq1fDhw93c3CwslPNBOnHixKAxYzRmzqTbtyM4GDk5MDBAly6kd2/5aREKQBYuxOvX1N+foczYGO7u0NYu/F7+2yjlzVBaRg66urpXrlzp2rWrl5fXuHHj6tSpY8JkznH06NH09PQ5hXP+IAkJsg+SpqWR3FxIpqioTEgInTKFfvqErKy8Xd+6hYMHybp19PRpevcuIiIAUICeO0ccHMiqVahX73fzcuWIu7si+1FBjiBX4qAsP0KxZDO+/kBKGnR1YFsBCybApQgMdAqFYxXceCirQnkzAOjWrdu///47aNAgABrq2LUCiSnweoDAUNiUR+fWKCfTMkZBNDVwbCMGToV/wa94QuBUHae2KJglwoTc86FO4bQYRYpDVUff1y9S01JDfgZXqvhb3Vi/notzPdfXb1++eed77uLJvr0G3X90B4C+noGLc/Fb8rCwsLCwsLCUIATA0qVLly9fXtojYWFhYWH5fycuLq5u3bphovev8zlw4MDo0aNLfkgsJUmJxT0w7ohVM/wHuB4LwXp9AAdrkD4Sa6NZignhTKekpkFUoKAIoj4NiighXiej9WsKQI3gTSNSsRCLe6s+pdHZAPCpCbHSlFebpcyTnZ399u3bzMxMxlIdHZ369etzGe2h/1ia9cfrD7IqdGiBy/N+0AkT6JcvyM0VbOTOugOAt/G3YzWxsyMbN0IkfkK+RCkzk27ciOfPaVwcAGJisiAl5b2OzrUbNzgcDl694vfrh5wcGWMjy5eTUaMAIDmZdukizc6BODiQ69flruN3cXGBiEzBJf9Y6nefd7pp3srOnp8e+h+ZK3gsVrNo9Q1KXN6Eh5N8RwSeqDWCmRmZPJkzZozUfng8kj+ZKmxItbU59euTffsgxY9EUgyq1FXQ+vXrPTw8nJyc1NTUNDQ0qlevPmXKlIoVK8puVadOnb179zZu3FjxHSlNVBQdP55+/IgsEcsdGxsybhwZMaIY91t85ObS06fx8CHNyiI6OujUiXTrVog5TPmIzljLnvMW1BSrUwIODQLS0tJ27dp16dKlgICAzMxMGxubatWqNWjQoEGDBnXr1i1fvnyVKlVOnjxZyPcbnTCBXrsmowKxsyPe3oXZRQFiYmi/fjSQSZ6mrY2srLzl/6JYWXF27UL9+kU1BEZbDuFGaW+PtAxsOQyfd8jMgo42Wrhg0lBoakAGRy9i5U6E/SqwsZwJRvXDsqmFPoxCEBOPlgPxQ0r6pbYWNi/C8N4ICwtzdnaOjIwsJtNBUZJSsGgDfN4jMQmEwMQILV3w93ToFOLSl44fT2/ckFosMPwoM2aZ8fFx8xZPAzB4wIhWLdoKNsbFx967fyslJfnLt88JifEArCxtwiNCAfzVoVvP7v1KccAsLCwsLCwsRciECRP27NnDOjSwsLCwsJQVTE1NX7x4sXXrVk9Pz+joaNGiyZMnOzs7161bt5SGxlJClJiegJUy/PeIz8G0L3kvYt/yYNUMJQmjT4NSxgySHSpY09kArU1wPx65FAfC6crKqt9QttXCr4+vORXsQjJMWUHDf4Dg4GBpagYA6enpP3/+tJPIL/ijsbeVJWggBI3qAnZ25No1HDwIb2/q54ekJMma9McPzJ5NLl+GsbFCxgxRUXTkSOrvL5xmo2FhKzictikpaxcvXvDPP8jJYZiBEyNf7kA3bpQaTgHQwEDs2kWUdAV72a+f69mzAN5cWetwZa1go3AJf1mxZ6CUiIgYuGFhvzUNsbF01678WgyXK5JqBgAkI4M+fYpRo8jZs4yT36I+DXlNlLkimjNnzqhRoz58+JCbm5uVlfXs2bOGDRteuXKlYcOG0poEBwdHR0fLqFA0lC9PLl3CxYu4fh3JyVRLi1SuTKZMkfQd+TN4+5bOm0e/fgWPB4ACuHsXBw6Q7dslE1iKisJIEErSs0FXV3fOnDkCA4aMjIyfP3/6+/u/fv16y5Ytfn5+qampubm5RaCead4cN27IOolZWhZ2FyLQBQuY1QyQ7v8fHk4XLiTXr6PoVHpimgYxEYPkq3zvGWb+g28/fue93HmCU1exaxVcajPv4tkb/L0VkTHi22Pisfs4bC0wqvQmo8uZYGx/rNmD5FTxIg4HLVwxrBcAWFtb6+vrf/78uUaNGsU9JEN97FgOAGkZIKRQOgYhZM4c+vYtfv1iLnV0JH36FMFuighhnmlObt4FQ2xczOq1S1NTUwAQwuGqmfJy4wRqBh0dXbdW7aR1xcLCwsLCwvKHwgoaWFhYWFjKEFZWVuvWrVu0aNG4cePOnj0r3J6ZmTlixIhXr16pFaGZJ0sZo1TUDCW5X5ZiZel3GpMNAFaa2OjABgaUNAJNgwwhglyNglJGDqJMsCb34ymAE7+wxA4aKq1Zzc7O/rVpVsbdKzprvUKzSjOJgKWoSE9Pl10hRXYm+h/I35Px7BXCo5hLq9lj6ggAgJoaGT8ejRrRwYOZqwI0KIjjGQX87kvqR5jPp+PG0Q/iSgo1Pv+ElpbLpk0de/euV7UqTE1RUKtaAG1tIlxb/PGj1GoA+Hy8esU8jFOncPs2TU0lHI5PixYNvb1dXFx8fX3x9WvQ7ceYfvKrZRWHua6ijXwiI2FpifBwWFlBYXsGlVfiKtuwgKZByl9P2GcBRwcR6Nu38PQkI0cylxbUNCh7RWRqatqqVSvB486dOzs5ObVp0yY0NNTY2Jix/sWLF7t3784pTmuBPAghvXujd28IXEn/XL59oxMnUjH7uuxs6ueHkSPJ2bMwNy+lkf2m+AwYlEJbW7tatWrVqlXrlZ+0kpiYWL9+/Zs3b3bs2LEwPZM+fXD4MA2QcpWirw8pny9VSEmhss+BUqBfv+LWLfLXX0UyCoFkQcx+Q2jPIPmKv/4I9yXiRgt8Pj5+w/BZ+Hc/KjNZtyzZzKBmEJCcip0nMKw31ErPR2nGKADYdxrBIp8/UyO0boL9//xOyHFzc7t3714JCBqE6BZhbE6VKsTdnW7fjthYsRJSqRLZurUIJTKi+H3GqauIioNFOQzsijqKyZh/RUYIHpiZlAPA5/MPHtmdmpoCQvh8Lge5odHWccktKlm81tTUmzC0v5Eh8zcRCwsLCwsLy58LOy3EwsLCwlLmMDQ0PHXqlIaGxvHjx4Ub/fz8tm3bNlPJNXllluzsbA0NmRacLCwsCvMpDSci8x5vqUYM2Svc0qAwlgyFoa0JbLQQmom4HDxKQDvl1Qjp6eldu3alaoa6B98TXcNQqav6WcoWfD4e+uDGQySnol4NDOgCY8PfpTweT3ZzuRX+OCpXxPSRWLsXsQniRdYVsHFBgQWd/OPHGe0ZkB9CIUT2R5sePy5t+s2Ky12rrz+yZ0/f79/V7O2pdEEDsbODs3PeE3lKFIYKkZF5EQPZ2RAsYX/xAhYWAFxcXCb3nz5r3vkcrjqAwLUvlp5dO+367t9tIyLo1q1k3ToXkYgN2RSTDpI/dSouXZJWyg0LA5O/FADerFk4c0Zqv9nZuHlTxoSrUNNQ+OPq16/fkydP5s6du3//fsYKZ86cWbVqVSH3UvT4+fEPHkRcHACUL88ZNw6OpfN1JgldsEBczSAs+v4dCxaQgwdLeEhiKKJmYJwCLwGMjIz27t07ZsyYly9fli9fCOcuDQ2ybBmdPh2RkeJFmpro2JF06FCYcRbA31/acnk55OTQ27eFggbGE5pSbjRiL5mYrEGsdLaHuJpByI8wTFuJawfEt0fFIihE1gCCQvD4JdyKM51GLjNGYUgPbPNEwHfk5sKiHNwHw6ng6aF9+/ZHjx6dMmVKKY2xsJBRo1CxIjZvpj9+IDkZACwsSLVqZM0aSNHJFYbYeAyfizcfkZCcpzY7cgHOteG5Dqby5AfvP7wFQAixs6sM4Oada4HfvwL4Gt6OQ7KrVHhobvTZ23+qX3BvAB/C4HUY5f9MXx4WFhYWFhYWabC3e1lYWFhYyiIcDufAgQPv379///69cOOSJUsaNGjQokWLUhyYavB4vPfv33t7ez98+PDdu3c/f/7k8/laWlq1a9fu0qXLmDFjLIvUqpSF5f+Ng+GUTwHgLzO0Z1fX/5/BIehRDttDAeBOPG1nqvSsyfjx4y0tLfus9pz/nQD4lUX/9DW9/w88f4tZq/E5CIJYieOXsM0TPdtj9ay8dZNcecsK5VaQTcB3HDmPXzHQ00XfTmjZEMWfoC2fycNgbYE1e/E9BKnpAGBsCAc7bFwI51oFapLYWMnpa3Epw7Rq8o/qzh2BjICRoVpap3NzV65cuWLRIjpuHPNEnYkJJkz4nYmgJc9HW7vg6tSMDDpiBPX3F6vlExnZ0MICwI4zW3KcBwHQysnct2d6V1+JvPDgYOHkXynGT5DUVGmCAoGagdeoEXJzoaYmlDIIJAh08GA5SgTBVL10ilCisXr1akdHx1evXjVo0ECs6OPHjxEREa1bty6qfRUBubn8WbPw4AESfouA+Pfvk/btiYdHMS1NVoLgYPrtm4xy+ukTSUmBvr7KeygZqUEpWji0a9du5MiRvXr1un//vqZmIdKkmjbl7N5Nly6lgYF5uQ8cDmxsSLduZM6cohotAJqRAVU/jyQrC1KkDAIUNKFRlm/B+Bokq0LAd8TGw8xEvJWk9k6UzGz4fihmQUNKCsLDoa0NGxvGXB4A5UywcoasPtq1azdmzJisrKxCvcFKFdKmDdq0IYGB9PNnaGuTunWLKaAnMRl/jcaHL4DIdXZiMu49xV+jccsTRgVPZmlpaYcOHXr8+HFWVpaVlaWGLgVgb1fFyNA4Jjb63+sXASRnWL35PsDC+GOVCg/VONlVLB4FhLcH8Pk7Rs3HdQklDQsLCwsLC8sfDStoYGFhYWEpo2hqah48eLBRo0bCNZTp6emtW7fu0qVLgwYN1NXVNTQ0Kleu7OzsbGVlVZgd/fz5c9WqVffv39fR0RkwYMDs2bOLxDuBx+O9fv363r179+/ff/HiRWqqeAJnZmamr6+vr6/v6tWrR48evXz58nLlyhV+v4UnOzvbx8cnMDCQw+HUqlWrfv36Krsrs7CUDPfi8x5MsmHfq/+PtDYh20MpgFfJSrd98ODBs2fPPn786JXCESztjs0p8gGyFDHeLzFqPsJF1spSIDgMu47jVzQOrwMAPT29JCkOBAIMDAxU23tqOkbOw/M3iE3IuyN/+l/UcsB+DzgUV6K9EvRoj+7t8OoDXvpBQx0tXFHNnqkeU4YXb2M7gaaBt7EdsbfH9Efy9yfzjwzgUK1azU+e1NbWnr9kCTw8aGhogWILCzJ6NOnRQ7iBVq7MHCohpHp10Wd03Tr66ZNkrWyu+ginLkf8rgEQJE1sNqzY5IuPWLWGFhb48UPwuBTVDICEUEMEQZwE0dQUvGplOSpLX19/2bJlc+bMefDggVjR3r17R40aVUghUdFCp07FjRsQM2uJi6PnzlE+n7NhQymNKw/67Bni42XV+PULnz6hYUOVd1FG0iKKlb///vvz58/jxo07cuRIoX7RNGhArl0jz5/Te/eQmoq6dUmXLlD1e0QapGpVamws53WXguurVxBqsx484C9ejDdvEBWF7GyYmBBbW9ewMBRC1iBN/vLsNeJlfg/8iobfF7QpKE3Q0oSaGnJlOiUVZbaCGO/e0TVrBJ4EwdyKx7QHh5jWNm5Su09XbuN6ItUyMui2bXj9mqakEHV12NiQ6dNRtapoT0ZGRrVq1Xry5EmbNm2KbbglQpUqpEoVZRvdf46z15GUAiNDDOyMFjLPRhOW5KkZJHkfgMl/4/im31vOnj37999/f/nyRfCV5+BYuYVbIwBNGrUA8OyFd25uLgV5+ml8Lk8jIs4pNcNcTzvaye7cj+jGWTn6AN59wtcfZeLCjIWFhYWFhaWoYAUNLCwsLCxllwYNGri7u+/cuVO4hcfjXbly5cqVK6LV1NTU7O3ttbW1NTU1q1WrNmnSpIYK39q7cuXKiBEjEhMTBU8/fPhw9erVvXv3Ojk5KTva+Pj4Dx8+fP78+dOnT/7+/i9fvpQUMTCSnZ29e/fu8+fPe3p6durUSdn9FglpaWn+/v6vXr168ODBnTt3RCeBqlSpMn369LFjx7IZGSxlEz5FcAYAEIBfdmd5/i8gWwJKJXiihl7egx8ZSrddu3btsmXLtLW1jfLbJrKChrJNdg5m/lNAzSAkKxvXHuDsDfT7CxUrVoyPj8/IYH5P6Ojo2NraqrD3zCx0GQOfd4DI+sL0TLx8j57uuLqPOSlcKbJzcOUu7jxGeiaq2mF0X1hbKNcDIXCpA5c6MivVq4ebNyU38za2y3tkodhemYQRoljo6j5+/Lhz586vX79eu3Wr3enT5OtXpKVBSwu2tmT2bBScQeHMns1/+hRSbPaJnR2ZNq3AphcvxBY0Z3PVj7ccsKnrpHBTSwxeinxBw4ykEGkHVcpSBgHt28PLCznST0BS3L9phQpyejYtUeeiUaNGbd269caNG3/lu98DSE5OPnnypKjvWunj7U0fPRJXMwjIzcXt23j7FvXqMZSWGHLjVyilmZllSpJg+ED8OqzUNROEkMOHD7du3XrFihV///13ofricNC0KWnatIiGxoS1NalYkSovaGiYf3Lz9fVFXBzt3RuiSq/oaBod7WNmRqZNc925E4CLi4vi5z3hy8qoaciWd9VEgVyJOtWroII5foQyNQAAGBuidRMFB6gc9MwZun49oqLSiba71sbHaBydZoY04CeOXqV1qpF9/6ByReD9ezpjBv32TfAVQwG8fUtfvCBDh5Lp00U77NChw61bt/54QYOS/IzAyDl4F4D0/OusczdQrzo8N8CSKeAlMRmvmfOp8vB9j+RUGOgBwLlz56ZMmRItklRV28kRQFpa+srl/9y61TIlJQVALk83LsUOAAUnMrFGFe1odbUMU/0fEfF1AMQn4uItzHcvksNlYWFhYWFhKRMwe2qxsLCwsLCUEdauXStXW5Cbm/v161c/P7+XL18eO3ascePGDg4ODfLp2rXrokWL/CW8iAEcOnSoV69eQjWDAB8fn7p165qbm3t6esreb0BAwKlTp+bPn//XX3/Z2NiYmpq2atVqwoQJ27dvv3//voJqBiExMTFdunQ5cKDkjBFzcnIuXbo0duzYmjVrGhgYNGzYcNKkSefPnxdb0hoYGDh58uRatWpdvXq1xMbGwqI4hIBDAIACXd/R2s9pRFZpj+n/GLIloOR3Wl4DXAIACTnIVUbUEhUV9fLlyz59+gDQyV82nMEv8gGyFCVnr+FLoNTS1DQcOAMA6urq9vb2jBbQWlpaDg4OHCn+0rJZuAEv/ZiLgkLhvkSFLgtw5yma9sPoeTh2GRduYs1utByASUvlLGNVATJsGLFntG4AAGhpoV+/vMffvtFHj/D+PXJzJStSuZlZlpYVKlR49uyZk5OTk5ub26tXV8eMybpxg9y4QfbsgeR6UAsLMnUqs991+fKYPx+Ghr+3ZGTQgnkKXvXa1d/weNaI1eGmeQOrHRl4NRs+kUwSGMAnNvblpElyDqFEIF26EEfpgjATEyIlo50zZowsyYKGBjp0KPTolIDL5f7zzz/z58/niWgFPD0927VrV0hPtaKFHj6cFxjPSEIC3bevBIfDAKlbV4ZvBwAYG5OCi8XLGqWuZhCgo6Nz7dq1kydPHjlypLTHIh8yc6ZUw38pDhMF1AwAnTiR0bcGsbF0+3bfo0cFz4ThFJIyFFGEpUluhPEFdXHKm4SWRjkT1HQQ36irjbrVmWrn41gZ1SvLqqAigYF040ZERWVDvYf28YtqXaLJ7792ajp59hbd3RHsF0cnT6Zfv4ongERH0/37acG7BO3bt79zp0Bg03+eyBh0H4dnb3+rGQCkpePJa3QdgzimMJGnrxHGlDolJOwXfPwAID09fdmyZaJqhvIW5YxNjAB8+vDF29t748aN1lY2ANS5qeaGX9W5mc1rbK9S4SEAPuUmp/8W+UXFqH6MLCwsLCwsLGUQ1qGBhYWFhaVMo6ure+fOnR49ejx79kzBJpTSbwUTZ69du+bh4dGtWzd3d3dTU9MGDRoQQm7evDl+/Hg+n3nmKiYmZsSIEfv27evdu7ezs7Orq6t2/i3Fp0+fenp6Xr16NSoqSuXjIoRIOgbz+Xx3d3dbW9v27dur3LMiCDwhPDw8FD+Eb9++de/e3dXVddGiRV27dmVDKFjKDgTQ4SIlf6LtZyZa+tL3jYl2GbK1/r+gMFIGQVuV3R2E7wEKpPNgoPBPnFu3brVt21ZwelfPP6tlsYKGss2tp8iV+RpFRIFSEAIzMzNNTc3v379nZGRkZ2cD0NDQ0NHRqVq1qo6Ojgq75vHwQNwOoAAfv+JTIGoo7dmcxy1vTFiCXwXvv0dEw/MSouNxdru0ySwlKPA57blX+FCQNFGAUOB35fIAcJ9JSFJlMmZNhqi1gyimpmTyZABaWlpLliyZOHHipUuXtm7dOnLkyC5dugwfPpxxSSsZOJCYm9ONG2lQENLSAEBfn1SuTBYsQJOCK3YFrzQAIEtNY/GgJQfbDKP5W8yTY6de2z1aI0a7vDGNj2TUNJA6dcjQoQwjl0tsLN25E1+/Uj6f6OujWzfSpYsq/QjhcsnGjRg7loaEiBfp65MBA6QmCzg6kvbt6blzjIoTUrcuGTGiUANTnm7dum3atGn//v3u7nlrY+/evTuixIchh9hYORVEptNKh/r1SaVK9PNnaeWkUiXIVRRJR3Qau/DKA9mT4qWOmZnZv//+27JlS1tb29atW5f2cGTSqhWZNo1u387wDqQUGhrIzi6wMT/GJc9x4cUL+v49RFQOAvJOgNHRdN06X19fUTVDIV99J0fYV8Q7hrUDeVSpyOwztP1vBHzH5+8MRbaW2Lq0MIOSCvXwwK9fAJZqLnjOdaZgOPbvIRjrHncr7AdzF8nJOHIE/foJ9UYNGjQICgpKTEw0MjIqlkGXPSYuRUAQc9Gn75j4N85sE98emwDZ5wg+RWw8ABw7diwgoMBvCgdHewB8Pv0aEJSdnX3x4sXx48edPn+cl5vrXOWEhnqavlYUgJTM8q+/DUnN/B3iWZXNm2BhYWFhYflvwQoaWFhYWFjKOuXKlXv06NH27dvXr1//65dMYb90KKXCrIqWLVsuWLCgb9++uUx3fkV59uyZQEihr6/ft2/fvn37enh4eHt7qzAAExOTxo0bN2vWrFWrVvXq1dPU1Pz58+fBgwe3bdsmahHB4/GGDh368ePHcuXKSe+sUDx69Gj8+PFfvkhJsJTJy5cvu3fv7uzs/M8//xS36uL/BR4Pnz/T2FhiYQEHB6i0YpjlRG0y5ANNy4VgNWh0DlYEUY+qrOymFJArSlBE96BCdIUWBykAgEw+FE+0vnfvXtu2bQWPQ/IXmYVnKrXnEiEjg+7di1evkJEBLS04OxN3d6g0Jf8fIFueBUt2DrKyoaUJAPr6+nXr1s3KykpLSwOgp6dXmPik7z8RKXOKMzEZ1+6rKGjIysbCjeJqBgE8Hu49w6FzGN2PobSs8ZNjvUF9UjDHNourZVZef2BE9W75y3BNTU3HjBkzZsyYqKio8+fPz5gxg8PhbN++vXnz5uK9tGlDWrcm797R16/B4RBXV9SqxbAzHR1iaEgjIiJMKgyfsudV5byAAPPk2GnXdo+8f1w7O4PMnUumTYG7Oy2odgVAHB3J7t3C6UDFoYcO0f37hbkYFMCDBzhyhOzbBxMTZXv7TfXq5NgxzJtHv3yBwHNeS4tUrIjhw2WrLoiHB83Jwd27ELmkpNranPr1yb59pXJpsXPnTjc3t3bt2lWuXBlAbGysubl5yQ9DFlI0zUpUKG44HIwbh2XLUNA7LY9y5cicOeIbc3MREECTk4mlJSpVktG36LJ74VPVJralSRnKiD2DEAcHh7Nnz/br18/b27tq2Xa2IEOG4Phxyiipyc6GsTEMDJCcDHV1Uq6ca1wcRHJz+OfPN9TTg564Z4JA3+ATGfnr5Y/7l/D4iW/zZi4uLi5Y91LBUYm+SURlEIRg8URMWIqYOIZWlubwkHifCjA1xqU9GDYbfp+RlS/SUOOiemVsX4baEqYOCvHwIf/CBZKQQLW0SJ06ZNQo8T9FUBAAPjh31VryIfXk759S4RPHoQb/K2Mp/fEDN2+Snj3zxqymVqtWrffv37do0UKlQf9hxMbDT6rOCgDe+iMxBUb6BTbWqAJtbUjJAQMAXe08T44HDx6IrjlRU+Pa2dsCCA0Jy8jIBBAZGamtrePWou3d+zdN9fOEFb8Sann7T83J/X1tbGWBPqUT5snCwsLCwsJSXLCCBhYWFhaWPwA1NbUZM2ZMnTr1xYsXr1+/joqK4vF4cXFxly5diotjuncik0ePHj169EhsY7t27b5//x4UxLzWICUl5dChQ4cOHVJqRyYmJk2bNm3Tpk3btm1r1Kgh5mpga2u7fPnySZMmjRgxwsvLS7g9Ojp62bJlO3fuVGpfipCVlbVgwYKtW7dK86UQYmxs3KZNm8TExPv370tWfv36dYcOHRo3btyhQwd7e/vs7Gw+n29lZeXq6momzSKVRRIej65fj9u3aXg40tOpnh6xskLXrmTq1CJYhPt/RksjhDYngelwfUl5FAB2h6GdKVoXYl6JpYQRUzAoq2nQyp+wy1RmBurhw4eLFi0S28gpa58/Hx+6cCENDPw9u/b4Mf79l6xciWbNSnVkpYOZvM+1nm6emkGIpqYmY/aEsqSm/Z50YYQCidI97GVz5hq+MC1UFZCRiZP/FoGgQfJjJdAY8b9spYQQS0syYgSsremxY5w4FzD6LnA46N2bs2lTgW43bKBWVggPX605w1NtYDgn3/A5FHfmwbUOTm4tMLdRvnz5SZMmTZo06fLly/369Tt8+HDHjh3Fd0QI6tUj9erJOaQGDZ7yDUZN2R1tkHcF0tX3xrZD84zSkgDA2poMGgRTU3LhAl2xgvj50cREAMTYmNavT5Yuhb6+9K6ZoSdP0k2bxOeYMzOpjw+GDiUXLkBLS9k+f2NnR86eJaGh9PFjpKaS2rXh6ipfcsHlcjZvxsuX9MABGhNDcnNhYkJ69CA9epTWFUXNmjWXLVvWo0ePx48fGxkZaWhoZGfL/PCUPHKlJ8bGJTIOWZA+fRAeTj09EVNQ61ShApk+HU2b/t6SnU2XL8eTJ/TXL2RmUmNjYmWFkSNJ376K706urEFxG4aypmYQ0Lx589WrV3fr1u358+dleTE9PXCABkqPVsrKIvPmkXr1oKUFMzPkey0IaJj/I1fMk0YgaGhoYXEhOmPm4oxNh/OMzOS+UsIKMiw9OrthyWSs2yeeKVDJGitnwFV6emRFKzw8iYu3cekWUtOgqYl2TTGsFzTUZQ+KicREOmECffsWaWmCgdJbt3DhAmbOJN2759XJyKDp6QB+cGwjiSyJVQJP/5pahxrZzIIG8Hjw8UG+oAGAg4NDYGDg/4mg4ekbRMgUd4ZHwfc92jUtsNG5Fmwr4IsUXwcAdjZwqg4AYmtO7KtU0tDUAPA1vzGPx8vOzu7Rtc8L34+pKWF8yn0b1O9z6F8Q8dvgcODWCObS45hYWFhYWFhY/kRYQQMLCwsLyx8Dl8tt2rRpU5Gbd/v378/JyQkJCUlKSgLg6+u7Y8cOf3/plpdSaN++/bVr13g83q5duxYvXpwhY+2AdNTU1KpVq1azZs0aNWrUqFGjVq1ajo6OcqMZzM3Nr1692rlz59u3bws3Hj58eMWKFaYyEpGVJygoqG/fvm/evGEsJYTY29vXqVOnXr16rVq1aty4sZqaGoAPHz7MnDnz7t27kk2eP3/+/Plz0S1cLrdjx45Tp05t164dm0khBx6PjhhBnzz5bRCdmkq/fEFwMD5/Jrt3s5oGFaiiA48qZO43CoACwz7Slw2JZRFMYrLIR/G8CZVzJWSjnz/flyzHeec3/v7+HA7HwSFvDaB5/lvFXmZkeUnz9St/+nThQvA8KKWBgXT2bM6hQ6hRo5RGVmqM7IMLN5GUIrWCo31x7drWEkaGyJB+H1+NgzrVVOz87jPwZMpxfkWBzy+uxfZk9+4C3zqnTqG9C3NVPh9PnyI+XnQ+mMyeTYYPXzfry9a3Lmm8AqfdtHTcf4Fe7rjlCXWJ2w89evQwMzMbMGBAQECAnsSSYkXwm7a49we1LK46ADVe7srTq91vHcwr09YmffpAcDVlbMzZvBmUkthYQR6Jit+yaWnYu5d5xTxAP37E+vVkyRLZfbx69erUqVOPHj3y9/fPzMy0sbFxdnZu2LBh48aN8zLObGzIoEFKj83Vlbi6lp2rh4kTJ/748aNNmzYTJkwICAgoGu+x0FB6+TLCwmBpSXr2hK2t6l116YLnz5ElxfJFVxf9StwR5ft3/q5dCA8XSFLQuzfp0IFMm0bataMbNiA0lGZkEB0d2NuTBQtQseLvhhkZdNAg+vr170Sc+HgaH4+//8anT+Tvv5UaRXGFR/D5SE+XdA4oYUaNGvX27duhQ4devXq17P5aefAAPJ7U0vR0XLmCrl0BCJIjhPYMQiQTdnwiIwWahlzKrcCLiPxmqmbqWz7LxcXFRbI5I7KlD2P7o0NzLNuKbyHIyISONmpUwYrp8meUCUHvDujdQZEhiJCcTI8cwfv3lFJiakoGD6aLF9N378Rq0aAgLFsGDQ3SqRMAaGkRdXUKpBD9TCJTeUYQT2RqngrqzCpWrPjz508lj+FPJZH5C/A3fD4SJMSdHA5ycqQ2IRz07ZT389dW5MTO5XLrOtcCkJaaHhoSIdhoaGioq6sL4J/lfy/857nXE/uQyEqivXE5aO6CncsVOx4WFhYWFhaWPwdW0MDCwsLC8mejrq5epUqeubOzs7O7u3t8fHxUVFR6ejqA3NxcX1/fDRs2hEgGEudTv379s2fPqqurq6urz5w5c/r06fv27VNEGKGtrd2oUSNnZ+fatWvXrl27Zs2aqhlZq6mpHT161NHRUZg9kZGRcfHixbFjx6rQGyP37t3r27dvQkKC2HYOh9OvX79BgwY1a9bMmGkhWu3ate/cufPvv/8uX7789evXsvfC4/GuX79+/fr12rVrz507d+DAgVzlbZz/T6ArV9LHjxluVmZl0bt3sWULmTGjNMb1xzPOGvficSsOAFJ4GPyB3nMmZW7B/X+XYhIrKEI5DSANACKzwWRMz8D58+d7iqyuS8//OOqWpfMWXbRIXM0gJDycLllCLlwo2RGVPg1qo3E93JSS/mRjidWzimvXZiaoZI1f0gUNFa3QWdVwdrnL13NzkZkNnUIs/leU8HAaEcHb2I476w531h0Gk4Zfv+jNm2Iz7rHccocjy6UxzcERwPc9Nh7AfHeG0mbNmrVs2XLnzp3z5s1TdqSZfLiHaGdxAcA8OfbgjonNAl7klZmakl69yKyC7wZCULhpdXrhAg0OllrM56Og1lOinD958uTr16+PHj16+/btderU0dHRCQ4O9vX19fHxWbhw4fv37+vWrduqVav+/fvXYkzZ+KNYv35969atp06dum/fvsIeTkoKnT6dvn6NfG82evgwqV+fbN2qgs0GANKvHy5coFJeL9KgAZF0DSlO6OrV9OJFREcD+Unz3t5wdiZ796JGDXLoEERXH4u1nTWrgJpBSEoKPXsW9euTrl1l7fvlS0CKgKkooOfP4/Rp+usXcnPzBBkLF6Jy5eLbo2w2bdrUokWLffv2jR8/vrTGIAeR7BilKgj0DT5S/AsFmob+5XMeRHVPh3ZYhuUUptOhyvkjtpY4tFbZRqpAT5zA3r30x4+8pwC9dEmqOCk2Fhs2oE0baGiAEFhaIiTEhh9uxE/M4FhI2wUH/Jp86VJdNTU0aSK6wcbG5unTpyocS/GRk4vNh3D/OeISoKGO8maYNBRtmshvKJdaDtDVRpr0BSAGeqgpkb3l5Y0o6caalI9P+aYkEydOPHnyZFRUFIAmzRsYGOgB8HvrL7SNrF27tuCBtpb25hWtm9zANk/8/IXEZOhqo4I5OrTAiulQK0vX8ywsLCwsLCxFApvTzMKiOpMmTRowYMC9e/eo5L2Dgpw8ebJx48bxgiRUFhaWYsbExKR69erOzs6C5W6TJ0/++vWrp6dnhw4MSz+aNm16+/ZtQ0ND4RYOh+Pu7v7x48eXL1+uX79+wIABkpak6urqx48fj4mJuX///vr164cNG1avXr3CxHKXL19+1KhRolvu3Lmjcm9i/Pvvv507d5ZUMzRt2vTt27enTp3q2rUro5pBSNeuXV+9enXjxg1XV1dF9vjhw4ehQ4c6OTl5e0uZcfo/JzMT9+5JXXqVlYVr12QtzGKRDgEO1SS2+cuD36RgT3ipDoilpLDJn+UNUcxhh8fjHT58ePjw4cItwqwK7bJzAzQykn6XHkIA0O/fpcod/tN4bkBDJwYjG2sLrJ4FO5ti3PXCiSgnZdGmliZ6doS+roo9V5Dlfg0A+nolomYAEB2NlN8OGNxZEhcklEIiomvXCQSHSu0ylwcv8bCv38yYMWPfvn1yf1JJsj6Yfk4DAF0ubkbfam7KRZ06pF490rkz5+RJsnSpsh3Khfr6QmZuF42LQ1qatNKtW7e+f//e399/6dKljRs31tXVJYTY2dn169dv48aNT58+jYqKWrZsGY/H69Chw+TJk8Wct/9E7ty507Nnz+PHj2dmZqreS1oa7d+f3r4N0ZnauDh65w7t3x+pqar0SQjZv5+4ukLsAl5TkzRtSvbuVX20ykPXraOengI1w2/S0qi3Nx05Us41YUQE9fGRVDMYH/1pfPSn8Y6PRnpdDB9QwT+GXW/Zwi86CbWA33PhfD6dOJEuWkR9fPDzJyIiaGAgvX2bP2gQLT01nrq6+q5du1atWsUrsxfbavLWnsmsQBzlqEuNaJIljXTlMfj2Cd8kYm+Y4vLtUB568iRds0aoZsgjM5NB0CNsEhhIT5zI+xwNHw5dXVMaX5Ev/RsLsNVO6JZzQ1opqVyZtCsg9TMzM4uNjVXsCEqCnxFoNRArtuORDz5+xRt/eD3CkBkYPV/2N5hC1KsJe5nmOHa2qFlVfOPpf5GWLqtVQP4Fb5UqVTp16qSurt6ydeNq1asAiIqM+ez/TVi6qWDoVd+/8PgMXpzH3aN4eBK+l/DPLFbNwMLCwsLC8t+EFTSUXU6ePNmgQYPly5d//Solto2lOFm8eDEhRE36D8Vfv34dOHDgzJkzgwYNSpN+0wrApk2bBg8e/OLFi8GDB8vNrS9hKKXz5s1btWpVaQ+EhaV40dDQGDZs2M2bN0+fPt2gQQOBv6i1tfWqVavu378vLdnBxcVl9uzZp06dioiIOHDgQI18W29CyPLlywcPHiywOiwqevToIfr01atXRdKtj49Pv379sgquWdHU1Ny4caO3t3edOnUU76pTp04vXry4cOFC3bp1Fanv7+/v5ua2bNmysnbqK3Xoixc0VNZNNBoaik+fSmw8/zH0uDjnRNTyL3KXfadRZSy2+7+H4nkTivemrNmDvXbe9Mn3DAogNzc3SYonvIBLly7Z2to6Of0OdhZmVRgU7T1QHo+eOEFHjeL360eHDKEeHtLM6iWhfn7iuelixMVRKUFCJU1cHJ0/n/bqxe/UifbsyZ8zR87IC4eBHm4ewdRhqOWA8qYwMoCdDdo1w+W96Nup+HYLAG2bYMYoBg9tHW10bYOV01XveUx/mMrSFqK6xHrH4sLEBLq6ABi8GYRYWYlt+PRN+vpxAEBsvNT5pgYNGujq6j5+/FipYf7MxI7879KVlUnlsUPI6dOc69fJ1atkz55iSmMhci9p+Hxp08+ZmZlr167dv3+/jHANHR2dNm3a/PPPP58/fw4MDJw8eXJhRlsW4HK5R48ejYyMHDx4sMqd0Pnz6YcPzEUfPvAXLFCxX0NDcu4cWbKENGlCHB2JoyNp1oysXElOnUKRXuTLISKCXrgAKYF39NUreuCAjNb08mVxJQQAIGGYbcIw8VlHSWUDPXQIxbbugq5aRW/eRLrENGZEBF27Vrlr3Zcv6ciR/M6dadu2tHdvum4dCiGRqVevXoUKFZQ955Qc5nIEblTiDCwK2biRKJPGQvfvFz5mNGYQvGEYNTHShDLFRUoK9uyR72AhBp9PV62ibdvyZ80iLVrgr7+gpTU/e6sZZX7nq6ujWzc9I4cKzL0ZG2PSJDEhlKmpqez1Szk5OXFxcarlWipLRib6TcEbf/HvosQUnLuBGSsL2z+HA/eBMJDijGNsgKnDGLbLSAoTkCJyV3XPnt0DBveqWs0eQFJi8r3bjwWSxypVquzbt8/CgsFao4I5XOrAwa64krlYWFhYWFhYygLs93zZ5ejRo69fv162bJm0vHOVCQsLa9asmYI5eX8EX79+dXV1FY2fLwE2b96cnZ0NYMmSJbIDX8ePHy+IZ7558+bGjRuLcAxRUVFWVlaEEEJIo0aNVFj1Mnjw4HXr1i1ZsmT37t1FODC5nDlzxtnZecmSJZ9k3sU4f/684OhYyQVLUdG/f39fX9/U1NTExMTQ0NBFixYpYqugra09evTojx8/vnjx4uzZs/7+/gtUvnMqHWdnZ9GAhpCQkHTJ239KkpubO3z4cLGTQ+XKlZ89ezZz5kyO8j/3CSG9evV6+/bt+/fvd+/ePX369EGDBo0YMWLkyJH29gyh5Xw+f/ny5X379i38sfyn+P5dzmK7jAz6f7nquqhw1MVSu7wbsll8LPhWVlaV/beRLUEoWtGDJFV08h74h0X37t3b0NDQ1ta2cuXKV65cYay/c+fOqVOnim5JyBc0GKsX3bCCg2m3bnTJEnrnDp4/p48e0V27aJcu9NIlhZorsjhbRiJxSUGvXaPdutETJ6ivLz5+pK9e4fRp2r07vXix+HaqpYk18/DyEp5fwOMzeHMVV/cxrAgsDmaMwtltaN0EdjYwN4VtBTSqh40LcXQDg2mE4tSsipauUnuoZA2POap3rhy2tiR/tkCgaRA3aTA3z8sjF4Ev70TLp7IWhg4ZMuT06dOKj/FzGsZ+ogJjlQYGGCVrdq9IqVZNdjkxNISBAWPR5cuXnZycqlevrsh+DAwMzp8/f+/evevXrys9yDIGl8t98OCBt7d3eLhKpkmpqVS2zPfVKxVNGgBwOGTECHLmDLlzh9y5Q06dIgMHFuqTrDz0wAFEREgtzs2FbNs26bF6EMgaJsoU90hYuBUZCQnUy0vql9SvX3T1aoX6oZTOn88fPZrevYv37+mXL/TlS7pzJ+3WDd++qTy6jh073r17V+XmxQoZOVLaaQQAypXjuDPl9wipXp0cPUoaNsRvD0KZb+kzZxjPztLEDaIKBkGdEtM00GPHxL0ZFCQ7mwYG4uxZ2qsXZ+ZMMm5cO5uQKdn7y1HxFARtDfzVCh5LNMmBA6R2bXEzDGtrMns2EQksE5CVlaWunnf5SCn9/v371atXN2zY4O7u3rZt20qVKunr61erVs3MzKxHjx6BgYEoTlbtxIcvzEU5ubh6D4GyzhkKMaofxvaDiaH4dlMjjB+EQd0YmmjKu+kiWuHOvZua2moAMtKzPrz7amZazsnJaejQoU+ePHFzc8urlJpK16+nQ4bw+/alw4fTAwcUumxmYWFhYWFh+ZOR52PGUkpERkYKflwZGhqKrdktJMnJye3atQsICGjRosXevXuHDSsgnY2NjS2nUqpo//79Re9Apaam6iuQZNmmTZu7d+8SVe8XbN++ffLkybGxsS1atIiKiurYsaPAbEAwI9inT58LCtgYPn/+vFGjRsruOiEhYe/evQDs7OzGjRsnu7Kuru6xY8eaNGnC4/GWLFnSuXPnGkWxYCg3N7dfv34R+fc+0tPTc3JytLSUM6J1dnY+deoUgMmTJ5uamvbr109YNHny5J07d6o8vN69e58/f15a6enTp9+8efPmzZuqVasWyV+DhUUpdHR05FeSgBDSsGHDhg0bFvl4BOjo6Jibm//69UvwlM/nBwcHF/IDcuTIkS9fCtzPaNas2ZUrV0xMpPhlK0zt2rWF6ZUC+Hz+1atXN27c+OTJE7HKFy9ejIyMvHbtmuxgi/8jbGzA4cia2NHUJOXLl+CA/oNMssHBcIRkAsCFGMxNg2MJLrZkEYVOdxSoGYpV01BFO+/BgzmDxreqHx0draur++TJkwEDBuTm5vbu3Vu0cmhoqL+/f7duBW64Jubk3Y43UiuiqayEBDpqFJWYbqHBwVi5EgYGpE0b2R2Q2rWpsbGs2SZDQ6KYZU4x8uoVXb4ckZFim2loKFavJuXLo2nT4ts5IfKTGoqDhvVw/QBychGXAEN9aBdREsQBD8Ql4Olr5BbUvFW0wvr5sJGyWLToIQSdOyMwUHQmkjvrjtCwgdSrB4n1kfbykj5MjcCVbn8yYMAAFxeXbdu2yXDIE+CdgG2h9G4cBJ9YAqypWoj559hY6ulJv34FpcTBgQwfDpk/h8mgQfTUKRlRL9TJSdpgzp49O2TIEMWHpqent2vXrokTJ7Zt21ZTU1Nu/fj4+MTExJSUlNzcXDMzMysrK7l/zBLD2NjYzc3N29t74MCByralr1/Lmu8HEBFBfX2JcJbrj0PuBK1swxu5V4za2km1YlGuHOOss/HRn3Kai0xsKzVvTS9flh2KRH/8IJmZkHcHg3p40PPnUdBtDnw+/fwZ7u7k4kWRaXslcHZ23i/iTFC2aNGCtGlD//2XYYJWS4v07Imq8uR7lSuT8+fJt29bRz4y+PW1f/YFLUj1K6M/f5IPH+DkBJGXWPaLbviAMsodioXwcHrxIg0KIhYWePu2kJ3RgABMnEguXyYTJszx8mr44KpHQJtgnkUaT0NDDZYWGNQF7oNBCGBnR65exdGjePgQqalQV0fVqmTaNMnviJ8/f3bv3r1ChQoTJ0788OGDn5+fiYlJzZo1q1WrVqdOnV69elWpUsXW1lZNTS0jI2PPnj1NmzY9e/Zsy5YtC3ks0vB+KetX5q9Y7D6BjQsLu5dVs9CmCdbvx88IZGZBSxMVrTFvPFq4MNdv4YJ/74NKH5i1Zd6DnJyc23evA7C2sp0/e6mmplZOTo5QLyKA3r6Nf/4R5rJRAI8e4dw5smULFFMNsrCwsLCwsPyJsA4NZZQTJ04I8vz69u2r7BS1bAwMDAST1pmZmcOHD589e/af7gRuZma2du1aDQ0NSumaNWvatGkTFRWlQj+Ojo6EkNmzZytSec2aNcnJyQA8PDwUWd7t6uo6ffp0NTW1GTNmMC5iVhZK6ahRowTh9II11h8+fOjXr5+yMZCzZs2aNGkSAD6fP3To0JJZo5CcnOzl5QVAV1dXbIKBheX/HIHvixA/P7/C9Obn5yd2TnNxcbl582bh1QyMcDicHj16PH78+MmTJ02aNBErffbsWdOmTYVyjf9zSJMmkmbdBSpYWUGZNBAWSdQItlbLv9NK8c8P1qShuFAkIUKp/Ag63VHZvAkA9jogAP9nQFrI11UeawSRQM2aNbt69erEiRPDCs6p3L59u0OHDmKXcEKHBqMicmjgL10qqWbIIyYG69bJcWoBYGtLZF43Ent7VK6s6gCLBrp6taSaIY/oaLp2bckOp0RRV4NFuSJTMwDQ1sK1g1g0Cc61YV0B5c3gYIdubeB1CF1aF9leFIFMnUpatRKsTBXqGAQ+DaRWLbJ5s2STCYNliUsI0KS+rD3a2tpWqlTpwYMHMur4paDbO9r1Hb2Tr2bgEMytBBfpK5llQzds4HftSrdswY0b8PKiW7fyu3aV86Y1MyPdu0ubgiWVK3MWL5bW9MWLF61atVJqhO3atatdu/aGDRukVUhLSzt58mSvXr3MzMzs7e3btWs3bNiw8ePHt2jRwsDAoFatWuPGjSvu1cAKoqenp4KhIADExMhJfefzUZbS65VGWhaLYhVI164wMpJVoUIFwRRskhsR/af0OJVFbqJEcjLk/jSIiaFXr4qrGfKhX7/yVbVytLe3D5FpblG6kM2bSb9+4tkTlpZk9GiyZIm0VgIfVheX/CnlqlW/tB7zjOMiUDM0tLAA4CP5lZ2RIbhckVQzSCL55inGt1NGBp04kd+1K123DufP0x076MuXhe+V+vvTS5egp0f69m25a+TN+7Zvb2k8OYPX/+LxaUwYImLRoqZGRo0iR4+SixfJmTNk1SpGxdvEiROnTZu2YMGC6tWrr1ixIiQkJDg4+Pr165s2bZo4cWL79u3t7e0F8jJtbe0ZM2acOnVq4MCBqQr7yhy/jA4j4dQZNTuiWT/MWIVk6U0pRbzMZDMChKjklSOJW2PcOISPN/HqCj7exPUDUtUMAEb3g6P0S1pjQ8wYmfc45GdQRmYGgM4du2tqagEQUzPgxQu6aJFQzZAHj0c/faLjx8sRwLGwsLCwsLD8yZQVwT6LKLm5uTt27BA8PnDgwAGZiYmK0LJly4cPHwqfLl++3NLScuLEiXw+f+PGjUFBQcePHxdbrzxs2LCuXbsq0vnEiRNjJFYMaGlpyVC7HzhwwMfHB0C1atUAMNb8+fPnypUrAbRu3VraMg7hhNnw4cMrV67cs2fP2NjYR48eOTs7C70ZKlasuJjpptKXL19k3BiSTURExPbt2wUD6N+/v2jR3bt327WTnjULrFmzZs2aNYxFFStWDA4OVnAMM2fOPHbsGAATE5ObN2+6u7u/efPm5s2bkydPVjY8YuvWraGhoVevXs3Ozu7Vq9ejR4/q1asHwM3NTdqanoCAgFu3bgFo3bq12BJtIXWlrxe8fPlyVlYWgN69e+uWZDopC8ufRm4hXBPfvHnTvn170Qh5Qsj27dtL4EPXtGnTx48fr1y5cvny5VTkDuznz5/t7Oy8vLwqVqz45cuXWrVq2djIW875X0VPD40aISyM+Q41l4vWrcUNTlmUx80ETnrwSwWAa7GIyUY5+RJEFqURGjDIrVasw9DmoLwGfr735jq3jc7l2uR/gOrXrz9hwoQZM2acO3dOWPnFixdNJWwDEvPXohsXyYcvJwfv38sop0FB5NkzNG8uuxuyYAGdNAmMal1zczJ3bmHGWASEhck2f6ZBQeTbN/lrSUuWkHDsO42QMGhooH1z9OoAjSLMGSkcalzMd8d8d6RnIi0dZsYlbH6fDyHkwAGsXo3bt2loKG9jO4GagTvrDh1jDaa4vYpW6N4WB88xG8zXdsDf0+Tsc+jQoYcPH2b8MRWaiRVB9Hz072ALLkFnM8ypROrIiv6TBV25kh47BrFE8/BweuAAMjLIsmVi9TMyMjIyMtTU1PTmzCGJifT69QI57oQQBweybRukmFHl5ubGxcVZyZQzMrJ161YXF5eWLVs2a9ZMuDE9Pf3GjRubN2/28/Nr1apV//79d+7cWaFCAROPrKysgICAa9euNW3a9OHDhwpGXRQfgYGBgwcPVqEhqVKFamuLv1KiaGmR0pZ2FQpLSzkVZGuRq1YltWvTx4+ZSzU1wWT5KbnsPmGYLRQzbJCL4QOa1CgTcn90qKtDW1t2FXr8OGQmlRBV9d8VKlSIKMsTn1wuWbuWfPtGDx2ikZEghFSqRMaMEXu3+Pr6uri4uLi4iEXKCresmomFD8xoMKeRhbji7Le+gcOR6kxDaVKtWMOPZmKbS0IQk5NDBw+mr14V+LlUJDFb2dnw8oLI0hptLVRUNbfoy5cvb9++vXjxoiIrnQS0bt3axcXl6tWrgwYNkl0zJxcDp+HBc6SLiMFef8RDHxxeh7pMJ3VC5F82KB87KQcjBWSFWppYPx/jFiFC4pJWVwcDu8At3zk3LDxU8MCuEpMCglIZUlr64wcWLyaHDik4chYWFhYWFpY/C/ZeeVnk9OnTik9sq8b48eNNTEyGDBmSnZ196dKlVq1aXb9+XTRsonbt2n369FGkK0ZLAzU1tTFjxjDWv3nzpuCXVd26dQWSAsaawgCL/v37S+tKlGbNmj19+rR9+/aC1HnhTLyZmRlj84cPH6osaFi+fHlGRgYhZDPT4qTihlI6depUgeRFS0vr33//dXFx8fLyatq0aWBg4J49e2xtbRcsWKB4h1wu98SJEy4uLgEBASkpKZ07d37+/HnFihV79+4tzT7h+PHjAkFD37593WXHNzJx8uRJwYORI0fKrsnC8v+GmJ+ws7Ozav0EBwe3bds2oaBL+ZAhQ4ovL0MMDofz999/16hRY9iwYaKr8bKystq2bUsppZRyOJxRo0atXbtW4BiRmZl57do1Pz8/fX39nj17Vi1js19FDueff2hQEH3zRlzTwOWSxo3JokWlNK7/GovsSb/3FACPwvMXZlcs7QH9RylusYKC2GojOOQz1752SCZsRJZPz58/v1atWrdv327fvr1gi7+//4gRI8SaJ+VLyAyL5BfSz59yVgxnZlJvbyJP0ICGDcnixVi3joaGFthubU1mzYLIBGepQD9+RJx4/nQBkpKonx8pM6f0nFxMXobbjxGZr8c+dwMbDuCf2Whfyn9LAPB5h4PnEBULDXXUqIKpw0tJzSCAw+Ho96V35uDxY3z7xrcM4AQ7AiAHwqR95DcuREoarj9AYrJoN6hTDSc2Q1fOxCWGDBmydOnS2NhYM7Pfk2fpPHgE031hyMxfoq9GMLQCptkSO3kdyuLLF3r5MvMceWYmvXKF9OuH/NivyMjIiIiIjIyM3NxcDoejqalpMGKEQ7duZP9+/PqFnBwYGqJBAzJ9OqSHmqWnp2tpaXGUn0eysbE5fvx4r169FixYUKNGjaCgoHv37t25c6dRo0YDBgw4ceJEpUqVGBtqamo6OTk5OTmZmZmNHTtWMhGsJElKSnr//r0KUY8AULs2sbGhX79KKye2tgK3/D8UMnIk9fKS+pXB5coN7iHbtmHAAFowZg4ANDRI27Zk7FjRbbJjI8RkDUnVo0TzZSRjCH5PbOfm0vXr8fAhjYkx3via37o1MTaGhgaypSYdkHLl5OdlSH/dBdDERJKWJl88IYGJiUlycjKPx+PKyMIpdapWJR4eSn0PCCQOEPVpAIRqBgZ7BgCWlsTZGUCSGxG8soYPaFLdRP7y5eT9e5qYmECI8YZXKh+EatBVq+jr1/L9S1QjJaWoerpx40aPHj0UVzMIaNeunbe3t1xBw4TFuPkIPAmHmoDvGDkXD07CiCnp19wE32Waj1S1U2qwRUabJji2EXM8EBCE9AwA4HJhb4NhvTBb5K5tWPhPANraOiYm4koaAPjwQdyboSD082eSmsqovGRhYWFhYWH502EFDWUOSunafJfLxYsXV6xYBLfexdZqCOjbt6+BgUGvXr3S09P19PT0SuRq78ePH4MHD+bz+aamppcuXdKWrscXGq0rftfDwcHh2bNngwYN2rRpU/36Mi1NC8GbN28EnhkjR450dXWVVm3Dhg2Kz0SuWLFCtr2qkOzs7LFjxx49ehSAjo7OpUuXBDYV5ubmd+/ebdOmzffv3xcuXBgdHb1x40bF75fp6eldvHjR1dU1NTXV0dHRwEBV21YFCAwMvH37NoDq1asr67nKwvLfJiUlRTQxhxAi7Q61NDIyMl68eOHj47NixYqMgvfoq1evLrCWKUn69u1rZmbWtWvXtLQ04UZhzhGfzz9w4ICXl9eCBQvevHlz8eLFxPyVjgsXLpw8efKaNWuKNnSpbKGlRU6fpgsW4Plz/PoFPh8cDqytSYsWZOVK1p6hqGhnAlN1xOUAwNEIOrtiKc4NshQ7FbXAjw7l1mkekgnRuWktLa2dO3eOGzfOx8enfPnyycnJnz59krSYSs7PfygaQQOfL/8uvGI2PKRHDzRtStetI9++0cxMoqlJq1ThzJ0rfx6oBOByQYicIy0zJzRK0X8qbnsXmBvI5cH/K9wXYc/q0tQ0pGdixFw8fvlbCnDtPs7ewJShmDi0pAdTwHNFS4u0a4d27QDQ/CJpQTMcDg544P5z7DiKyFhkZ8PECC1cMXecQh4YRkZGvXr12r1795J8Q3UexYAP9JGIPrOLGf6uTBykygYUhb9jB6KjpRbHxtIdO8iuXQCCgoJ+/folNM3i8/kCq4Z0ff06+/dLM7STJDc3V/HKYrRt2/bevXubN28W2Fx169Zt7969pqamCjYfO3bsjh07REVdJc+1a9datWqlok8Yl4u+fbFpE7MARUcHffqgLM9Jy6VqVdKuHT17ljGHiNSoQaZOldODmRk5exYzZ9IPH/Le2FwusbVFx45EZKmDpApBmrhBIGsgLVrgxAnGCuIL9DMy6NCh1NdXEA4iaE7DwqAu/ZPP4aBZsyJYS87hqPbqczgcfX39xMREqR+l0FB67BhCQ6m2NmnblrRvX3a+zkSRNGkQD54AICFlEI2fIPXrS87+0l69EBgofH8kDLPNk7mEhcHauugPQwweD97ecrJmJCCVKlFnZ/LtGwICqHQlDQAUXEVQGF6+fPnXX38p26pu3bonpHy4hAR8x+0nDGoGYenSTdj2N0PRX2549QE5Uq4xbS0xpcSvK4Q0qY/HZ/DsDW49RlYm6tdG1zbiesfPXz4BqGRrR5jOD/TZMzl6lOhoBAZCumUsCwsLCwsLy59LWbwc/z/nwoULHz9+BODi4iLIXCg+OnTocPPmzdWrV58/f15MWzBnzpw5c+YUfhchISGDBg1auXJl69atMzIyevfuHR8fz+VyT58+LXuiTiBo0NPTq1mzpuK7s7S0FA3XEOX06dOC6IrPnz87Oqq4jpBSKojqMDY2XiszXdXJyUnx2fo9e/YoUi02NrZXr16PHz8GoK+vf+3atRYtWghLK1as+Pjx47Zt23769GnLli2hoaHHjx9XfC6wevXq+/fvv3Pnzp49ewQBdTk5OVu3bn3x4sX58+cV7ETQqkOHDmPGjJEmNt+xY4fAgn7ChAkBAQEKep8uWbJkifSoSADr169nNAthYfmDePbsGU/kPqa9vb2O9HV+YqSkpPz999/79u0TlQ4IqVat2u3btw0NDYtmoMrg5uZ2//79Jk2a8KRExYeHh0+ePFlsI4/H27p1671797Zu3dq6dcnGhpckWlqczZuRnEwfPUJoKOzsSIsWKqwwY5EBh2CEJTaGAMDPTDZ1ohBkZlJfX4SHEzs71K8va4qi9KioBRr3i2Ni8TODAgXugXbo0GH8+PHOzs5OTk5RUVFDhw6VlG+m5N/51S+SX0jW1jAxkXXLlctFgwaK9lauHGf9euQfVdkR5pA6dWi5crImhk1MSLHpjJVl70k8eMY8N/ArBgvWo6UrNEvjFMHno88EPHwprgwJDsPKHeBw4S5nDWeRIRYfIylZEGyRLWto3RitG6s4gLlz5zZr1mzChAkCk4Z/fvxWM7gYYGUV0riIrmVIRIQcwdGvXwDi4uJE1QyipKSkfP78WVr6niQ6OjqMF2kA/L/hsS94PDSsC+dazDO8tWvXPqSqhzaHw5k5c+aOHTtKUdBw69atzp07q9ycuLvTwEBcuwaxv6GODrp0IRMmFHZ8pQ3x8EB6Or1/v8C3hpoaqVGD7N+v0OSriQk5coRERdF79xAfDwcH0qIFtLSQr1pIciOSMQFJzim0Tx+jBbcYhmRvTzZuVHD8dMYM+lLiFAYgJwdcLrNQo149Mn++/K7r1sW//8qQzRETE6gqgDYzM4uLi2MQNOTk8GfPxuPHyA9XpZcvo2pVsmIFSsruThRvH5y6jsQkGOqjX2epJ1ix4IkCIRSpqbRPH+rvL3jWUMR1g9SqRZhubRktvS8QpohBJ0wgly8XsYQoIYF6esLfHzwerK3JiBHIzaVSMgWkQapUIVu3kjp1ANDRo3H7tqzatWoVZryivH79WvatKkbs7OxCxZy3JNhzEjHxsir4Skk2mz4SXg/x7A1Dka42hvaEhZSAkZKBw0GzBmjWAAgOpvfuYWcCrV2btGwp+CCHhoVER0cCqFmzDnN7uWpgShnPOSwsLCwsLCz/AVhBQ9kiIyNDOCm7fPnyEthj8+bNb968WUyd8/n87t27+/n5dezYcc+ePd7e3m/fvgWwZs2atm3bym4rEDQ0aNCgTBkA7t2718fHB4CHh4fQCjUlJeWvv/5ydXUtEgmINJ49ezZgwADBbx4bG5urV6/WlVAcV6hQwdvbu2fPno8fP75w4cKvX78uXLhgIfJjVTYDBgwYMGCA8OnSpUvXrFkD4NixY0OHKirh3rFjx4MHDx48eHDz5k2Bk4QoqampR44cAcDlcocPH16mQytZWEqcO3fuiD4VTUqm9+7B05PGxpKcHJiaomVLMnascJGQr6/vgAEDgoKCGLvV19e/f/++pdx03mLD1dX15s2bvXr1SlHS2/Pjx49t2rRxd3ffuXOnChbNfwwGBqRr19IexH+ZTmZkYwgFQIEPqWgtM4eahYGcHLpkCX3yBGFh4PGoujqxsUH79mTBgqLP4C0cttqEJkQSE4vgTIbSBQsWNG/e/NChQ2PHju3evbtkhfT8m5/aRXJY2tqkShUaItXzl9jbE3nXw38A5cuTKlWodEEDqVIFtgwzIqXCmRvIlL5i8+t3nL+BwT1KbjxCdp/A87fME3aJKdh+FP07w7iYRYlypQxipcL60mQNquHg4DB8+PAJEyacPXvWJ5lsyrO9x6yKWGJfpPkbcmdEcnIAhIaGMqoZBKSkpKSnpysoPxXkTYjVf+mHOWvwNQiJKQCgp4PKFbF4Mrq4KdKlEvTv33/WrFm/fv1i9G6UizAsTOUBvHjxYr4is9fS4WzYQJ2dceoUDQ9Hejp0dIilJQYOJPI82/8MuFyyYwd58IB6etKYGJKdLXnBrxDly0v+QSR1DL8xMCCnTiVOGkj9/AAYH/2ZMMwWWlqkZk2ybRsUvJMQFESfP5eqOeDxiJ4ezcj4PcVoaEhcXcm2bVDApZ8MGIBjx+iPH8zFHI7cPA4ZmJubx8TEODg4FNjK59ORI+HtXeCIcnLop0908mTOjh0lqWmIiMLw2XjzKc+fH8A5Lzg54sh62Ir8thONmSigYxCip0fOnMG0afTNm4b5+hif7GzSpg3Ztk3MniHx9Ua6fbvxkWCxPvKMN9TVcfo0GTy4aI4QoAcO0CNHIHK9RK9fR506zI4solhbE3V1yucTAwM4OZH585Ev3yfTptFXrxDPLAcgdnZE+eBURn79+hUXF6fCiikulytN7i8kPEp2ORKSweMxaEvUuLi4G4Omw+cd0kT+ipbmGNwDiycpO9hiIDSUzp5NP3+GICKTy0XFiujRg8yY8eTZQwAcDsfFmdmslzg7Uy0tZDJd6wswM4O9fXGMmoWFhYWFhaXUYQUNZYu1a9eGhIQAaN68edWqVRn9tZTi27dvVapUEd3y4MGDf/7558iRI1ZWVjIauru79+/fX5FdDBgwQNQjXRQOh3P69Ok2bdpERESMHj1asLF///6SK+mbNWv29OlTyR4ePnzI+EeoVq1aQEDeTbSZM2caGBgsW7ZMkdEWhu/fvwskC82bNx83bpxgY1ZWVo8ePZ48efLkyZMbN25s2bKlyPfL4/HWrl37999/C+6mNWnS5OLFi+WlmAybmpreu3dv4sSJBw4cePbsWc2aNbdu3TpkyBAV9jtjxow9e/YkJibOmDGjY8eO5crJV3HHxsauWLFC8Jjx/ePp6ZmUlARATU3NwMAgKytr3rx5Mjr88uXL5cuXATRv3lwQriGNhqWxVIKFpWi5ceOG6NM8Z4LcXDplCn30SLBgK+++mo8Prl8nBw+ifPn9+/dPmTIlKyuLsU9CyJEjR0pRzSCgbdu2kZGRS5cu3bFjh2CoHA6Hr5iJ6J49exwdHadNm1bMY2T5z1JDxPMinPmDwiKd7Gw6eDD18fl9Wz8nhwYF4cABBAaSgwfLlKahsjb48ZHExOIL8ypoNGvWTFQrJkZO/iFqCI+JUnz9SqOiiJkZqlVTdj0iWb4c377Rnz8ZygwMMHx4EToelyJk5Uo6fDjCwhjKLC3J30xuyKVBLg+R0o0kAOTycftp6QgaLt6SpbQI+ondJ7GwpJagKyhNELVqQJHKGlauXNmqVav58+drj/PgUwLAzQSL7YpUzQBAbsSeoSGPx8uUMWUC5OTkREVF2dkpmkaura2dmZkpFDR4PcKU5QgXWYScmg6/z5i4BBGTMG6ggr0qhI6OTs+ePU+fPj1jxgzFW/H5/JCQkISEhJycHOT/grO3t1d2yUF2dnZoaGjVqlWVG7QEZOBADBxI4uIQFwdTUygcuvHH4OZG3GSoD4oHU1Ny+jR584aeOQPA+OjPJPWnkP5dKQk9cULazHFeBTMzMmMG7t+nOTnE1JQMHgzFbTj19TFqFNavR3KyZCGpVYsUwqbRyspKcpU83buXPn3KrM+IjKR//02uXSuZ7Im4BHQZg8/fC2xMz8Dzt+g+DjePoLzZ7+2imgaI2TMIMDR09fcXXni8HDCA9OwpOe+b5Ebo7pfg8xntGQAgJwe3bqGIBA10zx66fbv4ixsdjQcPpHl75MHhkAULSLduzJ+XOnVIv3702DFxTxcAZmaYNUv+V4BiXL58uWPHjiqIveLj442MjGTXUZN3olVTk3oZbqiP6wdx9R5OXUVsAjTUUdEKs8fAvixITH/8oMOG0eDg31t4PBoUhF27MsNCnyMVQI3qtU2MpZzhXV2JvT399Ela98TeHsbGRTtkFhYWFhYWljICK2goQ/z48WPdunUAuFzujh07imMXX79+7d27d0JCQr169U6ePCnDJqFy5coKJibIDjVwdHR8/Pixm5vbz58/AVhbW6tslcnIxo0bN2/eDCAmJmb79u3Ft4SXx+MNHTo0NTVVS0trz549mZmZ2dnZ2dnZEydOvH//PgAul3vw4MEmTZpQuXnJEpw+ffr06dOMRR8/fhw5cuSrV68AEEJmzJjh4eGhIXMpg7q6+v79+11dXadPnx4fHz906NAzZ87s3btX2RlNc3Pz5cuXT5s2LS4ubsaMGcePH5fbZMmSJYmJiQD69u0r6SmamZnp4eEhuqVcuXICEwhpnD9/XiBoaN++/eLFi5UaPwvLn4W/v//nz5+FTzkcTseOHQHw586Fl5f43ZzcXOrnh5EjzwwePH78eGmnHTMzsyNHjhTG4LcI0dHR2bBhw+LFi/38/IyNjU1MTAYNGiTI0BGip6fXvn37GzduiM0fbN68eerUqaqJ/JKSki5fvhwTE+Pk5NSmTZv/stMDixR0ueAS8CgAxOeU9mj+NPiLFoHRRDo3lz56hA0byNy5pTEuZipkxhF1TaKpE5CGXAo1VSeFKABK6c6duHKFhoUhNZXq6hIrK3ToQGbPVkLDUbEiWbcOCxdSMQedcuXI4MFk+HAVx1fWcHDgbNpEFy2igYG/3yqEEHt7smIF6khxDC5xMjKRK8+BOLs0ThGUIjJWTp33n+VUUBlRYwZGOUJGJr7+QEYmqlSEmYTDjaisoahMGrS0tK5du9ajR4/vj9rxhqzg1mwy2IJwCABkZWVpaGgUXvQPAB074tkzSAtZV1NDmzY5OTlyxZfSFKWS5OTkpKen6+WvhE5Jw7y1BdQMQmLisf4AOrYssAK78PTs2XPTpk2KCxpycnI+fPggZq+VmpqalJRUs2ZNscBK2YSHh5cvX169qLKK/pNShlKnfn2jpHrIs3NQQs0AAHKjAdLSSIsW6NVLtY8uGTECmZn0yBGEh//eqqVFnJzI3r2FkQY6ODh8kpwWvXFDhoML/foVd+6QTp1U3qniuC8VVzMICQiC+xJc2l1go0DEICprYITZwkEUJu1IAWS47iUlITwcGhqoVEm+7CMmhnp6Mu+Ox5ORMwIANjakTRsZ5WTRIpiZ4eRJGhwMwZlcQ4NUrow5c0i7dnIGphh8Pn/Xrl2CG5LKEh0dbW5uLrtO/Vq4fEdWBQsz5ogiId3aoJusP1JpQCmdMaOAmkFIZuYLv1cZDrYA3FpI9zDjcjFxIpYuZdZRWVmVHSktCwsLCwsLS5HDChrKCjweb8iQIRkZGQAmTJhQp06dtLS0c+fOFbJbMUtJbW3tSpUqJSQkxMTEdOjQYfXq1YU0flQEe3v7u3fvNmvWLDo6OiwsbP/+/dIW2tasWVPueHbv3v3s2TPh0zFjxpw+ffrVq1e7du2KjY09fvx4kd0oKcinT5+eP38OIDMzsybTeoJly5bJthBQlpSUlOXLl2/btk2wIMbCwsLT01Px3NOxY8e2bNly8ODBr169unbtWs2aNRctWjRhwgRdZdLZJ06cuGfPns+fP584cULQoYzKT5482bdvHwBDQ8OtW7dKVti5c2e46D0IFhYWEQ4fPiz6tFGjRubm5ggIwP370tamJHz4MHHsWDE1g56eXrdu3ZydnevXr9+sWTO1Elk/pDhGRkbCM8n9+/d37Nhx7ty51NTUJk2a/PXXX61bt9bV1f3w4cOYMWNevnwpbBUSEnLp0qVevXopu7vXr1937dr1169fgqcuLi6HDx9mPIez/Ieh+H1HVLMMxVj9CaSm4ulTSJvPy8nBzZuYNauIc5QLQUzwNy3rKgAy+AhIQy09uS0KoJ5/UziXT+nEifTOHQinKtPS6NevCArCx4/k8GElDrlpU/Lvv1i/Hh8+ICUFWlqwtiYzZkB5d+IyTePG5Pp17N6N16+RlgZdXdStSyZOhDKXncWNvi70ZA6HAtbMDmiqk56JH6EAYGcDHSkicD5f6odMCE8hSyNVEIZHSMoREpIwdQXefMSvWOTmwswYlW2xaiYa1mXoRKmdPk2EbzIM1VBVB00MwZGYjzEzM3v48GGDZfuj14+hacmLbSyXZKSEhIRwOJzc3Nz69et37tx54MCBlStXVmq/opCBA3H2LH3DlDEOkNq1yfDh6oBcHaTivz19fHxq1qwpFKZv/B97ZxkXVdOG8Wt26QZpkFAQERBRsUWwu7s7sPCxu7tbsQu7EBWxMVGwA1AEpJTuZuf9sLAuyxa4WO/5//ywO2fOnFnZPTH3dV/3AXwWWZEG0XFYug0HxAm/y42rq+uAAQNycnKk1CK8f/9eaLGwrKysDx8+ODk5SS8SzcnJKddDKMNfhsRvlIKCQFGD8kLGjyfdutGdO2lEBMnLg5YWunQhXbpICOdKonXr1pMnT166dOkPmVR2tpgiSgBQUEBv3RInaCgspKdP4+5dmptLlJTQqhXp06cCjg6p6XgtMgUdAN4GIzFZiM6MX9YgdJNkJJYCEdrhxQu6di2NiEBqKuTkiL4+nJ3J4sXcOwFKceAMLt1EYgpYBLpVMKwHej7bLdzeiQuHA3l5bvUfQeTlSfv2Eu8xyLhxGDIE16/j+XMoKqJ5c+LqKkN3jZ07d2pqakospyuUjIwMTU0JpaTG9MeRCwgTcaVQVEB3aVcHZQalCA1HfBIMdFFDWnOi0jx+TN+/F7XxvmEVAFV0dO3tHMWMQbp1Q3w83bcPJY/5xe0WFli8GLa2FZoZAwMDAwMDw1/AnxXn+H9myZIl3Di9mZnZihUrAKiqqvbu3Vu2R6laterDhw8HDRp06dIlDoczd+7cly9fHjp0qGzhz5kzZ3LLK8gEa2vrGzduuLm5aWtri7ndNzQ05C+OsGjRoi9fvtjb2/OrHHx9ffkFDZqamn5+fm5ubq9fvz5z5kx2dva5c+cUK8G/197eXl9fP17Ew22rVq3mzZvHe1u/fv2goKByjX/27Fnen7uwsPDQoUOLFi36VpLroKWl9e3bt3bt2lVg5o6Ojh8/fkxNTZ05c+aaNWs8PDwmT56sqam5YcOGsn/i9evX8xcEkZOTW79+fefOnQFMmTLlxYsXovxFs7OzR4wYwc1hWr9+fdnirBkZGeLNGBgY/p/JyckREDQMHDgQAOfAASQlidrreGZmSunaos7OzqdPn5be+vj3Iicn5+Hh4eHhIdDu4ODw9OnTNm3a3L59m9c4atQoY2PjRo2El9IUyrNnz9q3b5/CLcwJoMSLddeuXcOHD/+pqTP8VcTmgRcKNJZcrJnhB9TfH2KViDQmhnz8CHv7XzYl8Tx9+rRq7frcm6eg9HILGpRL7nGyjhwvpWbgUVhI/f2xYoX43C9/f/81a9Z8/PjR1NR006ZNzs7OZPny8k3lb0RZmfz33++ehARqWSFYRLYrAD1tjOors2PFfMO0FXj3CUkpAFBFGw41sGk+TMqUpGezoa2BCLGjmchaacGPUDlCVCy6j8f7z+BFC+PiERePAdOwdCqGdK/IgXI5OPsde6Lpu8wfjcaK6G+IDlWIk0aJqOjePXr0KDshwbjvqvDD4zlx4TMNk5oaqVlYWCgrK+fk5AQEBFy4cKFp06YWFhYDBw7s27evoWGZ/1aJsFhk3z4MH07fvy+lKCGE2NkRT0+w2WxAUVFRjAeDnJycxBRbHkeOHOGXZr54JyH9WIzcoWKoqanVqlUrMDCwefPmEjt///5dqJqBS1ZWVlRUlLm5uZSHVlVVzczMlNyP4bcSYk+2HkLvcygohIkBxg9CbRvp9uzQARcvivQ7AYihIcT6ekqFkRFZsUK29ThcXFwUFBROnTo1YEBJiZfsbDH2DFyImEo0797R6dNpSAhXj04B3L6NI0fI5s3lDbI+e4MY4ZVdi4n5jkcv0E3E6pq02gWhmJjg5UtxHco8bNLTp+n69eCrRUvT0/H5M969IydOpLK1+0xC4JtSxZUeB8IcYXXFToRoaNCiIqSmlmpVVCQtWxK+9TdxqKiQXr3Qq5dUncvDpUuXVq1aJWA3KD2KioriSxoB0FLHlGFYshUpaYKbCEGzenCXTd0PqaAUa/finC9i4pCWCU11mBqifxdMH1XOcby9IeKDh+hqxWioAnBr1lKiYI6MGUPatuWsX08iI2luLlFVha0tmTWLKTbBwMDAwMDwb8MYL/8RPHz4cNWqVSgpdi5RqPszqKionD9/fsqUKdy3Z86cad68eXZ2tmyPsn//flIaJyen1NTU8PBwe3t7/vb+/fuLGuTatWsnTpy4deuW+GNpa2vfvHnTxsYGgI+PT+fOnWX+cQAQQjZt2rRp06YjR454e3v7+/vXLnHQNTY29vLykpWN+dOnT2vVqjV27FiumsHAwODkyZMTJ06s8IC9e/cOCgqqW7cugKSkpIULF5qbm3PLZEhDp06d3NzcALx582bv3r2ius2bN+/z588A2rVrN2bMmLId1q5dm5iYCEB8vQwGhv9PDh06lMxnmaiiosIVNJDvItexMij1LF0TtGfPng8ePPhb1AziIYRMnjyZvyU1NbV58+YdOnRYtmwZtwpPWTIzM2/evLlr167du3cfPXq0bdu2/GoGLjk5OSNGjBg9enROaS0Iwz/Mk9Qfr+1+Kj/w/4+oKAmZ49nZVPRp6tdz48aNZi2Ll/YfpZa7BJhmidI77WmgEDUDl6Ii3LolaikWwPbt2wcNGjRw4MD79+9PnDixc+fOb9++Le9MGCqJ1TNhYSp8EwHcGqNmxRP+SxH0Du2G48odhEchPRPpmQiPgvdttB+BoHdC+juLrcuhVwXjB8piWnl59MABOmoUZ/BgOm4cvXxZVESdUgydjg98agYecd+xfHux7YT0JORj+Rdq95hOCi6lZgAQm4dNkWjzglb1px1fcJbvvPZ0wz568yZ99Sq7gAOAZWRZ59JlW1NTrq+AsrKyq6vrtm3bYmJili5d+uLFi1q1anXr1q0iUSV9fXLxIhk3jjg6wtQUpqakdm0yZgy5eBElCgljY2MxT3lqamrq6urSHOrt27eXL18eN24cryVbQiRLcocK0Lhx46dPn0rTMzExUUy5DUppqkCIUSyGhobx8fEFQjOtRYwfHx8fHBz88ePHiIgI6et6MFSYVbvg0h9bDuPqXfg9wKFz6DgSI2ZLVYiHuLkRMbZDSkro0UOGU5UhhJCdO3dOnz79O+9mRlubSHQTESXlCQ+n48bRDx9KuesVFtL37+nYsfj6tVxzS0mXbN6TWibOLRPI1KnQ0xO52diYCFiuhoXRjRsh7IaQvn3LmeDeZxIeBpZSMwDIykFqsgTtCLS0yKZNxNkZxsbQ0IC+Pqldm8yaRfbuLUf9L1lTWFi4ZMmSSZMmXb161crKqmKDmJubfxGoRyaMsf2xZAqqmXHVMcVoa6Jba5zd+ev+Dzgc9JuCtXvwPhSpGaAUqel4F4qVOzBomgRxniCipdJ3LYwByHNo01ri7Bl+YG7O2rGDXLnCunmTXLpEVq9m1AwMDAwMDAz/PIxDwx9BRkYGd71g2rRp3OBxpcJisbZu3Vq1atVZs2ZRSlu3bl3WoWHo0KFdunSRZjR3d/eEhIRKmGY50NPT41a1iIyMjIqKSk1NLfuJfp5Bg37on48cOfLmzRsAcnJyp0+fFkjN2bt3r5iMFqHwLNBr1qxZVFQEgMVijR49es2aNdra2gEBARVJPAIANGrUyN7ePiAgYPXq1cuXLy8oKLC2tm7WrJmamtrq1au5feLi4rZt2yZqhHXr1nEdC319fd3d3ct2yM/P5yZSa2lpHThwoGyHDx8+rF+/HoCjo6OOjs7du3cr9lkYGP5J8vPzBfxLBgwYoM19Ghdho5pPaY/ExPel14WXLVtWGf40v4tu3bp169bt8uXLvJbCwkJfX19fX9/FixdPnz59w4YN/P09PT2nT58uZf7fgQMHgoKCLl++bGZmJuN5M/x57IkuXmbTlKPVlWWb2vevY24OFkvcgrqKCqno/YnMSU9Pf/LkydVDZ899BIA7KSiiYJfnD16lxDk+PldcDIETHc16+pS4upbdtG/fvi1btjx69Ih7bjEzMysoKOjXr19gYGBl3JoylBczY6yfgxmrEVl6OV1eDs2d4blSNkfJycW4eQgTFrr6HIlx8/DgDJRL5yovmwb/QAR/FrILm4W2zWShtHjyhC5cSD994v6ii/OGDxwgO3eialWBvt638DpE5EhRcVi4Gcc3iT3c8+ccLy+Smpqpor6uzeh9Og45fAE+VTZ66qOI4mYyEkpCXDkcPEojj2p12FCrQ70vr5p9eByhX3yN1n50j44KJadP898Xsdnsdu3atWvXLisr6+TJk0OHDm3Tps22bduUypUIrqjITfMl3JzsMlbkBgYGqamp8fHxZaP7KioqqampK1as+PjxY2Jiopqamp2dXYcOHRo3bizQMyoqqnnz5itXrqxSpcqP/wRJJv1qlXDOaNSokZRFLSWKDwolZbHzo6ioaGlp+f79+zp16kjsnJqa+vnz5yw+2W5cXFyVKlWsra3Jz9UXYBDFyl3YchCZpbNCklJw9ioys3B2h6T9WSyybh1Gj6ZlywfIyRFXVzJ0qAxnK1saNmw4cuTIYcOGXb9+nRACNhvVqyM8XOQO+vpkoHCJGZ07l4pQLdCICMydS06ckH5i9tbQUEO66CcbVRXY15B+vPJQsybp04ceOYLS6nkA0NQkI0eitB8nXbNGwPmfn4LAVwqKTwEhNnuJRFL4WUuLtGmDNm1IZia+f4eWFvjOor+FL1++DBs2TFlZOTAwsMJrdACsra1TU1NjY2ONjY3F9xw7AH06YscxvAkGhwNdHYztj3q/1hxtyVbc8Bcib8rJw7W7WL0b84QsE5YhLY1OnkyfPBG6MVlZ6bWBLgDn1Ew1Y5OfnDADAwMDAwPDvwojaPgjaNu2rYGBgY2Nzdq1a5WUlGSSgnDlyhVupQBRzJgxw9DQ0M/PT2ghAAcHBykLXvBXKODRvHnzffv28bfMmTMnKSmpTp06XLMBDoczceLEwsJCbRlJaE1NTW/evDl+/PiTJ08Kdf7klZn/eSuF6OjoadOmcV9v2LChWbNmAh3q1atX4cG1tLROnjw5bdq0rVu31q9fn9vYsGHDhg0bVnhMAHJycgsXLuzatevEiRMPHTqkoKDQoEGDBg0acLe+evVKjKChfv36I0aMqFu3riijCAUFhYCAgClTpri4uJiYCD57cDic0aNH5+fnA9iwYQNTeIKBQYBDhw5FRf1IdSSETOVlvVhYlO2fQ+nw5OS7pa8U9erV4+mi/hkOHDgQGhr68ePHsps2btzYrl27Nm3acN9GRUW5u7sX8adDlUZOTk5g5f3Vq1ft27d//vx5+Yo6U0q9vHD1Kk1LAyFERwcDB5L27csxAsOvJTwHgenFr7vrMYGQ8kGaNaOmpmJyCompKcQkZf5a7ty507hx48YGakZfaFweEvIRkIYmWuUYwbBEEvZNWdxupLAQYWEoI2jw9vZesmSJv78/v1JqyJAhN2/enDZtmhibK4ZfSeeWsK+B2esQHIb0LMizYaCHrq3w30iIqKtWbtbvw0fRhS0+hmHjASwofU+tqY4j6zFiJj6Glcp0VFWBWyPs/vmKJa9fczw8EBtbqjEvj758iWHDyLlz0ClVhv2cL3LE2gN8Eh3sQ2YmdXengYHIyHhqXX/8+CURmmYouT6bK2GsKRlqBA05ACiguJmEq4n0cSq+8BknBVWrE1StDve1XFGhYWo8ffENXl5kkBB/bVVV1dGjRw8YMGDkyJFdu3b18fGpiCGc6KrqNjY2ysrK379/z8nJ4T5RKioqfv/+fc6cOWlpaV26dOnQoYOenl5GRsarV69Gjhypqqq6ePHizp07c6PvV65ccXd3X7p0qcCTVHNn3HokTjBmV8G8X3E0atToP+lKw0iUDpRXW+Dm5nbt2jWJgoaUlJTg4OD80sUL8vPzv337lp+fb//HVDj6W0lPR2goCIG1NTQ0uG3RcTh6QVDNwKWIg7tPcMoH/cUtLAEA7OzIwYOYNYuGhoLnl2liQtq0IUuWiJJo/yEsXry4WbNmBw8eHDVqFAAyfz798EHwhMmFzUaLFjAVZvXz7RsNDRVzFBoSQhIToasr5azsrGFphtcfRHaoVhV1pftBhHzBsUuI+QZdHQzoLNVeZO5caGrSU6cQEVF8WWKxiKUlRo8mfFViiwkTfc0D5PMy+3LO3lESImg4LD+wXeEdTSoiF4gQlCyIQU0Nar/ZZo1SunPnzmXLls2bN2/q1KkSzoEhIZzt2xETQ/LzoaEBV1cyahT/hYbFYnXq1Ons2bNTBewuhKGtiYWTfv4TVJD8Aly6JdKsJTcfZ30xe5ykm6isLDpgABVtWnbPwpjDIgBc5dXEXJEZGBgYGBgY/s9h7hL+CNhs9pQpU0aPHi33a+/bBg8ePLj004iuri4tn18YIiIiyjba2Nhwa0DwWLFiRVJSkrm5+ejRowEEBgZyY0sydKSwtrbmL7guAM9d/CczmDkcztChQ7k25sOGDZPm8aO8NGjQ4NGjRzIfFoCjo+PDhw8rsOPBgwfFd1BRUdm/f7/QTTt37nzy5AmAjh07tm7dmhE0MDDwU1BQIPCj6Nmzp4ODA/c1GTOGXr/On/LyubCwT1LSm9Jpc8rKyjt37vwFs/3FVKlS5c6dO127dhVaBdbHx4cnaDh37pwYNYOdnd3Vq1eXLFly+PBh/vaPHz9u3rx5wYIF0k4oPZ2OGkVfvuR50VMAz56hSROyZw+Yejp/HhQY86H4toYA08z/6PX0PxE1NdK0KY2KEm4mKy+Pjh1lFgT+aZ4/f964cWMWQUddHIgBgNPfaROtcvzRTRQJ92cdZSCYsF4KQsoGM968eTNmzJirV69Wry6YSr9jx44GDRocOHCAGylh+O1YmOL0NgBIToWKMpRk7W309CU4oh+nOBSPg4S017bBvZNYuhUBb5CSBnk5GOphaA8MkMoyTwJ00SLhwTmAfvqEefPInj38jRllknIFyBBV3y8/nw4eTIOCCtly63v+t6nLpEJ28eNt7ejgmSaFnRs5sPh+lPIEHXXRUZcAiJsx79mXJD9Ht3ONu+fKF/9V5IoK1xxfopyfAwBXr0KYoIGLqqqql5dXz54958+fz3WGkyFmZmZVq1ZNSUnJzs6Wl5cPCgoaO3bsihUrRo8ezR/T6t279/Llyy9durRo0aIZM2bY29u/fftWSUnpyJEjLVu2FBhz8lCcvoJ3n4QfsVpVLJH9UyYsLCwopVFRUVXL2HIIoKysLL6oRHlVI2PGjOnWrdusWbPErHhQSsPCwgTUDLxNKSkpMTExZdXzAFBQgKgoyMvDyIiJhAnnyxe6cCH9/Blcc009PVKjBlm2DJaWmw/hq/DTAwBk5eDYJSkEDQBsbYm3NwkMpNevIy0NtWqRHj0ExFJ/JvLy8rt27erevfuQIUMUFBRgZUXmz6crVwqeNhUUSJMmZN06oYPQwECINy79/p2+ekVat5Z+YlOGYsYqpKQL2aShBvdBkoUiaRkYORtPXyE5tbjl6AU41sLhtTA2kLAvcXcnQ4bQCxfo69cghNSvT7p1Q1m7qfx8KqnkqzZNFdp+n93kCbtB+0Lhi3jExoZIJ8D6BXz79m3IkCE5OTmPHj2ytrYW35muXk3PnuV+H4pvB54+xeXLZPdu/nol48aNGzhw4Pjx4/9wk8WnrxBZxnuFn8govHgvoXgWZ9EiiFYz5LPZD82NANRIz7acOreCE2VgYGBgYGD4P4B52PtTmDdvHvfFnj17yuXfKMCtW7dOnz4to0lVIrdu3QJACBEjaOAae/68oQKX7JKnrJ98Wli1ahW3YkKDBg32lF77YxDKp0+fACgrK2/ZskVUn+7du/Mby5dl4cKFCxcuLNtuYmISXdbZkoHh7+Ho0aP8sjBCSKmvuqkp6dGDHjzIrdf+tqCgTUJCQulsPnl5+QsXLvykicsfi6Gh4aNHj7Zt27Z58+aY0hU3X716xX0RHx8/f/58USPUrl3b19fXyMjo0KFDzZo1mzx5Mk/fBmDPnj1z585lSxOR5XDoyJE0IECwPSuL3r6NKVMIc0X481jwmT4vWQVuXwWWkvy9GcpCVq5ERAR99gwCmiF5eeLq+ucsNAOIiYlxdXUF0NeAHIihAC7GY601lKS+kbQoMaqPMBdrO2FiQpo25W/IzMzs3bv3li1beN5a/GhoaHh7e7do0cLS0rJsUJPhN6KjVSnDSlYDiOigrooN82Q+HeD9e/pZWDWLEuj79yQ3F0pKOUV4m4lsDlItweJmzKqAEEAFAGgcOO+KgzPpGXjwHM3qC4bT6Pr19OXLRI0qIybufGjbhNuolZW2/ujCXk8vs2xsSPNrkJeHMAy/fu7y/EmX59cWnVl7rV67VFVNDmG5vb1fJ6IkBJKUJP6DstnsgwcP1qpVa8SIEbVq1ZLw31JOCCE6OjqEkLVr1x49evTixYtNmjQR2q1Hjx49evR48eLFly9fFi1aVLt2baGJvIoK2L0CQ2cgPEpwk6khVs2AbuUEguvUqfP69WuJggZzc/Pk5GRRzpHy8vISRyh73KpVq/r5+XXs2FFUn/j4+GzRkVEOhxMfHy8oaIiOpkuW0JAQpKSAxSJVqtA6dVhLlkBTs1zT+8d58oROn075DOEQG0tjYzFoENm27XOkkCsXP98TpT4QIXB2Js7OFZzn76NevXq1atU6c+YMN+GHdO1K7OzoypUIC6MZGVBQIPr66NSJjBkDUctTuWJtbbjwPYNIw8CuCI3A/tNISinVrqOFEb0wXJKhalYOOo1C0LtSjemZePAMnUfj+iEYSHSLUFcnw4ZJUE0oKBAFBfFJUbkQWQlomNLOm/Ijamc8R+lVUGJjQ3bvFqKf+B28fv26S5cuo0ePnj9/vsTHRrp9Oz18GAKnssJC+vYtRo8mFy/yrCaaNGmiqKi4evXqJUuWVM7EZcOncJH2DFxy8vDlq1hBQ0EBhOUn8HhlWCVLXg6Am10d/IUnEAYGBgYGBoZfBiNo+OMYPnz4z+yemZlZYUHD4cOHR4wY8TNHl97dgRu9btSokZ6enqg+GRkZAMpXBlU06enFMQ0tLa0KD+Ln57d48WIAFhYW3t7evLklJCQUFRUZGhrWrFkzJER0yVlJXLx4sXv37vwt+/fvHzNmTIUH5LF9+/ZJk6R1qduxY8fkyZOl6TlhwoQJEyaI6TB16lR3d/ft27cvX75copKdgeH/kM2bN/O/7datm6OjI38LmTsXhYX00iVOfHz/pCQBNQMhxNPTs/0/XfJAXl5++vTp06ZN27FjB78pjr+//9WrVzt16uTv759Ten2wd+/eSUlJcnJy7du3nzBhgrJycRx71KhRTk5OjRs35iX/xcTEzJs3b+3atRKnQb28aImEQhAOhz54QJ48QZmy2Qy/kb3R2FGydK/MwraajD1DhZCXJydOYMkS+PvTqCgUFUFBgZiZxTVt6lO1asT8+QkJCSoqKmPHjv3tVW9yc3O5P/aGmqimjC85SCvE5QT0k5SDyKNaieQlrKoN2GxBDQcXQtC4sYDv8eTJk11cXAYMGCBq5Bo1apw+fbpv377+/v41alRSyWuGPwWJlg8y94QQD33wAOlCMnwTNaoEWNcvZMuna+q8fJkVKKf4MQuF3Ie5BpBrIGyoWBR5E85bJKWi+3jYW2P3CtTir4zw4MErM7shUz2jqxRHnZt9fLzH8z+TpFhw3SB8fUkXEaYTJVF/vfTEYXeFVZqXwrW+SpUq06dPX7ly5QnRteozMjKysrLKW/ucw+GsW7duw4YNPXv2fPnypYGBhDNL3bp169atK75PfQf47IPHCnz8jG8J4FDo68LKHGtmVmJ9dAcHh7dv34qvTQlAUVHRyMgoOjq6bK4Fi8XS1dXVLL9ioHHjxm/fvhUjaEhOTha/npCfn08p/SEQefaM/vcfjYzkdaApKfj8mb59Sw4dQjklF/8sWVl07txSaoYSaFQUZs8uMr8JiJP+FYo0QfunmDp16sKFC384mFavTg4eBKUkORmqqpC0KkXs7am6OjJEVE8AoKlJyi+0WjIFLRtj7V5ERiM3D0qKMDPGzDFwk+KZ47+VePFe+KaPYRi7AJdlJcY2Nka4yEJEHMK+LtdK1NZMorqt7ckD1vtx4wZNSEBREdHSQr16ZPbs315jgsvNmzcHDx68c+dOqWrypqbS06cF1Qwl0OBgrFpFVq3itVy5cqVZs2ajRo0qr0TsV2JqBBZLXIEkOTlJhh/Bwfj2TaCNAryL+gsjPQBqCop1ZlaGrpOBgYGBgYHh34ERNPxr8PwMOGLuNwEAFy9e3LFjx5AhQ3r16qWurl75U/vBp0+fnj59CkD8IwFXgiB9dfOLFy+eP39+3rx5QjNyuDnQ6urqFVZIfPz4sV+/fhwOR05Obtq0aWfOnPn48eOHDx8+fPiQkJCwb98+bjUNBgFq1qw5d+7cadOmSdPZ3d1dym/jjh07srIkZcAxMPzZBAQEvH9fap1JqBMJWbiQDBz4Zc2a4NKFXZSVlXfv3j1s2LDKneWfAYvF6tOnj4eHB/9Kd5cuXZydnQVOBR07djx79qyocerWrduwYcMHDx7wWtatW6eiosIVq4nj2jWIyFMEgPR0evQoYQQNfwxvMzHnU/FXhQDH7Yk+UxKkwsjLk5UrkZdHXr6k0dEFxsYLLlzYsm5dAV/tm23btrVv3/7w4cMSg3yVOU157pQIMMSILP1CARyJpf0MpNWyWJXkAYap63MaN2E9eSyoaSCE1K3LvxINwMvL68mTJ0FBwqoI8OHi4rJy5cquXbs+ffr0Z8S1DNIQ9hWPgpCXh4Z1UFus3UZlYG2Bh4ESOvxSyuQEf9Wt2nrJpSR1XQ4vMCxFajEAYgy5cZRzF4WXSHYOnr1Br4k4vxPVqyE4Cx8Ssu+0nnypTpt8tjwAFuXMubB5uvd2Fi15LC0qwv37ECFooPr6Eg4vXe35CRMmVKtWLTIy0pzP2Zuf1q1bBwcHT5o0acWKFRKKoPPmRumwYcOioqKCgoJEDVsxqpnB2xMpaXj/CUVFqFldipzpn8PZ2fnYsWPS9DQ3N2exWHFxcfyyUUVFRX19/WrVqlXg0O/evRP/vCxNdgSHwynOkM7MpLNm8asZfowTEoIJE4i3t8hk+v8n6Nat9MsXkVs/fdJVDgbEBdp1NCphWn8eHTp0mDp1amBgYCmzJUJQpYpU+9esSSwsqGhTfWJkRA8fpgkJhMVCixakRw8py9W5OMPFGQBS06El9d8iLx+PgoRXDOPy+gNiv0suPCEVo0fjzRtRYo4MU5vruV1FXWV0dTBpBJvYjcO4cQQApdJo134NBQUFmzZt2rJly/nz55s1aybNLvTUKQg7Kf2g9O1ijRo1pkyZMmnSJPF+pb+XpvVgZowI0b6oZsao7yB2iKysss/RvD8zh0WC9bQBODg5/+IqzAwMDAwMDAx/Hcy9wr+GfImHp8S6FU+ePLlz586dO3fi4uLmzi1VpWz27NlWVlYAMjMzuXHoPn36tG3blrt13rx5CQkJ9erVGz9+PLflyJEjDx8+lH6SKioq8+bNO3funBhBQ15eXlJSEgAjIyMph3348OGJEydOnDhx9uzZsiNzBQ0WFhbSz1OAgQMHciuJFhYW8mcJc+GubR09elSUT+bbt2+nTJkCYN68eby67wLY24tMxunVq5eYraIIDg6ugGOHvb39uHHjxHT49OnTnTt3ADRv3ly8oWvTpk0BrCq99C+GuXPnmpapSy2Uw4cPM4IGhr8dHx8f/reurq4ik/mqVzfcvFnh6FH+usJXr14VU7Xn38PIyKhhw4ZcPRwXSumzZ88Eugm1gOZn/Pjx/IIGAEuWLNHV1Z04caK43ZKTJcxPkhU2w69k3mdeAA0bapDW0q1FM4hDURGNGuXn5XXt2tXPz6/sdl9f3zp16nh7ezv/JqtYTU3NtLQ07uvBRlgVjgKKR6kIzkJN6cSxGnLQV0B8PvI4iN13tOqKBfTBA0RHg8MBITA2RqNGZM0a/jTNt2/fenh43Lp1SxoB7qhRo96+fdunT59r167Ji3DdZ/hJXn3EfysQEl5cL1xDDdXMscAdnX7h1XK+O24/FlmTvqoxFoi92sgeJycoKKDk/iFRo0r3OV4JGkJM8lgENiowUIC6HFLT8Ow1clJBi0ByQJXBqg+iBBCwWkKhAeWEA4mI1oXrOxRFc60dlFGvOPleMzt93+4pbV7fETgEzc8XFapijRnDuX8fKSnCNysro1s3aT6uurr60KFDd+3aJcp+6fPnzwEBASNHjpwxY8bGjRulGdPT0/PTp0/37t2TlXegANqaaCbB9V9mtG3bdty4cfHx8foSFSRA1apVjYyMYmNjMzMzASgrK5uYmChIF4UVIDIyMjAw8Pz58/yN959h4wFExSI3DxqqGNZN0c5S3CBsNpvn9043bKBhYaJ60o8fcfo0EW2c83/Eq1fiwtqUjiFnbmgsSRVi4wIALAIXYX4t/x6EkL59+165ckVo9SipmDIFs2cLf2RQUKAxMTh8GNy6PdeuwdOTLFqEFi2kH156NQOAd6GIjhPX4Xsibj3G0B7lGFMUpHVrdO1KL1wQUlPDxER7x+om++R876Pst1BeDp1boi6/w9efoWbIz88/fPjw2rVrbWxsnj59Wg4dm2hFCxeakkIyM/nNJ2bNmuXo6Mj1HazwhCsVNRU0r4/IGOEnEhYLLRtBWfy10cwMOjpIFF695ouWRo4cG0AtW/GyCAYGBgYGBgYGRtDwz8Ez1hZTfpJLQEkh8BZlHqI6d+7MFSAnJiZyBQ0NGjTgpVOsWbMmISHBwsKC1/L06dNyCRpMTExWrly5cuVKMX3ev39fVFQEwNJS7KoGH0+ePOG+qFOnjsAmDocTGBgIoGbNimdpmZmZvSrtN66rq2tnZ2djY2NjY8N97m3QoPhxf8KECVlZWZMnT+Yt6/O0xra2ttwaz+Wid+/e/fv3L+9ely5dqoCgwdXVVfwMjx8/zhU0DBw4kKdrYWBgKC/8sXkAYuzKAWRmZmpoaCTyLQSIKdnzr3Lz5s1atWpFCXPN5aKqqjpo0CDxgwwcOPD9+/cCQqspU6Z07txZ3HKVxPW1P2MBjoHLy5IksXZVMNpEbFeG8jBr1iyhagYu3759a9OmzaNHj35L+QlDQ8O4uOLFe30FdNCFdwIAHIujK61IVByWbMWnCOTkQkUZtlZY5gH9MkoXKxXE5wPAp3w5szVrSGYmvX8f4eEwNycuLgJF2TMyMnr37r158+batcXUDS7Fxo0be/XqNXr06MOHD0uZGs4gPfcDMGYeovhCOOmZePUeExZiwUSM/VWRTRND/DcKy3cIVj0HoKuNGaNklBErNaRZM1ha0pAQAI9rNBg3YSuvHkT17+H2ke8VtTRt27vU14CTOtT5lgde6WDacnwMQ1oGABRdhvxgSrh1sdTAKok75AECcaqmIQHb9s+s9j1CyGTEPIvVro3WrXHhgtBqL8TZmUhj9w0AmDhxYsOGDRcvXqwirP66hYVFRkbGtWvXGjVqVKdOnSFDhkgccNu2bfv27askNcMvRlNTc9SoUePHjz979qzEYvAA5OTkzMzMfv64CxcuHDduHP9fZOZqeHkjOe1Hn63HjDfO+K6uIrJae6k/6OvX4o6Xnw8/PzCCBgCScgCaIMilAa7cFh6tdKiJOcIe9zXvUgBpbv/UhaxGjRrcVY6KQdq3R3Q03btX0F1fQQEFBeBTpaOoiIaG0unTWZs2wcWlwkcUQ0o68kX+kopJkKTWlh6yZg2MjHDhAo2MLD6Hq6mRGjXIqlWws/PaguGzcD8A/LoZXR10bokdkjzyfjH5+fn79+9fvXp17dq1jx07JlEo//MoKCisX79+5syZ7dq1+2P9CbYuwqcIBLwWPEsQgsZO2CCxTISxMTE1pSIEDcG6WgAIIbY1K63YEgMDAwMDA8O/wh96t8RQYXh2/RliqvcBhYWFXGtcFRWV35VIJ57nz59zXzg5OUnTPzc398WLFwCqVavGtZfg5/Xr1ykpKQAaNWpU4Sm5ubl9/vzZ2dm5Tp06jo6O9vb2oqKJnz592rdvX1FR0d27d8PCwkRlsbx+/Xrx4sWtW7eeNGlShWfFwMDw9yJQb4LraCKUpKSk5s2b86sZZLW+/Hehpqb2+vXr7t27+/v7l92qqqp67tw5aZx4Vq5cmZeXx5+XyeFwli5devDgQZH7SHK6pvr6/9Sa7l9OXok/g5M682eRGS9evNixY4f4Pmlpab169QoKCpK+ZJisMDMzu3HjBu/tcGPinUABnP0OyxdY54kovoz5Z69xPwBLPdC3dDF3K2U8TgWAcG6SoZoaEZ0wN27cuJYtW0oUUfHDZrO9vLxatWq1cOHCFStWSL8jg0Syc+GxopSagUdCMtZ7om1zWEjlAiYDxg1AFS2s3YtPEcjLBwBFBVhbYPY49O7wi+bwAzk5DB+euXnbyjZjPduO4BAWADblTPPeOf/8ehgasjw9IUzOV8cWd73g/wy9JyIjC8hGwT7Cagm5thSlK5sToJoy7NRQ6453xzO7HSJFlG03MSF9+4qZKWv9eg6Hgzt3Svk0qKqSBg3Inj3SCwerVavWqFGjM2fODB8+vOxWOzu7d+/eOTs7nzt3rmXLlm5ubuL94ZKTk2NiYn7mKfJPY8WKFd26devUqdOuXbvk5eXT09MppWw228DAQEdHpzKOePbs2YCAgN27d/NaNh/EofPIKp2C8TVO+cVHbZe68UL/1EpKSqVKXWRmSjiqxA7/J5RkvIjpcHgd+kzCo0Dk8sXcWSzY18DJLVBSFLLTPyZl4JKenq6mpia5n2jI6NGkRQu6YQPCw2leHlFSooWFCAsTrhb5/p2uWEGuXUMlhLEtTaGtUUowJIC8HOxryPKIZOpUjBkDPz+8ewcVFdKqFRy5CjgoKeLUVtwLwP7T+J4IFgvG+pg8rLQ3wx/AqVOn5s6da2tre+nSpXr16lVkCEdHXLkixhOFaGujzHesc+fOmzZtOn78uNBr1p+AshKuHsSEhXgchOhvAEAITA3h0gA7lkBRGteeiRNF+Zd80tMBYGRorKmhWXYrAwMDAwMDAwM/jKDhX6NKSYW/hIQEMd1evHjBtetv1KjRn+l5e+bMGQCqqqpS6i0eP36cl5cHgFca49y5c7ytJ06c4L7QLEmtc3V1laZIJz8eHh4eHh7S9FyyZAnXXmLevHmi1AwZGRlubm4pKSl37tzp1q1b1apVyzUZBgaGvx1KaXx8PH+LtbW1qM4eHh6fP3/mb+natauGxv9HSdvSaGtr37lzZ9++fbt27XrL5+qppqbm6+srRhQiwPr162/cuPHu3TteyxfRBYYBoHdvBAQIcVLlUqUKa+xYKQ/N8AvQZCOBAwBvMylfkVZZkpSUFBISEhkZmZycnJmZqaamZmBgYGNjY2dnx/pHi3YvWrSIw+GV8oC8vPyECRNev3797Nkz/grrISEhCxYs2Lx58y+eXq1atfhVSq7aMFJEXB6+52PxVSSX8f+PiMbcdTAzRqM6PxpNShKwo/MkfHO8vLzevHnDNQArFyoqKt7e3k2bNuV3O2P4ebYdRojos3j0dyzZisPrf918endA97a49QgPAwGgWX20bgo5yfnwsqeQ4kSrwav1u8XJFwdRdDJT9uyd1ub1HZiaklmzIFY+bmLIF2uj4NxG/h1CDEAsAVUgCYhHvwY4yLXe03DinBLhXK+gQDp0kKAOZLNZW7YgMJDu308TEkAp0dJCv36kXTsAly9fPn78eHx8vJOT07Bhw8Sr3seOHbtq1SqhwSF7e3uuotTe3t7d3X3WrFleXl5ihgoNDbW2tv6XTuyKioo+Pj5Lly51cnJydnZ2cXFxcHDQ0dFJSkrS0NCwtbWV+frAzJkzT506xRO65eTicBk1A5eNR2w0VfMdrFMFzCO4aoZSJhkSK19IWRojPp6ePUs/fyZKSmjfnjRvjn/obw0AVlYo8eYUTo0aykq4sg8HzuDsNXxLBIcDHS00c8YCd0lO8v8W/v7+MrD9t7Yme/eCdw/RuTMV5jrDhYaGwteXdO78swctQ3UzmJuKEzRYVoVrQ1kfVUWFdO+O7t2FbnRtWAlHlBGhoaHjxo1LT08/evRo8+bNKzwO6dePHjuGiAgRmwlELG+uWLFi6NChgwcP/mNNGlSUcGQ9klJw7R4iYlHNFB1doS21AoG0b4+QEHrokGCVRjW1b1W0QDkW5tVE7MrAwMDAwMDA8IM/9FaJocIYGhpyX/BMdwE4Ojo2b9581KhRvHUfXm6rS+UY3P0kYWFh9+7dA6Crq5uWliZNgU+eNyBP0MAjPT2dl3Q7bty43NxcCYXSy09ubm5kZKSNjQ2A9+/fnzp1CoCFhcWoUaNE7aKurr5y5Up3d/eMjAx3d/crV67Idko/SWFh4aJFiwYPHlyrVq3fPRcGhn+TwsLCIr7lLTabLUr/9O3bN4HaMTo6Ohs2bKjc+f3BsNns8ePHjx8/PiIi4ubNm0+ePJGXl58yZUq5XO4JIUuXLu3Vq5e0/bt1w/nz9N49ITk3cnKkTRs4MFU//yDs1XA3BQAepqKIgi0jSUNqaqqvr+/169fv3bv39etXoX309PQGDhw4ZcqUUomkfz8fP368du0af8vatWu5hcni4uJatWr18eNH3qbt27f379+/YcNfum7t6OgYERGRkpKira0NgE3QXQ+7owEgzYriuZAvQWw85m3AneM/WkwVCdc9PyZX3LG+f/8+bdo0X1/filnQ6+npXb16tXnz5rVq1foFbsZ/OwnJ2OOF96Eo4sDKDBMGw8xYSLenYsvEAwgT/pOtROTYaO+C9uV/2EpMxrFLePURSgpwa4zubYRnSEskPAcX43EglkbnAiVqhjZfnm+5sMakKJt2786aMwcmoqvyxMTQ4GAjtqqGcoOUNL4QLwX9BspnqW7HO9uZmbFWrqQLF9LIyFJDqamR1q3JwoVCj/M1Fjf8kZwGBxu0bAyl+vVJ/fr8v9ikpKThw4d//fp1xowZJiYmjx496tatW506dTZu3ChKDNqxY8eJEye+f/++7L2Bubk516oQwKxZs2xtbQMCAsScr168eOFYkmcsE4qKivLy8thstqJihf6usiAjI6Njx44NGza8c+eOr6/vxo0bVVVVXVxc+vfvX1BQ4OTkJFsBh62t7eDBg9u0aTNnzhxzc/Nr9/FFxO8xv4A1b3vtMb2iBnVJLCrM53A4cnJyKioqVlZWgudbU1O8eSP+qBKmVVhIFy6kt28jLg7cU/+5c7C2JitXilf5/F2Q6dOpvz9E1GsjZmZk2jQAhGB0P4zu92sn9yfx9evXu3fv7tu3T5aDZmVRsYlGKCqid+78rKDhzRt6+zays1G7NmndmufJMXkopq9EijCNmYoS+nWSLrH+/4AdO3YsW7Zs0aJFEyZMkKYQjzg0NcmgQXTrVqEOMcTWlsydK3S/Jk2aWFhYnDhxYtiwYT81gUqmijaG9KjgvmTqVNK4Md20iUZHIzsbiorE2BhDh+bd90FujorKr7Z2Y2BgYGBgYPgbYQQN/xrm5uaEEEopL9O0qKjo7du3b9680dPT4wkaHjx4wH3RokWL3zNRsUybNo2bAhgZGVmnTh0vLy9XV1fxu3AFDXJyci1bthTYNGPGDG69CRUVlezs7EmTJoWEhGzZskVgmSY4OFiauVFKY2JiPn/+HBoaGhISEhIS8vHjx4iICEdHR27Ni+nTp3Mnv2LFClHhSS7jxo3bt2/fy5cvfXx8zp4926dPH2km8AuIiooaMGDAo0eP2rdv/7vnwsDwzyIvL6+goJBfUk61qKiIm+Rdtue9e/cKCn4UQdXR0blx44alpeUvmugfjIWFxZgxY8aMGVOx3blRTx4S69kTT09MmkSfPEE639Kgjg7atiVr1lRsDgyVRD9DcjeFAkgrxNE4jBAW/pSenJycW7duHTt2zNvbm2sHJYaEhIStW7fu2rVrxIgRS5cu5SlN/3b27NnDb21VrVo1XsEsIyOjixcv1q1bNzu7ON+2qKhoyJAhz58/5zlj/QLk5eVbtmx55cqVoUOHclu66ZPd0RQA2wFFp7jRKkE+RyAqDlWNit+alsTLYsT+nfv169e0aVMpy6IJxdra+sCBA4MGDXr16tWv/F/661i7F4fOIzL6R8vpa+jRBuvnCiZR54jVoADIltThT4BSzN+E89fxtcRT5IQ31nlivjt6ldyV5xQhsQDx+UgrRGoh0gsBgAAZRcgpgoEivubS4Cy8zEB06Y9srIjl1UlvtwYYdQHiHUgeP6Zr19LISCQlKbFYFhrnI1FfVF8TAwzswvfezY1cvEhXrCDBwTQzk8jJwcgIQ4YIrd4S8w1jF+BNMBKTAUBeDham6NcZ891/9AkODu7UqVOvXr0uXLjAdQ5o2bLlrFmzdu7c2bRp0+nTp8+YMaNsCIrNZg8ePPjYsWNrylyg1dTUMktCTSoqKrNnz964cSPXHVAoFy9eHDdunKit5SItLS0iIiI3N7ewsJDFYsnLy1epUsXCwkLiHQiP/Pz8wsJCRUXFn4m6cdcK8vPz1dXVu3Xr1q1bNwDh4eFXr14dM2bMtm3bNDQ0xNiGVYBr1669e/fu/PnzzZo1e/v2beAbrYIikd9ADocc9zEbOcDMvganqKhIlF0E8fCgz59DRLSYmJsT8TkMlNIxY+jdu+DPns/NpW/f0vHjWbt2oWKG81ISH4/cXBgY4BeIWvT0yNSpdM0alC1gr6eH//5DicenDBHqsskrKvpnMn/+/AkTJmhpacly0JwcFBaK70Ik3ViK4907Om8e/fSpOHzOZsPMDH37kkmTAAzogo9hOHAKyaU1DarK6NEW89yFDVjZxMXR0FCioICaNVH6QUxWUEo/f/6cn59vZWUlUTSWl5c3cuTIkJCQp0+fykqITMaPR1YW9fICvxejnByxsyN79kB0RbZ58+ZNnDhxyJAh/5IhkCANGpBTp0hhIVJToaHB9dFRf/kgJzcnKUms9IeBgYGBgYGBAQAjaPj3UFZWNjU1jYqK4pVmj4+P5y5A83wOioqK7t+/D0BBQeEXJ8+J4uHDh7zXu3bt4toVGBsbx8bGxsXFtW7desmSJfPmzWOxWMePHz9+/LjA7klJSQEBAQAaNGggsCh84cIFrsrezs7O19e3V69ez5492759e3h4+MmTJ6UvkRgUFLR48eLw8PDw8PAcYZbj3IjFiRMnuPWb69atO3DgQPFjslisbdu2cR3tZsyY0aVLl4rl+cmWy5cvjxw5Mjk5GYCAHz4DA4NsMTU15S9zEBwcXL++kICBQCJ4v379hHZjKC8CS5YfPnzgcDjilpCUlMj+/eTBA3rsGJKSQAg1NGSNGQOZJm4yyITuevgvBNkcAJgZSq1USHOtcg/C4XDu3bt3+PDhCxcucAt1SU9BQYGnp+fJkyenTZvm4eGhXTmLtr+M3NzcY8eO8bdMnTqVP8hkY2OzbNmyGTNm8Fo+ffrUrVu3K1euqKur/7J59urV6+zZszxBQ0MNqHOQwQI0QcxAI4XskpiMtyE/BA0mJUvfUaKD35mZmW/evOF3pKgYnTp1unr16rRp03hGYgwCLN+BbYeRWdqXPi4e+84gIwueq0q1q0gqE68qqcNvh0PRdjcClSlnCOQBFIAWAMBnJYxJwpzbUFJBYgGyS8KvNDGG6Ir2V+BDXwHupmScKVSkCILTU6fo+vU/IjEczqL0lQOV935nCfHMY7PQuhmMBLbo6bG2boWkej+RMegyFp/Cf7QUFOJTBDbtR0Q09q0CgHv37vXv33/NmjUCxSMUFRX/+++/3r17jx49+uLFi4cPH65Zs6bA+EOGDGnduvXKlSsFYv/5+fn8ovP+/fvPmTOHUipUVRAQEBASEtKlS5eym8pLbGxsZGQkT8nKnUlWVlZ6erqDg4P4CBalNCIiIikpqaCggGtaoKysbGFhUbHqYykpKTz9GQ9LS8tJkybp6OgcOHDAysqqAsOKgRDi4ODg4ODw8ePHS5cuKSsPF//dkJeHggJYLJa4/xZbWzJgAD14UEgmdJUq8PAQHy6lR45Qf38IrQUQG0sXLCA+PvjJXO2yFBbS9etx7x5NTER+PjQ1ibk5mT8fleyJSPr1g64uNmyg4eHg3s+oqpJq1cisWZCUN1JexBQM5W76M2UN165de/To0Z49e2Q8ro4OUVOj4hdVKhxHDwriTJyImJgfLUVFNDwc27YhNpasWgVgmQeaOGHjAXyNRXYulBRhYoDRfTG4ewWPWXECA+mqVTQiAomJlMWCgQGxsSErVsDMTFZHSE9P37Vr16pVq7S0tNTU1OLi4vr06TN37lxRaQBpaWldu3Y1NjZ++PChwEJc7HfM34gPn5GRBUUFVDWCxwi0bCztTMj06aR7d8727SQ6mubnE01NuLmRYcPEn1JatmypoaHh6+vbsWNHUX3y8pGeCW1NmVWwev8Jmw8g+juKiqCrjWG9KmIrVW7k5PjrT1laVI+P/xYc8kHg6szAwMDAwMDAUBZG0PAP4ujoGBUVFRMTExsby9UEcNsNDAy4L549e5aWlgbA2dlZWfnPWts7efLk5MmTAWhqaj548CAwMHDUqFGZmZkLFy709/c/fvy40PIT169f55oiCNSbuH37NldVICcnt3//flNT07t37/br18/Hx8fHx8fFxeXq1atGRkZlByyLjo7O1atXBRqrVKlia2tra2tbo0aNZs2aJScnc72XAWzdulWaVJtmzZr16tXr/PnzX79+3bRp07x586SZjMzhrax5enp++vQJAJvNnjlzZteuXX/LfBgY/k+wt7fnFzT4+/sLVSoInPdu3LiRl5f3G22K/xlsbW2VlZV5GrX4+PjXr19LTrlu3pyUlFaVUR0DBtmjzMay6mTGJwqggKLrS+qiA3dT0kYHLCn+bElJSfv37/f09OT/hVaAjIyMZcuWbdiwoUePHp06dapbt66lpeXfuFR3+fJlrtkVFzU1tbKV6adOnXr69Gn+QMX9+/fr1q27YsWK3r17/6yFr3R06dJl4sSJPLcbFoFDIR4rAADLkRZFCvnbExb4qxWblpxZ4/LAocK/Lffu3atbty7vvvpnWL9+vYODg5+fX9mKaQzhUTh8TlDNwKWgAFfu4O5TuDX60diiAfwegiOyUjlqVpf9JGVL1/v0uS3Ad3HhvSgC4gGU1tlkTmiotuc5qSLyWUaFDVdt9NQnXfWgKGXCZ1QU3bwZpcNvjTiBM/N3rFeYJKBpUJBHi4bYvli6kcswcnYpNQOP7Fxc9INTze+fXq45ffq0l5dXWQc+LmZmZjdu3PD09HRxcVm5cqWAY5Otra2xsfHdu3dbt27N3/7t2zf+OysdHR0Oh5OVlVVW6Z6dnT127NjVq1f//E1Xenp6REQEv+EWj9TU1JCQEFvR9RE4HM7bt2/T0tJ4NjmFhYW5ublZWVnm5ubGxuX2IEpOTuY+O5elbdu2Y8aMKSwslP5Ws6ioKC0tLT8/X0VFRV1dXfwjsL6+fnp6entX7DiCDNFCQf0qqC5FlJPMnAkdHRw7RiMiuNIEKi/Pql4d//1HOnSQsPOlS+ATlwhAQ0Jw4wYRHVasCNnZdMgQGhgI3n9+aiqNjKSfPpFZs0jv3rI8VhlIq1Zo2ZK8eEEDA0EIqV8fTk6Q2hpEGvilDEJVC9wOf6CsISoqavTo0WfOnFEVnT0PAE+e0CNHio0u9PTIyJEQrd4ohsWCtTXE3EwaGBBJaTDCKSwk9esDKDI1FdyUk0O9vUmbNnBzA9C+Bdq3QHYuEpJQRRtqKhU52k9CL12iK1fiW0mloqIixMbS2FgMGkT27EF5igaK4ty5c1OnTm3ZsuXdu3fr1asH4Pv373v27GnQoMHgwYPnz5+vyxdBBxAbG9upUycXF5fNmzcLCKcu38Sc9Yjgs4YKDsPzN+jbEVsXST2h6tVZW7agnE+LHh4eGzduFCpoOH0VnqcQHYe8fKgow9wECyaiaTl9ZCilV69evXv3roqKytChw3afsTp/A/F81i23HqNZPRzb9Eu/J/XrNgh49ignN+fOPb/2bX+u/AoDAwMDAwPDvw4jaPgHadq0qY+PD4CbN28OGzYsPLx4oahGjRrcFzdv3uS+cHH5BeJbaaGULlmyZPny5ZRSJSUlb2/vatWqVatWzd7evmfPniEhITdv3nRycjp//nyjRo0E9uV+XgBt2rThNXp5eY0ePZprDb1v3z7uXioqKpcuXRo7duzBgwdfvnzZuHHja9eu1RKWEpGamgqA92xjaWlZq1YtDQ0NbnKJnZ2dnZ2dwFr23LlzExISAAwaNKhZs2YCA/JyrAWel9asWePt7V1QULB69eqRI0eK8qb28/NLLOsSKYk34guLlvD69WvuC66awdra+tixY3+IewcDwz9M06ZNvb29eW+vXLny33//le3m5ubGYrF4S89fvnzZunXrrFmzftEs/12UlJRatGjh6+vLawkODv4ZD3mGP4oxpribgquJAMAB7iXjXjJVZMFeFZ30SRdd1BC2VJeenr5q1aodO3ZItGSQk5OrWbNmjRo19PX1NTU109LSPn/+/Pjx47Jpr9nZ2SdOnDhx4gQAFotlbGxsaWlZvXp1a2tre3v7xo0b6+npyeQjVxK5ubnLli3jb+nVq1fZtGA5Obnjx483aNCAq5rl8vnz5/79+1erVm3x4sVDhgyR3la9YmhqajZu3PjmzZs9ehQX+O1jTh7HUQAsBxR5C9nFQBd1+MKIymzoKyA+HwUUsXk/KlDwExQU1Lix1Gl6YlFVVd2/f/+oUaPevn0rvW3Y/wnr9yFWdFJrajp2HCklaJgwCCcu412o8P7mpljmIdsJyhjvBDwQVhWlLIosVJGHvgI+OTa0+nLXyWEggCKK5+k0n5L6ajBXQTVl4qgGG1XIlfM3x1m7FiVqeH4mFByqx3m9VGlWRJU6GVBVkIehHrq3wYzRgrU/pORREF6LKPfHyb6XGrN36pgb48cOev36tfgzJCFk3LhxLVq06N+//+3bt/fu3ctv1zdkyJBjx44JCBpu3brVqXT9C3l5+cIytvCU0mHDhjk5OQ0aNKhcH00ootQMXFJTU3Nzc0V59YWEhHCfTAXIz8+PjIzU0NAo79mjSKgtAQCgSpUqWVlZeXl5ohQPAuOEhoamp6fn5uYCYLFYSkpKBgYGZqJTrkNDQzt06ODsABtLBL4TOXKD2pCXbqWKjBqFgQNx4waePoWCAmnenLi5ldKpCSU/n/Jiq0IpKKA3b8pW0ECnTqXPngnZEBdH160jjo6QaZkPIRCCevVIxUppvH3L2buXfPtGAaKhgb59SenalDw1ww+lQkoKPXaMBgcDIJaWZPhw7iaerOH59esoHWP+LeTm5vbp02fatGllF3B+UFBAp0yh/v78Vefow4ekRQuyZYv47xtZtIi+f4/oaCHb2GzSqhWkS7ARgF64UDxGdDTKyhrS0qinJ3Fz4zWoKMFcKkOfYrg3bPy1xqTcRche8fF03ToI+8XRiAj89x+5elXyb1Y0mZmZkyZNCggIuHDhAv8SloGBweLFi93d3ZcvX16jRo3u3bt3797d1taWUnrz5s2VK1dOnTp19uzZAqN9/IyZaxAVJ3iU1HSc8IahHuZOqPBMJdOnT58ZM2Z8+PBBYIly/AKcv4FMvkeT8Ci8D4X7EMyRuiBSenp6//794+Lihg4dmpCQUMepCTE8XqRQSlCbmQVff/SbBJ8DstU7iaO2fR15efmCgoKbt68xggYGBgYGBgYG8TCChn+Qdu3azZ07F4CXl9ewYcOCg4MBsNlsXiHM69evc19wBQ3t27fnVkng0bwk95THzJkzZ86cyd9y/vz5sqvS3Jb58+evWLGCv72oqIgb6RdlGhkaGuru7n779m0Aqqqqp0+f5oktatWq9ezZs2HDhl26dCk2NtbV1XXXrl0jR47k7ZuTk8MVNGhqanIfYHJzc+fPn79p0ybulDZs2MCfR8hmsw8cOKCrq7tu3brIyMhmzZp5e3vXq1cvLCxMX19fQ0NDTk4uMDDw9OnTAPhTXnhVPESxfPlya2vrnTt3cg89bNgwNze3Zs2amZqaBgcHr1y5kttNINnayspq9OjRu3fvzszM9PLyEhrOBHDo0KFDhw6Jn0DFSEpK4i8uO3bs2E2bNknITqg0qlat+luOy8DwW2jXrh3/Moq/v/+XL1/K1u80Nzdv3779tWvXeC3r1q2bMmXKn1Ck5m/H3Nyc/y1/IJbhH+CYPZkWSo/wxebyOAjKQFAGXRYGe1XMr0Y68q2l37x5c9SoUVFRUWLGNDEx6dmzZ8eOHZs3b172Wpmenr5169b169dnZGQI3Z3D4URHR0dHRz948IDbwmKxWrRoMXXqVG4V8z8NDoczfvz4Dx8+8DeOGDFCaOcaNWqcOXOmS5cu+aXTXr98+TJs2DBu1TChVlsypH379n5+fjxBwwBrTI8Ghw1iBGgCZX7ittWhX7p6eHVlxOcDwOcc4YIGbkBOVhNu2bKli4vL/Pnzt27dKqsx/w0iYiR0iCst9FVUwO7lGDoD4WV+wUb6WDIVhn+0cAhbvhZHgDjPUHSPgAIKIHIAQPOAIiAPbs44uQoaJU/w27u7vXlzb6sNL9wug+ADCQsTFb9qUPTialb/3CZdEpbvUleFjtZPHei0D7LK2G9wMrwLEheBFshpjTevs3vdei1l6e50atas+fTp05kzZ9apU+fAgQM8R4cBAwYsXryY59oC4M6dO8+ePTt69Cj/7tnZ2WVtCz09Pb9+/erv71/+DycIpZQb8hdFfn5+XFycUF/0nJwcfoOcsjt++fKldu3a5ZqPurr6NxHhfEKIkpJSQUGBRHuGwsLC169fZ/KVe+BwONnZ2ZGRkdnZ2WUrgABIS0t7+vTpgQMHCMHG+Rg0DdHCZlHbBhvK5VqorEy6d0f37uXYJTMTZSQsAhCxf7JyExJCAwJEbo2Lo6tXkz+z/BCHQ+fNo76+SErinhwogMePUb8+2bMHamoQpmagu3ZRLy9EFpd6ogA9f5506wYVlWdVqjRISgLg3KHDMyMjjBtHSguMpCUvj3p64ulTZGdDQQE1a5KpU6GjU64xKKWjR482Nzfnr5klpNukSdTXFwIqn9RU6uMDSsnOneKOYWZGli6lS5ZA4PZSWZk0b05K1ojKzd27EjoIk6aVl4rpUAkh/JoGztq1gp+dDxoSgiNHyKhRFZkf8OHDh169ejVv3jwoKEhFRYhUWU9Pb9u2bQsWLPDy8tq9e/fnz58JIXXr1vX29hbqjDh7nRA1A5esbHhdweRhleheICcnN2zYsCNHjqxdu5bXuHo3zl5DdpkTUkIydhyBnTW6CPcwKgWldMCAAebm5t7e3nJycqHhOHyty7f33RXMHxCFGgKdH7/AgTMY3e9nP46UsFjsapbWIaEfcvNketZlYGBgYGBg+BepUD4Fw5+Nk5OTjY0NAD8/v9u3b/v5+QGwsrLirkrEx8c/e/YMAJvNbtq06S+YT2Zm5tKlS7kJi2XD1ampqfPnz3dwcOCqGczNzR89eiSQNKOhoXHhwoXly5cTQvLy8kaNGjV58mReGs3Vq1e5aZSurq5sNvv+/fuOjo5cSYGKisrp06eFSgTWrl3LVRikpKScP3++qKjI0dHRwMBAWVlZXl6+cePGXDuEBg0aSP9J5eTkRo4cGRQUxF2sT0xMHDFihLW1tbKyspOTEzcYoKWlVdZhYuHChQ0aNLh27ZooNUOlIicnxzWC1tbWPn/+/N69e3+XmoGB4f8NR0dH7umaC4fDEVW6dd26dXJ8mStJSUkXSvJyGH6GyJKVVi465VwGZfjDYRNssyG+dYmtsMvauywMeEtbvaDhOQCwevXq9u3bi1Iz6OjoTJgw4f79+1+/ft22bVv79u2FXis1NDQWLlwYFhY2ZcoUKc26ORzO3bt3u3fv3rVr16SkJOk/3S8gPz9/8ODBR44c4W9s2rRpixYtRO3Stm3bixcvCk0XvnnzZoMGDbheUJVH06ZNnzx5wnurzIYjN0xJwCpTFN7CFFsXCjbWLPnDBqULbuISHh4uqh5zxdi2bdulS5cE5MUMkqKNKCyTZF7fAVc80aoJTAyKMwv1dNC4Lk5sRv8Kxct+GZ+zS75vBSg8T2gk6FfQz+AEgxMMGg76FfQ72Kk/1AwAuN7aMp5KGY8ZAZRzU81NflbNACBVQPRFCwriRhYkzJHXW6VY7R1bZ3I+RyulPCJDJSWl7du379mzZ/jw4ePGjeNaGujp6TVv3px3y/Tu3bvBgwcfPnyY/wReUFDA4XAEztjfvn1btGjRoUOHZFLhKz8/v6wDhACiFA/fvn0TY+3A3bFcWdQA9PX1xdSdZLPZCgoKovIQeISEhPCrGXhwOJzExMS4OMGQYEZGRrNmzTIzM01NTQE0cMS+VahlDcJ3HBUlNK2Ly57QVJf+01QILS0i8YG3/LU8xEC9vCBamAIAYWEo59/x10AXLaJnzkDg/iQri96/T0eN4o/x/1AzbNxIt21rmJfX0NCQ9w8xMXTPHrppE33/PqBET0NfvqSzZ9MKBPXfvqWdO9MNG6i/Pw0MpI8f04MHaZcutJzPR3Pnzg0LCzt8+LC4yP3du/TBA0E1A5eiInrvHh4/Fn8U0rYt68wZ0qkTqVEDxsYwMyPOzmTRIrJ/f8WdCfLyfsyibNUJgObnS76OSgGVGlEjkFAR1knFsy/Cw4cVm9v9+/fd3Nzmzp3r6ekpVM3AQ19f38PD4/r1658+fQoNDT116pRQNUNWDj5FiDti+Fdc9qvYZKVl4MCBJ0+e5P1/5ubhpI8QNQOXpFSs95RqWC8vr+/fv2/fvp27pLD1MFLyG8vprciP6QuaI9A5Nx/nfIWNUmlYW9UAIP5ix8DAwMDAwMAAxqHhX2Xq1Knu7u4AeAabXbp04b64evUq10CyTp066urqAEaOHOnq6irDozdt2jQ0NJQ/SsejSZMmvNffv3/fvHnz7t2700uM+4YOHbp582ah8SRCyIIFC6ysrIYPH56Xl7djx453796dPXtWV1dXWVm5du3ab9684X7YEydOhIaGAnBwcDh69GidOnVEzXPevHkqKiphYWGbN28GUK1atc+fP/N30NfXX1lhyTxQo0YN/oxqAGpqakeOHCm7ym9kZBQgJmMDAHDy5Mn+/fuXdw6XLl3iJSmKQlNT88KFC5MmTTp8+LCFhUV5DyFb5s6dW9bFWigrV64UuojGwPB3MXLkSH6Thn379i1atKjsWcLOzs7NzY1XMAjA/v37B1as5CpDCTk5OY8ePeJv4dVmYviXaKyJpw1IbB78U+CXTP1TkMBnHxCYhkbPaIuL885uXVN2XxaL1b59+xEjRnTp0kX6sJaent7WrVtnzJixZcuWQ4cOiUmu5efKlSvVq1fftWvXH/LT5nA4AwYMENBOKSkpidJd8ejYsWNQUBDPeYufyMhINze3+/fvV69eXdTuhYWFy5cvf/78+dChQytw52Nvbx8cHEwp5QUnWhvjZQQAsMwpJ6i4kRDUssLu5bCyEByhkSY5FEsB+CXR6eZCIhwRERGyvV/S1NT09PQcN27c27dvuTfnDAC0Jd0Pagv7r6puDp/9SEzG6xDk5aF2TZgKL+b2Z/EgtfgF/QCIvr3V0iz1tlatWllZWTL+QoqOcxcjI3coI13QH54StCBuBC1KV7QIBKs4KKWiDN3yiwzbtWv37t27efPm1apVa/78+WPHjh06dOjOnTvNzMyOHz9+6dKlXbt2tWrVin+XvLy8spZXkydPHjdunNC6hBVATk5Ooj5ATkRcU7y1A4CioqKCggIFBYVyzUdPTy86OlpoXQklJSWJhZByc3PFmFoVFRXFxcUZlTbSHzNmTNOmTT9//pyTk8OVU7g2wqMzOHwed58ivwAaqujXBR1F6uVkCouFatXw5YvIDjo6RLbXYvEVLgCanU0yMiDdg/Cv49Mneu0aREQZaWAgjh1rsGMH+CtNREQ0OHUKZa5lDQ0NAfCkDAHfvnGFDgHfvlEvL9jbE+l9qmJiqLs7jYgQnM/Xr1ixgmhpoaUUGevApk2brly54u/vL0bfA4AePQoRtlsAkJ5ODx8mfMtcwjE1JXv2ACDZ2VBSqmCpHv5ZaWqK70BUVfnVEiLrQVQCgoeQpJOT3EEY375969ev36lTp9z4Kmv8JFFxSEkV16GIg2dvMKi7rA4oBHt7ew0NjYCAAG4e1O3HiBDnHIeIGER/k3Crk5GRMWfOnHPnzvEuNFwXCrbWGE7W3YL4OfIGgiZhCckV/wgVgLuyp6xcad4XDAwMDAwMDP8KjKDh34RbwuDt27fct6qqqhMnTuS+btu27bZt23x8fOrWrctt6du3r8wnQCnV0NBITy+V2ta1a1f+Y8XGxu7bt4/bx9bWdsuWLW3bthUcqDT9+/c3MzPr1q1bYmJiSEhIWlqarq5up06dOnXqFBQUxC0PsWvXrm/fvjVs2HDWrFny8vLiB/Tw8OC9njZt2vv37/Pz84uKilRVVWvUqDF48GBtbe1yfvQfDB482NTUlMPhcDgcOTk5ExOTtm3b/pnpv/b29vfu3fvdswAAd3d3U2EZBmXZsmULI2hg+AcYOXIkz8MGQGpq6qFDhyZPnly2p8CKtpQhUgYxXLp0ib8ugLa2toODw2+cD0OlYqyI/obob0gAvMnElq/04ndwIznppzac3SOoZlBWVh4/fvzkyZMrnItftWrVjRs3rlq16s6dO7du3Xrx4kVoaGhcXJyYpeS0tLRBgwbdv39/69atv72mzOzZs8s6wezcudPe3l7ivjVq1Lh169b9+/fXrVsnIO6MiYlp3779o0ePRNWeWLZs2ePHj93d3WfOnFlUVFTe6vXKyspKSkrp6emaJWv9ddQJ1yG7WiOYxyM3F8rKaO6MSUOgJEyj0roK5AgKKQLSEJEDi9Jhjtzc3JSUFKMKVbwWQ7t27dzc3JYvX75u3TrZjvz30r8rbj9GlmDeYDFsFlwFLc9+oKuDVo0raV6VwqfsknoTESKzhFVVMKR0vI8Q4urqevfuXVFVYLi8/4SDZ/AtEYoK6OCKHm0hxxbd28wMYqrssdkQU2a+PAzthWOXwfVgKErZQ/NCFCwegPw475mbQEHCk5xwNDQ0duzYMXr06Llz527YsGHMmDFPnjwZMGDA9OnT379/b2BgINCfG8tMTEzU1S0uQXTlypU3b94cO3asQp9MCGw2W1FRMY8vo1oAFovFO3rZfcUPTgiR2KcslpaWBQUFCQkJAtYRSkpKRkZGEh+y4uPjxafS5uXlFRQU8B7GL1y48ObNm6dPnx46dIg/eKykiPEDMV5K5UBmJmJjoa4OQ8Ofr+5O5s6lHz4It+UnhDRpAtHCuwpAJV7T5eUhNsX8t8DZtw8JCSI35+ej9CUegHOfPtwXAaU1HFxBA1fBIDhOejr27YPUgga6YEFZNUMxCQl0/Xri6ipRMfD48eMNGzY8e/asSpUq4nsKulOUJTFRQgd+ZPRXZvXqhS1bxPXgK2LI7z8hUA/iVyDxy1+hO97Vq1cPGTJEhmoGAIryEiwzKKAiSfX38/Tt2/fs2bNcQcObYBSINdpITkFEtARBw6xZs9q1a8etz8uF9xWQM9yZ/8WBo96HpVLq4i7UkaSSSEtLffvuFQBjI6lWAhkYGBgYGBj+nyEAFi1atHTp0t89EwYZExsbO3bs2Hv37llaWm7durWldCp1GbJ+/fqYmBgAhBADA4O6deuW1SsEBASMGTNm+vTpgwcPln4hhluJee/evbJKmmFgYGD4jYwfP37v3r28t9WrVw8NDeXP5Hv69OmCBQsEcp3nzJmzevXqXzfLf5EWLVrw18YeOXLkgQMHfuN8GH4x7zIx7D39ePV0zopBoKXW7dq0abNv3z5zc3OZHzQ3NzciIiI8PDwsLOz9+/d37twJFebEa25uvnz58oEDB1YgTCUTzp8/37t3b/4WQsi6devEF5kWip+f35AhQ+Lj4/kbGzZseO/evbKijZycnKpVq7548cLMzOzNmzdt2rR59+6dxFxhATQ0NKKioniChpBsNAigACyV8aqRVDGwfm+obxIATK6KFValdgkODu7WrVtISEi5piQN8fHx9vb2jx49sra2lvngfyntR+C+CAuzOrVw/2QFA95/IBOD6fE4AKjiS+KuCO/j1hjXylyjPD09Hz58ePToUaG7ZOdi1Gz4P0dyanGLPBu1rLB5ERo7iZjKp0+cAQPw/bvQjaRmTXLtGiRJxqWk5wRcvw9alJwfVlPB/D5RtOVtqqKFY5vgJlqzIiUBAQG7du169OjR5cuX7ezsRHWbP3/+pUuXuL4O8fHxw4cPP336tIuLy88eno+YmJiwsDBRcUR1dXVesoEAycnJ79+/F2qlwEVDQ8PJSdSfUwIpKSnR0dHcohVsNltVVbVatWr9+vUbPHhwr169ABQUFDx58sTKysq4dP2FT58+xQqVApTAZrOdnJy4pT1yc3NtbW2PHDlibW3t5OT0TZJXgRACA+n69TQiAhkZUFAg+vpo0YLMnl1xu34AAD13jq5bB4HqGHJyxNmZHD0qKzOS4mNdvUonTxZldQCAODuTP6+cHB00iPLdKpeFK1P4Yc8AODs7o4yagb8z/6YfLbq6rOvXYSiFo05WFqd1a0RHi+ygrMw6cQLOzuKHadeu3aBBg4YOHSrxgLRLF/rqlZgOpF49cumSxHEkIq7shayRqGmogKODqF04kybh8mWRu7FYZNYsUpJ/JSUZGRkWFhZv3741lmlpmKIi1O+O4DCRHZQUcXEPXBuK7PBT5OUhLQ3a2m8+fuzRo0dYWBiAvV7wWCFuJ1Vl3DqGOkJXRhMT6Z49e69d2/TuXcDgwdrDh6Okou6YeTh+qbhXUcbFwoQFipavQX6cUZvVw80KiPqKipCaCg0N6e8T3r1/feDInszMDABDBo50afarF64ZGBgYGBgY/hYmTJiwZ88exqHhn8XY2NjHx+c3TmDmzJkS+zRs2PDNmzflHblatWoPHjyo0KQYGBgY/jg8PDw8PT15Sz9hYWHXrl3r3LkzgOzs7KlTpx44cEBgYUhNTY2/UAVDBQgLCxO4lIjPcGX497BXw6qs+x3XDhdQM0ybNm3Dhg0S7cErhpKSUs2aNWvWrMlruXTp0vDhwwW8uyMjI4cOHbpixYpFixYNHDjwV65xA0hLS5swYQJ/C4vF2r9/f8V+I23btn306JGbm1s0X/ghICBgwoQJhw4dEuh86dIlZ2dnMzMzALVr1+7bt+/atWs3bNgg/eHi4+PZbLYmnxWzSYkNw7d84buUZbQJ8U2iAA7FYro5tPlWZWVeb4KHvr7+f//9N336dG9v78oY/2/k1Fb0GI/nb1FU9KORAA414LX531EzAGCX/MQHdMel1/jytdRWFkE9B5zYJGTHli1bispMKChEt7F4FAT+O4iCIrwOwdDpOLEZDRyF7WZtTcaMobt2IVnQb5qYmpI1a2SlZgBwaB06jcIz/wMs9c4CaoYJg2SgZgDQsGFD/pxUUaxcubJRo0b79++/e/duzZo19+/fL1s1AwATE5OUlJQkYaneSkpKQms1ctHR0VFVVc0Q4XjPYrFEud1Ig7a2dlk/wmrVqoWHh3Nfd+nSJT4+Pjo62tvbm5suzEViDSY2m82rgrFnz546deq4uLjk5OTk5OSkpqZqaWlJP0l6+DDdvh18qjialITQULx4QY4fl1wkRTSkd29ib09XrqTh4cjMhJwc0dND69Zk6tSflEoIOVa7dqhRg4qyP1FWRomxwV+NGDUDSpeZENyWno64OKkEDV++SHBEyMmhjx8TsYKG5OTkp0+fXhYTZedHosWmRI8H6SivcQLv5rBIwOHSwIDMmkUqwYe1YrBmzuQEBIiqukKqVyejRgm2FhTQ06fh74/8fKquTnr2JKWdGE6cOOHm5iZbNQMANhtN6ooTNNhawUWCVKYiUB8fHDxI4+K4NmIOVasWZGaGhobWqFGjnQt0tZEo2pnRyAC1hOlg6d69RUeOLHn//mR2tq+uruaVKxx/f9KwIdmxA8rKEwbh+j0kpQIAW71HUcqeotR9bO3im385NtqVt/pPUBDdtIlGRhZkZ6ex2SrGxqrDhxNJ1W+/fYvd5bmF6/fj0qxl86ay9NtgYGBgYGBg+CeplLVaBgYGBgYGBimpWbNmhw4d+FvGjRuXnJyclpbm5ua2f//+sstbGzZsKNdaMENZrl69yv8fa2dn10xGNtoMfwvPnj3r070rJ7+UB3iT4VM2bdpUSWoGoXTv3v3Vq1dCf9GhoaGDBw92dXX9+vVr2a2Vx759+xJKW0yvWrXqZxQ/VlZWN2/eFHB1Pnz48L59+wR6HjlyhD9dcu7cuYcOHUosj5mzn5+fq6srf4saGwosAMgpQr50Drqtq8BOFQAyi7A1qtQZODw8vMJVSCQyY8aMqKioM2fOVNL4fx1aGvA7inkT0MARllVhYYJ69pg8FHdOwrLq756cTKlSIhLQMoLfYfRshxqWMNCFkT5q22LqcPgdgbawgulWVlby8vJCjV6W7cDjFxAaIIv+Bo/lfIbSnz/TceNo27YcFxfati2CgsikScTODqqqxR10dEjDhuTIEdSr97MflQ9NdfgdhZ7StarW/ZSVwWJBVxv1amPnUswvX7KuDOjSpcvly5fT09OfPXvWqVOnyjiEnZ2dsbExvzMNm83W0NBwcHBQ5f1XC8PGxkZUESJtbW0TExPZzlNbW/vmzZsAHj9+HBERERgYuGfPnjFjxvDfNenr64uv7aioqMjtkJubu379eq7sRllZ2cXF5caNG+WYzdu3AmqGYoqK6PPnlK98ZAWpWZMcO8a6c4fl48O6cYNcv06mT5e5mgEA5OTIypUQ+seSkyMtW5IBA2R/0J+GSqMwkAlKStDQkKonpcLPawJ9xOLn59eiRQtpa3v17i1ON6Oqin79pBqn0iDVqkFDA0pKMDYmjRuzPD1lqGYgUiNyCHNz4u4uXBdiYkKWLxd0Q3n6lHbsSOfPp9ev09u3cekSHTeO9u7Nq35SUFCwYcOGqVOnyuoz8rN2NurYCt9krI+1syQWMyk3dPZsOmsWff4c0dFITERUFH382K2g4O68eQAsTOFQU9zuTeoK0XfSffvSt2zp+erVw7y8x/r61bnntLQ0evMmHTECHE5dO7R1AavEBk5Of1Vh0mrQ4meiuvbwKM9dP929+8vQoYt9fJyfPdN69cr+xQuDK1eM+vbtYWV14fx5MUod35s+BQUFLBZr7KhJQwaO/MUCbgYGBgYGBoa/EUbQwMDAwMDA8JsZPnw4/9vY2NhZs2Z16tTp2bNnZTtPmzZt3Lhxv2hm/y6vSpvHDhwoZQFnhn+EoKCg9u3bC+S86rXs9eDA5l8/GQsLi9jY2H79+gktMOHv7+/s7PxeTFV7mUIp3bNnD39Lr169ft4SpmbNmleuXBEIHkyZMiUwMJD39v37969fv+7ZsyevxdjYuHv37vv375f+QMuXLy9bUFml5Iknq0iwv1AIMNuyeFF1TxRi+UQvlefQAEBOTm737t0eHh6pqamVdIi/Dnk5zHPH/ZP4cAPvb+DhGaydA9XKr2AthOhovH1bvlrpUqOvUPx9iy+gJoY4sRkvr+DpebzwRsB5rJoJJdH58K6urnfu3Cnb7vdAXA3sj2G4/RgA6MGDnAED6LVr9ONHhIfTjx/p9evU0xO9erHOnCErVpCNG1k+PuTcOdSo8XOfUggqSijK/Xj/XO07x+B7CI/O4uEpdGsj8+P8ERBCrK2t69ata2VlZWhoaGZmVrt2bScnJxUVFfE7qqqq2tvbq6ur84vtlJSUjI2NxdTRqDAuLi7v378vLCxcu3atu7s7i8Xq2bNnfn7+y5cv+Y/Ob4QjAJvNNjIy4r4+evRo3bp1a9euzX3bpk0bgRpq4qFr1wpRMxRvo/TpU3z5Iv1oyMpCTAzyy9j1KCjA1FRWefYiqVePtWcPqV27VHTc1JQMHUp27arcQ1cU1qhR4vwJRCk/Ssw5pIcYGkJKsaClJXR1xXVQViYlvvqiOHbsGLeoilRz69JF5ICEkEaNSJnKqr8Ycvs269Il1qVLLD8/cuYMRNSvqRhUasTNcMQIsmYNsbeHmlpxk7Y2qV+ftX8/mjYt1fXVK87UqTQ4uNQFLCeHBgTQwYORmQlgy5YtNjY2zZs3l+HH5KGmgiv70NwZKnw/U8JCzerYvQLNZW3PQHfvphcvoowHTwvg/q1b9PJlAHuWo7qwIngUqGuHTfPLbEhOjtu3r2VYmCGLdUNXV49fgkEpff6cHjwIYO8KdGsNdTUAYCnVI0pORan7FeTRqA7O7oCc1CXvvl24MHrBgkbBwRkczmYtrRRj42/GxhkmJs/09HpkZq6ZNs3V1TVOoLJPCW/evgLgWLuucz1ZmDIxMDAwMDAw/B/AlJxgYGBgYGD4zXTs2NHa2vrTp0+8lgMHyhTKBmxsbNatW9e1a9dfOLV/FoEEdHt7+981E4Zfz8OHD7t06SIQM27atOmtq8d/pTcDP8rKyqdOnQoODp49e3bZigPx8fFt27adMGHC2LFjf8ZdXBqePXvGrdrLhcVirV+/XiYjN27cePfu3fxOD7m5uV27dvX397eysgIwe/bsGTNmCDiZT5gwoX///rNnz5YmbevZs2fp6eljxowRaFcq+avmSufQAKCrHhpo4lkacjhYGU531iw+emRkZIXL1UtDo0aNOnTosHXr1sWLF1feUf5SxP06MzPp/fuIiIC5OWnRAurqMjsqpXTbNly7Rr99Q24u1NSIsTFGjpRopFwu9EvCf/ElkVYWC4Z6Uu3r5uZ27dq18ePH8zcmJCM+QdQeAJCbh6t30TrnJt2+XYhK49s3umMHzMzIsGFSTeInyMrK0tZWMzP72XGCw7DtCL7GgQCGupg0DI5is1p/F/Ly8hXwVFBVVa1bt25aWlpiYmJhYaGamppEj4QK4+LiUr9+fXt7ewUFhbFjx3Ib27Rpc+/evbp8gdKaNWu+fv26bC0MFoulp6fHFTRwOJwtW7bs3buXt7VVq1Zbt26VdiqFhTQiQlyH5GR68iSZXzagJwg9ehTnz9O4OOTnQ0WFmJmR//6DpLC37KlTh1y5Qp48oTduICMDtrakd2/JFQ1+I7VqoVUrXLhQqvBPCcTRETExQtvp8+flOAqbjZYtpc18V1cn1tZU2HGLj25pCbGFZtavX//hw4f+/ftLP0Gydy/GjuU8f05ycn60KiuThg3J7t3Sj1NZyMnBWljVgfLy4QP18kJCApXSu6I8kA4d0L49efuWBgVBUZE0bixEwkIpXbgQsbFCR6AfPtBFi14PGbJhw4YnT57IfIY8dHXgdwQ3/HHyCtIyoCCP5s4Y1RfKMv9fKSzEmTPg/1KV4KakNC8+nrNnD7tbNzNjeO/F6Ll4HYzskr7amnCujSMbhEg8P65d2/nly+EqKvOFup7k5+P6dYweLS8Hr824dg+ep5CYhDSjJZ+edl64dPC0UZrC9NVCR8rfunXrugULRigqhhgaapb+CZuy2YPZ7MEWFitbtGjevPm9e/dMS9dGKSgoyMhMB2BhVk2q4zEwMDAwMDAwMIIGBgYGBgaG346qquq1a9dsbGw4IrIplZWVN23aNGbMGKEJ3AwVQCBuzS3eyfD/wLFjx8aOHZubm8vfWKdOnbL+Ab+emjVrXr58+cmTJ0uXLhUw5Y6NjV24cOGaNWuWLl3633//VZ4pq4CcolWrVjKssDB8+PDHjx/zV5qIi4tzdXW9ffv28+fPo6KiJk+eLLBL/fr11dTU7t6927JlS/GDp6WljRw5ctOmTcplrKGVSk6c0gsaCLCkGun4kgLw+obxpnBQA4CoqKiqVSu32sHEiRMHDRrECBqkpaCAzp9PHz5EdDQoBYtFjYzQpAlr9WooirY1kJKiIjpqFPX3B+8akZ1N4+OxYAFevyZLlvzs+CXolwSmE8ukjkukZcuWM2fOpJTynxayslFQKGHHzGxgyxaRnhPJydi6Fe3aSZzA6as44Y2UNIBCRxvDe6JHedKVtbS0UlNT1X9Cg0Ip/luJi374zvdRfB+gfXPsXlGONNM/H01NTTG+CDLk/Pnzjx8/dnJy4l0WHR0dAwIC+Puw2WxHR8fQ0NCMjIzc3FxKKYvFUlJSMjAwMCvRp1y8eFFdXZ0/kdrOzk5OTi4gIKCh2JBzMSkpyM6W0EdE7PMHHA51d6d37vyIGiYl0agoGhxMxo4l7u6SpyFbWCw0bUoEstL/YFjr1tG8PHr3bqkkcgUF4uhIDhyAMHMCsncvhg2j79+XSrInhIhwbiANG5LyGEGRZcswaBCNihKyTUcHkydD9OPSjRs3Vq1adfDgQcVyXSBUVcmJE6zz53HxIk1NBUC0tdG7N+nWrRyDlAfe+Vy884HMhsrMpFOm0OfPUakGUYSgdm1S4tcihDdv6OfPYgb4+uhRt3Pndu/eXa1apYfA27mgnUslHyMggIooKmfOZldns0+8fTs0PByWltXMcOcE/ANw+hoysqCnjWG9UFuYaO/MmTOTt21bp6ExRIz3D5/tTUdXdHTlvnSaOLH76weT2GOPSZx4Tk7OsWPH1q5dW8vK6qG1tXVamsiuX78uaNBARVOzXbt2jx8/5r+E8ZY1RC2AMDAwMDAwMDCUhRE0MDAwMDAw/H6srKw6duzo4+NTdpOioqK3t3fr1q1//az+YQTyIy9fviy99yzDX0pqaqqHh8eRI0cE2mvWrHnjxg1tbe3fMquyNG7c2NfX986dOyNGjPhaeqEzKytrxowZ9+/f9/LyUuPZ9sqUR48e8b/t06ePbMfftm1bUFDQixcveC0xMTHNmjXjcDi3b99WEBbtGDt27M6dO8ULGuLj47t27dqmTZsBwsqQq5bol7LLs2TaVAvtquBGEjgUy77Qs7UJd7Yyr1gvgKOj45cvXwoKCiop/fqforCQDhpEnz79UTGdw0FMDM6doxER5NSpCjif80OXLaP37glJTU5Pp2fOwN6e9O79M+Pz0Ch5KE+XpEIoS9WqVbW0tN68eePo6MhrNNKHhjqSUsXtaKeTRCMjxXSgEREkNFRMpYmsHPSfgscvfuSMAngUiKMX4bVZ2mRWKyurkJCQn9EJTVmKY5eQV1oLkpiMk1eQm49jGys88F9IWBg9fZp++0ZUVUmXLmjcGBVSv7HZbAE7dwMDg/gypR/YbLatrW1RUVFaWlpBQYGKioqAMGXjxo1z584V2GvixIlLly69evWqZGWemhokngYlXQrpypXUzw9ldatJSdTTk9jZoUULCYf4P0dOjuzcSfz96aFDSEigANHQQMeOZODAsp4Kz58/d3Z2du7Y8fnDh9iwAY8f06QkEEI0NdGgQYPr1wEE5OUJ7EWOHRNZvUIolpZkwwbMm0f5DKUAwNiYuLuTzp1F7Xfq1CkPD4+rV682adKkHIfjzbNXL/TqVVl6UlEHleInLKXIlRAiXNOQn08HD6ZBQcJ3e/cOv8rHjt6+zS0qIZQvhYXtX72aNWcOf22yvxr67p2QCjglbNPW7hAXp3zkSO/Fi7l/YpeGcBGtBHvz5s3ixYuDg4OvtW3rxHebLeS4HA7hcMr+ftevX9+4ceOdO3dOnDhR1L5ZWVlbt27dtm1bgwYNDh8+3FxVlSP+RqioCB8+TJ816+vXrwMGDLhy5QpPx5CXVywuZ253GRgYGBgYGKTn99jqMjAwMDAwMAiwdu3asonFmpqaFy9eZNQMMqdZs2b8b48fP+7l5fW7JsNQ2RQWFh44cMDGxqasmqFWrVp37typ7DoOFaBly5a3b98Waspy5cqVPn36VFI+U3BwMP/bFrKO9CgpKV2+fFkgeJmYmFhUVGRjYyN0l+HDhz958iRIxFJ7QUHB0aNHnZycOnbsuGnTJqF91EoCJZnljBYvtyJyBAD8knA/BRwO59u3b8bGxuUbpZyw2Wx5efm8MiEfhrLQJUvos2coG6GhlAYF0QULfmr0zEx665ZQo3UAyMjAoUPSDOPr69u3b9/WrVu3a9du/Pjx4eHhZfvwPgCrQrGyIUOGrFmzhr9FUQFWwkpu86hqhIGmQRCTVQkgI4O+eydme/8puPWolJoBQFY2bvhj8HRJky6hcePG/v7+0vYuw8sPuHxLUM3ApYiDmw9x65GQTf8g2dl03DhOz550925cvEiPH+cMH0579MCXLzIZnmukIXQTm83W0dExMDAQUDPcu3cvOTm5bKG0CRMmJCcnL1y4UPJRlZWJkZG4DkpK6NhRXIeMDOrrK0TNwCUpiUpf/+L/HBcXcugQ8fFh+fgQLy8yeDA3Gvr8+XMAzs7OAt2dmzUj8+eTq1dZDx6w7t8nvr5cNQMA1sWLZMYMMmxYQ0PD4hEqoDxr0oT4+JCxY0mjRsTentSvjz59WBcviqqSU1BQMGvWrHnz5vn5+VVMzfC7oMJISaePg+iD5/R74o9GUf35hxJ+iNWr6cuXoiZAHByIdMjg02ZlidpyKze3eULCdC2tSbIW2v5OxJabcZKXv2RouPrUqSpVqpiYmNSvX79hw4YtW7Zs06ZNp06d+vfvP2XKlGXLli1cuHDUqFG1atXq1KlT06ZNX716VdfOTvxhiZaW0AovKioqFy5cWLVq1dmzZ8tupZSeOHHC1tb27du3d+/e9fb2bt68OVRVhbphvTLUnduq4fguLpM6NffOSwOwcePGnJwc/nuVyK8R3BdGhpV7X83AwMDAwMDwL8E4NDAwMDAwMPwR1KpVy9fX18PD4/379xYWFk2aNKlXr16fPn0MDAx+99T+Qbp3766rq5tYYrVNKR0yZEhISMiCBQuYNJF/ic+fP1+8eNHT0/OzMA/bRo0aXblyRVdX99dPTBqsrKy2bds2Y8aMnDLldX19fTdv3jx9utQxQ6lJSEjgf1sZpr6mpqa3b99u2bJldHQ0rzEtLe3Ro0dCxVsqKiobNmwYOHDgzZs3eU7mkZGR9+/fv3Xrlq+vr4ODw/nz5xs1aiTqiLz097RyChpsVDDAEMfiAGBxGPUy+a6trS3URkKGxMXFKSkpqaqqVupR/gXy83H/vkjBAYdDHz8m2dkQ47osFnrrltDy8D86REeT6GiUrgnNT0ZGRr9+/R4+fJjBZ9Xu4+MzcuTIZcuW8ff8VhKP167Q9Wf69OlOTk6HDh0aMWIEr3HlDHz4jJhvQvrLy6OTG/T1WJQQIXIQfsroLHmcu44nIkJglOLBc1y/hw6ukifftWvXYcOGLVmyhCUsviKRLYeQkCxya1oG9pxA67/G3b+i5OfTgQMFE6xzcmhQEIYNI8eOwcLiJ4+gra2dkpJSrl2WLVs2d+7csn9WeXn5K1euuLm5Va9enf8bK5xevfDhg9Aa8wCIjQ0p7SQhAPX1hdDCBLwOUVEkOVl8WJGhXHBNGiBM5YASAQSZOhUASpfWKjdqaoRPFiMmnB4SEjJo0CBjY+Pnz59XqVLlpw4qDe/eUe7HdHYW6m2QlZUVHx+fm5vLLdGiIvVFiicasG5JvyWAQ6FfBdbmWDMbTrV+9ClflQpK8fAhRGtki2xsWMePo3596adXcerWBZtd9rK+IzNzbUaGl45OCwsLlNwH/gMQFxeqp4fSN978NLK0fHHzZkxy8ocPH3R0dACkp6cXFRXl5+enp6cnJCQkJiYqKCg0btzY3d3dycmp+Hw7fDi9fl1kPSkA9eqJ2lK9evXr16936tTp3bt3M2fOVFNTexeKrQfT3gRd+fRmm4oy9u8/1b5tE/4diIEB5fPVoIQccrIJMClevihgEZ+4SLW7N1q6tj1+/Hi9evXatWtXv359AJ/DQrl9LC2qS/PfxcAgE7hnqp+v5lPho/+uQzMwMDD8MzCCBgYGBgYGhj8FFxeXF2ItIhlkhYqKyooVK8aPH89r4XA4y5Yt8/LymjBhQocOHWrWrCmbZCOG30Fubu6ZM2c8PT0fP34satVgyJAhnp6evALhfybu7u5Dhw79+vXr3r17d+zYwe/KsHTp0j59+pjJemFXXV09jS9pOyIiwsrKSraHAGBtbX3//v0WLVrwaxqSk0WGJQcOHJiQkFCnTh1zc3NCSFRUlLy8fPPmzVu2bLlixQqJ/wk6JU88SSLSdMUwz5Kc+05zOHiZAa+30aaio9eyYtu2bT179mTOP5J5+ZKKFRwgOpo+e0ZcXSs4/qdPItUSXNLSEBcnStBQVFTUpUuX+/fvc9/qsVgT1dRqy8uT3NyYvXu3ZmdP3bCB19k/pfiMBxmaAAEAAElEQVQ0ZVMh9YWKioq3t3fbtm1fvHgxefLkGjVqAHCogeXTsGgzoktrGlSU0KY5NswFSalD9fXx/bvIcQ0MSN26ojaeuIysbJG7ZmTi0HmpBA2NGjXS09Pbs2ePu7u75N5liBMsgyDI96QKjPqXQVeuFJVgTSMiMHMmEZZuWy4sLCwiIyPz8vIUhSXjluXWrVuxsbGDBg1Cbi4iIpCXB0tLaGhwt+rp6R05cqR3794SBQ1kyBA8eEBv3SrrskCqViXr1wvNM/7Bhw8SJDtpaYiJYQQNP0NxmQlnZ65YASJsG3hbuXC3CjRWBtevXx82bNiyZcvGjRtX6RfWBw/o2rU0LIxbN4GqqZHq1cmcOSixhSsoKPj48WNmZmZByfc5Li5OXV3d1tZWToqiGy/e07p2BMCnO0TJlgKIi0dcPPpOwsb5P7qVL2AWG0vLVJMpRVYWvXGDSCFo4PIzsTrSqhXMzSmfrwwFFqWnn8/Ofqivb85mE77TSDFhYcXykfr1UQn3q5WLgQGxs6P37onskJuL3FwTE5PyFTurUQNubrhwQeg9DLGxIbNmidm7du3aAQEB06dPr1KlioqGVUZ6elFhKkvFla01L0el6/SNrC/f4T6kpLecHBo2xJcvvDPtSQcrnpqBx6mzx27fvdGieasNGzaMGjUqMDCwqKjo4eN7AEyMq6qra4CB4Z+G/+rzyxQVv1e6wcDAwFB5MIIGBgYGBgYGhv9Hxo4de/PmzfPnz/M3fv78efr06dOnT1dTU7Ozs3NwcGjQoEHz5s1r1qz5u+bJUC7i4uJ27tzp6emZIDrhSUNDY9u2bcNE+BL/aaipqdWqVWvr1q0tWrTgrzSRkZHRq1evM2fOWFpayvBwDg4ODx8+5L29du3alClTZDg+j2rVqjVq1OjcuXO8FvH52VOnTh01atSnT58AGBsbl8u6Rr/EUuG7yFLFIjFWxDhTbPkKAPteRNSqZEHD/fv3Dx8+zCjbpIHGxYl0kudSWCjeYkECEr9jqqrQ1BS1ccuWLU+ePOG+nqmuPk5NzZKvgkz86dNZhYWqGzeCzY7MxeHY4vbWOhWMt9nY2Lx8+XLlypWurq4mJiZ79uypV6/egC6oa4f5G/EpAlnZkGPD2BBDumMEt+C1ri6xsaGiBQ3E2lrMf0JSqoQpJUqdz3/w4MEWLVq8f/9+27ZtQuvsiKFIUu0diR3+ejgcPHggJsGafvxIQkIgoqaPlKirqzdq1OjkyZPDhw+X2LmwsHDGjBmr581jT5rEefcOiYkoLISuLrG0JIsWwdYWQL169eLj47OysiS60ZA9e7B0KfXzA08Ap6pKatYk69ahRg0JU9HWltBBURFqahI/EYM08GsaIFasINS8oTI4d+7c5MmTL1++3Lhx48o+Fr14ka5YAX5xQGYmff2aTp1KFi4k3bsXFha+fv06q3RVhYKCguTk5FevXtWpU0e8piG/AOPm/Xib+7FY0wAg+hu6tS6+dpQ7dpWdLfRKWsR/t8NnMiQGcYfOyUF+vpgrZjFKSujXj27dSrKzARQBQ5KTY4qK/PX1dVksGBmR+XzCjcBAunw5/fIFqakAqKYmqVaNzJ+Phg2lme0fAtm4Ef36UWE2cgDw/Tvt35+cP1/e0xRr3Tqank4fPEA2n/CQEGJjQ3btkjiasbGxl9fJ7mOz/O6Fy2lpyMubAMWX5i9RWL4DFJhYomkgS5bgwwf66hX3bYqScNFbQmL8uYsn1VTVajlYz5n/HyVFGRnpAFq5tSvXR2Ng+MMRqpzjnR5lq6tj/B4YGBj+P6mIryMDAwMDAwMDw98OIeT48ePdunUTujUzMzMgIGD//v1jx461tbWtVq3ajBkz3rx584snySA9r169GjZsmIWFxcqVK8WoGfr16/fhw4e/Rc3AT8+ePQUymAMDA21sbIYNG/ZFRlXSAbRv357/7YMHD2Q1clkKC0tVgJCYnqimpubk5OTk5FTeQjx6CsWLRwn5FVn08TAjamwAiAh8ZOAosrDFzxMVFTVgwIBDhw4ZiS8bzwAAIGZmQis3/0BBgfyE3Ie0aQM9PXEdDAxQXaRP8qVLl/Lz8wHMV1efp6FhWTpOrw8oXrxIPTxi89D7Nc0qAgAHNbT6iURxHR2djRs3RkdHT58+vWPHjtwLlk01nNuJ11cR5I13N3DneImagfsRVq0iIooREHNzwlfrWlgPCfORfs22Ro0aN27cuHPnTvXq1T08PB4/fiztnkAVLQkddCRF0P56IiIkJFinpVE/v58/zurVq2fPnr179+4s0XXuucybN89IS6v74cP06lVERiIrC3l5iImhDx9yhg+nvr4AOBxOQUGBVH4PLBZZupR17RpZtYoMHEjc3VknT5JLlySrGQDStq34GCrR14e5ueQ5MHCJisLLl2WrePC0C9IoFXh9Ktue4enTpxMnTrxx44YM1AxBQXTYMNqqFW3ShLZtS8eNQ3h4qQ5JSdiwAUJ/ifHxWL8eyckhISGifjtZWVlcvaYYdh3H+zDwRAxCqUhky9hYgs6AEDg4lHtYLoWFdP162qkTx9WV07IlbdmSM2mS8P8l3tHc3Vn9+nGndDwrK6aoyE9XV5fFgqkpmTOHNxN6/TpnwgT64gVXzQAAaWn05UvOxIn0ypUKzva3oK9Pjh8XYxJDP3ygs2eXe1g5ObJ/P1m7ljRrBhsbYmlJ6tYlY8aQy5dhbS3NAMcu4kGgKuTtibwZT83AJTUDO48hiadZVFYmXl6kVSvuX61rcIR8oUiBXWZWppqGUnpmClfN4ORYr1mTFuX+dAwMfzy0NGW3yupAhBDG1Y+BgeH/DUbQwMDAwMDAwPB/ipKS0vnz55csWSIxkhoeHr5x40ZHR8dmzZr5+Pj8mukxSAOHw7ly5UrLli2dnJyOHj3KjSCWhRDSoUOHJ0+enDp1qnzGrX8SK1asECh5UFBQcPTo0Vq1ai1atEjUZy8XrqX9+T98+PDzY4qCUzqluPKWYwxKHBriK/Q/pC2PgUYAUPTybqqdq6xmJQCldNCgQR4eHgKaEgaR1K5NxFYbIVWrSlP2WyRGRqR2bZFb2Wy4ukK0ncD3798BVGWzx6ipaQj7bhcR1vFszeaP80OzAUCJhS02hPXTPwIWi9W/f/8dO3Z07do1IiKC166pDrmykzU3J56exM4O/BdBOTliZ0c8PcUHevUkpb7rcwM0lCI+HrGxKC1gEqB27dofP368cuWKnp7e8OHD27Zty1+PRgyDu0NVdJ0ORUV0byPNMH8zWVmQePJPkdouQzT16tXz8/O7ceNG1apVBw8efOLEidDQUIHT+MuXL11dXY8fO3ZMXp4KDdDGxmL5ciQmxsXFValSRRqb/WK0tcmQIWTtWjJ3LpycpN2rZk1iaytyK4sFFxcJRSsYAADU05O2b8/p3JnTuzenc2favj319OTvwK9pECVr4N/0Q82QmUm9vOjMmXTWLHr5MvLyZDLhvLy8oUOH7t27t7aY07h00HXrOCNH0jt3aGgojYqiHz/Sa9c4/fpRL68ffTZvpl+/ihzh69eC7dszMzPFHCU9Pb1IbJGjewHgiNie+5EAaDHgRwZwOW6oVFVJyameHR3NLnviNTMjnTtLO1oJ3DnQPn3ojh30zRvExiI+nn76hMuXae/eePZM3L7LlrF27yYtWjxQVBxmaqpUqxbp3Jl1+jTp2bO4R2oqVq/Gt29Cdv7+HWvWQHQJsz8RFRWIrX9HX7yAJBmZUEj37uTkSdatW8Tfn1y+TBYuhIq0da1OeCNH9G8xPBrbj/G9V1cnhw+zzp4lI0aYubiu1DSa0LztsEGj+/QcWL1aDTU1dd6pXk5OjhAWi7DycgtHDZ8wYawHE4tl+P9B5jUgGHsGBgaG/0+YkhMMDAwMDAwM/7+w2ezFixd369Ztzpw5N27ckNj/0aNHXbp06dmz58GDBzUlWqcyVCaJiYmHDh3au3dvWFiYmG4ODg4DBgzo1atXDSmyOf9wNDU1z5w506pVq5ycHP72vLy85cuXX79+/eLFi6Y/VxPBvHQIM7kyF4UFvOXFL+X/DD9TcoJLT32y93MmJyHqlWFdWc1KAE9Pz5iYmBkzZlTS+P8gcnLo2BG7dgkvPCEnhzZtoKAgZJPUkE2b0LcvDQkps4GQhg3JvHnCdiqGu8g4W129Kt/3PEtJ9UmNBm8s7N+Y2T6p2SheQ5fbrsDCvlqkvuyqSPfp0ycxMbFVq1avX79WUFSLT4K6KjTVhXW1tSU+Pjh3Drdv09xcoqiIVq1Inz6QFGke1RcPniNDRJBFSwMTe2XT+SsREECTk8HhQEOD2NiQxYsh+hzl4ODg4OAwe/bsDRs2NGrU6MqVK06SQtddW6FxXdx6KHxrfTuM7CN+gL8fExNoaqL0RaEUhKBWLZkcytHR8dKlSwkJCefPn7906dKiRYvi4+Pt7OysrKwIIa9fv05PT58yZYq7vr7CokWiBqFfv9I1ayJ69JBtvSRRkA0bMHgw5RP3lGwgpF498b9iBgCglE6aRP38kJtb3JKcTJOTERaGV6/Izp08MxauRoErWRBj1cBvzEB376YnTyIysrhmypkzqF4dEyf+CF1XlIMHD9aoUaN79+4/OQ49fpweOYL0dMENcXF040ZiaQmu/UPZy0Rp0jIzc3n/gcLIzc1NS0vTEZ2pn5Vd6i3PqoGrZlCypdwOvPCw9FbkZO5cOmoUSsoPCWoaoqOhpSXNOGVhXboEgeoVAA0Px8yZ5PJlccM2b06aN9eZMSNeR6fsj5Ru3kwFHDL4t379ik2byIoVFZvzr4c+eYK4OHE94uLoq1ekadNfNSMA+JYoocP70DJNtrZk2TIA2gBP8di2dUcAGRnpR07sf/3mRWFhoaKC4sz/Fnbs0CmibVSjBoyageH3IKCk+QXKgAqcnKVE+tF4c2CUEAwMDH81jKCBgYGBgYGB4f+dOnXq+Pr6hoSEnD179u7duy9evEjlWZgK48KFC1FRUbdv31ZXFxogYqhEOBzO7du3Dx06dOHChTzRmXyKiooDBgyYMGFCgwYNfuX0KpvGjRvfuHFjwIABMTExApsCAwMbN2585syZn3FX/lY6461SVTsCpdMzpCvSXAF4Dg0JFRU0NNCAhpoqDr6LK5SLzoWpuFS6CvLmzZtOnTqxmFzh8kCmT0dICL1zRzBDXV6etGghg1Cljg45cwYeHvT16+KMT0phYoKmTcmaNeJD/lWqVPn8+XP1kj5hhpZbOrtfaNglW1EwP9JEEQfsSGNZ/9QmTJjgdcrHtfv1HHafzCzIycHIAN1aY/qoMhnpcnKkf3/071+uwEJHV7g2wtW74JTxlmax0bNeYtPVQ+i7dz9ak5JoeDg+fCDr16NJEzEjy8nJzZkzp0aNGp06dbp3755ELZrXZvSZiIBXyOX7FsjJob49zuz4qfR7evs2vLxoUhIAoqtLBg2Cm1vFh6skdHRI1apUaLIyFzMzIlPfFz09vfHjx48fPx5Aenr627dvw8PDKaWTJ0+uX78+i8Wio0ZRoTKjEkhwcFhY2K8RNMDcnBw9imnT6Lt3P7L/FRVJvXrk0CHIy/+KOfzN0K1bS6kZeOTmUj8/bN5M/vvvR2NMzDNHRxoc3FDY7ZlAjQm6ahU9erRU6nlREQ0NxdKlyMoiQ4b8zLT37du3cePGnxkBAAoLcfiwEDUDl/h4um4duXgRgDhFEQCgQIpvWoHoX03ZLHaujoH/beBHwUI/0obNHB3JzJl040aUSBmKJQiqqqRVK7JjR/G4eXn49Ak5ObC0hK6umPH4Z1skTMFGv3zB6tVk7Vrx8+rSpYu7u/vs2bMF9K8IDpbwiSTpS/4sUlLA4Yir0lRU9Os9J4rEeSoBQGF5RMjq6hoTx027c8/v9Lnjefl5L18HHjlypHPnzi4uLsbGxj8zTwYGaRBjBFJJof2yR/xdGoI/ZyYMDAwMsoIRNDAwMDAwMDAwAICNjc2CBQsWLFgA4OvXr+/evXv27Jm/v/+DBw8Ky3hlP3/+fPTo0adPn/4dM/0/xcfHZ/Pmza9evRJvG6CnpzdhwgR3d3cDA4NfNrdfSfPmzT98+LBz584tW7bEly5FHB0d3axZs+7du3fs2LFly5YVCBfduXOH/22l2lpolU7Oqzw3CO2SOEKKpPVZUbAJ6qrjfqERgJcZlSJooJTWrFlT9uP+2xBCPD2xZQt8fGhMDLKyoKpKjI3RoQOZPl02TvI6OuToUfL1K/XxQXw8LC1Jp07iYzlcWrRo8fz5c3mAQ1ibukxa32NqPlswoGWcHDf69fUJi0epiKxcUXEOn0PQm9widRWWWnFLbDzeBuPBc5zfBXlZLAMc24jhs3D3CdL4xEjaGmjdDNvCx5dSM5RAv37FnDnE21tiym/Pnj2TkpL69Onz/PlzBbFOG+qquH4IB87grC+SUkA50NFGpxaYPExMSRBJ5OVRd3f65AlKhFYUoI8fk6ZNyc6dP+n8IXOIhwedOhWJwjJqFRRI+/ZQUxOySRZoaGg0bdq0qUDqsER39Kys0NDQX2ebZGQEHZ1S34a8PBocTBcuZK1b9xPfkv8DCgvh7S1EzcAlLw9XrmDKlGJ118uXdMoUrhlGAF8vUq0a8fSEjU2pfT98oGfOCP+qJCfTPXtIhw7SnGmFEhUVFR0d3aJFi4rt/oOAABoZKWY7jYwk37/DwECik79qVhaLxeKU1X+VwGKxBFSepQ5E6dJtWLsXoNSh6KMFJ/I7S/9+aHFNJa5bQ//OOLRO/CxEQvr1I05OP/5GVasSIyMMHEh69QKA9HTO/Pl49Qrfv6OgADo6xNyczJqFRo0qeDwAb99K7NKiRQsTE5MNGzbMnj271IbsbBF7SN2hQmTnYuVOPApCUirk2dDXxeBuGNRNnBRBGoiNDVVWFvkrA6CmRqytf+oY5UdbkshSv0r5BiSEVKmiy42kqiir1K9ff9KkSQMGDLh165Y8IyxjqGT4Q/gyr/sg8Yj8yNyeoWLTYGBgYPirYQQNDAwMDAwMDAyCmJmZmZmZdezYEUBSUtL58+f37Nnz8uVL/j5nzpzp06dP7969f9Mc/y+glD579uz8+fMnT56UWFLdzs7Ow8Nj8ODBSmKL0f4DaGhozJ07d8qUKatXr16/fn0+X3o6h8O5cOHChQsXCCGurq7Lly8XDDWJIDY29siRIxs2bOBvlHLfimFoaMj/NioqqpIOpFQS106rqKABgJ0a7qcAwKdKWSeHoaFhWdcNBskQQqZNw9SpJCSExscTPT3UrCkbKQM/ZmbE3b1ceyxZssTPzy/uW/wgj32+Tm147bWiQ5oGP7H/+tEx4p1D5Hu2c33CHlWBGRUV4YIffO6goADamhjWEw0cf2x9+QFLNsXmZrxWNGzJv1d+Ae48xqTF2LuyAscURFEBJ7fg7hPsPYmkVADQ04H7YDRNukEnvxG1Fw0Px5o1ZM0aieOPGTPm6tWra9euXbhwofiehGB0P4zuV775i4G6u9ObNyGwEJyRQW/cgLs72b9fZkeSCS4uZOxYuncvkpL4m6myMqtVKzJ//q+ej6KixA5hYWFdunT5JbMBHTOG3r8v+NdMTsaFCxwWi7V+/a+Zxl/Jq1dU7KWZRkWRly/h7IzsbDpjhpDSHtx0/ClTiI8Pvx8G3bJF4Otaiq9f6Y4dZMmSis36wYMHLi4uP+94RF+/FhdmBsAtvWFggDp18OSJyG6EqBsZKSkpZYsOtCsrK6uJFR79NwrKx/d1+H7GnBOlhqx8yCvzbTUxwOIp4mYqGT6BEevBgx9Cn/h4OmhQKVOE+HgaH08nTiTTppHBgyt4OFG+F6XZv39//fr1e/ToUUr/JEk+AtHSkArzOQIDp+Fd6I8TyccwPH+N8744tQ2KPyNyc3Ii5uZCiluVQMzMBPVAUvDlK1buQkQMcnOhoQ4XZ/w3SuQ8UzNwLwDRcbCphub1oaSIho4IFK050dHEuAHSzuRrVMTrty8/Br/7HBYKQElJqX7dhgDmzZv38uXL6tWrW1tbW5RgaWlpYWFhbGwsze+Xw+GEhITcuXNHX1+/T59/vr4Uw99N5ZWcYGBgYPh/gxE0MDAwMDAwMDCIo0qVKmPHjh07duyZM2dGjBjBvxy5dOlSRtBQGaSmpvr7+/v6+vr4+EiMc7NYrHbt2nl4eLRp00aMpeS/h6qq6ooVK3r06NG1a9fY2FiBrZTSu3fvuri4zJ07d9myZWJWBp8/f75mzRpvb28BJxJCSKV+vS0sLPjffvr0qZIOFF9ifZ1XHoNcASyVCEABRORSQPZfM2dn57WS7JcZRMJiwdaW2Nr+7nn8QFlZ2evcxW63479bF9eSbxT6fOmpVQ0+B/3oxGKhQgVigt5h0mK8/wyeQ/m562hQB8c2QEsDABZtRlzcV8ibgigL7FvEgd8jRH+DqSFkgltjuJX+EHT8RQkG7MLMG4SyY8eOevXqdejQoX79+hWdYLmht27Rx48F49/F2yh9/Jjcvfun1Z4gEyYQZ2e6cSP9+hXZ2VBQIIaGpE8fceHGxESoqkJZ8BsiA+rVw927wv8DuVStGhsaairMi17m0AsXaECA8MkUFsLPD0OGoHbtXzCTvxEaHi4hop+XR8PDibMz3b6dir6I0+Bg7N9PJkz40VTmpkWQn7glePz4cROxdW2kRWLgnM3m/oLIlCnw86NhYUJ7kWrVyKRJRqmpERERRUVCbkTYbLaRkZH4Q6kunjEtyZvNKT61KuBHfYqq2jnTRitb8P2efjYFmc+2hE6YQIWWeIiPp9u2kYYNUTHzAOl8bszMzObOnTtjxgxvb+8frQ4OePxY3G729hWZkmiyczHQA29DhbT7PcTouTj2M+VN2Gz07Us3biRC9S7q6hg2rLwuEOv3Ya8XYr7/aPF/jks3cGAd7Es742RmY+JiPHmBmO/gcCDHhkVVdG2NhZNx9yk+fBYyOCFwbYS6dlLN5OwFL79b13hvFRQUxoycpKNTBQCLxTp37lxYWFhECTdu3IiIiAgPD09KSjI3Nzc1NdXX19fQ0FBVVeUZNXE4nNTU1Pj4+K9fv37+/FlfX79FixbDhw8v1/8PAwM/Mi/KUHZ33iEqVcrwa8wnGBgYGH47jKCBgYGBgYGBgUEq+vbtSwjp27cvr+Xdu3eBgYG/MtDyT5KTk/P169fIyMjQ0NCXL18GBga+f/9e6JqvAPr6+iNGjBg7dmy1atV+wTz/TOrVq/f06dO+ffs+ffq07FYOh7Ny5cqQkJCjR48qlwlcXbt2bdSoUd9EFF/v169f9erVZT/jEmxKJ5yFVFrN47upxS/YP5GuaV7ynxclNrhTYVxdXQcNGhQXFycxqsHwV0CBFdnm363NuW89fHYuOLeBzSl1WiO2tmTy5PKO/DYUg6YhsrSdR3ombj1E59HwOwo5NsIiwVJ2BiePk+3PUnERGOHbdxy9iHkTUFlkZPxshxJMTU337dvXpUsXT0/PX5bQjxMnkJkpcmtGBj12jPxhggYAqF+fnDxJCgqQkABtbZFKha9f6fLl+PSJpqdDXp7o6aF1azJpUnHVAFlARo/GhQuigrvQ0yP//Zc7fLiiRCMHmXBRrLwmOZmzbx9r+3aRHTgc6uND/fxIejrV0CCdOpH27X/WYv4vwtAQbDZE349RNptwzZaCgsRJWDgcPHwIfkEDn7OUcPLyJHQQzYMHD4YMGVLh3XmQZs2olhZSU0X2MDQsTp1XUyMrVtCZM1HWS8zUlKxcCTU1UzW1nJyc+Ph4AfEom802MDAwMTERMxN6/DiuXGHnC/8m3zaaWXXQjh/Tll0eML13j4qpDREXR9euraBjjaG0kjp3d/dNmza9fPnSycmJ20I8PHDrlkj5iKUl8fCoyJREs3wH3okQ2HA4uPMYLz/AqVbFxydjx7IiIuilS4IXRw0N0q8fGTiwXKPtO41N+5FaeiROEd6EYtA03D4GXZ3ixowsdBiJIL6/cGERPkdg+xF8Csfh9Rg+U1DToKSAZs44INliCQCSkhNv3r7OfW1sZOpg59jCpZWerj6vAyHEysrKyspKYMfc3NyIiIjo6OiEhISMjIzMzMyCEv0mdxd9ff2qVatWr15dS1L5KgYGHvzCBfEpEDI0UZC5yIAxeGBgYGBgBA0MlcukSZN27txZtl1ZWVlbW9vGxqZJkyZDhw79dRU0fzkRERFHjhzx8fGJjIzMzMw0NjZ2dHQcNGhQ165d5cQuG7Vr187Pz0/84J06dfLx8anw3LKzs0+ePHn58uVXr159//6dEGJgYFC/fv0hQ4Z07969wsMyMDAw/MP06dOnRYsW9+/f57VcvHiRETRIT0RERFBQ0KdPnyIjI6Oior5+/RoTE5OcnFyuQQghnTp1GjlyZOfOnZnCqwCqVq364MGDXbt2rV27tqxVA4Bz5875+/t369Zt7dq12traAOLi4ubOnXvkyBFRY1pZWW3btq0SJw3UrFmTf1Hmy5cveXl5lRHiaq4NrrtCPgd3k+GmI3mXspiUzCuu4kEWcSgrK/ft29fT03Px4sWVcgCGysfBwSEoKIibR7gnGj6Jxe1LHx2bcn4D+NUMhBAbG7Jnj2Rz/jJMXiyoZuDx4j1mr8GsccjIBsBmKdWlBRGAoKABBJ/Cy3vY8iAx9Va63FwuXbt21dTUnDRp0ty5c/v06dOkSRMjI6Pc3NyUlJS8vDxtbe1atWpxT2syQ+IlqZzXrF+KvDyMjUVuvX2bs3Ah+HyPaGws3r3D48fkyBGZuTWoqJBFi+icOYiLE9ykoUGGDIGtbbVq1T58+NCwYUPhI1BKL16Ejw/S06miIrG0JJMnw8CgIpNJSBC/ncTHi9z2+TP18KAfPyI/n3uhor6+qFWLbNuG0g5D/yqkXj1qYoKvX0V2MDEh3HtgMRogLgId1NUl9JfYQQTh4eHx8fHOzs4V270UVlbE2po+fy5qO7Gz++Hi0KwZ6+hRunAhDQsr/tbp6RErK7JsGc/DwNraWkNDIzY2Ni8vj8PhsNlsBQUFU1NTPT09MbOQ6D1mdn4niJA1N2n2/dm9DhzAgQPlPoCqKqRWnCgqKk6ZMmX79u0HDx4sblJTI8uW0dmzhchHjI3J0qX01i2cOUPj40lBAbT+x95Zxzd1vWH8OUlTd6NeqFDcYcBwHcN1uAwv7jYYLmPA4IcNZzBgeJEOd9dCsZa6u2ua5Pz+SBvSNF5Bdr6ffT5L7j33nLchcu99n/d5zdGgAZkzB0o7eijngVK5Tko6dh7Bnyu1nh4AyOrVaNoU+/fT2Fjk5sLQkDg6YuxY0rmzRvPk5GHbIVk1g4TAUMxag4NFbXbGLyqmZpBQUICrd9GgJm4ewdLNeOSH9ExwCOxs0O8HjBukrqYrIPCd+CR/7szFnh4adM3Q19evVq1atWrV1D+EwRCj8uuLUlp+TgbSerIyn1yMOH7tgpeOiqkiGAzG1wsTNDA+D7m5ubm5uTExMTdv3ly9evXgwYO3bdtmZmb2ueMqS0Qi0e+//75kyZJ8qfKC4ODg4ODg06dPN2jQ4ODBg7UUu+Fpmt3RlH/++WfatGnx8fHSGyMiIiIiIk6fPv3XX3+VSVkDg8FgfHu0atVKWtBw6tSpVavKohv5N01AQMCff/555syZMHn9ldWEy+W6u7s3a9Zs1apVykvZ/oPo6OhMnTrV29v77t27N27cOH369Lt376QHJCQk7N69+9q1aydPnnz27Nns2bMzFRRJczicgQMH/vHHH8rvsJceY2NjR0fHqKL70UKhMDQ0tDxuX9YywmA7/B0HAIuC6N3GhKv5XSb7orxzTPkIGgDMnj27efPmkydPtrKyKq81GDJER9Nbt5Caiho1SIsWGiXaS5KcnJyYmOjo6JguwOrQwhuFk50xff5gap6Ba9doUhIoJebmaNyYzJmjRZ/vl2/xXkHdOwBKcfcZlk6Drg4gyhTlXNOxlZ9jMSn7DuNS1K6Na9eUDVD8BZ6bh5XbcecJklNBAGtLdGqJueNav379+v79+z4+PmvXro2LixOL4w0MDJKTk9++fevp6fnzzz+PGjVKX1+/7P+cklRYgT6fX8r3ZDFiY+mSJSjZxUkopI8eYdo0smtXma3Vrh1n61a6fDkNCkJ2NgDo6pLKlTF6tLjauHfv3vv27Rs1apScYxMS6Pjx1N9fUqNP79yh166R0aPJ2LEaR6Lylr2iAVFRdNQoKnPSkp9PX77EyJHkn3+0FFh8XRgaomlTREbKf5UIQZMmhRl9ldosmc9m/fp4+lThi8/jQcM8roSDBw/2799fSZstjSBr12LECFoycQ4QT0+ytnihuqcnOXaMJCcjMBCEwNMTJX7NK1WqVKlSJaFQWFBQwOPxuFLNHRRBY2NFXbogKUlmO1dy+uTkRJYvJ3I/TVrl1SSJLjpqFFX+Ze7kxLl7V8bfRcWKPB7p0IF06aJ+PKNGjfL09Pzjjz9MTU0LN7Vqxdm3jy5ZQkNCINYk2dgQNzeyZAndsoXevYucHIj7hAHw88O9e+R//0MNLV0UUtNVDIiX/cfRBtKjB3r0ILm5SE6GlZV2CjOfqwgOUzbA7x0EQuhwEZ+Ex34Kh+XxceoS5o3HxkVaRFHIq9cvARgbGbu7yXowMBgVgHTOXlrEINYElKvVgWRmubYQFSAmEK8l820sXleyi2kaGAzGVwoTNDA+P5TSv//++9mzZ/fv3/+WbuDOmTNn48aN4sccDqdGjRrGxsYhISEJCQkAXrx40apVq8ePH3sqaDqYmpoqfmBiYqLogtxYW5n5vHnzfvvtN8lTAwMDZ2dnfX39sLCwjIwMAPml8HhkMBiMbxsZc8vy1p997bx9+3bRokXnzp3T+ppZV1e3Xbt2/fr169mzp7W1ddmG942ho6PTtm3btm3bLlu2bM2aNYsXL5Z52UNDQ5s0aaKonYeTk9PYsWNHjBjh6upaIfGiatWqUVJ5guDg4HKqx/rVnfgk0iwh3mbjcBxGaN7VwZIHPQ7yRUgXIFcIA9U5CI3x8PDo37//ypUrN23aVPazM2SIj6czZ9J37wqzRDwenJ3Ru3dprKptbGzEggafRGQIAMDLEEvdCYgOmTwZkyeLb6aWJh1+8RYylBZCxychOQ12NjT85WiOSR/Cq1JyjL4eenbUOgTVkLFj4eNDQ0Lk7zY3J+PHy90TFYsBU/DqPURF31shkXjujyt3cWYHadGiRYsWLUoeJRQKb9++vXnz5tWrV2/ZsqV3796l/QMsVbm4lK0hREmSk0WrV5M3b2h6OnR0iK0tuncnI0ZAqxytUCjMycmhlBqtWEEUldpTSh89Iu/eaZ3wk0OTJuT8eeLnR+/cQX4+GjUirVpJEp9t2rSZNGmSnKNyc+mIEfTNG9nt0dF082bo6xNNNfcq/zUV3H+g8+bJqhkku4KDMW8eOXBAs0i+TjirVtGgIPryZUnxAalXj6xZI35MXV3x7JmyiYp3sCIzZuDGDfpRvo8/qVWLSPV3Ux+RSHTgwIEzZ85ocax8qlYlO3Zg7lz68SMkrSL09EjNmmTrVvnvLisrNGumfFYul6uOlKGQhATVBhjh4erOphGqcupET095txri6UmDgyESFT63tyc//ECWLtUoCmtr61atWp0/f37IkCGftlavTk6cIAkJ4q8LUrMmKlUSzZyJ69dRvKkHABoYiClTyNmz2jl/qPzqLU1HM1kMDODkpPXRd59BIFI2ICUdsQlwtseFG4hRbE8DIDoewRHwKMUFQUhYEIAa1WtzOOVw0sxgyEP9Gw7llM6XO215SxkUyciULMfUDAwG4+uFCRoYFYSXl9ebohsTQqEwLS3t3bt3586d2717d3Z2NoCAgIAhQ4ZcunTps4ZZZly8eFGiZhg0aNDvv//u4OAAgFJ67ty58ePHx8fHp6am9u/f38/PT+4MkgxZQEBA2XZTXr58uUTNUKdOnaVLl0osu4VC4d27d6W1DgwGg8GQoWHDhtJPWfNORWRnZy9ZsmTLli2CEjcW1aFq1apt2rTp2LFjp06dPpVkMdSDw+EsWrSoSpUqY8eOzcnJkd4lV82gq6u7atWqadOmVXALDxcXF+mnEYp9rUtJJV3MdCXLQyiAtaH0p0pEX8O7zwSw10NYLgBE5cPTUNUBWrFixYrq1auPGTOmZs2a5bKAFvD5dMsW3L1LU1IAECsrtGlDJk9WnsP40omKokOHFuvAXVBAQ0KwbRuNiOAUncNrio2NTVJSEoBHaYV3CYc5EJ7MPcbSFfdnqspqFRQgNw+6WQshjOc5HJI7poYH2jbVeGmRSHT06NE//vgjJyenXbt2P/30U/PmzeWrrk1MMHMmli4tWVIMAwPSo4fcbJ9AiEEz8PKd7HahCE9e4aepuHJQ/ovH5XLbtWvXrl27+/fvjx49+tKlS1u3bi3VV9nAgXj0SGEG0cQE0km1MufpUzprFkJDJXeaaXg4Xr3C9etk3z6NDBv4fP7Hjx+zsrL4fD6ltKGfn7LkZGoqPXRIkp8uGwhB/fqkfv2SexISEuQqFOnatfTtW/mzpadjzx706QOhkB49ilevKCHEw4MMGwYlYseuXfH0KRSJ9c3MyPDhcrYnJND37xXOCdD370lqarlLW74E8vKgowMOB9InDxwOnJzIkSMS3wXOzJmiBw/kNBkR4+xMZs4stsXIiGzciKlTaahs/xtSvTrZsUNhDjk/n167hkePAKBZM9Khg/SH4vLlyzY2NvWl3nL09GmcOoXERIhEsLRE+/ZkzBioLyYAUK8e8fXFiRO4eZPy+TAyIt26kR9+qDinFisrGBkhL0/ZGCWNZkpDu3bw9YUCFSygzG5HDPH1xZkz9OFDUlAADw8ydKh21ibdunW7fPnykJLfvba2pF27wsfBwbh5s6SaQQwNDMSaNWT1ai1Wr2SNAAUKPTHV3JXtrUhUviklA0Ll2I4UIzMLSSnaCxrS0lPT09MAODkWnupnZmbEJ8S5ulRh7QIZ3yRyzRjElHd7C4n1wid/HaZXYDAY3y5f830oxteGTtF9Tx0dHbHVXtu2bb29vdu2bRsdHQ3g8uXLN2/ebNu27WcNs2xYt26d+EG/fv2OHDki2U4I6dmzp6enZ6NGjXJzc1+9enX58uXOJQwVKaXp6YXGdmXbFPbhw4dLixTxw4cP37Vrl3Szai6X26ZNmzZt2iiyoWYwGAyG2MlGQpUqcupfGY8fPx46dGhQUJA6g3k8nr29vbOzs5ubW/Xq1Rs0aNCwYUNmxlB6Bg8e3KBBg/nz5//77798Pl/uGEtLyxkzZsydO1e3DI3N1aZy8TbkoSUSG2WItxP2RCMmHzH5OBSLsZo3LXEqEjREKxE0ZGcjLAyEoHLlT6211cbS0nL+/PkzZsy4cuWKxvGVB4mJdORI+vatJJ9Bw8Lg54cbN8iBA6pLn79U6PTpxdQMEvLy4OtLv/+e9O2rxbTW1taJiYkA3hWJiIzL+mq7fk1wucqyS+amggO7F8eGnmnX+/79l3qiEpWaLg7YukzjUv/Hjx9PmjSJx+OtWbPGxsbm4sWLkydPjoqKatu27eTJk1u3bi0znvTsCQMDrF9Pg4NRUAAAhMDFhfTtS2bMkLvE9sPwK6FmkPDcH8cuYFB3ZUF+//33z549GzJkSO/evU+dOqWn0gNfAaRzZzRrRq9dk+OHTwhp1oy0b6/dzKpJSaGzZpVM8YLPp3fvYsYMsm2bmjNlZ2e/ffs2NzdX/JQjEHCKi9vkkJioWbSl4MmTJ40bN5az49EjJU0iaFgYnTULb9+iyDuBAvT4cdKrF5k3T+4hZMgQ+PhQcf5bdh8hLVvKldfQx49VvBpxcfTVK9KmjbIx3wACAR01ipa0XhCJEBtLf/uNLF9euMXFhfz8M922DWlpsoMtLYm3txzRSb165ORJLF2Kt29pRgYIIebmtGFD8uuvUOBDSf/5B7t20eDgwi/Bw4fh5oaJE0m/fuIBO3bsmDhxYuHo/Hw6dix99AhFnwIAePoUvr5k715lIpiS6OiQQYMwaFBFSRiK4+hI7OxocrLCATY2pFs3dWdLShKtWUMCAmh2NuHx4OREpkyBPNURANKrF/bsUagxMjcnkldbEfr6ZNAgMmiQuuFFRNDISGJsjOrVpaUqbdq0WarK14EeOCBHRSfNy5fqhlGcQd3x9BVyFciiXB0wbaR2E5c9LRvj4GllJwkW5nCwBQBPV4BI2nLIwcwElUpxKfbv5fPilGr1ajUBhIYFb/rfutzcHEsLqwljp1ap/MVoQBjfLjJdFRTl+KW7UZQVcltOlCHlETODwWB8LZShMRaDoQ2enp4HpNwajx8//vliKTPy8vLu3bsnfrxGXplLjRo1xhZ1AL1+/XrJAWlpaSKRCIC+vn4Z9oIViUSTJk0Sn/R06tRp7969iu70mWjlxcdgMBj/BZ4/fy79VKbEnEEp/f3331u2bClXzaCjo9OsWTNvb+9NmzadPn368ePH0dHReXl54eHh9+7d++uvvxYsWNC5c2emZigrqlWrdvbs2Q8fPjRo0KDk3jFjxgQFBf3yyy+fRc0AwM3NTfrpm5I242WHARfTXQpvKm2P1OYOkHPRGVmE3DrJiAg6YoSoQwdR796i3r1FHTvS0aMRE6PpKpMnT46IiPj33381D7CsEYnomDH09WvZW+NCIX35ko4dq7o5/ZfJ8+cK0zMAsrNx+LB2E0scGvKKXrB7Zd2SqFs7VFHmRS1K+9g94MOru3fvXthnNbg77Gw+7TPQQ4OaOLoZ9TXsKnD79u1OnTrNnj37wYMHHTp0qFu37sKFC/38/Pz9/X/88cfevXvL6PzEkE6diK8v2baNDB5MfvqJLF/O8fVVpGYAcPmOosJaAMjNx0k1PhPGxsanTp0yMjLq27evIhWXOpDt20n79jAykpmddOhAtm/XelqViFatkqNmKNwnovfu4cMHdeahlH748CFXKo8r4nKpyqr0CqyaffPmTd26dWW3ZmbSoq6L8hGJcOUKZDpBREXRPXvoIgWd3gkhe/eSpk0hc9lrZEQ6dSKbN8s/SqXDv0ikeszXD929myqwk0RBAb14EVJvVzJhAlmyhHh5fXoj6eqS6tXJypVk6FD5k9jaku3byfXrHF9fzr//kmvXOOvXK1Qz/PknXbGCBgZ++kkSCGhgIF2+nO7bByAyMvLBgwc//fRT4fgpU+itW8XUDOJDXrygo0crS/l+gfTuDcU3hUiDBmo6NNCrV2mvXjh+nL56haAg+v49vXpVNHIkVeRboKND1q0jcjsgGBmRfv0grw2QdlAfH9q1q6h7dzpokKhvX1GHDqKZM1Ekw/L09ORyuYGBgcqmUHXGRdPTtft3H9EHLRrLNz8wMcbon2D7xTTO7dkBnpUV7qVAgxqFBiXd2sFJqVmGkz2qOGsZhkAguPfgFoDq1WpVdnWLiY3euXtLbm4OgJTU5C3b1kfHqDKIYDBKh/pKAom9QWnEB8oVBkQeWq8lXqjkWoq6XZTJigwGg/HlwBwaGJ+fDh06uLq6hoeHA7h///7nDqcMiIiIEJ9JmJmZeXh4yB3TtGnTLVu2AAiX1+9Q0m+ibO0Zjh49+vLlSwAGBga7du3S+aq9ghkMBuNzUFBQ8Ndff0lvkZsn/s+SmZk5YsQIud2LXV1dZ86cOXz4cNako+KpUqXKgwcP5s6dKz73AKCjo7Nx48YpU6Z83sDq1Kkj/fThw4cikUi+ib08EpKxeBPefkRmJvT04GyPeePRpESOTMJwe6wJQ2oBQnJxPw0tzDWLViJoiMqjsra+z57RadOodMuMiAgaEYHAQLJtG4r/mcrh8XgbNmyYOXNm+/btP5fQRAz96y85newle1+9wokT2rU515KMDLp+Pd68QUYGDAzg6EhmzEC1appOQ8+cUZ6JpDExJDdXZe/wkkgcGobbkwVBFMC77BJvldJhbIgB3fDHXuTIU9VYGX0Qpr2/cCFE/CHavQaRsTh4GqGR0NdDr45o31xjbwYA+/bt69+//8CBA2W229vbjxo1atOmTWFhYXXkvsl5PNKlC7p0UWeVVDmiCM0GiNHR0fn7778HDhw4fvz4/fv3q3VMSfT1yf79uHwZ//xTWPJrbY2BA0mnTlpOqB7E31+ZSiglhf71lzqW6TExMeKujlJTk3xLS/0ExS3TCSnD3KRKoqOjmzYt0fhEKFQtkxIbfsiQl0cvXCB9+qB4U7BCTE3J8eM4ehQXL9K0NBBCLC0xZAgp4ZIogdSsSY2MIPMaSmNmRjT/8pEL9fXFP/9AXH9vaYm+fUnPnmUycxlw/boynVFCAt29W/oNSfr3R69euHEDjx+Dw0HTpqRNG9X9iXR0oLLDZmQk3bsXRR6WxUhNpX/+SX74YdeuXUOHDjUS65AeP6b37yt6O9HXr7FnDxk/XsWiXwxk3Di8fEmvXJH7/iebNhU+kMpXSVJ0n8Z9/EgXL0Z0tOzxKSn00CHpThDq5r2WLoUq1wQ1oevX04MHP/375ucjNBShoTQggBw9ClNTAB07drx8+XLVqlUVzqJSs8XhaPMTCBCC4//D6Pm4+QipUu9BFweMHoA5Y7WYsrww0MfU4Vi4EWnyPivV3PD7gsLHVhZo3QRHzsv/lBgZYFhvFWsFhGDzAUTGAoC1BbyHonHRiUBWVqZYU1ivTsPQsOD1m1YWSL11s7Kz7t6/ObD/MA3/OAZDXWS+xFR+p1FKxWNkTB3KMAYoNVTQaF3lI5lwgcFgfPOwdCbji6Bu3brivH58fPznjqUMsLEpLIbKz89XdF9e0tBabhFqalFtStkKGiQ39caNG+fqqm03PAaDwfgP87///U/aFZ/L5Xbt2vUzxvNFERAQ0Lt37/cl2k4bGBgsXrx45syZWhuAM0qPnp7e5s2bmzZtunv3bhMTk3nz5jVv3vxzB4VatWqZmZlJ2mylpaX5+/vLKduVh+8tzF6NkKhP6WL/ADx5jWG9sXqW/EMMuOhfCbuiAOB0Am1hrtkdHye9QnPeaBnb4exsOnduMTVDETQsDLNmkQsXZIuDldK1a9ddu3YtX7585cqVGkVYxly9CiU17vn5uHgRFSZouH+fLlxIQ6S6WL96RZ8+JUOGkFkK/r0VUdIRXYb8fKSlaSFosLGxEbuMjHTAilDkCPEuG2+zUdNI5aEasHgSomNx+goyi6syHCth7jiPdb9wd+7c6e3tLd7obI9fJpVqueTk5PPnz5f8YpdgYWGRmpr66NGjf/75Z+DAgd999512C+moSkWpHPBppI7OoUOHatSocfv27ZLtMNSHdO4MxTlv+aSlITIS+vqoUkV1HlcGgYCqLPpX72I5NTW15P3uhJYtjUNDufnybdOJp6fEt78CEAgEcrT15ubE1JTGxWkzY0oK3bGD7Nkjfy8hZPBgDB6s7pd+7drE1ZW+U9gEhbi6QkHdggbk5dHx4+njx8WUE48e4cQJsmuXFk2LFJGZmZmcnCwQCIyNja2trZVXNUhyIZRS1V1IoqMhU5nK42nzwVGFaNMmxMZyoz5VdQulbQNiYvI3bNh37Ni1a9cKx//1F+Q5xxQiEOD6dXw9ggYQQnbswPr1uHiRRkaioADSKasic01pEYOcXNqyZXLUDGKysqStieRnywID6a1byMxE/fqkZUslhi4ap9Nu36aHDslVq9DXrzF1KjlwAMCPP/64Z88eZUrcunWh1N2K2NpC21Sfvh7+3oRn/tj9D2LioctD1cqY/nOpmjKUE6P6Iz0LW/9CtNTPBZeLWlVxcD2spO4vbl2GsBg8fAGZ7lSG+ujREZMU+KoAoBRz1uDkJcRLtfi4eg/tv8fu1UhKiv5j62/ijZVsK0XHRBYUF+IYGxk3aSSn1w+DUbZoJE2QaBq0QPIjKDODZEsF9IYoubSSwaxXBYPB+KphggbGF4Fxka+gXGvQy5cvHz16VOxKnZ+fb2VlZWdn17x58549e3bs2LFiI1ULCwsLDw+PoKCgvLy8q1evdpZ3PS+pXpV71688HBqio6Nv3rwpfjxUkesjg8FgMBTz/v37xYsXS2/p2rUrazkh5uLFi4MHDy5pPN64cePDhw8rK6hiVCCDBg0apH4n4/KHy+U2b95cur3C3bt31RE0fAjGjJWIiJEtfk9Kwe5jsLfBlOHyD+xlQ3ZFUQDXNe8FYFNkl5BY/HSVbtlC5TVYKdwbGIgdO8j06RqttXv37kaNGjVo0KBPnz6axllmyK2F1WhAWREWJl8ykphI9+2DrS0ZpkmdXyWlJssADA1hpY1/tMShwZCLH61xMh4ATsTTmm5lXCy1cyU6t8KOvxEdh3w+jAzhWRkrZqC6h277Jlc6d+4cHx+/bNmyMllr8uTJI0aMqKT4RWvatOnMmTNjY2PHjRvXrVu3p0+fVq5cWYuFxF29leCilqV6IQYGBr/99tvMmTNlukSVI8+e0XXraHg4UlKgp0esrWnjxpxly2T7ViiBy1VdPayeSEIgr6o+rnVry5cvLV+8IDLJKwC2tliwQCPdVSmxsLCQXPBKQ+vVg3JXeSVop4SQCyGYMAFLlsjXP1laYvLk0i9Cvb3pzZuy9dG5ufT2bdqxI/HyogCxsSGjRsm1osnPz09ISMjNzdXV1a1UqZKBPA1WTk5OQEBATk6O5C0RERFhZWXl7q66gT0hRKSGHkiSRNG0sLWYckLl4LAw5YMuPXrk4eFRvXr1wvFJSSomVals+9IghMydi+nT8fgxAgPh4IAff5Q7UI43A0CzskQdOiiZXmGzGwlVq5LyOZmnW7dCca8Z+uIFCQiAl1fHjh1HjhxZUFDAU6ClIMOG0WPHZFvSSNDVxQ8/lDLURrXRqHYp56gIpo9Cn85YtR0hkeDnw9QEbZpiynDoFn/l9PXguxdz1uDGQ0TGIp8PY0O4OmJwD8wcrWz+Waux/wTyip8MJ6fh9CVKc84YcnyEQiEAM1PzGtVrC4WC+IT4yKhwT/eqVlY2HA6nds26BgZlJthiMOQi88tS8oem5G9WaTQN4qk+o1CAaRQYDMZ/ByZoYHwRJBS5X8rcLAsLCxs6dKhMH4rY2NjY2NiXL18+evToyxQ0AJg7d+64ceMATJky5f79+xLPBjF79+69ePEiAEdHx5L2rSgfh4Zbt26JRCIAtra2jRo1KqtpGQwG4z9CQkLCDz/8IPHXAcDlcssqY/S1s2HDhnnz5gmLN6YlhMyZM2flypWK7jwyGABatmwpLWi4ffv2ZDUSRXPXIUJBr+SsbOz5B2MGwEBev+kmZjDmIkuIsFzE5MNBk/ydddEbOVnG8vnlS2U26SIRnjzRYBkAgK2t7blz53744QcbG5uWLVuqf6BAIHj37l1WVlaDBg30FbfcVguV7s0qB5QRdOlSuQYYAJCRgf37MWCA+rlYMmAAPXFCSfqEODlBq2YfNjY2iUUFzf0rkZPxFMD1ZCx102IyFfTuhN6dACArB8ZSeQF3d/fNmzcPGTJk2LBhijrfqc+6desCAwOVN25YtmxZ3bp127Zta29vHxoaeu3atTFjxmix1vSRuPcMyWny91ayxmwNZ+3Xr9/8+fPfvXtXo0YNLeLRCPr333TjRkgaOuTn04wMhITQt2/JkSNQ84KOEFKpEpXXjlAyAOpdxHEVfDbfT53qsX+/hZ+fnuT9z+UST0+ycCHatlUryDLCxcVFbuNFzi+/0Bcv5EvEOBzZOmIZ5Haj0BbSuzciIuj+/YXNICTY2JCxY4l6jVSUQK9dow8fKvztEDctAihAL11C69acDRskNfFCoTAgICA9PV1SDRITE2NiYlKtWjXpM66cnJw3b97k5uZKT5ybmxsTE5Ofn6/W58LKCsHBSvZzindh086sW62jite9FLNnAAAcCQsbJn1OrlIbpFXrgc+Pri5p2RItW0KNAtxikpEPH5T86gFA8XP40qPuOyE/nyryjRCTmkqPHyeLF5uamrq6ur5//15+hyMApqZkzBi6fr0ctSUhpHFjotVvk0acuYK/TiMpFQCsLTCiH3opk5GUIy4O+FMNky9dHjYvAb8Afu8Ql4TKTqjlqeLD8e4jTl+WVTMA4BBhM68devSRUAgOh9OwQZNhg34mhOjo8Pr2+kn7v4TB0Bzp7x+NNArl9RP2xcAaUjAYjG+Ar/MknvFtwefzHz9+LH5cu/YnwbO4s6ZEzWBnZ9eyZct27drVqFFD0T2aL4fRo0f36tULwMePHxs1anTo0KGkpCQ+n//69evx48eLb/Pp6ur+/fffcrsjl4dDw4sXL8QP6tevD0AkEp09e7Zbt26VK1fW09OztbVt3br1hg0bZPutMhgMBgMAsHfv3ojiGbVJkybVq1fvM4XzpVBQUDB69OjZs2fLqBlMTExOnTq1bt06pmZgKEcmW3/z5k2R8pQVkJWDQKWVhCERuHBT/i4eQUPTwsfPFdtRy8Ws6L2cKVP8rPLcSauTq3r16h05cqR///6BatQr5+bmXr58eezYsfb29kOHDp05c6abm5vEmktL7OyU76cOmpTMa01urhIDDAA0JIQW2YyrhZcXadhQ4V4LC6LE0VopNjY2SUmF/suNit5mEXnaTaYuxiWqHLt27bp+/fouXbpERkaWZuaUlJS1a9eeP3++UBmTlER37BDNmEHnzqVXr6Ko4FtfX3/w4MH29vYAqlSpEiXlCa8RTRugR0foyVOSGOpjcA9UU11SXgxCiIWFRWZmpnbxaMDHj3Tz5k9qBinomze0qP2HWvTqpUSaQ9zciHoWOxL7Q9l4OJyPo0e/WrYsecgQ0q0b+vUjmzcTX98KVjMAqFWrlp+fn5wdFhZkxw5SrZqsM7yFBRwdVUxqaqpigIaQadM4Bw6Q9u2JpyecnIinJ+nQgXP4MJk4sQxmP3oUKjuMiElJwblzdNw48TORSPT69evExERpb8uCgoKUlJRXr15Jm3MEBATIqBkkMyQnJ0crzyKLad9emXDNtpitCqVUU39vyWPVKRYFb2kxAuBKUlKPHj0+Ta7y3SKv7+eXAy2izCbR0VHp7yJat670i0LTd0JyMqTE4vIparVjZWWVqlSWQUaMILNmQaa5qpkZ6dSJ7N9friqWnDz0moixC3HpDp7545k/Lt3BmPnoPRG55XwaUHp0eWhSFz3ao46X6hdp495inSbEECJqVXOLq+0jAEI4Lpq3fNzPk5kNA+MLofwEByrVDGpZEDGRAYPBYGgCc2hgfH62b98uudMkfRU6b968+Ph4AAYGBgcOHOjXrx+n6OQ6MzPz9OnT169f13StXr16+fj4aHRI586dL126pOlCHA7nyJEjP//887FjxyIiIoYPlzU+trCwOHDggKKurhJBw6lTpy5cuJCdnc3hcMSdLJo2bTp48GAtUmiSe0ZeXl5ZWVmDBw8+f/68ZG9iYmJiYuKdO3d+//33kydPfv/995rOz2AwGN82r1+/ln5ao0aNNWvWfK5gvhDS09P79et3rUQq0cvL68yZMxLjXwZDCU2aNDE2Ns4qyuskJye/fPmyoZJ8MxAWpbCMW4xAiKd+6K+ggLamMW6nAkCwnESPMkyK0jqZMnWMKr0BtDVyb9eu3fLlywcNGvT48WOZruf5+fkXLly4fft2cHBwSEhIeHh448aNe/bs+euvvzo5OQG4fft2//79b968WbNmTe1WJ+PH00ePIM8WHgCsrDiTJmk3s2ZERSmMQYxQiGfP0LWr+lOSLVswcCD195ctjzY3J8OHQxNLDGkkLScAxOUXbrT4HJqusWPHZmdnt2rVysfHR2Exqyr27t3bsGFDBwcHiER0+XJ66ZK4/zoF6MmTHE9PsngxWrSQPiQyMlKsnNaObUthbIBTlxAjpQ1wtseQnvh1qsazRUZGhoeHN2jQQOt41ISuXYvYWIV7/fzI48eQ12SwJGToUFy9Sm/dklO4b2WFKVOUp3UluLi4JCYmyk1mA4C9vdGSJcTQ8DPeQW/WrNm4cePk2ztXq0bOn8fmzXj6FOnpVE+P2NkRb28aFkbnzUOegtwgl4tm5dCUvV49cuAAINveqAyQMX5QjlBI793DiROkf/+goKCS7b3EZGdnBwQEiL/zU1NTsxQLJkQiUXx8vKOqrD8ZNw6XL9Oiuohi8Hhcqe3apYuk3wAq0kJNmuDhQ0U7/QUCJysrWymBBWf8eNHNm3JlRgBgZIT+/bUIWAW5ufT+fYSEwNWVfP+9mp9W7SkooIcP49495ObCyAgdOpB+/RQKUCpXhpWVskZRBgakVauyCUwkogcP4soVJCdTHR1ibY2ffiKKfqPNzVWfIxUV+SQmJlqpaghFRo0iPXvSPXtoQADh86mtLWfwYCg9qywThszAlTuy39zZObh8B0Nm4PSOMlhCIMTVe7h0G7n5aFATA7vBvIxFXGoRLe9T5WF3y8n6OYCkDPfE/Lkuzmr3WmIwyhOZXxbpU47SqxzU92YQryszWOb8p1ydHphmgsFgfEswQQPjM3Pu3Ll58+aJH3t4ePz00ycvMkm6fdasWQMGDJA+ysTEZMSIESNGjKiwOLVA3Lr1/fv3r169Krl37ty5XRXfeJUIz3NyciT25uJeG3fv3hUXXf3555/Ozs7qxxMTU2jNbGFhMXDgQHHPC1tbWxcXl+zs7MDAQHFxbVxcXIcOHW7duvWdevfdGAwG4z/CvXv3pJ9u2bLF0PA/XXci7sHx8uVLme1dunQ5duyYaVkXSjK+VXR1dVu1auXr6yvZcu7cOeWCBl0edFQVkOnJaSZeiJMeASiAeD7VKEtlXnTllFIA6SOpmxuePlV2pKen+qvIMG7cuJMnT/7vf/+bMWOGZOOxY8fmzJlTrVq1Ll26dOrUqUqVKp6enjKmX61bt54+fXqnTp2ioqK0vI3VoAH54Qd68qSM1zcA6OuTnj3ltnUvezgc1QWDmjrBmJiQEyfor7/i8WPExSEvDxYWxNkZEyaQbt20jvTJkyeuRYWhj4rSRnVNtJ6vVEyfPt3Ozq5Dhw6bN28epF5Zv5jMzMzIyMgjR44cPnz47t27AOjkyfTSJWk/f1JQQN+9ozNmcH7/HUX67Js3b/r6+q5cqYbJtQIIwW/zMXUkth5EcCQAVHeH91DY2ag6Uh7+/v5eXl48Hg/Z2fTmTXz8CFtb0qEDirc4LAOU957PyhKdOMFR88KKELJ3L501C3fuSCe8iYcHJk8mffuqGRGXy3Vzc/v48SO/xIeXx+M5Ojp+9hMYe3t7Q0PDkJAQd3d5zhv6+qToFoHky4vUr4/Dh6mCL1vi5UXUaFf0BaHp13JeHk6dov36paWlKRmVkZHB5/N1dXWTkpKU2x3x+XyhUKjC+VJHhxw4gDFj6KtXyM//tN3CguvvL3lWJjkY5ZOQSZPw779Q0HvorbV1bRnpnqcn+fFHevRosbAL5yKkaVPSs2epwpVBIKBLl9JbtxAVBaEQHA51dETz5pzVq7VrYKSaFy/ovHn048dPrSKuX8fBg2TLFshtNqSjg3r1EBKiaD7i4YEmTcogsNRUOno0ffVKcuZAATx5gpMnyZ9/ynk1DA2JgwONUdBFDICxMendG0BaWlpUVJSXl5fqGCwtydy54g9YxSTxzl7DvWfyG8hQirvPcOEGurUr1RI3HmDB7wgIQT4fAA6fxZYD6P8jlk7T+LuklMj9XnGxeQogO9/q+uv51T0Un4IzGBVISYmAfBmltqj52ydZVPnS5dq3QrYJEYPBYHzNMEED4zOQn5+fmJj49OnTQ4cOnTlzRryRx+Pt3LlTcitWIBBISgpUqrDVp2vXrk4lGi4qR+uuq7t3754+fbpEjmBra2tkZBQXFyeulVmwYMHZs2dPnjwpN56UlBRCiJmZmZ6enq6ubl5eXlpaWoHUbcR///23UaNGd+7cUeuKDgAgqeQ4ffq0v79/zZo1t23bJrGISE5OXrly5R9//AEgLy9v4MCBAQEBctthMBgMxn+Q6OhoaRttPT295s2bf8Z4PjvR0dHt27cPCAiQ2T5jxoz169d/+Z2hGF8UXbp0kRY0/PXXX0uWLFHyLqriDFtrpCk2kjc0QEfFH1DTogsg2c4RqjDkwlQHGQLkiZDIh23RWRJn1izR3btQdDve2ZlIaRG0YOvWrS1atOjcuXONGjU+fvw4Y8aMiIiIEydONG3aVPmB8+fPP3Xq1KlTp/r166fd0mTtWhga0gsXEBf3aauDA+nZkyxcqN2cGuPioqKuVF+faOGpYGjIWb8efD4CAmhWFnFygiZCYbmsXLnyl19+ET++nlJ4u/B7s89WFDVw4MAaNWoMGDDA19d37dq1cquxQ0NDjx8//v79+3r16j19+vTixYtCodDOzq5du3b37993dHSkZ87Q69el1QyfiIujy5cTX1/o6YlEolGjRv3999/i3hOlwckOa+eVcg4AaN269ZLFizf88MOMrCxERoqTMNTGhtSrRzZsQFn19cvPp6r80omMR3peHt26FU+eICsLurrU1ZUzYwYqVy7cy+NxtmzBx4/00CFERVE9PdKwIRk0CEaaFbxaW1vr6OiEhITk5OSIZescDsfQ0NDJyalSmUs6FEApjY6OTkpKKigooJTq6OhYWFi4urqKbRebNm368OFD+YIGuRBC/vwTI0bQt29lUmrEy4vs2FFemeNyQouWBwkJWVlZ+SUz9FLw+fzU1NRKlSpJ956Qi0gkEggEqk/YLCzIyZM4dgy+vkhNpTo6xNaWs3u3ZH/p2yJI53jklrECgJ4e2bwZ8gyHiJtbXJMmJb/dyPLlAKivbzGfBjMz0qIF2by5NDHLIhDQESPogweSRjwQiRAZiRMnaEgIOXas7N+ZAQGiSZMg09+noID6++Pnn8nx43I7RnGWL6dv39ISp+4AYGdHFi0qg44MQiH9+Wf67Jns9uxseuMGpk0jO+Q5FQwdivfvFTXnIjVrokEDAGfOnOnQocOX2cnu0GlkKe4tlpWNA6dKJWjwvYXJvyI28dMWShEahS0HEZeIP1dpP7MWWMn78aQgADgQESK0NK/QeBgMRcj9eSpbTYMWkSj8mavwSBgMBuMrhQkaGBVEQECAkpMGHo934MCB9u3bS7bo6Oi4uLiEhYUB2L59+5AhQ2xstKrNKc7YsWNLP4k6bNq0aebMmQA4HM7UqVOnT58uLtgqKCi4cuXKggUL/P39Hz9+3KJFiydPntgWbz8J4H//+9/u3bul7y8IBIJ3796dPn16y5YtYv+GhISEHj16vHnzRs2LuvSiG8H+/v41atS4f/++mZmZZK+VldWmTZtMTExWrFgBICws7NChQ6NHjy7Vq8BgMBjfCjJNwWvUqGFg8N+tPomLiyupZtDR0dm+fXuF/c4yviX69u07Y8YMSfYlLCzMx8enT58+isbzdNCoNgIVF0VXrYIWjRTuFRXdydHizn1VQzzLAID32Z8EDbC3J97edONGOZ0RrKzI9Oml7NVdtWrVzZs3t27d2sPD4+PHj3Pnzp0xY4Y6p38cDmfDhg2jR4/u3r27nnZtLwghv/5KRo+me/ciIgKUonJlMnYsSp201gAeD7VrK6srdXOD1gozXV3Url0m9zV9fHyEQmH37t0BZAtxs+i90LHMhNnaUKdOnefPn69cubJOnToDBw5cv369pDT/2bNnK1asePToUf/+/Rs1avT27dvWrVtv2rRJ9sLkyBElDc5pUBBOnSKDB4eFhRFC2rUrXQlqmWJkaPh35crtfHxmSL9dExPp1asYMIAcP142mgY9PcLjqbg9rK//6fGbN3T6dPrx46eU/PPnoocPyciRxNv70zBPT3E6tjRvTnNz8wYNGmRkZKSlpVFKzczMzMzMyuQ+fn5+vrhlpLGxsb70XyeFUCj09/fPzMyU9gnIzMxMSUmpVauWnp5ex44dL168OHToUA0WtrEhp09j/Xo8fEhTUkApMTdH/fpk0SKYfCYvFG0hw4fTBw+goHmEfITCgoIC5b4LAMS2HIr+XSRwuVx1qxcIIYMGYdAgAESqxrSs8iKK5pHN+kjXmYjvY1hZkZo1yfLlwt27eZklRI6EkBUryPDhop07ERcHSomFBRkxomx8CKTjX72a3r//ySlBgkhEnz+nCxdyfv+9jFdctEhWzSDZFRqK+fPFfVJkMTMjBw/C25u+ffvJuIIQ4uaGX35BWbQcpQcO0KI+p7KIRPTuXfLkScnXn/TtS+/fx/nzJRvKEA8Pifpk586dixcvLn2Q5UFiqooBSaoGKCEnD4s2FFMzSMjLh89V9OyIH9toP79aMeTmEMDAwBDAz/1w/T4yije0CUto7mD52kAvtW3tTe1azQe+RN0JgyHm8yb1mZSBwWAwSgkTNDA+PzVq1Dh48GCjRrI3nkeMGLFs2TIAHz9+9PLymjZt2vjx4+3kic2/NJ4+fTp79mwAHA7n+PHjfaXcQXk8XteuXdu2bdutW7ebN2+Gh4ePHDlSuipRjFGJEhwdHZ06derUqVPH29u7W7duT58+BRAYGLhv377x48erE5X0vY89e/ZIqxkkLF68eO/eveLmFKdPn2aCBgaDwRAjkwsMCwsLCwurLKmn/C+RlJRUUs1gbGx88uTJzp07f66oGF819vb2P/7447lz5yRbNm7cKC1oePbs2cmTJ0NDQymlDg4OderUmTfmx9fv7d58lDObgw3WzlFWZxiTX3hDx1rzmsk6JoWChkfpaC2VDCUjRsDSElu30pCQwjvyBgakShXMmkU6ddJ4mRIMGjSoRYsW4eHhDRs21EhN1aZNm2rVqu3atWvKlCnaL+/kRH79VfvDSw1nxQr67h39KO/f29qazJ2rsGt4RUEpXbly5dKlS8UZuDMJyBUBQC1jVFH7nys5FTuO4PUHiESo7IgJQ+DhWgaxGRkZrVmzZs6cOTNnzmzSpMmQIUMyMjLu3r0bGRk5d+7cf/75R1nik9Ji5hwlEYlw9y4GD+bz+clSLRK+BOjWrdEPH5bIMQIA/fAB06aRv/4qm5UcHBAWpnAvlwvJl0B8PPX2piVbVMTG0m3bYGZGhgwpm5CkMDU1LcMmUJmZmcHBwbm5ueKsua6uroGBgbu7u0kJPcG7d+/S5RmrZGVlvXnzpkGDBv369VuwYEF4eLikUYta6OuTxYsBkPx8iET4etWlLVuSVq3ov//KSYQrwsxMX19fR0dHufuC+E6CnZ1dXFxcyZ4jEgwMDDRVt5Rt93FF85fsMl5yLc6FCwDg5ER4POzYAWDMmDHyJ/X05GzYUOahfkIgwPXrCv8RRSI8fIisLBgbl9mK4eHyfw2LoB8+kPR0yLvbA0dHcvYsfHzg64uMDBgYoH59Mnq0pgYwCrl6FUrenOnpooMHOfIEJZyNG6mrK86coeHhhTPY2JAaNcjGjbC1BXDr1q309PQff/yxbOIsa1R+kkojJNt3HAGKJbzpWdh6qHwFDbv2bnv24pGurt4v85bb2Tl0+B4tG8P3VrEWGyFx3ztYvK5c6YGNaYCl3t/AyHIMiMFgMBgMxn+YUluKMRiaQwgxNDT08PAYNmyYj4/PmzdvSqoZAMyZM6dZs2bix6mpqUuXLnV2du7Vq5evr+8XLi1cuHChWD0wceLEvvJ6nRoaGh47dkx83+fff/+9c+eO+pPb2tr6+PhI5AinTp1S80DJbaZq1apJXlgZeDxer169xI8fP36sflQMBoPxbePl5SWdRExNTe3WrZu4hdB/ipycnK5du7579056o6Wl5bVr15iagVEapk2bJv30/v37t27dApCdnT1y5MjGjRuvW7fu+PHjJ06c2Lx58+jRo2vVcPEwGt2geqK+lNaIEFStgi1L0Vppt/qwogpAVwONbzBL2gfcTpU9FyXduxNfX86BA2TaNDJtGufAAeLrWyZqBgA5QgQYOX+o0kKoq3H2bt26datWrcosWb36FWFhQfbtI3XqoLgvBalcmSxZAimPN7VIShLNmkW7dqUtW9KOHenw4Xj4sJQBnj17ViQSdevWDYCQYmtk4dtjoJ2677E/9qPlT1i1Feev4+JNbD2MDsPgvUSDXKdyLC0tDxw4sGbNmvT0dBMTk8WLFwcFBU2aNElFGbdAQFUZ14sbpVetWpXH4wUGBpZNuGXCxYtXs7LqKfAyoa9eISKibBYaM0aJPQCpVo107Vq46JIlctQMYjIysHcvlHYT+OwkJye/ffs2PT1dkibn8/np6elv376VkbOkpKRkKPYeyMrKioyMtLCwmD59ure3t5aX9np6X7GaAQBAtmwhXbrITzzLGU3QpImhoaHyz6yhoaG5uTkAAwMDJUIWXV1dTVW5ZaJmIIRo4REi55DKlVG5MnR0JJHs2bOn4l3EAeD1axodrWxAVBQt9U+MNPT+fTl2UNLExaH4iXoxCCG9epFdu8ixY2T/fjJ1apmpGQAVgQEkKUnhrmnTyJUrZO9esnAhWbeOc/EiOXwYRY5By5YtW7BgAaf0TTHKBxtVdj82ltpPfu8ZqFJblph47SdXybMXj58+f0gpzc/Pe/veX7zxrw1o1wyG+qIqle61qb2hR5M5rWtvehfdO1fgBeDOvesxsfIdRBgMBoPBYDBKyRd6Osj49vDy8iooQigUZmdnf/z48a+//urRo4eiK08jI6Pbt2+vXLlScikuEAh8fHy6du1ap06da9euVWD4GpCYmHj9+nXx4wkTJigaZmtrO2DAAPHjo0eParSEvb29pBfyq1ev1DxKooGoIe3WWIJatWqJHyQnJ6tsvclgMBj/EQwMDAYNGiS95e3bt9u3b/9c8XwWRCLRkCFDnjx5Ir3R0tLy+vXr332nNIHMYKiiXbt29erVk96ycOHCiIiIVq1aHTx4sOT4goKCY0f3Bd2rNbbb2Z4d0K4ZurbFr1Px4CS6tlWxVkSRoKGyCkNuObS2AIcAwON0JBeU2M3l4vvvyezZZPZsNG9eVrYBpxNQ7QHt+4rOCqRu9+iZBNWHSFOrVq127dpt3bq1TIL5bFSuTM6dIytWkA4d0KwZad2aTJxILlwgvXtrNs+NG7R3bxw/Tl+/pmFh9MMHevOmaNw4qr6RNaV49oyuWEFnzaJ79yIlhVK6fPny5cuXiy9qDsXifTYAGHMxXL3WHOt3Y/UOhEZ9ajBAgPgkHDqDEXM0+/uU071797Vr1y5cuLBz585qNa3j8YjKXJeVFQAOh7Nu3bqmTZv26tXrw4cPZRFs6YiK8gsNfcTne+ko8KRMSaEXL6o72/v39JdfROPG0UmT6IkTKCj24ScdO5IePeQm14mTE1m3DuIYCgro+/dKFqEhIfTSJXVDqnAEAkFwcHC+PMlFfn5+cHCw9JVjXFyc8gvJlJQUAPPmzUtPT58/f36ZR/t1wOORHTs4u3aRLl3w3Xdo0gSVKikq5SZeXmTmTAAODg46Ct7VHA7HxsZGkvStXr263CYjPB7P2dlZI98O6TYTpaktER+rjqxBff1Eyd7kFQmNjVWhQxKJFLWH0BKVsieRiH4uaZTK11+5IkFXl7RrRyZOJIMHS3e2unbtWkxMjGbtaSqWMQOUNb0xM8aYn7SfPL/k2abMAD7KqeCLz+f/c/IwAEI4AG7cvirebqiPf7bkjOy86vvqO52sXpoaxjpbvRjQ5q/1y8ZyOBxK6b+Xz5dLQAwGg8FgMP7zMEEDo+LQKUL960wej7do0aLw8PCNGzdWr15dsv3NmzcdO3b8vaybEZYJr169El9Uc7lc5dKBunXrih/4KWo0qJjatWuLH6hv7urp6anOMGm/UCZoYDAYDAlr1qxxcnKS3rJp0yYlXr7fHsuWLTt79qz0FnNz8ytXrsjkoRkM7Vi4cKH004cPH7q5ub148ULJIQkJCetX9jbLH39qW97JbZg3HkZq1OsmFH1q7fWUjpOHjS6amgGAgOKcvH7GZc69NIx9R9OLzsjyRfj5HfXRcOlly5Zt3LgxRVXp5JcOl0uGDCH793OOHyeHD5OFC9WtbJYQEiL65RdasjtAWhr95x/6v/+pnuH9e9qzp2joULprFz1+nC5dKvrxx6WtW+vr6YmtsKPysCS4MLEw3YWYqdHgMSYeu48hM0vOLoEQl+/B57rqScoR5VcQpqaSLgljxowJCgry8/N7/fp1RQSmgJiYmP3793fs379bSEhPA4PflLxJlHfTEJOTQ8eOFQ0YQA8exL//0nPn6Jw5tEsX3L0rPYqsXUumTCFVqnySMZmakoYNyb59KLriQ0yMivJloRDFJYNfFOHh4UqMqXJzc8PDwyVPCwpUpODEl5k8Hu/s2bPXrl2bMGGCsKzcSAAAQqHwq7mSbd6c7NrFOXmSc+oU59490qoVirc5AyGkWjWycycMDQHY29tXqlSppKaBw+FYWVlJ+y5wOJy6des6OjoaGRnxeDwul6unp2dmZlajRo1PJ7QFBQgJQUSEkk4B0mqG0v+5JaeVflpyCXUWldbZaGcCoTXExUWFUwiXCy1a1IWG0mXLRN7edNIkevSotIiB1KunwlPByoqod+en7LGxUb6fat5AtqCgYPDgwYsXL+Z+7t5SSvihNdp+J1+tweGgTTN0aqH95JaqznTMjEvV0kIJl65eSEtLBVC3Tj0ACQlxBQWF59AHD+/KSA8AYGZqZmJsCsBQP9He3q5hg+8APH3+KDNLoUkPg8FgMBgMhtYwQQPjK8Dc3HzGjBnv3r17+PChxJkAwNy5c58/f67RVL169SIa8sMPP2i0RHZ2tuSx8mtpySWZ9CFqIrnjY6x2O8Y6deqIH0jfbCqJpNepkZGRChNaBoPB+C9ha2t78eJF6btp0dHRF9Wv7/zK+ffff1euXCm9xcDA4Pz58w0bNvxcITG+Mfr27SvRa4pRM7+1a9euNm3ayG3WLpfMoqyNqRrJ5pL0sik8u/s7ttw7oPFFmPqBCigAWPGgzwUAEcWUDzRREzGVp6dn7969N27cWC5Rfj3Q5csRGSl/X24ujh9HljxZgYT37+no0fTlSxSdulNg7rt3px49OunmRoB8EUYVqU/cDTDZRa2oNu5FZKzCvVlZ2POPWvOUE+SXX+DsrHBvkyafEvaAjo5OQkKC9PVa+ZGVlXXlypXff/99xowZI0eO7NWrV8uWLR0cHOrWrevr6zt29Oig2rWnGhvzlFyOubmpWEMgoMOH08uXkZb2aaNQSAMCRDNn4v596bFkyhRy+TL53//IhAlk9mzOP/+Qs2chpcgHISqqk6GqfPmzkqX801F8gPr199bW1rdu3QoNDe3bt69c+weNyM/PX7RoUdOmTT08PDw8PJo0aTJr1qycnJxSTltx6OuTQ4fIkiWkaVNSpQqpXJnUq0fGjCE+PnB3l4wS/3WmpqZ6enpcLldXV9fY2NjNza1kNQUhxN3dvVGjRg0aNKhfv36jRo3q1asn7kmB2Fg6dqyoXTtRjx6irl1phw6iqVOLvdWlxAGlNGaQpjwMFXR1dTt06FAmU2lMjRpE8TckADg7EwXtPuVTUCCaNk3Upw/dswfnz9Nz5+j8+fTHH+mVK4UD6tYlrq5KJiCurnB01GDFMqRPH2XyDmtrzvjxmk65aNGievXqfcn2DGL++h3d28Os+M05MxP06ICD60s189BeKhQsNcpIvpKYlPD+w5uo6Ij0jPSc3JzHT+77XvIB4OJcuZKNPQAeT1dHhwfA/43fS79nAOrVabhy6QbCIQAc7R0BtG7RDoBQKAwNDS6bsBgMBoPBYDCk0Oo2HoPxmWjatOmJEyeOHTs2ePBg8UX14cOHv7RUim1Rnz+hUBgSEuIudetBhvdFpqM2qpTsJZGYOqjf/LJNmzZr164F8OrVq6SkJGtra7nDJBoRSe8JBoPBYIipU6dO7969T548Kdly6tSp3poann+FJCYmjho1SiT61MGVw+EcOnSoRYtSFBwxGMXhcDibN29u37693KyJoaHhqlWrKlWq9Pr16927d8s4VD1+/HjYsGHnzp1TZyHJ+1i7Wr/+lbA4GPkiPM1AYA6qGmo1i3ociEFwLgCY6+BBE6LPQZtnNDQX6QL8EUFXeWiQClq8eHGDBg2mTJlSqVKl8gr3Cyc/nwYFKdlPIyJw8SL5SYExtEhE58yhUnoIIeCdmvqqoOCmjY3VkyeiAwemNh35JB0AdAh2VicG6uWmPypTGgNAXIV4gSjE0ZEsXkyXL5d1TedwSIMGpLithampqbW1dWhoqPgKiFLq5+d3586djx8/Zmdn29ratmvXrmPHjlr3QY+Li3vy5MmjR49u3779+vXrhg0bNmrUyMXFpW7duubm5uLydOei5CI9d44mKn7t7O1J167Kl6N//EGfPZPv5R0XR1esIBcuQLpQ3sCAdO+O7t3lT+fgAAsLpKYqXI/Hg0aJz4pFpcJMeoBKWbyurq7ksYmJyYULF4YNG9a7d++zZ89K79KIhISEbt26PX/+XHK6Eh4e/uzZsxs3bpw9e9ZVaQ74C4IQMnw4hg9XPqpSpUqVKlUqKCjg8/k8Hk/liyb7L/L8OZ0+XdquhqalITiYvn0rPUprEYMiuwXJtMqlDFp4QowZM+bz9CTlcvHjjwgNhVxXEi6XtGsH9atERCI6ejRu3Sr2tSMS0cBAzJ8PSknnzuBwMHEifv1VvuOLrS2ZO1fzP6NsIH364OxZKhO/GB6PdOmCatU0mnDHjh0+Pj4PHjwosxDLDT1dHNuMa/ex+xiS0wDAyhzjB6Ndqb/U2zZFkzq4+VD+3irOWDVLy5mFQtx/jpdvoa9H89N3+/vfKTmGx+ONHDb2ydOHACgVUUopFZ08cxSAoYHh8KGjn714lJGRDqB+vcaQ+qoRUVHJ2RiM8oBS6nvJx/fyOTNTc0+PakMHjVKrqxqDwWAwvk6YoIHx9TFw4MDff/9dnHePiIjQ6NiuXbvKGIarRHnbiJLUrVtXX18/Ly8PwN9//71kyRK5w3JyciQpMU1bj8fExJw5c0b8uHPnzmoe1b59exsbm8TERIFAsH37drmBZWRknDp1StOZGQwG47/DmDFjpAUNt27d+nyxVBxTp06Nj4+X3rJs2bK+fft+rngY3ypt27ZdtmxZyVMUJyen06dPN27cGMCgQYOmT58+btw4GfnC+fPnz58/311RKlEKXlEaha9VpsaSh05WOJ8IAEfj6K9u5WVtnSvCxojCEOdUJna6ALDGgwz0pwAOxeIXN6iZMgfg7Ow8YMCArVu3rlixolzC/fKJjpYpPpZFJMLLl1AgaKB37tCAAMlTPqXDU1ISRaKrNjYmhCA/f3mSybGiDgYrPUgTtbthqPTFd8t8R4/4QU+PNG4MF/VsH8oU0qULqVqVrlxJg4KQlQUOh9jYoHVrMns2Stwybtas2aNHj+zs7Hbu3Ll9+3YdHZ0OHTpUq1bNyMgoJiZm8eLFs2bNEkuX1Fmaz+ffvXv3+vXrL168ePv2bW5ubpMmTZo0abJy5cqmTZsaKHd6HzECQUHIzJSzi8PB999Dgbz7E9evQ3EWXxQYyLlxg3TqpM4fAgA6OqhdGyEhivYTNzfyuarM1UCl37v0ABcXl5SUFEWOC1wu17F4BTmPx/v777/79OmzaNGi9eu1KWemlPbt2/fp06clt/v5+fXr1+/hw4cl2zR87fB4PG3SNtnZdM4cOc13ABoYWPqoJHIEQoiaigTlAgh16N+//5o1a169eqX1DFpDZs7Ehw/0+nVZTQOXS1q0IIsXqz8V3b+f3r8vX0SVmIh169C6NfT1Sa9eiImhe/ZARrPl4EBmzEDz5lr8FWUF2bULU6bQ+/eLffdaW5MffiDFnd5UsmXLlo0bN968edPKyqqMoyw3OnyPDt+X/bR/b0SPcXj+Rvat4eKA9fNhb6vNnPtPYNthBEcgLx9VKj34vrocNYOJsenoUROdnVxjYqIACASClWsXO9g7xsRGA8jj5x0/+ffH4EAAVpbWjRs2BZCZmSE5VpuwGAzNufivj8+FkwASkxISkxLq1WlQv16jzx0Ug8FgMMqLb+2KjvEfQWJoqam3wdixY8shnGIYGhoOGDDgr7/+ArBu3bpu3bo1aNBAZgyl1NvbOy4uDgAhRCMDvfT09L59+4pfAV1dXbl/kZ+fX1RUVOvWrU1MTCQbdXR0vL29ly1bBmDt2rU9evSQ6XpOKZ00aVJGRgYAfX39CRMmqB8Vg8Fg/Edo2bKl9NOYmBiVdWZfOz4+PseOHZPe0qVLl0WLFn2ueBjfNosXLzY1NZ07dy6fzwdgZGQ0YcKERYsWWVhYSMZUqlTJx8dn9+7dU6dOFUtIxWzfvl0dQYNhUdItW9uO7YPtyPlECuBYHH6pAm75fAEcjUVsPgA46GFMUe7vB2u4GyA4F+kC+CahryZ3sadOndq6detFixb9R3uK6epCZQduJa+Mry+K3mw5lPZPTtYBLlpb6xMCYNsPYzc1KtR4jXLARE3k01YWCnf9ILj+C39j1aAQOi8LALW0JB4eZOXKYo0MKgZ3d7J/PykoQFIS9PRgaaloYJ06dc6ePTt//vzmzZsfP35cxkvvl19+OXfu3Lhx45o0abJhwwYHB4eSM2RnZz958uTJkycPHjy4c+eOl5fXDz/8MGXKlJo1a6pvTQeA9O2L16/piROymgYulzRpQtatU3F8eroygweAFBTg2jWoL2gAOMuW0bdv5TuFWFjA2xvamhMoJCmJnjxJAwKIjg7atSMdO0LbpL6xsXGaUkmQkZQrur6+vp2dXVRUVElfB0KIpaWlZYm3EJfL3bRpU4MGDbQTNBw4cODZs2eK9vr5+W3atGnOnDlazPztQTdtokFBXBnPFXmU/vxWfU1DyUU1OpDD4Rw5cqRjx44xMTEAsrKy1G/NWVoIIbt2YeNG+PrSqCjk5MDAgDg6on17smCB6t8daS5cAF9hQykaHIzTp8ngwQCItzdp145u2IDwcMrnEwMDVKlC5s//LKK3Yujrk927yf37osOHSVIS5XJhZ8eZMEEjb4a8vLxZs2bdunXr9u3bX423SnliYYYrB/HLRtx+jKQ0FPBhYYaqblg3F56VtZlw2RbsOIL0Qu0BzI0Kvw1yChx6detvZZZaUFBgZWlds2YdA30DAA3qN3a6ejEqOiIyKjwyqtBXSiQUPnpS2Hqpa5eeYsVYQGChDa2t7X/VD4xR4YSGFTutiomLrg8maGAwGIxvFiZoYHyhpKen9+rVa9y4cV26dCns8ggAyM7OXrNmTUBRgVS3bt0+T3xKWbFiha+vb1JSUk5OjrjRw8iRIw0NCy2J/fz85s+ff/nyZfHTyZMny5hAUErfvHlTpUoVmYvwzMzMkydPLl26VOJLMX/+fA8PD5nV169fP3fuXADu7u7Pnj2TfvXmzZt34MCB8PDw3NzcDh06bN26tX///uJimqioqFmzZh0/flw8csmSJfb29mX0ejAYDMa3g0ztl62trfK7vUKhMCMjIz09PasI8XYejyc2x664+61akZiYOHHiROktVlZW+/fv/7Y1HIzPy7Rp06ZNm/by5Ut9fX1PT09FNbVjx461tLTs16+fZMvNmzfz8vJUZuuNipILOdoKGjpawVYXCXzE5ONWKtorzO1qj4hiW1RhLmeqC9EvcmIgwEA7siqUAjiXSPvaavBJ9PLyatSo0eHDh8eMGVPW8X4N2NsTKysq16NbjK4uWrdWuDc7W/z/LEp7JyXZcbn7LS3Fb81jLfotHvSLeO+P1thQVbOvxxF9cPkOMrJkt4/l/7WQv8mWJn3alJJCnzyho0Zx/vgDTZtqtErZwONB1QWCiYnJmTNnbty40apVK7kDevTo0bFjxzVr1tSrV2/OnDne3t7iRHhQUNDFixfPnj377NmzevXqNWnSZOjQoXv27NGiN58EsmwZatTAwYM0KgppaTAyIvb2aNOGLFyoOq+fm6vEnkEMzc/X7B/byors3o3Jk2lAQDFrDicnMn486dNHo8lUQCldvpxeuiTuFUIBnDoFT0+ycKGy97liXF1dk5OTc3Nz5e41MDCQkZtUrlyZEBIXF5eVn3XJ9NIT4yd8wjckht1It6mVp8qdZPny5Vpf3Z86dUpa3yaDQCC4cuUKEzQU8vIlKBUq8K2UFjpISwpKb6IgTcmZlQxQkxo1avj5+W3evPnixYv29vbiU25CiIODQ5s2bVatWlWOqXFCyKxZmD6dvH9PY2KInR1q1NBYPCQQ0OJ2aLKIRLh/H4MHFz6tVo3s3g3gSzwj//57zvffQ6vY/v333+nTp9evX//BgwdmZorNjgQC5OTA9L9iA2Cgjw0LQSniEpHPh70t9LTVvz15hT3/fFIzAPgY265ypQdGeskGOrEbD9a7c5zH0wGA3LzccxdPC4WCH3/oOX/2kuu3rty+cz0lNdnAwDA3N0fyz2tqYta8aStK6aUrFy5fuwjA3c1TX08/OOSji3NlZv7PKG8MDI2kn3KIln3NGAwGg/FVwAQNjC8USumtW7du3bpFCHFzc3NyctLX109KSvrw4UN20f3Enj17fpmCBhcXl1OnTnXq1Ck/Pz8zM3PSpEkzZsyoWrWqgYFBdHS0uGhATMeOHTdu3ChzeH5+fp06dQBYWVmZm5sbGRnp6uqmpaWFhoZK17iMHj166dKlJVeXTBgcHHz69Omff/5ZssvAwODs2bNt2rRJT09PTk4eNGjQpEmT3NzcsrKyAgICJHcNBg0aNH/+/LJ5LRgMBuPb4urVq9JP9fT0Jk6cmJOTk5ubm5qampOTk5+fn5qayufzs7OzMzMzBarMxF1cXBo0aNC+ffsuXbqIm45/OeTl5Q0YMCA2NlZ64+bNmytVYjU3jHKnfv36Ksf06dPHwcFBcmaVn5//5s2bRo1UFOWYFV0ApcpreK0OPIIBlbA1EgCOx9P2lmWfTbiegqAcADDXwfDiGeRuNlgVCgC3UyGi4Giy+Jw5cyZOnDh69Oj/oiaJy0WjRvj4UdF+4ulJFOTgAcDREUCKSNQtKam+ru7/zM3Ft0uv1Gs/ZfRvlBAALczo/pocTR072jdHs/q4fLfYxsqiiDn8rcXUDBKio+miReTiRQ36slcgLi4uHTt2VKRmEGNgYLB8+fJhw4YtXLhw+fLltra2CQkJFhYWnTt3nj17drt27VT0ktAE8tNP+OknEhGBmBhYWMDDQ92CaWtrmJggSd4/gWTyEspy1Xh4kAsXsGcP7t2jWVmEx4O7O5k+HXZ2Gk+lFDp1KvX1LVbtXVBA372jM2eSdeu06G2ho6Pj5uYWFBRUspGEnp6em5tbSfGZq6trjE3MlPQpgSRQSAovY+/j/rHUY3+b/e3BLfbqXbx48cyZM69fv9Y0MDGpqamlHPAfIquEfkoNxIZkWjguqD8/SuEJIdFbrFy5cqVUawORSBQZGXn48OF27dq9ffu2fA2KuFzUqkVq1dLycD5fpYhKtqvFt8WDBw8WL14cGxu7cePGrl27KhpGDx/GqVM0Lg4CATE0hJsbWbgQnp4VGernghAtG0xIs3onkop/HWbl2nyI6tTQ/Sgh9EOIcO/R5Lz0v8IjQvn8fLFfmr6eQZfO3X/s3OPHzj1yc3N0dHSu3bjke+lcXn4egGZNW+bkZu87+Oebt68AGOgbDBowfP2mVaFhwR7uVefOXPxfPOdkVCB9eg4A8PzFYw6H80On7h3bd/ncETEYDAajHGGCBsaXDqU0ODg4ODhYeiOXy50wYUJJKcCXQ6tWrZ4/fz58+PAXL14A4PP5b968kR7A4/EWLVq0cOFCJb08k5OTk5OTS263trZes2aNouq6SpUqiZtZiB/L7K1Xr97169eHDRv2/v17ACkpKSlSlWq6urpz585dvnw5u+RgMBgMuVy7dk36aURExM6dO0szYURERERExNmzZwHUq1evX79+/fr18/LyKs2cZUJQUNCwYcMePXokvbFr165Dhgz5XCExGDIQQho2bCgtFQ0MDFQpaLAvqmmLlN/eXS1+siNbI8U2CdhY9ZPrQ1mxL6YwYzTMXnby6kYw4SJTiNQChOehiiaZ39atW+vq6t66datt27ZlF+xXA1myBK9f07dv5eyztSULFypJdZNBg2L+/rvLx49d9PXXFNWMvnWu/rP3VgFXB0CdpLCjLavoa1UVdmgj+k7Ew1cQFOWqlvDXO9JYReNpUBD27iWTJmmzWDnz8uVLlZ9BMZ6enidOnMjMzExMTLSyslJWiVt6XFw0dmLX0SHu7jQ0VOEABwfy00/aBKOjQyZMwIQJ5Xe5RS9coFevyveuT0jA6tVo0UILQYy1tbWurm5wcHBubm5BQQEAHo9nYGDg7u5uKq9O+p3w3ZCcIaGcYq9hPvKfFDzpntr9puVNO06hjOPZs2c///zz5cuXldfQp4pSjTnGPMip91VZBKzkovs/R5l3NilrtO5SUVJvweFwXF1dFy1adPfu3XPnzg0YMKDMoixzDA2JsbGKv/wbNdG8fv36qlWrwsPDFy5cOGLECIWfVqGQTpwounWLFFnFUAAhIfTtWzJnDunfv7RxvHol2r+fiJsNubiQ8eOhSZ+jr4WIaDkbjfWTAAiEuvkFek8f/8kRFVN/mpt/ao5lYGAIIDUtVaxmqOZVo2b1WstWLUxPTwNQydZuwtipwSFBoWHBAIKCA1NSkqystHdaYjBUYmlhNWbkxME/jSBF708Gg8FgfMOwizrGF4qhoeGCBQtevXoVEBCQnp6ekZEBwNzc3MvLq3Xr1sOGDataternjlEFNWvWfPLkyY0bN44dO/b06dOYmJisrCx7e3tXV9fu3bsPHDjQ0dFR7oG6urpLly59/PhxUFBQYmJidna2UCg0NTW1sbFp1KhRx44dBw4cqKRuaffu3SNHjoyOjh49erRcYXvDhg1fvnx55MiR48ePv3nzJiEhwcjIqHLlyp07dx43blyVKlXK7CVgMBiMbwuBQPD48ePym9/Pz8/Pz++XX36pVq1ahw4dmjVr1qRJk5KthcqbsLCwTZs2/fnnnzJVmLa2trt3767gYBgM5XgWr8kLCwtTeYhEARCUQ7W2aq5jjBpGeJeNHCEuJmFAmbqWJPBxJRkACDDKUTZCAvCLMh5vsjUTNAAYMWLEkSNH/puCBhgbk0OHMGEC9feHxDmfEOLujvnzodRUQOTq2ioqaqKR0cyiPkGpRuZDp+/O1jcCUDkl+pRXvqm219YmRvh3PzYfwPnrSEyBUIg6kaFQUogrEuHJE3yRgoY7d+6Im9+piYmJiYmJSfnFUxrIggX06VOkp8vZp6NDOnaEbalLZcuJw4clTVJKQoODcfQoGTVKi4lNTU3r16+fm5srvjw3NTVVclk6MWNiqFC+IuSD8MOEjAlnzc8CCAgI6NGjx549e5oqaKTyWvB6QdaCj4KP2TRbl+g6chxHGY4arT9aeozKbgJOCjos/BdxdoafnxbHlYdJg3QdhXZdLWQqMRSF17Fjx4cPH37RggaAVquGwECFu62syLBhFRhORfD8+fPZs2fHx8cvXLhw4MCByoVHdNkyeu0aKWlTERtL168nNWqgZk0t4ygooNOn07t3kZoqeffQq1dJjx5k8WJ8W9U+ufKa89hZvAWQnOFBKYEwWfrsuOX3bZo2+V568HnfMzdvXwVQydbOxrrSpv+tE3/ovmvcfOign7lc7m8bVhQOJcjNk9+oiMEoWwyZlIHBYDD+GzBBA6N82bp169atW7U4UFdXd/Xq1WUeTwXD5XI7duzYsWNHjY7icDi//vqr1os2btz4rdzKMyn09PRGjRo1SqvbWAwGg/GfhcvlGhoa8uWWPJYpHz58+PDhg/gH1MLColGjRo0aNfruu+++//57a2vrclo0Ly/vypUr+/btu3DhgrCE5y2Pxzt69Kj9N1oZxvh6cSledR0dLa/urDjVjYi4qO+dwnyfWvSvRJaFUADH4+mASmV5s/tsAgQUAL43h7u8XCGPQKw2qmes8eR9+/Zdu3btzp07uWoa739j2NiQU6dw+TLOnkVGBvT1Ub8+GTUKRkbKj+NwOFcfPaqyZAl98gQikYCrM8b7f2E2LgBM8rOP85/b1ulZmri4XMwcjZmjAYBSoEMuVZzVAvBJkPElkZmZ+eLFi9atW3/uQMqC9+/p9OnyzfkNDEibNmTZsgqPSW1iFdp7AIBIhEePUIorQQMDA5VtQYKFwe8E75QM8Cvwy6AZqRGpnTp1WrNmTffu3eUO+zP3z+VZy2NEn5x4woRhLzNeXsm/ctTsKAeFpigLFiy4evVqrII/3Nraes6cOcoD/jLJp/kZNMOSY8lFmX1jk+nT6aNHEJehazeDRpqGiAj6+jUIIXXrQoGsRCyVgOZqhpLzKNrl4ODw7Nmz0kxeAXB++YX6+dGICDn7CEHLlqhwlXP5kZaWtmDBAh8fnxUrVowcOVL1OUlSEr1yRWHTjdhYuno1+ftv7YKhEyfSq1chEhXbGh9P//oLYnunbwhjeWlfoVAPgIVJWE2X89CpDGEKAF1d3eZNW/7Ub5i0bCg45OP5i6cBmJiY6urq3r1/E4Cenv7gn4Y3b9oKgEBQ8EkCQhEXF+vkqKFDEoPBYDAYDIYCmKCBwWAwGAwGQy0IIcuXL582bZr691s5HI6ZmZmJiYmxsbGxsbHEkzk3NzcuLi48PFwgECifITU19erVq1evXhUH4OjoaGtr2759+2HDhnl5eemWzjc4MzPz3bt3z549u3Xr1pUrV8QFlyXR09MTtx8uzVoMRnlgV7zxvKTrlhJqF1WDv8os1dIDKmFFKEQUN1IQnQ9HvVLNJs21lMJvmL628nUS1Y3wNAMAgnLgrKFtvIuLi4ODw+PHj5s3b16qKL9mSOfO6NxZ06PcqlfH0aPYsEF489bkDpNu1G4NgFD6p0W81w+lUjPIhkdADVXVmakc8Dm4evVq8+bNDb/I2DQjNpaOHy+/3wSPR0aMIIsWVXhMaiMUUkU5PwnlL828wb+RJEpSMiCaRl+LuDavw7w5c+aMGDFC7pjHBY+XZS2LFcnKFHJoztn8s3My52ww2SDeUq1atREjRvzvf//LLmFNoa+vP2DAgO+++07bP+XzcCDvwJ6cPVGiKD7lGxEjNx23FUYrmvCalMHUVauSYcPonj0oedZnZYWoKCWHSpQHamkanj2jq1bRkBCkpACglpbEw4P8+ivq1BHvl86SaidlUH+GgICADx8+FD7Jy6O+vnj4kAqFpF490rs3PotPzKNHdN8+mpwMoZBYWGDgQNK5M1m9GgsXymoadHVJs2Zkw4bPEGT58Pjx44EDB/7444/v3r0zNzdX5xB65gyUilZpWBjJy9OimQ719aX37smqGcTk51MfHzJ48LckJfFwxZsSikn/8J6ta23W1cmp7/YPimTtfD7/1p3rT549atakRfdufYwMjQCcv3ha/FnLy8uLzIwA4OJcefzoyba2hSfkOjq8kUPH7ti9GQCPx6tVs24F/WGML4Dc3Jy37/z5BflNm7TgcLRqw8ZgMBgMhlKYoIHBYDAYDAZDXaZMmfLdd9/dvHkzNTVVR0fHxMRE7LdsZGRkbm5uaGior69vYWGhq6trZGRkYmKi3Do1Pz//5cuXV69ePXfunDp1Y5TSqKioqKioFy9erF+/nsfj2dnZOTk5mZiYqNl9XCQSpaen5+TkpKWlxcfHJycnqzzEzc3t8OHDzZo1U2d+BqOCqVSpWLOH+Ph4lYe4GcBMB+kCJPARkw8HbYUITvpoaY7bqRBSHIyhC6uUmUnD4yKH+3aW8gfUNy0UNNxLo20tNV63e/fuPj4+ZSZoEAjo8eO4cYPy+URfH506kd698a3aP+joCObOG9tt7pmEwg3z3UjXyu5lvg718FDmCc/l4ovUo/z7779dunT5jAGIRKLc3FxKqYGBQWk8SOiiRfLVDAAKCvDwISj9ck3IuVxibKw8OUwtNf/i0JBsqsIDR5QomtF/xoSfJ0yePFnRmEVZi0qqGcTwKf9M/plFRossOYVflGvWrDEwMNi/f7907yFnZ+eBAweuW7dO/JSCEm07DVUYFHRo+lCffB/p1zBIGPS64PU8o3nTDaeXfgkyYwYsLXHgAA0NhdiUi8cj7u6YNg0KrDLkTKJU00D//Zf++msxs5CUFPrkCR0zhrNuHcqi7ZFGeghTU9Pvv/8eAD15Etu305AQ8R9OT56ke/aQAQOI4vdh2SMQ0Bkz6M2bko42FMDDh2jShOzcSU6epCtXkvfvaXY2OBxSqRK6diWjR+NbyQ5evnx5+PDhe/bsKebLkp5ODx+mb98CIK6uZMQIFFesUokeRREZGYiPh6ruM3I4elRJjx4kJIh27uT8/rvG036pLJuOp/6ILi4AjkxqdMt/Zn33Y2aGsqqRnJzs67cu37l3ffXyjebmlkEhH8XbCwr4AOrWbjB29CQ93WIn0zVr1rEwt0xNS+nU/kd9zSUmjK+UmNjoteuXipuMvHn7euzPk8gXe6bEYDAYjK8WAmDJkiXLvmS/RAaDwWAwGIxvnbCwsJMnT546derJkyciuUVCFY6JicmMGTPmzp1rpMqMncH4XHz48KF69eqSp+7u7kFBQSqP6uZH76YCwJHapGspuricTcCItxSAnS7eNCe8srhrF89H1fsUgJkOIlrKn/F8Ioa+oQDqmuBOI41Xffv2befOnUNCQkpp8QIA/v509mwaEABJnxodHVKjBtm8uczKGXNyEBUFQ0M4OHz2dE4Bxcg39EJR2fkoB2zyKp+btXFxot69FZVKk+rVycWL4PHKY+XS4Obm5uvrW61atYpfms/nBwUFZWVlFRQUiEQiXV1dAwMDDw8PbewisrJEHTsqq1M3NuYcO4a6X27VqWjqVJw5o3C3iQnn4EE0blyuMdwvuN8ptVMOzZG/OxbcAdxZw2et+2WdohkyaWbtpNrhonBFAwjINtNtEw0mSm9MSEjYvn37mzdvRCJR9erVJ02a5ODg8FLwcnHW4lBhaDbNNiSGVbhVFhsubqrbVNs/rnxZkLVgU86mfJpfclclTqUjZkfa6ZaRY1ZeHr1yBQ8fgsfD99+Tdu3A46mjElA9JjWV9uhBpZQlYrgKPlZa2DNo6u4wbdq0KlWqTLO0pL//jtRU2d2GhmToULJ4saZhaIdo2jT4+KBEfzcApFWrT30TsrOhpwel2uivjufPn//4449nz56VlkrT3bvpX39B+g1jb0+6dye//CKRjtFff6X79imb2taWc+kSbGxK7hEKhUKhkFf87f1p9c6d6Ttl/XFIixbk6FFlS5cpsQm4/RhJqahXA83ql4tAdM9xrNyGeHltZ7xcU+eMze3USocQwufzIyLDLl+9EBUdCaB2rXpTvWevWPNLRGQYAA6H06lD1949+sstxM/Ny01LS7W3cyj76BlfKv+cPHztxiXJ0yULVzk7aS4wYjAYDAZDARMnTty5c+c3dWbMYDAYDAaD8ZVSuXLl2bNnz549Oykp6c6dO/fv33/27NmLFy+y5DbwLmecnZ29vb3HjRtnaamgQpzB+DLQouUEgPomEAsaXmbSrtba56O72sBOF3F8xPFxKQnd5dxF15j4Iid4J8UlbW0tocsBX4TXmYjNh72GJhM1a9asXbv27t27J02apH2gAIKD6YQJss7YAgF9/Ro//0yOH5cpr9SYt2/pqlU0NBTp6eDxiLU1mjcnixZpYShdJggoRr/9pGaY6IQ1nuVWemZnR2bPpmvWoITpCHF1JevXf4FqhsjIyOzsbC8vr4pfOicn582bN7m5uZIteXl5eXl5/v7+Xl5eavqZfyI4GIny8jwSsrLogwfkCxY0cBYtos+fy342iyCNGpW3mgFAM14zDx2P1wWv5ey7BcyA8yTndYsUqhkARAmj0miakgEU9FXBKxgU22hra7t06VLpLetz1m/M3hgn+vTr8F7w/lnBs4mGE5caFRv5JZBJM0/knZCrZgAQL4r/NevXdpbFBA0CCJ4VPAsUBrpyXL/jfadP1P6G1NcnPXqgRw9Ng5Q0noACnwa6YUNJNQMAoZMTSsgaKkDNACAkJKR948Z0+3Y5agYAOTn01CnSqxdq19Y0GI15/hw3bshVMwAQPX3KOXmS9OsHAF+Dnjg7OzsyMpLP5wPQ1dV1dHQ0Udy/IzU1tW/fvn/++WcxNcP//ke3b4fM9U5sLD1wAJmZ5LffxBtIp0706FFIfc/LQKytZdQMlNLIyMikpCSx0I3L5RoaGrq5uckK3VTqyFUOSE2lb94gJ4fUrAknJxWDFRMTj/G/wD8A8UkAoK+HKs4Y3R+Thmk9pXzGDICdNYbPRm6e7K6AcItfNlvY2aF9cwBwsHds0qjZhs2rAz9+8H/j9/LV84njpl26coHL5TZv2tLVpYqiJQz0DQzsDBTtZXyTJCV9OncyN7ewtiqL6yIGg8FgMIrzjViWMRgMBoPBYHwbWFtb9+nTZ8OGDbdv305LS3vz5s2BAwcmTJhQs2bN8rZttLCwGD58uK+vb1hY2Pz585magfHlY25uzpPK7GZnZ/PV6A1fz6Two+SfWarVeQRD7Qsf747Wpv93SVIKCh9YKU5YG3PRzAwAKHAtRZtVNmzYsHz58pQUrQ4ugs6fryhjSkND6bx5pZr81CnRqFH07l1ERSEzEykpNDCQHjxI+/eX0/e9/BFSjH9PfYpu1U53wdryUzMAAEjfvpxt20jDhrCyAgBCYGdHWrYkhw+XqzcApXgXhOsP4B+gOokjza1bt1q3bl3x9sKU0vfv3+fKy3Ll5eUFBgYKBALNZhQKVf/lanzPfE4qVSLLl8PZWXY7h0MaNiTbt1dACBxw6nPrc6TvOGUCJ4GfgHmw3Gq5Z84e5TMYESNdosJFxoyjot/Wmfwzv2X/Jq1mEJMgStiSs+WvvL+UH17xnM0/GypU0O4EABAqDE0WFfYLo6BLspfUSa7TJrXNiPQRHdI61E6uPTFjIp+W+/tTWkYg51OvtDuAsBQZX2ilZgAQHh7uev8+IiMVjkhOplu2lCYwNRHt34+0NEV7SW4uzp6tgDDKhMDAwNevX8fHx6empqampsbHx/v7+3/48EHRv8ucOXO6d+/eq1evT5uio+nhw7JqBjF8PvX1xcOHhU+bNSOengpD4XDQpo30BpFI9Pr167CwsMzMzLy8PD6fn5ubm5yc7O/vnygjWbOwUPF3Krkgio6mI0aIfviBDh1Kx4wRde1Ke/bEvXsqJpRHWBR++BnX7heqGQDk5eN9EJZuwZw1WsyngpOX5KgZxMQlYtGGTz+DHA5n4rjpxkbGAM74/GNlaT100KhBA4YrUTMw/pt0+7GXo4OToaFRnVr1FsxZamCguUUWg8FgMBiqYA4NDAaDwWAwGF8oXC63Zs2aNWvWHDFiBICUlJRdu3bdunUrPT09IiIiJiamlPPzeDxXV9c6derUr1+/devWTZs25X15Vb8MhnKMjIzSpHID2dnZKjsp1Cgqenyrosm7an52JH9EUAHFnVS8zUbNUpdTSgQNlko/ix0sye1UCuBeGh1mr3EKuUaNGn369Fm9evXvWreFjoqiSrt70A8fSFoaNC2OFxMWRn/7rVjz9cJJKfXzw6RJ5NAhZUtTyufzdXR0uGXk1Cyi8P5ATxZ5JXg7Y5l7haTtv/uOnD1LoqPpmzfQ0yO1asG6FC1SVEEp1u/GcV9ExiAjC8ZGcLJHz/ZYMkWtXh/Xr19v166MnPA1ISYmRomVUW5ubmhoqKeSNFhJ3NxgYwMlv7AGBqRJE01i/By0b8/x8KDLl9PAQGRngxBiY4OWLcmcOSh9rxk1OJN/xpfvK4IIAOKBLcBJoCkwCNyu3Gnm09rrtlc+gzPX2Y5jlyhS6JZhzDHuqddT+SSrs1YniZLk7koVpW7M3jhMfxjBF9Tk+2XBy8IXTQEpNCVcGG7FsaKg/dL7Xci/IJEvCKggSBgUkhvyTvjuivkVPaKhe4+GyPg0QFpekKOg1UgRoh49OOfOabGodmoGAImJiTYlDG9kiY7WIiRNIQkJKuJOTq6AMEpPYGBgfHy8TJu8goKChIQEkUhUo0YNmfEvX7709fUNCAiQ3ki3bVP2ZZueTnftImI7Bw6HrFpFJ0yQ889ECGnUiMyZI70tICAgTZ5wJC8vLzg42MTERF/i9tS+PZ4+hSLpm4kJGTxY/q7AQDp6dDEzkpQUmpJCp04ls2crPEoBP8/FR3lapqxsHPZBu2bo0kaj+ZTBL8ALf2UDAkJw5ynafFf41NjI+Mcfeh4/9XdsXMzb9/61atQps1AY3xCuLlWW/rL2c0fBYDAYjG8cJmhgMBgMBoPB+DqwtLScP3/+/PnzxU9zcnKioqISEhKys7Mz1C5ZtrCw0NPTMzc3t7S0tLOzK6uEH4PxuSgoKJB+qqNGt2kPQ/AICiii8pAjhGEpPgSOeuhugzMJoMCfkXRLtdImxpLVEzQ0My984Ke2yURUHFLS4FgJVhYAsHz58po1a06bNs25ZBm3GtCHD5EkP01YOCA2lvr7k5YttZl89WolGQ764gV5+RL165fclZ2dHRoampOTIxAIOByOrq6utbW1s7NzaWwD+CJM+kCPFyXCxjthtUfFpj8dHYmjY3kvQimGzoTvLeQVWd1nZeNDEILD8eoDTm5V0cabz+dfvHhx5cqV5R1nSVLlGshLkZ2toXDJ3Jy4uVHF70BSpQq+fEEDAFdXsncvEQiQmAhd3UKrjwpBBNHyrOWFWoRLwCzgJ+AuYAsAQggfCh4qnwEAAemo2/Gt4K2iBH9Nbs1mvGZyd4kJFAYGi4KVDAgWBT8reNaYV+4NONTHgqOiWJxP+TnIAbAqe9XFvIt8yJoxiCC6x783MXPiPtN9ZR6e5LtULCaQ1jRAWtZgqKow9+PH0qwOrRpVoPjZgjYDGEVkZmYmJSWJ5JnZUEpTU1NTUlJknN5+/fXXxYsXyzakkNeapBjSMpR69Tjbt9OFC2lg4Kd/LAsL0qwZ2bQJUqd/OTk5Sn4a8vPzg4ODa9asKX5KRo/GhQvUz0/OUEJI06aQeyYjENBp0+S2VkFiIv3jD9KiBVxcVPx1Rdx4iFeKbU3SMrD5YFkKGkIjkaBYNmNrFlC50sMTJ+I+vDZ0cans4ebp6lKl5fdtz5w7UVDAf/vuNRM0MBgMBoPB+FwwQQODwWAwGAzGV4mhoWHVqlWrVq36uQNhMD4bIpFIxmrewEB1y14eQRUDBOaAAiG5qGVcqhgmOpEzCRTA8XgscYd16VxOwnMLkzTOesqy5jWNwCEQUQTlgC+CruICepEI6/7EmauIS0BuHkyM4eKAGT+jZwebsWPHrly58s8//9Qm0DwFVsVFEDXGKESp9wMyMujRo6SEoCEhISEkJCQ//1Pv+fz8/KysrNTU1Nq1a3PUMRkowYdsTPpAnxUJxn52xLqy6jQhEEAN8U2FsWYHfG8ir4RRfUEBrj/Aot+xVmkLkbNnz9aqVcupdE7y2qGyo4TGLScAsnQpHTkSUVFy9llawttbhb7ji0JHB/b2qoeVKXf5dz8KPgLALWAucAyoXWzAu4J3aTTNnJgrn2eN8ZrHgsf3+fdL7nLluv5p8qdycwX/Av9UkTK9S5Yo66Xg5RclaOih12Nj9sY0mqZogBDCZVnLrlhc+Sfvn3zkyx0jgugm/6Y6r7CaKFESyGgapAcraS3Bef++DGNQBycnp1BK7ZQPMjXVdFotoDaq+sp/DR3fIiMjCxTrPwQCQUxMjLSgISQk5NGjR8ePH5cdqqnKpEEDcuECLl+mV6+SvDzY2pIhQ+DlJXNQbGyskvAAFDt11NEh+/bh55/pmzfFfBoMDEiTJmTbNrkz0BMnqJLWKrGxonXrOAqOLcnxi8hResYUEQOhsMx+eQoECn1gGnse8HK8BoCfg+cv8fzlEwAcDsfWppJQKADwRVnaMBgMBoPB+K+hzW0dBoPBYDAYDAaDwfjsyBQIWlhYqOPQAMC1SPYQoW3OXcJ3ZmhgCgC5ImyJ0LxmtDgvihwXPJUWuBpy4aAHAAKq7E8QCNHHG2t3wv8DElOQlYPYBDz2w8TFWPIHZs+efebMmZCQEC3iJHXqwEhpgw0LC1KtmhYzIz+fqrIrL+nInZOTExoaKq1mEEMpTUtLk/G4VoeAHHi/p98//aRmGO2IjVVLrWb48IH+/DNt107UogVt1YoOHoy7d0s5ZekRCnHykhw1g5iCAlyUcm6QN6Bg5cqVM2fOLKfwlKNSqqKNlsXLi7NyJalcWXa7vT2ZPJn0VNHmgHG34G42shEGTAF2y6oZAMSL4gMFgSrn0SW6l8wv9dLrZcX5ZC+hR/Qa8BqcNjtdl1dX+eGmHFOOqlteJsRE+YAKpq5O3Vo6tZSP8RP4XeZfjhBGKBkTIYy4lH+p9PEQQqRdGeQqCRRt50ZFif9TsUamCqMhdWJQSbt27S7q6irrt0IIGjTQYmZN4YwcqawZk4EBevSogDBKCZ+v4AdDwYDTp0/369fvU5cHCWZmKlYqqTLR0SFdu3L++IPs3EmWLy+pZgBQ8mRABoFAUEzrZmNDzpwhs2aR776DlxepVo20aEFWrCCHDkGRTPb6dYVdKgAARJOTqwxVRkJ5+chQ2FtJYyo7wVLeC8/j5nk5XgcgojrmFu421rbi7SKRKC4+ViQS6enqtfi+TZnFwWAwGAwGg6EhX1BRCIPBYDAYDAaDwWCoT3zxltg2Kgsfi3Aq6i0eVVwNkJaJyBgYG8LVEeqnQWe6kKFvKIA/ozDKAVVUm0TIJ46Px+kAwCH4TtVNflf9wuBj8+GhQP0waxWu3YdQKLs9NR17/kH96hbe3t6rV6/es2ePxrHWqUNcXem7d4r2E1dXaNXMArq6hMdTkbAqkRQJCQnJU2wIkZqampubq457BwXupGJHFL2cDFFRELocLHcnE0vtPkAPHKBbt0oMtCmA0FDq70/69SO//lra2YtISkrKyMhwcHCQkzpSgH8AIpT2jg+Lwp2n6NRCzi6hUOjt7V25cuXu3btrHmwZYGJiorzrhDr/7nJo3540aID16/H+Pc3OJvr61MWFM3s2SqocGCXggossYBQwC/hOzgBCiJplvsbE+Iz5mTeCN7tydsXSWCNi1EevTze9biqVCgAa6TRy5DpGCiMVDbDn2LfSbaVOGBXJIuNFXdO6iqiiCmokiZJ88nwyqTIdgAiiIKFSqxs1kGkwoRzxGBm3BiUmDZ8OXLOGrF6tPAAxoosXERGhvo2/NMOHD+/cufPS+vV15HYWAIinJ5k+Xc6O9HR6+jTevIGODtq1I+3bl9Zcp3Fj0ro1vXBBzm8zQBo0IAMGlGr+L5Lbt2+PHDlSzo5evXD7tkI/Jw4HzZS1lVGEyj5ThBDZpns6OmTyZEyerK5ssbg9mBxUSjOlkCsvkMZQH2ZlJ74yNoSXG8JL/O4LRLp5BSb6vAwOEbVs3rBH1x6ZmRkhoUGh4SExMZFGRiZ1atW7eMnn/Yc3VSq7d+vSq0pl9zKLicFgMBgMBkMNmKCBwWAwGAwGg8FgfJVERxe7Hevo6Kjmgc76RJxQjsyn4vYI919g2R8IjUJ6Fnhc2NmgfTOsmAU9xfWcErrZ4DszPE5HnggzAunZulqW8W+LpAIKAM3NYKtqXcmAeAV1kqnpuHxHbsakcO8fB3Bu54yqVauGhIS4ublpFish8PbGkiVISZGz18aGzJ6t2YTSMzs4KOurzeWibVuZbTlKMwcFBQUxMTHu7iruvD9Ox5yP9FXxLGE7S6z0IDWVulGoxd27dMsWJCbKbk9Lo0ePwtGRjBkj2SYSiSIjI/X09OzsVFikS3Pt2rWFCxcGBQVZWFjExsba2NgsXrx4yJAhKjP6IVHIVpqaEQgRFFZM0CAQCPz9/W/fvn3w4EE7O7tCI3FKkZUFkwoteXd2dk5MTMxVkFvS09NzdXXVcmoLC3GeVfx5Zi7bikijaTk0x5Zjq1N0f+l78j13DFfYRIiR8g+pRCp56cipq1ZELZ1aW0y3aBqYBceink49JYKGWjq1HDnq/mpUGBbEgku5IoWW8ACQj3wTYpJBMxQNICDu3LLJNWrkiCAta6BPn9JVq+ibNyraDz1/XnKbdEJa9NNP9ONHJCTQ8eOphQWpUoXMn69pnrtmzZpeXl7/dO48lM8vKcUjbm5k06aStkN0/Xrq44Pw8MLnJ07AwwPz5pH27TVaXXa5P/6AUEjv3EGG1L+gvj5p3Jjs2oUy6mtUrvB4KtprydhlvX//vnbtElYtAOnWDX/9RR8+lDsJqVaNTJmiRXiWlpaJiYlK3rq6uroqRQ8qUCkZ1ERLN7QXjl9EpmKfBlcnDVS26rB+PgKCER5TbCOlnIcfxrWquYXL4Z+/eJwQYfcfe9et06BunQYAHj99sOfAdrH3xmv/l6/9X1Z2rdKuTedm38lTOzL+G7x7/2bH7s2NGzYZPmTs546FwWAwGP8JWMsJBoPBYDAYDAaD8VUSE1PsXqyDg4OaB0oaOvhnAcDOvzFkOu4+Q1QcMrOQko53Qdh2GF1GIUuNEjsCrPckXAIAN1OwP0bVAfKIycfuInnGRGfV99nNipIFmQokCz5XER6rbIaIaOQLzLy9vVetWqVBoEWQnj3J+PEo6YphZ0emT0erUtQ9Dx+upJ8F8fIivXpJbykoKBAqEm4UodKA2jcJXV9+UjNwCLpZ42oDcqZuWagZALphgxw1g5jsbBw5IjGvvnbtmru7e8uWLWvXrl2zZs3Tp0+rnFwgEMyYMWPs2LELFixISkoKDg5OSkpasWLF+fPn3d3dd+/eLd2ZpSSOtiqEOxwCZwcACA0NXbduXdu2bS0tLYcPH/7+/fvVq1f7+voaP3hABwygLVqI2renrVrRESPg768y7DJBR0encuXKcrNrOjo6Dg4OhoZK27cwtKUABYuzFjdMblgzqWaDlAY1kmr0TOspdgX4a+pfxnrGkF91DwC1eLVMSQkn+XLgT9M/q3Hl977x4HrsMt1VATGkilJ35+6enDF5cdbi5wI5yXsZnLnOVlwrJQM44LTRbePCVWZU4MJx+UH3B41jLY7W/R0KD2zUiJw5Q5o2VTE4PR1S7QmKNZh49kzUrBm9fx8JCYW7U1PpixeiKVPoyZOaRvXrr78u3bSp4OhRMnQo8fKCrS1sbIi7O3r2JKdOoU4d2cDmzqW7dn1SMwAoKKDv39M5c6ivr6arF0NHh+zYwdm2jXTqROrXJ3XrkrZtyfr15MgRGBuXauaKolKlSrIOB1IQQmQcs6KiopwVmDaRP/8k9eqVTNeTatXIjh3Q05N7lHJsbW2NFJ9FcDgcW1tbLaYtRsuWUPwKANDISqRpPdRX3GrG2hILJ6o/mVpUrYLNv8K9hN6Pj3p2bsutLK0BnL94+sGjwq5Yl69d3HtgB5/PJ4QYGBiKezmFhYfuO7gzNCy4jINjfD1s2f5bXl7u3fu3n714/LljYTAYDMZ/AubQwGAwGAwGg8FgML5KUorbA1SqVEnNAxsU1ZA/y8CTt1i3C/FJsmNEFA9fYvR8/KNGYXBdE3g74X+RALAwiLYwJ54aZlGXBNNcIQDUN0FXa9Xj9Ytu/ucpSFW/DxabUCgkPRPRcZg+fbqnp2dgYGDVqlU1ChgA8fYm7drR9esRGUlzcoihIdzcyLx5qFJF06mKTdu1K712DefPo6QKwcGBrFwp4/jN5XJVllpylNY2hudhzDtaQAHAkIth9hjnSBQ18tCGuDgaqbBMHAAND8f9+6R163Pnzo0fP/7w4cPt27cHcOPGjSlTphw7dmzr1q2KEjDZ2dk//fSTUCh8+fKleVFrdkNDw+HDhw8fPvzFixdTp07dv3//9u3b69WrJ3eG+jXh4oCPYQrDc7YXZsSf69Bhm7+/f79+/ebOnfv999+bFrU2pwsW0HPnJKXGn1ppTJxIxlZExZ6trS2PxwsJCcnNzRVLWzgcjoGBgbOzs/rfCV8L4cLwi/yLKaKUujp1O+p21CfqNhYpW7Jpdpe0Lg/4D4Qo1BLFI/6j8OMrwau2e9u+fPZy//X93tQ7ThhX8lh3rvtWk60VE6c9x/6CxYWh6UP9BH55tNAnQBe6dXh1DpkdqsytXK6riyCamTnTJ98nXBhOQQFsydlSS6fWXrO9imQWABw4Dq4cV7kvnRhXrmtPvZ4hwpDA7EA+lWPRQ0Da6LWx4FhoETOltNBfQSspgxzk5ZWLtaLgcMDhSH+HFy6dn0+7dpX/zRkfTzdsIC1bQpMPeKtWrWrUqLHz8OGpa9aAUpKUBJEI1tZEblr69m168aJ8b4nERPz2G1q3ViK8U4s2bUibNqWa4fNhbW1tZmaWIteiCTA1NbW3t5c8zcrK0tHRUegVZGFBTp3CH3/gzh2alASAmJmhUSOyYIHW8g5CiLu7+4cPH0pqGQkhFhYW6ht6KVxiyBD8/Tf98EH+bltbTX2qDm9A19HwD5DdbmmGCYPwfUOtolRK55ZodARL/oB/ADKzoacLV0csmIh61Z3i4uet/X1ZdnbWgUO7/N/6gUKcrjY0NJo4blpVD69LVy+e8Tkunqe0XheMr5Dk5MRrNy/r8nRNTcxT01IA/Lnnf5ZzrNyqeHzu0BgMBoPxjcMEDQwGg8FgMBgMBuOrJDu7mD+vidpe9076cNFHRB4yBZhzDHEKKucB3H+O90GorsYNul/cyPUU+i4bOUKMfEuvNyT6atvh3U3FyXgAIMBqD7XuDRcUJZt4CkbbqlJFGOjDzBRmZmaTJ09eu3btvn371A1XmmrVyN69KGtDfs7GjdTOjp4/j8hIiN0FDAxI1apkxQrUry87mMPR09NT4sHA4XCsrZW9HL8G02whALgZ4GJ94qBNRahSwsORnKxsAJ+PV69emJiMGTPG19e3UaNG4s3t2rV7/vz5smXL6tSps2zZsjFjxsgUxcbHx3fr1q1u3bo7d+7UkdfZvUGDBnfv3t27d2+XLl1at249ceLEli1bysg7dHno2ALBkRCV8LmgwkRR2p7o6J078pwnT57cp08fXd1iZg502zZ66pScbuKJiXT7dlK1Klq3VvaHlxEWFhYNGzZMT09PTU2llJqbm5ubm39jWZZoUfSo9FF+Ar9EUSIAHuFV4VQZZDBoqdHSigxDBNHzgucTMie8KHhRcm/4kfDD2w7fvXO3qVXT7LzsX7N+DRGGSPZywKmuU32f6b7yVhJI4851f2D5wCff53je8XSabkpMe+n16q/fn1P+fqUD0geczz8vrTnIoBkPCh50Tet6zuxcTZ2aig6cZTRrfPr4VJpacheP8Hro9TAjZr8a/epX4Pcv/18ZTQMHnOa6zXea7NQ67DKTMoipWxcXLyrZT6ysoKNTclG6dy/9+FHhYVFRot9+42zYoFEsq1at6tKly9ixYw0MDOTYC0mvvmdPsX4QMntDQnDgAJk0SaPVS5KTkxMWFpaXlycSiTgcjrGxcZUqVVR2c/hCqFGjxps3bzIyMqQdgDgcjomJSa1axdwGsrOzlfglAICuLpk7F3PnEoEAQqF2rgwymJubV6tWLTg4OCcnRxKhrq6ulZWVp6dn6ecHj0d++w2TJsnR3FhaknHjoKFI1MYSVw5i8lI8f4OoOAgEsDBDZWfMGIX+XcogXrlYWWDbMjnb7SrZT54w43/bN+Tk5jx7Xlh5b25uMX3yvNzcnGWrFsbEFlqKtW3dsbKrG4Dc3JyY2Gi3Kh7f2C8voyQFBfx1G1aIdQwgxNjIKCs7mxCSnaO4aQqDwWAwGGUEEzQwGAwGg8FgMBiMrxJBkUu/GLkJXUV0tips8RBiQpWk45NSceAk1s1XPaE+B3tqkHbPaZ4Ib7KwMIhurKrWXV0BxbyPhcmcfpXQ3FydgxBRVDhqq6BZQM8O2LQPyXIyYoXYV0IVJwCYMmWKp6dnRESEiyYOyeULIWTePOLtTS9cgJ8fzMxI+/Zo3FhRE2lbW9vMzExFeTgDAwMrK4UW7lF5OJcIAATYXaMc1AwADAygowOlfTGiBYJevXrt3LlTomYQo6+vv2bNmoEDB06fPn3r1q0rV67s3r27WJFw48aNMWPGjBw5csmSJUpmJoSMGTNm4MCBe/funT59elRUVKNGjTw9PS0tLQ0MDAwNDfX09Oq7mHha6XwIgUgEwjEBIZQfJMy6THPv2lXue/rc2abfyepIAIDPx4kTctQMYpKS6B9/kAoRNIgxMzMzMzOrsOUqknBheOfUzgHCT9W7BbQgUBj4W/ZvIYKQv8z+qpgwtuRs2Z23O0gQJHE7KMa/wGoITgo2WWz6B/8M1R/6g+4Py7OWvxG+yaf5xsS4uW7zuYZzDYgGreXLBALSS69XL71eFbno9tztvnm+fMhxUAgRhPyc8fMjy0dEwU9Pf73+fkZ+O3N2poiKVcDrEb3Oup03mGwAQEBOm59elLXoTN6ZUFEon/K54LpyXdvqtt1msk2PlMUXWWYmPXkSz5+DEDRsSPr2hdqqQQlkyBB65AjCwuTv5nAUap4ePYLSXjlEidxBAXXq1GnUqNHhw4fHqjSPiY5WtpdSPFfdPUQ5ERER0dHRfKl2G5mZmWlpae7u7kp+sL4cuFxu3bp1Y2NjExISCgoKAPB4PCsrK0dHR5mUNo/HkzlbU4iODjQ5kVOOubl5gwYNkpOTJf0v8vLy9MpCLVFI/frk4EEsXEgDA5GSAkphYkJcXTF5MunWTZuATXF4I7Jz8eo9UtJR3R3uLihjxxS18XD3WrJo9dlzJ174PaUU9es27NDuh5u3r9y5d1McjIW5Za8e/Zo3bQVAIChYtW5JfEJc+7adB/YfVsGhMiqYuPi4QjUDAEqzsrMBUErfvPWrXbPu54yMwWAwGP8BmKCBwWAwGAwGg8FgfJXIVKsLlSaMZehkRXZHUwDZTsqGESBGsX+DDDWNsdqDzAykAPZGo40FeigrAS1kRxTeZgOAiQ5WeqilgRBSPCuqHa2hoO7RwxV1q+PGA/l7dXTwY2uIkw4WFhbjx49ftmzZ3r171Vm94jAxIYMGYdAglQMdHR1TUlLE1fkyu/T09Dw9PZWUDJ5NhJACQDtLNDItXcCKqFoVdnbFerEXJ9vMrNf+/d7e3n369JE7oG7dujdv3jx//vyKFSu8vb1r1KgREREBYPPmzd27d1cnBGNj42nTpk2bNi06OtrPzy8kJCQ5OTk1NTUqKorP5+fm5npY52UlIiEZOdkZlIKj62LrOrBDx793rTExUNDWgN6+TSMilCxKw8NJfLxGtvAMuQzLGCatZpCQS3PP5J/Zn7d/lP6o8o7BO8P7cN7hTJopf/cdYC5wFPDEW8Fb8TZrjvUWUzV69nzZpNP0nTk7nwue8ynfjevmbejtwVVt2nMo91AuFGh9AP8C/+v51zvodVA0YJXRqqY6TX/L+S1MGJYhyjAkhg5ch4F6A2cbzZbIIDjgrDFes8xo2SPBoyBBkCPHsaVuS0NSNs1y6M6d9O+/PwkRzp6l+/aRoUPJuHGaTWRqSkaMoJs2yTU8IPXqkWnT5B+oSCklISdHs0gAAN7e3suWLVMtaCgoKO0ApcTHx0dGRpZM8+fm5n78+FFfX1+FpcEXg729vXR3CblYWFjk5eVlZWUZa9tCQmsIIdbW1pJGKvr6+qVXBkhOJyil8PQkJ06QqCj6+DGys0n9+qhVC8XPN4qNVwMjAzRvIH/RCpY1WFlajx45cTQmRsdEXfj3zNrfl4m9Lng83R7d+nRo21lHp9BNJD4hLj4hDsDN21c93L0aNWhSkXEyKhhLC0tDA8Oc3BwX58oFBQV5uTmp6akcDrdG9dqfOzQGg8FgfPswQQODwWAwGAwGg8H4KjE0LJa5kelAoZymZuAQiChElQBdyCujLcRIk3Li0Y64nQqfRACYGkAbmaqo+E/gY11Y4R3qhZWJnQK7BRnupCK1AAAc9OCuOHu1dw1+/Bnvg2W3czho1QhLpn7aMnfu3Nq1a9+8ebNt27ZqRfDlUatWrY8fP6akpEh6T3A4HCMjI3d3d+VV+w/SCl//nrZl55MsFOL1axoYCEtL0qQJzMxIvXpUgaAhn9J+SUn1unWbP1+FE0j37t27d+8eHBwcGhpqa2tbu3ZtLbydHR0dlbQPz8jC1XsIDkdlZ3RqAXPlCg9/fxVZvdRUREQwQUMpeVDw4KXgpaK9WTRrd87u8hY0HM87/nf+3wrVDB8Ab2APUAsAMmhGHs3TJwqEMF8VO3N2bszZ+FH4yQzgaN7Rbnrddpju0FF8Py2bZkcLlZX45yL3eP5xJYIGAN31unfX655G02KEMVYcq0oc+Z8jXaLbiteqFa+Vqj9FA+jvv9O9e5GVVWxraCjdtAlZWWTmTI1mI2PGoKCAHjxYzPbA0JDUr0/+/BOKOiwYqPrpNdRGutG2bds+ffrk5OQYKj9clRcFNTPT+geDUipXzSAmPz8/ODi4Tp062k7/xUEIqVev3tOnT7+EEwxCiLQsoDT9ET5N5eREnJRqY+UtLRNDxXswyMLn05s38fw5dHRIy5b47jtwOOkZ6SdOH3ny9IE4PEJI7Zp1f+o31NbWTvpQCwsrPX39/Lw8kUi0/6+ddWvX4/HUO51lfIUYGRkvXbw2MTHe06MaISQ3N+e1/0tXlyp2dg6fOzQGg8FgfPswQQODwWAwGAwGg8H4KpFJVCcnJ6t/rKkO3AwQlAPKAccGIgW5J31d9O6sWVT/q0b8Mml4HlILMOE99amn7H752jCaKQCAakYYq/p+eCGH4wpvfPeyVdwtA7CzwcW9GL0Qfm+RmlbYWMPJDu2a43+/QkfK3sLMzGzfvn1Dhw59/Pixkxr35b9ACCFVq1bNz8+Pj4/PyckhhNjY2FhYWKhMV7wuytk1KSN7BrpnD44do+HhyMsDQB0dSb165JdfEBBAP3yQGSwERuTlGTVsuHOnuj3v3d3d3d3dyybWEpgao+8P6o9W9ZLp6mqXdGRIcyT3SJYoS8mAKGFUNs02IuVY0r0ld0uGSE6FPQBkAT8DS4GmhRt0oVs2LQ8+N1tzti7JWpJKi3XuiRPF7c/dn0pTT5qdVHRgBs3gE8UqOQCARB0SLgyfmzX3g+BDBs3Qg54z13mG4Ywf9X4U7zUn5uY65qX6MzQlKIgePSqrZhCTlUWPHCE9e0LyFZSUhNBQEAIvLyUiADJxIunVi27fjpAQKhIRExP07Us6K/1xbdQIt28r6TpB3d21yEXr6uo6OjpGRUVVrVpVyTBaowb8/RXuNjQk/fppvnghqampuUr9J3JzcwUCgUZdtL5w2rdvf/ny5c8oaJCYNJTcLnd8Xj4SkmFiBIuy62KkXLKgUtZQrooH+vff2LePhoaKRYp0927i6Rk29uctD69nZWUC4HC43zVu1rljN0cHOaeIBAAt/Kjy+fzYuBgX58rlFy3js2Nhbmlhbil+bGBg+F2T7z9vPAwGg8H47/DtnB+XOUKhMDc3Nyoq6sWLFy9evPj48WN0dHRSUlJubi6lVF9fX9wczsPDo379+g0bNnR1dTUwMPiWLjkYDAaDwWAwGIwvGRmj46ioKI0OdzdAUA4A6DogT4GgoWZVdNTwNp2ZDnbXID++pAKK26nYFYXxChQCMfk4FFv4eJUH4amXnMkQ4EJRF4yhdiqOsbeF7x4EhODUZSQmwcsdfX+AjaWckR06dJg2bVq/fv3u3bv39V7U6Onpubi4qD9eSBGbDwAEcNPEikMRdP580ZkzRNoLPTqaRkcjJIRs24aFC+nr1xIrdcrjjeXzs2rUOHv+/Nf4mpO2bemWLUhNVTiiUiV4epbczOfz09PTBQKBiYlJxZuQf3Wk0BTlA/KQlyJKMeKWl6Ahm2ZHCiIV7l4NfAdIpXcduA5EmdTq6yBJlLQpZ5OMmkGMEMLL/MvH8o4N1B8o91hrjrUxjOMRr2R+F64LgGP5x+Znzg8XfrJvCRAGPC14OkB/wC7TXaX7C7REtGULEhIU7o6PF/3vf5w//sC7d3TpUhoaiqQkEAJbW1KtGlm1CooMYOztyYoVgLrvDDJuHHx8aGCg/N1OTpw5c9SbSRYzM7MMef0vpOEsWEAfP6aSjhsysdWrR9q00W51ABkZGSLFQg0A4jZAJqpcIr4iunbtOnr06LVr137uQFTz7A1+3YTQSGTlgKcDOxv06oRZo8HhlPvSn8ukgW7aRPfsKdYUJi8v7/27bb4ns3g6ABo1+K5Xj/6VirsySJOUnJifXyjhql+3oaODczmHzGB80SiyY2EwGAxG6fn6bppUGI8ePbp58+bLly+joqJiY2NTUlJkPGwjIyMDAgL8/Pzu3bvn5ORUt27dNm3atGzZ8mu8FcVgMBgMBoPBYHx1uLq6Sj+NiIjQ6HBJf4daDfDaD/wS3vmVnbBjpTZ3sb8zw3QX/B4OAEtDaGcrUllesnx/DOWLAKCZGTrIExnI5UYK8kQAUNcENdXLBXu5YeFE1cPmzJlz7dq1Xbt2eXt7qxvNV06qAAIKABY86JU6XUHPnKE+PkReZ3f6/j2WLSMnT5K7d0WnTyMjAwYGC2JiguLjr1y6pKv7ecyZhUJhTk4OpdTQ0FCby1h3d+LlRR89UjigUSMU/9Py8/MDAwOzsrL4fD4ALperr6/v5ORkZ6cwU8Jw4qowTTEiRjYcm/ILIEmUlAM572oACATOAXc/bTAkhj8b/Kz+5BIn81KFWA5sytkUIgxRtDdLlLUnd48iQQMPPHeue7CwRL+fImw4NqMNRr8qeDU3Y26kSFYskk7T/87725Hr+KvRr9oFXxpIdLTyPAyJjKSXL9MlSxAT82mrWLkVHEx27UL16mUQh74+WbWKzpiBklJFGxsybRoctLQ3VyvVZGVFVq6kCxYgsvi/DiGkdm2itqGOXDiqzioIIV/gJ6I0NG7cODk5OSgoyMPD43PFoMikQYx4159H6ZqdiJPS88Qk4E0g7j7Fqe3gfe57vfFJSE6DQyWYl6HW5cMHeugQSkh8ntvbpPN0AAzsMaD9Dz2Uz2Fra8fj6RYU8Kt71fQeP6PsgmN8+3wpLVfKmm/172IwGIzPTvlLTL9C7t69u2jRooULF65bt+706dNPnjyJjIyU25E3Nzc3Ojr6+fPnPj4+v/3226JFi+bPn3/t2jWhUFjeQTZt2pQQ0rRpUyVjnj59WrNmzeXLl0dGKi6nUEWtWrUIIUOHDlUyplGjRoSQfqXw3KsYli5dKr4yDAoKKr9VfHx8qlatOnTo0Pfv3ysZZmdnRwjp1auXzPa4uDhxkEuXLi2/IBkMBoPBYDC+AWSSoElJSRodblbUubtvL0wcispOkNzrNjVG0/o4vQO1lZlSK2NeZSJWG+QIMSVA/g2t00U3zSc5a5C6eJZROFlnKy1jUwQhZNmyZVu3bi3jeb9g0ouamJuXSaLi4EH5Pu0AAPrqFT58QMuWnE2bOHv3/s/T82JAwLnz51W0ci8f8vPz37x58+zZs5cvX7569er58+evX7/OkSfFUA757TdSXFf0aVfNmpzly6W35Obmvnr1KiUlRaxmACAUCrOzs4ODg0NDQ7X4K8qDJFHS4bzDa7LX+OT75FCNX5DyYJT+KCuOsk97ZW5lfaJffgFYc6wNUfxdKvlG+wWYCVgUPuMRXhe9LiP1RyqZ7fnz5xs2bBgyZEj9+vXNzc05HA6Hw/Hw8JgyZcq7d+/KPnpt8Rco7jgAAIgVxSrZu9x4uR1HvkyHgLTWbV2VW3VO9pySagYxOTTncO5hSVuKCoWvolkGcnKwcmUxNUMRNCyMTpsmdq0vA5o25ezbR777DlZF739TU1KvHuePP8jAIilJcjJdtowOHUr79aM//0xPnFDSpUJMbm6uvr4an5fWrTnHjpFOnVC5MqysYGNDqlUjI0eSkydhYaH6cMWYm5tzuVwlA3g8noFBWVgGfTFwOJwuXbr4+vp+3jAopcrzi+MHkbDbJO99sf8yXpPzu4kuj0hTYTFLaNYP3/VB28Fo1APthuDizbKZlm7ahMTEkttf2lsDMMkvaPNatlVWSfR09Qb/NNzFuXLnTt3KJizGN8RnV2hVcACStZiagcFgMMqDz60v/cKIiIjw9fX9559/bt26pemxeXl5Dx8+fPjw4f3793/66adu3bp9RumxmDVr1rx7927ZsmU9evRwdmaWXxXEjRs3Pn78GBQU9Ntvv5XfKh8+fJg4ceI///xja2tbfqswGAwGg8FgfMkYGRWzWFfelLokOkV3t4TA2jmYPwE+V/H6A0yM0bM96tcsVWy6HGyvRto/pwKKO6n4KxYjivXHQGhuYcMLYy46aiJNeFWUMa9nUva355o2bZqRkfF5yyjLCUppZmZmTk6Onp6emZmZuEY2s0jQYKwsu6QeWVk0VlmCE+np9PRpsnAhgAsXLvz+++/379+3tPw/e2cdFsX2h/Hv2d6lO6QsUCxUsBvz2oXd3V3Xa2Dntbu7uztRELAAEQFJAUFgd1m2d+b3x8C6bJP6u87nuc992JkzZ86uGzPnvN/3Ndqao+zIy8uLjo5Wfl5wHBeLxWKxOCIiwtPT06pYa3WVK6MjR2DWLDw6+uc6qKkp8vFBu3dD0TiJz58/a/2QyuXy9PR0a2trC4uyiysvPnycP4Y/JlgWnKpIBQAqUCtTK3djdttktokK6u+PPDzPDJW8SPad/N0B4YHv2HdzinkAM6Azs7OejIaatJrN6M1uSG5o3WuDbBabLC7uANKwtMWCxdHyaBEuYiN2TVrNlaYrXSjarSBMkIkbzS1ZqmKBQwz2BkAWwPCCba5U1x6MHtvMt2nt5MePH+fPn9+9e7dMJuvUqVOHDh1mz55dpUoVKysrDMOio6MvX77ctm3bf//9d8iQIcV9OuWBDDewKq+/QWN644UmC9fmr/2OFQmeoAClOaP5MfNjAlwQK4vV08NXxdfLkssjWCOMH3PZYCjpAP/xAzIydO6NjYUjR9D48WUzmJo10cWLKDUVf/cOZDJUp45qig1+8iS+Zw+omjM9ewYnTqB9+6BoIpUqIpHIWLmAmxs6dAjJZJCVBTQa2NlBWayKmZubczicvDydahVTU1P9iof/R3r27Lljx47p06eXZac5OZCeDqam4OZm/D+N/sppVk3t253t4euzX7lO+b5Q7sUXwLfvMP5vGDcIlut+ObNygMOGNq38NHeFhob+fKCt/o3HZETZWwNAve8/KFID0i6CFs3atGjWxpiWJH8gv8PSfkXGQPwOz5eEhITkvwopaPhJRETE7t27T58+bTBOTz/BwcEfPnx49+7d1KlT/fy0XDtWDJ8+fbp69SoADBkyxMfH51cNQysCgcCYOEB/f/+HDx+WWEe5Y8eOqVOnGtNy+fLlgYGBJTjFkSNHRo4cqbaRUMM0bNjQuaQWiAYJDQ3t1KlTbm5ur169Hj9+rFZecPfu3S5dupSg240bN86dO7e4R3Xq1On+/fv623Tt2vXmzZu69n79+vXQoUNPnjyJjY3l8XimpqZVqlRp3br1+PHjvby8jBlDeHj4iRMnHj9+nJqaKhQKHR0dfXx8Bg0a1L9/f4N2jiQkJCQkJCT/v6j5ohELAO+jIfgdUBC08ANvvYvy9MLLTCJ0wNIMRvQpy+H5mME0N9iSBAAwOwZvYYGqqhQ5v+AW/NHCEljFuWCJLBQ01DUub6JYIITatGnz/Pnz/5igITExMSsrSyQSEabTLBbLwsKievXqAkXBS29W+jvjnBwwKKn5/h0AoqKixowZc+PGDTc3t1KftdhgGBYTE6NVWCAWi2NjYxs0aFC8+Inq1dH16/D4MX7zJhKJwMoKBQRAgwZqrbKzswW67StkMllycnKdOnWKcd4yhYfz2uW2eyt7q9yiAEWcIm6XaFecPO6a1TUKUADgpfTlyvyVCYoEIS7kII471X2xyeI2jDbGn4iLcwfzBr+WveZiXGLLWfHZOrQ6xyyO1aTqNOo/aXGyQ26HUFkoDkVmya0p1lM5U9sz2iu3SHDJY+njCHmEPdW+M6OzVpOA4+LjywTLEhWJyi0hspAn0ifLTZfrMleYwZkRIY/gYbyfmwQASwH2AdDAieI0lTN1FHuUE+XnKnJeXh6R4JmamhocHHz79u1WrVrt2rWrdevWap1TKJRatWrVqlWrX79+/v7+9vb2HTp00PVSVBh2VAMpHlYUA9KfGZwZ9Wj1lucv/yr/ysW5TMR0pDh2ZnZebbKagRif5J9y8Vw9h2OAhUpDf4GgoXVreP0a5HLte6lURKXqW6uRyyEoCMpK0EDg4oJc1NU2+JUr+MaNkJNTZKtUir97ByNGoMuX1QRVShQKRfG+4uj0Esdb6KJq1arR0dESiURzF5vNrq4i2vjP0KlTp9GjR6emprpo/FOWhGfP8G3b8JQUyMsDJhPZ20ObNmjBAqDRwLgIm+KubqZlGm5TkeTw4MAZqF8Tehb9svyWAQs2QNQXoH3XOR1NzFQXyBq0vQlfeDgpEAKAbDYrHGS+ZTpykj8K/R/GCshlUPNLKO8zVqRsgoSEhOTPhBQ0AADgOB4SErJ06dKHDx+WyQ+PSCQ6fvx4XFzcypUrW7du/Uu01fPmzSOey4kTJ06cOKG1zevXr/WHVpDoR1OWkZGRERERAQA9ehgImSsNrq6uTCYTAF6/fj1mzJhTp06V37kMkqM2g1Ac8vLy5s6de/DgQUzFFjI3Nzc8PDw8PHzr1q3z5s1bvXq1nk+QQCAYP378mTNnVDcmJSUlJSVdu3Ztx44dp06dctfhgktCQkJCQkLy/47aoiyFymrWH+KTgC8AALA0h+qVYf18aFpf++E0hAjndDmOg+7y6NKwwAMd+obz5SDHYfYX/JrPz7O8zC2472hhVYxTJ4ogRwYAYEUHl/LxmG/WrNmrV69Gjx5dLr3/CqKiorKzs5U3ejiOi0QikUgkFArzXH2IjSalv2OztgY2G3L1rVCCoyOXy+3du/e///7bqFGjUp+yJHz79k1PtIRIJEpISCj2chqFgtq3R+3b62mSlZWF6bWCL67DStkyijdKVc2gRIbL7svur8hfsdxk+bL8ZXuEe7Kwn+7csYrYd/J3E9gTVpuuNuYs+Xh+h9wOYbIw1Y1iXBwqC+3O7X7X8m41qnYhkTkyf2L1ZHre9BfSF6lYqhgX21BsKlMrzzOZ149ZkPyIAx6YH3hWdPYr9pUwD3CiODWkNzxsftiO8nNt/qn06cK8hZpxCUmKpL8Ff7tSXP0Z/poD6Mfs94z17Jj4WB5WWFa+G6A1QCOoR6/3yPKRMhRDoVBcvXr14MGDQUFBdevWdXNzc3Z27tev36FDhwyaf9SsWfP8+fN9+/Z98OBB3bp19Tcub8azxt8Q3+DiXF0NGtMbG+ykDaPNU8ZTLs5NUaSYITN3qrvSioOFWDRDM3ImFBP9DcoDNGYMXLuGR2gvy0be3oYzKbQFtpYxEgns2qWuZigEj46GlSvR+vVa93I4HK2RshUJoaj7+vWr6rcxQsjU1LRGjRoMBuMXjq2cYLFYgwYNOnjwYOnDVfGdO/EDB37+6+fn4zk58OULvH+PTp4EJpNQLoK2Zctfa31fXLh6M2dyeLD5UBFBw7MQmLwUODl+ym+WyPxQChUa14Wr+8C8UOFDCBqI/7/RJtZ55l6wMdrOKhrg1a5NE8ZNYzKYpXw6JH8mv8kCv+pnv8xlB0SHym41v2d+kxeBhISE5D8AKWgAHMdfv349Z86ckJCQsv2BefXq1axZszZu3Ni+ffsKLhN/8OBBydLpbt682b17d83tp06dUq6aE8YJU6dO3bVrl2qbS5cuaf5m29raZmnksbFYrAMHDugaw8GDB0NCQgCAqM7X2jI5OXnlypUA0K5du0GDBmntp1mzZrpOoYvAwEBjbBVCQ0P3798PAObm5mq7Ll26RLyLylXQ4OjoeO7cOX9/f7lcfvr0aR8fn3nz5mk2W7x4sTGCldTU1EmTJpV4MLmFk7ZmZma63uemOmoj1q5dS7ySAGBtbe3q6iqXy+Pj48ViMQBgGLZ+/fqsrKxDhw7pOnWbNm0+fvxIPKTT6cTca3x8PFHrEBQU5O/vHxQU5ODgUOInSEJCQkJCQvLbQlwzKBEIWe+ifj7k8iH0AwydDduWQre2Wg5nFF65SA0kbpccNgXmu6N/4nEAeMGFqHyoZQIAgAM8K1z4bmlZjA5fFxZINzIvHwkGQPPmzbdv314+ff8CkpOTVdUMqvD5/LjUdAAnKJPICVNT5OyMa8uVL8DKCu/Va9iwYd26dfuFpvpcLlf/bW85LfWp+alogmEYhmEGb5yj5FHxing7il19Wn0WKhtRTxqWFiwL1rVXiksviy9Xp1bfKdyZg6kvoGZj2buFu6vRqo1ijTJ4opl5M8Nl4Vp3xcvjx/DHPLN6putYDuIcND8oxaVRiqg8LM+d6u5OLaLbHsYbdllyWYT/1IWkY+k3JTfb5rZ9aPVQadWwSLBIU81Q0F6Rvliw2N/6p6ABAyxJkSTEhW5Utx1mO7yoXgfEB+Ll8fl4PjwCx7WOLVkt95vvt0SWRPuLFy8uXrzY1tZ22rRply9fNtbYX4UWLVps27atX79+ERERhIj/V9GC0aIlo6WupI9atFqrTFcZ2ZUlsrSkWaptdKe6O1AdsuXZuo4yQSZ/Mf4y8hQlgI/zw2XhP7AftWm1a9JU3EFoNLRnD4wdi3/+rHYIqlED7dmDGzTCZJXFB1MoxB8+hMhIsLFBHTpAlSqqO/G7d/G4OH2Hh4UBhoG27xMPD4/4+PhatUoXK1VqbGxsLC0tU1JS8vLyMAyjUqnW1tZOTk6/yYo7juMpKSk5OTlSqRQhRKfTbWxsXFxcSjO8yZMnd+jQYfHixXQ6veQjCwrCDx7UomXBMDwkBObMQTt3ghHLh/8X64s3HxpokJwG33+Agy0AQHYuTFkOnJwCY4bI/IJcCUwBr9/B1GnZx7o9hYwMqF499PlzYLMJQUOjtLSQon2mm3L4zCKSmoio98EhQa1btiuL50TyB2HM10V52zOo9V9+X7BEz5pSqt/kK52EhITkPwMpaIDw8PClS5cGB+ucvygNHz9+XL58OZPJ1LRVLBYnT54cNmyY5vaQkBDVn8aGDRuGhYWJRKJp06YBgLOz87Zt6gGWOI5PmTIlKyuLRqM56Y4VLCu0XprQaLSxY8dqbX/37l3C98zHx2fTpk0AoLXl2bNniT8GDBigq6sS0KdPn9q1axtsxmAwiGV4zZDXCxcuEH+oxXxUqlQpNTXV0dHx+/ciCZrXrl3TdXETGBioGoRx4cKFfv36KR+2atVq7dq1hI5h0aJFDRs2bNdO/e7C19e3W7duBp/OZ415imKhdGiIiYkp7juKKNL666+//v7772bNmhEvhUwmu3z58syZMzMyMgDg8OHDvXv31vpEBg8eTKgZEEILFixYsGCBpaUlAPD5/K1bt65YsUKhUMTHx48cOfLOnTuleY4kJCQkJCQkvydqggYFztK8vUn7Dos2QEtfsNBIPGMUXoVJyk3QAADT3OAFF+5lgwKHFfH4uboIAN7nQYYUAMCaDnWKkxzxhl9wdd3YorwmyOrWrcvlchMTEz08PMrpFBVJZmamntnS7PwCs+UyEDQAwOjR8OUL6EgwRPXqrbl8OS8vb8OGDWVxshJiUFhgsEHJMGhbSKVS9asZdgt37xftT1Ak8HE+AxhuVLfWjNY7zHawUbFXzdW4Krmqa42fIBVLXZO/RlPNQMDFudvyt41kjUR6VUYykL2QvlDLjFAlUh4ZLY8usrSsAQMx6tO0eM7sF+2/IrmiqmZQEiWPGsob+tDqIQDEKeJiFbF6+v+i+BIjj/GieYlw0by8eU9kT75j32W4zBJZVqdVX2+6fgpnyjvZu2hF9NG6RxsGN1zXZR1xYERExIwZM7hc7u7du/39tXg8GM/AgQMPHz58+fJlXaULFcYZizPduN2CZEGE44WSmtSaJ81PmiP18oZiQQVqC3qLT/JPuhrUoNVoyWhZmlPoIgfLGZ83PkwaloKlYIBZIIuq1KqzTWYPYRUKrdzd0eXLsGoVvH2L5+QAALK2hgYN0JIlYGqKu7vD+/ea3SqdjvCkJDh7FgUEaNUTGAbH8Q0b8Js3ITkZMAwA8J07kbc32rQJXF0L2gQFgd5vKjw3F/34Afb2mrt8fX2Dg4PLtQTFSKhU6u/5OyuTySIiIvLyivgD8Hi87Ozs2rVrFy+wQwVvb28PD4/79+937dq1xGPDt26FbB0yIBzHX71C375BpUpa96uZzwMA5OXhb98Cl2vwvBwWiA02KnoiXf4Qeq5J1BpE6RXtAACXD6kZBYKGf/4F9g91NQMAWEDeLtHcxk/e4Q/TAQCoVHB1hY4dQ0NC/Bo3BoDGjo4hGRnK9nc8tYZh/R/oP0h+Q7Q6FuiyMYAy9U7QpWYoPwmFqkkDCQkJCUk58acLGj5//rxz587Hjx+X3ylev369c+dOS0vLevXqld9ZVFm8eHFMTAwA7Ny5s3fv3mp7jx8/TlgmTJ8+XdOK39fXV7kkTzB79uyUlJSWLVtOnz6d2EIUu48dO7ZNmzbElnHjxnG53C5duqg60544ceL69evFmg5LSEgYMmQIhmE2NjZXrlzRU8/x4cMH4o9fEpmh9CRQ88xMSUl58eJFhQ1jzpw5jx8/vnPnjkKhGDhwYHh4uKvy9r6iwHGcxyuoEzToIKoJk8k8evToiBFFYkHpdPqAAQNq165dv359mUwGAHv27NEUNFy9evXu3bvE3zt37pw8ebJyl7m5+dKlS11dXYk35N27d+/evdu5c+fiDo+EhISEhITkN0c9f1pHuXZcEmzYD6vnqG9nFi61SMp56imwKnqYgytwuJsNr7jQzBJOphecsosNUIujTAhVcWgoJxBC/fr1O3r0aOl9oX85QqFQa0i5Er6sQMxiWhZ3xqh7dwgJwS9e1HRcR7VqfZwwYUe/fuHh4SVeDSoTDFoglJO5oIODg/7UCZbequ5J/EknJScFmIB4KAVpnCIuXhQfJY96YPXAFBVHFqRBsiJZf4M8PE+q0GezH4/Fv5O/a0BroKdNjDxGv2wiB8u5KbmpX9Cgi8Oiw0JcZ5JIuDz8g/xDPVq9cFl4NqbTEgAAcrHcMHmYA9WhU26nUFmoUn7Bx/nJ0uSe3J5rzNYMZw1vQG/QZm2bVq1apcanVqlS5fXr15GRkUuXLh0/fnyZBG4OHDjw5s2bv1zQYIJMHlo93Jy/+arkagaWoQCFDbLxpfuuN11vRSn2za8m/5r9Gy4P12ra4UJ12W66nQJl/2FMx9I75naMlEcqt/Bw3lv52+l502MUMStMVhRsNTMjIhsQsdZraalsT5k3DwsJAZUVUIKfP2WJifjixXDmDNq/H4rvlYhPnYrfvVsk2ILLxV+9gsGD0YkT4OEBALjBiSYM06V4aN++/fTp09esWVPcgf05REVFqakZCHg8XlRUVGnmNgMCAq5du1ZyQYNQiKem6muQlYVfuIBmzjTcFY+Hz5+Pf/gA6emg8sMkjtZ+TWa8mkEPxHqnwSVPZQN7GwMdctg/gyQ+RBf8UUTNgPNdTf3XFWTXOAJASEYGnpgIR45AQkLomzd+RPqViwukpgLANzOTN87qn1kajebhXgVISIqPFhWRCsqNankQutoX66QVrGYg0Jp3Q0ocSEhISMqQP1rQIBKJbt26deXKlfL+ablz5463t3fVqlV1Ge8bpH79+mvXrlXdsnv37pSUFFdXV9V1XCcnp4cPHxKuDL1799ZUMwgEgkWLFgGAo6PjsmXLNE/k6OioagMAAMQ8ppubm9p2Hx8fwoRALpcPHDgQAJo3b67aJjQ01KCgISkpafDgwStXrmzXrp1IJOrbt29OTg6VSj179qx+oTohaDA1NdXvEygQCMzMNGrxAFRDYQlDiGLx7t074g+1IINdu3ZhGEaj0bZt26aWemhiYgIABw8eVNYREioQPz+/+fPnq7bkcrnjxo0DgP79+wcEBCi3N23aVG0YCKEjR47UrVs3MzOzWrVqv8SQk8vlEpOSLBZL/xSkVhYuXKhLtlKrVq3evXufP38eALQaqGzZsoX4o02bNqqfAiWjRo26ePEikb2yZ88eUtBAQkJCQkLy30PNoQFRdF6NvNdWBKtUEijKeaKppgkMdIBTGQAAy7/ih7zRqcJlzcFOxZAzSDH4nA8AQEHQoNwEDQAwc+bMpk2bTp482V5beev/EVKpVC6X62kggYLFV04ZrRuiVaugWjU4dQpPTgahECgUcHZGPj5ow4YF/fsHBgZW0lE5WmGYmJgo9dlaKUFMgDFYWVmZmpryddhX0Ol0TbW9khPiE6fFpwW4QG07DniwLHgUf9QFiwtaDzQST6onAqTHO4GN2HmYvjBzASZ4L3uvX9AgwAVi3MCiGBfn6m+glVwsN1Whb5GPi3FPi0/XM63HBMP3jAxgDOIOeiN7o7nrG/btn7x/mtCbeFI9K1Wq9Pbt2+PHj+fk5EydOrVTp0567gczsczDosMf5B9YiNWO0a4/s7/+uJB69ert2LFDc3uKImW7aPsX+RcKUGrTak/lTHWglG+2IBWo803mzzeZjwEmx+UMxDB8jNGYIJN7lvcCeAFv5G+UYh0KULxp3tvNtjdjFDtD0xgG8warqhmU5GA5e4R72tHbtWG0KbJDRcpQgLs7mjAB37FDi+2/EqkUf/sWRo5Ely9Dcb5S8DNn8AcPiqgZlLsSE2HmTHT1KgCgBg3wixdBt0AKWViAnZ3WXc2aNcvKyoqMjDTGnlOhUCCEKjhD9teSnp6u64saAPh8fmZmZomvDXx8fC5fvlzSoQFkZYFA/YdADTwxUet1VZGF1exsfOBAzVAVANheNXA+Y6naRvdKcGEX1PXSd8GWkAJnb8K37+BmOMZWZxm6cjWUaNCjPczW24+jHVQt9FOQJflBUTVDbRM/zUMaOxbKGp4+he3bQ0ND/fz8Gsvlb9q0wePigm1M8cJnyaDRpXIZAAwZONLdrbLhZ0VCooJ+4Y5qQAOUdUaDrvOq6SfKcDFI+clV+5uEhISEpMz5owUNQUFBJ0+e1HOlXlbk5+efO3eufv36vXr1KlkPtWrVUlu5v3r1akpKirOz88KFC5UbExMTfX19MQxzcnLat2+fZj9r1qxJS0sDgPXr15ubl2QSFMfx5ORkd3f3yZMnW1lZLVmy5OvXr4RqwcXFRbUlUZkh1XYjSoBhWM+ePT98+NC5c+e9e/c+f/6cEAqsW7euffv2+odBCBp8fX3LpP5DKzwe7/Xr1/b29tbW1hYWFiYmJnQ6PTs7+/z586dOnQIADw8P1ddQJBIdOHAAAPr166d1fR0AVG0Gpk6dCgDOzs5qSpGMwkIHb29vtV2aODg4HD169PTp0wcPHvwlggZl3kQJ7BnA0Gxpw4YNCUEDV8MAUCAQvH79mvhbT+bI9OnTCUHD3bt3eTyeZkQICQkJCQkJyf81ArV5bYpO9bBQ2zKirHAii1H+805/V0aXMnExBiE8aBOGizAAAF9zaGGpMh45fEmAfCFUdQMbbddWsaKCMbuxwKS8roIBAKpVqzZq1KgZM2acOXOmHE+jCy4XDw0FHg95eUHt2lCKaUEGg0Gj0fRoGpSrYcXyydAPGjkSRoxAkZF4XBxYW6OGDcHU9O3bt9HR0Tdu3Ciz05QUd3f37OxskUhLNgEAMJnM8rNA9/b2/vjxo1CobiRAp9NdXFz03J/uEu7i4zpv219KXyYrkt2oWl2yjaIns2cgJTAZ0+nT4IAc8iEfA33hNFbIwA1RZWplG4qNHpMGGtB8aD6GBquFbDxbBNr/QZVkKDIAwI/h50hxzMDUa+uV2FPsGYjxSvZKV4MULGVh3sLLlpcBwMLCggi71AMO+Ly8eRfEF5Qv7wnRifW09ctNl/dj6rzbNTMzU3uf4IDPypt1UXzxG/aN2HJVcvWk+ORI9shlJlpKNcocClDKVs1AYEOxeWT16JH00VHx0VwslwWsDswOI1kjmahc7u5fSF+Ey7UYQhD8wH6szl+tLmjQBho7FuztYdcuPCEBdHyZAAAeFQUbNiBttTQ6OXdOX4fR0SgkBBo3Rj174vv2QUKCzn68vUGHFw6VSp00adKGDRuOHz+u62iZTBYfHy8QCORyOUKIRqNZWVl5eHj8CcqGrKwsPet8GIZ9//5dj6ABx3Ecx3W9UCKRqASVMD8xNwdDE1/IiLkpfOpUrWoGABiFn39v0vR0fgfiIYcN3tVg90qo46lz+ZObB6MXQOhH+JEDoOLxkJcPZia6x2mENX1VvT9rVAp0bqUz10WpZggpaqZCCBoKYiZu3YJCL17F0RMRb4Xxdw9BegixhVAzAACV+kevHZCUAGNW9CvMt0A5GLVRlZ9ng1bnCRISEhKSMuHPvSjh8/lXr159ry35rzyIiYm5dOlSmzZtLDXl7WXH2bNns7OzKRTKiRMn7DTU6AkJCf/++y8ANG3adNiwYcXqOTU1df369S9fvgwKCqpUqdKxY8f27NkDABcuXGjVqhXRpkGDIvUohEWBRCLRJU6kUChnz5719/dPS0sbM2YMsXHAgAFz585Va9miRYugoCDNHp4+faq1Zy8vr8+fPwMAi8U6ceKEcvvly5evXLkCAJs2bVKaK1Spot05DSH0119/6bmymTJliurD3bt3E6v7s2frl1CXMV26dOnSpYvWXZoWHWWOrvSNMkEp0dAUInz58oVIowCAhg0b6uqhVatWxBS2VCoNCwsrZZgrCQkJCQkJye9GvpqxP9I5c2yiTUXJK1zmLpO4Af24sGCKK2xOAgD4IQMAoCNYX73gUlYghDlrIPgtZGSDSAx2VuDhCsumQ6uixXWfC59uTd1T5GVFYGCgr6/vqVOnhgwZYrh1WZGTg8+bh0dGQloaAOAcDnJ3hxEjUEnHwOFwmEymHkEDi0YFGQCA5N0HSBdCo0a61sCKB0JQpw6qU0e5YevWrVOmTLl///6nT59q167duXPnXzXLSaPRPDw84uPjNaXndDrd1dW1VKtNemEymT4+Pl++fMnLyyOiQGg0GovFcnV11bM8loVlpShS9HSbgWWcEZ9ZYLKgxAOzodj4M/2PiY5plSyYItPx7PE7RDv0DKMSpVJzRnP9Z3GgOFShVtEjaKhMrdyVadiJHQf8vfx9tDzaClk1ZTS1RJYOFAcTMMkB3eXyAO5Ud2KcNag19AgaatJq3pTc1CMfAYAYRYzBQSoZyR95VnxWiv98sylAESWPmsKfIjGTDGFp/2jHxsa6uRVZyhvHH3dCfEK1HwBIVCRuzN8owSVrTP+/4wP8Gf7+jIq4Vz0uPq7fayRRkYgBZkzUBerRA7p1g2XL8GPHQNe0CY6DNrdFnQiFeLq+WBYQCvFr11DjxmBqigYOxLdtAw2BFACgypWR3sik6dOne3t7P3z4UGstjUAgiI6OVpPUCAQCLpdbp04dOp1uzFP5/0W/rZGuBhiGJSYm5ubmyuVyHMfpdLq5uXmVKlXUapBevXpFWL2WECsr5OCAf/+us4GJCereXXOzmqG9wttbrYFCWaAl5e1y2lftrw5xSWDGgd4doVUjfbpKvgC6jIR30aDZ5K/RcPeo+kbjq7f1Kx4oCJo3hBWzCh76+anbMxCEaETDhGRkEJoGAMAzMlBy8uvg0KZN/Jo28UvAQl1tqvtWC1Ftb21l412zDpCQFBOti/rERmPUPCVG8/NFfOi0JlBU2BhISEhISMqKP1TQgON4UFDQq1c6yw7Kg7CwsMePH/fq1av8NN0LFy4UiURcLle/w8Hr16+VY6hVq1ZkpLrfoFQq/fjxY2ho6Js3bxITEwHg2bNnz549I/ZaWFg0aNDg3r17EydOjI2NjY2NBQBra2s1vz5l8b1QKCQCFzSpUaPGixcv2rZtm5ycDAAuLi6HDx8u5pPWB41GGzp0qPJhXFwcIWjo2bNntWrV9B9rbm5erVo14tmpQaVSZ8yYMWfOzxzm3Nzc1atXA0CrVq2IG4k/hFI6NOgnPj6e+EMzozE7+2fyq54kFzabbW9vT7iSREZGkoIGEhISEhKS/xhqNk6IoiVrDAAoCJrU17I9U1owt2VDr4iJpwUeKEKA388GAGBTYU8N5GsOAJDDhW5j4Z1KKEZaJqRlwvDZsHAiTFRZ74vOLxiwF6fcR8tms0+fPt2hQ4eGDRvWqFGj3M8HAN+/44MH41++/NwiFOLR0bB6NXz9ipYsKVmv9vb2SUlJmDZncgaX6xl+C9pOAICcD5+w+UuRmxsMHIjGjy/ZuXShUCguXbr06tUrZ2dnPz+/c+fO7d279/Lly+XnNqcfe3t7BoPx9etXkUhELE1RKBQOh6NfWFAm0On0WrVqyeVyPp+vUChMTEw4HAPv5gwsIw/XtwQLAF8VX0s5sD1mexIUCS+kLxRQJDPRBEwCWAHzTOa9lL3UI2ioS69rTzH80i0zXTaUNzQTy9TcxUbsIewhHGTg1dgn3LdbtPur4qsAF1BwigvVxZfhe8DsgBvNLUWqc3h2FLvh7OHE37ssdnXN7ZqoSNRs5k5132G6Y2m+ut26GgJMIMJFbGQ4R+Cm5OY1yTU1FQJBJpYZKAjszuxujrQ4c5w8ebJHjx7Kh8+lz69IrmjtJx/PPyo6OoI9wovqZXA8JFyMq7+BEBfyMJ4Vxbi7ewoFcnJ0qhkAAADPzkZCIRj6mBfA42kNmyhCoccqmjwZcnLwixdBZXIAEELVq6NNm8BBXxaJmZnZiRMnBg4ceP369UaNGqnuUigUnz9/1jSSAYC8vLyoqKhSrccT5OZCejqYmoKra2ksiMoJg0txmg2kUmlERISqaZZEIhEIBHw+v1atWkqR3Pfv3w8cOPDgwYNSja9HD/j8Wdf7BHl7QwP16B/NAVM/fYJCEQM1NRVUBQ0AjB9pi0ZLgaHdkUXNJH/yUnivomZQ2jMAQHgkzFxp3JMyAgtz4BUqzZztoXVj2LMSaEUvIkxNQJAPUGjPMDi7B8B+za4ITUNjR8eQnBxpZm7P5QV5T/kiiM9o7Wz9wcYsQaowNWPzABfl5GavXLt4+uS5bq4eZfZkSAAwTBH9OaqSs6ulZdnPpv5alOoBTSkDGKdmKI3cQakZMqaTstJVqH3JaD59EhISEpKy4g8VNAgEggcPHkRHR1fkSePj42/fvt2+ffuSZT0YSWBgYGpq6vbt20t2+IkTJ7Zu3RoZGalZr2Nra9u4ceOmTZu2bNkSADp27BgZGdmmTZvQ0FAA4PF48+bNW7lypVLHoFxm5vP5hKDBz8+vT58+o0aNciyUAwNAlSpVHj582KJFi8zMzNTU1AMHDsyYMUPr2GrVqqWar6GVPXv2lKFOZfv27V+/fpXL5XK5XKFQYBhGp9OdnZ1bt27t5OSk2vLw4cOEVwGHw9G8ZNGqGqkAFi9e3KRJE4PNUlNTJ02aVLJTlJ9Dg1AovHTpEvH3oEGD1Paq1o1lZ2erxZ2owii8C1XKI0hISEhISEj+M+SoBXhTrbU286oKc8Zo2Z5QaGvtXl4V6UVgUuB8XRTEhWwZNLMAu8Kp8mFzi6gZlHzPho0HoLkf1PEs2PKxcFW3tmlFzJHVq1dvzZo1/fr1CwkJ0SVQLkPwKVOKqBmU5OXh58+jFi2gbdsSdOvm5iYQCLKzs9U0DcwfP+pt2pRrV5MQNKTaOINEgsfG4ps3UxIT0ZqyLPiWyWQIoa1btxIJdHK5vEOHDnv27CFC6H4JlpaWDRo04PP5PB4Px3ELC4uKTGej0WjW1to/rZrYUexMkIl+TYMr1bWUQ2Ii5n2r+/Py5t2T3EvGkoWY0JJi6U5zH8UaNYMzAwAOmB+IzY2NlmuZQ6hBrXHQ/KAxZ+nA6LDAZMHG/I1qHglmyKwfq5/B6ITZebMPiQ4p7RMwhCVjycni5Fh57GyT2Z9kn3LxXK0HNqc3r0YtEPR7U71PmJ+YmDcxWh6tdKSgAKUGrcZus9116HVYyMAXIgMxDLYh2CHcwcN4uvbGKmK3C7f/Y/KP2vaMjIz79+/v3btXueVf4b85mE7/iXQsfV3+uiPmR4wZ0h+OOcXAZBQLsQy2KYIxq0Ha9GTasbExLH1QmU1C//yDevbEt2/H09KQRALm5uDjg+bMASN+sNq0aXPo0KFu3botWrRo2rRptEJvnqSkJHXzJxXy8vKysrI0/VCN5flzfOtWPDUV+HxgMpG9PbRujRYuLBtnoDKCoWMhX4lm2umnT5/UI8AAAEAgEERFRTVo0AAhlJmZ2aFDh2nTpqmVQhUXNH48hITgjx+DQqG+y8MDbdlifFfU1FSljoGQNRSQmmow2AIAEEK5fPzNh59bVNUMAIDjcHBtsa/WdC3HPjgGl+5B5g+o7gEDu4GTNgXdX23gyn0oNDOFWGpVkCEA3R9SM7OZ5zxfhELNQn2aTM5+/LHA7sjanDeo/VFeTiiPx921d8uKpeuZzAq5XP4zOHB4d9jbEHNzi3Urt/6XfF9U9Qpa1/UrwKRBz9igOC4ppUTTGaL8Qi5ISEhI/hx+o4vmiiQpKen9+/disbYo3XJDJpO9f/8+KSmpTp3iuXUFBwc3bdpU666QkBC1n+EBAwYcOXLkwoULBrtdsWJFRESE2kYMw96+fUv8jRCqU6dOYmIin8/v37//+fPn1RqHhoaGh4cDAJVKVSgUmzdvvnbt2pEjR1q0aAEAyimqzMxMJycnwvM/LCzM3NxcLayhevXq9+7da9u2rZWVlR5vCUdHR1W7haVLl379+rV27dqqKoe7d++WoaChc+fORrYcOHDgsmXLunbtWqdOnbt372ptY2lpyeOpz+Zcu3ZN14VUYGBgYGCg6pYrV67ExcXNmzdPreWTJ0/atGmj2YOvry8xZ6qfzzqyA42hnBwaxGLxiBEjCGcFHx+fUaNGqTWoVKmS8u/g4GBNCweCvLy8b98KMlb5fH2+qSQkJCQkJCT/jyi1lQQWFlaaNZUeLrArENja5mDjC1tXMVxpXDYggBaWRba8fgdhH3W2T8uEpVvhyu6Ch+8Ll3Tra7eiKHvGjh378uXLMWPGnDlzpnyn/8LC8KgonXu5XHzPHlQiQQMAeHt7JyYmZmVliUQiYhqRzWbXOnSImZrqgRX828c7FuTQIaEQv3oVWrRAf/1VstNpwmKxVBd7aDTa9u3bO3bsOHbs2PLLdzAGc3PzclXblwmOFMdK1Ep6UhJsKbYDWANKfyI60LeabZWbyT/KPmbj2S4Ul5q0msq99hT7u5Z3B/MGv5O9E0LBdwcbsX1oPqcsTjlTnI08y2zO7Jb0lkvzl8bJ44S4kImYrlTXyezJBp/CDcmNo6KjWsMgIuQRJ0UnR7NHHxQd5OFFbjkRID+633GL46obWzBahFqHbhFueSF9IQYxC1jNGc3ncOYQpgtdmV0vii/KQaftvAvVBWmxV9dCKpaqv0GoTN0gHQDu3LnTpUsXVYVNGpamv58kRZIx4ykTuDg3G8u2pdhaoIrTAJUVg5mDz4nP5eM6F+zdqe5UKI5zTK1acOOGnv3I0hJ0Wyqqw2AgFxc8OVlnAysrNHBgkS116qADB0r249S1a9fXr19PmTLl0KFD27ZtIwwdNSdtVMEwLDMzs2SCBnzXLvzAgZ9+Evn5eE4OfPkCHz6gEyfgl/4WqOLi4sLlcnUFTxDJRKpb0tPT8/J0Cs4EAkFqaqq5uXnHjh179+79999/l3Z8CKEDByAwEH/wAL59K5DUmJsjb2+0eTMUjaoBbUXS2D//UFat0uz4p0mDiwvl6VNU+C+iy6kex/Ebj+Cbjp8mVs0iR2kuYepZ1NS6q44X1DFkQ3NkPdhbw9UHAHkAANdpnRdRtlXS/f3Jc6z++ANHoUNxlMO3ePFpxopJty5eOZOTmx329k3zpq0MjIDEaL6lpQBAfr5ArpD/ZwQN+mUKqsv5xfJRKC7KztWyZtROV67CAuWpNb+CfomYg4SEhOQ/wx8qaHjz5g2xVlrBZGZmhoaGFlfQUFzYbHa/fv0MNlOteFDSsmXLKlWq+Pv7+/v7t2vXzs7Ornbt2lFRUZoa7bdv3/bp04eoc7pw4UJsbOzixYvj4uJat269YMGCwMBApQ1DfHx8vXr1kpIKphhcXFwOHjw4btw4zbNzuVw1sfaAAQPOnj2rdfy3b98ODw/39/c3aNugh9zcXKWlRGmoVKnSihUr+vTpw+Vy7e3tJ0yYAAC9evXq2rUrqGg7KobOnTsX69qoRo0aJb6WUgoaLl26dPPmzfz8fAqFYmVlVa1atSZNmgwePNh4P0aFQsHn8+Pi4h4/frx3714i66RevXq3bt3SvLivUqWKi4tLamoqAOzfv3/cuHFak1wOHTokK1Sn67nHJiEhISEhIfk/RU3QMGqAVUQ6fEmCzB8AAE524FUFti6B6h5ajhVhkCgGAKAiqFr+CQ66OHEF+FrKGn8SX7hOlyaB71IAAFNqxSkwAGDv3r3t27efO3fu5s2by+8s+IULoK2+82eDb9+QXF7iMlYPDw93d/e8vDyhUMhkMi2+fIGvXwGgyvdEhkImpdKTbV14HHMLIR8AIC8PDh+GshM0aFKnTh1fX9+TJ0+OHTu25L2EheH790N6Oo7jyNwc2rVDo0bBL4qxKFeGs4ZHy6KVMgI1GtEbVadWL6tz0YDWgK7uWE7gRnV7af3yvuT+GcmZPDzPFJkOZA7sxOxk5Oq+Ej+63x3LOzjgXIxrRjGjGTcts0m4SZcBAwCEykLXmq6tTa+9I39HIpaYg+WwEMuV4tqS0XKH2Q7NJAs2Yv9t8jdoq2MfwBqwKX/TB/kHLfsAzJDZFM4Urbs00RoSYbCBVCpVCyKR4zrVFQQyXKa/QZlwTHxsr3BvKpYqxIUcxHGluM7gzCgTMU2F4c/096H5BMmCtO61QlbzOOrlE/pBgwbhp05Bis64E6ivLfBJT4ezZuExMUVSJFT3NmoEhsJDi0XVqlXv3r177dq1cePGtWzZcvv27QqNun81dK30GyA4uIiaQQmG4SEhMHs22r1b22G/AAsLC1tb28zMTM2oJoSQnZ2dWujnjx8/tIY6KcnJyendu3fz5s1/VuyIxfjz5xARAdbWqF07cHcv3hCpVLRiBZo9G799G2JiwNISdekC2rKxVMUHP9cX+/ZVXL5MpE5oBVWqZIxDAwB8/wGYylyamohBF+W3lkmhwMZFMGcsdP8LAKBzL2tpXHN4c0mXS8rdBrNSrunrMCUdqlT/i8O5LhTmJyTGk4KGMmTU8Ak371z1bdCYzarAa/pyRvO9rWddn/hUluvqfrFyLkqP1ogNrW1ITQMJCQlJiflDBQ3v3r3L1nGDVK7w+fz3798X9yg3N7e1a9dqbn/y5Mn9+/cBIDAwUCk48Pb2Ls0Iq1SpYowz/4MHDwYMGEDMIM+dO7d3794A0KxZs/79+2dkZDx58mTFihWVK1cmGgcHB/fp0ycmJoZ4WL169aysrNIMsvQkJibevn372rVrz58//6T7NqZYzJ49m/ijdu3ahKChYcOGqhOUx48f1wzyKBaNGjVydnZWvhlCQ0MvX76s1oYQoJTmLO/evTNehaBcRRAKhcqYyfT09PT09BcvXmzcuLFLly779u1Tk/Cr4eLiovRRUN04bdq0GTNmaPoZEowYMWL16tUA8Pbt28WLF2t+Rl68eKEq/yfTy0hISEhISP57qAkaatew2rQOvv+AyFigUaBWdbDVLSv9kg8KHACgMhvYWoSRFUQO10ADkQgEQjDlwMvClg3NgVKB1zUsFuvWrVv+/v7Lly9fvnx5eZ3GoJmWWAw8HtjYlPgMCCGlIQF+9Sqenw8ADIWsdvKnt5Xr4Qi9qe7b4cNjojGeloZkMijPmrkJEyZs3bq1hIIGHMcXLsTv3IHCjwAOAK9fw7Vr6OBB/eHx/49M50x/LXt9VXxVDOomi/Xo9U6YnyhN59Hy6CQsyQbZ1KPVYyADXusA0JHZsSOzY2nOSIAAWVGMdbmT4JJkhe6ydQA+zj8uOr7DfMdI1shYRWyiItECWdSj1WMio5blVKEDfZfZrsH8wZpnZAGrD6tPP6bh8gkCS4ol6F0dtqZo+Y6uWbPm8eNFLCUMvlBa+ylbxvLHnhefV0af5EBOqiI1Ki/qhfTFTvOd5X32MuSkxckuuV0+K9RtGs0p5iNZI7swuxSvO2tr1Lcvvn8/CLXojZCXF/pHPVLEAE2aoLFj8QMHQC1SCiFUvz7aurV4vamAYVheXp5cLmez2WqKmZ49e7Zv337hwoUNGjRYv369fgMGraUUBsG3bNGl0gAcx4ODUWoq6E7S1MP3798zMzMVCgVCiM1mu7u765pCMR4vLy8KhfLjxw/VKSwGg2Fvb1+1alW1xgYVHpcvX87JydlSGAaBb9kCV6/iSUlEZgS+ZQvy9kYbN4LeWSMtWFqiwYP17FdVMxTZ4eOD6tRR6LrqMDMDo3+Xa1QFJgMkpZrnK3scC9+/B9cCSNfhQ1Lw0FDNhA4AiHNuhuldVOUJID0TMegMIeRjmAGtD0mxqOxRddqkOb96FOWF1pgJTco1/UGXaKA8nCGKm6NBqhlISEhISswfKmiIi4vjcrkVf16BQBAbG1vco5ydnbWaEMjlckLQMHv2bFPjTfyKw5cvXwhnBWVorlwuX7Vq1cqVKwkJ9rRp0zZu3EjsatGiRVhY2IgRIw4cOECj0Tw8POzt7TMzM48dOzZx4sRTp04BgKmpafXq1alU6oEDB1RPtHDhwuzsbB8fHyKNAsOwKVOmyOXyMgwywDBMqWLp0KGDcruygh8AimueMWbMmIMHjUpLBYAePXoUq3OtODs7N2rUiPj74MGDmoKGCiYnJwchZGFhwWQyGQyGWCzmcrmqL+mdO3d8fX2fP3/u5WXIHU8FNpvdtm1bGxsbkUik62589uzZhw8fTk9PB4B169ZFRETMmjXL19eXzWbHxcWdOHHi33//lUqljo6OGRkZAGBmVlHWzCQkJCQkJCQVxY8fP1QfErZYDrbgYGv42E+Flts1DWdtlyMcQ3VZDAaYsAEAnuYUTH61tKxomaaFhcXt27fbtGljbW09ffr0cjmHpaWBBmw2qFjQlxYVU/Fmn0PeVq4HAGdb9FEKGgr0E7ZGvJNKSuXKlYlL2RKABwbiFy6ArGhVulyOv38Po0ahK1eMrC79P+K0xelltGXnRecTsASirN+F6tKI3uiQ+SFLZFmyPncJdx0QH0iSJ3FxLgux3Chu7Rnt/zX7twQigPImG88W4SL9bX7gBd+H1anVS2lZ0ZzR/KLFxal5Uz8pPgkwAQBQgFKZWnkAa8AqUy1W7brwofmEycJ07TWjmI1kjdTc7urqqmao2ZHR8bn0ua4UDA7iDGQN1LqrrNiYv/Gs6Gw+qCc18DH+ccnxmsKaxrtWVDAZWEYOllOJWkkZkOFB9Xhs/XgMf8wH2Qciy4ODOFVpVSexJk3iTCrBKdCcOSAQ4JcvF5EgUCioZk20ezcU/zYcTZ0KNWvC9u14Sgrk5gKbjRwcoFkztHRpyb7ZFArFly9f+Hy+RCLBcZxGo7FYLBcXFwcV7ZeJicmOHTsaNWo0bdq0/fv368niURNDGIVYrC9HAwCysvDz51FhkYyRSKXSqKgogUCgNEjgcrk5OTmVKlXSX1JiDNWrV69UqdK3b9/EYjFCiMlkurq6as1I0q/wyM/P37Vr1+PHj4kqLGz2bLh5E0Qq32a5uXhQEAwZgo4fBw8PyMrCP30CAFSrVpn8BGtf0dyxAwYNwgvLrn5iYoL69kVGh882qQ8erhBjuCisogkNDfXz8/Pz8wsNDUVnzsDKlfD0KZ6WBmIxmJs35nCINscMTSiascGUzefxuQBgY1OSpBWSPxPVz51+yUI5Le1rSiUqpsiNtF4gISEhKW/+UEHDt2/fSmgTVzoUCoVmJfrvxsSJE/ft26e2kSjZf/369YQJEyIiIgCARqNt3Lhx5syZqs0qVar08OFD5cOAgICdO3dmZmYqRdwdO3ak0+leXl5qy9urVq3Kzs52d3cnSpTCwsKIf6C2JQ3KVZKSknL//v179+49fPhQI2XZomvXrrblOU1Z8axYsSJHrZShkHv37l28eBEAlixZ4qaRLKhEzy5NduzYceDAAaqKsa1cLv/06dPly5e3b99OvOCZmZk9evSIjIzUFQvXqFEjoqRAIBCkp6dnZ2eLRKITJ06cOHFi7ty569evHz9+vOZR1tbWFy9e7NixY35+PgDcunXr1q1bam3GjBmTnp5++/ZtAPj944FJSEhISEhIiguRP6XE2dnYGHsA+JxfMN/0awUN3f3h0l2Q6rZLd3EEhECOw53C2s52FZpmVoC9vf3du3cbN27cpEkTpb62DEH9+uFXr+pJnUDOziXOm9CCitND24jnO7uMB4Abvl0wRKHgGAAAm21YY1E6eDxeCS9QU1LwW7fU1QyF4FFRsHUrWrCgVIP7/UCAVpis+IfzzzPpswh5RCVqpfaM9jaUkjt2TORPPC05nYcVFNyLcfEXxZc4UdxHxcf7lvfZ6PeygLZBNgaHZINK/mpo4kf3C7YOfiV7dUNyg4fxGtEb9WX1NUfFe8euM133XPb8i/yL1r1NaE06MDtobpdKpWqRl7NNZl+QXAiXhesaarkKGhSgOCY+pqlmIMjD8vaL90/mTC5u8ki5ggG2Nn/tJfGldDxdiAktKBYeVI/FnMWdmJ0AwInidNvy9nfs+3Pp80w805fm60f3o0DJrYrQsmWoTx98xw5IT8cVCmRmBk2boilTSmxyg/z9wd8fZWVBSgqYmkLVqiUO05HJZB8/fhSo/LjI5XKBQBAXFycUCpXGogTDhg179OjR9evXhw4dqrU3Yl2/2IPIytLqYKEKnpRUrDeQQqGIjIzUDNaUSCTJyclUKrVYV0Ra4XA41asblkbpN4S4efNm06ZN69atCwD45ctw+3YRNUMheEICjB8PFhb416+QlQUAuL09qloVrVwJnp4lGLyBImw7O3ThAsybh0dEQOGVJPLygiFD0KhRxp+FRoVB3WDDPhCqmwcBAJiwNTyFyg1VBYPq9gJNQ2AgyOUoOhrnchup6Gb+agOVHMBK4AcAkfmh6p0CVHICXs4b4mWs4VkqP2ASkopHq1FEhWkOSHEDCQkJSXnwhwoa1Ba2/19OPWrUqMuXL3t5eb1580Z/Sx8fnw8ftGdeGkQztMLf33/MmDEAcPv2bULNULly5WPHjrVs2VJ/V4sWLTp79qyyco5KpS5ZssSYMRCqCISQHkEDIULXLwY/cOCA1rXw4cOHDxkypG3btmpL7IGBgc7Ozvv27QsLC/P09Jw3T3t+ZGRk5LZt2wBAvxWhVoYOHUqYVRhP69atnz59amTjPn366NqVmZlJCBr69+9fXC8KXSitO5TQaLS6devWrVt38uTJ3bp1I+6mvnz5cvjwYSKJQxM1n4mMjIybN29u3rz58+fPXC53woQJmZmZ/2hzqmzWrNnLly+HDBmiNTdk3LhxO3fubN++PfHwP6ZcISEhISEhISFqLlW3ODk5GX94bOHiQg2TX7kK1cMfalWHdzoy0CxMYfIwAICXXMiRAQBUYkKDX6TSdHNz27Rp0/Tp04ODg8u+94YNUZ06+OvX2vdaWqLJk8vwbCggAL98mci5aP45mIIpMApVRqUH1Wza8lMQACAXl7LUT2gjKirKmLUiTfAjRyAjQ+duDIOgoJIP6/eGgRgdmB20roIXi0PiQ6pqBiUYYEHSoHH8cSctTpbyFGULEzHdqG6JikRdDcyR+XD28LI9KQLUnN68Ob15iXuwodjsN9s/lj82ThGnup0ClEb0Ructz2s9KiEhQW3NmA70SxaXenF7fZB/wOHn8gAVqH50v0sWl8pVTBAsC46X6yvB/ir/+kH+wYfmU35jKBZykPfI7fFI9ojwMgEAvoKfokgZKh86nTN9iUnBnIwDxaE/q3+ZnbVOHbR/P0CZ/kvY2UHxp1zUiI6OFmiTysnl8rS0NEtLSzVb0AkTJowbN2748OFK2wMlNBrN1dVVTW1jFBYWYOgoVEwJXUJCgqaagUAul6empjo4OFBLqgIpFm5ublwuVyKRaN177969nxVTJ09CvnZhEADgMTGg+pp//45//44PH07ZtAlatCjWkIyylLeyQgcPIi4XCt8AlEeP4NEjGD1aa2+6WDABYhLg+gPIL6rTMDWBH2HlfnkpEEJyGpiwwVXj+peQOAAA8X/NvQBgZw1N6kPMC+2d02nQ3R/C3oYAgLW1TZXK1cp07CQ/kctlNFo5Zpz9Phhc4y9bHwWt5ypDkYHBrxpS00BCQkJS5vy6tNhfiq5L7d/81Hl5eXw+X2hI2V1KOnfuvG7dup07dx48ePD8+fPv3r17+PAhcc+2cuXKiRMnzpw5MyIiwqCaAQCcnZ1fvHjRs2dPd3f31q1b379/n3B6MMi1a9cAoEmTJnoUA8TNm1bLOyU2KqVXVatWrVevHvH3kiVLCK8ItfZ9+vQZO3YsoYFITEwkHmqivG9UyvYPHjyIClF2u2TJEuXGFsW8ASsPlO8cNrsi6o3s7e2vXbtmUegMfOnSJSMPdHR0HDt27IcPH/r3L5heWbp0aViYdqtSHx+fjx8/njt3bsiQIQ0bNvT09GzZsuXkyZNDQkL279/PYDCSC60da9WqVbonREJCQkJCQvJ7QaFQLIpmEKgZNugnpvCa2qv47tFlCJUKe1aBh7bgbA4L+nWBnv4AAA+yC6bDetgZsVwkl0N0NAQHg36P6+IzePDgnJycV69elW23BGjnTqQ1pMzcHA0cCG3alOXJ6tRBhbcGTLl0yPOChdUzzfsAAFhZoalTy/J0GuTm5q5du3b48BKtQCcm6t+P5+TAL50/jZZHz8ybGcALGM0ffUNyAwP1dcFfzj7hPk01AwEO+FPp0wxMt2TkFzGLM0tPuIYv3bcRvXjWKWJcvCp/VafcTs1zmrfPbT87b3YOpt3qrzS0ZrR+av00gBXgRfWyp9g7I+f6tPpzTeY+tXqq9engOL5nz56uXbuqbXenugdZB83mzPaj+1WmVq5CrdKE3uQf03+eWz8vjVGHMUTKI8V6C60FuOCz/HO5jqFYTOVPvS+9r1QzKPmB/dgu3H5bcvuXjOqXIBAIdK36A4BcLk/W+JWsX7/+169fHRwc1Oaa2Gx25cqVK1WqVJJxmJsjlXgLLZiYoO7di9Wl/hRdkUj0/fv3YnVYYjgcjqOjo1bxBJfLzc3N9ff3BwCQSnH9KUsaChIAgG/f8H/+0ePepBUcx41dRFTRkeBFMbhdyeF1sG4+NKwNjrZgagKOduBbF/79u8h4ijV+Y3gfDX+NhoY9oN1gaB4Avr2gZc9QKCpfCA0NVTNs0NwY80K7PQONCu2awfRhuV9iPwNA7Zp1K8ax/09DLpevXr905tyJiUlff/VYyhdibrwiV/cr5lykXoGEhISkgvlDHRp+4XVYaU5N6MrNjMgg3LRpk/7bGwBYsWIFYbeghqen5wLdDqV79uz58uWLqakpACxdujQwMFD/WWrUqHH16lWDA1YlNjaWqPrq16+fnmZ8Ph+0OQSo4uHh0aBBg169evXq1atOnTrLly83xriid+/ekydPlkqlhw8fnjt3rtretLS0s2fPAkCTJk1KvEbOYrHu3LljsNnw4cNTUlJKdgpNlO4gxD9fBeDk5NSvX79Dhw4BQHEtQxgMxpEjR549e5aZmYnj+I4dO44dO6a1JZVKDQgICAgI0NyVl5ennKEgTA5JSEhISEhI/jMghPz8/IhsKQLjp+9FCkgUAQBQEVT9pYIGAKhXA67uhUlLIToOuHwAABoVKrvCkJ6woNDf6jWv4I921nrvJmQyfMUKePECT08HkQgsLZGrK4wahfReVxsPQmjy5Mnbt29v1qxZmXRYBHv7nxbQ6emA48DhIA8PGDkSDRpU5mdDu3bBwIFEVvfoxydPtBkEANcadd14fbPpgH5ghHq7NAwfPrx3795KL7HiYfCO8tfd7ebj+cP5w59Ln//AClz6TotP16bV3m+2vwG9wa8alRrpWHoKpu8m6xv27YLkwjT2tAobkjH0YvZ6yn56RHyEj/HVdtWm1T5lUTwXwDeyN2P4Yz7JPynlJo+kj65Lrq8xWxPA1HJjVRqeSZ99U3wTgxgDjE6hW1IsOzI6MpEWm3qxWDx+/Pjs7OxJkyZp7uUgziazTQCAAYYAVVjEgyNyRIBUnSHUoALVnmJfMYMxSBaWdUdyRwEKrXt/YD/W5q/9i/lXBY/qV5GRkaE/bVYsFmMYpmr8yWKx7OzsmExm/fr1MzIyiIBLCwsLw4YHGIbfvo3fvYsEAtzMDPXqhdq1+/lt3KsXfP4MOgqcUI0a4Otr/PNSKBQGU3R5PF7pUyeMxMPDg0KhZGRkiFTiJFgslkwmq1mzZsEsKJ8PUnWRjTHgX7/Cjh1o0aKyGm15MHYAjB0AmdmQlQMONmBrDQBQxp45Kpy+Dkv+hbTMn1uyc+FzPNTiABTGTCh3aWoalCjVD/3/gtdv4dt3wHGgUsDdBf5qDevmQ1j4JwAcAJydSiTlITEEl5dLSBliYqM93Kv86uGUPcTH3yjTlApEaxRFOXWuuev3eR1ISEhI/h/5QwUNHM4vm7YszamJ7AZV1wECVYkDEU9gzNTY3r17tW7PyMgw0q13xYoVK1asMKblxYsX+/bta0xLAOBwOH///ffFixf1CBokEkl2djYYMhZu0KBBeLj2oE092NraBgQEnD59eu3atWPHjrUsav03f/58wupANQShZcuWBw4cIP7GMIzIVujVq5eyssTR0VG1EyqV2saIIrOyfaNmFDrTqnkqlivKbAvi36tYmJiYdOvW7fDhwwAQEhJSgrO/fPmSuFK0tbWtWrVqCXogISEhISEh+T/CeC+0DwKQ4wAAXhxg/wamdV5V4PFJiPwC955DLh8a1IIurYGtUh36pdBPQl/ehFiMDxmCh4X9LHPMzcVzc2HZMvj0CS1dWiZDHTNmzMaNGx8/ftyuXbtiHyyTwadPeG4ucnUFrddmhAU0j4eHhwOPhzw9wdu7vJbnrazQpUv4okXw7p3Pt8/eqTGfXLyETM7NwN2DujYslzMW8vDhw4SEhCtXrpTw+CoGpryRjc0v0TRIcWkXbpeX0peqS78SXBIuC+/D63PN4lo9er2KH5Um6Yp0QhPg203LCmLYzTAAiJPFQfm72v3AflyXXE9QJFShVunB7GHQaWCr2VZPqude8d6v8q/5eD4C5EJx8aX7HjA/YIxLQYoi5bj4eIw8ho3Yt6W3UxXqljbxiviZ/JnWFtbtGSWS2mhjDH/MBfGFPLygSv4H/EhSJEXII6Zwpiw3Wa7aMikpqW/fvtWqVbt//75+I0ZKxVqNtmK0cqW4JmM6DW/cqG7FtccoP85JzukZKgAkYok5WI41xbrChvQLkclk+htgGCaXy9VSJFgsllgsZjAYbm5uxp4pNhafOROPjgaZjPj6w+/ehVq10M6d4OICAGjMGAgOxh8/Bo0hIQ8PtHWrsSciOjfegaCicHNzc3JySk9PJwqxOByOs7OzTCb7ubZnaQkl8wrFcXj/vswGWp7Y24B94Tdx+dXRxSXB8q1F1AwEOA4R+aF1TApiJvToGAiUagaiZS4PHgRB8jfwqgr+zYDDAgDgCwr0c40blTx7iEQPtjZ2hX7MlAABAABJREFU3f/qnf49rVnj8tXR/hKUnwIjQxnK9lNjfG+l0RlonqWcng4JCQkJCcEfKmiws7NLNGTUWX6nLvGxWVlZAFBCj7tfSrFW0CtVqrR69erVq1fraRMVFaVQKACgcuXKpR2cNhYvXnzmzJmcnJw5c+YQBgME165dO336NAC0bt1a1QbTy8vLq9AgVy6XE4KGhg0bjh07tjyGpxWBQGCMewcYyukAgAMHDpTVyIl/JiipLYTy3a419tIg586dI/7o378/eSlJQkJCQkLy3+PTp0+qD4mrZWN4W1jhXN+oq6cKorYn1PbUsl2ggDw5AACHCra6M3bxuXPx0FAtWQN8Pn7uHNSvX1xHa62YmZmdOnUqICCgW7dugwYN6tChg1GHSaX4smXw6hWelgZiMW5hgSpVgiFDkNbMBQsLVAK1RAkwNaXs2AEiEURGBgjoywEA4Iprg7K3gyjKjRs3Ro4cSaOV8GYcjR2LX78OaWnad1OpZRzPYTT/5P/zSvpKayF7kiJpfN74YOvgCquq14Mtxda7q7euvYTKweWpthiYskOIC8fxxz2XPSdUBYQ0oTWz9X6z/Wykb81vMmfyRM7Ed7J3kYpIK2TVgt7CmJVpMS4ewx/zRPokHdNr+Q6QjqUvEizyt/Yvk3+pVfmrzorPCnH10Mwf2I8d+Ttq0Wr1ZxaEDD569Gjo0KHz58+fNWtW6c+rBykuzcQyLSmWpsjY+1MripUfwy9ZrFMl0JTe1PjeyptPsk/6G/Bw3jfsW4UJGjAMS01N5fF4crmcSqWamZm5ubkZsDooOzRjRtWgUCiaX8VcLlct0MoASUn46NG42hyjWIyHh8Pw4ejCBbCxAYTQvn2wYgV+/z58+1bwS21ujmrWRJs3g7t7MU4HQKPRaDSaVK/hQYUZcyqh0+lqEhBXV9efU680GnJ1xZOSStJ1OQfvlitlLj35ZzOk6MhEQgAplFBXrEDTADrsGdRiKYg/rCwgQMO6RSDIAwAqlWpq+jtdLv+36NHN2PK//1P0fwRwHC+9X4Ke+d7y036pnlTXWYhn97vpz1RJTEzEtMb9kJCQkJQONze3Ek936OcPFTS4urpGRkaqmqFVDMWTeBdFoVCkpaUBgIuL+txKYGCgUlFe4v6VWFlZXbhwQU+DRYsWxcXFsdnsY8eO6V8kvnLlCrH8r2ZyUHqU19z169cv254JvL29R40adfjw4cOHD7ds2XLkyJEA8Pnz5+HDh+M4zmKxduzYUR7n/e/xvlBK7+HhUYLDla4SDvojJ7WRlJSkFDQMKgebYhISEhISEpJfjprk0fgZmXd5BVNL9c1//fIqYBh8+oTHxyM7O/DxAQ2PrtzCek4rPXdvGRn469da1AwEfD4cPAjFETTgOP79+/ecnBwMw2g0moODg1Kj3KZNm8jIyHPnzo0ePXrv3r2aaffqiET44MH427c/rSN4PJzHg7VrISYG6dUxE0il0vT0dDqd7uTkVPYqVTYb/Pz6iiHwNY4DPMkFvhzMy/NGWSQSGSlE1o6DA+rTBz94EMRizZ2obl00dWrJOy8pOOD3JPd0Gd0DwCfFp1eyV83pv7jKU3UhhzBjUIMQNJxvc/48nDdY4VoyRLiofW77YFmwUvyBA56CpZwSnUpQJDyyfKQ1jkEJBSgN6Q0b0o31EZGBrDO383Ppcz2hCarEKGLCZGF+dD/DTfUiwSWnRKc01QwEOXjOxvyNhKDh4MGDS5YsOXv2bOvWrUt5Uj2EycIWCxbHKeIEuIABDGeq8yDWoBmcGcZINw6aH4xTxH2QaUlRbEBvsNdcu/nlL8GOaqCEhgUsC1Sc1fpSwOPxvnz5IlRZjc7Nzf3x40eVKlU0nUfLA3t7+4yMDGWVhSZMJlM1bwIAeDyeSCQq1vwDvmCBuppBuSs2FhYuRISdJ5WKAgPR7Nn4rVsQEwMWFqhzZ/DWKa7Sj7m5uVD3Mj+bzVZzCf0luLu70+n0yMjI2rVrAwCaPRuPjobim3dqXhcVAx4Pvn2DoiYc5Y0xhekl5kuCvr28POjTL3T3ioIfO9WfPDVCQ0MzsmDtHoiOBxYT2jeHXh2AUVQCRIhmGPQKffX+w2RkpEXHRDVt3NJgmdl/AyPf/5qahnI6UXmg59TELrVn91uJG3bv3j1lypRfPQoSEpL/Jn369Ll06VJ59PyHChpq1KgRHBxc8YIGc3NzZR1/cUlNTSVC8tQK0QBg9uzZZSi+ZjKZerIe0tPTExISAKB169b9+/fX31VYWMEMUZlnHJw/fx4ATExM9Fydl5J///33/v37qamp48ePNzc3r1GjRvv27fl8PgBs3rxZmaRQMvLz88t8KpbFYiljLzS5cuWKMmGawWBs2bKFofuOrmUZZQanpaUprXQ7deqktlcoFOrP1BCJRDdv3iT+btKkSbFOjeP49OnTxWIxALRo0aKsnhEJCQkJCQnJb4Va8WWrVq2MPPBdgf05NPjVJWf4wYNw7hyelAQiEU6hgIsLNGpEWbUKTEyUbSSFMgC27qJW/No1yNQwIFZt8O0bys0F4y7LeTxebGysUChUzrv9+PHDzMzM29ubeM3t7e2nTZt27969GzduGBQ04HPm4OHhWsQWAgF++TI0aIB0h9N9/fp11qxZnz59ys3NpdPptra2rVq12rBhg4nK61OE9HR8716Ii8MRQqamaPBgMO5d4cYCHzN4lwdSDB7nQC97Yw4qIZ6enlFRUaXpAS1YABKJ+j86m43q1kUHDkD5FEPo55viWwamo2gUAAAEmOCq5KoeQcNx8fEjoiPfFN9kILNCVnXodTaabrSnlOW/hPLmMeBpwNL8pVrX98NuhlWhVrHuYg3GuXaXgMl5k1XVDEpwwF9LX0/Lm7bffH8Znu5vwd9qOSD6ycPynkqfll7Q8Ej6KB6L19MgQZGQoEj4cOPD6tWrX7x4Ua1aNf0dJiuSL0suJyuSPWmefZl97SjFML/cJdy1On+1qkFFKpb6Qf7hseTxFasrVDBgGGCJLB9ZPhrCG/JG/iYXyyU22lJsG9Mbn7Q4aYYq+ofkk/zTBcmFTEWmJ81zAGuAI+Xn0nVfZt/t+du5OFfXsU4UJzdqsctgbkhunBGf4eN8OtD9mf5jWWNZyMCCnFAo/Pz5s1hDdyUUCmNjY+l0urm5ngilssHc3NzMzIzL5WrdS6VSNQ1QQ0JCGjZsWIzpmrQ0PCZGz348MhIJBKCcsrOwQIMHG9u5bqpWrcrn87VqGigUioODg0F3ioohICDg7Nmzq1atAgDw80Njx+IHDkBOTvF6qVGjJOd++xZfvx5PTAQu95f8LJYHYgkIDNlV/MgFKCwD0zplGhoaimEwaxXcfAyp6UBous5ch437IXAm/NXmZ0uhMB8A2L8utfk/xt6D27+lpWbn/OjXm6y5KoJy1f+3Wu/Xj/FDLb1io5z4/v07AOzZs2ft2rUKhWLTpk1q/kmhtqGbvTdj8LNgoEVmi+mfp3/8+HHNmjU2NjYDBgwwNTV9+PBheHi4qampt7d3SEjI7t27bW1ty3Cc0ebR22puy2H+/OFgKVjLPiyrKjAQLb1jx45Xr18xLjFEjX+uANIxuke+x+Qvkyvll40DenZ29qJFizw9PefOnQsACCFra2vVV1KhUOTk5JibmzOZP/XKOI7n5ubK5XIKhUL8XkulUrU3VXZ29sqVK7OysoYOHfrXX3+ZmZkRSzkKhSIvL49YJdSKw+fPLQ4cUL31/l61qvurVzKZjE6nV6tWrXr16pUrV7a3t3d0dDQzM8vIyODxeJ6enso3ar2rVyt9/MgQCMQWFl+bNfvStq2Rr4ZpTk6zAwfMvn8HAJGl5aeOHRMLF3RyuD/C3gUBgK9Pc4VC/unLB4mk4BKRwzYBAKEov2G9pjbW5XkTDgAAn2Lep6Yl0ai0ti27IFSSGLv4hM/xiTHurlW9qtUu8+H9Nxg6dGhOcS/2jOY/cklXXHx9fW/cuJGmy6Wz3DA3N/f11ZLTaQxKHcPZs2cnT56sZ4GWxWIZnx9cXNavX0/I2wcMGGCwsfKNW7bq+/j4+KdPnwKAra0tj8ezty+XbzoLC4tTp0517NhRIpEMGDDA3NyceDojR46cPHlysbp6//59cHDwxIkTy2OcSmg0mq6cCIlEsmLFCgBo27btq1evJBKJRCIp7rMoLjwer2/fvkTdJIPBGDdunFqD5cuXu7q6Tp06VeuFHYZhkydPTk8vmHIars2OOC8vT2txm0KhmDVr1vXr1wGAQqFs3769lM+FhISEhISE5DcEw7DsonV+RjpC8eUQLwIAoCOoVd6WzCIRHhIC6enIzQ38/NRqBPEFC7CrV5FyQQLDIDkZkpPxL1/QuXPK9Q/lNJK+G+4EvSV7AJCfD5mZxgga+Hx+dHS02g2FQqHgcrkfP3708fFRztEoFArD9gwZGXhIiE7rCIEAjh4FHYKGe/fuTZo0KUHlqWVkZERGRgYHB9+9e1czyw/fsQM/dQq+fSt4CIA/f44aNkR79oAR+u/OtgVKl3vZeC/7cpx5/Ouvvzp16rRx40bVia3igpYuRQMGYLt3o2/fcABkago9e6JeveAXzZkKcIEU1+d/DgBcjKt1uwIUAbyAu5K7ymr+REh8J3/3Svpqn/m+doyyyR9RzQvHAQ+WB9+S3JLgWm6cExQJpndNGZ0ZUA6aBgEueCZ9pktegAH2WPpYhIv0B08YDw74XcldPc4Zuo4q/ak/yj/KcJmeBjlYzlfF12PHjq1bt06/miEXyx3BH/FG9uY79p3Ysoayph2z3T6zffrdLAiCpcGr8ldpCm4kuOSO9M40/rTd5rsNdmJDsblrdTdKHnVKfCpJkVSZWnkYe5gXtYT1KiUmDUsbzh3+Tv4uBy+YbNkk3OTP8Fe+FHVpdevR6z2TPtN6OA1oPZg9inXGdCw9gBfwVvZW+fG8Lrm+V7h3u9l2/Z/NuLg4TTUDgUQiiY+PLye7TTVq1qz54cMHzYV/KpVqb2+v+Tvy4sWLYpVD4EFB8OOHvhbp6RARAU2bGt+nMdBotFq1akVHR6tZVdHpdAcHB/diZliUH7169Zo6dWqBoAEATZ0KNWrA9u14Sgrk5gKTiRwdoV49CAvDU1K09oA8PFDxk2jw8+fxDRvg+3ct+3SIO3WtOBZ3JbK49gzFWsFlMtRNFLS0UflS1PX7NWwu3HgIMjkoHWrkCoj8ApOXwY5l0L3wk52ekQYANtZluTb5J+Pq4p6W/s3V5Xf5eP5W/B9JGUrM7/kce/To4ebm1q1bt0uXLp07d07VteiH6AfGL2J/aONq079O/127dnl4eHz8+JHQl69duzYiImL8+PHBwcE0Gm3UqFEGPUhSFClzBHMysUw3qttW0616YrBuSW7t5u/OwYqsjEqoEve27v1Z+upsHzx48OLFi/FLx59ockL1qlZGkcWaxZ5qcuqN9Rs9Hl2EwuPatWvx8fEKhcLa2rpy5cp+fn4tW7Zs3bq12hN88eJFcHCwsu43LCwsPz9fudfc3Lxdu3YfP37Mzc1VbqRSqW3btqVQKDExMcQlCofDqVWrlrLyMzU1tXXr1kKh8MmTJ82bN4+Pj//27RvxFqJQKG5ubg0b6rZqS03FLl9WvTi5g5BMJps2bRqDwQgKCrp3757yTt/MzCwvLw8AxowZc/DgQQDAb93C374FgQAATLKz6wQH15s+3UhlIT5iBF74y8vmcn3Dw/3WrwcaDeLi7lw8RdQ9v48MIdQYtWrW6d61z6mzR1JSkwHAxtp2zOhx9PL3BFqyIhQAKjlXCggwvLiplT0HtkEidOzQuZFvGV/d/WcYMWJE+XVeEhHKfwAfH5/SRzOUgEqVKtWrV69kx0ZERCj/njRpEmEVUMG8ePFi586dAODg4DBw4ECD7TMzMwGAxWKVrfR+1qxZhJ9wUlKSj48PIW4oD1q1anXq1CkKhSKXywk1Q0BAAPHlbjwfPnxo37690mmAgM1mvzOC4sY0bN26NTw8XHN7YGBgSkoKAKxYsWLUqFEAsHTp0i9fvhSrc01wHI+IiFC7fwaAvLy8I0eO1K1bNzg4mNiycOFCzSkqqVQ6ffr0Bg0anDlzhsfjKbcrFIqHDx+2atXq6NGjxJbRo0c3btxYcwD+/v5Lly79+vWr6rH3799v2bKlMhNk7dq1FTNRQkJCQkJCQlLBZGRkqAZIW1lZGXnNGSEADAcA8DYFVvndD8lk+MKFWIcO+MiR+Pz52NChePv2+IoVUOh9jV+8iF+7hrSVV+IfP+IzZyofUpXTzXrmwQxqfDkcI+0Z4uLidMmjBQJBfHxByTWO46GhoQbl2vj16wasI9LStK4GZWVlTZ06NUGbUOPt27eaXnH4nj347t1KNUMBeXn406f4qFGg23JcSUfrghf6aa7+hqXF29u7UaNGy5YtK21HXl6UbdvQxYuUixfR0aOod+9fpWYAABeqi34fewSoHl37vfBk/uTr4uua2QRxirjx/PHfsG9ajyoZxOoOAnTR4uJMzkzfbr6q/xFtcMA/yj9G3owkHrbJbXNKfKqsBhAkDUpWJOtpkIQlhchCjOkKB3yfaF/H3I5+OX6Nchp153a/Lbmt1iZeEZ+GFa+QwwSZNGeUQTKIDcVAVQMDMcyRuZ2d3Xeti46F5GK5bbltb0huKNUMAJCCpZwQnejM7SwDfZoJgsX5i3XZh8hBfktyKxPT9x2lSi1arTWma05ZnFpluqri1QzpWHr73PaPZI+UagYASFWknhCd+Iv7lxwKavWOmR/zpHpqHk4BSmtG6+Wmy40/Ix/nd8nt8lL6UvXjiQEWJY8awR8RLAvWdaBMJtMTiAAAIpFIf4OygsFg+Pj4WFtbKwVkCCEOh+Pu7u7pqeVVKq6gAVQWLbSjUODl4w7L4XDq16/v7u5uaWlpampqZmZmZ2dXp06dqlUNFK1WJJ6enklJSapbUPv26Pp1yp07lPPnKVeuoEeP0PbtsGCB9ssYBwdYtAiKG2IbH49v2qRdzQCAT5qkfbtxGDmEclq5RAgq6c0SoVGhiyFfqrM34N4zkGkr7v2eBUu3gFAMAJCV9T0x6SsAVKuq5ZNCUgLGjJy0c8uhxn7NfvVASCqaYn17VDx//fXX5s2bL168uH79etXtPZk93ak/9TcmyKQbq1taWtqLFy9Gjx6t6pZXp06dFy9e7N279+TJkwbVDNlYdntu+wviC8+kz06ITvjn+otwnb+SG4UbVS//CFwoLm0YbfScQiQSTZ06tVq1ahsXbaxMrazZIEGR8FXxVXO7kqVLly5cuJBKpfbv33/IkCF+fn7Z2dkbNmzo3Lmzs7OzWuVktWrVkpKSZLKCK1I7Ozul+p9KpRJ+FRYWFqryOGKxLD4+XnktJBQKlSs1Uqm0Z8+e2dnZDx48aN68OQDw+XzVt5BEIomJiYmKikpMTNTy1nJxgXbtcHaBNhp5eGzNyKhVq9b27ds3bdr0+vXrvLy8qMjIG9u2bRo7duTAgTt37pw7d+6hQ4eWLl0KAHD7Nqiu9WRl4deva3+ZcBy/cwdfswaCggAARCL8Q5F0NvzHD0hOxpctyxg88Oub1wA4B0dyudzC3KJPrwEYjh09eWDwgJE9uvZp1qTVzKnzK0DNIBQJs7K+I4RGjSh54TGxLGtlqVOIQ1Ku/KEODU5OTk2bNg0KCtJlPVcemJiYNGvWzMnJqWSHv3r1CgCcnJyys7OjoqK6du2q6y7rzJkzejIClaxYsUJVJGGQ169f9+jRg+h506ZNxiR+ffv2DQA0Ne/F5eXLl8q/d+/efePGDQBwdnZOS0tLT09v37798uXL//77bwqFcvLkyZMnT5bydEpkMllERASFQlHmMTs6OkqlUjbb2HKZ8PDwjh075uTkqE3FUigUHx8fg4cbX7MlFosnTpx47Nixu3fvqu26cePGhg0bAKB79+4tWrSoWrXq6dOn+Xx+v379nj9/blncO0MVJBJJ3bp1AcDGxsbS0tLExITBYHC53ISEBNV34JgxY5YvX66rk/fv3w8ePJhGo7m7u9vY2IhEItWfcwDo1q3bnj17tB7L5/NXrly5cuVKZ2dnZ2dnkUiUkpKiqvVZuHDh/PnzS/wESUhISEhISH5n1KbIjdcrRxXeodfWkVpQBkil+JAhRZwJ5HI8IQEOH4bYWHT0KFCpcPy4noUQPCwMpaSAqysAMAtnP6S6p8JQjx740aOQq3MpHjk4GBY9APB4PP2LTMR8CkLo69evHA7H8N2NjmTxnwgEkJkJGt6kixYtiouL03VQWFjYjRs3unfvXvA4Oxs/eRI0hLYEeFgY7N+PdKxhKKlnBhY04MkhTQLxIqhaNhXy2tm3b5+np+ecOXNKf6/0m2CKTKvRqiVJk3Q1cKe6D2Jq8VhOViTflNxUrsWqEa+In5s394zFmVIOj7BnUK1VbeTXSLMZoWkIuxkGAGIQh90M8+3mm98xf+KtiTclN09ZnKKUuiYkBUvR75cgx+WpWKrBfnKwnN683m9kb8T4zyL457LnHRkdT1ucpkNBDS8P4+mZJtaKJ9WzKb0M6o06MTrZU+z1aAVcqa51aXX79u27ZMmS6dOn62o2mj/6g+yD5nYMsBfSF/Py5m0126pnGPl4/le5vjnrZCz5tPj0TM5MPW2KRbwiPh1Lt0W2XjQvPcV/JWAEb0S0PFpzOwbYM+mzfwT/rDNdBwDuVPd7VvdG8Ed8kH3g4QWVA5UolToyO+4122swX0OVmXkzP8i1vPgAkKpInZ43PcQ6ROtzFAgE+n1DZTIZn8/Xn0FZVtDp9Dp16kilUsLe2cTERG1dQYlCoXj79q3WagpdoNq1cRYLdHhRAABYWSFDcSolhkKhFLcMpoLJzs7WPunk6AiOP1fmUc+eyM4OX7sW//oViCkdc3NUtSpavBiK889BgK9dC+npOvd++ICCg6GYqaZGUgG2+RMHw9soEOi4fvSuBv3/MtDD4YuQr/tnISYBjl6ECYMUJ88eIa73mjTSLnEjZtRLM6n4B6In/JeE5Bcya9assLCwpUuXenp6du7c+cOHD05OTpUrV15humJ1/up0RbolxbI7o/tY1th1x9dhGNZXw12PRqNNmDDBmHOtFq7+Iv9ZY/lB/uGo+OgktvbbNAGmfnPnRHGabTLbiaLvDnTFihWxsbEPHz40Z5nvouyakj4lJjZGwVJA1YLibgYwTJDOiQChUPjvv//279+fSDxXkp+f//Llyx07dsyYMSM9PX3t2rXEdltbWyIGwtraGgDc3d0ZDEZWVhaxy9nZmdgoEom4XC6GYQwGo1q1ajiOq10pKUs19uzZ8/bt2+vXrzds2JD4Hla7aFEoFBkZGQCQnZ3N4/E0y6cpmzfjjRrBkydgZQWzZ0c6OKhGc9IViporVtR49+4vsRhcXJC/P0yezOVyV65cmZCQsNXOjobjsXJ5LobVptEcaDTQyOciBoGPGIG/fg1SKX78OLRvj1JToah9Jkgk+KFD0hvXtzXw+sFhAYAY8AV1Gn/2cLn/4JYgXwAAR07sX7VsY4XFssTFf1EoFNWqelZydi1xJ0RKiFLCQlLB/KGCBiaT2bFjx0ePHj158qTCTurt7d2tWzdjdACaKBQKYlG/Z8+e1tbWa9asefnypS7rsN69exvT5969e408u1wu37p16+LFi4kv1nHjxg0dOtTgUXl5eYRgQjOVsMScOXNm2rRpAGBhYfHixYuwsLAxY8YIBIIlS5Y8f/785MmT+uMnVGv4DPLgwYMZM2ZERxeZL9i+ffuNGzdWrlw5aNAgVRcmrYSGhm7atInH4zk5OV25csX4UxeXxMTE2bNnv3v3DgCI30slt2/fHjhwIGGORJgWODk5rV27dsqUKREREV26dLl582bpA0Gys7PVDJ8JbG1t165dqysIY8CAAbdv346NjQUAuVweHx+vLPgjMDU1XbZs2ezZs3W91MpUyLS0NLUEGScnp7179/boUTw7TRISEhISEpL/I9TspowvSUwSF0w0V+eU150z/s8/2nMWFAo8KAjWr0cTJ+L68++ys/HLl9GMGQDAKLwUkmK621erhurUwZ8/176XyYSePY0ZeU5Ojn5ttEQiEYvFbDb70aNHbY0J1HR2NtCAwwFrLfUNHz5oX0UjyM/PP3XqlFLQgB85Asm6q97lcnjwAAwJGqgImlvC7R8AAC+55StosLW1rVu3blRUVJs2bcrxNBXLGtM1vbi90jEty0h0RO/J7Km1ZH+vaK9+C4GP8o9lNsRClPEThHZBCSFo8O3mq7ZdgAsuSy7PyZuzxWyLMf3fltzeLdqdiWXKQW6DbLoxu03jTCPEEF40LwZi6InnYCFWdWp1/f1jgPXk9Xwpfam2nY/xr4ivjISRpywKLCXcqG5WyMp4TYMdxW6p6dLS6zaIU/vQfO5L7+tq0ILegomY7du3Hzt27KdPn7y9vTXbZGAZb2RvdPWgAMU9yT25mZyme2rrG/ZNuaiviwh5MSo99LBDuOOw+HCKIiUXyzVH5i5Ulz6sPstMlpXJ6xmniHsrf6trrwIUtyS31pquJeQFHlSPZ1bP3snfXRBf+I5996Z6D2YP1j/7r4kMZEHSID0NPsk/BcuCtcpfjFnQVdaNVAwMBsPBwUF/m6ioKBcXl+I5jDZogDw88M+fde1Hbm7wKwxifxNu3bqluoiij2bN0I0bKCYGJ3x0GjUCbRYaRqE/hEsgwC5coJRU0KDnvV0BagYA6N0Rbj2BS3dArPEz4uIEW5cC3dBMf7peSxocg6BwqYy79VN0JAA0bdzS2clFs1nwm5eHj+0DgIVzllapYuA3i4SE5Pdn//79KSkp/fr1Ix7SaLS///570aJFA60Hxihi3KhuFsgiKCho8eLFXl5eNYwLIFBDAYpV+avOis6qbsQBj1fE6zqkCq1KuPynF7UL1eW19WsXipYvJSW5ubnbtm0bPnx4u3bt5HL5o5WPvm76qhArAAAaApwDMIU6tDqOFJ12N0+ePBGLxZrqRhMTk06dOnXs2HHMmDHr1q1DCK1ZswYA8vLyEEKqValOTk6aov8aNWooFArVQlm19Q7C10Eul2/ZsqV169bVqlUj1v5MTExsbGwEAoHyJl15BYXjOI/Hy8rKsrOzi4mJefXqVWZmZuXKlbt168YZMAAGDIDCdfe2bdtCQgKekoLq1cM3b8Zfvy6YqUhJge3bUZcu+/fvd3NzW7Zs2UmVXzE2Qs/8/Pz69NF8lfAjR/CgIJDLAQDy8+HuXVxeRJ4ea21+oVY1SUp0bpPaElqBmhYB7vQxalfCJ0LNAAA5OT8wDFN6WpQ3z54/BIBaNeuWqhccB/iFxoh/On9o5ARCqH79+q1bt64waSSVSm3ZsmXjxo1LJjh6/fo1sWDcpk2b5cuXE1OHShmXpue/MTx8+BDH8cjISD1tZDLZiRMnateuPW/ePEINMH78eF3l8qpHRUVFBQQEECNUzhaVBhzHly1bNmTIEAzDWCzW9evXq1SpEhAQEBIS4uXlBQAPHjyoX7++MuNASUxMTE5OjkwmS09Pv3XrFrHRwkKfG+r79++7du3asWNHQs3g4uJy7ty5Z8+eEbPkCQkJQ4cOrV279t69e/O1FdUR4RQAcP36dR6PZ29v/+jRI61mhqWEiDgCgLFjxxJqhiZNmih9OzAM27hxY48ePYRCIZ1OP3PmjDJGcfLkyQEBAQAQHBzcuHFjrSkVxsBgMJYvX96lS5fq1atbWlrS6XQKhWJpaVm9evVBgwYdPnw4OTlZl5oBAJo2bRoVFXXp0qVhw4bVqFHD3NycSqVaWFhUq1YtICBg3759aWlpc+fO1SMcefz48bp169q0aWNvb0+j0SwsLGrWrNm3b9+zZ8/GxcWRagYSEhISEpL/NjExMaoPjb/cyi4U09sba4ZVTAQCPChIi5qBQCaDhw8hMxMMelAXKh6UkRMKvZPkaNs25KXNAp1OR23bovHjDZyOOIUhpzccx4k5lDt37nTs2NFgh6h7d7C2FjHY84evmj56g4Smfv+FipZpKlGNJNNKEbM93YtJBcPOytL5L6JCE4uC1zqMV+7GsAwG43cr7JCD/Ij4SD9uv27cbgG8gFPiUxgUY8WxEb3RctPllSjqcnYO4vRg9vjX7F+tR8UpdPpwEPAwHhfnGj8MTZT2DG9kb0bzR3fjdiO2s++pi1bUdAzKLb7dfKW49Ir4ShaWBXqRgWwAb8Ag/qBbkluhstB3sncPpQ/n581vmdOS8CpoQm9ShVJFTw+VqZV96QaSXHYKd76Ral/mV4DinvSeMrTCjmLnQfXQ35sSN6rbCpMVvZi9jGxvkMMWh3XlMjSkN9xuth0AqFRqzZo1V69erbXZbclt/XqXVDw1Uq5vTsMMmTEpBr7rLSmW+hsYw0j+yEV5i97L3mdj2RhgXJwbKY9cl7+uR24P/Z4cBHycPzNvZrOcZrWzazfMbtiL20tNyXFFfCUb01JFoCQNS1P7NNWn1V9juuaQ+aE5JnOKq2YAgDh5nKbPsyr5eP5dqbpDJAFh36jnWOL+vbhDKm+MyVFSh0KBMWNAlwbC2hpUAqT+NDAM27dvHxF7aixeXmjoUDR0aMnVDDIZrs1oSuHiQvwHAEjl+qG4WRK6KCc1g9bhHVgD00dCFdefqykcNjSsA6e3QlNDgasKhfawCSU0qpQh3Rj56SMAVKvqOXiglhjsuPgvx04cJAa2Y8/mYjwfEhKS3xUTE5O7d+9u3bp15cqV169fHzx48IoVK+rXrx//Ob4GXiP4fnDPnj1btmzp4OBw6lQJg9j68fqtEqxSkz7bUmwHMAdoNpbgksfSxwHMAF+6LwMYFKBUp1bfbbpbv5oBAJ4+fSoSiSZOnMjj8Tp16rRq1aqAgIBr16712twLvUdWi6yGsIZctLyopwfC/EDThYIAIbR3797atWuvX79+zpw5gYGBmzdvbty4sTKDg7BPSEpKEmnc7FOpVFXbb0dHR+VCPo1GI7wcLly4kJSUNGjQoMzMTJFIJBKJfvz4weVyPTw8zMzMTExM1IqlZTLZ8ePHGzZsWKNGjdGjRy9cuHDAgAFVq1a9cOEC0YBOp7u5uX05eRLr2RMfPhz76y/82TPV+2L82zf840eE0JIlSy5evDhq1Kh18+ZdbNv2ScuWZizWOnt70GpV/vYtqCoYJBK1hMejPjWTLM0yTDkSGtVSLO0VnVDzR+7wD184zpXMTM2INkwmq1f3/hWmZpDL5ZGfPlIo1Dat25emn3xhPgBwOOXn9kmijz/UoQEAaDRa3759w8PDifyC8qZly5YDBgxQFpQXFyJGgU6nd+7cmU6nX7t2rV+/fvfvF9Q6VKlSpVu3bu3atatXr17lypUtLS31+0DgOK5QKAhRmEwmk0qlUqnU3NxcaRSGYdibN2/Onz9/6tSpzMLIWysrqy1btowYUeRaduzYsYcOHdJzLmMchxQKBeEroGvp+suXL5MnT3706BEAmJiYnDt3Tinx9vb2fvPmzYgRI65evZqWltamTZvdu3ePHj1aeWyrVq0yi6b22tjY6HJ2ffv27ZIlS65du0bcLTAYjFmzZi1ZsoT4Tfr48eO6des2bdokEomio6MnTZo0b9687t27z58/XzU/QtUa18rK6sGDBzVr1lQ7UX5+fum9dJQWHQqFgkKhLF68eOnSpTQaDQDevXs3ffp0wtWDTqefO3dObbr56NGjWVlZT548iY+Pb9y48YwZMxYtWmSr4fSrHwqFUsroXzqd3qdPnz7ahH7GYGdnt2DBggULFpRmDCQkJCQkJCT/p6g5aXlpXcvXhqRwiZalQzYpk8PWI3DvBXB5gBDYWcOg7jC0l7EyfPzVK0jV5xiPp6airCxgs0ElKksLhYUdRgoawNYWnT8PM2fikZFAuHZRqeDigjp3Rn//beTozczM9Deg0+ksFksikTx+/Pjw4cPK7d+l8JYP8SLIkuJcOUgwEGGQJ1HkSR2T1zzN4FgSzd5XrvN8SZef3TGZoMNezmD4WpHVMoNLCBgGOG7wRWhYuCb1yVAqeulRDbYrPQqF4sOHD3fv3r1///6nT58cHBymTJkyYcIE42863svej+KPilJEyfACmcU1ybWtwq0nLU7qWpPWZDx7fBN6k4WChXHyuHw8n47olSiVhrOHT2DrvCVkgIEaAyqisqAkNodq9OX1fSJ5kovnKnMl2HIt03NEzISmSQMAJGFJx0XH55jM0XOWMfwxl8SX1BawpSB9JXvVg9vjpfVLOtD7svpuFG7UatLAAtZA1kCDoQBXJVeloNPjIRvL3inc2diioLBsocnCUfxRWtfCKUBxojg5UBxYiOVF81phusLgNHGxqESpdM/q3lDe0PeK90rTYGuKdRN6k1MWp0yRKbGFCE/U2sM37Jv+U+Rj+TlYjp4GThQnR+SYARm6GphSTPswS3hDqmSLcMtF0cV8UP/ikOLSe9J7c/Pm6vf2eC17PYY3Jlrx80ftrfztK9mrYaxhm80KFgu/4/q0BQAgxIU8jFecQAkDSECiKwtGST6u/buSyWSy2Ww9HplsNls1fvs3ISgoqFmzYsfbo4EDITkZP3UKcoq+Fe3t0YQJqH2pJs3/rzl//ryNjY2utNzygk5HdLqBawKj012Np7yNGVRBCAJnwuwxcPU+hEaAhRl0bQtN6xt1oUelgrmpvga+1Y7T8GgAqOVdd9L4GUyG+mslFosPHNklVxR8OQjyBc9fPm7Vol3JngsJCcnvA4fDmTFjBvF39+7dhw4dSpR00ul0iURiZ2cXGBg4a9YsU1O9XyI6iFPEvZC+ULuucKG4jOKM8qOrl8LGKmL7c/tHK6IxwDypnrvNd1sj6zaMNlYUK4MnIqKoiUW0t2/fHj9+fNiwYQDQA3p47fNKvJZ48ryBsHKicpiQXcrl8oyMDLlc7uDgoNQiMBiMN2/eTJkyZdu2bTiO+/v779u3j9glkUgiIiKICti0tDR3d3dn3W6Fbm5uLBaLWBRzcnKytrbGcXzTpk01atSoX7++qh5CJBLVqlXLxcUFAL59+xYfH4/j+MePH588efL8+fPs7OzatWvv2LGjQ4cOlStXfv369fz58wMCAgYNGrR27Vp3d/e6pqYfY2ML0ieTk9UFCubmqNBeXW2ZZszff2/YsCE8PLxhw4ZFDpFKcTUzRTodmEzV/MdO8cln61RXIAQAXBbjTnW3gE/xTdjmaObMLp8+vA5+0cG/Sy3vugYd0MuQzzFRGIY5O1UyNSnJe1iJWCwCADarPO0cSXTz5woaAMDb23vQoEEfP35Uy98tc5ycnAYOHKj+yTcaLpd75swZAPD39ye+TM3MzG7fvr1ly5bAwECBQCASiS5cuKAUXgEAQohSiFImTFRTKRQKrdfZDx8+bNeu3f79+58+ffrw4cMfP34od7HZ7AkTJixevFhzwbtBgwZ6BA1sNnv//v21atXS8+wEAsGGDRuIpF5XV/X0Gi6Xu3Hjxk2bNhF3wu7u7teuXVNLBjI3N798+fLq1auXLl0qkUjGjBnz7t27LVu2EEv7np6eaoKGpUuX6hpMXFzc1atXAYBGow0bNuyff/6pUuVn9QyHw1mxYsX48eNXr159+PBhqVQqEAjevXundD4g2L17N/GHmZnZ3bt369YtnYmNDt69e3fxYoGc0NHR8dSpU+3atQOAsLCwTZs2nT9/nvhXdnR0vHDhQosWLdQOZ7PZN2/eHDJkyNWrVxUKxb///rtv374RI0aMGDGiUSMtabIkJCQkJCQkJL8bapEEWu3KtUIpnPDVOvn8/Qf0nwrvokCusiIZ/A4u3IFz24FtzLpqcjLoX6gWifD8fOTkhH/XvUBlbY0KQyJohQOWG5wtt7ZGx4+j9HT88WPIzAQvL9SmDRQnpNzW1pbNZmsWlChhs9lUKjUiIsLd3d3KygoA7mfDpiT8DQ+0jY4KQAXOzxXrCLda7yrXrZ/wEQCATkft2+uyjnBxcdFjJocQaqLqF20o2AJZWoIR0yXVC1+qWC3lnWUMQqjE6x9isfjz588xMTFfvnz5/Pnzly9fYmJiXFxcOnXqtHDhwgYNGsTHx8+dO/fu3bunT582JqU+VhHbl9/3q/yr6kYpLg2ThfXI7fHY+rGm74Iu6tLq3ra8jQOejWWbITMmMrBu5M/wPys+q6eE3ZHiyEJlIGi4Ir6CF32TGh/EoOSjQl/+xTv5uzuSO7qeS7gsfFP+poUmC1earoxWRN+W3BbjYtUGbMRux2g3izPL4DB+YD/0N1CtfuvO7D6dM32HcIfaUUzE7MTodNnyskH9RGlwp7q/sH4RJAs6JTrFx/n2FPtR7FF1aHVU29SsWVPNcUeJN9WbClQ9bw8ripUr1UAIbldm1wh5hK5OalFrNaMXew1bFRzwo+KjmmoGAjnIb0hurDZdzUHaP4nfsG8jeCNiFbFq27OwrP2i/bYU20Umi4hxIkC41i9aAACwRJYu1LLUo1SmVrZBNrokCwBAA1pjmrohs5KqVatGRUWp5UMTMBgMDw+PMhlk2RIUFDRrluEPoCZo/nzUti2+fTukpOASCWKzwd0dzZ8PGsUtfw5SqXTJkiXGZ92WJc7O+lInqFT4T6hMLMxgRF8Yob2EWB+1PSFC+zcumLKzqjo+AwAvz5pTJ86i0bRU5T198TAnJxsAvud1seU8pVJFx08dO3NNvn5ZR/1SCRISkt8OKqhdHT2SProqvlqLXms0a3SHDh0+fvx45MgRgUDQqFGjTp06GZSb6yFFkcLDitjv1aXVvW9134GiJQ1qAm/CB3nBnf4n+adDokOvrF8ZPIUQF7IRu1WrVkwmk7hPvHjxYteeXW9IbnxVfO3B7DFt2rRp06Z9+/ZNfzw6ESHB4XCEQmFkZCRxX5yRkVG5cmVldhWbzT58+PDOnTtxHFcVaMbGxir9vKVSaWpqqqOjIwAkJCQQFtpVqlRRFeXb29ur5qcfOXLk7du3J06cUFvmV71nrFSp0oULF1auXJmTk8NisVq0aDFnzpxOnTopVeytW7cOCgpau3btmjVrLly40KNHj7T09HRVNwWRCCwtgTArotFQo0ZQubLWl2L+/PknTpwYNmzY27dvVcun8Q0b1Oo3UMOG0LAhfv48ZGUBnQ4yWauk9DqZOe8cbXmODmnODh9BeKKuJ9ZzQBszs6aNWzRtrL5WVQG8ePUUABo3al7KfsQSMQAwmWVwf0pSAv5oQQOFQvH39x89evSGDRu0ZgeUCQwGY8iQId26dSuxfcrZs2cJcdmYMWOUG6lU6ty5c8eOHXvw4MFLly69efNGtb5H6cFg5CkqVarUrl07hFB6evrZsz+jjGrUqDFy5MixY8fa2GiJOwUAX19fCwsLc3NzU1NTU1NTFovFZrOZTKaVlVX9+vUHDBigmRgEAF++fNFaQqeqhf/+/fuWLVv27NnDLyxcGz58+JYtW6y1JewihP75559q1aqNHDlSIpHs3LkzMjLywoULtra2vXv3JpSDVCrVzc2te/fuXbp00eyBICAgIDMzUyqVqkkZVHFxcdmzZ8+SJUt27dp17dq1mzdvEjO5SoifJSaTef36dV3iABaLdefOHV3DUDJ8+PCUlBStu5hMJpPJlMlkzZs3v3DhgqOj465du44dO6a0bSCezvbt23XlRHI4nMuXL69fv3758uUSiSQ/P3/37t27d+92dHQMDAwcb5wpMQkJCQkJCQnJLyEnJycxMVH5kEql1q5d28hjldMDmqIDuQL6T4VQjSVLkQQeBsHI+XBuuxEncHcHKhX0XIqz2ahSJXzQIPjyBbQZIwMAql9fObOgdJIQGVnP7+SEhgwxrqk6VCrVwcEhOTlZq3kAi8UiLpIpFIpCocABlsfjW5MNd0tTKABwOZUGCHb8NeHwvhnI1RX++gvpttqaO3duSEhIbm6u1r2enp7Tp09XPkSjRuG3bhX4UmiCEBiXgufAABMq5CuAJweeHCxoAAA3btzo3r27MYcXCyqVavz9GoFEIjly5Mjp06fDw8OrVq3q6enp6enZsWPH6dOne3l5Kf32AMDe3v7p06fjxo3r2LHjzZs3VXdpZQJ/gpqaQckXxZfx/PG3LG8Va6gIkC3FKPu3gayBm4Wbo+RRWvfSgNaDWTZBcnpWgo2HA/rUIduF2/VIDeQgvyO9s9BkIQJ00eLiuvx1Z8VnU7AUHsbjIA4OOA1oIdKQ2j9qu9JcZ3Jm9mP209UVAgN1uJSi6aJLTZY2pTddlb8qUZ6Yh+exEMuZ6jyQOXCOyRyDXZUJzenNm9N1zh6amZnpitHszOzsQfXQE67sTnWvTjUQ377cdPkr2aun0qea74HK1MoHzQ+W8kX4JP+UJNdXJJOoSHwofajrnTwzb6ammoFAgAsOiw5P4UwxR+a9mL1WUFckKhJ1ncWD6qEnELoEWCCL6rTqyVKdX/FVqVW7Mbvp2mtmZlatWrX4+HixuIhwh8Viubu7a53Y+bXk5OR8//7deHGkOn5+6MQJAEAKBVSUefLvzNatW2vWrOnv7/8Lzj12LHz8CIUhrWogLy/0Z+eTrpkLIe/hq7a5RjN2BkI4AHTu2F2rmgEAgt+8BQBuvsuD8ME2Zk061l9Fpcjk+cfHTfu4fuVcj7JUVZGQkJQzTtCa2nqwYPAq01UAMCVvyinRKR7Oo4goR4RHHls/dnBwWLhwYZmcqgG9gTvVXXlFhwC1pLfUqmbAAU/BinxDpWFpIlzERjoL4t/L3k/Km5SmSGMjdm+73rdv3757926fPn1qNa7VKqdVqDxUjss35G/o5dkLAKKiovQLGoKDg6tXr65QKN69eycv1AFIJJLk5GS1RRZN1biaN5VMJhOJRHFxccqoRD6f7+PjozWWSyQSLViwoFWrVkOGDFEVRgCAqakpIXHg8/nbtm1bvnw5nU4PDAycOHGiqh5CCY1GW7JkyZgxY7Zu3Xr27FmRULhMNRuLxaIsX47fvw8CATRogDSzsXAc37ULHjywUCgOtW7d+fTp1atXr1y58meDT5+K1G8gBEOHop490dCheGgocnfHAwPxqCgricwfo8GI8ahr1+OnDr0IevI5OaGN5nArBD6f9+HjWyqV2rxp61J2JSyInChG0QhJGfJHCxoAwN7efvTo0d+/fz9w4EB5JJgihAYOHDh+/Hj9X5T6GT58+L59+378+NGzsEhLiaWl5dy5c+fOnSsQCCIjIxMTE3NycgQCgawQQtagNGZQBang6+tLyLiWLFny9OlTDMM6duzYo0cPg+4CjRo1KhJeaxzVq1c3NzfnF7XY7dGjR0BAgPJhWlragQMHiDY1a9bcunWrwYzegQMHurm59ezZ88ePHzExMTwez9bWdvbs2bNnzzZ+bEbqx52dnVevXq016XPfvn0pKSndu3dv06aNrsOpVKqevUr0fDN6e3sfPnz49u3b+/fvJ6JMuFyuUs3QqFGj1atXtzekOkcILVy4sG/fvgsXLrxy5Qoh9zM3N1f9hyAhISEhISEh+Q0JCQlRrVSoUaOG8beUyuAGqsYa1vZj8P6T9qNwHJ6/gWdvoLUhNyvUvDnu4gK6TeCQiwt4e6M6dfDQULh1CzTsEFCtWmjbNuVDGgIWBcQYKHAQYcAuZ19Gd3d3iUSSlZUllxcxBWWxWJUrVya0wt7e3jk5OXMfRR+k1CD2MijgZw61TMHp3Rur+7foQoGJRGQizjcVC5xyMyrlpMc4V2+x+h4A3GzU9Xsja6fmfvo9n/39/QcMGHDs2DFNuwhHR8dVq1YV8TutUgW1b4+fP69VR4K8vNC8eUY+fXsGJIgAALKkYEGDjIyM8ePHp6enGzqu2NjY2GTpUmBo49mzZ6NHj65Zs+aiRYtat25t8A1Pp9OPHDkyb968pk2bXrt2zVN3HnmKIkWXnoAgQh6Rg+VYU8plAZKN2MtNl0/hT8nEMtV2IUDNGc0XmPwuAXNMxOzK7KqnQZoiTX8PSrkDArTIZNEik0VfFF/m5s19LH38sw4eh2RpcqQ88jnr+XYz7RIqe4qWuUtVKlHV5x86MDp0YHQQ4IJ0LN0SWdpRtIcw/hJycnLUigSUmCCT7szuu0S7lEkoqphRzPSkmSihAe225e1R/FFPpE++YwW+OGzErkOrc8DsQG1abS7O3S3cHS4Ll4GsEqXSFM6U2jRjFXIAkIQl8XCengYKUHyWf9YqaJCD/KNMn+3HV8XXM+IzE9gTrChWXRld94n2aY2BsEJW+sNQSsYm003ded1TFVpClEyR6Wj2aD2rCwBga2trYWGRmJiYn59PBGVyOJzKlStrncf/5Xz48MHc3LwMgpxJNQNAamrqxo0bg4ODf8nZUfv20KMHfvmy5vUVVKqE1q4F2h89Ge5oB//+AzNXQmLRTzaVAtWruhB5WJevnnOt5GZhYal2rEQKCclcBhW4AjcAlJ1X9V38IN/qxwHAhPlp6Gx4duaP+AQsWDw9JzeHSqOOHj6pkW8TwweQkPyuJEDCduH2GrQaDWgNzonPEdczGGCh8tC/BX9vM9tmsAcjsUAWf5v8vTJ/ZZIiiYM4jeiNNppt1NoSAVKmkhFwEEfteuO9/P0F8YVq1GqDWYNxwIfzh0fII4hdO4Q73Jq4bWi3AQDG88e/lr0mtqdhadedrgOAalGEJhEREXfv3p0/f35kZKTavbBMJpNIJPptKmhFf19oNJpQKOTxfl4likSixMRErfdlPB4vOzvbwcFBKpVWr14dx/G8vDzCAcLLyysoKGjVqlUPHz6Uy+U9e/ZctmyZq6ur/vRwZ2fnDRs2bNiwAeLisCFDIC0NAAAh5OMDffqgvjodfvB//8X37gWxGADaU6nDvbw2bNgwdOjQn/XJFhZFDjA1RdWqAQC4uCAXFwBAly+j8HA8Oxs1bQqWli9fPXsV/BwA6vv46hlwuRIS+kqhUNSv19DC3MJwa93I5XK5XE6lUun03/Fq9k/gj76GI3BxcZk/f35+fv6FCxeEOgqkSgaDwejRo8eiRYuqVzdQMaAfDodDVN4T69ZaMTU1bdKkSRHb1RJBpVKfPn1ayk4MQhgqfPv2jfjbwcGhQYMGanqF+vXr3759e9y4cXPmzBk6dKiRd5XNmjULCQkZMWLEvn37qlatauR4li9fvnz58mI+CZ3Q6fSrV6/qmmE8efLkyZMGspqUfP78Wc/e/v379+/fX/lw8eLFnz9/5vP5U6dO7dChg/EDrl69+qVLlz59+rR///5bt25du3bNYAkXCQkJCQkJCcmv5cmTJ6oPGzfW6XqtiTK4QfP68v5zkOlODOfy4dB5w4IG4HBQy5Z4aqp2kwY6HTp3JqZ7KVu24NWqwaVLeHIySCSAEDg7o/r10caNUDSd1JwGYikAAF8O7PK/d/b09LS1tU1NTZVIJBiGUalUDodTpUoVpdUkjUbrN2Xu9oUzOevvAEJ/2cJ2L2THAFAo8Il/41++aPZZKyW62Zc3rzwbyRDlbJUWs4ywLN2zZ4+9vf2pU6e+fv1K6FcYDEaNGjXWrFnTtav6ujJauxYEAvzp0yJFmRQKqlED7d0LRoe129ALBA05MgCA1NTU0mjT9VCrVq2zZ8/27NlT11KuEgzDVqxYcfDgwQMHDuhxm9MEIbRp06aaNWu2atXq7NmzuhTVz2TPNMUEqnxTfAuXh3dgFOMWo1j0Y/bDzLFlgmUx8hhlDb0Vxao1vfVJi5O00s1aGGPMwEEcIW54KqAmtWYXpr7X32Chv2aDG5IbjyWPNdMKeBjvmPhYTWrNSZxJmv0MZA8MkgaJQHtkhj3FfjZHu6bfFJka9DOoeOLj43X5IwLAJrNN8fL4e7J7UrxI0Zs5xXwwc7AxggYAYCHWGYszCYqEQ6JDxEx6f2Z/f6Y/ArRXuHezcHOcIk7Z+JLkUkdGx8PmhxnIqG9bB+Sg/y2EAOnKxUhTpOXi2n1oCDDAQmQhxNPcZr4tUZH4QPpACkVeCmtkPYEzQY+lR4nxoftsNNu4MG9hkqKIRM+aYj2cNXy+yXyDPdDp9FJOiFUYtra2UqlUoVCozj4RtUC/cFTFBcdxLpfL5XLlcrm5ubmtrW0ZSDQKwTCMqIky2Gz06NEzZswwflKuzEHr1oGjI1y5giclFVyMmZoiT0+0ejUYbeilCl8ACSlAoUBVd+D8/5tMd2oJ947CgvXwKQ54eUCjgr0tdGoFf0+yunq98/2Ht1NSk+b9Pc3OzqFaFc8unbo7OhSY724+BNx8K3vzTFN2wWXD528d3exC7S2jqRTpl3j+/rPmk0roEfZ/w/gpQwlNtUKuOHB458PHdwb0G1q1yv/HFx0JiSZ5eN558XkRU5SNZSs34oDrso8CgKPio2dFZ3HAezF7ab1SJRDiwhRFSlVaVeJifjR7dHdm9+fS565UVz+6n57L5hHsEQmCBEJdYYbMAlhFCi8D8wN3CXdlYVkUoOwU7gw0Dfyi+HnvmY/nX5VcJUal9hTSbNPoTHqCSibRo0ePbt++HRsbSwjoLSwsXr16ZW1tPXDgQE2bQDqdblCRWaVKlaioKMKbikql2tnZicVitZBBXTXVjo6Oa9as+fvvv9+/f//PP/8MHDiQx+M9e/bszp07d+7cSU9Pd3JymjNnjpeXV5UqVfh8/ufPnx0cHIy6yqpWjXLsGL5xI+Tlgacn+ucfkEggIgLMzMDLCzR/1h8+BKW9lkKx3szsCou1bNkypa07WrgQ3r/HidQJKhU1agS1akFGBr5wIaSlgakpTJqEOnQg+iW8GQCg21+9GvuVKuWtxIhEwvOXTgFA0yYtS9mVWCwCADZLn6KXpFwhBQ0AAO7u7mvXrjU1NT137tyPHwbSKI3E0tKyV69eS5Ys0XNnbjx169Y1aJbw/8U8I2qkGjdu/PGjvmIFrVSpUuXFixclGlSZYWL0hGnZcuLEiRIf6+3tvXXr1q1bt5bdcEhISEhISEhIygu19K7WrYvhHKi0R6Ro3Lxncw0cm5Vj1CnQypWQkICHhEDRwg6g01GbNmju3J8tp0yBiRPR27d4bCzY2aHGjUHVELIQCxpkSgEAeHJwqJBiAGtraz2W4DjAxw7T8fPXJEeWdpqz8kRtRCNezLAwPFmnP/mIJ6dfeTYCgDMZ+Cx3o5aIAgMDZ82adebMmTdv3rBYrC5dunTp0kW7zptKRbt3w717cOoUpKfjOI7MzKBZMzRtGrCKsfigDPiQ4gAABmNWS8z06dNTU1O9vLwGDx48ePBgX19ftbRUgvj4+KlTp4pEordv32r1FDXImDFjqlWrNmDAgHPnzmn9pPz0BtABBlg+Vl4RjQQBzICujK77hfuDZEESkNhT7CdzJjekNSx9z5hGtkzYzTDfbr6+3XzDboYRW1rSW36Uf0zH0gHAt5sv0UbtKDZibzHbQgWqABesyF8RIgvJw/KYiFmFWiXQNLAatRoAuFHd9A9GzVlXAYrDosOaagYCPsbfK9o7kTNRc8J3NGv0WdHZh9KHmkfREb0Xs1cdWh39I/mtCA8P9/Hx0bWXCtRrVtdW5a+6JL6UiqXm4/kWyMKV6jqJM2k0a3SxTlSZWpkwVVayV7h3sWBxDl7kmz0LyzojPpOL5d60umlMGkU9ej03ittnhc5qBBeKS0eGdr9JGqJRkAHXHaWmhwrUG1Y31uSvuSS+9A37JsJF5sjcneo+z2ReL2Yvg+MsGQOZA5vRmi0ULIyWR/NxPgux3Knu8znz2zDalNMZKx4Mw0Qikbu7e+PGjT09PYlJvNzc3JSUlKysLAqF0rFjx5MnT/6GMRlqcLncr1+/5ufnE6FR6enphD+2m5uBryb9yOXyr1+/8vl8uVyOEKLT6dbW1u7u7rqUDQsXLpTL5QuHDcNv3waFAtWpAx4epRlAyUAzZ8KECXDvHkRGAoeD/P2hXr0S9BObCHPWwJcEyMwBCgJ7a6jjBVuXgFNJfpB/I9yc4cw2CAl9/SIoqHZtn07+/sQ/aN9eAwQCwavg5ziOZ2ZmZGZmREV/XLlsI7F48+IN5Oe52ZvHmHN+OhLlS6wBQCZn54tN7j6H/7agQSgSFl2ahITE+PWbVzT2a9a390BLCwMSVRKS3xM60BvRG1lQLHjYTy8BV4p2Lea6/HVr8tfk4XkA8Er2Kg1LW2m6UrPZ/Lz5FyQXeDjPATn8bfr3MNYwALCj2PVl6TQGUDKTM9OZ6nxMdAwHPIAVMJI1UrkrA8s4KDyYhWUBAAbYW/nbPaI9FLzIpRQVFSj5rFCRj6QNzYblzEpNTQUAgUAwbNiwq1evmpiYVK1a1dbWVigUhoWFcbncPXv2aGoBKRSKo6OjQUmfqalpvXr1kpOTFQqFnZ0d0W1KSopSxEChUMy13ewTLFy40NfXd/78+SNGjJgwYQIhjLCysurSpUvbtm0HDx6cmJiodPhTKBTZ2dlubm76TSMKqFEDHTpU8Pfr1/jixXhyMjAYqGZNdOSI+vxDUcmFHcC08ePXbdkSFxdXjXBicHdH587B+vWQlwf16qEZM0AqxUeOxKMKPf8SEtDBg9CwYV4e/+WrpzQabfCAkS2btzE8znJAKhUvWDyD+Nu7RklEjapIJGIAYDL//7WN/7eQgoYCnJycVq9e7enpuXfv3tjYWDVLmWJBpVLd3d3HjRs3btw4GxubMhwkCQkJCQkJCQkJCUl8fHxkZKTyIULIYNKWKsJC3wTN7AZtC8pFoBoZ90CjoZMnYeVKePIET00FmQwYDOTmBp07o3nz1E9DpYKfH/Lz09OfZeF9G7fsU/JKws0seC+kcQIvCqe38GvgQPOZRmzHY2KgaFy6Kt1D78wZvkrANo0RQjgfGuqczCmCpaXlpEmTJk3SWf2jCurUCTp1AjBiEVIHvMIbQVMqgC5Bg1wO+flgZmb4HaMbFou1ffv22bNnHz58eOzYsSkpKXXq1Klataq9vT2Hw4mKirK2tn7//n18fPysWbPmz59PK4VFduvWrc+cOTNo0KDw8HAnJye1vQ1pDU0ppgJMoOtwG4pNHXq5L5CbIJNZJrNmwayy7ZYKVOwuRulMUVUwECi3VKVWtaPYnRSfJNQMam0AIPxm+Cz2rDaMNkHSoHH8cZ8Vn5XGD8Gy4Keyp9PZ0xeYLJhjMuem5CYhjNCEhVj9Wf1Vt4TIQr7Kv+oZfIIi4aP8Yz2a+iIcAnTV8moAN+CF7AUxoUxgTjG3R/bZePYY/pgRrBGtGK30dP778Pz58yVLluhpgAAtMVmyxGTJV8XXXCzXkepYiVIGMqNcLHezcLOamoEAA+yJ9Mkh0aGx7LEG+6EBrROzU6wwVgHaXHkAmjKa2lC0Tw05Uhxtke13+K6rczqi+zP8lQ8RoMUmixebLP6GfcvGsh0pjiJcJAGJFJca6SdRAtyobqctTpdT5+rk5OBBQZCVhby9wde3vKMB5HJ5bGxsXl6eVCrFMGzhwoVpaWl0Op3D4VhYWLi4uDg5OUkkkmHDhp06dWratGnlOphSkp2dHRsbK5FIlFtwHBcKhcnJyTKZrMRmCUKh8NOnT6pJ3mKxWCAQ5OTk1K1bV/OHacuWLTcuXnxRuzalZ088OxsAcCsrVKUK+vtvaGTQ4aqsYbNRr17Qq1eJO3jyGiYtgySVaIYEISSkwqc4OLsdav2f1+RzebmHj+3BMCzmy/v0tK8jh41DCFEo1FHDx7ds3ib6c+TXhLjITx95PO7r4Bft2nQEAJ4AMLkJANCpPy2CLE1TACCT74XhVF6errP9Rzh7/jjxR5tWHXp26/Pwyb37D2/LZNLgN0HvPoT71PUNCXtJpVB3bT1EpdJeh7ykUqiN/Jr+2jGTkOjHDtlN5UytR6vXjdHtiuQK4ThVj1Zvvdl6re3PiM8oLz4FuOCS5JKmoOGc+Nw+0T4+zgeAXMj9R/BPW3pbF6qL8aMKYAYEMLUkYr+Xv0/DikS8RcmiTJGpCC/4UrJAFkNZQ4m/15mtey9/n6BIAAAWYnVgdMjxynnx4sWJEyfWrl0bGxv777//Tp48WSkI8PDw6Ny5c9OmTbOzs1VPQaFQqlSpQtwS4jguEolYLJZWJToAsFgs1UQJDofj7Oycnp4ulUqpVKqlpaWrq3alCEH79u3Dw8Pv3Llz5coVDofj4+PTuHHjmjVrEloKNXcHiUSSn59vlKBBCYbhy5bhsbHE8fibN/jixZQdO4q08fSEmBjlI+TqOnXOnI3bt+/Zs2fz5s0FW93c0K5dyjb448e4qtH4jx/4vn1o//4PEe9wHK/hVetXqRkA4PipQyKxCABGD59YeiGCRCoFgOK95iRlCilo+ImFhcXYsWP9/PyOHj164cIFTWMZYzA1Ne3Vq9fo0aP9/PxMi/rEkpCQkJCQkJCQkJCUnmvXrqk+9PPzc3Z2Nv7w/MIlJxMNG2Z7Q2pkF/W1YN3QaCgwEBYvRu/f46mpyMMD6tYt8dqMaeFxAu3rZRWKSAFL43EAQJZ2U88+OjS0lZM5Z8yYMQAAetMT2FJRr7DbJ1sGAMDZ73hD89/Ox1uEQVyhbbw7C0BD0IDfuweHDuHfvoFUCkwmcnVFM2ZAKYL/PDw8VqxYsWLFiuzs7I8fPyYlJWVmZubl5WEYVq9evUGDBjVp0qRMZkzatm07bty4CRMmXL9+XW1XQ3rDapRq77H3uo6tSq1alfrLnMOLhQIUB0UHb0lu5eF5TGA2oDeYbzK/Eb1RGBSRMhAmDVCoV3gDbwDAF3yVe9W6rU+rv8FsQ6IicQR/RLwiXm1vmiJtg3CDHdVuNGt0ACtg7//YO+vwKI43jr+z5xJ3DyEkkCDBXQqlxd2LFS/WQosVWqCUQoFixQq0FG1xL27FSbAQd3e/y/nu/P645Lic5aJAf/t5eHjuZmZn5y53t7Pzfuf7SvbIQQ56dGJ10smP8Eb1RgZGBUAAIMKiSFWkvqABAARIcNnm8iX5pf3S/YVUoQQkCWSCCIviqDh19oST8pNtmG3+tvrbkXiv9xHn5ua+efOmS5cu5jT2YfgYyBVUXXZKd2pnmtBBCtIjsiPmCBoAYKPFxlBV6D3FPX1HkDasNvst9xs7kACiE6tTuCrcWAN/hr9B9wUhEn4n+e6J8kkelacClR2yC2AGbLXY2oDRwJwBv48UFuJFi3BoKGRmAgDmcJCnJwwbhubOraMTKhSK0NBQ7VC9QqGwt7dns9k+Pj5OTm/9VKKiosquce8rJEkmJCRoqxm0q7Kzs+3t7a2sqpw0mqIoHTWDGnVi7/Dw8BYVPQ+2b9++fcOGu66uti9fvi0tLMTPn+M5c9B336FBg6o6hndIsQi+XFNBzaAhLhmmLoZ/TwDbaGbgD4D8/Dy1mQcAPHryL4NBjBs9WS1S8W3o59vQD2O8fNU3ubnZ/z6481H33gghNgv4FkkAIJG/nTGrVFwolzhw/tMpxcPCXz9++gAAmga2GDd6IkJoyMARXTv3OHXmr5AXT+Vy2dPgBwBAkuSdezf5fMGBQ78BAJvDDmpeC45TNDS1DwWtoNUiy0UfsT8CgCNWR47IjlyRX2nIaLhYsFiI3ga2FFixQLTgqfIpAzFSyVTtPiRYIsdyDqpwt3JCdkKtZlCTQqackp/6iv/VLcWtrZKtSqz8iP3RYsFic3ywdGjCaOJAOGRTb5WgyVQyAHAQxxJZuhPuE3kTx3HHqav8GH53be4uEi96oHjABnYRLhq/bPzcwXMnTpzYsGHDa9eu9ezZU7tzhUKBMS4uLtYkiUAIcTgcV1dX9f1gRkZGWlqaUqlkMpmOjo4NGpg16fL29nZ2di4uLhYIBAbDhQkJCUVFRRRFCQQCPz8/BoPh5uY2fnyZLCMvLy8+Pl5tjaBzV8jhcKocf0xNxVlZ2gUoXvfWBm3YAMXFOCoKKAp5eKAtW5ydnQcMGHD69Om3ggYNSiXExkJaGlCUTjnG+PzFkwDQumUdKhrzC/LOnDs+aOAIJwcngw3UVzoul9uxg1m3G6ZRKhUAgGqwq4GmhtCChgrw+fyOHTt6eHgMGDDgypUr165dS0gwtWFCG3d39969e/fr169Nmzbe78JOjYaGhoaGhoaGhub/gYsXL2o/HVTF9XGNoEGodzM0eTg8fgGlhhPTg7M9LPi8SqcCYLOhXTtU412JmjwIct1gWX1TrIJJ4ThBCgBgw4KV7TxmXbnSs2dPV1fXvn37ok6dsIuLOhxlkNExD9SChgs58LOvgawf75Z7hSClAAD8+WDDAgBIT0/v0aOHuhavWIHPnAHR2+2HODkZR0SgyZPRgpr6CtjZ2X300Uc17MQ0y5cvb9u27fHjx0ePHq1djgAtEiyaL5qvnTpXgyPhuEqwqk4HVlvEkrFji8eGKkOVULZ76Zri2inZqWXCZf9e+Zffl69t0qB+oGPJoG/hAACiK6Lz1ucZwJgvmq+vZlBTQBVsLt08njN+i8UWFVadkp/SXmm1QBZdWF1OWJ/QWbd1Qk4IkMbsQR8GMEzLEQZwBgzgDIgj4/oU9SmgKjgNiCjRHcWdT4o+uWdzzwpVOZBZb5w5c6Zv37483jvIRPtc+dx0g0zS6E+ZDixgXbW+Ols0+4biRiqZqv6buhFuHdkd/7D8I+RuyNq1ayMjIymK6tq1a9u2bTt37tyuXTt14PAXi1+eKZ+9Vr3W79aBcFguWK4TJACAdCq9X2G/UNXbBJ2FUBhHxoWpwvZZ7uvJ7gkfHHl5eMwYrLUdEORyHBsL27fjxERCf/W8NggPD9cP1QOAQqFITEy0srLicrkAMHv2bH9//08//bQuxlBbZGRkSCQSY7VKpTI1NbUagobk5GSDb5EakUiUl5dnb28PABjj77777tSJE3e9vT3SDEkAsrJg/Xro1Ans7as6jHfFmh0Qm2S0NiwOdh2Br6o6LXw/SM9Ivf/wLrd8oyqTyVSpVPcf3k1LT/1ixpc21mXZVRBCXTp1P3v+RHpG6tkLJ4YNHu3pBlRBMgAUir00vcmUlgAg5OQCQANTG48/bBQKxZG//wSAV8HRr4Kjj/x5Qrv2yNFDh47uz8ktu/RnZqZbWJZ94wg973oamveFDLhIXnTlvt0YMJ47XmNvoM3kksnHZcfVqk2d2aw74a4/UeETfO2nCJAD4XBOfm5G8YxcnAsAdxV3Y8iY3y1/hyrixfAayBn4t+xvMa7gLSfHcmvC+ontEx3DKnvCPoqMUps6JMmTIgMiHyU8kifLmzZtqm8yFBAQEBoairXyymCMvb291RpHiUSSnJysUCgAQKVSZWRkWFlZmZmOisvlco3kQExMTExLS1OftLS0lCTJxo0bS6Vv1yMwxiUlZeoQX1/f0tJSsVgMACwWy9nZmc02qSOjKPzTT/Dvv6BUgr8/2rgRbG11szHqT8KFQnT0KMrPB7kcyveNBAUFnT17VqVSab9v+MoV+PlnnJUFfD7w+VA+Z4h3cTxmzyPWf1dUXEQQjLat21f2DlWfk6f/ev7yaWp6yg/fGfYUycrJAjB+u1VFUlKSACA9PbWyhjR1BS1oMIC7u7u7u3uLFi0GDhwYHh4eERERFRWVlpaWm5sr0zJQZbPZ9vb27u7u/v7+AQEBgYGBgYGB6mR7NDQ0NDQ0NDQ0NDR1gVQqffz4sXZJVQUNGeU7GC30FhiH94G/LsKVe7obDACAy4aR/cD/HU32yfJbcMa7UwCIVHA0C7Yk4yxFWck6X2TDApvGjc+ePTto0KDbt28HBgaipk2xcUFDJxvkyIYcBWQpILgE2r9nYda/s8re6L7lAReNQwPetw+fOgX6oZ2CAvzHH+DriwYOrL+BVgs2m71jx45JkyYNGzaMxaqwq3Qcd1wSmfSr5NcsqsKWHVeG6xL+kr6cvvU70uqQS+UOLhwcSUbqlMeSsd+Kvv1O8N0BOABaaSYAgI/4Ltdd7Bh2h6WH9ZMFaLQOd2zvuBAuUiw1sY0eAGJUMf8o/hnCGbLDcscM1YxNkk0pZAqFKTvCbipv6gDOAP1DurG7uRPuqZTRFTFPhmc7VuVyqOkl0+NVhpUWr5Wv55TMOWJ1pNJO3hWXLl2aOHHiOzm1CirJNKoCFQZs5vZBNmLvt9xfSBVeVFyMVcV6MjwHcQY5EU4bN27cvn37L7/80qpVq/z8/Pj4+GfPns2bNy8uLq5jx449e/YcMmTIZd/LI4tGvlS+1Hbs8GH4fCv8dgx3jM6JMOCRRSO11QwaEsiEL0RfPLZ5bEuYtbz+/oDnz6+gZtAglcLly7hDBzRypIHaGpCfn6+OBxhELpcnJCQEBASsW7fu9evX9+7dq92z1zrFxcWmG8iMZ4OqdrckSebk5Njb22OMv/jii5cvX94fN87ujz+MtcepqbBpE1q/vhojeSe8jDBVS5Jw58kHKWhISU3auOVH7Y/EZ2M+v//wTkJiXGJS/M+bfli6aKW1VZnh1kfdez96/G92TtaVaxftbB2Wzuj5/RoXHqfQze6FjTC5UOzV0f83D/sQACgs9XR3hm/Nyg/2QXLxn7O3rj4wVjv+s4kAMHzMwPj4WAD878M7mqrTZ/5++PBednZWbn62vZ1DUXFhi2atpkyaVR+DpqGpDRRY8VT5VONBhQHzEE8dgPdj+u212qt/yLeCb+8q7qaRZfq2ZsxmQzlD+xb1VasZAEAO8puKmyIsskAWVRrMU+XTfCrfh+HDQIw0VZqmQwDIw3lJVJIfw0+7/V+yv94o32ieJpKJi5mLJzWe5EF42IGuN2P37t1XrVpVXFyskQAyGAyBQKB+nJOTo1YzqFGpVNnZ2WYKGkxQWFioLaFQaxqMNWYymS1btszKypJKpY6OjhYWlbx7eNMm/McfoE5UERcHYjE6cgR16IAvXgSVCgDAxgaMzcPtKrw/zs7OGOO0tLS3G7lLSmDdOpyYqB43MJlgbw8UBULhgdb+uaUlUFoCAJ9PmF7zRA8mcHJyAkCZmemZWRkuzgZsO9u07JCamtw6qHZcIiwsy7JmYozVeUBo6hla0GAUT09PT0/Pvn37JicnJyQkZGZm5ufni0QitYcbm822sLCwsbFxcXHx8fGhdQw0NDQ0NDQ0NDQ09cCrV6+0TZXd3NyaNWtWpR4Ky1NPCg3tmDq6BaYtg9uPoEBrGd/ZEUb3hXWLqz7cWkJRLrBg17u7YSkJtwrgUi6+mAeS8tUVBPCdDxrrXPa0ffv2mzZtGj58eEhIiHDTJhg5EsfE6HeFAgOZ637qmwYHMwEA7hTi9lbv0SpAgRL+ySt7PMa5bGBlggaVCv7+24CaQU1REezZA++9oAEAunbt6u7ufvHixWHDhulUfSv4th+n30rxykQyUYzFFsiiIaPhWou1TRhN3slQq8pc0Vx9NYOaLCprv3T/7We3e7frDQBtBrQRXxG7MFwm8SZ1Z3XvVNDJhJqhwc0GLoQLACSQCQYdLDQoQXlfeV+dHaA5s/khy0OVjtmWsG3DapMqNypo6MDqoO33a5B4Mj5MFWaiwVPlUxmWcVEdriRWG4zxw4cPf/+9yvvzagVnwtl0A1vCtqpmyDaEzURu2bqwWCyesXDGs2fPnj59qs6L5Ovr2759+3HjxgFAYWHhv//+e+PGje7du7du3frg1oNP3Z+elp0uxsVsYDdjNVvKX2pHGEiDdEx27KXypX65mhhVzArxil2Wu6o07HdMZCR+bcCgoozSUjhyBGpb0JCTk0PpSxe1kEql58+f371799OnTzXBjPcW06/FnAYGUakqEf2ok3kvWbIkLCzs1q1bghkztKMyBjA0N9BQWFiYnZ2tUqkIgrCzs3N0dHy3oQKxUXOK8gZGTTHeDfjUKThxArKyMEkiS0scGEh8+y1UDLaJS8W79m7TEbi4urgtWrDi+Kkjd/+9mV+Qt3PPlnlffG1paQUAPC7vq3lL1m9aXVxc9PfJQ98t82sUODEnaTmByA7+v6fltWroch8AAFBi7rCZ48CzCingPiTatm2refzs2TP9T6a6wem/LwLAkJF9k5Le+j1nZKZlZKaVP04HgODnT2lBA80HhAIUKlzhctCAaLDPah8FVFtmW317BgBowmhyzPLYytKVxVSxO8N9p+VOPuKXUhV+VcVYnE1lWzDehuSPyI6ckZ2xJCyXC5Y3YjTS7/a64vqk4klq+TUP8eyQnfa+eztk50146xySRqXpeKH9I//nsvyyD8PnJ4ufRnFGaVf16tXr+++/j4iI6NixIwAghKysrDQ5HfS9EBi14b+ic93EGDMYDD6fr1nxUA9D04AgCP1sm0lJSQUFBRhjddIKQpMQQe3NoOk8JgYVF6MtW8DbG548ATYbJk1CvXubM842bdoAwP379zWCBvz0KU5JKXuMUKqA4xrQhP3zhgSJKHfrWnV5zx69O7SvhUQPJrh24x8ALBAIT54+Mn3qPB5X13CColQAUFtucJjCANC8aUtazfCuoAUNlePl5eXl5VV5OxoaGhoaGhoaGhqaOia64ibO9u2rZmAoK99dQiCwN2TQyGHD4V/g6SvYcwzyCgEDeLnCging+05vCETl8VZ9V4m6QIXheQn8Wwj3ivCzYt08F64c+MUP9atoGj1hwoRbt26tXLnyl19+QX/9BfPm4bAwKLfHBEtL1LIl+vVXEAq72cDBTAwAz0vgveJARtkrbWMJTcqjV2WChpAQnJxs4lickoISE8G8RKrvlilTphw7dkxf0AAAQcyg89bn639INUeO5S+UL0w0iFZFv1K+Cg4OVocchH2FIhBNCp60VLw0k6pgKKKdhCLkUkipqmztlQGMSmPbDKjy9/NXi18fKx/rGGOoaclqucdyT6U9XFFcyaPyTDRIo9LCVGFtWG1MtHlXZGdns9lsR0dTaTXqjtn82WdlZ/OxUZ1KW2Zbg+VFRUV//fXXkydPMjIyAMDBwaFx48bt27dv1qwZj8crKCh48+bN9evXT506NWDAgPv37xvcP2djYzN48ODBgwdv3rx5x44dnTt13r9//9lBZysd9mnZaW0jB31eqozKHd5P8Nmzby8WBhtkZiKRCCrbhlglKg3VR0dHL1iw4PLlyy4uLrV4XvPBGEskEowxl8vVt8XWoeYNDFLpYj1C6Nq1aydPnnz+/LlQKMRSIym7NBjJi6FUKiMiIkQikWZbal5eXmpqqp+fn2X5Vsj6h2sgSFexgUmf73pFpcJffIHv3oVypQIGgLAwHByMNm6E8sRnGOM/Du7Jz88FAFs7+4L8smuHg70jk8n8bMxkjKl7928nJSesWPXNmFETOnXoplKpCgrzx4ycsO+PXSqV6tI/59Ytmbv0h0/zs/6xs0iwsygL26soi6+mus/8rL5fd/2gUTMEtW38/bdrDX4vgoODNS3Pnbzy684tb8JDxaWiwoJ8JpOZmpai3VilUm7Y8uPiBSvqfuw0NJUTQUbMLp6dRqVZIIupvKlz+XN1GgiR0Ifpk6J4+zFuxmrWidVJv6s3qjerxKvEWNyG1Wa1cPVt9m3t2obMhs9Vb7N9uRKuPoy3O4Tni+YfkB0QU2IAuKO4c9rqtP7cdV3pOs2cWYqlKqRqwGiQSCYCgAPhMIM/QyffBACM4Y75TfKb9mxfvRgQT8avFK8cwh6ifUi7du1sbGxiY2MHDx6sUqksLCy0Y4JOTk7p6emaBE9cLteciKFCoSBJ0kQ03cLCQtsyisfjMZnMgICA6Ojo0tJShJC1tbXprdRJSUkpKSlqYYRYLFapVE2bNi1/tRVv40kSVCpgMNDChZWOXIegoCAPD4/Tp09PmDBBXYLs7TGbDVIpAPzesnGwmyMBuMuJQ8jZGQB6dPu4Y/suDbwbVvVEVSIlNUkt2SwtLX0THnrt+qUhg3QlsNduXgaA16EvxoycUPMzFhYVAoCNzQfmhfZfghY00NDQ0NDQ0NDQ0NB8MOTnVwg+VVV5nFfuE+nMNhWcbB8E7YOqOLK6RFweeRHW5Q2cjILr+XA+F9/Ih2JDsZ5mQvjcFY1zAZ4ho4gNGzYEBAQsXrzYyckJHT+OXr/GZ87goiJkb49GjIAmZRv9m5XHpKIr2/tYnxSpYGdq2f6Yme5lHw2xWEySpJWVFX7zBrR8QQwdX4QTE9GHIGjo16/fwoUL30OTTCUoXypfppFpXgyvIFZQlcQBcWRcDpVjooEEJDcVN3uwe2iHHNT/twEDkX5NWooSqqQIF1kj6waMBvaEfRFZZOwUXMTtyepp/pgB4Jri2oKSBdlUtk65NWHdkdXxqOVRS1R5JK+YqsRqXomVOmmG3x/kcjmHU1nMsM5oyWzZi9PrpOwkNpRXtwmjyU8WP+mXnzp1au7cuT179uzdu7e7uztCKCcnJyws7Oeff46OjpZKpdbW1k2aNOnRo8ezZ8/euvIah81mL1y4sFu3boMHDyYIYsAAA9lJtCnBlWjBKm3wvoFzTH15AQCkUigoqF1Bg+ldlSRJrly5cuPGjer9iPWMSqWKjY0ViURKpZKiKBaLxefzfXx8NJtE9XFwcMjPzzdhw8Dn841VmYDD4ZhIzAEAPB5vyZIlO3bsKPPcrnT7o6FhkCT5+vXr0ooeSBjj0tLSyMjIpk2bviuHjAbu8My4dQgANPMzVVufUMuWwY0boOdSjhMS4Jtv0JkzYG8PALfuXHsT9goA2rbu0OfTgT+uW4ExDmjc1MKi7FozdtQkpVL56Ml9qUz65+F9CBE3bl1JTUtGCHl4eKWkJD1/GVxcXPTjt6P+OCQODvkXAABZNWk+a+LIhva274++ozbRUjP4d+rQ1cPd00RjjW5y3pwF6vmGGqVSkZSahDA8C3l0595NAIiLi4pPiG3oY2APOg1NfSIF6eii0Rqvr+/F37sz3NV+Y9ocsjo0tmhsAplAIKIZo9leSwNpJl4pXw0sGphGpQHALcWtN6o3F6wvaDfYbbE7lUx9rXqtwIqGzIabLDYRUHZLWYSLzsnPqdUMAJBCpiwXL79mc03nFDoTWhmWnbQ6eVFxsZgqnsyd3IHdQX9U/gz/pYKl2yXbM6gMEpMKeJszIp1MjyQjWzBbaEqYTGaHDh1evXrVpIkBgzoGg9G8efPY2FiFQsFkMhs0aGB6EkuSZHh4uPoyyuVyGzdubPBa7Ovrq1KpRCIRxpjH46lPzWQyAwMDTXSujdqbQfNUnbSibJ7TqhVERJRdHTBG3t46iSTMByE0fPjwPXv2lJSUEEzLsGhwdWjh0bQpDg4GACamAIAC9G9cBMRFAEBQ81Y+DXyrdy7zeRr8CGMKIaR+B5JSE3UanL94Sm1KVFBYUCtnzMvPAQA7W/tKW9LUEbSggYaGhoaGhoaGhobmg0EkEmk/rerWvZzyRQzHD2rdVVIepODXTcqJVBnsScPHsqBAaaC2mRD62MMQB9TUpPm9o6Pj4MGD//rrr6+++goAoEUL1KKFfszcs9z5PkuhV/eOkFIwPQLnKwEAvHkwtHy7eJk9AwDY2FTSBYuFjIea3iscHR0ZDEZubu672havjwpUS0RLLssvJ1PJMizjI74Xw2sEd8RqwWozDf9JIClEGYpKv0V7BVNb1qCDRsqghoEYPOABAAdxWrJaxpFxxvr3Z/h/zPnYnNGqeaR4NK14mnrZVwdbsD1oedCGqOxTBwAArZit2IitwEa/TvYMe19Gna8nmiCVTN0s2ZxAJmDAboTbfMF8TR4TNzc3qVQaExPj5/duAoMHLQ8WUUX3lPfkuIJiqQmjyWGrw9bIWqf9zp07N27cePny5datW9fuSNq0aXPy5MmRI0fGx8dzuabygxj0dq7QAN6ZRqR6IFdXk99dAD6/2uvvxrCxscnLyzOWH+HWrVvW1tYTjWWVrkvkcvmbN2+0o/tyuVwul4eFhTVs2NDBwcHgUQ4ODunp6cXFhuVNXC63enly3d3di4uLjblZcDic0tLS4uLifv36lRW1bAkPHoCJrBOGvumxsbGlRjI6yWSymJiYli1bVnXktcJ3c+F+CGToSs7K8PGAJWYmDYiKwg8egESCWreGDh2gNizKK5CaCrdv66sZ1ODERLxmDbFtW3Fx0bkLJwHA0cFp4mfTuFzu+jVb0jPSmjRuqmnMYDA+nzizbZuO+37fIZFK/jhY5hKEMU5JTQYAiiLDIkI7d+w2Y8qMIQMH5+bl+DTw1ff3/m+AMX7y7KH6cVBb/2ZNgyaNn6Z+qjN/0NYuaDQN2rBY7EY+fgDg29AvMSkxKTkeY9jy688TP5sa0LipUFibai0amirxCD2KUkZpptuFuPCA9IC+oMGD8Hhg+yCbyuYgjv7sSM2q0lWaaS0J5APFgyhVVGNmY00DW8L2vu39YGVwAVUQwAzYKtn6h/SPfpx+k7iTksnkQqpQu7dCXOGpGh+GT4jy7UTdlXDtwO7QhV1JRoP5/PlTeFOiVFFfi7/+V/GvptwSWboT7jqNS0pKTEzDOBzOW/ODyoiNjS0sLHsVSqUyKiqqVatW+s0IgggICKAoKi8vLzMzMywsTCgU+vr6vk0bURn6SSsoilILGtDKlZCbi2/dAqUSEAKRCJKTobpW9GPHjt26detXS44EJ81OzgArC6J30KF9w78jYqL7JaU8dne2kskZGAp4HATg5VkfQv/IqHDQegecHJy0a1+Hvrh05RwAAGCKUslkMtNzbHNITk4AAGend2PfRQMA9Z6ClYaGhoaGhoaGhoaGprrorNeb2LBokJzygP2HJWjglN+3iQ2vV1efNBnMjsRBT/CO1ApqBncuTHCBfQEoujN60BataFCJmkFN//79b9++bboNjyh7OXIKZNVJ6l3L3C2EniH4ernxx8+NEAsBAMjl8g0bNjRu3BgAUJcuYCSMVIarK5i9vPXO4fP5Ovmz3yEqUPUr7LdNsi2ajJZhGQBIsCRSFflz6c/Di4cb3Dqvjw/Dxx5MbZRhAaszq7NOYXBw8Lz7815eehlyKUTzT6eNC+GiiR/vsNjhz/A32L8j4fi98HtmVXaMLBAvMKhmAIAEKuEL0Rdm9tOL3ashw5Sbqw/h487QXa6tN5aJl3Uq7LRVsvWC/MJF+cU90j09C3vOKJlBAgkATCZz9erVgwcPfvHCVMaQuoOLuFdsrmwSburK7tqI0cib4d2a2Xomb+Yju0etWbqShcuXL69fv/7u3bu1rmZQ06lTJ39//5s3b5pu1oppYDVcG0+GqQ3E7yFo+HDTojGUl4cHDcITJsCjR7V1UmdnZxOmBRcvXly0aFFtnatKREREGIzuy+XyhIQEhcKodCkgIMDgjIjL5fr6+upn/jYHa2tre3t7gzEVJpPp5ub2+PHjXr16afx+0OzZyLhyAnl4oG++0SnEGJeYTDgikUh0lKz1RkMvmDcRbK0MVDnZw3fzwMZQVQXCwvCQIdTw4Xj1arxxIzVpEu7TB//9d+2OEx88CCZtTlB4OADcuXdDrpADwIRxU9URHVtb+2ZNg/TTkTQNaD7t89maP6uVpRWLxQZcNmMrLi5SP3B0cAps0uw/qWZQqVQPHt39/ofF8+cuAICgtv5tWrX/Yvp8giDatm2rr1fQKTQhmgSAWdPnobJ5pmzfHzsXLJ69cPFsE/YqNDR1igpUGFUMhxufezsRTsbUDKBnEFWCS5JJ3YR9DGB0YHVowWrRp6jPNsm2E7ITs0tmTy6Z7M/wdyEqRIi9CANB910Wu9qx2rERmwDCl+G71mKtmXNvIRK2YbVZKVjpTDirS7iI+zHnYzuiglzy0aNHjx49GjhwoDl9VorO1Vwul5u4iBcUFMTFxRUVFYlEIrWswfwT6aQ243A4LBar7AmLBTIZyOVAUUCSODIS612I5WbvMWjXrl379p0P/7kuLkmqVEJeAZz6V7jWd+3VgZ+8tLMGACWDMTQqEQEEKnH9SLUaeDckUNksxbeh35CBFfJN5OXnAoCXpzcAAkBx8TE1P2NMXDQAEAw6qv7OoN96GhoaGhoaGhoaGpoPhufPn2s/dXV1rdLhGocGB5bJdu8ZvuXLxcG1ZyUupWBdIm79FB/NAlX5ypUXFxZ7w6O2KLwj2tEYjXIC56oEQTw8PDIzMyttptl0b1aw2gxyFHA+F35MxF9G40Wx+O8skJqh/LiSB72e48GvcET5ctMSb+hjBwCQmprao0eP/Pz8gwcPAgA4O6OAABNdoRYtDDppv4fIZLL8/HwnJ6fKm9YLC0oW3FbcVoe3tVFgxWX55VWlq8zpRIiEjVmNTTRoxGzUl91Xv3wUZ1QTpgFTWTUsxNLeo+ZIOJ6xORPE1E2H4cPwWW+xfhhnmDlDVfNc9TxKFWWiwSvlKwk2nGxeBzZiT+VNFSLDgiNHwvF7wffmD6x2WSRetF2yPY2soNvIIrMOSA9MLC7b+/7FF18sW7ZsyJAhAQEBs2bNqjScryGDyphUMqldQbuA/IDW+a1HFo2MUEVUY5AEEHP5c/+1+TfGPibRPjHELmSP5R799fqkpKRp06YdO3bMnCwS1aZz58461zh9vhF804hh1KXcgXBYJlhW2+OqYxo2RCY1IlihwLGx+O5dauZM/H3tfJ4RQo0aNTJoFl1cXJyamjpsWBW+0bVFbm6uiRQPMpksISHBWC2bzQ4KClILNVgsFpPJ5HK5NjY2zZo1s6uBv4W/v7+rq6vOjkYej+ft7e3h4fHo0aMOHbQsvgUC9MMPoHY20sHJCZYsUSc+0EYikZgI8ACASqXS7HCtf776HDZ9C4GNgFM+F+LzoEUT2LsWxlSSHAbgyRNq2jT8/DloFBtyOY6Kwj/+iH/5pTZHmZpquh6XlEBpaWjYSwDwaeDb2N/UfEZNs6ZBn42ZbG1t4+riPmPavI7tu2jmbv/tbakURd1/eOfb7xcePLI/K7tsQjt18hczp81jsdgajUJwRdSFxhQMOtjZ2u/adqBN6/blBVgkLnn5WldPSUNTP3TBXfwYb71zrAirz7ifVa+rFswWhFao0Yvh1Y7VzmDL+SXzo1XR6scSLLksv5xGpS0SLFL7JRBAtGC12GG5Q/9AO8Luoe3Da9bXTlid+En402nZ6YWihercbSIs+lX663fi70zMBnuye563Pj+UM7QPu8+Pwh8PWB7QrlUoFNOmTfPy8po7d27VX70BdLL7IYRMpLvKyMhQKt/uLRCJRFKp1MwT+fr62tnZcTgcDodjaWmpmy8jKUn7GU5NhXJd+/1g6DIamveFtkPgjxOVnUalwosXDxI3VMnSVPmb1GVKFcSHbzrzJuRME2+uipSwmFlC3vobj+cQ9eRcOHzoGAwUALRs0WbBvKU8XoX78U4duw0dNGr2zAUMBhMAUtN0FTZVRWMF4eJkaKpDUy/QKSdoaGhoaGhoaGhoaD4AVCrVH3/88eDBA+3CqhoR52kEDR+UQ0NXG3Q1HwPAzlQ80gnxaqxLv5oPi2NwstYu/W42MN8D9bIFwiyPf8NIpVJeZSm0S8kyYwYuATV8ISUqOJENp7Lx0xKgKm4u+i4etvujvkY27d8pgB8TcYiWOoTPgPWN0CQXAIDLly9PmTJl4cKFixcvfrvxdNMmGDMGx8fr94aaNEHr1tXoldQjN27caNOmjemcr/WGBEuuKK7oqxnUKLBir2TvS+XLUlwqRMJPOJ/M4M1ggWEt0jaLbZ+qPk0ik/SrrAnrL/lfspGB7zwXcX8U/jirZFYWlaVThQB1ZXVdJKiwSzuAEfDM7tmvpb/eUNwQYREXcQOZgSsEKxwIkwYeetyQ39DZx6ZDJpUZpYpqxapkL76ar/lfJ5FJR6RHinCRdrkz4bxIsKgPp0+VxlZbRJFRR6VHDcoyVKC6LL98TX7tU86nADBx4sTx48e/evXq3r17c+fOHT9+/IoVK0x3/pfsr2/F32r/uV+oXjxUPvyS/+USwZJafR0AAFKpdPjw4d9//33Xrl1rvXNtvL29Hz9+bLqNFbJaLVy9QLwgm9S1wrcgLCZyJ7ZntTd44PsM2rYNxozBb95U0q6oiDp+nHB2RrNn1/ykVlZWgYGBcXFxEolEnVWBIAgulxsbG9u1a1f9bev1QG5urumN2hKJKZ0Tg8Hw9/fHGMtkMowxl8s137DaBA0bNvTw8EhPT1cHVywsLFxcXJhMplQqvXr16jqdy1+3bsTvv+OVK3FcHOTnAwDY2CAfH/Ttt9DOQGSLoihjiT80kEaSKdQPYwfCyH5w5zE8CAEGE3p2gE6toPL3VS7HK1ZAerqBquJifOQI+uQTaNbMnAFQFBw4BRduQUERMJng4gBfTYZ2QVotKv2sMhjA4RQVFQGAu5u5Di7du/bq3rWX+nGjhv4yuTQ6OqKxf2CL5mZdmD5E4hNiDx/7Iz2jTCDyKjgaAB49eshiVZg/aCeY0JToJ6FQ2zboNwYAJpPVpVOPkOdPy54jaBbYopZeBA1N1RCA4JDVobmiuVlUlgAJxnPHj+aOrl5X64Xrw1RhT5RPJFjixfBaLlhuMHvaM+Wzq4qr2iX5VH6YMmw6b/on7E9OyU65MlyHcoZykeHUAExg9mD3WCZe9pvkN3VaigvyC/ss980VzVVLGX6X/r5MsGwef57Bw9ux2p2xPmOw6ujRo5GRkZcvX66qAaQxHBwcJBKJ+hKGELK0tDQhaNC5+lMUZSzfkz4EQTRt2pQkSYyxgdlLRUkiYrOBzQaAvAKYtQIS1D94mbBqO/j7QufyH/gLN2HDXigqAUd72LAY2jQHvGoVPn68NzT/wXKkPG8tIehN8DpYC9LYKIZBMEiKtFCqZEyGgsGwsXdES5eaOfjqQVHUi1fBDbwb2trYtWndQSGTjR/3ub4ZFY/L69dnkEqlIghEUahb1561cXIMgNasW/7rlv210RtNlaEFDTQ0NDQ0NDQ0NDQ07zvR0dEjRozQcV8MCAjQ3YJQGXnKsnVze3YN4vb1zlhn+DkJSlQQVQoDXuLVDVEX62p2lSGHJbH4Qu7bklaWsKYGHWpDkqSJlRo10eV2CF41SGFZoIQtKfj3dCg1EubIUcBnYXh/ABrmWKH8VgH8nISfauUt4RLwmQss8kIuHFCpVN9///2RI0fOnj3bqVOnCkc6O6PDh2H+fBweDpodM0IhCgpCO3aApWX1X0xlFFKFmVSmHWHnRNSCrcLmzZunTp1a835qhTuKO0mqJDD+Xcyisi7KL6ofX5Zf3ifZ94flHwbD/H4Mv98sf5srmhuritUudyacv+B/MYM3w9gpBnMGY0u8XLw8ShVFQdlioh1h15Pd86DlQR0zBgBgAWuhYOFCwULzXqJhZFBJyg8VVinh7T6tEGXIBsmGTCpTjuX2yH4wd/B03nTtbXC/Wvzal933F8kvKWSKDMsESNCQ2XCNYI2Zkoi64OfSnzMpo34txbh4h3SHWtAAAARBtGrVqlWrVmPHjg0ICJg+fboJE5GnyqeLRIvSKd1IYSaVuVGy0Y3hNp47vlZeghqKoiZNmtSsWbMvvjA3D0i1sbCwMMddfyx3rAAJvhN/F01Gy7EcANTey1N5UxcLFtf1IOsES0t08iRevhxCQiA9HYwv4iOJBI4fh88/h8rEc+ZgYWHRsmVLsVhcUFBAkqSlpaWNjc2ZM2faGQq9V5n8fHztGqSkgJsb6tOnkrxFAABQafTCnPAGQqhSZWFVYbPZDRroJsM+dOhQ586d3d31MtoEBqJTp1BaGn79GigKNWsGxn1NuFwui8WSy+XGGiCEdMy06x8mA3p3gd6VZGmvAD58GMfFGa3Oy8NbtqA//qi0n7wCGD0fnodVsAT/9xkM6g07V0GZ5LJjR7h0CYxLYZCjIzCZ9vYOInFJTGwkRVFVVboghKZ/PqdKh3xYKJXKsxdO3Lx9VS2vsbO1H9h/2FfBXwOARs2gliwYFChAZQoGHfIL8n7dtUnzdPSw8Wz2eyEzpfn/pA2rzRPbJ1Is5aEaXTs4iHPd5vpL1cskVVI3djd7wrCu/GvR1zpqVxeGS1t2WwDwYnh9Lfha/5BUMnWReFE+ld+I0WijxUYVqI7JjqnVDAAQT8aPLR6r9mkAgEwqc7tk+3TedGOSCGM8ePDA0dGxX79+VTrKBB4eHgih3NxcABAKhaYtviwsLEpKSjQKPy6XKxAIdNrgy5fh3DksFBJz5oCvr06t0XvwTz6BxMSyu1c2G7p1U4vyjl8uVzMAAEBuAez7u0zQEBoNX/0ImTkAAPEpMGkx3DsGds+eAUW1gted7Pfdlb1QpvZzafpnr6CbAODl6Z2QFJ/L4wBAC79AtGgpeHiY8xZVmyfPHh449FvzpkFjRk0MDnkCAJu3r1+13PAGg4zMNKVS6eriJuDrvqVVZe3PK9V+RTbWpnKl0dQptKCBhoaGhoaGhoaGhua9Jjc3t2fPnhkZGTrlCxdWOaZYUB4itK2XlBNFJbBqG4RGg1gMXC54e8D3c8HXQErQSrBjwY8N0fxoDAAhJdD/JeYxYJ4HjHBC/mYnOlBi2JsGPyVicbkIwJYFq3zQBJcauTJo4+fnFxYWplAoTKTrfla+L71ZtSIUFIaDmbAqHhdphXWYCDpYQTsr8OCgQhXsT8cZciAxzIzEcgqNcQYSw5U82JaCtXN2cAmY6gZfeSJHNgBAdHT0hAkTHB0dnz9/7mAw8uThgc6eRQ8f4gsXoLAQbG3RmDEQFFSdl2EeZ+VnN5VuSiaTRVjER3w3hts47rgF/AXIhATAJOfPn8/Ozh47dmztjrPaxJFxJDJ36y0J5GvV65HFI6/ZXPNl6K7iAcAn7E+e2DxZIV7xUvXyid0TABhRNGKVYFUgM9B0z0M4Qz5lf3pQdvCO4o4cy90J95n8mc2YZu2drR6dmJ04iKMORRvEkeGofo0Y8OyS2afkp/KoPE3tbeXtQ9JD56zPaTtD9OP068fpBwBiLDaWgaI+0U+crEMWqeuKAQDOzs7Dhw8/ePDg4sVGA/OLRYv11Qxq8qn8jaUbx3LH6itRqs0333yTnZ197dq12urQBARBmJlJfRBnUD9Ov6vyq9fl12Ug68TuNIIz4n34u1cfgYDYuhWkUggOpubPL9vcbwicnAzXr6PBg2vrzEKhUHs7ZnBw8Dd6GaarhlxOLV4MT55A+bwFb9uG2rZFmzaBXnxCm0oVgbXiuFArYIy3bdu2e/duoy3c3ZG+1kEPFovF4/FMCBq4XK6trW31BvkuefwYTBtLpKWZqgUAAKUKhs+GZ6G65flFcOw88Djwy7cAAGj4cPj9d6P6CSYTPvkEANq26ZCYFJ+VnXnpn7ODBgw350X8n5CZlbFn3/aMzDQAYLFY/fsO+aRXv7cZ6GsbuVy6dMVX6scEQXwx48ug5qZy7tDQ1A81VDOoQYBaMVu1YppS02qUB2oIIMbzxrsRRg38s6nsnkU941RxAHALbr1SvdpqsVV7VgwApbhU55BYMraqM/knT56UlNReckcAAHB3d3d3d8/NzU1JSXn+/DmDwXB1dXUzlJjJx8dHKpWKRCKKojgcjq+vr84VH69di48eBZEIAKiHD4ldu6BNG3PGgL7+Giws4MYNoCjo0gV9+aW6XN/KQamEpT9DZh5k5ZSpGdQkpMDR8zAfIQBAgHfxl27oNDKGfOzX5C8Gg+Fg79i6VfuEpHgAaNGslf8XNdJ8m4mHu6dAYFFQWGBlacXnCSSy0hZNW8rl0mchT/waNXFydNZunJuXAwA6hdVDrSNEgH5YubHmvdFUD1rQQENDQ0NDQ0NDQ0PzXrNhwwZ9NUP//v0///zzqnaliYJb1/2d0I0HsGAtxGsF9YJD4eEzmDMRFlZ9h/wkV5BRaHkcVntMSEnYkAQbkrAbB9pZQSsL1EwI7lxw5wCvYkCkRAVpcrhfCHvScEK5swACGO8CPzREtSvscHNza9++/dq1a1evXm2szd3Csq0nHa2qHJUPE8OCGPxMy18hUABT3NBQR7DTeiGTXNHAlziiFBQUzIrEK+JAjkGkJYDgEDDBBb72Qq4cAACM8b59+5YvX75ixYr58+frZDzVpXNn1LlzVUdeDRaLFu+X7tdsPyrBJVlUVrgq/KHy4Umrk9q7881EpVJ9++23mzdvrk8r9RfKF6tKVyWTyeq0EY2YjdYJ12nkCN4MbwIIjS+COSSQCbNLZl+3uW6w1paw3WW5CwDUmo9T1qdOwalK/cwBgId4s3izZvFmmT+SmtCT07MRs1GYMsxYAz/Cz46wA4CvRV8fkB6QQ4VonxzLHykfDSgacN/mvn4qjfckqk3iSqQqKjC813z8+PFfffWVMUFDFpUVS8YarFITp4p7oHjQnd3dzHGaZuvWrdevX79//z6XWwNLGbNRKBTmR9GYwBzAGTCAM6BOh1Tf8Hhgb6/J7mwYkoRXr6D2BA3aYIxfvHjRunUN4osKBR47FkJCQPuXJzsbX7oEqanoxAngG9UhWllZ5eXlGasFgPr5HJrDjRs32Gx29+618EVr0KBBeHi4QqHQr2IwGM7Ozu+PjKMKmP4Mm9MAYNM+eB5uuEqugLPXYfZn0NALgMeDr76ClSsNyIAQQm3bolmzAKBH117/PriTlZVx6co5dzfPVi3bGuj3/4/wiNA9+7fLZDIA8GngO3XSLMfaCHqZYMHicq8LBLu3//lBfrxp/jMg2EZsSy1O7cnuOZU3tdqCaW2kWFqMi50Jo98jG8JGO9dcA2aDnwU/m+jwe/H3ajUDAGDAwYrgWFWsE+GUSCZq2ggIgZgUa57aEXYNGLquQpXi5eUVHR1ddiKMk5KSiouLEUJOTk7OztX/WZDL5QkJCbLy3/zk5GSBQGBtba3TDCHUtGlThUJBFhZys7ORzmxQKsWXL4PGxCszE2/ciI4fN3MMaMYMmKFrVjeyL/x6EOJTyp7a20BIKJy5BmBI6yBXArRuDVFRcdYWWzoFMFBqE3AHgJio+E9nD+nerVdmVgZBEEMHjTRzSDVEoVCUlopKS0WPnz3o/XGf8xdPR0SGXr1xiaKohj6Nln6zUruxWCwCAEtLqxqelKLI/II8APh++doadkVTE2hBAw0NDQ0NDQ0NDQ3Ne825c+d0SsaOHbt///5qLAJqotpWdXwnFJ0A81ZBsq4MAzJy4ZffwckePqt6LGamO/S2Q9/E4NsFoImTpMvhbA6czXkbOOESwCVATILKSBi3sQC2+KFO1lUegDns3bu3b9++r1+//vXXXz303CZlFNwrC9BDr6psuSxUwbwofCXv7YtqyIPVDdEABwNrb/YsONMCDXmNo0oBAPLeOvcDl4BJrvCVZ5mUAQCys7OnTZuWk5Pz8OFDPz+/KoypLjkmO7ZPtq8IF+mUy7DskvzSEtGSjRZV3hfy22+/ubu79+nTp3aGaAZrStfslOzU3on1WvX6ieLJd8Lv1DkgerJ7ejG8tFckzSFcFZ5FZZlYKtXGHDWDaTQCF4NdqWurehYmML/kf7lYtLiQKtSv9SA81H/fJDLphOyEjppBw3Pl858kP60SrKrSqesNW6KSb7ixBl27ds3IyEhJSfH0NJDrPUoVlUPl6JdrkIDkqfJpd3Z3hUJx+/bt1NRUb2/vLl26VMOE/+LFi7/88svDhw9tbN76ykqxdINkw0PFQxEWcRCnMaPxKuEqMz+NlVJcXGxlVbX1VhEWbSjdEKIMkYBEgAQ9WT3n8+fry1yqihzLOegdWaBzOFCZUYFpn4OaEBYWZm9vb9ikxzzw999jHTWDpur1a7x0KbF9u7FjXV1dMzMzJRKJwVoWi6V/VX1X7N69e+7cubXSlaWlpbe3d3Jyso5PA5PJdHR0NPg78AFQ6UfUjM/w9fumXB4ycmDnEdi8HAAADR4MJAnbtuGEhLctrKxQhw7o11/VXygWiz1n5oL1m1aXlooPH/tdIi0tKMjncLn+jZp4e/mY85r+e4S+ebl73zaVSoUQGtBv6IC+gwmi1tx9DFJSUqJUlml3xo6cRKsZaN4xbrAJbaJk1Fn52UvyS+esz9WkMxLIKSVT7inuyUHuRrjttdhrMPHZYsHieaJ5mWQmADgQDgt4C0x3q2PGoEKqFCrlC/4Xm0o3qSeEgczALRZbZpTMSCKTAMAG2YzjjauGutfd3Z0kSXX+xOjo6OzssvsXkUhEkqRBWwVzyM7Olmkp2JRKZWZmpr6gQQ1r40bmxYs4Px8cHWHSJKRRIWRkgI57hFaGMqVSGRMTU1paShCEvb296dwWGmyt4Y+fYfHPkJMHVpbAYkJwuSGQSgUE8TaRkZcbTGyVDCK7m13bX+MzKIQCCksaMNiNuvac9SZ5woQJjx49mjR+mjknrS0a+jTq2b13UnJCfl5e8PMnAIAxEvKFXD6/W5eeOo3Lb9Nqqtd5GvxEJCpxcXZzd/swZyb/FWhBAw0NDQ0NDQ0NDQ3N+4tKpUrQWp8lCOLevXtdulQllbEWkvI7c14dLyF+s86AmkFNQRFs+QNGDwBm1VdNfXhwpgWSUXAtH05n49uFFYwH1MgokBnZ8W7Lgq+90Ex3YNVSjgl9XF1dg4ODN2zY0Lp1619++WXChAnatTcLQEICAPjxoYHZ4cXIUujz4m2OCQ4BCzxhoRfiGP8junDgVmu0MQkfzoR8JQCAOxfGOsM0N+SsFek7derU3LlzJ0+efObMmbqzF64GW0u3FlFFBqsUWHFWfnaVcJUAVSGkJ5VKf/rpp0uXLtXO+MzgoOzgVsnWAqpApzyNSltZurIRo9FH7I8skMVH7I+SpclVMmnIpDJdGC5QM7GCaZmC6UMMVmGMzRc3qFuuFq/eJdmlY73bgNHgZ4uf1UvA2yTbjOVWAAASyOvy6++toGESb9INxQ0dE2ANLMTqwzasrSEIonfv3jdu3Jg61YCVDQdxGIhh2v6BS3Bv3rw5ZcqUBg0a+Pn5HTlyJDIyctOmTRMnTjR//BEREdOmTbt06ZJ2PDVEGfJ5yecRqgjNJ/Ye3LuquPqt4Fu1RqeGZGZmuri4mN/+kvzSN+JvolXRmpLr8uuHZYcPWB4wGEWolKOyo/uk+9LJdAUoLJFlADNgo3CjJ6N+1229vJCDAzZh+8zno9owBjDInTt3Pvroo+ofL5fjhw8NqhnKCA4GsRiEhgMtBEH4+vpGR0frp2BgMpnOzs5V1btUFblcLhaLEUJCodBE6qj8/Py7d+8ePny4ts7r4uJiZWWVmJgolUpVKhWDweBwOB4eHtpaog+Mfv3g9m0wnkojEvn6kZXMA/OLTNUigCSt6wMaNgw++QSOHIHnz4Eksa0tMXEiNG+ufYizk8vEz6bu3rtNXCo+eGS/prxNq/afT5yp/RenKKqwMN/KyqY+LZ3qmaTkxD37f1WpVEwmc8aUuS2DzDJvryHLvpuvfoAQ6tmjdz2ckYbGNOr5jAzLbihu3JLf6sXpVe2uVopX/iX7S4mVAJBFZk0pmRJsF8wC3dur4ZzhPoTPVulWEpPTedPVllokkN+Kv72juAMA3Vjd1lusZ5ZHLXtxel1RXJHiMptBR+Q4mDM4gBnQm937iOyIG3Kbxp9mgSzu295fJ15XhIs+436mTsFWVdLT093d3RkMBkVRxcVv/QBJkszOzq62oEE/mZQxJRO+fh0fO6YWLuCUFNizB3XrBo0bAwB4eSF7e6w1KtAyjQgPD9cMWCqVMplMdzNSPgFAuxZw91jZ408nVRwMBk9XsFHmT1AeHy547jjzVZ6o+FSvDhiBnVRmIyq968K//fz+1umff8vnFxUVmXO62mXs6EkqlXLOV1Mpiurdq9+wwSOZTMP38ra29gCQkpqkuVmrHseOHwAAJ6e6dfGhqZT/7LyEhoaGhoaGhoaGhuY/gEql0s4pzmKxqq1mAABFeU8mYuE1p1gEMSb3nMclw53H0Lu6r4NLwGAHGOyASAwRpRBcDK/FOFYCaTLIUoC8YmhYyAA7FgQKoY8dGu4EwrrdewYAwGazV6xYMWTIkJEjR758+XLTpk2ahZvjWWVhniGO5vZ2IRdmRmJJefiygxXsbIx8jTp2v0XIgNUN0fc+kCkHFgFOWqEZmUx29erVP//8Mzo6+tKlS23MS0FabySTyUlUkokGSWTSZfnlUdxR5vf5559/tm3btmXLljUdnHlQQG0u3ayvZlCTRWatEK94aPsQAHZZ7IolYx8qHpqvacCAj0uPj+aNNmdNqtI2CKHpxdNDVaEiLOIAx4vh9Z3gO+1gsPbil45YwWDnanFD5S8DYKVw5Svlq9Xi1YlkogzLLAiLAGbAOuE6F6IspB1PxpvuIZfKNedE74QhnCGdWJ1uKG4YrA1iBi0QGN2T16NHj3///degoCGQGeiCXJJxsn6VGitkRVwjJnwx4dixY5rIdHh4+IABA/h8/ogRI8wZfElJybBhwzZu3Ni27VtX9hQyZWzJWI3vsYZkMnmFeIUdYTecU9O09GlpaeZf4B4pHs0qmaUjeSGBDFWFjioZddP6pjfD2/xTU0CNKx53SX5JW4MSpgp7pnz2i8UvwzjDzO+qpjCZuG1biDf64UeNGpmZN7oa3L17d+TIGhgmv34N6UZFSAAA6en40SP0ySfG6m1sbJo0aZKQkFBaWkqSJAAghHg8nrGs27WFSCSKj4+XSqXq1A9sNpvP5/v6+goMGQncunWrW7duQiOyjOrB5/MDAwOh4k/uhwsaNAh+/x2/emWwNoVwG5G81GE8nNwBjnY1OIvOc6FQnV3CQFU5rYLajhg29tyFkyrVWz1syIunNta2o0Z8pn6qUCg2b18XnxArFFqMGDq2c8du1R/i+4pCodj7+69KpYIgGF/M+Kp506BKDwkODm7btm3btm2Dg4P1a9UXC4NVGpZ9+5VCWfa2z57xZXXGTUNTZ0iw5IHqQU0EDf8q/lWrGdTEU/HhqvAgZpB+y5aslgdZB7VLviz5cq9sr/rwl8qXIiz6zfI3ddUXvC8eKB5cV1zPp/LdCfeZ/JkBzAAACGIGBQnfdu5OuO+03FntwV+/fv2ff/5Zv349AKhUKrKiPY6ZE/ucnJy0tDSlUslisXx8fNQ2DI6Ojunp6VJpmSCDw+EYVRtcuFDBhiE3F1+4gNSCBiYT5syBTZsgIwMQQv7+6Mcf1a1kMpm2sRNFUXl5eUZP8eIF/v13UKnQ2LHQo4d2jZcbgNYPmKsjPF75xmrpbJSaBKkAAJdb+GME1jJFPo/70LPsVuXpwzvXrl0z582pC5hM1rAho8Mj3nz6cT9jagYA8PdrIhRaJCbFX7h8evAAs24E9Dl59m+ZTAaAPu3938r19gFCCxpoaGhoaGhoaGhoaN5fuFwuh8PR7FaUy+XVMOXWoFmOqNPV8oQUyNVLZKyNXAGPXlZf0KCBgaCZEJoJQXvtWkoBYGASdWjDYA5NmzZ9/PjxoEGDZs2a9dtvvyGEchVwtfxtGelk1uC2pcCqBExhAAAmgomuaLNf1fwiGQjcy3OOKxSKy5cvnzx58sqVK23atBk5cuRff/1ViRG9RIIvXFD7h6PWrdHgwXVnda4hlUo1JgVQQwIZThpJrG2EXbt27dixo2bjqgKPlY9NB+PjyLhUMtWD4cFBnBvWN+aI5txW3E4mkymgGMDAgE3oG2yRbRArSPPURCaISmsBwDfPd590n+bpS9XLR8pH03jT1gqrkB7VHKGDQVowW5yxPmOsttJkxrWS7bjuOGV9akDRgKfKpwqs0BQygBHECjprfZZpfD2qXbt2W7ZsMVhliSybs5ony40KGhqkNlgzc83ly5e1hUqBgYEnTpwYNGhQ9+7dzckmMHPmzI8++kjH0WGeaJ6+mkFNLpX7g/iHwZzBJl6UOaSlpZm5qQ4AFooXGjPwiFfFzxbN/sf6H/NP/bXo67Pys9p/KTVJZNJC0cJAZqA/w9/83moIsXIlDg3FEREG6pyd0erVdXQJxxjfv3+/Jj+VODsblEqTLTBkZgJAfn5+Tk6O2trazs7O0fGtys/Kyqply5YlJSUFBQUYYwsLC1tb2zq1ps/Pz4+NjdW2hVAoFAqFIiwszN/fX98Z+9GjRzWRlprmP6BmAAAgCLRjB0yejON0fzQyCOcf2IsSsVviaxg5F24fMZpixd4GYpNMncTb0K9FcUnxy1fB+QX5Ls6uHdt30X8/P/24f/cuvcSlImsra7FY/MNPy0XikriEGE2Dew9uxSfEAoBYLPrz8N5/rl1wc3Vv7Bf4X3IUuHj5TG5eDgCMGDrGmJrBmILBYInOsQb1DQXisqmdvZ19UIs24RGhh4/9UVJSPHjA8E8/oSNkNO8YC2TxMftj022kWPq16OtXqlc8xJvHnzeEM0S7VifdFRvY5pvJ3Vbe1oghVKC6p7iHAatnuQjQMatjMWRMhDKiPbu9RvVbi6SkpEyfPj0gIOCrr74CADabzeVylVpXc3PSlpWWliYkJKivpDKZLCYmJigoiM1ms1isJk2axMfHK5VKJpPp6elpUCkIAKC/vuHkpHmIRo5EnTrhy5fBzg716wflQzLfag5fvoxXrIC8PADAjx6hOXM0GjgA+HkJhEbD60gAADsbmDAMbLb/gFOS1LX/erk+8nRmYOwqKi3ivv1DK2uc2q+GfPpx/08/7m+6DYfNmTJx5o49Wy79c87ayrZ7V92cFOZw/cYlAGjg7ePr06g6A6WpPWhBAw0NDQ0NDQ0NDQ3Ne42Xl1dMzNuV1jdv3lR7JZ1ZHhFQVcHhvsowGFBp6IFdZ/kN6jqbhjEwhqPn4fQ1yC8EFhOcHeCrz62vXr3at2/fmTNn/vbbb+dykdoho4MV+FVmsYABlsfhnallT335cKwZ8jfDmMEEt2/f3rt379ChQ7dv325vb1/5Kzp8GH7/HScmqpOI4pMn4bffYNIkNGVKjcZRGVbIio/4Iiwy0caJcDJRq8PNmzcxxt261d8my2fKZ8ZyDajJo/IiyUgPhgcAcBBnv+V+MRbfUdxJIpMaMhquEK94qXpp7Fhfpq8fw69Wxumd660fos6hcnZIdjgRTvP5800ca0IzUenaopkRu4aMhqYb2BOVf4zfIZbI8o7Nna2lW8/Lz2dRWQBgT9j3YvdaIVjBQRwTBzZq1Cgx0ajLzR7LPdEF0TFkjH6VB3io5qi+++47fduVtm3bdu/evXfv3i9evDAdG963b19kZOSTJ0+0CyVYEqYKM3FUDBlzR36nN6eSgF8mlblCvCJSFSkDGQ94AcyAH4U/ar7OOTk52oFtE4SqQrUzTegTrgwvwkXWyNqc3nKonLMyA2oGNclk8jeiby5aXzSnq2qgVCoTExNLS0spiiIIgsfjeXt7c48cgVmz8Js3UL6pEQgCNWqEVq2C1q3raCRhYWF2dnaurq7V7gF5e2M+H7T2SurCYikaNox4+VIsFmvcp/Ly8tLS0vz9/bWDHJaWlpaWltUeifmoVKq4uDj9JBcAIJPJYmNjW7VqpeOYHRoa2r9/JfEDGvDyQqdO5c5cJnke4aTKJIDKQ7YJRIPvON8+ZZSZAL2IgB2H4MvPDXfwaTcIDgWVkQQ7Lo4wr2IWHYzxzj1bwiJea/YWy2TSnj0M2IFwuVwulwsAL16FiMQlAODXqLGmVrOTWE1OTlZOTtbLVyGeHp6+DetP2FR3FBUV3rp7HQB8G/p93NNw8iODqCUOYEjBAJXZMwDAlPGz9v+5CwB6fvQpAOz9fYdEKgGA0+f/rn9Bw6NHjzZs2CCTyebOnTtgAC2n+H8FAwMzSEQKkXAId0hnVmfTzYcVDbumuIYBA8Br1WtkiQZzBmtqx/PGB6uCS6gyj4GmzKa+DF9zRkEBpcIVciiqQEUCqS0S9WP41dbkXxuSJFevXv3LL78wmcyzZ89yOGWzUz8/v+joaKlUShAEn8/38/MDAIqiSJI0lqMwPT1d+0oqlUqzsrLUacssLCyCgoIoikpMTExPT8/KymrQoAGfr3tbi+bNg7t3cUpK2VN/f6TjK+bmhmboJjjj8Xja8guEkL4MsYw9e9RqBgCAoiI4fhxmzgSEIC8PLCxsrDh3j8GRc5CQBiP6QKtAkJ3Lv9TEp5DHSbESZgn5ADAiPL5DWnaIm2MJm4URQkxmq6E1MLWqR5o1DZo0ftqBQ78dP3UkMKCZvV3l4mZtiouLAAFgGNh3iHb5seMHGjUKaNuqfW2OlaYyaEEDDQ0NDQ0NDQ0NDc17TYsWLbQFDTdv3qy2oEFQviZfaioDe03x9QZHe0hMNdqAz4Me/60738JiGD0fgkNBphUTufcUBvXmnz9/sU+fT+bMmZM5/VcAAgBGV2bPgAG+jsG/l+897mINR5sh6xrfvPbp06dPH3NXrvGuXXjnzgrOnxjjhATYuBGKi9ECo275NacJs4kb4RZFRhlr4EQ4DWBXYfV5165d8+bNq89tr0JUiRU5gQgeqrDbiY/47gx3JVbaEXbfCb+bVTIrh8rRP9CZ4fyD8IfaGmcSmWSwvASX7JbunsGbwUVcgw3qh/n8+SdkJ4ztwmcA4xOOUeP69wQGML4WfP214OsqHcXj8ZRKpTq1uX6tK+F6zubc+OLxb5RvlFC2gEsA0ZjRuPP+zvGC+Dlz5hjs9uDBgwMGDBgwYMCWLVv8/Q2H5Z4/f758+fL79++ro30a4si4bJxtYswyLLurvGta0HBIdmileKX2p+6R8tEtxa2fhD+N4Y4BAIVCoVlMN81dxd0iXGSiQQbOCFOFdWGZda08JD2UTBk1vQCAKFWUEpT6mbBrTl5eXnx8vEwm05SUlJQUFRV5enq6nj4NN2/ic+dALEYsFnTqhMaNA/Pen+rx5MmTjh071qiLwEDk4YGjjWpNVI0bh7LZEu0rCwBFUSKRKDw8vFmzZuZsA61dEhMTtd9/HSQSSUpKSoMGDbQLIyMj1ekhaCrBzu5rr71XwiVNqBg2KOOIBjmoggpNpYQr94wKGhZOhSt34elrA1VcNozoo+vQcPjo76/fvNAuiYqJ+Kh7b/XVX6lUhrx4Wloqdnf3tLO1z8nNeRb88FnIYwCws7XvrxWk6dyh663bV9Wxdm2EAgszX/d7zvVb/yiVCgAYMXSs6amRvkmD+oGOoMGgYYO+vsHOriy/iKuzGwAEtWjz6Mm/AMDh1PdMIzk5uXfv3mqb+hs3bjx69Kh9+//WbQmNmWTAJrwpnh/fj9OvL6ev6baJZGKIKkStZgCAfCp/h2SHtqBhMneyhJIckh2SYqk/0/83i9/MNBIjgPBj+sWSsZqSRsxGNbS8MpMVK1asX79+/PjxP/74o5eXl6ZcKBS2atWqtLSUwWDweDyMcWRkZElJCcaYw+E0btzYnIu1jr75zZs3RUVF6sdisbhZs2a6mgZnZ/Tnn/Djj1BQAM7OaM0aM30BmzRpEhMTo5ZfWFtbe3t7G25Xce6BS0vRs2d4zRqcmQlsNnTsyN24cdrot/rFp06216zLfp0QwPjXMV1SMsHOrjvi4KJSxOPBJx+hmbPNGeH7QKcOXSOjwp48e3j+4qmpk7+o0rFnzh8HDK1atm3W7G32xsXLvywszL9z71bbXfTvZ71CCxpoaGhoaGhoaGhoaN5revTocfLkSc3Tixcvrlq1qnpdWZbfpBepjLRQL+tza7S2yOdCc39Tgga/BtC+RU3O8H6hImH4bHist6M+vwiOnAM20/LGjRtDhw59+MUA1jf7kZ3rJ5VljF4a+1bNMMQR9jVB7Hq2nUhNxX/+qbPuU4ZYjI8cQYMGQcNKds9XGyYwe7N7x0hjjKVdaMVq5cnwNLO37Ozsu3fvHjx4sPKmtUdPdk97wj6PyjPWwB25t2CWfQcw4B9LfzwuO55EJpXiUi7iehKeTZhNmCpmBpWhfZQH4bGcv/xT9qd1O3oAAIgn4y/JL43gVpJp1Xyj12rgzfAezR29U7JTDgY2T7dmtf6W/23dnf0dQlEURVEG1QxqmjCaPLV9+of0j3/k/4iwiI/4XVhdPk74uO/mvk+fPjUWoOJwOP/888+WLVu6d+/u5OTUrl27jz/+eODAgZoF5cjIyMGDB+/du9eg3KHSdXnNKr9BbituLxUtzaQydcoTycRvRN+4EW5d2V2tra0LCwtNn0WNzl5GA4PBuNI2Gt6Qb0w3KMbFmWSm+T87ZiISiQx6A8jl8qSkJBaL5fDxx+jjShywa5GQkBB9b4+qQRAwdChs3QoGJQJsdsz06ZKK2981SKXSmJiYFi3qe3JQWmrKTQcARKIKdkFSqbSoqMjFpfZNv/+T5BZAKeKHMIKMNcgvNnosiwlndsPoefD8DUi1/FPsbWFob/h5iW77ZyGPAIDNZn8x46sLl04nJsW/fBWybefGubMWMBjMrTs2xMRG6p+FyWROnzKHx30bnLOzc1ix7MdrNy7n5GQlpSRKpRIAcHFydXauvnnJ+4NUKrn/8A4ANPEPbGi2c7hOmgkTZgwGzRvUaJRDPB4fAD6fOKPPJwMIgnBydDZzGLXFtWvXJOVGMhRFnTt3jhY0/J+CYRQe5Wpp1le7gCqQ4Ao6JynWvZzN5s+ezTcV4U4mk+eI5mSQGVaE1Q+CH7qyu6rL/7T8c1TxqChVFAD4Mf3+tPzT/BdRbUpKSrZt2zZp0qQ//zRwOoSQUFimz46Pj8/NzVXP+eVyeWRkZKtWrXTau7i4FBQUaKY0XC7X2fntV1skEmlfTGUyWVJSUkBAgO5ZGzVCVb9l4/F4LVq0oCgKIWRKpOXkBAkJb1+gjQ3+/vu36b3OnsWuruibbzQNgiZNe/DX/iQ+FwAwQKSvd9cuH6FZs6BBA5SXB9bWYHyi/n4yZNDIkBdPn4U87vvpIFcXNzOPiowOf/z0AYvFHj5kjHa51IQdF01d8o7cSGloaGhoaGhoaGhoaMxjwIAB2jfnL1++zMrKUj+OS4ZxX0HbIdD4E2jRHwbNgHvPTHVlW76/NF8nybVEgleuxH36UD16UD164D598HffQWWr/CbY+h00amC4ytkB1i6sPCfFB8T2PyHYSDhMqYRzNyAzz+LPC1exfzvx1Baw88uQq+du3759+/bthIQEjee2hh8S8J60ssejneCPgHpXMwBQW7eq05wbJieH2ratTgewyWJTZ3ZngwHUAGZAlZb5Dhw4MGLECAuLet1Y2ZDRMICpt0inRQtWC0tkCQAY8JjiMT+V/hSuCldnqZBhWQwZ80DxwJPhOYIzohWzVWNG49bM1mO4Y+7a3p3Jn1m9IalAdVJ2ckLxhJHFWuaoxoMISqx8pHxkrLbe7C42WWyaypvqQFRwRuUibhd2l0vWl3TSFf9nwBgTBGFaLMIE5gzejHPW527Z3LpofXEBa8GU8VPWr1+vs5VcBxaLtXjx4vT09N9//z0oKOjQoUPu7u6TJk3avXv3119/3b179/Xr1w8ZMkT/wIaMhg7IlD8tF3G7sUxldflW/K2+mkFNOpW+RLwEAJo1axYSEmKiEw0d2R2FhCkfFCfCqQmziTldAQAXKtHwMYGpY6liJiRJKhQKY3/K+Ph4g5kOAECpVKaUuy7XG69fv27ZsmXl7UyC5sxBffuC/t5NDofq06fUZD4LiURi7A2pOzTpCcxskJyc7OnpWZ+WPx80lU72GCYb2FrD9UOwbSX06Q5tm0Pn1jC8D5z7DbavBP2/AJvDBYAm/k2bBjQfN3qyjbUtAIRHhN6+eyMi8o1BNYO1lc3XXy7Tj+s72DuOH/v5wi+XjRw2DgCEQosv5y2u5JV8IDx6cl8tLPjk437mtNdoF0woFTRo2hhUPGhSt2i+Uy7OrvWvZgA9LaaZQjqa/3OaMpt6M7w1TxEgdeY48ynFpQOKBlyWX36penlXcXdc8TiNHZ09YX/b5vZru9ev7F7dtblbpcx61Wbjxo1SqXTevHmVtlR7M2ieymQyfWcjCwuLBg0aCIVCLpcrFAobNWqk7bkllUp1LqaVXnyrCkEQpi/NaM0a5FuWBAR5eqLPPsPJWu5cKhVUzLZm9WmfLoNGtmTy1J1GOtqin38G9TTb3v6DUzMAgJ2tfdfOH1EU9deJg2ZK0jHGx08exhgP6DfE0aHCx3Lhl8sYDKadTWUbNWhqmw/vk0dDQ0NDQ0NDQ0ND83+Fp6dns2bNQkND1U8xxk+ePBkyZMjB0/DjTkjLetsyJhGev4Hxg+HnpYa7cigP/+Vo5wpPT8dTpuDISCi/s8Xp6RARAc+eod9/B3d33V7MwNkBjm+HzxdDeEyF/Me+XrD6S+jZqRpdvr/8cxdUxncCZ+fBr4dg5tdMzuRVrH5Tre8d+uOPP8RiMQAkJibm5OT4+/v7+/sjhDp16vQC2R8vFjCadkYWNsMcYXcTxHgXQROUkmJ6kQOlGvffqA3YiH3N+tqUkin3FPc0QVBbZNuK1eqQ1SFHwtH8rg4ePGhw41Fds9tyd//C/gZzOvgz/PdY7lE/Xl+6/qL8ogzrLguSQAYrg5vxmj23fm76RJUs3tUg6sZBlZjb16k9gxoEaKflzinKKRskGzKoDAVWWCErZ8KZh3ibJJsGcQZ1YnUy09G3UlLIlCXiJZGqyBJcwgGOB8NjAX9BpRbEdQGDwbC0tOzbt6+vr6+1tbWDg4Onp2fHjh2197rpsH37di8vrylTppjZf5s2bdq0aTNnzpycnJyTJ0+GhoY6OTk9e/bMmE+vAAkCmYGJZKKxPv0Yfh9zjHoJRKmiYsgYY7UAEEvGJpKJQ4cOXbp06dy5c4nKoqAdWB18Cd9X1CsT4zE/HjCQM/Cg7KAcGw2lOxFOOqqaSklNTc3NzVWrGRgMBp/Pb9CggUDLPFmhUEiNeBWokUqlJSUllpaWVTpvTYiOjm7cuHHN+0Hbt8P+/XDqFM7MBJEIBALk6goDB5aOHy8vn8kYRKFQFBYWmvic1wWaIKuZDeLi4hrWmUFRfRATg3/+GZKTcWkp4nLBzQ3Nmwd1tj3do7I/pmNloRCEYMJQmDC08nO1bNHm3we3Q8NexifENvRptGblhjXrVmTnZL0Je8Vklul5v128ulRSWlJSzOPxLCwsfX0qyUnftXMPb68G1tY2FsL6+ybWKf8+uA0Ajo7OgQHNzTxEnXgCjOeSgIpyB2P+DcLy97C4uKgKI64DBBV97Cu1aaGhAQAO4my32D5XNDdGFUMBhQHfUNxYUbriR8GPZvZwUn4yXBWueZpGpa0rXXfQ8q0hgQAJRFhk6NDaZ9euXWvXrp08eXLr1q0rbawzK0MIGbx0Ojk5OTk5YYxJkoyOjo6LiyMIwtbW1sfHx9ramsvlamQQCCELCwvAGLKzwcEBKrsQ1w7+/ujiRfjnH5DJUL9+UFKiK0qo+DQs/PWRmxfVjzu279Lro/pwyKtrBvUfFvL8aVR0xIrVi+bNWlip81BUTER6Rpqtrd0nvXQ1cA28ffb8+mddDZTGOLSggYaGhoaGhoaGhobmfadz586hWmGAuLi4xy9h1XbIytVtWVAMf5wGd1eYN9FAP64cBIABIE2OQR0FJEk8c+Zbu0UNGOOICJg5E50/X70tCE0awv3jsPcvuPkQxBLgcqBFE/hmOlj/R3IQvyW3oJIGqZlluRMIRw+Pz5dfaPs2/lpaWhoVFRUVFXXq1KnTj189zBRjhYwjtOrfo+u+gHejZgAAUChq2qDG8BDvL6u/0si0Y7JjMWSMK+E6hjvGtO2BPrdu3WKxWO/ESTiAEXDc6vj0kunhqnASykQ9HMRpzmx+1OqoM+EMABjwX7K/9B1r1ZBA3lTcLMElai8HYxhUFWh0DBjjp8qnI4tHppJaGhRNhClL90ANPMT7mGU4Pl3/W5Nbs1oftzqOAS8VLz0pO3lTcVOd3WCnZGcgM3C3xe5WLF3n26pyUn5ysWixtgAliowKVgaP4o76zfK3GnZeVe7fv8/n80eMGCGTyQoLCxMTE2/dujVp0iQ3N7dt27Z98sknOu1VKtXmzZtv3rxZjXM5OjrOmTPHnJY7LHZEqiLjyXj9KnvC/lvhtybyPT9TPSukTG2BzaPyniufD/90+Nq1a3/66acVK1aYHgwCtEK44ouSL3IpvasggAfh8YvFL6Z70KYPp08TRpNXqlcGawkgPuHovucmwBiHhYUVFhZqfzelUqlYLG7QoIGTU5nMQiKRKJVKI30AAJAkKRKJ6k3QIJVKZTKZra1trfSGpk2DadNQSgrk5YGtLXh7AwBZUFCpCqrWt2xWCp/PLy42nvZAL/YZHR1tMCfLBwH+80+8a5fGgQkDQFwcfvMGjR6Nvq2TDD4LpsC1+5BtJP+SgAeThtXaufr07v/46QOlUnHtxqXZMxdwONwG3g2zc7Jy83Lc3cq0uXl5OW3bdKxStx7uXpU3+kBITIrPyEwHgK6de1TpUq7WKGjLGkw0M4ajgyNCCGOcnpnaBt5ligda0EBTPXqxe3VgdVAnhgCAfCr/T+mfs3mzXQmzklbkkXk6ybk0OSxUoJpcPPmB8oEcy90Z7vst9rdgGU3AlJycXFRUBADOzs6aSUWlSCSSvLw8oVBoa2t769atuXPnDhky5LffzJri2tnZicVizQVaIBCwWCxjjRFCERERGuMTqVRKEIS3t7eHh0dqaqpMJmMymVZWVp7Pn+MpU3BRERIKYcwYNNtUqo5aQyhEo0aVPbazQ/7++Fm5uaWFBQyrcEHKzskCADtb+5HDxrVu1a4+hlf3CIUWw4aMPnhkX25uVkFhQaWChuCQJwDQpWN3E4nwaOoZ+i9BQ0NDQ0NDQ0NDQ/O+o2OYL5PJvt9iQM2gRlwKv5+EGWOAo2fH7lHuq51SHkLFhw7h8HDdduXgiAg4cABNn169YbOYMGcCzJlQvaM/HMxYE7YvX/ZJlQGFgSg/RCAQtG7dunXr1oqPPvs6BvMwAEAna/izKWK+Q0PrShM01FeMzZ3hvlhQfZ/nTZs2LVy4sBbHUyXasdqF2IX8Lv39mvyaHOQCEAzlDh3DHUOU576MUEUkk8kmekgmk6/Jr43kjtSvMtMdgQJqjmhOBTUDGNIxOOuWN2Y07sHpYaLnerBn0GF88fhT8lMK/FZMU4pLnymfDSsedtzqeHtW9aMjb1Rvvi75OpXS9R0pwkVHZEdcGa4rBSur3Xk1WLFixfr16z/77DPtwtLS0pMnT86fPz8wMPDAgQPace4nT564uroaSEVcq3gxvI5aHZ1SMiVSFam9Iu/J8FzMXzyaM9rEsSwwuvCtBgFiAQshdPz48d69ez9//nzYsGFeXl5OTk7e3t7arsUahnOGZwgyNpRuSKPStMsbMhpusthUJY0LE5ibLTaPLx6fQWXo13Zgd1gjWGN+b9HR0TpqBjVyuTwhIUEoFKpjaeZEE+tTPKRUKtns2s7h4ukJnp6aZ3w+n8VimZBxEAShydhdbzRo0KCoqMiYWwaPx/PyqhDPjomJadHCaJzpvebBA7x9O+TqK2EL8JEj4OaGJk2q9XM2bggj+8L+EyDTM0AhCOjRAYb3qbVzOTg4tWzR+lnI45TUsgurm6s7AOQX5G359Wd1iUgsrrXzfYA8enIfAAiC0bF912ocri1rMFhlGg6H6+LslpGZFhMbXY2z1yK0oIGm2ujM2zPIjBfKF64cswQNo7mjf5X8mkKV5ZOyIqzGcMeoH68QrzguO64CFQBkUVmTSyaH2IUwwIBvQXR0dHZ2tnqOIRKJSJJ0NZnLSU1SUlJGRoZSqVRfZxcuXNioUaO//vrLzOu+h4cHxjgvL4+iKIFA4OfnV1BQkJ2dzWQyPT09dSZpSqVS+ztFUVRhYaG3t7erq6uDg0NJSQmXyxXk5VE//4wzMwEA5+bCnj2oeXPo0sWcwdQaCKHff4clSyAxEbjcor6jvwoeFXcKBDz4cjL0/why83IAoFfPT/8zagY1Hdp1/vvEQblCoX6Bpgl58QQAglq0qftx0ZgLLWigoaGhoaGhoaGhoXl/oSjq5s2bhw4d0i60tnGPN5lcOyEFbj6E/h/pljfilz2IkZQX3bplKl+CSgV37kB1BQ3/JzjYgCkvdQAPZ3DlgAsHMuVQpIJfU+ELd2ATAAClJNwvgn1p+Ga5zUNTIfzdDPEqSztdt3TtCg8egLGdsgQBHTrU74CqQ3h4eGho6Llz597hGFjAmsWbNYs3y2BtBpVh2lqWAsq0UX+l3JbfjlDp+a/o4Kz1IAsAwIVwWWexzuBC6rviiOzIBfkFbTWDhmQy+YuSL4Ltgqs94G/E3+irGdRIsOSo7OhC/kILVE/eMs+fP09JSRk9WlcfIBAIJk+ePG7cuC+//LJfv3537tzRbI+7fft2r1696mFs7Vntg22D15aufax8LKJEPMRrxGy0WrjanagkM1EHVgcHwsGgm4IaJ8KpDbsNALi6uoaEhBw8ePDKlStpaWlZWVmpqamNGjXq06fPggULXFxctI+ax5/Xn9P/O/F3cWScDMsESNCU2XStcG1V00MAwEfsj/60+nOhaGGEKoIqs9QBG2TThd3lqNVRNjI30i+Xy4uKiozJfRQKRUJCQrNmzQBAIBCw2Wy53GieC/UWxiq+jurD5/OlUilFUZXm+6g2XC6Xy+WaEDTweLz6fMlqWCyWl5dXQkKCQs95iMPhNGzYUGdXYkxMzCjN/s4PCrxpkwE1gxqRCA4dgs8+q4uk4BuWAgCcugJZWj4NtpbwUSf4fX0tn4vCFABo/mQd2ne5dvMfsVikUqkAwMHesW2bd2kM8G5RqVQhz58AQGBAMyvL6n/RzNEuGKNJ48CMzLSExFiJVMLn8Ss/oG7QETSI/79lLjRVQieblQNyCGQGmnmsB8NjjcWadeJ1OTjHClmN4Y4ZzhmurnqgeKBWM6hJIBMiVZFNmU11eqAoSnuOQZJkVlZWpYKGpKSklJQU9VEURV26dCk0NHTNmjVhYWFubm5mpnny9PT0LFcoJiUlpaenq39XCwoKAgMDtcWI+lOgspLkZJZKZefjAwjh337TeAUBABQWUidPEuWCBrlcHh8fL5fLWSxWo0aNDKpaawdra/TbbwBAUTBsAjx5WVYcGQ9HNkOJqAQALC3qe1pS1zCZTBtru6yczKN/HfD08GrgbTSLVmFRoVQqJRDh7uZRnyOkMQ0taKChoaGhoaGhoaGheR8JCQmZOXNmeHi4TsCDIAg37255pty7QamEkDADggYfHnAIkFOQKoMCJdiyAEpKKhmHqJ5yeX649OkOz16D0ogsxMke5k4EAPjMGTYlAwB8H49/TAR7FsgpKFBW8B5taQGnWiCrd32fiqZOhfPn8Zs3hmsbN0ZffFHPQ6oGe/funT59eh2ugtUYJ8JJiIQmNA0IkA/DB2qwUbs3t3dVD/Fj+q0Vrv2UbTRTLMYYIaQ2jq7eqKrBPuk+MTYacggjw07LTo/iVifKWIpLY1SmVCPxqvjT8tOTuZOr0Xk12LRp0/z58405u7LZ7F27dvXv33/r1q2LFi1SF169evWHH36on+HxEX+tcG1Vj2rAaNCY0diEoKExs7Eb4aZ+zOPxZs2aNWtWmQxIqVS+evXqr7/+6tSpU3h4OJ9fIQbmw/A5anW0quMxSG927xDbkMOywzcVN6VY6kQ4zeTPbM2sPLe0NpmZmSY0CgAglUrV3yAmkykQCEw05vP5OlG3OkWtn8jLy3N0dKy7s3h5eUVHRxvUNDAYDHO2mdYFTk5OHA4nMTFRIpGoIzQsFovH4zVs2FA/5UdcXJyvr++7GGbNyMrCKaaUsDg5GT1+DF2rs3HfNAjBxmUwfQxsPQCpmYApsLeDWWOgQ00zBemCMU5OTgQAB/uyz7C1lc3Kb396Ffo8Jyfb1tauc6fuPC6vls/64RAR+UZcKgaAju06v6sxtGje6tadayqV6tXrkE4dur2rYdAODTTV5heLX16qXkarogFAiISDuIMaMBqYf/hE7sTPuJ8lkAkehAcXcTXlOrpJNmIL0NtPqUgkkkql1tbWAEBRlHZL/ak4RVHJycmlpaV8Pt/b27ukpCQtLU272YkTJzw8PDp37iwWixMSErhcrrpnMyFJMjs7W1W+HUImkyUkJDRv3vzt4NlsLperrRG0pSg8dChOSACSRF5eaNcufS9AxC17N1QqVWhoqERStvdCIpG0atWqrvMdPA+D0Mi3T/MKYPufKn/7eABwdDA3qccHxIL5S5ev+kalUm7asvaj7r179fzUxtpAxrGsrHQA8PZsUP/ZBmlM8K4XimhoaGhoaGhoaGhoaCoikUgWLVq0e/dug/HCIUOGNPT1YTPBZPZtEBra+MRE0EwIISWAAR4VwwB7AOMpMMuotEE9o1Dg27fh2TMgCOjUCXXrVhcbCqvEV5/D5dvw5JWBKhYLBn8M/j4AAAu90O1C/KIEAEBBQUbFMBaBYLIr/NQQ8d6HXfFMJtq1C6ZOxTG6gV7UqBHasQNq3Zm8tqEo6s8//wwJCXnXA9EljUpbJloWoYoQg5gLXJ1kujp4EB5qYYE6AgpVT/QwuWTyQelBEw3skN1S4dIHigdiLOYgThtmm68FX1uiSlKK1LOmgQQyjUwz0UCJlRfkF6onaEghUwopUwIxCqhnimf1I2hIS0u7cePGnj17TLRBCG3btq1Tp079+/cPCAi4fPlyRkZG9+7dDTYuoApiyBgBEvgx/DjoXYp7tllsG1I8JIU0EFL1YnjtsNhh7EAWi9W2bdu2bdtevnw5OTm5SZMmdTdIDuJM402bxptW7R6MZS7QoFKpFAqFWmjl5+f36tUrmUxmYCQcTsOGRvfMVQmFQpGRkaGODfD5fFdXV2MW0z4+PgkJCXUqaLCzs/Pw8EhLS9OxQ2CxWC4uLu9K0AAA1tbWLVu2lEgkJSUlAGBlZcXjGYh8Y4xzcnJ0nEI+DBISID/fVAO5HIeGojoQNKjxawC76lh2Ffz8idpAu1nTIE2htbVNj24f1+2JPxBev3kJACwWu3nz2taSmI1/o8YWFpYiUcmjJ/dpQQPNh4gr4frI5tFaydoMMmMgZ+A47jjt2mfKZxtKN8hB3p/T35g9GwMYjRiNdArHcseGqEJEVJnEuSmzqVongTF+8+ZNcXExRVEcDsfd3Z3D4WhfQHUuVRjj169fqy9k+fn5RUVFXC6X1LLcy8/PDwsLmzVrltqNSalUZmRkVEnQIJPJVBXNHVUqFYSE4Oho1KULeHkBQGBgYGRkpEwmQwhZWVl5/vQTLr8jw6Gh8M03aP9+OHoUx8eXdeHqimbOVD/UzFgYUmmD48c5+fmlvr5Wa9eCoYuyYbKy8N9/A0JozBhwcgKApDRY/gvkF0JDL1i/GCz0xKIFxaBQAp+Tb28ZD4B5bJGQepybl+Ps5OLlWQXByoeCra3dskUrT5/9OyIq7NrNy7fuXuvcsfuAvkOsrW20m+Xl5wKAq1slNmw09QwtaDCDwkLIysKFhSASgVRatm7KZAKPB0IhsrEBJyewt3/Xo6ShoaGhoaGhoaH5L5CamtqvX7+wsDCDte7u7jt37rSxBRcHiDO+185KCL2N7L/qZgMhJQAAN/PxAHuE3dxMjwe7ur4/mnz899+wbx9OTCy7KzlwABo2hAULUN++73BUTAac3gWj58HzNyDVitHYWsOgXrBlRdlTAQP+CULbU+FkNo4tT/nBRNBEAL1sYbwLavTOzHcN4e2Nzp7FP/yAXrzAxcWAMbKywkFB6Pvvwcam8sPfNY8fP7a3t2/USHfF8N3yt/zvZaJlSWSSdiECZFDWgAB1ZXe1Jcp2zFRPOtCM0cx0AyvCai5v7jf8b6rROQDUj6ZBgiUKMJBsQhsZNhAVNgcu4jIR06SwBISE0FR17bFt27bJkydX6rrfqFGj7du3d+nSxdbWtrS09PTp0yw95dkT5ZOloqVxZFwulcshOM6Ecztmux2WO6yRdV2N3iQtWS1/t/x9fsn8KDJK84FHgJowm+yy2FWpY3NxcXFmZqaPj0/dj7RGMBiVSNIIgtC04XA4AQEB0dHREolE+3vE5/N9fHz0vQGqQXJyclZWlrZmIisry9nZ2dvbW79xkyZNIiIiOtRxRiEPDw8bG5ukpCSpVEqSJIPB4HK5np6e9Z9sQh8+n69jAaJDfn6+UCg0M+n4+wWfD0wm6KXVqEA9OoLUBQ8e3gUAK0urLp16vOOhvJeER4QCgL9fEw77nYnbCILRqUPXazcux8RGpWekubm+mziZtj0+0IIGmipiS9j+IvxFv/ya/NrkkslZVBYA3JHfCVOG7bA0KtbUYTpvuhRLj8mOybCsMbPxHssyYWtiYqImx4RcLk9LS/Pz80tISFBrBQQCgZ+fn3Y/mZmZJVrmiyKRSGeWHhUVBQAtWrTQlJDGMgwagcfjsVgsjaYBUZTvmjVUeDhIpdjCAvF4IBCwXF1brF9PNWtWpn5OStIeBE5LQxwO2rsXVq6E3FywskLffAPlEzy1cxUhl7f48UdBcjIAwKtXODYWnTmj3mWhVCrFYjGPx+NyuaDPv/9SS5ZAWhoAwPHjaMOGTL8u/aZCYioAwL1nEBYNt44Cs+JkrWNL8PcpCHT6ls18+2tgIbScPmVO3eXherd4engvmL80JTXp6o3Lz188vXf/1v2Hd7p1+eizMZ9r2pQl3ahBiiKauoAWNBinqAjS03FCAkRGQlQUTkmB3FwoKgKNs42VFTg4gIcHNG4MTZogX19wdQU7u3c6aBoaGhoaGhoaGpoPmLS0tG7duiUlJRmsbd++/fHjx9WpLtu0MCVoaOILzRsbrvrEDm1OxgBwKQ9+8QPGvHnUgwdG0yo7OBDz5lXpJdQdeOdOvHs3FBe/LVIocGQkLFsGIhF6pzmtba3h+iE4dAbOXIeCImAywdkevpoM7VtWaMZjwBJvWOKNpCSISCAQ2DCB8f4IRnSwtCQ2bQKKQnl5AAD29ujDWdM5d+7chAkT3vUoKvBc+XyRaJG+04AxNUMHVoe9lnuN9WamYcME3oTtku0pVMUfC0223CxoxGyk7XlrPhrTCH1NQ60bk1ogCwFUEmnTyWpsPp4MTyfCKZ8yundZAIJ+7H7V67xKiEQiY7YiEiyJUEXIQe7L8FW/0rFjxw4aNCgzM9PDw0M/r8pB2cFvRd9mUBnqpwpKIaJEsarYUFXoVZurrsS72Qf/MfvjYLvgDaUbniqfirFYiIQd2R0X8RfxUeVirqtXr3bp0uV9ziCjxsHBITs7W8cRWhs2m63tnGxhYdG6deu0tLSioiKKogiCsLCw8PDwqFQYYQ7x8fGZmZk6sQq5XJ6amkqSpL4DRNOmTUNDQ2t+3koRCoVNmzYFrZ+RD4WcnBwnpw/TfdrfH1xcQB0cMoiNTe3bM5SW4t9/h1evQCYDCwsYMgT16QN19hdXh16srGxq5evzHyMjMz2/IA8AmgY0r7RxndK9a68bt65QFHX95uXPJ858J2OgHRpo6oJ1knVqNQMAlELpJcWln/HP2pkjTDOfP38+f75OoVgs1p5jy+VykiRbt25dWlpKEIS+Ak+klymSzWaz2WyNqUNBQQEAqBcTyoZaWqpUKjMzMyUSia2tbaUuTQRBuLu7p6SkqJUHPleuCF+9ArW+QSTC6gEkJsKMGcSlS2WWfhWVB4jFAjYb/PzQX3/p9+/o6Jibm+ty7pxAkyYJYxwaCn//jSZMSEtLU5s8MZlMW1vbxo111zvwzz+XqRkAcGoq/PzzmlZd1GoGNc/D4cJNGKaVWC81NVlUKuoReKy4qLRE6iFTuTraCz8b6tW+Xcf/fJaiyOhwUqVatGDFuQsnomOj7v57i8fjDxs8Wl2rnkAyGXQA/f2C/nsYQiSChAR88ya+eROiokBlJBlscTEUF+O4OLhzBxgM7OuLevVCH38Mfn7wHgiraWhoaGhoaGhoaD4sRCLRgAED9NUMCKGuXbsuWLBg0KBBml0CW1ZAeAy8iTbQj6crbFtp9CztLcGVAxlyyFXAgyLo3qgRGjUKHzgA5bkq38LnoxEjwN+/+i+pFklMxH/+WUHNoCE/H7Ztg1693q26GiGYNBwmDTerMY8B70VqCXMgCKhLB/I64sKFC8ePH3/Xo6iAQTWDBjZiU5hSgYoAwoPh0Z3dfY/FHh6qZB2tprFAZ1ivWF+jHgxRqcxCf9iFVGEEGQEAjRmN7QgDX2R/pn80aej3DgAAbAib6fzpVR8pAAADGF1ZXSNUEcYaNGY27sauD2fsnTt3fvrpp15eXtqF+VT+F6IvniufZ1AZKlA5IAdfhu864brO7M4CgcDX11e/n3gy/jvxdxo1gzZvVG9GF4++b3O/rl5DZQiQYLVwdVWPwhhv3bp1wYIFdTGk2sXGxobP54vFYoO1CCF7PX9ThJCHh4eHh0ftjqS0tDQnJ8fgzkuKorKzs52cnHS2KQcFBV26dKl2h2EaY79g6sHL5XIej+fk5GR4F+a7ICUlxdPT812PolrweKhpU2xc0ID8/KCWspyowVeuwM8/44QE0FwRbt+G5s3R7t11NKlo3iwoPSM1JTVp/abVfT8Z6O/XRCCoJ3Od9x+1PQMANA0s25ldvTxWNcfB3rFVy7Yhz58+enr/0dMHPbt/MnZUfctPaUEDjQnuK+5vkmxSYEUPdo/FgsUIzJ1paxJGqCnBJRlUhn52iSrBrJhXkcFg8Hg8hJDO5VuDnZ1dbm6u5tJPEISTk5OTk1NaWppKpVJnd4KKF1+5XP78+XO1OiE3Nzc/P7/S3F6urq7W1tY5OTksFsslJ8dg6BDHxsLTp2U6uU8+wQkJSG0WxWJB164AgG/dgthY1KsXVLTTs7KycnV1FeTkgPavE0VBZKRMJktNTVWLM5RKZW5uroWFhZu22aRKhQsKNM9IYDDy8wsKMQACAAKRAJgkmQlaMu9r1y+dOve3+rGLs+u8Ecu9PIRWFqbfgP8IEqnk9Nm/McZtWrX7ZsGKe//e/PvUkSvXLrq6uHdo1xkAuBwumJFMjaaeoQUNFSFJSE7Gp07hs2chJ6cSLzKdA6OjcUICPnMG9e+PxowBX993nsuWhoaGhoaGhoaG5kMBYzxp0qTXr19rF/J4vBkzZixbtkx/R6C1BZz/DSZ+DS8iQFJ+m8lkQIAv/LoKmhsXIRAIBjvAbrURYxbuboPQ0qUgEODjxyts3fPyQiNHoi+/rJVXV3OoX36BrCxjtTglBbZvR6urHCejea94VASFKuhrB0TNwvTqvK3afqrvnHwqP5aKNdEAAfpO8J0VYeVFePXk9LRE5rrNVxqNIIEcVTzqquyqBMpFS+X7sg5KDwaxgsw8kcFTGzNp0Oa47Phe6d4MMkMJSitk1YbVRrs2loydJ5oXoYpQb2tzIpyaMJtst9jemFFh09V6i/UvlC/SKMOKkM6szkHM6r+QXyx+CVYFv1C+0K9yJ9y3WmwloM69ScRi8datW+/cuaNdmEwm9y/qH64K15Rk4sxMKnNU8agfLX78nPu5XjcAAMvEy1LJVINVAPBC+eKS/NIAzoDaGnk9sGHDhqSkpBEjRrzrgZhFo0aN1D9B+lXW1tb1Fg5PSUlRGF/TUyqVKSkpAQEB2oUtW7Z89erVu3VNUCgUkZGRYrFYY2edkZFhZWXl7+//Pmy7T01NdXf/UJNJo3XrIDYWx8QYqPLwQOtrVdx29y5evlzX/Usmw8+ewcSJ6NQpMBKNqwn9+w6JiY2KT4hNSk7YvW8bk8mcMG5Kpw71IUd7/wl98xIA7O0cnBydtcvrQdag/XuiPtFH3T4Oef4UMOzffWT/riPjRk+sZ10Fg8HgcDjqCC4AkCQpk8neH+EUzTvkqvzqZNHkbDIbAO4o7kSSkX9a/mnmsd4M7xeqtzPJpqqm7Ax2LjfXzs6u2mkLvL29RSKRekaBELKysjImZVBjb29vZ2dXUFCgUqkYDIadnZ3acUHjuxAbGwsA+fn51tbWmqM03wWKovLz80tKSgwnvVKp8B9/wMuX0KIFf9o0de4qysHB8FAwLksQCYC+/poQCODmTaAo6NwZzZmDR43CL16AUol370affYYWL9Z51aphw/CzZ0gzlRIK0aef5ufna09sKIoqKiqqIGhgMpGlJQbYzf78IGuMCITOUnE3H8TjgLvd7ZY+fzMZ8gJx02YN+wA0S01LPnPueFhEKAAIhRZ+vo0/GzPZ0vL/SAbHYXMa+jTicLhBLVoDQPduHzOYzINH9v914lBA46aWllZWllYAUFRSZKITlUo1d8FUtYbm66+WNvZrWi9j/7/mgzHMrA9IEl+8SC1ahA8cgLS0KqgZNCiVkJWFjx2jFi3CJ09Wpwez6dChA0LIdG6/4ODgwMDAH374ITXV6M18pTRt2hQhNH78eBNt2rRpgxB6/++uV61apc5dFBcX967HUq8cPHjQw8Nj4MCBr169etdjoaGhoaGhoaExzJo1a86ePatd4uTk9Pjx461btxrzN3ZxhBuH4egWGD0A+nSDYZ/CztXw4CS0qyyMO8qpbG3xbC6UkgAAaN484tIltHQpGjgQDRyIliwhLl58f9QMAIBSjCfYUGNojZ7mA+J+IfR7ice9wcvja7qufenSpQEDBtRDTC5EFTK1ZOqAogGDiwZ/L/7eRNqCeDI+lzSS2AUAAORYrgLVl/wvh3CHmK9mMAcGME5bnd5subkzq7M3w9uNeLvwN5E7sRZPpI9aSzGtZNptxe0oMiqejH+herFX+jaPxkPFwz6Ffa7Jr6WSqUqsVGJlGpl2Q36jb2Hf24rb2l01YTRZbbFaP1cCAtSR1fGo1dGajFOABNesr33E/kiI3q5jEkAEMgMPWB3owu5SaQ9KUD5XPr+luBVDVvOH6Ndff+3Vq5f2rjgMeEzxGG01g4YMKmOleGU8GW+wq2iVUSsLAJBgyTHZseoN8p2Ql5e3bdu2U6dO1VYa40hV5Feir0YWjxxTPGafdJ8Um7XzLJlMHls8Nig/qGFew2b5zfoX9X+keGSwpaWlZZMmTYRCofaAWSyWk5OTOs9C/aCJT5jfwM7OTigU1mQBrYYoFIrXr18XFRWptLZ7KhSK3Nzc0NBQE4k86o24uDj9VB0fDDY26MgR1LYt8LS8f5hMFBiI9u4FQ3Yv1USlwuvWGctlhsPD8Q8/1Nq5tOCwOV9/+W3/PoO5HA4AqFSqY8cPyRWVfBH+H8jPz42OjQSAli3KBIU6E6R61jD5NvTn6FjQI1TPY6BNGmgMskGyQa1mAAA5yG/KbxZShWYeu9tyd2tWayZiAsD04uk/JP2QlJAUERHx8uVLZXlov6rw+fzmzZs7ODjY2tp6enqaM4to0qRJs2bNfHx8mjVrpu+10KhRIwDIzMzUlOiIBUmS1M9boa7A48bhn37Cly7hn3/Go0apjRmIJUtQgwb6zZGPD+rQAWJj8YQJuH9/ePQIbdiAzpxBX3+Nf/kFBweXyR0KCvDff4PebT5z+HDUty9YWADGYG0NgwZB9+4cDkfnh0Jf6Vj8+eT1bfs87ZkrdilMIjyfyAPO34KB3Z+39zvAZkoQwvYWr0+d+vn7HxavWbciLCKUz+NPmTRry4bdX8z40tLy/8tynsFgLPn6+6/mLmax2OqSLp16NGsaJJGU/nPtAgBYWloDQExspIlO5AqZxhFkz94ddTtiGgCgHRreIhbjP/7AJ06YSqhmJlIpvHqFc3MhORlNn/4OfV/XrVsXERGxevXqQYMG1bp9H82HglQqXbFiRVpamrOzc30uH9DQ0NDQ0NDQmM+hQ4dWrVqlXSIUCq9cuWLOFvM+3aBPFbeftbKEQAGEl4KEhIu5MEa9WcvaGs2ZU7WOKkMmh4IisLUGrn7ec4rC167hq1eRTAb29mjcOAgMNNVXpWrpyoI3NO85+UpQCxkOpMOahsCswcr2P//8880339TSuAwjw7IJJRNuK24XUGXWphfkF47Kjn7F/2oef55+ezZiMxFTjk19SitNMGE++nsuZ/JmzuTNVIJSgiXWYF1bJzLNvJJ55+TnlNjoMu4M0YwEMkG/PIlMml0yO9gu2AK9dX2dwp3SjNFsmXhZnCquCBexEMuZcO7F7rVeuJ6Larqx0p6wv21z+6b85kH5wSKqiA3sXpxeU7lTOUj/x6sCcixfKFp4U3EzjUqTYIktYetFeM3iz5rBm2H+2UtKSrZs2fLvv/9qF56WnX6lemXskFQydZl42QmrEzrlGLAIG1qJ1j4dLjF/bO+chQsXjh8/vnPnzjXvSo7lU0qm3FTczKFy1CUnZSe3Srb+KPxxKGeoiQMPyw6vEK9IId8uuIepwp4pn03lTV0vNLCv3dLSslWrVgUFBXl5eRRFcblcFxeXet7+W+mOZ4MN/P39Y2JiqmYjkZGBd+zAyclIJgMbGxg0CA0cCNWKTUZHR0v0s18BAEBJSUl8fHyjRjXy7q45kZGRkydPfrdjqBEuLuj0abh9G587h4qLsVCIevZEQ4bUrsMuvn8fxxuWW5UREgIkCQwGPHmCd+2C9HSQy0EgwP7+xLJl4OJSzRPHxjLXrRuckNBXJr3nbHvS1U4ul6WmJvs29Ktmh/8Vbt29rv6+d+rYVb+23twRNCciCAJhw1X1hlAoLNCypi8tLbV7p3nraN4TxLgsY5SjynF+1nwnlVNUZlQzn2b6vggKhSIqKkoulyOEHBwcvLy8HAnHRzaP7iju5KpyGyY11HgJiMXiuLg403kcpFJpdHS0XC5nMpkODg7aV2Eej6djp1QplpaWhi0WAPz8/AiCKCgo4HK5JEmyWCwOh1NY+Fa0wWQyrQylkscnTuDgYFCHrlUq/OIFHD6MPv8c7O3RmTP4p59QXh6WSFBeHpZKkZMT+uEHkEjw55+/TXWUnIzOnQMbG4iKAm2FYm4ufvwY6U08iO3b4c0b/OIF6tBBnQHTzs7OwsKipKRsEsvlchuUaylIknz5OuRV6ItXr5/LnWUcgJY+f1vwsiPT+sQm8j9udq5YgZu1GDeoX7eoyDuX/jmXmZXB5XK7denZ55MBFsLa1JF/6AwfMjos/PWDR/eGDhqpVCoAoKTEUMbPcgR8oVBgIS4VAUCpVCyRSPh8fj2N9f8VWtAAAAAFBfi33/Bff0GhuaKzyklPxwcPgliM5syp/mS0BkRERJw7dw4APvvss6CgoPofgAnEYrGFReXZeHr16nXz5s1qa1R//fXXuXPnmtNy1apVq6tlz3vgwAHtezmhUFh3mtbIyMjGjRtX3k6PzZs3p6WlcTicgwcPMuslDUpycvKECRPu379fWFio7eCkTVpaWlVFNp9++unVq1fNaUlRVPPmzcPDwwHAzc0tLc1opl41z58/P3z48O3bt9PS0iQSibOzc1BQ0NixY0eOHFlbm2BoaGhoaGhoTHDp0qWpU6dqr+UhhA4ePNiyZcu6O+koZ7QyHgPAsSw8xrn2N0VduQub/4CUDJDKgMcFdxeYOwGGflJeHRaGFy+moqKQUql+2fj8edS2Lfr1V6MuxJW6E9eBfXFmDiSkAosJgX4gqLVYM41hBjmAFROKVSCloEgF9qxq9lNaWvr8+fPu3bvXyqjkWE4CyUcVlmYooAYVDbqpuImhwhJ8ApmwUrwSAZrL170R82f4OxPOxrbUA4AVsvqU82mtjFmDvqyBBSwrVE/bj1LJ1PPy8ybUDAAQqTK66SeajP6h9IeNwo3ahW1ZbW/a3BRjcQqZIkRCD4aH+bmNzeFjzscfcz42v70USz8p+uSR4hEFZSuzBVRBAVWwSLwoVBm6w9LcjUqbN2/u37+/zg3vSflJGTaQtkBDjMqQdTygSpUxXPhgjLXDwsJu3rxZKx6Tmq+t5o+lLoxQRXxR8gVYgjFNwzPls2WiZelUuk55HpW3W7rbnXDX/74DAELIzs7uHUbIKk3QYHB5xM3NLSMjw/yz4J078aFDkJEBUP5reO8eHDqE9u4FW1vz+wEAmUxmeFdoOUVFRe82HQZFUc+ePdux4wPfgIgQ6tUL9eoFUKu/ntrcvWtaY4rz81FmJv79d3z6dIWF6IgIHBICK1agfv2qek588iTeuBEyMwGAiVCeTdlVW7r5F9ixp3oKm/8GBYX59+7fAoDGfgHubp5gKAdE/cNkskBu6gJX19AODTQGacRoFKwM5lG8DakbvOXeAKCQKcLDw4OCgjicCgrX8PBwTWRdJpMxmUw3Nzc2Yn/K+bREXvJaUSGJpMEsVBowxhEREWJxmZZCKpVyOBxjBo01RCAQ2Nvb//PPPxs3bpTL5VwuF2P8+vVr9WthMBj29vYCgSA+Pr64uBghZGtr6+XlBQDw4gVomScBSeLXr8t+Suztic2bofyagiQS4PMB4P6wnzprbZzGCQlw4ABauBDb21cYk1CIjEV8mjVDzZppniGEmjdvHvom9MWrZympSR9176X+o2CMt+/aGBEZpm6jhNZKWSKfW9Dc+4ydRcLTmBlSSS4AjBvR1t5O6O0xsEvnj9LTU729GnA4H8x8uN5wc/Xw8mqQlJTwNORx10491NcLiiIJwuiscsvG3QcO7n0S/JCiyN//3DVvdt1uKqChY3UAhYX44EF88GBtqhnUiMX42DG8fz9kZ9dyz2awaNEi9bTs8OHDyAhPnjyp/4H9lzBHllHrfPzxx8b+oBo0GxyjoqJ+/PFHAJDL5YGBgcbaf/xxFRatTCCVStevX9+0adP79+/XSofV49ixY2o1Q6WIxeJx48a1adNm27Ztb968KSwslMvlycnJ58+fHzNmTLdu3ZJrbtlCQ0NDQ0NDY5KrV6+OGjVK210ZAFasWDFs2LA6Pe9oJ2AgAID7RZBR29YGSzfA1KXwIARSMiC3AFIy4NFz+GIFLFgDAACRkXj6dPzmDdK23ywuxjdv4nHjjC6Ct2hhaj2awYCuBradVZtHL6DXeOg4Aj6dBL0nQdshMOZLyCuo/EDDSKV4wwY8ciTu1w8PGULNmweJibU42v8GxSoQkQAATARWNdAh37t3r3Xr1qZTzFaKAitWiFe0K2jnl+/XJK9J8/zmU0qmaMwYdkt331fe11EzqCnEhdsk2/T9aXmI15rV2sQZ/Zn+rZitzBzec+VzzeP+Rf33SfdpD6beYhWmI4u7pbszqEoiowbfQw0hyhCD5UIkDGAGeDI8a1fNUA2mlkx9qHioHSBXU0KVHJYdPiw7bE4nubm569evX758uU65iKrEaMGYE4Mnw9T2egYwaks6E6YKmy+aP7RoaJVyN1SJw4cPT5s2rVY2e22TbLurvKv/xwKAbCr7O/F3xsa/RLREX82gpoQq2S3drcB1mG612tjb25v4hhIEYVBsYWlpqYnQVAr+/Xe8cyfoCCBkMvz0KZ44saq2SQUFBaZNueVyuTH/hvrhyZMn9vb2VbOv+KDILYDXkZBUyY4YM6j0T0+S+OBBfOyY/kI0Tk3Fq1dDVFTVzvjmDd6wAcpN1M80aXCngRsAOEhkfjdu47Vrq9bbf4u/TxxSKBQIoUEDhsP7oWYAAIoi39Wp1dCCBhoAsLCwKCwsVGi5AO603NmJ1WlAyQC1mkGNTCbTWR6XSCTa1yOSJPPy8jRPeTyejmSQxTIl0y4uLtbpLScnp8ovRg+lUllQUCCV6s5tvL29i4uLCYLg8XgIIYIggoKCGjVq5OrqGhAQ4O/vHx0dnZ6eLhKJSkpKUlJSEtU3rV26gLakg81GHTsaPjGfDwB/nISEN3o7+wsKAIBYvhz5+JSVsFioUycww5MSAKQy6dnzJ/Yd2P7k2f2MzNSzF06WiIpXrlmydMVXEZFhlpZWo0Z89uOqTSNGLrgb+cuDyNkA4Gb3aljH2QqFGCGk+cUTCoT+fk1oNYMxBHwhADx8dA9jykwV6eeTZvTu1ZfP53/6Sf86Hh0N7dAgFuMLF/CBA1BHV26lEh87Bra2aPx4MORXU0fcuHHjn3/+qcaBly5dGjhwoH750aNHjx4ty8qpNk6YO3fuzp07tducPn1a/0tub2+fq5c3jsvl7tu3z9gY9u/f//TpUwDw9/cHAIMtU1JS1qxZAwA9e/YcO3aswX46depk7BTGWL16taurblJSfYKDg/fu3QsAOv5FQ4cO1b9MGiM9PV0tKPH29m7d2tTSnhpjXkkmIEly0qRJplWQtUVRUdH+/fu3bNli5m4GgiB0Zs/G0Myqu5q3Rq9QKFauXGlOy8LCwh49eoSGhqqfslgstX9jfHy8Opvmw4cPe/Xq9fDhwzqShdLQ0NDQ0Pyfk56evnnz5m3btmnyDqoZPXq0TvqJusCFA91s4E4BUBhOZcP82lufP3ASDpyGEr1AW7EYjlyAhl54zuml2IiDFH75EtauRYaSK6MFC+DOHRwba/BA1Lgx+vzzmg38LYfOwMptkFU+iycVkJgKiakQHQ+nd4FPVd+r0FC8cCGOiQHNwvHz59STJ2jSJGSeodr/CZfzgMIAAK0sgVWDOPWlS5f69u1bk5EUUoX9i/o/Uz4jofy7ScEb1ZsniifHrI4FsYL+lv5tYut8HBn3q/TX7wXf65TvstgVpgqLUEXoH+LB8Nhusd2csWHAc0vmnpSf1JT8I//ntuL2QdnBs1ZnHQgHczqpNsZWtQwGReLImu6qrzSi/27JoDLuKe4Z02SUJJV8e+HbE69PxMbGSqVSFxcXd3d3a2trKyurPn369OrVS22Gp1Aopk6d+uWXX/rqJbCv1GhBxzhEwxL+kmfKZxr9jQ6BzMBJ3EmVvLbKkGHZpJJJtxW386iyFfyTspPbSrettVg7mDO4hp1rc+fOnS1bttRKVydlJ00oDyJVkUdkR6bzpuuU51F5saTh646aODLuhuJGf857t4Dr6uqanZ1tTJ0gEAiMLf6Ya4FQUoL//BOMeCrgN29g82a0bJl5gwUAUFSWWIqiKB31Zz2zaNGi2toM875x5ipsOwipmVAiAh4XXBxhQC9YMRuqadnZqhX89VcFR3EdrK3h2jUwJk/JyMBr1qDyNVhzwOvWQVaW+rGcybjl4w4ArmLJ3KdvWFIZ/ucfNHcuGPFP/W/z6Mm/L18/B4D2bTs18vV/T9QMJEnKFe84TxwtaKABAD6fn5eXV1pa6ufnp7ZYtkbW923vPyp69PYWAAAAdO7WMcYmvkEsFsvOzi4nJ0d9FIfD0WRGqDfS0tLS0tLkcjmLxbK2ttZOWsFkMnXmnAghzZQAY1xcXKx5dRRF5efnN2jQAA0aBOfP4/v3QSYDDgd16oRGjapwSpUKr1kDz54BxtC27dmsHySMkX3RNXucr65XWNlzR44EALC3J0+cIDZvRvn50LYtmq479TKITCb7acPKrKwMhJBvQ/+4+GgOm3P73vWMzHQA4LA5M6bM9fdrAgADPoKlX7AOnu6UWpDhanODz0NcDvOTXv0c7B2r81b+/zGg7+DwiNDMzPRbd65TFOXs7GrCnkHDiKFjRgwdo11CUdT169eDgoKcnZ3rbLD/j/y/Cxrw48f48OHa92bQRizGx4+DuzsaNKjaHl9HjhyZMGGCfvnTp0+1Z2OtW7cOCQmRSqXz5s0DAFdX123btukcgjGeM2dObm4uk8l0qftcGAYvb0wmc9q0aQbbX716NTg4GACCgoI2bdoEAAZb/v333+oHo0ePNtZVNRg2bFjTpk0rbcZms9WCBp2kSocPm7UBRc2pU6dGjhwJAL169dq/f7/5B65cuXLWrFnqx2FhYepkGZs3b9bO4KC+Tq9Zs+bZs2dMJvP06dMGRfTff//9xYsXAaB3797mD0AbpVJ569atU6dOHT9+XOMNZQ6urq7mtL969ap6NdbFxWXBggXm9Lxt27aEBANpaPUZN26cWs2AEFqyZMmSJUvUs7eSkpKtW7f+8MMPJEnGx8dPnjz5ypUr5nRIQ0NDQ0NDY4Jr167t2bPn6dOnubm5GGNLS8tCQ5Pw3r17Hzp0qH6yPo12QncKMAAcz8bzPWtnozPGsOeYATWDGnEpPDv8enaaAZv0tzx8CBRlYBFdKEQbNsBXX2E9Bynk64t27KitDNCJqbBm51s1gzZRCTB5Mdw9VpUl/uxsPHcu1vdjyMrCe/aAtTUaP74mo/3PoMKwLaXs1mmgffU/jSRJnj9//t69ezUZzKjiUY+Vj/XLI8nI8SXjn9g+yaKyTPfwSvlKv9COsLtsfXlM8ZhXyldyKFvKJ4Bowmyy3WJ7e1Z7c8b2jeibP2R/6MgpZFj2UPFwYNHAf23+ZSO2Of1UD4N+78aWdBlQ+eKXaYwF7N8TjkuPG7agKAVYA3AJCocWDvt8WMeAjlwuNyMjIz09vaSkJDc3d9myZbm5uR999JGVldWVK1eCgoLU2xV06M3pfV5+XmdJXRtjTgw92D0mcyfvk+3TV4R4Ep67LHbV8ENCAtm/qP8dxR1tMQcFVDgZPqtkFsOSMYAzoCb9a1CbMDdv3txoA8DHZMdOy04X42IWsIJYQUv4S2wIG/2WKlBlUpkmzkUBdVtxW1/QEE/G51KGrgflKLDiqfLpeyhoAIDAwMCwsDD9PA4WFhZqA0v9Q0QikZn2Nvivv8CEoSNFwYMHVRksCAQC7Q2U+rBYLC73ne2nzM7OjoyMPHnyZOVN6xGKgpNX4OItKJWAUAADe8KIvlVWISz/Bf44BUXlO2lLpZBXCFHxEBIKZ3YDs+o/5Kh/f7xjhyknKgsLHGk03xAA4IQEJBbrpxJTKpWX/jlbIipu17ZTY7+Ass+wRKI9y1IhRCIEAK3Tc+wkMgCAtDR84QKaOLHKr+QDp7Co4PjJIwBgbWUzeuQEc9QM+pmq6oKs7Eyd8HD9oyNoqNKKLs1/DKlUmpCQ0KpVmU0aAUQr51avs19rZHZMJtPRsUIsnM/n83g8zccGIWRjU2Hu4efnZ2lpmZeXx2Qyvb29TV+8LC0teTyeRlXDYDAcHMwVKKtUqtLSUi6Xq50RQy6Xp6amqsevVCrz8/NTU1PVcZOcnJxnz54tMy43pIxp0RBCf/wBV6/C48fQvj3q21cnzIdXrMB//w3qr3ZkJNHgs0dEmx3saZMUf9lCUQGyIYaM9wgMvHn94svXz5OSE5lMRpM2TQf06e1t3kVry471WVkZtrZ2c2YuYLM5361exGSxPura+/I/5xkMxvq124SCt5eMeRNh3kRQqkawmCPM6ZxGG9+G/s2bBoWGvTpx+igANPEPrF4/69atW7FiRfPmzV+/fl15axqz+f8WNKSkwMWLEB1d5ydKTITz5yEwEPT2HNQFy5cvj46OBoAdO3YMHaqbBPHQoUNqy4T58+eXJQHSok2bNjr3JwsXLkxNTe3atev8+fPVJerd6tOmTevRo4e6ZPr06UVFRX379p0yZYrmwMOHD1+4cKFKU7TExMTPPvuMoig7O7uzZ8/yeEY3ZGh+CDp06GB+/7WFZvFd52pdP2gbFcTHxwOAQCCYN2+ejpvThQsXfvjhB/gfe2cZ2ETWRuH3xpOmqbvSFurQ4u7u7hR3dxZbXBdncXe3BRZdnAJFSt3dvWkaT+b7MSWENFZDPub51czcuXPTNpmZe897DsCyZct69+5dvp+HDx/evn0bALp27bpo0aLKDebs2bNjlWoBWSzWsGHDjh49WrneVJDL5UuWLMF/XrVqlT42mzk5Oev1M9O7cePGvXv38J/37t07bdo0xS4Oh7Ny5UoHBwf8//nevXv37t3r2rVrhd8AAQEBAQEBAQAAYBg2b968nTt3Km9Uq2Zo1qzZtWvXaLQaXI9UppcFzI0BgQzCeBBcAn7VESYWHguJ6p25y6ib8hD42iYNsdxclJYGai2dGzZE58/DqlVYdHSZJtvMDPn4oDVrQCWMswqs2AFpmpe9QqLg6j0YpHe4M7ZypRo1A05xMRw7BgMHwo9bofl5OJwOMXwAAA4FAnR7xmnkwYMHlvaWyyyWReVHcTEuHeiOZMd5rHld6frezd4W3X4j0RhNGCGNWMlbqWWNGUcK6suIncnOr01fXxBeuCa8xsW4LMRqRW01jTVNZy0+TrIs+aLwoiZziPeS9xv5G/80+OrWVhNrEiqaBi2naEtre0l4Sa3Dv554UDRE6v4cqLegyAYYDOAP8BqQMfI38cffhbOzs6LJkiVLIiIiXr9+LRAITp06pemhfhxj3D7+vlBpqNq9FiSL5azlmsa2zXCbA9nhkOBQnDROAhIA4CCOF8Vrn+E+f6p/Bd6kOraWbtUUuZIlz/qD90cnWic6opffW1EKCgpoNJqmpMt0efqgokGfJJ+EUPaJuC++f0V4ZQV7RXkLCiEmlGE6PrYSTE3eAR3RaSSaWK7NPICNKhlwI5FIEhMT+Xy+XC4nk8lsNtvJyYmiWZyXmZmJu31omSxShkaj+fn5JSYmFhcX42kOVCrVyMioVq1aanWTcXFxFy5cSEpKGjVqlG5hZXAwaP2GwfLzkVicmZ//+fNnPp/v5ubm6+urxf7B1NSUwWBocf2k0+kqEebfk23bto0aNUofT9PvRnQCjFsCYTGg8La49Rh2n4Rjm6GO3sXAV+/D8ctQVM7IQyKF/wJh7jrYo5cB6LcYGKDBg7E9e9R7MDg4IC8vLCxMWw+FhZCaCp6eKpsf/Xfv7v1bAPDy9TOPOl4zpy2g0WiQkQElJdlsVoyZUZypUbIxBwADQDFmxgDJAAAYBhFqvJH+77l05SxfwAeAMaMmKi/1ablw45f4mpY1JCZV1cCp6hAODQTKqAQesVgsJyentLQ0sVhMpVItLCxUQpoQQl5eXtHR0SKRCCFkZmZWvpDS2tpaz8J0Eonk5eUVExMjEolIJJKlpaWeB2ZkZKSmpipsGDy/fGfm5+crmx7J5fLi4mJc0HDgwAGZTKbJ7RsAyGQyg8FQtrumUqnFxcVsNptMJqOuXUHtAgGGwdu3oFgFk8tHii69M1y5tWTGXtqEWvIUtqfTwz/pN26dv//oDgCQSGSJRPI55GN4RMj0KfN8vDRKVxVkZqQDgKW5laODs1wuY7EMcnOzDx7dAwDGRibKX3FfR/57L/xWhfFjp9178E92dhaHY4THFVUULpe7bds2AKhiCiRBeX7j/2sMw+7fxx48+E5ne/YMvL3RvHmVM2nw9/ffuHGj8pZ9+/bh4jLlhVgbG5tHjx7hrgz9+vUrr2bg8Xi4Bs3a2lqtLb+1tfXAgd9It3C/X0dHR5Xtfn5+fn5+ACCVSocOHQoALVq0UG4TFBSkU9CQnJw8fPjwtWvXtm/fXiAQDBgwoKCggEwmX7hwQXm+ozy4oIHNZnt7axNJ8Xg8tQ//eLKAYpxaelDLp0+f8B9+eBLB06dPAaBZs2Yqz/yRkZGjRo3CMKxhw4bLl6uZ5SkoKBg7diyGYXZ2dqdPn9bXU1Erffr02b59e0JCQnUJGs6ePYv/od3d3cePH6/PIQsWLCguLgaA7t27a09dUfh2tm3bVvlDpGDs2LFXrlzBO9m/fz8haCAgICAgIKg0W7duVVEzqKVjx45Xr179no98bDL0sYALWQAApzIxP8NquCOKiocSrTVOLImucG6xWKMLMQA4OKCjR5FQCKmpAADOzqA1lLQSxCVp2ysSw42HegsaJBKdNYhw/z7qU50O7b8i6SJYl1A2bz7fCRlX4TF96e6lqSNTg4XBii3RsuggSdBQxtD9nP369HBKeIqHafwnxgB7K3lrikwTQXPtKYA9yV7TLhKQhjOGD2cM12cwKuzi70qXa1QMyUB2X3R/FXtVJXquEHoucoxkjNzF3xUp1fYRcCW7xsvi1e5yJjuvYatJn/l5sCer+yuvBegIsAIAgAUsc6Rea+Xl5aVs/6sWGqIdNDw4jDssWaZaB2+EjCYwJzSjaUgvBgCAOaw5U5lTH4gfBEoCOYjThd7Fn1JVKQPOddF1tWv/OJHSyEuiS6MYaiw2K0pWVpamOX0uxu1e2D1EGqKyPV4Wv6hkERuxB9C/mX5lIzaHxNGurnEgO5Tf6EH2sEbWcaBx+Y2DOJ3olXF8zMnJSUpKUl6/Lyoqys/Pd3V1VVk4KSgo2L179/HjxwUCgaGhYW5ubq9evdavX6991giHRCK5urrCl4+tlqmP1NTUTp06bdq06datW+vWrVu5UjU0RxWt3wNFcvmxzMxzjRunpKU1aNDAwMAgPDy8sLBwxIgR69evV1utQSaTzc3N09LSNBmd2ttr/F6tafLy8o4dOxYcHPyjBlCelAwYMB3iv/1uEIvhQxgMmA53j4CDftKLXcehUMN9mUwGD15AYTGYVDxAGM2YAXl52LVrKpbAyNkZrVuHvX2r43gqFXB1b34+dvkyFhWFqFRo3Tom+esFJSom4tLVs21bd/j86c3rxl45DFU1sG92/tcXehQI/Z8RFx/z4dM7AGjSqLm3V13FZ1/nFVwhW6w5WUNkVDgAqF2AVKHmxkAIGgiUoZZ7nLS1tbW2thYIBAwGg0xW41TDZDL9/Pzkcnm1GCuyWKyK9iYUClNSUvDMaLFYnJeXl56ebmdnh4+NRCIpey3gbyEiImLTpk0DBgxQSB+4XG5BQQGHwzE1NVU09vDwiIiIwDUNGIbxeLyQkBA6nV7+/uQrGIZ9uwQ2gPwgZ8qyM/+QeXyGtU2dfWuARoWMrHQA6NCuS7/eg4Qi0e27158+f3T42N/Ll6yl0iyXb4fMHPCuA8unA40KAJCVnZmUnMDn8x0dnPr3HXz2wkmpTAYAJBJ52OCAk2cOx8ZFA0Crlu30/KUR6AmLyerfZ0hVetizZw9ewKMo1iWoLn5jQUNsLLx4Ad/tgi0WY69eoc6dwde3Ekd7e3urrNzfuHEjNTXV1tZW+VORlJTUsGFDuVxuY2Nz8ODB8v1s2LAhIyMDADZv3szhcCoxEgzDUlJSnJycpk2bZmJismLFioSEBFy1oPJwhV8qtKQAyuXyPn36fP78uWvXrgcOHHj+/DkuFNi0aZPOWD58nbthw4Zqr6nVQnFxcWBgoKWlpampqZGRkYGBAZVKzc/Pv3Tp0tmzZwHA2dm5cr/D6kIqlb569Qq+9WwAgJSUlC5dunC5XAaDcerUKbX1DVOmTElPT6dQKBcuXDCvWj0fi8Xq16/fggULcIGLnnEPOhGLxStWrMB//vPPP/X5Qz9//hxP/WjTps2wYcO0CBp4PF5gYJmJrpbIklmzZuGd3Lt3r7i4WCVhhICAgICAgEAfQkJCFNd0TRgYGCxdunTx4sU1d2uniQAbdCELA4DL2bDeFZhVPr+5CZBJINO8aPSZ7ANSpG0hxMgI7Ox0nIbBACWFbvXC06ymwCnR1eArGRk60v1kMnj3Dn57QcPSOIwnAwDwNIBpeqxY3RLd2sPfkyZLE4OYgzi+VN8t7C3WJOvLny6HfgqVHVTVlBdhRaeFp+3IdssNNFa0KyiU6whkLJQXtqW1/SD9oKmBBcliGkuNYrjqqLcEUELZG1+fRYtqGJNmDJDBMoNlc0vmanHsX81evaBkQfkIDyuS1Ur2SmvSTx25OpgxeDt/e54875utdQE2AVwD8ATjxcb2nau0BNuM1uym0c2pJVMjpZFFWBEA0BHdjew2gzljCmuKzsPpiN6L3qsXvVdVxqCCEBNqj1zBhTV6ChpkIDskOHRHdIcr5zIR04vitcxgmTmp7Ak9KytLU07o/JL55dUMODnynNW81b1ovVSSNXwpvuHScE0jsSRZTmVNLb+dgRgNqQ21fPS8KF6VUIoUFRXFx8eXny8SCASxsbHKvhQXL16cPXt2r1697ty5gyeEcrncPXv2NGrUaNq0aYsXL9bHyhG0ShkAIDU1tUOHDrNnz54zZ87QoUMbNGjQoUOHFi1aaOtRw1VYgGF7eLztJSVdra137NrVsmVLxb3NnTt3jh075u7uvn37djyBVAUXFxehUJifn69ieU2lUm1sbFQcv78nBw4c6N+/f7UoKoRCoVQqpdPp5dfPKsS0lapqBgVxSTB9Fdw6pLuT7DxIUReboyAlE248hLGVcuxGq1ah7t2xffsgIwMTixGbjXl6oiVLwMwMMZnY0aNa1KvIzAwcHbF167A7dyAtDQAwALhyBVo3BAO6na09i2UQGxf97MXjZy8eAwB8UTOwxRKnohIHLs8rp9A9v6isOyYTdelSmffwy4Jh2KWrZzEMo9FoA/oN1V/NoGimOER7EEzlxhYdEwEAHrpszGtuDFCuaJgQNPzOUKlUtV/vJBJJRfiitk01jqRCveXn5+NqBhy5XF5UVIQLGoyNjdlsNpdbplZjMBi1atVKTEzs1auXkZHRnj178O3R0dG5ubkymYxEIhkbG/t+WbOj0+n+/v4ikSgpKSkrq+yWDw/mMDExUT9IEgnVrq3sSojc3KaPJk//1jCrgX/j0LDg8MjQwQNG0OmM4UNGFxcXfvr8Ye3GFW/j/wqJMQSA+8/h7r9PcqPG+Pq529pbKT77+N1ORkZqfkGemal508YtvDx8EpPiaTSazi8TgsrB45UcOb6vSeMWzZq0rOCBPLyex9/fv2fP6smhI1DwuwoaJBLs2TMsVL11YU0RHY399x9yd4caM9G9cOFCfn4+iUQ6ffp0+bShxMTE7du3A0CzZs1GjapYuUBaWtrmzZtfvnz56tUrOzu7kydP7t+/HwAuX77cunVrvI0ibAkH9woWiURqc0YBgEQiXbhwoUOHDhkZGYr6+yFDhixYsEClZcuWLfGVexWePn2qtmd3d/eoqCgAYDAY+Ao3zrVr165fvw4Af/31l8JcwcXFRe1bRgh1795dyy3j9OnTNe36Prx79w4Pg2zfvr1iY3Z2dseOHVNTUy0tLUtLS7VXvUilUhUxBABERkZ6eOhrbdqjR4/BgwfrOYNQIY4dO5acnAwAHh4eQ4bo1sSJRKLJkycDAIVC2bt3r/bSgZiYGIWbVoMGDTQ1a926NYVCkUqlYrH4/fv3HTp0qNBbICAgICAgIMAwbPr06ZoUrlQq1dPTc+DAgRMnTtTTWLLaaW4MtVkQyweuFK7nwvAqj6KBL9hbQ7Lm+fG3tj3kkj2kVI3B28jZGTQYjH8fmLryH5j6O14jpNugrjqswn5pAovhRg4AAALY6Y5oWqfyMMDGcsdeF13nyr+WlAZLg1+LX+8x3DN9xXTZNBmo+wOVYqWnBKfmsuYaIB1Tk1TQschERdSNhhufSZ5FSNVYWJOB3IXWxYfio72TyoFA6b9F3ZpynMU3y64qT4uKh7ualjLob4A3gjHCgmSxlLc0RhZTIi8BADaJXYdUZw17TQ96j5ocYzXgSnZtRG30r+jfb7ZOAhgLkAvU19T0EekZnzOq6FFfj1rvtenrUGnoY/FjHsZrQmnSjt6O8uPmsgSYQIqpT1RRIAZtAQ0K4mXxQ4uHfpZ8xkMxAOCB+MEt0a2l7KXjGeMBICEhoXxOKADIQf5a8lpLz1HSqDviO/3o33h2/mX4V5AkSK0jCAlInemd65DrqO3tb8O/w6RhYVI1DvmOZMc9hnu0jEQTiYmJmu4NRCJRfHw8Xi+xcuXK8+fP37lzR/mxncPhLFu2bPTo0QsXLvTy8vrrr79U/EQrysePH/v16zd37tw5c+YAAF4gFBAQEBwcrCnvAwDQqFHY5cuQ/tUzpgTDjpWWbispaUKjPbO09Bg1CrVpo3xIjx49evTo8erVqylTply5cuXIkSPl+/fy8kpPT8/OzsYn00gkEoPBcHBw0FgVqgEMw1JTUwsLC6VSKUKIRqPZ2dlVOjX19OnT58+fV3OOs2fh1i3IyQGZDExNoXFjNG8eqAsEwTAsKSkJtwHHE0aYTGYl3hdOdh6Ex2prEB4DuQVgYaqtDQBkZAO3RGsLDKLUe+joR+PGqHFjgLJL19cLQ8OGyM0NC1GvSQIArH59bOFCuHULlH3gpVLDgkIwsBYWFk6ZMGvz9rU8XtnoHaj0Jp8jvXIKbEtKy19+kLs7NG5chbfx6xEaFpyYFA8Andp3MzUp+x+r0KVfRdNQ0cO1kJaeWswtBgBPD41rkNVio6sdlYVqHk+rvxzB/ykUCgUhJJPJUlNT2Wx2Vab3c3JycnJyAMDGxqZyX+z6k5eXl5qaqhKTAV9qawEAIVSvXr34+Hg+n08mk52cnE6cOLFs2TIAePDgAT7tUFRUlJeXh9foyuXywsJChcEDDp1OVwmBEgqFpaWlmm4M0PbtMG0aFhkJRUWITIasLOyff1CvXgBQUARTlkN0IrAYLfwcbmZlZXwMDmpYvwlCaOzoKRF/zBQISq1Yexi0KRJeBD954IfwbBqN2tmulcJcCsMwPp8PAHwBPzwipHXL9gDA4RjVq1tf7WAIqoXcvJzwyFAmk1VRQcO+ffvy8vIAYPny5d/h+/x343cVNOTnw/v3kJenu2U1wuXC27cweDBokNhXnSVLlggEgqKiIu0OB4GBgQo1mbe3d1i55DaxWBwSEhIUFPTu3bukpCQAePbs2bNnz/C9RkZG9evXv3///pQpU2JjY2NjYwHA1NQUF8srUIQa8vl8TYI+Dw+PFy9etGvXLiUlBQDs7e2PHTtWwTetDQqFMnLkSMXLuLg4XNDQp08fNzc37cdyOBw3Nzf83alAJpNnz549f/58LYez2ezS0lIymSyV6pjsqDRXr14FAHNz82bNvjptvnr1KjExEQAOHjw4YcKEmtbYltfNVAtisViRsbJixQp9FJqrV6/GVSwzZszw8fHRLmjIz//qvKfF15rJZFpaWuKmJmFhYYSggYCAgICAoKLcvXv35cuXylvmzZu3adMmDMNKS0s5HM73t2RQAQGMskEr4zEAuJSNDbeu6gOnoQE0rKtN0FDbl02264EdOQJq13IsLdGiRVUcQxVxtIWwGI17SWRorz7vXh22tmBios2kgUqF5s0rNLz/P/5OLZsiH2QFTXU5gv3B++OC4IIIRCrb42Xx4/4bVxBSAJpjJRJkCddF10cyRmpsAQAAXlSvf8X/amlgR7YzQkbnOOdGcEeoFHyzEKs9tf1RTvUk0JXHhaxejF6GkiAJnwFULD8o20crN6ghVDovxor38Pe8l7yXgtScZD6BMaEV/ausvDOtc2fTzkGSoFeSV3JM3pzWvAm1yTfSjZ+Y05zT7Yvah0i+XZajAs2O1mNkD04Q5/bt25MmTar6iXwpvr6UyrhdVjvGJGMjklGGXFtZt45/VAAAKJAX9CnqU94yIUGW8EfJHxzEGUQfFB0d7e7uXv7YDFmGFtsPAJCA5KHooYqgwY5k9zfn7+nc6SqaBjqit6O2O2qo8WNrSjK9a3x3SPGQYGmwACub3CcByYvi9bfh3w2pDbW/0/Lw+Xy+lmQlAIFAIBQK58+f//bt29evX6uddrC3tz9//vzz589nz569ZcuWFStW9OzZs6KzxgKBYPv27Xv27Nm3b1///v0V23v16nXz5s2FCxceOHBA48GWlqhXL+z4cRCJoqTSfTzeeT6/A51+y9zcj0pFdeqgZcvUHteiRYugoKBZs2Z17Njxv//+Kz9dZmdnZ2dnJ5FIpFIpjUarxJ2SSCQKCwsrLS1V/i4qLi42NTX18PCo6G8pPz8/Ozvb3/9bHw6hEJswAXvzBhQFsklJ8PEjPHuGDh2Cb9NA5HJ5aGhocXGxYjwymUwsFvP5fFtbW32iQ1R4EwxZ2j4BkJkDbz9DT10m3EYcYDJAoHpF/QbLKlmaaoBEQn/+iU2fDllqpHnI0xPatMH++APKLdcZicQAUCwotWCx16zcHBUVLpPLnZ1crE3MsMGDsfhUNeeytUXr1/9u4tGH//0LAEf2nz2y/yy+pRIXfZXyPC02CRX6TOEW8QDgUUd9BZomLWb1ovLNo/07meD/FalUimEYnqoQHR2t+j2vN8nJyampqbg4oLi4uFatWtrFrElJSUVFRQBgamrq6Oio51mys7Pz8vKkUimPxyu/2sJgMJSvJiQSCQ8cz8nJ6dKlS2BgYNu2bY8cOYKnUAEALvhTtMcwrLi42O5bl0SV9QgymUzTUqVsZIT+/ht69sRyczGJBMLDYeVK5OAAfn5DZsHL92V9SPnd/GqdePn6WcP6TQCAyWAumrt8zaZNVsYRA5vPkkqld2/JcrJBKpVLJTIKlYyPzc7WXiqR5eRl2ds51qursTKToHqp5ey6fMlaK8uKreTy+fxt27YBgLe3d9++fWtkZL83v6mgAYuKwlJSfsB509IgOhrVmKABAFavXp2WlrZ79+7KHX769OmdO3eGhYWVF8ubm5s3adKkWbNmeE1/586dw8LC2rZtGxQUBADFxcULFy5cu3atQsegWCfmcrn4fVKjRo369+8/duxY5Qo8FxeXR48etWzZMicnJy0t7fDhw7Nnz1Y7Nm9vb52pM/v373/9WlulQoXYvXt3QkKCVCqVSqUymUwul1OpVFtb2zZt2mgyfvye4IKG7t27Kz/f9u/f/9atWzdv3uzbty8epjBo0KDBgwcrGrx69Qo3vTl8+LCxsbFie2ho6Jo1P0tE6/Hjx3GNi5ub29ChQ3W2//jx49atWwHAyspq9erVOtszGF8LD/Pz87UYJyruVOLjqyLLJyAgICAg+E3ZtWuX8ktPT8+NGzfiJsPapgO+L4Os4M94wABeFYFAVi51Ij4ei4tDpqbg7a1nAvHe1RCbBCFRanZ51YYDawEZL4GMDOzBA1W3YSsrNGcOaLaP+j4snQZBoZCbr36vlyuMVeOTrQEKBXx9QXMkGXJxQbrC5v6/4cvgwZdf9UJnHRPi+fL8i8KL5dUMOFn7skizSKD5gyUDWZA4SKegYRFr0TXhtURZotq9RshoJnMmfKmbX8Zb9lbytkBeQAGKLdl2JHPkWMbYmluMn82afVl4OV2ermZfOTWDMirKBuUfatqtAQCMkJHOsI9G1EaNqI1qeiTVjhnJ7Knx07HcsUGSIHyNnwIUZ7Jzf0b/jeyNG9w2pPyIiZcaBQHypnhHSiM1NbAh2Uxh6o7DmM2brSkAIleeu5a3ti+9b0hICO4ZoIIEJBjo+L9VuD4o04XW5ZnpswUlC0KloVw5l4zItiTbIYwhM1kzlT+2byVv15WuS5Yll2KlhsjQneK+mb35lemrG6IbF4UXuRiXDvRO9E4TGBNUUi30pLi4WHvhB4/HGzx4cGlp6X///ac96LN169YfPny4fv366tWr58+fP2zYsB49ejRo0EC7CADDsODg4KtXrx47dqx58+Zv374t74Sxffv2evXqXbt2TVnooEL+pEl3Xr8+9fx5hEAw3sAg2MrKjkwGEgm5u6P9+7WYLTEYjEOHDo0ZM2bRokV///232jZUKrVyoQxyuTw8PLx8vbVUKs3NzSWTyXXqqLfi0EROTo6tra3qIuusWdjz5+Xzs7DISJgyBd24AUqzLjExMfjalQoSiSQjI8PIyKii1hE8XZU7GOiVMFzLHmysoKBYYwMzE+jbqUJD05vGjUnbtmGrVmFxcV9/jUwm8vVF+/Zhc+dCiRrvCIdiHgBIAe5u39Rr1YZGDb9WN6EzZ2DmTCwoCIq/vB8KBbm7ow0boG7dmnkPPylZ2ZnRMZEKKQNU4UKvp6ZBe/8qn524+GgA4HCMLC3V+MJ9N+WlSi0+ETlBIBKJpFKp2txqneTk5OBqBgCQSqWZmZlaBA1xcXGZmZl4shKPx5PL5frI2hISEjIyMhRnUYbNZtPpdBcXF+XZfpwXL16MGTMmOzv73Llzw4YNU95laGhIIpGUA56Y5eyFHBwceDwebgWBEOJwOHS6NqNC7OZNLFnJhTEvT378ePqSXcpOPzEZTf1qnYyJjZLL5bhgwtHRuZb7tMjPG5kMMoVCMbOw4cGwy2dnXr/6dYGDL+Bv3bCnTp06oaFHf55ZlN8BJ8daFT3k4MGDuFuJnjW6BBXlNxU0wOfPUFDwA85bUgKfP0PbthU66M2bN8ol+Mq8fftW5cZoyJAhx48fv3z5ss5u16xZEzNc5G8AAQAASURBVFoudEMul3/8+BH/GSHk6+ublJTE5XIHDRp06dIllcZBQUEfPnwAADKZLJPJtm3bdvPmzePHj7ds2RIATE3LzN1ycnJsbGxw0/73799zOByVsIbatWvfv3+/Xbt2JiYmWrwlrK2tle0WVq5cmZCQ4OPjo6xyuHfvXjUKGrp27VpdXVU77969wxMZevfurbKrW7du3bp1U7z08vJSNmBUTBz07NlTWVmiLG74scjlclydAADz5s3T+dUvEokCAgLw97Vlyxbt8x04yorLN2/e1KtXT22zkpKS9C8GkorkLQICAgICAgI9SUpKevz4sfKWrVu3/oRP4LZ0cDeAqFIQyyGiFBp8uZXArl6Fo0ex5GTgcjESCeztkZ8f2rRJZx6EsSHcPQoBC+FjGBR9uYPgsMHPC05uBTMTAEBozx64fh3OnsUyMkAiQSwWuLigxYtB7+SvmkAuh0ev4J//wNocSnggLLdu7mgLe1cBrSIrLKQ1a7CICEyd7RmYmMC0aTWXx/dLEFwCIjkAgJcB1NElmDktPJ0kS1K/DwN4AWiLDiUBm6TRnEyBJclyDmvOKt6qQkzVWoOO6H0YfbrRy541OIhTObf5SuNMdh7MGLyPv09V1aFVzaCMwrtVsUWnlTThFKodE5LJDeMb2fLsu6K72fJsb4p3R1pHJmICAJPJVLuK+auzjb3to+RjgkyNVIsM5G70bs5kZ+09SEH6XvxeS4NoafSt0ltBQUGN1RnF25PtTUgmeXKNnqMkIDWlqvfSsSPZnTc6DwB8jE9HdDKoLvwvL11+iH9I2QHis/TzG8mbNew1oxmjVVwfKof2z1ReXt7KlSu9vb2vXLmizz0DiUQaMGDAgAED3r17d+XKlYkTJ6anp7du3bply5bNmzevW7cuvm6XnZ0dHR39+fPnt2/fPnr0yNjYuFevXo8ePdIU08nhcK5cudKtWze5XD5gwACEkFQqjYmJCQsLi4yMjIqKCg4OzsjIaN++/ZSlS3tHR1Nzc5FIBCYm0KQJmjkTtK554Gzfvr127dp//vmnpaWlzsb6k5ycXKJuLRwAMAzLz88XCATll220wGAwVGy3ISgIe/26vJqh7CyRkbBzJ/oyUycSiQo1GzVJJJLk5OSKChrqeoAhG0o0e+QbsaGup+5+EILubSE6ATQJbPw8wVXf4uGK07o1unsXTp+GN28wiQQMDVHv3qhLFwCAzEy1R9TLzjcTiPKZ9Fs5KZHb144YOtbO9kt9DpuNjh9H4eHYuXNYfj6iUqFzZ9StG1RqefKX5uXrp4f3nVHeUo3XcS0+DXoSnxALAG4uqrqi7yZlwFFxaCAEDQQIIS1aQJFIlJ+fz2AwTExM8P/VkpKSjIwMDMNsbGyUZQEAoPJShcLCQkUDmUyWl5enU9CAYVhubq5aNQMAODo6lndyiomJWb58+ZUrV5ydnf/777/yd1Pm5uYcDkdhHWRoaFjeK8LExMTLyys1NVUulxsaGtaq9c3atkwmS0xMFAqFbDbbyckJIVTeVgdJpRIpKP8+xBK2FDMCSVFRUaGpaVk2x5hBFp2PhjZv6SeTU5DVtUkDhC0bWT5/Yp5fUHanx+OVeHl5RUREXL58ecSIEdp/XQQ/EIFAgK9qeXp6DhqkfxUIQQX47W5ryoiNhR/yXF1SAmrn8qoVJpOpT4KgWuu8Vq1aubi4dOjQoUOHDu3bt7ewsPDx8QkPDy//GPnx48f+/fvjV6DLly/HxsYuW7YsLi6uTZs2ixcvXr16tWKxPD4+vl69eslfFGr29vZHjhyZOHFi+bMXFRWp5FYMGTLkwoULasd/9+7dDx8+dOjQQadtgxYKCwsr9CD383Du3Dn8h/J/a4FAUF6T+Atx9epV3A7B3Nx8zJgxOtsvW7YsPDwcANq0aTNq1Ch9TuHi4mJvb5+WlgYAhw4dmjhxolrZxNGjRxWJXJpmBAgICAgICAg0cejQIeXpDDc3t+7du//A8WihNguiSgEAUoVlggZsyxbs1KmvVW5yOaSkYCkpEBeHzp8HUx2xzGYmcOcIBEfC2ZuQVwCmRjCiD9T/5j4XUL9+0K8fkkqBzwc9FJnfkJoKWVlgYgKurtVlI/zuM8xZC5FxIPzi1EalAIaBVAqAwMQIPFxg50qoq8b+XCumpujwYZg+HYuO/mbFwN4eTZmCNFe+6uT2E7h8B7g8oNGgXVMYOxDov5Y0IiYG++uvWCMP6D4XAOqGBQLHVLui5ZP0k8Z9+L+q1n9MA2TQna7XZ3AWaxYd6Nv522NlsYpCcAeyQ396/x2GO/TpoebYZrhNgAmuiK7kyfPg2+LGLFmWFclKn07Uyhq+w/qB2mH8f2BFshrLHKuyUSQSaS9l+0VxJDvuNdw7o2SGiqaBgRidqJ0Ocg7q7CFFlqI9M0IM4nPPz7m4uJibq/G7pwLVh+wTK9U4ueRKdh3MGKxpLw4LqZFQHeQf3Fu6txhTrVhPkaUsLVlah1SnGU19sU2F4HA4FApFrUnDw4cPDxw4MGjQoJ07d1ZUAdm4cePGjRtv2bIlMzPz6dOnr1+/Pnv2bEREBJPJ5PF4RkZGtWvXrlu3bocOHdatW6dPPWiDBg1u3749ceLE6dOnGxoaZmRkODg41K1b18PDo1evXkuWLPHx8alKcpapqWnLli1fvHgxYMCASndSHi3qAQAQi8VpaWm4Ebee2NraZmVlSSQShWOE/MyZrzdI5ZHL4c0bxaucnJzyFrDKCIXCipYF+7qDqyMER2hsUMsJPF316urPmfAxFJ6+BVm5BThPVzi6Sf9BVQoGA02cCBMnqt7JafiNUWXy6e9C9zT2LWTSY+OiN2xZOXnCrLo+fl9beHuj9et/ZxWeTCYLfPtSd7sKXoKrSxJRUJBfUJgPAK4u33wGv6drFA4ROUEASv94JBJJoVQoT2ZmZnJyskgkQgix2ey6desWFBTEx8fj3+2FhYUql0It935yubxC6gccsVisSc3AYrFUJHGFhYVLliw5duwYg8FYtWrVggULWBpMFuvWrZuamlpSUsJkMp2cnNRe0I2NjdWWgMpksuDgYNwMqaCgoLi4uG7duqhPHzh+/KsrvKkpGj68lj24OEHBl3A2NkXsIJFl0iBqy4bmK9aAgQEA/PvgRvOWfoAQmSRtXmcVLwdWrTMcNWLC/kO7MEwOABKJZNCggatXr4mI0HzlI/gJOHz4cGZmJgAsW7aMsGeoIX5TQQOWlqbq7/p9EImwtLSK3gQ5Ojpu3Lix/PYnT548ePAAAFavXq140tOkLtcTFxcXfaz1Hz58OGTIEPwxacGCBf369QOA5s2bDxo0KCsr68mTJ2vWrFHI1t68edO/f//o6LKQsNq1a+fmag27q3mSkpLu3r178+bN58+f//ArwdGjR48e1ZEyq3JHW1paeuLEiRoc0w/lr7/+wn+YOnWqTrnJw4cPt2/fDgAcDufkyZP6P2OMHj16/fr1APDx48dly5aV/4i9ePFi6dKlipdEYRYBAQEBAUGFyMvL27dvn/KWCRMm/LTXU9MvlgNF+PLKixeYhsl6LCICpk9H58/r062fJ/jpLBCkUCqkZsDOnIGzZ7H0dOBywcAA2dhAly5o/nyo2gNz4CcImA9p30Y5S6RAJoFnbRg/CDo0Bw/91gbU4OqKbt+GY8fgxQuMx0M0Gri4oLlzobI1qZExRb0ncDPzrWRY2XzZP4/h8EXYvhTaNKnsIPXgs/Tz5tLN6bJ0CUhMSaYDGAPGMMZULl4BO3YM27cPsrOze5fNaFuHf5T/fRyNH4+mTdN0FB00rw2TAORAR3Q+pvE514vi1ZzaXM8RTmZNHsYcdlxwPFASiAHmRnabxppmR7LTfWQNgwAdMPpGmt+toFsfRp+JzIkkqNinQMVKuurovw7xi0oZpFLp2rVrDx06VFhY2KFDh7Vr19avX19L++Tk5Lq/mtV5ljwrWhpNQRQfio8RMtLUrBu92zPqs4UlC0OloVyMSwWqLcl2BHPEZOZkfb4TZCDDkI7UiNibsYP7aRQl7DLcFSINiZepmb1hI/Z45nhDpMNMqDxSkO4R7CmvZsDJkGcs4S15ZvpMSw8YYHyMb4AMtLQBABaLxWKxVEwQS0tL9+/f//jx402bNrVt27YqUhgbG5thw4bh5tIYhpWWltJotMoZRDVu3Pjz58/p6emlpaUODg7VXg/j6OiYkZFRvX1qj/MAAJFIfW6RJuh0up2dXUJCgrt7maQR5eXp+ApTKiHTuVAqk8nEYnFFfc4XTIDZayC/SM0uc2NYNEHffshkuH4QZq+BR68g9Ystgqkx+HnB0Y1gpUZQVEkkEkl2djabzdbLHlXznaEdt/TPp0F3e3R6BGKxWHz42N61K7caG1fM4uL/mDdvX3K5xROmjlCOnIDqu+xWsZ+YuLJEutpuqgLh73xjQDg0EABAaWkpi8WiUqkmJiblo5dwZDJZamoqfuHAMKykpCQuLo7P5yuUamKxmMlkslgs3MuHxWJp0cyRSCQ6nS4UChVb9Lmw0ul0Go0mUfI/IJPJZDKZSqW6uLgoXz5KSkqaNWuWkJAwY8aMpUuXlnduUAYhVN6VQU9SUlIU0U4YhhUXF+fm5lpaWqKNG2HTJiw/H7HZEBAALVoggOObYNxiyMoDBkV6NW9oWkzGOR+30KiwZoMGoatXgcks+wAqfQmU8Er2HfxGRI67TSucpAl+QkQi0ZYtWwCgTp06+kSoE1SO31TQAD9wQb3ip7a1tVVrQiCVSnFBw7x589hs3d6hlSAmJgZ3VlDc6Eil0nXr1q1duxYX0M2cOVORDtCyZcv379+PHj368OHDFArF2dnZ0tIyJyfn5MmTU6ZMOXv2LACw2ezatWuTyeTDhw8rn2jJkiX5+fl+fn54GoVcLp8+fbpUKq2o75wW5HJ5fn5ZPm2nTl9D8JQvh76+vhXqc/z48UeOHKmW4VWIU6dOFX+ZYd+wYQOeSBIREaGS5fErEhgY+O7dOwAgk8mTJk3S3jgnJ2fUqFH4Tf/u3bs13XupZd68eceOHcNFc5s2bQoNDZ07d27Dhg2ZTGZcXNzp06e3b98uFoutra2zsrIAwFCXuTQBAQEBAQGBAgzDpk6dWqwkCGAwGOPGjfuBQ9IO68syqEAOAIDt3QuaCxyxz5/R58+gIbKqRsEWL8Zu3vyaC83lYlwuxMdDSAg6frzSrsJSGcxdq6pmwJHJITEVaNQqqBlwKBQ0aRJMmlT11eNtO46sPtxKAt9MBGMYRMTChD/g3E5oVAPrpxhgc0rmXBBeyJHnKDY+Fj8+Ljh+zeiaOaliKx7Y48fYnj2QlwcAReyyFVPTkiLIycEOHgRHR9Szp9oDu9G7nRScFIO6wk0OgAE4pDkYOBt8lHwsv9+B7LDbcHeF5BccxJnNmj0bZut/SI1SE27MCk2Dzg5/UQlC9TJ9+vTExMQXL17Y2tqeOXOmZ8+egwYNWrJkiY2NTfnGycnJN2/eXLBgwfcfZ+V4J3m3qGRRjCwmR55DQiQbZONL9d1nuM+RrH6y255kj2c3CDABAzEq9OFyJDmaItMC0BiEShaSk68lj3w3UlMDB7LDMc6xydzJUbIo5e0WJIsARsBig8X6D0bBf6L/4mRxWhrEyeKy5dnlfVAwwA4JDp0RnEmXp0tBaogMvSnef7H/0vSrAwAXF5fIyEjFynpQUNBff/3VpEmTK1eumJmZubpW8ZLzFbyctIqdKGdWlkcul2dlZeG21XQ63dbWVn/dA5VK1ak/+BmoV69ecHCwQtCg+35DqYFOKQmJRKpEavuArpCYCntPQXb+N9utLGBmAPTrUoGuqBTYtwbyCuDafYhJAgtTGNAV3CowvaSDqKiohQsXRkVFlZSUkMlka2vrXr16LV++XMu7xry8ICxM014mgzlo+Fg3A/q+gzuEQuHn0E9tWrWvtuH+4ly7WRaXXMwt5hhW0P9MM9WlgIyMCgcABoPh5Ois0n/VO68QhKCBAABKSkrs7OxsbW21tCktLVXWHwCAUCiUfJutgGFY/fr1uVwuQsjIyEh7YbqHh0dERATeJ4vF8tAvb7FWrVrx8fG4ZoLNZnt7eyOEymsfd+/eHRMT8+TJkzZt2ggEAj6fr8meoYooJzEZpKY6Xr9uQCJhHTqgyZNR69ZIIIAvdwJr9sClu1BSCmbGcNjvmuupjxKMAwAlNCr2MQQOHEBz53bt1CMsPFjL6VgGbAcHRwCodhEkQTVy9OhRXHGydOnSqjh4EWjndxU0/EAnpZ/exGnKlCkHD6p6JPr5+QFAYGDg5MmTQ0NDAYBCoWzdunXOnDnKzezs7B49eqR4OXjw4L179+bk5CgeRzt37kylUt3d3b8+CAEAwLp16/Lz852cnCZMmAAA79+/xx/q2rVrV8W3k5qa+uDBg/v37z969EjFec/IyKhHjx5qLRy/J7Vr127eXN9KKZy///5b8bOvr2/btm0BQFPMxOrVq1evXl1+u9pZpx/O/v378R969Ohhb2+vpaVMJhs+fHh2djYA9O/ff/To0RU6kamp6ZUrVzp37ozftd+5c+fOnTsqbcaPH5+ZmXn37l0A4FTUCJqAgICAgOA3ZvPmzVeuXFHeMn78eO0VEj8WxRQlhgFIpVhamrbWJSXY5cvouwsasNOnv1EzKJBKsRcvYNUqtG5d5Xq++QgiNHu0CUVw7h+Y+HPUGOzfv//P3aYypvrci7QsmLcenl+orhSOryzhLTksOCzAvgkRF2LCF+IXPYt6vjB9QQWqpmPVsGMHrmYAADGl7ECGRAQAUFAAe/dCjx5q30NPek8PikeINKT8LgCA7mB03ujO5juDiwcHSYJ4WFnZEAlIXhSvPYZ7mlKbVmCQPx81NN1PSBn05NmzZ48ePQoJCcFXQSZNmjRgwIDVq1d7eXnZ2Ni4ublZWlqSyWQDA4PS0tK0tLTHjx/v2LGjQs72P5DLosvzSualycq+/GWYLAVLSRGldJR1vMK5UpeqTSfFRBWu2qcjui/FV4t6wPyceeMWjbXHIrSmtQ40C1xRsuK99H0JVkIDmiPZ8Q+DP5pQK+lUEyQNEmHaavdzsJxYWayKoEEK0oHFAx8IHwjg6zdkhDTiveT9TsOdvem91XZlZGTk5uYWHx/P5XIPHTr04sWLxYsX169fH6/sVFlp+5nJyclJTk5WNiHIyckxMTFxd3fXZ/lTLpdXu3kVjUZTXmgpTyVWd/z9/T99+jRkyJCy166u8N9/2g5QcmAyNzfPyMjQotuotH/GgonQqRWs2Q1J6cAXgAETnO1h5ayKZ2Ph4zSFScMqc6B2Ll26tHDhwhSFAzlARkbG58+fnz17dvfuXU3aF9LSpVhQEJaYqHYvql8fmjd3KiyTcmhyYv8NSUyK55YUAwCDzqxGNQNO1W8GMAwLDQ8GAE93bxLpB691EYIGAj1hMBhUKlU5OQi3RlBWOVCpVAqFYqork1HRYf369WNjY4uKiiQSSVRUlLu7u86rgJmZGYfDyc/Px0+kSTNx6tSpTp06NW/ePDg4GP+vZjKZnp6e1W6wZGRklJ+fL5fLDRMSPHfupBcUAAD26ROEh6M9exRqhhsPYP8ZKCoBAMjJg/DkcH+ZLIXDBgC2WAwYBvHxAPDf0wfKnSMADDBQUsr6evg/efIECIeGnxiJRILbM7i6uo4YMeJHD+f/md9V0PADpySqcOqxY8deu3bN3d0dL2HXgp+f3+fPnyt3lvKhFR06dBg/fjwA3L17F1cz1KpV6+TJk61atdLe1R9//HHhwoW8L7N1ZDJ5xYoV+owBV0UghLQIGnCLCO2iv8OHD6ut8g8ICBgxYkS7du0UEYA4q1evtrW1PXjw4Pv37+vUqbNw4UK13YaFhe3atQsAqmVevnXr1hWyebhx40Z4eHjVz/sTUlBQcPnyZfznKVOmaG+8fPnyx48fA0CtWrV0ZnaopXnz5i9fvhwxYoTa2JGJEyfu3bu3Y8eO+MsfLnwhICAgICD4VTh79uyyZcuUt5iYmKxcufJHjUcfBF+mghkkgMJC+LYMRQ0FGstqa5CzZ9WoGXBkMuzJE8TjQaXqUO8+gW/LbFTJyAaxBGgVWbKvCQoLC7dt3yMl39Sy+BMVD+9Dq9mkIVWWek54TkXNoOC95P3G0o0rDfT+D09IwJKSFK9YwrJlsBJWmR8YlpyMIiLA27v8oVSgbmJvGscdlyVX46fhP9s/oWNCztic/7z+eyR6dFJ0slBeyABGJ3qnsYyxNFSZ5SKCysHlcsPDw6VSqZ+f3/+H0xuGYUuXLl27dq3yEoiZmdnu3bu3bdsWFRWVmJiYm5srk8nwYrju3bufOnXKzMzsB45Zf7Ll2YtLFivUDMrESmNHc0e/M3tXMdGSHmjJjOBwOYJdgnUPdGvUjJHxHs6e6hoSE3RM99OAxgDVOooZ3Bl3hHekoLpcnShLnF0y25vi7UpWb7dgbm5uZGTUrl07JpN56dIlY2NjQ0NDR0fHX6imLScnJy4uTqVQVSwW5+TkSKVSHx8fnT0UFxdXe+2EmZlZsbrMLBw6na69dEQt3t7eJ0+eVLxEkyZh//4LmtSfDAYMGKB4ZWhoyGazi5RCKJRBCFVlYq2eB1zdp7vZjyIuLm7RokXKagYcmUz27NmzgIAAxQyYKmZmaMMGWLwYUzmWREL16qH9+wHg46cgfFstZ5dqH/kvyt17twCAQqGs/XNL1XvT08BJf+ITYktKuABQ11dbWtP3QUXYRAgaCHDfBQMDA5WlFhqNZmpqit/jAQCdTq9Vq5ZUKo2OjsY1DQwGw8WlYt9CaWlp2dnZeId8Pj88PNzf319Le4lEQqVSqVSqtbV1Xl5eaGioXC5ns9murq4qo83Pz+/QoUNUVJTiOlhSUhIdHY1X6laJtDTswgUgkdDw4WBtbWdnV1hYWFRU5Hj1Kl0xMyASYa9eoawssLbGN1y8W6ZmAACE5P+YOJAcPZ/bWwKAkVgiZTL/sTPPOrgjOOQbdz0TE9OCwgISiYQvfgFgkyZOxb+LiI/qT8uxY8dwn/ulS5dWwneKQH9+11/uD/yvqsKpS0pKuFyuzvy5KtK1a9dNmzax2WwGg8HhcGrXrq340l+7dm1eXh6DwVi3bp0+knlbW9sXL14sWbIkODjY2dl55cqVel4/bt68CQBNmzbV8mBTUlICmm0JcJQnUFxdXdlsNq7zWLFihZubW/n2/fv39/HxwTDs/fv3SUlJ/fv3V6suxOUdADBypEYHyBpCLpcvX74cAFxcXFJTUyXa554BAGDq1KnKqo779+/jCSaPHj1S/v28fftWp4agpjlz5gx+M2RlZdW5c2ctLa9cubJ582YAoNFo+NxH5c7o5+cXEhJy9erVW7du4QaAVlZWvr6+o0ePbty4MQAonjy91c0pExAQEBAQEKiwd+/eOXPmfHn2BgBACB05csRSqVbvJ6Tgyy2VMRXA2Bh0RncbaQxWrymSkjDtBRlpadiTJ6hXr0r0LdSVpi2RQikfaN/9Tauwf//+hFQS3VnV7VwZHh/uv6hmQcMuwS61K504MpDdE93TX9AgiQwlKy01WXDLKiyzjb7IZ3k8LDQUabj57Ebvto+zbylvabQ0GoOySXZDkmFTStOLPhf/+eufPn36vHnzpqNZx470jnoOiaC6kEql58+fP3z4cHBwsKenJ4VCiYyMnDFjxooVK1SU9L8cZ86ckUgkauNgqVSqr69vRdMbfyqW8ZYlytRXQgNAmDRsP3//LNas6j2pA9nhFOfUBO6ESFmk8nYrkpXDVodG/RvVrVsD8Tla6UzvbMo3LZBrVOzZkGy8KN8UwKTJ0m6LbpdXM+AkyZIWlCy4bnxdU4dJSUkpKSlJSUnaK1U0IZFI8vPzhUIhg8EwNzf/ztPHMpksOTlZ7ZwMhmFFRUWZmZnafTExDHvz5s20adOqd2D29vYFBQVqBQQkEsnKyuqbQliZDDtxAp4+xbhcRKViDg6k2bOhnDWIjY0NnsVZhrU1GjYM27dPjc4SIdSyJVISNACAh4dHSEhI+clMhJCJiUmlI8x/fhYtWoQvb5QHw7CnT5+Gh4drnGtq2RJdugSrV0N0NFZSAiQSMjeHVq3QwoVAowmEgnsPbwOAlaW1sxMhaAAAyMhM/xz6EQCaN21tbPw1v1hhglIhaYLiKIRQdWka3r0PBAASiVyvrra12+8D4dBAoEAul4eHh5eUlMhkMiaT6eLiorIa4u7ujuvSSCSSk5MTrobx9/fHrwvW1tYVddnJz89Xtpbh8/kCgYDJZMrlcpX7gdzcXPxSS6FQbGxsGAxGTEwMfuXlcrlCoVDl/tPb2/vTp08qNkUikah8z+V5Hwanr4ERB2YGgIXKctDjx/JlywB/GL98GW3dCi1b+vj4FBUVMZTmPQAAioshI0MhaFCuB2hS56ixzbNnYAkAJAxrll2wu0Oz6NQ4SIMvj3RgYW4hk8vZbMMO7bo2btTsdeDz+MRYGpnJHSSxsLC0srLq2rWr9ndB8EMQi8UbN24EgFq1ao0aNepHD+f/nN9V0MDhQHb2Dzt1ZeHxeACgT4XHX3/9pUn+rGDNmjW43YIKderUWbxYY+Di/v37Y2Ji8AzClStXqs0yUMbDw+PGjRs6B6xMbGzsmzdvAGDgwIFamnG5XCh3B6aCs7Nz/fr1+/bt27dvX19f31WrVuljXNGvX79p06aJxeJjx46Vj/zMyMi4cOECADRt2vT7L3KfOXMGt2fYsmWLTvsa/ALv7OysrCOJiiqL2PT29rb+cn0FAIWRxg/k9OnT+A+DBw/WUpbx8ePH0aNH408U27Zta9iwYVVOSiaTBw8ePHjw4PK7SkpKFIKG7z+dREBAQEBA8GtRVFQ0bdq08+fPq2xfuHBh//79f8iQ9Cfvy3qEORWASkW2tlhqqsbWBgbo+7+jzEzgcrU1kMshNrZyfdtZfmtqWQ42C4x/gvSt9+/fI0QHpOMZlq/LX6OixEp1/GJz5bkYYEjbr/Ar2+HgAhKgL3NfjvllOpVkc4evjbQ+4/Sj9+tM63yAf+Cl5KUEJKYk0zGMMe1p7QEgICAgIiJiwIABDx8+/NVX0H85UlNTBwwYwGKxFi5c2KlTJ1x5n56ePnXq1FatWl2/fr16I//SZGmBkkA+8BtQGvhQdBeCVwWxWLx06dIrV65UbtX55ydMqjGrHgCkIH0ofljtggYAaE5r/tbs7SreqiBJUDFWzEAMJ7JT5zed19xbsyFkA94mVBr6RvKGiZgtqC1qkWtV+xiU8aH4eJA9Xstfa2pQn1qfhb4p6j0sOJwu1ya2i5RGykFOAvX/OXZ2dnw+PyIiQh8zA2VkMllMTExxcbFIVKbIS0pKMjY2rlOnjs7/UqlUmp+fLxAIaDSaubl55cIOACArK0tLuZFMJsvOztb+qT948KCRkVEVJzTKgxDy9vaOiIjgcrnKK0Y0Gs3a2rpWLaX/otRUbMoULCICpFLA11PevpW/fImGD0dz56r0qXqWWbMAIezsWVBWW5qaotat0fbtKo3pdHrdunWjoqJKS0sVEhAGg2Fqaqq21uj/hsjISC178/LyDh06hPu/qsfODh06BDIZyssDOh2UKnlu3LpcXFwEAL2696v21JJflLv3bmIYRiKRunbqobbBD/9Fffj0DgC8PH0M2T/+rlplOr2miycJfmbi4+MLvngMlJaWxsfHGxsbq1xM7ezs7OzslLfQaLRKy9HKi4RSUlLwaxaDwXB3d8cTIkQiUXx8PH6hF4vFKSkpdDpdWUdYUlKCixoVW0xNTfEqWWVIJJLOe4NdJ2D7EcgpAAC4eg8u7QFvpcw0bNs2xcUOS0uDzZtRy5YAYGxsLPfyAqX1NWRrC+7ucrnsxOnDkVHhfdqMff6uflYueDredbN5pmgmRyhrwfykd09BJIOvvwyUm58LGBQU5E8YM82AxRaJRJFRERKJeOr0SW1bE1L1n5cTJ04o7BmIZ/Ca5jcVNCArKywhAb5/zBiJhKy0VRRpB19yLm/bqCxxaNOmzdOnTxU++Vo4cOCA2u1ZWVl6TrWsWbNmzZo1+rS8cuXKgG8F2lpgsVj4dIkWQYNIJMrPzwcA7UOtX7/+hw8f9DyvAnNz88GDB587d27jxo0TJkxQqf5ftGgRfp+HOyV8Z4KCggCgZcuWAwYM0ClowC/5lchH/CFER0e/f/8e/3n48OFaWq5evVpxqz1z5syZM2dqaZyenq54aHF1dY2L0xhTWp6XL1/i91jm5uaurup9MgkICAgICAgA4P79+5MmTSrvqduvX78NGzbU6KnRzihsjkcVOyn6MjFihj9+jh8PkZGaBATIxwcaNariGfVHLoer9+DDFZPlJBZLztPWVEmrWiHGDYbzdyBPc4xGnVrwoyeBAQBkMplckoBJ8xFV4/0tlQyNf2IZ6mvx66N13g0zp9nnlIl3HXPLpDMpll/mBC0tka5/MANkMN9g/nyYX37Xxo0bBw4cOH/+/N27d1fbuH9LUmWpfwv+TpIlAUBbWttRjFEGSKPQJCUlpU2bNjNmzJg3b57ykomdnd3NmzfXrVvXpk2b58+fW1f2Q6pMjCxmCndKhCwiW5YNAEbIyI3stpK9sje9t/6dlJSUPHjwID8/v3379joXFK9du+bp6dmkSZMqjfsnhodp/WrVo0GlMUSG2wy3KV5mZWU1GNfg9OnTxsbG/wj/WV26Ok4WV4wVA4AFycKT4rmXvdeXWoNmGHsN9/Yt7psiU72aA4AXxWufoaq5f4wsRnuHxVhxnjzPkqTepYnFYu3du7dTp0779u3r16+fnoOUyWSfP3/GPTsViESi7OxskUhUt25dTcuWGIbFxsYWFhYqkr9TUlIMDQ3d3d0r4e6gJdYBRzlxvDw3b95cs2bN06dPa2KRlUKh1K1bNy8vLzs7WyKRkEgkBoPh6Oj4jcUpj4eNH4+VX3HPysIOHwY2G02cqNimtkgdzZyJhgzBDh7EEhORVIpZWZHGjFGblwQAdDq9Xr16fD4/Ly9PLBYbGBhYWFj8f3syc7lclf/S8mRkZJTf+P7j23/uXDM3sxg+ZLSZmQWQyfDtTHJeXs6TZw8AwNWlTuNGzatxzL8uhUUF7z++BYBGDZpaWKifeK+o0UK1fza53GIAaNywWfV2WzkIhwYCBSp/fZFIxOfz2ZXKMdQTExOTkpIShacjmUzOycnBX4pEooiIiPr16yOE8Mu64qjylkhyuVwq/eoRVVxc/OnTJ0tLS0tLy9TUVLxD3ApI+3jEEjh8sUzNAAAJKbB4M9xWxIOLxVhh4TcHFBSAXA4kEgCQVq3C4uKw0FAQi8HBAWbOBAODx4//DXz7EgBevzq2d6XPruN8B8OygCHF9VRoZ0shU0QgtrK08nT3TU5JSkyOw8UNZmbmycnxG7f8KRAKAMCQzfGooxoQT/DzIJFIcHsGJyengICAHz2c/3/+n+8dteHkBGFhoMvDoPphscDJqdJH5+bmAoCKIO6XQOeVQxk7O7v169evX79eS5vw8HBcaf6Nurz6WLZs2fnz5wsKCubPn3/06FHF9ps3b547dw4A2rRp06OHes1vjbJ79265XD5mzBidLUUiEX7V1ycc5Gfg4sWL+A82NjbaJ8tk30uKpBjSoEGDfriUm4CAgICA4CdEKBQ+fvx4z5499+/fL7+3Z8+e58+fr9EwbLQzCqpD0yD8Ui7PIAMAoG7d4OVL7MoVKG+PXLs22lNtgeU6SUiB0YsgNAqk4toBclsP0Lx0ZGWFOnWq3Fk8XKF1I7j+ANTO9Npbw3o16+Y/ADs7O5AVycUxZKqDpja1HKFLq2o+rwtZh5mzOclc2Z4hUha5gbchRZYiApEpMu3B6DGFOYUMZADYI9gTy8kPdzNXCBqcc8rMqJMsyt4UqlOn0toUAEAIHTt2rGnTphs3blyyZEnN3cTeEt06KjiaI88BACuS1UTmxB70H/B8VBPIQDaTO/Om6GaGvGyp6bLw8i7+rqUGS0cx1JiI8ni87t27z5o1a+63Nc04CKEVK1aQSKQ+ffq8ePGi0uXgOEGSoCHFQ5TzEYqx4g/SDxOKJyxnL9fHRSAtLW3NmjWXL1+uVasWhUJZs2aNsbHxxIkTx40bp8kM8p9//lFraPd/AxMxtTdQsSWoIWQy2ahRoyZPnty+fft9/H2rS1fjny+cXHlurji3V3GvM5wzLWkta2gM/lT/s5yzU0umRkgj5FB2aWQAox613gWjC+Ykc5X2DKQtAxQAKEDR/tsbOnSos7NzQEDAkydPdu7cqY8LSExMjKZ14uLi4ri4uNq1a5ffhWFYaGhoUVGR8qImPm0iFArr1atX0cV1nYujcrkcw7DyX8IYhu3YsWPbtm23b9+uU6dOhU5aIczNzc3NVf9kX4exYYMaNQNOSQl2+jQaOhS+fCcYGBio/51bWqIVK/B3qM/FhsVi/R8HTKjAYrF0lmnSy2Wc5eRmHzt5QCKRZGSmp6alzJu1xNraVqXN59Bg/L+vRbM2xFQVzrPnj/Gpwo7tu/3osWiDSqX61Wvwo0cBQAgaCJRQufKSSKSaLjF3cnKSSCQFBQUYhjEYDJlMpixc4PP5fD7fwMCg/DQClUpVljUwGAzFf7JQKBw7dmxGRsbTp0+dnZ0pFApeGGxsbOxcLkdJheR0KCj6ZkuesoCBRkMczjeXfGNjUPzS2Gx09Sp69w7LyEBt2oC5OXyxY2ExWcXFRanx+/0cEwq/1E84O7m41HKztLB2r+NZyucDQHZOdnZONkKITKKw2Gw2i92v98B9h3bi7X29/SaOn85k6LhTJfiBnDp1KikpCQD++OOPKj7oEejD7ypo8PKC169/gKCBzQavSiqqZDIZLt21t7dX2bV69WrFp6XqzwYmJiaXL1/W0uCPP/6Ii4tjMpknT57Ufut8/fp1fPlfxeSg6uBGBQDg718jwWNeXl5jx449duzYsWPHWrVqhQsIoqKiAgIC8Gvtnu84ka0MQujvv//Wp2VOTtncR41qKqsRhSVU9+7dtf9feXt760xUyc3NjYmJAQAajdboS4lb+c+OFpKTkxWChmHDhul/IAEBAQEBwf89ubm5J06cuHXrVlBQkPLsgzLTpk3btWtXTdfeYXM81Goa8I2VwO3zl27XrwdnZ7hwAUtOBvw9Wloib2+0bRtYWFR95PqQkw/9p0F0Av6K/C+5fW0snoypV3Yif/+qDOzIRsgrgFcfVT3s7K1h9Rxw/znSmadPn37lypW8nMUk+xuIqua+jkIWjR1EZ+pYX6sws1mzLwsva7JVJwO5I+2rPd4fvD9OCE5kyb9mjT8WPz4tOH3F+Io9yT5TngkAU5YWPpxq4ZZKAQAjPpcl4vPpLAGNyWOyi80EDps2VXHARkZGDx8+HDhw4PXr1+fOnTtw4MDqnZcUYIIhxUOeip+WYF/Xt55InrSntT/POa9zgVNBhjzjufh5EVbUkNKwAbWBnpkd34HhxcOvi65LsK8TpnKQR0mj5pXMk4J0LGOsSvulS5c2btxYrZpBuc2bN2+2bdv2xx9/VHpgEpBM4E5QVjMoyMVyt/C3dKF3cSe7azxcItm5c+eWLVsmT54cGxuLr3RiGPb69evdu3evXbt23Lhxs2bNKv/Q9OTJE+31Br86xXJtpfYIUFNq0+8wDFz4snz58gRZwsbSjcpqBgXJsuQpJVPem77X/4NWUVrSWn4w/XBIeOix6LEIRGzEHkgfOIgxSO0ntBut21nhWeUPiwrWZGs20jEj0bRp0w8fPvTp02fJkiVbtmzR3lgqlWqxRsAwrLCwUK2MIDExUUXNoIDH40VHR1c0UVTn9yqFQik/jJycnLFjxxYUFAQGBv7gpf0vBpnqSUzErlxBY8u+7qysrLJ/VG7vLwuFQrGzs8MXOZQhkUh43TCFQunWTXX1/dadaxKJBC/hLSwq2Lh11aABI1o0a638v8Qr5QIAIqGmjQl7BgAAmUz2MvAZALi61HZ2qtloniri4e5d0YVJ/E9fUXsJndBoNOW1YbFYLJFICKf03xM7Ozsej4f/MyCEOBxOea0VjlAoLC0tZbPZmhroD24PJpfLSSSSSj64QmBhZWWVnp4uEAjwl3Q63cPDIzk5WRFO8fLlyz///FMsFqelpcXHx0skkl27djVv3hwA7O3t9V8FcLIDU2MoVLq5MFepzJ08Gdavh5wcAAh3d83u0ekba3QyGZo1U77eFxYWAMCYUZMOH//7Q3AQACBUVjng612vV4+y8Eo31zpx8WXlChQyee2fW83MLPgC/tVrF5hMJgnII4aPbdTg/9Yg7f8DiUSCO5I6OjqOHav6kEhQE/ymggbk54eZm0OimomAmsXUFPn5Ve7QtLQ03EUnIiJCZde8efOqcdGaTqdryXrIzMxMTEwEgDZt2gwaNEh7V4oEgQo5NOjDpUuXAMDAwKBRjfn9bt++/cGDB2lpaZMmTeJwOB4eHh07duRyuQCwbds2X98atHmsFhRPTZqKaao3w7WKZGRkfPr0Cf9Zp/XF5s2bdXZ45syZUaNGAYCFhcXLly8rOh4Mw2bNmoUbUbZs2bJVq+ou9CMgICAgIPhlmT9//r59+xR2zeUxMjLav3//d5MDatI0VB00cSKMG4eCgrDwcLCwQM2bg+ZKx5pgxiqFmgEAYBV9sR8W3kb6mgSqmoYypUUVYDLgzjHYsA/uPoXsPJDJwNAAXJ1gw0LwUVPpCvD6NXbzJhQUgKkp6tMHmn+PKXVvb+8uXbqcP39emruIYrERUb+xviND0fiBzDljqv+8zmTnQYxB+/n7RaBGvuNP9V9uUBZFt6F0w17+XhV3ejGI30re9irs9cr0Fb4imGIt67st79Sfpr6xVKoUmZUU8OksAHhRl31mPv18FSz9FNjb279+/frWrVv4QvWlS5cqGlGvhcFFg++I72Dwzdw6V869Kbw5HIZfM7qms4ckWdIk7qRQaSiu/GCT2C4kl7kGc8cwxlTXICvNJeGlu6K7ahdo8+R5G3kb+9H7GSNjxcaEhIQLFy5ERekQUSGEduzY0axZs2nTphkZGVVubIcEh8Kl4Zr2psvSl/OWXzZSX5wQHh4+dOhQJyent2/furh81SghhFq0aNGiRYvk5OTdu3f7+fkNGTJk9erVisLugoICgUCgs7jt1yVDnlEC2mzhDZHhPNa8mh7Gf//9d/r06Y8fP5JIpOXFy9PkaZpaRkojt5duX8ReRKmxCT0aos1gzpjBnKGzZT9GP89SzxBpiNq9FKD0ovfS54yGhoZXrlzx9PScNGmS9gyUoqIiTUpKHKFQWFJSwuF8E1GPYRheCarpKC6XKxaLK1RXZ2trm5eXV94BW0H5abqgoKD+/fuPGTPmzz//1KL4lMlkJBKpZivvuVysQHPQFM7Hj/Blat7U1LSwsLBz586dOnVq166dv79/jfpvfUUshuBgLDUV1aoFdevCD4+oEIuxffsgMBB4PKBQMAcH0qxZoNlmY9SoUR8+fFDcMxsaGgwY2pNMpkRFxL56/s7Ly0tlvi48MvRd0GsAaNigqb2tw41/LvMF/JNnDr8NejVq+HjLL0kKKSlJAGBhbkUsP+O8+xBYXFwEAG1adfjRY9GBp0fFhFM1CovFUtaH8fn8St+fEPzSmJmZubu7p6eny+VyQ0ND5btEZWJiYvCrHo1Gs7Ky0tSsQuDaBXNz85KSEoUfM5PJxH0XKBSKt7d3XFycWCymUCjOzs6GhoY+Pj4ikUgikVy9enXu3Lk+Pj7W1tZeXl79+vXr1q1b5SbwaVSYOAS2HylLnXBxhM2Lv2mA+vdH7u7YqVMAsI+fKQ1775ac4Oyk8TfAF5QCgIe71/zZSy9dOZOSmiyTyzzcPU2MTTt16K5oZm5mERcfA4A5OdZatngtQighIXbb7k1iscjYyGTrxh9TTEtQIU6dOpWQkAAAS5cuJewZvg8/+l7wR+HsjDw8sOBg0PzsUf2QyahOnUpHTih0DBcuXJg2bZqWL2gGg6H9Aa8qbN68Gb/ADBkyRGfjgi8PSGZmZtU4hvj4+KdPnwKAubl5cXGxpaX6OMYqYmRkdPbs2c6dO4tEoiFDhnA4HPztjBkzZtq0aTVxxuolOjr6Rw+hAjx8+BCfXEAItW7d+vuctKSkRK2rqkwmmzt37q1btwCARCIR8cMEBAQEBAQ4GIbVr18/ODhYS5sOHTocO3bsOxcdltc0aFE24C1VGqyIx3anAADMdoQ1rkpLCGQyNG2KmtZsba5YApsOwtM3kFsAJARWZtCrAwT0h5BvraCliNKPeWqHcFkH6TNHLAPw5WRLS+Tvj7Zvh28XbyoBhQwrZ8LKmZBXAAIRWJoBXe0jeWYmNmMGFhoKX8plsJs3kY8P2ru3KkEJenL06NGioqL//rspSH5FsdyMaJ6IxMEwvgG9YNsK67HD1IovqoHthtv5GP+a6FqePE+xkQa0BtQGV42v0hEdAPLl+UcFR1XUDAo+Sz8v5S21IpWtRkS6SJueyBl+j9XrOQOhssXU/lskbU3UBz9XAhKJ1Ldv3759+545c6Zr164fPnywsqqGzq+Lrj+TPFNRM+BggD0WP/5X9G83ujbD5yhZVK/CXnGyOMUWnpwXIg+ZVzIvUZa42mB11QdZFQ4JDmn6IwJArCx2F3/XnwZ/Krbs379/3LhxpqamOnt2c3Pr0aPH3r17ly1bVrmxPRA9kJXTMymTIE1Quz07O7tTp04bN24cPXq0pmOdnJy2bdu2dOnSdevW+fj4/PXXXyNHjgSAvLw8i+9lS/NDOCw4nCXL0tLACBnVdOREUVHRmDFjjh8/jv+qY2WxWhrLQb6Ov+6w8LAVyaonvecSgyU1p2zQCRWoWw23jikeg9vPKIMAtaS1XGqwVM+uTE1NBw4c+M8//2g3O9E52YVhmFgsVtnI5/O1CDEBQCwWFxQUWFfkKsZms42MjHBH6/IwmUxXV1flLffu3Rs9evTRo0d79uypaQzx8fGlpaVSqRQhRKPRzMzMHBwcakTZUMFq75s3b7q7u0+dOvXJkydjxozJyMho06ZNixYtGjdu3KBBgxrJOZVKsdWr4dkzLC0NJBKMRkOOjtClC1q0CPTIJakR4uKwadOw6Gj4kvsOHz/KX79Gw4ahhQvVHjFp0qR///33zp07eH1a46Z+uJDF07s2YGjdmk3KioQ3716dOXcMwzA6jd6/z2BzMwsHe8fT544VFhVERUesXv/HoP7D27bumJObHR4ZCgDutatTxfvrUlhUePzEQQCg0egN6zf+0cP5itpProuzNsHWd8bAwEBZ0FBaWkoIGn5bzMzMtK/d5Obm5uTk4EtCYrE4MzPTzMysuv5h7OzspFJpbm6uXC5nMpnu7l/NxgwMDOrVq6fSnk6n0+n04OBgDocTGhpavkMMw/AUFQMDAz2vobPHQIuGcPoaGHFgZgBYlL+v9/ZGmzcDgHxGAABs3bEuYMSEJo3KNP0lJdxLV8+8//COY2TUvGkroVBoamLGZLJcXWrX9fVPSIoHAEsL61HDxyl3GTBigo2NbWkpv1vnngghvoC/adtaDJMDQN/eOqqICX4GCHuGH8LvKmhgs6FFCwgMhLg43Y2rCxsbaNMGNMRS6kT5C3rq1KmvX7+upmFVgBcvXuzduxcArKyshg4dqrM9nnrAYDA4VZ5gVWbu3Lm4P1tycrKfn9+5c+fatm1bjf0raN269dmzZwcPHiyVSnE1w+DBg48cOVIT56p2cHsMIyMjXPyh4P79+0uWLAGAR48eKd+svH37dsqUKd93jF95/vw5/oOHh0f1yl+00KFDh65du44ZM0ahKpXJZI8fP161alVgYCC+ZePGjTUUa0JAQEBAQPDLMXfuXC1qhtq1a69evXro0KE/JM23ij4NLY3R7hQMAG7nwmrX72p8n5kDA6dDcOTX6fGYRHj3Gc7ehIxc1cYSoMxgbDbCuD2kD+pgCS162LRc2hmqY5VaGXMtK7N5edjw4ZjKM1RpKfb2LYwYgS5dghq+kaPRaLdu3Tp+/Pjp06czM1fJZDJjY+MmTZqsX7++GubU4uKw8+chMxPYbOjeHbVurVg1QYAOcg6Ok4zbWro1XZ4uA5kxMu7D6DOVOZUEZW0OCQ4lyNQvJwMABthz8fPdhrsfiB4UYoUAICPD6R780z34BklFZD4AABWZD2cOr+q7KMfIkSPDw8Pnzp2LpwFWkWOCY8pJEypw5dxDgkNaBA1ykAcUByirGRQUygv38/d3pXZtRmtW9XFWmgxZhvYGnySfFD9jGHbx4sX79+/r2fny5cubN28+YMAAD4/KLETxMb72BqWY+gzs7du3Dxo0SIuaQYGZmdmOHTsCAgICAgJu3769f//+0tLSGlmt/NFwMe4y3rJASWCUVIe7hhSk+fJ8c1INOvTMnTu3X79+HTuWGRjr/EMLMEGSLClJlvRB8uGB+MEd4zuGqJITTVWnM63zMc6xhbyFEdIIOZRdycxIZm1pbU9zTldIbOHn5/f27VvtbVgsFu7Gr6kBiURiMFTzOCQSiVxxldWAdsWDTCaTSqVUKlU5a9zT0zMsLKy4uFilc3w9Rnmt+saNG1OmTLl582ZTDRLJ4uLi6OhohbE2Ph4ul1tYWOjr60uq9iV8IyNkYoJpSZFACL6sIWVkZEybNu369etNmzbt168fAGRlZT19+vTNmzdXr14NDQ2tXbt2vXr1vLy8PDw8nJ2dHR0d1cbOxsfHJyQk+Pr66haOSKXYiBHY27dfc7DEYiwuDpKTISYGHTnyAzQNRUXYpElYbDmxUW4uduwYcDho8uTyByGErl69On369Dt37qSlpdna2wCAVCajkMk+9Tx8fMuK9eMTYm/8czkqOgIASCTyuNFTzM0sAMDXx2/1ys3Xblx89uKxWCw+e+FEZFR4WkaqTCZDCP38bgTfh3dBL3GRpbW1LZX6g6tjVR6CFIVbir329j80aOZbWKxvtHr4AjABgVry8vJkSsGEuP6gGhUwTk5OThWsASaTyWqv7CKRKDw8vLS0FCHEZDK9vLyYTL1yXhr6QEOFn11EhPzgQSQWo0GDoH175WZGxiaFBflisfjjpyBc0JBfkLdt18bc3GwAKCjIv333BgB07VwmXqzr6//vg9tisaiuj5/KGalUavcufRQvX7x8gqsZaFRai2bfqdqToCqcPHmSsGf4/vyuggYSCTVtCv7+qpNxNQny9UVt2lT6thtXMNjY2OTn54eHh/fo0UOTScP58+dlMm11Gzhr1qxRq2LTRGBgYO/evfGe//rrr/KPiOVJT08HgKrXcyhHBuzbt++ff/4BAFtb24yMjMzMzI4dO65atWrp0qUkEunMmTNnzpyp4ukUSCSS0NBQRb4dAFhbW4vFYj0vhN+HXr3UWzi+ePECAJo2ber3bcqJwg3V29tb+TFSU2HB90HxJ9b0eF8TcLnctWvXrl271tbW1tbWViAQpKam4qkiOEuWLFm0aNF3Gw8BAQEBAcHPzNWrV3ft2lV+u62tbYcOHQYPHty9e/fqn3CvCLimoXKpE21MgEMBrhTiBfC8ENpUc1qaRqQyGDwTPpazkBdJ4HMUaBJWFCPOOepAANjoBy2rWcygA2zRIk0PUFhMDCxahI4erekxIITGjRs3btw43U31h8/H5s7F3rwBhQX39evg7o62bgVPT0WrJtQmV4yvaOrjk/STpl04+fL8BtQGXehdLgsvK9fZY6QyPwAvcsMARkCl34QWVq5c6ePjc//+/S5dulSxq1x5OaHNt+TIc7TsvSK8EiJR706Pd76Gv+Zf2r+VHFx1IAEdJo5i7Gvxd2RkJJVK9VT6J9GOm5vbX3/91bVr18ePH6tUb+uDAdIhLFDbQCAQHD9+/M2bN/qfyN/fPygo6I8//vD19W3RooX+b/BXIVwaPrR4aJg0TJ/GZCAzkO7Zj0rz+vXrx48fR0Z+9eTR+YdWIAXpC/GLoUVD75jcqZnRfaWoqCgiIiIuLi4zM5NEIllYWFhYWBgaGpqZmbV1bfve9P1Z4dkH4gcSkNgi20msSb6UCsd01qpV6/z589rbGBkZMRgM5YV/FRgMRvmsBzqdTqFQtMRDIIRU1vYUpKWl5ebmCoVCDMMoFAqDwXB2dsaLdkgkUt26dVNTU/Py8sRiMYZhZDKZzWa7uroqz2tfv3592rRp//77r6ZiCYlEoqJmUFBUVBQZGentXQM29fXrg5asHCcn9CVkdtmyZWPHjlWeq7G2th46dChe5iQWiz9//hwSEhIZGfnixYukpKSUlBSEkLe3t6+vr7e3N5VKjYuLu3fvXkFBgY+PT3Bw8OHDh/v06aP+vAAAgK1Y8Y2aQYFEgj19Cn/9hb77RI189Woor2bA4fGws2fRiBGgLguYTCYfOHAgIyPj6NEjKZkxAFDbxT0pJV4mk169caFZk1ZPnj0MCy/LjzfiGI0NmOztVVdxOJPBHDF0TKMGTY6ePFBQkP8xOAjf3qVTTyfHWtX7Hn9R0jLKAnqmT5rzQwagVsmtVnRlYW5Jp9FrfkT6oqJWJAQNBFoovwyk6aIpl8vT09P5fL6FhYU+BmaVxtDQsLS0VCaTqUQgRUdHl5SUaa95PF50dLRfBfPfscePsUWLICcHA8BevkRTpqDp0xV7baxsCgvyAcC9jhcAFHOLt+/amJub7SyDURJKdOP6iTSyj1fd5k3Llu0c7J02rdspEPAtzHVYjDdp1Pzdh0Aej//HghUVGjDBD4GwZ/hR/K6CBgAwM4POneH9e0hM/B6ns7GBzp2hskv7MpkMX/Ht06ePqanphg0bXr58GRQUpLYxrpjWyYEDB/Q8u1Qq3blz57Jly3DjvokTJ+Lmk9opKSnBBRN2dnZ6nkgn58+fnzlzJgAYGRm9ePHi/fv348eP5/F4K1aseP78+ZkzZ7THT5Q3HtTCw4cPZ8+erTytAAC7d+/+559/1q5dO2zYsB87Za+d2NhYPKOkWbMfWd6kJwKBIO7LzLiXl9d3O6+iYCIjIyMj45tKLBsbmwMHDvTu3fu7DYaAgICAgOBnJjMzc9KkSSob27dvv3///jqak4O/P5VTMwAAgwTDrOFgGgDA8jjseaPv5DKx5yQER1TyWCYDGlZ4tahqFBZiYdrW/7CwMFRcDL+cXa1Ego0ciak8WwmF2OfPMGECOnECaldnksUpo1NykN8X3S/Gvtj8orIZ5AWMVahm/EGYTObhw4dHjx797t07GxubmjiFAu1v4Ybohgi0OcYnS5Ore0QVw5hkrDXVAczJXyv1Q0JCGjZsWKH+AwICRCJR+/btX7x4UdF0nq70rndEd6Qg1dTAjaLGy/rmzZsNGjSoaNQxg8HYsWPH0KFDb9++PWHChAodW2kK5AX7BPs+Sj7KQOZIdpzBmuFOdtd9WAUpxUr1VzMAgDXZmo3UrFNWC3K5fM6cOVu2bFFeWPKgeARJ1M/2qOWl9OUT8ZN2tHY1MEDgcrmbN2++evVqZmamp6enm5ubra0tAEREROTm5nK53Ly8vOTk5Dp16jRs2LBT004tWrSonAEJANSpUydW05rxF0gkkrm5OR71rXav2mwdJpNJp9O1CBrodHp5q0gMw8LCwoqKihTnkkgkAoGgtLTUyckJ/z0AgIODg4ODA4ZhGIaVnya6cePGtGnT7t69q8X6MSEhQYtEo6ioSFNcZlVAy5fDhw+Y2qxSAwM0bBh+NY+Li7t7966WvwuNRmvUqFGjRo2UNxYUFISFhYWEhERFRUmlUicnp6NHjzZq1IhEIn38+LFr167Ozs7lXcTL4POxFy/UqBlwJBK4dw/mz4dvV7BqFgxDnz9rS+lITsauXUMBGiWJtra206ZPW7J8DgC0btXOONTo0+cP7z+8ff+hzJKESqW2bdWxZ/e+LJYaPVOd2p4rlqw7e/HEx0/vmUxm1049unRSH1zyuyGXy6OiIgGAQqGYmn4nt1cVMAxT1jRo8Y+xtKzxaLYKoSJo4PN1mAMR/M44ODjk5eUp/knYbLZarx2ZTBYcHMzj8eBLZlnNzRVQKBQ8ZEql7lTFb0koFMrl8oot4uzZAzk5APDG3irG3LjB3VvCxv5FJcVNG7UwNOQYcYzxVrfvXs/JzQoL/5yTm+1cUjohKOx2baeM1yWTO/aybPpNETLbgM020H0naWxssmLJugqMk+CHcvXq1cTERCDsGb47v7GgAQC1aAF9+mD79kFF1rkrA4WCundH3xrUVIjAwMD8/HwAaNu2bf/+/QMDA588eaLIDuTxeOUV6Dp59OiRzjYSieTChQvr16+P/vKQM2nSpH379uk8KiYmZsGCBfgIVR5sKgeGYatWrVq7di2GYQwG49atWy4uLi4uLj4+Pv3794+Ojn748KG/v//Vq1dVSvyjo6PxuoG8vLw7d8qqFrR7IgUHBy9btuzu3bv4S3t7+23btllbW48bNy4+Pj4xMXHkyJHr16+fNWvWqFGjfrj95oYNG1RUCzQaTWFToV32/pMQGRmpmCCo9NxHJfjvv/+OHTt27969iIiIgoICAwMDW1tbLy+vQYMG9erVS5PUlICAgICA4DdkxowZBYrKdQAAGD169IkTJ37QcMqotB+DWqY7oGPpmASDEB5Mi4L93+WW5MELkGpZOtWacO3qCM2+by4W9v49ZGlLmoesLOzDh6o89fwQsI0bsQ8f1O9KSYFFi9D16/r0U5dS9zJc1tLAlGTKREwAuGh08aH44T7+vmx5thzk+RQj3NNALq/BKvD27dtPmTKld+/eT548qcTDowILkg6NvvYGPIyn/XA+8KUgrZBNffXSgNLgveS9pr1GyGgiY6LiZXJysrOzc0VPMXHixNLS0j59+gQGBupjfKhgAnPCQf7BYGmw2r32JPsN7A3lt1+5cmXIkCEVHSROkyZNmjRpUrljK8ou/q49/D3xsnjFlsuiy91p3Q9xDlXv/8NK3spwaTljHA2QgdyV1rUaz67C4cOHGQyGyh9ovcH65+LnyTJ9xT1cOfeI4EhNCBqysrJat27dunXrixcvagk+wGv0g4KCnj59unbtWoFA0KFDh+7du/ft27dC3zYODg5FRUU6J7hcXFz4fH5hYaGKpgHXOmjSCVlbWyckJKiVQSCETE1NyeUWyGNjYwsLC8svT4rF4uTkZDabrRyuihAqX6j96tWryZMn37t3T3uQpfbCaKlUmpmZWe2CBjA0REeOwNSpWFQUSJVkUhYWaOhQNG0a/urUqVOjRo2qaIysqakp/p9Tflf9+vX37t3bp0+f169fK0QhymCvXkFampbOsbQ0FBEBvt9R1JmfjxUVaWsgl2MfP6oXNISHYydPQm6uAY1KoiA5hmVnZ44YOjYvPy81LRkAaDRay+ZtunXubWz81R8MwzC5XK78P8lmG04eP1MikVAolB8S7vZz8irweVFxAQDU96+Gmeeqo0XNAAAcwwrHMSvHVWjvvBIQDg0E+kOhUOrVqxcfH48LCFxcXNTeEsTHx+NqBvgSS2Fvb1+NE+z5+fkfPnwIDw8PDAy8c+eOv79/eRdtxcAsX70yCQmR1KpF8vcHekXMUbhcAHhrZ3Xc3wMAXgHA8X0A8OHju8XzVxYWFQCAvZ1jWnrK4yf3AcBBKB4RHLW3sW8WmwUAsXdvWQaMqepbJfjp2bt3LwBYWFjoE+pHUI381oIGMDREnTtDeDj28GGNngc1a4Z69IAq2Ozg69NUKrVr165UKvXmzZsDBw588OABvtfFxaVnz57t27evV69erVq1jI2NtU+LYBgmk8lkMplYLJZIJGKxWCwWczgcRcqdXC5/9+7dpUuXzp49m5NTZhlqYmKyY8cOlY/ohAkTjmr1laVQKJPVJckpI5PJcnNzQemSo0JMTMy0adMeP34MAAYGBhcvXlQ8F3l5eb1792706NE3btzIyMho27btvn37lB1oW7durXgLOGZmZppSMD5+/LhixYqbN2/it4k0Gm3u3LkrVqzAb/JCQkI2bdr0119/CQSCyMjIqVOnLly4sFevXosWLbpy5cr69evVvjWdTxpHjx7V/jtUsGzZsnXrVJV6vr6+bdu2Vd4iFAoPHjwIAO7u7vq7KikKAso/xleIjh07VvQmu379+tV+Xz5y5EidPiIWFhaLFy9evHhx9Z6agICAgIDg/4y7d+9eu3ZNecuAAQN+BjUDVETTkJgKy7dDTCJAWwCA7uNgRgB0b/u1gRMDOprBv3kAABeysDbGaGjNl1EVFOtoQKOpl16bGMHMgO9anQgAUFQE2u/Z5HLQPuP/E4Jh8OIFaM5Wx6Ki0OfPoKmQVInJzMlHBUeTZElq9yJALWktFS870Tp1onXCf56bhx0rBAAo1R0bWCWWLVuWmprau3fvO3fuVDpEbxxz3DPxsxKsRO1eDokzianq5qKMIdKxJsdCrB+oZgCAjeyNT8VPo2XqqpYBWtJatqJ9LbricrmVyw+eM2fOq1evVqxYsXXrVv2PogDlOOf4QO7AeGm8yi4rktUyg2WuZNUYC4FA8OjRI/3dGX8U2/nb15auLZIXKW/MlmWfEpwqxoqvGl2txnO9lrzGtOvFlGhOa76SvbIaz65Menr6ypUrHz9+rDJp4EB2WM1e/UfJH5nyTD27ypfn18AAYdKkSUOGDFm7dq32Zooa/WnTpgFAamrqo0ePLl++PGfOnGnTpi1ZskTPxQyEkLOzc1JSko+Pj/aWPj4+ycnJubm5IpFIKpVSqVQ6nW5lZWVvb6/pEDs7u9LS0pycnPIJrSYmJm5uqu4mYrG4oKBA00yFWCxOTEzU6DEAAADZ2dlDhgw5efKkdjUDAGixjlCcTnuDSuLsjP75Bw4fhmfPoKQEo9HAzo40axYoFdTevn0bn7KvRgYPHpyYmNitW7cnT56oMSRPTtZoz4AjEGAZGeh7ChoQAp0agvINhEJszhzs9WsoLAQAGkCtlv7xJpzA54969xyw4o91ySlJYonI0d5ZZQo3OOTDqTNHhSJBqxZtB/UfQaF8vSYqfEYJcD58fAsAxkYmwwbVSGKXnug5pamlmT56hWrXNBCCBoIKQaPRdGaQlZaWxsZHksmUWk5uCCGpVMrlcqsuaMAw7PTp0wcPHnzz5g0uTLS3tx89evSyZcvKN7awsBAIBHV27TINDiaLRBAYiIWEoMuXQeswBAL+Hyvn8fmlDAbTv5b10MSED3YWAGAmEFpiJGaLFrFx0fEJsfMWTeWV8ug0+rzZS7KyMiMiwz5+eJOVnXHczxNXMyAM8yhU/5RE8P9EcHDwq1evAGDSpEkVkqcTVJ2f1zP/O+HtDePH16yw180Nxo6FBg0q3UFRURGeI9ihQwd8usTQ0PDu3btbt27FdesCgeDy5ctTp05t3ry5jY0Nk8kkkUgUCoVGozEYDCaTyWQyGQwGnU6nUqkkEolEIlGpVAaDweFwzMzMbGxsnJycPnz4gGHYwYMHhw0bZmVl1axZsx07duBSACaTOWfOnJiYmPKCo/r162sZOZPJPH78uPa0Px6Pt3r1atyzyMHBofx7X7Zsma+vL65mcHJyevXqVY8ePZTbcDica9eurV27FiEkEonGjx8/c+ZM6ReBeXlro5UrNc5HxMXF3bhxA09GHDt2bGRk5KZNmxR3eCwWa82aNTExMVOmTMGdZHg83qdPn5ycnLS8we/P9u3bs7OzAUCnlCQ9PT0nJ0csFhcXFx8/fhzfWNMmtAQEBAQEBAS/EDKZbP78+cpbrKyscOnkj0WhY8CVDdq5eAe6jIVr9yEspmzLkzcwdjFM+/au8LAnsqYDAMgxmBqFHU6v1hGrQ6cioZY92JfTVViawbQRENC/hgYFAFBSCmExEJUAYqVFFuThoX0mCNhspGueq3pJy4Rxi6HlYPDvCc0Hwch5EFfRvIL0dOxb9bMqPB52/74+PVmQLMYwxxiAev+2upS6G9kb1e4y+PJQzqthQQMA7Nu3z8bGpm/fvgq3v4rSj96vDbWN2lwJBKgDrUM3ejcthw9mDGYgbZM+LuSKJSNUOyYkk+NGx2tTVHNGyEBuRWt13ui88kaxWFxpi9H9+/efO3cOf87VHz+q3wPjB53pne1IZcGOpsi0MbXxSaOTU1hTyrd/8OBBgwYNzM3Ny+/6eciR5+zl71VRM+DIQPZA/OCi8GI1nq5QXqhPM2Nk3JPe867xXSrU1Ari9OnTZ8yYoXbxfjRj9Dmjc82ozcxJev3tqKj6B/n27duwsLAVKyoc5Ozg4DB27NibN29+/PgxPj6+QYMGKlGeWjAxMVFxhNKEk5NTw4YN/f39/fz8/P39GzRooEXNgFOnTh0XFxdDQ0MqlYoQolAoBgYGjo6OPj4+5QtRcnJytH9PCoXC8toIZWbMmDF69OiuXXU7fOgsg8EbSKXS+Pj4z58/f/r0KSQkJDExUfsA9IJCQVOnogsX0J07pOvXSXv3KqsZeDxeTExMZVxXJRLtVriLFy/u1q1bu3bt0tPL3Ww5OoJ2b3AmE6mzdqgkUVHYmTPY+fMQryoUK4PLxf76C3G52jpBCKn8luRybOxY7O5dPq/kaH3PrS383tlZtknKAIBikfDl/l0IIWenWnXcPFQWQpJTEg8d3VvC40okkv+ePjx+6sffcv+0YBgWnxgLAHV9/dls3RYmqIJU+4C1f6XoHEO1V4KpFPsRlukEVeTFyyeHju16+/7l67dPX775DwCoVGpFDX7U0r59+9GjR3O53DVr1jx58iQnJyc1NXXfvn2qKed8PkilTk5OnjyeWUgIGf/EyeVYaCi2bZv2U+QX5JWW8jAMEwj4r+mkG039sg2YANA/q2ju0HFTJ86eMnGWibEpr5RnZGQ8ZeIsQzantpt7fEJMRk6mBKFSatlTvU2pwNSKWFj5/wfXepLJ5PLBrAQ1ze/t0AAAJBJq0gTmz8fWrYO4uOrv394ezZ2L2rbVcTuulQsXLnC5XAAYP368YiOZTF6wYMGECROOHDly9erVd+/eKVvnKTwY9DyFnZ1d+/btEUKZmZkXLlxQbPfw8BgzZsyECRPKpwniNGzY0MjIiMPhsNlsNpuN6yfodLqJiYm/v/+QIUPUro7HxMS4u6vJwmzevLni5+zs7B07duzfv5/75bEhICBgx44dauTbAAih5cuXu7m5jRkzRiQS7d27Nyws7PLly+bm5v369cNlH2Qy2dHRsVevXt26aZxiGzx4ML7Av3z5ck0ho/b29vv371+xYsXff/998+bN27dvm5iY+Pj4DBgwQFO31YXKTIdKKBROVFQU7hVhZWU1ZYqaKS1lduzYse3bK7qvr29VHGgJCAgICAgI/s+4ePFiVNQ3ioGdO3dqujP8zmBzPPTxafgcBcu3QVq5qARuCVy8DTZWsGJ62RZDCgQ2Qr2CsTAeyDFYEIMlCmCtKyLXmLOvla5fZJN6sHgyrNgBsUnA44MBExxtYdl0qK9NMFwlIuNh0SaISYRCLpAQWJpBA1/YsQyMOQA+PsjZGYuI0HQscnSE7xgfdvoGrNsDKUoFzJ/CIfATzB0LM/Sv0yst1Z0/WKzLSeMLfxr8ycN4p4Wns2XZio1URK1HqXfF6Aobqb/Npn95UpRU80y1Gkgk0smTJwcOHDhq1KizZ89WrtbzkvGlIcVDnoqfKvs0cEic9rT25znntRwIAL3pvf0ofm8kb9TutSZZrzFYU4khVS/NqM1emrycXzL/k/QTF+MiQNYk6x70HksNlqq4R5DJ5EovKJqbm589e3bYsGGPHz/28vLS/0AXsst94/s58px3kndCTFiPWq82WVV+oeDkyZPDhg2r3Ai/G3/x/0qUJWray5PzjgiODGFUMjWjPGSkQ0pmRbLqRu82hTGlCa0G4zZOnz6dmJh4+bLGnJq2tLavTV8nyZI+ST6tLV37SfpJS2++lOqv0jly5MjUqVOrssTl6Oh49uzZ48ePt2/f/t9//9XHP5JKpUqV4w90UdG6T1tbW1tbW6FQKBKJqFSqlsN1Fivjpqea3G6eP3/+8eNHRRioduh0usIyUy0cDic/Pz8+Pl65WWFhYV5enpubm4mJiZZjq0JsbKybm1sFrhRCIbZ1KwQGYgUFgBAyNoYmTdCiRWrVkJs2bTIzM2vatOmVK1eUo21Q8+aYvT2kpGg6CbK3h2pRTz5/jm3ZgiUm4u7imJERcnNDf/4Jyo4a4eHYzJlYbKz2npCLC/o27xU7cgR7+xYw7LpHrXd2lgAQb8KZ8zbUgi/MZTECg4PalZaCUn08X8D/FPw+OyfzVeBziURCJpNtbexT05LfvQ9s1rSVj1fdani//3fk5Gbj86KODs76tK+oIKDaNQ3TJs+ZOmm28hZ8SDpPVO1SBpyAgIBjx47htzG1atVScf8lIKgogUGvpDIpg84QiUUpqYmkFsjc3DwjK/3ajQtdOvasV/cbsyK5XK7JqFuFEydOPH36NCAg4MSJE4oPi1gsLikpYbFYZVfhjAxszhwsJQUoFGjY0KxOHUz5qophkKjxPhPH3s5x6KBRl66eBQAA9MTUEMMwBFDv0DHk4AgAddw8Nq3bUVhYYGJiSiKRAeBzyMfI6LIIM1cx9pEBAECh0tC6zfq8L4Jfl4KCgnPnzgFA7969NSWdEdQcv72gAQAoFNS2Lcjl2I4dEBpanT3Xro3mzEFdu0LVPMECAgIOHjyYl5fX59v7YwAwNjZesGDBggULeDxeWFhYUlJSQUEBj8eTfAGXNcjlcplMhn2LsuSzYcOG+CVhxYoVT58+lcvlnTt37t27d926Om6aGzduXFRxX9natWtzOBzutwLn3r17Dx48WPEyIyPj8OHDeBtPT8+dO3d27txZe7dDhw51dHTs06dPXl5edHR0cXGxubn5vHnz5s2bp//Y9HTjtLW1Xb9+vSJmYujQoUOHDtX/LDVHcnIyfqe7fv16nUayKkJ7Y2PjXbt21eDgCAgICAgICH41VG6N2rZtW0P3PEEhsO0IpGeDTAZGhtC6McyfADRdN9H6aBqW/qVGzYDDF8LFf2DOGDD8MqVsSoU7/mjgZyyICwDwdypElGLHvJBpzRToThkBgR+hmKd+r7U5zBsPLo5wdkeNnL08d5/C3HWQkvF1S3EJxCZBaBRc2w+OtgjGjIF160BtnSKHA+PH6/ZkriZeBMHKHZCVq7o9Ixs2HwQHG+jTSb+ObG3ByAh4Gv4GAIAQVGSxeSt7awAjYEPphlRZqghEJsikK63rLINZWmIUqApBgxwDdc4H1QuFQrl48eKgQYP69u177ty5SiQmMBHzlvGtW6JbxwTHsuXZAGBFsprEnNSd3l3nsQjQOaNz3Qu7R8lUvVXMSebzDObVp2qzAPxuWJIsTxudBgAexqMClY7UJ+9SKJQKLb6q0LZt223btnXq1Onhw4cV0jTgI+xJ76m9TVxc3IsXL06dOlXpEX4fIqQaZVI4+icv6IMNySYCtJ1xNHP0ZnbNTkYXFxcvWrTo9u3bOpeKncnOzmRnDGFjisdoinpxIbvMY1Vg0kMf5HL51atXP33SpqLQk7FjxxoaGvbq1SswMFCniYJMJqtiCKY+MBgMnf7Ayj7/akEIaRnq2rVrV65cSdcvtNva2prL5co1hB+xWCxDQ8OoqKjy5d18Pj8mJsbb27uG6lKysrIqYOGZk4ONGYOFhytSnLC0NAgPh8BAdOQIlDNkBYCFCxd6enr27t1706ZNY8eOLdvKZqMWLbDUVPUpVxQKdO4Muv46OsEuXsQ2b4ZcpduI4mLswwds8mS0cSPq0AEAoKQEmzVLp5oBGAyMw4ENG6BjR9S6dZn71t27IJHkGDDf2luVnRGh8z5urvlFuSzrTArCLl5EX9JyRWLRuo3Lc/O++kUN6j+8SaPmS1bMFYmEHz6+JQQNavn4KQj/wdVFNTKmGqlGMcG2nRtq+hQVomXLlk+fPj1x4oSZmdns2bOrngtA8Cvy6NGjgIDqSWxxtHWMjY3Cn2UwDHvz/sXMqfM3bl2VkZkWFx8za9oCH+96AJCfn5+UlCSVSikUip2dnbV1mRuhQMA/f+mUSCwaP/qrmFIsFm/atMnLy+v48eMKNUNKSkpGRgYuTDQxMfH09MSmT8fevy8bR2oq9OoFhoZQ8uWuCSEoFyxVnnZtOj198TgrK8PWxi4jMx0AMIAMmaTWlwYkEtnM7KuvSVRMBAAghDzqeA3sNzRq2zq+RJRlyALC+vr/nSNHjuAC0xkzZvzosfyOEIIGAAAgk1GnTsBkwqlT2MOHUIUpCQWoXTsICEDt2lU925bFYp08eTIoKEjLsy6bzW7atGnTpk2reC4ymfz06dMqdqIT3FABd5ZDCFlZWdWvX19Fr+Dv73/37t2JEyfOnz9/5MiRej7TNm/e/O3bt6NHjz548KCrq2qAqCZWrVq1atWqCr6Jn5QuXbo8fvx43759yn4eyihrL7p06XLhwgWhUCiVSq2srJo2bfqTm5ESEBAQEBAQfE9ycnLwaEAF69atq4kTzV0HV/6FPCUX8BdBcOsRnNkOrrqivbRrGnh8iE/SdnhSOtx4AKP6fd1iTIF//NCkSOxWLgDAkwJo8x4744Pq6fayrTBdWkHn1nDtHsjKrWIw6TCkJ7h/R/f93AJYuPEbNYOC8FgYNR+engM0bBgkJWHnzoGKptnEBI0YgZTUyRUiMwfeBINIDHU9wEu/SekVO9WoGXDyCmHTQejdUT9xhaEhcnTEylteK7C3Rz11LBur4EvxVQkm0A4FIQAMAKTfa0KbTqdfu3Zt3rx5DRs2vHjxovYYQU30pvfuTe9diQNrkWs9MX0ymTv5k+RTujxdDnITkokryXUZe1lfet8KdYUBViQvMiIZkWosTFOTr0bZADCsihWcw4cPxzCsY8eOx48f79ixY2FhYVBQUGBgYHBwsEwm6969++TJk3UurGpi3rx5c+fO/fkd+KSYjhkYnQ0qxHjm+LeStzxMvYzJmew8nzVf7a5qZMeOHd27d2+gNZm0tLT07t27ISEheBKog6FDtG+0rJMMvp0aMUWm81jz9Eym0J+QkBCEUHXFaw4cODAxMbFnz55Pnz41NjbW0pLH46nEuv8ozM3NMzIyNIkMAIBGo2myrwgNDY2MjNTfHMXKyiovLy8/P7/8uiaNRnN0dExMTNRkVi8UCuPi4vRxv6gEMplM3+8fuRybNAkrXySGYVhEBEyejG7dUqtCwP8rBg0adPPmzQkTJnTt2lUsFieNHBn18mVsZGSMRJImk4kxjI1QOwZjqpERo1UrtGhRVd9Ydja2c+c3agYFmZmwZg00aQJsNrZpExYTo6aNMhQKCIXw6RP26RNcuAB16qAVK6BJE0FeXpKFyZm6dUQUMsKwBpl5720tstisbDYLACxKhfD+PXwRNKSmJuFqBgqFYm1l27ljd/96DVPTkplMpkgk5Av4VX2//49IJJL/nj0AAHs7R3s7bQWylZYLVJfOAMOwTX+tjk+IRaTvpPrVn5YtW7Zs2fJHj4LgRzJ69Oh///1369atOhWHOunXd8jrdy8EAoGxsUlRUWFMbOTFK2dqObtmZKZhGHb3/i0f73oikSguLk7hOZ2YmMhisfBYiguXTwe+fQkALZq1qevjhzdYvHhxdHT03bt3FXYOfD4/PT1dLBYDgEQiyc/Pzw4JsUhWCh2UyyEpCbp2hX//BR4PEEJ0OqSkAI8Hmm+JpVLp0RP7s7IyDA054i/ufc5OtbR8vbRs3obP53fp1N3Wxh4AFi1adf3WpZYt2lb290fwayCXy/GaHy8vr3bt2v3o4fyOEIKGr6CWLcHCAmrXxh4+BL0T/tTg5oY6dEB9+oBvtZn+1a1bV6dZwq/FwoULdbZp0qRJSEhIRXt2cXF58eJFpQb1f0KzZs2aNWumT0tjY+MhQ6rNupOAgICAgIDg/4yXL18qT+V7eHi0aNGi2s+ycgecugb8b6O0ZHIIjoShs+DxWeDoWozDNQ1qHRpSM6FQa+qxTAYfw74RNAAAkwynfNCmRGxzEmAAKULo/BHb6Y6GWev1jirEsc3AYsDdZ5Cb/3WjnRUM7Q3r5lb/6bSwfDvEp2r0BwiJhEt3YUgPQH/8gVq2xPbuxdLTQSRCdDrY26MZM6BS86FxSTBjNUTFQ3YeAICRIbg6wdKp0EPr5EBKBiQka2sQnwTBEeCvXzAHWrAAmzoVcnLU7KNSUZcuUHEPgwoh/TJjXnPhJuWhUCi7d+++dOlS165dV65c+Z3rS6xJ1jeNbxbKCz9IPxTLi32pvnXIdXQfpsR/4v82lG5IkiUJMSEDMZzITotZizvTdVj6VTvVUk0+YsQICwuLRYsWhYeHs9lsf3//Fi1ajBs3jkQi7d2798yZM2fPntWUh6iFFStWZGdnL1iwoIrDq2kkILEgWWhvY0KqTkf9YYxhl0WXbwlvyUA1LsSIZDSTNdOSZFmNpyuPTCY7ePCglkoSqVS6a9euzZs3N2zYsFmzZvXr10cI2WbbHjhwIH9HvuSUBKwAABCg2uTa8w3mT2JWf3zvp0+funfX7bmiPwsXLrx161b37t1fvnypyWVaLpfHx8c7OztX43krjZGREZvN5qp1JAJACGmJ39q6deusWbOU5Q6FhYUZGRn4GgmVSrWyslJJr/fy8oqNjc3PzxcrpSCxWCwnJydDQ8M4rQm5AoFAJBLp6QZRIczMzHLUXhzLgV24oEbNoNgbEQFHjiANoaienp7v379ftGjR5MmTs7Oz6XS6g4NDHTe3OnXqNM7PH1BSwsCwYoSOSaX/0em3jx+vSqQvjnzrVkhL0zjahATYswf98Qfo41AilQIABhBlbhJmaZrBJhUe3lF0gS2o66xo0i0utXd0Ep9KibAwwa/3XeNSoN7X7xkarexvNzZgskgkfPr80fFTBxWr6V4e1R8o83/Ay9dPi4oKAaBzx+r8pqoheLwSADAwqAFxNAFBlblw4cLNmze7du26Z88eOzu7SvTwKfg9X8DnGBqxDQwFAkEJt6RRg6Yfg4Nevn7q7FxWblpcXCSVSrOyspQTtMVicWZmJi5o+PDpHb4xLj66ro9faWnptGnTTp06NWfOHOX08Ly8POULpUwmK+LxLFSuCyQSaft2OZcLDx4AhmFCIdy5A0IhOnFC0aS0lLdt18aiosJWLdsKBIL3H9+WlHBZTNbMqfPzC/JeBT739a7XumU7CkVjdbGdrcPYgK83YHZ2DjOm1rgiluCH8/Dhw8TERACYPn16tScTEegDIWj4Fnd3NHs2+PrC/ftYSAgkJFTArYFEglq1kJcXdOmCOnVSGxFHQEBAQEBAQEBA8KsQHBys/LJjx47VfoqcfLh4R1XNoCAsFlZsh10rdfejKW+CQQOqricetbftCOCPWsjPECZFYlwpCOUwJRKLLIVVLtVcXkUhw4F1EBEL+85AahaQSeDiALPGgKNtdZ5FH8JjtKUdCMVw4wEM6QEAAK1aoVatkFwOJSXA4VQ6ZuJjOIycB4mpX7cUl8DHMJi6ApZMhmmjNB4YFgN5Bdp6LuHD+1B9BQ3QuDGaNQvbvVtV08BgoA4d0IoV+vVSeTK+lN2aUr/3nMjgwYMbNGgwcODAqKioPXv2fOdJGROSSUdaZb5VlpcuP1B6IB/7KgKKl8UHS4PHM8ZvMdxSfQPUzYcPH/r371/1fjp37qw2YLFXr167du1q2rTpqlWrJk6cqGeSfV5e3pw5cyIiIu7du6epgvyHc0d0Zzt/e5osTQhCEpCoQJWARG1LBKg5tXn1nv2S0aUJaMK/on9z5F8/9a5k1xmsGXNYc6r3XOV5+fKlvb29u7u72r1paWnNmjXz9PR8+fJlnTrfCH3+XPHn3D/nXp50udm/zcgkchNKk/Gs8RzEqYlBRkdHe3iov7BWmsePH3fr1m3GjBl///232m+bu3fvurq6/jy2kXXq1AkLC1NeelFgZGSkyb4iIyPj9u3bO3fuxF9iGBYZGVlQUIAH1eMUFRVlZWV5eXkpFFEIoTp16giFwvT0dJFIhBAyMjKytrYmkUjZ2dnao23EYjGPxysvaCgtLX3z5s27d+8+fvyYnp4uk8mcnJyaNWs2ePBgPZesPD09o6Ki9Eo6v3cPlFaYVJHJ4Nkz0CBoAAAGg7F79+7du3er7hAIsLdvITMTOTn18vOr37Tp/UePunTpos/gtYDi43WU3oeGAoZhxcV6dri0Y9MCptLvX1r2bUaRy3vEJHePTQGAiR8i/nF3zmMymqRnN8zIhe5f/wTGRmWareOnDir/rRFCTRu3aEXU+6rjxasnAGBhYdWkkV4FXT8WXikPANgGP7thEsFvSO/evW/duiUQCK5fv37//v3r16/Hx8f7+fnhpZIymezJkycXL14MCwszMzObMmVKhw4dSCSS4oqTmZUhEon2H96l7Ggik0vr1Pbw92t46Oje5OQEfGNObvbSlfOEIqGBgaG7m5eTQy0SiQwAivsBEiLhLx8+/pdOZ2zbsuv58+erV69e8e2zGJPJRAgpnw6Zm6M6dbDs7LLXNBq0aQMYhtLS8GZSEoqwNGWlJVEjw568e2lubtmiWevDx/5OTUsGgLv3buHH2ds5jhs92cHeqZaza8P6Tar7N/1TM2rUk6tXE+l0Uu3aRps2NWnf/rvPRPw6UKlU3G++urJaCCoKIWgoB42GunaFtm3hxQt48gQLC4P8fCguhtJSNeIGMhlYLDAyAhMT5OUFbduitm212NcQEBAQEBAQEBAQ/CrEx8crv6wJw7DDFyElHbQspL8NrlL/jrZgaQb5RRobsJjQrY3Gvd3M4WlDNDIUiygFANiVAqlC7KAnolW3vb1Xbdi7upr7rCglpToacFUakEhVsS6QSGHq8m/UDApyC2DbMejYEurUUrMXABh0QCTANBqBAwAc2tbo0DbVjUFBQWobo9GjUf362ObNWHIy8PlAoyErKxg0CI0YofudVJnAorIfPH6Ez7qrq+vz58/btGlz9uzZkSNH/oARVJCTwpP7+PsKsUKV7QXygkOCQ24Ut5qoVscAokrhdRG8KsLeciFNCBY0aMONePv27d69e6v9dAoQQnPmzOnQocOCBQt279594sQJ7SmTRUVFf//9965du0aOHHn48GEmk1lzY6sKk7mTLwovFmN6LRZ6U7zXsNdU7wAoQDnBOREpjdzD35MmTyMD2Y/qN4M5w4yksea+Gnn58mX79u3V7nr+/PmwYcOGDx++ZcsWtUv+21dtD3oc1PNWz9GjR9foIJOSkvr27Vu9fdJotOvXr3fr1m3MmDEHDx5kMBjKe4OCgiZPnnzy5MnqPWlVMDAw8PHxiY6OLi0tVRhW0Wg0Y2Njd3d3TQqwPXv2BAQEmJqa4i8jIyNzy0UbyGSygoKC8PBwlTsrBoOhf3aqJiQSyfXr10+ePPnixQt/f//GjRsPGjTIwcGBTCbHxcU9ffq0Xr16vXv3Xrduna2tjhULY2NjS0vLmJgYDw8P4HKxzZshNBTj8RCFAnZ2aOpUaNy4rKkGK4uv6GygFiYTtW2L/0gBmD179sGDB6suaAC+rhAHgQAQQhSKPpEDuQaMAiYNAEgAttxSSx7fWCwxNjWzio5zKyhmi8vEDSyJdEjYF6cNCwuktBDCZrMpFIpUKsXVDGam5o0bNXOtVdvZycXIyLjC7+43QC6Xp2ekAUCj+k3wNdGfGQzDBAI+ALBYP0WeDgGBMvv371+8ePHIkSMTExP5fD7+BYsQatGiBUIoNDS0SCln8M6dO6NHj544caKhoaGXl9e5iydevHpKJpNV8llsbewaN2rOYrKu3riYn5/LZLKGDQ648++N7JwsABAI+Hl52dk5GU0btabRaAqB3YihY4+c2Gdmap6Xn3vj1mWOKX30hKHdenRWudqam5sbMpncL1/jDAbD2dkZHTgACxdCTAxQqdC2LWRnY+3aYSkpeJvj/p7vbS0AAPZswrf8e++WVCY1MzUf0HdIWnoqg8H09vJ1dHCu9l/vr8KZM3EAmEAAQUG5vXrdKyoaQ6XWVJzfr0779u1DQkIsLS1//lC//1cIQYMGGAzUqRO0b49ycrDQUAgLg6QkyMrCCgtBKAQMAwYDTEyQhQU4O4O3N6pXD6yt1QbCERAQEBAQEBAQEPyKpKZ+s9pcXVnaykTEalMzAEBBMQiEwGRoa6MFMhlaNoSoBNAUg+vhCi20hZiDKxMeNUCTIrDbeQAA13JAKMdO+aDvWkvP5WJbt0JoKJSUAJ0OdnZo7lzw8qrekzB0mVXTq7XS+/hliNBsoZ2RDat3w9kd6vfW8wAbC0jPVr/Xx6CRpm4bNWoEmmQNvr7ozBkkk0FBAXA4UAPe3WoJLIYYPgCAARma1EihtW4MDQ1XrFhx7NixGhI05MhztvK3RkgjJJjEnGQ+kTmxHa2SgaMYYLtKdxXKVdUMOMVY8d/8vycwJ5CgeubgokphaxKkirB4PuQkx8tCnks/P5eFvZJnxPMs7BOZhtYT13Oc1dfZVyO+vr7379+/ceNG3759t2zZorYeKDY29uDBgydOnOjZs+erV69q165d06OqNOtL158Vni3F1EioECAMvvmy9qZ4n+ecN0A1sgjkSfHcx9lXEz1rJy4urnXr1uW3nz17dsGCBWfOnOnQoYOmYxFCmzdvHj169KhRo3QXzVeBwsJCE5PqTPrA4XA4Dx8+HD9+fOPGjZcvX964cWO5XB4cHHzhwoXnz58fOHCgJrygqoKBgUH9+vULCwvz8vJkMhmDwbC2tlaRYijD5/OPHTv2+vVr/GVRUVFhofrvKwAoLi7OycmxtNQRccLhcKhUqkSi3sIEAGg0Gj6rXlhYeODAgT179nh6ek6YMOHixYsqs+2NGzcePnz41q1bt2zZUq9evTVr1kyZMkW7N0+9evVCQ0M9iouxRYuwhLJCWwwAIiOxDx9Qnz5o7VoAAJ3+MdUxXzpkyJCFCxdmZWVZW1ctA8xA11cKbt5laQlf3rIWzAQiY6G4iEGXAxQw6Y7FJRY8PsvOUWZtlSyXm/OFljz+N79iMhnatoVaXzWbJBLZ369R0PtAFsugf5/BrVq0/fkX6X8sxdwiXGNkaPiD7pwqglgixkfL+F73lgQEFaJ58+YJCQkBAQGnT5/Gt2AY9vLlS0UDJpPZvHnzoKAgLpd78uTJyOjQOnVqN27SKCTsEwDg/kMBw8efOncUAOh0xqTxM1lMFgBsWL0tOyfT3MyCSqU1adQ8KzsjKjoyNPRzWGRwMbeIRCK5uroaGBgAAF/A/xz6EQA83L0szK2u37pkYWkGAEdPHHgXFFjX179l8zZlV6uHD303bYpv1UpoY0MBzKJFCxqNBjQaOniwbPBr1mCXL+NlyRls1r91nN7bWlAwzEoOxUYcX+96796/kcqkdrYOs6YtMDU1a9TwF3B5qWk8PDhRUcVkMsIwjM+XhoUV+vt/D43vL4qPj8+PHsJvDbEArxUyGWxskJUVtG4NEglIpUgu/zobSiYDhQIUCtBoUOXgTAICAgICAgICAoKfCpXg5MplampHp8M9QnplJaOdUZpSJzYthg9h8DFczS57a9ixTPcYDMhw2gf9EYcdSAMAuJsHs6Kw/Z7fS9EQGIgtWYIpT6mHhmJBQWjoULRkSTWex8EGQqI07kUATepV49ng0WuQqubXf0N8isZdZibg6aZG0KAsZVCrWsAFDdpkDWQyfJtrXqNgAKu++F4PtALmj3umzMvLq6Fsgh38Hbv5u5NkSYotd8V3W1JbXjC6wEYVrmsJk4bFy+K1NIiXxX+QfGhE1Shq0YckAZzJwm7kQExKmvjaHnlarDQqCCFErteGXLcVfegikqO7LDFM+vQyr/vU0eHYv/6IXPPfB3379nV3d+/Xr9+TJ0+WL1/u6uoql8tjYmIePXp05cqVqKio0aNHf/z40dHRscaHUgX4GP+U4JRaNQMAYIAZISMLkoUUpGYks6aUphsMN1Q9UkGICa+Jrv0n/g8DrDG18TDGsBqKadATtQb++/bt27Jly3///efp6an98BYtWhgbGz99+lSTzUO1IBaLy0cYVAssFuv8+fPXrl07evTo4sWLEUKenp69e/c+duyYnrVuIpEoMTFRKBTK5XIymczhcJycnGpU3mFiYqKnvOPo0aOtW7dWuCxkZGRoSYuQy+XZ2dk6BQ1MJpPJZGoRNDCZzPT09L179546dap3794PHz709tYWuWRkZLR+/fqAgIAxY8Zcv379xIkTWqwavLy8wt68Gbh7N5aUpLqvsBC7dAnMzNCcOZi9vfZ3ATY2OhroAZvNHj58+LZt27Zu3VqljlxdQYNjEwAAiQQNGwIA9O0LwcGgLnPkm+ZybMGr4CMNvJKMDflUymsHa3AAACk4mIODOQCY84XDQ2O9cwoAABgM1LIl2qKajjRhzJT2bTrZ2tgRRfz6EPimbKnVzbWO9pY/A6Iv/0J0emUF2gQENc+GDRtiYmKsra3nzJlz8uTJ0NBQExMTR0fHNm3a9OnTh8Fg3LhxY8mSJenpaXX9PQEgJOwTiURydakdGxftV7dBi+ZtsnOzCgsL+vQaaGlhhfdJIpFsrO0UP1tZ2qSmpIvEIgAwMTZLSUuMT4xCJMjLz01IjBOLxXQavWP7bjbWttyS4qiocEQipaWnBId8CA75IJNJ27buCBgGW7aQYmNrx8YCwN+NfUJCXnXv2rtvr0G43EEoFJ6KDyPVdaudX/zOzirWzAgDoGLYCD7W4q9d+FNep47d01KTGzVsRiEqk7/A4dABAF/2dHMz8vWtfkkrAUF1QXxu9YBEAgYDNEuwCQgICAgICAgICP7/yMvLU35pUQMLvfW94eo9bQ3MjPU1BtCkaWAx4PYRGDEf3n/+mqpAIYG7G2xfBo31W6QnIdhcG7HI2PZkAIBzWeDDhukOeh1bJVJSsAULFIaZX8nPx06eBHNzNGFCdZ1qyRR4Gwx5GkpJa9eC6aO+vgyPhQ374H/snXV8U1cfxp9zkzSpuwCFluIUKTIYw2U4w4cNhsOAMRjuQwaD4cN96AvDXYdrsWKFUqi7Sxq/5/0jJaRprEoZ9/vhsyX3nnvuSRq5Ob/nPE94NCQy2Nmgni/m/Ay7vJSnsyQFarDuN3QchvdaT4xGzZBu73/EwKJrtYhBI2swlEBRbGyPwr00ALBg8Gu54jT9yMHChQvXrl174cIF9d0IVcRWydY3qjdWxKq9Rfvuwu4WJJ9ah7+y/logXpDKpmpvTGPTzsjOdE7tfMXxCg95E3G8UL5Ip8Z8y8VU/Ez5LN+ChhAJFrynx98nS8/tUvz7PzYmhOdTk/d1J+uflruV8/nGAY0dSBMHVLXGqRq1R1SopaC4n4a/IjChWFQE1apVe/jw4YIFC5o2bape9l26dOkWLVpMmjSpXbt2RSRJKVxOyU4Zl6TYMXYPnB44MA7EuHuP2eyT7lsiXvJG+UYJJYBdkl0rxCuGWw6faj21UPrPB5UqVXr16pX2lt27dy9btuz69etmOiF16NDh+vXrRSpoUCqVRTrR36NHjx49euTjwKioqIiICJlMptmSmpqamJhYpUoVO7tPvFZbJpOtWLHi0KFDmi1yudz4IUZkCtr4+Pi8evUqd2/p6emPHj26c+fO06dPhw4d+uzZM5MpEhqqVKly8+bNxYsX161bd/Xq1X379tXbzM/Pb+fEiZQ1EPKUlUUPHyZDhzLjxrE3biCnEPYjzs5k7FgzB2ac2bNn16pVa/DgwcZFG0age/bg7l0jDUjFimT0aACkf39cuECvXdNj88XjQfVRlemaJZ1+60mAu/Ptch5BzvbSnO+dRCvRuoY1u8emtBZY87t1J3375tbSMgzvs6jNlxDu+98G4FmmnLeXz6cei2lkMk7QwPEZ4Onpee/ePfXtFh+yfjQolUovL68tW7YcP3783fugct6efn512n3bobx3heiYyDKlyxJCenXvZ/wUYrFYJpPFJ8QACAl7GxT88VqIEFKjeq0e3fqUKe0JoG/v7J+diUkJZ8+fuHn72vuQ4BbN2iAmhmpNUCRbigCcPX+SEF63Lj0BbNmx7rm1BWPldr+MOwChUtUoOaP94uXOlT/OEpQtU65smRIt/y1+/P0TAFBKq1d3ePCgB5/P5U1wlFw4QQMHBwcHBwcHBwcHhy4sy2pHZhJCisJ9emhvbP8nR1laG4ZBc2N58dmQ1YaNBQAAjvY4uw03/fH3UWwHAKybj37fwcKUQbIO83xIopzujgGAee/oNw6kjm3eesgrdP58PWoGNZmZ2LsXAwbA0rJQzlW/Jn7shS0HkJGpu6u0KxZPho1V9t2F67HtIOK15C53H+PibayfjyZG8zu0sTI1amsrY3u9yuDAGoycjlfvoFB+VDPQUv47f0MNo0UBf3//kqBpeCfBnA/2DL+Ug3fh/BnzzLVr11avXr1v3766desqoRyTPuaM7Ew0G63eu0+6rxqv2lKbpe2F7fPaczKbvCZrjY6aQcMdxZ0/xX9Ot86by4gT48SAYWGgtAYQECfilKc+1chZrA7H8tcZ6bsXy09v4X/TRTjyD9u6zb2teF/bk9GeqGKdo8De3Q3vJGThewpgSQht70yqFsuqWhsbm2XLli1btkwikQCwLKS3f7HxUPlQBWPeLElsUogqpC5Tt1BOtylr0xzxnET246cVC/at6u2irEVJNGmpzdJCOUte6dq1a4cOHebMmaM2JDh8+PD06dP//fdf83Od6tSps2vXriIcIiCTyYw4NKivEMRiMY/Hc3Z2LiIvh9zExcWFhYXlFgFkZWW9fv26du3axTYSvaxbt65WrVoNGjQo9J7t7e0rVKig9qUAkJmZeenSpStXroSGhjZr1mzIkCHdu3c3EoRhCD6fP3fu3Pbt248cOXLTpk0LFizIHYZSs3r1V/HxcHEx2Et4OD1+nAwaRPr0odu340Ou+UdEItK1K2rWzOvw9OLh4aG2l7h7924+VFx05066YgXS0gw1IGXLkj/+yL6yIoRs24Zff6U3byI5+WMbb29qZ4dnz3IcSKlfbKJfbCKATCdH2epVssqVZDLZ+9DgEycPy+SyIx6O15xdh31Vt5JJZzAOo4SGvY+OiQLQ8KvPwyhevR4dQD7epBwcJQQ+n29nZyeXy7///nsAPB7Px8dHLaHzNFscIBQK+Xx+5Yq+D5/cVSgU1ta2vlVrVq5c1dnZpaynl72dvU57pVJx3//Ok6cPAZT19AIAV1dibU2TktQN6kcnRNpZA/j3+sVO7bsEvX39/MVTACwh3qkZLUOiascmWn3diFTW7+PIoWHx4q9mzHgAIDIyy9ra3HpxSEjGgQPB8fGS9u3LtW9vyqiJg6OQ4AQNHBwcHBwcHBwcHBy6pKamqrQWn6kjnAvebXIqlCq4fchkdLDDiD5YvFFPER2AXzXMHWduz4YiJzQ0/QpNv8L21QDwY09zu9VhRWXyOos+SIOCYuQreusrIiy6BQwyGX3zxsh+GhqKc+dIvha56mXRRJR2wZaDeB8GhQoArCxRxQdLJqN5w+w2m/Zj3W6kZ+geG/QeI2fg3E54mZdM8m1jnLtmLHWigqnJsVpVcPMf7DiES7cR9gAABozxH90fog/1LLVqQYO2dkGjaSgesmjWRdnFQFVgOV65dhbtXBgXJcXoQJqlAoDq1pji9WnKG+np6YMHDz5w4EDbtm0paM/UnmdkZ7TrzQqqeKZ8NjR96Ha77R2EHfLU+SbJJiNr8RVUcUp2Kq+ChoaChp6MZzhrMI+kNFO6iUWTPPUJwD8d41/TZ5dPSdf8zKvT0mZ7wLeVywwuTb51hsjwG3xCOZxJxON0SFmMDqSX6hFBMf4ZPzspgxpbYkIFZgELS1I4Dy2ejV+WtUxbzaAhg83YJdnVR9inrqBwlBN5ombNmt9991379u0HDhx49+7dq1evnjt3rmrVPMy2+/n5BQQEFN0IAcTHxxuyZQoPD4+Li1MnPgAIDQ21tbWtXLlyUYsJKKURERGGLA0kEklwcHC+V+0XnKioqD/++EM7dByAyYq7+VdWbm5ujo6Od+/e3bJly6lTp5o0aTJp0qTevXur08cLQoMGDR49erRnz54hQ4bIZLI1a9Z069aN9yFXVxIVxeT2J9CGUhoQQAAydSosLenBgwgL+7jX05P06EGmTCngILUZMWLE6dOnf/vtt8WLF+ftyKQkum2bQTUDw6BKFbJxIz4khgCAhQVZt468fk137kRCAhgGNWuSwYNJZibbuzciIvT2ZFurtl3L1urbFXwqVapQdcv2vxIS45OSElb9tXTOjEWlPMw10uDIzfWbVwAwDO/rBnn+uv8kqAWIAKwsuTwRjs+YatWqvX//Pj09nRDi7u5eKu9BQkKh0NHRsWplX69y5ZVKpZOjc40aNWxtDV4Zbt627umzRwAqVazyzddNAUAgQKdO2LMHmZkAKqgoQHk8gSRLHPDsyY3bVwEwhHQS2naOiQLfkjRvQVatyvdD/nKYPt3P3d3y3LmIIUOqmNM+KCitf/8rAQHJSiULYM2aFz/9VH3Dhs/jM5njc4cTNHBwcHBwcHBwcHBw6PLuXY5KpIeHR0F6y8zC7BW4/QhJqaAsHOxR1xfLpsHZEROGIEuCHf8gKu5je5EF6vpi/xpYlrC1TBYMtlYjjf1ppgpBWVgTjqneRXayqChomWToQaXCo0coPEEDgDEDMfR7nL0G/2cQCNC2Cb6pC000uUSKTfv1qBnUhERi0hIcXmfWiQb3wvaDCDAg2Cjjjt9+Md2JgI9R/bFt1VfQ1iukpHzVtm3uxmoFg6aZWtNQ1CYNKqgmZ0w+JTsVqgpVCwU8eZ5fC76ulLTnQZoQgAWDLdWLUhZjlMmTJ7dr165t27YAtki2XJJd0rt6PoaNmZo5tZVFKyHJQ8HykeKR8QaxbCwLlkEeHrwDcagnqBcuMyhoqCOo48rkIRwnWYGFIXTHi1jJXxNUwU9E03c1aNZiRSVS1wzrej7Bhqqk+UMqY/EkA4ve0/kVuHW3Jugk7LRCvMJIbkgpplQlfqVCOddi8eIQVYihvfFs/O/i3484HCmUc+WVdevW7dy58/79+76+vmvWrLG3112VaJzy5cunpaWlpKQUhXMSgMzMzMTExLJl9eQqBQUFxcfHa+sdFQpFcnLys2fPatWqVaSahpSUFE1dUC+ZmZksyzKMno8UiUQSFxcnk8ksLS3d3NyKYp30+PHjx44dW6VKjkpA6dKlU1JSlEql3kN4PJ6bm5uZ/aempi5atGjXrl1Dhw4NDAw0P1rCHHg83uDBgwcNGrRjx47Vq1dPmDChW7duNWrUiI+P37p583Q3Nz2ZC1qQD7IM8vPPZMAAumePWo5JKlYkAweiCALLtm7dWqdOnS5dujRqlIc1+nTzZhhyvQLAssTVNYeaQUPVqmRpTkMXe3syZw6dPx9RUTptSZ06ZEOO4Ctvr/IL5/1549a///tnr0IhP3v+xLDBP5k/bA5tJJIs/4f3APjVquvg8HmkvEsk2bYlItFnqUTk4FBDCKmg9xMyL1SrVs3W1jY1NZVhGC8vLyOavPchwU+fPbK2tvlpxC9VKlf7OIyZM1GxIv3zT6SmOoslAGEAFbBt1waVSsXj8caOmlCzRh0AUKnAy1u23ZfMkCFVzFQzAGjT5kxERI71KHv2vFm3rjHDcD+FOIocTtDAwcHBwcHBwcHBwfERhUJx9uzZZcuWaW+sXDn/yb7RcegxBgGBH7fEJuL1Ozx8gT0rUKsKZo5B/++wdDNCIqFQwt4GPduj/3e5I4b1oM6bMGnPUIh4W2J+BTIpiAJYGUb7eBCvIlJdCATQV5jRbVPYiITo0Q492unZdfpfvAvTs11D4FtIZR89Eowg4GPTYvSfgJBc6xvdnDFlJCqaa76eA3rwYIPly9W378fGAoCFBfH1JRs3ftWtG4o3ZoIF2zWl60X5RQU+LimOVEWeSLKzjM5etjvTm9S0KZ7h6HL79u1z5869fPlSfXevZK8EBouFr5Sv9kn3DbUcan7/RoIhNA3yKmgAsMVuS1BK0Evly9y7qvGrbbXbamY/CoqtkVj6ThF/dKNszyKLjsOdZ+2aW9VyZBnwzJ6Lq2aNuT5kVjAFsCYcfrbobm51UpfDssNbsrbEsrFyKndinBoJGi2wWWBN/murOevx61XnV7+nuGeoQWOLxvxCmqd6pXxlvIERq4+ihmGYYcOGDRs2zFADFuwe6Z7j0uMZNENERA0FDSdaTbQh2R8WhJDq1au/fPmySZMiWQx39+7dOnXq8HKVAeLi4nTUDBqysrJevXpVp06dohiPmpSUFLUnhCEUCoVEItGpjiiVysDAwIyMDI21Q2RkpL29fdWqVXM/wHxz6tSpFy9e7Nu3T2e7g4ODk5NTQkIC1ScIsLe3d3d3N6f/ixcvDh06tFOnTi9fvjTzkHzAMMzw4cOHDx/+6tWr06dPP3782MHB4fCRI1/NmmXML4rPR9OmH+86OZFffinqgoabm9uqVatGjhz56NGjPARPBAWZaBAXZ6KBFqRDB1KpEl20iL57h5QUWFgQFxc0aUKmTUMuZQ+Px2vZ/NsXr549e/4kPMLohRSHUe7ev61OcGjWtNWnHou5SKQahwZO0MDBAU9PT09P0/EE/o/uAWjcqJm2miGbly+RkACVSsCqAKiUShCoL05UKlVQcFC2oIFTMxQZsbFZAFxcRAxD0tLkMpkqM1MVGyspXdpoZiQHR2HACRo4ODg4ODg4ODg4OLJ5+fLlsGHD7t+/r7O9ffv2+euQZdF/Yg41g4ag9xg2FdcPwkoEb09sXJi/M3wChpbGvlg8ToeExfx3dIdv0UzdlypFnJ1pSorBBhYWKJpqliHuPDYWEgEgORXh0ahc3qze/Krh9FaMW4DXwYiJBwAHO1TwwpyxaKeb4m0Qbd8Fevo0XbJELfLIVjMAkMvpkycYPNj/33+/apVj+ruoTRrmi+dfUlzSVjMARJg0VRi3GCAA2jjhF3NjZw3yWvn6qOxoIpvoy/ftIezhyJi1YFGpVI4dO3b58uV2dnYAWLDRbLSR9izYi/KLeRI0ePFMaFKciJOh0vU9xb1/pP+oH9RAy4GlmI+uti6My0XHi/3S+j1WPs5ks9cGWRPrOoI6++32ezCmvWRYin/isSSEvr1+TrpxMuNa1nrVtY51qy2vTMrmXZw0xhPXU3AxCRQYHUht+aSGQ+zUjKnPlc/TaboFLMrwyoyzGtdN2M1QDyqo+qX1Oy87n0EzNJvuKe5dlF/cb7e/pqBwgudLDhttN3ZL6xam0lPSqyuou8q20JyBZVRWwAYF4ZHi0e/i3yNUEVJIHYhDI4tG86znmalQCVGF9E3r+1T5VE7l6i1nZWf3SfcttVnaVdhVvcXHxyckJKSIBA0nT57s1KmTzkaWZcPDw/WqGdRkZmampaXl1W3CfIgpkWPuBkql8unTp2KxWHujQqFITEwMCAioXbt2YWkaZs6cuWbNGr3GD1WrVqWU6vg08Hg8e3t7MwMy/vzzzzVr1uzbt6958+aFMlqTVK9evXr16pq7tGFDBAUZMmkgFSsSfa5IhQalePSI3rwJpRINGpDGjcHnA/j+++/379+/bNmy2bNnm9uVgbySPDTQoWJFsmsXkcsRFwehEK6uRqS46elp70OCATg4OOTtLBxa3L57HYCri1v1qjU+9VjMRePQYGnJlfo4OMxCKpXee3AbQP26DXPvjXnxzBlUACRbigCwWp+7hJDscAqOomTu3LqrVj13cxMFBaWrUydsbASuriXMWpPjPwonaODg4ODg4ODg4OD40omJidm+ffvFixdv376dewWks7PzgAED8tfz3uN4aniV7Kt3WLIJCyfkr+9igmVx5AJOXII4C0ILtGuGH7phaUXS9jGlwNF4jC2LemYY1OcZPp/6+SE42NB+UrEiadGiCE5sEIGp0g/D5G0xjE85nN2G+CTcewq5AjUro4pPXgakScIOCYGnJ9asaaijZvgAff2aLlhQPDET2WcEPSY9pqlHAiBKd8vorfzMzuq7jOXzJdXcGJL/MJdwVfjg9MEBioBkmgyAgCziLeos7LzadjUPJv4Mx44ds7e379Onj/qulEoV1EQhR/uxmMM4q3EHpQdjWd2/hYYGgga5NwapgoakDXmmeqYRK6zNWttW2HaT7SYLkr0MtzRT+rrj9RvyG3uke5LZZCfGqb+of0uLliaHpKT4Jw4rw2jg/VvSHXNoarxo9J9VWnT8vSLp4JKnB/cRhmBbddL6EX2bBSmLPs9VlqVXRNnt0TR4rXrtr/TvJuy2y24XgZ5a10/pPx2THlMihyk9BX2hfNEvvd9tp9v2pKgqxJ8EP4HfQfuDo9JHvVS+1DxqW8b2K/5XB+0PakwICo49Y+J5K7ondnLG5N3S3QlsgmbLbcXtM7Izf9v9XV9Q3/ixSWxS59TOOvYSFPSN8s2Y9DH29vYtLFoAKF++fEiIwUCNgiAWiw8ePKjzIRkWFhYbGyuVSo0cyLJsfHx80QkaHB0dIyMj9VodqOHz+ZY5F0AHBQXpqBk0ZGRkvH37tmrVQrB3Sk5ODg8PN6T7VNtppKSkREdHKxQKSqmFhYW7u7uLi+kPnWfPns2ePTs2NvbevXvmrGctIsisWXj8mL54oWefszMmTiwKs6hsbt6kS5bQ9++h/jtaWMDHB6NGkV69APz1119169bt2bNntWq51u/qg5qMaMnfq9fCAvryWbSRSCVrNyzPzMwA0KLZt/k5CwcQHRMVHhEKoNHXTU0qnEoOmqwcLnKCg8NMbt25lpmZUbFClfLeOUMuxOI7T/13uls7tmzgnZruJpYCEFDq7OoemxgPoF6dBqU8CjOSiUMvs2fXnT27rkCwTa1mANCrV3mB4BNlKHJ8YXCCBg4ODg4ODg4ODo4vmsOHDw8dOjQjI0PvXoFA8Pfff+svUSiVYFkYNfs9cQUyw2VQlsW9x3kbrTbFkDfxPhw/TsXz1x8fxZmr2LQP6xagqxuOx4MCs4LpubpFMrHKzJ9PX7ygr1/r2efigl9/Va9TLDZaNcaWg8b+oC5OKJf3SSQ3Z3zXOo/HJCTQqVPpq+yaH9ulC3FwoJGRRrK6yaNHMGpXbhC5HHy+6fiPnAQpgyLZyOw7lG+RMkIYv4iw2dUUldX1jLLdr6gWV0Y+g7TDVGHtUtq9UX20AaegoarQTVmbwpRhJxxP6K2da3j48GHHjh01d62IlR1jZzwjojSTtz9tRV7FLsIuOyU7dUr1anz5vn/Y/qGzMUgV1DG14zvlO+2NUWzUbsnuKFXUOcdz2vkUzSyaNbMw18ojXYm9MdgUSd/duyrfu5iNeS8cOMe908DJ5fkjysCiYPNv9nwcq006PaFhUihZJiNymcjRW+oxGSS7+pvOph+UHHRn3JfZLNM59p3q3SnZKb1PEYCXypfTM6ZvtNtYoPGVPBoKGj50fvg/6f/OyM5k0SxHxnGoaKj5f00z6SbqdlF+0ZANAwH52uLrwj2jmiXiJZslmzNpjmhhCvpK+WpA+oAbjjfcGWORAeMyxhkKy4hmoydnTH7g/IAB4+3tffv27cIc9wfWrl3bqlUrL6+PDitv3ryJj483HvegRtuEoNBxcHCwtrbOzMw01MDGxobR+qBWKpWGLmzUpKWlqfO2CzgwR0dHV1fX06dPd+7c2UgbR5PVdACAXC6/dOnSmTNnLl26JJPJfv75519++SUPqQpFgZUV2b0bo0fTZ8+gJWoh3t6YMIFofZUULvTsWTpnDuLjP26Sy+nr15g/H/HxZMyYsmXLzpkzZ9y4cVeuXDGnQ6ZvX/bff2HoVUEI6tUrjIHrkpqWsn7TyrDwEABNG7esU7tIzvIlcOfeDQCEkK8bNP7UY8kDUqkEAJ/PFxSd9IeD47MiKjrCwkLo6mIwp+1t8BsALbSTZUJD6aRJNDKScXVAOdcUS2GKpSsB7GSKdKEgNjHe0dHJr0bdbt2+L4bxc6hZseLr339/7Ovr1L9/xeHDiy8AlOMLhxM0cHBwcHBwcHBwcHy5XL9+vV+/foaKED4+Ptu2bWvZMufSZ5mMrlyJ27dpUhIoJY6O+OorMm0arPWYaacZqyYAQJrB2kR+UEscCt5MLZKIS0SPMXjzPscupQrP3mDgr1i3jpxjqIzF3TT8HY3BRbEaxM6O7NyJMWPoy5eQa6319/bGxImkXbsiOKUx2jRGpfJ4YThKu64vBMXwEzMsjA4eTNXeFR4eAJCWRjVuDQagyckkl3ODMVJS2EWLyPPnND0dPB5xdUXHjhEDht3L5MXIQAEBQRkhfG1QSZ+FcCJNzKAZoBaC9P7ChBmMvJJmIHLnlVK3mSCKCFVEHsaTk0Hpg7TVDBqUUF5UXFwuXj7FeorxHnRWN/ryfV8qXxpq7MK4jLYanddBbrTbmEpTc4QpAATEl++7325/7vXxg9MG66gZ1Kiguqq4uki8aK713LyO4UEa/o6hR6Lk6deOyg+vplnpwn7TnNsPGOPFH1eW2BbSy7WsCOfrkvpPQsQSbwAWKWN4kiaSMv1ZYXZlWgbZP9J/plpNdWFyLMv+K+svIyYWAB4oHhTOEEsYfPB/EP3wg+iHojvFYNHgLVlb7it0E5TUVONXm2c9r9BPmkbTdkh26KgZNAQpgyZkTDhgf8DQ4TIqe6h4aKT/QFXgbfntphZNy5cvv3fv3oIONxcRERErV67Ujp1KSEhITEw0R80AoEjLdYSQsmXLBgcHK/TlAlhaWlaqVEl7S1pamnFLCalUmpGRUXD/f0LI3r17u3btumrVqv79++e7H5lM9tdff61YsaJy5crffffd6NGja9asqfmgViqVcrlcIBB8mpqoqys5fBjnzuHYMYjF4PNRsyYZNQp2ReFPBQDIyMAff+RQM2hITaU7d5K2bVGx4tixY3fu3HnkyJGePXua7rNJE1KvHr12Te9OUqkSmTSpQGPWR3xC3IrVi5NTkgDU9fvqh36DC/0UXwhKpeLOvZsAKlWoYqQOWgLJkmQBsBQVbd6E5rPCiI0NB0dJ4PzFU0eOHxQIBPPnLDX0Xs4UZwJwcHDKvk8pHTeOBgQASLbiA65VlJSvVL0U8T1Elq5eXiHhISkpybb29gq5HFy2S3ExfnyN8eM/m/Qfjv8MnKCBg4ODg4ODg4OD48tl5syZetUMFSpUWLlyZadOnXQXLyYm0h9/pC9eaBa706govHyJe/fI1q3QWtOpRmhq4t1kA0OYqV0oCD/P11UzaAiLwh+/Y+xvWBkGANPf0rp2pFaheaVr4elJjh/H4cO4cIGKxYTPh68vGTMmn8bIBYPPw5yxGPcbEpL17K1WAStnFf0gKKXjx1PDSRwGYVl6966mEyNB1wDw5AmdOBHv3mlmhf+18/6DqffgAQPozhSXt0Qfd/xYmpQWfugeSBGXt41bo0ztQZQfV2OzFm+lpX5SWv8LgIBU4lVCvnisfBygCDC0V0ZlB2UHjQsapFKpzpLfP23+9Ff4h6j0mNgTkBYWLWrw8zxjxQPvkP2hw7LDW7K2xLKxcip3YpwaCRotsFlgTXT1T/cU916o9FmaAwAUVHFcetx8QUO6EvtjsSuavnz9Rn5mu+LSHl75GsIfZno07fyTF29kGdgV9lyIq1BhXaFbavhMQfr3AHjSWtYh9ySlByvtjqobhKpC90j2TLSeqH1UmCrMeLfJNFkJJZ+busk7DJh/HP7pnNL5mfKZzq5K/Eq77HblNd4iUBU4P3N+qCpUDrkdsfta8PUc6zk6r+R90n3vVQa+NgAATxVPVVAZCoUJVgXHsXFGDs+iWZfkl9SChqKInBg1atTEiRN9fD5m/0RFRZnpu8Dn8z088p+hYw5ubm5KpTIiIkJHqWBtbV2lShWdzzSZTL85hzZ6tRH54Ouvv758+XKPHj3u3LmzdOlSa336TiNEREScOHFi5cqVtWvX/vfff3UCFOLj46OiomQymUqlYhhGKBS6u7uXKVOmUEaeBwghHTuiyPwYdKDr11Mjr/DYWLpyJdmwgcfjLV68eMqUKd26dTPHbINs3IhBg+iTJ8j5qiaVKpG//oJNYV7GKZWKq9cvX7h0Oi09DUCzJq0G9P2RYQrqCPLFcuvO9YyMdADNm+XV1OsTo3ZoEFkWbd4EpVStaSCEcJoGjpLMy8DnABQKRWZmhkFBQ2Y6ABsb2+z7YWE0LPuC+Y2LA4DGGbLMEcNeHt4XRJUIzRZD+/vfOXXm6LetO/TukX9xIQcHRwmH+1XMwcHBwcHBwcHB8eXy6pWutXXlypXHjh07cuRIkUik25pSOnIkfaZbHAKlNDAQo0eTkyd1opQreePKXWPe92WMeW+bRidvQn/8hEJBDxzAjRtUoYC1NenUiXTsaKKeDaRnIiDQWIPAYKxhyHlr+koMCYv+z+nVesS1KGyhGYZ8/z2+/74kxAV/1wbpYizegBAtcwEBH7Wq4u8/4Vj0Kgt6/jx9adBIwBgZGfTXX+HmBoC2b48ffySGltKmpdGJE+m77NkxljCz+8/e2G64oY5DJPgjFEvDqC0PX9lBRfFSjAR5KeAnzZ+MMiky16Vyp7WaGIKyTNmuwq75eSDAQenBNGrMkSJaFR3PxrsxBpcwPnz4UMcdvRyv3Grb1b9k/BKqCtXezge/qUXT3Xa7DXUVIkGUDEIGnkKUEupp0EvYq5ewl5HRqjksO5zBGnN0iWFjYtlYD8ZExVTKYm041obIk/89Ij+1mY0Msmj7o/Xam7WqVBxZhnzvAcuiCXiNUcWkIUbi2VeV8q8wbiVhrQhrYxV1SKoaK3fcrG7zVPVU5yhDhW3tBtpBGwVHQiVxbJwz42xLbE23/swpy5S96XRzcsbkO4o7STSJpawjcawtqL3adnUpplSeupovnr85a3MMG6PZckN+45Ts1E67nQ0EDTQb7yvus0azW1JoShwbZyjARQGF8cMByCADULZs2ZiYGPMTEyIjI9++fRsdHS0Wi1NSUgAIhUIrKyt1XIK7u7uPj8/27dvj4+OnTp2qOYpSao4sQI2dnZ1NodaD9VK6dGkXF5fQ0FCJRMKyLI/Hc3Bw8PT0ZHKlAllZWTEMY8RbgmEYy8IrMdasWfPRo0c///yzu7v70qVLhw8fLhTq+0D8gFgsPnv27MmTJ69evapUKtu0abNnz57GjXWN9IODg2NjY1UqlWaLXC4Xi8Xp6ek6uof/Gs+fm2gQkX0V0qFDh99///3gwYNm2WPY2JBDh7B+Pa5coQkJoJTY2dHatcns2cZ0onI5vXwZt2+DUnzzDfn2Wxj94wKglK7ftOrFq+wL5i6denzXqYfp4XEYICMzY9//dgHg8/n16zYw1bxkoRZgiUy9ZgoLTs3AUcJpUP+bmNjols3alPeuYKiNWJwJwMb6w0WFQIAPVzul08WvXB1jLPjdWrRzsHNISk5UsezLwOcCvuBV4HMA9x/c5gQNHBz/YThBAwcHBwcHBwcHB8eXS4UKFR49eqS5O3Xq1KVLlxpqTI8coYanmGlgIDZvJuPGaW+cNgrnriM8Wv8hLo6YMirPY84+3YSqZpk0+PvTmTNpUJDGUoK9eJHZsoWsXw9PTyPHvXiDGH1WxxqSU3H/AfZ0Jq0e0TQlIqTo85ye8SOW//XVdz90Rcfm+HMLXryFRAY7a3RojqG9UeAgcrOgZ87AcIHtfmxsQw+Phh4e93OnSyiVDT081G1obCwWLcI7PekGAOiSJVRr1+89J2nUDEKlvPmbe5XrVeO7uUpZhEhwLw1pSgCgFOlKXMnlXcHyIxVOG+SOGygvXbORAdNG2MaJcdJtbR4JbILxBlIqTWFTDAka3r59Gxwc3KJFC53t3wm/q8GvMTljcqAyMJWmCiDw4Hl0EXaZYT0jt0NAhhKbo/B3NA0ND6exoeBbMKV9PN3dvnVGV1fS1BGCPApwkll9vh9ayKgsnaZ7wJigIUaG75/RR+eOyjZPY9zKWfT42aFJl15lBINLkbpF5oyuRkRE6mdJ7rhFaXXHKuIoI68IyohiNoC1kzv/CUAI3XpGfUH9I7IjRrp1Z9zNETSoPwz1K7o+cEF2YUnWkjBVmJiKRRCV4ZUZZjlsuKVBpc5/Aztit8VuCws2lo1lKevB88iH3cX6rPWrxKt0VEQU9JXy1Q/pP1xzvKYRKJjsnAFjRMXiw/NxIS5iKjbUQABBI0EjAHw+38nJKT4+vlQpY8qMCxcubNu27cyZMw4ODpUrVy5TpoyNjY2joyMAqVSalZWVmpqakJAQExMTGhrK5/MDAgL4/I8PQalUmhk2YWNjU2z1dQsLi8qVK5tsZm9vb2lpKRYbfDItLS0LV4FhZ2f3999///jjj6tXr16yZMmUKVOGDRumfQqVSvXkyZNr165duXLlzp07jRo16tGjx/z587UtMbSJiYmJi4vTVjOoYVk2ISFBJBKVL1++EMdfsjCppNFy6Zg7d+7kyZP79etHTGlVAYDPJ7/8gl9+IUolVCoIhcaPoUeOYMMG+v59tqnD/v3w8cGIEaRfPyNHPXvxRK1m8HAv1aVTjwb1G5keGIdh9u7frr6hVCk/O5cLmUwKQCjMJRMvVNQvfk7NwFHyadq4RdPGLYy34fMFACRSib29AwCUKUMqVaJJSQAIKICHjjaN4mN9q9eysrIG0Kl910dPHqgFDdWqciEIHBz/ZThBAwcHBwcHBwcHB8eXS8+ePbUFDRKJxFjrM2dgJJFapcLNm8gpaCjlhp9/xOINSMm1ntzaCgO+Qz3fvA/6A8ardwDw8iX788+IitLeRmQy+vgxfvyR/PMPnAxWlCVy5Coi6JKZhYpW2Fad9H1OVRSP0jH0Fd1dg+S1lPvZ4eSAJVNNNysKiFisPVlrSMGgd0uOjjIyGpw8CcDf31/3HFoeJEGlK67t9JP6dueH55b/Pds9LQF9+jDLl6s3ylmcS8LmSHo7NUcfrhZo54wwm9XXBL/JkK69iwdeM4tmG203mveI9VCZZ6KYZ0tsS/EMljlXr149YsQIvUHsPjyfow5HKWgCm2BDbKyI/hja04mYGKiMOrNXfmQNmxjNlK0ChYyNevvG3vVdo87bm/UQVP+6oxszqzypbrbzenVedeMN7IidoXXtaqQsej6jj9fOUVw7ZDllW7VGzceUJb3dYVMstQ83xs2NcVOv4GeFL8TlG1mFn+FJGgBEFLcUAHVe3VGo69Y+ynLUdsn2YJX+CBUBEXQRdimU4c0Vz92QtSGJTdJsiWAjniufX5Nf22O/hxiz0TELFVQHpAdOyk5m0SxrYt1N2K2PqE/heksUBAaM8RePEbJo1rqsdYY8Ud4q345PH3/Y4bD6bkuLln9L/lbB4JeHM+NsxDrFjthVEVQJkxkMIqnEr9TBooP6dqlSpWJiYgwJGoKDg4cMGZKWljZ69Oh58+bVqGFsfv/JkycdO3bctGlThQo5lksKBAKTDhB8Pt/Z2blSpUpmekUUG4QQNze3sLAwvZoMHo9nXAuSb1q1atWqVasnT54sXrx44cKFHTt2rFatWmZm5rNnz27duuXp6dmyZcuRI0cePHjQzs6EzCo6OtpQ3gelNCEhwcvLK7c1xSeDUnrgAE6dQmIiADg7o317MmgQ8jdCk7EdWg3atm0rEAjOnz/foUOHPJyCzwffxKw43bmTrlqFlJSPm1Qq+vYtfv8dqankp58MHfg04DEAoVA0a9pCPYZnHHnB/+Hdx08fqm/3+K7Ppx1MPpAWi6AhN5zEgePzxdHBMSk5cdPW1ZMnzFYHT5AtWzB1Kt6+dXVwApAgl85dMJUQ4ler7pBBoywtrerVaTBowPCMzPSWzb/91MPn4OAoQjhBAwcHBwcHBwcHB8eXCz/nZK5OBLUuacZc7g01GDcQ1iKs2YXg8GyJACEo74kfumGGwangwoHOnKmjZvi4KygIs2aRjQaLylXKw8UZ8YkGO7cSoV5NAGjrjD8rkV+DKICzifjxBd1e/b/v0/DJMOUQfj8hoaGrK3IrGNR7czs36EAp1XoZr+gyTsnjA2gSeOfvv35iKAuAJHw0SLBg0NUVXV1JhAQP0sEjsObB2xIVLMEQABPXZDE7pTvDlGGpbKoVY1WOKddO2O5P2z8F0KMneKt6+4f4j3BVuJzKXRnXHy1/1FvP/kH0w9qstdru9zp48b3siP5SWVRU1MGDB18aje0gIIZqrhRY+J4uvxeS9fsA8PjC0X86129Z3ZaRU7zJpGlBAcrbxyUrRkmyMo50GHyq88gOlUvPq2CWrGGA5YA1kjWRqkhDDcrzy9sQY8up98Yg4NIpxfXDjhvuLqnrPLQ0eMUrLWpt0fq58rk6MoDykrK82lhGnOCLWwIQxS11sRB1cu+kc4gj4zjeavxc8dxUNjV3h98IvpliPSX3dnP8GLQ5JDu0Xrw+mep6YIip+Ij0iA/fZ4H1AjO70stL5csf0398pnymoAr1luPS46uyVu2132tSfFPyOSY79lb11kiDZ6pnciq3IBYAegp7LuEveaXUzXLS0FjQ2Lh8ZKXNyk7KTmEqPZoGe2I/1nKskGT7fJQrVy4sLKxu3bq5W168eHHgwIGzZs0aN26cOQXvrVu3TpgwoWtXPSE4IpHIiNKRx+PVqFHD3ohX/yelXLlyWVlZCQkJOpoGPp/v5uZWpkyZojt1nTp1/vnnn8jIyPPnz797987a2nrIkCE7duxwdXU1s4esrCypEQkpIJPJUlNTnQzrMouVzEw6fDh9+DCHs4K/P06fJjt2wJR0Qw/Nm+P6dWPCUt8cethJkyYtX748b4IGk8TE0M2bc6gZNKSl0Z07SadOKFdO76GBr18AqFSxCqdmKCCLl84NCX8PwNbGbt6sxdnLtT8r5HI5AKFFkUdOaLQL2lYlnKyB43Ok7bcd321ZGxUdtf/g3yOHjQMAR0eydSuA6vGxlkvnglJHR+eExLgnAY/sjh/8od8QACaNHzg4OP4DcIIGDg4ODg4ODg4Oji+X6OgcaRDOzs7GWutb0m1OgyG98X1nHDqDO4+gZFHfFwO6waGIHeARGEgNZAqooS9eEInEUIHc0wPlyxoTNPiUQ6M62beHlUGEDKvCAOBMIlo/ppuqkVpFHib+RdKuHS5cgFyu2aBj0kDq1n3g4kKjohrG54gM0WvYcF8ggFwObR0PIYTPV8/7xtm7Hv86W0+w4H+L1WoGAHrXdJa1RFl9L6VfrH75xeqXQGVgJBvpTJxrCWoZMqWfmjl1r2SvtkzhgvzCN4Jv/nH4R0ed4MnzbC1svV+yX10718GFcZlpNVPvKQAsXLhw2LBh7u7uhhoYgQKTg+jmy/ez5nQX9ptWvt/4uRWYHm6wYABARYm/X52jLfx2DvlNEvxMcXpb5tBax9sMuDh47nhf55nlidBoXbUUU6qtRVtDq9vdGff51vOND+94ApWf2iL8ce48P+cRRVipNMjvNr/fVty+r7ivvkuZTEnZLpYRp9SahtSoec/deLmTL362+lkJ5dqstaF7z+nsug7w8bGUbr6CQYcV4hW51QxqpJD+T/K/GVYzLIkJqZAhQlQhXdO6vlPm+LCVQ+6v8O+S0uVfp3/LMJ/ij1F43JLfMuK4ACCZTY5gIyrwKgCwJJbTrKf9mvGrthmGhtr82n/a/mn8dL58379s/pqYOfGdKsdT6sa4jbQaOcZqjGZLrVq1Hj582L17d50eNm/e/Ntvvx09erRx48bGz6Xhzp07w4YN097CsmxsbGxqairLsgzDGAqesLe3L7FqBjVVq1a1t7ePiYmRy+UqlYphGJFIVKZMGTc3gz4ZhYinp+fw4flMdZFKpYbsGdSwLCsWi0uIoIGOHk1v39bdKpfT+/cxfDg5eBDmhEFoQQYNwqFD1ID2jpQvT6bkEHt9//33U6dOffHihXEzkjxBV682JIoFgJgYduVKZvXq3HsiIsOTkhMB1Kheq7AG82USGRkWEvYeAECGDh79OaoZAMgVcgAC45LxgkEIUUsWNFIG7bucmoHjs6NO7a9q1vB79vzJ46f+WVlida6EGnc3jxV/rOfxeAzDzFs4LTomSiLJ+oRD5eDgKGZKjDUZBwcHBwcHBwcHB0exEx4ern3X29vbSGNatqyJ7vStiVdjbYkhvbB1CXYuxdhB5qoZQkNDN2zYsGjRolOnThlfqpgbevOmCUuJuDgE63d6VzN/PNxd9O9ytMfPOX2Uf/MhE72yb7/MRIuHdPgr+iIzT0PmMA3p0oVU1V/WbejhAWdnMmcO2bKFOXPG39//QYMG92Nj1f90W6qRSJCaqtvRh72Hvukh5wkANAryrxPyMYcCtWvnddjV+NW+tfi2rqCuITXDrMxZ68XrdUwXMmnmRfnFLqldctdTt9pubWbRjAddJxBnxnmc1bj2wvZ6z/LmzZujR49OmzYtr+NXsySEbr7yIGtWV8sp27qM/OVuQ6avR7aaAQCP4Gt7LKtE4puT8z1r91201m7PawBpQ2st33+swxMaYyoSfZPdpjYWbQREVxflxrhNsZ7SzKKZkWNZiidpVPXiNr/et73Mq1TKqfy47Pj49PFj08celB6UUKOBO2YgIqLzjufbWbSzY7I/4CiTJS3bTSB6DUDJMiMCqURfXXii1cT7TvfNPIvansF8wlRhIaoQIw1CVCEX5Bfy1Kc2I9NH6qgZNASpgkamj8x3zyUEk3kcDBjtd+Ig0aCF1gu9ed7abYRE+LXg69OOp22JrckzdhF1uet0d5jlsAaCBtV41fz4ft2F3S84XlhovVC7WZ8+fXbs2BEZ+dHUJCYmpl+/fuvWrbt586b5agYAISEh2mETCQkJjx49evv2bUJCQlpamiE1g42NTbVq1cw/y6eiVKlSdevWrVevXp06derXr1+nTp3iUTNoYFk2PDz82bNnjx8/fvr0aVBQkExm6tMQ4PP5Jt01TLhqFRf03DmaO7xJs/fJE3roUJ475fPJX38RHx89uzw9ycKFcHDI2Zw/bNiwLVu25PlERnj/3vh+EqY/Hebho3sACCF+tesV5ni+PAJePFXf+ObrJp+vOkQhlwOwEBT+u5V8QHObfqDQz8XBUcz07t7P0cFRpVLt3rddZ5dAIGAYJkuSFR0TxTAMw/BG/fzjspUL9fbDwcHxH4NzaODg4ODg4ODg4OD4comIiNC+W9aoZIEZN469fh2GTPudnMjo0YU1sMjIyCFDhgQEBCQkJAAQCATly5fv37//vHnzzO3CsEt2NkoljBYVmjfEnHFYshFRcTm2uzpjZB8M6qHb/jcfUt4S04KohIWK4p84/BNH69uhrwfp5grXElF3+PxhGLJ6NYYOpaGhmm1qkwYADQUC/zp1PjZ2dMzdgUbNcD82FmXL6hRFAKB3bzx+DKn0QLPe6g0Drh/U7CReXmTw4II/Dm0iVBF7pHuyoH+B0T3FvTVZa361+lV7o4iILjlempk585zsXLQqWgqpA3Hw5nlPt56uN6VCzbRp06ZOnZq/Fb1H4vHH3fdZc7pbTtnW77uOm6oRfq467wnZiU2STTGqGBVUDqUcBrj1CfVadf12P8nvP9x5/bDt2EVn6jLlDNtvCyA463h2sXjxUenRWDZWSqV2xK48v/x86/nG1QwAQqVIjw4jljZuri6lzPB1Pig7+Lv49zeKN3LIAWyRbKnErzTecvxoqwJ9iDkQh/OO56/Lr++Q7khmkwUQNBU07eDn/e1DpCsRnIWVYXRWeT0FcjfGjU74WGQ1GSphvltDqCpUr1uABiWUz5TPugm7mdmhNtFs9AvlCyMNnimfJbKJLowBadjnQGuL1tuk2zRpGrlxJs7WxHq9ZP1D+UMREXUWdh5hNaKnqOfv4t9fK19LqdSBcegh6jFQNJAxe02RK+O6zW6b8Ta+vr7Tp09v0KDBmDFjKleu7O/vv3PnzpEjR+7YscPSVDSPDjKZTHNIQkJCcHCwXMsFRwPDMJRShmEsLCzs7e0rVqzI43026UoCgUBg0mWqCMjIyHjz5o1YLNZsSUtLS0lJ8fT0NJ55YWNjIxQKjeR9WFhYOOr7jvsEHDqELMMLZKVSnD6NPn3y3G2lSuSffzBrFg0MRGIilEq4uhIfHzJ/PipWzN186NChX3311cqVK/n6XJTyg753gckGlNIHD+8C8Clf0dnpM/7oKwmIxZkALCwshgwa9anHkn/UDg1FKj/iFAwc/z08PEp3bN913/92ZYoz9DYQWgidHJ2TU5LuPbgF4G3wm7v3bjb6umnxDpODg6O44QQNHBwcHBwcHBwcHF8uISE5Vu4aFzTA25v07Uu3boXW1Hw2IhHp1An1CmctWmhoaPv27d+8eaPZolAogoKCli5dGhISsmvXLrN68fODhYWx+WgnJxh1pAAw7Hs0b4i5qxEcigwxrC3hVQYzx6Ker/72P5ZCY3syM5he+FBAfJiOh+l02ls0c0RPN9LeGa4WSJAjIBNP0vE8k0bJkKwAC3hYoJo1OriQ1k7IXSrm+EilSmT/fkydSt+8QUICKIWNzQMnpwbJyQC++uorAP7+/gBIz570yBFkZhtlNNRyEMnOpyhdGrmmmEmvXjh//l5oSmCZygCspeJu/mey9zEMTU1F584oV45MmgRt8UQBWJW1KkIVYWiv2khAR9AAgA/+MptlS22WvlO9y6AZnoynK2Msnf3q1avPnz8/ePCgkTaGeCnG2KfirLk9hQNmdOjcObeaQQnlgLQB52TnMujHacc7uFO77M5pXS6sLns/bcZ3Qct+7jT1rwv1mNKGBQcMmNnWs2dbz45j49JpemmmtDWxNthaiycZYIOfMBVq1zAj6mWLZMvsjNkJNEF7/IHKwBmZMxJp4mzr2eac0QjNLZo3t2iuvWVRRYx/TQH8FYERZeBW4LqGXp8GvRufjLO3JJZimutDWwvjrxwj3JLfimUNSNwAANGqaH+FfwdhoQbbFy+dhZ0r8yq/VOq3vgfAZ/hfJ38dogqhoAB2SndW5VVdart0je2aoh7bL7/80rJly+3btz979qxSpUqPHj3y8vIyfVgu7O3tU1JSPDw8WJYNDQ3Vq2YAQCktXbp0qVKlrKysiBkJAizLRkdHqz0eeDyeu7u7iVirzweWZRUKBZ/PNy7pkMvlgYGBuUUJUqk0LCyMz+cbSf9hGMbBwcGIoMHOzq6EODToMTrSISUlnz27uZGtW4lEgpAQqFTw9oatQY8TLy8vLy+ve/fuNWnSJJ+n08HG1NeJvgYvXgYkJiUA+LpBHlxSOPTiYO8IQC6Xh4aFeHuV/9TDyScKhQKAgF/4gipKqfZHsU7eBAfH5476lSyVSllWxTC637Y8Hm/mtAWnzx67duOyesuzl085QQMHx38eTtDAwcHBwcHBwcHB8YUSFxeXmJiouSsSiTw9PY0fQiZNgkhEDxyAttFumTLku+/IjBmFNbCBAwdqqxk0SCSSI0eOtG7deuDAgSY7IY0bw9ubBgUZbODtDRfTi+cqemH/KpOttNpb4VAt8jQDa8Pp6UTIWABQUVxNxtVkCoBHoNI30xgqwb007Iym3pZYWom0L/l1H6mUnjqF+/cpyxI/P9K9u5FKQyFTtiw5cIDExlJ/f6SlkZo1UauWPyH4IGhQ/xcAbGx0Sg4f4yfs7DBihN7uyaZNf/0TqL7d895Ja+mHYjDLIi2NpqUhJIS+ekVGjCA//VTwR/NW9dZ4g3hVvKFdBKQiT89aVR1Ylp0yZcry5cuFQjPsC3KSpMCA5zT5z1FMhdq+/cftqK7Hm2F0+uij0qNK5Eh8Z8E+UT5mrdvsaXx/yJ/nEobUejMzoceyg+fqEEdTE/vujLs7DJb6cnMtmSqfXufXavq1vYmW8Wz8H+I/tNUMGlJp6oasDb1EvaryzPU/MJOBHtgehYAMSFTYGqXfpMEc8po3AcCX7+vJeL5R6flEVePGuHW06Ji/8WjrV/TCgs2k+qN3WLBnZWcPyw5nspnujPsIqxF+fL/8DaNIERLhDOsZEzImJLKJufc6Mo7BymAp/ZiIJKOyAGXAkLQhG+02dhV2LfgATshO7JDsSKEphBIPnsevVr82FDTU7K1Vq9aaNQVVTlSpUuXly5ceHh7x8fFZhpfaU0ozMjIq6lscn5uUlJTg4GDt3pKSkmxtbatXr15SyvD5Ij09PTQ0VCKRqFQqhmGEQqGbm5shr4Xg4GBDigSFQhEREeHm5mZEGlKxYkWxWJyenp57l5WVVZUqVfL3EAofU9EYphsYx9IS1aub07Bu3brPnz8vNEFDkya4fRsq3cinbBgGDRvqbFOpVFt2rANgYWHR8KtvCmcYnwmU0vOXTkskkm5deuYuPeaPx0/9NTdKvqBB+72sLSlQqVQAeIVlHGIYjb5BnT2BXIoHDo7Pi0YNm164fDYsPOTajX9btfg2dwN7O/sBfQfL5fI7924QghrV85wJyMHB8dnBCRo4ODg4ODg4ODg4vlCePHmifbdatWrm2EeTsWNJv350zx765g1YllSoQAYNguFVhnnl5s2bT58+NbQ3MzNz06ZN5ggawOdj8GAsWYIMfSU3d/dCVGDkxs8WO3xJigLHE3A4jt5JA/thblOvmkGbUAn6PqOTvDDbp+ROQ9JDh7BpE33/Xj3XTw8fplu3kr59ydixBeqXZbOdpd3cYHLy18ODdNGNV1B7M3wUNGhxXzstxdaW9O5N2rXT2/FTCf+sRw0ADOjo15fB4+kpaSQk0E2bSJUqaNXKxDhNoV7YbQQW+jPszWfPnj1WVlbdu3fP64EJcnQLoK83L2Aj3rj+dX1vDWKX68/yRvXmtPy0jppBwzPls3+tZh34enmfHU+TxzcP2L6sYr+pHVzQ1ZV0cIFNYVQ9JCxOxbPKW8eslp5r5WjiTbMwc2GIKsTQ3hg2Zn7m/AP2BwphWFowBJO8yKAXFMDuaEz3Bq8A7+3ceRNqoYNj/29SaI6V0F48r8PSJc0smgVJggy9zPz4fl68/CzrB1BXUNeW2BqRNTgyjrX4eoLPnymeDcsY9lz5XEazc38OyA58I/hmn/0+e2JKk1LsDBANSGfTl2UtC1WFajbywffmecexcdpqBg0xbMyMzBnfWnxrRazyfV4xFfdO7X1LcevjM6zAFdmV70TfbbXbykOhxT3Ur1//wYMHrVu3TjG1kl4ul5tTIUtLS3v9+rWO0wPLsmlpac+fP/fz8/uMsiq0iYqKCg8P135cMpksIyMjJSXF19dX52lhWTYzU7+aR01WVlZycrIR1wqGYWrVqvX69ev09HTNSfl8vp2dXdWqVQstWKHguLmZaGCGeLRQKFWqVKyhWDSTZGTg9WsqlxMfH5QqBYAMH47jx+mrV3qbk8qVyZgxOhtPnzsmlUoB+FarbWmZ//f+58i792+PHj8IQKVS9u7Rv1D6TE7KlpFVq1qjUDosUrQ/G7UlBZSqACQn65HEFekY8EFjoRkMB8fnhUgk+r5H/41b15y9cEIkEtauWdfaWo8vzpBBI0uXKnP42IF7/rcbNzIRUcfBwfG5U2Iufzk4ODg4ODg4ODg4ipd79+5p361jvn++kxP55ZciqrXv37/feA0gMjJSIpGYkxFOBg5ETAzdvx9JOSPky5QhkycXVkCGhgwxlmzEk5fIkkAoRI3KmD0WQ0pjSGkSLcOxeJxNpI/SIWFhw0N1G9SxRW1bUtESLhYAECnFv8l0dwySFaDA8jBQ0Lk+JVHSQHfupKtW5TCRphShoXTtWqSkkNn5cuwXi+miRfD3p8nJoJTY2qJqVTJ/vrqukFfUsoZskpPplCn0+fPsu5aWpFw56ueH6Gi2Xz/CMKhShYwdC62q0tx32VO/XV1o9bj31NACzeRkumYNKbCgoSxjNOoFcGYK5Nchl8t/++23vXv35vXAx+kY9IIN3vSb4sZh25VXttexqqov/2GteG2cKs5QJxT0puLmcids+crxx6XnMofWlB1cfqhRl2NNu9k0aNfOw6KXO2nnDGEBVvDujELC9RPEpUyFqtW/MlUND1QFGm9gRO5QEDq5wMMCsXLEynEjBS2dCv8UOmoGAGGqsKmZUw/ZHQpQBjxQPMh9SFVe1Z32O/N9Rj++X0VexSfKJ4YaVGAqVOHrriMPVAV2S+um8zynsClnZGfapbS76njVkpj+eC9mfrL6qbuo+8LMha9Vr2VUZsvYdrDocFp2OlgVbOiQ18rXG7M2TrKelL8zUtBuqd0uyy/rbE+iSXule3ngbbXbmr+ec9OyZcu//vprxowZJotelFJ1foTxZu/evTOUW5GZmfn27duqVQvZBKUYSEtL01EzqKGUJicnBwcHV6pUSXu7VCpVW80bglKamppqPIaDx+P5+vpKpdL4+HiJRKI2hLCyKpZKeVoa3bkTz59TAE5OzI8/oob+ojIZPpzevm0wV8LWlgweXGSjzIGLi8vr13m2sUF8PJ0+nQYGIjYWLEudnYmXF5k+HQ0bknXrMGIEffdO5wji40NWr6ZC4eUr5y5cPiMSiob+OJoQcvb8KQAuzq7DhxSCe9PnhYdHaYbhsaxKLekoFJycnFPSUgA4OxbBV2YRoP4I1ZYUMB/sSbZt3Dds8E+FLizIrTDjtAsc/yX8aterWqX66zevdu7e4uDgOHr4+Ao+lfYcw7kbcLHH7J/h5gwAFStUBvD+nQnHOw4Ojv8AnKCBg4ODg4ODg4OD4wvl0KFD2ncbNGjwqUaiTaqpMGaZTJacnGzI4VkHMnUq+fZbunYtIiORlQVra1SsSGbMQFkTJeS88u8dTFiEt6Eft9z0x4UbmD8RvdqjtBBjy2JsWQKAAnpFChUs0dyRTCiHUYH0QhIArAxDHVt0yWe6fZGRkEC3bNFfusjKoocPk27dDJU9DBIfTwcNoi8/ptTTxESEhCAwkKxYATNfmYGB9MgRxMXBw4P07AlNwczJiWzfTlJSqL8/UlKIhwddswYnTlCpFAAFcOMGPX+ejB5NBg0CcCEJ11MAgE8wPe4+1U5XyQWNjCRxcQV0KBlvPf6Y/JghTQAPvDYWbQrS/+7du6tWrdq4cR7yvJUUK8Ow9HlS+rIRNDnWbvXVTY3cOxpYZBvBRhjvLZFNpKDd3Yi/X5n1J5LYmBDlvdOyQyslS4f+r3HXI236u9Rr0bMU08+DfGVn/hizCZdi8VuZdPts0ahl48qaNjXRu55eG41nQOHCJ+jhjg0RAHA6kbZ0yrNWyVDeRBY1mBEAIFIVOUc857Lj5YFpA28rbmtyE2yJrZ/Ab5/dvtJM6byO5OOQQKZaTx2XMS6JTcq915VxnW2jR940Im2EIdXIA8WDSRmTNthtyPeQig4PxmO93XrtLZslm420p6C3FLcmIZ+Chp3Snbflt/XuUlDFCdmJscqxhRXS0aJFiwEDBkilUpORNDwez6SaITU1VSwWG2mQkZHxORqhh4aGGlJpqDUNCoVCIDCVppMvRCJRuXLliqJnQ9A9e7BlCw0N1WxhL1wg33xD1qxB7hdJvXr49lscPQplLp8eHo+0aIFmxbRk1s3N7caNG3k75v17OnRoDslCQgJNSKBjxpCpU0mfPuTIETpvHp4/R1ISCIGTE6lWjSxYADe3s+eOHz91GEAasHn7X3wen2VVfD5/7OiJn3WuSv6wsbaZPX3ByTNH3759ffb8yY7tvyt4n00at3wXEoxiyWsoRHLLGob/NIAAq1dsKZ4BGP90Ve/ldA8cnwUMw0wYN+3C5dPXrl9JSU1et2lllmDD4fMkSwIA/97Dme3wKoNXr18CcHPz+MTD5eDgKHo+pwsCDg4ODg4ODg4ODo7C4u7du4GBOVYqtyrwQvNCoZSpFflWVlaurnkp8tepQ3bmfwmyObwIwk9zEB6ju/19BKb+ATcnNNOqyBuv4TgKsL8mGfCcnk8CBX55Q7+2J64laWKcrlmDyEiDu5OS6Nq1ZEteJm0ppaNHa6sZPu4JDcWUKeTUKdgZLXQnJ9Off6YBAUhLyz7wwAFSpw5ZuxaOjtltHB1J27aQSGjPnh/dGjRERNDly2Fpid6957/LnuQdUhpVTt+juSs02iQlISysgIKGarxqXSy67JLs0pvaUFtQe5b1rHx3TildsWLF5s3GKq86BGdhZCC9f/m8dMVIfvPervMP7Kwt/NbwKmIGJtwVeOAREACLK2JxRfJa7HO28fijA39+FhqluHZItmlqZFrChm8Hbm07sEqVKv08SC93eInMGqpYhYEvaMKG6Uy5atVadRpkhp2HHWNCNGGyQb7p5EI2RFAAl/RU/01DJ1Qlq1/nzps4JTsFGIsNfqt8S0GPOxx/o3rzt+TvcFW4M3EeYDmggaAQRGx9RX1DVCFrstbEsTkUOaWYUpOtJ3cVdtVp/1T59IXyhaHeKOg1xTUVVIWYp1B0mNS+yKn++rc5HJAckEBiaG8Cm7Aqa9Xfdn/nu39tbG1tfX19792717Bhw7i4OCO+AjY2etyedUhJSWFZYyk5crlcKpWaY7NUclCpTKw7V5soaEstRSKRQCBQGv4GIYQ4ODgU4iALC7p3L122DDrq0pQUevYsMjPJ7t1gdD/zmWXLKI9HL17MYYjl6IiWLcmKFUU+4g94e3u/y+WmYAyViv78c24DBgCIj6crV5JvvkHZssy6dVAqERUFSuHpqc7DSk1NOX3uOAA+n69UKpOTsx949+++9yxTrOqTkoOALwh49phSeuzkocaNmtnbOxSww0xxdtqOjY1tQQdXXGiLCSilmZkZE6f+BKCO31dWxZVCohEr6GgXcqdRcLIGjpIPj8d7/uJZSmoygMzMjJuv47Mk2T+73oVjxnLMGvn83IUTAPr0/iE6OvrgwYO//PILk+t7ioOD478B997m4ODg4ODg4ODg+BJZtGiR9l2RSPS///2vZ8+eZcuW9fb23rDhky2QHTp0qJOTMWtZb2/vkrb0bdISPWoGNTHxmLUyb73xCbZWJ54iAEhSYO67Ejbb+P69iQbR0Xnqj546pUdhoNn7/j1dtszY8WlptG9feuOGRs2QvfHaNdq3LzIytNvSpUvpCwPF1JQUbNx4PVb2UgwAtnxM8yawNxVgIBSiMNy/N9lt6i3qbc/kOB0f/PqC+scdjouIeeV9fTx69IgQ0szsBbJ/x6DJLfHtBWOlq8eIZvzdYsaK298YUzMAqM6vbrxPdyaH4KOqNX71wq2vyMNOnnMnT/Td/dBqyRmqVIh/bf106DezV62veS7uG3865x09mYD3ErAG3gEJcnQLoA/2b1beO20/bduWasTCjBmO9hbt+YaXdhCQhoKGpnvJFw3tYcsHgDApgvS5KpDVr9X/dO5qtuRWMwB4oNSTJaFNMpLVjghVeFUW2yzea793jd2aQlEzqJlhPeOc47kuwi41+DXK88rX5NfsKux60fHir1a/5m58SnYqjabl3q4hVhUbrDSY41D8PFY+npY5bVDaoEXiReGqcO1ddsSE9sWBccj3eRPYBOMNolRR+e48N61bt75y5YqlpaWTk5Oh1b0ikahChQomu1IZyuj5gDq3Ij+j/HTIZDIj0gQ1OmlZDMMY139YWVkZv9r5NKSnY8sWXTWDGkrp3bv0b30yGh6PLFvGHDiAXr3QrBmaNUP37syePcyaNSjGtfU1a9Z88+aNTGauyw49dowGGg4hio5m//gj+zafDy8veHtrHs6dezfVL4munXtqjqherca3rTvka+yfN5TSoycOnjh9RF0g9ypX3ta2ECQIWVliAHw+X2hhwjymGCBaGNmLnCqBTHH2x0Jdv/pFOja92ymlGrsIQ8MuulFxcBQeFIBIZOnoWD4qPvs3CY9RONqEspm7167/U6FQtGnVPjw0skmTJgsWLDAeXsnBwfFZwzk0mEAixatgvHyL0EjEJSI5DXI5KIWFBRzt4O6CcqXhWwm+lWFTTDpLDg4ODg4ODg4OjoKiUqlu3rypvUUqlc6dO1dzd+zYsTVr1mzatGnxjYlSevQojh/3TUm54+LympDNYvG5XAsiXVxcZs/W42H+CYlLRJB+9/RsgkPw8i18Kxlro4MdH39VId0DKIADsRhaBvmw4i8qTJYKDJhyG+T0aRhPXH72zMhOOnWqoYIEffUKU6eSjRs/brp7F4aXo9F373Y/joGlF4AfPOBqAbRsSdesMRgNDsDdHVWqGBu8efDA22+//5zs3HrJ+jg2Tk7lLoxLW4u2v1r/KkCBPMwjIyN9fHzMaRktw5QgeuLeU8nvA3iV6zttfzqrhv3PZcEzNd39i9UvB6QHQlWhevdawKKbsJveXZWtMKM8mV4ed6vW/N83S4/9tDj53iXFpb2yHXMelK36uG5rXtX6jE8t2zLefrZo7IAWjuQrO6hVC2cTMekNG7JtoeL8Lqvll1bUcaxr3ntkjNWYv6V/P1Y81ru3Gr/aXOu5encVHAFBS0ecTACAs4moXEiLeK1gYjKCT/ki5F8TYw51+HVOOpw0p2UKa/jdBACQQSamxgILio1wVfig9EFPFE/Sabp6y/qs9S0sWuyw22FJLAHUFNR8onxi6HAbYvOj6Md8n53CtJQtjo3bJNkUqAwE0EjQaIjlEJMaC0O0bt161qxZCxcurFKlikKhSE1N1dEciESiKlWqmKMmtLOzi46ONrLwVyAQiERF+4IsdHg8nsnlnrnzJipWrJiZmSmR6HHaEAgEZcuWLYHVRLp3Lw0xfE0jl+P0aQwZon9vtWrMqlVFNDBzsLS0rF279q1bt1q3bm3WARcvwrAfCQBi2O/hSYA/gDKlyzZt3PLM+RNSqdTF2XX4kDEl8G9aDAS/Czp34RSA6lVruLq6d+vSi2EKwWVH7RZjISgRImbtoBxCSO5cCegzPMjM/JQmEzp2EXq3c3CUfFq3bBf8LkgqlUilIX2aDZVIHSghVhYphKgvVHhf1W20bfPfly9frlChwqVLl+yMG/txcHB8znCCBoM8eoHbD/E0EOHRiI5HYjIycv2mtrGCkwPKeKBsKdSsjMb18HUdcFcFHBwcHBwcHBwcJZzk5OSMnCvXc3P16tXiEzRkZNARI+ijR+rCdiWgkqVlM5HoilQ6IDlZ/mEOzsnJady4cSUkGkPD8yDEJxprkJqB+0/yJmgA0MoJ3dxwPB4UWPienvQrMT8zTE4S5XUWKT3dRAMjr9X0dBoQYORQ+vQpycyEeplsWhpNMub1rwK5zHdT3x5UmgCAjw+pWpXevWvwmPr1UXih6R2EHToIC3Nxp5Iis/LXV24P7xXAChniY4W6tqSRAzxyVgeCs7Ajmm4PkaTt/1N+fINo3KraXfpt8yW+1madxZ1xH2E5YknWkkxWz4qoRhaNJlhPMHI4Ab5xwDcOZGll/pmqHY50bH81XpERcFP19Lr81Bb2/TOxJPNSla/+rdNiSd3WttXqVbTmpSkR8uq5dP1EqlLabri7vIHHj6XNfU744B+wP9AtpVugSlcHU5FXcYfdDhti2lQ/33R2JScTKIB/4uiEcrpvao0Bg9qSQcePQePTkIsB2f8/oF/Z4/FD9wp80wvri4e6groMGBYGF+g7EkcvnldxDkkvkWxk25S2b1RvtDfGsrEHpQej2KjLDpctiMVSm6W35bffqfSXPBsKGrYVts33AFwZE8lKMWxMg6QG4Wy2acQh6aENWRvGW40fazU2H6dr1KjRy5cvU1JSHB0da9asGRUVlZCQIJfLWZYVCARWVlYVKlQw0xvJxcXF0tIyK0ufCQkAwNLSksf7DCJFtBEKhQKBQG5Yrsfn811cXHQ2WlhYVKtW7c2bN2JxjvlEoVBYtmxZ94JlFRlHKpXGxMRIpVKGYVxdXfNgBfH0qfH9ND6eUFpipz7bt29/9uxZcwUNYlPaKQMv49TUlLDwUAB+tepaW9tMnzwv+N3b+nUbWFsX4ddHSSY1LVupFh4ZNnH8dKVSuXvfttS01J7d+pYp7ZnvbtUqIpOmL8VGbhGDWuWg7YKgvq1RP2RkZgDYtnHfto37tDspUgzpGHSGXTyD4eAoOPXrNoxsH373/i2pTJqVlWUlSgbAUp5C5VHbt/Rj/0c/jRrv7Oy8evXqn376ycLC4u27oDKlylhZmfczhoOD47OCEzTo4dEL/HsHNx/iQQDSjE7zZmYhMwvh0bgLnPkX9WuhSX20aoRGnKyBg4ODg4ODg4OjBOPs7Ozp6RkZGWmkTYiRJXqFC6V0+HB6547OZntCulta7nFx6ZeU5OzsXL58+WnTpvXo0aOYRmU2Zl355+vXwW8+5EwCVVBcT4F/eokxaWjXDtevG1zUSAjq1ctbhyaLZIYb0IcPTSRcREfTR49I8+YAoFQasWcAEOLmlSawBFBKiOofJsHIn39iwAAaFpa7PalRgyxYYGLwn47TiZgdTIMfBMkUiuM/tiK2TryyVXi+X/NqNC7n5lzDBuVEkLJ4nI5n4bGKi7vlx9bxqjey2fxwVB3PBRWIZV4CKmdaz1RAsT1rewQbodlox9g15jc+6HCQB7OKl5YMermjlzuRqCyu+7W+27VVQCZeZiIuIVH16p7y8b+SP4dnJUQmlPKhsiwqThP2n16m95hNvvw2eXRtr8yrfNPp5viM8Y8UjxJoAgV1Js61+LXW2K3xZPJfejGHjs6w4iFLhReZeJiO+sXypm5k0chIykYx01XYtTyvvCERAAAfno8zYzTjJCcZNGOReNFDxcMsmiUiopq8mvNs5uWpB70MThuso2ZQQ0HvyO9Mz5y+0nalB+Ox1nbt2IyxOvYkBKSeoN4h+0MFGUB3Yfdbilsyqt8RR0REwapgOf1YX6egQaqg2eLZUkgnWU3K6+lEIlGzZs0uXrzYp08fAGXKlClTpgwAlmXzGkTNMIyHh0dYWJjeMqRQKDQnt6IE4uzsnJWVZaj+Z2VlpXdJqK2tbd26dcPDw9PT05VKJcMwVlZWXl5eQmFRWeizLPvmzZuUlBTFh6/p+Ph4a2vrKlWqWFubUd0xWTxWqcCyKKmSlB49enTo0GH58uVmrUE37BRCgWQrS2srS70GOI+f+qtfCXX86gMoU7psmdJl8zvk/wKaTwmW0pVrltTx++rm7WsAhELhqGE/57vb6NgoADK5TKlU8PmFJh4tIDofApq72hYOagghV65eADD8pwEaQYNG9FDomNQxcHB8vnT7rne373oDkMlkF668OXUp0oqXLE27OX3ydKFQOHPmzClTpqi/hf+9evHAP7stLS0Xzltub2cqOpCDg+Nzo6T8pi0hxMTjyh0cOotLt/J8rFiC6/ez//XpjLZNUM7sNSIcHBwcHBwcHBwcxQnDMKtWrerfv7/CsNfu/fv3i2cw9MAB+uiR3l0E6Obi8mjRIqf27cuVKyR/9sKmRiW4uSA23mADB1s09AMiI+mhQzQsjFhakk6d0LgxTFWJyluipRMuJgHAxDf01lclQjRNvv8e+/fTJ/qN1kmlSmTChLz16OuLq1eNNSht+JdVYqJxjQJYFhpXBicnYm9P4w3+qSJcsovZlbQrGF5e5O+/MWECff36YzSGrS2pU4esXw+jEemfikgpJgbR849eSv/6hU2MEnw7kF+nFaUsG/pSfnKzavGgQEe3Nz61GJcyUCpU75+x4a/5TbpZ/n6yXh2/xRVJY4f8nHSe9bwhoiFLxUuDVcEU1IFxGC4anr8V6pY8tHdGe+fsF3ys3PV+4y7XUjpfS8a7uCQ2NpQIhA4Vqg0ozZvqTZzyVeNwZpz32e9TQhmmClNB5c14W5D8mFr/T/q/XZJd8Ww8C9aVce0q7DrGagwDg29tWz56umFPDAAsCEs9UtPa/EgRHcMGDTmcG/pV09lbW1B7te0NM09RDNgS2z6iPivFK6XQEzTjznNfYJMHkdAV+ZVx6eNeqz4+A9dw7az87GLbxd8Lv8/3IN+q3gYoDVq/qKC6IL/AgmXAdBR2vMS/9GvGr4HKwBQ2RcAIXIlrC0GLpbZL1bEU+eYnq58OyQ7dkOv526ktLrTVDBpS2dS/sv7qJ+pXmsnzhFTHjh3PnTunFjR8PFce1QxqypYtK5fL4+LidK4xRCKRj4+PWWX1koe3t3d6enpqamruXeo8DkMHMgzj7e1ddAPThlL6/PlznUGyLJuRkfHixYsaNWqYfvI9PIzvJ/b2JVbNAMDX19fW1tbf379BgwamWzdpgitXcms4sgT8PxvXiba1AuA2b1K9ug2++bqZh3spTYOnzx4DcHZ2LVfWuxAH/5nCsmxmZmaVStWyJFkRkWGBb16GhL8vV9Y7OiYiJTUlOiaydKn8KAUzMjJevMhOHEtNS3VxNmFa86kwLlBISU0BwOfzWZZVWzgU3TDA6Rg4/rtQSnv37u3v7x8dHa1UKtUbeTxRzfoj/9k/u6JP9jeXVCo9cfofABKJZPHSuUMGjapapfonGzQHB0cRwAkaPvI2FFsPYu9xpKQVqJ9bDxEQiKevMLo/alQupMF9ItLS0po3b963b98RI0Y4Oxd0icMnRy6X9+/fv379+tOmTdN7EVmjRo2XL1+6u7vHxsbq7eHhw4fjxo3btm1bjRo1iniwhcnff/89e/ZsPz+/hQsX+vn5ferhcHBwcHBwcJQIevXq5efnd+jQobCwsJSUFJFI5ODgsH79ek1sdmBgYEBAQO3atYt8KKdPQ6Z/ESoAfkZGrYAAZuTIIh9GfnF3QeXyxgQN1bzk1dZNYW/eREICAArQI0dIlSpk6VL4+hrvvKsruZhEAQRLoKLgmZwIVSrp1q3491+akkIIgYsLvvuO9O1bmA5yDEM2bsSQITRQ19+e+PiQNWtgmbcyHhk9GqdO6bVAAAAnJzJmjMFjK1WilpbQl1CejZUVqVjxQ2tCfX3x9q2htlme2aIZW51iTYUK5ORJXL1Kz5whGRlwdiZ9+iDXdbW5s8kSCcLDAaBcubw+V+awLxZTg2j8rO6qJ1eFwxd79Bg12JPX0J5IVXgh7nkvDQ9TWXFYkCrkBU2OgUAoaNXHyrdh21KiwaVJa6f8mYlkU45Xbr3d+kJ7JB/wsEBXV3R1JQDi5C4xMhcBQUUrCPNTac0BH/wKvHwuFpdSaa/UXtcV1zPpx6CNG/IbB2UHj9sfN+QQcFp2+q7tIcTsAsj1RLuq4X1aOziutl1tRfQuAzaNbg7FgUCNpsEa1vUs6h20P2hHCsEIQk7lR2RHLsovSqikOr/6cMvh+SiZq1lksyhCFXFMfkwno6QUU2q61fQWFi3M7Oel8uWw9GFhKt2PjneqdxPTJ7rZu5nflQ7HpccTWWNJQtGq6CBlUFV+VQAVeRVPOpyUU3kMGyMgglJMKVKgt1E2DJjj9se7p3W/r7gvpR/FH3aMnTWxjlHFGDowTBW2JHPJX3Z/5fWMrVu3/uOPP/I53FxUqFDB2dk5IiJCJpOxLMvj8aytrX18fMzMrSiBEEJq1qz55s2b1NRUTfYEwzBq8wMrq3y+hQuX0NBQvZILAFKpNCgoqE6dOsZ7IIMG0TNnYCSeqRguCwtGr169/vnnH3MEDWTAAOzfT1/rpvmEOtiq1QwA4hPizl04df7i6a8bNP6+1w821jYKheJt8GsAtWv6FV19+jPi7PmTJ04fBuBVrrx6i1QiUSoVDg5O794FnT53YuTQ/OTgrN3wJ5B9QZWUlJhb0PBZlPBTUpMB2Ns7Ft1oNbEXGsFECX9OODjyASHE3d29RYsWXl5epcuU2/yPu0wmsbFmbKxS5ize5eYQWs6zXKOvm9jY2GVJJOXKeVsIhMHv3qxYs9ivVr1OHbp6e/l86kfAUaJRKpW//PILgDVr1vD5XMW8RMP9ebIJCMT8tbh0C8rCSObKEGPnYQSHYe7P+NrP5MqrksuyZcsCAgICAgLevXu3devWTz2cgvL7778fOXLkyJEjN27c2LNnT14lGgcPHhwyZIhEImnatOm1a9eKY3K/MJBIJLNnz46MjPTw8Pi8dBgcHBwcHBwcRU3FihVnzpypucuy7Llz54KDgzVbzp8/XxzXPEbmzQEAJCGhyMdQMFbMQM+fEK6vwOTpqjosHozjt8FqZcZLpTQgAMOHkx07UE13RbU2/T0w5x2SFZCo8CgdDYwbZyYm0qFD6fPnUCqhmQZ++BCnTpFt21CI5ZYyZcjRo1i0CA8f0uRkAMTenvr6kt9+Q64QcdPY22PCBCxahKQk3ocYFJWnJwBYWpJu3fDVVwaPrV2blCtH37wBoHssAICUKweta2Bm3jz67Bl9/15PVyKRqEF99c0sNtdeQpgPmdx6Z4o1VQ1ja/WioujcufTNGyQlgRA4OZGqVcnChShVSn/7PJKpwi9v6OE4AIA4XdC0x9gxY2b7EIcPv/u7gQBQUt6brGpB4moJclgw8BKhgT2sS+6C2xy4W8C9ZNRD+6f3Pys/S5Hjby2H/Jb8Vre0btcdr+f2aViauXS5ZHkiP9HSrrMgvTdA4qJ/3WbR9Kny6SXHS/Ykz764ajUDnVBVfUP6S3nRmpDuwu5yyO2J/Q+iHzoIOxTgIX7kpOzk7MzZgcpAJbJXxW2VbO1q0XWt3VojdhQGhw2y2373XunezZLNkapIBVVYEasK/Aq/W/9eV1DX/H7Gp4/PrWZQE81GT8ucdt8pnz5DCdTEl46EStJpuvYWC2LhxfPK3+kM4cg4XnW8ul2y/bD0cDJNBuDBeIy2HD0nc04MDAoaAASpgvJxukqVKqWmpqampjo4OORvwDo4ODgUVld5glIqkUhYlhWJRIU7K80wTLVq1aRSaWxsrFQq5fF4Li4ujo6OhXiKApJk9IJKLBanp6frjcb4SJUqaN4cJ07ozZ4gFSuSGTMKOMiipnfv3h07dly2bJlptYGFBVmyhP78M3JGsFVISXeSyZOFFgwhnpSJgIpSevf+reB3QZMnzEpOSVKvD65UUb9rzpfGk4CH6hvOTs5p6ampqSkAomOiAAiFojq18/CpriHwzcvQsI+XagmJ8VUq679a/rQlfOOvMUrpH8vnq8Mm/li4quiGoX74uTMvUJQJFxwcxcz69dma6cWrb/tV2MHnfVwOkZWF10GvXge9EggsANhY2/wydsr5S2fOnj/59Nmjp88eNfzqm8EDR3KFag5DnDlzZsOGDQCGDh1aL6/pmRzFy2dbaS9UnrzElD9w4WbhqBnUsCxuPMDUP3Bbv3vuZ0BUVNTq1asBeHh4LFu2TL1x0aJFJI9MMGo5O3v27Lx2aIinT58af0QzZszo3LkzgHPnzvn5+d3JldNsCIVCMWXKlL59+0okEgB9+vTx1beWzsbGprAeS25e59KMm8nKlSsjIyOFQuHff/9dRN/c6enpGzZs6Nixo7e3t5WVlbW1tbe3d+/evffu3WvExVqbjIyMrVu3tmnTxsvLSyQSlSpVqnHjxitXrjT+a9wQLMvWqFFD/bx5ehZtCC4HBwcHB8d/ibFjx2qrGQBkZmYaalyYmNT/lvgFcDUqY/0CVPLW3e5TFsd91zq8vJNDzfABGhlJp041npjAEHT8oBC4nWp0ECoVHT6cPnmCDz6c2Uil9NYtOjY/y+OMYWND/viDXLrEXLzInD9PLl9m1q3Lj5oBAEB69SKLFxMty25eZCQvMpL39i2zYIGxq2Qej7lyRd1Y+1jNIDFgQI4XmIsL+esvUrmy7ovK0ZF8/71n/57qe++yjI5WH6Yf5JMntG9fevEiwsKQmYmMDISF0QsX6Pff4/lz04eb4mkGmj/8oGYAfJcctH54ZhQJdsj1C4BP4GuN7m4Y6YnBpdHSKQ9qBhmV+Sv8r8mvhahCCj7mz5er8qtXZVd11AwaHsgfbMjaoLPxtvz2SslK9bp/mdtMECkAnuRrQcoIf4X/gLQBBR+VkAgBHNu1+LTD6X32+wpLzXBMdmxU+qjnyucaNQOASFXkFumWvml9893tD6IfbjrefOvy9rnz8yCXoHMO5/KkZohj47STJnITpAx6pnyWv7HV5Nc0LtRwZBzL8srmr/M8QUCGWw4/73j+gdODB04PTjqc7CjsqICJX9ly6EmjMH0uQkqVKmXIrvKzgGXZoKCgR48ePXny5MmTJw8fPgwICEhPTzd9ZF4QiUTe3t5Vq1atVKlSiVIzyGQy4zMwKpUqwQyFKLN8OWnRAiKRznZSqRJZuxb2JT2SvEaNGjY2Nv7+/ma1rl+f2bGDfPUVHB2zr8dEIlGlykP9GgFgKa395t1vV/1rxSUBSEiMX/fnb+9Csn2efLwrGu73C0KhyP7AKVeuvJuLOwDeh1ASmUz6+o2um5dJXge92rlrk/aWiMjQgo6yAOTtYu8DannBjCm/aTopksGZQV5HzsHxyVn8V2CvoTt6D1n947g9l/69FR8fG/zuTXhEqFQq3X/w75CgTXyeLDq51ovw7x4EDbn+/Fdqu2Loj6NLl/JUfxzFx8cxDK9ju++WLFjZoV0XkUh03//OiVOHP/XD4ii5HD9+HICVlVU1o0tNOEoCnKABz15j/lrc9Nc7x1ggKMWjF1i4Dvf0x8uWdGbOnJmVlQVg/fr1JepHWr4RiUTHjh3r168fgMjIyObNm69YscLkUWFhYc2aNVu+fDkAHo+3atWqTZs2fUJNX5s2bUyqH3777Td149evXy9atAiATCbz9fU11L5Nmzb5Hs+uXbsqVqw4duzYc+fOhYWFSSSSrKyssLCww4cPDxw4sGrVqvfu3TPew/Xr1319fUeOHHnlypXw8HCZTBYbG3vnzp1JkyZVr179woULeR3S/v37X758md8HxMHBwcHB8YUSHBy8efNmnY3ffPNNcZzblG8WdS2hubnatGmMW4cwcSiaN0D9mmhaH6P74+ZBVA+5qHeZoxr6+jXu3jXec0P77FnIF2Jj0ge6axcNMBD6Tim9fx/Xr5t4DPlAnWrh5lbwRG3SsSM5e1Z7C01Lo+bBzpyp0pp9yHZosLMjvXqRwYN1z1SrFjl5kgwfnq2ZiIwkbdow27eT33+vZAVLBgBefMMYmf81NAxjD08ioZMn09BQPb2FhtKJE42krpgkQ4m572ibRzT4gw7jx9K428Z18sQJmt8FBSeTZg5JH1IzuWazlGatUlo1TG7YILnBYdkXOjm4SbIplaYa2iuH/JjsmM7G38S/xbPZyTSsxTuZy5/q28KEJURR+q7i7nNl3nQtGnsG7Y3qu7o5FAUgi2bNypwVy+opciuo4pzs3D7pvoL0zwffkcnPbMNz5XO9o9KQSlNvK27nb1RdhV29ed5GGnjzvEsxhWOskg8ciEMBGxhCJpN9vpEQSqXy6dOnMTExYrFYqVSyLCuTyVJTU1++fBkTY8zQ4j+DSqViTc1sKnUkj3oRCMjOnWTBAtKoESlfHt7epGZNMmgQOX4cNWsWzliLmP79++/evdvc1tWqkaNHmRMnyOLFZO5cZv9+cuRI5bMXPdPFAIKc7T0ys8Y8eNEqJApARFrK6VOHAVhb2zg5ffbJvAUnS5KVlJwd0OPo4KRWezRr0mrwwOyouNjY6Dx1ePX6pVVr/0hJSwHg5Ojs6uoG4Or1yyoj19JF7EBgqH9i2BxCcw05/KdCUCtycHxRzF96KCTwd0fRvw6WDy3YC4cOb5r12+SlKxYuXDJ7wpTRV69fIoR5Hj7w32dTn77/Pii6dXJW3fYt3Bs1bDJ35u+NGzUDwBcI1F3Z2tr16Nrn1/EzGIa5fPV8WnrBYuY5/qOoVKrTp08DaNu2bQlJEOMwwpdutPIuHFv+h8vmLtTPDzf9sekA7O1QLZ/RnJ+Gu3fv7tmzB0C/fv169Oih2d6+fXu1Z+CVK1fU2qV58+a56FuJpWlga2trzhnXrl2bP9nEhQsX9u7da2ZjPp+/d+9ee3v7TZs2KZVKnhkTr2vWrFGX5J2cnA4cONC2bVtDLbt37y4xEt+bk6ioKHW33t7e5ljZmHAF1IdKpfrxxx+lUqnppvll+vTpS5cu1dx1dHT09PRMT08P+xCB/P79+5YtW54/f7558+Z6e7h8+XKHDh00P6rd3Nw8PDzCwsLS0tIAxMfHd+nS5fLly82aNTNzSHK5fN68efl/SBwcHBwcHF8qL1680JmSI4Q8e/asffv2Rb6sp3t3+uABMXQd5ejIDBtWtAMoJOxssHhyzk3Jyazx1ZBSKT13jhgVjvhYZt+INV7yvnRJ15tBm4wMun8/MXBJVlLQKaSZfQFMfv8dX3+N777Lvl+mDCldGsOGkU6d9B9gbU3mzsWHi0Zm1y7s2qW/50Ky6qXr19O3bw3uffsW69eTX3/Na7dSFrui8WcoTfywKNeGhzVVSC93APjll18qVar09OlTPz+//A1bQypNbZPS5pHio/1gApuQwCaMSh/10urlPOsv7vJbI00wRBKbw2pOCaWOp4XMZbEgrRcjr0ZU9qK4tcmevbZLtq+2Xa23N7L6tY5wQa+aoSjYKtn6WmlQHpFJM7dLtg8QldCCDUE+v7zsiF1XYdd1knUKqme9uzPjPM16WsGGViAaWzS+rbjNQn/p2opY9RP1y0e3aWlpycnJ5cqVK9joPhmvXr3KyMjIvV0ul4eGhtrZ2VlbWxf/qIoToVDI5/ONSxZsbGzM6osQ0q8f+vVDZibWrcOzZ3j5ko4ejTp1yJgxKPHP5KBBg+rWrfvHH39oHu+Fm9i8H/FJUKjgbI+OLfDTgJxSzPLlSfny6pt0+nT64oVHveqRdtZpIiEAAvR+9e6tk32EvY1UoQBQ1vNzfacULmfOHZfL5QAIIV5lvdSSmviEuPv+2VPtTZu0NL+3wNcv9h/8W32bEDL0x9Gr/loKgFL6+MmDr+o3yn1I8eQp6E1zMB5ARil9HfRqxerFRhoXBO0TGWmmd+QcHCWKtPQ0sTjTzs7extomKPh1ZNhJFct/Gf5dcqaXvVV0Kafgsq4vPdzd4+Jj5XKZm6v7mFETF230DEtEajrsbNGxOXp1AAAejzdowPAavrXLlfXW7r+8dwW/WvUeP/W//+B22zYdP8lj5CjJ3L59OzExEcB3mskEjhLMFy1okMlx/gaOnDeyYqpwOHsVVX3gVQZWuoZtJRSlUvnTTz9RSkuVKrVu3TrtXfXr169fvz4AqVSq1isMGjTIx8dHpweVSqU+UCgUjho1ypyTdu/ePX/pAImJieYLGgAwDLNx40Z7e3uxWGw8DkPNkiVLrl+/rlQqjx07lvuRaqOWgJjJ4cOHe/fuDaB169bbtm0z/8B58+aNHj1affvFixfz588HsHLlyrJlPzpeVq9eHcDChQsfPHjA5/OPHDmid1Zi7ty5p06dAvDtt9+aPwBt1M+8paXlmDFjhg0bprHliY2NXbVq1fLly1mWlUql/fr1e/v2be7pg/Dw8N69e6t/b5cvX37btm2tWrUCoFQqd+zYMX78eLVlYu/evYODg81UxqxZs+a93lBkDg4ODg4ODqNoX0uooZROnz49ISFBbVVVdJCePZljx6he/wAeD61bo06dIh1AESIWw1QCF83IMD7RKPiwW2F8LjQlxcRgkpNNNPicIV26aG4z//6LvKyu0J4L/iOULglBeism964C4e9vLFuEZWGmOfYHslTYGY214TRWy1q+iQPWVyXeHxQw1tbWM2bMmDdv3okTJ/IxZG36p/XXVjNoSGaT12Wtaypo2sqiVQFP8XlhPI8gd4MkNimL5gwyITJJ6Z+sQ68CRJDeQ5HRLVak6zdgyGjBuAEDnVCVrH6dWwORP27JbxlK1lATpYoq+Fl0kFP5a9XrDJpRkVfRnXHX26Ymv6YH4xHNGlz7a0/sGwn0VL/MZLnt8lA29JzsnJTmWCHgzDiPtRrbTdgt3z0XnLnWc8/Izhiy9KgvqN9b1Dsf3R49erRVq1afacJ0enq6XjWDGrlcHhISUqNGjaI4dUJCQmxsrDrrwcLConTp0k5OTkVxIpPweDyRSGRkTYtIJHJzc8tDj9eu0d9+o+/efdxy6xbOnCGLFqFJkwKMtMgpV65cmzZtNm3aNHnyZKUKQ6bi0k2kaaWo3XqIw+dxcC3cc6/PYlk8eACAoRQA+6EYzLC02+uQvxpme1RUr/p5mFUUNUlJiQAIIV069XBxcbO0tMrKEr989Uy9sVf3fl83aGx+b4+efLwWatWibZXK1apUqvrq9QsAPL7A5OFm1vjzh5E+tRUD2s0SE01oHws4Hr0aC81GTsfAUfKRSLJ+XzovLj7bRcnRwYmlLICX4d89C+0BIBL1whLx+1zUqopdh2WXrr2OkdbMlDIbF2LMD7jpj0Z1UEcrFZxhmPp1G+Y+0Vf1vn781P9V4HNO0MCRG/UvZR6Pp46q5yjhfJY/VAqLBwH43ymkFnKanh4yxDh8Dn7V0d7cReafmD///DMgIIAQsmPHDpO/xPReIe3fv//NmzcARo8enT+ZQmGRmZlppBCuI9dQExcXp/dBVaigx2QjJCTE29u7AAPMM02bNtXcfvfuHQBra+uff/5ZZ97h5MmTCxYsADBr1iy9+rJLly6p7XTat28/derUfI+nefPmO3bs0JF6eHh4LF26tGrVqkOHDgUQExOzc+fOcePG6Rw7f/781NRUAC4uLrdu3SpdurR6O5/PHzlypIODQ58+fQDEx8evW7duxowZJgcTHx//+++/5/uxcHBwcHBwfMnUq1evefPm13OpClauXDlo0KBatWoV6dnJli0YPZo+eACx+ONWBwe0bs38+WeRnrpocXODjY1xJQGpVMl4H9IPq3CFxkuoJr3HCpwK8dlQAK/I6tYERsu3+UT7ha2XzEwTDTQNVdgaiXURH10ZAJQTYa4P6eWuuyB95MiRK1euvHPnTkHiY54pn91TGEyRS2QTfxf//qUJGsrwyhhv4MbkqBo6EAcLouvkr7K6IXfcZpEyAoAodrW1i0HpmLY0QaNmMKlXKBRNgwwmwlDkkKug4qFwPl4yaMbPGT/fkd+JoTEyVubCuPjwfBbYLMj9AnNn3KvwqhgRNFTmV67Nr53vkTBgjtgfWZW16oD0QLQqWkIltsTWi+8102pme2H7fHdbKFgSy312+/qm9X2leqW9nQFTV1D3sP3hfFhTqFSqlStXmhPKWTKJjY017kxQFNaVKpXq1atXaWlp2mb4aWlp9vb21atXZ5hPEPLr7e396tUr9Yp5HQghTk5OAoHpqnA2AQHs1KnQSeuglL57RydPZnbuRMnOmZ4zZ07r1q1Hjhw5+Q+7YxegymloolDi/lP0Got/90GgMzUeE0OTkgAoCQHAZz9eEtSIT64bnfC4tKsbT9CiWeuifxCfAd/3GlCmTNnKFasGvQ28fPVCVlb21Q7D8H78Yfg3Xzc1frgOmsnYCeOm+lavBcDRMXtS+v37t3X96uu01BEZaMr5Raps0AxA07mhszRtnAd3ikJE5+FzygaOEsumbWvj4mMI4OFRJjU1OSU1GQCP7xSW+PEDtkI5VK+EiQux54RQnFUbwA1//G816tdCzSrmnqhixcoA3gQXWiIbx38J9XLfJk2auH4OOaccn+DyuoQgluDkFTzMW0hl/nn5FkcvIMPULFZJICAgQJ20+vPPP7dvn/1DXSqVtm3bdsSIEW8/GKVqLtdyXxipVKqFCxcCsLKyMqcIzZFvrl27BqBRo0Y6aobAwMCBAwdSSuvXrz979uzcByYnJw8ZMoRSWqZMmT179uT76rZfv34XL140ZFwxZMiQBg0aqG+fO3dOZ29ERIQm1PCPP/7QqBk0fP/9923atFHfXrdunTm/QyZPnqzOqujYkVNccnBwcHBw5Jl//vlHc/mngVJ6+fLlIj+3lRXZvZusWUPatkWDBmjQgHTsyOzYwaxejc9ztWg2QiHx8jLWoFQp0quX8T7SPtRo7I0/E/pi4LShpT5Z4vtnhGM+Xm5PntBp09jhw421EQpNdCIy7eaXpsTSUNS4S397/1HNUEaIZZXIw4akdy41AwChUDh//vxJkyYVZE5/h2RHCmvM/yNUFaqACSeS/xiTrCbpSBa0sSE2QyyHaG8REqEno0foL3OfTvnxABhFOZowSe2soG3AQCdUzYeaQbPXuJeDObgyJqb27Il9YakZEtnE5inN/5b8/Vb1NpPNVEARw8bcVtzun9Z/XZaepQhrbNd48fR/wJZiSi2xWVLA8RCQX61+9Xfyf+r89L7z/RcuL2443vjkagY1NQU1bzndGmY5rCa/pifPsxxTri6/7iTrSTcdb5r8k+ll69atLi4uRhI2SzgKU2ZISqVSVdjurK9evUpOTtbpVqlUJiUlvX79aaom9vb2Xl5eFha68imGYZycnCpWrGh+V3T+fF01g4aoKDp3br4HWTz4+vq2b99++qyV52/oqhk0PHmFFbn9UmUytZGvhUoFIFVkkSH8qAIZ+Thw5o1Hc63cLC25mG0AcHJ07tKx++s3r06eOXr85GEBXwBAKBSNHTUhr2oGAPXqNODz+RUrVFarGQBohEEvXj01pwdKqfYFDyGk2Mr52tYImvMO/2nA8J8GFE8uhuak9AN6GxTnc8LBYYTomMhXgS8AdGj33fw5f6xZsWXx/BVzZ/6+5s8VPTvY+5RFaVc0qIXtS5GZhdNXIf7gdBYVi9/+ytu5HOwdCWGUCoVUVoTB3HqJiMicOPFuZOTnUBT8Innx4oW63MnlTXwufM6TgwWAUtx7gjuPi/WkD5/h+gN0aoGSfNmQkZHRt29fuVzu5+e3dOlS9UalUtmnT59Lly4BePLkyf3793k8nhHx+969e9UfBOPGjXN31+8PWfy0bt1ak9RQcHbv3q1Wb31ClErl7du3kdOzAUB4eHi7du3S09NFItHu3bv1OkaOHj06KiqKz+f/73//czE1922EP02tmGzbtu2DBw8AhIaG6uw6duyY+lXk4OAwYID+1NURI0aoKyjR0dEBAQHG039v3LihTv1o3rx5v379zp49a+aj4ODg4ODg4FDj6up67ty569evt2zZUnsWzNLS0shRhQhp1w7t2pXgi+X8QKZNo0FBiIvTs4/PJy1awNQFc/qH624740XDAQPg729wob+LC2NeElzJ4ZPMt1rnqTKbnk7HjqWPHkHH6tzfH199pb2B+vioLawNYjTbLiADC97Tu2kQaxXOvESY6EUGeMDC6DqFH374YdWqVYcOHVKbn+WDOFbfq1cLMcSJbGIp5gtSzNTm1+4m7LZLuktOdVdCE5DmguZ9RLrP9mir0QHpAZk0xzuUMilSt6mW0bsA7DzzcY41t15BR+VgcoTq4AkU2KdhlOWoo9KjqTTVUINa/ELz7+mb1veJ4knu7XFs3GLx4qYWTXUcF2oKam6x2zI+ffwb1Rvt7T48n4U2C1tbFNr6aVfG1RUlbs2WI+O4zW4bgEyayQPPkuT/mzoiImLu3LlXr14tvNEVNybtEBiG4RWqTVFcXJx6NYVeUlJSUlJSHB0dC/GMZlK6dGkbG5vQ0FCpVKpSqQghQqHQzc2tTBkTvjI5CA/PkTSRC/r+PYmJQckWSv7222/VfL+iZUYTvofeBioVLt3C9NEA8OzF03+vXYyKjnJzdvnZ0dEiLc0vLuleWY8sAX/N17Wm3nqq1jcQSr0yskjt/Lu//CcJiwgBAFCFUtG5Q/fG3zRzcc7PZ2bVKtVXLtsotPioAf2uc8+bt68BiI39KK/Ra8+gjU4cg7abQpGibY1AKR05dmBxnhQGnhNtJwlOysBRcrC2shEILBQK+dkLJ729fOr41Xd1zf5RvH4+FEpkiuFoDwDP3iA15y+tNLMN1yVSCUOIQqnkMYyS/QRvgWrVDonFyt273yYlDSrmU3OYgyaZsVu3bp90IBzm8oUKGsQSXLmD18HFetJ34bhwHc0bwNa6WM9rPiqVqn///q9fv7a1td2zZ49UKk1OThaLxfPmzTt58iQAV1fXo0ePqn8EakTo9+7d085cUCqVansGW1vbPAUZ5I5tLly8vb17mVr9Zj737hn0XC02Hjx4oA6JbNXqo/1mXFxcmzZtIiIi3NzcxGJx9erVjfSgVCp1xBAAAgMDq1YthLBVNZrIktwGj+rACwAdOnQQGViR1rFjR4ZhWJYFcPHiRSOCBplMNmrUKAB8Pn/dunVPnz4t6NA5ODg4ODi+VCIiIrSnwwQCAZcmWCBq1yYTJtDVq3U1DRYWpHFjsnixyQ6SPqw7dTJqFE3atUPTpvTiReRehCoUks6dUXjXeMVDXmefi3uKSiqlAwZQfZed7LhxzKZNqFNHs4WZOJG9eRNRUfq78vQkkybl3pymxLlE/BNHryTniMGoYIlJ3uR7dwjMeMQMw6xbt65fv36dOnWysbExfUAuHIiD8QYiiBzJJ6jbFSIKKAQw24kdALDRbiOA47Lj8ezHkGwH4tBa2Hqv3d7c7X8Q/XBZfvmQ9JCESnKc2mGPXeqviqxadrWrpAe80Ss+yKuaQdOy4JqGBoIGTS2anpLpV/NX4FVYZrssfz3rcEt+64HSoOgnho2ZlTnrtMNpne1tLdo+cH6wQLzgkeKRmIotiaUvz3e+zfz8uRR8ptiQ/LyvtRk5cuQvv/zi6+trumlJxdnZOSEhwci3Rm7TggISHx9vxPJBqVRGR0d/EkEDADs7u1q1alFK5XI5n8/Ph5KDPnpkPC0L8fH02TNinqDhRRACXkFkiUZ+KF08i55YFq9eeUVEeHr9EBIzU1Bqh6GGiakA8OLVs3UbV6hfP6mpSf+rVn5QaGidmMRvImLvlPWIsLO5Wr50u+CI7GPKlSPcOs6ceJYp+/zFU0JIm1btu3bpWZCuLEU5tFkO9o58gUCpUJCcoiUjb/ZPW7PP7We8beO+bRv36W1TFOc12awY8jg4OMyCkNKlyoSFhwBQsbrfpwJ+tpoBQGVveLgiWMvjoJyuy7N+7t6/tXvfNguBhYuLm1KlrF6thrZeqngQCHiAMj1dxrKUYThFUYnj+PHjAGrXrm3IgJyjpPGFChoiYvD0FbKK12NGrsCTV4iIQfU8eLwVKwEBAeoac0ZGRs2aNXX28vn8f/75p1y5cuq7mvr0//73v759+2qa7dmz5927dwAmTpzo7OxcHOPOyZQpU9LT00eMGFG/fv3ce2NjY0sVTEJ+6tQpc+b0bWxsxGKxcSuLAnLkyBEALi4ujRo10my8fft2SEgIgM2bNw8fPlxsMqy3iElISFDf0CgbNNy/f199w0igr42Nja+v7/PnzwG8evXKUDMA8+fPV5s6jhs3rkaNGpyggYODg4ODI9/ouBy1aNGiqIWn/3nIDz8QPz/6xx80NBRiMQQC4u6Ozp3JyJHmuLelKrMnHB1Mla/Jhg2YOJFev44UrYAANzfSuTP57bf8P4CSjFRK163DgwcGrSnyiAFfaj3Q33+nAQH690VH0zlzyKlTH/++pUuT0aPpqlV6SkROTmTMGLh9zC9IU+JIHE4k0NupUOScba5ujYlepKcbeHmZEGvcuHGrVq3mzJmzatWqPBz2gX6ifntlezNZg89wWV5ZETEdmVECOSk7uSZrTaQqUgqpHbGrwqvyh+0fFXlm/WJnwGy22zxGOWZF1oooVZQKKg/G4yfLn5pbNDd0yC67Xd487/2S/SGqECWUAJwZ55r8mmMqug9/BgDOflXCpPAy/FzmVZeg0TQUhP32+zumdrwjv6NCjulmH57Perv1Hoz+pc95ZZd0VwabYaRBsFL/khQ7YrfcZnmhjMF8FFBEqCIAlOWVzasUpqRx8ODBmJiYadOmfeqBFAhXV9eIiIhMA18EPB4vb/4EZmAy5MJkg6JG7c2Qz4NZM74MzaiGnryMJZvxPgzpmQDg5oJqFbBuHip653Nc5oyK/vUXTpygkZHIyqpsueVd5kg26xZj1URvc3V16diJQ5RSkUikUChUKlWijxc8PREZOSggKNDFMcVSGG5vm32ApSXp2RP5Ugf+h+nWpXflilWdnV1LeZhXZjSbtPQ0pUIBoEO7bBGJIb2CXqOCIhI36O02t/+BRsegHk/RKS3yJE1Qj5NTM3B8Wu773/nfP3syMzNsbey+69yjXp3sxOrMLMz8E8HhcHbA4skoWwoAREJMGobf1yMyFgyDWlWweo5ZZ7ly9YJSqVQqleERoa6u7kMGfQK3wsuXO/7yy90ffqjEqRlKIFFRUY8ePQJnz/BZ8YUKGh6/QHS86WaFTnwSHr8ouYIGPz8/Nze3+Pjsp8bKysrKyioxMVF9d+3atc2bf5yakUiyl5WcO3cuNTXVwcFBfVdTpV6wYMGCBQs07Z2dnTVd6WXt2rX5U69fuHBh796PK2AePHhw48aNLVu2xMfHu7q62tjYFMVV2vLly5cvL+5JEx3UgoaOHTtqy+179Ohx8uTJEydOdOvWbfjw4QB69+79/fffaxrcvn179erVALZu3ar5qwF4/vy59t+rsLh165b6hs5qj5iYmPT0bH+oGjVqGOmhSpUqakGDOsdEL48fP1aHX7i7u8+fP7+AY+bg4ODg4PjCSdGuhQPPnz+XyWT5nxPnUFOjBtm7lygUSEiAnV2epsJTPtREHE3+euPzyV9/kYAAdudOJCYSSuHpSUaORIUK+Rx2CScwkI4fT4OCdEovdNUqMnFi/rrkmzHXZM6UNA0KIg8eoGHDj0cNHgxHR6xbR9+/h1wOABYWpEIFjB9PPgimUxRYHkZ3RueIlgDAAGVEGFeWjPJE/ibDVq5cWbt27U6dOrVp00Znl0KhuHr16qNHjyIiIjIyMqysrAQCgYuLS+nSpUuXLu3i4uLp5llTVPMu767enm2J7WjLQov2K05Gpo88JDuUxn40jX+hfPFA+WCRzaJBInNdYWvza++2223+SX+z/m2a1bRzsnOPlY9dGJfOws5q/cRuR3ojBQqKVWF0dRX9f+T8uSwUXNNgQ2yuOF5ZmLnwrPxsPBuvoAoH4uDL911pu7Icr1xBetYmSBVkvEEWzRJTsTX5xI6XcWzc+IzxAcqABDYBgCtx9RP4rbVd68a46bR8o3ozN3NuiCoki2bZEtva/NqLbBa5MPkPfCwKFArFjBkzDEVVfkYQQipVqhQYGJjbG5JhGFdXV1fXL8i0o+CQOnWovT0MZ2rA2ZkYnckB8NffWLYViVoqvvhExCfiu1HYtwp1jNmJ5h86diy9dAkfXgYVaTzfY7UiZoSw/CMwVrnbuzkhIjI8PCIUQPtvO0fHRD14eDc6OQkLFpDffpNFR2WILAA4SWQAYG9PunQhEyYUydA/ZxiGqeFbJDEcb99mf39Vr+oLfWETxgMXik5JYI5FxJSZ41NSkgCyaeua0SN+KYox5E+awKkZOD4hGZnpf+/dFvDsMYAa1WsNHjTK3i7bikGpQudhuP9BLv7kJf7dBzdnABjcE20a49QVuDmjcysIzTBdUqlU8QlxAKpWru7m5tHtu162NnZF8pCMUq+e661bnKlPCeX48ePqz8PvOOOlz4fP+xdLvnn6Ckmpn+C86ZkICMQP3T7Bqc2BYZiTJ0+yLOvu7u7m5mZpadm2bdt///0XwLhx43766SftxhpBg1wuP3bs2JAhQwp49u7du3t6eubjwMTERG1Bw8uXLwFUrFjR+O/VUaNGjR6dh3m3mzdvjh8/Ph/DKyIePHgQFhYGfR+4HTp06NChg+Zu9erVtbM2NI4RnTt39vD4uJhGW9xQWAQEBGgEDe3bt9feFRT0cbrK+KJPzasiPDxcbwNo/HlcAAEAAElEQVSZTDZo0CD141q2bJmd3Se4OuHg4ODg4Pgv0alTp/Pnz2vuxsbGnuvc+bsaNZiePdFE//o2DnMRCFA6z2vXUj8YfjmauQy4dm1m9eq8nuXzIzGRjh5N37/PvYdu3QoHB2L2L5S8znRTShEZyXbqpGO3wIuM/HhHIqGXLhEtQQMA0rUrOnXCjRt48AAAvv6aNGmCD3XEUwmY8IYmaq3pJUBdO3znSnq7o0zBNEVOTk67d+/+4Ycf7t27p335vX///ilTpnh5eTVt2tTX19fe3j4rK0sulycmJj58+DAmJiY+Pj4uLi42LpbvzFc2VOJ7oMXHbq2IVW9R7wGiAQUa3Kdgvnj+XulenfQHABGqiJkZM6vzqtcX6DH8KxQsiWUPUY8e6KG9caoXuZFCAeyPxVRvlM755853YEShHA5AAMECmwULsCCTZoqp2I1xI/mU1uhBBdXgtMH3FfeNNxMSoRXRU48sTp4pnvVO662tvUhG8hvVm6eKp4cdDtfgf6zvLhMvW5O1JpqN1my5p7h3RX5lpc3KLqIuxTpoo5w5c6ZcuXJNSsyXe+5qpfnY2dnVqFEjKChILBarwyAIISKRyM3NTTsmtbAQCEx8JRd6yEWx4uNDfHzokyeG9pPy5WF0Bu/1O6zekUPNoCEkAj/Nws1/IDBvTvpFENbtQVQsGAblPfHzIFTw0t+SbtyorWYAMF629ZT14XDLBorYMYLSu3TaC4Xo/i1evsqunjVs0PhV4PMHD+9mZKa/9ylX8fjx5wvnKpUZACoLrUiLFmTkSOSKbeUAkJUl9n90z8O9dJXK1Qq35+D3QQAEAgtvrxzaXJ0rN+MfGsVTv1cPSfMhxrLsqJ/V4kj66Ik/pTS3hUPB4aQJHJ8XUdERa9cvT05JsrK0+r7XD9983VT7TXHqCh69+Nj4XTgW/IV1v2Xf9fTATwMAgGWRJYWVKW+4ew9uSyRZnmXKTZows3AfRTGwd+/b169Tf/utHp/PmG7NkV/UeRPlypWro5UUyVHC+UIFDcFhSEv/BOcVZyE47BOc13waas24zZgxQ61m+Pbbb3N7k6ZpKbU3bdqkETT07dtXe8G9UqmcPHmySqUyFNeq+d7KdzTDhAkTJnzQR799+zYpKQlA48aNjR/l4eHh5+dn/lkitWcnSwD79+9X39AWK6iRSCQi0ad3fJVKpcOHD1dfW5cuXVrHukcTRQFAW1eRG40wxZB75KxZs9QqlubNmw8cOLBgo+bg4ODg4PjSkUql586d09mofPIEr1+zZ86Q2rXJhg3gljkWL8nmOzR8SbC//QZ9agYAyMjA33+jTx+IRHT3bpw5g7g4UAoHBzRoQCZNglWOsqj2dLBEBY8bNL2VqckjiQQmf7/oTX/j80mrVmjVSnubkmJWMN2k9YPD1waDS5Hv3OBReBWxli1bTp48uW3btidOnKhcuTKldNq0aadOnTp58mS9evWMH0spvffu3rCTw94ufKtcpcRqCHwEFZgKP1j+MMt6VqENsbjIpJn7JPtyqxnURLFR0zOnX3a8XJxDauqIhva4nwYZi2WhBk0aPjk2xMaGFLLX+qj0Uf+T/k+dwWGEsryyhaiiyAdSKh2YPlCvk8Qb1Zsf0n6473RfSIQA9kr3LstalsQm6TQLVgWPyxznxfOqJahVHCM2g8uXL3ft2vVTj+Ij6oJfvmUN1tbWderUycjISEpKUk9Dubi4aFtaFgSdUZUqVSotLU2tnMgNn88vnXf9YomCzJhBf/4ZcXF69pUqReaY8PuevxbRCQb3vgzG7qMY9r3BBmqUKoyZg/M3kKAljDh5Bd93wJKpuTK7KMXRo8hp0VGehvVWntzsvjojvI0ycRHfZbb23q9rY2R/rPrrOQA3V3cXZ9e6fl/tP/i3SqV69MTfp0e/s272iM6wtrapfmQnMSVh+RJ4+erZzdvXavjWbvJNjnClLTvWv3z1DED7bzv71a5XwadSYZ0xLDwUQFnPcnw+XzOBbNyVoagxLkrQjCfg2SN8GJpIKNQcxUkQOL5Ynj1/sm3nBolUUsGn0qjhPzs66IZTB4VAmfNLVUcVRymm/YHzNyCVo4w7Ni5CVR/95xKLM4+eOAigfVvTueEljadPkwYOvAogMVG6aROnoisqUlNTb9y4AaBbt25FFwnEUeh8oVNi0XFQ5LN6XiCUKkTr+y1gnOXLl0+ZMqUIhpODWbNmLVq0SHP3wIEDf/zxBwBfX99//vknt/2gtqDhwYMHd+/ebdSoEYAWLVq0aNFCs+vUqVPqH3g9evSAPqw+TCa+efOm4Kr5Y8eOqW9op2OUcLZv3759+3bjbXSud8Vi8a5du4pwTAVGLpf37t374cOH6rsrVqzQ0ViItaZ3jcsvNHuzsrJy77106dLKlSsB2NnZ/f3339zXDwcHBwcHR0GIi4vr1auXxmBJTVU+v4P661gioffuYcAAcuQIbG31d8FRBMTLs2+4fWG5HwW5tKMhITh6FGfO0AcPsvMd1AQE4OZNsnkzypfXe6AlD3Z8mFa/lykDOzukG27IMKhZ05yhZqnw40t68UPp01OEpZVI56KxpZ84caK1tXXjxo1btmwZExMD4Pbt205OuvOJuSGENKrY6NWvr8LGh01fN/1019PTtk+b0mmKunxb0kilqZuyNj1RPpFTeUV+xTGWY8rzcvy5j8mOvVO9M9LDW+XbdJpuR4rV+226N+keQAH8HYPe7mjskIdjC+7B8Kl4oXxxSnbKpJrBnthPtMpnjkxhsSxr2UvlS0N7XyhfLM9aPst6lgqqP7P+zK1mUBOuCv8189dilssY4f3799r+jiWKfKe829ra2uq7SimUgqJG1uDi4mJvb5+crMeCgBDi6OhYFC6YxUqjRmTOHCxdSiMitDcTb2/MnIm6dY0f/T7C2F6lChdvmRY0DJmKYxegyhEqhZh4bP4flCos11lzGxxMo6ORi8WyRSoh73+eu6PDe4BY8J2nArCxRqM6mDni8Yo1594GvwZQs4YfABsb27Ke5ULDQmJjo6/d+DcqOhJA+287mTTk+BJQqVQbt6yRyWUvXgboCBokkuz5uvOXTl+8cnbRvD9dXd0L5aRRUeEAZk6dP3OqbrxsCVQGaIYUExu9cevaD5vJX6u2o2iSLzg4PgtUKtXREwcvXTlHKf2qfqOhg0by+Xo+VLu2wYa9iP9wAWUpROtvcjRYvRPbDkEdARQRg8GTcesf8PWpFo8cP5ienla5UrUG9RsV8oMpDrI/SV69Sv2kw/iPc+bMGblcDqBESXs5TPKFChqSDcfA/YdPbT43btwYOnQoAA8PjzNnztjb2+duEx8fD8DKykoikVBKV61apRY06LB7d3ae6KBB+lNIq1fPzs2bMmWKm5tbzZo185HdSCmNi4s7cuTIvHnzAFhaWv63k292796tEZQsXrxY/cy/evVq7Nixn3Rc2SQmJvbo0ePmzZvqu+PHj+/bt69OG42gQSAQGF8woRE0yOVyHX+2+Pj4gQMHqn8wrF271svLgO0gBwcHBwcHhxncvHmzb9++0Tnngm0IOeLiYqm9ECowkM6axaxdm6sDpKam7t69Ozw8XCqVhoWFxcXFpaenKxQKAJaWlurvdJ36hI2NjZ2dnaOjo5eXV4UKFXx9fWvVqmXIpTk2NjYsLCw0NDQsLOz9+/fPnz9PS0v74Ycfpk6dyjD/ZTPGOI2g4QubTjc2VR0dzXboYCzxgWXp+vWIioJOJ5TSwECMGkVO/p+984xvsmrD+HWy0713oaWsUjay916yQabKEBcquBB9BRmCg6mAguJAERkqG2XvvUcppS10791mJ895P6SUNE3SNE0Hev4f+kvOOc957jTrybmvc917zc0dIEbF5mwODiQ0lFpwcQsOJsMqNpYv1mHMLXrx8Y/EYd5Y35S4VufP9JdffnnMmDF///23s7Pz0KFDK/vjq76g/u9zfj/f4fyYMWNabmxZB392rZOv+0r+VawutuS+Cr8pfhshHrHOZR0fJb87rmmuceDMTgHkIS9eF99SUKPb6Pt4YIgXDmaDo3grml5oT0T/5g+2EtbI12RymZbHOMJxkmTSMHF1VWrI5rI3Kjbe0d4B0EbQZqZ0pgfPhMrnjPqMDqa34wPQQXdKfep/jv87pToVo42xcLoHuge5XK7JU9Q8hYWFJhd8ahHDX/02axosY27ayjpDRERE3Lt3r6CgwNBwVCAQuLu7h4dXwXhfq8WtWzQ+ngQHo3Vr1F7pCjJiBLp2xYoVePAACgUcHNCkCXnvPVghg5ObdsCpxIBDZ3DkjLGaQY9ShZ3/YNo4RBgYAdDMTFpUVD5jTEC/VC2cymuyLOC9vVlfevvkd+i99IVRRIJDP/68Rf90i8WS/n1KyqRyHAWgUCoO/LMbgI+3b78+g8rN+l+Ex+N5enqlpqU8066jUZe3t+/DRyVfuxKJVCKV2uWMhYUFCqWJF0qFb9Lqs3CwIEowPNHtO9dL777z5gd2DIDBeOrIyc3euGnto/g4Pp8/avhzA/oNMfc+ahqG16dg03akpMPDDf2746XxZQYcPlOiZtATm4A799EmAgAiY/DLn/Bwx8sToNNmnbtwms/nPz9p+tMoJGrd2mv9+q47djz88cenZr/u04i+3oSHh0ePHj1qOxZGJfiPChqU6orH/PtObSUXLlx49tlnlUqli4vLwYMHS5PESqUyKSnJ3d3dy8sLQEZGBoDGjRv7+voeOnTor7/+io2NbdiwoeFUCQkJ+o+GNm3amKvvMGjQoMDAwJSUlDt37rStSOJtJbNnz/b09LQ8ZtGiRYsWGct7a4VGjRp16dKl4nEGrF+/vvR2ixYt9JYY5nwOzD1Sf3//Sp3USs6dOzdx4sSkxxL+V199dY3FEs7mHBpL0WdBAEilUsOrEJ1ON2nSJP3rcPTo0S+++GJVwmYwGAwG4z/Oli1bZsyYoVaXuVTlAxs9g35wWniLF1FMHKVU2Yh7OF+1IvDGDahUEJfszL527dqePXv2799/8+bNqi8aisXiVq1aNWnSRCqVarXagoKCzMzMzMzMhIQEZVkbYT0ffvihRCIpLUD270PJIU8DAAICj/+MoMHyC0l/Tahr1cpkr660qre+zITJ+aOjYf4a1d860wHyv//RadOQlmaiTyIhw4ZVaGSi5DD+9hM1w9wQfBRaE6tunp6eU6ZMqcoMXbp02bdv35AhQy5duhRqxuuiVlgjX7NItiifyzdsTOPSflD+kEfztrlu07dUWDRBCKGU2CcfUylWNSbn8mmBFrFybMvAC9Xyi61ukayrQD4kguh/Tv/70PHDagpgkWzRZsXmR7pH+rvbsf17xfcvSV+a5zjPaGQBrWB7SiEtBHBOe85cNRM9GbqMGF1MR55xRrBWyMvLk5ksjvM0YHNlCmu+YiyMKe3i8XjNmzfPzc1NTU3VaxpEIlFAQIDt3gwcRz//HEeO0MREqNVUKCRBQejdm8yfj8rv/LEPXl7k889tOM6xok9Qh4oGbNyKAtN1RwEgMxurfsAPBqERLy/i6AgztUqbcdFbuMV53ywd+f33NH18fsaQk6ePAnBwcGzXpn2vHv08PUvqqWm1GgBxD0tkSaOGP2dyJ/F/EELIRx8szs7OCvAPNOpq1bz19RuXeTyen2/AS9Ned3ayj79RVrax3M2a97tR/tLmD4qqEOBfci364pSZ4eHNLQ9mMP7F3Iu6+/2P64plxZ4eXi/PeKNBaMNVP2DXYajUaNYQX38Cl8eX5GmZ2HsUIUE4/AvuPkB4GBqW27dotIWBxy/5btywFV9sQFo2CLBlD14evpfjdF06dffzfVqvpF9/PeL11yNqO4p/M0ql8tChQwCGDRtmw+ZqRi3yH322alGaZcOp33vvvffee8/+oZji1q1b/fr103v79+3bd8uWLcuWLUtISEhMTMzMzKSU/vPPPwMHDtTpdCkpKQB8fHzeeOONQ4cO6XS6uXPn/vXXX4azrV69Wv+jzkL8YrF4z549Y8eOjY+Pr3r8Tk5Os2fPXrJkSdWnqjF69OixadMm68fv3r07MtKs0WUtwnHcsmXLFi1apH/SBQLBsmXLzFVLcXR0LD1Ko9FYsO9TKEoWg5ycyiw7fvzxx8eOHQMQGhpaYc0OBoPBYDAYFti5c+eLL77IcWU2wYkJeduz6zLPX+J4T7KVF/nPnBR0nZu18aUHD9K8vH755ZfNmzdHRUXZMRiVSnX58uXLly9bf8gff/zxLxY0JChLTCcDxeA/fTtMKkeFe2goxaPH2U/+rVswlC+UvQ1C8FgXawKOw6VL5joDrNwNGxFBPviAfvklyntcDx1K5s61fDRHMfMePZsPAAT4ohF5JcjyEXWLZ555Zvbs2QsWLPj1119rO5YSMrnMr+RfGakZ9Gio5qDq4G7V7pHikQCGiYetVawt5MxWDPHj+TXgm6nKW534i/FefTI/jgLYkUFf8P+3v+cBUtEaSZggrPrUDO8WvbtRvlGGMhn9OF3cUvlSOeSLHRcbtktgqVQiADHEAESo4BNEQASlZiG1jlgszs/Pr5lz2ZBWtDDYeheHgoKCpKQkQ02kWq025wVV4XnL4+HhYU3hnorhODpjBj116smXl0ZDHz1CUhKio8mWLbWmabCJsPq4dd9sr1CAwRXtO83IrmBAcnrZ+40akYAA+uCB2QMCAjyefXZt6+Zr16/UqxmcnV3eeWteUGA9w1GNG4WnpqXob3fv2ru8G8F/GkqjH0SlZ6Q0b9ZKLH7ykdj+mc7tq8HXPb8gr+zJK2HMULvcuHUVgEAgaNumvb6l7sTGYNQY6emp32xcrVKrWrZoM/2FVxwdndb9gmXfQKYAgDvRyMrDgU0A8Mff+N9KJKaCEEQ0wp/foF6AiQnHDMLlWyh+XJK6SQM0awiNFuu3ID275IIyNS3n1u0zfB5vyCBWR4BhlqNHjxYVFYHVm3gKeZquhu2ItILfof/OU1uDi4uLXs0AYNeuXeUH6PffJCQk6DfWBwcHDxkypHnz5nfv3t21a9epU6d69iz5UZKQkLBx40YA9erVe+45S5Xx2rVrFxMTc+HChfj4eJVKZWGkBaRSaWBgYNu2bV1crBICv/LKK6+++qpR4+TJk+/du+fk5FRaLqGUM2fOvPXWW7bFZkc4jvv4448BNGjQICkpSWNhlfYxr7322ssvv1x699ChQ/PmzQNw9OhRQx+LS5culf+HWE92dvbEiROPHi0pBVqvXr3ffvutW7du5sYbqhMKCwstOGqULq8Y7nL4448/vvjiCwAikWjHjh1PfXFKBoPBYDBqjzNnzkydOtVIzeDL53/u1foz922JxHgPVhLx+6g4/IcX3rl696Shx3ItYs6n6t/BvcdbDRs51GocNUv5BJVWh0/W4J/TSM+ER1uae72CdWF+UhKMJA5loYmJT+6kpiLgybKZnymHBpMr0WTMGNKuHV22DLGxVCbD4woUPIsWZXo+jKV7s0puLw57ytQMembNmhUSElJYWGjlT7DqZrl8ebwu3lxvES36Vv6tXtDQQdihKb/pZc6scKqbsFttpZzH+2F+HABcLQSt1c0YNUM9fj3LA3x59inEXp5b2ltblFuM1Ax6irniTfJNkyWTm/CblDaGCcLOaIwXCgxpKGgIoK+orzPPuYgrMjfMl+fbVNC0CoHbk9atW9ewQ0OlsnpWDragaXj48GF6errRysmNGzcaNGjg7e1tfSQ1AF2+vIyaoRStll68iAULyLJltRGXjSycjUs3kZJhurdZI0wZWXKb47B9P/Yeh1wOiQQDuuGF0RAKTBebMIQzGsDjYfBgPHpk+D+UCQVHwoLv+XjkSMVULOY+/UChVPD4BEBxkfzd2f8zUjMAGD92sp+vf3ZOVkR4i+YRpr2g/rPs3vfH0eP/AHBycl7yyXInxzL7jjQatUardZCWuWBVqZTf/bheoZC/MGmGn5+pFKV5iopKdIf5+Xmurm7mhpV+UBh9DtSWhkCn0924eRVARLOWDlKH6qt/wWDUcXbu+l2lVnXu2G3aC6/o3wi7DpeoGfREPkBGNrw9sPQbJKYCAKW4+wBzPsVf35iYcPo45BVi50HIFQgNxoYl4PMRn4hcA+1Tu4a/E2ifadvZ18eveh8e42lGn/eUSqUDBgyo7VgYleM/Kmjw8ij5lKyVU9dlQkNDmzRpotPp6tevHxQUFBwc7O/vHxAQEBAQ4Ovr6+fnJxaLAZQ6BISHh/N4vEWLFo0ZMwbA7NmzL1++rJe6z507Vy+B/+ijjyp0bhEIBN27d+/evfuQIUP+/vtvHo9XYSWCQYMGHTp0iM/nV2ol3c/Pz8Llo1QqBcDn88sXyGjduvWbb75p/YmqiS1btuj/+V9++eXkyZMtD9b/aA8JCTF8OPfvl4jkIyIi/PyefLVnZ1ekfjfPvXv3hg4dWuqxMXHixG+//dZyJc4AgyXjxMREC4KGxMdrzY0bN9bfuH79+osvvqh/HleuXPnMM8/YHDmDwWAwGP9lKKVff/31Bx98YKQo7da8+bbCwpfEa4zVDJxcm79Bl7tOqXmUVYFHeI0yatQoywMeJmL+asTEo1gOBwnqBeDD19C+Zc1EV1UuFJRcu7auoHzBvwqjK3alCiNfwdmrJtIby0RzPlKvMWrkJ1vxAs3KKr3JDR9OBgwgS5aAzwcQIK5gBbzqS+SrE7DhcYxvBOOtClK6dRQ3N7fu3bvv379/0qRJtR0LANzT3rM8II0rqQ9CQNY7rx9TMCZRl1h+WDthu1XOq+wfn3X4iuAsQJEWCh2KtHD5t6/ZvO349j7VvtKnxggRRHoNSnWwTLYskzP2My8ljUtbJlu22WVzacsnjp8cVR1N5kx/vATzgj9x/ARAO2G7pvymV7gr5mZuKWjpRJzImvt0Tu3LGvz8/BITTbwLqpuayeolJyenpqaWX1xSKpUPHz50cHAodY6sfbRaHDpk1lhIp6OnTxOFAtJaKIVjG41C8N5MLPsWWTnGXWH18P1nEPAB4MEjTPsAd+9D/Xhh7+AJfPc71i+Gh6UlJQAmBpB33kFkZKkuRCkQfNGtTYbT4/w65aBUABCLJc8OHnH96u3hw0acOHEiMLDM5a5AIOzbe2ClH/B/A6/HhTmKi4uOnzw8fOjo0q6iosIFSz6Qy2WDBgwbNXwcgAN/7z57/lS7th1u37kB4OChvdNfrNw2KrmiZMedybeq9UIBO37gWDNVVHRksawYQPu2HUsPYQ4NjP8aKpXyzt2bQqFw3JhJpa9/TdkcjlYLmQLyFGTllmlPMX1VCADvzsC7M8q0BPvDzQW5BQDgIM6t730JAPsYZ1hAp9Pt27cPwMCBA+vQpSDDOv7tP47NEOiLezFQ2ugFYDsiIYLqvDisNOFtgStXSn6cR0REABg9enSnTp0uXrx469atefPmrVq16p9//tmxY4d+wEsvvWT92fW7A/n8umLAWNfQ/+e7des2ZsyYCgUN+uSEg0P17ua7fft2nz59cnJyADg6Oq5fv/7FF1+s8Kjw8PDS27GxsW3atDE3MjY2Vn+jWbNm+huLFi0q9RF58803LQtNUlJSSi+bwsLCSmdjMBgMBuM/jlKpnD59+u+//27UPnz48J1btxYOmRyTEfaklSvU5m3U5a6iWiN7X2NcXFx8fX2HDRvWpUsXfRlpvRxWJpOp1WoAWq3WUOpaWFhYWFiYlpaWkJAQGRl59erVtDSzCxgmt2CGh4dbvtrc/CeWrkeSQeCRMbh6B9Ofw8Lat9+qAAocfCw67e7+310JfX0BzlwBZ2oNeYN0Zgfc6qc+UdpiqGbgJyebNWkwfC1lZNDff0deHvn2WwD+phwayh5qejnbytXqDclY+LBkhlE+WBL2FD+z48aN27lzZx0RNGhoBfZ1hgOeET6z1WXr60WvR2ojdSjJdzrznDsIOuxw3eFI7Lm2pYU2RZeihbYev54QFddiL32pP8WvDKtpym86Sjxqk3KTmqrL93YSdXrTobr2FSTpkiwPiNfGG94N4YfMdpy9rHhZHs0zGulBPN52fFvvNkFAljstn1Q4KVVnYhtNY37jb1y+IWvuA6gLmoa8vLwHFiz6AQByuTwxMVGlUlFKBQKBt7e3r2912WbYEY7j0tLSzG2VUSqVcXFxLVvWGW3jvXvUshQvOZleuED69KmpgOzAq5MQEoRP1+NhAvIKASDAB80aYd1C1A8EgNQMjH0DMY/KHKXV4XY0pryD54bg3DWozXyuOzo88Xh4Ao9HNm3CsmU4coRLSjpXz0+vZgghgvqdulC+QCAQBAUGt2vTwcHBcdCAYSKRuG/fvmfOnKlrdh11lr69BzZo0OiHn77NL8gLb1KmvnthUUFxcRGAg//sfXbwSKFQeOrM8bz83OSURB6PRylt2dzsup85dI83sPH5Jb8djC606qbhwcVLZwEIhaJWLduVNtbNUBmMaiI2Hm9/Cj8RVau1Jy5Jh/ctae/YCtciwT3+Zq4fiNAgqDVwcUKOwbWVi4GOPycP67cgJw9TRprekCASYuoYfLUZOXnwcokFqKdncIPQhtX00Bj/As6cOZOVlQUrNsYw6iD/UUFD41BcuY30rIpH2hcnRzQKqemT2pHMzEwfHx8AR44cAcDj8Tp3LqmRtnHjxnbt2mm12jVr1rRu3Vpf1ADAypUrK6VO0Ofg7e4brFQqpVYr2QsKCqxZi1yyZIm++kNN8vXXX3McN3Xq1ApHqlQq/T+zWoVm2dnZw4cP16sZwsLC9uzZo9e4VIibm1tgYGBKSgqACxcujBs3zuQwpVJ569Yt/e0OHTrob1To3sFgMBgMBsMyGo1mxIgRhw8fNmpv167d1q1bRY6O0b2nZ+zwBgBOps1do8tdSXXG+ZtSeDxejx49nnvuuWeffTY4OLiKsSUnJ0dGRqalpanVah6P5+rq6uHh4efnd/r06blz5xYXFxsOdnZ23rlzp14zYZJz17Hoa6SVu+zPysWG31DPD9MtFUarfY7kIEkJAB5CdKloq+K/ldQMnLwE+T0CQBJuvBycw7l82eDL/n7v0+Ji/u7dhl26Dh2QapUvX4kGYsMGbNhQ4eCqLElzFJ8+oisTSu72csfGcMJ7mrPWo0aNeuutt3Jzc+1TQr5qePLMur7pcee5G97tKup61fPqVuXWf1T/yKncnec+XTK9h6iHHUPK5XLnFM+5or6SQ3N00HnxvFoKWn7l/FUAz6ztdq4GMh0AOPDhVPcWbGRUpoPOhdizyMhal7VaaP9S/ZXNPXENdCAOnYWd/3T7kweeHc9lSMUKGBgPeM/hPXee+yrZqgfaB1poAQiJsBG/0fuO70+VTC0d1lPU8xvnbz4o/iBaG13aKICguaD5FtctAbwAOifApKZB32gzNsgjOnbsqHfWNMejR48yMjIMnZzy8vLS0tIiIiKEworVObVITk6OQqGwMEChUOh0Ojtvp8nOpvfugVISHg4fH+uPo8nJsBgtdDokJFgaUCcZ1AODeiAmHrejIRWjfUt4G3xXvLHIWM1QSkIKLtxAmwhcuml6QOe2GNbXVAefT+bPx9y53Llzdw/vQmGeh5vHR0u/MrnK99577xUWFg4dOvTkyZPVvRfoX0No/QafLlxevj0wINjL0zs7Jyu8aTP9h8P4cVMuXT43bOhoSimltH690Mqei8cr+fynlCOED4BSaq7ARB1BLpddv3kVQNs27f/dRfEYDHMUyzH+TdyLk0zsIeLz1B9+nhfo69OuOQAsfQ/p2bh8C2oN6vnju89ACMQijB6I77ehsBgAAnzw0WslUz14hNGvIy4BAHYdxpxpeGeGiTO+/zI6tcWvu+AgEMiyEOBfwS8Cxn+c3bt3AxAIBEOHDq3tWBiVpu79Pq4R2jXHP6dqQdDg4gT9x/fTRXx8/NatW7ds2dK4cePdu3enp6dfunQJQJs2bUrLCrRs2fL999//7LPPKKWlG/RfeOGFgQMr5/BTWFgIwMnJqcKR/00IIevXr7dmZGZmiXlmtf4zX3vttYSEBACNGjU6deqUv7+/9ccOGjTohx9+AHDw4MFVq0x7uh49elS/m1MikQwaNEjfGBERkZ+fb3nyrKws/UYTkUjUvn17fWOQ+SLKDAaDwWD8p/j666/Lqxk6d+68Z88evRSSN3w4b6dal7tRm73QgitDUFDQtGnTpk+fHhISYq/YgoKCjL6yNRrN+++//9VXXxmNdHBwqFBMuWC1CTWDnoIirP8NL4wpMT2ug+golj4qWaud5AdRdSX1agOZDBZFt+bkxcooUl7TkMj5FW/41cWprPNwZCSdONHKpe5SFwfSrRv5/XclBym/ZDYVB7Gd/vOFWrx0jx56bL7d2RW/tyD2mry2cHZ2HjBgwJ49e6ZNm1bbsWCGdMZB9cFCrtBkLwHpIuxi1CiE8EXJiy9KKnaYs4FYXeyI/BGGhTByudwH2ge3tLd+c/mtvbC9yaN+eizCcRfUIYcGOZV/VPzRKfWpHJrDUc6D59FB2GGF8wo34lb1yXngbXTZOFMzc4V8RZoujSOcG3GbIpkyXjK+6pNbwI3nZnmAK8+EjmyGZMZk8eQ9qj0n1ScB9BH1GSYeJiHGWasR4hF9RH2+lH15RXNFDbUjcRwoHviK9JVSiw46p2ld8GnQaDQWdAkJCQkpKSlGOwo4jisoKLhz507r1q1L0411kMLCQsv5To1Go1Ao7LZg8uABnT+fxsUhKwuUUm9v0qABWbgQ1m35IIGBVCyGyryRLJ8PqzWjMpksJSWldL9QcHBw7SZWG4WY2NyVX4g70SYGlxIVi90b8c5SXI+E4WtQLEbHlti62uyBGo3mn2MHT5w8UlRcCCAiIBgff0xzcqizM3n2WdKjBwyuMRYvXpyYmDh16lS9yyyjsqRnpB0+erBYVjRy2Nh57y+MfnCv9WNbgnZtOrRr06Eqk0skJTvTZHKZs1OJkK5U02DSua08Nax7OHfxtEajBtCtc8+aPC+DUXc4cBxRDwFApxPxeerUTMlXP+OXFQAgEuLXlZArIZOX0bd9+g7aRGDHAUglePcltCgpOo33Py9RMwDIysUPO/D6FEhM7WXo/gy6P4N9B+L3HoCfTyXSE4z/GpTSXbt2AejZs6eFGuiMOst/VNDQKhxBfoiMqenz+vugZe0XSbSWrKysP//8c8uWLefPn9df/wUEBADYs2eP/q6RiGnx4sWnTp06f/68/m5QUNDXX39tcuaLFy+WWjuYJC0tzUq/Vp1OZ27kjRs3WrdubdQ4cODAUveI8rzyyisPHjxwdHTcv3+/uTGxsbEzZ860JrbaJT4+Xn/juedMbzyslPjAJDdu3Pjjjz8A8Pn8HTt2VHbCkSNH6gUN0dHRR48e7devX/kxGx5vkhsyZEjpQsMXX3xR4eRbtmx5/vnnAXh7e589e7ZSgTEYDAaD8a9n27ZthncJIbNnz/7iiy9EIpG+RSO/oUqaqSm6ZmYCntjt2S+XzZz18uDqrhSWkJAwYcKEixcvGrV7eHjs3bu3a9euFo5Nz3qyAmKShwk4ewW9OlU9zGrhi3h6swgApDzMCq47mc0qcP8+/eILPHpE5XIiEiEgADNmEFMCaMPV51f+h192WZo15jhxeZyQKjlQqaRz5tA8s7YiZklLAyAxyNA9UqCpPfzO4hUYd5s+KCmbhkGe+CmCONRVMU2lGDZs2N69e+uCoKGfqF9XQde/1X+b7I0QRCxyWlRjwWihnVAwwVDNUEqMNmZq4dTLHpdNFrY4mlvy4g+x1mGw2knj0p7Nf/aG5gZFSWwpXMod7Z2Lmos73XaG88MtH24lzwif2ea6reJx9mOAaMBJ9Um90UJ5RBANFw832SUhkvGS8RXqLZyJ8xKnJRYGlNc0WFA26EfaXfoQFxdnzlpJo9Gkp6eb80csLi5OTEy0o5zR7lR4fUIIsZsg4+xZ7v33YVgzIjOTZmbS6dN5n30Ga+pERESQ4GBqoURmUBDpYizJKg+lNCYmJicnR78zRE92dravr2+DBg0qDqMGuRWF1ExLA3LyERWLY1uwchOOnkN2HngEXp4Y2R+vToTxUxcdTS9fhk6naNHio23fy2Qlhl6BHEZu2kJzSsqz09270bQpWb0aDZ+4kX/33XczZ86UyWSskHZl0Wo1X6xcrK80oVar57wxt8MzlhZ7K4uHe0mqKTs7q1TQgLI+DXUKSunfh/YB8PT0atLYPl+ODMZTR2ExKAUhnEhYTClPqXHWlHW8cpDAoZzKbsxAjCn3ozA7t8zdnDw8TEIz89UkoqIjAbB3H8MC165dS0xMBKs38dTyHxU0+HujfUtcuFFiZVMzOEjQviX8K+E5VztkZWXt2rVr586dJ06cKP3t6uXlNX78+BkzZlBK165dq2+cMGGC4YECgeCdd94pFTQIhcKcnJxSC4c6gp+fX69evcz1Ojs7AxAIBBbGuLm52T+saiA62qLW3R6U5kJ69epVXjtSIYMHD27atOn9+/cBvPnmm1evXjX69bh79+4DBw4A4PF4CxYssEPEDAaDwWAwAAAymcyoRSQS6Zf+FQrFJ598snr1aq3WZI6Hz3cZL/Be0K5tk7deM9VvV65cuTJ48GB9cStDmjVrtnv37kaNGlk+/MEj40UQI5RqXLlTRwUNuzPxZXzJ7XmhJMBsVY2nBrp5M123Duklhh8UQEICIiMxdCj58ksLB3pZLGWgjCIAMnOo4S4fun49ragqvOkgtVr9Avnom9zRXACIkaOpo1nHCCuJkmH4TZqpBgACzKmP+aGEXxeX4m2hZ8+eH3zwQW1HUcJ2t+1D84deUF8wylI3EzTb6rLVpICgmtig2HBbe9tcb5Q2aolsyedOnxu1JypxqQAACLCiUZ14iVDQsfljr2uul++K1EZOzJ940eNieX+Cp4I5jnO2qbaZfGgA2gjbvCx9ubpjqF2fBo7j/vzzz61bt5rsTUlJsVCNglKam5tblwUN7u7uycnJ3bt3B3Dy5EmjXv2aD8dx5g7Xf+xbtbdbJqMff1xGzVBKaipduJA88wxcKqrSIhCgf38kJEBjqhIKIaRbN1hRE+H+/ftZWVlGYavV6uTkZEppWFhYhTPUGHIlaEXVROUKCAWY9yrmvWp+0NWrdMkSGheH/HwQ8nuH5jJfTwC+3n7PRsW1vXhN8Pi/keDqdMfXM0bCyZZ+1H3Y6N6jS5Y0RSLR5s2b7fGY/nNwHNVqS16xSqXFmik2ERxcX38j+sG90BAbX71WGjnYhSvXLhUVFQLwcPesm5ILBqMGGDkAq3/CoyTCUT6PcB6u2onDbaxRZfQz0MMdoebNl7VabXzCI0JIo4ZNbDsd47/Avn37ABBCRowYUduxMGzhPypokIjRvxtOXsLZqzV30iZhGNoL0jq8Fnnz5s333nvv5MmTpToGoVA4ePDgadOmDR06VO9DuGfPnsjISAAdOnQIDy+jd7t69eqMGU8KGT169KhLly779u0rNfwvJSws7Pvvvy8fQFJS0uLFiwH06dNn4sSJlqNds2ZNZGQkj8fbuHGjyQH16tWzPMO/m6tXrwJwdXU1+ul+6NAhvUfF0aNHDX11Ll269OqrFn4jmuD06dP6G82b21JJhc/nL1u2bPTo0QDu37/fu3fvTZs2tWzZEoBWq/3555/ffPNN/ciXXnqpVatWNpyCwWAwGAyGSfr37x8VFVV6l1L65ZdfxsXFzZw5c9asWXFxcSaOISK+61SB1wdE2MDPB5+9V+1BZmVlPfvss+XVDBMmTPj++++t8YiWSiAQQKe2NMapTlZMvlaIV6NKFl97e+Ata02m6zAXL9KvvkJWufofhYV0924EBpLZs80dOm4wftiOAjNKdEk4bRNRxrMUAC5fxuM0FT85GQZFJcpj2EWcnfU3whygFzQ8Krs+b8OaeLoao2+VqBmkPHwTTkbXeY27SY6ojnyv/D6byxZAEMIPmes4tyG/IYB69eppNJq0tLSqO8BVHWfifNz9+JeyL/ep9mVwGRw4D+LRQdjhc+fP7VIcwXr+Vv2toaYSkwAACnpRY2w8A+CHFKqjANDPE83qRhnGn5U/X9eaTvkDuKu9+7n884WOC2swoidEaiM/Lv44ThdXTIsdiWMoP3Sh48K2wrZWHi6EcKfrzlH5o4ykJwSktaD1n25/8lETJip6TUOtVJ345Zdf/Pz8yq/Y6CmvfTRCo9HU2X3SAFxdXaVSsz4nJ0+e7NWrF4/Hs/ypbk0qlK5bRx8+NNv76BFWryaffFJhwOSDDxAVRc+cgZErBp9P2rcnSyy5fejJy8vLzc01GTClNDMz08/Pr+6YEDRrCE8PS8JTR4eKi/bSw4fpxx/r3ZVASJaD5IqPBwBPlXpBZLzg8jVQCiDTUbojIuyO75MVsK1H9zsEBXfsYMnoi1EhIpHouTFTfvltk0AgGD50jN3n9/L0DvAPSk1LPn7ySO+e/cXiJ+I5/YePyXdoLX4o7Tv4p/5Gv94DaisGBqPW8fbAig/xyRqi1rpIhHmvjC8c3tdGY/8vP0BsIh4mAICXB6aNgdS8hjY6JkqjUQcH1XNwqCvfdIw6yIkTJwC0bNmSlSZ/SvmPChoIQZsIdHsGF29AW5Ei2F5n7Nwandqgrv7WAwBvb+9SNUNERMS0adNeeOEFb2/v0gE6nW7RohKXzvfeK7OMffbs2eHDhxcUFABo2rRpbGysVqvNyMjo1q3bqlWrZs2aZXSil156qXwAmzZt0t8YOnSoyQGG/PHHH5GRkYSQCkf+uxk2bJjJ9jNnzgDo1KmTkXeC3hEBQEREhJ+fX2l7dnZ2ZU+dkpKiv7Fu3brS2hAWGD16tNHmj1GjRr3zzjurVq0CcOXKlVatWoWGhrq7uz969CjvsUVwt27dzNUuYTAYDAaDYRsLFiz4+++/Y2LKFGD7888///zzT1PDCd9losBnCRE2ABBWH4tno0eVSuJaxapVqzIzy5gRi0SiFStWlEoeK6RZIwT44lGS2QHuruhd9+wZFDpMv0cVHAA0dsDPEYRn318QlNIdO3DwIC0uJoTQ4GDeG2+gmndt0uXLTagZ9CgU+PNPvPwyzGSeWjdDi6ZmlehiIcYOKtdabJURX3mVA23RQv/PDpWSEhcJJSXEdk9yCrx8j6aqAMBFgJ0tSSebDOw00KySrTqiPpJH8/jgB/IC33V4t5uom82BVYpiWjwhf8IZ7ZlCrrC08YDqwPPS5/UeA926dTt06NDUqVNrJh7LCCD4yPGjjxw/4sBpqVZERLUShuH/yiQFXEH5xn2P3yUzA+vKwsFfyr+U1Ow2fR10p9SnUBvrxqvlq1fIVqRyqaUtd7V3L2suv+nw5v8c/2flJA34Dc56nJ1XNO+c5lwelwfAg+fRU9RzqdPSmvTzqBU1g1wuX7Bgwc6dO2v+1DVGw4ZmbalL8/rmJAulWo2KNQ03bsDygLt3rQgW4PPJzz9j6VIcPUqTkqDVUj6fBAWR7t3J4sUQVry9NTk52Yy9FgCo1eqkpKSmTetKHdz6gWhQz5KgIawe2rUo26S/gNm9G9nZVK9BjItD7pMp/mlUT1+V9rWLdwRyZbqjdG+TkDgPl/zHFdcJEFAoKxQLi8Sio3/vZoKGqtOtS08XFxcPd6/goGrZVDaw/9CfftmYl5/769YfZ0x9zYJYwairxlwZSol7GJOengbA1dm1datnavjsDEadYkgvDOmFhUvdUlLyXhhVAFgtaHjwgFu3jigUGDKEjBrVpAFO/YavfkFBPiaNQKc2lg6Nj48DQAhZ+82KCc+94O31dErIGdWJUqm8cuUKHjt1MZ5G/qOCBgBCAUYNwPW7OHy2Jk7XqQ3GDYHIRn+dGiIwMPC5555zcHCYOXNmx44dyw9Yvnz5jRs3ADRp0kS/sV7Ptm3bpk6dqlKpAHTu3PnQoUPnz58fN25cUVGRWq1+4403/vnnn2+//day7kmr1ZbmrQcPHmzPB2ZX0h/b5Aqt+D1ZW8TExNy7dw9A5872LF9nRKnmQKfTmausaYhhEcdSli9f7uTktHTpUv0Mjx49evToUWnvCy+8sG7dOrG4DhubMBgMBoPxFOLp6Xn27NmpU6f+/bfpYvOltGjRsuugb5PzuhTL4SBByyb44FW4VWScbBd27dpleLd+/frbt283eY1qDkcpWjW1JGho2gBN65D7cgnfpSBeAQDuQuxoSdzs+4stK4u+8gq9fRsqFfQZ+0uXuNOnybhxZN48u57JgNxcmphooZ8mJuL4cTJ0qLkBmz7DszMRG2+iq29XvD29XKvIlhw2adCAfPih/nZpjY8MgwtYGxbH/8zAqTwA4BP81txGNUO8Ln5swdhbmlulZRSu4MppzenR4tHfuXxHUL2Zbw7ciPwRx9XHjdpTudS1srUCCD51+nT27Nnjxo3r1atXnfKf54FXW2oGAGJSwU+Y8gOKdXioAAAJD73dqymuSmNSeGFIPpdfI4GUYb9q/2fFn2VRY5lUBpexWr46lB86STLJyqmcifN6l/UA5FROQKTE7J5+e1FbfgxGLFiwoGfPnha+VR0qKnAgFApt2wltw2dpcXFxUlKSWq2mlIpEIn9/f3f3it8k5gqGurq6NmvWrPRuVR3p5fKqDiiFzycLFmDePHLlCk1MJAEBpEMHc2q/8mhMlqswQL9qV3f45A1M/wAZxlZcAODhhndmlN0SplDQl16ily/jcSUUo+csx0FyMdgPQKv07ODC4gKx6ItubeTCkqsoAnROSh9xP95NqdrZLOxoWFBaViYYVYYQ0qqFtb44NtC5Y7dLV87di7p76cp5N1f3saON3XxrXcdQysF/9gAQCAT/+3AJj1cTBj8MRh3HzdU5JQXFMlNCc0rpmjU4cQI6Hdq1I/PnQyjE5cvcG28gLY0COHsWd+6QBQu8PLBkjlWnCwqqByAxKSExKaFzp+5M0MAoz4ULF/T11Hr06FHbsTBs5L8raAAQ0QjjhuBuDFIzqvdEXh4YO7icsrhOYq56IoD79++X2jOsWrVKX2VZrVbPmzdvzZo1+kvGXr167dmzx9nZeeDAgZcvXx47dqy+PsX+/ftPnz69ePHi1157TWRmeXHu3Ll37twB0L9/f6NiFnUESmlsbKy+KAaAOuJLs2zZMiPVgkgk2rJli/52tVYDqvDXsjXweLxFixaNHTt206ZNR48eTUpKAhAYGNitW7epU6d27cr08gwGg8FgVAs+Pj4HDhxYsWLFvHnzTNaQlkgk8+fPf//992tFxJmbm/vgwYPSu3w+/9y5c4GBgZWdZ+0niH6IKFM1NOoF4KuKHaBrgS1pJUuxCxuQUPtm1lQqOnUqvX3buD0zk/70EyQSMmeOXc/3mKQkPBbCmkanw+3bMC9oqB+IA5sw83+4E4W8Ahhm8HesNeGBR+vVw9WreFxvwgQ8Hsq+7EloKFmxAo8zZF6PX/W/tSixZ7BtiXxlQslRbwajh00pajmVj8wfeUt7y6g9l8v9VfGrM3Fe5bzKlnmt5hv5N+c050zHBvkvyl9ekb7Sq1evgQMH9uvXb/369f379+fxbPe0sExcXFx+fr6bm1udqgRvkqb8psdwzMKAEH6IUUuhtiQ/5y6EqLr+hZVGSCr4CqgV1chi2eLyagY9OVzOctnyiZKJldX6OJCaKEFE1txHHdA0XLp0acuWLfoVGHMEBARkZmYqlWb9OVxdbZJoVRJKaUxMTHZ2tuH6Q25urpubW7Nmzaz8tGnQoEFh4RPTFL2NpfX1MipQPFQoOJCYN8g2iUiErl1J5RdDKq6OYcdc74kTdMsWZGWBUnh6Ytw4C6pEc/Tpgo/fxOffIqXsqqyvN16fgvFl56Ovv07PnDFnhkGBbc0bagkhwOAHiQAeubuUqhkAEEpv+nldDvTRPn7NaExd/TLqGoSQmdPf+Hz5wozM9ENHD4glkmFDRum7DN/Ctahj0LNg0QdpGSkAunXp5e7mUeF4BuO/gLubO4CsLBOJN7pyJf32W+i3PkZGIi+PrF1LV64sKSEEoLiYHjxIhgyBqyvCwlDR1z2l9PzFMwAahDYcO2piw7DGdn0ojH8J+vrphJDu3bvXdiwMG6kzv5JrAz4f/bri+ZGQVOf2bwEf44dgWB8In2b1SG5u7ogRI/Q/ZUeMGDFkyBAAUVFRXbp0Wb16tf7Ccdq0aYcPH3ZxKdmy17Rp08uXL7/yyiv6u4WFhXPmzAkPDz971tgTQ6PRzJo1a/Xq1QAcHR2/+uqrGntcFZKbm0sew+PxGjdufOHCBQAODg4DBw4sHfbxxx+TsujrTep0OmKGcePG6Y/94YcfzI0x4uOPPy4fYYsWLXqVRa1Wb9y4EUCTJk2M6k1YQKEoqQ+sl6pYg1KppJXhjz/+MDdVixYtvvrqq8jIyMLCwsLCwqioqO+//74qaoYpU6boT5psbhWbwWAwGIz/PISQ999///PPPy/f1bNnz1u3bn300Ue1ZUkVFxdnuDTZpEkTG9QMALw88Ne3aN8SEoOMG5+P5o3xywq0qOaFDo0Wq3/EkOno+hx6TsTkt3HjXgWHPFTggRwAHPkY72vneOjq1dSc8bVcTnfsQI6pbZJVRyqt2DLB2dlyf/1AcvhnknaJKO+TN1940m7y0pX39tswqK1mTEAAeekl0ro1AgPh708aN8bIkeSvv2BQSN5HBACFfaqkZrhTjHsyAHDk4936NvoozC+ef1tbToMCAFBBtVO1M0ln3oTEHvyh+kNFzW7qTdIlrZSvBLBly5YVK1Z8+OGH/v7+U6ZM2b59u9zMpuRLly49//zzwcHBHh4e7du3X7FiRX5+vuUY8vPzly9f3rBhw969e7/yyiu9e/eOiIjYs2dPFR5WtTPfaX55yUIpfjy/T5yMFVXugpIMfK4G2tpLzSg4yAzc98L4FWhHgng1LfSP0cXEaU3p1B4Ty8Ve01yrsXgqRamOQa9sqBXkcvm0adPWrVtnWGC0PGKx2Nvb21zK38nJKTQ0tHoCLENMTEx6errRbgqdTpeTk6PfP2MOw8iDg4MjIiKqK0QDswfTNK6htIpAUMGyo30u6jQa+sor3KxZ9PBheuMGvXmTHjtG33mHTplSCS+Kx7z0HP75GaMGokUTNKiHFk3wbB/s/Q5zZ5Ydd+oUvXTJQmmP/U1Cbvt6AuiYnBFSUASgSXZeQNGTeDhC5EKB1iAl5sisQJ8SnByd3n5rnoe7J4C9+/88fdbYMqrW1QyRUXf0agYA/fvWXcthBqOGaRDaEED0gygTfUePotTIWaej169Do0Fh2Xpt6encpEncyJF01CiYr5TNcdyly+eWr/70+o0rBKRVi7aNGjaxzUGK8a/n5MmTAJo1a2b5GphRl3mac+z2wM8bU8cgPQu/7YG2Yst8WxjRHzPGI9i/WiavGdRq9ejRo/Wb5Pz9/Tdt2qRQKJYuXbp8+XJ9EQEHB4eVK1e++uqrRgc6ODhs2LBhzJgxM2fOTEhIAFC/fn2jFPuxY8dmz56t/yEqEom2bt1aHfYMEonEtgtcDw+Phg0bxsbGGjY6ODj8/PPPXl5edorOzqxatSojIwNAqZrEHCkpKUKh0M3NTaFQ/PTTT/pGf/+n+cXKYDAYDAajksycOXPZsmWlCcV69ep9+umnU6ZMqd1VgLyyG/oDAgJsniokCKd+x5+HsPswiuUQi9C3M6aOrfZicAkpmDQHt+8/+ZVx+RZOX8b4Z7HiQ7NHnc0vudHdDVK7u9WePQsL+xGTkugvv5C337b3WYEGDYi3Ny0qMjvAxYX07Vu+2YKN8HLz/0MACAkhL75IN2xAeW2ruzt55RUyfToAolZDrYaTU/nXuq+o0mqG8m+Z0mdziBdcbP3lfVpzmhr7aj8hWZe8VrH2S6cvbZzdCjJ0FfgZxupKfiuNHDly5MiRiYmJhw4d+vnnn1999dWhQ4eOGTOmd+/ebm5ulNKrV69+8cUXV69efeedd5YsWeLi4nL37t1NmzaFhYU9++yzrVq18vT0dHBwcHFxkUgkTk5OWq02Kirq4MGDR44cefbZZ7dt2/bMMyVFqY8ePTpr1qyzZ89++eWXdXPJ0pfn+4HDB/Nl87M54xVYV+L6qsOr4Xzjn71SPupJkKCEisOVQnSu8u73v1V/b1RszKbZALyJ98vSlweLTSdadBR/52DRQ/pQXqKlkPLRzBEdXNDb/dO/cSwZD00e6M3z/sDxg6oGWknuaO7k0lwLA4q54uva688I62gJczqnaS36NKjV6ilTpnTs2HHs2LEVDm7QoIFWqzVyRwDg5OTUvHnz6vNiKaW4uDgnJ8fch3B+fn5mZqaPjwlP6fIfCzZ8UJTu/7b8LUDmzMGxY9SgdGaZ3nr1yLvvVvbUtuHl5VVYWGjSdgsAj8fz9bWDUpK+9Rb9+29jbYFcTk+dwssvk8d2odbTsD62rq7opFu3wsxVBEfInqYh/zSsB8Bbrhx/t+QrSarVfXzqaqyna5ajtFgolIkEaj5frNVJtFqVgM+5u7f5ZG5lQ2XYBRuKvHh6eL0z+8MvVi4uKircun1zgH+Qfvt1rUsZ9Hg9drbn8fg+3vbWIzMYTy1Nm0QAiH5wz4QlkpHrs1YLlQoBATAU3+t0UCigUNDr1zF3LvnxRwC4f58ePIj69cmwYRCJHj6K/eW3H1JSkwAIhSKNRn3pyrkhg4ZX90NjPI2oVKqLFy8C6NWrV23HwrCd/7qgAUBIEOa+ArkS+45BaddyckIBBnTHvFcRXtftMCtApVLpqyeKRKLff//dy8srKSlp586dejVDhw4dNm/e3LSp2d/h/fv3j4qKWrZs2cWLF/fs2aOfSqVS7dix45tvvtF/jgDw9fXdunVrnz59auQxVYIVK1bExsbqdDpKKZ/PDwgIGDBggJGaoXnz5mPGjKnuSJo3b25416T34/3795cuXQrA19e3vMTEiNWrV69cudKwpUWLFk5OTlWOlMFgMBgMxlODm5vbvn37Pvjgg4yMjEmTJn300UeSynojVwNGuROxWFxYWPjTTz9duHCBUhoWFvb6669bX/+LEIwdhLGDqiFQMxTL8dwbuB1t3J6dhx93wNEBi2abPvBcfsnKbFc3e+dotVpaoQHD/erZMSwQ0Pbt8dB0QhQAadwYZTXNhmteFWSSrMtR8ZOTdSEhpEEDvPYaKU3jiUTmrCNchSXTuhznMtUlhg1Wnrc04AfykhvtXGx8NrXQlk+HGxGrjbU8oIpwqMCUm6NlBtSrV2/mzJkzZ87Mysr6448/NmzYMHXqVD6fr9FoAgICXnnllS1btpR+yPTo0aNHjx5paWn79u27f//+rVu3FApFQUGBUqmUyWQ8Hq9Ro0aDBg3asGGDh0cZA+d+/fpdunRpwIABixcv/uSTOlk8BnjV4VUXnstn8s+itdEaqgHAB7+RoNEb0jdmOcwyeUgfD/yUCgC/pdHOrrZ/CCipcmLhxOPq44Xck71uxzXH+4r6/u7yu5iU2Zd8Kg/vPaAPyu6sVuhwrRDXCoFkb6ngjovr5mL3FZyozLvYgThMlEzsIOxgc5y24chz5IFn+ZXpTCowfaldakvTcPbs2dmzZ4eFhek9Ha2hcePGvr6+KSkp+vUHPp/v4eERFBRUM0Ki5ORkdekOznJwHJeRkWFS0GCI0ZdI+e8UC98yVqVLXV3x4YeYPx8Z5eRfPj547z3U1GYYfZWQQqMdro9xdXW1w7ac8+fp6dNm6z5cvozdu8nIkVU9S3lyTWuYYjxc/2zW4JG7CwA3pfqti7cdNNrSXr5Y3CQ7v0l2vvFhEgkZNJI0a2n/OBnWYY1UyAhfH783X3v3y1VLtFrtpp+/XfTxZ2Jx7f9g0RP/qORKbMrEabUbCYNRp/D28vFw98zNy8nISPPzK7s/oWlTGNSXJPXqwcmJLF2KpCQaHQ2OA58PncHm4/h4AHTtWvrDD8jJAY+HTZvOvffWr7u2cZzOy9N76OARTZtEHD3+T3iTajNkYjzlXLp0SX8127Nnz9qOhWE7TNAAAA2C8ek7cJBg9xEUmN84VCkcpRjcCx/PQpMG9pmwFnF2dt63b98rr7zSt29f/Rs+ODj4+PHjI0aMePXVV2fMmFHhT1mpVLpkyRLDFj6fv23bNr2agcfjPf/888uXL6+bZi8jRoyocMyECRMmTJhQA8FUSEJCgv4nwdKlS6UVlXJsb2CrC8DNza1O1ftgMBgMBoNRM3Tr1u3cuXO1HUUZRGXTzLGxse3bt4+JiSld+vz1119HjRq1Zs2aGtghagML1+DOA9NdChW278esKfDxNO6iwOnHzhRd3aovulqAt2gRvXePmqrXTurVI198YfIoO2684+bNQ7dupH//iotfGIgVXI5zAO7LTAgaSmOz8FMo/bFcPshWW2sCQlDBTy1eNdeR9OJ5PdCZeTUDAAL5psvBeHt7v/baa6+99hrHcXl5eSKRyNlMYRF/f/+XX365soG5ubnt37+/Y8eOrVq1Glkd+TN7MEkyaYx4zAHVgaPqo1poe4p6jhKPciAO5sZP8CM/pVIAv6djkh+6uNl43gkFE/aq9hp5exRyhbuVuydgwi7XXfoWCnz+iH6ZAM5goIBAzCtTdUKhlSLnVefcl1RuG1U+8yk/H0AoP/R56fOLHBfZGGIVaC9oH8gPtFBsxY/v111Y1yvj1rCm4ebNmx988EFMTMySJUsmT55cqWNdXV1dXatsGGITKlUFu47MyR0q/PqglKrVaq1Wa33NTQuQwYOJpyf99FP68CEKCkApXFxIWBj54AN061b1+a0Ng5CIiIi7d+8WFxcb/gd4PJ6zs7Ndim7QzZuNLcENUSjw11+ojg9kHo8CaU4ORRKRXCjMkYrTnB2ivdyzHEpS2gFF8tcv3/GWP9n2Q0JCMHYs3bwZWVllpnJ0xJAh5J137B/kf4PSy54qXqTZcHhoSNhzYyZv3b45Jydr38FdY0dNrEoA9oJS+vfh/QBcXVw7dbC9ci6D8a+kXnBIbl5OUkqikaCBfPEFCgro/fuglAQHk9WrAcDPj+zdiyNHkJWF77+nhk57Eglycuhvv5VUSOS48wXZv/z5GwUG9Bsyavg4gUAIYMK452vwwTGeMvRLXoSQHj161HYsDNthgoYS6gVg2Xto0gCbtiM+xZIVa4UQgkBfTB2Dl8bDt44WJag0fD5/06ZNhi2BgYFXr161eUKBQLBz587Bgwc3aNDgnXfeadGiRZVjtANVeUR1hIEDBx47duybb76ZMWOGyQGG2ouBAwdu27ZNqVRqtVpfX99OnTrV2ToaDAaDwWAw/lMYXZNERxt7HSQnJ2/cuDEvL+/XX3+twbis5dw1C4WekZCM77bh43I7tK8VIlUFAB5CtLb77mKBgLi70/IlGAxp2NDeZ32MoyP57Te8/jq9eRPFxSWNQiFp2pR8+WX5+uLW5KKqI0wY7BqcHU1/TgWAa4Xo4V5BJCbX97MeJ9q8KhZRmIYPvg/P55HOtJO5nmaCisq3V40+oj6XNJd0MF2g0Zvn/ZbDW5Zn4PF4np7l9Dv2wMfHZ/v27cOHD+/atWtVxPEcuDPqMwfVBwu5wg7CDmMkY1yIi72CFBPxaMno0ZLR1gzu5Ip+HjiaCy3FxDt0W0tiQ+GJg6qDJ9QnTFYqoaDH1ccPqg4OEQ9RcXj9Pv3j8ZZyVwGmB6C/J+niBgLkaXC1ECfy6J4sJCsBgFKBKG+WS/Hk5vW/7edBZkpnevFq58ejB8+jhaCFBUFDBC8iiG+thU8totc01ICa4euvv162bNnixYunTZsmFFZzvaU6T2FhYXx8vEKh4DiOECISiXx9fQMDTQuzKkGHDmTvXvLgAb18GZSSDh3QpIk94q0cIpGoTZs2iYmJeXl5arWaECIUCr28vKw3taoA81XMS6jQC8omaEDAhvYRN/1MfOYIOa5fXNLQmEShzmAlNyAACxaQ/v1Jjx505UqakACFAiIR8ffH889Xi4dEDWKDvYEdKbWOt6FyhOEkth3Yq0e/y1cvxMY9OHbiUO8e/Tw9a39f3OWrF/R29/36DLL+A1aj0fz487cKlXLG1Fednex2ycFg1DUCA4Nv3r6WkpLUvl2nMh1OTmTLFpKXB7UahuWQJBIybBgAGhODnTuh1zU6OmLECBoVhbQ0/agrgT6bWzehwIRxz/ftPbCmHg3j6aZ+/fqEkF69etmlAhejtmCChid4uOGl8WgTgS27secIiuUVH1IesQhDeuGF0ejcBq512uOw9nFwcDh16pTNh//zzz92DObfROfOnTt37mzNSDc3t/Hjx1d3PAwGg8FgMBiVpWnTplKpVKFQWBijVqv37dt34MCBoUOH1lhg1qBSIyff4giCe6aqBKxPKlneHeoFfnWYeXfqhLt3zUotAgPJiy9Ww1kf4+5Ofv+dXL3Kbd+OwkIiFGLQIDJ4MAx2x9ZuLWQjUUJ7F/JzKgVwNp++Xb+C58Nk5MmPtxb72ypoANBf1P+q5qo5PUEIP+QNhzdsn90KPnb8+KD64HXN9fJdfPCHiIe0ENSmNr1Dhw4vvPDCnDlzfvvtN9tmuKC+8FbxW1HaKBmVAfhO8d0y2bJJ0km14j0A4OumpNdVmqlGvhbDbtBZwXi3PnGpzMrNRsXGQmp2C3UhV/id4rvegiET7tCTjy1h+nhgYzgxdCJxF6K/J/p7kk/DcCYfKxKo3j9GqXG7Fvth7xB4hNRExQFzfOfyXZ/cPia9Q8IEYRtdra2nUOvUgJrhhx9++Oabb65cuRIcHFzd58rNzc3JydHpdBKJxM/Pr+oVrCrMDtqgz4iMjDT0dVCpVDKZLD8/v1kze4jDGjcm5SR6NQwhpH79+vXr16+t0xu3UEpPn8bBgyguhr8/mTgRYZWuy0tefjnyq0+NGgOK5V0T0zomZzprdXB2oYWFBICXF2nQgHzyCfQ1W9u0IVu2EI5DYSGcnCCoiWVwe3kYmEMvKaiKnqAWqWLYhJDnxkz+bPlCrVa798Bf0154xY6x2YBSqfxj1+8AXF1ce/fsb80hHMdt3vL9+Ytn9He379zy0rTXqzFEBqNWCQttCODajcuDBw4zUSbG3axmnCxbBn9/nD0LHg8jRpCJE5GaSj09kZVFCfmraQMKNKV8pmZgWM+kSZO6devm5+dX24EwqgQTNJTB2RG9OiIkEIN64MhZHL+A5HRrj/XxRO/OGNAN7VuiUUg1BslgMBgMBoPBYPy7kUqlI0aM2LZtm+VhBQUFa9eurWuCBkJMrOcbjynXcj4fuzJLul4KrJZMIXnvPZw7R+/dM9EnkZARI1BRJXI78MwzvGeeqfaz2ITRCnuvxyts5wqg4iCuZGGHFBXSVADgwEe9KiT15jvOP6I+cklzqXyXE3GaLp3uw6veZ01MxLvddo/OH31Dc8NQV+FMnAeKB25y2WTh2Jph4cKFERERx48f79OnT2WPPak++Xzh88m6J84lHLhYXexy2fIUXUqtPLpAMXa1IqNu0Uw1NBRrEvFzKn2zHpkVBKl11viZXKblAena4jG36bn8krszA/FFI2JORMUj6OmOnu5kXxbee0DT1aDA8njcLKLfhxP3WtrtH8gL3Oe+b0rBlNua2yqUSIeERNhC0OIn55/C+JVOl/5byczMnDdv3unTp6tbzSCTyaKjo2UyGffY7zQtLc3Nza1JkyZVqQwVEBCQl5en1WpN9trm/lK+SgXHcTk5ObGxppSGDCMqNPX08ChzNzqavvcevX8fypJiEHTnTtKpE1m9Gg5mi++Uh4SH93FwO6QsMGxMdXK4EOTnpNF1imjN+/xzREdTnY40bmziYobHg5ub9aerIqUeBk8jRpHbVzNhNLltyo/QkLC2rdtfu3H54uVzgwcO9/P1t2OElWXX3u35+XkARo+cYCJZa4pbt6+XqhkAJKfEV1NsDEZdoFl4Cz+/gPT01IWffjhuzKS2rdtXfIweQshbb+GtJz5wGm/v+726Pbp3J4/Py3UQu2p1b36wsDpiZvyLqVevXm2HwKgqTNBggpAghAShXXMM6YXIGNx/iNgEpGUiJw8ag59RfD48XOHvg4b10aQBIhqheWM0aVB7cTMYDAaDwWAwGP8Wvv766z///FOj0VgelpqaWjPxWI9ICC93JFqMq2XZTbkKDm9Gl6zmjvCphnoTehwcyA8/4OWX6b170Bns+PfwIMOGkXnzquesTytBEjSQ4qECCh2uFqKrW+UO3/nYyb+TK3hVyGuIiGi/2/4xBWOuaK4o6BPPkgBewFTp1PmO822f2mqCecHnPc4vly0/rD6cy+Xywffj+70qfXWEeEQNnL1CHBwcVq1a9fbbb9+4caNSqVM1Vb9V9JahmqEUBVX8ofpjuGr4cPFw+0VqLc2dcOoZ8nIUPZMHAPlaLHlIf03DT81I2yr7UhOtb3z811GPDSk/aUDesW4j9zBvdHEjL9+jR3MB4EgOul2lG5qS7uYLslQrjfmNL3pc3KHcsUu1q5gWOxCHYeJhkyWT+bBO9/HfYN26dePHjw8PD6/Ws8hksrt37yofZ6z1qNXqzMxMtVrdsmVLm5O7bm5ubm5u2WbKHDg7O1tZKqLCACilubm5lY7vvweZNo2eP4/8fNPdDg4YN+7J3ZgYOn06TUwsMyY3l/79N7KyyPbtqIzBxtiV64I/fO90yqMkqVghKHmbJ7s4/tSq8a2W4TNdXASdOz9FIgJrykbYXFrC+gMtvDUsHF5ZxYY5HYNRi/WPdPizY67fvMJx3L4Df82cXq6EW03xKD7u5OljABo3Cu/csZuVR3l6ehnaVHi5V7+YmMGoPfh8/luvv/ftd18lJSd8+91XYQ0a9e09sHXLdpUyWMrKyvj78L6r1y8rlHI0KPnenzRlpiis2qolMhiMugoTNJglNBihwRjRH3GJiIlHagZy8lAog0oNSiEWwcUJHm7w90bD+mgcWvE2LAaDwWAwGAwGg2El3t7eR44c6du3r05n2mxfT4WKh1qhR0fcjALHme4NDcZLz5VpWRRHY+UA4CLAZw2r83dFUBDZuxc//ogTJ2hhIeHz4edHZs1Cq1bVeNKnll4eeJgCAEdzaVe3SjwvSUqsSSxZqh7nW9Un1IvnddL95O/K339X/p7P5QuJMIQf8qHjh434jao4s/UIIfzI8aOPHD+qsTNWilGjRq1cuXLHjh0TJkyw/qjNys33tKYMSwAABVzB1/Kva0XQACBAjH2tyV+ZWPao5MMhXoHBN+iGcDKqotyHN89sTXGeqplD4n6FJgQAAT5rRF4LqkRUnkLsbEmWxdMV8aBAshLDbtJJfvi0IfGw1aohWZe8Q7kjXhcfwg8ZJxkXzDdhJHA+H3uzqJSPCX6kicGmbh54EyQTJkgq8aTXNcia+9VXdYJSunnz5v3791fT/KVER0cbqRlKKSgoSEhICAkJsdmEPzw8/N69e/n5+YYXA4QQFxeX5vqaApXh5MmT5rrMPQRGGTp1It2704MHUf7ajBDSoYO+9rkeOneusZqhpIPS69fxxRfk448rcWpCOn6+smNsLLdxozItNYVPop2lp6WCPFnR9dvXtv+xZfKEqZV/PNWIlXqCCoeZG2Oy0VArYFklYFKRUN01LCzEXKlTB/gHdnim86Ur569cuzhowLDgoFrYcctxul+3/shxnEAgmDJxmvUKj3rBId279j599rj+bv1QlpFl/Mvx9vL5eN6S02eP7z3wV9zDmLiHMY6OTm1bt2/SODyiWUsnRyfLhyckPlqxZqn+Ozqkfmj9eg0Sk+I7tu/StkeljdkYDMa/ACZoqJiweghjZiQMBoPBYDAYDEbN0rNnzxEjRvz1118WxribL71Ziyx4A6cu4UakiS5HB7w4Gp4GUZ/Nx8aUktufNSQB4moOTiAgL7+Ml19meuwK6e9BfkyhAA5k4RPrrPgo8E823n1A8zQA0ECKMfbYekdAJkkmTZJMssNc/1Lmz58/d+7c8ePHW59UOKI+YlhEozxJuiR7hGYjBBjjg5HeZEs6FsTSfC2UHKbfozIdmWLRYPsl6Usn1SeLaJFRu6B4qDRlC9G5AhAQrGpMXgyodFQ8go9DSTtnvH6f5mpAgd/S8U8OXRhGpvhVzoykmBZPLZx6Xn0+jUvTtyyXL+8s7Pyz688u5IkTxdeJWBBXkun6OpFODcD/Qm3XT9RBqk/TcPz4cXd39xYtWlTH5KUUFBTIZDJzvZTSnJyckJAQm+fn8XjNmzfPzs5OS0vTSxgFAoG3t7e/f236zP+XIV99BUrp6dMoLHzS6uhIOnUi3377pOXWLXr/vtlZdDqcOoX//a/Sm8MaNuQtX+4ANAJoTNTJH9bpm0+dOTZqxHMO0kqUsag6NjsoWEmpEYKRpsGcw4FhMNa4kpSfwaR4whrVRYXnKp2k6rPpGT509JVrlzhOt3vfzjdfe7fqE1aWI8f+SUpOAPDskFH+fpX7Np0ycVqjhk32HdwlFAr79upfPQEyGHUIHo/Xq0e/zp26X7h45tyFU/EJj86cO3Hm3AmBQNCyRZvmzVp6eHi5u7l7e/kaOTdwHPfj5o1KpbJt6/ajRjxXuyVmGAxGXYAJGhgMBoPBYDAYDEYdZebMmUeOHCkqMs7M6SGEdOzYsYZDsgapBH99g4mzceMeVAbVuv188OIofPDKkxa5Dm/cpxwFgEGesJynZNQwvT3gwIdch2g5bhShjflSIMlKnCvAuXx6NAcpqpJGEQ8bwonY9vLxjEowcODA999//+TJk71797byECWtYEO2GmottIJaXTbhE7zoj55uZPwdel8GjuLNaOrAJ6PNC2WGi4f3EvXar9pP8TizxTmKM78U5b4KEABOfPwUQQZ42h7VYC9c6EDmxdBdmQCQo8Gb9+kvqVjblIQ7WjWDnMr75vW9rLls2JjOpe9S7UrKSzrhfsKJOAE4m49PHj7JfWkpNqVgdyb9OaLWSl3YEbLGfLq3ynAc9/HHH7/7brXn+bKzszlzfkQAALVarVarLQywBi8vLy8vL9uOtbngBcM0QiH59lty9iz9+WeamwuOIx4eGD+eDBxoOIoeOoTiYgvT0MxMkpKCoMq4xBgQee/2N9+tKX1peXh4iUXVLQg1jbkMffkXXnm1QYWpfUMpQIWUH1ZZ6YBlOwe7CBFKVRpVnM3Hx69Lp+5nz5+8fefGtRuX27XpUPXYrCc/P2/P/j8BBPgHDur/bGUPJ4R06tC1U4eu1RAag1F3EYvEvXr069WjX0pq0t3I21H370ZF37t+48r1G1f0A3g8XoB/UIdnOvfrM0ivbLh2/VJqWrK3t+/M6a8LBP8iNSuDwbAVJmhgMBgMBoPBYDAYdZRBgwZ17tz58OHDJnubNWu2ZMmSGg7JSvy8cWwLNv+FPUdQJAOPh/qBmPsyGoeWGfZRLH2kAAB3Ib5qypIudQspDyO88Xs6ALx0j7vascz+80QlLhXgTD49nQf9k2iIpxA/RZCOrjUWLAP9+/dfuHCh9YIGD56H5QHOxLl21QylhEjxdxsy8ha9VQSO4tUo6iUkPcxn9Le7bn8u/7lTmlNFtIivbC1N2cZTNdZ3BUnojpa8COtkBxbwE+HnCDLJD+89oAlKALhSiN7X6E/NyGAr8s6vF71+RXPFZNdVzdVXC1/d4rolT4NXo0r0Xl3cIObhRC4AZGsw7jY9/gxpVuVHUReoJnuG5cuXi0SiyZMnV8fkhmi1WssDOI4rrRZR3Yb2lrly5YoFMwmBoE682Z8aunUj3bpZumopKKhgBrUa5p8OkxQWFty8fc3N1f1hfNzfh/ZxnI7H448e+Zy3l0+jhk34fH6lZqs6pbl5PZUt4mCzTMHuWFYYGD3MqmOvCceMmnDrzvWiosLft28ObxLh4FBzXwm//PaDRqMGMHbUxJp/4TEYTzuBAcGBAcED+w8tKMi/ev1SQuKjvPzclJSkouKi5JTE5JTEvQf+DPALbNWq3YWLZwD06NqLqRkYDIYedr3OYDAYDAaDwWAw6i47duwYPHjwxYsXjVZaw8PDf/31VyenCupu1iI8HqaNxbSxZgcczsHPqSW3VzQifqKaiYtRCV4PJtsyKKWIlZNnb9I+7iRFRe8V454MBWayeJ5CTPLDnPrEi6281SyjRo06evSo9eOnSab9pfqriDNtAAOgqaBaMs224SHEnlZk8A0aJYOKw6S79GAb0tLM55+USPe579ut2vNpUlpc8jSOlny4SF0P8wM//1DjPFc9t5uoW9WjGuCJSx3JqgT6dSKUHBQ6vBBJd7Ui3dwsHSWjsjPqM6UGEuU5pzmXrCmadscpSQkAnkL8HEF8RTiQjfce0FQVFBz+F0t3tWIiMNNs3bp13bp158+f5/Gq3SLG0bGCJKJAIHBwqNFCAIYYboV/+PChXC43l7WtxSD/nTRrBkJgIRnv4oKAShj1X7h09udfvzO0AxGJRC9Nfb1N62eqEmYVMXw5GVWFqG63g6faesQuKg0nR6fnxkz+4edvCwoLdu3dOXnC1KrPaQ06ne5hfCwAJyfnFs1b18xJGYx/Ja6ubn17l7j7XLh0dsvWn9QalaOjk0xWnJickJicAMDT07tTBztcsjIYjH8HTNDAYDAYDAaDwWAw6i6urq6nTp169913165da9i+bdu2li1b1lZUVUdv0q5f0B3pg7G+tRwPwyQtndDWGdcKAeBsHs7mmcmE8dHZFV3cSFc3tHeB4CnOMjzFhIaG5uTkWD++p6hnB0GHY+pjJnvr8et97vR5+XYVVX0h/+Kk+mQhVygiolB+6AKnBU34TWwMujK4C/FnK9L/Gk1RoUiLsbfo4bYkRGp6cLYG2x4Mj8kuuUt5RUq/Nwrdfs0A7qhwXn1+gmTCOpd1VY9KysP/QskYH0y8Qx8qoOYwLZKea098zCu0LmouJugSLMyZUhTcL5akKQCAR7CuKfEVAcBQLzR0IF0uUy3F8VxcK0Q7l6o/gtpBX2+iOuwZfv/99/fff//QoUPBwcF2n7w8Pj4+ycnJKpXK3ACptOQ1Wk0bzTMyMrKzs3U6HY/Hc3V1DQwMNCfjCA0NLSoqys/PL98lkUiaNKmJd/F/BzJ0KF23DsnJZgfUqwdn85WcynHsxCFDNUNI/dAXp8wMCqxXpShrnCqqGYxEDEYSCsP5rXdBKD3EQo0Mu2PhgVSKTh26Xrx0NjLqzumzxwUC/oOY6OcnzQipH1rxkVXg9t2bMlkxgPFjp1TriRiM/xSdO3Z7pm2H6AdRTRo3i3sUk5ycmJ6R2qJ56+bNWjEfFAaDUQoTNDAYDAaDwWAwGIw6jVAo/Prrr8+fP3/t2rXSxuvXrz/VgoZ3HtB0NQD4i7G6MUuAV4a4OLp8OeLjqUpFJBKEhpIPPkD9+tV0tiNtyev36fZ04+3k7kK0dkYnV/R0J8+4QMiew9rGMNdlJTtcdwzMH3hNc83ILSCIH/S50+cN+A2Mxt/R3JlSOOWu9i6HknNd0Fw4oT7xisMrnzh+YnPk1hMoxl+tyKAbNE+DDDVG3KL7W5NgifGw47l4LarkEwaATnJTETiBEz8oHZBDc35S/uTJ91zkuMgugTV1xP42pPdVmqFGphrvPKBbmpt9S6RyqTroyrcTrb9A1kdYMEVQPCANBAABvmxEhhjUsGjigJE++CMDAKbcpX+1IuH/isIT9mLLli0ffvjh8ePHayw9LxKJPDw80tPTTaYkRSJRSEhINZ1aoVBERUUVFxeXnjonJyc9Pb1Ro0Zubm4oa8+gv9uiRYvo6Oi8vDyNRqPv4vF4Tk5OTZo0cXBwqN2KGP823NzIoEF082Y8/leXwdubvP9+pebTO/w3CA0bOmiEl5ePv19gHbcoKJ+zt1LNYPS6tTChyQNtexkbWkrUwD+29C1Z9akmjHt+4dIPdTrd6TPH1RrNjVtXqlvQcOXqBQASiaRdm/bVeiIG47+GUChqHtEKQNPGzZo2blbb4TAYjLoIEzQwGAwGg8FgMBiMp4ABAwYYChpu3bpVxQnTMnHqCnJy0bY5OrRETe792JaO3ZkAQIB1TYkHq01gNfSHH+iGDUhPL7kL4O5devUqeestMqVatsptVf1613eDo7NYUdRDoPPxEtHJru2muXUKEFfH2Ri2k5ycHBgYWKlDPHgep9xPvVv07mnN6QwuQ0u1bsStsaDxl05ftha2NhqcxWU9V/Dcfd19o/Y0Lm21bLU7cX/L4a2qxG8lTR2xrQUZeZMqOMQr0P86/aEZ6epW0nurCOuS6M6MUoEGVXuuVvr8D8R4A72cyrcotsyRznHnudslsEAxNoaTUbcoBfZl4fN4Oi/EdLKqKb+pg7qttrgrX9mCaP2JzpPoPInWn3BlSmg4C7C+KRnhbXz4/FDyTzYt1iFVhWdv6saHf/eQf4qCthO0e0n6kgfPwy4P52nk/Pnz77//fk2qGfQ0atRIrVbn5uYaZVJFIlH9+vVdXV1RDVu9NRrN3bt35XK5UbtcLr9//36zZs1cXErsOwxPzePxwsPDlUplWlqaSqXi8/leXl7u7qbeAunpdMsWxMVRkYh060aGD7dv/P8FyPz5SE2lJ05AoSjT4eND3ngDHTpYPxWlNCcnG0BoSMOWLdraN87KYqXgABaLUFioSVEqfTAaYyg4MHmsDe8yCxqIGtD36B+pyX+j9Wf38wvo1qXXqTPHNFptl07d+/QaaP9ADdBo1Lfv3ADQqmU7oZDVimMwGAwGo0ZhggYGg8FgMBgMBoPxFGC0yzMvL8/mqVLS8crHuPsAGdkAIJWgQTBenoiXJ1QtROvIVGNebMlC7YxA9PvvZt8qDT18mH79NXJzjTvS0uiqVaRePfToYd8zvlT40g7ljiJaBCHgcQJAFrCSuOerZywXL7fvuRhV5NGjR6Ghld6X6UAcvnX5lgOXoEuQU3kIP8SRmN7yP6doTnk1g54CWvCN/Jvp0ulOxMnkAPvSyRW/NCdT7lIVhzQVhtygzRzhwEe8AtkGe6H9RNAEvPzI4Qdz8zzSPfpF+ctsh9n2Cqy3B2YG4btkAPjsEdJV9LOGRGqgFdNQ/JyCH1OfEciuWlqNItwYH7IkjBdoSjYUIsX2lmTiHVqoRbaat/Z+V1noXMor3oEd3ym+myGd8aHjh/Z6RHpUKlViYqJCoeA4TigUent7+/j4VGXC6qg3odFopk+fvnHjxvDwcDtOaw2EkObNmycnJ2dlZSmVSgB8Pl8ikYSEhJSqCuxOTExMeTWDHpVKFRsb265dO5hJi0okEkufFRxHFyyghw8jLU3fQPfswYYNdgj6vwaPRzZuxJYt2LmTZmRApYKjIwkJIe+/j1atKjVTTm62Sq0CEOBfOdVadVCh4MDcUUYtlsUENWCTYDKAGva9MPdILQg+ytOze59TZ45RSgMCglxdXO0aoDFR0ff0L8V2rZk9A4PBYDAYNQ0TNDAYDAaDwWAwGIyngH/++cfwbmW3YpcSl4CRryE2/kmLQonIGHy8Go+S8dl7VQjROubH0TwNANSXYElYnTZMrnOsWWNCzaAnK4uuWEHsKmj4UvblNuU2GZUZtefRvO8V3zcTNpsmmWbH0zGqSFJSUn1bK4/wwAvlWxJD6KC7rrluYUCMLma7cvsM6QzbAqgsAzzxVyvy/F2aqwGAe8YvUoz0wdyGmf2KDpiq7VACBb2muWa22yaWhpFYOT2eCwA/peJwDp0aQFo7Q8XhdhFdnwyZhXh4RZzkBnE69qq/13IPS3YX3dzQp9GG3fengYp5qhbizCVKv7cBxOnilsmXFdPipU5L7fWIEhMTU1NTVaonFhe5ubmpqakRERFCod3cdfQSh6oOe3X38OH2FElUiqCgoKCgIJ1Op9VqRSJRacYX1bDVm+O4oqIiCwMsqBkqhM6aRQ8dKlMoQaejDx6YP4JhCTJlCqZMIUolCgvh4QGBLQvRGZkltkx+vv52jc5GrBEcGA6wYMZg4RSWp61Uyt9eZ686Jv9vJkUV1j/A4KD6fn4B6empp84c79trgEBQjb5n96LuABAIBM3Cm1ffWRgMBoPBYJiEV9sBMBgMBoPBYDAYDEYFZGdn79+/37ClV69eNsxDKaZ/UEbNUEpRETb/iWPnbQnPeq4XYnvJsjy+bkocarDORZ0gPZ1u3UrXraNHj0Jl7IFfAVFRNCHBQj+Nj0d8vLlejUaTnZ2dkZFRXFxszdk00Pys/Lm8mkFPAS1YK1trzTwMk+igWytfOzhvcIfcDt3zuk8smHhbe7uKc6amptqsc6qQdC49l5oR0wAAOHDnNOeq6ewm6eaGc+3Jc74QG6zruAowwQ/H2pHNEcRXyCe0gpSbgNh5l4uIh20tyHjfkrspKix9RMfdplPu0i8TnqgZHPkIcL/M+c2VB4+QhXQrbhhe1NSzqKkrQoaOCHpoWc0AIFIbeZi/WOH/eslJ814l2pJTFnPFPyl+MuelUVlSUlKSkpJUZT+sOI4rKCi4c+cOx3E2zGmlduEphc/ni8ViQ0/+6siMyuVytVptrld/eZCYmGjDzHTPHnr8eBk1w2N0QUFcz57Uum8QhjESCXx8TKoZ7kRjzY9YtBb/nIbaxD8eAAoLC/Q33NzqiquVydc2McDCK7/qQp/SlL+hcsiwpVJTGR5uc0hWnoiaouqTt2/bEUBWVsbvO3+p+mwWiImNBhBSP0wsllTriRgMBoPBYJSHOTQwGAwGg8FgMBiMus7hw4c1BgmGwMDAPn362DDPoTO4E222N68AK39A3y42TGwtix6WLNyO8EYv+1Suf0rIzqbvvEPv3kVWFgAIBAgOxvDh5N13Yd0COr19G4WFlkbk5dHISFK2NAkAlUr14MEDmUymz0rqvdCDg4N9fX1NTPKYs+qzD3UPLQx4pHt0X3u/qaDW9kPrUVHVLe2tIlpUn1+/Ib9h7QZjJSlcypj8MTc0N9R4kpI8oTkxWTx5pfNKm6dNS0vr1q2bPQI0AQEhqOCFygcfAAWN1kZn02w/nl91PyMBYnzfjKzRIUYOjsJThHqSJ1F68jy9eF5pXJq5wwUQ9BHZ8kFqGTEP3zUjPT2wKI5mlEs6E2CML/m6CRz5Hb9VXP9RcTKJS5JRmSMcg/jtpkqmvuHwRoWnWCpbms6lw+0nUd7LfEVHULEo9y2Vz//0vWlc2tLipb+6/lrFB6LValNSUrRarcneoqKi+Pj4Bg0a2Da5Ub0JC+UnNBrNzZs3TZZXEAqFDRs29PHxWbt27bFjx3bv3m1bMDWGXC5PTk7Wl6UQiURBQUFOTrZUaeE4zkIS9OTJkwB0OvNmIBb4/XeYqWQBgD58iC1byCuv2DIzoxy3ozF7EaLiUFAEACIhGtTDjHF44wXjkUVFJd/+zk7ONRujLRi9OE3aD1iZxdcrAIx0Bvpjy89jm05CP7+hAqM6REiGMVfqECvR6kp+I5w+cyK0fsNuXXpWKjwrUalVySlJABo1bFwd8zMYDAaDwbAMEzQwGAwGg8FgMBiMuk5UVJTh3XHjxvH5tpgb/PE3FBZ9ARJTQKkVGXaFAnI5PD0rdfZLBTiZBwACgkX/qWITGRl04kQaE/OkRauljx5hwwYkJJC11lkdODhUPEYqNWpQKBR37txRKBSlLTqdTiaTxcbGKhSKkHLqh1Jua2+rqKXXSj7Nf6B7UIuCBjmVv1n05mn16WQuWckpPfmeIbyQOY5zpkim1FZI1qCgiuH5w8uXb8jQZWyQb3DiOS1yXGTbzMnJyQEBAVUO0DR+PD9PnmcGl2FuAB/8bqJuC2UL/1T+maJLKaAFbjy3evx60yTT3nKowG+gijjy0dpUjo+A9BT2vKu9S2E6LdRE0GSseGw1RTXZD2N8yMFsnMqjSUo48BEkRidXMsATpc40r0lfe036WiqXmqZL8+f7B/CsffoSdSWb79WeK6TJOwGIc+Zo3H7lRCXmBwk6S24uFZKrwa5MxOXIBHIXb4i9iMqbKoXE+N+Yl5dnw+R0TtNKmTQ8ePDApJoBgEajSUxMdHFxWb58+e7duxUKhUqlEolEDtZ8WtY4MTEx2dnZhs4Kubm5Hh4eTZo0qey+cKlUKhKJVOZtfgghrq6utkSZZlYABACU4upVMEGDPbh8C8+/i8TUJy1qDe7HYdFaJGfg8/fLDC6WFQEQCAQSifG3fK1jJAWw/GKuiuagwqNsFiKUahqqMomVVL1Shkk6deh+4tQxpVIB4Jetm9zdPCKatbD7WZKTEzlOByCkvo1SNgaDwWAwGFWBCRoYDAaDwWAwGAzGU4ZtagYAxaYLCDxBpUaxHM6OZrq1Wrp+PY4coVlZ0GqJszMaNybz5yM42Jqzf51YsoY73hehVViTj0/Glj14lAR/Hzw3BC1r2SOgYuhbb5VRM5SiUtFDh7BlC5lScQ6etGtHvbyQnW12hJ8fadnSqC0qKspQzVCKVqtNTU11d3c3l/Ty4flYjkdIhJ68yila7EghLeyX1++q5mpJrpogh8vJ4XLeLHrzrvbu506f11ZgFbJAtuCm5qbJLjnkm+WbX5e+7suzZJ5hjpiYmIYNq8sRgQdeB2GHe9p75gY0FjTerth+THNMTUvytblcbi6X+5Hmo6vaq7+4VK8Jtjk+d/78vPZ8efkIAC+e14eOH0pINZpmS3gY7YPRPhXkqgN4AdZLGfSUentoXP4SSS/zFR1ApdLk32WhXUAUhgMqS5Yac2Po/myoOQAugAsAUIjAhdOC1iS/DckLocU8AgAajYbjOB6v0rVcLfgxGMJx3P3793NzLdU6USgU69evb9y4MaX0xo0bGo1GIBCIxWIvLy8Lgq2a58GDB+np6UaJTI1Gk5mZyXFcs2bNKjWbUCiUSqUWBA1SqdTNza3SUVJKzRhyPMFUNQqTKJXKxMREhUJBKeXz+T4+PpZtgf5TaLR4c2EZNUMpxTL8+heG9kb3Z5405ufnAXB2cqnWmgj2wrDkilF7pdwaKnywdlQGWJZiVJPKwY4SigD/wHfemrfiq6VqlZpy9JvvVn3yv899vO38jtPbMwAIDqpv35kZDAaDwWBYQ6V/dzEYDAaDwWAwGAxGDdOoUSPDuz///HN+fr4N87i5VDBAKoGTua2tSiWdNImuXk1v3UJqKjIzaVwc/ftvbvx4HDtW4anjFDiYAwAEmFPfxhX5YjkmzkaPCVi6Hlv3YuUmDJiKwTOQnmXbfDVCZCS9e9dsr0KBHTusmicggJR9GRhBGjeGl5dhS3Z2tkxmVsOi39xsrrePqI/lJGswL7iNoI2FAdXKlIIpVzRXyu+8z+fyv5d/v1+1v1aisoaT6pMcOHO9CVzCN/JvbJg2NTWVEFKt+cJVTqsiBBEmu9x57kH8oKOao6VqhlJkkP2l/Gul3PZSGlXBkTgecDvQTdRNSspIqML4YZ85fzZZMrlWoqo6bsTt8U2qCJipFzHwla2kqevLDagEqSoMuUH/ytSrGcqgBu8W3DfT0Dlc2xdp5xW06VHqVwxB9e1m5jju1q1bWVlZHFcSjQ4kHo7H4LeRhr3PtX6Za7+AttikCf5szdohY54rLi7WF2bSarUymSwpKenOnTvVvdnaSoqLi7Ozs00GQynNy8uzLNowSYMGDSQS03IcgUAQGBhonJ3V6XDnDj10CLduwZxqgRDiXEFFA2qdM1N8fPzNmzfT0tLy8/MLCgpyc3MfPHhw8+ZNjdV6iH83W/fgnimVo57cAnz5XZmWR/FxAAL8A6s5rkpTXqNADdAPMKdvMJzE3PzlK0pUNrxKjbTvJ4bhYzeJDXUoLBAaEjZlwnT9bbVa883G1TGx5ovM2URaegoAkUjk5elt35kZDAaDwWBYA3NoYDAYDAaDwWAwGHWdgQMHCgSC0lrmOTk5n3322RdffFHZeSYMw86/ITexY7+E+kFm603QOXPoxYsov9qblEQXLCDNmsHf38KpNyRTjgLAQE80tskOXKHEszNw6VaZxoJCnLyAodNxaDO8PGyZtrqhu3ahsNDSgPR0UlAAK+zByWef4YUXqCkVAqlfnyxbZtRomAs0ib6Uu0l8eb7thO1SVaY2kAIAugi7OJDa8XWP1kWf15w315tLc7+Uf/ms+NmaDMlKNNBkcRWobyK1kTbMfOHChQ4dOtgUlLW489x3u+0eXzD+tua2Fk8SosG84NcdXv9B8YOGmk5Vyqhss3LzOw7vENTC3mI/nt9p99M7lTu3K7cX0kIBBC2FLec6zK1Ff5GqM0g06IT6hP5Z4MR3lH5vS9I2ABAWTOXEDzjvlYPFgys7Z5ISw27SR4+/HTq6IhwF8QXKLCLJpOIsPMmdF0B4mvqchs8GJR0cRSb6oZ8nhHZ9bnM0OH4/+X6BJAtuGRBlQZIFSTqVqMvuSkqn0qsXz6mc/T5vOqMblzmYpDUmRfoujuPy8vIePnwYFhZmz8hsIikpyUIiX++X4+FRuS8wZ2fn0NDQR48evfHGG+V7r1y58uQOpXTVKhw4QJOSoFRSsZgEB6NfPzJvHsq5PdGICESa/whyceFNrlgGlJiYmJycrNPpDBs5jisoKLhz506bNm2eCpuBauXQWWgtfTkj2eC7Nyo6Mj0jDUB40+bVHJcdMJQ4WGnAYHKAuReJufaqaBGqqdhEhQU47E7H9p1TUpOioiITk+NTUpO/XLWkZYs2QwYOD2tgSQ5rPRkZaQD8fAPYW5jBYDAYjFqBCRoYDAaDwWAwGAxGXcfX1/f555//6aefSlu+/vrrOXPm+FvUEJSnV0e0i8CZq6Z7vT0w/3UzR96/Ty9cMKFmAADQxET66ae89evNnbdQi98eF+aeFWzjMujcz3H5lumue3F46SPs3mDbxNULtVAkQo9Cgbw8awQNCAsj69dj7lz64AFKc0V8PmnalKxejfrGDsBG+aTycBxnYcH9R5cfe+X1Mplfbyts+42LLUYCdmGzYnMOl2NhQII2QUZljsRc6ZQ6jW1Z/1OnTnXv3t3uwRjRkN/wkseltfK1h1WHC2mhkAgb8RvNd5x/W3s7XhtvIfAEbUKkNrK5oHaycQTkOclzz0meq5WzVwdvOb61VbX1muaa/q7a/Tu+ooMwfzoAceYyL17ILJ+XrJxKp9PpdLosTjj4BpKUACDi4YdmZLg31GqHGzeilUolCHIgvgn3m9TtFtzzqbDkvJTsycKeLOotwmgfuApQrEOxFoU6FGjhxEdTRzR3JM2cECYF//HLg1KalJSUl5en0+kIIWKxuF69ek5OTqkqnMvHuXx6Ph/RcgBWVTLSHN8mHDRVBd4x+J2A3+s0ZgBJKz1RTk5OaGioDUUx7IuF2hB61GpbSoQMHTrUXFf79u2hlzVQSmfOpMePPykVoVLR2Fg8eoT798lPP0FQZl2U99FH9PJlGh9vclrSoQPatrUclUajSU9PN/ftU1xcnJCQUKeqgdQKCrNiwhKUalAKQqBSKbdu3wxALJZ06VTtH/KVwoLmoFQcUKFKwEoZgf5axaTyoIrJ9WpSM1h5XuvbrYHH448dNZEbofvn8IED/+xWq9W379y4fedGWINGA/oOad2qXRU/DDOzMwHYvZIFg8FgMBgMK2GCBgaDwWAwGAwGg/EUsHjx4u3bt8vlcv1dpVL53XffffLJJ5WdZ/MKPDvThNexpxtmPY8OrU0fRX/9FRY9sUm0JWPbzWmQ6QCgmSO6u1ci2lLUGpy6XK7AgAE3o5CagYC6t8pKgoIqWCZ3dIS31ea9rVuTAwfw2284fRoyGZyc0KcPGT/eKCmlR2Cq0RA+n29h6dyL53XE/cjkgsnXNNcKaYnJhAfPo5Ow0xaXLc6kAmfy6iNRZ7ZShh4ZZJlcZig/tGbisR4hhN487wRdgoUxzQTNbJj54MGDu3fvtjGsyiCA4G2Ht992eNuwcYdyh5aYMbEHABTSwgRdQm0JGv59CCDY4bpjVP6o29rb+haF/+tEEyKQ9QGQnf5y/SzMqYf+nmjuBEG5t/ipPGxOpUVyuUalaoSidrz8ZZpGSZwUgISHX5qTgZ4AIBKJvL29U1JSOI7zhKov0vuSdArEE6cb1P0iz+e+rkQzlKXGxmQTce7LAkD10zZxRHNHNBZrnbLjvZU5WgotJUoiiKO8qGz5PSJK1gorfOBeUDVEUUMia0iKvKgymUoXX/m74Wuf6D8ROIpNaNAGud6kRECgVCrz8vI8rauSUItUNpmq1yvoKWPGUHaA/u+lnByU94fQ6eiZM/j0U7JwYZl2T0/yxReYO5cmlP2Y4vNJu3Zk3boKY0tJSVEozNpAUUpzc3OZoMHVqYIBTg4gBFlZGT/+sjE9PRXAsCGjnJ0rKhtW45R/6ZaqJPWyBnM2DFaaN1R4OsvtFVJFNUP5ihvlJy9/1/B/Ym6GqggseDz+kEHDO3fqdvCfvWfPn9RqtXEPY759+JWfr/+zg0e2f6azbbIGSmleXg4AT0+vCgczGAwGg8GoDpiggcFgMBgMBoPBYDwFBAUFvfnmm4ZlJn755RcbBA3+PjiyGbM+wY1IpGRAq4O7K0KD8d4MjBpo/rCMDMvT0uJiolJBLC7fpaPYlFKyMvt6sI1bzyIfINliCBlZOHIWL46xafbqhIwdS7dsQY5ZRwESGAjHyngJCIVk6lRMnVrhQG9vb8tVJ8Smni9D/Hn+x92PX9Ne+1Xxaw6X48/3f0HyQq2npX35FehWpERaZwsK9BL1uq65zsH0k1KfV/91B3M2KWa5du0aIaR581p7XoL4QQSEmlccSYnUh+dTkyHZHTmV71LtuqC+IOVJ+wv79xX35cPYrr8macBvcNbj7Lyieec053JpLijcQ+erEgPSCpsCKNbh00f000dw4KOtM1o4ob6USHnI0eBGEf0nGxoKwAFwOAF3oJ5+TiGh3wQXDvR0e3KWBg20Wm1WVlZpwSMChKK4hTM+C/dLBvk9nW5PR0oFBgRQcrhVhFtFAARAQ6BhSYf+JVNuM7+I0Hq02BtKX6Lyhsqn5IbS0aDWCQhoYpSXi+M6r7RYFK/hGifCUQn+BtpwPinxlaGUyuXyWhc0CIUVaDUqHGBIqZrBpJTBsEs/sqOn56X0dBODdDocO4Z58yCRlGnv0oXs3EmXLCH379OCAggExNsbvXuT2bNNKueMkMlkpjs4ziU21v32bSEhXHY2r3dvVOZR1yIaLbbtw+GzkCvg6owpI9Gnc1XnfO5Z7DsG+WOfBomwQCB48i6SCIua1Ytf+82Nu/fucJwOQMsWbQb0G1LVs9oVy0YChpqGyh5rxzCsObZS0gEbTmd4iAUBh90tItzdPCZPmPrskFEnTh4+deZYsaw4PSNt08/f7v9797NDRnV4pnNlH4tMLtOXznFztUmYzGAwGAwGo8owQQODwWAwGAwGg8F4Opg9e/bKlStLE0sPHz68f/9+06ZNKzuPhxt+/wpFMtyKQl4BmjVCWL2KjhGJKhjA55tLThzMRrwCADyFGGurg0JBEZQVWTRnWKpCUD1wHK5epadPQ6NB+/akZ08T/4SQENK+Pf3nH9MzuLnh1VerKTpPT08nJ6fCwkKTvUKhsH65KhUmaSdo1865nV1DqxKTJZN/kP9QQAvMDQjiBbmQOreTVc9ix8XH1ceva66X73KAw4sOL/ryKv0mWbt27bRp0+wRnY0MEA0I4gUlcUnmBtTj1WstbF2DEdmZlfKV38u/j9HF6JUo68i6pvymnzt/PlBkQQVW7TgT5/Uu6wHIqIyAOBAHrRdeuUf/yEKptkSuw9l8nM0HLBncAACP4G3cD8oqUga0khhkuBs3buzr65uUlKSvm8Dn893c3OrVq8fj8RoDnzQg80NxNh+n8qiYR5z4cBLAhQ9XAbI0iCymkTLcK65Y8QBAQriOrqSrO6+bGxqhKPrOLQtiLAAikSgjI0P/DdgQRW/yYj6grTmKK/C8AO/OyCqZ1ihbXxv4+vrqS2yY7OXxeE8kFwoF/fVXXLpEtVo4O5ORI0m/foaDrVEzlHLlhx/az5gBoKOfn0lNA5eUxLt4kfTqZdzh78/75hsAJD8fYjGk0grPZRm3e/dCf/9dmprK11ff2L+fhoZi2jQyZUoVZ7aFO3fomjVITqZqNXF0pE2b8ubNg5fpTeeXb+HNhbgXh8dXXth7DO2a47dV8PKwPYQhPdG6Gc5fR3jQoRYhf4kE5VQgWty+CwCEkJ7d+44fO9mOIoCqUz4YoxZr0vMWxpgshmWlPYOV/yjbvBmMArO+XkalprUjri6uI4ePGzJoxJlzJ/4+vK+gID89I23TT98cPnpw3JhJTRtXwhFKJivW33B2qjWDLgaDwWAw/uMwQQODwWAwGAwGg8F4OvD39+/ateupU6dKW65fv26DoEGPsyO6PWP16G7dcOAAzKeXiJ8fzHjYbkguWcmdHgiprdV76wXCwxU5+WYHCAWIaGTj5DZy5gz97DMaGwu9vbZQiNBQTJ9OJk82GkhWr0ZGBr15E0aL2q6uZNIk0r9/9cXYtGnTu3fvllYqKUUoFAYFBbm41NGsv2XaCtq2FbY9oT5hsteJOM10mGl5hgJaEKmN5MA14Tfx5lld78MeSIl0r9veMfljbmhuqKEubffl+04WT17kuKiyE168ePHw4cNfffWVXcOsHB48jy6iLtuV20328sEfKB4oxNOxG7s87xW9953yuyKuqLRFSZU3tTenFkxd77J+tHh0Lcamx5GUWLwICH6IIKu1OJiNI7n0YgGSzejAWiFvIEkvhuA09b5H3AC8iphuJEupRGxsrJHbh6urq6urq7mz8wh6uKOHu6lsnG9JY74Wd4vx973EByrBI+KUTiUicEJCxVTnTVQRKIhAQUNS1MgzpF69egAodU6QSMp/cJXC5/NbtWq1d+/ehg1LzB6aoHAQUg8iAMB3NKwVch2ITiwWu7vX/mZiLy8vV1fXXDNlm5ydnQMDAwHgxAm6ZAmNjS39pqCHD6NlS/Ltt/TGDfz1FwpKVFxXjh83nMGwAgUMtA40IeFSenpHPz9zgRGdDvHxlkJ3c7PUawoHBwejFo+rVxv9/LMoP/9Jk0ZDHzzAZ58hK4u8/TZqELp8Od26FdnZJXcB3LpFL17EggVkwACjwTejMOVdJKWWaZTJcfoynn0JR36Fc2XMlYzYsgrjZz1q7LWFENPZbmcnl7Zt2vfq0TcosELNaV3BmgS/lUoCK6cyWfMCFmUNVSwzUSnxgW0P0+5uDSKRqG/vgT269T59tkTWkJgUv+qrz7p27jF+7PNWqr5KS8lIqqxwYjAYDAaDYRtM0MBgMBgMBoPBYDCeGvj8MibnGRVVgrAXZMwY/PADffDAdLdEgjGmiz3ck+k3B0NIMD3A9v1nDYJRL9CSoKF+EPp2sXn6SkMPHqTz5yMz80mTPkOzbBmyssicOWVGOzmRHTvwySe4cIGmp1Olkri7k6AgzJhBRldvNlQqlbZq1So6OloulyuVSgB8Pl8qlQYHB/v4PMUlALa4bumX1y9KG2XULiXSUZJR0yXTzR2YoEuYVTTrruZuGpfGEc6X+DbhN1nlvKqVsFU1h/yEQF7gOY9zGxQb9iv359AcCZEE8YI+dPywhaBFZadKTk6eMGHCt99+ayHfXDNsctkUp4u7qrlq1M4Dr7uo+wrnFbUSVdW5qL64WbnZUM1QSjqX/lHxR/1F/Z1J3dqu6iLABD9M8CMAUlW4XoQHMqSrqYqDmwAORdnBBfGBKNEKDCJpOVSkJTxflGgfSrNWdsRNgM7OOgEvVcVTAUDpV0HZ74Ti4pIdwIQQHx+fhIQEc371wcHBDg4OCQkJ7du3L01qvkDiL8Erh4pyqOhXEvIK4uyeF7SZZs2a3b17t6CgwCgkV1fXiIgIADh/nps7F0Y+CgoFvXSJdusGjoNSqZcmXEpPp0OHYs4cMnq0kZRBj77xypUrJCCAikR6TYNpkwY+H8HBdnyYAAICAjIzM5WPLZX4CkWD7dvLqBlKKSykv/5KBg1CeLh9YzAH3byZ/vQTiozfzjQhAQsWkPr10aSJYfvsRcZqhlJu3ce7S/HdMtuDcZQUdGr8dV4epRDcTRwvUzo7Ogj9vbSjBupahTv5+wV4e/vWKVcGQ8on9a18r1VRTGA0VWU9Hkq7qnhqKzUNlTpR9Zk0lCIUivr2Htita6+jx/7++/B+lUp59vypmNjoN19/z9fHrOypFH31EwB8PkumMBgMBoNRO7DvYAaDwWAwGAwGg/HUEF92M2WwvVMRZhGL8eGHmDsXWVnGXXw+6dGDTJxo8rjf0krWc4d5I0BcpRDeeB7vLEWBicQiJCKMGQhJ1eavBMXF+OKLMmqGUgoL6S+/kEGDYOScIZGQL76ARkPu36dFRSQwENaVe6g6IpGoRYsWGo2mqKhIp9M5ODg4OlZhV2ndIIAXcNL95NTCqTc0N9K5dABCImzAazBZOnm+43xzR13XXB9fOD5WG1tynyKFpqRwKcMKhq13Wj9MMqxmggfAB3+WdNYs6SyTvfk0f3Hx4hvaG3IqlxJpa0HrTxw/cecZbzS/du3auHHjZs+ePWLEiOoPuQKciNNx9+PTC6dfUF9I4VIAEJBgfnA/Ub9vnL95eu0ZlsmXZXPZ5nofaB+ska+x8JKrdQLECBADXijVDty7l5WFMs4HnkRteFen02m1WoGgFpbLDPN59evXl8lkOTk5RoUn9AUa9OVy8vPzmzRp4urqqhcKOEA7k8R9TsMBHKIBI0mKr1p58+bN1q1b18rDMURvKZGWlpaZmamvQy8QCDw9PYOCgggh4Dj66afGaoZSyjlV0EePsGRJh88+0981Kj+hFzS0b9/+yoULJCiIPnxoNqzAQNKpk+2PyhRisdjLyyslJUWfzQ38+29pWprZ0VlZdPVq8t13JjsppUlJSbm5uRqNhhAiFAq9vLxK3CxsQK3G5s3l1QwlpKTQRYvI1q2lDTcicd/8fw7ApZvQaCG06ZWlUinXfrsyLy8LwKhh495qMFguR6MQeNa+n4i12JCAt6Oawcp5qlXSVB2T231OnU5XWFTg5upe+mSJReKhg0d27tT9ly2bIqPuZGSmf7584dtvzasXHGJ5Kt5jGzbLxYAYDAaDwWBUH0zQwGAwGAwGg8FgMJ4aPDw8HhokJ2xf2a88pF8/smIF/ewzGhOD0lrgPj6kXz+ydClMrWtT4K/HSf8p/lXdeTZpOO4+wE9/IL+wTLuDBEP74JO3qjh9JaAbNlhKEekzNBs3mugSCtGihc3/iMzMzOzsbK1Wy+fzXVxcAgMDeWbKfJg6s9DDw9qK30qlMjc3V61WOzo6enh4GPmCAAClSEhAfj58fBAQYP1DsCM+PJ+DbgdTudR/VP9kc9ktBC36iPqIiVlVi5qqpxVOe6JmMCBJl/RO8TtdRF08eZ7le2uYvaq97xW/F6ONAYB84CxO3T/1i/qXvtK+Hb06enh4ODs7y2Syw4cPHz9+fN26dWPHjq3liB/jTJx3uu7M4DL2qvYm6BIaCxoPEw0rr8N4ukjUJVropaCXNJdqLBi7YE0O0sRbvsrw+XyhUKhSqSyMMSqC06xZs6SkpIyMDLVarddYiEQiX1/fUiWfTqcTCAQtW7a8cuWK3liiC7Kaw/8u3LQgO7ngN3gxMpksOjq6xAXhMZRStVpNCBGJRPZ+oJbw9/f39/c30XHhAo0t+WiSSRwdlbLyQ0rtGUruZ2fDzw/l1Az6lhLnBoEAffviceEJY5MGHo907Ypq0LeFhYXpdLqsrCytVuscF1fB6KQkk80ajebOnTtFZfUHhYWF2dnZzZs3t+ElSk+coBbra9CHD0lxMZyc9Hf/OY3CYksTpmcjNgHhYZUNBHKFfN23K+MTHgLo1qXX0MFDKz1F3cD67Lt9pQxWwtQMObnZK9csy8rObNum/WszZxt2ebh7zn5j7r6Du/Yf3FUsK1719edz3/k4wD/IwmxCYcmnpVpt6WOcwWD8C8jNVbq4iAWCOuoSxGD8l2GChorJp/npuvQ8mldEixRUoaEaAAIikBKpM3F2I25+PD8PnrVLYwwGg8FgMBgMBsNm3MoWtC416K4h+vQh3bvj4EF64gRRKhEWRiZPtpDPvlqIVBUAeAnR0x5pzWXvoVMbfPUTEtMgk0EqQYAvXhiFmRPsMHkluHWrggFmMjQ2o1Kp7t27V1xcXLoxLjs7Oz09vWHDhvatEK9Wq6Ojo4uKivR7iAkhEonEy8urQYMGJSM4jq5Zg7//punpkMvh7EwCAzFlijmLjuomgBcwXWq2wIQhX8m/itRGmuuN1cXOL57/jcs39gvNFq5orswqnJXMJSMZWAkcBDoBzZHnkndYd1iYIpTckxQXF0skkm7dum3YsMEoAVwX8OX5zpTOrO0o7IaKVpC5qXBAXcPT0zMrK8tC5kwsFleT87mbm5uF7yypVOrr62vUGBwcHBwcrFAoNBqNUCiUmqrdbvRYJpLE/1E3AMfhNw5JvlAWFRWVek6oVKq4uLji4mKdTkcpFYlErq6uYWFh1ovDqgN64kSCk9fnz799rmmnJK+gjjFXP/5jRbeo8xYO0esbLi9YYLJXr2nQmzTg/n164YLxCB6PPPMM+fRTOz0CYxo3buzr65uUlCSqcDO3GY1LZGRkUTk3BY7j8vPzIyMjW7ZsWemYrl2DRmNpQF4e4uPRvLn+XpGxL4YxGi0eF9aomGMnDv1zeL9CIW/aNCIlJSk7JwtAyxZtpkycZu0UTy2Wa0Mwqo8Tp45kZWcCuHHzqkajLlUk6CGEDB862sXZZev2zTJZ8eq1X8yf96mLi9nyVU6OJVofmaxmf3owGIwa5N69vE8+ufrHH4+cnITJyZNdXWtU98lgMCqECRrMUkgL03RpMbqYW9pbt7S34nRxabq0HJqjpmoAQgjdee4BvIBQfmhLQcvWwtaN+Y39ef5P+/YLBoPBYDAYDAajLmO0vbWGd5cCgFBIRowg1lncH84pWcIe4gV77fEY3hfD+6KwGJk58HCFh5t9pq0cFjcZWzWgMmi12jt37shkxnt25XJ5dHR0eHi4q6vZBehKoVarb926JTewN6eUKhSKlJQUhUIREREBnY5On07PnHmSFsrJoTk5WLwYd++SpUvtEkY1cUJzQgedhQG3tBXpVKqfd4reSS5MxkpgGzAduAw8fm4LUZgoTDzrcbZWA6w5CmgBDzxn4ly7YTjznC2+auBC6pymxDLe3t5JSUnmhAWEEB8fn2o6dWhoaH5+vslTCwQCf39/c4UhpFKpSSmDo6NjcXFxUVGR0iCx3ILkN6f5JSYNNPgNEqNSqfLy8ry9vfPz8x88eKD3ctCj0WhkMllhYWHLli2FwlorjKJQaSe8+/P9gEb6u5caPTPsw20zjv2yYvPHFRx55gyGWayVIxCQX37BwoU4dKikhcdDYCC6diVLl6I6LyFcXV1dXV2pvz+9c8fSuMeOCIakpKQUFhaWb9ej92nw8vKqXEDiiqpS8fmG/5B2zSHgQ2v+7e/pihBLG9qfcPL00W07f9XfvnX7esn8bTq8NO216nBDqWswNUNtkZxc4jDUulU7IzVDKb169FMqFX/u3p6fn/fp5/O/WPqVOUGbo6OTXptSXmnEYDD+Hezfnzhs2D/628XFmuvXs3v3rh0fPgaDYQ4maDCBjMoe6h7uV+3fq9p7S3tLTdXl13000GRymZlc5k3tzT2qPUIijBBEPCt6drh4eGNB41pfdGAwGAwGg8FgMP6VyMvW0nZwcKitSKzhYkHJjT4edt7v6+IEFxNJkJrCVAKmcgMqQ0xMTHk1gx79buO2bdva5URRUVHycsXaAXAcl5eXl5ycHPjdd/TUqScFR0opLqZ//YXwcDJlil0isZJiWiwmYiGsSkMWcxXsKSymtbzpMEGXcOfwHbwL9ABOA97GA6J10Q91DxvwG5g6uqoU0aKflT+fU58DEMIPmSWdFcwPro4TWSaf5r9f9P4lzaVcLpcQ4kk8e4h6fOb0mSOxvzG+NbQUtLyiMbb0L0VCJM9JnqvJeKoOISQsLOz+/fvlqz8QQjw8PKqvkhGPx2vRokVkZKSh2QwAsVjs7+9fWkjCevz9/dPS0rRarVHGdBIv8SPODcBx6jcYaWGkWK1WazQaIzVDKcXFxZGRka1bt65sALZBgeuFOJBN4xUIkaKZI/mr28z7IuOcwQ99X4hIip52/FdLU2k0FX+5CgTk00/1ggayYAHq1yddulj6koqPp3FxxMUFERGo+jXGgAE4ccKSNUJ4ePm27OxsC1lwnU6XkZFRWUED6dGDfv89zHyZAoC3N0JCSu8N6YnQeoh5ZHZ4g3pwr0hMKJMVb92++fLVCwAISFhY40fxsW5uHoMHDOvRrXc1WaEwGHpat2p37/7d4KD6U6dYsk0aNGDY+Uvn0tKS8/JzT5890bN7H5PDBAKBk5NzUVFhfkFu9cTLYDBqmbi4kp/uYjHfz0/apYuxb5YRcrn2+++j4uOLAbzzTovg4Fr8cc5g/FdggoYyUNBEXeIvyl+2Krcm6ZJk1PyFvgEcOBVVXddcv6+9/5vyt3GScdOk0xryG/JQm5Z9DAaDwWAwGAzGv4+nS9Bw+/EmrvZP2R7miujbFydPWsrQNGtmr1NxHGd5M5xcLi8sLKx66QGZTGbBDV6n02XHxwccO2ZCzaCnuBi//YYaETQkc8nvFb13R3uniBbxwPPn+Y8Vj33b8W3Lv0AdSAVvFikxsQW8xigqKnppzksFRwuwFuhqekw2l31Zc7k6BA0/KH9YXrz8ge4BRUkS8VfFryPFI9e6rK3J3/XRuugx+WMMK4MkI/m29vZZ9dl97vsCedWVaLfAZ06fnVKfitXFmuxtI2jz1AkaALi5uYWHh8fGxspkstK0sUgk8vT0bNSoUbWeWiQStWnTJi0tLTs7W6fTEULEYnFISIhEIrFhtvr16z98+FAikQgEAq1WW9reHPnNUWLS8D5tM4YkL5Y6Pnr0yKSaQU9xcXFOTo6np6ctj8o6VBzO5GN/Fv0nB2llxCQUj9UMH+xaM/Hszo8mf3Kw7QAA855f2Dwxsn3sdXNzkkpWXiAzLeU16d692LCBJiUhP58KBAgMJK1akc8+QxW+X8jYsfjlF3r7tunekBAyd275dsNn0yQay8UjTNKuHQkLKx/JPV7jKF5jT5rXrmmgq4FDg1SC50fii42QyQFALCxqXm+fv8dtQrj84npFmrafvNkWsPS6vX7zytbtmwsK8gG4ubrPevWdkPqhlQ6bwbCVXj36derQzZoqQh+8878Fi+cVFhX8uXtbq5Zt3FxNuy+7u3kUFRXm5edVQ7C4fvPqtesXJFLHa9cuqzSqSeNe6N6td3WciMFgmOPll8MPH065fz//0KHBDRtW7P+3c+fDOXNKalqtWXNn/vx2ixe3q+YYGYz/OkzQUIZdql0b5RuvaK/kcbZcncipPE4X9438m/Oa8zOlMydIJgjYf5jBYDAYDAaDwbAfarXa8K45g+4nUEr/+AN//42CAiqRkAYNyFtvwbvc1u9qIEONfC0AuAgQaEuuqu5CJkzA1q1mMzShoSYzNLahUCiMnnQjdDpdbm5u1QUNWVlZlnNI0osXkZxsYQBNSSHx8YY7XKuDQ+pDrxe+/lD3sLQlQZdwXXP9kPrQPrd9YmLWVLytsO0h9SFzvQAa8hvaM9DKkJiY2L9//3pd6+E4YHF3E4H9d/RukG/4n+x/uVyZPZepXOr3yu9zae7vrr/b/YwmUVHV+PzxhmoGPRT0hvbG2Pyx5zzO1fyuCW+e91rnta8VvRavizfqailoudNtZ3U8IzWAq6tr27Ztc3JycnJyOI5zcHDw8/MTV+jJbyf8/f39/f2rPk/jxo3PnDnj6OgokUiM9FhTefH/41qqwNOCbOeCL0QjXKf1o8IgIg+GzBdKPsoYAOg3/VdK0KChuC/D9SLcLKKJCtSXopkjaeqIVk5wFgD5+UhNhYMD6tUDj/drGubH0byKsvAbB0zr9ODKD+tnDZ7/182QFmq+cOob355cMNS7MNvkeDJ6tPUBW4auXk1//BH5+SX3tVokJNCEBMTEkN9/h81SDz6frF+P6dNpTIxxV1AQWbjQ5MwV5l9t8Tbg8cjHH9O33kJ6ur7hN+GY9aKXHqF+Ic+ZgAbH0Laz8c3iJ74L789ESjq2H4CIRPeM+EosKqmC4eqQClzcukUcG91l0IBnfbyN97DGxEbv2rsjJjZaf7dVy7YvTn7J2flfJu1kPAVYqRVzdHSe9uIrX637UqGQb/9jyysz3jQ5zN3NIzEpPjc3x64xAkB8wqNvv1tj2PLbjp+ZoIHBqGGkUsGBA4OsHz9sWP13320pkfCXLr0BYM2a2+YEDVevZg0YcLBFC/ejR58VCtkWaAbDdli6vQQZlX2r+PZHxY9R2qgqTlVIC0+rT6foUuJ0cW9J33LnmdZ1MhgMBoPBYDAYjMri5eUVFxdXevfNN9/89ttvw8LCTI/OyKAvv0zv3sXjjDg9fZoePUpefplMm1bdoSY83grbQPp0ZvwswOeTdeswY4bpDM3ixXC3248gSmmF9aftUqC6vP+8EZLkZBi4xJugoABpadUqaEjhUmYVzjJUM+hRQ31MfWxa4bStrlvNHTvPcd6fqj8faB+Y7A3iBS12Wlz1CLOysqKjo8VicUREhPUGKjNnzpw2bdrE9ye2z22fxWWZG+bF82ovbF/1IA3J4XJWyFcYqRn0aKjmgOrAX6q/RovtljS1wBfyL+5q75rrvaG98ZPipxnSGTUQiRGDxIMOCQ69XfR2lDYqj8vjEZ4P8ekk6rTGeY0rcQWQn5+fmpqqFx6JRKKAgAA3N7eaj7OyEEK8vLwq69tfp2jSpEl0dDQAPz+/hw8fGpaxaIzC1bzr62mjSOoKIFGJRHgCnnoZg5DQQCoPJPJgyIMhDyaKAMgrdAXQk6vBoRwcyKbHciE3NqyhAASgrTNiu9871/POGfD5N8I7Hmvb96xbiOE4LyEGeaGDK4lX0CM5uFtcIq/Id3Qd997mT3//dPPXr/RefCDXyT3Vw3/6rHW7vjQ2v7mUn9/Rza19v35XrpgoidK+fXsAJrtMc/Ei/fnnJ2oGw4cUFYU33iC/V0HYFBJC/vgDH39M79xBTg60Wnh6kgYNyMKFMOMIIjJwSjCJjeKbzp3J559jyRJlYsJSyZs/0hl5pES8QEES00liOmLisX8T/B7LPtfMR+eWjw4fWs6DEkCxqqlE4ugkiVYqilVq1ZlzJ85fPN2/z+Dhz44RCoWU0ntRdw4dPRh1v+SjzMnR6bmxUzp37GZLtAxGDdK8WcsOz3S+fPXCteuX4/s9DKlvwgvKy8sbQHZOpt3P7iA1tsj6t/1wYDD+jXh4iFes6ARAIuF/8sm1MWPMesi99db5vDzV6dPpBw8mjRhRvwZjZDD+bTBBAwDk0/yv5V9/I/8mg8uw15xxuriv5F/JqOwdh3f8eH72mraGKSgo6Nmz54QJE2bOnFmt3oM1g1qtnjRp0jPPPPPBBx+Y1LM3b948MjLS19c3/bFi3YirV6++8cYbmzZtat68eTUHa082b9788ccft27desmSJTVWF5PBYDAYDAajOujQocOlS5dK7x45ciQ8PHzq1Knz5883LkAuk9EXX6SRxtudkZxMV62CgwMZP75aQ017bCsQ/O+yZyghNJTs3ImPP6Z37z7J0ISFkYUL0dCeG/0lEolQKLSgNiCEODs7V/1E0nKryUZoKzT2cHCwo5LDJO8XvR+nizPZxYE7qj4apY0KF5ioyA7Ahbh86fTlrKJZKboUoy4vntf7ju9XsZTDiRMnvvzyy8OHD+uzqlKpdPLkyR999FFoaAUe45GRkZGRkfv37xfyhU34TSwIGprwm9i93sRq+Wpz/1IARbRog3xDzQgaTqpP6mCmoAmgoqpdql21ImgA0Jjf+IDbAQVVPNI9EhFRKD+UDz4AjuOioqLy8/MNc+F5eXnu7u7h4eG2bCJnVIawsLDExES1Wh0YGCiXyzMzMw2fiCDIvxDcPSsN+1buV1BWq6ChJB6O8dSx5D4FD9Q3TxN2gwZJECxBkJgESRAkhq8IHFCkRYEW5wuwP4teKIDOooRMC3LVt9FV30are0816gqSYLQPBnuSjq7gl7w6yCcNoNDhvhyT7tBUFbR8wbwpC3OCQr4/uHLcc0s4kLPhXZaMm3tp27KOfn4d/fwupafD1ZUMG4ajRwG0b9/eSLigVzMAoCtXol070q1b+86dYVHfQL/6CrkmVE0lvTdvkhs30KaNpYdtGQ8P8s03RKVCfDy0WtSvDydLXjSBgYEFBQXmJCYikSgoKMi2QJRduxyZ89o/h//R4IbXg2t5qX2MBkTG4IX3cfj/7J11eBNLF8bPxpO6u1GjLVSgBYq7u9uHu8MFLu5wubjLxd2tuLu0RQt1Td298WS/P7aEkCZp2qYCzO/h4dmdnZ05u5FmZ955z/HSXb6A//n9LhLwSCTSyGETWrVoDQBisTg0/Our108/h3wUi8X3Ht76+DnY2ck1Iio8JydLGmS7Np26du6lrYVyiiN+Dfr3HfLxc7BIJLp15/qMqfPKVjA0MAIAHo9XVFyoo61JxxFTU3MyiSyWiDEMI0S6YrF48fK5ixes1NXV12BHCARCs8yY8frp01QjI4ZEgr99q3RicexY17dvMzAMHBw08ND6S7Bixftnz9Lu3OmmrV1XJqB37Nhx8eLFffv2odmxX5q68n6qRfLx/AOcA9tKthXgBZptOU+St4ezhwrU2azZpiRTzTZeM2zatOnLly9fvnyJjY09dOhQbYdTVdavX3/lypUrV668ePHi1KlTFZVoXLhwYezYsVwut1WrVs+ePfPy8qqmODULl8tdtmxZcnKyubn5r6XDQCAQCAQCgSjL5MmTDxw4IJs9WigUHjp06OjRo926dbty5Yp0XSO+YYMCNQNBfj4cPAi9e0N5c9hVoej7TIQuufo6qVWMjLD9+0tnaMRisLVVPUNTOSgUCovFUiFoYDKZhoaGVe/IzMwsJSVFRXoLXvPmcPUqZCpdmYdZWChbbqspvoq+qjiaJck6wD2wU2ensgp96H0MMIOFxQsjRBHE868WpuVCdlmsvXgQfVClo0pISJgzZ86NGzdkC7lc7uHDh8+ePbt27do5c+aQSErtVZcvXz5r1iwqlQoA23S2DcgfkCRJKlvNmmS9VWdrpYNURohIceYUKamSVI13qpB8Sb7qCgUSDQ9ZVBQmxnSnuMuWhIeHZ2fL5wIQiURZWVkA4O7uDojqhEaj2djYxMXF1a9f39nZWVdXl/gSE4lEZDKZTqebmZm1srKYJYZPRfA0KiWSgycBKxlnZYP8+n4JYGkSWlq+tEAt2xtbBjTSBR8drB4T4rkQkZTzLS4z1NJZTJL/s4fh+OSoJ6smdWQq+iZgksFHB576YiO/4sGFAADb2o156YstyYZ18TgA7O422YPEhSfnAABr3x6bPBmaNw/+5x9CuyBVMMgSmJ6O79gBNFr5rjliMZ6k4DvnB8XF+MWLWFUEDQR0Ori6qlPRwMDA0NAwU9GfG8JZRLvif21FItGTZw/u3g8oLinNTuJg9jq6jKABAD6HwpuP0LwRAMCjJ/eyc7IAYFD/4YSaAQDIZLJnA2/PBt5JyYknzxxOYMdlZmVkZpVO5NBp9FYt23Xt1FNPT7+iQSIQtYiRoXEL/9bPXz4J+fYpPSPN3Ew+MVA8u1T+GJ8Q59nAW7O9e3s1/vApSGo5huOQnZN15caFsf+brNmOEAiEpkhP5+zdGwoArq56o0e7LFyodKpo4sT6jRubMJlkNzf9mouv9nj+PHXt2o8A4OFxkc0eXtvhlLJ169bk5OSDBw/u37+/tmNBVJ4/PWVLCV5ymXd5B2eHxtUMBFycu5+7/wzvTCFeWB3tVyspKSk7duwAAHNz802bNhGF69atwyrInDlzVPSybNmyijaojM+fP6u+osWLF/fs2RMA7t696+3t/ebNGzVvhVAoXLBgwdChQ7lcLgAMGTLEw8OjbDVtbW1NXUtZIiIi1IxWjm3btiUnJ9Pp9BMnTpSfZFoTsNns1q1bYxiWr8iwUY4uXbqUe+3Eq6aChISE1atX+/n5mZqaslgsJyenAQMGXL16VU3PTAQCgUAgEL8QHh4eBw4cKDs5KhaLb9265eDgkJycDACA46DSaxqPjcV/nn/VOMzvEzpFShdd/xYQMzTu7tWhZiCoV6+eMnttMplsaWmpYrJcfeh0ugqffAqFYtawoaoJLTIZ2rYFcjWqV7g4t9wp7WRxsuoKrWmt3xm+e2r4dLvO9k3am+4Z3Htv9L7Saob4+Pi//vrL3d39hpJPE4fD+euvv7p161Z22ptg7969sbGxs2bNInb9qH77dPc5U+R1Ic5k5z26e5pSm1YuThUIcKUSFgIhLlRdQVPQsHJM5qkYVbM9ikSiwsLCwsJCsbgyX1K5ubl5eXnKjubl5ak4qil4PF5OTk5BQUHlLuE3wMPD49u3Unt/MzOzRo0aNW7c2MfHp3Hjxo0aNbKysgIALTK01IcZzqypVPYa7OtRUuB57PVW7NNsLHIAltQUy7EELkk9BQMAkDBoogerHbH3TbGv/tgJD2yOLfQ2gdm2sG/frOdLOsdM9z69c+Kkh8caJIb5xIeMfXJq15GFwX+3/WffPGZcjIqWzWlwywdrZQAAIMZhYTT+lz10MwYAwDFsWre5i24HA0CTsDBo3pw4JTg4uKzvQmB6eqDUdFMgaFJYCABB/ZX7rBQWAo9XzmVX/5tZjvr165ubmxNKLyk0Gs3Kysq5gso5Ho/3NvDVynWLLl09S6gZcMAAgEnLN9aNwTD5l76oBM4GAADgOP7sxSMAsLG269CuS9mWbaxtFy9YOWzwKBtrWx1t3fqu7sMGj978z+4hA0ciNQPiV6Rj+24YhuE4/uLVk7JHbaxLjeKLi4s03vWUibP+mr0Yk8k1gWFYC/82Gu8IgUBoChaLQqORAYDBoBw/3tbdXd6or7hYOH788x07vgJAo0ZGf4iaAQB4vNIkaJmZnNqNRBbiV3FUlOL0i4hfhT/doeGF4IVmM02UJU+Sd4h7yIZkM5AxsPp6qQ6WLFnC4XAAYO/evQbVbJ1aMzAYjGvXro0aNercuXPJyclt2rTZuHHjX3/9pfosNps9dOjQd+/eAQCZTN6yZYtqiUZ107Fjx8ePH6uus3LlylWrVgFARETEunXrAIDP5ysUYRB06NDh0aNHVY+Ny+Xu3Llz/fr1xcXFap6Sq9zXUR0kEsmWLVtWrFghu2gvNjY2Njb26tWrjRo1OnHiBPKlQCAQCATiN2PcuHHW1tYTJkxIKrOkMjU11cXFpV+/fs08PZ3i422EQgcKhfnd9lwMkCuRFEkkRiSSHgAeGIgNHVp9cTqzSjeCC0GCAwmZr1cWbW1tR0fHuLg43s9zTlQq1dzcnBib0Aiurq58Pr+gQF40QKFQLCwsjI2NYetWSErCw8Lkz8QwrGlTbMkSTUWiEBpGo2DlPMKrOeftQ/HxoVR+tTGPx7t27drRo0efPHlCJJhQzYMHD3x9fa9du+bzsyLk4cOH69evf/36NYPxIy9LT3rPlrSWa4rXfBJ94uJcJsb0ofgs11puQKqWZ1IjUjm+ffok/erotyw2JJtACCxbjgHWK79X68LW9fB6HykfqVSqqampmZlZVfricDixsbElJSWEJQmdTid04eUmXpElNTVVhYxAJBKlpqZW30hCTk4Om83m8XiEYQ+DwdDW1nZxcZGbAP7t8fb2/vz588CBP4abqFSqwptgYGBgYmKSkZEhkUhYmNgZipyhdE6ORqfZ1HPi6pik8CGZB0k8PIkHyXxI4UO2ADAM9CigRQI7JnQ1wroag5lC7Y1IhLPZAKBfUtDjw/0eH+6XrYKfO4ctX67ichgk2OaCNQ/ChTi8yodrmXDQDev2EQ8tATEOk8JwIuWMXJqJ0m2hEO/RAw8Pl22wqXlpBlj8/HmsUyfw9VXQq44OKNHM/UBXk/by6oBhmKura0lJSUpKCjHcwWAwrK2t1f+QZmZlfPgYFPLtc1x8jERS+lG1MLfs2GHQup2xdsa3dJgZXRut4gn00vIbsDObJGc3lp6bVwAAkJWdmZ+fBwCtWrTFlGSQIZHI7dt2bt+2cxWuFYGoK5ibWbg6u0VEhQUGvxnYbyjpZ7OZ9m06X7txEQCKiqpl1WJ9V4+9O48kJCaEhn7h8Xk2VrYJ7HhHBycy+U+fvkEg6ia6urSQkAHHj0ctWKDYm+Hr19yjRyNJJGzKFHcG43f1bFRAly7Ww4Y53brFPniwVW3H8gMnJ6fAwMDo6OjaDgRRJf7ov4iJ4sSL/IufRJ+qu6NwUfh53nkvqpczuUoGpDt27Jg7d66moiLYvHnz/Pnzy5a/ffv21KlTADBs2LD+Mkr2rl27EuuWHj9+fP36dQBYuXKlsbFx2RakFdTMaLtr167KDXbcv3//9OnTalamUCinT5/W09M7cOAAYcNY7ik7d+4k1AyGhobnzp3r3Fnpc1q/fv0ICwd1SElJIZq1t7dv3LhxufV1K/78LBaLR48ezSt3qYEmyM/PP3z48Pbt21NTK+bIKl21o6Ojo2xpnQo3xQULFmzbto3YJpFI7u7u2tracXFxhDfjx48fW7duHRgYWNEVDAgEAoFAIOo4nTt3Dg8P3759+7Zt2+QWAXO53LNnz549e1ZaYkgi6ZFIuRJJgczMqzWZ3PHBg0F37nTu3LmaXKw8tMCYCtlCSOPDkzzoqIGsCH8uJiYmenp6cXFxHA5HJBKRSCQGg2Fra1uJH8kqIJFIXl5esbGxeXl5fD5fIpFQqVQGg2FpaVk6f6ynh128CHPn4p8/Q1YWAACGgYUFtG6NbdgA1WyHRgayJckyXhyvNH4gtacp8A/XIF+/fv3vv//OnDmjYvG9k5NTXl5eTk6ObCGbzW7ZsuX58+d79eolLRk1atSlS5ccHBzkWtDH9LfpbNN48AoZzxx/S3CrUKJ0csKPosDNvjpYrLX4ufB5liRLtlBbrL0+Zb0b142G0wCgCIoAoKCgIDMz08PDo3LeJAUFBREREbLPiTwej8fjff36tX79+up/pmRT/yhERQKXKpKUlJSUlCQbAHEJHA7H09NTmaHLb0mTJk2kT8Tl4uLiQqPRMjIyZF99LS0te3t7YlTnuw6vUvq7vDwodzxEapygIkgWTLGG3UkAAMti8G5NsQAfrPcnPLQERDjEbg5yXNAEymgaAAC/cAH/edWdVM1AGDbgu3djJ04o6JJCways8MREpTExmVjfvuVGXh1oaWm5uLhU9KzMzPTT546FR/6UdUtXV69H1z5tW3fAcXLqWk9cnGNn+g7DcAatwMH0tYPp6y8JA74m9CMq6+kAABBrnIhzq3olCMQvgn+zlhFRYYWFBTFx0S5O9WUPMRgMOp3B5/MKCvOrqXcqlebs6OLs6PLm7fNjpw4BwMdPQYvmr6ym7hAIRBVxddX/558mCg+FheWFh+cfOtSaTMb+KDUDwdmz1ftMWgmI6aGUlBQul1shDTeiTvFHCxqu869f412rmb7uCu568byWa6mSotcdRCLR1KlTcRy3sLDYs2eP7CFfX19fX18A4PF4hF5h1KhR9erVk2tBLBYTJ9Lp9MmT1Ur31a9fP2tr60pEm52drb6gAQBIJNL+/fv19PRKSkrU8Vr4559/nj9/LhKJrl27VvZKZSEkIGpy+fLlQYMGAUCHDh0OHz6s/okrV66cMmUKsf3t27fVq1cDwLZt22xsbKR1iGSla9euDQoKolAoV65csbW1LdvUihUrbt68CQCdOnVSPwBZhELh48ePL1++fOHCBfVdGWSROjRERkZaWMgnqFPN7du3pWM3w4YN27Jli6WlJQDgOB4QEDB58uSMjIy8vLxBgwaVm44EgUAgEAjEL4eWltayZctmzpw5ZswY4nepMnIlktwyi8iTxeLjYWHHe/SwsrKaMGHCtGnTTE1NNRshGYOh5rAnCQDgUDLe0RBZNFQJGo1Wv3798utVDQzDnJyccBwnlBMMBkN+clRPDzt6FEtNxe/dg5QUcHTEunWDmjK0G8oY+l70no/zFR6tT67/P8b/qqnrY8eO7dmz5+PHjyrqWFlZbd68eciQIRwOZ9myZbt375b1b+BwOP369Tt16tSwYcPEYvGIESMWLFjQsmXLagpYTdrT2regtLgruKvwqBvZbb3O+pqJpBG10f8Y/zvIOVgCJUQJBti6lHVeHPlVX2KxODc3NywsrBJedGKxOCoqSqHqncvlRkZGNm7cWCM5XKqP4uLi5ORkhXIKDocTFhbmoyI1zG9Hs2bNXr16JRaL1VmtAQD29vbW1tYZGRnE87uRkZGRkZGyxfdisTgrK6uoqIhCoRgaGurpqZzV1tGBcu0x1MtMtMgBu5SBpwsglQ9b2fjyetgNb6z3ZzysBMQ4xG0Oqvdd0wBSewaA5IsvrL5bhkilDPBdzQAAkKw8I8+ECRAaCoWKhU2Yh4c0yUVtkZTMfvPuZXp6qm/jZi38W6uoWVhYsGn7uoKCfGLXwtyygbuXu3tDN1cP6ZvEypz+Imj6+9iRNsYfLA1DzPTDaBSOs8UTQtDAYsLQHgAAFhaWVCpVKBSGR4Q29lE8YYNA/GZ4NvAhsk58C/0iJ2gAABaTxefz1F/MVmmkXVSTGwQCgVATDkfEYJBJanstCgSSYcMe+/gYv32bcedO4qdPA7y9y3GDQ9QMTk5OACCRSGJjY5Gf96/LnytoiBBFPBQ8LMDLSUGqKTg457HgcR96H0+KZ6UbodPp5TxAVhxZb08pmzdv/vLlC4ZhR48eNTQsZymZwkffs2fPRkZGAsCUKVMqJ1PQFMXFxSosIuTkGgQZGRkKL8rR0bFsYXx8vL29fRUCrDCtWv3w6omNjQUALS2tmTNnyq0sDAgIWLNmDQAsXbq0d+/eZdt5+PDhrVu3AKBr164LFy6sXDBnzpwZO3asdJfFYg0bNuzIkSNqno7juNTRtxL+HP/++y+xMXDgQNlVmBiG9enTx9nZ2dfXl8vlfvny5f79+126KMj4iEAgEAgE4ldHT0/v2rVrly5dmjx5cuXytaekpKxevXrz5s0LFy5csmSJZu3Kx1th+5JxCQ73cyC8BNy0NNg2ohrBMExLS+WrZWmJjRtXU+H8YDpr+l3+3fuC+2KQt/o3J5mv11nPxDS/3OTjx4+9evVS7cSmpaU1a9asJUuWEOZq2traO3bs6NGjx4gRI7KyflgOiMXi//3vf2QyOTU1lUajadyAsHKc1z/fI7/HW8FbubvqSnY9oXdCD6u5pclbdbbqkfSOc48TPhzd87u7c92VVc7Pz8/Ly6voYxSbzZauui4Lh8NJTExU8wm3XG+basr+kJCQoML7obi4OCcnx8joTxk7NjQ0NDExiYuLU9+VkEKhqJOpJz4+PisrSzqplpKSQuQlUerhwWBg5uZ4SorSFplMrGdPdSLUJsMKR2xaOA4Au5JguAU4MiHAG+v1GQ8vAREOUZuCGCSwnf9D1lCKjI4BZKUMAABQjJNeZcPTPJwrhk5GWCcjYH6X7mCdO0P//vilS1BSIhcM5uiI7dqlTtjVgVAofBv48vnLJ4lJCUTJt7AQA31DdzfFA/E4jp88c4RQM7Rt3bFD287m5pZlq80dByERkF+oF53aPjq1vaf9VU/7q0xafgv3fd/YfTxcLVs3xQBALBIx6EyhUFhcXFRNF4hA1DW0tXV0dHQLCwtevHrav88QuaOE4E+dZFtVpEP7rsUlxQns2OFDx5ZfG4FAVA/+/tffvcvU1aV9/TrQ1lYtUeaoUU+vXo2/ejV+9+4WHTtaeXoik8a6AiFoAICYmBgkaPh1+UMFDUIQPhQ8fC98X5OdfhV9vc2/XZ9cn4YpzDdYPlOnTp06dapmoyrLly9fVq1aBQAzZ87s2rUrUcjj8Xr37m1nZ7dw4ULiORnHceJQ2bl/sVi8du1aAGCxWIsXL67ugP9knj17BgD+/v5yY0nh4eH/+9//cBz39fVdtmxZ2RNzc3PHjh2L47iVldWpU6eULcioEH369Nm2bVtcXJz6gob8/HziMYDBYCjU1qiAx+O9evWK2P7nn3/KVnB3d584ceKuXbsA4PHjx0jQgEAgEAjEb8ygQYM6deq0adOmAwcOVE7WwOFwVq1a9fTp04CAAA1mMajHhB7GcDMLcIAlMfg1L2TSgKgSGGDX9K9NLJp4X3A/Q5xBFJKA5EZxW6e9ri+9r1qtiMUQGIi/eQM4jvn7g78/KFnbnZmZuWjRohMnTqgYu3dxcRk/fvy4cePKJiLs1KlTcHBw3759Zf3SCE0Dk8kMDAzUyGOI+mRlZaWnpwsEAhzHKRSKvr6+ra0tiUTSxXSfGDzZULLhDv9OhiQDx3Fdkq4v1Xez9mZjkoLsitXKCq0V05nTj3KPfhB96FnSk8g0oRCxWJyWllZRQUNRUTkTk4VKFqmXxdzcvKCgQCyW19YQkMlk859nlzWF6qSKEokkKyvrzxE0AICtrW1WVpZm0yxGRUVlZGTIfvDFYnFRUVF4eLirqyuRh1QBgwdDWJiyxBOYqyuo7cgy3ByOpUBwIQgksCwGP9cQM6FBgDc24hseVAAAwJNA1KYgAHBZqMA5YJ2ZeyFT56i7biFLN5+lU8DSjbJ2CXZsJPxaOpB1Mg03osI6J2yYeWmCDWztWrCzg3PncDYb+HwAABMTzN0d27IFquedrBqRSPT85eO7D25KvRaIL0wcx7+GfpYVNIhEotDwkKKiInMz809fPnz5+hEA/Hz9Rwwdo6zxrq1hVD84dhmKSgAA4jJaudncoZJ5DqZvHEzfYBg2d6E2k8HML8gjrFAa+dRQ5h0Eoi6graVTWFhQUlLC5XGZjB86URzHCXEPi8WqgTD69BpYA70gEAiFREUV+PtfF4slAFBYKBg//vnDhz3UOdHZuVQJbWBAr1dPJyCA3bevffXFiVAfaQ6vmJiY2o0EURX+UEFDtiT7lfBVuqT87H0aJFeS+1zwfDRztCWmQB9dRygqKho6dKhAIPD29pYufxeJREOGDHn48CEAfPr0KTAwkEwmi0QiZY2cPn06OjoaAGbMmFGaa7YO0KFDB2mmhqpz8uRJIllDLSISiV6/fg0/ezYAQGJiYpcuXQoLCxkMxsmTJxWum5kyZUpKSgqFQjl//nzZkccKwWKx+vXrN3/+fG9vbwCIi4tT/1xpvolK2DMkJiYSqho9PT2pwk6OZs2aEYIGNptd0fYRCAQCgUD8Wujr62/YsGHlypWvXr0KCgqKiIhISEhIjI1NSU0VSpW4AIYkki6FkiIWCxRNwj1//vx///vfjRs3NBjYPFvsZhYOAE9y4XEOdKitWTYuFwoKwMiofEtwRN2GhtFO6J6IEcfs4+5LEaeQgNSZ1nkYYxgDU0sfjN+9Czt24HFxwOMBAP7ff5iDA8yejfX4aZAOx/HDhw///fffyhRCWlpagwYNGjduXMuWLVXoEuzs7F6+fDlw4MD79+9LCwUCgUQiSU5OdnV1VeuaqwyO4+Hh4Tk5ObITtAUFBTk5Oe7u7kwmkwrUlVorV2qtFOACEYhYWE3MVSjDiGS0QGsBAHzAPxSDqrx+KowKlKFMf6B+BSkmJibp6enSZzo59PX1q/ikqRAcx1WMRRCUW+E3o6ioqBxHmQqSnZ2dmZmpUMbE4/FiYmIaN26s8FOPDR8Or17h9+9DmXcmZmuLbdsGamuYMIAtLli7D7gEhzvZ8DAHOhmBKQ0eNMLu58DmBPz9d+ENIWuQY7AaXeQIYWo4fj4ddrhi9ZgAANiECTB2LBYUhIeGgoEB1rIl1NKI1vsPgZevn8/JKbW3MTI0btm8rX/TFsvXLBQKhbJJYSQS8cq1f2dmZciebmJsOlK5moHg37/B0Q7+OwdxSVDMNXn8ZVFHr80Ucgl8n7WVujI09WvexNdfg1eHQNRx+vUeuPfgDgD867fPsm/+7OxMvoAPAOZmFUuYi0AgfjnatbuVm8unUkksFpVCwVq2VPdTv2JFI4kEFwol1tZazZvfAIBdu1rOnKnUca26adfu1tevOdevd2nZshbUmXUKAwMDIyOjnJwcYuIS8Yvyhwoavom+xYpja77fBElCqCjUklZHBQ1isXj48OERERE6OjqnTp3i8Xi5ubklJSUrV64MCAgAABMTk6tXrxJZ96TDHO/evZN1pBSJRIQ9g46OToUSGdjY2GjwWspib28/cKDGxK3v3r3TVFOVJigoiFhe0759e2lhRkZGx44dk5KSTE1NS0pK3N1V/b0UiURyYggACA8PVz85cY8ePQYPHlxpbbJ0eLQSggYTExNig8/nSyQShXlepWaq1TGUhkAgEAgEog5Cp9M7dOjQoUMHaYm4qCjn33+LPnzQ53INtLUxCwtsxgyui8v9+/dPnTp18+ZNuUTsAQEBN2/e7NWrl6ZCaqQLVnRI4QMArInH2xpi5Jq1acDPnIFLl/C0NBAIgMXCbG2xefPAD622/LVxIjtt095W0bPwc+fwf/+FnJwfRTweHh4OS5ZATg42ahRRFhERMWHCBEI8XRZ7e/vFixcPGzZMRWo/WbS1tW/cuNG/f/87d+5IC0Ui0ZgxY9hstsKf8RonMjIyOztb6jIopbi4OCwszMfHRxoGDaPRoJKWilI4HE5CQgKXyyWeU5hMpr29fSUemsp1sKiExUW5N7xCr4i7u3tYWJjUeI+ATCbr6empfhStNBiGkZUYisgGUB1dVx84jufl5eXl5UkkEl1dXRMTE/VfBaFQGBsbq0ziXzlSU1NV6Fo4HE5GRoYy+w1s715Yvx6/dw8SE4H4xOnoYPXrY5s3g6Iknirw1oGR5nAyDQBgYTR+lYU5MAED6GoEXY2wp7nwXwoeVgKJJSBR726RMGigBe0NgUqC8+mQxAMAeJ4HzYPwf12w0cRUBZkM/v6Yf63N3xcWFhw9eTA0LITYNTez6NGtbxPfZiQSOSsrg/jFIjuZ+i30i5yawcbadsrE2SxW+RqXSUNhwmD48A1CIsBA36llo/35eZEZmem5eTlFRUU4jjMZTBfn+g0beGvyChGIOk8DD29tLe3ikuKnzx/KChqiY6OIDXu7erUUGgLx+yAWi1+/ft24cWPNijKrTn6+wNf3ampqCQAIhRKhUAIAr1+ruy6aSiWtX+8HACNHPiFKVq9+P326G4lUo0MAr1+nT536auRI52fPUgFg4sQX4eHqqD1/cxwdHXNycpBDwy/NHypoCBYGZ0uya77ffEl+sDC4E61TzXetDl++fLl16xYAFBUVNWzYUO4ohUK5dOmSra0tsSu1eTx//vzQoUOl1U6dOhUbGwsAc+fOrRWbxwULFhQWFk6cONHX17fs0fT0dAuLKglpb9682VONvI/a2tolJSWqrSyqyJUrVwDA2NjYX+Zh+/Xr1/Hx8QBw8ODBCRMmlJRJAKlZpKqCylEVhwYDAwMnJ6eYmBgej/fw4UOFGSWuXbtGbDRt2rQqcSIQCAQCgfh1IevomK5bZ/pzIROgb9++ffv2TU1N3bp16+7du2VlDfv379egoAEATjfEOn3ARTh8LoLtiTDfToNtqwTH8enT8UePZA3A8cREPDwcmzQJmzatpuJA1A2ysvBdu35SM0jJzcX378c6dwZz86tXr44ePbq4WIExgI6OzqxZs9asWVNRFQKdTr98+XK3bt2eP38uLUxOTo6Ojq4Bk4aSkpK8vLyyagaC4uLi+Ph4xwpOtaogJSUlMTFR1juhuLi4sLDQxsbGysqqQk1Ry/NTodEqrL1gsVgFBQWqK6jfGplMbtiwYUZGRmZmJvEtSqVSzc3Nq/icqBoGgyFVrpeFRCL9WvkmcnJy4uPjCfkLAKSlpbHZbCsrKzXfLR8+fHBxcdHsZIDqpB44jufm5irNJ4Jh2LJl2OzZ+N27EBYGurpY585Q2UTFK+phN7LwAhHEccH/NX/Jt1vTWLmUoUNAV7edIbQzxACgz1R4GAJgDJgR6BkUtjZ4y9VnUsQiXU6RHqdAl1NkwCnUJYNx57Ytuvkbf/9I/WULGxLwfUkgwoErgVkReAYfW2hfuTA1Bo/H27RtbUZmOgDo6Oj26z2ohX9rEqlUoJOXXzp+YmL8wzfC1sYewzAcxxt4eLdv01FHR9fO1kF9qROJBH6e4OdZumdq7Obi7Kax60Egfk0oFErrlu3v3A+IiY369Pm9j3fp8HJUdDgAMBlMG2vbWg0QgfgdWLFixYYNG/z8/F68eFHRPNTVCo8nysz8KXmWoSF9374W0t05c97u3PnNykorJmYIg/GTiPbly/RRo56MGVN/5cpGnz6VTj7m5PDevcts3rxGPZ96976fm8tftChQW5taXCw0M2OWf84fgLOzc1BQEBI0/NL8oYKGUFFojkTROE41U4gXhopCa75fNfH29jY1Nc3MzCR2WSwWi8XKzi798t21a1ebNm2klbnfR0Xv3r2bn58vzaEYGBhIbKxZs2bNmjXS+kZGRtKmFLJr165KzGoDwP3790+fPi3dDQoKevHixX///ZeZmWliYqKtra1s6KoqbNmyZcuWLRpvtkIQgobu3bvLLkDp379/QEDAjRs3+vbtO2HCBAAYNGjQ4ME/JHivX7/esWMHABw6dEg28+XXr19lX6+aoSoODQCwcOHCSZMmAcDMmTNfv34tN2p25MiR27dvA4CVlZWs5gaBQCAQCARCiqWl5datW5s1ayb7e+nx48d8Pp9Op2uql0Y6sMgeWxePA8CGeLypLtaqMr99Kgz+zz/4vXvwswUFAEBODv7ff5iHB8j8vEf89uDbtkFystLDycmSrVsv+fqOGDGi7OJsQ0PD1atXT548udwpdmUwmcwbN240bdo0MjJSWvj+/fsaEDSkpKSoTs2geoK/QuTk5LDZbGGZDx2fz2ez2QwGo0Jz7RYWFgUFBcrWylOp1IoqJADA3t4+Ly9P2Yw1g8GQ9V9UEzMzs5rMNWlra1tUVFT2JhNoaWmZmpoqPFQHycjIiIuLk31/4jjO5XITEhL4fH69euUvAr59+3bnzp01GBKO4+UOoSjMRvETOjrYYA0sBDShwb/Rd2fYdRaRyFwybblX/2vxX3aNm9WgSwts4kSiDhkDPA8gD/BoyAPdF3jTHbwljSQh5pJMKgizMKN0lr3vmcXQuLFsy0wyrHXEBpnBtHD8azEAwPp4nCOBVfVq1kPpZ+7cv0GoGZo1aTFsyGgW8yd1kfD7ahnZ72F9fcMmvv6BwW8io8KmT56jMOUoAoGoKJ07dn/+6klJSfGR4/sbN2qip6dPoVC/hHwEAGfn+lKZEQKBqDSEFjM4OHjatGlHjx6t7XB+YG7OSk//n739mawsvpub/smT7Xx9f5pxuHWLDYCnpBR//pzTrNlPvzmHDHmUlsZZter9//7ntH59kwEDHkokOIWCubrqVXfYAoE4LY1z/XrioUPhrVube3oaPXuWimGYoSGzpET0/n1W48ZXv3zJ6d7dNiBAwaLQPwTC0iw5OZnH49UpGQ1Cff7QX7oJ4oRiXFUqymqCi3MTxAk136+akEikgIAAiURiZmZmamrKZDI7d+785MkTAJgxY8bUqVNlK0sFDQKB4Nq1a2PHjq1i7/369bO2tq7EidnZ2bKChtDQUABwcnJSvShk8uTJU6ZMUb+Xly9fzpo1qxLhVRNBQUFsNhsAevfuLXeoW7du3bp1k+66u7vL5tqQOkb07NlTdlGFrLihxqiKQwMAjB8//s6dO9evX4+Ojvb19V23bl23bt10dXUjIiL27t3733//AQCNRjtz5kwlli4hEAgEAoH4cxg4cKClpWVqaiqxKxAIoqKiyjqWVYW5dvA0D17ngxiH0aH4M1/MtrqfoIuL8bt3FagZCHJy8O3bsV9N0BAZBykZYKALDesDBQ0ml0UigZgYPCcHMzVV4O5e3mKU18HBo3btkps+xzBs9OjRmzdvrnoSNz09vd69e2/evFla8v79+xEjRlSx2XJRrWYAmUekqqNQzUAgFAoTEhIqJGgwNjbW19fPUWiqAWBkZKSrq1vRCGk0mo2NDZvNLntbaDSavb19pTUrNYaenp6FhUVKSkpZqQeTyVQ/f2KtIxKJFL4QxKGMjAxTU1NtbW3VjVy5cuXYsWMajArDsHInxWts1hxfuXLIuXOuZk6zxm/6aucBAB8dvNpNOTTnwaGFu/fQZs4AAGdbuCtzSh6mP5q5jwk8F3EME3gxJAf3Jkb3Gytu31MbLjjk/vU0LCcu1KAgMVIs3Gln5l7fw7OBj5lpTaeaLi4puv/wNgA41nMaN3pKWZcFqb6huKRIttzD3TMw+I1QKMjOyZLNRoFAICqNlpb26JETDxzayRfw37x7KXuohX/r2ooKgfidWLBgwYMHD54/f37s2DE/Pz+5iafahcWipKWNCgrK8vcv1SvMn/8uMDDz8uVOZmbMbdv8Bw58aGBA9/GR/1Xfpo35+fNxJBLo6ND69rXn88dHRRWamDCMjKrxyf/+/cT9+8Nv3kyUSEoFqaGhuZcvd2rTxsLdXX/IkMcAUFIi+vgxGwBu3mRnZnJNTf9QwwZnZ2cAkEgksbGxHh4etR0OojL8oYKGDElG+ZV+u67VQdaZf/HixYSaoVOnTtu3b5erKbuK5cCBA1JBw9ChQxvI2AmKRKL58+eLxWJlz+HSh7RKjyLNmTNnzpw5xHZ0dDQx3NOiRQtV5wCYm5t7e3ur30uyisVMtcHZs2eJDVmxAgGXy/1VJGZSQcOVK1du3bpVUlJCIpGIXBLNmjUbPny46teIRCKdPXt23Lhx58+fT0xMHPU96a8UAwOD48ePt/nVRuoRCAQCgUDUMBiGOTo6SgUNIPMrRVNQMDjijrV9j6cLIEcIQ7/iDxthWtU5JY8/fAhJSaoqJCdj2dlQ5VnqmmH/GTh+GRJTIb8ItJhgZQ6dWsA/C4H6hz7RlkEiwbduhXv38PR0KCzE9fQwKysYNAibMOFHHT5fRQNFOD4sMFBubtXV1fXgwYMa/Dktlxbw/PnzJiYmAwcOdHFx0VQXtQiHw+FyuSoq8Hi8kpKSCmUHcHd3Dw8Pz8/Pl31eplKpRkZGlb5plpaWNBqNzWZzuVxCE0Amk5lMpoODg6GhYeXarGEcHBwYDEZKSoo0UwOVStXS0nJxcWEyf5kh2qSkJBVvGIFAwGazVQ+2hoSEcLncJk2aaDYwJpOpMOkMAYVCUZpvQrOEhODXrwOX653w9fGqXrt7TN3cZxaPSheSKZu7TWV/vHsoMRFsbWeNgWsPISntp1O5wPhCbgAADBoM6q6gbaFQcP/hnTeBL7OyMnQAdL6Xf/uW9u3b54uXzzjYO/buOaCBu2c1X+QP9v23g3gz+/o0VZgzwtzMgsguERcf49WwkbScyy3NwPKrDAQhEL8EPl6N/5qz5O79m8nJiQWF+TiOGxkat2vTqZG3X22HhkD8DlCp1PPnz/v6+qakpMyZM8fLy6t58+a1HdQPyGTM399UJMJXrHjv6Wm4dWsIAAwZ8ujZs169e9sJBBMUnnXiRPvWrS3d3Q1MTBgAQKGQ3N31qzVOL68rISEKpM8nT0ZxOKLjxyNpNLJAICaCEYkkZmZMY+M/99cC4dAAADExMUjQ8Ivyhw7/1Io9Q613XSHOnTu3ceNGAPDw8Lh06VJZAb6soCEoKOjt27f+/v4A0LZt27Zt20oP3bx5kxgi6d+/v8KOpBk6IyMjK2FuKce1a9eIjV9oDvvIkSNHjhxRXUfO8rGkpOT48ePVGFNNIU05weFwpGlQ09LS0tLSXr58uXnz5m7duh08eNDGxkZZC0wmc9OmTeHh4V++fCl7dOHChT169KiOyBEIBAKBQPwGSCSSR48ehYSEZGZmhoSEyB6qxLrncrGgw+mGWM9POE8CocUwLwo/6Fad1tZhYaDEqb6U/HxISfklBA3TVsDF21DyfeKvhAtR8RDLhq+REHAI6MiKSyzGx4zBX70C6Zx3QQFeUACbNuHfvpF27CgtVDmPvq+4OOXnNATdu3e/ePFihWbfy0VO0JCenr506dKlS5c2bdp04sSJw4YNkz4eahAtLS1lJgcEmrJzKykpUS3TF4lExcXFFbqlJBLJw8MjPz8/NTWV8H6g0+nW1tblLtxXjbGxsbGxcUFBAfFcr6+vXx1fetWKhYUFkZKjuLiYQqHo6+trME9QhRAKhTk5OSUlJQwGw9jYWP0wVIgGCJRlBpGyf//+MWPGKJz8rgr16tUrKipS1ruOjk7N+Dvie/bAd3EhVSyaF7C7V/Cd2eM3vXXxA4CLjbq1u3ph+BxbK3MY1R92HIMSjnwLGAYtfGF8mdwXfAF/y/Z1Cex4aQmTybK3d2LS6YlJCdk5WQAQnxC7c8+mDu26DBk4UuN3WCHsxARiw8zMUmEFJpNlb1cvPiH2xaunbVp2MDQsXRgaFvENAHR0dPV09WsgTgTiz8HFqb6L0y/j+oNA/HKYm5tfunSpbdu2AoFg0KBB79+/t7CoKz5D2dm8Nm1uZmRwcnL4JBJGImESCc7jlbMcl0YjTZ3qXgPh5ecL2rQJsLXVTkkpkRbS6WRdXZqODiUurigggE0UWlpqpaaWAACZjO/c2XLqVPca+VFTR5HKwaOjo2s3EkSl+UMFDWJQObT3m3atPi9evBg3bhwAmJub3759W09PQZqfzMxMAGCxWFwuF8fx7du3E4IGOU6ePElslF09T+DuXvotv2DBAlNT04YNG1bCvRDH8YyMjCtXrqxcuRIAmExm2UQMvxMnT56UCko2bNhA3PmwsLDp06fXalwVJjc3F8MwPT09Op1Oo9F4PF5+fr6sR+vdu3d9fX1fvHihLLfuoUOH5syZIxVDmJqaamlppaenEytdFi9efP369cuXL1cumwkCgUAgEIjfGJFI1KVLF8KQTA4mk6nst0cV8dOFba7YtHAcAM6nQ18T6FZ9coJyU3oxGKpnuOsIRy7CpTs/1AxSxBJ49QFmrIJDG2ojLDVJSsL/+QdiY6GkBBgMsLHBZs6ERo3KP7Ei4GvW4C9fKtCvcLlw9y7u7o5NmgQA4OcHb96ARKKwkVOcnyYDW7ZsefXqVY3PEDs4OJiYmGRlZcmVBwYGBgYG/v333zNnzpw1a1blEtIpw8rKKjMzU9nsLIZhqpMVqg+JRNJInbLo6+tXxxSynp6ewof9X4javQSJRBIVFVVQUCB9d7HZbD09PVdXV3WGNSRKPoxqVkhMTLx06VJYWJj6AasJg8FwcHCIi4vjl7F10dHRkY7hVDvp6XIFzmmxt9YPmjFh87lWgwBgrkf/hHhgkUG7F/gbwcdQKCgCYOIgAjwf006FNvXg+GYoO3D/9NkDQs1ga2PfxNffxbm+na09iVRqmpSWnhoY/ObpswccLufx0/sikXDksHHVfrEAndt3u33vBo7jAbcvN2zgpbBO96699x7YXlxctHLd316ejW2sbVlMrW+hXwDA27NRzQgvEAgEAoHQFP7+/rt27ZoyZUpqauqgQYOePn1aR3KfjRv3PCysdB2mRIIfPdr23buMdet8VZ9VMzx6lNK5820ch5CQ3OnT3S9ciKVQSAsXes+d2zAkJLdp02uylXk8Ua9etjdvJvL5+KpV76dNq6lfcXUSAwMDQ0PD3NxcJGj4dflDBQ1UqLVvxlrsWk3evn3bs2dPHo+nq6t7584dOzs7opzH4yUlJRkYGBDJUzMyMgDAxcXFzMzs/v37V69ejYmJkdq2ELDZ7OvXrwOAj4+PstwBXbt2tbKySklJ+fr1ayMNDe3Nnj273NSkq1evXr16tUa6qyLOzs4VtVTau3evdLthw4aEJYYyd0FlV1oXNI+7d+8+dOgQmfzDbVkkEoWFhV29enXXrl2Ef0NmZmbv3r2/fftW9gfN9u3b582bBwAkEmnWrFlz5swh3q5CofDBgweLFy/++vVrYGBgy5Ytg4KCTE1Na/DKEAgEAoFA1HXu3LmjUM0AAMOHD6+OZeIEI8zhRR6cTwcAmBeFtzaorsQTWMeO+L59IGOrJl/BxAQcHKqlb41y9BIUl1l3SyCRwLN3kJMHRpqc/tYY+JUr+JYtIJu6LjIS//gRGzECW7hQY91wOPjjx0rdODgcuHwZJk4EDMOmTYM7d/DIyLK1siWScBlVMYlEOnnyZHWsd8cwbNq0acoexHJyclatWrV9+/Y5c+bMmzdPU54BNBrNwsIiMTFRrOgu6enpWVlZaaQjHR0dGo0ml7ZDLpI6KCDw81Pgnh0cHFzzkfxa4Dj+9evX/Px82UKhUJidnc3j8by8vMrVNFSxwoIFC6ZPn15Nz7nEUoHY2FgulysSiTAMo1KpBgYG9erVq5wopzIo+iiRcMmWk8uDnRrFWDjyKNR/E76bWZoBmIHMn1OcB8AzAIymYI4/PiEOAIwMjZf+vabs5ViYW/btNbB1y3a79m5JSU16/vKJpYV1+7adNXRVSunTa6AEl9y5F5DAji8uKdbWUuDC4u3ZuEvHHvcf3ebxeIFBrwODXhPlJBK5XZtqjxCBQCAQCI0zefLk4ODgI0eOvH79eu7cuXv27KntiAAAOna0unmTDQA+PsY+PsZjx7qMHaturrdt277On//W1JQZHT1UR0fDU4GZmdwNGz5Kvbw9PY327GlJbIvFeO/e93m8n553cnP5N28mEttubnXymblmcXJyCgoKio2Nre1AEJWkpp5D6hh6pFobRKjFrtXhy5cvHTt2LCoqAoAOHTqcPn160KBBTZo0MTc3Z7FYLi4uHz58AACxWJySkgIApqamM2bMIEoWlhmV2759O2G5OX/+fGU90un0GzduVD3ZBIG2tvbSpUs3bKjLq7Tkad269fHykK1//fr10NDQWgpWw2hpacmqGQCAQqF4enquWrUqIiJCOrIWFRV19OhRuXODg4OJ9xWJRLp48eL27dul4hsqldqjR4937961a9cOANhs9pgxY6r7WhAIBAKBQPxayM1CSXFwcCAyr1UfG50wMxoAQCofdiTi5VWvLC4umJub0qMYBi1bArl6xBSaIykNElNVVUjOgBuPaiqaCvHxI75x409qBoLcXPzECfzUKU31g794oaAX2QopKRATAwDAYGBbt2KKnrxif8484u7u7lBtYpeVK1ceP37cz89P2WLigoKC1atXOzs7HzhwQHUGB/WxtbW1sbGRk2iQyWQjI6MGDRpopAsAoNFoqjNBaGlpaSq9hUbw8/NTqGZQfQhBEBsbW6BEMVZcXBypSDkkh7GxsWpxgIq309WrV798+bJo0aJye6k0Wlpanp6evr6+Pj4+jRo18vPzc3JyIpFIOI4nJiZ+/vw5ODj4/fv3X758IUaHNI8SSROLz9l19G91vAie58HMCJxbRshkYGAIAAWF+SUlSrN+GBoYzZ21yNDACAAuXjkTG1cTK/l0db4PGOJKfxsM7D9s3uzFjbz9dHRK7w+NRhs5bKyNtW0NRIhAIBAIhMbZu3dvkyZNiI2AgIDaDgcAYNasBmfOtD95st3Hj/2PHGm9Z09o69YBaWlKVPY/c/ZsNI5DRgb32TOVz7EV5/79ZAuL00+fptFoZDqdtHJl40mTfjzv9+p1j80uUnauvb3W8+e9NBvPr4izszOglBO/Mn+oQ4MFySIKoiRQjr+fxiEByZKkOBleHUFXV1fq3n/t2rWyFYiBLTabTaxusbGx6d69e4MGDb59+3bt2rXnz5+3adOGqMlmsw8ePAgAtra2gweXSVooQ+PGjaOjo9++fZuQkFDW0lBNmEymlZVVo0aN1FzHM3ny5ClTpsgVjhgxIiwsTFtb++XLl3KHXr58OWvWrMrFpkEkEsmyZcsAoF69eklJSbLZGZQxderUSYTHLAAA3L9/nxj1ePTokayPRWBgYNkbUouYmpreuHHDzc2NGCS6cuXK5MmTZSssWbKEcOCcOnXqgAEDyrbAYrHOnz/v5ORUVFR09+7dFy9etG7dumaCRyAQCAQCUfcp+1uXRCL16dNn3759xsbVlwcCAMCACmudsElhOAD8lwyzbUG7mkwatmyBkSPxhAQFhxo1wpYtq5ZeNUp6FhSVqKyBQwy7hoKpEPiGDWX90kspLITjx2HYMKh4rj0FxMUptWf43h2ekoI5OwMAeHlh58/D8uV4ZCRkZwMAGBlhLi6p/v4g8yxQfWoGAMAwbPTo0aNHj05ISLh8+fL58+cJ0bwcmZmZU6dO3b1796ZNm3r06KGwqdzc3KSkpPz8fAaDYWpqamlpqcJVws7OztzcPDExkcfj4ThOoVAsLCw0m9sCAJycnL5+/Urkv5ODwWAQI2h1AVmxgkIzBqIC8T9yaygLjuO5ubm48lnnoqIioVCo2jbZzMwsNTW1sLBQ4VEWi6Xsk5iYmDht2rQbN24wmcwKhV0JyGSyrGWRUCj8+vVrcXGx7LUXFBRkZWU1aNCgEvlDVdGiBQQGKsyS4x8ZNPbZuaNthxG7HQ2hgTYAAIaBPgUT4RBYgD/IAQC4lAEPc/ARFjDeCnP8frd8GzV9/PS+SCR6+ORu/z5DlPWvp6s3ZeKsTdvWikSig4d3L1+yTkf7p+EmsRheBMHLD0AhQfvm0MQTVLtXCIWCpOTEnJwsLo/LYDAN9A1tbe3ptB/fWrl5OVAqjdJR0Y6bq4ebqwcAlJQUc7gcPV39OqWUQiAQCASiQtDp9MuXL3t5eeXl5U2cOLFZs2Z1wWh5+PAfTuQBAexXr9JTUzkWFuX7OP7zT9Pu3e8yGKSWLTVpj43j0L37XYkEBwA6nVRYOFaugomJ/M/C8ePrHzkSAQBmZszXr/tqMJhfF8JgPjk5mcfjKfM7R9Rl/lBBQz1yvc+kz3mSvBrul4Wx6pHr1XCnFcLBwcHV1VUsFtvZ2VlbW9vY2FhYWFhaWlpaWpqZmZmbmxMjRFKHADc3NxKJtHr1amJGefbs2UFBQcSj1MKFC4lEkkuWLFHHSrFVq1atWrXq3r373bt3SSSSQjtQWbp27Xr//n0ymVyhVTvm5uYqBh2I4QAymVw2QYa3t/fMmTPV76iaOH36NHHzN23aNGLECNWVCbmDvb297OVEREQQGx4eHubm5tLybGJAsy5hYWExcODAI0eOAMCXL19kD2VlZT1+/JjYVqHDMDU1HTx4MNHCuXPnkKABgUAgEAgEwd69e4nMaFLmz58/ffp0TdmGlcsgU9icANEcyBfBhXQYrxnD+zLY2WEnT8LcuXhYGEhnWA0NMT8/bOdOqIaEAhrHyAC0mMBXauEPAGBtrupo7ZCdrVBHIgVPSIDXr7HvWvAqUW4iORYLk9XoWFlhR49iHA4kJACOg709aGll7Nsne4aZmZkGAisPe3v7+fPnz58///Pnz7t27Tpz5kzZZA1hYWE9e/Zs167dvHnz3N3dORxOXFxceHj4u3fvAgMD09LSZCuTyWRXV9d27doNGTKkVatWZXuk0+nVLSlgMpkeHh4RERElJSWyD57a2tqurq41MP2sDlI1gwqlAnFIKmtAmgY5SkpKVOQWAQA+n5+TkyP7xK0Qd3f3r1+/lpTI67YI+YvCgZSioqJ+/fotXLiwadOm5caZlpaWnZ1NjAzQ6XRLS8sqinhCQ0MJR09ZcBwvKCgICwvz9PSsSuNyYFOnwt27uBJ/yq0hl553GxbLBQCI5sIVLznLBmxWJH4iFQAgXwR7k2BvEt5SH275YBiAk6OLk6NrTGzkk2cPO7XvJrU6KIuDveOQgSPPnD+el5976MjeOTMXkkilCsQLt2HLIYhJAJ4AAGDrEXBxgLVzoWMLBe0UFxdduX4+MPitUPjT24ZKpfk2atKzW19TU3MAYDJYACAUCr98/ejVsPyUrFpa2lqKMlMgEAgEAvFrYWNjc+jQoYEDB2ZmZk6cOPHGjRu1HdFPXLzYMTm5uEEDQ3Uqd+pkJRRO0HgMOI4D4ACAYdiGDU1kDz16lNKz5z1zc2anTlYPH6YAgJubwd69LQwN6UePRuA4GBkxLC21NB7SrwghaJBIJLGxsR4eHrUdDqLC/KEpJ7woXkaYUfn1NI0epudJ0eQDXnUQERERHR396NGj48ePr127dtq0aX379m3SpImdnZ10vYt0OIP42Pfv379Zs2YAIPU8vHfv3sWLF4kKEyZU4BucWHNPrvPmt7UFcedbtmyp0JNADsLuovoyQNcADRs2JDZycnJky798+UKMD5LJZHd3dxUteHl5ERufP3+ulhARCAQCgUD8arx582bOnDmyJebm5qtWraoxNQMAkDCYbF06+3IktdqyTgCAgwN2/TrpxAlsxAjo1w+bOpV09Sp2+DBo/RojGg7WYKVyQtDMBPp0rKlo1CchAXJzVVUQCODjR410hbVtC5aqXAAxS0uoX1++lMUCd3fw8CDeCUlJSbIHy52F1Sze3t5Hjx6NiYmZPn26wnXGT58+7dWrl6OjY8OGDfv06bNo0aLr16/LqRkAQCwWh4WF7d27t3Xr1p6enhcuXFChZa8+tLS0GjVq5OLiYmxsbGhoaGxs7OLi0qhRI9XZKGoMddQMUqR1UPoJOQQCQblrMFQrHgjodLq3t7eZmRmLxaJSqRQKhcFgGBkZeXl56evrl61fXFzcu3fvpk2bzps3T3XLIpHo8+fPsbGxubm5RUVFRUVF2dnZYWFh4eHhlf5cpKWlKfOTAIDCwsKsrKzKtawYGg3bvx9zdZUvxzCsQQPSwYMnGmDEyBGbC/dy5Gttd8E2O2NOMsMhr/Kh7Xs8ogQAoE/PAQDA5/Nu3ytnyqRt645Nm7QAgPDI0B27NxGFu0/AvHXwLapUzQAAHC58DoOJi+HyPQAAHMdfvHhx6dKla9euBQRcX7Vu8as3z+XUDAAgFAreBr5asfbvm7evSiRi/6Yt6DQ6juOHju5LS9ewTzUCgagi7MT4PQe2Bb1/W9uB/KC4uHjdunWjR4++fPlybceCQFSVAQMGDB06FAACAgIOHz5c2+H8hL4+TU01Q/XBZhcTrlUWFswZM36aid+48ROfL2azi4cNc1q3zq9BA8Pjx9u2a2fZseNtHAcSCbt8uQ4+MNcOhKABAGKInIyIX40/1KGhCbWJKck0RlzT71ojklETapPy69VVMjMzCcOfhw8fAgCJRPL39ycOHTx4sHHjxiKRaMeOHd7e3tJUjlu3bq2QOoGYg9e43wuPx1N/NUxBQYGyfK6yrF27dlmN+/Tu2rVLIpGMGTOm3Jp8Pp+4mVq/yGi1QqSDRHLDf7JLWFS/WNK3X9lVLwgEAoFAIP5AsrOz27dvL2fxtW/fvpr/yTTUDFbGQokYQoshsACa6pV/SsUQiyE7GzAMjI3B3x/z91cn43hdA8OgfxeIildq0tDUqxzFQ+1ApwOFAqrTw2nqLWdggDVujKcqmfoik6Fdu3JzW7x+/Vp2t1pTTijDxsZmz549CxcuXLJkydmzZ6uoRfj69evQoUP37Nmzc+fORo2ULnTOy8v7/Pkzm80WCAQsFsvZ2blBgwZV/zbAMMzc3LyGdSEVQk7NIKdXkD0aHByM1AxlYTAYFApFtVukmksLKBRK/fr1cRzn8/kSiYTBYJCU5C3IyMjo3bu3l5fXnj17VLeJ4/i3b9+I7I2yiESizMxMDMPqlxU5qUFWVpaKD6ZYLE5PTzcxMalEy0pxcMCuXYP16+HjRzw/HzAMMzQEf39swQJgMhsCTLaBfUkAAGti8c6GGEnm7xwZg0nWMNEae5oL48PwXCEAwOci6PIRv+2DNXB1d3P1CI8MffHqSbcuvfV0Vf0NHjV8fAI7LiMjLTwy9PrNS55eg3Yeh1z5uwsAkJ4Nq3ZC+2aSHt1avHv3TlpuZWPRpXvbhh5eLVu0tbK0oVAoYpEoPTMtMPjNh49BYrE44PbV8MjQieOmTxw3fd9/O/h83u271yeMnaaRu4hAIDTCzTvXvoR8jIuPaeLrX9uxAADgON6rV69nz54BwMmTJ//777+JEyfWdlAIRJXYt2/fy5cvU1JS5s6d265dO0dHx9qOqA5hacmi0cgCgdjZWV/u0Pz5nk+fpgJgjRubjB1ruHSpz5s36XT6YWJeBcfBzOwXXu+qWaR2fUjQ8Ivyhzo0uJBdPCgeVFCVzlDjkIDkRnFzJteVrJnqk5CQsGHDBnd390mTJgFAenp6YGAgAPj4+OjplT71eXp6LliwAABwHB89ejSxXGbUqFFdunSpUF+E3r+OLF6pg2AYtnfvXnVGlDIzM4mNX/pmSm0V5FZMSjNpicXiuLg4FS2Eh4cTGxoeWEEgEAgEAvELIpFIevToQYg+pcycObNfv341H4wOBQZ99/U/labRdeQ5OZKZM/GOHSXdukm6dcM7dpQsWABlTMJ/Ff6eDB1bAFXRjLy3O/y3vsYDUgcnJ1CdtUFHB1OUE6FyYJs3Ywqd3slkzN8fW7JE9ekPHz58+fKlbEmTJrWmwre1tT19+nRQUFAbTeTjePXqla+vr5ub25UrV4h8iAUFBR8/fjxy5Mj48ePd3d2NjIzat28/duzYyZMn/+9//2vWrJmBgUHHjh0PHz6cn59f9QCKiorCwsI+fvz48ePHL1++JCYm1opphBTiQVJWr+Dn51f26VKuUDb9xB8OjuOE5p7FYqlehsFkMg0NK7CSD8MwBoPBYrGUqRkePHjg6+vbo0ePgwcPKqsjJTU1tWxiCCm5ubnFxcXqxyal3HSfFcoHqi46OtjGjdiDB6Rnz0jPnmF372Jz5kB4OHz9ChzOfDtMmwwAEFoC1xTZQ2AA7Q3hY1Psf2ZAxwAA8kUwKAQPLQa/Tv0BQCgUjjl3n81TFQKNRps2cTaZTAGAO/cC1u0ITslQWjnq03YzE5asmgEAUpLSCguLhUJhI29fC3NLE2NTc3NLb8/Gk8fPXLZorbWVLQBEx0SuXLvo1ZvnRKqRwiKlZhgIBKJWaN60lZGRSbs2nWo7kFKuXLlCqBkIjh07VnuxIBCawcDA4Pjx4xiGFRcXjxo1qlw3rD+KFy/SBQIxAOjqys9pdu1qm5U1+suXAb6+VzHsPxrt8MKFQQKBRCyWNGxouGNHM0PDXyDXpEIEAsnt24lsdmV+uCrEyMiI+IkeHR2tqTYRNckf6tCgR9JrT2v/TPAsWlxzb1wrslUnWic9ksbXXlUXWVlZV65cOX369Js3b4hhF0tLSwC4ceMGsdujRw/Z+mvWrHn+/PmbN2+IXWtr6127dils+d27d1JrB4WkpaWp45EAAGKxWFnNT58+eXt7yxV26dJF6h5RlsmTJ0dFRWlpad26dUtZnZiYmF9C8ZrwPWvv4MGDFVawKDfbbm2Tmpp67do1YltOGePl5cVgMIhByTNnzqxYsUJhCxwOR+q6pk6GUQQCgUAgEL83y5YtCwoKki2xsLDYsmVLbcXzPwvseCoOAFcz4V9n0NJI1rXwcHzqVIiNlc6a4pmZEB2Nf/6MHTkCtraa6KNGwTC4uBuWboGbTyAhBYhxLStzaNIQDqwH3bqp3WUyMQ8P/PsP8rJgrq7g5qax7rS0sAsXYP58/ONHIBIxkEhgaYm1bo2tX6/anoHNZo8ePVq2xN3dvUGDBhqLrVL4+vo+e/bs+vXrixcvjoiIUFaNRqM5OjoaGxvzeLzU1NSUlJSydXAcj4iIGDhwoJpdC4XCx48fP378eObMmX369Jk0aVL79u0rdxXR0dFZWVlCGaOOgoKC7OxsNzc39e0DqxVl6SeIcj8/v7Nnz4pEIoV5QP400tLSMjIyCD0ciURiMpnGxsYcDodImikHhmFGRkblyg7UhM1m//3334GBgcePH+/QoYM6p2RnZysMjEAoFCYnJ1fOpEE1ag7jVBIWC8LD8TVr8Lg4yMoCCgVMTAzd3afO3r45SwsA1sfhfUwwSpkQklJh3gYIjcJwFsAkHJiQyofmwTiAS3sjZ+OcaO2IZ2dT+i52VPU+t7S0XrZozaata7k8Lol7QF/LIr/EWlFFXJixAKB0AqZDhw7e3t43bwWIxUJdXZ2omIj9/+2aPmWu7Am2NvZLFq6+cPn085ePuVzO55APAIBhWNvWar3WCASixmjk49fIp65o+0Qi0dKlS2VLjIxqIbk2AqFxOnbsOGPGjN27d79582bTpk2LFy+u7h5xHEJDc11d9anUSv5yGzny6cOHyYcPt+7Vy06zsQHAoUPhM2a88fExOnWqHYkEEgmIxfK/8YKCMr99yxWJcKFQAgBCoSQjg0ulksRi/MCBVs2bq9TZ123GjXt25kwMhUIaN851+3Z/FksD09lOTk5BQUHIoeEX5Q8VNJCA1I7Wrhm1WU0KGhpRGnWldyWDRsYpq5GsrKxr165dunTp6dOnUh2csbHxkCFDxo8fj+P47t27iUIirZEUCoUyb948qaCBSqXm5ORILRzqCObm5m3btlV2VEdHBwAoFIqKOgozWdZBIiMjazuEKlFQUDBgwABi4QiNRpMTkbBYrMGDB588eRIA/v333549e5Y1ksVxfNq0aenp6QCAYdjIkSNrKnYEAoFAIBB1kcjIyE2bNsmWYBh25syZWpyr89WF+loQUQIlYrieBSOq7k/P4+GzZuGxsWWP4BERMHUqFhAAFckHV0cgkeCfhbB8Fjx5AxGxYGUGnVuBkUFth6US7J9/IDoaj4pScMzKClu7VsP9aWtjBw5g2dn4w4eQng4ODlj79qCrq/qkzMzM7t27E+56UpaU5+hQY/Tt27d37963bt26evXqp0+fiouL6XS6ubm5k5OTu7t706ZNGzduLPv5zc3NvXv37qFDh54/f1713nk83oULFy5cuNCqVauDBw+6VVCAkpCQkJ6eLjepjON4UVFRaGioj49PhTIzaoSy9gwEZUtevHjRunVrAEj9nspkx44dc+bM8fPzK1v5twfH8bCwsLy8PNllghwOp6SkRFdXt6ioSG75IIlEMjAw0IhJMo/HW79+/YEDB2bNmnXs2DH1dTBC1fluAAQCJVl8VFLun0s6vRrX/+GPHuHLloFUtyQUQmIinpg4k51yeGlAnoQcy4Uz6TD654Ub77/CmAUQm1i6S/oPI0/Dse8rG2OcOxnnRDP4hbZpn8GxHGcaayvbyRNm7tq3RSLht3Tf8z56lIF2khYjiyvUjU9vyeEThhwYidlYwg2ys7M7dOhQp06dAGDLli1CoXDe39N4PG5oeEjZlqlU6shhYxt5+z1+dj8jI83czLJj+671Xd0re6sQCMTvz5EjR6J+/pE5a9as2goGgdAs//7776NHj8LDw1etWtWlSxcVyeM0wpIlQRs3fv77b++NGyvjUcfhiM6ciQaA8eOfZ2aO0nR08O+/XwQCcWBgZkRE/tu3fW/cYC9f7iNbITq6oGnT6wAwYUJ9W1vtxMRiAOjUyWrbNn8SCaPRfm2H/ps32QAgEkn++y88OrrgyZOeVW8TCRp+af5QQQMAmJHMetB7vBS+TBAn1EB35iTznvSeViSrGuir0nz+/Hn+/PnPnj2TPpBTqdRu3bqNHTu2R48eVCoVAG7cuBEaGgoATZo0kRvTef/+/fjx46W78fHxzZs3v3nzZllrSkdHx0OHDpUNICkpac2aNQDQvn37YcOGqY52x44doaGhJBLp4MGDCivY/oLrzzTI+/fvAUBPT0/WfwwA7t+/T3hUPHr0SFa9GxgYOGXKlJqMkMjr6eDgIJcUo6io6PLly6tWrUpMLB11WLRokZOTk9zpa9euvXPnTnZ2NofDadu27caNG8eMGSNNU/r58+dFixbdv3+f2J0xY4a7OxoOQCAQCATij+bcuXOy004Yhu3fv79du3a1GBIAjDDHlsfiAHA2DR9hXtW1rfiePYpn0ImjYWFw6hQ2ZkwVe6ktWAzo2R56VnK1fGXg8WHHMXj9AYo5QKeCuzMsnaa2kMLAADt+HKZPl4SFYdIsJ2Qy5uSEbdgA1WSBYGyMlfcYJeXz58+DBg2SG8rp0KHD8OHDqyGySkIikXr37t27d291KhsaGo4YMWLEiBGPHj2aM2cO8dxadV6+fOnr67t///5Ro9QdoxQIBGXVDFJKSkri4uKkCVxrC2X6Bj6f//Xr1y1btsyfP3/+/PmEh400lYBEItGU8UBZCgsLi4qKMAzT19eXPtnVOjExMdnZ2WXLeTwejuM2NjbZ2dl8Pl8kElEoFBqNZmpqqpGxiMjIyAEDBri5uX358oUwy6x1rK2tCwoKlOWVoNFoNjY21dV3bi6sXg2KXFh0wr/OenpqdZsxALAxHh9shjG/v0O5PJiy9IeaAQAkUQCbMVIfnGQHFABHd1/SJ5aEzykMewsty5/G8HD37Nmtb8Dtq/payR29N/wot74TEPwvT6AHADT7d22b5N49/mOwBcfxx8/uC/h8ADDUN4yJjQLAHeyd5FRN7m4N3N1q2R0HgUD8EnA4HGL8XEqHDh0IBRUC8RvAZDLPnDnTrFkzgUAwcuTIDx8+VKu3mbk5i8mkeHpWIFOYLAwG2dSUmZnJNTRUlYys0syd6zljxisA6NPnwcyZHp6ehgzGT1O6+fmlKtWPH7PZ7OFiMc7hiHR05NNS/KLQ6WSAUp3uq1fpGmmTmGZKSkri8XiqU8gh6iB/rqABADrTOn9hfNnK2SrAKyNOVx8KUPoz+vemqzUKU4uYmJhI1QweHh5jx44dNWqUiYmJtIJYLF69ejWxPX/+fNlzX7161bt374KCAgCoX79+TEyMSCTKyMho2bLltm3bpk+fLtfRhAkTygZw+PBhYqNHjx4KK8hy+fLl0NBQDMPKrfl706tXL4XlRB7cZs2ayeXdkFq2enh4mJv/WAaocIymWuHz+Z6engBgZGSkr6+vpaVFo9Hy8/Pj4+NlJxvGjx+/atWqsqfb2tpeuXKlc+fOfD6/qKho+vTpc+fOdXFxYTKZKSkp0rVEANCpU6dt27ZV/wUhEAgEAoGo08gtY1qyZMnkyZNrKxgpg81hVRyIcXhTACl8sKri6tagIFBuMw4iETx5Ar+soKGG+RgKk5dAWOyPO/o8CO69gKXToFe7Qt3yzA8AAGxssBs3SLdu4XfuQEkJRqNBy5bY8OFQWVMQsVj84cOH4ODg6OhoNpstFosbNGgwYcKEevXqqd9IdHT08+fPb968efv2bbmV5dbW1qdOnape0/gaoWPHjp8/f964ceOqVatUJ98lkUhubm5eXl7a2trZ2dnv37+Xiqpl4XA4o0ePTkhIUJbqTo7U1FS+VMWiiMLCQnXaqRUiIiK4XK6yozExMS4uLhrvNCsrKzExkcvlEq8XhUJhsVhOTk6Eh2KNIRKJ4uLiiouLRSIRiUQiHEFyc3OV1SceRRs3bszn8wUCAYVC0dSAe1BQUJ8+fdatWye7aER9iOUoKqiclYK+vr6RkVFmZiaRhFQWEolkZGQkt1ZBg+CbNqlI4jP57L+HWg5OJbNS+XAsBaZ9l1VsOQzhZRyLJCkg2YcBgAiDRlNo1t6N3ga+Cg3/KhaL1fFN6dGt771n2YKSF8SuWEIhk0Q0arGJXlRSlh8ANNBqkh0Kcut6vP1ciY2MrIx/t64BAGMjk/ZtO7dv25no9Pr160ePHl27dq2Xl1f5twOBQPzZ7Ny5U3bYE8OwjRs31mI8CITG8fHxWbly5dKlS8PDwxctWrRz587q62v27AazZ1deUEgiYVFRQ65fTxgwoAJPZOozfbr7p0/ZR45E4Di+a9c3AKBSSUeORNraah871mbs2GenT8dgGBga0vfsaQ4AZDL226gZAODRo55jxz6LjMzHcXz6dM3oPolF2hKJJCwsrLr9PxAa548WNBiQDPrS+34SfronuFetHTWnNR9EH2RKMq10CwwGQ/WASBWxs7NLSEiwsrIaPHgwi8WaOHFi06ZNy1bbvHnzp0+fAMDV1bV///7S8vPnz48ZM4aI0N/f//79+2/evBk0aFBRUZFAIJgxY8a9e/f2799vba0wxWApIpFo165dxHa3bt00eXkahUhhAGqMEdQi0dHRYWFhAODv71/bsZRPTk5OTk5O2XJjY+N//vlHhWCldevWHz58GDVq1MePHwFAIBB8+/ZNtgKVSl26dOmSJUsoKjMHIxAIBAKB+BOQW1WsET/wqmNOgzYG8CQXJDhcyoA5VVzWW+4saVFR1Tr4U0hKhVF//bSulyA2KmjMsBEiboy+vn6nTp2mTJnSvr1KywgMw3r1wpRIkNXn06dPR44cuXDhgpwK+ebNm7t27Xrx4oXqsRgOh0MoGB4/fiw7Ai6Lnp7enTt3LCwsFB795aBQKMuWLZsxY8bGjRs/fPgQHR2dlJQkkUgYDIaNjY2Li0ujRo38/f39/f3lUgq+f//+9OnT586dy8zMlGtz5cqVurq6c+bMKbd3DoejuoJQKKxWq4NKw+VyS0pKVFQoKCjAcVyzqpeUlBQ2my2bJUEkEhUWFoaGhtavX7/Gcj4WFBRERUXJvnYlJSUFBQWqNTEcDgfHcTqdrsFsC7du3Ro/fvyxY8e6d+9euRZMTEyIV0rhURqNpnpwRgWurq4kEiknJ0c2aQWNRjM2Nq5e05HwcBUHmdySOe+vLWw6AgC2sPFRlpg2GQDg7UeQKL4HAAASHN59guWTG7wNfMXn89Iz0qwsy78tJBJp/YpJnUb0zs7JKeKaNXU5amkYguOkvGL7Blry7qRSPgdHgoysAQCyc7IuXjnDTkqYMGYqAKxdu/bjx49sNvvTp0918JsBgUDUHXJycuSS6A0cONDX17e24kEgqom///77zp07r1+/3r17d8+ePeuyB4meHm30aM3rfaWsW+f75k16YmJxSYkIALZu/RoSkgMArVtb3LmTDAA4Dnl5An//qiewrHN4ehp++NC//HoVoXHjxsRGUFAQEjT8cvzpv5IbUxvP1prdgFKNrm5OZKcZzBktaS2rrwsNcvbs2cOHDytUM0REREjtGbZt20aoyAUCwbx584YPH06oGdq2bXvv3j0dHZ0uXboEBQV5eHgQ9W/duuXh4bFz504VmRoXLlz49etXAOjUqVNFE5TWDDiOR0dHS029Kj0EoFk2bNjw9GdoNNrp06eJo3369Knd8FRAo9FWrVrVrVs3Z2dnfX19KpVKIpH09fWdnZ2HDRt29OjRxMTEcu03PDw8goKCHjx4MG7cuIYNGxoZGdHpdHt7+zZt2mzZsiU+Pn7lypV1WXqCQCAQCASixpD78RalPDVDDTPYrHRq8EK68okXNSl36X9lvQH+NOasV6BmAFwoTBkg4sYAQH5+/qVLlzp06NC5c+fo6GiFjcTExAwYMIDFYhkbG0ul2xUlLS2tR48ejRo12rt3r0JPtZKSkh07dig7PSkpad68eZaWlkOHDj116pQyNYOhoeG9e/caNmxYuSDrLPr6+hs3bnz48GFCQoJYLMZxnMvlRkVF3bp1a82aNd26dSs7We7r67tjx47k5OTLly+7urrKHV24cGG4yolVNamzNhi5ubmywoKy8Pn8cuUaFYLH4yUlJSnslM/nR0dHq9YTaAo+nx8REVH20srtXSQSqRjlqChFRUWzZs2aPn16QEBApdUMAGBpaamnp6fwEIZhRkZGWlpalWsZwzAXFxdPT08LCwtDQ0NDQ0NLS0svL69qT6FSXKz6+NjPt+2ZAAA5QtifVFpYpEqcU1rB3KxUxZWdI69hUoa+DmxcZE5neRhqsy0NQwDgy/twe1Lp63X0TLAsT58+8W9dmuv6c3Dk5+DICWOnjRw2jug3KPhNcXERAAwYMAAAQkJCTp48qWYYCATiz+Sff/7Jz8+X7lKp1PXr19deOAhEdUEmk0+dOqWrq4vj+JgxYxQuhvxDMDdnhYUNzssbM3Wqe8eO1pMn1yfKuVzh9OmlKbYrnTLjD8TJyYnIw1429R6i7vOnr1omA7kDrcNq7dULixbGistY0VUZK5LVMq1lvei9KFW71XZ2dtXq0FDu3Hxubm6fPn14PB4A9OnTh3i0Dg8P/9///vfhwweiztixYw8ePCidPK5fv35QUNC8efMOHjwIAIWFhXPmzNm1a9eJEydatvxJ3iEUCufMmbNv3z4A0NLSqlYToYqSm5tLfMHJwWKxunTpIt1dtmyZwp+PYrG43LGqI0eOHDlyRJ1gli5dum7dOrnChg0btm3bVraEx+MR99zV1VUu34QKpLai6rgsqqBjx47KFoLIQSKRVq5cWZW+CMhkcqdOneqyThOBQCAQCERdQE4yGxISUluRyNHLBOZFAUcMYSXwJh+a61ehLWtr+PRJVYWK5CaoswQFBe3YsePVq1fFxcU2Njbt27cfP358gwYaE6kXcyBMkdxFlLMFFybLFT58+LBx48bnz5+Xm30MDAzs3LkzkVmAy+XOnj1bKBT+9ddfFYokIiKiY8eOKYrSxsuicEl9QUHBhg0bdu3aRTzEqaBhw4ZXrlyp9vnIXwoqlTpgwIDu3btPmjRJKhYHAKFQuH///nLlKdra2llZWSoqUCiUurkIW7WaAQAkEolIJNJgj/Hx8SrGOjgcTkpKiq1tFb1ryic2NrbcT4pCMAyr4hM0gUQiOX369NKlSzt37vz582cDA4MqNtigQYPQ0NDCwkJZTQaVSjUyMqp60hAtLa3qyDyiivIyHFOplIX22LRwHAB2JeETrDADarknAYMOhgalAz4Vminp0BwC/oMNmwLgu/sCANg3Dd65HCzNfqqpra2zZMGqoHZvKRTqyuVrAWDGtNnBwcEYBqfOHsVxnMfnaWvrEGNiKSkpK1asGDJkSLUmC0cgEL8uiYmJe/fulS0ZP348+gmH+F1xcHDYsWPHuHHjUlNT586d+4dr/qhU0r59pXNqWlrU9HTurFkNAWDNGl8+X0yna+Dn6B8ChmGNGzd+8OBBUFBQbceCqDB/uqABAKhA7UXvJcJFa0vWfhN9K/8EtXEiOy3RWjKYMZiBlfcUVR6RkZEaCalyCASC/v37E4vYLCwsDh8+zOVy169fv3nzZmItAovF2rp165QpU+ROZLFYBw4cGDBgwMSJE9lsNgDY2dnJTbE/fvx49uzZoaGhAECj0c6ePVsd9gwMBkPNWXY5DA0NnZycYmJiZAtZLNbx48eNjY01FJ2G2bZtW0ZGBgCUmxY6JSWFSqXq6+tzudxjx44Rhb+NzSwCgUAgEAiELHJ5qb98+aKBRvl8/NEjCAwECgWaN8fatoWKJ7rSJsNgMzieCgCwIxFvrl/5pdvY7Nn4u3egbCbVygqbNavSjdcFcBxfuXLl+vXrJRIJUZKXlxcSErJjx4527dqNGzeuX79+lV55LCUmAdLLTmzhIlHOBoX1i4qKBgwY8Pz58yZNmhAlSUlJffv2Lfw5A8iCBQu0tbXL/YkuJS4uTh01AwC0adNGruTixYuzZ8+WJstThrW19bx586ZNm6ZBt/zfCSaTefLkSV1dXUJ8T6DOyJelpWV6erpUMl6WGkujoILg4GA/Pz8/Pz/ZxUna2toYhuE4Pn/+fADYsmWL3FlUKpVR7ixxRVBxlwgKCgo02J1CcBwvLs8AQBk0Gq3q+Q1fvHgxb948Op1++fJlhX6ZlYBMJnt6emZlZWVkZBAaFCLThK6urkbar2lsbUG1DNHbe6gZ7GRDJAcKRbCFja93wpzt4JXK++JQCwABAABJREFUpXfO9qCrq0elUoVCYVZ2RoUisrHg0khxn4JKB+uevQjWUiJCMDe37N1zAAB079rbz88PAPz8/Ij0Eywmy9DAEABYLNaqVasmTpyYlJT07t27du3aVSgYBALxh7By5UpZ+Z2WltaKFStqMR4EoroZO3bs9evXAwICLl68eODAARaLVdsR1QnkMlwgNUNFadKkyYMHD8LDw4uKinR0dGo7HEQFQIIGAAAqUAczBmthWvu5++/y70pAUvU229PaT2VO7cvoW0VvhroAn88n/lrQaLRz584ZGxsnJSVdunSJUDM0adLkxIkT9evXV3Z6p06dwsPDN2zY8O7duxs3bhBN8fn8ixcv7tu37927d0Q1MzOzs2fPlpODtjbYsmVLTEwM4VBKJpMtLS07d+4sp2Zo0KAB4RBYrcgtO1O4giQiIoLwijAzMysrMZFj+/btW7dulS1p2LChtrZ2lSNFIBAIBAKBqHO4u7sTkxbEbkpKSmFhYVWmdvDTp+HoUTwuDoj1rydOQL16MGcO1qNHRZuaao2dSsPFONzPged50KbSS3NdXbFhw/CjRxW4c+vpYePHwy8uXZ05c6bcujQpRPI1HR2dkSNHzpo1S8XjSbngOGBltNDighMgUTrlyePx5s6d+/r1a2K7X79+ZcUEOI5PmTIlIiJi+/bt5cZQXFzcq1evsmoGFovVsWPHmzdvysq1iRkygvT09MmTJwcEBChrmU6nN2nSpF27dh07dmzRokXd9AmoO2AY9r///U9W0KDOOn4KhWJubs5ms6XKG1m0tbUdHBw0GSUAAHA4HIFAQKPRlA31ShUMz549S0pKkiZKkNU0GBoaMhiM6dOny50r1TcwGAzNyl/Kzemg8B5qFoFAUDnbCSJ9Q1W6/vjx47JlyyIjI//5559BgwZpPBeJiYmJiYmJZtvUFJmZmRkZGUKhEMdxKpVqYmKiYnEF9tdfeHAwZCjWHGD16mGTJ5MxWFYP+983HAD2JUNHQ1g+Ax6/gUTFmXbAxhKWTgMMw6wsbRLYcXHxMYrr/cz06dNv3Lhx+fJlX19fqZZl+cpFCfEhlpbWBvqG8PN3MsgYGsfERvo0qf8pKKI0bAwbNGAEiVQ6CSG13kxKSgIEAoEoQ2ho6KlTp2RL5s6di5alIX57xowZExAQwOfzX79+jRyaERqB+KkmFos/fPgg532OqOP88nPtGqQHvYc5ydyF7HJXcDdCFFHpduqR63WhdRnBHNGC2kKD4dUiOjo6N2/enDx5cocOHYjVPzY2Nk+ePOnTp8+UKVPGjx9f7lM3k8lcu3atbAmZTD5//jyhZiCRSP/73/82b95cN5+0+/TpU26doUOHDh06tAaCKRc2m00Mbq5fv75cl0K5x2x9ff06le8DgUAgEAgEQoPQaDQHBwfCdYwgLi5O/fxccuC7duEHD4LsEnyBAI+IgKVLobAQGzasQq3V14Jh5nA6DQBgXhT+2g9jVHaWGVuwAPT14dQpnM0GYiKQTMbq1YNJk7C68Xu10mzdulWZmkFKUVHR/v37Dxw40K1bt/nz51dukaujHZgYyc+BifP2y+6yWDoWFqaxsT+yFr57946YTl60aJE0K19ZduzYAQDlahr++uuvsLAw2RILC4u1a9cOHjxYR0eHRqPJpgZo2bJlt27d/v3332/fvk2fPl2hcbqWltawYcMGDhzYunVrZGZeIZ49eya76+joqM5Ztra2OI6npaXJ5lMgkUg6Ojru7u6a1ZEkJiZmZmby+XyRSEShUOh0uqmpqYo0DSEhIYSaYcuWLYRSQe7BkKCsPQONRtN49ody7Q00ktBBNRiGVU5JoKenZ2dnV7lOIyIiNmzY8PDhwzlz5ly7du2PckmRSCShoaH5+fmyapXCwsLMzEwPDw/FbwknJ2zcOHz/fpDJHF+KuTksXQra2gDQywQ6GMLjXJDgMCkcf+mH/TUB1u6G7Dz5k4wN4K/xYGUOAOBW3yOBHRefEJuXn0soElRw5syZgoKCS5cuNWvWLPjNNwDw9nO9eecacVSafkIW4vMVHBz8+OkDHMd9/T3evw39HBx56fIFe7sfeaCsrKyIDXWMeRAIxB/I4sWLZVWAxsbGCxYsqMV4EIiaoV27dmQyWSwWP378GAkaEBqhWbNmxEZQUBASNPxaIEHDTzSmNnajuDXhN7nCv/JF+CVOHCeGcpYLSMEAcyA7eFA8+tH79Wf018P0qjXUGoZMJh8+fFi2xMrK6v3795VukEKhXLp0qVu3bvXq1Zs3b17Dhg2rHKMGqMoV1RG6dOny+PHjffv2jR8/XmEFWe1Fly5dzp8/z+PxRCKRmZlZs2bN6mweDQQCgUAgEIiqY21tLStoyMzMrGRDMTH4iRPwc0KBUnJy8D17sE6doII/q1bUw25m4QUiiOHA+nh8rWMVEk9MnAjDhkFAAHz8CBgGTZpgvXqVn0u8bhMYGLh48WI1K+M4fufOnTt37piYmFy5cqVVq1YV6ktXG+o7/iRowMX5Et5H2To3b95s0qSxkZGRdJm7RCIRCoUpKSlyqgsKhSK3+HvXrl3du3dXMR4XExNz5MgR2RJra+sXL15Il/X7+PjIJj6QSCS3b9++f/++wlXmTCZz3rx58+bNMzQsZ6IOoZArV67I7rZooe66BTs7OzMzs4SEBD6fj+M4hUIxMTExMzPTbHihoaE5OTlSxw6RSCQSidhsdnFxsbu7u1zlM2fOjBgxYtasWVKxArFByBqknDp1Kjs7WzprQhzduXOnlZVVFQ0JysJisQoVfpcCAACGYQYGlbasURcajUalUqWfZYVh0Ol04nUkSqhUqp6enpubWyWUEHl5eUuWLLl27dr8+fMPHjz4BwqMwsLCcnNz5QrFYnF+fn5oaKhcfigp2LRpYGoKBw/iCQlAGKVoa2OOjtiyZfB9VBoDOOiGtXqPp/EhUwDjQ/GAIZiRPmw8ANEJwBcAANBp4GwPkOJ3eBsc3vZTF8GXznUeMwmoVBXBGxsbFxQUpKWlSUtsrG2TU5JwHJeqGYh0ElaWNi2at27s3aRLl64A4Ofn16tfZwAQS0o/WbJqBgBgMpkGBgZ5eXmpqUo8JRAIxB/Mq1evbt68KVuydOnSXzWLEAJREfT19Rs1ahQcHPz48ePajgXxm0CIvxMTE2VT7yF+CZCgQR4WxhrKGNqd3v0+//4t/q1Pok+5ktxCvJCDc8qKG0hAYmEsHUxHn6TvRfHqTu/endbdiKThJ/zfFRaL9fz580qffu/ePQ0G8zvh7+/v7++vTk19ff0hQ4ZUdzwIBAKBQCAQdQQajSa7WzmPcQCQ7NgBKsQQiYn4rl3YmjUVatOMBmscsdmROADsSYIuRtBSv3LRAQCAtjY2fDgMH16FJirPjcdw8AykZIBACHra4O4MG+aDeRW82EQi0bhx42Q9CQBgxYoVU6ZMuX79+p49e+TMDKRkZWW1bdt28eLFy5cvr9AC6G1LoOdESEgm9sTivJ0AP1I8WNnUb9++DQBoa2vLTst9/PgxMDBQ9n3FZDKfPn26bt26W7duSQslEkmfPn0uXrzYs2dPhb0fP35cdgWejo7O/fv3ZZMUHD582NvbW86KX+H7uV+/fjt37rSxsVHvuhHyhISEyKnelb1qCmEwGFXJflIuCQkJsmoGKRKJJDs7m81my/oHFBcXZ2dnE9vz58+XNWDYsmULmUx2d3eXql4yMjJSU1P5fP7MmTOJEnd3d319fY1fgoODQ35+vrJEHlpaWpaWlhrvtCx6enolJSXKjrJYrEaNGmVnZxN3m0ajWVpaVi6L84sXL4YPH96/f/+IiIjquJ91n9zc3IKCAmVHCwsLMzIylOl+sIEDoV8/7O1bPCgIGAysRQvw9ISfNSUmNDjsjvX+jItxeJUP/ybgS7pifTrBkzfw8j0AwL2zfqDEAWHpf8eX/nc8aNQo7PvbvixmZmaxsbEZGRmE78KSZQv8Gje9cv3it7AvRIWBQ3vFxcdIJJKU1KSLl89cvHymeZtGb55/BAAqlQIAuAS/cvXSgP6DZLO9EFhZWeXl5SGHBgQCUZa///5bdtfOzm7q1Km1FQwCUcN06NAhODj406dPubm5SKKN0AhNmjRJTEyMjFTgrYWoy6B8mYrRxXQHMgb+p/vfdf3r23S2TWNN60vv24zazJnsbE22tiJZOZIdm1Cb9Kb3nsycvFln83X960d1j45gjEBqBgQCgUAgEAgEom7CZrNld01NTSvXDpaYWE6N6OhKNDvaEjoZAQBIcJgYhmcpXS1cd8FxGL8YJi6Gp+8gKh4SkuFLBJy7CR1Gwr0XlW/2xIkTcpKFefPmrV692sLCYurUqd++fXv58uXkyZP19BSY5EkkkvXr1zdu3PjLly/q9+hoB4f+AQfLZFH2Bn6cjyhrlezRDu2aEBtNmjSRLd+xY0f0zy/9ggULmjZtev36dScnJ9lyLpfbv3//gIAAhb3Lyb6XL18ut9S+YcOGBw4ckBPoyGFmZnb16tWrV68iNUNV2Lp1q+yur6+vi4tLbQUjB47jmZmZZdUMyo4mJSUJhUKpjkHOlUEsFsuuCzczM/Px8ZGqGYKDg6tp9p1IBqRQb8RgMFxcXCqXDKKiODo6amtrKzxEo9Hs7e1JJJKpqambm5u7u7uTk1Pl1AyBgYGDBg06fvz4rl27/kw1AwCkpaWpUBNKJJJyzJPIZGjZEps3D5s2Dby8QNHbo6U+LLIvLd/Mhie5QCFD51Zw76zfvbOl2VWCg4ODAwKCtLUD09MD09PnGmsTtgoA0OTkSYVJWGSJi4shNu7cD1i7cfm3sC+EPUPjZu5zZizctGF3/z5DzEzNiTocTgnR+NWLd4gSWcmaLNbW1gCQkZGhuncEAvGncf369Tdv3siWrFmz5o/KVYT4w+nQoQMAiMViuUxwCESlWbhwYatWrebOnVvbgSAqBhI0KAUDjI7R65Hr9Wf0X6K1ZL/u/sv6lx8ZPHpp8PKV4avHBo+v6l89qHtwufbywYzBLmQXJsYkofuJQCAQCAQCgUDUSYqKimTzTWAY5ujoWMm2+PyqVlAEBrC3PmZMBQBI5cOkcFyieKay7rJ0K1y9B0XF8uVxSTB3LcQnVaZNgUCwdu1a2ZImTZr8+++/0l0Mw1q2bHngwIGkpKQdO3bUq1evTBsQGhratGnTXbt2KZv9LUsm+yr7XX1R1lKc/1Xu0KBBg4iNUaNGyZbfvHkzKytLtoTQHJDJ5G/fvjVq1Ej2kFAoHDJkyKtXr8p2HRMTI7vbr1+/snUmTpwYFRW1fPly2SX4shF++/ZN4YkI9fn27duZM2dkSyZOnFhbwZSloKBAmbEBAY/HKyoqku7yv38vyWoaZGUNsjkX/Pz8pHO61e3Fampq6u7urqenJ9Xo0Ol0Q0NDb29vHR2dau1aColE8vT01NPTI5PJsuVMJrNevXoaycwoEonGjh27f//+jh07Vr21Xxc5r51KVFCH+XbQ3hAAQILDpHA8jQ+y72fiLY3PmoV//7I15PIBwNvP9UV26Xe4Qk0Dn8//+PEjAGjp/EgUIpFISKTSwUC3+g3odIaerl63Lr3WrdqyfPG6wQNHtG3dsWEDb2l9F2c3O1t7hWGPHj3azMxs8ODBlb9yBALx2yEWi5csWSJb4unpOXLkyNqKB4GoeVq2bMlgMAAAZZ1AaAo/P78XL16MHTu2tgNBVAyUcqJ8KEDRxXShJlYFIBAIBAKBQCAQiGrhyZMnsmsinZycKp+avdw5NiUrfcvFjAb/uWMDQ3AJDk9yYVcSzLGtXEu1QE4eXL0HPCVajoQUWPgvXNpT4Wb37dsna62BYdju3bspFAVPsjo6OrNnz545c+b27duXLl3K/1lWwufzZ8+e/fr162PHjpW7uvr9+/fDhw/nKxKm9OzZs0ePHsT2oEGDFi5cmJxcmppCKBTeuHFDtrLUxJ5Opz9+/Lhbt27v3r2THuXxeP379w8ODpYVJfD5fNnluWQy2d7eXmGQdnZ2a9asmTRpUqdOnSIiIohCLS2tffv2ySktEJVAIBBMmDBB9kvD2Ni4Ts0f8Hg81QIdiUTC5XIVJtgmNA2EmkHOqkGWGksrq6ur6+3tLRAISkpKSCSSlpaWws94tUKlUr29vXNycjIyMkQiEYlE0tbWtra21lQk586dMzMz69+/v0ZaQ6iGhMEBV6zZWzwXIEsAvVuWUed8+oR/+yatj8uM+AWmpzc1NweAsikh3r9/T6iIzC1MC3K5RGH9+g3ateowOXAaALi6uMnWt7Wxt7WxJ7ZPHbsAABvX7TA0MFLmOzJ06NChQ4dW7pIRCMTvyvHjx8PDw2VL/vnnH6mOCoH4E2AwGM2bN3/y5AkSNCAQfzjojx8CgUAgEAgEAoH4zRGJRHKr/Fu0aFH55ry9Fdpcl0ImQ+vWlW67gyHM+y5iWB+PhynN6l7nOBMA7FRVFSJiQajUaFwx6enpq1atki3p3bu3XKIHOUgk0l9//ZWfn79ixYqySRkuXrzYqVOn4uIyJhI/M2PGjLJqBhKJNG3atEuXLknnoigUitySfYlEIrvr4eEh3dbX13/48GG7du1kK2RlZfXu3Vs2o3x8fLzsLLW5ubnq+VRra+ugoKDFixc3atRo0KBB79+/R2qGqsPn84cNGxYYGChbuHjx4solGqgmVOccAQAMw2T9qKlUqlyFLVu2SN0a5JCuYq9JaDSagYGBnp5ezasZpBgZGbm7u3t6ejZo0MDe3l6Dkezbt0+FduTPQfX7liQQGL98iS9ciC9ciF+7Bio9SFTwNQr6/w9y92Ag85Vs4ROc/92yBL96tam2dlNzc+LfimIhAFAkEppIDACB6ekKmyV+SGAYZmpWatoxbfKcv2YtKiwq/Q73bOCjOjAjQ+OayaKCQCB+DzgczsqVK2VL2rZt271799qKB4GoLYisE1FRUQoV5wgE4g8BOTQgEAgEAoFAIBCI35y//vrrw4cPsiVVsXTG5s6FJ0/w6GjFR93csDFjKt04ACx2wJ7n4cGFIJDA/Cj8js+vMfkRElFOhYIiyMgGa/MKtDllyhTZyX4SibRmzRp1TmQwGKtXrx40aNCIESNCQkJkD71582bAgAF37tyR85aX8vHjR7mZbABo0aLF1q1bmzZtKlc+d+7cw4cPJyUpSKdha2srtxpbW1v71q1bHTp0kPVpCAkJ6dGjx507d4iV9GFhYbKnuLi4lHOpADo6Ohs2bNiwYUO5NRHqkJub269fvxcvXsgWurq6Tp8+vbZCUoienh6DwVCRdYLBYMjaM1hYWOTn54tE8qoiQtOAYZizs7OFhUU1RfuH8+3bt9TU1K5du5Y9hON4cXExh8NhMBg6Ojq//aJbKyurvLy8su9DALB49Mjq4UNmejpOOKNcvAi7d8OECdjw4RXqIjIOBs+EhCQAAPJtzO2lHwBE/RsUuhd6jocHJ6FNKwXpJD4HRwL88GYNFAqbUqmyJg1ZWVmPHj0CAEdney1t1vfCzJ17NycmJZRegrllhUJFIBAI1ezatSslJUW6i2HYxo0bazEeBKK2mDhx4vv37728vGTVuggE4k/jN39SQiAQCAQCgUAgEH84e/bs2bVrl2yJj4+PwoklddHSwjZvxhQlAsCcnbG9e6Fqi3opGOx1w2gkAIDX+fAktyqN1Rz0cpaLA5kEjPLqSJFIJH/99ZdcBocJEyZ4enqqH1KDBg0CAwNnzpwptyL2wYMHf//9t7Kznjx5ItdIWFjYq1evyqoZAEBHR+fixYtlF+6TSKTTp08zmUy5chaLdePGDVvbn1KJvH79ukOzZmlz5khmzw78+b0q6/GAqAGSk5NbtGghp2ag0WgnTpyoa+OnZDJZX19fRQV9fX3Z2XFDQ0M9PT1llXV1deuImqGoqCgiIiIkJCQkJCQiIqKwsLC2I9IA9+/f79u3b1kRVUJCwvv37z9//hwREfHly5f379/HxMSoziTyq6Onp2dkpCDngk1AgP3Fi8yUFJDmeRGL8ehofMMG/MCBCnUxbXmpmgEAxPe/l2JAHYN/TP6hZghMT5f+61bfmigkkk0AAJT59g4ODiZy0NR3d5IWXrp69lvol8LCAm8/VwBQZiDk5+cHNZjDBYFA/B7k5ub++++/siUDBgxQ+HMUgfjtMTExuXr1qpxhCQKB+NNAggYEAoFAIBAIBALx23Lz5s05c+bIllCp1AMHDlTV87lxY+z8eaxLF7CzA11d0NODevWw3r2xy5ehXr0qtQwAAK4sGPN9nee+5F9jcqtLa6DJW9r/hKkRGBuq29rkyZO3bdsmW2JmZvbPP/9UNCoGg7Fr164LFy4wGAzZ8q1bt54+fbps/fDwcDkTiI4dO7q5uZWtKaVZs2aXL1+W81H/+++/W7VqpbC+qanp9evXtbW1ZQvfh4e33LuXfenSGxnzBqJxFV0jNEtmZma7du0iIn4yGyGRSAcPHqyb8wfOzs6yHgyy6OnpOTk5yRW6ubkZGBjIeQBgGKanp9egQYPqilJtcByPjIz8+vVrRkZGXl5eXl5eRkbGt2/fIiIifvU5/ry8PBMTE7nC0NDQpKQkDodDpKrBcZzL5aampoaEhPzq16saV1dXMzMz2RwojIwMy0ePKByOgtoFBfjRo5CcrGbjXyMhLObHbgOWHwBELQkCANAGypjSGxt86hTo6QGAiIQ9c7BK02YRigQpmJUVoT8gtAgA0KJFiy5duri6OZmZmwAAUf9zcKSpqXkjb7+B/YcR1aT1pSgrQfoGBAKhmvXr1+fn50t3KRTK+vXray8cBAKBQCBqGZRyAoFAIBAIBAKBQPyeJCQkjBw5Uixd7gkAAFu2bFG2hhJEIoiPB6EQrK1ByTThD6yssMOHMYEA2Gwgk8HWtorGDHLMsMEOp+ASHJ7kQroAzNX2Nqgt2jfjO1hmRyaYAqZA10DCoL2/uk0dP3788OHDcoUHDhwwNFRbEPEzgwYNYrFYffr0kX0zTJgwwcLCgkjISpCent6zZ8+ioiJpCYZhI0eOLLf9bt26XbhwYeTIkSUlJRiGTZs2bd26dSrq+/j4XL16tXfv3rL5AuJEonaZmekSiWxNf3+17xqiakgkkqFDh8bExMgW0mi0I0eOqPMeqBVIJJKXl1dUVFR+fr40ozCDwdDT03NxcSmbvIBMJnt6eqalpWVmZopEIhzHqVSqsbGxlZVVjceugMjIyMzMTLm5fKFQSBSq1hXVcUxNTeXeWmw2Oycnp6xwAcfx/Pz86OhoddLN/KJgGObq6lpYWJiSkiIQCADA9vhxWq5yM6K0NMn27aStW9Vp/O5zyC+SLxQex6izcCCB66EmAHDqQjDUA6xRo+JXL/c2bRhrUPrn/pSQ+z8qs6m5eSCPh82YIduCRCJ+F/xq/KTRDx7dJkpYzFJjnvWrthAbXTr2IJQKZRUMAMDj8Ro2bGhubh4cHOzs7KzOtSAQiD8ZNpu9b98+2ZIJEyb8xn8aEAgEAoEoFyRoQCAQCAQCgUAgEL8nixcvlrMrnzx58qxZsxRULS6WrFqFvX+PZ2WBWAx6epiDA7Z4MXh5ldMHjQbVMzNhx4DmevAqH8Q4XM2AaTbV0YkG4HK5Bw8ePH78+NevXyUSCWAUEtOfrD+erDtcqmzAAXw9YeVstRrkcDhl80FMmzatb9++VYmzR48eGzduXLBggbSEz+f36tVrz549Y8eOxTAsOzu7S5cucXFxsmeNGTOmcePG6rTft2/f+Pj4wMBAJyen+vXrl1u/U6dOAQEBfbt148hoLNg/i2+sdHTqacLwA6EOBw4cePr0qWyJvr7+lStX2rdvX1shqQOJRKpfv75QKMzJyeHz+QwGw8jIiKJSXGVhYVFHskvIkp+fn5ubq9CZAMfx3NzcvLw8AwODGo5KJBLFx8eXlJSIxWIymaytrW1nZydrLaAmzs7Ot27dki0pK92QJS8vTyQSqX4df3V0dXWl/iJ4QYFqSwqMzVaz2bJqBgDAo0F8GyP3Ku3k7Zs7oSFF3A7NPzJFReRS3Y+WQOScUwDmTADARo6Etm2lp4eFf8vLz7189RwA0Kg0Y2PTXj36eXs2olCofn5+fn5+Uq8FOVMHgvfv30u3v3375uvrC8ieAYFAlMfy5ctlZa9aWlrIbB+BQCAQfzi/89MRAoFAIBAIBAKB+GNJTEy8dOmSbEn37t337NmjoGpODj5iBISG/phQKSnBU1PxCROwRYuwAQOqO1RlDDHHXuXjAHAhA59mU7UcGdXD169fBwwYEB0d/aMIF0k4LyWcl6LstRTjFWTdoTratKY+cGorMOhqtXngwIHMzEzZkvXr1y9evLjq0c6fP//Tp09nz56VlnC53PHjx+/fv3/YsGGHDh2SyzVQv379nTt3qt++iYlJz5491a/fyd7+ga1tPzY762dXBin99fRALAYyWf02EZWjsLBwxYoVsiXGxsaPHj3yKlfSVFlKSkoIH2kdHR1laSPUh0qlmpubayCs2iM1NVUoFCo7KhKJUlNTNS5okEgkZX0spGRnZ8fFxXG5XGlJQUFBTk6Og4ODqalphTry9fV9//49oYoAgJKSEsKZQBk8Hk9hloq6C4+Hb9sG795BXh5gGJiYQLdu2LhxoPz2/oTKu6FWhe/4uAGZDD9rwwAAxPcBK7VUgDdvvv8VIJMAwI7LbxOb7MdOxfT1iWLs778BIC6+1FTjyvXzXTuXfrcLhALAwMfLN4EdZ2VZqjSUahqKigppNNqlS5c8PDw4HA4A0Ol0GxsbKysrU1PTlJSUqqa7QiAQfwYhISFnzpyRLZk7d+6v/ocegUAgEIgqggQNCAQCgUAgEAgE4jdk7969svkFLCwszp07p3DBKz51Kh4aqqCJ9HR80ybM1xfs7KovThX0MYEFUcCTwOci+FQEPjq1EoVSYmJi2rVrl5OTo/AoLogVpo7Gcmbp29eLfsFp7C0/VclkMg0MDPT19SUSiY+PT7t27XJzc2k02po1a2SrDR8+fMmSJZqK+fDhw2w2+/Xr17KF79+/l11BS2BiYhIQEKCjU403HX/0yF8ofGJi0ik7O73M/BsVw2YyGBAfD05O1RcDgmD//v2y72QSiXThwoVqUjMUFBTExcVxOByRSAQAZDKZyWTa2dkZGxtXsWVirlTFun/NotnupCkzlKFaAVAh8vLyEhMT+Xw+IWhgsVj29vba2tqydQoLC2NiYspGxePxYmNj6XS6np6e+j2amJhYWVl9+PCBSHjE5/OJV18FskKKug6bjU+ejIeHg1SbFR8Pnz/DgwfYsWOgpVV+C+V+0/786qigeztwsIaYsoYOOODXRcD8UYBhGPH2ZTPppxo6sSZPbtyiLQwaJK1w7NRBYsPE2JRBZ7i7NQwL/woAqanJcxdM4fK4hobGL16+aN2qNQD4+flt3LTu0tWzdBp9xtS/YmNjc3JyzM3NjYyMpA1KnRuQPQMCgVDNokWLJDJqVxMTE1mPMQQCgUAg/kyQoAGBQCAQCAQCgUD8bmRnZ8vlnZ0xY4biZdAvX+JfvihtKDUV/+cf7MABTQeoFnoU6GcK59IBAI6k4Hvq16GVnQKBYPDgwcrUDD+q8QuiIz+V29qdO3fWr19ftpxEImnEm0EKk8m8detWly5dgoKCVFTT0dG5fft2tac5z8kBAHcq9bmJSY/s7JifJziX6+g44jgUF1dvDAgAiUSyf/9+2ZJRo0ZVU6aJnJycqKgo2bl5sVhcXFxMFFpaWla9ixqTNeA4jmFYTXankXZiY2PT09Nl9QRcLrewsNDGxsbG5kdqn7i4OGUaC4FAEBcX5+PjU6F+O3To8Pz5c0LQQKfTyWSyuKyNgAwMBqNC7VeOj6Fw/BJk5wOLAf27QtfW6loq/EAgwCdPViAKFAjwt29h2jTsxInyG2nWDN68ASVeNUAmQ8uWaoajxYQhPWH7EeDwfirHMLy9179pUQAArs71I6MjZN9ROI5fivjSaPho2VMyMzOIjZBvnz58CvJv+iMGLo8LALm52enpqcHBwYRSYdHCZQDg7ef68MndaZPmyK6llk1C8fbt26fPH4aGf+3Qroubq4ea14VAIP4cnj59evfuXdmSZcuWVd3MCYFAIBCIX52KPqkgEAgEAoFAIBAIRF1n69atxTIzwUwmc9KkSQprSq5cAQ5HVVsxMZqNrUKMtyoVMVzOgDylduy1wKZNmz59+kmpgGGYoaGhZnvp2LFjgwYNNNumvr7+kydPxo4dq6yCnp7evXv35JKgVwseHkQ6CScK5aWpaTMajSgmASzV1V2iqwt6emBtXe1h/PE8f/6czf6xoJtCociln9AUYrE4Li5OodOAUCgkPAOqo98aoOpG+grtc2ShUqmyuyKRKCMjg81mp6enq8hVIUdKSoqcmoFAKBQmJSVJFVo8Hk+1QQKXy62og4K5ufmzZ8+IbS0tLdV6BTqdrvGvUznyC6H3JOg+Dg5dhGsP4EwADJ8DrYdCWAX/4uF79uA/J+v56WhwMLx4UW4j2NSpmKur0qP162MTJyo8JBAI7t6/efbCiQR2nLRw2XQY0A20fzaG8K9/0EwvwtvPFQAunL1BFPp4NZ47c1G/PoMBICcni5CbEPYJEokEx0sFFsQbxs7WoXOH7ro6upaW1kSmEje3BiXFxQG3rwwe3mfilFFE5c/BkccOnfH7GeJQYOC7DRvXLFw66+yFE19CPl64dKrcO4NAIP40cBz/3//+J1vi6Og4ZcqU2ooHgUAgEIi6A3JoQCAQCAQCgUAgEL8V2dnZe/bskS2ZPHmyMjt3rKBA9bJfnMPBJJKKr1rVDH664KUDX4qAK4GLGTC5bsxuR0ZGyhkqODo63rx5083NLTg4eMWKFffu3dNIR1rqeJVXqtmjR48OHz586dKlclYNvr6+J0+edHNzq45+5cA6dcKtrYHNBgBTEum5qekdLpctFnek092oVADAbGygymkIEOVy4ucV5F27dnVwcFBWWSwW83g8CoVCp9Mr2lFiYiJHuXyKz+fHx8fXr1+/os2WpcayThAmDcQ2hmFV6dfc3LygoECZaQGJRDIzM5N2Gh0dnZeXx+OVrsEnEkC4uLiQyWTV0aampirL9SAUCtlsNpEgoKSkRHWGC6FQWFhYyGQyVdSRo6SkRLa+sbExl8uVKPEk0NfXL1fhURVKuNBjPHz82VWBL4AP32DgdLhxEJzt1W7r9WtQYTVRVCQ5f57UunU5jdBo2J49MGkSHhsrdwRzdsb27IGf5SwEPB5v6871Cex4AHj15tnff62wsy395P63Hjq3hIPnIDk9WDvPr4GWXz2znwQTn4Mjvf1c49lxjslsEoYRJbIVBALBp6BIAPD2c+3auZepiVnzZi1JJPKgAcMBgC/gC/h8gUCwdNVf0jdth67NLS1sTh27UDbU4ODg4pLijVvWxCf8uEBnJw182BEIxG/G4sWLU1JSZEvWrVtH+655RSAQCATiTwYJGhAIBAKBQCAQCMRvxYYNG+TsGRYuXKi0dnmzkhiNVltqBoKxlticSBwArmfhk63rRNaJpUuXSqcSAYBCoVy6dIkQAfj5+d29e/fdu3e7d+++detWYWFhVTrq2LFjVWNV2XjHjh2Dg4Nv376dlpamr69PlFR9rbm6aGtj3brhR4+CQAAAFIDesvOjBgbYrFk1FMmfza1bt2R3u3fvrrBaYWFhQkICl8sViUQkEolKpRoYGDg4OJDU/n4oKipSXaGii/6rgvR9XmPqB9WYmJikpaXl5eUpPKqnp2dqagoAOI6HhIQUFBTIhs3n8zMzM7lcrpeXlwpNQ0FBgewXV1l4PB6Px1Mz10OFvigKCwtPnTp15swZaYm9vX1xcbHCrD2EOEP9xivB/A3yagYp8UkwdTk8Ut87ID9f9XEsN1etdlxcsCtX8JUrsW/f8Px8AMAMDPCGDbHVq8HAQOEZZ84fI9QMACAUCi9cPr1w3nLp0YHdYGA3kEigadMfpzg5usB37QLx/7OH72TbJOwZQCblh72dQ7fOPZlMlmw1Oo3O43JXrF0oK8HJycnJycn5a+GsoYN+Wl2dX5B37uLJyOjwlJSk0nuCYS382wweMEKtO4NAIP4YBALBoUOHZEtsbGyGDBlSW/EgEAgEAlGnQIIGBAKBQCAQCAQC8fsQHh6+d+9e2ZJJkyZZWFgoPaFNG7h3T9UCUysrzUVXGXqZwLwokOAQVADFYtBWtQK5JkhOTr5x44ZsyV9//SWXTr5Zs2bNmjUTi8WJiYm5ubksFqvscvaioqLMzMxHjx49e/asqKiIQqE4OTkVFBS8ffuWmNYdPHjwhAkTqvtyZP3Aax5syRJITsYfPwa5mWwjI2zCBGjfvpbi+rOQm+R+/vz51KlT5eqkpaUlJCTIrtoXCAQlJSWFhYWenp6qjQGkKFuOL0WZP4HGkZ2Mr6KzgqxJQxXx8PD49u1bYWGh7I0ikUi6urru7u7EblxcnJyaQUpRUVFUVJQKe5WioiLVL4FQKORyuQwGQ1tbm0ajqTBpoFKpOjo65V/SdyZNmtS9e/cWLVrIFjZo0CAuLi4nJ4fL5RK3kU6n6+vrOzs7q6+SqQRCEbz5oKpCWAyEx4Kbo3rNleskob7VhJERac8eEImwrCwAABMTTPm57MT4d0GvAaCBh5elhdWDR3eiYyIjosLqu7jLViORYOHiuZv+2f45OLJJi4Z/zV7897I53n6uzZu23LfniGzNv5fMG9B3KLHN4XLatG4DAK06+Lq7NlD4crx680z6DrG1tk9KYeM4jmHgWM9ZWqekpPjVm+cvXz/NyEwnSrS0tFs1b9vcv7WFuaW6t6W2IT7gZT90ysoRCESlOXjwYO7PIrCFCxfWnNAWgUAgEIi6DRI0IBAIBAKBQCAQiN8EoVA4evRo2VkobW3tv//+W8Up2MCBcOwYHh6u+LCeHjZ5smaDrCjGVGioDV+KQITD01zoZVK74cDhw4dlPdttbGxWrlypsCaZTHZwcFDh3g8AnTp1kivhcrlRUVF6enr29vZVDrbOg2HY/v1w+jRcuoSnpYFAACwWZmODzZ0LzZrVdnB/Cs2aNXv8+LF098KFC126dBk7dqy0pKSkRE7NIKWwsDAiIsLDw0OdjsrVPchlGaj0HEZFT1SmaajQhKU61VQ3SCaTvby80tLSsrKyhEIhAFCpVBMTE6kiDcfx3NxcFR0VFBQIhUKqovQERGvlhke8RnQ6nclkqhA0sFgs9fNN7NmzJzw8/N27d2UP1atXz97evrCwkMvlEokz1BTHVIXIOEjLVlUhrwDuPldb0GBmBmFhqirY2akfGwAAhQIqNIjfCQx+AwAkEvl/w8ZRadTnLx7zBfxLV84u/XuNrP7g1ZtnDx/fJbaDXn8lkch8Hg8AGEwWYcaQmZleXFJsZWlNp/9w5iDUDABQVFh058HNN0GvFv21Ql/f8MGj258+v/fw8OrSsYejowuJRAbAneo5jxo5sbi4KC8/18Wpvq6uHnFubFz0jj3/yumlhg8Z3cTXv2I3RA1kP/LqKwwq9AFHsgYEoropKipat26dbIm7u/uMGTNqKx4EAoFAIOoaSNCAQCAQCAQCgUAgfhOWLVsm9YsmWLhwoSp7BgCgUrH16/EZMyA1Vf4Qi4X17QvlJv+ufjobwZciAIBDKXgvk9pcp8XhcA4ePChbMmnSpAolki8XJpPp5eWlwQbrPtjIkTByJFZcDPn5YGJSbhoUhGY5depUvXr1ZOcdp06d6u7u3vS7VX18fLyKue2CgoLi4mJtbe1yO9LX18/Ly1Mx86elpSW7W9E5wtrKIlGhCdFysbCwUPalXVJSwufzVZzL5/Nzc3PNzMwUHtXX16dSqYRUQiEMBkP6Ejg6OoaFhSlMUUGn0+vVq6ciDFm+fPmyZs2aly9fKvueJJFI+vr6+vr6ajZYdThc4Km6iwAA+eonCxo5EoKDQSbN00+Ym2NTpqgfm/rExEYBgIN9PUNDIwDo3KnHzdtXE5MSbt+70at7P6LOu6DXJ88cwXHc28+VSDDRtGlTbz9XALCxLpVZmJqam/7cstSzh6gJAPn5eXsO7igqLCgozAeAeHZcdEzE/DlL92w/RCZTCP2Emam5XIQvXz2Vvn+oVJqlhZV/05Z+jTWpVFP4mVLfc4XwBVFfkaCsDlIzIBAaYdOmTZmZmdJdEol09uzZWowHgUAgEIi6Rm3mgkUgEAgEAoFAIBAITbF///4tW7bIltSvX3/+/Pnln+nnR/rvP8zHB6RTkmQyVq8eNmsW9vNKqdpipDlGwQAAnufBLZUra6ub3bt3p6enS3epVOr48eNrMZ7fCm1tsLZGaoaax8LCYvv27bIlfD5/8ODB+fn5xC6Hw1FxulAolP1QqMDKyorFYik7ymQy66YrCaYhZBusXCQCgaDcrBwqpCeyegWF6OjoSA0SdHR0XFxcyqoQmEyms7Ozrq6uOgGnpaX169fvwIEDrq6u6tSvGeytwchAVQUKGXzcVVWQBevcGWvTBhQaS7BY2NChYGNT4RDVIDMrAwCsrWyJ3e5dellaWAHAzdtXn714JBKJzpw/duzkQRzHaVQayKgTPgdHfg6OtLZSEJVsBqJ9B3Z36dSDTiv9Qk5OZhNqBoLsnGwAoFJpKpKD8IWlb0VzM8tt/+5btmhth3ZdqmIdr+IzRYB/p3KNVzowBAJRddLS0uR+iowYMeJPE/giEAhZsB0R2I6I2o6iYvyKMSN+LZBDAwKBQCAQCAQCgfjlCQ4Onj59uuw4PpVKPXnypLrmAV5e2I0bWEgI/vAh8Hjg6Yl16gQaNR6oCvZMGGsJh1IAAP6OxjsYYMxqdyVXQGFh4aZNm2RLBg0aVI4BBgLxKzBlypSgoKBjx45JSxITExcuXPjff/+JRKKqTKLLQiKRXF1dw8PDuVyu3CE6ne7o6FhuToSaRON+D1WfMaXT6WQyWfXLoUIyAgAuLi5fv34te/8BQEtLy9nZWbbEwMCgcePGiYmJRUVFYrGYTCZraWnZ2dnJZQYpi0gkiomJefTo0caNG+fMmdO/f3/V9WsYUyOwt4b0TKUVHGyga0WcibA9e/BFi+DxY8iWEdxZW2NDhmBz5lQ6ThXgOM7hlACA3vf8DhQKddL4mf9uXcPlcs6cP37u4kmJRAIADAajdYv2Dx7fge+aBsKqYdDAIcoal/o80Wi0jMwMoYAfFvH1+4cA19bWMzUx7dqpZ7lBdunYg8MpNjez7N61D4PBKLe+FDU/KRr5YBImDdJ+kdcCAlFbrFq1qqSkRLrLYDDWrl1bi/EgEIg6AqEPwOfUr+1AKsCvGDPiVwEJGhAIBAKBQCAQCMQvT1BQkNxAvIODQ8VSIWAYeHlhdXUt1LJ62PUsPEsAyTw4kAxzK5iUXCOcPHkyNzdXukuhUFauXFkLcSAQ1cD+/fvDw8PfvXsnLTly5MiMGTMaNmyoYhE2QbkVpOjo6Hh6ekZHR5eUlBAyCBqNxmAwHB0ddXR0Kh183Ucj8ggtLS0GgyE75SMHg8FQnbuByWQ2aNAgIiKipKSEmPAGADKZrKOj4+bmVlapQCaTHRwclLXGZrMfPXqUlpZGpVLFYnFubm5cXFx4eDibzbaysvL3979y5Yo0cUmdYtk0GPc3ZOYoOMRiwNCewKzA/DsAhULasgWiovCjR/HMTAzDoF49bNIkMDHRULzycHlc4o3EZP7Qr1hZWs+d+fe+/3bk5+cRLy6NRl8wd5mJiVkCOy4qpnS9oLef64B+Q5cvWV22WdmUVQKB4ODh3bIJSjAM69K5V/cuvZkMVT8txGJx0Pu3JsYmTo6uc2cuquilqU4AUR0+CrKahiqifvYKBAIhS0RExNGjR2VLpk+fbmdXG7/1EQgEAiA6On/KlNd797aoX18fkEABUZdAggYEAoFAIBAIBALxy+Pr6yu3uDAqKqphw4bNmjVr27atj4+Ph4eHpaWlWCxOS0sLCQl59uzZjRs38vLy9PX1582bN2fOHCaTKRaLRSIRvU56/utTYHk9bFYEDgD7kvEpNhizxvMHBgQEyO6OGTPGxcWlpoNAIKoHOp1+4cIFT0/PgoICokQikaxZs+by5ct0Op3H4yk7EcMwY2Nj9TtiMBgNGzYUiUTExDyTyaTRaOWeVVFBAOEoUOmmNDtvqkGzB3Nz8/j4eKkWQQ5jY2NlVy2FxWI1avR/9u4zrImsCwDwmTRC7x2pFgQpKhbs2Hvvde2uvX+2ddVV19517WvvvRcUxAYiIoqAitJ7h0BC2nw/xs1mQwghhCbnffbHZObOvXciYcncM+c0y8zMzMjIEIvFdDrd3Nzc0FBhDYYSOBzOzJkzHzx40Lt3b1tbWw6HQ6PRLCwsvL29nZ2dGzRooMy/aTXq0gaWTIFtxyDtvzWMdHVgSA9YMVOlThs2JDZtkvm5Ofr3gehvn6dPmedg76jqZOXg/ZNjg/3f2AIHe6e1v20OevMyNzdHT1+/besODAYTAJYsXJWVnRkXF/MlOsrayqZ9W58yUyzk5eVIRzMAgJaW9pABpeZ1oAiFwn0Hd3yK+ECn0xfNW9GgfrlLjdTeaADM9ICQypYtWyYUCiUvDQ0NV6xYUY3zQQjVKFUfSdCo0WWSJF1drwgEU2g0IOc7U7UklJ8JRj+gSoIBDQghhBBCCKFar1WrVr///vuaNWtk9gcGBko/cl1SZmbmihUrtmzZ4uXlFRQUxOVyhw4dOnny5M6dOyv/1HXVGGMBW2MhgQfpfDiXApOtq3oCISEh0i9nz55d1TNAqDLZ2tquW7du3rx5kj03b95MTEy0tLTkcDilVTrQ1tY2NjYu71gMBkNfX1+FSSoTaqBkOEIVrzuqZSwbGxsOh0PFIkjvp9FoBgYGjo7KrpqbmJiUKwxFxpw5cwiCiImJ0dbWVrmT6jV7ArTxgrV74Hs8cHnAZIKNBfw6Bgb3UNsQBQX5QcGvAOD8xZMr/icnI4LKCot+ZOkoWWFES1PLp2M3ACgs5Jw5/3dI6BuCoI0Z+Utb7w7GRibNmrZQcggTE7MuPj1Cw0JysjOpH9xWLdooPkUsFp08c/hTxAcAEIlEX6KjVAhoUCPl8yXItCntF0h59yOElPH169ebN29K71m2bJmRkVF1zQchVNuVK/JAAbFYzOMJtbT+XUFWnKqBOqqgAUIVhwENCCGEEEIIoZ/B77//bmRktGDBgjIL3peUm5vr6+tLbV+4cOHChQvOzs67d+/u3r27uqepOgYBs+sR//tKAsDueHKCFcGowkWE4uJi6XoTTCbTzc2t6oZHqErMmDFj69atiYmJ1EuhUHjp0qWFCxdmZWVlZWWVTAzAZrMbNmxYlet5CpYn09LSYmJiiouLqZedOnUCgOfPnxsZGbm4uEiaKZMvQb2BDlRv6kpH7+zsrKOjk5qayufzBQIBg8HQ0NAwMTGxt7ev+FSVQZLk1atXY2Nja280A6WZK9w8BACQWwC6WlBWbotyy8zKoDZS0pIEAgGTyVRXz8kpPz6hJsalVrU4dfbYu/c/SkicvfC3exNPXV095YcgCGLksHEjh43zD/D9+CmsgVPD7l17K2h/7eZF36cPqKQOBEF4t2rv06Gr8sOpXUV+KZUW36DkfoRQuSQnJ0u/rFev3pw5c6prMgih2o6KKqhgTMP27S1XrAhp1cpMEs1AJWlQzxTlwaoWSEk165EjhBBCCCGEEFLZnDlzfH191bKsFRUV1bNnz99++61G3amfYAkmTACAOB7czKjSoSWrpBQ2m13TMlggVHEsFmvq1KnSex4+fAgALi4uVlZWmpr/5ren0+m6urouLi66urrS7QsLCzMyMnJyclSIrCov4h/UuNLRDBLt27fPysr69u1bZU9GMel09BXvzcbGxsvLq2nTph4eHk2bNvXy8qqyaAYAKCoqEovFP9Pjswa66o9mAACB8EfJBh6Pd/DI7qgvEWJxuT8UXG5Ryf8Lvw58DgCabE0rSxu5ZxUWckLD3gKABksDAAQCQUJifHmHpnTq0HXOr4t6du9Hoyl6j16+DpBEMwwdPHri+GlaWtUW7yL9KSv5iZP80lByP0KoUrVu3Vr6f2Fbt26V/mMDIYSUJx1zUJH4gwULPLjcSf7+ZdTnkju0CkEJknMrNWYC/RwwQwNCCCGEEELo59GpU6fIyMjjx48fPXo0NDS0Il2RJLl+/foTJ06kp6ebmZm1adNm7NixvXv3Jkny9u3bISEhQqHQ1tbWxcWlefPmMoualUSTDlNt4M8YAIAdceRgs6pbfGCz2dIvuf+UMEfoJzNw4MDff/9d8vLt27fUhpOTk52dXXp6ekFBAYPBMDExkakZkZqampSUxOPxqErYbDZbR0enUaNGDEZl3XghSZJagCQIIiwsrGQ0A6VDhw6BgYG2trbKPyJfqeua6ip1oampWS2rPmKxGMO5lMHW+Pf/Gh/C338If29hYbV04SpdnbIzJaSmpTx4dPv9h5DCwkKCgKYeLQb0G2plaQ0Ab0OCPkV+BIA23h1K+3ARBEEQNJIUFfN/fCgsLCzVcEmluHjlbH5+HrVNkqRdPXvlz1X5s6b8iXI/cerKmIIQqiANDQ1/f/+NGzempqaOGTNm+PDh1T0jhJA6VXyRXuUe1FV7gqJkkoYKXq9654x+PhjQUBZSKBLGiIXfxaJUUpRFkgUkKQAgAZgETZdGM6IxLGgMBzrDEQhWdc8VIYQQQgghBGw2e+bMmTNnzvzy5cvr16/DwsLCwsK+ffuWn58PAMbGxvb29k2bNm3btq2GhsaFCxeuXbtWUFBQWm9U8vnExMRLly5dunTJyclJT09PJlSCTqe3b9/+2LFjyldwV9k0a2J3PFkkgnAOPM6C7saVPeAPLBZLS0urqKiIeikUCgsKCqomjAOhqtSkSRNNTU1JyE52dvbjx48NDAyYTKaBgYGdnZ2VlVXJs75//56cnCydlYHH4/F4PC6X6+HhocZk+6Xx8PDw9/eXvKTqTQAAtZPH46Wnp1tbWyvZm/LLnNKrqnVkcZQgiJLFR1BJhoY/kljY2TokJMaJxeLU1OQ3wa+7+PRQfGLAi6fnL52iAoMAgCTh3fvg0LC3ro3d2Jqa70LfAoC2tk6vHv1L60FLS7tPz/63712nXtZ3amRkWFn/s9x/cOf7DyGSl5aW1vWdGip/ujKfGgWxCyp86CSBUKC+6CKEUEXY2dkdOnSoumeBEKoUkjiA8q7TVyTnQXWpRVNFtRQGNJRKJIgW8T+KhF/EwmSxKJUUZ5Fi2bucBE2HoBnS6BY0ujWdWZ/OakJnNq6W2SKEEEIIIYRkNGzYsGHDMtYVevbsefTo0eDg4N9//z0iIsLHxyc+Pj4gIKC09nIzt4tEIn9//8GDB79//76Ccy6TERMmmIv/SqYBwJo3GV1N4mjNm0GVPC5sbGwsCWgAgOzsbAxoQD8fGo3m5OQUHh4u2fPly5cmTZoAQH5+flZWVpMmTTQ0NKRPyc7OTk1NlVtjorCwMCIiwsPDo5JmK702WZJ0iAOHw6mkOdQ12traPB5PJBLRK1CnISkpKTMzkypSQCX8sLa2/skS/uvq6GlpaRcVFdrbOfbs1vfQsb0AIPPZKen2veu37lwFABqN5uneXEtLOyUlKSbum1gsDo/4QLVhsVhTJ83S19NX0E+/PoP19PRDw95qa+kMHzJGTdckq7iYF/bxneSlhgZ7/OhJFfnBKKm0nwrqs69aRELJmAY1JmyQ9IyhEgghhBD8RMv8pV0IlopAVQYDGuQQCb4K+e9ExcFC/gdSnKegJSnmkGKOWJgAEEwQ2nSWO0OjOUOjOZ3pUmWzRQghhBBCCFUEg8Hw9vZ+9OgR9ZIkyRUrVmzatKm8/YSFhQkEgsp+FJu8cmXhqQtnfv27gK3ziW1y7sCOMWmrieXLoX37Sh0XAExMTBISEiQvk5OT7ezsKntQhKpeo0aNpAMaEhISqIAGkiQ5HE54eHizZs2kVxkTEhKolWm5OBxOFaczodIzSKIZqJdfv36tsgn83AiC0NHR4XA4MjVHlCQUCsPDw/Pz86WXe/Pz8zMyMpo0aVIFyTzKJy2NfPMG8vMJd3do0gTKGXJhZmoeG/c9PT01Ly8XANhsdvOmLRW0v3r9woPHdwBAT09/5rT5To4NqP3p6amPnz74FPGBL+A3rO/cv89gCws5iVKkEQTRqUPXTh26lmvC5aWhwR45bNzH8LCcnCwtHZ05MxZqamqpsX+ZDChygxvUmGVBcUhNaUcV7MeYBoQQQuinVLI2xE8Tt4FqMgxo+A9SnCMsfifgPhDwXgCUL4UgSRYKi18Li18zNFqxtHoxWC0IukklzRMhhBBCCCFUSQiC2LBhQ3Jy8qlTp8p1Ip1Or/Rohr/+Ig8cMMnNnXX/8KZBCwFgQ7+5g5Z01Jw/n1i3jujTp1JHt7Ozk661ERUV5e3tXakjIlQtZCJ1pON4AIDD4cTHx0vakCTJ4/EU9CYUCtPS0io7oCE4OLiwsBBKiWYAgAYNGuDiorro6enl5eWpFtAQERGRlyf75AxJkvn5+Z8+ffL09FTD/NQiIYFcupT88gXS0wGA1NYm7Oxgxgxi0CDl+zA3t4yN+56WkQokAICHe3MF6/23716johmMjIwXzV1uZmYhOWRmZjFm5C+qXknl6type+dO3Suj5zLruUhCHFTIryA3K4PcHkqbhhqTOiCEEEKoRikZr6CgJfxTWUOFmAbVzkJ1VlUkJq0txKKUYs55bt42AS+gvNEM0oTFQdy87TzOKbEwTo3TQwghhBBCCFUNGo128uTJFy9ebNu27cyZMykpKffv3+/du7f0bX09Pb1ly5ZJ7xGJRCEhIfL6KwtJwj/FwhX59o08dgxycwFg9v0j5nkZAJBsaLG/51RIT4fNmyE/X5XRlebi8p9EdK9fv67U4RCqLiYm/3k4QSagAQBycnIk2wKBQCwu4waCgvwNqiGkUHtatGjRqVMnSfhCp3/InKXeadRZ+vr6JYMSlJGRkZFf+i/q/Pz8lJSUCsxLfb58IUePJl+8oKIZAAAKC8mICHL1anL3buW7MTE2BYDc3ByqCoOCT4rv0we37l4DACMj46ULfzMzNoX0dJAqclTXlBnNUPJQZX/AMXYBIYQQqmLVtdhPBSiUVktCJgpBsl3e2hNUe6xYgZSHGRp+EAtjePmHBMUvgeRXvDdSXMAvuioWxrP1ptOZzgB416AOSUtLa926ddeuXWfNmqX80xUHDx789ddfASAmJsbe3r7ypocQQgghhJTUtm3btm3bUts9e/bs2bPn+/fvT58+nZCQ4OTkNH36dHt7+1evXgUEBEhOuX79evPmzZUdQCQiDx+Ghw/JzEwQiQgDA2jalFi+HEp5klu8cyekpVHb2rzCFVe3zZu0GQC2DZjb+mtwu8jXsH8/sXy5ytdbptatW0u/fPToUWkZsBGq1WxsbKRflgxokA5QYDAYZX4KGAw133spubJIkiSN9uORFUl6BoqGhoaLi4uenp5ahi4uLk5KSiouLgYAAwMDtfRZ6+jq6nI4HBVOTE1NFYlEpR0lSTIjI8PS0rICU1MHkYhcsICMjZVzKDeXPHGC8PEBd3dlejLQNwAAsVhsamqekZn+5UtEASdfV0f2R/F10ItLV88CgJ6e/sIBo40WLRF/+wYcDjCZhJkZ9O5NTJ8OtDr0RJbkV4oyMQRUG+lUDeU6ERTmWlDQIfUHANaVQAghhJQkSWZQeZ2rvX/FGRQkg5bcUOMoCElgQAMAgEgQzcvfIyx+C1DqF8tyI4XC4iBeXhFbbzadpdQ3vaq3atWqDRs20Ol0obwHwp4+fbpnzx53d/d169Yp2WHPnj0fPnwIAAKBQI23bC5evLhp06ZTp065ubmpq88KUvDW3b17NzY29ujRo6NHj1a+w0q6EXz69Onx48cDwNKlSzdv3lwZQyCEEEII1R2enp4yEaujR4+WDmj49OmTsn0VFpK//EK+fSvJzUAmJkJ4OAQFEfv3g7Oc7/NEXJz0osGYgEsnfMaEOrgXM1n9l124uXlkh/Dwcl1OeXXs2JHJZEqWcuPi4kJCQry8vCp1UISqnoODg/TLpKQksVhMk1pPlf76RqPR2Gw2tcAvF51ONzc3r4x5SpP7jZIgCG1t7fr166slmoEkya9fv2ZnZ0suNl3y+H4dw+VyNTQ0VDhR7r2XcjWoAuSdO2RERKmHMzPJHTuIEyeU6UpDg01tNHFxj4j8mJeft/7P34YOGtm8WSvJB+rZ86fnLp4kSVJLS3u+awvT2XPJ5GRJD4KUlA+ZKbw3L73/Okpns1W+qFqkXEEJEjLxhVVTDwJjGhBCCKHyKteSvwrxAeoKDqCSNCjoUG58RrmGrtQID/RTwoAGEAm/FxccERa/AVD7399iIT+MV3CUrTeDznQpu7lCX758GTt27Pr167t3r5TifDI4HM6YMWNSU1Pv378/ZsyYRo0aVcGgclGhAwDQq1evoKAga2vr8vZQxW/d3bt3AcDQ0LB9+/ZVMBwAPH78eOnSpQMHDhw7dqyTk5P0Icm3SrU/EoQQQgghhACAyWRKv6Qp/QgpOXMmGRgoZ/+XLzB7NnHzJmhryx7j8aRf0cWiQwfntdvwkM9gkQTx55DFHR5tKcfUy09PT69Tp06PHz+W7Lly5QoGNKCfj7m5uXRNAYFAkJqaamVlJWnAYrGk29vY2BQWFpa2FK2rq6uu7AhKsra25vP5BEEYGxubmppKKlNUcNExMjIyIyNDTXOsxTgczvfv3xs0aKDCuWU+yVAjct48eFCyClKCns7xZo1zNDWGRHxrHx9PzTI/Py8lNTk5JVFDQ6NF89ZMJkvmLMnluDfxTE5JfPHqWXZO1uHj+w2vnXd1cdfU1PwaHRUbFwMAGiyNOf1GWC9dDlLRDJ/MjM65NcjUYgNA2pI5Q/YeqaxLrhmULDNR2tGSOZOU71DxfEo7V9IAYxoQQggh5VXGEn4lZWiQdC63W8VjYd4FpHZ1KGObXGJRCr/wmoD3vBKiGX4QFr/hF14VC+Mr0klmZmaHDh2Cg4N79uy5fPlySYrCoUOHEkoIlHerVDEdHZ1NmzYBAJ/Pnzt3bkUmX0ErVqxo06YNACQlJfXv37+onDUUq/itKygoePDgAQD07du3XDEEFbltceXKlffv369Zs+bdu3cyhyQlKmVutatdQUHBkSNHunbtamdnx2azLS0t27Ztu2PHjqysrEodFyGEEEKoev3999/SL5WNA379mgwOLu0g+eULuX27nAM6OjI7GqR8O3B4EbUdVL95hE2lRyEPHjxY+uXJkye5XG5lD4pQFatXr56dnZ30noCAgPz8fGqbRqPJZFwwMTExNzen0+klu9LW1m7cuHHlTVWu+vXru7i4NG7c2MzMTBLNABX71pmenp6dna2mCdZiBQUFU6ZMGTx4sG4ptYEUkwmFKamyv7krpcRvdS6DfqBlk2RdLS6Dfsa94fwGFst/WzBr/qRFy2Zt27Xh3MWTf586vH33n2KxbNLT3NwfPzO6evoTxk6dMHaKrq4eAOTkZr945f/4yX0qmsHI0HjB3GVOJ05LRzME2FntbdmEimYAgISsDEhMrKQrrglkogfkflrJf8g9vbS4pdJOkRlXwf7S7pjJnQBCCCGEKolqBR1UVlpiBip5gzLBCsSuqCqeM/q51e2ABlIo5L0ScB+rs9KEvGEEvGcC3jMg+Sp3YWJisnnzZhaLRZLkpk2bunTpkvZP9dxycXZ2Jghi8eLFyjQeP358y5YtAeDRo0f37t1TYTi10NLSunnzpoODg46OTps2bSR3kZRUxW/dpUuXqJCLAQMGlKt/lYPZRSLRjRs3AEBbW7tPnz6ldVupGRqePXvm6uo6bdq0J0+exMfHFxcXp6amvnr1atGiRS4uLlQVEoQQQgihn8+DBw9evHghvafk32Nyic+dg4KCUg+TJISEyNnv6lpy35DAm31CHgKAmKBt7DpVmdErYvDgwdILcqmpqdu2bavsQRGqYmw22939P4UjDx482L9//9GjR2/cuNHX1zcrK0vmG1z9+vUdHBy0tbUlaVrYbLaJiYmHh0eZa9jlVebiouJFR9UGTUlJkTweUAfl5eVdvXp14sSJ9vb2Ojo6+/fvV60fGxsbBSELDAbDxsZG1Tmqj5aWzI59rd2yNTUAQEsgBAAunZaZlcHn/+ce17fvX5+/9Jc58eOnDwBgYmyqpakFAO3adPrzj53jx0xxdXHX1dFjMBg21rb9+gxes+pPJztH+PZNcuLD+vV8Xr45cvCcZI99RhZ59qwar7LmkI5FkP7FosxDOHI//tL9KHmvSaaZzC8KshQKrgUhhBBCylNm4V9SAKJKZlQGZRI2SF7WkDmjn0CdzkIvEkTwuQ9JcW5lD0SKCwTcR3RmI4ZGS5U7mTBhgpOT06BBgzIzM589e9a8efOrV69Sh+zs7FatWlXylM+fP1fk9iJBEOvWrevZsycArFixonfv3ip3VdL79++bNm1a3rP27du3b98+ZVpGRkY6/1N4uCrfupMnT1IbQ4cOLa2NsbFxZmamCp3L5efnRxUu7du3r1aJ+w5VkKHB19e3V69ekvSqZmZmFhYWcXFxVILW9PT0fv36+fr6dujQoZImgBBCCCFUXajKaBLu7u5t27ZV5kQiO7uMFYbcXDlnLV4MAQFkTIzM/mXXd95v1k1M0O5o273MhbYGykxBRWZmZkOHDj137t9FpvXr1/fr18/T07MSR0Woyg0dOvTMmTMyO5OTk5OTkx89erRu3TpLS8s+ffqMGjXKx8eHWsCztra2trYuKCjgcDgsFktPT6+SvoWVmf5d8RKmasuNMqvXPzehUPjp06ewsLCIiIgvX75EREQkJyd7e3v369dv/fr1KtTBlNDT0zMxMUlNTZX+N9LIybG6f18zNVVDQ0O3cWOYPBlsbdVxHarq0wcePoR//sWFNCLaUB8AzAq5KwJC3lmaJjZpLOzUicVimRibmpmaW1hY7dyzKSMz/dbda+5uTQ0NjKgTn/o//vI1EgCaN/v3VpgGS6N9207t23aSHTQzkywspDYvuzj5OtmA/2sAOPrX2Sm/jiEAWiekQXyFUp8q+QGpYqWlVZBQcrYl+6myyyyZUqJmvtUIIYRQjUXlPFA+7UGVlXJQPhmDgtMBy08gNam7AQ0kWSzg+Yv4H6pmOJHgi4DrS2e5EYSmyp20a9fu5cuX3bt3j4uLKyoqkjxzb2JiMmXKlJLt/f39K/i8VI8ePXr37u3i4jJv3ryK9FPtquate/fu3fPnz1Wbocpf8/bu3UttjBgxouTRyg5oiI+PHzZsGBXN4ODgcPTo0c6dOwOAUCg8fvz43Llzi4uLBQLBsGHDoqOjVcvJiRBCCCFUM3369EkmPcPatWuVPbnM7Fly/3gzMCDWryf/9z+ZtNtN4iOGffC96NEdAFZEk0+bE/TKfDxy1apVly9fFggE1Es+nz9+/Pi3b9+q/TF0hKpR3759PT09379/X1qDlJSUo0ePHj16tH79+jNnzpwwYYKRkREA6Orq/pRffCRfLX9iycnJ165du3v37suXL+vVq+fh4dGkSZPRo0c7Ozs7OzurK+thw4YNCYLIzMykYkTsL10ye/lS459ajeTr1+Tdu0Tv3sTatVDJT7o/ffbY/5mvlqYmS4PNYrKMjU3cmni6NnYjevWCxo3JsDCqGY0EGkmKCaJxZo6mUNSWJ6ItWA7/LaQyeOCIQ0f35ufnrd2wol2bjjraOp8iPkZ9iQAAPT39nt36Us3kLt4nJSf6PXuckpTgZm3SPT39i7G+r5PN0b9+JGNYMX5wOkCDrDyzQi7JZlfkHSFJkppAmTEEVal6pyE3vEm1mKeSYQ015B1GCCGEagVJTAPIy38gSXJQ9WEB0iOqMS4B0zYgFdTZgAZSxA8X8t8DVN2f1yJBuKg4lMH2BlD9K1jDhg1fvXo1evToHTt2NGvWTI3TK83du3crtf+WLVv6+Pioq7fHjx+/e/dO7qEqeOu2bNkCAARBHDp0yNDQMCoq6rfffgOAjRs3NmjQQNJMQ0MDAObPn7979+6SnTg4OJTcmZKSYmFhUXJ/TEzMnTt3AEBXV7dXr14lG0juOlVSyYm1a9fm5uYCgImJyYsXL6ysrCTDTZs2zcDAgAqzSE9P37dv3/LlyytjDgghhBBC1YIq+yXh4eFRjqJjDRvC06eKGpiby9/foQPt9Gny99/J798hIwPodDA1JRo3/n1Y81vRwBXD+wLYmwDzK/Ph3saNGy9evPjPP/+U7Pn48eP27dvxjz30M6HT6devX+/du3dkZKTiltHR0QsXLlyxYsWoUaNWrVrl6OhYNTOsYnQ6LS7+W05utpVlPTNTOV9Oay+SJG/evHngwIGQkJC+fftOnTr1/PnzBgYGlTdigwYNrK2tExMTDfftM3rwgJDJfpGWRp45A0VFRGUW9PkU8eH8xZMyO5/6P7K2spk1fYHpvn3wyy/kt28A8M1QT0wQAGDG4YKRETF9ukw0AwB4NWv1vXP046f3Cws5Dx//exNJX09/9q+LdHT+E+JD1USgtp+/9D974W+qmskXG1PrJKMU3X8TT2Y7OS7V1gSAJulZwGQS3btX8KolMQ0y00AS0tEeKkQ2SN5hfG8RQgghtauZSQ4wNAFVmToa0ECSPGFxkFjwvSoHFQkTBMUv6RpNK5KkAQCsrKz8/f3lHrpw4cKoUaPgvwUXlCcUCpV/jj8jI8PExKS0owr6Wbly5fr16yUv27dvv2nTJmq7sLDwy5cvCkpRNGnS5NOnT1TLkuUVAIDD4ZQW0ACV+dYBwNevX69cuQIA/fr1mzp1KgBIntjz8fFp3bq1Cn2Wac+ePVTIQkFBgaamop+refPmKZNmIzg42MvLS8nRExISTp06RW1v2rRJEs0gMXz48CNHjvj6+gLAvn37li1bhsUUEUIIIfTTkPmzc+LEicr/qUNMn07evQsJCfIPa2vDmDGlnly/PnH2LFFQALGxQKeDgwNoaloDLBHCuu8kAKz7ThoxifGWSs5FFWvWrLl3717YP8/vAsDGjRt/+eUXS8vKHBWhqmVvbx8aGnrx4sWnT5+GhIRERkZSy65y8Xi8v//+++LFi4cPHx6j4PNbO0V9ibh683xmVjoAhEe+t7VxaOXVTkODXd3zUoOEhISxY8dyOJwlS5bcunWLza6ii9LS0mpIkuIXL0BuLQ+BgHz4kBg+HFqqXrdUMU4hh9pgMBjmZpY0Gi01LVkgECQlJx48unfVsj+Iixfhf/8jIyJuO5gBAEssbqlvQqyYTfToIbfD4UPHODdyuffwVkzsd7FYZGBg2KJ5617d++nq6knayORICPvw7sz544f3n6aOTvl1TKaeTsOMbJr4x1r4Sc9G1IZNfiHRqBHRtaukq2opalBl6QekAy/US263MuELFbw0DGVACCGE1Ku0tA21QrmKVtTqK0VVoK4GNIjSRYJIkuRW7ah8kSCSFKURDPsqHbf2+PXXXy9cuLBu3bqlS5fSaDQFLWvguvjSpUup21tKPpo2cuTIJk2aSF4+ffr0/PnzALB161bJsyCBgYHHjh0rrYf4+PiDBw9WZM4VdP36darYhIGBQWn37KZOnUoFNCQnJ4eFhWFxZYQQQgj9NHJycqRfurq6luNkExNi4kRy1y7Iz5c9RKcTPj5E795l9KCrC25u0jvm2sLDLAjKAxEJc6LIAwkwyIwYYgb15YQBVxSLxTp58mSLFi0khSc4HM7q1auPHDmi/sEQqj4aGhrjx48fP348AHA4nMDAwBcvXjx//vzVq1c8Hq9k+6KiovHjx2tqag4ePLjKJ1spPnwMPXh0j+STTolPjOHyirp37lcDv5iXS3x8fIcOHX799dclS5YovgVRGcQHDkBGRqmHc3PJQ4eISgto8GrW6n1YyNt3QUKhMD8/b+6sxRbmVldvXPAP8I1PiH0d9KJN6/bEiRMZ375+3r4WADq2bGcwaabiPt3dmrq7NRUKBQKhUJMt/4kL6aX6k2ePSpcyOfrX2aPU1qcfz/ktuHr/xyEAgA9yqzWVN9FCabECtf2HWUmlpV6olgARhBBCCEmj1v6VaanG0g/KUzkTQ7miGaCarg7VCnU0oEEkiBSL0qt+XFKUJRJE0sof0LBw4UI9Pb01a9aof05S6HS68rcgFZcFnTZtWmnfBluW8oU8Pz//3bt3AoFg+fLlDx8+PHXqVL169RRMVcl5Vs1b9/r1ayrncP/+/ZVMxtC6dWvploWFhVRAw5gxYyRPtrHZbAUBDatWraJuonXo0KFxiZSPlNDQ0Ddv3gBA165dnZycypyVmZmZMpOnUNUuAKBXr16lPcjSu3dvGo1G3aR49OgRBjQghBBC6Kchk5A8IiKiq9TDo2Uipk4FBoM8fhxiY//da2ZGdOlCSFVzUB6TgHNuxMD35EcOAEBkIUTGkH/GQB8TWO1ENFJ3WIOHh8esWbN27dol2XPixImVK1fa29ureSSEagYdHZ2uXbtSH/OioqL79+8fPXr00aNH0iuyACAWi6dNm9a5c+dKrVmgpJIPlJd31fb2vetUNIMGS6Nzpx5DBo2g9k/5dUx2Tqaxkan6JlvVRCJR+/btZ8+evWTJkmqZAJGcXMbScXol3rai0+nTJs82MzW/9/BWASd/9/6t61ZvHjZ49PuwkNy8nIuXTzds4GxibBqXk0m1b92trDC7fzAYTAZDqdyf+fl50i+n/Dpm6dzlToePwbNnSz2d8jRYR/86CwDTfh2zb8IcZqtW0o3VvgCvTD/VnhZCXUr+NlB8RXUk2gMhhBCqCWTW8ksmLaD2VMuqv+KQC9UiHuSehTENSK46G9DwmRSXeBaq8pFkoUjwhanZq1xnbd++fefOnQCQkZGxd+/eyntugCCIKVOmqKWr/fv3M+TFzkt4enrKfF/S09MLCgqaMmXKhQsX/P39PTw8Tp8+3adPH+k2kgyfpZW02Ldv3759+yQvq+yta9269c2bNzds2CApn1FekktTcpIhISFnz54FAFNT05s3b5Z2s2zNmjVUQMPMmTMHDRqk2txKExQURG20adOmtDY6Ojqurq4fP34EgIiICPVOACGEEEKoGnl5eV2/fl3y8vbt23Pnzi1XD8TEicTgweTp02R4OCEQgK0t8csvYGen8pRMmPCoGbExhvw7GTgiAAAS4E4mPMwiJ1pDXxOisTaYsVTuXtbq1atPnTqVnZ1NvRQKhVevXl20aJHaBkCoptLS0hoyZMiQIUO+fv16+PDhkydPZkg9ap+VlXXo0KH//e9/1ThDivSypWpLksZGxrFx39lszfVrtunr6RcXD9TQ0ADqYfq/zpYcqxY5dOiQiYnJ4sWLK2uAtDTyxg2IjgYTE6JPH5BK0PhD6RVMlG1QMQRBDBow3NDQ6OyFExxOgZ//4/59h4wdPXH/wZ1F3KKz5/+eN3spVOESvra2jo29I23HDnF8XP6mlZL9h/86e/ivsypPgPrJr3U/nxJKzlzyMa+MKy2tT5nfKrX9rUYIIYSqWGlr+crvrJaYhpLTkLtfMckVYeACUl5Vp9SrIUTCeJIsqPpxSXGRSBhf3rOmTJni5eUFAAcOHBg1apRMsseq1LZt2z59+mzevLmS+tfW1j5//vyOHTsYDEZOTk6/fv3Wrl0r/V2IKnBAp9OVvBdTZW8dQRD9+/cPCgoqLVNCmSSP9SiTfKK4uPiXX36hTtm4caOCR3+Ki4upDequkxqlpKTk/5MhuUnJWzNSGjX6Ufby69ev6p0DQgghhFA16v3fqhDPnj2TLO2Xg74+MXs27eBB4tgx4vffKxLNQNGiw/r6RHRb4oQr0dcEaAQAQHHMp72bN/b8fY/jiXdNA8kXuRUc5AdDQ8N58+ZJ73n8+LF6ukaolmjQoMHWrVtjYmL69u0rvX/37t0FBdVwz0EukiRLLjEquejo6NAAAHg8btiHEABgsViJSfFTfpVfcJAiEol279+6et3Sp/6y6StqjsLCwj/++OPEiROV8ui5QCBeuFDcty+5fj154QK5b594+HBy2DBITPxPM339Mvops4E6dOrQ1c7WAQCivkQAgIdbs7beHQDgU+RHoVDgYO9EvUXBIYHqGpEkyUtXz1I/RdJhMTOmzNXS1CIIgmZr5+TUSPqUlNRkACAIQuV/L+lzyX+oeAHoHzJvo2ppYBBCCKE6S7KWT853lvlPuo2C/6psqipkX1C5RAVCpamjAQ2kKB3IagkLEJHlL3Whr6//6NEjDw8PALh06dLgwYMlq9SV4fDhw127di2ZqkEgEAQHB9+7d49KDFB5FixY8PjxYyMjI5Ik16xZ079/f8nCOVVhQVNTfi3Gkqr4rasISbCFMgENv/32W3h4OAB4e3tPmjRJQcvCwkJqo7SSECr78uWLZFtBcRAAsLGxoTbi48sdzYMQQgghVGN5eHhIl1cQCASS+gsikYj6w7W6aNJhkBmcdSMeu3CNji7kTPYoPraKt3de4fTmkft/m/RJbcs4/fr1k34ZEBDA5XLV1DdCtYa2tva+ffukkxSmpKT0798/JyenKqeheJm25LqjMiRFCR/53qU28gvyAUAmpkG6w2fPfcM/haWkJp+/dGrn3s0CAV/pK6g6e/bs8fHxcXNzU/4UkUiUnJwcFRX1+fPn1NRUUWnpE0Qictw4uHIFUlP/3VlQQAYGkmPG/CemoX9/UsHNDQYDfHyUn15F6Onpg9TjEFQYCovJotHoJsamdrb2ABAZ9UmNI8bGfof/RjMAgHMjF8mK+LLFq5nMfxMKPXx8V7JMjuvlaoFvI0IIIVQTVHFcgtopjlrAmAakXnU1oEGcV3ajmjS0oaHh48ePqSfd79y507dv36KiInVP7YdXr149efLk7t27Mvu/fv1KLbp7e3urd8Rr16517Njx6dOnkj2dOnV6/fp1gwYNAOD79++SG0PUVWtplaMCcNW8ddu2bSNKaN++PXXU29tb5lDJehxU8glQIqBBKBS+ePECAHR0dE6fPq24REXlBTRIp1S1sLBQ0NLU9EddVQ6Ho945IIQQQghVI4IghgwZIr3njz/+aNKkyciRI3V1dTU1NT08PP7+++9qfAY0MjJyXMfmsed2AfnvQ9LF5zalp6cJ1TQpT09PyXonAHC53FevXqmna4RqFTs7u2HDhknv8ff3b9as2evXr9XSv1qeKVehkyYunibGpgCQmZWZl58HAAL+jwCFPQe2LVjy66Gje/n8/4QssNn/fmGP+vxp74Htkm+7pc0qPj7+/fv3b9++DQkJ+fDhQ3q6ss+BkCT5/KXfjj2bLl09KxYrW6AhIyNj586da9euVbI9ACQlJYWEhHz9+jUtLS01NfXz58/v3r1LTk6WM6Xt28mgIJD3JpPfv5MLF0peEgMH0jw9SxuRcHMjJk9WfoYqEwgEMbHfAMDC3JLa8/lLJAC4NG7C5RZduHw6Lj4WAAwNjdQ4qKGRcZlt/trzt2Tb06OZZFvlTwGmZKhsGCSBEEII/ZRUKypBtVcc01CrgzlQ1aurAQ1ktT0ioPLQpqamvr6+dnZ2AJCQkJCbm6vOaUnp1KkTAKSmpn769J8AfMnLNm3aqHG47OzsX3/9NSAgoEuXLh06dHjy5Am1v2HDhoGBgb169bp06ZIkgoFK2qmrq1uuIarsrasIyTN8LFYZZY0ZDEZAQMD8+fP37Nnj5OSkuHFe3o8AmnJFgShDEioBZUVLSI5WXhQOQgghhFC1mDZtmkyg6qdPny5evEhlKfjw4cOkSZNGjBghs9pXBYRC4dmzZ9u0aRMVVeL2gVjUmpbDVNOiA0EQXbp0kd6DVSdQnbVhwwaZ76qxsbEdOnRYtmxZ7c1cwmAwJv8yAwBEItGLl34AYGlhRR368DG0gJMfHBL44pW/9Clurh7S65qRnz8FvHgKpeDz+aGhobGxsXl5eYWFhRwOJycn5/Pnzx8/flSmXMXpc8dOnT0WGRX++Mn9wDcvlbyoxYsXT5gwgXqCQhlxcXExMTEy/4hFRUUxMTGyaQhJEnx9ofQADjIiAiS/lgmCOHyYaNYMZB54oNEINzfi8GFQIn1jBQmFwiPH93E4BQDg7tYUAIRCQXZOFgCkpqUsX73wid9DkiS1tLSHDByp2hCS5zqkd44ZMWHi+Oly28sNO/B0b67g6M+npkUGlHc+NW3+CCGE0M+nFiU/qEVTRTWc7GPiqCazsbF5/PjxjBkzzp8/L/0glITkq53ip/YVowIaAODJkyeurq6S/aGhodSGejM0GBoa7ty5c/Xq1d++fXv+/HnXrl27d+++bds2Nzc3IyOje/fuSVoWFhZSKSL0y19IsrLfuv79+0snHKZERUX99ttvALBx40aZeyUlR5HcHGEymWUOx2Awdu7cqczEJIWctbW1lWmvPElAA5PJVJxVQhLQwOfzSZLEb7YIIYQQ+mk0bNhwyZIlf/75p4I2ly9fNjIyOnjwYKXO5Pnz51FRUV++fAkKCqKeIVaw6jPAUJ3V97p163b+/HnJy4sXL27atEmN/SNUWzg4OJw7d27w4MGSeoIAIBQKN2/efOnSpR07dgwcOLD6Zqe6+k6NbOvZxyfEhoaF9Ok10NTU3LmRS9TnCEmDgBd+bVq319D48b1PR0eXTqcLhcJOHbp+ivyYkZEWGva2c6fuJXsmSTI8PJx6bkGaWCzOzs6OiopycXFRMLHgt6+fv/SXvExNS1Hmcq5du/by5cuwsDBlGgMAl8tNSUmRW2BCKBQmJSWZmZn9G+KflESmpSnqLi+PvHePcP7nWTQDA+LqVThwAJ4+hawsEoAwNISmTYlevSA/H0xNKzWmQSAQHDyy+0P4ewBo1LBxSy9vAKDR6Ewmk8/np6T+yD/h3NBl/JjJpqbmqo0iuQlAEITkf0yamlptWrdX8sSSe+pIWAOlGm+hSP8T4J0chBBCqOagQgSIXVFVkOEAwxFQzVFHAxoIQqO6vv0QhEZFTm/QoIEkh0FJkkVxDQ3VR7G3t7ezs4uLi3vy5MncuXMl+9+9ewcAxsbGDRs2VLnzkgiCGD169LBhw44cOfLHH3+kpqY+evTI09Nz4sSJf/75p6RaAQCk/lOBUnqn8ir1rWvYsGHJt4UqDAEAPj4+rVu3VtwDVY6BwWCUWXKCzWZLaluWa4bKN87IyDAxMVGycamlQ/8huZ2nqamJ34ERQggh9JP5448/0tLSjh8/rqDN4cOH165da26u4mqQYiKRaNKkSadOnVL+lKLv4dDBXV0T6N79P+uUsbGxsbGxJYN9EaoL+vbte/fu3REjRuTk5Ejvj4mJGTRoULdu3Xbt2qV4kb5m0tbSBgCh8Mc3uykTZ925d11XR5cE8s69G4lJ8SvXLJ4xZW59p4YAEP3tC1VjwtGhfnxCbEZGWmmPDSQkJCioS5ibm5uXl6fgeQa/AF8A0NPT53K5AgFfma/JwcHBv/766927d5WP+I+Li1PQM5/Pj42NdZYEKOTnwz/JF0v1z1MHPzAYxNy5QN17efAADhwgb98mT50CTU3CzAzatiVWr4YK3OFRMPP9h3ZERIYDQH2nhrNmLKS+rdNotCEDR16+dk4sJhs1cO7etXcTV48KjiUd0wD/hCNItkveJSgZryB9CtSxxXUlozfK+55U6tMmdSriBCGEEFKB8lECiltWUkxDeYMYSpsDOd8Z4yGQGtXRkhMErdyP+NeKoSUp/SsS0AAAHTt2BIBnz55J53ikMjRIFubfvn1LlPDw4UPqKJPJLHl0ypQppY3IZDJnzpz55cuXRYsWMRgMsVh87949mbseSUlJ1IaFhUVFrk4udb11Snrw4IHMm3PkyBEAEAqF0jvHjRtHtbe0tCQIYv78+VUwNyVJbgCJxWLpJ5BKkgSL6OjoVPq0EEIIIYSqFp1OP3bsWLNmzRS0IUny2rVrlTG6SCT65ZdfyoxmkFm0uHvtquKS9uVibW2tqakpvcfPz09dnSNU63Tr1u3du3dy8xo+fvzY3d19woQJ379/r/qJVURCUjwA2Nk6xsbFvHn7WpOtOWbkL/37DunTc6B7E08AyMvLPXhkd3ExD6QyJdR3bED9qqHR5EftZ2dnK1j4FAgEKSmlJl0QiUSxcd8BoEXz1jbW9QDga3QZd0v9/f379u177NgxLy8vxS2l8coKUPhPA0tL0NNT1JogoJSHDcidO8mlS8nQUMjIAKEQCgrIb9/I06fJESNAquCjkjIy0798jZT7VV0kEoVHfNi8fR0VzdCoYeP5s5dqsv/9Nd65U/e9O47s23l04bzlFY9mKBeZ+yQy+wGA/EdVzupnpcybSaqkyi4BIYQQqqWkIwDI+c4l/1N8VG5L9U5PpucqSAWBUJnqaIYGGt1MJIwBsqpr2QLBoNEr5cEsSn5+PrVhYGBQkX46dOhw6tSpvLy8Dx8+eHp6AkBiYmJ6ejoAtGnTpqKzLJ2uru62bdsmTZo0Z86cpUuXGhsbSx+V3PSpV6+e2odWy1vn6ekZFhY2a9asffv2yW0wY8aMQ4cONW/efP369SqPMnXqVMUBBBKfP3/29/entlu1akX9UypD5pa0XNLRCfn5+TL/WNJyc3OpjQr+WCKEEEII1Vh///13r169kpOTAcDV1ZXL5cosWDo4OKh9ULFYPGnSpDNnzihuNnz4cEdHR+kyEH63r+3Zs2fhwoXqmomzs7OkPh0AZGRkqKtnhGoje3v7gICArVu3rl27VubhfpFIdOrUqfPnz/ft23fHjh01MJdJXn6ero6uzNMFJsamHE5BcMjrV4EBANCmdfuJ46cDAIPBmP3rosdP7l++di4vP+/ew1uD+g83Mvrx3TAlLcXK0jo+ITb62+f8/Dw9PdmnO8r8Ysvnl3rTJjcvhzqdRqN5uDWNif2WkBgfERnu0rhJycYkSe7Zs+fPP/+8cOGCj49P2e+CFOnHPMpuYGhI2NiQ/2SXlMPKiujbV87+58/JEyfgv4k9AABIkgwJgQULiMOHlZ0xwPOXfmfO/y0Wi40MjQf2H9a6ZVuCIAQCQWzc93fvg18HvSgs/JEYw9XFfea0+SwWS6YHBqPsUpjlomQ+AOm18JL1JtQ7pZqvXJdcB98fhBBCqFar+SECZeZXUCb7gvKXSfVW898WVI3qakADw5bgR5BkVhWPSxBaNIZtRXq4fv361atXV6xYITdNZWxsLADo6ur+W8FRJS1btqQ2Xr58Sa2Cv379mtrTtm1bmcYTJkxo166d4g6nT59e5l0ACRcXF7m1IcLDw6mN+vXrK9mVtKp565TUpEkTKiUDRSAQzJo1i/r+OWTIkJ49e5Z2FgDs3btXyVGGDRsm/VK9lZutrKwk2/Hx8QoCGuLj46kN9RYrQQghhBCqOdzd3b9//+7r66upqfn8+fM1a9ZIH7WxsSntD7yKmDFjhoLcDJaWlt7e3jNnzuzSpcu9e/ekAxoA4MCBAwsWLFBXuukxY8ZIBzS8f/9eLd0iVHsxGIzly5cPHjx43rx5kkSGEgKB4Pr16zdu3Ni4ceOyZcuqZYZyXbxyxvfpAwd7pwVz/vc+LJTNZrs18WAwGL179P/ryG5J/EHYx38/7wRBdOvS6+27oJjYbw8e3fVu2a6+YwOCIEiSjIuPad2ybeCblzwe78DhXfNmLdHU1JIersxfQQoa6OsZ0AhCTJKBb16uXrHh/qM7xcW885dO/r5yo8xifHZ29sSJE1NTU1+/fq1CbBmDUcZ9Mybzv2v/s2fDwoWydSUodDrRuTMYGZU8Qu7ZI/8U6mhQEBETA8pNPj4h9tzFk9QdmOycrOMnD545f5xOZ3C5RdLNWCxWty69+/UeVGbVy8ogXXtCQYNynfIzqSOXiRBCCKEaTkFMg3prSUh6q6QiGujnUEcDGujMxjTaa5G46gMatOnMCn0aX7x4cfbs2bNnz16+fHno0KEyR6lV+Yo/5OHq6qqjo8PhcF68eDFr1iwAePXqFQCwWCxJrINEu3btFNSSoMyYMaOCUwKAwMBAasPdXZWKv1Xz1inJxsZG+k0LCAiQfF/Nzc0t8/1URnx8/M2bNwHAzc0tPDw8KCgoICCgQ4cOFe+Z0rhxY8l2dHR006ZNS2sZHR1NbdTGYrEIIYQQQkrS0NDo06cPSZKjR4+W3m9tbR0SEqL24TZs2CAdIAsABEFMmjTJx8fH29vbxsZG+onbHj169O/f/9atW5I93759Cw0NVVwpQ3nNmzeXfikd3IBQXdaoUaMHDx7cvHlz4cKFJctMkCS5fPlykUi0cuXK8vZcWFj44MGDx48fBwcHx8fHa2pqNmjQoFOnTlOmTLG0tFRttknJiU/8HgJATOy3hf+bSVWLMDOzWDR3eVNPr4H9hl2/dYlqaW1pI30iQRDjx0xet3GlWCw6dGxv65ZtCYJGkiKhUODq4t6mdYdXgQHfvn9ds2F5507dbW3sWCyN9IxUIyMT2VCAEhRUhGQwGJ06dHv67FFBQX7Yh3f9+wy+fO1calrK5Wvnhw0eJYlpSEtLa9eu3YABA65cuVLmcHIZGhrm5uYqWGCWyURIdOkCEyeSx4/LpltgMIj27Yl16+R0weORiYmKJpGdTV6+TCxdWuZsE5Pid+3bIhQKaTR6314DAl765ebm8Pl8gB+5LgiCcG7k2ta7g7tbU+kyE1VA+UX6ktEMkgQPdSqs4WcVHZ1/8GBEeHg2k0mzsdGxs9Nxdzfq3Nmaza6G2BqEEEIIqUY61kHl4Aa5J2JMAypNnQ1oaETQzUBY1XUrCboJndmoIj1IMiWULB8gFovfvn0LAM7OFf2002i05s2bP3v27OXLl9Ljenl5KVOMQBnOzs6fP39W7Vwlb7wWFBRIl0WomrdONY8fP5Zs+/v7JyYm2tjYKGivjLlz51IP0Gzbtm3v3r137tyZM2dOSEhImc+XKMnAwMDa2jopKQkAXr9+LZMNQoLH44WFhVHbJaNhEEIIIYR+MklJSWlpaZKXLBbr9u3bZmZm6h3l+vXrq1evlt5DEMTu3bvnzJkjtz2dTr9x44ZTI+eYr18kO6XnWUGenp7UA9nUy69fvxYXFytYiUSoThkwYECPHj3279+/efPmkgVZVq1apa+vr6end/r06aCgID6f7+HhMX/+/FGjRpXsSiwWv3jx4sSJE1euXCkoKJA+lJCQ8PTp002bNm3dunXmzJkqzDPwzUvJp5iKZgCA9PTUh753Rg2foK2tTe1p4NRoyKCRMufaWNu6NfH88DE0MSnhyvUL1M6G9Z0BYNzoSbxi7rvQ4OzsrCvXzkufxWZrmplaWFva1rO2Y7Fkf2OwWCxbW0UZLocNGf3x0/uMzPQXr/yXL1kTHBIYG/f9qf+jl6+e9erRr0+vgQCwadOmfv36bdu2rfzvxz+XZmOTnp7O4XDkHtXV1S355Z2YP5/w9CT37iUTE6GgADQ1CTMz6N2bmDUL/lvL44fMTCgqkrMfAADyWUwNsZgtFfEQEvrm9t3r+fl51tY2Hdr6eDVvTS3zx8Z9371vC6eQAwAjho7t3Klbj259Q0LfxMXHAICujq65uWWjBo11dfXK/S5UB5kqFUoWrUA13Pnz38aMeVIyIsXRUe/Bg14NGsgWpkEIIYRQNVJvUYmS3WLgAiqXOhrQQNDN6CwXEf8DSZb6pbESRmUxmC4E3VTlDng83rt37wDA0dGxZNmFsLCwnJwcAGjdunVFpklp2bLls2fPEhIS4uPjzczMqKes2rdvX/Geq0VVvnUqoHKQduvWLSIiIikpac+ePVu2bKlIh+fOnaPSM7Rp06Z79+56enp379798OHDn3/++dtvv6ln0gA9e/Y8duwYANy7d2/Hjh1y2/j6+lJ1T9lsdmVkWkYIIYQQqlFEIpH0S1NTU319fQ6HIx1oCwDJycm+vr4AYGVl1ahRo3r16ik/xJUrV8aOHStT0G3Hjh2lRTNQli9fLh3NAABv3rzp1auX8uMqYGBgYGlpmZycTL0UiUQpKSlVlvwMoZqPzWYvWrRo2rRpu3fvXrdunaR2A0Xmw/vmzZvRo0ffu3dv8eLFfD4/Ly+Py+VGRka+evXq5cuXmZmZCgYqKiqaNWvW169f//jjDy6Xy2KxdHR0Sqsp8Pyl36vAF6YmpiOHj9fS1PrwMRQALMwttbV1AMDVxeOp/0MOp6C4uJgkyYAXfgBgYGC4eMFKmrxV+fFjpqzbuCI/Pw8AjAyNe/Xo5+riDgAMBmPGlLkvXz+7/+hOenqq9Ck8Hjc+ISY+ISaIRvNw83J19pAcotFo5ubmiitCMhiMll7edx/cjE+IEwgEM6bO3bH7z/SMtGJ+8Y3bV+ztHF1d3CseWUUQROPGjSMiIgoLC2UOaWlpNW7cWP4qe6dORKdOREEBpKaCgQGYKrwRZGAA8uaZrq15yMs1UU8bAIzE+fZHdjdxcc/Kyrz/6I5YLAKAqM8RUZ8jnr14OmvGwi9fI48cP1BczCMIgopmAAAWi+Xdqp13qzKKhFYxxXEJmIPh57Zw4Svq37ZlSzM+X5SQUJiVxQOA79/zx471CwwciFErCCGEUG3xk4UjvHz5csqUKePGjVuxYkV1zwXJV1cDGggNhkYrYXGIiB9WZYPSGfYMdjuCUPSFXLFXr14VFxcDQPfu3ak9V65ckRw9e/YstaGv/yOiuVOnTip/CfT29vbw8OjatSuDwQgMDKTWpNUY0DBt2rT09HQlG0dGRlIJcul0+vz585XMMSCdZbcq37ryCg4ODg4OBoBRo0ZFRUVt2bLl0KFDixcvVvlJvqCgoMmTJwMAk8k8fPgwALRu3Xry5MlHjx5ds2aNu7v7gAED1DLzgQMHUgENnz9/9vX17dq1a8k2Bw8epDZ69+4tcx8fIYQQQujnI/MHT1JSkpOTE51OHzly5L59+6jM5H5+fv3795d+3tfCwmLatGlr164ts/8dO3YsWbJEJprhf//73/z58xWfuHv3bpk9169fnzFjhrm5eZmDKkPmj2dci0KoJF1d3VWrVo0dO7Znz55lJiw8c+bMmTNnVBto165db968Wbp0qaGhoYaGhp6eXsOGDaXDGkiSvHzt3OMn9wEg+ttnFovV1adnckoiAHi3at+7Z3+q2eMn9wCAJOHvU4fiE2IBoFP7LnKjGQBAX09/+6b9BQX5ACCTA4AgiHZtOrVr0yk7OyszK10kEmXnZBcX877HfvsU8YHDKRCLxe8/BDdwdKbyNGhoaJiZmTk6OpZ5pYaGRgAgFou5XK6xkcmaVX+GfQg9de4Yl1v08PFdVxf3rt18/j51ePGy2b169O/i012FNxMAtLS0PD09o6OjORwOFYzCZDJ1dHTq169fxt0JXV3Q1ZV/KDyc3LMHUlJIoZDQ1SXk/dI87dGQimYAgGyxMDs0+F1oMPWSyWS2aN46POJDfn7e5y+RGzevTktPJUmSRqONHTWxfVsf1a60Ksn934TiaAb8P8tPIDeXDwA0GrF+vVe3bjYAkJfH//33t7t3h795k/7qVVrbtur5swQhhBBCqFx2794dFRX1999/Y0BDjVVHAxoACAbThcHyFPE/AojLbq4OdJYbg+UJoHqw8dOnT6kNyaq8RH5+/vHjx6nt6dOn83i8WbNmqTwQAAwaNGjQoEHUNlWdlyCItm3bVqRPaQsXLlSyZW5ubosWLajtHj16qJYrsirfuvLavHkzADCZzIEDBxYUFOzYsSM/P3/lypUyRZGV9PLly379+vF4PADYtWuXq6srtX/Lli1PnjyJiYkZM2bMnTt3OnXqVPGZ9+rVy9nZOSoqCgDmzJnz9u1bSRpSyo0bN+7evQsANBpNJisyQgghhNBPSV9fn8FgSLK1U0Qi0dmzZ+Pi4vz9/SMjIwcNGiSTvTw1NXXdunVPnjx59uxZac9SJycnL168+Pz58zL7+/fvv3HjRsWzEolEVHSvtLCwsDZt2rx//163tPU2pX369CklJUXykslkWlpaVrBPhH5W9vb2kZGR06ZNO3r0aOWN8urVq0mTJi1cuLBdu3Y8Hq+oqMjDw0Oy+v7Q9y4VzUB5HfRCLCYBgCAIr+atqJ35+XlcbhEAvAoMoPZYmFt27VxG1j3F5QyMjIyNjIwlLzsDiMXip/6PLl45Q5IkEKShoSGbzba1tVWcm0EiNu47AGhosPX09AGAyWR5NW/1PSb68dP7kZ8/+Qf4PvF/oKWtmZefe+HyKR6viKpDoQKGSOTM54NIxK9XD8zMpB+fUAG5bh159SpkZ/94CQA0GkmjEVLBavH6Ol+NDQCgaUqmvY5+Yqf24REfuNwigiDsbB0GDxje2LlJcTHvt3X/y8nJSk1LAQA2mz1l4kwPN6VqdNZAMtEMmKrhp/Tnny0XLw4Uici+fR/88UeLRYvc9fVZS5d67t4dDgCHDkVgQANCCCGkgHQNCEmCBGUKQ1QLamK1IpEDSZIBAQEA4OXlVd1zQaWqswENAASLqdlJJPgkLH5bBaPRWa5Mza5AVOhLL7Uqz2AwOnfuLHNo8eLFVNEELS2toqKi2bNnf/78edeuXTIPT1Brz+Xl7+8PAG5ubtQjZVUpPT29Z8+e0dHR1Mt79+55eXktW7Zs8ODBpT0XIld1vXVlioyMvH79OgCMGDHC0NDQ0NBwwoQJx44dO3bs2KBBg3r37l2u3i5evDhx4kQulwsA8+bNk66camhoePPmTW9v78LCwh49epw8eXLkSNm6p+VFp9M3btw4ePBgAIiKivLx8Tl69Ki7uzsACIXCEydOSFKnTpkyxcPDQ1FfCCGEEEI/BQaD4erqGhYmJw/cixcv3N3d4+PjS6vF/vLly7lz5+7fv19mf3Z29s6dO3fu3Fky4Xm7du3OnTtX5h/GdDqdSpkus//79+/37t0bMWKE4tMB4L4/HLkIGdkgFoOhAQztCRMGgyQvtCThGaVly5ZKLkYiVDcRBLFv377r169nZWWp3ImBgcGwYcP69OnTokWLvLy83bt3Hzp0SLpBdnb2qlWrjI2NtbS02rdvv3jx4qZNmwJAZFT49ZuXAMDE2LRHtz5nL5zg8/nPX/oBQKOGjc1Mf6wmFnH/U6CziavHhLFTNDTU+dHm8XjR0dGZmT/eBKFQxGAwHBwcmEymMqcnpyQGBb8GgMaNXKV/Dfbo1ufl62dF3KKzF0782EUQQJK37l4TioSO9vUbNmyswVK6FEV+vnjlSnj/HlJTQSBgGBkRtrawcCF06KBsD/9F7tpFnjkDXO5/9orFxD/zFBPEMzur640dSACCJPtxRfX2bIN69cRiUU5OtpaWtqamFnWShgZ7yMARx08eIkmxq4v76OHjTU1r+mKwgnoTmLOhLpg/383OTnfUqCfFxaL//S/o+vWYffva2dv/yG7FYpXjRh9CAEAQchPcIITQT4sKDqACBUrGMdS00AHp2ZZ2tIaIiIhIS0sDgI4dO1b3XFCp6vRfinRmI6ZmD4JmVNkDETQ9Jrsrg+lWkU6ysrKCgoIAoGXLlpLKCJRr165RT/O7urp+/vy5ZcuWALB3794BAwaUdrdUecXFxYGBgQBgbGy8ffv2X375xcvLa+LEiRXsVhkvXrxo1apVaGgoNbqmpiYAhISEDBs2rHHjxsePH6cKYZSp6t86Pp+fn5+fm5tLvSwuLo6Pj3/z5k1iYqJ0M4FAMG7cOLFYzGKx1q1bR+1cv369rq4uSZLjx4//+vWrkiMWFBRMnDhx5MiRVDTDokWLdu3aJdPGzc3t+vXrWlpafD5/1KhRM2fOLCoqktNXeQwaNEiSbCM4ONjDw8PR0bF58+ZmZmZTp06lEkW0a9duz549FRwIIYQQQqi2oIp/yRUREaH4j8wDBw4MGzbsxIkTERERKSkp165dGzlypLW19fr160tGMwwcOPDhw4cyKbJKU1o9C8mfrKXhC2DUPJiwFO4/g7cf4d0nePISFvwBPSZAbv6PNlRSLgllIiQQquM0NDRkbpa1bdv21atXp06dUpw0RVtbu1+/fufOnUtJSTl8+PCAAQOsrKwaN2588ODBuXPnlgxvysrKSkhIOHfu3IaNf7x46X/j9pUDh3eJxWINlsasGQu8W7Wj0X5khaHT6cMGj5acaGFu2b6tD0EQWlraI4eNmztzsYG+oZquHgAgLy/vw4cPWVlZSckJAEAQNBaTlZGR8f79e2W+qH4Mf79j958CAZ8gCEmNDIq+vsGsGQv09X5893du5DJr2nwmkykWi+/cu7HnwLb5i6dv2rb2+s1LVIEMRTIyyKFD4cYNiI0FHg9EIsjIIENCxPPmkX//rcpl5+SQV67IRjP8QwQQVN9urU+LC271ixl0giRHcMl6f5+CevUAgEajGxubSqIZKK1atNm/6+jOLX/Nm7Wk5kczSEgvQJL/KG8P1CkEQSgIkkA10KBB9i9e9Hd2NgCAwMB0L69rlpY/yusMGVJ2oZnaC39WKwm+sQihOoic71yjogEUqxWzffbsGbWBAQ01WR3O0AAAQGdotGZpxRYXXgJSUGmj0JiaXZiaHYFQ6iGD0ty/f5+qlStTNOHJkyejR48GAAaDcfToURsbGz8/vxEjRty5c+fOnTsdOnS4e/duuTK+8vn86OjoqH98/PiRWpb28/Pz8/Oj2lQ8La1iWVlZ69at279/v0gkAgAnJ6eHDx/q6Ohs27bt4MGDHA7ny5cvkydP/v333xctWjR16lTFt3Gr7K2j7N+/X+a5utLqO6xYsSIkJAQApk2b5uDgQO20sLDYuXPnlClTsrKyunbt6u/vLzkkF0mSp06dWrlyZVJSEnUtmzdvLq2iR7du3R48eNCvX7+8vLy//vrr8ePHW7duHThwYHmvUdrWrVt1dHQ2bNhA/WPFxMTExMRIjo4fP37fvn0aGko//oIQQgghVMvNnDnz6dOnN27cKLOlg4NDcXFxcnKy9M4rV65cuXKlzHPnzZu3ffv20upTlKTrM1R79fniu8dF396TuRmS/RkZGQrOAoDJy+CWL4j/u9LE48PztzBsFjw8Cfn5uR8/fpQcIghi2LBhSs4Kobps//79KSkpr1+/NjMzW7Vq1axZs2g0mre3d/fu3Y8cOfL06dOUlBQtLS1DQ0MWi2Vtbe3q6urt7d2sWTO5CQxEItHo0aOtrKz+/PPPvLy8kg1ev35taPpjLZwgiAnjptpY2wKAV7OWb96+ZjKZ40ZPtq1nL33K+DGTRw0fR6czypUfURkikejLly9cLpfPL/4W8wUAzM0sGAwmABQVFUVFRTVt2lTuApVIJAr/FPbg8Z3ob1+oPYMHjnCwd5Jp1rBB4w1rt0d9iWAyWM6NXGg02sK5y89eOJGUnECSpFAo/Pb967fvX9++C1q57A+t/4YISCNnziQjI+UcyMwU79v3lE3E8Yo6tO/csL6yt2jJS5cgLq7kfg6L+aqeuZ+DTbbmj+/Ophqa4wePdm7vU2afDAaTeutqJukUC6otOiqIdZB0iE9p1yIhIZnv32eePNnpypWYXbs+CgRigUAMAOPHN+zVq151z67SVcvPak0o4FIZc5D8BsCPP0LoZ6U4DoCc7yy3AoV6J6CuehZq7KoyUAENZmZmzs41PfaiLqvjAQ1Ao5uxtAaJRZkC7mMAcdknlB+T3Y6lNYRGt65gP3fu3KE2unXrJtl57ty5KVOmUAVxjxw50rp1awDQ0tK6cePGtGnTjh8/Hhoa6u3tfe/ePRcXl5J9Us9jSe5N3L59e+HChTExMdTKtFzGxsZubm4lCzeoS0pKyoEDB/bu3Su5BTN48OBjx45R1S62bt26bNmynTt37tu3Ly8vLzExccGCBevXr1+4cOGcOXNKC7OogrdOARqNpqOjo6enp6enl5GRIbll/Ndff23fvh0A7OzsZB6Ymzx5sp+f39mzZ+Pj41u1anX16tX27duX7FksFl+7dm3jxo1UEgsAqFev3oULF9q0aaNgPu3bt3/79u2QIUM+fPgQHR09aNCg1q1br1q1qlevXqrdpaLRaGvXrh06dOjRo0d9fX0TEhIAwNraul27dr/88kvbtm1V6BMhhBBCqPai0+lXr149efLkhQsX8vLyioqKpNf7Jezt7f38/Ozs7GbNmnXgwAHl+zc2Nt61a9fYsWOVPyUwDyZ+IumdRmi1G0yf550jFdCgeHkp8B08fSUbzSARHA5HLkBDy1Dp+8jOzs4WFhbKzw2hOsvCwuLVq1cFBQXa2trS38XMzc1XrVq1atWqcvUmEAhEIlHr1q2PHz++ZcsWKkmhNEMjfQAgCMLO1n5g/+GujX+kkJw0YUZb746WllaGBnKyVzKZFaqbWZrY2FgqDUPUl3CBgA8ALs7/1igsKChITk62srIqKMjPzctJS0/Nzc3Jys5MSk6IjftOPXEBAJqaWiOHjW3TWn7pBw0NtodbM8nL+k4Nf1+5sYhb9DU6KupzxNfoz3HxMekZaddvXhoz8hf5s3z1ipT325vylgmXnvsCwLv3wTOnzW/iWnaNxfT01KMfXrO83We/+cQSiQBAQKd9MDd+Y20WbmYk/OdnQF9Pv2f3fh3bd1Gy9EYNR5Kk3OenlQ9uUNwSFzJrl507Py5a9Jr6Rxszpn5o6JCnT5NSU7ktW5oOGGBfzZOrEj/rT6xMvEJp4Qtqj+f4Wd9PhNBPTMmwA+WbUVEClZcCoZLiJNTeZ0WQJEkFNHTu3Bmz/tRkBACsXr26tASkdYRYGMvL3y8ofq3uPA00hoYXW28WnVnRzyeXyzU1NS0sLNTX18/KyqLT6Tweb+XKlTt27AAAgiC2bdtW8qH8//3vf1u2bAEAQ0PDW7duNW/e/Nu3b2ZmZnp6egwG4+3bt/369cvMzLSzs4uNjQWAkJAQLy8v6R6YTGbjxo3d3Nzc/2FlZUUdevv2bYsWLcp1FZMnTz569KjcQ3w+/8GDB+fOnbt+/bqkkISVldWOHTvkZqzNy8vbs2fPrl27srOzqT1GRkYLFy6cO3euTFhD1bx1lDt37vD5fL1/6Orq6unp6ejoSH4Jzpgx49ChQ82bNx80aBB1f4rFYr148aLkO1lcXNy9e/eAgAAAoNFoc+fOXbduneTSMjMzz507t2fPnm/fvlF7aDTarFmz1q9fr6enp+CfQPptWbly5Z49eyTBK3Z2dlOnTh02bFjDhg2V6QEhhBBCCCkjPj6+efPmmZmZkj0MBmPo0KG7d+82MzOj9kj++FSMzWbPnj17xYoVhoblSPx+OwOmRpJcEQCA3osLiatH/+fo7dt9+/Yt7dwJi+HSPUWd+7SG/i0P/vrrr5I9o0ePPnv2rPLTQwiphUgkCg4OpkL2AeDVq1eXL1/+8OED9Y2vWbNmS/+3xMnR0cW1iYKEBFXm/fv31DMMt+9fycvPMTYy6dVtEHWoiFsYHhGanJJYWMQpbaWKzWZ37ti9W9feOto6qk2AJMltuzZ++RppamK2cd0OuW3ECxfC5cul9XC3gd0tZ3tqm0ajDx8yuotPDwUjJqckbdu5oYCTDwCr/d8SJPnEySbYyqyY8W+iHStOUdfMfO9zlxkG6qzuUUNI3x1WZg1S+tnrijzbrcZnuPFx8IrT1v67qOjfW69WVlrnznXp2LHcuVFrncrOkaC4/8obveSqj9yYhkpKz4CfRIRU9vvvv69bty4pKUmy1vPTEAgEgYGBLVq0YLPZ1T0XVGtERES4uroCwIEDB6RvbiAVaGlptWrVSpLsX11+/fXXgwcP1vUMDRQaw56tNw8KtIS8ZyQpv5ZhuREspoa3hu50OlM2+aEK7t69SxXN7dSpE51Of/bs2bRp0758+QIAWlpaJ06ckJvWdfPmzfr6+itXrszJybl69aqnp6eHhwdVfEFay5YtqQ1PT8969eo5Ojp6eHh4enp6enq6urqyWJXyQAYlKSnp8ePHDx48ePjwoXT5XhMTk8WLF8+ePbu0WhL6+vq//fbbggUL9uzZs23btpycnOzs7FWrVu3YsWPBggVz586VrOtXzVtHUXAvmHLw4MHt27d36dJF8rTN7t275caFaGho3Lt3r1+/fn5+fmKxeNeuXSdPntyzZ4+3t/fChQvv378vEPz7DbBLly5btmxp1qxZyX5Ko6mpuWPHjvHjx8+dO/f58+cAEBcXRz0G5OzsfOzYMcVpHhBCCCGEkJJsbW3fv39/7ty5nJwcBweHzp07W1tby9xe2bx5s6Oj48qVK7OysuR2YmZmNn78+Hnz5tnY2JRr9FsZMOETSaVYMGNBi4Tn56WOuru79+zZU8Hp6dll9J+ZA9IBvgCA0bEIVQs6na6hoSEJaGjTpk2bNm0EAkFWVpaWlhYVmt+4sWtNiGYAAKFQSG3wBcUAIBAIvsV8EYtFmVnpsfHfRSJhyVM0WBrm5pb2do6NGjb2cG+mwapQWUOCIOg0GgBolv6GEHl5CtbKmqRnSQIaxGLRxStn6tnYNmzQWG7jgoL83fu3UNEM7mlZT5xsXtmYk/8sBGoJhE1TM1snpDbIyqO5uBA/YzRDeWHowM/KykorOvrfmjjJyUV9+z4IDx9mZ6dicFKtpvZl/qpc4y8ZoiQT3CAJRZJuo5ZxqZ5LK2SDvzQQquMWL168Z88eDLKvLezszsXHc6ZPdzl4sF01TsPf35/aKK12PKohMKDhBxrDRlNvDp9hyy+6KRalVbA3gmbE0urL0h5Co6sn26qmpqa7u/uHDx+6du0KAGfPnqWW5N3c3E6dOuXp6VnaiStWrNDS0vr27dvOnTsBwNHRMTo6WrqBmZnZhg0bqG06nR4fH1/euU2YMKFduzJ+3UyfPl06GiA+Pn7ZsmWvXr2KK1E8smnTpjNnzhwzZoympmaZQ+vo6KxYsWLWrFnbtm3btWsXh8PJzs7+7bffduzYsWXLlilTpkBVvXXK09bWdnV1pfJ/bt26dcaMGQpaPnjwYNasWVRaC0tLyx49ehgbG7NYLEk0Q/v27deuXevjU3ZZTbk8PT0DAgJ8fX3Xrl374sULaqe9vX2rVq1U6xAhhBBCCJVkbW29ZMkSxW2mT58+YcKEp0+fvnz5MigoKDIyksfj2dnZeXl5DRo0qGvXrqrlHg/I+RHN4KAJzoemnT/xn3xpM2bMYDAUfSUsM9kijQapqanSe6ytK1prDyGkGisrq8LCQukKkkwmU1ICRldXt7QHBqqepMSGo12DT1Fh+QV5r988k25gb+vo1sRDR0fPQN/A1NTMxNhUQeSBCkiSjIuPAQB7O8dS22gpGtEuj1OPy0/QZDGZTDFJioTCq9cvLl+6Rm7jk2ePZmdnAUA9y3qxInE+nQYABEl6pGW1SUh1Tc9mUL+pCQLwy3gpK5RU3Qpcqqzt3r4d5OV1LTo6nyCgZ896Dx8mcjiCffvCt25tXd1Tq0SSwAW5WazV8oNdWueVp7R4Arlt1J6bAeSFg2CScIQQABQUFADAgwcPqv4XIyqv4mJRfDwHAE6e/FITAhrMzMycnWtWLQwkAwMa/kXQTVjaw+nMxnzuPQHvGZB8lbqhMdltmVp9GKymBM1AXXPr06dPnz59QkJCqCxABw4cSE1NbdWq1dKlS8u8szl//nzJ9oIFCz59+sTn80Uikba2dsOGDceOHVuujLUltWvXjgodUEBm2d7W1jY/P186mqFRo0aDBg0aO3YsldqlXPT19f/444+5c+du2rTpwIEDPB4vJyfH0fHHXYka+Nbt27fv5cuX8+fPVxDNQGGxWEeOHOnSpcvu3buvXbtmamoKAGfOnMnPzzc1NV2wYEHz5s1VmICMrl27du3a9d27d4cOHQoJCblw4QKdTi/7NIQQQgghpFZsNrt37969e/dWY58z6xFfi0hzFvRJ9Bt4Qrb6W9OmTRWfbmlWRv8mhlCUXyS9R8kKaAghtTM3N8/Ly0tLSyuZXFBbW7txY/nJA6oFm82mbjd7urdgMJgRnz8IBHygIjDMrV0auTf1bO7kpIZsl3IJBHy/Z75F3CIAsLdzKK0Z0bMnefcuCEqtTNqKZCQACAQCLS2dIiEnNv57Xn6evp6+TLPPXyLDPryjthNTE0k6DQDcU7OGRH634Pzn9yfh4kIsW6bydf18pJcqJTENgE9g12b6+qybN3u0bn2joEBw/34CtZPDkZOUpZZSsHhWGekKpNWQz0XJD6lM6INa5imdpAEhhKS1aNHi77//zs7Ojo6ObtCgQXVPBymioUEfOtTx6tXvPj7VWXyKJMlnz54BgI+PDwbB1HAY0PAfBE2XwW5DY1gzNFoJi4OExSGkuKwsq/+eq8dgNWNotKSzPNVSZqIkyeo1g8G4deuWCj3MnDlTXZPx8vJS/g9HST5JiYMHD7Zt27ZZs2Y+Pj69evWq+P9dTE1Nt2/fvmjRovXr15Mk2blzZ+mjNeqt09TUDA4O1tXVVbL9yJEjR44cKXmpoaHx8OFDdU1GolmzZocOHVJ7twghhBBCqBo5asJNTwIAdj36IHOoefPmMgXUSpr7Czx+ARmlfCXSYsOofnATc3kiVGM0bNiQzWanpaVxuVzqC7uGhoaurm6jRo0Up2OpYvb29nl5eXw+nyAIN9emro09uNxCGo3OZmsSBKGpqWlra1sZ4xYVFT5+et8/4AmHUwAAGiwN9yalxnURvXqBszP58aP8w/r6roOGXnl4DQA83TxfBb0Qi8UHj+xeuvA3mTuhj3zvSrZJktTQYI82s20dchekoxlYLKJJE+LQIVCYFqIuUGbVExcyazUXF8NLl7oOHfq4sFAIAAYGrJkzXaplJiQJWVm86Oh8bW2Gm5uRmvr8d/G+5HYNoZbQCulOSvvYVmo9CMmz1yWDJxBCdZkk83RQUBAGNNR8ly93re4pQERERHp6OmC9idqgBn2hrTloDDsWw47BchOx24oEX8XCBLEoSSzKIsX5ANIPOhAETZegGdMYVnR6PRqzAZ3pTGfWr7Z51yo2NjYl601UnJWV1YEDB9TerdopH82AEEIIIYRQxbm5ucns2bVrlyTre2k8nKFvZzhzAwTyHp5s0xzGDIAHV/5Tyb64uLhiM0UIVYitrW29evXy8vIKCwtZLJaBgYFqBWsqlZaWlrW1dUJCAvXwA41G09b+8R2ZxWLZ2dlVxpyDQwLPXTxJhTIAgKmJ2fgxU/T1DUo9gUYjtm+HKVPIkqU5tbWJIUOs+g1gPLklFAp1dPXat/V5/tIv+tuXiKhw18b//r7Nys78+ClM8rKeje20SbMtLKxg/GRyzx6IjQWBAHR1oVcvYvhwKOt38k9PcTSDdO7oKlgkxkf0Kk/PnvU+fRp+61YsjUYMGuRgZVXVcTypqUVLlwbduBFbUPAjBUuHDpa//968c2crtfRfw5fVpSMtyhseJPMhlT5dbogDqPvdkP49gPnkEUIlubm5aWlpFRUVBQUFjR07trqng2oBqt4EAKhc2B1VGQxoKBWNYU9j2DM1e4qFcSJhLClKE4tzSTEHSD4ACQSTIHQImgGNbk5j2NGZ9gCYpR8hhBBCCCFUE/n4+Dg6On7//l2y586dO+3alV2ocu/vIBbDnaeQlfvvTh1taNcczuwEKFFjIjtb2RR3CKFKQhCEgYGBgYFBdU9EEVtbWwaDkZyczOVyqRoZNBpNU1PTwcHB2NhY7cM99X98/tJJatvB3ql7197NPFuUGdQFjRsTp0/D//5Hfv4MOTkAAEwmYW8Po0YRU6cSABbmVolJ8cnJidMmzw5881Ig4L8Jfi0d0OAf8IRazFu66DcNFrueje2P5Tdra2LzZrVfZq2mTG4Gmdz16k1iL3cswMiGymFnpzNnTpNqGbqwUNi+/e3o6DzpnQEBKV263OnSxfrx4z5q/AeXibxReyCOgo9AmWPJfJqUVFqHMv1U2ccHP6cIIRlMJrNZs2YvXrwIDAys7rmg2oEKaLC0tGzUqFF1zwWVAQMaykRQkQ3VPQ2EEEIIIYQQUhGNRps+ffr//vc/yZ5Dhw4tWbKkzIVDOh0Oroe3H2HPSUhJBwAw1IOJQ6FXpx8NrKz+8zhjfMlHmRFCSB4rKysLC4vs7Oy8vDwajaavr29oaFgZi1LJKYmXrp4BAB1tnXFjJjfzbFGOkx0dicuXiZgY0s8POBzw8CDatIF/EkiYmpolJsVn52Sz2Zp6unpZ2ZlFRYWSU5OSE576PwSAhvWdGzjhHdJSlfdh7pKPZVdqEQqZ4Wr4w/eoNF+/5vXocU9Tk+HmZkRFM3h6Go8f3zAkJOPp0+TU1CKShCdPko4di5oyxVmN41bqD4zkh1P5j4BMS7VMr8zf25WXUgXjGBBCJbVq1erFixdhYWFcLldTU7O6p4NqNJIknz17BgAdO3as7rmgsmFAA0IIIYQQQgj9/CZNmrR69WpJSYjc3Nw//vhj165dypzr5Qantsk/5OjoKP3yY2n15hFCqAQajWZiYmJiYlKpozx4dEckEtFo9AVzl9nWs1elCwcHwsHhx3ZmJuTkgLk56Onp6eoDQH5BXmJSQlZ2JgA0dnYFAB6P9/L1s5t3rvL5fIIgBg8coaZLqcXkrmWqHCgg/XB5FUQYSJaNMZqhlvr2Ld/b+0ZWVjEApKQUUTvfv88qLo6MjMylXrJYND5fvH79u8mTndWySq7kMj9U7OdKbtkFxT+uFflhljuW4k+3emMO5KaCwLAGhJC0Vq1aAYBAIHj//r23t3d1TwfVaOHh4RkZGYD1JmoJDGhACCGEEEIIoZ+fiYnJL7/8cujQIcmegwcPLl26VCbFQnm5u7tLv3zx4gWHw9HR0alInwghpC48Hi8k9A0ANG/aQsVoBgpJkocPw82bZFoa8HigrU3Y2Oh2ag0AhYUckUhItQoOCQx88zIhMU4oFAIAQRCdfbq/eftKQ0PDxtq24pfzc1BXwgMl0zmo3H9l9IOqxdKlQVQ0AwB06mRlba19+fK3tDQuFc1ALckLhWIAiIvjfP2a17ChfgVHLBk0oGCBv4IpRlQ4V+XhZK5ImZIWVRZyVPLdxo8tQnUTFdAAAEFBQRjQgBTz8/OjNjCgoVYoq14gQgghhBBCCKGfwpo1a6RDDYqLi48cOVLBPhs3bmxubi55yeVyjx8/XsE+EUJIXT5+es/n8wGgTev2qvciFpPTppFbt5IfP0J6OuTnQ0oKGRzMevAQAEiStLSwpqIlor99iYn9RkUzAAAA8eTpw6f+j6/fulzRK/mJkFKqey6oTqBqTAAAg0GcPu2zd2+bmzd7GBuzAaBbN5v585sAgFj8o/GXL3kVHE46dkFCcpSUp4IjQimpCypPzUmKIHl7S77bNWeSCKGqZGtrS4XsBwUFVfdcUE3n7+8PAFZWVg0aNKjuuaCyYUADQgghhBBCCNUJFhYWCxculN5z9epVuS0LCwtDQkLOnz+/e/fuzZs3//3334GBgSKRqGRLGo02aNAg6T2rV6++f/++GqeNEEIqC3n3BgC0NLWcG7mq3An5xx/kkyfwT8keCRGP96MBKdbQ0JBzIvljjdTO1qHkUYRQ1dDQoFMbQiG5e/dHAGjVyiwhYXRCwphHj3obGf3nwxsbW6DGoaslfEdmLMno6s1bQOVFkBu0IY2Qp4JDS3clN0BEco0Y04BQ3dSyZUsACAwMrO6JoBpNLBY/f/4cADp37lzdc0FKwYAGhBBCCCGEEKorpk2bJn1v9+PHj1euXAGAnJycx48fb9iwYcCAAY6Ojrq6ul5eXqNHj54/f/6yZcsmTZrk7e1ta2u7efNmgUAg0+fs2bNptH+/Wubl5fXt2/fZs2dVc0UIIVQaLrfoQ/h7APBwb8ZgqFp0lcMhHz+GEr/6AKBAgwUAbDF55MSBr9GfQWrxjMFgaLA0qN+NTCbLp0NXFUdHCFXYggVuTCYNAAgCWrY0o3ZqajJsbLQBICeHL93Yzq6iZbN++hwkkowI0tdYMr5BEj+hxowUktOV7Opn/SdACClGVZ2IjY1NT0+v7rmgmuvjx4+ZmZkA0LFjx+qeC1KKql/nEEIIIYQQQgjVNtbW1q1atZJ+WmXYsGFsNpv3z3PGCiQnJy9btuzWrVvXrl2TLjPh6uo6YcKEv//+W7JHLBZfvXoV7wsghKpXUPArgYAPAK1atFG5E/LJE0hMlHsoTVsTAIQEfPgQ+qMxSbLZ7M4duw8aMDwlNfn3P/4HAG1at9PV1VN5AgihCho1qn63bjYxMQU2NlqWltrUzs+fc/fvj3jyJCkiIgcAtLUZhYVCNpveoYOlWgal1vvV0pVaxlJvega5XZXcU3kJEqry7UUI1Tr29vbURkZGhpmZWbXOpS7q3fv+w4eJQ4c6XLxYoyN6/fz8qA0fH5/qnQlSEmZoQAghhBBCCKE6ZObMmTJ7lIlmkHj16pWDg8Ps2bOpsvQUXV1dmWZ4lxkhVL0EAv79R7cBwNTErLFzE9U7+vwZ5BXcAYAUXW0AEP93J4/Hu/fw1svXAbfuXKUeWe7WpbfqoyOE1MHEhN2ihSkVzRAVlefkdL5x40t794ZT0QwMBq2wUAgAkyY10tdnVdms1FKCoYqrKtTAIg41cEoIoeqVnJxMbVhZWVXvTOomX98ksZi8dOl7QYGcDGcAUFgo1Nc/wWQevXcvvornJu3p06cAUK9ePScnp2qcBlIeBjQghBBCCCGEUB0yduzY7t27V6QHLpe7f/9+c3PzXbt2FRcXX7x4cc+ePTJttLW1KzIEQghVkN8z3+zsLADo3XOAdFmccvka/TmCSRPT5KyWiWlEDpsFAC3Tc1o3dh8+ZMyyxb+PGDrWQN8QAM5e+PvtuyAAaNWijbmZheqXgRBSt2HDHn3/XkCSQBDQqJG+o6OuUCgGABaLtnx5U7UMUd4ldpWX5JU8Ub3pGao+aLXMsA+MaUAISaMCGjQ1NQ0NDat7LnXRuHENAKBePR1dXabcBo8fJ+Tn84VC8Zo1IVU7tX+JRKLnz58DQOfOnatrDqi8sOQEQgghhBBCCNUhBEFcvnx5+PDhDx8+LK0NjUazt7d3dXW1tbXV0tL6/Pnz/fv3Bf8tIZ+bm7tgwYKDBw/Kva+NTzkghKqRWCx+4vcQAKwsbdq0bq9aJ6Hv3x44vAsALDq3GvcuwjGnQEQQTPGPjAwkCQQACUBnsyf8upBgMADAybGBhYXVnv1bqV+YOjq6QweNUssVIYTURVv7Rw4GgoDPn/P+2cm8fr2bjY0awjGVjx6gkrhUfETFY6kxmkG60INk5lUT34CpvxBCyqMCGqytrat7IjXCw4cJAQGpa9d6MRgEAFy8+G3ZsjdGRuzo6Lw9e7wnTGik9hGPHeu4c6e3nl6pGY86d7Y2M9NMT+d27KieMk8qCA0Nzc3NBYBOnTpV1xxQeWFAA0IIIYQQQgjVLXp6evfu3Tt//vxff/0VHBzM5/NZLFb9+vW9vLxatWrVsmVLV1dXTU1N6VNev349YMCAjIwMma4+f/5csv8GDRqMGDGiEi8AIYQUio37np2TBQBdfLqrnJ4hLz+X2kjV1NjWxpNOkkIaTbeY3/1bYvdvCXSSbJCV+9nE8KW+VsrO9f37DnFxbkIQRBMX92mTZvv6PdDT0x/Uf7i+voGargkhpB47d7bu2fN+fj6fCk+qV09n6FCH+fPdbG11Kt55eQMUKhjTUObplRTNoK4+K0LBhas3IwVCqNahAhosLattsbzm8PNL6tnzPgDs3x+RmzsBACZNelZUJIyNLQCAOXNeVUZAAwAoiGagjiYnj+XxRNra5V6hnjYt4N27zEuXujo66pEkhIfnuLmpkofDz8+P2vDx8VHhdFQtMKABIYQQQgghhOocGo02ZsyYMWPGAEBhYWGZFSK8vb1DQ0O7du0aFRWloJmdnd2kSZNmzpypp6enzukihFB5xMZ9pzbcmniW+2QqEz2Am6vHv/sIQkgQAFCgwbrq4ghAdv+WOPZj9K4OXll04ntM9K69m01NzVt6ebf17uDVvJVX81ZquRCEkNp5e5t//Dj07NlooVDcvbtNixamNHllZSqiXEvpFVx3L+10tWdQqN5ohpLhCyVzRSCEECUpKQkAbGxsqnsi1W/GjOfURl5eMbXh6moUHJxObRsbs6tnWgB0OqF8NEOLFtc+fszZvbtNx45WR45EAcCIEb7BwYMNDE7k5/N79LB58KB3eSfg7+8PAI6OjnZ2duU9F1UXDGhACCGEEEIIoTqtzGgGirW1dWRk5OXLl/fu3fvq1SuRSFSyzV9//dWrVy91TxAhhMonMysDAFgslqGBkbLnREWRW7ZAbCzJ5RJsNtjYGM+Zw2azeTxeU08vc2090RNf7ZTUF+ZGmVrs243s2xYJzVu0/H3D+ocBvk/8H/J4vIyMtLv3bzx8fGfY4NGdO3WvxMtDCFWMra3O8uWeldFzyZX+ql9ur+JiEJVN+g0s7YqoTBU/x/UihCouJSUFsOQEwC+/PPvyJV96T2Ymj8sVAgCdTvz1V/vRo+tX09TKISen+O3bTABYvvxNVNRwOp0QiUg+X8zni/Pz+QDg75+iQrdBQUEA0KFDB/XOFlUqFdPuIYQQQgghhBCqg4YNGxYQEPD+/Xtvb2+ZQ/Pnz8doBoRQuZAkGRoWcu/hrdQ0Ve5FlobH4wKApqaWstM4dkw8Zgz5+DH59SskJpLR0aS/f9GMGcU8HgDY1bMfMmbS8OPn+uzYP9KhMQDw6fS4bZuJ/fs1DQwH9h+26Y9dI4eNc3SoDwBCofDC5dMxsd/UeDkIodqryhIbEP+gBvrJVvcVXBG1n4ppkH4HqnR+CKEaIycnp7CwEACsrKyqey7VzM8vUbKtq8sCgDZtboaHZwOASETm5PBUqPhQ9fT1WU5OegDg6KhrZqYZFDRw/ny3x4/7sFi0FSuaamkxVAjLiI+Pz8rKAoBmzZqpf8ao0tSCn1eEEEIIIYQQQjVKkyZNnj9/vnfv3oMHD2ZlZbm4uEyfPn306NHVPS+EUG3C4RQcOLzra/RnALj34NbvKzaYmpqrpWcejwcAbA3l8uj6+ZH79kFmpszuIC0GtSBmZ+vwY1fjxjrjxsO2tQAAJiaSltraOl18enTx6RET+23z9nUikeh9WIiDvVNFLwMh9FOg1tqrYJTKHqJaKH9dVfM+I4RquMTEH6v4lpaW1TuTardjR5tRo3zpdJqrq2Fw8GAAsLPT+fo1jzratKmJwrNrChqNiIwcHhWV5+ZmCADNm5s2b25KHdqwocWGDS1U6PP9+/fUhqenp3pmiaoEBjQghBBCCCGEECo3Op0+f/78+fPnV/dEEEK11Z37N6hoBgAoLuaFvA/u2a2vWnrmcotA6QwN5M6dJaMZxDTibiN7ADAWiBo3aFzyrIeP7oS+f0ttEwShpaWloaHBLeLSaHSRSCQUCSsyf4TQT+ZnjTaomfDdRqguO3fuHLXh4uJSvTOpdkOGOPD5U6X3nD/fZcaMF69fp3Xvbt2tm011Tay8mEwaFc2gLmFhYQBAEISbm5sau0WVDQMaEEIIIYQQQgghhFBV4xRypF/q6eqrq+e8/FwA0NczKLtpYiIZH19yd66GRp4GCwC6fE+kh4ZCq1bU/no2dvr6Bnl5uVFfIqK+RJTWa8P6zgCQlJxw++51G2vbju076+rqqXAhCCFUe1V9YAGGMiBUx+Xn5x88eBAA2rdv7+7uXt3TqXFMTNhXrnSVvIyNLXB1vUynE2/fDm7YUG1/hytv9uyXBw9GdO5s/ehR74r0w+UKbWzOFhQIbtzo3ru3bZntP3z4AAB2dnYGBgYVGRdVMVp1TwAhhBBCCCGEEEII1TmG+v8+a2VmZuHVrJW6es7LzwMAPb2y78yS375BTk7J/brFfAZJAkA2g05++CDZz2KxFs9b0cLL28LCytTEzNTEzMjIWEtLm8H48cgQQRAd2nV2d2ual5e798D2kNA3N+9cWbNheVa2bBIIhBBCCCGkRocOHcrNzQWApUuXVvdcaoHDhyOLioQFBYJt28KoPYmJhVeufK+82LDTp7/4+iZJvxSJyMePEyWFMFTz6FFidnaxQCBevTpEmfahoaEA0LRp04oMiqoeZmhACCGEEEIIIYQQQlWtrXeHV0HPuVzugL5D2rXpyGKx1NItSZIcTgEA6CmRFIHQ1CTpdBCLZfYzxWK7nPxvRvrRxvqgrS19yMLCatqkWSW7KioqTMtINTUx19HWIUny6N8HJEEM+fl5Ac+fDhowXMVLQgghhBBCChUXF+/atQsAmjRp0qdPn+qeTo2wZEngkydJAESrVmb797el0QjJIR5PeOxYFEEASYKXlym1c/r05/fuxT992tfHx0rtk/nf/wK3bPkAAE+e9O3c2QoAGjUyCA7OAACRiFy06PWBAxETJzY8cKB9eXv28bEyNWVnZPDatDErs3F+fv73798BwMPDo9zXgKoVBjQghBBCCCGEEEIIoapmYWG1ef1ukUioocFWY7dCoUAsFgMAm61Ety4uYGEBCQkljzjkFnwz0k/S0xa3a0dXYlwtLW0HOydq+0N4KFWQonnTlqFhIWKxiARMhI4QQgghVFlOnz6dnJwMAEuXLiUIosz2P7cDByLmzn0pEv34+zM0NNPHx3L4cCdJg4sXv6en8wCgQweradMaUzunTHG2stJq0cJUhRGXLAncvTu8e3ebO3d6ym3A4QipjZcvU6mABgODH9HMz5+nHjgQyeOJ/vorcu3aFqamP/6GLyoSOjicLywU+Pr2efgw8fv3/L/+aq+l9e+6NknCoUMRnTtbJyePLSoS6umVHR794cMHqj6Rp6enCpeJqhEGNCCEEEIIIYQQQgihasBgMCTFGtTnxy1spfLl6ugQTZqQ8gIa6uUXAoCARktj0sr7kFpmZga1wSvmicUiAGjU0KWcfSCEEEIIIaWIxeLt27cDgK2t7ciRI6t7OtVs9+6P8+e/ltlZXPyfhGTdutmw2XQeT+TmZiDZOWiQ/aBB9qoNeuRIlEAgvns3/suXPA6Hf/Vq7MqVTbW0GAKBeO3akOHDnTZsaPn9e35GRvHcuU2oU/bsaduz5z2hkBw2zOHhw8SrV79razMMDf8NSrh6NSY9nQsAv/76/P37bAAQieDMGR9Jg9atr795k8Fg0OLiRltZaSkzz0+fPlEbmKGh1sGABoQQQgghhBBCCCH0k2AymUwmUyAQFBZylGlPbNoE376RX77I7Dcp5FIbHz6+t7K0KdccXBq70Wh0sVj0KeIDANjWs3dxblKuHhBCCCGEkJJu3LgRFRUFAAsWLGAymdU9nWp2+3a8zJ6RI53GjWsgvcfKSislZdznz7mtWpVdpkGx7OziM2e+jhzpdOhQpKYmw9xc09n5IkmCr2+St7fZ5cvfk5OLNm8OS0gYff9+b+kTnZ0NYmNHU9uXLnV5/drNxcWAwaBJGnTvbqOtzSgsFDZoYEgFNMTE5Ev3IBSSACAUiuPiOEoGNDRv3lxHR8fLy8ve3r5i142qGq3sJgghhBBCCCGEEEII1RJmpuYAkJQsJ++CHEZGxKlThJcXSJeoYDB0HBypzeJiXnknYGlhNXrEeA2WBgDUs7GdNnk2pj5GCCGEEKokW7duBQAjI6MpU6ZU91yqWVBQ+tChDgRBEARMntzo6dN+gYEDz5/vImkQG1tApTEzMGBR0QxxcZx69c6xWEfXr3+nwoibNr2fN++VgYFGdPSIjIxxYjFJ5UsLC8vcvTs8ObkIAIRCMVXhojQ0GtG2rbmhoQb1ksMR+vunmJqybWx0AABAfOxYxz596p0711n6rLNnO7u7G3XrZtO6tbJhGV5eXjk5OX5+fuW+TlTdMENDGUiSzMvLy83NLSws5HK5xcXFIpEIAOh0uoaGhqampra2toGBgb6+Pn41RQghhBBCCCGEEKp2To4Nk5ITo75EFHAKdHV0yz7B2pq4dg2ePiVv3CDy80ldXaJbtyKXRrBzPQA4ONTn8rgZGWmFRYV6unqGBkZaWtpldtmxfZf2bTvx+QK2dJwEQgghhBBSq1evXgUGBgLAnDlzdHR0qns61Wnfvk9z5rwEAF/fPl26WJds4OBwPja2wN3dKCxsqGSns/NFHk8EAOvXh65a1ay8g7ZoYdqihekvvzR0ctIHAG1tOHasw7ZtH6yttR8/TgQAe3tdb29zd3cjZXpLTOS4uFwpKOADgJeX6ZcvuQBw9WrsxYvdJk1qJNPY2dlA+kKUVAkF71BVwH+2UnE4nOTk5IyMDKFQWPKoUCgUCoWFhYWZmZlxcXEMBsPU1NTKyqqO/7pECCGEEEIIIYQQql4tvbwDXjwVCoV7D2xbvmSNUo+gEATRpQvRpQtQz5QB0GO/UUdOnT2an59HUs+yAQCAqYlZC6/W3br01tFWdBeIRqOz2XTVLwMhhBBCCJWFIAiCIAwNDWfPnl3dc6lmsbEF1MaDBwlyAxqSkwsB4MOHbC5XqKn5Y4FY8qeynZ0SccAlnDjxJTg4Iz+fL9kzcWKjiRMb3b+f8OFDdoMGen5+/RgMZR8Ib9DgR3QFAISGZk6e7Hzs2OcWLUzxiXKEJSfk4HA4Hz9+DAkJSUlJkRvNUJJQKExJSQkJCfn48SOHo1SNRoQQQgghhBBCCCGkdo0aNtbR0QWAmNhvazcsD4/4oEInpqbmNBoNAPLycqWjGQAgIzP93oNbq9cu/Rr9WS0TRgghhBBCqvH29v748ePHjx9NTEyqey7VbMWKpu3aWTg66s2f7ya3webNrRgMgk4npk9/Ltl561Z3V1fDRYvcIyKGqTDo4sXu//ufp4eHscz+gQMfpaUVvX2bKfOHtLSoqLzmza8dOBABAFeufO/b96GkMZNJmzzZ+ciRDmLx1MDAgSpMDP1kMEPDf4jF4piYmKSkJAUfMMWys7NzcnKsra0dHByo770IIYQQQgghhBBCqCotX7Jm266NOTlZScmJ+w/u+H3lnxbmluXqQUdbZ8TQcU/8HxoaGDZq6GJtZaPJ1iziFqWnp4V9fPft+9cCTv7+QzvX/rZZX0+/kq4CIYQQQgiVydXVtbqnUCMYGWk8f95fZmd2dvG6dSGTJjm7uxulpRUJhSQAnD799dQpH6pB16424eGqhDJQfHysfHysSu43NGSlpXGFQpGCc7t1u5uYyHn37kXHjpbDh/uSJJibs01MtEaPrr9ihafKU0I/JQxo+BeXy42IiKh4fgWSJBMTE3Nzc11cXDQ1NdUyN4QQQgghhBBCCCGkJDNT87W/bbr/8NbDx3eFQqHv0wdjR00sbyedO3Xr3Klbyf29evR7/tL/1NmjhYWcF6/8+/QcoI4pI4QQQgghpGbOzpcyMrj79n16+3bwpk1h1E6lKrIpITGxcM+ejx8/5uzf39bRUU/60IsXA5YtCxo+3JHJLPXZb3d3o8REDgB4eV2lHjMvLhaHhw8t2TI9nTtlSsCUKY3697dXy8xRrYMpBH4oKCgIDQ1VY7UIDocTGhqan5+vrg4RQgghhBBCCCGEkJI02ZohocFisRgAQkLfiESKng8rF7FYHBH5kdouKMA7PwghhBBCqCbi8USZmVwAEInIdu1uSsIY/vqrXcU7f/s2w9b23NatHx48SOjY8bZk/5EjUT163GMyiStXug0f7iT33Pv34729b/76a+MFC9xWrPDk8cQAoKnJuHxZTjAxALRseeP27biBAx/FxhZUfOaoNsKABgCA/Pz8sLAwgUCg3m4FAsGHDx8wpgEhhBBCCCGEEEKo6kkqinI4BZIQhIrzD3jy9l0QALBYrNYt26qrW4QQQgghhNQoK4v3z5/DUFQk2revbfPmpu/eDZ4+vbGCs+LjCzQ0jjEYR/z8khQ069fvgeSP7cxMHrVRWCicNi3g0aPEbt3uKTh34MBHgYFpQ4c+3rSp1bp1LTp0sKTTidmzXbp2tZbb3tZWGwBIEoqL1RajjGoXDGgALpcbHh6uxjh9aSKRKDw8nMvlVkbnCCGEEEIIIYQQQqg0kyfMcLR3otPoAPDQ967klmsFhYYFA4CJsemGNdvt7RzV0idCCCGEEELqZW2tPXu2K5vNMDbWuH2758yZrm/fDmra1ETxWTdvxvH5IpGI3LpVUUCwnh5Tsi35K5skSQaDBgD5+Xy5ZwmFYju7cwIBCQDUwiydTjx71k8onLplS+vSxrp8uduoUU6rVjVt1MhA8eTRz6quBzSIxeKIiAi152aQJhAIIiIiqAyHtQufzx86dOimTZtK+8LfpEkTgiAsLCxK6+Ht27etW7cODw+vtDmWz5o1awiCIAgiOjq6Ugd6+vTpwIEDV69erfwpPXv2pOYmFApVG9TAwIAgiBkzZihu9ujRo3r16nXr1u3WrVuqDYQQQgghhBBCCNUKTo4Nli9d27lTdwD4/CXy3MWTauk2JTUZABo2cDYwMKT2cHncmNhvRUWF6oqZQAghhBBCqOL27m3L5U7KzJzQp089JU8ZObK+qakmQUDfvopOOXHCR7JtaMiiNnR0mP7+ffv1s7t9u4fcs+7di4+P55AkaWrKvny5K4ul1Dq1ubnmuXNd/vijhZKXgH4+dT2gISYmhsPhVPYoHA4nJiamskdRuw0bNly9enX58uV9+vTJysoq7+kXL17s0KFDUFBQ+/btw8LCSja4cOFC//79c3Nz1TDXmoTD4YwZM+bmzZubN2/+/PlzZQyRl5c3fvz4Y8eOKW4mFosHDBhw8OBB6fspb968SUxM9PX1raSsJAghhBBCCCGEUI3Sv+8QSwsrAPAP8P0SHVXxDvPz8wCAV8yjnkkoKMjfuOX3jVt+n794+vZdGyveP0IIIYQQQtXF1JSdnj6Oz58yc6argmbe3ub/+58nQQCLRYSEDJbsb9vW4tatHi1amMk9q00bC21tJgD06FFv4ED7ck0sL4/frNm1ceP8RCKMIa5z6nRAA4fDSUpSVABGjZKSkgoLCyvez6pVqwg1ef/+veKxli9f3rdvXwC4f/++p6fnq1evlJykQCBYsmTJyJEjqVobI0aMcHWV/a3n5+c3fvz427dve3l5ffz4b9aaTZs2VfzSrly5ovxbClKZG8rrxIkTJXvT0dHZtGkTAPD5/Llz55ZrJkoaN27c6dOn586dGxWl6EbMxo0bb9269euvv27evFmy882bN9RGmzZtKmNuABAXF9ehQweCIJSPVomNjV27dm2LFi3MzMy0tLTq168/ZMiQa9euKZOvIj8//8CBA71797a3t9fS0tLW1ra3tx82bNiZM2cqNfkKQgghhBBCCKFagc1md/HpSW0XquOxFmuregDwLjR49R//83364Pa966mpyQBAAnz+GhkRqSg3L0IIIYQQQtWFzxe7uFxycbmUlsYtrc2FC99nz34pEJSdeH7TppZFRZN5vKlWVtpKTsDEhJ2SMvb164GnT/uU3fq/Jk70Dw3NPHPm66lTX8p7Lqrt6nRAQ0xMTJVlAiRJstYlaWCz2devXx81ahQAJCYmduzYcfv27WWeRS1mb9u2DQDodPrOnTsPHjzIYDBkmrVs2bJXr14A8O3bN29v71pa/kBXV1fu/vHjx7ds2RIAHj16dO/ePbWPu3btWgaDUVRUNHr06NLW7AMCAtauXQsArq6uc+bMkewPDg4GACcnJ3Nzc7VPjMvlbtq0qUmTJs+fP1fyFLFYvGXLFmdn5zVr1rx9+zYjI4PL5X779u3atWtDhgxp1aqV4pIlJ06cqF+//qxZs+7fvx8XF8flcouKiuLi4q5cuTJu3DhnZ+fAwEB1XBlCCCGEEEIIoVrMP8AXAAz0DZu4ule8t6mTZlIxDRkZaRevnAl++1r66Olzxys+BEIIIYQQQuqSns4FgE+fcn7/PSQyMjcyMnfp0qBeve4fPBgh0/Lbt7xRo3z37/80bJiv9P7iYpHcBVU2m04Q5ZuMri6zdWv5+RsUa9PGgtrg8zEBeZ0ju8xcd3A4nOzs7KocMSsri8Ph6OjoqKW3PXv2GBoaqnDiw4cPz5w5o2RjBoNx5swZfX39gwcPCoVCOp1e5im7d++mlpCNjIzOnz/fvXt3uc20tbWvX7++aNGiXbt2FRYWDho0aNOmTUuWLJE0CAgIKC1coDTJycl9+vQp1yky1q5da2VlVWaz4ODgw4cPA4Cenp7cBgRBrFu3rmfPngCwYsWK3r17V2RWJTVt2nTx4sWbNm0KDQ1dvXr1n3/+KdMgMTFx2LBhQqFQX1//+vXr2to/guMiIiJSU1MBoGvXruqdUm5u7tGjR3fu3JmcnFyuE5csWbJjxw5qm0ajubi46OjofP/+PT09HQDevXtHFS5p0KBByXOXLVsmnXzC0NDQxsYmPz8/Li6O2vP9+3cfH58HDx507NhRxQtDCCGEEEIIIVTLicXipOQEAGjdsi2Tyap4h1aWNr8tX//8pd8Tv4epaSmcwv9kfcjMynjke697VzXfCkAIIYQQQkgFS5YEbtv24eRJn6lTn1lb6xAEkCTcv5+QkcF98CDBy8vUy8tU0lgo/BG2EB2dJ9m5eHHg9u0f9PRYMTGjjIw0lBz30aPEw4ejtm9vbWennoXRRYvc9fVZ2dm86dNd1NIhqkXqbkBDlRWbkBm0UaNGaulq0KBBNjY2KpyYmZmpfEADANBotL/++ktfX7+wsHD+/Plltv/zzz+fPXsmFAqvX7/u6OiouOedO3caGRmtXr1aLBZnZWVJH3VzczMwMFB+ngBQ3vYlDR48uEmTJmU2Y7FYVECDvr5+aW169OjRu3dvFxeXefPmVXBWcv3+++/Xr1///PnzqVOnVqxYIRP8sXr16vT0dAaDcfnyZelQgOvXr1MbVLBFxQkEgidPnly5cuXixYuc8uftvHv3riSaYdSoUdu2baMCSkiSvHXr1vTp09PS0nJycoYNGya3Qgr1k6ypqTlz5szJkyc3btyY2p+amrpz585t27aJxWIejzdq1KivX79KojoQQgghhBBCCNUpNBrNyMgkKysjNOxt/76D1RLTQKfTO3Xo2qFd5+u3Lj94dFvmaHxCbMWHQAghhBBCqCKSkwudnC7w+SIdHYaTk+6kSc62tjo9e9YLDk7380u+cOEbABQV/afwd6NGBn/91f7kyc+7dv2oWn7u3NdDhyIBID+f//x5yoAB9soMLRKRvXrdF4vJwMC0xMQxarkcgoCpU53V0hWqdepoQINYLM7MzKz6cTMzMxs0aECj1dxKHxwOR0FehH379pXcmZaWRshLKOPk5FRyZ0xMjL29vfSe3377TVtbOyEhYdOmTeWebjXJycmhNhQnybh7927lzYHNZh89enTz5s3Hjh0r+U/2119/0Wi0Vq1adevWTXr/jRs3AIDJZHbp0kUt0zh79uzEiRMlL7W0tEaNGnXs2DElT5fkVxg6dOi5c+ck+wmCGDBgQIMGDby8vLhcblhY2MOHD3v06FGyh44dOx4/flwmdMbCwmLz5s3Ozs6TJk0CgJSUlL///nv27NnlvTqEEEIIIYQQQj+Hrj49Ll45k5aeev3m5eFD1XNHFQBoNNqQgSMSk+LDP4X9u5Mg2rXtpK4hEEIIIYQQUs2NG3E8nggA2re3bNvWom3bHyUbmjY1HjnSSVeXpafH7NDBUuasGTMaz5jx4/FRoVA8dqwfSQJBEAYGTB8fayWHFotJBoPg88ncXL6argbVaTV3Zb1SFRQUCIXCstupm1AoLCgoqPpxa7iFCxfu3LlTZqehoSFRTg4ODjKdcDgc6QZr166l9jdo0ECy8+3bt+WdcGhoKLVhbm5ObQiFQuXnqTiYhslklnbiqlWrpFu2a9fu9u3bZmZySg1paGgcPXp06tSp0jvj4+OpixUIBHp6egpmeOHChfK+JwAwYMCAjx8/jhw5Usn2PB7vxYsX1HbJqhkA4OLiIrmEJ0+elGwwatSoR48elZYIZOLEiS1btqS279+/r+SsEEIIIYQQQgj9fDp36u7k2AAAfP0eRH/7rN7O585c7NOxG0EQAMBgMn6dNt+5IWbBRQghhBBC1endu8xLl6L19FgARMuWZlzuf1ZF9fRYhw+337atteJOSBJYLDoA6OoysrN/0dNjKjk6k0l78qRP587WZ8/6qDZ/hKTV0QwNkifsq2VoBXUKao4uXbrMmDFDXb2dOnXq9m3ZBIw1XF5e3uvXr83MzIyMjPT19bW1tZlMZlZW1qVLl86ePQsA9vb2enp6VT8xLy+vkJCQ0o4eOnTo0KFDMjsjIyOdnZ0PHDhQGfPR0tIaNGjQ4sWLPT09AeD79+9KnhgfH0+SJADo6+vXr19fbpvWrVvv2bMHAOLi4koe3bp1q+Ihunfv/ubNGwCIjY1VclYIIYQQQgghhH4+NBpt4vjp6zau4PP55y+dXrXsD0JesknVEAQxesQEB3unE6cPCwXC85dONWrYWFNTS139I4QQQgghJDFjxvMzZ74uXuyxZk1zBc3at79VVCRksejjx9dfuzZk48bQ+PjRFhbl+xuVyaS9fNl/3bp38+e7lXee7dpZPnnSp7xnISRXHQ1oKCwsrO1D16tXTy39lMbe3n7o0KHq6i0wMLC8pwQEBCgofiFXcnJynz7/+eXIZrNPnz4teXnt2rXr168DwLZt2yTJFUp7vp8giN69e1Mr7nLNmjVLsk2n048cOaLkPBVf17Rp00q7qyLJN6CCwsLCw4cPA4Cent7Ro0dlhjh+/DiVw2Dnzp02NjatW5cRlCfRp0+f4cOHa2mpcpvG1NSU2iguLhaLxXJLsRQVFVEbJiYmKgxhZGREbfB4PBVORwghhBBCCCH00zA3s+jVvf/NO1fiE2I/RX5s4uKu3v69W7Xj8bjnLp7Mzsm6++Dm0EGj1Ns/QgghhBBCAHD0aJRIRP7xR8iyZZ5sNr20ZkZGGkVFQqFQ9PZtJgAIBOLAwPSBA+3LO1zz5qY3b8opCF5xycmFGza8nzfPtWFDg8roH/1M6mhAg2SVtE4NLdeSJUvy8/OnTp3q5eVV8mhqaqqlpWz5nHK5fft23759S+5funRpVlbWrl27Slvdd3NzMzAwKNdYnp6eMvEHDAZj7NixkpfR0dFUQMOAAQNKSwkgoaenV79+/a9fv5Y8RKfT582bt2jRIskegiCmTJlSrtmWZv/+/QyGog/moUOHZAqXREVFzZs3j8/nA0C/fv0mTZok89bZ2toeP36cSkzStGnTYcOGyfR56dIlamPcuHHGxsbKz1YSlKACQ0PD+vXrR0dH83i8x48f9+gh5/+I1L8XALRq1UqFITIyMqgNSWQDQgghhBBCCKE6q0vnHg8e3yku5j15+kDtAQ0A4NOxW3BI4Nfoz89f+A3sN5TBUDYlL0IIIYQQQkpq2dL09et0PT0NDY1SoxkAwM+v35IlgX372rq5GXXrdldTk9mtm43yowiFpLn5qdxc/pEjHSZNalThWcvRuPHl/Hz+iROfs7MnFBUJ9fRYdLrakqihn0wdDWgQCAS1feg9e/YYGhqqcOLDhw/PnDkjefnmzZuAgIDDhw+np6ebmprq6OgoyEmgsm3btm3btk36JVUswM/P7/Tp023btlX7iGqxZ8+e79+/C4VCoVAoEonEYjGTybSysurYsWN54zzatm1rYGDQoUOH//3vfxWcVfPm/0ki9ObNm1WrVvH5fIIgSJLk8/kzZsyYNm3a2rVrJWkYOBzO5s2bqW25tRsSEhIAgM1mlyuaoeKWLl06bdo0AJgzZ87Lly9lwiOOHTt29+5dALC2th45cqQK/b948YLacHV1rfBkEUIIIYQQQgjVbppsTe9W7fwDfMMjPhw+tm/ksHF6emquCurToevX6M9F3KLYuJj6Tg3V2zlCCCGEEEL+/v3v309o395Ckon78eOk1q3NdHX/E01bv77e9evdqe28vIlLlgQ5OZ3fvbvNiBFOAPDoUdKwYY88PU18ffswmXLyZ797l5mdXQwAf/4ZKhPQ8Oefobt2ha9Z0/zXX13KO3mxGPr3f2BsrHH0aEcNDRoAcLmi+fNfHjwYpaPDjIkZZWLCLm+fqC6oowENQqGwtg89aNAgG5tyxFJJZGZmSgc0fPr0CQDq16+v+FH76dOnz5gxQ/lRnj9/Pnfu3NKOTp482c/P7969ezExMR07dlyzZs3KlStliiCoFq4h7f79+z179qxID+U9/fDhw5cuXbK3tz969Kj0foFAEBwcLBAIEhISKh7QIO3cuXNTpkzhcrmbN2/euHFjXl7es2fPeDzeH3/8ERkZeerUKU1NTQD4448/EhMTqVMSExOFQqFMEggqoMHJyUmNc1PG5MmT7927d+PGja9fv3p5ea1fv75Xr156enpRUVH79++namSwWKyzZ8+yWKzydh4WFiYJaKjgTwJCCCGEEEIIoZ/DwH5DP0V+zMhICw4J/BD+3qVxExNj017d++nq6qmlf3u7H3Ut0zNSMaABIYQQQgipHYtFGzDATvLSy+taSEimjg4zJWVsVFRuQkLhoEH2MqeIxeT27WEkCRMnPiMIYuTIJ9SzzQEBKffuJUj3JuHhYeToqPv9e0H79rLP965eHSIUiufMefnLLw01Ncu30LxyZfDdu/EA0KSJ0f37vWfNetGjh83Nm3EAwOEInj9PLTl5hKDOBjTUXpJVf5UDI+bPnz9//nxq++vXr1lZWQBQZo4ECwsLT09P5UeRLJ/LZWhoeOfOnY0bN65evVokEv32228vXrw4c+aMiYmJ8kOoRU5ODrXkrxavXr168uSJhYWFzP6vX79SmTm8vb3VNRafz1+2bNnOnTsBYN26dUuXLt24cSMAjBs3TldXd8eOHVeuXImPj799+3ZOTg7VzNzcPC0tTSgUxsfHOzo6SroqLCxMSUkBgIYNq/pWC41GO3fu3KRJky5cuBAfHz9+/HiZBoaGhidOnOjYsWN5e+bxeFOmTKH+l2xlZTVw4EC1TBghhBBCCCGEUK2mra2zYsmaU2ePhoaFFBfzQt+/BYC3IUGTf/m1UcPGFe+fy+NSGxkZ6RXvDSGEEEIIIcXS03kAwOEIbt6MHTvWDwD+/LPVsmUe0m1oNMLSUis5uQgARo70lSRqJwjC0VF+XXgNDXp09KiiIqG2tuxSsrOzQXh4NotFY7EU1byQq2HDH2HEycmFzZubBAYOBIAuXaz79HmgoUHv0sW6vB2iOqKOBjQwGIzqqjoh82R8eWlpaVEbnz9/tre3r+Bkrl+/Tm2osGBcQQRBrFy50sPDY/To0QUFBSEhIcnJySYmJmKxmGrw8uVLycXKkKR/CAoKUvDgvoJ8A7Gxsffu3bt582ZAQEBERETFLuVfnTp1OnnyZGpq6qdPn6RrHFBpMACgTZs2ahkoPDx8zJgxHz58oNFoe/bsmTVrluQQjUbbvn27k5PT3Llz37x54+3tvXfvXkNDw+zs7AsXLvj4+ADA27dvpQMaQkNDqbfdzc1NLdMrF01NzS1btkRGRoaFhZU8unTp0j59+pS3Tz6fP2zYsLdv31Ivt2/fzmZjkiKEEEIIIYQQQgAAOjq6M6cviPoc8fTZo7S01OSUxJzc7O27Nw4eMLxn934yjUkSwiLh7UfQ04O2TcFa9hEGWcmpSdSGpQXejUUIIYQQQpXu1KlOo0c/dXDQZTJ/hBc8eJAgHdCQmFgYGJhaWCik02lc7r8PS9NoxMuX/d3cjErrmSCgZDQDALx6NeDYsc+9e9ej0//NvJ6RwXNzu6yhwXj9eoCVlfzVPQD45ZdGhYXC8PDsrVv/fQC4QwfLgoKJyl0uqqPqaEADk8msroAGJpNZdqPSubj8KEizZMkSMzMzNzc3FSIk/s/efcc1dXZxAD9J2CBbVIYLJ+DeijiK4t4iTrSg1j1ardq6W60Lfa2jDlRcdePeo3Wh4hbEgQoCgorIXiG57x/XXmNIQkISwvh9P+/n/dzc+4yT5EIxz8l5GIZ5//794cOH58+fT0TGxsa9evVSJ6pC69Gjx61bt/z9/Tdv3uzm5kZEOTk57KWmTZvKS1bgyj/Ur19f+YVqsVjMlqMgok6dOnHnJe8EVVf0/fz8JHeXaN++PXtw6dIlyYSGBw8esAfqV2jIzMxcvHjxqlWrhEKhubn5rl27ZL5348ePr1Spko+Pz+vXr3ft2nXy5Mnjx4+3b9++UqVK8fHxN2/e9Pb25hpzC/+NGzdWM7xC2LJly9SpUzMzM9mHdnZ2pqamCQkJWVlZRDR79uyjR48eOnRI+Q1WEhMT+/Xrd+3aNfbh5MmTfXx8tBE5AAAAAAAAlFx1arvUqe1CRFevXz5waE9Obs7ho/ttbMo3a9KSa7PvJK3eTq+jKT2TiMjOllxr0rr5VL2y3GFDQ0OIyNDIqFHDptp+CgAAAAAA7dvbv3s3jIjy8sSDB9e4cSPh99+//iG6a9fLESP+IWLydxSLyc1NbjaDAuXK6U+d6iZ18o8/Hr5/n8UerF0r98u9PB5NnOgq7yqAPHxdB6Ab8r76X/yn7tKli4ODAxE9efKkcePG+vr6PNXx+fxKlSpNnDgxOzubiKZMmWJjY6N43oULF6o0Rc+e0t9pkMfFxeXmzZtsNgNJpBcoKL2gkpiYmMDAQG9vb1tb23Xr1klesrCwGDJkiAb3uahatWqVKlWI6NKlS5Ln79+/T0Q2Njbq7+kQHBz8xx9/CIXC+vXrh4aGKshE6du374kTJ7p16xYYGNisWbPFixcTUYMGDYjo5s2bki25hIbmzZurGZ6qVq9ePWbMmMzMTD6fP3Xq1KioqPfv379+/TolJeXkyZNsfsnt27fd3d0/fFCqVueNGzcaN27MZTP88MMPa9as0V78AAAAAAAAUKLl5eW1btl2zs+LypUzJ6J/r3395/wff9GPS+hxxJdsBiL6kEhXQqjnaAp/KXu0128in4Q/IqJWzd3V/EILAAAAAIBK9PT4e/d2jI4e0qbN16pio0dflZnNYGFh+PffHc3MNPYnq7d3dR6PR0SOjqaS5z98yGrWLHjWrDuamgjKpjJaocHU1DQxMVFXU6vT3dDQ8NixYwMGDIiKilI/GDMzsylTprBL3cVEWloaaS7jZMuWLWPGjMl/fsSIEUOHDu3QoYPU5wsLFy60t7fftGnT3bt3a9WqNWPGDJnDhoWF/e9//yOi8uXLS11q167dzp07//33X7FYzOd/SRhiKzS0bPnlSx53795t1qyZvJhlfuTBlYIYOnRoSEiImZnZokWLuJyPrl27mpmZbd26dcCAAZK9Onfu3LlzZ6nwzp49e+/evYSEhIoVKxKRSCQ6d+4cEdWuXbtSpUryotKG0NDQn376iYj4fP6BAwf69+/PXdLX1+/evXuHDh169Ohx5cqV6OjokSNHnj59WsFoYrF4yZIlCxcuzMvLIyI9Pb0lS5bIewcBAAAAAAAADh35+9I/50QikZNjFSsr67S01Ldvo9hL98Np4x5KSpbR63UMjZ5N1/aT4Nstg/PyhLv/3sYwjL6+fpfOPbQdPAAAAACAYh8+ZOXkiPKfNzfXS072JaI//ni4fv3TZcuaDxlSQ825WrSwi4z0iY3N8PD4ZpO2nj3P3r378e7dj999Z9+pkyMRicXM1avx7u4V9fTkfuv+3r3Ehg1tJLe0gDKujCY0WFlZRUdH62RqS0tLNUdo0qTJy5cvQ0JCoqKiuA0aVGVsbOzg4NC4cWNzc3Nl2o8dO/aHH36QOjl06NCnT5+amZlxX4jnXLt2bfLkyYUILCkpiYjYihENGzZ89OiRgsbGxsbyLgmFQj09PcnKE87OzmZmZuyAc+fOrVFDxm/nfv36ubm5MQxz9+7dqKiofv36WVvLqLfj5+fHHgwbNkzqkoeHx86dO1NSUh4/ftywYUMiio2NZasLtG4tt8aOSqTqTPzzzz9nz54lIisrK6mEhvw8PT1nz54tFosPHTo0ceJEIrp27Rqb3CO5DUfRmDNnjlgsJqJx48ZJZjNwTExM9u3bV6NGjbS0tDNnzly9etXDw0PmUImJiYMHD7548SL7sHLlynv27HF3d9de8AAAAAAAAFCiPQl7eO7iKfb4bUwUe5CVnSUS5QkEer+vow+f5PYNf0EHztBgiaQFhmF2/709JvYtEXXz6m1jrbFikAAAAAAAhRMVlSZ1hs+nX35pvGjRlz0pfv01VCRiRo78d9AgZ/WzB6pXL1e9ejmpk82a2d2585GIxOIvhSIqVdr94UOWs7N5ZKTs7cKdnPbExmbUqGH+4oUPDykNQERlNqGhXLlyenp67De5i5JAIFAygUAxPT29tm3btm3btlu3bmfOnOHz+SKRjBwrSV26dDl37pxAIFDpWVesWJFhZNSiYbH5BAKBgF25l9SwYcNJkyYVOP7Tp0/9/Pz8/Px8fHzMzMyIiF1cL3ALDCVVrVq1cePGffr06dOnT7169RYsWKA4Q4LVt2/f8ePH5+bmbtu2jS0hIOndu3f79u0jopYtW7q6Su/0w+3acOPGDfZlCQkJYc+0adNGqrGvr2+Bi+5jx45lV/3lYQts6Ovrz5kzR/FQRNS4cWNbW9vExMT9+/ezCQ1HjhxhL/Xp06fA7hr08eNHbmOO/LkyHDs7O29v78DAQCL6+++/ZSY0PH36tHv37lzNksGDB2/cuNHCwkLzQQMAAAAAAEBp8eHje/agXduOr15Hxsa95fF4VatUFwj0iCgqTlHf3Dw6dflrQoNIJNqzb/uNkKtE5Fy9Zlcv6V04MzMzjx8/7uMj+xNbAAAAAABtqF7dnM8ndolJT4/P4/Fu3OjZrJkd18DR0Sw6Os3AgM/naytxICCglZ2dsb4+38vLiT2TnJxDRK9fp2Zl5Rkby1in/vgxm4giI1PT0nLNzTWzPT2UdGU0oYHP59va2iYkJBTxvOXLl+e2IdAIdqlbIFXlsOQIDQ29devWrVu3wsPDV69eTUTssjS7GwJr4sSJP/74o2Svy5cvszUSnj17ZmhoKHnp/PnzY8eO5R42btz43r17qkZla2vr7e29d+/epUuX+vv7SxXVmDlzZmZmJhH9+uuv+fu6urqamZmlp6dfv359woQJRHTz5k0iMjAw4HIdOO7u7v7+/oqDkVrsDwsLq1evXv5mQqGwWrVqMke4du0alzbB5/MHDRq0fv3669ev379/v2bNmjt37iSiChUqtGvXTnEkmvXo0SM2V0YgELi4uCho2aBBA/bg4cOH+a8+fvy4Y8eOnz59IiJTU9P169f7+vpqPlwAAAAAAAAoXZwcK7MHVlY283/5Pjs7m8/ns3s7MgxlZhfQPSPry8GnpMSt2zdGvnpORBXsKk4YO03qU5r09PQePXrUrl0bCQ0AAAAAUJRsbY0mTHD7888wIgoIaDVpkvR3dO/d67tx49O+fatprxCCgQF/3rzGkmc2bHD/6afbnTo5yMxmIKJ169pMnx7i7l4R2QzA0eTiesni4OBQ9JPa29trdkB2ywkjIyPNDpudnc1TApsrkJKSokzj3377Lf9Ed+/eZQ/YFXexWMxuBSK5Nm9hYWFtbT1s2LDff/89MzOzatWqdnZf0seqVKmSlZXVo0ePAwcOWFtbS15S0y+//MLj8ZKSkqRyKY4dO7Z3714iateuXffu3fN35PP5TZo0IaIbN26wZ9gKDU2bNlWwQUZRGjFiBHvwxx9//PXXXykpKUQ0fPhwPb0iTW/KyMjgjnkK/1PJfRIk2YWVmJjYq1cvNpvB2dn59u3byGYAAAAAAAAAZdSsUcfJsQoRnb94OjMzw8jIiM1mICIej0wK+he8mQnl5QkvXDozf/EsNpuhapXqM6bPLVfum8Kcz5498/T0rFOnzsaNG7XyNAAAAABKvgcPEnv1Onfr1gddB1IKrVnTavnyFjNmNMifzUBENjZGv/7a2NXVqihD8vOr8/mz74EDnvIa+PvXSU0ddfp016KMCoq5spvQYGZmZmVVpD+iVlZW5cpJbx6jptTUVCJiN2soiUJDQ9mDtm3bEtHr16/ZFA2pYgNxcXFmZmZbt251c3MbNGiQUCjkLiUmJpqYmPz888+VK1dmN1/QCBcXl1GjRhHRtm3bduzYwZ589uzZiBEjGIYxMjL6888/5fVlKzHExMS8ffs2Ozv7wYMH3BNUX7Vq1a78Z/DgwezJ5cuXX8mH3UJCIBBUrVpVKjy2xsPhw4eXL1/OtmGLSRQlLvVEJBK9fv1aQcuIiAj2oHz58lKXxo0bx2bA1KxZ89q1a/l3AAEAAAAAAACQicfj9ek5gIgyMzMOHN6Tnp4m+WmDs5PcjiaGSVUqPK5r//fPv049cHhPTk42j8fr2L7TzOlzLcy/7n6YkJAwbty4du3asRsjarZgJwAAAEBpEhwcdeJE9OHDilYKyoIff7xlYbHd0nLH8eNRmhqTz+fNmNFg+fIWmhoQQCfK6JYTrOrVq9+/f5+te69tPB6vevXqhet769atVq1aKWgQHx+v+DvuHJFIJK/lgwcPGjZsKHXSy8tr1qxZ8kYbO3bsixcvTE1NT548Ka9NZGTk6NGjZV7KyclhF/vr1KnDLm9z+Q1SuyrUrVv37Nmzt27dmj17dseOHfX19blLbdu2vXPnzqlTpxYtWuTs7CwvjEIICAg4f/58bGzsmDFjzM3N69Sp4+npyWaQrFq1Sua+D6xWrVo1aNDA09NTT0/v1q1bubm5pLmEBlNT0/bt2xPR8+fPg4ODiahz584zZsyQahYTE3P+/HkiGjhwoKOjo9TVOXPmDB48WCwWJyYmEtHgwYOlkh6KQIMGDYyMjLKzs4loz5498+bNk9ksMzPz0KFD7HGLFt/8F/fBgwfsJYFAcODAgUqVKmk5ZAAAAAAAAChV6tdrVKe2y7PnT2+EXL0RcpU9KRAIzMzK1alYPruRbWKKbWaONREZ6qeVM35vYfKunEm8viCbiN68+jJIxYr2Qwb51q39NcM+LS1t1apV69atGzVq1LNnz4r46zQAAAAAJc6PP9avWNHEx0eTSzwlToUKOz98+LLtWe/e51NSRpmb6yvuohNiMbN2bZiXl2PdurL/yj1+PHratJs//thg/HhFu40DqKRMJzSYmZk5ODjExsYWwVwODg4lsY5CxYoV2eVzmdiCE3p6egraWFpayrsUGhrKLvZ7eHiwZ9jdGYiocePG+du3bNnyypUrRJQ/f6J79+7sBhBHjx6VN52qLCws9uzZ07lz55ycnEGDBpmbmyclJRHRyJEjx48fr6Bj3759+/btyx5v2bKFiHg8Xps2bTQVGBGJxeKRI0ey2QC///57/qujRo3KzMw0MDCQWbXC29t7wYIFz58/JyJDQ0MNVrZQnomJibe3986dO4lo2bJlPXr0yP+mMwwzfvz4hIQEIuLxeMOGDZO8um/fPvagffv2+XNxAAAAAAAAAArk5ztu9Z/L3sV//WhIJBKlpCSnpCRXsHhZwUJuRx6PV7NGHQ/3Ds2atODzv2yVKBQKN27cuGTJki5duty7d69KlSrajh8AAACgFLCwMCjji9+PHn3ishlYenpKfY256DVpcuThw08CAS8mZmilSib5Gwwdejk9XThx4o3+/atVqFAstmKHUqBMJzQQUbVq1ZKTk9PT07U6i5mZmdQeCipxdnZm18WlxMTELFq0iIg6duzI7T4gz5o1a8LDw/l8/qZNm2Q2qFy5cqEjLJybN2+yB1xCw5kzZ4ioatWq3H4EuuXh4bFnzx5vb++8vDw2m8Hb23vr1q3Kj/DPP/8QUb169RQkdhTCy5cv2XiIqH379n5+ftOnT+c+KJk5c+alS5eI6JdffqlRo0b+7h8+fMjIyGCPRSJRTExM0VdoIKLFixefPn06MTExMzOzffv2f/zxx8iRI01Mvvz37+HDh7NmzTp37hz7cOLEiS4u3/xBc/Xql2/PuLm5FWXYAAAAAAAAUGpYWlrNnf3bs+fh8e/fifLyxAyTlZWVmpryKenjp0+JSZ+TxGIR2zIzxzonz97YtFL/bvZ1ajpUrlzVxPjrB7gMwxw8ePDXX391dna+dOkStkQEAAAAACVlZeU1bXqEPebxyMBAsHGjh4lJsV7AFYmY2NgMmQkN9epZhYR84PHI0FAgr3tKSm7XrmeaNbNbs6aVcgXooawr1j8PRYDP57u4uDx48EByo0TN0tfXd3FxUWevxPLly/v7++c/z62sd+/eXWYDSYcOHQoPD+fxeAW2LDLcgjS7HcPTp08jIyOJqFOnTlItw8LCvL29hw4dOm7cOGtra8lLK1asCA4OnjFjRu/evTW+IaVQKHzy5AmfzxeLxeyZihUr5ubmGhsrlVOWk5Nz69YtIrKxsVm1atWTJ0/CwsLq1as3YcIENQOrXbt2RETEwYMHlyxZ8vjx47Vr127YsMHb23vGjBmHDx9etWoVEX333Xe//vpr/r7Z2dl9+vThCpPk5eUNGjTo/v37FStWVDMqVVWuXPnw4cNsDYy0tLQJEyZMmzatVq1axsbGcXFx796941p26tQpICBAqntcXBx7sG7dur/++qvA6fr167d3714Nxg8AAAAAAAClgJ6enptrAzfXBvkvicXi7Oys1zH0IsrIwlzQ2IWsZNVsuHjx4qxZs/h8/saNG7/77jutRwwAAAAApciJE2/z8hj2+OrVXu7uGlusEYkYN7eDKSk5V670ql1bfvExVezZ03Hw4MuOjqbNmpWX2eDMmW4BAU9at7aztDSQN4i398WQkPchIe89PCr271/4L4RD2VHWExqIyNjY2M3N7fHjxyKRSOODCwQCNzc3Jde/VZKXl7d27Vr2uGvXrhofX1PY/QKISF//m81+RCLRtWvXiMje3p4tDhEYGMhe6tKli9Qgz58/z8nJ+fXXX5csWTJ+/Ph27dqx58VicVZW1tOnT/v161e3bt0CV7XZHS6UdOHChSlTpkREREieXLt27YkTJxYvXjx48OD8+RO5ubmRkZHP/vPkyRN2V4grV66wm2XQf/t0qI/P5w8aNMjb2/vYsWOLFy++f//+3r17uQX7Ro0aHT58OH+EOTk5/fr1u337NhE5ODhYWVmFhYXFx8d37dr18uXLRb+vp4eHx71790aMGHH//n0iys3NDQsLk2ygr6//yy+/zJkzR09P+pfV58+f2QORSKTMD69K7z4AAAAAAAAAn883MTF1q01utb+ebNasWf6Ws2bN6t+/P0+J75eF3L5uaWFZtw5qDQIAAAAAEVGHDvblyumlpeX17l1Fg9kMRLRnT+SzZ8lENHXqzTNnNLOS6OJi9ehRfwUNLCwMFi5soniQxo3Lnz8fS0QZGV++bf7qVaq1taGVlaFGgoTSR8PfaC+hzM3N69evL7Xirj59ff369eubm5trdljWzJkznzx5QkSdOnWqW7euNqZQE8MwL1++ZDfFICJHR0fJq6GhoampqUTUsmVLIkpJSdm+fTsRWVpadu/eXWqo/v37P3/+fMeOHdWrV2/fvj13ns/nz5s3Lyoq6tdffzUzM3NxcWEYRqrv8+fPk5KShEJhfHz8qVOn2JMWFooy0R4+fNi9e/fOnTuz2QyOjo779+//999/nZ2diejNmzfDhg1zc3P766+/uI0bTpw4UbNmTRMTE1dX1/79+//yyy+7du16+PCh5LA2Njbt27fv2LFjgS+d8ng8Xp8+fW7evNmtWzfJ82Kx+MKFC1xhCVZWVlbfvn3ZfT0sLS3Pnj177NgxNonh4cOHXbp04VIEipKrq+udO3fOnz///fff16tXz8bGxtDQsGrVqu3atVu5cuWbN2/mz58v82dTe1VVAAAAAAAAAPJr1qyZzGwGIlq2bFnz5s0LHGHPvh3bgv4KWPtHyO3rmo4OAAAAAIopH59LfP6WJk2OiMXSa1hEVL68UXz8iMhIn6NHvTQ7b9u2FQUCHhFZWxevRIHFi5v8/nuzX35pNGJErZ07Xzo57a1RY5+d3a7IyFRdhwbFFCo0fGFubt6oUaOnT5+mp6drZEB2fV0btRmEQuHUqVM3bNhARKampv/73/80PkWhJSUl2djY5D9vYmLi5fXNL+KLFy+yB2xCw8qVK9nVdB8fH0NDGb9Y9fT0fH19fX19iejkyZOSlywtLRcvXrx48WIiev78OTsd94V+Dw+PDx8+SLa3sbEpX152JZz79+/PnTv32LFjbGKEgYHBtGnT5s6da2pqSkSPHz/+448/Vq5cmZWVFRERMW7cuBkzZvTs2XPmzJn29vbsfhkcfX39unXr1qtXr/5/7O3t2Ut3795lD0aPHj169GiZkSgpPT19586dy5cvj46OZgOuUqXKy5cvHz16NHDgwJo1a/70009+fn4CgSA+Pr53796hoaFEZGFhcfr0aTc3NyI6fPhwt27dsrOz79y506JFi5MnT9aqVUudkDw9PfOnlSgmEAg6deqUf6sRxdjqFwAAAAAAAADaJpnHsHDhwv379586dWrq1KnTpk1jPzFgG7D/z/7TO79bd278c/UiEUPEC9q9RV9fv2njFkUSPgAAAADo0tmzMQzD3L+fGBmZWquWjC/cmprqOTtr/tvR1aqVe/nS586dD4MGOWt8cHXo6fHnzGlERHl54pEjr7BrSnl54vPnY2vUcNFxcFAsIaHhK2Nj40aNGr158yYuLk7VFVlJPB7PwcGhWrVq+Qv+q+/SpUtTpkwJDw8nIgMDg71792qjPIORkVHhXgFra+saNWpILe2bmJjs2LHD1tZW8uTp06fZg1atWoWFhS1fvpyI+Hz+9OnTVZoxJyfn7du3CQkJqampT58+/eOPP4iILaXAqlWrllRCw7x58+SNFhkZefToUSLS09MbPnz4r7/+Wr16dcknsmjRojFjxvz+++/btm3Lzc1NT09/8OBBlSpVzM3NnZycqlev3qBBg4YNGzZs2NDV1dXAQO7+QGoSiURXrlw5cODA/v372UIXROTu7r5p06Y6ders3bt3/vz5r1+/fvny5enTp8eMGXPz5k1vb++4uDgisrW1PXfuXOPGjdleHTp0OHLkSJ8+fXJzc1++fNmiRYs///xz2LBhWoocAAAAAAAAoJj7+PHj27dvo6Oj3759GxUVdePGDfb848ePK1asuGbNGi8vrzVr1kju28gmMXBpDflzGlJSU/buDyIiYyNTYZ4wL0+4OXDdp6TEzt91U2ajCsk26nxmBQAAAABFb+bMBr/8Empra1S9umY2JWelpQn5fDI1VVR+vlq1ctWqaXJSzeLxeEZGgqwsEY/Hs7MzGjCgesF9oExCQsM3+Hy+s7NzhQoV3rx5k5SUVIgRrK2tq1WrZmZmptnAcnJyDhw4sGHDhlu3brFnKlSosHfvXs3uX6ARK1eujIyMFIlEDMMIBAJ7e/vOnTtLZTN8+vTp9u3bRKSvr9+kSZMnT57Y2dnFxsYOGzasZs2aKk13/Phxb29vqZOTJk3ijvv27cu+HQKBoHLlyj179uzaVe5GQd7e3h8+fMjNzZVKZZDk6Oi4cePGuXPnrl+//tixYydPnmQ/wnj79q1KkRORr6+vu7u74jZjx46V3Dni9OnTmzZt+vfff1NSUriTjRo1mjdvXu/evdkPOIYNGzZo0KCtW7cGBgZu3Lhx3rx5S5YsEYlEROTq6nrs2DHJhA8i6tq165kzZ/r165eSkpKcnDx8+PAHDx6sWrVK1acDAAAAAAAAUELt2LHjwIED0dHRUVFRxsbGlStXrlKlSpUqVbhshhMnTlSoUEFx8kFoaKi8nIZ/rl7IysokorH+E/kCwcZNa7Kysw4d+ftl5HPfYf7m5b58UQ/JCgAAAAClz5w5jaZOrWdiosk12T17Xg4b9o9AQPfu9WvQQEbp9BJBIOCFhPT57bcHEya4tG9vr+twoPhCQoMMZmZm9erVS09Pf/fu3cePH/Py8grsoqenV758eXt7e42nMrAEAsG+ffvYbAY+nz98+PAVK1bI2zdBt3r37l1gG2Nj46CgoFOnTn369MnY2Lh58+b37t3z9fVl6zSopEOHDoaGhkKhUCwWGxkZ1ahRY8KECf7+/lyD6dOnq1T14a+//lKmmb29/e+///7777+rGrAkd3d3yVBl+uGHHyQfGhkZHT9+nD02MDDo3bv36NGj82/WoK+vP27cuHHjxn348OHYsWNsNsPAgQMDAwPLlZORi9exY8cbN2706dMnMjLSzMzMz8+v8M8KAAAAAAAAoKRp2LChnZ0dm8Qg+dmO5C4Swedp8z56954MPjST7CuZu8DlNEh59Pg+EVWtUt3VpT4RzZg+d8Om1YmfPj56fH/+olm3bl9v2cKdiHg8nuKcBmQ8AAAAAOiEUCh++PBTs2aFXJjTbDYDEV28+I6IEYlo//5XJSWhwdPz5NWrCTNmNPj9969/MDdoYHPwoKcOo4ISgUdE8+bNW7hwoa4jKaYYhmG/tp6RkZGZmZmbm8uuDQsEAgMDAxMTE1NTU0tLSwsLC2UqBKojMzOza9eu1atXnz59er169VTt3qVLl3PnzgkEAmXyM6A469y5s4mJSa9evXr37m1jU/B/pZKTk3v37v3999/7+voqbpmenj5hwoSOHTsW2BIAAAAAAACg1OOyGRiGvv+ZTl6hqiQjWYE1avRQUxNT17r1XV3re7T1IIlEB5FINH7K92KxqKtXz369B7Ens7Iyd+4NvHvvNvtw68Y93FBSWQuF2G+C7YLsBwAAAJAyf/78RYsWxcXF2dvj2/AqYBgyMdmWnZ3XrZvTqVNyq4AXpVevUt3dj6em5t6+3dfNzargDrrGMCQQbGYY0tPjC4UFfNcXSiITE5MWLVpcuXJFs8OOGzfur7/+QoWGAvB4PEtLS0tLS10HQiYmJv/++2+hu589e1aDwYAOnT9/XqX2lpaWSt45ZmZmQUFBhQoKAAAAAAAAoNSavZyOnGdq6TdnH+pX+MnUMLGcyYdyxu8N9NIfhj4nou1b9jRsVvv6zX/19L582sYwDJtYkJObIxaLiKhcOXNuTGNjk7F+k5o0bP73wZ2pqSn+44ZyOQ1cRykqZTOQEvUeJBurk/2gkUEAAAAAiq2UlNzs7Dwiuno1QdexfOHsbB4fP0zXUaiAx6Pmze1u3/7g6Giq61ig5OHrOgAAAAAAAAAAAIDihSvP8D5RfPvOhR5NprLnGzar7Vr5RNUKITblXhnopbNn2EvGRsZElJeXx55p3rx5+NPHRGRkaCQQCIgoPS1NapamTVr8tmBlty69DAwMuJOLl/5y/0Eo5cNTjlQXxU+TS0FQcnDFM2q7fCkAAACATlhaGkybVs/UVG/MmLq6jqUEu3mz96NHAyIjfXQdCJQ8qNAAAAAAAAAAAAAgQ9LnT78vW1ejwku2DAObqSBm9DJzrNKyKqRn22Vk21hZGuzZW33okGEh1x5uDwoMvXsr9N4ttvuadctbtXD3HjDM0tL606ePn5IS809hbGTct5f3d+292rX97tqNK9nZ2TGxbzdu+V+D+o39Ro4zMTZhmxVB8YNCT4EKDQAAAFDqBQS0CghopesovpGTI7Kz25menrd5s4efX21dh1MwPp9Xv761rqOAEgkJDQAAAAAAAAAAADL8sWJhVkYS9/DU3SWZOVY5wnKSbewyqJzFl2M3l/puLvW9+w9p374Deybk9vWnEU94PD4Rffj4Xt5E5uYW3v2H9uja55+rly5cPpOenvbo8f2161do/BkBAJRx69atW7NmjYGBwdy5cwcPHqzrcAAACu/27Q+pqUIiWrHiYeESGj58yKpe/W+hUHzxYve2bStpOkAAjcGWEwAAAAAAAAAAUNpk51DYC+GDsIz0TFGhB/mcnEREL955fnmYXlkqm4GIBHwyMvzmjKmpGXvQoH5jIkpJTUlO+UxE8QlxiqczMTHt1qXXmhV/bd24h4hm/TRf1YDz7zoBAACc8+fPT5o06dWrVxEREcOHD3/8+LGuIwIAKLzmze2qVStHRB07OhRuhMOH32Rk5OXmihcvfqDR0AA0DBUaAAAAAAAAAACg9HjwJOp/m67m5YQZ6cXzeAzDCMS88vVcqrjWca5ezdnBobKxkbGC7klJn3bv2849rFaj5/7rg2obrpfX3s6GrCxkX5r4w/Qr/17Yuz+IfZidnZ2Tm2No8CX9QfFODc7Va0o+5PF4BW7owA2oTGMAgDJo3bp13LFIJLp+/Xr9+vV1GA8AgDqMjASvXw/OzMwzMfmy2nv0aNSZMzGrVrXU1+fzeDwDgwK+1t6nT9Wff76Tlpbr7l5R+/ECFB4SGgAAAAAAAAAAoDTIzMz4K3BnRMRNfWL09b+c5PFEAkp4+jTh6dPbRMTj8apUrtqyuXt8Qlz40yeJnz4aGhq51HHt7NmthnPt+w9Cg/ZszczMYPsOG/x9q5Ydg68Rxcqekc+njq0VhdShXaeE9/GX/zlPRBbmFgb6BtwlhmHYFASZ+QezZywgIv9xQ9lqDSSRrwAAAIXw/v37s2fPSp6pU6eOroIBgLIjKSmnevW/hULR1au9mjQpn79BcnJurVr7s7Ly/v23Z+PGtqqOz2UzfPiQ1bfveSLaujWCYXh8Ph075tW9e2UFfStVMklMHJGRIbSyMlTQDEDnkNAAAAAAAAAAAAAlXkpK8qr/LWW3dRAzgvfJdRNTa2TnWhgbJFuaxlqbvTExSiIihmGiot9ERb/hOubkZD94dO/Bo3v6egbCvFySSB1o17YjES2cQuPnhpbPbuZm2iwsI1Ry0mb1af4katasGRGFhn5zieMzcHgFu0qvoyI7eHjKS0rgchrYBlyugyTupLzqC4pLPgAAlHG7d+8WCoXcw8qVK7dv31534QBA6RcRkTx//t1q1cqlpOQS0YIF90+c8MrfLCdHlJqam5MjCg//XIiEBk5urpiIR8SIxUTEiER09mxM/frWbdocc3GxPH68q8yCDQYGfAMDZDNAcYeEBgAAAAAAAAAAKNkYhtm8bT2bzRCb2Dg0ckRGtvTHwaZGSSN7v3ZvHHX9xpWU1BR9ff1aNevWqF4r8dOH0Hu3cnNz2WwGU1OzkcNHN1zfpFmzZs2aNQsNDe3WntbOp8WziYi4nAbzctSyIe1cSe5tmklNJJXfwOPxOrbv1JE6yQxbZooDezI+4d28RTPzt1ec1gAAADJt375d8uGIESP4/AKKsQMAqKNFi+C0NKGhocDYWC8rK69xYxv2/LZtzy9diqtZ08LDo1LHjvYVKhi/ezcsOjqtYcPCZzMQkaOj6datbX/44XpenpiI+HzeTz818PO7GhOTEROTsWfPy1GjamvgWQHoAhIaAAAAAAAAAACgZLsdevPFywgiepXgcev5aIaRkSWQkW396JX1yvlNe3Xv+/lzkrm5pf5/+1L07eV95PiBFy8i6tR27d2jv6WllVTfXp70XZvQ9h7NiMjNtBkRkZje3SfPjl8ayCvPUDhcssKWDbvzX1KwUQUAAMh0586d8PBw7iGPxxs5cqTuwgGAMiEtLY+IcnJEiYkj0tKEU6eG8PmbW7SocOfOe7GYiEhPj5+WNsrISGBtbWhtrYEyCX5+dYYOrdmz5zkLC4NduzoYGwu6d6984UIsEZUrZ1Bgd806ejRq+PArLVvanT3bTSDA1mmgFiQ0AAAAAAAAAABACSYWi4+eOEREIrHV3ZcjZGYzsNIyiIj4fIGNzTcbGFtYWI4aPkaqcWhoKFekgYhMjb9kLbAFGCSbST5UvP1EfkomJbyJei3ZBTkNAAAq+euvvyQftm3b1tnZWVfBAEAZYWYmSE/P09PjW1gY2NgYXbgQyzB069Z7Hx/ngwdfmZsbTpzoamQk0OykRkaCCxe6cQ+nTHFzdDTNzRUNGFBNzZEnTryxeXNE795VDx70ZM+MH39948anlSubPX8+KP8T+fHHW+npwosX465ceefp6aDm7FDGIaEBAAAAAAAAAACKqdh3Mffu3Yl79zY7J4eIzMzK2drYOjlUdnKsYmdXka0W/ur1y0+fPhJRuri3UGSkYDTDQn3zjctpYClIVpDKdVCVgr0kIp6FVa2i7sfQAABl0+fPn/ft2yd5ZtSoUboKBgDKjlu3+s6adWfyZFc9PT4RTZtW7/ffH1SoYLJnT8e///6uyMLo3//r35BRUWkPHiR26eJkbKzyAvH27c+EQvGhQ6/fvk2vXNmMiE6ceEtEb9+m37nzwcOjklT74cNrLFx4n8fjVa9urt4zAEBCAwAAAAAAAAAAFD8Mwxw7cejUuWMkpwaBgYFBpYoOPB4vPj6OiPh8gZNTAfkE1VT8bhhbpIHy5TTIxGUzaHb7CVbkq+dEPbmHXJEGBRSkRwAAlCk7duzIysriHlpbWw8aNEiH8QBAGeHqanXihBf38Lffms2e3cjUVGcrs7duvW/V6hgR2dkZv38/XNXu3t7OO3a8MDXVq1jRhD2zZEmzkSP/MTXVa9KkfP72CxY0bdfO3sbGqHr1cmpGDsDXdQAAAAAAAAAAAADfEIvF23duOnWWzWZgyttVqFvHrYZzbTu7igLBl3q2ubm50W/fREW/zsnNIaIunbvPnmBR1VHumPYVaO5E2ZeiYmnEDGo9gBp2p5b9afAUevbqyyUuO4HdfkJmd8lL2shmIKKot2+kzjAMoyBZgUt3KDDvAQCgdGMYRmq/iZEjRxobG+sqHgAoHYYMuWRuvmPjxqfsQ5GIiY3NKLCXDrMZiOjMmRj24OPHbFX7pqfnnT4dY2IiOH26q4EB/9Ch1w4Ou9+8ScvO9ktNHSXveXXoYF+/vrVaQQMQESo0AAAAAAAAAABAcXPoyN8ht68TkbWVTf++g5o3bc1dysvLexcfGxP7NiY2+sPH94xYbGtr16B+YzeX+kQ0Zxz9soo+JkkPaGVBE4aRcxUZc+04RL9vpNj4r2ceRdDthzR5FE0dSfRfjgJXqkFezGqmMihOQQhYtiFg2QZVh+Ieok4DAJRZFy9efPHiBfeQx+ONHTtWh/EAQCkgFIr37XvFMDR9esi4cS5ENGLElb17I48c6dy3b1VdRyfXxIluK1Y8zsrKGzashqp9//775YcPWUS0ePGDCxcq+fldTU3NnT//rq9vrSpVzLQQLMA3kNAAAAAAAAAAAADFyOs3kRevnCWiyk5Vp02eZWb6zYekenp6lZ2qVnaqKrPv8L5kUY5+20AvXlNOLhGRgT7VqEpTR9LwvjLa/3OLFqyl94nS5+M/0qrN5FSR+nf5ckYyrUGKBqsySGUecKkJ/uOG+o8a37J5m/xt8jdG+gIAAGfDhm+ywTp16lSrVi1dBQMApYO+Pr9KlXJRUWnW1kbsGVNTvXLl9B0cTNQfPDIy1dbWyNLSQP2hpJQvb5SZ+X3h+nbtWtnISJCdLapd25yIWrSwu3Ahls/nlSunr9EYAWRDQgMAAAAAAAAAABQjV/69wDCMvr7+D6MnS2UzKKOXJ3XrQJdu0tVQYsTUshF18SADOZ+1ysxmYCUm04ot1M+LJOsdaGlHCZmkCi3k5QoZhuHxeOx5ZC0AABQoLi7u5MmTkmd++OEHXQUDACXasWNRI0b806mTw8GDnXg8evJkwNGj0T16OLFXN2/22LzZQ/1Zpky5uXZtmJ4e/+XLQVWrllN/QE1xdDR9925YZGRKs2Z2RHT0aOcNG542a1be2tpQ16FBmYCEBgAAAAAAAAAAKEbi3sUQkX0lx8TEDxkZ6U6OVQQCgUoj6AnIqy15tS2gWXQcvYpW1OBVND0Ip8ZuKk1eGDK3meD4jxtKRGJiiIjNaaB8G0mgPAMAQH579uzJy8vjHjo6Ovbs2VOH8QBAyTV58o3U1NzDh9+EhLxv3bqCmZl+ITZuKNDjx5+IKC9PfPVqfLFKaCAiKytDNpuBiExM9H76qb5u44Eyha/rAAAAAAAAAAAAAL6yK1+RiKLfvglY+8fvy+bNWzQz8dNHbUwU/pI+fVbUID2T7j7RxsyyKc5FUJz0AKyYmPTmzYOrVv1748anuo4FAHRv165dkg/9/f319PAlTwAojH79qhMRj0dOTqbam2X16tYVK5pUrGjSu3dV7c0iU0aGcPPmiLQ0YRHMlZiY+MMPP+zZs6cI5oLSAQkNAAAAAAAAAABQjPTpNdDWpjz38MPH98dPHtbGRMaGxCvoszFTY23MTLxvKdPFyso6/yBaCK1kq1//UGjox+jotPHjr2/b9lzX4QCALj18+DAsLIx7yOPxhg0bpsN4AKBEW7Wq5eHDnW7d6uPkpPKGaMpr2NAmPn5YfPwwCwsD7c0iU4MGR8aOvWZru7Nz59MZGXkFd1DDqFGjNm3aNGbMGK3OAqUJEhoAAAAAAAAAAKAYqVih0u8LVy6c+8cYv4kWFpZE9DYmShsTNXQheztFDWwsqU1TbcxMDMOotDeEoYGhc7WaXF+pA2DFxKQnJ+dyDw8ceKXDYKAY4q15xv1P17FAUdi9e7fkw9atWzs7O+sqGAAo6fh8Xr9+1Zo3V/i3ozYxDM2adefw4TcaHDM7W2Rmtp3H2/znn2GvXqUQUW6u6MKF2D/+eFhg31u33k+bdjMlJbfAllK2bt168uRJIurfv7/qIUMZhfJKAAAAAAAAAABQvAjz8m6EXL38z3l273MHeydtzGJlQS61KDZBboO6NaiqozZm/oJhGMkqC+cvnn7/IaFubdemTVpItezSuaeRkZFkxwIHZ0cuU0kP1tZGJiZ6mZlfvlNYoYKJbuOBIsBb84yZWkfJltyxkl2gRBOJRHv37pU8g/IMAFCieXtfOHToDRFdvdqrbduKynf0978qFjMbN7obGgqkLoWGfszIEBLRmjVhPB5xfzampxew8UROjqh162MMQxcvvnvyZIDywbx+/Xr69OlE5ODg8L///U/5jlDGoUIDAAAAAAAAAAAUI9Fv3yxa8sv5i6fZbIZ6bg19Bg7X0lzr5pFzZdmXqjjQ/+ZpadqvJBMODh7Ze/X65U2Bf0ruQ+E/bmidWi7duvRUaViuu/LbUvAKS6XAtMrUVO/PP9sYGAiIyNBQsGBBE11HVBTKcskB9lmXzecOBbp06VJ8fDz30NDQ0NvbW4fxAACoycREnz149ixZ+V7r1oUHBj7bvv35woX3819t0cLOxcWKx6Nu3ZyWLGlhZWXYv3+1OXMa/fCDS79+569ejc/fhZWdLWIPYmLSlA9GLBaPHDkyLS2Nx+Nt27bNyspK+b5QxqFCAwAAAAAAAAAAFAsMw5y/dPro8YNsKkPNGrW9+w+tWqW69mZ0sqf9f5L/LAp/ScL/Ngvm88nFmdYvIpca2ptZkfWbVk8YO4093rpxDxH9NO0XJfvmzzDg8XjK1GkodC2HYpXT8P33tXv3rhIVlV6/vrW+Pr7KVZpJ5jEUWKcB5RnKoF27dkk+7Natm7W1ta6CAQBQR3Z2XtOmwQxDnTo5iMU0cmQt5ftWqmTMHrx6lZr/qoEBPzx8oFjM8Pk8Ipo1qwF73spqR3Jy7okT0R8/+lpaGuTvaGFhsGtXx6VLH8ye3Uj5YFauXHnt2jUimjBhQufOnZXvCICEBgAAAAAAAAAA0L2PH98H7dn6/EUEEQkEgj69Bnp5di+CxXLXmnTtAO0KptP/UEYmmZpQ+xY02ocM9LU9M9G32QBuLvXff3z/8eP7Bw/v+o8bSkRurg3G+k2S3GyiwHHK1B4TMtnYGNnYFPyKQUnHTK0jldNASFaA/6SnpwcHB0uewX4TAFAEoqJS//e/sOnT6zs5mWlw2LDHFjgAAJCaSURBVOXLH4WHfyYiD49KGze6q9S3f//qAQEtr19/v3lzW3lt2GwGSVZWRsnJuSIRk5srktdr6NAaQ4eqkPwbHh4+f/58IqpTp86yZcuU7whASGgAAAAAAAAAAADdEovFl/45d/T4wdzcXCKyK19h9PcTVC3M8DKK1u+iqDgioiqVaKIv1ayqbF89AY0aQKNU2P9XK6ysbLw699i0ZW16RrqZWbme3fp2aNepWNU/AChWpHIaSE6phvxtNDK1+oOA9hw5ciQjI4N7aG1t3b17dx3GAwBlhIvLoaysvJ07X378OCJ/lkChdehgv2DBfYZhBAKlxszMzGvc+Iipqd6ePR3nzbs3fXq9adPqqzTjuXNdJ0y40b59JTs740KFLC0nJ2fIkCHZ2dl6eno7duwwMTHRyLBQdiChAQAAAAAAAAAAdCY+4V3Q7i2vXr8kIh6P197Ds3+fQYaGKnzDXiymn5bSkXP0PvHryWOXqE8nCviF+CVn2wFbm/J1arksX/Jn0udPtjblBQKBzGZsioNkJYZCJz1opK4DakKoTyNL7OoMUnKX59nIFWw/oZHXFkocqf0mvL29DQ0NdRUMABQTHz5kaWp5Xh72D6uUlNy8PMbAQGMJDW3bVvr3354PHiROmuSmTHuhUPzxY9aHD9SixdHU1NyjR998+uRbrpwKxcdq1rQ4f75bYeOVYe7cuY8fPyaiX3/9tUWLFhocGcoIJDQAAAAAAAAAAIAOMAxz/tLpYycOC4W5RGRnV9F3mH+tGiovrE5cSHuOUq7wm5PvE2nbIcrJpY2LNRWv1lWvXoOI9PX1K9hVVNCMYRgej6eRyg3IRYDSIf/2EyU3RQPUFxsbe/nyZckzI0aM0FUwAFBMWFkFJSfnDBxY/cABT+3NcuxY56lTQ3x8nA0MNJxR27ZtxbZtFf19KMnCwuD168EMQw0aHEpNzc3LE+fkiNiEhoEDLxoaCgIDPQwNZSfOasO1a9cCAgKIqFmzZr/88kuRzQulCRIaAAAAAAAAAACgqKWmpmzZtv7Zi6dExOfzO3Xs2rtnf319A1XHCX1Mxy9IZzOwhEI6folG9afmDdUOt0jUqF5LyZZsIkL+nAYkKECZJZnTwGUzSGY5IMWh7Ni9e7dYLOYe1qxZs2XLljqMBwB0LjU1Nzk5h4hOnozW6kSeno5hYQO1OoWSLCwMiOjs2W7jx1/39LS3tTUioqVLHx469JqInJ3LLVzYtGgiSU1N9fX1FYlExsbGO3fu1NPDwjQUBu4bAAAAAAAAAAAoUlHRb9ZvCkhO/kxEFewqfu/7Q/VqNQo31Ort9ClZ7tWkZFoTRHsbFm7sovAm6tWS5fMZhunYvpOqn/CypRokH2o6Oigi6qy151/FL7PYnAaZ2QxQpgQFBUk+HD58uEZK2gBAyWVubjBiRM29eyP79Kk2fvz1du0qDRrkrOugZFu3Ljww8Nn69e6tW1dQf7S6dS2vXOnBPaxa1Yw9iInJUH9wJU2ZMuXNmzdEtGzZsjp1yvrfKlBoJWcXQQAAAAAAAAAAKPkePb6/YvViNpuhTSuPeXOWFDqbgYjiP6jbQIcYhtl3cBfDMHp6ep09uxduBI7Gw4NCe/MmdcOGp58+5eg6kDJHXlYHsj3KjtDQ0GfPJPYf4fGGDx+uw3gAoJgICuogFI7+9Cl748anPj6Xbt9W9w/ELVue8fmbTU23xcVpLDkgL088efKNhw8/de9+RlNjSpo48QYRmZsbrF/vro3x8zt69OiOHTuIqFOnThMnTiyaSaFUQkIDAAAAAAAAAAAUkcv/nN+weU1ubi6fLxjqM3Lk8DEGBipvMyFJJC6ogUid4UmreQI3Qq6+ev2SiDw7dLGxttXiTFCEFi68V736/gkTrjs47P7nn3e6DqeMwmYTZZZUeQYPD4+qVavqKBYAKHasrQ3Zg5iYdDWH2r//FcNQZmZecLDGtrHg8XimpgZEJC7o79vCSUnJJaK0NKFAUBR1axISEsaMGUNEVlZW27dvR7EcUAe2nAAAAAAAAAAAAK0Ti0UHj/x98fJZIjI0NPrBf5KbawP1h7W2KKiBZWGGjYik+Wvo1VvKyCRDQ6psTz+NpnbNCzOUPGlpqYeD/yYiayubHt36aHJo0KkVKx4TMUSUkyOaMeN2aGhfXUdU5uTPZtDU9hPIjSjmhELh/v37Jc/4+vrqKhgAKIb+/LNNaqpQT4/Xr1+1Qg8SEvLe2/ti8+Z2BgYChmE6d7bXVHgCAS80tM+SJQ8mTHBVf7T377Nyc0VOTmbcmYCAVr/+Gtq1a2UDAxlfdw8IeDx//j0fH+ctWzzUn51hmNGjR3/8+JGINmzY4ODgoP6YUJahQgMAAAAAAAAAAGhX0udPK1b/zmYzWFpYzZz+q0ayGYhoQBcyMpR71diA+nupPOamv6mHP524TE8jKfodvXhDF2/QkCk0a4U6kUr7++Cu9Ix0IvIZONzQ0EiTQ4OOfS3r8eFDlg7jKPVkpiloKncBSqJz584lJiZyD01MTAYMGKDDeACgyGzY8PTWrYJ3kbC1NTp1qsuxY158fuGrBQwefDk2NuPIkTdGRgKhUOzvf7XQQ+VXp47lzp0dWrSwK1z3kyff6ultsbEJ2rv3ZcWKuytX3nvhQix3dfJkt9TUUfv3fyez74IF99LThVu3PouMTJU8f/58jKVlUJ8+58RiFQqXbd68+eTJk0Q0ZMgQHx+fQj0bgK9QoQEAAAAAAAAAALTo0eP723dtzshIJyInxyoTf5hubW2jqcGH9qadR+jaXdlXm9SjYX1UG/BKCC3dQO8/SZ9PSqFtB6iKPY0bWogwpYU9fRx6N4SIGjds1qhhUw2MCMXGqFG1160LZ4+9vBxV6qvOYnzh+pbckgPs8+WteSb1FJipdbiXouQ+OyicPXv2SD7s1atXuXLldBUMABSZfv3OBwdH8Xj06NGAevWsZbbZufNFUlLOlCn11N/3oEMH+x07nhNRWlouEd248V7dETVn3bowkYhJSsoJDHzBZlju3v2yUyel/hrp0sXp4MHXenq8ChWMJc+PH38jJSXn2LHoy5ffeXoqVWjh5cuXP/74IxE5OTmtX79e9ecBIK00V2iYOHEi7z82NjaSuZkK7Nu3j+uVnZ2t7SDVlJqaumHDhm7dulWtWtXExMTU1LRq1aoDBw7cvXu3UCjUdnciioqKWrhwYbNmzezs7ExMTGrUqNG/f/8jR47k5eUVQfdCkLwreDzelStXVB2BYZjatWtzI7i7u2sjTq2Kjo728PDg8XjJyclKdlHnnVL/NgMAAAAAAIASSiQSHT66f/2m1Ww2Q6sW7rN+mq/BbAYi4vFo/5/UqhHpffu1HX09atmQ9v9Jqn5svWi9jGwGVloGbdlPQrU/tGAY5uDhvURkbGwyZBDKoZc2q1e3WreuTYcO9mPG1N20SQNFmyE/yeyN/JkcbB6DzGwGZmqdQvxPq88FNCUtLe348eOSZ4YMGaKrYACgKOXmiomIYSgiIllmg+DgN76+/0ybFvL77/fUn27TprYrVrQ8dKiTr29tItLT48fGZqg/rEbMnNmAz+fzeLyffqpft66lmZn+mDF1ley7d2/HI0c6h4cPKldOX/J8v37V2QPJ3SsUyMvLGzFiREZGBp/P37Fjh6WlpSrPAEC2slKhISkpacaMGdu3b9d1IJq0Y8eOmTNnsjvQcKKjo6Ojow8dOjR//vw9e/a0bNlSS93FYvHKlSvnzZuXk5PDnXz16tWrV6+OHDnSuHHjoKAgNzc3LXXXlPXr13fo0EGlLufOnXvx4oWW4tG2rKys//3vf7///nt6erqSXdR8p9S8zQAAAAAAAKDk+vjx/abAddFv3xCRibGJ77DRjRs108ZEVhZ0fiet3UFn/qEPSUREdtbUpR1NGUV6AtWGiv9Ab94qavDqLf17mzzbFD5aIrr/MPRdfCwRde/S28LCUq2xoPjR0+NPmOCqkd2vQR7JMgwkp06D5FUFQ+XvCyVUcHBwZmYm99DW1rZLly46jAcAisyGDe59+57X1+f37VtVZoPMTBF7cPu2Ut98VszAgP/TT/WJ6PjxaCLKzRVt2PB0yRKt/JWrqo4dHZKTffX0eMbGel27OqnUV09P9gu4bFnzli3LV6xoXLu2hTLjLFmy5NatW0Q0bdq0jh07qhQDgDxlJaGBiIKCgr7//vu2bdvqOhDNmDVr1rJly7iHVlZWjo6Oqamp0dHR7JnXr1936NDh7Nmz7dq103h3IpoxY0ZAQAB7zOfzXVxczMzMXr9+/eHDByK6f/++h4fH7du3a9asqY3umnLs2LG4uDgHB6WK5LDWrl2rvXi0Jzk5eevWratXr3737p1KHdV5p9S/zQAAAAAAAKCEuv8wdMeuLVlZmURUrarzWL+JNjbltTednoCm+9F0P3XHefWWEpMUNcjNpfvh6iY0nDl3gojMTM3ae8jewxhAwRK7kgvwipups7dFMVFgToMy5O1bASXR7t27JR96e3vr6+vLawwApUnlymb37vVT0MDHx/mff97dvv1h1SpNfrtyzJi6u3e/EIt5DRvK3udCJ6TqK6iPx6N+/aop2fjOnTuLFy8monr16v3++++ajQTKstK85YQUhmHGjRtXakrcs3+fGRsb//jjj0+fPk1KSnr8+HFUVFR8fPzMmTP5fD4RZWdnDx48OCNDRq0bNbufOnWKW+QePHhwTEzMkydPQkJCEhISjh49WqFCBSL6/PnzwIEDZQavZneNMDIyIqK8vLxNmzYp3ysyMvLs2bNc9+JPKBSePXvW39/fyclpxowZqmYzqPlOqXmbAQAAAAAAQEkkEon2H9r915a1WVmZPB7Py7P7zz/O02o2g5J4Smw+YWxEBa5/mZkU0CD8Jc34g4ZNp3Fz6dw1Eou/ufr4yYO5s3/bunHPmpWbDA1LxscLUEzw1jzjFuCVbK/liHRMKguhwOerOMOj1L9cpVt8fPzly5clzwwdOlRXwQBAcSMQ8LZs8Xj8eECtWkrVGFDsn3/iK1TY6eNzsXXrCvHxw9++Hezt7az+sBqUlJQTE6NslW4NyszMHDFiRF5enqGh4a5duwwNDYs+BiitykRCQ5s2baytrYkoPDycW50tBdq1axcWFrZy5cq6db9ugVOxYsVly5Zt3bqVfRgfHy9vow11unNfux8wYMDevXvt7e3Zhzwer3fv3pcvXzY2NiaiR48enTt3TuPdNaJhw4bswZYtW5RPc/nzzz8ZhiGixo0baykwzdqzZ0/Xrl0DAwPZPSZMTEz8/FT4uor675SadykAAAAAAACULJ+Tk1as/u3i5bMMwxgbGY/1nzSg32A9PT0ejyczn0CYR7EJFP9BetVfS+SFwalbg+ztFI1gZa6oPEN6Jg2cRJ19ad1OOnyWdhwmn0nk4UPhL780YBjm+KkjhYgcQCXc2nypX6SXzFEoRJUFlVIiUMWhODtx4oRIJOIeVq9evVWrVjqMBwBKMX//fz98yN6///U//7yzszN2cjLTdUTSGjU6XLv2gc+fcwpuqlGzZ89+/vw5Ef32228NGjQo4tmhdCsTCQ08Hm/GjBns8aJFi7hy9yXa4MGDz58/X716dZlXR40a1bx5c/b4zJkzmu2enZ19/fp19njp0qX5u7u4uIwePZo9vnTpkma7a0rNmjXNzc2JKCEh4dChQ8p0SU9P37FjBxHx+XwuH6IE6d2795MnT3x8fJRsr/47peZdCgAAAAAAACXLq9cvF/0+59Xrl0RUtUr1+b8sadKouWQDyWSCuATymUJNelGr/tSyPzXtQxPmU6oOvkv2DRMjalyPGPkNXGpSLTk1d7NzqKc/nbxESckSJ3PpXhgNmEDPXxMRhUc8mTv7N/YS+5UJAOVJLqgrmalQFtbg2edY6GfKTK2juG+pTwopHU6ePCn50MfHR5mqPAAAhdCjR2X2oFKlgsp26Ujz5nYeHhXNzIp0251bt26tW7eOiNq1azd9+vSinBrKgjKR0JCbmztt2rRatWoRUWZm5uTJk3UdkQasWLHCwMBAQYPOnTuzB1FRUZrt/vbtW/af3BYWFjVq1JDZvWXLLxsR5U8fUbO7pgiFwp49e7LH69evV6bLjh07UlNTicjT07MEbcBmYmIydOjQBw8eHD16VF5ugUzqv1Nq3qUAAAAAAABQUvB4vJjYt6v/XJaekU5EHdt3+vnHufm3meCW8G/ep84j6dgFehlFiZ/pwyeKiKRtB6nTcHr3vuDp7jykwVPIw4fcvam7H63bRRLfy1XX2rlUr6bsS1Udaf1CuR1/WUV3Hsu+FBVL4+cSEZ05e5w9k5Gh69wNKJmUyWngzpeFbAaW+s9UzawI0LnIyEjJh7169dJVJABQ6q1a1SooqP2ZM13r1LHUdSyyHTzoefZsN319tZaA16x5zOdvtrYO+vgxu8DGeXl548aNE4vFhoaGf/31F7vhOIAGlYlbivsRYh8eP378+PHjug2pCLC7bBBRdnbBv2tU6l6+/JfPI3JycsRyKkJmZmayB7a2tprtrilCoXDcuHHs8Y0bNx49eqS4PcMwbHIZEU2cODErK0tLgWlW9+7dP378uHv37kKUlCiCd0rNuxQAAAAAAACKj8pOVdavCeTz+SOHjxns7aunJ/1NAC6bISWNxs2jp+d42RG87IhvvkH7+DkNnUoKKhcwDE1cQP3G09ELFPqY7oXR5RD6ZSV1GErxH5SKs8C6CFYWdGwztWlCJsZfT+rrUcO6tHcN1ZbzTQGxmK7cUrRxRthLOnnh6cwf5xLRwSN7TUxMlQoXQD6svmsWXs8Szd3dnTuuXbt2s2bNdBgMAGhJWprQzGybQLB5586XBbfWGoGAN2JErS5dnHQYQxHYu/c1w9DnzzknThT8xeOVK1c+fPiQiH799dc6dfDfU9A8PV0HUBTYf6l26NDB19c3KCiIiCZPnuzp6WliUkyrwWjEx48f2QNuzVhT3a2srGrUqBEZGZmdnX3hwgUvL6/83YODg9mDFi1aaLa7pojF4jZt2jRu3Pj+/ftEtH79+s2bNytof/78eXbvn2rVqnXv3v3w4cNaCkyzuKSEQiiCd0rNuxQAAAAAAACKm83rd21at1PyDFv0m/1wRpkC4A8jaN9JGtxT9tVZy2jPUcrO/eZkrpBCH9OAiXRpFxkZFjZ0CfYV6OIuOn+N/j5JKWlkZkLd2tPAriQQyO3yJpbef1Q0Zmo6nTt/lIgmTPney7M7e5J7QbD9BCiPmVqHt+aZvNX3MlieQZLi7SHU3DxCqnvZfIWLrRUrVmRmZp4/f97FxWXDhg34cjCADu3fv3/p0qWLFy/mimRryrVrCRkZeUS0atWjESPkFNQCDVm0qGmPHqf5fF779pUUt4yMjFy0aBERubq6zpw5s0iigzKnTCQ0cFatWnXq1KnExMTo6OiFCxcuW7ZM1xFp0fXr19kDV1dXjXefOXPmmDFjiGjSpEk3btyQWjUPDAw8deoUETk4OPj4+Gi8u0awnxRMmjRp1KhRRLRnz57ly5dbWlrKa//nn3+yB+PHj+fz+Xl5eVoKrFjR9jul5l0KAAAAAAAAxUFmZsbkH8esXaXoewJSqQxGdeWu32fnUvB52QkNb9/RobPS2Qych09pyQZaNK2AaPMnVchLJujcljq3LWA0TkYm5cgJjKtCsS6CiGj9/7at/982mVEhrQFkkrkMX+DafP4GWICHUszCwmL37t26jgIAiIjWrVv36NGjTZs2aTyhwcOjor296bt3GZ06OWp2ZMivSxfHjAw/fX0+n19ARvL48eOzsrL4fP6mTZsU70IOUGhlK1HRxsZm1apV7PHq1avDw8N1G4/2PHr0iFsq7tKli8a7+/n59enTh4hevnzZtGnTXbt2JSYm5ubmPn78eOzYsf7+/kRkYGCwZ88emb+81OyuEexnBIMHD2YX6TMzM7dv3y6v8atXr86cOUNEJiYmfn5+WgqpGNLqO6XmXQoAAAAAAADFxMXLZzMzM/zHDX30+L7Ukjy3Ti+pUc8Clu1T02Wf37Cb3snfV0Ispiu3ZZzn/UdmL03lEFS2JyvzAtr4jxs6evywDx/fS70gmo0EAAAAQIfYDaaVqculKjMz/ZiYIRkZ369c2VLjg0N+hoaCArMZgoKCLly4QEQ//PBDmzZtiiQuKIvKVoUGIhoxYkRQUNDly5eFQuG4ceP+/fdfzf5W7dOnz7Fjx1Tq4uXldfbsWQ3GkJ2d7e/vz/4z2N7enl2Q1mx3Pp+/d+/e77//ft++fW/fvh0xYoRUAysrqx07drRr107mFGp21yBDQ8PRo0cvWbKEiDZs2DB16lSZ98O6devEYjERDR061MrKSv15i8N9ogztvVNq3qUAAAAAAABQfNx7EEpEVatUr1+vkeR5eVUHDAtKiTfQl33+1dsCOiZ9JoYh7l/2Mv+Nr6W8AUtzqupEse/lNvAfN5SItmzYvXn9Lm0EAFCWcXtw5K9Cof4eHGV8Fw8AAFWx9a319LSy/sjn80xMytzKZrH18ePHH3/8kYgcHByWLl2q63CgNCuLP/Z//fVX/fr1s7Ozr127FhQUNHLkSF1HpEm5ubkDBw68e/cu+3DVqlVGRkba6G5sbLx8+fKIiIhHjx7lvzpz5szu3bsrmEjN7ho0fvz45cuX5+XlRUZGnj9/3svLS6pBeno6V7xh4sSJRRNV8aGNd0rNuxQAAAAAAACKlcRPH4ioVk0ZS30yswecKtLDp4oGrFdb9vmCv5PybQPJ2YtgT4e5k2jEdHr/SW4DHo8X9vQJdpcAVRW4jo4Vd/rvRVD1FeAyIQAAQFPYhAaBQKDrQEDrpk2b9unTJyL6888/zc0LKlYGoIaymNBQs2bNX375Ze7cuUQ0Y8aMXr16WVtba2rw7t27OzqqtnmPi4uLpmZPTEzs16/ftWvX2IeTJ0/28fHRUvctW7ZMnTo1MzOTfWhnZ2dqapqQkJCVlUVEs2fPPnr06KFDh+S9Gmp21yAHB4e+ffsePHiQiNavX58/oWHnzp0pKSlE1K5du/r162tkUt3eJyrR+Dul5l0KAAAAAAAAxQRX/2Dyj2Nyc3OFQqFKvVhGdaXX9atXpp/8ZfetUbWAwW2tlEh6kB+VmkkGHs1o5lhasZkSEr8579AqKS7Emog6f9fNta4bNyNyGgB0i82BKFwmBAAAyCMSiUhrFRqg+Lhy5cqePXuIqE+fPn379tV1OFDKldFfKDNnzty7d29ERERiYuLPP/+8ZcsWTY08evRoTQ2lqhs3bgwePDgmJoZ9+MMPP6xZs0ZL3VevXj19+nQi4vP5kydPnjp1apUqVYhIKBSeP39+9uzZT548uX37tru7+507d+zs7DTbXeMmTZrEJjScOnUqKiqqatWqklfXrVvHNdPUjDq8T1Si8XdKzbsUAAAAAAAAig+GYdg8gLWrNvuPG/r0aZi8BgrOZ0fwJHMabK1p1liyspA946ThdOg0xcTLvirgUyf3AgKWfJg/NvXTGsYPoxaNaMEaehNDGZlkYED2FWhId/GYECKi8uXtuPG1sbE0QNmkkQIVKNUAAKApWt1yAmQ6fz5m6NDLHTs67tv3XZH9jRkZGUlElpaW3CIagPbwdR2AbhgYGGzevJn9p2NgYODNmzd1HZFaxGLxb7/91r59e3adWE9Pb/ny5Rs3blTy38aqdg8NDf3pp5+IiM/nHzhwYPXq1ewiNxHp6+t379791q1bHTp0IKLo6Oj8O3qo2V0b2rZt27BhQyISi8UbN26UvHThwoWIiAgicnR07N27dxEEU3xo9p1S8y4FAAAAAACA4ubv49R20Ne1//cfEtZsk50MwHyLZCUN6AvIpSat+ZWGy/9+VyU78ulBxoayrzZxo5ljZF9i/+3J+9bbd8y794xI9DUqycaF1sSVTmyhx6cp9Cg9Pk1X9pCfjxV7Kenz1+0ouBnx72IAXZHKYOASIwAAQB1IaCh6Y8deT0zMOXDg1b//viuySUeNGrVr165///3XwcGhyCaFMquMJjQQkbu7u5+fHxExDDNu3Dj2N2xJlJiY6OXlNXfuXPYpVK5c+cqVKzNmzNBe9zlz5ojFYiIaN25c//798zcwMTHZt29fuXLliOjMmTNXr17VYHct4aovBAYGZmdnc+fXrl3LHowbN66s/QdYg++UmncpAAAAAAAAFDfTf6epv1HoY4k9I3jMHxvSh0wlsVh2FzaNQOpk4H7Gtx99P4B2rKSbB6l/lwLmXTSNxvhQBdtvThobUpvGdGQjGeh/MxeH/kuq4Lq4dWFa9adW/alZH5o4n9Iy1N1vQgqfT7bWZGjAHn/5/E0s+vrSSMZGau92AQAyFVi8ATkNAAAah4SGotezZ2X2wMHBrMgm1dPTGzZsmKY2agdQrEz/Qlm+fPmJEyfev3//+PHjtWvXsqX1S5anT5927949KiqKfTh48OCNGzdaWMipzKiJ7h8/frx06RJ7/MMPP8hrZmdn5+3tHRgYSER///23h4eHRrprz5AhQ37++efExMRPnz7t37/f19eXiF6/fn369GkiMjQ0LCmbRGiKBt8pNe9SAAAAAAAAKG62H6Tdxygt/cvDet9dJgokIqFIePofmreGflP6I5bvvel7b9Vm/+NnGtGPVm6lmHgSi8ncjAZ0o2G9ebZ7vrbhtnWQlygQGf3l4P0nehpJd8Po6F+qhaE8LmvByspaMkLUZoACqbq+rkx7bKwghZlaRyObVgAAAAsJDUVvzZrWTZuWd3AwrVnTXNexAGhF2a3QQERWVlarV69mj+fPnx8bG6vbeFT1+PFjDw8Pdp3Y1NR0x44de/fuVX6duHDdHz16xH4WIBAIXFxcFLRs0KABe/Dw4UNNddceIyMjf39/9nj9+vXcAVuiwMfHp3z58kUQRvGhqXdKzbsUAAAAAAAAiqFN+75mMxCRvl4GeyAUGecK6dgFyvpa+vBr7QENFiFwqUnbltGFnXRpNwX/RUN7fTOdvP0jklO/HHytKvGfRxE0dKp0wBrn6OAk+VDBBhwAoCSN5CKwfZHNAACgEWxCg0Ag0HUgZQifzxsxotZ332HrByi1ynRCAxENHjzYy8uLiNLT06dMmUJq71zYp08fnoq6dCmonKIsiYmJvXr1+vTpExE5Ozvfvn2bLSqg7e4ZGRncseLXivvPlWQXNbtr1fjx49lJQ0NDHz9+LBQKd+7cyV7iNqTQlCK7TwpNI++UmncpAAAAAAAAFEMvo+jtt5vzmhomEtHWjXuEecZEFBVLF28SyfrnJFuWQHKrBZn/BC5EVDJzArg6DezDBf9TNMKDp4WYVgUCgaBK5Wr5z3ORa+R1AIDCQTYDAICmoEIDAGgcfqHQhg0b3NzcsrKyjhw5cvr06ZKSNTZu3Ljo6Ggiqlmz5r///lupUqWi6W5nZ8ceiESi169fOzs7y2sZERHBHkjWNlCzu1Y5OTn16dPn8OHDRLR9+/b27dsnJiYSUatWrZo0aVI0MRQfGnmn1LxLAQAAAAAAoBiKif9a6oBlYpS0deOe/sNnHd71ZQ2+13dfrypemC/K4gRcykJ2xJeQJEs1ZOVod/bq1WoYGhqRKt+lYVuifkNZpuQqO3ZMKJCqm3cUOAheagAAeUQiEaFCAwBoFBIaqHr16vPmzZs9ezYRTZo0admyZeqM1r17d0dHR5W6KK7nL9ODBw8OHTpERAKB4MCBA6quE6vTvUGDBkZGRtnZ2US0Z8+eefPmyWyWmZnJTkFELVq00FR3bZs8eTKb0BAcHMxtQTJx4kSNT1Q094k61H+n1LxLAQAAAAAAoHiyMicjI8rK+nrGUC+DiHLyyrH5AWy6AFuMQcFifNFUIJCsfyB1Kf/GE9qQkprCHvz847yff/z6j2vFaQoozwAAAAAlFFuhQV9fX9eBAEDpgYQGIqKffvpp7969T548ef369bZt29QZavTo0ZqKSoF9+/axB+3bt2/YsGFRdjcxMfH29mb3Yli2bFmPHj0aN24s1YZhmPHjxyckJBARj8cbNmyYprprm4eHR4MGDR49ehQdHc2WFqhYseLAgQM1PlHR3CfqUP+dUvMuBQAAAAAAgOLJrTY5VaAXUV/PHN87j4jE4i+fMlVtx9w6JL0kX/TFBmTmBBRNEoOkFy++1IWIfPXCuXpNVbujPAOAAhqpuwAAAJqFLScAQOPwC4WISE9Pb/PmzW3atBGLxWfOnNF1OAW7evUqe+Dm5lb03RcvXnz69OnExMTMzMz27dv/8ccfI0eONDExYa8+fPhw1qxZ586dYx9OnDhRqrSAmt21bdKkSf7+/tzDsWPHltlEQjXfKTVvMwAAAAAAACie9PWoQ0uKfEtiMdF/9Rj8xw19nyxkGzRxpQq2RLpejJeaXVc1D169ifQfN1RPT6+Gcy32DHIUADRO3gYQGtkYAjt6AACoBFtOAIDG8XUdQHHRsmXLsWPH6joKZcXFxbEH69atM1LCkCFDNNi9cuXKhw8fNjQ0JKK0tLQJEyZYWVnVq1evefPmDg4OjRo14ha5O3XqFBAQIBW8mt21bciQITY2Nuyxvr5+CborNE7Nd0rN2wwAAAAAAACKrWWzqGVDksoQMDJIISK3WrRliYzsAZnpBUW/tG9jSUSUHcHj/sddqlFFKzO+fhNJRJWdqiKPAQAAAEo9sVjMJjSgQgMAaBASGr5aunRppUqVdB2FUj5//sweiESiHCXk5uZqsDsReXh43Lt3j9uDIDc3NywsLDQ09N27d+wZfX39BQsWnDp1SuZ/tNTsrlXGxsZchYYBAwaUlFtCS9R5p9S/zQAAAAAAAKB4MjSgk1tpQFeSTAgwNUzu3JbuHuNZW345yfuW5BmuQRFHHhfyTRIDp7w1zR6nyYnYp5aTk/02JoqI5G02oau6EVDGYacGJfHWPMNrBQCgEna/CUJCAwBoFH6hfGVhYbF27dqBAwfqOpCCCYVCHXZnubq63rlz5/Lly/v27WNXuNPT0ytVqlSlSpWePXv6+Pg4ODhor7tWjR8/fuXKlSKRaOLEibqKofgo9DulkdsMAAAAAAAAiidjI9q16sti/PiZR3PTDuoJMg+uyTXcrNo43Iq+NgoYyEwXWLqR2X2UXscQO6G+PtWqSnMnUu9ONFTTs4feu8V+SdGljtzdGHk8nrznjqIOoI5SvxKvqSeo5DjYbwIAQBnsXz6ELScAQKNKc0LDunXr1q1bp1KXAQMGlIh/K2ZnZ+uwO0cgEHTq1KlTp0466V44ytwVlStX5rII5dm9e/fu3bs1F1fR8fT0VPUmL9w7panbDAAAAAAAAIq5wb0tg3YTEaWmpZByy/CSW05wxRs0+JmMZCqD5Czs8bihdOgM3XlE+vrUyZ26tiMDfU3N/I37D+8SkbGxSZ3aLpLBABQTpWORvgieRel4oQAAigAqNACANuAXCgAAAAAAAAAAFJ6lhSV7kJKSrHw2A0cy4UBTFIdhUY78vMnPW4MTyvbiZQQRubrU09PTTsYEABHJWW5nptZRXHugpC/Ss/GrX6eh1L9QAABFCQkNAKAN+IUCAAAAAAAAAAAqYxiGzUIwN7dgz6SmpaozmmbCKizNZlSwUlKSiYjH4wuFQgMDAyVn0UYkUFJodu28LKzEa+Q5loUXCgCgaCChQduePk328Dheu7bFpUs9jIywrweUFXxdBwAAAAAAAAAAACUSwzAMw5iZlmMfZmSkqdRXk6Hk5HwZdvlyun2bxGJlOvF4PK1mD2zduGfrxj1j/Say2Qyjxw/7YZLvh4/vmf9ob2oAAACAoicUCtkDJDRoyfjx1z59yr558/3u3S91HQtA0UFCAwAAAAAAAAAAFJ6pqSl7kJGRIa8NT4LGA2ACA5muXb8c//mnePhwpmdPunmz4I7/7Xah2aikRvMfN3Th77Ov3fiHYRiRSCQU5krFIBkAd4B0BwAAAChxjI2N2YPPnz/rNpLSqn//6uyBnZ2xbiMBKErIkAIAAAAAAAAAgMIzNDTS19cXCoVp6XK3nOD2p+Aeyh0uJ4c5doyuXSOhkKpV4w0fTvb2CmZnli5ldu6k9HSRo6MgNpaIKCuLefyYmTKF98cfvO++Uxy8CoEpjR2TYZjc3Ny5i2YkJX0yNTVr3bItn8+3MLewr+QoNZ1UTgMAAABACWVlZeXk5BQTE/PgwQNdx1I6TZrkWq1aubw8ca9eVXQdC0DRQUIDAAAAAAAAAACoxdLS+uPH90lJn9Qchzl9mlatYl69IpHoy5mDB3mdOvF++40EsjYJfviQ2beP0tPZRyLHr7kClJBAv/1GrVqRiQkpzFSQymnQCHa6Pft2sK9J86at+Xx+65ZtlYwB5RkAAACghGrSpElMTMz9+/d1HUip1aNHZV2HAFDUsOUEAAAAAAAAAACopVKFSkQU9y5WQRtukV7eaj1z4gQzZw7z4gWXzUBE9P498/ffzLhxsrusXUtJSXJnfPWK2b69oNhlRKgR125cuXnrKhHVqe3i3rqdBkcGAAAAKLYaN25MRK9evUpOTtZ1LABQSiChAQAAAAAAAAAA1FKlSnUiik+IU7DrBBExDCM3aSAjgwIC6JOsGg8iEfPPP8yRIzIuxSpKoSCGobt3FTVQJrBCiX775u8DO4nI0sJq9KgJylSA4LafQHkGAAAAKLnYhAaGYR4+fKjrWADUhV3higkkNAAAAAAAAAAAgFrq1KpLRAzDPHsWXrgRmD17mFev5F7OyqJ9+2Scz8kpYFy2QUQEExDAzJ3L7N5Nnz8XLkLlxSe8W//XaqFQKBAIunftbWZWTsmOSGUAAACAkq5p06bswb1793QbCXB4PF4RLMwXzSxFPy9yGooDPV0HAAAAAAAAAAAAJZtz9VrGRsZZ2VlPn4U1a9qqMEPcvUuKl/MTEmScNDMrYFg+nxk4kHn6lFJTiYh4PGbdOl7HjrxFi0hPwx+L5eTmhN4NefzkwZPwR3l5eURka1N+z74dUdGvRw4fo9m5AAAAAIqnChUqVKpUKT4+/sGDB7qOBTSJXdcvMAGXx+Opn6RbiEHkddFIPKBzqNAAAAAAAAAAAABqEQgENWvWIaLwp08KOYRQqPg6k5dHIpH0yTp1FPUxMKCnT5lbt75kMxARw1BcHLN3L+PnV0D+hCpycnNOnTk669epQbu3Pnh0Ly8vj8/n9+k5IDMrk4huhFx99fqlpuYCAAAAKObYXSdQoUFJHz5k6ToEpbBpAQWWK9BI9gDDMKrWXVAwr5olFpAPURwgoQEAAAAAAAAAANTlUseNiD4nJ334+L4Q3RlbW8UNeOXKkUAgdZI/ezavcmW5fQwMmI8fZZwXiZjr15mNG1WOMh+xWHz1+uVf5k0/euJQenoaEVlYWLZq4T57xsLuXftUdqrKNnsXH6f+XAAAAAAlApvQ8OLFi7S0NF3HUtyVL7+zQoVdPXqc1XUgRErs3aAgp0HJ+g1S7TXVTFPdpV6BAqs76GqXjTIIW04AAAAAAAAAAIC6atX8UizhxctnduUrqNqdP2yY+MwZSkmR14BxdZXxYaGtLc2fT/PmUZx0xgCvcmXm0ye58+Xm0okTNH68qnFKik94t33npjdRr9iHlZ2qdu/Su2GDJnz+l28Q9ejaOy9PWMGuUotmrdWZCAAAAKAEYRMaxGLxo0eP3N3ddR1O8ZWdLUpMzCai06djdB3L17V/ZfZoUHMfB3YuxYOwRRoKMVf+9sp3z18ZQpl8BexqUQSQ0AAAAAAAAAAAAOpydKhsbGSclZ0VFf3KvXU7lfs3aMBr2ZI5d07mRV61arw5c2Rf6tyZV7Uqs3Ah8/o1JScTn0+2ttSgAVla0vbtCiZkPnzgJSaSzMoQd+4w69fTu3eUlUXlyjG1a/PnzCE7O8kmIbev7/57W25uLhHZWNv26zOoWZOWUp941nCu/dPUXxQ+bQAAAIDSpkmTJuzBvXv3kNCggJGRgM8nsZgYhmnT5tiNG72V71uIwgDKd1GwQs8u+cu7WoiKCJpNBZDMgVC1aARH1ToTyGYoAkhoAAAAAAAAAAAAdfF4PCfHKi8in0W/jSrkCGvXkq8vExpKItE356tW5f3xh+zMA1atWrw9e3jp6RQbSwIBVa1K+vri6dMLmC8nh1JT8w/LLFzIHDlCSUlfT4WFMaGh9OuvvK5diYhhmODjB86cO0FEfD6/03dde/for69voNKTBQAAACitnJycypcv//Hjx/v37+s6luLOy6vymTNviSgk5INIxAgEyiYEqFq0QNUuKtHq+FLDysuZkDqvkZ0gUHqh+ODrOgAAAAAAAAAAACgNKleuSkRx72LEYnFh+puY8P7+mzdtGq9hQ3JwoAoVeDVrUq9evIMHqbUSWzaYmVGdOlSzJunrExHP2bng9t8WXSAi5q+/mL17v8lmYM+/fcssXEgvXjAMs3d/EJvNUM7MfNrkWQP6DkY2AwAAAIAkdtcJJDQU6ORJr6pVyxHxmja1VT6bQSUazzZgh5LKGNDGwj/DMPmHZfKReV4jUeXfgQJ0BRUaAAAAAAAAAABAAxzsnYhIKBR+TPxQwa5iYYbQ0+NNmUJTpvByckgoJDOzQn98yOvfn9m+nd6/l9vA0ZHMzL45lZVFf/9NmZmyO8TFMQsXHujb9Z+rF4nIzq7itEk/29qUL2yAAAAAAKVWkyZNzp07FxERkZmZaWJioutwiq8PH7KjotKIKD4+IzY23dHRrMAuRazAKgWSuzwoMxppf48GDc4imdOAag06hAoNAAAAAAAAAACgAQ72juxBXFyMumMZGkpnG6iqYkVq04b4cj77srHhTZkidY45f56JjlYw5NmMpIuXzxJRxQqVZk77FdkMAAAAADKxFRpEItHz5891HUuxZmIiMDQUEFFsbKaT094//wxXdQRN1Q+QN44yVQq4mg0F0mzMMmmpIgXoFhIaAAAAAAAAAABAA+ztHdkPEOPeqZ3QoAn8FSt4LVuSQCB9wcqK9/331Lat9PkHD0gkkjfao4o2wZWsicja2mb6lNkWFpaajRYAAACg1PD09GzQoEGjRo1q1Kih61iKNXNzg/79q5mafimoHxSkcv4Hl3BQYA5Bgc0U5DTIuypVmCH/fhDa2AlCAXlPQc2dI5DToHPYcgIAAAAAAAAAADTA0MCwQoVKCQnvoqJf6zoWIiIyMODt2UOrVtGlS8z795STQ+bmPEdH3uTJ1L69jPaGhvJGirY029TEleHxjA0Mp0yYYWVprb2oAQAAAEo6CwuLhw8f6jqK4qt797NZWXlHjnTOzRXv3RtJRPr6fB6P/PzqFG5A9VfclVnv59IX2AMF20wouQOFlkhNrZGCEPmfDvahKEpIaAAAAAAAAAAAAM2oXtU5IeHdy8jnQqFQX19f1+EQ6enxfv6ZZs7kxcVRaipVqkRWVvLa8jp0YHbsoMzM/Je2Nawr4vOIaOSIsfaVHLUYMAAAAACUahs2PD19+i0R/fhjyJo1rQ0MBLm5oooVTd6+HaKpKRSnGpDqy/Bs+kL+kwrGVD+nQXLYApMSJBsoqNOgTkjcsDJfDdAqJDQAAADAN1JSU/cfDA4Lf3bm3EXupJtr3a5e33X18nRydJDXMSY27sy5i2fOXQoLj5DqOGhgXwtzc3kdJ0+ffebcRTfXuju2rpNqtu9g8JlzF2+G3JEcbYyfr4L42TBWBKzjzozx8/Xx7qsgcs7mwCAi2ncg+LcFc1q3aq648b6DwTdD7nCvkpOjg4933/yx7TsYPHfBEiIK2rq+wDFZYeERN2/diYmJexsbF7R1ff4GMbFxHb36KDMUEY3x850xfaLUyZshd26E3GGfL8tnYN+uXp7KRLg5MOhGyB3uTWndqnlXL0+fgX2VjAcAAABKt/r1Gt28dS0rOyvk9jUP9466Duc/PB45KpGF0Lw5z9mZefJE6vTDirYJ5UyIqDpPr3Fjpf6iAwAAAACQqU4dC/YgKSmnXDn9+/f7bdoUMXWqmwanUFw+gQq7tK98F24jjPxdFA+SP1GAHaTAqYugXgKXWoFshqKHhAYAAAD4IiY2bkXAOsk8Bk5YeERYeMSKgHUyV8eJaO6CJfsOBsvruO9A8OVzR2VOujkw6My5ixbm5msDlkpmM8TExk2ePlsyN0JytLUBS91c6+Yf7cy5i5Onz84/xebAoMUL5shcdGcX9Tdv3ZmSmiozwvxkxsa+evlj8xnYNyYmbnNg0OTpsy+dC5aX2MEmMUjlkSiZAKFYm3yDsBkkUif3HQzedzDYZ2DfxQvmyBvqzLmLcxcslXqhbv6X3ICcBgAAACCihvWb2FjbfkpKPHx0fw3nWiWsmAGfz5s3j5k0iRISuHNiPi+4bjUiMhOJpyxeprvgAAAAAKA06NjRYc+ejhcvxv3vf62JyNXVau3a1itXPlq06P7IkbXXrm2tqYnyr/FL1hhQdbSi2Vshf7TKzFuUuz9w5Rmw2URRQkIDAAAAEH2bCtC6VfM2rZpLFhu4GXIn7GnE5q07NwcGpaamSq55p6SmjvSfyK7ut27VnP2iP3d138HgmJg4mUkS9F8SABGN8R8hWUEhLDxipP/ElNTUMX6+Xb2+Y/MDYmLjNm8N2ncwmM0nCD64Uyo5gHsKTo4OXIkFrkDC3AVLKjs6SKUIdPTqExMbp9ILlZKa6us3ge3lM7DvGH9fNvLNgUErAtbJjG3G9Ilnzl2MiY2bu2Dp2oCl+cfkglSSk6PDy/BQxUF+59U3JTXVzbWu1FPmshncXOvOmDaRvcrWtIiJjdt3MNjc3FxmzgoXpIW5+Rj/EdztwZblUD54AAAAKN0EAsHgQSPW/7U6MzNj2cpFQwePat60la6DUkXLlvzly5lFi5hXr4hhiOhq5UoJZiZE1K1bHxO7CrqODwAAAABKvCFDagwZUkPyzPz59zIz8/78M+zHH+tXqWKm/hQKtkVQfycIZUYosn0Zij69QPF2HkUcTBnB13UAAAAAoHv7DgazqQBspYSgreultk5o3ar5GD/fuyGX8i917z8YzGYzjPHzDdq6XjKbgYh8BvadMX2ivPIMbDaDk6OD1HQrVq8zNy8XfGDnjOkTuWoHTo4OixfMYVvGxMbt/7YgREpq6twFS9mnEBT4dXMHn4F9uRyCXxUmDXT18pRZ9UHKyoB1bDbDGD/fxQvmcHkYY/x82YliYuNWSmx4wWJfN8ntM+SxMDdXvKeGMvYfDGbrKHT1+k7yPLdHhptr3eADO7lXqauXZ1DgejYJY3NgUP5iFWHhEWw2g5tr3UvngiUj7OrluTZgKcozAAAAAKdBvcb9+/rweLzMrMwt29avWrMkNu6troNSAdO+fcrfexN/nMbr3DmhQ7sj9WoRUXlbuw7d8QcPAAAAAGiFu3tFItLT49vYGGppCp0v/EvlN6izdwPXUfGTUnV8tj2vsAo9LxQICQ0AAABlHbdWbWFuvmPrOqmMBClj/Hx/+janYfPWnV8u+Y9QaV5ucX2Mv/T6vZtL3eCDO2WmF3CzSFUF4Jbwf5o+UbLYAxF19fJkV+5jYmXUipgxfeLagKUvw0PXBix1c6mjOOaU1FR2Zw0nR4f8uR1dvTzZdf19/wUjeYl9OpsCg2SO3LpV8xnTJ94NuXQ35JKPt7qflXMvzqBv8wxu/JdOIZXoQEROEuUr8mddSOa7yNs1AwAAAIDj5dl9wthpFuYWRPTsxdPFS3/d/ff21NQUXcelyPsPCRcunVm3MWDqT2NnLJrxy/N7AfWcN9dyyiGGx+ONGOqvp6ev6xgBAAAAoBRiGAoJeU9EHTpUMjPT2N+cDMNIrfRzD9VJJqB8S/4yT8pb78//UJ0YFE+t6jNlXx+msLhBUKFB47DlBAAAQFnH7TSxNmCpMiUKJNezY2Lj2JV7C3NzVde52dwCJ0eH/F/ul7nlATe7k6NDTGwcWxZCYrRL7NX8S/VE5DOwL7tIHxb+TDJjQ17pCPkxf0kUkJf20bpVczbjYf/BYKlCC4MG9g0Lj7gZcudmyB2pbSB8BvbVYIWDmyF32BfHZ2BfqTcl9b80CzcXGW+0hXk59iAlNU3yPLvNB+XbGQQAAABAgQb1G9esUfv4qSP/XL0oEon+vXbp1p0bnb/r2um7rsbGJrqO7qu0tNQ7d0Nu3rr2NiZK6tKzF0/Zg66de9ap7VLUkQEAAABA2fDpU3ZampCIrl1LUHMoxYv3vHw1ElRdeufJqoggNY68YWX2VUeBQxViRqknomp30BJUaAAAACjTNgcGsWvVPgP7Sq2yK8P86xJ4KjuOkrhSB+pXI2BHY5fwW7dqLjOv4mvtgVsF7PigGJcQ4OQke12fmygs/JnUpa5e37Gx3Sho1wk1cVUo8mddmP/34oQ9jaB8wp5+iVmqUgW7u4eFufkg7CsBAAAAqjAxMfUZOHz+L0vdXOoTUU5O9onTwT//OvXvAzujol/rOjqKexe7KfDPGXMm7Tu4i8tmsLG2bdXCfajPyLp13Ngz7q3b9+45QGdRAgAAAEBpZ2trNHRoDT09Xt++1dQcqsDKATIvqTqF5MP8KRQMw2h1z4Ui3tAB+0cUB6jQAAAAUKbJ25tASVy9BCL6dcGSoK3rlezIbWrQuqXKWRSpqWn0baEIbjR59QPYAhJc3oP2cFHlT++wMDdv3ar5mXMX9x8MVlCCQk0pqanseyq5hQSnTavmmwODiGjfgeBB39Zv4Oo6ODk6SBbqCAuPUJwsAgAAAKBYpYr2UybOfPb86ZFj+99EvcrKyrz8z/nL/5y3r+Tg3rp9qxbuZmblij6q02ePHzt5WCwWsQ/t7Cq2au7epHHzShXt2TPt2n73Lj7WyMjYxtq26MMDAAAAgDJl9+6Ou3d31HUUmlSI8g9KDqulMeVFm/88KjcUPVRoAAAAKLu4tWoLc3NlNpuQiSuxcDPkTl/vEUpmDLAFDAoxb1h4BLvJhavr1yoCXPaAhYXcT8O59ipVkpAnJkb2ICn/lXBISUnNf5XdDkOreRX7DwazMcgsfdG6VXO2bENMbNzk6bO5aMPCI7idR6SSLb6WbXD9pmwDAAAAgErq1HaZPWPBpPE/ubrU5/P5RPQuPu7A4T0z5kz6a8vaW3duJCd/LrJgjp88HHz8gFgs4vMFrVq4z/pp/u8LVvbo1ofLZiAiHo/nYO+EbAYAAAAAKJV4PJ6qyQHKt2cX+zWefMAmSRSTTAJUbihKqNAAAABQdnFL+4XYbIIzxs/3RsgdtkZCWHhEX+8RPgP7/jR9ouJv87NbPxRiXnb7A/p2P4WUlDT2QF6FBkkxMXHKNJPJzeVL+sWZcxdlVlngKl7ITJvg5r15606hM0gUK7DkxuIFs1NSU2+G3LkZcuc7r75j/EekpKSxZRuIaG3AUqmNKrjUDTb4fQeD9x8M5hIyunp5dvX6Lv/eFgAAAAD58Xi8+m4N67s1TE7+fDv05vWb/yS8j8/Ly7v34M69B3eIyMbatnatuvVcG9ar19DQwFBLYYRHPDl55igR2diUn/jDNEeHylqaCAAAAACgyBS4vi6zgTJ1FCQ76iqZoBgWRShWwZR6qNAAAABQdnGL7oVe4GcFbV0vubq/72Bw01bfrQhYxxUAyI9dEVf1S/9h4RH7DgYTkZOjA1vtgJX630QKsigqq/ccWa1bNWdfq5jYOC4JgBMTG7d5q/RJSW6uddkIuQwMzeK2jejq5SnvpbAwN2ffL3YPjhUB69gn0rpV8+ADO/OnJkjeJL7+E+YuWCJZXuLMuYuTp8/mqjsAAAAAKMPS0sqrU/fF81fMnD63VQt3ExNT9vynpMSbt65tCvzzx5njt+/cFPnqhcanzsvL27NvB8MwxkbG0yf9jGwGAAAAACgOtm6NMDPb1qfP+d9+e7B//6tCjMCurzOycA0UXFU8cuEW7zW15C+vMAOvIBqZHYoDVGgAAAAAuTs1+PpPYEsvSLl87qhUDsQYP9/WLZtvDtx55txF9szmwKDNgUGLF8zxyVcqgFsjN1dYxSG/uQuXsgczCqoAoT1rA5b29R5BRCsC1sXExHG1KPYdDN68NSgmNo5NFJAXnrl5uZTUVI1se5Ef9+Lnf80lxcTGxcTESaWbhIc/k1k3gms2d+HSsPCIMX6+Y/xHcE95ZcC6lNTUM+curghwkFmyAgAAAECBmjVq16xRWywWvYl6HfnqxcvI5y9eRmRlZ+Xk5ty8de3mrWsVK9o3qNeoSuVqduUrWFpam5czV/NzyX+vXfr48T0R9ek10M6uooaeBwAAAABAIR0+/Nrb+xK7Xn/sWNSxY1FEZG5u0LWrExElJeX4+f3r4+M8aJBzgUMVfc0ABYUTlCz8oGRGBddFsr1KtSWgRENCAwAAAGimYICba921AUtvhvTdFBjEpUHMXbDkZsidtQFLJVtyuxioVDVh8vTZbG2AMX6+OtzjwM21btDW9b7+E4ho38Hgff9tgcFavGDO5q1BKamp5uayc0ScnBxiYqWTCTQiJTWV3W/CydFBwV4eN0PusMETUetWzdu0as5uOcFWazhz7tLagKUyK3aEhUfMmD5xjJ8vd8ZnYN82rZr3HTgiJTV1c2BQV6/vtLSPBgAAAJRufL7AuXpN5+o1vTp1z8vLC494HHLr+qMn9/Py8hIS3iUkvONaCgQC83IWVlbWNta2FStUqlTR3smxSoUKlZT8pDIrO4vdbKKCXcV2bb8rqDkAAAAAgNatWPFYLJZemH/wIJFNaGjV6tiLF8nHjkXVq2ft4mKliwALplLegFRjZfa8oGK55QQUJSQ0AAAAwNctG6QEbV0v+bCjV58CSwu0btW8davmZ85dXBGwjm185tzFydNJKqdBVZsDg9jyA61bNS9cJYCU1C9JG/JSDZTXulXzuyGX9h8M3rx1J5eaMMbPl13RZ3edcHJSlKvBpXRo0P6DwWwwPt5yyzNIZjNIFs/w8e7L5ouEhUf4+k0IPrgzf4WJ1q2aS2YzsJwcHcb4j1gRsI6Izpy7hIQGAAAAUJOenl6Deo0b1GuclpYacvv6vQd3ot++EYlE7FWRSPQ5OelzctLrN5FcF1NTs3quDdq0alentoviwe8/CE1PTyOifr0HCQQC7T0LAAAAAAAlff6cyx6YmOhlZuYRUbly+pMnu7En7e2NX7xIZhhKTRXqLET5VMowKHRSglazGbgEC3lpGSjzUBwgoQEAAKDs4r6IH/b0mWZH7url2dXLc/L02WwWwplzF2+G9FVQNkCxzYFB7JI5WwQifwNu64q3sXGt5QzCZR5YWGhgrwoLc/Mxfr75F/i57STcXIp6aZ8tz0BECspX/LpgCXuwNmCpZDMnR4fgAzv7eo8IC4+IiY1bGbBu8YI5Un3byHn7uGca9jSi0MEDAAAASClXzryzZ7fOnt2EwtyE9/GJnxI/f05KTU3+nJyUnPL5w4f3n5IS2c80MzLSb925cevOjVo16/oO9VOwkQS72QSfz2/YoEnRPRMAAAAAAPm+/772rFm3iYjNZiAid/eKZmb67PGePd+NHXutUiWTli3tdBaiTmm7NgPDMKpOITPFAXkPWoWEBgAAgLKLyzAIC49ISU3N/6V8Na0NWNrXO47dJ2LfweDCJTRw2QxOjg47tq6TGaSFxZeiC/JKTdB/RREszM1l7qegKVzpBS4kmRTXbyiEmyF32Ne5q5envCd4M+QOm2zRulVzmUkPawOWdvTqQ0Rnzl3iEhoqOzrcJCKJrBEp3HPRRtkJAAAAAH19AyfHKk6OVSRPJid/nrfo5+ycrHZtO75LiHvz5pVQKHzxMmLhkjnNmrYqb2tXqaJ9lcrVbKxtufYPHt29cesqEdmVr8Dn83XwTAAAAAAA8vn55wbXr8efPPmWfdi5s9OxY17cVXt7kxMnvOR0LaT86/caTxrIv5GEOlNoe6cJVcdX0B6bYmgJEhoAAADKLgtz89atmt8MuUNE+w8G5683oL4xfiMmT59NEgUSSGIJXEFBBda+g8FcNkNQ4Hp5KRetW3KZGbJLTXCFEwpdJUJJN2/dYQ/klUlI/W/nC81iK2EQUVcvubtBcxUU5NVacHJ0cHOty2a3cAkuyudeaKT0BQAAAIAykj5/ysrOJKK4d7EvI59bWds2btDk8j/nc3Nzb9z8l20jEAg6e3arVaPO1RtXHj66x3226Nmxi87iBgAAAADIJz4+kz3o37/6wYOe2v6qP/uHsVYrCnBlDzQylLxLOiyKgHoMRQwJ6QAAAGXa2P+SGDZv3Zkiv7xBoclMQTA3L7igAhHtOxg8d8ES+i+bQUFlBTfXuuxEbHJGftx5N9c6ygVeSPsOBBNR61bN5UXLljGorNEqESmpqfsOBhORhbm5gv0mlMG9NRwuWUReAQa2MgRJ7GACAAAAoG3Vq9UY6jOyW5delpZWRCTMyfbuP/Snab84OVbm2ohEojPnTvxv/YoHD++yH4NaW9sMG/x9u7ZyE0ABAAAAAIreihUtjY31zM0NNm5019JCef60AIZhtFpOgPmPOiMoOYU8hZ5amdhkvqTam7GMK80JDRMnTuT9x8bGJjExUZle+/bt43plZ2fLa5aWlrZlyxZPT88qVaoYGRlVqlSpTZs2AQEBnz590twzKGrR0dEeHh48Hi85OVlem9jYWJ6KunRR9qsPYrHYzc2N7eXo6Fhg+3v37k2dOrV+/frW1tZGRkZVq1bt06fP/v37xWKxkjOqSqs3lSRl3oviKTU1dcOGDd26datataqJiYmpqWnVqlUHDhy4e/duoVCozAia/eFS9aYqBO3dFeq/mMWTSre3l5dXgb9kevTooXiQqKiohQsXNmvWzM7OzsTEpEaNGv379z9y5EheXp5mnlIJx+0+kJKaypZS0CyuKoCbS13uJLfvg7yCCqRKNgOLrUyQkprK1SqQdObcpf+aqbXer9jmwCC2DsRYObUuYmLj2KwRzW45sf9gMHswxn+EgmbcaygvNSElNTU8/BkRWZibc5kobq512Y77DwbLTHnhkkW0Xf0CAAAAQFJ7D8++vbyHDBo5aMCw6VNm8/n8WjXqzJuzZMXSdQvnLvv5x7nVqjqzLfX09Nxbt//l50V/LF7Trm1H3YYNAAAAACClQwf7zMzvU1JGli9vpI3xldkiQcnsAXVmL0T3Yp4iUMzDK01Kc0KDpKSkpBkzZmhqtH///dfV1XXMmDGXLl16+/ZtTk5OQkLCzZs3f/zxRxcXl3PnzmlqoiKTlZX1xx9/uLm5Xbt2TYdh7N27Nzw8XJmW6enpQ4YMadq06f/+978nT558/vw5JycnOjr62LFjPj4+Hh4e0dHR2o5WszcVp5i8F4WzY8eOGjVqTJgw4cyZM9HR0VlZWZmZmdHR0YcOHRo+fHidOnVu3bqleASN/3Apf1NphAbvCvVfzGKoELd3UlKSOjOKxeLly5fXqVNnwYIFd+/e/fjxY1ZW1qtXr44cOdK/f/8WLVqEhYWpM36psXjBbHbF+mbIHV//CSrVaYiJjfP1n8Cu4ueXkprKViygfNscuLnWZbvL7KhqNgMRDRrYlz1YEbBO6imcOXeRzXIY4+erfhUBea/PmXMX2d0xunp5ylva54oZcGUPNIJ7kRWna7Ru1ZxNU9h3MFhmKQuuSodUYsQYf18iSklNXRmwTqpLWHgEWxzCydHB57+3AAAAAKDImJmaeXbs4uRYhTtjaWFpX8mhhnPt2TMWzJ3924zpv65atsF3mH/VKtV5KAwLAAAAAKWOmsvq2i5moI0plBywaJ5a0UxUxpWVhAYiCgoK0sgK8cWLFz09PWNiYtiHdnZ29evXt7CwYB9++PChZ8+eV69eVX+iopGcnLxy5coaNWrMnj07PT29wPZ8Pt9UOVyXtm3bKhNJbm7u/PnzlWn5+fPnNm3a/P333+xDfX19FxcXFxcXQ0ND9syNGze+++679+/fKzOaOjR1U7FUfS+Km1mzZo0aNerjx4/sQysrq3r16lWp8vVDpdevX3fo0OHff/+VN4LGf7iUv6k0SCN3hfovZnFT6Nv78+fP7EG5cuUs5DAzM5PXfcaMGT///HNOTg4R8fl8Nze3li1b2tnZsVfv37/v4eHx8uVLNZ5ZKWFhbh4UuJ7NMLgZcqdpq+82BwZJLXhvDgySl7hwM+ROR68+k6fP3hwYJNVlpP9EtssYP9/W0gkNdYgoLDwi/5iFyGYgIjfXumP8fIkoJjZupP9ELv59B4PZyhNurnUVFzBQ0plzl3z9J0g+2bDwiLkLlnCzrA1YKq9v2H/1D9hXWyNuhtxhX0MF+1ywLMzNuVfA13+CZOZHWHgE9w46OToM+jY1wWdgXzZVgn0xubdsc2BQX+8vAyp41gAAAAA6wePxKjtVrVWjjomxia5jAQAAAACA0gmpDEVAT9cBFB2GYcaNG/fgwQN9ff1CD/L27duBAweyVcqrVau2devWjh07ElFeXt62bdsmT56ck5MjFAoHDhwYGRlZrpz0LtTFh1AovHTp0qFDh/bv36/S4qK9vb0y7c+ePdu1a1ciqlSp0rRp05QZ+X//+9/r16+VaTlkyJDHjx8TEY/H+/nnn3/++WdLS0siSk1NXbNmzaJFi0Qi0atXr0aOHHnmzBllBiw0jdxUhX4vipvdu3cTkbGx8fjx4/38/OrW/bJWl5CQsHr16pUrV4rF4uzs7MGDB798+VIy5YWljR8u5W8qDdLIXaHmi1l8qH97cxUanj9/XqlSJZX6njp1KiAggD0ePHjwypUr7e3tiYhhmOPHj48dO/b9+/efP38eOHDgw4cPCxFbKePk6BB8YOeKgHXskvaKfF/El2zp492XWzh3cnRYG7B07oKlbBUEmR1nTJ84Jt8WDIMG9mUbnzl3Ueoqm81ARDGxcR29+iiI5PK5o1ITpaam7jsYHBYe4es/QfISm2fAbaPA8fWfILNWgVT3oK3rJRMybobcuRlyJ/+T7erlqXhdn90bIn/9BrY2Rv72N0Pu1HRtxj1s3ap50Nb1Um24LTaU2U2DfanZyDcHBknloLBTyHyh1gYsnTz9S60LqU09LMzN1wYs1WCKBgAAAAAAAAAAAAAAq0xUaGjTpo21tTURhYeHc4tbhbNw4UJ203dbW9vr16+zC65EpKenN2bMmJ07d7IPP3z4sG6d3KWg4mDPnj1du3YNDAxklxhNTEz8/Pw0NbhYLJ41axZ7vGDBAhOTgr8J8eHDh99//12ZwY8ePXr27Fn2eN26dUuXLmWzGYjI3Nx83rx5W7ZsYR+ePXuWa6lxGryptPpeFLF27dqFhYWtXLmSW4AnoooVKy5btmzr1q3sw/j4+O3bt+fvq/EfLuVvKk3R4F1B6r2YxYeatzfDMCkpKeyxlZWVqrMvW7aMPRgwYMDevXvZbAYi4vF4vXv3vnz5srGxMRE9evSoJG4VpCUzpk98GR46Y/rE/HsHdPXynDF9YtDW9ZfPHZXKP+jq5Xk35NLiBXOkerFd7oZcyp/NQEQW5ubsuj63XYJGLF4wZ23AUsml/datms+YPjH4wE71N5tg+QzsG7R1vdSTZadQnM1w5txFtiJCV6/vNBIJsZt6HAwmIgtzcyV3fBjj53v53NEZ0ydKZi1YmJuz72/Q1vX5sxlYawOWSr22bq512bdY3hYbAAAAAAAAAAAAAADqmjdvHlMaTZjw5ZuO7u7uS5d+WWAwMTGJiopS0IvbyICIsrKyJC+9fftWT+9LTYutW7fK7O7p+eVTfnt7e7FYrMnno1GSi6C9e/d+9erVhQsXuDOfP39WZ3Bu7bl27dp5eXnKdBk+fDjbpVu3buyBg4ODzJYeHh5sg/bt28sbjRukV69ehXwOcmj8pmK0/F4UpZ9++iknJ0dBg+bNm3PvstQlbfxwKX9TqUkbd4U6L2axoubtzZVnMDIyUnXqrKwsbn/cly9fymwzefJktsGMGTNUHR804sbN2zVcmtZwaXrj5m1dx1IURviNr+HStEPn3roOBAAAAAAAAAAAyqJ58+YRUVxcnK4DAYDSxtjYWMHSbaH98MMPVEYqNOTm5k6bNq1WrVpElJmZya1gqSo4OJith29paTl06FCZbUaPHs0evHv37tGjR4WbqGiYmJgMHTr0wYMHR48erV69uqaGzc3NnTt3Lns8f/58gUBQYJerV6/u2rWLiNq1azd48GAFLdPT00NCQthjf39/ec24t/js2bPc17s1S1M3FUtL70URW7FihYGBgYIGnTt3Zg+ioqKkLmn8h0v5m0qDNHhXqPNiFjfq3N5cQkMhyjO8ffuWYRgisrCwqFGjhsw2LVu2ZA+io6NVHR80onWr5uw3+zfl2/ig9GF3qSCiMf4y6lUAAAAAAAAAAAAAAEB+ZSKhQSwWGxoa/vXXX+zD48ePHz9+vBDjnDx5kj3o2rWrkZGRzDbdunXj87+8qufPny/ELEWje/fuHz9+3L17d8OGDTU78rZt29ilwTp16gwaNKjA9jk5OWPHjiUiPT29ArcSePHihVAoZI+bNGkir5mHhwf7df/c3Ny7d+8qH7zyNHVTkTbfi+KG3Y6BiLKzs6UuafaHS6WbSoM0eFcUSMGLWayoeXt//vyZPShEQkP58uXZg5ycHLFYLLNNZmYme2Bra1uI8EAjZkybSEQ3Q+6w+yaUYitWryOi1q2aK7kxBAAAAAAAAAAAAAAAlImEBvZLuh06dPD1/fKdyMmTJ3PrWMq7ffs2e9C6dWt5bczMzFxdXdnjp0+fqhxrUSlfvryJiYnGh83NzeVK7s+dO5dbflZg4cKFz549I6KJEye6ubkpbvzp0yfu2MzMTF4zY2NjOzs79jgsLKzAGApBUzcVae29KIY+fvzIHnCL8RzN/nCpdFNpkAbvigIpeDGLFTVvb3UqNFhZWbGFGbKzsyX3uZAUHPxlBb1FixaFjRHU5eZad4yfLxGtDFgXExun63C0ZXNgUFh4hIW5+W8L5ug6FgAAAAAAAAAAAACAEqNMJDRwVq1axX4NNzo6euHChSr1jY+PT01NZY8VL5HWrl2bPXj58mWhwizBtm/f/vbtWyKqUaOGj49Pge3v37+/YsUKIqpQoYIy74jkd/clkxvy48r1v3r1qsBh1aHOTVXWXL9+nT3g8hJYmv3hUvWm0oYiuCvkvZiljDoVGoho5syZ7MGkSZO4FBBOYGDgqVOniMjBwUGZ31egPTOmT2zdqnlKaurk6bN1HYtW3Ay5syJgHREtXjDbydFB1+EAAAAAAAAAAAAAAJQYZSuhwcbGZtWqVezx6tWrw8PDle/74sUL7tjJyUlBS0dHR/aAXdovO8RiMbuQTETTp08vsDxDTk7OiBEj8vLyiGj58uXm5uYFTuHg8HUd6NatW/KapaWlxcV9+Zovt1KuJercVGXKo0ePuDX4Ll26SF7S4A9XIW4qbdD2XaHgxSxl1KnQQER+fn59+vQhopcvXzZt2nTXrl2JiYm5ubmPHz8eO3asv78/ERkYGOzZs4dLgQJdCdq6/mV4aPCBnboORCtat2r+Mjz0ZXhoVy9PXccCAAAAAAAAAAAAAFCSlK2EBiIaMWJEx44diUgoFI4bN44tEa8MyW/3VqxYUUFLbuP29PR0VcPr06cPT0XFZznz8OHDbDkEW1vbkSNHFtj+l19+YRd627VrN3z4cGWmqF69OrekvXnzZrFYLLNZYGCgUChkj9PS0pQZWR2FvqmKRnG4qbKzs/39/dlXxt7enl1j5mjwh6sQN5WWaO+uUPxiKqk43BXK4BIaDh8+bG1tbWhoaGxsbG9v7+HhMXPmzIcPHyruzufz9+7dy1ZfePv27YgRI8qXL29oaNigQYPNmzcTkZWV1cGDB9u1a6fl5wEAAAAAAAAAAAAAAACFUeYSGojor7/+YncuuHbtWlBQkJK9MjIyuGPJjQ/y465mZmYWNsYSaeXKlezBuHHjjI2NFTe+cOFCQEAAEZmbmwcFBfF4PCVn8fX1ZQ/u37//yy+/5G9w7dq1OXO+7lCu/MjqKNxNVUbk5uYOHDjw7t277MNVq1ZJ/QRp6oer0DeVlmjjrijwxSxluC0nMjMzP3/+nJubm52dHR8ff+3atRUrVjRq1Khbt24xMTEKRjA2Nl6+fHmDBg1kXp05c2b37t01HzcAAAAAAAAAAAAAgBxJSTkvX6boOgqAEkNP1wHoQM2aNX/55Ze5c+cS0YwZM3r16mVtbV1gL27NVV9fXyAQKGjJrS/m5uYyDKPSqmr37t25CgRKcnFxUam9loSEhNy5c4eIBALBmDFjFDf+8OHD8OHD2a+Yr127tkqVKspPNH369G3btsXHxxPRH3/88eTJk2nTpjVt2tTY2DgyMnLXrl0BAQG5ubkVK1ZMSEggonLlyhX+WSmtcDdV0dDtTZWYmNivX79r166xDydPnsx+XV6SRn641LmptETjd4UyL6aSSsqvmqSkJB6PZ2FhYWhoaGBgkJ2dnZyczNVfIaIzZ840bdr06tWrtWvXljnCli1bpk6dymXA2NnZmZqaJiQkZGVlEdHs2bOPHj166NAhVV8NAAAAAAAAAAAAAACVMAxlZuYJheImTY5ERaVNm1YvIKCVroMCKAHKYkIDEc2cOXPv3r0RERGJiYk///zzli1blO8rEokUN+AW24yNjVX9jvjo0aNVal98bNy4kT0ocKFUJBINGTLk/fv3RNSvXz+u4oKSrK2tDx061LlzZ3YV/NSpU6dOnZJq4+fnFx8ff/r0aSIyNzdXafxCU+em0iod3lQ3btwYPHgw9wX6H374Yc2aNQraF/qHS82bSns0eFeo+mIqVlJ+1fz5559btmyRTHPJy8t7+vTpkSNH1q5dy9Zv+PDhQ69evcLCwvT19aW6r169evr06UTE5/MnT548depUNtNFKBSeP39+9uzZT548uX37tru7+507d+zs7IrwmQEAAAAAAAAAAABAGSISMd26nbl0Ka5rV6eoqDQi2rs3EgkNAMooi1tOEJGBgcHmzZvZBdHAwMCbN28W2MXU1JQ9EIvFkt8Pzo/94i8RmZmZqR1pyZCUlHTw4EH2+IcfflDc+Ndff7106RIRVatWLTAwsBDTtW7d+vr16/K+Lz569OgNGzakpaWxD21tbQsxRSEU4qYqxcRi8W+//da+fXt2AV5PT2/58uUbN26UmeKj/g+X+jeVlmjkrlDpxSxlTE1NpYp26Onp1a9ff8GCBc+ePWvWrBl78sWLF9u2bZPqGxoa+tNPPxERn88/cODA6tWrubod+vr63bt3v3XrVocOHYgoOjp65MiR2n4uAAAAAAAAAAAAAFBmPXz46fz5WJGIOXnybfnyRjweTZtWT9dBAZQMZTShgYjc3d39/PyIiGGYcePG5eXlKW4vuYCampqqoGVycjJ7YGlpqWaQJcXu3buzs7OJqEKFCp07d1bQ8tChQ8uWLSMiAwODAwcOFPolatiw4ePHj/fv3z906NAmTZrUqlWrbdu248ePv3379ubNmw0MDN6+fcu2dHV1LdwUhaDqTVVaJSYmenl5zZ07l30FKleufOXKlRkzZshrr+YPl6ZuKi1R865Q9cUsO+zs7I4dO2ZhYcE+PHz4sFSDOXPmiMViIho3blz//v3zj2BiYrJv3z52V5ozZ85cvXpVyyEDAAAAAAAAAAAAQBlVqZKJnh6fiBwcTCMjB7986fPzzw11HRRAyVB2ExqIaPny5RUqVCCix48fr127VnFje3t77phbLJeJu1qrVi21YywZdu3axR54e3tLfZ1a0v379319fRmGIaJVq1Y1bdpUnUkFAoG3t/fu3bvv3r37/Pnzq1evrl+/vnnz5kSUlpbGvQv169dXZxZVqXRTlUpPnz5t1qzZxYsX2YeDBw9+/Pixu7u7gi7q/HBp9qbSkkLfFYV4McuUSpUqDRgwgD1+9OiR5KWPHz+yRTtIYdkYOzs7b29v9vjvv//WTpgAAAAAAAAAAAAAUNbZ25ucP99t7tzGV670MDfXd3Yuog3TlfH58+caNWo4OzsXuDN4IVy+fNnZ2dnZ2fnVq1eKW2ZnZ2/cuLFr166NGjX67rvvVq5cmZKSon4AHz9+XLx4cfv27Rs1atSzZ88dO3Yo+dVToVAYGBjYo0ePRo0atW/ffsmSJZ8+fVJy0osXLw4fPrxRo0YtW7acMmVKRESEGs/gC5FItHv37t69ezdq1MjDw2PBggXsVuzKuHbt2qhRo5o0adKiRYvx48dLLako8Pr16xkzZrRu3bpRo0aDBg06fvx4YcNX27x585jSaMKECewTbNKkibw2e/fuZduYmZnFxMQwDCO5ppWVlcW1ZDdrZx04cEDBvFwV9BkzZmjw6WjbhQsXuCf4+fNn5Ts+e/aM6xgSEqKgZa9evQp3izo7O6v0XE6fPs12tLW1FYvFKvVVTLM3lTyFfi907tGjRzY2NmzkpqamO3bsUKaXOj9cRXZTKaClu6JwL2bxp9nbe82aNexQAoFA5iwCgUAkEikYgUsxadmypZrBAAAAAAAAAAAAABRn8+bNI6K4uDhdBwLFy4EDB9jPyYVCoWZHTkpKqly5Mjt4RESEgpYvX77M/0Vxe3v70NBQdQK4ePGitbW11LCNGzcu8Kfg7du3+b8ybWtr+88//yjumJ2dPWTIEKmO+vr6AQEB6jyRhISEFi1aSA1rYWFx+vRpxR2FQuGYMWOkOgoEggULFhQ46bZt24yMjKT69ujRIz09PX9jY2Pj9u3bF/Lpycd+Z7VMV2ggosGDB3t5eRFRenr6lClTiEjetvSWlpYODg7scUhIiLwBs7OzuawWtlqASvr06cNTUZcuXVSdRbP279/PHlSqVCn/z5IkbSR2ycSFNHDgQHlvqPYof1MVjSK7qRITE3v16sWmpzk7O9++fdvX11eZjur8cBXZTaUmVe+KQr+YSiqJv2pk4m4AyY1LiCgjI4M7VvxSc0VlJLsAAAAAAAAAAAAAAJQR2qs4PmrUKMWVuVnPnz93d3d/8eIF+7BixYp8Pp+I3r1716FDh5s3bxZu9lOnTnXv3j0pKYmIBAKBnZ0de/7+/ftt2rSJi4uT1zE6OrpNmzaPHz9mH1aoUIFdSkhMTOzSpcv58+fldczLy+vZsyf3HVcrKys2IUAoFE6fPn3hwoWFeyLv3793d3e/ffs2+9DOzk5PT4+IUlJSevfuHRwcLK+jWCweNGjQ5s2b2YcWFhYmJiZEJBKJFixYMG3aNAWT/vnnn35+ftnZ2URkYGDAfQX35MmTnp6eWVlZhXsuhVPWExqIaMOGDcbGxkR05MiR06dPK9gxgVvP4woA5Hfx4sXc3FwiMjIyKp7rfxp37Ngx9qBbt26KFw5dXV3bFIRLvzIwMOBOqrSPQHR0NJfQMHjw4EI9J3Upf1OVJuPGjYuOjiaimjVrXrt2zdXVVfm+hf7hKpqbSiNUuivUeTHLlIcPH7IHVatWlTzP/V0iEolev36tYASu0FP58uU1Hh4AAAAAAAAAAAAAQLHFMMyCBQuuX7+ujcE3bNjArSEqkJOT4+Pjw+6e0Lhx46dPn8bHx0dFRXl6ehJRenq6j4+PZKlvJcXGxo4YMSInJ4eI+vXr9+7du/fv39+9e5ddM4qKiho+fLhYLM7fUSQSDRs2LCYmhohcXFwePHiQkJAQGxvLlgzPzs4eNmxYQkKCzEkXLFjAFpAuV67cgQMHkpKSkpOT58+fz66fLly48Ny5c6o+EYZhRo0aFRkZSUTVq1e/devW+/fvExISfHx8iEgoFI4aNerNmzcy+wYEBBw5coSIjIyMduzY8fnz5+Tk5OXLl7P5ImvWrDl48KDMjrdv3/7xxx8ZhiGiqVOnJiUlJSYmnj592tbWlohu3bo1ffp0VZ+IOvSKcrLiqXr16vPmzZs9ezYRTZo0admyZfJa9unTJzAwkIieP39+8eJF9gdJyl9//cUedOvWTeobw8ro3r27o6OjSl1cXFxUnUWD3r179+DBA/a4e/fuihsreG05u3fvHj58OBGVL1++EL9AGYaZPHkymy7k7u7etm1bVUfQCOVvqiJQNDfVgwcPDh06RP9v797joqrWx48v7ngBRENFJPUoCoK3/EKCl9RUpJ9dOIaampoiJ5XsK4WpJw0PJ60oOl/DLESTLEXNSLwQRhwrFS9ppUx4N+Xi/cJ4jevvj1X7zJkZhmEYZlA/75d/rNl7r7WfvWfjS1nPfpYQdnZ269ev9/T0rFV3k3+4LPBQmYvxT0Udb6Yx7rm/avQqLi5WEg9lAQxFjx49nJ2d5V8Fn3/+uSykpuv27dvyVgshDBeYAQAAAAAAAADg/nD+/PmCgoKDBw+uXr16165d9XGKX3/9NTY21pgj33vvPfnuYocOHbKzs93d3YUQ3t7emzdvHjBgwP79+wsKCubNm7ds2bJaBfDyyy/L2gyhoaHr16+Xb5n27t07JyenV69ely5d+ve//71y5crIyEitjh9//LGcS/L09MzJyWnVqpUQonXr1l988cXw4cNzcnIuXboUExOjlGFQqFSqt956Swhha2ubnp7++OOPCyGcnJzi4uKEEAsXLqyqqpo6derx48ednJyMv5A1a9ZkZmYKIdzd3XNyctq1ayeEaNGixeeff3779u2MjIySkpIZM2bovjB85syZv//978og4eHhQggHB4fY2FgHBwdZnmH69OnDhw93cXHR7FhZWTllypSysjIhRHR09Pvvvy+3h4WFZWZmhoSElJWVffTRR+PGjevXr5/xF1JXCxYsMPuCFg2BMQvbS2VlZd26dVO+DOXOaC1sX15e7uvrK3f5+vrqLhCiTK3Z2tr+/PPPZr6eembawvarVq2SXWxsbC5fvlz3MFavXi0H9PLyqu4YtVqtd3t5eflLL72kfAUHDx6sezxazP5Q6WXad2Fds2fPlgE//vjjJnSv1x8uYx6qujD7U1HHm9nAmevxvn79ep8+feQ4jo6Ox48f1zpgwoQJcm/jxo0PHDigO0JlZaWykIeNjY1KpTI5GAAAAAAAAABo+OSrX0VFRdYOBNb03nvviWqUlZWZ5RR37tyRsyEeHh6urq5y8Pz8fN0j1Wq1spbBtm3btPYeOnRI1hJwdHQ8e/as8QH88ssvsiiCs7OzbsfU1FR5xg4dOpSWlmruunv3rvI66Nq1a7U6njp1ytHRUQhhZ2enezmyZIIQYurUqVq7ysrKlLdGly1bZvyFaE6fffTRR1p7z50716RJE7l37969Wnv/9re/yV2jRo3S2lVRUaG85PnWW29p7V2/fr3c5e3tfevWLa29c+bMkXuHDh2qub1Ro0YDBw40/tKM9OKLLwqWnJDs7e2Tk5Plj4RMctHLzs5u0aJFsn3kyJFBgwYpq6eUl5enpKQoCxxERkb26NGjnqNuEL7//nvZ8PX1Vf7GqW+PP/74ggULNMvIV1RUbN++vX///h988IHcsnjx4l69elkmHr2MfKjuG8qTEBAQYEL3B+SHy8inoo43875RVVV1+PDhmzdvam2/cePGJ5980r179z179sgtc+bM6dSpk9Zh8fHxsvbR7du3Bw4c+OGHH96+fVvZ+/PPP4eFhSn/aomOjm6AJSgAAAAAAAAAABBC3Lp16/XXX/f09JQ1AKzl/fffnz179uzZs5cuXWrgsNjY2MOHDwshUlJSlBl3vdauXXvlyhUhRM+ePTVfBJW6desmy8OXlpYmJycbH+eHH35YVVUlhBg3bpy3t7fW3rFjxz788MNCiNOnT2/dulVz11dffVVYWCiE6Nix46hRo7Q6dujQQW6sqKjQqhhx4cIFuXyDra2t8tqqwt7eXqlXkZSUZPyFZGdnHzlyRAjRunXrSZMmae1t3br1Cy+8INta38iNGzeUGRAlBUFha2v72muvKR3lvVIoEb788suNGzfW6jtr1ixnZ2chxDfffHP06FHjr6UuSGj4Q58+fZREFQPCw8OVRUH279/fo0ePv/zlL717927ZsuXUqVOVlQ6WLFlSv+E2GEoBf+VVaQtQq9Xx8fEdO3b08vIKDAwMCAho3rx5aGhobm6uPGDOnDm6f1lYnpEP1f2hqKhINpKSkpyNMHbsWK0RHpAfLmOeirrfzPvD77//3r17dxcXl4ceeqhTp049evQIDAz08fFxd3efPHny2bNn5WFTpkyR9Zq0PPzwwxs3bpSFm27cuDFjxgx3d/du3boFBQV5eXn16tVLWapq6NChiYmJlrosAAAAAAAAAACMVVVVtXbtWl9f3zfffPP8+fMZGRl1HHDcuHE/avjhhx+M77ty5cqEhISEhITPPvusumMyMzPl5Pr06dOfeuopwwMqq0KPGzdO7wHKDIhMFzBGRUWFUvZb77D29vajR4+W7Y0bN+qNZ+zYsfL11Ori2bhxY2VlpbL9yy+/rKioEEL06dNH9w1MIURERIScsFCpVPn5+UZeixKP0r26eDIyMkpLS5XtmzdvljNr/v7+et8AHzFihJubmxCioKBg7969yvbz58/LVUhsbGyUl401tWzZUlk4XgmvvpHQ8B+LFy82Zq36hISEBQsWyKVWhBCnT58+ePDgtWvX5McJEyZs27atVmuf3Lvu3Llz4sQJ2bbky80ODg6yUVxc/OOPP6pUKrVaLbd4enpu2rRp8eLFFgvGMCMfqvuA8iNQUVHxuxE0/1ZVPCA/XDU+FWa5mfeTK1eunDx58tChQz/++OOJEyfkvwmEEA899NDy5ctTUlJk5ShdAwYMOHDgwCOPPCI/lpaW5uXl7d+/v7i4WG5xcHCIi4vbunWrvb29BS4EAAAAAAAAAADjHTx4cMCAAWPHjpVlA4KCgmpVqECvVq1a9dZg3nrnFy5ceOGFF6qqqvz8/BISEgwffPfu3R07dsj28OHD9R4TGhoqEwuOHj3622+/GRPDgQMHLl68KIRo2rRpv379qhtWNjTLaVdWVipvQg4bNkxvx0GDBsn6BEVFRbIKhfT1119rjaylSZMmffv21T2pYcqR1Q0bFBTUvHlzIcT169eVF7+NicfBwWHw4MG68WRlZclZmB49erRp00ZvX713r16R0PAfbm5uxrz8bWtru3Dhwp9++mnmzJldu3Z1cXFxcXHx9fWNjIzcuXNnamqqi4uLBaJtCPLz85XkI2UFFwvIycl56623Bg4c2LJlS3t7ezc3Nz8/v5EjR6alpZ04caLGbC9LMvKhug+UlZXVfZAH5IerxqfCLDfzPuDo6BgXFxcWFubj49OsWTMHBwdbW9tmzZr5+Pg899xzK1euPHv2bGRkpOFB/P399+3bt3379smTJ3fr1q1FixZOTk7t27d/7LHH3n333dOnT7/xxhtKjhQAAAAAAAAAAA3BpUuXoqKiAgMDZa301q1br1y5Mjc3tyGvVV1ZWfn8889fuHDByclpzZo1uqsVaDl06JCcEHFycqpuntHd3V0uDyGEOHjwoDFhHDhwQDb8/f2r+/1/z549ZePKlStnzpyR7ePHj9+4cUMIYWNjU93q587Ozl26dNGNRzmpgQQR5aRGXsjFixeVkt7VDWtnZ9etWzcD8SgnNTKeWnX8+eefNctU1J/7+Z3UpKSkWi1DIoR49tlntZYJqU63bt3+7//+z6S4GqghQ4YYee2KRx55pLZdajR+/Pjx48cbPsbDw+O1115TFnexpHp9qBQmfBdWJwvXmIXZf7iMeajqwuxPhRlvZgNk/ONta2v7xhtv1P2MdnZ2Q4cOHTp0aN2HAgAAAAAAAACgXpWVlSUlJf3jH/+4fv26EMLR0XHmzJnz5893dXW1dmgiNzdXvr6vt+zxe++998033wgh3nzzTQPT4Yq8vDzZ6NSpk4E6yr6+vrI2w+HDh//6178aP6ySeaCrRYsWHh4ely5dksO2a9dOs2ObNm0MvGHr6+v7yy+/yI5yy/Xr15XMg86dOxvoqBWhYcr4Li4u1RVLkMN+9913mseXlZUdO3bMtHhUKpVsGLh7Ssdbt26dPn26Y8eONV1KXd3PCQ0AAAAAAAAAAAAAcE/IysqaNWtWfn6+/PjEE0+8//77BuakLaxp06bV7Tpw4MDrr78uhHjsscdmzZplzGgyn0AIIRdNqI67u7tsXLlyxZhhL1++bOSwMgDleJPjUToKIVq0aFFjR+WMhinDKh2NjOfatWvl5eWmxWPMTXB3d7exsZEvr16+fNkCCQ0sOQEAAAAAAAAAAAAA1lFZWblr164nn3xy+PDhMpuhc+fOW7du3bp1a8PJZjDg1q1b48aNKy0tdXd3X716ta2tURPQarVaNgzkSQghlGIJsmRFjUpKSmo1rHK8Eo/hBdB141FGMHzS2l6IkfEoZzQ5nps3byoJEMbcPTs7O2U9ESOvpY5IaAAAoKFI25Du4x/o4x9oWveZMXMHhz6zO3efyaeeGDnDtFMDAAAAAAAAAGrlzp07mzdvnjp1qqenZ79+/bZs2SKEcHNze/fddw8fPvzEE09YO0BjRUdHHz16VAjx8ccfe3t7G9nL0dFRNsrKygwcVlpaKhvOzs7GDOvk5FSrYZXjlXiUXUbGo4xg+KS1vRAj41HOaHI89vb2dnZ2Wn3N+6XUEUtOAABgCTJNITYmOmrKxHo6xe7cfSVqdcmfaZsAAAAAAAAAgIbm4sWLW7ZsycjI+Oabb27fvq1st7Oze+GFF958882WLVtaMbza+uKLL1atWiWEiIqKioiIML6jsuTBjRs3DBx28+ZN2XBzczNm2GbNmsmG2uCvypVhleONjEfZq8SjuSSEWq2urqCCbkfDzBVPjR2bNWtmY2OjtGvsePfuXSXdQTm+XpHQAADA/SBPlS9TGUKCg+bHLUrbkG7g4JDgoNSUpUaOnLwiNSExyeTA4uPmjYkIN7l7HSWvSBVCpK1P/2fcvJDgIBNGKCgsyszK1rwDUVMm9g0OMjya3l5jRoV7t/UyVww1jmZar7QN6ZlZ2UqdjwB/v9ER4SZ/gxaLwbw3HAAAAAAAADC7U6dObd68ecuWLTt27FAq/AshnJ2d+/XrN2LEiIiIiDZt2lgxQhNcvnx56tSpQoguXbokJibWqm+7du1ko6CgwMBhyl7leCOHLSwsrO6YioqK4uJi2X744Ye1GkVFRVVVVcocvxZlWOVErVq1cnJy+v333+VeLy/9v5PU7WiYEs+lS5fu3r1bXS0E3WFdXFyaN29+9epVudff399wR+VEcpD9+/cLg3dP+UZsbGw0+9YfEhoAALgf7N6zTwgR4O/n5upq7VisTCYxJKd8WvdiFXqTOZJXpCavSI2aMjE2Jlpvr8ys7Jkxc/X2MiG9w7TRTOhVolbPjJmrtWRJnio/T5W/bkP6qpSk2j5aFovBvDccAAAAAAAAMJfy8vKdO3du3rw5IyPjxIkTmrs8PDxGjBjx1FNPDRs2rHHjxtaKsI4uXrx4/fp1IcTRo0ebNm1q4Eg/Pz/ZaNas2bVr14QQPXv2lFuKi4tLSkr01i2oqqrKz8+XbeV4w5TDlI66Tp48KfMPbG1te/TooXS0sbGpqqq6efPm2bNnq0s70I3HwcEhICDgwIEDQohff/310Ucf1dvx119/lY1evXoZcyH+/v6Ojo6lpaUVFRXHjh3r3r274WE170/Pnj1zcnLk3tDQUMMXohlPz549v/jiC2Hw7im72rVrp1kNov7YWuAcAACgvu3K3SeECOkTJISIj5t3XLX/uGr/ksTFQgg3V1f5UfljfHkGRUhwkNYgNf4xrSJCHQ0OfSYhMSkhManu2Qzz4xYlJCYF+PvFxkQrFxUfN0++9C/ny3V7KZPr3m29UlOWKr2UMbVm6w0zbTTTek2KjJbbx0SEyy45WV/JLzFPla+bMVAfkZsQg3lvOAAAAAAAAFAXe/funTZt2jPPPNOvX78uXbq4ubkNGjQoMTFRyWbw8/ObPXv2zp07z507t3LlymeeeebezWaoo3bt2ikVKXbt2qX3mMOHD8u1D5ydnY3MA3j00UdlcYWTJ0+eO3dO7zHK6bp169akSRPZdnd379Kli+F4zpw5I+sT2NnZBQX95xfgffr0MdxRc5dysGGOjo6PPPKI4WGvXr2qpBdoDmtMPDt37tTtGBwcLBu5ubkVFRXGd6xXJDQAAHDPKFGrJ0bO0J2gLVGr5caw0Mc1t+epjggh9CYWzI9b5OMfOD9uUb0Fa31hoUMC/P1M67s7d1/ahvSoKRPT138aNWWisn1MRHjqiqWyToBuEYgStXp+3B9JJKkrlip3fkxEuEwuEUK8bvQ9N20003olr0jNU+ULIaKmTFSyAWSKgLyH8obUa+QmxGDeGw4AAAAAAADUUVRU1EcffbRp06Zdu3YdO3bs9u3bQgg7O7vHHnvs3XffPXbs2K+//vr222/37dvXzs7O2sGagaOj418MUi7T29tbbmnfvr3S/ZlnnpGNLVu26B1/69atsjF06FAl88AwLy8vmWpQVVW1bds2w8OGh/9XeVflo3JAdR379u3r4eGh2zEzM1NvHsDRo0dlUouzs/Pw4cONuRBj4vn666/l6bp3796xY0fdjtnZ2bIWhZbi4uKffvpJCGFnZ/fUU08p2wcMGNCiRQshxOXLl/fu3av3pMpd1bp79YeEBgAA7hny/XXdnIbMrG+FEN5tvbTm7wsKi4QQAf6+lgzS6mJjopckLpYFKgK6mn7t8XHz9C4q4d3Wa3REuNDII1Gs25AuUxxejYmWhRwUYaFD5HR7QWFRZla2MQGYNpoJvUrU6uSUT+Wl6V5y7KxoZWRjwrZkDOa94QAAAAAAAEAdjRs3ztvbOyAgYNCgQc8999xLL720evXqixcv7tix45VXXvHx8bF2gGbWqVOnkwa1bNlSHrl9+3a5Rc6jS2PGjJGNNWvW3LhxQ2vwioqKlJQUrSONoRz88ccf6+4tLi7evHmzEMLGxmb06NF6O3755ZeXLl3S7ZucnKw3nscee8zT01NzcC1KJCNGjHBxcTHyQiIiImRGyNdff/3bb78ZGFYrnt69e8uHraSkZN26dbodly9fXllZKYQYPHiw8h0JIezt7UeOHKk1uKYffvhBpVIJIVxdXZ944gkjL6SOSGgAAOAeIGszyPfXY2OitYouyPlab28vrS5yul1rovf+lpP1VdSUiWGhQ+o4Tkhw0JiIatNLlVstU0YUMrPEzdVVq1SGpAwoK2fUyLTRTOi1O3efTAsYM0rPJYcEB8lEmTxVvpELeVgsBvPecAAAAAAAAKCOZs+effbs2cOHD+fk5KxZs2bJkiXjx49v3ry5teNqoPr37x8SEiKEKCkpSUhI0Nq7cuXKU6dOCSE6dOgwatQo44eNjIyUZQb279+fkZGhtTc+Pr60tFQI8fTTT/v6/tcbcd27dw8LCxNC3L1795///KdWxw0bNvzyyy9CiFatWk2aNElzl729fUxMjGwvXLiwvLxcc++ZM2eWL18u27Nnzzb+QpQLr6ioiIuL09q7ffv277//Xgjh6uo6bdo0zV02NjbKif75z3/evXtXc+/Fixc/+OCD6uJ59dVXZRZFWlqazF1QVFVVLViwQLanT5/etGlT46+lLkhoAACgoStRq2VtBiFEfNw8zRUQhBAFhUW6i1AIjRlivUtONHAzY+b6+AdOjJxhgXMlJCb5+AeGj5pg5Gx9dUrUaplxEhIcJNek0KJ8Ebv36Pm+zDKaab2U+f6QPvofFWW73ifNLJGbEIN5bzgAAAAAAAAAw4KCgho3bty4ceNBgwaZa8z4+HgbGxshxNtvv71jxw5l++HDh5W59ri4OHt7e+PHbNq06Zw5c2R72rRpmrUN0tPTZZUFBweHN954Q7fvwoUL5XT+0qVLNRfCOHHixEsvvSTbf//73xs1aqTV8cUXX2zbtq0Q4ueff547d66y/c6dOxMmTLh586YQ4umnnw4MDDT+QoQQ8+fPd3JyEkJ8+umnaWlpyvbCwsKpU6fK9quvvtqsWTOtjhMmTOjcubMQ4vjx4zNnzqyqqpLby8rKXnjhhStXrgghBg4cOGSI9suBPj4+EydOFEKUlpY+//zzJSUlyi7lO2rRooWSwGEBJDQAANCgFRQWhUdMyFPlu7m6pqYs1S0bUF05fWWG+H+CH/fxD1T+JK9Ird+I6ywzK1te1O7cffW9WECeKl/ekDxVvvFLKqj1pT4oE+3VlcRwc3WV8+5yGt4w00Yzsdef8/1aRT7+08vtjxpoWhUpzBl57WMw7w0HAAAAAAAAYNidP2m98V8XgwcPjo6OFkKUlpaOGDHirbfe2rt379KlSwcNGnT9+nUhRHh4+IQJE2o77KxZs/r37y+EKC4u7tu374oVK/bu3fv666+PGTNGLrWwYMGCnj176nYMDAycN2+eEKKiouLZZ5+Ni4vbu3fv8uXL+/fvf+HCBRnwjBl63sRr2rRpamqqra2tEOLdd98dO3bs999/v3nz5gEDBsg6Ci1bttS7iINhfn5+slZEVVXV888//9prr+3Zsyc1NTUkJOTs2bNCiKCgICV7Q5Ojo+Nnn33m4OAghFi+fHl4ePi///3vzMzMwYMHb9u2TQjh5ub2ySef6D1pYmJi+/bthRA//fRT3759N27cuHPnzqioKHlnhBAff/yxh4dHba/FZLVIZgEAAHWUkJiUkJikuz0kOCg1Zanu9t25+2bGzC1RqwP8/ZYkLtY7cZuc8qnecxk/PY/aUpJFArr6KRuViXZl6l2Xv7+vnIYvKCwyvBSIaaOZ1kvO9yvT/7qUyywoqDmhwWIxmPeGAwAAAAAAALCKhISEM2fOZGRk3Lp1S7O2gRAiJCRk5cqVJoxpZ2e3bt26YcOG5eXlFRcXR0ZGau6dNGmS1ok0LViw4OTJk2vWrPn9998XLly4cOFCZVfPnj3Xrl0rsxZ0DR48eOnSpTNmzKisrFy7du3atWuVXe7u7ps2bWrVqpUJ1xITE3PixImPP/64vLz8nXfeeeedd5Rdvr6+GzdulFkLugIDA1euXPnCCy+Ul5dv2rRp06ZNyq6mTZtu3LhRZi3ocnNzy8jIGDZs2Pnz51Uq1bPPPqu598033xw5cqQJF2IyEhoAAGigklekyuyHMRHh8XHz9B6TtiFd70IJmVnZcntO1lfKPG74qAl5qnzXaiaMDdudu8/Hv3a1sEwWFjokLPTbzKzskOCgsFDtglfmFeDvFzVlYvKK1AB/v9E61S/0KigsknUjvNt6aS7nUVJyQzaMmTgvKKhhft200UzopTw/1ZVG0HTWiAoNFovBvDccAAAAAAAAeADZ29tHRETItlz6wYARI0b06NFDCOHj42Pk+E8++eS1a9eEEC4u1b6V5OTktHHjxtmzZ3/wwQfl5eVKMOPHj1+2bFmTJk2MPJcWT0/P7777bvLkyZoT+U5OTvPmzZs/f76Bi7W3t1+9evVf/vKXd955p7S0VNk+cuTIlJQU3cUdNL344oseHh7Tp0+/ePGisrFHjx6rV6/u1q2baRdia2u7bNmy9u3b/+Mf/7hz546y/Yknnli1apXhSgnjx49/6KGHIiMji4r+86vdLl26rF692vDiF926ddu5c+f48eP37NmjbGzWrNn7778/adIk0y7EZCQ0AABgObEx0VFTJtZ4WEFh0etxi3bn7nNzdY2Pm2tgUj85JVUI4ebqqpXWkLYhXQgREhykOYkrX21/+F6Y1l2SuFiIxZY5V2xMdGxMtPHHKzU2xoz6rwQIZR2K6moMCCEebuu127izmDaaCb3U6j/SAlxdq/0fhTF5BpaPwbw3HAAAAAAAAHgAOTk5rV+/3siDFy+u9e9sjVxkwd7ePjEx8X//93+3bdt25syZNm3aDBs2rEuXLrU9nZbmzZt/9dVXhw4dys7OvnLlSocOHUaMGNG6desaO9ra2sbHx0+fPn3Lli2//fabh4fHkCFDAgICjDnpyJEjw8LCtmzZolKpHB0d+/TpM2jQoOqKOhjJxsZmzpw5U6ZM2bx586lTp9zd3QcPHtyrVy9j+g4fPvzkyZPbtm375Zdf7OzsAgMDhw4damdnV2PHjh075ubm7ty584cffrhz506XLl2efPJJ016YrCMSGgAAaHAGhz4jhAgLHRIfN9fAZG3ahvSCwiI3V9eoyAmaK1kUFBbJMvuamRB5qnyZ9ODv72tCSLpVIhISk5JXpIaFDlmSqP9fsRMjZ8gw7ieZWdmyPIMs7WDtcAAAAAAAAADgPvHwww+/+OKLZh+2e/fu3bt3N6Gjp6fn1KlTTejYuHHjUaNGmdDRMA8Pj8mTJ5vQ0cnJKTw8PDzcqBLFWvr169evXz8TOpoRCQ0AADQ4NRZmkGR5hqjICVpJkXK7d1uvMRprKOzes0+ObCBDQi9Z10FXgL+vEGJ37r4StVrvmKkpS2t1ooYvT5U/M2auEMLN1bW6NA4AAAAAAAAAAGAudapuAQAA6sOPud/WmM0g6dYJ2J27T643ERU5URZRkNvzVEeEECHBQaaFpFvwPyx0iFzqIjPrW9PGvLcUFBbJbAYhxJLExd4mrdxRYsTaCvU9mgm9SkpqXtyhViwWg3lvOAAAAAAAAADAwkhoAADgXhUVOVG3TkDC+0lCiAB/v4CuvskrUhMSk2bGzC1Rq+XqDyYkNJwt1F+hQQgxOiJc/FkQ4v5WUFg0ccqMgsIiIUR83Dy9t1Gpk2HgjslVP4QQbm41zMqbNpoJvZSZ/upKcQgh1H+mBbgZkRZgsRjMe8MBAAAAAAAAAA0QCQ0AANyrxkSEa9UJyFPlyynh+DfmBvj7xcZECyEys7IfDw2XM7thoY/X9iwq1REhhN6CBGNGhQshCgqLZE2I+1WJWq1kM8TGRGsu5KHJze2PiXb1n5PouuS34+bqWmOBB9NGM6GXsgpJQfVpAUrGgG6hDrNEbloM5r3hAAAAAAAAAIAGiIQGAADuJbLoQmZWtt69Af5+8XFzY2OiA/z9hBBRUyampiyVC0OIPxeJqNXpStRq2VfvfLB3W68xfxZpKKl+UvmeVqJWT4qMVrIZtBb40BTS54+yDXJ1D71DyXGMqZNh2mgm9gpWeuXr7aUUTlDGN3/ktY/BvDccAAAAAAAAANAAkdAAAMC9pKCgKHlF6vw47ZUmFGGhQzQn3UOCg16NiZbt6koLGCAXqnBzdZUZErpejYl2c3UtKCwyENK9S2YzyCl2w9kMQogAfz+ZLyJvmi5le4C/b42nNm00U3v90d69p5pee2p4DMwRea1jMO8NBwAAgJSff33YsG3jx//7woU71o4FAAAAAEhoAADAqkrU6oTEpOQVqUYff0MYV/lfIcs5hAQHmfCeunz33UBHN1fX+Li58izGX8U9oVbZDJJc0aNErdZbQiMz69s/DxtiTACmjWZCL6Wt7NWUp8qXN8H49UosFoN5bzgAAADy86/7+6//5pvCzz8/3rv3l9evl1o7IgAAAAAPOhIaAACwjoLCooTEpP8JfrxWeQCyhL7eBSD0StuQLt9T/5sR8/G65Gvxhl9wV2pCJCQmpW1IN+EsumbGzPXxD5wYOcMsoxk2P26Rj39g+KgJmqtmmJDNIIQY/WcNjITEJK01ODKzsuWke9SUiUZ+faaNZkIv77Zecso/T5Wv+zTOX7hYCOHm6hoVaewjZLEYzHvDAQAAHliHDl2NjPx+06bf1q49UVX1x8aiolsZGb9ZMywAAAAAIKEBAADLy1Plz4yZOzj0meQVqd5tvYyfLxdCFBTUIqGhoLDo3cQkIURY6BCtKgvxcfOOq/bHx80z0H137j45ox/Sp4bSDrEx0XI9i/lxi+pep0GZit6du0/vm/dmlKfKl0kYear8dX9mY5iWzSCECPD3kwcXFBZNioxWljxI25A+M2buHwdETqjX0UzrFRsTLZdvSEhMSkhMkhsLCosmRs6Q9+HVmGjj0wIsFoN5bzgAAMCD6YMP8nr0+GLFiiPPPLN9375LmrsaNbK3VlQAAAAAIPHfEgAALGdX7r5dufvktGtIcNCYiHC9xfBL1Go5s6u7Xb6GbuSSEzNj5sqhYmOiTYhWJhME+PsF+PvVeLDMjUjbkJ6QmJSnOrIkcbEJZ6y7iZEzlFltre2aH1NTlhpYR2PdhnQ5gy7+e3JdV3zcvDF/FgmQYmOi1Wp12ob0PFW+1kkD/P2WJC7W+81Wx7TRTOjl3dZrVUrSpMjoErU6eUWqVlaKkrBSr5GbFoN5bzgAAMADKClJpbRzcgp9fZsdOXJdCNGqVaOnnmpntbAAAAAAQAhBQgMAABagTLHLRljokDER4boT6m6uLrKxbkO63qoA8qVzIUTf6ifjFfPjFslZ+fi4uTW+W6/+73L9QoiCwiJZumC00TPZ8XHzvL29EhKTMrOyB4fmx8ZE603XqFFY6JCw0G8zs7JDgoNMG8F4Af5+YyLC0zakB/j7GX+lhsXHzQsJDsrM+lYpLxESHNQ3OMj4Sg91H82EXgH+ft9mpa/bkJ6c8qmyfENsTHRInyBjMlqsGIN5bzgAAMCDxsPD+dixEtmuqBA7doz47rvzZ8/emD7d38nJzrqxAQCA+nDo0KFz585ZOwoA95XKysr6G9xGCLFgwYKFCxfW3zkAAHjAzY9bJJMDAvz9YmdFV1cboEStfjw0vEQnt0BLWOgQrfoHaRvS58ctCgkOSk1ZqnXGqCkTjSnPIAsbaI4st3i39crJ+qrG7pp25+6TlSGEECHBQbGzok2bDgcAAABgARs3nh41KruyskoIMWhQm5ycERY79c2bZU2bOty8WZaWdrJfv9a+vs0sdmoAAB5MiYmJr7zyirWjAHB/GjFixObNm8075rRp0z766CMqNAAAUO/kcgyuNS394Obquiolaf7Cxcp6B7piY6JrfO98Zsxc+ap6WOiQ6s4YPmqC7lkC/H1lI3lFqiwmERVZ63fcQ4KDvs1KfzcxKW1D+u7cfeG5E2ShhdquWQAAAADAAkaO7LBz51Offnq8cWP7t99+1GLnnTUr91//OvzXv3Zo0sR+9erjLVo4Bwe37N3b4/XXe9nb21osDAAAHigvvfRSr169KioqrB0IgPtQYGBgPY1MQgMAAJYgcxpqFODvl77+07qcKDMrW2YzhAQHaRVy0BTSJ0groWFMRLhMlShRqzOzvhV/Lo1hQgxurq7xcfNGR4Qnr/g0Myt7d+6+3bn71m1IX5WS5ObqasKAAAAAAOpPcHCr4OBWFj7pjh3FQojt2wuffrqdEOLOnfItW85u2XI2MfGXQ4ci2rd3sXA8AAA8CBwcHAYNGmTtKACgdkhoAADgvhIWOiQ+7oZKlW84hSI2Jrq64g1/FIqIW2zMWhUGBPj7LUlcnKeasG5Det6vR8hmAAAAAKBITh6QnJw/enTH/v1bv/hi18OHr0ZH76qsrLpxo7xz53WlpZHWDhAAAABAg2AjhFiwYMHChQutHQkAAAAAAACAB1Rx8e22bT+rqhJCiCtXJjZv7mTtiAAAAABY07Rp0z766CNWpAMAAAAAAABgZW3aNJ482VcI4eRk37ix2crK/vDD+c6d13Xpsm779kJzjQkAAADAYkhoAAAAAAAAAGB9KSkDLlx4/tq1Cc7OdmYZ8PLluwMHbj5+vOTYsZKwsG179lw0y7AAAAAALIaEBgAAAAAAAAANwtGjJd98UyQXnqi7HTuKKyv/GKuyUnzxxSnzjAsAAADAUkhoAAAAAAAAAGB9EyfuGDAg4+mnsz755IhZBmzbtqnmRy+vJmYZFgAAAIDFkNAAAAAAAAAAwPoyMs7IxqlTN8wyYJ8+LadN6yrbHh6NoqL8zDIsAAAAAIshoQEAAAAAAACAFaSnn46PP3j16u/y4yuvdLOxEZ06ucbEdDfXKT78sN+pU8/t2xd+4cLzTZrYm2tYAAAAAJZBQgMAAAAAAAAASwsO/uqvf/1mwYIf27df8+uv14QQr7/+yJUrE48eHd28uZMZT9Shg0tgoIeNjRmHBMTYsd/a2iY7OKTExx+0diwPhIqKiuTk5OnTp6elpVk7FgAAYFEkNAAAAAAAAACwqKKiW3v2XJTtGzfK3nrrZ9l2d3eytSX1AA1dSkr+2rUnq6pEeXnlggU/rlt3ytoR3f+mTZv2t7/9bdmyZc8999yiRYusHQ4AALAcEhoAAAAAAAAAWNTNm2WaH9XqsuqOBBqgTZvOaH5cufKotSJ5QJSVla1atUr5+OGHH1ovFgAAYGkkNAAAAAAAAACwqC5dmg0a1Eb5OHlyFysGA9TWo4+21PzYtWszKwXyoLCzs9P8WFRUpFarrRUMAACwMBIaAAAAAAAAAFja5s3D33nn0aFD2y5b1u+pp9rVfcCMjDPjx+ekpZ2s+1CAYfPmPdK1a3PZdnKye/vtR60bz33P1ta2Q4cOmluOHz9urWAAAICF2Vs7AAAAAAAAAAAPnCZN7GNje8TG9jDLaBUVVWPGfHvnTnla2smuXd27d29ulmEBvWxthUr17JEjJeXllQEB7tYO54Hg4+Nz7Ngx5eOxY8d69+5txXgAAIDFUKEBAAAAAAAAwL3Nzs6mZ88WQoiKiqpTp6hFD0vw9XUjm8FifHx8ND9SoQEAgAcHFRoAAAAAAAAA3POys//f8uVH7O1tzLKABYAGpXPnzpofSWgAAODBQUIDAAAAAAAAgHte48b2L78cYO0oANQLKjQAAPDAYskJAAAAAAAAAPeq33+vsHYIAOodCQ0AADywSGgAAAAAAAAAcE9KTDzUqNGKBQt+tHYgAOqXt7e3s7Oz8vHq1auXL1+2YjwAAMBiSGgAAAAAAAAAcE/68cfLVVXiwAHmNYH7nK2tbceOHTW3UKQBAIAHBAkNAAAAAAAAAO4BX355un//jNjYvXfulMstS5aEfPhhv5SUAdYNDIAFsOoEAAAPJntrBwAAAAAAAACgoTt69Pr69af27r3g7u68atVAOzsbCweQlKR66aVdQoidO88fPHjp229HCCEeesh52rSuFo4EgFV07txZ8+OxY8esFQkAALAkEhoAAAAAAAAA1GDkyG9Uqmuy/eijHtHRARYOIC3thNLOySnOz7/u59fMwjEAsCKtCg0nTpyo7kgAAHA/YckJAAAAAAAAADVo3bqx0t6ypSAkZNMPP5y3ZAAdO7ppfmzUyM6SZwdgdSw5AQDAg4mEBgAAAAAAAAB6XL36+4gRXw8duvX8+dtbtw4fN86nXTsXIcT27YW5uRc+/FBlyWBiY7u7uzvJ9mOPebZv72LJswOwOhIaAAB4MLHkBAAAAAAAAAA9/vWvw1u3nhVCpKf/Nm1a188+G5Sbe2HhwgOeno0vXLgza1Y3SwYTEND8yJFRmzadsbUVU6b4au29fbu8USN7GxtLRgTAojw9PZs2bXrz5k358caNG+fOnfP09LRuVAAAoL7ZCCE8PT3btGlj7UgAAAAAAAAANBRqddnx4yVCiMaN7Tt1cnVwaKClXquqqo4dU9+8WWZrK9q3d1GqOAC4/+Tn59++fVv52LlzZxcXirUAAHDfOnv27KVLl6wdBQAAAAAAAAAAAAAAgI7/D85PfDcJaJ4JAAAAAElFTkSuQmCC"/>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AutoShape 4"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VREEAE7EQNFwQK7eR67uxu7uwUBRVEUGxVsVBoEpLtjc+b9Y3FdkVgB63nP73qv75uZPXPm7Lq7zzLnPvfdQm/t6t4AkJ1Vtm37Y3llDQInhHwRm/U1ksPYWAlEOdkZeRPGO0RHLZBEM1RW8ut5AX8UmUxWUFC4f+8+ABTk54sPPn/2bNXKFeqqqoMHDwkIvJEQHw8ANra2KclJzXjp/4C01FS7LvYAMPeffzzGjs3OzgIAgiAqKyoAoH0HK2NjEwB48ugRjUZXUWn+eBQEQRAEQRAEQRAEQRAEQRAEQRAEQf6rKA03+SUMDBSDgyf17HEgK6tMS0s+J7dM31BrxIi24kcxwABwQyOV5MS06TOvXbk0SnLi8OFtHLq2fvok4f27lB07nyyY37WJIyGTSVevTnUeuHj7jtCFCxzrbIfB5Mk2JiYqffodDwy816Mn78J5d21teQAI8B9na7tt586QhQt7m5qqSp+kpsYBqPjwMbtbN+O6Os7JqwBCSMKkIwYAw7CSgrJBg9uoqrKljxcVV5EpGJ8vKi3lysnRlZRZIiEOADyeCIDk7mYp3bhXL9P+TpbBt14btjDARUB8k9oBpIpWVIcsUChYcmJe23amw1zaAMDs2V38A6IePogyMtURCkS1vyhASDrEMCw/t7x1K3UrKx0AwEX4SLfzGJlMpZKF/LJ9e8eTKSQA2L3naVlJoWELPZEQB5FIWZkl6Y7HE6moqh49MnbYsLYAUFnJP3v27dmzT/v0bbd2TZ/aBtBIXbt1uxl4fenyZSQyedGC+dcCbyQkJACAkYHB/PkL1DTU74XcbdW6ddduXTeuX8/lchkMhow9i0SipOQUCoVCp9O+vOCAYVhlZRWO4ww6nUQi0eg0OQ6HyWTK2CePx3v95k1aWkZObk5+foFQKGSxWKqqKnq6eqYtW5iZmtZzbnFx8dt3EVlZ2VnZ2UVFRQRBcDhsNVU1Q0MDU9MWhgYGMo5BrLCwMOlT4tTp0yvKy8vKy4a6uFRVVomf4P17954+ezZ//nx1DQ0ACAwMtLCw+KHOEQRBEARBEARBEARBEORnwAkIyofQYqKHMhZaRJQIoasSNlLjmyVcCIIgCIIgyB/iTwloAIAe3U2uXp3o6noyOxuqyis9/nGg06uHJy/PAMCEQpGWrpbP5fBJEzr27dtScuLxo8Natd5JoTMWLgh06GLY+UuRhUYb6NRyztxJixYe6mxr6OioV9+Ye5iEPZs10Pnko4fPOncpWL60x7RpnW1s9I4e85w6Zcfx4xGHDrlMnWorCU5QUWYC0F69Sq+nTy5XUEfOA77L0G+mhAsKKpNTSkU87omLoyoqBZOn+JUUFgCZTaaQRbzs4SN62NrWfCnOnh7Zq1fRx49J6tpaTAYVx4nvrlVdMIJEguISLgB+6rgriVydyeP8OTfTltuSE7K1dFVEIpz4GgMBUhUovu4K+cXTpjiTySQAGDXmckJ8ulFLveT4tH/+7TdggBkAFBZWnjrzVk5RBReKM0OI9PQVJUOZO8dhx/ZBioo0ANiy5eGJU68T49MBCl1dbet5ARth4uTJTv368bg8JSWljIzMhISE8R4ejl27hj554jpyhImJyb49uxMTElqYmtLp9EePHvbvXzP3Rl1KS0r6DRiYnBinpqWrpKQsEAgAAMMwkUgkEAhy8/KEVVUGJibKykq62tpdHR1mzJjGZrHq6i0uLv7EyVMh9x9EvHkLIAQADR0DDoctEory8vMqSgqpLHktdfWlSxZOnza1xrnPnj0/febcs/DwmI8RAAAYVVtPj8Vk8vn8jMxMEa9CSU1LVUlx27YtQ4cMlvHZPXr4UEVVlUqlPg0NXbR4SUszs21bNiclp7i5ufXu23fOP/9YtG7tMX48ALwMD/feu1fGbhEEQRAEQRAEQRAEQRCkueTyIZcPqjTQpAEAVIlg5EfiSREAwNH06hVI57OI4Hw43Aqj/ykZjREEQRAEQZBqv/8HGkEQERGZRUUVADB8eJvbt6dVlVcAlI8Z017SRkuLA0DGcYJOJwNQN215LN2DmZnaypW9BVXFGIU6dNgZLlfY9FF573Ju07ZD164bSssa6K1TJ92XL7wMjVqnfU6YPv1yF/uDJ068GjPKctRoF4Iomv1PoEDwtQdVVRaA3ItX6UIhXleHdBoFAMMwjETCBEK8uIRXXMxNTS7Q0FJ3+zbjQmJifkZqtqGx5rBhbceNtXrzymv27J7duxpatdPoP8DuyKGh33eupsZ+8cJr+HDb3MySz0kZaSn5aeklmZllaWklaSn5FRV8KpUEQGAYJhTiRXmZa9c5dbTWkZyurS0fcneqtrZSTnZZVZWAVyXgVQl5VUJe9baAW70r5FYJ8rLy7R0tvby6AMC2bY99roQZmOgkx2dZtDHcs3uQuMPbt+Nys3OVlJhEdWoHwtREWXI5CwsNRUVabGyeXZcDS5f6fU4t0dLXArKeg8OPJRJoUEdraxKJFHTzBgC4ublduXTx1Jkz+np68QkJT0NDY6KjDx089P79ewAY6Oz8/t072XtWUFAIuOpz+sw5Bp3+OTW1vLysuLgoOSVl/ZpVN6/5XTx7yn3M6M+f4iIjo27eDl64YF4rC8sPHz7W2tWGTZvbW9ts37Y14s1LOou1YvWaxMRP2ekpibFRyYmx6SlJFy9dUVJUSE1JDAt/UePcadNnOTh2P37sWMzHCC1dgwMHD2dmfM74/CkhNvJzUnx6SuK2HbsqyssT4mMiIt7L/uw+vH/vPGgwAAT4+TkNHHgjMFBBUbGwoMCkRQsmk7ll29ZeffoAwIvwsCpu1TBXV9l7RhAEQRAEQRAEQRAEQZAmOp8FVuGE6TPC/hVh9oxo9ZwYFEH0elsdzQDfrvTyz4XRH4khEcSAd8TYSELrCWEQSoz4QISV/I6hIwiCIAiCIF/8CRkasIsXI/bvfzh+fJcZM+z69zd7+vRf791Pzc3VJS2MjZTZ8kyBACeRMC1dlccP40JDkx0djSQN1q7p/fjxp8ePEnOyS3v3Ofb0yXTAmpohLCxsjoHBKnPztSlJa2n1huYaGiq9fuk1ZdrVAP83Yc8/hD2P373vmbaWPABt3lwHKvXri6yuLoeR5eJjc16/SutsV/usvJWVtpwCh8sVMBgUkRBXV2OTSFh5SeWSRd1YLJp0y48fswHy+verrrLRpo3mvn1DAQCAgLoTpDGZ1KtXxz1/nvLg4afY2Lyc3HKREKczqG3aaEZH5zx9mqyoxBLhREZq5sSJvVat7FXj9C5d9D99WvLuXQaTSZW6yvdXJCor+Nad9ADg3Pl3ixf7a+poZmWUcORYgYGekkY3b8UCUMXbQiFOojLMzNSkezl79u30Gf5VlVUGxvoARFZmaft2mh076tb17Bqtk43NqVMnh7m69unX7+zpUzwut12H9s+ePweAJ48fL12+fMjQoQDQxd7h0oULcbGxZubmsnRLIpPbtbNs187yxcuXhw4clNPWEgj4lVVVHa2tWpubd+jQfoTrcEd7O6858wwNDMhkcmJs1PTZ/4Q+vEcmk6X7mTJtxvGjh1U0tFWUVQoLCwID/Hr3/uafRlFRYZT7yLy8vH//mU2XqoghEAj7DRj48P5dHUOT8tIyFosV+vi+ifE3FU80NTUXzp+bnJJyaP9e2atpvHn9uri4yLJdu/Ky8vj4+E+fPg0eMgQAnAcMSIiPi4mOzsnJ1dHRAYATx48bGZtgTf5IIgiCIAiCIAiCIAiCIIiMzmfBrNhvctNm8iCTV0tLLTpk8QAA7hV+c7wS4G4B3CskxmrCQkNMX9bbZgiCIAiCIEhz+v0BDRgG48ZZbd9+99Che8dOvFo4z3HT5gH29t9M9pu2UNXVkU/LKKXTmTQaGUB08FC4dEADAPj5jtM33MQV4M+exg51OXvtmic0DYdNjYpcqaX1j2X7rbExS+tvrKLK8vfzOH2q9dHjL9+9z4x8nxT5XqimobNmVS/paVx9fQU1NXZudsaDR0l1BTS0b6+tqsrKzikvyCs/f8591Kj2lZWC0pIqTS35Gi2jYnIB8E5SGRS+aHjmuEsXwy5dDGsctO60VygihEI8My1t6NDOJ06MqPVcBoNiV8fgvxccHO8x7ryislJlpYDPrXx4f46xUXUOhoL8ipB7nxRU5AmCAAAeX6SswjI0UJKcO3/+zV27QhhseaMWmkIhTiZjfG7pkME9yOTmzyyyeOmSgf37C4VCJpP55vWbnTt3Xbx0UU1NHQC6dutW3YggAMO62DsE374tY0CDBIVCAYxEEABAIpPJRUVFkodmzpgecP1G6LPn2lpaOoYm79+/j42Ns7BoLWmwc9fu40cP6xmbMuj0hJjILdt21IhmkGjbto2cnLyKiorkiNe/cx/ev2tiboGLRCWFBZcunq0RzSBha2tz7rScoqKijM8o5O6dfv0HAABHjhMcElJaWnru7JkL5y/cvH375u3bABD2/Lm45Y3rgdt27JCxWwRBEARBEARBEARBEARpomIhrEuqjmZgkUGfAWlcqBDV3rinElaFE/65tT+KE3A2C3xyiB0tsXFaP2e4CIIgCIIgSN1+f8kJAGjbVrNr99Y0hiJHjrF5S5Bj10P5+ZXSDZgsqmkLlcpyHgDgOK6kphx0Ky4trVi6jYoqK+TuFFwgYrDlr1//4DrifNMHpqnJ+vBhc1zsZweH3bK0Hz/B+vmzmWFPZwYFzbx969/XL2cxv82poKenaNlWEwB/EppSaw8fPmSNHXc5P79CSZlJY1CuXY/Oyy1nsajfRzMAwIuXaQDKrVqpf/9QI0yY6PvmdQqbQ8tMy5w6tXdAgEfT+wwKih0w4Bhbnk2hUUqLis9f8OzS5WskxO3g+ILcAgV5uni3okKgpSFnYKgEALm55QOdT+3adVdNS01TU04oxDEMiou5dKbCxAnWTR/Y9+wdHEVC0fFjxwBg644dq9asIQiCIL4GcXvv3Dna3R0Aho8Y8eHD+5SUlB/qX6onQvJ/JFq3asUrL8UwwDAMx3Ec//rXVXp6+orVa5U1tGlUWnFJiba+0bQpk+u6SldHh7S0tDUrl4t3Q0LuHTm0X8/IlMDx7Owc+27dBvTrV9e5Y9zd0tPTJk0cL8vTifz4MTExccCAAQAwc9rU/fv2ycvLz5rt9Tw8PCUlZceOHV06d+5sZwcAt4KCCgoKxnk2NcAIQRAEQRAEQRAEQRAEQerHw6FYCAmVsDSByOEDAGjTIbYL9sIGS3PEwm2wa+2wBd8u1MIwGKsNx1pjm1pgE7ThgDl2oS22oQX23AZ7Y4v1/7JuiIvD7FhiZgyxJIF4Wlx9sFgIu1NhWwqkcX/dc0QQBEEQBPl/8/szNIgNdDJ78ihSW0dBQUH/aWhca4sdz57ONDVVlTRoZa5+88YH8bYch5aanBlyL7HG3HaXLgZBNycOHHiIwZbzu/qyX3/eneBJTRxY27ZqHz6ut2w7z7az94vwubKc0r69dvv22rU+xOcJFRUZZIpcdEzu+Am+PL6IRAIShnG5wtIyXmZmaUxsrojPMzDWAAAtLQUf3w/3HyT26G7SqpW6ro6ChiZHRZmlqMBoYaqSl1sR9ixFXUtb9mQJ9di95+npU2EYlZGXVbB69eA1a/o0vc/r16OHDj3J4jDZbHpuVuaBg2PHjG4v3eD+g0TpkBpeRUXPHjYAcPt27JSp/hnpOXpGOiQMRCIcADASqbggd+WqIfr6ik0fW63cx4w+dGD/9BkzlJSUxo4dKzl++dKltWvXxsbFAcDKNatbtWptb+9w6cKFpcuXy945AQRgUoVQvk2ikZufT6LRKRRKUnxMZ/uurVq1kjx0/uJlbnmxrq4OjuN5uXme48YqKirUdRUymayg8DX25dzFSwBAp9NEIryqrLhXj+71jJBCoSgo1NlzDX6+vgOdBwGGxcTEyMsrGBoacrlccbkKAwOD+fPnT5s2Tdxyx7at3eu9LoIgCIIgCIIgCIIgCII0URoXdnwmfHKg8ts0DBtbYAoUAAAyBq3Y0IoN3ZUxFSrcyCdMWaBJw0ZpgBELAGCWHnyf+PaKJfa0GBYlEFHlAAAXsgEADqcTW00xCw5MjibEtSqOpMOR1lhv5Z/8JBEEQRAEQf4v/SkBDcNd2qxcdbesnM9mUo1a6CQn5nWy2XfzxgQHB0NxA3NzdQCMICRTwtSHDz99v1jfycnM13fSiBHn6CyFu3diOljt8fcbZ2TUpN+SbduovX693dp6bbt2W549W8Dh/NiLxucLX71KDwtPjXif9eZNemZmmaqGMo7jZ06/ARACFAJgAByMwpKTYygpMUtLydnZZdo6CgSO6+krpaVkXvVNB6ABkAH4ACIAuXYdDNhsKp1JVVamv3uX0aHD91UnfsD+A8/nzvEHECjKK5w4NtrFpU1TehM7evTFtGk+HAUOk0nNzcrbvsNt5gw76QZVlYJnz1NZchxJFgR5BXZubvlsr+sHDj4nU8lGprpCAY4TBABGoZCSE3NbtzFes6r2UgvNYsfOXerKytFRUa0tLNLT0mJjYz5//rx8+Yqc3FwAmD5tmpu7O4/LBYCJkyfPmDrl44cPbS0tG3ctEulrJEdi4qfbt2+rqavHR39kyysfOrCPQvn6Hrt1+w6NJY/jOEEQIOS1by/rFXlcbsT7D/IqGjiOEwQOZGo7y7aNG20Nz58+zc3NcRk2DAAWzJ0zYqSb86BBNdpwOBwAyM/Pe/b0acTHyGa5LoIgCIIgCIIgCIIgCPJfVVVVdfPmzVevXjGZTCcnJxsbGwxruK6uWEAu/BNHlAprHjdnw2C1mgcxgJl6MFNP1s4dFOGeFTYhigguqD5CAKxOIgQ4CL8kYc0XwPD3xFRd2GCC0f+InMgIgiAIgiD/HX9KQINJC5VhLm0vXwqXM9EWCkXGpmpJnwocHQ/euz+1V88WAGBgoIhR6CIRQaFgBEFwFOUePUkuL+dxOPQaXbm6tg26NWmg03GMSot4l27dad/5s24DnMybMryOHTWjotZbWCw2NFr15vUSA4NaCkDUUFhQ8eBh0v37iSEPEj/FpwAUA9AAFDV11AAIjETS0lOoKOM5Deg4ZHBrS0tNDXUOjUYpKeV++lSwb3/Y7eBYBpNamFfm6Wk/bFgbU1NVgiBSU4vDw1MDrkW9f5dMY7H1dBWzssusrPZ0stHv1dOkZ88W3bsZU2nkH3pqS5fd3rL5FgC3S5cOFy6MMjRUatxLJG358jubNt1SUlPBcSIvO3vvvtFes7sAQGWlgMWiitu8fpOeEJ+nrfs1JYCqhvzNW7FlxZWauooMOkUowMXHKRRSdnYpgOjS+VEk8k/8g0BBUbFtu3arV6309fPX0NScPWvm9Rs3AWDhggVTp05pYdpSunF/J6cL585t2b79R66AEQQQBIhEIlWV6uwjj5+EzvT6t6Qgt5zOdnIestt7h2mLFpITCgoL0zPS5RXkCQIIggCMIjmxQZHR0SnJKYpKiuIrsjgcLU3NHxltnXx8roxwcweA7OzsW3fu3rpz9/iJE8uWLnVydq7RcuO69To6uq1at26W6yIIgiAIgiAIgiAIgiD/STt37jx+/HhiYqJQKAQAb2/vVq1a7du3z8bGpsFzj6TD4oSv5V7lKcAiQUd5sFHARmkCRda4hfqwyHCuDbYhmXhaDImVUCKEqi95INRpQADk8QEAjqbDqxLiUltMq+Yd68bACYithFw+aNOhJasZOkQQBEEQBPlL/SkBDQCwckVPX9+I8nI+k0kVCERGxioZGSW9ex87dMBl+ozOVh11mEyKQCASL15XUKCnfy54/CR54JdIBQFfJJnLdxpgFvbca5jr2azM4vJKgdPAE4sW9di61akpw2vdWjUufoel5QZDw6VXrkwbObLOhfKPHyedO//uVnBcVnoSABdAp3vPdvZdDFu2VDXQVzQwUPLe/XTvnoeAUdat7bdy5TcpB+Tk6bq6CgUFlX5XX1SWMw4fHj5tWmepMWj072+2Zk2frVsfLV91r7SkikGnqLRQe/Uy7tXLsC1bWAZGLfr2Me3Vw6RPX1Nl5QZ+535KLPh3TmBQ0HMA5pw5g729ay6yb4TKSoGn55WrV19q6WoVFlTwqvgXLkwaPbpDZGTOzJmX5eQVgm6OF7d89z4LCB6Z/PVPCgFfpKjIUFRkAGAiEQFAAACZTMrPr6gqLw8ImGzZTqvpI6zf7r17unftVlZWKicn7zl+gkAoPHnqlIbGN3EAfD6PRqMPGery6OGjW0FBTgMHyt4/hgGVStFQV58ydQaFSk75nPopLhqAPHHytOlTJ3fqVDPjSFlpqVAoJGEkACAIADKZRqPKeK3srOzKqiplFRUMA5FIxGIy5eUbDsRp0JXLl1gsVvcePUpLSy6cO/fo0aPLFy8ePnp04KBB3RwdN27apKyirKSkrKmpCQDHjx07fOxo0y+KIAiCIAiCIAiCIAiC/FfNnTv3xIkTZWVlkiNlZWUvX750dXU9e/Zs9+7dvz+Fi0NgHiRUEklV4JcD4mgGEybsMcMcm2G5Vi1oJFhnggHA/jRYnlgdPtGCBUEdMCoGc+KIwDwAgHdlMD2GuN6+kWEUBQLwywHfXOJVCRBSx3UZ0EEOZupiXRSb9CwQBEEQBEH+Rn9QAqzWrdU9PTvl52RTKCQAEApFOjoKHHnGjJmXNmx8UFrC1dVVEIqqV+2TSRiA4OmzFMnpR4+/nDbtYm5uuXi3s53+61f/WFrq8KvKFFQ427bdse607+3bjKaMsKWp0qfEtQwmx81t+4SJvikphTUahD5JHj3mUvfue04cv5qVnt+nr92BA7Pi4xc+vD91w/q+HuOsunUzNjRUmjK5EwAFCK6xiUqtF8rNKwcoGTuuo3Q0g7RevVqI+Py8nLxN6/u+e+318OHcHTumDXftVlBQeexooPuoHfpGW6ZO8w8KiuHzv0u1BgAAx469sLE7EBT0BDDlU6c8miWa4cOHrPYddl+9+srARDcrvRDH8efPZ48e3eHIkReW7bxDQyMKCisljV++SAWgfFuXjqixTaGQ8/LLy4rzjx4bNXSoRdNH2CAHx65amlpLFi4CgAFOA676+dWIZgCAdWvWbFq/HgBme3mdP3umuKhI9v4JAIIg+AKBsYmRVYcOXew6t23fEUCUkprqf+36Tu/d2dnZ37QngCCIr9n1MEz2VHu41OtJEOJTmxqRnp6efj0g4N+58wAgIz19144d3bp1O3TkyIf37z09PR6Hhjo4Ou7euUscObF961YAGDN2XBMviiAIgiAIgiAIgiAIgvxXPXr06OzZs2VlZRTrvvSJ6ym2X9ekpaWleXl58Xg8ABASEFkO57NgcQLh9I5o8YyYEk1sS4GrX6IZOivAk061RzPEx8dnZDTptrC02XpwojXWRwW6KsEZC0yTBipUONcG22aKibNBPCoCcXDDD8EJ2JoC5s+JhQnEy2+jGQAgnQs38mBgBDE3nggtgrhKqBDV3g+CIAiCIMh/zx+UoQEANm3o6+f/ITOjWEtbQSTChUJcVZXNkaOvXBF89vxbCoXMYlYvTycIwCjMVy/TJedmZpUePRp4/UbSvDkOixZ1BwBtbfmId3MmT7l68uRTjoLSmzcZ9g6HZs7ovH59XxaL1rgR6uhwPiWu7GK/7/SpG/cffBo0qFX3rkZycvSY2LwnT5KvBUQAZKmomU+a2N9lqEXnzvq1dtKmjWbf/q3uBj+OjsmptcHnz8UA2NgxHeoaxvOwzwDZAwb2nDixEwB0727cvbsxABTkV7x4mfYkNOXc+bfHjvofO8ppb9Xa0cGwT+8WA/qbUahkAAgL+7x6TUjI3ViAcgNDM98rYzrZ6DXu1ZC2bdujNevuV1Xy9Yy0P39Ks2xnHBg4wUBfcdasawcPPmTLK1aUa6mqssWNKyv5YS/SWfLsb/vAvsQ0VEczpKQUEkLBufOT6nkpmt3+QweHurjs2b+fwWACQGZGhnUn643rN0yYNIlbVbl8+Ypd3t4AMNLdvYWpac9evTdv2rh1+46G+yUAgMAABEJhYWHh2tUr9XR1AYDH423cvHX92jUPQu4BIdi6bcemDesmT5ooPonFZpHJZB6fj2GAYQAikTjtnixUlJRpNCpB4AAkMplUXs6tqKxo1Evy1ZZNG4cMddHQ0EhISCguLrly9erLFy9sbG3bWlqePn1m5oyZY8eMGTRkCIvFAoA1K1f+YEkOBEEQBEEQBEEQBEEQ5P/L1q1bCwsLKZ36sTbfBBIZAEQfQivmdgeCwFjyseX4hIDXRWZdIsqgsu4p/IGqcKQVxpGqxIvjeFhYmL+/v7+/f0pKCoZhM2fO3L9/f7OM2VUDXDVqLhyapgspXDiYBgDgFUuEFMAaE0xFKtdqOhfyBQAATDKYfZtaN7ESZscSYSU1L6ROg5YseFdWHb6AE3AyA05mEADAIMEgNeipjJmzoL0ckDCoEAEfByVZs7siCIIgCIL8Nf6sgAYNTblzZ9wHDz5YXsFks6g4TohEBI1K1jVUzskpZ7NpNBoZx6vnvBWVWB8is7OySrW05AFAjkMH0Ckt4y9e7PP0aUpg4HgAwEjYiRMjbG31//k3EAghk8PatSvk+o3o1St7jxtn1bhBamtzPiUu6dnr6JPHiQf3hx7c/xzIJBAJAEDPUM19ZK85/zho6zSQ299jXPu7wU/evcuu9dHYuDwAtoYGp67THzxKBSBtXN+nxnEVVbaTk7mTk/nqVb0uXny30/tpxNuPEW8/7dv7rF0H7VHu7blcwabND/lcPgBh0sLo8aMZOg0NtUFJSQWzZ1+/ffudoqoamUpKS85wd+986dIYABg9+tKlS080dPSYDEpFaa66WnUEQ/iLtKSEPG19xW97qo48JpEwHCeSEzPlFeR9fSb27WvaxBH+kCFDh2qqqkyZOPHU2bMAcC3A39zMvHfv3gH+/h7jxpVXVnaxs5s5a6ZIJAKAyVOnzv33H18fnxEjR8rYP4ZhFAolNS1NHNBAp9PXrVmVkpJy4fxFk5ZtMzMzp0yehBPE1MmTAEBVRVVdXT0yKkqOw8EwDHBBQaGsCSHatLHQ1dXNLyxUlFegUCjlZWXZ2bUH0MjoxPFjSopKbqNGVVZWnj196vnTZ/cfP5ZuYGNr++jRI3VNTQBYt2a1QCDw+vffplwRQRAEQRAEQRAEQRAE+Q/L4kFyJU7SN2euuiyOZgAAsqUjc/5RPC+NPmoJ0BhBAFBcy7lGTBiuDipUrKM82CpUHxSJRI8fP/b39w8ICMjMzJQ0JgjiwIEDI0aM6Nat2897OgsNsDOZRIUIioVwNgvCSghPbayLAsRXwtks4rnUs2jJgpMWWFsOAECBAAZFEJm86oc6yIGHFuai/jU0QUBAfAWsTSLuFHztgYuDbw745hAA0FcFXDWw+fFEuRAGq8Hx1hjtD8rLjCAIgiAI0lR/3E+bQYNaLV85KD87ky/ASSQMAAiCwABTUGBSKCQcJ74UKcBYTEpedllERJb4xFbmagAkVTW2roH+jRvvbDvvLy+v/hk4dartm9f/9O5tVpRXoKCinJpe6uFxoW+/44GB0Y0bJJmMUSgYg0XTM1TV0VfU1pZXUVdQUuacPz1y21anBqMZAKBvH1M5RcOQkKjkpJp1KwAgK7sMgMLj1h51nJZafD3gub2jfYcOOnX1z2RSJ02yifww98TxKRpaaioacjFxeUsW31iz+o6SMpvBordsqfnqxT9Nj2bYuvWRtc3+27cjdQx0ivOLyRh25MgYcTTD5MlXL10K09E3oFeHoYjat9cSn/X4URIAn0ImfQli+FpTgUIh5+dXpqVk9ulrEflx3i+OZhC75ON7+ty5/Px8ALDt3LlXj+5z5s4dNnx4eWXlrp07nj1/PmbMWDNz89ycHABYsnTZ5YsXoyIjG+gUAwAMCJC8gaUfHD58GC4SCQQCLS1NBkdh0+Zt4qqBZDKpT+9eVaVFJBIJwzAg0969eyfjs5CXl2/frl1RTjaJRCKRSISQ9y4i4odeB2kvX7y4e+fOwiVLAIDFYq3fuOnE6dM7t2+P/PhB0oYgCG1dXQqFIhKJVq9dd+LMmUZfDkEQBEEQ5K9WVVXVsmXLyZMnX7t2raKiqVmyEOT/3O7du7EvUlJSfvdwfptp06ZJXgdnZ+ffPZza+fj46Orqdu/efdKkSYcPH/7dw6nG5/M7duy4du3aZkw4jyBI03FxGPWRaPWcyFp9m+39EGMrAAAhEogfpTpNonuuARpD+hQdOgxWg1XGmI8lFtMFi+iMrTTGZuqBrQLw+fzg4OApU6Zoamr26tXrwIED0tEMEp8/f/6pT0qZCufbYIbM6t2ESliRSPR8Q0yP+SaaAQDiK8HpHQEAZULYlFwdzUAjwRJDuN8Rm6jzTaIFKgYWHPCxxPzbYWM0obMCGDO/6e1uAUyNJsqEQABcz4MF8TUKViAIgiAIgvzd/riABgDYsK7vxIk9s9LSuDwRiSweIQFfC4dVZ2ggkTAAfkJidWCqg72hkqpccQmXRMIMTHRfvogd6HxK0qeFhUZIyJQtW1x4VQJBVaWGtnLI3bghQ04OHXrm2bOUHxpeWlqpju7GB/dfcSsFaSl5Gan5mWlF5RV8EoX877wbhw+Hy9KJmhqni52+kF+weOnt7x8VCHAAbn5B7bc+9+5/DkTuzBmdGrwKiYTp6StVVPBJGGioc/QMVXUNVHg8gbwcLSZ6gZIys8Ee6nH7dmxH671LlviLcKCxWBmfs/oPaPP+7b9Tp9oCwLZtj0+cuK+lp0WhYARBVFYJqXR2v74txec+epJMojII4uu/KYZhZDKptIyXnJhGwohd3iPu3pmsp6dQx8V/ru49eth27Dh86FAA6GjdSUVN/cHDh8NcXDLS0+fOmy9uk5+X17tXL5/LlzQ0NefOn7dq+fLKysp6e8W+/J9a/qJQU1Ghy8mJRCKRCFdX18jKzo6KiRU/NG70KCBRy8srMAxT01C/feduWXm5jE9kmMsQABwncABgyindDbkv44k1FBQUbFi3dtnyFfLy8gBQUlJSUVGup6/frXv3VatWXrl8qfoZYtVRGhM9PfW1tMZ5eDTucgiCIAiCIH+769evJyQknDhxwsXFRUdHh8vl/voxrF+/fubMmQKB4NdfGvkPW7x48eLFi6X+lPvjmJubi6f8Z8+e3bgetm7dKokboNFo0dGNXAjRvLKzs89IhYyvWrXqNw6mHnFxcRkZGY8fPz558qS/v39dzfh8ft++fX19fX/NqK5evfr27ds1a9YYGBgMGzbs//aLMTExUfLeHj9+/O8eDoLA/jS4lS9e+4NhShoAAEJ+5QxbQfBp6WZEQaZydtyOllicPRbdBTvXBptvAP1UQJsOAFBVVXX9+nUPDw8NDY0BAwYcP35cvEKpVhwOp1evXj/zOQEA9FSGd7bYkVYYi1zzIRoJ2st9LTZRJoKB7wiTZ8TxL9FWXRRgqRFGrlnL4qteynCwFXbHCnvXGXveCVtsCNa1rVY7kwW363wZEARBEARB/j5/YkADAJw44Tp9ep+cjKyC/AoKRfzrr8a6dvEG+cOH6gwNKqrska5tywoLSWQMF+H6RvpPHkdPnx4g3e3ixd3fvflnuKtVTmYxkMja+qrXr3/o1uPI2LGXH9xPlGVgT5+m6uuvzMxIHzqs2+KlPTdsHLhiZT/PCZ3MTFULCioj3sbMmHF+0KDTr16lNdiVZVsNAAVfn7cbNz6QPl5cVFVawiVTaD6+Hyor+DXOKivlHTv+ksFs0a2rcYOXmD//Zt++hxgsGpNJragUFBVVFZdwcRwwEmnP3qeyPN9aPXmS5D7qopPTibfvsxRVVUuLCg31FE+cGHv71kQDQyUAuHMnYfHi6yrq2jQqCccJDMPys0t69jQxM1MDgLT04oj3WUrK1eUnxH9L5xdUpnzKxAh85qye79/NmTvHsdHDaxa+Af5Pnj17ER4OANNnzCgqKvLz99fWqU6JcT8kRE9X92NU1JnTpyvKyx0cuw4fMWLGtKn1dIhhAET1fT9x9Ib0oyUlJbzKChKZhGHAF/CZTKa6qqr4IXNzs/nz5mWnp+A4oSivkJWWsnOnt4zPwn3kCOehw5PjY8hkiqam5rMnof4B137shQAQiUQzp0+bPHVau/bti4qKHLt0UVRU5HDkKBRKJxubgGuB7qNGjxg+LCM9Xdw+JSXl7IUL/oHXf/RCCIIgCIL8BxQVFRkaGkrmS5hM5tu3b3/3oH6DixcvSrZ79+7NYDDqafwz7NmzZ9WqVYcOHerRo0dOTpPqjiGIGEEQXl5e27Zt27Zt2/jx44VC4e8e0U9RWFi4ZcsWyS6FQhFHdf923t7ePB5Psuvn5/eLB3D79m0LC4u5c+fevn27nmj++Ph4yba5uXldzRYsWBASEjJy5Mhx48aVlHxXMb65HTx4ULwhEolwHKdSUXl5BPkjvCipGR7HPb5clBhRtX1S1baJoo+hougwvs8OfFqHvZyEKTqgSfvasry83MfHx83NTV1dfejQoefOnSsuLq7nWhQKpX///vfu3dPRqTPfbTMiYeCuCR/tsP3mmLMqtOVANyVYa4JFdMYeW2PX21eHLBAEPC0GHv71xEdFECbzl6IFB5YZYfMMvoY/KFFhYPUNRZgcTaxLgu0pwMdrPx1BEARBEOQv8ocGNADAoUMuBw+OrijnJSdmikTifAxQI08DlcF4/yWgAQDWrunNYsvn51WQSABAaOlqHTkScvbcN7dQzc3Vr/qOvXFjYof22pmpWRQGQ1WNc+HCq169jw10PhV8O66eIR079sLRcZWxicaLF8sC/MZu2dR/+bKe69f1PX1yxIvnM29c8xg1ujudqXjzZoiNzZ5Fi4IKCupbsm/RWgMAV9dSWrHi1uAhZ44efXH27JuFi2516nwgM6tUSVXz0pX3Vp32eY732b79iX9A5Nu3GVWVgjt340uKMqysDeqvFvHyZWpnuwO7dt0FMj0/uzg1uYBCwnR1FbS15DAMcrLy5s07vXBRLckh6vf6VdpItwvduh2+cvkdR5ENwioBT7hihdP7d/9OnFidMSI3p3zwkFM0JlNeno7jBAAQBADwp0y0Fjd49Ci5tKiEzaKKRERBYVVqcm5qco6qEnPhwr6vX3od2D/UyEj5RwfW7PT09BfMm9fVvsv3D61fu6Z3375cPv/s6dPnLl7Ky8sDgNFjx3awspo/d05dHVJIJCBEAIBhGI/Lo1K+uYFyK/gOiHAKmUwmk7PTUrrY2RobG0ke3bF9ywDnwckJMVweT9fQZP3GzZev+Mj4RM6cPGZqbpEQ85FEJimrqU6aMu3Vq1cynis2e8aMPn37Dh4yBABu3wp6HhZGJZHGjh490tV1jLv7P7NmLV68SFFRqbCwunhK1y5dXF1cOlo3nEEEQRAEQZD/GIIgxo0bJ53I18TEpHXr1s3V/+XLl7Hf6vjx47KMs6io6M6dO5LdUaNGNdcrIKNHjx7NnTtXvP3s2bNOnTrVU7aMw+E040tkbW1d/9h0dXVl7y07O1tyoru7e3MNcuzYsdJD2rBhQ3P13DhDhw6VHs/48eMb0Yl4sfWcOXOafXiRX4rrBQYG7t+/X7x99uxZV1dX6fl1AHB1dW1E/717967/PfOLrV+/XnpKrKqqaunSpT/Uww+9o0JCQmTpMzs7+8CBA9JH9uzZk5SU9EMDa6ILFy5ER0fv3r3bycnJ09OzrmbSAQ2tWrWqtU1gYOC+ffvE2+fPn7e0tHz8+HHzjlbahw8fnj17JtldtGhRs1/ij/3YNkL//v2bdzD37t1rthca+cvxcbiWC1OjicERxIgPxLhI4v6XMrzb1fNZF9ZWLh/C99kJAEAQguDTFf92q5htzz28qENrs0GDBolbFhcX+/r6enh4aGlpubm5+fj4lNebx5ROp/fu3Xv37t3p6em3b9+2tbX9uU/yW6pUGKcFF9piTzthge2xOfqgQwcA0KLDYsM6kzC8L/uxq/RUhtZsAAAqBgfMsX3mmD4DAKBcBDs/ExuSiW6v/9y8SgiCIAiCIDL6cwMaAGDGDLvXL72cBrbNTCv4nJTL54tIJAwAk2RrUFRkxMXnJ8RXp9DS0JDbudO5vKQQJ4AgCBqNxFFQmzr16qekgho9Ozu3evvmnwMH3FqZqeVk5lGZTC09xVtB0QOcTvTrf+L8+XdC4TfBqzyu0Mvr2tSp3r37dP6UuMzGRq9Ghwwm1dm51cUL7s+eTJ8yZRgAafv28x1t9m3Z8jAhoZYMX6GhyadOv5ZTkAcMI9PpNwJDp0076Ol5cMf2gMT4bCaTiotwEgmLi0k9e+b2okVHhw/b27HjXtsuB9dteADAtGqvWdeLFhGROWdOYBfHwy/C3wAwO3XUmT+/x9Wr454+mf4qfNbLsFn370xavsKJxtTcsd1ny1ZZ7xo8fZoyadLVLo6HfX3eseWZAEIyBjNndn/7ymv9+n4M5tfp+bGeV/g8ro6OolCIi/Mv5OeVG7fQHTy4+l72nr3PAIpSk3MyM0v0dOTHjrM5eXJ0xNt/tm1zMjFRkXE8v8D2nTsJAub84yXeLSzI97vqO3DAgFVr1hoaGER+/DDO01NZWZnBYKxasRwA5sydx2Kxli1Z/H1Xqalpz56HM+TkRSIhQRBCbmXgjZsioRAAysrKduzafejIMRVNjczMrISYSD0Dkz3eO2v0cOvG9XGeE9KSEzIys5gs1qgxHl7/zI2TulUklpLyefGSpavWrJPkgFVWUnoZ9rR7rz6fYqOquLyKyqqefQZs3rItMzNL+kShUBgVHT1x0uS9+765Tfav12xDI6PJU6qTT4weM7a8stJ7t7eHp+cVX9/zly7t2b9/y5atx06caGtpCQC7d+1Ky8ry+eWrhRAEQRAE+RNs2rQpKChI+khUVNTkyZN/13h+F19fXz6/OtGavLz8wIEDf/EAunXrtnjx1x+laWlpDg4Ov349N/IfM2TIEOn31fXr152dnRuqu/djiouLJZOg58+fb8aeZZScnCxZyi9x4cKF8HCZKks2goqKTH8Cr169uqLim5KUPB5v3rx5zTWM/fv3S155W1vb7ysyiDO6S3Y96i4vmJCQINmuK0ND586de/ToIdlNTU3t2bPn0qVLRSJRI59AvbZu3SrZdnBw6NKllnULyM8jJycn2U5JSVFWVha/02g0WlhY2G8cGPLL8HFYkUioPiL0QwnPKOJKDjwugrsFEJgHIgIAoJ8KTLVQ29mzpWZaLfGXlpaWPj4+hYWFZ8+eHTRokIaGxsiRI8+dO1d/HAODwXB2dj5z5kxOTk5ISMi///6roaHxk55g4yw2hKAO2FoT7KQF9sYWU5NKPtFBru7TasMkwb2O2I32WERnbKAqqFDhajtMi/61QUwFVP2U71cEQRAEQZBfh/K7B9AAKyudoJsTAwOjjxx9cSckQcSvBKDLK7PYbBqFDAwGJS+76M3bdNOW1em0pk+zPXnq9asXyUYt1IVCXE2Nk5yYM2zYufcRc77vfObMLjOm2x08FLb/QFhsTBqQGOqacnfvxN+9E7Vl26PJE62nT+vMYFIfP06aOetadNTb1m06hdydXv+AO1rrHrXWnTrVdtXqkNu3wpYujfPea9zN0cjOzsDISIlEIqV+Lrr/8NM1/wiAMgBFCoVs20mvjYV1ixYqeroKmpocOTkGnUEBgqio4BcVczPSS5KSC99/yHrzJuPje/EENic+Pj88/HO7dtpMJhUACJz4lFQYHv75ZlCs/7UoATcFQM3ZueuECdZDh1p8SW7xdYQdrXX79zNzdNy3dMklJp387xyHep7RvZCEw0df+AdEESI+kGkAIhLAzFnd/v3HvmVLtRqNt217HHLnrZ6RviQiBMOwqoqSyZN6UWlkAIiNzcNFQvfR/azaa1lZ6dh00pOTp9e85B/jWXi4ja3t1GnTW1tYKCgqXr927VZwsKeHx6lTpzBSdTDQ2TNn1m/cxGAwlq1YuX7jpgXz5i5euGDr9h3iR4uLinr06R/xLgJwoZyySn5+AWBAZ8ut27Dp0hUfBoNRUFCQmZpMZyvQaTQ9HZ1BA53mz5ujoKDw/WDOnj45wnX4/oOHX71+XSHi7d+3e/++3UYtzNXUVEkkUklpaV5eXlFRsYhXsWDREgz7+o+uqKj48N7dEydOHT1xMi4+oaQgZ9nSxctWrm7Z0lRZSYkgiMKiovz8/KKCQsD5Bw8dkZz47+xZauoai5cuBYB/Zs2KjIr0uXpVVVVtltc/+/bsfvzo4YpVqxkMhkAgEGfsLMjPnzt/foCfn/TVEQRBEAT5P3HlypWVK1d+f/zChQtt27aVngf9z5OeiHVxcfn19SYwDNu8ebOenp6XlxeO4wBQWVk5YsSITZs2LVmy5BcPpi56enq1ZvLn8XiJiTJVA0R+vS1btvB4vN27d4t37927N2DAgJs3b0pPWP7Vli5dKolGcnJyun37NkEQBEFMnjz57du3NBqt/tMbQZaAhpiYmBMnToi3W7VqZW1tfe7cOQC4fv361atXXV1dmziGsLAwSWyEkpKSj4/P9xUZrl+/Lpk7FFepr7Wr/Pz8oqIiyW5dGRrU1dVDQkKWL18uCTXAcXzLli3Pnz+/dOmStrZ2U55ODSkpKT4+XxMc/oz0DEj9pL/qDQ0NT58+PXToUIIgBAKBq6vr27dv/7RpZqR5PSmC6TFEBg8AQFBbmgA9BuxqiQHA6NGjzczMFi1alJiYmJ+fT6PR1NXVra2tu3bt6uHh8fDhQ1linsSBpMOHDx8wYACLxWrmJ9PcHBTBQbF6+6wFtiGZyOPDJB3Mtpabgg1gk6Gr0tddMxY8ssbOZsHGJAIAGGSg/9FLGhEEQRAEQRr2pwc0iA0e3Hrw4NYvwlNvB8e9fpMRFZ2TmlqMC8U3GnKu+kW6u7eXND590tWynXdpKY/NpgmFuL6x+of3n9asu79mVS8AIAhCerYVI2GzZnWZOtX25MlXly6/f/woCUCooqGckFgwd67fpSsfLVqr+1z9WFFaqq3b6sG9aTIO2Npa91bQhDNnLPcfDIuJzfP1ifD1eQsYlUQh4YISgHJlVRPngbb29gZdHYzMW6nL0md2dtnjx0l3QxKC7ybcvfPq7r14qw666upsEgnLL6j8/LkoJ7MYoABAyWVY/8mTOjk51VmuEgAcHAx3eQ+bN/finLl+Wdllmzf1x76Ne0j9XHz7Ttz169G3g+MA54uTeZibqbqNsJw1y05NjSNpiePVBUFiYnIXL76pqKpBwjC8OkMAUVTM1TfUnj7VRtxYX1/x7Zs5Mr6Mv10nG5v5c+datGlDEASZTDl6/ISqququ3XvEjwoEfF8f39TUzwAQH1edLGHHLu+lixfN8fLavW8fADBZrFUrlpPJJDU1NUnWBBKJzONxCwqLRCIRnUZTUVFms9lsFqtFC5P6QwEGOQ8c5DwwKjo6KiomLj4uLi4+PSOTy+XS6fS2bdqYmbXs2KFDx44ddGsrBzhp0oRJkya8fRcRGRUdFx8fHxefnZsjEAjYbFbLlqatzM2trDpYW1mpqFTX+5g2ebK+gf7ylasA4NKFCxw5zpx58yULsLz+nXMn+Pa/s2dpamktWLRYfMPLvGXLka6uQ4cNa/ILjyAIgiDIX+bRo0ceHh6SXzsmJiYdO3aUzCEtXbpUQ0NDnFu7uQwePNjOzq4ZO6zLmzdvrl69Knv7t2/fhoaGSnbPnDlz5syZnzCur2xtbWtdPj5z5kwNDY0xY8aI6wIQBLF06dLExMTDhw9TKLX8GWhvbz9nzpzGjWHhwoUpKSk/dMquXbtqnYiNjIxs27Zt/ecuWrTo+wlX2bVv3156V19f397evhH94DguvbzYzs6ORGrMdEGNsizjxo1rsHIHAJSUlKxevVoyu2NsbAwArq6uLVq0qOes8PDwCxcuiLe7d+8+fPjwBi9UY3bZ29uby+UePnxYvPvkyZP+/fsHBwdLxzRoaGisWLGi/m537tz5o++Zn+3BgweSby1DQ0NfX9/p06eLQweioqLWr1+/fv16WfpxdXWtKzOB2K1bt06dOiXeVlVVraclABAEMX36dMk/9L59+6ysrEJCQsQFWby8vHr16qWkpFRvH/UpLCwcMWKEJCXDyZMnDQwMvm926dIlyfbYsWNr/Q4BgJiYGMm2kpKSpmadqSXJZPKWLVtsbW3Hjx9fWloqPvjkyZP27dtfuHChT58+jXgutdqxY4dQKBRvt27d2tnZubl6lvaHf2wbbdOmTY0LV5LOa1JjwcbgwYPnzp27a9cuAMjMzHR3d3/w4AFaFPHfU4VDXAXk8WFyNFEs/HrcgAHummCviFXhwBWBAgXsFIHx5T+eHTt2vH//fnFxcVJSUnR09OPHj69cuXLx4sUGL6ekpOTs7Dxo0CAnJyc2m/1zntPP1UURbnVozg+CJg1afYno4IpA9IdnaUYQBEEQBJHFqlWriL9KUWHlixeply+/3779safn5UWLbuE4Lt1gydJgAC9Dk616hpv1jbaoaqwDmPv0WQpBEEKhaMWKO8uW3rx2LTImJgcXfXPi/fsJ7u4X5BRWAfxLoi8j05cBLFLX2kChLh41+lIjhpqfV8FkL1fVXG9oslVVYz3AbA2t9WvXhiQnFzb66ScnF872ugYwD8CLwlgO5CUMzgp55dUAC3r0OHInOE72rtq0241RlwLM6WS779Dh8GfPUx4+/LRv//ORbhe0dDYAzAGYBfCvgtLqcR6XnzxOkpwYGZnt5/dx+bJb//xznccVEARB4LiZ+XbAFhq12KpnuFnPcIue4WY9w80AC8aOu1zjunGxudeuRR0/Hnbnzg+M9nfRVFMb2L+/ZJfH4xEEIRAKFs6f//r1q5fh4QBw7MhhgiCiIiPFbbZt2TJ29Cgul/tbBtxERUVFI12HH9i3T7w7a/p0zzFjCIKIjYkRH6mqqhJvHD92bOvmTeLtGdOmAcAvHyyCIAiCIL/fq1evpKcr5OXlo6Ki+Hx+z549JQfJZLKvr28TLyQ9o7bvy2+Vn00y7wgAx44da7C9u7v7z/8D7hu2trb1jCckJITD4Ui379u3b0lJiaSB5L6/m5tbo1+ldu3aiTvp2LFj/S11voTe1vV++Pjxo2SoWVlZkuNubm6S42VlZY0eajMqK/umxvUvHtXQoUMll+7atatAIJDlLOkUHbK8n2uF43iN93nnzp1LSkok86xmZmYNdiKpYt6rVy/JQenF/efOnZMc9/b2lhxPTk6uv2czMzNxy1mzZsn+pIqKivT0vlaWDAoKIggiMzNT8uVGJpMfPnwoe4f1WLNmjbhPOp3eYOPjx49LRjVy5EjxQekoq2HDhjVlMJ6ent/3X0Nubq50CFHklz97v7dnzx5JM+l/2XrExcW1bNlS+u1EIpGOHj1aV3vpN8NvZ2FhIctzlPiNH1sx6YIgnp6etbbp16+fpI30l/APkf6K+P67sbKy0sTERNJg//79jbsK8sfK5BKdwnH5B1//ZxSK708lcngNnxsdHb1kyRJdXV1ZPoMaGhrTpk27e/eujJ+m/yuhRYTCl9df5SG+KhHv9grXeIzPjsHLhb97cAiCIAiCID9i+vTp8LdkaKhBUYlpY6NnY6NXV4P58xwOHwkvLuHKcWgEQcjJ0YsK6a6u55I+LWYyqXFxeb6+14BkoqTMNDFSadNGo52lVuvW6vb2hj17tujZs0VJcdWhI+E3b8Y+D0sF4JeWcdW1FJ49T2lvtcfRwdCmk551R51WrWXKibduw30eT6ipRc/KKuVWcKdP77lieU8d3R/PHSbF0FBp394hLkMsps0ISEzINmyhWVXJ53EFly6Nkc5UIQv3kW1XLE8xMNZ6G5H1avpVGpNO4ISAxwXgA2Dyisp9+ph2dTBs20ZDX1+xpJS3e/fT0KcpsbG5aRmlZSVcIBJHj3Gl0SkAMNL9YlxsuqGJtlBIAGAA1evzNLQUnj1PWbjoVqtW6hUV/KionIj3mbFx+SWFlQBCgKqhLnb+fmP/5Hj8yJgYVVXVY4cPT5k+HQBwHD96+FB8fEKvXr07drTeunkzAPTt3x8Axo0ZPWnKlJmzZi9cvPjk8eOj3dxWr11n2c7yNz+BH/H82bNtWzaPGjPGzX0UANy/d+/A4cMAsHrdups3bgzo1+99ZOTnlOTUz5+dnAdN+lIS+3ZQ0KEjR+JiY3/n0BEEQRAE+R1evnwpniAX75LJ5EuXLolXnPv7+zs6Oornp0Ui0ejRowGg6dnR/2SfP3/+oXQOv0Dv3r3v3bvn5ORUWFgoPpKZmSlJqo/8pbZt23bt2jXxto6Ojo+PT10r5muIiIiQbHfu3LlxV8cw7MyZM7m5uQ8ePBAfKSgoqL+W+Z9v5syZaWlp4u2RI0c6OTkBgJaWlre398SJEwFAJBKNGjUqIiKi6enxCwoKxBsNpmdIT09fuHCheJvNZu/cuVO8PXz48GHDhvn7+wOAv7//wYMHZ86c2YiRhISESFLIKCoqSocjSDt79qwkhUOXLl0sLCzq6vDdu3eS7Y4dO8oyhpYtW4aFhbm4uDx58kQykmbM0PDn+L0f21+soqJCvEGhUGoE1QEAk8k8fPiw5F956dKlgwYN0tfX/6VDRH6adC4MjiA+VX09wibDVUvMqpYyU18VFRX5+vqePXv2+fPnBFFbaQopurq6Tk5Ozs7OAwYMkPFz9H/ocvbX11FAwO7U6u2zWcAiE1tN/9zbsAiCIAiCILX6+3727fIOvRYQSWdSy8r4NCpJRYWlo6NgbKzcyly9VSt1A31FjISpqrLnz3NcueKGHEcDAIRCXM9AOSUxc7jruVtBEw8cGOrr95HFplFplA9R2a9fpQDgQKIZGCrZdtLt3ct07Jj2Sxb3WLK4R0J83qEjL4KD42KicwAEqSn4+3fJABRFZbm2bTRsbfTt7PRtbfTqClDYu/fZ3j0hBiZ6qalFFDLm5+c5bFib5nodevZq8fqVl4PjwciPmbqGarnZpRoaMmcCJODxk6QbN2NCQ1NUNZRwHNfVkedyhbl5FYSgisHm9OjWprOtnp6uApNJzc2rOHLs1f2Hifk5pQAiACpLnq6owCwrLjMytjlx3BUANm9+6OsTpmOgi+O4dDQDALDYtKoq4Y7tD6ovDBiVyVBUYOoaKGIkUlpysq6u/J8czQAAKioqwbdu9Xdyam9l1cnGhkKhxMbE0ui0AQOdACAqKpJGpTIYjF07dixasqRz5+rUxxMnT9bT11u3ZnW//v2nTJO1WMnvtcfb++nT0CXLlne2syMI4u2bN53t7J6Ghjo4OhqbmCycN3fpihXJSUm6urpdu9i/+xhpYGgAAJ+Tk52cnU8eP9byy1ooBEEQBEH+Tzx//nzAgAGSbOEYhp04cUI8EQgACgoKISEh3bp1i4uLAwCBQODm5nbw4MFpf8lPo0bw9vaW5DbX19eXzET+VPUkdReztbV99OhRnz59cnJyzM3N79+/3+A0KvIne/LkybJly8TbNBrt6tWrsk+xv3//XrzB4XBqlLr4ITQaLSAgoGvXru/fvzczM3vw4EFzpbj/LS5duiRJAKOgoLB7927JQxMmTPD397958yYAZGdnDx069MGDB0wmsymXy8/PF2+oqKjU0wzH8bFjx0qyVqxevVp6yfKBAweePHki7mrevHlWVlY/OtUtEom8vLwku2vXrq3ry+TkyZOS7alTp9bT59u3byXbMgY0AICysnJISMjkyZPPnTtHIpEuXrxoaGgo47l/iz/hY/srSd7kysrKtTbo3bv3iBEjfH19AaCsrGzhwoVXrlz5deNDfpqIMhgbSaRxAQBoJGgvB63ZMFcfM6zjWxPH8Zs3b546derWrVsNRlsaGxsPHz58+PDhNjY2f/iNxD8Bqe5X6GQmjNECy5qxRgiCIAiCIH+0vy+gQVWFHRr6EkCRKScnEIiEPBEQQnFEgqamnJ6eoqGBkrGxUnZ2uaLS1+hfXCTSM9S8fev9jJkBhw66XDjvPmb0ITZbX0tTHsc5AJgIxwuLqnyuRPhceb146e2uXY1chlp4jLPatdN5107n4OC4O3fjX75Mj3ifWVleXlxYEvqkNPRJHABVR0/Rsq2Wra1e2zaanax19fQVxVc8fDj833/91DTViwrKKSTs8cNptrbNHG+uoMAIfTzD1Hx7YUG5kjJr4KDTF8+7Dx1a52qJvNzysPDU8BepISGJb99l4EIuR1GBwaCmpRQB8JhsuUFO5t27G7OYFJEQLyrhXrn6MfRpSmVZBZXBVFJm6hqoYBiGYUAik1ISsxlMxo1ATwaDctUvctmy66oaGhQyhuOEVDQDBgBCIUGlkvQMVQkCAAMMAADDMAAMS01K7dXbet/eIc37svwM/QYM2Lxpk42tbX5eroqq2q49e6oqK8UPfUpI4AsE+/bs6d2nb7fu3QEgJyfn06dPZmZmffr262jdadmSxR9mvl+3cWNTKpv+bBkZ6etWr2YwmKfOnOVwOEE3b94JDvbz87sZFGTv4PDqxYtOtrbbd3mnp37W0dPfumWzi+twZRVlAMBFIkNj45nTp0+YNPl3PwkEQRAEQX4pf3//sWPHVlV9XYK3e/du6ezlAKChofHgwYPu3buL01zjOD59+vTs7OxVq1b99+5EFxcXnzhxQrK7bNmyPyd0o23btqGhoVOmTLlw4YK6uvrvHs6fq6KiYt68eXp6eitWrPgZ/YtEImdnZzc3t/Hjx8vSPjk5edy4cd7e3p06dRIfyc7OdnNzE4lE4t09e/bIPo2dl5eXlZUl3u7UqROJ1KRq2vLy8rdv3/bw8Dhz5sxfHc2Qnp4und5g7969Wlpa0g1Onz7doUMHcf6G8PDwsWPH+vr6yvLq6ejoZGZmAsDmzZulqwZIMjTUH9CwYcOGx48fi7d79uw5f/586Uc1NTV9fHz69OkjEol4PN6QIUNevnxpYGDQ4Kgkzp49K442AwA9Pb26vq/Cw8Ojo6PF24qKiiNHjqyrQx6PFxMTI9mVPaABAGg02tmzZ1u0aEEmk6VLHnzP1tZ2+fLlsvR59uxZSdYNU1PTekbeaLUGJfw5H9vx48dLMnB878yZMzUe9fb2njNnjuz91wXH8fj4ePF2PfFz69at8/f3F78svr6+S5cubd++fdOvjvwu13Jh52cipgIEBAAAnQRnLLAB9cZPEgQxbNiw69ev19+zkpKSm5ubh4eHnZ1d8433v8+S8816MzoJ9pljpzKIsBLg4zDwHXGkFeakCgDwvBjyBGAtDzr03zZaBEEQBEGQBv19AQ0eHlY4MXvC+ONksrymhqJQiIuPi0Q4lyt4/zHr1YtUACFTjq2lJS/gVy+QIgggkUBbT/PwoXtsFm3HjoFJSW4rV/gx2MpaWnJCIUEmYYoKDCVFJgBUVAiuB0ReD3g7d97NwYNaec3u0r+/Wf/+ZgDw5nX6w0dJoc9S3r3LSPtcDMDPSMvJSMu+fSsCgKaprdjRSsdtpCWfL5ox46q8kjyJTBLwhRHv5pibq/2MV0NRiRlyZ7J1p73Kymy+AHdxOT1mrLXr8DatW2soyNNFOFFQUJmcUhgZmfP6dca7iIyUpAIAHgAJgAyAlRdXKugpDh5q4TqsTe9eLUpLuA8fJwXeiHn4OKmqnMtRZCsrs1VV2ZJsb2QKVlrKK8zNNm1peP2aZ6tW6p8+FYxwPctky3E4dJGoRlI46cgGQnLLmkzGiourigtyHBza3gz0hL/EkqVLX796paqmLn41mCyW+Pjzl6+0NTU9xo83NW1ZWVE+efKUS5cvq6oouwwdam/v4DlhwuGjx7Zv3Tpz2jQnZ+dxHh6/9UnU7tjRI/dD7jl0dZzt9Q8A7N+79+3bt7O8vNxGjcrOygIAaxubF+Fhtp3tdPUNRru79e7Td/GSpeJztbW1bDt1OnDo0O98AgiCIAiC/HLe3t4LFizA8eqf4hiGeXt7//PPP9+31NbWfvjwYd++fSVTYmvWrImIiDh79qycnMwJxuq2YMECSRr2ZjR//vwdO3b80CkbNmyQZN3X09ObMGFCs4+qKUxNTR89elRPgytXrvyfL5ANDw8fN25cYmIihmGtWrUaPnx4s19i+/btwcHBwcHBFy5cOHLkiLGxcT2NX79+7ezsnJOT06tXr+vXr/fo0UMkErm7u2dnZ4sbjB8/XlxIUkbNnrheS0srJCSk/jbl5eWST/ry5cs3bNjQ9OtKGBoafv78ua5HDxw4cODAgRoH09LSpPMclJeXDxkypLi4WLw7btw4j+/+ZFNRUfHx8enevTuPxwMAf3//KVOmHD9+vP6oLIIgcnNzxds1oogki9frmeu9cePG2rVrJaefP3/++5nsHj16bNu2TRzokJub6+Tk9PjxYxnzrwgEAkn/ALBixQo6vfaJLOk4rbFjx9aTnSIyMlJSmUJBQaH+t3etVq1a1WAbOzs7WSY13759u3nzZsnurl27nJ2df3Q8jfDnf2x/gevXr0uidupJtmFubj5mzJizZ88CAEEQK1asEKdCQf4uOAF3C2B9MhEpVXeIQ4bzbbAetafn+Co8PLyeaAYqldq/f38PD49BgwbV9QWF1MNFHdYkQZkQAECfAfvNsW5K0JaDDXhLFAuhVAgTo4hH1tizYpgXTwAABYOxWjBDFzNn/+aRIwiCIAiC1OrvC2gAgPGeHSsr+LNm+ZWXcA1NVHGRiCCATMbYbBqbTZOUPPgSzVC9i+MElUrS0tXZufMWQRA7dzrraMvPmRuYnJippatBp5NFIvFUNcFiUdhGKoBBWRnvzOnwM6ffOA00nzjBevjwth2tdTta6y5Y0DU7q/Tlq/Q3bzNi4/Kio3M/fSqoqqjMzswOykwNuvkGgKWhrcRkUsvK+Tp6Sv4BkRw2TV2Do6HO0dKS09SQU1RqUo5Kify8CjKZZGamkZZRoqrKlpOjXzj/+sL5t2oacmw2FSeguLiqtKgcoEJcLQKAwZJTMDFWbt1K3aylmpWVdp8+piwWjc8Xee8O3bf/eUZaHpMjp6rKwdQ44jAG8YtCIpFwnEhJzKHQ6DNn9tm505nBoPD5osFDzgCAppa8UCj68mrDl1CGb7YxDACDkhJuSUERjcGeN99p545fcUOhGV319+/YoYOWpmbWl5sR796969K58/XAQFU1NaFQ2MWuy/uPH/v27n3y1CkGg7F3z55LFy+OGj164eLFMdHRu729X796OWr0mM5/TFD5g/v3/K/6EUBs27FD38AAAIJu3li7elVeUXGNlja2nV+Ehdna2ZWVlk2YOFF80KpDBxJGCn/58hcPG0EQBEGQ34jL5c6aNUs6AzmJRDp69OikSZPqOkVHRyc0NHTgwIHh4eHiI9euXbOxsbl69Wo9tdj/LomJifv27ZPsLlmyhEaj/cbxII2wYcOGxMREACAIwtPT08TEpHmXC8fExKxZs0a8fe/ePQcHh6SkJAaDUVf7e/fu5eTkAEBZWdmAAQOuXLny7NkzyZL9jh07HvrBqGJJ4noAsLW1/dHx//cIhcKRI0dKqiSYmpoePHiw1padO3c+ceLE2LFjxbsnT54Uf+/VE9OQn58vKUBTI6ChwQwNHz9+HDNmjDhiDMOwc+fO1UgaITFv3ry3b99euHABAKKjo3v37v3w4UNZUgP6+flJYkHU1NTqSRny8eNHyfb+/fv379/fYOcAUFJS0sQUIDVYWFhERkbK3n7OnDmSkDtHR8dfE80A/wcf25SUlMDAQHV1dTU1NWVlZSUlJQ6Hw+FwqFSqUChMT0/38/OTjlvq2rVrPb0tXLhQHNAAALdu3UpISDA1Nf25TwBpJtEVcCqTYJEgIBc+cwEIvHKpM33scnIbezsFONQKM5LhrqckDLQGKysrDw+PUaNGoZxSTaFChUPm2MxYQoEC59pg7eUAAFqz4ZYVNuoD8ZkLVTgMfPd1+ZmQgNOZcCmbuNcRQ9UoEARBEAT5A/2VAQ0AMHOmnZmZ2oSJPimJqRwFZVVVNo4TXxIJEF+CGKQn1AEAcJyg0ciaujq7dgWpqHKWLe3es4fJwkVBvr5vASj6RioYBuK/eQkCgCA4bJq8nCafL7oVFHUr6KODY8tVK3v16WMKAJpa8oMHtx48uDUAVFUJIiOzP37M+fAxKy4+LyGhID2jNCezGEAEQC7IKV2+7AoACYAOJLqSElNVla2mxlZVZaupslRVOcrKTCVFppw8XY5DZ7NpDDqZRqdQKCQSmQQECEW4UCDi8UQVFbzSMl5xMTc/vyI3tyIrqzQjszQjoyS/oEpeni4vT+fxRHy+iKPIKi/n5+UU5IEAgACgseTk9PW0TIxVzM3U2rTRbNtWw6K1BoNJlbwsy5cHb9vxRMivVFJVNjTRwkU4AZKkDACAUSikrKxSbkVZ9+6ttm51srHREz+wdFlwdFSioYnRl2gGkHrZq3dxnODxhKWlXH5VFQCuoqrkOb7Lgvld27RpoNbvn+nNu3dGBgatzM1iYuMAQEtL61lYmPihWzdvvv/40cHO7s6XVUpr168fPHDgh4iIzdu2tWrd+sixY2fPnD588GDQzRvjPDxbmpn9tqcB8OH9+0sXL2ZnZQ0c5Ow64mvuzVMnTpSVV9R6ik3nzreDbvZ3Gije7dm9R3xcXPmX0hsIgiAIgvw/SExMdHV1lZ5fYTKZ586da3Atu7Ky8v37993c3CTrL2NjYzt27Lhp06a5c+f+B8pPLFiwQFL7WVdXt57wDuSPdebMGUllgYqKiiFDhrx580bG9e4NEggEnp6e4iX+Yvv3768nmgEAlixZUllZuX79egDg8XjDhw+XpKxXUVHx8/Or6/T27dtLf0hrNXTo0PobqKioSBIJ/FfNmDHj9u3b4m06nX7lyhUOp845nDFjxqSkpEhqkRw/fry0tPTs2bN1rRuWlAmAH8zQ8Pnz54EDB5aVlYl3ly5d2rdv33qexbFjx2JiYsRhGe/fv+/Zs+ft27c1NRv4c/vw4cOS7YkTJ/7HArB8fHxCQ0Mlu9u2bfu+zeTJkyXJJ27cuNFcEQ9/1Md28uTJ3bt3l26Qm5u7ePFi8ba9vf3kyd8UjrSxsam/fwAgk8n//vtvg83E2Gz29ylPpLVp08bR0VH8j0UQxOHDh39GyiWk2eXxYUgEkcuXOoSRaENmwEZ3d3f3vVs3yphQoVu3bhYWFlFRUeJdbW3tMWPGeHp6/meiXX+7QWowSK3mb2wLNlxoi/V9S1SKIF9Q8xQeDsH5gAIaEARBEAT5A/2tAQ0A0KtXi5joBatXh5w7/zblUwaFIaehwSGTSARBSAcxSDI0iOE40GlkVQ3t5cv8rTpo9e9v5uMz9tq1Djt3hT4NjZVXUlJRYUnKWAAAjuMUCsnAWE0kIp6GJvbtmzR+vPXGDf21deQlbZhMaqdOep06VU/zFxdVffpUkPCpICWlKDOzNDunPCurNCurrKCgsrioqqiguKggJyFOCCD6Mv2PAVC+/I8MQAISmUwhYyQAAFxE4AIRAA4gPkUAIP57mAAgi88qLSIDUKgMiqICU0dLQUtLTltLTkODo60lb2Sk1MJExchYWV6+lj+bQ0ISZntdj49LVVJVVVBQFIkIkQiXetEwAIJCISUn5qmqcbZvHTl7VhfJua9ep+/aeRuAk51dSgAAQRAEhuO4UISDEAfAv4yTqqTCbmepadFaw9paZ9DAVvoGDa8X+ZMlf/6spqpi3rJlbHy89H2i58+eAcD1GzekG4twUXl5mWTXw3O8h+f4Pbu9161d09rCol///h07Wv+ykYuFPX8eEhISHxvTrUfPzVu31nhUUUmZJxR+Tkkx+JIZkiCISxcvjhw5UoTjkmiGHt26PXryRPRlyRGCIAiCIP8PLl26NGPGjJKSEskRTU3N69evyzIFAgAsFuv69evLli3b+uUXCI/Hmz9/fmBg4LFjxxq9KNPT01OWLNxeXl7ijN/m5ubiqab6mf1I7OnDhw+lcyZv3ryZTqc7ODg8e/ZM9k5+VFFRkaKiYq0PBQYGHj169NSpU2pqP1D2rnfv3rK8MrXy8PBISEho3Ll/DnFlga5du4rT5qempo4aNSo4OJhMJje986VLl7569Uqy6+XlNWzYsAbPWrdunUAg2LJlCwBIpkXJZPLly5cNDAyaPirZCQSC0aNHDx06dMyYMb/yuvULCAiQjhEBgMDAQEmhAVdXV3E5BmmS2IL169cfP35cctzb27tDhw71X2758uXFxcWSYjQ+Pj5ZWVn+/v61xiVISgzAtwENPB6voqI6gvz7DA1ZWVm9evUSR9UAwJAhQ9atW1f/qJhMZnBwcPfu3cVlfSIiIuzs7G7fvm1ubl7XKfHx8ZKcARiGTZs2rf5L/F24XO6iRYskuy4uLr+4UsOf87F1cHBwcHCQPpKYmCgJaGjRokU9mTnqoqenp6amlpeX12BLDMMOHTpUV3IRiRkzZkiiT06fPr158+b/WHjN305EwP1CUKZCR/nq1UsVItiS8k00gzIFWrDB3XOwy3SHadOmde7c+erVqyYmJg12TqPRQkNDDx8+nJ+f37dv3969ezfLf3CRBrXlwI322PD3RPF3d/UwgI7ytZ2DIAiCIAjyu/3FAQ0AwGbTduwYOG+ew+HDL/wDoqIiMwEEgDE4Cgw2i0qhkki1LPYiRCJgMqkAMGmKX/KnxTQaeehQi6FDLXbseLJ0WXBpcaVxC1WBQCR9Co4DhoGhiXplleD06ac3bsbs9h40dqxVraNSVGKKK1NIHywsqMzJKcvOKc/JKc/LqygorCworCwuqiop5VaU8ysqBeXlfC5PIOCL+AKRQIjjoq9BGBQKiUol0ahkGo3MZNLYbKq4uIaCPENJiamszFJVZamrcTQ02BoachrqHHmF+hb6SGza9GD58psAVEMTPRzHv4QyVD9lcTQDQUBmRrGrq6Wv79gap0d+zLZobaCtr1JWxhMJRQRgVAqJSiWxmFQWm66kyFBXY+voyOvrK7U0VTUzU4O/ft3dV3n5BSbGRvq6uqnp6ZKD6hrq6srKyioqOI5/eP/exNhYTkHhyNFjunp6NU7/d85cPp9/5vSp/Xv36evrW7Zv7zxwIL3e5VlNV1ZWdvvWrfcREdnZ2T169Fi1enWtzQY4DThx6pTTgAFRMTHiI/dCQmKiosgUCuXLp8m6Y8fE+HhuVRUJ/amJIAiCIP8f8vPzZ8yYcfXqVemDHTp0uHbtmr6+vuz9kEikLVu2tGvXbvLkyZVf8jw9fvy4TZs28+bNW7FiBZv9w2V727Zt27Zt2wabLVmyRLyhoqLi6ur6o1eph0gkmjt3rmS3c+fOv3fG9/3792PGjCkvL2/fvv3ly5cdHR1lPFFFRaXR034sFutHTxkxYkTjrvVTde7cefv27XPmzBHv3rt3b8WKFZIJ8ka7ffv2rl27JLvW1taSSfEGbd68ubKycu/evZIjHh4evXv3buKQfohQKBw1apSfn5+fn192dvb3UQK/y/chCNIFETQ0NOp6S+/du3fVqlWS3Tlz5syYMUOWK27fvp3L5UquEhoaamVl5evr+30tgLoyNEjqTcB3AQ3p6el9+vT59OmTeNfR0fHy5cuyTO+pqandv3+/W7du8fHxAJCSkmJra3vixIm6vuukv8w7depkZGRUT+dDhgxp06ZNg2NIS0u7e/eueFtOTm7kyJH1t/9ROjo6MrbcuXOnpJoGmUzetGlT845EFn/Cx/bn6dixY3BwcP1t2rZtu3Pnzj59+jTY2+DBgxkMBpfLBYDCwsKHDx/269eveQaKNBlOwKxY4lI2AMBgNVCnQZUInpdAclV1g97K4K6JDVYDenWFGWVfX9+DBw86Ojr6+vra29s3eAklJaWlS5f+rCeA1M1aHvzbYc4RRKUIKBgICQAABglOWGC9lH/34BAEQRAEQWrzdwc0iGlrK6xb13fVyl7BwXFPn3+Ois6Ni8tLTy+pquB9yYIgqd0oTt5AJlGpiiqquroKpaVcVdXq26YLFnTt3s3YbdSFtNQiHV1FkYj4tm4FJhLhdBrZqIVeRkbJuHFnnod9PnjARcZBKquwlFVYrVpr1P4wAVyugC8Q8bhCvkAkFBG46GsZMxIZo5JJNBqZzqDQqBQavRlmkefNu+ntHayooq6oxBAJpaM3JAktxGkXgEola2sr+Ph+xEW4vAKdw6aLIyp6dDce5d5OunTF/5VPSclWHdpzWKzET580tbQAYPyEic+ePvvw4YOlpeW6NWtuBQffvXu3a7dutZ5Oo9GmTJ02Zeq0W7duhT5+/PTJkxampi1atOjarRuTKUOlQZmVlZWFhoYmJiQkJiQoKCj07tOnR8+eAPD27Rs/36tBQUE3b93S1f0afDPc1bVfnz53QkI01NR2791bVFj49s3rZStWiBNBc6uqWpqaYiRScVlZnZdEEARBEOS/xc/Pb9asWeKi4BKTJ0/et29f/Qnz6zJq1KgOHTq4ubl9+PBBfITP52/ZsuX8+fNr1qzx9PSkUP6mP1K2bt0qyROOYdiePXt+YwWNvLy8QYMGiYtSZ2Zm9uzZc8uWLX/O9HNzkZOTa9yJ7969a9++ff1t/v3335CQkKCgIPHu1q1b7ezsBg8e3LgrAkB6erqnp6ekpJ+Kioqvr+8PLUH29vZOT0/39/cX754/f37EiBEDBgxo8ERTU9Nly5b90GiPHj0a9qWmnsSVK1f8/PwAgCCIBQsWZGZm7tix4w+sFEMQhGROvR4rVqzYuHGjZHfo0KE/lOV+3759HA5HvP4eANLS0hwdHTdu3Dh//nwSSXLn4WuGBg6HIx3xI10RQDq1Q2xsbN++fSW5Gdq2bRsYGCj7d6ympuaDBw+6du2alJQEAKWlpSNGjJgxY8a2bdu+r6MRGBgo2R4yZEj9Pcs417hy5UrJi9+vXz/p7Be/Unx8vPQ/rpeXVz2ZKn6q3/6x/XmWL1/u5OQkEAiEQqFAIBCJRCKRCMdxAGCz2ZqamtbW1rIEwYix2exevXpJvnIDAwNRQMNvhxNwIx/OZRFPi6Dqy9KnwO+ycrTlwPm2GJNU8/jMmTNNTU2HDRvm6+vbtWvXnz5cpLE6ykO4DZZSBapUcHxNiAjgilPuIgiCIAiC/JH+pnuF9aNQyc6DWjsPag0AxcVViYkFnz8XZ2WVFhVXVVYKBAJcTo6uqcnR1JDT0pLT11fU1KzlLph1J92It3M6dNydk1ehpMT8tlxF9YZQKNLWlq/iMg8dvP/mTcb9e1M4HJmKw9UHAwaTymBS4Zfk9fL6J3D/vmBNHV06nSyq+VtVuloHkEigriF3+PiLvXsfAlCATCaTMQaDwmBQlZSYKiosFWWWoYFiO0utnj1btGhRM2Hmf9vbdxFDBg/S0tYOe/68s52dsorKTm/vK5cvHT96NCAwUFFevqCgQCAQUKlfYz5EQuHefXsvXbhobW1tb28/Ztw4JycnJyenjIyMZ0+fPn369PGjRzq6Ompqato6upaWlvLyjXlDFBUWfoz8mJmRkZ+Xn5GZQacz2rdvP3X6NAadAQB3794J8PM3NDTo2bu3jp5uxLu30gENAFjw3bsrli07dOTIiuXLBzk7b9m2XXyjLS42tnWrVra2ts/Dw5v40iEIgiAI8ldITEz08vKqsRCTzWYfOnRo3LhxTenZ3Nz8xYsXCxYsOHjwoGSiNz09ffLkyZs3b161atWYMWP+irTDb9++XbNmjWTXw8NDUoBjw4YN0jOXza7WbBbKysojR46UzM4KhcIFCxa8ePHi1KlTjch+8VPp6elJfusmJyeLM3aoqalJr2WX/iH9K50+fdrS0lK8wp4giAkTJrx///7b38yyqqqqGjp0qCQ9O4lEunTpkuGX4m4yIpFI58+f79Wrl3jOUiAQHDlyRJaZUXV19R9NKX/v3r3vZ0bHjBnz4cOHbdu2iXd37dqVnZ195syZPy326M2bN/VnwheJRDNmzDh27JjkiI2NzcWLF6UDEWSxefNmFRWVRYsWib++BALBokWLAgICzpw5I6meI8nQIP2WhjoyNDx+/NjV1VXyjWFgYBAcHFxXTZm66OjoPHjwoHfv3omJieIjhw4dunnz5qlTp3r16iVplpeX9/LlS8nuoEGDfugqdbl27Zpku3///s3S54/CcXzChAlVVdWLx7W0tNauXftbRgJ/wMf25/m+kkUTDR48WBLQEBQUdODAgWbsHPlRUeUwI5Z4X+8aFiYJFhpiU3Xg+2gGsT59+ly6dGnkyJH37t2TPboF+fUMGKDPgFMZoEiBAgEAwPbPxFD1Py5gEUEQBEEQBP5LAQ3SFBWZ1ta61ta13HLKz69ITy959y4zM6s0N6+iqKCSxxcJRbhQIOJyhVyekMmkKiqzi0t5350qCW4Qp2qgGBjrv3zxqZPN/mNHh9vbG/55C1Rq57376f59t9W19Oh0Co5LwhckiSgku9XbAoFIQ50DwMFxgiCAIAgRTohEeH5+ZVZ2GZcrEPH4AEIGW65zJ91//nFwcbH4xc/oN7oeeGPt6tV2XbocPXJkytSphkZGc+fN37RpU9++fQ4eOGDS4ptS0KWlpV06d46KiZk0YcIQF5cPERFrVq4c4TayVWsLHR2dkW5uI93c8vJyo6Oi4uPio6Kib9++xaAzVFRV1dXVFBUU5BUU2Cw2k8Wk0eji+/sikZDP41dWVlZUVpQUl5SUlubk5BQWFPB4XBqNrqena9u5c6cvt9STkpIKCwp09fTWr1n7NCwsMSHBpEULBwcHOr2WcJwNmzZt+DYz57Vr11xcXKZNmXL46NGf9nIiCIIgCPKnqKio2LZt29atW2vUp7ezszt37pwsdZEbxGAw9u/fP3z48MmTJ4uXFIt9+vTJ09Nz5cqVs2fPnjx5spKSUtOv9ZNUVVWNHTtWIBCIdzU1NaXLCnTv3v3XD4lMJu/YscPS0nLKlCl8fnWBa19f39jY2GvXrhkbG//6IdVl165dknz4Dg4Oz549A4CZM2dKB4j8LqqqqufOnevTp494urqwsHD06NEPHz5sRJDNpEmT3rx5I9nduHGjLDnYv8dkMgMDA+3s7BITEydMmHC0Cb/Jly5dKp5rb9mypewLwbdu3YrjuKRSxsWLF8vKynx9fWv9a+J3qT8NPpfLHT16dEBAgOSImZnZjRs3Gpchb8GCBSYmJmPHjpVUz0lJSZGO8JBkaKgR0PB9hoZ9+/bNmzdPKKyuZG5sbMzn82WvsFDD7t27/f39nzx5It4tLCyUzgMBAOHh4ZIwMkVFxWaZa0xKSoqMjJTs/q6ABm9v7+fPn0t2d+zY0bgVAs3lt39s/xbSpZE+f/6clZWlpaX1G8fz/ywwD6ZGE1XfrnuyUQBVKjwqgl7K0FcFU6eBjTwoNxRw2LNnz3379jk5OT1//rxxEYHIr/FPLHH2a4kkKBX+vqEgCIIgCILU678Z0FBDYWHV/v3PbgfHJSYVFhVxRXw+AC5VigKTKi2BAZmsocGRl2cKhaJv0xVIp2rAMAxEIhyjMmNj3h0+otOli8EfmHLze1FROUuXBQOwc7OKAHAAKp1NZbNpTAaVRIIa9SZqIJFI4udOAQCgfHnRCAzDyGRScmLOo0dPnZ1b/cqn8ydYvXatZbt2w4YPv3UrKODadRqdvqaOVSAL582NiolZtGD+1u07AKBfv34eY8bMmzP3akDA3TvBFhZtVNXU1NTUu3VX79a9BwCUlZZ++PgxLy9PwOdlZmQkJCRwuVwcx0UCoYjAMcBIJIxCoWAkEpPJZDFZLDZbX1/f2trawsJCkob3w4cPERHvEuPjSWTKnVtBN28H3713j8VmTxw/fuKUKWdOnXzw6HGDz3HqlCnHjh8XB2003yuHIAiCIMifSCgUHj9+fO3atZLZODEqlbp69eolS5Y0b+KEHj16fPz4ceXKlXv37pXM5wFAamrqokWL1q9fHxUVpaen14xXbEaLFy+OiYmR7B4+fFhZ+Y8oO+zh4WFkZOTi4iJZC/7x40cbGxtfX98ePXrUddaVK1euXLnys8dmbm4uXneuoKDQ6E527twpe8mGJ0+e+Pr6/uglevXq5eXltXfvXvFuaGjohg0bVq9e/UOdbNy48dKlS5LdESNGLFmypP5TUlJSjIyM6m9z6tSpU6dOfX+czWaLq43ULyAgIC4uDgDs7e1/aGZ0+/btQqFw9+7d4t0bN24MHDjw+vXrf07yD+kkARJFRUXiuKiUlBRx3IyYhYXFlClTNDTqKArZkOHDh1+9ejU0NHT48OEpKSlycnLBwcHS/3YyZmgoKSnZs2eP5NvP0tLyzp077u7u6enpjRuYiopKSEjItGnTTp8+jWHYhQsX2rVrJ91AOj2DjY1Ns9zHkH7lraysGh2N0RTx8fErV66U7Hbv3n306NG/5tJ/8sf2r2Bubi4vL19aWireffXqVVOq/CCNdj0PJkYRQgIAgEmCWXowUQfTaULQ2ogRI5KSkpycnEJDQ5vyH33k5xEQcFHq974iBbzN/oKb2wiCIAiC/H/67wc03LoVO3DgQQAuhaGmoMBQV2eTyHKkWn6eSVeXAKFQVOtxDMMAg/JyfmFuMQCpg5Xe3Lmu7m7tSLX1+LPxeEKhABfhOI4DhgGZTKJSSDQ6uZ5bEsbGyjGR8/ILKmJicqNjcuPi8lPTitMzSjJSiwAEAGQak87h0BgMKpmMfRvqUUuIA4YBjkN2TpmgqkxPX3P/vomDB7f+aU/3z+UybNjnlJSujo4aamoPHz1qbVFLjgqBQHD0xEk2kymOZhAb5+kBgMnJyZ09fSYwKGjr5s3TZ8yQV1AAAJFQKCcvb29vX+sVcZGI1NBcwutXr1YsXzZq1OjxEycCAEEQ48ePLywsVFFVdR/hetn3qo2tjbGxcVTkR30Do/j4uI4dO37fSXp6ejdHx6Li4vcREZbf3ghDEARBEOS/JzU1tU+fPvHx8TWO29vbP3v2bMWKFStWrPhJl/bz8zty5IikBLvYv//++8dGM0RFRe3fv1+yO3bs2AZL0f9Kjo6Oz549GzBgQHJysvhIQUFB3759T58+PWbMmN84sHv37jW9k6lTp3I4HNnbNyKgAQC2bNly584d8SQiAGzYsGHgwIHW1tYynn769Gnpz4u1tfWZM2caMYw/ire3d1VV1ZEjR8S79+/f79u3761bt/6EmarY2FjpZBhix44dmz9//qVLlwYOHGhubv706dMePXpkZGS0b98+JCSk6e9GKyurt2/fenp6TpkyxdLSUvqhBjM0UCgU8et2586dLl265ObmOjo63rhxo+kvJo1GO3XqVMuWLauqqr7/Xnr9+rVkW1Iip4l8fHwk28OGDWuWPn9IjWITVCoVlS34UXw+v7Ky8kcLnTQLDMM6dep0//598e7r169RQMOv97QYpkRXRzO0ZMHFtpgpqxm6Xbx4cUpKyqhRowIDA5uhStGrV8S+fZCeDlwusNlgZIQtXgzNkTbs/xYGQMZA/O9+vg1mrwghhfChHCx/4EcWgiAIgiDIL/LfD2gwMlKeNq27r9/HwvyCIpxQVWVTqRgAQRBfS0jUOlv/RXUeAj4fLyvjVZZVAQiUlBVdhrUfN9aqrvIKfJ4wNa04NbUkLa04K6s0J6+iqLCqrIxXVSXgC3EgCAqFxGRQ1NQ4LUxU2rXTtOqgo6Ze369FAifCX6SGhX2Oic3LzimvrOBXVgm5VQIeXyTCcfEYySSMSiUzmVQWk8qRoykqMFVV2epqbC1tOV0dBX19BR0dBRaLZmSsbGSs3KlT9a1hHCdSkgsjo3KionKionPjE/JTU4uzskoJoThFLRnIZAqVTCFjJDJGwjACQCTChQJcyBMC8AHIpi01xozutnhxDwbjv/92qou+gUFKaursWbMs2rRZvGjRlq1ba21m38VOerdP337iDXF+zpmzZ0vuzBaXlARev1ZRUWlkbNzFzk7p29V+kmiGqspKGp1BJpMAICcn5/27d32/pPesqKjo3Lmz54QJT588OX76dNKnT8Zf/szbd+DgZd+rnz9/9rnqBwArly9/9jT0weMnNUa7bdu2xYsXu48ceennr9VDEARBEORPoK+v37ZtW+mABgUFhS1btkybNo3JZNYoP9G8WrdufefOnZs3by5btuzjx48AYGtrK2P1gfHjx8s+Vfzs2bMGVyTPmjVLOlihVqampsrKyuLF1np6epKl/H8OMzOzsLCwgQMHSmZ55eXlZZ+PR5hM5pkzZ+zt7UUiEQAIhcJx48a9e/eOwWA0eG5QUNCUKVMkuzo6OoGBgY0rbfCnOXToUGVl5blz58S7ERER0dHRdnZ29Z/1C0iGJFnqfebMGfHadw8Pj7dv3xoYGJiamgYHB8+bN+/KlSvNVc5GSUkpMDDw++MNZmhQUVERb5iYmFy9enX37t3nz58Xv0mWLFkyfvz4xo2nS5cu4o2lS5fW2iAxMVGy3bJly8ZdRVpsbOyLFy8ku78loGHDhg3SxSYEAoFFbcsM6jJo0CDZGx87dmzy5Mk/MLg/m1AovH///pUrVwICAg4ePDhq1CjpR5ul9IMs/0lt2bKlJKBB+i2K/BopVTAukuDhAADmbLjZHlOTNQtSw8SFJ9auXbt+/fqm9ENs3kxcvgyFhV8PxcYSERHYP/9gY8c2dZT/rygYDFCFa7kAAGeziEUJkMkDDGCQGqw2xlo0R1ALgiAIgiBIc/nvz0C3aqV++PCwxYu6Hz/x8m5IYnRsbm5mPgCJRGOw2VQ6jUKhkMTVFiRxDThBCIW4QCDicYXcCj6AEACYHJaRoZK5uWk3R8MB/c1NW35Th7K4qCopuTA2Ni8yKicmNjc5uTAjs6ywsBIXiMtbkABI4qADcS4HnCBAiAOIAHAg0QwMlDq01+5krWtlpW1oqKymxmYyKQIBnptbHhOTG/o05eHDTx8iswXcSgAyYBQSlUQhk8gUEokkdT+WABFOiES4UEjgAhEQ4pIZOAAZo1BUlFkaGhwjQyVTU7W2bTTMzNRMTFQ0NDgkEmZsomJsolKdXIGA5JTCT58KPn0qTEouzMwsLSioLCvnVVYKeDyRUISTSRidTuFwaCrKLDMz1c42+v0HtGQwGqqe9/9h/4EDzs7Onh4e/n5+Z8+d6yx1X49Kpdp16hQTHfP9WSnJyUmfP3uOGSO9zkxFRaW8rPyfOXOmT5tqa2tz5OBBHz8/O5tOGzZvETeYPmXKh8iPHuPGTZg4iUxmAEBWZma/AQNiY2LMzM0BoFv37t26dweA/gOdjp8+7e/nt2DRIvG5qmpq/fv08fXzDwoKwgCePHo01sNDekhxsbFubm6fPn26eOHCqF+VqBNBEARBkD/BiRMnXr16lZqaSiKRJk6cuHHjxhqzcT+Vs7PzwIEDr1y5snXr1jNnzjRveYvmRaPR3NzcDh48SKPRfH19o6KipKuA/zze3t5z5syRsbGGhsajR4+GDx9+9+5dOp0eEBBgZmZWV2N7e3vZe65h4cKFKSkpDTZLS0srKSkBAHV19V/5vmo0W1vbOXPm7Ny5U7ybkpLy6tWrBv+hhULhvHnzJEUE5OTkbt68KeO8oIqKyr59+74/HhcXJ5kRdHNzc3BwkDy0Y8eOz58/A8CvWVqNYdipU6fKy8sDAgLYbPatW7f+hGgGgiAuXrwIAO3ateNyueKAhn79+j1+/Dg/P7+wsHDkyJGhoaE0Gq1NmzaSTDAdO3as9dWWRYsWLep5tLKysqysTLzdYEADADg6Okq/r/p/CVJvdgRBpKWlSXYNDQ2b3ufp06eld1u3bp6sjWFhYZ07d5al5b1799bWUfbx1/jzP7a1SkpKmj59up+fnyRriDh467cwMDCQbKempv6uYfx/4uEwNpIoFAAAaNHBv11zRjMAAIVCOXfunKWl5dixY+v5EVI/4uxZ4vx5+FKX5KusLGLXLszYGL7EciE/aoI2di2XAIC7XwoiEQCBeXA7n5igAyuMMIX//tQBgiAIgiB/h/+XXyVGxsobN/bfuBHevct89izl/fus+IT8jMzSouKqwkIuny8CnAAAwAAwjEols9lUBXm6qpGynq6CiYmKZRsN28765ubf3IngcoUvX6Y+ffb51au0yKiczKyyyrIqABEAlcmhs1hUDU0O+WvEgXQSCEkpBwIwTCTEi0q41wIirwW8AzJdRYWlqMhg0ClCIV5YVJWXXQYgoDJZKipsGk2eqO6mRkqJ+pJMEATgOMHjCZM/F0VF5gDxEQCjMRnq6mzzlmodO+rYdda362ygrsER92RkpGxkpNy79zedCAQigQAXiXASCaNRyVTan3tz+ffqP2BATl7e9GnTunft6jx40PHjJxS/LP0JDAoaOmjQgnnzZs2eXV5ezmazxSkTzpw+BQDDRrjW6CorKxMAVq5araqq1sbScvqsWQ8ePBg/aVKLFqYxMTHHjh/HARYvXkL/skQsKjISANxGuEZ8jJTup0fPXgAQIBXQAADzFy4MDgk5f/as6wjXuw8e0OnVdRH5fP60qVOvXLo0dNiwN2/ekJueEhBBEARBkL+KgoLCyZMn169f7+3t3aFDB8lxLy8vgUAgSw8HDx6UtJwyZQqLJdPyLuUv+agwDHN3d3d3d//Bgf8G7u7uBw8e3L17t62t7dOnT3/3cGrH4XBu3rw5ceJEZ2fnrl271tNSV1fX1bXmL1IZbdiwQZZmc+fO9fPzA4DVq1fLmH7jt1u3bp2/v39ycrKpqamPj0/79u0bPIVCoTx8+HDIkCGvX7+m0WgBAQGynCUmJyc3e/bs74/fu3dPMjPavXv36dOni7dFIpFkIb6Ms79NRyaTL1++7Obm9u+//9b/pgIAgvj6h+rPC1EKDQ0Vh9QMHjxYUv5AU1Pz0KFDI0aMAICXL18uX758+/bt0meZmpqampr+jPFI0jMAwJw5c2oNFYqOjhbfK2jRokVCQkL9HcbGxt65c+fevXsYhtWaEEJGOTk50rl2pGeRGwfH8fPnzzexk6bIyMgYPXo0juO/cQx/xcdWjMvlSrZDQ0NDQ0PrevQXk46tEYd6IL/Mzs/Ex3IAAAYJLrTBdOjNfwkNDY3Zs2fv2bPn4MGDjTlfKIQzZ2qJZhDLyyO2b8cCApoywl8P2x3bXF0Rc8ybcnp3JZipBwfTah4XEHA0Ha7lEsdbY92aJ6URgiAIgiBIk/zfzVZ26KDdoYO2eLuwsDInp7yoqKqsjMfjCUUEQSaR6DQyR46uIE9XU2VraMpJn8utEiQlFX5KLoyLzfvwMTvifVZ0TI6IXwVA5Siy5OToysosDKtRyaLWUAPxcfEmQSZjCvJ0BXk6AIhEBI8vzM2rwEUERgI6jaKjr0gmk8S3gWqLZhD3X9eFAAAwDCOTMRaLymJRVZTZ4m6EArysnH/vQeK9kCgAmp6BUmdbvZ49TBwcDNu00fy+EyqVTKWiIAZZHT5yZOasmbNmzDQ2MvLw9Ny9Zw8AqKqpPQ0P37J506NHD4VCob199fqME8eOA0CPnj1rdHI76BZ8yfGoqaW1Yd3aFatWr1q+/OIVn7TU1GnTph46clT6H53NYf/r5bVn375tW7YsWrJEclxZWdnayur5y5cEQYhvmYlEIlVVlfshIT2/jVtZtXLlwYMH9PT0g0Pudu3a7We8MgiCIAiC/Pl69erVq1evGgdrTATW4/jx45KAhnXr1mlq1vLbsnnNnj3b2dm5/jZeXl7ikvbm5uYNJj2uf+21hL29/cKFC2fMmCHjOH8XKpUqycb/k0RERPzU/n8jFot1+PDhkydPHjt2TE5OruETAABAW1v7yZMn48ePd3Fx+f7T1IwiIiLEVRUAoMHYgmYkDtSQpaV0IBSN1qzLfqV4e3uLN6QDGgDA1dV19OjR4uQNO3fuHDBgQM/v/uySlpube/PmzcePHz9+/PjJkyf6+vqNG4/420ZGstQiWbRo0Y0bNwCATqdzudxa655UVFRYWVn179/fxcXF0dGx1vCRQuls7QCqqqrft/kht27dysjIaGInjSYQCEaOHJmXl/f9QwMGDLCysqrn3KCgIMkXl5ubW/1f+8+fP3/48GETRvqNX/+xjY+Pv3nzZlBQUI0IBmmGhobfB7hs2rRJ/L23Zs0acXIRBwcHNze3Bq949+5d8TsWpAIW6yGdsKTGuxT5qZKrYPeXjBjrTbCO8j/rQmPGjHFwcGhkQENYGFFvmAvx+TOWkwMaGo0c3P+9TS2wMiFxLgsAgE2GPWbY2SziSREAQC4fPKOIT/YYuYFybQiCIAiCID/d/11AgzRlZZaycgMrxt6/z3z8JPn16/T4hILMzJLiEm5ZCRcIAQCZyWGoq8tRqQriYIMvZxBSQQZQWyoFqOMhAAAyGWMxaSwmIdWe+LKoBas3lOH73rDvLoRJ/h+VSqJS6fJydAzDRDhRUsb19Ynw9Xkrp8Bp107b0cHQvotBzx4mTBaqJdFIlpbtQp898/G5smrlKh1tLU/P8avXrKHT6UuWLpO04fF4V3180rKyHO3s5OSq/3AMD3ve2a4LAERERqoqKIhDEBIT4kePHXc3+M4lH9+Zs59YWXUQCPiHjhzlfVlCkZSUlJSU/M+cOXv27Vu8dKmbu7uB1BIHJyen12/fLl28eMWqVRwOh0Qite/wzc2dTRs3Hj92DAA2b9o8Zdq0n/vSIAiCIAiCNCtra2tra+v62yz5Eu6poqIiyUPA5XLnzJljZmY2d+7cRlyXRCJt27ZNvG1iYtLo3PUNCgkJacqa7PpJ5tWQuvTt27dv374/ehaTybxy5crPGI80SdV5AJAxckKyll2qeOFP9AsCGhISEsQfEB0dnY4dO9Z4dP/+/Xfv3s3PzycIwtPT88OHD0pKdS41jYqKmjRpknj73r17EydO/L5NdHT0sGHD+vfvP2DAgG7dutUaWyCdoaFBsgQ09OjRQzw9zOPxwsLCevTo8X2bkJCQ+Pj4+Pj4vXv3uri4+Pv7f9+msrJSso1hmCyXrt+uXbsk261atYqJqa6xyDKG8AABAABJREFUOGnSJOkKC7JITEzcuHGjZGyyVKVZtGjR8+fPJbvy8vKlX9ZwDx48WJIRoVbZ2dmSgIaxY8fWHxW3ZcuWZgxo+DUfW4FA8OjRo6CgoKCgoMTExLqaGRoaurq6jhgxwsbG5vtHJ0yYII5KDA8Pv3DhAgAUFRXVmo6ihqtXr0q2XVxcGmwvncypqqqqwfZIc1mRSPBwAAAbBZis8xMvZGxsXFFRUVxc3IgyK8T79yCVWqYWhYWQlPQ3BjTUk1xBnMKh/uwLzZXmAQPYZ44NUYOYCuinCmYsGKGBBebB5GiCh0ORANJ5QBBg2NT/YiAIgiAIgjTJ/3VAQz3S0koCb0T7+n4IC0/lcysByFQGnc2mMZk0eXkGiST+GxKD6hSaGADgOEEQhECI8/m4gC/k8UUinhAA/zaqAAPAAEhMObq6GoeQxCp8iTnAMIwgiIpKQWWlABfhdAaFw6ZRqWTpRJ1fEBQKiccTZablS4UskAAwIJEoVDKNRqFSMQqFTKGQyGQMwzDACKz679+vcRU4TgBBcNh0GpVcXsEvKyl5+iTt6ZP37qMcunQxQAENTTRypNvIkW5HjxzZt2/fubNnnQcPmvPvHDPz6j9IMAyjUCizZs2iUSlnT5+mUKlHDh0cP3FiZ7suOdnZAND5Sz1aoVDIZDIPHz/eunXrQU4Di8rKxDfOJEUuCwoKkpOS3r17ey0gYKiLSztLy4+RkXr6+gBQWlJiZmZ26ODB9h06iO8hSm6CpKWl7fb29rt6lcFgzJw1a8HChb/25UEQBEEQBPltEhMTR4wYERERQSaTzc3NBwwY0JTetLS0ZJnjaZzy8vKfF9DwR1m7du3atWulj4SFhf3ilOx/l5CQEPGGtra2hYWFLKeUlZWJNyRV536qUqkk4T/pirt27RJP944ZM+b76V4lJaWtW7eKwxRMTU0JgsjLy7t9+3ZQUFB2dvbjx4+lG9vb23M4HHGUT10BDSEhIXFxcXFxcXv27LG3t6+13Iy1tbWvr2/9w966devr16/h24CG2NjYa9euBQQELFq0aPjw4ZLj0hEMjx49qjWgQbIgHgDqCsGRDmhgMBhNDGp5//699DT/8ePHp06dGhUVBQBFRUXjx4//od6k2w8ZMsTY2Lj+9mfPnt29e7dkt0OHDi4uLqtWrfqhi/4Wv+Zj++HDh/ojsTp16rR///5a4xi+5+TkJA5oiIqK+vTpk4mJST2NMzIyJKkgWrZsKV2+qi5sNluyTRBEVVVV06NtkAbdL4Sb+QAAJAy2tsBIPznIjUQiNbI6TIPFy8hk+MvfMNjuWBkrR8je8scGANBHBfp8TZUCg9WATYbqeJcXBBeHZUbYYsNmvzKCIAiCIIisUEBDLbhcwaZNDw4fvgkgAlAEEoNMJWMkjMsVcnkigiAInBCJcJGIABEOgH+JWqBgFLK8HF1BgaGoqKCsxFRUYioqMOTlGWw2jUwhAYBQICot5ZaW8qq4wrDwVAAgk0niwAISiSQSEWmpRYAL1TUVW5mp0enk/PyKpOQiXMDlKMqrKLOkAiAwAKKoiKujLbdj69jCoqq8vIrKKkFFOb+klFtSwi0p4RYXc8vKeBUV/LJSXhVXQAgl48QlPQAAAAmAhFHIysqsliYqbdpYODoYOju30tVV+C0v/n/S1GnTpk6bdtXHd5f3ru7durVtZzlu7LhxHh40Gs1t1Ci3UaO4XO7d4OCQkBANDc0JEydVVJTv2rkTAFpZtBb3oKamnp+X16ZtWwAgkUgAUFxUDF+rkMD9kJC+ffsOGjIEABy7dPkYHX3zxo1pM2aQSCQmizV67NgaQ7rqe/Xs2TOvXr7U1dVdtXr1xC/rkBAEQRAEQf5PvHnzRrw8VyQSubu7h4WFtW7d+ncPqnbin39itQU6N1L79u3fv3/fXL1JGzhw4M2bN39Gz81r6NCh169fb67eZC9IUSsLC4vIyMgfOqWkpEQyHz9w4EAZz5LMjP6a+cKSkhLJtiyZ539Ufn7+mTNnxNseHh61tpkwYcLx48etrKx2795NoVDmzp0rmQiPi4szMzOTtKTRaJJcCPfv35fU7JMmmY0GgLqW9RsaGhpKJcyr1bFjx8Qbkn+IjIyMVq1aibd9fHykAxratWunrKwsTsVfIwhDjCCIoKAg8TaJRKprTbwkIB4Aaq1J8UN27twp2ba2tu7SpcvUqVP//fdfALhx40Z6erqurq6MXSUnJ4vny8WWLVtWT2MAePDgweTJkyW7qqqqAQEBDQaR/Al+2ce21oIpenp6aWlp4u3WrVvLGM0AAP379yeTyeL3T0BAwIIFC+ppfPHiRcm8tbu7uyz913g3Sr9RkZ+Ei8OC+OpfFKM0wOqnFZsQy8vLwzCscf8VwBwdCUVFKC6us4WWFrRs2eix/XbiRAuyRCrI3rJ5BvZlg4sDAGxKJugkbE4jazEhCIIgCII0FQpoqAWdTtm6dcCkSZ3CX6RGRuZkZZWVlfMqKwUCoYjAgUzGqFQynU5hMqksFlVZiamqylJX46irc9TVOepqbDU1tpIyi8Go77Xdv//ZrVsxCoosMpkAAAqFnJ5RIqiq6tqt5ehR7Xr1MjXQV6RSyQWFle/eZd4MivHzj/yclKWkpqQgzxCJiC8xEFheXoWyEnPUqPbfX4JbJSgt5RWXVJWUcEtLeaWlvLJyXmUFv4orFAiq/zikUkgsFk1BgaGmxtbTUzA0VKbRmnpTA6mL68gRriNHxERHb9iwfvGihatXr+rWvbubm1v//gMYDMbgoUMHDx0qbikUitp1aL948SJFefnCggJ5BYWAAH8+j7dl67b1a1Yrq6rxeLw3b15jGBYRETF46BCCgFevXrFYLJFIVFJSfOHyJT29r39hUKlf02w8uH/f19f3XkhIaVmZfZcu12/ckP0WBoIgCIIgyH+Jm5vb+/fvN2/eDAClpaXDhg17/fo1h8P53eOqhfRMj1Ao/KFz79+/v3btWg8PjxEjRigooJDl/5QbN25ICjoMGjRIllNwHK+oqBBv/5p3u3TxBTU1tWbvf926deIE9R07dqxrsTuGYcHBwfLy1fN1Li4ukoAGHx+flStXSjfu3r27OKAhNzf3w4cP7dq1k35UIBBIxxNIxxz8KN6XDOqSKWpxyYw3b94AQFBQkPQidQzDunbteu3aNQB48eIFj8ersVL/xYsXOTk54m1HR0eNOlKvS0+HS2draITPnz9LF1WZM2cOAHh4eCxZsqSqqkogEOzYsUM6g0L91q9fL/ly69WrV6dOneppHBUVNWzYMMmbn0Kh+Pj4GBgY/PiT+A1+2cdWTU2NxWKJ/5WNjIxGjhzp7u7O4XBMTU1/fNSgrKxsb2//5MkTADh8+PDcuXPrCojh8Xh79+4Vb5NIpLHfLa6oVY13I6vBFflIk21KJpKqAAAUKbDW5KdXILp3756jo2MjTzY1xVq2JF6+rOtxrE2bhrM4/MGIOeY/VDzi10QzAEAXRbiR982R1Z8IEYHN/zu+bhEEQRAE+a9BAQ21wDBMXp5hba1rbf11PQFBECIhgRMEiYRRKKR6Tq/fi/DUdevvhdxPVFFl02hkEgnjcoVpKZk6epob17t4en5T8lNFhdW7d4vevVssW9J91+6nO3eFFuUVaemq0egUXITLy9MrK/n9BxxpbaGzbZvzQCcz6XMZTCqDSVXX+BPvyf4/a9W69YWLlwDgyuXLJ06cmD5tOoVMamvZrm+/fg729m0tLQFAQUFh9Ogxo0ePAQAcxwmC6NWrN46LRDi+YvUaAOByue6jx8yYNauyopJEIpHJlCtXr1LIZABQVlZRVlaRvmJMTPTz52F379x59+4dj88zMjRatnz5OI9xFAqqJ4IgCIIgyP+19evXv3z5UlzOPC4ubvr06efPn//dg6oFhfL1r7YfDWgIDw8PDQ0NDQ318vKaPXv29u3bm3t0zWnhwoWLFi2SPlJrse0m5kL4z/Dx8RFvcDicPn36yHKKZM4bALS1tRt96fv37x8+fHj16tVt2rSpv2VGRoZku9kDGuLj4w8fPizenjBhQj0tJdEMAGBvb6+mppaXlwcAAQEBNQIaunbtKtm+d+9ejYCG8PBwcUEKALC0tGzc3LDY9wENAODi4iIOaKioqAgODpZOtNCjRw9xQAOXy33x4oX0OOHbehP1hFlIzxPjOP59YITsVq9ezefzxdsmJibihfiKioqenp7if5RDhw55eXnVX5tA7P79+6dPnxZvYxi2fv36ehpnZ2cPHDhQOvPH9u3ba63B8Wf6lR9bOzu7Nm3auLu7Swr3JCYmyn56DVOnThUHNHz69MnPz2/kyJG1Njtx4kR6erp4e/jw4TJ+RiQRGwBAo9Gk8xIhP8PLEthfnaoD1plgarSffsWAgIDBgwc3+nRs82bw9CS+vLW+eahlS2zz5iYM7Q9Sf+qFHwp6aBY7W2J0EpHDh8na2IlM4kkRAMC6JEKFio1v/C8IBEEQBEGQRkIBDbLCMIxCbWrM8tJlwVs23wMAHQNVGpUkEhEpnwoAhCNG2h7YN0RNvc7gA3UNuS2bB7iNsFy9NuRGYCQAaOkqk0gkJpOmZ6QRHZXrPHD/8eMekybVt44B+aO4ubu7ubsLBYKbN2/6+V3dv2/fti1b2By2vp6+ja2NlVXHlmbmJibG4vwKvb+908FgMCwtLWvtlsflfk5NTUxIiIiICAsLS/2cUlJaymSy2rZtu3bt2qEuLqgUJYIgCIIgiBiZTD5//rylpaV4avPChQtOTk6jR4/+3eOqicFgSLZ/dFH1ixcvxBtcLlcyEVuDoqJijRnETZs2iRfWGxoazp8/X/qhRYsWiRfEt2/fftK3Zcu8vLx+aGzfY7FYqqqqTexEdq1bt87Pz2/06TiOh4WFSXbt7OyaMglnbGz8o6dcuXLl9u3bV65cYbPZ0m+Senz48EGyLXs5gO89ffr06tWrfn5+Tk5Oy5cvt7Ozq6tlfHy8ZLvBKgw/atGiReLF7oqKiuPHj5fxLDKZ7OTkJC5U8e7du7S0ND09PcmjHTp0kJOTE2f4v3//fo33/927dyXbjUvPIBKJ0tPTDQwMag1oGDZs2IoVK8Tb/v7+NQIaJNtPnjypEdAQGBgo3sAwrJ6B1QgGKi0tbVyUSUxMjHT41/LlyyXr9deuXXvx4sXS0lI+n+/l5XXr1q36uyovL588ebKkmM60adPqeTtVVFQ4Ozt//vxZcmTGjBni5BB/i1/5sb13794Pj69uI0aMmD9/vji6Ytu2bbUGNHC53C1btkh2GywdIlFaWirZRiFrP1uVCGbEEiICAKCnMnj8/JnpysrKkJAQSfxZY7RsiR06BIsXE3FxIKlIwmBgFhbYgQOgpNQs4/yNJEkaGiwn8cvSMwCABg1OtK6+E95PFRv1kXhYCAAwP57opIBZsH/ZQBAEQRAEQQBQQMOv5OV1ff9+H2V1cyVFZnk5L+NzAYCgraXB2jV9XFwaWNci1sFKJ/D6+Nu3Y3d6h94PSQDgUxgcdTW2salqUmL+2vX3x42zQjUj/i4UKnWoi8tQFxcAyMnJefDgwcP79+/fu3/q5Kny8jIGna6qqqahoa6oqKSgqKChoSEvJ8+Rl6NRaYCBgC8oLysrKyvLzc0tLCoqLSnJzc3Jy8urqKzisNm6enotzVoOGz6sT+8+ulJ36BAEQRAEQX6Ig4PDs2fPGneulpaW7I3pdDqXy23chRpNU1Pz5MmT4rzfI0eOlDEB+C8mPbsjqaQuo5dSKZq7detWaxs2mz179mzpI4cPHxYHNGhoaNR4aMWKFeKABhMTkxoPNT2g4RfbtGlTU04vLy+X/qe5e/fuLy5ZwmQyhw0bNmzYMNlPef/+vWTb3LzxkyLiSA6CIIKCgmxsbOqZgY6KihJvqKqqNq56el1ev359/fp18fb06dPZ7B+YWhkwYIA4oAEAAgMDZ82aJXmITCZ36tTpwYMHABAeHk4QBIZ9XdgQFBQk2R4xYoSMl8vPz3/x4kV4ePjz589fvnwp7l/8OYJvAxpatWplZmYWFxcHADdv3hQIBP9j767jozq6PoCf2bgbCQmEIFGCBQkQXIu7uzu0eJ9C0eJW3CnQFnd3CMU9QHBLAkHjIdnI7s7zxy6XJS6bleT3/fTzvnPnzp17drMbeJhzzwgbCJYtW9bS0lK+7nvp0iXl+YOCggIDA+VtPz+/DB7iL1q0KGNMyB4IDg7OWULD77//Lv22pliqVKlevXoJpxwcHCZNmvS///2PiE6cOLFu3bohQ4ZkMNWYMWOCgoLk7SJFiigvh6emr6/v4OAgHLZq1WrFihU5iF+DNPi1zSVDQ8NBgwbNmjWLiO7cufPXX3/1798/xZgpU6a8fat48L9FixY+Pj5ZnFw5SSU3uVaQFXOC+Mt4IiJLfVrpxfJ8twmiw4cP16hRI7d/BPj4sGPHaN8+On+eEhK4hQVr1Yr99BOp4xVonvrLM6RgIqLtZVnTe/x+LEk4XYsiJDQAAACAmiGhQX1MzQzLlKks5VwqlTkWNq9ds3iL5qX79q2c+ZU/atbMq1kzr0v/vTl+4lnA/feh72MSkyQOjpZFi1jKZDwvIgf1KFy4cLdu3bp160ZEMpns9etXQW+CgoKCQkJCQoKDP3389PLFS0lyskQqkUllRFwk0tPT1zcwNDQzM7Oxta3s4VG8ePHixYuXLFmyZKmSBgZ5XzQQAAAAQPe1bNly+PDhpUuXTrE8rz2UV82joqKyfmFQUJByrfIUj3TrrsWLFxsaZvXvuv/999+ePXvyNB4dIt/OQK5SpUo5m4RzLlT+IKKffvopg5G3bt2St0uXLp2z26XH1dXVxMRELBYbGBhkN5mmSZMmenp68iX5Y8eOKSc0EJGQ0BAZGfns2TNhCfnDhw8BAQHydtmyZTN4RV+/fg0ICLh169atW7du3rz56tUr5bPyDIk0ExqIqF27dvJF/aioqPPnzzdp0kS4qnLlyhcuXCCia9euSaVSoSiC8n4THTt2zOCFGxoaOjo6ytOViCgoKKhKlSoZjE/TuXPn9u/fLxzOnTtXeVscIho9evS6devevHkjb1euXDm9uyxZsmTjxo3C4YoVK6ysrDK4tZGR0cGDB1u1anX69GlfX9+dO3cKb0I+ppKvrUqMGDHizz//lG8PMX78+BYtWhQuXFg4e/369SVLlsjb+vr62coYU05oKF68uIrihTTcj6XV3zabmOPGiuZwz5ns2bNnT9YzwDKir8+6dKEuXYgo/2UxyIs0pFeAIeOz6mGqR1Ut6X4sEdFXaWajAQAAAFQNCQ3qM39es/nzmqlqttp1StauU1JVs4G2EYlEbm7ubm4535MVAAAAALJo1apVmg4hI8q7MHz+/DnrFyqX1nBzc8vW5uvabPDgwdmqhYCEBrn4+Hih/n/JkiWVVyKz5fHjx0JijY2Nja9vuvse3rlzJzIyUt6uUaNGzm6XHhsbmy5dumzZsmXIkCHZ/WxbW1tXr15d/gXx9/dPSEhQLv6v/IquX78uJDQcP35cqG2QZr19Ilq6dOnatWtfvHghk8nSu7t8swmhII2pqanyWSGhgYgOHTokJDQQUdWqVeUJDbGxsffv3xfWtoX9JigLG2GULFlSSGh4/fp1xoPTDH7YsGHCoZ+fX+q3wsjIaOvWrQ0aNJBIJAkJCW3atLl8+XLJkin/+eLgwYMTJkwQDkeNGpWVugWGhoa7d+/u3r375s2bU7x1+ZKqvrYq4ejoOHnyZPlGEpGRkcOHD9+3b5/8VExMTJ8+fYSP/a+//preLplpUk76UfneNCCQcvr5GZdwIqJa1tQzG1W0ci48PPz8+fN//fWXOm6m47Rns4k0Jcho57csWTdTipaQkYiMc77XFgAAAED2IKEBAAAAAADS1blz52w9wrt69Wr5rvZENGjQoKwvOAmV1bNu79692X3m78qVKyxr1Yn37NmT8bPOauPo6Ci0P378qHwqICCgX79+zZs3b968efXq1VM8rPzff/8J7XxTniG7Ro4cqbW1N9Ts0KFDX79+lbdbtGiR43nka+pyjRo1Ej51e/fuTTFSeaE9xY4n169fz3EAgu7du+/fv3/q1Kk5uLZhw4byhAaxWHzx4kXlvAHl33jXr1/v27evvC2sK1P6+03ExcXJN4xIzcrKSr49R8OGDYkoPj5e3p/il2SVKlXs7OzCw8OJ6PDhw6tXrxZOVa1aVWhfuXJFntDw+fNn4SdSvXp1FxeXjF+4j4/P1atX5e3bt29nPDi1OXPmvHjxQt5mjP35559pDqtdu/bcuXPl+Qrv379v1KiRv79/MaWdEC9evNijRw9h/bthw4bCw/2ZsrKyUt77I39T1ddWVcaOHbtp0yZ5/sH+/funT58+ffr05OTkjh07Pn/+XD7Gy8trypQp2ZpW+aOY9Y0qILtWv6OAWCIiE5GaNpsgou3bt7do0SLj4isFVqYbSWh8pwllEckUK1G0Rz/jX5LIRETzPVgftWTGAAAAACChAQAAAAAA0vXzzz9na/zGjRuFhIaZM2cqL8ZDzhQpUkTY9l5exV0QHh4eEBAQEBAwZ86c/fv3t2vXTvmsckJDiuVkKIDWrVsntFNsc5At8u0Y5JTzAFKQSqX//POPcLh79+4GDRoYGamyvnm9evXmzZtnb2+fg2sbNGgwc+ZMefvkyZPKL6R48eJWVlbR0dFEJGyukZCQcPr0aXm7fPnyQtmGFFKkfxUvXrx+/fq1a9euXr166dKllbOp0ktoEIlEDRo0kJcVCQ0NvXPnTuXKin0qlRMarl27Jt9oY8eOHfK9M4ioR48emb7wqlWrCkkSyluHZMWDBw/mz58vHA4ZMqRatWrpDR4/fvy1a9fkm1O8fv26Zs2ap0+flr9vhw8f7tKli1CjwtXVdffu3Sn2rQA5VX1tVcXIyGjZsmUtW7aUH86YMcPd3f3cuXNnzpyR9xgYGPz111/Z+qaHhoaGhoYKh8qfc1Ch0ESa+0ZRY+Z/JVlJdX2aNm/evHDhQjXdDPJSESMqY06PvhIRfUkiIhLLaOJz3rUwM0KdBgAAAMh7+F+MAAAAAAAA2svIyMjZ2fnt27dEFBUVFR4ebmdnJz8lf4xbzsHBQfmqsLCwp0+/P9hXYCs0gNyePXsuXrwoHC5cuPD58+ebNm0SPktZJJPJlOf56aef0hu5e/fuoKAg4XDLli1Pnz7dv3+/k5PKnuU0MDBQ3v4gW/z8/ExNTeVZBWfPnk1xtmzZsvL6DQ8fPoyLizMzMztz5ozwoHy3bt3Sm7ZKlSouLi716tWrV69e/fr10yuen5iYKGQhmJmZpTj7008/CfukHDlyREhocHZ2LlKkyPv374no2rVr8s5t27bJG/r6+l26dMn0hVevXl1oh4SEhIaGFi1aNNOriCg+Pr5r167y/TKIyMnJSdgaIz2bN28ODQ2Vp028ffvWz89v+/btnz9/HjhwoESieM63aNGix48ft7W1zUoMBY2qvraq1aJFi/Hjxy9atEh+2KtXL2ErFiJau3atn59ftiYUSoYQkYWFRenSpVUSJ6Tw6wseJyUiKmNOI4tlNlpFAgICIiIi6tevr6b76ZoMdpGQ12bIeJsJ9ddvWOTO2t3nCUpbKiVzSpAREhoAAABADZDQAAAAAAAAOsnPz09Y9suLyfNo5hzw8PCQJzQQ0YMHD4S1AeUdKFI8p65cnqFYsWLYlbzgCAgISNETGxs7bty4FJ2HDh26ffv2P//8o7zU9O+///77778ZTx4RESFve3l5KW8ioCwhIWHy5MkpOq9fv16lSpX9+/en91i/tbW18sponjI0NKxWrZp8s4bAwMCPHz8ql5Px9fXV19evX79+vXr1jI2NiUheaYCIGGNdu3ZNb1o7O7vg4OBM7y7kRlCqCg30Y5rI0aNHp0+fLhw2aNAgJiamRYsWzZs3J6IXL17cunVLuCorxSo8PT1LlCgh5JocPXp0yJAhmV5FRD///POTJ0+EwzVr1mRaQ97S0vL06dPNmzeXZ4dERUW1bNmScy78lEuUKHHu3LlSpUplJQAN+vLli9DO4qZF2ZWnX1uVmzdvXkBAgDwTSPk7O3HixP79+2d3tqNHjwrtn376SSTC0qjqnQynI1+IiBjREg+mr57dJojWrFkzYMAA/ExTyzhTQZ2TZEsNa5rnzkY/U3zrTUQ0z51ZYW0BAAAA1AJ/6QAAAAAAAJ1UtGjRjh07ajoKdfDx8Tl37py8ffv2bWEp68OHD8KYFGuZwnjStfIMX79+vXbt2qVLly5duuTr67tgwQJNR6TbpFJpt27dhIQYR0fH8PBw+b4woaGhjRo1mjx58rRp0/T09LIym1BYnjIszzB58mRhexQfH5+kpKTHjx8T0fv37+vWrbthw4ZevXrl+BWpSu3ateUJDUTk7++vnKbw559/Ko+USqVHjhyRt/38/HKfHhQbGyu0U1docHFx8fDweP78ORE9e/YsJibG0tJSfkp5Fw8iUl7Gzsp+E3Jt2rRZtmyZvH3o0KGsJDRs27Zt06ZNwuHgwYPbtGmTlXtZWlqePHmyZcuW8koDMtn3B3vlWxWklxOjPWQymb+/v3AoT3DJa6r92qqcnp7e2rVrvby8hEobRFSiRIk//vgju1NJpdJjx44Jh1n8XEG2xEtp/HPFCnQvJ6qeSSaSyrx//37v3r3KiVCQJZzTkydEIiKi+HhKlfSmQVJOC4IUn6UKFrTRm3loUXQAAACQzyGhAQAAAAAAQKtVqVJFaJ8/f37ChAnytvCYtZWVlY2NjfIlp0+fFtq6ktBw6NCho0ePBgQECNX4tf/RbS0nlUr79OkjrBfq6enJKw106tRJvmm9TCb7448//vvvvx07dmRlM4gUz1KnOebw4cPKCQErVqwoV65cx44d5c9zJyYm9u7d+8GDB/Pnz9fsY7t169b18fFp2bJlq1atfH19Mxh54cIFYXuXDPabyLqMExqIqE2bNi9fvuzSpUurVq1Sl3AQbN++XZgk6yvB7dq1ExIazp8/HxkZmeK3RwqXL18eMGCAcOjp6Zki4SNjX758SbN0hHzXj6zPo36JiYlBQUFz5sy5e/eu0KlcySOPqPxrq3K3bt3q3LmzcjYDEQUFBTVu3HjXrl3ZeouUv1wGBgYtWrRQZaBARESz3/C3CUREdgY03VVdxRmIZsyY0b9//xT7YYFcZrtFKP5wZOtDsjKb2ko1PI6j94lERIUM6GAFZmugntsCAAAAEAl/QwIAAAAAAADtVLduXaF98eJFoV7969ev5Q1vb2/l8UFBQS9fvhQOtTChISIi4uTJkzNnzmzZsqWwWBgQEHDnzh0hm4GIoqOjNRRgfvD169e2bdtu27ZN6Jk/f76fn5+fn9/du3cbNGgg9F+8eNHHx0c5CSZNERER165dk7cNDAzq1auXesytW7d69OghVKEfOnRorVq1rKysTpw4MWjQIGHYokWL2rRpo7yur34NGjS4d+/eH3/8UbVq1Yz3ERDyBgwMDDLYbyLrlLcwEKovKFuwYMH+/fu7dOmSwZL/9evXha95u3bt0kyMSFOdOnU8PDzk7cTExC1btmQw+NWrV23btk1MTJQfmpub79u3L4uJCM+fPx8wYICnp+fevXtTn/37779dXV3nzZsnFouzGHmemjJlCvuRsbGxl5fX33//LYwxMDCoVKlSnoah8q+takml0nnz5tWqVUtIp1P233//VaxY8fDhw1mfcO3atUK7Xbt2tra2uQ8SlAXE0tp3ivZcd2anrhXo+/fvHzp0aNKkSWq6H6hF4rciO2HJ5H6Fl7/Oxz7nR8PoTDjt/EjRkgwvBgAAAMgdJDQAAAAAAABoNScnp/Lly8vbYrF437598vbTp4on/FIkNCgvcTk4OHh5qXuX5dTevn0rPIa7aNEiOzu7Zs2aTZs27dixY2kuZ4pEojJlyiiXpoBsefDgQdWqVZULKvzyyy/jxo2Ttx0cHE6fPv2///1PWMj//Plzs2bNZs6cKeQipHb8+HEh3aRGjRqpV9Bv377dpEkTIeHG29t70aJF8ra+vv769etnz54tDD569GjNmjWDg4MzfS3ChBqRmJgofz6eiJo2bVqoUKHcz3n79m2hneMJlde8s77fBBExxoYOHSocrl27Nr0f+vv375s1ayZ8cxljW7duLVOmTMbzSySSI0eONGvWzMvL66+//pJvlCDn5+cn7JhDRNHR0b/99pubm9vs2bM/f/6c9ZeQF7Ly26ZLly4ZV7PIpbz42ipTThfLgcePH9eoUeO3335LSkqS9xgZGa1YsUK5bMnHjx/btGnTvn17eTGJjL1///7QoUPC4YgRI3ITHqSWIKMhT7iEExHVs6EuhdV0X875qFGjZsyYkaffF53GR3ul+E/m+kK6oYN0cWP5f/JhwqEsYF7qS4T/1Ba2jwWVMFG0JZyCxbQplHo85B0f8CFPeNlrfNorjrQGAAAAyCNIaAAAAAAAANB2nTt3FtqLFy/mnL98+TImJkbek0FCg8bLM5w4ccLGxsbFxUXYhz4uLi7NkUWLFu3YseP8+fMvXLgQHR0dGBj4v//9T32BajHlB/ozlZycPGfOnKpVqyrvXD527NilS5cqD9PT05s7d+6BAwesrBQbqstksmnTprVs2TIyMjLNmY8cOSK0U+83cfz48Xr16gnX2tnZHT58OEXSw6RJk/755x9DQ0P54cOHD6tWrXrjxo2MX9H169eFtrGxccaDVe7o0aNCpZCePXvmfkKxWLx+/Xp528LColixYjmYRCKR7Nq1S952cHBo1KhRti7v16+fUBni+fPnyivognfv3tWtW/fFixdCz9SpU9u3b5/BtPfu3ZswYUKxYsVat2598uRJ5VV2FxeXLVu2XLly5fz587t27VJ+1e/fv//999+LFSvWs2fPq1evZnFtXuUyTWjw8fHJ7l4bWR+cd19bZa9evRLa+vrZ2II2Pj5+0qRJFStWvHnzptDp7u5+/fr1kSNHbt++feHChXp6esKpAwcOeHh4TJw4MSwsLINply9fLuxb4ePjo/E/rfKfGa/50zgiIjM9Wuapvs0mNm/enJCQoFyVBzL311/07S91qfG7d0mp8pam6DPaWY7VtyW9tD5NMRJaGkId7nOpZn6LAwAAQAEwdepUDgAAAAAAwPmbN280/T9QiIiuXbuWIrAdO3ZoNqQNGzZo5CciFxwcrLxcNHLkSOXS9/7+/sLIxMRECwsL4dTy5cvl/UOGDFHr+0VERAcOHPj06ZNIlHYmvb6+vq+v788//7xjx47g4OAMXn6XLl1UGFXqT1cOpNguITY2NvdzpmfYsGHCjTZv3pzByOPHj6fIbtHT01u6dGkGl7x48UKo/yFXokSJe/fupRgWFxennJ1w8+ZN4ZRMJps1a5byT9nS0vL27dvp3fH06dPm5ubCYBMTkz179nDOHz9+7O/v/+TJk8+fP3/9+lUikYSGhs6cOVMYqa+vn5iYmPF75enpKR88YsQI5f63b9/m6kOTmR07dmQcGOc8KSnpxo0byjvItGjRgnPesGFD9Uf1xx9/CMMqVKggk8lSvF2urq7KUw0aNCi9qW7dujV58mThnU/B2dl52bJlCQkJypfExcVNnjw5zfQUZ2fnkSNHnj9/XiKRZPqWKlu4cKEwyZo1azIePGDAAGHwkSNH5J2lSpVydHQsVaqUt7d35cqVa9Wq1bBhw+bNm/ft23fLli1JSUnZikfjX9vnz5/fu3fv3bt3cXFxUqn02bNnykkb48ePT3PmJk2aCGM+fPggk8l27Njh4uKS4sc0ZMiQr1+/Kl945cqVFJ8ZIjI3Nx8/fvzLly9T3+jDhw/Ke5ccP348g9cLOXD4M7c6L7M8L7M8L/srVH33/fz5c+HChVP/IQIZiY2VVq0qdXYW/qM/n9CfT5R7ZPPmaTrK72ScP/3K/SP49Feyhrdlje/IqlxXfNgsz8texGk6PgAAAMhf5CUGs5GRDQAAAAAAABrh4uLStWtXocj8ypUrhVN2dnY1atQQDi9cuKC81q7xZ14dHBz8/PyuXLkiPzQyMqpatWqdOnXq1KlTo0YN5YVtSC0sLGz37t2bNm0SepycnNIc6e/vP3PmzAsXLih3Ojk57dixQ3kFPTU3N7crV650795dKMAQFBRUs2bNTZs2KSfNHDt2TCitYWtrW7lyZXk7JCSkX79+58+fF0YWKlTo+PHjwoDUGjdufOHChebNm8sfYReLxZMmTWrZsuX169f79++fQahVqlQRqjtoOc65lZVViqyX1JS3flCzMWPGrFy58tOnT0R0//793bt3K6cNmZubGxkZCYft2rVbs2aN8uUxMTHnzp07ceLE8ePH09tcoFy5cqNHj+7Zs2fqn5qpqemsWbOGDx8+a9asTZs2CVsYENG7d+9Wrly5cuVKW1vbWrVq1ahRo2bNmlWqVFFDcQ7lAga5oSVf24MHD06cODG9GVLkQ6Tp0qVLCxcuvHXrlnJnsWLFNmzYoJz3IFejRo379+9PmDBBeROTr1+/Llq0aPHixY0aNVq3bl3JkiWF8bNnz46Pj5e369at26xZs0zjgax7EU/Dnip+DC0KUd8i6rv16NGje/Xq5ePjo75b5gNhYfTt65Ae/uGD+opsZIYReZqRpxnVtVEEJeNU9hoPTSQi0teeQAEAACAfQUIDAAAAAACADpg1a9aBAwfiU/2T99ChQw0MDITDw4cPC21ra+ty5cqpKb70dejQITExsWHDhg0bNqxVq5aJiUnm1xRU5cqVCwwMTO+soaFhtWrVlHukUumBAwf+/PPPq1evphjctWvXVatW2draZnpTc3PzgwcPTpgwYcmSJfKe+Pj4bt263bt3b+7cufLSC8IGB0TUoEEDkUgklUpXrVo1ZcqUGKUq2Z6enocPH/bw8Mj4jlWqVLl06VKjRo3evXtXvHjxs2fPGhsbV6pUKeOrfvnll0xfi5ZgjJUrVy71D0VZ586dW7ZsqbaQUjAzM1u4cGHv3r3lhxMmTGjRooWQYGRtbX3ixAlfX9/Pnz+3bdt2586dQoWY+fPnHz58+ObNm8JmASkYGhq2bdt26NCh9evXzziGIkWKrF69+tdff505c+Y///yTnJysfDYiIuLw4cPyX2g1a9b09/fPeJeE8ePHjx8/PgsvXfW082vr5eWV3rWWlpatW7fO9BZPnz5VzmbQ09MbNWrUH3/8kV4impmZ2erVq3v37j1y5Mg7d+4I/ZxzCwuLEiVKCD0BAQFr166Vtw0MDJYtW5ZpMJB1MRLq/pDHSoiISprQ6tJMbevL+/btu3379r1799R1Qx3Dlj5N99yAPan79Mad+eE4g8uJ+Oh0v/JqIGKUIFO0LbDaAAAAAHkAf8UAAAAAAIDvLCwslGtxa4qDg0MGZ1u3bu3n56eGMO7cubN371413CgrSpQosW7duj59+shkMqGzTJky//vf/5SHPXr0SGjXrFlT2AigefPmhQoVUk+oAnkV+jFjxowZMyY387Rv397NzU1FQZGzs7OqplI5X1/fDFZGBw0aZG1trdwTGxs7Z86cFKtHrq6uK1asyNYTzyKRaPHixZ6eniNGjBAWqk+dOjV58mRLS0siCgkJEQbLt0gICgqaOnWqcjZD+/btN2/eLB+fKU9Pz8uXL/fp0+evv/6SF7T39PRkjAnPdqcwbtw45YoR2WVlZTV37twcX56pChUqpOjx8fFJL6FBX19/2LBhixcvlh9OnDixZ8+eeRFVinX0FHr16rVr165jx44R0du3b3/77bcVK1YIZ11cXHbv3r1+/fqtW7cqZxJUqFBh6tSpaWYzVKxYsXfv3j169LC3t896kMWLF9+0adPMmTNXrFixfv36yMjIFANKly596NChjLMZNEs7v7bpbQKip6e3fv16KyurTOcfNGjQ/fv39+3bR0S1atVavnx5xYoVM72qevXqN2/e3LRp04wZM+TVO6pUqfLPP/+wb6vqUql0wIABQsCTJ09O/fWBHJNxGvCYP48nIjLRo3/LMmt1fXXevn07YsSIw4cPK28mAgVEvJQiJUREBoystPe3NQAAAOgw/BUDAAAAAAC+s7Oz27hxo6ajyETjxo1Hjhyphhtt2bJFexIaiKhnz55OTk4zZ868e/eusbFxmzZt5s+fn+JhWX9//8ePHx87duzo0aMNGjQQ+lu3bp2VR3K1U+fOnTt37qzpKNQhg4W99u3bL1y4MEWntbX1mTNnatas+ezZMyKys7ObPHnyiBEjcrY1w+DBg11dXTt27BgVFeXq6nry5EkhO+HmzZtXrlxZt27dnj17GjVqRESurq67du1q0aKFVCq1sLD4888/s5sLVbx4cX9/f+HQ2Nh4wIABnz59SkxMTE5OlkqlnHNzc/PSpUt37drV19c3B69IYGFhkSL1J68NHDiwZMmSCQkJiYmJSUlJUqlUJpOZmZmVKlXqp59+Klq0qDDyp59+UmdgytatW1ehQoXw8HAiWr16defOnWvXri2crVu3buqND5o2bfrXX38pZ2B4enp26tSpa9euZcqUyXEkRYsWnTdv3tSpU7ds2bJhw4aAgAB5v5OT0+nTp+3s7HI8sxpo59e2VKlS7u7uSUlJnHPGmJ6enpWVVaVKlYYPH55pNRTB2rVrQ0JCxo0bp7wjSaZEItGgQYN69eq1evXqf/7559ChQ8or3AsWLLh79668XalSpUmTJmV9ZsjU8rd0OpyIiBGt8WJl1bWtk0Qi6d69+9ixY6tWraqmW+qgDIoo8L17+e+/07etnVJgdeqwb5uOaaGb0TT+BZdxIiJ3U2w5AQAAAHkCCQ0AAAAAAAA6Q75xQ8ZjvL29vb29J0yYoJ6QQIXq1q2rvHDIGDMxMXFxcWnWrFl6T9vb2dmdPHmydevW3bt3HzFihIWFRW4CaNiw4fXr1wcOHLh161ZHR0flUzVr1qxZs+by5cuFx82bNGmyZMkSf3//5cuXq6TuxYYNG3I/iZaoWLFiVh5n16yiRYvu2rWrSZMm8nyLrl273rt3L+MCOUTUo0eP+/fvnzt3rk2bNu3atVPhvjampqbDhw8fPnx4YGDg1q1bDxw4sHPnTm0uqSKnnV9bfX3958+f52ZaIipUqNDNmzdzdq2xsfHYsWPHjh2r3Hnx4sUpU6bI2/b29gcOHFDeMgly6bWYZr9WFLkZW5zaZfJVVqVZs2aZm5tratsXncOWPk2R3MA6dhS9Kytd3ZrEYuV+vXFnZMd/Zkrlc9KbQVOSZNQjkH9OUhy6GGs0GgAAAMi/GBFNnTp1xowZmo4EAAAAAAAAAADUaunSpcKmMA0aNDh9+rSenp5mQ4J86cOHD5UqVfr48SMRGRgYnDt3TrkiCORezZs8MI6IqLwFXajM1Pag/LNnz2rXrn3//n0nJyc13VKXsaVP5Q3ljAShU3ZkBA8OpsREYkxv7OnUI9ObQVMexVGNm5yIGJGrKa3wZDWsNR0TAAAA5C/Dhg1bu3atSNNhAAAAAAAAAACAZowePZp/c+7cOWQzQB5xcnL68OGD/JOWlJSEbAaVe/nt2f7hzurLZiCi2bNnjx8/HtkM2ZIiF0E4ZKdPi3bsYPPmsfXreV9FwRUhgyHl4B/7NcLOgOSfNU600B3ZDAAAAJBXkNAAAAAAAAAAAAAAoKtiJZQgIyIyFFFXx8xGq9TBgwcHDBig1lvqrMxTEPT0yNeX9ejBmjYla+v0ajBoT06DoyF1+fZ5++cD12gsAAAAkJ8hoQEAAAAAAAAAAABAV0m/NYxFpMbqDCSTyUQiUWxsrBrvqfMy2CoivQSF1P3ak9MwspjiE3cpip7GaTYWAAAAyLeQ0AAAAAAAAAAAAACgq6z0yURERBQjoRiJ+u4rEolmz55dt27dU6dOqXzyffv29enTp0ePHuPGjdu+fbuup01knHmQcTGGNM9qSU6DtxnZGxIRfUmi2rf5Px80GAsAAADkW0hoAAAAAAAAAAAAANBVjMjVVNG+l866f0gC7fxIv77gHe7zpnd5z0A+6w0/F0GJslzdesSIEZs2bRo+fHjPnj0/fFDZavbMmTOnTp1at27dFi1aODk57dq1y9XVdcWKFTJZ7sLVnAxSE1KMyUpn1ufMa3qMJpVgeoyIKElGI5/yVW81GA4AAADkT/qaDgAAAAAAAAAAAAAAcq6mNQV+JSL66z2va6PYBUBG9F8kHQ/jZ8PplTjlJUe+EBG30KcODjTahZU0yeGtGzVq9PDhw9mzZ5cvX37o0KHjxo2ztrbO4VxERHT58uX169ffvXvXwcFB3jN+/PjHjx8PHz58586dmzZt8vLS5BJ+juUgmyGXc6pH/6JU1YoNf8rvxxIRTX7JPUxZYztNhwUAAAD5CCo0AAAAAAAAAAAAAOiwbo5MnsVw8DN1e8gXBdPwp9zBn7cJ4OvepZHNIIiV0Jb35HuD//GaS3kO725qajp79uw7d+58/PjR09Nz2rRpX758ydlUMpls5MiRS5cuFbIZ5Ly9vS9cuNCzZ886derMmzdPIlHj1hqQmbLmdKIiq2lNRMSJJr3kkpx+lgAAAABSQ0IDAAAAAAAAAAAAgA6raEE9nBTt42H0x2u+7QMlKy0qm+pRYzuaVJLtKMdOVGSbvNkwZ3L9VpUhmdOiYBr0mOdmGdrFxWXDhg1Xrlz5/Pmzl5fXiBEjXrx4kd1Jtm3bZmZm1rFjx9SnGGPDhg27deuWv79/rVq1goODcxEsqJiZHv1TllnqExE9j6d174iIKD6eQkLo61eNhgYAAAA6DwkNAAAAAAAAAAAAALptiQfr4Ujsx05G1NCWjviw4Fpsb3n2awlqXohqWFPHwjTPnd2tzoQH64lo32c69Dm3Ybi5ua1Zs+bx48d2dna1a9du1arV5cuXs3htcnLy9OnT586dm8GY4sWLnzhxonPnzn5+fteuXcttuKA6dgY0xkXxAZzyUrbnf3/KGjSQtWwpa9CAt2nDd+/WbHgAAACgu5DQAAAAAAAAAAAAAKDbjES0ujS7VY0tcGdji9MfrmxHOfbAj+2vwOrYkGE6/wxcw5qOVWR9iigOd39SzVYBhQsXnjlzZlBQUJs2bfr06dO4cePr169netVff/3l5uZWp06djIcxxsaOHbtx48Y2bdqsW7dOJpOpJGbIvWHFqJIlEZGU2LBGI086eFNkJH34wO/e5VOnysaO1XSAAAAAoJOQ0AAAAAAAAAAAAACQH7ib0hBnmlaK/exCzQuRi3HmlzCikcUUD9bfiVFlMMbGxgMHDnz27FnFihUbN2586NChDAbHxMTMnDlz9uzZWZy8efPmly5d+ueff8qVK7d8+fKQkBBVhAy5YiKivW8Oe79/QUTJevr9Rq6+5F1TcS4ujo4c4cuXazI+AAAA0E1IaAAAAAAAAAAAAAAouNxMyEhERPQxicRSFU+ur6+/YMECf3//ESNGrFy5Mr1hv//+e7NmzapUqZL1mT09PS9fvrxixYq7d+/6+voWK1asc+fOf//9d0JCgioCh5yw3bR2/9yupT4FEVGCgVG30RvH9J2zvPnQMEs7SkigAwcoOVnTMQIAAICOQUIDAAAAAAAAAAAAQMElYmRvqGh/yZvl5sqVK1++fHn16tVjxoxJTrWkffz48YMHDy5atCgHMzdo0GDLli2fPn26ePFiq1atdu3a5ebmdvToUVVE/aPPn+nVK4qLU/3M+carV/zt28LRXw7O714k4gMRxRmbbWnQc1rXSR3G/8MZ48HBPAubjwAAAAAoQ0IDAAAAAAAAAAAAQIFmpadoxEjy6hYlSpS4cuXKy5cvq1WrduLECalUSkQymWzbtm39+vXbuXOntbV1buYvVapUr169jh07NmjQoNGjR6skZiIiqZQvWsSbNpU1bSpr3VrWsCHv0oVu3VLZ/PkIDwqi6GgiKhb27sCCHtZx0cKpByXK3natSMnJ9OSJ5gIEAAAAnYSEBgAAAAAAAAAAAIACzfRbQoNYlod3sbGxOXz48P/+97/p06fb2dlVqFDBwcFh1apVJ06cqFGjhqru8vvvv3/69CkmJkYFcyUl8R49+KpV/NEj+vKFYmIoNJRfvSobPJhv2qSC+fMXZmVFhopaHx7vXx6d03nMkZU+QQ/lPc+d3IiIChVSviQuLm737t2HDh1KSkpSb7AAAACgM/Q1HQAAAAAAAAAAAAAAaJLBtwffkvIyoYGIGGOdO3fu3LlzZGRkSEhI4cKFHR0dVXsLPT09ExOThIQES0vLXE4lmzCBrl0jWao3JSyMr1rFfHyocuVc3iJfKVuWihShoCD5UZm3T8q8fWIkSQooUY6IjlRp2uP5RVa7tjA8IiKievXqL168IKLq1atfuHDB2NhYE3EDAACAVkOFBgAAAAAAAAAAAIACzeTbvxMn5HFCg8DGxqZChQoqz2Ygoi9fviQlJRX6sRJAToSG0uXLaWQzfLsNX7Qot7fIZ4yNqUqVFH3N754RcRkRnarY6HGdZmRvL5zavHmzPJuBiK5fvz5//ny1RQoAAAA6BAkNAAAAAAAAAAAAAAWajYGi8Vn3C/+fPn26Xr16IlFu/+mb79pFnz9nNCAkhBITc3mXfEY0ezYrX165p+TnYPuYcHk7fswE5VNxcXHKh/Pnz3/z5k1eRwgAAAA6BwkNAAAAAAAAAAAAAAVaKRNF40gY12ggKnD06NGWLVvmfh4eHJzJiK9f6cuX3N8oXzE1ZTt3skaNyMZG3vFz//mfrOyJyF5fVq7ID5uAdOvWzdDQUDgUi8Vjx45VZ7AAAACgE5DQAAAAAAAAAAAAAFCgORsxeeNsOMl0PKXh6tWrDRo0yP08zMIikxGGhpTpmALIwoJt3izav5+NHMnatr1cSfGz8DAXnQinwK+U+G0TD3d399GjRytfevDgwePHj6s3XAAAANB2SGgAAAAAAAAAAAAAKNDaO5A+IyJKlNHxcE1HkzuRkZH29va5n4e1bEkmJhkNKFyYrKxyf6P8yc2N/forW7GiuJ2ZvONKFPV7xGve4iUu81+e8XgpEdG0adNcXFyUr/vll18SsZEHAAAAKEFCAwAAAAAAAAAAAECBZqFPo74tKy8K4jpdo8HCwiI6OloFE1Wrxry80j1raEitWqngLvndck/mZPRDT7yUtrynIU84EZmams6fP1/57MuXL5csWaLOCAEAAEDLIaEBAAAAAAAAAAAAoKAb5sxM9IiI7sXSaV0u0uDp6RkYGKiCiRhjixezH+sHKOjpsVq12ODBKrhLflfGnB76sV3l2WgXalGISnyreXEpStHo2rVr/fr1lS+ZNWtWcHCwWqMEAAAALYaEBgAAAAAAAAAAAICCrrAh9SuiaC8K1uEaDQ0bNjx58qRq5nJ3Z1u3ssqVyczse2eRIqxrV7ZpEzGmmrvkdwaMmtrRDFe2vRw7WVHxpiXIvg9YuXKlgYGBcBgfHz9x4kQ1BwkAAABaCwkNAAAAAAAAAAAAAEC/uDBjERHRzWi6HKXhYHKsU6dOu3fvlkgkqpnOzY0dPCjavp0NGcI6dWJTpoiOHWPz5pG+vmrmL2DORigavpbfO729vUeOHKk8bPfu3adOnVJjXAAAAKC9kNAAAAAAAAAAAAAAAORoSN0cFe2NobpapMHDw8PV1fXQoUOqnLRSJfb772zJEjZ4MBUqpMqZC5hbMYrPVWPbH+pbTJ8+3dHRUbln7NixUqlUfZEBAACAtkJCAwAAAAAAAAAAAAAQEQ12ViwznwijaBXVOFC/sWPHzp8/X9NRZI5zvm3btlatWtWuXbtRo0aDBw8OCgrSdFB5KyRB0XgUR+vf0bRX/FQ4EZGlpeWCBQuURz5+/PjAgQNqDxAAAAC0DhIaAAAAAAAAAAAAAICIyNuMfCyIiBJkdCxM09HkVJs2beLi4s6ePavpQDLy5cuXOnXqDBw48OjRo5cvXz537tyGDRtq1679xx9/5H5ysVgcGRmpsn03VMf2204dOz/yCS/40hDq/IBPfsmJqGfPnjVr1lQevGTJEvVHCAAAANoGCQ0AAAAAAAAAAAAAoNDOQVGk4XiYru46IRKJxowZs2LFCk0Hkq6EhITmzZtfvnw5ISFBuf/du3cLFy5cvHhxzqZ9+PDhgAEDXFxcbG1tXV1dLSwsfH19J0+e/Pr1a1VErQKDnJkBS9m58i2dDifGWIpkjmvXrl27dk19wQEAAIBWQkIDAAAAAAAAAAAAACg0K6RoXI3SZBi51K1bt8uXL3/8+FHTgaRt2rRpd+/eTfNUbGzsmjVrIiMjszvn8ePHGzVq5OXldeHCBbFYHBERERkZ+eeffyYlJVWrVm3YsGE5mFPl/KzoelVWy5q8zKibI9WyVvSfj+BEVL9+fV9fX+XxKNIAAAAASGgAAAAAAAAAAAAAAAUPU5I/Qx+eTJHJmo4mp8zMzNq0abNjxw5NB5K28+fPy2Sy9M6+evVq/fr12ZpQLBYPGjRo//79EyZMcHV1lXcaGxvXqlVr4cKFz58/19fXL1eu3OHDh3MVtyq4mdKximx3eRYnpZsxis4176j0VX4pkn7++WflwQcOHHj16pUGogQAAACtgYQGAAAAAAAAAAAAAFCIk1KyfK8JRvqpdgfQIb179966daumo0hDUlLS58+fMx5z586dbM25e/fuypUr16xZM82zNjY2K1as2LVr1+jRo0eNGpWUlJStyVWOE3V+wA9/oSSlpI73idQjkLfp1KVYsWJCp1QqXb58uQZCBAAAAK2BhAYAAAAAAAAAAAAAUHgZr2gU0ucW+hoNJXfq1q0bFxd38+ZNTQeSUga1GQSc82zNuWPHjl69emU8pmbNmvfu3Xv//n29evU0uxnH4zh6GpdGf7SE3koMRowYody5adOmiIgINUUGAAAA2gcJDQAAAAAAAAAAAACgECRWNKpZ6XJ9BiLG2ODBg9euXavpQFIyNja2tbXNeIy3t3fWJwwNDb19+3aLFi0yHWllZbV3795mzZpVr1790aNHWb+FaiWln9FhoUfDhg2ztLQUeuLi4jZu3KiOsAAAAEArIaEBAAAAAAAAAAAAABSCEhQNF2ONxqEK/fv3P3jwoBY+3+/n55fBWRcXl2HDhmV9tuXLl/fo0cPU1DQrgxljU6ZMmTNnTsOGDa9du5b1u6iQtxmZ6qXRb29IzsZkaWnZt29f5f7ly5drfJsMAAAA0BQkNAAAAAAAAAAAAACAwuOvis0O3E11u0IDEdnZ2bVs2XLr1q2aDiSlefPmlS1bNs1TJiYm3bp1c3R0zOJUERERmzZtGj9+fLYC6N69+9atW9u2bevv75+tC1XCSETtHdLob1GI5J+5MWPG6Ol9T3kIDQ3ds2ePmoIDAAAALYOEBgAAAAAAAAAAAABQuBKtaJS30GgcKjJs2LDVq1dzzjUdyA8sLS3379/v4+OjvGxPRHZ2dn369Jk7d27Wp1q2bFm7du2KFSuW3RiaNGmye/fuLl26aCSnYXop5pyqBEinwoocmhIlSrRt21b51IIFC7TthwgAAADqgYQGAAAAAAAAAAAAACAiCoildwlERFb65JMvEhr8/PwsLS3Pnz+v6UBScnd3v3HjxtSpU+vXr+/j4+Pr69uuXbsjR46sWbOGsazWxhCLxWvWrPn1119zFkPdunXlOQ0XLlzI2Qw5Zm9IByqwVvZka6DoMRGRn9X3ASle1IMHDzSSeAEAAAAah4QGAAAAAAAAAAAAACAi+ueD4iH45oXIQOd3nFAYPHjw6tWrNR1FGgwNDadOnXr+/Pl79+7dvHlz//79fn5+2ZrhwIEDvr6+bm5uOY6hbt26e/bs6dq165kzZ3I8Sc54mNK/ZdnFKorPmb6IpEolGHx9fVO8G0uWLFFneAAAAKAlkNAAAAAAAAAAAAAAABSSQP9+ULR7OuWXdAainj17Xrp06cWLF5oORPV27NjRvXv3XE5Sp06d/fv39+zZ89ChQyqJKltcjKmECRFRrITORPxwauzYscqHx44de/LkiRpDAwAAAK2AhAYAAAAAAAAAyJ6XL1+WLFlyyJAhBw4ciI2N1XQ4AACgApxownOeICMiqmJJtaw1HI8KmZmZDR8+fNGiRZoORMWCgoKuXbvWtm3b3E9Vs2bNEydODBs27O+//879bNnVzkHRWBbCf+hv187V1VU45JwvW7ZMnYEBAACANkBCAwAAAAAAAABkz6pVq4KCgtavX9++ffvr169rOhwAAFCBpcF0MpyISMRonnv+Kc8gN2rUqH379gUHB2s6EFX6/fffhw4damZmppLZKlWqdP78+alTp6o/aWBIUWYkIiK6EU3vEr736+npjRo1Snnk1q1bP336pN7oAAAAQMOQ0AAAAAAAAAAA2RAXF7dlyxZ5u0KFCo0bN9ZoOFpBIpGwPJCQkJD5vQEAVGHPJ5rxWvFw/Ahn8rXUbDiqZ2dnN3To0NmzZ2s6EJU5ceLEoUOHJk6cqMI5vby8/vvvvzVr1kydOpVznvkFKuJk9L0iyI6PP5waOHCgra2tcJiQkLBu3Tq1BQYAAADaAAkNAAAAAAAAUNCFhIQsX768adOmnp6e1tbWRkZGjo6Ovr6+v/zyy7lz57I7W1RU1MqVK1u0aFGsWDFjY2MjIyNnZ+dmzZqtWrUqJiZGI1Gp9gX++++/UVFR8vaECROye3nuaeE7DACg006F07AniuXr2jY0zTW/lWeQGz9+/KFDh16/fq3pQFTg5MmTffv2PXnypKWlinNPXFxcLl26dOrUqYEDB0okEtVOnoHujopP3cEvPyRSmJmZDRw4ULln1apVSPgDAAAoUBgRTZ06dcaMGZqOBAAAAAAAAEDdwsLCpk2btn79+gz+yb58+fLr1q2rXr16prNxzpcvXz5lypTY2Ng0B9ja2i5durRXr15qi0q1L5CIkpKSvLy83rx5Q0QuLi6vXr3S19fPyoUqoYXvsJxEIjEwMMjKyGwRi8XGxsYqnxYAQNmDr9TkLo+XEhF5m9HJSsxKfb/X1W3GjBlBQUGbN2/WdCC5snTp0gULFuzbt8/Pzy+PbhEXF9elS5eEhITt27c7ODjk0V2UxUio2CVORIYiOlWRVVLK0wgNDS1VqlRSUpLQs3HjxgEDBqghKgAAANCsYcOGrV27FgkNAAAAAAAAUEDdvXu3ZcuWHz58yHSkvr7+ihUrhg4dmsEYqVTas2fPnTt3ZjrbtGnTpk+froaoVPsC5ZYuXTpmzJhMh+XGL7/8snTp0tT9WvgOC5QTGn7//fcePXpkekl6du3aJQSPhAYAyGsfEqnBHf4+kYiopAmdrMQcDTUdU16Kjo52c3O7ceNGqVKlNB1LTkRFRY0aNSowMPDQoUMuLi55ei+pVDpjxow1a9YMHz5cPcsHje/ym9FERIxoXHH6vRQTSoX07Nlz27ZtwkhPT8/Hjx+LRKg/DQAAkM/JExryb7YtAAAAAAAAQPrevXtXp06duLg4+aFIJPLz86tWrZqjo6NYLH716tXZs2ffv38vPyuRSIYPH25vb9+hQ4f0Jhw+fLjyWruNjU379u3d3NxiY2OvXr3q7+8vnJoxY4abm1vPnj3zNCqVv0Aiio6OnjVrVgYD8pS2vcPpKVy4sJeXVw5eoHB5jq8FAMgWsYy6PVRkM1jr057y+TybgYisrKyGDBmycOHCNWvWaDqWbIiKinr8+PGRI0c2b97coUOHq1evmpiY5PVN9fT0Zs6cOXDgwMaNGzs4OIwYMSKv7zi1JOvwgCfKiBMtCqZn8Xy1F7PUJyKaOHHi9u3buWJfFHr27NmpU6eaNWuW1yEBAACANkBCAwAAAAAAABREUVFR8lVtkUg0bNiwX3/9tVixYsoDJBLJhg0bxo8fHx8fT0Sc85EjRzZp0sTc3Dz1bAcOHFi/fr1w2L9//2XLlimPvHDhQvv27aOiouSHI0eObNasmZ2dXd5FpdoXKDdv3rzw8PD0zuYpLXyHAQB03ain/F4sEZEBo7/LMndTTQekFr/88ouXl9fUqVOdnJw0HUtGOOcHDhzYunXr1atXk5KSPDw8GjVq9N9//3l4eKgzDBcXl5MnTzZs2PDEiRMHDhzIi/2VBLVt6GIVNvklPxdBRHTkC31M5CcrMX1G5cuXr1ev3oULF4TBS5YsQUIDAABAAYGiTAAAAAAAAFBweXt7X79+feXKlSlWtYlIX19/2LBhBw4cEAoaf/z48e+//049SXJy8tixY4XDXr16bdq0KcX6d/369Y8dOyZMFR0dvWjRojyNSuVT3bt3b/HixfJ2zZo14+PjxZkRNmvw9vbOdLAg9Tujze8wAICOWh5Cez4p2gvcWV0bjUajRvb29t26ddPyCg2RkZFNmzadM2dO165dHzx4EB0dfevWrblz56o5m0GuZMmSly5dioyMrFmz5tOnT/P0XqXNaHd5NtRZcXgrhv54zb8kEREp/02AiM6ePZvXwQAAAICWQEIDAAAAAAAAFFC1a9e+evWqr69vBmN++umnHj16CIdHjx5NPWbnzp1BQUHytoODw7Jly9KcqkaNGoMHDxYON2zYkJycnHdRqXaqxMTE3r17ywM2NDTcsGGDiYmJcWb09PTklzPGMh0s0NdPWU5Sa99hAAAddS6Cpr9WVO/vX5T6F9VsOOr2yy+/rF+/PiEhQdOBpC08PLxevXply5a9ceNGt27dtKGSRNGiRS9fvty/f/86deqsXr06T++lz2i+O5taiskPl4aQ+xVe4xZ/U655ih2dHjx4kKeRAAAAgJZAQgMAAAAAAAAURC4uLqdPn7ayssp0ZNeuXYX2kydPUg/466+/hPbgwYNtbNJ9ynX06NFCOzw8XLlyssqjUuFURDR16tTAwEB5+/fffy9dunSm06qQdr7DAAA6KjiBBjzmUk5EVMOaFrgzTUekbu7u7hUqVNi7d68GY+Cch4aG3r179969ex8+fBD6796926BBgxYtWixevFjIC9QGjLGhQ4devXp1w4YNo0aN4pzn6e1Gu1B9W0WbEz36Sr+/Zk49xwsDDA0NM85NBAAAgHwDCQ0AAAAAAABQEFlaWhobG2dlpHJ558+fP6c4Gx4e/t9//wmH/fr1y2AqT0/PypUrC4enT5/Oo6hUO9W5c+eEzSbKli37v//9LyvTqorWvsMAALpILKOeD3lkMhFRUSPaWoYZFLh8BiKin3/++c8//8yjVfmvX79GRkbGxcWl6E9KSrp27drs2bMbNGhgYWFRtWrVAQMG9O/f38fHx8TEpFSpUg4ODu3atfv555/nzJmTF4Hlnpub28WLF2/fvj1p0qQ8vZEeox1l2WgXqmb1fQ3jjl+/xr9MLVKkiJeX144dO0qWLJmnMQAAAICWSFnFEQAAAAAAAACUKe+AYGhomOKsv7+/TCaTt0uWLFmqVKmMZ6tbt+6dO3fk7atXr+ZRVCqc6uXLl507d5ZKpUSkp6e3ceNGAwOD3Nwuu/LBOwwAoD3GP+cPvhIRGYno37LMoaD+emvevPnUqVP37NnTuXNnVc2ZmJg4d+7cjRs3RkVFGRoaJiYmGhoaenh4uLi4JCUlBQcHv3jxwtPTs169euPGjatVq5ZyuSCxWPzhwwdTU1NHR0dVxZNHLC0tjx49WqNGDS8vrz59+uTdjUz0aIYrI6IXcdQjkD+LJ2Lsdtvph6bNqJ1uqSYAAADIh5DQAAAAAAAAAJCRd+/eCe1ChQqlOHvr1i2h7efnl+ls1atXF9rCJg4qj0pVU0VHR7dq1SoiIkJ+OG/evGrVquXmXjmgc+/wqFGjRo0aleP7AgDknU2h9O+3zQ0WuLNKlhqNRqMYY8uXL+/SpUvDhg3t7OxyP2FUVFSrVq3s7OzOnz8v1PgJCwt7/vx5aGiogYGBi4uLl5eXqalpmpfLKzTkPgz1sLOzO3jwYN26dRs2bOjs7JzXt3M3oytVWbv7/FIkSTn1e8wvVmFFjfL6tgAAAKAtsOUEAAAAAAAAQEYuX74stMuXL5/i7MOHD4V2uXLlMp3N09NTaMfGxuZ4L4OMo1LVVOPGjXv69Km83b59+/Hjx5Pa5YN3GABAG1yNov+9VOyw0MuJ+hbRbDiaV7NmzR49evTs2VNehSg3Pn78WL9+fV9f3wMHDijvWFSoUKEaNWp06tSpbdu2lSpVSi+bQReVLl26T58+K1asUM/tDBht9GaOhkREX5KoVyBPlKnnzgAAAKB5SGgAAAAAAAAASJdMJtuyZYtw2KBBgxQDXr9+LbSLFSuW6YQpHmR8+/ZtXkSlqqnmzp1bo0YNIvL09JQPW7p0KcuyVatWyed59OhRFi/x8vJKEaGuv8MAANogJIF6BfIkGRGRjwUt8mCajkgrzJ49m3M+fPhwznmOJ7l79261atU6deq0ZMkSxgrQG9uvX7+dO3fm5q3LFkdD2lqWGTAiojsx9NtLNd0XAAAANA4JDQAAAAAAAADpWr169bNnz+RtIyOjTp06pRjw/v17oZ2V5XZbW1sTExPhUNjNQbVRqWoqe3v7M2fOtGnTZt++fRYWFjm+S27oxDusvJyzePHiyFxYsmRJDgIGAMhAMqdegTwsmYjIwZC2l2PG+FdhIiLS19ffu3dvQEDAhAkTcnC5RCJZvHhxs2bN/vzzz0mTJqk8PC3n7e2tr6///Plztd2xuhXNclOkjGwKpa0fMh4OAAAA+YS+pgMAAAAAAAAA0FLXr19X3mRh+PDhDg4OygOkUmlsbKxwaGVllZVpzczMxGKxvB0dHa3yqFQ7lamp6cGDB1NfyxiztMxk93WxWJyUlEREIpEoi/kQKebUlXc4OTlZaFtaWlpbW2f3pgLlbAwAAJVY944CYomIjES0rSwraqTpgLSJubn5iRMnmjZt2rdv3+XLl2f6R5sc53z//v1Tp051dna+fv16yZIl8zpO7VS8ePHQ0FDlzZ7y2lBnuhFN+z8TEf38lC8Kop5ObFxx0i9ApTEAAAAKHCQ0AAAAAAAAAKThxo0bTZs2TUxMlB+6urrOmDEjxZivX78qP5pvbGyclZmVh8nX+1UblXqmcnFxCQoKynjMyJEj5btOlC5dOjAwMAdB6so7rJzQYGBgkK07AgDkqSQZLQ9R/CKdWopVzVJiWMFia2t74cKFsWPHenh49OvXr0OHDpUqVRKJ0q5iERMTs3PnzlWrVhkaGi5atKhZs2ZqjlarfP782c7OTs03XenFXon5/VgiopAEmvOGSzhNLomMBgAAgHwLCQ0AAAAAAAAAKe3du7dPnz7x8fHyQ2tr6/3796euMZBisTyLy+3Kj+DLZDKVR6XmqfKUrrzDEolEaCOhAQC0yslw+pRERFTEiAYX1XQ02srMzGzdunVjxozZunVr3759P3z4ULVqVR8fH09PT2dnZxsbm/Dw8EePHh05cuTq1astWrRYvHhxw4YNGSvQi+gRERFv37719vZW833N9OiwDxv9jJ8OpzgpEdHRLzS5gNbIAAAAKBCQ0AAAAAAAAADwXXJy8uTJkxctWiQUBrC2tj5+/Hj58uVTD07x+KZyLYGMbyG0zczMVB6V2qZSA115h+Pi4oQ29owAAK1y5Ivi11ovJzJMu+gAKHh5ec2dO3fu3LkfP368efPmgwcPzp8//+HDh8jISGtray8vr2HDhu3YsaNw4cKajlQr7Nixo3nz5hpJ47PWpy1l2Oq39NtLTkRFs5TuCAAAALoKCQ0AAAAAAAAACq9fv+7WrdvNmzeFnuLFix8/fjy9pw9TLJaLxeKs3CUhIUFom5ubqzwq9UylHrryDkdHRwttKyvUcwcALXIpStFoaV+gywlki6OjY+vWrVu3bq3pQLRXVFTUvHnz9u7dq8EYLLC4AQAAUDAgKRcAAAAAAACAiGj79u0+Pj7Kq9otWrS4c+dOBqvaxsbGenp6wmEWl9uVh2W63J6DqNQwldroyjscExMjtK2trbN+IQBAngpNpA+JRESW+lQ2SwVrALJk8uTJrVq1qlatmgZjqGFNIkZEdC6CAr9qMBAAAADIW0hoAAAAAAAAgIIuOTl55MiRPXr0iI2NlfcYGxsvXbr0yJEjdnZ2GV9rYWEhtL98+ZLpvcRisfLT/BmUrc5NVHk3lfrpxDscFhYmtFGhAQC0x51v2VYVLRRLvwC5d+/evb179/7xxx+aDcPVhJraERHJOLW9zwNiNRsOAAAA5BVUZQIAAAAAAIACLSoqqkOHDufPnxd6KlSosG3btjJlymTl8hIlSgQEBMjbwcHBmY4PCQkR2iYmJiVKlMiLqPJoKo3Q/neYiN69eye03dzccjADAEBeCIjl8kZFi4wHAmTD1KlTZ8yYoQ05kZNLMv9IHi+lL0nUOoBf8WXFjDUdEwAAAKgaKjQAAAAAAABAwRUREdGgQQPlVe2ff/75xo0bWV/VLl26tNB+9epVpuOVx3h6eopEafwP89xHlRdTaYqWv8NyoaGhObsQACBP3fv2zHpFC9RnANV4+PDh3bt3+/btq+lAiIjKmtNhH2ZrQEQULaEuD/nnJE3HBAAAAKqGCg0AAAAAAABQQEkkkk6dOt27d09+aGFhsWXLlvbt22drEm9vb6F97dq1TMcrj6lQoUIeRaXyqTRIm99hwbNnz3JzOQBAHnnwLaGhAio0gIrMmjVr3LhxxsbaUgnB15L2lGdN7nIJp0df6feXfL030ncAAADyFSQ0AAAAAAAAQAH166+/Cs/oOzg4nD17tly5ctmdpHbt2kL71q1bYrHYxMQkg/GXLl0S2i1btsyjqFQy1e3bt319fdM7GxwczFhWFwwePXqU9cFyCxcuHD9+PGn3Oyx4+PChvNG8efNt27blZqrNmzePHTs2l/EAABBReDKFJRMRmelRiYx+cQJk1ZMnTy5evPjXX39pOpAfVLGkee5s/HNORNejNR0NAAAAqBoSGgAAAAAAAKAgevr06bJly+RtMzOzc+fOlS1bNgfz1KpVq1ChQmFhYUSUkJCwa9euDIowBwcHC8vtxsbGzZo1y6OoVDuVZmntOyyIiIgQ9rkoV66ctbV1bmbLOF0DACDrXsUrGq4mhCfWQSUWLFgwatQoMzMzTQeSkuu3PzylGg0DAAAA8kIaG0kCAAAAAAAA5HszZ86UShX/6P3HH3/keFVbT0+vTZs2wuGyZcuEaVNbtmyZTCaTt9u3b596PUBVUal2Ks3S2ndYcOzYMeGmlStXzv2EAAAq8UKsaLiZajQOyC9iY2MPHjw4bNgwTQeSUjKnEU+5vG2LRzgBAADyHSQ0AAAAAAAAQIEjkUiOHj0qbxsYGPTr1y83s02cOFFfX/HP5wEBAQsWLEhz2K1bt5YvXy5v6+vrT58+Pe+iUslUlStXFufO0KFD5VN5e3tn99oxY8YIkWjhO6zsyJEjQlt5gwwAAM16GKtY4vUyQ4EGUIGgoKCiRYva2tpqOpCUnsTR+0QiIkt9WuyBTzsAAEB+g3xFAAAAAAAAKHBu3rwZGxsrbxcvXjyXewR4eHj07dt348aN8sPJkyczxiZMmKCnpyeM8ff379Chg1AbYPDgwe7u7nkXlUqmYowZGxvnOAYiEt6BXE6lhe+wIDIy8vjx4/J2pUqVHB0dcz8nAIBKXItWNHwsNBoH5BdFixZ99+6dTCYTibTrOUmJokwSlTKhqlYaDQUAAADyABIaAAAAAAAAoMB5/fq10A4PD+/atWvWrzU2Nt6yZUuKzvnz558+fTokJISIOOe//fbbunXr2rZt6+LiEhERcfnyZX9/f2FwmTJl0qwxoMKoVP4CNU7b3mHBmjVr4uLi5O2OHTtmfUIAgDz1IZHuxxIRGYqoBpZ4QRVsbW2LFCkSEBBQqVIlTcfyg5AERcNIRAkyMtaudAsAAADILSQ0AAAAAAAAQIETHh4utCMjI3ft2pX1a83MzFIvbNva2p44caJBgwafPn2S9wQFBS1dujT15aVLlz59+rSZmVmeRqXyF6hx2vYOyyUmJq5cuVLe1tfX79OnT9YnBADIU2ciSL7hRE1rssC/AYOKNGjQ4OLFi9qW0BCjKM9EN6LJ+T/e2p7WeTMDbD0BAACQXyBZEQAAAAAAAAqc6OjozAdlk7e3961btxo2bJjeAMbYgAEDrl+/XqRIkbyOKi9eoMZp1TssN3v27A8fPsjb7du3T+++2fLu3TuhbWBgkPsJAaBgOhchz2eghrZY1wWVqVat2q1btzQdRUrNC5H1t6ydZE77PtOKEI0GBAAAACqFhAYAAAAAAAAocGQyWeaDsq9YsWJnz569cOHCgAEDvLy8TE1N9fT0bG1tq1evPmnSpKdPn27cuNHS0lINUeXRC9Q47XmHiejp06fz58+XtxljU6ZMyf2cUqn0+PHj8raVlZWenl7u5wSAAiheSme+laRpZKvRUCB/qVKlyu3btzUdRUqFDOhEJdbHiUqZKHpOhXONRgQAAACqxIho6tSpM2bM0HQkAAAAAAAAAJCvjBw5ctWqVURUpkyZwMBATYejSgkJCXXr1r1586b8sHfv3lu3bs3NhPHx8U+fPp01a9aBAwfkPXXr1vX3989lnABQMO39RAMecyLyNqNrVVGhAVRGJpPZ2NgEBwdbW1trOpY0PImj6jc5Ebma0N3q+OQDAADovGHDhq1duxb7pwEAAAAAAAAAZM+AAQOEbAYrKyuhVEMW+fj43L9/P+Mx3bt3z2FwAFDgbfuoeDy9Y2Gs6YIqiUSiMmXKPHr0qGbNmpqOJQ03v20t5WpKJJPR1av81CmKjSVvb9a+PRUqpNHoAAAAIIeQ0AAAAAAAAAAAkA03b97cuXOncLh8+XJHR8dszVC5cuWMExpq1KjRv3//HMYHAAXbuwTyjyQi0mPUpbCmo4F8p1ixYu/evdN0FGm7Hq1I5akf/563GsyfP6eEBCKiffv4X3+xRo3YjBmE7ZwAAAB0jUjTAQAAAAAAAAAA6JKqVavu37/f1NSUiLp27dq7d+/szlCmTJn0ThkZGQ0bNuz06dP6+ngKBQBy4kgYyTgRUT0bcjbWdDSQ73DOGdPSyh/8W+PRpTuyhw8V2QxyoaF82zY+dKgm4gIAAIBcwf82BgAAAAAAAADInjZt2vj7+//++++bNm3KweVNmjSJiYkxNTU1NjY2NjY2NDQUiUQmJiaFCxeuXLmymZmZygMGgILjv0jFqm4rey1ddQad9vDhw0mTJmk6irQ1tGU7PnIi+rdKq9gR7Jdja10/vtGXSU0T44mIJBJ+8SL9+y/r2VPDgQIAAEB2IKEBAAAAAAAAACDbfH19T506lbNry5Qpk0GRBgCA3LgTo2jUtNZkGJAvBQQExMfHly9fXtOBpK2DAx1/8H6/fhEiOlS15aGqLYlIxGUeH15Jmcgp4kPJz8Edbjyvi3wGAAAAnYKEBgAAAAAAAADIEytXrly5cqWmowAAKEBCEuhTEhGRlT65mWg6GshfZDLZ2LFjJ0yYIBJp6U7WIkbrjy+2MvfZ3KCX0CljoqdF3InohZPrf2VqbSWa/Fo2sZSWvgQAAABIDX9sAwAAAAAAAAAAAOQHt76VZ/C1JBF2nACVWrZsWVJS0rBhwzQdSEb0xfFLtkw+Mrdrx2sHS3wJMU5O1JdKUoxZEkIJMo1EBwAAADmBCg0AAAAAAAAAAAAA+cEbsaJRxlyjcUC+8+jRo7lz516/fl1PT0/TsWTI0ZGIaj25WuvJVXlHnLHZI2cvY0niW7uiE3vNfG/rJObsZBi1ddBonAAAAJBlqNAAAAAAAAAAAAAAkB+EJHB5w8UY9RlAZb5+/dqxY8eFCxeWKlVK07FkgnXvTjY2yj1mCXFVX94pHxTY4s4px6hP8s5dnzQRHAAAAOQIEhoAAAAAAAAAAAAA8oOQBEWjmLFG44B8RCaT9ezZs27dun369NF0LFng4cH8/IilndDj8/mVvOFszNUYEwAAAOQKtpwAAAAAAAAAAAAAyA9exisaJU00GgcIvnzhS5bQy5c8KYmZmVHVqmzYMDIy0nRY2bBs2bLw8PA9e/ZoOpCsYkuXUlgYv32bZLIfTjg5MR8febMkSpgAAADoDiQ0AAAAAAAAAAAAAOi88GR6l0BEZCyiUkho0AJ8+3a+YgW9e6c4JKIrV+jYMbZkCZUrp9HQsioyMnLOnDnXr183MDDI0xuxpU+JiI/2SvNUmv3pMjFhu3bR4sV04QL/8oWSksjKipUoEfm/KfujXCmZiKi0mWrCBgAAADVAQgMAAAAAAAAAAACAzvOPJHkZfR8L0sfz55rGT5zgCxdSWNgPvTIZf/qUhg9nu3ZRkSIaCi0bli1b1rp1a1dXV00FIE90yCDdIW36+uzXX+nXX1lYGCUkkL09GRmteM0jvxARuZpQLZu8ChgAAABUTqTpAAAAAAAAAAAAAAAgt/Z9kuczUGM7nUpnuHdPNm4c79ePDx7MN26k+PjML9F+UiktXZoym+EbHhTEp05Vc0Q5s2rVqvbt22swAOUkBnlaQ/YUKkTOzmRkJOX0zwdF3zRXZqBTXxEAAIACDhUaAAAAAAAAAAAAAHTb2wQ6FU5ExIjaO2g6miyKi+MjR/Jbtyg6WpGLceIEbdtGEyeyZs00G1puXbvGX7/O4Dx/+pSJxWSiA1uD+Pr6ajYAPtpLSGXI9vYT3wTE0pckIqIiRtSqkAqjAwAAgDyHCg0AAAAAAAAAAAAAum1pCJdwIqK6NlRKB1bJiSQS3rs3P3uWoqOVu/nLl3zyZH76tKbiUgl+9SolJGQ0IiyMgoLUFE1OSSSSmJgYOzs7TQeS6zoNRIFxikZNaxKhPAMAAIBOQUIDAAAAAAAAAAAAgA4LSfheTn9Mcd1YreXLlvE7d9I+9+ULLVhASUnqjUjtOE+7Xyymr1/VG0ragoODixQpoqenp+lAiIj4aC95WkPOKjTIvr3ZplgSAQAA0DXYcgIAAAAAAAAAAABAh819wxNlRER+VlTPRtPRZNG5cySVpneSv3xJx46xdu3UGZEqVatG69dTYmK6A2xtqUSJH3oSE/miRXT5Mo+IIJmMWVvz8uVFU6aQtXXehpq+Bw8elC1bVlWzZaWyQo7HZJrlUNhQ0Xib/s8EAAAAtBPSEQEAAAAAAAAAAAB0VZCYdn9StKe56kZ5BoqL42FhGQ2QSvnFi+qKRvVYzZqsZMmMBnh6kqnp9+OICN6hA1+/ngcG0vv39PEjf/qUdu/m7drRkyd5Hm46Ll265Ofnp6m7q5anmaJxOYruxWo0FAAAAMgmVGgAAAAAAAAAAAAA0FWr33EJJyJqYEt+VpqOJosSEjIozyDHkpPVE0ue0NenkSNp6lSKiEh9kpUowWbOVO7hQ4bw+/dTj+QvX9KoUezIETIxyatQ0+fv77969WpVzZZxEQV53QXlMal7csPVhKpb0fVoSpJRy3t8XwVWXVe+LAAAAAUeKjQAAAAAAAAAAAAA6CSxjHZ+VLTHuOhIeQYisrVlFhaZjHF1VUsoeYW1acPGjKGiRX/sZczDgy1bRsWKCX38+HEeEJDePPz5c/7nn3kWZroSEhKeP39esWJF9d86jyz2YLYGRERfpdT9IY/LJKMGAAAAtAUSGgAAAAAAAAAAAAB00vEwipYQEbmZUm0bTUeTdYyRp2dGA5ycWI8e6oomr7C+fUX791OXLqxqVVauHKtenY0YwY4coUqVfhh34AAlJKQ7C+d0+3Zeh5ravXv3SpcubWRkpIZ7yYsx5LWy5nSyEnMwJCIKT6Yt79VwTwAAAFABbDkBAAAAAAAAAAAAoJO2vufyRjdHpjv1GYiI2LRpFBjIQ0LSOGdgwH76iQoXVntQeaBIEdGiRZmMiYnJ7YA8cPHixRo1aqjzjtndXYItfZrdSzxNabgzm/6aE9GdGE6kW18agDx0+fLlU6dOXb58OTY2tkyZMr6+vl27di1UqJCm4wIAIEKFBgAAAAAAAAAAAABdFCuli1GKdnsHTUaSE0WKsHnzWIkSKftNTVmTJmzmTA2EpCkGBrkdkAf27NnTqlUr9d83i+RFHXJQ2sHw25KIlQbeVABt9O7du+bNm9euXXvWrFn+/v537tz5+++/R40aVaFChffvUckEALQCEhoAAAAAAAAAAAAAdM+DWCJORGQkolImmo4mB2rXZgcOUIcOrEwZKlaMlSzJatRg8+ezNWtIVJD+4drNLZMBjo5qieM7f3//uLi4Bg0aqPm+WSTkMWS3QgPR92/K2/R3+QAoOPz9/cuVK3fixInUp96/fz+zQOWWAYAWw5YTAAAAAAAAAAAAALrnZbyi8ZOtRuPIjUKFREuXUsEu/c9GjOCnTtG7d2mftrZmQ4eqNyJauHDhhAkTRFqZVpKbbAYicjJSND4lqioiAF2VnJzcp0+fqKio9AZs2bLl999/d3Z2VmNQAABp0Ma/kQAAAAAAAAAAAABAxkISuLxR1kKzgUDu2NuzgQPJyiqNU0ZGrHlzqlZNneG8fPnyzp07PXv2VOdNsygHe0yk4PgtoeFFPIUl5zYeAO33/v37O988f/48Ofn7537Tpk0hISEZXJuYmLhw4cK8jxEAIBOo0AAAAAAAAAAAAACge4TlWAeDglzgID9gAwaQkRFt2MCDgkgmU/Q6O7NWrdhvv6k5mFWrVvXq1cvIyCjzoaqQ9RwF5ZE5K89ARI6GVN6cHnwlsYxa3uODirJXYs6I2jmwKpY5mzKHxDIiTiZ6ar0pFCgPHz6cMmXK4cOHOedCp4GBgaurq7e3t6Oj4/r165XHG9oXFfX8XfYmMOngKqFz06ZNs2fPNjc3V1/cAACpIKEBAAAAAAAAAAAAQPeEJSkadoYajSMPRERE/Pbbb3fv3o2MjDQyMipSpMiwYcPat2+v6bjyEOvZk9q2pX376OZNksnIy4v16EGFCqk5jNevX//777+BgYFqvm+mCQoqyWaQm+bKOj3gMk5P4mjsc8VC78q3fKYr+8UlNxN/9/bt2//973/Pnj2LjY01trAq4lVuzriRFStWlJ998JUmPOc3okmPUSt7Wu7JLLFQAyr16tWradOm7dixQyYkSH2TnJz89OnTp0/TSCQymL5Xr3S1ZP/dpJTQEBcX9+nTJyQ0AIBm4c9JAAAAAAAAAAAAAN3zJkHRKKKmZ+nV5PLlywMHDnz27JnQ8/jx4xs3buzdu/fff/8VifLvNsrm5qxPH+rTR4Mh/PXXXwMHDixcuLAGY0hNhdkMRNTIllZ7sXHPeZz0h/4FQbxPEWad6zWT7du3T5o0KTg4mIhEzh6m03YEOZVq8OiF5fuwis529W3Yro/8URwRkYTTgc9UyIAv8sh5kZVPSSTl5GhIIhRqAaLQ0NBZs2Zt2rRJeWuJrDBo0FWvdDUTWSLf8rtyv4eHR8mSJVUaIwBAtiGhAQAAAAAAAAAAAEDHJMnoZTwRESPyNNV0NKrz8ePH/v37v3jxIkV/bGzsvn377O3tly1bppHACoj379/Xrl1bbbfLyn4Tqs1mkOvmSHVt2Kq3PDyZHI3o6Bd6EU9fpXQxktrY52rmmzdvTvz114+WzgaNa+t5+Ro0H8CMTIlIVtQ9iuhCBF2I4Cku+fcjzXMn/eynI7yIp76PeOBXIiITEbmbUmVLmlSSOeS7ki2QRatXrx4/frxYLM7uhfq+TUwmbLLWpwY7JmwJeal8auHChfk5jQwAdAQSGgAAAAAAAAAAAAB0zK0YSpQREZUyofxUr37cuHGpsxnkkpKSDhw48OuvvxYpUkTNURUczs7OQUFBar5pBmkKQjaDqlIZBEWMaLabIolARHxxMBHRzWjexj5XhQ4m/Pq/iJ6zzH7qrdwpfXRV+uSGnmcVvXJpJIskSOmrlLJbGeJTEjW7x79823dGLKMHX+nBV7oQya/4MnO9HMYPuuvp06ejRo1KvccEETk5Ocl/bYaGhn78+DHFWZsazaRT9xFjFY4v2LJmpfKpxo0bt27dOu9iBgDIonz0V10AAAAAAAAAAACAguHAZ8Vz3vVtNRuIigUEBGRw9u3bt+vWrZsxY4a6wilwTE1Nw8PD1XOvrJRnkMs44yH3uQ5VrRgRJ6IjX2iIM7kY53Cez58/P67c0UApm4GLv4rn9JZcOSg/NPSp12nJVtPCxRI5nYugWAkRUafCNPM1PxFGpnrU1p4mlGBP4uhdAjWwJbP08xJOhpM8m8FYRJb69PlbZkOQmPZ9oj7I+Sl4Hj16lDqboXDhwpMmTRoyZIhE3+h8BC0L4XHvo2QhT2XBj6Vvn5tEvDMtXSWuxQjp6wcJ0zsd+RikfK2RkdHSpUvVFj8AQAaQ0AAAAAAAAAAAAACgS75KadcnRbudQ64eKNcqkZGRUVFRGY95+jSrq+CQA48ePWrUqJGmo8jeNhO5z2moZU2W+hQjoeAEqnOb93aiDg6sgkU2Ztj5kY6G8chwUWLNDvIvpOTOWcm1w8nHNvHE7/X/kwL8S1/9Z/LkyURU+KIiJ+l8BIUlKwYsCqY/Q7iUExG5mdKucsztxw1loiQUIyFHQzL69r2vZkWHfViUhFa+5QuDiIh2fuJ9iuSfXwuQFYmJiVeuXBGJREJOg7m5+W+//dZj2C8n48zaPOK3YriEExExc2s97+p63tUNiDhRHJHs3fP4iU15TMpMpoULF3p7e6v5hQAApAkJDQAAAAAAAAAAAAC6ZM1bipEQEXmYUk1rDQejQkZGRnp6mdTKNzQ0VE8wBVN4eLi9vb0abpTBXhLZymZQCXM9WuLBRjzliTKKTKZlIbQshNexoW1lmXw/l9PhtCCIe5iShT71cGLlzX+4fNATvltRxd+OWRMRUWJ8/MSmxNMo/m9iYiJvGIooQUZE37MZ5KSKPAd6GU8DH/PzlZmIERE9+EqTX/IrUSTlZKFPE4ozeVmJa9GUICNrfRpSlP0ZzCWcrkXRlySyxxelwHj+/Hnnzp0DAwOVKzQYGhrelFiuemj6VfhIERGRsYh8rchYRLdjKDKZeHys+Pe2qbMZunbtOmrUKHVEDwCQBUhoAAAAAAAAAAAAANAZYcm07K1igWp0cZafHsQ2NTUtXLjw27dv0xsgEonq1aunxogKnJCQkKJFi+b1XdLLZsj6JhSqFRYWVujxw+0lyo35aBeSoOj8L5K6PeQdHJieiKa94pHJdCuGiGh9KK9vQ0Qk5SThFJFMj+O+TyX7HJJ8amvykXVpZjMYGxs3bNhQ3m5rT39/UPSbiOhPTxYjoaUh/H0iORpSlIQSZHQvlv7+QH2LkH8kdXrAk75NGSuhqa8UvwSSZPQhkUqakL0hVbOiK1HEic5HUpfCtPMjbXnPX8SToxH9WoK1VkemCqhbdHR0hw4dAgMDf+jV049rO+ZCzaEkVXSIGHmb0U92NMSZORoSESVzuh1Ds4eNOhbyw/eOMda9e/f169erJ34AgKxAQgMAAAAAAAAAAACAzvgzmMdKiIi8zKhrYU1Ho2rNmjW7d++eVCpN86yXl1e3bt3UHFLBER8fHxQUpJEi8ylSGfhor6wkN8jH5LKKw7Fjxzp16iQWi42NjcdP/LXq4F+PRBvv/kSc6HIUXY7iKcbLOJ2LSDVLUoL9jf2S01uDr55LM5VBzsfHp0KFCvL2Yg9W2Iifi6ASxjS+OCtjTkQ0xJlFSchan+YF8blviIhmvObNC7FZrxXZDHqMLPQoSvJ9zpImVNxY0W5oy65EcSKa/4afC/++MU1YMvUO5H+VYe0dcvAOgVb79ddfU2QziFy8jAfN1a/ZRn5Y1ED6ayn9VvZka/DDhQaMvlw8fGzH38qdbm5u+/btK1++fB5HDQCQPUhoAAAAAAAAAAAAANANHxJpU6iiPaUU08tP9RmIiOj3338/d+7c1atXU58qVKjQ5MmTTU1N1R9VAfHkyRMPDw8DA4PMh+ZC6vIM6t9jQtkvv/wiFouJKCEhYdbMGaX+/WfmzJlFyjT7M9JGeZiJHvUvQsFiOhZGQo4Dj4uWvX6QfG6n9MKOmNiojG9UrFix5cuXC4eGIvq9JPu9ZMph1vpERL+4sB0feZCYIpLJ84oiRcJQRNd8mYMhzQ3if7+nr1LyNqON3oo9KYiolxMtCqZ4Kb0S0yvxD9NyookveItCzEiU9fcGdMD169eJSFTcW8+7ul7JMnqVGuqV+p6OIAm40CLhXp9a41JfKBaLf/75Z+UeCwuLI0eOeHmp+zsIAJApJDQAAAAAAAAAAAAA6IbFwVwsIyKqZEktCmk6mjxgaGh44sSJLl26XL16NSYmRuh3d3efPHly9+7dNRhbvvfx40cnJ6e8mz+9xAWhHkPqbAa29Gl6KQ6q2p/i06dPyoevX7/u2bOnSCQqUa6SbbVG9l4VyMLGxdayfQkrV2YU/CW4RMDTm4GPw189ffviadiH0PSmVSYSiUqXLr1ixQpfX98sRmUioqUerP0DLuMkFHxobEtupkREc93YbFf6lESORqSc1ORgSOtKswGPv29O0cuJRruw1gE8NJG+JNGJMGqLIg35SHx8fEREhEG9ziaT/iZ9wxRnk/YtTVg9PrhjhzSvXbduXXBwsHLPsmXLkM0AANoJCQ0AAAAAAAAAAAAAOiA8mf79oGhPKcnyXXUGBUtLyxMnTly4cGHz5s1fvnwxMjKqVKnSL7/8YmVlpenQ8rlChQqlWN1XoYzLMKTZI78k48SF3Fd06NGjx7p161J0ymSy1/dvv75/W+hJOSIzIpHI3t6+ePHijo6OderUGTFihLGxceaXKalvS1vKsMFPeIKUGJGfNc1x+/6lFzFyMkrjqtb2dKIiW/GWx0mptxNrbU9E1N6BVrwlItr7mcuIhSZSRQuqZZ3NlwTaRyQSyZw9TX7b+kM2Q6I4+fqx5LPbJFcOycekvlAmkynXCyGipk2b9uvXL4/jBQDIISQ0AAAAAAAAAAAAAOiA3Z9IKM/QwFbT0eSx+vXr169fX9NRFCzlypV7+vRpcnKyynedyNmmEkJOQwYDchUWEREtX77czs5u0aJFSUlJuZ+NiNzd3fv27dunT5+iRYvmcqo29tTanoUmUGEjMshyBlMVS9pa5ofR3uaMiBPRkS905Itix4z57myocy4DBA0zNjYWtRhEBkZEJHv3PNl/t/TxDen9i1z8VT6AMValSpXUF16/fv3NmzfCoUgkWrJkiXpiBgDIASQ0AAAAAAAAAAAAAOiAY2GKlci+RfJrdQbQJFNT0+LFiz969MjHx0e1M8szDzLYPyLjC/OUoaHh7Nmze/XqNWrUqLNnz+Z4HgsLi06dOvXr169mzZpMdfVTGJFz9io7pKFLYTrwmU6H/9C57h0f6pyrODnnr169sra2LlQoP+5/o93EUtr+kZ7G86/V28l7EpYMlQT4pxjm6uo6cODA1JefO3dO+bBJkyalS5fOm0gBAFQgjVIzAAAAAAAAAAAAAKBVxDK6GU1ExIia2mk6GsinypUr9/jx4zyaXA3ZCTnm5eV15syZs2fPjhw50ssrq3Hq6+t7eHh06NBhy5YtHz582LRpU61atVSYzaAqeox2lWNby7AWhaiWNekzIqI3Ynocl5PZ4uLiDh06NHjw4GLFirm7uzs6Ov72228ymezy5csjR450c3OrUKHCkiVLYmNjVfsqQBAtoUZ3+djnfP07kor0iUgW/Fjy8HKKYZaWlsOHD7e2tk49w6NHj5QPW7ZsmWfBAgCoACo0AAAAAAAAAAAAAGi7+7GUKCMi8jSjwoaZjQbIkZIlSwYFBWk6ijxz44Zs61b25QuJRNzRUTRwIJUrp3y+YcOGDRs2JKJ3796dPXv2xo0b4eHhkZGRMTEx0dHRSUlJNjY2Xl5e3t7eXl5eXl5e7u7uhoa68W0UMWrrQG0dGBHVvc0DYokT+d3kRY1psQdrlrUcqfj4+PHjx2/evDkhIUHolEql8+bNW7duXWRkpNA5bty4P/74Y+jQoT///LOTk5OqX01BN/cND/z6/bCsiUS6b/oDQwOxWCJ0Ojs7Dxs2bMyYMWnOEBISonyI8gwAoOWQ0AAAAAAAAAAAAACg7e7EKBqVLTQaB+Rr9vb2b9++1XQUeSApif/yC790iaKj+bc+2cWLrHFjNm8e6emlGO7s7Ny3b9++ffuqN0o1aWPPAmIVb0NoAvV4yEPrMJPMynm/efOmffv2AQEBaZ5VzmaQi4qKmjdv3tKlS9euXdunT5/cBg1ERPRaTBtD+baPisP+RamtPattbcAO796+ffuuXbuioqIMDQ3d3NwmTZrk4uKS3jxRUVHKhw4ODnkZNQBAbiGhAQAAAAAAAAAAAEDbCQuQFS21rqA95BvOzs5Xr17VdBSqx4cN42fOEOc/9IaH8717OZFo4UINxaUZI4tRMmcXIviNaJIRSTndiqY6NhldcuHChU6dOoWHh2f3XgkJCcOGDWvRokWhQoVyHjEQEZF/JHV7yOOlikM7A5rlyswU2TisR48ePXr0yOJUMTExyoeWlpaqCxMAQPUyS7oDAAAAAAAAAAAAAE17+K3AuA8qNECe8fHxuXv3rqajUDF+8iS/ciVlNoOcREKnT1M6VQfyK0MR/VqCTlZi3uaKnlYB3OoCd7zIRz79vl4uiImJad++fQ6yGeTEYvH27dtzES+QhNP8IOp4//tPp7gxbSsnZDNk29evX5UPLSzw5woAaDUkNAAAAAAAAAAAAABotTgpvYgnItJj5G2m6Wgg/3J3d4+KigoLC9N0ICq1YwfFxaV7NiJCtnGjGqPRIn2cfij3IpbRPx9owGOeKPthWGBgYIodCr4zNBaaBgYG5Rq2qDh9o2fnIYZGxsqj/v77bxWFXBC9FlONm3zOG57MiYicjelABXavOvOzyvmcKRIazM3N0xsJAKANkNAAAAAAAAAAAAAAoNXORZCEExGVMaMcP5KbiQ8f+OzZvH9/3r8/nzOHPn7M/BLIdxhjZcqUefTokaYDUakvXzI+zz59Uk8g2mZgURpUlGwNfug8HkY+1/nsN/x9oqLH09PTxMREeYx+tWZmyy9Znoy3PBlvPGoZiURlq9dqeOZD8OQjr+r0/zB0jdHq68rj79y5k98+VOrySkxtA/izeMVhDWs6UZE1sCW9XGw9lJycLJV+L8Shr6+vr4/t6QFAqyGhAQAAAAAAAAAAAECr7fyoqJbfNC+2oeecz54ta9uWr13Lz5zhZ87wNWtkbdrwOXPSrtIP+Zq7u/uLFy80HYVKZfoxLqifcxGjRR7sTS0WXZ9F12ejXRT97xNpQRCVv8Z7POQBsWRnZ7ds2TKRSLGcZDRojuncY3pla8rLMxi2G2XU/4/QkX9dldkKM7OS5e3KVlW+V/7bykQNVr6l6jd5cAIRkakezXRlx3yYi3Fml2UmOTlZ+dDAwCC9kQAAWgJZVwAAAAAAAAAAAADa62MSnQonImJEXR1z8VhuOvjUqXznTkpI+KH3/Xu+eTMlJLCZM1V+R9BmxYsXf/v2raajUCkbm0wG2NpmMqBgmOHKihjRomD+OYmIKJnT0TA6Ec67OZK7qa1MJiMmMh69yrDVkBQXGnX/Tf68vz4jVxOSlxOw9CgfHnhTGJOYmEiQHW/ENO0Vl9fmMRLR32VYYzvVzKyn90OdH4lEopp5AQDyDCo0AAAAAAAAAAAAAGivq1GK/SZqWpOrSWajsyswkB85kjKbQS4hgR8+TI8fq/qWoNVsbGwiIyM1HYVKtWhBRkbpnrWwYD16qDEarTbEmR7XYP+UZbWsSZ48JeX07wea5dTasMsEs5VXhGyG5Au7vnYtLn10VfnyPz2ZxbenaIsa/7D8JJPJ8j78fOVurOI3v5spnaqksmwGIjIyMjI2/l7nITk5OTo6WmWzAwDkASQ0AAAAAAAAAAAAAGgv4d9wH36lvo/4lFd850eKTM7okqzjq1ZReHi6p8PD+cqVqrkT6Ijk5OR8VoKede/OKlVK5xxjfn5Ut656I9JqBoxa29OxiuxmNfbTt0X0ZKZvPGS+XulqisPTf4tn95R9fhs3vnHi1hmSO2fY1YML7T9XMKfbMURExiJyNfuhnIxUKlXry9B9km8boVS2oIoWKp68WLFiyof37t1T8Q0AAFQKCQ0AAAAAAAAAAAAA2quhLdkbEhFFS+jAZ1oeQkOecK+rfGmIKmb/+DG3AyB/efbsmZubm6ajUCnG2IYNrFq1lHUaTExYvXps1SoNhaXtPExpT3l2oiJzN1XqTUpI3DpDvGAAyaRERInixK0z4ic08Tw8b3DZwleiFKNaFeJX/c8rz2aUQZEMUBKWTFve08/PaPorRUaDiV7GV+RE5cqVlQ+3b9+u+nsAAKgOEhoAAAAAAAAAAAAAtJeFPu0qx1JsNpEgo2mv+N8fcj17prunY3v1AiYiIsLGxkbTUaialRXbvZtNm8Zq12be3lS2LKtXj82fz/7+m5Rq70NqNazpsA9rbEd2kq/swo6vA8onbp2hyGb4xt7efsqUKUQULVQVuH/hxYsXwgCRSFQXZTCy4GU8+d3kvzzjW9/z94mKzoa2LMOLcqJp06bKh1u2bHnw4IHK7wIAoCpIaAAAAAAAAAAAAADQapUt6XY19l8Vtq40m1ySVfhWfnzuGy7jGV6ZKWvrTAZYWeXuBqBj2rZtu2TJkuRkFW1qoj1EItarF9u+nZ06JTpxgv3zD2vXTtMx6YYiRrS3PHvd2GK06Hmh5JgUZ52cnH777beWLVsS0ddveQ53d6xXHtOwYUNXV1e1BKvbNoTyz0k/9IwvTq3tVX+jDh06KOctJScnd+vW7evXr6q/EwCAKiChAQAAAAAAAAAAAEDbiRhVsKCujjSxBJ2uxAoZEBG9T6Q3Cbmbt0kTMjRM96yhITVpkrsbgI7p0aOHo6PjjBkzNB0IaJ3p06cfOnSoefPm3t7eJUqUKFu2bOvWrU+ePDlmzBj5gHiZYuSrGxeVLxwyZIiaQ9VRn75lM1SxpM6Fmb8vm1JK9eUZiMjc3HzChAnKPY8fP+7YsWNiYmJ6lwAAaJC+pgMAAAAAAAAAAAAAgGwwFpHet0Wu8CRKsRtFtrDu3WnvXn7nTtpny5Vj3bvnfHbQQYyxjRs3lilTpnLlyu1QwwB+VL169WPHjqV3VigYk5wgVu6vV69eXgaVf1S1ZAc+cyLyNKXVpfP2XmPHjt2xY8fDhw+FnlOnTtWpU+fSpUuGGWS5AQBoAio0AAAAAAAAAAAAAOiYGImiEZbLnQFEIrZhAytfnvT0UvZXqMA2bCAR/g25wHFwcBg0aNCSJUs0HQjomHffCsZY2tgp90dGRmogGh3BiWIkJJbSoS90MlyREiKWZXyRChgZGe3YscPMzEy58+bNm2XKlOE8l1sZAQCoGP4yCgAAAAAAAAAAAKBjfCzk/5/HSzMemAX29uzAATZ8OKtYkYoXp+LFWcWKbNQotn8/2efB5u2gC2bMmBEUFPTgwQNNBwK6JPxbfpWd3Q8JDeHh4RqIRhecDKey13ixS7zoJd47kF/8lvjhZZYnO02kUKZMmW3btunr/1DK/eXLl2PHjlXD3QEAsg5bTgAAAAAAAAAAAADoGA8zuhZNRCwu9wkNRGRoyCZOpIkT1bGGBrrAwMBgyJAhq1atWrdunaZjAd0QJ6Un8Yq2fSEkNKQk5fQojq5GUUgCL2rEalrT1Sia8opLuOKsoJw59XZSU1Rt2rTZunVrz549lasyLF261Nvbe9CgQWoKAgAgM0hoAAAAAAAAAAAAANAxb7+VdrfAP/FC3hgyZIiXl9ecOXNSPG0PkKaDXyhBSkRUxIhcixW9qHSKsQKdK/U8nhYF8RPh37cKIvphTwdGxIk8Tal9YWprz7zMUk2Rl7p373716tVVq1Ypdw4fPrxkyZKNGjVSaygAAOnAlhMAAAAAAAAAAAAAOuZylKJRwkSTYUA+Zm9v37Jlyy1btmg6ENANz76VZ4iSUED13kykWH4qWbJkvXr1NBWVxp0Io9q3+K5PytkMP/C1pOc12ae67GY19r8S6s5mkFu5cuWwYcOUeyQSSffu3UNDQzUQDQBAKkhoAAAAAAAAAAAAANAlr8SUJCMiYkSlTTUdDeRfQ4cOXb9+vXIteoD0tC2kaMRL6aVbHdMl551b95swYcLly5dNTApo4tWdGOr3iCfIFIdFjKiDA00vxdo6kKcp2RvS2OJ0tCJzMCRjTS/WrV69um/fvso9X758SZHlAACgKahHBgAAAAAAAAAAAKBLdn1ULDDXtSETPc3GAvmZn5+fSCS6efNmtWrVNB0LaLtKltTLif75oDjUK18npnydjpVYESuNhqVRI59ysYyIyNWENpVhPub86dOnhS0Kjyluq+nQ0rB+/fqQkJDz588LPUeOHLl27Zqfn58GowIAIFRoAAAAAAAAAAAAANAhsRLa+K0KeL8iBXpnelCDdu3aHTlyRNNRgG5Y7sm2l2PrvVnLb9UazkVwItr9idrd570C+d0YTYanZiEJ9DiOiMhMj/ZXYEXFn6tUqeLt7e3o6LhkyRJNR5cGAwODXbt2FS1aVLlz/fr1mooHAECAhAYAAAAAAAAAAAAAnTHzDQ9PJiIqYUIt7TUdDeR3TZo0OXv2rKajAN0gYtSiEHUpTJ0KK3KtzkTQ9Nd80GN+PoIOf6Em9/jlKI2GqEaxEkWjhDEVM5R27dr17t27RJScnDxhwoS3b99qMrh0FCpUaN68eco9Z86c0VQwAAACJDQAAAAAAAAAAAAA6IY9n2j9O0V7WimmjwINkMeqV6/+8OFDsVis6UBAl9SzJQNGRHQnhv4M/t6fJKMFQVxTUanZV6miYa5PM2bMuHDhgnBKJpOFhIRoJqzMdOzY0dDQUDgMDQ2NiSlIhTUAQCshoQEAAAAAAAAAAABAB7yMp1+eKdYCW9lTewfNhgMFgpGRkaur67NnzzQdCOgSa31qaPtDj6meohEjST08H5JwOvJF8etacuv07Nmzlc8WKVKkcuXKmogrc8bGxs7Ozso9Hz9+1FQwAABySGgAAAAAAAAAAAAA0HaxEuodyOOkREQeprS2NIozgJq4uLhoZ3l8yFxkJD95ku/cSQEBJJOp885z3VkhA0W7j9P3/IbW9vn/d9eTOKp+k694S0TEw9/fntxbpvTm6+np/fvvv8bGxhqLLzMi0Q9Lh4zl/x8ZAGg5fU0HAAAAAAAAAAAAAAAZ+ZxEXR/yR3FERMYi2lyGmetldg2Aitjb24eHh2s6CsimiAg+YQJ/+JA+fiTOuYkJc3Ghnj1Z377quX8pEzpZie38yP2sWSNb6vxAUa7gZTwnys8L5Pdjqc19HplMRERcZrSob1j4Z+UB06dPr1+/vkZiy6KoqCjlQ3Nzcw0FAgCggIQGAAAAAAAAAAAAgLx1/vz5lStXJiYmFitWrFixYi4uLiVKlHBxcSlatKi+fkb/SJsoo52faNZr/jmJiIgRLfdiZbG6BGpkYGCQnJys6SggOz5/5t268efPv/eIxfzZM1qwgIKC2PTp6onC3ZSmlFLkLgxxZqfCORFt/0g9nKimtXpCUDdONPiJIpvBQp8qnfzzyI2zygN++umnSZMmaSa4rBGLxcoJTPr6+vb29hqMBwCAkNAAAAAAAAAAAAAAkKdOnjzZqlUriSSNreP19PSKFSvWunXrefPmmZiYCP0yTtej6dAXvvcThX1bStZntMSTdSmsnqgBFCRfvuj5+/MvX6hCBdawIWlxqXyQ4yNH/pDNIIiN5Xv2kJ8fa9JEzSE1tKW2DnTwM3GiIU/4ZV9mnR+Xpz4n0dM4IiITPVrMAnovmqx8tkiRIv/++2+KDR20zcuXLznnwqGzs3PGWXcAAGqAX0MAAAAAAAAAAAAAeSUwMLBLly5pZjMQkVQqDQoKWr58uZ6e3pIlS4jocRzt/Mj3fKL3iT+MLGJEa0qzejZqCBngmydP+G+/Jfn7G+jp8f/+Iz09Kl6cOndmI0ZoOjJI3717/OHDdM/GxNCGDaT2hAYimufG/ovkEcn0NoHKXOUdC9NCd2ao1Yv72Sb83i5iwP8cMywpKUk4JRKJtmzZov3VDm7fvq186OHhoalIAAAESGgAAAAAAAAAAAAAyBMfP35s2bJlTExMpiNPnTm7IZS2f+R3U411MaaBRdmgomSqlydBAqQtIIAPG8bfvYtOTLQ0MyMikkr569e0bBmFhrI5czQdH6SN791LX79mNOD9e5aURIaGagtJzsmIVnqxHg85J/oqpS3vScT4nx5MzWGoVkgCTX7JT4dTIUNqZkcfvyUw2Fzfe/7GDeWRY8aMady4sQZCzKYzZ84oH1apUkVTkQAACJDQAAAAAAAAAAAAAKB6YrG4bdu2wcHBWRn82r70+OdcucfekFrZUzt7VsuaRLq95Ac6SCLh//sff/eOiIKk0mLKNefFYn7oEDVqxBo00Fh4kIGoqEwGiMUUFUUODuoI5kctCtFyLzb3DZdXMvgrlJrYUVM79QeiGokyahPAX4uJiN4l0IZQRb/08fX7C8YojyxXrtzs2bPVHmC2xcbGnjhxQrmnAb7mAKAFkNAAAAAAAAAAAAAAoGKc8z59+tz48QndMmXKDBo0KCgoKCQkJCQk5GVQSFTYZyLS86isP2ShfIyxiFoUoq6OrIEt6SOPATSEHz3Knz0joiiZLEgiKaP/41KCfNsCrHRqJ5vMdqYxNc18TJ7p7US9nFj3h/x4GBHRiTDe1E5Xf9O9FJM8m+E7zpN2LUz6a0qcJFm5e/HixUZGRuqMLQc45/369YtSSoixtLSsXbu25iICAFBAQgMAAAAAAAAAAACAik2ePHnPnj3KPQ4ODkePHi1RogQRfU6iUU/583CyTBTzuGhm60hEPhbUx4l1KExW+Fdb0LgzZ0giIaJ1cXEtTUwMWKol59DQNK4CLcA6duQHDlD6O92wIkXIwECdIaUMgEj0rV3SRFezGYjIRp8Ykby0zixX8t+99eKGJTHPH6YY1rhxY53YbGLBggX79u1T7unQoYOh2rcmAQBIDX81BgAAAAAAAAAAAFClLVu2zJ07V7nH2Nj44MGD8myG5/HUJkBRcZ2MTExNTboWpn5FWAULDYQKkLaEBCIKSE5eEht7Na29CXhyMktO1uy6OKTNx4eVK8evXEn7rJUVDRum3oBS+jOYjoYp2g1tNRpK7hQxooa2dDaCiGjeggXvV/0v9RhbW9sVK1aoO7LsO3v27OTJk5V7LCwsJk2apKl4AACUiTIfAgAAAAAAAAAAAABZc+nSpaFDhyr3MMY2btzo5+dHRO8Tv2cziBgNKEqBfmypJ7IZQIskJycHSiSLYmObffmy1sbGVT+NByOZiQmyGbQWW7mSeXmlccLCgnXtyjS9V8j2j/KiBlTNisqaazaW3BrgrKgw8fno1tRn/fz87t696+npqd6gsi0kJKR79+5SqVToYYxt2rTJzc1Ng1EBAAhQoQEAAAAAAAAAAABANV69etW+ffvExETlzpkzZ/bo0YOIkmTUM1CRzWCuR/+UZQ10+elkyGeuXLmya9euc+fOvX792sXBoTbRWXv7MullLZQsqd7oIDsKFWJ799LEifz+ffrwgWQyMjNjxYtT376sWzdNB0cfkhSNv8um3stEx7iZKBpM/FW5nzE2atSohQsXav+WDQkJCR07dvzy5Yty58SJEzt16qSpkAAAUkBCAwAAAAAAAAAAAIAKRERENG/ePCwsTLmza9euQh3vma/5nRgiIkMR7SjH6tioP0bQVlIp9/ens2cpMZHKlWPt25OVldpuHhYW1qNHj6CgoL59+/77779lypQxNDTkXbrwq1fTvsDJif32m9rCg5ywsmLr1rHYWH73LkVFMXd3Kl2atCN/wMGAYiVERKEJ5Kjty/2Z+C9S0TDQEyUr9e/bt69du3aaiCjbRo4ceevWLeWeBg0azJo1S1PxAACkhoQGAAAAAAAAAAAAgNxKTk7u2LHj8+fPlTtr1aq1ZcsWxhgRXYqkVe8U/TNdkc0ASi5d4rNm8ZcvKSmJiGjPHr5pE2vVik2cqIYVaIlE0qpVq1q1ah0/flxPT0/oZ6tXU48e/NGjlBcULsxGjybUotcJFhasbl1NB5GShxm9EhMRPYqjypaajiYXONGqt4rtM0z1RfFKpypUqKCRkLJr7dq1mzZtUu4pVqzYzp079dPaaAYAQFNEmg4AAAAAAAAAAAAAQLdxzgcOHHjhwgXlzlKlSu3fv9/IyIiIAr9Sr0dcxomIGtvRUGeNhAla6fx52Zgx/PFjRTaDXHAw37BBNm6cGu6/efNmU1PTBQsWKGczEBHZ2bG9e6lTJypViiwsyNCQnJxY9eqitWtZ9+5qCAzypctRdDpc0bZLZz8TXfFGTK/FRERW+uRc6IckteDgYM3ElB3Xrl0bPXq0co+xsfG+ffvs7e01FBEAQNqQYwUAAAAAAAAAAACQK7Nmzfr777+Ve2xtbY8fPy5fFnojpjYBPDKZiKiwIa300o6y76ANEhL4rFn06VMapxIT6eRJ3rQp++mnPA1h1apVS5cuZWl+Ks3NRUuWkERCr19TQgIVK0Y2KC0COSflNO45l3IioprW1NRO0wHlTpBY0ShvQdbepQPu3RVOBQYG1q9fXzNhZc3Tp09btmyZmJio3Lly5UpfX19NhQQAkB5UaAAAAAAAAAAAAADIuT179kybNk25x8DAYPfu3Z6enkQkllHvQB6WTERkrU/7KjBd3zM+r/3zgVwv89JX+Stx5oN1Hd+xg796le7p2FjavDlPA3j37t2HDx/qZrwrgb4+eXhQ+fLIZoBc2vmJnsYREVno019lmJ6O53bZfKswcSeG3L3LKp96+PChBgLKsqSkpM6dO0dERCh3Dho0aMCAAZoKCQAgA0hoAAAAAAAAAAAAAMih27dv9+3bl3Ou3Lly5cqGDRsSkYzTyKf8wVciImMR7a3AyplrJEzd8DmJuj7kI5/ysGR6n0hnwjO/ROddu0YyWUYDPnzI0/vfvXu3SpUqaZdnAFC1418Uvyp/KabjqV1iMZ85s0KX5p6fg4goXkomQT/UWQkMDNRMYFmzdOnSFCkXVatWXbFihabiAQDIGLacAAAAAAAAAAAAAMiJoKCgli1bxsfHK3dOmjRp8ODB8vbEF3zvt0Wu+e7M11LNAeqSA59p/HNFKQsicjOl1gVhG/ekpIzP8+RkxjnlWcLB/fv3y5cvn0eTA6Tw4dvn3UHXshlextPlKDLXo9Lm5BnzUa9/P/7oEXFeIvTlM4cSRGQdkjKhgXOunalCYrF44cKFyj3u7u6HDx82MjLSVEgAABlDQgMAAAAAAAAAAADopMDAQJlMpqnl2JiYmNatW3/69MMiVocOHf744w95e+ZrviFU0T+wKPUtouYAdUZYMo19xg99URwyoiHONN2VmRSA+sI8s00cmLl53mUzENHDhw/btWuXd/ODbmFLn/LRXnk3f3lzuhNDRDTuOfe1Yt5meXcrVZr7hi8IJtm3QjzGEpty7We5+72KNrU849NA3hn46oeCB2KxWCqV6utr4xrcnj17wsLChEN9ff09e/YULlxYgyEBAGSsAPyVEAAAAAAAAAAAAPIXiUTSunXrcuXKVahQoVq1av7+/moOQCqVdu/ePUXJ7sqVK//9998ikYiIlofQ4mBFf8fCtNBdG5/T1ThOtO0jVbvxPZuhmDEd8mHz3QtENgMRiTp3JvOMtiHhHh55GsCDBw9QoQHk2NKnwv/NI7+WYO6mRETJnNoG8AkvKEqSd3dTjZ0faV7Q92wGIkrQN7zlVml77U7HKjeRMRERVb93dsfrx8pXtW7dWjuzGYhox44dyoc9evSoUKGCpoIBAMgKLf19CgAAAAAAAAAAAJCeXbt2HTlyRN6+efNm/fr1W7RoMW/evLJly6ongJ9//vnYsWPKPcWLFz927JipqSkRHQ2jaa8Vy1/NCtHa0kyEfIZUAmJp/HN+K0ZxyIj6FKHZbsxcT6NhqZmfH6tYkV+6lOZJ5uLCJk/Ou5uLxeK3b9965HHOBOgKPtpLyGlQrtOQyxQH5amcjGi5J2t2jxPRpyRa/44//koHfZiBFv+GXPNO8cu8qhXZG9DDoLAQ80LKA+reOR05rUOYTCb06OnpCaV6tI1YLE6RAjhkyBANxQIAkFVIaAAAAAAAAAAAAAAds2fPnhQ9x44dO3nyZO/evWfOnOns7Jynd1+8ePHq1auVeywsLA4fPiwv2f3oKw1+zOWP89aypi1ltHqtTiPCk2nGa/7Ph+8PPRczphWerL6tRsPSELZmDfXsyQMCUp5wdqZp08jRMe9u/eTJE3d3dwMDg7y7BeiW9HIaVKiGNbV3oP2fFYeXo8jnOu9cmIY7M3vDvLhhDsVLaeZrfiqcXouJiIxEtK88s9Qn/vvA8OdvHhQv+86uiIjLPJ7dmvTo1uXEROVre/fu7e3trZm4MxMYGJiQkCAcOjk5Va9eXYPxAABkBRIaAAAAoKCLjo4ODAx0cHBwd3fXdCwAAAAAAJC5+Pj4M2fOpO6XSqWbN2/etm3b0KFDZ8yYYW1tnRd3P3r06MSJE5V79PX1d+/eLa/b/zaBOj7gcVIiolIm9G9ZZlwwtk7Iun2fadxzHpmsODQS0chiNL44My1QhRmUWVmxPXto7ly6do2HhZFEQlZWzM2NTZlCpUrl6Z0DAwPVVtQEdEXqnIYMMhvkI7Ob+rDRm7Wwp38/8AsRRETvEmhJMK15y7s7UQ9HVtkyN+GrwPVoOhPOT4XTw6/fOzs4kKV8Pc3AwPZrZJmHF5/Gxx9ISLiYmJjMufLl5vr6M2bMUGvE2fH27Vvlw8qVKzOGnDsA0HZIaAAAAICCKCwsbPz48bdu3TIxMXn8+LFYLCYiNze3X3/9deDAgZqODgAAAAAAMnLq1Kn4+Pj0ziYlJS1fvnzbtm2TJ08ePny4kZGRCm8tkUgGDhwoUyotTkTLli1r2rQpEb1LoDYB/H0iEZGlPu0sz2zw6LuSOCmNf863f/ze09SO5rqzUiaai0lLGBuzGTOIc/blCyUlkYMDGarjWfXAwMAyZcqo4UagW/K6ToMeo44O1MGBrQihRcE8WkJEJJbRplD6K5SPL0GTS6p7jV0so3/e051Y/iKe7sSkPOtiTFNLKSLizs7HL17sEh4e/2Meg5whY9sbNy5WrFheB5xjUqlU+dDY2FhTkQAAZB3SgwEAAKDAkUgk7dq127p16+PHj+/cuSPPZiCily9fDho0yNXVNS4uTrMRAgAAAABABg4ePKh8qKeXxqP94eHhY8eOLV269Pbt21PkH+RGWFjYp0+flHt++eWX4cOHE9EbMTW9x199K06+vSzzNFXVbfODG9FU5/b3bIbixrS7PNtVHtkMShgjBwdydlZPNgMR3bt3z8fHRz33At2SaW2G3GNEP7vQq1rs37Ks0reqDJxoYRDNe5NGrkCe6v6QT3jBd378IZtBxGh6Kba9HLvsy5y+pcaJRowYGxubZjaDAWM7ixdvtWiRWkLOIRsbG+XDkJAQTUUCAJB1SGgAAACAAmfmzJmXL19O7+zr169btmwZFBSkxogAAAAAACCrJBLJsWPHlHt27969ZMkSOzu71IPfvHnTo0ePKlWq7NixIykpKfd3L1y4sHKJ/pYtWy5evJiIrkbRT3f52wQiIiMRbS3DatukN0dBER8f/+bNm4iIiPeJNOIpb3qPv/xWVqO7I12typqk8RMDtXrw4EGFChU0HQXkDYmEb9rEe/WStWvHO3aUjRtH2Vy6ztNsBoEBo1b2dKEyO1aRNbBVdM4PosNf1HBzknIKTSQJp/MR3zv1GHV1pLWl2a2qbExxalGIrJRrnbu7f0o1D8lrMzg5te3Xj7y98zjqXPHw8FA+vHfvXnh4uKaCAQDIImw5AQAAAAXLxYsX58yZk/EYf3//kiVL2tjYGBkZmZqaMsbkm++am5sbGBik6LSysqpdu3bz5s3TfCwMAAAAAABU69KlS8qrL+bm5s2bNzc2Nu7fv/+8efOWLVsm1GAT3Lt3r3v37tbW1m3btm3Tpk2DBg0sLXO4STtj7ODBg6NHj3727Fnjxo0XLFggYXozX/EVb0nKiYhM9Gh72e/LcgXThQsXZs6cGRQUFGtRmFoOkdTvzvUVJQcs9OlPD9apsGYDBCKiyMjIhISEIkWKaDoQyAPBwXz4cP74MUkkRMSJ6MYN2aVLrFcvNmpUmlfk0e4SWVfLmqpbsc4P+LkI4kRDnnBTPdYop79L/SPpjZiaFSLHb+VO7sXS/9m7y4ColjYO4DO7dDcqKoiKIoKIBYJx7e5uwe4WOy6C2N1iYGOAXhtQxABFbBGVElBBpKRjz/uBe3mPCyywbAD+f5/uPGd25sEryO55zjNnvjM5PNJEmXbRJkYK5NR3sjWSicoi+nKEFvwpEeLelNpqEG2BpwWNtrffv39/4dCQy+2nqDjJ2Nh87Fi6aJGQGUtK3bp1jYyMCh/jyc3NvXjx4tSpU6WaFABAKSghZPXq1evWrZN2JgAAAABil5iY2KxZs5iYGL64rKxsbm5uRVauVavWhAkTHBwcjI2NK7IOAAAAAAAINnfu3F27dhUOhwwZ4uHhUTiMiYlZs2bNiRMn+I4JZ+NyuZaWlnp6ehEREWlpaQzDKCoqGhkZWVlZKSkpGRgYNG3atGXLljIypT8MFppBJr5j3qX9O9STI6ea0jbqwn911YCzs/OOHTuS6jaTG75IpkVXQmnhpV7azJZGHAN5Aa8GyQkICJgzZ87Tp0+lnQiI2q9fzKBBzIcPxVxSU6OLFtGJE/nCdMe/k8tb01DwQhFWQqTkkfZBTGQmIYQoc8ltK2quUtbX/soj68KZgBQSk02Scv9dwb0p7axFnqSQHi8YwjomQl2GpOTxr6ApS8JtKYfyx/nk5ubu3Lkz4MGDJjk5fVVVW+jq0oYN6dixREenrLlK1eLFi7ewzsXo0KHD/fv3pZcOAIAg06dPP3DgAAoaAAAA4A8yaNCgK1eusCNLly4dNmyYmZmZo6Pjjh07Krg+h8OZPHny/v37KS3t7S8AAAAAAJQfwzBGRkbsM79PnTo1evRovmlv3751dHTkO5miXNTU1Hr16jVs2LBevXrJyxd/B/56Apn8nkn/r3CioybZb0pr/dl362/evDluxpwMh80ytv3Z8fz3T/KPr5lqa1bxt10gKidOnPD29nZ3d5d2IiBijKMjc/p0SVepsTG9fp2o8JcJCFfTIPKCBkLI5wwy6BUTlUUIIfUUSUBrqlDa2ekJueRxMlkX/v9zbQqpypDQtnTKe+afhOJfW9ibQY5DdjeiI2pULPuqIDg4uEWLFoVDLpf7/ft3nSpSjQEAf5qCgobS/h0AAAAAqC7279/PV83Qvn37DRs2WFlZycvLb9++fePGjRxOhX474vF4Bw8evHjxYsUyBQAAAACA4r148YJdzSArK9u7d++i05o2bfrPP//cu3evTZs2wm2Umpp67ty5QYMG1axZc+rUqf7+/gzDsCccjCFj3v5bzaDIIVtNqKfln17NQAhZu/do1tqr/69m4OXnPfLKWNwtfZZtVpD31atXk5OTpZkfsLx9+9bMzEzaWQjy8+fPly9ffvr0icfjSTuXqoNhyPPngq5HRjKensXE/ytKKKxskJYGSsSjGVWXIYSQiExy9Ufx0/IYcjiWDH3NtAxkGjxkxr79rZpBXYZoyhJCyK88cimePEv9N25fi/bRISr/HRk6oRaJbkdfWlPfFvS9zR9RzUAIsbKyMjExKRzm5+c/ePBAivkAAJQKBQ0AAADwR3j//v2i3w8y1NTUdHd353K5hZGlS5c+f/58yZIlzZs3r8heJ0+erMjLAQAAAACgJJ6/34fr2LGjhoZGSZM7duwYEBDg7+8/duxYNTU14XZMSko6dOhQ+/bt69Wrt3z58mfPnjEMcySWLPnE8BhCCDFWJL4t6SQDUqm6tP348ePkyZMbN268du1aZmamZDb1/pL80WEPp25jQghhmNzrR9JGN8hYNTDvuXfBhKioqEuXLkkmGSjV+/fvmzRpIu0siufr69uuXTtLS8t27dpZW1tbWFjMmzcvOztb2nlVBcnJTGKioAk8HhMUVOyVylPT0EiJzKrz78/Uh0lM0Qk5PDLwFbPoI3PnJ/mU8f+jJFRlyD5T+qEt/dKOOtT6Nzj7AxOXQwghNeTIVhNy2pxGtqOPWtGHreiORlRVhtRTJC3UiK6c2L+uyqNLly7s4du3b6WVCQBAWZR+DhwAAABAVZeVlTVq1KiMjN86D7q5udWtW5dvpqWlpaWlpaura0ZGRnZ2dmZmZlZWVn5+fmpqKiEkJSWFx+Oxgzwez9vb+9q1azk5OYWL3LlzJy0tTaVI/0YAAAAAAKggvoKGAQMGlPoSOzs7Ozu7rKysO3fu3Lhx48yZM79+/RJi66ioKBcXFxcXF239mmmt+8kOms0xbGKtTs6Z04LngCuJ5ORke3v7p0+fxsbGEkJkZGSMjIwGDBjg6upawY50gp34ShaFq/E01AkhJCcr03ls7gP+2gUej/fmzRvx5QDlEhYW1rBhQ2lnUYxt27a5urrGx8cXRhITE0NCQp49e3bnzh1lZWUp5lYFMMXc/i/7HGZe44JqBrrjg2gPkiivdpqERBBCiF9yMVdXhzEPkv4/lOOQFqqkrQaxr0VrK/wbnFabnvnOfGWVwSwyohxKCCGylDT9sz+z4evOEhMTI61MAADKAgUNAAAAUP0tXLjw1atX7MiMGTMEf/SppKSkpKSkqalZ6uLTpk2Lj49v3LhxUtK/b6ZzcnLi4uJQ0AAAAAAAIFphYWHs2+GU0n79+pXxtQoKCv369evXr19UVNStW7cEzFRVVZWRkSn89b6on3HfyLWDOXdPtTkTfKW9iRK3pIlSkJSU1KlTp5cvXxZG8vLyPn/+vGvXrs+fP1++fJlSWhCMjo7Oy8szNDSUk6voU8m5DFnyiXGLJYRQQgiT+jNj9eD818U3MMcx7ZVHbGxsnTp1pJ0Fv4CAgM2bN7OrGQrweLzHjx+PGzcOTT5KoalJNTSYIn+A/0cpFdiWsqCmQbrVDISQlmpEhUvS8klkJnmfTpr8V8eSmU/2RJNDsf8O59UlQ/VpfUWiWORHsa4cuW1FZ35gAlJIXQUyozZ1MJBc/pUcX30bU5Y6GAAA6cGREwAAAFDN3bhxY//+/eyImZnZli1bRLiFnp5efn4+O6KlpSXC9QEAAAAAgBRpz9CyZcvatWuXd5GCO/oC1KlTJz4+/tatW+PGjRNQpsxkpdu9OFupqhkIIePHj2dXMxTKycm5efOmq6trUlLSuHHjLCwsWrVq1aZNm6ZNmw4aNCg6OlroHZPzyOBXBdUMhBAiGx2SPq1VSdUMmpqa/fv3F3ovEKH09HSGYSphIf7q1au/f/9e0lV/f//Q0FBJ5lP1UMoIPkbTyIgOHix4DalXMxBCZCnp9N8nKws/Mt6JxDuR7PhCWj1lnCKYfIYQQjpqknX1aVOVYqoZCtRVINcs6Y8O9HkbVDP8Jjw8nD2sWbOmtDIBACgLFDQAAABAdRYbGzt+/Hh2pbmCgsKZM2cUFRVFuEtWVlbBmRQFZGRkBJzjCwAAAAAAwhHivImi6tWrJ3iCrq6ujIxM9+7dT5w4ERcXd/r06V69esnIFNPptoaGWnl390siiz8xo98wDu+ZjZHM67TyLiBIZGRkYGBgSVezs7NPnjzZrl07d3f3kJCQnz9/JiUlffr06cqVK3/99dfjx48LppXrKd3PGaTzc8bvv2YWw/TJmHfu9EeJ5REWFhbm5ubl2QHEJT4+Xk9PT9pZ8MvNzQ0LCxMw4cePH0ePHpVYPlUUZ9UqamJS/DUVFTpqFFFVlWxGQlpoSLmUEEIeJ5PBr5jBr5g1YUx01r9XGygR14alFKhBST58+MAeVs7TZwAACuHICQAAAKi2eDze+PHjExIS2MFt27ZZWFiIdqPIyEj2sFatWqU+9QUAAAAAAOUSHx//5MkTdkS4goYFCxZ4enp+/fq12KtycnIDBw4sHCopKY0aNWrUqFHx8fFXrly5evXqHR/fvOwsQgjHsEn8XxPKvu/PXDLpPeOb+FvQJYKxUiMr6tEuomjxdvHixaKN+v9PRvZzNpenpM5t3JrJ/EXVtDkGDTm1G3Bqm3zXN+wTV0fGj8nmEUKILCW15EkjZdJEmVio0nYaRK+4Uyn8ksj4d0xSLiGEUEJWGtOFhiTPaX3wk0cPHz4s2sC8YcOGx44dE8HXCaKQmpqqplbuihxx+/HjR3p6uuA5FWko8qdQV6eHDpGZM5mQEMLj/T+up0dHjKDTpkkvs/KxVCWrjemaMP4fJnpyZJUxHV2DcPHRi7A+f/7MHjZq1EhamQAAlAUKGgAAAKDacnFx8fHxYUd69+49TQxv3Z8/f84eGhsbi3wLAAAAAIA/3NWrV9kHvZmYmDRp0kSIderXrz98+PD9+/dnZWUVvWpjYzN79uyicT09valTp06dOjU9PX2Wx4MLsTkyLbsdTFawiiPD9Uvf9Gs26fOCCcss5lJwKhn8iplam2xsQDkVuzlX/I1eOQXZDkNlOw3nWnak8kolvTafkPz/7nvmMiQqi0RlkTs/CSEMJaSpCumpQ3rp0IZKRJFDPmeSo7HM4VjCYwghRJFLDpnSfrqEECIrK3v79u2JEyfev38/Li6uYEEVFZVmzZqdOHGi1PYYIDHp6enKysrSzoKfhoaGvLy84DmVsA6jMqpfn167Rg4eJA8fktRUIi/PGBhw5swhJXVu+B3d8aEynDpBCJlXlzRXpRfjmC9ZhBBiqEBaq9P+ukQVt7Yqhu/fi/r160srEwCAssBPfQAAAKienj17tm7dOnbEwMDgxIkT4uidwPeYUYsWLUS+BQAAAADAH47vvAl2H4Xy2rp1a25u7oULF9j9DJSVlW1tbT08PDgcQaf0KisrHx3fM+MNc+snYQiZ84Gpp0Bbqwva7lceGfzq32oGLiUTapFOWjQ1j/gnMVfiSSaPEEIOxhB1GWZFvQq9W2nQoMFvY8qR7WWvMGEd1S7H4ei0yKkTDCFv0sibNLIpspjzKGrJk7Pm1JLVwF5RUfHcuXORkZEnTpz4/Pmztrb2iBEjrK2ty/GVgPhVzoIGJSWlWrVqffnyRcCE4cOHSzKlKkxWls6aRWbNKhiV94eLNGsakpOZ06fJu3eEEGJq2mH06A6NRdHEBv6TkZGRlvb/E4/k5OS0tPAnDACVGgoaAAAAoBpKSUkZPnx4bm5uYYTD4Zw8eVJbW1vkex06dKhoHwiR7wIAAAAA8CdLS0vj+61buPMmClBKd+/ePWXKlM2bN3/58oXH42lpaY0bN27QoEFleTmHkiNNaLdg5n06yeKRkW+Y21a0QYm9D8j8j8z7dEIIkeeQ42a0l86/8VE16Pr6ZNEnxjOeEEK2RpEBesSsAreYhw4d6urqGhsbSwjh1m+msOgQt1Er9gReXBTh5XP0jZjUn7zYT7z4aF7sJ96XUN7XcCYh1kxR5nX4J8LhZPFIRCb5kE7epTNPkklgCsktppKBEEI6aZH9prRGcQdSGBkZrVmzRvgvBsQsNTVVVVW19HkSN2HChNevX2dkZBR71dzc/K+//pJwSn8auuODFHdn9u5lzp0jhSd7XrvGnD1Lhw2j8+ZJMatqJjHxt9OPtLW1cXAqAFRyKGgAAACAamjGjBkRERHsyPLlyzt16iTyja5duzZz5kx2pHHjxh07dhT5RgAAAAAAf7IbN26wT4jQ19dv3bp1Bdc0Nzc/efKkcK9VlSHnLGinICYhlyTkkgGvmNtW1KC4TvkeccTj34MXyJ7G/69mKKArR9ya0ORc5n4SyWeIWyyz1UT4u0o1atTo2LHjmTNnZAfNUZi6icjIFsR5P2JyPfcxDzxyYsMEvFxBXp6ZMIEeO6bA5ZoqE1NlMpBQQkh6PvFJJDcSmIAUEp9DMnlET5a0Vidja9Ku2uV+7BsqidTU1Mp5dsPUqVN9fX29vLyys7P5LtWvX//48eN8d15v3769c+fOr1+/5ufnq6qq2tnZrVmzphI2n6hypNKegdm0iXFzI+npv0Wjo5l9+8ivX3TVKsmnVC2lpqayh+rqArsMAQBUAihoAAAAgOrGzc3tzJkz7Ejbtm3F8WzQ9+/fx48fn5eXxw46OzujsB0AAAAAQLS8vLzYw4EDBwo+GEICDBXIeQva9yWTkU+is0ifF4yXJa2r8Nuc6Cyy8OO/zQ3G1STD9ItZh0vJYiN6P4khhNxIIFtMKlQicPjw4QCTHj/ajf53nJOVfWZj9vnNKrJcY2Pj17ECvyIOh3nwgPz9N127lh1X5pJ+uqSfLt7mVCsJCQmCWhi+fcu8eEEUFKi1NalTR4J5EULIuXPnlixZcvny5cjISB6PRwjR0NAwNzc/cuSIiYlJ4TSGYSZMmODl5ZWSklIYDAgIuHnz5pkzZ8zNzSWcNlRUWBhz/jx/NUOBzEzmyhU6dChpLKVTMKoXvmohBQWFkmYCAFQSUv69HwAAAEC0Xr16NXv2bHZEXV391KlTMjKir+PcsWNHUlISO+Lg4FCRo3wBAAAAAKCo3NzcmzdvsiMVOW9ChFqqkdNNqTyHEELCM0mX58wD1vuDlDwy6g2TkkcIIfUUycaGJRYE2KgTLVlCCPmaTZ4kC59PLkOWRysUVjMwH56mTbJUurbb0rTRpk2bfHx8jI2NS3qtPoezUk2N5Ocz3t6khG7/UJ38/Pmz2IIG5uZNpmdP3tChzLJlzIIFvD59mCFDyAeJnkFAKd28eXNwcPCRI0fmz5+/du3a+/fvP3jwgF3NQAiZP3/++fPn2dUMhBCGYd6+fTtixIjk5GRJ5lxtFJw3IZX2DLzdu0l8fImXf/xgdu2SYDrVGd9HZHwP6gAAVELo0AAAAADVR2Ji4sCBA/nO2jx48GC9evXEsd2NGzfYwx49euzfv18cGwEAAAAA/Mnu3bvHriRWV1f/66+/pJgPWyctcrIpHf+WyeKRuBzS7yXTQ4f00aHZPLInmgnPJIQQOQ450oQqc0tchEtJPz1yPJYQQvbGMG01ytcLIT2fPEslD5MZjzgSmflvsJcWb04r2fRje2vXrt34v2eaV6xY4bh48Y/fT08nhKhROklFxVxWlhBCYmIYPz/as2e5coAqJyEhoX79+nxB5uhRZtcuUvA3pKD1YGIiExjITJzI2b2btGwpyQzV1dUnTpxY0tWYmJhLly4VPZaiwPv37xcvXnz48GGxZQeiR2NiGMEzvn0T09a5ubk7d+68e/ducnKyvLy8kZHRqlWrGjZsKKbtpE5FRYU95DuBAgCgEkJBAwAAAFQTPB5vzJgxERER7KCDg8Pw4cPFtOP379/Zwz179sjKyoppLwAAAACAP5anpyd72KtXLzk5OSnlUowe2sTTko59y/zIIQwhNxPIzYT/35WjhOxoRFuqlbJIA0VKCEMIufGD9H3JWKkSdRkan8N8yCDv0kh8DlHkEDMV0laDmCrTGnKEEhKVRYJ/McGpJCSd5P1+G3CoPjlgypWhVny72Nvbq3z54uTsHJqXl8MwhBAuIQ1kZKarqMwuvL+Vn0/Cwir4ZwKVU1JSkqur68uXL3Nzc9+/f6+oqMjj8f5/ektYGHPgAClS70IIITExzLJl9Pp1Umm+9fbt2xcTEyNgwrNnzySWDIhGbm5FJwjl8+fPw4cPf/36dWGjAn9//xAfn+2Wlm0NDSkhpHVrOnQoUVYWx+5SoaWlxR7+/PlTWpkAAJQRChoAAACgmli3bh1fH9pmzZrtEmdDQl1d3R8/fhQOX716VfQBFwAAAAAAqAiGYa5du8aO9O/fX1rJlMRGnTxuRZd8YjzjCbu0QF2G7GpEB+iVvsIQPbImjOQzhEfIgyTyIImQ31YimTwSlEqCUvnjfLRkiaMRnVKblNTkYdiQIf3OnLmdlHQ3KyuXYdrJyw9QVFSiv0+vVav0jKGqcXd3X79+/efPnwsjBw8efPbs2fnz5w0NDQkhzJYt5PeqfTbm40dy/DidMkUSuZbBp0+fBE9ITEzMzMxUVFSUTD7VgxTPmyCEELXSKr9UVUW+Z3Jy8sCBA9++fVsY4RKyS0OjH8PUev2avH7NEEL++YccP05mzKDDhok8AalQU1WVk5HJ+a+AIz09Pe32bZXu3aWbFQCAAChoAAAAgOrg7t27GzZsYEc0NTUvX76spKQkvk3btm37/v37wuH27dsHDBjw/6dbAAAAAACgwp4+fcp+DlteXr5npTwNQU+OHDejn+uRqz/Iu3SGENJClY6sQTTL1sStpjzxb0UXfmQCkgUWLBSHS4mpMmmrQdpp0K7aRFHwO5LGjeVr1eqbmdlXQaGEVGrSjh3LmULlFRMTs2LFitDQ0IyMDCUlJVNTUycnJwMDA2nnJWmenp6LFi2Kj49nB3NzcwMDA/v27fvgwQMNDQ0SFSVoCR6PPHlCKk1BQ6lvvblcLpdb8kEvUDYFJQ4Vn1amIokuXcijRyW2YeByiRgOG1q8eDG7moEQckpbe6Ci4m8/uRmGCQsjTk4kL4+OGiXyHCTt1y8yeXINQr6wYrEzZ5p07Up37yYyuGkIAJURfjYBAABAlRcVFTVy5Mj8/PzCCIfDOX36tLGxsVj3HTp06JEjRwqHDx8+XLhw4fbt28W6KQAAAADAH4XvvInOnTurlfoUr/Q0UCILDAkpsT+CIGbK5FZz+i2bBKSQ8EySmsfoyFFDBWKhQowUSWIuCUwhz1KZL1nkZy7hMURXjlioUCs10kyFqJb9U14ZGdKpE4mMJKw3UGy0RQvyezfyquv48eNr166NYt2nDwwMvHfv3rp168aPHy/FxCQsNzd3zZo1fNUMhd68eTNv3rzjx4+TjIxSFsrMFH1ywrK2tvbw8GCYEut/9PT0KtXZNBLy6hUTEEAKvpFbtCC0HD+Lyli7ID50zBhy6RLz4kXxV5s0ofb2ot2RYZiAgAB2ZLCiYk95+eLr0JKSyL59pFcvoqEh2jQkimEYBwfmyZM6HA67oCEqJaXhzZtk/ny6e7fUcgMAKBkKGgAAAKBqy8rKGjRoEN+Bf2vWrJHAY1tdunQxNTUNCQkpjOzYsUNRUdHZ2VncWwMAAAAA/CH4Choq4XkTolVTngz894iK3+5EasmSnjqkp44wpRJ86PLl5P17JiCgaE0DNTenmzdXfIvKwMfHZ/ny5d++feOLR0VFLVu2rE6dOp06dZJKYhITGBj44MGDxYsX37p1KzQ0VMDMp0+f5ufnc0ptcCjODojlZW9vf+DAgY8fPxZ7lcvlduvWTcIpSZm/P+PqyoSFkbQ0QgijrEzr1SPz5tFyniPA10pBosdPcLn04EEycSLz/j35vVSFmprSgwdF3jzg58+ffJ8mTVFRUS25+QcTFUWOHKGLFok2DUliTp9mgoMJIUq/f5nXsrK6KCgwfn40OJhYWUkpOwCAEqElMgAAAFRtM2bMCA4OZkd69+69cuVKCWzN4XB2797N1+jSxcVlwYIFAh4TAQAAAACAMvr06dOHD/9/aJjD4fTt21eK+VQTMjLU3Z0OG0Zq1/7/A9z6+rRXL3rhAlFRkWpyIrNixYqi1QwFvn37tnz5cgnnI2Hfv38fMmTI3r17z507d/fu3ezsbAGTf/z4ER0dzdSvL2hF8TT8F5q6uvqcOXM0SnhWvnXr1qtWrZJsRtLEeHnx5s1jXr0qqGYghJD0dObtW8bRkTl9uqyLSLJ2oSQ1a9LLl6m9PTUzIwYGpFYtamZGx4+nV66QOnUksL9BqaeIsg4erZKuXyfZ2aRIH6HnOTmEEJKUxDt2TApZAQCUBh0aAAAAoArbt2/fsd/faxkaGp44caLU0zRFpXPnzs7Ozo6Ojuzg9u3bZWVlXV1dJZMDAAAAAEB1denSJfbQ2tq6Zs2a0kqmWpGVpZs20ZQUxseHhIeTWrVot25ER0faaYnMx48fP336JGDCp0+fPn361LBhQ4mlJEl5eXnDhw+fMmVKhw4dHBwcOnfuLHg+j8fLzc3lODrygoJITEyxc2jjxnTkSDEkK7yZM2fm5OTs2rUrMjKyMKiiotKmTRsPD48/6LyJ5GSyeTMp9kiRhARmzx7auTOpUaMsK1WKmgYlJbp2LSGEZmURQoiCgvi20tbW1tbWZlc+yZZ6SEdurvjykYT/OlK0lZO7U/AnTAghpPC/aAln0wAASBc6NAAAAEBVFRgYuGDBAnZEQUHh8uXL2trakkxj6dKlS5Ys4Qtu2rTJw8NDkmkAAAAAAFQ/t27dYg+r/XkTkqauTgcNoosW0VGjqlM1AyHk+fPniYmJAiYkJiY+f/5cYvlI2LJly1RVVVesWNG+fftatWpxuVwulytgvpaWVt26dYmBAZ0/n+jrF51AjYzo9u0ib/hfcfPnz3/y5MncuXO7d+/etWvXIUOGnDlzxtvbW1NTU9qpSQ6zaxcTFVXi5ZgY3pYtEkxHdBQUxFrNQAihlLZp04YdSeLxBL+E0dISZ0bi91/FxkBFRXb4a+EJRJJ6QAgAoFwq3a8gAAAAUO0FBQU9ffq0Zs2a5ubmxsbGArop/Pr1y9/fPz09PScnR0dHp3PnzjIyMr9+/fLx8bl9+7aHhwdf28yDBw9aSeOov4JmDJs2bWIH586d27dvXwUxv/0GAAAAAKiucnJynj59yo7069dPWslA1VKWp/Or6xP8169f9/DwCA4OLnivvXTp0pUrVzZo0CA0NLSkl5iZmcnLyxNC6LBhtG5dxsWFiYoiP38SDofo69NGjaizs2Qa/guhRo0aO3bskHYWUlXaIQg0PFwyiVRFW7ZsCQwMfPv2bcHwWU5OKwE/GVRVOSNGSCgzMfnvEaBGMjIKlGb9d15qXH5+dH5+HS6X0dMrrUkFAIAUoKABAAAAJGrLli1Llixh/nvLpKio2KRJk6ZNmzZv3rxt27aWlpaysrIFl86dOzdjxoykpKTC11pZWamqqj5+/Di3uBZ/06dPHzdunAS+hGK5uroqKCisX7++MPLt2zcPD4+xY8dKKyUAAAAAgCotKCgoMzOzcKivr9+4cSVohw5VQevWrfX19ePi4kqaUKNGjdatW0syJcmIiYmZNGnSxYsXtf57jrxHjx5z587t1avX169ff/36VfQl9evX/60gwNqaennR2FgmJITIy1MzM1LVH0mv9lgHBxSP9YMU+GhoaFy5cmX48OGvX7/Oy8tbmZraSUGhcQnNSGirVsTGRsIZilj//iQoiGRmylLaTFY2MCen8MrznJw6BgacSZOkmB0AQElQ0AAAAACSs2PHjsWLF7MjmZmZz58/f/78+YkTJwghSkpKrVq1srW1TUhIOHToEN/Lg4ODS1rZ2tpa6s9krFu37s2bN1euXCmM3L9/HwUNAAAAAADCefjwIXtoZ2cnrUygyqlTp46pqamAgobGjRvXrl1bkilJAI/HGz9+/Jw5c2xtbQuDHA5nxowZz58/nzlzppubW3x8PPslurq6R48eNTIy4l/LwIAaGIg/5XLLyMjYunXro0ePMjMzFRUVbW1tFy5cqKSkJO28pKrUL19ZWSJ5VFUNGjQICAjYsWPH3bt3k5OTd1K6Jjm5RkbGb5NkZKiVFd27V0o5igwdNox4eTH+/oSQFnJy7IKGoLy8AV26EHNz6WUHAFAiFDQAAACAhOzfv3/BggWC52RkZPj5+fn5+ZVrZT09PQ8Pj8rQL3TEiBHsgoYfP35IMRkAAAAAgCrt0aNH7CH7Hi1Aqfbs2dO7d++oqKiil4yMjPZW/RuTRe3YsSM3N3fJkiV8cXt7eycnp9evXw8dOtTJySkqKio7O1tVVVVPT+/79+8dOnSQSrZC8PPzmzFjRkhISGHTxzt37pw7d27v3r0dO3aUampS1bo1efSI8HglTrCwkGA2xUtJSXny5MnPnz+bNGliaWlJaeU61kBWVnbx4sX/fwInMZHn5ETfvGFSUwmlVE+PdOpEZ80iJXRuqEoopYcPk6lTmaCgFunp7CsvNDU5vx+lCgBQeVT9n78AAABQFRw9enTmzJmFHzqIioyMTMeOHXft2lVJnq3x9fVlDw0q5RMtAAAAAACVH8MwT548YUfatWsnrWSgKjIzMzt58mTB/W/ef/d6ORyOqanpgQMHmjRpIt30RC4kJGTjxo2BgYFcLpfvkrq6+rhx43bv3r1x48bLly8XxnNzc2vVqhUdHV2nTh3JJluchASeiwsNCSG/fhF5eVKrFp06lbDKmN69ezd+/Hi+ChWGYd6/fz9hwoSrV69aVILb9lJBp00j164xHz8Wf9XYmM6fL+GU2JKSkqZMmfLs2bPo6Ggej6esrFy/fv3p06dPmzZNilmVQkuLs20bIYRmZhIZGfLf0ajVhLIyPXWK3LrV/MAB4uVVGH6RmUmK/PQAAKgkKCFk9erV69atk3YmAAAAUG25u7tPmDCB9/vjAqampt+/f09KSir15Y0bN/7w4QM7YmRk1L179+7du3fu3FlNTU3E6QorOztbXV09Ozu7MHL27NkRI0ZIMSUAAAAAgCrq/fv3ZmZmhUNlZeXk5GSZavB0LEhWZmbm9u3b/f39s7KylJSU7Ozs5s2bp6ioKO28RCw/P9/Ozm7ChAlTp04tdkJUVFSLFi0+fvyopaXFjk+ePNnU1LTUZopi5+vLrF7N8LXTUFenAwZQJ6eCUceOHQV0c+zQocP9+/fFmWLl9uIFM3s2/x8gIaR2bc6mTUR61WA/fvzo0qXL69ev+eJqamr29vbbt2+XSlZQICcnR1VVNYd16sT379/19fWlmBIAQFHTp08/cOAA3gMAAACAeJ0/f37ixIl81Qxjxow5ceIEh8OJjY199+7dixcvHj9+/OTJE74zGlRVVdetWzd79mxnZ2cvL6+aNWt27dq1R48ejRo1kuwXUSabN29mVzPIy8v37dtXivkAAAAAAFRdDx8+ZA9tbGxQzQBCUFRUXL58ubSzELvdu3crKipOmTKlpAmGhobDhg1zcnLatm0bOz548OANGzZIuaAhPJy3ciWJjuaPp6QwHh5EV5fOnRsTE8P3nAOfkJCQL1++1K1bV4x5VmbNm9PTp8mqVczHjyQ+nhBCdHRogwZ03TrSsKEU8xo1alTRagZCSGpq6vHjxzt27Ni/f3/JZwUFOByOjo7O169fCyMfPnxAQQMAVE54GwAAAABidOXKlbFjx+bn57ODw4YNO378OIfDIYQYGBgYGBh069at4NLHjx+fPHny5MmTqKioVq1azZo1S09PjxCyevXq1atXSz7/cuE74rdhw4bKysrSSgYAAAAAoErj++3altV5HgDYYmJiNmzY8OTJE0qpgGnr1q0zNzefMGEC+2iGjh07DhkyJCMjQ0lJSfyZFo9Zv76YaoYCGRnMxYvUweHZs2dxcXECFomPjw8MDPxzCxoIIYaG9ORJmppKPn4kDEMaNCCamtLNKDg4OCgoqKSrycnJW7duRUGDFG3YsIFdzUAIyczMlFYyAACCoaABAAAAxOX27dsjR47Mzc1lBwcMGHDq1Kmih3oWMDExMTExGT9+vEQSFDENDQ320NraWkqJAAAAAABUbdnZ2bdu3WJHUNAAUJJ58+bNmjWrQYMGgqfp6uo6OztPnjz58ePHhW/JFRQUTE1N37x506ZNG/FnWpzsbCYsTNCEqCjm2rUcDqfUlfg+fPhDqamRli2lncS/Tpw4kZycLGDCly9fsrKyFBQUJJUR/F9kZKSLiws7UrNmTTs7O2nlAwAgWOm/BwAAAAAI4e7duwMGDGAfwUAI6d69+7lz52RlZaWVlVixH3MhhJw5c0bAAZ8AAAAAAFCSCxcuxBd0TSeEECIvL29jYyPFfAAqrTt37rx69Wrp0qVlmTxx4kR1dXVXV1d2sFGjRh8/fhRPdmXw9SsReM+bMAx59aply5ba2toCZmlpabWsNDfyoQDfoaJFZWZmJiQkSCYZ4LN79272R3YyMjJnzpxRUVGRYkoAAAKgoAEAAABE7+HDhwMHDszKymIHu3Tp4unpKS8vL62sxG3QoEEc1lMjGRkZPXv29PT0lF5GAAAAAABV0u7du9nDYcOG4S4LQFG5ubnz5s3bvn17GZ9xp5S6ubnt3Lnz5cuXhUFdXd2fP3+KK8VSycmRUrsvKCjUr1+/YcOGAqY0bNjQxMRElIlBheno6AieoKioKLhOBcTnypUr7OGSJUs6duwopVwAAEqHggYAAAAQscePH/fs2TM9PZ0dtLOz8/T0rN6NBBs1auTg4MCOZGZmDh482NnZmWEYaWUFAAAAAFC1BAQEPHv2jB2ZNWuWtJIBqMx27dpVr169Pn36lP0ltWvX3rp168SJE/Py8gqD0nzHWrMmFXzbW06OtG9PCHFxcalZs2YJa9Tka54PlcH48ePV1dUFTKhbt66ioqLE8oFCycnJERERhUMZGZlFixZJMR8AgFKhoAEAAABEKTAwsGfPnmlpaeygjY3NjRs3lJWVpZWVxOzYsaNVq1bsCI/HW7FiRe/evePi4qSVFQAAAABAFbJnzx72sEWLFq1bt5ZWMgCVVlxcnKur644dO8r7wjFjxujq6u7du7dgmJiYqKmpKeLkyo7DIb+/ieZDGzak7dsTQjp27Lhp0yYjIyO+CUZGRhs3bvzrr7/ElyMIp0WLFgLOAdHQ0Jg/f74k84FCMTEx7KGxsbE0fwgAAJQBChoAAABAZF6+fNmrV6/U1FR20MrK6vr166qqqtLKSpKUlJRu377dpk0bvvjNmzebNWt29+5dqWQFAAAAAFBVJCYmXrx4kR2ZM2eOtJIBqMyWLVtmb28v+CCGkuzZs2fDhg1fvnwhhHz58qVOnTqizq4c6KpV1Mys+Gt6enT5ciIjUzAaM2bMkydP7O3tbWxsmjVrZmNjM3HixMePH48bN05y6UJ5nDlzxtzcvGhcVVV17NixAwcOlHxKQAj5/v07e1irVi1pZQIAUEYoaAAAAADReP36dZcuXRITE9lBS0vLu3fv/lGF3pqamj4+PkV7fsbFxfXo0ePvv//G8RMAAAAAACX5559/srOzC4d6enrDhw+XYj4AlVNgYOCdO3dWrFgh3MtNTEzmz58/c+ZMhmHevXtnamoq2vTKR1mZnjpF27Qh7NMHKKUNGlBn54LzJgrVqFHj6NGjjx8/fvny5ePHj93c3Eo6hwIqAz09vfv37w8cOLBu3bqUUkKIkpKSubm5s7Pzrl27pJ3dnys+Pp491NXVlVYmAABlJCPtBAAAAKA6CA0N7d69+8+fP9lBc3Nzb29vLS0taWUlLcrKyl5eXitWrHB1dWWXL/B4vNWrV3/69MnNzU1GBr+GAQAAAADwu3XrFns4ZswYeXl5aSUDUDnxeLw5c+Zs3LixIq0QFy5ceOjQoW3btunp6Un/+WwdHXrxIrl7l/H0JCkpVF6etGhBJ0wgSkpSTgwqTEtL6/Lly0lJSY8ePUpISGjatKmVlRWHg0dtpenXr1/sIaWUYZiCihMAgMoJn6QDAABARX369KlTp058DesaNWp0584dbW1taWUlXRwOx8XFpUOHDhMmTIiLi2Nfcnd3z87OPnPmDJfLlVZ6AAAAAACVUH5+/p07d9iRop3PAODUqVNcLnf06NEVWUROTm7BggVz5849deqUqBIrEBISsmLFirCwsF+/fikrK9erV2/NmjUtWrQo9YW0a1fatatok4FKQlNTU7if58w//5CzZ0l8PJObSzU1SZs2dN48oqAg8gyL+vXr148fP7S1tdXV1SWwnSQp/V4qdOHChdDQ0OPHj1taWkopIwCAUqCgAQAAACokKiqqa9euX79+ZQcbNmzo6+tbo0YNaWVVSfTo0ePVq1fjx4+/ffs2O37hwgUZGZmTJ0+ipgEAAAAAoFBQUBC765uqqqqtra0U8wGQgqwsZts28uwZSUxkZGWpnh4ZPJgOHlx4PT09fcWKFRcvXqz449SzZs3q27evkZFRBddh27Nnz8aNG2NjYwsjb9++ffr06cyZM1etWiXCjaD6y8tjZsxgHjwg6ekFAYYQ8vw58fWlBw4QY2Px7Xzx4sUdO3Z8+fIlMzNTQUGhdu3aU6ZMmThxovh2lLCiBUavXr1q167do0ePLCwspJISAIBgaOwDAAAAwktJSfnrr7+ioqLYQWNjY19fX+m3rKwc9PX1b9y4sXLlSr4Pm86cOTNkyJCMjAxpJQYAAAAAUNl4e3uzh3/99ZecnJy0kgGQgogIpl8/5uBBJiiICQ8noaGMvz/j6MhMnEhycwumbNmypX379m3atKn4bpRS0VYz3Lp1y8nJiV3NUCAuLm7Hjh0nT54U4V5Q7fGWLGHu3CmsZvgXwzAhIczUqfxx0Zk3b97kyZMfPXoUHR2dkJAQExMTEBAwZ86c6lTQ0KRJky5duvAF09LSJk+eLJV8AABKhYIGAAAAEN7ly5cjIiLYEUNDQ19f39q1a0srpUqIw+H8/fffBw4c4Ktp8PT07NChA19zCwAAAACAP9b9+/fZw6K3WwCqs8xMZupUJiSE8Hi/xbOyGF9fZsECQkh8fPyePXv+/vtv6WRYmrVr1/IduVgoMTFx27ZtDMNIOCWoqj5+JPfukfz8Yi8yoaHMli3i2PbQoUPHjh1LTk7mi6elpV24cMHFxUUcm0rFqVOnWrZsyRd8+vTpx48fpZIPAIBgKGgAAAAA4YWGhrKHBgYGPj4+hoaGFV03PZ05eJCZPJlnb89bsIAEB1d0wUpgypQpe/fu5atpCAoK6tChw7dv36SVFQAAAABAJZGbm/v48WN25K+//pJWMgCSx2zZwnz4UPw1Ho/x8yPv369evXrixInG4my2L7SIiIiwsDABEz5//vzs2TOJ5QNVGnP8OElIKPkyQ8Twd4lhmP3796emphZ7NSMjw93dPfe/XilVnb6+fkBAwJUrV1RVVdlxPHUDAJWTjLQTAAAAgCosOjqaPVy7dm39+vUruCZz7RrZto0JCyP/PbrBu32btm5Nd+8mKioVXFy6pk+fTimdOXMmj/XAzefPn0eMGOHr68vlcqWYGwAAAACAdL169Yp9IpuOjo6ZmZkU8wGQtKdPiYAGBklJb7dsuXL9+oeSih6k7d27dz9//hQwIT09/enTp61bt5ZYSlCFff8u+DqTlEQZhvz+0EgFvX//Pjw8XMCE8PDwhw8fVptiOy6Xa2lp+evXL3awctZLAQCgQwMAAAAIj6+goeK9GZibN5nVq5nPn3/7HCc1lfH2ZsaNI3l5FVxf6qZNm3b27FlFRUV28MGDB7t27ZJWSgAAAAAAlUFQUBB7aGNjQ0V6pwqgsivS5Z7Potu3V65cqampKZFsyk1ZWZnDKeV2g5qammSSgSqvtJ//lMsVbTUDIeTjx48ltWcokJ2d/fbtW9FuKl18jVcVFBTk5OSklQwAgAAoaAAAAADh8RU01KlTp0LLZWeTrVtLairIPH/O7NxZofUrh2HDht27d09HR4cd/Pvvv/mK4gEAAAAA/igvX75kD1u1aiWlRACkRGDTvkPp6c9+/pw+fbrE0imv5s2bGxgYCJigq6vboUMHieUDVZupaSkTdHVFvqe2traMjKCm5pRSfX19ke8rRXyf42VlZTk7O0srGQAAAVDQAAAAAELi8Xh8R+vVrl27Igsy164xnz8L2I/4+lZk/cqjTZs2ly9fZj+8kpSUdOrUKSmmBAAAAAAgXXyPvTZr1kxamQBIh55eSVeSebwNqame48cLvtsqXRoaGoK/bZs2bVrxto7wh6ATJ5K6dUu8LCdHevYU+aYtW7asK2BTQmrVqlVtzpso0KRJk06dOrEj7u7uubm50soHAKAkKGgAAAAAIcXHx+fk5BQONTU1VVRUKrIg8/Ahyc8XNCEhgaSnV2SLyqNdu3YODg7syJUrV6SVDAAAAACA1L179449NDc3F8GiX74wFy4wJ06QN29+O9UOoBLq14/Iyxd7ZVZycj8dnXYbNkg4o/I6ePBgo0aNir1kbGx84MCBim+RlJS0YsWK3r17d+3adfDgwRcvXmTwrV0taWvTsWNJsZ8yUUpbtaL29qWs8O0bCQ4mYWGExyvjnkpKSra2tgImtGzZUlcMnSGk68yZM8rKyoXD5OTkixcvSjEfAIBioaABAAAAhMR33kQF2zMQQmipNeB5eSQ7u4K7VB4zZsxgD4OCgvBBDAAAAAD8mSIiIpKTkwuHysrKFX2S+8MHZsgQXt++zMKFzIoVvGHDmJ49mZs3K5gngPjQ0aOptTWhlC++Py3tbX7+pqVLye8HF1ZCNWvW/Oeff1q1aiXPqsyQlZVt3rz5xYsXTUxMKrj+iRMnWrdu7ezsfOPGDW9v78uXL48bN659+/bfv3+v4MoFcnJy1q9f365dOzMzMwsLiy5duhw/flwkK4MQ6LRpdPZswvdZk6oq7dKFurkRTon3tpjLl5m+fXm9evEGD+b1789068Y4O5O8vLJsum/fvhYtWhR7ydzc/OjRo+X5CqoGfX19vjqkY8eOSSsZAICSVN4WVQAAAFDJ8RU08B28J4z69QVfp2pqRFOzortUGhYWFioqKmlpaQXDpKSkqKgoIyMjqSYFAAAAACAF9+/fZw+bNWvGKflmVemCgnizZ5OYmH+HlJK0NObdO+LoSGJj6aRJwq8MID6U0iNHyJw5zOPHJCWlIOaVmbnh1y8/CwulHz/Iz59EW1v0+0ZFMRs3kshIJiODKioSQ0O6eDFp0EC4xRo0aBAQEODh4XHlypW0tDQFBYU+ffqMGTOm4odleHh4LF68+MePH+xgZmbmw4cPe/Xq5e/vz37KXAjR0dEDBw58+fJlPqtz5JMnTy5cuHD58mUFBYWKLA7CoTNm0CFDmP37SVgYyctjtLQ4Y8YQa2sBL2HWr2fOnyepqf+OU1KYlBTy+TN5/Zq6uxNZWcE7qqio+Pj4jBkzJiAgICEhoSCoqanZsmXLU6dOaYvjG1DagoKCPnz4wI6kV5feqABQnaCgAQAAAIQUU/j5ICFEJB0aRo9mzp0j376VOKNx46JPq1RdHA7HwsLi8ePHhZHg4GAUNAAAAADAH+jGjRvsYYcOHYRfKyeHcXQkv79b+VdiInPwIO3YUeibtQCCpKUxjx6Rr1+JsTG1ti7p/AhBFBTooUM0KIi3bRsNCrqWlDQ9OfkfHZ36P34w7u7Ez48sXkwHDBBhyszJk8zu3eS/DgcMIeTdO+b5czptmtClPxwOZ/jw4cOHDxdZloRkZ2evX7+er5qh0IsXLxYvXrxv3z6h18/JyRk4cODz58/54hkZGbdu3RozZgya8EuNnh5ds6bgP0v9PIjx9PytmqFQfj7z+DGzbBlny5ZSN1RXV7927VpoaKi7u3tERESdOnVGjRplYWEhRO6V3+fPn7t3756RkcEO9urVS1r5AACUBAUNAAAAICTRd2jQ16fdujGnTxfbCZDWrUtXr67oFpWMlZUVu6Dh/v37gwYNkmI+AAAAAACSl56efvP3wyC6desm9GrMiRPM588lXv7+ndmyhR44IPT6AMXIzOQtW0YCAsjXr4RhiIwMqVOHdOtGly8X0Bi/RMrKJCLiQmLi3OTkq9raVv89U858+UKcnKiuLrG1FU3afn7Mjh2kaJVAXByzezepXZv26CGajSrMy8srNDRUwAR/f3+GYaiwj0C4urq+fPmy2EsMw/j6+j569MhWVH/sID5HjxZTzVCAYYi/f9nbnDRq1MjJyUmUuVU++fn5I0eOTExMZAdbtWo1b948KWUEAFCiCrRuAwAAgD+byDs0EELo+vW0Z09SpFEkNTKimzaRmjUrvkWl0q5dO/bw4sWLubm50koGAAAAAEAqvLy82A2utbW17ezshF/uyRPC6hhfjKgo4RcHKCojgxk+nFy+TGJjCcMQQkheHhMRwRw9ykya9G+kPJg1a46Ghi5MTr6to9NSTu63a3FxzMaNIsqbMFu2FFPNUCAxkezaJaqNKu7u3buC3ywnJCTExcVVZP38kn9uJCUlVaT9A0hIQgITGytoQmwsc/26pLKpAo4dOxYUFMSONGnS5NatWxU8vQUAQBxQ0AAAAABCEn2HBkIIh0P37aObN1NbW2psTAwNadOmZNgw6ukpsmdQKpOuXbvKsT6f+vbt2/79+6WYDwAAAACA5Lm5ubGHgwcPlpGpQFvZzMyKTgAoD2bJEubly2IKF/LymPv3me3by7fcjx8HAwOdf/3y1dU1/683w2/bhYeT3w+8F1JkJCOwuIeJiiIhISLYSBTyiuvjyJafn1+RxwN+/vwpeEJJp11ARaSkpMycObNVq1YNGzZs0qRJly5dzp07J/xy376RtDRBEyhlrl0Tfv3qJSsra+3atexI/fr1fXx8tLS0pJQRAIAgKGgAAAAAIYmloIEQQgjt25eeO0f9/DgPH9KbNzlbt5axJWCVo6mp2b9/f3ZkyZIl9+7dk1Y+AAAAAAASFh4ezvcL8JgxYyq0oqJiKROUlCq0PgBbYiLz7FmJbRhyc8mNG+Vq0nDxwIENsbHeOjoNSirrSUlhfn+oWjjM+/ckKUnQjNRU5vXrim8kEq1atRJ8nISmpmbNCvR05HK5FZwA5fXs2TMbG5t9+/YFBQV9/vw5JCTEx8dn0qRJQ4cOFdAtQxBNzdJ//r94wWzeLMzi1c6FCxdiWQ0tKKUnT56sUaOGFFMCABAABQ0AAAAgDB6P9+3bN3bEwMBAWslUaUuWLGF/LpOdnd2vXz8/Pz8ppgQAAAAAIDFubm48Hq9waGJiUqHzJgghnToRgbcemfr1K7Q+AAvj40N+f2vMP+HrV/L5cxlXCw0NnbFtm6eubj3BTUoE3tovK0XF0tepNNU/o0ePri/wO9fc3LwinV309fUFT6hXr57Qi0NRP3/+HDduXEiRFiDp6emenp7Tp08XZtHatWmp9+Ozs5mzZytP6xEp8vT0ZA8HDx7ctm1bKeUCAFA6FDQAAACAML5//85u56ilpYUz9oTTsmVLvvfqaWlpPXr0OH/+vLRSAgAAAACQjPz8/OPHj7MjkyZNEvwcdqnoiBG0ceMSLxsYcJYurcj6AL+Jji6lAUNaGklIKMtKDMNMnjx5jaNjc8FPC6ir01atypNi8ai5ORF8F19Hh7ZoUfGNREJdXX3s2LElfezQoEGDHTt2VGT98ePHK5VcvWFgYLBo0aKKrA98Fi9e/KGEk1Py8vL++eefiIgIYdbt0YMUd1DLb378YCr2t6V6+PTpE3s4e/ZsaWUCAFAWKGgAAAAAYYjvvIk/0LZt22xtbdmRrKyskSNHLlu2rNSDQgEAAAAAqq47d+6wW17LysqOGzeuoovKyNDt26mRUTGX9PTo/Pmkdu2KbgFQqF69UvocqKkRPb2yrHTp0qX09PTpixdTga0IaP36xMSkXDkWT0eHNmokaKOGDUmtWiLYSERWr149ceJE7SLnUTZq1MjNza12xb6vx4wZ89dff3E4xdwuUVJSGjt2rLGxcUXWBz7Pnz8XcPXbt2/79u0TYlk6dy61syu99Qjr3x0xycnJCQ0NjYiIEPL4DPHjO0UFnz4BQCWHggYAAAAQRkxMDHuIgoaKkJeX/+eff6ysrNhBhmE2btxobW0dGBgorcQAAAAAAMSKrz1Dnz59Sm38XiampvTsWdqxI6lZkxTcodTWplZWnN276fDhIlgf4D+0c2cisKECrVWLlOFeeH5+/urVq11cXDgcDv377xLLbvT16bJlwqVaTG4uLsWX/hBC69alGzeKaiNR2b17t6enZ58+fSwtLZs0aWJtbT1z5syAgIB27dpVfPFLly4NHjxYS0uLHTQwMJgzZ461tXX//v1tbGxsbGwGDBhw48aNim/3J8vKykpOThY8Jzw8XJilORzq5kZLLSHKyRFm8bKJiIjo37+/mZmZjY1Nq1atzM3NJ06cWOrXK3lNmjRhD//55x9pZQIAUBbCHysFAAAAfzK+Dg0VfBgCNDQ07t6926dPnydPnrDjz58/t7Gx6devn6urayOBT88AAAAAAFQtycnJV69eZUcmTpwostVr16bu7jQpiXn3jmRlUVNTwXedAYSkpkZsbcmFC8UfPKGgQAYNKv15cUJOnz6tpaXVrVs3QggxMeFs3sysXMmEh7OXpUZGZOlSYmMjsuTr1KGHDpH585nQUFL4fDaXS01M6ObNZanDkDw7Ozs7OztxrCwvL3/hwoWAgIC9e/fGx8dTSuvXrz9z5sylS5fu3bv3169fhTPv3bvXuXPns2fPysvLiyOTaiApKeno0aNBQUGEkObNm0+ePJldKSIjI8PXHqAoGRlhb13JyBBzcxIXJ2iOioqQi5fGz8/P3t6eXY3x8+fPkJCQ58+f//PPP3Xr1hXTvkLo3r372bNnC4c3b97ctm2bFPMBABAMBQ0AAAAgDL4ODShoqDgtLS1vb+/x48dfvHiRHWcYxsvLy8fH58mTJ02bNpVWegAAAAAAouXp6ZmVlVU41NfX79mzp4j30NSk4rn3CVCI4+zMREUxz54Rvt7yCgq0Wzc6bVqpK+Tm5q5fv/7o0aP/D9nZ0evXyc6d5PVrJjOTyssTU1M6fz7R0BBx9qam9J9/yIULxMeHZGYSRUXSvj0dPZoIfTu5irO2tra2ti4c9u7d++bNm8zv1SqpqaleXl6jRo26dOmSxBOsAlxdXQ8fPhwWFlYwPH/+/KFDh+zt7VesWFEQkZGR0dfXj4iIKGkFSqlNRQp3unQhfn4kN7ek1YmlpfCLlyw5OXnq1KnF9pZ48+bNsGHDHj9+XOyxJlLRp08fDofD4/EKhqGhoZmZmYqKitLNCgCgJJXlpycAAABULXwdGnDkhEgoKSlduHBh48aNRZ9FSEtLmzp1aqU9fBEAAAAAoLyuXLnCHo4cOVL4R3IBpEhOjp45Q8eOpcbGRE6OEEIUFWmjRnTOHLp3b1kW2Ldvn4mJSYcOHX6LKivT5cvpuXMcLy964QJdt0701QwFZGToqFH06FF65gw9epSOH//HVjPwuXTp0oMHD5jiem/weDxfX9+7d+9KPqtKbuXKlU5OToXVDAXCw8M3bty4dOnSwkj//v3lCr5ZimNiYuLg4CB0DnTECPr7eQq/XW3QgC5YIPTiAqxatSo0NLSkqy9fvnR3dxfHvsLR1tZmf5THMMzXr1+lmA8AgGAoaAAAAABhoKBBTCilS5cuffz4sYWFBd+lx48fDxs2TCpZAQAAAACIVm5urq+vLzsyZMgQaSUDUFGysvTvv6m3N8fDg+7fz7l8md65Q2fPLstLY2NjN2zYsHXrVnHnCOV17NixtLS0kq4mJyfv379fkvlUfqGhoW5ubsX+oaWlpZ04ceLdu3cFw0WLFpXUg0FbW3vx4sWqqqrC58Hl0v37aXGndtJ69ejWrWI6cuL58+cCrmZnZ/OV8UmdgoICe5hbUk8LAIBKAAUNAAAAIIzY2Fj20EAq59EmJDDbtzMzZjDTpzNHj5KSP2ioclq1ahUcHHz48OEaNWqw45cvX164cKG0sgIAAAAAEJXg4GD2TS9tbe0KNRgHqAxkZYmVFe3ThzRtSsrWWD4/P3/8+PFz5swxNTUVd3ZQXj9+/BA8IT4+XoTbffjwwdnZecGCBUeOHElKShLhyhKzYcOGb9++lXQ1Li5uw4YNBf8tIyPzzz//9O3bV+P3viMNGjRwdnauSHuGf9WpQy9fJsOG0QYNiLY20dQkxsa0Vy964QJp3ryii5cgJSVF8ITU1FQxbS0cvoRVxFPnAQAgEmgeBQAAUCZfv349ffr0mzdvsrKyatas2aVLl549e/6xDVHz8/P5OtHVrl1bohkwDOPiwly9SgrrKv75h5w4QRwc6PjxEs1EbLhc7qRJkxo3btyhQ4fCQw0JIdu2bfv69auLi4uRkZH0sgMAAAAAqJDg4GD2sF27dpXnZHHJSEpKOnjw4MuXL3k8nomJyYwZM2rVqiXtpEDSli5dSildtmyZtBMBYVBKRbJOdHT0hAkTXr58mZiYWLCss7Nzr169du7cyeVyRbKFZERGRgqe8OXLl8L/VlFRuXr16sOHD48cORIXFycvL9+sWbO5c+dqaWmJJhs1Nc7WrSQ/n8bFkfx8UrOmuM9S4Wt4UJS8vLxYEyiX3NxcdskOpVRPT0+K+QAACPaH3oYBAAAou/z8/PXr12/cuDEnJ6cwuGvXrnr16m3atOnPbIv6/fv3vLy8wqGOjo6SkpIkE2CWLWMuXSJZWb8FIyLIpk0kK4tOnSrJZMTKzs5u9OjRfOcsnjt3zsPDo0ePHr169TI0NExMTIyKivr27VtycjKPx6tVq1ajRo1sbW3NzMyklTYAAAAAgGDv379nD1u0aCGtTKRi69at+/fvZx8zf/LkyeHDh2/atElUt0ih8tu8efPNmzf9/f2r1k3rP4eurm4FJ5RFVFRU9+7dQ0NDCyMMw0RERBw8eDAqKurq1atV6GdCqWcWsD9YK2BnZ2dnZye2jAjhcomkasUMDQ35avX4NBdbcwghfPr0KT8/v3BYo0YNOTk5KeYDACAYChoAAAAE4fF4o0ePPn/+fNFLERERQ4cOHTJkyN69e/+0Kubo6Gj2UNLtGZ4+Za5f56tm+FdqKnPsGO3fn/x+UkOVduLEiaCgoJCQEHYwPz//+vXr169fF/BCY2PjKVOmTJ8+XU1NTcw5AgAAAACUD1/LNxMTE2llInlOTk6bN2/m6z0eHR29Z8+e1NTUgwcPSisxkKSdO3ceOnTo/v37InseHURt4sSJfn5+aSWcbqmhoTFjxoyK7zJ+/Hh2NUOhvLy8O3fubN68ecmSJRXfRTLU1dUFT+A7YKKaWbFixcOHD0s6qaRBgwaLFy+WcEoCeHp6sodNmjSRUiIAAGXyZ3VyAwAAKK/ly5cXW81Q6OLFi02bNvXw8JBYSpVBTEwMeyjhggbmwAGSnFzi5dhYZs8eyWUjfpTSN2/ejC//URrh4eGOjo4mJia3bt0SR2IAAAAAAEIr6KxeSEdHR1qZSFhUVNShQ4eKPUk9Kyvr4sWLDx8+lHxWIGFbtmzZvXu3r6+vgYGBtHOBEg0ePLhDhw7FNkjgcDidO3fu0qVLBbd4+fLlq1evSrqak5Nz4cKFCm4hSb179xbwlL+MjEyPHj0kmY+EtWjRwt7eXlVVteglfX39tWvXampqSj6rYjEMc+zYMXakc+fO0koGAKAsUNAAAABQolu3bm3atKnUaT9+/Bg2bJiDg0NmZqYEsqoMvn37xh5K+iOY799LmRARIZE8JIfL5R4/fvzUqVNCNLSMi4vr06fP2bNnxZEYAAAAAIBwsn7vuCbhM+ykyNnZma/jHVtiYuKWLVskmQ9Inqur69GjR+/fv1+nTh1p5wKl8PDw6N27N98tajU1tQEDBpw+fbri6587dy5ZwAMbhMTGxsbFxVV8I8mYMWOGpaVlSVebNWs2Z84cCaYjBRs3bly7dm2jRo04nH9vvcnLy1tYWBw8eHD06NHSzY0tMDDw8+fPhUMOh1Op0gMAKApHTgAAABQvISHB3t6eYZjCCKV06dKlTZs2PXPmzI0bN/jmu7m5vXnz5ubNm9ra2pLNVAoSEhLYwxoSPt+htEMZS58gEgxDXr5knj8nHA5t3Zo0bSruDUePHt2vX789e/YcOHDgy5cvZX9hfn7+pEmTmjZtam5uLr70AAAAAADKjn10NyGk8N5PtRcWFiZ4QmxsrGQyAcljGGb+/Pl+fn5+fn5/2smVVZSiouK1a9e8vLzc3Nzi4+Mppfr6+lOmTOnZs6dI1i/peIJCWVlZSUlJ+vr6ItlO3LhcroeHR79+/V6/fs3+PI0QYmFhceHCBRmZ6n9DasGCBVOnTr18+fKjR4/k5eW7du3avXt3WVlZaef1f9nZ2cuWLWNHOnfuXLduXWnlAwBQFtX/3w8AAADhzJw5k68PwYYNGwp+4x89erSHh8fMmTP53nk+e/asQ4cOd+7cqVWrlkRzlbgSP3wMDWVOnybx8Yy8PO3WjXbvTsTxZlVNraITKozx9ibbtjHh4SQ9nRDCqKrS+vXp8uXExkas+6qqqi5btmzp0qUBAQG+vr6hoaFxcXGampoGBgaGhoYFZ6+GhYX5+/v7+fmx/zdlZGTY29sHBARwuVyxZggAAAAAUBZ8v5fyvcWoxnJLK7/OycmRTCYgYfn5+VOmTHn37p23t/ef8CCEyD1//tzV1fXr1685OTlaWlr9+vWbNm2aZGqh+vfv379/f3Gs3KhRI8ETVFVVq9ZHTHXr1n348OGyZcv8/f0LjhbS1NS0s7PbuHFjsWcxVEvKyspjx44dO3astBMpBsMwo0aNun//Pjs4ZswYKaUDAFBWKGgAAAAoxqVLl/jOKezRo4ejo2PhcOjQoR06dJg5c+bFixfZ0969e2dnZ3f79u2GDRtKKFdp4HuUJCIigmRmMvPnM48fk6SkgiBz7RoxMaFOTqRlSxFv36YNCQoiPF7xVxUVSb9+It7xd8yZM8zmzYTdpuLXL+blS2b2bPr331RED2oIwOFw2rZt27ZtWwFzIiIipk+ffvv27cJIUFDQ9u3bFy1aJO70AAAAAABKxfe4aqm3+auNUs9QrzyHrIMIZWZmDhs2jBBy7949RUVFaadTxTAMM3v27AsXLrCfKrl3796pU6cuXbpUs2ZNKeZWQaNHj965c+fXr19LmmBkZKQm/mc2REtFRWX37t2EkIyMDIZhlJWVpZ0R/N+ZM2cuX77MjtStW3f48OHSygcAoIz+lGZuAAAAZffz58+ZM2eyI9ra2m5ubpRSdlBPT8/Dw8PNzY3vw4iIiAg7O7tXr15JIlcp4XuG4MqVK0kjRzI3bhRWMxBCSG4u8+4db+ZM8uKFaHenc+ZQE5MSr1pY0L59Rbvjb759Y3btIr8fuvGvuDji4kJSU8W4e5nVq1fP09PTzMyMHVyzZg37lEQAAAAAAGn5Ywsahg8frqSkVNJVLpfbsWNHCaYDkpCRkdG3b191dfXLly+jmkEIS5cuPXr0KF+PzJycnCdPnvTr1y87O1taiQmWn5///v37wMDAuLi4kuYYGBh06tSppD4T2trafEcDVC1KSkqoZqhs9uzZwx7KyMi4ubnJy8tLKx8AgDJCQQMAAAC/BQsW8L3b3LNnT0kl/xMnTrx//35Bq/9C8fHxHTt2fPr0qRizlKo2bdrIyckVDlNSUrwePiS/n4/4r69fmRUrSuymIBwFBbp3bzE1DRwObdaMHjxIfi89ES3eli2k5ENtmYgIZtcu8e1eLgoKCkeOHGH38s3IyBg1alSl/bgHAAAAAP4cfAUNeXl50spEwkaMGNGqVauSrpqbm1fp+5dQVHZ2dr9+/WrXrn3ixAm+v/ZQFjExMefOncvKyir26osXL9avXy/hlEqVnZ09e/Zsc3NzW1vb9u3bN2/evG3btteuXSt28uHDh9u3b1/0dEhtbe1Zs2b1FH8PSPijREZGsodubm6dO3eWUi4AAOWAggYAAIDf+Pn5ubu7syMDBgwYMWKEgJe0bt367t27urq67GBycnL37t2ra02DhobG6NGj2ZFnJd8jZz59Io8eiTgDExN6+TIZMYKampJatYiBATU3p1Om0EuXiJjPIqXh4aXMePdOrAmUi7W19ezZs9mRZ8+eTZw4kSm2+gQAAAAAQFJ4vxc9U3EWJVcqlNKLFy+2bt266DPZTZs2vXDhAp6UrU7y8/PHjh2rpqZ29OjRonesxerly5ezZs0aNmzYlClTvL29q+57wF27dkVHR5d0NT8/38fHR5L5lCotLe2vv/7at29fSEhIcnJyTk7Ot2/fnjx5Ym9v7+TkVHS+goLC3bt3FyxY0LRpUy0tLSUlpVq1arVt29bNzW3t2rUSTx+quczMTPawT58+0soEAKBcZKSdAAAAQCWSn58/Z84c9vt8TU3N/fv3l/pCKyurhw8fdu/enV3pnJyc3K1bt+vXr9va2oojW+mysbE5duxY4fCRgIf+s7KYW7dou3YizkBdnbN5MyGEZmQQDocoKIh4/ZL8/t6vGCU8OCItTk5OV69eDWfVYZw9e7ZevXobNmyQYlYAAAAA8IdLS0tjDwWcwlD96OjoPHjwYO3atT4+PvHx8QzDaGlp2djYbNy4UU1NTdrZgcgwDDNt2rTExMTr169LspohOTl51KhRAQEBSf8dCnnq1ClLS8sTJ040bNhQYmmIysePHwVPSEhIYBim8hRFjR8//smTJ0XjCQkJu3btatu2badOnfguycjIbNq0ydXVNSws7NevX7Vr1+Z7ZgZAVPianeAQHACoKlDQAAAA8H9ubm6vX79mRzZt2lSjRo2yvNbExOThw4edOnViv9lOSUnp2rXryZMnhwwZIuJcpe3r16/s4Q+Bh0owGRli/GhBwh99lnoAZCX7KFZZWfncuXN2dnY5OTmFQWdn55ycnFWrVuEDUwAAAACQipiYGPaQ7xS/ak9eXt7FxYUQkpOTw+PxFCRWnw0S5Ojo+Pr1ax8fH0l23UhPT+/atWtQUBA7mJmZ+eTJk169et29e9fIyEhiyYhE5alUKIuPHz/6+/uXdPXHjx9///130YKGApTSBg0aiC01AMLj8dgfDVFK0RMIAKoKFDQAAAD869evX6tWrWJHWrdubW9vX/YVDAwM7t+/37lz55CQkMJgZmbmsGHDFixY4OLiUp3Oywz//eSFWgIfN6GNG4s5HQlq2pQIOEmEwyElH4grLa1atTp8+PCECRPY3Ue2bNmyb98+a2vrevXqaWlpycnJNW7cuHfv3pqamlJMFQAAAAD+BFFRUewe8jIyMvXr15diPhKWkJBw586dhw8fJiQkKCoqNmvWbMiQIXXr1pV2XiBKW7ZsuX79up+fn4qKiiT3nTNnDl81Q6HPnz87ODhUtgMaSlVqVwkdHZ3KU/Rw/PjxHz9+CJgQGRmZmZmJx+JBNF6/ZnbvZr59o1lZRE2NtGhB588X/JgNh8PJz88vHObk5KCmAQCqBBQ0AAAA/Gv16tVxcXGFQ0rpzp07ix5rKljNmjXv3bvXpUuXt2/fFgYZhtm6deuDBw+OHj1qbm4usoylJzs7+9q1a+zIVAF9CwwM6ODBYs9JUuiCBeTePSYiovirDRrQadMknFJZjBs3LiIigu8AzoyMDF9fX3ZEWVl52bJljo6OEj7eFQAAAAD+KFu2bGEPmzZt+ofcUImOjl62bNn58+fz8vLY8cWLFzdu3DgjI4MQQinl8Xg1atQwNjY2MjKysbHp0qULbn9WLRcuXNizZ8+jR4+0tbUluW9OTs7Dhw8FTHj9+nVYWJio6oeCgoI2bdr09evXnJwcLS2t/v37T506tbyfopRq7ty5586dY5dAsXG53K5du4p2x4qIiooSPCE9PT0+Pt7Q0FAy+VRLycnJ79+/5/F4jRo1+pPP5mDWr2cuXSKJiYSQfx9eCQoivr50xw5SwmePHA6nRo0asbGx/67AMNHR0egLAgBVAgoaAAAACCEkICBg586d7MiIESOsra2FWEpfX//evXu9evV69uwZO/7s2TMrK6uZM2euW7dOXV29QulK24MHDwoP4ySEqCgpDTM2JqxykP+TkaFduhAdHcklJ27q6nT9esbRkfz3DrAQNTSkmzeTytotdvXq1d+/fz9w4ICAOenp6StXrgwNDT158qTEEgMAAACAP4q/v//+/fvZkWHDhkkrGfHh8XgPHz4MDw83MDBQVFRMS0u7d+/enj17CqoWik5+//49OxIVFRUYGFjw3+rq6jNnznR0dFRVVZVE6lAxQUFBs2fP9vb2NjAwkPDW79+/5zsdkk9CQsL169fnzJlTwY0Yhpk1a5aHhwe7G8G9e/fc3d0vX75cxoM7y8jAwGDUqFG7du3KzMwsetXKymrlypUi3K6CSj09R15eHm0RhRYZGTljxox37959//6dx+Pp6+s3atRo+/btFhYW0k5N0pjdu3mnT1O+f1AYhvn4kcyaRS9dKumDOCMjo1jWx1mfPn1CQQMAVAkirpcEAACoohwcHNjd+OXk5DZu3Cj0ajo6Ovfu3RsyZAhfPC8vb+fOnY0aNTpx4gR7uyqH77O2fgMGqC5bRmrV4p+nqEi7dKHr1kkuM8no2JFz7Bht25bUqEG4XCIjQ2rVoh070lOniJWVtJMrEaV03759Li4ucnJygme6u7sfO3ZMMlkBAAAAwB8lJiZm+PDh7H7XKioqkydPlmJKIvfhw4d58+bVqVOnQ4cOEydO7NatW7t27Xr27Llp06ZiqxlKlZKS4uzs3LRpU8EP30NlkJ6ePmLEiH379kmlO2N6enpWVpbgOYmJiRXfaMmSJW5ubnxnK+Tk5Dx58qRv377Z2dkV34Jt48aNkydP1tPTYwfl5eXbtm177dq1StXfZcSIEYIPGTEwMFBTU5NYPtXJs2fPunTpcvPmzS9fvuTk5OTl5cXGxvr6+vbt2/fGjRvSzk6yUlOZCxf4qxn+w4SH80r+IM7ExIQ9fCrgTFUAgMoEBQ0AAADE19eX7w597969K3iCqbKy8oULF7Zs2SIrK8t3KS4ubsKECTY2Ng8ePKjIFlLE92BEnTp16ODBnNOnadeutH59UqMGqV2btmxJV6+mhw6Ranl4gakpPX+ec/Mm5/x5zoULnNu3qbs7MTKSdlqloJQ6OjqGhITMmjVLcGPGNWvW5ObmSiwxAAAAAPgT5OTkDB069Nu3b+zgqlWrdKpRR7eTJ082a9Zs586dgh+UF8KXL186dep0/Phx0S4LorV+/XpbW9vBUjp10cjISPAhF7Kyss2bN6/gLl++fDl37lxJlRMvXrxwcnKq4BZF7dy5886dOyNGjGjXrl3r1q179eq1e/duf39/fX19ke9VEba2ts2aNSvpqpKS0oQJEySYTvWRnZ3t4OAQFhZW9NKXL1/mzZvHbiNa7TGXLpHISAET6Nu3hMcr9lKLFi3Yw0OHDpVaBQUAUBlQQsjq1avXVb9HJwEAAMomLy+vefPmb9++LYzIyMjExsby1f4L7enTp+PHj//w4UOxV62srIYMGdKjR49mzZqJ/KRJ8Rk3bpy7u3vhcMOGDcuXL///5dRUoqREZHCyVaXG4/FCQ0NDQ0Pj4+OTkpIiIyP5TqM4efLk2LFjpZUeAAAAAFQ/8+fP37FjBzvSvn17Hx8fmery3uHjx48WFhZleTxdX19/1KhRrVu3DgsLO3bsWLF36YpFKd2/f//UqVMrlimIxdevXy0sLN6+fSvcmQvBwcFr166NjIxMS0tTVVVt0KCBk5OTqalpuRaxsbEJCAgo6WqjRo1evnypULFzEhcuXLht2zYBE9q0aSMgh2ovPDy8R48enz594ovLy8v379///PnzUsmqqtu4cePKlSvZ3X34zJw5c8+ePZJMSYp48+aRS5cEzdDR4dy+TYr7YDMqKqp+/frsP8l9+/ZNnz5d5EkCAIjK9OnTDxw4UE3eLQAAAAht165d7GoGQsjOnTtFVc1ACGnduvWrV6+2bdvm5OSUnp7OdzU4ODg4OHj58uWampp2dna2trZmZmY1atSQk5NLT09XUFAwMzMr9YAACXvx4oWHhwc7YsV3zgLaJ1YFHA7H1NSU/elYXFzclStXCocbNmwYMWJE0RYjAAAAAABC8PDw4KtmMDAwOHfuXLWpZiCEzJs3r9RqBgUFhdmzZ69cubKw7fzy5ctfvXr19OnTjx8/mpub29jYpKWlRUREpKamPnjw4Pz58+wOeQzDzJgxQ0tLa+jQoWL8SkAo+/btGzVqlHDVDE5OTnv27ImLiyuMvH79OjAw0NHRcdasWWVfZ/ny5fb29gkJCUUvKSoqjh49uoLVDISQz58/C56QkJDAMAyltIIbicn379/9/f1//vxpZWXVsmVLkT9bYmxsfPfu3YkTJ75+/frnz5+EEA6HU69evSFDhri4uIh2r0olLy/v3bt3SUlJdevWNTY2Fu3ifn5+AqoZCCGvXr0S7Y6VWqmdULnckuYYGhoOHTr03LlzhRFHR0cUNABA5YcODQAA8EcLDw+3sLBg1xlY6+k97NqVIy9P2rWjo0cT0d3NjYmJWbhw4YULF8r1Kjk5OQsLC2traxsbG1tbW0NDQ1HlI5xnz5716NGDfeimpqbm169fK/6ZCEhdYGCgtbU1O7J27do1a9ZIKx8AAAAAqE709PR+/PhROJSTk/P392/durUUUxItT0/PgQMHsiPy8vJ2dnb5+fk5OTnKysr6+vqtWrUaOXKk4NPf+ERGRo4ZM+bRo0fsoIKCwu3bt9u3by+a1EEUGIYxMjK6ceOGmZlZeV976tSpuXPnst9oF9LX1z9+/HiPHj3KvtrGjRu3b98eHx/PDqqqqg4ePPjYsWPlza2oAQMGeHl5CZhQv379T58+VcKChtjYWAcHh9evXxccfKOkpFS/fv05c+ZMmjRJHNt9+vTJy8srPj6+WbNm/fv3V1FREcculUFOTs6iRYvu3r0bHR2dkZGhra1dt27dWbNmTZw4UVRbtGvX7uHDhwImNGvW7OXLl6LarpJjPDyYJUtIXl5JE2jjxvTOHVLC96Cbm5uDgwM74unp2b9/fxFnCQAgIujQAAAAfzqGYaZOncquZuASspMQ6ufHEEK8vcmZM9TFhfx+vJzQateuff78+alTpy5YsKDsleM5OTlBQUFBQUEFrfMMDAw6d+7cp0+fnj17Sv7NsLe39+DBg1NTU9nBmTNnopqhemjTpk2nTp18fX0LI+vXrzcxMRk5cqQUswIAAACAauDZs2fsagZCyNy5c6tTNUNaWtqcOXPYEUNDw+DgYC0trQqubGRk5OvrO27cOHan+qysrAEDBvj7+wtx7xzE5NmzZ6qqqkL8H2EYZsuWLcVWMxBC4uLi1q5dW66CBkdHx3bt2q1bty48PDwjI0NeXr527dozZswQ1Tu7hg0bCp6gq6tbCasZwsLCevXq9fHjx8JIRkbGmzdvFi1a9Pnz540bN4p8x4YNGy5atEjky1Y2mZmZ3bt3f/ToEY/HK4gkJCQkJCTMnz//1atXfI15hKaoqCh4gpKSkkg2qhJo375k/36myLEm/9eqVUnVDKmpqU5OTnxBhmFEmB4AgDhUmbO6AQAARM7d3d3b25sdma6i0rLwfAcejwkJ4c2aRT58EOGmnTp1Cg4OPnPmjHAf3sXGxp48eXLYsGG6urpdu3ZdsmSJm5vb06dP2T1IxcTd3b1379581Qzm5ubLli0T99YgMVu2bGG3/OXxeGPHjhXJQzwAAAAA8Cdzd3dnDxUVFTds2CCtZMRh7dq10dHR7Mi2bdsqXs1QQE5O7tSpU3yPzyYlJfXs2TMiIkIkW0DFXb9+vU+fPkK88NmzZ2FhYQImhIWFhYeHl2tNW1vbO3fuhIaGvnr1KjQ01N/fX4R16nPmzKldu3ZJV7lcbteuXUW1l6gwDDNmzBh2NUOhlJSUI0eO3Lt3T/JZVQ+TJk16+PBhYTVDoZSUlOPHj7OPNqiI5s2bC57QoEEDkWxUNSgokBkziKZmsRepmRldsaLYSwzDjB8/nu8fDl1d3QEDBog8RwAA0UJBAwAA/KGSkpL4KuWNZGQ2qKvzz4uJYZYvF+3WHA5n5M2v92EAAQAASURBVMiRgYGBHz9+3L59e48ePVRVVcu7SFZWlre39+bNmx0cHNq0aaOmptaiRYulS5e+fv1atNkWOHr06IQJE3JyctjBRo0a3bx584+qgq/2mjdvzlehkp+fb29vP2HCBCllBAAAAADVwfXr19lDV1dXWdGd7id1b9682bVrFzvSo0ePQYMGiXALGRmZs2fP2tjYsIPR0dEdO3YMCQkR4UYgNG9v7y5dugjxwmfPnqWlpQmY8PPnz7dv3wqxMpfL1dXVlSt8bENE6tSpM3LkyJKemLeyslq5cqVod6y4W7duCeiU+fPnT2dnZ0nmU218/fr1/v37JT3fn5KSsnPnTpFstGzZMgGtQerUqVO060D1RocMoYsWkTp1fovKyVErK3r8OFFWLvZVa9as8fT0/P8ilDZu3DgyMlKMiQIAiAgKGgAA4A+1Zs0avpan+zQ0VIpryMZ8+kTK+TBEGTVs2HDevHk3b95MTEx8+vTpzp07J02a1KlTpxYtWjRp0qRly5a1atUq41J5eXnBwcGbNm1q1qyZoaHh/fv3RZjn7du3p06dyldub25u7ufnZ2BgIMKNoDJYs2ZN0aMTT5w4wddBFwAAAACgjFJTU9nPg8rIyIwdO1aK+YgWj8ebOnVqbm5uYURRUXHv3r0i30hRUfHq1auNGjViB798+WJtbX3w4EF2AiB5WVlZr169srW1FeK1pT7hwOFwJH/ipGCurq6TJk3S09NjBxUUFNq2bXvt2jWRl1BU3Llz5wQ3toyKikLXfSGcP3/+69evAiZ8+fKF78M34WhoaLi6uhb7KZmurq6jo2PdunUrvkvVQseN41y9Su3tSYcOtE0b2rUr3biRenqSGjWKnX/27Fm+sg9VVdXr16/jOSUAqBJkSp8CAABQ7YSEhOzfv58dGaGk1F1BofjZycnMo0fU2Fh8+cjIyLRq1apVq1ZFL339+jUgIODRo0dPnjx5/vw5X4+EYn358qVTp04eHh6DBw8udXJubq6Xl9fVq1eDg4O/ffvGMIyGhobmfwr++/jx4/n5+exXdezY8cqVKxoaGmX+EqHK4HK558+fHzx4MN9TdLt377a1tR0+fLi0EgMAAACAKqrgjUbh0NDQsDq9lTh06NCTJ0/YkdWrVxuL5/2jjo7OzZs37ezs2HcQU1NTp02b5uTkNG7cuMGDB1tZWYljaxDsxYsXpqamJTUtEKxDhw76+vpxcXElTTAwMCi1376EUUp37dplb2/v6uoaGxubnZ2to6MzYMAABwcHDqcyPkL569cvwROysrLS09MrW+FI5ffp0yfBE1JTU799+6arq1vxvQYOHKilpbVkyZIPHz4UHIeqrKxsYmKycuVK0XbEqUp0dOi6dcU8m1VEYGCgvb09+99iSunJkyfF9K8VAIDIoaABAAD+REuXLs3LyyscqnI4m4seNsGWkSH2nEpQq1atQYMGFbw3y8zMfPDggaenp5eX17dv3wS8imGY4cOHX7hwQcCbupycnKNHj7q4uPAd9ZqUlCT4HNYhQ4acOnVKXl6+nF8KVBny8vJXrlzp2rWrn58fO+7g4NCyZcv69etLKzEAAAAAqIqys7PZQ+USWmFXRXFxcct/P6PQzMxs4cKF4tuxXr163t7enTt35ntLGBMT4+zs7OzsXKdOnV69evXq1atLly547lZiwsPDBfTDF8zQ0NDU1FRAQYOFhYWmpqawqYmRpaXl2bNnpZ1FmagL/syHEEVFxdKrGbKymF27SFAQk5JC5eRIzZp09mxibi6yLKugUhuLKisra2tri2q7Dh06BAYGBgcHP3jwIC8vr23bttbW1pWzhqZS+fr168CBA7OystjBYttzAgBUWpQQsnr16nXr1kk7EwAAAAnx8/Pr2LEjO7KhVi1HAe9/FBU5p0+T4tonSAvDMG/fvn316tX79+9DQkJevnxZ7Il3srKyXl5ePXv25Ivn5+efOnVq3bp1ggsXitW9e/dr165Vp/NuoST5+fmWlpZ8Z7UOGzbs/Pnz0koJAAAAAKqi8PBwdlFs7dq1+YqqJSAxMfHt27eRkZGRkZEvX75UV1fv1q1b06ZNmzRpwuVyhV52zJgxp0+fLhxSSv38/Nq1ayeKlAUJCwvr06fPhw8fBMxRUlLq3bv3hAkTevTogRt+4ubm5vbw4UM3NzfhXv7x48eePXuGF3fYZaNGjXx9fct+HiUU6+7duwMHDkxPTy9pQvfu3W/duiVoiQ8fmNmzmY8fCfs4Ti0tOngwXb1adJlWMR8/frS1tU1ISChpQvPmzYODgyWZEvBhGKZz58737t1jB4cNG3bu3Dla3MG7AACVzfTp0w8cOICCBgAA+LMwDGNtbf306dPCiJGR0Xtzc/kXL0p6CTU1pbdukcr9AdC3b99Onz69YsUKvjMpVFVVnzx5YmZmVjDk8XiXLl1as2ZNSEiIELsoKSlFRETwHZMJ1RiPxxsyZMiVK1cKI1wu9/Pnz0ZGRtJLCgAAAACqmOzsbBUVlcImeZTSxMRECZw6kZmZefv27evXr9+/f//z58/FzlFRUWnfvn3fvn0HDhyor69frvV9fHy6dOnCjtjb2x89elT4jMsjNTV13rx5x48fZ7cQL5aZmdm2bdu6desmmcT+TLdv33Z1dfX19RV6hRcvXtjb2799+7bwO0VeXt7CwuL06dNC934Atnbt2j18+LDYS3p6eleuXGnbtm2JL05KYgYOZMLCirmkqEhnzqRz54oozaqnR48et2/fLvaSgoLC+vXrFy9eLOGUgM3d3X3cuHHsSKtWrfz8/IQ7IgcAQPIKChoq9b0ZAAAAkTt//jy7moEQsmHDBsXly0lJN+nV1cmUKZW8moEQUrNmzUWLFn379q1ly5bs+K9fvwYMGPDjx4/o6Oht27Y1adJk2LBhwlUzEEIcHR1RzfBH4XA47u7uBgYGhZH8/PzLly9LMSUAAAAAqHLk5eXZHRoYhinlSeiKyc3NvX79+tixY/X19QcOHHjkyJGSqhkIIWlpaTdu3Jg+fXrt2rX79+9/9+7dMu6SnZ09Y8YMdkRHR2fTpk0VSr081NTU3NzcAgMDhw4dKiMj6Fjhd+/e9ejRw9HRsdTSBxCanZ3dixcvfvz4IfQKzZs3f/bs2aFDhwYPHty7d++hQ4ceO3YsICAA1Qyicvbs2SZNmhSNa2trz5w5U1A1AyG89euLr2YghGRmMh4eJCVFJElWRe7u7k2bNi0al5OT69mz56JFiySfErC5urqyhzVr1vT09EQ1AwBUOejQAAAAf5Ds7OwmTZqwuzi2aNHi6dOnHA6HOX+e2baNfP362wt0demECXTOHEknWgGZmZl9+vThey5EU1MzOTm5pE+vKKWDBg2aNGmSlZUVl8tNKiIlJUVeXr579+6C3+FDdeXs7LxixYrCYceOHfl6FQIAAAAACDZt2rSDBw8WDhs3bhwcHCzaGyrR0dFPnjy5efPm1atXExMThV7HysrK2dm5e/fugqft2LFj/vz57Iibm9vEiROF3rci4uLiLl686Onp6efnl5ubW9K0lStX/v3335JM7I8ybdo0bW3tDRs2SDuRP5qPj8+ePXu+ffvG4/F0dHRGjhw5ZsyYwr76CQkJkydPDg4OjomJ4fF4GhoaxsbGS5YsGT58uKBFGYbp3Jn59KnECZTSVavo5Mki/VKqkp8/f44fP/758+ffv38nhHA4HGNj4wEDBri6uuK8G+n68OGDqakpO+Lt7d25c2dp5QMAIAQcOQEAAH8cFxeX5cuXsyM+Pj6dOnX6d/DlC7NxIwkPZzIyqIICqVOHLlpEfv+9v0pITU21trYuYxuGPn36/P3335aWlmJOCqqwd+/esZ+3kJWV/fHjh7q6uhRTAgAAAICq5f79+3/99Rc7UsHTGb5//+7t7f3y5ctPnz5FRESEh4enp6dXOM3/6969+65du0xMTIq9mpOTY2hoWHDrrkD79u3v378v9fPIU1NTvb29r1+/fvXq1aKn2nM4nPv377dr104quVV7MTExzZs3f/jwYaNGjaSdy58oLy9v7Nixt2/fTkpKKgwqKSlZW1tfvnyZ/QY2JSXl2bNnSUlJ5ubmjRs3Ln3pnz953buTuDhBcwYO5OzaJXz21UJsbOz169fj4uKaNGnSo0cPZWVlaWcE5NChQ1OnTi0c2tralnTwCgBApVVQ0CCoHRkAAEB18vXrV2dnZ3akZ8+e/69mIITUrUv37SMF/YuqMjU1NS8vL2tra8GPJXXq1MnJycnGxkZiiUEVZWZmVq9evYiIiIJhbm7uvXv3BgwYINWkAAAAAKAq6dixo62t7aNHjwojbm5uTZs25WtyUBb37t3btGnTnTt3eDxe2V/F5XJNTU2bNGmiqKgYERHB4/Hk5ORevnxZ0pum27dvN2vWzNHR0dHRUV5enu/qwYMH2dUMXC537969Uq9mIISoqakNGjRo0KBB+fn5N2/e3LRpk7+/f+FVHo83c+bM4OBgwUdUgHBq1669bt26UaNGPXz4EO3cJc/e3t7DwyM/P58dzMjI8PX17d+/v6+vb2GrAHV19S5dupRjaS639DnoQ0CIgYHBlClTpJ0F/ObVq1fsYdeuXaWVCQBABeEfWgAA+FMsWLAgLS2tcCgjI8N3jFx10rBhw2vXrpX0DH3nzp19fHx8fHz+nGoGhmEOHDjw119/NW7cuGHDhtbW1kuXLs3IyJB2XlVGt27d2ENvb29pZQIAAAAAVdThw4eVlJTYkUWLFp09e7bsK8TFxQ0aNKhTp063bt0qYzWDpqamg4ODp6dnUlLSmzdvzp8/f/z4cT8/P39/fx8fnx8/fjx79mzZsmV16tQp+tqsrKy1a9c2a9aM70S/qKio1atXsyNDhgwp9gh5KeJyuX369PHz81u2bBk7/ubNm/3790srq2pvxowZTZo0mThxYrmqbaDigoKCbt68yVfNUCggIODAgQPCr66hQbW0BE3gcGjr1sKvDyA2X758YQ8r2z9VAABlh4IGAAD4I9y6dev8+fPsyMyZM83NzUW8TVgYc+YMc+IEefdOxCuXX9u2bQMDA9ktKJo2bbpu3bqPHz96e3v/1pqiusvMzOzevfv8+fPv378fGhr6+fPnwMDALVu2tG3bNiwsTNrZVQ18Vfx3796VViYAAAAAUEWZmpru2bOHHeHxeOPHj/f09CzLy/38/MzNza9cuVKWycrKyiNHjrx69er379+PHDnSv39/VVXVotM4HE7Lli2dnZ0jIyOvXLnSpk2bonNCQ0M7d+7coUOHY8eOvX371tvbu1u3bsnJyYUTKKULFiwoS1aSRyl1cnKytrZmB5cvX/7ixQtppVTtHT58+Pv379OnT69ONQ3sh0Mqp507dxY9Y6VQdnb2pUuXKrRB69ak5BYstF49ihaGUCmlpqayh7q6utLKBACggighZPXq1evWrZN2JgAAAOKSlpbWtGnTqKiowoienl5oaKiGhobI9njxglm3jgkLI8nJhGGIqio1NqYLFpDOnUW2hbDi4+Ojo6MNDAxq1Kgh7VykY9CgQZ6engzDFL1kaWn55MkTBQUFyWdVtSQlJenq6rKfd4mNja1Vq5YUUwIAAACAqmju3Lm7fj9pXlZW9syZM0OGDBHwqlOnTjk4OOTk5AiYo6qqampqam1t3bVr186dOwvX8//SpUtLliwJDw8v+0scHByOHDkixF4SExQU1KZNG/b9dRUVFRcXl+nTp3PL0ksfyiktLa1v3746OjonTpzg60pStYSEhDg6On78+DE9PV1OTq527dozZswYNmyYtPMqRufOnfk6qfCxsLDg671fPunpzODBTLHPrqir02XL6OjRwi8O1U9aGnP4MPPmDc3KImpqZNAg+nvbS4lp3749++ChBw8etGvXTiqZAAAIbfr06QcOHECHBgAAqP6WL1/OrmYghGzevFmU1Qy+vrypU5nnz0nBYzqUkrQ05vVr3qJFzOnTIttFWHp6ei1atPhjqxkePnx47969YqsZCCGvX7/++++/JZxSVaSpqWlpacmOPHnyREq5AAAAAEAVtm3btgG/P8qcm5s7YsSIQ4cOlfSSkydPjh8/vmg1Q4MGDRYuXHj69OknT558//49NTU1MDBw586dffr0Ea6agRAyePDgt2/fLl++XE5OrizzDQ0NN2/eLNxeEtOyZcupU6eyI2lpabNnz27duvXTp0+llVU1pqKicuvWLSUlJRsbm/fv30s7HSEdPXq0W7duV69e/fDhQ3R0dFhYmJ+f36RJkyZMmFDS+2spoiW3TyjjhFIoK9Pjx6mVFeH7yWBgQOfORTUDsDFeXkzv3sy2beTuXcbfn7l+nZk1ixk6lPz8KflklJWV2cPK320FAKAkKGgAAIBqztfXd+/evexI586dx44dK7IN0tKY9evJt2/FXEpIYPbsIV+/imwvKL8DBw6w+8Hy4fF4fn5+EkynCuNrVPvmzRtpZQIAAAAAVReXyz137lyXLl3Ywfz8/KlTpzo6Ohbt0n/q1Cl7e3u+uL6+/pkzZ0JDQ7ds2TJq1Chra2t9fX1RZaioqLhhw4YXL16U+hirlpaWp6enpqamqLYWn82bN5uZmfEFg4OD27Ztu2rVqup0OEIlIS8vf+LEiTlz5nTs2HHFihUC3pNWTk+fPl29enVMTAxf/NevX+fPn1+1apVUshLAwMBA8AQdHZ2K7lGjBr1yhTo7086daatWpF07Om4cx8uLTp5c0ZVBRHJzc9++fRsQEPDjxw9p5cDcusWsXcvwtfnJzGQCApixY0lGhoTzUVFRYQ/T09MlnAAAgKigoAEAAKqzlJQUvg+/lJSUDh48WNHafBZm/37+NypsMTG8Sv+8ThklJCTs2bPHwcFh8eLFjx49qoTPZBSr1PexiYmJksmkqjM3N2cPw8LCpJUJAAAAAFRp8vLyXl5enYscz+fq6tqtW7fY2NjCyKlTpyZMmMA++IwQ0q5du9evX48cOZLDEeMHm02aNPHz8zt9+nTTpk2LnWBubu7v78/XxqzSUlZWvn37Nt+v9ISQ/Px8Jycne3t7qWRV7Tk4OLx8+fL79+/Gxsbdu3d/V+yBBZXSsmXLvpbwbEZWVta5c+dSU1MlnJJg8+bN09XVLemqgoKCaE7K4HDo8OH0+HF6+TLnzBm6YQMRXSkVVERaWpqDg4O5ubmtrW2HDh0sLS3btWt37949SeeRm0u2biUJCcVeZN6+ZZydJZyRqqoqe5iUlCThBAAARAUFDQAAUJ3NmzeP77CJDRs21K9fX5R7vHxJBN7ap+U5frVy4vF4c+bMadmy5ezZs93c3LZs2dK9e3dra+sKnUApKaUeCisjIyOZTKq6evXqsYeRkZFSSgQAAAAAqjwlJaVr16716tWLL+7j49O4cePly5c/fvx4xYoV48aN46tmGDBgwN27d/X09CSQJKV01KhRb968efz48ZIlSzp37tywYUMLC4uhQ4eePn06KCioSZMmEkhDVAwMDB4/fjx16tSihSAnTpxwd3eXSlbVXq1atY4ePfro0SNDQ8MePXrY2Ni4u7vz/a2ubFJTUz9//ixgQkRExOXLlyWWT1k0b968b9++Jb27b9u27WT0Uai+EhMTO3To4ObmFhoampqampOT8/Xr14cPH44cOXL37t2SzIS5c4cR8OwHw5DAQMEfIYocX6HPt2L7ywIAVAUoaAAAgGrLy8vr+PHj7EjHjh3nzJkj4m2yskqZkJkp4h0lbujQoQcOHGCXhqSnpz99+nTAgAHBwcFSTKwsTExMBE8QYXPa6s3Q0JA95CsVAgAAAAAoF0VFRU9Pz3HjxvHF09LSXFxcbG1tnZ2d+drC9evX7/z58/Ly8hJMkxBCbGxsXF1dvb29P378+OrVqwsXLowaNUpOTk7CaVSciorKgQMHHj161Lx5c75LU6ZMOXXqVFXpw1flmJqaHjp0KDIycuXKlYcPH+7QoYPQHQ4YhomMjMwQZ+P6qKgowY9x83i8SvhRwKFDh0aNGqWlpcUOqqiodOvWzdPTU4R9OqGyGTFiRLF/IePi4lxcXF6+fCm5VB48ILm5Aq4ziYkl9W8QE75PckJCQiS5OwCACKGgAQAAqqf4+PipU6eyI2pqasePHxd9V1JFxVImKCmJeEfJOnDgwM2bN3OLe0sWGRk5ZcqUSn7e6uLFi/nev7EpKyujvWoZGRoasr99YmJixPohGgAAAABUe7KyssePH3dxcSm1rRohpG/fvh4eHlWxjKCysba2fvr0qYODAzuYlZU1duxYOzu7169fSyuxao/L5fbu3dvPz69BgwZOTk7CLXLo0CELCws9Pb1mzZqNGzfO09NTpDkSQoiSklKp32h8fewrAy6Xe+LEiWvXrg0ePNjOzs7GxqZv377Hjh27fft2JcwWRCUgIODp06clXf327duKFSsklgwjsJqBEELy8khOjkRy+ZeZmRl7+OTJE0nuDgAgQihoAACAaohhmPHjx8fFxbGD27dvF3BjW3ht2hDBRRKNG4t+Uwk6efJkZslNJt6+fXvjxg1J5lNeBgYGDg4OKioqRS9xudzOnTuPHDlS8llVRQoKCnXr1i0cMgwTEREhxXwAAAAAoBqglDo6Ot6+fbtmzZoCpg0aNAjVDCIkIyNT9LwPQsjjx49bt2598OBByaf056CUrly5UuiDJ5o3b66jo5OQkODm5tauXbu1a9fOmzdPtBnWq1dPcCNDFRWVfv36VXAXMbUDadu27cWLF/39/R8/fnz16tUhQ4aIYxeoPNzc3FJSUgRMEHx+imhRC4tSZqirE8l2CW3ZsqWsrGzhMCoqqhK2VwEAKAsUNAAAQDW0e/fuW7dusSP9+vUT04P4dMoU2rBhiVcNDenixeLYVzKysrJiY2MFTMjOzq5sZ2cWtWrVqqVLl7JvxhNCdHR0RowY4eHhIa2sqqL69euzh9HR0dLKBAAAAACqk86dO797927OnDlFj5OQl5f/+++/PTw8JH/SRPXWr18/TU3NovHs7Oxp06bNmjUrq9TTFUFYDRo0MDAw8PHxEeK1rVu3Tk5Ofvr0aYsWLSZPnvzgwYN//vmH7wOQCuJwOB07dhRwRoOZmVnr1q2FWJlhmH379nXo0MHExMTY2LjgS0hMTKxAsiACeXl5xXblrBJ+/vwpeEJGRsavX78kkwwdOJAIfJKKmpgQGRnJJFNAWVm5Xbt27MiRI0ckmQAAgKigoAEAAKqb9+/fOzo6siN6enqHDh0S137y8nTTJlqnTjGXatYkK1YQbW1xbS1+v379KvVtbZU4d2DlypWBgYGLFi3q169fz549J02a5OPjc+rUKTzjVS66urrsYakfHAAAAAAAlJGmpubOnTujoqK2bdvWr1+/Fi1a2NraLly48P379ytXrhT90YF/PBkZmU+fPo0cObJRo0ZFr+7du7dJkybiOM4ACsyfP3/58uU5QjWft7GxSU1NLfhvNTW1/fv3T58+/cuXLyJMb8uWLS1btiz2kqGh4b59+wSUO5QkOzu7V69eCxcufPDgwadPnyIjI4ODg48cOWJrayvgyAAQn6ysrGXLlrVp06Zhw4YNGzZs2bLlvHnz0tPTpZ1X+SiVdsyrvLy8srKyZJIh6up04ECioFDsRVq3Ll27VkKZsIwYMYI9PHXqlMQqPAAARAhvBgAAoFrJzs4eNWoU+4gESqmbm5vgfokVZWVFT5+m7dqRGjUIh0MoJXp6tHVrzuHDtGdPMe4rflpaWsUe1sBmYGAgmWQqqEaNGps3b/by8rpx48bhw4ctSu0ECEVoaGiwh8nJydLJAwAAAACqKX19/fnz53t5eQUFBT18+HDLli3GxsbSTqra0tbWPnPmzIcPH3x8fExNTfmuRkREDBw4cM6cOTweTyrpVW+jRo0yMjIaO3asEAdPREZG1qpVq3DYtWvXBQsWWFhY6OvrT5kyRST/vxQVFe/cudOjRw91dfXCoKysrKWl5YULF6ysrIRYc+LEiXfu3Cna+ePDhw/jx49HnwYJ+/HjR/v27Tdt2vT06dPIyMioqKjnz5/v2rXL1ta2ah0uOWjQIMH9e+rUqSPJkji6cCEdMoSwvnH+jderRzdtIrVrSyyTQiNGjFBTUysc/vr1q/J3WgUAKAoFDQAAUK0sW7bs1atX7Mjs2bN79+7NjqSnp58+fXrBggXLly9/9OiRaD6dqVePnjnDuXWLnjlDT57kXL9OL10izZqJYGWp4nK5DRo0EDBBV1d38uTJEssHpIuvoAEdGgAAAAAAqoFOnTq9ePFi0qRJRS/t3r3bycmppBf++PFj4sSJVlZW9evXb9y4cadOnc6dOyfOTKsPSunp06dTUlJmzJhRrhfeunUrOzvb0tKSHZw9e3ZcXNzLly/fvXvn7u4ukgw1NDRu3rx5+/btKVOmDBo0aOTIkSdOnHj27Jlwh028efPm7t27JX388uHDh6VLl1YsXygHhmEGDRr07Nkzvv8jDMO8evVqyJAhVegEiv79+zdt2rSkq2pqarNnz5ZkPoQQ6uLCOXiQ/vUXbdyYGBtTS0s6ejT18iK2thLOpICqquqYMWPYkevXr0slEwCAipDogT0AAABidffu3R07drAjTZo02bhxIzvi7Ox84sSJz58/F7xt27Vrl6mp6c6dO9u2bSuCDLS1qZTen4iPi4vLq1evvn79WvQSpbRDhw6NGzeWfFYgFbV/f5ggPDxcWpkAAAAAAIAIycvLHz582MrKasGCBXzP0G/YsCE/P3/QoEHNfi/Zv3fv3tSpUz99+lQYCQ0Nffr06ZUrV86ePYtTQkolLy9/8eJFKyura9eu9e3btywvuX79ur29vYeHR9E/Xnl5+Zo1a65YscLJyWn8+PGiSrJNmzZt2rSp+Dr79+9PSEgQMOH58+cV3wXKyN3dPSgoqKSrr1692rp1K99ZrpUWh8Nxc3MbMGBA0cYSSkpKw4cPHzRokBTSsrUt+Hiw3EeziMeIESP27dtXOBTwfx8AoNLCb5YAAFBNJCYmTpgwgWGYwoi8vPzZs2cVFRULIzNnznR2dv748WNhEXp6enpQUNDw4cN9fX0lnXEV0axZs9WrV9esWZMvzuVy7ezsTpw4IZWsQCoaNmzIHvJ1QwEAAAAAgCpt+vTpL1686Pn7yYk5OTnr16+3tLQcMGBAdHR0QTA2Nnby5MnsaoYC6enpV65cmTNnjoQyruJUVFT2798/b968ogcxFHXixIkpU6ZcvXq1ffv2Jc3p1q1bSEiI4NIBqYiNjRU8ISkpSYjTN0A4Hh4eAv7K5efn3717V5L5VJCFhcWNGzfs7Ow0NTULIjIyMiYmJsuWLTt06JB0c6skWrZsyR5GRUWxPz4FAKgSUNAAAADVxKxZs/i6CLi4uFhYWBQO7969e/bs2fT09KKvjYmJmTNnTnZ2ttizrJqmTp165cqVTp06GRoaamho6OnpWVhYLFy40MfHR0lJSdrZgeTw9TV99+5dRkaGlHIBAAAAAADRa9y48Y0bNxYvXlz0kpeXl6WlpaenJyFk4cKFYWFhxa6Qm5vr5eVV6g1sKNC5c2dLS8tt27YJnnb37t3ly5f7+voK7pcgIyNjYGDw/ft3keYoArKysoInyMjIcLlcySQDSUlJFZxQ2TRu3Njf39/f33/Tpk2Ojo7nz59/+fLlypUrpZ1XZcH3gaeMDBq3A0DVg59cAABQHVy8ePHs2bPsSNeuXefNm8eObNmyRcBbspCQkKNHj5b39Mo/R5s2bXx8fNLT0798+aKmpmZgYCDtjEAK9PT06tat++XLl4Jhbm7uo0ePunbtKt2sAAAAAABAtP7+++/bt2+/fv2aL56YmDhw4MDZs2cXvcQWExNz6NChdevWiTPH6mPLli1t2rQZNmxYgwYNip2QkJAwceLEU6dONWrUqNTVEhMT1dXVRZ1jRbVu3fry5csCHgov2hVSfD5+/Ojm5hYbG6uqqjp8+PAOHTpIYNOMjIydO3c+evQoMzNTVVW1T58+EydOlFYNh5ycnOAJsbGxr1694jtlpvIzMzMzMzOTdhb8GIY5ffq0u7t7RESEoaFh7969R40apaenJ8kcbt26xR42aNCA0kpyGgYAQFmhQwMAAFR5CQkJM2fOZEe0tLSOHz/O99t5YW/MYvF4PB8fH7HkV40oKyubmpqimuFPxtfd9MaNG9LKBAAAAAAAxEReXv769eslHW2we/fub9++CV4hNDRUDHlVQwkJCc7OzsrKyubm5hYWFv369Xvy5Al7AsMw9vb2o0aN+uuvv0pd7fXr1zIyMnXq1BFbvkKaOnUq3wmGbAoKCsOHD/fy8howYECHDh06dOgwatSo58+fizyNtLS0QYMG2dnZubq6njp1av/+/b17927btm3Rw1NE6+7duy1btlyxYsX169d9fX29vLxmzJjRunVr4b5NMjMzly9fbmtra25u3qxZs549e/7zzz/lWsHQ0FDwhPj4+E6dOg0aNAhNGSuIx+ONHTt27Nixd+7c+fTpk7e39/z58w0MDLp06bJ3796PHz9K4OgHhmF27drFjgg4tgYAoNKihJDVq1ejYBYAAKquUaNG8bVnOH369KhRo9gRhmHq168fEREhYJ3evXuX900ggJTl5JAXL5joaGpkRCwtifjbBp46dWrs2LGFw7p160ZGRqK0HwAAAACgWnr79u29e/dcXV35jpDgcDg8Hk/AC8eMGePu7i7m7Kq827dvz5o16/Pnz+ygjo7OuHHjtm7dSghhGGbx4sWBgYG+vr6lntqQmZnZrVu3IUOGzJ07V4xJC+vo0aNLly79+fMnX5zD4XTu3JnL5T569OjXr1+FcV1d3YEDB+7fv5/DEc0zmdnZ2X/99RdfvUiBBg0a3Lp1q379+iLZiE9gYOCQIUNiYmKKXmrUqNG9e/fK1Z3iw4cPw4cPf/v2LfsbUE1NrXfv3u7u7mVs+fDp06eOHTvyHdtaFKW0ffv23t7eOKFAaBs2bBB88oWioqKhoWHNmjU1NDQ0NDSUlJRUVFRkZGRUVVULJmhqahb8h7KyckFrDVlZWRUVlYKghoZGwQcySkpK8vLyhJCcnBxdXV1tbe2CCXl5eYsXL96xYwd7Uz8/P9Q0AEAVMn369AMHDuCfIgAAqNquXbvGV83Qr18/vmoGQgilVE1NTfBSGhoaos0NQIzy8ph164ifHxMTQ3JzGTk5Wrs26d6dOjoSEX3cU6xevXrJysrm5uYWDL98+eLn59exY0fx7QgAAAAAANLStGnTpk2bjh49etKkSVeuXCmMC65mKLhFLf7sqrZPnz5NmzYtMjKSL56QkHDo0CE9Pb127dr9/fffKSkp169fL7Wa4ePHj+PHj2/QoMHs2bPFlXHFODg4EEJcXV3Z7RB0dHS6dOkSFxd39+5dvvk/fvw4fvw4l8vdt2+fSBJYtGhRYGBgsZc+f/5sb2/v5+cnko34zJ07t9hqBkJIaGjojBkz2N9Zgv369Wvo0KFv377li6empl68eFFdXX3//v1lWadhw4YTJ07cuXNnWlqagGkMwzx8+NDJyWnt2rVlzBDYYmNjN2zYIHhOZmbmhw8fPnz4INqtuVyuoqKikZFReno638NdlpaWqGYAgKoIR04AAEAV9uPHjylTprAj2traBw8eLHayqampgKWUlZXHjBkjyuQAxCcvjxkzhjl1iomIIAW1BTk5THg4c/gw4+BABH62WEFaWlpdu3ZlRw4fPiy+7QAAAAAAQOq0tLQuX748YcKEMs43NTUdMWKEODOqDubPn1+0mqFAWlrasmXLJk+e3KNHjwcPHhQ+ol2suLi4efPm2drajh49+uTJk6LqZyAODg4Oz549c3FxGTRoUN++fadOnerr69uxY8diuyYQQnJycq5cufL+/fuKb52fn+/j4yOgEOfNmzci2YjPy5cvBZ8r8erVK8FVBWzLly8vWs1QIDc318vLKzw8vIxLOTk5OTo61qtXT/C0/Px8tDIV2qZNmzIzM6WydX5+flpa2tu3b/mqGSilmzZtkkpKAAAVVHl/vwEAABCMx+NNnDjx+/fv7OCOHTtq1KhR7HxXV1cBxwS2bNmyR48eIk4RQDyY1auZgACSl8d/IS+P8fNjxPzudPz48ezhxYsX+b4NAQAAAACg+tmxY0etWrVKnaanp7du3ToFBQUJpFR1ZWZmhoSECJhAKXV0dJw7d66Abv8/f/5cunSpmZkZIeTdu3ezZs2q/KcBqqurOzo6Xrp06erVqwcOHDA3N79w4UJWVlZJ879//75t27aK7/vp06dv374JmJCUlHT16tWKb8TH29s7OTlZwISvX78K/pvAVlLlR4Fv377t2bOn7LmtWLEiMDCwefPmgqfFxcWxjwKBMkpISDhy5Ag7MmnSpGXLlhkZGUkpI0IIWbVqFd8zKgAAVQUKGgAAoKpavXr19evX2ZG+ffsK6LJQt27djRs31qlTp+glS0vLCxcuiD5FAHHIyGAePCD5+cVfzc0ld+4UU+sgOv3799fT0ysc5uTklOtDEwAAAAAAqIrU1dU3b97MF1RUVCz8b0pp48aNd+3aNXjwYMmmJimxsYyTE+PgwJs6ldm+nSQmCr3Sly9fEgW+nMfjCbh7zePx9u7d26RJk9TU1JcvX+7YsYP9Hq1qiY+PFzwhOjq64rv8+vVLQNlEgZ8/f1Z8Iz7Z2dmCJ/B4vJycnLIslZeXV2qGfI/jl0pXV7dx48aC5+Tn52dkZJRr2WogPT09Ojq6jP9rirVr1y72n5uamtqmTZucnZ0jIiKCg4PXrFnToUMHwc1XREtGRsbFxWXdunUS2xEAQLRKLPAEAACozLZt28Z3EJ2Ojk5Jh00UGjFihKmp6aJFiz5+/JicnMzlcvX19W1tbbdv366qqirOfAFEhgkIICUcwPnvhJgY+u4dadZMTAnIy8tPmTLFycmpMLJ//35HR0cVFRUx7QgAAAAAAJXBqFGjDh8+fP/+/cIIwzCDBw/OycmRkZFp27bttGnTquf7Ah6PWbuWuXGDxMUVBJgbN5iLF+no0XTGDCHWk5WV5XK5guewi0XYXr165eDgoKys7OvrW9CeoXpjGKbiixgaGmppaX39+rWkCRwOp5kY3kTb2NgoKioKOHdAT0/PxMSkLEtxOJxSzxMp9S9VUY0aNRI8QU1NTVdXt7zLVg15eczhw8THh0lOJoRQLS2mZ899aWmnTp+OjY3NyclRUVExNjZ2cnJq06ZNuRbevn37li1b2JEpU6YUli80b968sDHGz58/Y2Jifvz4kZycnJKSkp6enpmZmZOTk56eTgjh8XgpKSkFM3/9+pWXl0cIyc7OLiiVYBimsP9Henp6Tk5OWlpaUlJSXl4e+7uGy+X27Nlz7dq1LVq0KO+fEABA5YGCBgAAqHq2bt26aNEidoRSeuzYsZo1a5b62mbNmt29ezc1NTUqKkpeXr5+/fpCvN8DkKaoqBLbMxTIzGRiYqjYChoIIbNmzdqyZUvhAy6JiYl79+5dunSp+HYEAAAAAIDKYMeOHS1atMj/7y1JVlZWfn6+OHr1Vyq8hQuJlxfJzf0t+uULs3s3ycmh8+aVd0FDQ0M9PT0BD9wrKCh069ataPzRo0eDBg3q3r378ePHS729XSXo6OgInlCWj3pKpaenV69ePQEFDfXq1evfv3/FN+LToUOHBg0avHnzpqQJDRs2LGO5AIfD0dfXDw8PFzDHwsKivBlOmjTpyJEjMSU/NWFqalo9/qbxS0xkJk5kXr8u7HCZR8iwGzduZWVl/ffzLT4+Pjw8/O3btwXnv5Rx4fv37y9cuJBdUiAvL1/Sy7W1tbW1tSvwZRSDx+OFhIS8ePFCTk5OT0/PwsJCS0tLtFsAAEhedfynCAAAqrVjx44tXryYL7hmzZo+ffqUfRE1NTVzc3MTExNUM0DVU7cuEfz3Vl6e1q4t1hT09fXHjh3LjmzatElwx1QAAAAAAKgGmjVrNuP3ngSenp7nz5+XVj6S4O9P7t7lr2YokJbGnDkjuIVesbhcrrW1tYAJjRs37tKlCzvy69evVatWDR48+OTJkydPnqw295j79u0rJydX0lUdHZ3Zs2eLZKMVK1aUVDogLy8/aNAgcXTu5HK5CxcuLOl2cu3atYse4yJAnz59ZGRKfELV2Nh45syZ5c3QwMBAwLJGRkZbt24t75pVAI/HTJrEBAezz+ucn5x8PSMjq8gDJN+/f3dxcXnw4EEZ17558yZfW5GZM2fWFvOnNGwcDsfMzGzMmDHDhg3r2LEjqhkAoHqoJr/3AADAHyIoKGjatGl8bwwmTZq0evVqaaUEIGHUxoYIfCdM69Qh4u87unTpUvZHHomJiWvWrBH3pgAAAAAAIHV///0330Pzs2bNivvvLIbqhzl6lPzX9b0Y374xe/cKseyOHTtKep6+Zs2aLi4uhQ9gREZGLlq0qF69epGRkcHBwd27dxdiu0pr7ty5LVu2LPYSl8vt0aNHSVfLq2fPngsXLtTT0+OLKykp9e/f39XVVSS7FDV+/PiFCxfWqFGDL16vXr1t27aV66tbsmSJjY1NsZfU1NRmzJgh3LP+e/bs6devn5KSUtEMd+3aZWxsLMSalRxz5gzz6hU78pPHu56VlVvC+SZxcXFl/+AxLS2NPWzVqhX7yE4AABAOChoAAKDKyMnJGTduXE5ODjtob29/8OBBSqm0sgKQNCUlamdXYpMGWVnSpQsp+aENUalfv/7EiRPZkX379gUEBIh7XwAAAAAAkC51dfU9e/awIwkJCdOmTZNWPmJXaq1GVJQQq6qpqd24ccPW1lZBQYEdb9So0Z49e3r06EEIyc7OXrJkSatWrbhcbnBwsLu7e61atYTYqzLjcrlXr161s7OTl5dnx9XV1QcPHuzm5ibCvZYuXXrp0qXOnTvXq1dPT0+vTp061tbW27ZtO3/+vFg/Vlq+fLm3t/fgwYOtrKxMTU1bt249YcKEx48fDx06tFzryMjI/PPPP927d+drJlG3bt1ly5YtXLhQuPS4XO6lS5d2797dvn37+vXr161bt2nTpiNGjPDz8+vbt69wa1Z2N2+S3z9dvJCREcXq1lBUREREampqWdbO+32dSZMmKSoqCpEjAACwif3DbgAAAFHZu3dvSEgIOzJ69OjDhw9Xm0aLAGVE//6bhIczT58Svl6IXC61taWOjpJJY926dWfPni18+IDH440ZM+bp06foZwgAAAAAUL0NGjRoyJAhFy9eLIwUHDwxfPhwKWYlLgJvc5ZpQgkMDAz8/f09PDzOnz+fmpqqoKDQunXrefPmFdyuZhhmyJAhsrKyISEhOjo6wm1RJWhra/v5+R08ePDy5cvJycmUUn19/RkzZvTs2VOI1RiGOXPmjIeHR1JSkoKCgomJyfLlywt7itjZ2Xl7e2dnZ8fHx2tpaSkrK4v0SymRmZkZ+/tFaGpqardu3bp169bRo0dTUlIopY0bN16yZImBgUEFV7a3t7e3tyeEZGVl8RXZVEPJyXyBN3l5xTdn+P8rkr98+dK0adNS1/716xd7iGoGAACRQEEDAABUDenp6c7OzuxIy5Yt3dzcUM0AfyJZWXr6NFmzhnnwgMTEkPx8IiND69QhXbrQFStKbN4gajVr1ly7du2iRYsKI2FhYSNGjLh58yZXUjkAAAAAAIBU7N+/39/fn33SxKxZs/7666+iLf2rPHX1UiZoaAi9NqV02LBhw4YNK3rp2rVrsbGxT58+lSlDB77Y2NiAgICcnJzmzZs3btxY6HykhcPhTJ8+ffr06RVc5/v370OGDHn+/Pn/2LvvQKr+/3Hg59h7J3tlVUSioqGkNElFQ7tUktJOW0sqFQ3ai0JpD0JIIaSyQqLI3nte5/eH7+9+zvu697q4C8/HX53XeZ3X66k3vd1znuf5bG5u7hx5//79q1evnJ2dnZ2didN4eXkVFRX7uBcTdNaNwLr0QZg5c2ZnDQ86rknEkmyGbqOisy73EsW7K9HBy8srIiJCy9rZ2dn4w4FXVQUAAFgCEhoAAAD0D9evXy8vLycecnJy3rx5k4eHh4UhAcBK3NzoqVNoczOWkIAUFKBKSoihIcL0nwhnZ+fAwMD4+HjiSGhoqIuLy5kzZ5gcCQAAAAAAAICZpKSkLl++jK+ZX15evnv37nv37rEwKoYwNkYSE0nL4xEJCCALFzJi20ePHjk5OXWbzZCZmeng4JCent6ZXCIuLq6hoXHs2DELCwtGRMXOGhsb58yZk5SURDL+9+/fY8eOCQgIbNiwoUcLvnr16v79+2VlZTw8PCoqKvv27VNTU6NfvAiCIOXl5c+fP//9+7eSkpK1tbWMjEzXOYx42M/sBILuYBiGoijzoupS8sRaQOBKfX0d5a1lZWVpSYJpbGxMTk7Gj2hpafUuRgAAAHjwVisAAIB+oL29/eLFi/iRFStW6OnpsSaaP3+w+/ex69eRz58p3tEAgDn4+NBJk9AlSxATE+ZnMyAIwsnJ+fDhQ5IeE+fOnXv//j3zgwEAAAAAAAAw06JFixYsWIAfefDgwZcvX1gVD4OgTk4o5ZoHqIEBypjUgaysLF1dXepz4uLiZs2aFRERQSyVUVVVFR8fv2rVqps3bzIiKna2f//+b9++kT1VVVV14cIFYsPEbtXU1MyYMWPZsmVPnjyJiooKDQ29cePG5MmTDx8+TK9om5ubV65cOXr0aHt7+9OnT2/evHnMmDE2Nja0B8m20P+v15d3OycsLGzJkiUzZsyYM2fO7t27S0tLe7bF2rXIf8stGHJz61C+qcLJyTlz5kxaAgsPD29paSEeKigoKCgo9Cg2AAAAZEFCAwAAgH7g8ePHeXl5xEMODg4XFxcWxPH7N2Zj02Fpie3fjx0/3rFqFWZhgfn6siASANjGsGHDHj16hO8xgWHYhg0bmpqaWBgVAAAAAAAAgAmuXLkiLi5OPMQwzN3dnYXxMAQPD+rjg2prIySPM7m40DFjUB8fBm0rJCRUV1dHZUJLS4u9vX1ubm7XUyUlJcePH//79y+DYmNPkZGRVF7uz8rK8vPzo2Wd9vb2uXPnhoaGkuQWFBQUXLhw4fjx430NFEFaW1tnzJjh6+v7798/4mBhYeGTJ0/MzMw69+11QgAV+DUZVwiBuHKP0hpojKeurm727NkLFy4MCAgIDQ19+/btuXPnxo8fT/IeVDcmTUKnTiXp13lTXFyNXEEUFEUnTJhw4sQJWhZ+8OAB/tDc3LwHUQEAAKAMEhoAAAD0AyQfS+bPn6+pqcnsIFJTsZUrsbg4pKrq/+5itLRgmZmYmxs28O7XANATM2bMOH36NH7k79+/Pgy7rwcAAAAAAABgEzIyMiQZDK9fv8b3i2SVurq6tLS03Nzcjo4OOiynooI+f46uWYPq6iIKCoiSEmpggG7dij55goiK0mF9cvT09BISEqhMuHz58s+fPymdzcvL279/PwPiYlM1NTXUv/E6Ojo+ffpEy1Lnzp2jVGikvr7+1q1bxHoYvebs7Pz582eyj/ATEhJ62hqDDeG/NHxOAy0pDpQyGzqvFREReffuXW1tLf5Ubm6uq6vrlStXaI8QvXgRWbQIkZQkjmhzcb3Q1BwrJycgIEAclJaWtrGxCQ4O5ubm7nbN/Pz858+f40dIatgAAADoNUhoAAAAwO4+fPgQHx+PH9m5cyezg2hvx3btwnBVIv6nthZ7+BChepcBgAFv586dJG8eeHl5EaAnCwAAAAAAAAPdmjVr8DXV29raXr9+zcJ4vn79On36dB0dHRMTEyMjI11dXUdHRzoUkBMURF1d0bdvOaKjOT59Ql+8QLdvR8i9z00vc+bMIXk4SiIyMpL6Z65fv37ROSY2RiAQun3Fn8aPqK9evWpra6N09u/fv56enrQH1vURfktLS1hYGJVUm5iYmOrq6q7r0L5ptxhXnoEWKAW0nKWkurr64sWLXf/eKOLi4jh3jsPfH7G1RSdPRidPRu3sdF6+jPv379WrVxs2bFi+fLmLi0tsbGxAQAA/Pz8tS545cwb/nSMvLz9z5kxa4wEAAEAVJDQAAABgdx4eHvhDIyMjExMTJseAPX+OZWZSPF1ZiV26xMRwAGA7KIpeunQJ33jiz58/YWFhLAwJAAAAAAAAwARcXFxLlizBj3z8+JFVwdy/f9/KyiosLCwvL6+2traioiI9Pd3b29vU1LQHTzqp4+Ii7T3BGNOmTfv7929qaiqlCQ0NDdRX6HbCQCIuLo7vfkKWvr4+LUuVlpZSn0ClMEZXnakD+EfyX79+pd4NJD8/n/i1YBhGr+QDYgC9XpDG3IJud8F6jpYds7Oze1wqUlubw8MD9fND/fzQ06eRYcNQFDUzM7t27dqDBw9OnTqlpqZG40opKSnXrl3Dj2zatImWug4AAABoAQkNAAAA2FpmZmZwcDB+ZO/evSyIIzwcaW+nNiE/n1mhAMCmtLW158yZgx8JCAhgVTAAAAAAAAAApiGp1vb9+3eWhJGVlXXw4MGCggKScQzDEhISSLIu2B8XF5eTk9OpU6coTRAUFKS+QrcTBhIURceMGUNlgqqq6rp167pdB8OwbtuU9LqPSWc2wIQJE1pbW3uxPr2KNFAqgdCtPkbS9/hVVFSoT/j69Wsft+idurq6pUuX4sszCAsLOzg4sCQYAAAYkCChAQAAAFs7d+4c/oOcmpra/PnzWRBHd9UpseZmhC6NOQHoz1avXo0/hAoNAAAAAAAADAa6urr4w3wWZfzv27ePytZxcXGxsbHMjKfvtmzZ8vHjR5IunERTpkzBF8nrSkNDg9Kp58+fHz9+vGvyR792/vx5bW1tsqcEBARWrFghKSnZ7SIoikpJSVGf0/lYvbCwMCQkJCwsrNuKDkSdxQa+fftGY64JsTIB8Q+9zgnAX9iLAgm9K+qAv7ZHkXdtQoEgSEtLC726itDXnz9/Zs+enZaWhh/cu3cvLd9vAAAAaAQJDQAAANhXZWWln58ffmT79u3UP64zCCYkRH0CKiiIcMD/VcFgZ2FhgS+omJ+f/+/fPxbGAwAAAAAAAGACkud2tbW1LAkjk0qnSASpqam5desW04KhCyEhoTNnztjb25N9oX/Lli3Dhw+ndK2SkhKl6g5RUVEbNmwoLCzU09PbuXNnO/WClP2HpKRkQECAjo4OybNzKSmptWvXurq60rjO5MmTqTx9l5GRmTJliqmpqaGh4axZsywsLAwMDKZPn56VlUXj+qNGjVJVVaVxMlHfcxpI1umRrvkQDAqAbCmIzh15eHgkJCSoL96Lv9i+qKys3LFjh7a29qdPn/DjI0eO3LVrFzMjAQCAAQ8evQAAAGBfd+/ebcKVRpCQkFizZg1LIkEtLRE+Pmozuqt6B0D/0NCA3bmDbd7c4eCAHT/e014qAgICo0ePxo98+/aNrvEBAAAAAAAA2A4XFxf+kCUvSTc3N9fX11OfU1FRwZxg6GjZsmXDhg3bv39/11O8vLw3btwg+wRXRkbm0KFDysrKJOMYhnl7e9vY2AQEBHh7e2dlZWVkZCxbtqzXPRTYzahRo758+bJ3795Jkybp6OgYGhrOnz//1atXly5don0RV1fXMWPGGHaBIAg3N7eent62bds+fvxYVFTU2Z+ioKAgLCxs5syZnz9/pmV9Dg6OFStWdDuNyoP/nuY0EOf3JRGhjyt0W+mBJJWBrLFjx1I5Kycnt2XLlt6F1wvbt2+Xlpa+cOFCS0sLflxISOjx48e8vLxMiwQAAAYDSGgAAADAvkhenli3bh2rGkCi06ejI0dSPC0jg+7Zw8RwAGAILCgImzsXO3IEe/UKef0au369Y/58bM8epCfv6+jr6+MPU1JS6BwlAAAAAAAAgM1UVVXhD/movw/AGLy8vDw8PNTnsCSwvrt582ZQUNDTp0+7nho/fvy7d++mTp0qIyPTOSIuLj527Nh79+6tX78eP7OlpeX58+cTJky4d+/ep0+fpk6diiCIhITEs2fPiouLT58+zYQvhDkEBATc3Nw+fvyYkpKSkJDw7Nmz8ePH0365kZGRqakp2VOGhoZ6enq/f/8m29kkNzd348aNjY2NtOyyp7ubSGQf/OMHacxpaGho2L17d+efdXV1Z86c+ezZM1ouxKMxH4KkTwTJONkRFIe4BZVWF6dPnx4xYgTZ3bm5uS0tLZlToaGurm7hwoUXL17smrzFw8Pj7+9PpXQKAACA3oGEBgAAAGzqy5cv6enpxEMURTdu3MiyaFAUvXwZ1dQkc0pKCnV0RMieAqD/wAIDMVdXLDsbwd8vKC3FAgOxzZtpX4ekey4kNAAAAAAAADDgkbyN0LUwABOgKKqgoEBlAhcX15w5c5gWDx1JSEg8efLEwcEhOTm561ktLa0PHz4kJiYGBQX5+/vHxsZ++fJlxowZxAlxcXFr1qyRk5Pz9PR0dnaOiYnRxN3B4OHhefjwoaenZ2pqKjO+GDZmZGRkZGTU+eeEhITPnz9bWloKCQm1tLR0dHQMHTq085SYmFhntYaufv78efbs2Z7uKyUlxcXFhW+mQCVvgCSngXpaQ2pq6vjx48+dO9d5mJKSEhISsmrVqiVLlpA8iaeUi0Bpa+oTaEy2wLeT6LZ+QycxMTF/f/+uXUWEhYUXLlx4+fJlWvbto7CwMAMDA7IJRoqKiqGhof303xkAAGBzXN1PAQAAAFjh0aNH+MMpU6YMGzaMVcEgCIIoKKCPHyP79mGpqUhxMUIgIBISqLIyunMnMmkSKwMDoO/q6pDLl5H/vlb1fwgELCoKefYMtbamZaVRo0bhD+GmGAAAAAAAAAObv7+/i4sLfmTy5MksiWTLli1fv36tq6sje3bkyJGLFy9mckj0MmbMmEuXLs2dO/fTp09KSkpdJ8jLyy9YsKDzzxUVFZ8+fWpsbExOTn716lVTU9OWLVvc3NyIVRxIKCgouLq6btmyJTIyknFfApvDpzJ0/oGHh+fQoUOHDh3CT5s0aVJzczOCIIaGhomJiSSLdHR0xMTE9HTr+Pj44uJiKSmpzkQTWvIG8I/zURQle0lNTc2SJUvS0tJIxuvq6oKCgsTExHx8fLpe1XU1YtoBbV9NN1GR6EUDC11d3bi4uCNHjsTExFRXV3NxccnJyW3atGn+/Pk9XaqnYmNjXV1dQ0JCup7i4eHZvXv33r17hYWFGR0GAAAMTpDQAAAAgB1hGPbkyRP8yPLly1kVzP9ISKDXr6ONjUh6OtbSgqqqInJyrI4JADrA7t7FcnMpnm5sRPz9EdoSGkgqK+bk5HR0dHBwQFUwAAAAAAAAmOrv37+3b9+OiYkpKCjg4uKSkpLS0NAwMDCYP38+8V3zvouLi1u1ahXJU8nVq1fTa/0eWbhw4evXrwMCApqamkhOKSkpXblyhZubmyWB0YWtrW1hYeHMmTOjo6PFxMS+fPlSUFDAzc2toKCgra0tJCRUXV39/v37p0+fhoSETJgwQUREREhIaOXKlTt37uTk5KS+uL29/ZUrV169ejVv3jzmfDlspWs2AyX19fXfv3/vrNBANqehoaGhp7urqqqqqqrSmDdAnEaS09D12n379nXNZujU3t7+8uXLPXv2qKmpkZzqGkCPcg7wgXXmNPQuH4I6QUFBYtkJ5igsLHRwcHj58iXZsxoaGmFhYWQzjQAAANALJDQAAABgR8nJyQUFBcRDXl5e4qsGrCcggBga0lQ+D4D+4sePbiaUlNC40pAhQ8TExKqrqzsPGxsbi4uL5SD1BwAAAAAAAGZpa2s7dOjQhQsXWltb8eMREREIgmzbtm3JkiX79u3T1tbu40avXr2ys7Mj2cXMzGzcuHF9XLnXbt++raCg8OjRo9zc3I6ODgRBBAUFR44cefnyZeJD6/7L2dm5uLjY1NS0qalJTExs2LBhra2t+fn5GRkZUlJSVVVVkydPtrS09PHxERMT69HKnJycp06dOnz48OBMaOhEks1A8g3TeVZAQABBkMTEREpdJzon9FSPshmQ/+YKULrwy5cvVJYqKiq6fPny+fPnexEtdSTJFnTBiKwI2iUlJc2ePbuE3F0RYWHh69evL1myhPlRAQDAYAMJDQAAANhRUlIS/lBUVJTkFgkAgJ7a26mfx9raaL8hoaSkRExoQBCkqKgIEhoAAAAAAABgjqamJisrq9DQUEoTWlpa7t279+DBA2tra3t7+4kTJwoKClJfs7Gx8e/fv2VlZZWVlVVVVVVVVRUVFXFxcR8+fCCZKSgo+PjxYzp8Gb2Foujx48d3794dFBSUmJgoLCw8b948ExMTuj9hZRU3N7ebN28ePXp0y5YtxMH29vaCgoKhQ4fy8fH1euW5c+fu27cvOjp60iDrqtmZuIDPZiCb+9I5OGrUqM6mEp05DV2LNBgYGPQ0APzTetq/Uan3dGhra6usrKS+wp8/f2gNkaX6/sPb1tbm5eUVFhZWW1vLzc2toaFx5MgRBQUFWq7Ny8ubOXNmWVlZ11OTJk26ffu2urp6H8MDAABAC0hoAAAAwI5I6kCWlpZaWFhERkaKioqyKiQABjBMUpL6BFREhPbVSArYkv3kDwAAAAAAAKBdfX19SkpKTk5OZ0H7xsbGlpYWBEHa2trq6+tra2tra2tramqam5uLiooo1ZnH6+joCAoKCgoK4uDgUFJSGjZsmIqKioqKirKysoSERGtra1FRUXJycnp6elZWFtlXk7tSVFSMiYmRkJDo4xfbdyIiImvWrFmzZg2rA6G/uLi4IUOG4LMZEATh4uJSVlbu48ooiq5Zs+bevXuDLaGBBKX2E53jycnJKioqlFIBNDU1XVxcerojPi+BXkUIODk5u+0z0u2EXqP9q+hRsgL1HA5KsrKylixZkpKS0v7/X+SIiop6//799u3bnZ2dqV/b0dFhZ2fX9Z6GpqbmsWPHbG1tB0ymFAAAsD9IaAAAAMCOLC0tFRUV8/PziSPfv3+fP39+cHAwLy8vCwMDYEDiWL68IyQEqamhOGPUKNpXExISwh82Njb2OjAAAAAAAAAGs/b29qdPn964cSMqKqqtrY0RW3R0dPz586fv72rr6emFhoYOGTKEHkEBiry9vdevX8+gxZcuXaqnp3f16lUeHh4GbcFuupZn6ER2pHPy4cOHXVxcSkpKSIo0KCgoeHh4dL6H097enp+fj2GYoqIiyRs7zMHBwTF06NCcnBwqc548eULlLPV+FjTqtlUE2VN02bpTZWWltbV1eno6yXheXt7x48fFxMRWr15N5fLLly9/+vQJPyIrK+vu7r5s2TLGpYMAAAAgi4PVAQAAABgI6urqQkJCDh8+bGFhMXz4cAkJCUVFxXHjxtnb2798+ZJAIPR0QRERkbdv35K82BEZGWlvb0+/qAEA/9/o0ej48QiFdwtQNTW0J2+ZsKqxJQAAAAAAAAMGhmF+fn7Dhw9fvHhxWFhY77IZuLi4jhw5kpycnJSU9PLlSxcXFwYlHMyePTsyMhKyGRjt9+/f7969Y1xCg7y8/PDhwyMiIhi0PvujlN/QqXP86tWrd+/eNTQ0JNYQFRcXNzY2fvz48dy5c8vKypYuXaqjo2NkZGRkZKSrq7t48WKmxY83d+5c6rkU1HtSED/X9+siBM7Ozl2zGTpVVlaePXu2ubmZ0rUNDQ3Hjh3DjygqKiYmJq5YsQKyGQAAgPmgQgMAAPQDRUVFxcXFXFxc0tLSJLXcSVRXVxM/kIiJiRE/dVRXV9fX12MYpqys3NOuDTU1NVVVVTU1NTU1NbW1tQ0NDTU1NQ0NDU1NTVVVVYWFhWlpaampqSRZC1VVVf/+/YuPj79586aWltbNmzcnTpzYo311dHTevXs3bdq0+vp64uCDBw8MDAy6LQoHAOgp1MsLWb0aS0hA/n8Zxv8bV1NDz59HxMRoX4rktoiwsDBdIgQAAAAAAGCQ+Pbtm5OT0+fPn/uyCAcHx8OHD21sbDoPR48ePW/evIMHD964ccPDwwNfELEvNDQ0jh49unTp0n791LNfwDBs69atu3btYmgvznnz5r1+/drCwoJxWwwAM2fOnDlz5o8fPzqTS2JiYrS1tREESUtLW7RoUUZGBnFmZWVlZmYmS4Lcs2dPSEjIx48fKU0QFxenvgKGYZ0/173r9cByBAKhs3gGJVlZWc+fP1+yZAnZs8HBwRUVFcRDDg4OPz8/OTk5OkcJAACANpDQAAAAbKqtre3ly5d+fn4RERHV1dXEcX5+fhkZGQkJCW5ubmlpaVlZWTExserq6l+/fqWkpNDSq15dXX3q1KlmZmampqaysrL4U6Wlpb9+/UpNTU1PT//169ffv3///PnT93LxmZmZZmZmd+/eXbZsWY8uHDt27LNnz+bMmdPa2koc3LNnz7hx44yNjfsYFQDgPwQE0EePkGvXkJAQrLQU6ehARUQwHR304EFEUrJHK+Fv3yAIoqioSNdAAQAAAAAAGLBKS0vXrFkTHBzc0dHRl3W4ubmvXr1KzGYgEhAQ2LZt2+bNm1+9evX06dPY2Njc3NxuH1VycXEpKCjIyspKSkqK/38KCgoGBgajR4+GVAbm8Pb2Likp2bFjB0N3MTEx2bdvH0O3GDD09PQ6/9CZzdDa2mpnZ0fycbhHaGy1QOM0Li6u169fL168+PPnz7W1tSRnaUxQ6EtOA8v/ZSgoKKB+m7S9vT0yMpJSQgNJaYfFixdPmjSJnvEBAADoCUhoAAAAttPc3Ozt7e3h4VFQUND1bFNTU25ubm5ubq/Xz87Ozs7OvnHjBoIgwsLCXFz/9/+ChoYGfN4AfbW1ta1atUpaWtrc3LxHF5qbm1+7dm3NmjUkS33//l1AQIDeYQIwuHFyops3I5s3o+3tSFsbws/fi9sPycnJpaWluCU51dTU6BgjAAAAAAAAA9W7d++srKwodZdQVFQ0MjKSkpJCEISfn5+Pjw9BEA4ODlFRUUFBQVFRUREREUFBQQzDmpqaDA0NqbxJzM3NvWDBggULFiAI0tTU9Pv379zc3D9//vz586ewsLCqqoqXl1dMTExbW1tHR2fkyJFKSkrEWweAJaKioo4dOxYdHU29iUDfycvLFxYWMnSLger8+fOpqanU59D4jJ9eqQDCwsJv374NCwu7efNmZWVlaGho53iPUhP6WKeBhaUdaNmaSuqYkJAQ/jAyMrKoqIjkxTAAAABMA7+JAgAAewkLC7O3t//z5w9ztqurq2PORgiCtLe3L126NDExUVlZuUcXrl69Ojk5+cKFC8SRX79+nThx4tSpU/SOEQCAIAiCcHEhvb1fmZeXhz/EMIyHh4ceMQEAAAAAADBgtbW1HT169PTp02SfrllYWBw4cIBBLwfz8/Pr6Ojo6OgwYnFAF58/f7a1tX306JGGhgaj95KRkSkuLiY+w2ahZ8+e3bt3r7KykpOTU0lJae/evSNGjGBtSNRFRESQNGPtCv+InfrfMKWH8b3472Jubm5ubk5jXQfqaM9pYMT3T+eatMcvLy8vKSlZXl5OaQInJ+fkyZMpnTUzM8MfFhUVzZo1KzIyUqwnHTkBAADQCwerAwAAAPA/p06dsrCwYFo2A30NGzZs1apVN2/e/P79e1lZWW5u7suXL01MTPBzysvLFy1a1Nzc3NPF3d3dx48fjx/x9PQkW8ECAMBaBgYG+EOW3wUDAAAAAACAzWVlZU2YMOHUqVNdsxlGjhwZHh4eHBwMpc4HrYcPHy5YsMDPz4/k8SqD8PPzCwkJlZSUMGEvSmpra2fMmLFixYoXL15ER0dHRkbev39/2rRp27dvZ/Tr/gkJCQiCGBkZkT3bOd45p6uamhrGBdZHffxgTmMeBorTl+0oLd5tACS4uLj09fWpTNDU1OwsVEOWnp6epaUlfuTHjx/z589vaWmhMQAAAAB0BBUaAACAXVy7du3AgQNkTwkLC6uoqGAY9ufPn/r6eiqL8PLyysnJoSja0dFRUlLS+Us2Pz+/lJSUkJAQgUDIzs5ub2/vUWACAgJSUlIiIiKioqKioqJCQkJiYmICAgICAgIiIiKSkpJqamqjRo3qrHtJJCUlpaKiYmFhMWvWrA8fPhDHExMT169ff//+fQ6OHiTVcXNz37t3T19fv6mpqXOksbHx8uXLbm5uPfpaAACMlpKSgj9UUVFhUSAAAAAAAAD0A9evX9+xY0dDQwPJOIqirq6uLi4u0Oth0Gpra9uzZ8/Lly/Dw8OZWUJj+PDhKSkpMjIyTNsRj0AgzJs37+PHjyTjxcXF165d4+LiOnv2LB23S0hIMDIyMjIyIklTIDtCci1JfgMvL28vAqBnikZUVEdQEFJVhfLwIAYG6OrViKAgI7ajVKehc5BswgGlLATq2QlUrqLxC/Hy8vr+/XtmZmbXU2JiYlu2bKHezfbatWvx8fHFxcXEkaioqE2bNt25c4eW3QEAANAR/EIMAABsobq6eteuXSSDnJycCxYs2LRpk6mpKScnZ+dgVVVVWVlZXV1dU1NTSUlJUVFRQ0ODgICAnJzcyJEjNTQ0iDPJqquri4qK+vDhQ1RUVHp6OkmxBCEhIWVl5REjRnS2yVRVVVVSUiLJVOgRHh6egICAMWPG4KvQ+/n5NTY2+vj4SEtL076Upqbm1q1b3d3diSO+vr4nT57sUWIEAIDRXr58iT+cMGECqyIBAAAAAACAndXU1Kxbty4oKKjrKUVFxYCAAGNjY+ZHBWj37NkzPz+/mpoaTk5ObW1tFxeXoUOH0mvxmpoaKysrYWHhxMREcXFxei1Li9mzZwcGBk6fPp2ZmxJ5eXnFxcWRPdXU1PTo0SNHR0eG5s13pjggFOo0UCrPgCCIurp61zwMKuiZylBdjW3ahH37hjQ2IgiCIQgSGoo8eYLs3o3Onk2XZhO0dyHBzyTuyOjSGpRIS0sHBASsWLEiLS0NXwJHTk5u8+bNmzdvpn65jIzMq1evzMzM8B177969a2xsvGHDBkYFDQAAgBwUQZDDhw+7urqyOhIAABjUHj16tGzZMvzItGnTLl26NHz4cMZt2tHRUVNT09bWxs3NjSAIHx8fPz8/IzZKTEycNGkSSfKEqKios7Ozs7Mz7c3nysrK5OXl29raiCNpaWls3kMRgEGlra1NQUGhtLSUOPLw4cOlS5eyMCQAAAAAAADY0O/fvy0tLdPT00nGubi4Dhw4cOjQIervKgDWqqysXLRoUXx8PL60hoqKyrZt25ydnfu+fnt7+7Rp00aNGuXl5cX8Ln5lZWUjRoyIj49XVVVl8tYIgpiamlJPC3BycvLy8qLvpmR7SZAkNJA9ix/Mz8+fMGFCfn4+lY2oP9fH/7emNJPMnOZmbNEi7McPMrOHDOH89q1HW/c9QtpXozSTLhkYeM3NzW5ubtHR0bW1tby8vKqqqkeOHNHQ0KDx8rCwsNmzZ+PvRvLx8cXHx+vq6tIlPAAAANQ5ODj4+PjAW60AAMAWSD7wWFtbh4aGMjSbAUEQDg4OcXFxaVFR8bY2cWFhBmUzIAhiaGjo4+ND8iG8pqbG1dVVVVX19OnTjY2NtKwzZMiQyZMn40d+kP3ANhA1NDTs3Llz/PjxmpqaI0aMMDMzu3//PquDAoDU69ev8dkM/Pz8c+bMYWE8AAAAAAAAsEpdXV15eTmBQOh6KjQ0dNy4cV2zGTQ1NWNiYo4ePQrZDOyspaVl9uzZERERJI1C/vz5c+zYMW9v775v4ePjw8vL6+npyfxsBgRBhgwZsnXr1oMHDzJ/awRBSkpKqE/Iyclh0NZdMxjwqMzspKiouH37dgkJCbKLu7u7M6hKAebmhiUnkz9XVvZ/c1hUIIE6/Lc3SaoEsXsFXX4E+Pj4XF1dP3z4kJiY+PnzZ19fX9qzGRAEMTc3J/m5bm5uXrFiBT7FAQAAAKNBQgMAALAFkvqBtbW1TPjUigUFYdbWHaamHRYWHaam2JIlyJcvDNpr1apVHh4eXb+o6upqFxcXVVVVZ2fnDx8+dPthgOQjR3V1NX3jZE/p6enjx4+/cOHCly9ffv369fPnz4iICAcHh3nz5rW2trI6OgD+x8fHB39oaWkpIiLCqmAAAAAAAABgvsTERDs7O0lJSRERkSFDhvDz8xsbGx86dCgsLCwtLS0wMHDhwoUWFhYVFRUkF9rb2yclJZF9UArYytGjRxMTE8meqqqqunjxYm1tbR+38PPzc3FxYWGHzR07doSHh2dmZrIqACoY8WyemK9Ayw8gcU7X9hPbt2/38PAYOXJkZyVUBEG4uLhGjBhx48aNPXv20C9eHAxDYmMRCn8nnP/+IQjS8fYtQ7buG5I7hF3/sxJH6JXW0Bfr1q3buHEjfuTHjx+nT59mVTwAADAIQcsJAABgC/Hx8ePGjcOPXL582dHRkXE7djg7I8HByH/fJ0AkJdH169EtWxi06dOnTzdu3FheXk5pgrCw8IwZMxYsWGBlZSUoKNh1wuLFiwMDA4mHt27dWrt2LUNiZRt1dXUmJiapqaldT3Fyci5ZssTX15f5UQHQVUZGxogRI/C3IUJDQ83NzVkYEgAAAAAAAEzT0dGxf//+M2fO9PSBq4iIyN27d62trRkUGKAvIyMjSgkNCIKgKHrhwoVt27b1ZQtRUdG/f/9Sb9DZ2NgYEhKSnp4uIyMzZ84cGRmZvuzY1YEDB9ra2s6cOUPfZbs1YcKEmJgYKhPs7e2vX7/OiK3x2QxdkxVomdCppaXl5cuXHz58wDBs6tSpVlZWfHx8tATQm5YT5eUdM2YQKzHgdWYzEBQUUDs7tLtH7z1tEtHHBhY0tq7o0UxGa25uNjQ0TEtLI47w8vImJydramqyMCoAABgMoOUEAACwESMjI5LaA1u2bFm4cGFcXBwjtsPOn0fevCHNZkAQpKICu3EDCwtjxKYIgixYsCA9Pd3R0ZGXl5fshLq6uqCgIDs7OwUFhV27dpF04mhtbY2IiMCP9KhGXD918OBB/OclPAKBEBISkkyptCAAzOXl5YW/v6ChoTFt2jQWxgMAAAAAAAAzHTx4sBdV5dXU1GJjYyGbob9obm6m3hMBw7DY2Ng+7tLU1ET2HY9OHR0du3fv1tPTs7GxOXjw4Pr16w0MDObPn19ZWdnHffEWL1787NkzOi5IoxkzZlBpuTJ06FBnZ2cGbY1vLWFETtdpZPHy8trY2Hh7e/v4+CxevJjGbAYSKAWk81pakI6OrpcTsxkQBMFaWsgu3ouoEFw/CCqRU1+hRzkK+AmsrdPAx8f34MEDYu0NBEFaWlqcnJxYGBIAAAwqkNAAAABsAUXRkydPkgw+ffrU2Nh4xIgRZ8+erampodtmzc3I8+dIczP5s5WViJcX3fbqYsiQIZcvX/7169fGjRu5uLgoTauurvbw8Bg2bNjy5cs/ffpUV1fn7OysrKxchss65+fnNzAwYFyobCI2NpbKB7zy8vLLly8zMx4AyKqsrLx37x5+ZMuWLSwvCwkAAAAAAABzJCcnu7u79/Qqc3PzL1++jBgxghEhAUZob2/vdk4HuQfMPcLHx9fU1ET2FIZhCxcu9PLyys7OJhAInYNFRUUvXryYOnVq11YmvTZq1CgCgZCenk6vBWnk4uJC6VYPFxfXvHnzGPrz8uPHj9bW1m/fvpE9220qAx1hFJDOGzoUIdfnkaCg0JnNgCAIqqvbdXHkvzkT9P8CKOhFxQX2yWkYPXr0zp078SPv379nSd4PAAAMQpDQAAAA7MLGxmbdunVdx3/+/Llnzx4dHZ2srCy6bIRFRGB5edQm/PuHFBfTZS9KFBUVfXx8UlNTly9fTiVXva2tzc/Pb9KkSeLi4p6ensX/jYqPj6+uro6hcbIchmHdvmNRVFTEnGAAoMLHx6exsZF4KCIisnr1ataFAwAAAAAAAFN5enqSPMbm5+cXFRWlNF9BQeHatWshISFSUlKMjw7QjZCQkLi4OPU5w4cP7+MuEhISlFIT3N3d371719ra2vVUcnLyypUr+7g13ty5c1++fEnHBWnBw8Pz4sWLcePG4V+FRxBETEzM1tbWx8eHcVsXFhba2tomJycTCITE/8rLyztw4ADjtu49Li6UessDZWV0wYKuw90WWug1KsviW1H0aHfWNpvAO3z4sKqqKn5kx44dzZTeGQMAAEA/kNAAAABsxMfHh9IjwH///u3atYs+26SnI/8/i5+8ykrkv70eGERLS+vBgweFhYX37t1bvHgxlZsCBHIBV1VVLViwoO+vPrAzFEWp1FrsRKXQBQDM0dbW5u3tjR/ZsGGDCLnXRAAAAAAAABh4mpqaHj9+jB/Zs2dPTU1NdXV1Tk7O9evX7ezsjIyMNDU1J0+e7OTk9ObNm5ycnA0bNnBwwL3Z/ofYeoAsRUXFTZs29XGLIUOGlJeXkz0VGBjY0qWDAFFCQkJOTk4fdydasmTJrVu3qGzHCBkZGW/evFm7du2uXbumTZtmYGBgZGQ0b968gIAAPz+/bu+QdKJU34I6R0dHSq8SlZaWHj16lOy9KVYhPuNHDx9GlZTIT+LjQ+fNQ8TEul2E7GFfYuuastCZzcC4RArm4Ofnv3DhAn7kz58/Fy9eZFE4AAAwiMAvzQAAwEa4uLju3Llz//59OTm5rmfj4+Pp80s/5U8y/4ePD6HcrJHuxMXFV65c6e/vX1ZWFh4evmHDBiqtIkkkJSXduXOHoeGxnIyMDPUJOjo6zIkEAEqePXv2798/4iEXF9eWLVtYGA8AAAAAAADM9O7dO3z5QHFxcVdX1873y1VVVe3t7X19fePj4zMzM6Oiory8vGbPnk3y9jnoR86cOUOpBgMvL6+tra2srGwft5CSkiKb0JCXl4f/5NVVWVnZkydP+rg7kYmJyejRox0dHem1IHXR0dHjx483MTGxt7ffuHGjj49PXV3dhQsX4uPjX758OWPGjG5XIBAId+7ckZGRkZKS6mlOQ1NTU0pKCpUJWVlZERERPVqzp6i1lugy539DSkroqVPof8sGIAiCCAuj1tbonj3dbkryB0YgZjP0eoVu/2aYxsrKatasWfgRNze3kpISVsUDAACDBCQ0AAAA21mxYkVOTs6DBw+mTJmCHy8pKdm/f3/f10fNzRGqBRLRoUMR6gXrGIOTk9PMzOzatWt///49fvz40KFDu72kpaXl6dOnTIiNhWxtbXl5eSmdVVNT27p1KzPjAaCrR48e4Q+tra2VlZVZFQwAAAAAAABMFhgYiD9csGABldaKoL+TkJDw9/fX0dEh1s/vJCYmZmdnd/bs2b5vISwsXF9f33W8oqKioaGB+rXUMx566s6dOykpKfv27aPjmmQ9fvx4yZIlX758qaqq6hypqqqKj49funQpSfkTSt68eaOvr3///v2AgABDQ8OPHz/2KIDs7Gzqz6SbmpoYndDQe6am6LNniK0tqqODKisjmpqoqSnHlSvomTPIf79LyWJCogCb5CLQy/nz5/FJabW1tYcPH2ZhPAAAMBhAQgMAALAjXl7e5cuXR0RETJo0CT9+9uzZoqKivq6urIxSaeiIosi4cQhLuxhISkoePHjwz58/vr6+VHqOdiJ+1h2oHBwcJk+ejJL7CCoqKuro6DhkyBDmRwUAEYZhkZGR+JHNmzezKBYAAAAAAACYrbGx8c2bN/gRGxsbVgUDGKe1tdXR0VFcXBxFUXNzc3l5+alTpxoaGo4cOVJfX3/OnDlPnjy5desW2Q/vPcXBwUG2vaasrGy3rf00NDT6HgCRoKBgSEjI+/fvT506RcdlSVRWVu7fv7+wsLDrqcLCQhcXl4qKCiqXJyYmmpmZ7dq16/DhwxEREaamprNnz379+nWPYqDlcTtb9zyVlOTw8EDfvUM/feIID0d9fZGpU1kd04Clra29ceNG/MiNGzf27dtHqVMMAACAvoOEBgAAYGskGb4EAmH9+vV9T2pGPTzIFKPrPDVqFOrq2sf16YKPj8/Ozo5SIUciHh4e5sTDKhwcHC9evLC2thb/b10NFRWVQ4cO7dixg1WBAdCpoKCgurqaeCgsLEySiQUAAAAAAMAA9ubNG/zL9BISEmZmZiyMBzCIu7t7Xl5eZmYmhmHfv3/ftGmTqqpqbm7u+PHjX758+fr162nTptFrr9bWVrL3OmRkZJSUlKhcKC8vT/d8GjExsbdv3969e/fChQv0XZnI1dU1Ozub0tnfv38fPXqU7KnKysp169ZZW1vb2dmlpqYSv3Zra+vnz5/3KP9g2LBh1F8X4eXlnTx5Mu0LgoHtyJEjwsLCxEMMw9zd3Y2MjLZv387WiS8AANBvQUIDAACwNXNzcxUVFfzI27dvb9682dd1FRTQ+/fRMWMQfv7/DYqJodOmoY8e/WeQ1RQUFKhPGAyV7fn5+YOCgt69e7d69eqZM2daWlru3bv3y5cvO3fuZHVoACBlZWX4Q1VVVU5OTlYFAwAAAAAAAJNdu3YNfzh//nx8KXIwYERFRW3dulVaWhpBEDk5ufnz59+8eTM7O1tWVtbAwODkyZMtLS3UV0hPTw8MDExOTu52r/r6ekFBQbKntmzZQqlIA4qiU6dOlZGR6Xb9npKRkQkPD/f29j5+/DgjGgd0+3eSkpLSdTAjI8PQ0FBISCg9PX3dunX4z6GampqSkpKfP3+mPQZBQcGRI0dSmaCpqWlubk77gmBgy8rK6nrr48+fP1evXl26dClLQgIAgIENEhoAAIDdffr0SUhICD+yb98+6tX2aKKigj5/znH3Lmpnh1hZoevXczx+jN69i+Dyi9nBvn37qOTIy8rKuri4MDMeFho3btydO3fevXv34sWL06dPd95GAYDlWltb8Yf87JQRBQAAAAAAAOO0t7e7urqGh4fjB5ctW8aqeABDYRjGwUF6L11MTOz48eOJiYmJiYl6enqhoaGULnd3dzc3Nw8KCpo3b97cuXMLCgqo7NXc3Ezpg9WKFStWrFjRNaeBg4Nj4sSJN27coO2r6TFFRcWoqKh3795ZWFhkZmYiCFJcXBwQEHDlypX4+Pg+vpLe2NjY0wkFBQUzZ848cuSIp6enMLkbWXZ2dvfv3+9RGJcuXVJTUyN7SlJScu/evZCrBDq1t7dv3rwZX6uSqLW19fXr13fv3mV2TAAAMNBBQgMAALA7eXl5f39/fBfGyspKDw8P+qxuYoKePs1x+TJ65AiirU2fNSnLz8+PioqKi4vr9sMq0ZgxY5YsWUL2k7yQkNDq1au1GR82AIAKkns6JPkNAAAAAAAADDAEAiEhIeHQoUMaGhoklfC1tLSmQt/6AYqbm7u9vZ3sKWVl5WfPnp09e9bJycnMzCwsLIxkwunTp+/evZuUlBQQEJCdnW1iYmJoaPj06VNKexEIhK7JE0SXL18+d+6cgYGBpKQkiqKCgoLa2tpbtmwJCwvj4+Pr3VdHC1lZ2Y8fP86cOXPChAnq6uoGBgZLlizZsmXL1KlT9fX1SUqV0K6srKy0tJT6HJL3fAoLCy0sLBwdHVetWkXpkpUrVz59+rSyspL2SFRUVB48eDB8+HD8LTgEQRQVFQ8ePGhnZ0f7UmBge/LkSXp6OqWzjY2Nt2/fZmY8AAAwGHCxOgAAAADdmzNnzqpVq/DpvTdu3Dh69CjZlorsKSws7MiRI9nZ2eXl5VxcXAoKCoaGht7e3hISEt1e6+XlJSQk5Ofnl5eXRxxUVVVdu3btwYMHGRk1AKB7JPlGtKcrAQAAAAAAwM4IBEJBQcHfv38LCwtLS0vLysry8vIyMzNTUlIaGhrIXnLixAkqz6FBv9bS0sLLy0tlwrx582bNmvXw4cMdO3ZgGLZhwwYrKyshIaFjx44FBwdHRER0NoPg5ubev3//2LFjrays3r59u3///q5VAZqbm6mnJtjb29vb2//69evfv39iYmK6urpcXMy4z8/FxWVlZXX16tXfv38TBxsbG1NSUvbu3fv79+8zZ870aMGMjIwZM2ZISUn9+fOHyjQDA4POP1RXV9+7d+/MmTNbt27dvXs3lUuGDh26cOHCs2fPurm50R6PiYlJfHz88ePH4+Pja2tr+fj4NDQ0XF1dSbqdpqamBgcH//jxo7i4WEhISF1dXUdHx9DQUFtbGzowDgavX79ua2ujMuHfv38EAgG+GQAAgI5QBEEOHz7s6urK6kgAAABQU1RUpKam1tzcTBz58OFDf3nz4/LlyydOnCgpKSEZ19HRCQ4OlpeXp2WR4uLiq1evZmRkdF7o4OBApRUFAIBpCgoKFBQUiIcyMjJFRUUsjAcAAAAAAIBe+/37d2hoaExMzLdv37KysnpUfsze3v769euMiw2wlq6urp+f36hRo2iZHBkZefv27ffv3zc0NCxcuPDChQvi4uIkc6qrqy9cuHD16tX58+cfOXKE+KmKQCBISUllZ2dLSkrS+WvoMwzDTExM4uLiyJ6VkJAIDAycNm0ajatFRUUtW7bM3d3d0tJy7NixnZ0sutLS0vL19Y2NjQ0JCfn8+fPMmTN3795NTHGgoqioSE9PLzw8XFdXl8aQqMMw7MWLF6dOnSorK5szZ46RkZG8vHxtbe2vX7+Sk5MTExOLiooMDAxMTExMTEyMjIyGDh1Kl30Hquzs7BcvXpSUlIwaNcrS0lJERATDMF9f34CAgJqaGg4ODiUlpb179+ro6LA6UlKLFi0KCgqiMkFeXj49Pb1raxgAAAC94ODg4OPjAxUaAACgf5CVlbWysgoICCCOfP36tV8kNKSlpbm5uXXNZkAQJDU1dcmSJdHR0bSsIyMjc+zYMXpHBwDoKzExMfxhTU0NiwIBAAAAAACgl+rq6u7evXvjxo2UlJReXM7Jybl79+6TJ0/SPTDAJjo6Ov78+aOiokLj/ClTpkyZMoX6HDExMVdX1+3bt585c0ZfX3/NmjX79u2TlJT09/cfMWIEDw/Pzp07v3z5UlNTw8fHp6SkdODAAVqe4jNUZ1kCSmcrKyvd3NxoSWj48eOHu7v7x48f79y5M2PGDARBPD09N2zYgC/M2YmPj6+srGzRokXTp09fvXq1r68vySdQKmRlZT08PGxtbWNjY2m/ipLs7Gx7e/uampqjR4/OnTuXbC2WmpqaL1++xMTEeHp6fvv2DUGQESNG6OnpGRsbL1u2rI8BDCT//v1bvXr19+/fKyoqEATh4OBQUVGZOXNmampqQkJCU1MTcWZoaOiyZcvOnz/PumDJ6DZVRUhICLIZAACAviChAQAA+o0xY8bgExoKCgpYGAztDhw4UFhYSOlsUlLSu3fvZs2axcyQAAB0JCgoyM3NTSy32NTU1G0tVgAAAAAAANhERUWFp6enl5dX7xJzOTg45s6de/jw4TFjxtA9NsA+cnJypKSkGPGEUkxM7NSpU05OTsePH1dXV1dVVS0sLDx9+vS4ceN+/vxJnJaYmBgdHb1mzRp3d3e6x0C7gIAA/MPmrvLy8jAMQ1GU7NmqqqpHjx7duXOnpKTEwcHhxo0bgoKCnacsLCxevny5bdu2rKyszpp/4uLiUlJSjo6O1tbWSkpKvQt4xYoVP378sLCwePXqlbS0dO8WQRDE19d3x44dBw8edHR0pNJHQFRUdMaMGZ0pGgiClJaWpqWlhYSEbN++/datWzdu3OjaXmQQysvLmzFjBr4gR0dHR05Ojre3N4ZhJJNLSkp8fHz4+PhOnTrF3DCp2bhxo7+/f2VlJaUJzGkBAwAAgwr8wwoAAP1G11/r+4Xs7GwqZxsbG/38/CChAYB+TVhYGP9Jvr6+HhIaAAAAAAAAm2tsbJw0adK3b9+oPH+lREJCYuLEiRYWFtbW1rKysgyKELCP2NjYsWPHMm59WVnZq1evurm5ZWVliYiIzJ07t+u9lLKysqtXr0pJSe3evZtxkVBXV1dHfUJNTU19fb2wsDB+sLKyMiQk5MmTJx8+fLCwsDhx4sT06dO7VjjQ09OLjIwsLCz8/v07giD6+vpycnJ9j/ns2bOurq6GhoYPHjwwNTXt6eX19fWOjo6JiYm9aF0hLS0tLS09derUEydOXL582cTExNfX19zcvKcxDDArVqwg216E0m3PpqYmX19fR0dHGlvWMsGoUaMmTZr04sULShMKCwvr6upIfhAAAAD0BSQ0AABAvxEfH48/xDetZ1vt7e319fXU59TW1jInGAAAg5Dcd+jp7WAAAAAAAACYrK2tzcjIKD09vfOQ0oO0IUOGqKmpycrKDv3/1NXVNTQ0VFVVmRgsYL2wsDAzMzNG7yIqKmpkZGRjY0PpzZD6+vqbN29u2rSJVQ9KRUVFqU+oqqrS0tLS09PT0tKSlZWtqKj4/PlzamrqlClT5s+ff/v27W5XkJOTo0seAxGKokePHjU2Nrazs7Oysjp06JCMjAyN1yYmJtrZ2U2ePDkhIUFAQKDXMXBxcTk7OxsaGi5atMjb29va2rrXS/V3X79+7UxY6ZH8/HxPT88zZ84wIKJe8vX1nTlzZmxsbEdHR9ezVVVVnp6eBw8eZH5gAAAwUEFCAwAA9A8NDQ0hISH4EYa+HEAvXFxc/Pz81Of05TMhAIDl2tra8GlJHBwcxKqhAAAAAAAAsCcnJydiNgMeiqJjx46dPXv2hAkTRo8eLSEhwfzYALtpa2t7+/atm5sbE/Zqb29PTk6mMiE7O9vf39/e3p4JwXRlZ2cXGBjY0NBAacLUqVOvX7+enJycnZ1dUlIiISHh6uo6adIkltfws7CwSE5OPnHixMiRI21sbNavX29oaEhlfmlp6ZkzZ/z8/Ly8vGxsbOgSw8SJE9+9ezdnzpzW1tbFixcjCIJhWEhISEBAQF1dnaSk5OrVq42NjemyF9t69OhR795rysrKonswfSEkJPThw4cDBw68f/++tLS0paWlra0N/07XhQsXtm7dyog+NQAAMDhBQgMAAPQPQUFB+F+LJSQk+suHHGVl5YyMDEpnubm5LS0tmRkPAIC+srKyCAQC8VBaWprl96oAAAAAAACgws/P79q1aySDPDw8a9as2b59u5aWFkuiAmzr8ePHioqK9C0bQElBQQG+nV9XHR0dcXFxrEpomDZtmoGBQXR0NNmz0tLSR44cUVZWVlZWZnJgtJCQkDh//vzevXtv3ry5bNmy1tbWGTNmmJiYaGlpSUtLoyja1NRUUVGRlpYWGhoaGRm5bNmyHz9+SEtL0zGG0aNHv3//fsaMGTw8PDo6OitWrEhOTm5qauo86+/vb2Rk5O/vLyUlRcdN2UpZWRmrQ6AbHh6es2fPnj17trCwsLGxkUAgjBo1qrW1tfNsZWXllStXXFxcWBskAAAMGJDQAAAA/cOdO3fwhzY2Nlxc/ePf8H379iUmJlZUVJA9q6ur25mWDgDop96/f48/7GlXUQAAAAAAAJgpJyfHwcGBZHDOnDnXrl1jnwbtgK0kJCRoaGgwZy8uLi4ODg7qc7i5uZkTDFmPHj2ysLBIS0sjGZeUlHR0dDQxMWFJVLQbOnTogQMHDhw4kJGRERoaGh4e7uPj0/mUnY+PT0JCQktLy9ra+s6dO912x+gdHR2dd+/eTZ8+nZubu7CwEH+qtrY2PDzc3Nw8KiqKQbuz3LBhw3p3oZqaGn0joSNittPq1auvX79OHL948aKzs3O3lWsBAADQoptfjwAAALCD/Pz8jx8/4kfWrFnDqmB6asqUKWvXriVbY01VVfXWrVucnJzMjwoAQBctLS1XrlzBj5iamrIqGAAAAAAAAKgjEAirVq2qq6vDD169evX169eQzQAomTt3bmJiYmpqKhP2kpWVHTJkCJUJ3NzcZmZmTIiEEnl5+cjISGtrayUlpc7cCzExMQMDgytXrhw+fJiFgfWUtra2k5PTgwcP4uLifv/+/fv377S0tOjo6Js3b65YsYKh+QR6enoqKiok2QxEP378cHR0ZNzurLVy5cqhQ4f29Cp5efmtW7cyIh76cnFxwecblZaW3r9/n4XxAADAQNI/3u4FAIBB7unTpx0dHcTD4cOHjxs3joXx9NSZM2eUlZW9vb2zs7NbWloQBJGUlBw5cuT169ehmCcA/Zqrq+vv37+JhyiKLlq0iIXxAAAAAAAAQMX58+c/ffqEH1m+fHnXgg0A4E2bNs3FxWX69OkSEhLKyspCQkIIgggICBgYGNjY2MjKytJxLw4ODmNj4671D4i0tLSsrKzouGMvSElJPX36tKam5uvXr5WVlTo6Otra2r1bqqOjIy0traioSFpaWldXd5C88fL3798/f/5QmRAXF9fU1DQg3+xXUVGZMmVKYGAghmE0XsLDw7No0SIVFRVGxkUHjY2NDQ0NM2fOfPXqFXHQy8trw4YNKIqyMDAAABgYIKEBAAD6gfDwcPzh0qVLWRVJrzk6Om7cuDEyMvLr16+CgoIzZ85UV1dndVAAgD558eKFu7s7fmT27NmQpQQAAAAAANhTdnb2kSNH8COqqqpXr15lVTygH1m/fv2aNWtSU1OLi4tra2sRBGloaPj48eOxY8dcXFx27txJx73OnTsXHx+fnJzc9ZSUlNSBAwd4eXnpuF2viYqK9qVWBIZhp06d8vf3//v3b11dnZCQkKKiopWV1cmTJ7ttutHfhYSEdDa5oOTfv38pKSljx45lWkjMdPv27cLCws+fP+Pf3UIQRExMTFBQsKysrLW1lTgoKSlpbW194cIFpofZA3l5eVu3bk1JSamoqCAQCPhT6enpERERrK2qAgAAAwMkNAAAQD+QlJSEP5w1axarIukLLi4uc3Nzc3NzVgcCAKCDz58/L1u2DH8Dgpub+/Tp0ywMCQAAAAAAAEowDHNwcGhqaiKOcHBw3LlzR1hYmIVRgX6Ek5NTT09PT0+POLJ69eq8vDxra+uamppjx47RayNRUdHXr1/b2Nh8//69s8hlJzU1tX379i1ZsoReG7EQhmG2travX79ubm7uHKmvr//582d2dvaPHz9evXrFtFINHR0dDx8+fPr0aV1dnYCAwKRJkxwdHRldGqGqqor6hNbWVpLOOAOJgIBAWFjYnj17QkNDCwsLGxsbJSQkVFRU9u7dO2/evMuXL79+/bqmpoaDg0NeXn7Xrl3GxsasDpma+Ph4Ozu77OxsShNu374NCQ0AANB3kNAAAADsrra2Ft9Xj4uLS1dXl4XxAABAUlLSnDlzGhsb8YPHjh3T0dFhVUgAAAAAAABQcefOnbCwMPzItm3bTE1NWRUPGBiUlJRCQkKMjIyMjY3p+PKJoqJiTEzMvXv3nj9/XlNTw8fHN2LEiP3790tJSdFrC9Y6fvz4q1ev8Okandra2kJDQ3fu3Hnx4kUmhJGbm7tkyZIfP34QI3n9+vWdO3c8PT0Z+jbO6NGjeXl5u375RFJSUgO7rCkPD8/FixcJBEJWVlZtba2SkhKxdcu2bdu2bdvG2vBo19jYuHbtWirZDAiCvHjxYqA2EAEAAGZCEQQ5fPiwq6srqyMBAABA3pcvX8aPH0881NTUzMzMZGE8AIBBLj09fcqUKSQVMi0tLZ89ezbgS4MCAAAAAID+qKKiQltbu7y8nDiiqqqakpIiKCjIwqjAgBEeHr5x48a0tDQ2aQbB5ggEgp6eXlpaGqUJGhoaP378YPQD4PLyclNT0/T09K6nFBQUHj9+jL8XR1ZVVdXRo0e/f//e2TJj+PDhx44dGzp0aLdbt7W16enp/fz5k9KEcePGxcXFdbvOANPe3h4UFPTy5cvW1lZpaWl7e3t9fX1WB9WNgwcPnjp1CsMw6tPevn3bT6vtAgAAO3BwcPDx8YGbzgAAwO6ysrLwh8OHD2dVJAAAkJubO2PGDJJsBkNDw4cPH0I2AwAAAAAAYE/79+/HZzMgCOLj4wPZDIBepk2bpqury5yiAgPAjx8/cnNzqUzIzc2NiopidBibN28mm82AIMi/f/+6LRLw5s2bcePGeXl5ffz48du3b9HR0devXzc2Nvb19e12a25u7tWrV1M6KyUltW/fvm4XGWDi4uKMjIxWrFjx8OHDJ0+eXL161czMzNLSks1bb8TExHSbzYAgyIcPH5gQDAAADGxw3xkAANgdSeEyDQ0NVkUCABjkKioqZs+eXVBQgB/U0tJ6/fo13A4GAAAAAADs6fv377du3cKP2NnZzZgxg1XxgAHJw8Pj3Llzv3//ZnUg/cCfP39I2heSaG9vv3nzJkNjaGpqSkpKojLh58+fiYmJlM5++/bNwcHh169fJOO5ubm7d+8m6W5D1p49ezg4OERFRUnGpaWld+7cOX/+/G5XGEi+fv26ePHi79+/t7W1EQerqqpevXplYWFBpTcHy9GYb/Ht2zdGRwIAAAMeJDQAAAC7I0loGNhd9AAAbKu5udnS0jIjIwM/OGzYsA8fPtBSVBMAAAAAAACWOHjwIIFAIB6KioqeO3eOhfGAAUlNTe3QoUPLly/HP5Gli9bW1kePHq1atWrx4sWHDh3Kz8+n7/rMJycnx8fHR33Ou3fvjh8/zrgYMjMzi4qKqEyoq6sLDQ2ldHb79u2U/kMUFxfv37+flhhkZGQuXLgwZcoUNTU1eXl5dXV1CwuLFy9eDLbyDBiGbd68OS8vj+zZL1++uLi4MDkk2nX7ndyJ5NYuAACAXoCEBgAAYHckGd+Q0AAAYAkHB4eYmBj8iIKCQlhYmJycHKtCAgAAAAAAgLqEhIQ3b97gR44ePSojI8OqeMAA5uTkJCsru3nzZlpK0NPo3bt3hoaGK1euvH//fmBg4IkTJ8aPH79hw4b29nZ6bcF8Y8aMUVJSoj6nsbHRx8cnMzOTQTG0trbi85zIampqIjteVFREPbCsrKwfP350G4OampqamlpERMSvX79SUlJ+/foVHBw8fvz4bi8cYKKjo1NTUymd7ejoCAsLo+PPFH3RWEb3379/dE91AgCAwQYSGgAAgN1BhQYAAMvduHHj7t27+BFxcfHg4GAVFRXWBAQAAAAAAAANzp8/jz9UU1NzdHRkVTBgYENR9P79+ykpKdu3b6fL89fXr1+vW7cuJSUFn75QWFh4+/btRYsWse0j3m5xc3PPmjWLk5OT+rTCwsJjx44xKAZ1dfUhQ4ZQmcDLy2tsbEz21I8fP0pLS6lcW1NTExsb220Menp6nZ0IODg4xMXFu50/UL18+ZJ6C5KSkpJ///4xLZ4eOXr0qKKiYrfTCAQCSe9OAAAAPQUJDQAAwMbq6sq3bKmqqiIO8HJyKtJWzQwAAOglIyPD2dkZP8LLy/v8+fORI0eyKCIAAAAAAAC6V1RUFBQUhB85ePAgNzc3q+IBA56QkFBISEhiYuLKlSv7WEShubl53759ZNsiEAiE9+/f37p1qy/rs9a5c+dMTU1RFKU+LTc3l0EBSEhIaGpqUpmgrq5ubm5O9lS3qRg0zpkwYcLHjx+7nTbg1dbWUp/Q2tra0NDAnGB6SklJaefOnZKSkl1PcXFx4Q8p9dQAAABAI0hoAAAAdpWfjy1YkBYYiB8bxsGB2tggNFSuGySqq6sp1QAEANAFgUBYtWoVyQsTV69enTx5MqtCAgAAAAAAgBZ3797FV/mWk5Ozs7NjYTwsV1ZWduTIkfnz51tZWTk5OWVlZbE6ogFIVFQ0JCSktLR01apV3TY1oOLBgwc/f/6kdLapqen+/fu9XpzluLi4goODpaWlqU9raWlhXAxnz55VUFAge0pUVNTJyYlS8tOoUaOot60RFxefMGFCtwGYm5tHRES0trbSEu0Apq+vTz21RUxMjJYqCKyybds2T09PXV1dXl7ezhFeXt5Ro0YZGRnhp5E0FAYAANBTkNAAAABsiUDAHBywjIxv/22xpsPNjeXmYjt2IFSrsQ14BQUFixcvHjly5MiRI7W1tceOHXvs2LF+3UISALbl7e0dHx+PH7G3t1+7di2r4gEAAAAAAIBGfn5++EN7e3seHh5WBcNyZ86cGTdu3LFjx168ePHy5cvLly+bmpra29v35aH7IFFXV9ej+YKCgi9evCguLt65c2evNw0LC+vo6KAyoaCggPoENsfNzT169Gjqc0RFRRkXgIGBgYeHh6qqKsm4tLT01q1bN27cSOnCoUOHamtrU1lZU1NzxIgR3QYwZMiQkSNHfvjwgcaAB6olS5ZQ72Wprq4uKCjIrHB6w87O7uvXr0FBQXv37t23b9+zZ8++fv1qZmaGn5OZmcmq8AAAYGCAhAYAAGBHmL8/lp6OIEjcfzO1Dbi5EQTBfv3CLlxgTWRs4MOHD6ampoGBgenp6YWFhXl5eQkJCcePH582bRrb1qADoJ+qrq4+cuQIfkRbW9vT05NV8QAAAAAAAECjnz9/pqWlEQ9RFF2zZg0L42EtNze3kydPkhTwLy4uvnv37rJly1gVFZt7/PjxlClThg0bNmLEiOHDh1taWuK/o6jj4+N7+vTpy5cv379/37vd2/77fktX7e3t/f3l/hkzZpCU5cfj4OCYOHEiQwOwtbX99OnTihUrxowZo6WlpaenZ2Vl9fbt22PHjlG/8NKlS8rKymRPycvLe3h40B7Aw4cPexY0g2VnZy9dulRRUdHExIQ5sUlISCxYsIBY3oCEvLy8m5sbE8LoI25u7jlz5pw+fdrNzW3WrFlcXFwkPU0Y1z8FAAAGCUhoAAAAthQairS1IQgS89/yeuM63ybBMOTbN5bExXKlpaUbN278/fs3yXh7e/vHjx8HeflQAOju4sWLlZWVxEMODo7bt2/z8/OzMCQAAAAAAABo8ebNG/yhsbExpQeQA15BQYGPjw/ZRvXt7e3v3r179uwZ86Nic2vWrFm3bl1UVFROTs6/f/8yMjJevXplYWFx7do1GlcQFRX19PTcs2cPhmG9CIB6UwMEQURERPj4+HqxMvtwcnIaNWoUpbMjRoxwcXFhdAxycnL3799PTEzMyMj4/v378+fPx4wZ0+1VI0aMuHv37vDhw0l6JWhoaFy6dImWfhOdli1b9vr167KyMrJn8/Pz79+/7+DgMHv2bENDw7Fjxy5cuPD8+fNFRUU0rt9T0dHREyZMMDAwiI6OPnr06Llz59avX9+7b+AeOXv27Pz587uWYVBQUDh+/LihoSGjA2AEkuIff/78YVEgAAAwQEBCAwAAsKW6OgRB/hEI+bjaj9woakgsj9nDgocDxu7du7Ozsymd/fjxI0ltfNBH+fn5jx8/9vX1TU9PZ3UsgNkaGxsvX76MH1m1apWxsTGr4gEAAAAAAIB2kZGR+EMrKysWBcJ67u7ueXl5lM7W1dX5+PgwMx72d/jw4YCAgK6dJgoKClxdXWNiYmhcZ+7cuSiKhoSE9CIGBwcHSUlJKhN0dHR6sWzfFRQUfPv2raSkpO9LcXFx+fv7k+3OoKmpef/+fXZOpp8yZUpCQoKLi4u5ubmJiYmZmdmOHTvi4+Otra1pX0RKSmrlypWHDx8mjtTX19+9e9fGxkZRUdHIyOjNmzcjR450cnK6du3a5cuXFy9enJGRoaure4EBdVszMzNtbGwePny4e/duFRWVGTNmfPr06efPn0wokICiqL+//9WrVydNmqSqqqqoqKitrW1pafn+/fv+W1lHUVERf/jv3z9WRQIAAAMDiiDI4cOHXV1dWR0JAACA/8GWLsU+fXrV1DS/ooI4aMTDEyct3flnVF8fffWKRdGx0ujRo79//05lwtq1a2/dusWscAay9PR0R0fH9PT00tJSBEHExMQ0NDSOHTs2c+ZMVocGmOTOnTtr164lHvLy8mZnZysoKLAwJAAAAAAAAGgkJSVVgftA/fXrVwMDAxbGw0KzZs0KDg6mMmHUqFE/fvzo+0a1tbUvX75MS0uTkZGxtLQkeUG5v6ivrzcwMPj16xelCVOmTImIiKBxtXv37j169Ij63z8lixYtevr0Kdn341VVVT9+/MjMT2cYhp07d+7Ro0cFBQWNjY3CwsJKSkqbN29euXJlH1eurKx0dnZOSEiorKzEMExCQkJfX9/T03Po0KF0iZzNVVdX6+np7dixQ0dHJzAw8MmTJ5MnT164cKGJiYmamhrZS/7+/TtmzJi9e/fu3r2bXmG0tbWNHTt28+bN9vb2+PGCggJ9ff3Pnz+TNFBgHAKB0NDQICIiwpztGKetrY2fn5/w/19UQ1G0qamJUmcNAAAAVDg4OPj4+FBsUgUAAICV1NWRT5+S/9sx0YCb+38H8vLMDokNEAiE6upq6nMoVeoDPRITE2NnZ4cviFddXZ2QkLB69epjx45t2LCBdaEB5rl79y7+cNmyZZDNAAAAAAAA+oXi4mJ8NoOAgACVyvYDXnt7ex8ndItAIOzcufPVq1d//vzp6OhAEOTkyZMGBgZ37tyRlZXt4+JM9vz5865tLvF+//5dXV0tJiZGy2pLlixxcXFJTU3tRUGFBw8eVFRUfPr0ieQ/kKqqqpeXF5OzGRYtWvT27dvm5ubOkfr6+qKiop8/f8bHx5MU9uspCQmJ+/fvEwiEwsJCDMPk5OS4uAbRMwsxMbGwsLCdO3cGBQXNnj07NTW12x8ZZWXlmzdvent70zGhwcvLS1ZWliSbAUEQeXn5nTt3Hjt2zNfXl157UcfJyTkAshkQBOHm5paWlib2B8EwLD8/X11dnbVRAQBA/wUtJwAAgB2h27YhCgo5uH4TCILoEBMahgxBnZ2ZHxXLcXJy8hCbblDQ7YQBo6GhYdeuXcbGxpqamiNGjDAzM7t79y5dWhs2Nzdv3LiRbHu/kpKSEydOQOe/waCoqOjTp0/4EQcHB1YFAwAAAAAAQI+QfGbR1NQcVI9ISVDvXIAgiLi4eF/WxzBswYIFV69ezcnJ6cxmQBCkrKwsJCRk2rRpxOd5/UVSUhLxqyCrsrKS9g/FvLy827ZtO3nyZC8i4efnDw0NPXLkiJGRkZKSkqysrLa29oIFCz58+DB37txeLNhrLi4ub968IWYzENXW1t6/f//atWt934KTk1NRUVFJSWkQ/qhqaGi8fPny48eP+/btozEBaPjw4XS8M1NRUeHu7k6pjcXmzZvfvXvX736QuxUREeHv78/QLUjSF6CXKwAA9AUkNAAAAFuSkkIdHEo5/vOvtFLnhzohIXTxYkRbmzWBsZqcnByVsyiKmpiYMC0YFsrIyDA2Nj5//nxcXNyvX79+/vwZERHh6Og4b9681tbWPi7u5eVF5VNWfn7+gQMH+rgFYH/BwcH4u3ja2tpGRkYsjAcAAAAAAADalZSU4A/lB2WNQ6L169dTeeOZg4PD1NS0L+ufPXs2JCSk7b81Jjv9/PlzxYoVfVmc+YSFhalP4OHhERAQoH3BLVu2REREpKSk9CIYLi6ugwcPxsfH//z588ePHz9//gwKClJRUenFUr3W1NT09OnTlpYWsmfr6uroktAAekRGRqaoqIgu77QgCHLw4MHFixdraWmRPSsiIrJo0SKSCo793enTp+3t7Z2cnHqXbESjESNG4A+TkpIYtxcAAAx4kNAAAABsCl25sv2/3fK4OThQNTV0xw50715WRcVya9euFRQUpHRWS0trMHRDqK+vt7W1TUlJIfns2tjY+O7du9WrV/dx/Y8fP1J/H4VKM1EwYHz8+BF/OH/+fBYFAgAAAAAAQI81NDTgDwdGAfNeMzc3nzhxIqWzurq6Bw8e7Mv6AQEBlJ52IwiSlJSUlpbWl/WZzNLSkvo3jIyMzLBhw2hfUFBQcOvWrVeuXOlLVAICAkOGDOnLCr0WFhaWm5tLZcKfP38yMzOZFg9AEERUVHTo0KGpqal9Xyo4ODg4OPjEiRNU5tjb29+6dYte+RMs9/r1a29v70+fPsXHx1+4cIFxxScMDAzwh58/f2bQRgAAMBhAQgMAALAvPmVl/GHz8uXo27dol4Z2CIIgGIaFhXU4OXWsW4dt2YIFByMD5WMGiRUrVsycOZNsBUJpaWlXV1chISHmR8Vkhw8fpvSptaOj4/3799++fevL+o2NjdQnkNwcBANSQkIC/nDq1KmsigQAAAAAAICeInnwhqIoqyJhE/7+/qamptzERpYIgiAIiqK6urqBgYH8/Py9XrmoqKiwsJDKhKqqqoCAgF6vz3xjxowZOXIkpbMoipqamnJycvZoTRsbm5CQkD6Hxhrp6ent7e1UJlRXV//9+5dp8YBOVlZWff/JamhosLe3v3PnjqioKJVphoaG/Pz8A+N5fEFBgb29/aNHj2RkZFRVVdesWUM9maMvSIrIfv78uWvfFgAAADSChAYAAGBfJPcUWoyMELLFCfLyMGtrzMEBef4cef8ee/EC27IFmzcPyclhUqDMFRAQsH79enzJUA4OjpEjR3p7e9va2rIwMKb5/Pkzlbz4ioqKq1ev9mX9botnUimSAQYGAoGQnZ2NHzE0NGRVMAAAAAAAAPQUyZN76o9jBwNhYeHw8PCTJ09OmDBBXV1dTU3N0NBw69atMTExmpqafVm5srKyqamJ+pzi4uK+bMF8Pj4+lNo6GBoaenh49HRBNTW1vLy8vobFIrKystQn8PPzS0pKMicYQLR+/fpbt2718QF5UFCQoaHhlClTup25YsWKBw8e9GUvJggPD1+1atW8efPOnTtXX1/fdUJHR8eKFSu2bt1KTDXYu3dvQEBAQUEBI+IZOXLk0KFDiYdNTU3R0dGM2AgAAAYDSGgAAAD2RXILhmxDSqSsDFu1Cvv6FcF/hmlpwX78wFavRhjzGzlrcXJyent7x8XF7d+/39bW1s7O7tatW4mJiQsWLGB1aExSWVlJfQL192O6NXXqVOqvm1BqrAgGjNLSUnzNWElJSQkJCRbGAwAAAAAAQI+QZDBwcMAtUISTk3P37t2fPn369evX79+/ExISLl682Pcah3Jyct0u0secCeYbNWrU48ePDQwM8LdlREVFLSwsQkJCun0HoKvGxsZeXMUmLCws5OTkqExQUFAYNWoU0+IBnbS1tQ0NDe/evduXRXJycvT19WmZuWzZsqCgoG6zl1iFQCA4ODhs2rTJ2NjY3t7+27dvurq6XcuXnjp1ioODYy+uk6+UlNTy5cv72BGGEhRFp02bhh959+4dIzYCAIDBgEzJbgAAAGyio6MDf0j2GTO2Zw/23xep/3cqNxfZuxf19WVIcKymoKBw8uRJVkfBGt0WtyTbkoN2W7ZsuXfvXkpKCtmzSkpKg/ZvfvAgecmj/956AwAAAAAAgxNJSQAxMTEWBTLwiYuLKysrU3m/WU5ObtmyZcwMiS4MDQ3j4+ODgoJevnzZ3NwsJSW1bt06IyOj3q2WkZGhrq5O3wiZZujQoWPHjn3+/DnZsxwcHNOmTSN5IQfQIj093cfHp7i4mJeXd968eQsWLOjpzRxXV9d58+bZ2tr2+g0EUVFRGtuFKCgoGBsbP3z4cN26db3bi6H279+fkZHx/fv3zpKilpaWQUFBM2fOfPTokZmZWeec8PDwq1evJiYmkqS4OTk5mZiYHD58mI+Pj+6BzZo16+HDh8TDt2/fnj9/nu67AADAYADpyQAAwL4IBAL+kMxj7OpqLC2NygrYz59IWRndAwOsJSMjQ30ClX6ftODl5b1x44aqqirZrY8cOaKkpNSX9QH7I/nXpqSkhFWRAAAAAAAA0AuxsbH4QzU1NVZFMhjs3r1bXFyc7CkURc3MzKi/38+2ODk5bW1tfX19nzx54uPj0+tsBgRBvnz5MnbsWDrGxmS3b9/W09PrOo6iqLGx8YULF5gfUr/W2NhoY2Njamp66dKlx48f+/r6Ll++3MjI6NOnTz1ax8DAwNbWdvPmzb2ORFNTMysri8bJO3bs8PDwILlXyQ7Cw8P9/f2DgoLwDVIXLlz4+PHjpUuXXrlypby8PCAgYOnSpf7+/l3/ORo2bJiRkVFAQAAjYps5cyb+BktmZmY2hdfSAAAAUAcJDQAAwL5IKjSgKEoyAfvxA6H+oLG0FPvyhe6BAdZaunQplbRxVVVVZ2fnPm4xbty44OBgMzMzYrNMCQmJcePGPXjwYO3atX1cHLA/aWlp/GFra2ttbS2rggEAAAAAAKBHCgoKXr16hR8xNDRkVTCDwfz58zdu3Ng1p4GTk3Py5Mk3btxgSVRs5enTp8OHD2d1FL0nLi4eHh4+e/bsIUOGEAfl5OSWLFkSGhrKy8vLwtj6nba2ttmzZwcFBZWXl+MHv3//vmzZsri4uB6t5ubmlpGR4e3t3btgRo4cSak8Z1dTp04dMmTI/fv3e7cXg7S2tjo6Onp7e3ctUzF58uSPHz++e/dOS0vL09PzzZs3kydPJrvI5s2bvby8GBGelJQUSS4UdJ0AAIDegZYTAADAvkhekibJb0AQBKmrQ7oOdp0DBpYNGzY8e/bs/fv3GIaRnBIVFd28eTPJ0+je0dTUDA8PLy4u/vLlS2tr6+jRo/tvhUzQU3x8fPz8/PjumJ8/f541axYLQwIAAAAAAIBGe/fubWlpIR5KS0tPmjSJhfEMBm5ubvr6+ufPn//7929lZaWgoKCcnJyFhYW7uzs0I0AQJDc3d/To0ayOok8kJSXfvHmTk5MTEBBQUFCgrq5ua2vbv2pvfP361dPTs7MAoby8/M6dO/tY3rJ3XF1dP3361PV+DoIg+fn5jo6OCQkJJD0RqODj43vy5MnEiRP19PRMTEx6GoyKikpra2tBQYG8vDwt88+ePWttbT1//nxKRVmYz83NTVNTc/bs2WTPamlpvX79uttFZs2atWfPnvDw8GnTptE7QGT27Nn4PJU3b944OTnRfRcAABjwIKEBAADYF0nzvLa2NpIJqJYWJiKCUHlzWlAQHTGCEbEBFkJR9Pnz5ytWrPjw4UNlZSVxXEVFZfPmzbt27aLjXjIyMlZWVnRcEPQXc+bMefLkCfEwNDQUEhoAAAAAAAD78/T09PPzw49s3Lixp53pQS8sXrx48eLFBQUF+fn5oqKiWlpatD+UHfBKS0vHjBnD6ijoQE1NzcXFhdVR9Fh7e/vatWvfvXuHL4rw9u1ba2vrK1euMPkb9e3bt1S6NqSnp4eGhlpYWNC+oLq6+u3btxcvXhwfH0+sskk7WVnZN2/ebNiwgZbJY8eOtbGxcXR0fPjwYU83YoTAwMDr16/Hx8f3cR0URXfv3n3ixAlGJDTMmTPn8OHDxMPIyMi6ujphYWG6bwQAAAMb/FoJAADsi+SeC5kPPBoaqLIylRVQZWVk1Ci6BwZYjo+P7/Hjx+/evVu7du3MmTMtLS13794dFxe3e/duVocGBoj58+fjD8PCwlgUCAAAAAAAADRpampycnIiacAnKSm5fft2FkU0GMnLy48fP3748OGQzUBUU1PDyckpJCTE6kAGr+XLlz98+BCfzYAgSElJye3btzdu3MjMSMrLy4uLi6lMaG5ufvHiRU+XnT179saNG21tbdvb23t6rbq6Or46Y7fc3NxSUlLu3r3b043oq62t7ciRIzt37gwODqaxvAR1dnZ2xcXFwcHBfV+KxOjRoxUUFIiHLS0t7Na2AwAA+gX4zRIAANgXiqL4Q7L16JAtW5AuXeL+j6goYm+P/HeR/8jNRRISkNzcvgQJWGjs2LG3bt169+7dixcvzpw5M3ToUFZHBAYOc3Nz/D9BqampRUVFLIwHAAAAAAAAKhISEgwMDC5fvkwy7uHhQa/S6BiGJSUl+fn5vXv3rqamhi5rAraFYVhUVNTmzZtXrFhx6NCh3D7cOamsrJSUlKRjbKBH3r9/HxISQrYoQmtr6/PnzxMTE5kWTENDQ9fyq13n9GLlAwcOiIqKnjhxoqcXysrKknS8pY6fn9/f33/Pnj0/f/7s6V50gWHYixcv9PX1k5KSEhISdHV16bIsFxfX6dOn9+7dS6V+Ru+gKDpz5kz8yPHjx+m7BQAADAaQ0AAAAOyLloQGdPZs1N4eGTKE9ISkJLpmDbpoEZl1MQzz9sYsLDrmzetYtKhj3jzMwgLz9kYwDCEQkLg47OJF7PJlJCkJIZtCAQAYBIYOHToKV98FwzAo0gAAAAAAANgQhmFnz541MTHJyMggObV+/fpVq1bRZRdvb299ff3JkycvX7587ty5o0aNWrRoUVVVFV0WB+wmMzNzwoQJs2fP9vb29vX1PXHihLGx8ZIlS3r0IjsRlJdnrcuXL1dXV1M6W15e7uHhwbRgZGRkREVFqc8ZOXJkL1ZGUfTmzZvXr18PDw/v6YUdHR09umTkyJGnT5+2sbFpbGzs0YV9FxYWNn78eFdX17Nnz7569UpGRoaOi1tZWYmLi9+8eZOOa3aaNGkS/rCkpKRr+h0AAADqoIEcAACwL5IKjZQ+YKBbtqCTJ2MeHkheHtbUhPLxIYqKqLMzQrZBI4ZhmzdjYWFIc/P/jdTUYDU1SE4OFhyMNjVhf/4gTU0IgmCCgqiaGurigvz3124AwCAxffr0Hz9+EA9DQ0NXrFjBwngAAAAAAAAg0dTUtHbtWn9//66n1q1b5+PjQ5ddnJ2d79y5U1tb23nY0dGRl5eXl5f369evsLCwIV1fMAD9WVZW1pw5c37//o0fLCkpCQwMLCoqCgsL4+bm7tGC9fX1TOs3UVVVFR0dXV5erqOjY2hoCI0/EAQpKSmhPqGwsJA5kSAIwsvLq6GhQfLdhaeoqNjrNCwZGZmHDx8uXrw4MDDQ1NSUxqsKCgqMjY17utfatWujo6Pt7e39/Px6em3vJCUl7dq1q6io6NixY4sWLUKp1KPtg8uXL0+bNm3ChAk6Ojp0XNbOzm7Dhg0tLS3EkW3btklJSS1ZsoSOuwAAwMAGv9MAAAD7Iml9R60E3KhR6L17aEQEx6dPaGQk+uAB+WwGBMHOn8dCQ/+XzUDU3Ix8+4b9/IkQXzhoaMBSUjqcnbFXr/rwRQAA+qsZM2bgD0NCQnr63gYAAAAAAACMU15ebmZm1jWbgZ+f39PT8+bNmz2qo07J8+fP7927R8xmwEtOTl62bFnftwBsZe3atWSfN2MY9vnz5wMHDvR0webmZn5+fnqERk1VVdXChQv19fXnz5+/bt26qVOn6unpXbx4kdH7sr9uP8bSvcUAdWfOnFFQUCB7iouLa968eX1pJzplypRHjx4tWbLkwIEDtLSuyMzM/PjxI8lnfxpduXIlOTn51q1bvbi2R9ra2nbv3j137txly5alpqba2NgwKJsBQRAdHZ1Lly6Zm5t7e3vX19fTa1lOTk6SkgwdHR3Lly9nZrsTAADo7yChAQAA2BfJZw8BAYHur+GiWnqnvR158wbBZQT/B9kGE6WlyNmzCPQHpauSkpLk5OTS0lJWBwIANRMnTsT/s1NaWvrlyxcWxgMAAAAAAABRUVHR5MmT4+LiSMaNjIySkpK2bt1Kr43Onz9PpV59YmLit2/f6LUXYLlv376lpKRQOksgEIKDg8n2A6Wivb2di/q9mj4rKyszNTV9+vRpXl5eZ3iNjY2pqamHDx/evHkzQ7dmf5KSktQnSElJMSeSTrq6um5uboqKiiTj/Pz88+bN8/Ly6uP6ZmZmSUlJf//+1dLSol4+IS8vb+7cuadPn+72r4gsAQGBx48fu7i4fP36tbfBdq+yslJDQyMjIyMlJWX9+vV0SVOjztbWNjg4OCQkREFBYdasWcePH3/9+nXfy3isX79+06ZN+BECgbBmzRom59MAAED/BQkNAADAvsrKyvCHYmJiPV2htbU1Kyvr27dvX79+/fbtW97Ll9jfvz1dBMvNxfr8gQp08vb2NjIy0tfXnzBhgr6+/rhx427fvs3qoAAgj5+f39zcHD/CtGKSAAAAAAAAUFFeXm5ubv7z50/8IIqie/bsiYmJ0dbWptdGTU1NeXl5VCZUV1ffu3ePXtsBlnv69CnZahxERUVFf8ndV6mtrc3Pz29tbe16ipOTk9HPLO3s7MjmYdTV1fn5+QUGBjJ0dzZnbW3Nx8dH6ayQkNDKlSuZGQ+CIMuXLw8NDbW0tNTS0pKXl1dWVjYxMblw4cLTp0/p8sBeVlbW19f32bNnp0+fXrx4cUVFRdc5r1+/NjY23rZt27p163q9kba29rVr1xYsWFBUVNSHeCnKyckxMTExMzN78eJF77IuekdfX//58+d///7dtGlTY2PjpUuX9PT0FBUV161b9/btW7I/5rS4fPmytbU1fiQ1NfXFixf0CBkAAAY+xiaHAgAA6Iu2tjb8YVVVVY8uLykp+fPnTzOuuwR/WhrSu1+7/3ufCPTOihUrnj592tjY2HlYX19fVFT08+fP2NjYGzdusDY2AMiysrJ6+fIl8fD+/fvHjh2TkJBgYUgAAAAAAGCQq6urmzVrVnp6On6Qj4/v9u3bS5cupe9eFRUVTcS2jBRA7T3GKSkpuXDhQkZGRkdHh4yMzNatW+nb2L6ryspK6hNaWlrq6uqIhx0dHR4eHo8fPy4sLGxraxMSElJXV3dzczMwMCDO4eXlbe7a95N+fvz4QaVwfW1trZeXl62tLeMCYHMbNmzw8/OLjo4me3bChAkLFixgckgIgmhpaXU+ya6pqREQEODm5qb7FkZGRgkJCQcPHhwxYsTGjRvNzc1FRERaWlqSk5N9fX1LS0sfPnxoamrax12sra0zMjLmzZsXFRUlKChIl8g7xcbGLlq06NChQySFDZhGVFTUysrKysqq8/D379+vX792c3NbsWLF3LlzFy1aNGPGDF5eXtoXrKyslJeX5+HhwadE3L17lyXfgQAA0O9AhQYAAGBfhoaG+MOoqCjar62urs7JySH5zNwiLo5x9OpffkZ+9h4kTpw4ERQURMxmIKqrq3v06BE0tgTsycbGRlhYmHhYV1dH0vcRAAAAAAAAZmppaZk/fz7J41sxMbHQ0FC6ZzMgCCIpKcnPz099jrS0NN33BQiCuLm5jRs3zt3d/cWLF69evbpx48a0adNWr17d3t7OuE1HjRqFoiiVCWJiYsRmAW1tbXPnzj148GBCQkJBQUFpaWlOTs779+/nzp177do14iWCgoIkHUXp6/79+9RfgMnPz2doAGwORdHnz59PmDCBh4cHP87Hx2dmZvb48WNWBdZJVFSUEdkMnfj4+M6dO/fx48fGxsYDBw6sWbNm69at0dHRTk5OKSkpfc9m6OTi4jJ69OhFixb1unRBV48fP54/f/6tW7dYlc3Q1bBhw7Zt2xYdHZ2SkmJkZOTh4SEvL+/o6Egpnejfv3+PHz++ePHikSNHNmzYMHHiRHV1dQKB4O/vj58WGhrK0IQnAAAYMCChAQAA2BfJR4seJTTk5uZ2/SBRp6nZ0rvWgHRNsh6E2tvbHz58SOnNnoaGhtu3b3d0dDA5KgC6JSwsvHbtWvyIl5dXfX09q+IBAAAAAACDGYFAsLOz+/DhA35QTEwsPDx84sSJjNiRn59fSUmJygQxMTHm16sfDE6cOOHm5kbS3KG0tNTX13fx4sWM29fGxkZZWZnKBFVVVWI/UAcHh/fv33e991JUVHTs2LGEhITOQ1FR0ZqaGgYE+3+Ki4upT2hsbCwvL2dcACyUkZHx4cOH79+/U2/qISEhERUVdfr0aVNTU11dXV1dXTMzs4sXL4aFheEz+AcqLS2tc+fORUdHf/v27cuXL/fv31+0aBEXFz1Ld3t7ewsLC8+ePZsu32lBQUHOzs5hYWEzZ87s+2p0Jycnt2XLlsjIyKSkpKFDhy5evHjUqFEeHh7p6enV1dVZWVmenp7jx48fPXq0v79/bm4uBweHoaHh8ePHi4uLr169amVlJSMjQ1ytubn569evLPxyAACgv4CEBgAAYF+mpqYcuIIKGRkZNJaybGpqIvvsnMDLWz18OEL1bQMyODgQE5OeXQL+KyYmJicnh8qEnJyc5ORkpsUDAO127tyJf5GloqJi8+bNZWVlLAwJAAAAAAAMQhiGbdy4MSgoCD8oICDw+vVrfHl/utu+fTvxAXZXY8aMYejug9O/f/9u3LiB7+xARCAQ3r9/HxgYyKCtJSQkLC0tKb0xLy0tfeTIkc4/FxYWBgcHU3qOXlhYuH//fuKaFRUVjIi2k6ysLPUJAgICUr17uYWNXbp0afTo0SYmJtOmTZs0aZKuru7OnTupVO/g5OTcvn17ZGRkcnJycnJyeHj4xo0bqVfjALTj4uJ69OjR2LFjR4wY8fr1674sVVBQ4ODg8PbtW11dXXqFxyBKSkqHDx/Ozs728vLKysqaP3++qqqqhYVFcnKyq6trcXFxUFCQp6dnZ4WGqVOndtb74eDgIMnAy8rKYtFXAAAA/QkkNAAAAPuSkJAYMWIE8RDDMEo9/0jU1ta2tbWRPfV71apadfUe5TSgWlrounW0zwddpaent7S0UJnQ0NCQkZHBtHgAoJ2iouLy5cvxIw8ePJCVlTUxMTl58mRKSgqrAgMAAAAAAIMHhmGOjo63bt3CD3Jzcz958mTChAkM3dra2nrFihVkX+PW1dV9+PAhQ3cfnM6cOZOXl0fpbH19Pcl3An1duHBhzpw5fHx8JONDhw7ds2ePmZlZ5+G9e/cKCgqorPP79+/OSvJiYmJ8fHzUJ/fFqlWrxMXFqUxQUlISHFh1N9etW+fi4vL9+/fOXhv19fU/f/709PS0sLCgY9cD0COcnJynTp3auXPn2rVrv3z50ut1rl27Zmdnp6enR8fYGApF0SlTply7di0rK6uqqio3N/fWrVsWFhacnJyULhk2bBj+8N+/f4wPEwAA+j1IaAAAALY2ZcoU/OHHjx9puQpf14FEBw9Pyr59pePHdwwd+r9RWVnU2BiRl+86H1VRQS9cQP7baBD0lKysLJX/KAiCcHFx4SvOAcBWDhw4QHI7j0AgxMbGHjx4cNSoUdra2h4eHgytoQoAAAAAAAaz9vb2tWvXent74wc5ODju3Lkza9YsJgTg5eV16tQpXV1dAQEBBEFQFFVSUlqwYEFkZKS0tDQTAhhsfv36RX1CUVER43bn4OB4+vSpu7v7uHHjFBQUhgwZoqqqOm3atKCgoJ07dxKndftOQm1tLTHOqVOnvn//nkEB6+rqjh07ltJZMTGx7du3M2hrlrh69WpgYGBDQwPJOIFAiIqKcnR0ZElUoNPevXtv3bpla2tLtsIKLaKioubNm0ffqNgNSVUVhv6DBgAAAwYkNAAAAFubNGkS/jAmJoaWq4SFhXkopyB08PLmbt/e8eoV6u6OOjmh7u4c796hgYEcvr7opEmInBzCzY3w8iIKCqi5ORoQgIwc2dcvY9AzNTVVUFCgMkFZWZnKDQgAWEtNTe306dOUzmZmZu7atUtNTe3KlSsdHR3MDAwAAAAAAAx4BQUF5ubmd+/eJRm/cOGCnZ0d08LYsmXL9+/fo6Ki7ty58/Lly+/fvwcFBUlISDAtgEGFUh8H2if0EYqiW7dujYuLS0tLS0xMTE9PDwsLI6kFIiIiQn0RXl5eYmGPhQsXMrSYh5+fH9k32kVERFauXLlgwQLGbc18t27dqq+vJ3uKQCCEhoZ2lm0ArDJv3jwzMzM3N7feXZ6fn6+iokLXiNjOkCFD8IeVlZWsigQAAPoRSGgAAAC2RtJW7fv375Q+tuHx8fF1NmajhJ+fn0dWFl22DN2zB122DJGURBAEUVdHHz7kCA3lePKEIyiIIywMvXMHkZPr21cAEARBxMTExo8fT+ksiqITJ07sfNcHAPa0bdu2S5cuUfmHpbKycsuWLVOmTIHujwAAAAAAgC7a2tq8vLxGjhwZFRVFcsrNzW3r1q1MjoeDg8PQ0HD16tVz586lXuEf9JGUlBT1CUz7+xcREVFSUurafgJBkAULFlD/FC8jI0P8QiwtLZOTk7OzsxkSJYJISkpGRUXZ2tqqqKh0locUFBTU1dU9ffq0p6cngzZlidzcXCrtSBAEycvLe/XqFdPiAWSdPHnyxo0b1P9LUVJfXy8kJET3kNiKqKgo/rC2tpZVkQAAQD8CCQ0AAMDW5OTk8InJ7e3tCQkJtFyorq5O9iM3giB8fHwaGhoUrxQRQQwMED09ZGB1WGS5GzdujB49muwpIyOjq1evMjkeAHpqy5YtWVlZLi4u6urqlOZER0ePGjXq0KFD8IEcAAAAAAD0WktLy/Xr1zU1Nbdt29a1tdmpU6f27dvHksAAc2zYsIHkgR8eBweHqakpM+Mha8qUKTo6OpTOcnNzW1lZEQ95eXk3btx47tw5xsUjKioaEBDw48ePt2/f+vn5RUdH//jxw8HBgXE7skRhYWF1dTWVCRiGZWZm9nTZqqqq3bt3W1hYTJ48ec6cOV5eXu3t7b2PctCTk5NzdHTcv39/L64lEAhcXFx0D4mtEGu3dKLl1TUAAACQ0AAAAOzOxMQEf/jlyxdarhISEtLS0ur6uoCAgICWlpYgJCswnYiIyIcPH+bNm4evLDd06NAFCxaEhYVBeQbQLygoKJw6derXr1+/fv26ePHilClTOt/+wWtpaTlx4oSysvLOnTvT0tJYEicAAAAAAOinCgsLjx07pqKisnHjxj9//pCc5eLi8vb2dnFxYUVogHmmTJkyefJkSmd1dXUPHTrEzHjIQlH02rVrZGvjd6ZcHDhwAD+4bdu2oKCg3r2zTjsRERELC4tly5aNHj0aRVGG7sUSkpKS3b6+r6io2KM1/fz8xo4de+7cuffv30dHR799+3bnzp1jx47NyMjoQ6SD3e7duyMjI2m8h4mHYdiA/NbFI8nYYHQPHQAAGBggoQEAANjduHHj8IeJiYk0XigmJmZgYKCsrCwhISEiIiIhIaGsrGxgYCAmJkb/KAENxMTEXr58+eXLlxMnTmzatMnNzS0+Pj4oKIgkNRsA9qeurr5t27aIiIhfv36tWbOma1pDdXX1+fPndXR0hg0btmbNGn9//+bmZpaECgAAAAAA2F9NTc3Zs2cVFBQUFBSOHDlSXFzcdY6CgkJoaOimTZuYHx5gvkePHpmZmfHw8OAHURTV09N78uQJpYKUTKavr//s2TMjIyN8bz5ZWdlly5a9fv2ak5MTP1lSUtLOzu7evXtMD3NA0dLSUlBQoDJBVlYWXxujW2/evNm1axdJN5D29vZv377Nnz+/pKSkl4EOeoKCgu7u7ps2bWptbe3RhQQCgeRnZ+Dp6OjAH3a9owIAAKCrAV69BwAABgBDQ0P84ffv32m/lpOTk+zrAoCFVFVVSV7UoK+GhgZXV9fY2Njq6mo+Pj4FBYV9+/aRpMUAQC9qamq3b99evXr12rVrf//+3XVCTk5OTk7O3bt3paSkdu7c6ezszCY3HwEAAAAAAAtVV1dnZ2enp6cnJyd/+fLly5cvbW1tlCZzcHCsW7fO3d1dXFycmUECFhIUFAwNDb106dLTp0+LioowDJOQkJg0aZKrqytblZzU19ePi4sLDw9/8uRJU1OTqqrq2rVrlZWVyU6eNGmSr68vkyMcYFAUtba2zsrKovSY3NjYWFZWlsbVCATCoUOHyGZQIQiSmZnp5OQUGBjYy1gHPTs7u6CgoF27dnl5edF4SXt7e1NT04AvYkrS0GTAJ3AAAABdoAiCHD582NXVldWRAAAAIK+hoUFERISYvYuiaG1tbbcV9thdfT1SWoqIiiKSkqwOZUD5+vXrqlWr0tPTMQwjDkpJSdnZ2V28eJF1cYGBr6mp6eTJk+fOnWtpaaEyTVVV1c3NzcbGBl5BAAAAAADo71paWuLi4pKSkvLz8xsaGkRFRaWkpGRkZGRlZeXk5AQFBUVERKqrq8vLy0tKSv7+/fsHp6KigpYtUBSdO3fusWPH9PX1GfzVAMBwycnJy5YtS01NZXUg/VtHR8fcuXNDQ0NJngojCGJgYBARESEiIkLjUh8+fJg7d25TUxOlCerq6ikpKZCU32s1NTXjxo1zcXFZtWoVLfNTUlJsbGwGfLOPDx8+TJs2jXg4derUDx8+sDAeAABgcw4ODj4+PlChAQAA2J2goKCqqirx1WcMw7KysgwMDFgbVa9hHz4gV65g//4hDQ0ILy8qI4NYWaH29shA75DHBKWlpXZ2dpmZmSTj5eXlN2/elJCQOHz4MEsCA4MBPz//iRMn1q9f7+bm9uDBA0q3hHJzc5csWXLixInNmzfb2tpKQkoTAAAAAEA/lJ+f7+Hhce/everqagZtwc3NvWjRol27dvXfD78AkNDW1v779299fX2/f0eFpTg4OF69erVjx443b97k5uZ2vv8jLy8/fvz427dv057NgCBIeHg4lWwGBEFKS0t///49cuTIvgY9WImKij5//nzKlCnq6uoTJkzodr6fn9/cuXOZEBhrcXNz4w+pFCgCAABABAkNAADQD2hqauJruf/586ef3tPBzp7FHjxAqqr+N1JaimRmIgkJ6LVrCLyx3Tc7duzoms3QqaGh4f79+05OTmRrtDY3N2dkZDQ0NGhoaEhLSzM4TDCQqaioXLt27fTp076+voGBgbGxsQQCoeu01NTUzZs3b926dcyYMUZGRsOHD1dSUlJWVlZUVBQTE2N61AAAAAAAgFYYhl2+fNnFxaWhoYFBW/Dw8Dg7Ozs5OSkoKDBoCwBYgoeHR19f/8uXL/iXs0EvcHJyenp6njp1Kjg4OCMjQ0FBYfbs2UOGDOnpOl1rPJDo6Ogg+5EW0E5bW/v+/fs2NjZRUVEaGhpUZqalpd2+ffvr169Mi41VeHl58YfU61wCAADoBAkNAADQD5DcxykpKWFVJH2BvX1Lks3wf1pasLAw5Phx9MgRVsQ1QHR0dCQlJVGZ8Pv379GjR4uKigoJCY0cOfLkyZNDhgyprq52dHSMj48vLCxsa2uTkpIaNmzYqVOn9PX1i4uLxcTEenFHAABxcXEnJycnJ6fa2tqYmJiAgAA/P7+u7xy0t7d39kvGD4qJiampqWloaGhoaGhra+vo6IwYMYLk9QUAAAAAAMASBAJh3bp19+7dY8TiysrK06ZNmzx58vLly6GhOBiozMzMwsLCIKGBLgQFBRcuXNiXFSZOnHjx4sXW1lZKE4YMGTJs2LC+bAEQBJkxY8aJEyemT58eFhamrq5Ods6vX7/mzJlz8eJFRUVFJofHfCQtOIldhgEAAFABCQ0AANAPkLyyXF9fz6JA+sbHh0w2Q6f2diw0FN25E4G6i71VXl7ebbnXv3//dv4hJiYmPDx8//79np6eKSkpxAlFRUVFRUXm5uZCQkIYhvHz88vJyS1dunT79u0o9AQBPSciIjJz5syZM2fu2bNn+/btISEh3V5SXV2dlJSEz84REBAYN26cmZnZwoULhw8fzsh4AQAAAAAANdu3b6dXNgMPD4+KioqmpubIkSP19PTGjh0LTw3BYGBlZWVra3vq1Cn4iM0OLCwsNDQ00tLSKE0YPny4oKAgM0MaqNauXYth2KRJk7y9vefPn48/hWHYgwcP9uzZ4+bmtmzZMnrt2NbWlpubi2GYqqoqDw8PvZalC5IcGniFAwAAaAEJDQAA0A9gGMbqEPqspAT794/ahPx8LDQUtbZmVkADDScnZ49uiOTk5Dg6OpKta9fa2lpZWYkgSFVVVWFhYWpq6qdPn548ecIBPUFAbw0fPjw4ODgiIsLV1TUqKqpH1zY2NkZERERERBw6dMjExMTJycnGxgZe2gMAAAAAYLIXL15cunSJZFBYWHj27Nn6+voSEhKVlZUlJSXFxcUFBQUlJSXNzc319fViYmJCQkLy8vIyMjIqKiqqqqoqKioqKiry8vLw+QIMQgYGBiIiIm/evJk7dy6rYwEIDw/P9u3bd+/eXUXu9RtVVVVPT0/mRzVQrVu3bsSIEfb29seOHZs1a5aioiI3N3dubu6TJ0/ExcXfvXs3evRoumxUXFy8devW79+/l5eXIwgiKSmpp6fn5eUlJydHl/X7rvOeGxHZ5rAAAABIQEIDAAD0AxUVFfhDYWFhVkXSe4WFSE0NtQkdHcjPnwgkNPSWpKSklJRUYWEh7ZfQ2KWvubn59evXu3btOn/+fG+jAwBBEGTq1KlTp07t7Iv54sWL379/93SFmJiYmJiYw4cPHzhwwM7OjosLfpUFAAAAAGCGlpaW7du340dQFHV0dDx+/DhJQUEAAHWurq4uLi4WFhYMfS07IyMjKCiovLx89uzZ06dPZ9wuJ06c+Pv3b3Nzs5iY2LRp03bs2MFub8NTt27dutLS0kuXLhUVFeHHtbS0rl69Sqk/AugdY2Pj5OTkqKioT58+/fjxo729XUFB4datWxMmTKDXFsnJyTY2NllZWcSRqqqq7Ozs5OTkgIAAeuVM9FFxcTH+UEpKilWRAABAPwJ3gQEAoB9ITU3FH/bLfnJCQggfH0K5MSGCIAj8Bt83EydOTElJYUQ9j7a2thcvXhw9elRERITui4PBZuTIkR4eHh4eHnl5eQkJCenp6Tk5OXl5efn5+fn5+c3Nzd2u8OvXr9WrVx8+fHjdunVLly7V0NBgQtgAAAAAAIPZ7du3c3Nz8SPnzp3bsWMHq+IBoP+aN2/e9evXjx49evLkSUas397evm/fPl9f3+XLl8vLy2/evHnZsmWurq503+jo0aPXr1/H5wFEREQEBAQEBARoamrSfTvGcXFxsba2Pnr0aG5ubktLi7CwsIGBwbFjx0RFRVkdWjfi4+PPnj1bUFDQ3t4uLi5uaWnp4ODA5sVvODg4Ol91YMTiLS0tK1aswGczEP369WvlypXx8fH8/PyM2LpH/v23hK2CggKrIgEAgH4EEhoAAIDdVVdXf//+HT+ip6fHolj6YNgwdOhQrLaW4gQJCdTCgokBDUBnzpyJjY399u0bIxb/8+fPixcvVqxYwYjFweCkpKSkpKS0cOFC/GBhYeGvX79+/fqVlZWVnJyclJRUVlZG9vK8vLwjR44cOXJEU1Nz1qxZU6dONTY2lpaWZkrsAAAAAACDSFtbm7u7O35k1qxZkM0AQK/dvn3byMho9OjRixYtou/K9fX1Cxcu5OHhSUtLk5SURBBk9erVJiYmI0aMWLx4MR03On/+/IULF2r/e5OHQCB8//59wYIF0dHR/auKvra2tr+/P6uj6AEMwzZv3vzkyZPOrgqdIiMjfX19nz59Kisry8LYWOjcuXNpaWmUzqanp58+fZoRyT09RZIgqKyszKpIAACgH4GEBgAAYHfBwcFtbW3EQ1VV1X6ZusvBgUyZguTkIAQC2fPoyJEI/AbfN4KCgq9fv7axsUlKSqLlNfce6ejoSElJoe+aAHQlJycnJydnampKHMnIyAgODr5//z6lZJ2srKysrKzO5qZqamoyMjICAgLjxo3T09Pj4ODo+lYNJyenlJSUgoJC/7rFBgAAAADAKg8ePPj79y/xEEXR06dPszAeAPq7IUOGvHjxwtzcXFVVdcyYMfRatra2dubMmbq6ulevXuXk5OwclJKSCggImDlzprGxsZKSEr02unbtWi2FV1bS0tJ27Nhx584duuw1oCQmdjx8iFRVoRwciJ4eunYtIiTUu5V27dp1584dkkaira2tcXFxlpaWnz594uXlpUfE/UxUVBSBwl1HBEE6Ojo+f/7MzHgoyc/Pxx9CQgMAANACEhoAAIDdPX/+HH84e/ZsFgXSV6iLC/LjB5aQgHTpiYCqq6Pnz7MkqgFGTk7u06dPvr6+QUFB1dXVbW1tX79+JfmI22tDhgyhyzoA9Ii2tra2trazs/PHjx9Pnjz5/v17KpNzcnJycnIQBAkLC+t2ZUlJST09vXHjxpmbm0+YMGFw3vEBAAAAAKCOQCCQlGeYP3/+qFGjWBUPAL1TUVFx+/btpKQkTk7OyZMnL1u2TKi3z5LpQk9P78qVK4sXL05MTBQTE+v7gjU1NRYWFmPHjvX09ERRFH9q9OjRu3btWrJkSWRkJA8PT9/38vX1zc7OpjIhISEBwzCSMAa1hgZsyxYsPh6prUUQBEMQ5P175MkTZOtWtOdVOvLy8gIDAynd6vn27duxY8cY1NCEzVFKsqF9AnNUV1fjD6HSJAAA0IKtOyoBAABobW19+/YtfsTKyopVwfQVNzfq54daWiL439RFRFBjY/ThQ0RGhnWRDSgoiq5YseL58+eRkZGfP38ePXo0XZaVkpKaP38+XZYCoHcmT54cEhISGxtrbW1NfN+oLyoqKj58+ODm5jZt2jRJScm5c+devnw5LS0N65J0BQAAAAAwaPn6+pL0I9+/fz+rggGgdw4fPmxkZLRnzx5/f38/Pz8HBwcjI6MbN26wNipbW9vZs2evXLmy7x9Aqqurp0+fPn78+K7ZDJ127dolJye3du3ajo6OPu6FIEhcXBz1dSorKym1DhyM2tuxlSuxsDDkv0/Tsdxc7Phx7Nmznq7n5eX1798/SmcJBEJ4eHhv4uz/+Pj4qE9gk9cYSMpI0OX+BgAADHiQ0AAAAGwtPj6+rq6OeCgsLDxlyhTWhdNnfHzo5cscr16he/ciNjboli0cgYFoYCAyWNv7McGFCxco9SiRl5envX2Jvr6+hoYG/eICoJfGjx//9OnTP3/+nDlzZvz48Rwc9PlttqGh4c2bN05OTjo6OpKSkubm5rt3775z505kZGR9fT1dtgAAAAAA6Heam5uPHDmCH5k5c6ahoSGr4gGgF5ycnDw8PPBN6zs6OjIyMvbu3Xvx4kXWxYUgCOLh4VFeXn7p0qW+LFJdXW1hYTFx4sSLFy9SKoqAoujDhw9LS0udnJz6shftoDwDEXblCpaURP5cZSVy6RLS1NSjBamXx0AQpLy8nC6ZK/1Ot7et1NXVmRMJdSTlYfA3fgEAAFACCQ0AAMDWXr58iT+Ulpbm5uZmVTB0IyeHbtnCcf48uncvMnIkq6MZ4MaPH3/9+nUtLS383QROTs5Ro0a9ePHi7du3EyZMEBcX7xyndMdBS0vr7t27TIgWABopKCjs3r07Nja2pKTk4cOHmzZt0tPTo9drDVVVVeHh4efOnVu7du3UqVOVlJR2796dkpJCl8UBAAAAAPoRDw+Pv3//4kcOHTrEqmAA6IXY2Fh/f//Gxsaup6qqqi5evFhcXMz8qIi4ubn9/PxOnjyZnJzcuxVqamrMzc0nT558vrs+njw8PI8fP46Jiel7MwITExPqmeWSkpJSUlJ93GXgCAtD2tspncR+/8aCgui+5+BMKDly5IiSkhKls4qKikePHmViOBSJioriD9mkEQYAALA5LlYHAAAAgBqSj4h0aXbIIAQCobCwsKWlRUlJiZ3jHIRmzZo1adIkd3f3xMTExsZGQUHBKVOmODs7d/5n+vTpU2pq6vv376uqqsaMGfPo0aOPHz8S7+mIiorq6+s/ePBAXl6epV8EAORJSUktXbp06dKlCILU1dUlJyf7+vpmZmYKCwvz8vK2t7d3fdehvb29uLg4NzeXUs9RElVVVefOnTt37pyuru6yZcuWLl2qrKxM/68EAAAAAIDN/P79+9SpU/gRS0tLExMTVsUDQC+4u7uXl5dTOvv37183NzdPT09mhkRCVVX1zJkza9asSUhI6Gn9uaampnnz5k2YMOHs2bO0zBcVFQ0ODp44caKsrOzatWt7FS+CIIidnd2FCxdImtHgjRs3jlUP1AkEwosXL54/f97U1CQrK7tx48aRrH2RprWVUFJC7b9rRwcSG4ssX077kpqamtQnDBkyZHAmNCgoKOzatcvV1bWiooLklISEhLOzM5t8lq+qqsIfcnHBQzoAAOgeiiDI4cOHXV1dWR0JAAAAMt6/f29hYUE8NDAw+Pr1KwvjIauurm7Hjh0xMTHl5eXt7e0SEhIjRozw9PRUUVFhdWigN/Ly8h48eJCZmSkrK7tkyZLRo0ezOiIA6I9AIPz69Ss2Nvb9+/dhYWFU7nKSQFF0ypQp69evX7BgQbcdOgEAAAAA+ikMw8zMzCIjI4kj3NzcP378GD58OOuCAqDHDA0Nqd9FmTFjRkhICNPiIQvDMBMTk+3bt9va2tJ+VUdHh42NjYCAwP3793v09PrXr1+TJ0/29fWdNm1az4P9P15eXocPH66pqel6SkdHJzo6WkxMrNeL99qXL18cHBxSU1Pb2to6R6SkpExNTe/fvy8gIMD8eBAESYiIkF+1SgbDqMxB58xBfXxoX7OgoMDY2Dg/P5/sWU5OzgMHDgzmxz2+vr7u7u5ZWVmtra0IgnBzc2tqau7atWv16tWsDg1BECQ8PHz69OkY7lsiJydHVVWVhSEBAACbc3Bw8PHxgeQvAABgayS/0VZXV7MoEIoKCwtnz57948cP4khlZWV2dnZqauqNGzfMzMxYGBvoHSUlpQMHDrA6CgAYi5OTU1tbW1tbe82aNR0dHYmJie/fv4+KioqLi6uvr6dyIYZhERERERER4uLiy5cvt7e319XVZVrYAAAAAADMcenSJXw2A4Ig27Ztg2wG0O90PtGkgsaybQyFouj+/ftPnDjRo4SGXbt2VVZWPnr0qKfv4mtoaAQEBNja2sbExKipqfUw2P+zdevW2tpaHx+fgoIC4iAXF9eoUaMCAwNZks2QkJBga2ubl5eHHywvL3/69GlpaWl4eDjzW7iWl5cv37TpSWurDPWte/gwW15e3s7O7uLFi83NzV3Pjhkzhu63dKqqqvbv35+YmFhVVcXDwyMnJ2dvb7948WL67kIvy5cvt7W1ffv2bef/xSZPnjxnzhxeXl5Wx4UgCFJdXb1mzRp8NsPw4cMhmwEAAGgBFRoAAICt/f37F1/nQElJiaSDKWthGDZx4sSYmBiyZzU1NWNjYyUkJJgcFWC9qiqkqQkZMgRh+v0CAPqIQCBkZmZ++/YtJSUlIyMjJCSE7E0iPGNj4507dy5YsGBwVvUEAAAAwMDz/ft3Y2Nj/G9BKioqqampgoKCLIwKgF6YPHlydHQ0lQlWVlbPnz9nVjgUEQiEYcOGPX/+XF9fn5b5Xl5ePj4+nz9/FhcX78V2ZWVlCxcu/Pbt24gRI4SFhceOHXvgwIFe/ID//v37+PHjne38xMXFp0+fvnXrVpbUz+/o6Bg3blxiYiLZs5ycnLt373Zzc2NyVKtXr7537959CQk7KvUhZGQ4XrxA5OR6urizs/OjR49KS0uJI3x8fIaGhk+fPh0yZEjvAiYrLi5uzZo1GRkZ+EEhIaFZs2Y9evSIk5OTjnsNbG1tbUuXLg0KCsIP3rlzh01KRwAAANuCCg0AANAPkLRVExYWZlUkZAUGBiYlJVE6m5WVdeDAAW9vb2aGBFipvR27eBEJD8fKyhACAREURIcNQw8eRDQ0WB0ZALTi5OQcMWLEiBEjOg8rKioePnz46NGjuLg4jEKZ0NjY2EWLFo0ePfrixYuTJ09mYrAAAAAAAPRXWVm5cOFCfDYDiqI3b96EbAbQH5mYmHz69InSb/J8fHw9KorAOJycnKtWrbp37x4tCQ1Xr149f/58VFRU77IZfH19Dx8+nJubiyBIfHw8giAfPnx4/vy5j49PTz/ODBs27O7du72Ige4iIyPT09MpnSUQCO/evWN+QkPnHbPdNTVjeXg0yOV5dCAI5/TpvchmQBDk4sWLa9euPX369L9//zrbv1pbW69du5a+efZlZWWrV6/OzMwkGa+vr3/27NmWLVvgph8tWlpaHj586O7uTvI3aWZmtmrVKlZFBQAA/QtUaAAAALb24MGDlStXEg/Zobkj3sKFC58+fUplwrhx4+Li4pgWD2ClpiZs5UosIQEhEP4zLieHHjiAWlr2YkkCgeDj4/PmzZva2louLi41NbVDhw5BLT7AEjk5OY8ePfL19SV5MQUPRVF7e/uzZ8+KiIgwMzYAAAAAAHppa2uzsLCIiIjAD27ZsuXSpUusCgmAvmhsbBw3blxqairZsxMmTIiOjmaTQms5OTnGxsb5+fk8PDyU5rS3t+/bt+/Vq1fBwcG9+2gcEhKyevXq4uLirqdUVVWDg4M1NTV7sSzLbd26leSfKUNDw67TEhISmBUR0tTUpKWllZ+fjyDIRF7eG+Limv/NaajHsBRJyQlJSQgbFzlYtWrV/fv3KZ2Vk5OLjY1VUlJiZkhMVlNTU1FRISkpKSoq2ovLf//+ffv27du3b3f9oRMTE0tOTlZUVKRHmAAAMJB1VmjgYHUYAAAA/qe9vT07OzsiIuLx48d+fn7e3t4XLlzAT9DT06N0bWVlZVFRUUdHB+PD/J+amhrqE2pra5kTCWA5zNkZ+/KFNJsBQZDCQuzUKeTPn54u+PfvX2Nj4x07drx79+7z589RUVF37tyZPHky81+qAABBEDU1tQMHDvz8+fPTp09r1qwh+4YihmHXr1/X1dX99OkT8yMEAAAAAOi7TZs2kWQz6OnpnT17llXxANBHAgICDx480NbWJhlHUdTAwODJkydsks2AIIiampqenp6/vz+lCdnZ2VOmTElPT4+JieldNgOGYQcOHCCbzYAgSG5urpOTUy+WZQf19fXEPxsaGpLNZkAQxMjIyMjIiDkhcXNzE9sxfGppmVBaerOhIamt7Xd7e2Zb24eWlg2VlZeGD2fnbAYEQb59+0blbGFh4dWrV5kWDJM9ePDAxMRER0dn7Nixurq6JiYmDx8+pP3y9PR0a2trTU3NU6dOdf2hQ1H0xo0bkM0AAAC0g5YTAADAYm1tbbGxse/fv4+MjExMTGxpaaEyefr06SQjTU1N+/fvj4iIKC0txTBMTExMV1f3woUL8vLyjIz6//Dy8vZxAhggMjOx2FiEQhlPpKAAO3ECvXmT9vXq6uosLS2Tk5NJxv/9++fu7i4kJNR/77OA/m7ChAkTJky4ePGiv7+/j49P1/s7eXl5ZmZm7u7u27dvZ0mEAAAAAAC9c/r06du3b+NHxMXFnzx5wsfHx6qQAOg7fX396OjonTt3fv36tbKykoODQ0pKasqUKadOnRIQEGB1dP/h4uKyfv36+fPnk5R8q62t9fDwuHr16qFDh5ycnHqdhJGYmJiVlUVlws+fPysrKyUkJHq3Pgvp6uoi/63KkJiYiJ+gqqqalpbW2VOjM6eB0dUauLi4ZGRk/vz/tzsqOzo2/rerLIqiF01MGBpDHzU0NJB0wu3q9+/ffd+oqampvb2d0W12MQzLzMwsKyuTlZVVV1dHEKSmpiY3N7ekpKSysrKlpUVeXn7s2LGdlRg2bNjg7+9fV1fXeW1FRUV+fn5aWlp0dHS3XTbKy8uPHj167dq19vZ2shN4eHguXbq0aNEiun59AAAwwEFCAwAAsExMTMy1a9devnxZXV1Ny3xNTU0zMzP8SEVFxaxZsxITE4n9IIuLizMyMr59+3bnzp2JEyfSPWYShoaGb9++pTIBco0HCezhQ4T6p9wefsTdvXt312yGTjU1NVeuXFm9ejWjP+sCQIWIiMiGDRs2bNgQHh6+f//+ztazRG1tbTt27EhNTfXx8eHm5mZVkAAAAAAAtHvy5MmBAwfwI9zc3IGBgZ1PfQDo16SkpO7du4cgSHl5OTc3d+9KxzPB1KlTLS0tTU1NT506ZWBg0NHRkZaWdv369ZCQkPnz5yclJfXxHsvHjx+JD2jJKioq+vnz54QJE/qyC0vY2dkR354nSWXopK6uzs/P35nE0JnQYGRkxOichs7/aq2trWTPamlprV27lqEB9BEPDw8XVzfPj7qdQEVLS8uRI0fCwsLKysoIBIK4uLiBgYGHh4eUlFSv1ySro6PD1dX16dOn//79q6mpERcXFxAQaGtrKykpIZnJzc09d+5cZWXlhw8fNjQ0kJytra318/MbPnz41q1byW5UX19/4cKFc+fOUSlYO23atHPnzunr6/ftawIAgEEHEhoAAIAFqqqq1qxZ8+LFC9ov4ebmvnbtGud/K9EtWrSI7Kev7Ozs9evXx8bGiouL9zVWqnbs2PHo0aNfv36RPSslJeXi4sLQAAC7oFCykghraEDr6xEhIRrXi4mJoXL2169fvr6+Dg4O+MGXL18+fPiwpqaGl5d34sSJmzdvZre3bcCANG3atNjY2OvXr+/Zs4fk5uDt27fz8vICAwMZ/U8xAAAAAEAfJSYmrly5kqSD4ZUrV8zNzVkVEgCMQPcHpXR34cIFPz8/Nze3rKwsFEU1NDQmTpy4a9eusWPH9n3xbks7oCiKUaq8yN7mzJnT+Qey2Qzy8vLu7u7Ew4SEBObkNOzatSs4ODgyMrLrKUlJyb179wrRfJOEJbi5uYcOHfqHcgtRDg6OXr9MVVlZOXv27ISEBOL/egoKClJTU+Pj4319fceMGdO7ZbsiEAhWVlahoaHEzJLKysrKykqyk9va2p49e0Zltbq6ups3b27ZsuX/sXfXcVF03QPA7+zC0i0lCIgIAoqKhYVJGIAYiF3YHdiCnehjNyY+ioqiCIKKgUEpigEoCIg0SDfLzu+P/T37jhvDAhvE+X7ez/tx7ty5c/RBZGfOPYdCYW/mfv/+/eXLl2dkZHC9kEajTZgwYfXq1SJregIAAK0M+7ddAAAAwlZXV+fg4NCgbAYdHZ0HDx4MHTqUOBgQEEDyuev79++bN29udJB8UlJS2rFjh6amJucpeXn5GTNm9O/fX9gxgOYAr7e3iIQE4rtQbUFBQX5+PskEBoNBzHjIzs62trZ2dXX19fUNDg5+8ODB+vXr6y0fAoCgUCiURYsWffnyhfNRzrNnz/r16/ft2zexBAYAAAAAwI/MzEwnJ6fKykrioLu7+/z588UVEgBt2bRp08LCwrKzs7OyssLCwvbu3SuQbAaE0KBBg8grHWppaZmZmQnkXmKhp6cnIyPDOuz9H21t7QULFhBnCrs2AxOVSn306JGjo6OysjJx3MjI6MCBA7NnzxZBDE3k6OhIUnTQxMSk0b+LSZMmRUZGsiXSIYQSEhJmzpxJXkqkQdatWxcSEsKrTkYjJCcns7WeLCsrs7OzGz9+PNdsBn19/UOHDv3+/fvff/+FbAYAAGg0qNAAAACidv/+/bdv3/I6q6GhYWJioq6uTqPRFBUV1dTUBgwYYGNjI8XxwtjHx4ez+hlRTExMgwLz9/e/ceNGfn4+jUbr1KnThg0b9PX1671qypQpcnJyHh4eCQkJ1dXVCCEKhdKpU6c5c+YItTxDRUXFrl27wsLCiouLKRSKjo7OokWLnJychHdHQAIbMQJ/+BDV1fGcoKmJ+K5DiOM4/z1BS0tLR40a9enTJ7YV4uPj58+ff+PGDbZMIACERF9f/8WLF+7u7kePHiWOJyYm9uvX79y5c9OmTRNTaAAAAAAAPJWWljo4OGRmZhIHnZ2d9+/fL66QQMtSWFj4+/dvJSUlPT09/j/HAbHo06ePsbHxhw8feE0wNTVVVVUVZUgCwXxJzMxROHfu3LVr17i+vSZOQ//VaRB2kQY5ObkHDx68e/fuwoUL+fn5FAqld+/ey5cvZ0txaLbWr18fEhISFhbGeapdu3YbNmyQk5NrxLIPHz6MjIzkdTY+Pt7Dw+Off/5pxMpsKioqAgIC6HR605diKS8vj4+PZ9aQKC8v/+eff3bt2sX1S05RUXHLli0rV67kfKgLAACgoSChAQAARO358+dsI4qKira2tra2tiNHjuzYsSOf6xQWFpJPKC4u5nOpoqKiSZMmhYeHEzMkAgICFixYsG3btnovd3R0HD169OPHj4ODg6urqwcOHDhx4kTyrP8mio+Pd3V1/fLlC6sW4pcvX969ezdq1KgbN26wNeYAIoCNGYNOn8bj4riflpFBEybwv5qqqqqKigrbQ9W/bodhrKz2VatWsWUzsGRmZq5duzY6OpqzEiAAwiAhIfHPP/+YmZktWbKE+MSkvLx8+vTpb9++/eeff+BBBgAAANCCJCcnX79+/fnz54mJie3btzc0NGSdolAoSkpKUlJSqqqqzFNdu3bV0tISY7SNUF5e7uTkxJYK36tXLx8fH/gRGtTr+fPn27dvT0lJYTb+09bWHjVq1O7du0n2cwPxwjBs9+7dc+bMyebWNVJLS+v48eOij0qwFi5cePHiReav2TIVRNNmgqsBAwYMGDBAxDcVCAkJicDAwClTprx+/Zr4mLFz584bNmyYNWtW45a9fv06yR4tHMdJ0h0a5NmzZ79+/SKZQKFQ+vTpY2BgICEh8erVq/T09HrXpFAoGhoaCKGgoKAZM2Zw7V5Bo9Hmz5/v4eHBnAkAAKDpIKEBAABEraKigng4f/78EydONOIVF41Ga+IEptra2rFjx3IWjUhPTz906BCNRtuwYUO9i0hISDg4ODg4OPBzxyYqKSlxcXH5+vUr57ifn5+ysvLZs2dFEAb4i4QEtmMHvnw54nwsQqVi1tZYQ/amYxjWt29fkir9nTp1mjlzJkKorq6O2HuCU3x8/MuXL4cPH87/3QFoovnz5xsYGEyePJkt7ezMmTPv37+/c+cOP8VvAAAAACBeHz9+9PDwCAoKYlXDzsrKItnWzNS5c+cpU6YsWrRIW1tb+DE2VVpa2vjx49l+U9ra2g8ePJCVlRVXVG1WWVmZtLS0BN9l7cTu8OHDBw8ezM3NZR6Wlpbm5+fHxcVFRkY+fvyYWPYfNCv29vb79+/fsWNHSkoKaxDDME1NTQMDAxMTEzHG1jhsdRdYuI6wFfwXTZGGlk5eXj4gIODNmzfe3t65ubkSEhJNLzJR7x6toqKiRi9O9P37d/LyDAwGw8PDY/To0Qih2traK1eubN++nWSDDUJIT0+vf//+OTk5rq6uXFtjODg4HD16lJgECQAAoOkg2xoAAEStU6dOxMPXr183bh1LS0vyCTo6Ovyss3//fl6Jz6WlpefOncvLy2twcMK0efNmzmwGJjqd/uDBg58/f4o4JIAQQlZWlFOnsK5dETGTpn17bNo07Nw51MDSo4cPHzY3N+d6Sl5e3s3NjfnJOTU1lfUEjavKysrg4OAG3RqAprOxsYmMjOzatSvbeHR0dK9evR4/fiyWqAAAAADAj4KCAjc3t969ez969Iiztze5xMTEnTt3GhkZ7dy5U4DtuoXh2rVrPXr0YMtmYJZG5/ODJBCI9PT0yZMnm5ubm5mZGRkZDRgw4OjRow39whO9N2/eHDp0iPOzWF1dXVhY2Jw5c8QSFeDTrFmzIiIiFi5caG1t3adPn2HDhrm7u3/9+jUnJ+fFixfijq6peOU3MDHH2dIa/odOR0lJKDERVVYKLcCWatCgQZcvXw4MDHzw4MG2bdua2DJDUHu02NHp6M8fRMhg0NXVJW+FIysrq6mpyfy1pKTk/PnzU1JS+vXrR3KJlZWVgoLCvn37uGYzuLu7P3z4ELIZAABA4CChAQAARM3JyYl4mJCQsH379kass2bNGiMjI15nlZWV16xZw886QUFBJNnKKSkpp06dakR4whMREUFyNjs7+8SJEyILBvylb1/s0SPs3DlsyhQ0cSK2YQMlIADbswc1vAmIioqKn59f9+7d2RqIaGpqLlu2jFU1pLq6uq6ujnypSngSAcShc+fOUVFRc+fOZRv/8+fPmDFjNm7cWO+XLgAAAABE7+XLlxYWFt7e3k15o1xRUeHp6WllZfXjxw8BxiYoP3/+tLGxmTVrFtsGWRqN5uvry/M9HxCC4ODgIUOG3L59Oy4u7vfv379+/QoPD9+4cePo0aObeULM9u3bc3JyuJ7Ccfzly5fE3f+gGdLQ0Dh79uyrV6+ioqKeP39+4MABNTU1Ly+v5cuXk29nb7UKC/GlSxkjRjCcnBjjxjFsbPDZs1FamrjDarV47WBhad++fYMWxJ88wV1cGNbWDFtbxtCh+OTJ6M0bhJCtra2uri7JhR06dLCwsCCO0Gi04ODg7t27c53fs2fPc+fOIYT8/f3ZTklJSV27du3gwYMNihwAAACfIKEBAABEzcLCYtiwYcSRAwcOXLt2raHrKCsrb9myRV1dnfOUtLT0hAkTbGxs6l2EwWCQb3BHCH358qWhsQkPnU7/8+cP+Rzy9nhAuKhUbORI7OBByj//YMuWoSY0CzQxMYmKitq+ffvw4cN79+7dv3//yZMnP3v2bN++faw5+vr6qqqqJItQKBTyzHoAhEdGRsbb2/v06dNsTYVwHD9w4MCoUaPq/W4GAAAAAFE6cuTIyJEjMzIyBLLax48fe/fufe/ePYGsJiinT5+2sLB49uwZ27iMjIyfn9+YMWPEElXblJ6evnTp0uTkZLbx6urqp0+fcubFNh9VVVWcYRPl5ORcvnxZZPG0RJmZmZ8+feKVFCIu48eP19TUbJtNPPGJE/GHD1FyMiopQSUl6NcvPDQUnzIFhYeLO7TWaf369R07duR1VllZedWqVfyvhnt44KtW4eHh6PdvlJuLfv3C371jLFmCHzqkpqY2YMAAXhdSqVR7e3tJSUnOAEJDQ9kq7MrIyIwePTo0NFRRURFxNBRWV1f/8uXLjBkz+A8bAABAg7SYxmwAANCaHD16tE+fPqwtFziOz5s3T0FBwdnZuUHrzJ49W1ZWdufOnQkJCazNvgYGBlOmTNmzZw8/K+A4Xu/eo2ZV7pJCoVAo9WTjURteDwA0TzQabevWrVu3bkUIJSUlffz48fv374qKinp6eswJcnJyJiYmJLt/jIyMGvrXCgDBWrx4cZ8+fSZOnMiWa/X06dO+ffv6+/t369ZNXLEBAAAAgAnH8bVr1/7zzz+cpwwNDZcsWTJkyJD8/Hxicemampry8vKKioo/f/6kpqbGxcXFxsayVWAqLS2dOHHi9u3bt23bRl7yWgRKSkpmz559//59zlMdOnTw8/OD2gwitnbtWl5pAQwG4+nTpz9+/DA2NhZxVPzIzc0tKysjnwMVGng5fvz41atXMzIyysrKFBQU9PT0Fi5c2HzyV06fPj148OAxY8aQvGxulXBuBXXwtDS0cSP26BFSUBB9SK2burr6unXrtm3bVlBQwHZKSkrK2dnZ1taWz6XwS5fw27dReTn7icJC/OpV1KnThQsXfv78+f79e85rra2tDx06xHVZNTW1bdu2zZ49mzUyaNCgwMBA1qGRkRGxRW9eXt7hw4dPnjwpIQFv3AAAQCjg2ysAAAjL9+/fd+3a9eHDByUlJUNDQxcXlzFjxkRERJw4caKgoEBeXp74UzudTnd1dQ0ODmYr3lAvFxcXR0fHu3fvPn/+vKampkePHrNnz27Xrh2fl1Op1Hbt2qWmppLMaVafYykUiqamJvl2ELZicaClCwsL27hx448fP5jb2TU0NExNTY8dO8YsAHjkyJG4uLg0bqUg5eTk5syZIycnJ+qIAfhb7969Y2JiZsyYERQURBxPTk4eOHDg7du37e3txRUbAAAAABBC69at48xmUFZW3rlz56JFizj3bnKVnZ195MiRo0eP1tbWsgZxHPf09Pz06ZO3t7eKioogg26IHz9+jBs3Lj4+nvPUtGnTTp482cRu6KARvn37RnI2Nzf3zJkzXJNsxE5JSane9vZKSkqiCaYFwXF86tSpDx48YHVFLC8vz87Ojo+Pj4iIOH/+vHjDYzIxMdmwYcO8efNCQ0PFnobVHODJycjLC9uxQ9yBtEJLliyRkpI6dOhQYmIiayeVnp7exIkTvby8+F2lrg79+y+XbAam4mJ08aLC+PHPnz+fO3fu69eviWVRFBUVg4ODSf6JZ+vzy/bcyd3dffz48cSRc+fO3blzx9bWdv78+cOHD+f3twAAAIA/0HICAACEoqCgYPDgwTdu3EhISIiMjLx586azszONRrO2tr5z505oaChnDnJNTc3ChQsbcS9paenp06dfunTJx8dn3bp1/GczMA0YMIDkY2r79u2XL1/eiKiEx9HRkeTzhqGh4dKlS0UZDxCqmzdvTpkyJTw8nFWcPzc399WrV05OTqGhoQghU1PT48ePGxoasl2oqqo6d+7cjRs3ijpiALhRVVUNCAjYtWsXWwmZ0tJSBweHq1eviiswAAAAAJw6derIkSNsg8OHD//69evy5cv5zGZACGlpaR08eDAyMrJLly5sp+7fv29hYREQECCAcBvu8ePH/fr148xm0NfXDwoK8vHxgWwG0SsrKysuLiaf8/v3b9EE01BKSko6OjokE+Tk5CZNmiSyeFqKHTt2+Pv7s7IZWEpLS2/evHns2DGxRMVp1apV1dXVLbfxRHR0NEKIV8kZ5jhzDr8+fxZEXICLefPmvX///uTJk66uri4uLtu3b4+MjDx8+HADkmk+fMBJ287iv36hpCQFBYU7d+7cvHmTeMrAwIA8N8vMzIxYI/b79+87duxg9e11dnZeu3Yt2yUFBQW3bt0aMWLE6dOn+f0tAAAA4A8kNAAAgFBcvXqVWHmMT0lJSdXV1cKIh8SePXt4FTyn0WjOzs7NqkIDQmjdunVWVlZcTykpKS1dulRNTU3EIQEhyc3N3bJlS2ZmJuepX79+LV++vLy8HCHk5OT05s2bGTNm9OzZs1OnTl27dh01apSfn9/x48dFHjIAPFEolK1btwYHB7N9j6LT6XPmzDl8+LC4AgMAAADasg8fPqxZs4ZtcMWKFU+ePCF/ZctLz549o6Kixo0bxzaenp7u6Og4cuTI169fNy7URsBxfP/+/WPHji0qKiKOYxi2ePHir1+/jho1SmTBACJpael6y5Lzn0wjelOmTJGWluZ1tlu3btbW1qKMp/mrqanx9fWtqqrierasrOzSpUs4jos4Kq6oVOrFixc9PT25fhJvhnhlMPA/EpmdTXaD+hqsgKaQl5dfvHjxzZs3fX19PT09tbS0GnQ5Hh+PePy1+n8lJfjPn8xfstVJqrehrYqKiqWlJXFk+/btJiYmISEhzEMvLy8PDw+u165evfrr16/k6wMAAGgQSGgAAADBy8/P37t3byMuHDBggJSUlMDjIScvL+/n59ejRw+2fcPKysqTJ09uhq+EJSQkAgMDR40apaioSBzX19ffvHkz5+NI0HJt3bqVpPdqQkLCwYMHmb/W1ta+du1aTExMUlLSly9fgoKChg4dKqIoAWiIkSNHRkVFmZubEwdxHF+3bt2uXbvEFRUAAADQNtHp9Llz59bU1BAHPT09jx07xvbhqEEUFBT8/Py2bt3Kucc0NDTU2tq6e/fuhw4dSkhIaPQt+FFRUTFlypRNmzaxSnkTwzt9+rS8vLxQAwAkJCQktLW1SSZQKJTmXLF85cqV9vb2XFMuOnXqdOXKFehWwCYsLIy8dWZKSsqXL19EFg85U1PTBQsWuLu7izuQRmIVYOjzN7az/BL5YzrQALKy9UygULD/Hh6yfV9i+8eRq3nz5rGNFBUVOTk5XbhwgbkhbceOHUeOHOH8jldTUwPPJwEAQLAgoQEAAARv2bJl+fn5DbpEUlLS3t7++vXrQgqJnJGRUURExJYtWwYPHty1a9eePXuOHj3a19f32rVr9SYsi4WCgkJQUNDdu3cnTZpkY2Njb2+/cuXK8PDw9evXizs0IEhxcXEkZ3Ecj4iIEFkwAAiKoaHh27dvR4wYwTbu4eHBytEBAAAAgAhcunTp89+1xJcsWbJ9+/amr0yhUHbt2nX37l2u3Rw+f/68fv16U1NTXV3d8ePHb9269dq1axEREZx9CRstLi6uf//+vr6+bOOdO3eOiIhwdnYW1I1Ao7m4uJDsZzA1NZ0xY4Yo42kQDMPu3r27cOFCAwMD1ps8RUXFgQMHBgUFmZiYiDe8ZighIYEtd4pNaWnpz//2kTcHmzZtevXq1fv378UdCBd0Ov3nz58JCQmsEqecRRqio6M5ExfYBpnzo5yc6rmfrq4gogZCkJuLzp+vZ46ODrKwYP6SrcEE+V9JJjc3N85P7tXV1QsWLNDU1Bw+fPjly5dXr14dHBzs5OTElib49OnTd+/e1XsLAAAAfMIQQh4eHjt27BB3JAAA0Er4+vq6uroSR+zs7GRkZCIiIrKzs6lUart27QYMGDB//nxzc3MFBQWEkIyMDEm1RgDarJ49e3769IlkwsCBA9+8eSOqcAAQpJqamhkzZty+fZs4iGHY9evXp02bJq6oAAAAgLajurrayMgoPT2dNWJpaRkRESHYOv+/f/9esGBBcHAwn/PV1NSMjY1NTEw6d+5sbGyso6Ojo6OjoKDAViibREpKysmTJ0+dOsXZzdDOzu7mzZv8LwWEisFgjB49+unTp5y7hLW0tM6ePetU73vWZuDPnz937979/Pmzqqqqs7MzW3l2wOLn5zdp0iSSphI0Gu358+cDBw4UZVTkzp8/f+fOnadPn4o7kP8pLCxcuXJldHR0bm4ujuOqqqrm5ubHjh0zMDBoaAGG/81/9gwfMwb/9Yv7PA0Nyr//IsjRaYZwHJ8wAa/vPzc2dix25gzz12lpafr6+qxTHTp0SEtLq/c+lZWVq1atunTpEp1O5zqhffv2hw4dcnV1ra6u7t69e2JiIuuUk5OTv79/vbcAAABAbvHixWfPnoWEBgAAEKS0tLQePXoUFhayRtq1a/f161dNTU0xRgVACzVo0KC3b9+STLC1tWU1L2wm6HR6dnY2hULR1NRsSqVi0BYwGIwlS5acO3eOOCglJfX06dPBgweLKyoAAACgjThz5sySJUtYhxiGRURE9O3bVxj38vPz27x5848fP5qyiJycHHN3qaSkJGsbqKKiIpVKra6uzsrKqq2txTCsuLiY6+Xu7u779u2DH1CblZqamrlz5z59+jQ3N5c5QqFQTE1N9+zZ0yKyGQD/CgoKevTo8fv3b14TjIyMvnz50qz2utDpdFNT04sXLw4ZMkTcsSCEUEpKioODw7dv39jGO3Xq5O3tPWTIEP5zGthm4vfu4bt2Ic5Kq4qKmJsbtno1r3W+fft26NCh9PR0Op2uqak5f/78kSNHNuT3BBoPDwzEV61CVVUkczBTU+zuXfRfy4mioiJiSp+cnFxZWRmft0tPT58yZQrJjhpLS8tLly59/fp1+vTprEEJCYnU1FQdHR0+7wIAAIArZkKDhLjDAACA1qOoqGjs2LHEbAaE0PHjxyGbAYDGMTU1JUlowDCsX79+XE9VVlZ6e3u/ePGipqZGVVXVzc1NBK+Hc3NzV65c+fHjx8LCQgzD1NTU+vXrd+TIEa51hgFACFEolDNnzjD/nzVYXV3t7OwcERFhZGQkxtgAAACA1q2uro6t09PEiROFlM2AEJowYcK4cePu3Llz4sSJRhegLi8vLy8vZ/6a9f6bHzIyMhcvXpw6dWrj7guEh0aj+fj4/Pjx48yZMxkZGRQKxcbGZtq0ac3qrTYQCFVV1X79+vFKaMAwzNraurn9d5eQkNiyZcvevXubQ0IDg8GYPHkyZzYDQujnz58LFy6MjIyMjo5mZiow/59rWgNbWwrmL7Dx45GCAvLywpOT//8FuYQE1rEjmjMH49H5BcfxFStW3L17Nzs7mzUYEhIyZMiQmzdvysrKNvp3Cvj18CF5NgNSUMBu3mRlMyCElJWVpaWlq/67qry8vKioiM8nNrq6uo8fP168eLGPjw/XCTExMVZWVmfOnNHX1//1X8EPOp3u4+OzYcMGfm4BAACAHFRoAAAAgRk3btyDBw+II5MnT75165a44gGgRSM+aGAhtvA0NTWNjo6Wk5Njm/P48eN169YlJCSwarcqKCgMGDDg1q1bwsst+Pjx45QpU75//8423rVrV39//06dOgnpvqAVYDAYU6dOZWtxbWJiEh4eDhWhAQAAACHx8vJyd3dnHWIYFhsb261bNxHc+sePH/7+/kFBQeHh4fw08G4iU1PTmzdvdu/enXwag8HIysoqLCysq6uTkJBQVVXV0tLCMEzY4QHQdpSUlAwdOvTjx4+cp6ysrJ4/fy4jIyP6qMjV1tYaGhoGBQWJ5tsjCW9v7yVLlpB8z1yxYsWxY8eYv+b6MIGIewmHujr89Wv05g1iMFCvXtjIkUhKitcKK1euPHfuHGdnHwzDbGxsgoOD4funsOFTp+KvX5NMwAwNsVev2AZNTU0TEhJYhx8+fGhoo5zo6OiTJ0/eunWL61cjhmH6+vqpqamskV69ehEfZAEAAGgEaDkBAACCFBQUNGbMGOKInp7ep0+f4HUUAA1V79OH9+/f6+npXbp0acSIEWynnj17NmvWrMzMTM6r+vXr9/LlS2HseqmsrOzbt+/Xr1+5nu3Vq1dkZCRbdV8Gg3Ht2jV/f//S0lJZWdn+/fuvXLmSMzkDtBHV1dUjRoxgq0cycuTIx48fS0hAQTUAAABA8NTU1AoKCliHNjY2T548EXEMVVVVsbGxX758SUxMTExM/P79+8+fPzlfjzWarKzs2rVrN2/eXO8PwCUlJd+/f6+oqCAOysvLd+nSBX5ABUCACgsLZ82aFRERkZeXxxzR1tYeOHDglStXmu3ftZ07d2ZlZRFLyomFo6NjQEAAyYQBAwawfZ7i+mAh6sgRlJGB6eujXr0Qjda4YBISEoYNG0aszUAkIyNz8uTJuXPnNm5xwCd89mw8NJRkAmZqinH8yz5mzJigoCDW4f3798eNG9eIu5eVlXl4ePj6+nJ9+vRXGBiWmpqqp6fXiLsAAABggpYTAAAgSGyf7hQVFf39/SGbAYAGYSv/iF++jHt7o/+K9SGE+mlpIYR69+6NEOLMZqDT6e7u7rw+T0ZFRW3atOmff/4ReNi7d++Oi4vjdfbz589nzpxZtmwZayQpKWnq1KmxsbGsjP7AwEAfH5/Dhw+PGjVK4OGB5k9KSsrf39/Kyurnz5+swWfPni1atOjChQuwuQcAAAAQrLi4OGI2A0Jo1qxZog9DWlq6X79+xB5qdXV1aWlpP378YOY3pKSkZGZm5uTklJeXFxcX87mspKRkjx49xo8fP3fuXA0NjXrnl5eXx8fHV3EU7i4rK/v27Vv37t2leO9RBgA0iIqKysOHD1NSUnx9fdPT0zt27Oji4tKhQwdxx0Vm0aJFpqam+/btE28vxZKSkoZO+KsMQ20t7uGBv36Nz5iB6upwSUlMVxfZ2GCbN6O/9x7w4/Dhw7yyGRBClZWVN2/ehIQGobOwQKQJDUhHh9vYX4P1piPwIi8vf+TIkSNHjrx+/Xrp0qVfvnzhNRPH8eDg4AULFjTuRgAAAFggoQEAAASAwWC8ePGCOOLt7d2zZ09xxQNAS8TKZmA+d8CvXMEPH0Z/P7qNzM5GGNZPU5M5n61QZEhISHx8PK/1cRx//vw5juMCfz387t07VnsLTrW1tY8fP2YlNOTl5Tk6OrLFieN4fHz8/PnzfX19Bw4cKNjwQIvQrl27gICA/v37E19XeHt7l5WVXbp0CZqwAgAAAAJ07tw54qGcnNy0adPEFQwRlUrt2LFjx44d7ezsOM+WlZXV1tYihGpqasrLy5mDRUVFOI4jhAoKCgoKCnr27GlgYEBryLbjxMREzmwGpsrKyh8/foi91DwArUzHjh03btwo7ij4paGhMWLEiHv37on3DX29lWbIJtTW4lOn4tHRqK7ufyMpKejSJZSYiF25giiUBgXzi7DpgqucnJwGLcgL89kF85s8YIMtWIAePMCTk7mfVlHBlizhHNbU1CQeNv2/1ODBg6OiombNmnX79m1ec96+fQsJDQAA0HQN+9caAAAAV8xNM6xDFRWVCRMmiDEeAFoctmwGVFyMe3sjrhvRcDzyzx+2q5gCAwPJi/Tm5uYK6skCUb0b5ogTlixZwivrIiMjY/Xq1fC0os0yNTX19fVl6zHh6+vbv3//pKQkcUUFAAAAtDI1NTU3btwgjuzatUtcwTSIvLy8ioqKioqKpqam4X8sLS179erVq1cvGxubyZMnGxsbNyiboaqqiq3TBJvy8nJmFgUAoM3q16/fqVOnxBuDhYUF+QR9fX1ep/AtW/DIyP9lM7DQ6fjr1/jBg2zD2H94LljfZ3aSDQ+NQB5M2yUvj9atQ+rqXE7JymLjxyNuPUe0tbWJhxkZGU0PRFpa+t9//508eTKvCSQbbwAAAPAPEhoAAEAA6v7+XCQtLQ0fNgBoBFbFBfzaNZSa2k9Li/i//82rrY3iVpazsrKSfH06nc5r/1lT1FuGlzWhsrIyJiaGZGZCQgJb2QnQptjZ2R07doxt8PPnz3369Hn06JFYQgIAAABamZCQkD//ZccihGRlZdtyYfCioiLyfIWampqysjKRxQMAaIYGDx4s9u8DGzdu7NSpE6+zmpqa27Zt436uvBx/+xbxSkGg09GTJ4hO53qS15M9LeLTCW7Uub5lB4KGOThghw5hpqY4K5OPQkEGBtiyZdj27Vwv0dXVJR6mp6cLJBIqlXrt2jXOvqhMrGajAAAAmgISGgAAQAA0NDQohAp1OTk5Yv+wB0ALwiy0QHyR3/fatX4czwiIaQ14bm50VBT6u0iDpaUleS6RkpJS+/btBRU2i56eHvkEY2Nj5i8SEhJIem0ihEpLS589eyawyEALtGTJkgMHDrB9JRcVFTk5OR04cEBcUQEAAACtxt27d4mHzs7OSkpK4gpG7OrdRozjuGC3GgMAWhwJCQkZGRnxxqCqqurp6amhocF5SlFRcf78+d27d+d6If7uHSJ9aY2np6O4uAYFs3TpUjU1NV5nJSUlR40a1aAF6wV1HHnBRozAgoIo585hM2dirq7Y/v2Ux4+x5ct5zWdrOUFMcGwiGo3m5+fH9euwR48egroLAAC0ZZDQAAAAAkCj0QwNDVmHDAbjzZs3YowHgBaNlaMQmZ1N/B9z8P9zGhgMxPFoddq0aQYGBiQrm5qaNqgGL588PDxItmjo6+tv3bqV+eva2to6zkKXfxNGDQnQsqxfv97Hx0dWVpY4yGAwNm7c6ObmBmWfAQAAgEaj0+kBAQHEERcXF3EF0xwoKipSqVSSCZKSknJyciKLBwDQDL18+VJTU9PFxcXW1nbMmDHr16/Py8sTfRgzZsw4f/68hYUFqwIilUrt0qXL7t27yToH/frF+ejgL5WVeGZmgyKxsrKysbEh7msi6tWr15o1axq0IFcNqvxab5uM1kxCAhs5EtuzBzt0CJsyBcnLk8xVUFAgHpI3XWooJSWlZ8+e9e3blzioqKi4ceNGAd4FAADaLEhoAAAAwRgwYADxEGqDA8AnzvIMTJEclQyII5iSEqJSmVexEiBUVVUnTZrEqwGEvr6+l5eXoMImMjc3d3NzU1RU5Dylqqq6evVqHR0d5qGRkRHXPSUsUlJSbN9MQNs0derU8PBwIyMjtnFvb29HR8fy8nKxRAUAAAC0dOHh4YWFhaxDBQUFW1tbMcYjdvLy8uQbr2VkZKSlpUUWDwCguQkPD9+0adPbt2/v3Lnz9OnToKCgQ4cO9evX7+TJk6IPxsnJ6cOHD35+fqtXr16yZImPj09MTMxy3tvxEULIwACRpm0hGRnsvw/s/Lt69aqjoyPbII1G69+/v7+/v4SEBPnlGB8aNJ84s6G/lzaFbdtASUmJYNdv167d69evvby8+vTpY2RkNH78+Ddv3nTp0kWwdwEAgLYJEhoAAEAwRo8eTTyEovEANM7/5zfcuoXateM8y8xp6KelhXr25Hr5/v37J0+ezJlb0LFjx2PHjpmYmAg63v+3a9euHTt2GBsbs3ZpUKlUMzOzw4cPr1y5kjVNVVW1c+fOJOsYGRnxarsI2hoLC4vo6OgxY8awjQcHB9va2hYXF4slKgAAAKBFe/LkCfFw5MiR8LZeT0+PVw0zGo3WsWNHEccDWoGoqKjp06fb2NjY2trOmDHjw4cP4o4INFJhYeGwYcNqamrYMqpTUlI8PT0vXLjQxPXLy8u3bdtma2s7cODAkSNHrl+/vt6PORISEmPGjDly5MipU6dcXV3r7YWBDRiAdHXJJujqIjOzhkZOo9H8/f1ZhxYWFiNGjNi3b9/r16/ZmhpwhZN6/vy5qanpX0FimJmZ2YsXL8gvZGro76VNYUv4EGDLCRYajbZ27dqoqKjExEQ/P79u3boJ/BYAANA21ZMtCAAAgE+fP38mHgrjZ2IA2pBOndDw4cjPD/Fo0IBt2sR9HMOuXr167969U6dOpaen19TUKCkpmZubHzhwQJf0KUbTrVq1ys3NzdfX9927dxiGDRs2bPz48ZyPVw4fPuzo6Pj792/OFZSVlVetWiUpKSnUOEELoqys/ODBgw0bNhw+fJg4/u7dO3t7+5CQEK51QQAAAADAy6tXr4iHAm9z3hKpq6tXVVVlZGRUV1cTx6WlpfX19ZWVlcUUF2iR6HT6nDlzHj9+THwkEhwcPHbs2IsXL5L3N+Gqtrb2zZs38fHxOjo6Q4YMaYNfkLW1teL6hMhgMJjZDFzPFhQUeHl5cd1OwKdXr14tXrw4ISGB9Q4+NDTU39//0KFDTk5OjQyak6wsNngwnp7O/dmCpCSyt6+nhAM3xPfigs0hiI2NnTNnzq9fv4iDOI7HxcXNnj07MDDQ3NxcgLdr/oqKigIDAxMTEzt06ODg4EBe87JebN1S6HR606IDAAAgOpDQAAAAAvD9+/eDBw8SR3ry2D4OAOAT5cABvKQEDwtDXJsa/t34kM348ePHjx8vrMh4k5eXnzdv3rx580jm9OjR4+jRo+7u7snJycRxTU3NxYsXu7m5CTlG0MJQqVQvL6/OnTsvW7aM+LQlIiJi9OjRwcHB8qQtQgEAAADAUl1dzdbmbPjw4eIKplnp0KGDmppaampqZWUlg8GgUqkyMjKGhoa8WrkBwMuMGTPu3LlT9/eb4/z8fB8fn7q6umvXrvG/FI7jO3fuvHXrVkpKSnV1NYVC0dXV7d+//4ULFxRIPwy2Dp8/f966dWtSUlJ5eTkzu2jDhg2iLOZXXV3t4uKSkpJC8rY+MTHx8uXLzJKEsbGxBgYGSkpKfK7PfD2fmprKuebSpUs1NDT69+/f2NjZYbt2oeRkPDKSPadBUhIbMgRbt67BC/6XzSCMcggrVqxgy2Zg+fXr19KlS1++fMkWSWutylBTU7N06dKnT5/+/v2bwWAghHR0dAYOHHjx4sVGfxMgtp1CCLXBHCkAAGi5IKEBAAAE4PTp08T3TBISEtu3bxdfOAA0G1VV6McPVFWFDAxQQ/PoJSSwCxfQ/fvo9m08JwerrUUqKsjSEgUGCidW0Rk/fvyAAQM2b9789evXsrIyaWlpAwMDT0/P7t27izs00EwtXLhQW1t78uTJVVVVrMG3b9+OGTMmMDAQchoAAAAAfsTExBD/JdXS0urUqZMY42lWZGVlzRpedB0AotDQ0ODg4Dpu++DpdHpgYOCbN28GDRrE52pTp0719/dn/Z1lMBhpaWlpaWmJiYnPnz/n/8V5S3T8+PH9+/dnZWWxRn78+PHhw4fZs2ezVW4TngMHDuA4rqSkVFJSwmsOjuPh4eErV64sKioaPHiwnJzcqVOn+NxasHz5cs5sBqaMjIw1a9aEh4c3LnIuJCSwGzfQjh3o1Ss8PR3V1iIaDevQAdnbY+vXI0oDWnILrzAD069fvxISEkgmJCQkpKenM8tPsoLBMKz15TTU1taOGjXq1atXxG8pGRkZt2/fTklJef78eSM+BVdWVu7bt484Ah0/AQCgBYGEBgAAEIDAv9+wenh4DBgwQFzBgEaKi2OcPo1lZ+MMBqakhMaNwwRY5LANKi7GN2/GY2NRdjai05GqKqavj61bhwYObNAymLMzcnb+q8lhy09oQAhpaWldunRJ3FGAlsTR0TEgIMDR0bGyspI1GBYWNnTo0Hv37unp6YkxNgAAAKBFiIiIIB7CRzYABOvEiRNFRUW8zhYUFBw7dozPhIZjx449ePCAmIHEEhMTM2vWLH9//8aG2dyFhITs3bs3JyeHbbygoODChQv6+vorVqwQQRhRUVEzZ8789OkT+TTmy+aQkJChQ4du27Zt8uTJ0dHRe/bsoZBmCeTk5JC/tv/+/Xt8fLypqWnDA+dBQgLbtQvV1GAfP+Lp6ZiBAereHUk07M2IwLMZiAvyKScnp0OHDlyXamU5De7u7mzZDCzR0dHz58+/efNmgxbMy8tzcHCIjIwkDo4ZM6ZJUQIAABChBmQgAgAA4KqysjIlJYV1SKVSmQX3QIuB4/jWrYypU9GDB3hkJIqOxp89w93dcVdXVFws7uBappwcfMIE/OFD9OsXqq5GdXUoLw9//56xfDleX5VRZh3gPn36cD3LHGerFQxAGzFy5Eh/f39paWni4IcPH3r27Onj4yOuqAAAAICWgi2hQYD1zAEACCHOd/BsiCUHyF27do2YxcsmIiKCV03+VmDHjh28/iRLS0vPnz9fW1srgjCsrKz8/f3rLchvbGyMEHrw4MGYMWP69OkTFRUVFRXl4ODw588fkqs+ffqUnZ1NMqGwsPDt27cNj7o+NBrq1w+bMAH16tXobAYcx3mlDtDp9GfPnm3fvn3//v3v37+vd02cw40bN+q96vbt25wXtrJsBjqdHhISwjWbgent27cFBQX8L1haWmpnZ8eWzaCjozNx4sTGRwkAAEC0IKEBAACaKi8vj9nLjUlTU1NRUVGM8YCGwnfuxG/dQmyftysr8bdv8Tlz2JssAj7gS5fi379zOZGXh588iX78II7xymDgf6SN5zfgQUH4zJkMe3vcxgZ3ccHPnUOEDjiglbG1tfXz82NraF1QUDBjxgw7O7u4uDhxBQYAAAA0cziOh4WFEUf69esnrmAAaJWID0YaN4EpPT09PT2dZEJOTs7t27cbEFnLkZGRkZycTDIhKSnpxYsXIohk9erV379/p5N+tNTV1V28eHF1dfXjx4+dnZ0RQu3atQsJCTEzM7O0tHz9+jWvC/l5+96s3tATsxl4zbl06ZKlpeXYsWN37NixadOm4cOH9+3b982bNw26Ue/evVVVVUkmqKmpWVpaNmjNlig2NjYtLY1kQnp6+pMnT7ieevfunaen58SJE21sbGxsbKZPn75mzZqRI0d+/PiROE1CQuLq1atsuwUAAAA0Z9ByAgAAmqq0tJR42LpbObZCv3/jjx6h6mquJ/GPH9HFi9jChSIOqkXDX77EP3/meTorCz9wAPP2JlkhOjqamanAtU5DG09f+EttLb54Mf7mDSovRwj9/5OVqCj06BHm7Y00NMQaHBCW0aNH+/n5ubi4VFRUEMefPHnSvXv3mTNnbtu2zcDAQEzRAQAAAM3Uhw8fiBuCpaWleZUEAwA0jpqaGvmEdu3a8bNOXl5eWVkZ+ZzWWqEhMTExPz+fZEJ1dXVMTIytra2wI5GTkwsNDZ0yZUpycnI1twcmUlJS48eP19XV9fPz09TU1Pjv46eEhMShQ4eGDRvm6uo6ceLEvXv3ysnJsV1rYWGhoaFBUqRBWVnZyspKgL+dRuMnlQEhtGfPnsOHDxcWFrJGSktLo6OjXV1dz58/P3r0aD5vZ2xsTF54wNjYuFOnTk2MtvnLyclh+7TLBsfx379/sw2WlJRMmzbt0aNH9a4vLS19/fr1ESNGNClKAAAAogUVGgAAoKnYPic0ogceECP8/HlEUuqQTkc8kr4BL7i/P+JdHRQhhFJT2QY4izRER0dzJi6wDUJ5Bnz1avzZM2Y2w//U1eGfPuFz50KdhlZszJgxL1680NPTYxun0+mXLl0yMTFZtGgR+dYuAAAAoK15+PAh8XDo0KGwLxMAwZoyZYqsrCyvs/Ly8rNmzeJnHX7KXpK80xWeqqqqK1euTJ8+3cXFZdOmTeQ7yBtHTk5OUlKSfI6CgoLA78uVsrLy48ePDx48yLlvR15efty4cf/88w9CqKioSFtbm23C6NGjv379WlJSYmZmxmyRQDzbvn17ExMTklt37ty5W7dugvhNNBU/DR2+fft28uRJYjYDS0ZGxtq1a8sJn9mx+pDHEx4ezs+1Lf3JpJ45I1lFAAEAAElEQVSeHvk3ASqVyvYlVF5ePmrUKH6yGeTk5J4+fQrNJgAAoMWBhAYAAGgqTU1N4mFqampLT4VuW+p9BkG6PQJwwkpKyCfgFRW83rWz7ZOL/hvJzLbo82c8LIxXSxT82zf8zBkRRwREqW/fvjExMVOnTuU8VVNTc+7cuU6dOmloaLi7uwcEBLx//z45ObmgoKCcLf0FAAAAaDMePHhAPHRychJXJAC0VtOnTyfZVT9gwIAJEybws0779u11dXVJJmhra0+aNKnB8TWNv79/7969582bd+PGjTt37uzfv79///4LFiyoE2iTSnNzcx0dHZIJampqIijPQLRixYr09PTVq1f36dNHT09PW1u7ffv22traQUFB2traFhYW+/bti4qK4rxQRUXl8uXLN27cOHjwYN++fe/du0dsYOHl5dWhQweud5SUlJSVlU1KShLWb0nQPD09SapNfP/+/ciRI6xD1gNDnBuSu3Ts2PHGjRvkl/O5VPNnbm6ur69PMsHAwGDkyJHEkVWrVr17967elaWkpO7evTto0KCmhggAAEDkIKEBAACaSl1dnZggX1FRQV4gDoBWrr69bpiUFJJgb3rFylfgJ1OBNactl2dgXL6MuG0B+X90Onr5UnTRAHFQU1O7ceNGQECAoaEh1wl5eXleXl6Ojo59+vTp1KmTmpqavLw8hmHy8vIdO3YcMmTI0qVLg4KC+GxmDAAAALRcv379+kzoiYZh2NixY8UYDwCtEoZh9+7d4yx/Ii0tPWLEiLt37/K/1Pz58+Xl5XmdHTx4MHnGg8DdvXt30aJF3759I/7knJmZefnyZcGmVsjKypJ/Iu7atWvnzp0FeEd+yMvLHzlyJCoq6tevX5mZmRkZGT9+/CgpKYmNjfXx8bl58yaGYXl5eVyvHTRoUHR09ObNm48ePaqtrT1r1qz79+9XVlb27t375MmTRkZGnJfU1ta+evVq2LBhp0+fFurvi58aCfUWVMAwzM/Pj+QuOI5HRkayjXBNOCDeOisra+7cuf379+/Ro8eAAQPc3NzCw8OZ6ezMa1t6DQZyGIbNmjWLV8UXCQkJBwcH4tm3b996kzY2ZTI0NHz27Jm9vb3AAgUAACBC7K8TAAAANF1LT4VuW0h3PyCEUH19QAE7Gxv0+DFZvwMez56io6OZz25IekmwtaVoYqQtGpabW883GpJ0B9CKjB071sbG5sSJE/v37//z5w8/l5SXl5eXl6empoaFhZ0+fdrS0vLu3bsdO3YUdqgAAACAuAQGBhIPLS0tRfw2FIA2QklJ6fnz5+fOnfPz88vNzUUIaWpquri4zJs3r0HvXxcsWBAZGenr68tWYAzDsH79+l26dEnAcZMqLy/38PDIycnhPEWn00NCQq5cuTJ79mxB3e706dPfvn378uUL5ylDQ8Pz588L6kZNp6WlpaWlhRDq06fPly9fhg8fznUahmHOzs7Ozs7p6ekBAQGnT5+eO3eunZ2dg4PD48ePV69e/eTJk5qaGrar0tPTd+7c2bFjx1GjRgkpfl7P7ohfq8Q5zHHOq8zNzePi4khuVEnelJNHYCRv6HEcZ+ZStOLHj2vXro2Njb137x7bNwEajTZy5EgvLy/WCI7jK1euJP5RSEtL79+/38zMjE6n5+bm5uTkUKlUU1NTW1tbCY7dNQAAAFoK+A4OAABN9fPnz9LSUtahrKysGrwCbzkwNzc8OBjx2EyAqFQ0ZIhoI2rxMEdHdP48/vUr99PKytiSJbyuZeYoENMaSKa1dZT66mzVOwG0FlJSUuvWrVu4cOHRo0ePHDlSVFTUoMtjYmLs7Ow+ffpE0vMYAAAAaNGePHlCPHRwcBBXJAC0ehiGLVq0aNGiRU1cx9vb28zM7MqVKykpKeXl5RISEvr6+kOGDDl58qSMjIxAQuU/koSEBF5nKyoqBJvQoKKiEhwc7OrqGhMTw3qVKykp2a1bt0uXLhkbGwvqRgLUrl07flKrdXV1Fy9evHjx4ry8vAcPHty9e3fp0qUIIc5sBqacnBxPT0/hJTQ0FK80ApJqInxOQIQsigblKLTunIZr165ZWlpeuXLl9+/fhYWFioqKurq6zs7OO3bsoBAed7x69erDhw/EC48cObJ48WKRxwsAAEC44Ek3AAA0XkVFhY+Pj4uLC3HQ0NCwdVd+a20MDTF7e84OCExYt27Y0qUijqjFo1KxQ4cwPT0upxQUMBcXNGAA+QLR0dG8UhZITrU5PBqO/o+6ukjiAM2FgoLCtm3bfv36tXXrVikpqQZdm5iY+O+//wopMAAAAEDs2Ppq29nZiSsSAAD/mFu037x54+vr+/z58y9fvnh7e4s4mwEh9Pr1a/J3xhkZGYK9Y/v27cPCwu7fvz9z5kwnJ6cpU6Zcv349Ojq6e/fugr2RoBQWFiorK/M/X11d3c3N7f79+y9evKCTFHdEKCkpiSSbpJno1q0byVkajUbe5IjY54LP7ATiU8fW/QRy1apVnz59Cg8Pf/Hixbt37z5//rxr1y7K35s3AgICiIe9evVauHChaMMEAAAgClChAQAAGunmzZsrVqzIz89nG9fj+h4XNGPY7t14VRV6+hQRtzXTaJiFBXb+PK9cB0Cma1fsyhW0cSP+48f//6nSaJiBAZo+HZszh881IHGBHLZwIf7kCeJW+BQhhKSlkaOjaCMCzYKiouKuXbt27doVGhr65cuXuLi4lJSUvLy8kpKSoqKiysrKqqoqrhdGRka6ubmJOFoAAABABDIyMojN3WVkZHr16iXGeAAA/KNQKD169OjRo4cYY+BVP4CFTqfT6XSBl7K3sbGxsbER7JpCkpCQYGRk1IgL4+Li2BoKsCksLPz48WOXLl3I14mPjw8JCbG1tTUzM2tEGPzjWqRh7969L168SE5O5npJt27d5s6dy2tBtnQEXl0tSC7h86oWzdjYmKQ2CVvO4qpVqyhQrhIAAFojeEkDAACNceLEiRUrVnA9tRQ29Lc4FArlyBEUEYF7e6OcHMRgICUlZGuLzZgBRfsbr3NnzM8PS0rCw8JQeTnq3h0bMACyQwRJXx9zcsKvXUOc76cxDOvbF3N1FUdYoLkYMWLEiBEjuJ4qLi7Ozs4+e/bs0aNHWYMNbewKAAAAtBRpaWnEQzMzM0lJSXEFAwBocTQ1NcknKCoqCjyboQUpKioqKyvr2LFjI67lp95GvXOOHDly8ODBcePG7du379OnT9ra2pxzamtrc3Jy5OXlG1RJggQxp0FDQ8PLy2vlypW/f/9mm9alS5d///2XSqXyWoT5C+ZSrMPGFV0QV1pDZWWll5fX27dvS0tLZWVlu3fvvnXrVkH9OdeLwWDExsYSRwYPHiyaWwMAABCxtvvDFgAANFp4ePiaNWu4nho2bNjo0aNFHA8QDCsrzMpK3EG0OkZGWKM2agB+YFu3IhzHHzxAubn/G1VUxPr1w06dQq268iRoCiUlJSUlJWlpaeIglBcCAADQWrF1dq/33SQAABAtWrTIz8+voKCA14Rm2wlCNKqqqhrdB8TKykpLSys7O5vXBG1t7X79+pGscO7cufPnz3/48EFHRwchdPPmTbbndXFxce7u7t+/fy8rK5OQkNDS0nJyctq8eTOvJIN6MYs0oL9zGpydnQ0NDdesWfPjx4/c3Fwqlaqtrd2jR4/Tp09z/UeHmLLAmYJQb1ICr0yIelcWuIiIiPnz58fFxTEYDObIs2fPHj58uG/fvgkTJgj77gghZhlC1qGCgoK+vr4I7gsAAED0IKEBAAAabNOmTVyb/I0bN87Hx0f08QAA2igMwzw8sGnTGGfOoKwsRKdjqqrYtGlo0CBxRwZagC9fvhAP663jCgAAALQOrbgoN+AT630kAPywtLQcMmSIv78/1+8eRkZGBw8eFH1UzQeDwWh0hf/27dubmZmRJDSYmZlxrbjA9PHjR09Pz3fv3jGzGWxtbS9dukRMaPj33383bNiQnp7OGsnIyIiNjX358mVgYCBbhncjEHMaunfvHhoaWlhY+P37dxqN1qVLF1lZWV5XMX8hqH+PONMaBLg4iaSkpGnTpnH22khMTFyxYkW7du2GDBki7BiILaUQQhoaGsK+IwAAAHGBhAYAAGiY4uLisLAw4sj48eOnTp3apUsXc3NzcUUFAOCupgYPDUUfPyIaDRsyBPXq1QrbiHTqRPHyEncQoOWJi4sjHnbr1k1ckQAAAABCpaWlRTxk+xcQtB0lJSVpaWmVlZXM96/S0tL6+vqKiorijgu0AD4+PmPGjHnz5g3b5hZDQ8MzZ86wfZNpa2g0WnV1daMvP3v2rL29PedLcYSQoaHh2bNneV1YV1c3d+5cLy8vQ0ND5sjgwYPd3NxYCRYJCQkbN24kZjMw0en0Fy9ezJkz5+bNm42LmZgURcxpQAipqKhY8a79KfBUBl5RiSZ1b9myZVz/wyGEMjMz169fHxkZKewY8vPziYfq6urCviMAAABxgYQGAAD4S11d3Z07d27duvX169eCggItLS0zMzNLS8uBAwf26dNHVlY2NTWV+MHAwMDg9u3bjS5VBwAQHvzqVXT1Kp6aimprEUL4+fOYkRG2ZQsaOFDcoQEgZrW1tcSG4hiGGRsbizEeAAAAQHjMzMwkJSVra2uZh79+/QoPD+/fv794o2qD8vLycnJyampqMAyj0Wjt27dXUVER2d3T0tLS09NZXwYIoYqKirKyMm1tbQMDA5GFAVooWVnZp0+fHjhw4OHDh9nZ2XQ6XUlJycLCwsvLS1dXV9zRiZm0tHRTEho6d+5869YtNze3b9++1dXVscY7derk6+trxLuF5Y0bNxQVFadPn84aUVdXb9++fUxMTO/evRFCGzZs+P37N9drcRwPDQ1NTEzs3Llz48ImyWkgqq2tpVKprAoWws4zEGUJooKCAvIEwYSEhE+fPvXo0UOoYZSVlREPIUcNAABaMUhoAACA/0lLS5s4cWJ0dDRrpLCwMD4+3s/PDyEkJSVlbW3NVpS7ffv2kM0AQDOEHzqEX76MSkv/N1RZiX/5gq9ahe3bh40cKb7QABC/3Nxc4uNCdXV1OTk5McYDAAAACI+srOzAgQNfvnzJGvH09Hzy5In4Impz6urqvn37VlJSQvzxo7CwUFVV1dTUVATdH3Jzc9myGZhqamoyMjJkZGS4NrkHgEhCQmLLli1btmypqqqqrq5WUlISd0TNRWVlZRN7N/Tp0yc6Ovr8+fNPnz4tKyuTl5eXlpam0Wi9evXidUldXd2ePXsuXLjANj5y5Mhnz5717t0bx/GEhASSm+bl5Z07d86rCcUOSXIaSkpKNm3aFBER8efPHyqVqqGhMXbs2A0bNkhI8PUupkX0xPn27VtWVhbJhJKSkrCwMGEnNFRUVBAPaTSaUG8HAABAjCChAQAA/l9KSsrQoUOJO1bZVFdXP3369OnTp8RBBQUF4YcGQHOSn8/Yvx/7/h2VlSFZWdShA7ZuHeK9bUI8vnzBb9z4K5uBJTsb7d6N+vdH8PoWtGHFxcXEQzU1NXFFAgAAAIiAm5sbMaHh6dOnQUFBo0ePFl9Ebcu3b98KCwvZBuvq6pi9z83MzIQdwO/fvzmzGZjodPrv378hoQHwT1pauonv71uZ0tLSpm+Lp9Foy5YtW7ZsGfMwNTV1wIABJPNv3bqlra1tbW3NNj5ixIhjx45t3LixoKCAbe8+J5IHgHxiy2lgjsTFxU2ePPnr16+sacnJye/fvw8ODg4MDOTnz6reQgvNIeOBwWDUO4eYxCYkjx8/Jh5CxRQAAGjFWl0baQAAaJT09PQRI0Y04sNM9+7dhREPAM0THhiIOzoiX1/80yc8KQn//BkPDGRMmYLzbmwpFvjRo+jPH55nk5PxixdFGQ8AzQ3bIzARPGkCAAAAxMjFxYWtrvjatWt5veEGgpWTk8OWSUlUWFhYVFQk1ADKy8urqqpIJlRVVdX74hMAwEtxcbHA6/wbGBjQaDReJRbq6up27969detWzlNDhw6NioqqrKyUl5eXlJQkv4uMjEwjYsP+wzxkSz7AMMzc3JyYzcBEp9PfvHnj4uLSiDs2T2ZmZuSpYPLy8uRZKU3369ev69evE0eEfUcAAABiBAkNAACA8vPzR44cmZKS0tALZWRkFi5cKIyQAGiOvnzBd+zAOZtQZmfjZ87g/v5iCImXjAyysziOPn4UVSgANEcaGhrEw+Tk5OTkZHEFAwAAAAibpKTk/v37iSMJCQmnT58WVzxtSm5uLslGXjqdnpmZKdQAKioq6HQ6yYS6ujpIaACg0QoKClRUVAS+7Lhx427cuMH11PXr1zU1NUdy6yOpoKDQs2fPV69eSUlJaWtrk6wvKSnp4ODAfzzEPAYcx4l5DPUWVGB59+5dcHAw/zdtztTV1U1MTEgmGBsb9+3bV3gB4Di+cOFCYr6aiorKhAkThHdHAAAA4gUtJwAArVBeXl5CQkJKSkpOTg7z0QmGYcrKyllZWcnJycrKynJycnl5eX/+/CkpKSkqKsrJyUlPTyeuoK2tff369W7duv38+fPDhw/h4eEvX75ke84iJSV1/fp1Q0NDkf7eABAffOdOxKtFYkEBOnMGOTggKlW0QfFQXd3UCQC0ampqaoaGhqwkBjqdPn78+JcvXyorK4s1LgAAAEBYxo8fz+ytzhrZsWPHtGnT2rVrJ8ao2oKampomTmgiKh+fUOrdyQ0A4CU5OdnAwEDgy65cubJv377Lli1jKwNQVVW1Y8cOtn35RGPHjvX397e3t586deqnT594FWgxNzcfN24cP5EQi9vxyl1gjtfbCaK0tPTSpUv29vb83Lf5++effxwcHLgWu9XU1PT09BRqa4z9+/eHhIQQR5YtWyYrKyu8OwIAABAvSGgAALQGDAYjOjo6ODg4IiLi/fv3+fn5TVlNQ0MjNDTU1NSU+ev+/fsz2/jFxMTcu3fvzZs3FRUV3bt3X716tQiafQIgEKxtBI1fIj8fT00lOY8nJ2PR0cjKSjC3ayI5uXomyMsL/J68ak4C0DzNnj3bw8ODdRgbG2traxsSEiKM/VUAAABAc3Do0KHevXuzGi0VFhZu3rz5/Pnz4o0KCLsZvIKCgrS0NEnXCSkpKQUFBaHGAEAr9vHjxx49egh82Y4dO06fPn3//v3//PMPcXz//v19+vQZNGgQrwsnT57cq1evI0eOLFu27MmTJ48fP+bsr9ehQ4cTJ05ISNT/ZqRBH/NxHDc3N4+LiyOZU1BQUO86LYWFhcXZs2dXrlyZmJhIHNfT09u6daujo6Pwbh0QEMDWc0RHR8fd3V14dwQAACB2kNAAAGipcBz/8eNHZGTk06dPQ0JC8vLyBLKsqqrq06dPmdkMbCwtLS0tLQVyFwDEokl5BsnJiDxVqKoK//gRs7JifeAXY1oD3qULNTCQdVinq/vXaRoNCWFLBI7jzN+y+PM5AODDqlWrvL29f/36xRqJjo62sbF5/vy5wJvgAgAAAM1Bjx495s6de+HCBdbIxYsXp02bNmTIEDFG1erRaDTyCcKujiApKSkrK0uS0CAnJ1dvkC1FVVVVZWUlhUKRl5fnpzQFAE334cOHqVOnCmPlNWvW9OzZ88CBA6y/oe/fvz979uyHDx9IrtLT0xsyZMjZs2fXrFlz//79JUuWBAUFZfzXlVJKSsrc3Pz48eMDBw7kenltbS3noJGR0ZkzZxYvXlxvzPUmSfDzHU/YaV4CNGrUKCsrq+3bt3/8+LG8vFxaWtrExGTnzp26bA9hBOrHjx/Tpk0jNjPCMMzb2xtS0wAAoHWDhAYAQEtSWFgY/p/3798XFxcLdn0JCQk/Pz8LCwvBLguAePFTILF+EhKIQqlnjqQkP/cSwft+ysaN6PBhXmcxMzPM2VkY92XlNCCEMAyDnAbQnCkoKPj5+Q0dOpTYNPrDhw/Tp09/8OBBC3qIBgAAAPBv9+7dt2/fZn2QxHF81qxZHz9+hAJFwqOpqVlcXMy5Q5pJUlJSR0dH2DGYmJjExsZWVFRwnpKRkTE2NhZ2ACLw58+fX79+VVVV1dbWYhgmJSUlLy9vYmLCzx50lkePHl29erW4uFhSUrJbt27u7u5qamrCixm0AuXl5QkJCT179hTG4h06dDAzM3v06NH48eMRQqmpqePHjz9z5ky93zT27t07aNAgW1vbrl27nj9/PiMj4/Llyz9+/KDRaM7Ozvb29iTpPhMnTuQcTEpK2rJlC47jS5YsIb91+/btP3/+TDLBxMSEfAXEx9MS1oc1Op3eoL/jwqCionLs2DGR3Y7BYMyfP7+0tJQ4uHHjRjs7O5HFAAAAQCwgoQEA0NxlZma+evXq9evXYWFhcXFxwntB2K5du1OnTg0dOlRI6wMgdk3662NsjDQ0UHo6zwkKCtiAAfXeS0Tv+wm9kNnKM2DGxtjp0/UnZzQWMacBgGauV69e/v7+jo6OxOf7AQEBFy9enD9/vhgDAwAAAIREQ0Nj3759xDdSv379mjlz5oMHDyhC+/mwjdPQ0MjJyeFaZR3DMBUVFSUlJWHHQKPRunbtmpCQUFZWxtrUS6FQ5OTkTE1NpaSkhB2AsP3+/fv379+sneU4jldVVTGrNVhYWPBTf6KgoGDSpEmRkZHl5eXMkaCgoDt37ri7uy9atEiIoYOWhk6nh4WFhYeHZ2Rk1NXVVVRU9O/fX67eno+N5eHhMWPGjKioKFNT0y1btmzZssWZY3NCSkrKxo0bv3//XlpaKisra2BgsHXr1uPHj9vY2Ny9e3fgwIE6Ojps7Ql4uX79+rNnz7ieKiwsPHLkyOTJk8mzfJYuXfru3buSkhKuZ/X19Tds2MBPJLyUlJSsXbuWddi1a1cLC4ujR4+2b9++Kcu2IKdOnQoLCyOOjB07dvfu3eKKBwAAgMhgCCEPD48dO3aIOxIAAPhLTEzM/fv3AwICYmNjG3otjUbr0qWLiYmJjo4O89kEnU4vLS1NSUnJycnR09Pr27dvu3bt2rVrx3x6IiEhoays3KFDB7HnNQMgDPVWROCzZAI+dy7+9CnPRXr2pAQENCgwoRYwYGUV1FlZoYICRKWidu2wbt2w3buRkHfg8dNls0GdOAEQqhcvXjg4OLAeXiOEVFVVf/78qaysLL6gAAAAAGFhMBjDhg1jex2ybt26Q4cOiSukVq+uri4uLo6tToOEhISqqmqXLl1EmQ3858+f3Nzcuro6KpWqrq7ejpAG3XKVlZV9/vyZa518hJCSklKPHj3IV6iurh4yZEhkZCTnKTU1NS8vr9mzZzc5TNDiZWdnHzt27MqVKx06dBg+fLi+vj6VSk1OTh49erS1tbXw7hseHr5gwQIjI6NVq1Zxdgi6evWqh4dHWloacVBdXX3+/PnW1tYzZ868ePGig4MDn/caPnz4ixcvSCZs27Zt586d5ItMnTr17t27nH8llZSUNm/evH79el4X1vtkJi0tzcHBgbMCROfOnX18fPr27UseWCvw6NGjiRMnVldXs0YMDQ0/fvwIPRMBAKB1W7x48dmzZ+HVHQCgGSkqKnr16lVISEhQUBCxqzc/5OTkhg8fbm9vP2jQIDMzM0hNAG0W25ty/vs71J/3sHcvSkrCU1K4nNPWZmUzNLe3+JSnT9Hv34hKRQYGSITNcfn5c0DQmQI0A8OGDbt586aTkxPrS7GgoODIkSP1PqoDAAAAWiIKheLj49OjRw9izQAvLy8NDQ13d3cxBtaKUanUbt265efnZ2dnMxsi0Gi09u3biz57Uk1NrfX1UEhNTeWVzYAQKi0tLSgoUFVVJVlh+/bt0dHRXE/9+fPnwIEDkyZNEt4WfND8VVdX79u37+TJk1OnTg0LC+vcubOgVn7+/PmlS5fy8/OlpKR69OixatUqzgZA/fv3//LlC9fLw8PDN2/enJmZyTael5d3+vTpDh06BAUFjR49+vHjx5aWlvzEk52dTT6Bnz1X169fV1ZW9vf3z8rKYg126tRp2bJlq1atIrmQ/MkAg8FwcXHh2s8iMTFxzpw5kZGR8vLy9YbXQsXGxs6bNy8mJob4p4Rh2Pnz5yGbAQAA2gio0AAAELPs7OyQkJCwsLCIiIiEhARW+Ud+KCoq9urVy8rKatiwYYMHD5aWlhZenAC0FE3Z4VT/m/UfP/AVK/CEBMTaXIVhmKEh5dWrelfglTDBf8pFgwgweUIEm8YgpwGI3axZs65du8Y6VFVVTU9Pl5GREWNIAAAAgPA8evTIycmJ7ePn7t27t2zZIq6QAGic9+/fE0ttcdLU1OzSpQvJhF69esXExPA6S6FQTp06BY0n2qy0tDRnZ2d9ff3jx4/r/t3PsSmKi4snT54cHh5O7M5gZGS0YcMGNzc3PhextrZ+/fo1r7Pm5uYfP368d+/ejh07Pn78yE9zmc6dOyclJZFM0NLS0tPTq6ysVFZWtrKy8vT05JXrk5KScvLkyZ8/f0pKSnbv3n3JkiXkeUX1unTp0pIlS4jFCYgwDFu7dm3rKzVEp9ODg4MvXLgQEBDA+dhk6dKlJ0+eFEtgAAAARAkqNAAAxKm4uNjPz+/69ethYWH8JzFgGNalS5cBAwYMHDjQysrKxMQEGp0CwAv/78gb8MLe2Bh79Aj9+y96+RKVlyMpKdS7N2XlynrvyE/bi2b7Ur+J3TqIf7zN9vfYVtTU4OfOofBwvLQUk5LCDQwoq1cjHR1xhyUU/v7+N27cKCoqkpaW7tWr1+rVq8kbVO/Zs8fX15f1gKygoODff/+dN2+eSIIFAAAARG3s2LF79+7duHEjcXDr1q1ZWVlHjx5tNQX/KioqmC8LFRUVZWVlxR0OEDwGg0Gn08nnEDt9cCovL8/NzSW/xZs3byChoW3Ky8sbNmzYkiVL1q5dK8Bla2pqRo8e/e7dO7bxpKSkTZs2SUlJzZgxo95FcnJyfv78STIhKSnpxYsXkydP9vX1PXjw4LZt2+pdk7M+BJvs7GxWFYc3b94EBgZeuXKlT58+nDM7dux4+PDheu/IP39/f17ZDAghHMcjIiIEeDuxi42N9fb2vnXrVl5eHtcJAwcOFOyfMAAAgGaulXxCAwA0f7W1tV++fPn48SPz/yMiImpqavi5EMOw7t27Dxs2bMiQIYMGDWp99SEBEK8Glx+QkMBmzkQzZ/7/tdev878U+YTmnNPAC47jGIbxGXmL+921Nt+/48uX49+/IwYDIYQjhCIjGWFhmJsbtmCBuIMTpLy8vIkTJ75//76iooI58ujRo3///dfT03PatGm8rtLV1Z0+fbq3tzdr5NKlS5DQAAAAoBXbsGFDWlra6dOniYOnTp36/v27r69vE7fSil1xcXFycnJFRQXzbbeEhISsrKyhoSF5giNocSgUSr3bPMgn1NTU1Ps5pd6cCSBKNTU1169fDw4OrqysVFFRmTNnzvDhw4V0r9WrV48fP16w2QwIoV27dkVGRnI9lZ+fv3fv3vHjx9fb5SQxMZE8F6e6ujoqKsrW1vbYsWO9evVycXExMTEhX7Nv37682q9wwnE8Li5u2rRpr1690tbW5vOqRiOWsuCquLhY2DGIQF5e3u3bt69fv87rK4Rp9OjRt27d4qfqBgAAgFYDEhoAAAKTnZ2dkZFRWFhYWFiI43hRUVFVVVVeXl5KSsr379+/fPlCkkrMSVJScsiQIc7Ozk5OTjqtdPssAGJQV4dfvYqePcNLSjAKBWlpNXolzuwErg/C6m39IMDeEI3TxADIcxpE0K4C8OXPH3zhQpxzB09WFn78OFJSwiZPFkdYgldeXm5vb89ZNDgxMXHNmjWysrLOzs68rl2yZAkxoSE8PPzXr1/6+vrCihUAAAAQtxMnTlRWVl6+fJk4+OzZs379+j148MDMzExcgTVRXl7ez58/iR/A6XR6SUlJfHy8oaGhhoaGGGMDAictLV1ZWcnrLIZh6urqJJerqKgoKytnZGSQzDE3N298fECgXr16tXz58ri4OFbhDX9//759+/r6+rZr106w9/r+/XtoaCh5C4bGCQ4OJikc8uPHj+vXr9dbFERaWlpSUpI820ZeXh4h1KFDh7Vr144YMSI5OZlGo5HM37t374sXL+Li4shvTZSYmLhq1SpfX1/+L2mcel/eN/Htfnh4+MmTJ/Py8jAM09XVXbdunampaVMWbJDa2trg4GBvb+/AwEDy/6YUCmXr1q2enp5QshcAANoaSGgAADRJUlKSj4/Ps2fPPn36RN61kR8YhpmYmFhbW9va2trY2CgqKgokSADA/8vNxefPxz9/RnQ6Yu5QJ2jQ63xiq4UW/c6eGHwTS0RwXg7NJpoP3MODSzYDU3ExOn8ejRuHWsX2jg0bNnz8+JHrqdzcXE9PzzFjxvB6imdpaWlubv7t2zfmIY7j9+7dW716tbBiBQAAAMSNQqF4e3traGgcOHCAOJ6UlDRw4MAHDx5YW1uLK7ZGo9PpKSkpXLcTVFdXp6SkqKioSEpKij4wICR6enplZWW1tbVcz8rLy9f7ntvS0pL1EyDX9efPn9+kEIGAREZGzpgx4/fv38TBsrKy58+f29nZvXr1ivn+XlAuXbo0d+7ceislNFRlZWVOTg7JBAaDERYWVm9Cg5mZWfv27Um6TqioqIwcOZL56/Xr179+/Xrt2rUnTpwgWVNRUdHHx2fatGnx8fHkdyeKjY2tq6ujUqn8X9IIpqamT548IZmgp6fXuJVrampmzpz59OnTgoIC1mBQUJCLi8vRo0eF9MCnsrIyISEhPj7+27dvMTExb9++LS0tJb9EQ0PDxsZmz549kHMPAABtEySyAQAaKTU1deLEicbGxjt27Hj79m1TshlMTEzWr18fFBT058+f+Pj4c+fOTZgwAbIZABCwmhp89mw8JgY1rV4osxoBEscbeqwh+LyK8xaNCIz1R8F2X84JQDzodPzrV5LzeHIyTvpsqKXAcTwsLIzk6y0hIeHhw4ckK7i6uhIPHz16JLDgAAAAgGYJw7D9+/cfO3ZMQuKvPT9FRUV2dnYhISHiCqzRUlNTSfbrV1VVpaamijAcIHTKyspaWlpcX6bKyMh06dKl3hUOHz7MqxS/lJSUi4uLVhMK+wFBwXF8+fLlbNkMLDExMQJPRH7y5ImDg4Ng10T8dTkhqd/AIisra2lpSTLB1NS0a9euzF9jGHbjxo3Q0FDyhAaEUM+ePd++fbtgwQJLS0t9ff1OnTrVW9WmsLAwKyur3oCbaMuWLR07duR1VkNDY8uWLY1bedKkSXfu3CFmMyCEsrOzz507t2LFisatyam8vPzly5d79+51cXExNjaWl5e3tLScNm3a3r17g4ODSbIZZGRkJk+e/OjRo8zMTB8fH8hmAACANgsSGkDLUFVVRd4XrbVKSUk5ceLEjBkzevbsqaGhgWGYgoKCmZnZ8OHDL168KMbAgoODLS0t/fz8mvKWTldXd+XKlVFRUQkJCQcOHBg1apSKiooAgwQAEOHHj+PkhRN5PBlhX+c/nKcal1jQgN8Cf5pybaO/p7HlNEA2Q/OSlYUKC8km0OkoIkJU0QhRTk5OXl4eyYTa2lrybT2Ojo7Ewzdv3jS9/BIAAADQ/K1YsSIoKEhVVZU4WFVV5ezsHBYWJq6oGqfef7srKipEEwkQGUNDQ0NDQ1lZWVYNdhqNpqys3K1bN1lZ2XovV1dXv379Omd5eWVl5alTpx48eFDwEYOGCw8PJy8b8PbtW37yAPhUXV39/fv3nj17Mg/r6upevnx59OjRK1eu8Eqq4JOSkpKSkhL5HF4ZNmxOnz7NqzeQnp7eyZMn2e4bFBR08ODBgIAA8mVVVFTOnTv34cOHpKSkpKQkto9InCgUirDLMyCE1NXVN2zYwLXgioKCwuzZs8nTO3jx8/N7/vw5g8HgPFVdXX337l2S8i38SEtL8/Lysra2VlZWHjZs2JYtW+7cuZOYmMj1jmx69+597ty57OzsW7dujRkzRgR/yAAAAJozaDkBmrvs7OyVK1feu3ePTqebm5ufOHFi2LBh4g5K6HAcDwgIOHbs2IsXL9jehJWVlcXHx8fHx7948WL79u0XLlwYNWqUiMN78eKFk5NTTU1NQy/U1tbu1atX9/8YGxsLIzwAAHevXyPSpxu4tze2fXtT7sAry4HkLGrhHSuIcByHbIZmqs38V6itra33ISavcsRMFhYWurq66enpzMOamprXr1/b29sLLEQAAACgubKxsYmMjHR0dCS+MqysrHR2do6KiurUqZMYY2uQen8YEOArT9B8tG/fXltbu7i4uLy8nEqlKisrS0tL8395nz59IiIitm3bFh0dXVRUJCkpqaOjs2rVKltbW+HFDBokMDCwrKyMZEJ2dnZycnLnzp0FcrukpCQ9PT0pKSmE0KlTp86ePfvz509m9RcNDQ0LC4uLFy82eq98z549SV6T6+rqLly4kJ912rVrFxgY6Orq+unTJ1afHQqFYm5ufubMGVY2BouBgYGfn5+Dg0NsbCw/dUeYlXuGDRt25coVOu9Sl2pqapqamvwE3EQLFy6Ul5fft2/f9+/fmfFQKJROnTq5ubmtX7++cWtevHiR5OsqOzvby8vr8uXLjVj548eP27dvf/ToET+5C0S6urrTp0+fOnVqt27dGnFfAAAArRUkNIBmjcFgjB49mtUK+tu3bzY2NseOHVu6dKl4AxOqp0+frlu37vPnz/XOzMjIGD16tJ2dnZeXF6uKmrDl5OS4urpyzWZQUlLq0KGDpqamkpISlUpVUlKi0Wjq6uqampqdO3dmNrcTTZAAAHY4jv/5Q/3vJWWdri7zF6wRhBBKSxN9XALHmR7BzDPAMEwEuQWsnAbWobDvCPjSvj1SUSEr0kClIisrEQYkLNra2ioqKiRFGjAM69WrF/kiI0aMuHr1KuswNDQUEhoAAAC0EUZGRm/evBkzZkwEoXRTQUGBi4tLeHg4jUYTY2z8q3cPK2xyba0wDFNWVlZWVm7c5YqKiseOHRNoRECQ6i2+QqfTq6qqBHW7T58+MV8nr1u37sKFCyUlJaxTubm5z549s7GxCQgI4LOUApvDhw9HRUX9+PGD8xSNRhs/fryOjg6fSxkYGISHh9+9e/fu3btlZWU0Gs3GxsbNzY3Xd+y+ffvOmTNn69at/Be+HT9+/N69e0kyMAYMGMAqjiJs06ZNmzhx4v379589e4bjeL9+/aZMmaKgoNDoBXNycsgnpDX8SVFdXd3mzZu9vLwalMqgqqpqZ2c3ffp0Ozs7+HcKAAAAJ0hoAM3amzdvWNkMTHV1dcuWLVNVVZ0yZYq4ohKeqqqqZcuWeXt7N+iqkJCQp0+fjhs3btmyZQIpX1FZWRkaGhoSElJcXGxiYjJgwABra2vmj5JRUVEnTpxga/+ho6Ozdu1aJycnQ0PDpt8dACAUGIYwjJnHQE1P/yuPASHETHFoLZUSxIgtnUI0WRSgfhISmLk5npzM6zxmaIi1is1nEhIS5ubmXJ8MMhkaGk6bNo18kZEjR7IlNAgsPgAAAKDZU1VVDQkJsbOzI+Y0xMTE7NmzZ8eOHWIMjH/y8vJFRUXkE0QVCwBAYHr37k2hUEjeEKuqqja6ZAKb6urqdevW7dmz5+nTp5cvXyZmM7AkJibOnDkzIiKiETUXNTQ0rl69OmfOnISEBOK4oqKig4PDP//806DVMAybNGnSpEmT+Jy/ZcsWExOTb9++mZub8zNfWlp648aNq1at+vPnD+dZCwsLLy+vBoTbZFJSUq6urq6urgJZrd6cg4bWV0AILViw4NKlS+RzMAzT09MzNTU1Nzc3MzPr3bu3ubk55DEAAAAgAQkNoFn7+vUr1/ElS5aMHDlSXV29/iUSEhhnz2IZGYjBQCoquTY2r6nUT58+paamMhgMQ0NDR0fHvn37CjjuRikoKGDbCMI/BoNx7969e/fumZmZzZ8/f+LEibr/bb9ukNjY2IMHD/r7+7P11FRRUdHT0/v27RtngbVBgwY9evSo3u53AACxw9q1w1NT0X/lGYg5Df9fsMHAoKm3IH2QIYLWEvUGILz0ArbCDKzDejtuANHAdu5E375xz2lQUkILFiApKZEHJRRHjx6NjY1N5vY7lZWVnTZtmoqKCvkKw4cPJx7GxsYWFBSw9RQHAAAAWjFFRcVHjx7169fv58+frMGDBw/OmzdPT09PjIHxycDAoKCggO1DPYusrKygXnkCAERp3LhxRkZGJLnLRkZGioqKTb9RZWWlq6tr//7958yZY2NjU1BQwGtmbGxsQECAo6NjI+5iZWUVHh6+ZcuW9+/fFxYWSklJaWtrL1261MnJqQmx80VBQWHjxo0rV658+vQpn48ppk+fXlpaeujQoZSUFNaglJRUjx49bt++LZA/dnFRU1Mjn8DX43eCZ8+e8cpm0NPTGzx4sJWVVc+ePS0sLJpSWAIAAEAbhCGEPDw8WkqaOWhrduzYsZ1HQ/cJEybcuXOH7OdOHMc9PPBHj+ry8yNrah5XVQVXVn6sreV8oTRt2jRvb28psb7JKCsrGz58eHR0NOcpc3NzV1fXAQMGmJqaamlpZWVlHT582NfXNyMjg9dqFAqlf//+EydOdHV15acnHNP58+eXLVtG3lqbjbS0dFpaWkN/tAUACBWvN+j4sWP40aPov7Qk9vYT2toUf3/UqL4wTXxnz7xcIO/7iZGwRSXAu/C6KfF2XE8JKQDAr/h4fOVK/Pt3RNxioq2NzZ2LLVokvrAE7+XLlwsXLmR71qmiojJ58uQzZ87ws4KpqSlxs9S9e/ecnZ0FHCUAAADQvMXExPTv35/YbNHNze3ChQtiDIl/hYWF379/Z3WUZ5GSkjI2NoY8RQBaqF27du3fv59rupKurq6/v3+93eXqlZqaOmnSJFNT04sXL0pKSpqYmCQmJpLMnz59+vXr15t4U9Gj0+lWVlaLFi1yc3Pj/6rc3Nw9e/YkJCRUVVUpKio6OzvPnj1bZM0mhOTo0aMbNmzg2lkYIaSkpOTn5zdixAj+F5w5cybbl4SBgcG8efMmTpzYpUuXJsUKAACgrVq8ePHZs2db9r+4oNXj/PjN4ufnp6CgMGHChPfv39fV1XFOqNi27eHFi26JiTqZmYNzc/eWlMRwy2ZACN24cWPx4sWCi7rBGAzGlClTOLMZBgwYEBIS8vXr161btw4fPlxbWxvDsPbt2x8+fDg9Pf3u3budOnXiteDbt29Xr16tr68/ZcqUmJiYemMICwtbsmRJg7IZEEKOjo6QzQBAS4EtXYpZWLAO63R1mf9DCCFpaWz8eGI2A4Zh/BdUwP/TuMCI12L/acQ6/Fwl2CoRbKFy/iFwjmB/E2AwoH6mptijR9jq1digQZiFBda3L5o0ieLn18qyGRBCQ4cODQ8PX7hwYd++fU1MTCwsLEaPHu3n58dnNgNCiK2D1YsXL4QQJgAAANCsWVparl27ljji4+NDslO5WVFRUenWrZuSkhKrizyNRlNSUjI3N4dsBgBarm3btk2fPl1ZWZltXF9ff9++fU3MZqipqTlx4kTfvn1nzJhx7do1Go1WUVFRVVVFflV5eXlTbpqcnLxhw4bJkyfPnTv34cOHXB/wCoOEhISPj8/mzZtjY2P5v0pDQ+PYsWMhISGvXr0KCAiYO3duS89mQAgtX76c11cOhmFDhw5tUDYDQoitWOC6det+/PixdetWyGYAAADQRFChATRra9as4adxmqysbPfu3U1NTbW1taWkpLKyshI+fYqMjKzgu8sXhmExMTE9evRoUriNtWXLlr179xJHpKWlT5w4MW/ePPLXXdXV1efOnfPy8vr9+zfJNAzDxo0bt2fPHlNTU15zrK2tX79+3aCwKRTKmzdv+vfv36CrAABCxfZ+nf10YSG+YAEeG4sqK/83qK6OjRuHeXjwuYjIXsM3NEOCa0kGzsNGrExyL/4X5OfPDeo3gGbizp07Li4urMOuXbt++fJFjPEAAAAAYlFSUtKxY0diEsPFixfnzZsnxpAaqqampqysDCEkLy/PSm4AALRoQUFB//zzz+/fv6urqxUUFExMTA4cOGBoaNjoBUtKSry9vY8dO2ZmZnb48GHiw0MTExOSJhcIodmzZ1++fLkRN62urp47d25oaGhOTg5zhEajde3a9dSpU1ZWVo1YsBHu3bu3du3a6Ojodu3aNXqR/Pz8EydOfP78mcFg6OvrL1++vHPnzgIMUgRyc3OdnJw+fPhA3OcmKytrbW197949GRmZBq3m7Ozs7+/POty+fbunp6egQgUAANA2MSs0QEIDaI7q6upKSkoYDIabmxvxZyA7O7uQkBAh3dTd3f3gwYNCWpyEn5/fpEmTiC+xZGVlg4KChgwZwucKdDr9/v37p0+ffvnyJck0CQmJRYsW7dixg3NDRnp6up6eHjGGdu3ajR07tkePHmFhYU+ePGE+AUEIUSgUeXl5HR0dXV3dFStWjB07ls8gAQCiIYxsA5KchubzAp4zJH5GGncLpj179nz58kVGRob1+IZkWWLDC67/jZrPnyQACKE/f/5oaGgw/ksMxTAsKytLU1NTvFEBAAAAordu3brDhw+zDqdOnXrjxg0xxgMAAJzodPr169dDQkKysrIkJCTU1NS6dOliYWHRrVs3AwMDXj12cRwPCwu7dOnSw4cP7e3t165d27t3b7Y5o0aNCg4O5nVfOTm5hw8fDh8+vKEB19XV2dnZvXjxgsGxFU1PT+/27dv9+vVr6JqN4+7u/uXLl6CgoMbVWjh48OC5c+eINQm0tLTGjh179uxZKpUquDCFjk6n//PPP4GBgcwcPk1NzWnTps2ePbsRSx0+fHjdunWsQ319/eTk5FZQygIAAIAYQUIDaF5qampCQ0Pv37//6tWr1NRUrr27mBNOnjzZlBt1k5QcKiVloav7zd7+6NGjrPFBgwY1tERB03379s3KyoqVLoAQolAo9+/fd3R0bMRqCQkJvr6+d+7c+fbtG685ioqKzLxjPT29vn37amtr19TU/Pr16/Tp06w55ubmMTExrN0bdXV1qampRUVFysrKBgYGLesncgDaoKZnGwi2mIEIcA2Y659DI/5w2BZnMBirV6++f/8+19I4vJbl9UfaDFNDAGDq3r3758+fWYe3bt2aPHmyGOMBAAAAxOL58+fEats9e/bkp6UjAACI0syZM9PS0tzc3Dp06ECn0/Pz8+Pi4mJjY+Pi4n79+iUlJaWurq6pqamtra2rq6upqYlhWGpq6tOnT+Xk5ObOnTt9+nRe/WSjoqIcHR1ZRRTYWFtbv3r1qhEB79q1a+fOnXQ6nevZXr16RUVFieYVeF1dnY2NzYgRI7Zs2dLQa/ft27dv377S0lK2cQkJiQkTJty6dUtAMbYwGRkZBgYGxP+4Dx48aNyDbgAAAIAJEhpAs5Cbm/vo0aPHjx8/ffq0uLiYZKa8vHx2dracnFxISMiyZcuSkpL4v4sshtlIS4+WlraXltalUhFCmJHRzwsXiEXAtLS0srKyGv0baYTCwsK+ffuy/UZ2797diJ+h2cTFxd28edPb27txv6Nly5adOHGiiTGAZqWysvLs2bNhYWG1tbXKysozZsyws7MTd1Cg+WpEQgOxAkEjbtSU1/kNyhVoeq7GlClT7t27xzXr7t69e87OzuRBQuICaClWrVp17Ngx1uHChQvPnj0rxngAAAAAsUhOTu7UqRPr0MDAICUlRYzxgDaipqbm9+/fFRUVOI5LSkpqa2srKyuLOyjQTDEYDGlp6eLiYl6tAUpKSnJzc3NzczMzMzMyMnJychgMhp6e3uDBg7t161bv+gcOHPDy8srPz2cb79q1a0hISPv27RsRc+/evT98+MDrrLS09P379+3t7RuxciNkZGRYWlo+f/7c3Nyc/6vS09MHDhyYlpbG9ayiouL169fb7Ft8R0fHgIAA1uHgwYPDwsLEGA8AAICWjpnQICHuMEAbRafTHz16dP78+SdPntTV1fFzydKlS+Xk5BBCdnZ2iYmJUVFRd+7ciY+Pj4iI+PPnD9dL1CmUMTIyTtLSNtLSMmwlvlVVDQwMJCQkWBmjOTk5VVVV0tLSTfqN8Q3H8dmzZ7NlMzg7O2/evLnpi5uZme3atWvbtm1XrlzZvXs3123EJKytrZseA2g+goKC3N3dExISWKX8/P39+/Tpc+fOnaa0CQRtQaMTFBoKw7Cmv+nnZwUcx1lBYhjG2LwZmzQJ9ejB5y18fX0fPXrENZsBIbRlyxZbW1vmP1UAtHTDhw8nJjSEhoaKMRgAAABAXIqKioiHkpKSYgoEtCG/f//OzMysqqpijRQUFCgpKZmamkLJTMCJQqGoq6tnZWUZGhpynaCoqKioqGhkZNS49Tds2GBiYrJ3796UlJT8/HwJCYkOHTr06tXr3LlznD1t+VFUVJSdnU0yoaqqSpQJDTo6Oh4eHosXL3716hX/zzQOHjzIK5sBIVRSUnLmzJk2m9CwbNkyYkLD69evnz9/3ojWJAAAAAARJDSAxqPT6ZmZmYWFhXQ6nUKhqKmpaWlpsfoU8JKamurt7X3p0qXMzEz+7+Xg4LBz507iSN++ffv27cv8dUpKSnx8fEpKSkFBQVVVlYaGhg5CZmfOmJSXc/85VEICDRsmISGhpaWVnp7OHMNxPCMjg7j3QqguXLjw8OFD4oiZmdnVq1cb/TqQE41GW7BgwaxZs44ePbpnzx7OGmhc9ezZc9y4cYKKQWAYDPzmTRQSgpeVYVQqbmBAWbECdegg7rBagNDQ0Pnz57P9dSsvL3/58qWdnV1YWBi8fAWNK67AS4PWEWB3DH5XyM9nTJ5M8fVlHlH27q27dw+zsMBOnEAaGvVeff78eWKTIDYJCQnnz59fvXo1X5EA0LxZW1tTqVRW1mlSUtLPnz9F9mMSAAAA0Ez8+++/xENNTc2CgoLGvcMDgB/p6elpaWlspfjpdPqfP3++fv1qYWEhwKdGQLyio6Pv379fWFjYvXt3FxeXpnxjGTJkyNu3b3klNDTduHHjxo0bl5KS8uPHD3l5+e7du8vLy2dkZISFhUlKSlpYWDToyVJpaSmvTQIsFRUVTQu5YRYtWuTt7X3lypU5c+bweUliYiL5hAY9925lbGxsLCwsiB0M165dGx0dLSEBr6IAAAA0HvwrAhosPz//ypUrt2/f/vTpU21tLfEUlUrV09Pr1auXtbX1yJEjTU1NWaeys7MfPXp048aNsLAw1jZxEkpKSswUYxMTkxkzZkycOJHkM1vHjh07duzINsj49Qvdu4e4lX/AunXDFi1CCOnq6rISGhBC6enponlSn5+fv3HjRuKIsrLy/fv3FRQUBH4vKSmpDRs2zJo1a8uWLVeuXCH5w6dQKBMmTDh16lSz23SSlYUvXIh/+4ZqahBCOEIoIoLx6hU2Ywa2fLm4g2vW6urq3N3deX2IiomJWbt2LZQQb+OI5QpaXDeEBmczFBfjU6fi8fF1urrU/775UxMSUEIC488f7M4dpKJCvgDxnwxOOI6/ffsWEhpA66CsrNy3b9/w8HDWyOPHj5ctWybGkAAAAAARc3d3P3z4MHGka9eucXFxampqXbp0gffKQOBqa2szMzPZshlYSkpKMjIydHV1RRxVa1VXVxcQEPDgwYOKigp9ff0FCxY0uoZBQ8XHx8+bN+/r16/MrUcYhh04cMDJyenIkSMUCqURC1ZUVNS7wazpWE9fX758uXXr1qSkpLy8PAkJCR0dHUtLy7Nnz/JZBFRLS0tRUTEvL49kjrGxsWCC5g+VSr1+/frw4cPl5ORcXFz4uYTX31P+J7RiGIZt27Zt0qRJrJFPnz7t2rULmp4DAABoCkhoAA1QVVW1d+/eI0eOlJeXc51QV1eXkpKSkpJy9+5dhJCysrKUlBRCiEKhZGVl1bu+srLy6NGjx48fb2Njo6io2MRoKQcP4lVV+KtXqKTkf6MSElj37tiFC0hCAiGko6NDvCQnJ6eJN+XTtm3bCgsLWYcYhl27dk2oP6xraWl5e3uvX7/+/fv3Xbp0kZWVjYqK+vHjR3FxsaSkZHFxsa6u7tSpU7t06SK8GBqpvByfPRuPi2Mfz8rCz5xB8vIY39nTbdDz588TEhJIJrx584bBYDTuAzNoDgT7FLVl5TQ0oroDvn49Hh/P9RQlNBSpqpIvxWAw2NL4OFVXV/MZDADN36hRoyChAQAAQJu1fv16Ly8v4oiUlJSNjU1dXR3zHV7nzp3FFRtorTIzMysrK3mdZTAY+fn5kNAgEBEREUuWLPn27RurVMDVq1dHjBhx6dIlYfei/fr1q6OjY0pKCmsEx/HU1NTTp0///v3bz8+voQtGRkaGh4dfvXpVoGHydP78eU9PT1bPiJqaGuaj4Pj4+MDAQAMDg3pXkJSUNDY2/vnzJ68JOjo6c+fOFVTAfDI3Nw8ODnZxcXnx4sWxY8fqTRCpt6JGG6/lM378+D59+kRHR7NGdu/e3adPn7Fjx4oxKgAAAC0aJDQAfqWkpIwbN45YLapebM0meenYsaOLi8vo0aMHDBggyNpTEhLY6dPYixf4tWt4Xh5iMDBlZTRiBDZnDvrv9a2srCzxCmKHQuF5//79hQsXiCOzZs1ycHAQwa1NTExMTEyYvybWz2jO8H37uGQzMJWWosuX0aRJSF5etEG1GIGBgSRPQxBCubm5v3//1tfXF1lIQLBaUP6BYDWmV0VpKU74J4xYpIFtWV5rUigUJSUl8puoNzkbD4DmY9SoUR4eHqzDFy9eVFZWysjIiDEkAAAAQARqamrmz59/7do1tvFp06apqakhhHAcz8/P79Chg7BffIK2hqS9HVO9hfoBPyIjI11cXH7//k0czM3NvXXrVk5OzpMnT6hUqpBujeP4vHnziNkMLLW1tY8fPz516tTSpUv5WSonJ+fHjx9BQUGXLl26fPlyvZ9VBeLHjx+7du1iZTMQxcXFTZky5d27d/zsuzhw4MCXL1+4VkCkUqmjRo1i24EmGj179oyJiZkxY8aUKVPu3r1L/htxc3MLDg4uIW6iI6BQKNbW1sIJs2WgUCinT5/u378/q1IFg8GYOnXqy5cvLS0txRsbAACAFgp25QK+xMfHDxo0qEHZDPWSlJScOHHikydPkpKS9u/fb21tLZROWsOGYZcvUx49ogQFYf/+i82bhwib0dlK8SsrKws+gL9VVVXNmTOnjtAIQ1FRcf/+/cK+bwtGSOblhKem4nfviiyWFqfepoN0Oh02lAM2Taz6gDVEEyNsUD4HHhOD/v6eX6erW9fA7U3dunUjOatEocwTVaUfAETA0tJSU1OTdVhZWRkWFibGeAAAAAARqKiocHBw4Mxm6NSp0/Tp01mHNTU1GRkZog0NtH71fsBpsxntAsRgMJYuXcqWzcCE43hYWNiePXuEd/dnz559+fKF19nKykofHx+up+rq6hITE2/fvr1y5co+ffooKCgYGhrOnz+/rq4uMjJy9OjRQgv5L5s3bybpw/jp06d79+7xs063bt327NnDWW5ESkrK3t7+zJkzTYqyCRQUFO7cuZOZmVlve1YbG5uBAwfyOtutW7etW7cKOroWpnfv3mx/CKWlpba2tu/fvxdXSAAAAFo0SGgA9YuPjx86dCjbu38mLS2tbt269erVq0ePHu3bt+fz7ZSpqem+ffvS0tLu3LljY2MjrnL3DAaD7UeoTp06Cfumixcv/vr1K3HE09OT+LYA/KW0FC8oIJuA43hMjKiiaXn69etH/vdLRUWlQ4cOIosHtAV4QzRi/cZlMyCEUFERYjA4h4k5DYxbt8iXPXjwYCfeG18G0mj909LQy5cNCwyA5opCodjZ2RFHHj9+LK5gAAAAABEoLS21t7d/8uQJ27i6uvrJkyfZPluRF8MDoBGYbVtJSEpKiiaSVuzJkyffvn3jdZZOpz98+FB4d79z5w75t46MjAxin9+ysrKTJ08OHTpUSUnJ3t7+1q1burq6x44dY05LSEg4ePAgP10eBCUxMZHkbFVV1e3bt/lcaubMmcHBwWPGjOncubOWlpaenl6/fv32798fEBAglA1vfJOUlLx06ZKnpyfXJ+FEvr6+1tbWbH8rMQzr1q3b7du3m17ZrqKiwtfXd+PGjYcOHYrn0T2zmdu2bRtbts2fP3+GDRsWGBgorpAAAAC0XNByAtQjLS3N1tY2NzeXOCglJbV06dKlS5caGhoSxysqKj59+vTy5cunT59GR0cTfwSnUqldu3a1t7efMGFCnz59RBQ9qa9fvxYXF7MOlZSUhN2FYfPmzVeuXCGO9OzZc8WKFUK9qYjExuI3b+J//mA0Gho+HHNyQgL5+MFgoPreWWLc3lACpkmTJu3fvz8pKYnXBBMTEygeDnhphrt/yFtC1HNt5864nBwi/MPE8v85DTIy2H9NeXjR0tI6ZWS0ODY25b+qiUxUhKxotH/V1FBlJcPPjzJ0aCMiJFdbW/vhw4efP38aGhr27t0bHmUC0Rg1ahRxi+rjx4+PHj0qvnAAAAAAISovL3dwcHj9+jXbuIODw+rVqzkzxZtY2AwATrq6unl5ebW1tbwmKDbXDne1tbXZ2dkUCkVLS0t4/RoEwt/fn7zhbFZWVkFBgaqqqjDuXlpaSj6hpqamuLhYTk4OIXTv3r1ly5ZZW1uvX79+8ODBCgoKwgipQeqNv962KUTm5uaPHj1iMBj5+fkKCgrN5/GUqanpwoUL3d3db9y4QTJNQUHh+fPnR44c8ff3z83NraurU1NTGzhw4O7du+Wb1hsXx3FPT89bt24lJyczq/zu37+/a9eu3t7eRkZGTVlZxCgUyr///jt48GBiYZKysrJx48adPn16/vz5YowNAABAiwMJDYBMZWXluHHj2IqJ6erqBgYGWlhYcM6XlZUdMGDAgAEDNm/eXFdXl5SU9OrVq9ra2gEDBhgbGzN/HG8+Pn36RDy0srISaq2IXbt27du3jzgiLS199epV8eYdC0BZGb50Kf7+PSopQQjhCKHAQHTuHLZrF+rXr6mLKylhKio4SQl3DEPcvhQFJS8vLz09XVFR0dDQsCU+rlJUVJw+ffrBgwe59p7Q19c/cuSI6KMCzVlz/jpvSjYDQgiZmmL6+nhcHM/19fXr/36C4zZSUs/V1dcWFd37b2NNT0lJe2lpT0VFSQxDCGE8mmg2Wl1d3aZNmwICApKTk2tqamg0WseOHceMGXPw4MFm/qwQCMb794zLl7GcHIQQrqFBmT0b9e0rspvb2tpSqVRWq6wfP378/PlTBBWtAAAAABErKSkZNWrUu3fviIMSEhJr164dNWoU10ua2yMO0ArIyMioqanl5ORw/dQjJyfXsWNH0UdFLjMzc9WqVbGxsYWFhRiGtWvXzsrK6siRI0q8K9uJVzm3HHei2trasrIyISU06OnpkU+Ql5dXV1dHCJ05c+bgwYP+/v59RfjDf71kZWXJJ9SblFBbW3vz5s3g4OCKigoNDY158+b169dPQ0NDcDEKxqZNmywsLPbs2bNp0yaSx8VUKtXd3d3d3V2wd589ezZbMY+CgoKwsDB7e/vAwECT+nZiNCtKSkohISFDhgwhlveg0+kLFy6sqqpavny5GGMDAADQsrTwN6lAyBYvXvzx40fiSMeOHUNDQ/n5BEWlUk1MTJrzz1i/fv0iHnJN0RCUnTt3enp6sg2ePn2avB17C1BTg0+bxt70oa4Oj4/HV6ygnDmDLC2beAe8Rw+UkMDztJ4e5uLSxFtw5e/vf/DgwV+/fhUVFcnIyLRv337MmDG7du1qcQkonp6eWVlZvr6+RUVFxHFDQ8MjR4506dJFTHEB8UhPTz9x4sSPHz+YVRB37twp7ogaoKkVIzAMzZqF9uxBXBMOFBTQjBmo3rQ2DMNoND0qlZXNUNC+vRLbVTRak+L8W11dnYODw7Nnz1j7tGpqar5///7z58+vX78GBga2uG9KoAHodHz1avzlS1RUxPrqZ7x+jQ0ejB07hkRSpUNVVbVfv37EtzuhoaGQ0AAAAKCVKSwsHD16dEREBHFQUlLSw8Nj8ODBXC+RkZHR0dERSXSgbTE2Nq6rqysoKGBllDLJycmZmZk1t4TmqKio6dOnE99T5ubmxsXFRUVFBQQEiLIVAv/qfVCpqKiopaUlpLu7ublduXKFrQ4uUadOnSQlJd+/f79z58537941txQWfX19koYdEhIS9vb2JJeHhYUtX77827dvrC9vX1/fgQMH3rx5s7llwMjKyr569WratGk+Pj4WFhYWFhbz5s0T3hcG0fXr1+/du8e1NcnPnz9nzZoVHh5Oshfl9evXx48fZ36NtWvXbsmSJSNGjBBiuHzQ1tZ+9erVqFGjYmNjWYM4jq9atUpfX9/R0VGMsQEAAGhBhLgfHbR03t7eV69eJY7o6Og8f/68uf0w3Wg1NTXEwyZWAyOxY8cOzmyGrVu3zpkzR0h3FBl83z7870IX/5OZiW/bxrVjfYNQtm3DjI25n5OVxSZPRsrKTbwFJ09Pz3nz5oWHh2dmZlZUVPz58+fLly+HDh2ys7Orrq4W+O2E7ezZs76+vnZ2dmZmZoaGhj169Jg+ffrr16+dnJzEHRoQHRzHV69ebWVlxdzkcf/+/Z07dxoYGOzYsYNrokCjswewhmja76nhsU2dirm6cvmmoaiIubhgM2fytUr79tT/ChfV6eqyZzNQKMjKqsmR/s+mTZuI2QwsdDr9+fPnAt8IApoVfOVKPCAA/Z2OhoqK8KAgXIQbWUaOHEk8fPnypchuDQAAAIhASkrKoEGD2LIZpKWlHzx4MHbsWK6XMOvqQwswIAwYhpmZmZmYmKioqMjJycnKyiopKXXo0MHS0rLezfEiVlZWNmfOHGI2A8vXr18nT57MlpPRTMydO5c8G6lz5840gSapsy1ubW3N67OwlpbWrl27EEIbN27cs2dPM3wAu23bNmYBCa7Mzc1nzZrF62xERMT06dM/f/5M/MIoKSl5/PixnZ0deR8QQQkLC3Nzc5s4ceLMmTMDAgLIn3vo6Oi8ePHi+vXrzs7OWVlZPXv2/PnzpwiCPH/+PEnnjs+fPz958oTrqdra2ilTpowbN+7u3bthYWFhYWH37t2bOHHipEmTxP4wU1tbOywszMbGhjjIYDDmzJmTlZUlrqgAAAC0LBhCyMPDY8eOHeKOBDQvSUlJPXr0INZhk5WVff36tWWTN9w3H8ePH1+5ciXrsGPHjmvWrLGxsWEma9fW1sbFxT148CAuLk5PT09FRaW4uJhGo2lpaRkYGJiYmBgYGPCTGr9t27bdu3ezDa5YseLYsWOC/e2IAY7jtrY4SfkEGRnK5cto4MCm3ig5GV+yBI+P/ys9ol07bOJEbMuWpi7OITAwcNasWX/+/OE8RaFQZsyYceXKFYHftDWrqUFFRUhFRTSbiQEv8+fPv379OueHWDk5uRUrVuzdu5f4SKUR2Qysyxt0beOuauLieGgoOncO//0bVVUhGRlMRwe5uWF2dg1as05Xl/uEzp2xoCAkLc1nMORqa2u7dev2/ft3XhOMjY0/f/4sJSXF/5qgxXj3jjF/PveCIgghRUXKmTPI2loEgbx8+XLYsGGsQz09PbYaVwAAAEDLdfv27cWLFxcUFBAHpaWl/f397ezs6urqvn37VlxczCB8FJWSktLW1tbX1xd5sAA0L+7u7ocPH+b1AYdGo504cWLBggUijoof8+fPv3z5Mtd8C11d3aCgIKGWU62oqLC3t3/37h1bAFpaWps2bVqxYsX379+HDx+empraPLOmtmzZcurUqeLiYrZxAwMDX19fXg0yGAxGv3793r9/z/UshmHLly8X6pPS3NxcV1fX6OhoVq6AlJSUhYXFtWvX+Kxdum7dOlVV1c2bNwsvSIRQTU2NsbEx+QeuefPmXbx4kXPc1dX17t27nF/YFArFycnp3r17ggy0UWpra+fMmXPjxg3i4IIFC86dOyeukAAAALQIixcvPnv2LJQpBtwtXbqUravc6dOnW1M2A0Kod+/exMOUlBRm4y4VFZV27dr9+vWLrYQDGykpKRMTE3Nzc2tra1dXV2WOLb+VlZXLly/39vZmG1+2bNnRo0ebHr/4ZWfjeXlkEyor8adPsaYnNBgaYgEB6PRp9O4dXlaGUamofXts5UpkatrUlbnZt28f12wGhBCDwXj27FlWVpa2trYwbt3K4CEh6MIFPCMDVVcjaWlMVxdbvBgR3ooBkXnz5s29e/e4puSXl5dfuXKFWDCmKbkFDb1WGHkM9S6OjRiBRozAampQYSFSUeGzQwQxIwHftAn380OcFSC1tDBPT85sBpJgyEVGRqakpJBMSElJefv27fDhwxuxOGjm8CtXeGYzIIRKSvArVzCRJDT069dPUlKSVSYkLS0tIyMDimwDAABo6cLCwnbt2vXs2TO2cVlZ2fv379va2iKEqFSqhYVFQUFBdnZ2bW0thmGysrIdOnSAdFIAEEKRkZEkH3NqamoCAgKaZ0LDmTNnsrKynj17xvYZWVdXd8+ePcJuDisrK/vs2bMtW7aEhIRkZWXV1NQoKSkZGhru2rWL2ePm33//dXV1bZ7ZDAihPXv26OvrnzhxIikpiVlWQVVV1czM7OzZs+bm5ryuev36dVxcHK+zOI4/f/6cwWBQ6u0C2SjFxcU2NjafP38mDlZXV0dHRzs4ODx58oTP3soiKDNZVFRE/jgaIVRaWso5+OLFiydPnnBN02EwGKGhoYGBgWPGjBFMlI0lKSl59erV0tLShw8fsgZ9fHy8vLwUFBTEGBgAAIAWARIaABcRERFs1avmzp1LUjSsherfv7+FhQXbj7MIocLCwsLCwnovr66u/vz58+fPn2/evOnu7r5hw4b169czq9LhOB4QELBhw4YEjuoFzIxj0RdaF4rKSkSn1zOnokIw95KUxFauRCtXCvsPrrCwkDwPOiMj4+bNm2vWrBFyIC0evm0b7ueHCJ+y8N+/8fh4bMoUTMj57ICTl5cX27YzoqysrH379jUxt0CoqQlCQaMhTU3+pxN/g9i+fUhDA793D/36hZjj0tJY586Yh4dg+02kpqaSP8uora39+fMnJDS0Trwb6/4/Hrl3AicjI2NhYfHhwwfWSGRk5Pjx40VzdwAAAECwcBx/8ODBgQMH2HpMMCkpKT18+ND675RBVVVVVVVVUQUIQIvBuUefTQlJeq5YSUhIBAQEHD9+/NatW1lZWdXV1QoKCsbGxgcPHjQzMxNBADQa7dChQwcPHkxLSyspKdHT01NSUmKeYjAYPj4+t2/fFtS90tPTi4qKOnTowLpF0y1YsGDevHkvX76MiYmRlpa2tbVlFrslERAQUEH6hDAnJyc9PV1PT09QQRItXryY8/EvU1JS0rx5854/f17vIh8+fFi7dq2gQ2OnpqZWb3MZTW6PMk6dOkXyNLukpGTHjh2jRo0SUsoI/6hU6uXLlzt37sx6SFVRUfHmzZtRo0aJNzAAAADNHyQ0AC4uXLhAPDQ0NDx+/Li4ghEeDMOuXbs2dOjQIrbu1A1XVla2bds2X1/fMWPG5Ofnh4aGpqamck5buXLlP//800qyGRBC2tpIURGRf4IVyUdBAcrMzKz3Izdnngpgg1+6hN+5g/6u8oIQQkVF+I0byMgIc3ERR1xtV70tCbl+ywIksNWrsfnz8aAgFBODZGWx4cNR//6Ijz5EDaKvr0+j0UhyGiQkJAwMDAR7U9BiiDCLqH///sSEhnfv3kFCAwAAgJbo0aNHW7dujY2N5Xq2Y8eODx48EPbmbABajXpLldD4K4YnFhiGrVy5cuXKlZWVlaWlperq6qJ/WIdhGGfzmsDAQFVV1V69ejVxcTqd7unp+ejRI2bGhpKSUseOHbdv3z5MQFUzqVTqiBEjRowYwed8VqMHXmpra8kzHhqtsrIyKiqKZMLXr19TUlLIizTU1dV9+PCBV0MNAaJSqZ06dfr58yevCaqqqm5ubpzj2dnZ5CtHR0dbWlpu3rx50qRJ4n00raqq6uTkdPnyZdZIUlKSGOMBAADQUog5KQ80T2zlGXbu3CknJyeuYISqe/fukZGRgtrb+vXr1wMHDnh7e3N9Nbhp06ajR4+2nmwGhJCMDEZek61DB2zcOBEFIyAyMjKVnGXk/8Y1FRr8T10d+vdfLtkMTCUlyNtblO/hAEKIVSu+YRPq6tDPnygujqzufVsmL4+5uGD792MeHmjQIIFnMyCE+vbtS96e2cDAYNCgQQK/L2gWVFSaOkFw+vfvTzwMCwsT2a0BAAAAgfjw4cPw4cMdHBx4ZTNMmjTp/fv3kM0AAP/q3UwvmmoHTSQjI6OhodFMHtbR6fRt27ZtbnJVy+rqajs7uwMHDnz+/DkvL6+kpOT3799hYWGurq6HDh0SSKgNZWlpSV4bQFlZuUOHDsK49ZcvXzIyMkgm5OXlBQcHky8SFRWlr6+vpqYm0NC427lzJ8mDR2a9Yc5xfqpmxsbGTp482dnZmdkrRIzYOhjyUykZAAAAgIQGwK64uDg9PZ11SKPRWvcmPGNj49DQ0E+fPu3atWvIkCHEul6amprm5uaWlpZTpkzZsGHD/v37PT09586dO2jQoAb9CCstLX3hwoW9e/cKIXwxw7ZtQ9ra3M9JSmKjRyNlZZEG1GTbtm0jf/WroqIyadIkkcXTIn36hJO27cDT09GPHyILByCEVOp78cleRLeiAl+/Hh85kuHkxBg/nmFjg0+ejD5+FGKIgBspKanRo0dTeaRKUKlUW1tbGRkZEUcFRMTVFZGkk8rKookTRRYLs5svS0xMzB9RNbwAAAAAmuj79+9Tpkzp06fPixcvuE4wNja+f//+7du3oa8EAA2ybds2DQ0NXmc7duy4ZcsWUcbTChw4cEBTU9PZ2bmJ6zD7QdTV1bGN5+bmHj58+M2bN01cvxFcXFzIiwt27txZSLvpSktLyTs5Ij76p4SEhNjb2wsuKDL9+vVzd3fn/MuFYVjfvn1v3LjB9Sp1dXU+13/w4MH8+fObFGITMBiMFy9ePH78mDgIjzUAAADwA1pOAHZslcn19PTawk8V3bt37969+9atW+vq6rKyssrLy5WVlck34v/58+fLly9+fn5nz56l0+m8pg0ePPjs2bMtIi29Mbp0wTZuxA8cQJmZf43LyWE2NlhL++yamZn58uVL8jndu3fnmgrdthQU4E+eoLQ0pKuL2dmhv/N78Ph4VFmJSPY3lJTgP35g9XVYFK6aGlRTg+TlxRmDCNna2oaFhfH6TiUjI+Pq6vq/48JCfNo0/MuX/42Ul+OZmfj8+dj69dAuRMS8vLzi4uKeP3/O9jSKSqUOGTLk6NGjYooLCB1mZ4f69sV5vHrB+vTBHBxEFkyHDh2MjY1//JeLVldXd//+fa6VTgEAAIDmIzk5eefOnT4+Ppxv9Zh69uy5fv36SZMm8cofBQCQ6N69+9y5c0+dOlVaWsp2ql27dhs2bCBJdwCcHj16dPr0afLmCPxIS0t7/vw5g8HgejYnJ8fT0zM0NLSJd2koZWVlFxeXo0ePcq0NoKure/DgQSHdunPnzu3atcvNzeU1QUpKytLSknyRkJAQUW5UW7t2bdeuXXfu3JmSkvLnzx8ZGRltbW1ra+t//vmHuBOP5d27dzk5OVQqlde/d2x8fHwWLVo0cOBAQQdej2fPnq1fv/779+9s7UXIK1MCAAAATFChAbBj+8mytTab4IVKperq6pqYmNTbVkBNTW3o0KEnTpyIjo7mbKJGpVJHjRoVFBQUFhbWarMZEEIIYePHU3x9MXt7zMgItW+P9PQwKyts/37sxAmyV9rN0s2bNzPZMjP+JiEhcfz4cZHF0xxVVTFWrmSMGoW7u+MnTuAbNjBGjcKXLkXEjyIqKoi0kCCiUpG4Nj/R6fjx47ijI2PIEMbw4fjw4YxlyxDvj7Wtxpo1a7p3787rbJ8+fYgJDfiSJX9lM7Dk5OCHDyPerRyBMEhISAQFBS1evNjIyEhCQoI50qlTp4ULFwYHB0tKSoo7QCBE2Nmz2JAhiC2vVEYGGzwYO3dOxME4/J0/4e3tLeIAAAAAAP7l5uYuX768S5cuV69e5fp2Z9CgQU+ePImJiXF1dYVsBgAabd++fZ6ensbGxqxuApKSkubm5seOHVu4cKF4Y2tZnj17Nm/evPv377OV4m+EK1eusO1VY5OcnFxvr1Vh2Lt376RJkxQUFNjG9fT09u3b16NHDyHdV09PryNpw9xOnToNGzaMZEJpaem3b98GDBgg6NDI2NnZvX379tOnT2FhYW/fvv3y5cu5c+e4ZjPExsYOGzYsIiKCJJtBmaOArq+vr2ADrtf9+/dnzpz58eNHtmwGhNDTp09FHAwAAICWCCo0AHZsZbhoNJq4ImkpevToERkZGRERERkZWVVVJS0tbWRk1L9//zZUr9LAALtwASGEVVQgbj9btxTfv38nnyAjI9NMGiuKR00NPnUqev8eETvzZWXhDx+i378xX1/mWzfMygrX0kIkn5+1tTHeL9eFqKICnzULj45G/33GwxFCiYn458/YgQPo7w7xrYykpKSfn9+4ceNiY2OJjRWpVGrv3r3v3bv3vy/syEj80yeeC2Vm4vv2YRcvCjdc8DcJCYkTJ05UVla+efMmNTVVX19/8ODBbaF4EkCyspiPD7p3D927hxcWIoQwFRXk5ISJo/ORq6vr4cOHWYcRERFv3rwZNGiQ6CMBAAAASNDp9JMnT3p6epaUlHCdYGpqun//fkdHRxEHBkBrtXbt2oULF96+ffvt27dUKnXkyJFOTk5SUlLijqsluXDhwrZt2/z8/Di3SzVCUlIS+YTS0tLs7Gzyd/zCgGHYtWvXbt++ffr06YyMjOrqagUFhS5duhw4cMDIyEiot966devcuXPz8vI4TykoKLi5uZFvFfj06VPXrl3F8lWtoaFRb6WTy5cvk/TUkJWVHThw4L1791atWkXMSj916tTIkSNF9q9haWnpxo0beaXaPHz4cNGiRb169RJNMAAAAFooSGgA7AoLC4mHioqK4oqkZbGysrKyshJ3FOLWkrMZEEL1JsLLysqq/d1eoU3BPTzwDx/+ymZgnfr0Cd+8mfLPPwghpKaGmZvjvBMasB49xNLrAV+xAo+I4DKekoI2bMDu30et+j+uvr7+27dvt23b9vr167y8PAqFoq6ubmdnt2XLFmLiGuP2bVRWRrZQSorQYwXcyMjI2NjYiDsKIAbY+PFo/HixJ9P17t27V69eHz58YI3MmjUrKSmpTef5AQAAaGY+f/48Z86cmJgYrme1tbU9PDzc3NyYVa8AAIIiLy8/d+7cuXPnijuQ5q6goODdu3cxMTEZGRlycnLt2rWrq6t7/PhxVVVVWFiYsbGxQO6ioqJCPkFKSkpJSUkg92oEFxcXFxcXhBBzS5hobjp27Fh3d/fDhw/n5OQQx5WVladPn7569Wryy7OysnR1dYUZYJMkJiZyHVdVVe3Tp8+MGTOmTZuGOIo0MBiMCRMm3LlzZ9y4ccKPER0+fJjVwZBTbm7u7t2779+/L4JIAAAAtFzQcgKwS01NJR5qaWmJKRAARM3FxYW8roaOjo62trbI4mleqqvxt28Rjy6MCMdRZCTrRTjm5YV17sx1ImZqih04IKQYycTGcs1mYMJTUhgi7IYoLrKysocPH46KikpKSkpKSoqIiNixYwdbGR6sqIh8Eby8HPHO/QcAtGJr1qwhHiYnJ7u7u4srGAAAAIDN8ePH+/TpwzWbQV1d/fDhwz9//ly0aBFkMwAARKyysvL8+fMDBgwwNDQ8efJkTU2NpaWlrq5uaWlpVVXVxo0bo6OjBZXNgBBycXGRJ91D0r59++ZQU1Zk2QxM7u7uAQEB9vb2xsbGurq6zDYTN27cOHHiRL3X4jjebNO4CwoKIiMjOcf37Nnz58+f4OBgZjYDQsjV1ZXyd39YOp3u6ur6/v17YQRWVlYWGhp67dq18+fP+/j4hISEkM//9euXMMIAAADQmsAHOcDu48ePxENhV/0CoPkwNTXt1asXr85t0tLSrq6uIg6pGfn4EWVkkE3IzMSjorDhwxFCSE0N+/dftGIF/vkzKi///wkKClj37tjJk0gcdV8YPj6ouJhkAvbtm8iCEbv/9QnOzsYTEpCkJGZqiphPNOoroojRaAhaEQHQJk2ePNnd3T0zM5M1cvr06fXr19dbBBUAAAAQqpqaGjc3t+vXr3OeUlRUdHd3X7VqFfnrPQAAaBAGgxEVFfX+/Xs1NbUhQ4a0b9+e6zQcx69evbply5bevXt7eHiMGDGCvLWBQAwcOLBbt27h4eFcz0pJSU2ePFnYMTRPffr0efz4MUKouLi4QTUqZGRkqqqqhBZX4718+XLq1Kl//vwhDg4ZMmTt2rUODg5sk3v37n3r1q3p06cT+1NUV1fPmzfv/fv3gvrKZDAYgYGBFy9eDAkJqa6u5v/C5vknDAAAoFmBhAbwF2atM+JIz549xRUMAKJ37dq1kSNHfuN4t02j0ezt7detWyeWqPiBHU0Q1FL4qi5cBnNzUW0t2WV0OiK2mdDSwm7fxmJi8Dt38LIyTFERmzwZWVgIKsiGwvLzubTKIMBLSzEGA1EozD9Jrn8IrcrHj/ju3XhqKsrNRRQKrqGBGRtje/ag4cNRUBCqq+N5IY8nNQCAVo9Kpa5fv37VqlWskcrKynnz5j18+LDZ7lgCAADQ6lVWVk6cODEoKIhtnEKhLFiwYOfOnerq6mIJDADQWl24cOHEiRM/f/6sqKhACGlpaVlYWFy4cEFPT484rby8fM6cOUlJSQ8fPuzVq5coI7xy5cro0aN//vzJNi4hIWFjY7N27VpRBtMMNbTjhqKiYlF9xSzrVVZWdv/+/U+fPikqKjo6Ojb9eXtycrKDg0PZ3z1D27dv//LlS16XTJo0adiwYTY2Np8+fWINfv782dnZeebMmcOGDWvcv5g4jv/48SMyMjIsLCwwMDA7O7sRi0DPawAAAPWChAbwl4sXL6alpbEOJSUlhwwZIsZ4ABAxLS2tFy9ezJo168OHD7m5uQghCoXSsWNHJyenQ4cOteUXNpi+Pi4jgyorec6g0TBDQ/ZBS0vM0rJZ/KnVl2yOSUggSltpw4QHBuI7dvwvAYXBQNnZeHY2mjYNO34cmZjgcXHcr1RQQNAYFYA2bOXKlVevXiVW83r06NHJkyeXL18uxqgAAAC0WbW1tRMmTGDblYEQ6tq166VLl/r06SOWqAAArdjGjRvPnTtHfL2dnZ2dnZ09cuTIR48esTpHlJSU2NnZdenSJTw8XKq+OogCZ2xs/Pjx47lz537+/LmkpIQ5qK+vP3r06BMnTrTlR1uN06FDh+Tk5EZfjuO4h4fHrVu3kpOTGQwGQujIkSNdu3a9cOGCmZlZo5fdt28fWzaDtLR0YGAg+VXt2rV79+7doEGDiB2aAgMDAwMDMQyzsLAYPny4paWllJRUbW3tnz9/CgoK0tLSMjIy8vPzEUKSkpK6urq6urry8vLS0tIZGRlJSUnv378vLCxs9G+EyUJ8O6AAAAC0FBhCyMPDY8eOHeKOBIjf+/fvhw0bRvxhyNHR8cGDB2IMCQBxSUtLCwgIyM7O7tq165gxY5p/hdJ66wrwU3iAbE5dHW5ri//4wfPaTp2wp0/rzRsQF/zcOXzPHoTzLNOADRiA+foi/v6gWrb8fNzJCSfkrhFhXbpgu3czVq7k0mFEWhpzdsYOHhR6hACAZiwvL69r167MnD8mGo32+vXrvn37ijEqAAAAbRCO43PmzLl69Srb+KpVq/bv3y/6N4gAgFbv5cuXEydOZKvwz9KvX7/w8HAMw+h0+qhRozp37nzq1CnxZg/ExMT4+fnl5+dbWFhM/j/27jouiu0LAPiZXbpbulMBFRXFRLFFxRZ9drdiYvvsbkUM7MTAQEVsFAUUUUnp7oZl2ZjfH/vc37oxLMvCAt7vH+/zdubOnYMC7s4995wJE7S0tCQYTH1RqVQmkykvLy/pQIDJZCooKGRnZ2uwOnUKITIy8tKlS0VFRRoaGklJSS9fvuRtqWBmZnb//v327duLEBKFQmnTpk1FRQX7iIaGxs2bNwcMGCDM5V+/fu3atSudThfh1o3B0tIyNDS0ZX1/IgiCIE1pwYIFPj4+qELD3+LRo0fbtm0rLCzs2rXroEGD+vbta2Zmxj5bWlp69uzZbdu2VbG73QNgGLZu3TpJBIsgkmdsbLxo0SJJR9GckMkwciQcPw5829rJyMDQoc02mwEAsMmT4cYNnKfi4n/k5eGv6SKJ79snKJsBAPCEBPjyhXTuHL5+Pf7rF7BS3EgkzMQERo3CVqxoukDrlJmJh4dDeTnWoQM4OgLaZYKIUUYG8+hRLC0Np9MxJSVwc8OmTAEyWdJhNQva2tqXLl0aOnQo/jtFrLa21sPDIyIiQlDzYARBEARpDPv37+fKZpCSkvL19Z0xY4akQkIQpHXbtWuXoGwGAIiKinr06NGIESPWrFkjLS3dHGohODk5OTk5STaG+qJQKJs3b3716hWrJICGhkb37t337NmjrKwsqZBIJFK/fv1evnw5bty4OgcXFBRMmjQpPDy8rKyMdQTDMJzf7pqUlJRZs2aFhYWR6l8uNCQkhDObQU1N7fv37wYGBkJe7uTkdODAAc5mgo1BX1+/V69eqqqqJSUlSUlJ6enpJSUlDJ4OpyYmJkePHkXZDAiCIEidUEJD60ej0TZs2HDw4EFWVau0tLTbt28DAJlMlpOT09fXl5aWTkhI4M3KnDlzpouLiwQiRhCkWcKWLIH4eDwoiDunQVYWc3PDVq+WUFzCUVKCFStgyxbgffpAJmOurtjo0ZIISxLi44nOMpnw6RMsXIgFBGDfv+MvXgCFAvb22MCBoKjYVCHWJTkZX7cOT0iAoiLAcVxJCTMxgQULMA8PSUeGtAb48eP4lSuQk8N65oQDQEgI+PtjPj5gaCjZ2JqJwYMHL168+Pjx4+wjOTk5kyZNevHihXQzzmxDEARBWpMXL16sX7+e8wiZTL5x48bYsWMlFRKCIK1eWloawdmampo7d+5UVFQ8evQoLCyMjPKh6y8nJ8fd3T0yMpKdAZCenv7t27f379/fv3/fwsKisQOoqqpS5PfoY8yYMTdu3KgzoaGkpKR///7fv3/nPMg3m4Hl58+fjx49GjlyZH3jzM3N5XzZo0cP4bMZWJYtW6ajo7Ny5cocdjdSMZGTkxs2bNjs2bMHDhzIlatRXFy8ZMmSiIiI/Px8JpOpoaFha2t7+PBhW9vWWyQVQRAEER+U0NDKlZSUDB8+/MOHD7ynGAxGVVXVr1+/+F7o4OBw5MiRxg0OQZCWBcOwkyfhzBm4fx/PyoLyclBRwfT0YMQIbNGi5r8/Hhs5EkgkOHwYT0oCJvO/o23aYP37Yzt3SjS0plVdLdQADIP27TGRih82rp8/8Xnz/l9kAsOgqgqPiYFNmyAzE1u8WKLBIS0efvEi7uMDvxvN/odOx6OiYOZM7N49aPYdiJrG/v37P3/+HBYWxj7y9u3blStXHjt2TIJRIQiCIH+JzMzMyZMnc+3yPH36NMpmQJAGYjAYOI5LSf29j4tTUlKuX7+emppqaGg4efJkS0tL9ikKhUKhUIgvT09P9/Lyevnypbq6eiNH2goxmcyxY8d+/fqV99SPHz/Gjx8fGhoqIyPTGLe+d+/e8ePHMzIyamtrFRUVra2td+/e3bZtW/aACRMmrFu3Li0tzcTEhGCeuXPncmUzEKNSqffu3RMhoYErjKioqPrOAACenp5jx44NDg4ODAx89epVTEyMCJOwKCsrd+7cuVu3bt27d3d1dRXUt1dDQ+PatWu1tbVJSUkMBsPExESChTcQBEGQFufvfYf6N2AwGB4eHnyzGYg5Ojo+e/ZM0JsPBEGaLexIXAMH1H2LefNg3jwsNRUKCkBTE8zNGzhhU8KGD4cBA+D+fQgJASYTjIywadOgnmnsLV6dHSjl5JokDpHQ6fjKlfxbZpSW4hcuYG5uYGfX5GEhrUVlJfj5cWcz/IbHxsLOndju3U0cVPMkKyv74MGDTp06cW7oOX78eIcOHWbOnCnBwBAEQZBWj8FgTJo0qaCggPPgmjVr5syZI6mQEKSlYzKZKSkppaWlNBoNx3FpaWklJSULC4u/qvhWRUXFtGnTPnz4kJ+fzzpy4sSJrl27XrlyhZWdIC8vr6CgQDxJeHj47du37e3tGz3c1sjPz+/Lly+CzkZFRR08eNDb21vs9501a5a/v385x8fAuLi4L1++bNmyhf0vi5KS0pw5c/bu3Xvq1ClB85SVlYWHh9f37tV17jnhx9nZWVpamkajsV5mZmZSKBT5Op/28JCWlh4yZMiQIUMAIDc399WrV1+/fs3OzqbT6WQyWUNDQ1NTU0dHx8TERFdXl0QiVVdXp6am5uXlVVVVUSgU1qm2bdtaW1sLX5JERkbGDj23QRAEQeoPJTS0Zj4+Pu/evavXJWQyef78+Xv37uVbX0uyqqqqbt68ycrPcHFx8fT0RCkXCCIxpqZgairpIEQiJ4d5eoKnp6TjkBjc3BwiI4lGdOzYVLHUG37nDk7QMqOgAN+/H7twoQkjQloV/P59PDWVaITg52t/IT09vZs3b/bv35/9HA0AFi9e3L59+06dOkkwMARBEKR127Vr1/v37zmPDBo0aNeuXZKKB0FaOhqN9v3798rKSvaR2traqqqqioqKtm3bNsPHg42hqqrKzc2NazW6sLDwyZMn/fr1e/PmjaqqKgCYmZnFC/5ASiKRZs2a5e7u3ujhtlL37t2jUqmCzjIYjODgYLEnNGzZsuXGjRu8tTeysrK2bNlib2/Pbsfs5eVlY2Ozdu1aQUUaQkNDMzIy6huAtrZ2fS8BADk5OezPOqlYg8um6urqTpo0adKkScTDevXq1cAbIQiCIIhoUEJDq8VkMg8dOsR5REZGxtvbm0qlvn37NiwsjKs8o5mZ2YgRIxYuXGhtbd20kQrl1KlTx48fT0hIYDKZAHDp0qWDBw8uXrx4MaoujiAc8OUC286xajMQDABx1G9otur7pQk5nvjPs3kirV7NDA2F7Gy+ZzELC2z+/CYOqR5ev4Y///HiVv/HBwjChkdE/L8fDd8BxcVYaSmoqTVVRM1d7969Dx48uHTpUvYRCoXCqhOLquwiCIIgjSE8PHz79u2cRwwNDa9evYp61SOIyKKjozmzGdiqq6tjY2OdnJxIJFLTR9XEFi1aFBERwffUt2/fZs+efefOHQDYtm1bZGRkXl4e35F6enrHjx9vxChbu7KyMuIBpaWl4r1jZWUl32wGlpycnPXr179+/Zr1UktLa9myZcuXL79//z7f8YWFhUzCj5O81NTUZs+eXa9LWGpqampra9kvZWRk5JpzrU0EQRAEEQeU0NBqhYaGJicns1+SSKTAwEA3NzfWSxzHf/z4UVRUpKKiQiKRjI2NNTU1JRRp3Xbv3r1v3z7Ot61MJjM+Pn7jxo2lpaUbN26UXGgIgiAtjYEBtmQJfvAgFBZyn9LTw/79F5rzFpy6WpaCSNUaEeQ/OF7HAAyre8xfZsmSJREREZcvX2YfSU1NnTt3LuuZL4IgCIKIUWVl5cSJEzkrA5HJ5OvXr2tpaUkwKgRp0fLz8ysqKgSdraqqSktLMzMza8qQml51dXVISAgu+H1+WFhYSUmJurq6s7PzsmXLDh06VMjzaVpNTS00NLSRI21cr1+/vnHjRnl5eZs2bWbNmuXo6NjEAdTZ4kTsPVAePHiQlJREMCApKYn1V896uXbt2l69enl7e+/atYu3IgKroklVVZXwAXTv3t3Jyam+YQNAcXEx50s1lHOPIAiC/AVQQkOr9fz5c86XgwcPZmczAACGYU3/xlQ0ycnJJ0+e5JuEW1ZWdvr06YkTJ1paWjZ5XAiCtCRCllLgLMzQEqsvCAn75x/Q1YVDh/DUVGA9vVJTwywtsa1boX17SUdHqK6Wpc06GwNp9rAOHXABu23+G6Cigsoz8PLx8YmOjubsd+vv73/9+vU6q5UiCIIgSL14eXlxbtsAgPXr16Pa1wjSEAUFBcR7yuvcNN8KhIeHp6WlEQzIyMh48+bNqFGjAMDb29va2nrPnj3JycnFxcVkMplEIhkZGYWGhuro6DRVyGKWmJg4derUqKio6t87BK5cueLi4nLt2rWmXCk3MzN78+YNwQAjIyPx3vHr16/E3//FxcWpqanshAZZWdknT56MGDFi3Lhxfn5+ysrKnIM7duxoYWHx/ft3YW6NYViXLl2uX78uWuRceRgGBgaizYMgCIIgLUjrLxr21+Iqlebh4SGhQBrq33//zcrKEnQ2Ozv733//bcp4EHGiUoFfYUOkBcBxiI3Fg4IgMhI49ki1aFxtJlpxAw4AwPr3xwIDSbdvYzt2YHv3kgICsPv3m3s2AwAMHgzEezJa++YhpFFhY8eCqSnBALxjR2hwa9LWR15e3t/fX0NDg/Ogl5fX3/D4G0EQBGkyjx8/Pnv2LOcRFxeXzZs3SyoeBGkd6HR6Awe0Anl5ecRfJo7jubm57JdjxowJDw9/8eLFhAkTZGVlvby8kpKSxJXNUFtby7cDSONJS0sbOnRoaGhoNUe9w5KSksDAwIEDB9ar3kADrV+/nmBhXltbe+3ateK9I1dGAi8ZGRmFP7dVaGtrv3nzRlNTs0ePHpzfFQCAYdj8+fNVVFT4TkUmk9XU1BQUFNTV1e3s7ObNm/fmzRtVVVXRIo+L++OBFdrphyAIgvwNUEJDq8WVXNy5c2dJRdJAKSkpDRyANDt0On7oED58OLNPH2bfvribG3PZMj7V75HmCvfxwQcOZI4ahc+axRw3Du/fH9+4sdWkNfxd7O2xadOwSZPA3FzSoQgFGzkSs7MTeFpPD1uzpgnDQVodFRVs0iRBdT4wa2vSpk1NHFFLYWpqeubMGc4jeXl527Ztk1Q8CIIgSCtTWFg4Z84cziOKioqXLl2SkkJlRxGkQXjL5td3gARRqdTy8vLqBrcdtLGxIV7YlpWVbdu2LfumAQEBU6dOHTBggKysbGxs7J49exoYAAAwGIw9e/Z069bNysqqbdu27dq1mzRpUk5OTsNnrtPMmTN//frF91RERMSyZcuaIAYWS0vLWbNm8f27kJeX9/T0FPvD7eHDhxP/1evq6lpYWHAdlJWVPXPmzLhx4wYPHsz17bdgwYIZM2bwlrVQVVVdsGBBUlLShw8fQkNDf/z4cfr0aXl5eZEj53oYbmvbaiuMIgiCIAgb+uzXanElF8vKykoqkgaiUqkNHIA0L5WV+NSp+NevwGCwDuC5uZCQgEdGYocPQ6dOko2upauzqEDDqw4wly+HwECgUP57TaXiycmQlgbx8di1ayAj08D5JYX1J4Mvt+X8H+xIXDNvPIE/fw5Xr0J+PjAYoKYGvXphCxfWUcOgRSORsGPHYMYMnDeVTUsLW7gQeJ41IEi9YAsWQFkZfvs2FBT8/yiJhNnaYqdOgagbaP4GY8eOHT9+/O3bt9lHTp06tWLFCrEXhkUQBEH+QvPnz+faCHvw4EErKytJxYMgrYaCgkJJSQnBgOb5ODE/Pz8zM5NKpdbW1kpJScnIyGhoaJibm4uWfuHo6Ghqavrjxw9BA8zNzbt3756fn3/kyJGzZ8/a29uPHTv2wIED4qrKUF1d7e7uHhISQuPYKBITExMeHu7r69u3b1+x3IWvpKQkghYJOI6/f/+eRqNJN9VDhm3btikoKJw9e5azpYKJick///yzY8cOsd+uc+fO7dq1+/TpE9+zGIb16tVLUObcpk2bkpKSFi5cePHiRc7jR44ccXV1PXToUHp6elVVlaKiorGx8fLly0ePHg0AXGXtRFbA+XEVtZxAEARB/g4ooaHVMjAwSEhIYL/88uULO5u4Zamz+lZTtnNDGg5fuBAPD+dzPCUFvLywhw/RclFzhl+48Ec2AxuDgYeF4evWkQ4dkkRcDdUiu0vQ6fjixfibN8BZATIiAp4/x3x9wdBQcpE1MgsL7PZtWLcOj42F3FxgMkFdHTM1xby8wNVV0sEhrQG2bh02ahR+9ChkZQGdDsrK4OLSylOFxOTQoUOBgYHsGrlUKnXfvn3Hjx+XbFQIgiBIS+fv73/37l3OIwMHDpw7d66k4kEQCcrLywsLC0tMTMzMzCz8TUZGxt7efurUqS4uLvWd0NjYuKioqKamhu9ZaWnpZpicmpKSkp2dzd7HRafT6XQ6hUKpqKhwdHQkkepdjRjDsNmzZ2/YsIFvrwd5eflRo0Z5e3tfvHjR09MzPDzclLBLnQimTJny5s0bHMe5jicmJs6dO/fDhw/iypzg9eTJk0LCgqnZ2dnR0dEdOnRopAB4rV27ds6cOb6+vpGRkRiG2dnZzZ8/v02bNo10Ox8fn5EjR3LVOWbp1KnTIcJnXKdOnerUqdPNmzcnTpzIedzDw8PDw4NCoRQWFmppaTWkEoMgZDKZ82Vtba3Yb4EgCIIgzQ1KaGi1OnXq9Pr1a/bLgICAKVOmSDAekfXv3//ly5eM37v5uZDJ5EZNVUbE7PNnPCJC0Ek8ORn27MF2727KiFoZgnIC7MIDBJfXva5/+zafbAYWJhM+foSSElBXrzPO5onrD6eZF2lgrlkDz54B1+9GBgP/8QNmz8YCAqBZ7qQRD11d7OJFrLQUj46GykqsbVtofk/ZkJbNxgY7dUrSQbQ8BgYGXl5e//77L/uIn5/fjh07RG4NiyAIgiDl5eXLly/nPKKpqXnx4sXmXAYfQcSOwWBcv37dx8cnNja2a9euNjY2hoaGjo6OWlpaWlpatbW14eHhnp6ePXv2PHHiRL22/cjIyBgYGKSlpXHVeQUAEomkpaXVlG/kduzYIScnt2rVKoIxhYWFnNkMbDiOl5WVJSQkiFZ7f+nSpTExMdevX6+oqOA8rqio6OjoeOHChVGjRv38+VNXV1eEyYlFRkbyzWZgSUxMXLNmDVcNADEqLi4mHlBTU8P1ZyJIly5deA+G89vRVCcNDY1169aJcKEI2rdvf/v27Xnz5kVHR7MrZKiqqnbt2vXmzZuKAtoRsigoKFy7dm3IkCEuLi4mJiZcZ+Xl5RsvH4jrH8HQ0NAlS5Y00r0QBEEQpJlACQ2t1uDBgw8cOMB++eTJk4qKCuLGYM3T8uXLb9y4ERkZyfesg4PDypUrmzgkRGTMGzeA+IOQ4Ep3CDGxLLrXMUlaGp6dTTQgOxt/8QIbP77hkTSlOlM9mmNOQ1wcvHrFnc3wGx4bC0eOYGvXNnFQTU1NDevRQ9JBIAjyhxUrVhw5cqS8vJz1sqqq6tq1awsXLpRsVAiCIEjLtWvXrqysLM4jp06d0tPTk1Q8CNL00tPTx44dKy8vv379+kGDBvEtgN+rV68FCxasXbu2c+fOjx8/rteivqGhIYlEyszMpHDsXpCTk2vTpo3YSxEQ+PHjx7Fjx5SVlY2NjccLfqqQkZHBm83AVlJSUltbKyNSK0wfHx8XF5fTp09nZGRUVFQoKSlpa2vTaDQ6nR4YGNixY0cR5hTG6dOnibMKvn371ki3BoD27dtLSUkR/JGyenkQT8I3lYHz1Pbt252cnBqvzkQDOTs7h4eH+/v7P3z4kEqlampqzpgxQ8h6J05OTqtWrRo/fnxISEiTNebw8fE5c+YM5xGCviEIgiAI0mrUuwwX0lK4urpy1uOqqakJCgqSYDwik5aWvnnzJt9+GXZ2dtevXxftgwoiEVhdqd9QVtYkgSAiyc+H32tU/OE4pKQ0VTTiQVyUotnlMfyG+/lBUZHA06xqGQiCIE1OTU1txowZnEeuXbsmqWAQBEGQli4pKenIkSOcR9zd3QlWOhGk9SkoKOjbt+/48ePfvn07bNgwvtkMLPLy8seOHdu8eXPfvn1DQ0PrdRd9ff1OnTpZWVnp6Ojo6OiYmZk5OTkJn81AEVTHUWgZGRkjRow4evTonTt3lixZ8uvXL77D6HQ6lUolmKe2tjYvL0/kMKZNm/bp06eoqKjQ0ND169fn5OTMmDEjNDS08bIZAKDOgMvKygSVrW24wYMHE+crmJmZGRgYCDrbpUsXdjZD+J8OHjzIfmC7adOmYcOGDRw4MDExUYzBi5GUlNTEiROvX79+9+5dX1/fenVvWbVqlba29o4dOxovPE5hYWFLlizhKunRlD1BEARBEERSUEJDq0Umk0eNGsV55MWLF5IKpoGsra3fv38/bdo0Ozs7XV1dXV1dOzu7qVOnhoSE2NnZif9+4eH4mjXMefOYy5fjwcEgoOwbIoo6s5WbSXrK+/fMBQvwceOYEycyV6yAuLoaMfwlNDVBSamOMYaGTRKKeLCzGQgSF1in6m7G0cRyc+sYUFLSJHEgCIJwmz17NufLT58+NeSxMoIgCPI3W716Nefipby8/IkTJyQYD4I0MSaT6enp6enpSdyFgdPUqVP9/Pw8PDxevXpVr3uRyWR9fX07Ozs7OztjY2Nh9pp/+vRp6NChNjY2NjY21tbWgwYNevv2bb1uypKUlNS3b99ly5Z5eno6OTnt2rVryJAhKfw2S1Cp1DqX9hueXaGgoHDw4MHTp0+/efNm9erVZDK5gRMSq3OblrS0dOPFIC8vP2nSJHl5eb5ntbS0vL29BV3LlcrAeerKlSuenp4fP36MiIiI+N15tqSkZNCgQaI1oWjOMAy7cOHC+fPn6/tDJwImk7lgwQKuihomJia7du1q7FsjCIIgiMShlhOt2ZAhQ3x8fNgvm+B9VePR0NC4ePEig8HIz8/HcbxNmzaN8m6+qAhftAiPioLKStYB/PFjsLPDDh8GS0vx3+4vZG8PxJVCGqEfYf1QKPiiRfjnz1Bezs5kYb55gw0diu3YAc21Uavwy+1CjuS/wG9mhunp4QRVNHR1sUGDhIxE4oTJZuAa34wKNpDqykescwCCIEjjsLe3t7Ozi42NZb1kMpnv3r0bN26cZKNCEARBWpyXL1/ev3+f88jq1at5m5QjSCt28uRJKpW6bdu2el01ePBgf3//sWPHXr58eVCjfULfsWPH8ePH8/Pz2Ud+/fr15cuXefPm7dy5U/h5IiIiRo4cuW3bNnZS7KxZs2pra3v06OHr6+vu7s45WFpamlTXR90GlnGNj48fP368o6NjWFiYoqJiQ6YSUvfu3e/evYsL3kylr6/fqAFs2bIlJSXl3r17FX+2iNXW1l6+fPnIkSP5XsWZzcB1Kisra/PmzdkcHUsjIiI6d+4MABoaGrNmzQoPD5eVlRXn1yBpOjo658+fnz59emRkpKamZuPd6N69e1+/fuU8Mm7cuDNnzqirqzfeTREEQRCkmUALHq1Znz59OFf9f/36lZaWJsF4Go5MJuvp6enr6zdKNkNFBT5pEv7hAzubAQCASsW/fcOnT4cW/kfXTGCzZmFmZgJPKyrC5MlNGA4PHMfnzsWDg7kbKxQW4jdu4Js3SyisZgPDYNgwgjIbWKdOoKXVlBGJrF7ZDOwxzahOA8HPEUsL+YtAEKRVGjBgAOdL9q4sBEEQBBFSTU3NggULOI8YGhquWbNGUvEgSNP7+vXrjh07Lly4IMITsF69ej148GDq1Knv379vjNhu37595MgRzmwGlqKiolOnTp0/f17IeV68eDFs2DAfHx+uEl8LFizw9/dfvnz5xIkTOUs1yMjIEOcrSEtL6+joCHl3Xjdu3OjVq9fSpUuvXLnSNNkMADB37lwbGxtBZxUUFKZNm9bYMVy8ePH06dM9evQwMTHR1dU1Nzd3c3O7e/fu+vXriS/kymZgdaDw8PDQ0tJiZTCwsT8RxMTEtMpaO4MGDRo/fvy0adMIclMa7tixY5wvnZycrl+/jrIZEARBkL8EqtDQmqmqqnbq1CksLIx95PXr19OnT5dcRM0ac8MGiInhewpPS4PVq7Hbt5s4pFZIRQWWLoV//+VTD19KCnNzw4YNk0RY/8Hv3ME/f+bfZIRGwwMDsSlTwNq6yeOqmzCr8qzF+AbWGMCWLYPv3/E3b4BG4z7Vvj124EBDJm8yIuQl4MttWVc1kzoN2Jw5+JMnwLHj4Q8yMjBkSNNGhCAI8n9cjy9//Pgh3vkzMjJKSkpsbGxa2dYuBEEQhG39+vW/fv3iPLJ79+4mW19sGkwmMysrq6ysjMlkkslkdXV1PT09rLkWBUSaUkFBwYULFw4dOnT27FkrKyvRJnFxcbl+/fr48ePfv39vKe6ao/v27SsqKuJ7qrS09Pjx4zNmzKizlEJwcPA///xz//797t27857t3r37jx8/9u3b5+zsPHjw4FmzZvXu3ZtEIuno6FRXVzOZTL5zKioqKigo1PfLYWGljwQHBzs6Ooo2g2gUFRW3bNmybNky3gQRMpk8cODAGTNmNEEYkydPnjx5ck1NTWlpqaamJnHPEVZ5Bs5sBnbBBk6sDwXsVAZWnYaOHTu+fv165cqV4oy+edi1a1fPnj0PHz7s5eXVGPPHxMRwpSjt379fSgot7iAIgiB/C/RvXivn5ubGmdDw/v17lNDAX00NREYSnMfj47H0dDA2brKIWits7FggkeD4cTw5GdgfQfX0sIEDsX///WMk4QJ8Q84K9OABEHRbzM9n+vqSWsiafWPBMOzcOdi1C4KCmBkZGJ0OGAb6+ljnztjevdASnjByZjPU6zukeeU06Olh48YxfX0xft+xWOfOWJM88kAQBOGrXbt2nC9jY2MvXLhAp9MpFEpNTQ0AUKnU6upq1lkajcZgMJSUlNTV1bV+a9Omjba2Nmvhqry8PC0tLS4u7vv375GRkeHh4aynvfLy8i4uLq6urn379nV2dm5geWEEQRCk+bh///6RI0c4j/Tq1WuyZIv5iVtZWVlCQgL7X0MAKCwszMnJsbW1bWV5G4iQysvL37179/bt2zdv3iQmJo4YMeL9+/fWDdtQ4ebmtmXLlnHjxn3+/FmM75RiY2OTkpIIBiQmJkZERDg7OxOPmTx5sr+/P99sBhZ5eXnWSv/FixdXrFhRWFjo4eExZswYLS2t4uJi3n3wCgoKdnZ29fpa2Hbs2HHnzp3Q0NA2bdqINkNDTJw4kUwmb926NS4ujp2roaenN2zYsNOnTzdlJHJycrr1bwXL1X7C3t4+Ojoafic0dO7cmatgW1VVlRhibX5kZGT8/f27detma2s7dOhQsc/v5+fH+dLBwaFfv35ivwuCIAiCNFsooaGV69279+7du9kvP336JMFgmrX4eMjJIRpQXIy/eYNNndpUAbVm2OjRMGQI3L8PISGA42Bqik2dCnp6ko4LoKCA+DwmaEP8X4VEwjZuhNWrSR8/QkICGBpiPXuCqqqkwxKKyNkM7EvYOQ2izSBG2KpVJCYTv3MHcnP/f1RZGevSBTt1CuraDYMgCNJ4jIyMOF+mpqbOmjVL7HehUCivXr169eoVACgqKrq6ug4cOHDAgAEiP8hGEARBmoPY2NgZM2ZwLlXKycn5+vq2ptIFVVVVcXFxrCQ/TpWVldHR0e3bt0cliP4e3759u3//flBQUHR0dNeuXfv06XPkyBFnZ2fi/fHCmz9//tOnT/fv379hwwaxTAgA0dHRpaWlBAOqqqqioqKIExpWr169du3aXr161Xk7NTW15cuXL1++PDo6eu/evaNHj+7Vq9eaNWukpKTYP0QyMjJKSko2Njai5W08ffr07NmzYWFhEslmYBk3bpy7u/u1a9eCg4NxHDc2Nl68eLGJiYmk4iHAW56BhX2EXSSDVZKBcwzrSCVnq9/WxdjY+P79+yNGjHjw4IGLi4sYZ66trb1y5Qrnkblz54pxfgRBEARp/lBCQyvXtWtXDMPYzwLi4uIqKiqUlZUlG1VzVFXFW0KfW3l5k4Tyd5CXxyZNgkmTJB3Hn+psdNeYnfCav2IahJaBiypoSAPIymJ9+0LfvpIOqh4amM3AvpA9j8RLNWBr1mATJ+KnTkFGBs5kYqqqmKcn9OkjwZAQBEEAoOnfalZVVT158uTJkycAYGRkxMps6N+/v6amZhNHgiAIgjREYWHh8OHDy8rKOA/u2rXL1lbSBdLE6tevX7zZDCwUCiUhIcHBwaGJQ0Ka3osXLzZt2pSfnz9u3Lhdu3Z17969kRJZDh8+3LVr10WLFqmpqYllQlVVVRKJJKjpA3sMwVkKhRIcHHz16tV63bddu3aXL1+ura3du3fvpEmT3r17JycnV11dLSMjo6mpKScnV6/Z2Oh0+rJly86dOyfBbAYWeXn52bNnz549W7Jh1BdvfoOVlRX7JSuDgbdIQyvWtWvXS5cueXh4PHz4sGvXrg2cLSYm5syZMzk5OdnZ2Xl5eezjsrKyk5rbM1UEQRAEaWQooaGVU1dXt7CwSExMZL1kMpkfPnwYPHiwZKNqjkxNQV0dBLQABACQkQH0TEGiOFejiQ/yPSvUwrOGBvF5XEuruW0LIv4TaOD4HSNtaphAZQKVCapS4JsFFAboy8KXrpgCuZ6BSppYshnYlzefnAYwNsb27AGA5vadiSDI3yxbogWNMjIyzp8/f/78eRKJ1KlTpwEDBgwYMMDFxQXtdkUQBGnmaDTa+PHjuUrZjxgxYvny5RKKqFHU1NRwdprgVVVVRaPRxLVBH2mGysvLFy1a9OnTpz179owaNYrUyNX1zM3NBw4ceOHCBS8vL7FM2KVLF0NDw/T0dEED9PT0evfuTTBDQUGBurq6aN1VZGRkNm3aJC0tPW3atNevXze8dsutW7cMDAwGDBjQwHkQtp07d75//z4jI0PSgTSi/Pz8jRs3xsTEVFdXKyoqtm3bdseOHdra2qyzgwcP9vPzGzFixOPHj9n9OOqLQqFMnz799evXBfyqyY4aNUqjrmeYCIIgCNLKoJLUrV+PHj04X966dUtSkTRr+voYYSU3zNgY+/NPEmmF3NxASnCal5oaadq0JoxG8valwrF0OJMJF7PhaDpQGAAA2VS4lVfXlc2MGLMZOCfBl9tKOJsBQRCkmfn+/fukSZOcnZ1NTU0b7y5ycnLCPAFnMpnh4eG7du3q27evhobG4MGD9+/fHxkZSbyhEEEQBJEIHMdnzZr1+vVrzoM2NjaXL19uTc0mAKC0tJRGWB6SSqW24nrsSF5eXp8+fRQUFKKiosaMGdPY2QwsixYtOnv2rLhmU1NT69ixI8GA9u3b6+rqEgzQ09Orrq5OTk4WOYY1a9ZQKJTLly+LPAMLjuO7d+9ev359A+dBOJmamnp7e+vo6PCeap5NNOrr+vXr3bp1O3v27IcPHyIjI0NCQnx9fbt163bnzh32mKFDh54/f37EiBE/fvwQ4RYMBsPd3f3OnTt8sxkAYP78+SJGjyAIgiAtFqrQ0PoNGTLk0qVL7JfXr1/fvn27oaGhBENqnrDly/EVK/gXaVBQgIkTiZa6kcbHtXLMWqIWtJxMfFYQbPZsCAzEv37ldw7DevWCP5v/NQe8X2MxDVSlgIwBDQcaE2RIUESDIhpkUyGhCn5W4lGV8LNhz8eWx+M/KuGAFUZqIY8W2TUVxJh/gFIZEARBOEVFRW3ZsiU8PHzlypU+Pj4MBmPz5s3fv39XUlJSVFRUUFCQlZWVlZVltdSVkZFhZyRISUmRSKTKysri4uLCwsKCgoK8vLzCwsLCwkJWOW55eXldXV0LC4u2bds6Ojp27NjRwcEhPT3dxcVl8+bN7969e/36dWFhIXF41dXVz58/f/78OQBoaWn169fPzc3Nzc3NwsKikf9gEARBEKHs2LGDqzu4pqbm48ePiQvXt0TC5NWh3LvWqqqqysHBwdPT8+jRo0153+7du9Pp9KioqPbt24tlwrNnzyYkJMTGxvKesra2rjN5QlpaeuXKlQsXLgwMDBQtpYNEIp04cWLkyJEeHh4N+S0REBCgqKiIyjOI3YIFC4yNjbds2cKuGaylpWVnZ3f8+PEW11ODy9u3b1evXs1bkS45OXnFihX6+vrsjYXu7u5Hjx4dPHhwUFBQu3bt6nWXXbt2vXv3DhfQ91ZOTq4H2nSHIAiC/H3QAm3rN2LECE1NzaLf6/S1tbV+fn6bNm2SbFSSFBGB376Nl5eDjAw2eDA2eDCwPj717YstWICfOQNc2a/Kytjo0di8eRIJFmlSZDJ2/jzMmYN/+wZ0+v+PKypiPXtiTfvEQQQFtbA0Hg8sBEUytFWEyAqg8//sIzxcUCuD81nwqxq/4YAptZDeEyj/AEEQpJFkZ2evW7cuODjY29v75s2b7AbGx48fb7ybWlhYGBkZ2dvbL168mMlkRkZGBgUFBQUFffz4sba2lvjawsLC27dv3759GwDMzMwGDBgwePBgNzc3FRWVxgsYQRAEIeDn57dlyxbOIzIyMvfu3bO0tJRUSI1HRUWFTCYzGAxBA6SlpUUrxY80f6tWrRo6dGgTZzOw9OvXLyQkRFwJDdra2s+ePZs0aVJkZCS7hYqcnFz79u2vXr0qzB6q1atXP3v2bNOmTTt37hQthi5duowYMWLjxo0iv+ek0+mbNm3atWuXaJcjxIYNGzZs2LDv37/PmjULAD5//mxubi7poMRg3bp1gvrrZWVlrVmz5sOHD+wj48ePZzAYbm5u165dc3NzE/4uDx8+pHM+lvwTnU5/9OjRqFGjhJ8QQRAEQVoBlNDQ+snLyy9ZsmTr1q3sI+/evZNcOBJVXIwvXIhHRcHv+o3448dga4sdPAh2dgCAzZuHubjgBw5AaipeU4PJyICBAcydi9XnTSciEWLbf6+lhd29C35+EBwMRUW4lBSmqQmentjQoWKIshEwcYgohwcF+K08KPy9glPFgPDyek+lRAZTOdCRBQoTQksBAAzksLuOmIEsqEhBZg1cz4GHhfiP39Ud3pVAh0/4bQfMCS0AIQiC/JVwHPfx8dmyZcucOXMSEhKUlJSa8u4TJky4deuWq6sriUTq1KlTp06dvL29q6urP378GBwcHBwc/PXrV0G7mthSUlJ8fX19fX3JZHKHDh3c3d2HDx/u5OTUysqbIwiCNGcXL16cM2cO12/sM2fO9O7dW1IhNSolJSV5eXmCphLy8vLs7ECkNfn169e9e/cSEhIkcncbGxvx3trY2DgkJOT58+c3btyoqKhQUFCYMGHCsGHDhHwTJSUl5e/v36NHDwMDg4ULF4oWw+7du+3t7adMmeLs7CzC5bt27TIyMho+fLhod5e4mpqamzdvvnr1qra21tHRcdasWW3atGn6MMLDw7t06dKlS5fw8HDes6xsBr6nWqKEhATin6Nfv36lpKSYmZmxj3h6eurr60+YMGHnzp2sP406lZeX5+bmEgyg0+mPHz9GCQ0IgiDI3wYDgM2bN2/btk3SkSCN6P3795zPAjp16hQRESHBeCSjshIfOxaPjuY9gxkbY5cuAdfmj4oKUFZuotiQ31h5CYIQN5ggHtMSZVMhsRpya6GaAQCgQAYZDKRIoESGagbkUOFzGf60CMoFJm0LJEcCeyVwUAJDOcxGAUzkwUQOVH9nuDFwOJEBqTX4SmPMkOdJ2ssimPQTr/ldA5WEwT5LbE4zbmKTXwuFNMBx0JAGXVkBFSc4iL05BYIgSKtUUlIybdq0vLy8ixcv2tnZNX0AGRkZnTp1ys7OlhLQFCwjIyMoKOjFixevXr0S1H2WL11d3f79+w8YMKB///76+vpiihdBEAThxupPtHv3bq5sBm9v79a9Z7qwsDAhIYFGo/GekpWVtbOza32NNhAA2Lx5M4VC2b9/v0TufuPGjQ0bNiQnJ0vk7oKkpqb27t37yJEjo0ePFm2GGzdu7Nu3Lzw8XNAbQkEePny4aNGiz58/C/lmr7a2Njc3V0ZGRldXV6RIxezmzZvbt2+Pi4tjd6gxNjYeO3bsgQMHmiAxt0uXLsCRpsB6CTyJC7zHuS5sca5du/bPP/8Qj7lz587YsWO5Dv769WvQoEEbN26cOXNmnXfJzc3t2LEjcU6Dp6fn9evX65wKQRAEQVqHBQsW+Pj4oAoNrVxJScm+ffvOnDnDebCZvPluYszNm4FfNgMA4OnpsHYtdvfuH0dRNkMLwZUDgR2JawFL0RQKHh4OOTmYqSl06gS/P3gHFsLyeJyGg4MiRFVCaf0zFThhGKiTwUwe5MnwvQLKGdBeGTaYYdYKYCwHZMGfcMkYLDMGQc0m3DThozPm/g3PrgEAYOKw6hf+phSOWGPaMg0KWFxyqBBSChHleGQFRFdCJUcxVwUyOClDDzVwVsWclEFDms/lLeD7B0EQRNJycnL69+/fv3//u3fvSkvz+2Xa+IyMjCwtLV++fDlo0CBBA2bNmjVr1iwcx6Oiol6+fBkcHPz+/fuqqirimXNzc69evXr16lUAsLGx6d27d/fu3bt06WJjY1PfZ+UIgiCIIGlpadOnT3/z5g3XcU9PT5FL0LcUWlpaVCo1PT2dq02SnJyciYkJymZorT58+LB27VpJ3d3d3X3x4sWpqammpqaSioGXqanp/fv3hw4d2q9fPzU1NRFm8PT0vHTp0pEjR1atWiX8VTExMXPmzHny5Ikw2QwJCQmrVq2KjY0tKysjk8k6Ojpubm67du2SYCWVS5curV69mithNz09/cSJE0VFRRcvXmzieFhFGoAjg4HrbBPH03jI5Lq7rvL9vGBlZfXs2bOePXv27t27zm5K2traKioqxAkN1tbWdUaCIAiCIK0MqtDQmkVERIwaNSozM5Pr+KFDh1asWCGRkCSGRmP27w8EqeiqqqR79wC9HWxOhNkoz1Wbgf2y+a5JU6n4pk34x494ZibGYICMDGZkBEOGYGvWAIZZhOCFfHbpCIuMgZ0CTNLFpEjgqAydlEGG9N8pHKCKAUp1f/ISVjUDXL/g8RxLQvJkWGwE49tg1grCTlIp1pB+VMKjAvxpIfyohDoqjP9mJg9dVKCnGtZDDSyFDrvVaBnZPwiCND9VVVU9evQYP378+vXrJRvJ0aNHo6KiLly4IPwltbW1oaGhrOSG8PBwgt60vGRkZKytre3s7Ozs7KysrCwsLCwsLHR0dOofOIIgyF+NRqMdO3Zs27ZtFRUVXKdGjBhx584dGZnmkSjdyCgUSkpKSk1NDYPBIJPJCgoKZmZmsrKyko4LaSxmZmavXr3irEXfxHbu3Pnx48fHjx83t9Zanp6effr0mT9/vmiXJycnd+vWLSwsTMhcDRqN1qVLl2XLls2YMaPOwY8ePVqyZElaWhrnQQzDnJ2dnz17JloSRgOVlpY6Ozv/+vWL71lVVdVr164NGzasscPgW2uBK6GB79kWnd+Qmprq7OxMUPutTZs2ERERhob8q5geOnTozZs3Dx8+rPNGI0eOJBimr6//+fNnQXdBEARBkNaHVaEBJTS0Wj9//uzatWt1dTXXcV1d3bi4uL8u5T82ljlqFBBuyMM2bsTmzWuyiJA61ZnQwLfTRLPOaaipwSdNwr98gd8lAf8jI5MyYsKKaTvflogyq5IUrDbGBmmBrWLd/RTEqIgGXcPwglru41rS4KAMSmQopgEOoEwGE3mwUcCkMEih4NFVUM0AEgYxlVBEgy4qsMUcs1MCLVH392ZT4VYu3MzD4wT8fKtKgb4skAByaqFYcL6Iniy4acBQLayfOsiLL82i2SJo1ELc+aVOzfFHD0EQsVq8eHFFRcWlS5ckHQjk5OQ4ODhkZWWJtvxTXl7+6tWrZ8+ePXv2jOs5tfCUlZUtOFhaWlpbW6PHiwiCIIIEBASsXbs2Pj6e99TEiRMvXbr0l2QzIH8hFRWVzMxMFRUVSQVAo9H69OkzfPhwb29vScXA1/Xr1wMCAm7duiXyDHv37n337t2TJ0+EGbx///7Xr18HBgbWOTIrK6t3796C+nQMHDjw+fPn9QtUHLZt27Z161aCASIEVl1dvW3btpCQkPLycjKZrKent2TJkqFDhxJcIqjNhLjGC1JbWxsXF1dRUWFhYSGRCsS9evUKCQkRdNbV1fX169eCzlKpVBMTk8+fP5uYmBDfJT4+3sHBgW9nIjKZPGPGjLNnzwofM4IgCIK0dKjlRGvGZDJ79uzJm82grq5+7969vy6bAQAoFKjlWXflwrM7BGm2uBZcORdQ2XUamuHuc6a3N0REwJ8NYulkqRMD5+we6lX7ZzaDjSIM1QRbRUxXFgAgtAzeleA/K6GGCeZyMEIHM5EDTWmgAQzQAHkSND1NaUjsgT0qgEWxeBlHW4dCGrwu5h3Ov2hCeDm4f8MBQIkM1orQWRm6qmHtlcBMHqSEyM6w+4jnULmnliFBV1XooQqdVLD2ytCG44lobi2ElkJoGf6lHH5UApUjsSSHCldz4GoOLk8CNw2YoIsN1vx/iYvmrLq6+tixYx8/fqyqqlJWVh4+fPj06dPrLITIWdGkGf6wIAjSbCUmJt65c4fvQlTT09PTs7e3DwoKGj58uAiXq6ioeHh4eHh4AEBsbCwrs+Hdu3c1NTXCT1JRUfHt27dv375xHlRSUrK2traxsWnXrp2trW27du0sLS1RuwoEQf5yb9++3bhxI991IDKZvHXr1g0bNjS3jeMIIi44jldXVyspKUkwBmlp6Tt37jg7O3fp0qV///4SjISLsbFxVlZWQ2bw8vK6du3avXv3Ro8eTTwyNzd33759nz9/FmbaNWvWCMpmAIBPnz69f/++V69e9Yu1wb5+/Uo8oL5/mDExMRMnTvz58yf++2lVVFRUaGjo8OHDL126RCLxfyzC2WaizhwFsWQzVFZWLlmy5MOHDzk5OTU1NVpaWubm5lu2bBk4cKDIc4rg6NGjo0aNSk9P5z1lbGx89OhRgmtlZWU7der08+fPOhMaioqK+GYzyMnJDRgw4PTp0/WKGUEQBEFaB/RYrXU6efJkWVkZ5xF5efl//vln8+bNf+mOMWNj0NCAvDyBA6SkwN6+QbeoqsLDwiAvD7OwgI4dAT2zbjQEO8vZB9k5DYLGCOlrOTwvwr9VQBIFsqhQzQASgLIUDNEEEobpykAPdVCT+v/SeykdqhlQTIM7eXgWFVSkQE8GLBUwa0XQp1XpJuUYyCkqUSpZg2lkqdcOfbaNWxtj9EeEbhqwwxJrq/hHJK7q4G3aHJ/uDdeGXurY8G/494ZlBFUy4Gs5fC0H3ywcAEgA6tJgKg8dlGGIJtZLHeT+/BCNA8yKgWzq/48okmGYFrhrY24aAjtZ6MrAKB0YpYMBAA2Hn5UQWgrvS/GPpVD6u+g4hQmPC+FxIa4tA5N1Ybo+ZibfoC+tUb148WL58uWxsbHsRw+BgYE+Pj7Xrl2rs6Ui60eD94elvj8yDf9BQxCkBTl37tzMmTMlUl+XrwkTJty6dUu0hAZOrEYSK1asoFAoISEhwcHBwcHBUVFRDAaj7ot5VFZWfv36lfNxM7tdRdu2bdu2bWtnZ2djY9OcdyEXFhbGxcWlp6cXFBSwMzykpaXV1NRUVVU1NDS0fxP0mBtBEITtzZs3//77r6BNq8bGxn5+fv369WviqBAEABgMxrNnzx48eEClUm1sbGbMmKGvry/ktUwmk8FgSEsLVWywqqpKXl5e4v9oGhgYXL16derUqd+/f1dXV5dsMGwkEgnHBfaN/Pnz59GjRzMyMjAMMzU1XbFiBe9HXWlp6ePHj0+fPn3IkCHy8kQf4A8dOjR58mRzc3NhAouOjiY4W15efv78+aZPaKBSqcQD+C6EC1JWVjZ+/Hjer7SsrOz27duqqqonTpwQdC1nTgMISFbgbEJBkM2QlpZ26tSplJQUaWnpAQMGeHp6chVgKyoqGjhwIOe769zc3Nzc3ClTpqxdu9bLy6uOr1N8nJyczp49u2zZsvj4ePb3LYZhtra2J0+edHR0JL6cRCIxuYq28hMUFMT5UkZGRk9Pz8DAYNKkSQsXLkTJfwiCIMjfCbWcaJ1Gjx59//599ktVVdWfP3/+pakMv+GjR+OC3zpj5uZYUBCI1q6SQmF6e0N4OGRmApMJMjKYsTGMGIEtXw7oLWYD8K6SEhRmIJhByMF/zAzwIB/2p+LRRF1KRCTFpMtRazDAKbLydNIfiS+qJOZBW/K4NuK/aWMLL4dRUTiFCf3VoZQOObXAxEGJDGQMSmlQSMNrmBgASGHQRgbUpICGQykdKhl4DQOr+5McgBwZZujDQkPMWA5oOISVweqE///tyJPhqA02XAsURG0VwcQhsgKeFOKBhRD75186CYO+6rDYCOunIeLkjefz589jx47NzMzkPWVjY/PmzRshCzCK/JPCeTlKaECQv4S9vf2lS5c6deok6UD+U1hYaG1tnZWVRfzwWjRlZWXv37//9OlTWFjYt2/fCNrlikBKSsrCwoJdwsHOzs7W1rYxvgq24uLigoKCysrKyspKeXl5rlo+FAqlqKgoJSUlIiLiw4cPqampwswpJSWlq6trbGxsYGBgampqbm5ua2vbvn375rNGgiCIpOA4/vXr18ePH9+8eTMujn9HMzKZPH/+/F27dkmwCD/SrGRlZRUWFtJoNBzHpaWlNTQ0jIyMGm/p7sOHD0uWLImJiWGvEBsaGg4bNuzEiRPEdZWysrLy8/Nra2uZTCaZTFZQUDAzM1NUVCS4JC4ubsSIEQkJCeL8AkS1bNmyoqKiq1evSjqQ/zx+/Pj06dO8DSMYDMa8efMePXqUn5/PPqinpzd27NijR4/yfmNMnDjR1taWoB0DhUIxMTEJDQ21sLCoMyomk2lpaZmSkkIwxt3d/dGjR3VOJbL09PTHjx/n5+fb29sPGTKE9T02adKkGzduEFzVpUuXsLAwIW8xf/78M2fOCDqrr68fGhpqbGxMPAln1gJfBKkMdDp93rx5T58+zcnJYR0hkUht27bdvn07q44ay8CBA1+8eMF3Bl1d3cePHzfxx5PKyso9e/aEh4dXVFQoKyt37dp17dq1xL8EWFxcXA4dOuTi4kI8rGvXrpx/iYcPH160aJGQ6VMIgiAI0vqglhOtGVd5MW9v7788mwEAsJUr8SVLgO+TaAUFGDdOxGyGqip84kSIivp/H4HaWjwxEU6ehMRE7ORJ0SNG/sS15oodiePKb+AlWlH9xGpYGo9/KBU10LrQSVKV8nzqTLqHPz3UXatNG+fGunFj6qICST0wJg7y/FMKMACg47xdJLBaJiRRILYSXpbi4WWQXgMUflthaxhwOgNOZ+DSJKDjf3TtkCXB5y6YScMWgEgYdFKBTirYZnNIosDtXPxqLmTWAAAwcXhZDC+L8c4qsNMS69acOvYsW7aMbzYDAMTHxy9cuPDevXvCzMMu1YCSEhAEIVZbW5uYmNi+fXtJB/J/WlpaXbp0efLkydixY8U+uaqqqru7u7u7O+tlUVFRdHR0bGxsYmJi0m9VVSImP9Lp9Pj4eM7mHSQSyczMjF3CgZXrIFpt6pycnJiYmLi4OFa0aWlpqamp9WqlISQ6nZ6Zmcn7j5GpqWn37t379u3bt29fYdYMEARpNSorK589exYYGPj06dPc3FyCka6urkeOHGlW/6YgEsRgMH7+/FlWVsa5U7+8vLywsNDBwaExlvHevXs3efJkrn/CMjMzz507l5OT8+DBA76JFDiOx8TEFBcXc+6xplAoFRUVpqamenp6gm73/v37Ohd9m8zu3btdXFxOnDixePFikSf5/Pnz7du3CwoK7Ozspk6damBgIPJU+fn5Ojo6vMenTZt269YtOp3OeTAnJ+fMmTM0Go236v7+/fudnJymT59uamrK90ZHjhzp06ePkO9MSCRSncW0ZEV7kCiE3Nzc6dOnR0ZGspI5yGSymZnZ6NGj9+zZM3369EePHlVWVgq61snJSfgbEac+ZGdnnzhxYt++fcSTsPIV+H6HE/eYwHF8zJgxT5484SyKxmQyf/78OX/+fCaTyeohwkovFjRJbm7uxo0bnz59ShykeCkpKe3YsUOECwsKCrS0tIjHlJSUREREcB7x8PBA2QwIgiAIghIaWieupO9//vlHUpE0Iz16YMuW4cePczeeUFbGRo7ERP0Uh69cif/ZNfk/VCoeFAS+vtjcuaLNjHBhZyfUr9ZCPVdqb+SCVwJe/fuTlCIZPLShrwbWVhFM5EGJDOk1EFMJqTXwIB+vYoK6FFQxgP77kYuKFMiTQE0KAAMqE4ppkFkDmVSoJaxCYJKfsfPGv8MSPpI8Hgj/pTU3snXVzuTJZgAAkCGBnSLYKcLoNv+dzqbCj0qIroLICjyhEpIoQONIX6D9+SepLg3BTg3NZuBiIQ/eZtgaUwguBr9sPKgIGDgAQEQ5DP6KzzCAXRaYgLyNJvXt2zfiHvbfvn2rrKwUfiUMZTMgCFInGo1GJpOJ9yw2PVbXicZIaOCiqanZu3fv3r17cx7Mzc1l5zckJiYmJCQkJCRUVIjSh4nJZLLmYW/1wzDMzMzMwcHB2trawsLC0NDQyMhIV1dXTU2N9YSdyWSWlJTk5uampKTExcXFxcVFR0fHxcWVlpY2+MttkNTU1NTU1OvXrwOApaXl0KFD3d3d+/Tp05y7bCAI0kBv3rw5e/bs/fv3KRQK8Uh7e/vdu3ez08UQAnQ6PScnp7KyEsdxWVlZAwMDOTk5SQfVKKKjo3n/8cJxvKKiIjo6ukOHDuK9HY1GW7p0Kd/scAaDERQUdOrUqUWLFvGeTUxMLCoq4u2PUFtbm5aWpqysLOjzl6+vL0HlgCamoKDw4MGD7t2729nZubm51ffyxMTE6dOnf//+nf2G58SJE/379/f19RVtgb+srIy3ndnLly8DAwO5shlYamtr7969O2fOHK6VeyMjo+XLl69cufLu3bu8V2VmZh46dEj40gUAYGhoSPChm0Qi9enTR/jZhJednd2/f//Y2Fj2EQaDkZiYePTo0eTk5Dt37nTr1i04OJjvtTY2Nrt37xbyRlQqtbi4mHhMUlKSkLMR5y7wde7cuRcvXvBt8ZaXl7dp0yZWDxE/Pz+uxspckpOTcRxvEY0YBKXvcNqyZQtnylSbNm0E5eggCIIgyF+leT2ORMSirKyM83OgnJyc8C0AWzds2jSsa1d8715ITsYpFExGBgwMYNYsbOBAEWfMyyNoYwE1NXDvHqCEBvHhXHAVIa2BGBOHzUn48Yz/XkpjsNAIvEwwtT9/TRrLgbEcAMB8Q2E/KTFxSKiGn/nVv85fy5JSylXVKVbRoErJqFaVWeYmD4x6PejbSzKTgdnagpWV8F9Ua6UvC/qyMEgTWHUdqEwILIAtyXjan9tKpTCY0Ab2W2OKjZNbQMZgkCYM0sTSa+BkBn4xG2qYgANcyIIPJbifPdau7lKCjSs4OJh4vSonJyc2Nrb5bANCEKQVUFRUVFJSys7OblbvLUePHu3l5VVeXi6RiuW6urq6uro9e/bkPJiVlRUfHx8bG8tKL/j586do7SpwHE9OTk5OThZTsJKRmJh47NixY8eOqaioDB48eMSIEUOHDkU9KRCk1aDT6Tdu3Ni/f/+PHz/qHGxmZjZnzpyxY8ei2i3CyM7OzszM5EwQKSgo0NTUtGp1HxsLCwsJVisrKiqysrIaUgCA1927d2NiYgSdrampuXbtGm9CA41G45vNwEKlUpOTkx0dHXlPffv2raSkZMiQIQ2JWbzMzMxu3749duzYdu3aFRQUJCQkeHh4XLp0qc6MmcTExCFDhiQmJnIezM7Ovnr1amZmZlBQEFdPK2HwXYo+duxYSUmJoEsKCgoOHDjASp3ktGrVqnbt2r148WLAgAFcp1avXr1o0SIzMzPhA1u0aFF4eHh5eTnfs7a2trNnzxZ+NuFNmTKFM5uBjUqlPnny5NixY3fu3BkyZEhYWBjnsjcAWFpanjt3Tvh3WWQymUSqY2+KCH+hwrty5QpBDlxcXJyfn9/ChQuLioqI56mqqiovL1dVbU4VNfnJycmRk5OrM863b99yvmx9v/MRBEEQRDQooaEV4soxNzQ0bBE5qk3E1hbz8wMArKoKhOhtRgwPDASOTn58BuTkYJmZ8Nf3+2j+KhkwJwYPLPzvpZ0inGuL2YtS45kPEga2imBrpsCsjgV/f+D7+ENWFtzdAf2o8pAlwag2MKoNFlUB70ohuwbXlsUcFKGnmqD2FmJmLAd7rbAlRrD2F/64EAAgvhoGfMHP2GHDtZsiAEHqrBzOYDBqa2sFnSUuW0LczwXVckCQv5mjo2NUVFSzSmhQU1Pr1avX48ePJ02aJOlY/mNgYGBgYNCvXz/2EXa7ipjfsrOzJRhhnaSkpNq1a2dlZaWrq8vuB1xTU1NaWlpWVlZUVFRQUJCXl0ew0sCrvLz89u3bt2/flpaW7tOnj4eHx8iRI1FfPARpuXAc9/b2PnfuXJ1LTSQSydHR0cPDo3fv3iQSKTs7u6KiwtHRsbmV/GlWsrKyUlNTubanU6nUnJwcGo3Wtm1bSQXWGPLy8rjWZTkxmczCwkLxJjQ8efKERqMRDMjOzq6treUqLJSXl0elUgmuqqmpYTKZvCvEKSkp9vb2da4cNxyFQsnMzKRSqRiGKSsr6+vrE/yU9erVKzY2NjIyUk1Nzdra2tPT89SpU15eXsS3mDFjBlc2AwuTyXz37t3WrVu3b99e37ClpaV5KzEQ96wBnma7LLKysocPH162bFlUVBRnif5Pnz59/PjxwoUL9Qps1KhRDx48uHXrFu/fu56e3t69e+XlxVouEgAAvn//HhkZKegshUK5cuXK0qVL37x5s3Xr1ufPnxcUFDAYDHV1dUdHx0OHDgnqe1JSUrJr167v379XV1crKysPHDhw0aJF0tLSOjo6KSkpBPF06tSpoV+SADiOE78fZjKZb968WbhwoWJdz29lZWWVlZXFGl2j+PLlS8eOHYnHUCgUrqoY06ZNa8ygEARBEKTFQJ8eW6Hq6mrOl7x12xAAaHg2AwCAgO71/1dVBYWFLT2hgU6n3759+/Hjx1QqVVtbe/bs2Z07d5Z0UOL0sxJmRuPxv39uhmuDrx2m0AiL5aTdu/G0NDw8nDunQVoac3PDli4V/y1bkfbK0F4ZWGUbmp6hHFxzwK7lwuoEvIoBVQyYGo3/a4EtMZJIOAAA3bt3l5eXJ9jNoKOjY21tzfcUK19BhB4uCIIg7du3//79e7PaYgi/u040n4QGXrztKkpLS9klHFi5DmlpaY0ag6Kiop6enqqqqry8PJVK5Vo6kpWVVVNT09PTs7Ky6tKlS9euXet8dgwANTU1GRkZ2dnZ6enprI4bP378iI+P51sgmo1GowUHBwcHBy9ZsqRTp06jRo0aOXJku3btGvoVIgjShCIjI0ePHp2amkowRk5OrkOHDs7Ozr169dLW/iMXuKKiIiYmhu9edgQAaDRaZmYm39+lOI4XFxcXFhbW2YW9BSHOLQAA4n9WRFBndjiNRquqquJKaKiqqiK+ik6n19bW8hY5sLS0JCgIIRY4jsfHx5eUlLCT2gsLC3Nzc1lJloKu0tDQYLecWLt27cKFC4kTGr5+/fr9+3dBZ+l0+qNHj0RLaOD9HuDbhkCYAcOHD/fx8Tly5Mjq1avZB729vbds2SJC/sHFixd1dXVv377N/nUnKytrZ2e3b98+3iIQYnHz5k3ihNHs7GzWb4Ddu3fv3r27oqKCQqEQdzG4fv36li1bODNRgoKCLl26dO3atWHDhkVERAj6w7S0tJzbaHVnaTRanT/arG+MMWPG8E0rYTMyMmqChKGG+/Tpk4uLC/GYW7ducf6qUVBQmDJlSiPHhSAIgiAtA0poaIW43sMJqoaHiIFRXYuZSkrQwp8yfPr0af78+TExMeyPl7du3erevfv169clVcyNeO84L4L12iwq7EvFr+YAHQcAwACWm8BmM4zUSIvmsrLYjRuwaRP+8SNkZACDATIymLExDBuGrVyJyjM0f5N1oZMy5vkDT6YAE4eNiXhWDeyybLRvGEJ9+vSxtLQkKO1rZWXF9eCYDV9uy/45IijVwHu8vj99CIK0Po6Ojs+fP5d0FNxGjhy5ePHi4uJiDQ0NScciLDU1NRcXF85nmpWVlewSDqz/SUlJIdixSkBBQcHW1tbW1pZVZcHS0tLMzKwxspzl5OSsrKy4CuFWVVWFhYW9efMmODj48+fPBAsSOI5HRERERERs2LDBysrKw8PDw8OjW7duLeKRNIL8tSgUytatWw8dOiRoIUpbW3v06NHu7u6GhoYEfQTKy8tLS0vRBgy+MjIyCFbcGQxGTk5Oa0poqJPYy47WWR9IWVmZ95uzztr7GIbx/SfM3t6eQqHEx8fb2NjUJ8x6iImJ4W2HQaFQUlNTcRwXph5Sz549WRviXV1dBY25e/euoP4LLDk5OZmZmfUtv8Q3oUFTU5P4KoJ3fceOHXN2dh4/fryJiQkAPH36NCcnZ+rUqfWKigXDsL17965Zs+bKlStRUVEyMjLu7u5DhgxpvAIzdZamqK6uLioqYv8GUFZWJi5O8OzZs5UrV3JNy2Awvn37NmrUqODg4OfPn3/48IH3QjU1tcWLFzdemzAZGZk6G8axCk64u7s7OjqGC+j5q6KisrSFbBCKiIhYvHgxwQAcx8+ePct5ZNKkSbKyso0cF4IgCIK0DCihoRXi+vgk2mPQVoNGo33+/DkxMdHIyIi1oVmMk2NDh+InTkBensABenotujxDeHj4hAkT0tPTOQ+WlpYGBgYOGjTozZs3dbZXbJ6oTAgqgtt5+NNCoP3+vK9AhuM22Ng2jXxvGRls716spgYiI/GsLMzMDNq3B1RqteWwVYRXnbDJP/EPpQAApzMhi4qfaZySHsTIZLKXl9fKlSuLi4t5zxoaGu7fv5/gciFzGhAEQbh06NBh9+7dko6Cm7KyspubW0BAwIwZMyQdi+iUlJS6dOnSpUsX9pGqqqro6OiEhISEhIS0tLSsrKzs7Oz8/PzS0lJ2loCCggJr86WFhQUrg8HW1tbU1FSCLecUFRX79u3bt2/fbdu2FRcXBwUFPXz48NmzZ8TbDX/9+rV///79+/fr6uqOGDHCw8OjX79+6AEugjQ3oaGhM2bMiI+P53u2d+/eS5YsGTlyJKvS+5cvXwimYjAYubm5KKGBrzorARA3Pmhx6vxtz1UpoeHmzp177dq1goICQQNsbW15/yXV1NTMyckheMgmIyPDN1QMw0aOHPnw4UPOmgFilJ+fX1JSwnc7E51Oz8rKatOmDWf/Bb4wDJs/f/7FixcJEhoKCwsFnWKpqakpKyurb0KDlJQUb4LUyJEj3759K+hbXVFRkSBBwcLCYvHixStXrvT392cwGN7e3nv27GlICoKmpuby5ctFuLCgoGDr1q3R0dFUKlVJSalbt27e3t4KCgoEl1hYWBDPqaysrKurK2QATCZz/fr1gpIkEhISli9f/uTJk3Hjxn369KmiooJ9ysTEZMmSJcuWLRPyRqJxdHQk2KShqak5f/58ACCRSH5+fiNHjuTqxQAACgoKEyZMGD16dKPGKS7fv39v37497/Ho6Gg/P7+PHz/GxcVxvWGus6IDgiAIgvw90CpaK4QSGlhwHN+wYcP9+/eTk5Nra2ulpKRMTEz69et3/PhxsT0b1dHBnJ3xR4/4n5WXh7FjxXMjScBxfPHixVzZDGxhYWFr1qw5duxY0wTDXnllL7sKs/7KtZucjsP7EriXjz8sgNI/Pyz31YCD1piF+LsfCiAnBy4uqCBDC6UuDffbY3Nj8Qf5AAAPCyCFgl+2x8yb7Pvnt+nTp2dlZZ04cYLr8YSZmdmePXvqbA2DchoQBBFBu3bt8vPzc3JyBDXolZQJEyZcuHChRSc08FJUVHR2dnZ2dpZ0IKLT0NCYOHHixIkT6XT6u3fvAgICAgICiJtr5Obm+vr6+vr6Kioqurm5DR06dMiQIcbGxk0WM4IgfNXU1GzZsuXgwYN8y65YW1tfvHiRa91FyFriCK86C202RiXOzMzMwsJCGo2G47iUlJSqqqqpqWmdNQnEwsjIqKSkRND3g5SUFEHTBNHY2dn17dv3zp07fP8kjY2N9+7dy3tcXV1dUVGRc9GXE4ZhBEUFXF1dr127JnLAxHJzcwnqIdXU1GRmZpqZmdU5z9ChQ/ft20cwoM7+UKqqqvXNZgAAHMd500fmz59//fp1vpUDAKB79+5jCR+4eXt79+jRY/bs2eXl5fr6+iNHjqxvVA136dKlbdu2paSksI+8fPny3r17Z8+e7d69u6Cr/vnnH97P+JyMjY2FL5j67t07QSloLKyyE0FBQYGBgX5+fmVlZWQy2cbGZt26dcKnTSQkJFy8eDEjI0NVVXXy5MnCr8EfOHDg06dPvGkKAIBhWN++fdmdidq1a/f06dPZs2f//PmTtalDWlra3Nx86tSp69evF/J2klVVVVVaWsr1A5Kdnb1jx44zZ84Ienqfk5PTJNEhCIIgSAuAEhpaIa4PnHW2nWuVcBwfPXr006dP2dncdDo9KSkpJSUlLi4uKChIXKUFsAMHICsLj4wEro/BcnLYoEHYrFliuYtEfPjwITo6WtBZHMdfvXrFZDIbqSYw5zprA6fKrYV3JfCiCH9RDCV/PiHBAHqowVpTrHdjldBDWidZEvi1xYxk8eMZAAA/KqFPBH7AGpvQ2BU+eGzYsGHEiBFbt25NSUmhUCjKysp2dnZ79uwRcqGRlcSAshkQBBEemUwePHhwQEAAa79U8+Hu7j5v3rz8/HziFsKIpEhJSfXr169fv35Hjx79+vVrQEDAgwcPCPpwA0BVVdXDhw8fPnwIADY2NgMHDhw4cKCrq6uSklJTRY0gyH+Cg4OXLl0aGxvLe0pXV3fdunV8d/HW+VER9ZcRpM7N9OItd89gMH7+/FleXs65olZRUVFaWtq2bVvx1rnkS0lJSUdHJzs7m296gYaGRmMUvb948WJ+fn5ISAhX5o2RkdGePXsE9YawsrJi7bbnPaWqqspqcMCXkZFR4y1M1lmxo86aHywWFhY1NTUEeasTJ048ePCgoH0vAGBqaiqu5qQkEunBgwfDhw+PiIjg/DuSkZHp1q3bnTt3iC+Xk5N7+fLlkSNHFBUVFy1a1PSVqwIDA9euXZv3Z0lXHMdjYmKmTJkSFBQkqBKDiYlJ7969BWXbaGho1KvOx8uXL6urqwkG5OfnJyYmOjg4DB06dOjQocLPzFJZWTl16tSQkBB2vZPLly936NDh8uXLpqamdV6uq6t78uTJRYsWceU0SEtL9+rV6/Lly5wHrays3r59GxcXFxgYWFxc3Llz58GDB7egwrElJSUaGhrsb8WnT5/u3LkzNDSUYCMimUweMmRIUwWIIAiCIM0dSmhohbjKDxB0XmzF/v3338DAwNraWq7jTCbzw4cPCxYs8PPzE8+dFBSwW7fwDRvg82fIzAQGA2RlMWNjGDUKW7JEPLeQkIcPHxJ/6M3Ly0tPTxfmI4rwBKUv1Gu1tYoBQUUQXv7fZz+bD3w+BJrKw/g2MK4NZk1U6g9BBCJhsMMSs1aE1Ql4DRPK6TA3Bn9WCIdtMLWm/afVwcHh7t27DZkBZTMgCFIvY8aM8fHxaW4JDQoKCkOGDLl///68efMkHQtSBycnJycnp23btiUnJz948ODBgwcfP34kTsKOj4+Pj49nFVrr16/fxIkTx44dS1yxGUGQhmMwGEFBQYcOHQoODuY9Kycnt2nTptWrVwtafZeVlSVeSEP9JgTR1dUtKioi+MVYZ+P5eomJiSktLeU9XllZGRMT07FjxyZIPbG0tASAgoICzsc40tLSmpqa1tbWjXFHeXn5Fy9e7Nix49GjR7m5uXQ6XVlZ2cbGZv/+/W3bthV0lbKyctu2bX/9+lVdXc1ehpSWllZTU+PbpYKturq68VZexVjSo3PnzmFhYYLqGejo6AwZMuTcuXN8vzl1dHS2bNki5I04YRjGd01XS0vr/fv3Bw4cCAwMLCwsxDBMW1t71KhRS5YsEeZ7Uk1NbevWrULGkJ6eHh8fr6Cg4OjoqKysXK/4eeE4vmnTpjwBDWqTk5OXLFkSGBgo6HI/P7/MzMxPnz5x/bGoqanNnTu3XtUm6tzkhuO4yBvhampqBgwY8OnTJ86DFRUV79+/HzRo0MuXL4Up18FqaLty5cqfP3+y6kPo6el5eHisXr2ab4UYW1tbW9sW+QRDRUWlvLy8traWRCKtWLHixIkTxOP19PSOHTvm5OTUNOEhCIIgSPOHEhpaIa5NS3w/l7ZuTCbT39+fN5uBffb169elpaVie3oiJ0c6eBAoFDwiAvLzMXNzcHSEJinM2KgE1VFkq62tJX4+1RCirbCW0+FgGn4+GyoEFDc1koPh2jBaB+usAqjjA9JwU/WgvRI2IxpPogAA3MuH0DJ8nxU2QlvSkSEIgjSawYMHz5w5s7i4WENDQ9Kx/GHChAlHjx5FCQ0tiLm5uZeXl5eXV0FBwcOHDwMCAl68eEGcjU2lUp8+ffr06VMvLy9We+yGrzogCMIlOzs7NDT05cuXAQEB2dnZfMd07drVz8/Pzs6OYB59ff3y8nJBS2UKCgrNrXtR86Gurq6iosLVSZ1NQUFBjPsKSkpKysrKBJ2trKwU+zYGQSwtLfX19bOyslj/EMjIyBgaGioqKjbeHaWkpLZu3bp169bi4uLq6modHR0ZGZk6r1JRUXFyciouLi4sLGQwGLKysvr6+nXWsQgNDW3fvr2YAudWZ8WOOmt+sPXo0ePDhw8ES+YnTpzIyMgIDg7meuamra3t5eXl5uYm5I24wuNbAAYApKSk1q1bt27dOhGmFdKLFy82b96cnJxcUFBAJpMNDQ07dOhw5syZhhT9Cg0NTUhIIBgQExNTVlYmqJqFgoLCq1evVq5c+fLly8zMTAqFoqGhYWpqunz58kmTJtUrkp49e8rKyhLU8NDS0hJUK6JOK1as+Pz5M99TCQkJ06dP55sMx8vQ0PDWrVsAUF5eLisrK7Y2wc2MiopK3759Z8+eXVRURJDOoqio2LNnzylTpowdO7a1/lEgCIIgiGhQQkMrpK2tzflutbCwMC0tjaDwXesTExNDUAEPADIyMp4+ferp6SmW2yUlJV2+fDk5OdnIyMjT09PBwUEs00qck5MTiUQiKH2mrq4u9n7GDdkpHlgIK+LxXJ48FlkSOKuCqzo2SBMcUIliRNzaK8P7Lph3In4pGwAghwpTfuK91WGnJeaIvt8QBGmNFBQU+vTp8/Lly3Hjxkk6lj+wMi2ys7P19fUlHQtSP9ra2rNmzZo1a1ZVVdWzZ88ePHjw9OnToqIigkuKioq2bdt29uzZS5cu9e/fv8lCRZAWrbi4OCkpKTc3l7UPnrWMXV1dTaVSS0tLy8rKMjIy4uPjCwsLCSaRlZXdsmXL6tWr61xD1dLS0tbWzsvL490dLisra25ujlpOEGjXrt2PHz94Uw0UFBTs7Oz4blwWTU5ODvH+7KbcJKOgoGBlZdVkt2PT0NCoV5omhmGampqamppCji8rKzt9+nRAQIBI0dVNVVWVYEeKlJSU8MlDDg4O58+fJxggJSX16NGjffv2+fv7Z2dn19TUqKiomJmZbd68uW/fvvWL+zdLS8usrCzRrm2gkydPbt++nV1KgU6np6ampqamxsfHBwYGipzK8/bt28rKSoIBOTk5cXFxXbt2FTRAVlb2xIkTdDo9Nja2pKTExMREtOe6AwYMsLKy+vnzp6ABdnZ2ouWG0un0169fExT/iIqKSkpKqle2hHhrzzRDV69eHTRoUGhoKO8pFRWVzZs3jx492sTEBP3jiCAIgiB8oYSGVkhKSsrJyYnz7VFkZKS+vr7wGdktXW5uLnF1ASaTmZyc3PAbVVRUTJ069cOHD+xecT4+Pp07d7569Wor6N88bty4PXv2EPxBWVpaSrCHsaDmFLwyemGy6LMA0pgUyXDMBhusCV4JeA4VAOBdCfQOx4dqwVxDrJcakPnVA8mogW8VEFsF6TV4EQ2qGaBIBgM5sFfCeqiCZRNW0caOxKGuEwiC1Eu3bt0iIiKaW0KDrKysh4fHzZs3vby8JB0LIiJFRcUxY8aMGTOGwWB8/vz56dOnQUFBX758EbTYlp2dPXjw4AMHDixfvrxpI0UQ8auqqoqIiAgJCQkLC0tISFBVVe3cubOmpqaysrKKioqampqKioqysjLrpY6OjpBdV379+vX69evXr19/+PAhIyOjgUH26NHj9OnTwifx29jYSEtLFxYWUigU1hEMwxQUFCwsLNTV1RsYTOtGJpPbt2+fkZFRVFRUW1uL47i0tLSysrK5uXmdqST1QqcLKG/4G41GE+Pt/kK1tbWTJ0/28PBovNLxpqamrCITfM+qqqoKqgTAS0ZGps6/cRKJxKqaUFBQUFpaqq+v38BCGk5OTlVVVUVFRcLniIhFbGzs7t27+TaGiI2N9fT0/PjxI0EbkSYgJSXVwE1T0tLSq1at8vLyKi4u5j1rZmZ29OjRek3I+gPBcTw2NlZQCR+WwsLCx48fL1u2rF7zt25lZWWRkZFcB+3s7CZMmLBgwYJW8CQZQRAEQRoVSmhonfr168eZ0DBjxoyKioqePXuOGTNm9OjRBgYGEoytCejq6iorK5eXlwsaQCKRzM3NG3iX6urq/v37h4WFcR4sKSl58eKFm5vb69evtbS0GngLyVJTUxs/fvzhw4f51qYzMDDYu3dv00clApTNgDSNoVrQUw3bmYKfzwIaDjjAk0J4UojrysBATeisgunIQA0T0mogvAyPKAfeaiK/4QCgKg26MrDGBBuu3RTfwyinAUGQemnTps2vX78kHQUfnp6e3t7eKKGhFSCTyd27d+/evfv27duLi4tfvnwZFBT09OlT3h2cDAZjxYoVFArF29tbIqEiSENkZmZ++PDh48ePHz9+/PbtG9fSsqBS3iyKioq6urpt2rTR1tbW09PT0tJip5vX1tYWFxenpaWFhYWJa9+zra3t5s2bJ06cWN/lPXNzcyMjo/z8fNZ+ZS0tLQ0NDcmuEbYUGIYZGxsbGxvjOI7jeCPt2a3z7wL9ZTVEfn7+mDFj9PX1Dx061Hh3IZPJbdu2jY2Nraqq4jyOYZiqqmrbtm2FnyoyMtLWVtgPhtra2traYui2KCUl1bNnz9u3b8+cObMpa+xv2LCB4Dfkt2/f7t+/P3r0aBFm7tWrl6KiItdfByddXV0bGxsRZmarrq5+8OBBRESEnJzc0KFDu3fvLuhXxLRp0/Ly8o4ePcqVf2BjY3Pq1CnRaqKwfi3UmVxFXO/nL3Tu3DnO3mokEunw4cNLly6VYEgIgiAI0oJgALB58+Zt27ZJOhJEnAoLC/v06RMTEwMAXF0DSCRSt27dxowZY2pqWlBQUFBQUFRUVFhYyPpvfn5+YWFhTU2NlZXV1KlT58yZ0xJX5ZlMZvv27QkqqpmYmHz79k1NTa0hd5k1a5afn5+g6mrDhw9/+PBhQ+ZvDnAcnzZt2oMHD7gqXhgZGf3777/Tp0+XSFSs2gxT+tu8LIZKjt16JAwm6cJOS0xN6o+RaJkWaWK/qmF7Mv6wAATWXqwPFSkYqAkDNbF+6qBdd0fXemMXO+H8SSGugML1M4V+0BDkL3Tw4MHMzMzDhw9LOhBuTCbT2Nj45cuXDXxGjDRPOI6HhoaeP3/+2rVrvBm3Z86cmTt3rkQCQ/42ERERz549+/z5c1JSUnFxMZlM1tHRMTU1NTc3NzU11dbW1tLSUldXl5OTk5eXBwAVFRUymUyj0SorK0tKStLT06Ojo6Oioj5//tzwkgmNTUZGZsiQIbNnzx46dCgqgt0q/fr1i3ibtYaGhhgba1ZVVYWHh0dFRSUmJqamptLpdFlZ2fPnzzfx1vwmwGQyHzx4sHz58pkzZ27ZsqUJ8kLodHpKSkp5eTmdTscwTEZGRktLy9DQUPgZiouLO3bseOfOHWdn58aLk8vLly937dr148ePiooKXV1dIyOjJUuWNE0ZMEdHxx8/fhAMmDhx4o0bN0SYmclkdu7cmXcvPtvgwYOfPn0qwswse/fu9fPzS0xMZJWwUlRUtLOzO3z4cM+ePQVd8uvXry1btiQlJdXW1iopKTk5Of3777+qqqrsigtC3przO7lNmzZ861uwkMnkGzdu8P5Vsmfge9P6xtOyDBky5NmzZ+yXq1ev3rdvnwTjQRAEQZCWYsGCBT4+PqhCQ+ukpaX17du30NDQ2NjY+fPnc55iMpms/R/EM8TFxa1fv37nzp3z5s1bt26dWHKumwyJRBo7dmxCQkJtLZ8d0CQSqW/fvg3MZqipqXn37h3BO+wvX77k5eW1adOmIXeROAzDLl++fPPmTR8fn4yMDBqNpqioaGtru2fPniZeJyijQ1gZfCzDQ0pBvYMNA4eAgj8GDNGCDWaYw58dMNAKKyIRVgpw2R77VQ1+2bh/HuQJqMSgIgUdlcFRCczlMR1ZUCJDOR2SKRBWhr8pharf2/PK6eCfB/55OAkDRyUYogUjtLG2DaroyQf6YUEQpF6io6NdXFwkHQUfJBJp3LhxN27c2Lp1q6RjQcQPwzBW2YbNmzfPmTPnxYsXnGcXLVpkbm7ev39/SYWHtHrV1dVnz5718fGJi+NO/czOzv727ZskgmoUsrKy9vb23bt379Onz4ABA1p9U/O/nLGxcVFREd+6jABAJpP19PQafpfq6upLly7dvn07IiKiffv2HTp0sLa2HjhwoJSU1OHDh52cnF69emVhYdHwGzW2goKCixcv/vz5s6SkZOrUqUZGRlJSUqWlpWpqahoaGoqKioWFhXFxce/evXvw4IGOjs7Fixf79evXNLFJSUmJttueJSIiYuLEiVOmTGnKbIatW7eePHmSvY8/NTU1NTU1KioqODj4zJkzjXprHMdZZWMIEHezJUAikbZu3Tp37ly+6/1mZmbHjh0TbWYAWLp06YULFzjLP7A6Fnl6el64cGHAgAF8r7Kysrp+/TrvcRzHMQwTLY3A1NSUIKHB3Nx86NChBJcTZPlgGMYKTMioWkQaRE5OTlpaGueR3r17SyoYBEEQBGmJUIWGVq6wsNDU1JSgypkwNDQ0Dh06NG3aNHFF1QRwHB89evTTp0+5PpaTSKQePXoEBQXJyck1ZP5Pnz65uroK+szPcvny5SlTpjTkLs1NZWUlu4pp48mogUvZ4K4NFXSIrYLvlXh4OSRUA5PfBxMLeRiuDZ66mK2413cRRCwYOISXQ2gpxFXjVQwAAD1ZcFDCuqiAjQKQBHx+p+NwLx+eF+JfKyCZwmeAlQKM0oER2pi9EjRwpw/f+gr1KrqAKjQgyF/IwcHhypUrHTp0kHQgfISFhU2ePLl5dsRAxIjBYCxatIhrtUNTU/Pr16/GxsaSigppreh0+pkzZ7Zv306wctMisNY7WWUk5OTk1NXVAYBVSUJFRUVJSUlfX9/ExMTMzIxMJks6WKTppKWlpaenc5b2ZMEwTEtLq14NC/gKDw8fP358x44dZ82a1bdvXwUFBa4Bp06d8vX1DQsLk5FphJJ04vPgwYN58+aNHDnSwcHh+/fvRUVFWVlZDAZDVVW1tLS0uLiYSqWqqqpaWVm5uLgMGzbM0dFR0iELKzIyctCgQT4+PqJ1WBDNrVu3Fi5cWFxczHtKUVFx8+bNa9asadQA7O3to6OjCQaMHTv2zp07Is9//vz5HTt2pKamso9gGGZjY3PmzBmRV7Jfv349duxYvn9oANCuXTtWE4p6zcmZWFBnTgDnYAcHh7i4OBqNxjtMVlbWy8tr165dxJNw3Y4rEuJaDsJM2EwwmcwdO3bs3r2bs98EANy/f9/Dw0NCQSEIgiBIS8Kq0IASGlq/4ODgZcuWsdpPNMTAgQPPnDljamoqjqCaAo7jGzZsuH//fnJycm1trZSUlImJSb9+/Y4fP97wnnyBgYHDhg0jHrN///5Vq1Y18EZ/lbxaOJ2JH00D7ucofyJh0EUFhmphQ7TAhvtJCIK0NtGV8LwIgovxz2VA5/lsriUN9kpgqQBGclgbGdCSBi0ZUJcCeTLIkUBVCmqZkF4DlgJ+Uvj2mwCU0IAgCCEqlaqhoVFaWiotLS3pWPizsbG5du1a586dJR0I0rhwHJ85c+bFixc5Dzo7O79//76ZL4khLcuZM2f279+flJTUBPcyMTHp0aOHi4tLhw4dcnJyMjMzy8rKKioqysvLy8rKOP+/oKCAOL2eTUZGxtnZuV+/fv369XN2dmZ1wUAQLunp6Tk5OZyLbdLS0pqamtbW1g3slRAdHd2vXz9fX9+RI0cSDHN3d3d1dW3Oj1DOnTu3bdu2Bw8edOrUSdKxiN+IESNGjBgxe/bsprxply5dIiIiBJ21s7OLiopq1Hebw4YNCwwMFHRWWlra19e3gb1Wc3NzN2/eHB8fX11draSk5OzsvGnTpobsFOLqWcCFRCIdOXJkyZIl9Z1W+JwGYX4hKCgojBgx4vr164IG15nQwDouwi+f5pnQsHTp0uPHj3MdlJGRSU9Pb+mVfREEQRCkaaCEhr/Ljx8//P397969S5x9TExRUXHnzp1LlixpQb0zaTTa58+fExMTjYyMunfvLq7HN3Fxcd27dy8pKRE0QFpa+uHDh4MHDxbL7Vq3Wia8KoE7efijAqAKyGWQxsBeCbqpQi91rLsqqDfTBRQEaUQVdHhVAgH5+PMiqGTU71pLBXjuhGnx/OAIykVACQ0IghCIj48fPnx4QkKCpAMRaMuWLZWVlQcPHpR0IEijo9FogwcPfvXqFefBRYsWnThxQlIhIa0GlUr19/dftmxZUVFR491FWlraycnJxcWlR48e3bt319fXF/7a0tLS3NzcgoKCvLy83NzcoqIiCuW/0l5SUlIaGhpaWlq2traOjo4NLE+I/CVqa2uzsrKqq6sBQEZGxtDQsOHPT3Ac79q167x582bNmkU8Mj4+vmfPnklJSc2zxcm9e/eWL1/+6tUrS0tLScfSKPT09L58+VKvX0ENlJSU1LVrV4JfsLKyso8ePRLUQEEsPn36NGLEiIKCAr5nO3ToEB4eLiXVvJo1t2vXjnjH2qhRo+7duyfCzHyTDLhaOeTk5Aj6JpGSklJSUlJWVjYwMJgxY8bcuXNFuxfnwdZRoeHgwYN8U7V27drl7e3d9PEgCIIgSEvESmhoXm/LkMbj4ODg4OCwbdu2uLg4f3//0NBQVrq9tra2tra2pqamlpaWlpaWpqamjo5OaWnp8ePHfXx8uHpVVFVVLV++PDAw8MaNGxoaGpL6WupFWlq6Z8+ePXv2FO+0tra2pqamBAkN5ubmffv2Fe9NWxMqE6Ir4XM5vC/B35VCBf2Ps/JkaCMNurJgIQ/tlLAOyuCkDPKo6Cnyd1OWgpHaMFIbq2HCiyJ4UIC/LoYiPsUd+UishpHf8MCOmKpw/+yj7AQEQQikpKQ085Jdnp6ebm5u+/btQyXTWz1paelbt2516tQpPT2dffDkyZM9evTw9PSUYGBIy0Wj0d68eXPz5s179+6VlpbyHYNhmKur66hRo1gpCHQ6PT09PSUlJSUlJTs7u6CgoLS0tLS0tKamhpVhUFZWxmQypaSklJWVlZWV9fT0TExM2rdv7+jo6OTkJPKasZqampqamq0tetuGiIeMjIyZmZl453zw4AGrmk6dI21sbPr37+/n57ds2bI6B1dUVOTm5tJoNCkpKW1tbVbzlMYTExMzf/78oKCg1prNAABkMlnIoi/i8uvXL0F9E1ioVGpUVFSjJjR069Zt3rx5J06c4P1tb2Zmdv78+eaWzQAAdf41cTU1EK8FCxYIOkWn042NjUNCQpSVlTEMmzdvnhhzCz5//vz161ctLa3evXu3rJIGPj4+q1ev5jqooqKyb9++efPmSSQkBEEQBGm5mt07M6Sx2drabty4kXiMqqrqgQMHVq9evXLlymvXrnGdDQoK6tKly6NHjxreSbGJJScne3t7x8fHV1ZWKioqmpiYbNmyReRqgYsXL/by8iorK+M9JS8v7+np2fDGFq1DBR2iKiGuClIpeF4t5NZCZg1k1ACN30cbF1VYbIwN04IGFbVEkFZNjgTDtWG4NoYDpFIgrgpSayCjBi+ohQIaFNZCBQOqGEBh/FHI4WclzInBbzn+v2gju98EgiBIvaSkpIh9wUO8bG1tdXV13717h7JL/wZaWlp37tzp3bs35yP+OXPmODo6tmvXToKBIS1ITU3Nly9fPn/+/Pr16zdv3lRWVgoaSSKRJk2atGHDBq40AiMjox49ejR+pAjSwhw5cmTdunVC1o1fuHDhggULiBMaaDRabGxsRUUFnf7froj8/HxFRUU7OzsRKpHQaLQ6OxpUVVWNHz9+z549HTp0qO/8LYiKioq/vz/vymvjUVNTk5aWrq2tJRijqanZ2GFs377d1NT06NGjiYmJrBQ0LS2ttm3b+vr62tjYNPbdRaCsrEw8QE1NTbSZCfIPhPwR/v79e8MrrPANo1+/fqziMfr6+u3btz937lwjVROhUCipqakyMjKmpqYNT4x++vTpokWLuL6i5cuXr1+/Xltbu4GTIwiCIMhfCLWcQOoQGBi4YMECzj1PLKqqqnfv3nVzc5NIVCI4f/78tm3bMjIyOA/q6OgsWrRo8+bNos3p5eXl5+fHlcqtoKAwevToy5cvN7DTpGQxcEiiQEwlxFbhmdT/L4uqSgEGIE8CDWlMXRp0ZEBbGrRlQEsaVKSAjAEA4ADZVIiqgPel+LsSiKkCZl1p2aby4KENE3SxtoqN+3UhyN8GB7iVC/Nj//sMvccKW2D43ymxtIpgZ0Wgog4I8veYN2+evb29CN15m9KBAwcSEhJ8fX0lHQjSRE6cOMH1PWljYxMaGtrY23aRlis5OTk0NPTz58+fPn369u0bjVZ32SsHB4cLFy507ty5CcJDkFYgOjp64MCBqampdSYNsOA4bm5u/vjxY0HpaAwGIzIykquSKIuCgoKjo6OQu0ry8/OPHDly8+bN9PR0Mpnct2/fnTt38t3rwmAwxowZo6Wlde7cOWFmbrlu3rx57ty54OBg0S5//vz5kSNHsrOzaTSaqqqqs7Pz9u3bide2KRSKg4NDUlKSoAFt2rSJiIgwNDQUNECMGAzG+/fvIyMjFRQUBgwYYG5u3gQ3Fc3kyZOvX78u6KyCgsLt27eHDRvWkFuw20xw9XGIiIjo1asXcQWIPXv2rFu3jv1SUJKEkN0lBD1WtbGxefbsGWfFuIa3nPj169fy5ctjY2NLSkpIJJKOjo6Li8vhw4dVVVVFm7CkpMTOzi4vL4/z4OLFi48fPy7ahAiCIAjyN2O1nEAJDUjdKioqvL29T58+zWQyOY/LysoGBAQMGjRIUoEJ7+3bt56enjk5Obyn1NXVDx06NH36dNFmvnfv3qFDh9LT06uqquTl5Q0NDWfOnEncK645S6VAYCG8KMY/lUE1o+7xIsMAzOXBSQVcVDFXDbBoaGtOBEGIbEnCj6QDACiQ4bMzZiwHIFJCg6CiDiibAUH+KhYWFgEBAfb29pIOhEh2drajo2NWVhaqmPX38PT0vHnzJucRV1fXp0+firBnF2mtCgsLAwMDnz9//vr1a76fDQVRV1dfsWLFpk2bGi82BGl9JkyY0KFDh3o1iV+wYIGtra2gIg2xsbH5+fmCrtXQ0HBwcCCen06nHz58eO/evZMmTZo7d669vX11dfWNGzc2bNiwcuXKVatWcS2gzps3LzU19fHjx0LmZLRcNBrN1tb2woULffr0qdeFrJYiDx484NrqY2dnd+nSpS5duhBcO2XKlKtXrwo6O2jQoGfPngk6y2QyWd8Penp6NjY2LXpDUb1kZGT07t07NTWV79nevXu/ffu2gbcQlNAQGhrq6upKXFSDjTixQFBCA+dVQUFBBA+cu3fv/uHDB4IJ6+XZs2cLFizg/VN1dHQMDAw0MDAQYc6hQ4c+ffqU88g///xz6dIlEokkwmwIgiAI8pdDCQ1I/QQFBXl6enK1uJOXl3/9+nXXrl0lFZWQevXqFRISIuisg4NDZGRkQ4qJlZeXFxQUqKura2hoiDyJBH2vhMcF+JNC+CmwuqropDCwVYT2SmChgBnIgo4M6MmCqTzIo/fwCNJUaDi4RuCsH/CR2nDZHhOtsgLfhAaUzYAgf5Xg4OAVK1b8+PFD0oHUrW/fvsuXLx85cqSkA0GaSGVlpbOzc2xsLOfBAQMG3L17t876zEjrVlZW5u/vf+PGjTdv3jAY9cjaVlFRGTVq1Jw5c1A7CeRvRqVS09PTa2pqcByXlpbW19cXZsvyqVOnTp48GRERIS8vz56npKSERqMpKyurqqryXYG+fPnys2fP+G5AZzKZERERrKYAfMnIyDg5OREkMqampnp6eqqoqJw6dcrCwoLzVGZm5ujRo62srM6dO8cOePfu3Xfv3n3z5o2SklKdX28rcPfu3X///ffLly9SUvVoT7xy5cqTJ09ydn1is7Gxef/+PUFp/YqKCldX169fv/KekpaWTkxMNDY25j3FZDK3bdt29+7djIyM8vJydXV1IyOjyZMnr1mzRviwW7Q7d+6sWrWKt5Juhw4dnj59qqurK8wkgjIAeLMZ2GOKioo6dOiQmZkpaE45OTlW/YY6swq47s43GDc3t1evXgmaQUFB4cGDBwMGDCD+coRRWFjo4uKSmJjI92z37t1DQkLqlTETERGxY8eOgIAAzoODBw9+9OhRvX64EARBEARhQwkNSL0lJSWNGDEiJiaG82CbNm3Cw8ONjIwkFVWdsrOznZycuMp8cZKXl3/27Fnv3r2bMqrGxsChggF0HKQ43nUrkUEKg3I6lNEhmQKBRfCuGC+kQT6/BGt9WWinBO0UwVQeU//9lruUDgBQxYBiGl5ChzwqFNKgoBaKaFDO+H9rCU1psFEEZxXorY65qIJCQxvPIQjSUOHlMOALjgNgAMGdsM4qgB2JQ7kICILUS21trbW19b59+8aPHy/pWOrm6+v76tUrri37SOsWFxfXrVu3srIyzoM2NjZ+fn4uLi6SigqRoE+fPvn6+t66dYvVe1tImpqaAwYMGD16tLu7O3tpE0H+Tqmpqbm5uZzL1VJSUurq6ra2tgT7jLdv3+7n5xccHMwq3U+lUuPi4qqqqli9XTAMk5eX19fX5933HBkZOW3atO/fv/POWV5eHhUVxVU3lIuNjY2g1dygoKCpU6euW7du2bJlfNcma2pq5s2b9+3bt8OHD7dr1+7ChQtnzpz5+PGjvr4+wR1bmYEDBw4cOHDVqlVCjs/Nze3atSvvyjrbP//8c+XKFYIZiouLJ02a9OnTJ/a/3UpKSh06dCguLvbz83N2duYaz2QyR44cGRQUxFUnQF5efuTIkTdu3BAy8pbux48fK1euTEhIKCkpIZPJbdq0cXFxOXLkCHGbDy4EXR54yzOwECcZ8I4X8ta85RmYTKa1tTVBRxIAmDFjxoULFwi+FiHNmTOHoKeMnJycn5/fxIkThZkqPj7ey8srMDCQ6ziJREpPTxet0gOCIAiCIPA7oQElBiL1YGFh8eHDB3d3d866Xnl5eaNHjw4JCWm2FX3j4uIKCgoIBlAolLCwsFaQ0EDH4XkRPCrAw8ogpeb/6QXCkydBXw0YrIm5aYBhHdV5/5aCfgjSOnRRgdE6cDcfcIDtyXhABwxlMyAIUl8rVqzQ0tJqEdkMADBu3Lg1a9aUl5fX69ku0qLZ2treuXPH3d2dc50jPj6+R48eEyZM2LBhQzNvlYKIS21t7a1bt44dOxYRESHkJYaGhi4uLt26devdu7eTkxOqCI0gAJCWlpaRkcGVQ0Cn0wsKChgMBt/+DjiOL1my5PPnzx8/fmTlFlRXV//8+ZOzsgKO49XV1SkpKTU1NVyVEqysrJKSkrh2h7PvS5zNAACshAlep0+f3r59u7+/f8+ePQVdKycnd+nSpevXr69atSorK6tHjx7v37//q7IZAODMmTNdu3bt16+fk5OTMOPPnj1LkM0AAJGRkcQzaGhoPHv2LDIy8vz580VFRSoqKpMnT+7du3ffvn0rKip4x69Zs+b58+e8f9EUCiUgIGDXrl3r168XJvKWzsHBISgoqLy8PD09XVpa2sLCgr31n0KhpKenKykp1bl8zv5BwzCMNw+Ab2bAoUOHOnTowHc2DQ2Nw4cPT506tb5fC18VFRWsYg8EysvLxXKvqKgogrM1NTV37typM6GBwWAcPHhwy5YtfMM2MjJC2QwIgiAI0nAooQGpHzU1tcDAQDc3N85nQxEREVu3bt29e7cEAyMgLy8vJSVF3OZNQUGhyeJpDGk1cDUHv5oD2Xzq/NVNXRoGacIwLay/BqqmgCCt1gZzLKAAp+PwpgQCC2GolqQDQhCk5WAymWvXrv348WPD+/I2GXV19T59+gQEBEyZMkXSsSBNZ8CAAVevXp08eTLnageO4zdv3rx586auru60adM2bNiAmlC0VmVlZT4+PkePHs3JySEeKSsr26VLl27durm4uHTt2hWtNCAIFyqVmpubKyiHoLS0NCcnR09Pj+v4vn37wsLCXr16xf41GxcXx7dPBIPByM3N5WrcqaSkJCcnV1xcrKmpyTVeQUFBWlpaUMoCAGAYpqioyHUQx/Ft27Zdv3797du3VlZWgq5lmzRp0qRJk+oc1lqZmZmdPn16zJgxERERvH8FvKKjo4kHlJaWlpaWqqmpEQ/r2LHjiRMn2C9ra2sjIyM7duzINaympubhw4eCvgcoFMr169fXrVvXrDLSampqXr58GR8fb2Rk5ObmJt42tSoqKpyZmpGRkWvWrElKSiopKZGVlW3Tps2AAQN27twpzPYzvjkNvNq3b8/3uL6+/tKlS0XOZmClVnDGoKKiUmeFpDq/r4TEN3WGU52ZE+np6VOmTHn37h3fsxiG/T21QxAEQRCkUaGEBqTeVFRUHj165OzsnJGRwT54/fr1ZpvQYG9vr6+vn5qaKmiAurq6m5tbE0YkNlQmPC6Ey9n4u1LuegwYgKoUYBhwfiSpZAATQIkMimQwkgNDGSCTsCl60FMNyKjgAoK0dhbyME0fzmcBACyLxzsoY/rNtLAOgiDNS0ZGxpw5c1gPZFtWtQNPT8/Lly+jhIa/zbhx4+Tk5CZPnsz7hDo3N3fv3r2HDx8eOHDg4MGD+/bta2dnV6++yEizlZeXd+jQIR8fH+KFBwsLCw8PjyFDhvTo0UNOro6SdAjyN8vMzCTYIc1kMvPz87kSGr58+XL48OEvX76wsxmKioqqqqoETUKn0zMyMriWeDU1NfkmNMjJycnJyREkNCgoKKirq3Meqaqqmjx5cmVlZVhYmLjWPlu9MWPGhIWFTZ069cmTJ3UOJpPr2BBDJpOlpaXrG0NQUJCjoyPv2v/bt29TUlIILkxNTY2KiuLNhJAIVjZwQEBASkoKnU7HMMzIyMjFxeXcuXNKSkpiv92lS5c2bNiQlZXFPpKXl/fz58/Q0NDnz58LuiNXNRTe1g/E7OzsFBUVzczMtm3bZmdn14DwuXMaMAwzMzNLTEwUNF5JSUlc7/DrTPggHvD8+fPJkycXFRXxnlJUVOzcufPhw4ebyfckgiAIgrR0KKEBEYWuru69e/d69uzJ7qSoo6Mj2ZAIKCsrd+jQgSChoV27djY2Nk0YkRiU0sE3E3yz8II/C0/oysAUfRiiiTkogUwzykpHEKRZ2GSGBRbiOVTIr4UJ3/EnHTEV9EYAQRDBioqKjh49eurUqRUrVqxdu5ZdzLalGDFixIIFC/Ly8tq0aSPpWJAmNXz48LCwsGnTpoWFhfGera2tffz48ePHjwFAVVXVwcHBwsJCS0uLtVFYXV1dV1fX2NjYxMSkzqUapDlIT0/ft2/fhQsX+O4CZ1FXV58yZcqUKVM6d+7clLEhSMtVXV1NPICrCiar2cTevXs5650UFBQQ94lgP1NiwzBM0CVGRka/fv3im9NAJpPbtGnDuTSblpbm4eHRqVOnO3fukEik3NzcsrIyAFBTU9PW1m5Wm/ibm507dzo7O9+7d2/06NHEI11dXW/evEnwV6ytrc1bNoMYk8ncvXv3/PnzeU8lJCTQ6XSCa6uqqlJSUkRePKZSqTIyMmJJc8RxfNSoUc+ePWP/mOA4np6enp6enpSUxFnCRCzi4uI2btzImc3AwmQyP378OHny5ICAgDoD5j0YHR198uTJzMxMKSmpTp06LVq0iCsxKDY2FgDCw8MbFP2f2DkNGzdufPHihaBhTk5Offr0EcsdjY2NibtOODs7Czp1/PjxFStWMBgMruNmZmYbN26cNGkSSp1EEARBEDFqYQ8lkeajc+fOvr6+s2fPptFoysrK+/btk3RERE6fPh0XFxcXF8d7ysTE5NSpU00fkshqmHAiA46k4xUcn+PIGLhpwBQ9bIgWSKM9ZgiCCKAuDefbYiO/4TQcvlfC6Cjcvz2mht4LIAjyJyaTGRIScunSpfv3748ePfrLly8mJiaSDkoUCgoKw4YN8/f3X7RokaRjQZqara3tx48fz549u23bttzcXEHDysrKQkJCQkJCeE9JS0vb2tp27ty5b9++Q4cOFab4NtLEUlNTd+/effHiRYL2gl27dl24cOG4cePqLF6NIEi9cK2ABgQEUKlUrj3TvOt8XJhMJoPB4Mweq6ysFLTWq62tXV1dnZWVxZXTwMpmMDIyYh959erVP//8s3bt2mXLlmVlZWVlZbETnnJzc9PT042MjHR1dYX4Kv9GUlJSO3fuXLduXZ0JDZMmTTp8+DBrVZsXiUQaMGBAfe9++vRpaWnpyZMn854yMjIikUgE+ROysrK8bVDqVFRUtGbNmi9fvpSUlEhJSenq6o4ePXrFihUNyXrZsWMHZzYDp4iIiBkzZvj7+4s8Oa+1a9dmZmYKOhsSEhIVFSWoWwTfVIba2tpZs2Y9f/68oKCAdeT+/fsXL1708vIS5nLRsMtFsHIaevfuTTD43bt34qqwtX79+tDQ0MLCQr5nbWxsVqxYwffUv//+u2XLFq6DJBLJy8tr+/btKJUBQRAEQcQOpSQjops6dWpycnJQUFBKSkrfvn0lHQ4RXV3dR48edenShbNQGJlMdnBwuHHjhoODgwRjEx4Th0cF0D0M3578/2wGQznYaIb9dMHuOGIjtFE2A4IgdeihBsds//voH14OQ7/iuQKXABAE+YswGIyfP3+eO3du2rRpBgYGS5cutbOzi42NPXfuXAvNZmDx9PREbWv/WmQyef78+cnJyadPnxah2DiNRvvx44efn9/UqVN1dXXd3d2fPHlCvNUYaTIpKSlz5syxtrb29fXlu2IkJSU1YcKE0NDQT58+TZ06FWUzIEh9ycjIEA/gaiWwc+fOLVu2cK0B19lugEQicdXCqaysJNjTb2Ji0rZtWzU1NTk5ORkZGTk5OVVVVVtbWysrK9YAHMePHj36zz//XL58edmyZampqSkpKVzlW6qrq5OSkggWgJEhQ4Ywmcw3b94QD1NUVFyzZo2ghL8uXbps3bq1vrcOCQmZM2cO32SCvn37cqat8DIxMenUqVO9bhcWFtajR48LFy5ERUWlp6cnJyd//Phx/fr1AwYMIKj6QwzHcX9/f4JMu9DQ0JycHNEm5yshIYHgbHFxsa+vb52TsPtN4Dg+evToGzdusLMZWBITEzds2NDAUEXDehdHIpFMTExGjx5dWFiI/6khk3fr1m3q1Kl886j09PR27tzJ99S+fft4sxmMjIxevXq1f/9+lM2AIAiCII0B7cpEGsTQ0NDQ0FDSUQjF0tLy06dPN2/evH//flVVlays7IABA2bPnl3np/Rm4mEBbE/GEziKPtoqwkoTbLQOSKEkBgRB6mOSLlCZmFcCzsQhugqGfMWfOmG6LeN3IYIg4lRVVRUSEvL+/fvQ0NCIiAg9Pb2uXbv26NFjy5Yt5ubmko5OPAYNGjRz5sy0tLQWnZaBNIS8vPz8+fPnz59/8eLFu3fvhoeH5+Xl1XcSOp3+5MmTJ0+eWFlZeXt7T5kypcV1YGk1kpKSdu3adeXKFb5l5wFAQUFh5syZXl5eZmZmTRwbgrQmBgYGRUVFgn7Q4PcSI0toaGhZWdnw4cO5xujo6OTn5xPUaeBNNsJxnHhnvJqaGuvWdDqdTCZz7tKuqamZPn16SkrK58+fjYyMqqqqcnJy+N6dTqdnZmZqa2tzbnpBOC1YsODYsWOurq7Ew6ZPn06lUvft25ecnMw+qKSk1LVr1zt37ojwx9umTRuudXQ2VVXVXr16paen813AJpPJAwcOrNcjvpKSkmnTpsXHx3Mdr62tff369ZQpU0Sro5CYmEicLpOdnf3gwYMFCxaIMDmv8vLyiooK4jH1eudz4cKFV69e8f3BKSkpqV9w9cRVpIF9/OPHjz9//tTU1OzcubOKiorY73vw4EFdXd3z58//+vWLlboqJydna2u7Z8+eQYMG8Y6/fv36unXruA4OGjTo+vXrGhoaYg8PQRAEQRAWDAA2b968bds2SUeCIAh/KRRYGId/LP3/EXVp2GyGTdMHMkplQBBEVHfyYEEsTsMBAOyV4FlHTBktzSDI34FKpT548ODatWtv3751cnLq3bt3t27dunbt2lofwM2dO9fGxmblypWSDgRpFphMZnh4eFBQ0Nu3b8PCwupcA+DLwsJi06ZNU6ZMQV3YmxKrwcSFCxcE9VBXUlKaOXPmunXrRCg5jiAIr9jY2Pz8fL6nlJSUOnbsyP4duHjxYgMDA29vb96RUVFRpaWlfCeRkZFp164d1/KksbFxSEiIsbFxfaMtLS0dNmyYiYmJn58fax09JiZG0NI4i56enrW1dX1v9JegUCi2trZXr17t1atXnYOLiooOHDjw/fv32tpadXX16dOnDx06VLT7Ll68ODs7W05Ojk6n6+rqzp07197enn22urrazc3t8+fPXDkNJBKpd+/eQUFBdRYF4TRv3jyC0gUaGhrPnz/v3Llzfb+Ejx8/urq6EiQDAcDatWv37NlT35kBgEajBTzyz8rJNDO1cHMdqKioxGAwrKysUlJSCK6aPHny1atXCQawE4NwHHd1dX379q2Q8YhWHYHzdgSnCIYJP6Hwqqur79+//+HDBwUFhYEDB7q5uXHVj2GJj493cnKqrq7mPDhv3ryTJ0/yHY8gCIIgSMMtWLDAx8cHrV0gSLMWVQGjovCi35+DVKVgpgEsNsK06vEZDUEQhI9xbUCRjE39idNw+FkJnj/xO46YPFqXQZBmj8lkpqWlFRcXa2tr1/dxf3Fx8bFjx06fPu3o6Dh9+vQrV66oqqo2UpzNx4QJE7y9vVFCgyRlZkJpKejqgpaWpEMBEonUtWvXrl27btq0iclkJicnJyQk5OTkFBcXl5SUFBcXFxQUZGVlpaamEmxnTEpKmj59+sGDB/fs2SPymg0ivJiYmF27dt26dUtQKoOGhsby5cuXLFkiQm8RBEEEsbW1ZTAYJSUlXN12lJWV7ezsODO6nj9//uDBA76T2NnZ/fjxo7Kykuu4tLS0oaEh72ZrQ0PDjIyM+r7DodFo7u7uzs7Ohw4dYi9tUqlU4qtE7inwN5CXlz958uT06dO/f/9O0ASERVNTc/fu3Q28Y1ZW1vTp09+/f0+n09nlAa5fv+7q6nr58mUFBQUAUFBQCA4OnjNnTkhISGZmJqueh5GRkZub26lTp+qVzQAAX758IThbXFzs4+Nz7ty5+n4henp6qqqqhYWFggZgGMZuklJfN25ffv/hNQD8jI56HHjfyNCkra29uYUZQUKDtLQ0b/UUArm5uaLF1tIpKChMnjx58uTJxMNWrFjBlc2wYMGCkydPclaLQRAEQRCkMaCEBgRpvpIp4BGFF9MAAGRIMM8AVpliauinFkEQMRmqBcdtsQWxOA7wvgQ8vuE3HDANlC+FIM1SRUXF7du37969++HDBzU1NW1t7ezsbFVV1UOHDg0ZMqTOyykUyqFDhw4fPjxq1KgPHz5YWlo2QczNhKura3p6emJi4l/1VTcLTCZ+/DgEBuK5uVBTA0pKmIEBzJ2LubtLOrL/kEgkS0tLQd8YRUVFYWFhL1++9Pf3T0tL4x3w48ePYcOGubq67t2719nZuZGD/Ut9/fp1165d9+/f51pPZdPU1FyxYsWSJUsaowY1gvzlMAyzt7fPz8/Pzc2tra3FcVxKSkpdXd3Y2Jgzm6Gqqio7O9vOzo7vJDIyMu3bt//161d5eTmVSsVxXFpaWk5OzsTERFNTk3e8mZlZcnJyjx496hXqwoULqVQqZzYDAAj6vSH8gL+cu7v7jRs3tmzZcuDAgUa9UVZW1rZt2/z8/OTl5bnSUIqKiu7du1dYWPjixQtWvoKiouL169cLCwufPHmSnp5uYWExdOhQEbLZcByvs4GCCD2qAMDMzMzIyIggocHIyGjkyJEizFxYVPAh9C0AyMsrUCjVOI6nZ6SmZ6SaWen1onf78C6M77d0u3btxowZI8z8OI7jOC4odxABgKioqGfPnnEemThxIspmQBAEQZCmgZZGEaSZqmbA5B//ZTNoSIO/I9YJPaNDEETcPHUhvxbbnIQDwKcycPuC33TEbBQkHRaCIBzKysoOHDjg4+PTq1evmTNnXrt2TV1dnXXqxYsXs2bNWr9+/fz58wlm8Pf3X7lyZbdu3cLCwszNzZsk6maETCaPHTvW39+ft9kt0ojodHzmTDwkBNgll6ur8fx8WLsWvn3DNm6UaHBC0dTUHDJkyJAhQ/bt2xcUFHTkyJHnz5/zDnvz5k23bt3GjRu3c+dOlDQjRi9evNi3b19wcLCgAVpaWl5eXosXL1ZWVm7KwBDkb6Ojo6Ojo0MwID8/X0dHh6AFj5SUlJ2dHZPJrKysZDAY8vLycnJyggZbWlr++vWrvkFGRETs2rWLa01RSqqOZ551DkCOHj3asWPHIUOGuLm51Tm4oKAgNTU1MjLyy5cvqampZDLZxsamU6dOtra27L5m5eXllZWVJSUleXl5KSkpUVFRX758YTAYdnZ2MjIyfPtA4TgeEhKyY8cOznbJWlpa06ZNa8iXhmFYnRUd6lvygW3GjBnx8fFc+/hZSCSSq6urlkg1q0I/h7BSFtZ4baysrIyLj46Nj05JTcJx3MbOQkVN+cmDF1yXGBsbnzp1ivhbnfMHB8Mw9gcNQWbNmnX+/HkR4q9TM08LCA0NnT59OmdXC3Nz8/PnzzfzsBEEQRCk1UDv3RGkmVoaj8dUAQDIk1A2A4IgjWiZMciQsPWJOBOHZAoM/ILfcMC6q0k6LARBAADg0qVL69atc3d3Dw8PNzU15To7YMCAd+/e9ezZ09TUdPDgwbyXZ2RkLFy4MDU19cqVK717926KiJulUaNGbdiwASU0NCV861b83Tv4XTL6/8rL8Zs3wd4e8/CQQFgiIZFIgwcPHjx4cFhY2LZt2wIDA7kG4Dh++/bt+/fvz507d/PmzcQrfwgxGo3m7++/f//+yMhIQWO0tbVXrly5aNEiJSWlpowNQRC+GAyGMJkBJBJJmEoq9vb2N27cqFcAFRUViYmJ/fr14zquqqpaWloq6CoMw9ir7K0SK3VAWlpaVVVVRkZGtEm0tLSuXLkyceLEmzdvurq6sg5SKJSEhISEhIT4+PjExMS0tLT09PSsrCxlZWUTExNHR8fOnTuPHj2ayWRGR0c/efLk0KFDZWVlrGuVlZWVlJTU1NTatGljamo6a9asU6dOGRsbe3h41NbWCgqDwWA8fvyYM6FBLPT09OLj4wkGODk5iTbzkiVLvnz54u/vX1VVxXmcTCb36NHD19dXtGkzs9IBoI2OrqGBMQDY2rT1gHF5+bk+Z49mZmXo6en0du3+7s1H1mAFBYW2bduePHmSuIgU72K8s7NzREQEwSULFy4UV0KDoFQAzqSB5qCwsHDt2rV+fn5cga1Zs4bVDAVBEARBkCaAEhoQpNkpKCiYf/djsM0I1st1GoWdVLQlGxKCIK3bAkMwlsPmxOBVDCilw6go/GxbbAT6xYMgjQ9/+RIuXoTcXKBSQU0N2rfH1qwBZWUAKCoqmjVrVkZGxpMnTwgep5qamt66dWvs2LHh4eGGhoacpy5cuLBu3bqlS5feu3dP5B1mrUPv3r2Tk5PT09Pr25MbEVF5Of7qFZ9sBpayMjh3DlpOQgObs7PzkydPPnz4sGbNmo8fP3KdpdFoJ0+evHTp0vLly1etWqWqqiqRIFuusrIyX1/f48ePZ2RkCBqjq6u7cuXKBQsW1NnQHUGQJqOgoMC1atsQ7du3X7NmTb0uefHihYuLi6ysLNdxY2PjwsJCQbEpKSnp6+uLGGXzlp2dnZ2dTaFQWLv5ZWRklJSUrK2tef+IhOHq6nr16tVp06bJysoqKyvn5uYWFxdbWFjY2NhYW1v36dPHxMTExMTEwMCAt/CGMG3RAIDBYLx48YK40wHrvnxzUMrKyvLy8jQ0NOpb9mDatGlhYWF86ygAgJWV1eLFi+s1IaeLFy86ODhcunQpNTW1oqJCTk7O2Nh4wIABhw4dEjm/hFUHhSsJoI2O7qL5Xus3r8RxZl+33mNHT4yMjFRTUxsxYkTv3r0FlU4hKCqwa9euN2/exMTE8D07duxYIfM8WLcgTk3AcZw3kuaWzfDy5ctJkybl5+dzHbe0tJw+fbokIkIQBEGQvxQGAJs3bxZ7liuCIKLZs2ePzw3/4u1BmLI6ANQ+9lW/sW3UqFHHjx8nKOGIIAjScD8qYWwUnlsLAEDGYK8VNsdA0jEhSCuG48wVK+DFCygv5zyMWVlhBw9+olInTpw4bty4Xbt2CZOLsG/fvoCAgJcvX7IeJWdnZ8+ZMyc3N/fSpUv29vaN9SW0KAsXLjQ0NFy/fr2kA/kr4Hfu4CtXAsHzaC0t0tOnoKvbhEGJWXBw8MqVK79//873rIaGxpIlS1auXIm6IQgjOTn52LFjFy5c4FtsnMXIyGjNmjWzZs2Sl5dvytgQBKkThULR0NCgUChimQ3HcVNT00ePHjk6OgozPiQkZMqUKceOHRs+fDjv2aqqqujoaN7YFBUV27Vr1yp/nyQnJ+fk5PAmB8jLyzs4OIj8JTOZTFYPBV1dXV1dXTKZ3OBI/+/Zs2f//PNPUVERwRgdHZ0vX75wJe8GBAQcOHAgLS2toqJCQUFBX1//n3/+WbZsmZD3xXHcw8PjyZMnDJ4UTE1Nzb17986aNateXwjfW/z8+TM9PV1bW7tDhw5cqQxMJjMnNxvDQLeNfp1P/Ki11B27N+bm5dhat125nPsN7b2AW0+fPwIA79Vbzc2EbYDFmUzAmUYQGRk5efLk2NhY3ksoFIqcnBz7QoLkA4KEBq7LBYUhzF3qO7K+AgICxo8fz1s+RE1N7fXr1x06dBDv7RAEQRAE4WvBggU+Pj4ooQFBmpFt27YdOHCAPu1fmTHLAYCZmVA5pyNQKdLS0hMmTLhy5YqkA0QQpJVLr4ExUXjC7z0qS41hqzlGRh0hEaQR4Nu24ZcuAY3Ge+q4rOyusrKz58+PGDFC2NlwfPLkyYWFhVu2bAkPD9+9e/eiRYu8vb3/8sIMnD5//jxlypT4+HjU5rYJ4Dt34j4+RCNkZEj+/tCxY1NF1CjodPqFCxe2bduWnZ3Nd4Cent769evnzJkj2qbYv8GnT58OHDjw4MEDpwdC6wABAABJREFU3sUkNhsbm9WrV0+ZMkXkLa0IgjQ2FRWVjIwMcVWm8fHxOXjw4Lp16zp16mRgYCAlJcVkMktKSthtC+D3OvH58+ezs7P37t07duxYQbPRaLTExMTKykoajYZhmLS0tIqKirm5uTBtMlqckpKSmJgYQaUOVFRUOjbLf3lZC8YBAQEEYywtLWNiYjjf2Xp7e585c6akpIRzmJycnLu7++3bt4V8v0ej0ebMmfPs2bO8vDzWEQzDrK2t165dO2PGjPp/KfVAraXuPbAtIzMdAMhksq11OwMDw4LC/Pz8XCqVChhYmFv36dnPytIGAL5Ght/yv1pcUgQAo0aOHzqI+zNCWVnpuk3L6XR6l07d5s6qR2EJQakApaWl69ati4iIKC4uTklJYR1kMBhcVSLEktBQ39g4BQQEHD169PXr16yX7u7uO3fuFDIdqk5v3rwZMmRITU0N1/HOnTtfu3bN2tpaLHdBEARBEKROKKEBQZqXtLS0nj17ZtXgyld/gYwcAFRvGEkPfcQ6q6qqevPmTb7tsREEQcSomAYTfuBhv58W9tWAi+0wtVb4uA9BJCo/nzl8OPAsgmYyGAtKSgqYzOuTJln6+dVrSjqdzqrTYGFh4e3t7eDgIL5wWwk7Ozs/P79u3bpJOpDWD/f1xbdvJxqhqkoKCAALi6aKqBFVV1cfP3589+7dnCttnIyMjFauXDl//nyU1sDp+fPne/bsefPmDcEYFxeXNWvWjBgxAlWqQ5BmztLS8unTp1ZWVuKa8NmzZ1euXImOjs7OzqbT6RiGqampqaurc9107Nixo0aNEqZaAI7jtbW1GIa17tSoqKio0tJSQWdJJJK9vT3XH6PEpaen/4+9u45ran0DAP6cbTC6G6RDUkzsuHZid3dgNyqKgd0YPxM7EBULuxFRUlK6u2MDFuf3x3R3dw0Mhvh+P/fzueyc97znAcbczvuc5+nQocOXL1/69++flZUlaNjw4cOfPHnCfnjr1q2lS5fy/WbJZPLKlSv3798vfgyJiYlnzpxJSUkhk8ldu3adP39+0xVYCgkNfv7qSXl5mZKSclZ2hsjxmpraOM4sKflVvsK2rYPb4jV8n8aXrpwNCv5MJBL37z6uqqomZjwikwb4DmghCQ2LFi26c+cO1xswAwMDd3f3ZcuWCZlZHPHx8d27d+fKmFFXV9+zZ8+iRYvQOxMEQRAEaU4ooQFpOFYFYwCYOXOmvr6+tMNpJRYvXvy///1Pbs1Z2RELAYARF1y9rBvnAK7PbwiCIE2EyoAFcfjjwl8PbRTgfjvMiLsjKoIgDYcfOYIfPcq5JY5G21VZ+bqmZrmS0iZlZVkbG+zNG2mF11rt3bs3IyPjzJkz0g7kL5CZyRwxAkpKBO3HbGywly+hFV0LLiws9PLyOnv2LO9tfCxmZmYbNmyYPXs2b4vxv83r16+3bdv29etXQQMIBIKrq+vq1at79erVnIEhkoTj+N278OwZXlmJEQi4oSFh6VKwsZF2WMi/qqur6+rqZGVlFRUVGz9b165djx8/7uLi0vipkMb49u2b8N4furq6bdu2bbZ4xLFkyRJ1dXUvL6+lS5eeP3+eb3kJY2Pj58+f29rasrd06dLl+/fvgua0tLSMiIiQyHNbsj5+fnvt5iXOLaqqak727dIz0+vqaisqKxQVlQz1jdLSU8rKS7mOVVJSHjd6Uo9ufQQVn0hNS/Y6sB0Ahg9xHT1qgpghCU8aELS3mRMa6ktPT+/WrVt9+/Zt2OEAUFJS0qVLl+TkZM6NvXv3vnv3rq6uboOnRRAEQRCkYVgJDeiOS6TeCgsLO3TokJubCwDHjh2LjIzU0dGRdlCtQUpKCtHSWXboXNbD2kvbuAYIKmaLIAgiWfJEuGqP7U/D96cBDvCTAkPD8YD2KKcBQSQnKYn1/yIm8z6VeodCiaLROsrKhuvqGhKJAIBXVGAVFaCiItUoW5uZM2c6OTkdOXKkVfbMblnatMEcHfEPH/jvJRKhX7/WlM0AANra2kePHl2zZs3OnTt9fHx412NSU1OXLFmyc+fO5cuXz58/X1tbWypxSldISMjmzZtfv34taICSktLs2bNXrlxpaSlu/2+kJSoqwhcuxH/8gNpaAGCtVjE/fcLGjMG2cX/IRZpfRkZGfn5+XV0dnU4nkUiysrLa2tqmpqaNmZPJZKL7laWOwWAwmUyRY5onGDHFx8f7+fnFx8cDwMmTJ/Py8p4/f86Vk2FiYrJ//37ObIaMjIy0tDQh06ampgYEBAhpRCIVGZlpt+5eBQAlJWV7O6fCwnwlRSXXkeON25hyjSwqLgx48ZhOp6mqqpaUlACAqYl59669FBSEpWiYmVqYm1mmpCa9ehvQoX1n3mnrS8y0A+HHSgRvAFQqtX379j9//uQ7Pi8vb9u2bZ8+fWrY6ZhM5rRp07iyGbp37/7s2bMWmCWDIAiCIH8PlNCA1Nu1a9dY2QwAkJeXd/v27RUrVkg3pNahFojym64AkQQA9G/P6aHcV/oE9UFEEASROAIGm82wtoqwKA6vZUJGDYyJxF91FLv3RHU1kEiAamsjiAA1AA8olKsUSnBd3RA5uZVKSoPl5MicF/6IROBoEoxIhKGhYYcOHR4/fjxx4kRpx9L6YceOwaRJeEICzw4M69oV27hRGkE1uTZt2pw/f379+vUeHh6+vr68C0u5ubnu7u6enp7Dhw+fMmXK0KFD/5Ir49nZ2Zs3b75+/bqgRRFDQ8Ply5cvXLiwpdVCR+qtrg6fPRuPjOTeXliIX7sG8vLYunUiZigrg/x8UFMDdBdsE4iNjS0qKmL/JdLpdDqdnpmZWVVV5eDg0OBpc3Nz0V3LUkckEkWmlZBILeg6MI7jbm5uW7Zs0dDQAAAikejn53f+/Plr165lZ2fT6XRFRUVbW9uDBw9a/LdHVUZGBlcjAC4MBiMqKqpFJTTU1NScu+hNp9OJRKLb4jUW5sL6s2hpas+YOrcBZ5k4btqBI7vq6uqOnti30m2jqYkZa3tdXV1qaiqBQDA1NZXh+IjBmXYwbty4vLw8Op2upaU1efLkmTNnsraLLKLQyAEN8+zZM66EAy4pKSkFBQUNuwHvyJEjz58/59xiZWX16NGjv+Q9G4IgCIK0WCiBGqk3rhRXlIYvEXQcsid7EswdAQBqqTXeq3jHoKt7CII0szE6cMsRkyMAACRQYHYMzhB+LaK0lLl2LT5wIPOff5h9+uDDh+P790NdXbMEiyB/BgqFcvDgQYtbty5TKLMVFDL19W9oaIySlyf/9zYmTEsLUBWBJjBr1ixW3zSkyWlpYbdvY716Aec7WAMDmDABu3YNWtKCisRZW1vfvn07PDx89OjRfO9QrK2tvX///oQJE7S1tV1dXc+dO5eRIbqL9h+qtrZ2z549NjY2165d47ukYW9vf+XKldTU1I0bN6LPO60Afvw4HhXFfx+Vit+7BwUFAo99/hwfM4Y5cCBz9GjmkCH4kCH4qVPQBCthf620tLTi4mLev0Qmk1laWpqSktKwaQsLC6uqqtq0adPoAJHGEl6DikgktqgCqxcvXqysrHRzc2NvwTBs4cKFnz59SkxMjImJiYuLu3//Plc2AwCoqqqKrLbVor5THMcvX/1ffkEeAIweOV54NkNjWJhbTZk4E8OwquqqQ0d3/4gKz87OHjdunL29fbdu3VxcXBwcHKZMmVJYWMh77P379798+fLt27dnz56JzGbg3I7xIyRIiRRvCA0NFX7TV1FRUWpqagNmjo2N3fbfYkIaGhpPnz7V1NRswGwIgiAIgkhQa76QhDSRb9++cT7s3LmztCJpNeg4LIjFC81+/SSpx5cxs7jvZiMSif369Wv20BAE+dv114BzdtisaBwHeFcCe1JxD3MBFyBiYvBlyyA5mX1tA8/OhuhoCAzErl0DVdXmChlBWigcx69fv+7u7t6tW7fnL144btyI/248wY1AgN69mze6v8XYsWNXrFiRl5enp6cn7Vj+Atra2M2bWGoq/uQJFBaChQU2fDhoaUk7rGbi5OT04MGD0NDQHTt2PH36lO+SAJVKffTo0aNHjwDA1ta2f//+/fr16927t1bjfko1NTWJiYlJSUkZGRmFhYV0Ol1dXd3W1rZfv37KysqNmbm+AgICVq5cmZiYyHevs7Pz9u3bXV1dJVuYGpGyT59ASNH77GzcxwfbsIF3D753L37jBpSX/3pcVYUXFUFiIoSEYBcuAJHYNOH+RXAcLywsFNSSgMlkFhUVmZmZNeDv0dfXd/DgwegPuSUwNjaurKyk0Wh89yopKbWcvLHs7OwtW7a8efOGyO+vm0gkCvkHy9bW1tDQkNWogi8dHZ2RI0dKJtB6qqqqKioq0tXV5Uy5ePDobljEdwBwdHAePHBEkwbQt/cADCPcvONTW1frffZIQlzqh3eB7L2lpaUJCQkREREPHjxo27at8Kl69erFYDD4/oLE1xTlGQBARVRjPjKZrKCgUN9pa2pqpk+fXlNTw95CIBBu3LhhZdVUOSgIgiAIgogPJTQg9VNaWpqTk8N+KCsr2759eynG0wrUMWFuLP74d3p07Q0v2nMf3mFOTk6bN29uzsAQBEFYXLVhoynsSwMAOJwOWjKwlPf+q+pqfMUKnLfqI5OJh4fDokXY7dtNHymCtFwJCQkLFy6kUCj37t1zcXEBAHzZMti5E/jVy8WcnbHVq5s9xr+Cr68vqhbb3MzMsOXLpR2E1HTs2PHx48eRkZF79+718/MTcjdhXFxcXFyct7c3hmG2trY9e/bs2rVrp06dbG1thVcIr6urY93JGhUVFRsbGxUVlZKSwrdLupKS0sqVK7dv3y7T9B1tMjMzV65c+eDBA757ra2td+/ePX78eLQC2towmXhxsYgx/BJc8CdP/pPNwFZXh797Bzt3Yp6eEgrx71VZWcm5Ssertra2vLxcTU1N/DlxHD98+PCBAwdevHjR2PgQSVBVVTUyMsrKyuLNaVBUVLSzs5NKVLxoNNqUKVNWrlzZsEYnJBJpwIABCQkJghJ02rdvb2xs3LgY6+3ixYsXL17MysqqqalRVFQ0NTXdvHlzx47tr9+6HB37AwB0dPTmz1naDP/w9en1j7qa+rmL3rV1tVZtTWtqqMFBYZwD4uPjp06dGhwcHB0dLeRXEBwcfPLkyVWrVvHd20SZCmKeYvjw4fv37y8rKxM0QF9fX2TGBq/FixeHh4dzblm1atWQIUPqOw+CIAiCIE0BJTQg9cPVoszS0lJWVlZawbQCdUyYGYMHFP16OFe79nt8QDCJxHmtE8MwR0dHX19fMupGjyCIlGw0xUIq8NclAADuSbgiEZtl8J8B+OHDuID7LwEADw+HV6+wgQObOEwEaYnodPqhQ4cOHz68bds2Nzc3dq8ubPx4qKuD06fx9PR/RyspYR06YGfOQNMvN/6F7ty54+7u/urVK1SeAWlm7dq1u337dnp6+tmzZ69cuZKbmytkMI7jsbGxsbGx586dAwBZWVlLS0sTExMtLS327Z50Or2srKygoCArKyszM5Nv+gKvqqqqPXv2hIeHP3r0qJE3XApBo9GOHz/u6elZVVXFu1dLS8vT03PhwoUtqo87IjHirG/xHfO///HJZmBhMPDXr7F166B564u0PlQqVdDqLwuTyRSe8cApLy/Px8fn8uXLNTU1Fy9eRDe6tBzGxsZycnKZmZk1NTV0Oh3DMDKZrKSkZG1t3QzZbOXl5QCgKrQ4H47j8+bN09TU3LRpU4NPdOjQofDw8C9fvvCuedva2vr4+DR45gbAcXzGjBkPHz6srq5mbSksLExLS0tJSRoy8h8mkwEAWpraK5etV5Cvd82AhnFybC8vq1ZalqagIO/obCuvIPfxXRCT+e/P6sePHydPnoyNjRUySV1dnb+/v6CEhkZqZD6Eo6Ojvb19YGCgoAE9evSo7xP+2LFjXJ3p2rZtu3v37gaGiCAIgiCIpKGLCEj9cF19a/6U59aklgkzovEXv+9gWWkMOy3k6O/fHzhw4MmTJwUFBUwmU1NTs2fPnrt370Z3EyIIIkUEDK47YGN/4F/KAAdYlYDLELCpnAuCYWHCLmFTKODnByihAfn7JCYmzpgxQ0VFJSQkxMTEhGsvNnUqDBsG587hcXFYbS2urk6YOBH69JFKqK3e3bt316xZ8+rVq5ZzeyLytzExMdm7d+/u3btfv359//59f3///Px8kUfV1dWx8hskFcazZ8+OHDmyfv16SU3I6fPnz0uWLImOjubdJSMjs2zZMg8Pj5ZT8ByRPCIR09DAMzKEjTEz496Sl4dnZQk7JDMTf/kSGzeuseH93chkMoFAEJ7TIM79KtnZ2du3b3/w4MG4ceN8fHy6desmuRhblfz8/K1bt8bHx1MoFEVFRScnp507d2poaDTDqXV0dHR0dCgUCoVCkZGRUVJSarokNpbKysoNGzZ8+fKluLgYADQ0NLp163bw4EG+fQE8PT2TkpLevHnDTvNtADKZ/PLlyzlz5nz8+DEvL4+1UU1NrUOHDteuXWvm1NUdO3bcv3+fSqVybbd1tGJlM/Tq0W/C2CnyzZXNwBLyPSwk9PuQ4f3U1FUtrc0wDHv3+t/lfwaD8erVK+EvCABQWFgofEADSKq0w7lz50aMGJGamsq7q3379sePH6/XbO/fv+d6ayQvL3/r1i3O1iEIgiAIgkgXSmhA6qeyspLzIboa1WA1TJgejb/6nc2w1gRYbelJJJK7u7u7uzsA4DiOqrAiCNJCyBPhriM2KhIPqwAmDkvi8OBy2GeJybMujlVUiDhe0F13CNJ6nT9/fsuWLR4eHsuWLRP4D7qaGrZhA2sf+ie/6dy9e3f16tUvX75E2QyI1BGJxMGDBw8ePPjMmTNBQUHPnz9//vx5WFiYyEUFCdq/f7+bm5tkr9EXFhZu3LjRx8eH70JF3759vb297e3tJXhGpIXq2hV+/ABBz2cDA2zuXO6Nubki3kniOCQkSCa8esJxvLi4uKysDMdxFRUVbW3txizBNikGg+Ht7f348eOSkhISiaSjo7N06dJhw4axB6ioqJDJZN41VzY5OTnhN9YDwI0bN1avXr1w4cKkpCR0OUiIq1ev7tixg3Op9dOnTy9evDh06JCrq2vzxKCgoKCg0Bwr6GlpaaNGjYqKimJvyc7OjoqK+vLly8OHDy0sLDgH5+TkeHt7x8TENP7fIAUFhTt37mRkZFy9ejUpKcnAwGDy5MlOTk6NnLa+qFTq7du3ef+yFBUV2hgbAEBxYfnMafOaOSoAqKioqKqsfvzw1ZDh/bR1NC2sTEtLyyNCozkHKP/JlW/s7Oz8/Pzmz58fHR1dV1fH2qisrNylS5c7d+7U61srLi6eNm0aV1+w06dPOzs7SzBgBEEQBEEaCSU0IPXDVc60qbO8W6taJsziyGZYZfwrm4ELymZAEKRFUSbBfSdsRAQeXQUA4JMDX8rwi/aYkxKILo+P6ucjf5OysrL58+enpKR8+PDB1tZW2uH87Xx9fVevXv3ixQu0mIq0KAQCoUePHj169Ni1a1dRUdGHDx/evXv3/v372NjYxt+8aGJiYmVlZWVlpaenJysrm5SU5OPjw/4oV1xc/ODBg6lTpzb6mwAAoNFo3t7eO3fu5NvKWl9f/9ChQ1OmTEEfbf4S2Nq18Pkzzq9KB5DJ2MiRoK/PvV1ZGeTk4PdyFH9aWhILUWwFBQUZGRnsTg25ubkZGRmGhoYGBgYij21m+fn5Y8aMCQ0NreP4MX7+/Hnw4ME3btxgdXghEAhqampCEhrU1NSEX+E5ePDguXPnXr9+3fxrxn+WV69ebdq0ibe7UFJSkpubm4GBQefOnaUSWFOg0+kTJkzgzGZgi46Onjhx4tevXzkr/3/58qV37966urqSCsDY2Hjr1q2Smq0BXr58ybdIgI7ur1etmKj49PR03lJtTY3Vtba2pvb5k7ejxg1RVVXu2NmpML84OyuXPcDIyEj4JNra2k0eaCO0b9/+27dvfn5+/v7+NTU1Ghoas2bN6tmzZ33nWbRoUU5ODueWlStXzp49W2KBIgiCIAgiCSihAakf1htiNvE7LCJsXJ0mVhmDpwW6uocgyJ9BXQYC2mMrf+L3CwAAEijwTyg+VhvzMrXSEF4N29q6eSJEEKkLCQmZNGnSyJEjb9y4wfXGCWl+9+7dW7ly5cuXLx0cHKQdC4IIpKWlNW7cuHHjxgFASUlJYGDgt2/fQkJCwsLCCgoKRB5uYGBgZ2dnb2/v4ODg4OBgZ2fHW+WbwWBw9hTfvn27RBIanj9/vnr16vj4eN5dRCJx2bJlO3fuFHnPN9KqyMlhly/DggV4dDRw3u2qoYENH45t2cLnEHNzTE8PF1KkQUMDGzJE8qEKlZOTk5aWRqPR2FtwHKdQKCkpKTQarfnXJoWg0Wiurq7BwcFc28vLy/38/BQUFC5fvszaYmVlRaVS+eYeqaioWFlZCTlLQEDAqVOnvnz50gLzOVqaLVu28GYzsGRlZa1du/bjx4/NHFLT8fb2joyMFLT3x48fx44d46zkT6VSlZSUmjSkuLi4ixcv5uTkKCkpTZw4sX///k2aURcZGcn5QsGmpv7r3760tIzU1NTmf9EwMzMLCgoCgNraujcvPo4aO5hEIv0zqOfjBy/LSssBwNbWdunSpU+ePBHUAEtWVnb06NHNGXMDEInEiRMnTpw4scEzXLp0yc/Pj3NLnz59Dh061OjQEARBEASRMJTQgNQPV80urg4UiEi1TJgUhb8r+fVwixm2wVSa8SAIgtSXCgku22MDNGFDAl7FABoT7uTj9yefmGzcd7m/t1VuMp9jjI2xJUuaPVIEkYKzZ89u3779zJkzY8eOlXYsCNy7d2/FihUvXrxA2QzIH0RDQ2PkyJEjR45kPSwuLk5NTc3NzS0pKamtrWUPU1dX19LS0tXVNTExUVRUFDnt3LlzORMakpKScnNz9XnvlRdbcXGxm5vb7du3+e51cXE5ffp0hw4dGjw/8gfT08MePoTLl+HtWygvByIR9PWxJUtAUO1uAgH69IGkJEGNKjAHB2jTpuni5UWj0TIzM/kuUjIYjJycHC0tLXH+7prHwYMHQ0ND+e5iMBhPnz6NjIxs164dAGAY5ujomJiYWFZWxr47hUwmq6mpWVtbC+mmwWQyV69efe7cOZTNIFJ0dHRiYqKQAYmJidnZ2YaGhs0WUpMKCAjg+5fCQqfTX758yZnQUFlZKdmGR5yqqqpmzJjx+fPnoqIi1pYbN244Ojr6+Pi0bdu2iU4qqIYBK4kCx3FFRQWpJPbt2LHj/fv3rMIDJcVln9597TewJ5ksO2R4v0f3X+jo6G7btk1PT8/V1fXy5ct8f4ldu3Zdvnx5swferOLi4lasWMG5RVNT8+bNm6zCNgiCIAiCtCjon2ekfjQ0NDgflpSUCBqJ8MIBFsT+m82wzRxb14Lu60AQBKmHaXrQTRUb/wNPpgAA0AC71n3cjW5jpn28u+/6DoVayr9D1dSw+fNBU1NaoSJI86irq3NzcwsKCgoMDLS0tJR2OAj4+fmxshkcHR2lHQuCNJympqamJP4N7dGjh4yMDOeKxfnz5z08PBo229u3b2fMmMFVn5lFXV3dy8tr4cKFQhZHEckoKwMFBZCVlXYc/BCJ2Pz5MH++mMMxd3eIjsaDg3lzGjBLS+zoUUnHJ0J6erqQapR1dXXp6el2dnbNGZIQz58/52r9zqmwsPD48eOXLl1iPSQQCDY2NnQ6vaSkpKamhkwma2pqily6CwkJkZWVHTRokCTjbqWCgoL41sBgy8/Pj4yMlG5CQ0hIyLVr10pKSnR1dWfNmtWYd0rl5eX1GvD06VNJNTziUltbO2jQIFZNAjYKhRIcHDxixIiAgADhNUgabNiwYTo6OrzllHKy8zp0dsIwrH0HJ6l0PbOysnJzcztw4ADrCZmclK6sotzJpZ2SsuKwUQP69Rqip6cHAKdPn66rq3v06BHnBV55efmuXbvev3+/df9TXltbO3ny5Orqas6NZ8+eRZlbCIIgCNIyoYQGpH5QQkNjHM8A/8JfX3uYY2tRNgOCIH8yc3kI6ozNi4GwSjy7FgCAiRGu9ZkcZ2Rz7+AMVUoFYBhmZgaLFmFNc9EKQVqO4uLisWPHamlpBQUFNXUdXUQc9+/fX7p0aUBAAMpmQBAWAoEwcODAZ8+esbfs27fPyspq8uTJ9arFzWAwdu7cuWfPHgaDwbWLSCQuWLBg165dWlpakgka4SsxEffygpQUvLoaZGQwXV0YMwabOROasqZ6kyORsOvX8fXr4csXyMv7tVFVFXNwwE6cAB2dZg6HQqEIH8BZLkXq2DejC8Kbe0QikXTq81NNTU21tbWtd2R/JSKRKHwAhmFSXCTOycmZNm1aWFhYxe8mL5cvX3Zxcblx44a6unoDJpQVlVPFOSA4ODgqKorVX0ni1q9fz9t4hSU5OXnevHlN1OnDxMSkXbt2r1694tpu1ObXori5hbnIn1IT2bx5s6am5vHjxxMTE2k0WkRYtLKKko2thZq6ipIqGQD8/f0vXbpUUFCgr68vJyenpqamrKyspaU1efLkadOmSbxVR01NzaNHj969e8dkMvv16+fq6tp05TrE4eHh8ePHD84t8+bNGz9+vLTiQRAEQRBEOJTQgNQP13tNkZ/zEbYkCuxJxVlfu7UBlM2AIEgrQCbAdUcAwL6Ww5F0/EUxAECIRfuZO/3uf/Qmde6EjR8PaHEXae3S0tKGDBni6uq6b9++Ju3Ri4iJQqFMmTLl/fv3qNw9gnDy9va2srJiJyJQqdSpU6fu2LFj1KhRLi4uVlZWBgYGgkpns6Smps6ePZvvmlCfPn2OHz/OKmuPNB383j38wAHIzf13S1YWxMTAx4/YuXMgaiW1RZOVJRw/DgUF+MOHkJoK2trYiBFgbS2VWJgCml+IP6A5iXzv0fjlcy0trcLCQtHjEIDu3btraGgIuflHT0/PWVD7lSZWWFg4cODA2NhYzo0lJSUBAQEDBgx4//49V5NZcZiamn769EnIAGNjY/bXO3bs8PDwkJOTq+9ZRGIymW/evBHyhxkVFfXjxw8nJyeJnI5Op+fn57OSQlRVVS9dujRw4MD4+HjWXgzDevTu0tbOEgDq6uhHDxyXyEkbZuHChTNnznz8+PGHDx9IJFLfvn0SUqITk35+/vL+4f3Hr1+95WwlXFVV1b9//1u3bpHJZIlH4uPjc+jQoYSEBFaxqEuXLllbW69YsWLRokUSP5c4vn//fvjwYc4tdnZ2J06ckEowCIIgCIKIAyU0IPXD9SFWIuVP/xI7U/A6JgBAZxXwtECrHQiCtCpdVeGuE3YpG9Ym4kwcPurYuK86edAKvdYhrV9sbOyQIUM2bNjg5uYm7ViQXxQUFMaOHfvu3btu3bpJOxYEaUHMzMyWLVvGdbE+ISHh0KFD7IcyMjI6Ojp6enqGhobGxsa2trb29vbW1tbV1dVXrlw5cuQIb0a7hobGiRMnpk2b1hzfw18uPp4rm+GXmhr8zRvYtg3z8pJGWBKlo4MtXCjtIEBkCwaRd+E3Jx0dHa4lai4mJo29ncLR0TEyMrKRk/wl2rZta2Njw9X4gGsAq9R/85szZ46gp0pYWNjSpUuvXbtW3zm3bNny5s0bvh2IAEBfX3/r1q2srwsKCoKDgx8+fFjfU4gjKSkpl/e1kUNZWdmjR48kktCQnp6en59PpVJZDwsKCuTl5X19fZcuXRoREVFdXf3PwJ6m5m0AgEFnbt+yR0NDyhdO5eTkJkyYMGHCBNbD4uKe23ZuoNFopeWFnNkMAFBRUeHv7z916lQ/Pz/JxnDs2LFdu3ZxJvrQ6fTY2NhNmzaVlpZu2rRJsqcTicFgLFmyhLPWFJlMvnXrloKCQjNHgiAIgiCI+FBCA1I/+fn5nA+l9TGshSssLDx27FhMTAydTtfV1V26dKmqbcfHRQAAGMAha4yE1vgQBGmN5hpCMQ3bnYoDwLksUCbiHubo9Q5pzUJDQ0eMGHH48OEmagaMNJiXl5eLi8uiRYtQ9i2CcNq7d29wcLCgotwAQKPRsrOzs7OzQ0NDxZmwX79+165dk24z+L8HvmcPn2wGFgYDf/0aW70ahNbYQMSkrq5eUlKC47igASoqKs0Zj3Djx48PCgoS1AXDwMBg7dq1jTyFjo4OmUzOzMxs06ZNI6f6Gxw5cmTChAlZWVm8u0xNTU+ePNn8IQFAXl5eWFiYkAFBQUFUKrW+LQBsbGzmz59/9OhRrqVxAFBSUpozZ46dnR3r4ffv37t06dIUt/4DQFVVlchGMBLpmZucnJyTk8NVCoJKpdJotJs3b2ZnZ/tcO0dn1gKAjrbehrXbVFVUG39SydLU1NZU18kryDYw4nNFl1Xr4uXLl4MGDZLUGbOyso4cOcL3519WVubt7T1hwgQLCwtJnU4cN27c4Hqfs2PHDkkV8EAQBEEQpIlIrW0b8ofKY/ezBAAAXV1daUXSYh09etTFxcXLy8vf3//p06eXLl0aNGjQuHOPmTgAwBAtcK53DT8EQZA/xjpTGPu7Ie/hdDiULtVoEKQpffv2bfjw4efOnUPZDC2QmZnZuHHjDhw4IO1AEKRlUVBQePnypUT6lxOJxO3bt7969QplMzSTujo8NVXYgNxc3Ne3uaJp5QwMDJQEN01TUFBofM0DCVqyZEn37t357iKTyRMnTrS0tGz8Wbp06fLly5fGz8OXkNyRP1HXrl1Pnz5t/d+GKRiG2dra+vj4sBf4G6auru7hw4dubm6LFi26fv26+H1gX79+LbyGQWZmpvCMB0E8PT09PDwsLS3Z3U8wDLO0tNy6deuePXvYw9LT083NzRswvzhMTEzU1dWFDCAQCI1vilRVVVVQUMC3sQWdTs/Kyqqpq2ZlM5ibWW7dvKsFZjOwJCWlAICCgjzfhjXl5eVnz56V4Ok8PT0zMzMF7c3Ozvb09JTg6QTJzc2dMWNGhw4dLC0tFy9ezLnL2dl53bp1zRADgiAIgiCNgSo0IPWDKjQId/ToUU9Pz/Lycs6NJWXltDadWJ8SFhiim5URBGnNMID/2WI1TPxZEQDA7hTcWgEbhe4VRFqdiIiIUaNGXbx4cfjw4dKOBeHPw8PD0dHRzc0N3U6KIJxUVFTu3bv34sWLQ4cOvX37VkjHcSFMTU2vXLnSu3dviYeHCFRQADw3QHPBExLQp02JYK09R0dH864Wy8nJ2djYNF3LicjIyHfv3tXW1nbt2rVnz57inIhAIPj7+0+cODEwMJDzLnldXd0JEyYcOXJEIoENHTr0/v37kyZNkshsLDU1NSkpKRQKhU6nEwgEOTk5AwMDLS0tCZ5CWkaOHNmnT589e/aEhYVRKBQlJaWuXbtu2LBBUVGxMdP6+vru2rXr58+fdXV1AHDx4sU9e/YsXrx45cqVIo8tKioSPqCurq60tLRhga1bt27BggVXrlxh9dpwcXGZPXu2mpoa55iamho5ObmGzS+SpqammZlZdna2oAGmpqZjxoxp5FkyMjJYP3m+iooLn718AABqqupuS9bIy9Wv1kVzqq2tUQIyjUYTlEtUUFAgwdMlJiYKH5CSkiLB0/H14MGDdevWCTrRqVOnRHYaQhAEQRBE6tC/1kj9cCU0oAoNnIqKiry9vbmyGQCAaNcV09ADABU6pa96oz6+IgiCtHyyBLhij034gb8vBRxgURxOxzFnZTCTB3SRHWkdUlJShg8ffvr0aZTN0JLp6+svXLhw165d586dk3YsCNLiDB48ePDgwXl5ea9evfr+/Xt8fHxmZmZOTk5FRYXwA8lkspub244dO4Tcv440CQUFELXcgjVurRThJC8v3759+6SkpMrKShqNBgAkEklRUdHKykpWVrYpzhgcHLxy5cqfP3+WlZWxArCyslq/fv306dNFHqusrBwQEODv7+/j41NcXEwgEIyNjdevX+/o6Cip8KZOnbp169aMjAxjY2OJTFhQUJCamlpTU8PeQqVSKyoqtLW1bWxsJHIK6VJRUdm/f78EJ7x48eLmzZsLCwvZWxgMRnx8vIeHR1FR0a5du4Qf7ujoSCaThfRlUFdXt7KyanB4qqqqK1asWLFihaABKioqvJfLJMjDw2P69Ol8V+LJZPK4ceMa3ymG8+nKhclkBn59R6PVYRg2d9YiZaUW1JWGl6KSPACUljThr4OTyG4gIgc0Ulxc3KpVqzIyMvjuNTQ0FFTkBkEQBEGQFgUlNCD1gxIahDh27BjfbF9S12GsL2R+vCUOHNm8QSEIgkiBLAF87LH+oXgyFSgMmBODA4CpPEzRw9YYgyxqeIX8yYqLi4cNG7Zp06axY8dKOxZEhA0bNtjY2KxevdrW1lbasSBIS6SnpzdjxowZM2awt1Cp1Pz8/Nzc3KysrISEhKioqLi4uJycHACwsbEZPHjw/Pnz9fX1pRfyX0xDA9PRwYXcNSsnB5Jred5qffuG+/lBWRmoqWETJkCnTkLGkkiktm3b4jheW1uL47icnBzf8uwS8erVq7lz52ZlZbG3UKnUHz9+rFq1Kjs7e+PGjeJM4urq6urq2kQRKisrz5gx49SpUxJZpK+urk5JSeFdxWQwGPn5+WQy2dTUtPFnaU2Kioq8vLw4sxnYKioqzp8/P2HCBCcnJyEz9O7d29zcPC4uTtAAMzOzJk0lcXJyOnr0aNPNP3DgwA0bNhw8eJDruqWCgsLIkSMl8rwV0hslMiqkqLgAAAb8M8S2rUPjz9V0SkqL5eRlASA7U2ALEh0dHUG7GkBVVUTrjcbnmgi3Zs0aQdkMAFBTU1NVVYXSNBEEQRCk5UMJDUj95OXlcT5ECQ2coqKi+G4ndRzI+oL5/QUASmhAEOSvoC4Dt52wEeF4/u+qnGlU2JuK708DAgCGwUYTbL2pNCNEkAagUqkjR44cO3bs8uXLpR0LIpqamtqaNWu2b99+9+5daceCIH8GeXl5U1NTtJTYQvXvD/HxQKfz3YlZWWG9ejVzRH+S/Hx82TI8Ohqqq1kb8EePMEdH7ORJEHpZA8OwpquTz0KhUFauXMmZzcBWXFx8/PjxkSNH2tnZNWkM4nBzc+vWrZuXl1fjO24kJycLuicbx/GCggIjI6NWUwEex/GKigqRa7rCeXl5CSnLn5+fv2vXLl9fXyEzyMjIzJw5c/fu3dW//wQ4qampsYsrUCiUnJycuro6AoGgqamppaUlkVSezp07Yxj2+PHjkSOb6rLY2rVru3fvvn379uTk5KqqKnl5eQMDgzlz5ixYsEAi8wt6TubkZsb+/AEAOtp6Y10nSuRcTSciMpT1RXoan9ccAFBVVV28eLEEz9i/f//Xr18zGAy+ewkEQs+ePSV4Oi7V1dU/f/4UMqC0tNTPz2/WrFlNFwOCIAiCIBKB7pFE6ocr01lPT09akbRAfN+dY8rqRKv2AAAMOjEmsLljQhAEkR5rBfjYGVtpDL3VQV3m10YmDnQcaEzYnYoX06QaH4LU36JFi8zNzffs2SPtQBBxrVixIigoiNXRGUEQ5I+GrVqFde4MfFcWDQywPXuAgK7wCFBSgk+digcHA+dSblUVHhSET5sGpaXSiwwA4NixY/Hx8YL25ubmbt++vTnjEcTc3FxdXT0hIaGR8zCZTCGl+wGASqXybRzwJ3r69KmFhYWRkVG3bt3S0tIaPE9MTIzwAenp6SIn2bRp0+TJk5WVlbm2a2hoLFq0aNasWUwmMyYmJiIiIjs7u7CwMD8/Py4uLjQ0VGQ3InFgGObt7b148eLU1NTGzyZIt27dXr58GR8fHxERERcX9+XLF0llM4CASgPUGuqX4A84jsvIyEydOItEkuEd06IEf/8CAAwGXlzE56WPQCD0799/kETr/axatUpI+xt7e/vNmzdL8HRc0tPTS0pKhAxgMpnfv39vugAQBEEQBJEU9HEXqR+uT5WSrUL2p+NbfJXUYQAQiADAiP+mpdAkvTYRBEFaLD1Z2GmBPXbG4rphw7S4r793/SawaCeCtEAnTpz48ePHuXPnmq7iNCJx8vLy+/fvd3NzE3RbGIIgfzwGA2Jj8c+fISlJ2qE0MRIJu3oVGz4cNDT+3Sgjgzk4EE6fhvbtpRdZS4evX48LWIbHf/7E169v5ni4fPnyRUgpewAQcmt+c6qtra2trU1ISIiMjIyJieHb/kDMeWg0EXnNlZWVDZu85cjLy5s2bdrKlSsvXbpUUVExYcKEIUOGlJeXN2w24SkgACCo4gWXCxcunD17tnv37sbGxtra2qampr1797527dq+fftwHI+KiioqKuL87eA4Xl1dHRsbK5Gchr59+27btq1Dhw4hISGNn00IGRkZfX19eXl5yU5rbGysqKjItTH4+6eaWioA9Ok5UEdXd//hnXv2e8QnxEr21JKSk5udkpoEAEMHDx8+fDhXdouKioqrq+vNmzcle1IZGZmbN2/ybQBnY2Nz7dq1Jq2CQyaTRZZ7kfhTBUEQBEGQptBKCrghzaOmpqaoqIj9kEgkamtrsx/iOH7r1q179+5VVFSQSCRnZ+cNGzZocF5qae3c3NwePnzI+SMCAGLH/qwv6KGvu3btKo24EARBpE+eCLccIZWCXcqFm7l4EQ0AoKhO1GEI0mIEBQXt3bs3KChIQUFB2rEg9TNlypSLFy+eOHFi9erV0o4FaQGKivDTpyEpCeh0UFXFJk+GPn2kHRPSUHQ6vm8fvH2L5+Tg1dWYqipmaAgTJmDz50s7siYjJ4edOYMlJ+PXr0NODq6ggA0ciA0aBK2lOH+TKC3FBXSHZMGjo7HycmhcR4DGoFKpjRzQDDIyMr5//15eXq6iolJWVgYAJSUlOTk59vb29e0NQSAQROaG1ndOHMepVCqrP0hLSDx99OjRwoUL582bd/78edZbxzVr1qSlpc2aNevBgwcNiFBFRaWRA9imTp06depUCoVSWFioo6PDXspNS0tj/WZ51dbWJiYmduzYUex4BVq8eHFRUdGwYcMOHTo0c+bMxk/YnAgEgq2tbWxsLIVCYW3JzE7PykkHACuLtmNcx1/wOZ2UnAAAJ04d8nDfo6fL564n6Xr7/gUAYBjWp1f/CWOn+vv7X7p0iXXrmq6u7sKFC4cNG9YU57W1tf348ePKlSvDwsKKiopwHNfS0mrXrt2JEyeaupexqampjo5OcXGxoAHy8vJDhgxp0hgQBEEQBJEI9KEXqYeIiAjO+wYMDAzYHzJzcnLGjx8fHh7OTht/8eLFvXv3tm7dOnv27OYPVSratWs3YMCAu3fvMplM9kZSxwGsL9qUpOw+4S2l0BAEQVoEMwXYZQHT9DCXbzgA4AC1TCCjclFIi1dWVjZt2rSzZ8+ivvJ/IgzD/ve//3Xv3t3V1dXc3Fza4SDShF+8iF+8CJmZ/255/x7r2BE7cwZ4SnAjLR2djs+ciX/5AgwGAGAAUF6Ol5fDgQN4bCzhyBFpx9eULCyw7duB9V0jouAhIZCbK2xEbi4eFob169dcEXFTUlJq5ICmlp2dnZmZ6ePjM2LECMLvziZMJrOsrOzHjx/Ozs6E+rQ7IZPJsrKyQoo0EAgE8e+NYa21UygU1oQyMjLKysqWlpYyMlKr/H/16tWtW7f6+/u7uLhwbj98+PCAAQM2btx44MCB+s45cuTIly9f1tUJzAfv0qVLvSZUUFAwMTHh3CK8LD+FQiktLVVXV6/XWfjaunXrqFGjZs6cefny5S1btvTv378l5KCISVFR0dnZOTk5uaqqqqaG8vX7RwCQl1dYNN+tpoYa+SOMNYxGq/uZENvSEhqqq6u+BgcCgJNjex1tXQBwdXV1dXVtnrNraWnduHGDTqdnZWXhOG5kZNQ8f6REIrFHjx5xcXGCBtjZ2fXt27cZIkEQBEEQpJHQGgJSD6dOneJ86OzszPqisrJy2LBhQUFBXEXwkpOTN27c6Ovr22wRSp2Pj8+QIUPYGe4EIyuCvjkAYLWUe14beVsVIgiC/IVsFIGIAQDgAMPDpR0Ngohh3rx5o0ePbrbrfYjEWVpauru7z5w5kzPrFPnb4Feu4EeOcGYzAABUVeEfPuCzZgGdLqW4kAbCt21jZzP8B5WKP32KX74sjaCQFknATef/YjKhlE8v+WYzbNgw4Qt79vb2zRYMLzqdnp2dnZaW9vnz50mTJnHtraqqysjIqO+campqQvYqKCiIuXBeUVERGRlZXFxMpVLpdDqdTqdSqQUFBREREdIqa5GQkLB27dqXL19yZTMAgIyMzIMHDx4/fnz8+PH6Tjtv3rx27doJ2tu2bdsdO3bUd05OdXV1QrIlAIDJZAq5x72+nJycQkJCZs2atW7dOisrqzVr1jx8+LDBTUyamYyMTNu2bTt16hSfGF1bWwMAwwaPUlVVo9Fp7PeZCgqK9nZOUg2Tj0+B72rragFgQD+pFSQgkUimpqZmZmbNlnLEZDJXrlzZtm1bvntlZWUPHTpEJBKbJxgEQRAEQRoDJTQg4goPD+fqozZq1CjWF+vWrYuMjOR7VEFBwa5du4R/Lmo16HT6x48fe/XqNXbsWBcXF+tufdV3+7F2DdaVbWdvJ93wEARBWggMoI3cr7twwqqENQxGkJbg0qVLqamp+/btk3YgSKOsWLGCQCCcPHlS2oEgUlJZCRcvgoAW4Hh4OI6eG3+Wykr8wwc+2QwAAIBRKHDnTjNHhLRYmI0NCG8XpaiICVjrah7z5s1zdHQUtNfMzMzLy6s54+GSm5tLpVLv3r07evRo3loROI4Lv7OfL3Nzc0H3e5DJZEtLS3EmYTAYP3/+5Ju4QKFQ4uLiOCuMCkGj0RISEsLDw79//x4aGhodHV1ZWSnOgbyysrLGjRvn6ekpaPVUQ0Pj+fPnx44dq29OA5FIvHPnDt/UFktLy4sXLzby/hkmkynyx8UQ8JLbMCQSafbs2REREb6+vlpaWufPn7e2tp4wYUIDnk5SUV5RHh4ZAgDy8vID/hkMAJoaWh2cOwNAW2s79w2eWpraIqZodp8C3wMArY4+Z/a8vn37Llu27E9JImmYmpqalStXOjk59e3bNzs7m0wm8yYuODo6ovIMCIIgCPKnQC0nEHFt3LiR8542HR2dKVOmAACTyQwMDBRyYFxcnL+//4QJE5o8RKk6fvz4+fPnk5KSautopM6DlcZvxzsOwrFfOUMz2kit2iGCIEgLVMP4db2MwYRZMXBFmnedIYgwGRkZmzdvfvv2raysrLRjQRqFQCBcuXLFxcWlX79+Tk4t7p45pKnhN2/iaWkCd9Pp8O4drF7dfAEhjYO/eQPZ2cIGZGdjqalgZtZsISEtl6MjZmKCC643jpmYgK1tc0bEhUQiXbt2bcyYMQkJCVy7DA0N9+3bp68vzcL1lZWVdDr9/fv3ly5d4juARqPhOF6vrgEEAsHJySk2NraiooK9TI5hmIKCgqWlpaqqqjiTpKWlUSgUQXurqqpycnIMDQ2FT1JSUpKYmMhZbbSqqqqyslJXV7e+baoCAwPHjRu3fv36pUuXChlmYmLy/v37IUOG5Ofn79mzR/yfm5mZ2adPn1atWvXt27eioiImk6mpqeng4HD8+PE2bdrUK1ResrKyRCJRSB8QAFD4b2IQg8G4fPny48ePq6qqyGSyi4vL2rVrG9AepX379u3btweAmpoad3f3fv36vXz5UldXt77zNLO3716w7t1atmgNifTrit+i+cvzC/L0dPVbYBMN/0cPCgrzASAs5EdUZBwAfPjwISAgYPv27bNmzZJ2dJJXUVExePDg4OBgrkwdWVlZzpvurK2tmz00BEEQBEEaCFVoQMTy9evXV69ecW7Ztm2boqIiAOTl5QlP6aXT6a9fv27a+KRt9erV27Zti83IIay/rHwnQ2HfU2anIexsBmMyDNeSboAIgiAtSxfVfy/xPCzAE6qlGAuCCLNkyZJVq1ZJt9QzIilmZmaHDh2aPn06V5c05K8QHg5C7z3Fi4pQ14k/SUoKCO8gU1EBeXnNFQ3SsmEYzJoFgu5fV1GB2bNB2quPdnZ27969GzVqlKmpqaysLIlEMjAw6NOnz/379ydOnCjmJNXVTfWWOisrS1VVVUuL/3UNHMfFrIXAiUQiOTk5OTg46OrqampqamtrW1tbd+zYUXg3Ck7C6yjgOF4qqpMIhULhymZgqaury8nJyRaaNcVrx44dhw8fXrt2rciRJiYmnz9/fv/+/dSpU4XkZPBSV1e/cuVKdHR0SEhIcHBwdHT0/fv3G5/NAAAEAoHdO5UvOTk5PT099sOEhAQXF5dly5Y9evTo7du3AQEBnp6enTp1evToUYNjkJOTO3LkyKRJkzp27HinZVfZYTIZgV8/AoClhbWN9b/pUAQCQV/PoAVmMyQnJ1+8/D8AYDKZSQmp7O2pqakbN258+vSp9EJrKtOnT//69SvvSxNXCeGWnzqDIAiCIAgbSmhAxHL69GnOh1ZWVosWLWJ9zUrGF344vVVfHHz16tWVh8/qJm9W9s2W+WcypmXwaweO00Nf6/ruiuiKt7hPMwiCIFJ1zQE8zDHi7xfHu/lSjQZBBPD3909PT1+3bp20A0EkZubMmfb29qtWrZJ2IEizE774zRog0WLaSNMSecO6khJoajZLKMgfAJs2DZsyBXhXytXUsKlTsSlTpBATDwMDA39//6ioqPfv37979y48PPz9+/ddunQReeD79+8HDRpkbW3dtm1bGxuboUOHBgUFSTAweXl5VVXV8vJyQbfvk0gkAqGBVxfV1NTatm3r4OBgZ2enp6dXr5VgkR0QRF6JSk5OFpTjyGAwcnJymCL/7eAgKysrJycn5mBNTc23b9+SyeQePXqkpqaKPoADkUg0MTGxtLSUbP0wc3NzMpnMdxeGYRoaGjIyv+oQ5Ofnu7q6hoaGcq4N4zj+8+fPJUuWfPjwoTFhuLu737lz58CBA3379g0NDW3MVE0nKiayvLwMAHr16CftWMSyevVKHT1NAEhJzqBS//Ocz8/P9/DwaEBOUksWGRn5+fNncUaamJg0dTAIgiAIgkgKajmBiMZgMLiSrLdt28b+JGNgYKCuri6kSAOBQHBxcWnaEKWnoA7cwsrpZ8LI5H+L7+GUCtqTc3VPzjOzEjPI5If97ceNGyfFIBEEQVqgtSZwNB0qGQAAOXWiRiNIs6PT6Zs2bTp+/Dj7PQ/SOpw7d65Tp043b96cOnWqtGNBmpGoC9aYigoIWMhBWiBs4EBcT09IDQZMXx8sLZszJKSFw7Ztw3r2xM+cwbOzobYWyGTM0BBbuhRaWPd0JSWlbt26iT/e3d393LlzxcXF7C0JCQlhYWHLly/funWrREIyNDTMz8+3tbV9/Pjx2LFjeQeI2SFC4kRmUQgfwGAwhFdHoFAoRUVFOjo6YsYzbty4K1euiH/xR05OzsfH59SpU927d/fx8Rk8eLCYBzYRJSUlMzOz1NTU2tpazu0EAkFDQ8OS4xXVzc0tPj6e7yQ5OTnr1q379u1bY6oU9OjR4/v37xcuXBgzZoyhoWHfvn319fVra2uZTGZlZWVBQUFpaWlZWZmKisqwYcNmz55NJBIbfC6+wsLCTp8+nZ2dLSMjY2Njs3btWs7qFAAQ+SMcAMhkuY4dRKccSV15eTlOpGEYhuN4ZFgM74CEhISgoKDu3bs3f2xN5Ny5cyILtLCI7EqDIAiCIEjLgRIaENGSk5PLy8vZD1VVVSdNmsR+KCMj4+joyNvrkc3CwmLy5MlNGyIPJg75dVDLBB1ZUJDwR5tfSmhwLAM/nw2ULuPYH9Tw0kLal4e13qvx2l8fjGtra+/fv48SGhAEQbiwsxkAwLHevVYRpMndvn1bT09v0KBB0g4EkTBlZWVfX98BAwbY29u3a9dO2uEgzQSbPRt/+FBYD4L27ZsxHKTRtLSwDh3wZ8/47yWRYNAgaOgt40ir1a8f1q8fRqdDRQWoqADpvxfEioqY+/djP3/iFAomL4+bmhLWrwdjYynFKpaLFy+eOXOmrKyMa3tBQcGxY8esra3Fb1chhKysrLa2tpub2/Lly7t06WJkZMS5V0FBwczMrPFnaQBB5QTYWG1SBampqRFZwqGiokL8hIYpU6Zs2rQpLS3N1NRUzEMAYNmyZc7OzpMnT164cOGWLVsaXOtCInR1dZWVlVNSUqhUKp1OJxAIZDJZV1dXn6MoDpVKDQsLEzJJXFzc169f65WXw4tAICxcuHDOnDkfPnwIDg5OTEyUl5cnEAhKSkodOnTQ1NRUV1cvKio6e/bs06dP7927J6mfW21t7ezZs1+9esVOEnr8+LGvr++iRYs2b97MHlZYlA8AbYyMybJ/QCrkp88f9PS1ASA5Ma20pIx3QFVV1YcPH1pTQkNBQYGYI1FCA4IgCIL8QVBCAyJaRkYG58N27dpx1bU7duxYREREcnIy77FKSkpz5sxRUVFp2hA5xFXDkXQ8oBgq6QAAGIC9EgzWhFHamLOAppn1RWHAmSw4loFXcHz4ZSSE1l73ogf6A85dk7BePRERBEH+ErfzfpW1JGEwz0D4WASRgkePHs2bN0/aUSBNwsnJ6eTJk66urkFBQfoiC9cjrYOhITZoEH7zJvBbvsKsrTF39+YPCmkM7PBhyMzEo6K4dxCJWM+emBht7JG/FIkEGhpc2/CAANi9GzIyWG9PcQCIiGAGB2NLl2KzZzd3hOJhMpknT57kzWZgKS4uPnDggEQSGgDAwsKCTqcvWLBg27Ztp0+flpeXZ21XUlKytbUlkaRzadHU1LS8vJyz6wEnOTk5Y6H5KOIsgddrmVxeXn7s2LGPHj1asWKF+EcBQI8ePb59+zZ16tRPnz75+PgYGEjzo5GCgoKDgwMA0Ol0IpHIW2ghISEhP19Yv8Dq6urXr183MqGBRUZGZsCAAQMGDBA0YNy4cQMHDjx8+PD69esbfzrWhAEBAVytRtLT0/ft24fjuPvvtwqs9iuSbfnRdMJ/fAcABoMR8i1S2rE0E/ZrlEjS/XNDEARBEKRe0C0LiGhUKpXzobIyd16AkZGRj4+PjY0N13YtLa358+dzZjE3qUo6bEjEe37H7+b/ymYAABwgugoOp0OfELxzMH41F5iNaAxHw+FiNrT/iu9M+TebQSYrnrJ1dPWSLvTPD3izGUB6BRgRBEFaMsXfVz4ZOF4q4uYoBJGCkJCQzp07SzsKpKlMmjRp8eLFgwcPFrMgLdIKYLt2YcOHA9dnGQzDbGywkycBvWP/4ygpYXfvYsOHAzstiUAAY2Ns+nTs8mWQdAVypDWLjMS3b8f/eyMHAEBuLn70KB4QII2YRAsJCUlKShIyIDk5OS4uTlKns7GxcXd379Sp0969e+Xl5VVVVU1MTNq3b6+goCD64KahoKBgYGDAN51CRkbGxMREeNcwOTk54QMIBIK6urr48dTV1aWlpTXsB6Kvr//69etevXo5Ozvv2bNH/PvLmw6JROLbNoJGo3Gt9/MSlGXCiUKh/PjxIywsrKKiooEhAsjIyPj4+Bw4cCCD9++3/q5cufLu3Tu+311FRcXZs2dzcnIAgEajZedkAoCmhnbjT9rUCosKMrPSACDxZ0pVZTXfMYqKir169WrWsJrYmDFjWOkmikoKJmZG/wzs0ad/94FD+7iOG8L5rMYwDGU2IwiCIMgfBFVoQETjqq/A2Z2RrWfPnsHBwdu2bfv+/XtlZaWsrKyxsfHmzZtdXFyaJ8joKpgchWfW/LtFSwYUiJBbC7TfGQwJFFgejz8ogOsOmGI9L3DRcLidB4fS8TSO7A5rBdhmjp07suHplyeCDlRSUpo5c2b9ToYgCPIX2G6OjYrAAQAHbNoP/HWnhrdZRRCJKy0tLSoqsrKyknYgSBPatGlTSUnJoEGDXr58Wa8VC+RPRSBg3t7w6hVcuwa5uTiDgamoQMeO2Jo1ILQsOdJyKSlhZ89ixcX427eQmwsWFljfvui3idQXvns35Oby31dSAsePw5AhwG9lV7oiIyOrq/kvT7KUlZXFxMTY2to25iw5OTm+vr7Jyclt2rSZOHHijRs3hgwZcufOncOHDzdmWklhZS1kZ2dTqVQcxwEAwzBFRUVjY2NtbRGLzRiGqaiocN3Aw0lBQUFNTU2cMHAcf/To0datW21sbGbMmFGf7+BfRCJx27ZtEydOnDt37t69ewcOHOji4mJqaqqlpaWurq76G29VgPLyciaTqaCgILIHh0RYWlpqaWllZmYKGkAmk4U3L8jNzV22bFlkZGRBQQGDwdDR0Wnbtu3x48d575ISh6mp6eLFi728vM6ePduAwzldvXpVSIHVzMzMw4cPHz58+Ed0eE1NDQA42v8Bnctevw1g/WnERP0UNMba2vrP7TdRVVWZm5dTVlaSm5f79dtnwDArCxsCARszYRhJhigvL8c1nkDAGIxfl4lxHKdQKM3zh4MgCIIgSOOhhAZENBMTE86HP3/yfxOsqqp64sSJZomIW0wVDA/Hy37f4NtXHXZaYO2UAQAoDHhfCo8L8cdFv8o2vC2BsZG4rxOmIt7Tn4bDrTw4/N9UBgMybDbDpuoBCQPjXbvCQkNzBVwB6dix4z///NOIbw5BEKR16qMOgzWwFyU4AERXQykNvNJAiQg2CnAhB+gMOG8PVlK74wv52wUGBnbs2FG6bYyRZnDgwIH169f/888/L168EL9JNvJHwwYOhIEDAaDFLU4iDaapiU2YIO0gkD9WYSGekiJkP56WhoWHQ4cOzRaRmESutRMIhMZUi6RQKHPnzv348SP7WsehQ4e6det28eLF4cOHm5iY1LexQgPgOF5WVlZcXMxgMFRVVbW1tYk8xVcMDAz09PSKi4vLysoIBIKampqGhgbf0gK8LC0tq6qq+OaFyMrKmpubi5yHyWTeu3dv7969BALBy8tr5MiRYn5rgtjY2AQGBhYVFb1+/TosLCw8PLyoqKi8vLy0tLS8vLy8vFxGRkZeXp7126dSqUVFRXJyciQSqaamZty4cdeuXWtkACKpqanZ2NgISWiwtLQU0iQiJiZm7NixCQkJ7C3p6enp6elDhgw5d+7cwIEDGxDS8uXL27Ztu2/fPjETUATJy8sTPoB1OTQkNBgAFOQVHB1aekJDfkHex8/vAMDc1FJNVaO0pJx3jI6Ozvbt2/+sTz10Oi0x6WdkVHh0TGR+AfdvrbAwHwCUVTizG3EmEy8vq6iqopDJZArl38u7ycnJnTp1ao6gEQRBEARpNJTQgIhmYmLSpk0b9seVltZgrIoBk6N+ZTOokuC4DTaG43K0AhGGacEwLewQAw6l40fSAQC+lkP/UNzHHrNXEjYzA4c7+bA/7T+pDBoysNoYW2AE8r/f7Ts7O2/YsGHv3r28VQEdHR1v3brV+O8RQRCkVZptCC9KAACoTDD7jHN1BOr6DYr7ovUmRDoOHTo0d+5caUeBNIeDBw/u2LGjT58+r169MjIyknY4CIIgv+Xk4JcvQ2oqTiRidnbYzJnQCmrJ0GhAJEJLWjnDExKAXxHKf1VX46GhWMtLaOjVq5eBgQGrBj5fRkZGDW6eVVNTM2DAgK9fv+Ic79ALCgr8/f0zMzPv3r07ePBgMzOzxq/fsz1+/Pjq1aulpaVEItHa2nrjxo2KioopKSnV1dWsGPLy8jIyMnR1dbluuQEAAoGgra0tsiQDLxKJ5OjoGBsbW1lZyfmdysvLm5mZiazelJKSMnXqVAzDdu3aNXz4cDGzKMShpaU1efLkyZMn8+6qrq6uqakpLy8HADk5OS0tLVbNhp8/f3bu3JlOp/PtwcHCihDn/tRVb0eOHBkxYgTfLg9qamqrV68W1MuDRqNNnz6dM5uBLS0tzc3NLTg4uAFJCTo6OgMHDrx9+/bixYvreywnBoMhcgCTyYiNjwYAR8f2JJKwliUtga/fTTqdjmHY1MmzenT9Z/HixfHx8ZxPAFNT0y1btri6ukoxSPGVlZV++fopLj46OTWJRhPY1oRIJCopKaupqivIK7598z4+PiE3O5dCqSEQCKampvr6BsnJyezBKKEBQRAEQf4gKKEBEQ3DsFOnTk2ePJlCoSgrKx87dkzaEf3H+SzIqAEAUCXBs/aYg4AcBUUibDfH9GRhYyKOAyRQoF8ovtEUW94GZHkupzBxeFgIe1PxBI5qc5oysLwNtsAIlHjaVaxatapt27Y7d+5MTk4uKiqSkZExNDTs0qXL6dOnUQVjBEEQQYZogRIRqhgAALzX1eg40HEgoZQGpNkFBgZmZWVNnTpV2oEgzWTHjh1qamo9e/Z8/vx527ZtpR0OgiB/PSYT9/TEnz2D37cL48+e4b6+2LRp2JIl0g2tgSoqcC8viIjAy8qASMS0tWHgQGzRIhC88tpsMBkZnEAA4QuZPEX+WwI9PT0nJychCQ0dOnRo8A3rbm5uXNkMbGFhYZ6enn5+fq6urqGhoYaGhg07BVt5efmECROCgoKqqqpYW16+fJmVlbV06VKu9gpUKjUjI4NGo1laWjbypGxkMrl9+/b5+flFRUUMBgPDMGVl5TZt2vCWguCSm5vbuXPn6dOnHzt2TPxUBvZI3p+tmNkGioqKioqKmpqanBtxHF+1atWGDRuEZDOwhmEY1vi0BkdHx5MnT65Zs4ZzYRgA9PT0li5dOm/ePEEHent7R0VFCdqbkJCwbdu2kydPNiCkOXPmbN++vZEJDRoaGsIH6OjopKQmUyjVAGBv69iYczWD+J+xkVFhANCze18TYzMTY7Nv377t3r07ODi4qqpKQUHBxsZm586denp60o5ULB8+vblz7wZnHgORSLSytLG1cTAxNlVX11BRVk3PSJUjy5mbW7H/0Fav2Pjt2zd/f//Kysr27duPGzdux44dnJe12S87CIIgCIK0fBgAeHh4eHp6SjsSpKUrLi6Oi4uzt7dvaSv0Hb7iyVQAgJNtsZn6osffL4Bl8Tjl9/UKc3lYY4KN1QFFIgBAVg08KYJL2fjP/6YyrDDGFhj+GiNERkZGamqqnJyck5OTvLx8Q74fBEGQv0kpHfp+x9Nqfj0kAjB/JzeQMFShAZGOAQMGTJs2bc6cOdIOBGlWN27cWLt27YMHD7p16ybtWBAE+asxV68Gf3+g0bh3KClhS5ZgTV/nX8JiY/Hly3Gue7JJJKxTJ8zHBxQVBRzWXMrLmYMGgeC0AFBRIfj5QXOlu9XU1FAoFCKRqKSkJHJNPSsra8CAAXy7gtrZ2b1//74BRQtYMTg6OiYlJQkaYGxsHB4efvLkyaioqHv37jXgFGw0Gq1fv36BgYGcG+Xk5M6dO2dsbMz3EBKJZGdnJ90LU5WVlX369JkwYcLmzZvrdSBn6gNXSoGQXSLt3bv30aNHnz59Ep7Q0PgTcSosLHR3d4+KiqqoqGDVtNixY4eDg4OQQ4YNGxYQECBkQI8ePT5//tyAYBgMhrm5ub+/v7OzcwMOZ9m4ceOhQ4eYTCbfvRoaGs+ePcvMSXnx6imGYYf2equoNLylS1NjMhk7vbZk52TJycnt3nFYtQWHKo6Xr5/53r/J+lpfz8C2rb2NlZ1tW3t5+Xq3qAwKCurZsyfrt6yoqBgbGyvopQZBEARBkJZjyZIlZ8+elX46PPKn0NTU7Nmzp7Sj4BZZCaxsBmUSTNAV65CxOuCohC2Kw0MrAABSqOAWj6/+CfpkqGJAyX+vGqmSYHkbbEkbPlUZ+DI2NkZvhREEQcSnToLIblhwBfjlwUBNGKgJDl/wzFoAAMt6X51AEAkICgpKSkqaNm2atANBmtu0adPU1dVHjx598+bN/v37SzscBEH+Vp8+watXfLIZAKCqCr9xAxs3Dhp9T/wvOTnMo0ex1FScRsOUlKBHD2zBAhBQK76Bqqv5ZDMAAJ2Of/0KS5diV65I8nQNoKqK2djgghMaMEvL5slmKC0tTUtLo1KpNBoNwzAymaykpGRtbS2oej8AGBkZPXnyZMaMGZGRkVTqr06ZCgoK7du3v3XrVsOyGQAgNDSUbzcBtszMzHfv3m3cuNHBweH9+/d9+/Zt2IkAYN++fcHBwVwbx4wZ06ZNG0GH0On0rKwsKSY0MBiMKVOmuLi41DebgZOQTIJ6JRlUVlZu3LjxzZs3b9++FSebAX7XaRD/FIJoa2ufP3++XoeIvBu+srKyYcEQicTFixefPHny4sWLDZsBAHbs2PHixYvIyEjeXRiG/fPPP1bWljfuXAAAKwublpzNAABv37/KzskCgOFDXP/obIa6urr7/nfevHsBAMrKKosXrLC2bNQLcrdu3R4+fOjt7S0nJ7dp0yZ0CRdBEARB/iAooQH5sz0u+vVJb7gWyIvdiNNKAV51wM5lw75UvIwOAEDDf/WtYFMmwWIjWN4GU0V/JQiCIE3MRQVcVH59rSmDZdbiAFDD/94Y5O9Fo9GePXtWV1cHAAwGo6Kigr2rpqaGfR2fk6qqKoFAAAAFBQUymQwAsrKyioqKAIBhGLsOs7KyMusSsJycnKen55YtW2RbZHFppKkNGzbMz89v3Lhx169fHzhwoLTDQRDkb4RfvAjl5QJ35+Tgp05hXl4SORF+7hzk5LA+UeMAEBgI/v6YtzdYWTV+/l9nOXwYT0wUuPf7dywoCKRdFwfbswemTsXT0vjs09fHtm9vhhhycnLS0tJovxNZcByvqalhVWtwcHAQUv3R0tLyy5cvAQEBt27dYjUJnTp16qBBg2praxMSEqhUKo7jRCJRS0tLX1+MgpYAAFBQUMB6uyUIjuPZ2dlycnJeXl4bNmwIDg5u8AL5s2fP6HQ610Z7e3vhE9bW1jbsdBKxbt26mpqahnVGkKxPnz7NmDFjwIAB3759U1VtkkXrxven4CQnJ9fIAUIsWrTIysrKw8PDxMSkYTPIy8v7+vpOmDDhx48fnN+ynJxc3759Dx06cOzkfmoNFcOwEcPHNDjOZlBVVfno6X0A0NXRG/DPEGmH00A1NTVvP7x8/fZ5ZWUFACgrq6xd6W5oYNT4mUeOHDly5MjGz4MgCIIgSDNDS7XIn+1F0a8vRmrX7/MzEYMlRjBND7uaC3fy8KiqXxXOlYjQVRVcdbCxOuJWZeBSWVmZkZGhqqpqaGgokbR3BEGQv4rM79feSqG9jJG/0JcvXxYvXtyrVy8AIBKJKioq7F1kMllBgU9Nj7S0NFZB0erqatal+bq6uurqagDAcbysrIw1rLKyknUxnUqlGhoazpo1q8m/GaSl6tmz5/3798eOHevn59cCi5MhCNL65eeLGMB33b2e8Hv38OPHobT0P1sZDDw2FhYuxO7dA03Nxp8FACAkBIQshVZWMm/eJEg7oQHatMHOnIE1a/CEBGD8+wYUs7DAduyADh2a+vwUCiU9PZ3GrywHhUKJj49v3769kMMxDBs2bNiwYcPYW7KysrKysjhX/UtLS/Py8uzs7Fj5ncJZWFgoKysLuVdeVlbWzs4OACZMmHD48OG7d+9OmjRJ5LS8mExmPr8nvMi8UkFNAZrBrl273r59++HDBzHLITSd+/fvL1261MfHZ8iQeq9Ys4o0iExTYF/REmewOJydnV+9eiVkgIWFRYMn19DQWLBgwYEDB06dOtXgSaysrL58+bJjx45Pnz4VFxcTiUQ9Pb3JkyfpG+nsP7KLRqsDgH/6DrK1sW/wKZrBm/cvqFQKAEyeMINEkmjRnSZApVLS0lNKy0qKS4orKsqVlVWsrdoWFOQ9enq/vLyMNcbC3GrBnKWamg2sOoMgCIIgSOuAEhoQAAAmkxkaGhoeHm5hYfEHldgtoUF0NQCADAZ9G1RuUIUEbm3ArQ1GZUB+HcgRQUcGCA1NQggMDNy2bVtycnJZWRmZTNbT0xsyZMiePXuElIhEEARBOGXWwPfyXxfLrORQThjyH9nZ2f369bt586a0A0FauR49ety4cWP8+PGfP3+2tLSUdjgIgvxleO5Wr/cAkerq4MwZ7myG3/CkJHz7doK3d2PPwiKk2gQAAGACwmhuDg7Y06dw+TIEBuJUKiYrCx06YIsWgaJiM5w8LS1NSEWEysrKwsJC8ftH5OTkpKenc5U9wHG8oqIiOjra2dmZSBRx64ajo6OZmdmPHz8EDTAzM+vduzcAYBh24MCBOXPmjBo1SkgZieTk5Pj4eFVVVWdnZyUlJfZ2BoPBd5lcZN8BqSQTMBiMzZs3P3v27PXr1+wqX9Ly8+fPxYsXv3z50tnZGTgyD+qlXkdJpFTD5s2bHzx4kJSUxHevgYGBp6dnY+Zft26dra3t2rVrzc3NGzyJgoLCgQMH2A+joiNu3rkSEvkZAAgEwtBBI11Hjm9MkE2ttq72w6e3AGBmauFg307a4YgQFPz5+q1LQl4A2xgZDx08qlMHF3TDGIIgCIIgKKHhr1BXVxcaGpqVlaWlpaWmpmZkZMT6MFxSUvLy5cuAgIDnz58XFBSwBq9cufLYsWPSDFdsoRXAxAEAnJUbWE2BTZ4IpgI/fYvl1KlTu3fvzsvLY28pLCyMjY39+vXr8+fP+d42iiAIgnD5yHFN+0KLvu8FkYLc3FzxqyUjSGMMGDBg+/btEyZMCA4ORv1HEARpVhz1h/hr9Eoq/uoVnpwsbERUFNDpIJE1Y5GTSPs293/JyGALF8LChXwXzTp37sy78fv37xI5M9+2WWw4jouf0MBgMLKzs3mbOLBUVVWlpKRYiWopgmHYnDlztm7dyipqxYVMJo8fP579j2OfPn3k5eXXrVvH97b4+/fv7927NzU1tbi4mEQitWnTpmPHjufOnVNXVwcAGRkZTU3NNJ6iI69fv+7Ro4eQ7gPNf4ElOTl5wYIFBALhw4cPmpKqX9II27Zt27hxIyubAQBwHI+Pj1+xYkVcXFx+fj6GYbq6uvb29t7e3o2peSBx6urqu3btWr16NeelMxYNDY1Vq1aJfHIKp6WltXr16tWrV/v7+zdmHpbauto7vtc/Bb5jPWxjZDJt8mwLc4l15Gkivn43WT0aBkqv2QSFQtm5c+fXr1/Ly8tlZWWNjY23bdvm5OTENay2toYrm0FBQZFKpbDyZjQ0NMe6TurSqRtKZUAQBEEQhKXFfHREmsz58+e3bt3KzldgUVFRsbS0jIyMZDC4K3p7e3tv27atJXxCE+lH1a8vOoi65tPUQkND9+zZw/uRjMFgfP78edasWb6+vlIJDEEQ5M9y93fRWVkC3gZVaED+CyU0IM1pyZIlT548OX369KpVq6QdC4Igf5Pu3SE0FHg+p/+ioADjxjX2FIGBAudnKS2F3Fxo06axJwIAXV1ISBA2oG1bCZylKfFNZeDc1fi0BkH5B2y8120EKSwspFAoQgaUi6qZwbJq1aqYmJjbt29XVVVxbpeXlx85cuSuXbs4N75+/drZ2Xnu3LkdO3bk3O7l5XX06NGiol+NQul0empqampq6s+fP1+8eMF6U9e1a9fQ0FCuswcFBf38+bNdO/43l8vJyTXm/vv6ioqKOnPmzN27dzdv3rx69WoCgdBspxaksrLyxYsXly5dYm958+bN/PnzOVNDMjMzMzMzBw0adOPGja5du0ohSgEmT56soaGxefPmnz9/sjJmyGSytbX1unXrZs6c2fj5161b16NHj717927evLkx82Rkpp2/dCovP/eC9dblmUfGuk7s3fMfQb997Fg86wt8lcAXNHHGNF5Q8OcPn94AgJWlTaeO0vm9h4aGzpo1KzY2ll3P49u3b58+fZo7d66XlxfnyJjYKFY2w5SJMx3t26mra5BIMpWVFWnpKWQ5OQszK5HlZBAEQRAE+aughIbWDMfxxYsXnzt3jndXRUVFWFgY36OYTCbf3o0tUGz1rzfH9opSXvRyd3fPzc3luwvH8Q8fPiQmJjYy0xxBEORv8Kns1wu7qbz0rxUiLU1ubm6Hpu9jjSBse/bsGTVq1IoVK1rC6gVfrBbppqam6IIvgrQa2PLl8OoVHhPDf2/79tjgwY0+hxgfnxtXWP5f06dDWBjwu9EfAMDYGFuwQDInagKcqQzBXHcvkMnYgAFdQkNBEmkNIl/DxX+RLysrEz6ARqPR6XRxWjacP3++S5cu58+fz8jIqK6uVlBQMDIymjZt2po1a7hG6uvrz5gxY9CgQTk5OWQymbXx69evJ06cYGczcIqKipoyZcr79+8BYO/evR8+fIiOjuYas3379oMHD/JeRamtrfXz83N3d1dQUOjXr5+bm1sTFVLKyMg4d+6cn58flUqdNWtWfHy8lpZWU5xIfOymD5mZmYaGhuzmHRUVFcuWLeMtdAEAKSkp8+fP//79u5CGIM1v0KBBAwYM+PLly+vXr2k0Wu/evfv37y+pNiKysrL+/v49e/bU1dWdO3duA2ZgMpkvXj199NSPnWl0ss2ak2GA926h7wbZfkRHXL1xAQCUlVTmz1kqlcIG+fn5U6dOTeDJY8vPz/f29tbU1Fy7di17Y9zPGAAgy5J79ejH7tWrrKzi6ODcXPEiCIIgCPInaenvxpDGOH36NN9sBuEmTpyop6fXFPFIXNzvqyJtm6OvpUB0Oj1ZaMXOwsLCCxcuNFs8CIIgfy7m7y9yayR0GR1pRVCFBqSZOTs7q6io8N452kJ8+PChY8eOAwYMUFJSsrOzGzNmzMaNGy9cuBAYGFhSUiLt6BAEaShZWezMGaxtW+60AyIR69gR+9//JHCKLl1A+AK5ujoYGEjgRADYsGFYv378T6eqis2bBy21NiQ7myGYSuXOZgCA2lr81atvo0ez8xiEFHIQSUhvBQDAMExDQ0PMqXAxMlHEGcOyYMGCb9++hYeHf/jwITQ0NDQ0lDebgUVeXl5XV3fjxo3sLTt27MjPz+c7GABCQ0M/fPgAAMrKyn5+fu3atePKHcRx/MuXL3p6egoKCrKysqzV7qioqPnz5588efLt27dPnjzZsGFD586dJf7PdF1dnbu7e4cOHahU6rVr11JTUz09PZszm4GrKgYLe3EawzAFBQXObiA7d+78+fOnoNni4uL2799frwCaYSGcQCD07Nlzx44de/bsGTx4sKSyGVgMDAwCAgK2bt367Nmz+h6bl5dz4Miu+/536HQ6kUi8YL2VvYtdYqEFYjIZj5/eP3X2CCtdafGC5Rrq0nlpXblyJW82A0tlZeW5c+cqKys5tlQAgKamFjubAUEQBEEQRAhUoaHVKi4u3rp1q+hxvykoKPTt23fcuHESKfLWDOg4JP2upCjdhIaioiK+rSU5ZWRkNE8wCIIgfzQiAOtGGBX0DgX5LxzHk5KSjI2NpR0I8nfp27fvly9fGrNM1UQCAgJmz559586dvn371tTUJCQkJCYmJiQkBAYGXrx4MT4+XkZGxs7OzsbGpm3btm3atNHR0TEyMmrOGt0IgjScmRn28CHs3w8hIXhpKRAImJYW9O2LLV8Oklj2wwYPBnNzPDFR4AA7O4mc6Nds3t7g7o6/fg0cfTAxMzOYPx9rqRcf2C/733R18chI/oPq6vCAAGz16u/fv7PGd+7cuWF1GoyNjSsrKzkbyXNSVFTU1dUVcyoVFRWufqNcZGRk6rt2qK+vLzKjNCwsbMuWLdu2bevXr5+rqyuO4ykpKULGV1VVXb16tU+fPgBgbW399evX3bt3f/jwoaysjEQi6evrr1y5cvDvYiS1tbXR0dETJ07kmpPBYPz48WPixIkvX760sLCo1zclJLDhw4draGjExMTo6uo+e/Zs+vTpFRUVSkpKI0eOnDRpUlOURPr8+TNnfwRHR0dnZ+czZ86w7jXiSi/AcZxGoxUWFtbU1LBSYUJCQoRMzmQyv3z5ImYknGkT4ie+tEA2NjYPHjwYNWrU27dv7e3txTmEwWC8ePX0ScADVs1aA33DOTMXnzUx48xjwI7FsxpGCEpu4NrepN0l2IqKC/934WRaegoAkGXJC+Yts7aybYbz8mIwGJGCXjABACApKen27dsLFiwAgLj46Ji4HwCgqqreTPEhCIIgCPKHQ8sFrdaBAwe4ig127NgxPj6+rq4OwzD2R2VLS8thw4YNHTq0T58+LaoGnUipVKhlAgAYkEFVqk9kFRUVkUUO2cUAEQRBECHov6+b5dUCDiDlfkJIS/L161dFRUVJXa1GEDF169bt/v37K1eubLpTlJSUnDhxQltb29DQUFdX19DQUF9fX/hqk5+f37Jly/z9/VldseXk5JycnJycnDjH5OXlxcXF/fz5Mz4+/tOnT0VFRT9//ly/fv26deua7ntBEERiFBWxnTsBAKPTgUAAyTa+kZODefNg714oL+fdiZmbY7t2SfJ0RCK2fz+WkYFfuQLp6bisLOboiE2fDsrKkjxLE/ju788cNoz90OW/lSyD8/IgKwt/+xYbMYKd09AwKioq+vr62dnZ7BL3bHJyctbW1uLfMa+rq5udnU2lUgUNaKJLE+Hh4adPn759+/aoUaOcnZ01NDSExMDCecFKTk5u9+7dgkaSyeRVq1YJypBISUlZunTpixcvGhQ4t7lz51pYWFy8eDE7O7tnz55hYWHsb8TPz+/w4cOXLl1q166dkBnE/GXdu3dvzJgxRCLxypUr7u7uOTk57F1paWlpaWnx8fGPHj2ytrZmb2dnGMjIyNja2oaHh3fr1g0AOG955+vVq1dS6T4gXS4uLgcPHpwwYUJISIiCgoLwwckpidduXsrOyQQAAoEwsP9Q1xHjWW/G8FVt+eY0tBDxP2PPXjhRXV0FAIYGbebPWWJkKLX875ycHOFFwggELOhroHVbi6iYiB9R4TiOYxg2eMAwIYcgCIIgCIKwoYSGVuv69eucD+fNm8fuekCj0V6/fl1YWNitWzfeloR/ihbSbwIAFBQUDAwMhNRgkJeXHz9+fHOGhCAI8odSJEE1HQCAARBZCc4t/UI30nxu3bo1bdo0aUeB/HX++eefFStWNOkpQkJCrl27NnTo0FevXhUUFGRlZeXn52tpaZmamuro6BgYGOjo6Ojo6Ojr62tra+vo6AQGBrq7u7948UL4goqenp6enl6/fv3YW7KzswcNGlRZWenp6dmk3xGCIJIk0UrsbNi0aVBRgV++DLm5/24lEDBra+z4cWiK6vrGxti2bfAnpKuyUhO+f/8O379DWRnwpDKwsDZ+i4+HESNY4zt37tzgIg2mpqZycnLZ2dkUCoXJZAKAjIyMoqKilZWVyLVYTiQSSU9PLyMjg8Fg8O5VUFBoitzQ3Nzcuro6ExMTExOTVatWzZgx482bN8L7aACAstgZLcnJyfHxwqr9x8TEFBYWamtrixuxAJ8/f46IiIiKiiopKRkyZEhMTAznXhqNFhYWNnbs2ICAAM48Ay58CxuUlZVNmTLl69ev7DSOadOmOTg4eHp6enh4cGYzsMXHx7PPwjvnwIEDnz17xkpoEPkM+eeff968eSN8DEu98h6Ki4vl5OQUFaV9SU6wmTNnvn79ev369adOnRI0hlpDvf/wzodPb1g/ZEMDo1nTF5iZ/ufPhDenoelirpdvIUGXr/6PTqdjGDbgnyFjXSeSSNLs3UAkEvk+hUzMjBzb2crIyKhrqBII9Ou3LrG2k8lys6bNs7dz4j0EQRAEQRCEF0poaJ3Ky8s5PxHJyspyZrvLyMgMHTpUGnFJ0t2CX5/obFvAp6fp06dHRkYKugXB0dFx0KBBzRwSgiDIn2ixIXY4/dfLu4JE70VE/mgMBsPX1/fjx4/SDqRVKCjA797Fk5IwOTkYPBjr00fCN/62Lvr6+sJvNWu84uLizp07e3t7s7cwGIzc3NyMjIyCgoKcnJyCgoKoqKiXL18WFhYWFBQQCIS3b9+2bVvvuwMNDQ0/fPjQsWPHoUOHsko7IAgiUG4ufusWJCeDggIMGID1799EiQVShC1Zgg0bxjx6FMvIgJoaUFYGFxds2TIgk6UdWpMpLMTPnMFTUrC6OlxLizB9OnTpImy8igrIy7v8LmkQnJfHuZOV0NDlzp3vEqp8w0pEKy8vr6qqIhKJampqInMC+DI2NqbT6Xl5eazK+WyKioq2trZN0as+NDS0Y8eOrK83bNjw7t273bt3GxsbJyUlCTpEXl5+0qRJYs7/8ePHoqIiIQNyc3MjIiIGDhwocqrS0lJ1dYH17QMCAqZPn04mk6dPn86VzcCWkpKycOHC9+/fizwXG4VCGThwIFdjiLq6urCwsMmTJwtvYHr16tUZM2bwbp82bdrw4cM9PDxkZGRsbGw+f/4sZBIHBweRQRYVFZ0/f17kMAAoKChYs2ZNREREaWkpkUjU0tIaOHCgp6dnw56uTe3kyZPt2rUbOXLkkCFDePfGxEVdvXGhpKQYAGRkZEcMHT144HC+XUU4cxp4KzQI2dV07ty7/ubdCxzHSSTS3JmLOnfq1mynFkRPT09LSys/P59zo6lZmwFDenONVFRU6uDcefiQUZqajc1DQhAEQRDk79HaPpMjLFzvv4lEovg9F/8UX0p/faFKlP49HsuWLXv79u3jx4+5LhkAgJmZ2fnz5//C+n4IgiANcOx3NoMsAaxbQL4a0kK8e/euTZs2f25ZqZaCTse3bsXfvmXdj4sDwL17YG2N7doFv9chkAZgMplhYWG5ubkjR44UPrKsrExNTY1rY3FxsdZ/b4YmEolGRkZGRkaSjRMAtLS0duzYsWHDBpQehCAC0enMzZvh3TtgL8n4+YGVFbZjB3ST/nKRhJmYEI4dk3YQzQQ/cwa/cgWys4H1LyAA880brGtXzNsbOJpv/lueAQAsLDBdXaiuBp5sBtYWrsoNjSzSwKKqqqqqqtrgw1nMzc11dHQyMjJqampY652qqqrGxsaEpklh5ExoIBAIV69e7dChw9q1a8PDw0tLS/ke4uTkxHeBma/a2lrhA3AcZ7dV5ev9+/d79uxJS0urqamRk5MzMTHZvHlz//79uYbV1dWpqqpWV1eHhoYKmS06OjolJcXc3FzM+NeuXStoQuHZDADw8OFDvgkNjo6Otra2ly5dWrRo0c6dO1+/fp2eni5oEg8PD+Fn2bZt2/Xr19PS0jg3njlzZsmSJVwjv337NmPGjISEBPaWzMzMyMjI9+/fBwQEaGhoCD9R81NVVT137tzChQsjIyM5/7KYTMZ9/7svXz9jFWawtbGfPnWujrawC6cNTlbgqujA9bBh04ZHhrx++xwAZGRkVi7bYGNt27DYJItAILi4uHAmA+kb6PQd0IP1dVlpOaWqdtvW7ZaW1poaWugyKYIgCIIg9YXux2qdlJSUOMv3UanUyMhIKcYjcdUMKP/dXHKGgVRD+c3X13fJkiWmpqbsN+XKysrdunV7/PgxV0tjBEEQRBB2bVwdaRbLRFqca9euoX4TjYXj+KJF+O3b/6kuXluLR0Uxly6F/941iHDCMIxv+WgA8PX1nTx5sp6e3qxZsyZPnixoGACEhIRMnTpVW1v7+fPnXLuKi4ubcwFg5syZJSUlz549a7YzIsifBMfxBQvA1xc4bzCl0fDYWOaKFRAYKL3IkEbB//c//ORJVjbDvyoq8Fev8DlzgMnkfxiJ1EVANgPLNxsb+J0D0dIoKSnZ2dl16NChY8eO7dq1MzU1baJsBgAIDw9v3749+6Guru6pU6cuXLgwY8YMFRUV3vFWVlbXrl0TfznTxcWF7zxs2trajo6OgvZu27ZtwoQJr1+/TkpKysrKSkpKevPmzaRJkzZv3sw1snPnzu/evYuMjMzmeqr8V3Fx8cuXL8UMnsFgfPjwQcg7BOGqqqoE7Tpw4MD27dsLCgoMDAy2bNmio6MjaKSmpqaQU7i5uR0+fJgrmwEA3N3dDx8+zLmlvLx89uzZnNkMLEwm89u3bxMmTBByFikaNGjQqFGjOJMzqqurjp7Y/+LVUxzH5eTkpk+Zu3rFJuHZDC1KZWXFlesXAICAYXNmLm4h2QwsR44cYf8xWlqZDh7ej0QiMpnMgCdv370Kmjh+WleXHlqa2iibAUEQBEGQBkAVGlqt9u3bc956tWbNGg8Pj8LCQnl5eUtLywZUqW1R3pYAHQcAcFICg5ZREZNAIBw/ftzDw+Pu3bsRERHq6upjxoxxcXGRdlwIgiB/jKwawH7fM1fIXe8G+XuVl5c/fvz40KFD0g7kz4ZfvYp/+AD8OmpDTg6+dSv25EnrK6jeeLW1tbKysoKuunp4ePTr1y8sLMzIyEhHR6egoICrKBqTyXz69OmRI0dSU1NXrFjRrVu306dPc92TWlpaampq2nTfAhcikbhnzx53d/chQ4Y03eIWgvyh8CtX8E+f+L9U5uXhnp7Ys2cNfqmk4fCtHL5XQFI1nlUHFAYQAMgEUJcBVRIAgCIRqhlQQQcmABkDSwWslzq4qAABrfs0UkkJfvUqVFby2YXj+PfvcPkyNm+esBkwDHgWpDErK+zIERg+XHKB/pGYTGZgYOCpU6c4N44ePfp///uflZXV7t27//e//6WkpLAadOrq6jo5OV24cMHY2Fj8Uzg7O1taWoaFhQkaYGVlJWjCK1eunDp1irdQRHFx8dmzZy0tLedx/OpHjBjh5uaWlJREp9NBqEq+Tyd+kpKS8gQkxIhDnqN8CJd27dotWLBg9uzZT548WbBgga6u7o4dOxITE4XkQPAKCgq6ffs23/apZWVlJ06cmDx5sqGhIWvLtm3b4uLiBE0VHBz85MmTESNGiH/2ZnPgwAEXFxdWqYaCgrwTpw/lF+QBgHEb00XzlwtJZcCOxQtpMMF3PNeWpmhCEfDicXV1FQAsXrCyvXMnic/fGKqqqo8ePZo8ebKcIsHKxhwAmEz8w5svMkTyph3us2bNknaACIIgCIL8wdBVy1Zr4sSJnAkN7969e/fuHfuhvb390aNHxWkx2DL5F/66mjBES/jA5qapqclblA9BEAQRx8Sofy8VOyihi/fILz4+PoMHD9bWRg1WG+fBAxBcsRlPSIAXL7C/flWGV2VlpdLv7um8du/evWfPHgMDAwAwNTVNTU1lJzRQqdQrV64cPXpURUVl7dq148ePJ5FIVVVVHh4eCQkJ1tbWrGGlpaWBgYHNnALr6uq6f//+27dvT506tTnPiyB/gIcPRbxUPn2KubrWd9aYKvDOwB8WAkVAIQBBJ4RU0JaFIZrQRx3rrQ66ssKH45CZCZWVoK8PLa/wuxThly5BRobA3XV18OwZCE1owIYPx4ODobDw12MVFczBATt+HATfE//3ePv2rampKXvNm23fvn1Dhw5NTk5eunTpp0+fIiIi1NTUBgwY0ICGShiGeXh4LFy4sKCggHevgYHB3r17L1y44OfnV1xcTCKR9PX1165d2717dxzHjx8/LqjtRVlZ2cmTJ+fOnctOW1RQUFi7dq2Pj4+Wlhbfc7HIycl16iTuKjKFQhHZMkMQAoHA2xeD0/bt2wcNGrRp06YDBw6MGjVq5MiRX79+/fz5M5FIXLt2rTinOHDgQHFxsaC9GRkZXl5e7GwV4b1Uqqurr1692jITGuTk5O7du9erVy9FJblvoZ8pVAoAdO7Ydc7MRTIyIgoDsnIUGpOXwDqWnevA9bDes+F4UPAnAGhrY1ffbAY6nX716tWnT5/W1NQoKCiMGjVq2rRpEk9vlSWTBg/vk5ObDQAMBrMor3zokJFbtmzR+2+PHgRBEARBkPpCCQ2t1rx5844ePZqcnMx3b0xMzJAhQ65du/YnXsesoMPTol9fj9ZGK14IgiCtRBqF9X9ckYj5tZNuLEhLwWAwTpw4cfPmTWkH8oej0XDO8ul8B7x6hRIaeFVVVXH2ceMyduzYgwcP3rp1a9q0aaampunp6V27dgWAe/fuLVu2rGvXrufPn+/duzd7vJKSUseOHU+ePHny5EkAiImJcXV1HTlyZPNXafby8po/f/6ECRNEXsdHkL8InS7ipZLBwN++rVdCQxEN1v7EHxaKHilIYR1cy4VruTgA2CtCf034Rx3roQaynCtQdDp++DC8eYPn50NNDaioYEZG4OaGCV0KbVI4jlOpVFY5dyKRKK0wfhF8T/kvgpeuWbAzZ7CsLNzPD1JTQVcXGzUK7O0lFt6fjMlkenp6urm58e5q165d165dL126tGzZsr59+/bt27cxJ3J1dc3Kytq3b19WVhbndlNT040bN7q7u4eEhNTU1LC3v3//3tXVdeXKlYKuibEkJyeHhYV17NiRvWXNmjV+fn4KCgpCjrKwsOjVq5eYkZuammpoaFAoFDHHc7Kzs1u4cKGQASQS6d69e71791ZUVNy+fTuGYd26devWrRsAiJnQwPXz5MXZYKKsrEz4YEEDSkpKTp8+HRERQafTLSwsli1bZm5uLk54EmRqarp6ndv7zy8BAMOwEUNHjxw+VnjjA86cA76lGqSisKigqroKALp06l6vA8PDw+fOnRsdHc0uQOLv73/8+PHr169LsIhvxI/Qiz5nWH+Mba3t5s1eoqamDgA4jpeVlaqoqKLyYAiCIAiCNBhKaGi15OTkTp48OWzYMEEDmEzm3Llzi4uLJ0yY8GflyV7NBQoDAMBBCewF3jKHIAiC/GHUZKG6BgAwOSJU0kEdvUlBAG7dutWmTRvUwqmxqquBJqKPC9bQ2wdbt5qaGjk5OSEDXF1dPTw8pk2b1rFjRx8fn0mTJgHAuXPntm/fvnTpUt7xhw8fHjVq1NatW7W1tadMmbJp06b58+c3VfSC9e3b19LS8sKFC6i0GIL8i0IBUXXmMdaK6devTF9fKCsDeXls4EBs+HC+fSgeFoDbT7ySZ0oCgIoMyBGAxoRKBtSJXbYhphpiquFEBq4hAzP1YbkxpiUDUFeHz5yJf/36b6cMCgXPy4PVq2HOHGz1anFnlxAajZaUlFRZWUmj0XAcl5GRUVRUtLCwEFI5v8nxdIvg2Y9jOA7Ce7obGWErV0oyKh51dXVVVVXq6up/UHf5DRs21NTUODo6RkREkEgkHR0dHY6qFWvWrFmwYMGyZcskcq5ly5YNHTp069atSUlJrHRDW1tbT0/PyZMnf/36lWtwSUnJjRs3MjMzKyoqhMxZVVX148cPzoQGGRmZW7duderUSUNDo6SkhPcQFRWVZcuWkcRuPaOurm5hYSEkb0BDQ4PJZPKmAhgbG585c4ZM/tVj9eHDh5cvXy4pKcEwTF9ff/Xq1awcSg0Njbdv3w4aNKigoODEiRN884ca84yicbyBlJUVXiWG/4Bjx455e3tzZpbcunVr1KhRp06darZsp5zc7AuXT2dmpQMAmSw3b/aS9u06ijwKX9VWeE6DkBSHBhdgEIlK/ZUco6KiIv5RiYmJ48ePT0lJ4dxIo9FCQ0NHjRr15s2bNm3aNDIwHMefvXjk//gejuMYho0aPm7YkFEEAoHBYFzwOR0fH1NVXaWhoTl5wvT27To38lwIgiAIgvydUF5kazZ06NA+ffoIGVBbW7tixQpjY+O1a9fSRF3mbiEK6uBw+q/rEQsM/5jP+QiCIIhIk3R/vaoX10G7rzi1fmWZkVaIyWTu27fPw8ND2oH8+VRVMUVFEWP09ZsllD8MlUrluwhXWVm5ZMkSa2vre/fueXp6AsCUKVOCgoIePXoEAHV1dSEhIXwnbNeu3dSpU+3s7AYPHqysrCyVbAYWLy+vPXv2lJeXSysABGlxVFREv1RqaOCTJzPnzIG7d+HlS/D3x1euxEeMgMhIzlF5dTAuEp8V859sBjM58LTAvnTBCvpi6T2xn92xlJ5YYR8soQf2oRPm64SdtcXO2mJX7LEH7bBrDthCIzAi84+ihAbHMqDjV/xqLjA3bsSDgv7NZmArLcV9fOD9+/r+GBqDSqVGREQUFBRQqVQ6nc5gMGpqaoqLi3/8+CHy3u4mJOr+DUxNTVA2A6vGfufO/JffWNuF1+EXx9WrV3v27GljY+Po6GhjYzN06NDQ0NBGztnUiouLR44c+fTp061bt1ZWVpaXlxcXF//8+ZN1Fz5rTM+ePQkEQmBgoKROam5ufvPmzW/fvsXGxgYHB/v4+Ny8eVPQP7h1dXWhoaHCbwfHMEyDpz+LhYXFnTt3GAwGu40Um6am5uLFi3lzAcvLy5lMgR9d9uzZoy/gXZa8vPyyZcuOHj3q6OjI3qihodG9e/dHjx717NkTAKqqqoYOHTpjxoxHjx59/vz506dPd+/eHTFixJw5cxgMBgDo6Oh8/PgxJSVFTU2NTCZjGMYVOf5fnLs460jxpaqqyv6at7EIFycnJ64tBw8e3LFjB1edjNzc3EuXLk2fPl34bBLBZDKev3qye982VjaDhbmV57Z94mQzsHClLDRdmoL45OV/lQ+prKwU/6hFixZxZTOwJSYmLl68uJFR0Wi085dPP3zki+O4vJy825K1I4aNZv31fQp8FxIazKoqUVJSfPp/x1PThNVNQRAEQRAEEQQlNLRy58+ft7OzAwASidSuXbuxY8d26NCBawyNRjty5Mj69eulEWD91DFhfixeQgMAMJeHKX9SXQkEQRBEBA9z0P59Vw8Th+9ole2v5+vrq6ys/M8//0g7kD8fhoGFhbABGhrYtGnNFc2fpLKyUknpPwXBEhISVq9ebWZmFhER4e3tHRoayroib2xs/OTJk5UrVy5ZsmTSpEkvXrwQNOfevXt//vz5zz//nD59usm/AcE6dOgwaNCgI0eOSDEGBGlxLC2F7dXQgK9f8cBAqKr6dyODgcfE4IsWwc+fAIADXMkF5yD8Ncet3XpkuO2IRXTDVhmDvSLI/HfpXFcWnJVhkCZM0YMpejBaB/7RgFHacNAKi+mOfXPBjttg43VBi+eG8DI6LI/HJ1uOKVJS5x9wSQl+8qT4330j4TgeFxfHt7R+TU1NYmIiXVQBjCaCzZoFmpqCd2PQ6d8+9IIyGMTfUq/8BhzHp0+fvmzZssDAwLS0tJycnMTExOfPn48cOfLEiRPiz8MlLy9v06ZNrq6urq6uS5YsiY2NbfBUvBgMxuXLl21tbRUVFY8fP66mpsbexWQyy8vLo6Ki2Kvmc+fOPX/+vATPzuXZs2dCnlelpaXCm0cYGBh0786nbv+gQYM2btyop6c3cuRIOzs7ExMTGxubwYMH37t3b//+/exhP378GDFihI2NjYODg6WlZZ8+fW7fvs07W48ePTw8PAwMDLi2KysrT5o0ydPTc/bs2eHh4eztnz9/DgwMbNeuHQDgOD569Ojnz59Xcb7sABQXF9+4cWPRokWshyoqKs+ePVNQUAgKCsJxPPJ3ipWWltbUqVNTU1MF/QRYSSeC9srJyXF2xVq1ahXnr5uLhYXFunXrOLfk5uaeOnWKb+okjUZ79uyZv7+/oNk4VVdX37hxY82aNVu2bPn69SsuquYKW0Zm2p792/0e3KbR6ggEwvAhrhvWbNXU0BLzcJaWltOgpanNymmIiBQ37SkzM1P4i0BUVFRxcXGDQ6qurjp6ct/3kCAA0NHW3bzB08nBmb03Mekn52AMw1C/MwRBEARBGgZVc27lrKysoqOjCwsLVVRUWPVya2pqBgwYwJsjf+rUqY0bNwpKG28JqEyYE4N/KAUAIGBw1AYjo4QcBEGQVgQDuGyHjYj4dYmqYz2KaCKtEI7jXl5enFeNkcbA3N3xmBjIyeG3D8O6dxeR8fC3qqqqYiU0MJnMJ0+enDp1KjIyct68eWFhYcbGxlyDe/bsGRER0blz54cPHw4fPlzItFpaWps3b27CuMVja2tbWFgo7SgQpAXBtm7FY2KAb3F4DANFRTwpie+BeHY2bNqUd/vBwjj8YynHQQALDGGnBSbf0MLqNgpgowCzDTAmDlFV8KQIv54DOXX/Dnhh16vProArJxZ1Sg7nPRzPysIqK0FZuYGnr4+8vLzq6mpBeykUSmpqqpWVVTNEws3GBv75B+7f51PHAgCzscGE3t3x/ft3VqYC3zoNjSzPsGXLlnv37tXydH3Kzc318vJydHTs169ffefcs2fPhQsX0tLS2FsePHgwfPjw//3vf+I3SuBVW1v7/fv3p0+fnj9/vm3btgcOHDAzM+M7sqKiIjMzk/Wv5Jw5c6ysrDIzMxtf0J4vkf+KKSoqcqUCcHJ2dtbW1ua7a9OmTR8+fOjTp8+jR48YDAZvc4SzZ8/u2rUrh+OdVWpqanh4eEBAgI+PD1eXh8WLF/fs2XPz5s1PnjxhbenTp8/SpUsnTpzIesg5v62tLfvrS5cuCSpxQaPRHj9+HBkZyUp9wDBs6NChDx8+7NChg56eHmvVv6qq6vjx4126dFm2bJm7uztvS4itW7c+fvw4KiqK7yk6duw4jSPhddCgQWPGjLl58ybvM1ZLS2vjxo1c5S7279+fnp7Od2YAqKioOHPmjKurq6ABLLt377527VpSUhKrBsaJEydsbW29vb27dOnCHsNkMh88eODn58fqRTJp0qRhw4Y9efYg4OUTJpMBAAb6hrOmLzA3E5qyJhhn7wkx8xuEdKNoJAKB4OzUISj484/o8PSMVBNj/n+GnD5+/Jifny9kQHZ2dkhIyODBgxsQT1Fx4fFTB/PycgDA2rLt0kWrFBX/kwpsb+f4LSSI/XDe7CVGhtxvoREEQRAEQcSBFoRbPwzDdHR02N1/5eTknj17NnnyZK5hdDo9ICCg2aPj9rwYNiXiF7Ihr+4/22OqYHAYHlD06+E2M6yvgLtQEARBkD+XR/KvbAYXVVBspp6qSAvl7+9PJpOHDBki7UBaC0tLbONGPn0lSCSsa1fs6FFpxPQHqKqqYjKZhw8ftrS09PLymjFjRnp6+p49e3izGVhUVVWDgoIUFRUVRRaubwGYTKbwWtwI8tcxNcW2bAHesupEItatGyZ0MfiuilXHIAZnNoOxHLzqiB20bng2AycCBu2UYYsZFtEN22KGyXL87eao643Y4nu3x1g+h1VVQV6eBE4vhuLiYiFV9wFAyLqyCNXV+L17+JYt+O7d8OULCD0LX4QDB7CBA4HrZn0Mw9q2xc6ehf++YvMWafj+/Ttv4gLXxgaUZ6isrLx79y7v2jBLfn7+9u3bxZ+NxdPTc9++fZzZDKyprly5MmXKlPrOxmAwLl68OGTIEENDQ2Vl5alTp1KpVG9v7ytXrgjKZmBh3+2toaExevTosWP5PTklARPQK4TN0dGRVbWUV9u2bS9cuCBk5qNHjx44cKC2tpY3m+Hz5887d+7M4ckTZf1Ot23bxjuhg4PD48eP2Q9XrlwpThGy27dv19TUCNpbUFDArrREpVJTU1O5fiBKSkpbt24tKiqKjIzs2rVrQkIC1wzy8vI3b97kTKFgwTCsQ4cO9+7d45rw4sWLrMa17C0EAsHW1vbIkSMLFizgmuTnz58gVG5urvABS5Ys2bt3b0JCAvu1paqq6vv37+PHj//48SP7LF27dp02bdqtW7ceP3588+bN2bNnzZo3+elzfyaTQSKRRg4bs23z7gZnM7Dgq9qy/mvMJJKSl5/LaiTi9/COOOP5Fs7hxGQyqVRqAyIpKMzff2gnK5uhc6duq1ds5MpmAIDuXXtPnzJHSVFJVla2f7/BLp351ERBEARBEAQRB6rQ8DdSUVG5deuWu7u7u7s7Oz0cAHx8fL59+1ZeXq6hoUGn0xUUFOzt7Tt16uTo6Mj7+a0p3MqDxXGspSx8QyL0UgMXVdCQwT6V4s+Kgfm7qtw6E1hj0gzhIAiCIM0t5ffFFg2SiKuTSKu3f//+TZs2STuKVgUbOxazt8f37MFTUqC6GohETEcHBgzAVqyARtyy2brV1NS8e/dOW1v7zp07gnqoc9HU1Hzz5o3Ia8ctAUpoQBBe2IgRmK0tvns3npwMVVVAImE6OjBwIDZ4MHPMGL6HFKporZy3P6D9QPj9iZWAwfI2sMWsSWoKkgmwwRSGaWEzo/Hk3ytQtSTZxQuPZmkarnn03x4TZDIILhEvWQx+9Q/qNYAv/Phx8PPD09NZeQz41auYpSXm4QFdu9ZjFhIJO38e/P3hzh28oABoNExdHTp3xtasAXl5QQd17tyZM0FBSLKCmP9AcHn48KGQXgAAkJqaWlJSwnXXuxAZGRkXL17kmzjCYDBevHjx4MGDMQKexrzi4+OnTZsWGRnJ/sVlZ2e/fv169OjRItc+aTQa++vDhw+3b9/+7t277GoEEqStrR0fL6wFgJWV1eXLl6dMmRIeHs6uIKKoqOjs7Hzjxg09PWF9TG1tbW1sbD5+/Dhw4ECuXVu3bhW0GF9TU3Pnzp2NGzcq81RG8fb2Zn89duxYIyOjDh06XLx4UUtLYBOEgoICIRECADup4vTp0+rq6tu2bSsoKFBWVpb/7xP74cOH586d69Wr140bN7hmcHBw+Pz587p16y5fvsza4uzs3Ldv3z179vA27MAw7MCBA2vXrr148eKPHz9IJFK/fv2mTJnCt7WHyC4zFArl2LFjOTk59vb2o0ePVlVV5dwbEBBw+/Ztvm+oMjMz3dzcQkJCcnNzR44cmZiYyN6lpq46ZEQ/BUU5ANDXM1w0383QoEmqg0iRvLw8AAYAcfHRaemppiYiijR06NBBWVm5srJS0ABNTU0HB4f6hlFcUnT4uFdZeSkADB44fNzoyYISjPr06t+nV//6zo8gCIIgCMIFXbv8ezk6Oq5atYozoeHTp0+fPn3iHamjozNnzpwVK1bw9vyTrP9l/dsJj4HD+1J4XwoA/26UI8BeS2wuzw0zCIIgSOugI4eVVeMAkFSDsy7TIH+nr1+/FhcXjx49WtqBtDo2NtjVq1hdHRQWgoICqKOCVyJMmjRpyJAhOjo69TrKxOTPyL1FCQ0Iwp+FBXb5MsZgQFERKCn9un0/MhI41mhZcAy72XPClmke5Qr/NsrSkYWrDlg3VWhSDkrwthM2N7jyTZ0SO5hd49cn6JsfvrJVsebXwi2mqwsCKupLnMjXkwa84OBbt+K+vsC5okml4lFR+PLlhEOHoE+fes2GubqCq6s47y8520yILLrAzmaob/uJ8PBw4TUtSkpK0tPTxU9o2L9/f2ZmpqC9lZWV//vf/8RMaMjJyRkxYkRycjLnRiaTGRMTM2vWrJs3b4oZEgCoqak9fPhw8ODBVVVVc+fOFf9AcYwYMeLr1680nr9NFn19/dWrVxsZGX369OnNmzc3b94sLy9XVVWdMmXKgAEDxJnfzs4uKSmJK6GhtLQ0JSVFyFEpKSkPHz6cMWMGewvfhd6srKysrKy+ffu+fPmywVfbcByn0Whnzpzx8vJycHCws7OrrKyUlZXV19efOHHi2rVr2SMXLFhgY2PDW64VADQ0NC5dunTp0iVWnBEREeHhfFrYsOnq6rq7u4uMTeRTNz09ffXq1QBAIBA8PT2HDx9+7Ngx9v1UR44cKSsrE3RsbGzs1atX7969y5nNoKysOGxUfwUFeQCIj00qyK4w9GjabAYxO1BIUHFxIYPjdePOvWsb13oIP6RDhw6WlpZCfqcWFhaWlnwqWJSVlfn4+AQHBwNAly5dZs+erf77s0NuXs6xk/tLSosBYOTwsaOGN1UVFgRBEARBEDZ0Aeuv1r17d75p1FwKCgr2799vY2PDm8otWXG/G272VAPCfz/uYQBDteBTZ5TNgCAI0mpN/AEJ1b+S2KpF3M+DtHKXL1+eP38+WmptKrKyYGiIshnEQSaT65vN8AeJiorivX8UQZBfiETQ1f23GYGxMdfL5g9Th0EeD9wWHOLMZhijA6EuTZ7NwKJGgrvdlScm/OeehDs9xnX3evXWsQ8AgKwsjBjRHKEAAICSEnelcS7sPpji+vQJf/gQ+Ba8ycvDPT1BcCn+xmNnJ3Tu3FlQAQbOXfXNZgAANVHFM8hkcr0aGHHlH/DKE7v/yJQpUwTNlpGRwa72L4iMjAznw3bt2r19+/bkyZO9e/d+9OiR8DSOelmzZo2g346srOz48eOtrKxYD/v373/x4sV79+5dvHhRzGwGAMjLy9PmSQlKS0srKSkRchSTyQwPD8c4AABX+QG2mJiYadOmCZpKSPEGFnl5+a5du168eFFWVvbjx4+JiYl5eXkZGRnBwcGc2Qw4jgNA7969v337JmQ21jAQo5eHOObNmyf8bQY7E4XJZKampp49e9bV1ZX99BCSnQMADAbD398/KiqKvYVAIPQf3JuVzfD9a8TnD8Hh4RGlpaWC55AwdjZD03WmSE1L3ntwx8+fsewtSckJu/d7VFZWCAsMwzZu3Kipqcl3r46Ozo4dO3i3Hzx4sHPnzmvWrLl9+/bt27fXrFnTpUuXAwcOAEBcfPS+gztY2QxDB49E2QwIgiAIgjQPdJn4ryYvLz9s2DAxB1dVVc2YMePSpUtNFEwdE2qYAAAyGDxtj8V2w87aYmtMYHkb2G2Jhbhgtx0xa9HZFwiCIMif6k3pvyV5TOVQeYa/V01NjZ+f39SpU6UdCIK0ZmfOnPnx48eSJUukHQiC/CHU1bHfxVeyNQ0WLTred+fTEIsO7P0KtJpzVnQfe0ylGetgkjA4M8xcr7KIc2OGltG49ddGb7rlN2MdtnRpswXTpk0becHtG2RlZetbvQY/dw7KywXuTU7Gr1+v14T19f37d660Bi6/hr1924BsBgAYNWqUoEVuFn19fQsLC/EnFFnhX+QAlvPnzwcGBgoZcP36dSFZpxiGqfMkTdrZ2YWEhCxZssTLy8vGxub169fiRCISiUR6/Phxnz59uJ57Wlpac+bMOX78eGMmr6qq+vjxYx+eQiCKioqysrLCjz169Cj7axzHe/fuXS74yRwaGhoUFMR319ixY8lksqAD5eXlAwMDXV1dS0pKhGSrsNMUAMDIyEh45Jw5DY1Maxg0aFCPHj3EH0+n01+9erV3714AYDAYtbW1wsfn5ORwftfOHR20tDUAIDoyPjI8BgCys7NDQkIaEjoPkaUXhGczND7Xoay89Nbdq/sO7SyvKAcANbV/q1+kp6d8D+X//GGbNGnSunXreHusGBoabt26dejQoVzbPTw8du3alZSUxPnkSUpK2rVr15p1K455H6RQKRiGjXWdNNZ1UsO+IwRBEARBkPpCCQ1/u+3bt4uf8o/j+NKlS1++fNkUkbBT9IkYAIA+GabowXZzbLcltrwNWKJUBgRBkNaOfa1OlgB+7aQZCSJdjx496tixo8jrrQiCNFhQUJCnp+ejR49UVFREj0YQBAAAsI0bQUfnWp/JHQ98uNtjDM7RG6tP3JegNN9JRjJCDm8ipDZGO61JBI41J5YPdj3m91k8KBzKmqvqFYlEMjU15bvQSyKRDAwM6lVsAAAgO1vYXiYTgoPrN2GDcKY1cPlmY/NNXp7Zvz/esyc+eTJ8+FCvmZ2dnYX0rccwrF+/fuzy++IQdAc2m8gWAHV1datWrdq5c6fwKlmxsbGFhYWCVrsVFRWNjY15txOJxClTpnz9+vXMmTPTp0+Pjo4WHoyYNDQ03r1797///W/48OFdu3bt1avXxIkTAwICzp4928j1+AsXLvTv35+3QoOFhQXvwjBfOI7jOF5XV5eRkSFkWGVl5bVr1/juWrJkiYuLC99dGIbp6uomJCQEBwdnZWUJmlxfX194qQO+YXOepV7Hcrlz506vXr1IJHHzvOrq6u7duwcARCJRZBEpzlcbHV0t5w72AFBSXPrt66/eCkwms6JCWOmCesGOxQtKa2jS2gyVVRU371xx91jz9v1LJpNBIpGmTZ69Y4sXe4CMjIxzu04i59m0adOLFy9cXV0dHR3Nzc2dnJzGjRv3+vXr5cuXc42Mj4+/cOFCZWUl13YSidi+k0MlpYTJZMjIyC6c6zZ08MjGf4MIgiAIgiBiasZ7B5AWycHBISIi4ubNmxQKJTs7OzY2lkwmDxgwwMjIKDs7+/v37+/evavhKORYW1s7ePDgQYMGXbp0ydBQku0fGL8/MUmisl0rVFBQ4Ovrm5CQoKenN3HixHrdqIEgCNLyMQGqf6e2jdfBFOpx8RZpba5fv87ZdRhBEMnKy8ubNGnSpUuX+PZLRhBEoM6dPXdcOaZkz7lNp7xo/729Y4zlMC8vQcc1tUlt1cfbQEBUzsEsYoT8f7rkBJfDgFD8sDXWU+3XnQNNSkdHh0QipaamUigUVt14DMMUFBQMDAwMDAw4RzJwqGRABR2qGAAAFvJA5l1AF3V/tugBksOV04B7e+MXLuC/MxhwAEhPx2NisPHjse3bxZ/2woULw4cPT0lJ4d3VpUuXgwcP1ivIBQsWPH/+XNAKLpFI7Nevn5DDf/z4MXfuXGNj49OnT48ZM0b4uVJTU+3t7YuKijirPhAIBCUlJXt7e+H5EAMGDBgwYEBISIiQfI56wTBsxowZkn33mJWVtXfv3jdv3vDuIhKJffv2jY+Px3kSiTix95aUlNSIao8iqIcFgUDw9/cfM2bM169fOSdhlcG4f/++mppaQkKCkJlzc3MvXLjg6ekpPAAhMAwT/p0KoaKi8vbt2wMHDjx+/LigoIDBYNBotJycHCGH5OTkZGZmtmnTxsbGhrOjBBclJaUZM2ZER0dXVVUpKysOHNqHQCAwGIz3b76wm1aoq6vb29sLmqGJcCY9ND6/ISMz7cSpg6yqDABgZ+swcdx0QwOjwKBfbV8IBML+PSeUlcTqIGZvbz9ixIgnT55UVlaSyWQHBwe+13X37NmTm5vLtVFTS71v/x7qGqoAgDNh/eotZqbosiSCIAiCIM0KJTQgYGlp6eHhIWhvcXHxkiVLfH19OTe+fPmyQ4cOz54969ixo6TCyPj90UxHCre1tGi1tbWLFy9+/fo1O+n+yJEjHTt2vHbtGu+9AgiCIH8o68+/q5sCbDSVaiiIVJWVlX348OF6ExeRRpC/2cmTJ8eMGSN+4zkEQVgOpwNnNoNCXc3ywFvL0z4pzZmO9e8vxcAAgIjBCCeD4U4QUAR7UvHoqn93JVJgVASuLgMdlcFZGXqoYd1UoZoJweWAARjLgbUCyNa/dmcxDbJqAAdQJkEb8r8zaGhoqKurl5WVlZWVMZjMann1Cjm1TzRCcgpEV+HJNZBbBxQ60P67PEoAaKcMp9pi9kocW0Xdn42rqkrlbgg8IAA/fx54V6DLyvA7d8DEBJs9W8yp2rZt6+/vP3fu3KioKPZytYaGRo8ePa5fvy6khQdfAwYM6Nmz57Nnz/juVVVVtba2plKpvNMGBwefPn36xYsXXl5ec+fOzc3N1dHR4V3RZFNUVHRxcbGxsdHT08vKymK1BiCRSJqamgYGBiLv6U9JSXnx4sWePXvq9d01p8jIyJkzZ65Zs0ZQysXhw4dDQ0O/ffvGu8vMzOzx48ec6+gaGhoif5VaWlrsr7kSCJSVlR0cHN6/f885Hsdxa2trKyurgoIC3jvpuSQmJgralZeXx7faBI7jjazNwEYikdzd3d3d3XEcZzAYK1asOHPmjJDxFAqlpKSkTZs2+/fv//btm6DiFp07d16yZMm5c+di42IHDesnLy8HAEGfQ0qKy9hjLCws2raVQMkEQQUYeAs2iOxMIT4qlXLmwsnExDhWzpCDndOIYWMszK0AoKAgz/f+DdYwe1snMbMZEhMTp06d+uPHj7q6OtaW58+f3759e//+/a6urpwj09PTuY51bGfbuaszK1EpN6egurwOZTMgCIIgCNL8UEIDIoKmpua1a9dSUlJCQ0M5txcUFAwcODAoKMjGxkYiJwos+/WFo5KwYX8bOp0+dOjQDx8+sHPMAaCoqOjFixf//PPPu3fvOD/3IgiC/KF+VkMh7dfXOrJgWr+Lt0ir8uTJk759+6Iy+H+LT5/wS5egsBCn0zE1NejbF5s/H8SuS4w0TGlpqaOjo7SjQJA/zKti2JX67xLjAE34nwVRa/BcgLlSjIoLBjBMC4ZoYheywSMFpzL+3VVKg9cl8LoEDqXjBAyYHPkEBAzM5WGwJvTXwLqqgqLgKll1THheDHfy8E9lUM7RyYKIgZk8dFIBC3mMgEExDRKq1RIoarm17MQFEbd3MwHCK6FHCD5SCw5YYfpkAADc2hpiYgQeo6CAjR0rfNqmcuoUn2wGlspKuHYNpk8X/98yBweH4ODg58+f+/r6VlVV6ejoLFq0qMGv0kePHo2Ojs7MzOTqGmBtbT1r1qxr164tW7asd+/eTk5OysrKFArl58+fnz9/VlJSmjt37okTJ1RVVQFAX1/f0tJSSEKDhYVF9+7dAUBVVZV1iPi+ffs2ceLE3bt3m5iYNOx7bFIVFRUHDhw4ceLEjBkzNm7cKGiYvLz8y5cvp0yZEhQUVFZWxtooKyvr6Oh4/vx5rqoAsrKyxsbGqampgmZTVVWdNWuWt7c3O4dAnGSCuLi4iooKJSUlkQ0dbt26devWLb67OnToYGBgMHXq1NWrV3OdlJ3T0ODyDFwwDCORSCIzDFRUVFgFXczNzXft2rV06dLq6mquMbq6unfv3sUwbOXKlb4PbrDKBkRFxsXHJrHHaGlpbdq0SSKRc5Fg1oIQT5/7x8X9KlAxZeLMf/oOAgBqDTUkNPjBo7vsn0mf3v+IM1thYeGoUaPi4/8TOY7jP3/+XLp0qaqqat++fdnb2RkPAEAgEHr1dbGyMQcAJpMZHhIdERbduXNnAEhISPDx8cnMzNTU1Jw+fXqnTqLbXiAIgiDI/9m767Coti0A4OtM0d3dSAgqYYtYV1ExrnUtbK9eu7v1qdiN3WIHNohiICKKIiEh3d0wMLHfH4PjOMXQqPv3ve++mXP2OWcNDMicvfZaGNYQ+HYhVjspKalbt265uromJSXxbi8sLBwzZkxISAiV2ghFFR7m1XxG6qWKe078sGrVqlevXvFmM3BFRER4eHiIWn6BYRj2q7ieDeu+33qiAER0wf8K/NF8fHyGDRvW0lFgTY/NZi9eDM+eQXFNEV0EAO/ewYMHxMmToKPTosH95kpLS2vtS41hGK+sapgR9WNSr78aXLEjKARN7EEthkTATH1wVSXmR6OgYiED2Ij/6bcK+FYBR1IRCcBcDjorgbkMoUUDYxkwlgFNKuQz4GYO7EpC+QwhJ2R9P0OtiQviIQQ+ufAoD60wIRYZAnX1avThA0pNFTqYsLcnxDZQaCrJyUjEknEOlJJCfPgAnTtLfkqCINzc3Nzc3BoSV0lJycaNG8+fP+/h4SEtLR0YGJiVlYUQUlVVdXFx2bRpk6ys7KpVq/Lz8wMCAiIjIwsLC6Wlpd3d3bds2WJhYcF3th07dowePTo9PV3wQmpqasuXLxffVEKo1NTUbdu23bt379ixY63wjz0mk3nu3Ln169cPGDAgMjLSwMBA/HglJaVHjx6FhoaeOnUqNzdXWlr677//7tOnT0FBgWAZjOXLl4eHh4vqK+Hs7MyZIfb39+8jcbmX4uJiDw+PZ8+e6ejoCP1OcUhJSV29evX169d79+4V3JuZmZmZmRkZGfn27dvr16+L+bYWFhYqKSnV4/vOZ8yYMbt27eLWHxVkaGjIrUX65MkTod06SktLPT09PT09zS1N9PS1ASA1Of190CfuAC0trUWLFo0YMaKB0daDYJuJ+iVApKTWlEmwtbHv7fpXUnKCn//j0M8fmMwfv4XNzdrYt+0gydnmzJnDl83AlZGRsWzZsvfv33MzWrhZShQKuW9/F31DXQAoLSl77vcmNycfAOTk5IYPHx4YGJibm8sZefbs2Q4dOly6dElfX78eLxbDMAzDMEwSOKEBk4iRkVF4ePiNGzfWr1/P+8EjLCzs7NmzM2fObOD5s6vhVSEAAImAgbjiwHdsNvvx48csFkvUgI8fP6akpBgaGjZnVBiGYY3ofi7MiPpx73u4JlGPosfYb4PBYDx79uzgwYMtHQjW5NDatXDvHvA03gYAYLFQWBhMm0bcuQNSUi0U2u8PJzRgWF2tjEOF339dGUnDGVuC0urTLy1l4bED8aoQrmWhF4WQUSXRUWyA2HKILYcGpiYIIgNbraRQPy/VMuObUW6qZnEeRVFBqbOT/IB+BQw4kIqiymouyUSwLQGdTIP9bbQHrlsHmzaBwGQtYWtLeHk1boQSQvHxUFgobgSdjsLDibokNDTcmzdvJkyY0K9fv69fv2pqaooZqaamNmLEiFonert27bpz5861a9fyLWvR0dGZP3/++PHj6xReUlLSjh07bty4MWPGjKioKBUVlTod3tTYbLa3t/fmzZv19PTu379fp86qDg4OR48eBYATJ054enouWLCATqfLyckZGxuvWbOmb9++AFBaWhobG6uhoVFaWspg8OcE2dvbX7lypaioaMmSJc+fP7927ZqLi4uWlhZndtnW1jYqKkrU1T99+hQVFTVs2LAPHz6IGmNjY/PmzZvIyMjc3NwHDx5MmTJFcAydTn/w4MGqVat27tzJux0hFBgY2L9//4SEhMrKSikpKSMjoyVLlgwaNEjyLxGXr6/v/v37MzIyysrKRI1RUVFZsmQJ5/HTp09F3RCrqKi4cOHC+PHjbt29CgDycgpkkGnTpk1lZaWsrKypqemmTZsasUOuKNzcBVE9KUSNl8TwIaPiE79VV9GTkxM89275Fh/LVyqDSqVOGj9NkmIelZWVoaGhYgZER0cHBQVxyq4AwIABA168eMFkMnv1687JZsjOyvV7/JJOr2kuEx8fz9cKpKSk5OXLl/369fP39+cU2MAwDMMwDGt0OKEBk5S8vPyUKVMGDBjg6uoaGxvL3X706NGGJzRczQImAgDoqgS6+Pb1dzExMWIS7QEgJyfn3r178+bNa7aQMAzDGheJ5w6MIhm8bFouFKwVCAgIsLKyEtrKF/utJCSgp0/5sxm+Q5GRcOAAsXx5Mwf158AJDRhWJ59K4W5OzWMywFlbQl50U4ZWhQDoqQI9VQgAyKiCuApIrISsalTGBAIIU1mQIUFWNUSWorfFkF5VhxQGPSlwVQEzWYJGgiIGCi+DDyXAW7xBkQJmMuCgCB0UCEsplv6CfzVfPSOzBSYmnysS9MXEtGljtInwMpgXjT6V1uzJqYZx4aiT1oATZ6yMtq9H8fFQVARkMqGhAc7OxPr1ICfXwK9P/RDy8ohCEfVPWI06dmFooGvXrs2fP//s2bMDBw5sxNOOHz++Z8+eq1atio6OLisrk5GR4cwT8/VTEC8jI2Pz5s03b978999/Y2JiWmHHzHfv3s2ZM0daWtrLy6tXvWp+IITc3d39/f25tQRyc3OTkpIiIiLmzJljbGy8Y8eO2Ngfs9EEQXC6ORgaGnbs2PH48eMqKiq9e/eWk5MLDw+Xl69pwhofH+/h4SFqVT1HQUHBjRs31q5dGxAQ8Pz5c8HSngYGBtu3bx87dmxsbKy6uvrhw4dFnaqqqur27dsbNmyQlZXlbty2bdvBgwdzcnK4WxISEj5//jxhwoQ65R8jhKZOnXr37l1uew6hlJWVp0+fPnLkSM7TQ4cOiRmfnZ196Mg+gsICgEkTp7e3dwQAFotFJjf5L+g65SXUm4mx2ZgR4y5eOVNWXhb3LQYASGQymURmMGr6QYwcPlZbW6LUgaioSAUlmb9HDyQI4unDgLIy/hYeZWVlfn5+3ISGefPmXb58mSKFjIz1ASAjPcv38Usmo+aXnrKycmpqKgBQqVS+BJ3o6OipU6c+efKk/i8bwzAMwzBMNJzQgNWNjo7O5cuXOdXwOMLCwmJiYtq0aVPvcyKAS5k1H+3G67T6pS7NqKioSLBZIJ+srKzmCQbDMKwpDFKHw1bE2XRkKEOcsIbWv94Ra1L37993d3dv6SiwJofOnAGem+P82GwIDGzGcP44OKEBw+pkX8qPVbH/GYCjYksGU2+6UqArBT1VAEDwjy0CAHKq4XURPMtHb4ogmwFVwqoEUgkYqw2zDQgbOf7DAaCQAUVMIAA0aSDLM6WIDh5Bb/xBMJsBAEpK0LlzxIgRoKxsJw8BTsT9XJgX/aMeRnAxOJQYj1lzYatelVpWKkhJgZ4eNP2EpTi2tqCjAyIaYQAAaGgQ3bs3WzgPHz5ctGiRv79/27ZtG/3k+vr6Fy9erNMhLBbr48ePX79+VVZW/vjx47Fjx6ZNmxYbG6uqqtro4TUQk8ncsGHDuXPn9uzZM2bMGElWuvNBCG3fvv3AgQO5ubm8q+czOP+XlwebNgFAfwAA0OU5ikQiderU6fHjx9za/ubm5iUlJdxshsjIyKFDh8bHx9caQ2ZmJplMfvDgwbRp0549e5adnc3ZTqVSbW1tDx8+XFZW5uDgoK6unpCQwFdvg09iYuKTJ0/+/vtvztNbt27t378/Ly+Pb1hhYeG5c+dMTU0XLlxYa3gcixcvvnLlSnV1teAuMplMJpNVVFSMjIwWLVr0zz//cHeJv9lFk6IhEpMAwtLCmpPNwDmbhCFJTsLqC01xuEv33goKSrfuemdnZxEEIDabwWIBgIyM7DD3Ub1d+4k/vKy87OvX8M9fQj+FfXTq1I6zUc9AJ+brN8HBvN8dCoWyacv6u/evA0B+XqHf41fcbIa2bduWl5cDwe7n1lNOTra8vKKstJxKpcrJyVRXM77FJX369IlTRzYo+I2f/+MBfw3u6NSlri8cwzAMwzBMKJzQgNWZk5NTly5dgoKCuFuePXvWkISGwCKIrQAAUKTAcI2GB/j70NfXV1FRyRF9x59EIllbWzdnSBiGYY1uog5MxNlsGAAAPHjwwMfHp6WjwJqe2AJUAIAKCvAvhRoIoZcv4eFDKC0FdXVi3DiwaWgpm7KyMu6UCYZh4qXS4UFNi3BQo8Iqk9/2l5MmDUZowgjNmhdYzoKIMoirgMwqKGMhBQphKQuuKqAo+h6SChVUqMJ2+PuLq2eQlIQuXCDmz+c8c9eAfmrE3mTYk4w4RRxZCK5kwo1sqX/1zFfqEgoNnq+k0+mpqamcxfRSUlJ6enpydSr2ICdHtGuHRCc0EFZW0FwV1+Pi4qZOnXrv3r2myGaoh127dp0/f57TngAAZGRk+vbtu2bNmlaYRVdaWvr3339TKJTPnz9raNTnPlRlZWX//v2DgoKY39/eGd93Cf328+5ls9lhYWG3bt2aOnUqZ+OwYcMOHDjAecxmsydPnixJNgMAcO7FSUlJXbp0KSEh4fjx40lJSXJyckOGDBk8eDCFQvHx8eEUXUhJSSkoKBBzKhaLFRkZyU1o2Llzp2A2A0dpaenJkyfnzp1LodR+Vzk9Pf3WrVtCsxk4Fx00aNDRo0f19PT4djHF1kGxsDQhkQgAGDhgSK0xtBRuNkO9dWjn2KGd4/nLp94EBgAgKSnp/n0H9uk9QFpKOj8/V15BUYrGX+S2kl4Z+ikkMOilYJcKBoOZkZYpeBUpKalu3bpxn5aUFD/1u895BWnJOZwuNmpqal26dJkwYcKAAQPaOdjIyckCgJycLOcBAEhJS3VwbKusonjk+H4TE+OYmKiy8rIbt6/ghAYMwzAMwxoLTmjA6mPQoEG8CQ3BwcFz5syp99nOZtT8hT1GC2R+keqdzcPAwMDIyEhMQoORkdGQIa33wxuGYRiGSS4iIoLNZreSO/JY06ptEWQ9Vkn+nr59Q4sWoeho+F7FGt29Szg5EYcOQQMmh0pKShQVf8015hjW7I6nIdb3+aC5BoTcH/NxVY4MnZSgU83q8Qb8TmazkYg50R8iI3mfSZNgtQlM0SXmxqBn+TUbGWw4nAon09FcA2KxEdS760d8fHxOTg7v3GpeXp6qqmqbNm0k/6eH2LED4uJQTIyQXSYmhKdnPYOro/Ly8r///nvLli2dO3duniuKN23atGvXrvHWmKysrLx//76rq6u/v7+ysnLLhcaPTqcPGjTI2tr66NGj9VjTz2Kxli9ffvbs2cLCQu5GTr4CXypDBs8W3e9bOBsrKiouXrzITWjo0qXLuHHjOCWU7ty5Ex4eLkkkenp6vCUNTE1Nd+7cyTfGwsIiMjISAJSVleXk5MrKysSckNv3LT4+PiEhQczI+Pj4V69e9e7du9Ygvby8UsVUNAFISkoSzGYAAPFVPSzamAKApoaWjdUv8NmhIV0qEhK/Bb59CQDycgrz/ltiYmz2PMD3/qM75eVlJBLJ0MDY3MxSSVGJjVBxcVF6Rmp8QpzQXJCqqupnT16WlgqpAmtubt6v3496D49971fSKwFg3uzF9nYdiouLAYBTTSQgIKCysvJbbKKZhbGUFE3wVCamhgWFOQWFNbcxaTQhYzAMwzAMw+oHJzRg9dGpUyfepzHCPslLqIT5Y8nLFF1885rf/Pnz586dy/n8wIdCoQwePBjfj8YwDMN+D/fv38dZen8KY+NaBrS+HtstIDERTZ6MkpN/2lhcjPz9YexY4uZNkJau34lxywkMk1AZC85+X8tKJmCiTotG84tis4HNrn2MAB0puGVPhJbA3BgU+X0GtooNe5LRoVT4RwsWGhFmMnWLJS4uLisri/3z5RgMRk5ODpvNtpG8/o2SEnHlCsyZg8LDgTt/Ly1NWFsTBw6Avn7dwvqexte5c+fk5GQajWZiYtKhQ4du3br17duX25KAD4PBGD9+fMeOHWfOnCn0bHwrs7nYbHZhYWF5eTmNRtPRqXlPixosuTNnzly/fl1ox8zQ0FAPD49WVYJr/vz5enp6Xl5e9UigZLFY7u7ufn5+fIUZJCzKwU1rAADXDG7VBlBRUenRo8f9+/fHjRt3+/btqqqqWk9FIpH69OnD/SaKYmVlxWKxwsPD27Ztq6enJ+b2nba29sCBAzmPY2NjxZdzqKqq+vz5syQJDdHRtVQp4LwhBQul9O/f//Xr10Ln5hUV5dU1VAGgc8durTYLVkx5hjpVbnj/IYjzE1pWXrpr3zZ1NfWs7Jp/mdhsdlJyQlKykNQTJSVlSwvrDx/fcY7V1tK9ec0nM0PIcillZeWFCxdSqTUFdnJyswNePQMAa6u29nYd4HsqA4eJiYmamlpOdu7Vi3cNjXR19LQVFORU1JRlZYX/OraxspP8lWIYhmEYhomHExqw+rC0tOR9Kr4Pn3iP8oDOBgBopwC2uPatgAkTJoSGhp49e7aoqIh3O41G69ev3759+1ooLgzDMAxrZA8ePNiwYUNLR4E1B2LGDPTwIfDcx/8JhQJ9+zZvRK0RWraMP5uBu+vLF9i4kdixoz6nRUjotAGGYYK8s6Ds+1RaVyXQwAtN64FCIZSVUVqauDEGBqL2OCjCW2fCPx+WxKHESgCAkt4kALjwnH0hE6lToa8qjNUhuioBjVRLIOXl5Xl5ebzZDK6urpwHAQEBhYWFhYWFKioqkr0qAE1N4sYNIiiIffs2lJSArCzh7k706lVrCSI+TCbzf//7H+fxu3fvACAhISEhIeHDhw+nT58eP368nZ3dpEmThg0bps+TJ5GQkDBt2jRlZWUvLy9RZxaa1pCQkJCXl0en0/m2EwTRwJyGEydOiFn6/+7du/j4eDMzs4ZcorG8f//+yZMnkZGR9ZsIX7Vq1bNnz+qXzcClC5ABEBAbixDihjFixIjbt2+PGzdOaF4IH4IgSCSSg4NDSEiIiYmJuuhMUIIgxo4de+HChV27dvXp0ycuLo4tIsfI0dGRWylBUVGRSqWK6hPBIeHPS601MEgkktDWFUuWLLl161ZISIjgLmMzw5qYHToJ7m1E9U5K4N3LKc8gdLwklRtUlH9UqmAyGZxsBg11zb693YqKC2LjolNSkxgMBgBIS0tra+mYGJu3s3cwM7Hw3LuF83Pdr7fbyL//6eTosnDhQr5WJtra2v/999/06dNr4kHo/KVTTCaTIIi/h44RDMbIyMjY2Dg3N5fBYMR/S47/ljxyrLtgNgOJRLa2su7k3L2Tc9daXyCGYRiGYZiEcEIDVh+6urokEon7KSg3N5fJZErSPE/Q84Kaj83DNVppVnWL27t3b8eOHQ8cOJCcnFxaWiojI6OnpzdixIjVq1eTSLXdtsEwDMOwX0FWVlZ0dDR3agH7zenoECNGoNOnoaJCcCfRoQMhsN70jxMbi8SsaEQI3r0DJhPq/ud3RUWFtLR0PSpsY9hvjslEZ87A69dQVgY0GpiZwaJFJ9J+zBG2lccfV+vLwQEiIkTu1dIipkwRf4I+avBZjeCdfi7pTVJ8zs5jwNVsuJqNKARYyoKtAmEnB/3VwFgGpAU+KKempnJnZwX/3mAymenp6XVIaODo0oXU5af28NwgJckPKCsrGzZsGN+NFBMTExMTkz59+qxYsaKkpCQgIODOnTsbN27U0dFxdnZWU1OLiooKDg5euXLl4sWL63RDICoqKj8/X+hktvh561rl5eWJ7ymQm5vr7e29du3ahlylsZw4cWLRokX1q1TEYDB8fHw4k8dc4rMZMkQM4OQ08L6rhw0btmzZsrdv39bankNKSmrevHl9+/a9du3ahQsXEhMTz549q62tjRCytrYWrOoxZcoUFxeX//3vf3v37g0LC3v79q3g+9PW1vbcuXPcpx06dNDT00tMTBQVg5aWVl/J0k87d+58/fp1MT8RWlpaUlJSgtspFMqtW7eGDRv2+fNn3vctjUazs7cBAG0tHV0dIb0qmoIkmQe8Y9BCK04GQ0OaTXD07T1AWlq6urpKSVH1S0RoRWWFmalFH9f+0jyVuioqK2hUGu8vkzPnvVLTkgGgT6/+o0eOB4DBgwd37tx59erVX7584dxaNDY23rhxI2+/P/8XT2PjvgJAb9e/jI1MeMOIjo3yf/7U0tJqyZIls2fP5vRbIZEIGRlpAACE3gaG5ufkjx7796BB7n1c/6JQqHV6mRFRX6qrqjq0d2q1JTcwDMMwDGtxOKEBqw8KhaKiopKfX9PQEiGUnp5uZGRUj1N9Kq150LOOtw7+KP/8888///yTnZ2dkZGhqqpavy81hmEYhrVat2/fHjRoEG6z+ucgli+Hqip09y7k8BS/lZUlHByI48frMU//m0HPnoGwjmM/BuTmEomJYGFR1zPn5eWJWceJYX+o+Hg0Zw6KjgYWq2bL27cv0ipip9TUwyMRMFtkEQGsFsSqVRAcjIQWuqdQiP79xVRogJ9nfHlxcho4j5kIosohqhzdAFgfDwAgRwYFMpAIAAA6GxCAFNsk1tVa6KlcXV0DAgIaOKnPwV1wL6bvA/cV9evXz9TU1MvLi5tkxjdeUVFxyJAhQ4YMYbFYnz59+vz5c2FhYefOna9evSrJfDzv2dLS0kRlMwBAdHS0nZ0dAPj5+Z0/fz4vL09aWtrR0XH+/Pmiel7wysnJKS0tFT8mWUTNoeYXFBS0YMGC+h378eNH3hciKlmBu1e8DTNmbCIIne/fJmVl5XPnzo0ePVpDQ0NGRqayslLUga6urrt27QKA7t27b9++ff/+/RMmTGAwGAghLS0tGxubQ4cOWfD8hWBpaWlmZvbkyRN3d3dfX9+pU6e+evUqM7OmbYGqqqqjo+OlS5d4/zyQlZXt2LGjmIQGa2trA7E/uVxTp049duxYbGys0L1kMrlfv36ijjUwMAgMDNyyZcvz58/z8vIIgtDW1nZz65+YFo0QauryDMCTl1C/Yxs4gINMJvfs0YfzuKNzZ6FjZGVkeZ8+fno/KPgNAFhZ2oweMY67XV1d/cSJE6IuVFCQf9fnBgBoaGgNHzqas/Htu1cfQkPo9Mq4b9EAEBYeemT/6S9fvhw/fjw/P5/NRk8fvrC0Mk1OTMvPKxo2bNiBvcfqmpHAYrGOnzr4KewjAHTv6jppwvQ6HY5hGIZh2J/jT79XiNWbubk5N6EBAFasWLF8+fL27dvXtWZA/vfUdsM69r/8A2lpaWlpabV0FBiGYRjW+O7evTt79uyWjgJrVsS6dcTYseyjR4n0dGAyQVkZ/v6bGDSopeNqHcRmMwAA0OkgQUlqQdnZ2ZqamvUJCcN+VwUFaMYMFBfHt3lntx+TQBO0wUgasHqSlye8vGD2bN7CM+S0NABgz51LbNkieISY+TDOJH0REx7lgXcWCimGSmFz9OUsKGcBfG9RIejEi4+WxE9z8I6OjiBZZQXxeJsIiG/l4Ofnx2QyJbmFQiaTnZycnJyc6h1Vdna2qGwGACgtLc3Kypo0aVJQUBA3NeHevXsXL15ct27dxIkTxZ88Pj6+QljJJV6tZ1VGSUmJJFkaQqWkpNDpdM7jWvMVuITmPVhaWu7YsaPq5MlMnpyGQYMGJSUlnTt3bt68eWJOyImBwWDY29vn5OTwtqhITU1NTU3t37//2bNne/bsyd0+Y8aMI0eOuLu7y8rKXr16NTU19fLly/Hx8bq6uv/884+1tZBcHy8vr6ioqPDwcKExZGZmSpgiqaiouHDhwtWrV/P1UeVwdnZev369mMOlpaW3bdvGu+XildMJqV8BoHOztDMQlXZQ19ILDS/VIKGQD0F3fK4DgJqaxsxpc0kkSYty3Xtwq6q6iiCIyROmS9GkACArO/PcxZO8v8QQwL0Ht7Zt29a9e/cdO3YkJydXVFQkxWfo6xuuXbNhZr1KrH0IDeZkMwDAm7cBHZ06W1u1FX8IhmEYhmF/JpzQgNVTr169goODuU+vXbt27do1NTW1wYMHT5kyhfeDk3jk73cqbmXBv3jVC4ZhGIb9eXJzc0NCQu7du9fSgWDNztyctHdvSwfRKtnaApn8Y7G4IBUV4OmnLiEWi+Xl5YVr+WIYL/b69SCQzfCkQ79gS2fOY1UKbDDDPzX19KMFQ0UFHDgAwcGotJTs78/ZSDp8GB06JMkvJb60AGUKjNOGcdoEG8GnUniQB49zURwdmGwAgSQGbiEH7nbF5+ylCNqhwsWkGBX4qTCDmBSEOrWTkERubm6jNACqNbDq6mrx9ScqKioGDhz46dMnvu1xcXFLliyRkpIaPXq0qGM/ffo0ffp0c3PzGKFFOAAAQENDY9y4caL2NjNLS8svX74YGhrW41gjIyNpaWluToP4ZhPimZqaqqqqAkKZP7//KRTK9OnTNTU1hw8fLioHJTQ09M6dO23btk1JSWEymYIDEhMTZ82a9f79e24lj3Hjxv3vf//z8fEZMmQIABgYGKxcuVJ8hMrKyi4uLhEREULfVzExMZMmTXr48KEkL3b27NlVVVUHDhxISkribpSTk+vUqdPNmzfrWqEtJjYaAMgUirZ2Q74Dv6f8grzzl04hhGRlZOf/t1RBQVHCA4uLi4JDAgGgQ3snS4uaBBcZGVlpKelKOk+xEISe+j3s23uAm5ubm5tbRUVFdna2qqpqvZOEAEBNVY23qXFcfCxOaMAwDMMwTCic0IDV0/Tp0/fu3cv3qTg/P//8+fPnz59v167dpk2bhg4dWut51KmQUw0AsD4B/WuA7xNhGIZh2B/n1q1bAwcOlJHBxZowrAbRty8YGCCe+/78AwwMoI6dIxITEydOnIgQ8vT0bGh8GPbbYDJBYP1xoZzy7Jk/cq0OVX5Spzo0b1i/IUJWVnAjZ6K01gQCMUgEOCqCoyJsMCUAoIgJyZWQkI0iyiCjqua0NBIQANHFjKc/HxsGKtPZHRcRMd2JXN4yCbVeV3zdBfi5SIOYF9XoDYBEBcZgMLp2FbeWXUzN/9zc3M2bN7u7u4v6O2379u0bNmyQlpZesGBBWVmZ0DFdunQxNTUVG3vzGTVq1Pnz5wcPHlyPYx0dHY2NjaOja+9BUGv9hpCQkODg4E6dhDdNuHz5sviKGqdPn3ZychKazcARExOzZcsW7r/4NBrt7Nmzo0eP7tKli4aGRq3xAwCbzQ4ICBDzVv/48WNKSoqEqSELFy4cO3bsjh07vn79ymazFRUVPTw8ONkVdWVkZJydk0mj0sT8oP2x3ga94lRZmDVjvq6OnuQHfggNZrFYADCg348fDSVFpQ1r/7d6/RLuu5FKpVq3sVVUqElfkJWVNTExaWDM5mZtdHX009JTOE8N9FtLNRcMwzAMw1qbunUHwDAuMzOz//3vf6L2hoWFDRs2bNiwYbxtKYQ6bFXz+YPOhuxG6FmJYRiGYdgv5vr162JW/mHYn0hWFoYOBWkRNe7V1YlFi+p0vnv37nXu3HnkyJFv3ryRvJQahv3+0tOhoIB3AyKI4SsuF8nVzNZMeHlt0Ju7LRDYbwfxaPjZCIIQOpGpTIF2CjBcE9aZwjFrgvO/A22I/W2IJx1/rAInQU0MDCB5IutDyEJaXkFUtIIxN8pLkPAkvK/027dv7969SxKd6ybqnDQa7e3bt5zHATy4AywsLMTE8PXr12vXrona6+fnN2rUqKlTp44ZM0ZOTk5wgKOj44ULF8Scv5lNmDAhICAgJSWlHsdSKJQhQ4ZQqVRuF4kMEf/jIzggPD/fsHNnTr+JTIE3c2ZmpvhIcnJyAgMDxQxACIWEhPBu6datm4eHx8SJE1li6j/xiImJSU9PFzMgOztb8vpqr169mjVrVmBgYF5eHovF6ty588CBAyU8lo+FWRsAqKysyC/Iq98ZfmNp6akAoKqqXtciBxWVFQBAEIS+3k+1c9VUNdwH/s35LWTftv3u7Yfn/be0rr2GazXgr8Gc1hi9evbr0M6xcU+OYRiGYdhvA1dowOpvyZIlioqKy5YtKxbR5ffevXufPn3y8fFp166dqJM4KoIcGcpYAAAvC2G0VhMFi2EYhmFYa5SRkREeHj5gwICWDgTDWhdiyRKUlgZPngBPb2wAAA0NYtYscHGR/FSenp6HDx++f/9+x44dGzlKDPvVCUwAT5x/IszYjvPYIC/d8+I6GDum2cP6s3CmyuqRJVBrpQRRThLvdyKbWKhJYvBDOtlM7XqcRwzewCR/gVlZWeXl5TQaTV1dXUZGhpvKQBCEvb19WlpaaWmpkpKSoaHh1KlT58yZI2EwVCpVWlqaN4OBT1FRkZjD2Wz28+fPJ0+eLHSvgoJCQkKChobGqVOn2rRpc+HChYSEhIqKChKJZGho2LVrVy8vL27jg9ZAXl5+woQJZ86c2bhxYz0O3759e0REBDx6xHnKTWuohwm9e/t/b79SV2w2u7S0VPwYwQFbtmwZNGjQggULDh8+XOslCgsLy/n+AhGQkVH7S2ez2TNmzLh7924BT/bYq1evrl+/fvv2bf2698/izrinZ6Sqq0lUbeLPkZgcDwCVFRV1PVCKJgUACKGS0hI11Z+KxwweOKxrlx7V1dXaWjqSnIrBYDx8cq+6qqp3r78k/AZ1cu7axsKaxWbxXRrDMAzDMIwXrtCANciMGTMSExMPHDjg5uYmLy8vOCAlJaVnz57BwcFiTqJIrXkgh9+PGIZhGPaHuXTp0ogRI6SkpFo6EAxrZQiCtH8/sX074ewM+vqgpQXGxkTPnqTTp4mZMyU8B0Jo/vz5V69efffuHc5mwDAh9PRARYX7LMC2xyPHvziPyWzmzd0TZVgMwD87zULy0vG8I+tXcN5CReaoQuwUWgbxvVTDl7LmKFzPFzkXd6OOjo65ubmhoaGsrCxnO4vFGjJkCI1G+/LlS0FBAYPByMvLCw0NXbFixZQpUyS/tK6uLplMrnfkDAZD1K6DBw8OHz789evXALBs2bKwsLCAgIDz588/fPjwy5cvly9fljCbISsrKyIiotYan41i4sSJ3t7e9TuWRCL5+PgAQJs2bWi0mrIfunU8iS6ALoCYZe61tiNRV1eXFdbGhZdglxAKhXLjxo3nz59L8vL19fWF3uXjJaZeCNfChQsvXbpU8HMtHCaTGRISMnToUDqdDgAhISEzZ84cNmzY2LFjT58+zdfclo+Odk0nhcxMcQUk/kyqKqoAwGQxgoKCJkyY0L9///79+8+YMUN8n5Ti4qKnzx4CgKqqmqqKmrDTqkmYzQAArwMDHj6+6/f88frNy9++ey3hUcrKKjibAcMwDMMw8XCFBqyhVFRU5s+fP3/+fDqdfv/+/YMHD75584Z3QHFxcY8ePR49etS3b1+hZyj+/tFYCb8fMQzDfjPV1ZCXB6qqIgunY3+8ixcvHjt2rKWjwLBWihg+HIYPJxgMKC0FZWWoS41fhNB///0XERHx4sULJSWlpgsSw35hVCphZYUSEwHgjVXn0UvPIaiZXd51bp1lxjfCwoL4668WDfH3hxDiTN7XteJCvVs/cEpIOgMML4Qx4aiSBQCg+Jxd0rueayzE1GAQuovvKTenga+IgoyMzNKlS588eSI4v1teXn7jxo127dot+t6BSNRXg3vyuLi47OxsJpMpOEZNTS03N1fo4Ry2traidg0bNkxOTm706NGrV6+eN28eiURydnZ2dnYWczY++/btu3z5ckZGRllZmYKCgpGR0YIFC8aMacLKKB06dCgrK0tISDA1Na3H4ZzUkPDw8ODg4Pj4+LCwsMuXL+vm5EhYp4Gb/aCjI3KG+N9///X39y8pKRG6V0ZG5p9//vn48eOLFy/EXMjKykpwo6Ki4rlz53r16jVs2DDBjAdehoaGtSYMpaWliR+QmJh469YtUQkKnz9/XrNmTUxMTGBgILdMyPXr1w8cOLBv374+ffoIPUpOTl5FWbWwqCAxOUH81f9Ari794hO+VVdXL1g0JyT4E3f7gwcPRo8evX//fqHf07MXjpeUFAPAqOHj6pclxoubO8VgMC5eOe3o0JFT/gHDMAzDMKyB8Ip4rNFIS0uPGjXq9evXN2/e5EsnZzAY7u7uQgviVbKhgtO/j4A2QvotYhiGYb+mgAA0ejTb1ZXt5sZ2dUXDh6O7d1s6JqzVef/+fVVVVbdu3Vo6EAxr3ahUUFWtUzYDAKxevTosLOzRo0c4mwGrHZOJzp1DHh7o77/RP/+gtWtB7Ozm74TYvJkwNn5j1XnU0gsMck3xwGHvH0wJuAyKijB1Kk7KbE61zqVxB9Q7m4GXqyqR3ZNU7zwGLk4wEk4E8kWempoqamRRUZGYyeDy8vKzZ89ynwrWe+B7amFhYWZmpqCgQKVSgWfSEQDs7e3FBGxoaDh9+nQxA/r16xcUFHT27NkuXbrEx8eLGckHITRq1KjVq1d//PgxMzOztLQ0IyMjKCho1qxZ3ESNpkAQRJcuXT58+NCQk5DJ5BcvXuzfv//KlSvl5eVSUlLGNFqtpRq4AzQ0NMS8xv79+/fq1UvU3i5dukyaNGnDhg1iMhKMjIw2bdokdFfHjh179+595syZ2oIFbe1aWrGIb1YCAAcOHBDTloLNZp88efLhw4e852Gz2eHh4ZMmTXr58qWoA83NLAEgPiFO/NX/QE4OnVgsBAAWVia8JUCysrKOHz8+b948wUO+RkdEfg0HgG5dXJwcOzU8ho7OXbidJuTlFMik+teGwTAMwzAM44VXxGONb8SIEU5OTgMHDoyKiuJupNPpc+fOPX/+PN/g6PKaIo9qFNCgNWOUGIZhWJNBO3eiy5ehsPDHlvR0iI6Gt28JT88WDAxrbU6cODF16tSGrwTCsFakogIdPw6fPqGqKkJWFrp3JyZNAkpzf+w6duzYrVu3AgMDW1XncqyVSkpCc+agqCjgLt0ODET+/sTs2YSHR4tG1iy0tV/tOzeqUL+KUvNx1Dot5uiJxaCtTXh4EBMmtGx0fwhukYZGIXlWBFdJb5Liczb3KQMBtY7hcF5CraUarly5wrc9JydH1DlDQ0PT08UV1ect+M+9qPicD21t7crKyqqqKgrPP0z79u0LDQ399u2b0KukpKTUOrFtbGz89u3biRMndurUqWfPnmPGjOnbt6+qqqr4o1atWnX//v2qqiq+7UVFRWfPnrW3t69TW406YbPZtQ8Sa+DAgc+fP+drxkEikUD0mbnZDBQKxd3dvUOHDmLO7+3t7eDgEBMTw/t9lJaW7tKly507dwiCUFdX19LSKi0tFezToampuWbNGl1dkfkVmzdvHjhwYJ8+fYRWceDS09Pjva0nqNY+JomJieIHCF34BADp6emLFi0KCQkReglTE/OQj++Ki4uKS4qVFHHW5g/379//EPy5U9cOsrIyOrqa6WlZ3F1VVVU3b96cNWtW27ZtuRsTEr+dOncMAKSlpUcOH9soMchIy6xbtTUs/BOJRGpjaU1p9r+BMQzDMAz7XeEKDViTMDIyevHiBV9LvwsXLjx58oRvZGx5zQMhdQ8xDMOwXxC6fRtdvMibzVCjrAzdu4eOHm2JoLDWqLCw8Pbt21OnTm3pQDCs8bx8iQYORPv2oRcv4O1b9OwZ2rIFDRoEX782ZxT37t3bvn27n5+fhoZGc14X+yUVF6Np09CXL8BXiD4tDe3ejW7fbqGwms/zAhhdbsrNZtAsL7r1xFNm4ADS9euEsMWsWFMTk44gYXkGJIz4AYUMZMyz1n1+dIPKP4h5CSNHjuR9Wl1dLaoAAwCkpqayWCwxF+K2JKhTvQoZGRllZWV5eXnuFl1d3TNnzlhaWkp+EkHS0tI3btxITEwcNGjQpUuXTE1Nu3TpcuDAAVGL+CsrK2/fvi2YzcBRXFx8+PDhhsQjRnl5eUBAQM+ePRtykmfPnvFlM4BkeRJqamrjxo07ceKE+GFHjx7NycmZNGlSnz595OXllZSU7OzsJk+evHDhwqysLAaDERMTU1xcfPLkSUdHR+53U1ZWtn379sePH58xY4aYk3fo0MHT07NHjx4zZ848duzYvHnzHB0d1dTUjIyM/vnnn5iYGM4wAwMD8UFqamqKH9CQRKWoqCg/Pz+hu/Lyczknp9SWUfGnOXnyZEpyTR8QOXlZvr3Z2dm7du3iPC4uKb5z7/qufVs5zSZGDPtHXr7RUmBlZeW6dOreybmrspJKY50TwzAMwzAMJzRgTUVTU/P+/ft8ydQLFy7ka9lo8/1DtBz+GIJhGPZ7OHUKiouF76qogBs3+KdMsD/V6dOn3d3da70TimG/jNBQ9rJlKD4eeCeWWCwUFYVmzgSxq2wbkZ+f37///vvgwQMjI6PmuSL2S2Nv3IhiY4XvKyyEo0dB9Gzrb+BFAfwTjujfpyBlyXCzp4re5TOkQ4fAxKRFQ/vj1Dol35BmE7XOqipTwM/hx5gr2fBcIDWXi81mV1dXC4bBu4VzRW7BBs6D//3vf5x2D1xMJlPMFLi6unqjFK4gRACeZhkuLi6xP/8q+Ouvv3x8fATTQcRTUFCYOnWqj49PTk7Oli1b3r9/b2xs3Ldv39WrVz948KCsrIw70tfXV/zy/aSkJFFFIxrIx8ena9euWlpa9Ts8Ozu7k4FBqthcE6EyAMzMzO7fv3/+/HnuvbJMgtAR+ApHR0fv2bMnIiLi7Nmzz549y8vL27x5s729fX5+/okTJwYNGiQrK9u5c+e9e/cOHz48JCTE19d3+/bt//vf/54+ffrx48dhw4bVGszEiRPDw8PbtGnz+fNnExOTo0ePxsTEBAQEdO7c2dXVlVM4ZOnSpWKKc8jKyk6orYaN+AoQ4lVVVd2/f19w++cvH58H+AKApYWVnJy84IA/WXZ2dgfHmgIMBflFggPS0tIAIDzi85oNSx499WEymRQKZcLYqa4ufZszTgzDMAzDsHrAdZ+wJtS7d+9Tp07xFgmMiYm5cuWKB0/lUqPvDUkz6cBCQMY1pzEMw35pCQkoJUXMfpSSQrx7B927N1tEWOtUXV198ODBe/futXQgGNZo0MaNkJkpfFdSEqxZQ5w719QxPHr0aMqUKbdv3xbfEB3DarBYxOfPYuYq0bdv4OtLDB7cfCE1o5ASGBuBqr7PJlNJ4G1HtGvSJi1sNsTGopwcQkMD2rQBEl5hUmf1yGaQkCZvB0wEUyJQQndC6A2KkJAQNptNIpGkpaWNjIyUlZVrPXl+fr65ufn06dP5ttNoNDFF+52cnDQ0NMT0pKgJVsTX5OvXr1++fJGSksrIyNDR0an1cDH9MuqBRqP17du3T58+x44dO3ny5JkzZw4ePFhVVWVnZ/fgwQNdXd2IiAim2CznoqKilJQUc3PzRomHV3h4eJcuXep9uLe3d2pqqtBdGT8/1RXYcubMGUku/erVq4EDB3K/a1JSUvPnzxc1mCCILl261OMVaWtrL1myhHeLurr6woULv3z5cv369blz51pbW48aNerEiROChTQ4STAetbUlmj9/vre3d4rYj4diVFRU8G3JyEw7fe4YQkhGWmbCWFzm7SdMJsPQREddUxkA0tMy83ILBMewWKyPn96fPufFYFQDgJmpxdjRHkaGOIEPwzAMw7BfAP78jDWtyZMnu7q68m7Zt28f71NFSk0SAwLwSmvGyDAMw7AmgJKSRJZn4KiuRpGRzRUO1npduHDBxsZGfPNgDPuVfP2K4uPF7EcxMSCiUXSjYLPZe/bsmTZtmo+PT7du3ZruQthvJSsLFQiZ8PiBxYLAwOaKplnFVcDIL6jy+xJrCgFnbAjXpquNjRDatw/99Rd7+HA0fjx7+HDUrx/avRskKFD/pxE1oV7XUgFcgkUOJCl7UMSE9SJ+qdPp9OrqajqdXlRUFBUVxTtZy42QL9Tz588PGjRIsA0QhUKRlpYGERQVFcVkp4nJhODo1q3bP//8M3z4cEdHx379+klY7YBbvKHhKisr3dzcli5d+vnz5+zs7PLyciaTGRYWZmZmFh0dLSbHgkNaWlqSZJF60NHRqfcUOwBERUVxHmSIHab7/b+6PBtdXFx4x2T+/KUuLCx88eLF0qVLd+7c2bFjx3pH2EDOzs4RERGcxwcOHJgxYwZfnQYlJaWhQ4felqAnka6uroeHB187Wi4xb36Odu3a8T6trq72OnmQTqcTBDF9yn/aWrW8hf4o6Rmp23dt4mQzFBeXBjx7y9kuJS1lbWth07aNuoYaAGhrax4/dYjBqCaRyLNnLFi5dAPOZsAwDMMw7FeBKzRgTW779u28qeKfP38OCQlxdnbmbrGTh8+lAAC7k9E0PUIap9lgGIb9sghFRUSlgkBD2Z+oqTVXOFgrRafTt23bduXKlZYOBMMaDXr7Fr73MhcuOxuio4Hnb+BGFBQUtHTpUhKJFBwcbGho2BSXwH5PksymN9mC+BZUyIAxX1DR979WSAQcsSKG8M81Nx6E0MyZ6PnzH/07ystRbCwkJkJkJHH6NC7VwCF5vkJD2k/wnkH84Zcy0TbzWqb2GQxGWlqarKysuro6X0jcILkPLl26JP5sfKtBxCAIolu3bn5+fjQaTdSYwsKathmZmZmZmZkWFhYfP350cHCo9eSNVaRh7Nixvr6+fGdjs9l0Ot3FxeXDhw/a2tpZWVmiDjcwMLCzs2uUSPi4ubn973//O3bsGKleP3qcxBTB6gtcegTB96q5gwUbTIQ+eODz779+fn45OTlVVVW6uroUCkVPT2/mzJn1iK1RyMjI0Ol0zmOCIA4dOjR79mxPT8+MjAwGg6GlpTVz5szevXtLeLYtW7ZUVVVdunQpk6eKlaysbMeOHalUqp+fn6gDjY2N+VpaXL91OTMrAwCGDBphb4ezomtk52Q9e/7kdeALFosFALk5+b6PAior6WQyyb6DbVt7Kympmt8SxUWlBsbaRUUFAPDvtDkOHZrkj1IMwzAMw7AmghMasCbXuXPn7t27v3nzhrvl6tWrvAkNx62JriGIhaCAAdsSYYtZS0SJYRiGNYq2bUFXF5KTRQ7Q1CR+XpmE/YFmzZplYGDQkGK/GNbq1NpLm80GsbW16wEh9Pjx4127diUlJa1fv37SpEn1m5vB/lw6OqCsDGKKNFAo4OTUjAE1BwQw4yuKr/yxZZsZ8Y/INvGNccW9e5G/v5B0TwYDBQTAjh3E6tVNePlWTPJKAKJGEgIzx5IciBDibOf8l337NuHoCALZYHLfKyCwxab+MBiMlJQUbkKD4LVevnw5d+7c8PBwUWdISkpKT0/n679AEISSkpKdnV1ZWdmUKVOCgoK488EGBga9evU6fvy4YDaD+DIMU6dODQkJoVKpYsbwYTAYVVVV4itJCPXixYuAgABR353c3NzDhw87Ozvfv39f6AASidSnT586hSo5c3NzTU3NwMDAHj161OPwkSNHHjlypLi4mJOmwC3AwElZ0AXQ1NBQUFBITEzkvHNUVVXt7e2rzp6VMvmxFD44ONiwc2drJSXalCklJSXcng4pKSlaWlrl5eUNeYENVFZWpqDwU/cdGxubcw1om+Xp6Tl16tQdO3YkJSWx2WwlJaVx48aNHTv269evAwYMEFotQ0pK6u+//+b9sYqIDHv15jkAWJi3GThgSL2D+W0kJsV/DH0f+TU8Lb3mC0gikfv3G7jH82BlJR0A+vR3MTTS4z1ESVmBk81AJpPbt/vd/nHHMAzDMOy3hxMasOYwdepU3oQGX19f3r1WcrDbglgUiwDgSCpaa0JI4TuxGIZhvyhpaXByEpPQQNjagqZmc0aEtTbJycn3799/8uRJSweCYY2J6NABychAZaXIEerqYGHRWJdjMpne3t6enp5UKnXZsmWjRo2iUPAnO6zuKBTC2holJIjaTxgaEgMHNmdEzeBkGvjl1zxGAJN14T+DprwekwkPH4osXsVkwtOnsGwZNM3EbSvHTSwQOu3Nm4vQ8JoB3GvVPH35kujZk/OY9PffLDs7QuBXtJZUzYOioiLxJ6+qqqqqqpKSkuJu4b3WqVOnpk+fLuZwY2NjeXn51NRUOp3OZDJJJBKNRlNVVTU1NSUIQlFR8datWxkZGXfv3k1KSrKwsBg+fLio/Ik1a9aIuVBkZOSpU6dmz54t/uVwFBYWqqqqch4HBgbSaDQ1NTVjY2MJ01COHz9eLLYP3ZUrV8LCwlxdXbndDbgIgujcufPevXsluVD9TJw48cSJE/VLaOjQoUO7du1evXrFecqb06ALQKVSZ8+evXTp0nv37oWFhamrqw8ZMsTKygoAACFOj4ndu3ePX7YMAOzs7HjvlXFkZ2fn5eXV+rZpXAihGzduXLt2raSkJCEhQV9fPz8/X60BdfV8fHwuXrxYVFQkLS3doUOHxYsXC6ZEWFtb7969e/ny5UlJSbzb5eXl3d3dd+/ezd1SUlJ89uIJhJCsjOy0ybP/8PTNqir6hcun338I4m4hCKKtbbu/h47W1zNUVtD4+++/ZeWlOdkM+XmFH96H0SvoLq7dLaxM8/JySCTSqL/H/eFfQwzDMAzDfkUEAKxfv37Tpk0tHQn2O8vJydHW1ubegyCRSEVFRbwZ39Vs0H6FWAgAwEwW9lgQToqggO/KYhiG/YrKytCoUUjg1iQAEBYWxLVrINA/GPtzIIT69+/fu3fvlStXtnQsGNao2Gzk5oa+99UWRHTuTNy40fDrVFVVnT9/fufOnUZGRqtXr+7bt2/Dz4n90XJy0MiRKDFRyC4FBWLZMmLKlGaPqQnlVkOHYFT6fSW8rTw8d2zipoehoezRo+H78mshqFTSpUvQtWtTBtFihPaGkLBhRMMTGvguxH3K9vZGnp6Qm0tOS+NsYenrAwD3qeJzNgA4KYK/IwEAKSkpRkZG3NMGBAQIXqt9+/ZKSkp8l0YIFRcXGxsbx8XFiUpB4FVdXc0phyAjI1PH11rD0dExNDS0fseKFxAQwC0aIclUaJ8+fZ4/fy5mAJlMLi0tLSsrmzhxYkhISMH3UjE6OjouLi5nzpyRlZVtnNCFKS4utrGxuX79erdu3epxeGJiYv/+/ePi4oCnMAMAkMnkPn36PHr0iEwmizo28/v78MzWrRs3bmSKqN5kaWkZEhKiqKhYj/DqKisra9SoUR8/fqzkycs0MzNbuXJlPZIq8vLyRo0aFRISwltnwsLCYu3atR4eHoLjk5KSli9fHhUVVVpaSqPR9PX1Z86cOXbsWO4AhNChY3vCIz4DwMypc5yd/ugabxkZaUdPHsjOzgQAEolkYmzW1qads1NnLU1tALh48eLq1avT0tI6dXWwa2fNZqPL529V0atMTU0/fvyorKxcVFRIo9FkZeVa+nVgGIZhGIbVwezZs728vPCMMdYcNDU1zczMuMUP2Wz2ly9feD830kiw0JDYk4wAIL4ChoUhAmC0FnHCpmUCxjAMw+pPXp64ehXmzUOhocBdmCUvT9jaEocO4WyGP9y+ffvKy8uXLl3a0oFgWGMjkWDuXFi7Vnj1fh0dYu3aBl6hoqLixIkTe/bssbe3v3jxYtffdPoTa26amsThw7BoEYqLA945Y01NYty43yybAQAOp/7IZqAScMK6ibMZAFBKirhsBgBgMFBSEoF/opsR2r8fcnMBgKWvz01iEMR9b9RaAodMJouawL548aKbm5sk2QwAQKPR+LpIiKlgIUiS2gn9+vXjK5kpeHhhYeHXr1+rq6v5BiCEioqKYmJirK2ta71QrUkPsrKyPj4+Y8aMefLkSXR09NWrVzMzM83MzMaOHWtg0KRVUwAAlJSUTpw48c8//zx79qxNmzZ1PZzFYvXr16+4uLi4uFi3qgq+pzWsnTTJy8ur1mwGcna2pqbm/c6dRWUzAEBcXNyZM2cWLlzId9309PSqqiojIyPBhiP1U15ePmjQIME8mPj4+FWrVsnKyo4bN07ys1VWVrq5uX348IFve1xc3NKlS2VkZEaNGsW3y9jY+Pr16wBAp9OFdjbx83/MyWbo1sXlD89moNPpm3esZTGZAGDXtr3HuGnKyircvXFxcWvWrElLSwMADU11AMjLza+iVwFAQkLCuHHjHj16FPst+u2717169m1n59BCLwLDMAzDMKyecIEprJm0a9eO92lMTAzfgLUmoMFTZRMBXM1Gk4Ss78UwDMNaPSUl4sIF0o0bxPTpMHw44eFBunyZuHkTdHRaOjKsJb1588bT0/Py5cu4Nj7262GxQGwPdQAg3N2JuXMFf9ERhobExo3w8x/DdUKn0/fu3Wtubh4YGOjj4/Pw4UOczYA1Jnt74sEDYvZsoksXaNuW6NCBcHcneXsTS5a0dGSNjI3AO+vH05n60Fa+yS9K6OjU0k6CTAZdXXEDfgsEj2a7IueBkGyA9HRJzqD4/a8VbucFUWg0mpzcjxXPvK/x9OnT06ZN491VJ4InFFSnL6wkZQ+Sk5MFsxm4ioqKqsTn6AAAgKGhofgBJiYm58+f5zy2srLauHHj8ePHly9f3gzZDByDBg3asmVLt27dJk+efPfu3by8vFoPKSsr8/b2trS0tLW1PXr0aE5ODudLQSaTnXR1AWDrmTN5IvIMMgmCk81QlZioqanJZDKzsrKEjuRACAUF/egpUFJSMn36dHt7eycnp06dOtna2g4bNixRaHGdOlqxYsWnT5+E7srLy/vf//5Hp9MlP9uqVas+fvwodFdubu6mTZvEvHmEZjMkpyTe8bkOAJoaWmNHCynw8OfIL8jbc+B/nGwGdTWNOf8u4s1mAIAVK1akpqZyHnOKbahrqBkY1vz7EhQUFBwcfOXa+cioLxcunWre2DEMwzAMwxoBvpuMNRO+nHfBz10kAmK6EUvj4GUBSqQDGwEBcDcX+eQRQyRazIBhGIa1MtbWxIYNzXTTGmv1kpKSRo8eff78eWNj45aOpRXIykJnzkB8PACAmRkxdSpoa7d0TJgwlZVo1y4IDkYFBUAiEWpq4OJCLFgganqSmDGD6NsX7doFyclQWQlycqhNG2LlSpBsba5QCQkJbm5uNjY2vr6+bdu2rfd5MEwcGRli1Srg9KT8fX0th+zvs7TSBCw2apaX26EDoaeHfu4Q/xN9faJjx+aIpEUhhCA5GT16BNnZpKbveSphVwv43mxCKIXvy+yFzrPyUlJSEswnQAh9+vSpsLCwV69egodIUnSh1hwFwQGjRo26Iba90b1792q9rvgJ7Orq6uzs7FrzFZYtW/b48ePMzEyhe+Xl5ZctW7ZkyZJv376Zm5vXGlITmTx58uDBgy9fvnzy5MnJkycbGBgMHTp05syZgq+uqKhoz549R48eZbPZRUVFfHtZLBaFQvHes+fjx49PnjyJEPaNYyQnd+zY8datW92MjQGAwWDU/uZksTgP0tPTBw4c+OXLF+6uwsLCb9++hYeHnzx5snfv3nV72TwQQq9evRITSXR09M2bNydMmCDh2V68eCHmbDExMbdu3ZK85ENOTtZhr71MJpNMJk+f8p+UVC0/ib+xt+9eX7txsaKyAgB0tHRXLF0nWAiEd+XY548RBoa6FAqlZ5+u3hfusFisoqKi06dPyygQAFBSWlJYVKCiXEuqFoZhGIZhWKuCExqwZsLbchIAUlJSBMeQCdhnCQBEKRPsglAhEwBgVyIaov5731j7tSEfH7h8GTIzEYtFyMsja2vSmjW4pDyGYRjGKy8vz83NbfXq1f3792/pWFoaQmj7dnTvHmRk/Nh27x4xdCixenULxoUJkZaGpk9HUVHcOvwoJQXCwuDlS+L8eRC1YNfEhDh6lPus4X/FJiQkpKWlycnJbd682cLCwsLCwtLSsm3bts3TVxvDfifhZTUPEEAvNVAXWzeh0dBo4OICqanwfW7yJyQS0bUrSLBovs6qqyEuDioqwMSkITlVjQWNH4/Cw6Gw8KetTCY0ZdEmCTs1iKIgWWgKCgq8U/K8SQbnzp2bPHlyrc0XaiXqhSCE+FI34uLixCc0cCIU/5VhCX2v8qioqBA/AACsrKzGjBnj5eUlmB5BIpF69+49YcKE+Pj4zZs3X7hwodazNR11dfUFCxYsWLCAxWJ9/Pjx6tWrDg4OAwcOnDlzZvfu3QGgurray8tr27ZtgwcPHjx48KVLl4SeJyUl5eHDhw8fPhwzZoypry/3VRME0aZNm/Xr1/tt3Dh79mxu61UZGRllZWWhd8Z4YwMAhNDo0aN5sxm4EhISZs+e/e7dOxUVFcG9ksjLy8vNzRUzgMViPX/+XMKEhvz8fPFnYzKZz549kzChIfRTyEXvM2VlpQAw6u9xJsZmkhz1+yksKrhw6VRE1BcAIAiiV89+o/4eJ1jurrKysqysjPs0P68wPCy6g2NbaWkpJWWFgvwiACgpK0QUKc6ApKQElfY4oQHDMAzDsF8JTmjAmonOz9V38/PzxQxWoMBVe6J/KAKAL2VwJh2m6jVteFh9sNlo3jzk7w/l5ZwNCACiotDHj8TWrdCzZ4sGh2EYhrUWhYWF/fv3HzFixNy5c1s6lpaHNmxA3t7Ad3M/IwOdPQtVVUTTL1rFJMVkopkzUWQk/3Y2G33+DDNmEDdvQrMUTu/bt29ubm5UVNS3b9/i4uL8/f2PHTsWFRVlamrq5uY2adIkSXqZYxgGACnff/USAE6KzZc0T2zcCLGxKDgY+GaRCYJwdCS2bm3k65WWstesgU+fIDsbGAxQVSWMjIglS+D7TGqLQK9eCdk4ZQpx7hwIrDNuIM4cf12zGchpaXxb5GuLi0qlKigoWFtbC+2lxWAwvL29g4OD6xRG/XBfrIWFhagxpqam169fd3JygtpyGmrNwKCK76Ly3d69e0kkkre3N2+dBjU1tb59+3KSGJYsWWJra+vr6/vXX39JcsImRSaTO3bs2LFjxw0bNhw6dKh///6mpqba2trh4eGOjo7+/v7W1tZ2dnZs0f2nwsLC+vTpExQUxPu1RQhFR0fPnDkTAOI5pbm+c3R0FJqmwCEnJ8f5Rnh7e4eGhooaFhsbu2bNmqM8mZR1IkmhCCaTKfnZxHx9uGPED2Cz2TFxX5/6PYyMqvniuA/6u0+vPzQlOiMzbfe+/5WWlQCAjLSsopxaXnZxUlKSYF0TaWlp2vd2J7JyMg5O9m2szQCgqqq6pLgm0YFCrvnJpVKperoii9NgGIZhGIa1TjihAWsm8vI/tSetNaO/sxKYyUJ8BQDAwlh0Kxfu2BO0hi5swBoT2rQJPX4MAh9HUVISrF5NXLsGoqt3YhiGYX+IvLy8/v379+7de2ujT9j8iiIikI8PfzYDB52O7t0jxowBG5tmDwsTAp06haKiRO798gXu3CH+/rt5gpGVlXVycuLMQnFwFpLeu3evT58+Dg4OW7Zs6dChQ/MEg2G/rlzGj3k7o+asXE6lEleuwJo16M0bSE8HNhtIJNDRga5die3b4fsUVOPIzUUTJgDvr6+cHJSTg+bNIxYuJDxaUQd6lr4+evMG9u8nlixpxNPWL5uBT0lvEgBsBtgsbK+uri6TyaRSqTo6OnJyctzL8TWA8PX1tbS0NDExaUgktRLzSpWVlTnNEbS1tW1tbb28vPgqSYg6lkqlVlVViTotmUzWkKwiI0EQe/bsmT179q5du5KSkgBAQ0Nj7ty5nTt35gyQl5e/cOHC2LFjg4KC+Ip6tiAlJaW1a9euWrUqLCysoKDA3Nyc0y4tMjIyPT1dzIH5+fnBwcFCv6plZWXGxsZ8t8V27doVFBQUHR0tOJ5Cobi7u9+6devAgQM3b94U3wRETLpDrbS0tFRUVLKzs8WMkfDbDQCamprKyspizkYQhIODg6i9JSXFT/weBL17XVZeMwEvLyc/YdxUxw6/f1Meodhs9onTRzjZDDlZ+c+f3SsrLQMANTU1Ozu7EydO8CYwEQShr6+fkJBg396mvaMtJ8uKyWS99H/LSUmhUCgD+g/s1NkpMyvDob2zvLxCC72sXxWxv+ZHFS20aorxGIZhGIbVCic0YM2EL6dbsNmboJt2RJcQRGcDAfCmEDq+R587494TrUZuLnryRDCbgQOlpMDmzcSJE80cFIZhGNaqZGVl/fXXXwMHDtyxY0dLx9IqoCNHQEyRqvx8dPgwUd81dlgjCwgQXh+eg06H+/ehuRIaBPEuJD158uSgQYMGDx68Y8cOVVGNMDAMA6jk+ZlWa55+E1xUKuHpSZSVoYAASEoCIyPC1RUUGn8+Cf33n/BkrNxcdOgQ0akTtGnT6BetFevnTPcfT5lMePoUFi9urII3EmYzEIaGSGypf8XnbADYaEos+j7JzpusIKoKAl8DCA8Pj7Fjx0oaehMIDAwMCwuTlpbu1KmTrq6u5AdqaWlVVFSIWmovJydXp55H5ubmx48fF7W3Z8+ey5cvHzVq1Js3b2iNm9zTMGQymW/qvbS0VHxiAYjt1pGSknLu3Ln//vuPu0VNTe3ixYseHh5fv37lHSkvL+/m5nbp0iUXFxdfX9+SkhLxF611gHicrBdR1NXVr1+/npSUdODAAf3alqyQyWR7e/uYmBhRA4yNjT2EpVWVlBQ/e/Hk+QvfquqaTBoqldqjm6v7wL//5Hn3+ITY9IxUAIj8EhMU+IG7PT8/PyAgwM3N7d69e7a2ttztY8eNUddWUFap+fFMSUoPDgotLqp5e9ja2o4ZM4ZKpVqY4/l1DMMwDMN+SXjBO9ZM+BrpKSsr13qIqSzca09IfX+TJlZChshFAlhzQ1ev8jb/FiImBmorNohhGIb9xtLS0nr06DF+/HiczfBDVlZDB2DNpri4oQOaBY1GmzNnztevX6Wlpdu2bXv9+vWWjgjDWq8qnk8nMo3c5UAy8vLE4MHE3LmEu3tTZDPAmzcoPFzk3qwstHNn419ULPbhwyyxk6AoOxsEej3UG0JIotoMy5eDllato5gNqPLAYDAePXo0fPjw+p+iwWxsbMaOHTtkyJA7d+4MHDiwe/furq6u06dPr/VAfX19FRUVQliWiYyMjJVVI8+GLliwQFtbe/v27Y172kZnZGQkPmtQ6FeMi81mv3z5Mjo6evPmzXPnzj18+HBOTo6Tk1NQUNCcOXM6duxobm5uY2PTt2/f06dPX79+nUwmjx8//vLly1JSUuIDq3WAGGvXrs3LyxO1l0wmz507Ny4url27dk5OTo8fP671hPv27RPshsAhIyMzduxYNTU17pai4sKg4DdHT+xfsXbB46f3OdkMVm1spk6atXv74bGjJ/3J2QwAEPjuNedBYqKQBKz4+PgpU6aw2Ww2mx0R9eXAYc8PnwM52QwF+UUP7vr5Pg7gZjMYGBgcOXJEwmYxGIZhGIZhrROu0IA1E74cbQMDA0mO6qwEnzoTNm9rbiTQcIGG1kN00j0HKisjCgpAXb15wsEwDMNalZKSkv79+8+aNWtJo9aR/uXV2oRY4i7FWJOr9Z6vsI7pLUVJSengwYPjx4+fNm3ajRs3jh49KnmBaAz7c5B4Pk5mZWXF5ZTKyspqaGi0qnXhDcG+fRvKy8WNSEpqplC4fl7YIERlJRQVgWT3BxoLMXQooaeHtm1DCQlQUAAAoKUlmFdRzEQA/PcgJGxm4e/vb2VlVae6CE0hKSlp1KhRYWFhjO+1FV++fMl5IP6F2Nrafvv2raCggFuTgEKhyMvLW1paysjING6QBEEcPXq0Xbt28+fPV1FRadyTNyIdHR1jY+Ms0bmnZDKZKfYPuYCAgG7duhVw3nIAnp6e/fr1O3bs2OHDh4WO/+eff9atWzdp0qRHjx6JOa2hoaEE4QvBYrF8fHzExCwjIzNv3jxpaen169f/9ddfQ4cOffbsmZ2dnZhz6unpnTlzZsaMGXz3AFVUVEaNGrVt2zYAyM7Jeh34IuxLaFZ2Ju8Yc7M2w9xHtrG0rt/L+f3QKDX/NsnICG+SlJgYv3vv9ryC7MKimjcVlUqjUWRffHyXk12TpyIrK2tra3v48OGOHf/Qzh0YhmEYhv02WtFtOOz39vbtW96n1taSfkT5UvrjcTId1H+Te02/PFTrIgAyGRqwUADDMAz7pU2ePLlXr144m4GfklJDB2DNprbFu0hfv7Wl2nbq1OnTp0979+5t27bt7t27J06c2NIRYVjrIsNToTIiq1AVcgAgLS1NWVnZ0tJS/OrqXwJRXCx+sh1VVBAMRu0JW43IzAwIAsTMnSsogI5O88XD5eRE3LlDpKej8HCgUgl7e9DU5Oy5mY2mRiIAiK/8MVzCPAaua9eujRgxovHCrY+SkpIhQ4aECyvaoaysfPToUd72B3wIgrCwsGAymXl5eWVlZRQKRUNDQ05Orq4xZGVlff78GSHUrl07Mekd+vr6PXr08PPzGz16dF0v0Zz++uuvjx8/MoR13qTRaEpKSrliM3hycnJ4n6ampp4/fz45Ofnp06dCu7KqqqqOGzeOTCZbWFjExcUJPae6uvqqVavq8iJ+iIiISBHbe6W8vPzhw4c2bdvEfYvJzc12H97/wpVTri692tk76OuJzKLo0aNHUFDQmjVrQkNDi4uLaTSanp7ekiVL+vTpU0mvvHHr8pu3L3l/oOTl5Nu3c+ze1dXMVHgzlz+Ws1PnF6/8QFgrE1U1ZQdneyNj/biEmn4lUlLS3bq49O83SFVFbeO6ops3b75//15ZWXnw4ME9evT4Df6Ba2rE/uhGHynheLQQNwHBMAzDMInghAasOdDp9Ddv3vBu6dq1q4TH/vWjHB0cToWztqKHYs2I6NkT3b4tZiEpoa7eJGVUMQzDsFbP29s7ISHh6tWrLR1I69O/PwQFQXW18L00GgwY0LwBYSIRs2ah4GAoLBS+W1OTNGdO80YkESqVumLFil69ek2ePPnBgwf79+/XaZGZQgyrDbp+He7ehbw8QAhUVcHNjfDwAFLT9sRUI7MAamYNvyBlFyIHAOh0enZ2dlVVlZ2d3a8+5YNqWzpPSEk1azYDADFoEDpyBNLTRQ7Q0+NU9eN88YXmDdQ1maAO9PQIPT2+q8RU1OwMKgYmAkq93hR3795t8ZZbS5cuFZrNAABFRUUHDx708PCQl5cXcwYKhaKtrV2/q0dGRs6bNy8mJiYzMxMhpK2tbWlpuW/fPgcHB6HjLS0tExMT63et+mGxWDdu3PDx8amoqFBSUpo4cWLfvn3FjJ8zZ463t7fQbAZZWdnBgwdTqdTLly/XNYaXL1+uX7+eU7pA0OzZs93c3LZv375o0SK+fAgAkJeX9/Dw6Ny5c50uypWTk1MuuqYLmUy2b2/z5p3fq6CnnC0ECYqK8+/ev3n3/k1TE/O/h44RVU1BRUXl6NGjfBvLysv2HvhfaloKABAEYWZqYde2fRsLaxNjUxKpRZoAtXYqKmpsNiKRCD19nZSkmt+i8vJyTp3bm5kbcf/BMjez7Nq5h5NDJxkZWc4WZWXl6dOnS9JfBsMwDMMw7BfStPcLMIzjzZs33EKFAKCjo2NjYyPhsWQCqN/fp1q43VurQbi5EWZmIneTSODq2nzRYBiGYa1GdXX1ypUrjx49+ttU8G5ExPjxhOg6vYSdHTF2bHPGg4nj6EgMHCi83JSsLDFqFIj5Q6ildezYMTQ01Nzc3N7efvfu3VVVVS0dEYbxqKxEEyagtWvR69fo61cUHY3evkVbtqBRo6C4uEmvTC38Ud5cCn4seEUIFRYWJicnN+nVmwHRr18t3XC+T943H1VV6NEDhK0+BwBQUoKZMzkPOfkEBI/GDUTyE1rKgp4UAEAhAwJEZLXVatCgQVpiK/0QEpDkQlVVVcUifnCCgoLEHBgTE6OgoNBEX/AXL14MGjToxYsXGRkZnO9sVlbWq1evhg0bdv/+faGHCMbAYrGSk5NjYmKa4l+xT58+OTs7e3h4eHt737t378KFC8OGDXN1dRXVUWLnzp3nz58vFJbmSKVSZ82ade3atT179pibm9c1EiaT6ePjIyprx8bGhkwmOzg4nDx50t7envvXNYlEsrS0XLt27Z49e+p6RS5dXV1FRUWhu1RUlYeNdHPsaM9GbACgUql6ugYmxmYaGjXv6oTEb3sO/O+S95lqUXm6As6e9+JkM9ha221e77liyfqB/YeYmVrgbAZR1NXUi4tKAMDcwphCIQOAmYXxyH8Gm1sYEwTBZqPY6HjEkFqxZH2Pbr242QwYhmEYhmG/K1yhAWsOfOUZ+vTpU6dPy1IEcHLgC/mrrGEth0qFlSth+XKhXVEr27V70aZN7N69pqamvXv3FvUhGcMwDPv93Lt3z9LSUvJSTH8WEok4eRImT0YREcBm/9hOJhO2tsTJk029OhmrE2L7dpCXRz4+kMnT41lfnxgzhli4sMXCkoy0tPS2bdsmTZq0fPnyo0ePbt++ffTo0b/66nPs94D++w+9esXfg6C6Gr1/D9OmETduQNO8USsqKtSqiwH0OU8LgD/rLj8/39jYuCku3WyIwYPBywtFRAjfraREzJrVvBEBAJC2b0cZGejtW/7yfkpKxLhxxODB3A3cnIZmjpAPATBCCw6mAADcyEZ9VesTz+XLly9duiRmAEIIysrQy5eQnAwmJkSPHiBQLEHMl4LNZu/fv//GjRsZGRksFktRUdHa2nr37t0mJibcMXl5eeKD9PDwOH/+fKN/wcvKyubMmSM0Qyg1NXXJkiXdu3dXUVHh25WdnW1lVVN3vaSkZPHixW/fvs3NzWWxWKqqqtbW1vv27atHuoBQ0dHRI0aM4CsIUV5e/vLly/79+798+VJZWZl3F51OP3funKhiBgwG4/379wCgpaV16tSpGTNm8LWHoFAoTNG1LQEgIyMjISHBTESiZJcuXYKDgydNmuTm5vbkyZOnT5/S6fRu3bqNGjVKfIGNWtnY2BgaGgqW8dDT1+47wIVKpQKAnq7B0MEj7Nq2o1BqFhjlF+S9Dgx45v+4qrrq5evncd9i/50+V1dHX/y1PoV9/BLxGQAcO3ScOW0uCf/FKyE2BQCkpKX6DXCtqKi0aFPzAx7/LTn0fRibDds272rR+H4ftfZ94HaOkLBDRF3HYxiGYRhWK5zQgDUHzqc7rp49e9bp8IHqxPVsBADXslAZC8ZpE4PUGzM8rH6Ivn1h2zbw9ETfvnE3MhUUliD0OCIiacQIFotFIpEMDQ1dXV2PHTsmLS3dgtFiGIZhzcPb29vDw6Olo2jFNDSIO3dg/354/RoVFgIAoaICPXoQCxcCrmnR2hAEsXYtMX06OncOvn0DggBra8LDg1Md/ZdgaWl59+7dly9fLlmy5MCBAwcOHHB2dm7poLA/Gnr+HAUH82czcPd+/gyXLxMTJjTFpfPy8rSZJdynWcDfnaGqqopOp//an1nIZGLXLvj3X5SSwr9LTo4YMQJcXFogKgqFuHAB9u4FX1+UnQ2VlaCoSOjpwcyZvNkMXHxpDY3eb0KSE47SIg6mIEDo0de0WEq1spKipqamJCdPSUkxNDSU5CrspUvh7VtISwOEgERC+vpEt27Etm2S9ASprq52d3cPCAjgLo5PT0//+vVraGjogQMHuMNqzVTgBIkQ4h3Z8C/49u3bo6NF9oyPi4vbsGHDwYMH+bbHxsZyKuRnZGQMHDgwLCyMu6uwsDA+Pj4iIsLLy6t///4NDA8AZs6cKaq9xZcvX+bOncuXjPLkyZP4+HgxJ0xISMjJydHU1OzZs+ebN2+WLVsWFhZWWFhIpVJ1dXVpNJq/v7+YwysrK4uKikTtdXZ2DgkJmTRpEpVKdXd3d3d3F/fa6oIgiPHjx2/atKmyspK7UU1dpZ9bTwqFghAigdT61dv4kg/UVNWHuY/s0c317IXjMbFfMzLTtu1cP+rvcT17iFu55PvsIQDIy8l7jJ+Gsxkkt2rFWs+9WxSV5PUMapq/0OlVL54FpqdmAkDv3r27d+/eogFiGIZhGIY1H5zQgDU5hFBISAjvlrreSN1pCT65QGcDAniQCw9ykSYNztoS3ZUbM06sHgg3N+jZEy5fhpAQYDCYysru7975h4SwWDXFNNhsdlJS0vnz5799++bn5/dr3x/E/gCFhYXHjh379OkTg8EwNTWdM2eOqIUyGIYJhRB6+fKlYNNc7Cc0GrF8OSxfTnDmDFp6KSpWC21tYuXKlg6iQXr27Pn+/fsLFy4MHTp05MiR27dvl5OTa+mgsD+VtzeUlorcW1UFjx9D0yQ0VFdXKwJDAZilQAGADCQDP//2ZbPZ4ldR/xratiXOnYOVK1FMTE0LDyqVMDaGMWOIf/9tsajIZGLZMli6lEhJgZIS0NGpNTOsRfIYuOzkQYsGSZsmlYb691WUpZeVlJSU6OnpmZqamvEwNzfn/jqNiIi4fPnyqVOndu/evWTJEnFhVFejsWPRjRs/ajWx2ZCSglJTISmJuHyZm9MgKuapU6c+e/aMzVvqCQAAkpKSFixY8P2U7LZt22byVhj6GUEQnTt35o+tMbx//178qXiTFbiXjoyMtLGxQQiNHj1acAAAJCUlzZ07NygoSL1haYVfv36NjIwUMyA4OJgvt+nDhw8MBkPMIXl5eQkJCZysF01NzfPnzwMAg8HgFDk4derU8+fPxXxNlJSU9ES3g+nQocPNmzfFXF0IhODzZ+TrC6WlYGNDDBoESkpCB65YseLDhw93797l/PYjkUi9+nWnUChsNsrLLr55/Y6o5AM1VfXF81c9fHLvwaM71dXVl6+eCwp+M2TQ3zbWdoJpDdXV1fEJcQDQrWtPWVn8F0gdODo6OrTrHPn1o5SMFACkpmS8eRlcXlYBAO3atbt69WpLB4hhGIZhGNZ8cEID1uTCwsJ4Sx3KycnZ2trW6QyqFHjtTPT8gCq+t5zIqYZBn1A3JbjRjpDD7fZalqwsMWMGzJgBAKuXLXv+4QM3m4ELIRQYGDh79uyzZ8+2RIgYJpGDBw8ePHiQd/GNt7e3u7v7sWPHyKL6/mIY9rPk5GRZWVltbe2WDuQXgVMZsOZCIpEmT548dOjQ+fPnd+rUycfHx9TUtKWDwv5IBQW1DBDWor5RyMrKAoAhUR6JlACgEsilQFWAH5OUFApFSkqqia7erCwsiFu3iNhYFBAApaXQrh3h4tIqigARBBgZtXQQEiEAnBQha+YOQlXnQFvScE2oqqpKTU2N/y4wMJDzgEajycvLFxYWamtrDxs27MOHD0a1vUa0fj0KCRFSpwQh9P49bNxIbNsm5nDOUgHBbAaOpKSkESNGcOa/nZycoqKiRJ3H3Nx8/Pjx3CuLj7lOysrK6jogOTlZUVFRVVX1xo0boaGhog789u3bqlWrTp482ZDwnjx5UiD2F1FGRkZUVJSDgwN3S609NGk0Guc3DC/q98QUNptNoVDEpEQYGRmJ+eO5bdu2QjMwqqurq6qqevfuLbjrvZ4eio4GTo8MgkBHjhBubsSaNYJ/eYaFhX39+pWby2VpZaqsrAgAifGpD32eUsXWCyGRSO4Dh7extD57/nhefm5C4rf9hz2VlJTVVNW1NLSsre1UVdTU1dRVVdWLiws57zE9XQMxJ8SEWrF85ZMnT3bv8fwWF5+Wlk6j0czNzTt37nzkyBHc3RXDMAzDsD8KTmjAmtzu3bt5n3bp0oVCqfMbz1IW0nsQr4pgcwL6VAKcz+6BxWD6BhEI6Ag0aBDehZDGhetaDpPJfPDggahVTQihgICAkpIS/IkLa5327t27ZcsWvlKfWVlZZ8+eLS4uvnbtWgvFhWG/mLS0tFrv42MY1lJUVFQuXrx47Nixnj17BgQE4CpEWAuotdJ4k5Ui19DQSE1N1amsjISalco5IM2b0CAtLS1+9u4XY2lJWFo290VjY9HFi5CejqSkCAcHYuxYkJdv7hgaiQIFCDVdAKCzAQCkpKTMzc3Nzc35hhUWFlZWVioqKspL+EorK9GbN6K6rgCLhV6/JqqqQHRujZeXV05OjpgrcJMY9u3bFxIS8vXrV8ExCgoKM2bMUBKxar+Bai0CJDggIiLCzs4OAK5du8bb/kCQ0OINdVIqpkgMAABUV1dXVFTwbhk4cODOnTvFpEHo6upaWVkJ3XX06NENGzaIyWZQUVFZtmyZmHjU1NRoNFpmZqaOjg4AsNnsPXv23L59W0xFmY7p6aCgEMxJaEAIUlLQ2bOQkUH8XEStuLh43LhxvFkv5hYmAFBWWv7m5buZM2devHhRTGAcluZWG9ftePTk3vMAXzqdXlxcVFxclJD4Leh9IGeAtLS0rbV9zWMpXLOzPgYMGDBgwID09PSEhARZWVlbW1tc/bRxEftFdslp4GAJx6OFwn+BYBiGYRjGCyc0YE3r/v37ly9f5t0ycuTI+p2KRICrCrg6EhlVMCMKvSkC+H5zAQByqmFwGPRSgX91QZ1n8UkFC1LpoEQF7VawIuX39vnz5+TkZDEDUlJS/P39e/To4e/vn56ebmdn17NnT1prWCqE/fGys7MPHToktHEpk8l8/PjxnTt3hg8f3uxxYdivp6ysTEFBQeguhFBycnJCQkJycnJaWlpOTk5ubm5BQUFBQUF5eXllZWVJSQmTyWQwGHJycjo6Om3btnV0dOzRo4eTkxOukoJhjWj27NkAMHTo0Pfv3wuuKMWwJoW0tGoZ0bBi8mJQqVQVFRUdehV8n0rORlJmRCl3r4EBXjrcAAwGe8kSePUK8vM5G9DDh3D5MsybR4wY0bKh1U/+9wloZbG3zVRUVFRUVCQ/LQoJQWlp4go0paXBp0/wczMIXuI/dANASUlJcXGxkpKSqqrqzZs3x40bFxERwVtGUUtLa/r06eIn0Ruiffv2/v7+YgZYW1vzbYmMjOQU8iwpKRF/8loH1MrR0ZFGo1VXV4saoKGhwZe50rZtWxsbmzdv3og6pHPnzkLvbGRkZHh6evKWLOWjpKT077//jqjtZ6RDhw4hISFDhgyh0+nu7u68n1s/fPgAAKampkePHu3frx9yd0dfvnTS1gYAzn+Ds7IAAKqrkZ8fXLtGjBnDPXbVqlV8NTzk5GUBIDs7j8FgPH36lPt9EU+KJjV8yOj+/QZ/+Pju46cP0TERvBVE6HT6x0/vOY81NXEVt/rT09MT05oEwzAMwzDst4cTGrAmlJ2dPXPmTN4tGhoa48aNa+BpdaXgYQeifyh6V/zT9pAiFFIEnonQTp6wloMB6rAlASVU1tywUqKAChWyqqCKDVpScM6W6NIkqxH+XOnp6eLXUrDZ7I0bNxYUFKSlpQEAjUYzMTEZM2bMxo0bBZssYlhz8vT0TEpKErW3tLTUy8sLJzRgmCSoVCrvDeKCggI/P79Xr4SUO84AAQAASURBVF6FhIRERUWpqqqampoaGxsbGBi0adOmW7duqqqqqqqqcnJyMjIySkpKFAqFRqOVlpZmZGSEhYV9/Pjx33//zc7OnjNnzooVK36rhbMY1qJmz54dGBi4bt26PXv2tHQs2J+FNHMm+/VrkY0n5OVhwoSmu7qFhYV5SSp8X56dAzUrXKlUqq6urpqaWtNd+jeHEJo2DQICfio8gBCKj4dNmwAhor6rGlpQbHnNA0OZRj1vWhoh0KLxJwwGSk8X8/G41sYoFApFRqYmaBsbm+Dg4B07drx8+bKkpIRKpRoZGa1bt66ubUDrZO3atT4+PnFxcUL3mpiYbNmyhW9jVFSUq6srANS64KHhC9P79etnZmYmtHAFh6mpqWADCC8vL3d398TERMHx7du3P3TokNBTbdq0SXwCSrt27bZv315rzC4uLi9fvhwyZMjkyZO52QycVAaOhISEOXPmvNy2TSc6Gr4nMXDTGmpyGuh0uHYNeBIa3r9/z3ehoqISBUV5fQMdGo2am5t75MiRoz8XdRBDVkbWpXtvl+69AaC6urqwqKCgMD83Nzvk47vomCgAsLK00dXB8/EYhmEYhmFYPeGEBqypsFis8ePHZ3E+OH23c+dOUQs36+qpAzE+HB7nIRIBjJ/rNYaVobAyuJr908ZiJhR/L8iXVQUDQtEuS2KmHqRXgRwJlPEUSYMZGhrKycmVl5eLGfPlyxfu4+rq6piYGE9Pz9jYWG9v76YPEMNEio6upQZgRkZG80SCYb86Y2Pj2NhYAPD19T1w4EBgYGDPnj179eo1YcKEtm3bSvg3gJSUlLq6ur29/cSJEwEgLi5u4cKF//zzz61bt5o2egz7kxw4cMDGxmbKlClt27Zt6ViwP4m9PTFgALp+HQSLpZPJhIsL0bdv012cIIi+VoYbQmo+PRaQpKVoUtLS0gYGBjiboSHQhQvo7VvhbRQKC+HwYRgwoJX0nqioqAgNDS0uLu7Tp4+YqfEUOiTTAQBkyWDx4RXb5x5RWgrKysTIkdCxY0MCIExMEJUKohsQgJQUQaNBeDhoaYGmpuD+AQMGXLt2TUy7AR0dHd60ACkpqQ0bNjQk5rpSVlb29PScO3duenq6YGybN2/WFHhdX79+5VQPcnZ2fvjwoZiTN7ySCo1Gmz59+saNG4X2ntDS0tq8ebPgdltb25s3b86YMSM8PJzbP0JeXt7Z2fnatWuiGmty/ioWgyU+u+W7Tp06bdu2LTIyMj4+nrOFN5uBIz4+ftnGjZd4EouDs7K4OQ12X7+OlZXtk5VFMBhApQIAm80WbKLxNSLWwFBXSopmbWsZ9ilS8DsoIRqNpqWpraWpbd3G1qV776TkhIKCfLu27fFSFqx1akjHB25HCdw2AsMwDMOaGk5owJrKgQMH+MoMDh48eMqUKY14ict2AEAAwIBQCCoW0YQSgEwAALAE9i+LRau+AZMNACBNgqVGxGKjmsFYPbRr187Y2DgyMrJOR9HpdB8fn8OHD8+dO7eJAsOwWonpacoh5o4hhmG8zMzMEEJWVlY0Gm3ZsmU3btxoeEF7CwuLu3fvduzY8datW7WW5MUwTEJqamrr1q1bvHixr69vS8eC/VmI7dsBAD19yu1NAACgrEz06EEcONDUVzflXW2vrOlko0Wh4LsiDebjA1VVonai+Hi4dImYNas5IxKUnp6+ZcuWq1evWllZSUlJeXp6BgQEiJpePZ9Rc/uge/xHyvbpUFnJeY7u3yfs7IgjR0BDo55xODkR+vpI2EJ/DgIh9po1UFEBSkqEri5MnUr8XChu9OjRnp6e4eHhQg+n0WijR4+uZ2yNZ9iwYRoaGkuXLo2JiSksLAQAZWVlCwuL7du39+nTh28wQig6OprTh2Lx4sVXrlwRlQegpqa2cuXKhoe3ePHi5OTkixcvcmLj0tXVXb16de/evYUe5eDg8P79+xs3bvj4+FRWVqqoqEycOLFXr15iLkSn08VHUusADjKZzGKxjh07xnnKl83g5OTEeRAH0ElenlOPIYnFmpCfH5WebuPoCABny8uvV1R0qKz0jo3Vt7UFABKJJPjbLzUlo7KSLiMjbWSiH/YpsrF+PRobmRobmTbKqTAMwzAMw7A/FqmlA8B+T6WlpXxZ7dra2qdOnWqiyz1xgOJeRG5PwlWV0KCBjhRIk4BMgLkMvHEmClyJvJ7EgTZELxVivDaxy5Igfb9rwfze14/Ohq2JyDYIVUqUH48JQSKRRo0aVWsBTEEVFRXnz59vipAwTEK1rsmrU2dcDPujZGdnBwQEHD9+fNGiRQMGDDAxMamsrJw8eXJYWNjEiRMbns3AQaVSN23atGvXrkY5G4ZhHLNmzcrMzMS1T7DmRiIRO3eSvL1h5Ejo0QO6dYOhQ0nnzhFHj0LTtxaSJYPM97sgZYiCsxkaAUIoJ6eWMZ8+NUsoIp04caJDhw6qqqpxcXHv3r0LCAjIzs4ODQ0VOjihEo6k1Twe/+AU8PZVLCtDQUFo3DgoLhZ6bO2oVBgwAES/8VB1NRQWQlUV5OSgz5/R2rVo40beATQazdPTU0dHR/BYMpncu3fvBQsW1DO2RtWtW7egoKC3b9+eOHHCy8vrzZs379+/F8xmAIDs7GxpaWklJSUAUFBQ2Lp1q2DHBwCQl5efOHFit27dGiW8AwcOXLt2rW/fvpaWloaGhjY2NkOGDPH19Z0zZ46Yo8hk8j///HPlypU7d+6cOXNGfDYDAIiq3CD5AI4nT5506dIlODgYfs5mcHJy4mYzcHXS1u6krT0wNzeouroCIc54JyencoTelJX9NWpUbm4uZ6Tg11lRUV5GRhoAqqqqAaBdu3aShIdhGIZhGIZhzQB/eseaxN27d4t5PuGTSKTLly9raWk16UVpJLjXDjg1G/iQCJisC5N1a56ayRCjwhAndYEA4NZuyKyCLh/QKWvCSaIPlRi/9evXf/ny5eHDh1U/L9AhkUhsNlvUUQCQlpaWlZUl9LYFhjWD6dOnP3r0qKSkROhegiAa68YZhv3SmExmSkpKQkJCZGRkVFRUQkJCeHh4dXW1qampjY2Nra1t165dbWxsrKysyGRyo1998ODB8+bN+/Lli729faOfHMP+TBQK5cSJEyNGjHB2djY0NGzpcLA/jLU1ad++FrmyPAUqqwEASnAue6NgsYQ0EOHTctXOysvLJ0+enJiY+OrVKyurmnrgBEE4OztHhYc76uiAlBTwJDdXsmFqZM06B/ukiMEhjwXPiaKjYeVK4vty+boiVq6EuDj08iV/4wmCENK2o6QE3bgBdnYET5GqAQMGnD17dtmyZV+/fuVWktPS0urfv//JkydJpFa0csnKyor7ZRclMzNTV1eX+3TUqFHy8vKrV6/++vUr58YCiUQyMzObNm3aihUrGjG2fv369evXDwAYDAZVbDbV7du3L1++XFpaSqFQ7Ozsli9fLmGTml69evn7+4vqK0Eikbp27VrrSaKjo8+cORMSEsJXA5WbysBNcTA1MIhRVu4iJQUACu3bg0BbCgD4+vXrjBkz7t69CwCjR48OCQnhrRLByWMAAAqZ5OTcAdfRxDAMwzAMw1oPnNCANYl3797xPp06daqoqn0too8qZPYkTqRBRDksNgQdKZgYgQIKAQASK6DPR0QiQJMGf2sQ2y1aOtZfCkEQN2/e3Lx58/Xr15OSkioqKqSlpY2NjWk02pcvX8QcWF5enpeXhxMasJbSp0+f7t27P3r0SOheW1vbjT+vi8KwP0RxcfG7d+8+fvz46dOnqKioxMREXV1dKysra2trZ2dnDw8PKyurZms6TiKRJk6cePnyZZzQgGGNqEuXLitWrOjXr9/t27dtbW1bOhwMaw7S32d7y3FCQ6OgUAhFRZENIDmaeG2DKLm5uW5ubu3btw8MDPyplGBCgsrHj4Vv37IPHAASidDQgJ49iaVL84E6JRJ9KgUAkGJWHzqznISE5+WjsDCivBzk5OoTFolEnD4Ne/fCo0coPR0qKkBWFqqrRaZ9lJTA2bPwc9et/v379+rV6/r160+ePKmurjYwMPjvv//MzMzqE09LKygo4Pt70s3NrV+/fr6+vr6+vpWVlV27dh0xYoS8vHwTBSAmmyEvL2/kyJEhISEVFRWcLY8fP75169aKFStmzJjBHcZms1+9euXn58disTp37uzm5sZ5vy1evPjq1athYWFCT25tbb169WrxsSUmJrq5ue3evXvkyJEAIFhWhLdgg66REblNm/uPH7vzJIhwxnBqOXAGf/r0qbCwUEVF5b///rt3756/vz/6nklDp1eVlpQpKMrr6Gnr6GkHvnvpPvCnjicYhmEYhmEY1lJwQgPWJHJ+rjnZt2/flopEFCkSzONZh3avPXEyHZbG1nyKYyPIqoKjaSi0hHjq2DIR/qIIgtiwYcPatWvDwsJSUlJ0dXUdHBx2794tPqFBQUEBZzNgLevq1auDBw8OCgpi/LxSytbW1tvbW65+Nysx7BeUmpr69u3bwMDAV69excfHOzo6Ojs7jxgxYv369ZaWlvXoK9SIhg8fPmHChJ07d7ZgDBj2+1mwYMHXr19dXFwePnzYuXPnlg4Hw5oc9XtFvypxJeSwOkBt20JUlMjdqqqEh0czhlOjpKTkr7/+Gjhw4LZt23i3o6dP0caNUmlpdBIJqqsBAOXkVMYnnWZo7+s1qYBZ8/7YfmmTfVKEyLNnZkJEBHTqVM/gSCRi6VJYtIiIjka5ufD5M9q7V8xwlJZGZGbCz20maDTahAkTJkyYUM8YWo2KigrBT1sUCmXgwIEDBw5skZA4Kisr3dzcPgjUOYiPj1+9erWMjAzni+/r67tq1aro6GhO0gOVSrWwsFiwYMHMmTNpNNqlS5dGjhwZExPDdxILC4uzZ8+K786WkpLi6uq6atUqDw+PQ4cOAYChoWFSUhJ8L8/AG5u0tPTYsWOJSZMCw8M/vH/Pm8HAJy0tLTg4eMCAASQSycfHZ+LEiS9evCgoKKg5j4z0jwBSkyT7UmHYb4XYH93UR6GFtZSuwTAMwzBMEE5owJoE36eyzMzMlopEcjP0QI5EbEpAOdXAvbX1rgQFFBKuKi0Z2K+ITCY7ODg4ODhwno4bN27//v3Z2dmixhsYGKirqzdXdBgmhIKCgr+//+7du318fLKzs1kslpqaWqdOnbZv387p54phv5OysrLk5OSUlJSsrKysrKycnJycnJxv377Fx8fTaDRnZ+cePXocO3bMyclJfAHeZubg4FBQUJCRkaH787IzDPujJSWhiAigUokOHUBTs37n8PLyGjp06LBhw7Zu3Tp9+vTGDRDDWhvG92ICjd8e6U9FWrMGffiAEhKE7SMR3btDbU0HGh2LxRo9enS3bt34shkgIwM2bYK0NCmCoCMEAIggrnQftXnMyhxFdWACABAA6ws+Tnl+UdwFmExUViak22WdkMlga0sAoMBAIc0meJWWgkBCw2+DyWRSKK3x5uTq1as/fvwodFdeXt727dtHjBjx4MGDBQsW8N7yYjAYUVFRK1asyMrKWr9+fdu2bV++fDlv3rzPnz/n5eUhhNTV1e3t7Q8ePKinpyc+gEmTJs2dO3fWrFmcJAYASE5OFjqSTCb36dNn9uzZQBBFU6fC+/diTstms4uKijiPZWRkbt68+f79ey8vr5ycHAqFIi0lzWIz5eUVbK3bjvtnivgIMQzDMAzDMKzZtMbPDNhvoE2bNrxPT506NX/+/FbVylGocTowTocAgGQ6OLxDTAQAsC0BXHGRhoYxNDTs0aPHzZs3he5VVFScM2dOM4eEYYIoFMrKlStXrlyJEGIyma1qHhfD6q2wsDAyMjI+Pj4+Pj4hIYHz37KyMmNjY0NDQ21tbU1NTQMDAwcHB3Nzc3Nzcw0NjZYOWSSCILp16/bq1at//vmnpWPBsFYgMBB5eqLERCgsBACkqUmYmxP/+x/Uq+S4m5vby5cvhw0bFhUVtWfPHoJo6DwdhrVa3MIMUq394+mvQ1WV2LsXFi/mz2mg0YguXYh9+5o/oo0bNzKZzP379/NtZ2/bBqmpAKBAEHlsNpsgzZ2+y7vHKO4AU1LVLjvpvnEstrQ00OkiL6CsTJiaNlq4tbbkkJGB3zfHurS0VHyhgpby4sULJDrRJDo6+uzZswcOHBC6gKeoqOjYsWMjRoywtbXV0tK6fv06g8FISEhACJmamtJotFqv/vbt24yMjMWLF4eFhY0cOVJZWRkAhMajra3dv3//kydPcv7tbufoKL49h6Kiop2dHe+Wjh07duzYkc1mn71w/N37QADo6NRl7OgWKKyCYRiGYRiGYaLghAasSbi7u69Zs4b7NDIy8sKFC5MnT265iOrGSBq4N3HDyxAAvqXbUGfPnuUUNuT7BK6goDB+/PiJEyfW6Wypqanr1q2LjY2l0+mysrJt27bdunUrrvGANRaCIHA2A/brKiwsDA4Ofv/+fXBwcFhYWFlZmbW1tbm5uZmZ2V9//WVmZmZqaqrzy67wc3V19ff3xwkNGIauX0c7dwJvl7ecHJSTAxMnEocPw/cqWXXSpk2boKCgIUOGTJ8+/eTJk60/F7nJMZkQFIRiYkBLi+jaFX5u8Y79Sqqq0KtX8OkTKCkRvXqxkQVnM05oaEyOjsSdO2jbNiIiAhUXA4VCaGqCuzsxaRI0+y+Tp0+fnjt37uPHj4Lr/onYmjaThmTy++rqc73Gc7MZ9PPTl9w/Mk4LSffcAU5OhJEREmgT8OM8hoZgYtJYARMDBqDDhyE/X+QAbe1GvFxFRcX+/fvfvn1Lp9Pl5OQGDRo0bdo0MrnFSpa8fv3a0bEVLSIpKSnx8/P7/PlzSkqKmGFsNtvLyys2NlbUgKysrI0bN964cYPzlEql8q38Ee/hw4djxoxhs9mTJ0/+9u0bp8cEHzk5uXHjxq1cudKUJ73G0dHRVGy2jZmZma2treD2K9fOc7IZDPSNhrqPlDxUDPtdSdIYgttpok6DMQzDMAyrB5zQgDUJOzs7FxeXV69ecbesXbt29OjRrTPvXigKUVOMVGzlR0xS8vLyz58/nzdv3suXL1NSUqqrqxUVFU1MTP7999/Zs2fX6VQnTpzYtm0b782FwMDAZ8+e7d69e9iwYY0cN4ZhWOvGYDASExOjo6NjY2O/fPkSHByclZXl6OjYuXPnGTNmdOjQwcjIqKVjbExDhw7dunXrgQMHfqG/KDCs8WVkoL17f8pm+A6lpsKKFcTDhyDB6k9BysrKjx8/Hj58uLu7+/Hjx/X19Rsc668KHTwId+6glBSorgYApKND2NkRu3eDCu5F94tBR4/C9esoORmYTABAhw4RO9+ArBIAUHBCQ+NSVSXt2QMABJMJde8gUFZWtmHDhoSEBAcHh+nTp9c7+TInJ2fq1KmXL1/WFOzCw2SisjLOw65SUguKirLMHVnxYWSzdhNeXfO8sF6mupL46y8AADIZJkwAT08oLRVyDVVV+O+/+oUnnL4+YW+PXrwQvpdMhr59Gysv5OnTp4sWLYqOjuauNHj8+PHx48cvX75s1eydQQAgKSnpzp07/J1BWkh1dfXcuXP9/PxSUlLYbHat4/Py8sQP4LaKqIdnz56tW7fu+PHjERERosaUl5dXVlbypS8QBDF//nwvLy+hh6iqqi5ZskRw+6s3z1++9gcAfT3DxQtWycrgv7QxDMMwDMOw1gUnNGBNZdu2bT169OA+TU9Pv3DhwqxZs1owJMkxELC+P9arz91gTAgZGZlTp07R6fRPnz7l5uaKWhYg3v3799evX5+dnc23PT4+fv78+fr6+kIXLmAYhv26SkpKSkpKiouLOf/Nzc3Ny8tLTk7m5DGkpKTo6elZWlpaWVm5urquWLHC2tr6N15XbWRk1K9fvxUrVhw6dKilY8GwFsP29IT0dFF7UWwsnD1L/Ptv/U4uJyf36NGjbdu2tWvXrlu3bt27d+/ataujo6OMjEx94/31sBcuhIcPf6o2n5mJMjNh1Cji6lXAVcF+HWjVKnTrFlRW/thUXEyqrgJZAIAWW5D+26t7NgMAbN68OTU1dfLkyc+ePbOzs/v3339XrlypoKBQp5MghKZMmTJ58mRXV1ehgREUCmca34BMHi4jc+HwIoa6vuyOhxMDrspUVwIANxuMmDwZkpLQzZtQXPzTSdTUiClTiEGD6vwKxSL274fRo4XUhCCTia5diWXLGuUqwcHB06dPT0tL493IYDBCQ0OHDh364sULXV3dRrmQhBBC06ZNW758uZDsk2bHYDAGDBjw6tUrFotV+2gAAMjNzRU/oJL3l8935eXld+7c+fjxo4yMzODBg7t06SK0zVN8fLy+vv6JEyeYTKbg3g8fPjg5OTk5OcUIqyPCyWZITEzk266hoTF79uzx48fzbU9OSbx64yIAKCupLJy7XF5OXMcKDMMwDMMwDGsROKEBayrdu3cfMWLErVu3uFtOnDjxqyQ0bE6A6u/p+GnVLRrKb0daWrpLly71OxYhtGnTJsFsBo7U1NSlS5cGBATUPzgMw7DmghB68eLFgwcPYmNjCwoKqqt//GNTXV1dXl5Op9MrKyuLiork5eUVFRWVlJQ4/1VXV1dXVzc2Nu7Zs2ebNm3Mzc0l6cL7Ozly5Ejv3r09PDz27NmjoaHR0uFgWAsg4uPFlRBjs+HtW6hvQgMAUCiUDRs2LFiwwNfXNygoaMmSJREREQYGBgkJCSYmJnQ6XUZGRl5efuTIkStXrqz3VVotdPUqPHnyUzYDd1dMDMyfT1y50vxRYfWAfH3RvXsgMKEoxaz5N7eajXsLtiIfPnxYs2ZNnz59hg4dumLFinXr1rVp02bVqlVTpkyRl5d0evXQoUM5OTkbN24UOUJHB74vmj+mokKasftKj1EA8MB5QMdvH4FEgu7duWOJjRuJnj2RlxekpSEGg5CWBkNDYuFCaIocelVV4to1WLgQffkCBQUAAAQBOjrg4kJs3w6N1A9iwYIFfNkMXLGxsXPmzLlz506jXEhCR48eraysFFowoPktWrSoTtkMACA01YCXoqIi35Zt27adP38+Pj6eUwHi0KFD1tbWhw8f7tixI9/IyspKS0vL8vJyzlNuBsOHDx94h/H19AQAZ2dnzoPr169v3749KSlJWVkZAFRUVPbu3cu77oijurr6xOnDDAaDTCb/O32ukpKy+Bf1G6tT7wAMwzAMwzCsmeGEBqwJbdy48fbt29zPV58+fYqOjm6RMoZ1pcUzN1TFBnyjq5UIDQ0V06ISAGJjYzMzM3/d3vAYhv0h/P39V65cWVVVNW7cuN69e6uqqkpJSXH3UqlUeXl5aWlpGRkZJSWl37jcQv0oKyu/fv16zZo1xsbGHTp0+Pvvv+3s7ExMTPT09P6oFeTYH62iopYBwpaE1pWysvLo0aNHjx4NAJWVld++fTM2Ns7IyJCSkqLT6Q8fPnz9+nXDr9IaXbkC3yeQBKEvX4joaGiWTzRMJvPly5eZmZlSUlLKyso0Gq1jx474F10dnD4ttF+ATFXNT1B5URkA/3Qj1lJIJBL31oG+vv7Zs2c/f/68devWdevWOTo6KikplZaWxsTEdOvWzdnZefTo0YI9cT59+rR169agoCAqlSryMuPGwZcv3J/x4cEPOAkNN7sM23BtB8XcjBg58qfxvXoRvXoBQkRJCSgpNd7LFUZNjbh4kUhNRY8eQWYmWFoSbm6N2Obm8+fPQlfzc4WFhZWVlUmePtJAX7582bRp05s3b8iNlK5Rq6qqKj8/v7CwMCUlpUGDBpmYmHB3VVdX+/r61imbQRLt27fnffrff/9duHChnOefmLKyspCQkJEjR164cIGvrAiTyaRQKGKarHFSHIAng4FXSEgIAPTu3Zs7wNfXV+h5nvo9yMnNBoDhQ0ebm7WR8KX9coj90eLTFHA2AyaI+65o9MEYhmEYhtUDTmjAmlDbtm07der07t077pZ79+79EgkNcw1gXTywv2e642yGViIoKKhUaBPT77KzsyMiInBCA4ZhrVZgYODmzZsTExO3bt06atQooQVmsVrJycnt379/yZIl/v7+nz59evToUWJiYkZGBoVC0dbW1tTU1NDQ0NHR4TTjaNu2bZs2bZrtXjkmCSaTefnyZT8/vzdv3lhZWRkbG9vZ2XXp0qV9+/Y4g0cioqc3akhLN+4FZWRk7OzsAKBNm5qpjq9fvwYGBjbuVVqF4mKUmVnLgLt3iaYsTVFZWenr63vnzp0HDx6Ym5ubm5tXV1cXFRWVl5dHR0ePGDHCw8OjW7du+F+QWiAkqjOLWlkh50FRVSNPXmINIScnV/Fztlb79u1v3rxZUFAQGhpaUlKiqKiYlZXFZrPfvn3bvn37SZMmbdy4kduTIjk5efjw4UePHjUzMxNzFWLYMPDzQ48fA4MBAK6Rr7WKc7OVNDKVtYI79us+dwLw5JjyHEY0eTYDl4FBvXsGiff8+fOioiIxA9LT0yMjIzt16tQUV+dz5cqVJUuWHD161NLSshkuBwDbtm27ePFiQkICg8EAgM2bN9vb258+fdrIyAgAPnz4kJyc3LhXtLCw2Lp1K/fp48ePvb29y4UlzKWmps6fP//Dhw+8dddUVFQKCgpcXFwePXrEKecgWKThw4cPo0ePTkhI4D0bJ5WBi5PNwLeRi8lkPH/pBwBGhiZ/9RlYv1fa+nFmmjn/xfkKGIZhGIZhvyic0IA1rREjRvAmNPj5+a1YsaIF45EcCYBd+yisWVFq68ZKEEStYzAMw1qEn5/f9u3bk5OTV65cOXnyZHFrBzHJGBgYTJ48efLkydwtJSUlmZmZubm5ubm5mZmZ6enp169fX7duXVZWlqur66hRo0aMGIEXN7e4qqqqv/76i0KheHh4/PXXXyoqKqmpqWFhYUeOHCkoKBgyZMjYsWN79uyJMxvEQKam8PmzyN0EAZ07N3kMCP2eE+oFBbXWt0DZ2U3xyktKSh4+fHjnzh1fX19HR8fhw4dv3bqVbw16RkbGpUuX/vvvv9LS0gkTJkycOLHZ5gJ/PZWViMEQuscwN/Vtm04AkE+Ta96YMHHodLqUsGQCVVXVvn378m7x8PDYsmXLypUrbWxsFi1aZG9v//Hjx/37969du3YkX30FYYhDh2DLFvTkCaSlUVjMvl9eXO4xGgBi5q7o3tO8sV5OK1RVVSV+AJvN5m2CVm+FhYVhYWFkMtna2lpdXZ13F4vFevXqlZeXl5+f3//+9z9Jvl+NYvr06d7e3rwZM7m5uf7+/v369Xv06JG5uXlqamqtr51KpTJE/FYRZGxsfPjwYVVVVe6Wffv2iUkoiYyMPHfu3MyZM7lbLCwsoqOj582bd/78+cjISN7B3JwGPT29zZs3c3MNBQkt3sArOvZrWVkpAPzVd+Dv+c86AACghVbc1fNCSzXg8gwYhmEYhmGtH575w5qWm5vbsmXLuE/fvn1bVVUl9D5Fa2MpS0SV15RoWBILe/CtwlbAxcVFRUWlsLBQ1AAdHR3O8kEMw7BWgsVi3bx509PTs7q6evny5WPHjsV5V01HUVFRUVFR8K5ufn6+r6/v5cuXly1btnnz5unTp//Gd2xbv4MHDyorK9+9e1fwu5CUlHTr1q0lS5YUFRXNnDlz5syZvDMBGBdp+XJ2cLCo1eeEpSUxbVpTx8BgMH7PxCx1dZCVheJiMUMIPb1GvGBubu69e/fu3Lnz5s0bFxeX4cOHHzt2TE1NTehgXV3d5cuXL1++/MuXL/v37x85cuSXL18aMZjfiqwsISPD31seAABsUmuq7tPJ1Iwq0P0FPpv+/qqqqkJDQ21tbSUcr6Ghcfr06Q8fPhw7duzx48dmZmZPnjxp166dRAeTSMSGDcScOejmTRQTU9ym5qKFxs2YzVBWhk6cgM+foboa5OVh0CBi2DBo4j9OOnfuLCMjUyk6Z0tLS6uBBTUjIyM3btz47NkzOzs7NpsdGRmprKzcvn17TU1NNpudmpoaEhJiZGQ0efLk06dPN1tvi2vXrl2/fr1CWLemuLg4Dw+PwMBAU1NT8V8cCoWio6OTkpIi5kIUCkVaWlpdXd3Kymr//v18f5GmpqaKOZbNZvv6+vImNDg5OQUFBbm6uh49etTDw4NTQILbZsLJySkpKWnp0qWSZDOIKs8AAAmJ3wCARCLZtW0vJrzfQK05Ddxd9T5/PSPDWjFJvq11yobBbSkwDMMwrCHwyiesadnY2GhpaXGfVlZWBgUFtWA8kjts9eN+gne20FthWHOzsbER83GdM4BvCQiGYViLqKioePPmzcSJEy0sLI4cObJp06YvX75MnDgRZzO0CDU1tbFjxz548ODJkydnzpwZPHhwsdjZSqzpsNnsw4cPb9q0SWhOibGx8ZIlS0JDQ2/evBkXF2dpablhw4aysrLmj7O109MjFiwADQ0hu/T1ie3bhZdMb1S/bUKDgkIt+QqqqsTffzf8OqmpqSdOnHB3dzc3N793796YMWNSU1Pv378/depUUdkMvOzt7R0dHWtdevunMzYWurldyo+1zh9LmikWTLzNmzd3796dryRJrZycnE6fPu3n5+fl5SVpNgOXujoxaxZp374oo5qEhtxGqE0gEfToERo0CO3bh168QIGB6OlTtGwZGjpUVJpaY3FxcTE3F5e0YWFhoSH0XxYJIIR2797dq1evbt26paamvnr16s2bNwUFBb6+vhMmTHB0dOzUqdP8+fMjIyNDQ0Pnz5/fbNkMAHDkyBExnSvDwsKeP3/u4OBgLOI3BoeJiYlSbW1HunbtGhgY+OXLl8ePH/PduGCz2XQ6XfzhfCU0+vbt6+vrCwAuLi4+Pj7du3fn/OvA7TdhbGx8+fJloadydnaWJJsBAAoLCwBAUUFJRvr3r2HGO9/MO6/cGuaY2Wz2oWN7/lswxf/F05aOBcMwDMMwrJXCd9WxpkUQRK9eva5evcrd4uXl5eLi0vrLCDsqQkcFIrgEAUA5E9w+occd8GrOlrd3795Ro0alC7vXY2Jicvjw4eYPCcOwP9nbt2+vX78eERGRlZXFWdRVXFzMZrMrKyutrKw0NTVv3Ljh6OjY0mFiNdq1a/f69esFCxYMGDDg5cuXvI2KseYREBCgpqbWvn178cMcHBxOnz69bt269evX29jYHDlyxN3dvVkC/GUQY8cSenpo1y6UkAAlJQAAamqEhQWxbRs0Sw8CFotFJpOb9ALw7h2KjARpacLFRdTMdJOYPh1iY2u+qgIIJycwNa33uWNiYm7fvn379u2kpCR3d/d///33xo0b0tLS9TiVv79/s1Vr/0URK1ag8HDIyalA6H119Y3KSn0yWYEg7CODSGw2m0QCgFeFyF0Df8prSSwWa/369Tdv3nz16lWLBED9fmeiX+2pRI0hIACtXQu5uT9trKpCnz7B5MnErVugqFi/E2dlZW3YsCE6OrqyslJeXr5jx45r167lzRsgk8lLly5dtGhRQUGB4OH6+vqenp71uzSLxZoxY0ZERMTHjx8NDAy42wmCsLCwsLCwqN9pGyI5OfncuXPfvn1TUFCIi4sTM7KiosLb27tPnz6jR4/esWOH0MYcVCp1yJAhX79+DQ8PF3Oqbt262dvbC91FIpEUa/vOqqio8D7t3bv3xIkTs7KytLW17e3tX79+HR8f/+LFCzqd3qVLFwcHh44dO4LYphLiUxk4SktLAEBBoZ7vul8Ob52GViU/P/dL+CcAuH7rSkenLn/OdwTDMAzDMExyOKEBa3L9+/fnTWi4du1aTEzMrFmzhg4dqq2t3YKB1epfA3gXCZz7W2+L4GEODNJs4ZCwLl26eHl5LV26NCYmhruRRCLZ2NicOnWqRe6VYBj2x1qwYMHDhw+nTZs2cOBAXV1dWVlZAFBSUiKRSJz/tnSAmBAUCuXw4cP9+vW7c+fOmDFjWjqcP86NGzfGjRsn4WBjY+MLFy68fv168uTJDx482LdvH+enDKvh4kK4uBBxcSgiAigUwsEBRJUWYLMhNBSFh4OyMtGlCzTGX+BNmtCALl6E8+dRUhJUVQFCSFWVaNOG2L4dxK4tbizEoEEQEoKuXweBFb2EvT1x4EA9zvn58+dbt27dvn27pKRk2LBhnp6eLi4uDfkCslisgICAo0eP1vsMfwRr6w/u7gcOHnxYXGxHpdIAZADSAY5lpTP+60RsvkXSNHwuspcd1uTYbPbjx4/Xr1+vpqb2+vVrTc0W+LBdxYbkSgAAAsBRoemvx2KhHTv4sxm+Q9HRaMMG0r599TjxmTNntmzZkpSUxN0SEBBw7949Ly+vnj17cjd6eHhkZGQcPHgwMzOT93ATE5OdO3fWu+jLggULUlNTAwICWsM/03Q6ferUqS9evMjKyuJsqbXRGKd+w4YNG8LDwx8+fMiX00Cj0fr167dz586AgICgoCBRHTDNzMyWLl0q5ipt2rQR0yRIXl7exsZm4sSJRUVFcnJybm5u48ePHzNmzOHDh7du3cq9hJmZGfcQTr6C0O+aJKkMHEXFhQCgpFhL8YnfCSengVutgTe/oQXbRrARm0qlMhgMKRq1fmmOGIZhGIZhvz2c0IA1uZEjRy5dujQ/P5+75fPnz7NmzZo1a5aUlJSpqamenp6CggKFQiGRSBoaGvr6+h07dmzgPb5GMUIT6Eziv5iafhPjIpFOHHzthttut7DBgwf37Nlzx44dHz58KC8vl5eXd3FxWbx4Mf7Uh2FYc3r9+vXjx48/f/7cnCVzsUZBEISSkhKDwWjpQP5E9+/ff/78eZ0O6dGjx6dPn+bNm+fs7Hzz5k1ra+smiu1XZWFBiE3oRJcuwblzKDkZ6HQAQBoahJUV4ekJdSztzofNZjdR2hbasQNduPAjmYAgoLAQvXsHkyYRx49D27ZNcVE+xMaNYGkJ58+jtDQoKQEqFXR1wdmZ2LYN6jhdV1ZWNnz48ISEhJEjR545c6Zjx461Tq1J4sGDBzQarZVnh7esZ8+e7dixIy4ubtGECQfi41WzsqCgAGg00NJCmpp9WSqvlv4l5xWSiOQqc4pkNJtnbT4GmZmZ3t7eKSkpaWlpb968MTQ0XLly5ciRIxvl56IePpcCnQ0AYCYLKs3QReftW5SQIGY/8ekTMJlQxw5l9+/fX716dXZ2Nu9GhFB0dPSUKVOePHliyVO5Z+XKlUOGDNmwYUNCQgKdTpeTk7O1td2+fXu9f59cuXLF39///fv3rSGbgclkurm5vXz5EqEfbUN5HwvFSaYhCOLmzZtbt269fv16SkpKSUmJvLy8oaHh8OHDN2/eTCKR+vTpM2LEiEuXLgk2j1BXV1+5cuXnz59PnTqVl5dHpVJtbGyWLVvGm6azc+fO4ODglJQUoTFQKJStW7eWl5dznt66dWvfvn1btmyZNm3asGHDnJycRAUvee6CUHn5uQCgrv5nrd1pwcQFUc5eOMH5bFJV1VzNbzAJ1KmeR+ss/oFhGIZhvxOc0IA1OXl5eU9Pz2nTpgnuqqqq+vr169evXwV3GRoaHj9+fMCAAU0foDj/6MB/MQhqyjRAZjWMDYfdFqCPp85blIKCwrZt21o6CgzD/mi+vr7jxo3D2Qy/orS0tFevXp07d66lA/njfPv2jUQiWda9IYKiouL58+cvXLjg6uq6f//+sWPHNkV4vyW0fTu6ePGnSgO5uSg3F8aOJc6fb0jrhKaq0BASgq5cESyNAAAoJQWWLiUePKjrVF/9EOPGwbhxRFwcSkwkVFWhbVuoe+5sQUGBm5ubg4PD06dPGzf/4/3796NGjWrEE/426HS6t7f3oUOHqqqqli9fPm7cOCqVCgCQlweJiVBdjXbtgrCwpdY9Am27VF/eTsz43+d5qzoP6EJMmdLSsf/+2Gx2jx49evfubWNj07Vr1927dxs3ZzcZYV59X2zfpVkWqKMXL6CyUtyApCSYMIFYtgwkbliGENqwYQNfNgNXYmLivHnznj59yrvRxsbmxo0bEp5fvKKiosWLFz98+FBBoRkKXNRu3bp1r1+/rjWDgZeysvLUqVM5jwmCWLdu3Zo1a6KiojIzMzU1Ne3s7Hh/e584cUJdXf3q1avcYhgkEsnKymrRokV37959/fp1yfd2RY8ePbp169b8+fMXLlzI2WJiYrJ9+/YVK1akpaXxxSAjI1NUVMS7hclkhoWFzZs3b+3atYMGDdqzZ8/48eMbPe8HIVRRUQ4Ain9qgwO+Geh6TEg3Sm5EaWlJQuI3zmNlZRUKpRmyqzAMwzAMw349OKEBaw5Tp07Nzs5eu3Ytm82W8JCUlBR3d3c/Pz9XV9emDK0WZALs5Inwsh9bHuehx3nQQYEIEJkij2EYhv3+6HR6i9RGxhouKiqqXbt2reTO+x/lw4cPnTp1qvfhHh4ezs7OI0aMCAgIOHjwoJSUVCPG9nt6+xZ5ewtPDkhKggULCB8fqO/sCEJI8j/s63DagwdBRDVvAEAxMXD3LjFy5P/ZO+u4Jrs2jl9no7sVRETAAERFBUxsEFuwO7G7sBMLMbDAFpMHVAQVEGwBCQNFQBCQkO6Obef5YzLn2MZo0fP9+D7vds65z7nusbyv3/ldDb4uT2oywOBDWlra8OHDR40adfDgwQbPQj179szGxqZh52zpZGdnnzhx4vz587169Tpw4IC5uflvD7uSEkhIYCsrHB4OAN3jP4luv1ds3UNkhs0HKTWTY8dATAwRsVQjExUVRaVSz58/39yBAABAZSVUVPjl/DQVGCjfJBYRNFoNA+h07O+PIyLQhAlozx5Bpnz79m1MTAyfAZGRkbm5ufLy8oKHKTinT58eNWpUz5rkF+Hh4SdOnEhKSkIIaWpqrl27tlOnTg0eDMb48ePHdDq9Vkf17t3b0NCQvYVCoXTp0qULmyHQ06dPr1y5kpmZKSYm1rVr1ydPnty/f//Dhw+ioqKDBg2ysrIaPXr0q1evOGaOj4/fs2ePkJDQihUrmC3Tp0/X1dXduHFjTExMXl4elUpt3bo1jUbj9RdMSEi4c+fO48ePlyxZ4uDgsH//fjMzs1qdHX8QQhQKhU6nV9L+ct8y9hoT7I2s28w6FE0b1C/ExMTk5RRycrMNunSfMWVOcznWEAgEAoFAIPzhEEEDoYnYsmXLgAEDNm3aFBgYKOAhNBptzZo1Hz9+bMy4auaNEQrKhye5cDT+l8z/QyHOqkBKIs0YF4FAIBCaEyUlJfZqSoQWRI8ePT5+/BgdHV0HqwBCfYiIiOhSv3oBurq6gYGB8+fPNzU1dXV11dDQaKjY/krwmTP8xAGRkeDnh4YPr9vkmpqad+/erWtovKm2b/U3aDR4+hTqJ2hITk728/Pz9fV9//793r17G8nnIC4uzsLCYvbs2du2bWuM+ZcvX75jx44RI0YQZQ+TK1eu2NjYWFpavnnzpgMPDQo+dAh/+cK8rZqXLisjX9ZtIO35f/6dTZY8uQTnz8O4cbUtKfI3QKPBhw84NhZatUImJo36CISEhHTv3r3x5hcIOh2fOYPv3oX09CR51WBbP0AUIQRDFZpk9Z49wdkZasy45+bi27dBQQGtXl3jlC9fviwqKuIzID09PTIysm/fvrWKVEBu3brl7OzMZwCdTre2tn748GFGRgar0cPDY+LEiSdPnmzYxG1SUlJqamqtDunRo8f8+fNHjhyZkpJCp9NlZWUHDRq0bds2cXFx5oCCgoIpU6YEBASwrBc8PDxu3769adOm27dvM1sOHTrE6zJXXl7eyZMnZ86cKScnx2wxNDT08/MrKChISEgQFRVt27Ztt27d+ET45csXKpUaHBzs6uq6evVqOTm5mTNn9u7du0OHDjIyDWCroKzcKi0tJSExvv5T/bEwlQrM/7LLGlgiBg6tA/tdrkoIaOjiAsLCIru2HcjMytBoq0nUDH8UDV6dhJSlIBAIBAKhPjRK3VMCgSv9+/cPCAj48OHDpk2bWD/n+BMWFval6qpTs8AAmPsFRrzH7GoGJhUNvyeNQCAQCC2Gtm3bxsf/zdf+/mKUlJTs7OyGDh3q5eXV3LH8W3z9+rX+OzJlZWXd3NwmT55sYmLi5+fXIIH9tfAXB5SX44cP6zx3hw4d+O8JrgsMBq5WmJwTvm7t/Hn69GnXrl0NDQ29vLwGDx7s4OCwZcuWtWvX0mrcM11LXrx40a9fv7Vr1zaSmgEAZs6c2alTp+3btzfS/C2L1atXnzhx4tmzZ+fOneOlZgAACAoCNiP6DinfREbMqfC59r59NwDAcXHY3b3xg/2TwBjb22MzM8bUqXjjRjx3LmP4cMbatfV5lfHnwoULzVwqpbQUW1hgOzuIi4Pi4mu9JzAQBQAGh79SCAlogvWRmRkSsMpGaSl2c4OqJDofBCln07Alb1iUlJQkJCT06NGDz5jZs2c7OzuzqxkAIDU11cnJadmyZQ0bT0FBQVlNHyLi4uIUCkVCQqJDhw5z5szp0KHDokWLvLy8wsLCwsPD/f39Dx482Lt3769fvwJAZWXlyJEjvb29C37/Q8TGxm7dupVVvMzDw6OykqfDwbdv386dO8fRKCMjY2Bg0LFjx2/fvqWlpfE/KW9vbwaDUV5erq+vX1lZaW9vb2VlpaampqqqOmLEiFOnTnGUqxCcFy9e/EhKBYCorxF5+TwVkH8T1dPJzIw11zQzuxKisZGQkGyn0Z6oGf4Q8JrOzH/VuwR5PqATUbyG8ZmZQCAQCARCjRBBA6Gp6d69++HDh3Nzc7Ozsz99+hQQEODr63v37t3//vvv5s2bx44d47gI5e/v31yhAsDw93A/A1eXLiAA1VpX0SUQagedTvf29l61atX8+fMdHR3rfJ2CQCA0Bv369Xvx4kV5eXlzB0KoC/Pmzbt8+fKGDRu6deu2c+fOe/fuBQcHf/v2LSUlJTc3Nzc3t5CbSz+hniQnJ7dt27b+8yCE1q9ff/v27dmzZzs4ONR/wr+TsrIaxQGouLjO02tqaqanp5c2bOKTQkE17Q7HdSoWU1BQsGzZsnnz5h06dCg9Pd3FxWXhwoXDhw8PDQ2Ni4szNTVNTEysU8RcOH369LRp027durVkyZKGmpMr586du3379suXLxt1lT+fs2fPvnnz5vXr1/r6+vzG5efj332VjL69FzK2YKTGJRfl5UjJA4OBg4MbN9Y/DLxsGXZ0xDExUFEBAMBgQGIi3L2Lp0yBkpIGX+7cuXN5eXkTJkxo8JkFB8+YgSMjmbfzJGUvDZ3NvD3H7zpj/nxoAuctcXGYOROkpAQa/P07vnevxlGmpqZSfCds3bp1586NkjxjVrLgo5Z4+vSpl5cXV9FYRUXF3bt3P3z40DChZGXh7ds77d79VFb2kZLSWikpKrfEMEJo69atz549e/Xq1efPnyUlJe/du5efn88+hsFgfPr0aeLEiYWFhfv373/79i3XBbOzsw8fPlxUVMRgMPgrEgDg/fv3vLpKS0srmC9A3sTFxRkbGy9YsODu3bvv3r2Lj49PTU3V1dW9c+fO8uXLg4KCOnTosHfv3pycHP7zsKDRaDdu3OjatevKlSs7aHcGAAaD8cT3sYCHtzg48scclSaqD+bTS/iXYckUBNS4MMcTSwYCgUAgEBoQUnKC0GwoKCgoKHAxdiwoKNi9ezfrblBQkLW1ddOFxUYFA94XcBozMJncigin/1owxpcvX3ZxcWHuI1FRUZk8efKCBQuaWCz//Pnz9evXR0ZGMneZXL161c7Obtq0afv27SOyfQLhT6Bdu3Z9+vSxt7ffunVrc8dCqAvDhw8PDw9//fq1r6+vs7NzSkpKdnZ2WVkZM0FbWVlZVFSEEFJQUFBWVtbU1OzZs6e5uXn//v3Jm3Cdadga3oMGDQoMDBw7duzXr18dHByoVGpDzVxbKisr09PTxcTElJSUmisGLoiJIXFx7l9kq8AyMnV+NlOp1Pbt28fGxtazjAgnmpoQHc2zV0wMjR0r+GRpaWkvX758+fLlvXv32rVr9+nTJw6XODk5OXd39+PHjxsbG1+4cGHMmDF1jRsAwM7O7vXr1/Hx8QEBAe3bt6/PVIKgpKTk5OQ0ZsyYpKQkWVnZxl7uz4RZov7169c1W69XM/nvGRcGZkLCw2dVeF0J7tBrxAdfVGMhgMagvBxfvAiBgVBSAuLi0L07WrYMJCUbe1ns6Ij9/KC67Alj/OEDbNiAzp5twOVSUlK2bt3avO/V8O4dfveOdc9u3Ko8SVkA6JAaa/HeFzCDsWgRRQABAT/odAgOxoGBICyM+vaFHj2g2ncGtHAhZGRgFxcQIP2Mw8JqfJc2MTHp2LEjn5S5np5ejQaZb968OXPmDDMj3q5du02bNuno6NQYnpiYWAlf7YuDg0Mu78pHmZmZdnZ2t27dqnEh/uCbN/GZM5CURAXoCVAgInK0sFAYoPrruW3btkuWLGF+WMfHx7u7u/NyVggPD9+6dWtQUBCd99tCdHS0s7PzokWLGIwa3Dv5TKKlpaWkpPTjxw9eA4SEhDw9PTk0ExUVFaGhoYsWLXr27NmYMWPi4uL279+vra3dq1evtm3bCgsLA4CysvLEiRM5irwUFhZevXrV3t5eW1v76NGjZmZmAGB/8kDU14jnr3wHDxymrNyK/7m0XFgFJoB3IQle1HY84W+Cl3sHr6dE9fH8NTQEAoFAIBAEhwgaCH8cxsbG7HcfP35Mo9GEhJr6ufokB+Z/wYyqy8BGMiixFNt3Qh0kQEkYlESaOBxCE1FYWDhhwgR/f392s8rXr1/fvn37/v37DVKlUhC8vb0XLFiQkpLCasEYx8XFHTt2LDU19dKlS00TBoFA4M/Jkyd79+5tZGQ0vK5F6AnNC0LI1NTU1NSU1wAGg5Gbm5uZmRkTExMaGrp06VIqlXrmzJn+/fs3ZZx/DRjjhnW9bteu3Zs3byZNmmRpaXnr1i3Jxk8BcvD8+fOzZ88+efJERkamuLhYWVl59uzZy5cvF7C2WqOjoQGxsTx7xcUp48fXZ/qOHTtGR0c3rKABbd6MP30CHrtdkb4+GjaM/wwpKSkvq8jIyBgwYMCgQYN8fHx4FSlHCK1bt65Pnz7Tp0/39PTs1q3btGnTuKqu+bNz585z584dOHBgxowZEjX5TDQUo0aNmjRp0sqVK/nXsP9bodFoc+fO3bJlS8eOHWseLS+PZGRwejqrwTAuDABExi8rXtzr1ZytIz76gYFB40XLnQ8f8MaNOCYGWAnR16/h0SO0axcMHty4S7u7c1EzVIFDQlBWFjSQSCs7O3vkyJFbtmyZNWtWg0xYNxgHDrAe5w/tu54fPo95e9tdewrTkzEioj7zY3d3OHsWx8czH1gsKYm0tNCWLTBgAMdItHUrGjUK29lhf3/gW/IGCXAZBCG0f//+efPmpbM9vVloaWmdOnWKz+FlZWUzZ8589uwZu/Lg0aNH06dPt7Oz47+0goICnU7Py8vj9alXo3UB+w/euoE9PPCRIyx1CAawys5+zsNBTUhIiCU9PH36NP/VAwICsrKy+AxgMBivX79etmyZgoJCQkICn5GavOuMKCkp6ejo8BE0iIiI8HoYY2JimPUytLS0Ll++fPz48cDAwJSUFKYlRmJi4tixY7t37z5jxgxFRcWUlBQfH5/Hjx8PGzbM1dXVyMiINY/V+GkHjuyk0Wi3/nNevXwjnxNp6bA0DYInlVmHEE3DvwYfZwX+zwQ+RUzY28nTiUAgEAiEOkBKThD+OPr37y8qKsq6m5aWVn/Nfm35VgKTw3Bh1bUFXUnw6wnR/dEYZegsSdQMfzMTJ058+vQpR+nNsrKyZ8+eWVlZNU0MpaWl69ev53p5pbS09O7duw/rUfGaQCA0IO3atXN1dZ05c+aFCxcw5r8RmtAioVAoioqKnTt3HjNmzJ49e8LDw3fv3j1u3Lg9e/Y0d2gtEmlp6QIByoHXdk5PT08VFZU+ffowK17Xh1evXi1evHjKlCmWlpafP3/mM9LLy6tv377Lly8fPnz49+/fk5KSsrOzb968GRsb26lTJ0dHxz/hPQGtWwfKyjx7u3QB3moeQWAKGuozA9dJ0fLlXMNGHTuiM2eqb3cGgKSkpOvXry9YsKBDhw7du3d3c3PT1dV1cXHJzMx0d3dfs2YNLzUDiz59+rx//75169b29vbt27fX19e3trZ2dnaOi4sTJOpNmzZ5enpGREQsWrSoydQMTE6dOhUUFHT37t2mXPRPgEajLVy4UFJSctWqVQIdgBDu2pW9QTs9XryilKKiIdR9kHtWOmhooMmTGyVWXsTH4xUr8NevwL69G2McG8vYvBkayoqfK4mJODWV34C0NOzl1SBLpaenDx482MLCYtOmTQ0yYd2pqixTQRVescieRhUCgIHhr8cFV/22Ki8HHvv1awRfvIh37cKRkb9kIsXF+PNnxpo12NOTywHduqHr1xF/FwQqFQQTUFpYWBw+fFhLS4u9ESGkp6fn7OzM32vB0tLy3r17HD4KKSkpZ86c2bixhtw2Qqhr1658ykbwcSYQcEAN0Ghw6hS718X1kpJA3hUccnJy/Pz8mLfj4+P5z52VlSWg9QLHnhwOVFVVV6xYwWeAra2tqqoq1y5JSUn+piafP39mqS5kZWVHjBgxf/58a2tra2vr/fv3R0dHjxkz5r///jt8+LCXl9eAAQOio6M51AwAoNmuff++AwEg/EtYULA/ACCE/mJDsrolkkn6+R+Bf50IjvIlfGCO5DOYFKQgEAgEAqEOEEED4Y9DWlqaw+51x44d/J0MGxYGwISwnxehEcAoZeRv9Nf+liOw4+rq6u/vz6s3ICDg9u3bTRDGxYsXo6J4/qrJz88/efJkE4RBIBAEoX///i9fvrx06ZK+vv7atWv37t27cOHCAQMGGBkZWVlZubi4/AlJTUIDMmHCBFdX11OnTsXy2fhO4IGamhqfPYh1RlhY+MKFCytXrhwwYEB9TIy2bds2d+5cfX39CRMm0Gi0kSNHDhgw4Nq1a9lsVdULCgouX75saGi4efPmNWvWhIeHW1tbM+toIIR69ep1+fLlZ8+eOTs7Dxs2LCkpqQFOrz50744WLABuZgM/xQH1o2PHjvUXkVQHzZ1LOXkS9ewJSkpAoYCwMLRti0aORK6u0KYNaxhLxMA02fb09OzZs6e7u3t6evrdu3dXr17dtWvXWjmCyMvL7927Ny4uLicn5+bNmwYGBo8fPzY1NVVTU5s6derly5e5ik0xxitXrnzx4sXTp0+VectHGg8JCYnr16+vWLEiMzOz6VdvLqKjowcMGJCdne3q6ir4X5mycyfS1mbdRRh3SYoEABHLVbEv3bClJTSttwrevh1Xpdg5SU3Fjaqcy8yEwsIaxjTEO1hqaurQoUNHjhx58ODB+s9WX6q+kjmaL4hQ7wQAkmXFJ6/Y/Dambvn1xER8/jz3EhIZGWBnB/n5XLoQgt/zypz92tpoxAgBQ5gzZ87bt2+XLl06cODA3r17Dx06dMuWLcHBwf369eNzlLOz88uXL7l+WS0tLb1161aN33aMjIxCQkJ49SoqKvI/vMYB/MEvXjB+j/B2SUkp7+/eeXl5jo6OzNs1vnUICQnV6LfUoUMHADh8+LCenh6vSUaPHs2hNeGgX79++/btU1dX52iXl5fv379/Id+XakpKSnBwMK9eMTGxRYsW3b1718/P786dO0uWLOH1OWU1fqqMjCwA3Ha9npf/U93yV8oa6qBLIFKGfwFBdAx1lsLUqGyow7QEAoFAIPybkJIThD+RdevWubm5se4mJiYePHhw3759TbP6/jhILAMAQAA3DdCoP6kaMqFRcXZ2Li4u5tVbUlJy8+bNadOmNXYYL1684L8XJDk5ubFjIBAIgtO5c+fAwMC3b9++efOmsLDQxMRk9uzZEhISX79+tbOzCwwMPHHiRHPHSGhIhgwZsn79+m3btt25c6e5Y2lhtG/fXsD97nVg0aJF/fr1mzVrloeHx/nz51u1ql0RaDs7u0ePHoWGhjJrDUydOpVOp3t6ejo7O69atUpaWrpVq1alpaVJSUlDhw49dOiQmZkZr6v8+vr6r1+/trOz69Wr17Fjx2bMmNEAp1dX0PLloKUFp0/jxETIywMqFVRVkYEBOnSIq9ChVhgaGjbW+9uAAWjAAJSSAgkJICICurpQZXtw9+5dLy+vly9fFhYWDhw4cODAgevXr+eVSaobVCq1e/fu3bt3X7lyJQB8//79xYsXPj4+Gzdu1NDQsLCwsLCw6NOnj5CQEIPBWLJkSWRkpJ+fX5MVJquOsbHxkCFD3N3dFy1a1FwxNCXXr19fv379rl27li1bhhAqLy9PSEgoKytjMBjCwsIqKio8lSUKCujsWVi1CkdHM3PbuklRIdo9qAb9sZTCDY32c5ryNHJycEwMn34cG4tiYqBDh0ZZXVkZpKW5J+BZtGtXz0XS09NNTU2XLFmyfv36ek7VMKirQ3p6iaiEw6glzIYdbnbtMn/pNpCwMIiJ1WFixtGjwNvxAsfHw6lTaPv26l1o2zZ4/x5/+cLlMHl5WLUK2Kwra0RZWfns2bOCjwcAZ2dnPltHUlJS7OzsWAoArnTp0uX169e8esePH//y5ctyHgUgpKSk6luF5M0b9LupRlZNkpSMjAzmDUNDQ/7eNq1aterQoUN4eDivAW3atFm6dCkAyMrK3rlzZ/r06V++fGFXh0hLS48YMeLcuXM1nseCBQv69++/ZcuWmJiYoqIiUVFRDQ2NDRs2JCcn+/j48DkQY1xUVFTj/BhjljqBq35FUlJq1vT5ZxyPFxcXXbt+gf3AGidvodRYEaAO7UT60HJh1RbhaGzYJZg3OBYiTxsCgUAgEASHCBoIfyJ9+vQZO3ash4cHq+Xo0aNz5szhb5ZYf8KKYNon/KPq53ZPGSBqhn8K9i2YXOFfRLOhqOBtksmkvLyceUmiCYIhEAiCgBDq06dPnz592Bt79eo1ZsyY9u3b29jYtG7durliIzQGK1eubN++fUJCQrt653v+KbS1tSPqV6GcP3p6em/fvt23b5+hoeHp06ctLS0FPPDp06cnTpwICgpSYMvxU6nU8ePHjx8/nsFgpKSkpKeni4mJ6ejoiAqQXqJSqTY2Nubm5nPmzHFzc7t48WI9N6HWB2RhARYW6Pt3HBWF5OSgSxeQkmqQmXv06JGamnr58uX58+c3yIScqKmBmhpHm62trbS0tLu7u56eXtN8F9LU1Jw7d+7cuXPpdHpQUJCXl9fatWvj4uKGDRtGo9Fyc3O9vLykGughrTPm5uaenp7/gqDh8uXL+/bte/nypa6uLgAkJCSkpqayp0tzcnJSUlL09fWFhLhd69DTQ56ecOIEhIRAQYFqVSVB0Xm7925bP23sKBGRJiouiCMjIT2d34i8PBwSghpJ0KChgVRVMR9Bg6oqMjevzwp0On3SpEkzZ878U9QMAJQdOxiWlo96mmdLKwBA+4yEBU+d2Qfgjh3r9p6Cvn+vIevL67NPUhI5O8PixTg8HNiKHiINDVixAo0bV6dwakE6/ychwPfv3/kPkJSU5COJWLx48a1bt968ecO1t0+fPgJWdSwvL3/8+LG/v7+QkNDgwYOHDRv2sxBDtW0AlJo+F1jGDEuWLLl8+TIvnaWQkNDIkSOXLFkSFBTE1YtIRERk/PjxLFsFAwODwMDAXbt2BQYG5uTkiIiItG7devHixYKXrezUqdO9e/egSnzAbAwLC5OWluZv0jBlypTJApTLYU2LEOIqU+jetWcfk/6BQW/CIz4JGDOB8PfRBPICXsoGAoFAIBAINUIEDYQ/FHt7ex8fH9bFqbKysqVLlz558qTxLlzmVMLAkF8/7BDAyc4kYfxvUaPtJP8Clg0F07maDzIyMkTNQCC0CGRkZPr16xcQECB4YpXQIpCSkpo2bZqzs/OOHTuaO5aWhLa29sOHD2seVw+EhYX37t07evTo2bNnu7i4ODg41GjV8OPHj9mzZ9+8ebO62zMTCoWirq7Oq5cPhoaGoaGh27Zt69u377Nnz9qwlUtoBjQ1kaZmw06JEHJ2dp43bx6DwViwYEHTfDnx8PDo169fRESEvr5+EyzHDpVK7du3b9++ffft25eenu7l5RUdHb19+3aJKveIZsTMzGzt2rV0Or1pvqw2Fx8/ftyyZcubN2+YNu9JSUnJyck0Go19DIPByMvL+/Tpk6GhIffnpLg42rKFeVMiESAWA4CQsYX6S0d7e/stVV2Nzu9h131MnbG0hNhY9iT6LxBCxsagVC9p/8mTJ4WFhXfu3FmfSRqYnj3BwOCFfn/mvVkvXYTobI+wuDiFrxUBP3g4EAg0QEUF3bsHHh7w8CEuLERCQqCri5Ytg5p+EjYI/H0BAYBek+FBcnKyqqoqr14KhXL//v0xY8a8e/euks1KQUREpE+fPuyunHw4f/68g4NDdHQ0c4aTJ0927tx59+7d48aNAxMTcHZmLxSiXNMveta3AkVFxWXLlu3du7egoKD6MBMTExsbGyEhIWdn57lz50ZGRrL3SktLjx492sHBgb1RSkrK3t5ekDMCgIb9xOSlUWCHvQwWQohOp1e/+jFtypxvcTGZmfxkLnxsHloE6EQUM53Mnrdm5ZUFT2bX4RDCH07T/ynJk4dAIBAIhNpSi6qiBEJToqOjs2HDBvYWPz8/Jyenxltx6zdg/002rTXqItl4qxH+RGrMeaioqDRBGHPnzpWWluYzoOmv4BMIhDrTqlWrGt1fCC2RadOmubq6NncULYx27dol8ioY36AYGxt//PhRW1u7a9euTk5OfBI2+fn548aNW7NmzaBBgxojEhERETs7u3nz5o0bN67yd1vsv4NRo0a9ePHiwoULw4cPb7x6Iuyoq6t7enquWLGC15bfpqFVq1Zz5849cODAn6BmAIDWrVszGAw+xu9/AQwGY9GiRYcPH2aqGSorK1NTU2k8Uv6FhYUJCQk1zkln+/m38YiDvb19WlpaA8VbA6hzZ+Bv3CIlhQwNGzEAa2tkZsalwgJCqEcPZGdXn8mzsrIOHjx47ty5P02ETXF1Ddfpzrzd52vQrw5JSXT8ONReuMY6vF4DEELjxqELFyh37qAbN9C2bYKqGVJT8aVLePdufPUqVFVSqBVKNclWavQY8/b2NjU15b/E69ev9+3bZ2pqqqenp6+vP3DgQDs7u2fPnglSqcfW1nbz5s1fvnxhfYaWlZV9/PjR2tr62rVraNgwpKXFPn6epKQU72edgoLCmjVrWHfXr19vY2OjoaHBPkZaWnr48OGPHj1iurwYGxsHBgYuW7bM2NhYR0dHX19/+PDh165du3XrVo3bIfiAa4I10sXFhdefSVlZ+cGDBxzjq1NZWTl//vzevXuzNxobG7979w79joS4xMG9xy6eu8kahqrBaq/zuTc76ESUgDvjyQZ6AoFAIBAIhD8KImgg/Lls3bpV8/edZOvWrQsICGik5RKrdqeIUiC8Dzqn20jrEP5cVq1axccdQV5efsWKFU0QxpAhQ4yNjXn1tm/f/vDhw00QBoFAaBAYDMbfvV/2n8XExCQrK+vbt2/NHUhLQkNDo2kEDQAgJiZ24MABPz+/27dv9+jR4/Hjx9XH/PjxY9iwYX379t24cWOjBmNjY6OkpFTb0ua/oNEgIQG+fYM/UhKhp6cXEBAwcuRIExOT7du3s+8BbSS6du168+bNSZMmRUdHN/ZaLYX8/Hw6nc5R+egvw9XVlUqlzpkzh3k3NTW1tLSUz/gcPvUUqsis+JUF7KilOW3atEYV0P9Gq1YciVgOUPv20KVLo4aATp9GK1agDh2AWUmHSoV27WDyZOTiAuLi9Zl5z549M2bM6NixY8ME2oCIi8ep/6zi0TEnGcTEQFYWDRhA8fZGo0bVfVr+cnMhIejfv+6Tc6WoCFtbM0aPxrt340uX8I4djJEj8bJlwLv6A1fMzMz4fE2Vl5dftmwZn8PDwsK+fPkyqqaHTkhIaPPmzS9fvvzy5Ut4ePiLFy9WrVoliBogKirq7NmzeXl51bsyMjL27duXXVQECxaArCyr3UpcfJCoKNdkO5VKHTVqFMf75JYtW/z9/VeuXGlmZjZs2LCJEyfevn37yZMnsmxzysrKnjlzJigoKCYmJjw8/MmTJxMmTKgx+PrALheYPHny+vXrqytL1NTUbGxsxo4dy38qBoMxduxYZ2fnlJQU9vZ3795ZWlqGhISwNzK1EU+e/vrKRKfTeSkt/nqYagbB1Q/1JD8/Pzo6ummKnBIIBAKBQCC0UIiggfDnIiEh4ejoyP5brrS0dOTIkY20H2tIVSK7nAEvchtjBcKfzsCBAy0sLLhe06FSqebm5kOHDm2aSP777z8jI6Pq+x7atWtnb29fB9drAoHQXBQVFUnWuG+P0AKhUCijRo3imiYn8EJKSkpMTCyjTrtI64aBgcGLFy927969ZcsWExMTd3d35n7u8vLyCxcu9OrVa+LEiSdPnmyCSOzt7Q8ePFhrv5a8PMaqVYxhwxijRjHGj2cMHowXLoTk5MaJse5QqdR169a9e/cuOzu7Z8+e6urqvXr16tWrl5GR0ejRox0dHRs8BTJs2LCDBw9aWFiQS/9MQkNDDQ0NRZlp6b8RjLGtre3u3btZX4+Lior4H1JZWVnjE+8z2xxtRGH69OkeHh71i7QWoO3bgZdXv5ISrF8Pjb0HGiG0ejXy9aW4uqITJ9CNGxRfX8rRo1C/J1JMTIyLi8v27dsbKsyfhIQwli3DkybhSZMYK1bAu3d1mCOzAoroAADSQqD06inlzRtKWBi6dQvqV5EHbdyI2rfn2duhA5o3rz7zc1JcjKdMwV5ev7kypKfjhw/x9Oncy4jwYNOmTT169ODaRaFQhg0bxl8mtXHjxi1btjTeO8/u3bs50vDsxMbG2traohkz0JIlUJXvxwBHZGUHiYrK/P6jXlFRcdq0aZcvX64+j7q6uoODg4+Pj6+vr6ur6+DBgy9cuDB16tSpU6du2LDh+/fvDXpOdcHGxsbb23vs2LEGBgbt27c3MDAYP378kydP1q1bV+OxR48effbsGdfSIYmJiUZGRuySBWb78CEWrDEubjca6iz+BGpVJ4JrTYrG4P79+/379zcwMDAxMenatauxsfGZM2cabzkCgUAgEAiElgsRNBD+aMzNza2trdlb8vPzzc3NfXx8Gnyt9ZogUfWbd/VXnPsnboEjNDrXrl2bMWMGh6kj8/LH9evXmywMBQWFly9fLl++vEuXLioqKvLy8tra2iNHjvT29m7s7SAEAqFhyczMVFZWbu4oCI2Cubm5r69vc0fRwtDS0mqawgTsjB8//uPHj5s3bz569KiysnLPnj1btWp17969hw8fbt68uWlsk/X19adPn147q6fv37GlJdy/D7GxkJ8P+fmQkIB9fPDUqfD7lso/BA0NjXPnzqWlpQUEBDg5OTk5OZ05c2bRokUXL148ceJEgy83d+7cqVOnTpgwobzG6vX/AGJiYn9lTRMWd+/eFRERMTc3Z7XUXyVTTIfg/J+324uDJBX09fWb1Paje3e0Zw/63e4eAKBNG7RhA2oqITVQqWBoiKysUP/+9TRmYLJ27dqNGzfWWMugFlRW4mXLGPPng6cnfvsWv30LDx4w5s1jrF4NPGqO8CK+ytRDUwxAWhpatYIGsdGSkUH793OtWIHat0cnT4KwcAOsUgXDxgZ/+sSlA2P8/j1jxw7BpxIWFnZ3dzcyMmKWV2AhKSlpYWHB//evg4NDXl7e0qVLBV+utsTHx/MfEB4eDgBoxQrKnTvlo0evFxHpnpc3IDf3HYCogoKSklK3bt1MTU0nTZrk4eFx/fp1jtOsDnNfwZIlS1xcXFxcXOzt7fv27bto0SJe1W3YwRjfuXPH0tJy2LBhY8aM2b9/f426K8Hp1q2bi4vL6NGjVVRUysrKvnz5snjx4iNHjnBVKrBACG3evLmiooLXADExsSdPnvCZ4dmLJ89f/uXfdfmoHJpA07Bhw4Zly5ZmZqeJiguVlBSnpqaGhIRs2rRp6tSp/5QfBoFAIBAIBIIg1PBtnkBodo4fP/7u3bvQ0FBWS0lJydixY2/fvm1padmACyEArx5oUAjGAHQMe+Px8Y4tuC4goW4ICQldu3YtODjYwcEhNTUVAFq3br1q1SoTE5MmjkRcXPzUqVMY45SUlJKSEg0Njb941x2B8BeTnJxMXFX+VoYNG7ZgwYLy8nLy/iw4Ojo6sbGxHIWcmwCEkKWlpaWlZUZGRlJSkpaWFp8iU43EgQMHevfuffr0aYFkDXQ6Xr4cx8RU78EJCbBxI3r4EKSkGj7KekOhUDQ0NNhLkuvq6vbr12/mzJkNru7av3//1KlT58+ff+PGjRZdz7v+KCoqClJhoYXCYDD279+/f/9+9r+yhIQE/6OEhIQQxvD9O5SUgJoaVHvJu6UDq+LEUAUAAGFhYUHSlg0IsrAAExM4cgS+fsWlpUhEBGtrUzZuBDW1pgyjAbl161ZCQsLq1asbcE68ciX28gIG47fW3Fx48AAzGOjUKcGniqwqyNCpPuZZFRX48WN48wbT6UhPD02aBHJyYGpKuX4d79yJY2MhKwsQAhUVpKuLbG2hWrGAelFYCGzXRjjBGAIDoawMxMQEnE9NTc3f39/Ozs7Hxyc3NxcAWrduPWfOnBkzZvA5KjQ01NbWNjAwsEaJQH2oUa9WVmVHUdSqlfmnT2+/f2ewnieZmQAgJCS0cOFCAdWEt2/fXrNmDYePVGpq6pUrV7Kysu7fvw8AdDr9zp07Dx48KC4ulpaWnjBhwqRJkygUSnJy8uTJkz98+MAK6dGjRzdu3Dh48GCDbEhISkpiqjNZJxgTExMcHPzw4UNPT0/2Ahm1oqys7N69eyNGjOAz5o7rDRXlVvp6Xat3sd6T/+LUO1PTgE5ECWLqUFucnZ0vXrw43GKAnLwsAOTnFdx39aLRaCUlJe7u7tu3b7e1tW3wRQkEAoFAIBBaLkTQQPjTERcXf/z48ZAhQ5jqeyYVFRWTJ092cnJasGBBA67VXQqOdkTrozEAOKfAMnXoUMOFMsLfibGx8Y0bf4S5IkKoTZs2zR0FgUCoIxhjImj4i5GTk9PT0wsMDBw0aFBzx9JiUFdX52Mf3QSoqKioqKg0y9JiYmL379/v27dvx44dzczM+A/GN2/iiAievbGxcOwY2rmzoWNsFDp27Dh79mwbG5tLly417MwIoatXrw4fPnzLli2HDh1q2MlbFhQKpbi4uLmjaCwuX74sLS09atQo9kY1NbX09HRe+U5Eo2nduIE3bcLp6VBRAbKyqG1btGYNmJoyB9AxnEz8lYGboIIA4Nu3b+3atWu08+CBggI6dAgAmInBFi3MSUhIWLdu3aNHj0RERBps0ufP8evXnGoGJnQ6fvECBQeDsbGAk0UX//yjd5Ko4yONPT3h5En87RvQ6QCAAfC1a2jcOLRxI+jooFu3UGEhfPsGQkKgpQWNUHQMBwbCjx/8Rvz4AR8/Qm2Eg8LCwlu3bt26dauA4/Py8qZMmeLo6KilpSX4KnVAWlpawAGzZ88OCAioPiAtLe3AgQN9+vTp2bMn/6mKior27NnDtSoWnU5/8uTJ1atXjYyM5syZ8+nTJ5Yjjru7u729/blz5+bNm/f582f2ozDGX79+Xb58ubS09LBhw/ivzp/KykpLS8v3799Xb3/9+vWkSZN4uSwI8jOE/2eHiIhIRUXFxavn9u44LC0tw971T+kIG0PNAAAODg75+fms6kKycjIG3XQ/vPsMAOXl5a6urtu3bxdvCOMcAoFAIBAIhL8DImggtACUlZVfvHgxYsQIdp8GOp2+cOHCL1++HDp0qAGvmCxsAw+z4HkO0DBM/ow/mPxDP9IIBAKB0LCkpKTIycnVuIuU0HIZPny4j48PETQITqtWrZpX0NC8tG/f3tXV1crKysvLi1fZ8p88e1aDlfrHjw0aWgMRGck4cwalpWEGA8nIwLhxaPx4QGjXrl16enoBAQF9+/Zt2AXFxcUfPHjQv39/NTW1VatWNezkLYgbN240rHfdn0NBQcGuXbsePHjAkTwTFRVVVlb+8eNH9Z3B1PLyrnZ2UtHRmJUFLy3FaWl49WpkbY2WLgWAaykQW1V9oJME9JMDAHj06FE9847/MmVlZZMmTdq0aVONmeNagZ2doaCAZ3deHr50CQksaPhY+POGXp0MbrCbG96/H7Kzf2tNSMDnz0N2NlOYAtLSYGhYl9kFJCMD+O+Gp9FwZmbjXcWg0+nTp08fN25cE1RCNDIyevPmDa9eISEhprVARETE69eveQ1LTU3dvn27l5cXe2Npaam7u/urV6+oVOqwYcNGjhzp5OTEp+JMSUmJo6Ojra3tt2/f2NvLy8tDQkKGDBlSwONZmpqaumnTppCQEGo9ipscO3bsI+8P/YCAAHd39/Hjx1fvEkTBeevWrVu3bvHqPXvyCvPGCTvH6r1/mTFD3YpK8KlYwZ/Y2Njv378DgP+r4BGjhlCpFAAw7NXlR3JqRnoWAMTHxz958mTcuHF1iIpAIBAIBALhr4TS3AEQCAKhqKj49OlT06otNSyOHz9ubGzMoYWvJ3u0fv78jyuB22kNODGBQCAQ/i1iY2Mbe+8aoXmxsLB4/Phxc0fRklBRUeG6/fHfoX///ufPnx89ejS79xgXaiy83XCVuRsGjPGOHYxp0+DBAxwUBCEh+OlTvGkTnjwZ8vJkZGQcHBwWLFhQUlJS81S1RFFR0dfX99ixY/zLvf/FfPr06eLFi0uWLGnuQASmshKioiAkhOkJz59du3aNHj26V69e1bu0tbVbtWrF4XiPENK7eFHq61cue/qzsvD58xASklEBu+N+5eFWt0MIoLKy0snJac6cOXU5o38ejPGiRYu0tbXXrl3bwFNzqAeqI8CziAkNw/sqQUMvGb5DuVJQACdPco+nrAw/fAj+/rWftNYgbW3gv51DQgJpajZeAJs3b66srDxy5EjjLcFi9+7dnTvzTBJ37dp16dKlAHDx4sWsrCw+83z79o1Op7PunjlzpkePHrNmzXJ0dDxz5syUKVN69uz533//8U/Pf/78mUPNwIKXmoFJVFTUixcv+AyoER8fHz7VcIqLi52dnbl2CQsL8y8noaqq+v37d1wN1oDc3Jzlq+cvXDrjwuUzHF0tTs1QZ+VBI5GQkMCsFZX6I/2530/hDoVCMerdnXmbRqPV8F2RQCAQCAQC4R+DODQQWgwyMjJeXl4TJ07kENeHhYUZGRkdOnRo9erVDeJ6100auklBWBEAwMpIPLX1v2SlRyAQCISGIyYmpkOHDs0dBaERMTY2Tk9Pj42N1dbWbu5YWgbi4uKlpaU1j/urGTduXFlZmZmZmZeXV7du3bgPqtF+TFS0wQOrD3j/fnz7NnD4/5eV4bdvYc4cdPeupaWlh4fHokWLbt682eCrq6uru7i4DBo0yNDQsEuXLg0+/58JnU738PA4depUTEzMli1bdHV1mzsiASguZuzaBSEhkJ4O5eWgoIA0NNDatVBNts4kNjb2xo0bEbzLr3Tq1KlVq1bJycnM2hNCQkJKBQVyX7/y3MKelYX371+zyTmf9jOh3VESprQCAHBycurcubORkVH9zvBfpKKiYunSpQkJCd7e3g3vQl9j0lTgrOrHQiihAwBoiEHr2js84vPn8ffvPLvz8/H586hfv1rPW1uMjJCGBuaRWQcA1LYt6Os30uIPHz68f/9+SEgIh5CowaHT6efPn/f09BQWFub6zUFXV/fWrVvMMH7wr8EBUFxcnJOTo6ysDAB79uw5fvx4fn4+q7eioiI8PLxG109eBW5qpLS01MfHZ+jQoXU4likaYKa9+XD//n1eXYcOHfL29ubaRaFQhg8fzr/OzmVnp/KKcgDo0b2p3xuLigpj42Py8/OYd2VkZNtr6sjKyDb4QnXTN9RfHiEnJycuLs4UeiYnplRWVgoLCwOAWmuVAFXVUhrtaVlZa0XFuk1OIBAIBAKB8FdCBA2EloSEhIS7u/uiRYs4FOjl5eVr16719/e/cuWKlFSd7CN/55EhavsGYwyVAAF5Pz1ICQQCgUCoFUTQ8NdDpVKtrKzu3Lmzbdu25o6lZZCcnKyqqtrcUTQ/U6ZMkZCQMDc3f/DggYmJCZcRnTsDbwNtAICaqmI3KcnJ2MODU81QBf70Cc6dQytXOjo6DhgwwN7efv369Q27/ocPH+bNm2dpaanZmPuS/xzy8/PPnz9/9uxZNTW1lStXWllZMbMgfzp5eXj6dGC31svIwBkZePVqtHw5Wriw+hG2trYrV65kpiF5IScnJycnx7qLDx7EfJN/12R1H1X82p5/WAcJIUhNTd23b9+zZ88EPhnCT2JjY6dOndq2bVsvL69GqbElL1/fAVW8zv15w1TQI36nxq3Sqal1mreWCAnBqFFw7hxUVHDpFReHiROB0ihWrJWVlStXrrx48aKCgkJjzM8iPj5+ypQpYWFhFWznKCQkJCwszKw1Y2hoePr0adY7Q42XgERERGRkZAAgMjLSycmJXc3AooLr48kGu8dDbSkrK6vzsQAgiHwEIcTVMqFbt24XL17ctWtXddnHsGHDLly4AACFhYXS0tJcp436Gg4A6m00uhp0r6ys/BT+odbR156ysjIXtxuBQa85HnOEUMcOnS3MxujrdW2CMBqbLl26qKurMwud0Gh09XcRmcZdGRREQdBdVESUSh0gKspwdQVzc2jfvrmDJRAIBAKBQPgjICUnCC0MERGRq1evHjt2rLqC3s3NrW/fvnFxcfVfBf/8HwCAKHmVEAgEAqFOEEHDv8D8+fMvXbpUn8vc/xQPHz4cMGBAc0fxRzBmzJgLFy6MHTs2ODi4ei9asQJpaPA8WFkZrVnTeLHVFnzpEqTxrtNGo8Hz5wAgJiZ27949e3v7V69eNdTSDAbj6NGjI0aM2LFjx82bNxtE2fznM23atLdv37q6uvr7+0+dOrVlqBkA8PLlmGuhwKwsfPYsVOtKS0tzd3dfsWJF7Zbhu1c7Qr3T5pm7WXenBXsMvnwUABYvXrx48WL9RtvX/rfy6NGjvn37zpkz5+7du5KSko2yxvjxIC7Os1dSEqZMEXCm13k/f+H3k6uTjURNCe+aBzQQaP16ZGYGYmKcHRISMHIkarTqMzdv3sQY181pQHDy8vLGjh0bEhLCoTCg0WiioqKbN2/+/Pmzi4sLu85p4sSJYtUfDTbatGkjKioKAHv27EltGt0JG0JCQn369AEAJDCsY5l33717J8hCvPxRFixY4OnpaW5urqWlpaKiwmzcv3//3LlzzczMtLW19fT0dHV1x40bFxkZyXEsUyOR/CPR4ay97eGdjhccav8A1I6U1B/HHA6+CXhR/as1xvhrdOSJ00cuXT3H9I1oLlj2DPVBRERk0KBBzL/aNmnpTek5a9+G6WXmTv8UI0qjAwAVQDg6Gi9cCIWFNU1GIBAIBAKB8E9AHBoILQ+E0Nq1awcPHjxr1iyOknKfP382Nja+ffv28OHD6zx/TDEYh/wStxtyl6oTCAQCgVADRNDwL9CzZ8+2bdvevHlz9uzZzR3Ln46Dg0NycvL48eObO5A/hTFjxly+fHns2LG+vr4GBga/9SkowOrVcOAAl3rtMjJo5kzo1KnJ4qwZPjbsTKqqm7dt2/bKlSszZswIDQ1t1apVPZdNSEgYNmyYpKRkSEiIBh/9x9/F8+fPo6OjIyIiajRI/7P4+BF//MizNzMT29mh3034HB0dp06dWuu94Dz2GQMAjSq0ZPGJMuGf5VraZSYevmiDxYUvp6cnJSW5ubnVbqF/nlu3bm3YsMHDw4O7zUwDgSwtwc0N83CsQcbGyNxckHloGIKqtuUPkKtTKDIy9R3QUCCEzp2D8+fh3j2cmgolJSAlhVRVYepU9PtXkaSkpPPnz0dHR4uIiJibm0+aNEm0HuWKXFxcDhw4UO/oa2DdunXhPMww8vLyrl+/vqaans/c3NzAwCAkJITrURISEvPmzWPe/l7jpxUPNDQ0srOzi4uL63Csjo7OuHHjoKp+hCBwSBN8fHwmT57M1VgCANTU1J4/f96xY0c+ExoaGnp7e1dUVKSlpTFrTHz9+vXw4cOFbJnyqKgoDw8PjgMvnmv4KlG8wBhfunouKCSAeVdf18DCfKyCgiIAUCnUnNzsD2Ghr/1flJaWvA32T89IW7Nys4S4oK4wdZYg8D+wzvUmmJw8efLz589fg4LmSklJUSgds/M7Zn/CABmS4j9kJLMlxIqEhUToZaq7t3Xae0BK8p+QbBIIBAKBQCDwgQgaCC2V7t27h4aGbt682cHBgf2XYXZ29ogRI7Zs2bJz5866Xeab+QUzquZTEQZqQ5cBJRAIBMK/AMY4Li5OW1u7uQMhNDpHjx4dPXp0hw4dmDvwCGVlZZcvX3737l1lZaWioqKiomJ+fr6vr6+QkNCjR49aWBa2kRk1apSDg8PIkSMDAwPVf68igSZPBmlpOH4cx8b+3PhLpSItLZgzB82Z0zzh1hUMwPpCbW5ubm1tbWFh4eXlVR9NQ1hYmJmZ2dq1azds2NDY1dz/HBgMxubNm21tbVvc6wjfuQMFBfxGJCQAxlCVxquoqHBycnry5EltF0JjxuC7d6G0tHrX+eHzPrf76cEgzKBdOb1MuqzoRzF926lTT4KDW9xD2ry8evVq/fr1T58+1dPTa+y10PnzsHAhfv/+tz+ruDgyNkaOjgJO8qEQiugAAJri0JbfZn7eWFrC8+dQUsJzAIcurZFB1tZgbY2SkyE3F5SU4PdyTnQ6fcWKFR4eHikpKcyW27dvHz582NbWduzYsXVYLi8vLyAg4O7duw0QOm8YDEZQUBCfAV+/fj1+/PjcuXPZy1dRKJSLFy+OHz8+Pj6eY7yIiMjo0aMXVlW0KedRGomFrKxsSUlJZWUle6OOjs6FCxfWrVv34QPPggsiIiJci1ZIS0svWrSoztVYMMYIIXNz8xkzZvz3338cgQGApKTkzJkz+asZ2INkif9cXV25FsJQU1O7f/8+S6WEMfbxe+R27zbzbv++A7/GRGVmpnfqqMuMrW7nxZXgkACWmsGoV58Fc5ZQqVRWr4KCoo52R/Nhoy5dOxcRGR7/Pfa4w6F1q2zEBdY0MKmnBKFhERMT8/X1vWturpWQAADf5aRft1MNa6VYKPr751FpjtCWFca9+o4ZNUFJkV8NJgKBQCAQCIS/m3/l0g/hr0RUVPTEiRMDBgyYO3duUVERq53BYNja2rq7u9vb25sLtmODnfSqH7ma4uitUUMFSyAQCIR/i4yMDAkJCV4laQl/E0ZGRleuXLGystLV1R0yZIiOjo6qqqqkpKR8VWHvgoKC4uLirKyszMzM7OxsABAVFVVXV9fX1+/UqROlcWpdNxehoaFTpkzp2rUr04khOzs7JydHSUnp5MmTpqamDXvt++9g8uTJiYmJY8aMefPmDYdnO7KwgOHD4cUL8PeHigowMeFuM97s/C7FqA76fZP9jh07MMYmJiZXr14dNGhQHRYsLi6eOnXqiRMnpk2bVofDWy7Xr18XEhKaPHlycwdSe3Jz+ffj0lJUVMTyV3BxcTEwMOB0LhGEPn2Qnh6u5tBeKCZ1ZPxq1t0dLocN4z9hgEW5uauVlbuSCuW1ITMzc8aMGdeuXWsCNQMAgJQUun0b/vsPPD1xdjYghBQVwdISTZgg+Bwse4Y+snWMApmZQbduODCQe6+WFtq8uY5T1wd1da7vwJMnT/bw8KDRaKwWOp0eHh6+ePFiOp0+oTYPHZPAwEAjI6M6J+YFJDU1NavK0YcrdDp9586dDg4OGhoaq1atmjFjBrO9a9eunp6e1tbWnz9/ZroOIIQ0NTUnTJhgZ2fHOlymJheNvn37mpqauru7p6WlYYylpaW7d+9+9OjR1q1bb9iwYdWqVdnVbZMAlJWVlyxZcvv27W/fvnG0z507d926dQKePhOu35SuXbsmKSnp4eGRxlbgSUNDY9asWfv376/D5FzVDACQkpKyZcsW9hYGncG8oabaZvqUOZeuOmZmpn+NjnwT8HJAv0GCLw0AhYUFwaGBaempyT8SvyfEqSi3mj5lbqeOugBAp9MfeT8AAFlZuXWrbNRUuX+vkJGRXb1844UrZ0PfBX1PiHM4e3TNys2iIjX7juA1nRukTgT7hA0yj6Sk5Kxu3eLzch7oto9Qluc1jEajBbx9FRwaYNp/8KgR42Vk6vpGRiAQCAQCgdCSQQCwc+fOPXv2NHckBELd+fTpE1c9PgCYmZkdO3aMox7qi1wILYBJraBdtQvCz3NgfNhPf4aYfkiFbNQhEAgEQp14+/bt6tWr+e8zI/xNlJWV+fj4vH37NjY2Ni0trbi4OC8vj9klLS0tKSmpVAVCqKysLDEx8dOnT/n5+aNGjZo+ffqwYcP+AmVDYGDg+PHjnZycSF2J2rJo0aKcnBw3N7cWqfn4/p1hZQUZGdx7KRS0ahVav56j2cfHx9ra2szM7NChQ4qKirVacP78+QBw+fLlOoXbUikoKNDT03Nzc+vdu3dzx1JrGGvXAv+aDhoalNevoept0MTEZPv27WPGjKnLYnFxePZsnJDA3mY/duX+iRuZt7t//+y3eyyVQT9fXHy1uPi1jo6wuzuQElGCwWAwRo8e3b179yaoPtCAzP+C72YAABzviOa3qessOTl45kwcHg6/1w5Ampro2DEw+lM2Q1y9enX58uUlPMwkdHV1Q0NDaytNOHr0aEpKyrFjxxoiQJ4kJib26tUrMzNTkMGysrLz5s07fvw4e2NoaKi7u3t+fn63bt0mTpwoJyfH3rtp06ajR4/yKv0gLCy8YcOGoqKi1NRUERERCwuLqVOnshyAsrKypk2b9ubNGw4pgKqq6oYNG9atW5eZmblly5ZPnz4VFhaKiopqaGhs3bq1Dm/XrK8BzDjZ7379+tXBwSEpKYlCoXTo0GHt2rVqamp1mJxCoTAYDF5jNDQ0EhMTWYvu3LU9JSNeRlp2w9ptaqpt8vJy5eUVAGD5mgX6ugZjR1u1UeMpaqysrCgsLKQKCVEo6MWrp0/8HnE8esLCIpvX72in0d7j0T3PR/cAYPLEGcOHWPA/CwaDfv7SmXcfggFAT7fLyqXrhYSEBX0I/jCyc7Lu79gUjCuYT0oqxl3Sc7pk5rTNK1QpLpWspFVQqfHa7V5OHPc+/APzKSEqKjZ0sNmQQeayf4WsISoq6tOnT2JiYr1791ZRUWnucAgEAoFAIPyhLF261NHRkQgaCH8J2dnZ06dP5+pKKiwsbGNjs2PHDmFhYQBIKoNubzEdAwJQFIFlbdB6zZ8jM8phbgT452EAoADkDm6BF5QJBAKB8Gdw586d+/fvu7i4NHcghD+a5ORkd3f3a9euFRQU2NraTpw4sbkjqjuPHz+eN2+es7NzHfyxCJWVlUOHDjU3N9+2bVtzx1IX8I4d+OZNqOaGDQCoWzd0/z4Ic0k2FBYW7tix486dOzt37rS2thawcsTFixePHj367t07DkOLv56FCxd+/PgxNDS0uQOpC9jPDy9eDNws2Zmg3r2Rqyvz9vv3762srGJjY+su8/r+HW/YgCMjmXUuSkXE9E8E50rJMTsf7Z/YNzo4lU7vkZ7up6ysr6ZG8fEBZeLjLRC2trbe3t7Pnz9vWaVeegfjyGIAgOc9UY8adunzpawMHzoEgYE4KwsAkJQU6Oqi3buhdeuGCbQhGDRo0MuXL3n1UiiUkydPrlixolZzrlmzRlNTc82aNfUNji80Gq1Lly5fv34VcLysrOypU6dmzZol4PiioiITE5OIiAiuvXJyclQqleXBICwsrK+vf+7cud69e+/du/fq1avsW2iEhIQUFRWZXV27duWYCmN88eLFe/fuZWdnCwkJqamprV+/XsDCZByCBlYLLx1GrRBENCktLc10uQCAiIgIU1PTl69eaGvrMI0Q2GdYuHSGmJjYymUbOupw2hWkpCZfcT6fkBhfPWxJSSkFeUXNdloBb1/R6XRhERFtTZ2vMZEY4zZqbbfb7BPkvYVGo51xOh7+JQwADLv1XLJoFYVCrfGoP4qS0pLH3g+evXjCrCQihPGA7ykjviXJlXEWRkF6esjHJzHp+/0H/4VHfGI2CgkJ9ephMsJsdBu1tk0dOgCdTr99+/bDhw8LCwvl5OSmTp06evTo2kpyHz58uGfPntjY2NzcXABo06aNvr6+k5OTpqZmowRNIBAIBAKhJUMEDYS/DQaDceDAgb1791avLAgAJiYmt27d0tLSSimHbm9xBZseXYIK6qIQVwY0tsZWIhDdjwgaCAQCgVBHjh49mp6ezu5zSyDw4dmzZ2vWrNHW1r548WJtd6v/CezYsePixYvu7u6susuE2pKWlmZiYnL69Ok67kpvXhgMvHkz9vaGKmMSAAAREWRggC5c4J8qDg8PX7duXVJS0r59+6ysrPhfEL9169bmzZufPXvW4R/bT5+UlNSjR48PHz6o11Tg4w+FwcBjx+KwMO690tLI3h5Z/NyVu3btWnl5+Z07d9Z30chI7OMD8fHX8yVWzvlpJzAw4o37oekAYJWd3VVYeJeMDOrSBXl51XetFkFxMfbzg8hIUFREZmbQrl1tJwgODh43blxoaGibNnV2OWgGMIDKy59XAFJNkUSD5D2zs4FGAyUloDZfGjUvD7u4QFgYIARGRmjiRJCSAoAOHTpw1D7gYOLEia5V+iEBmT179vDhwwWXDtSW7Ozsu3fvhoeHP3/+PDw8XPADjYyMgoODBR8fFBQ0c+bM6o+PhIREaWlp9ey7hobGgAED3N3di4uLObqkpKRWr15dveJDVlbWhAkTQkND2d0IFBUVx48ff/78ef46LfZPQA5BA9RG01BeXp6enq6oqMiu/GsMC6iFS2eIiIisW7VFW+vXhzKNVrlzn01mZjrH4HYa7S3HTdHT7cK8+/S5zx3X66xecXEJmw07eRWbqE5lZcWJ03bRMZEAYGLcb8GcJS3F46q8vOzp8yc+fo9KSooBACHUM694QuhnpRJudUAQQnPmoH37mPe+Rkfe9/gvNi6GeZdCoQwdZD7RcmpT6jk+fvw4f/78iIiI8vKf2gtxcXFDQ8Pbt29raGgIOImDg4OtrW1GNXMvHR2d+/fvd+nSpSEjJhAIBAKB0PIhggbC30lYWNiyZcsCAgKqd8nIyNjb2y9YsCC4AO2MxW/zqw/5xdb2aLNmI8VIIBAIhL+fDRs2qKqqrq/msk4g8KKysnLbtm0uLi43btwYMGBAc4dTCz5//jxgwABPT8+WFfYfSFBQ0NixYx89etSrV6/mjqVOhIbi8+chPR1oNJCVBTMzNHs2CLbJ3sfHZ/v27ZWVlevWrZs0aZK4uHj1MS4uLmvXrvXz89PT02vo0OtEUBDDxQVychCVCj16oDlzmNnExmDWrFlaWlot+2d7dDSeP5+jEgQAgLg4Gj8eHTnCvIcx1tDQ8PPz69SpU0OtPOS/mHfKOszbDw5PN/3y5n5p6c6CglAVFVFRUbRhA1q6tKHW+kPBGB84gL28IDkZ6HQAAHl5pK+Pjh8X3FqATqcbGRlt2LBh+vTpjRhqI5BZATr+GAAUhCG+f8tIedYIPnECu7kB2wsKtW8P8+bRZs7s0KFDQvUXGhvjxo1zd3ev1XLjx4+fN2/euHHj6hYtH2g02sqVK728vBITE5kJeyqVSmc+SwVARUXl3bt3tVJ6JScnr169+vPnz9nZ2QghZWVlKpUaFRXFa1EhISEajca1S1VV9fnz5+xvVpWVlaampm/fvq0+WEREZOHChWfOnOETGy/tguAmDf7+/rt27YqLiysuLhYVFW3TqtWsdu2WyspiAOrlywAQGBg4fPjwoqIiXjPo6emxTCzmzp175coVXiODQgIuX3NiMOhiYhJ2B06KiYmz2i9eOQsAA/oN0mrfoaKioqSkuHMnPR3tjhwzePs+euR1n8FgaLfvMHniDPU2gqbDmZSVlR1zOBj/PRYARpiNsRo/pVaHNz00WuXzV35ePp6FhQXMFh3tTpOtpmv6Pcf29sDtj4L09NC9e/C7JVVsXMzT5z7vPoQwGHQA6NHdaNH85U3jmvP169eF1vPatmstKSVRWFAU/PZDfOzPAiX6+vovX74URJYdFRU1bNiwHz9+cO3t0aNHUFBQyzIBIhAIBAKB0NgQQQPhrwVjfPfu3S1btnDdl2Bqanr06FEjI6ObqbA1FuexuTkgAAyAAI9UotwyaLqACQQCgfD3MW/ePFNT03nz5jV3IIQWhpeX18KFCydNmrR7926O2s9/LNOmTTMxMWlsJ+p/hIcPHy5atOj58+edO3MaOP/1YIx9fHwcHBzevHnTpUuXdu3aycjISEtL02i0rKyskJAQBoNx9+7d6ubezUBREV62DIeGQpUvNwAgbW1YuxY1QsIvODjYysoqKiqqxVfZiIvDmzfjyEjIzwcAoFJRu3YwcSJauZI1JCQkZM6cObw84etATAn0CvqZBeyYGvvWZkgpg6GflnZNQcFUQgINHowuX4YWsq+3zuAlS7Cvb/WSH0hbG924AYIlg8+ePXvnzp2XL1+2lG3QLMKLoF8IBgBdSXhr/Hvw+fnYxQU+fAAAMDREU6aAbAsoS4/37sU3bkBpKWeHjAxatqz7+fOfPn3ic7i1tbWTk1OtVhwyZMj27duHDBlS21C5U14OHz/iHz9w+/bjtm3zevJEcAUDByIiIi9fvuzdu3dtD6yoqEhMTKRSqW3btu3Vq1cYL/+Ympg1a5azszPr7oEDB3bt2sVHAPHy5UteDkPsryzGpEmgrY3WrWNaHAlo0mBnZ2dvb5+e/ps1gjhCo8TE3KqeLfTly/uGhATxsLVACC1btoyluqioqBDmVjGKhcfDe56P7wGA+bBREy2nMRvPXTj5/kOIlKSU3cHTNaSlc3Lw3bs4MhIJCcHgwWj4cKhlGruouOiw/d60tBQAWLxgZa+ef65PWNjn9y5uN1nGFW3VNcaNmdjNoAfzLj5xAt+8CWlpvw4QEUH6+sjJCVRVuU6YnpF24fKZhMR4AOhqYLh4wUoRERGOMYVFBeJi4kJC/P6ItWLSlPFyir9pN5/7von99lNBZWVl5ebmVuMkEydOvHv3Lq9eYWFhR0fH+fPn1zNUAoFAIBAIfxNMQQMRPBL+QhBCEydOHDNmzKFDh/bv38/xY/LVq1cmJiYjR45cs2bN96FDt8WiM0kYANREIKIf82diC7tAQyAQCIQ/kOLiYqlG26pL+IuxsLD49OnT1q1bO3ToMHXq1HHjxvXr14/rbnUAKCws9Pf3f/PmTXBwcFRUVElJiba29rhx4xYtWqTcVPXgs7KyfHx8zp071zTL/fWMHj36wIEDI0eODAwMbNWqVXOH06QghEaMGDFixIiCgoIPHz6kpKQUFhYWFhaKior26NFj48aNXbt2/SMyqZWVeNYsHBrK0YxjY2HXLhAWRiNHNuBqGON169bt37+/xasZAEBLC7m6om/f8LNnkJ8PXbuiQYNAVJR9iLe396hRoxpwzWspv/J/cwPvIYwdiop6i4qaamuj4cPRrl1/v5rh6lX87Fl1NQMwn7Rr1yIBqg/4+/vv2bPnxYsXf8RrsJbEV+X91cV+a8dnz+Jbt36ZHDx8iJ2d0fTpaNmyJo2vtoSH43v3uKgZAKCgAF+7ZqCtzUfQoKCgsHjx4tquWV5eLiYmVvO4GqmowDt34jdvmGYhlUJCh8vKDCUk9hcWVk/Uy8nJSUpK8trGzURSUlJeXr7GZUtLS69cufLixYuysrJWrVpZW1sbGRnp6OgAQFpaGocCoFZwmGE8fvyYl5oBAFJTU0+cOMHdpCE6mnWTrq6OAwMhMBC/eIGWLkWzZ2OMa3zp+fn5HT16tLqHfynGbuzPFg+PMwYGVu3acbXxMDIy2rVrFytC/moGABhlMc7H72FFRUVqWsrP4On0yKgvAKCv342fmgFjfPAg9vSE5GQAwADg5gba2sjGBoYO5b8oO1KSUquWbThweGdRcZHzrUvt22srKigJfnijEx2N/f3zy0pdirJC43/+iVVbq40dbdXT0Jj9b4rWrEGWlgwHB5SQgOl0JCUFZmZo+nQ+NletVFqvX7PV4Yzdt9joT58/HDq6e7LVzE4ddZnTxn+Pvf2fc/z3WARo+rS57dS18vLy1NXV6/MD4eEjd6aaoaioOCYqTt+gk4ioyIDBfcrKK34kpQLA+/fvi4qKavwJHBsbKyMrraAgV1palp6WydFbWVn56NEjImggEAgEAoFQHSJoIPy1iIqK7tq1y9zcfPr06fHx8exdGONHjx49evSoY8eOixcvDp4+t1JaoUvLv0JIIBAIhD+HiooKBoPR3FEQWiSKiopOTk7btm27cePG7t27P3z4oKura2BgoKmpqaSkRKVSs7Kynjx5UlJSEh0d3bNnT1NT0zVr1ujr60tKSn758uX27du6urrr1q3btGlTE/i1Xrt2bdy4cS3FTKJFMG/evISEhEmTJj179uzfdNyVkZEZOHBgc0fBE3zyJGbu565OdjbY28PQoRxJ+vrw33//lZWVNV7p+mZARwfp6PDqfPr06datW2s9Z0oKZGWBvDy0bcveXMqA66k/b1MRTFo5uUxbxGHHjuf79lEWLGgRe/EbgLt3uSe/AQAAh4ejT5+Ar/HJy5cvJ0+efPPmTV1d3UaIr9H5VPQzV95J4lcjPnIEX74MxcW/DU1IwA4OUFSENm1qwgBrBz51CrKzeXanph4xMnqrrR0bG1u9EyFkamrao0eP2i4qLCxcXl5e26M4KS/H06bhd++g6huyMI3WWUjIRkZGT1h4Wk5O9SMuXrw4Z86c6kl6Fm3atGEZHqSmph4/fjw6Ohpj3KZNm9WrVzOLQXh6etrY2ERFRbG+mbu5uQ0YMODWrVtSUlLFxcUV3OQ+AsJxbFZWFv/x379/59KalYW4Fdnx+fbt9IoV6Xv3Vkj8fO4ihHiZNOzZs4fPA/ULjA1jYlzmz19y//6XL18qK396lsrJyfXp0+fGjRszZsyoeRI204grzk7+ga++RkeUV5SLioh+/PSutLQEAAz0+L2rMNatAw+P34RWlZU4Kgpv3IhsbZGFhSAxMFFWUpk3e/Fpx2OlpSVXnc+vW73lj9BdffyId+1ixMb6y0rc1dMqERYCAAlhkQlW0037D6ZQqFwO0dCgHD0KtdliJS4mvmbFpjNOJyKjwpOSE+1PHpCSkm7dSo3BoMd/j2U+VTDg6zcv+z5+lZubJyMj065du02bNo0fP762J5SXl/vQ2x0AysrKH973LSoqTkvNMB81WEiIajF6SEF+UcL3pOKi0qfPfEdajBIW/s0rorKykimOyczKCHj7Sr+bdq8++syusA9fQt5+5FirmOOdmUAgEAgEAgEAiKCB8NfTu3fvjx8/rl279vLly9V7o6Oj169fv337dlFRUYyxlZWVo6Pjw4cP/f39paSkfvz4UVpaamFhMX369D/iFxGBQCAQWg4/fvz4+vVrc0dBaMFoaGhs3bp169atZWVlYWFhX758SUxMjIiIoNPpioqKXbp0mTlzZq9evTjcZQcOHDhw4EAbG5slS5Y8efLk3r17CgoKjRckxvjChQtcv2UR6sPOnTuDg4O3bdt2+PDh5o6FUI1nz4C3OzqOjQUPDzRpUoMsVVpaamNjc+3aNQrvPZp/E2VlZe/fv+/Xr5/gh+Dr1+H2bZySAkVFICmJVFVh7Fi0dCnTd+FuOuRVbZYeKg8qHTWvBsgZDRqku25dY8T/J5Kfj9k9zKtTVITd3RFvQYOfn9+MGTNcXFwGDRrU4NE1DU+rEuW9ZKp+1MfEYBcXTjUDk+Ji7OKCJkwAHnUBmp/UVP79qllZZ86cWbZsWVxcHHs7lUrt37//jRs36rBmmzZt+DslCALDxgZCQ6FaPl4MobHi4hulpe3YivgAQF5enr+/f69evR4/fsx1QiEhodGjRzPfHvfs2XP58uXExERW7/3798eMGTN27Fhra+u0318FeXl5np6eI0eOfPr0qZqamqysbA43OYUg1FbQyfXKEt6xg3Wbrq4OAHSAOTk5j0tL8zGG3x8WrpqG7Oxsjm08XGFOTo2JgV27OLry8vK8vLwUFRVrjJaDebMXL1w6o7yi/GPYOzVV9eu3LgOApKRUt649eR2CnzwBHx+utjGQmQlHjsDAgSAhwaWXB10NDAcOGPrilV9UdMTT5z7DhowQ/NhG4dUrxoYN+TnZV3p0jlT66SDSMyVjyo8cOYO+yJSbmqGuiIqKrVmx8eFjd2/fh5WVlUVFhd+Kfv4CFRYWLsgrFpcUoVCQoZG+96PnKSkpKSkpCxYsCAkJsbW1rdVCN25fodNpAPD6+duiomIA+JGc9sz3zZDhAygUJCMrZdBNFwAeet995HNPRkZWRFgEAGg0WmFRAY1GExERkZKSzs3NwRiLS/yye1Fr07r6WhK1+esTCAQCgUD4dyCCBsLfj4yMzKVLl6ZMmbJq1SquuaXS0tLS0lIAuHz5spubW0FBAXvvzZs3X758ef78+SYKl0AgEAh/BcOGDfs3t1YTGhwxMTETExMTk1pUBdbU1PTy8tq4ceOgQYP8/PxUVFQaKbaXL18KCwv37du3keb/Z6FQKM7Ozj179uzdu/eECROaOxwCG8XFmP8GXDodv3nTIIKGysrK9evXGxkZmZqa1n+2FsGHDx86d+4seHENxvr18PAhlJT8vF9ejnNy4Ns3CAtDjo6A0CW2ehNTVREAXLlyZd2/o2YAgLw8qGljPc7J4ZW09PX1nT59uqura8tVM3wrgfcFAADCCIZUCfwYp04Bn73sGRkMBwfKqVMNsDydjh8+xL6+qLgYS0ujCRPQ4MH1nbNGO4HKSnNz8+fPn69fv/7Lly95eXlCQkKtWrUaM2bM1q1b6/bttGvXrh8+fJg5c2ZdAmaSmwuBgdXVDEzEEJouIXG0WuGJtLS0a9euDR48ODw8nOMQKpU6aNCg/fv3A8D27dtPnDjBsas7LS3typUrrq6ueXl5XBcNCAjYu3fvvn37dHR0+KgB+JgiiIiIjB49mr1FWVmZv6C5Xbt2nE2VlRRHR+ZNpuAAAJbl5rqWltJ4rFs9pMTERF6nWR26ujqVWejh90kiIyMHDhz44cMH9aoweJ34b7PR6es2LS0pLQl8+zoxKaG4uAghNH3KHH41Sq5c4VBpsINjY+H6dVTLwigTLad9ifycmZl+1/2OtlaH9pratTq8ISkpwbt2VWakHzPtmSYlAQAKpeXTwmO6pmUDAHZyQkOHQvv2DbgghUL9kZTh6/VGSBhUWilJy0ghRMnKzP6RlP4jOaWfqXEnXW2VVkpjJ5j5er/KzyvIyclxdHQ0MjLi79NQUVER8y3qW1x0YlJCWlpKRmY6AMR9S0j4nswa8z0u6eGDJ30HGImICEtKSlCpVADAGOfn51WfLSfnp7UMrZJRUlIsIysNALHfvnOMFBISsqiNRQeBQCAQCIR/B3KdnfCvYGZm9vnz52vXrh04cIDPj1UONQOTCxcuCAsLc690SCAQCAQCN3r06OHs7NzcURD+XRBCR48e3bNnz6BBg54+faqqqtoYq1y/fp3UuG0klJSU7t27N3LkyLZt2/bq1au5wyFUUV4ONZUTQrwLqAtOWFjYnDlz2rZt+085oHz8+LF79+4CDsYXLoCnJ5diCuXl2M8PDh8OX2Hzvuq3nTgFLBSB6XPzb2VKlJVBQgJyc/kMQRoaXNtfvHgxc+ZMd3f3Wnlm/GmcSvqZkh2hBLJVF8BQcjL/PC2qtxsBAEBEBF6/HkdFAY3GXA57eUHXrujMGWjNZVOyoMjI1DBAWhoANDQ0XF1dASArK0tCQqKeO54HDhxobW1dnxmwnx+kpPAZ0JZK7SAkFP37+2d3LS3F+/efGRnNzs9/l5eXWVgIAAihtm3bmpmZnT17lkqlxsXFXb16latHPY1G45Pmp9Ppjx8/3rdv3+HDhyMiIrhaUAgLC8vLy/Mq5WBoaLhkyRIASE1NDQwMLC0t7dWrV1BQEKuOAwdqamrVBVWoymqLpWaIodEe8lYz/Dzqd02DtLS0qKio4Eb99H79KG/ecDRu3Lhx69atbdq0EXASJlQqVaOtZlR0xJfIz8yWKRNnGvfqw+8Y/rYxGENoKNRS0CAqIrpo3rIjx/bRaLTzl07v3HZAXEy8VjM0FPj8eRwbG6WiwFQz9ElKmxoeK8Z6YqelYTs7dPZsA67o4uKyc+dOZrmTqIhvHL3+r4JFRITba2vIycuOsxoR8DrkW3R8Tk6OnZ3dsGHD7t+/HxwcLCEhYWFhYWpqSqFQiouLPoV/fPchOCLyM8czWUW5VejbLxzzZ6Rlubt6MW+bDhxgf8wuNS0lNze7tLQUEEiIS0pISEpKSOQX5FdUVMjJyvXsYZyelnHa6SgAZKRnffnEKQDq0qXLvHnzGvDxIRAIBAKB8NdABA2EfwhhYeGFCxfOmzfPw8PD0dHRz89P8OrmZ8+eXbhwoaGhYaNGSCAQCIS/hmHDhi1ZsiQlJUVNTa25YyH8u+zatUtUVJSpaWDtt2soaDSah4fHnj17GnZaAouePXtevHhx7NixT58+/VNK1ycm4k+fgEJB3bpBLXMefwny8khaGqen8xujo1OfFSorK21tbc+dO2dnZzd79uz6TNXi+Pr1a+fOnQUaijH89x8XNQOTigp4/Nhj4gaAn87e5kogQYW7d++OGzeOo1LPX46EBFJXx3zS88rKXA1FIiMjp0yZ4uLi0qLVDAF5cL2qPsPiNmw+FDzyzbUYUCOxsXjRIsxWAQEAoKwMBwfDzJnIzQ1qWargF717Q3Awz8I3IiJgbs7eoKSkVMeF2DA2Ns7JyYmMjKz7h1FCAi97BiYyFEorKpVd0LC3TRtrT0+clKQI8AggXlLyvpJSSrt2utOnW1pasoojHDp0qM7lMNLT0/Pz8w0NDffv379jx47k5GT2XmaW9/Dhw5aWlp8+fWLvQgh169bNzc0tISFh8eLFX758SU1NBQBZWVlRUVGuggYREZGJEydqa2tzzMO8QWf7knayqChNgEtVzGOZsgYtLS1VVVXBC2cgWVmOlufPn0dGRt69e1fAGdiRlZNn3R48cPjQweZ8BgMArtFlhO8ADBBTAu8L4H0h/lwEJVUvBUVhLY3+U2gvbmZlZ8646nlt4WTpZrnm/f49YIyqnu39E9PEOGSOCQkNuBrzO0MWb+8oBoPxzPdNz/yu3Xt0ERERHjS0b5eunaOjYr9/jzM0NExMTBQTF1VQkHsT8Fxdo42aWuvikiJ2rQxCSLW1WutWaprttAYOGKKh1tHGxoarTqhVq1bbtm7v1aNmS7n0jHRmpZh3IZ84XEC0tbWvXr1KbA4JBAKBQCBwhXxFIPxzUKnUCRMmTJgw4du3b05OThcuXMjPzxfkwAsXLpxtUBk1gUAgEP5i5OXlly5dunLlSjc3N0EK0BIIjYSNjY2IiAhT08DF6LgevH79WlNTs8F1EgR2xowZU1BQMHz4cB8fH319/eYMJTQU79+P4+KYW72xoiLS0UF794KeXnNG1fQgBLq68I1zB+Qv1NTQjBl1nj4sLGzu3Llt2rT58OHDP6iHi4+P51/awMjI6Lf7rVsDQBC3zb44KSk0uQDgZ5ptiDwCgAcPHmzatKmBgm0xoJUrcXQ0d5MGhJCxMbRty9FcWlo6adKkgwcPttxKEwAQVwqzwjEdAwAMU4AB8mx9gpkc1AdsY8OpZmB1ff0KW7agc+fqNjNasQJ8fHBEBPfeLl3Q1Kl1m5kPFApl/vz5x48fr3stzrZtASE+moYCBiODTaWxW1Z2nbAwNSmJ1dJeSGhdZSVOSaFkZKAqNQMA8DHgrBE6nV5SUiIrKzt37lwTE5PNmzdHR0cXFRUJCwu3adNm1qxZixcvBgB/f38bG5s3b97k5OQghBQUFAYOHGhra/vt2zcrK6vY2FjWhMyLS8LCwgDALmtQUlKysrI6ceIE++q/1Az9+8P376z2pNrY/DCtGigUipmZWWRkpKCbdn7fq8NgMDZs2GBnZycqKir40izU27QNAgAAjbaakyyn1RyzjAx/ixQsJ8frt9PbfFj3FX/hZUWhZD5EMVgpO0Yi5k1IwWRWlZkmpawMAOTKftb6KRQV5jqgoXjy5El0dDT/MRjj0KCwjLSs/oNMJCTElZQVlJRZD81v+oOi4p+lQKSkpA279exqYNipg664+C9/l8WLFyckJFy4cIFDQqGmprZlyxYzMzNBYk5K/inpaKOqXphfzDTKbd26tb6+vpOTE4foh0AgEAgEAoEFETQQ/l10dHTs7Oy2bt3q4uLy33//PX/+nNWlqalpZWUVExPj4eHBarx169bRo0fradVIIBAIhH+HHTt2mJqabt++3dbWtrljIfzTrFu3junT4O3t3alTp4aa9uTJk/Uqp00QjBkzZgCAkZHR8+fPTUxq3vfGxN3dfdu2bbKysuPHj1+8eLFstb2YtQJ7euI9e4DdliA7G2dn4/nzKUeOgKlpfSZvcaCdO+HzZ8yWfPqFsDAaMQJUVOowLY1GO3jw4OnTp48cOTJnzpx6BtlCSUhI4KW74pQysGHCVdZAo32voEJVIslQBnJycsLCwoYMGdJQ0bYYBg5Ec+fiq1c5NQ0IoZ490fHj1Y/YuHGjrq5ui64olFsJE8NwViUAgIoInOr8e3p04EAICABeaWMhIRg4UNCV6HT4+hVnZaFWraBjR2CmqOPjMd8UI/78GZWWgnidLPFFRNDZs2BtzbkEQkhPDzk5AYVSl2lrYt26dQYGBt7e3iNGjKjD4Wj4cNy6NaSm8hqQTKez7Bk6iYoulZMT5/YHQiUl+O5dZGUFVW4utHpU+ZGVlVWpesfW1dVlXv/Jy8uTlJQUFhYuLCzMyspSUlKSkpI6ffo0AJSUlCCExMXFmevOmzePXc3AorKyUk5Orlu3buXl5cLCwqqqqhs3buSoHsVSM2CM8aJF7J8pNf79OnbsyJ7DZk3Vv39/f39/zNcJAwBQx47Ixoa95fz581JSUpaWljWtzB3T/kNiYqIYDMbsmQuFhWu2wMG6uhAezrNbSooyeXL15nwa7I7DV1OAwef8EEKYAQBiZXkmMhigOTTlkpIA8E3h5/cuBqr292zQi4rPnj0rLy8XZGRiwg/X255dDDp10tORkpLk6GUwcF5ufl5uvpCQyJHDRw30u1F4vJMcOHBg5MiRzGK+ZWVlUlJSOjo6tra2egIrXGm0SgCgUqmBgYFfvkR8/PhRQkKiT58+/6COk0AgEAgEQq0gggbCv468vPySJUuWLFny4sWLp0+fFhUVdenSZerUqZKSkkVFRWpqaoWFPxXK+fn5bm5u/5rvK4FAIBDqjKio6MOHD4cPH15aWnr06FFeV4UIhCZg+fLlUlJSAwcOvHLliuD140tKSp4/f/758+e8vDwKhSIrKysnJycrK1taWvr48ePExMTFtaxwTKgbM2bMkJeXHzt27MmTJ6cKtvV29erVFy5cEBYWvnLlSufOnY8dOzZtWs2bJrmTnQ2HDgHXIgs/fuCdO9GjR8zL9/8KrVujI0dg82bMsS1YSgoNHYp27arDlOHh4XPnzlVRUXn//n1t65f/TSQnJ7et5hbALmUIQqh6QpQpaOCUNSCUJyT28yaAjjjcvf9oyJAhYmJijRP7Hw1atw50deHcOfzjB+TkgIQEUlEBU1O0bRtUK8Dh4+Pj4eERFhbWLKE2CHQM8yJwbCkAgDgVbhkgtd+3naP58+HBA/x7EYFfvXp6aMGCmpdhMPDRo+Djg3/8gOJiLCWF1NVhzBi0ciV++RL4m/+npkJUFNS5oqW2Nrp3D+/fjz5+xLm5QKEgeXkwNkZbtjRsrpQdOTk5FxeXCRMmHD9+fPr06bU+XkEBGRtjDw+uJg2VCHkJCUlKSYmKiqqpqV1RVFTiY4STmYkdHFCVfaYim1tDbdHT06NSqRyNoqKimzdvfv78eVZWFp1OV1BQ6NGjh729vbKyMvv+lqtXr4bzzsrn5eUpKCjcu3ePay+7mgEA0N69EBXF0jR0FBbmv4lfRUXl69ev1R3g3rx5AwDKysqZmZnMFkmEin9/wFHHjujUKZCSYrUkJSXt2rXr2bNnfFbkj4S4xMplGwQfT9m6FYeEcNcFAiBDQ6hW6cY9AzbH4LSqShSSVDCVB0Np1EMalKvew6LSs948cC7PiQUAOWlpSaFmcsgbMACeP/8u/9PlRSu3gKMfd+rUXN59lRWVH96Ff3gXrqgkr6yiKCoqgjGUlZXl5xVmZ+fSKmkAQKFQXpi/6mbA792pf//+jx8/rkMAeXl5JSUlykqtAIBOp6empRoYGBgYGNTtdAgEAoFAIPxrEEEDgfCTQYMGcThqSklJTZky5eLFi6yWy5cvE0EDgUAgEARHWVn5xYsXlpaWU6ZMuX79+r+ZRyH8IcyZM0dHR2fGjBkjR460tbWVl5fnMzgnJ2f//v1Xr17t0aNHjx49FBUV6XR6bm5uXFxcfn6+qKioqanp1atXyVO6yRg5cqSvr6+VlZW/v7+dnV2NjzyNRuvcubOGhsbgwYPfv38/c+bMwMDAEydO1EFZhY8e5WWcDgA4Lg5On0abN9d22pZNnz7I3R0fOIAiIqCgAISEQFUVZs5Eo0bVdiYajXbkyJETJ04cOnSoRW+Irz9lZWXFxcUcuUmWmiHk7FnGkiWQkVH9QKaIgSVr+KlpUFUtpogABgBQFgYJKnh4eIwdO7Zxz+EPBllYgIUFysiA5GSQlgYtLaiWxwWAzMzM+fPn37p1i/9nxB/O7jj8PAcAAAFc0EVG1etLCAmhc+dg4UIcGcnRg3R10blzUGMFdzodz5uHX7/+ZfNQVISjoiA+HiIioEuXGg6n0aC0VKCT4YWsLMXODgBQQQFQKOz56cajb9++Pj4+s2bNunPnjr29fYcOHWp1OLKzg6Qk/OEDp6ZBRERkyJAFtrYjUlJkZGTat28PkydjPoIGAEhJ+XmjrGxep05PREQKKyq4DkQIUQDo3FQU7du3P3r0KEdjZmbmyJEj3717x/I5SE1N/fLlS3Bw8M2bN3v27Mka6eXlxV5UojpczRs4pAw/UVVFp0/DunVM1401UlL/lZQkshXgYEdYWJj5VoYx5tA0MOeMiYm5dOnSjx8/JCUlpygoDIyJobq5/Vx9zhxkY8P+bCkrK5s6der69eubtKyVkhLavx9v2QJsJUUAABBC3bpxVGNJLYeNMdgz81fLCEWw74jU2b4H0el0b9+Hr7weVFZWAIC4uPhS69WNeQL8QLNnF951+9BaBgB0M3PlS3/TpiANjYb9ymRqanr69OkKHs9/XmRn5WZncatDBMBgMF6+fLl6dUM+gJWVlXv37n38+HF6ejqNRmvVWsW4b1cACI8Ia6NGStcRCAQCgUAQFCJoIBD4sXDhQnZBw6tXr2JiYmr7u51AIBAI/zJycnLe3t4LFiwYNGiQh4eHSp2syAmEBqFfv35hYWFbtmzp1KnTnDlzFi1a1LFjR44xDAbjypUr27ZtmzhxYnh4OHF//XPo2rVraGiotbW1sbHx9evXu3XrxmfwsGHD3N3dV61aBQA9evR4+/btmDFjFi9efP78+ep7Omvg61d+vRhDS97JXXcUFCjVMmG15cuXL3PnzlVSUnr37l11Z4J/jZSUFFVVVfbn5y81Q0gItrLiqmZgEZSWxq5pyOs9oLwqXdhJCkpKSnx9fR0dHRsr+paCigr/kigrVqyYMWPGQMELLvx5XEsFhyoJ1mZNGKPMY5yGBrp3Dw4ehNBQnJsLAEheHnr1Qlu2CCIOwLa2+NUrqJ5yLi/Hfn5IXBxERIBPilFBAdq3F+BsBECmul6jEenevfu7d++OHz/et2/fGTNm7NixoxYGCeLiyMUFb9kCwcHw4wfQ6SAigtTVYeRItGmTMkLKKirAeuG3bs1+KGdNmcpKAMBubnD2rEVcXB8K5QmPNQ2FhDSFhHzKyjiMCrS0tE6ePKmlpcUxfuLEiaGhodXn+fr165w5c96+fStV9fQoLi7mf7olJSUcLdzVDEy6dYOFC9GhQzg3V5VKnS0peaywsISbDqN3797r1q1jn4c5LWvODh06HDp0iP0Q7iUasrPTQ0Nn7NqlpaW1ceNGrkMY69ah7t3RhAkgLc3zPH+npKTk5MmT/v7+ZWVlkpKSI0eOXLBggVB1hdDAgZQ7d/DevTg6GgoLgUJBSkrQrx/avBlEfxmqnE+G3XG4uOp1pioKRzqgsb+/qIuKi846HY/59pX5UPQx6T/JaoaUZFNIfLgjJOQ+ckjZl48AMCL2d8WGqirY2IAyr3elumBhYdGxY0c+ZiF1oIyvQQgAYIwfP358586d4uJiKSmpadOmjRgxgtfXy+LiYgsLi4CAAHrVG2Z6enon/faystIvXj4zH1ZrJSiBQCAQCIR/FiJoIBD4YWJi0qVLF9ZvA4zx69eviaCBQCAQCLVCRETE2dl5x44dAwYM8PHx0dTUbO6ICP8usrKyZ8+e3bBhw/nz5wcOHNi2bdtRo0b16NFDUlKyoqIiMjLy2rVrkpKS3t7e3bt3b+5gCZzIysq6uLhcv37dzMxs1apVmzZtEhYW5jrS2tp63rx5K1asYFoyyMjIPH782MzMbP369ceOHavdqtVSMrUeQKgGnU63t7e3t7e3tbVdsGBBrVUmfyOpqamqqqrV20NCQiA7m2UTYsI7zcnSNCADA991+yHuZ3s/Wbh3716/fv3qY03/L/Do0aOwsLBr1641dyB151EWrPv6M3s7Sgk2a/J9ZUlJIVtbAEDMzLTgpXPKysDXl4uagUl5OXz6hDQ1mbvtuYI0NIDbs71FICIisnnz5vnz5+/Zs0dPT2/v3r2LFi0S1P5HTIxy/DgUF+OgIEhLQ+3bQ69eUPVBxl5fhgPOmjLS0vjaNWxvD7m5AOCioDAuOzuwoqKSTQFAAegqIuKmqNiOSr1ZUnKpuPgHnV4BIKegoD90qJ2dXfX6Pq6urlzVDEwiIiL27NljZ2fHvCtZ0xOGVZ8CY8x6fAoKCqS5iQPw9evYzo55OgCwR0aGhrFzSUkK29NMSkqqb9++rq6uHGUyuMgj+PPhQ/TWrZc/fryUmWktI7ObSoXFi+HgQVBUZEbya6SrK3ZzwxcvomnT0NKlNU7s5+e3evXqyMhIVkheXl7nz5+/fv26np4e52gNDXTxIqLRIDMThIVBSYmjf1csPlElTqIgmK8Gu7SQzO+Xsel0+ulz9rFxMQDQRq3tzGnzdLQ5pbpNTERk+JuIMAAwoKPOIhIgVIgZDKSkhNq3R9u3Q0N/uxYREdm4cePatWtzuJW50dTUVFdXj4yMzM7OZrZoaGgUFxez7nKFv0NPbGzszJkzw8LCSqtsZtzc3Lp3737r1i2uP3Jnzpz55s0bjmdpZnqWrKz0jx9JiYmJGhoafE+RQCAQCAQC4SdE0EAg1MCYMWPYxc5cbQMJBAKBQOAPQmj//v1qamqmpqZ+fn7Vt8UTCE2JlpbWoUOHbG1tX7586efn5+TkVFJSIiIioq2tffjwYTMzM5Je/ZOZNWvWoEGDlixZ0qtXr9OnTw8YMKD6mH79+snLyz98+JDlsS8pKfno0aPBgwdv3rz58OHDtVivxorsjVay/W8lPDx89OjROjo6wcHB7dq1a+5w/hRSU1Nbs4kVmKnNkJAQAIDERMjJ4ZAyMOFIcwbR6SZUqnFmJiP11x5fy1bI+sKFhjXQ/vug0+kbN248ceJEA9cSYjAgKgpnZiJlZejcGWpf9UZw3uTB/C+YhgEAuknDBT1EEfCjTHApAwAA4LdvGUlJfObGSUlozhxISYGiIi7dyspo/fpardgspKamFhQUtGnTRoqbZYWysvLp06eXLFmydOnSq1evXr58WVdXl/+EoaGhJ0+eTE9PBwBVVdV169axrIbYpQzskoI2VOpqKan10tIs/xUACMrKgl69sKMjK/0vQ6H4KSufKCx8UFaWTqcDQgoIDRQV3SUjI44QAMyQkJghIQEANACh1q0px44Bt/eT27dvV7dVYIExDgwMZN0dNWqUp6cnn6oTOjo6AHDu3DlHR0cpKamioiIKhdK1a1cTExMnJydZWdlfQ7Oz2U+Hia2s7AJJyUOFhQkUSkWHDipaWrNnzx4zZgyv5WqkoqIiNDTUx8HBw9Mzrbx8uoREkLKyppAQJCbixET49g1duYK9vPCpU3R1tioAGEN8PHZwgPx8ZGPDZ/6QkJD58+cn/V5ForKy8v379xMmTHj+/Dl30y9mzaZq7IjFLKsVPUk40QmZyFYfBb7PvJhqBqOevefNXsxL5dlk5ORmX7p2DmMsJiY2fdtBirAofP0KNBpoa/N3x+FPVlZWRkaGioqKUjXZBwDMnj07Jyfn2LFj7A8+QkhPT+/KlStGRkZRUVFubm6ZmZm6uroTJ05cs2bNzZs3ea0lKSk5c+ZMXr0pKSmjRo36+rt3V2lpaWBgoIWFxfPnz1v//soKCwt79epVdc2NjKw0ABQWFm3YsOG///7je/YEAoFAIBAIPyGCBgKhBjhMCOPj45srEgKBQCC0dJYtWyYhITF8+PDXr1+TzSiEZodKpQ4ZMmTIkCHNHQih1rRt2/bRo0eurq4zZ84cMGDAkSNHqucJVq1adebMGZagAQDk5OSePn1qZma2du3aY8eOCSpb6dgRmEllriAEfItfENhhMBgODg4HDx6cOXPm0aNHiXKInezsbK6pGgAAUVETBQXmTQ7n+V9lJjQ00MiRaORIGDsWAL793DgK/eWhOOr99+/f2V8LhOq4uroqKSmNGDGiwWbEGB87Bo8f4x8/oLgYS0qiNm1g5Ei0bh00wjM/KB8mf8JlDAAAbXG42xVJUms6ps7ExyNe9gxMSkuhe3eEMXZxgby837pUVNDKlWBq2mjB1Rc6nb53714PD4+0tLSysjJZWVktLa09e/ZwFc916dLl1atXFy5cGDRo0JUrV0aOHMl1ThqNtmDBgsePH2dlZbEavby8xo4d6+Tk1Lt3b2ZLdXeEH3T6ocLCVlQq84X/8/WupBSclwfJyewjqQDrpaXX862MEFBefqCw8HtaWpm+vqSamo6OzoEDB9h1GHkcf6xqsA+YPXv2mTNn3r9/z3Wkmpra/v3716xZc+XKlYKCAmYjg8H4/v379+/fv3796ufnx/KMwWfOQJUJDTtaQkLn5eUBAHXrhi5f5h8bB0VFRdHR0TExMdHR0REREVFRUdHR0bo6OoOzshykpPooKHBoi3BMDFhb47w8qIqWYzr8339owgTo1InXiqtXr+ZQM7CIjo5esmSJh4dHzXFjDAht/4ZPVc00Rhku6yERblKosrIy7ycPAUBNVX3+nCVcCls0LcXFRSdP2xUU5APA9ClzlRSVAQCMjACgvLz8v+vXfXx8KioqNDU1ly1bJqBj36VLl86fP5+UlFRcXCwpKamhoWFtbT1//nyOYWvWrJkwYcKuXbtiY2NLS0tlZGT69eu3detWcXFxAOjcufP27dtZgw8dOhQQEMDr2mavXr0sLCx4xbNo0aKvPCqRRUVFLVq0yNPTk73R0dGxunWEaptWKq2UACApMaWsmMbz5AkEAoFAIBB+hwgaCIQaaP97bUsiaCAQCARCfZg7d25+fj6zkuhve7MIBAKhlkyaNGnUqFEHDhzo1q3bqlWr1q9fL8FmlsDchPf9+3f2i+YKCgp+fn4WFhbLly8/ffq0ICbhaMMGeP0ac8u1AABq3x4tX17vU/kniI6Onj9/vrCwcEBAgLa2dnOH88eRl5cnJyfHvP2bPQMA6Ogw/59DzQBsZSYo+/eDri4AnHsasnSoUcdNxtFHggFgZ3t0cOHBdevWNXuu6w/n2LFjO3fubLDpGAy8cCF+8QJY+9eLi3F0NMTHQ0QEunChYa0awgph4idcTAcAUBOF+92RskgDTl+NNm2AQgEGg+cAERHUujVs346GDMFnz0JSEq6oQOLi0L492rgROnduzODqRXl5+ciRI1+9ekWj/cwy5uXlJSQkRERE2NjYrFmzpvohCCFra+vu3buPGTPm8ePHPXv2rD5m1qxZrq6u9N9VIJmZmdeuXQsLC2Pe5VXrIYfBsCssnCIuLowQ6/Vu7OMTVMtT25aff7G4OIv5V8vJgZyc8PDwkJCQLVu2LK/6FBMVFeU3BYCIyK8nlpCQ0NWrVy0tLb99+8YxTFlZedOmTcwyXgXc9AEfP36cMWOGt7f3z/s8MsS/qPbWxwHGOCYm5sOHDx8/fvz06dPnz5+zsrI6dOjQsWPHjh07jh49euPGjXp6eiKbNsH9+yDC/eWBo6L4PaszM/HJk+jsWa6dnz9/joyM5BPhp0+fCgoKZGRkuPQxGPjiRfD2hsxMTKfvHbv6lMlkZs8YZbiij4R5KKBC3gUWFxcBwIRxk5r9Hb64uOj4qcMpqckAMGzIiD4m/VldDx8+3LJlS2RkJOslcP36dQsLCycnJ/6WEvPnz3d1dS2qMnopKChITU398uVLYGDghQsXOAa3a9fu6tWrgoSqrq5uZ2e3bt26xGpf7QwNDfn4JWRmZn78+JHPzB8/fszOzmav7sR0ZGFHTl52qNkAAKDRaFFfYhQUFMvKyhrYGYhAIBAIBMJfSiPa/REIfwccgoa4uDheIwkEAoFAEITVq1cPGTJkxowZDD4XDQkEAkEAJCQk9u/fHxoa+uXLF11dXWdnZ9Ybi6io6MSJE93c3DgOkZOTe/LkydevXydMmJD7u8E1d5SUYNMmaNWKS1ebNmjfPuDmRk7g4ObNm/369Zs2bdqzZ8+ImoErhYWFXEvLA4BRv37ATc3AhNluNHs2AEQXw9iPv6yt9aVANjXq1atXCxYsaPiI/yLevXuXnZ3Na3t9HcBHjvymZmBRWYmfP8dHjjTUQgCQVQlTP+MCGgBAKxHw6I7aNXJqDPXtC23a8BvQpg107QoA0LcvunEDvXxJefMGPXuGLl1qMDUDxhAQgG1sGCtW4H37as6IC8bChQtfvHjBUjOwSE9PP3z4cEBAAK8DjY2Nz549O2XKlOr5+6dPn3p7e9O5eVqwFmJ3bgCAXr8TQ6M9lZREurpo1qyQ58/rcF7ni4vPFRVlVfvi/ePHj/379/v5+THv1lg1Q529FgOAgYGBr6+vmZkZyyRJTk6uZ8+eFy9eXL169fHjx/lYPgQHB3/+/PnnHd51K35SXs61uaKiwtXVddq0aSoqKubm5m5ubhISEtbW1q9evSouLg4LC3N2dm7duvW9e/d27969ePHiog8f+K1S9fik0enRNFpxtTIB8OMHr0OfPXvG398iJSWFvZbrL0pL8fTp+PBhHBJCT0jcajrveJWaYaxYIR81AwC8/xgKAPJyCt0MevBZugnIyc0+cmx/QmI8ABj36jPZagary9PTc9GiReHh4ewvgbS0NGdnZ0tLy+q1GFjY2dn9999/RdXK1hQVFd2+fdve3r4+AVtZWT1+/NjMzExTU1NWVlZBQUFXV3fhwoWvXr1S4V0aw9/fPzU1lc+0P378ePv2LXuLyO/qGTFx0RGjBouJiQJAwOvQ4uISERGRGoVEBAKBQCAQCEyIoIFAqAENDQ12rXdGRkb1XxQEAoFAINSKY8eO5eXl1fNSFIFAIDBp167dnTt37ty54+Tk1LNnT1ZuZsiQIewFv1lIS0t7e3traWl17drVxcWFz/V0JmjcOMqZM6hHD5CX/9mkqIiMjSkXL/7Jxul/FJKSksLCwhMnTiRlJnhRWlrKbjFSHcQr11iVSixlgMWHn9v0AUBaCO52RYcOHVqzZo0Ukd3w5c6dOzNnzhTEskUgaDTw9uaZo62sBG9vqJYyrzPbvuGUcgAAeWF40B114PckaiCkpKB3b56FM6hUGDwYODZeUxu0AEZcHJ4wgTFnDr55Ex48wOfPMyZNwgsWQP2uVCQlJT19+pSX3DYtLY2/h4eVlZWZmdnyap49p06d4pXq7tWrFwDIy8tnZmayWpiN7Bj07LlLRgY9eYIOHAApKaZ3C9OqQRDoAGeKivJ5fNKxn5eNjQ3HhhZ2FBQUNmzYwNGoqal58+ZNGxubqVOnLl++3MvLKzQ0dOzYscXFxdW3v7OTm5t77dq1n3e4+hawU20AnU53dHTU0tJycnIaPnx4WFhYfHy8q6vrjh07xo0bp6mpiRB69OhRr1691qxZc+/ePU9PT2dn5/Sa9ufE0mg909N7pqf3ycgwSEsblpkZUFHxq5v99u9U8O5iwmAwuI7BK1figIBMMZmTo5f1snt5znwhs31c8MNLuycLlxTzmhBjHBsXAwBd9Ls27wdrQmL8wSO7md4MJkZ9F8xdwoqnrKxsy5YtadzUeHQ63c/Pz9HRkeucdDr92rVrxcXcT7+4uPjKlSv1VMbr6+v7+PiEh4f7+/sz5TUXLlzg/1mZl5fH/xsjxjg/P5+9Zfjw4eyfLIOH9pOSlgSAkKCP0VGxANCmTRvyvYhAIBAIBIKAENNFAqEGhISE1NXVv3//zmr5/v17ly5dmi8iAoFAILR4hIWFb968aWxsPHTo0B49mnlTEYFA+Dvo06ePv7//3bt3ly9frqamtmnTJnFx8cLCQgDAL1/iBw+gpAQkJNC4cWjgQGFh4ePHj1tZWa1du9bOzs7GxmbcuHH8rI9NTNCDByg+HoeHAwAyNITfN6o2KXQ6vHuHIyJASQn16QNs5sZ/LOPHjw8ODl6+fHl1zwwCExqNxt8zHN24AcuW4U+foLSUrRUBjcasX7A4EmdVYoCfqRHP7ki4MMvDw4N47NWIt7f35cuXG2y6d+9wUhKffpyUhN6/B2Pj+i/1qQhcqnKFF/WQrmT9pxQIyoEDOC4Ov38PHOk9KhX17o0sLPCBA1BYCF27otGjgYf1SB1JSMCzZ+OEhN8ac3PxkycwfTpydYW6bne+cuUK/+3XcXFx/M3h7e3tu3Xr5unpOWbMGFYj12wuO1lZWcyMJkvKwFF+gtluZGQUEhICRUWcYpHqIAQIsfwG3pSXx/IV0MTFxSUlJbVt21ZFRWX9+vU7d+7MycnhGCMuLj558mTT3zV8JSUlCxcufPPmTXJyMsYYIfTw4cMhQ4acO3cuKyurpKSEf5i/HpkxY+DlSygr43k6hobsDenp6ZMnT0YIeXp6Gv7excLX19fa2jolJYW9sZhO51/tJbKy8mOVFCkPIIFOn5SVZSMjs5KZ5+b9TO7du7eEhASfU1ZRUelczZ4Eh4a+ysFXlp1+1GtEBfXXn3V8kOcFx9VCDDo+ehTt2sV1wsysjNLSEgDQbKfF54wam4+f3l28fLa8ohwAhg42nzJxJnt6/vr163wqcZSVld28eXPp0qXVu4KDg/l/csXHx797945Znqk+SEpK6uvrCzi4W7du0tLSzC+WXJGRkTEwMGBvmTlz5okTJ5jmHB07abVpqwoA32K+h73/AgASEhLz5s2re/QEAoFAIBD+MYhDA4FQMxwi/fj4+OaKhEAgEAh/De3atTt9+rSVlVVGRkZzx0IgEP4erKysvnz5smDBgt27d1taWloNGYInTMCLFoGrKzx6BK6ueNEiPGECJCcDQP/+/YODg7dv337kyBFZWdnVq1cHBQXx237Xvj0aMwaNGdOMagZ84QI2M2NMn4537MBLlzIsLPD8+VAt+fQHsmvXri9fvjx58qS5A/lDodPpVP672FVUkJsbGjLkt3QmxlD1MfogA1hqBgAwlAZvb++hQ4fKyck1Qrx/D0VFRd+/f+eVFq0DOCGBz05uAICKCsy2YaAOXL9+/eHDhwBgn/DzDWusMgxTqM+UtURMDN25A5aW0KbNT6sGCgU0NNDw4VBUxJg9G587h2/cwDY2DAsLfOQIp+6hHuANGzjVDKyujx/xnj11nvnbt2/8BxQWFvJXJ4iLizs5Oa1Zs6acrUQCr33kTJlCaGioqKgou8s9h5oBAL58+cK8gYcMYQwaxBg4MLh1a+Bt0oA6dEA9e7IsNEIqKkr5Pv6ZmZnR0dHM28uXLz9y5Ejnzp3Zt5VramquXbv23Llz7EeVlpYOGzbszp07SUlJzM9NjHFCQsK1a9fMzMxkZGT4W84AQKuqWk5o7Fj0exqY83TWr2fdzcjIGDhw4KCuXZ85OBhqanI9hEajbdy4kUPNAADf+Qo7MMbPq9W2SGMwDhUUvK2oAAoFevfmdWy/fv10dHT4TN6hQ4fWv/+9MipgcJLK2JUX75uMYakZ5Ivz1nucuuC4WohOA4yh2pOBRXLyTwOMturt+KzbqLx8/ezc+ZPlFeUUCmX6lDlTJ83iMBvgY3nCJCUlheuAqKioUnbpXjVKSkr4SCUaie7du/OvmaWtrc0haBAVFT169CizJoueQUcAwID9XwUDgLCwsIWFxdy5cxsxYgKBQCAQCH8XRNBAINSMltZvim8iaCAQCARCgzBp0qR58+ZZWFgIVMae8O9QWoqdnRlLl+L587GNDURENHdAhBaGkJDQzJkzg4KCKn78sPbxwaGhv+1oLy3FoaF41izIzAQAhBDTPODLly+Kiorz5s1TV1efM2fO5cuXE3jkzJoRvHUr4+hRHB39q6B4air29cWTJsEfLw4TFRVdunTpf//919yB/KHULGgAwM+eYX//muvNV/Hy5UtJyabas99iiYqK6tixI397jNqhplZDhQUqFbVpU58V7O3tZWVlk8rAMxMAAAHYaDa5abmYGOXECcqTJ+jMGbR5Mzp7lnLwIP70CYeF/XrLZTAgIQGfP89Yt65hFo2JwXyymBhDYCDQ6TwH8KVG6Y+IiEhsbOzMmTPNzMzMzMzmzp376dMnjjGDBw/u1q3biRMnWC1KSkr8p1VWVu7atStL31B9wOz27YNERADAuLAQ0tPhxw/88SOv2ZCWFjp+HN24gczMQFYWAKRrMrQXEhISFxdn3V2wYEFoaKijo+OMGTOmTJly+PDh4OBgW1tbjqMWL1789u3b6hJABoPh7++/ffv2tm3b8llUWlq6d+/eBQUFAAAIIUdH1KVL9TomqH17ZG8PVe9jFfn5Vj17Ti4r2/XsGVhaMszN8cSJ8PYtx1GPHj3imu3eV1iYwTu/HkmjOXKrcZDGYOzMz0edOqFq9URYUCiUTZs2KfIwTFJXV7ezs2NvKWPAjHD8Qe7XQ9QnOsTRaW3EKqPtbnZC9Crhxe/1C9hJSf0BAAghNbXmUVj6PvW6cfsyg8EQFRVbsWTd4IHDq4+prOnTikajlVcTkQBA69at+dcAolAorQWuutJQIITWrl0rz6o+9jtca7IAgLm5ubOzc7du3YSEhAGgIL+osqJSXV3d2traxcWlcSMmEAgEAoHwd0EEDQRCzRCHBgKBQCA0Ejt37hw8ePDgwYOT+JozE/4dsI8PHjUK79gBDx9iX1988yZjyhRsbQ1892kRCFzBGzdiHjtu8bdveONG9pb27dvv3LkzIiLi1atX/fv3f/78uZGRUe/evR0dHYvqV5e9ocAPH2J3d8TN0RpHR+OVK5s+pNpiaWnp7u5eY63xfxM+goaQkBAAMDIygnPnIC+Po5e5Szv6SDDz7vRWv7q0tbWzs7MbIVjepKVBTAzUZDX/R5GUlKShodGAE6JevWowcVFXh5496zx/dHR0RkZGv3797qQBHQMADFEAfX6V3xsTGRk0ZgxasQKZm2NbW6i2Jx4AoLwcvLzwo0f1Xw37+fFJ8QIATk+HutZYmThxIn8BUHl5+ZQpU27evOnr6+vr63vt2rXhw4dbW1vTf5dQ2NnZHT16ND09nXl3ypQp7HIBDqSkpObMmXPmzBleA7q0bn1UTAwSE7l3t22LOnYEZWVQVkba2jBuHLp7F7p2BQkJdPEi5c4dNGPG8GHDlHgHAABt2rTp2rUre4ukpOSiRYtu3Lhx586dTZs2KSsrczwQBQUFr1+/5mVoRKfTfX19lyxZIisry2vRsrKyBQsWGBgYDB8+/PPnz6Cigu7eRbNnI11dUFEBZWWkowPjxqF796B795/HFBRs6N5dMTt7F50OBQVQXg6pqTgoiLFsGb56lX1yLy8vrh807ysqnIqK8rhpGpLo9FV5eWU8zigOoXJ7e/7VTGbMmLFp0yZVVVWOdk1NzSOHDxt36gRV/hAYYGUUDs4HAKAy6Na+VwK2DHu832qK/12xyt+z+whBVhbX5TIy0wBAVlZOVKSONVbqQ8Db1673bgGAtJTMhjVbDbp05zqM6UzABxkZGa6vjn79+vEXxGhoaPTp00fQcBuO2bNnr1ixgvMVAaCiorJq1arp06dzPWro0KGBgQEKinIAICUuY2tr++rVq9OnT9eoYiQQCAQCgUBghwgaCISa4RA0kCKsBAKBQGhAjh49OnPmzN69ewcGBjZ3LIRmBvv54S1bcEwMsF9rzsvD3t54zhzgaxRMIHCSm4v52nvgiAiulRq0tbUXLVp0/fr11NTUPXv2+Pr66ujonDt3jl8piqbh8mXgXbkZh4cD7z27fwjq6uq6urq+vr7NHcifSHFxMcuh/ZeC4XeMq9Up4PCcN85PCp1jzJrB2to6KCgoLCyscUJmg0bDBw9ic3OGhQVj/HjG0KF4yhR4967R120IsrKyatxDXzvExFD//tX3mv8EIdS/P4iJ1Xl6FxeXyZMnUyiUpzk/35Rmqja5PUM18IMH+OtXnt3FxXDtWgMsU03Qw0l5OXDbZC8IAwYMMOBd+IBCoeTm5nIohDIyMq5evWptbc3eqK2tPX/+/C1btjDvzp4928TEhNe0ffv2tbKyYuV9ORKc2tra942MJPgY8BQUoGPHKN7elMePkZ8f5fRpYH8yd+mCDh3ScXXVNzbmOQNAjx49pKQEUMTExuKFC/GQIQxT0xd9+ybyNTFKSEho3779tGnTeM1cWVlZWFiYmJjo5+c3atQoNzc3kJBA+/ejJ08ovr4UHx/09CnH6biOGeOVnHxFXp7z6Z6ZiU+fBjZLBj7VCnYXFGzKz49iMDCrdo+0dKyMzKTs7Or1JlgUSkqmy8jwOV8mmzZt8vPzmzhxYo8ePXR1dY2MjPaOGxfZq9fUc+cYw4YxTE3xxInY0/NkIvz3U+4Ctrf2Hb6+S/dHNNcJcXIyw9wcDxnCWLsWfje0S89IA4BWKk3tUgAAScmJ129dwhhLSUptWLtVs50Wr5FLlizh/+7K6xUnIyPDX6/Qp08faWlpAQNuWPbu3Xvv3j1zc/OOHTu2bdu2Y8eO5ubm7u7uu3bt4nNUSUnxz+IaVPrXuLA9B7ZMm2U5duzody3kg5JAIBAIBMKfABE0EAg1Q0pOEAgEAqFR2bBhw4ULF8aPH/+oIXbvEVoqFRVw8CCzCgAnGOPgYMx7/yKBUB387h2kpvIbkZaG+V5HplKp5ubmd+/e9fX1vXHjxrBhw1g7bpuBsjLMdeszi4ICfP9+U0VTd6ZMmUKqTnAlJyeHl5E1VAkUAMCkdWv2f8xGpj2DcmH29de/FblXUFA4derU2LFjG7fWeFkZnjYNOzriiAjIyoKCAkhOxgEBDGtr3CA57EaGRqMJs1KbDQTatw8ZG0N1y3QKBRkbo3376jO5q6vrpEmTMEBYlXeMKc8nThPy7FkNtR5SU6H+sjA9vRrKecjJ1WCPAQAAlZWV9+7dW7BgwYwZM/bv35+amgoACKFLly5xXP1gQqFQqFQqg9vO/srKygcPHgQFBbE3bt++/cmTJ8HBwcxp79+/b2pqKsptf7+bmxv73QMHDpibm/ft23fo0KGrV68OCgrSLivjdyb5+fjWLVBRgdatgXfZFCcnJ45tKiz09PQcHR35LQEAANjNjTFtGvbxwTExkJKS8OMHg+9fs6KiIiUl5dy5c/v27evSpQsfjwoASEpKWrt27aNHj378+AEAoKAAysocL58kb++VAQG3FBRkuVYiSE/Hhw+z7hkaGvJZ7lJxsaW4OOPSJbRuHdq+neLqenLw4BC+1kGiYmIyAggaAEBPT8/V1fXdu3cRERFB8+ZtS0gQefsWf/8OaWmQlISDgjL3Hjwc/VM5MV+xbHGUH7/pKiogIwPHxICbG7a0BDbNEFPQoKLcDIKGWy5XaTQalUpdtnitmiq/l5u+vv6QIUMQD3WXlpYWRyUOds6fP8/r79izZ08nJ6daxdyw9O/f39vb+2sV3t7eNdpFyMsrIKAAAJVKERERFhYWkpKWyC/KHj169NGjR5skagKBQCAQCC0eImggEGqGw4GzOa/kEggEAuEvZeTIkZ6envPnzw8ICGjuWAjNA374EMfG8uym08GP7zVfAoEDvrbkAAAYA7N6d00YGBi8fv3a1NS0V69eb968aYDY6kBuLvBPawFAExcXqBOTJk16+PAh15rZ/zhxcXHsGcfqJg0h/v5B1fLusYfeMtUMCPDl08vHvPIDNvUDAEyZMsXW1nbQoEEXL15sJJcRvHYtDgqC6rnejAzs4ADh4Y2xaAMiJSVVINhbQS0QFka3bsHkydC27c+8LIUCbdvC5Mno1i2oh34iPT09MTGxD0CW7ZESOgCALBUrNbAeo07U9AaFKyqgzuVmXr3C8+bh0aOxoyP/Rw9paEBNfhu+vr5GRkZTp069fPnyrVu3duzYYWJismLFCjqdrqen9+jRoz59+rD7CrRt27Zt27aVlZW8JszOzj527Bh7i7S0tK2t7erVq5kvOjk5uefPn9vb2w8ZMsTAwMDAwGDYsGGskewHbtq0ydvb29/f38/P78SJE4qysriwsBJjPlIRnJmZm5vLVWzBolOnTm5ubt27d2fX7oiLi/fp0+fx48c1O5SEheHDh9k1gp2EhIR5eZAAAICEhARTGrJmzZqPHz8+e/Zs2bJlIiIivMYnJyePGzeuZ8+exsbG169frz5g8fLlKyUle/KeAdg23syaNUtTU5NPeB10dYUHD0Zr16LFi0Ffn1VthAJgJCIyR0JipLi4HJtyQlVVlY/gjDvPnmFHx+oFI04NmlVCFQEAAymwMxBH8+eDYFIJ/O0bXrECyssBIDsnq7i4CADaqNUs32lY0jPSvsVGA8DwoSM76HSqcfy1a9eGDBlSXTSmpaV16tQpdd7yI2lp6WfPno0ePZr9+amsrDxmzJinT582lz0DBxxKHQaDHhUdkZ+fV33kmTNnfR4/j49NTPieHBURQ6ukAQBVSCgtLe3IkSNE008gEAgEAkEQiKCBQKgZZWVldkl1Tk5O8zvuEggEAuGvw9jY+OrVq9OmTSvk7alO+IvBL1/y39yJMzKAt4cwgcAB0tMD/h7akpKoc2cBZ6NQKLt27bp48eKkSZOOHz/eDF+GFRSA7w5XAIBqRZ3/QFq1atWtWzcvL6/mDuTPIj8/PzU1tUOHDtW7fmkaRESQmlpQWhrrn8q8E/SqlNty7wvrc7lXBpw5c+bTp08vXLjQp0+fhlfkxMfjwECeO+8zMvChQw28YkOjo6PzlU+thDojIkKxs6M8eYLOnkVbtqCzZylPnlDs7IBPRlYAlLOyKCUlmbNn59/3ZLYoZPzAmzY1f1UmRUX+/UhSErhZFEBZGfb1xQ4O+OZNLrY6NBpevpyxZAn288NhYRAezk85oaCAVq/mH4a3t/fcuXPDwsLYBQpJSUnnz5+fMmUKAHTu3DkgIMDX13fDhg1z5861t7cPCQlp1aoV/2lTq0U+a9YsBoNx8+ZN5l0KhbJ8+fKnT59++vTp06dP1SvvVNcwFRcXr9240SQ8vFN6et/WrQHA/OvXimqvNe+nTw0MDDp06DBkyBBvb29eEfbo0SMkJIT5KTZy5Mhp06bduXPH39+/Xbt2/E8NAPDBg5CWxt4yQFRUk69VhqamZvfu3Zm3qVRq7969s7KyKvgqWuh0enp6ekhIyMqVK9esWcPedfPmzR95eRv4fqbj0lIo+mlaoqioOGnSJK6WGMzYOAQoAwcO7NKly2pp6Y+tWj1TVr6soOChqPihVSsXBQU5CkVERGTy5Ml8luYez8n/2TvrsKi2LoyvPQNDd6cojQGCioR6TQzs7kTFbjGuV71297Vb7A4sxEJBVFBAurs7h5n9/TE4DtM0+u3f4/M4Z+999lln4jBz1rvfdZC3rFWOguqZXpNZj9foV0kgQDNnohUrQIxXAQBwZCQ+fBgAwiOqK2oZt+HzV6NRSUlNYj3obCewkAon0tLSz54927x5s729vaGhoa6urqWl5ahRo3x8fAYOHCh8X2Vl5YcPH/r5+W3atGnmzJmbNm36+PHjgwcPlJSU6nsajQCdTj9wZPfeA9s2bvEoKq4hkquqqjpx4kRiQrL383cvvN5ERcRJSEoAQG5OHgBkZWX9Wz/bHgKBQCAQCP8nCDRkIxAIbCQlJeXl5dnppaqqqpycnAauM0ogEAgEAsCAAQP++uuvvXv3bty4sbljITQ1iE4XkSJmMKC8XHROl0BgYWGBDA3xjx+C+lGrVmBlVaspXVxc/P39R40a9f3797NnzwpyUW4UpKSQnh5OThY4QFERjR7ddPHUA1bViWHDhjV3IC0IPz8/Ozs7iZqO8QEBAazsZufOnatNF9zcICyM5Szia27/3tKRNVInP+P5q9PsvXjnb9eunZ+fn6en5+TJk01NTf/+++9u3bo1SOT46lXh1iA4IQFVVQkxw292OnbsGBkZmZeXV+sV2OIgL48GDWqw2cLCkJtbJyr1U2FhGw0jVhutsgLfvAnp6ejCBRDnolReji9cgE+foLQU5ORgwAA0fDif6hi1BI0bhx8/FmZ7Y2zM3YIx3rMHHj3CCQksRSPW0EDt2qG9e9nyLObq1fD4sYhiFizU1dGsWfDXX0KGlJeXr1ixIpVf+R46ne7l5XX+/Plp06YBQNeuXbt27cruFe5/wHcAhUI5ePDg+PHjBWXWWR/wX5/un7BaYmNjR4wY8f37d4xxp06dWF07iopeVFQ8VFcfpKsLAP7p6Rjjp7m5KcXFABAbGxsUFDRjxgxBDvYSEhJTpkyZMmWK8HPhprgYx8dztUkhNExG5mBxMa/AAgBkZGTGjx9Pral4KBBpm8Qx8vz587a2tqxQc3JyVqxYcatPH0nhLm6SkiAry97auXNnenr6/fv3ufxX2rRpc+DAAS71GELosY0NLSVFjt0CYEilGsrKmklK7rSxWbFihZjBV5ORgZOSeJsPDZpbIi0HAB0SQgdUJINOfwBA06ej4cPx+fMQGoo/f+Y1dfgFkwn+/gAQ+O0zAMjLKxgaGNUusHpT9lNbLCcrB/HxkJcHGhrC67xQqVQPDw8PD4/y8vKKiorayhGMjY03bNhQ94ibipt3PMPCQwCguKQ4Oiaqo7Udu+vNmzcxP13oFBTle/V1BgAGgxEdWW0rEhsbm5CQII66iEAgEAgEwv8zxKGBQBALAwMDzs0fgm8NEwgEAoFQHzZs2HD06NEyshD//xAB1Z3ZIAUFUFZuklAIfwQIgZsbCLpvrqQEbm5iJf9qYmho+ObNm7CwsPPnz9czwFrj7i7kI4BsbGqrz2guRowY4eXlVVpa2tyBtCD8/f05s6ds2JlOVuITubigUaNY1iM7RixldZmt6qKwbTDr8ScNDd41wSwQQhMnToyMjBw/fvyMGTOcnZ1v3LghfMG0WLBq3guhpATy8up7lMZEWlq6T58+Dx48aO5ARMFk4pUrcVKSA432saJCglFtyZCkqgtVVdjXF588KXqSd+/woEF461b8/Dl+/x4/e4ZXrsRDhkBCQn3Ds7VFtrYCe3V10Zo1XG14wQJ8/DiOjf2lV8jKwj4+eOxYYJW5DA8Hb29Wr722Nu8/UFQENTUwNETOzpSTJ9H8+cJjvHTpUlhYmKDe0tLSc+fO8e1SE+U/wXdA165dO3TocPToUeH7suH8vI8dO1ZSUtLOzo6tZvj8+TMD4FNl5WgOCVF4VdWZkhL2Zl5e3qlTp44fPy7mEcUiOZlvCadtSkr9paVpPH9GZWRkhg4dum7dOq52aWlp8Y9ZUFBw+PBh1uOlS5dOnDjRcdo0LLzaiK4upy4HIXTx4sVz58716tXLzMysdevWNjY2EyZMePv27eDBg7n2xXfvqrx5Iwd86CApeUVdvdb6xcRE3usepz3D6rv7UWjorz5lZbRkCTp1Con6MgxFRRUV5T/CggHApoMdpd5SpNpSVlb9t5s2eQpzyBDmyJHMQYPwgAFYjC9F0tLSLdNcoVZEx0QcO3lg36EdN25dyc2r/jAGfP74+u2v0nisgiBsvn79Wl5eDgAKCnKuQ/vKycsCwKePgSXF1U9mTk5OoxgFEQgEAoFA+LMgggYCQSzat2/PuRkYGNhckRAIBALhz8bY2LhLly63b99u7kAITQ2aMAGEWzqbmdUh/Uz4fwaNGoWmTgVVVe4OVVU0dSoaNapu08rIyGzZsqWBM0ZigHr3RmPH8i22jays0JEjTRxPndHQ0OjYsePly5ebO5AWRFBQUMeOHfl2BQQEcKY5uzx5Yi8vb6+tnXluidmqLmarurC6WEUocHAwnjtXyIEkJSWnT58eHh6+dOnS48eP6+vrz5kz59GjR8XFxUL2EoYc3yRgjUOKKP7SAhg9evSNGzeaOwpRfPiAIyMBwIFG+1BZqVxabaBYRpPCCEFlJTx8KGKGwEDm8uU4MrJGiRA6HX/7hqdPF+60IQ7o6FFkY8PnL7W2Nlq5Etq04WzDFy/iFy+An6QGR0XhRYsAgHnmDOTkVGsX+GEvK2svKUl5/RpdvQocxRoE8fLlS+FeCykpKXwrCo0ePVpIPl5OTm7q1Kl8u7Zt27Zz505B5gS8ZSY4P+9sPn/+/PnzZ/Zmafv2AOCfnp7BZP5TWFhaM+DCwsJjx46JtJSoBTIyfB1WKAB31NTWKCi0lZRUlpYGABUVlQ4dOmzcuPHq1au8CoBu3brVKvuemJiYnJz86NEjX1/fTZs2IRcXipAqUXJywO8lGDFihLe3d0RERGxsbGBg4JUrV/T09PjsfuECCLkGBgVBbZPNcnK8xWUOurpX2zPEhwwIfMFfcCmyJI2kZERUOKtgCqcHQJORlZUBAFIMpmxwCOTlAZ0Oubk4JIS5bRtz6dKmj6eeMJnMxMTEHz9+iCmyzMhM33doR2DQ57DwkBevvDZsXv3q9YuvgQFnL57AGMvIyEpK0gDg+YtHpaW/lEbKP9WoPfs6s9QMQV9CQoN/vakkJCQUFBQa8LwIBAKBQCD8kRBBA4EgFlz314iggUAgEAiNx9SpU0mi6/8RPT3UuzcIKMmMDA3R7+A3S2hpoJUrKadOoe7dUevWoK2NWrdG3btTTp1CK1fWZ9oePXr8+PGjUIi5euOA1q9HGzYgKytg3fimUsHAAA0Zgm7fhsZwy28cAgMDc3Jy7t+/39yBtCBiYmLMzc2FDOCb5mTxj24Hf47y9vjbN/z6tfDDUanUkSNHvnr16vPnz2ZmZvv27dPR0enateuCBQuOHz/+8uXL0NDQ2JokJCTwt3MYOBCELrxG2totv1SQq6urr69vXst2ksCPH0NZGQB0odG+VlaqFGYplRYCAEaUeA1DAMCZmfCzTCT/Gf75B9LS+HdFReG1a+sboqIiunkTTZmCzMxAVRUUFEBPDzk7U86d4yMgu3kTBNtx4ZAQCA21f/2aLWVgSXa4/rG6Ojs6dhZDzQAAIi1J6HR6RUUFb/uMGTPs7e0FRosxl6Ulm7Zt2w4ZMmTLli3Cj8sVv4KCwmcOOLvYhg2hdPq83Nzb/J7DmJgYrr3qhb4++lkBhAsEsEFR8VubNr6XLvn4+Hz48OHbt2+rVq3iO3jevHkWQhQJPOTn54eEhMyZM+fs2bNycnJAoaA9exDf51laGgYNQq6u4k9eg+JiLOBzUU1BARZPaR0REfHy5cvPnz/TjYygpgonTM/slz3DvQNIRQX16sVnCpEODXp60TERAEChUM3NLMWJqmEJ//AOAAwKirgUK6isDJ48wU2u9awzZWVlCxcu7NChg52dnZOTU9u2bfv16xcUFCR8L583L+h0OkKoTWsThFBFRfnVGxf+O3WwqqpKUlJy/pylzo49ACAtI23D5lVFRdXfEvv27auhoaGnr62ppQ4AocERnz9945xWX1/f2tq6Uc6TQCAQCATCH0TLreNIILQouAQNpOQEgUAgEBqPIUOGzJ07NzMzU1NTs7ljITQpaOtWyMlhvn2Lat6gR4aGaOtW4LuojkAQSZcu6MoVAEDFxQ21UlxSUrJjx44BAQG9e/dukAnFB40dC2PHoshIHBmJ1NWhfXvRS+RbDO/evdu+fXtwcPCyZcvc3NyaO5wWRGZmppYgixomEz5/xu/fA5MZsG8fODhkjZ1k4X6piioBAK0zEgas6l5jfGkpvnUL/fWXOMc1NDRcvnz58uXLy8vLP3/+/OXLl69fv968eTM9PZ3lj82mqqoqOzvb1tZ25MiRkydPZhvso+7dwdwcf/vGb3oAaWkYPlycSJoXeXl5dXX1c+fOLVu2rLljEczPFeTKFIqhhEQwnd4p+qt3h78A4J2VY+vMBKishKIiELTMNzgYR0UJmR7/+IHKyiAhgXnmDEpNBYTA0BC5uYnOsHIiLY22bAEmE6WmQmkp6Onxv0AVFGAOFQ4fCgs7T5vGeugveOQnRUXk7c1SA3Tu3FmQ6IeNwE/ZTxQVFfk6MSCEbt++3bp16yJ+kpHS0tLp06f7+fnJ8/sTs3Xr1nbt2rm5uZmZmfH2BgQE8MYvSFvDVjMkff3aGeMKfmYSrHi+ffvWpUsXvr21hkoFe3uIjgYBh6OYmVmNHGklykNLRkZm3759M2fOTBFZpwYAAOTk5Hbt2jV16tQePXpUN1lZoQsXYNUqHBFRrd2hUJChIQwdilasEP+EuMnNFaKtYYEzM4Wf3okTJ06cOBEfH5+XlycjI2NgYNBbRmYvxlIIAUCQUftRKy+VSskCgHV88IDAF6hrVy7PEhZo0SL86hWkpvI/jJoaWrQowfsBAOjq6ElJ1aKKR4MQE/EjlV4OAO0z+NU2Ki2F27dhzpyWb6iWn5/v4uISEBDAdmTJz8+Pj48fPHjwjh07Jk6cyH+vgrxPnz8CgIWZ1bLFa8Ijflz0PMOyrJCRkZ09Y765mWWb1saB3z7n5+cVFBbcuX9j6qRZAGBkZNSxo7WKhhwAVNGrvgZ855q5c+fOsrKyjXe+BAKBQCAQ/gyIoIFAEAuuBUPJycnNFQmBQCAQ/nikpaX79+9/9+7dOXPmNHcshKZFQgKdPk25dg1u3cLp6VBVhRQUsIUFWr9eRDUKAkEcGtT3vlu3bj4+Pk0vaKjGzAzxy421TDDGjx492r59e05OzsqVK+/du0cT6ar9f0ZZWZkMXxuD16/xzp04JoaVb8PS0sjI6KL1EJaaAQBW3T+IeLKMqPbeIdLS0s7Ozs7OzsKDfPv2raen5+bNm8eNG7d69epWrVoBhYJ274ZZs3BiIvcOEhKoRw8kwIq/pTF06NCGdOlvDIyM2A+70mgfKyp6hbxjCRrudRk05fVVkJcHASvpAQC/eyfMVB8AMjKYCxbAly+Qk8N+S+Fnz5CrK9q4sXYZSgoF9PWFDcjNhZqKGS44jRmEzaOgAAI0AXyZM2fOzZs3c3P55WIBAKBt27aCuu7fvy/E4OHHjx+bNm3avXs3b5empubKlSs9PDzu3LnDd1/O+AFg3759vCUq2FIGABDkvtCFRlspL28gIUFFyODqVVxejubOBUlJQTGLD9qwAb5/x9+5s7AAAHp6aOtWMd8eLi4u165dW7p0aVhYWElJifDBNBqtoqJi06ZNNVpNTdHduygkBHt7Q1ERtG2LXFygnplgVVWQkQGhBi1I6LfQBQsWXLp0iW3aVFZWFhkZGU2hfFdSeiYrG2TeZdzy84UyCgCgWFa0/9waiqEh4vdWAQDQ0UEzZuBDh4D3Mi4ri0aNAisr6usnAJCSmnT/0a2hrnUsnlU3Hl2/CAASTKZDEv8PJk5KQmFhYGXVlFHVgXHjxn369Im3PTk5ee3atV27djU2NubqysrKOHB0N8t0oXu3XgBgYW61cd32L4GfKisrbaztlBSVAEBSkrZzy8F/t69LTklKSU2i0ytLS0u/BX81a2tUXl4GAF8CvldU1LiStGvX7r///mukMyUQCAQCgfAnQQQNBIJYaNe0y8vKymIymbWqgEggEAgEgviMHTv28OHDRNDw/wkaNw7GjUMAUFkJNFpLX+RF+H9l3LhxAwcOXLduHf88NOEnDx8+XLNmjbS0tIeHx4gRI8gvCL5ISEiwaqJzgu/dw5s3Q1bWr6bycmZExPH541hbyiUFIz7yq9zREClMXmRkZFxcXFxcXLKysg4ePNipUyc3N7d//vlHytISnT1bvWyanaTU00N9+9Y6Ed58MBgMKm/No2/f8LFjkJ4OVVWgpAS9eqHp0wWVRmps0Nix+MoV1vvBgUZ7VVGxI+Dx3+PXMRHlTVvnKB1js1Z6wl56oQICAICKCnj5ErhUHZmZ+MoVqKpCW7fW/xR+oaEBsrKQny98VMDNm8xRoyAjg7VpX/OmhH96Oo6IADc3tH8/WxMgnI4dO3bv3v3evXt8e1u3br1r1y5B+967d49vNQoWGGM/Pz9BvQsXLjxw4EBoaKggwURAQACDwejatSsALFu2TE1NjW2CwglbyiAnJ8clCDisrDxaVlaDfYGNisJ798Ljx+j4cU4pTB2RkUGenjBvHv769ZcshkpFZmZo+3Zo3178mZydnf39/T9+/Ojl5eXp6RkXF8d3GJVKLS0tvXHjhiTft3S7dqhdu1qfhSDk5ZGuLhZkigAAKipoxAhBnZcuXeJUM7BhMpkf8vOHObqGLDxeSpMBALWi3FuHZnVUpqL9F6BVK0ETojlzQE4OTp/GsbHVrhgIQatWaOxYtGABAAzoNzgyMqyisuLRk3uW5m3NTJuo8ETgty8h6ckA4JSYrlQhQNxTUoITE1FDCBowxjdu3Lh582ZRUZGMjEy3bt3mzZvXIN+4Pnz4IOTTmpiYuGrVqts1i4wkJsUfPLq7sLAAAHr91beTbXUBGhqN5mDPLQSkUCj6eobJKUlx8THzFs9gtyOE0lOzI8Nj2S1ycnJ2dnbXrl1T+X2qhhEIBAKBQGhGiKCBQBALKSkpRUVF9o+0qqqqrKwskYaNBAKBQCDUjX79+k2ZMiU3N1dVVbW5YyE0H2QNN6EF0759+27dui1atOjkyZPoN0nZNj25ubnTp0+/cuWKi4tLc8fSopGUlMzIyFBXV//VlJ8Pe/bUUDMAAMBTmz6ZStXD5nudpDG4ZRCAEDSU1bwANDQ0tmzZsmDBggULFjg7O9+/f1/X3Bzdu4e+fsVeXlBQAFZWaOhQ+K3+gvv6+g4dOvTXNsZ4/Xr86BFwrub/+BHu30enTkHNzHoToa8P3brBvXvAZHal0bYVFenlpPYNevWsYx8momyYuum6s7Kw3W1tgUYDwR4DgDH/mgIVFfjxYzRxYkOuupaXR/r6glLILOFCwO3bYGiIXF3x5cv2/LJ9rGH+T59CSgq6cYOlaRBp0nD58uUBAwZ8+PCBwWBwthsZGR04cMDQ0FDQjryuCeIPkJaWnjNnzqFDh06cOMF3AIPBGDx4cFBQUFVVFacZAxtOVwYajSYlJcUpaNiipDRdTk6G6y8Rg4FDQ8HNDd29W2eDIjqdfvjw4ZcvXxYXF8vKytp06bJKSUmxpORjfv5jjMv09TuHhQ23sJCrTeUjCoXi5OTk5OS0ePFiW1tbXvtPCoVCpVK9vb31mqzW2LRpEBnJxxQBAACQtTXUtCzl5OjRo7xqBgBA0nK0yes/jV0BFCoAaJUX3v52od3fS1D37iJlXmjSJBg+HO7fxwEBwGAgGxs0ahQoKrJ6TU3MV6/4Z/O2tQDg9fxRbl6ugb6hjrYuhdKIWquiosIrV88CgHwlfXBkvMBxNBoS7BMjPgkJCePGjQsKCmIXP3r48OHZs2cPHjzYp0+fek5+9uxZ4R/niIgIzs2Y2KhDR3eXlpUCwMD+Q4YNHi3yEIMHDo+IDMvL//XnQ01VffyYKe3b2Tx48ODWrVtlZWVKSkoTJ05sNqMvAoFAIBAIvyEIADZs2MBtYkYgEHho165daGgoe/PTp0/irIEgEAgEAqFuDB06dOzYsRMmTGjuQAgEAoE/RUVFLi4u5ubmJ06cIDUU+BIQEODu7i7IIJ3AxszM7NixY5x5Grx5Mz51imsYE1Fs9r5PUtcHACl6ReQCW8WyIq4xyMQEPXkCTWUcsnPnzuPHj798+ZLXoPs34sWLF+7u7hEREWyTBrx1Kz53DvityEft2qG7d0G6qavXAwBUVuKpU/HHj5jB0ExNDdbSSje26b3pIRNRAOC0FRotZMVBVRXu3x/XTNTVgmHDKIcP13FffuAXL/CyZXxNGqoFDSxdAsadfwp0uMpPcJalQK6u6L//WDcohAsaAIBOp//777+PHz/OyMhgMBgKCgpWVlZ79+4V/h7u16/fixcvhAzo1KmTkENnZ2e3bdv2wYMH9vb2vL0rV648cOBAVVWV8Mj5okWlftDUNBJsHIKmTOFrsJGSkhIZGSkpKdm+fXslJSXeASEhIZMmTQoJCeEUfxgYGNBotPT0dJaigkKhmJiYTJkyZd26dbUKOykpacyYMYGBgVy+FzIyMhQK5fnz546OjrWasJ7gdevw7dvAUwgDWVmh69dBWZnvXpmZmTY2NmlpaVztkt1HSi84gNSrBRmG0vDABrVuuKsyg8FY7jG/pORXERlpaemO1p0GDxqhoa7ZYIf5CZ1OP3BkV2RUGADMjEvvEiLwMoJat0YvX9ZTkZybm9ujR4+QkBDeLn19/Zs3b7K8TOrMsGHD7t/nZ270E0NDw8jISCkpKQCIjA4/dGR3RWUFQmj8mCk9e/QV8ygVFeWhP4IzszMkJST19AxMjc35mAARCAQCgUAgiIe7u/vx48eJ3SWBIC6tanriJSQkNFckBAKBQPh/wNXV9eHDh80dBYFAIAhEQUHhxYsXhYWFvXv3zszMbO5w6g7GOCUlJTQ09Pv37yEhIWlpaZjvQu3aU1lZGRYW1iBT/dnY2NjkcVVw5/e8/dd/FkvNAACzX5znVTOApiasXdtkagYAWL169dq1a3v16hUfH99kB60nDAbjyZMn58+f9/PzS0pKevDgwdSpU48fP/4r25Sejh884KtmAAD84wfeu7fpwuWERkOXL6NFiyjt2nWRl/eXlLRh5E8P82Z1Lo/ESULKSkhIwIwZ7EXe3IgqU4JqignqD+rbF02YwBtPtZrh9euf46rXsvsXF3ON5NQ34K9fIT+fpSfo3LkzCFUGSEpKbt68+cuXL6GhoV++fAkLC7t3755IRY6VKIMKIe4OAKCurn7u3Llhw4Z9//6dq4tOpz98+LBuagaE0GxZWSFqBgCAL1+4Gnx9fZ2dne3s7Pr06dOzZ09ra+shQ4ak1jTMSElJGTly5Ldv37isLJKSkmJiYtj+EEwmMzIycvv27fPmzRM/7IKCgkGDBvn5+fGt4nH8+PGGVTNUVVWlpKQIX5SPtm5Fq1Yhc/Pq6yeFAvr6yNUV3bolSM0AAGlpaUVFNa7DFG0j2W0PZTbeZKsZdNN/PLdtSDUDAFCp1Hlzlpia/MqRl5eXf/R/v3nb2ne+PrwFjOpDbl7O/sM7WGoGB3tn+zYCzSoAIXByqr+/2vz58/mqGQAgOTl58eLF9fyKIi1KjiYlJcVSM0THRBw6uqeisoJCoUyfMkd8NQMASElJ23bs3L+va++eLhZmVkTNQCAQCAQCof6QkhMEgrjo6+tzbqY39B0NAoFAIBA4cXV1XbVqFZ1O5189l0AgEFoAcnJyt27d2rVrV6dOne7cucPXKryFU1hYGBkZWVpays4Q5ObmpqWlmZub18pFnC9lZWUdO3asd4x/Ptra2txrfHnyfJG6JhvHeLAeK5QXedzdX6ObRkOmpmjtWujevRED5YebmxudTu/Tp8/79++1m6UWQy2ZPn16VFQUyxUjLS1NX1//4sWLNewxzp0DAdUQAACYTPj4sSkC5QuVipYtg2XLHNes8SsoGL5//xYJqdcBOKYMCqrA7Qd+3BFRBfjZowkTIC0NX7nCXcrEwAAhhBMThR23Zla7QUBr1oClJZw6hZOTIS8PZGSQtjaUlgIA/Lz4VJsunDrFHDmSdwb/9HR7bW17bW3/tDT85An292e1M7t1Q5qa4OKC5swBwXlEJSUlvs4EfFm7du2DBw/i4uL49qqqqq5Zs0b4DAMHDjx06JCrq2tgYKCamhq7/dOnT4KmZcGqasQ3iYsxthYlYMJ5eai8nO0pcvHixTVr1rDlC0wmMyEhISEhISIi4v79+xYWFqz2+fPnR0ZGCp+ZTUlJybVr14YNG9avXz9xxi9ZsiQ4OJhvV1lZ2Z49e8aNGych0QA3bMPCwlauXBkREVFYWCgpKamtrT1kyJB169bxzS6jGTNg2jQUGoqjokBVFXXqJLJUh7q6upycXDFLbSNBo41aIjV1A5KSZfXinLTyY8um9LXWkWpb/3PhwszEYtWyvxkMRlp6SmJSQnBI0JfAT+Xl5RevnLl646JJG7MO7Tva2nRWVVUTPZcAsrIy3vq+9nnzoqKiHAAszK0mT5iJRlVCfDzm0eUAQqhTJ1Q//2Mmk5mUlCTcZCUsLCwgIKBLPSor9e/f/9atWwzB1zRWrZPI6PDDx/ZUVJRTKJQZU+fad25SyxACgUAgEAgEXoiggUAQF66f+mVlZc0VCYFAIBD+H9DR0TEzM3v79i2pLUogEFoyCKHVq1cbGxsPGjTo6NGjo0aNau6IakFJSUlYWBi7RjULjHFRUVFoaKi1tTVrkWKdcXBwYFWFb5DU1B+MkpIS9+rhmmqSYhn50SsuVlGrn8bdF/6WrSj91a2lhXbvRt26QTM9z/PmzcvPz3dxcfHx8VFVVW2WGPhTUYEPHwY/P8jPxzQa0tIK79PH29s7OjpaRkgaOCZG+Kw4Lw8xGEIy5U2AQ+/emzdvBikpWYDTVqjfV0zH8LEADiXC0lYC90LLl6P+/fG+fZCUhOl0JCuLTU0pa9bgpUtBuKBBRaXBTwEA0LBhMGwYSkrCyclIQQEsLMDBgXcYzs6GykphE2EMO3ZAXh6wJDXJyTg5Gb5/h9ev0YULDeJZoqmpuXLlyr///jsnJ4f7LBAqKSmZMmVKr1699uzZI2T99+jRo9+8ebNr166dO3eyGxMSEiqFnp3w9ehVVVUi1sRTKECptqdNTEzcsGFDKj+9TmRk5MSJEz99+kSlUktKSnidJISTl5e3d+9ecQQNVVVVfn5+QgaEh4c/e/Zs0KBBtQqAl2vXrq1evTqR442dkpLy7du3N2/ePH78mP/LRKFA+/aofXsxD6Gnp6enp5eRk0frP402aR1F06C6AzPpL6+UH1mqJkUZc4pPvY+Ggkql6usZ6usZOnbtFhYecvbiifz8PDqdHhYRGhYReuP2FRNjMwf7brY2neTkBIoziouLMrMy8vPzikuKKioqSkpLMjLTklOS0tN/vU+6OfWcMHaKhIQkSEqi69dh+XL8+TOwval0dMDBAe3aVWd7hvDwcJb0JDc3Nzc3V8jIoqKiZ8+e1UfQMGHChH379gmS1CgoKMyfP9/vk++Fy6eqqqoQQtMmzyZqBgKBQCAQCC0BcleFQBAXhGos9GgoH1oCgUAgEAQxZsyY69evE0EDgUBo+YwaNcrExGTIkCExMTGrV69u7nDEJSoqikvNwKasrCwyMrK92HkdvsjJyamqqoaFhdVznv8HuH5tgbMzvHvHWhbPoFAnLzyR+LPYhFP4x7G+d2rsq6iIevZsqkj5s3bt2vz8/N69ez958kRHR6d5g6kmJga7u+OICGAyWQ04OPja48cTjYxkhFuOIwEWB5wDRI6pM/n5+OZN+PYNS0igLl3QsGEgK8s7yt7ePjAwsLKykkaj2SrCCiPYHgcAsDUO91RFNgqC52/bFp05AwCsE6g+DRcX8PcXKBqQlYURI+pzTiIwMEAGBkL6kYEBplKFu0RgrqItAFBVhf38YNEidOpU/WMEAHd3dwUFhe3bt0dGRnJWiMAYV1RUhIWFhYeHf/369fnz5/KCV/bPnTt3xIgRnIIGQ0NDGo0mRNOAEBJy++UrnT5aaNhIRYWdZl6zZo2Q4qEhISHnz5+fOXNmeHh4HSw5k5KSxByWxeURUpOKiooXL16wBA25ublBQUGFhYU2NjZGRkbiBxMZGcmlZmBRVVXl4+Mzffr0q1evij+bIMoY0HrR7mh5C1D9ddFjRAWW73dnhH8CgC7dBoqsZtJQWFq027ZpX3BoUETkj+DQ71lZGRjjqOiIqOiIS55nJCQkdHUN2hgZy8vJS0vLIIQyszLS01OTU5OKi3mqF3FgZmo5ZNAIczPLX03y8ujECZSRgZ89g8REaN0a9e8PanW3grh69aqHhwfviyUIQd9buEhPT8/JydHV1VWpqcei0WhHjhyZOHFicnKyoqK8rr6OqpqSuoZadlZu0JfQESNGyMrTzl44jjGWkJCYNsnNvotTrU+JQCAQCAQCoREgggYCgdAwpKSkXLp06cWLF4mJiW3atBk+fPiECRMUBdUoJRAIBIIYjB49ulOnTseOHSNLewkEQsvHxsbG399/8ODBkZGRx48fb/nlcsrLy0tLS4UMKC0trb+5gpOT06JFi3x8fOozyR9PTk5O27Y1PMnRjBlw5w7+8QMANo5d87pdN1a7cmnhuSPzufdvGcW5d+3atWPHjs6dO1+4cKH5xYjFxXjOHBwRwdXsW1i4LCkJb96M/vlH4L6mpvD0qZC5kaoqe8l7w4IPHMC3bsHPlDO+exdOnoTZs9GECVwjFRQUzMzMLl26NHPmTABY0Qp55+JPBUDHMCMUv+2M5GvzpkCTJ8O9e/jzZ/69nTqhei+Xrxfa2nVUkGCMP35E376BtXWDBDJp0qRRo0Zt3759165dvFlVjPHHjx8nT5589+5dQTNYWFjExcVhjNkapi5duhgZGQmp7yAhIUGn0wX1ni4pmSUnZyzoQo0QOP5aXB7B84ngpLKy8tGjRzNnzmQwGHVYwVJeXs55XoKg0+nMnxojIZGkpKTMmTPn+/fvKSkpTCZTXV3d2Nh406ZNLi4u4gSzatUqQQlyjLG3t3dERIS5ubk4U/GlhAFnUuBwIjPT8JeYDOemV1zZXvngP2BUAYCNtfV1V1c8ZgzOzkYMBqiqgpMTWrSozjYGIpGUlLS16Wxr03k8QFJywqfPfv6ffPPyczHGdDo9ISE2ISFW5CQIIVVVdR1tXZM2ph1tOuvq6PEfp6WFpkypf8zh4eG1UjNISkra29sLGYAx3rVr1/Xr19PS0kpLSxUUFIyMjFatWjVkyBD2mO7du9+8efPvf9YattahUKrfsZpa6g5dnfr373/91iUAkJeTn+u2uIaSg0AgEAgEAqFZITfHCQRx4fpBK/Jn6v8PFRUVHh4ely5dGjNmzMqVK9u0aRMWFubp6blu3bqpU6cuWbLE0NCwuWMkEAiE3xJDQ8M2bdq8ffu2V69ezR0LgUAgiEZHR+f169djx44dNGiQp6enurp6c0ckjPz8fCFJMgCoqKgoKipSqZ/V/MSJE5cvX16fGf4fSE5O5rZql5REBw7AnDn3NNoe6T+b1UZhMq/sm6FRmM29v4ZGk4QpGg8Pj06dOk2fPr1///7btm1rxo8A3r6dV80AADEMhjkAfvwYzZ4NApwk0PTp+M4dSEnhPzWVCs7ODRgqG7xxI/b0BM7ajkwmjomBbdugrAzNnMk1/vLlywMGDMjOzl69erUEgpOWqNtnXFQFMWWwMByfa1ubH+wUCjp9GqZPx9+/1zBCoNGQrS06caI+51UXqqqwlxd++bJ6My4OZGWhsLAuUxUUMC9fpjSQoAEApKWlfX19hawRf//+fXh4uIWFBd9eKpWKMeZM/NNoNFdX10OHDnG6PnCOV1NTE+KXkMtkniopWauoqMjvFg1q1w6tWMHeLC4uFjQPi5KSEgAwMzPT0NAQ03GBjaKiIkKIyWQePnz49u3b6enpTCZTRUXF0dFx69atbNcKQ0NDVVXVPF5HjZ9QqVQjI6NevXpxijyys7Ozs7OnTp36zz//uLu7C48EYxweHi5kQFZW1okTJ/bt21eb86smoxIupsJ/yTiHDmyLE7mcVMrNfRkPT1SVlQCAnp5eNzu7CzSaxN69uKICADAAxMZCYCC8eoVOnQI9ASqBhsNAv5WBfqsRQ8dERoUHfPELCf1GoVDLyktLSopZN/ekpaW1tXT1dPV1dPS0NLXV1TTk5OSlaFIyMrJNebtv5cqV4qsZAMDExESIqIXBYAwfPvzZs2dsy5PCwsKUlJTp06fPnTt369Zf5T+6du3arUfXpOQah546Zerx04cAQFJScvWKf7S1WobbEIFAIBAIBAIAEEEDgSA+XBaILX/NWdNAp9OHDBmioKAQERGh9tNkz8zMbOjQoampqQcPHrS1tR04cODff/9tamravKESCATC70jfvn1fv35NBA0EAuF3QV5e/sGDB+vXr+/YseOBAwdGjhzZ3BEJROQaWVbWrZ5HsbS0zM7mScATahIREWFmZsbdammZ4nlnfpj8z5QZ/HN9h2PkJ65RWEYGDRvW6CEKIiwMX7mCMzKQpCQ4O6ORI/v06RMcHLxx40ZLS8sFCxbMnz+/eWQNX77wbU5jMHSoVEhLwxcuIA8P/vtqaKBRo/DJkzW0BT9B7dqhJUsaLtCfBAXhu3f5HhEKCvDp02jwYNDU5Gy2tLR8//59//79s7Ozd+3a1VoGHTRHM0IxANzJBHslmKtfmwDU1NCdO3DiBPj44Nxc1jJtGDAATZvWSHYUQsCDBuGICGAw/AHstbU7u7n58xtmr60NAP6iiiOgBr0EVVZWxsXFCRmQnZ19+vTpPXv28O1NS0uTlZWl1HxKd+3aFRIS4u3tzahZVoNKpbZu3VpSUjIjI0PI1Xh3UZEMwFwVFS2Oqzo1ORkAIDkZcxRYkeVXvoQTY4Tw06fKysodTU1rK2iwtLQsLS0dMmTI+/fvKyoq2O1fvnx59erVjRs3LC0tAUBaWtrKyiomJkbQPCYmJteuXeNrWZGRkbFt27ZevXoJN1fIz88vKhJWRgEAklnPj9gwMHjnwoVU/CwH6BwvhX5OypJH/016c41Jr/CWk/mhq62zZMmAMWM0PDzwy5fA9aoxGDg4GNzc0P370CS31BBC5maWXDYDpaUlFApVWnjlnSaByWQK8SbhRVFRcd68eVJSUoIGLF261MvLi1cblJube/z4cVtbW/a3sorKipTUFADo23tAQUH+p88fAeDJswesO5+dOzkQNQOBQCAQCISWRlP/KiMQfl/y8/M5N4VUhfy/Ys+ePRQK5fr162o8JQN1dXV37twZGxtrbm7u5OTk4eEhZqk/AoFAILBp3779jx8/mjsKAoFAqAVUKnX79u2enp5btmzp2rXrrVu3hBRHb0YUFRWpQksVSEpKisx+iaR169alpaV1KMf+Z4B+ImRMcXFxSkoKH0EDwLxstRKJ6sxN3+A3C5/yLJRHiNK1Kxo9mu9x6x63ODOUleHZs5ljx+ILF+DpU/zwIV6zBg8cCK9eKSkp7d+/38/PLzk52dTUdPTo0ZMmTRKeA25gKitxzV+vLIowlgSQZp1XrDDrdbRiBZo8mdv6QkoKdeqEzp1rDMd4fPQo5OYK7E5OxocP8zbr6+u/e/fO29v7ypUrADBSE2b+XPj9dwwOFrEanwcJCTR/Prp1i/LqFcXbG928iWbMaGI1Q8Dx4wDQJTcXaqb27XmuRSw1A28LH31Dg1Yuy8rKYtkYCCFFkL0HQHBwsDZP5FQq9fHjxwsXLjQ1NWUtHZGQkFBVVZWTk4uOjg4LCxOpLdtcVDSiqqp86FDk4IC6dEG9ejFv3GB1cX6WW7duLWiGMTIyAVpa+2JjsZsbc9y4GwUFj/T1VcV+9Y2MjHbu3Dlx4sRXr15xqhkAAGMcEhIyduxY1vMWHh6uoaEh6K+PgoKCra1taGiooAMlJyevX79eeDBycnIiV+CIn85nYjiUCO0/4tHf8aPsX2qGVllJB896fFnRfab3RamqShmEXKWlV1VUTPHz04yMxH5+3GqGn+AfP/B//7E34+Li7t696+XllZmZKWZI9URWVq4lqBkAIDs7W6T0hI2Ghsb8+fMXLFggaEB+fv6jR4/4Op0AQG5u7u7du9mbH/3eMZkMALAwb6uirMpqjI6JBABlZZVxoyeLGRWBQCAQCARCk0EcGggEceESsOvq6jZXJC2HioqKffv2+fn5CbkXrKiouG7dOjc3twULFtjb29+4caM+lRoJBALh/w11dfVcIff3CQQCoaXSrVu3L1++3Lt37/Dhw+7u7gMHDrS3t1dVVc3KysrKyiosLKRSqWZmZt27d2ctWm165OXlZWRkhDiQy8jI1D/nQaFQFBQUvnz5MmjQoHpO9VuDEOJNSbKyjE+fPrWzs5Pgybk+yII3eQAAhb0oAHAbANnZQUbGrxFKSsjRER0+DAKUB6z562OzIXCGqio8dSp3xo7JxJGReOVKyr590KOHsbHxqVOndu/effXq1YULF3p5eVlaWo4ZM2b06NE6Amo9NBgUCt80fA6DocZuF5WpRX//jcaMYR47hlJSMIOBFBVhwAA0dqygZ7u+pKaKGCBgRbuKisru3bvd3d3Hjx9PpVK3m6CgIvylECqZsDwSP7f9rSpFMhj477+52vzT01lKBV4FA6sXJCRAQAqzmo4dGy5EUFZWFrJAnIWSkpKgLj8/v+HDh/O2S0hI7N+/f8eOHR8/foyNjZ05c2ZtvwAnIVS2aZMsx0ILzsIWrEvQ5s2bP378mJaWxrXvBkXFhfLyqhQKsNZgMBiSGRkDAHz19HqlpqZxiEskJSV5axUZGBjs2LEjKSnp9evXgi44ISEh06dPz8/PDw4OnjFjxsWLFzdt2sS1Ol9DQ2P69OkxMTHCVYBRUVHVjxgM8PPDHz4AAHJ0hK5dgUoFABqNpqurm5CQIGgGSUlJMf8kMTEsjMCXOZ4wBOCUFDz10amhnx5JMvi88fD373DyJAjJ0zMY8PYtLFrk4+Ozdu3a6Oholo+Rnp6elZXVf//9Z2xsLE5sfwDy8vK8f/u4UFRUNDIyatWq1bp16+zt7YWMvHfvnpAXHQASEhLS0tJ0dHSSkhNu3bkKAOpqGm0t25uamBeXFEXFRMpIy+jrGQzqP1RGWqYOp0MgEAgEAoHQqBBBA4EgLrE1l7AYGho2VyQth9evX1tZWYnza1NTU/PGjRunT5/u1q3b3r17J08mcm8CgUAQi9LSUhkZckeJQCD8llAolBEjRowYMSIpKenp06dfvnwpKSlRVlZWV1dv3bo1nU4PCAjYvn27iorK0qVLJ02aRGlyX3cDA4Po6Gje7BQA0Gg0IWt5a8Vff/116dIlAwODDh06NMiEvwucDgdCVAX9+/fnGiwI6pcvzNWrISkJA4CKCmXKFOjSpSEiFQbfyPHhwzgggP/648xMvGULcnRkGaqzsr89e/Z88uTJy5cvb9y4sWnTpvbt27u5uY0aNUpkYriOSEggNTXMY5ifi/GvFeft24uex9yccvAgADSFKIDfx7AGglO8vXv31tbWvnnz5rhx46QocMoKOX7C5UzwLwC/AugqMLfe4sDv3uGoKP/ycnttbXttbbbXAusBl6ChuldPD2xt4eVLeyUl4GfPgNq0QVOmNGCQcnJyenp6iYmJQgaMGzdOUO/jx4937dolqFdKSuqvv/7q2bNnHQJTU1PjtY3k1DQAQNu2bRctWrRnz56cnBx2YzcpqXksNQMPZhj7tG8/U06uuLhYWlq6TZs2Hh4ehw4d+vDhQ3p6OpPJVFZWNjU13bNnj7W19eTJk/P5OaOwI3n06NF///03fvx4Go0GAAMGDFi3bl1gYGBhYaGUlJShoeH69es7deo0YMAA4WfK0uHhJ0/g4EEcG8sSYeCTJ1GbNrBkCRowAAAmTJgQGBgoyCPTyspqxIgRwo8CPGoGTRpM0IbJlMw2S6cAxxPITV4eFlxQo5r8/LNnz65fv55TXJKSkpKSkuLi4nLjxg1bW1uR4f0ByMrK6urqCiluQqPRzp07J86LBQChoaHCa2nl5eUlJSXRaBJHju+rqKygUChTJs2iUqkyVJlpk2fXOnoCgUAgEAiEpoUIGggEsaDT6Zy/2BFCDXV/87emtmXdZ82aZW9vP3HixKtXr27fvt3a2rrxYmsu6HR6cXGxlJRU/Q2KCQQCAQDev3/fsUHX1REIBELTY2Bg4Obm5ubmxtuFMX7x4sXmzZsPHTp08eJFKyurpgxMU1OzoqIiOTmZazmslJRUq1atlJWVG+Qoe/fuPXPmzODBgzU0NEaOHDl16lRi9sZFamoql2nBmRRYFlktF2A5NACHtkD8/LogIUV9zRtevhSyJh5HRcHTp2jwYAD4/v37mjVrnj17JikpOWDAgAEDBlRUVHh5ef3333/Lly+fPXv2okWL1NXV6xiGEHr0gO/foWZyK53B0GZZ6xkZoYkTG/6g9UFRsT4D1q1bt2zZsjFjxlAoFGMZGKsNF1IBAC6k4q5KLd6kISkJP3kCmZn4+3fgyEBzahqAJVbQ0kKLFsHr11BQgE1NkZERWrgQdHQ6d+7Mf2ZVVVi0CBq6XOaMGTO+fftWWlrKt7ekpES4IqFuegWRMJnMr1+/CkqEsz/sHh4eBgYGu3fvjoqKYp3CJlVVDQoFAKjJyQDA0Nfn3NG0rOz9iROc2qnTp08zGIzY2NiKiopWrVopKCiw2rOysoRHaGhoOHXqVPamiorKsWPHeK9FIqXMcnJy+NIlvGdPjSot5eX4xw9YswZyctCkSfPnz3/+/PmTJ08YNWuXAIC+vv7BgwdF1qTgUjNM1YG95kgSAYRmM8vKhO8rwjIEIJFO37RpE69VBgDExMTMmDHj06dPtEYobcOf2FjIyQE1NWjTpomOyMGoUaMCAwMFeXJYWVkNGTJEzKk0NTWFD1BSVgoN/3bp2kmW0mXU8PGW5m1rFS2BQCAQCARCM9LUK2AIhN+U+Ph4zt+B2tracnJyzRhPC+Hx48d9+vSp1S7t27f/8uXLgAEDBg0a5OLi8vDhQ94f2L8jdDr98uXLvXr1UlJSMjY2VldXb9Wq1ZgxY86dO5eXl9fc0REIhN8VLy+vc+fOTZ8+vbkDIRAIhMYCIdSvX7937965u7v/9ddft27dauIAWMYJGhoa8vLysrKy8vLyGhoaNjY2DVgUwMDAYOPGjXFxcTt27Lh7966FhcWIESPu3bsn3FT8T0KkboDr2a5gwu6EuteJEB+EkDjOENyUlGDhmUsGA/v4AICfn5+Li8uRI0dsbGzYnVJSUsOGDXv27Nm7d++ys7MtLCw2bNhQUlJS6zCEghYvRjzy8Qg63VRCAuTl0ZQp0EB6nQajUydhxSykpGDgQCF7u7i4KCsr3717l7U5TaeccHSLAAEAAElEQVR6qrtZkCfK+qE5yc7GkyYxXV3xli345Enw82M1s3UM3GUm6HTUqxc6exbdvk3x9ETbtnGqGfw5f1lTKMjEBP3zDxo5ssGjnjVr1uDBg/n6i5iYmEREROCacA6YP38+FoVwX31BhISE9O7de+DAgXxtEhAHkyZN4hRk9EpLoyYnU3/WGKXWLDYKJSX49m2uqSQkJExNTdu1a8dWMwCAoNoBGhTKeRWV95qa58vL8ebNUFjIORXXAwAYMGCA8DIErXV18bFjwLckR04OPnoUMjMRQnfu3Jk+fTqnfo5Go9nY2Hh6evbo0UPI/ADAxLAg/JeaYbIOHGCpGQBAS0u0REaUaG9dUpIQk4+QkJATJ06IOET9wRgfOYL79WMOGcIcNYo5ZAh2ccH//cffeqfRWLZsWa9evfhWcdXX1z98+LDImhRshg8fzmtSwkJGRtqui/Wgob0/+L0pLy9HCPXvN7hvbxFeIAQCgUAgEAgtCgQAGzZs2LRpU3NHQiC0aN6+fcv5k8/BweHDhw/NGE+zQ6fT161b9/r1a39//7rcBASorKy8fv36sWPHUlJSZs2aNX36dAMDgwaPs2m4fv366tWrzczM5s2b169fP1lZWYxxXFycr6/vw4cPX7x44erqumTJEjs7u+aOlEAg/AZUVVV9/Pjx2bNnDx8+LC8vP3XqVPfu3Zs7KAKBQGgKvn//PnTo0LFjx27fvr1u3zB/CwoLC2/dunXhwoWwsLCxY8dOnjy5S+PXTWgW2C/iL2eFmi28A1hcSINF4dUtJrLwtSu3Q0MdDt2QA7KzmS4ukJkpLIAhQ8536uTh4XH+/HnhBvKJiYnr169/+/btuXPnGnjlen4+njMHBwbCz+XU43NzB2prT1myBC1c2JAHqielpfjOHXj3Dr97B0VFfIegTp3QnTvCFA8Ajx49Wr9+fWBgIOu16/4ZfysCANhkjJa0zHKR2dl47FgcGSmon1PNUC1xaNWK4uMDP9fWcxozBAQEQFISPn8ep6UhAOjaFY0aBY3mGogxXrt27c2bN+Pi4lgu9yoqKh06dDhz5gxvSUr2p8nCwuLcuXNdu3YVPrmtrW1gYGADhiqsu7CQ2bs3pKdz6Rg4fRrQwIGII7/eeH+eWKHS6fTOnTt/+/aN7xhtbe2n/fu3f/lSyDxo4kS0YwfrcXJy8rlz58LDw2VkZIYOHSpSLQEAVRgWhmPPn+YgU3XggDmicJw0HjoUf/0qcH8dHcrJk0w3N+ApgFKNnJw9k/k5KkpIDIMHD37w4IHwOOsFxtjdHb98CRUVNdqlpVGfPujYMeFXG06ys7OvXLny/ft3VVXVYcOGOTo61vYdUllZOXv27GfPnqX/fMZoNJqVldXhw4ednZ1rNVW/fv1evHjB3qRQkI6utql569bGhmzNRGsj45HDxpmbWdZqZgKBQCAQCIRmxN3d/fjx40TQQCCIhbe3N6cVQc+ePV+9etWM8TQvT58+Xbp0qYmJyblz5+rvj/r9+/cTJ05cv37d0tJy4MCBGhoa5ubmwcHBr1698vPzKyoqMjU1nThxopubm3xDW2XWn5KSknnz5n3+/PnkyZNOTk58x+Tl5Z09e/bQoUMmJiYrVqxwcXFp+vrQBAKh5VNZWXnt2rU3b948ePDAyMjIxcWlf//+jo6O5IpBIBD+r0hPTx8+fLi+vv7p06eVlJSaO5zGJT4+/vLlyxcvXpSQkDh16pSgL5O/KSIzOpwWRFwZx24B+Htx9eNNxmhpKxHiAyFHbxRBA5OJe/bEsbGCjs4EWG1s/Dg9/d69exYWFuIE/OLFi2nTpm3YsGHOnDnijBcf/OQJvncP5eVVSEgY3L//9cIFfU1NpKkJ5ubQAr5j4Nu34cgRHBsLgkq/I4SsrNCFC6ClJXK2Ll26rFu3bujQoQDgmQ7uYRgAWstAYNeWqJDCkybhN29EDuM2aeAhICCggSKqNcXFxffu3WOlcocMGcK3ZhDnpcDc3Dw8PFzktL169fLx8REyoHXr1nFxcYJ6EUKzZs06efKkyAMBADCZzO7dISGBLWjgKjkBADBmDGXvXs75WQ+4Lg7p6ekODg7x8fGszfaSkpIILZOXH88rK9HRoRw7Bp06cTWHh4evX78+KioqJycnKyuL18VHTU1t+fLlHl++YH9/IeeE7O1RXe2Oiqpgaij2/un+MFUXDpjVUDMAAH7wAK9Zw2k18QsKBUaOpOzbh3fswGfPAm9xCioV9evX9v37sLAwIWH06tXL29u7bqcgDnjvXnzsGPD1SZKSQvPno6VLRU7CYDAWL1786NGjhIQEVou8vHzbtm1PnjzZoUOH2oaUkJBw8uTJmJgYWVnZIUOGuLq6iu/NwCY1NbV3796sT5mKqlJvl+7Kyr+K9bRpbTJ44PB2bf/A2q8EAoFAIBD+bIiggUCoBUFBQZwlzE1NTSMFL6T4g0lNTZ0/f/6PHz/27ds3aNCgBpy5srLy1atXDx48eP78ua6urrm5effu3bt3766kpPTt27fjx4+/fv167dq1c+fOFVnrscn49u3b+PHj7e3tjxw5IrIECZ1Ov379+oEDB3JycoYPH+7s7Ozo6Kgt6uYUgUD448nNzX3y5MmDBw9evHghKyu7atWqkSNH6vPeSCUQCIT/GyoqKlavXn379u09e/aMGTPmD7ZqYHP//v3Zs2c/ffqU8xfH744QQUBZWdmSJUtev37N/knFOeZbEXT//Gvzsz0yk2thggYA7OaGnz7luyMTYGpZWZqFxZ1Hj5RrU9YhLi6uV69ea9eudXNzE38vcWEy9w0b9sLX97GGBpSUgJwc0teHQYPQkiXiL0RucPD163jrVuCt0IcQ0GigrIzU1KBLF7RmjZhOA0+ePHn8+PHRo0cBoJwJ5r44vwoAwMcO2SqK2LepiY9nDh3Kv2oAP/jKGj65u6MRI1pc9ZCasD9KU6ZMad++/YoVK0Tusnnz5s2bNwuqTSklJVXBtaqeB3Nz85CQEDHzwXjsWMqNG8BXygAA0tKUc+eAY6G8kIvD7t27t27dWlBQAACHlZUX5ufT9fX56oaQrS26f5+z5fDhwzt37kxJSeFspFAoLAMMeXl5ExOTlStXTpgwAbu6YgH+DdWT29ighw+FDBBESgWM/oZDfxbAmaYL+3nUDCzw5s34+nVuTQOFgrp2RZcuQVUVXrECv3oFXMV0VFSgZ0/K3r2dunb98uWLkEhcXV0fcp0CxvDuHfP+fVRUhBUVKcOHQ51VgFVVuG9fHB0tqB+ZmKAXL0Do+wdjPGLEiEePHlVVVXF1GRkZ3bt3z5qn6E/TkJKSMnny5PiEWOe/OrPqwjCZTMykrli62sqyXbOERCAQCAQCgVBPiKCBQKgFBQUFKioq7N+rFAolLy9PUbGl3RRpRCorK48ePbp9+/Z58+atWbOGb73MRiUkJGTFihUJCQnbt28fMmRI8y5ZTk5O3r1797Vr1/bu3Ttp0qRa7fvt27cnT574+vp+/PhRT09vwoQJs2fPVlVVbaRQCQRCS4NOpwcFBX39+jUwMNDf3z8uLq53796DBw8eNGiQhoZGc0dHIBAILQVfX99ly5bl5ubOmDFj+fLlNBqtuSNqXO7duzdv3jwfHx9zc/PmjqUBEJLwCwkJGTduXMeOHY8dO8b+PcU5bHUUPv7T+t1QGoIdkEjxQa0CaJgBiYnMceMgKYm3Z15BQZSq6qOwMBkZGTGjZRMTE9OjR4/9+/ePHj26tvsKATMYh5ycdn3+/FpDw5gzRUejoV690MmTzaNpKCzEgwbhn8vZuZGVRVu3olGj6jLzly/4wAFISJg7dPU124EA8K9UyiJHAWrRqip87Bi8eQPZ2RghpKEBffuimTOBX0n7BgQfO4a3b6/FDrq6yMMDKSrinTtxdDTQ6dXthoZo6FC0cmUzClOEwKlIU1FRiY6OFueXb0VFhb29vaCaC0pKSizFgBAUFRU/fPjQtm1bSEjAT59CZiZYWKD+/UFBgSs8jDG8fo169uSvZgBAdnbo3j2+J8X34rB3796jR4+WJSY602i3OPwJuOdXVqbcuQOmpqwtLy+vadOmZfIrZCMvLz9mzJh58+bZ2tqyDo3HjsVCS6AiJyd07ZqQAXwJLYZR33FqBQAAAlhsCBuNhb2r8O3bcO4cTk6GggKQlUXa2vDXX2jNGqiqwmPH4sBA4Hl+kJkZevgQZGXHjRt3/fp1QTNTqdSdO3cuX778V1NSEl64EIeGQnl5dYuMDGrfHh05Ajo6tT1T+PSJOX48f3sGFlJSlBs3wNZWyBxHjhxZuXJlOTuemnTu3NnPz6+5blslJSf+u2M9ZjIBQE1Fe86sea1bt2mWSAgEAoFAIBAaBJagodbuVQTC/ydKSkomJiZRP4v8MZlMf3//vn37Nm9UTQOdTr98+fLmzZvbtWv37t275rrH2q5du6dPnz558mTTpk3Lly+fMmXKpEmTeMtzNjb+/v5Hjx598uTJtGnTQkJC6pB9tLa2Zkn1mUymn5/fmTNnLC0tDx48OG7cuEaIl0AgtBSYTOaDBw/Onz/v4+PTpk0bW1vbjh07Tp8+3c7Org5uogQCgfDH4+Tk5O/vf+TIkStXruzbt8/e3l5VVZWVOVBQUHB0dJwwYUIdEsYtlmHDhhUUFNjb2wcEBJj+THH9YRQXF+/fv//w4cN79uyZMmUKZ5cgH44QgJaYpAUAQ0O0eTNs2IA5NA2VGC8sLg6Wln4RFFS3N6exsfGjR49cXFzk5eUHDBhQ/zCzs7Nfvnx5cNUqnJn5RkOjDddXjspK7O0N+/YhzsRhU4FPnxaoZgCA0lK4cwdqL2jABw/ic+cgJwcAOgV/YAkawt8G4I/X+ZxmVhaeMQOHhMDPNdY4JgY+f4Znz9D581zJ7wZGyLmzoFBAXR0oFCQnB8bGaM0aHBnJXLkSsrJqDEtMxKdOQXY22rWr0WL9RVZW1urVq4OCggoLC6WkpPT09BYtWuTq6ipyx3Xr1hUUFIip45eSkrp+/frIkSNDQ0N5ewsKCmRlZUtLS4XMUFFRUZmUhLduxSEh1RYgCOEDB1CfPmjDBqBS2dcclqaBuWkTvnoViou55kHGxujQIXFiZsO6WXF72bJ1np7CxuXn4y9f0M+r/caNG/mqGQCguLg4MDCQrWYAAOjcGT5+5JULVEOh8BazqEFqKqSkgJISGBuzhTsvc2FqCC5mAADQKHDIHI0X5SaJRo6EkSNRaiqkpYGiIhgbs6rYMD08gJ+aAQBwZCT28KAcOrRlyxZfX9/kn2U+uLC0tFywYMGv7cxMPHkyjompMaisDH/6BBMnolu3oJbrQ3BsrDA1AwBUVOC4OCRU0HDlyhVBagYACA4Ofv78ef/+/WsVWP1JTkl88uxh0LfPLDWDs+NfUyfNauIYCAQCgUAgEBoJcgOdQBAXBwcHtqABAG7duvXHCxoqKyvPnj27c+dOExOTK1euODo6NndEMHDgwIEDB3758uXSpUtOTk7W1tYbN250cHBo7OMWFxd7enoeP368sLBw7ty5hw8frn9RZwqF4ujo6OjoGBQUNHLkyJycnPnz5zdItAQCoaUREBAwd+5cCQmJBQsWnD9/vlYG1ATCH09hYWFKSkplZSVCiEaj6enpKTRqDonwW7FgwYIFCxakpqYGBAQUFxezfBoKCgoePHiwffv2O3fu1KFMdYtl6tSp3759c3V1ff/+/Z/h2YMxLiwsjImJCQoKevPmzcOHD3NzcwGAS80AHAudb2XAzB+/0mAX26GhGgLlDs0L6tMHrKzw1q0oPBwXFycxGKNjY/XNzF68fKmgqAilpfjePfjwARgMMDVFkyeDeK+pjY3N/fv3hw8fPn/+/OXLlwsXRsTHx3///j0iIiImJsbLy0tOTi4jI4NOp7O0kiyneicHh6Xy8iMw5r9SmE6Hx49h8WLh5uqNAr9cNSc4KAiGDYPKSlBQAHt7NH8+iLIJxPfv49OnIT+ftWmYXZ0uTZFXw8f/BiMjNHLkr9FMJnZzw0FB3LNUVeFPn2D2bHT1qvhnUwuqqvD69fjJExHD1NUpjx+DnFy1rqKkBGbN4lYzsCgvx48eoQEDoGfPho+WgxcvXsybNy+aw6j/x48fnz59Gj58+NmzZ3k/p5wtp06devv2rfjHMjc3f//+vYuLy+fPn1nvZE6EqxkAoKKiwpZXEpSUBB8+wObNvHFijKFVK7h0CSckVHsAaGoiKyu0ezfUvkykhoZGiYKCq7T0ReFx/jyv6OjoGK5sfU2io6O/fv1qZ2dXHfD8+eDlhQVUQUUmJohTDcABvn8fTp3CycmQn1/tqdCjB1q79nyW5PJIXIUBAJQl4Ep75Kws/BQ50NUFXd1fm+Xl4OcnUGwBAJ8+QXGxSVHR/S5dIhmML8XFV0pL0zjKixgZGZ04cYLTExSvXMmtZmB3RUXBqlXo9Gmxw62OGVOpSEBNEwAAKhUJfd1LS0u5ioNwUV5efvv27cYTNJSVlX70f5+UnMhgVGlr63aytdfU0Pr2/evx04dYJTAQoO7dek4aP6ORAiAQCAQCgUBoeoiggUAQl379+l28eJG9ef78eXd3dxsbm+aLqHHx8fGZNWuWhYXFtWvX7O3tmzucGtjZ2dnZ2e3atevSpUtjx47t06fP/v37668w4MuHDx+OHj369OnTHj167Nixo0+fPg1uG2hjY/Pq1asuXbr06tXL0tKyYScn/GEUFRVFRUXFxcUlJSVVVFSoqanZ2dnZ2Ni0zBv9BBZHjhzZsmXL/v37x48f39yxEAgtC4xxREREbm4unW2dDZCbm6uqqmpubk6ubAQ2urq6Q4cO5WyZNWvWtWvX+vfv7+fnZ2ho2FyBNTg7d+48deqUg4PD58+ffzv1W3Z29sePH798+cKuaCknJ0ehUNq0adOhQwdHR8cLFy6w2qvTh/w4l/qrXYoCPVUaO+r6oatLOXoUAOgFBa7OzhNXrVq9ejVCCN+6BUeP4pgYdlYP37iBBg5Ef/8tTl2Arl27BgQELFmyxNjYePz48T179tTR0SktLU1PT09KSkpKSsrOzk5KSgoNDZWSkrK2tra0tLS2tu7UqZOjo6OWlpaUlBSdTmcymRQKRUVFBXx9mUJr5OHERBQcDB07NshTUgs4rvzcYAwIQVER/vKlusXPD54+RYcOgYWFsDn/+4+tZgAAnbx01oNMJU0oKICTJ2HECPZLgC9cwMHBAkP4+hUeP0aDBol3MmKDMZ41C79+DUKSqQAAgPT1OVPp+MIFHBsrcHRRET5zBjWmoCE+Pn7u3LmxPDEUFBRcvXpVU1Nz586dgvY9ceLE48ePa+v1KCcnV1RUxKtmEIcAE5POP4UX3LUeaDS0YgVyd+faBU2dCpMmocBAHBICamrI3h40NetwaADAGJ96/vysvv5FAZoDAABFRfTTRyE4ODgnJ0fIhEVFRZyCBpCRQXv2wKJFvB4nyMgI7dkD0tJ8otq+HV+5AuxqHUVFuKgIx8WtVbI7bl39Pm8tAzc7IFNZ0ecokMBAEOC7UE1qKnPwYEhLsykpsaFSxygpLVZUfFpWNi8vT1ld3crK6ujRo23btv01PjsbCxU/4eBgVFgIwgvCFhbiAwcgNBSXlyNpaTA3Rzo6wuLU1xdeb6KwsJAu5AoGAADFPIYfDUVkdPjJ04cLCn8VXrn34KaOtm56RjqTyaBSqZ3suvbs3se4zZ/p9kQgEAgEAuH/FiJoIBDEZejQoYqKioWFhazNysrKHj16vHr16tevyj+Ic+fOrVu37uzZs01vkSc+NBpt5syZ48aNW7VqVadOne7fv29lZdWA82dkZHh4eDx8+LBfv37fv3/X09NrwMm5aNWq1aJFiw4cOHDixInGOwqhWSgqKoqNjY2KioqOjmYtQZaRkdHW1jYxMbGxsTE2NhaSsSsvLw8ODg4MDPz69WtYWFhkZGRhYaGpqamxsbGBgYG0tHRERMTevXvpdPqKFStmzJjxx9cX/x3ZuHHjzZs3/fz8jIyMmjsWAqHFER4enpWVxZXXpNPpLNdlC+FZK8L/PePGjUtISJg2bZq3t/cfI3+RlJR8/vx5nz59nJycAgICZGXrk1ZqIlJTU69cuXL79u3w8PCuXbt24rA6Z62i/v79+/fv3y9fvsy5F19Nw9dCeJ//a7OfGij+JncsNu7c2aZNGw8PDwDAnp54x45ql3s2KSn4/Hmcl0fZv1+cCfX19W/duhUZGXnt2rWjR49mZWXJyMhoaWkZGBgYGBjY2trq6uq2bdtWW4y14zg+Huh0YUKKigqclISaXNCAVQTLVXijZTJxWBjMnYtu3wY1Nf57RUTgxETOhjJadVo3XVkLWHb3AwciKhUUFeGvv8DHR5jtfGkp3L4NDS1owGfP4nfvWGoGLKSiiqIizJwJHz7g06chMxMzmZCaKmzVOwCkpTVsqFwsW7aMV83AoqKi4saNGytXrlRXV2c3cl6W6/Y79/Xr14KOyD4EX2nUX1paAtUMAFBZCQ8eAI+gAQCASoVOnZDweg1iEBAQABISDu3bg2BBA2rTBszMWI9Z2i/h0g05Obka2x07Ik9P+PtvHBnJKrACamrI3Bz9+y/wnjIAfvYMe3r+UjP8ZOfghWw1g70SeLZH6pIiz08YODNThFgHY+Aw+QAAXYSmy8sP6Nix6tSpVq1bcw//9AkyMoRNmJ6OAwNRjx4CD+jtDZs24bi46k0A+PAB5OUxQojvZwoh5OgIQt1x1NXV5eXlhUUF0Ehqy8Sk+INHdlVWVgKAkqIShULNy8/FGKempQCAhITE/LnL2ln9OeZVBAKBQCAQCGx+k9sDBEILQF5efvny5f/88w+7pbCw0MHBITQ09A8rc3vq1Knly5d/+fLltzgvOTm5o0ePXrp0qXfv3g8fPuxU77sPLD5+/Dhy5MjJkyfHx8eL/KXaIEyZMsXW1vbYsWPUn2UsCS2c5ORkPz+/Hz9+JCQkFBUVAUB5eXlZWRkA0On04uLioqKitLQ0jLGRkZGpqamJiYmpqam0tHRpaWlaWtrly5dXrlyZmpqqpaUlKVl930hBQUFCQoI1T3l5eV5enoWFhY2NTceOHceOHWtqaqrP7/6Un5/fli1btm7dOnfu3PHjx7dp06YpnweCEC5fvnz16tU/xjmcQGhY8vLycnNz+aYiMMa5ubkFBQWNZL9E+GNYuXLlrVu3rl69OmHChOaOpcFwcHB48+ZN9+7dHR0d/f39pUR57DcjHz9+3LNnz+vXr0eOHLlly5bu3bvTaDR2FpP16ebaFAIGWBdTY8xsvd9Dp/Lw4UNPT8+AgAAAgPx8OHaMW83Agk6HZ8/Ax0f8ugBmZmYbNmyob3y6uiAhISzFKCmJtLTqe5TaQxk/nvniBRQVib8LjonBGzdSDh/m3xsWxjXbLYfhrAdUZhUAQFUVhIRUv8k+fkSSojK3HGYPDcaDB2wVBfuzwS3gUFJCY8fiN2/ws2e8GWiBVFQ0WJA8VFVVhQpdJR8fH3/hwoXly5fzdt25c2fHjh3dunWr7UGDgoIqhJ4UxlhWVpar/IS2tvbr9HT2JjU5mVfTgDMzUWYmaGqKf4HiS5cuXVRVVYcPH+7m5sbp43jr1q3Ro0ejsWPh1i3+e2pqIg8P9padnZ2enl5SUpKgA2lqavJ5Ag0M0PnzqKQE4uMBITAyAiEauOPHed/Pd+0H7xq2hPV4mGL5CRsZaXHMKBkM+PgR+/oCxmBvj7p14yxYg1q3xjIyUFYmxkS/QEymTmwsevgQFi3i7hP5MWQy4ee6Iz4EBeE1a/jIfYqLEY0GdDq3TgghZGeH/v1X+DElJCRMTEyiayozONHU1Jw1a5aIyOvE/Ue3WWqGvr0HDB8yRlJSMjUtxffjm9zcHDVVdSfHHjrauiInIRAIBAKBQPgdIYIGAqEWrFq16u7du0EcVTbpdLqzs/ObN2/+mEWEycnJf//9982bN38LNQObyZMnKysru7q6PnnyxFaoN6A4BAUFDRs27OLFiy4uLg0SnjgYGBhoaGgEBwf/wXVM/gw+fvx4/fr1J0+eFBQUODg4tGvXzsHBgZVyk5aWZtU5lpSUlJeXl5eX19HRURTqfllRUZGRkcGqcwkALGEElUqVlZWVlpbW1NSUEKOecdeuXR89evT9+/fjx487OjrKycnZ2tqamprq6urq6upqaWlpa2vr6uryrcGclZUVGhoaHh6empqal5dXybFMLT8/n1X6msFgJCcnKykp6enpaWlpaWlp6evrW1lZ2djYCK/r/H9OYWHhihUrnj59StQMBAJfUlJS2Fc/Xuh0ekpKChE0EIRDoVAOHTo0ZsyYIUOGNI0CtWno1KnTu3fvnJ2d//rrr/fv37dAtav/3bvrVqyIy8paYmNzYds2+UmToObq4TpkBw8mwof8X5vOytC9hdebAACA0tJSd3f369evs/7c4xMncEKCwNFFRfjs2UatC8ALsrfHenpQ07qgxgB9/WaoNwEAXbuiTp2wj0+tdkIhIcBgAN8PRc1v3enKmp7OI1mP5z47wz24qgoL/htUTYN/9MrLMUeuvRouNYOqKtq8GQIC4O5dYVU5eBFuuV8/MjIy8kXllb99+8Z+zGnPsGfPntWrV4t5INaOrAuIihAPDwAAkJKSWrt2bYCXFz0lJZVOL5GVjYqKSv/5DDP09anJycBX01BeDgUFnDoeIXVwOGEymTNnzmRvsmRMr1+/vnz58t27d9kGFffv37969Sq0a8f/HA0MYNUqcHJit6ipqbVv316IoKFdu3YGBgb8++TkgLNAA18KCnBKCldbvpzS4pk7MUIA0Cv4zWlahKTdHBHzAGAvLzhwAMfGQnk5AMCpU2BsDPPmoWHD2LEiAwMspNaGIOh08PLiFTQgKyssKws1ZSs1UFBAgquZ4M2bBZqXVFaCmhrQaL8G6OqCvT3atQvEkBJu3br1+/fvqampvF0Iob/++quRbqmlp1cf8YW3l8+bF5YW7ZwdeowcNq7BS6MSCAQCgUAgtDSIoIFAqAXS0tJ37txp27ZtGYfePDMz097efvPmzfPmzZMUucijZYMxnjFjxsKFC5sykd9QDB48+MSJE4MGDbp//36XLl3qPE9KSsrQoUOPHTvW9E+Cg4PDx48fiaChZYIxvnLlysqVK5WVlSdOnHjr1q0OHRrAyFFKSqqhvCg7dOhw7Nixo0ePhoeHf//+PTo6OiIiwsfHJyMjIy0tLTU1VU5OTldXV0lJSVpaurKyMi8vLzk5mUKhWFlZWVpa6unpmZmZcS4DVVJSolAoioqKVCo1OztbQUGhvLw8MzMzIyPD19f3+PHj4eHhTk5OU6dOHTVq1O9+9WsMLl682LNnT/KJJhAEIbL2cKUQJ3AC4ScODg49e/bcsWPHli1bmjuWhsTOzo7l09C7d+9Xr161nERFSkLCChcX37i49XJy05SUJOLiYOtWfO0aLFqEhg/nTEbWiqNJsJHDnkECwQ7T38Oe4eXLl1ZWVk7s3GRYmIgdePPZjY2sLDg6QnIy8DW0p1Khe3doprJl6NgxmDIFf/0qwqOeA5yXhzIzQUeHz2wdO2IdHXZu8t/Rq4tl5AHAIjVq4ZO61PXDOjoN/C4sLgZRKgrk5ISsrZmbN9dOzQCALS0b7zMjJSUlUmbN/h3BVQPow4cPHz58qNXhWPICFxcXTU1NVhUqvizX0fHw9UVlZUCjMZWVJX+uPGEeP463bAEhmgY5OfSz3APU5pK1YMGCK1eucDVWVFS8f/9+8ODBb9++lZSUDAsLKysr68gjEkLt2oGcHJiaohUr2GVT2NfMEydO9O7dO5KfDqBNmzbHjx8XM0L+ZGZCSQlX26k+04qk5QHAOD3u3JF5EsMHi5wGX72Kd+2C7OxfTZWVOCwMNmyAvDx/S8vNmzfHx8dPLSlZhJBU7f8Q4MxMlJ0NHIVLAAA6dECtWmHBl1ZkaAgcr2YNkpJwTIzwg1LOnMGhoZCUBAYGqF8/UFUVM1pbW9v169f/+++/aTUFE1Qq1dnZ+fz582LOU1s6Wnd69vIx63FVVVVwSFBwSJBRq9bus5eoqggox0MgEAgEAoHwR0AEDQRC7WjduvW9e/cGDhzI4LjnUlhYuGTJklOnTp05c8be3r4Zw6sn//33X2FhofjrJ1oaQ4cOlZCQGDx4sIeHx4IFC+qQYY2Pjx84cODChQtHjhzZGBEKx8HB4e3bt+58y3kSmpXExMSZM2dmZ2dv3Lhx9uzZLblQN0LI0tLS0tKStysrKys9Pb2goKC8vJxGoykrK+vp6akJKkIsBsXFxV5eXsePH1+zZs26deumTZtGZA2c3Lp1a+XKlc0dBYHQchHtP18n/2fC/yHbt2+3traeN2+erm7j2Cx/+4afPYOiImjfHg0YAAoKjXIUHrp06cLSNPTt29fb27tpDiqE8vLyA/v37928ea6U1CkNDVn21yGMcXQ0bNoETKa4H1smEzIzOTO7Cwy5v1z9LgXAMzIyjIyMfm2LTEI3h1SLsnUrjonBnz/zMVfv0gVt3Nj0IVUjL49u3IBDh8DHB2dlAZMJpaUiiixQKNyWBmxUVFDbtjgtDQBCDSyv/bRn2HnpH0mGKDMGXhQUKBMn1nov4aioIDk5ER8SfX187hwIzuLzBRkZoTVr6hGZCNTV1TU0NPguRmchKSkpaD3Anj17+Jai4IXrR5aBgYG1tfWLFy/4Dj6jqjqOyUTBwQDAUi2wYCxejIYNw6dOQUYGZztb08DAmMYqEAPQqlUrdXX1BQsWbNu2TbivHgCEh4ffvXtXkBzz8+fPu3fvXrt27YMHDwYPHsznB+PEiahrVzAx4T1ZloDj/v37kyZNCg4OZgs6JSQk2rVrd/bsWVNTU6iqwtevg7c3lJaClBTY2SE3NxDTLU9ZmctyoIwmc7LvNNZjj7v7FcuKQKSlXHY2Pny4hpqBTV7eP+vXH6+oyMrJAQAPAB1V1REyMrJcTwKVKkK6VFEBRUXcggYKBaZPhy1b+NeVUFKCGTOgvBykpXk7cVAQ5OYKO2JODk5IQOPGCRsjGHd3944dO65fvz46OrqgoEBKSkpbW3vgwIGbNm1qvN/FI4ePMzUxLy4plqBSo2OjPn3+WFpaEp8Qd+rssdXL/26kgxIIBAKBQCC0BBAAbNiwYdOmTc0dCYHwO/Ht27c+ffpk8/yWk5SU3L179+LFi5slqnry4cOHYcOG+fr6/l7FJniJjo5euHBhZGSku7v7uHHj9HlKZvKloKDg1KlTu3fvXr9+/cKFCxs7SL7ExsZ269YtOTm5JefL/w/5+PHjiBEjFi9evHLlyhbo+dwS8Pf3//vvvxMTE//777+eTeui3GIpKyvT1NTMyMiQFVLLlkD4/yY4ODhX6F1mVVXV9u3bN1k8hN+aFStWMJnMffv2NfC8YWF4zRocEQHFxQAACIGhIRo0CHl4CEypNjRfv351dHR0dnZ++fJl0xyRl9LS0gsXLuzcudNOU3NXVlZrAUvMkbExevQIatb+4C5RX1KCt2yBT59wbm6anKq+7ytWr+IrJgAU9qIAwNwfzGOWNZ7fOtS5F7lL/Qew2Lt3b2pq6t69e1mbzPnz4cEDYYHZ2KCHD4UMaCwqKphr1sCHD5CWBkwmUCigp4ecndHWrdBCBKkVFVBVhb288IoVQrKeyNQUvXwJgjxLMjPx2LE4OnrRzF2XeowDgIFfn185UNdK9np6qEcPtHUriFEDTkzwtGnY2xt+5uC5SyGoq1Pu3sWbN2MBWXz+GBpStm2DHj0aKki+rFy5ct++fUy+Ph8AHTp0CAgIoNFobMsB9icoJydHVbxV77wfuuTkZL6+BSsUFDYpK0tjXEPKwHoypaXRokU4Ohru3aMmJgKHTwP7AQDsU1ZekZ/PPpl27drdvHlTeCFRd3f3+jolCAVjzGQyr1y58uDBg9LSUmlp6UGDBk2ZMkVCQgKio/HChTg8/JcODCFkbIw2bYLu3cWafOBAHBzM3jzuMnPNxH8AoFVW0udVPSTk5Si3b4Pgwg0AgNeuxZcu8e26VFKytKAgr+Z7Y4G8/DRZWQNJSRUajaqggHR0sI4OCP9DpqdHefUK+P16wtu346tXIS+vRqu0NFJQwDQaACBlZejcGXl4cNY/wg8f4nnzhB0RAB07hgaLdqcQTklJSXJysoKCQmMJKwVDp1devnr+g99bANix5YCaqrrIXQgEAoFAIBB+O1hfxYlDA4FQF6ytrf39/QcMGMD105pOpy9ZsuTr16+HDh36vao+//jxY+TIkZcuXfrd1QwAYGJi4uXl5e/vf+rUKRsbGw0NDWtrazMzM01NTU1NTZWfIISqqqrS09O/f//+4sWLN2/eDBw48PXr13yXtjcNbdq0UVNTe//+fbdu3ZorBgIXvr6+I0aMuHTpUr9+/Zo7lpaLvb398+fPHz16NGXKFHd397Vr1zZ3RM3Ply9f2rVrR9QMBIIQtLS08vPzBaVGqFSqtrZ2E4dUX6Ki8IsXkJsLVlaoXz+utC6hUVm6dGn79u3XrVtXH+chbkJCsJsb5siWAcaQkIBPn4bUVHT4cIMdSCi2trYBAQFOTk4LFy48cOBAU2orExMT37179+zZs0ePHnXv3v3atWv2e/diQcXIAXBsLFy5guYIrsKelYU0NVkPx+15+sK6F/TlU+ngqAW3WoSd3axzSYvGIyQkxMHBgb2JRo3CL18KK/fOY0TfREhJUfbtg8JC/OYNJCSAkRH666+WdZmSkgIpKTRoEBw7hqOiBI3CNjZISAUWTU104QJj0eKHnQawGpY+PCriuDIyICPDfxl3Sgq+fh1SUtCFC1C3jx6TCcXFwLH0H61Zg3/8YNfFYOfXGfr6gBBydAQjI9F6KRoNlJWByQQFBWRmhjZsgAaqYfcrTh5twb///vvu3Tt/f3/ewVpaWps3b2arGbgQU83AF319/adPn06aNOnbt28lP4smKCsqumtoyP0sJcAtCikvh7t3qT4+vLNxyhqW5edfVVMbn5PD6goJCRk7dqyfn5+MYM+DhIQE4dGam5s/f/7c1tY2NTWVRqPh8+cp06eze3/FqatL2bMH+P3kp1AokydPnjx5co3WjAw8cyaOja3RiDGOjsYrVlCOHwdbW+GBAQAMHQqRkVBRAQB0qsQxl5ms5sWPj0swqlC7dsLVDAAA0dF8m5kAawsL83i+zh0pLj5SXGxIpfZo3/7iw4egr48yMpiDB4PgPyLI0JCvmgEA0Jo1qFs3fPQoJCfjigokIQG5ubi0FJeXswbglBT48QM+fUKnT4OBQfVe1tZYVVWYSYOqKmqI+oBycnLmIp/AxkFSkubk2J0laMjISCeCBgKBQCAQCH8wLaUSJ4Hw29GmTZuAgAA3NzfeirYXL140MzM7f/58i7rXJoQfP3707dt33759glwif0fs7e1Pnz6dmZl548aNIUOGSEpKRkRE3L59e9euXXPnzu3Xr1/fvn1dXV3Xr18fHBw8bty4+Ph4T0/PZlQzsJg9ezZ7gReh2QkPDx85cuSVK1eImkEcXF1dP336dOvWrRUrVjR3LM1PTEzMH6APIxAaFU1NTSH2zoqKihoi3Y9bDomJeMwY5vDhePt2fOIEXraM2b8/3raN2929SaDT6enp6fHx8RkZGVWiirW3IJKT8e3b+NIlCA2tw956enrDhw8/ePBgg8XDYOBVq2qoGdhUVuLnz/Ht2w12LFG0b98+KSkpIiLC1dU152f6rcFhMBjh4eHXrl3z8PBwcXHR0tLq2rXrnTt3HB0dQ0ND792717VrV0hPFzYFxpS5c1FN2J0IIbaaAQCurehPp9ZYX6FPY3plYwCgUvhnc9mztRwzs6qqqidPnvTt25fdgnr2RHZ2gsYjU1PUvOWoFBXR4MFowQLk6tqy1AxsZGTAzQ0ErA1AZmaUf/4RMYOhYcSlO/lySgCgW5rXSZ6/bO7XnIaGlJs3QZCEjsHAvr649tcW/OwZHjOG2a0bs08f3L07njIFWOvjzc3RypWgo8OdhqdSkaMjYtnMtGkjIuYOHShPn1IeP6a8eoVOn+ZUM6AGgnNC1gNpaWkvL6++ffsqcJTdQQhZWFgcPnx46NChdXBSEYfWrVtPmjRJS0uL5eGPEMovLDSOiWHo67P+8e5C4VAzMI2NObs4xw+Slp4sK6tNpZ5WVf2oqXklIyPL0ZG5aBHwvfKLceVBCJ0/f378+PE0Gg0SE/FRAWKa1FS8YQOUlQmfjQ1et45bzcAmLQ2LZ7iLZs9GPXuy7FhuOI5IUtcHAM3C7HHvbyJTU3TokOgpKip425gAvbOy0gRbqiQyGI8TEyNZGi8tLejeXaA2SF0dCS9N4uyMrl5F795Rnj0DNTVcUsL9LQtj/OMHnjv3l4+FoSES+mlCxsZs9cPvS0xstQKsrFzcNxWBQCAQCATC7whxaCAQ6o6iouLJkyfnzp3r7u7+6dMnzq7MzMzp06ffvXv3woULysrKzRSgWMTExPTt23f37t3jx49v7lgaHgqF0r59+9/IsHrWrFl79ux58+ZNj0a2DCWIJCsry9XVddeuXX369GnuWH4bdHR0vL29+/Xrt3z58j179rScfEPTw2AwGq9yKoHwx9CuXbuQkJDCwkJOnwYKhaKoqNi2bdtmDKx2xMfjyZNxfPyvFgajeh1/cjI6dqzJAmEwGJGRkYWFheU/FyxKSUmpqKiYmpryCnBbEFFReO1aHBkJubmAMVZQQEZGsHAhGjiwVtNs2LChc+fOkydPbhA9GX75khkRIfDPWGkpeHrCyJH1P5CYKCkpPXnyZM2aNba2tpcuXeounsc4JwwGw9fX99GjR/E/36vFxcVMJpPJZNLp9IyMjPj4eF1d3Y4dO9rY2CxatMja2pq7cBuDgflJZAplFGK0WydpGKSqaG/qYPfP4iEAMDiQWVAFBVXwzaH6vccqKiGIDTd3uSsVyTptETSgZX6puHLlioSEROvWrTkb0X//weTJ+Ns3qLlkGbVpg/buBY5kMIEvaPx4KCzEZ89CauqvVioVWVqi//4TpHXgJLIMAWAA6GioQrl2jTlwIMTFCRxtZwcICcsuV1XBs2ewbJn4p4A9PPDDh1BYWL0JAHFxOCQEubsjNzc0ejRq1w5v2waXL7MGMPv3h7590aJFrNoWaNYs/PAhpKTwn51KhV69QJTmrzEWV6ioqDx//tzb2/v8+fN5eXkSEhJdu3ZdsGCBPIc4psGPu2jRogsXLhSyn0yMJ8rKXlRVBQAM8KGi4m55eS6D0YFGmygrq0GhsE0vMMb43j28ZAnnbNTkZLamQTElJVRbeyOAEbukSHY23L3L9PdHCxYgLpsEACMjI+GhamhoXLx48ebNmwDA3L1biAIMx8TAiROoZmz8KS7GQnV+ODoahYaCyG9NCKETJ+Dffytf+ewbsoDVNu+tp6yDPdq/X+TbCQA4SzmwWZGf71tZKfwlz83NDQ0NNTMzAwDKjh04PR37+gLXXxN1deTuDvb2rK3o6Ohjx44lJCRISko6OTlNnz69xnvs3j0cEiLocPjHDzhzhu0VhP7+G8+dy98WQkcH/f230NhbKEwmIyExnk6vNDAwkpGWCf0RDAAIITNTYTVTCAQCgUAgEH53iKCBQKgvtra2vr6+K1as4F0T9uDBAycnp5cvX+ro6DRLbCIpLy8fNmzYhg0bJkyY0NyxEAAApKWlDxw4MHv27K9fv8rxu2VAaBoqKir69OkzderUKVOmNHcsvxkqKiovXrzo37//9OnTT5069X+b1NfX1xdpS0sgEKhUqrW1dVpaWlZWVmVlJQBISkpqamq22C9OfMFLltRQM7Ch0/HLl3DlCpo4sQnCYDKZ3759Kyoq4mysqKhIT08vLy/v0KFDy8wHw9eveP78X0YICEFxMQ4JgTVrICUFubmJP1OrVq02btw4fvz49+/fS0tL1zMu7OWFKiuFDUhLQ1VVINF0P6glJCR2797du3fv8ePHT5w4cdOmTUKs0dkUFBQ8e/bs4cOHXl5erVq1Gjx48OjRo1ldcnJyNBqNyWRKSkpqaWm1adNGxPNGpSJFxXIJWpi++Xej9t9aWYUaWEbrmOQoqHCOYgkX3uQJmOQXGODXe3LpwyPI2pq9iRDiTItyvntrlS5tbMO8R48ebeJdHq2khG7dgn374O1bnJMDDAZSUsLt2qG//wZ1YgYuFmjOHOTqyjxwAMXH46oqJC8P3bqhGTPE/MTl0qsfaNIA5OXR5Ml43z4oLuZzIAsLtH49PnsWCgqETIjT01FyMvAzA+Az+MgRfPcun7IjWVn42DFkZgY9eoClJbp0iS1oQF5e7FFMJjM4PT3WwkI7NbUjk0njuXSjjh2Ru7s4kQinzoYKvXv37t27N9/ZGvwTd+vWrYsXL7LVDCzSGQwGQAidPjcvL5ROL2EdtLR0eX4+ewzz1SsAgJcvgcGg8jgusKpOAIAJlSrB+8cxNRXv2wc6Oqimrn3p0qV3795NE1AxQVJS0tzcvKSkpGPHjgCA4uKEPRcYw9evAAC5uczt21FICBQVAY0G2towbRridAeMjobMTCEzQWEhfv8eiSMDpVDQP/+cn+QRm0gDABVmxazFo5HhYtE7sujaFXx9OXVaBUzmg/JyhqgXnUKh/JIjSEigixfh0CF49gxnZkJ5OSgoIENDtGwZdO0KAHQ63c3N7enTpxkZGaw9bty4cezYsbVr1/6qxOHtza2H4KSqCt68AXbxI1tbtHkzbNuGa6qaUOvWsG5ds9UAEkBlZWVMTAxCyNjYWNDvaP+AD7fuXs3PzwMASUlah3Y2kVFhANDrr34K8kQwRyAQCAQC4U+GCBoIhAZAQkLiwIEDrMVMXPeRf/z44eLi8v79eyGmys3I2rVr27ZtO0dIpVtCkzNs2LD79+/Pmzfv/PnzLTT38H/AiRMn9PX1//49V2w0O8rKyq9evZowYUL//v2vXbv2O5nGNxydO3f+/PlzYWFhy7z4EwgtCh0dnd9LwVADf38cFiawt6wMbtyAJhE0REREcH0LZVNQUBAdHd0S6+DQ6djDg39Zh9xcfPIk+usvqE3Y8+bN8/Pzmz179sWLF+sZGiorE5GiodOhpEScxeINS//+/YOCghYvXty+ffujR4/269cv+yc5OTmZmZlZWVnsloyMjJiYGCcnpyFDhmzfvp3bcaE2vMuDq+nwYeHlJBmVKooAw3CxMcxO7h/4Yrj/IyfO1qIiAMAY87W7r1WitGm+QpeXlz9//vzkyZN8+mg05OEBHh6orAwqK0FJiXynrzV6epTdu4FT9iI2JT/97+WpAADIzQ2KirCnJ/xMkQL8tHw4fhwUFCArS8SM5eVQM6cukIoKuHWLj5qBRXY23r8fCbbi27lz5+XLlxMSEoqKiqQlJAyo1L6SknuVlKplDdLSyM4OnTjRZFKqtLS0ixcv/vjxQ1FRccSIEX/99RffDxevmiE8PLxBAjh48GABj9bEr7LyaXn5wry8BH6VDobJyNyytkadOwMAVFTwqhk4kUpJ4Vu0ArKzYd8+qCloMDExGT169PHjxyv5yd26dOlSXFw8c+bM6u2yMuBQTvChvBw+fMAeHsApfYiKgqAg6NsXHTgArKe6slJ0+So6XcSAnxQzYHc6jfV4lZm0goGumDsCAJozBx4+xByv7P3y8gQxKlvp6+t36tTp1zaFgpYsgSVLUFYWFBWBtjbIyrJ6MMYjR4588uQJg+OVxRiHh4cvX76cyWROnToVAER/GGsOQP37Q9eusH8//PiBS0uRrCxYWaGlS6EleammpKQsWrTo+/fv2dnZCCF1dXUbG5tDhw5p16yG8/rtyyvXzrM36fTKL4GfAEBaWrpfn9r5WhEIBAKBQCD8dhBBA4HQYEybNq1Pnz6rVq26evUqZ3twcPDkyZPv3bvX0pLT79+/v379ejCrliehJXH06NGePXsuXbp03759Ldoj+g8lLCxsy5Yt7969a+5AfmNkZWVv3769YcMGW1vbnTt3jhkzRqIJ17C2BFRUVFj+NwcOHGjuWAgEQiOCHzwQmLhiDUhPR6Wl7Jv1jURVVVWh4Pv7GOO8vDyuPHFLAF++jCMjBXanp+M9e9CJE7Wa89ixY127dj169Oj8+fPrFZympvB+JCsLzSRZ09DQ8PT09PLymjx5cnZ2tqKiora2tvpPtLS0DA0NbW1t1dXVNTQ0LC0t62n6lVAOY7/jsBIAAJATy2AA80tCW+cmtA391CkmyCn8o1lqNJ/daDSuhjqvIG8aPn/+bGFhoaKiImyQjAyIYaRBaFgKqqrfMPI/v36iZcvQ8OHMgwchKQlVVICSEvTo8cvywcwMMAYhV0gFBaiZVhQEfvMGC/XowomJKCMDtLR4uyZNmnTnzp2yn8UvyquqoqqqYisrQ2Rknjk5SSkrw4gRaPBgccIQicgPV1VV1bx587y8vJJ/5uPPnj3btm3bEydOdKy5qJ2vN4Onp2f9gywuLk5MTORtL8F4kQA1AwA8LS8/TqPNl5cHAMrp04ImFyY1AAAAHB/PW8rhwIEDhw4d4hopIyNjb29/7tw5W1vbY+w6UyIvvBQKXr2aj8NTURF+9AjU1NCGDQAAxsagpiakegVQqXD/PtPXFxkaogULwMBAyDF3x+OsSgCAVtIwU09EgNxISaEDB8DdnW11EEynC6sk9BNra2v+10kNDa5SF2fPnn358iWD3yublZW1bdu24cOHKyoqgkgLQN4Byspo0yaok0CqCfj8+fOECROioqLYLXl5eVFRUd+/f7958ya7gmpRceGN254AoCCvOHzoGCVFJd+Pb0N+fFNQUJo8frqqilrzRE8gEAgEAoHQVPx/ZRcIhMZGX1/f09Nz/PjxkydP5lxJ8ODBg4MHDy4Rp0RiU1FWVjZz5swjR46oqqo2dywEbmRlZZ8+fTpq1Kg+ffocO3bMwoKUQmw60tPThwwZsmfPHnNz8+aO5feGSqVu3bp14MCBa9asmT9/vq2trY2NjbW1taOjo4mJSXNH1xTs27fPycnpn3/+2bhxY0tLIhIIhAZDqEs5AEBlJRQUNLagoaCgoLy8XMiAioqKoqKiFucZ8/49CMhIVVP72j3y8vKPHj1ydnbW1tYeOXJknUND48fju3eFvb6tWwtLfzY+AwYMSElJOX36NMt6Ydq0aS4uLqqqqsHBwQwGo7S0lPWiR0ZGKikpaWpqchYgF5OiKjichA8lQZmAV0mptFA/J9UoM8EgN1VbUVpr4mhlGUlFCZCngiwVpCigJAHsLNabpHv41F5hx9OtsVa4kRzsG5AvX77UWHZMaDFE/pSZGUhzfEhbt6YIkJmiQYPw0aOQmipoQqSvD2L+ag4OFmaGDwB5eZCYCFpaXF8O9+/ff/fuXbaagQ0D4/c5OfNUVM6ePStWAMKJjcXnzkFKCmsLZ2fzHYUxHjZs2NOnTzlTy6WlpQEBAcOHD79z546trS2rkas6DJsXL17UP9jMzMySkhK+XfGC/3aUY3y5vHx+TacWTvkCNTmZ05WBa/MXRUX42zeuUg6cc3bv3p1Op6uqqo4fP37ChAlHjhwZMGAAO3OPzcwgMFDguVGpOC8P+NarAoDKSvzkCZo3D9TVQU0NtW6NhQgaGAyWawIGwD4+aPx4tHQp34GpFXCi+pWHTcZISrx1E/jJE7h+HXJyACFQV4d585C3Nw4Lg5wcjcpKEGANxaaNgcEJsYWJly5d4v0IsImMjDx+/PiqVauwnggtBtbT+41+epWVlU2fPp1TzcAmIiJi8uTJnz59otFoAPDl6yc6vRIAZs9cYGFuBQAd2reskhkEAoFAIBAIjQoRNBAIDc/gwYO9vb179uzJafy7evXqzp07Ozk5CdmxKfn3339tbGyGDx/e3IEQ+KOiovLixYtDhw51797d2dl5wYIFPXv2/FNzopmZmV++fAkPD09KSkpLS8vMzDQxMZGXl5eVldXQ0NDR0Wnbtq2VlVUTRJKcnNy/f/9p06ZNmTKlCQ73/4CTk9Pbt28zMzODgoICAwOfPn26bt06GRmZuXPnzp49uw7Jld8IVVXV169fDxs27Pv376dOnVInZbMJhD8SXVF2zbKyoNboa+aEqxkAgMlk8rXIbmYE5y3EHcAPIyOjx48fu7i40Gi0wXVezWxlhbp0wYJyctrayMOjjjM3HJKSku7u7rNmzbpz587Vq1cXLlyYn59vaWkpKysrKysrJSVVVVWVn59fUFCQlZXFZDL19fXNzc1tbGx69uzZo0cPITZgEaVwMRVfTINCjswsFYGdIgxSRzbMAp3TRw2/+ErlZgOVijQ1YcAA5DYNhPqKoVmz4O5dHBvLv1tZGbm7sx42lJtIY4shwsLCOnTo0KiHINQBOgbf/OrHHcUsKK+mBt27w82b/CVWysowd664hxepG6PR+ErcLl68WCrA74fJZHp7e+fm5tZ5KQLrA8VcuRK/fAlZWazUPkNfnzlkCJo4Ec2bxzVeyMUhISFhzpw5/v7+FApFkJoBY9wgNpAaGhqysrI5OTm13bFPejqXmoHvMLbKQaCmgb3QPyoKx8YiVVVo147d+ebNG/ZjJpN57NgxzgI0lNWr8YcPOCmJ76GRqSlUVAi7QqWk4KtX0cKFAIA2bMAzZkBampDh1aSl4ZMnQUqK9zVlYlgdhVnqtE6KMEyECREAAJSV4Tlz8KdPwCkr8fNDDg6UR48gI2N4bOyeSZNycnMFTSCD0DMZGe2lS+HgQb6uJFykChYVsfD39wcAysKFTF9fyMzkP0hDg7JggchjtRy2bdv248cPQb0hISH79u3z8PAAgNi4aABQVFQyN7NsuvgIBAKBQCAQWgzEyZxAaBTs7OyuXLnC+Su6srJyxIgRMTExzRgVm9DQ0FOnTu3fv7+5AyEIg0KhLFmyJDExcdiwYUuXLrWwsNi5c2d+fn5zx9UwhIaGHj16dNKkSW3atLGwsNi/f39iYqKBgUHXrl0dHR3t7Ox0dXVpNFpMTMz169eHDBliZGS0Y8cOQWt0GoR37945ODhMmzZt3bp1jXeU/080NTX79eu3evVqT0/PpKSkS5cuBQQEmJiY7N27V8gqnD8ALS2t169fm5iYtG/f/syZM0ymOLasBALhdwKNHSt82S4yMOA10m9wZGVlhSeAqVSqtLR0Y4dRa0QaV9S1VoK1tfWjR49mz559/fr1us0AAOjQIfRzFXINNDXRokXQYgy0JCUlx44de+/ePVZhkR8/fnz+/Pnt27cvXrzw8fEJDAyMjY0tKirKysp68ODBjBkzmEzmihUrTExM+C6hfpwNLl9xF398JOmXmqGDPPjYody/0AtbtMQQ/jJSMt+yVsbrMeXNG8q7d+jePTRnjnA1AwCAvDysWAEaGtTkZNY/zk40bBh07cq7Ux2UDU2mAI6Pj2/Tpk3THIsgPo+yIIcOAKArBZZiX0Io27cjZ2fgLZGmrIwmT0b9+4s5DzI0FPFZ0NICU1OutujoaL61FdgkJiaqqanV871N2b2bGhjIaVRA/fCBMn8+4kH4PCEhIc+ePQPBmqHc3FwpKan6hMpCQUHBQGgBBb6cV1Xd8vPJZOjrC1IzpDIYuUwmu5f3ogSqqqhzZ3zzJu7fnzlsGJ41izlmDLNPH1Yn+9w9PT379+9vYmKSmJi4adOmI0eOVH/h19AADw/Q0eE9NDIyQv/8g0V5G0BERPWDdu3Qxo2I86kQotYqLsaenlBTZIABlkfhB1nVm/8ai/VOwnPmYB8f4PoBXlyMX77Ey5eDubn5gAHWNjaCdqcAzJGXb1Nain198fjxkJUlaCQLBoNRJdzdBIBOpwMAmJqi0aP5foXAsrJo5MhG/wOdkYGPHcNLluCNGyEgQNjLIQYfPnwQ8iORwWD4+PiwHmdmZQCArrben7rQhUAgEAgEAkE4xKGBQGgsBg8evGjRooMHD7JbMjMzBw4c6Ovr27zrdDHGc+bM+ffff3VFrikktACkpaWnTJkyZcqU169fHz16dOvWrX/99df+/fuNjY2bO7TawWAwwsLC/P39fXx8Xr16JS0t3atXr969e69fv97c3Fzkb/KgoKDdu3dbWVmdPn26b9++DRtbaWnppk2bLl26dPbs2f5i368k1Bl7e/urV6+GhoZu3Lhx375969atc3NzkxRZDPX3REpKavfu3RMmTFiwYMGZM2fOnj1LisgQCH8UxsaoSxf89Cn/XjU1tGxZE0ShpKQkLS0tRCImJSXVEk1xevUCb28h9uy4des637Pv1KnTixcv+vfvX1JSMmPGjLpMIS+PbtyAbdvg/XuclQV0OigqIiMjtGoV2NnVNa5mQ1ZW1tzc3NzcfNiwYVu2bHn16tX48eMfPXrUuXNnAGBieJgNBxLx18Iae5nLwnIjNFoTKHxfiVqqZChDhrAfc2UZ0b//cm5ymjQIWgUuHDF3qY+LQ2ZmppYYa47/3/n2Dfv7AwCyswNb28Yu1IIB9idWv6aTdaAWB5OQQBcuwP798Pw5zsiA8nJQUEB6euDuLr6aAQDwmTMgXMBqZ8ercktLSysQWcAIAOr6cWDDP7uvq0u5e5dtOFRcXKygIMzaory8/M6dOwMGDBA0gDVDruCF++Izf/784ODgIpG5fw6m/TyuICkDANCdnJ7o6XV59ky1oICrGgV7R2RsjK9cwZ6eUPjzslhVRf3wofpxfn6ZlNSoUaPevHnD1tx7e3u/e/fu+vXr9+/fV1VVRUOGIAMDYAvjqFTQ0kLm5mjrVlBWBipV+IlgSUn2GxgNHAhduuAdO1BEBJSUQEoKFuDnAQCQkNDZxYVP+65PADBLDxyVhR8ZAAA/eYI/fRLQh/HHj/DqFerV69y5c/369Ytgay/YAQM4SUnt+GlYgqOiYOlSdPmykCNSqVRlZT6RtaJSbWg0OsDXykptbe3q+T08QE4OX79eozSVoSFl9GjUqJVeq6qYa9bAmzdswwx89SqysEC7d4OZWd2mLCwsFGdARWVFUnICAGhrk/t4BAKBQCAQ/k9BALBhw4ZNmzY1dyQEwh9IZWVlz549P7B/9AIAQOfOnb29vYXfI2hUzpw5c/r0aV9fXyFOkoQWS0hIyMmTJ69fv+7g4LB48eKePXs2d0R8KCgoCA8Pj42NjYuLS0lJSUpKiomJiY2NNTQ07NKlS/fu3Xv37l23BW3e3t7Tpk2bO3fu2rVrG2RdAp1Ov3r16j///OPo6Lhv3z5yV7rpCQwM9PDwSEpKOnjwYINLVVoUGOMTJ05s2LDh2LFjo0aNau5wCARCw1FSgidOxF+/ci/RU1VFs2ej+fObJorY2Njk5GS+iS4KhdKqVStDQ8OmiaQWVFVhV1ccGsq/V1eXcvMm1C/suLi4vn37zp8/f6mAmuJiwWRCUhKUlYGurmg/+d+H8+fPe3p6ej17fjkdDiTgWA49DI0CA9Rgqi7qqSJAyiA2vF/YMJ2OfXzAxwcqKyl791Y3Ysw5mGsTxFYecM1QH0ROZWVldfv2bUtLYv0tgPfv8fbtOCameoW3nBxq3RqWLUON+X3vXiZMDcUAIEOF4K5Io27+OElJUFAAOjq1LhiUlcXs35/69WudjloLhLy9+b5v2Y2Ccvxo2jS2qCg1NVVPT094AOPHj/f09BTUm5CQ0KNHjwTOTHMt4Qx+9uzZnp6etTLq43uanAYM1fPHx8ePHu0VHZ2H8Tp+ghJGu3ZQ0x+RPQlz0qQRxcX379/n+1o4Ozu/efOGdb/l1yvy8SNYWMDPnD0eOBBzFObgLntBpaL9+xHfCqEMBrNbNxBQzML+Z8pfEP6fAsS5quNp07C3t5AByMUFnT4NAAkJCVOmTAkKCmIn5rWp1L+kpE6rqMhwXv/V1CiPHoFglQkAzJo168yZM+xNZymp7YqKphISGlQqAKRjLG9trXjoELCXduTlYU9PYH2LsLREEycKM83CGF+5AvfvQ0YGZjKRoiJYW6M1a2rxZ53JxFOn4nfveGvTIENDdO5c3TQNzs7Ovr6+Qgb06NHj9evXn7/6nzh9GAAWui/v0L5jHQ5EIBAIBAKB8Pvi7u5+/Phx4tBAIDQiNBrt9u3bDg4O8fHx7MaAgIBhw4Y9fvy4WYx/c3Nz169f7+XlRdQMvynt2rU7dOjQzp07L1++vGjRIgqFsnjx4gkTJjS7j3R0dPSTJ09evXoVGBiYm5trYWHRpk2bNm3aWFlZ9e/fv1WrVqampjIyMvU8Su/evT99+jRy5MjPnz+fOXOmbnVkq6qqkpOTQ0JCfHx8rl+/bmFhcfnyZScnp3rGRqgbHTt2fPbs2aNHj+bNm2dlZbV582Zra+vmDqpRQAjNnTvX0dFxwIAB0tLSrq6uzR0RgUBoIOTk0PXrsHUrvH+PMzOhrAxUVJCBAVq0CJpQd9imTZvS0tK8vDwu42IKhaKurt4S1QwAICGBDh6EWbMwx1flajQ00OLF9VQzAEDr1q1fvXrVp0+fwsLCf/75p46zUCjQqlU9I2mBjB8/fv7CRd3eFITiX+kcGQrM0IOlhnXNBIuiWqnQty+wsto/BQ3ALxHL5dMATeK7ID4yMjKlQhZJ/3+D79/HmzfXKHJfUoJDQmDVKlixAk2cKGxnBgNiY6GkBPT1oTbWhuVM+Ce2+qWfowd1fw8bGEDtKx0AAI6IwNnZQowBAACtWYO6dAFJSfTTq5/zfS4IPT29r1+/ampq1iEqsYiLYz/U0NAQOdzIyEhIL4VC4fxLJP7nke/zcPLkSRkZmXPnzhUXF7OmkpGRUVBQyMrK4p25SE9PVjzVe1JS0gw3t28xMVn5+QBAQ6g1lRpRVQUAzJ490ebN+MABlrkILwx9/Zfv37/OyRF0agEBAf/99998LkUjV1Wdbt3gxw9gMDj9IdhvHmRiggYO5B+6gINyShne2HU5tfbooUScTf81wGxVFwCw79KZFSH/ydnk5Ig5oFWrVm/evPly58612bPTy8rMJCQmy8kZ8vpP5OTgZ8/QzJlCpty5c+f79+9Zfg/jZGR2KSvrccyjjRB8/44nT0aHDkGnTgAAKiriykbpdDxzJv74EcrLWQ0YAIKDwd8fHTgAHTqIMwc+dgy/f8+rZgAAnJgIK1ag+/frYEJjbGwsXNBgbm4OAKlpKQCAELKybFfbQxAIBAKBQCD8GRBBA4HQuGhraz958sTZ2ZnTcfHVq1fDhg27ffu2XF0LA9eZVatWjRs3zkZwpUPCb4GMjIybm9usWbO8vb0PHDiwZs2aadOmzZkzp1nq+D558mTbtm2xsbGurq7jx4/fv3+/kZFR45V11NHRef369dq1azt06HDo0KERI0YIH5+SkvLp06fAwMCIiIjk5OSEhISsrCxtbW1LS0tnZ+cXL16QdXUtAVdX1759+x47dszV1dXAwGD06NEjRoxo9Sdmjzp06HDr1q1Ro0ZFRUXJiiweTyAQfhekpNDmzcBgoNhYKC0Fff1ar+utE0o+v7IaBT1Ru3btEhISMjMzKysrq6qqJCUlaTSatra2vtDsWjNjbo6uXoU1a3BEBKSnA8agqoqMjNDKleDs3CBHMDQ0fPfu3ZAhQ8LCwk6dOtWMNmktioIq2J4gWUavCiliInkAABVJmKUHc/QaUsrA9YVQ5LJy3gFcuV7hsoYmLiuuo6OTkpJi9xvWH2l08vNhz54aagY22dn48GHUuzfwXUdeWYn//Rd8favFYcrKyMAAFi5EvXuLc9iDiRBfBgCgJglLWzVDjXlEpYp8E+KjR/GePcBvdQGNRqusrOS7l5OTUyOqGQA4c7Qiy8BpaWm5ubkJGcAlaKgnW7duvXbtGmfVibKyMkVFRSMjo8TERAZH5ONkZcVRM2CMY2JiBg4cGBkZyW6sxDiiqkpWQmJC587o8WOgUHBKCteOnB4PJzMy8gWXeaqoqLh37x63oAEARF2mqjUN6uqwbBlISfEfJCGBlJVxTYcGtprBNyv7bK/JNsNXZsT8uk6qS4K7AVryKUACAavMUOfOnUVoGkQ+kzUH2Bka6svKvgbIYDDiq6r0qPwqaogSSaipqZ05c2bGjBmFMTFblZT0+M2Bk5LAwwM9fizw+eEHXroUv37NqwXBUVGweDG6dw+UlETP4uUlrEhWRAT69Ans7cWPisWmTZtevXqVzPHu4qRVq1YsOaYEVQIAMMZMZlMo9ggEAoFAIBBaIETQQCA0OpaWlg8fPuzbty/nCp5nz545OzvfunXLmG2X1/g8evTo1atX3759a7IjEhoVhFCfPn369OkTExNz/PhxBweHNm3aDB48uGfPnjY2NvW3QxBJVlYWq6zpv//+O3z4cL53LRoDGo22Z8+eYcOGubu7Hzp0aNOmTT169OAcwGAw3r17d+fOHS8vr4KCAnt7ezs7u+HDhxsYGLRq1UpbW1tCgvz5a3FISUktXbp00aJFz58/v3Pnzvbt2zt37rxr1662bds2d2gNjIODQ6dOnW7dujVlypTmjoVAIDQoVCqYmjbNoTilDDVbDAEM0+zL6HQ6jUZrgi8DDYC+Prp0CeXm4pAQKCtDbdsKt6SuA1paWm/evFm0aFGXLl3u379vVtdC138GGOBWBqyNxukRoSAli+SVZaiwshVy1wfZhv4qxylHELlKW9AA3vXrwmUNTWPPAADt27cPCgoaMmRI0xzuNwIfPMjHdoVNSgpzzx7Knj3c7bzlezIzcWYmLFsGbm5owQLhB40rg/0J1Tuub42Um+XLvrk5aGpCWpqwMT9t+X8RHc36v3///l5eXnQ6nau/S5cunD789YEqIGkK167BtWvizEChUHr37t26dWshYxBC9fwYsmfw9PTcv39/Dk8iPCMjg/1YS0uroqJCSUlJT1cXp6QgJlPgaf5kypQpnGoGNqVVVddDQvo8eDC2WzcQoFdgmShkiVJsvHz5kutKxefCVViI3d3x169QXMxuQ23awNKlAu0ZWHTpAiEh7E8KW83wOrdg0qKTzzr2YQ/UYJYqvLqAvK9cKiv2UlcfOHDgx48fHRwcQKSmQaQuk2NAVlbWzHXrvqanp9DpACCNUBsJiWmysss5FYRUqjgVGZycnN6/fx/q6mqUmipoDI6KglOnRF4TfhEejt+9E+RsgaOjYft2tGOHiEny8jDHu44PpaX4yRNUe0GDkZHRkiVLtm3bxrkIioW6uvrKlSt1dXUBQFtLh9UYFx9jbkaWZBAIBAKBQPh/hGR0CISmwNHR8fbt20OHDuVcchEUFNSpU6eLFy86OTk9efLk69evGRkZdDpdQ0PD0NDQ3NzcwsLC2NhY5AoJMUlISHBzc7t16xZZl/bnYWxsvHv37u3bt/v4+Hh5eS1YsCAsLExLS6v1T1iVszU1NWVlZWk0WllZGQBUVlYqKChoa2vXQYiAMb5w4cLatWunTJly6dIlqdosj2gonJ2dg4KCLl26NHfuXGlp6ZEjR5qampaUlPj5+T148EBPT2/kyJF37txp165dEy/XI9QHKpU6YMCAAQMGHDly5NSpU7169ZoxY8aGDRt+j5yc2AwbNuzZs2dE0EAgEOoGr5qBCx1/GQDWZRMDQEHP3+HvoKoq6t698aaXlpY+efLkqVOnevTo8eDBA9YS1d+Mykp85Aj4+UFeHqbRkJYWmjOntotBQ4phZRT+kA8AwAj/JOHg2lMVDpgho0b7M9sgRSKqC1UI1UbUqiZFg2BnZ3fp0qUmO9zvRFiY8H4UG8vbiJcuxV++8Bmdm4tPn0Z2duDgIGhCDLAkApcxAQA6KsA03VqF23CoqiJTUyxc0AAANYUFeOFC1oMHDx6sWLHi/v37cXFxVVVVFApFX1/f2dn55MmTDeXsyL8chrw85fhx4BCIC/r1JCEh0b17d5HqirKysnp+dWd9kDHGe/bs4VUzsLGzs/v8+XNqampRUZGBgYEsQsy+fSEhgX2avMqG6aNHX758OSgoSNCcRUVFR48eHTtkCPAr6cieWWT9TlZsvCdVA0VFdOUK8vVl3rgBeXlIUhKsrdGMGSAvL3xytHIlfPiAa37QnhWVDV99xd+0E2uTVWCCTeD37wDw7t27mzdvPnz4cPDgwSJOYPx48PPjVFrUQEEB/fwhk5qa2q9fv9DQUHZnOcY/6PRNRUXRVVX/qahUt+rroz59eGfiRUNDo4e2NhYsaAAmE/z9QWxBA754EXi0AjUQZ81PcTEIMFD5daCCAi5XIoiLg8JC0NEBLS0hOy5fvlxdXX337t2RkZEsSRONRjM3N1+zZs348eNZY8zMLFlCn4ioMCJoIBAIBAKB8P8JETQQCE1E//79L1++PGHChCoOk7r8/PyhQ4dKS0sPHDiwa9eudnZ2NBotMzMzLi7u/fv34eHhycnJrVq1at++fceOHTt27Ghra6sl9IeQILKzs11dXT08PJycnBrunAgtCwkJib59+/bt2xcA6HR6YmJiXFxcXFxcfHz8ixcvWB7UpaWlDAaDpT+QkJAoLi7Ozc21trbu3bv32LFjO4hRPLKiouLWrVu7du2Sk5N7+PBh87rsUqnUadOmTZ061cfH5+nTp3fu3JGWlra1tfXw8GiW6huEBkRKSmrBggWjR49eunRp+/btT5w40Vs8t+HfAltb2z28CxMJBAJBDESqGQTt8nvIGhoZNzc3XV3dQYMGXb58uV+/fs0dTm2Ii8Pu7jgsDH4uC8YAOCAADRiAdu4Up2h3GRN2xOEjSVD18x2kIkMzopXcs27ONwav+0LdBje9mgEAOnXqtHjx4qY84m+DYCt+gQPi4rC/v8DxOTn4wAEkWNBwNR1e5wEASCA4YI4ozfemRlu2wMSJXOUAhIPDw5kXLlCmTgWA3bt3//vvvz4+PmFhYa1aterdu7eysnJjxfoT1KkT1LS7Y9OnT5/Y2NjCwkJJSUltbe0hQ4b8/fffItXwxcXFbAVGrT6VXIO/ffsW/dO+AgBoCA2VlnaRkZECCKbTz5eUxMTE/Pjxw8rK6tc+XbtCYiJ7LT5DX59T03BJVXXyzZs3njzh9M7kJSkpqZJKldTV5aw6wTkPEyBb1LloaGiIGvITJydKbe/SyMmhkydh7lwcFmavqQkA98uZA9ffDtMzAx4pA4tOnToBwOfPn/39/YcOHfrhwwdHR0chJg2oXz9wcMAvX/IxNqBQUPfu0K0ba2vSpEmcagY2JUzmtdLSv6SkxsrKgoQE6ttXpFDjF0JfILEGcJKeLrwfFxYiBgOEv7E1NEBeHvLyhAxB7FsQVVV4927w9sbp6VBWBoqKSE8PZs1Cw4YJ2pflqiUjI8MqGaapqenk5MRZXlNeTl5P1yA5JTEqOlz46RAIBAKBQCD8qRBBA4HQdIwePZpGo40fP76M4w4OxrisrGzmzJkDBgzg3aWysjIqKio4OPjr16/79u37+vUrhUKxtLS0sLBgWThYWFgYGRkJv6fg6+s7bdq08ePHkztu/z9ISkoaGxuLU9CktLT0y5cvXl5egwcP1tLSmjp16tChQ3mLbScnJ3/69MnLy+vevXs2NjY7duzg+45tFhBCvXr16tWrV3MHQmh4tLS0PD09nz59OnPmzIEDB+7du/fPsGowN/8fe2cd11T3x/Hv2dio0d0lIQYqZWB362Nhtz8Lu7u7C1vBLmzRRxS7AAtFBBHp7oZt5/fHYI412xD1Oe+Xr+fZvefcc753cTfu93M+X8eYmJgaZXEIBAJBTrSCMdE0AEDPnj2vXLkyaNCg/fv3DxgwoK7DkY7CQjxpEo4UyGHk5uKAANDQQMuXix/gQTbMjcKxVX+C0Ckw2RwmTe/p3mj+vXv3unbtWgtBS4s8+U7ZBpFzLi7W1tZsNjs+Pt7S0lLhs//ZSLQTEOiAL14Uv4QaJySgsjIQZguXVg5Lv1W+WFPMoYn8doQvXuBr1yA3F2tqUvr1Ay+vGhxrY4P27oUFC/C3byCpKgFwVvwzmRAczN2joqLCsSuTIXDJIFQtP62khFxdka+vqO73798vLS1NTU1VU1MzNDSUcpLs7GwdHR35P5Xv3r0rKCjgPO6porJeS6u+kpJS1Y/nyQzGteLijx8+8AoaKOvW4eho/PYtdw9H08AyNw8tL++YkQEARUVF4uctLS3Nzc01GDMGvnzhtSjg2DNksdkjsrNV1NX1GAxR7hEMBmP8+PGynLP0WFujmzdh3z44exYAJi44yadm+PHjR2bmT90FR9Dg5uYWGhoaFha2detWiTMgX1+YNg2/eAFVrwIAgIYGatMG7d3L2QoJCQkTaqwCAAD5GO8vKhqio4PatZP4PVUNiX/xqanVYDRJEhxEoUjsAyoqyMpKnFbJyAgNGgQAUFGBR43CL18Ci1XZlJmJMzNh6VL49AktW8Z70Ifwt3f/vZWYkHT+bEBmRuXrVV5enpiYePjw4Y8fP96/f1+t6mRtbeolJsXHxf8gf0USCAQCgUD4b0IEDQTCL6Vv375nzpzh1VlzCAoKEnrPgk6nN2jQoEGDBt7e3pw9aWlpX758+fr169evX4OCgr5+/Zqent6oUaNmzZo1bdrUwcHB0NCQRqPl5uZmZGR8+vTp9u3bMTExu3fv7t+/f62fHuEPRE1NrXXr1q1bt163bt2///575syZ1atXMxgMe3t7LS2tgoKClJSU+Ph4ZWVlV1fXTp06LV++nNy0JfxiunXr9vHjx8mTJzdv3vzixYuOjo51HZG8qKio0Gi0oqIihvQLlQgEAkEmewa+w4mmAQBat25979697t2702i0Pn361HU4ksGbNglRM3AoK8M3b6KJE6GqhjovbAzPcuFgIr7Ns5q4tQ7sckD11ABANyAgYPDgwY0aNerQoUPTpk1btGihKGf7/wjNmzd/+fIl+W3Mj7s7PH8uLp0vaAsnUBqAn+JiyMwEMzO+3Rhg6hecXQEAYKUCS21EXOLYbHztGty5A4WFQKdDkyZo0iQh68VTU/H06fjTJ6jKebNv3EANG6I9e0BosQahuLqi27fh4EEICYGiIlBXh0+fsHjH+6rl5hxLeWknqjlo3DgIDcU5OUChIAMD6NwZTZokPpWroqJibW1do1mio6NreohQNDU1OQ/6q6ru09Y2rh6nFZU6hcHIvHwZqjz5AQBUVNC5czB3Ln7zBtLTOfsSTUwCSkrGZWcXSvfcqqur6+rqoj594PlzfO0a59XhqBneVVQMzMryNjNb9+LF1NWrT548WS5QhoCjth84cKCMpy09NJrH2bMA8L9rIXOjMAAoVb39GzZsyFfwIjQ0lKNpAAAWi3X37t2QkBB3d3cxJg2grIyOHkXBwfj0aZyTAwBIVxeNHs31ZgCAU6dO5efni4kxgUIpmTlTffp0aZyEuGA7O3j3TmQzQtCsmfSjQZMmcPeuuA7S2aCiefPw16+QkSE8pDZtwMQEANiLFwOvmoFLfj4+dw4aNUJ9+3J2JKckHTyyh+Ph6uRs9+xxNeMPNpv98uXLsWPHXrhwgbPHwtwSAEpKinPzcnS0daWJmUAgEAgEAuFvgggaCIRfypMnT/73v/8J7m/QoIGUIxgZGRkZGbVr1467Jz8///3792/fvn3x4sXJkyczMjKYTKaOjo6+vr6Dg8PMmTN79OhBp9MVEj/hL4ZCoXTr1q1bt24Y42/fvsXExBQUFDAYDBMTEwsLCz09vboOkPCfRlNT8+zZs0eOHGnduvXevXuHDBlS1xHJC41G41RIJRAIdQvGODExMSsrq6KiAmOspKSko6NjZWVFoUgskP1HQjQNHFxcXG7evNm9e/fg4GDpf4fXGaLXvwIApKRgPz+0cCHvvlwmHE6EE8k4ueznTh0arLVDI0yA+w5o2bJlVFTU7du3X7x4cevWrQ8fPgwdOnTt2rX6+vqKPoe/E09Pz5CQkL/gZ4liQVOmwK1bOCpKeKutLZo9m3+vlpaEQZWVhfY5lAhB2QAAFAQH6iNVoan5pCQ8ZQqOiICyqs9DcDDcuAELFyLeRQXZ2Xj4cP6wS0pwSAiMHIkuXgTpiwioqKBZs7hbuEcPXv8JqqB6Q1n51yy5pqxeXW376lWYOlWxU2CMT5065ePjI/9QrVq1MjExyU9NXaepaSxMdUFHyOTzZ3znDurR4+deNTXk65v56dOebt30i4pimcwrJSWJgtll0VhbWyspKQEA2rwZbGzg4kUcHw9lZUGlpSNzc/e3bj3w0iXQ0/P19QWAa9eupVcpJwBAW1u7Y8eOZ86ckfmsZWBlTKVQw3a+BwC8sbPr9vy5YDeOpoFj0sBr3iCB9u1Re5G/GySOU6qhkdO/v3oN39uUBQvYL18CT8kPXpCdHZo8WfrR0MiRcOECjo0V3qysDL17SzWQqyvy8cF79/JrGpSUUMuWaPNmAICsLHj6VIiagUN+Pj527KuT/beYqNy8nE8RH7kVaR2cbMNCPpYUVyvHgzF+8uRJXFyclZUVADAYlf4zxcXFRNBAIBAIBALhPwgRNBAIvwiM8e7duxcsWCCYwRo1atTo0aNlHllTU7NNmzZt2rSRL0ACoRKEkL29vb29fV0HQiDwM3HiRHd390GDBj18+HDv3r3ySLXy8vLOnTvHZDK7du1aJ+92JSUl7g0sAoFQVzCZzE+fPuXl5fHuLCgoyMnJadCggbIwb/O/AKJp4ODq6rp+/fr//e9/z549q+tYxFJRgcUW7QYA+P6dd+tBNkyKwJk8f3MggGHGsNoOGQh8c6qpqQ0aNGjQoEEAkJmZuX79+iZNmly7do27lpcgBicnp5MnT9Z1FL8fKipo2zbw8cFxcfxN5uZo3TrQ4C8Lgfr1w5cvg+haAMjYWNBQ4UvRz1TuDAvw0hZ2ZF4eHj0af/3KtxvHxMCyZUhdHar+jsYLFogSYeBv32DePOTnJyo8CVhaQni44G7Oon9ACJo25e5UsElDcjJ740buFnvUKDR9Ori7c+fiPOCbUR5pxbp165hMpqAnpQwYGxs3atSoYWGhI40mqg8qKgJ/f+AVNAAAwOfMzI2pqaya6Bg4GBgYLOcpjoAmT4YJE1Bo6Jvbt0fu3Rtw/XqrqrkoFMqhQ4emTp26ffv25ORkFotlbGw8ZcqUX39nppAFAOCQ/I2ziZ8/p0jSGShKtWkszByIFzU1NVkUciYmaNYsvGWLEDsEMzO0dq3kmhS8aGrC//4HmzZBbi5/E4WCWrRAo0ZJORIaOxY1boy3bsXx8VBYCDQaMjSEbt3Q9OkcpxN85w4kJ4s6/KOR3lU95eTdG3h3ZqRnGxjqUigUG1uLiE/8l6DU1NRTp04tW7YMAKK/RVadkKaUARMIBAKBQCD8TfydC48IhN+NuLi4Hj16zJ49m0/NoKGhceXKFT8/P6rEin0EAoFAAGjSpEloaGhGRoaXl1eUiJvOEvn27VvTpk2fPHkSHh7epk2b4cOH12CVkoIgggYC4XcgIiKCT83AoaCg4NOnT7Xq+123yFm64q9h3LhxCQkJX758qetAxIIQSMw88WQfY0tgePhPNYMhHaaYwwsPdKC+EDUDH/r6+jt37vT19e3Zs+fLly/lifo/goqKSklJieR+/0GaNkVnzqB27cDMDGg0oNHAxAS1bk3x9+f1q/+JmxuqX1/UYFhVFTjF6Xl3AsyJwqVsAIAmGiKLTbBXrhRUM1SSno43bqxcS52fjz99EnNCOCICsrLEdBADmjsXDA05jwXtGZCtLZo0qdoeBVk14Js32QMGwLVrnE2WuTl++JA9YQJet04h4wty5swZPz+/q1evchwO5Ofw4cNddHUlPB2pqYL7lJSUZLjHoqen5+Pj07ZtW76x0mxsBvr5HfH3byWgnHBxcfH39w8KCgoODj537pxsaobU1NQVK1YMGTLE29t7w4YN2eILlAiDgtl7ji3gblpJev6NpCuyIJExY8bo6OiI6WBpaamioiLDyMjbm7JrF3JxAW7yXlcXeXhQjh0DL68ajzZ8OFq0CPFVQtHVRT16oGPHalQOA1xd0fnzlIcPKbdvU+7dQ4GBaObMn3VbYmJEHfevnfl+j4bJqpViWQ2GZj07x47tuj0KesExZjA0Eq78iImJwRjfunMt+HEQADg61NdgEEEDgUAgEAiE/yLEoYFAqEXYbPazZ89OnDhx9uxZwdqK1tbWN27caNSoUZ3ERiAQCH8oWlpaAQEBvr6+Xl5eq1atmjJlSo1u+yYmJnbu3HnJkiUTJ04EgJ07d65atapZs2Znz571qvndMZkhKRACoc7JzMwUU/i5qKgoISHB0tLyV4Ykkbz2iGgRFAiVSjU1Nc3IyKgvOpNa9ygpIT09nJAgrg9P1Yw7mVDCBgAwU4ZVdugfw59V1aWkd+/e/v7+/fv3v3v3bpMmTWoe8Z8Bxvjr169BQUERERFlZWVKSkoqKir5+flFRUUqKiqampoMBkNLS4tCoTAYDDU1NT09PVNTUwsLC95E4Js3bxo3blyHZ/FbY2WFTp1C+fkQFQUYg709aGuL6Y527YKRI4XYwtPplI4d0YgRfLuvpMGLXAAAOgUOOyO6UNkPkwnv3omZFH/7hl6+BC8v/O4dpKSIO53UVBwSgrp1E9dH6BR378LVq6CmBkpKwCNmrbRnMDZGK1aAujoAKLjqREQEXreOs1i8ci4O2dn49GkwMkITJ4qMWSY937dv32bPnv3w4UOJq/alx8rKStfNDV6/FtMHV1QgjPly0g0bNjQ2No6Pjxd1lJaWVps2bb58+ZKYmFhWVqavr29jY7No0aL+/fvzj4/xmDFjRo0a1adPH3nORRSLFy8+d+5cXJWdyYULF44fPz5p0qQFCxaIPzCd5w7TtLtHPKNDoeqZn8dg3CwpSRZhUKGiojJ48GAFhA7QuHFjDw+Pe/fuCW3V0dGReBbiaNMGtWmDoqNxWBioqKBmzUCOX2Vo+HDo3RtOnoSPHzHGSE8PjR0LMn/7q6iAhYWQ/VXSJUH+tbMAAEYFs3u3vq269VZXZzCZzLFjxxYUFOTlFqiqqaoz1IQeqG+gu3n7mpjv0QDAUGeMGj5BxpgJBAKBQCAQ/nCIoIFAUDxJSUn37t0LDg4OCgpKFbZcAADatGlz6dIlQ9F/7RAIBAJBDFOmTOnQocO4cePOnz9/5MgRR0dHaY5KSUnp3Lmzj4/PxKp7uGpqalu2bGnfvv3gwYMnTJiwbNkyeSpZSI+mpqaYTCqBQPgFpKWliTGjxhjn5OT8boIGBUIKTwBAYGBgcnKye5X7+u9Lmzbw8SOw2cJbrax4c73RxZWZyGkWaLCsS3C7du166NChHj16BAcHS/kN+6eQn59/8ODBW7duvXv3ztDQsF27ds2aNVNWVmaz2WVlZQwGg8FglJSUcJQNubm5GOOEhITCwsLs7OykpKSEhISKigoPD4/evXsPGzbs0qVLvr6+dX1OvzeamiBl+RIrK3TmDMydiyMjgVNmhUoFc3PUowdavFiw++YflW/1KebgKDwPCJCQIMFWobQUP3qEvLwgP1/kR4yLxOIvfGRk4MmTcXg4CNWwMhioXj20cqXQ50f+whN46VKR1vdFRXD2LEhtsy8NTCZz9OjRy5Yta9iwYQ0OKyjAL19CaiqqVw/c3UFYaQl1CwvxggakoSG4wl5bW7tRo0ZiBA3169e/ceNGaWlpeHh4UVGRtbW1Nd/y/Sr27t2bl5e3atUqiWcjA9OmTTtx4gSfyjkmJmbdunUlJSUrV64Ucyz3I1Av9fviK9t5m2yVlLzV1HwLC0uEvYtatWo1qbopiDycPXu2U6dO7wSUQ1paWhMmTOjZs6e8E9jbI0XVB9TURDNmAEDt/fpBPXrgQ4dAwGODjVCBMh0A2heUdRkwlLNz8ODBN27cYLPZTBYLAAQ9RTS1NFq2ds8rSs/9ngYAxkYmU/8329BAMe4aBAKBQCAQCH8cRNBAICiMkpKS06dP+/n5vXjxQszdB4TQ7NmzN23aRBNdCZJAIBAIEnF0dHz69OmBAwdat249YcKEhQsXamlpien/7t27/v37T5kyZc6cOXxN3bt3f/v27eTJk5s2bbp3794OHTrUZuAARNBAIPwG8BUCk6HDr0ex9gwSNQ2ctcK/svRGaWlpUVGRkpISg8Go7Ypsnz9/HjNmzNWrV1VrVIq7LkAzZ8KTJ/j9eyFtDAYaMQJ4HL/Dqr5bGjHkmrRv377p6ek9e/Z8+vSpiYmJXGP9NpSVldnY2LRu3Xr58uUeHh7ifzaIIisr6/nz55cuXVq6dCkAtGrVStFh/oexsEAXL6KYGHz/PmRlQYMGqF07YLGAzYbqF4S0cogqBgBgUGG+lejrWEWFZJlCRQUAIAcHrKEBBQUiu6mpIWdn6U8FiorwyJH482fefdx6E+x589DIkSBg7yGXScPjx3jr1p9DvX3L186dnWVujmNjISiIt1XOC/7MmTN1dHR8fHykPaC4mL1oEYSEQFISYIxpNGRhAb16oXnz+NQJlKFD2ffuiXlpsLOz0KfswIEDHTt2/Pbtm2CTubn5zp07AUBFRUWIpi09HUpLwcgIlJXj4+PXrVv34sULRRXR4OXVq1cXL14U6tlWUFBw5MiRESNG2NnZCT32ewn4JYMNAABsOr1KtbwUAF6npnoaG3saG79OTd2ipcXC+EJJSWqVdtPNzQ0AjI2Nz58/r0AvEF1d3UePHk2ZMuXly5cJCQlMJlNLS8vW1tbHx2fs2LGKmuWPwdoaNWqEHz/m203BWJnJKlOiFthYc/b4+fndu3ePo6xlMZkAoKT08yqnqaXRpFmDeg62FArCGNNotI7tu/Xu0f/XKO8JBAKBQCAQfk+IoIFAUAz//vvvuHHjkpKSxHczNTU9cuRID4HKiwQCgUCQAQqFMn369H/++WfZsmUODg7Tp0+fNWuWhoYGX7eysrI9e/Zs27Zt3759gwRqMHMwNja+du3atWvXJk6cWK9evcWLF7dr1672IldRUSkrK6u98QkEgkQk3s1XpPW3Ivj1xSY4qbVfI2vIzMyMj48vLS3l6EhUVFQYDIaDg0MtKYArKioGDhy4Y8eOli1b1sb4CoZOR/7+MGkS/vCh2lJvExM0bBiaPJm7o5gFn4sAAJQQNJO7xPbEiROzs7M7dOjw4MEDU1NTeYeTntxcKCwEAwNQVlbswNevX3d1db127Zo8g+jp6fXp06dPnz6+vr579+793S4UfwN2dsjODgcEgL8/e/NmKC8HVVVkZYXmzAFXV06X4ip7HX06aIi5rWVhAdra4mQKVCo0awYA4OiILC359Ae8ICsrqEmxSLx2rSg1AwBQtm3DGzcKP7BK01AjkwZ87hzeupVatUqeZW7Op+TgnZ2amMgyN4fqGimZL/hsNnvOnDmvX79+8OCBtB+HwkLs7Q0fPvzcU1GBv3+HgwchJgb5+lbTNHh4IFdX/OiR0JGQtTVaskRok6Wl5eXLl0ePHv3p0yeuIRNCyNHRcefOnc2bN+c/oKICb94MT5/ijAyoqAAtLWRjs6KwcMqUKfXq1ZPqvGrI1q1bMzMzRbUmJSVt2LDh2LFjQlvXfMcVGKK2vHFY4LEkPZLPwoKjadihrT1JQ2Ori0sik5mbm8tpunnzJucBR8kREhIi/4loamqeOXOmqKjo7du3mZmZjo6OzjVS//xdoF27YMgQHBXFt986r+CrnnYoq7RfUaG6OuPkyZPFxcWcprKycgBQVVM1MNDV0NKwtrWwsbXkXgc83Fv+02ewrq7eLz4RAoFAIBAIhN8NImggEBRAUFBQr169xC/j09fXnzZt2ty5cwUzbQQCgUCQCJPJLCsrU1dXF2wyMjJq06bN69ev161bt23btq5duzo5OZmYmFCp1Pz8/CtXrsTGxnp6er569crGxkb8LP369evZs+epU6emTZtGp9OnT58+ePDg2rhuU6lUMV73BALhF6Cqqsq9vy8UZUUnU2VGBilDfofKevKaD8WtTpa+8ARvai03Nzc5Obm8vJyzatDAwMDISC4D5Pj4+KSkpPLyn/XAS0tLS0tLS0pKGjVqVBsvREBAgJmZ2fDhwxU+cm2ho4MuXYIbN+D6dcjNxXQ6srREPj5gbs7bK6kMWBgAwFIFGIpwuFi4cCGVSm3duvXt27ednJwUMKIY2Gx84AAEBuK0NGAyQV0dWVmhhQvBxUVRM7x48aJLly6KGq1Pnz4rV66Ua0m9lJSX47t34ckTzGQiJyc0aBDo1WlmKzsbv3kDeXmofn1o2BAoFIXPwJ41C+7ehaIi7h4cF4cjItCkSWjKFABQrpqzTLz/gqoqqlcPJySIakc2Nqhr18qNiRNh5UrIyxPST1MTxoypwZmy2fDmjahGlrk5NTER0WggSTograYhORnv2QMZGVJGx+JcNwTMaThzcWUNEsMDgMLCwhEjRuTl5QUFBUlveYLnzsW8agYu5eX4wQM4eJDzKnPZYmXVns12pVD4PmlJVKrm/Pla+vrC5sCQl+fSoEFISMiBAweCgoKKioqUlZWbN28+b948IX9QcBw1wsJ+CkFyc2NjYm5nZn4TIYaWn0QelYlQYmNjhe5/VwDX0gGElU7gmDQAAOe/AAA8mgmFyBdEoa6u3rp169ob/49BXx9duACzZ+Pw8MqSNwiBmVkHS/uvRRmFhQXH/Q5OmzwnmaciTHpaloOTnaqqSt+B3bk7McYNnBsPHjDMzNTi158EgUAgEAgEwm8IETQQCPLCZDInTZokSs2goqLSqVOnoUOH9u/f//f3syUQCITfk6ioqC5dumRmZnbq1GnIkCEuLi4qKirFxcUZGRmRkZGHDx/W0tLauXNnp06dUlNTHz9+HB0dHR4ezmKx1NTU3N3dz549K1HKwIVGo40bN27s2LFBQUG+vr7z5s3r1q1b//79u3Xrpqkp93LXKuh0OnFoIBDqFnNz8+zsbFGfRCUlJTMzs18cEh8yWzJw1Qycx+I1DeLhTdYihNhs9tevX7Ozs3l/+ubm5qalpTVo0EC2IhEFBQV8agYuRUVFERERTZs2lS14MQQGBg4ePFjhw9Y2qE8f6NMHRNf/Lq96y6gqLsU8b948AwODtm3bHj58uG/fvgoblw8mE48Zg58/Byazck9WFo6Px1+/olmz0MiRCpnk/fv3vXv3VshQAGBmZmZoaPj69WshS70VB/73X9iyBcfEcJ4ZDID9/FDPnmjpUvj15hCZmXj+fPz5M6SkAABWU0OWljBqlKJeIA542za4fRtKS4XMfugQql8f2rWjVZ06U9JlEq1ahaOjQWjmmMGAESNARaWy54AB8P07Pn0asrOrddPWRsOGoWHDanAOqamYk8isgrfcA1RpGkBEoQe+C69EVQF7yxbhJyhidgAAdXUkwopM+tlTUlK6d+/u4eFx6dKlGrjppKXh0FCRraWlcO0a8Aganj59uv3w4RWZmas1NbuoqBhSKBSE8tnszxUV83Jz6+3de79Pn2ojvHuHt2+HuDhcUgJ0upKJyYyRI2dW2RKIAs+YgQWS/QeLisaoqmrs2QMtWoDUf0pIj8ylr1bGVL4qfQzAz9jYIzWVY8nAaeU8+CloAAABKYMC7RkIQtDXR6dOocREHBgIaWlgb4+6d2+mqdnsyO6370I+fnp/6cpZ3hc3+uv3eg7WxiaGnE0mkxkbE6+rbTjbd2EdnQCBQCAQCATC7wgRNBAI8vLo0SNB4XyDBg369u3boUOHli1bEh0DgUAgyMnQoUOnTp06ffr08+fPX7p0ae3atWVlZaqqqvr6+nZ2dmvXru3Vqxenp6mp6dChQ+WfESHUuXPnzp07Z2dnX7582c/Pb8KECY0aNWrXrl2HDh28vLzkXDGsqqpaKninnkAg/ELU1NQMDQ2TkpLYAhXWEUJ6eno6Ojq/IIxf4Fcvp6aBl6ioqPT0dL78FovFysnJ+fTpk4tMK+l//PghVM3AobCwMDs7W1dXV4aRxfDp06fp06crdkzZQLsiAQDPEml+ILEDL/Sqd1OZQiuEjB49un79+kOHDg0MDNy2bRuDwVDk6AAAwF64EJ49A0HvovR0vGsXatxYfp+GioqK9+/fK1YfM3z48IMHD9aeoAHfvIlXruRfeZ+YiE+cwFlZlJ07a2le4aSk4OHDcXT0zz3FxTgyEjZuhB8/0PLlipmlpARu3BCiZuCQlYV37ULt2nGX6rMlvtVtbSmbNuFly/CPH9X26+khb280fjzvPjR/PvLywnv3QkICLitDdDqYm6Np06Cm684rKngrPgjREwCw58+nbN1aOa+AbqBGmgb0/TtvM6u6cYvQ2ZG9PYj+LPDNDsKsGnJyctq1azdmzJjFixeLiU3I4IGBkJ4urkNqKoqPB0tLzuaaNWsyMjIAYHFe3uK8PB0KRRWhtCqjs5yQkFevXnE/g/jQIXzoEO9HBickwOfP+MkTyo4dIqf8/Bm/5ivaABjgQnHxLX19SErC69ejo0drdJrVyMrCx47hr1+ByQQDA8qIEdCkCQAI/ZmhS6EUYlyOMQBoa2sLdgjJh8c5AAA0BCtsEVq8GGbOhKoyE9xur1NTwdSUcuwYNGzINwJHzUCodczN0cSJvDvGjvxfenpaYlJ8UPBd23pW3BuJLBbr9vUgYxNDM3PjvLz82JgEJpM5YcKEugiaQCAQCAQC4feFCBoIBHn5+PEj76aHh4evr28zTiVOAoFAICiC8vJyGxsbNTW1cePGjRs37ldOraurO2nSpEmTJpWUlLx69erRo0fLly+PjIzs2bPnkCFDunXrpqQky68pzkJnhUdLIBBqhK2tLYVCSUtL4xUY0el0PT09e3v7XxODmDQV16FBaP0IKYtKyA9vZisrK0tUwHl5eSkpKSYmJjUdX7y6i81mp6enK1zQEBsbW1hYqNgxfwd0qtZIZ4qUiMiIh4fHu3fvZs+e7eLi4ufn5+XlpcjRU1Lg8WMhagYO6el482Z09qyckwQFBTk7Oyv2vTR16lQTE5MJEyYo+AnhUFgI27cLryNQXg737uF//0WKq6AhEezjU03NwKWgAF+8iFq3BhEr/ms2y8OHOD5eXIeEBJSRQdUx4GyyBC9ITCYODoaHD6GiApo1Q336QNu26Pp12LwZvnzBhYWIRgNzczRzJjRuLGSCFi1QixYAgPLyQFNTRhsMExPQ1obcXBChJwAKBZo0Ea9aqIGmobiYdyJehM9ubIxWrRJ/any1VAQDWLduXadOnWqqZgAAEF0BpJLCQsjK4ggaWCwW3+qRHDY7h2czLy/Pz8+vUtDw5Ak+eJC3wkIlRUVw8ya2sEDjxsG3b0CjQb16oKbGbcenTwuWGnlXUaGGUAMaDQCYUVGTx4///PlzYWGhurp6vXr11q1bJ6X9Gz52DB8/Djzvava9e6hVK7R7d4cOHR4/fszRZjSi0TZoadkrKakjVAGQzGKdr6hwGzhQcMD9CZUvxGAjqKcG0LLlm2XLPNatg+qaBmRjg1auFKNmkNeeIT8fHzoE4eFQUQEMBvTujXr3lvbzUliId+yAd+8gPx/odDAxQdOmgaurXPH8CaioqPhMmbtu0/KCwnybeubmkSaJCSmcJoxxSnJaSnIaZ1NXV/d///tf3UVKIBAIBAKB8DtCBA0EgrwUFxfzbnbu3JmoGQgEAkGxLF68eNeuXQMGDKDUQp1mKVFVVW3fvn379u1Xr16dlpYWEBCwcePGiRMnjhs3bvr06TXN4WVkZOgLrfhLIBB+LdbW1qampgkJCSUlJQghZWVlMzOz38ReK689krnqhJTkd6AgKaqkc/jy5UtaWpqoVoxxenq6qakpSD0gALDZbJaoNHYVEjvIQI8ePT59+tROEfnX3wo9GqhSoIQNuUzIZYK2Qv/c19TUPHbs2M2bN4cMGTJx4sQVK1Yo6ksZX7gAot9aAIDj4lBZGcjnjbR+/fqpU6fKM4IgWlpaO3bsmDRp0rNnzxQuu8H+/vj7d5HNBQVw8iT8MkHD69f40yeRrbm5+MABUSUMasbnzyKlLRxyciAhQV3fgIqAhaGABeVsoFe9E/H9+7B1K/72DTh27pcuYV9fNHAgmjkTbd4Mosu1CEFLS9ZzAKDTkb09/vFDuJ4AACwtEV+hBEmIckoAAN7cPO9EQmanUFC9emjVKmmSx3yaBj4ePXp08ODBn9tlZfjKFXj+HEpLwcgIDR8ODRoIP9LaWsLEDAYYVApWcnNzS0pKxHfPrFIw4B07hKgZOJSWgq8v+9w5yMoChMDICNWvj9avByMjAIDq9UE4PCot7VRVjiTjx4+Lz54VVj35b968efr06aJFiyReUvCxY3jHDsjPr7Y3NxffuQMFBfOPHQsICHj79u04dfVVWlpmPFdUKyrVVUWF/uwZjBwJPPsTSuFmlcZpqkWV3qVv35DWrd27doWqShNvevVCs2dD9WJ5vMYMcqoZcEAA7NqFebQmODiYcvIk8vWtfErF8O4dnju3mjrq0yccGor690erV8sT1R+Brq7e+LFTdu/bgjHu2qtDYkJydOT3hLikigomtw9CqG3btm5ubnUYJ6E24HhucZDSeYtAIBAIBAIvRNBAIMgLX7VIiXUQCQQCgVBTvL29Dx48uGnTpiVLltR1LAAARkZGU6ZMmTJlSmRk5P79+xs1ajR27Nhly5ZpSXfvm8VivXnzpoGo+7wEAuHXQqfT7ezs6joK4fwCTYM0cFJoHz58EN+tSZMmNR2ZQqFITIpTqdSfG9HRODkZ6eiAszPIZJDDYdKkSWPHjp00aRKdTpd5kBrBexe7pq1iOvDdEEcADurwoQAAICwfOio4ww4A0Lt3bw8PD29v78GDB587d47vTyHZ4K8FIEhhIWRkAF9KuCYEBgbm5+cPGzZM5hFEMXny5NjY2C5duty6dcu4etF6eXn7FsRrg3js5WsbHBAARUXiOiQnIxYLeD+tsiHMY78aysqgpkZDYKYM8aXAwhBfCvXUAADwjRt41apqnhZsNvz4gffvh8xMtHatvLHVBLRqFeXECc5jfjWDqioaOBAYDJAkGhBsFSprwPb21Js3efdUkzIgBE5OYGyMaDQKxyrg4UMpz0JMeCwW6+fH//FjvGYN/vaNW2gD37iBmjdHe/bwii0qT6F7d7x3L6SkiJoUmZpyP+xaWloSq7xV/vzOzMRivR9wSQlwtRHx8Tg+HqKi0NGj4OCAhU3xsrx8YJW6sYTJLK7+nCckJKxevdrMzKxv374ip8zJwSdO8KsZKqPB+NUr2vnzFy9eXN637+rsbFOBr0I6mw0PHuBVq9CaNdydexIwEwMAtNeFhrzFf3R1ORoFjmrB49YtuHVLaFDyGjMA4MBAvHYtn3YElZXhkBAYNQpduQJiyhKlp+OZM7FAzVbIycHnzoGuLpo5U87wFAKbzY6Ojs7Ly7O0tFTwhR2gQf1G//TzvnL1PAJsYWFqYWGamZF97XIgp5VGo3l5eZ0+fVqxkxJqCbQrUkppAlEzEAgEAoEgP3W2zJFA+GvgW8MncQEBgUAgEGoKhUI5f/78oUOHTp48WdexVMPJyWnv3r3h4eF5eXnOzs6XLl2S5qjLly8bGRlx1jET/h6Ki/GRI3jiRPa4cezZs0Hu+8UEwi8DSUeTJk3aiYV3QOlnV6laAisUCoXC8bPBJ07grl3Z/frhESPYAwfijh3x8uUgq5K4devWzs7OW6sK2P9NtNKufHAhtbakMEZGRvfu3SsvL59YvTq4zCB1dQk9aDRxGTIpCAsL69WrVy35PG3evLlfv37u7u537txR5LjlkgqHlJUpcjrxCBjy81NaKjxxW0NQx46goyOug5ER1KsHAJZVV44kztMgpkJHSQm+fh3evOHfuX8/HjMGe3vjcePwmTPAZAo5ViYQQsjKCgDYXl78agZtbTRkiPRZW2kMbygLF3IecObiM2ZADg6Umzcp/v7o2DGMsfQOOuLDcHR0fP/+PQDA06fsuXNxVBTwFlPLy8P37uGRI4U8q/r64OkpsjaBqioMHszdUlJSsrS0FBOYurr60KFDIToaHz0q0p5BBDg2Fs+YAUwm6thRUIvztqLCtUrxlshiCdZ2Sk9PX7NmjZjnEx87BnFxIqcvL4fbt+3s7PycnU1FKYEqKvD9+1wDiXOpcKSqrsg0c+FPYEhIiCjJgpimGlBRAaKdMHBEBBarHMKrVglRM3AoKcGXLinkMiIPFRUVc+fObdy4cYsWLdq0adO0adMWLVoEBAQodpZunXvOmDq3aRM3zu8lfQNdKysrKysrT0/P1atX379/X01ACUT4DeFoFCRqUgkEAoFAICgK4tBAIMhLWfUbSb9smReBQCD8pzA1Nb1//37Hjh3Lysp+t5KiJiYmhw8ffvny5YQJE86fP79//35RS3kKCwtPnDixbt2669ev/+IgCbUKDgyELVtwTAx3NS373j3k7o7275czCUcg5LWXrYS7ZPI7VCZ3NR9Wy9TktRc+YWRkpJiSEwAgWwUHS0vLwsJCUSZn6urq+vr6eMECfP06cAu9lZTg798hLg4iI9GZMyDTz+/9+/e7urr269fv1/jliFqNx7kPLmatnsQOfAw0RAcSMABcSAMTZbzYBqnUQhKfTqdfuHChVatWe/bsmTFjhpyjoR498MWLUFoqsoOhoeSF+2Jp0qRJrepXli1b1rJly8mTJ/v6+q5atcpVEcXgsdi8PgDw+clLRUgI288PpaUBQtjIiDJuHDRtKtWBEj2olJVliUcQOzvk6IhfvRLeihB4enLcWYyrFtUnlwEA4MOHxVXoyMnBBw4gD4/KzadP8apVvI4CEBwMp0+jPXvA3r7GMX/7xj5wACUmAosFmpqUKvUtxhiys/GmTSgiAhcUIDodTE3R1Kng6cl7tESFAa9NgtDOyMgIAFiurpzSLbwSCmRhgbZs4SvXwue7ID4A3lbeA0eMGLFixYpRw4ahdetElYzBYWGwaxeaN49vP2XrVpyYiMPC+D1IVFWhRw80dizvvtmzZ79//z5PhKRmrKNjh1272N+/y5YIx5GRcPo0GjECfH1xRAR3fzHG6SyWrZISABRhfKywUOjh0dHRb9++Ffl5//JFwvRpaVBSQhVrLAGJifjqVTRhQnA2+ERWPl8ddaGTnriDFCBcEAF+8ADHxIjrERoKbDYIVY+xWMDzJAshLg4HBKAxY+SJUB5KS0u7dev27Nkzbq2r1NTU1NTUiRMnvnv3bm0NXV4wxseOHbty5UpWVpaSkpKJicncuXNbtmzJaW3UsElyatK796EA4OHWYueWg3Q6ndxO/IPg1TFI9Gkg9gwEAoFAICgE4tBAIMhLQUEB76aGhkZdRUIgEAh/Nw4ODo8fP96xY8fcuXOZiltFpyhatGjx9u3b+vXrN27ceOvWrbw3XrOysvz8/P755x9zc/NHjx4FBwc3b968DkMlKBYcFISXLsXfvlW7L19QgB8+xCNGyLyCnECQh/wOFK5eoaZoBWOhdS7Mzc3F1BfgqhlqugJYW1vb2NhYSVj9CFVVVScnJ3zmDL5x46eagQuLhd+8YVctTa4pFhYWGzZsGDFiRNmvXOZe+7hqQt/K6vOwKx6av8HnUoFZC2YNqqqqV65c2bBhw5MnT+Qdq2VL5CT6/r6SEnTvLucMXbp0iY6O/iIxvygHHTp0+PTpU5cuXf7555/OnTsHBQXJOSBl8GDxkjjs7FyD4Soq8NSp7HHj4Pp1/OoVfvkSrl1jjx7NnjVLGmcCbokEkR0sLBRQb4Iz1LZtHHsDIU0uLmjVKs5j06ocfQrnE/zxo4Rxk5MrH3z4wJ43j99RgMnEnz7h8eNF5eZFgdetYw8ZApcu4ZcvKQEBHDUDe8gQnJsLAKCrS9myBd26RXn8GN2/j/z8+NQM0s5ShWATtwgFZf9+5OoKulWVZoyMUKtW6PRpaNZM6IB8D8QQExMzaNCgxo0b29raOjo6du7c+c6dO71799bS0jo6fz6OjhZ5JIsFDx4I2a+igs6fR97eYG0NnK8VVVXk6IhmzaLs2sXXt2/fviNGjBB6m2WOnd12Fgu/fy/7sn4WCx49AiUltGYN8HinJbNYxlQqBaAC49ulpacEv4AAAKCgoOCVKPENQLU3mDAwiwUpKVD9hpIQ3r8Pexcz4iOrAgMANGSAX4PaUjpK5vFj8b9scVaWyA9RRgaW5PWCObYfdcSECROePHnCVTNwyc7O9vX1vSWiiodQsrKy2rRp4+Pjc/fu3ZCQkJcvXwYEBPTu3Xv8+PFMJvPuvzcXLZt1OeAcAOjp6g8dMprBYBA1w58Ff82vXZHEqoFAIBAIhNqGODQQCPKSnZ3Nu6kt3+IhAoFAIIjB1tb25cuXI0eObN269dGjR3/NslrpUVZWXrdu3YgRI9asWWNpaeno6KilpZWcnJyYmMjJcBw7dkxH4oJLwp9FRQVs2iTc4xoAv3sH27ejRYt+cVCEPxGhldFlgytlyO9A4XNfEOwjCq1gzGfVwGAw9PT0UlNTBTvzqhlqGi0A2NraqqioJCcnl5SUsNlsAKDT6Wpqak5OTsrKyvjsWSgqEn4kmw0vXkBWFuiJXawqggkTJjx8+HD+/Pl79uyR4fDfFt/6qJiN72cBAMSWwOQveE4U/M8MrbAFikKTYDY2NqdPnx4yZMjTp0/r1asn+0AIoS1bYPx4LLhSmUpFrVqhadPkiRMA6HT65MmT9+7de+DAATmHEj+Lj4/P5MmTz507N2PGDH19/fXr17du3VrG4Vq1Qk2b4qdPhTYia2u0ZIn0g2EfHxwYyJ9hzcmBa9cwm40kfgTc3VGjRvjlS+GtOjryv0Y/sbJC/v4wezaOiPjp26Glhdzc0N69UFXw0U4VAWAA+FCIAZD0FTrwypU/xQ3VwbGxsHgxOn5cykjx1q3Y3x+qik5yrRHw8+cwZgy6dAmESbUUy8+rrqcnunYNJSbi8HCg05GLC+jrizswLQ3v3o29vaG8HDQ0oEsXNHSo4ML6U6dOLVu2LD4+nrsnKioqNDR08ODBu3bt6u7lNVBLS1t0MRecmYny84W4dygroy1bUFkZfPiA09KQtTU0aCB8WT/Avn377Ozsjh49GhMTw5GgGRkZtWnQYFNhIVXES1kDON8vnp6UAwfw8uU4OhpKS0swVkeoVF//cFzc3JwcMUcrV3e/qIahofiZkbY2MBggWinI4Wlc3tBUo0IVCgCYl+dfbqihoaSASzm+dw/OnassHqGnB4MGoV69JB8mkOwXGBeL1EgpKYl6ibkgSc9G7ZGYmPjw4UNRP2OysrI2b97cS5qnCIDJZPbq1UtQ7JKdnX3p0kWqMgtD5VPEUGdMnzKHoU7s3P5I8CwnPhGDUKsGwT4KmVr+QQgEAoFA+OMgggYCQV5+/PjBu2lgYCCiI4FAIBAUgK6u7q1btw4fPtyhQ4e+ffsuXLjQzs6uroOqhpOT09mzZ4uKisLDwwsLCw0MDBo0aCB08THhLwAHBoqz3mWz4ckTIIIGgtQgsasuhaoQZHZikAEHBweMcXZ2Nm+FCGrVsmx51BimpqYmJib5+fkVwcGM8+dpmZmIzUYaGrhePVxVD144ycn47l00fLhs8/r6+jZr1qxLly5SZin+CNSpcKkxOpkMq7/jnAoAgGIW7IzH97NhtyNyU0RZAC6dOnVauXLlgAED3rx5Iy6xJ5H69dGxY7BgAY6M/JnDNjKCNm3Q5s0Sc2DSMHbsWFdX13379lEUMZoYaDTaqFGjhg8ffvr06bFjxxoYGIwePfqff/4xlJTdFAT5+sLIkfjDBz4hArK0RBs21EDHExyMnz4Vvl6cxcLBwejNG+CWYxAVzN69MGwYjorib9DURMOGgcy6DaHY2qJr19Dz5/jGDcjPB0NDNHQo1K/P28W9qgjGsxzAACDRKJHTITJSnKMAAP7yBRUWSlUuKjUVX77MVTPwj/P2Le7VC8zMQFUVde2KevZUyNtYMubmiKfkhCjwiRP48GHgvbo+fQrnzyNfX+A5PCwsbPHixUlJSXyH5+bmnj592sLCoqe19cb4+M1iKpKwWFBSIrIcibIyeHhIk5yfPXu2j4/P48ePP3z4oKur27lzZ9N9+/Dp01IcKgkVlcoHrq7o1i30/Dn+91+t5OS8a9dKL13a3r49W7SgQVdXV4xiCY0Zg+/eheoLYKrRrBkYGiJDQ8xRFQjjXtNOY6b7ltKUAUCvIPvS5qHGtkZw4oQorcyXL1+OHTuWmpqqrq4+dOjQtm3bCvldUVqKp0zBL19WEwu+egUXLqDDh7maIeE0aQIXLogzn9DSAhGl90BPD+nq4vR0kcdSqdCqlbjZa5PTp0+npKSI6RAXF5eXl6clsf4OwNatW0NDQwX3K6sod+7elqNmMDUxa9m8jad7S21tInb/g+EIC8SUnyC2DQQCgUAgKBByb51AkJen1RfNWImwxyQQCASCokAI/e9//xs8ePCOHTtatGjRpk2bBQsWeEi6Ef+LUVdXJ3Ul/gvgx4/Fm3XjjAzhaxMJBBEIygK42QheuwWujkHQg0FMExcxTWJACDk5OeXm5iYnJ5eXl2OMaTSagYEBJ+ZqJhNlZZCRAerqILUtDQLQ3LAB374NVZbUGADevgWJ1trfv8twLhy0tLSOHz8+YsSIdu3aMaRJYcqExNvZ8nQQukoPAYw1hQGG6GAibPqBWRgA4FMhdH2LF1ij+VaKtGqYPHny3bt3d+3atVDW8h+V1K+PbtxAL17g27dxcTGysUGDB4OJiYLCBAsLC21t7a9fv9avnhevJahU6ujRo0eMGBEYGHju3LnFixc7Ozv37t27T58+ztKXitDSQpcuwZYt8Pw5zsgAAMRggIMDWrUKzMykDwb7+4vz5M/NxceOIYm/o4yM0OXLsGABDg+HlBRgs4HBQJaWMH48GjxY+mCkBSHw8kJeXqLandXBgA4Z5ZBZARFF4NyvHzx8+FMNI0iDBsDxThBfniA1FSIjwc1NYoD46FFRTg8AAGw2fP4Mnz8DAL5zB3x90c6d4OgocViRfPiAAwIgOxtMTdHgwSCHnBdfvIh37ABOUQwuFRX4/XsYOxYFBHDVIQsXLhRUM3AoLi729/cPHjas6dq10xgMSxEFRxCDId4ogktOTs7ixYtDQkLy8/MpFIqpqemoUaPGjBmDCgvx0aP40ydqaWl7HZ2OAwdCu3YAIF6Y8hMqVYKpgIvLz8cUCrRujVq3NquoYN27t3T7dicnp0TRojonJydHMa9p/frQti1cvy40/Y8cHBDnmtmuHURGCu0T0LzP5P/tqqAqAYBxbvrlrSOcEiJxUhSsXInWr+frXFBQMHLkyOfPn2dWySNOnz7t4uLi5+dnb2/P2xNPm4YfPAC+HxvFxfjRI5g0CZ06JfKMAFCfPtjXF6qv6uE7L5GeEwiBuztEivw6Q3Z2SO4CQzITLekdVVBQkJycLI2g4c6dO4LlEalUStce7XT1tAGAArSlC9eSGhN/DXxWDUJ9GggEAoFAIMgPETQQCHJRWlqaX/2GyO+2UJhAIBD+VnR0dNauXbto0aITJ04MGjTIy8vr0KFDtZeOIhCEI9Hjms3m2lwTCHLCqQGhFayAshTyoK2tLVhkjau6QAixvb1xQgLk5wOdjoyMoFcv9L//SVydjDdvxgEBQvKREo0feAqfy0Dbtm3btWu3Z8+eJTUx8P8j0FSCBdYwzhRt+AHnUnExC5gYNsTidwVw3BmpCc8/ysKGDRs6deo0d+5cee2IEIJWrVCrVrVUHt7BweHbt2+/RtDAgUql9urVq1evXuXl5Y8ePbpx40b37t01NTWHDRs2YsQICwsLyUMoK6PlywEA5eRAeTno64OIzLE4srIkdBBROIkfHR105AjKz8fv3kFeHrK3h1/4ZPKBAJprwc0MAIBPhdCgWzdo3Bi/eSO8s41NZfknHncZ4WAsuQ8H6aVUFRU4PBzGjUOnT4ONjbRHcUlJwTNm4E+foLCwMsZz55C7O9q9WyonCT5KS+HgQX41QxU4MhKvWUPZuhUA8vLyxKd4v3///trIaJKx8fLcXD9dXeGd7O2leceGhISMGjUqkifVHRUV9ebNm+xjx2YjxEmfc74J2EFBqGlT5OsryhuDC9LWxl27IldXvHKlqM6Fhoab09LCunUrKipiMBjt2rWbNWuWsrIyjUb7/Pnz5MmTMcZ2dnYxwry4LCwsdu/eLT4GyvbtOD+f/eIF4g0AIeTggPbv57x8aP58CA3FISF8X3YnO4yYO3odG1EAwCoj4ermYTbpcQBVrirVxbKlpaVdunThq3FQXFz88uXLnj173rt3z6bqjYcfPsQvX4r6YsVv3sDt26hnT5GnxGCgwYPxvn1QXCzYiCwt0apVYp4QtHQphIXhiAghbTo6MH06yOP0Ix9GRkbiO6ioqOiKep9XJ0PYFbWJayNDI30A+BYVq6asTdQMfxm8mgaumoFX5UAkDgQCgUAgyA8RNBAIchESEsK7SaPRjEXZ6xEIBAKhFlBXV58+ffr48eOnTZvm7e1969atuo6I8N8COTiIz7UiBqMGruAEggCCZtF57ZH8mgZpClXInFSmnD//s5Z8WhpERMCLF0i0RTYAQFYWvn5d3OpqURgYoB49ZI20knnz5vXr16/2BA3S38Xm3PtW7F1vfTrscIDZlmjyF/wsFwAgMBMGfMQBjZGqgjQNzs7OxsbGISEhLVq0UMyItYOysnKFlLlqRUOn07t06dKlS5e9e/e+ePHizJkzTZs2bd68uY+PT5cuXcTXmqlEarMTIYjxh+dQo3oxmpqobVvZg1EctlXW+AmlAAihgwdh5Ej8+TNft8oKHTo6AICaNcMqKuIuNXp6UK9ebUSL4+Nh4UJ08WLNDktPx8OG4W/fqu3MycH//gve3ujSJQkFAgTDuH0bi5VioLdvgc0GCiUuLi5bTLkEABaL9eTr17XDhzfcufNRWVk7wVS0uTlatkxiSFlZWSNHjvz69Svf/h4Yj4iN5RfDFRXhZ89g5MifpSJE0aABZds2fOWKKCet26Wl8yMivr59y91z//79M2fOHDt2zN3dXUtL69SpU+7u7lOmTPH39//8+TOryumBY1a0Z88eNzc3+PED37sH6eng5IS6deMvfUKjoRMnKBcvQkAApKUBiwVaWuDmhubN+ylGUVJCp0/D7Nn45UtufYrdPaesHrwIIwQADRIiL28dYZzLU6khMRH/+y8aOJC7Y+7cua9fvxZ6mtHR0ePGjQsODq7cPnMGCgpEPmnFxXDpEogRNAAgHx/IysJXr/JV00C2tmjTJhBf8URdHfn7w+TJ+NOnah9DS0s0bRrq31/csbXMkCFDfH19c0VofQDAzMxMouiBg+AlXVmZ3sjFCQAyM7KfBL/qXndGFITag6NpEKpmIBAIBAKBoBCIoIFAkIv79+/zbnbs2LGuIiEQCIT/MqqqqocPH7awsIiPj7e0tKzrcAj/IZC3Nz59WpzptKPjLyqbTfjb4S1FkddemvynOKQpOcExhOC9Ly9YDqMaYWHsiROFLPVmMvHTp3jxYs6qX6HgS5dAtK23GFCzZvJXJXBxccnJycnJydGRJ2f8e2OhAjeaoHWxeEccAMCLXBgfgU83RIqqPdGwYcPo6OjfXNAQFxdnVpNKDbUBQqhVq1atWrXasWPHuXPnFixYsGTJko0bN3bp0qUWZ5W4qljAc0UWMjPx8+eQkYGcncHDQ5yASQzp6fjyZYiKAg0N1L07tGghpuiMtQrirNuPLMIACAwM0JUrsG4dvHmDs7OByQQdHeTggFasAO6PQzc3ZGsrfIE4AAAgGxswMJAqVPGJW2HgyEgUHw81+aWK58zhVzNwmz5+hJUr0ZYtNYvh5UvxJRhwTg7KygIDAxUVFZqo2gFVMBgMjdWrD376NPb+/VcGBka8ZgwWFmjFCmkcKRYuXCioZlBBaIWmpoGIX1D440dODRGRIARNmwIAnD8v1HLjRXn5lJycpOpPBYvFCg8P9/b2/vfff+3s7JSUlNasWbN69eqQkJC9e/cGBwcXFxcrKyu3bNlyzpw56oWFeNgw/OkT5ORwZsS7dqHOndHy5dVMKRBCQ4bAkCHiolVVRQcPoqgofPYspKQcsfFa5TmC0+IW8+7ittE6RbnVzx8Dz7uCxWI9fPhQzBf0x48fIyMjnZycAKTwa5HYAQCtWoV69cL790NyMq6oQAwGNGqEFiwAKcoxgJERCgiAa9fg9m1cVISoVHBwQNOnS75M1TIuLi5NmjR59OiR0FZlZeUh4l9EHgwMDCKrV9awsjHnOBiFvHrPZrNJpdq/FVGCVGLPQCAQCASCQiCCBgJBLq5du8a72a9fv7qJg0AgEP7zKCkpWVhYpKamEkED4ZdiYIC6d8f+/kJvlyNLS7Rixa8PikCoE/DWrSKN61ksePwY0tPB0FB4h6pF1Z7C3M5ep6YCQoKLyFHDhmjnTpkD5sJkMisqKpTrzun610BFsNIW6dFg6TcMALczYX0sXm6rGEVDbm6uBt/S5N+M5OTk2NjYJk2a1HUglaioqIwdO3bMmDHXrl2bPn26i4vLoUOHpPQzrzF9++JXr5Aoi351dRg6VK7xMzPxvHk4PBzS0wEAKysjS0sYNAhNmVKDQZhMvHQpDg6GlBTODnz+PHJyQps3g7Oz0CPcq5Kn97KgmAVqVAB1dbRxI7DZKD0dysvBxAT4UvIUCkyeDCtXViah+TAxkcZRgAMaNw7fuQNpaVL2BwDIycHPnqFhw6Ttn5wsRnsBGOPXr1FFBf85ikcauw4WCwBsbW2NjY1zhD5RAADAYDB69eoFVGr3O3fGDxnS+e7dB46OBgghBgMcHNCyZSCdfigsLExw5wBVVScx58Vmp8THF7FY9UTUsygyMtKYPh0wxlVvJz7m5eYmiRB2fP/+fdq0aXfv3gWAXr16zZkzZ9GiRaqqqr6+vj/LxKSm4qFDq2lNMIb4eOznB3Fx6PhxMUIckTg4oFWrAtJhYQTmFNhoHfH83K4J6qVFgn0pixfD4sUcEcPXr19TRJwmh+zs7Js3b1YKGiQGJiAi4ega+QUTbm7oxAmQzcwJIdS/P/TvX0vVhWTm1KlTnTp1EpTX0Gi0rl27zps3T8pxevXq9erVK15DIFNzEwAoKytPTko1MTGZNWuWgkIm/KaQYhMEAoFAINQGRNBAIMjO58+fw8PDuZsIoR5yG94SCAQCQWYyMzP1iLc/4ZeDVqyAzEwcFARF1e44I2trtG6dDCs4CYQawfFRkL8IhbyUlOC4OHEdUlJwQACaPFloI6ZShUoZOHCa3tDpOCmpcm2xiQlq2hRt28bv7y0TYWFh9vb2ampq8g8lEWksiCX2kefm+HQLSC+H3fEAANvjoJU2dJA7h15eXv7ixYtDhw7JO1CtUVJSMn78+IkTJ/5ushWEUP/+/Xv06LF06VJ3d/cbN240EL/uXLZZ/vmHcvkyfvZMeKuHB5LHHyI1FQ8bhqOjf+4pK8PR0bBrF8TFoU2bpBoEYzx+PH78uJp5QGkpfv8exo9HR48KXY7fiAH2ahBdDPlMuJgGY0yrGigUEH09Qf37Q0oKPnaMI7/4ud/CAhYtAuklL9bWqGtXfO6cUEWjSAoLpe+LHz0SqRLjkJICkZHQqJH0YyJXV3zlihhZA9LS4nhUKCkptWrV6suXL6J6Ojs7e3p6ch6vuHDhYbt2PQoKHty+rV2TKpwVFRVCNROdVFTEl8RBeXkr8vI2a2lZCGga4lis3Wz2LnV1KC8XWm/iU0XFVxF1KDhERERkZ2fr6uoihPz9/QMDA3Nzc7t06RIaGqqurg4AeOZM4c4ZTCZ++hQOHqyZmodzRggBgMEjNhsDALjFvDu/c7xaWbGQrvr6HE8jhBDGuKCgoFRSwaYsru+Cvr6EOETIqoTLGv4uzM3NHzx4MGbMmPfv32dmZgIAhUKxsrLq3bv3jh07pKoNBAAAc+bMuX79+osXL7h7TEwMASA1OY1Gow0cONDe3r424if8JgiqGRRVfoJoIwgEAoHwH4cIGggE2dm7dy/vpqen50/BPoFAIBB+Lbm5uZmZmdbW1nUdCOG/B4WC9u2DW7fg9GlIScFMJtLQwPXro6VLJd81JhAUBEfWwAEJ2wm1LXpIS5OYqMNRUUKzAe7u7tzHr1NTBTtwBA0e5eVgYPBm7FgwMUFt2yrQnvrp06ft2rVT1Gi/Pytt0edCHJQNGGB6JA7zRKriM4eSCAwMbNiwoYnctT9qibS0tD59+jg6Oq5bt66uYxGOsrLytm3bmjZt2rFjx0uXLrVu3VrBEyCEjhyB8eNxWBiUlXF3Y1VViocHOnhQnrHxjBnV1Axciovx9evQsiXq00fyIIcP42fPhJZCwImJsHAhunFDaP2m8WZoUTQGgKNJeIyptOlGNHUq6twZb98O8fFQUgLq6tjBAS1aJNJCRtQ4a9fi4mK4fx/y8qQ6QFkZ1UR8INn8v7QU5+fXaJk76tsXDh3CsbGiOuCGDVGVRGDnzp1v3759+/atYDdLS8u9e/fypniDg4PnzZvn1alTYGCg9DdGqFQqVZjLguSblSzWo7Ky/llZO7S07JWUTKhUAEhmsaIqKmbk5eVSKMsyM/X19RGDIfjN96SsLFesU0VKSkp4eHjbtm0BoEWLFpxiOhMmTPD29g4ICKDFxOAqVyEhlJXBjRswYQKkp4OSEhgYSFl6LCwPu2qhjHYUAPC8nX5x5zjhagYA1KgRfveO8+QjhFJSUnR1dcWYNFAoFK45DRo1Cr94Afn5wrsyGPL6tfzhmJmZ3b9//9u3b9euXUtLS2vQoEH//v21pCmlwYOSktLNmzf/+eefN2/elJSU6BvoqTPUACA/r2js2LG7d++undgJvxq0K1JQYaAo7QKBQCAQCARBiKCBQJCRHz9+nDhxgnfPyJEj6yoYAoFAIAQHB3t5eQm9JUog/AJQr17QqxdU5ZJ/NxNdAgGq6xsUL25gMIBOF98FCUsJcNUMbzQ0hKdFAV6npaEJEzxu3gQAjxMnQkJC5IuVn/T0dFNTU8n9FIeoNXac++BiVuAp5EY5FcHB+qhlCE4vh6QyOJwEM+Ur1nTu3LkRI0bIH1htkJ6e3rZtW29v75UrV0q/vrZOGD58uJGR0cCBA5csWTJjxgwFR8tgoPPn4fx5uHkTsrIwQkhfH/XrhwYOlGvYd+8wj2chP4WF4OcHUgga4NYtKC8X1Yi/foWnT1HbtoJNw4xh9XcoYUF4IXwshMYMYceXleGgIHjzBqhUaNkStWsHSkpgb8+r5JDxuaZQKDt3wsuX+MgRSE/HbDaKjcWipV3I2hp49FuSqV8flJSEegxUoqODrKxqEjEAgwHDhsHu3UIlaMjODq1aBRkZeOdOiIlRr6h4Ua/eEYyXR0fnVvWnUqnOzs779+/38PCodixC27dvNzc3b9my5e3btxs3bixNOBQKxdjY+Pv373z7wyX5XuSy2RksVhqL1T4jw5RKbUynY4w/VFSkslgAoJaTEx8fr6+vD/b2IFBBQJw5AwAAsNlsloC8xtfXd+DAgdOnTz9oby9ewoKjo3G7dlBQAEpKSEcHPD3R0qWgri7mkJgSGBz+83v5dU9DXW9v/PKloMoHOTqiXbt495iYmLRo0UKMoMHW1rZXr16VG61bo9atcWCgEJcOhFCLFmL8Wv5Oe4aSEoiNBRYLbGyAUXkFqVevnvQFJoSiq6sbHBx8+vTpS5cuauqqAADGsHnTtrZt2skfMuF3gPN7TFDTgGc5cX+qEUMFAoFAIBAUCxE0EAgysm7dunKeey7a2tpE0EAgEAh1yP379zt37lzXURAIBIIi4WY0FZ5FkFiogs/dQTL6+sjQEFe3cK+Gujrq2ZNvH1fNEBISggMCYNUqoYXtUePGaMGCkBUrOP3d3d0Vq2mwsbERWsT9L8aADsts0YxIDACnUvBMS7ly5/fu3du+fbuCQlMk5eXl/fv3HzJkyKpVqxQ/ekYG9vfHUVGAMXJwQKNG1XR9vyCdOnV69erV8OHDHz58ePbsWXWxGdAagxAaOpSz/FpRWgl85Yp4axacnIxKS0FFRdwohYU4LU1ch9JSuHMHhAkatJSgjz5cSAMAuJqOGzP4zwyfPg3Hj+Pv3ysTw35+YGcHs2ej7t3FzVgjWrRALVoA51kNDsZz5kBmppBuGhowahQo1eAuHGrdGiwtsUCy/2cHC4saV7YqKUGjR0NuLr54ka+eBXJ0RLt349u38cGDnIoGAEADmEqljnRxWWdi8qWkRF1dvUuXLiNHjqSLULDNnj3bzMysS5cuFy9ebNOmjTQRDRgwIDQ0tLy6ouVEUdFkBsNKtFL5U0UFNyGfzGIll5TwtqqoqGhqagIAWrYMf/gACQm8rS3odAZChaK/WI2MjJydnfl20mi0M2fOODk5hXfu3FD8KZWVQXw85yHOyICoKHj7Fp06xanlIUhyGfR9jzPKQfMhO79DpZ0D8vfHS5bA06eQnAycUHV1kYsL2rWLY1CEMeb+SFi+fPno0aMzRBQoGThwIIPxU+yD9u6FGTPwkyfVfBo0NFDLlmj/fvFnJpHa+92ieNLT8dKl+MsXyMwEFgv09ZGdHVq9GuzsFDI8Qqhfv75fYz6kpacCQOeO3Yia4a+BV10qStMgVM0gm8SBuD4QCAQCgcCBCBoIBFnIyso6ffo07565c+dqKKKCL4FAIBBk499//502bVpdR0EgEAh/EnntkSKtGrp2hchIUYuJkaMjuLoKbeKoE9A//0BZGezf78FjiQ8Ab2xs0KFDnIRoSEiIe43WN0tHly5d1q5dW15eLipF91cyJO3jQrZTCYUWXQw5Cak6FjUoe89LeXl5YWGhmZmZVL0rKvDNm/jRI1ReDhYWaPToGqdja8LixYuNjIxqQ82At23Dly9DUlLlZmAgvnwZ9e+PFi6Uc2QbG5snT55Mnjy5U6dO165dMzIykjvY2iQ3V0KH0lLIzQVjse+uwkKQtBwfioV77wNAX0N0IQ0DwFMBNRTevRsfPlwta1tejr98gcWLoaAADR4sYVIZaN8eTZ+ODxwAPnWXjg4aMgSNGlWz0ZSVoW9f8PWF0lIhrVpaMHGitEMVFeGNGyEkBOfmAgDS0UFeXlBSAqmpnFJZ4OqKZszAd+/i7dv5hWUslkZc3BY6HV25Ajo6EqcaPHiwjo5O+/bt27Rpo6SkBAAY41yet4qampqysrKJiUmfPn0GDBgwa9asO3fuPHz4kDcFnsFmXyounqGhIfSiXG5quvrbNzExmJiY2NraAgCYmaHly/GaNVyJBgC40en2NNo70aYgDg4OxsLetAwGY9SoUZc+fJAgaBAAf/4Mkyejy5dBwHklpwL6f8AJpQAADCpw36yITscYQ3Y2vnsXoqLAxAT16AHCanlwnrc5c+bs3LkzXZiscNOmTRs3bvy5TaMhX1/09Cn298fZ2QCAtLXRiBHQvn0NT4sfXl8ZhBCTyfx9zfOio/GECdXUQomJODERjxhB2bwZpNPiSOTy1fMcNYO7a/MB/bwVMibhd4DXhgFEaBp4W8UMJUr6QCAQCAQCQRAiaCAQZOHGjRtlPHda9fT0Zs6cWYfxEAgEwn+c2NjYkpISwaVUBAKB8Oci5TJHOX3pBa0aauzNwI3ExwfevMHPnoFAwMjSEm3dypfI4UgT3nh744MHUatW0KiRx44dgsN6xMZCly5cSwaOpkGxJg12dnaNGzc+efLkpEmTFDWmeCTe3ZY8xIsX7CtXID8fKStD9+6oe3cpy7QDAMTH49mz6RERlkuvfzWzB4CU//lo1TOhbN0KysrSDsIbsJRvwuBgvH49/vYNWCzOWwRfuQIdOlA2barRsnUpefr06YULF8LDwxVeaQKvXYtPnYLqK8IhKQkfPQrFxWj1ajnHV1JSOnLkyJo1a5o2bbpu3bphw4apiHc4qENErDj/iaoqZzW5OPT1QV1duKsBF9GFFZpXlbL5VAgsDFTuqx0djf39q6kZuGRlwe7d0LEj6OlV219Sgg8cgLAwKC4GVVVwdkYzZ4KmpoT4q4PGj0etWuHNmyEuDhcXI2VlsLBA06ZBixY1GqdytNmzcXw83L0LRUXVGnR00MiRqG9fqUZJSMDjx+MvX7g7cHIyRESg+vXR8eOIq0YqL4f9+4Xa5ACnjMKqVZTdu6WZsGHDhtra2itWrOAWbtDhUUIUFRWVl5f/+PFj27ZtO3fuPHny5M2bN0eOHBkcHJydnc3tdszQsK+jo31MDBQU8A6ObG1VNm/WX7gQnjwROjuVSu3atSul6pKIundHjo543TocHQ2FhUChUAwNlxsYTL57N12YpYG5ubkYy5kBAwZ0P3x4pbU1RbytiAD440e4e1fQGmRlDI4sAgBQpsDZRqhtle8CrwGDeKTphhDi/pYQ3v/4cYVMxIuSktKjR4/aCvNWUQDv3+O9eyE5GcrKQFMTGjVC8+dL+2llMrGPj3Dvk8REvGwZunkThBXJqhElJcUhYa8AwKVRs4njpv3mNY8INUWipkEaRNWtIBAIBAKBIBQiaCAQZCE0NJR3c8yYMcSegUAgEOqQe/fude7cmdwnIhAIfx+i1AzSpzqkQWYRQzWoVOTnhxcsgCdPfq5OVlVFTk5o2zZwcODti8+fr3ywaxcAYA0Nzyp3fT6lQi2VmeBj7dq1/fv3HzZsGK8v928LHjQIh4dzEpwYAO7cAScntHMnODpKPjghAY8YgWNjAaBArfJPGNXUJPj0GqemorNna6otoNPpmpqa6enphuILLjx4wF6wgH/ZekYGXL6MMzPRiROCC5floaSkZPz48QcOHNCRYkF5zYiMxFev8qsZOJSW4uvX0aBB0LCm67f5QQitXLmye/fuK1euXLhwYffu3evXr19eXs5ms7t27dqyZUs5x1cUaNAgfOkS5OWJ7GBmBhKNT5SUkLU1josT2cHAAHmLXNysRwMjOqSVQwkbUsrAvEr7gXfu5H+/8YDj42HPnmrqk5AQvGgRjo7+Kcl69gzu34fFi2tcn8LJCZ04AQCIyZRXrIMQZdcufOECnDuHU1KgtBRUVRFHIdGunVQjMJl48mReNUMlGOOICPjf/9D160ClAgC+fx+LtT1AHz6AdGcUFxdnZ2fXXtKKf86HtGXLlqNGjVq8ePHChQt9fX2zsrIQQu7u7tOmTdPW1sYPH8Lx4zg1FZWXg4YGNGqEFi0Cbe2TJ0926dLlm0DACKGWLVtWMyQAAFtbdPw4YjIhIwNUVEBHpz9Aqq/vxo0bE6pXo7Czs9u2bZurCD8hAHB1ddXU1r5sYDA4IwPYbFHdhFBaCteuQfX3Uuj3JP/736GhFwAcrI/a6gDwfO8L/gDgah0Eh+f9SZCYmKirq6uqqio0kJoWg5BGXunt7X316tVyAdOL4cOH+/n5dezYsUYzSgSvXYsvXwYe+QuEhcHTp2jzZvD0lHy4vz+OFCkcxLGxsG0bWrtWziDD3oVUVJQDQPt25K/Uv5OaahrEtHLGIbIGAoFAIBDEI/UaDgKBwENadTG+h4dHXUVCIBAIBAB48OBBp06d6joKAoFAUBhikhZcsAh+VYzCoNEoO3dSbt5E8+ahf/5Bo0dT/P3R9ev8aoadOz22bweA16mplbuqFuCGCJg0COoYOHukrT1RUQGvX+Pz5/Hjx8KT0ACc0Tp06LBlyxapxpQbPMtJ6D/xrT87vHpVbbl2RQUOD8fjxoHQ9aZ8U8+Zw1EzfDeyTtYxBgC1smLzrGTAGL95g7duleF0GjVq9O7dO3E9ysrwhg3Cs8ssFn76FPv7yzCvGHbu3Oni4tKnTx/FDgsA7H37QEShegCArCwsdxF6Lh4eHoGBgWFhYW3atCkoKGCz2RjjMWPGtGnT5ubNm+waJVNrCWdn1KSJyFZtbTR1qjTDoEWLQFRxDQoFvLzElyYxqxIxpJZDSUlJhw4dAIC3xIBwoqJ+Pv7+Hc+ciaOi+AxmcGwsXrEC3ryRMJQoFGQ9goYMQdeuUR4+pNy+TXn0CF26JK2aAQAfP44jIkS2fv6M/fwqN54/hypDBeGdc3KAe9EWS0xMjJ2dncRuCKFp06a9f/9eWVl51KhRXbt2zcrKcnNz69Gjh7m5+ePHj1++fJnRsCE6fZoSFISePEG3b6NNm0BbGwBsbGwCAwNbtWrFq0IzMjIaPHjw3bt3hdcPUlICExNu1YwpU6Y8ffp05MiRnp6eDg4ODAaDRqPFxcWNHTt20KBBmcIsQ+Li4nx8fNLS0vbm5iJPzxr44nCobjXx6NGjdp5uZTEfAaC1DvxTXRKGEJItC44xNjMzE6VmqA1OnTp1+/ZtQTUDACQlJc2ePbuseiUpOcEHDuDTp6upGTj7Y2Lw3LmQnCx5iMePxb/V4dMnOQKsJPTtawDQ0tKu79hA/tEIvye8EgQZ5Ah8h4g36CJyBwKBQCAQiKCBQJCFiuo1Pv9T1XYJBALhd4PJZD569Kjy5jWBQPgPk5OTEx4eHhoaGhoa+u7du5iYGJb4G9a/K9KoGX5rTE3RzJlo9260bh00b86/8v7LF3zqFN8RnsbGAPA6NRWvXClYLb5mCgYubDbesAF36sQeOhTPn49Hj2Z37owXLAARddPXrVt34MABoUmsPwIcH48XLpTQKTKSu1B7/YB5nAftPj+jslkAACwWPHwoWDFEIh06dPj333/FxRYQIG7ld3k5XL9e00nFkJqaunPnzk2bNilwTC4oJUVCD4kdxFNUBGFh8Po1VGnoLS0tJ0yYsGHDhtWrV69Zs+bLly9Tp05du3atg4PDrl27CgsL5ZpObtC+fUioI4WWFho2DCSt0a+kYUM0a5YQTQOVilq2pGzbJv5orSrZQD4TKioqwsLCAAAk5lB5LgV42TJcfaX+T1JT8bp1Eob6Nairg7k51LT+yKNHwGSKbGUy4eHDyscSP/sY33nwoFevXu7u7k2bNu3UqdOOHTuEfs/++PHD1tZWygDNzMw2bNjw+fPnL1++jBgxorS0NCws7OHDh8ePH581a5azs7OBgUHfvn0PHjyYXD1XXa9evWfPnt27d8/Hx2fEiBErVqx4+fLl+fPn1dTUpJzaysrK39/fyckpOjq6sLCwoqKCyWTm5uZevXrV1NR0+fLlJVUyuNzc3A0bNri5uWlpaa1YscLKxgadPYvGj0eOjqClBXQ6GBggiS8NjcZ9eOjQoSHeQ4syU0t3TweA+VZSaRc4PwwEhQ51awBw9OhRMReiiIiIs2fPKmyywkI4fx6Ki4U24rg4vHKl5EH4CrgInUVWMMbJKYlvQl9Gfv0MAE1d3Cg1Fb4Q/ig4OgOZ1Qa8clWhSFWGjEAgEAiE/wak5ASBIAt8RUwVqzcnEAgEQo04duyYqqqqqalpXQdCIBDqkq9fv2ZmZjJ50jb5+fnZ2dn169f/I4oIcPnj1QySwNu3Q0YGGBsLb42JgZMn0eTJ8k7DZuMJE/CjR8AVIrNYEBeHExLg2zd07hwoK/MdYWlpOXDgwL17967mdaH/rRCQevCBv35FsbFgYyOyw507nOoA/u2GBTTvAwAI42l3Dv/skJ6OEhLA0rJGcf3zzz89evTYunWryLTNs2fivdlxaipisTi+9/KzYMGCCRMmSLNAXBbE5Ial7CCKjAy8eDGOiIDUVGCzQVcXWVujJUvAzY23F5VK9fb29vb2fvXq1a5du7Zs2bJp06ZRo0bJOKn8aGujS5fwkiXw9i0kJQGTCVpayMICJkxAAwZIPwwaMQI1aoQ3b8bx8ZCfDzQaMjSEzp3RzJkS3xjKVcncMjbQaLTK5QcSr/xVZW4gKwtHR4vpiGNiUGQkOP2Zq2Pz86Xt4OkJ586JWrnOBBiZmnp3xox8ngGfPHly6dKlq1evGle/pMfFxYmp2iAKIyOjQYMGDRo0iG9/cnLy06dPb9++vWzZMicnp8GDBw8cOJD7y79ly5byFGEZMWLEuXPn+L5zWSwWi8Xat2/foUOHvLy8CgoKQkNDe/ToERISYm1t/c8///Tu3RuUlNCKFcBmo9hYKCgAMzM8fz48eCBmLpyWhpKS8jU0pk+f/v79+26nnlxTqpffgZLfgdJOxPd+eXn5li1bgoOD8/PzaTSaZdXFGSEktP+v//GAMU5KShLTgcVi3bt3b+zYsYqZ7uZN/OOHuA5fv6KKCl7tiBAEfgDwU1PZEACTWZGTkxMXH3v1xsX0jEo5GoVCbeNFNPd/P/J7J3CqVxAPBgKBQCAQxEMEDQSCLPBJ/ut8WQyBQCD8l/n33399fHzqOgoCgVCXxMTEpKenCxqwFxcXf/nypUmTJjTxt7Z/J/5iKUMlopZBc2Cz4fVrkFvQgHfuxI8fQ3VbNc74ODQUL15MEahtAQALFixo3rz5/Pnza1sEI369neyr8XJy8OPHSLSgAXJyAOBho7bzRleuOB/+9GLLKB47/dJSPlN0aWjQoIGhoWFgYGDPnj2F9xB8IfhgsaC8HBThkY4xvnDhQi06bWhqyttBKD9+4LFjq/lYZGTgjAw8eTJatAgNHCh4RPPmzc+fPx8aGjphwoRbt24dOnRIp8pL/1fDYFD27IGSEvj0CefkIDs7kE1N4uKCzp5FZWWQkQGqqqCnJ+Vx9CohTQUGJSWlSmWbiwuEhIh0HaBSuVUbcGSk8HooXPLzcUgIUqCg4dMnHBICFAry9Kx1nYREO8mq70fUtSvY2orSdkzKyblSUsKq/j1bUVHx6tWrvn37Pnv2jPd7NiEhoX///nKFzYOpqemQIUOGDBlSUVERFBR08eLFNWvWNGjQYPDgwf369TMzM5N55ICAgAsXLoiq3pKXlzdy5Mg+ffqoqam1aNFCW1sbAIKDg8PCwk6ePFnZiULhvtvR1Kn47VvOZVY4nz/f69BhSnZ214EDB118tS2l2hWPV6PAkTZGRkZ6enqGh4dzbTBevnxpbGycmprK259rzyDD7wd5juVQVlYmtNgEXx/ZBhfCu3cSrERycyE1FSwsxPVp2BCePBHTjq2kc8wAAICKivKr1y89enq/oqKamk1VVW3YkNEW5jUTCBL+sxA1A4FAIBAIEiGCBgJBFvT19Xk3xQvSCQQCgVB7ZGRkBAcHnzhxoq4DIRAIdUZ5eXlGRoaohERxcfH3798dHR1/cVQEkUiyGZBsFC8RNhsCA0WVlgCM4eVLyM8XTDzb2tq2bdv2+PHjM2bMkDeGukK8HMHJ6Zlzy5EzDlVQlQCgyY/wLf4rqnXQ1ASZHI+WLl26cOHCzp07Cy/GJ8KQgwtSV1eImgEAEEJWVlbh4eHyLNoWR7du8OKFyHcXjQYy1MBis/H06cKrcqSl4W3bkKenqPycm5vbq1evFi1a1LRp02PHjnXs2LHGsysKVVVwd1eA8b2yMpib1+gIpapZmVWCBowxmjMHHj0SlZ5H9esjrq2FNKlcRUnNHj/GW7bg79+hsBAwxlpayM4OLV0Knp6KGV8ALOkTjc3MKp8/VVUYPRq2bBE0dfhYUXGnvJwl4ns2LCxs8+bNy5Yt4+5JTEyUR2cgChqN1r179+7du5eXl//7778XL15cuXKllZVV+/btXVxcTExMuD3ZbHZeXh53U0NDw8bGhu+XwKdPn8aOHSvqxwMAYIzfv3/v5+fHu3Pfvn2rVq3SFKpb8vBAffviCxegqlAFL3Es1qK8vJDU1AMWFl/6TF9VpWYYHs4+06hSksPnuzBgwIDPnz/zjZOamspgMDiLangrTciphpSmaIXMhS0sdXXh3TtgsaBePdDWlm2QSpQk3cemUCR6uqBp0yAwEMfGCm82NqbMmSNlOFlZGQcO745P+MHdo6qq1qfnPzbWdpYWVjQaqU7736K25KrCDicCCAKBQCD8ByGCBgJBFmyqL3v6+PFjXUVCIBAI/3ECAgK6d+8u/K4igUD4b5CcnCx+8V9BzVecE2oR6X3gZSYqCosXHCcn48ePUe/egi3z5s0bPnz49OnTa7XotYy3oVNT0flccR3odGjcWEz7tZb9phgMKKEpA4BFZuK5HWNVy6sl3pCFBci0yr9fv37+/v6LFy/evn27YCsaMQJfvw7Z2aIOx05OCqwAv3jx4rlz5z5//rw2XkQ0dChcvIjfvhXe2qABqrmzOr5xA0dEiGxOSmJv3kzZt09Uu4qKyq5du7p16zZhwoRGjRpNnDixc+fOKjW3TP9z4WakKQAIISqVymKxlBgMtGULzJ4taFCP7O3R/v3czChydMT6+uJMGhgM1KyZ9PFwbEICAgIKCwuVlZU7deo0ceJEOp2OL13CGzdCRkZVHAjy8/G7d3j6dLRmDereXfoppIfi48N+8eLnpHwYGlJ4fM7Q6NGQk4P9/av1R2gPhZIh2meFU1OAV9CQnp5uaGgof/BccnJylixZEhoampOTo6ysbGpqOmXKFH9/fyaT+erVqydPngQGBmbwxEyhULS0tLib+fn5kZGR6urqmzdv7tWrFwA8fvx46NChTZo0eSJ2pX5mZmZWVpZelVlIaWnpw4cPDx06JKo/WrsW9PXx5csQF8cVwaSyWFsKCs4UF/swGMd1dO649litXJ/T1EkXjjmjMyJGE1QzcKgNi1Dp9RCChbEGDRp0+fJloZ0tqNRDhobt379nDxwIGIO+PrK1RatXg8wy09at4fx5Ma4/SFdXooQONDVh/nxYtUrIp15bG40bB7a20sSSm5ezefvanNxsAKhn52Bv50ilULt07qGqqibxWAKBQCAQCARCTSGCBgJBFpo2bcq7+ejRIxaLRVVQzVcCgUAgSM/ly5enTp1a11EQCIS6pLi4WHwHJpP5B/1Uk3kFpGJnr73KF9jBAQTUwK9TUz2NjT2NjV9nZUHXrnyt7u7uABASEiLtFOnpUFQkrgebDXFxQls8PT21tbWDgoK6dOki5XQ1QlDKIKZqMmc13s9WY2P2o8k4LEzU4MjKCrVqJbSplA2rYvDBRDVMAwAwzUm9umW4cW71XI6ODpLDmuLo0aNNmzbt2rWrkKfOwQG1aoVv3RK6zB1ZWiKeVKj8jBkz5uzZs3v27Jk1a5YCh62EQkFHjsCYMfjzZ6i+ths1bIgOHZK4OFgId+6Ir8qBhJo3VKdbt25fvnw5derU9u3bR40aNWjQoEWLFtlKl5b702FXva04FzAajVZRUaGkpARubujcOVi1Cn/9CtnZgBDo6aGGDdHataCr+/N4AwNka4tFCxqQrS00bChlMLGxsUOHDv3w4UNplRvNjRs3Dh06dGzTJtcdO4QLC1JTYeNGaNVKSL0SJhNev8ZfvoCREWrVqlrYUuLoiAYOxH5+IPhdqa6OhgwBe/tqOw0MkLo6zsys/LQihHR1kwEgJUXMJFlZWdzHLBYrJyfnp6vlkyfsCxdQTg6m05GjI/rf/2p6Fi9evBg3btzXr1+5eyIiIl6/fn358uXTp097eXl5eXlJM869e/dmzZq1efNmNpudkJBw8uTJU6dOiT8EY8wt9wAAt2/fdnV15TPs5APNnImGDWN37gxZWSks1paCgtPFxSPU1D4aGRlRqS8d3KdN2o4RAoDWOnC6EVKmAMZYUCUgHj4vB8V+ZUvzS4A3gC1btoSGhv4QUA41odMv6OrWo1J/6gZSUnBKCh4zhrJ+vSxmNgCoUyews8ORIle6Y1dXJIWUDfXujbS08KZN+Nu3SkcNOh3Z2MDkyUJL/Ajlxq0rHDVDpw7dBv0zlEL5M35nEggEAoFAIPyhEEEDgSALrq6uXJc/AMjKynry5En79u3rNioCgUD4r/Hu3btPnz51r50FbQQC4U+hVn2Sfz3ypyXkOVluWkVwEEXlSyiLFuHXr18nJFQqGFJTeVs99fRC/vmHdw9HzSC4R4y+ARkZYXV1ELOGlUIBKytRjZMnT96/f38tCRp44boHC9U08LZyHuBZTmjOHDxzJmRmChlOXR2GDhVqxx2UDQuicEyVF4NDXsqlzUMtU6u7bevqovHjoV07GU8GQFdX9/jx4+PGjYuIiFAXsNlAO3dCbi5++RKY1aqMg4UFWrNGtjoXokAI+fr6tmjRYsiQIbwu9ArD0BBdvQrbt8OLFzgrCzhrgps3R/Png2y+COL1N9J0AAAAFRWViRMnTpw4MTU19dChQ56entOnT1+2bNmfIueSGe61iXPZ4lSdqNxlbo6OHkVlZRAfD1QqWFoK/Yyg1avx2LGQnCxkdAMDNH++lJFkZGT07Nnzy5cvvDvZbHZ4ePi3yZNdRV9FcWws7NqFVlQrAYP37oWAABwfzylxgk1MUOPGaNu2mpr2oyVLQEMDX7hQTchlZYWGDkXTplWbcd8+7OtbreQExjgrC/GUbxA+Bc9XRmlpKZ1OV1JSgoICPGUKDguDwkLOmeMHD/CtW2jiRDRmjJTBp6WljRkzJlqgdEhBQcGVK1f09PT27t0r5VBdu3b98OHDw4cP6XS6l5cXnU6PiIg4c+aMmG83bW1tXvnCsWPHRnErlYghO7u8pGR3QcG2goIRamrhRkbGVCoARJvYjZh1tEyJDgBOJZlnWhuoVmXeeWPgPJkmJiYpokUkfDHXVA8hHt5fAtJoGmxsbLZs2TJ48GDeVjpCJ3V06gmtEJGYiFeuRM2ayVJ+gkaDOXNgyRKh34Oofn20ciWEheFDhyAlBWOMNDSgXTs0fryQD36bNsjLC4WF4adPgckET0/UqpXkkhZVsNmssLdvAMClUbMhA0fU+EQIfxHcX3FifsvJXCFC/hEIBAKBQPhrqEUXTQLhL4ZOp3etvnRMorSfQCAQCIolKSlp8ODB27Zt+0+ZKhMIBEEkFp2h0+m1Wj7gt6UGyobUVPzsGYSEQF4exrj27BkAAIyMYPFiEEgzc5UN7p6e7jxwdkpvzwAAYG+PzM3FdTA1RaIz98OGDXv18mX0nTvw4QPUQr0StCuS84+ziWc5Cb1JLbgf7YpEbw2po8+BoJe7lhYaMgRNnMi3O74UhofjAR9+qhl66kNQTxOr8cNR48ZgZATa2mBmhpo3p+zbJ489A4eOHTu2bt16y5YtQtqUldGpU2jBAtS0KZiZgZERqlcP9ehBuXgROnaUc15B6tWrN2TIkKNHjyp85EqUldGSJejWLcrTp5SnT9Ht22j5chnVDACgqipvh+oYGxuvXLny48ePz58/79y5s0QbGxkpKICPHyEyEsQW/fkFcK9YFB6Hhmo9lJXB3h5sbUVmK52dKRs2oOqVJQEAzM3R4sXSC30mT57Mp2b4OVKVYYNI+GQQc+bgPXvwt28cNQMAQEoKvncPDxoEPHYIUoJ8fCjnz4OHB+jrg44OWFmhdu3QyJHVOv34gf38qqkZqrCW9KXAW2BCSUmpoqICmEw8ahR+/JhfWxYfj7dvx2fPShn5nDlzBNUMHMrLy69du5YkvsBQdeh0ert27Tp06ECn0wFg1KhRNoIvOg9Nmzbl/n749u1bWFgYX9peKI9CQtzi4u6Xlj42NNyurc1RMyTrGA+YfyqboQMARnkZFyMvaYlNnUvzu4Xv+xohpHD5Jt+AvOYNfFUnuI8NDAyMjY032Ns3pNNFDYt//MBbt8oYUvfuaOlSxKdKVFZGzZqhkyfx2rXsceNwYCB+/x4+fMDPnuFNm3C/fsLlShQKuLujOXPQggWobVvp1QwAEBf/o7ikGABcm3nIdiKEvwne33U1Oqo2giEQCAQC4W+FODQQCDIyaNCgK1eucDcvX768a9cuUsSdQCAQfg1BQUHjxo2bOXPm8OHD6zoWAoFQxxgbGyclJZWUlAhtRQjpyuDRXUcoUEkg7VChoXjDBvzjB2RlYQAwMUFOTmjjRu4CTYUHBhyrZ2vrN2vXesTGehobv87LA0ND5OwcsmED6OvzWTLwSRmkKj9BoUDPnvD9+89EIF+rlxdoaAg/Nj1ddenS6aqqa7y9/QwNfxb85nNlrzmCt60lLLb7+hUvXMj6+pWTDqTOvc9toY6sLLnOOjcaKSuDqSmaMgXatuU9molhfwJsjMUlVVURtJRgrR0aZQoIACZNgkmTUHY2FBSAgQGoKazg94YNG5o1azZ9+nQDAwP+NioVTZkCU6agsjIoLxf5EiiIAQMGLFu2bPny5bU6S40SYCLx8oKgIOBxtudHvEBHBCYmJnfu3GnatOm8efMOHDgge3iCfPmC16zBsbGQmQlKSmBggBo2ROvXy1IQQRFwr1WcC5UQQYM0dOyI3Nxg+3aIiICiIlBVxXZ2lPnzheiHRFBUVPTu3TtRrWoSM808uhN84QLcvg3CNBA4MhJ8fJDUgoBKgoPxqlXw/XvlZk4O9vODJ09gxQrUqRNnH3vHDqhumcNlLoNxo6QkWcRbVFlZecCAAdxNJpNJo9Hwnj1Y1LORmwuHDkGfPsBgSAz8/fv3YloTExMPHTq0Zs0aieOkpaXNnz//w4cPubm5SkpKJiYm3t7e06ZNGzVq1JYtW4SKfhwdHXfu3Mnd3Ldv34QJE8QLqVNTU2fNmhXy5s0OO7vePNKQXHWtQfNPJeibA4B6adG5ff+znDMRHz0KnLNzd0cDBvA9G7q6uuK1GkuXLi0vL6fT6Xzf17yPWQMGQEUF0tGB3r3RP/+A1HIHvjEFW8UcGxoaqqysbDh/Pg4OFjdHRISUwQiCBg6ETp3gwAGIiMBMJmIwoEcP1L8/XrcOX7nCL7FiMvGHDzBuHLp2TXbZGQ/FxcUVFRXxCT84m3a28v48IPw34fws5C8uRiAQCAQCQTRE0EAgyEifPn20tLTyqqwXCwoKfH19Fy5cWLdREQgEwl9PVFTUkiVL3r59e+zYsc6dO9d1OAQCoe6hUqnm5uaxsbFMPit7AABgMBiWlpa/PqqaUgdSBgB89SresKFaBispCSclweDB6OjR2vVpaNQIXbwI7u4A4KmlFXL/PncNuhixgmD5CVGgmTPh82f84AHw5TURQh4eaP164YdFR+MJE/D37zMwblBc/KagwKOsDCcl4VGjZC74DTJIGQAgIgJPmIATErg7WNs7AwDQ6VSf29yd1KF+Qod6mw9zovC7KncJBDDCBFbaIgO+5bK6ugrPQFtaWnp7e+/YsWPjxo0iOykrg7KyYucVxM3N7ePHj2w2+/c3aEHDh8OZMyKrwhsYoLlzZRtZSUnp0aNHzs7Os2bNcnBwkD1EHnBgIF69Grip1rIyKCrCP37A16/oxAkxxVxqD+4LzFHvVCs5USO0tBBParymS90/f/4spkZAocQrKm+hljNnQLSvBv74EUVGgpPUCbDwcPbChSAQG46NhSVLmFpa24KCAgMDd8XFNRExgK2S0hBVVd/i4lI2W7C1ZcuWU6dO5W6WlpaqqKhAcLAYjQ6OjYXz59GECeIDz83NzZNU7eLr16/iOwDA48ePJ06cyOv08P3799DQ0Nu3b+/atevYsWOlpaVsnlNDCDk7O/v5+XGdJ4qLi0+fPl0pWImLw3fvQlYWNGiAOnbkCBEwxseOHVu6dOmECRNOnDihMmMGvnuXc2wJXXXY7OMR5o4AQGdVnN49qWlOPN6wAeLjKzU4N27AsWMwZgwaN44rI2jZsmV4eLioM0II7dmz59KlSx4eHvv27eN8XwtKEKjcRTh+fuyBA9GRI7JUeeCZFHh+Y4iqc8H50YUVVElHJNraaMkS4P2cJifjmzdFGcbgL19g+3a0dKnME5aWlq5YsSIoKCgzM5PFYrl5NjY01lNWVjbQl1bzRPgrUUhJCKGlxwgEAoFAIPDxu/9hTyD8tqiqqo6s7tC4efPmrJp7PxIIBAJBSrKysnx8fLy8vDw8PCIiIoiagUAgcDE1NbW2tuZbN0mlUrW1tRs3bvz7pzPrhpQUvGWL0PW4+McPPHMmyJYRrAlc7YJ7mzYSO9es/ARC6PBhNHUqqlcPOK7XSkpgbY1GjEBnz4JQH2wmE/v44O/fAUADoc1aWlNyciqfgsREvHIl5ORIcU5C4N6k5lSRkHzPms3G8+fzqhl+Ul7O8u3LNv8kqlpzdDGM/Yw7hP1UMzRmwH1XtM9JQM1Qa8ybN+/w4cP5wozrfyUaGhqGhoYxMTF1G4ZU0Gho40YwMxPSpKWFRo2CBg1kHltPT2/SpEm+vr6yh8dLZiasWwfCFo7j6Gg8bRoIS3jXNtSqlCZLHocGuSktLRUjpHgvPiSEwNW18nF+PhbhlFBJXh6+elX6wPCqVYJqBg7pSUmtu3VbsWLF06dP2WKLYmzV1p5kbW1sbMy7U0NDo1u3btevX+f9nlVXVy8qKsKZmWJjwvD2rcTIlZWVqVSq+D5KklxS0tLS+NQMHMrKyv799193d/eEhAR29fctnU7v1q2bK/cVAbh586aHh4eFkhL29mb37o3XrcO+vnjmTHa3bnjdumdPnnh6eh47diwoKGj9+vWqqqpo7VpOBZNyKm3UjIMvHdwBgILZBw7Nafc9FPLyIC7uZ60UjHFsLN62De/Zw92xZcuWxo0bizopjHFBQUFUVNTp06fbtm2bkpLClRewV6zg68wyN2eZm+NXr/DYsdJ+s1fJAkTJF7jiCZFGDhK9EKQ2SygvL7958+b8+fPnz59/69YtUZ9ufOKEqPc5AACbDS9fSjmjIJmZmW3atNm+ffu7d+8SEhKSk5OVaBQASE/LFG8iQiCIQrCsWF1FQiAQCATCnwK5tUcgyM6sWbN4/3jOyclZuXJlHcZDIBAIfzH+/v7Ozs4AEBkZuWDBAvF2rwQC4T+ImZlZs2bNzM3NdXV1dXR0DAwMnJ2dXVxcJKY6/rOwN2+GxERRrTgyEp8//wvC+KlpcHcXZcDA2ySVmoEDQmjePHT/PuXSJbRrF+XcOUpQENqwAWg0od3x6dO8S+SHqqkZU6lrq7Ly+McPvGWLtFMLDi6NjoHbOShI5GJ9ACguhrNnQeBWeGwJTP6CPd/ggHTgZJxUKbDSFgW7IfdfWxbP2tq6S5cux48f/6WzCqNhw4Ziljj/Xri5UU6cQO7uP9dPq6ggJye0ciWaNUvOsUeOHHnx4kWFeK6wN23C8fGiWnFEBL58Wf5ZaspvImhwcHAQUmmlitX5+d9EOxYge3vENTnIygIRRZS44PR0acNKTMQiZD1sgH8yM19nZ3N0GPli3yEIYFeLFkFBQaNGjWrfvn3r1q379+9/5syZwMBAjerlY1RUVJTp9DyJL4GYGitVqKqqqoktiEOhUNq1ayd+kPnz5wuqGTiw2eyCggLB/WVlZSdPnnzy5Al3z/3793t5eeGhQ/Hz5z/FbSxWTEzMoE2bhvfsOWvWrBcvXjRq1KiyydgY+fqWNnQZP31/UOP2nH3rz64d8P0lUKnCXQQKCvDp09wtLS2tjx8/ij81Dh8+fBgyZAjnMUKIsmYNR8HA/cftid+/x0eOiBkKcan6U4u7Q+gmd6eQsRo2FB82ls7N5cyZM66urgMHDty2bdu2bdsGDhzo6up6VmjJFW5FFVEz5uTIrLgaNGhQSEgIV/iirEzX0dUGgO8xcSNHjiwsLJRtWMLfjUTzBqJpIBAIBAKhRpC7ewSC7NjZ2Y0dO/YIzx+EBw8enDRpkhgdPYFAIBBkYPHixdevX79//z65wBIIBDHQaDQ7O7u6juKPAUVHi0tesVjw8CGMGPELIuFoFDiSBTFFJWogZeBFSQmaNUPNmknu+egRX4LthK6uZ1paAyWlwZyMmhwFv2sEvnsXysvFdUhNRUwmVIl1cpmw5jv2SwZm1SuKAHobwFo7ZK1a28EKZ8aMGcOGDfPx8ZG4urpWcXBwEJXI/B2pXx8FBKDoaPzsGVRUoEaNwMMDFPEEOjg46OjohIWFubm5yTkUiowUd92oqIB//4XBg+WcpabwCRpkLzkhB2w2W0dHp169eqKqTuSw2bu0tPZqaqLkZL4mZGGBNm7klt0BAwNQU4PcXDHTIaF+HsLAHz6ACCNJ38LCMB7Zwcvy8rbKyiILbSgpQZs2DRo08PPzkzipnr5+lqqqlvhONjYSx1m2bFlcXJyYDk5OTsOHDxc/iGwL6LOysjZs2NCmyj3o69evI2NieKUhSSzWxoKCi8XFszU0/AwM1MrL+fL6MbYNRq6+8bmocufCkEtTDMpw06Zw756oSalVX3NcOwQWi3XgwIHAwMA3b96IMQR9y2N3watg4IfJhKAgmDJFVDv7wgW8dSufdRO1SvtYI1EUmj4dAgNxbKzwZmNjyvz5EgfZs2fPmjVreE+8rKwsPDx85syZ2dnZ06dPr9Zboh2XKDMJSQQEBLx584Z3j7mlKec1SklKS0lOW7169datW2UbnPAfB89yUkjRCgKBQCAQ/gsQhwYCQS7WrFmjqflzxROLxZozZ04dxkMgEAh/HxcvXrx69erz58+JmoFAIBAUicTy1aIruNcGISEhoiQLYpoUicATYkih3NLXn52Xd4vjxC5nwW+pQRKf+YoKqFoP+jAbmr/Bx5J+qhk668FDV3SqYZ2pGQCgRYsWhoaGd+7cqbMIAADA3t4+KiqqbmOoMfb2aOxYNGkStGihEDUDhy5duvz7778KGEjiQuRf9THhhfs0cRRJXIcGJpP54MGD7du3HzlyRHxeXGaYTObGjRtbtGhhZ2fn4OCQkpIiylFAW1u72dy51JMnUfPmYGQEFAqmUMDYGHl5oVOnwMPjZ1cGA5maiptVVxf984+0IYpO4t4oLS3nSVFvyM+PEG2rgBwd0bhxUs6pq6ubJX79vbExGjVK/CCnTp06cOBAiWizCgMDgyVLloi3cCgrK8vLyxM/kSh+/PjBfZyRmGjA401yraSkWVoaA6EIY+PFGhqqpaVw5QrvsbcyoV0o5qoZfCxgyYLBaONGJL4SBwAA4CoAgEql+vj43Llzx1TsW6JI+s+dmAC+fsXbtgktRCULGhqweDEYGQlp0tVFkyeDpaX4ARISErZt2yZUxpGZmbl169ZEPpcpe3vxAyJdXcmiB2GcOXOmuPr3spW1OQCUl5WnpqRjjF+8eCHDsIS/AIVoEUQVESMQCAQCgcAHcWggEOTC2Nh46dKlCxcu5O558ODBnTt3evToUYdREQgEwl9DaWnpnDlzLl++rKOjU9exEAgEwt+F2CQQAPxcLvwL+RXCBVEoKwvua0Cj3dLX75WZeVBbu88vq3Yk2rWeA1JVBS0tADiYCEu+YVZVRrKtDiyzQR4SlkX/Inx8fPbt29e7d+86jMHFxWXbtm11GMDvQ5cuXbZs2bJkyRJ5B5L4KRD2OaptMqvsGBJLAQB0dHRSU1MfP3586NChb9++lZWVAYCBgUHjxo2PHDliI4UxgJQUFhb26tXrxYsXfBUuBGteGBgYTJ48ecKECQCALl1CGRk4KopCoYCDA+jpCRl6wgSIioKqkjd8IFdXsLWVMkjUuDHW1YXsbMGm7OqeNMUYj8vJOaOrW0+gVBOqVw/t2wdSl3Ci0Wjs0aORqGoXNBrq2hXEizYAdu7cmcMt7iAAnU7fvHmzRHsGGo0mc+Wp0tLS8vJyOp0OAMU5OWpqahyN0ZWSkpm5uXcNDJryFDDCqakoL49zZd76A9bHVkpFVCiw1QGNMqnqJ1oyQhVdBEpUaQxZEC1wwZs2gQh/kUq+fYN69aoPVukkIXyq7t2RlhbesAHHxFRqoVRUkK0tTJuG+vSRGOnKlSsTEhJEtcbHx69evZrXMBWNHYsDAiApSfgBFApU+W3UlNzqdik0Os3S2gwAEuKTOUUoZBbNEAgciJqBQCAQCARpIIIGAkFeZs2adezYMd6lP4sWLeratWvd2qsSCATC38H58+ddXFyaN29e14EQCATCX4elJYSHi2xFCDw9f2E0vwGNG8Pjx4K7m9Jo1/X0+mRlUdnsXr8kEDRsGL56FcQkSGxsAKF9CbD0W2UayYgOOxxRL/1fEp90DBo0aM6cOXFxcVbSFUqvDdzc3DIzM/39/UdJWgv+1+Pl5TV48OCysjJlOQUHFhbw+bPIVoTA1VWu8WUiu6pCy5ciAIBu3botWLDg+/fvvDngjIyMBw8edOnS5ebNm05OikkdeXt7PxZ20aioqNDU1LSysiouLlZTU7O2tl6xYkW1eh8GBkisbgn17AkhIfjCBUFLDNS4Mdq9uwZRmpsjOzssTNBAFchth5aXt8/I2KWl5UKn61EoVCUlTWtraNQIrVkDurrSz5mRkaFvbY3274cZM3B0NPAmvDU0UKdOaM0a8SN8/vw5RqgYogolJSVnZ2eJkVAoFBMTk+/fv0sXeDXU1NQ4agYAYFCpeWw2UKkcNcNtfX0XHjUDAEBZGeTmgpbWlXRYF1t5vlYqcKohctHg6abBuyFOxMB3FqoKkhjizEzcsSMqKwMNDdyw4c8GNhskPUv4zBm0ciV3k1tiAyG0kmd/NVq2RLduoQ8f8OvXUF6O3N3B3V1Km4Rv376J78BvwGNggAYNwocOgTBXD9S4MZo5U5p5BeG+DTjY2llxVDLRUZUFNWh8bwYCoTpcIwdFDUIEEAQCgUD4b0JKThAI8kKn07ds2cK7Jzw8/NSpU3UVD4FAIPxNHDp0aOrUqXUdBYFAIPyFoHnzwNhYZKu9PRo79lfGU+egKVOQiEXPbnT6dXv78W/eCE1eKp769RGv/zwfRkZo0aILabCsSs3QQgueu/9eagYAUFZW7t+/f0BAQB3GQKVSHz16tHXrVkdHx3Hjxh06dCgiIqIO46lDGAyGo6NjaGionOOg2bPFOIggOzs0frycU1QDY3zzJp40CQ8bhseNw/v2CS2F01K7MrFqTMcAYGRkFB4eLnRF+7dv30aPHi1qQXmNePz48bNnz0S15ufnt2/f/tu3bx8/frxx48ZPNUNkJD5xAh85AqGhwGaLGR+tWoWWLUPOzpUpcBoNrKxg4EB06RJfUlwiaPlyMDER3G8sbA1GMos1ODu7UVpai/T0te7ulAcPKPv21UjNUFpampSUZGNjAw0aoOvX0bhxqFkzsLNDTk6obVu0ezfas0diSvvz58/5IgwqOBQXF3/8+FGaeAYPHiybjsfOzo77uJW9/eGiojX5+bNzc+8IqhkAQE0NDAw+F8L0yMp3VzsdeOJeXc0AAF5evKVkWObmLHNzaYKxsLAQ01ptOY2hoch+CEFeHkRF4bg4/OkTnD//syk3l/LkCTUxUfAftwtl1SrEA+/Aq1ev5j4+ffo0/7wuLmjSJDR9Onh6Sl/0oZRT7KkmHdDcuWj0aP5rlIoK8vBAfn4gq+ygfv363McUCqVxk/oAUFRYnJxYaWhhLt2LSCAQCAQCgUCQByJoIBAUQN++fb28vHj3rFy5sry8XFR/AoFAIEhDdHR0fHx8t27d6joQAoFA+BupVw9NmCA8TWVmhtavrxPr+LpEQwMWLRJe8Ftb28PH59zFi97e3iniHbkVBNqzBzVrJqTB0BDNmPHMpP70yMqUrJc2XHVBBnQhfeuczp07P3r0qG5jaNy48cePHy9evNi8efMXL1707t3bzMxs4sSJQUFBbLHp5L+P1q1bi0nAS4uzMxo+HDQ1hTQZG6PlyyXXspGe1FTcvz+ePRsHBuKnT/H9+3jLFtyjBw4K4uvopF75ILMCAODMmTNiXtwPHz7cvHlT/uiOHj0q3mf+9evX1bbfvsV9+rAHDMArVuA1a9jDh+Pu3fHt22JGQMOHo3v3KNeuocOHKRcuUIKCKDt3yvIMN22K1qxBArU2ZtjZaaurCz2iHOM8Xd1Ry5dLX2aCS3x8vJmZWWWhBwYDrVqFrl+nPHqE7t9Hp0+jzp2lGURHR4ciKfOtK53MYvr06e3atRM6mpiF9cbGxmvXruVurj1wIINGi2OxXhgaNhZ2FDI3z6apDfuEi1kAAPZqcLoh0hZ48tD//ocEDEKk0TQsWLBATGuDBg1+TtG9u8jMvRgpD4PBat6cI7Dg+/czztmzMQ9nz541FiaLnDlz5vbt2yWdkGQ0hV5nJHVAS5dSLlyAAQOQpyd4eKCOHdHGjejy5RqJcvhYtGgRt1RNg0aOWtqaAPDxfQSbjQFAR0dnzpw5Mg9O+HNRiO8CgUAgEAgE6SElJwgExbB582YvLy/uUo/4+PizZ8+OGTOmToMiEAiEP5unT5926tSJVPAhEAiEWgL9739gYgIHDuAfP6CoCABAWxvVq4fWrQOe7MgfRmEhKCmBiooMh6Lu3ZGmZmXBb84TQqcjGxuYPBkNHNgBYNSoUevXr9+3b5+CYxaEwUAXL8KGDfDsGc7IgIoK0NREVlZowYJoZ7cRb3E5GwCggTqcb4RUf9fvSTc3t9mzZ9d1FIAQcnFxcXFxmTRpEgB8//79xo0bixcvzsjIGDt27NixYy0tLes6xl+Bh4fH5cuX5R8HzZ0LRkZw4gQ7NhZVVAAAqKujevXQ8uWKrFOTn49HjsSR1dNFGOOYGFi4EO3eDTwrCmyqzPijiwFjHB8fL2bgsrKyS5cu9enTR84AMzIyxHfIycn5ufHoEXvBAuCVQxUX44gIWLIEUlMl2Fo4OCAHB3lCBQDUrRs0bw47d0JEBBQVgbo6ODl1mjOnx/TpFy9eZDKZfP2VlZUHDRrk4uIiw1yZmZkGYgtqSIOHh4e5ubmYl9LMzKx169bSDEWhUK5fvz5u3Lj79+9zXzWEkKOj47Rp0w4ePPhZoIqKgYHBvHnzmjRpwt1j3KzZhcGD8Z07wjUBOjr3fFbNDsHJZQAADCqcaYQ0hN5wpdHQgQMwcSLmK5dQhSj7kI4dO4o6QUtLS19f31atWlWe2po1UFaG793DOTn8NUXEQKcjIyMstgQG6tqV+zgnJ2fFihWpqamC3bKzs3fu3Nm3b9969epJP78grVq1Cg4OFiVOolAoIt8A9vaUXbsAoAanLxZDQ8PZs2evWrUKUbCbpwsA5Obmf/kcDQAqKioDBgxo3769gqYi/JGIKgChkMIQXNkEKTNBIBAIBAIRNBAIiqFly5Z9+vS5fv06d8/+/fuJoIFAIBDkISMjw0SYQS6BQCAQFAXq0wd690bv3uF374BORy1bAo/J9p9Eejp7zRoUEYELCoBKRQYG0L49mjGjxsuLW7VCt26hd+/w06dQUYE8PaFFC+4ggwYNmjhxouKDF4qyMlq9GthslJAAxcVgZgaamtkVMDAM51QAABjT4WJjETmz3wMrK6ucnJyCggKNGjrk1yq2trazZs2aNWvWhw8fjh075urq2qpVq2XLlv0sCvCX0rRp02XLlilkKDRiBAwZQnnyBEJDgU5HbdtC06aAFJU9BABgr1oFkSIWv6an4w0b0K1bXO/6+lUuA5FFkFdUXFJSIn7woqIiyMyE1FTQ1gZZveLFLO7noMS9+BQV4VWrQKi5S3Y2PngQdeoEVlayhVEDtLURT10ADv7+/qqqqjdv3kxPT+fuNDExGTJkyI4dO2SbJysrS0rvBDFoaWm5ubmJETS4uLgYiqmtUB1lZeUzZ85EREQcOnQoLi5ORUWlVatWEzp2VD5+fLCj4+Tc3Hf5+YnFxUwWS19f39bWdvny5b169eIbBO3cCenpOCyMr1ZIlrnNknkHL7LrQxkAAAI4WB85ivHRsLVFV6/idevQu3c4OxsQQrq6IFZJwAeNRquoqAAATU1NZ2fn/fv3N+N19KFQ0NatyN2dvXQpSKra8BM2G/75Bz5/FnMI6tSJ+3j9+vXfvn0T1TMpKWnlypVnzpyRdnZhLFq0KCAg4NOnT0JbGzRoIN61QrH4+Pgo0ZRevH5IpVLZbPzk4Us2m21lZeXt7b1x48ZfFgaBQCAQCATCf5nf+OYHgfCnsWzZMl5BQ2ho6Nu3b5sJtYolEAgEghQwGIwfP37UdRQEAoHwt4MQNGsmtMBBAROupMODbBxTDEVsAABdGliqgAsDddaDRgx5Z85nwpNceJSDg7JACUE9NdCjgb0aaqEFbppAlT49+uoVnj8ffvzgrmzFSUnw6RM8f478/UGEp7pIRD8hDx48kG3JsuxQKNxMJwaYGIF/lAAAqFHhQmNkLosPxa8DIWRlZRUXF9ewYcO6jkUILi4ue/bs2bRpk5+fX79+/by9vTdt2qRUc4P9PwVbW9uEhAQmk6mYc6TRUMeOIHrVuFwwmSgsTLQ5PuDoaPTqFbRsydnUVgJLFYgvhVI2xGF1dbEf+YGqqhujotjdukFBAaioIGNj6NYNzZwJkgoc8NGoUaNbt26J6WBqaloZ7aFD+Pt3kf1SU9lbt1J+ge+LMKhU6tGjRz9//rxr167ExESEkI2NzezZs+VZW5+VlSW/QwMAHD58OCoqSmg+28nJ6ejRozUd0NnZeffu3ZzHeP16PHIkpKfrA1xGqEBT84OOToGdnfPevTaiDIpUVdH587B+PTx9itPSoLgYdHWvtR+yoOfMDKis+mNEh12OqIe+pFA0NSlbtgAAys0FhEBLS6IeCFV1KCkpCQwMfPPmDYPB6N69u6g7TvjChRqoGQAgKwuNHAlPnuCgIGCxhPfhsc37+PGj+PFiYmJqMLswVFVVT5w4MWzYsOjoaL4me3t7Pz8/FZmsmGSGhUtUVJUBgFkG7dp2aNSo0aRJk6RX1RAINYWUtCAQCAQCgY+/9m91AuHX4+bm5unpyVsp89ixY0TQQCAQCDJjb29/5cqVuo6CQCAQ/qP4p8CKmEozAC4/SuBtPlxLx6u/g7M6eBujQUZgqixprB8/sL8/TkwEGg25ucX3HbI/S/VmBmSUQwVP0jK6mPN/DAB6NOhnCCNNUFOJa/uzs/GCBVhQAMdk4jdvYPp0dOKEpCGkIiUlZdu2bc+fP1fIaDJwPhWCsgEAKAiOOqMmv5HrgUh0dXWrGe//fqipqU2ZMsXb23v48OEDBw68dOmSxJX3fyg0Gk1dXT0/P1/+1fM/iYnBgYGQmQkODqhHD9DWVsywCQk4K0tch9JS/PgxqhI0AICHFsSXAgC8zAMbG5uvX78KPW6zltZ4BkMnLw/y8gAAiotxdjZERcHbt+jEiRoZusyZM+fChQvfRSgVGAzGTzeXd++E1ymoAtW1frdBgwZHjhxR1GjJyclcMYc86Onp3bt3b9iwYWFhYYWFhZydampqTZs2PXv2rDwubnjTJuzvD8XF3D0aCHmx2RAdjVavhvPnRapb6HS0ejWwWOj79/z84qngeDP/5/ffMGPYUA/piLl+5Ofj3bshIgJKSkBdHTw80OTJoCzxG7QaKioq/fv379+/v7hOSUm4pnoCOh0QQocOwcqV+P59SE7mzie0u0QflNIaySlE4ObmFhwc7OPj8/Hjx6ysLADQ09NzcXHZu3evQt5j0hMV/eVD+FsAcHP1nDRuOlKoIQ3hT0RRagMpxyH1JggEAoFAACJoIBAUy6RJk3gFDZcuXdq9e/dfvMqHQCAQahV3d/fQ0FCFLSUkEAgEgnRggHlR+GiShG4RRbAiBq/6Ds00oKc+6qgLDRkCtgpMJnvBAnj0CKoqlyc9C2lv2D9LTVVwQF6yKuBYEhxLwm11YLM9qi96xTV7wwaIjRV5Lm/eoNBQUEQ1gfnz50+cONGhJsXsS9hwJQ1uZeIPBVDMAi0lqK8OTTXBVQO5aQJf3svd3V1whJDnz4FOBwAWho2xlTnR6RbQU+IK4N8DFov1R3yJ6+joXL9+vX///rNmzdq/f39dh1NbIISw2Mx6DUhNxbNm4YgI4AhWEMJ796L27dGaNTWu8yJIRYXINeJcysp4t1pqoctpGACe5uC1a9e+e/cuLS2N74jBqqrj1dV1BDORTCZ++hRWrEAbNkgfo76+/uzZs1esWCEo2VFSUurWrdvgwYMrtyVmdhWR+q0tvn/H27ZBQgIuLUXq6uDsjBYsEK9cSUhIUJQpi6mp6aNHj54+ferv75+dna2jozN8+PD27dvLNWhSEr56lVfNwAsOC4MTJ9D48eJGoFLZ9ezHfsQchRkAmKvAbkfUSaxSCN+5A5s2Yd5vq2fP4OZNtHUrNG0qPmRu+lzKzy8ODwfxkiBBtLQAAKhUtG4dmjULX7kCX76Apibq1g1atRIVjxgUVWnIzMwsICCgtLSUIx6ytbX9xcYMHELCXgOAkpLSsCGjiZqBwMsvkBoQNQOBQCAQCBz+gDsLBMIfxKBBg3x8fIqr/jbOyMh4/Phxx1ry4SQQCIS/HR0dHXt7+1evXnl5edV1LAQCgfAfglfNYKMKk81Rcy3QVgI2QFYFfC2Cxzn4diYUsQAA2BhC8yE0H6/+DmpUaKAODRngrI6c1MFRDRtOngjBwZzcZClNObBZl709/pelpsWdq4kGtNMBGgXVUwUtJUgpg3cFOCgbkquSlY9zoF0o3ueEBhkJjxZ9/iwuw5Ofzz53jiK3oCEkJOTx48eRkdIuyGNhOJ4Mm2JxJo/FRS4T4krhbhYAYATgpA7d9GGIERrVToiUgYN7q1YAEHLmzEM9h7hSAAB9Giy2/jOyKRjj79+/W1pa1nUgUkGj0c6ePevm5nb16lUJq5//TFgsVkFBgZaWluSuEklNxd7e1ZaAYwyJifjsWUhMRCdP1rR8Az/m5qCtDVWL8oVApfLlgFvrVD54mgv+Xm5z587dunVrRpWOisMsDQ0dUYGxWDg4GOXmSmMykZubu2TJktevX+fm5tJoNFVVVd7V6sbGxr179/b19f15gJqahBEldqglSkrgyxdcWoqsrMDMTLAd+/ri48chNbVyEwDCwuDZM7RmDbRrJ2rUjx8/DhkyRIFhtm7dunXr1qJa2Wx2enq6pqammnRPIz569Kf9gCDl5XD3LogXNABs+FGpZkAYj31/e/Xr8xrW5rBgAejpCT/gxQu8YgXwiWzYbPz1K/j4oDNnxMxVUzUD5xhpewpFXx/9739i2jHGO3bsmDt3rpg+ijUrVVFRcXZ2VuCANeVj+DsAcHRw1mBo1mEYhN8HjshAfp8GPMtJ/CBEzUAgEAgEAhciaCAQFImGhkaPHj0uX77M3XPt2jUiaCAQCASZ6d69e2BgIBE0EAgEwi9jZxxw1QwDjWC/E1LhyQDaqoK7JowwQcUsuJEBF9Pw4xxgViVZilkQkg8h+cDJfAGAzsCdTs2j6qXEYIRuunXPU6vMBCCMjwasc109z0ZPMAWFMMCrPPBLxpfToAJDKRsmRuB8Jvo/e2cd1sbSRvEzMdydUqxQqLe37u7ucnvr7u7ubrfu7u7uQt2AUqTF3Z2QZL4/QmmIYpXbb37PfW7ZmdmZ2WR3k+x75ryDlUTcQJOT1R8RiY0twPGrYPTo0bNmzdLTU+0UIUNoJgZ7U48kdW0o8CkN4tE1rnwrufD4pW1mEu3bl75/n2tQX9PaGkD1v/8GgFUvAPSxgS5XWY+/H8+ePTMxMSmhLFD6e2JoaLh///6ePXu2atVKR0eDiUjxk5mJ2FiYmCB/p1lBCQkJsba2LhbDDDp+vHJDe7GYPnqEzZvJuHFFGkBXl7i40NBQVfXE0ZG0aCFbUloXNlqIyEKSCB9TMXXqVHd396FDh6ampqalpQkEgr/s7NwACIUqBw0Lo9eukd691U/t7du3ffv29fb2li3k8XgWFhbVq1d3dXUdNWqUs7Nznn3q18eDB2o8J6ib28/WKCUl0Zkz6YcPCA+HWExNTIiDA5kwATLmB/T0abp1KxIT5XalX7/SmTM5Bw/C1VWx46ysrPfv31crDlMcjXz69GnatGmfP39OSUkRCAQ2NjbdunWbNGkSR72eRrWjTw55dTCKXInFmsCcvydf+nf26TUA6FPg0SPMmkXatVPchS5fLq9myK0KCsKcOZRSqXBBzkalMGoGgFSoQM3NURyffaoYM2bMoUOH3r17p7S2dOnSCxcu/HGj/2RiYqLiE+IAVChX6VfPhfF7USxqAyZZYDAYDAYjnxRNNc9gMBSQW81z/fr1XzUTBoPB+ANo2bLlnTt3fvUsGAwG4/+FU1FY+CUnatLdCrvK5FEzyKLLRS9rnK1EAuqR3WVJDyvYKssDnqBr9Kx09UMNex1u0DNXzcChkrHXdnS5sMvx1EGlnROgthG2lyGPq+ckm6DAZF96PFJZY76ajOUAAI0NNBESEvLp06f+/fvnp/GLJDR89V3NYK+NJS7kdU0SVJ88q0F2lyUj7FDdEFoclJ5WQ9rGd9UL31Uvyj6l9W4lzCrb/kzNDm+cKgWb2yXqGV1Jz95oWFLarPS0GjyCQbb/GXuGuXPnjh8//geOER1NFy+WDB4sGTSIzpgBX9+id1mnTp0KFSqcP3++6F0VgPv3affukkaNJG3bSpo0oZ060RMnin2QT58+ubsXR9Tk82fq5aWyViTC1atFH4TMmwc7O+V1enro3RsKipP6xjl/3IsHgPbt2x8/ftzZ2fn27dv37t27d+yYsfpl65TCz0/9rBITExXVDABEIlFUVJSuru6aNWvk1QwA6d+fuLmp6pPY23OmT1c/bjETHU27daOXLiEoCNnZkEgQF0ffvJFMmkR37cppIxJhxw5FNUMOoaF0/nylNR8/fnR1ddXX1/8hM5fh8OHDLVu2vHz5sp+fX2RkZHBw8PPnz2fPnt22bVuhGtkKAI3KALUN/NMx4mO2tEXTD/dnnln3fb+QELpwIV6/lt/H01O5ACh3R19fJCXRb0gLCSFSNYNsoXIkEjx79n1TJIKtLVE4D5WQv7dJbmJSBALBoUOHlOZgcnR03Lp1q3E+zE7+KwQFB0r/KOWsRMTDYDAYDAaDwfg5MIcGBqOYadOmDZfLFX9bfuHv7x8dHW1paflrZ8VgMBj/USpXruzp6Zm7aInBYDAYP45HCRjtkxOyqG+Cre6Ek49brzEP3a3Q3YoAiBHCMxUfU+GbTj+l4XNMWopWnrXmLpFfej4+2/Pp2ZKxoQDw5o36zt31cOMv0u0DfZEECozxoQ46pLacZb61NdTGilBk42sPD48WLVrkx8/8xdsvneLt0jh8AHyCaY5kvD20volCjHkoq5fzWlWvnpNmImjNC0gAgAIfzRw+thqqtGep+sF5ag2nly+LeDg/hx07dqSlpQ0dqvxwig5dt46ePImwHDsRCtDr19GsGWfFChTNhKBTp043btzorWmlfnFBV6+mhw4hIeF7SXg4fHzos2ecDRuKcaCHDx/WqVOn6P3QK1eQpM5+hEZFkYgI2NgUaRhXV7J4MebPp8HBecpNTEiPHkr98JuYkpNRFMCdBDrRgQCoX79+VFSUk5OTs7MzAgMlOjrIylLc8TtWKhLbfGPWrFmKagYpEonk9u3b79+/r1RJYQ03n082bMCwYTQwUL7KxgZz5sDcXP24xQsdNYoqzZ4TG0u3byd166JsWTx7pmS2sp0EBJDkZBjK2++HhYUVS5aZpKSk4OBgbW1tZ2dnLlfelMbb23vWrFkhISFy5UKh8NatW8OGDdu/f7/Krq2tNYxtYqKqRvoxlAweAMeY4F3bxnGoJE+LyEi6ZAk5dy7PXh4eSElRN2J0ND5/Ro0auQW5UgYNUwVw7x5dtYr6+4ulAiCBgLZqhREjyMKFdPBgpck1borFWymNpBSEtGjRolu3bkOGDNE8kALly5e/d+/e6NGjP3z4EBUVJRaLrays3N3dN23apFTokIOPD92/H9HR4HJRqRLp3x8GBoUYPV+Eh9MTJ2hQENHSQqtWpGHDwmXDCQ4NBMDhcEvYlizmGTIYDAaDwWAw8g0TNDAYxYyxsXH58uXfv3+fW+Lr68sEDQwGg1E4DAwMtLW14+LizH/uo14Gg8H4f+N1Mnp9pFkSACirhyPliaDgj/0tBGhsisamAAgkEkm9FqHpEj+bUl8tHcQcbpkw33qfnubZQSTS2KcRD6crktZvqVcqsikGeSQ/vDjPLDOFWFuTwYPh7Iy//8a7d0hLU7o7cXYm/foV+EjykpSUZGpqqqHRu3dhqzb26b0mTZ8PwCIl7vDZxTVb1yGO6nLJv3z5MiEbF2JwPoY+jRU5zMgTb/Zd9UL271xHh9+foKCguXPn3r9/XzESmYO3N92wgYaHk8xMGBigcmUyeXI+lwtDKgLYtQsZGXlK4+Jw+jRNTydbtxZl8pUqVdq9e3dResg/9OJFeuCAEn1AWhquXKEODmTixOIa6+zZs0eOHCmGjqKjNTTIzERSUlEFDQBp1gyVK9Ply4mPD01LIwIBSpQgY8agalWl7ZuYggAUeJ6EVDH0ueByuR07djx//vykSZPg4ECsrakqywEApqakVSv1U3rx4oWa2tjY2C1btuzcuVNJXZky5NgxzJ5NP39GdDQkEpibE2dnMns2FAUQP5QnT+iHDypro6PpqlVk/3768iUyM9X1ExeHr18VJ5+cnGyooHIoEK9evZoxY4avr29iYiKPx7O2tq5fv/66detkM/5MmzZNUc0gRSwW37x5MygoyMHBQWkDMmgQvXlTZToGDgeqU90djcSzJAAQiLMPbhpukpao2IZ+/UrCwiCbakd1tpFv+1A5WwhZKUNUVNT27ds/ffoEoGbNmoMGDTIyypH10XPn6JIleS5JoZB+/oyFCzFqFGfFCjp/PpVJsSEC+mVlXU9PT5J+YkZF4dOnhw8fHj58+Ny5c5o/5hSwtbU9d+5cenq6n5+fSCRydXVV9+4LhXTiRPro0Xf91vXrOHkSI0aQPn0KOrQGRCLJ9Ol48ECa6YMCOHsWrq5k2TJUrlzQzkJCggDYWNvyi2z4xGAwGAwGg8EoNEzQwGAUP05OTrKChmiNT3wYDAaDoRpjY+PExEQmaGAwGIwfx7sUdP1AU8UAYKuFUxWJUdF/KXI4xNDQLsTLLi6ssao2Fhb56cmIh1MVSf2H6XE8nXCBwSiXdsfXDwKl9No10qIFWboUV6/SGzeQnS2/p5kZJkzIf5hcFbq6uqmpqepaPHokmTx5fJ/lMfqmACyTYy8v7e4aEUBf3UFEBJkwQa651J7h5cuXAEz4GGCLLR1rKAbfpAoG/tiDVQPedHx5tQmPV1Mkql69+svf3qRhxIgRU6dOLVeunNJaunIlPX5cGlDMidq9eoV798jq1fhmXKGO4GB66pS8mkGKWEzv3sWNG6Rly0JP3traOkpFtvviZ+dOlW4HmZk4fx6jRkFLWTaXAnLv3j0+n1+tWrWidwUXFw0N9PU1L4LPJ+bmnLVrAeTHp8tKgEoGeJcCoQS349DJEgC6dOmyZMmSSZMmgRA0bQo/P1XRZVKhAlSEwKVIJJIEGSMNpURGKsuLI8XOjhw4QJKT8fkzJBI4O+fzBli8SM6cUX7t5CI1ZtAYuOVylS52z8rK0tbWLuzscPDgwVmzZoV9c14BkJCQ4OPj8+bNmxs3bkgj7iKRyFdtfpmIiIjdu3cvXrxYebWbG5o2xenTSs8EUq4cGTdO6X6JIswPyLljjb66o0KQisQr8fHU25vICBpI9epUT0+V6g4AzM1pRAR27oStLalfH7l6BUpnzpx5/PjxoKAgacnJkye3bds2evTo8ePHIzERa9cqFxglJtK9e8mpU+TKFWzYAE9PmpFBtLWH+vmd/vhRnPfAMzMzHz582KFDhwcPHqiUoKlFV1dXiTGJHJTSwYPpw4eQ5PG0oF+/YvlyEEKK0RRHIqEDB+LRozxvcWYm/fiRjhjB2bYNVaoUpDPJl8AAAI4OTsU2QwaDwWAwGAxGwSmM1xaDwVDFx1SUeUofZ+Zx1k1PT/9V82EwGIw/AENDwxT1Nq0MBoPBKAIPE9DhHU3IBgBzPs5XJnaFj0blgZYvr67a2Jj8808+u7Jdt3zn1rFSc++blZvuFvH8aAABAABJREFUadoPAGJi6IkTdOJEsnkz6d07TwyVwyGurmTRItK5c2Gn/x1zc/NYVct5AWRm0gUL3mmZ36rUBABXIt7770jXiAAASEqiBw/i0yf1/eemn3geGSn7n7Qw+99+G/fOaPLxIREIin4sP4Hr168HBwdPmjRJaS3dvZvu36+4PJoGBNBJk5QapMu33LoVEREqq9PSUDQfAm1t7Sz1iQmKi9BQqmKVuRQaHEwfPSr6OJTS+fPnT5kypehdASAdO6p3XyB2djA2LpaxCkrrb/LXq7E5geemTZv6+PiEh4cDIFOnkjp1oCxkS0qXJuvXq++cw+HwNGUzUd7g61f69Cl8fCAWw9AQ1aujZs38qhkoxZcveP0aak+V/EPUpgsBQDMykJVF6taFnp66dmZmKFVKsVgkEml8lVTh7+8/Z84cWTVDzpQoffXqVc+eOW43MTExGn8a+Pv7q6nlrFhB2rSRz3TA45GKFcmePVBxp10QQGOEAGAXFzbl4mZ1w8u9AlWqECd1sXCSlEQnTKCLF9NRoyQtW9IxY5CeDmDUqFGbNm3KVTMAoJT6+fnNnz9/1apVdNMmKlMlT2SkZM0aGBiQuXPJiROcixffTJ9+NTRUrELQ8/Lly3///VfdQRUNevAgffZMTs2QQ2Iitm3TkJWjQGPt3k2fPlUuXQoLo7Nna/bMkME/4HN6ehqA0q5limuGDAaDwWAwGIxCwAQNDEZxcjKKhmchCXlWM2QrrhVjMBgMRr4xMTHRuB6OwWAwGIWAApuC0eU9TRIBgCkf5yoTN91i658zezZxdlZeRwipWxfqFQ+5fPlCT59u8urmmGs5Xu7ze878aukAACIRvXMHT5+SpUs5Fy+SceNI27akY0eyYgW5epV06FAsB2JhYaFG0ED376f+/vfLN5BudvG4WPfz8+/VMTF07VrZ9rL2DLK8GDdObsXzc7nV3jY20r2q58fG4NexZs2auXPnKg9qpqfj0CGosLuggYF03jzNAwQHa2hQNIe81NRUXd3iuwxUQ4OCoP4bjkikUQ2TH7Zt2yYUCvsVOfdKDhYWqFcPRIVpgp4eNTSkU6bQw4eRnFw8I+abtuY5s7oRB6EEAPh8fuvWrS9cuAAAXC45cADdu8PW9rvDv4kJqV+fHD+eH4WBtSbnicp53ezpoUO0ZUtJhw60Z09Jp060eXO6aFF+Uu0AgERC162jLVpIOnSQdOsmaduWtm5NDx3K176qoZrObaKlBS0tVKlClOkVvjcrVw7KuiqKoGH69OmqEkkAeP78+aNHjwDo6+trHELDJczjka1byebNpHFjVKhA3N1JnTpk2jRy4YIqsc7bFBz4JqNaeW61bpbqVSsWFkTuo40QTJwI1W5zNDMzJ8ROKcLC6IULtGfPp3fvnjp1KkOZnUZSUtLmzZtD3rxRd4wAyXur3LRpk5oPMqFQePHiRfUdFomLF6FaKEa/fqUHDxbbWJcuQShUOdbnz/Tevfx3duf+TQA8Hq9ihQL4OjAYDAaDwWAwih2WcoLBKE7K6xOAEl4eRT8TNDAYDEZRsLW1DQ0N/dWzYDAYjD+N8CyM9qF343M2bbVwphIpq3ZFboExMSFr1mDyZNkc3gDA55OaNcmGDfnsRrJ1qzREPfvU6jsVGnqVLJOupTtp4LJzK/8GgORkuncvqV8fNjZk6lSVvaSmQltbfuFs/jA0NExWE5p9/hwSSdY3h3ajdIWWapdWf9c3ZGXhwAH6+XOeviMja1pb17S2fp6WhoEDCzH5n0xMTMzbt2+7dOmitJZevapuSTFAfX1JdrYGu3uNi2vzGTBWQWBgoIPa1APFBTE0pNraGvz/zcyKOIqXl9eCBQsePXrEUZYgoHBwVq6k4eHUw0P+veDxkJmJu3cpgJMn6fbtpFMnUkzOEPmhgj6cdfAlA4ki3InPMWwYPny4j49PTgs+n7N6NeLi6JUrCAiAuTlp1w5qV8/L0qdPnxcvXmRmZiqtdXFxGTt2bO4mnT6dXrjwPdFAWhr188OXL/D2JocOaTzJ6aBB9NGj75l0EhJoQgKWLKEfPnBWr87nhBUhrVvTq1fVhHshzZVACJk5k44fr1QeRJydyZIlSvdOSEgw+pYxoaB8znv3kyMlJWXfvn3169c3MDDgq331+Hx+h3yo2UiTJmjSJD/ZTCQUEz5TCQWAVmZomxFCVTcmrq6K4hjSogWio+mWLZD7UUPId22NDPTdu5VDhsTFxakaJSQkZDmfv0X9vPMKCMI1+d/ExMSob1AkNOrMZNK2Fom0NKp+LKEQN2+iWbP8dOb16ePbd68A1KhWR1+vqOmrGAwGg8FgMBhFgTk0MBjFSUcLWAsAXp5f10I1DwsYDAaDoYkKFSq8fv36V8+CwWAw/ihORqHWi+9qhhpGuFu1uNUMUqpXJ+fOoVs34u6OEiVQsiSpVo1Mn06OHEG+86yTbxEggTh7y64pXIkYwP1y9U/X7pTTIipK5c5hYXTkSNqkiaRpU0n9+rRTJ7pnj9IAkhp0dXWVLpPNISsLQG3fV9Kt43W7xuub5GmgIvwpj5YWmTcPqpaAt2pFWrbM3ZKMHy/p2pW2a0f//pvu3FnEEH4x4uHhUbNmTYGq7BivXmmQIyQkaM46YWKioUHR8h34+fm5uroWpYf84u5O1K/4NzMjtWoVZQSRSNSvX78VK1a4ubkVpR95+Hxy+DAZOZK4u8PEBDo6MDYGnw+R6Pv7SymCguiOHXT69OIcWhOdLXP+OBudc5nXq1dvyJAheRqZmZF+/cjChWTs2PyrGQAMGzascePGSqUhJiYmkyZNMvl2ctLDh/OoGXIRi6mHh2TWLPUD0cWL6YMHUFwakZ6Oixfpvn35n7McpFUr4u6ustrYmIwalfN3vXpkyRJ5lx0ul5QrR3btgpWV0g68vb0Ld/kIhcJUFd4tucTHxwMQiUTqbsiAtrZ2u3btCjEHVRyOxLsUANDhYlVpQhYsgK2t0pakZElVUg/Sty/n7Fn06EGqVSPly5MaNYiJiZoPozBNCgB/9VooQC5pCFHlqpLvBoVHLKZKk03IUlyfYmlp6vQ6UvKRFjYhIcHD49muPZsppTraOh3bdS2e6TEYDAaDwWAwCgsTNDAYxYk2B5MdCPI6NDBBA4PBYBSFTp06nThxIklTxl8Gg8Fg5IdoIf7xpEO9c9JMcAkmOuBqFWKj9cOGNDPjrF9Pbt3iPHjAefyYnDtHhg9HgRaLy4TAKwV+HHYrJ5g3o++CCGMruQZ5uHOHdu9OL1+mfn4ID0doKH39mi5bRvv3VxIpVA2PxxOpibXo6QGo7/2kXMgnAKk6+gcb9VFskC8aNOD8+y+pUOG72uNbhImTN28Fzp7Fixf0/Xv68CFdtoy2bw+1zgc/ja9fv5ZS41Sv0SGDywWXq74J6d0bBgbqeqhfX8Moavl5ggY+n9asqTJ3A4CUFEnv3rRdO7p+feGifXv37jUyMho0aFDhJ6kKHo9Mn05u3uRcusQ5epSYmCi/pjIz6aVLKIjBexHpapnzel6NRYamEGpBIYScO3euZ8+e5nnTB7i4uCxdunTkyJHfi44eVaJmkCIW49EjJCaqHCY9nd6+rfK2lp6OEycKOvPvcDhk/Xqi1IPEwIB07y57+ZDWrcnly2TMGNKwIWrVIk2bknnzyOXLKF1aad8xMTE3b95s3bp1IeYlEAhUCqG+oa2tDeDevXuJal49QEdHR32DApEqxpIvObKDCfZw0AYqVuSsXk1Klcpz8XI4pHRpsnEjXFxU9mVjw1m7lpw7R65dI8uXU7UXdbam50hCAwMNd8tKlWS37Ozs1HdokY+sK4WEyyWGhhraqJDIFBhTU+hrslJQ7cHj5eU1depUd3d3R0fHtRtWpKWnAejVo5+paVHNchgMBoPBYDAYRYQJGhiMYmZgCZhp53lOJ9boicpgMBgM1ZQuXbpHjx49e/ZMSUn51XNhMBiM/zbHI1HzBb34zVXaSQdXq5AFzoT/w5Zl5kFLq2A6hlzyLrifdXZdydhQAHEGpn9P3BNnYAqlDudhYZJ586hiugehkD54IFGTnKKgNG8OPp9QOubaLmnBY/easvVURfBPObVqkUuXyJ49ZNAg0qsXWbYsp5wQAHTHDiW7iMXU05MOGYLf4IMyMzNTXfb6+vXVO+0TExNVOey/07AhqVZNZQ9ly35fYl4oXr58WSlvIPDHwVm0iFSsqLJaKER4OH3/nm7aRPv00ZCcQgFK6Zo1a5aoWC9ePBACBwf69q18WhlZUlLo7t0/cA55KacPN10ASBXjtkrD/sKjpaV19OjRu3fvDho0qFGjRg0aNJgxY8bFixcTEhL69es3dOjQK1euiIOCaFiYul7Cw+mNG6oq6f378okJ5BqEhiIgoNCHgNKlyeHDpHZtmJrmOARoaZHSpcmUKWTePPnGBgZk+nRy+DDn1Cmyfz8ZNEiNLGnOnDn9+/e3tLRUrBKJRAcOHOjevXu7du169ep16tQpqmBOULJkSTWz5vF4UqnEs2fPVGX9kJKYmOjn56emQYFYE0SjhABQQgvjS377sGzQgFy5QsaNIw0akGrVSMOGZNIkcuUKqlfPb79xcVDrSGGs6ePSxM1NjdkGcXYmkybJlkyaNMlKtWhAW1u7e/fu6kcsEmpudABMTUn//sUzEI8nbysih6Ul6d1briw7O/vUqVONGjVq2bKllpbWsWPH7ty7aWxqAKCse4U6tYokkmMwGAwGg8FgFAuFSSDKYDDUwCdobMY5KlMi0eitx2AwGAy1rFu3bty4cWXKlBkzZkz//v1tNIY6GAwGg5GX4ExM8qW3voX3CDDAFktdiJ6GxfC/B9274+HDXI9o/YzUbTsmdppxTMTlvXWqWH3V/UbiWKPPNF0MIUWyCNJM5/iUpNtlnm5WulVSTIm4CKfooDKhPvaxoYRSSCR4+BCBgXB0LPrsSLduOHCAfviQqq3MiaFkSc6MGQXrkcslDRqgQYOczY0bc/5ISaFHjqjaifr4YMkSsnJlwcYqbgwMDL6qjm2TJk1QqhT18VHVgFapQjQ5NAAg27Zh4ED6+nUea3EOh5QpQ3bsUK+ZUE98fPz79+/rF83joQDo6JDjxzFuHH31CgkJKpuJRNTDA+PGkV278t/3hw8fANSpU6fo09TA8+caGmhMI1KsdLTEqkAAuBhD21sUv1wrOTl59erVHh4eERERWVlZr169Wr9+fVZWlrT20KFDvV1dd6WkqAtHU4ovX1TWBgRoyMySnEzDwogaKxSNODqSkydJcDC9fx8ZGShbltSurdlARS2vXr26fPmyt7e3YtW7d+8GDRrk6emZ/c3G48KFC2vWrDly5IiLjJ/BuHHjXr9+rcqVrVy5cn369AGgpaXBUIjH4/GLcBPIRUyxKpBuCs7ZXFCK6MjenPT0yJQphe/d0hKGhlBtQVdfW/uxUChRkZNCR0enZ+/epGpVDB1KFc4lUrIkWbZMzsmmfPnynTt33rt3r1IP0Tp16gwfPrzgh5FfyKxZeP6cKhXiEELq14eaTCgAAHr2LE6dolFRJDsbxsaoWpVMmaLUjIHMnEk/fUJEhNKxUL8+ZMwqPD099+3bd+TIEXd399GjR3fu3JnH41FK5y2aBsDAwHDo4NEFOVAGg8FgMBgMxo+CCRoYjOLHQTfPs4v4LObQwGAwGEWCx+Nt3bp12LBh27ZtK1++fKtWrRYtWqTO0ZrBYDAY3xBRbA3B8kCa/u07qYM2NrmTRia/dFoFgbRogWrV6MOHuSV1Pz9ft3/WhEErJISToGd8DsZQDJhal4F1Gbkyg8zUMqGf3UM/28eGlbzxzqGXoxkfxjwY8aBVaPtCDods2XJ/8eZ5PWZJC5p+/DZVGxsyYwasrdXs/fLly+rVq1evXv3ly5eKtdWrV5e2AUBPn8bXr+p6e/OmkIdQfLi4uBw/flxlNZ+PiRMxaxbilKydJ+7uZMGCfA2jp0eOH8eePbh+HTExoBQmJqhTh0yY8D1bR6F4/vx5jRo1dHR0itJJwdDXJ3v3En9/euoUvXhR5dJ8SqmHB/H2Rtmy+ez43bt3NWvW1Nyu6GhK4EKFwp/jAiOlowVZFUgBXI+DUAJBcTiTxsbGvn//XigU2tjYDBgw4P3797lV2XkPPysr66mPT7K1tbH6HtXIc9XeMQBAR4eYFYcBvr096devGPoBRCLRyJEjly9fbqTgl+Pn59e1a9cveYPumZmZL168aN++/d27d3OVyh07duzWrdvRo0czFMxI7O3tt2zZIpUpNG3a1NDQMDk5WdVkrK2t3TVFxzUSloUh3vRpYs5mTSN0L6aUCDk4O5MSJahqQcMsN7dL6ekfPD2V1lavXr1Xr14ghJw6hTlzqLc34uIgkcDUlJQuTRYsgJOT4l5btmwRiUTnz5+PjY3NLdTX169Tp87p06eJmvQ3RcfIiGzahHHj5DUNWlqkTh2ybp26fUUiOmIEffRIqmvMkXi8e4dHj8i//yq5Jbq7k6lT6erV8poGHo/UqUNWrwYgkUjOnDmzfv360NDQfv36PX78WFZb4+PrHRkVAaBNyw76epoSWDAYDAaDwWAwfgpM0MBgFD96ebPkngxIXErB+5mPcBgMBuNPpHLlyjt27FizZs3mzZvr1Kmzf//+wuXoZTAYjP8fPqVhqDf9+M3WmkMwrATmOxPd/4Qxgwxk+3YMGEDfvMG3pOP/PDheIjFq2sBlAaYl8t9Pirb+C5eqL1yq5my/+b74VYcLLYI0MbIpBBwYcmGnDScdVNQnrkIoXyQLAJBQrIXjyn9WZ1MAKB0RMPDhMVhZEWdnMns2FJIXqFIwKC2R3aRv39a0tgbwPDJS6UxoYiJJTJTL0PGTqVu37ocPH+Lj401NTZU2IG3aIDUVGzfS4ODvpXw+KVeObN0KjXnWc+FwyNChGDq0yFPOQ0xMzK8xgnJxITNn4s4dNWcaEhPpoUNk+fJ8dhkdHW2tMTReHFClOV9kIHlXiv9oyuvDSQdfM5AswuNENFF+Jubh1atXO3fujI6O1tHRadasWd++fXNtAAICAkaNGuXt7R0eHi6RSAQCgdIF7rL4iUSh2dnGakwCLC1Jq1aqKknjxtTGRvn6cmkDW1u4uWk4JPWkp+PrV0gkcHJSusa9oCxfvtzMzOyff/5RrBo2bNgXFXYUPj4+I0aMuHDhQm7J7t27S5QocfTo0S9fvkitLvX19cuWLbt58+bc+2HVqlXd3NyUKsCkVKpUSe6ZTEG5GINxn2nCN6VKPWPsLVfc0X5C0KULvn5VnkqGw9Fp2PD4wIHdu3f38vLKW8P566+/vusPLC3Jzp0kMxNBQZBIULKkmjeUw+Hs2rVr6NCh69ati4iIoJSamJj079+/S5cuxXtwyqlYkVy4gBUr8P49TUoiXC6srNCxI/n7b6h9dSXTpuHOndxP/1yory/GjiXnz0PhDkO6dycVKtBly+iXL0hNhUBALC3RqhUZNQoczqNHj0aPHq2vrz99+vT27dtzFLJ7fPz4DgCPx6tTuwEYDAaDwWAwGL8HTNDAYBQ/cjkjw6Ki1wVhmuMvmg2DwWD8WRgYGMycObNx48adOnXy8fEx/qVhGwaDwfiduRSDYZ++GzOU18dGN1It3/Hi3wsDA3LiBHbtwq1biI2VrshvWqfsqzbmH0XEOw1ZEmhzoM2BPg88AohEdNKk5NTMdC3dCBPrMFPrz7Yu3iXLxBmojG2mfn6XcGW39vjNAIQSxEoQm413KTgXTWkS0oS0/Tvawoy0MIOb7ve9HiSgvydN+BZnKSGgp8qIdI8ehrMzVET0FZFKHKCgYMitze+r9Bugq6vbqlWrY8eOjR6t0qab9OiB5s3x77/w9aVZWcTAAC1akB49oCln/E+Ax+OJ1bv9F4LYWMmyZcTLi6akEB4P1tbo2ZN07SrfTCikqanK9pchJib/w2ZkZOjq6mpuV2Q4XbtKbtzITQqjCHVz+8ny/tbm2BoCANfiaBNTQu/cwZ49CA9HdjYMDKi7O2fWLFhaAkhJSenTp8/jx48TExOl+548eXLDhg3r169v1qzZy5cve/fuHSCzplyjmgEABc5nZrrxeHwVYVpSpYo6GwZzc1KlClUlaOBy0bhx4dNDhIfTuXPp58851iZmZsTNjSxYUJT8O7du3dq+ffvLly8Vl/gHBQUpTUKRy/v375OSkmR9HRYuXDhlypRz5869efNGV1e3Q4cONWvWlO2ZELJ27drevXuHhYUpdujm5rZly5ZCHwuA7aGY4ZeT6YFHMMORTHIA9wecwWT4cHh60uvXkZmZp4LLJTVrkqVLy/D5jx8/njZt2vPnzxMSEgghFhYWTZo0WbRokbacFY22dv41LjVq1FDno/NDMTKSSrIK8HL6++PePUU1gxTq64vly8myZUrq3N3JwYMkOxuxsdDXzxU9LFu2bNu2bZs2bercubPKMb/4AnB0cNbV+Rm3UAaDwWAwGAxGfmCCBgaj+JETNNCE6HVBtK8NsdWQ6pHBYDAY+aVWrVplypRZunTp6tWrf/VcGAwG43fkYgwGelERBQAdDmY5kVEl/+OeYTweGTkSI0fKlhGgElBJyfJvHk0OogopGKKMLD7ZufvZlAq1KBHapE2oZcmEbCSKkJiNtI1jBB1GKB+arwVjy4cJeJhA5/jDVgsV9KHFwYdUBMqsra1hhIPlODZamq3OFU0apH/ICRrkpAw1nz2DansGAMTY+NfaM0gZMmTIhAkTRo4cqbjs9TsmJmTePBQorPVT4PP52ZoSKBSMx4/pzJkIDJTGRymAr1/x9i1u3CDbtoErY5bC52uOUqtZ9K8Al8vNT/S9GGjYkFSpQp88UVpJ7O3J7Nk/YxoytDYjW0MogFtxkOyciitXkJLyvdrLi758iYULsxs0aNWq1dOnT2X3lUgknp6eAwYM2Ldv3+TJkwPkHPLzx8KkpKo8XktdXQ6VN90g5cppMNgHyNq1CA6miukGCCE1a5JZswoxJQDw8qIjR9KvX7+XhIbS0FD4+pL161GoBCV37tzp27fvmTNnbG1tFWvv3bsXHR2tZvfQ0NC3b982atQIwKtXr44cORITE+Po6Dhw4MB+qtNh1K9ff+fOnZMnT/78+TP99grz+fwKFSocPXq0KCYrW0Mwyz+nx5La2FOW1NTgP1IkyL//Yts2nDlDQ0ORlgYtLVKiBBo1InPnSu8GxsbGO3fuBJCens7hcOR1DD+Ghw8fbtq0SfrGmZubDx8+vGXLlj9hXKXQAwcgkyBDCW/f5v6ZnJx89+7doKAgV1fXxo0b6+jogM+XTe+ydevWo0ePvnz5Ur17jTTfhF0J+6LOnsFgMBgMBoNRfDBBA4NR/FhZ5UmuSBOiMiTYE0bnOv9uz+sYDAbjP0z9+vUjVQd1GAwG4/+Z18kY6p2jZnDRxZHyxL1I9tv/Tdq0gacn8gZ0rZJirJJiGnk9Im5uZMkgCL5/PzeP8n07vpWVBRFwIJQgXoSgDHxOx7sU+iTR4PM+z9ywZHgWwrPyDEWA1ubkYHnwC/h9Xy7NhBozBqXmDfJUraq5zY+nadOmJiYm69atmzJlyq+eS4Hx9/cvWbJksXUXEUGnT8+TXENKZia9eRNz5uTJH0EIsbamQUEqe+NwULdu/gfX0dGJi4sr0HwLDdm2DX//TT09IRe/t7PDwoXIq/j/CdQygj4XqWJ8zcDXJ2+cZNUMAAAaHIy5czdWruzh4aG0h7CwsIEDBxbuqyafEHsud1xi4mZHx5ba2ggJgUQCAFZWpEoVsm6dokO+PPr65ORJTJpE37xBVBQIASGwtUX9+mTZshzhy8OHkrNnSXIy1dUlzZqRdu00CGKEQjphQh41wzdoSAhmzCCXLhUo/QSldP369atWrTpz5ky9evWUtknVZDoikUjS09NDQkL69u377t275ORkafnOnTvr169/4MABfRVTatOmTYMGDdatW+fh4ZGVlaWvr9+mTZvBgwfzCu1dAWwOwWz/nBO4tiE9UYljpLSz1FR66BB9945kZ8PWlvTrh9KlCz0oGTkSw4eTz59pRAQxM0O5ckrfx5/jtpKdnd2vX78bN24kJCTkFt69e7dx48bHjh37OXIKecLD1dfTpCQiFmcIhSNGjHjw4EFISIhEIuHxeI6Oju3bt1+9ejX3m24sLCxs/vz5Hh4eKtUMqakICBBKJBkZ6QBMTcyK9UgYDAaDwWAwGEWCCRoYjOLHwsJCdpMmxwE4EYU5zr/dCiQGg8H475KamupYBHdcBoPB+I+Smpqanp7O5/MNDQ25ssu7vxEjRG9PmikBgNK6uFqFWAh+9iR/B8jQoXj0iD56lBNKlMXCgsycCUGe18XYyCgrJUlgZQFAwIG1ANYC1DRCPxsCIFKIm3G4FUcfJCBJxvrakIeeVhhvT0rKBnpEInr/Pm7fpkIhKVuWdO0KExO5KcimmdCYVCJXzfBiyBC6YQOUxQiJu/vPXwevikOHDtWrV8/a2rpv376/ei4FQCgUHj58WKVfvURCDx3C5cuIjoZEAmNj1KhBJk+G6kAjXbRIiZpBilhMb98m48bJrh5G9+748AEZGUr3IC4upFu3fB8NzM3N38qsXf6xmJiQM2ewdCk8PGhcHLKzYWxMXFzI3LkoVUq+MaX0yBFcuZKz8NrcHB06kF69oCJBQyEQcFDfBNdiAeCOW+0hIb5KGoWGVo+OlijeH74RERGhplYpJbjc9UZGFQQCMw6HApL0dNSqRcaORWQkLC1J8+YwN89vXwYGZNcuEhVFb9xAeDicnEjLljkWLNHRdNQo+uEDMjJynD+uXMGOHWTVKlSooKo/umMH9VX2OkhrAwKwYQOZMyefs4uLixs4cGB0dLSHh4eaL+TVqlXT09NLS0tT1cDMzMzExKRFixY+Pj6y5TExMWfPno2IiLh7966qOLq+vv68efPyOWGN/Pvw6xyxo/Tv2gFvTp2co1epPBYsgF4ePSA9dgzbtkl1ITkv/uXLaNiQs2ZNgQxU8sDhoEwZUqZM4WdfTPTr1+/UqVNyaXeSkpIuXLjQs2fPCxcu/II5KfuekwcOJz0zs1nz5h4eHrl2HSKRyN/f/99///38+fOlS5ekdkFbtmzp27dvKcU7EoCvX+m8edTfHzExaVoCNPwLgO7PcbhhMBgMBoPBYOQPJmhgMIofOWNPrpY2gJBMfExFxQIseGAwGAyGStLT048ePfrgwYNfPREGg8H4eYSFhUVERGRkZEgkEkKItra2gYFB6dKl5WQNDV7RqCwAMObhVMX/UzUDAHA4ZO9eOmUKHj5E7jp1LpeUKkVmzULTpnLNS5Uq5efn5+LiorQzawH62aCfDRFT+KTjawayJbDRwl8GEMjlVXj0iC5dSv38pOYQFKB79pB27cisWXLxWllNA1TYM8gaM+Q0SE2lR49C1sWdyyVly5Jt2zQv+/5ZODg43Lx5s1mzZunp6cOGDfvV08kXYrF46NChbm5uUvd7eTIy6ODB9PnzPJ4f79/j0SOyYwecnJTsQik+f1Y3ZGQkPXyYTJ2aW0B69sTt2/TWLeQNKAKApSVmzkRBVkjb2NhERETkv31R0dEhS5aAUhIVhcxM2NrKaYZySEmhgwbRt2+RJeNz8uoVLl4ku3YVyCFAPU1NybVYCuB2hYZDbh9Q2sZBKNQiJEshK4SUgqoZaggEh0xNXWSX16ek4MIFfPpE9uxB4WS4VlZELvNCcjLt25d++pSnUCSinp4YPpzs36/SLcDDQ4m6KxdK8f59Pid19erVYcOG/f3336dPnxYofZe/UaNGDRcXl/eqey5VqtT8+fPl1AwyU/aYOHHitm3b8jmxQnPuxL05lo2kf9fz8TixdoBuVjo+eVIvL3L0aG4qH3r0KF2xAjLuBQAQF4fz52liItm/vxhFOT+f+/fv37hxQ6x48wEopffu3Tt37lznzp1/9rQqVMC1a2rqiaXlsOHDZdUMuYhEotu3b8+dO3fp0qWU0sOHD19T2tXTp3TKFBoSIt0Sc3LeRO6u3XByQ/nyxXAUDAaDwWAwGIwiwwQNDEbxk5iYKLtpbGQkfVRzMYZW1P8P/75lMBiM34dVq1Y1btzYzc3tV0+EwWAwfhJ+fn5RUVG5kQZKaUZGRkZGRnp6eqVKlXJNts9Ff8+G8G8Z4qhTgCGio6Ojo6NFIhEALS2tkiVLqvL6/s8gEHA2bcKXL/TgQRodTQhBw4akUyelcdbKlSu/efOmdevW6rvkEpTTQzlVKTzu3ZNMnYqoqDyFoaF0714aE8PZsEGuuVSjICtrUIqs1oFMnky6dJFs3IiQEJKVBSMjNGhABg/W4Db/0ylTpsz9+/erVav2/v371atX/xy/9ELj4+MzfPhwPT2906dPK21Ax42jjx/L51OglH76hBEjyIULSqQGyclUIdOBPAr+/2T7dsyeTe/cQW6yAy6XuLiQ2bPRuHE+D0eKk5PTly9fCrRLMUAI1CSnp5QOHUoVszxkZtLHjzFiBDl8uLgm0uKbW/yjsnWyeAItkZLF1gaUluByv4hEilUFRY+QPSYmLsouQ+rri9GjycWLmtea5wPJnDmQUzPkDiTNHHH2rPI9Vdsk5KApPQSAjIyMDh06eHl5HTt2rGHDhhrbcziciRMnTpw4UTaFQQtt7cG6ukYcDk8g0CpZsuv9+6p2l8bRRSJRURJJaCT6g89kvcrSv+t9enpi3SDdrPScCXz8iNGjyZEjAJCcjO3b5dUMUiQS+uwZjh4lf//9gyYpFovfvXsXGRlpZ2dXoUIFqeVA8bJ58+YEpUcHAEhJSdmzZ8/PFzSQfv3oyZMIDFReLRDE16//cP16RTWDFKFQeOHChcWLF3t4eBgaGpYrV06+RWoqnTUrV80AgPOtK3F8HJ04kVy5olybxWAwGAwGg8H4ufxejzwYjJ8PpTQwMNDf3z88PFwoFNrZ2dWtW9fQ0LAofebmfZRSwtRI+hjpQjTmKFu6w2AwGIwC4evru23bttevX//qiTAYDMZPIjo6WlbNIEtqaqqPj0/58uUBZEowJyDnQXxDE3TIt7W5SCTy8vJKSUmRHSIxMdHCwkKVY8F/CWdnsmCBRllxjRo19u/fX6SBMjPpkiXyagYpQiFu3qTXr5NWrRQrZWUNSqvkcXJS1Eb8hri6ugYGBo4dO9bFxWXgwIGdO3euUKGCVItjZGRUmICcWIyoKAiFKFGioO7uiYmJYWFhmZmZ+vr6Ojo6BgYGhJC4uLi7d++ePn360aNHK1asGDNmjPJZvXhBnz2TVzN8g/r4YMMGMmOGfIWWFjQdI+Xz5c9MLpesWEEiIujRo/D3pzo6pGFD0qZNIdzsHR0do6Oj09LS9PRUCXB+NvTcOfrmjcraly9x5Qpp27ZYxnLQhlVWSpSWQbqWboC1U9lQJW4ZEkIyVbytUgghqgKlcsw1NCyj+j2i3t44dIgMGJCfrtSRlQW1aUSory/x9VVu0qClpaFzTf4fL168GDJkiKur65s3b6zVyFby0r9//6CgoC1btkRHRxtyOMdNTWtraRl+czLYfPt2dN4FIXKEh4d7e3tXrFgxn8MVgklvU+Ps3QCUjA09un5IrppBCn37lrx7h8qV6YEDVEGB9J2MDJw/jx8gaBCLxTNmzLhy5UpQUFB6erqBgYG9vX2vXr1mz55NitUQIkrph5cMMTExxThcfjEyIoMH09Wrkfc5GwAQQqpXv25hERoaqqaD4OBgLy+v06dPd1OWsoeuW0cDAmRL9LKzCUCBFAGf+vpixw4ydmyRD4PBYDAYDAaDUVSYoIHx/4hIJHr69Ont27cfPnz45s2blLzrZvT09KZPnz579uxCa97lHBqczI2iuUgVwzcd3mko+7s8TWIwGIz/KhMnTpw9e7adnd2vngiDwWD8JMLCwpSqGaQkJydnZGTo6OjsDUNoJgBYCnCkfH7jHJRST0/PpKQkuXKhUBgREUEIUZ5w+o+jXr16Q4cOlUgkhf4VQI8fp/7+KqtTUrB/P5QJGqQo1y78xzExMTl8+PCnT58OHDgwYMCAoKCg7OxsXV3dpKSk0qVLDx48eNKkSfl6wVNTJQsXktevaXw8RCKYmpLSpcn8+ShZUuOuJ06cWLFiRUBAgJ2dna6ubkpKSkZGRmpqqkQiMTY2rlu37qBBg86dO6fGQ0Jy5AgULhCZagkULQcAaGsTS0saHq5yRy6X1KunvMrGhkyeDKAo4Uoej1euXLm3b9/WUzXKz+f8eWRkqKxNT8fp0ygmQUOqGDFa+gB4YpFjTIjyNjo6Eapvrfb29tra2r6+vkprORyONCcFn88XCAT19PTUvVkiEe7dQ9EFDX5+edLNKJKURO/dI0oFDW5uePpUza7UyUnVIcTExEyfPv3GjRsrV67s27dvvqebw7x589q0abNkwYK5Xl5V8vphxKh+/aVkZGQkK0ayi48TkfSSfVUAhNIN+2YaZCrYVKSk0OPHSeXK+PBBQ1+aBAGFQCQStW3b9u7du6Jvr1tKSoqXl9fSpUs/fPhw4sSJ4tU0qCef4p5ihwwYAImE7tmD4ODvpUZGpFYt8u+/gevWqZ9YampqRETEuXPnLl26pKRa4W3liyUmGZnxOtpBxgY5t3cmaGAwGAwGg8H4DWCCBsb/EWKx+MaNG8eOHbty5YoaJ720tLR58+alpqauXLmycAOlp+dR9BsZ6Lcww9loALgQTcuqfErAYDAYDM34+/u/efPm3Llzv3oiDAaD8ZMQiURZssnmFcjOzo6Kiirh4Lg5JOeZ/jRHYpDvn3qhoaGqwkUSiSQ6OrpEiRLamlbu/gFYWVmZmJh8/vy5TJky+d0nIoIeO4aAAOjooGlTPHmiLkU9gIiIos/zv0iZMmVWrFixYsWK3BKJRPL27dvx48cLhcJZs2Zp2D8ykvbrh0+fvseskpLo16/49ImsWoW6ddXsumjRouPHj2/evLlRo0aFlqqQ2FgNcTxVS8ybNIGnJ1RkNCAuLqRDh8JNKZ/Ur1///v37v5GgQfXP8Pw2UIpEQi9dwvXrNCODCARo0oR06/Y2hScBAVAm9LPcmvscCDFu2bJkVlawbJT0GwKBoEuXLm3bth08eLBiA0tLy6FDhxobG0/ltTvt7NuiRQtBhw6qMkHkoDH/SH7IyEB2toY2KlJLkAkTcOcOVXawAGBjw5k0SWnNtWvXBg0a9Pfff3/69KlgZpaxsfTxY0RHkzJlqtWufa5VK+rpKdekokDABdSIGkxNTR0cHAowKICMDLp3L16+REYG9PXRrBnp0UNpvo9IIab7UalwaNDdQ00+PlDeofS01JSahIrFRCLR6MtSICZOnHjnzh1FRWNmZualS5eWLl06Z86c4hrLwsJCfQNz83z7PhU3ZNAg0qkT3bWL+vqSrCxqacnp0wfVqgFwcXHJVRcpxdDQMCkpic/nS72s5FF2vZSOS/Kw0/5oZZqoo2WiMVcLg8FgMBgMBuOnwAQNjP8LYmJiNm/evHv37nA162Pysnbt2sGDB5dWurKhgBBCOlqSs9EUwJVYzGRZJxgMBqMI3L17t1WrVgKWypTBYPzfIBQK1dgzSMnKyroai7AsALAS4B+bAvQfFxenZnWjUCgMDQ39ExJP5IO6des+efIkX4IGkYjOnk3v3Pm+JPfsWaJJ9kGzs4s93FUwMjPp5s14/pympREeD3Z2ZMIE5e70PxgOh1O1atV9+/bVr19/8uTJWmrM8CmlI0ZQZaFiGhyMWbPIxYswMlK66/v377dv3/7+/XuNgToN8DQ9OVHRgIwdi6dPqVL/BnNzTJ6sOQtA0WjXrt2UKVOKMeRZVDSe/Mqizhr4+pWOHUs/fYJQCIACuHkT+/ffXnAQsABQJVK5xQKpWNF09ep1jRpNmTIlMDBQtkpfX79du3Zr167lcDhnzpwZP37858+f4+LiABgYGLi6us6fP79Dhw5kgw+Ajl9KY3ugRFtb9jbKnXxLyZAbfPJ5THSCu/IKR0eYmqpzAuDzoSo7g6kpJk7E0qWIjVWsIiNHQsH8jFK6bNmy7du3nz59uq5a5ZA88fF08mT68aN0qlQgIA4ONC0NCp9lrbW1nXk8P9VaAUdHx5L5MGL5zqNHdMEC6u//XV529y4OHSKbNkHhg2yKL00QEQAOMSELTq6ACqiuLgFgaal+ZGJoWLy39/T09GvXrqn6ApCZmXn8+PFZs2YVWqolx9ChQ+/cuaNK4Kirq/v3D0ioASA7O3v16tU3btyIj4/ncDjW1taDBg3q2bOnfDtTUzJ9unR5kOwiodatW9vb28tdwrLY29u/f/++S5cuyquVfXDXDInysLMSE87Bim7jeX++oJPBYDAYDAbjP8Gve5LCYPws5s6da2dnt2jRovyrGQCIxeIjR44UbkS535NisbiZKbQ5APAxFUGZheuVwWAwGADw5csXd3cVD3kZDAbjT0QgEGgMV2hpaR2LzImmDbDN+eaZT4RCofoGmZm/x/fXrCy6ezcdPFjSty8dPpyeP6/BDqHgSAUNmttRSocOpSdO5AkrZmdTTSuwib7+r1QzeHvT9u3pv/9SDw98/EjfvqWXLkl69aJr1vyqGbm6ularVm3fvn1q2tALF6iXl8raL1+oal+9vXv3jh49WlbNQE+don//TVu2pM2b01696IED+TqLNGZdURXp5PHIgQOkZUs5yQVxcSFLlpDWrTUPXTQaNGgQExPzQaNV/k9D4wrvgi4Bj46mAwfS9+8hex8Ti5MDgvYl6Ei3WtRwIa6uefbS1yf165PDh7MI6dq16/3797t3716+fHl7e3sXF5eGDRtu37792LFj0htvtWrVnjx58uzZs507d27evPnBgwevX7/u0KED8soOOE1WFWzmhcPCgtjbq6knDg6kQQOVtd26kTVrSLly34O42tqkTBmyaBEZOFCucWZmZv/+/S9cuPDixYuCqRmio2n37vT27e93SKGQ+vkptajRJaSrjo6WirwJpqamU6ZMKcDQ795Jpkyhvr55rmuRiH78SAcPlhOCHI7ApRgA4IBu3jVZP0Mh2YQUgYC0aQOA9O8PU1PlbSgFQMVieuYMUlX0U3Du3LmjJk4PICgo6OPHj3KFR44cadu2bY0aNWrXrt25c+c7d+7kc7jWrVs3adJEVQ6LevXqaRY0hIfD27tAPithYWF16tSZN2/ew4cPPT09P3z4cPPmzSFDhnTs2FHjlxMphoaGzZs356rQQuno6PTp0+fChQudOnVS2oA6KVlyVDY2wShLCMDbwviUnbmPr3d8Qlx6elpGpuqMOQwGg8FgMBiMHwxzaGD84SxatGjJkiXq2xgZGZUtW9bZ2Tk6OvrWre8LKR49elS4QbPzmkDyeDw9Luqb4FYcAFyPxXCW9p3BYDAKi1Ao5PP5v3oWDAaD8fPg8XhaWlpqnuzz+XxDc6u7QQBAgD7Wf2KCs6dP6bx51M9PGqaiAG7fxp49ZMsWqA3vFYg6deqsX79eYzN6+DB9/FhxqbHmHd3cftl7ExtLR46kX77Il8fE0L17YWxMhgz5FdPCwoULO3To0Lt3byMVLgu4ehXqJTUKJva5vH79eunSpTkbGRl06FD64gUyZCJSL1/i4kWyd68qjwcpZPhweu0aQkOVV+vqokcPlTvr6pLdu8mHD5JDh0hsLPh81KhB+vSBrq6aEQuGWIyICGRnw84Oeb8jcTicfv36HTx4cM2vk63IQgYMoB4eULEEHCYmBT0P6fTpNCBAsXxvs35J2voAXHXRtkZFUvsKjhyBhwcViWBkFFi16vhTp/xr105LS9PR0XFwcJg+fXrTpk0zMzNVpddxdXV1lVNFSCcwwR2A1KpB6sogXts89//fKVmSc/GiGrmGtAeVxgyyLadOpaNHIyZGSZ2eHvr0gVobM9K0KRo3Ji9e0CdPQCmpVQu1aysaYzx9+nTkyJFly5a9f/++rvpzNSODnjuXk3DHwYH060cnTaK+ylwxVFgBLTEyChSLL2ZkpOdtYGZmNmrUqO7du6sbXW6E+fOhYh0L/fIFs2eT3bulm9FCzPLPGW6YKKhemErVFClThjRtCgBly5I6deiVK0oORCoC+PSJTp5M168nrVuTWbOgQhmQf3x9fdX7M6WmpgYHB1eqVEm6mZSU1KVLFw8PD9ksqA8ePGjZsuWhQ4d4Gp1mgGPHjnXv3v3BgwcpMvo8XV3dunXrnjlzRuVuYjHdsAE3b9KoKGRmwtCQlCiB0aNJs2bqhxMKhZ06dXr16pXicV2+fLl///7Hjh3TOGcAmzdvDggIePDggdzLpa2t3b59+7///nvdunU1atRQui9n8mTJkyeKp82EZ+9X1quSyePdSk+8tWGZbJ/2do5ubmWrV61lY22bn+kxGAwGg8FgMIoFJmhg/OFs27ZNabmhoWGLFi1atGjRsGFDV1dXqQjdx8dH1mDWU/WjMfVER0fLbpqamgJoa05uxVEAV2PpcLs/8Skzg8Fg/BQMDAxSiiUJMYPBYPx3sLW19fPzU5Ui2sDAwFeskyWhANz14KhTsM75fH5GhrpFh+rSAfwc3r+XTJqEsLA8hUIhffcOAwaQ06dVrpotIGXKlAkJCcnIyNDRUfsinj2rIcSuDGJvT2bNKvzkioZkwQIoqhmkpKTg0CH07g09vZ83odhYumoV/PyqZGZ21tYeU6fOoQcPlId7VQW/c5F+K8jIQFwczMwg896FhIQ4ODhI/6YjR9KHD+UjkUIhffECgweTU6fURR+trEifPnTrViVrr7lcUq8eUbH29zsVK3JWr9bQphCkpEgWLCBv3tD4eIjFMDEhbm5k/nzIWPQPHDiwTp06y5Yt+y3SddWvTxo2pFeuKDHG4HLRpAmqVy9Ab8nJ1NtbsTiLJ9jRIsdvYLxBIoeYQEeHDBmCIUMIsGHDhlUzZkTIuAX4+vq+fv16wIABa9euLegBSaET3Mm3dBLcybfk1QzShA4FNZ9QRe3aZMIE+u+/iIzMU25kRLp1I0OHau6Bw0GtWqRWLaWVr169mj9/vpeX18qVK7/b/ovFdN8+3L1Lk5MJIbCxIcOGoVo1euECNmygAQG5VxY9flzzNZsXAhwxNd2RmnpAXz+UUqFQqKur6+joOGPGjPr16798+VIoFJYuXVpz4phPn6i/v5p66uVFUlOhrw/gYASSRABQSgcLqjuRdu3o+fNQ+Cgk9vZk3bpcZx2yYQNSUuizZ1AlMRSLERRE9+5FaChR8TAq/zg6OnI4HFUf/QB0dXVtbHJSTFFKO3XqdP/+fbk2CQkJp06d4vP5Bw8e1Diitrb2pUuXzp49u2fPnpiYGABmZmZ9+/ZV580gEtEBA+iTJ8jNG5KWRiMiMGkSBgwgkyapGW7lypVv375VWiWRSG7duvXy5cvq+bgnCASC69evT5ky5fr168HBwZmZmXp6eo6Ojr179541a9b+/fubNGmi0umqRAkyciRdvx7x8bLFtinpk3xCTter7peUJy1XZmamr7+Pr7/P5avnalSv06dnf12d4lOnMRgMBoPBYDBUwwQNjD8cuQUWHA6nY8eOAwYMaNmypeKTWVdXV4FAkLv6LSYmJikpSeVSIdV45fVElWZ8bGUGAlDgcSKihbD8DZ4mMRgMxn8RQ0PDCGWOtQwGg/EHY21tnZSUFB0drRjY0NPTK1OmzKlvKdHLFjwkbWpqqipnNgCBQGCnkFj9J0PnzpVXM+RW+flh1iyyfXuxDMTj8aytrSMiIpydnVU2EomomgT2qrCzw/z5sLBAYCCys2Fvj58pExGLiaen8sXRAAD69SsuXiS9e/+c6dDz57FqFQ0JkW6uoLRmSMiuWrWGrFmjRBmgKQxPs7LQtSsNC0NGBnR0iK0tBg8mbdsCSExMNDExAUDv3qXPn6taIE7fvcPRo0StmzoZOxYcDj18OI9Pg6kpGjUihY2CF5WwMDpgAHx8vh9VUhINDMSnT2TNGtSuLS1zdnZ2dXW9fft2mzZtCtZ/UJBk82aEhhKhECYm6NKFFLQHZZBNmyifj3v38vjSm5qiWTPOqgJmbfD0hLKL8ViDHhHGVgBsEyJ7xD5F2a65VTdu3Fi+fLncCgQA8fHxu3btcnBwGDdunPKxfH3pvXtISUHlyqRBA8XTMteqQXJhJOVycxxceDxSqhTGjNEseSkIpF8/UqsWXbkSX7/S9HSipSUNyqJ+/aJ0m52dPXXq1NOnT8+ZM+fcuXPfFTBRUXToUOrpiexsSA1y3r2jHh5wd4evL+Li8vQit5lvhjs7jzx3LsnIKD4+3srKKjk5eeTIkaNGjYqIiBCLxZaWlq6urqtWrVIT3qaPH2vQUkRHw88PVapQ4EhEznUz25nocIFVq2Bri7NnaXBwzntnZETc3cmqVZD9ONDSIgcP4sABXLpEY2IQEYGsLCUDCYWSO3c4hw+Tvn0L8VLk0qxZs5IlSwYFBalqYG9vX7lyZenfO3fu9PDwUNpMLBZfu3Ytn+IAAF26dOnSpUs+JymZORNKLYsSEuj+/ahYUY1Pw82bN9VYUMTFxW3evPnAgQP5mQafz9+4cWN2dvabN2/CwsKcnJwqVaokFTHcuXOnqdRjQwVkwACYm+Pff+nXrzmiFh0dUqqU07RpUxs3TklJDgoJTEyMF4sl6elp8Qlx/gG+YeEhlNLnL54EBX2ZOHaGqalZfibJYDAYDAaDwSgKTNDA+MMZOnTo7Nmzczdbtmx59uxZVY25XK6jo6OvjDtiQEDAX3/9VdBBnz59KrtZoUIFADZaqGOMJ4kQUewLx3THgvbKYDAYDADQ0dFRv5KYwWAw/kjc3Nx0dHSioqIyMzOlsgZtbW19fX03Nzcej5fwLeNZIVSz9vb2cXFxSs1vCCHm5uYa7Ap+NF5eSi3lc6FeXiQjA8UxSZFIlJiYaGBgoK5RZub3daiqcHQkuro0JgYiEYyMiKsrGT9esm8fli2jcXGQSGBiQlxdycKFxZgvQx0xMTQpSV0DSunr1z9J0PD8OV2yRDYOrUvIaTOzxoGBDtOmtbC2htzC8QoVcO+eug4jInK1EQBoWBg+f8azZ2TJkvT0dD2p7cSxY+oS22dl4epVaEoPT0aPJj170l274O9PKSXm5mTQILhrzhHwQ5BI6MiR1MdHsYYGB2PGDHLpEgwNpSWdO3e+cuVKgQQNdPVqevKk1AMgJ/D76BEOHiQ7dqhPz6EZHo+zcSPevpXs24eYGBACS0vOkCEoX76gPdGMDMUwqpjD3dwqx6Vg1LVdgrp5LrEFCxYoqhmkpKSk7Ny5c+TIkfKpzfz86IwZ9PNnSC8iPh8ODujenYwapWRKE9wx/CquX4eHB7hc1KtHmjWDWAxfXxACBweNAp38Uro02bMHABGJkI9UAhpJSkrq1q2btra2p6ensbHx94qsLDpwIP34UX6HhAR4eKgSCRUYPp+0bAl7eyPAyMjI19e3Q4cOnz9/zq0PCwsLCwvr0qXL2rVre6jK8JI39acSJBJpmyeJ+JIBAIY8tPlmnEEmTMCIEbhzB56eMDYmjRujdGklnXA4ZOBADBxIPDwk/furGopkZODUKRRN0GBkZNSwYcNDhw5RZa8zj8dr165dbiKJU6dOZaq2DoqNjd20adOhQ4eKMh+l/eLhQ5UJmBISsGULVAsa4jTJXyLlbEg0wefza9asKVf48OHDhQsXqt+RtGuH1q3JixfUwwMcDqlbF3/9JXXmMDAwLF+2olz76Jiok2eOvP/wJjIqYuW6RRPHzrC2sinQVBkMBoPBYDAYBYUJGhh/OHJ58rKUyudlKFWqVBEFDQEBAYGBgbmbPB6vWrVq0r8HlyBPEimAXWF0nD3RUeF4x2AwGAw16OrqyuaFZTAYjP8f7O3tS5YsmZKSkpaWJhAIjIyMciMZet8SoCdpCrUrQgipUKGCp6dnSkqKbNSEz+ebmZkpTRv/M6EPH2pYdBsVBX9/VKiQ/z6/fPkSGBgoFAp5PJ6BgYGtra2FhQWfz1+5cmXVqlU1GJvr6xM9PfVBPNK0KVmwgMTEQCiEpSUiI+nAgfj8+fteyck0KAi+vmTVKtStm/+ZFxJCNGZzJ6rsuIsbumyZ4qp6Nx7vlJlZt4CA/RMntn72LM/Ehg/HpUv061fl3RGiRF+SnExPnxY6OHA4nJxrJK+XuBJk3QLUYG5OZs4E8MszCNJz52heX8A8tV++YNUqsmSJdLNevXqHDx8uQOcbNtDduyH3dSs9nT55ggEDyKlTxRBBr1KFU6VKEfsgpUtTU1O5N/daleYB1k4ATNISBzw/R0btza0KCQn5qupEAgD4+/s/ePCgmWz81cuLDh0qq5hBdjb198fGjQgPz32F86CjQzp3RufOABAaSkeOpJ8/Iz4ehMDUlJQrRxYvhsbsCfmnONQMPj4+3bp1a9y48YYNG7hcrmwV3bhRaV4PAIVUM/D5EIny7GtgQBo3JosXS7fEYnGfPn1k1Qy5hIaGSvNQ5OZZkIVUqUJ1dBTTRnzHzExqt5Brz9DTCnkey2hrk7Zt0bZtfo6DXrokf43INYiMJGlpSlL5ZGbSa9fw7BkoRfXqpF076KrMWbB9+3Z/f/9nz57JaRq4XG7jxo1XrFiRWyLNEKGGH2FxRy9eRHi4ugahoSQxEbISGRlUpoH4htzZWAji4+OTk5PVuS7JDIbatck3bxv1WFpYjR4+8dSZo7fuXouPj1uxZuGIoePcS5ct4mwZDAaDwWAwGGpgggbGH47cDySlwnZZSpUqJbsZoHY1mFLOnz8vu1mjRo3cNV4dLWCvjeBMxAhxNAKDSxS0bwaDwWAwQQODwfi/hhBiaGho+G3hdS6lvkVDvNMK0y2fz69SpUpYWFhcXJxIJAKgpaVVokQJYxVBiJ+K6iWnOYhEKtOZ54VSeuTIkRUrViQlJZUuXVpLSys7Ozs5OTkiIiI6Ojo7O7tGjRpHjx7V3JGrK9RkajcxIRUr4u1buLnBwgISCR01iioLztHgYMyaRS5eLOqSd41YWBBjY6om3MXlyvsi/CCCgqiM+FuWugLBWXPznq9f123Xrl7LlmXKlKlWrZqxsTEMDTFxIhYtQmys/D4cDlRll09LI8ePf//1p1Gu8bP0HMXG1asaTnuZJfXlypX7/PmzRCLRGD4EgNhYeuKEqkgtffcOW7cSVXkZfjIlSxIHB5pX0HC0QXfpHwPvHNK3tkClSrlVfn5+6oO+WVlZr169+i5oEIvp1Kl51Ay5pKfTs2c55n2lmSaUQjb4AECFqZBTWx2JA+LU7PgzoZTu3r17zpw5S5cuHTJkSG55enp6UlKSlZUVUZpNoAiQihVRqxaeP6cpKYQQ2Njgn39I8+a5Dfbv3/9R0RDiG1+/fp05c+b+/fuV1NWoQRwd6adPKod2coK5eZoYF76dBX1tiqBNUm97A0AoRHKynKCBHj+OnTvply85r+rJk9i6FQMGkAEDlPaho6Nz+/btESNGPHjwICQkRHoVOzk5tWrVSk59QjSp1gqAUIigIEgkKFlSjdgCAPz8NHSVkoLISFWCBisrKy/VwiwATk5OGvrXxOPHj6tUqVKcL843CCE9uv2to6t76crZtLTUDf+u7Nt7YL06jYp9IAaDwWAwGAyGFCZoYPzhyNmSa2trq2/v4uIiu6n+x5Ui2dnZa9askS1p3bp17t88glElyQw/CmB9MO1nS/i/fGkPg8Fg/NdgKScYDAZDkQr64BBIKDxTkSKCQaF+55UoUaJEid9PclulCgQCdbFbMzPkI+YRGhrav3//1NTUzZs3N2rUqCgzInPm0I8fERqqvDo9XTJpErhcWFmR8uVRs6bmlfRLlxZlPprhcOhff6mJPBFnZ1KQfASFhn74oMYsobZA8NHC4rST09tPn86ePfvmzRt3d/d+/fr1799fT08Pq1dLAgKI1FWeEGJjQ2NiVAoaAF5ICAGEQqFAIKBWVhpmZm6uocHvhpoMGgoN9PT0jIyMIiMjbW1tNXZM9+5VeW4DEIlw7x5+E0EDQKZMoePH54pdYg3NbldsLP279/ubGD1cVqqir6/P5/PVuzYayaiL6NWrSpN6SOEOO4tvqgUl6oQ0TeKyYkoVUWgyMzPPnDmzdu1abW3te/fulS1bFoBEIlm1atW5c+ciIiKEQqGRoeF9sVjTxVMQDA0xahRp0QKqbU4uXbokVCvW8ZZ1jBCJEBsLAwPo6YHLxfDhWLAAiYlKdrOxIbNnAzgTjTQxAJTVQ2W1+YU0oPFq0tWFmZlsAd21i27cmEcJIZHQgACsWoXERDJhgtJudHR0Dhw4kJSUdPv27S9fvpQuXbpZs2Z6CsYPGryFAG9v72rVqvH5fGtr69q1aw8aNMhc8b4XF0fnzqWenoiLA6UwNiZubq+7dl24Y0dQUFBqaqqhoaGLi8uyZctKS/NxaPQa0daGggQzlz59+jx79kzVL7sSJUpMnjxZQ/9q8fX1nTBhwrp164rSiXrat+lsaWF14PCu7OzsA4d3R0ZFdO3U60foJxgMBoPBYDAYTNDA+MNJzutPq7iaTY7yeTN3vnz5skDDtW7dWjbJHyGkV69esg0G2GBtEGKECMnE0Uj0Z1n2GAwGo4BwOByJ6ugFg8Fg/H9ixEMFfbxPgYjicSJa/9eCs2og9erB0ZHKZIWTb+DkBFNT9Z1cunRp2LBhY8eOnT59etEtrGFvT+bOpYsXK4/7SsOlYjFCQmhICHn4UENmd0/Pos4nH3DmzaPv3ik1ioCREYYPhybld/GgKYJrxOEMadmStGsHIDs7+/79+zt37ly+fPnq1at7X7vGuXcP9+9DKES1apBIMG2aur4yMsz19WNjY21tbTlDh0oePVKppdDXx99/F/KIfhUCQYEaWFlZRUdH50fQANXXmhQaE0Mo1ZjE5CfRoAGZMIFu3ozISACna3fK5vIA1P76zrVjc9K1q2zb8uXLlyhR4suXL6o6Mzc3b9GiRe4mvXlTzcUrXtucO/mW9G+ywUdO00A3bIBeV2kzuR2le9G9e8mwYfk7yGLm48ePu3fvPnLkSPXq1RctWtS2bVtp/FUoFLZr1+7Bgwe5eoLoqKhUa2ur4hJeGBqS3r2JzCucQ2pqjtzK1RX6+qmaxDopKSkA4ONDly2jX74gLQ18PrGyQvv2ZMgQREbSvXsRHS27CylZEjNmoHJlAGejc4xbimTPAJBeveiJE2oUWqRkyTyXYXg43b1bua9DSgo9fJi0a4e8C2xkMTIy6pr3fJajZ8+ejx8/zlThaaSvrz9r1qzatWsLhcKIiIhr166VLVt21apVA2SdIQIC6JAhVNZ/KCVlgZfX9iNHomUuhPfv33t4eMydO3f48OGkTRu6d68aswpiaalG+TFo0KBTp07dvHlT0UtVR0enb9+++UoVoUBmZubDhw9PnTp1/vz5FStWdOrUqRCdAACl9PZtevEiSU6m+vqkRQvSrh0UvkLUrF7H3Mxiy471KSnJN25dSUlJHvDPMDWahszMzOTkREtL60LOisFgMBgMBuP/FSZoYPzhxOf9eWmkyc21atWqhJDcX1O+vr5JSUka95Kyffv2O3fuyJY0bdpUzvJBh4sxJcn8AApgVSDtZUW0/mvmpgwGg8FgMBiM35DGJnifAgDX42hr898j1lgs8HgYOBDLlyOvUjkHa2syc6aavRMSEmbMmHHz5s2zZ8/Wzl9u7PxA2rQh7u50yRLq74/UVBCCxESlNhJU40Lt2Fi6bh2ys1G1KmnYEHw+EhPp48eIjISbG6lVC3x+MczY0JDs2YNRo6i3N0Si7+UlSpChQ0nPnsUwRD4gFStSc3MlySNyMTMjVapI/+Tz+c2bN2/evPmLFy8GDx786NGjrVu34ps1Pb1/X13KCQCAtbl5ji1BpUqkRQt6+nSeY5fC4ZB69WQd7/8blCuH+/fVNcgbRNTW1s6vwZWmLI2gFL+PoAEg/fuTOnXo6tX4+vVY497Swt4VLUm18XItdXV1q1evrkbQUL58edkclCQ9Xf1rIT4+gNtrf05jOU3Du3eoqy78jEeP8IMFDbGxsR8/fvz69Wt8fLxYLM7Ozg4JCXn69GlSUtKgQYPevHljr60tWbwY//4rSUkhPN7g4OA7wcESmROAAtESSSk1Y6jByQkSCcLDkZ0NIyNiZ4dBg0iPHnnaBAXRuXOpn1+O/sDSkri46GjqWFdXl544QdeuRUTE96lGRMDbG48ekX37SLNmdN06BAcjMxN6etTVlcyYASsrABkSPEvM2aWzZeEO7BvOzqRmTXrtmvJac3OS111Asn49wsNV9hYVJdm4kfPvv4WeTtWqVbW1tZUKGng8Xrdu3caMGZNb0qVLlwkTJvTo0ePDhw9r1qzhcDgQieiYMTRvNqX9aWn/pqYmKNxmw8LCFixY4OLi0rRpU1KqFH3zRtWsKI+n5k5BCDl37lyfPn3u37+fKOOrYWtr27dv3xUrVqg/ZDlEItGpU6cOHDjw9OnTSpUqdezY0cvLy9KysG9zaCgdM4Z6eSEzU3pJ0KtXsWMHWbsWZcrItS3l7Dp72sKNW1ZHRIY/9XhkaWndtlVHFZPMXrBkRlx87KD+I2rXrFfIuTEYDAaDwWD8X8IEDYw/nAiZn7gANP6YMTY2Ll269OdvS5copa9evWratKn6vRISEiZOnHjgwAG58mXLlik2Hm6HHaEIz0JoJvaGY6SdhkNgMBgMhiyUUmbjyWAwGIq0MicbgimA67GgbirdvP+LkL59ERFBjxxBXFyeCjs7Mn06vsW/FTl27NjkyZM7d+787t27fGqUC4CzM9m7l4jFiI2VzJ+PK1cK1w0NC8P69QAon89xcKDa2oiPR0QEKAWfD3t7tG9PJk0qhvixgwO5eBGHDuHuXaSmgs+HszMZPx7WP3GdaIkSpFQpqlrQQFxcoJD3pEaNGh4eHo0aNdqyZcvo0aNzWlatSm1t1SVHKFHCytAw1z+PrFgBQujNm3nOImNjUr8+2bixsMfzyyAjR+LKFRoYqLzazIyMzxPOT0tL09XVzVfXDg4ahjYxkc3j8Fvg6kp27vyUhg8vKABtDjpVVp49Z9u2bd7e3h8/flSsKlWq1M6dO2VLqImJ+mGJjg6d4C7NOgE5TUNBcoKoIiIiYtq0abdu3RIKhVpaWpaWlhYWFkZGRpaWljY2NlpaWmKxODk5OSEhAUBqamp2drZIJEpKSoqJiYmIiJBIJOXKlXNxcTE1NeXxeDwer3LlyoMHD65WrRqHw8Hdu3TuXAQHS4O1/iLRrehoiYKc5XpGRg0+n1vA+w9xdibnz0NHB15eNCmJODiglIIu4tUrOm4cDQn5XhIaSkND63K5V9X6sTmamtI1ayBjjZmDUEgfPaIzZnDWrCE7dnyfjEyTZ4nIlACAux5stQp0TEog69cjOpq+eSMvAzI1JUOHonr1PI2DgtTrY4jsS1EQ/Pz8xo8f7+npOWjQoJcvX759+1bW5cLU1LRt27a7d+/Os09GRtkvXx537drp6NG/fXx2nTypd/q0XIIVCbBBmZpBSmRk5Ny5c5s2baomowQAREUhPFyNSYOOjs65c+cePHiwbdu2uLg4Dofj4OAwbdo0FwWziqCgoHXr1n358kUsFpcsWXLs2LGyBqu+vr49evQwNjYeNWrUyZMnNZqzaiAujvbrR+XyNIlE9ONHDB1KDh1STHRlZmYxddKc1euWRESGX7l2oWG9Jvr6BgBEIpFQmEUI0dHRBZCdnZ2UnAggPl61sI/BYDAYDAaDoQwmaGD84cgtv7C3t9e4S/Xq1T/LeLG+ePFCjaBBIpHs3r179uzZsQpP5dq2bVs97y9YKTocTLAn0/wogDWB9B8bol9k11sGg8H4/yErK0tLq8gPIBkMBuOPo4YhzPiIy0akEO9T8pUaPDExMTQ01NjY2M7ud9fYkqlTScuWdP16hIXRjAyir09dXDgzZigGv3MZO3bs/fv3z58/X6NGjR84My4XVlYaI1XqEIul/5LsbLnVscjOpgEB2L4dAQFk69aiTDMHLpcMGABZj/GfDlm8mA4ciLAwJXUlSpDFi5Xupaend/To0bp16zZu3Lhs2bIAYGBAKlWiqgUNpFIlk9RUaawXALhcsmoVGThQsmMHoqMhkcDcnDNgAKpVK/Ix/QqMjDBxIhYvVmJ3oadHevRAxYq5BWKxODAw0NHRMT8dk4ED6cWLiIpSUU1Qs2bhplxo6M2bOHMGyckQCFC+PBk2DMr0SUcicq7CdhYwUvGsy8TE5Pr167179379+nXaN/cUgUBQoUKF/fv3u7q6yjbmdO0quXwZakxWnJwASEUM8g4NGnOCaPo2m56e3qRJk86dO79+/VpXVzcrKys6Ojo6OjopKSk6OjoiIiI9PZ3D4ZiYmDg5ORFC9PX1+Xw+l8uVKh6sra0tLCxU9h4cLJkzBzIR9F1paVHKQtcrU1PbaGvXLMh3b8LnkxUrIJWDVK2qXAqRnk6nT6fKQvhjRKJDOjreKl52a2vrBdraStQMUsRi3L+PiAjYKM/ueS8h5yRprEGskj/09MjJk1i6FI8e0ehoZGbC2JjY22PcOEn9+vKPeaTZiNSgzONHIw8ePOjRo8esWbPOnz8vEAgAnDp16tChQ7GxsTwez9LScvz48fXr15fdhW7ciDNnaHCwkVh8jdLRz57VtLV90bSpTl4Dm2dCYYCipY0MAQEBIcHBdup1GNHR9OhRMmWK+qNo2LBhw4YN1TSYMWPGkSNHQmVu+OfPn2/btu3OnTt5PN6XL18aN268YMGCoUOHKt8/NRVaWvm3O6IzZ8qrGXKrgoIwfTo5eVKxykDf8O9eA9dsWJqdLbxw+QwhxOezV1R0pFSdw+cLLC0sbWxK1KpRj8PhVKzwl0Qi5nDY00AGg8FgMBiM/MIEDYw/HN+8GUDzk4GvevXqhw8fzt08ePDgtGnTlKbaffHixahRo16/fq1Y1bZt20uXLqkaYqAttoQgKBOx2dgRiska1sAwGAwG4zupqal6enq/ehYMBoPx28ElaG6G45EAcDteg6Dh9u3bCxcuDAwMTE5O1tbWtrGx6dChw/z585V+6f1dqFiR7NuHb8tt1a8XPnr06OPHj58+fWpgkA9lR9HRmFeiKGRm0tu3sXcvGTToB47y0yhThrNmDZ07V069QVxcyOLFilbeubi6uq5Zs6Zjx4737t2TSnDIqlX48oV++qTYmLi7k1WrdCZPljdgL1OGs2FDfqcqkeDlS/r+Pfh8Uq8e8ka7fzmkSxfo6mLdOklAAJGGQjkc4uiIPn3I8OGyLV+8eOHo6Jhfk5KSJUmrVvToUWRnKxm0TBmNscniJD6eDh9O379Hbr6Mu3dx8SLGjpVLXiCiOPVNg9HHWt3twdbW9sGDB7du3Tpy5EhSUpKurm6nTp26du3KUbSdqF2bVKpEnz5V3pFAQDp0yN3Ko2YAqCajC42n0/79+8uWLStr+mhdIDOVpCQ6cybev0dyMng8WFujVy/SqVPO9BYtQt44dJCK0HU2pe3j4k6bmdXQ0tLO38gUQEqK+ls03bxZVcBYl5B1enpDeLzQpCS5KlNT0zEjR5a7eVNd11FR9MQJMmGC0sq78YAwM+vQkq9m4vnGWubm5rI66Vz9k56enpOTU926dY2NjdUeByAQkIULIRaTwMDs5OSVp05duXcvevBgiURibm5ep06dpUuX6uvrA4CmDyNqYHDk8OHjx48nJSVxOJySJUvOmDFD1oRAkYSEhD59+hw7dqxJkya5hd27d+/evbvKUaZNo+fP515Q2oTs0df/Jz5++O3b242MdGWsOF4KhelqE9DExsb6v3xZIiVF/XHh61cNDTQxderULVu2yCXNiY6OPnjwYHp6+rFjx/r06TN9+nQlaobgYLpkCfz8aGoquFxibY02bciQIRo8ZlJTqTITl1yojw8JCUHJkopVpV3djY1MEpMS7j+8LVeVnS0MCw8NC8/RZDx8fJfH49mVKOlg7+Rayq1smQoGBkVzlWAwGAwGg8H402GCBsafTGZmppyZZBnVD8hyadmypeymj4/PjBkzli5dKpBZYxEfHz937tzt27crNUIcNGjQjh071DiiCziY6kjG+FAAG4PpIFtiUhyJcRkMBuP/gbS0NCZoYDAYDKU0NSXHIymAl0lUTcR/2bJlGzZsiImJkW4mJydHR0d7eXk9e/bsypUrAo0Li/8LbN68efny5T9azSD9wk8phbamSJ9AwP1mHScuhB9GRgZOn0ZxCBq+z/kXUq8euXIF27bhzRukpUFPD1WqkFGjoCknQr9+/RISEipXrty6deuuXbu2b9+ee/w4xo6l798jN/ZpaEgqVSL//gsjo8zMTG2Nb40K6OnT2LmTfv2KzEwA1MiIlC5NFi9GuXKF6/BHQFq1QrNmnPv38eABhEJUr07atFF8GSdMmFCtIEYUZNEimpaGW7cgG1HmcknZsmT7dujoFMvkNZORQfv2VYws0sBALFsGHR3Svn1u4d14RAoBwEYLjfKx+L558+bNmzfX2Ixs3Yo+fai3t5I6oVCybBkxMCDKDB05kyfjXIZi+fee8+YEUeTcuXPjxo3TOEPlvHlDJ02iAQHfSwIC8PYtrl8nW7aAUkUxgY7qEG+cRNIkJmacvf2aBg046elEKKReXkr1LjlkZ+PJE7RooW6Gr1/Lp2mQoblAcKpChQmpqT4+PklJSQC0tbVdXV0nT57cv1kzydmz6noG6NevSj//ooXwSgV4fL6FbXnLVHFWhq+vr1DGF8HkW5KRkJCQixcv9u3bt2XLltOmTfvrr7/UjwguN9HMrF3//s+fPxd9k4YEBga+fv363r17Z86ccXV1Rf36ePw415JHjjig66tXLy9elNVg3b59u3fv3uvXr1c17LZt21q1aiWrZlAPvXGDXr6MDPkzc4eJybCEhLKRkeuNjTt/u8D1NeUZ4XA4AiMj8DQ8WKZ8flESJn3+/PnIkSMZCnMGIBaLr127tmDBApFINHbsWPlxb96kCxbICndoWBg+fsSjR2TvXnVuDd7eKi1ApCQk0EePSJ8+ijWEkB7d/t53cGd2tpDH47m6uJdydjE2MsnOzo5PiIuMigiPCIuPj5V+BItEosCgr4FBXx88uksIcbB3qlqlevVqtc1MzdWNzmAwGAwGg/H/ChM0MP5kHjx4IPvr1NbW1lZ16r5c3NzcmjZteufOndySNWvWXLhwoX///hYWFiKRyMvLS7qYQ3FfY2PjDRs29O/fX+MofayxKRi+6UgSYXMInev8J6U5ZjAYjB9IZmamzk97ks5gMBj/Kcp8k3uFqHa2vnPnjqyaIReRSHT37t1hw4bt37//R83vZyGRSN69e9egQYMfPRCllBBCCJEMHAhlPgE5cLno2hWrV+dshYai4LIGGhFBoqJgZZUrmy6KKOHXyxp0dcnkyYXYb/z48d27d7948eLq1avnzp27d+/e6keOEG9veuYMjY0l5uakS5dczUFYWFjBFrV/g27eTHfsQGLi96KkJPryJR08mLNhA2rVKkSfPwoejzRrhmbNVNVfvnw5IiLi9m355cLq4HA469fj8WO6Zw+NiSFZWTA1Rf36ZMQIjcHLQpKWRg8fxqtXEIupiQnnn39QuTJduZJ6eipvHxeHDRvQokVu4oajkTknc08rcPPx2zo1NTUxMdHKyoqv3oXezIzs2UObN0dqqpLaiAgsXIjq1WGosLTawQHwUdezubqYpUQiefHiRd26ddX1oIr4eDpxIs2bfBMA0tPp9euYNYtMmoTkZLnKdtraR9PTs1XcEyjgYWPDO3QIAL58oR06QNnzkO+oCNvLTkZ9fU1tbY/bt9+9e3f37t3MzMxatWo1bNiQy+UiKUlj4gCi4pfCxRhQABxu/X6j5lbRfJYkJSXt37+/Y8eO7dq1W79+vXp1VPfu3Z88eSJXSCn9+PFj9+7dPTw8tAcPxvnzSk/pbErbp6Y+V3hJo6KiduzYoa2tvXz5cqWDnjt3bt26dRoP5Dv79kGZoYIuIYdNTZ8KhT3j4uy43OoCAYDGWlrmHE6ssjU8Uuzs7CrUqEEsLGh4uMoRuVzSuLGaGUVGRn7+/Dk7O9vCwsLNzU3xRV65cmVERISq3ZOTk7du3bpx40b5BUXBwXJqhhyEQvrgAZ0yhbNxo6o+aXq65hNYtS1T9aq1yperFBcXY2Vpo/T2kpWVGREZHh4RGhYeGhwS+DXwS1ZWJqU0MOhLYNCXsxdOupUuU7d2w6pVami4OzEYDAaDwWD8n8EEDYw/mXPnzslu5l+3vmTJknv37sm6L/j5+c2ZM0fNLoSQf/75Z8WKFTYqkjXKwSWY5UQGeFEAO8IwpiSYSQODwWDkh+zsbPZwh8FgMJQi+LbCVqQyAIFFixYpqhmkSCSS27dvh4eH50cE/DuTnJwsEAh0NS33L0Y4+/ZBtUaBuLiQJUtyBQ0AxE2aIG9qPM2kpyMuDlZW37slRKki4deLFX4wtra2I0aMGDFixMmTJxs3brxu3bphw4aRsmXl4pNCofD9+/eVKlUq8AA+PnTfvjxqhlzCwuicOeTKFcjY1P/OHDx4cOrUqRcuXCiMW0m9eqRevcLr7iUSevAgrl6l8fGQSIipKZo0IcOGKUoi6IULWL+efvmSu2RfcuMGqVkTwcFqFvHTgABcvky6dgWQLML12JzyHmrzTVBKN2zYcPz48fDwcKFQaGBgUKpUqWXLllWtWlXlLjt2KFczSGu/fsWGDWTePLLBRy7rhBTi5ka/fMnxMxAISKlSaqaXS2hoqIGBgampaX4ayyFZvBiKagYpYjG9fZv06weF7EIddHTK8XjvVPguCASC71kM7OxgYqJO0MDlonp1DbPUaJ2irQ2gcuXKlStXzlNuZEQsLamaBfTa2mjdWrH4SwbmB+ScTnE3j3daeMLS0nLw4ME1a9ZU1ZORkdH48eMHDRo0bNiwhg0bnj17tkSJEkpbXrp06dmzZ6r68fT0XL58+cKFC8nWrRgyhCrc/Ffy+a9UnGMZGRlHjhwZM2aM4tBZWVleXl41atSQ3yc+HgEB0NaGq2ue15lShIaqmiSAOgLBIkPD8YmJTy0tAZTi8cry+Q+zVAokK1eubGhoSJs3h6enKgUAKVUKYWG0b1+kpUFLC6VLk/HjYWaWnp6+b9++nTt3hoaGlitXTktLKyoq6uvXr23btl2+fLmTk1NuD0FBQWrmDCAxMbFr165yhXTJEiVqhpw6ikePEBgIR0flc3ZxoSYmiI9XOaS2NqlYUc2UdLR17ErYq6rV0tJ2dHB2dMjJhyuRiL989ff0+vD2/avwiDBKqc9nb5/P3idOHapbp2GTRi1MTczUjMVgMBgMBoPx/4PatGEMxn+Z7OzsM2fOyJa0bds2n/vWqlVr9OjR+R+rSpUqjx8/PnDgQD7VDFI6WaKcHgCkiLA99I994MhgMBjFCxM0MBgMhirE375RclRE9FJSUgIDA9X0EBYWduTIkWKe1k9HIpFw1GfILj5kdQNcpbGiEiXI0qVEJv5NKSUq4ijq0NeHpaWqoRWRWkeoafAHKB569Ohx9erVefPmXbhwQbH2/PnzFStWNFe7Dl4pdO1aREerrPX1pQcOFLRPdYhEiI6G6qhhIRCLxXfu3GnRosXq1avv3r1b6+dbSqSm0l696OLF9NkzfP4MPz/6/DldtYp26YLYWNmG9MoVOn8+DQjIo11ISqI3byrxGJBFLKZPn0r/PBONDAkAVDHI+YmtFJFI1LFjx5kzZ7548SI0NDQ6OjogIODmzZsdOnTYunWryt181BotAPDykv5LNihpSa5dI9u2keHDyciRZPducvWqht4AACEhIQ4ODvlpqWREVbYWUqKj6fnzROG64AEbjI3tFIQOALhcbpMmTSZOnJizLRAQNzd1E3B2JnnzeCrBxaXwDVq3VuMUQkqXJvXryxXGCDHIi6aKAYCG+r5cMPTChQu7du1q2bJlmzZtlLpv5mJgYHD06NHOnTvXqVPHU8Vre+DAgTTVS/bFYvH9+/cBwMmJnD2Lbt2IiwvMzWFuTkqVQseO1y0sxKotAUJCQjZs2KBY7u/v7+DgoCUrrnr7lnbvLmnZUtKjh6RrV0mzZnTEiO+B+cxMqiZRCABggIlJBqUHvh3LFmNjR2WnBAB3d/dt27YBIKNHkxo1oPTjxtQUmZl09Wr64AF99Yo+eUL37aMdOlyeMcPNze3evXubNm2KiYl5+PDhrVu3Pnz4EBoa+tdff9WuXfvVq1e5fah5ZaTo6+trKSrMFJKq5CEmhkrtRpRiZ0fsVcoRABBHRxQkiY96OByuSym3Th26L5y7csGc5c2btjYwMASQmpZ649aV2fMnHzi8OzExobiGYzAYDAaDwfjvwhwaGH8sDx8+jJV5VqKnp9deJsWmRtasWcPn8zdt2pSbAVEpBgYGixcvHjNmDFfFzzw1EGCSAxnsTQFsDcWokjDSeEVmZtKDB/H8Oc3KInp6aNOGdOig/Kcjg8Fg/KHExMQ4FiIOxGAw/mtECTHLn3qmAoA5H666qGVEmpvBjCmaVJMbD1QVzA8PD09WcBqXw0dj9O63x8TEhMPhREZGyqYbiI+Pj4yMFIlEhBAdHR17e3uBQFDsQ3NDQ8WlSuUEp42MiKsrWbIkNwMCcmUEzZvj3j01SegpIPcVn9jYqPeoV9LJT5AseHrSp0+Rmorq1Unt2j8wH8GhQ3j1ikokMDbm/PMPqlSR1jRo0ODq1att2rTJysrq0aNH7h4JCQkzZszYuXNnYYYLDlZXSyk8PDBsWGF6luPlS7puHQ0JQVoatLWJtTV69yYyR6FIVlZWQkJCuoxdf3pAQNyXL9HZ2bEcTmJSUlRUlI+Pz6tXr5ycnIYPH96/f/9fIgOlI0ZQxQXrYjF9+xZDh5IzZyCVHGVmYt06xMUp70VT8BXffqrn5pvoo9aeYcyYMVevXlWMj4aHhy9ZsqRq1arKF+trSo6AjAylUgYpZEsA4AB9BwB4D7z319AbACAxMdHY2Dg/LRUnQzXd5BEcjIYN8ekT8mYTqK+ltczIaEJiYoJEknvvsLGxadGixa5du2RVYmTRInz+TJXK4wwN0b+/RgMGMnkyffBA5Rr6kiXfjJzuFQE3XVTUh07eZy1k5Eg8e0YfPZIz8MgQaIeU/StywfLQKE5IJg3NQmgmwrIQmpmjdwGA7Kz0Rb1oZk7APikp6dq1ay1btrx//76ajBKEkBkzZjg5OTVt2nTjxo29evWSaxCvZjW/XAMjI8769RCLSUwMKIWFBbjcaFdX9bv7KQvP+/n5ucrsSM+epcuXI9e7QiRCUBANCoKfH9m/HyVLQkeH6Opq+FSoVWuzuXnzly+76erqEVJWV/dklSpDY2K8wsJyn4xpaWlVqlTpyJEjOZ+wPB45eBDjx9Nnz5DwLe5OCHF2RloaVbidLvH0XP/8+cWVK+spZB0yMjKaNm2au7t7586dX716ZWVlBcDMTIM/gWVeqR8AJCdT1a4qOYSFqakkkybRSZPk1Fc5GBpi4EBFj5NioYRtyR5d/+7aqde7D6/vP7jt4+stEokeP73/8tWzzh17NGnUQr1OkcFgMBgMBuPPhgkaGH8sT78t15DStm1bPT3VizUUEAgEa9euHTBgwOTJk2/duqXYQE9Pr3///nPnzi1cWlYpnS2xMhC+6UgWYXsopjuqbf3oEV2wgPr5SX+3UwB37mDPHrJ1KwqYgpfBYDD+u7x+/bpjx46/ehYMxv8dHklYG0QbmpDRJeXjrD+IQV70ceL3zceJ2BdOeQTNzTCuJKlj/FMm8V8j9/m6SEXIwsjISH0WcACFWNH+u0EIadSo0c2bN/v16wdALBZ7eXmlpKTIKpVjY2NtbW3t1a7CzCeUUtkYA+fAAfr+PbS0SP36KF0a33JAQEZhQLp3x6FD9MMHlYcgt62vj379ij7V4uTdOzpvHg0IgDR6KhDA0REDB5K+fYt3HCX5CG7eJNWrk82boacH4K+//rp161a7du1evXo1b948fX19b2/vvn379uzZs1mzZt/7uXsXe/fSyEgiFMLICBUqkOnTYWSkZMjMTA1z0tggP8e1ZcuelSuXR0R8EYkAWHG57jxexfv3q+7eXW3dOvcyZaSKeUrp8+fPr169+vTp0w8fPiQlJZmYmOT8sE1JQWqqLqUmlJpraVkZGhqXLu3Uvn3z5s2rVq1alF+pRT2069fpy5cqaz98wMGDZMAAAPT8eeqvOsCvSZFDypUD8CUDL5MAQMBBVyuVjaOiopSqGaRERETMnj379u3bOdvPn0sOHSIJCQCoaruOHHR0cuarLOVEgciUQJsDABkZGYVMmsPnaw618nhkyhQ8f05fv84tkwDjEhPPpafHy6gcdHV169atu3v3bp6cVsnWlqxfj2nTqL9/nrfJwoL88w/p31/zPM3NyYQJdPlyuZhxoIX9yeZ9TzX/2/+LgfSZB5fATRdVDFDZgJTXR6YE8dnchOUH467cTIiOj+dqJ+gbRxtZhJmViDUwBYBkIFnlmZO5Y7rY/51c4YsXL6ZPn75x40b1U+7Zs6eLi8vgwYN37ty5fv162XQ2GmVD8g24XOReoflQnilVpwUEBJTKzWASGkpXrYKyTBzU1xejR5MLF0AInJyg5orT1+dOnHj64MER9vb6VatCJEK1atWbNHlJyP79+69fv56VlaWrq9ulS5cePXrksUHS1iY7dhAfH3r4MI2KInw+6tXDvXv0+nW5EWIlkk2pqWfNzOrevInx45Vq4Dp06PD27dsuXbrcvn1bR0dn4MCBt27dSklJUTplQkirVq3kS7W1NarrqECg7tts48ZkzBi6dau8W4+pKenTh/Tpo77zIsLlcqtWqVG1So3AoK9Xrp1/9+F1ljDr+KlDj57cnzVtgUDw30h4xGAwGAwGg1HsMEED448lIiJCdrNu3bqF6KRChQo3b9709va+e/duQECAdCmMjY1NhQoVmjVrZqT0+VdB4BJMcSTDvCmAf0Nof1tirWqd2Js3ksmTkfegkJVF375F//7kzBkUbgEHg8Fg/KeIjIz89OlT4W7pDAajKMzxpy+TcTOOno3GVAfS0kxlUoNi4UIMZNUMuYgorsXiWiztZImNbsSY/ZrJi+63MFaaRHkDa2trGxubSNXZxw0NDb8nSv8v07Jly1u3bvXr149S+vHjR0VH8aysrJCQEA6HY1fsyuC6dYnGzykul2zZgkGDqLJ1t/L2DLq6pEMH9Qv3fzZPnkgmTUJ4+PcSoZD6+mL5ckRGkilTimscevUqXbBAfplsUhK9fRv9+pETJ6RRqwoVKrx+/XrixIklS5a0s7OLjo5euHDhiBEjvvVCJZMm4cYNpKQg18jk3Ts8eULWrEH16vKjatTBF0Qor5y7dy+tXr0sIuKUmVllPp8A4WKxj0j0Xii84eGxvEmTsIwMZ2dnBweHT58+aWlpdejQYdKkSX/99VeuTEEyaRK9coXIGa1//Urevydjx/6g1cP55dQpda4GQiFu3oRU0PD0qZxJQAGwtyfduwO4GJPznjY3VWfhc/jw4RBVfgAAAOnvfV0Oh44ZQ58+RUpKfh1OypdXU6lG5UCBu/E4G02fJOaUWD+gJbRR0xAG0Vm8woUteTxibk7VHCkhsLJCVBQ5fBijR9NXr6SapFEJCQfS04V5A+fp6ennzp37559/jh07Jt9PtWrk0iWsXZvp9emybSUfK6cIK/sY9wphPL3YJ5RD4KqL0rooo0dK66K0HhQfdJAePWBmhjVraEBAqK7pzUpNTtXv+ty5Cs27Bl1M4Z0G7zQciZSdGwfurZBvAYkeRGmBn7MenRWe+1exllJ69+5dOWmaUqpWrfr69es9e/a0bNlywIABixYtkjr9fBcWqMDW1lZVFSHE3Nw8ICBAze7Ozs6KhSEhIbmudZIVK9RYDlBvb1y8SDp2JNOn048fleoeAJDKlVGtmt+8eaNHjyYyCVv5wNChQ4cOHapmhgDg7k6WLMl5BYVCybZtik2WJyf31tVtoKVFv3zBkyekYUOlPc2bN8/f3//vv/8+c+ZMu3bt6tate11BGyGFw+GsWLFCvlQgIJaWVGkSKClcLmnUSP3RkMGDSd26dNUqBAXR9HSirQ07OzJunJKPjB+Go4PT6BETP/t+2ndoZ1xcTFh4yMYtq6dOnPPTJsBgMBgMBoPxW8EeATL+WOQWn6lPi6iesmXLli1btsgzUk43S2wIgncaUkTo/ZGuL00qGyg0opTOny+vZsit9PXF7Nlky5YfNEMGg8H4fTh69GiHDh2U5EllMBg/mCqGeJkMAK+T0esjddLBUhfS9ses5M+mmOufE7cYUgKDS5DILLxLwc04+jwZUiPs89F4l0LPVyJOOj9kDv9RcgUN6apTTnft2tXLy0soFCqtrVixYrXiywz9C6lXr96qVasAhISEqPohIBKJwsPDra2t5RcfFyuK9gw5ODqSU6cwZw719ERsLMRimJoSJycYGsLbG2FhyM6Gnh6xt0fv3mTgwB83wwKTlUXnz8+jZsglOZkePkxatEDFisUyENauVW76DdA3b7BpE5k0Sbppbm5+6NCh+Pj4iIgIFxcX2a8KdMkSXLwIhXOefvmCyZPJmTOwsMhTXqoUPn5UOSs+HzLGD4WDbty4LCJik7FxlW/rtm25XFsut4mWFgDi6Jh65kxAeHhQUJCtrW11hfgZ3b0bly+TjAz5frOz6f37WLKEzJ9fxBkWicTEfDYg2dkaRAM8HpSmgNTWJp06wcQEwMWYnD46WqqLRnt5eakfKjk5OSw01GXhQsVcBmogzs4cg8KIwN6nYIwP/ZDXF58CoZkIzUR2YCZJ0hriTTtYkBZmObYN+aVlS3z8qPx1A0AI3b+fnjlDbG3Ruzdn3DjJkSNv/f3P374tVHbUYrH42rVrN2/ebNGihVxVOE9vT9+5+8MRm5sbRMa7JCILDxOQqyDS58JSAGM+jHkw5kHARXAGFZg3iV/UxD9Nkk7lj9CQh/rG+JqBz+kQ5+/dEHBQQgsltFBSG3basNMiJbRgp42S2pg/bca6devU7BsVFRUaGlqyZEmNo3C53GHDhnXu3HnYsGGNGjW6ePGiubn5jBkzLl++rEoxY2RkNG7cODV9NmvW7NWrV6rsQ0qUKDF+/HjFcqFQmHujI/7+6l6krCxcu4aOHeHmRsaNoxs2yBsPAKRCBbJtG4DKlSuvWbNmwYIFZmZmu3fvLqTmLyhIMZWMv0h0KD39o5UVAGRm4ulTqBA0EEL27NnTuHHj7du3jxw58uTJk+3bt3/27JnsVxcul2tra6utra2jo+yLYJs28PRUvO3n9O/iQvKTkdbdnezdC0XPpJ+LW+kyc2cumbNgSmpqiq+fz70Htxo3bP5LZ8RgMBgMBoPxa2CCBsYfi5yG/cSJE3PmzPkNE85xCVaXJh3eUTHFm2Q0fEWNeXDVhRkfRjwY8mDEg25MpJFt9cbhCcm6hsm6hom6hkm6hik6BkK+IIOvJRCLtPR1LUJFJfV5Dtqw0QL3tztKBoPBKAYkEsnOnTv37NnzqyfCYPw/styFGHDplhBkSgDgawb+/kjbW6CeMXmTQuOysaE0KfdMQ8whqXG+vqOY38/px5yPec7EiIeyemhiikkO5EsGVgbSE5GgQGAGOr6jd6oSC1UGV/9/6H0LCakRNMycOfPJkyc3b95UjJ24urru37//R03u5+Lq6hoUFCQSieIUYiqyZGRkhIeHFz3xRO7SXqXG4ErLc9uTrCwEBiI7Gw4OMDAAQLKy4OlJo6OJkxPc3PCb/YShBw9SX1+V1XFxdMMGaRCoqANdvEi/fFFZLRLh7l18EzRIMTU1NTU1zdMsNpZeuaIqrEW/fqULF3I2b5Yt5MycKXn1CipW9xJ3d9KtW/6OQAXR0TQkxCs7u55A+c2LhoTov3xZuW3bypUrK6umOHkSimoGKSIRvX2bTJsGpUG+AkEpPXkSFy/SxEQQQszM0KcPadlS844cTeH3XAOJb+vLVUGsrSEQyJ8GRkakbVsydSqA8Cy8SQYAPkFLM3VdGWtyNBQIBJa3btHnz/OvZoCtLVmwAO+BguSboMDmECz6QoUK5hR8AqnEgxiYiA0tT0XhVBQ15KGHFUaXJM75e0vJ8OG4f596eCivlkggkSA+nsbHY+lS2q4dZ926Nb17x6g6o4CkpKQtW7bIChqeJ2F7KL0UA02ClO+kipGaAeQZJPfO9v2EEXDQzBQ9rUgr8xwZR7oYH1LxLgVvU6hfOpIiwxKC/EWJMdz0JCMObVqjSvPa1cz5sNOGlUBl4FlVwoJcRCJRuhpbEQUsLCzOnj07e/bspk2bPnr0yN7efujQoWvWrEmWpuCRQSAQtG/fXlEOIsvcuXNv3Ljx6tUrxSqBQNC9e3dHZVeKoaHhd7leWpqGGafmaGfIP/8QNze6ahUNDkZ8PLS0iIUFrV6dLFgg9Z6ZNWvW+vXrGzRocOTIkRkzZhw+fFixM5FIlJycLH+zlUUikbuOgsXiLnFxCw0NrXIvfxUCDikCgWDLli3t27cfOnSogYHB3bt3N23adP78+aioKLFYbGlp2aRJk9u3b0+ePFnp7mToUDx6RB8+VHI5W1mRuXOhKUvIb4Wert7i+auXLJ8TFx97+tyxcmUqWFr+sqRCDAaDwWAwGL8KJmhg/LE0b55Hs+zl5XXhwoVOnTr9oumoo54x1pcmE32pdOVBoihnBaQM1ug1F73mquvFD9LVD9ocuOnhLwNUNyJ1jeDIli0yGIw/hTNnzpiamrJ8E4wfQYYYUUIAMBdA/5cadf+28AjmOZMhJbAjlB6KQFw2KHAx5vvSWI1qBgBG9yg0yRqkbaTEZsMo7+8VZx3sKEPaW2CIN80QIygT/b3ohcqEL9tlTAyEQlha/reeVhcL2lxwCCQUmRKIqXKRK4fDuXjx4qhRo27cuBEcHCwtNDIyqlix4r59+zT6Zv9X4PF4lNLs7GxVXhS5pKamqm+QT5RKGVSpHHJl1oQQSinc3PJUa2mhalWNKga6dy+uX6fx8QCIsTGaNydDhvyMXAMeHhoivmqMvgsCffRI5SpzaYOYGJKRoT5yT48eVePEDoB4e4PSPKoRW1syZQpdvhxRUfKNnZ3Jv/8W9UUOCUFioj2PFyAWV1Ea+xeL4eUFGcv3PPj7q7NSBxASQh8/Js2LtoQ3JYUOHkzfvEFWlrSAAnj+HHXrkm3boEKKkdPSWlOkzTzH3of88w89fVqVAT4A+tdfnOXLsXIlPn6kKSmEz4eNDRk6FPXqSRtc+pZvooEJ1Cch6ty5886dO9NUx32tra0NHzyg345XOdrayMwEADMzUqoUmT8fFSvivY/yySuTOMRnY/gnevObzkqHi8G26GhBar4HgMiGxCcN12JxSrfz53qdpW2SRdgdhv3h9B8bzHBSnaQyFx6P7N+PceOohwcU4ut5SE/HpUu0TJlwpYYrMuQmKroZh5WB9FXeXktqo6cV7HWIlQDWAlgJkCXB53T4pMEvnfqkwTcdSeouZZjyUV4fHS1IF0uY5v3o1uWilhFqGSExMalTp07ez59nZn43ggjQ1/dr3PjkyZPaAm35TmX466+/cm62KjAyMsqPPYMshJBly5YlJSX179//3Llzc+fO1dLS2rFjxxcZ/Y2trW3nzp03bdqkvistLa2LFy926dLlzZs3sp9ZZmZmnTt3VuUtUaJECd9cbZm2usOXb1CjBjl9miQkIDQU2tpwciIyNkX6+vpz584FYGVl9ddff2VkZMhZIEgkkt69e1+9enXZsmVjx47lKL2J2dvDzCxXRXE0PX1KUtJ0A4OR+vo5Dfh81Kwpuwe9cQMnTuTIpywsyJAhlatVc3Z2vnDhQteuXTkczoQJEyZMmJDb/tSpU2fPnlX5iI/DIfv20SlT8PDhd5sfLpe4uJC5c1U5Q6giLi7uzJkznp6eZmZmXbp0qVChgvr2Eonkw4cPwcHBNjY2VapUKRYXKH09/cEDRq5ev0QoFB45sX/i2BlF75PBYDAYDAbjvwUTNDD+WNzc3Bo1anT//v3ckoULF3bs2PE3NGkA0N8WlQ3I9lB6M07GsLFQZErwPgXvU7AvnAKw1UIDEzQyIU1MYcXWLzIYjP8sGRkZM2fO3L59+6+eCOPPQULhkYQrsfR2PHzTcxIZAHDQRhVD1DUiDUzgXuQ86X8YtlpYWIpMcsCoT/Sycht4zRjdo6o0DbJqBjW0M8fBcqTXRyqmeJKImX50TWmCrCy6ciWePKFS934DA+LqSubOhZNTISf6H4QAOhykiQEgQ6JSncPj8Xbu3BkTE3P8+HFPT08LC4uuXbtWqVLlZ071R/Pp0yepGbWaCJYUjQ1kKdxPCfV7qQ+zqYEuXZprPEABvH6N69eLxRpBAzLRxEI2yB9EJNLwukgkEAo1WBF8/qy+D5qcTBISkHepMenalTg40GXLaGAgjYsjHA6srUnZsmT5clha5m/6qtHXh5ZWCy2tixkZVVTprlTbCdDQUKhfbi4Ww98fRRE0UEoHD6bPnsmXp6XRW7cwbhxR+32MM3Kk5NEjRcP5HAwMvqdQsbUlTZvS48eVrtUmjo5k7lwYGpKlS6HC9f1SbM450t5Cw7VZr169cuXKvXjxQmktl8tt164dHj1S3wmpWhX9+gEgFSvCzg4A2aBczaCUT2no9ZEGfnMpqGaI3WXzJE7iEZTXR3l9THUkXqm4EEPPRMM/HQBEFPvCcTyS9rBGb2tSw1CtL6OeHtmzh7x+LTlyBHFxxMODqrIfyMjAyZMSiYJZRF7EYvHteCz/Ki9lqGeM4XbELuz9iR1Hb4WFlSpVqn///jbOzgAcdaSeGTmzjM9GggiJ3/4fmolnSahqhEbGcNGVFzEoQint1KnTgwcP5MpTU1MvX77ct2/f06dPq9m9Z8+eq1ev/qLa8aV06dK6uroaJqGMDRs21KxZ88CBA/379582bdqgQYO2bNny4cMHsVjs4uIyZswYpeYKitjY2Dx+/HjLli2XLl1KTEzkcrklSpSYMmVK7dq1Ve1iZWX18OHDnA07O/ioPhW5XCgqwk1MpElbVOHu7t6gQYPLly93754nqcrUqVPj4uJevXo1dOjQc+fObd++3d1dQbujo0NKl6ZBQZFi8ajExK8i0RVzc9nbHXF2Jo0a5Wykp9MRI+iLF7k+ExSgT5+iSZNJEyYsXLy4c+fOcrKJhw8ejBk16vL27dyMDOSKJOTg8zkbNyIwkB48iIgI8Hho3Ji0b18gtatYLB43btyVK1eCg4Oln9QbN26sWLHigQMHHBwcFNtTSpcsWXLixImgoKDU1FRtbW1HR8c2bdqsXLmy6LIGVxe3BvWaPHh0x/uT59t3r6pU/hMShDEYDAaDwWDkHwJg3rx5Cxcu/NUzYTCKn5s3b7bMa4l54sSJHj16/Kr55JPwLARlIjEbSSIki5Akwo0vSZ+yuAYZKRZJsYYZycbpyUbpyfoZqdrCTO3srCy+INPEPLZ9lyARPygT0SoWoRGgiiFam5G2FijHwjMMBuO/xtixY+Pi4o4ePfqrJ8L4E3iXgpNR9Fw0wtWuwwTgqINOFuhjQ9wK85T7D+dTGh4n4kECjRJilB0Z4FWwiKxSTYOioEGNncOGYMwPyGm/ySGr34Qe9N07+YXjdnZk8WJS5IT3/yHcn9KILAD4VIfYav3q2eSSmkrv3oW/P6ytSfPmsLD40QOOHj3a0NBw+fLlr1+/Vu/BYGdnVyBfCvWpJX4QsoPmyiPEdnbc0FDpH99b1qjBOXtW+rfSRBi5uxf6EOiwYfTaNXWzLV+eqG2Q34HWrKEbN6obyNWV3LmjPiWHZPx4fHtBlGNjw7l7V2VILCoKX7+Cx4O7u8o2BUUkos2avfXx6Rwb629jo0R3ZGLCOXcOqk7Ljx8lXbuqTDkBACCbN5OOHQs9QXr0KJ03D6q8CgwNObt3Q3WcFQCdPZueOKGkBy6XtG1Ltmz5XiIW09Gj6b17yBtxJ05OZOVK9aPEZ8P1CRVRcAg+1dFsXfDhw4eOHTsGBgbKlRNCGjVqdPPmTW7TpuqynACkcWNy8GCekg0+yF++Ca9UtH1HE7IBgADj7DHXOcdeKFcVobSfRwlYE0TvJ+QpNOFLfQtIbSNUMYBAdZYPevs2HTJEnb2/oWEXG5sLd+6oqudVa2E1YX2KbZncEm0OelhhuB0xS4no27fv69evc3MfWFhY1K9fP9f+R5aXL1+qnIMmduzYMWHChEwVYiljY+MzZ840adJETQ8zZszYsGFDlrKz2s7O7sqVKxUrVpSveP6c7thBo6OJUAgTE9SuTUaPVgyHf/z4sXnz5p6enubfrEd+ApTS4cOH7927t0uXLnPmzKkokUgGDFClIiJubuTqVfXGKkrZuXPngwcPjhw5klvy9OnT3r17v3//3tjYWCwWb926dfHixd26dZs0aZKLi4vsvuLAwH3Nm8/5+nWont5sAwOB7I3a2JjMm0ekOglKad++NFeZIQuXS7t0afTyZd++fYcPHy4tS09MXNGp065nzw7b2TXW0oKhIXF0JNOm4a+/Cnp0GqGUtm/f/saNGyIFryBXV9cbN2445ZXMUkp79Ohx+fJluROVy+U2btz46tWr/CI7h6Wnp82ePzk1LdXS0nrR3JXcn+DJxGAwGAwGg/EbMHLkyO3btzOHBsafTIsWLerUqfP06dPckvnz53ft2vU3/9JvqwW5p89TS+jSVq3UpKoldeqQOb2kfyeJ8DEVL5PwLIk+TULKt19eFHiTjDfJdOlXuOqigwU6WpBKBj/qKBgMBqMY2bRp061bt54/f/6rJ8L4byOU4FQ0toXQjwrBTR6BjRY4QKQQWTLLFAMzsCEYG4JpTSOMsCMdLMD7HZ2efg1l9FBGD0NL5LwiA7wKsG8+1QzqGW+PDyk4Ew0Ak7/ySqXx6ygGaENDMX8+ypeHRgv0PwVjHqSChgSR/FfKX4NIROfNow8eIDQUEgkAum4d+esvsnYtDH7UN1FPT89Tp055e3sDMDT8H3tnHRBF14Xx5+zSLSUNCioWFtjdYr92d+dnd3fHa/vaii0Wdrco2CgYdEv3snu/PxYQlg3amt8/snfu3Htnd2Z2nfOc5+jIETSoqKiYm5vna/ASljLIR6xp4AcGZmka2OvXubsV2ARCOs7OuH1bZrQbYHZ2RXKnpH792IkT8uoRVKyo0DODGjZkFy7IKV1BhobylAqlS6N06TwsNj8oKaFu3epfv5rx+W7JyR1zOUyQvX0ONUNsLNu8GV5eEOciOzqSqam8uLupKTVuXKgVXrok5/NFXBw7dIjkSg1o2TIoK7OLFxEe/qPVwAAtW9KqVTm68vm0cyfOncPx4wgJYUIhaWuzypVpzhwYGMhfplskxCYetXWguBAD4ODg4OrqOmLEiHfv3iVnKkJKly7dvHnzffv2KSkpMbkJ6wCYsXHBzu3vAvR4k6FmiHv9CcDS11gqMbgMVUSjUmhUim5HYclX5pnpzREtwJVIXIlkANR5qKkDIxUIBAJVZeUGetSzNHSynvZ9/SpPzQAgLm5gz563nj3LfatUqtVKdfBCfuX6WZYgajwMNsNkKzJVRXh4eLOWLcV32iysra2lqhkAODk5QY6s4eNHdvEiwsJgbU3//IOcd+bTp0/LUjMAiImJ2blzp3xBw8qVK4ODg11dXeNzGpxYWVmtXLlSUs3AGJs5k125gpgYIKOsCZ4+xdWrtGsXcqbmV61atWfPnvPmzSsxJzmRSNSjR4/AwMDz589//vy5TZs23bp1W96tm/bx41KKjJiZ0bJlBVAzAGjfvv3s2bPT09Oz3AXWr18/b948PT09AHw+f8KECX379t2wYUOjRo2sra3r1q1ramrKGPP19b1y5UpZIyO3mjWrh4bmEJuamtLQoZTp+sBOn2ayTgmhkG7d2rV4cdORIw0NDcuWLXvh9OndGzY04vHcDQzM0tKQlob4eBYUxEaOpP/9j/r1K8AxymHNmjU3btzIrWYA4OPjM2jQoPs5dRjLli3LrWYAIBQK79y5M2nSpO3btxdySRoamh3b/+Ny8lB4eOjDx/eaNJJ3znNwcHBwcHBw/GFwDg0cfzi3b99u0aJF9pb9+/cPHjz4Jy2n4LCDB9maNdJLYJqZ8f77D1Wq5N4iZHiTgLtRuB3NnsRAkOsxpq06+pvSQDMY/nU1pjk4OH4b1q1bt2PHjtu3b0s19vzVCEnF3iD2KAYhaVAlmKvBUQeN9ai+nlxnYI5iJp3haAhW+TIJSwYjFXQ0QgdDqq8HdV5GT69EPI3F/Wh2L1qy5LO1GqbaUD8TTtYgnTwqEvKrZpBj0pAsREsP9i4BAExjwm4vaG8SEy6lX5cuvK1b87K2P4D2nuxhDACcq0bN9RV0LnaEQjZoEHv0KHc4mapUoZMni0PTkJKSUr9+/XHjxg0bNgyAUCj08PBIkmG3bmZmVq5cuSJfQ5Ejy6EBgNikAdl8GrJaJPpLfVkQRCLWuTN79Ur6VgsL3pkzMDMr4OA5YXPnsmPHpMoRyMaGTp1SrFVKSWHt28uUhvN4NHo0zZ5d6JXmk5QU1qPHicePtycm3s1pWEI2NnT0KKysxC/ZpUtYs4Z9+/ajB49HurosNhYyygRQhw60Y0dhVsfatmXv5YnUqG5dOnVK8UBfv7I9e/DlC1JTmZkZb9Ik5LamLwS937IrkQCwzI4mWOZ1L5FIdOPGjTNnziQmJtrY2AwfPjwrzZqtXs22b5f1xkJfn3fsGCpXzmqQ76yQBQN6vmHXvwOArhICXkopg5IXjwcAT2JxMoxdicwQrslClUTdSvMGmVFdXbALF9j48ZL2RTl6q/LOnGkzY8b169fFDaRdSrlpT+W2g/kV6/zolSllyJLKOTs7X8nmxeLo+MMA/+XLl8OHD9+9ezeA79+/f/z4kTH2v//9L6tDDllDeDibOJG9e4dMmwcYGVGdOrRhQ1ZBmZo1a3p6eso55CZNmmSvNyqLkydPbt++PSgoKDU1VVtb297efs2aNblNetiSJezgwayaPtmhihXp3Dlo5jC9jI2NrVq16sGDB5s1a6ZwDYXkwIEDmzdvLlWq1LVr18QZ/9HR0TNnzrx69eq/3bt3fP2a+fpmrFxce2vZMlStWuDpGjRoMGXKlG7dugEQCoVGRkbe3t65vSgEAsHjx4/d3d0jIyMBmJubN2vWrEqVKkhMZBs34vVrJCRARYVZW/OmTs2uCGH9+km3Z8iiS5cH3bvPnz8/JiamqVA47Pv3qlJ9DkxNeYcOFe0dplatWh4eHrK26ujo3Lp1K+u0F4lEDg4O72XfOcuWLfv69WutQjv9CIXC+YunR0SG6+mWWrFkvbIyV1mWg4ODg4OD489H7NDACRo4/nxatmx5K5t9op2dnZeXV+HL15U8bPVqduwYoqKyN5KFBebMoY4dFe4em45bUbgUwa59R0LODA0NPkZZYKoVaf9+7woHB8cfzoIFC06fPn3jxo38ZtD+FJ7GotcbFiMtC1RfGc6GcDakZqWg8Uv7BP2BXP2OeZ+ZT7ZopgYfXYzQszQ1LiVPaJImwp1oHA1hV74jLVt0o5wGNlWghnrFt+TfG/myhgJ4M8gRNADwT0HTewnfVTQBOPi+O7+6j15irEQfqlSJrl2TM8ifxPiP7HAIAKwtRyMtFPUuZtiqVWzXLlnJ8dSuHe3eXcQzMjZ06NCkpKQTJ05kNSYlJX348CExszi3GCUlJX19/YoVK+Ya4wcikUggECgrK0tU7y5hZCkSJAQNuVuKS9AAwM+PDRnCfHwk201Nac4c6tKl4CNLIBSy8ePZ7dtS6hGsWoX69fMyBnN1ZYsWSTVjpxo16PTpguUuF5aEhPQJEyoeO7ZHV7exqioAqKtTpUq0cSOybMwfPRJNnJjD5CATUlNj0hLWqWpVOnmykNUxmLMze/tWTgeqX5+yXWIyx7l0Cbt3s+BgxMdDXZ1MTODsTBMmyK8SkkeSRbB5wFJEAPC6LtlI+lwUiJQU1qWLdDEHn49OnXhbtkg006aPCrUIm/2x4AsDQMAJB2qjwHgiT/gk4WksnsSwi58j4rRkFvGx10QrjZTqW5bXeHm3TLif1D5UtizduhWfnNyxa7fnQl007aVcrwOUfzj8qBAbZEZTrHOUMQoKCnJ0dAzNNFDJCuu+ePFC/Ef58uXPnj07ZcoULy+vkJAQACYmJvb29jExMeIOGZqGyEjWq5cUyRER1apFJ06IL0/5oWUAzZo1u337tpwOEqSkpKipqUnfFhIi6twZISHStxLR4MG0ZIlE8/Xr14cNG/b06dNi/T/L27dvW7RocerUqXr16qnkvHHdvXt35MiRDlWrbuzTx8LPD9ra1KBBdv1Nwbh9+/aAAQPu379va2vr4eExcODAd+/eFXLM7LA2bVhOkw8JftxtvLxEPXsi8/yR0rNlS9q/v6gWFh4eXr169RBZpwEAYPr06WvWrBH//fr160aNGkn4f2SHz+efOXOmcyGKAWXx+On9/Yd2A+jVvX/L5m0LPyAHBwcHBwcHxy8OV3KC429h+fLl2QUNnz9//u+//7Iq8P1G0MyZ1Lo127IFQUEsNZU0NVm5cjR7dh4tlHWV8I8x/jGmFBFuR+F8BHOLRFw6ACQJsdEPx0LYuvLUqdgrGnNwcHDklRUrVly8ePHevXtGxV9tvfBECtD/nXQ1A4AoAY6E4EgIU+Whni5aGVBrA5TXKNkl/mUkCXEzCruD2INsZadNVDDagoaYQy8Pv4JVeGhjgDYGFCnA3iC2JxCRAgDwSULHV2yODU2zAefUkJvYZiRLoFCwShO6d5gcTYOVGvbd3d6txf/S+UpvbKq0Wnj+v+3jHXxzPG1n8fEkEuGnxqRLjIqaJLbHfhXP8HPPUJEIN2/KsfpnHh4UEYGiu8Onp6dPnDjx48ePt3IWg9fQ0KhZs6afn19MTIxQKASgqqpqbm6ury/TwiIsLCw4ODg1NVUkEvH5fFVVVSsrKzn9fyLiqhN56SlZeMLbG2pqMDdHAerxWVvT6dOYM4e9e4fwcKSnw8CAypShOXNQvXq+R5MDn087dsDVFS4uCA3NqEdQqVJe6hFkQV26ID0dmzczX98frZqacVWrBkyZEvHwoUgk0tHR0dHRMTc31y62SiiSaGkp7d8/z95+6e7dN9q1Iy0t6tQJ9er9CPYzxlaulKpmAMBSUmBqCh4PwcEZyfelS1OtWrR+fSHVDACQK/1acvY8VF5gy5YxF5cfFoNJSez7d3h7w8OD/vuvIGddTvxTIFYzlFGHWM0gEolu37597ty5hISESpUqDRo0yCS/xYbU1Gj3bowaxby8cpRp0NCghg1p/frceyhUMzyLxdKvGdfdRCsUiZoBQDkNlNNA7JltR+fOjVfS4FdwIhU1AGRgqtxmEL9cDXG3j4n4mKiGPkvRB6USY2p8fV3j25vq395qpybGauikKqkkqWvFNWgiCFLyT9byW3RNWZBjFj4TDjLnTbPhmecqYHTlyhU5agYA/v7+rVu3Dg4OzmoJDAwMDAy0sbER5/c7OTm5u7uzqVOlG6gwxl6+xOLFtHw5AGNjY/lviKmpqYK3LCcy1QwAO3BAppoBAGPIdphZtG7desKECW3btr1x40a+TzxAKBS+e/fuwYMHb968+fLlS1RUVFxcHAAej1eqVKng4GChULht27Z58+Zt2LChSZMm8Pdn3t6krY3KlcWXfNOmTd+8ebN69eqaY8bMnDlz4uDBKkUh1WrevPnMmTO7du26ffv2/fv3t2/fvvBjFgx27JgcNQMAfP0KxopELwUgOjpaTpUTMcePH/f19W3RosXgwYMDAgLkqBkACIVCb9llZPNF3doNr1y7GBoWctHtXN3aDbS0uFKyHBwcHBwcHH8FnEMDx1+BhBeisbHx58+fS+5Z1a9KiggXIrDFP0cp8V6lsa486XBiJw4Ojp/N06dPu3Xr9vLlywI8E/wpTPdhuwMBoLQK1pWnKlpIFeFjIh7GsCuRCJLmDGyphsZ6qKNHdXVRgRM3FAXRAjyJxYs49iwW7nFIzWaroKuEKdY0yhzqBY2hJAmxKxAb/VlWHYpBpthUgXicqEEaEjKF8CakygMAEUOyCJqZn4J/Cqo+UZwmLt+kgY0ceTRBa8LwtSLiAVARCuacXjfBbRePZZwBZGtLeXCi/jNwj0PLlwxAGXW8qvtTz04fH1HnzpD7fJ9Wr6a+fYtktsDAwAEDBmhoaLi4uOjo6BRmKG9v74iICImy2crKyiYmJmXLli3cMvMNZYvNSHVoQK6qE7IcGsQtP3avWBFKSmRoiNq1af58CQf1vJKcjM+fkZoKW1uUKlWQEUqMuDi2d2/w8+cXv3278f37y4SEqKQka2trY2NjHo8XGxsbFxcXFBTE4/GqVKnSqFGj7t27Z7fQLybS09MrVaq0d+/exo0bS25780bUqxcSEqTtBwAwN+edOsWePsXXr7CwoNati0Ye9Py5aN48fPwos0hBqVK8w4dRrZqcMdi5c2zePOkFE/l8Gjgwd4J7fnkaizYeDEAdXVyvSe7u7mPHjn3//n1ycrK4g4WFRfv27bdt28bPr3giLY1t3YqHD1l8PBHB2Bg9e1L79uy//3DnDouOhrIyGRrSoEFQVF8gOBXNXrDQNACorQu3GqRcdHdloVBYrVo1qRb3/AqOys7D1Fr3F6kW6LoGagV/7CkK7d6rqaGK9BUvX7583rx54r/FV8qLnGF+icsn+1Z7e3ux8b77hQui9u0RESFrGWRrSzdvQknpxIkTw4cPT5BxORgaGl65cqWoLlg2ciTL9vhIChYWvAcPIM31c8WKFTt37ty+fXuHDh0UThQTE+Pp6fn48eNHjx49fvzY1NS0YcOGjo6Otra2BgYGurq6AIRCYXR09NatW1NTUz99+lStWrWDAwZg82YWEICoKPD5MDWlqlVp1SpkSu4+f/48efLkz58/L168uHv37vk+/6Wxa9euXbt2mZqaHjlypFSR3upZ377swQN5PTp35v37LwA2ahRzc5PX08SEd+sWCvcDIIv4+PgqVar4+/sr7Mnj8SpWrDhmzJgZM2bIqm8l7nbixInu3bsXyfJev/X4d8cGAE0atejfZ0iRjMnBwcHBwcHB8cvClZzg+It4+fKlk5NT9oSkJUuWzJ8//ycu6deBAWfDMe/zj7LiZdRxoDJV/9v1HhwcHD+Z9u3bd+vWbejQoT97IXkiWoCKT1iyEABO5jITZoBnHC5Fsuvf8S4BUuMDpVXQuBSa61MrfRhxtVDzSZIQJ8JwIpQ9j4Mw1/urTBhkhjllyEBayd38EpKKEV4/XB/GW2K5HadokM6Sr2x9pr81n2CpBhVCQCqShTBRQTVtVNDE7sCMFFv5KBA0/PcfW7LkYs02Y0ZuSFTLCN40/Ph0x67/WXwPAkANGtDx44U8nN8FAYPVA5YkBACv+jkcwkua589FPXrIrEYPAKBJk2jatMJPderUqQkTJkyaNGnmzJmFLA8REBDg5+cnFApzb+Lz+XZ2diUps6OcmabZ5QiQJWjQ1eVnBjiz/vsj3osxxtzceJn5tVm7A6AqVejoUfySFhRFRWxs7IwZM06fPt2uXbt27drVrVvX1tY2d7eYmJjXr1/fvHnz+PHj2tra06ZN6927d7HWHNmzZ8/ly5ddXV0l2tmuXWzZMnl7KivzTp5Ekaou2Nq17MgRiSqHOeDz8c8/vA0bFIzToQN7/VrmZisr3tWrKFyCwZVI9H7LALQxwLQU9x49euQOPSopKTk7O7u6ulIhk7bDwtjw4ezduxyWMzo61LQpbdkiy20iNA3/vGbvEwDAQBn3HclCbAogFOLRI/b0KXg8ql8fdeoUzK/iwYMHbdq0yRJw5EbfxHzNtech2qaecfCIY1Hpit8Ey8jAno/P9Xx8rnzwZ6ioUMuWtHOn1JT3ixcvduvWTSAQ5FYzyBEWZHWbPn36nTt3ADzLtHmQjqYm7+xZVKoEoEOHDm5ubrlr5SgpKQ0YMGDfvn0Kjy6PKA6cW1nx7t+X9andunVr8uTJIpGoS5cuDg4OJiYmmpqaoaGhAQEBwcHBoaGhERERERERvr6+cXFx1apVq1u3bqNGjerXry/HkW737t3u7u579uxhO3awnTtzX6FUvjwdPgwzs6yW69evL1269OvXr506dWrVqlWzZs2KVohQVLCjR9nChUiVJv0GoKfH279ffJcTTZ6MM2fkjWVpybt/X6rQpGA0adLk/v37eexsZmampKQkRwBhY2Pz6tUrXV1dfPzI3NwQFYXy5al9+7y7DUmwedvad+9fE9GcGUtsrMso3oGDg4ODg4OD47eFEzRw/F306dPneLYH2aVKlQoICNAsWB7Sn0h8OmZ9ZkcyjRVVeVhuRyN+g4L1HBwcfyapqakGBgZhYWG/y436vyBM8WYAqmnjvqO858UhqbgRhRvf2d3ojLo/EvAJTUthsBk5G0KJC5QrIp1hTxDW+7GINClbK2uhoyH6mZKVTF/hAk468SM7mvkEfn15Gs59Y0rjdTzaebJEKXHhfCNf0IDkZNa+PfPx+VraZvSoTe52NcXNeomx/+6d1t77MW3YQG3/ohrDnV6xe9EAsLcS9Sj989bh5yfq1EleZJTHo02bqGvXwkySkJAwceLEx48fHzlypPDpuYyxFy9eyMmw1NLSqlWrViFnyYqt5o7MyeqJ3PYMZcpAkOEOLxY0CC0swOdTp068rVuljx8cLOrenf/kScYI2QQNyF6n/E8kNTW1SpUq1tbWZ86cEec9K4Qxdu3ataVLlyYlJf37778NGjQoprUlJiaam5sHBgZq5SwVwXbuZMuXy9tTWZl34gScnIpqJezMGbZwIWJjZfYoVQotW/LWrlUQgA8JETk7IzJSZgci2rSJ/vmn4GsFXEIx2osB6GnMXg5w9PT0lNpNTU1tzZo1EyZMKPhMAgHr0oW9eSNlE4+Hnj15a9dKNMemY1/QD0snZYJrdWqoBwDs/Hls28a+fYPYzV5dncqUwZQp1KaN9NkTE9mVK3j7Fhoa1LIlatbMkhds3rx58uTJ8td+8eLFLKuAZ75hvWavCNOz4NlUAV+JJcVBkMqS4puJBE486CXGOfm8rOfjTtnvGyoqNG4cTZmSe+SUlJRq1ap5e3tLCBqklp/I3d60aVOx3YICQQOPxztxAnXrimfs27fvnTt3YrLVHTA0NOzYseOePXvy5UMQGhoaGxtrbm6uJa0+C9u0iUkrL5IF1ahBFy7I6cAYe/LkybVr1z58+BAeHp6YmGhiZGRhYmJetqyxsXHp0qUNDQ2tra3Nzc3zKJa6efPmsmXL7m7dKho0SJahBTk60rlzEo3e3t6XLl26efPmo0ePKlas2KlTp169eknVcv00GGO9erHML6Yc8PnUoQP9+29GxytX2LhxWV98uaHatUm+4iGf3Lhxo2/fvpFybmU5MTY2joqKSpdWaYuIBgwYcHDFCva//7EPH37cZs3NqUkTWr68ADqM8IiwhUtnpqen25YtN3PqgsLKtjg4ODg4ODg4fmHEggbOVp7jb2H58uVnz55NS8sId0RHR58+fXrQoEE/d1W/DtpK2GZPrQ0w/iOLS0eqCNO82YNobLUnXe4+wcHBUeKEhYXp6+v/LmoGACfCMh7+DjBV8CzJVBUDTTHQlNIZPOPxNBZPY9jjWERlPp0TMtyKwq0oZq2GSVY0wBQqxZgX+nvjEYfxnzJyH8XwCTW1UVcXTrpUVxeli8frQonwrz3FC9mFCACY5cMqaFCjXzHt7SdTTRtuNWiMFwtORYIQ6ZkhEhUe0rIl7dtp4LPM8HHeUFfHnDmYObNsmK/b8u7rOk1Y32lCOl8pRlN3wMTd07yvz/2b1AwAGunRvWgG4GYU61H65z3gtrYmU1MmR9Bgbk4tWxZmBi8vr27dutWrV8/Dw0NDowgq98TGxsqvmZ2SkpKUlFSYubKHHIhIvqZBzlbq25e5uYkjWxnSBAMDtGpFq1YhU9AggWjFCgQEyJzL05Pu3UOTJoqO4LdkyZIlVatWPXPmTN5DPkTUtm3btm3bnjx5snfv3p07d167dq26unqRr01TU1MkEn39+tXBwSHHAhwdmYYGZMtrYGgIO7siWwdj2L1bnppBV5d34ABq1lQ8VEiIvHHEcxW6lnxMZtAwOvDbhw8fZHVLSUk5duxYYQQNbOtW9vat9G0iEdzcMHw4KlRggG8ynsXiRhS7HIHkzK85JcKOiplqhv372aZNOWReycnswwfMnInYWOrZU3LqjRvZuXPw94dQKN6dypWjpUtRvToAhQn3SkpK2evvLB47xC9XJQUNos2lS9vKCqampeHyZUyalFvCoqam1qNHj2vXriGXdgFAbn3JixcvsmvOEhIS3N3dnZyc6piYyNM06OnB3DxrxrNnz968eXPXrl3h4eEAzM3NJ0+eXLt2bZm750QkEq1cufLMmTOhoaHJycm6uro2NjYLFy5slrN0CA0cyE6fhp+f9FF4PDRuHBQUdODAgU+fPqmrq3ft2rV169bZpQlEVL9+/fr16yM1la1bh4cP2ffvCA8nf39WqRKvWzcYGuZxzWIcHR09PT2T16xRlV2eg71/jzt3KOexlC9ffsqUKVOmTElLS3v48KGrq2uDBg2qVKkyduzYTp06KRWdmUHBIaL//sOIEczDA9ntRnR0qFEj2rTpR8fWrWFvL/NiVFdHr15Fu7RWrVpNnDhxy5YtedQ0xMbGOjg4vH79WsLkiYjq1au3a/581rcv+/o1xz5BQezkSQQH08GDyKcVkLFR6RZN21y7efnLVx/3l09rO9bL1+4cHBwcHBwcHL8dnEMDx1/EyJEj9+zZk/WyS5cu53IJ2Dm+JWPQe/Y6s9ixlRr+q0S185TFxMHBwVFkRERE2Nvbf//+/WcvJE98SUatp4wBKjx8rF+QugYihneJuB2F69/Zk1iIsgWwyqhjsS11Loqi2H8SaSKs8GVb/X/EyC3VMMGSupdGkdSVyAvJIjh7Mo84AFDh4VJ1qsN9XcomTYTgVAgYDJShp4SvyXgWB58kVkaduhlDiw/dOwwKnRjkc/8+W75c5ONDAoG7Xc3hY//1N8xIQB9shs0V/qLEtVfxaPKCAdBRwqf6pFEE5bMLCDt8mC1bJj0iy+dTnz60cmWBB793716vXr1Wrlw5ZEiRVY8OCgr6/Pmz/D5VqlQxMDAowlRIhT4N2cnh7uDjw/buRWAgAGZqyhs+HPb2kn2yT9SmDfvwIUd9Cgm6duVt2VKQY/i1iYuLs7GxeffunVk2P/YcREezrVvx6RNSUqCtjVatqHfv7BHcmJiY8ePHv3///sKFC5aWlkW7vP37969atcrLy0syV1skYs7OLLOASG6KuJjO+/eibt2QmCizg6Ym79w5VKyoeKjPn0VdusjXNNCiRTRsmPRtCQns+XNERFC5cqhWTZYbxCpftvIbANi/Pv/8f/KMXqysrD59+qSmVkCzJlnlMwIMLR5UrHekcS+PcjVLqSklihCfKzG7nAY2V6AGegCAoCBR164ICZHsJMbSknfhQvY4N5sxg507h9wSKzMz3r//wskpKCioVq1aYWFhslZuY2Pz9u1bsQlBeHh4jRo1goODJfo4q6u76uvz5dzQNDR4p0+jatXcWxhjYjGBhD3Dly9ftLW1pXrvZ9k5NG7c+N69e05OTpBr0kAODnT5ssy15QeBQNCxY8fbt28Lcqb4GxkZTZs2bcaMGdkb2fbtbOtWJCQgF8Lq1ccaG1+5di0oKEjcoqamVqlSpR07dkhKK2Ji2IAB7M0bidJLVKYMbd6MGjXytf6WLVuOCAnpERcnr1O3brxsCgCppKWlnT17dvv27d++fevbt2+PHj3kmBu5u7uvXLkyMDAwNTW1VKlSDRo0mDdvXnHousAYO3sW588jKgpEMDKiAQOQU5wBAG/eiEaOROY7/wMVFWrThrZvz+NsycnJQqFQqj9Hbtzc3FasWOHr6xsTE5OcnCySW0hr5MiRqqqqbm5uvr6+QqGQx+NZWVk1adJkx44dagMHsqdPpe+mpESTJ9OkSXlc/48DSUmev2habFxsKT39pYvWqqr8xDJjHBwcHBwcHBzFiNihgcv44/iLGDx4cPaXb2Upu/9uyqjjRs0fxSb8U9DOk23yl17xnYODg6OYEBeRDZVvQvvLcCwkI2TUWr+A0XQewUELk63gVoPe1qXpNjDMHOdbMga+Y73fsnBpJRX+TkLT0M6TbfTLUDNo8LHEljzq0CiLklMzAFDn4WgVKqUEAGki9HqT4SzNIRUVHmzUUU4D+srgEew00M8Ei8rSIFNo8QEgthkVSs0AoHFjunyZt2sX9e3rVMP2QdztltoZQYsDwTgoI4T0R1JdG+U0ACAu/ScfOA0YQJ07I7efAZ9PDRrQ0qUFHvnixYu9evVycXEpQjUDABUVBb4uRCROaWVFR8GXW64crV5NR4/S0aO8devEagaZMMakBedyHJ38rPrfllu3btWtW1eWmoGdPMk6dGB79rD799nz5+zWLTZ/PuvUKXt+tp6e3pEjRwYOHFi/fv0nUq3R8096evrNmze7du26cuVKV1dXKc7zPB4mT5aZyW1hQUuWFMlKxLAPH+SpGQAkJjIvrzyNVbYslZZb7cbAQHqFhYQENm6cqFUrNmQImzZN1KsXa92abdsmdYyYzKg0JcoN8QICgSA+Pl5+H3nkzKgONDBf3XWy45p7Dhsejxux/kmF2qk8pdA0STWDgxa2V6QntTPVDIBo/XqZagYAAQEsWyia3bzJLl2SomYAEBzM5s6FQGBubi7h6iGBo6NjVsj2yZMnudUMAMrx+fLUDACSklju+DGAbNqpOnXqmJubGxgYiF/u37+/U6dO8sYEKmZXxsi68eroQJbqJf+MHTv25s2bglwFCyIiItatW3f79u3sjTR2LI0YAVPTHF3V1VGvXte0tP0HDwZle09SUlI8PDy6d+/+NGe4mo0ezV69Qq74N/v2jU2Zgvh4MIZnz9iCBWzSJLZxo5Q4fTYmjh27xs9PXiwdoDyc5yoqKr17975///7Vq1eVlZX79etnZ2e3ZcuW3O/M5MmTnZ2dz5075+7u/ubNm3v37q1atapOnTpvpJZfKSRE1K0bHTpEly7RxYu0b58UNQMABwfevn1UowaybPyIYGVFQ4aQjBtFdlJSUmbMmFGrVi17e/uKFSs6ODgMGzYsSo6PFADA2dn54cOHr1+/PnXqlJ6envzOqampW7ZsefPmjaur6/r160+fPv369esDBw6of/vGZBvJID0dudxT8oK6mnrXzr0ARMdEXbtRNNIfDg4ODg4ODo5fll/AXoyDo6SQyKOSUxz3L0eVh3XlqUkpjP/IYtKRzrDwC/OIw66KpP7zMvw4ODj+Npo1a3b16lUJLdoviIjBJVN30VdRvYm8YKGGeWVoqhX2B2OdH/suAIArkWgcz45XperahZ/h9+ZrMjq9YgGZT/iblsJWe7IqYNZlYTFTxRZ7GviOMSA6HQPfsdPVSPkvMgL49VBSolat0KoVAXrASYZxH5n4Cl3+lfUpTX9PAZfRFjTVmwFY58t6lSb9EtT6SEBr1qBqVRw9yoKDERMDbW0yMUHLljRjhqzEa4VcunRpxIgRFy5cyLvTeB7R09NTVVVNTU2V1UFVVTWPOZ2/HESkoqJAPaH6ZyZ3enl5VatWTeomduUKW7ECEo5QAgF78wZDh9KZM8gWvvrf//5XoUKFf/75Z/z48TNmzFBWzsd1JRAIPD09379/HxgYGBER8enTp+fPn9vZ2Q0ZMsTFxUWWeQC1bYuICLZtm0Skk8qUoaVLUb68wnnZtWs4dw5xcUxdnapVo2HDIKuel64uiCBfYaObNyciHg/NmuHLF+T0Xc+CHByQ2yAkLo717p3DTz4lhXl7Y/Nm9vkzb+NGie5ZJSdKayk4b7W0tLJi7QUhM9D7wrbG6q6Tb1dtIiLp3yUGyqihjfp61M4QlXK9zeTrq+AC9PH58ffevZAdnGbe3jh7lnr12rt3b6tWrbyl1e+oUqXKrl27sl7GxMRIHcpXKBQB8r4bVVVJIq6fi6dPn0ZHR0dHR/fq1QtA586dGzRocOXKlS9fvkjtb2Njk90mllq1YjdvQuLGq6NDffvSP//In1oSPz/25g3E55i1dVZzWFjYtWvXhDJOyIiIiCVLljRv3jx7I02Z8qlq1cQ1a7SionTU1PRtbVV69Nj85cvNWbOkjhMQEDB27Fh3d3c+nw+xJCVX3Y0s2OfPmDMHAQHMyyvLxIgdOYKGDXlr10pVeHTs2nUlnz87Nna17MuQaWjk/Udo5cqVly1btmzZMnd39wULFhw9evTSpUtiTTmAJUuW7N27NzGnyEkkEr19+7ZXr14PHz4s1DVVGCpVovPnydOTXb2K2FhUq0bt2+fl1hQZGens7Pzy5cssi4XAwMC3b98+efLkxIkTVaV5kGTHwMCgRYsWpUqVki+AqF69OgANDY0OHTpkb2dubpDrrsHCwig0FCYmCg9Egvp1G929f8PX79v1G5cbN2imp8fVwOPg4ODg4OD4Y+EEDRx/EZcuXcr+Uo6xHgeAjkaooU3DPrCnsQBwPgKhaeykA+lxtw0ODo4SoV+/fhs2bPj1BQ33ohGUCgBGKmhddE/21PkYa4l+prTkK/svCAwISUWHV+ysg4IyQIlC3I7Cy3gWkooUEVQIpZShp4Sy6lRVC/aa4P/O4fbwNHTJVDMoExbb0lhL/NwD6mSETRVo8ifGgLvR6Pma/VeF9Lnvyl8DPmFTBboXzYJTEZaGx7Fo+tc85u1vii3+8EtBpABD3rOTDqT688QcNGAABgwgX1+EhkJfH3Z2+S0UnZ2DBw/Onj376tWr4rBB0aKsrKylpSVH0KCjo8MvqA6j8OS3zgVjLCYmJjIyUigUamhomJuakpyCGjwe6pVIBe6wMHb0KHx8mJoaNWlCzs4y87OLiMTERG1taXrA9HRs2CCpZsiEeXuzRYsk/NudnZ2fP38+atSomjVrrl27tm3bthJ7CYXCuLi4uLi4pKSkqKiosLAwHx+fBw8ePHjwoGzZsg4ODpaWlra2tm3atKldu3ZW7FAONGAAtWghWreOvn5FSgo0NVGlCk2dCh0dBXtGRLDRo9nbt1ll6dmNGzh7FjNmkLOzlIlq1WKlS0OOOZapKdnYsCVL4OPDRCLS0kLv3iQ1ixqgWbPw5g179ix3ejqVL0+51AkA2OTJTKqHYnIy3NyYoyP165e9OTozn7xjs0ZPjIwiIiJkLbx8+fJSDDDyDOPzfY2slvSc6Vq7A8t2DWqkJtX1dm/84XGZtFjrzavNVWEs/0SWarcgq4McLwcAQiHu3kWvXlZWVpcvXx4wYMDr16+TMz9oLS2tWrVqubi46OvrZ+1RrVo1bW3t3E4Vt1NS/ITCMrJva2RhgcqVFawcKFWqVKlSP75iDQ0NFy9ePG3aNKl2awsXLiydzcODdu7Evn04e5aFhIhPcjI3x6hRlOv6koeHB1u6lH35guhoAKxUKbK1pQULxJUdjh49GhAQIGfvb9++xcXF6WReVl++fBk6dOibN2/EQhAisgkJ6aSv//TpUzlfEB8+fLh06VLnzp0B4MwZ6eWWsnBzY2k57dfCw+HqysLC6MgRKEn+lCSipU5O3W7f7q+hUVWamoqpqPDatZM3owycnJzc3NzmzZvXrl27Bw8eqKurR0VFHTx4MFGGZcvHjx+nTp164MCBAsxVNBChZk2qWTNfO3Xr1s3d3T13u5eXV9++fZ89e6aR200qJyoqKvb29rJkOgBsbGz69+8vfVtkpIL1paQgLq4AggYi6tGt39oNy1LTUs9fOj2o/4j8jsDBwcHBwcHB8bvAPW3l+IuQEDRIKKY5cmOhhss1aO5ntjMQAJ7Fop0HO1uNTP/M3C0ODo5fi06dOs2YMePevXtNmjT52WuRx7HQjHS7nqVR5Kn5ukpYX546GmHIexYlQHw6er5lbjUod9ofAL8UbPRjJ8OQKD39jAHQ4sNJF81KUWcj2BRDAdxiJVmEPm+ZXwoAqPNxrAo111e0T4kw2AzhabT8GwNwOxqVH7FV5aiXCdT+GjOAXxk1HpwNsTcIAF7H/0WCBjUe1pWnnm8ypDZdXrMDlal08UaNFWFjAxubwgwgEAimTZt25cqVW7du5bArL1IqVKjw+vVrqYEcLS2t8nnIiS8B8liowsPDIzExMatzUtOmtrIzhsnOjvr2LZr1yUIoZAsXsuvXs4K17Nw5/PsvZsyg1q2Lb1pNTc0EaeU22N27oq9f5Xx106tXSE+XiCxaWlq6ubmdO3du5syZI0eOrFKlipKSUmhoaEhISGRkZFpamq6urra2tqampp6enrGxcbly5QYNGnTw4MGCJzSbmfE2bMjfLomJbMAA9v59jkbG2JcvmDeP1NWl2LkbGFClSkyOoEFbWzRgADKjwgzAvXuoWZN27UJuvYiSEh05wmbNwsOHP2LzpUpRlSq0eTNyvxUBAczDQ+bUSUlwcUFOQUNyplLC1sKsefPmJ0+elHpdWFhYrF69OuMFY+zQIVy6hLAwMAY9PTg60vTpUsriZBItwNp+C/bU657Gzwgh85io6bsHA++daOtxXTU9DQDVrk15MdBSaO6SZZ6Rni4Z6s5NZljdzs7u8ePHV69ePXHiREJCgp6e3oABA3L/eK5WrZqtre2rV68k2uMZu5uaaiMrs5/PR/PmuYPrmTtnyCPYjRvUsCHUc/yy7Nevn5GR0Zw5c7y9vcVCiixdUW69Mg0diqFD6ft3xMTAyEixXicn7MoVtnBhDhVIdDR78YKNGkVLl1KbNl6KqqXExcUFBweLBQ0+Pj7Ozs6fs8m/GGPfvn3bvn27fF+W1NTU8+fPZwgaFFXwkf4Ri0Ts2TNs2kTTpuXe2HLZsl29enUICrpiaFgp10p4FSvmTwKSDSJavnz5169fZ82atXnz5v3793/79k1O/xcvXjDG8qux+4mcOnXqxYsXsrZ++PBh6dKlK1euVDjO+vXr371755etIFEWqqqq3bp1M5RVJMjWVsHQOjoFUDOIKW9nX6NaLc/XLx8/fdC6ZXtTE+n1lTg4ODg4ODg4fnc4QQPH30JAQMDbbAkfROQsLTGFQwIlwupyZKuOmZ+ZiOFDItp5sis1OE0DBwdHscPn85ctWzZlypRnz54pyXqQ+rNJEuJSZr5NX5PieqjXtBTcalDHVywiDdECOHuy6zWofDZNw6ckbPFnJ0IhUBThShDiThTuRLEFX1BLB/8YU1djmP8Ot3QRw6gP7EUcAPAJByv/KmoGMdNtEJiKg8EAkCTCxE9s0Vf0McEAU6oow9ubo8SwUCVx6C1KwPCTHT1KlNYGmF+WlnxlAB7HoIE721ieOipOCP9FSUpK6ty5s6qq6vPnzxUWsS4MysrKDg4OXl5eCQkJ6enpWY3a2toVK1b8ifYMBUAiih9WoYJOnTr4+FFKVxMTWriwuEtOsPHj2bVryF6pXShknz5h1iwIhVSg3OK8YG5ufuvWLSkbHjwguWFjFhVFwcGwssq9qWvXrl27dvXx8fny5YtAIDAxMTE1NTUwMFBX/yXUgmzpUkk1QxYREWzVKmrUSEoK+Nq16NmTSc0/NjJCSIhkEYTERPbgAQYOpFOnpMS8VVR4GzYgMpJdvIgvX2BsTB07okwZ6Qt2dZVllZHRISSEIiORLViYZRwYnY79+/eHh4ffv39fohaAubn5kiVLKosNBlJS2LBh7NmzHKUNXr/Gw4e0c2fucGOqCLuDsM6XxTTsI24hxjo/vzT/9NqyYb45utavL2flP6heHU+fyizqweOhbt2Mv5WUSFNT/m86pqeX9X1GRO3atWsn9woiomnTpk2cODG3Yf746OjKamq1+XzJtfH51KABzZkjZbiUFNGsWXj2LGMxI0YwCwtq3tz9yROnevWcnJzEqfCtW7du3br1ixcvHj58CODo0aMApGbJZ2BgIEXsopCYGKxcKd3TIiQEy5ejbl2FciJVVVXdzLIFgwcP/izNzEYgEGR9KcjiR2HTAhvPpKfjxg1IEzSgbt1eY8YI//23ZWjoLj29jtnuNmRjQ5s2Fcb9CMDOnTsdHBz++ecfT09P+bK56OjoqKion1Z1Iv+4uLjIqTkrEonEp6hCKlSosHHjxilTpvj6+mZv19bW7tSp09q1a2XtSF26sD175DivkIVFfnU82enaudfrt54ikeiS27kRQ8cVeBwODg4ODg4Ojl8ZLnGM42/h4sWL2f9LVqNGDYvcZTs5ZDDSAnsrZZSd/paMLq9ZrIL/yHNwcHAUAT179tTX19+Q36zEEuRmFJKEAFBRE1WKs6h6RU2crUbaSgAQLUCTl2x3IO5E4VAIur1mdZ6xIyE/1AyVNPE/a+yoSAcr066KtLocTbNGRyNJ4cLLOMz9zKo8YW092NE8iCF+Lgu/svOZZtKr7KjNL/YElYAtFWiAKWW5dEQJsC0AdZ+zVh7M5Zd/e/9sst773yeTsMiYao3ldsQjAIhIQ/93bOh7FiVQtNsvSb9+/SwsLM6fP1+sagYxKioq1apVc3BwMDc3L126tIWFRbVq1apWrfpz1XVFkgvrM2SIZJOaGjk48LZtQ+PGhR9fDuzsWXb7dg41QxYREVizRoE9eyEoW7as1PAkFMUmIRJBKN31SEy5cuXatm3bsWNHJycnCwuLX0TNAJEIz5/L2c4+f2b37knZYGxMhw5RzZpQU/vRqK5O1auTqqqkmiFrNE9PtmWLzMkMDWnIEFq2jCZOlKVmAICgIDkLBoCkJAnFg2FmvPi7AOrq6tevX587d26NGjVMTU0NDQ3Lli3bunXrS5cuDck859nEiezBA0jUC2CMffzIxozJKswBgAGu4ajznM37zGIyzxHHL56XlvfYv22chJqBypWjMWMULF7cc9IksrOTubV8eRo16sdr+fncWlq8Hj3yMml2+vXrN3HixNyFTnSMjO6OHIkePWBpmfFNyefD2pr696eDB6VIVVJSWO/eOHsWgYHPQkMB1DEygp8fO3SIZb7bTk5OWd0dHR0nT54sVjNkR9xHnr4hb7CNG5lsOwH27RvbtKlHjx46cqPFpqampqamAB49evTmzRuZoylyx7HJMiIqhI0QCw/PUfwlJQWBgUhIAECzZvVds+ZsjRr/i4sbGh0dIhTCyIgaNqRjxyD77MoT/v7aCxduNTMb6uycfv++/L5E9HvJ+8SlQwrTIYuuXbvev3+/d+/eDg4O1tbW5cqVa9as2d69e48cOSLva9rICI0bQ9abpq9PEybkcQFSMTUxc3KsB+CFx/OoKHniMA4ODg4ODg6O35dfNN+Rg6PIcXNzy/6yffv2P2slvyndjKHJpwHvWJoIHxMx2ou5VP37wgIcHBwlCxHt2bOnTp06LVq0qFWr1s9ejhQuRGQ81uxc/EnPDlrYX5l6vGYMSBJiuo+UJ6qNSmGWDTXUy70l444dlIq70bgUwW5FIVUEACKGJ7F4Esu2+GNfJapcnLKMArPJH1v8M/4eY4GRv6oi8V97rLSjAyHYE5hRGgPA81g8j2WrfLGhPLX4lVwl/h6+Z8pJ9JT+xp8u4y1RTYtGerHgVAA4E44nsWxXRWr8E6tvREayNWvw+TOSkqChgfLlafp0+Vm5ly5d+vLly4sXL0oygqKtra2d20j/FyCP9SYUQgMHQkODmjVD3bqFzOvNEydOyJEssM+f4eJCw4YVx8wVKlT49OmTlA21a+PoUXmShVKlYG5eHEsqXkJDmVy3A6Sl4e5dtGghZZOVFbm64s4dduECkpKgqUkdO8Lbm61YIXM0oRB372LKlEKtWWGygYaGxF3CINNxPzKNAaSkpLR48eLFixdHREQkJSWVLl1aLbss4+VL9vixLHcE9vEjNmyguXMBuMdh3mf2NFu5AFt1zI991WnPGAoOzr1sWrFCTsWKHGhq0urVmDyZ+ftLbCEbG9q4MbtFCs2ezV69Qu4ZxVurV0e9enmaNCcLFy5s3br1kiVLvn37lpycrK6uXqZMmYULF9YVm0MkJLBHj+Dnh7JlqUEDyBDoiGbOhIeHlDdTKGQPHjwfMaK2qytyahqyKLx8ITg4ODQ01MzMzCTLn19ROQl8+FBr4UIHBwdZWfjKyspdunQR/y2u3FGwtRkbGw8fPlz8N40ahYsXmbTaBIpJS0N8PExM8PAh27KFBQQgORkqKmRqiu7dacCA+r17v7p/f8WaNQ4PHgzu2HHGkiWlS5cu2JrFsJ072X//ITS0A3CFx3MPDeUBItn9DQ0NS0BcWITIrxUCQCU/jhqWlpYuLi4AhEJh3n+W8FauZMHB7MkTSS1dqVI0ZAiaNs3TKF++iLZupcBAlpZGurpo3pwGDhTrJNq0dH72/JFIJHz05F7H9v/k/XA4ODg4ODg4OH4XOEEDx9+CxP+cOUFDAWhrgJ0Vadh7xgC3SJwIQ69C/a+Zg4ODQzE2Njbbtm3r2bPnixcvSpX6ifE3KaSKcDUzXtDJqCQCpa30McWatvgziXR/HqG9IcZbUl1dBSOYq6KfCfqZUGw6LkXibBi7G410BgAfE9HKg512oPp6BV9hohCaRR1t3OKPhV8yDrijEZbb/dIxaW0lTLDEOAu6G41DIcwtMkM44puMbq/ZTBvMKvMX2gT8ZHwyQ6jWanL7/bk0KoVntWn+F3YwGAwITkWnV2yUBZbaZvhvlSTs3DmsXcsCAn40ubvjwQPMnk0dOsjaa8+ePTNnzsxXvOEPIyvvs6jUDABo+fKiGiqDmBj24AFCQmBrSw0bShawkG21ncHz58iLoOHrV3bgAAIDweejcmUaNAiKfh4YGxsLhcLo6GiJHxLUpg3KlGFSzRvEHSpUKLhv/E9EIIBITiwys48siKh5c2rePKuBnTwps1CCuENkJKWnS0nlzzPUpQv77z9ERsrsYGaGnMXp9ZUzywnlDA7mdiAAIDpyBLGxudszYAzPn39KwuIv7HK2JRgoY5YNDTGHMtWA8U62bBn78iXDKKJ0aSpblpYtQ/nyeTpCMU5O5OKCBQuYtze+fwcRDA3J3p6WLUNWeF6MjQ3NmMFWrcqRqQ8AoKpVafv2fEyak3r16l25cgVAamqqqsRFqqVFbdpk/P39O758gbY2rKxyGBzFxuLZs+znw7PQ0DomJnVMTJ6FhkIoxK1b7k+fgs+XEDRIPJApgD3D5s2bDx06FBQUlJiYqKWlZWlpOXLkyOHDhys2d0lKArB///527drlNmvh8/lNmzadN2+e+GV0dLT8wXg8nkja9cXj8Vq0aGGXZZOgp4exY7F6NXLV+ACfL9/6BdraMDVlmzax/fuz785CQuDlhcePaft2naZNVzVtOjE4eNWqVfb29vXr13d0dKxYsWL58uUrVqyYL7cYduoU+/ffrAtkna5unfBwYx4vVMZthIgaF7OjT5Fjb29//fp1OR3MC6Rdy5/IUlmZDh/Gxo24cYOFhiI1FVpa4POpdGn25g2bNo03eDCqVJEzAFu3jrm4IDxcfPkxAA8f4swZ2rUL5uaWFtZWljb+Ab6v3nhwggYODg4ODg6OPxJO0MDxt5CSkpL9ZYUKFX7WSn5ruhnjeSx2BgLAoi+ssxGpcYVrODg4ipnu3bs/evRo+PDhZ86c+dlrycG9aMSnA4CtOkrM2GBBWUyyotNheBzLItOgpwxHHepsBKt8Rmp1lTKUDd8FOBSMdX4sQYhEIfq8ZQ+dyDKfowWlYuU3djkSUQIoEcxVUUETNbVRS4cctGFSiGDQvwGYn6lmaFQKeysR/3eQA/AIzfXRXJ++C3A4BJv9WZQADFjli3AB21Ce0zSUHCIG97iMv6v+kgYkJYOOEjZXoPaGGPuRRaSBATsD4R7H9laisiXpkf/4MVu+HGFhEs3M3x+LF5OJCRwdc+8kEAju3Llz6NChElniT6A4xAqFIjUVL16wwECysUHNmlCU2AoACQls+nTm4YGQEDDGlJR4lpZo04Zmz87wfhAKmcL6DnJC7GLS00WzZ+PWLURkliC6epWdPk2DBtGIEfJ3NTQ0/P79u6QyUk0NgwZhzRqpxRTI2poWLVKwpJJEJGL79uHaNYSHgzGUKoUGDWjyZCmSC1NT6OpCjoM6EapVy8fUCs9McW2OwtRksbCgWrXYtWvSt2pqol8/iTbDzBMzJFWye24oIkLWMcSrabnW6XC8Vf8nz34cpzoPoy0xxYp0so6pRg06c4ZCQtjbt+DzycEB0pQTirGyogMHKDERfn4ggrW1LIMH6taNypdny5czX1/ExYHPJ0ND1KlDCxbk1RNCLpJqhkzYzZvYto0FBiIuDqqqVLo0mjWjGTPEny+7f1+Wb4RY08CCgsjLC1WqyBErSDVvkANjrE+fPhcuXEjOrAySkJAQGhrq5eX17Nmz3QrfDQ0NAHZ2dleuXBk8ePCbN2/iMy95c3Pz1q1b79y5MysyXbZsWfmD6evrq6ioBOd8E5SUlBo3brxv377sjdS3L1RV8e+/7OvXHxojc3Nq0YLdvCnrbQRAVlbs0SMJNUMGycns2jWsXElz5gAwMzPbsmXL0qVLb9++/fLly7Nnz3p7e3/58qVVq1abNm2ysrJS8M4ASEvDzp3Z5T7qREf19RuFh+vyeLHSNA3Vq1dfuXKl4pGLh2fPni1fvtzPzy81NVVbW7tKlSqrVq1SaFAxe/bs8+fP+8kwzNDX1582bVoxLDYXfD5Nm4Zp0ygoiB09ylxdERDAMs8E0bVr1KABbd4sKQcEALDt29nevUhMzNGans5ev8bQoXT2LDQ1HapW9w/wDQj0i4mN1tP9tTIBODg4ODg4ODgKDydo4Phb0NTUjIuLy3oZHx//e1nk/TosKEuu4Sw0DcGpOBGGQaY/e0EcHBx/AatWrSpbtuzixYsXLlz4s9fygyvff9gGlCS6ShhmjmHmRRMTN1DG/6zhbESdX7GQVMSkY9xHdr56PiLuD6LR/92PItPpDH4p8EvB9e8Q5w4Zq6CKFhy0UE2bamijTJ6jp/8GYO7njDe5oR5OVv39VHQGyphshf6mNOIDux0FAPuCoMNni205SUMJ8ToBUQIAMFGBbREEgH5vWhvgsRON9mK3ogDgZRwauLP5ZWikBUqmHAdbvTq3miGD0FC2fDmdO5d7y8ePHy0tLXV1FVnQ/Dp8/MiePIFQSDVrokYNyL2hZi+5TURSNQ35VTx8/vw5MDAwPyvOJD2dLVzI7t9HQACEQqasTJaWaN36hy5BKgkJrGdP9vbtjwWnp7Nv3/Dff/j6lfbuBRH4fNLSkr96ZmAg/zRk48fj6lXJzGY/P7ZpE4RCGj1azr4ikYgn7RBo8GBERrJjx36IJMTtdna0Zo3iOgiFJzSUXboEPz+YmVHHjjJnTExkQ4awly+RlpbR8u0bXr3C3bu0dy/MzHJ0VlGh8uXled1bW1PHjvlYpI2N/O2kqys1ApcvaNMm9OrF3ryR3KCujo4dqXdvieZKmhl/3ItGmggK/GZyiS2EPP69yg1dGna7XKttssoPISeP0LM0FpQlc6kHZGpKpkXxH2BNTVSqpLhb1ap0/DglJCAwEG/esEuX4OnJOnaEri7q1qWJE6FWxNZDbNMmtm8fslwKkpJYdDR8fPD6NR0+DBUVBAbmFriITRqQpWmIiJBzLWepGfJuz7Bo0aLz589L5KgASEhIcHFxGdOyZXX5+1euLP7Xzs7u4cOH7u7up06dioiIqFSpUv/+/U1zfqCDBw/etWtXmKyvKsDBwWHjxo0zZ8708fGJj49XUlIyMTHp3Lnz3Llzc+frU7ducHaGqyt78oQEAlSqRH36wNAQIhFzcZHu02BoSFOnshUrpKgZxAgEzM2NJk2CZsY1oKur27Vr165du4pfJiYmbt26tUmTJm/evFFYOIndusW+fZNorKqsPFZL63pKShSRX7ZFqqmp1ahR4/Tp05qZU5cws2bN2rdvX0S22/WLFy/u37+/YcOGzp07y9nRxMRk4sSJS5cujcml9FJTU+vevXsJe06w27fZ4cOSsrOYGObmhvh4OnxY8js3NpYdOyapZsgazcsLq1fTkiVVK1e/5ObKGHv89IFzm07FtXoODg4ODg4Ojp8EJ2jg+FswMjIKyWZzGh4ebmlp+RPX8/uiycdEK5rzmQHYH8QGmXIhGQ4OjmJHVVX1yJEj/fr1mzx58q8T07qZWW+itYIQzG9ABQ0cqUJtPFg6w71onAhFbxPFewE4GYYJH1lKZvqWKi+jwkJ2wtNwOwq3oyDWN6jwoMGDMg/mqrDXRH09aqwnqXIQMSz7xtZnxmLq6+GUA2kUdTGLEsNQGaccaNxHdjwUADb5w0wVo4o/TMYBwDNTztq4FH77C7UoMFbBmWq0LQBLvrJUEZKEmP2Z7QjEIDNqbwh7zeJ8l758YV++yNnOvn2jwMDcAV1/f/8yZcoU37ryApWUr4osTQPy499gZmYWFhYmUGh4IIFAwPr1Y8+f/4ixCQTs61f89x+8vWn/flmaBjZ1anY1Q44B793D1q00cSIAVqmSvFL3Ojq8XCn4OWZxc2N370qP/8XFsQMHqFs3WRnzAoEgNDTUTCLqnwlNm0YdOrBNmxAUxFJTSUsL1avTlCnQKmZTl6QkNnUqe/4c4eHiBrZrF9WsSZs2QUdHoi8bM4Y9eSI5gkjE3r7FiBF0/rxEwJ4WLGAfPyJ7bZcs1NWpR498HR0NGsTOns1d++AH1avnfTSZaGnRyZNszhy4u7OgIBKJoKZG1tbo3l2qWqWyFmzU4ZuMuHTci0YrA7mD29ri1i3xnx/Nyh1v2O1Ug3+CS+X4raNMaG2AWWXI4Vez89HQEO3ahWvXcliJvHyJmzdpxw7Y2hbZRPfu5VAzZCEUsqdP2fTpvM2bUaYMeLzcNU2yaxowY4ZUsUJ2Y4Zn6enM2RndupGiQjNpaWknTpzIrWYQk5iYOPHLlwdlyuSOyouhMmVo8mSJZcixiChTpkzTpk1Pnjwp9ZZrbGy8YMECBweHK1eupKamhoeHa2pq6uvryzsAdXXq04f69MmxqqVLERLCHjz4IVESY2hI48ahTBkm9eLNIiCA3bpFnaRHrDU1NWfNmvXu3bs9e/ZMmTJF3jgAnj6V6o4zX0fnQnLyCC2tID7/c8WKKTyenp5e9+7dBwwYUGJfiBJs3rx5x44d2fOUxHz9+nXixIl2dnaVM5UrUpkyZYq6uvqmTZt8fHyyPlxra+vevXuXtOFEbCx275ZuosMYe/oUBw/SkCE5mo8fhxyNGmN4/hxAGRtbM1OL4JDAS27nqlaubmmRB4sODg4ODg4ODo7fB07QwPG3YGJi8iZbtkdgYGCtWrV+4np+a/qbYslXpIjgGY/PSbD76/MdOTg4SoBmzZq1bdt248aNi34N/2ffZPinAIC2Eur8KhKLQuGog7GW2OIPALM+szq6JN9KIUqA6T7sdGYCm5kq9lSihnpIFcE3Ba/j8TKOvUnA24SMwhxZpImQJgKAiDS8isfxUAbAUg2N9VBfjxy0kSzEkq/sYUxG//p6OP07qxnEKBG22VNcOnOLBIDZn5m5GnUwVLQbR6HJqq1uVtjk4T8HAsZbokkpGvWBvU8EAP8ULP3Kln6FthLKacBCFZZqqKBBTUvBuugKUrDXr+XVsAfw/Tt784ZyCRpiY2N/upQtT2KC27dFs2Yhm4Q6AwMD+t//aNCggk0tDh3lqxqFurq6np5eRE7LAYWw+fNzqBmyEAjY/ftYs4ZmzZKyW1gYe/FC5qCpqbh0CRMmgIg3dy57+ZL5+krtSLVrKwiKHzkiKzkVAIKC2I4dtGCB1I2vXr2ys7NTk5PLbm9PO3cCeRD0CAT48gWJibC2hmEhbuKpqaxvX+bhkSPZ/ft3duMGevakU6eQPa/67l0mO5edffiAnTtp/PgcrTY2vJUr2fz5klFePT3q0kUsMckHZmbUrh07ckRq4JPKl6e5c/M3oCw0NXmbNyMxkb18iYgIsrND1apSlTTp6emhoaHN1XX3JWsBmOLN5pah7qWlmM3Ep8MnCd69J38UWvloGn0yL+9jKqkAqBzgZRrkkfT6esT3kMU6Ot26devdu7dUS4+fAlu8GOfPS775IhHz8sKoUeTqWlTiG7ZlixQ1Q+Z0ePQIoaHUqBGztJQaW30WGgqxoEFuUYlnmcoYFhmJz5/x8iVt2ybHyeb+/fvfZIgVxLzx8/OdONF6zx4pt18zMyxcmFshJJ/9+/cHBwc/fvxYmPN+aGRkNGXKlCZNmohfqqqqFjxJRkmJ9u/Hrl24dImFhiItDVpaZGVF06bB0REeHvJKxgAQieDlBRmCBjHDhw+fNm2aYkGDjPNcneiCoWGryMgB+vpb9+3jly+vYJxiJiUlZdeuXbnVDGL8/f2nTJlyTVbNmkzGjBnTv3//gwcPPnz4EEClSpVGjRqlsFxFkcMOHZL1VQgAaWm4dAk5BQ14/VrBmNHRlJREGhoD+w1bs2GZQCD478D2ebOWKinloWgUBwcHBwcHB8dvAido4PhbkCgfKP+/xBzy0VVCKwNcjACAq98xnhM0cHBwlAhz5sxp2LDh7NmzZRX9LUmeZEbl6uqWkFV7CTDbhs6HM78URAvQzpPNsqEORj9qVGcRkIITYdjq/6PMREVNnHQgKzUAUOWhggYqaKBnaQLAAN9kvEnAm3j2Kh6vExCRJjmgeMyjoTgaKhmxa2uAA5VJ/TdXM4hRIuyrTJ1eseexEDIMf88u1iCn/D1j58g3Wbqcq9+xoCz4f8rVWniqauGuI+0KwiY/FpkZJotPh0ccPDJeMQBtDHC4CqkWSVwvlxd3HvvIKhbwa5GQwJYskRJOA/D9O9u2jZo3R/5DXwVQM4ixt7cXCASxsbES+8r8Ak1KYg8fSvc/AJCejuvXMW1abt9+du1alsGAVFhICPn5wcYGRka0bBnmzGH+/jl68PlUqxb9+6+CQ5I7CwDI9v84cuSIfDfyPJGQIFqwAC9fIiwMaWnQ1ycrK5o6FQ0aFGAwNn++pJoha9P795g+XSywyGhxcUFCgsyx0tNx7x4kBA0AmjQhV1e2ciV5ebH4eFJVhakpjRmDunULsGBatIjFxeH69RwmAURUoQJt3ZrfgLECNDUpy/5dIGC7d+PhQ5aYSCoqKFcusl+/CYsXv3r1Kjo6mtnVxDI3AP4pGOXFZvqgmT6a6VOaCB8TmU8SfJIQnCoeSAtNBkrMYxwX2f3xOZvbLps/v3qa7WK5fPnyli1bjh8/bqOo1kZJEBzM3NykSkkAsE+fsHIlLV+OiAh28iT7/JmUldG6NTVtmvtqVUBCApNfqiYsjJ09S2PHUuPGzMUF6elS+qipPR80iMaPlypoeJbb5CM5mV2/jg0baOpUWdN+/PgxLU3ab8dM4uPjPfT1y+zZw5YsYZ8/Z1Rq0NcnOztauBAODvIOShrq6uq3bt2aPXv2tWvXQkJCUlNT9fT0bGxs5s+f37p16/yOJhMiGj0ao0dTTAwSEmBo+KOAiLY21NVlfegZKKqg2qhRI39/f19fXwWncYMG7OBBkjZXWSWlJ8bGA5OT6/Xrt3PXrpo1a8qfsbCkp7Nbt3DjBpKTUaYM9ekDc/OsjZcuXfr8+bOcvT99+hQfH6+wxIa2tvb48ePH575h5pO0tLSTJ0+6ubkJhUITE5PRo0dXrFgxrzvnLqyTExYeLvlzNS+uGIwBsC1broNzlwuXzgQFB16+er5zh+55XRUHBwcHBwcHxy8PJ2jg+Fuws7PL/tLHx+dnreTPoLUBXYxgAB7FsPGWXHCAg4OjJLCzs6tevfqpU6f69+//s9eCZ7EZT73r6v4590ANPg5UJmdPlixCSComfWKTPsFYBYbKUOEhRYivyRAwSIRf+ptidTnSkhGpJKCMOsqoo7NRxhuVKkKyCCkifEvGyzjcj2aPYpCQK4imTJhqjZk2xPtz3mCo83C8KrX2YJ+TkCxCv7fsriNxzgHFSit96CghLh0fE7EzEOO4gmPZUOFhgiVGmtPFCFyIYI9jpeiNrn1Hn7fshAMpF/pKpJo1mb6+zKLgAIyMqFq13M26urqx8q0dfgHYzp3s61eZm0NCROvW8TZvzteYBVYzAODxeA4ODn5+ft+/fxcIBIwxPp+vrq5etmxZqQOyR48gN5bJAgPpwwcpoUH5EVAAiYn4/h3iiFqTJnTyJBYvho8Pi42FkhIZGqJ5c5o8WXHwVZbYIgup4VUgODj46NGjb6UWxcg7UVGsb1+8f/+jJSyMhYWxCRNo0qR822+kprInT6SqGcQwT0+KifkRsJSVNJ+FrGRufX3e2rXIi/OEQng83qZN7PZt7N+PsDAmEpG2Nhwd6X//g0axydu9vdmECezTJ/GnzwA8fpxy+LD29++fxHYd4VdVtkxQHbyIdAwAfP/w8uS3d+faKPg41ASpbTxv9Hl0tsWbu8+U+H3CwoJy6kVSU1OfPXvWoUOH+/fvK6gmUPyw/fvlFfsA8OIFmzeP3biB4GCI36UzZ1CuHC1YgPr18zFTWJg83YyYr18B0JIl8PVljx9LXpVqatSyJY0bByBHyQnGWOvW7ONH6WOKfVwmToSy9FRyU1NTObV4ACgrK5cuXRrVqtGZMxQYyN68AUAODrkLGOUdZWXldevWrV279uvXr/Hx8ZaWlgYG8ouaFAI9PUl1QtmyZGzMZLgRAECpUqRIWsHn89u2bXvt2rVRo0bJ6UZNm/JsbWV9OsY83tVevQ7Wrt2xY0cnJ6cBAwY0bdq0WN6Kp0/ZokXM2ztLxsFcXNCsGW/VKvG3w5MnT+TXUfr+/fu3b98c8q9fKQA3b96cMmWKl5dXeub3jouLS/PmzQ8cOCDPCiiLXBVbpHQQiXKYZ1SujAsX5OxBenrQ1BT/3b5tp9dvPPz8v129fqlhvSYGBtKLMXFwcHBwcHBw/HZwggaOv4Vy5cplf8kJGgpJlr+6h+z/ZXNwcHAUORMmTFiwYMGvIGh4nhlcq/1nZdjX1MEpBxr6gYVnxjXD0xAuIy/OTgOry1HLfD7qV+VBnO1tooJ6uhhvSekMnvF4GI0X8exeFBJFqKeDdRWokmYhjuRXxUAZpx2o5UsWKUBYGoa+Z5drEGcbUHzoKGGKFS36ygAs/cbaGVLZoquh8GegykP30uhemgCEp+FLMgJT8C0ZO4PY9zQAuBWFWT5sfflCn6aWlmRnx54/l7WdbG1hYpK73dLS0k9O6ej8wBgrruLfr17JiU8DoPz7wxVMyvBjRiIbGxsbGxuBQCASiVRUVOQdu7+/AsVAcjILDqbcsSIbGxDJO3ZtbWQ39DY3p927AVBkJDQ08hELV1R2hJUqJfXwZs+ePWLECFNT07xOJHXwceNYdjVDFhERbOtWqlMH9vb5GO7tWwQFyesQEsIePqQOHTJeKlR75DcXX4L0dHh6Ml9fMjdHzZqQHZCj5s3RvDkKr5BISWFXruDJE/B4aNCAWrdGbu+QiAg2YkRunZC5SLRMVzdGJDqdnAwgzXWb4Pphle6TNbuMTvvkLvr8WjmnoEGVBzt12GmgvCYqaFC5tJjyJ/arf3rLDAm9ek5xcwuSEcV///79uHHjXFxcCnmshUXR3Y/5+sLbO4egJy2NvX/PJk3ibdiARo3yOpGurpRPQQKxvENJiQ4dwooVuH2bBQcjORmammRhgU6daMIEKankXl4sIEDeIfj7k7u7LPlFs2bNLCwsAmSPYGVl5ejomPHCwiJ33aICQ0S2tpIFSkoCPh8NGuDLF1m3VqpUCWXKKBymRYsWbm5u8gUNUFLC+PFYsECq3JDKlqWlS4cYGvbq1ev48eN79+4dOnQoj8fLEvooKSnp6emVLl26fPny5cqVs7KyUlZW1tPTMzAwsLGxyesX7tOnogkTJIU74eE4fZpFRNCBAyBSKBRQUlJSUVHJ03SF49atW4MGDQoODs7eGBERcfLkyYiIiOvXr/MV+lEpKnJBOjoSpUCob1927Ji8u0HWJQDwePz+fYauWLMgPT390pXzg/oPV7AeDg4ODg4ODo7fBE7QwPG3ICFoKKqnon8t5dShzkeyEKFpiBagFFeYj4ODo0RwdnaeNm3avXv3surX/hTi0/ExCQD4hFp/lqABQKNS8KhDR0JxIYJ5xCElVxKROh8NdNHHhDobo/BJ2wCUCE46cNJBkSSR/vqUUcehKtTpFUtneBKL3UEYU2TP3jmkMMEKrhF4FY9kIUZ7sas1/ijbj6LFWAXGKoAuAMywoZXf2CpfANgbhGb66GBY2PFp8WI2bBhyhgEyMDenpUul7mVvb//58+e0tLSCxSoYY4GBgZGRkWKjAiUlJW1t7bJlyyoVMgYsQUqKgg7x8QgIgJGRnGhxMaEsI+85B1ZW4PPlaRrU1cnMLHcztW3LNm+W/pmKO5iZSc+TNszn+eTkBBk1GgBAW5vXp0/u5idPnty4ceOjrNTwPOLuzl69krk1LIytXk379+d9PPb9uwIzecZyxPYUFispcMUHxtjatbhyhfn7Iy2N8fmwsKCGDWnJEkhcbr6+CA2Fvj7s7KCwBMzLl2zLFgQEICUFGhooU4ZmzEDm/8fZ4cPYv599/Zpxvh0/DltbjB5NPXrkWNq8ebJcT4x4vHk6Oq7JyeIYPkuKSz20ROSysl3/YaGqKWUNYaiMchpUXhPlNWCtJlFsSA/T/geAgKdPn37cvl3ucbxMTU39yZXOFIaEk5OlXxehoWzpUrp8WZbzgSSGhmRiwiIiZHbQ1qaOHTP+VlKiBQswZw59+MAiI8nEBPb2sk4M5usLsaOGLNLSmI8PyRA06Ovr161bV5aggYiaNGmSp7T43wpasADv3rGXL6VssrWl9evzMkirVq2mTJmi8NuTOndGbCzbsSOH4w6fn1FQxtAQgIaGxtChQ4cOHQrg+/fvWbZJ4tpGwcHB3t7e7u7urq6u6enpMTEx4eHhCQkJzs7OXbp0adGihZ6cAhnp6WzhQuk2JEIhe/gQ+/bRsGFt27bdsmVLgmwTkdKlS5ctW1be21EUCASCqVOnBkv7ymOMPXjwYPXq1XPmzJE/CA0cyNzc8P27zB7Vq0u26OlRr17s33+RlCRlwIoVafbs7C021mVqVHP0eOX+9PnDLh276+rqyV8SBwcHBwcHB8dvASdo4PhbkLDFi89e+5Mj//AIdup4mwAA3kk/DBs4ODg4ihUiGjdu3J49e36uoOF5HIQMAKpoQTMPReF/O7SVMMYCYyyIASGpiE6HQARlHnT5UOahdEmkP/3hNNDDTBta/o0BWPmN9S5NnDSw+FAibLOnpi+YgOFZLPYFY7i54r1+M4RCducOrl9nqalkY0O9e6Nw+ehiZpchr0R2PgIAxn9kNZ0KXSGlShXe2rVs/nz27Vv2CBzZ2dGyZbJy3NXU1KpUqfL48eOmTZvmd0KhUPju3bu4uDhRNofnhISE2NjYihUramlp5f8YZKDIaYD5+bH27aGlRdbWNHOmlHDFT4UaNGAWFnKyP8nCApUrS9mgr4/69XH2rHQPbQ0N9O4tb2Jvb9HOnQgOpvR06OujZ09ycmJv3iA+nuztkS06Rf/7H+7eleWLTrVro0EDiUaRSDR58uQ1a9boFDjeDwBgp04psOLPp/0GWVszLS15Yyoro0KFH/3HjGF37iAkRMb6GHv7Fv360YYNChN/JXccMYLduYO0TCMmoRB+fszfHz4+5OIi1jSwgwfh4sKCgxETA21tMjFBq1Y0fTpkZCGztWvZkSM5sr0/fWKvXtG4cTR4MNu6le3ciexe+kIh8/bG0qWIi6NhwzIa09KYl5ectZdTUmqlpnYlm5BIIBCEvvfQ0tJyqZpXzdq1a9fkxEcBhIaGent7V61aNY8DKiYtDV++ICkJZcuiVKk87eLgADc3eR3k1C7x9oarq4RSRB4dO+LTpx/nQ06ocmVIvBVKSnBwUPh2k6EhU1aWJ+IhgrGxnBH27t37+fNnT0/P3Jvq1Knz77//KlrCb4iKCh09iilT2NOnP64mLS2qVIk2boR5nn7HmJmZValS5fLly127dpWyOS6OrV6Nt29ZbCypqJCVFcqXR3IyS0sjLS3Ur08jRkhVwxgYGOSl6kRwcPD58+fFpg62trajRo2S6hXBrlxhnz7JHCUtDRcvYtiwBg0aVKhQ4aU0hYcYJyenEnBoOH/+/IcPH2RtFQgErq6uCgUNsLdHkyY4f16qiJDKlZNQJ2S0T5iA+Hh2+jSyq474fKpcmbZvR67fM21atfd45Z6enn7txuWe3fspWBIHBwcHBwcHx+8AJ2jg+FuQUDD8eRL+kqeCZoag4XMyJ2jg4OAoObp3775w4UKhUKjYz7PYeB6b8ez4j7/7EWCmisKGMDmkMdkKJ8Pgk4TYdGz0Z0tsOdOAYqSKFiZZYZ0fACz8wlrqk00eCk88jcWFCBaSCj6hrwk1/8mF1GXz8iWbP59lRqEYwI4eRbNmvJUrC2tED2yxJ494FpCCaAEGvGOXapC6otxsBTRuTG5u2LYNr14hKQmamqhZk8aMkS8I+Oeff44ePVoAQYOXl1dMTEzu9qSkJC8vr5o1axbZV0mDBrh3T15hbIEA0dGIjmYBAczbmyZPpgEDimbqIkFDgxo1YoGB0k0alJTQpo2sADZv1Srm789evpTcV10d7dvToEFS9wJjbOlS5uoqjs1kfK1ev86UlZGWBpGI6eqStTXGj6d27TJWuGMHRo+WDH0pKZGjI23blnuG/fv38/n8fv0KHciR5sSe41CSkykpKR/lMypUIEtLOQF7srSkunV/vLaxoX/+Yfv2ITlZWm9CfDy7fx+9e9PRo8gy0hCJ8PUr4uNhbi41Wsw2bWK3b0sJMzPGXrxgc+bw1q0TTZ+OCxd+5ATHxbG4OHz5gnfv6MCB3HcY5uLCDhzIoVcQExrKNm8mDQ126JCUrQCio9nu3eTsnCHG8vdHZKSUbpmoETVTVb2S0xmFMfbu3bu8V5ZJUWSskp6eniYjup9v4uJE8+bB0xPh4RAIYGBA1tY0a1Z2o3ipUP/+zMVFYeEJ6QiFuHsXeRY00OjReP6c3bmT+z5AZcvSxo0FWQMABweYm8PXV2YHMzNZ9gxidHR0bt++PXDgwGfPnoWHh4sbTUxMGjduvG/fPnX1P7SUlKYm7dpFvr7s5EkEBkJPj7p0Qc2a+RpjzJgxmzdvliJocHdn06ezL1/ErzLuwDo65OzMW7NGsS9IHjAzMxszZsyYMWPS0tL+/fffJUuWREZGzp07V6Ibu3VLfsEjFhZGaWk8FZV169b169dPqjtClSpVtmzZUvg1K+Ty5csCuf46ISEhCQkJCuWSvHXrWGwse/RIwt6JypenLVtkme7QnDnUrZto61YEB1NqKnR10aQJDRsm9cde2TJ29hUqffz04c79Gy2atTYwMFJ0cBwcHBwcHBwcvzqFfBzFwfHbcPbs2ewvLRX6dnIowiIzvhWW+lPXwcHB8ZdhYmJiYmLy9u3bn7iGZ5mP4mvrcEFojgKiwsOCshnnz65A+Cmyq+coJDNsyF4TABKE6PuOxabL7MmAG9/R+RVr48G2BeBsOE6FoetrNsqLxcve66fx4oVo7Fj29m2OnNqwMJw6xYYNk5O5m0f0lLCnEikRALyIQ883RfEmaGrSjBl07Bi5utLRozR1qsJI8LBhw1xdXT/JSeKURmxsbJYtdm6SkpJ85QTY8gkNHUrZUuoVEB7ONm3Cu3dFNXuRQEuXUp06UlQLSkrUuDFNny5zT1VVOn6c+vensmUhNufX0qKKFWn6dN6GDbJ2YsuWsUOHIOFvLxQiJSVDFxIby968YbNmsayiAHZ25OpKQ4ZQ1aqwtIS1NTk50axZdPw4NDUlxvf3958zZ8727dvzWsRdNkzR+UnKylBXB8DOn2dDhrBOnUT//MNGjsTz5zJ2IPTuLfO0V1FBx44SidE0axaNGAFpVT9+rPPzZzZpEgAIBGzJEtaqlahLF1G3bqJ27VinTkwiy18kwuXLMpPmRSI8fMh27cqhZshCKGSPHrEFC3K3Y98+6XoFAJGRouXLpRvLiwkOZps2ZR4MUxhS5eXqoK2traOjk/efiPXq1ZNfkMXIyMjW1jaPo8kjLIx164Zz5+Dri6QkCAQIDWXPnolGj2YnTijYV1eXBg+Gtrb0rQpT0vMlyCCivXupf39YWPx4/3V1qX59OnZMeu2YvKCmhrp15X2g2aeTgZ6e3oULF549e7Z69epx48atX7/e3d39xIkTmrmu/ZImtZifhtjY0IwZtGULLVmiWM0QF8eOHWOzZ7OVK/HyJRjr0aNHQEDAs2fPcnQLC2NTp2apGXLsfu4cW7myKNcPqKioTJkyxcPD4/Dhw3v27JHYSgrfwPR08V2oadOmu3btsre3z35XV1NTq1u3rpubW6m8WZ74+fm9ePGiwCVoFaqghEJhkrSqEJIoK9P+/bRsGdWrR2XLwtqaqlalgQPJ1VW6GVIWFSrw/v2Xd/YsXb5Mx47RqFFypKv/dO5FROnp6a4XTyteEgcHBwcHBwfHLw/n0MDxV+Dn57cy5//KCpDgxSGBthKJpfyJQvaXVD3n4OD4RahRo8arV6+q/yS/bhHDy8xn9X+8QwNHsdLRCLV18TwWKSKM9WLnq2eEjTmKA1UedthTW0+WKsL7BLTzYMeqSvFpeBSDWT7sjTQP8uOhcI9lp6qR7a+TC5qezubNg7RsxYzK0//9R8OHF3KSerpYXY6mejMA96PR0oMdq1rSb4KhoeGiRYsGDBhw7969vCfjhoSEpKfL01/IkTvkG2VlWr8eY8eyPIokwsPZqlV05EiRLaDwKCnR0aNYtAj37rGAAAiFUFYmKyu0bk2zZoEnNxdCWZmWLYNAQO/fs6goMjdH+fLyIpT+/uz8+TwFAqOi2N691KhRhte9lhYtWQKAhEJZjhEAUlNTe/ToMX369CL5qUBt2rBLl+QZ5pubIzGRjRjBXr7MMlFgAHvyBC1a8Navz71UGjoUnz6xCxckC0+oqVHLljR1qpRlTJ9O/fqxjh1ZZoZ6bti7d/TsGVuzJodhRng4Cw/HjBl4//6HMMXbmwUGyjvskBAcOCC1XjsApKezu3cpPj5HoP3FCwXnvyytQxZZxTssLaGvL6e/AHiQ6/ypUKFCjRo1zp496+DgoGAiAECbNm3KlSsnx0C+XLlyenp6eRlKPmzcOOnVUsLC2Pr1VLs2ypSRszsNH460NHboEIKCfrRqaFDNmggJkRKWzo7cUg5S4PNp2TKaPp1dvgxvb5QqRc7OKFcuf4Pkgrd0KfP2Zh4e0je7u4tat6aqVWnNGvmVOGxsbGbMmFHIxRQN/v5s+XJ8/swSEqCiQqam6NePOnf+aethjK1Ywa5cgb+/WMvIDh6k8uX5K1eOHz9+w4YNJ7JJZ9jixUxWoZzUVHbxIo0ahTwUlcgXpUuXvnTpUsOGDStXrlw/uyGHXJ0WANLUhG7G/7g6dOjQrFmzLVu2PH36NCkpSUdHp0ePHr169cqLcG3z5s0HDx4MDAyMj4/X1ta2sLDo37//lClT8nUUdnZ28jtoa2sbGhrmaSwi6tULvXqh2J6mlbGxrVWz9ouXz565P27buqO5WUE1SRwcHBwcHBwcvwacQwPHX8Ho0aOzl5xQUlIaJMv7lCPPKGf+ryutsLl/HBwcHPnDwcHhzZs3P2v2T0mISwcAExVYcfWLOAoBAavsiE8A8DAGM3y4L9TipaYOttpnPPN+n4h67mx7ANKzvev3otHp1Q81gxKhrwn2V6ZemVXpvyTD2YP5SjN9/ymwGzeYt7fMzeLK00XBcHMsts146z4motkLduN7kQycD8aOHWtvb9+tW7c85T4CAOT7QgOQL3fIN1Wr0rFj1KwZzMygpKRAAQAwX18U7QIKj5ISLVtGN2/yXFxowwaeiwvduEFz5ig8lgyUlVG9OjVvjgoV5Odbs927ERaW11VFRLD16yUb5dYKmThxoqmp6VRpsoACQG3bkr29zM3a2hg6lA0dyh4+lCwJERMDV1fRrFnSh129mhYtourVYWwMDQ0YGlKVKjRjBu3YIfPd09Fh8oukJCSIZs5k7u5SLNxjY9mhQ+zmTfErFh4uU6wgRiRicos+ICiI3b6dvYG9egX56csKT/gsjYKamnzLE2+BQKLehLW19fz58/v163f48GGRnOIv2VBVVR07dqyurnR1qqWl5frcJ17+YXfuMDm/WkNC2KpVCgehsWN5YnuSxo3RsCE5O9O//5KLC+Qbw+jpUf/++V8yoKtLffvSokU0aVLh1QwAoKZGLi7UoYN0gYVIhKAgdvUq69EDsvU6xYrC74vssAsXRL16MTc35u2N4GD4+rInT9jMmWzChMIbIxUMNnEi++8/+Pn9WEBiIvP0FA0bNrx27du3b//wJGAMsuvdAEBgoGLjkAJhZ2e3b9++Hj16hGZzaqH+/RWIJ2xts98SNTU1Z8+eff78+Rs3bpw5c6Z37955UTP069dvzpw5np6eERERKSkpERERnp6e8+bN6927N8vPRzZy5EhTcVkcGdjb2/Py+I1ZInTt2IPH4zPGLlw687PXwsHBwcHBwcFRWH6hn1kcHMXE+fPnr169mr1l1KhRZcuW/Vnr+WNQzbx/pObpeREHBwdHkVGtWrVXr179rNnfZQY7a0ovb8rBkQ9q6WBumYznsP8F4WAwALBbt9iwYaxzZ9apExsyhF279jOX+GfRqzR2VyLxb5gkIWZ/Zg2es0MhGdWj1/gysb5Bg49xlnhdl3ZUpH+MsbsSHaxMGnwACE1D77cs+df48cNu3JCXNQ6wsDAF8cU8M9kKuyuROg8AYtPR8y3b4IeSjNsQ0b59+4yNjRs1avRFfkZytl0K2SHfWFrSoUO869d5J0/KLwkPAImJkB8w/lmoqqJePerRA3XqQK4hf8Hx989f//zYgx8+fPj+/fuHDx8uss+Xz6f168nKSsomdXXq3BlhYezlS+n7CoW4cQPZPQDc3dncuaJJk9jKleTkRBcv8q5e5Z0+zbtyha5coREj5K0kOlqxrUVQkMyQakwMduwQ/0liFYUceDz5c31LS9t79OimTZvu3bsnFOsnZJVFyELhJ5JtBFq8mGxspPaKEonWJySkZTtMfX39qVOnmpqa1qhRQ19f/8qVKwomymTcuHHjxo0zMpKsLl+mTJmNGzdWq1Ytj+PIgZ07J6l0kSBvNzSYmNCSJXT0KM/FhXbtolatANDcuTIrQRBR3bqoWDG/Cy4uNDRoxw7epUvUp09GbZpcsE+f2Pjx0nf392dLl7Jhw0SjR7MtWxATUySL8vPz69Wrl4ODg52dXfny5Zs2bXr8+HEF+3z6xJYvR26Dk8REdvkyW768SBaWL9iZM+z6dem/B4KCtJYtGzhgwO7duzNaoqKYIq8UJl/xUAicnZ0HDx48YMCAH6qjMmWoYUOZsjlzc5o7t5CTrlix4ty5c7nVkMnJyefPn1+yZEnuXdLS0tavX9+xY8cWLVp06NBh9erV4mITlpaW7dq148sQlllbWxeJCqoIMTY2qV+3IQDP1y8CAvP5zcvBwcHBwcHB8YvBCRo4/nxW5cx4sLS0XLFixc9azJ+EeuZ/4pJz5f9wcHBwFCt169Z9+fJl3pN0i5Z3CRkP0Kto/ZT5Of40plijR6YBwAwf9nHaAjZhArt+nXl4ME9PdvMmmzSJDRqkIBzCkWd6lsaNmlQ58/r9mIQJH1mZh+y/IHzKvKncqUUr7MgimwVLF2OcrZYRzvdKxDrfX8JOgxSKFQQCJCYW1XQ9S+NazYy3RcSw+Csb/oGVpLBVSUnpwIEDQ4cOrV+/vqurq8L+Cmurq8oIqhUWXV04OcHaWkE3ZWVo/a1fJPlMYmYpKXl0s4iIiJg6derx48e1FQbX80XFinTwINWuneV8Dj6fbG1p8mRauRJubkhLk7nv9+8icdl4Pz/WtatowAB26BDOnmXbt4u6dmUjRkBDA1WrwsRE8TIMDRWoEAD5GiYWGIj4eAChOjqbRaLR0dHzY2NfS42DGhnJOj+909ObR0TUCw8feerU//73v3bt2tWoUWPPnj3UsCH09eWtTVtbntuHkhIaN/7x0tyctmyhXLVLErS196mpHc78TlRSUqpUqdKGDRsmTJggbpkyZcrq1avlLSMny5cvd3Nz69ixY7Vq1SpUqODo6Dhw4MBHjx5169Yt74PIgRQGj5OSkDdLCSlYWdH8+TA3l2zn88nJiTZvLuCwhUQgYCdPisaPFw0fzmbNwuvXPzaZmsLXV45Whr19C4nKFEIhmzNH1LUr272bXb+Oy5fZ2rWiDh3Yf//l6ObpyWbOFI0YwcaNY66uebljnDlzpmnTpidPnnz79q2/v7+Pj8+9e/dGjBjRt29fOVn7bNky6ZWexAfu5qZQbCESid68eXP+/HlXV9e3b9/m0VBEHi4ucgxX2KdPg2xtfwg1lJUVm+4oFWN54iVLlqSmpm7fvj2rhTZsoPr1pUwqVjMULhlJKBQePXo0Wcav6JSUlBMnTkjYNbm7uzs6Os6cOfPSpUu3b9++fPnynDlzHB0dHz58CGDXrl3t2rVTU5O06ROrGRTWpCh52rfrIjZpuH7z8s9eCwcHBwcHBwdHoSjGH6kcHL8C/v7+T58+zd6ybds2HR0uqbYI0MkUNMRxggYODo6SRVdXt379+ufPn+/Tp0/Jz/4+MzhYWbOYCp5y/F0QsNWevBLZuwSkiDC5XIfLCQdynFuJiezOHYwaRYcO/axF/mFU08Y9R9oWgHW+LF4IANECTPHOiF5o8GEnLWJYTxerytGkTwzAtgCMsYRh8eSu5wNZibmZkKam/Hrk+UX81g16xx7GAMDpMMQImEtVUilBnfy4cePq1KnTrVs3Ly+v2bNny+lpYWEREREhK4zB4/FKly4tdVORQO3bszNn5ESXqXTpfAga0tMRGAiBABYWUFcvmiX+PFhegvfZIFXVPAbYdu3a1a1bN3FiPWMsJiZGU1NTRUWlIKuUwM6Ozpwhb2929y5iYlCtGjVtmpFo/l1BCRYKC0NgIBswQLJufVQUu3oV/frRiROyctZzoK5O5uYsd2p4FqqqCiwcEhPTAgPHrFt3/fr1wMxxticmOigrH9DXt85KO+bx0LgxvX7NstVtFPNaIOj+/fvXbPG/5OTkt2/fTp8+3dfXd1n58izn/76zQ3Xrwt+fffwofWuFCjR0aI6mGjXo4kVs2gRPTyQmQlmZ2djoTJkyztDQ8MSJx48fA2jRokXXrl2zBxd79uy5ePHiu3fvNm3aVN5bkQ1HR8cLFy7ksXO+yRX4lIBUVfNa1UXq7s7OVKECW7aMff6MhATw+WRkhBYtaPLkfISlBQL29Ck+f4apKdWrBxllOPLEo0ds0SLm4yOue8IAdvEi1a5NW7dCSwvp6SwoSN7uCQns1CmqWTOrgU2cyK5ckbQf8PNjGzZAIKDRoxEXx8aNYx4eiIsTzwg3N+zYQStXIts4Enz8+HHKlCn+udxiEhISzp49O23aNOmp9qmpklexBAEBzNWVBg+WujE9PX3z5s0bNmzQ0dEpX748EX38+DE6Orpz5869e/du0qSJrNR/eQiFLCREXgeBoIq3d2xsbHh4uLGxMXR0yNCQZSv6IAmfr9hhqBDw+fydO3c2b9586NChGmKFlooKHTmC7dtx7RoLD0d6OrS0yNaW5s5FofUBL1++/Cb3I/v69evTp08bNmwofunj49O7d++vX79m7yMSid6/f9+/f/9Lly5VqVLlwoUL27Ztc3FxCQ4OTk9P19bWrlix4tq1a0vOCDYkhPn4kKoq7O0VXq2GBka1atZ2f/HkhcezXt37a2kVqdqPg4ODg4ODg6ME4QQNHH84/+WU7RsYGHTs2PFnLeYPQyfz/hH/ixX/5eDg+BsYNWrU6tWrf4qg4VOmoKHi35pYy1HkqPOwtxI1dhelMXpS3ul4w+59HpzK0YMx9vw5Ll+m9u1/0hr/NJQJk60w0JQGvmePYiDKlorZ1wRKMtRKg8ywPxiv4pEswslQjLUsmcXKhPr2ZadPIyJCZg9b28LEyaRiqIzz1WmWD9sTBAA3ozDdh22uUKICL0dHx6dPn7Zu3TolJWXx4sWyuikrK5ubm/v6+qbnStUlIn19/WIVNKBBA7K3Z7IKJKmooEOHPI0THy9atIg8PFhkJEQi6OqSnR0tXAhb26Jba0nDGzZMdONGdh0AA+SdQ5Z5vdi+ffv27NmzVq1aRUVFffz4UVVVNT09vVu3bosWLbJW6JmRF8qXp/LlC7AfmzpVVhyUeXhg6VJatiwv49D48czbG9HR0jebmyNnHE4CoYpK+zFj7jx8mFEkAgAQIxLdT01tExFxzcjIms8HETk60qpVbMMGfP2aPdNdCAyLjv4qLfc9NjZ29+7d3XfsqB4czKSVFKFy5WjNGoSFYcwYlmuRVK4cbdsmJQCvoUFz5vzoBgDQBIYOHTpUQv2QCZ/Pnzdv3pIlS/IuaChemjbF1asQyk4CyO2vkF9sbWn/fkpPR0QE1NWhp5ePfRlj69bh0iUWEACBAETMzIxq1KC1awtiIePuLpo8GRLB8rg4dvMm+venkycRF6e4EFI2hwN2/Tq7c0d6MYW4OHbgALVvz8aOlbzTpqezDx/YmDG8vXtRtarUSaZOnZpbzSAmNTX17Nmzs2fPNjQ0lNwWEoLYWAXrf/dOanNSUlLHjh2VlZWvXbtWpUqVrHY/P79Tp07NmDEjJCRk4sSJ48ePV2gvJDGu/OJTACglRVdXNz4+3tjYGADq1cOHD7J8QahsWSrmh2aVKlVq0KDBoUOHRo8endHE59OECZgwgZKSEB8PQ0MUQNshDR8fH1m6RjGpqamfPn3KEjSMHTv2q4y7qJ+f37hx4+7du0dE48ePHz9+vEAgSE5OLnDGVGBg4Llz5wICAipUqNC1a1d9+Q43Yl68YMuXM39/REQwHg+lS5O9Pa1YIf820rRxC/cXT9LT05+/eNK8aeuCrZaDg4ODg4OD46fDlZzg+MMJyin/t1CUx8aRdzQy/4OZxDk0cHBwlDidOnVKSEi4fLmknTNTRQhKBQA+oYyCjDsOjnxQURPj32XU/J7fe26kjoFkj8REnDol2chROPSVcak6+TakDeWpaSlYqKGjERaWlRlXJWCoecbWq99/gaoTNjZo0ECmZMHMLHsgsAhRIqwrT7PLZLw8EIzbUcUxjzxMTU1v377t4uJy9OhROd3Mzc3LlCmjntPSQEVFxcTEpFKlSsW7RB6PVq8mqf/74POpUSMaOVLxIKGhrFs3nDzJPn9GTAzi4hAQwO7cEfXvj1u3inzJJYe9PZo3zx6vkqdm0NenSZPyOPCaNWs2bdo0c+bMnTt3hoeHR0VF+fr62tjYODo6Llq0KDIyslDLloVBrjt2TpiGhrya9Izh0SMIhYiMZEuWsP79Rf36sVGjmNSPuGlTGjBASsSaiGrU4K1fD7mhtSXx8XcfPRJKC677pKcPjoqCtTX17UsuLlBRoenTqUGD7CKDE0lJ72SHTiMjI+fu20e7dlHlyjmkCaqqVLMmHToEAwNUqkRnzlDHjihbFqVKwcCAbG3RtSudOVOEGp3evXt7e3u/f/++qAYsDNS9O1WoIHOznh6NHVs0MykpwdQ032qGMWPYzp3s69eMoDhjCApily6xnj2Ry59DAUIhW7hQUs2QNZWnJ1uzBnp6Ci0rcmScHzokbxlBQaLhw1n2khbZCQ5mc+dKLXCTlpb26dMnOUvw9fU9fPiwlA3q6op9L2TIEQYPHmxtbe3m5pZdzQDA2tp62rRpL168uHbtmqenZ+XKle/evatgiuxoa5Mi257vmpqRkZFZT8No5kxycJDe1cAAkyYp/owKzfjx47du3SqltIeGBkqXLio1AwAzMzMluR8Zj8czz1QDhIWFffjwQU5nLy8vX1/frJfKysoFUzNER0d36dLFyclp4sSJa9euHTFiRM2aNUeMGJEmp3oRwM6cEY0ezV68QHg4GINQiOBgdvs2690bMpxvxJSzrWBoYATA/aVMBx0ODg4ODg4Ojl8fTtDA8YcjyPnApVOnTj9rJX8eWToGZe5GwsHBUeLweLyVK1fOnDkzd95tsfI1GUIGAJZqKEmLdY6/gen3DltFBgL4rq0/aai0+t+KXM05CoauEoaZ43x1el+PjlQhHbmhilaZ6XMe8fgFFA3grV8vEXHMwMyMZs5EuXLFN/UsG+pmnPm3D0sv8bfDyMjo9OnTU6ZMCZZVzhwAYGZmVrNmzTJlyhgZGRkaGlpYWFSvXl3s9V3sS6xUifbtoxo1chSJMDWl3r1p714oXIA41ig1EB4YyBYtQjGF50sE3po15OwMbUXe17q61L8/HB3zOKyBgUHLli1btmzp5OQkznLW19dfuHChu7t7YGBg5cqVz58/X8iVS6FdO8ipalGqFFlZyfRUAACwsDC2dq2oUye2Zw+7dw/37zM3NzZ2LOvbV+yinx2aPp1WrqRq1aCvDx4PGhpUtiz17UsnT8LRkXLGSnOgqnoxJUXOD6c3ysrvNm2iVasyDofPpwMHqE8fWFmJhVMXk5MF0sLDWfj6+qJKFbp0idaupfbtqXlzdO5M27aRq+uPEjmGhrR9O+/WLZ6bG+/yZbp5k7dlS9EWx1FSUurTp8+pX0QFqKREK1dKrxCkqUndu6No7f3j49m8eax9e9awIWvalPXqxWS/D2z3bnbrFqTFUNnbt+x//8vXzOzhQ+bjI3OzSIQHD8Dnk5mZvFG0tKh79x8vw8PlT0q+vlIlCxlL8vaGh0fu9uDg4FhFRguvpeokjI3JyEjebmpq1KpV7ua7d+++evVqx44dvJwaxISEhKy/q1Spcvz48T179vTp08fV1VX+8nIgt9KBUEdn3IcPAwcOVM2qa6OqSocPU4MG0MhRYYtsbGjOHOrcOR9TF5SmTZvy+fyrV6/K6hAWFnbx4sUVK1YMGTKkZ8+eQ4cOPXz4sECRF0Vu6tSpY2VlJaeDtbV1gwYNxH+/ePEiRG79joiIiEePHuV3DRLExMQ0b978/PnzoZnqH8aYn5/f/v37nZ2dZd6iQ0LYunUIC8u9hfn6ssmTIfveTkSOteoC+PLVJyqa+98EBwcHBwcHx+8KV3KC4w/H29s7+8v6xVkL8G/jcUzGg4Myv30ZXw4Ojt+SDh06bNu2bfv27RMnTiyxSb9lWpbacrc+jqJGXZi2+b+Z/8w4wojcarY+1LTvwLvHcvQogfgrhyLMVKGnhJh0xKcjMg1GsoOYJYSKCh0+jG3bcP06Cw+HQABNTbKzo9mzIScnuIhYU55uRLG4dHxKwpEQDJYbpSoOHBwcRowYMWfOnAMHDsjppqSkJD+eUYxUrEjnz9OzZ+zKFcTGwt6eunWD/HhYJszNjcmwLoc4gLFqFW/duqJba8mipETbt+P2bRw6xCIjIRCQujqLikJCAiIiwMH++oYAAQAASURBVBi0tMjaGsOHU48ehZ/NxsZm7969L1++7NSpE2OsS5cuBRklJoatW4cPH1hyMqmqMltb3rRpMDWlAQNw6RJ7KiPzVSRCUpKCkZOS2IEDSEyUbHzwAAMH0qlTUFbOvoU6dECHDhQYiMBAaGujQoUsVRNt3ow+fdjnz5JTKCkFODoG374t7/gSEk5fuPDZ3//o0aPx8fFKSkoODg7Tp083mDOH3b6NL1+SDh+Gp6ecEZKTk0UiEU9Jibp3R/fukOO9oaQkPcZfRLRs2XL1amnSwJ9CzZq8ffvY7NnMxydDoaKsTNbW6NePhg9XsG9cHNu9G2/eQCCAlhbat6fOnWX+Hnj/nk2YkENV8OULPD1x5Qrt3i1F+nbunJwCEMzDg4KDIV9/kJ0bN+SXk2CRkRQZiTFj4OUlq3ADMSY6eJBnYpJxeigKYDO5Ge1ITGQ3b1KtWhLN6urqyjmvqdyoS7U9IELDhvj0SWa9hnLlpCpUdu/ePWXKlCxJwcePH2fNmvXp06fExERlZWVLS8sxY8b06tULQKtWrS5fvty2bdty5cpVrlxZ/iIzJp01i71/D2mR+HRgcEpKlFB4cO3aHBv09Oj4cdy8idOnERvLVFWpShUaMSKHPUZxQkRr1qwZOXLk0aNH69Wrp6SklJaWFhIS8vr16/v379+4cSMgIKBu3brVqlVr1KiRtrZ2dHT0/v37Dx8+fPXqVV5+amlpaGg0btz427dvUtwgACJq2LChdqa0Li0tTWq37EybNm3p0qWlS5du3779lClT5Ns/SGXIkCGvpJWjEgqFd+/enT179lqJDwsAIFq9GoGBssZkHz/i2DEaOFBWB6dada5ev8gYu3nras/u/fK7Zg4ODg4ODg6OXwECsGDBAjmVRzk4fmtMTEzCskmYv3z5Ulauep0jj3xOQqMXTGzScLgKdcrTU1kODg6OIsbLy6tp06bPnz8vmsLYeWBnIGb6MADDzLGhPBdd5ihK2IgR7OrVmQMW7241BIBGatK9+c52oT/q+FKLFiQ3astRMjg9Y95JAPC0NlXMT53rYichAQkJMDRUbIhddGz0w6KvDICRCl7VJa0ic4nOK7GxsXZ2dh4eHpaWliU9dzHDRo1ibm5yOpCDA5V46aViJyyMPX+O6GiqVg0ODkUu5PLw8Gjbtq2Hh0d+axGymzexeDHLZjYOABYWNGEC9e2L0FBRkyYsKUn6cq2sEBQEaYUeMuDzZW7l82n8eJo2LR9rDQtj//sfe/cuwxaCx4OlJbVq9a5LlwaNGsXLrSPgKM0MY+TIkSNGjADQt29fFxcXObtXrlz5nWwVTkkSGBhYp04diQKUP58PH9j9+4iPR40a1LixPGMPAAA7fx7r17Nv3340qalR5cq0cydMTCR7x8ayrl2leyTw+ejalbdxY47GwEBR+/aIklcxiBYsoBEj5C8yC9HUqTh5Ul6PUqV4ly7ByootXcpcXOTVkjAzo4kTqV8/1rUre/FC3phKSnIS0wHQoEG0bFnu9urVq0v3YAAAqKqqnj171tnZWcq2tDTWoweTZvwAU1Pe9u1wcGDHjuHhQ5aeDk1N6tiR2rQxMjZ+9eqVuLTB/v37FyxYEJgzOK2trd2lS5eDBw+K3YMOHDiwcePG58+f/7BVkAtzcWHr10uk78eKRL0FAjUnpxNnzqgVfxWJAnDq1KnFixd//PhRKBQqKSmZmJhUrVq1fv36rVq1cnR05OcsPCESiRwdHVevXt1KmgeGHJKTk5s3b/7s2bPcYoXatWvfuXNHI9Op4tu3b7Vr185jcSJlZeXatWtfvHixVH4MZkJCQmrVqiXHB6JSpUpv3rzh5yq6wdq3Z2/eyBmZWrWiffvkdFizYanP5088Hm/a5Lnl7Ipd88rBwcHBwcHBUYSMGTNm586dnFcyxx9OdE5vT7O8pxdwyOZLEuo9z1AzVNREe8OfvSAODo6/lYoVK06fPr1v377yC44WIUGpGQ/CLFU5NQNHEUMDB0Jbe/HxFZUDPgJIUtUYMXargJ8ZmdbURO/eP3N9HJloZ34mibKjkz8HLS2YmBStmiEtLc3NzW3RokWjR48eO3bs0qVLT5w48enTp6yowGhLmKkCQEQatvj/hCocurq63bt3P3HiRMlPXexksyIvYIffkdKlqWNHGjgQ1aoVhy1NzZo1R40aNX369Pzt9v49mztXUs0AIDCQrV3Lbt5ku3cjOVnmcoOCFOQ9y9E6CIW4dy8/a8XXxMR+QF0er4pQWA8YUrZs8H//0cKF5paWcsq9Ozo6SlUzANi9e7eTkxOA3r17S09bz8TOzi5fSy0+TE1No6Ojk5OTFXctSSpVotGjafp0atlSsZrhxg22aFEONQOAlBT28iUbODD35c9WrZJZ8UEoxJ07kPDtiIqSNAXJTX4UIVSpkoJrVkdHrMOg+fNp9myyt4esKHtwMFu/HvfuwclJ3oBaWtDTk7smQtWqUre0atVKTqJ/pUqV2rRpI32bigodPUrNmyP71cTnU8WKvE2bkJ7OnJ3ZokXs2jXcuoULF9iECWHt20MkEqsZ3N3d58+fH5gr1T4+Pv7UqVNz584Vvxw8eHCFChVmzJgh7+iyH2ifPrw9e6hBA5ibQ1sb+vq+VlYNBQKbTp3OnD//a6oZAPTo0ePdu3fp6emMMYFAEBAQ4ObmNm/evDp16uSO6PN4vPbt2z9+/Di/s6irq9+8ebNnz57Znweampp279791q1bGtnqbpQpU6Zcnmt1CQSCR48ede3aVaGpQ3YuXbokv6pFYGCgl9RSU3lw+pG/fUDfYcrKKiKRaO+B7UlJiq59Dg4ODg4ODo5fD07QwPGHI+H/liLXApEjL/gkoZ0nS2MAwAd2VCQ+F9Tj4OD4eUydOtXU1HTkyJH5epZUYIIyv0bMftEHgxy/M40aUePGaulpO3b/T0UoAPDKpur2diMBgIjq1qW2bX/yCkuQ79+/P3v27ObNmzdv3nz16lWSwse4JUjW/6B+QvS+ZLly5Uq5cuXWrFkjEomqV69etWrV1NTUU6dOtWvXzsDAoF27dgsWLLh4+mT/RE+WEANgsz/e/YwIe506dX6RpPAiRlG8E3nL3OWQYMaMGWKZTt7/b8gWLUJwsPRtkZHYsAGvX0PO7xChENraMj/QXHE7ydkjI2Ua76ekSFjfb9++vUmTJi4uLu6vX3uFhDwPDDx0927DNm0OHTqkr69vY2OTe4zsUoYX0hBvcnJyWrp0afXq1WWt08zMbPny5fKPpcTg8/nVq1cvfLX7n0Z6OtauhYxMceblJcptsyq3Ggi+f2cHD+ZoMTJCptO+TKSdMLKgrl1hbi6vQ5kyWVcBDRhA166RnGJAERFs3Tr63//I3l7mgI6OJL+4kpUVtW8vdcuyZcvq1KkjdZO5ufmGDRtyB9R/oKVFBw/yjh6lvn2pdWt07kxr1tDly9DUFE2axD59yiFRSkmJ8fQslZIirrIxe/ZsWcYhKSkpJ06ciM0sxrF79243N7fjx4/LO8Ds1KhBx4/zbt7knTvnsXJlI1/fcYsW7dq7twA1EX5ZTExMwsPDC7Cjpqbm8ePHX7x48e+//06ePHnLli0vXrw4deqUlpaWRM8VK1aYmprmfeTnz58fOXIk7/0V2sYkJCR8//5dyga5YjIAMuVBmZiamPX4pw+AqKjvB4/uVTAaBwcHBwcHB8evBydo4PjDkbASffDgwc9ayZ/BuwQ4e7KwNADgAfPKUg1Fz0A4ODg4ihUiOnz4sI+PT8nUzwrPDCiUVhRm4uAoALRlC7VrVzU6YO6pjOq56zqODzEvSy1a0M6dP3dtJcPDhw/HjBljY2Nja2s7fvz41atXr169euDAgUZGRvXr19+8eXOsjKrbJUmWlFP4RysaDh06NHLkyCNHjty9e3fJkiWjR48eM2bMsmXLTp8+/fXr148fP44dO5aITp48eXrGsOR+ZZOX9knwuDPgHfuuoOJ50fP582eT3O7rfwA1aypId5YbO+SQhba29vv371+/fm1jYzN+/PgvX74o2CEyUjJLPifs2zdERMgfg0qXpjZtpEek5NgziBGJJPtERoomTWItW4qaNBE1asS6dmX//QeR6MKFC4sXL86d/O3n5zd79uz79+/PmTPH0DCHvV6WlOHly5cvZHj7v3jxwiPTYF8gEFSsWDF3H2Nj45kzZ1auXFnBsZQgQ4cOXbJkiVDh2/tLwu7cEUkYKuSEXr7McVakp7O4OAWDSohyTE1JfuC2dGmSWnNBFvr61K6dTOGOmRnNn5+jxdeX5SyRIAH79g3BwbR9uxTVAp9PtWvTjh00a5aU6hti1NSoc2fkiliLUVVVvXr1qrOzs142jwcej1elSpX9+/c3bdpUzsIyqF6dVq+m//7j/fsv9ewJJSU2f75U5VMpHi8yJUU4b158fPxnuR+rr6/v6dOnxX/r6emdPn164sSJ79+/V7yYLLS0bgYEtB8yZPfu3WPHjs3Hjr8DycnJhXGbMDU1HTdu3MaNGydMmCDLvbVp06YrV67MezXD5OTkfIhOAHt7eznWIABKlSolvSKSHPUPAB4PMgQ62WnauGV1h1oAPDzd796/qbA/BwcHBwcHB8cvBSdo4PjDqVevXvaXGzZs+Fkr+QPwSkTHVyw8DQA0+ThfnaaUUM16Dg4ODnmoq6u7uroePXp0n9y6oUVCVGZpC0Pl4p6K469ERYV27eJt2zZO5Fc50g9AgrrW6uVHaf9+hXlXvzvHjh2rWrXqyJEjra2tr127FhMT4+7ufuPGjRs3brx58yYqKmrhwoXu7u62traLFi2KUxi2KU6UM/8LlSaS2+935tWrV9OnT79582ajRo2kdjA2Nu7YsePixYtPnz7t6en53NtXo1rD1INLvoSEd/Bkwaklt9SAgID169cPHz685KYsKWjoUCpbVubmUqVo3LgSXM4fhYWFxblz5x49evTgwYObNxUEddinT7IS5TNISIDC0leqqrR9Oy1YQDVrQlcXcgNaEpCubo6vgCdP2D//4OxZ9ukTgoPh789evGArVrCBA5csXiwrfTk4OHj27NnOzs4TJkzI0jRkqRlev36tItcRRCQSVapUSfy3pqbmP//8Y2Njo6ysDMDY2Lhu3boHDx6cOHFi3g+qBBg6dKimpuaYMWNKxsSriLl3j2TZcgAAWFQUshvX8/mKT6rcmfp9+iCb334OiKhOHRgbSzQHBQWNGDGiSZMmTk5OzZs3nzNnTmK2uhU0fz61aydlTAsLmjcP5cvnOIR37yBfpBgby96+Rbly5OpKAwdS1aqwsIC1NdWqRdOm0YkT0NJC9eo0fTpyKzO0tNCxI02bJmd4HR2dy5cvX7t2bfjw4Z07d+7Vq9fOnTtfvHjRqlUreauSxdu3skp+GPJ4+jze28eP/b98kSiKKoFIJMoSDwGoVq3a2rVru3fvHh8fn8dVHDt2rH///mfPnm0vw5rityYoKEh6sL9IGTRo0IMHDwYMGODk5FSxYkVNTU35/aOiovI+uLOzs1SnnCysra1tbW1zt9O0aTK1OwDZ2dGQIQpnJ6JBA0aU0tMHcPLMUV8/eVo9Dg4ODg4ODo5fjT/HeYyDQyo9evQ4mM1Z8e7du1evXm37Nzk2FxURaej+hkUJAEBPCWeqkaPMAqwcHBwcJY2RkZGbm1ujRo0qV64syz+2SIhJz/hDl/sNxVF8NG2q3LTpymh0esUAHOGbj0tCBRkRhz+DGjVqpKambt26tXnz5iQtJV1VVbVNmzZt2rTx9fVdtGhRuXLlxo0bN3LkyJ+Sl6+WGTNK+XMFDbNmzVq6dGkF+Vbe2ahhont4zvhBnccJGT4kovELtrE8dTQq1jUCgEAg6N+///Tp0+3s7Ip9spJHUxNz5mD2bOQOUWtqUo8eyIxGcxSMtLS04ODg7t27y+9GfL7CeDjT14d8I/EKFQBQ//5o3x7t27P8mM2w6tV/3BYjI9mMGczXV7JTWtqr27c/SzUqz8THx8fPz2/BggVOTk4rV678lmk7kZ6e/r///e/QoUOhoaHIpnIQk2XbIBQK3d3dnZycAJw5cyY+Pv7NmzdJSUkVLC0t3dxw+DDbuROamqhRg8aMgaIQYAnA4/FOnTrl7Ow8ZMiQvb+d8X56uoIOQmGOPkRkbMz8/OTt4uAg0UADBrBXr3DxIpKTc24gqlmT1q2T6L9z586VK1f6+/tntdy9e9fV1XXv3r3169fP2PHff+HqiqNHWUgIBALS0oKdHc2dKyW/XGFVnaw+Wlq0fDkASk8Hny9hXUM9e1LNmmzlSnz9yhITSUUFZmYYNEhWsQkJateuXbt27bz0lA+7excJMqsudVdXP+HnNzIiQr5yCIB2zjoggwYNevr0ab9+/c6dOyevCgaQmpo6a9asixcv3rx5s0qVKvlavCQPHrA9exAaylJTSVcXlSvTrFnQ1S3UmEWBn59fw4YNM174+7MvX0hLCxUryvLhKDCWlpaHDh0S/12/fv0nT57I6Zyve4uOjo6zs/POnTvTpV3j2traI0eOlL6nnR2NGMG2bUNu/YS5OS1bJkX67OPDjh9nYWGkpUUdO6J+fRBpaWqNHDZ+3ablAoFgx+5Nc2cu0dH5+Z8sBwcHBwcHB0de4BwaOP5w2rVrJ2GJOXv27N8yReOnwoARXiwwBQC0lXC+Oqdm4ODg+OUoV67c3r17e/bsGSk/jbJwpGbGL9W431AcxUyTUmihDwBChiVf/vCfLp06derZs2eLFi2kqhmyY2Njc+DAgfv37wcHB1eqVKlr164XLlwQyE1jLXKyrv4/9VPx9/f39PQcPHhwvvbqaIQ9lUiZACAiDf3fsZ5v2DuZwZ0iICkpqVevXgYGBosWLSrGaX4q1Lo1b9MmqlLlR6CCz6eyZWnyZEnzdo58EhIS0q1bt1WrVhkYGCjoWqFC7jz1HOjo8CZOlNfHyoomTBD/ybZsYQEBeV8nlS/Pmzs366Vo2TIpagYAwPOUlFi5RhGRkZGvX78G0K5du/v374sFYefPn/f09Fy5cmWpUqUcHR0dc6lkshqrV68OwN3dHYCTk5O2tnaDBg1aaWhYjhnDNm5k9++zly/Z/ftsyxbWvj3u38/7MRYfWlpaV69eDQ8P79GjR5pCF41fiho1FDgu6OlBwjO/QweoqsrqTmXK0IABudt569fTtGlkb5+hQVFWho0N9e5NJ05AXZ2Isr6Xz5w5s2DBguxqBgCMMS8vrwEDBnzLVpaFunShU6d4Dx/y7t2jW7do1y6pbvlUowaM5ArfjIyoZs0cLUpK2dUMP5ZnZ0f//Ud37vDu3aOHD+nkyTyqGYqSlBQ5G7traLjGxVkbGpYuXVpONy0trU7/Z+8s46JsujB+ztKNhFKSIihgdz12YXcHBmLXa3d3dycq2GBidyGCDUooICAlXbvn/UAtyxawgDH/nx/ce+aeObts3nPNdXXrJnBw27Zt6enpTk5OQpfAs3n69GndunXDwsJevXpVQjUDzZ7Nc3Ghu3fp40cIDCQfHzpxgrp1g2fPijxWejqtWUPduvGaN6cWLahXL9q5U7JYRzQhISFmZmZ08yZ16cLr2pWGDeP168dr146cnUGs9UVJMBSfzAIgKr1CFFu2bGnXrl1haYuGhsbgwYOdnZ1FnYhjx+KKFVi9er5iTFsb69XjHDwIBb1pITmZRo/m9e5N+/bBpUt08iRvxAjq0QO+fgWAKlZV+/YaBACxcTGHj+0tUvEMBoPBYDAY5Qi7GM/4y+FwOCtWrOA/8ubNG09Pz/Kq5w/lxA+4GwsAwEE4Yoe1NCSdwGAwGOVBly5d+vXrN3z48NITruVdRP1bFzIZvxVLrZCDAACe0TkfxH8rv3790tQsgljSxsZmz549ISEhXbt23bBhg5GR0fjx4+/fv182WekZua9/BQnqiz+Va9eude7cWeIu0sL0rgiXaqFR7oLajRho9pJ6+9L9ONm/Z/r6+tarV09bW/vUqVPi46iLQVZW1sePH+/evcu/RFduNG+Onp6cw4fR2RlHjsQtW/D6dRw3rrzL+oPJyso6evRovXr1hg8fPmrUKMknVKiA1tZi2tHKCjp2xMGDQUPYzyRdXZw4EXR0cm5+/ChtoYhoY4M7dvBvjMYPH0R1V5IkCEPEwvHz2UtxHA4nz1b9VUGyD9arV0+IyOnTJ96MGfTlS4GDRPT1K2/WLHj/Xnw9RSYtjdasoZ49ea1aUbt2NHgwSfG7XlVV9dKlSwBQnO+HWVl05Qpv+nRycaHVqyE0tHiFFwPs0gXNxOU7oo2NgMMBjhiB9euD0KeBtjaMGQPCPmcRkePsjDdvcs6fx337OO7unFu3cN06fm0EInK53OXLl//8+VNoMYGBgZNyJTsFEJ+WVamSnI+PXGionIgHFqtUEeOxz19evhpSRUVi/9Kidm1QEJlIV0tB4TuXm1KxYsuWLcVoN6tXry6QmgoACgoKFy5ciI6O7tChw/dCcqivX78OGzasb9++ixYtcnNz09bWLsF9AFq/ns6fLxwFQoGB9L//FUg5kUh4OPXoQbt3k48PBAdTUBC9fEnr11O/flDc4LDg4GCzu3fpf/8jX98co4KsLAgNpatXqU8fiIgo3rDimTZtmk7eG3gh9PT0ZopNNimMnJycp6fnnDlzHBwcdHR0FBQU9PX169atu3Hjxt27d4s/F7t2xevXOadO4dKluHo15+JFvHAB7OwKdMrIoMGD6caNAiKPtDR6/ZqGD4fgYABo06pD44bNAODdB7/Xb14WqX4Gg8FgMBiM8gIBYNGiRUuXLi3vShiM0oKImjRp8oxPTt62bVsvL69yLOnPIoULtZ9RRAYAwFRTWGr1l168ZzAYfwWZmZmtWrXq3LnzvHnzSmP8us/pSwoAwPU62JjZczJKnwmf6MQPAABrVXhcH5X+UjVyzZo19+zZU/givpSEhIS4urqePXs2JCSkQ4cOXbt2dXR01BC6sigLHH3oUTwAwJXa2Ey7lCYpT1xcXBwcHMaPH1+8039lwcIvdDwCeHxLhzaqMMYEBxqAujjDbGm5fPnymDFjNm3aNHjwYBkMl0tGRsapU6dOnTr1+PFjIyMjQ0PDgIAAfX39TZs2tW7dWoYT/SVwuRAeDmlpULmyhGXL34YfP37s27fv0KFDFhYW69atK4LPfHAwDRki3M/f0JCzYwc0aAAAdPQoHD1KgYGQLa5SUMAqVWDyZOzSJa879ehB3t5ipkJlZTIzQw0NqFMHZ8wAVb7AoYwMXosWorItArOyGkdFRfNEZuEYGxv7+Pjo6+sDQHZyRLbdQjbZR/IUDPxkOzQU7vzC3JxEb9rGBg3w3DlRrUUmMJDGjaNPn4BflKCmhi1a4K5dIMnyPT09vVmzZi4uLk5OTtLO+PgxLVtGnz9DnlROXx9atuSsWydxOplAu3bR1q2QklK4CStXxtOnhdgepKXR5Mn05EmBBWkzMxw7FocNEzpL3uJ6YbUH/7r7nTt3HB0dUwWSKfgwNzf38/PT0NDIPktK7Qj/FFwTkwJNlSvj8eNYpYqY0fhPL38bzowM6tiRAgJEtVf/9eviixdmZmatWrV6/vx54Q6mpqbnz5+vW7eu0NO5XO66des2bdo0cODAWrVq6erqBgUFXbt27fXr1xMnTpw+fboMvvbEx/O6dAHRwSXYuTPulW5Df1YWde9Ofn7Cx2nWDE+dEjj47t27DRs2hIeHA4C+vv7kyZMFYgQjIiIcqlWLtLAAEcIaGb/n8OHk5HTy5MnCLi+KioojR47cs2dP8YYlooCAgNjYWCMjI1NhLibFHHbhQjp6FES9aho2xLNnASAlNWX+4hlJSYnmZhbzZy+X1ewMBoPBYDAYpYGLi8uePXv+0muiDAYfiLh48WL+I7dv3w4Q/TuTIcDxH5CtZjBRhjkWTM3AYDB+axQUFNzc3Hbv3u3h4VEa49fMTWj1F3J5mfHnEZ0JR8Jh8Ve6V1o+tSVlsSVqyQMABKTA0sDyvlhfOrx48SIhIUHgsnWRMDMzmzt3rre3t6+vb4sWLU6cOFG5cuWRI0cGizBmLyFZuX8H+b/0a1FUVJR4T2zxaMnDNlt8VB97VQS53IfocwrM9CebxzTTP0cWVmw8PDzGjh179epV2aoZ7t+/X716dVdX17Fjx4aFhX3+/PnevXuhoaHLly8fNmzYunXrZDjXH09SEs2aRe3a8RwdeT168Fq3puHDQWCb/u/HjRs3atasGR0d7eHhce/evSKoGQDA3By3b0cbG4EUALS0xBUrIHcoHD4cr17Fbdtw6FB0csK9e/HqVX41AwDkW4WLomZNzq1beOECLlxYQM0AAPLyICdSE2QpL28reoO4EuK6ihX1Ro3iNW9OzZvnHM31fs8WKOzYsUMgrhEAKlSokL3Cmt2HHwoMFHM/6OtXmVkaJCeTszN9/Ci4RJecTDdv8mbNkjiAkpLS1q1b169fL+2Mjx/zpk6lDx+A3/jn5084f56cnEC0akSG4PjxOGQIFNoajhYWuGGD0BAHUFbGffs4J05A//7Qti22a4fTpnE8PUWpGYBPByDGNoB+/PA/d05bbGZHcHCwpqZm3iCICDwevHtHly7R48eQnCzmXADg8ttRyMmhrS3u3AlWVnmjiU+kEq5m8PfnTZrE692bunShwYPpwIGShB1IRlERRNm0AICBgUblyklJSSoqKjdu3OjUqRO/lYKCgkKtWrXOnDkjSs0AAHJycnPnzn3z5o2ent6mTZs2bNjw9evXsWPHfvv2bfHixTIRcdLZs1AwUkSQT59AOiss2r+fRNvJ0OvXdO1a3k0ej+fs7NymTZujR496eXl5eXm5uro6OjoOHjyYP1PM19fXQVlZlJoBAOjt21IKuzlw4MCoUaMMCvqFGBoaOjs7S/RUEAMiVq1atVGjRjJUMwCXC48fi1IzAAB9+gSfPwOAqopq6//aAUBwSNDXQHaBlMFgMBgMxh9AWejKGYxyp0OHDtWqVfuYa+9JREePHhWIomCI4viPnN9C001RhYmgGAzGb4+RkdG5c+e6dOly5cqVwhffS8hSK0zhkZY89BGbps34/Unhwppg2hcKqTwAgG3f6UUDtFaVdFqZU1ERlljiNH8CgF3foZEWdBObN/0nsnLlymnTpskkNcDY2NjZ2dnZ2TkmJmbnzp3169dfuHDh5MmTSz4yP3995ISamlpiYmIJB7FTg8N2GJQKu0PJNQISswAAkriwPwwOhlNPfVhgiZZFtwa/cePGmDFjPD09xaz6FIOtW7euW7fu4MGDHTt25D+OiF27dq1bt26HDh2SkpKWLVsmw0n/VH7+pKFDiT9NICGBvn8nf39cvhzbti2/yiSwcOHCI0eOdO7cuZjn166NV67A3r3w4gUkJYGaGtjZ4aRJguuXysrYrRt06yZynEaN4NEjcSviNWqIbOJwsFIlEr3iuF1bu0dWVkhMjMBxIzm5a0ZG9jEx9PMnZMdmGRgAAPXujUePQu7CasOGDV+cPHl10aKw4OBnGRn+KirGJiYzZ85s2bKl8C9UUVEiSwWAmBjy8cGC2+6LB23YQJ8/C2/jcuHOHfD3h6pVxQ/SuHHjmJiYHz9+GBoaSpgvK4uWLhVuX8/l0uPHcOAAjh0rTeUlBBcuREdH2r4dwsMpMxPV1cHeHmfNAvGxArVqcWrVKs50iIWVAbyOHXmdOg2Lj+9aqVJoVtaB5OT9wtQJampqDx8+rFOnTv5ocnJca2tITQUOh4yNoV49zqpVoK5e+FwAwHnz4OlTSE0FZWWqWBHMzOjzZ+T7SxXVgIHWrCE3N8h7wgPAkydw4QLu3QuFn5NZWXTqFNy7R2lpqKwMbdti377F8OHAUaPgxw9yd89JQ8jD2Bhnz1bcsCE9PR0AtLS0rl69+urVq/3790dHRyspKXXr1q1Pnz7yUsxobGy8aNGiRYsWFbU2aaB378QshAMAJSRgdDRII3m8d0+cfCQlBc6dg06dsm85OzsfO3ZMwP8gJibmzJkzGRkZ7u7u2Ue8vLyaKymJU1SkpvIuXOC0aCG5PDFwufDzJxCBvn7ec4DD4ezatWvy5Mnbtm0LDg5GRHNz86lTp1qLTSMqH4KDKTJSXIdfv8jLC21sAOC/5m2u3riclZV1yfPc9MlzyqhCBoPBYDAYjOLCBA2MfwJEHDNmzPTp0/OOnD59mgkapCEyA94mAQAoc6C/5PxKBoPB+C1o0KDBoUOHunXr5uHhke2TLCsqK8Nph790DfNf4n0yDHlLgXzGyTyCFKm2nJUDI43hZixciwYCGPuRTJSwjpAU7D8VDw+PDx8+uLm5yXZYXV3dRYsW1atXb8CAAe3atSu857gkZOUuRP6tDg21atV68eLFiBEjSj6UhQqss8ZFlnA6AvaH0adkAAAewbko8Iym6WYw0wylfxifPHkybNiwixcvyvCNnYjmzJnj6en59OlTUVskjYyM7ty507Zt28zMzFWrVonfKPzXQ+PGFVAz5BEaCosXQ82aoP+bqq54PJ5+CWtTUsISC6Rw7Fi4fJk+fRLeammJ06aJOZ3EPv1q2toenTt3wowZHz9+5OVqJhTl5K5VrmyflVV4qZJev4YxYzD3HZh69FD98qVPfDwgTlFXR0NDmDgRW7aU8q4JQVYb4l++FLfOGhNDR47gqlXix0DEatWqffr0SaKgga5cIX9/kc0ZGXDlCpSJoAEAoE4dPHwYsvNiSwciKvy2lh9F8e4dACgBGHA4BoqKtvLyQgUNFStW5F/c5drYQHIyZEdU8Hjw/Tt8/05fvuDp06Ap5EsMjh0LY8fS1q1w8SI8eECZmQBAxX3B0vbtdPiwYFpHVhb5+cGoUXj+fAGjlLdvacYM8vfPXiknALhzB44dw02boOhfHnDBAuzQgXbsgNBQSE0FdXWqWpUzZw6YmGjt3x8fH5/Xs169erL9kVJyUF5egmxETk5anQffPRXf4dWrVxcvXiyc5gAAXC735s2bV65ccXR0zMzMPOXqelNPD+LEmaphQoJU5QklMZG3dCm+fk1xcUCEWlpgZ4dLl+Z9qNna2u7atUv4uTweBAZCXBwYGYGxcfFrKDnJySDWTAUA8gQ3mppaLZq1unPP6+Ond94+L+rWLopxEYPBYDAYDEaZw3ZbM/4VBg4cKMfnz/n169f3Qq/EMQryPinnP3U0ZZN5zGAwGGVDly5d9u/f37lz59OnT5d3LYzfi4dx0N47X81QWwNmmMFhO6wpA7PeUgEBdttiFVUAgFQu9PajDxKcm/8YPnz4MHbs2CNHjigpKZXG+J07d161ahW/pFUmcHLXfcrCc7w86Nq166VLl7jS2UpLg7ocjDaGZw3QsxZ20M1Zlkvnweog6PaGYjIlnJ7NgwcPevXqdezYscaNG8uqMAD43//+d+/evYcPH4o3fNbX1799+/b9+/eHDh2avcX234Ru3qS3b0W2fvvGW726LOspEhYWFkFBQeVdBYCSEm7ciObmQppMTHDVKpGW9QAQGAhi7wJVrfpfhw4vX75cuXKlo6Nj69atu3TpcmPgQHvRMgjemzd08WLO6d7e8OsXZHdOSqJ372juXDp6VOR8hdIQCqClhTVriusgJUQkdgkTAIS7KRTC2tpamuhJunNHvK8+RUZKXjL8AynsgsAtZGagLsJOyc7OrkDqgTDRA719S1OmiJqdN3067dhBX75AXsqA6HABccTF0ZkzgmqGvBo+fqQ1a/JvBwbSuHH08WOBv3hWFr17R2PHwvfvImdJShLZVL8+Hj2Kt2/jkyd48yZnx45sTwhzc/Pf4i1IDC1aiNcroK6uhFd9HhJ1D7lX5zZt2hQdHS2qV0JCQnamw9mzZ22rVateoYL4UUlipo8ovn+nXr3gzBkKCIDoaIiJocBA8vCg3r3B11fciVwurV5N7dvzevTg9e3Lc3QkR0eStU63CBgbg5aWuA5ycmBvn3erm2NvDXVNADjtfjwl5W/5gcFgMBgMBuMvhQkaGP8KBgYGLQpaz12/fr28ivmD+J6W8x+ronsCMxgMRvnSpUuXmzdvLlmypG/fvuHh4eVdDuO34FUC9HtLSVwAAA152FMN79XDRZbY6/fOEKmgAG41UFcBACA2Ezq9pgeSFnd+f65evdqmTZtNmzY1bdq09GZxdnb28/P7LMqrvFio5ko8S93VIz0dAgLgy5fSjf0uhLW1tZmZ2dWrV2U7LAI0rwBuNfB2XWyQe7H9cTy09qZ3oheGACA1NXX+/Pn9+/c/efJkhw4dZFjSnj17bty4cePGDR0pVmj09PTu3LmTmZnZrl27BP49oEQQGAivX0NoqAxr+025eDFny7UIUITxwO+Anp5eTKEshvKhRg08dQrbtAETE1BSAgUFMDLCFi04J06A2PdDOnRI/BIvRkUBgIqKSrbvyO3btz08PP7LyoJMkbohTEuD8+dFjhgdTTt3ilrWRQsLccVYWYGlpZgO0oKIcpKU9dKFFjk4OPiKX5vMnlCiWCErS9R6+R8KEfGrGbLtGfLUDHKhodn/RJ1uZWW1Y8eOvJuFZRD5E71+DYGBQo67u8PVq5CWVripqJCrK4SEiG4mePky/9acOaIyXCg4mObOFTz6+DENHEgtWvBataIWLWjIEHj1SsrCfhdNlWiwY0e0shLdjNCoEUjpUVRRwhdryn2SSPyNFhUVBQCHDh1ycXGRYH6gpITFCxXicsnFRahxDgUF0fTpIl/vWVk0dCjt3UufP8OvX8DlQkwM+fnRkiW0cGFxKik5urooVqAJJibYvn3eLTU19T69BgBAfHzc+UtnSrs6BoPBYDAYjJLABA2Mf4hOuRF92dy/f7+8KvmD+JV7/VybBdQwGIw/kFq1ar19+7ZevXoODg5r166V4YZjxp/Ij3QY9JayF6GNlOBWHRz456QpWanA+ZqoKQ8AEJ8FPX1pXTBkFS1RWpYkp8JpT5i5ChZuhkevxMXBF+b9+/f9+/efOHGiu7v7wIEDS61GAAAFBYVevXpdvnxZhmNWVMz5T2jpbdQPC6PRo3lt2vB69OD16MFr3ZrGj4cyXIudMGHCli1bSmnwuppwozYuskQ5BAAIToW23uRaaH91Zmbms2fPFi9ebG1t/fXrVx8fnzZt2siwjO/fvy9cuPDChQva4tPo+VBWVj59+rSDg0OPHj24XC7weLRxI7Vvz+vWjdenD8/RkTp3JldXGRb52yHRzTsxsUzqKA6/V1aIiQkeOcLx8uKcO8c5e5Zz6xaePAlilhKzkSiaEfou8euXhLP8/Z9HRABAQwNhH4o/ftTv1QsAXvItA2eD8+dDpUrCx6xUCWfPljCv9EiMHrC1lWaYpk2b3rt3T3I/IyPx7aiuLmEP9O8NSiK7W2EdQ2FNA4fDsbOzc3V1NTMzyz7CrV9f3NyxsSRUQHPypFBTh3x8fCTerxzevRPfTnFxOevTP37Qly/ien7+zP+aotWreS4u9OgRBQVBRAQFBdH9+7zRo0m6j0t5eXmZKwVljKIiTJ8OurpCG9HeHgsrPESATk7iXiMVK3LGj8/+L0/SN0gulxsZGfn69euuXbvi+PEg2qQBbW35l+qlh06fpo8fRbYGBNDmzcKb5s2jJ0+EGLokJtLZs+TuXoxiSg5OnQp6esLbFBSwc2dQV+c/1qRRC3u7mgDw8PG9sHDRriQMBoPBYDAY5Q0TNDD+IVq1asV/08/Pr7wq+YPIWyj5rS4AMhgMhvQoKCjMnj37yZMnN27caNasmb+YUGTGXw0BjP1IkRkAALoK4FkbbYvrSlte1NKAq7XRSAkAIItgZRB19qGw8jC/X7cPGveG0XNh5wnYsB+6O0Pz/vDktYSz0tLSjh492rx583bt2tWpU+fdu3fNmjUrg2qbNGnySuoNlNJgq5rzn3dJpaMoefWKBgygGzcgJAQSEuDXLwgKIg8P6tMHxC69yJB+/foFBgY+e/aslMbnIMwwg1MOqCEPAJDKA5ePNPETxadzHz16NG/evBYtWujo6Li4uKSkpFy9evX06dMGQpdaS8CyZcvGjh1bpUqVIp2FiNu3b5eTk9u8cSONGEE7d9KnT/DrF2RmQmwsvX1Ly5fTnDmyLfU3QlFRQofSiY+RCSEhIUaSFqrLGnV1qFkT6tQRFzPBj8SfZEKNCoR5v/MrGIhv83FhTUPhI/Xr14dsfUP9+rhoUeHdwFi5Ms6fD02aSKhWejp1EvfcMzXFkSOlGaZu3bqJiYkfPnwQ3w2HDpUgobCy+qN/HueZMVAh8vpwTUyE/uMfp23btgsXLnz58mWDBg3yBUOSvCtI2I58+vFDwlkXLki6W7lI/aehly8lpFpERlLuVSNydaUTJ6Bw+klMDB08SJcuSZyucePGmpqaUtZWXmDnzrhwoaD5iooKNm6MJ06AsrK0AzVvDm3bCg+eUFHB3r3z9Ft6opbec9HT09u+fbuBgYGSkhI0a4YDBoCwhxHNzXHrVinNWgTx8hIXIkMkXE8TH08PHoiMp0lKAjF5PaVKixbo7CxE06Cigh07ClWl9O01iMOR4/F4J04dLhw9w2AwGAwGg/GbwAQNjH8Ie3t7/n05oaGhEsXgDLVcd8/EMrU6ZjAYDBljY2Nz+/btoUOHNmvW7MiRI+VdDqMcOBoO2TEN8gjH7PEPjVJyUIc7dbGJds7N57+gyQvaGALhZShrmL4S1u2DgOD8S7gpqfD6PQybAbefCD+FiA4cOGBpaenm5jZr1qxv377Nnj1bVVVVeG9ZU716dYnLV0WilkbO98lSCf5ITqZZsyg4uHALfflCEyeWTfyEgoLC3Llzly5dWqqzdNCFu3WxWq606OCOLRVNzYe7TJKXl1+0aFF4eLiPj8/69etr1KiR0yMhgZYtoz59yNGR+vShBQsgNrYY82ZlZW3ZsuXmzZv/+9//inE6h8PZsWPH4gUL4u/fF+Lkn5REFy/S8ePFGFk2ZGTQxYu8adPIxYU2bQJJy4RFo0ED8YuF9OsXHTxYvL9LqZKcnPzkyZOyEVGVImIjHgBA+NZqUSYKecjLQ67EAQAaGhjw/8s+WNieIRvs1g0vXcJBg7BePbC3x3r1cOBAvHwZe/aUMGlRQCcnrFdPeJu6Og4dKmpPueA4iP379z99+rSEfubm0KyZyKe6iQmWl5m87BCQLwhBClmAl5fXkiVLVFTyv1FRfDyoSPiChUJ1RemSvscUVhKIws5OTGMKUYSqKjdbeiU2QAcAgCinD48HR46ItKiJj4e9eyXWpaurGyf9vZBQF339+vXNmzelEaODvXujpydOnQpt22KzZujoiDt2oJsbSJHNxA9n0yYcOFAwe8LICMeOxXnz8g44OTlpiFZ0KSsr9+rV69u3b1OmTMkpb948nDMHbWzy1RV6etisGbq6Sja5EYVEbyFhHejaNRCbl0GhoTL+CJYaHDeOc+AANmsGZmagpwfGxli3Li5Zgrt2CX1pGxkat2nVHgC+fPXfvX9beroMwl8YDAaDwWAwZA4CwKJFi0r7WhWD8TsQFRVVie9qjqKiYlpa2u9lPfr74fEThrwjAGirA+dqssfqt4SI3Nzg4kWIjgYAqFAB2rVDJyeQmDXLYPyTfPjwoW/fvk2aNNm+fbuy9NuMGH84CVlQ+xlFZwIATDeDxZZ/9ical2DrN1gVRJm5ixEI0KICrKiCNdTFnlli7j6FwdMhToR/ebUq8MQdlAvu0CaiYcOG+fv779mzp3bt2qVbnzDS0tJ0dXVjY2OVZLR3PDELLB5RJgECeDeSsTiGVq6kvXtB1DqTnBzOn49jxshyShFkZmZWq1Zt//79AiZnMieFC1M+k9sPbtquGQqdneQsazSvAIstsb7ADsx792jRIioYQI6mpjB7NnbrJs1EPB7v6dOn586dc3d3t7Gx2bdvn6WlZTGLTkpqY2IyiMMZqSbc6QXt7PD69WIOXgLo9m1YvZq+fMkXHBkYYLt2uHy5bL4ZpqSQo6N4k3YAABMT7NABFy0q5mbZUmDPnj1eXl7nzp0r70JKRlgYr2dPkStk8vI4axa6uAgef/GCN2oUxMcXPiNbr/DC1JRevBA4mMfziAisUwdzN6Dn2zOUMSkpNHEiPXtWYGXRxASHDsVc73ppePTo0dSpUyXb9mRkkJMTPX4sqCEzMcGFC7FzZ+ln/GNISaENGziLF2ff4lpZiRIZ5AVP5Eki8i6qEBF160Zi4iEqVJB7+zbv3LwTuY0ayT17BgACJhB5c/GWL+csXMg/qcC8+efExfG6doWQEP5xCGBbUtKZlJRwLjdDWVnD0LBq1aprxoyxmzdP3GK2tjbn8mWwsIA3b3j9+4szn9DU5Fy8CNbWIjsA+Pr6Dhky5O3bt2L6SCQzM3PevHnXr1//8eNHenq6lpaWhYXF/PnzO3bsWJJhS5GgIDp0iMLDkQgsLXHMmMISqy5duly5ckXo2S1atLhz546Zmdm9e/cKOCpxueDtTX5+oKWFTZtKjIkRDw0cSI8eiemAtWqhh4fgWStX0p494sZVVOScPQvl8dU3n6wsiIkBLS2J7hppaWnLVs37GR0FAMrKKv37DG7WpGVZVMhgMBgMBoMhBS4uLnv27Pldri8wGGVAZsEdVAoKClllssXtj6Z67rrIm0TgMee535CUFBoyhBYupEeP6NMn+vSJnj6lVauoT58i7GJhMP4lqlev/vz588TExCZNmgQVXBhj/MXs/J6jZjBXgdnmf7aaAQDkEKabwZXaaJG7lE4A9+OgrTdtDIHvpbmravNhkWoGAPgUCIcK5QUfO3YsICDgwYMH5aJmAABlZWVbW1sf6eO3JaEhD+11AQAIYE+orL8e+fiIVDMAAJcLDx7IeEYRKCgorF27dtKkSaX9hVlVDvZXx8MO8ibTtshZ1gCAh3HQ1pv6+tHrvN2w79/zZs+mQm/a9O0bLVsGT5+Kn+L9+/dTp06tXLmyi4uLlpbW9evXb926VXw1AwDdvTtSXv5qmsgXG4WHgzCbjVKFrl+n//2PPn8u4IAdEUGurlR4kbt4qKrC/PmSd/yHhtLRo1SUZebSZteuXeN/p3qKibEx9uwpal0Ka9cWrnZq0AA7dAAFBVGjNvj2jV968jwigv8fAICNTXZTtpqhfFBVxUOHOIcOQffu2Lw5tmqFo0dzLl0qkpoBABo2bPjp06fk5GQJ/RQV8dgxnDULa9cGIyPQ10dLS2zfnuPq+neqGfz9qXt3OnAg/4hEy4RC5KgKhg4FEUovAMBatYQfz82zyFMwCHbo2zfnPxJ3pFSogP37A58LVBZA9+joub9+Pc/I+M7lRiYnf/ny5erVq50mTjwi+nUBAGhunm2LQh8+SIjSSEggSal2N27caNiwoYTixZKamtq2bdvNmze/e/cuJiYmKSkpLCzs0aNHw4YNW7NmTUlGLkUsLHD5cs7Bg3joEC5YIPTj48yZM23btlUp6O2hqKjYrFmzCxcufPjwQVFRUTAfSk4OGjTA0aOxb98SqhkAACSGTxkbCzkoMQlLVRW0tYtXkcyQl4dKlaTJClFWVh47ehICAkBaWurREwf2HdxR+vUxGAwGg8FgFAEmaGD8QxgZGWnz/ZxITk4+ceJE+ZXzZ2CpApUUAQCiM+GlCIdFRjlC48fTgweCbplZWfTqFY0eDSxUhcEQhrq6+unTp4cOHdqkSROPQrttGH8fqTzYF5bz/wUWqPy3fP9tqAUvG+KB6thGB+QRACCdB8sCyf4pGT2gZi9p7Ae6/FPGesTvYq1ziQcPXggeXLt27fLly2XljlA8WrZs6eXlJcMBx5rkLKgcC5d13kdSUkk7yI7evXtXqlRp9+7dZTBXr4rwsiGOMwGF3LWqmzHQypt6+NLDOKAlS0QaO0dG0urVooZNTk4eO3Zs27ZttbW179696+fnt3jxYjuxhuRSERBgLy/vL0bq8etXWRtNp6bCunXC8+C5XLp7l9zcZDIPtm3L2bIF7e0lLJBkZfHu3CFXV5lMWkJevXqVlpbWunXr8i5EBuDcuTh0KOjrFziqooLNmuGRI8IT6wFw3TocMkRwKdHQ8EWvXtn/bShgC89/rqkpzpoFfGqGsrFnIE9PcnKi3r15AwbwZs7MUQg1asTZsQNdXfHYMVy8WNDNXgoUFBQMDQ3DxRrF58DhoIsLXr7MuX+f4+WF9+/jwYOSUz8k8ukTrVlDkybRhg0QGFjS0WRCUhKNH0+fPomT00kN9u0LXbsKDZ7A6tVx2zbhZ02YABUqZP9fuKbBxqawIYTIGiZNwpEj814m4+PirqelpRe6d2FhYYvCwt6IysjQ18cZM3L+LzoTIQcOR3yfp0+fbtiwYebMmRLGEYuTk9PDhw+5/JI1AAD4+fPnpk2b7t69W5LBi09mJm3dSn36UNu21K4dDR1KIuwWRKGmpnbz5s3t27e3bdvWwcHBwcGhVatW69atu3//vo6OjpeXV6dOnUqp9mxwyhQoaA1SAH19zA28KHBWx46gpyduWAMDMDcvcXVlh7mphcvYKdWr2aurqQPAS+9nId+Cy7soBoPBYDAYjHz+lgu6DIYUIKKAEd+MGTOCy3zv1J8FAnTM/Y3mGsEsGn4v6PZtevZMZOubN3TyZFnWw2D8WUybNu38+fNTp04dN27cr1+it5wz/nyu/ITYXHuGXkVe+/itUUDoWwnO18SXDbEm34X0ZC68TYIzkTD0HVk/pugMmc2YLmmotIIdUlNTv3z50rJlS5lVUCz69u174sQJnux0fi0rQD1NAIA0Hsz/ItMvSBKVH2UrDdmxY8fy5culWvwrMToKsNYanzfEfpVALne56m4sdHlDLbot29ve6VnV+lyOkNwECgwEYVtj/f39GzVqlJmZ6e/vv2TJkqpVq8qsVgMDAzm5iEKrSvmoquYtzpUNdOYMff0qsjktDdwL2acUm2bN0NOTc+gQtGtHokMlMDVVlpOWgFOnTg0cOPCviRrERYs4Z85Anz7YqBE2aIBt2+LmzXjqFGhqijyHw8Flyzjnz6OTE7Rvj+3b45gxnEuXcO7cPHVCQwODhoU3HBsawrx59Tt1KlM1w69f1L8/TZtGXl704gU8fgxnzvD69KF162QyvLa2drywAA6RKCuDrq4MJo6JoUGDeH360M6ddPEibd3K69mTnJzERR6UCbRmDX3+LLKZ/zVeqRJ26SLQnv3K4g994Kxfj9OnY9WqObInRDA2RkdHPHsWRb0xtmyJgwfn3SqsaeANH06DBklzd3KqmjOHc/o09OgRXqPG9VwJgJmc3CJNzaMVKmzX1m6hpIQAYTExcxUVhWy1NzDAqVMh99sLNm4swZnG0FCU+QSPx9u9e3ePHj2OHz9ua2sr/V0QIDg4+O7duyRCdPLz589ly5YVe/DiExZG3bvT5s30/Dl9/kyfPtG9ezRjBo0eLRjXIhZEHDVqlJeXl5+fn5+f3507d6ZMmcLhcADg9evXjRo1KrU7AAAAenro4iL8U1tdHfv3h2rVhDQZG2PNmiLHlJeHDh3gT/vcqV2r3rRJc8Y4Tci+6evnXb71MBgMBoPBYPDDBA2Mf4tJkybx34yLi3N0dHzw4IF4K10ej+fj4/NZzI/8v5pBBjm/wc5E5iwIMX4XTp8GMXapGRlw7VoZVsNg/Hk0btw424Xezs5u//79AslEjL+GSz9zLv4ON0S5P+y6orRYqsCdurirGrbWAe2CG3SjM6GXH2XKaM1dQ6SNdA7aBTcoxsXF6enpKYi1dC4DGjVqpK+vf1KmOr9lVjlXqc9HgWe0zIYlU1MJPcRGdMucatWqubi4jBs3rsxmtFKB/dXxaQPsVynHegQA/Exs5wxZ0mnBuVZLPfd0GPVdr+BOyl+/6NUr/gMpKSnbt29v3rz5pEmTDh8+rCFxc20RwXbtdA0M4kVrZNDQsIz/UvDsmQRrruzsAFkhJwfNm4OWFoqdlCIioMw+W2NjwccH/P0FVtGIyN3dvX///mVURtlgbc3ZvBnd3fHcOTx8GB0dpTrL1BSXLuUcPIgHD+KiRWBomH345cuXArKG/H9EDZYsKdytFMnKouHD6ckTEIh0iYykgwdp8+aSz1C5cuVy2NUQH08DBtDDh8Avoo2NJS8v6t9fQpxBafP6tbhWHg/q15cLDZULDeV4emIhz57sJXZEhORkOnaMXFx4EyZAdDQeOsQ5fRrXrcODBzk3b+KePeI9DHD2bN6FC/m3lZQK7G6/c4cePszvLM06cdWqnO3bjzVtGpaWpox4XEfnScWKizU1h6ipjVdX99TTe1Sxoo28/JfU1MwjR7BzZ6xeHSwt0c4Ou3ThuLvjsGH5Q+npYfXq4oq3txeqKHr8+HGDBg1cXV0fPHjQoUMHyTWL5ujRo5GRkWI6BAcHp5TxEykjg8aMobdvQUDel5xMt27xpk+XySQRERFGJQ+VkAQOG4ZLlmDVqiCXq5tEREtLnDYNZ88WedbmzShUpCInh82aoYwegbKnejUHM1MLAHj24rEoDQ2DwWAwGAxG2cMEDYx/iyZNmgwqqOv/8OHDf//9p6enN3jwYF9fX4H+qampO3bssLa2rlOnjq2tba9evUo7Rfg3pJEWZG/6TOXCzu/sx8zvRGyshA5xcWVSB4PxB6Opqblnz56LFy+6ubnZ2Njs27cvVSDDhfHn8zx37aCzOF/YPx55hMEGcKEmhjTHoGboVQc75d5f30SY9Ek21yNtLcW1qqrAwK6ymKYU2Lhx49y5c2Vox9JUG4bkrAbC1M8UJSMbDM706eJSmStXFup7XKosWLAgLCxs3759ZTmpjSrsr47eDdHJGFQgf6XkrZnd3MGLa2x60mzlzSX9576vbAsAKUTfYmOfPHni6uq6aNGiLl26GBkZ3blz586dO2PHji2V+vT15evUUUFMFvrCkpOD1q3zF0XKBkm6AcrKKtJ+WWlAgSXnwmRmilPfyorHj6lXL16HDrzevXndu1ObNrz//S9vXh8fHzVV1eq/ftGpU3T3bjmvHP/GiNErlJGUAQAAaOdOevNGeFtKCrm5Cc9VKQodOnQ4fvx4CQcpKjRzJn36JLzp7VvevHllXE8+XC5J+mSUy9UZYK4IRoAcTYO6Oi1cSJ6ecPky7d3L69WL3N2xXz9s1y57sV9yVESPHnn/55w9i0OHiq9c/GjZfPr0SR7gip7eQFVVA763ZTXERoqKnnp6lZKSItTVce9evHGDc/8+Xr+Ou3cXTgrAdevQykp42VWrYiH7kIyMjAkTJgwcOHDGjBkPHjywsbGRploxfBXjwQMAAImJiRGyFa5JgrZto/fvhbdxuXD/PohqLQqZmZllo4vFXr3w6lXcuhUHDsQBA3DtWrxyBcV/i6hQAd3dsW3b/BggRKhcGQcNwsOHQbSDkUiSkujCBVq7lg4fBqHZK2VF44bNAOBndFRg0JdyLIPBYDAYDAaDH+EJiwzGX8yOHTuePHkisCfj169frq6uZ8+ePXbsWPb2nczMzG3btq1bty4qKiqv24ULF06dOjVU/O/qv5FppjjiPQHA7lAYawKVFMu7IEY2En8hF+MnNIPxT1KvXj0vL6/Hjx+vXbt2/vz5ffr06dOnT/PmzRUV2fvdH09cJkRmAACoyYGNJHeBvwYdBWigBacdcF0wrAwiADgVAboKtLJKSR0qVs6A534QIuISa1176NCiwBE1NbXkMljOlIKGDRt26dJl/vz5O3bskNWYK6vg7VgKT4efGdDFh543lIWzsIUFjhhBu3dD4RUmXV2cNEl8YLP0EMCrBLgeTd6JEJcJihwwV4bWOtijIqgU/PqgoKDg6uravHnzhg0b1hTjrlwKmKvA5qq4VCPu/PK9XpZ1bzv8l6qYE3b+Ttfo1SefVT9+YESkAo+rv3q1sZmZqampjY3NqFGjjh07pqOjU6q14caN6sePJ/F4GgLCBTk5bNwY58wp1dmFIOmJgRoaIC/rn//iPdgBUE0NtLRkPGlB6MgR2roVonNtUjIzKSkJAgPp/Xt0dQVNzdvz57dNTOQNGQIZGSAnRyYm0LgxZ8WKMk5v+VMoM+GCSO7eFbdQHRpKhw/jrFklmWH48OHbt2/fuHHjjBkzSjJOEYiJIT8/cR1evYK0tJyAhtJHGnuDwqEPYs6lM2e4Dg5yb9/KffvGNcl10ImKotOnIT4e9+wReqKEMszNaeJEgWNcE5Pswrjm5rR/v8R7AQDq6upLtLSaKyoKncxSXn4LQL6LT1gYublRcDCqqmLnztC0af4PagMDPHoUpkyhDx8gT/2sooIODrhjBxT8xMnIyOjevbuKisq7d+80xWTBFAWJH2rKysoVyjbqCB4/FucMFBvLO3yYs2FDCSfR0dGJlbiRQ1YoKWH37tC9exFO0dbGw4cxPJxu3oTISKhSBdu3F29GIhwul5YvJy8vCA3NflRp2zZ0cMDNm2UTeVNE6tdt5HbuJI/H83nzysqybB2nGAwGg8FgMETABA2Mf44KFSpcvHjxv//+K7xFLyMjY8SIEXXr1tXX13d0dHz8+HHh08+cOdOhQ4eKFf+uCG5JdNcHO3V4nwTJXJj3hQ5W/0sNu/80SMwOzmzyNgowGAwpaNq06eXLl0NCQk6fPr1gwYKPHz82bty4Ro0aNWrUsLe3r169ernb5jOKQXjuvnlTZfgHP71mmUN4OhwOBwDY8R10FWC6WYkGNDGEldNhzjoILbQJsGY1OFnIC1xDQyM1NbXMdteJZ+3atXZ2dkOGDJFVGLOWPOypht3fEAF8ToGFX2GF8N2bwoiOpnPn4NMn0NbGjh2hQYO8oGWcMAF0dODAAQoKytl2r6iIVlYwdSp27lzyspO4cCwcDoTR14J+NC9+gVskLQuErTbYvuDFcxsbm+3bt/fo0ePJkyeGInbolh6ahvrDf/oO89gbq17Bs14nz7rtH1ZvmionL2dTT7H7eE7lqjbJsQ97VlYuYxmnpqaWmVmCg4NhYGDOlnFEMDKC5s1x1SrZSwckgUOG0JUrQnQwuZCNjczfA3HgQDp/XpwlmIVF6SaIf/hA27fnqxn4oLdvYfx4UFZ+8ODBUBWVnFVJLhdCQuDbN/r6FU+dYpqG3w4ikmjA4O9fwkmUlZWvXbvWrl27nz9/rlq1ilP6EnB68kRC5kt4OPj5QYMGpV1JTj0FrWWoVy96+RIKihjydQkAOH06TpuWf1PgRZ2YCDt35r0PyIWG5p/L5dLdu3DpEhZcIRYsoJDVDRHRtm0QElK4+JzBs7Lg5k0x9zGPnj17VrxwQU70G5Etoub376ChwZs9G+7fh6goACAAOnsWbWxw7Vqws8vpamaGFy7AvXt0+TKkpICGBqdnT2jatPCY48ePV1ZWdnd3l5OdVU+/fv0OHjyYlJQkqoORkVFZCxok6QxQbEaGlNja2r5586YHn3vH74iREY4YUfzTiWj0aBKQc0VH09270K8fnjkjlZg1K4vu34fnz4HHg0aNsGXLknwV0dTUsrSw/vL184dP74o9CIPBYDAYDIZsYZt3Gf8iNWvWvHfvnlDTv7S0tLlz5/bt21eomgEArly5YmpqunHjxlKu8feCg7Amd0/n2Uhwk8HPUoYM4Dg7i1Pra2jAkCFlWA6D8ZdgZmY2e/bsp0+ffvnyZfz48dra2h4eHoMGDdLR0WnatOm0adNOnToVEBDAlc7nllHupOX+oVTL1v3992FjVeyRq8NcFkibhawOFI3eHeHCXmjdBEyNQFMdKmiBjSWM6A1ex0C/0O5BDoejq6v7s8QO4TJBS0trzZo1zs7OMkwQ+68CNMrdf74nlJ5Jk2jB5dK8eTxHR1qxgs6epQMHeEOHUrdu8PFjXhccOBCvXcMdO3DMGHR2xn378OrVkqsZojJgSSBVf0JzvwiqGfIIT4d+frSx0POkf//+zs7O7du3L5e/Ji5bBsbGOklxw+65um0cEehSw33H+K7GlnJVaqGSqr+OydD35RCLZmJqGjJ6NOfKFVyxAidMwPXrOdevc9avh3KR7zg4YKNGotQDaGrKWbhQ9pPa2GDDhiIlC4aGOHeu7Cflg9atAz47PcHWly/p7t3naWmNBfyWiOjVK17Zu2gwJCJNOJIsApQqV678+PHjZ8+e9enTpyxshH7+lFB2ZiaV2R70wnToILDwya9mADMz8Su1dPAgBQUJnpVHSgqcPg3ZGoVcxI2W1+HtW/FVk+jXPj9tqlc3Fuu4pk5E167RyJFw7lyB95O0NPL1pVGj4MOH/IOI2KoVZ/Nmzt69nA0bhKoZ3N3dnz17duLECRmqGQCgSZMmNWrUENWqrKwsEK5agORkePsWfH1BtB6iOEi8g8VTCwUE0JYttGABHT4M0dE9e/Y8efJk4W9u3759+++//zp27BhartEMMoF27qQHD4Sa05C/P02dKnmES5eoUycaO5Z276a9e8nZmTp2pNywmOJhaWEFABGR4SUZhMFgMBgMBkOGMIcGxj9KrVq1/Pz8zpw5c+HChTt37vC7NZw9e1b8uenp6TNnzjQwMBg8eHApl/kb0aICDDaAkxEAAJM/k7Uq1i66ix5DxtjbY8eO5OYmJDVZTg6bN8e2bcujLAbjL0FPT69r165du3bNvpmUlOTt7f3ixYtz587Nnz8/PDxcVVU1r7OqqmqVKlWaNGnSvXv3Bg0aSOPlyygbFHMvpaaJ9sT9u5FD2F8Nf2XR3VgggCWB5JsEO2xRvQSX2e2t4coBSEyGb+GgpAgWJuKuaZuYmISFhRkZGRV/PtkxZMiQo0eP7ty5c8qUKbIa81ItbP6KPidDJg8GvCX3Glg/1176bRLci4OAFPqVBXoKYK6CtdWpxuxJ6jevFrhsnZpKb96AkxMePAjVq+ccVFTEzp1BFpYMABCaBlu/0/FwSOV7IWjJQw99aKOLZsqQwoUXCbDzO0VlAAEsCyQCnFnQz2POnDkpKSlt2rS5detWWduVVavGWb+eFiygwEAAUMlIbed7p53vnb4L3W5ZNwKAm9FwJRocZRPHIS21atXy9vbu2LEjDh9ephOLALdtg+HD6dUrKLjwg6amuGIFlM6fDLduhaFDydtbcCXGwABnzIASx8ZLIChIXGta2g8uFwCMC79DEcGzZ5CQADJyg2fIBg4HdXTo2zdxfcxKZjSUi66u7s2bN11cXFq0aHH58mVjY2OZDCsUtLUlRUXIyBDZQ0MDLS1LrwDx4OjRcOcOPX0qpE1TE0eOBPH7/gspDwqYNABIcKcQhZgsAyk7AAAAJyVFU1kZUlLE9KHHj+HdO6EDUlgYzJqVcPz40uXLX79+nZiYqKKiUrVq1WXLlpkIFXAALF68eMeOHWpqss85O3r0aKdOnb58+SJwXEFBoWPHjsK/2ISG0qJF9OlTjlZDXx+rVMGlS0Emzzd9fQgIENehqLNERlJ2qEeu4Qft3l2veXNLC4v169fP5VPIpaen9+/f39HRkcvlDh48+P79+0UuXmq8vb0vXbqUkJBQo0aN3r17a5VGjpKnp5j3B/Lzw8BAMQ8mHT1KmzYVMMzIyKDPn2HJEoiPx5Eji1eUkqISAGRlZRER+23LYDAYDAbjdwABYNGiRUuXLi3vShiMciMlJcXCwiJKhMBfXl5eU1OzcGiftbX158+f/6mv9UlcaPmKAlIAAPQV4XptrKIq6RxGacPj0fz5dOMG8G+X1NbG//7DLVvK3u6Ywfh3SE9PT+G7NpqcnPzx48d79+5duHAhNTV10KBBgwYNssuzqGWUH+HpUO0JAYCeAnxt9g99aguQzIUBb+lBrjG8tSqcckDrMvkc79OnT79+/fr161cWk0mBv79/06ZNfX19Zaix+J4Grb0pKgMAQAGhV0XQVoB7sfBZ2AIKEhnHhptFh+r+ikbI2aiqkpFmEhtel/ur1cYFKgqydNELS4f1wXTiB2Ty7Ym1VoVJlbFfJVApuM4bmwkj3tP9OAAABDhmj90KpldxCYbNWXbzrOusM7d62ZlYqciwUilISqJt28DPj1JSUFkZ7OxgypRuwVrZT2wDRXjVEDXK8LuPp6fn1q1bvby8ym5KiWRl0bZtcPs2RUdDVhZqaEDVqrh4MZTmYi1kZtKGDXDvHv38CenpoKWF5uY4Zw6I3kwsG5KSeK1bw48fYrq8yMiYFB//XKiYg8PB7duxW7fSKu/fJvtnsvi9+EKhFSto716RzZUqcS5cgMqVS1KbAOvWrdu1a9eZM2caNmwow2ELkJVF7duT6KVfrF4dr18v3XwW8aSk0KRJnEOHsm/lyBEqV8YRI3DsWIG+eddAsv++NHw43bmTfSQvtKJAYoWZGT56VHhOgXEEoMWL6dAhoQPmnG5vz7l+XcwIOSQl8dq2hbAwkR0AwMgIwkVuQ79FNFlO7nNBnY2pqencuXPHjRsn0PnNmzd9+/YNEL/MXwKCgoJGjBjh5+cXHx8PAIhoZmbWrVu3TZs2CTGEePuWxo+n4GCBw1i5Mm7YAE2alLAYOnGCliyB9HThzYaGnAsXivDpExVFAwYIeZkghtau3ejly8OHD3fo0AEAkpOTBwwYoKqqevr0aSIyNze/efOmra1tse+IKD59+jRq1Kj3799n74DicDjm5ua9e/deu3atLK8EhofzOneGmBgxXXDWLJw0SXhbRASvZ08QZVNhZMS5cAGK9Y33wJHdz188rqCts27VtmKczmAwGAwGgyFDXFxc9uzZwwQNDAYAwM6dOydOnCi06eDBg3Xr1u3Ro0dwod+BDx48aN68eakX9zvxNRXaeFNcJgCAiTJcrY1myuVdEwMAPn/m7dsHERFABHp6nBEjoE6d8q6Jwfh38fX1PXny5KlTp3R1dQcMGNC1a1embChHeATGDymFCwDwpSnqi3Md/svJJJgTQAdyL+lXUIDzNbBO6W9OXrx4MY/HW758eanPJDULFiwICQk5fvy4DMf0S4JevvRT9P5bKdGErEEm8pNN0VippEP9SIdN3+hoOKTzbTqtqwnTzbCzLnBEXIrP4EG/t3Q3FgBATQ686qJd7i7TdB70f0t3YyHj7OaMCzvUNt9tY2u6qgpWk/021CIQnwWNX1B4OgDATDNYaFl2K4KJiYkmJiZRUVFKSiX+a8mclBRISZEqdVuGREZCUhIYG4NymfxC4PF4zZuD2N38zzIypsfHPxHhToGzZ6OI34CMkiN+uVokqanUsye9fy+kSUEBhwzBZcuENCUl0aZN4OdHSUmooACVK+P06VClipRzLlq0aMeOHT4+PmYysn8oDG3fTtu3Q6qwsB8NDZw/H38D90eBNVr6+VPoe4jAX5Y3fTq4u2cfkeNbVc2TIKCDA169KnEcQQIDeX36yPn4CIyWf/qwYZxVq8SNkHdH+valZ89ENhsaQlYWiEhT+piZ2SUmJlhYUlXFihX37t3bo0cP/oObN2/++vXrjh07xNRTct6+fXv+/Pm4uDh7e/vevXtXEGqhkZ5OXbrQp09CR0ArK/T0BHX1EtVBREOG0MOHQhJVVFRwzBj83/+KMNigQfTwofA2ObmnnTr1On9+06ZN//33X7du3erUqbNnzx55eXkAGDZsWKtWrUYW14dAFG/fvu3evXtQIR8gJSWlHj16nD59WmYzffjA69ULxGbf4PDhuGKF0CaaNYtOnRI3fv/+nA0bilHXnIXTYmJ+1q5Zd7zztGKczmAwGAwGgyFDsgUNstz9w2D8uYwfP37ChAmFjzs4OIwcObJmzZr+/v537twR2LRx4sQJALh48eKECRN27NiRlpZWRuWWH1Yq4OaA2THkoWnQ6TUFighgZpQpNjacjRs5J09yXF0527YxNQODUb7UrFlz3bp1ISEhW7ZsCQ0NdXR0tLS0nD9/fmRkZHmX9i/CQaiRe7X22S+xXf92FBA2VsUD1XM+x+MyobsvvZNpmLJQ/vvvv+u5eyh/E+bOnXv79m1fX18ZjllDHe7UxWbaBQ6qy0G/SrChKh6xw3XWOLxiVo2wzwpcIesieSSA/J5QqPuMVgVRsXNSvqbCTH+q/Yz2hearGZppw8WaeKcudtETqWYAAEUOHLHDbOuFZC4M8KOIXJXG9u+QLXRQ7DNNsdfk5Nmdb4cnN35Bp4rlJi4rtOVhRZWc+3MkHLKKvCG8+GhoaFSrVu3JkydlN6VEeDw6dYpGjqRhw3hTp9LSpeI3fcqYSpXAyqq01AzfvvEmTqTOnalVK+rcmTdhAnz/juL3/iKaycl9zRLxpOBwZBVe8DeBuch2zCL0VlHBAwfQwUEwykhbG3r2xCVLhJzy6hV160b799Pz5/D+Pb15Qx4evP79aetWKedctmzZkiVLOnXqxJ9EKVtw0iTo0gVUCzkjaWpiv36/lZohTxyA+vrS/O04gwZJiG7JM2tJSoKPH8HfHzIyJI9saQlt2oistmpV5AsgEA9Ony5S3SUnh40bCybm8DE1Pl6omgEAoqKili5dyisYVPHly5dq1apJWVixcXBwWLx48ZYtW0aPHi1czQBA+/aRv7+oEejrV9q0qaR1IOKBA9iuHWgUjCM1MEAnpyKpGSAwkN69E9nK5Tb58uXmjRtr1661tbUdNGjQgQMH5HPdKKtUqVJYdiDIjx+0dClvxAgaPJg3cyYIlUzxwePxRo0aJXTY9PR0Dw+PgwcPSphReipVkqwssbAQ2RQYKP5UlPjgiCAlJRkAtLTEJs4wGAwGg8FglCHMoYHByOf+/fvHjx/39fUNCwsjovbt2x88eFCez7Tf1dV1MN+1BnV19RYtWlzN3W3QsGHDmzdvav4DOaz34mCAH2VnMBspgUctlj3BYDAY4vD19T1w4MDp06dnzZr1vyJd3WPIguWBtCEEAGCwAeyq9u+mTuTxJhF6+1J0JgCAgSLcrFu6fktcLrdKlSqurq6NGzcuxWmKyJYtW548eeLm5ibzkX0T4ekvSOdBNTVoXgFU+AXkkZG8jh0z4+K/6VcO1zGKVc+/RpykpPrJpOqNWm0CDK3yDtqqwcHqaF+U/ZPeCbA2mLxigce3hNtIC+ZbYIuiXJH+lAxtvCmJCwBQQx0u10J5BIdnOTZdgwwgLgsuzB4FiirKU3ZwEOaZ40xzKK9XF4/A7mmOScPD+lijZDtOi8TatWu/fPmyf//+sptSDKGh5OJC799DZmb+wcqVccKE32G5VDhpafD5M6Sng5kZVKokqhedOEHbtgmmSxgaQqtW4OEBiYlCz0JlZUpLs4qI8NTVraagINhsYsK5eVNwHe7fRnCDftEDI8QMWLTRsrJo71548IB+/UJ5eahYEceMAaEfIqGhNGAAhYQIadLUxHnzpH/yT5482d/f39PTU77UYvvo9GlwdaWICEhNBVVVNDSEMWPQ0bGUpisSAoIGMX+7wtIHGjmSbt0CYQ4NaGWFly5BVBQtXUpfv0JsLMjJgZ6eXO5efHFPjKwszH3l5js0IKKNDe7YATY20ruA0P79tGsXREcXOKqoiC1a4K5dvHbtQNhTKI7Hqx0Z+V203EFVVfXGjRvNmjXLOzJixIhWrVoNHz5cfD1lAA0eTA8eiOmAjRphrrVGSXn8mE6epF+/EABMTdHFBUxNizQA7d5NuX4bwtHW5nh48ExNIyMjDQ0N+Vv27Nnz5s2bPXv2iBx8wwZydy+QKqKjA//9x9m4EQp/NAAAwLVr13r16iVmz1KTJk0eP34sruCiQN270+vXIpsNDTlXroC+vtBG6taNco1MhII1a6KnZzGqWrNh6dfAAF1d/RWL18nLC3+gGAwGg8FgMMoGFjnBYBSZ5ORkIyOjhIQEUR3atGlz9epVRcW/38/6cTz09aNkLgCAkRJcq43mZRyizGAwGH8aAQEBrVq1srW1PXfunJaWVnmX8w/hkwgtXxEAqMrBh8ZYgV2RA3ifDJ1fU3wWAEB1NbhbD5VL07jt2LFjO3fufPLkiZCA53IiOTnZzMzMx8enskyz2CWQlcVr2VLoqkk2hHhv7voVDfq9zv2yqcKBLTY4wECq4feHwewA4vIt69TThHkW2EanOMXeioX+fpS9t91UGaxV4XYsAEAVVXjRAOUQjvnHj2xSXWXNVTmrmgDQsyLsss3x/yh7RrynC1EAAOus0VnQmLwUiY6OtrOzO3fuHP+CVvmQmEi9egl3F69QAZcvx+7dy7wmscTH07x55OcHERGQmQm6umhqijNnQuFH8t493vTpwg3h9fXRzo6ePy/s5I+mptCyJZ05Mzoiop6CwjiB/a+I0L8/Z/16Gd6hMka2JgqiEFwn9vOj3bspKgozM6FCBXB0xL59QXQlxRc0SF/h6NF044bIAqyt8do1kC4UJisry9HR0cbGZtu2Ug6MT0iAuDjQ1S2p4b/sEKoMECVwEdI5OZlGjKCXL+X4PuC4JiZoaYmbNsGvX7z584FP6wB80gfxT4y8uXht2lBmJlaoAHXr4owZ2V4XRYs1efWKNmyg798hKQkUFdHAALp0wbFjAZGGDKH79wuf8TQjo/XPnxliB1+9evWcOXPybo4bN6527drOzs6S6yllqEcP8vYW0wHt7fHatTKrRzy0bBmJlwYqKXHOn893++DD3d392LFjHh4ewkdev54OHICUFMEGOTls0wZFGC04OTkdPnxYTDlmZmafP3+WVeAUeXrS7Nkg9EojhwO9enE2bxZ57sCB9OiRmMGxaVMsVkDGw8d3j508CAAD+g5t06pDMUZgMBgMBoPBkBUscoLBKDJqamqjRo0S0+H27dtOTk6ldLHmt6KpNrjVQDU5AIDwdOjuS1ElDo1mMBiMvxtra+vg4OB69erVq1fPz8+vvMv5h6itAdl73FO4sOXb3/8ZLQ12anC6BmabB3xIhp3fS3e6oUOH6ujorFu3rnSnKQpqamp9+vQpDYcGccjLo7m5mHbU1W3TudHtOripas63rFQeOH+k2QEkMUnhfXK+moGD0EkPLtfC23WLqWYAgLY6sN0Ws8MpvqXlqBkAYK45yiEAwLCq2ktnz6xwcWP28QtR8N+rsggxEUoDzZxlrSWB5FeGNejp6Z04caJ37947d+7MEmFLXjbwli4VlZUOcXGwfTtk/E5f1iMiqE8f8vCAkBBITwceD37+JG9v3uTJdOSIQF/auFFUvD38/Anx8Th+PFpY5CcUaGlhgwZ47BiuWIGtWzdRUXkqcN/l5LBhQ87KlbK+V2UKSYHQzsUbAYhozhze0KHk6QkvXpCPD925w+nfHzkciIsTU2Tp3Ptc0tPp82cx7RQYmO0cIA3y8vJubm737t1bvny5LIoTjaYmmJmVopqBy6WrV3lTppCzM82fD2Kc/MUiypiB/0gO6uqcs2f51Qy8tm2hTx88fx4sLGjxYlFqBgAAnnTpSqqqOXE2iYmFBUxSUa8enj7NuX2bc+UK59Yt9PBAZ+dsOQ7Oni3UIYYDkp2HOJwCl1UNDAwiIso1hykPiek/pRQPVDyqVBEjjQIA0NKCgsYMeXTs2PHJkydfv34V0vbtG7m7C1EzAACXS48e0aVLQsdMTk4WX29GRkYREmrev6dDh2jfPnj1SugTHrt0wQEDhES3ZH9arV0rbvCGDYEj+to+hwP160tbZ0GaNm5RqaIBAHjdvvYvXORkMBgMBoPx+8MEDQxG0Vi8eHGVKlXEdDh58uSWLVvKqpzypJk2uOWuhQSnwoC3lCrSi5HBYDAYAADy8vJr1qxZtmxZ69atDx06VN7l/EPMNMu5SLo3FEJE2sf+WzTWgpVVch6WA2HEK80LlYi4d+/ezZs3f/jwoRSnKSKOjo7Xr18v40lxzhyRvvqI2LQpmJlxEEYZw4N6WE0tp2VPKHR/Qz/Frkdv+5ajZqirCa8a4mkH/K/EqceDDOCYHerwmZqMMoY+fOWPHzUi6bGnk3bOnkL/FGj5iuZ+yQk0KUuGGYGFCgBAChfGfyzT6+7t2rW7f//+hQsX7O3t3d3dy+eiP4+HYtyqAejLF7p5s8zKkQhNmCB8HfrnT9q1C/hz379+JbH53xQUhF264M2buHMnjh+P8+Zxzp7Fc+fAyir7rafRiBHPiXL26MvLo7k5Dh6Mrq7wD5jqyRBaupTc3CA2VkjTyJEgSc0jcRd+NkUu6/t3MXIKAAAuF16+lH48LS0tLy+vU6dOLVu2rMjF/Ca8fUtdutDEiXD+PF29SseO8QYMoBEjIEmk1EuMz4H4P5wQ4UvemF5enM2bQVeX1q6l4GBRI3AtLEi61APy8YEPH8jbm06dom7dqNjWAsrKYGICAk5pDg44dWrhT2dbZWUDVXHhmurq6v/991/+7dRUw1+/wry8yMMD4uOLWaGssLER306WlmVTiDRg585gbCyug7GxqMwFDQ2N+fPnT506tXAT7d0rmFXET0oKiBC2GooQT+Shpqamq6srvg8AwKtX1K0br29fWryYli/nDR5MnToJffbiwoW4fDnWrAm6uiAnB5qaWLUqOjlJ/LRCFxesWlVkq7U1TpgguU5hcDhyrVu2B4CY2Ojo6KjiDcJgMBgMBoMhQ5iggcEoGlpaWleuXKlYsaKYPnPmzPlHtt4204aj9iiPAADeCTC2bC8fMxgMxh/KwIEDHz16tHHjRmdn54zfasvs30uPilBfEwAglQezA9iHVQ7DjaCiIgBAeDo8ii/duUxNTRcvXjxu3LjfZ49Xq1atXrx4IXETnoyxt8cpU6DwN0l5eWzcGDduzDtQRRVu18VuuVfvH8VDK296L6LY14ngFpnz/01V0Up2QWBd9eFdYzxkh8ut8Hod3FS1wIqjjo5O69atLR8d21stx1Iik2DXd7B/SlM+09NfwC2rv7a6HLjnmoe9TYIPZftXtbW1vXXr1vbt2zds2GBra7t06dKbN2++f//+8+fPT548uXXrlp+fX+k+8yMjSdhKcz5cLoi1pC5L6M4devtWZPOPH8S3G5XevQPxu2B//aK3b0FZGR0dce5cdHEBW9v8VsTqa9fGq6uH79iBW7dyzpzBW7dw5UpRuekM4QQHk6cnZBZQKuVtsudcuoQKCiiC7D6iWgV0DEXWNEgTY1TEqKNKurp3Zs68uGPHFDu7rKlT4cmTopVUvnz8SGPG0Lt3Bf5Yv37R7ds0aBCkpxc+Q2JqgzTvXQJ9Ctz8+FGgc94zh2tiApmZIFprJUqGRd++0eLF8OaNxMKkB4cM4Rw5gv/9B2ZmoKsLBgZYs6b2nDl2LVqIOcvGxqZBgwYAAFwuLV1K7drpnDwZ8/o1TZjA69CBJkwAod8xeDwICoKPH4VHDEgPEfj60tq1tGABuboKvFXilCloairyXCMjzowZJZpdtmhrY+vWIl+tWlogNsVjwoQJPj4+vr6+gg2iQ75yiBK+Tj969GjxeoUqVapIjFGj27d548eTjw8kJuYcSkmhDx9ozhwSlmeBvXqhpyfn6lWOuzvn4kX08sJFi0BeXsJdUFLCzZuFGoChuTlu3FgSKw4zU4vs/4RHhBV7EAaDwWAwGAxZIemLEYPBKETVqlVfvny5du3agICA6tWr9+jRIzAwcPTo0Xm/2zMyMlxcXB49elQ2yablSwddWG+N0/wJAC7/hE0hMMOsvGtiMBiM3x5bW9unT5+OGDGiRYsWbm5upmIuODJkAQKstca2r4lHcC0arkVDJ73yruk3QB6hZ0XYGwoA4B5JLSqU7vcWFxeX48eP7927d9y4caU6kZSoq6s3btz42rVrffr0Kct5cehQtLentWvp2zdISAAlJdTXh7ZtcepUgcvWanJwzB43h8CKIOISfE+D9t502A7bF7zGnkUw7kOOx4axEtTSkHHBanLQW7SUt1+/fmPHjv02bFi9elpTPlO2MiaVC0fC4Ug4aciDlQoYKIK6PGjKg4486CqgmjxoyEFCFqTyIJ0HWvJQXQ3qaoJ8yZ6A1qrQRgcu/wQAWPaVztQo6+/h7dq1a9eu3dOnTy9evLhu3bqoqKj09HRdXV01NbVv376pqKicOHHC3t6+VObmckHioqOUvu6lD128KMExnn8/tzQJ5WJXazgcTocOHTyDg3+Td54/ETpwACIjRbVyTUywfn08f77Y4wuuqUdEQGwsGBiAjqTIHBMT0NUVJ3lRVIQmTYpQio8PzZlT8fPn2woKPb9+HRkcfOj6dfmaNXH3bsnFlDtENGcOhQlfd6Q3b2DFCiyYpiFRzVCMEgQPiXaGkNCBCDZvFnnWjx+0YkX+zV+/4ONHSk1FGxswMpKmVCHY2+OJE5iRAdHRoK6e7f+/vUOHz+3bC40zMDAwWLVqFSICj0dOTnT/PnC5HB6Pl118eDhdvgwhIXjmDKjlGi6lpdGKFfDkCUVFAZcLmppobo6zZkHdukWu9vNnmj2bPn3K0Uwg0s6d2KkTzp+fk92gowMzZsCKFUIie3R0cPz44j9QpQMuXQrfv9OjRwLaKdDSwqFD0dFRzLlKSkpz5syZMGGCl5eXigqfqFPiB5+IDvb29np6ejExMUJbK1SosIL/6SeUpCRYvly4P0RsLO3ejW3agNAfgEZGRf7T2NujuzssXEgfP0JcHBCBjg5Wq4bLlonK6ZASPV393JKFPxQMBoPBYDAYZQkTNDAYxcHU1HTnzp15N1u2bPn+/ftNmzblHXny5Mnhw4ednJzKo7qyxskYvqTmxG+vCKJaGsVPa2YwGIx/B01NzXPnzm3btq1hw4aHDh3q1KlTeVf0l1NXE4YbwuFwAIDp/tRYG7XZF2GAfpVwbygBwMWfsK4qqJSmfRuHwzl69Gjz5s0bNWpUq1atUpxJanr16nX27NkyFjQAANSujadPY1oa/PgB6uqiXJQBAAGmm4GDOjp9oIQsSOJC/7c01RRmm6MyBwAgjQcTPtHnlJzOCy3LehW/f//+Pj4+9evXX7BgwemePe+laawPId/cvYiJWfAmUeAM4ctm+oowsTI6m5ToSTjQAD1+EgFcj4GQNDArj3zwxo0bN27cuPDxo0ePtm3b9urVq3Xq1JH9rAYGoK0tNA4gBw4HSmPeYoGJieLXTiklBbOysvU9WLs2VawoahMtAEDFili7tvgZu3XrtmrVqiIIGojI3R2uXIG4OFJQwEqV0MUFHBykPf3v4/t3gQN5m+xzELHsJw35a+o8Hu3cCR4eFBkJKSmgoYHGxjBmDHbpIvJkBQW0t6fAQJGDW1khfyKAeD5+5Lm4QFgYAGhxOFf09HrExEwIDd2TnAyDBuHZs6CuLv39KgfevCH+uBYBiODxY+DxgCP4JitRzVAMk4Z8CmqSCtgzCOuQz9u3FBSU363wjHxhNLz27SEyErhc0tNDMzOcNatoQhZ+FBX5l5MtLS1dXV1HjRr14cMHHt/it5WV1YoVK9q3bw8AtGkTPXwIXC4AxPN42nyPMPn6wsyZuHs3AEBiIg0aRL6++fqzpCQKDydnZ5w2DQcPLkKRHz7Q6NHE/8Ikgm/f6PBhCA/HXbuyj2GvXqitTevX09evOTIyFRW0sIBJk8S9rIpBbCyoqIBKyeyh5OXxyBHYvh2uXqXISEhLA3V1NDGBceOwY0eJZ48fP/7169fm5uYLFizo1auXsbExAJBEHZK2ttDDa9euVVJSqlev3uvXr3kFRQ86OjocDmffvn1bt25VFi2no927SZgOJocfP3gbNnC2bZNQnvQYGOD+/ZiWBt+/AxGYmpbEmCEPTU0teXn5rKysHxHhJR+NwWAwGAwGo4Sw67gMhmxYvXr19evX+ZOhZ8yY0ahRo+rVq5djVWXGMit8m0QP4oBH4PyRHtVHAxZKy2AwGJJAxClTptSpU2fgwIFDhgxZuXKlRPNSRklYbIlXoykyA8LTYcJHOuHwDzgpSaKeJlRRhS8pkJAFh8JgQuXSnc7GxmbXrl1du3a9deuWjaR05zKgZ8+es2fPTkpKUi+XZSplZbCwkKZjO124WQf7+dG3NOARbAqBMxE0wAAqKOCRcPqSktNtjgUMNCjFekWxZs2aNm3abN++fcKECTVr1qxRo0YtI8sPpPEhkRf7M4rioig9FeUVOCZV5Jt045gIT3r+mQGLv9KZCDhTA02LexG+sx401c7JTwlKLR9BgyiGDx+ura3t6Oi4devWHj16KIqNxC4y8vJoaytuWdfcHLt2leWMJUHSohcqKeW7lVSqhNbWJFrQgNbWYCDhed+2bVsnJ6fw8HAjaba9xsXR6NHk5wdpadkHCIAeP0ZHR1y5Ev72z41seYH4BWx+NYPQ9WZpBhGAsrJo1Ci6fx/yorhSUigyEmbPBh8fXLhQZMHLl8PHjxQQIKRNVxemTZNs2J5Xw9y5wGdvoIJ4Tle3ZVTUjqSkie/f0+LFHL5UoN8Q8vISb4dA0dEYGpq3KbwYf6biVCXMjqXA00aEwJFevxae15BHdHT+/8PD8w5SdDRNnoz/+x/271/EYoXToEGDFy9ebNiw4dGjR0lJScrKyjVq1Fi4cKFO9mI5jwfXr+eZCnzjcisX/DJP3t4YHQ16ejRhAgmNyYiMpK1bsV49kPJ7EY9H//sfFZIZAQBkZJCXF5w5k3/fW7fGli3R25uePAEeDxs1ggYNiprDIpKICFq2DD59ol+/QF4e9fSgVavCdlNFgMPBKVNgyhQMD4e4ODA0lN4ZhcPhHDp0aPv27dOmTcvIyJgxYwYAcIYM4d29KzLag8OBpk0LH/b19d28efPr1691dXVnzZp1+/btiIiIjIwMLS0tS0vL5cuX165d29nZuXHjxu7u7lWqVBE+eOH8i4IgvxeRrFBWBmtrGY6HiJYW1v4BH+8/vKOvX7FNy/YcDvutymAwGAwGo9wozU1YDMa/hKKi4s6dO/kzJuLj42vVqnXo0KFyrKrMkEc4bIdGSgAAPzPA5eNvk4/NYDAYvz3Nmzf39vZ++fJlx44do/kvzjJkTQUF2GyT80ntGQ0z/InLPq4AxpnkPCYrgiggRXxfGdCnT5+VK1e2atXq+fPnpT6ZJPT19Vu1auXq6lrehUimmhrcrYetci/sh6XDxhBY8CVfzTDWBGabl9tSa7t27S5fvhwZGbl8+XI7OzvF+Air0NfdEnwnGvOmNK8+sXPz4c1qNU4LwRktK28dNkD91wADGGEEziYw1RQGGIBx7gbdD8nQ4TV9Syt+JXq5OoGfGWL7Sc+HD3TmDHl4QERECUfq3r27u7v7zp079fT02rZtu2zZstu3b8fFxcmkTFy6VGiENgCAujoMGpTveV7utG0rYbmr4Bo5rlolKgkeTU1x1SqJE1aoUGHEiBH8BnsiycqiESPoxYs8NUMOsbHk5kYF7fp/ExBRVkGHeeMIDlhZkthNWNi8NFXlranT8uV0926+miGPhAQ6fZrE5Fno6OCBA2hvL7hGa2qK8+ah9PZX794VVkWoI57R1V2ekBDK5eKrV5CVJe1o5YKoVds8MjIgJQX4njOlrmY4cIDfcj9bCsOvZkArKxw7VvjJCgoSknTEPMEiI2nz5sLOIsVGRUVl4cKFN27cePz48e3btzdv3qyTt9D+9SuF529ef5uZWV3g/e3HD7p1C3x9ydtb5AQ/ftCaNVIWQ3fu0KdPIpvT0uDMmQJHOByoXx+nTMFp06BxY5mpGZ48ob59ycODAgIgKgrCw8nPj7Zvp3798oU1GRkQGgrF+HVjZAR2dsXIebG3t69Xr162mgEAoFEjbNxY1FMFq1fHiRMLH58yZcqyZcuMjIyUlJS2bt3q5+f3/PnzR48e+fn53b9/v0WLFhoaGq6urmPHjm3atOmFCxeEl5Im6auM+Oil34Z+vQcpKSrxeFy3syeXrpz34tVTHo9b3kUxGAwGg8H4R0EAWLRo0dKlS8u7Egbjb2D48OHHjh3jP4KIb968qVGjRnmVVJY8ioeub3IinDdXRSfj8i6IwWAw/hy4XO6CBQvc3d2vXLnyO+xc/4uZ/4V25F7ibqYN22zRqmQWuX86mQQtXtKHZAAAOzXwqotqpb/56sqVKyNHjty7d2/Pnj1LfTKx3Lp1a+bMmW+Ebpr8/eARHP0Bq4Ioim/VT0sellvh8N8rC1s4ycnJs2bNevTo0d27d3X4FiqyCA6Hw4IvlMYDAKimBnfqomqxnofLAmljCABAv0qwv3qJVnnJ0xN27qTg4Jy1GX19rFoV16wBUboBqUlISHj06NH9+/efPn365s0bVVXVqlWrWlhY6OjoKCkpffr0ycrKSltbW01NTVtbu2LFipUrV65SpYqaREWCjw/NmEFfvhRYBdTTw/79cc6cEtYsS7KyqGtXevdOeGuFCpw9ewTt4n196X//I3//bFN3AAA5ObS2xvXrRW3vFuDr16+NGzcODg5WVVUV0422b6dNm0SuWxsYcM6fl7y6X7bISs0gQIGl7qAgXp8+IoM/5OVx2jScPFloSVItmScl8Tp2hJAQUe1YsyZ6eoobISuLjh+Hu3chKQmUlcHGBidNKtJqKG3bRuvXC22a++tXKtEWU1POhQtQVbjHzO8AnTlD//ufOBGAsTHHyws1NaFkUob8lBDxg6SkUOfOea77hdUMoKSEO3aITBMICOD17Am/fokcX0tL7v377P8KT6bo3p2zY4e4CmXC06e8AQOAxwMAAjD+8eN5xYoCJg04bRr8/EknTogZBi0t8f59aSbkTZ8O7u7ielSuzLl/HxQUpBmtmMTGUo8e/Kkf/GDr1jh3Lq1cSUFBkJAACgqorw+tWuGMGcU3b5COAwcOPH/+fP/+/fmHUlNp9Gh6/hzS0/MPcjhYvTru21f4/fzcuXPLly/39vaWxjbv1atXvXv3njFjxmS+N8BsaNgwuntXzLlYty5evChxit+BoOCv+w/v+vkzMvumro5e40bNajrUNTM1L6UPIAaDwWAwGAwBXFxc9uzZwyInGAxZsnXr1sePH3/li8ojookTJz548KAcqyozmmnD5Mqw5RsAwOJA6qKPFVnwBIPBYEiHnJzc6tWrbWxsWrVqdfHixQYNGpR3RX8ty6zwZwadiQQAeBQPDZ9Tn0owyhjra5Z3ZeWEAsKB6tjGm1J58D4Zur2hMzVQrzQvgwOAo6Pj9evXu3btmpWV1bdv39KdTCxt2rRJS0t78uRJk2LnbZchHISRRjDIAG/FwvNflMKFamrYuxJo/yG/6tTU1Hbu3DljxoxevXp5eXkp5C63yCOMMQYbVezrR2k8+JgMc77QNpviXCXvpo8bQwgAzkXBMENoXqGYpdKePbR7N8TG5h/6+ZN+/oTBg3H/fihZqJympmbnzp07d+6cfTM0NPTLly/BwcFxcXEZGRmampo6Ojrp6emhoaHv37+PiooKDg4ODAw0Nzfv1KmTs7OztShD6dq10cMDNm6EN28gMRGUlMDICKdOLWG1skdeHtevh7FjhVimq6tjv36CagYAqFkTr1yBY8fg8WNITgY1NWjaFIcNk37FzsrKqmHDhmfPnh02bJi4fnfvituFHxFB+/fjsmVSTiobPnygT59AVRXr1QM9PTEdC68uC114FrMaLbLJwgI7d6aTJ/N89Quc5eCA48cXHkToFMIrv3UL+GIshHQIDcWwMDAWrZeXl8eRI2HkSGmmE47odAMXdfV6kZHr09OVJG65Llewc2favl2cLsTMDDQ0iixlIAJfX/LxAQUFbNQIcg32JY5DV67kLXgLUTMAgI4Otm0r8nxra6xSRZyrgYKCcB1DLsh3WaYUqVQJNDUhPh4AnmRkVOJwBNQMgAgWFiDGUwEAACg1FZOSQIoALExJkfDQZ2RAUhJUKO7nnxTwVq0CEWoGAKAnT2jAAIiJyT8SFQUfP8KLF3j8OIhVlZUQVVXVxMTEAodUVPDECTh5Ei5fpuhozMoCXV1o3BinTAElJYHTeTze/Pnzt2/fLmUIYL169R4+fNiqVSsDA4N+/foVaGvWDB48yBfhFcbWVrr7JAu4XDpwAG7dorg4RARdXejSBQcPljJEycLcatnCNXfv37p20yMxMSEmNtrz6kXPqxe1tSrUqlm3bp0GVSyt5eVL+ZcDg8FgMBgMBnNoYDBkTlBQUL169WL5rn7KyclFR0dra2uXX1FlRzoPmr0k/xQAgHEmsNaa6bUZDAajaHh5eQ0dOvTw4cOdpPdJZhQRAlgfDGuDKYvvknBVVRhiiEMNQeefvCJ3MgLGf8x5OEyVYYElttGB0pY1+Pn5tW3b9uXLl2ZmZqU7k1jWrl0bEhKya9eucqzhn4LH43Xv3t3S0nLr1q0CTa4R4PKRAAABPGph8eQIA97StWgAAE15cLUv1iCfPvEGDxa1Hx3t7NDTs7S3mQrA5XL9/PzOnTu3b9++4cOHr1q1SqFUd9+WAV++0Jw59Plz9kIgKCighQUMHYojRpTShKdPnz59+vRFsTtiqUULUXuOs8E2bfDIEdkWJrKY8+dh3z4KDs5ZazcwwGrVcN06MDAoUFIRBQrFETQAAI9Hc+bQ9evAH5KipIQ1auCBA/xeCNJu3+eD1q/nzJoFovbZA4C8PMfdHerVk3LAYkBXrtCECaJWHxtERW2ysmrx+HGpLhKXHFqzhvbvF5LcAQCVKnH27oW6dYs24PXrsHVrvlGNlhZaW+OSJVCzpuRz58yhkyfF9dDR4Xh6irM88fHhOTvzh1bkgWZmULEivXwpZnjpPQ9KCHXoQB8+AMCYuLgq8vKzNTQKNBsbc27e5C1cCGKSUwDA1JTz8CFwJOcC0+LFJDbYFC0s8N49aYYqNtSpk0iXHbFg27bQsyf4+0PFiti2LRhJ7S6VmEjPn0NUFFpbQ506ooIzPn/+3L59++Dg4OI5B1y/fn3RokUvXrwQ2SMggE6fpogIVFfHLl2gWTNA9PHx6dSp09u3b/X19fN7ZmaSoyN9/Ch0GDQ3x0uXipGpURxiY2nUKHrzpoBcT0kJ69XDgweLFEeVmZn57MWjB4/uBocE8h+Xl5c3NqpsZmphZWlta1Ndp4KQECIGg8FgMBiMkpDt0MAEDQyG7AkKCqpWrVo6n6PdqVOnBgwYUI4llSVeMdDHjwBAQx6+NkWlUvwdzWAwGH8nT58+7dWr18qVK52cnMq7lr8ZvyRY8IXuF8yvV5WDEUYww6zULQp+Qw6Gwf8CiMu3AmWqDDZq0EgLBxmAkeA2NtkwceJEc3PzmTNnlsro0vHly5cWLVqEhYUx49wyIz4+vkGDBosWLRoyZIhA0/D3dDEKAKCqKjyuj4pF/yb5Ix1avqKIDAAAeYSFljjFFIr0p6UxY+j6dZHNcnK4ejUOHFjkymRBdHS0k5NTenr6pUuXlJWVy6UGWfL1Kz14ACkp4OCATZqUqkwkMjLSzs4uWmyau2RBQ9u2ePiwrEsTVsmWLXTgQGG/fbSywiNH+HNPRAkIRDklFFPQkI23N+3dS1FRmJUFFSpAx444aJDAHt9iCBr4SxWuadDULPW4h7Q06tCBAgOFNk6Oj7e0spr++4cTEdGUKXTzpqDhhKEhTpmCgwcXbbAjR2jz5gJGNbmjcTZsgBYtJJw+fz4VjOMURFeXc+WKOOMNALh3j5YsocDA/CgNDgerVsX162n7drp5U8ypWL063rghvkiZQPv304YNXxMSGkdFfTAw0ONXEnA42L8/rltHV67QpElCPU5yqm3YEM+elWq+T594/foVkBYJDNWqFYp/5EsIEa9ZM/j2rTjnZgsRspVD+vro4ICbN0tY109Kolmz6PVr+PEDuFxQVkZTU+jZEydNEtrdwcFh+/btLVu2LEZ1Q4YMadKkyXg+y5l8kpNp6lR6/jz/kVdRQRsb3LQJrK0nT56sqKi4YcOGAqe8e0cuLhQcLDiUkREuW4YdOhSjwsLcvXt369at4eHhAKCpqdm1a9eJEyfmO0zweNSnjyjpT7GfKrFxMW/fvfHx9f70+T23kA7M0MCopkOdenUbmplaFGNwBoPBYDAYjMIwQQODUYo4Ozvv27cv72bLli3vis3P+8uwfEQxmQAAT+qjnWTTRAaDwWAI8vnz5549e9apU2flypXlu3n9r+d1AhwKp4s/IZFv25K2PKyogkMNy6+scuJGDIz9QPGFDNdV5GBjVRxsIOycktGlS5eBAwcOLuIqi8yxsrLy8PCo/rs58//VvH//vk2bNkeOHOnIF6D+9u3bB96+y8Eh1awGAKyqghNE790Vw8dk6OVL4bnq4kEGsLtaESQN1L69qF2V2WCnTsj3Vb+M4XK5gwcPVlJSOnr0aHnV8IeirKz869cvpUI243lQr14S9nyPGIHLl5dCaQXx9uaNGsVv2F6ghtq18dKlPBmBREGDlMfFNxUgJoZOnoRPn4AIatfGAQNAU1NgBMmDFJo0j8KaBrS2Ri8vUXuyZQXt3Elbt0JqauGmXRzOhwYNdrm7l2oBsoIuXICTJyk8HLKyUEUFLC1x9uwi+9t/+8br00eoOwIAYJUqeOWK+OwAunqVJk4Ut4RfpQreuiX5z5qcTHv2gI8PpaWhqio0aYJOTqCoSIcP09KlYiz9y/KN+qezc/ujR0eoqEziz4yQk8OGDfHECVBQAC6XunQR6WqgpoZr12L37lJOR6NHkyitRqVKnGPHSjtpiFq2pGIkehAVzjhAGxs8cwZ0RezpT0ig/v2FPG7KyuDoyNmypfAZBw4cOHfu3LVr14paXVJSUuXKlf39/QsYLWSTkUH9+gkNQEEzMzx2LExJqUaNGiEhIeoCoSHfv9OCBfT5M0RGAhHo6aGlJS5aBPb2RSsuOhpiYkBfn1/8wePxRo4c6eHhEcenblFUVKxbt+758+cNDAwAgI4epeXLgW+3VQHU1HDbNmzfvmjF8JGcnPTx0/vgkMBv34ODQwJT0wq8f1Y2Me3Yvmv9uo2YYpjBYDAYDEYJYYIGBqMUuXfvXqtWrfJuImJYWJih4b+yMFLvOQWkgLocfGyCmn9IqDODwWD8bqSkpKxYsWLfvn2VK1e2s7MzNTWtXLly1apV69evr5m7csCQFalcOP8T9oaSL1/wbnd92GH7z32QRWfCiR9wPZreJEIqL/84B+GMA7aXqYnslStXJk+e/O7dOxUVFVmOW3ScnJwaNGgwbty48i3j7yM1DS7dhgfPAQH+awhd24AKn6fA06dPe/fuPXz48OHDh2tqanbq1CkmJqZFixZXbt1N1jdT2/pQV1nerzGqF2sRMzwdRr6nZ7n7270bYhWpY7upWTMSnUMPANiyJR4/XpyyZERKSkrdunXXr1/fpUuXciyjbPjw4cOhQ4fu3bv38ePHlJQUBQUFW1vb2rVr16hRw9raWlVVNSYmJigo6MuXL0FBQfHx8fHx8QCgqqpqY2PTrVu3gQMHZsdzxMXFmZubx8fHi1lZoS1baMsWkUuklSpxzp7ld0coJWjYMBKjhldUxJ07MVcJVJaChjJblCqgaZCTQycnXLSoDOalefPo4kVITCxw1NDwQrNmJ4ODz4uPDBBFVBS5udHXr6ioCO3bY8uWpa3MyIHLhZQUEIg/kBrepEkgJp8FEadPx6lTxQ2RmUmdOtHnzyI79O3L2bRJQh2xseTjA8nJWLWqoCYjM5M6d6ZPn4SfWLEix9UVbGwkjC8Lnjx5MmzYsP4WFivi4yk2FjIyQFkZjYygdWucPz/feObtWxozhsLCBM9XUoIuXYSuzYskKYmGDCEfH+DxChyvWBGnTMFhw4p/Z6SDBg6kR49kNRr+9x+eOCF8Iicn8vISfpqqKi5ciIV8njIyMuzs7LZv384vl5SG5cuXv3///vTp00LKWLyYjhwRfLRzwfr18fz5Ll26DB48eKBQ96aEBPD3Bx4PLC1BT69IVdHRo+DmRj9+QEoKqKmhsTEMG4Z9+gDAuHHjDh06lClMM1S/fv1Hjx4pKirSoEH08KGY8bFDBzxwoEgliYIXFRV84ujHoC9vMSuQm5H3OWJTtdroEeO1tX/rvB4Gg8FgMBi/OUzQwGCULtWrV//It7XLw8PjX7jgmI1/CrhHUhc9rFnM6ycMBoPByCEzM9PHx+fz58/fv3//9u3bx48f/fz8OnfuvG7dOmPxJr2MYnE1GhZ8oa+5+4vMlOGYPdb6Jz/OMgm+pMDbJNgSQu+TAQCMlcC7IarIaCHG39+/RYsW586da9q0qWxGLAGHDx++devWSfFp34wicsgNth2Hr8GQxQUAkJMDa3OYOgKG987vExYWtmbNmqtXryYnJyckJLx+/drW1jYyJs6qddes2m2Uhi9ZbInTi2tSk0XQ8hW9TQIA8KyFzaW+lv6bOzRk4+npuWDBAh8fn79442NaWtrs2bPPnDkzbty4jh07Ojg4qKmppaenv3v37s2bN35+fkFBQampqdra2hYWFtbW1hYWFjo6Otra2gCQlJT07t27Q4cOff/+fdmyZe3bt1+3bl1wcPCpU6fETZmVRT17ktBkAQUFHDIEly0rjXsqgOTdzz16cLZvz/5vWQoaaPFicnWFtDTBBnV1dHHhTJmS31MKSUSBPtHR1L8/+fsLOaFhQzx1qlTjSApw9y7t2wfh4ZSejmpq2fYGt4KD16xZc+vWraINxeXSwoV0+zaEh+ccUVTEqlVx+XKoV0/mhcsW6tpV+AshF2nM6unSJVq4UGg4AtrY4PnzIEahGxlJs2bRx485LhEaGmhuDs7OBWwMvL15EydCaKjguTo66OyMQoMDZMqbN2/Wrl378OHD7fXrd//xA8LDc6IxtLSwdm3culUwTOHjR5ozhz5/zskEQQRTU+zeHWfOLGxdIIGMDFq9Gh4+pJ8/ISMDNDXRzAxnz4a6dWV058RBnp40c6Zgskmx0dHhXLwIFoXiCb5943XrJsqrBgCwZk309Cx8/NatWyNHjnz48KG5dPqz1NTUDRs27Nu378mTJ5UrFzKG4vGoXTsh7055aGpy3N33P3784MGD4zIUOxLR5Ml044agbYy6Ovbq5T9sWMuWLSMiIoSeKicnt3DhwsWLF1PnzvT2rZhJsEEDPHeupKVyubRoEd26lfdeF6+t9dTB5q6R3q+UZADQ09WfN2uphgZT5DMYDAaDwSgmTNDAYJQuo0ePPnjwYN7NnTt3Co/iYzAYDAajKCQkJGzevHnv3r1eXl52dnblXc5fSCoPFnyhA7k76JQ5sNYaRxiVa03lSmwmNHpBkRkAAGus0UVYvnlRSUxMbNCgwcyZM0eNGiWD4UrM169fW7Zs+f379/Iu5O9hwwHYeADiEwSPa2vB7LEwdaTg8fPnz2/atOlR7o7P7T5hU/5zUD8RoKejU2yTBgBo+pLeJQEA3KuHtaVWJtHYsSTGrVpBAdety94fWY4QUXZSOL8t3N/Ez58/u3btampqunfv3goVir+z8+bNm2vXrn39+rW9vf2ZM2eMjCS9m8fE0OjR5OcHGRn5B3V0sGNHXLOmyIuOxSAzk9e8ORTexs0Htm+Pub80y07Q4OvLGzYMYmOF12RoKJeb1iEmbEJcJkV0NE2eTO/e5a9/GxpC48acdetAdEpIKZKVlaeieP78+ZQpU549e1aE04lo9Gi6fVuI4YehIWf7dmjYUEaFlgrUtq04cwUAbNQIpcjgIFdX2rkTvn3LP6SggNWr465dYGoq8rTgYBoxQoisR1sbx47FSZPyj3z6RAsWkL9/ztNGTQ3NzMDFBXv0kFibNKSmpq5Zs+bSpUv169c3MTGpVKkSh8NJS0sLCAh48OBBXFzc5IkTx3l7qz5/XvgPjTY26OYmqGkAAF9f8vKCpCSws8NOnUC9BCGdPB6EhUFyMhgbF9uNo3jQ+PF07RpkFUopk5cXclASOHs2TpwoOMX27bRunbjTKlbk3Lgh1PNg7969y5cv37RpU9++fUXJ/mJjY2/fvn39+vVLly61atVq06ZNQtQMABAczOvaFeLjxdU/bVpg9+6y/SZJmzbR7t1CBGQAoKY2wdh4z507Yk5v0qTJ48ePqUsX8vUV0w3r1sW1a8HQUJy6SEKhIt/r0k2M3Qf2evjJDwBqONSe5DKjmFMwGAwGg8H458kWNPxjFroMRhlSqVIl/ps/f/4sr0oYDAaD8Tehqam5ePFiCwuLvn37vnnzRlFRsbwr+ttQ4cDGqvhfBZj4iX5lQRoPpnymF79giw0qcsq7uPJARwFmm+N0fwKAg2E0zkQGC3rjx49v3rz5b6JmAAArKysul/vt2zdTMesrDKkJ/AZ7TgpRMwBA/C/YcQx6dQDTgsvKq1evXrBgQd5Nl1rGixp1SH94IabzqI0htNiyOE+6qAz4lAwAwEGoUpRUE5w1i3x8QMTGR7S1xZ49i1GPbEHEiRMn/q2Chri4uDZt2nTr1m358uUltKBo3759+yIFhOvq4rlz4OoKN25AXBzJy2PFiujsXDb7ngEAFBRQWVmkIgAAAEhNrex9OWjnTpFqBoCcbfTSj1ZY9KCnh66u+PUreXhAdDRYWGDXrlCxYtErlRF8nhBKSkrpokLoRUAnT9KDB8LjS378oEWL8MqVsrOdKAaqkkJ6JHYAAAAcNAg7dKDt2ykgANPSQEMD2rXDgQOBI/obVfbGdKEmJfHxdOgQNm8OtWrlHLG1xbNnMSSEHj+GtDSsXRtq1ZKh8GjIkCFcLnfgwIE6OjphYWFv3rwhImVlZUtLy8GDBzdo0ADXrSNhagYAoM+fYdo0PHpUsKFmTaxZUzb1cTggdA2+9MEdO2DxYrpxI/+1LyeHVlbUqBG5u6OAqYBEIiOFHBSr6wIASEmBmBihggZnZ2c7O7sZM2YsXbp04MCB1atXV1BQSEtLi4qKCgsL8/f3f/v2bURERPPmzTt16rRkyRLhUoZskpIK6NuEkpBgZWWVnp7+48cP2UTNZmaCh4dwNQMAJCd/8/MTP0B0dDQAgL6++G707h316AEaGmhigtOmQfPmRa2Ujh0T9V6nFBo29NrdjH5dn7984vfWx//Lp6pVbAt3YzAYDAaDwZCS3/jnE4Pxh6Nf8JdDVFRUeVXCYDAYjL+PYcOGubm57dq1a6r4AGNGcemmDzXUceg78ksCADgZAXfi6El91FEo78rKg0EGsCwQ4rMgIAUex0Mz7RKN5ubm9vr165e5e3l/Exo0aPDixQsmaJAJq3ZDmLC1iWzCImHlLti7Iv/I1atX09PTu3XrlndEHqF/+1aH7j5T6Dxqx3foXRHsi76FdV0wZREAQCMt0CjSD98qVXDCBNq6FbLXA/hAc3PcuhXkZJS8UjKGDh26cOHCwMBAS0tL2Y+eng4hIcDlQuXKJdpAXHS4XO6AAQNat269YsUKyb1LAw4HhwyBIUMAoHzyPMzMQEzkhJISdu0qfgCJ4RHFQaxkQS7X9l9KewaRWFnh3/HF5tw5kYuR2UvdV64USE/4zaCqVcHHR2SznBxIHxelq4tLlkj/UqIbN+jDB5HN0dG0ebOgSsDMDM2Km04kmri4uNu3b0dFRYlUD/N4dOuWcNkKAACQnx+GhoKJLLytfjc4HFy+HCdOpJMnISCAFBSweXPs1g2VlCg6mry8IDOzCKMJ/RST+LipqgpVM2TTrFmz58+fP3jwwMPD4+TJk1wuV1FRsWLFipUqVerXr9+SJUuqVasmJ82nuYkJaGlBSorIDohgZwcAVlZWQUFBshE0PH9OISFi2lH020s2nGzN0NCh8Pw5JCaK7JeeDunpkJREP37QpEk4ZgxOmFC0Ui9cEP9e109n7GsFxczMjEeP7zFBA4PBYDAYjJLABA0MRmkhEG2e56DLYDAYDIZM2LBhQ4sWLTp16mRjY1PetfydmKuAV12c6U/HfwAA/EiHbm/oQT3k/LWB9SJRkYO+lWB/GADAoTBqpl38hyAgIGDSpEk3b95UlW5zZ5mRLWjoU945An8HQZIclwO/FbiZbc8gsNjZ2cbw/OXIdIAMHox4T3fqomZRfry6RkBecMykykV+xuKIEVi5Mm3ZQkFB8OsXAIChIdrY4Jo1UPBLfjmipqbm7Oy8YcOGXbt2yXLc2FhasIDevYPoaOByQUcHraxwyRKoUkWWs4hm3bp1mZmZGzduLJvpfkNw2jTy9RWVHI92dti2bRmXBABFW54shLiwid+elJQUFZWi2LxkZZHQHed5cLl0587vLGjgzJlDT5/St29CW7FqVRxZKDpIRtCVKyDeD0NEVTkkJ4O/P2RlQZUqUIK0GgCIiYnR09MT54UWFEQivHxyiI6mGzfwt/Gjkj2VKuH06VBQ+4W7d8PSpXTjRr7FAocDPJ7IQQwNsUuXwoexRw86dAhEe52ikRHo6oovsEWLFi1atBDfRwLa2li5MolRdJmaYseOACAnJ8cTczcL4+tLV65AbCxUrYo9e/K7KZC/v/i3XIkyRj09PQDA1q3hv//o2jUxspt8YmJo/36sUaMIPg0ZGRLe6zIz1e89qGFfy9vnhe9bHy6XK5WIhMFgMBgMBkMY/6RtLoNRJjRs2JD/qo2fn5+3t3c51sNgMBiMvwxbW9sNGza0atXqwIED8WKDXRnFRpkDO2yxX6WcD/S3SbArtHwrKjdGGuc8CB7RECHJeVcU6enpAwYMWLp0aU1ZmS3LjsaNGz98+LC8q/hLSJe07pnO9xTy9vYODQ3t3bu3QJ+IHz9amOuryQEABKTAwLeUKt0yQSbBxhCY8ClnybSLHnQWuYFTLG3aoIcHx8MD9+zBY8c416/j8eO/j5ohmylTpri5uQUFBclsxOBg6tOHPDwgKAgSEyElBUJD6f593tChcO+ezGYRTUBAwObNm48dO/ZPr3nUqoUjR4K2duEWtLLCbduEO+oHBtLy5eTiIqU9AxZCQlWiE9alsWfI449TMwBAfHy8trA/h0hSUiTqPyRusC5n9PRgzhwQttcczc1x0yZQKC3HKkxOFt+B0tIgK0tIQ0QEOTnx2rbl9enD69eP17499e8Phc0euFzau5d69aIWLXjNm1O3brR6tdAt5np6ehKSQ3/9ErdxPxuJVp2JibRoEfXoQW3aUMeONHIk/OkXjjgcXLqUc+UKLliAffrg8OE4frzINxAOB5o2FZ6MYGKCYrJ+1NSyfXTKAJw2TaQVhKIiduwIGhpZWVkfP360traWasTgYOrVizdgAO3eTWfO0PLlPEdH3v/+l//E1tcXn5wytUIFY9GJPAoKCnmuV7h9O3TvDjo6UhUWE0PbtknVMxsp8jgwLa12rXoAkJKS7B/wsQiDMxgMBoPBYBSECRoYjNLC1NS0SZMm/EcOHjxYXsUwGAwG469k2LBhFy9evHLliqmpqZ2dXb9+/ebNm3f8+PFXr14lijEXZRSR/dXBKXcRc3UQ/Szucv4fjZ0aNNYCAMjgwa7vxVyOmjZtmrW19bhx42RZmYxo0qTJx48fY0RsiWYUCS1JAQWafB2OHTvm5ORUePX63r17HVs02Wmbc0X/UTz08aU40UuEWQSvEmBlIJg8oGWBxCMAAHt12FOtZJ4qFhbo6IitWkm7GFC26OvrT548efbs2bIZjsulCRMoIEBIU2goLVwIcXGymUg0M2fOnDVrlslf6dBeFHDKFFyxAu3tQUMj55ChIbZujW5uIMJan9ezJ+3bR56eOTc7dQJhIevF1xM0aQKcYl5Bkips4jcmMDDQ3Ny8CCdoaKCamoQ+BgYlqKgswE6dOC4uOaEziCAnB0ZG2LIlnjgB9valNy9JfOhiY+nyZcGDnz9Tv37k5QWhoZCRAVlZEBFBT57wnJzo+vX8bklJ1K8frVlDL19SUBAEB5OPD+3ZQz16QKigZFVbW1tVVfX7d9GmQ4aGYoQ+AACIErxtXr6krl3p8GHy9iZ/f3r/nm7d4o0cSUuWiDtLpkilZyoGurro7IybN+OKFTh7Nvbrl/9uloecHDZsyFm7VmRtmzejUAmsqip07Yr9+8u0YtE0a4YTJghRXaioYIcOOH8+AFy/ft3W1rZSpUqSRwsOpiFD6OVLSErKP/jjB7i704gR2VYK2KyZ+LcIczOzgYMGKSsrC21t2LDh9OnTc27Iy3O2buUcPw69e8N//4GFhfjq6Pv3AoWJR1sbJYZSGRo62NfK/pp349ZVaUdmMBgMBoPBKAQTNDAYpYiTkxP/TVdX1xSJ+n0Gg8FgMIpCgwYNLly4EBMT4+rq2qtXL1VV1evXrzs7OxsZGVWvXn3kyJG7d+9+9epVunjzXoYk1lljNTUAgCQurA3+83aXyoRJpjnXu/eFQmjRd5ZeuXLl5s2b+/btk3FZMkJJSaljx47u7u7lXcjfQLN6wBG9u16OAy0b5t+8fPlyYXuGhISE69evd+/evWdFWF4l54n3KB6avKTjPyCZzzg5NA2O/oDBb8n0IbXxpnUhlJZr5NBUGzxrocbfnrI4a9as169fX7t2reRDkZsbfRS5e5KCg0n0spNUxMbS2rU8JycaPJg3ZQo8eybQfubMmffv30+ePFnCOFlZdP8+7d5Nx48XXoP8a8Du3fHaNc7587hzJx45wrl+HY8eBdFbciE2FnLNErgmJvT2LW/sWHj3rnBHEoGEesaPx2rVhDZxcwUoEv0e/kR7BgDw9vauVatWEU5ABCsrcR10dHDw4JIVVbrQsWPUsSNv5UrIXt1UV8eqVTk7d+Lx46IkNbICO3cG/pSHws+ZlBSaO5dGj87fzp6VRVOmkFCvmrAwWLEiL8CFnJ3pxQtBgwcej96/p7FjC/tq/Pfffx4eHiJrNTRE8eorY2Ns315k648fNGMGff0qeDwujlxdi7ZRvsQgIj14QG5u8OqVcAOMEo6/eDEuW4Y1aoCODsjJgbo6WlujkxO6uoKYUA91dXRzg969wdQ0R1ClooI2NjhzJmf9epkXGR4efv/+fXd3d3d3dw8PD36BOI4ezTl4EFu0ADMz0NMDY2OsWxeXLsVdu7KtFHbs2DF27Fjh42abcHTvzmvThjp04HXtSiEhQrpxufT4Me3YAQBQoQLWri2yUERo2HDdpk1jx46tWPBDQVVVtXXr1h4eHoI60Ro1OFu2cE6cwAYNJDwKiYkgPkWCHw4HLMXGX+jo4ODBqiqqKsqqABAU/EXakRkMBoPBYDAKgQCwaNGipUuXlnclDMZfSFJSkpGREf8e2TVr1shsBxWDwWAwGKLhcrnv3r178eLF8+fPX758GRAQYG5uXr16dVtbWyMjIxMTEysrKxsbG3n5v32tT3bcjIG+fgQACgiP6qOtpA2Efx8E0NqbXicAALSsABdrFWFDX0ZGhq2t7cGDB1u1alVqBZaUGzduLFiw4OXLl+VdyB9PegY07wdv/YW31rCFh2dAUQEAIDg4uGnTpmF5Mdu5bNy40cfH58SJE9k3d3yHhV9zTBcAQAHBQgWUOBCRAT8zgPvxuVy1hvynI8JYY1xZBRT+7G3h0nL37t0hQ4a8ePHCuGSJGOTkRF5eYjpg7dpYeGO0lIMfOUL798O3b/mHNDSwQQPcuRPU1AAgOjraxsZm1apVzs7O4sbZswfOnKGQEMjMBCLQ1UVbW9ywASpXLl5hfzp50gGuiUmemiG/tVYtvHxZvHV54aFEyg4CA8nZmT59EjzR3p5fbCFmt/efKGgICwuzsrK6fft206ZNi3Da16+8wYOh0JsbAAAiduqEe/fKqkKZQ6tX04kTkJAgcBxNTXHPHnBwKOXpibp1ozdvJHSTk4PevTkbN0L228uSJdlb24WCgwbh2rXk5UWTJoGoSAs5OZw+HQsKqry9vbt06XL37l1bW1vhxZ47RwsXglBfNDk5HDQIV60SVRWNG0dXrohqBXNzztWrQlwNZIrAq5VrYgKKimhmBo6OOH26lG8dAgOKepnnNIWGQng4aGuDlRVIFy2EiJScDG/eUFQUWlmBnV2x3WKEkpKSsmvXri1btiQkJNSuXbtixYqImJKSEh4e7u/vr6urW7du3R49evTs2VNDQwOysiA2FjQ1gc8d4cWLF3369AkICFBSUhIc3dtbuGxFBGhvj9kKxYQE6tuXCmemZH8Wu7llF+Dn57d+/fpv374BgJaW1uDBg/uLNa6glStpzx5xFVSsyLlxQ2TERmE+f+YNHQo/fgi7M4iOjrh7NwAcPXng0eN78nJy2zbtV1AQLWFhMBgMBoPBEIaLi8uePXuYQwODUYqoq6sPGDCA/8jChQv37dvHFf1Lm8FgMBgMmSAnJ1ezZs0xY8YcOHDA19c3Pj7+zJkz/fr1U1ZWfvfu3cGDB3v37q2np9e1a9fdu3d/419hYoigvS60qAAAkEkw5B1FZABkZdHevTRkCPXsSQMG0KJF8HcFFmRmZiYlJeXZeyDAOuucS9/34qCnbxGGOnHihK2t7e+sZgCAdu3axcXFPX36tLwL+eNRUoTD66FqIVdjArCxhKMbctQMAODn51enTh2BbhkZGdu3b586dWrekYmV4ZQDVsq9AJ5J4J8Cb5PgZwZQQkzK7E7ZW3grK8NAA9hfHcOb4zrrf0XNAACtWrWaMmVK165dk6S3iRaKpOh6yR1EQMeP04YNIPBZk5hIt2/TiBGQlZWZmdmnT5+xY8dKUDPMn8/bvJm+fMnZSI0IsbH05AkNGgSBgcWr7a+hsJoBAOjzZ3j+XGZzWFri+fM4eDBWqwZGRmBsjPb2OGYMnj/Pbx0hpeXDH8HFixfr1q3r4OAwY8aM+Pj4IpxpZYVz5oCRUeEWVFaGGjVkVWGR4XLhxw/48UPk8v+LF3T6dGE1AwDQt2/0v/+Vxvb9AiDitm0o3uICALhcuHMHsteJ790To2YAAMj2nnF3F/cmxuXCw4cCx+rWrbt+/fqWLVsePnw4S9gdx969hYcpyMtj8+a4bJnI6bKyxDjiAACEhNDFi+I6lBIZGRQQQLt2kYuLEHuMxES6f58uXYL374W0AkBBpxYB1xZExMqVoUEDqFoV5eWlibrIOVFNDZo0wR49wMFBtmqGkJCQWrVqvXjx4uzZs79+/cp2aHBzc/P09Hz9+nViYuK9e/d69ep19uzZypUrDxgwwOPatQxtbX41Q2xs7MiRI9euXStEzRAZSdOmSa9mAACKioKfPwEANDXxzBls1QoqVMhv1tfHzp3x1Km8AmrUqHH8+PH79+/fv3//8uXL4tUMAIBduoDYkAisWLEIagYAsLHBmTPB0FDwuJwcNmyImzfn1GlfGwCyuNx7D28XYXAGg8FgMBgMPphDA4NRunz48KFGjRoCCgZtbW0dHZ2EhIRKlSotXry4b9++5VUeg8FgMP5lYmJibt++7enpee3aNWNjY0dHx06dOtWrV09UICvjUzK0fEWpPAAAY7mso4dn1r13mf/KPlauDFOmlF2mb6kRHR39/fv3tLQ0LpfL4XAUFRUrVqxoamoKAOM/0ckfAAAI8KIhVlWVasC2bdtOnDixR48epVi0LNi7d+/58+dv3LhR3oX8DUTHwozV8OYDxP4CANDRgtrVYeM80OW7Mr97924/P7/du3fzn7hnz56LFy9e5089BwCAJC4cCgO3SHqXBHmrKPLPLit47l54+npHPbBSKcW785uSkUGnT8PDh5CZOfbVq28qKhcfPFBRKeYDQcOG0d27YjqggwNeLXoAdmIiOToKd4MHAHl5nDFjTWLiw4cPPT09OaJXqujGDZo2TfhO6CJaEfw9REVhbmQ7V4T1PY4ahUuWSDOYZIcGflJSgMMBsV8Y/mirhuTk5BkzZnh5eZ08eTI7kP7hw4dXr16tKCb1ozB379K4cVQod5JUVTl9+uDKlSUsMiUlZfHixQ8ePIiNjUXEihUrdu/effr06YJu89nExfEWL8a3byk+HgBQW5scHDhLlxZYLgWgoUPp3j2RU8rL47p1WAZXMCIiaNYsevhQvH4CR4zA5cupb18qFGFToFvVqnj7NvXrR2I1i1itGt68Wfi4t7f3zJkzQ0JCZsyY4eTkVPg9ls6dg8OHKSwMEhNBRQUNDKBDB5w+XdzSe3g4r3NnCULYfv2yLShKCfH+LqCkhFOn4sSJOTcTEmjWLHrzBn78AB4PVFXRzAyGDxcITxH1NlL4uDRqBgFK9L4RFQWRkVCpkkBwz5gxY4yNjZdI8SYZGxvr5ubm6urq6+vbuHHjevXq2djYREVFbd++fejQocuXLxdS8PjxJCayRChaWpxLlwpk1gQH08WL8OMHmJpi9+4gPuVECqh3b3rxQnibvDzOmJH/R5ee9+9p9WoKDoaEBFBQQH19aNMGp02DXC9ALpe7aNmsqJ+R8vLyE8ZNt69efqIuBoPBYDAYfyDZDg1M0MBglDozZszYtGmTmA79+vXbtWuXrq5umZXEYDAYDAY/XC732bNnnp6ed+7ceffuXY0aNZo0adKuXbuWLVsycYMAl3+C03vKJAAAeW7WpKt7Zl7eoZrOt1ahp4erVmGnTuVVYckJCgoKDw8X2InI4XC0tbXt7e2zAGs+pbB0AAAnY9hcVfL16IyMDB0dnYiICHWxe8J+B7KysurUqTNv3jwBky1Gscniwo8oQAQDfZAvtMS2devWwMDArVu35h2Ji4urXr36lStXCjs35JGYBd/TIZMHeoqwdeEsDQ2NhQsXllL9vzVPntCiRRQQADweAHABRiUkfJSTc/Pysqhbtxjj0YYNxPe3KAx26oT79hV52D17aNUqUXt5AQDr1q0dHLx///769euLG0f8YqSyMu7di61bF7W8MiIjgx48AG9vUFPDFi1ktkE/KAhz88tFCRqkXxMtmqBB6tFA7BJmXFyctrZ2yaeThtTUVCnlPq9fvx44cGCTJk22bt2qqamZfXDJkiVHjx49d+6cmHenAhBRz57k7S28VUMDN2/GDh0Ej8fE0IYN4O8Pycmgppaz+1lHp/AAQUFBvXr18vX15f97KSgoNG7c2MPDI6/sHAICyNmZAgIEBkFra9y7F6yt86tu1Yq+iMu5xy5dsKAKrbTgcnlNmwqP7cgrpn17PHhQgggDAGvWRE9PGjiQHj0S1y3P7V8Yz549W7du3ZMnT0aPHu3i4iIk4icyEiIjQVMTzMwki6uiongdO+bsxRdVz+DBuGaNhHFKAL+gAYS5vGC1anjjBiBCTAwNHCjEUkJDAwcMwEWLCo8pvaBBzBExA0oPHTsGZ85QRAQkJYG6OhoYQP/+OGxYdmufPn369u0r0diAn5iYmKdPn3p7e3/58kVTU3PQoEHC82i4XGrTpkj2DAAAxsacW7fEmyiUlJAQGjKEgoMFj8vJYYsWeORIcTww4uIgPh40NCAtDZSVhXo8fA0M2LBlZVZWFofD6dDO0bFTDyXFQp4WDAaDwWAwGMJgkRMMRhmxevXqdu3aieng5uZWu3Zt5m/MYDAYjPJCTk6uadOmq1evfv78+c+fP9euXaurq7t69WpTU9PNmzfzeLzyLvA3ops+nKuJFTKSASBLTn5z14m1Nz7a3HVigkqu23B0NGzZUuqGzKVGVFRUYTUDAPB4vLi4uC9fvigg7K+ec3H5TATES3FH379/b2Fh8furGQBAXl7+0KFDU6ZM+fz5c3nX8pcgLweVDcHEQIiaAQDU1dUFUhJmzJjRt29f8euFGvJQXQ1qaoCxEjx8+LBZs2ayrfnPwMeHN20aff4MuW/RcgBHNDWHEDVp2vTl/fvFGBLHjctbHReCvj5On168UsWoGQCAfv6Ul5OT8FnD5ZLYdU1ISyNPz+KUV/rQ4cPUoQONHUs7dtDatbz+/albN/AtSmyPKAwMJHbBatVkMFFRyLOXz4Z/GTIxMXHv3r38nStUqICI2traenp6VlZW1apVa9CggaOj47hx49auXXvx4sVPnz5lZieMFAsul3vnzp0JEyZYWVlVqFBBVVV16NChYpK2eDze5s2bO3XqtGLFisOHD/PLApYsWbJhw4aOHTu6ublJNffjx/T+vcjWxEQ4eFDgGHl4ULdudOIEvXhB79/Tixd0/Dh160aFnFEyMjL69Onz5s0bgVXezMzMBw8e9OvXDwoepYkTC6sZAIACAmjiRMh7hHk8ys2ZEklqqoQOsoLDydveLZLsDrVrS+hmagoAULmyhG65fidCadSo0fnz5x88ePDr168aNWqMGTPmx48fgqfXqAHm5lJZxejrozCdSj5yctCkieRxiouAmiF/2tDQvP9TeHh2mg9NmiQ8ICMxkc6cIWG2FtJDHh40YgR161aSQUTBmzqVt2IF+flBVBSkpEBUFPn58Vas4OXGWrVu3drj/+yddVxT3xvHn7PRKaB0CiiIiIEgIoqBgWIHdrc/xf7aid2JYie2ophYiAGKCgjSjXQ3bDu/PwZzLC4jrfN++fLFzj33Oc/d7u62ez7n89TSREFFRWXQoEEbNmy4ePHi0aNHBasZACArC+fl1TZhpKNTqWYIDsZz5rCGD8eDBuFJk/ClS9BQv8j09NClS8jaulqpFE1N5OyMzpyprZoBX7qEBw9mOTiwBg9mDRyI//c/LKTOkWFL41nT/ychIcFisR49uf/fWpfLHucCgz8XFdWvWhaBQCAQCIR/hpp+GxAIhHojISHh6ek5b968s2fPCuuTmJjYq1evCxcukPITBAKB8NtRXg4sFrWp8t+EjIxM9+7du3fvvnr16vDw8FmzZj158uTy5cvESYhDD9nyV0emzndc4mvSBQDSFZpvHrVi36B5I9/fnfrqSru4bzgmBt6+RT16/OpM60JycrLAKtEAgDHOzs5mMBi2zcTMZCGkCIqYMDMUXzFH4pS37t+/f29padko6TYClpaWO3fu7N+///Pnz1tSTO4SAAAgLS0tJCSETqebm5srU8/NCEJBQSGfq1L7q1evXr58GRwcLOLuX79+jY2N7dqYUz6/KRjj9evhxw/+Lf+Tk9Oi06ePHBlEufBXMHJy8N9/sHYtpKfzblJQQBMngolJXbKtcQ6GyezVs+fNmzetra2F9ikqgvJy6jCoqKj2yTU6eNs2fPEicAt3Cgvxly949mza/v1gY1Ov6Fx+A9zTkNWYORNmzqzXKLVBmJQBY3zw4EFXV9cePXrcvXu3V69e3FqBvLy8zMzMvLy88vLy/Pz8jIyMxMTEqKioN2/ehIeHJyYmqqmp6evra2lpKSsrq6ioKCsrKysr6+rqshvFqk97p6SkhIeHf/v27f3798+ePdPT0xsxYsSDBw9MTEzy8vIOHTpkaWm5efPmWbNm8ZQ4+fLly8KFCwHgw4cPBgYG/Ec3YsSIVq1aDRo0KDk5efHixdRPBevePSgtpeiAk5MRkwmc8hD+/njzZkhN5e0WHw8bNyJVVeD6JN25c2egcE3Mu3fvHjx4MGjQoMoIJ07gsDChaYSFwYkTlSbzNBqSkaFeCI/l5JqosgtCSFUVx8dT9TE3BwA0ezZ4egpdCq+hgZYuBQA0fz5+8QLS0gR3k5dHkyfXmFSrVq0OHz68efPmnTt3duzY8eLFi3369KlxLwEgBJ07g3D1JDIyQv371y5maipkZ4OaGtT0pV1guQdO4Ql6UlKlyqGgALKyoKQEUwiw8vPh5Eno27d2qXKBly2D6mVZ8Pz56ODBmuUsNUY+ehS8vBDf2xCVlICXFzY2RvPnjxs3bv369REREa1ateLdn8XC167Bs2e4oABJSkLr1mjBAp4SLVSIidXa6kBFBbm4AMZ47Vr84AFkZwNU1dh6+xZu3UKnTtX44oqEnh66eRN9+4YfP4asLGjVCg0eXKvICQkJD+7ft71xwzQhQYyjiMrNxT9+QEQEfPqENmzg36uDRac1Kzefu+geGxddWFjwysf7lY83QkhTQ8vYyMSkdRtTk7Yy0qJVsyMQCAQCgfDvQQQNBEJTICUldebMmcmTJx88ePDp06dFgu61lZaWOjs7x8XFLV++vOkzJBAIBAIv5eV4717w9cVZWQCAFBWhQwe0Zk21tSx/O61bt37x4sXq1astLS3Pnj1rb2//qzP6PYiP140O8dw+5mq3kduHL0lS0QKAQmm5c70mnOs1wSzx+8j3nsM/h+r/gYKG8vLyUsrZl9LS0szMTHV19TUt0bhgDABPs2D+d3yiDdVqxOvXry9atKj+6YVEwrsAQAhsLcHUsOb+dWbKlCllZWXdunXz8PDo3r17I470J8NgMFxcXK5evdquXTsmkxkUFNSlS5dp06bxrgympLi4mNsBft++fZs2barRzCM1NdXLy+vBgwdv3749dOiQpOS/Z1n8+bPAxdZs9MXEivPzgcGow2wQGjAAycnh7dtxVFTlOmxxcWRgAFOnogkT6phtTauikaKiy5IlHTp0GD16tNCqE/LySFq6BsPxOlQuwBgKCoDHnL9uYIyfPsUPHkBJCcjIoCFDUK9eEBCAr12DQkHLT5OT8bp16OFDkJBogNEFlpyg09GECWjrVhEj1KGkvbDd+c3hly9f7uPj8/btW86sIcaYe5fmzZsLs5RnMBiJiYnx8fE/fvzIzs7OysqKiYn59OlTfHx8XFxcenq6qqqqnJwci8UqKirKzMxUVFQ0NjY2MzPr06fPtm3b9PT0OKGaNWu2fv36kSNHzps37+DBgy4uLqNHj1ZUVHzz5s2RI0fevn27cePGGTNm0IRPQ5qbm799+7ZPnz4VFRUrVqygekIKCmo4Y8vKoKCAc95iV1d+NUMlKSnY1RXducNpeP78OZPJFBa4oKDg3LlzHEEDvHtHpStiseDdO2ALGgBAX59ilh2kpdGQIUK3Njj9+sHXryDEogPp66OJEwEAZGVh3TpYtQp4LBMAQEkJTZsGhoYAAHp6aPRofPo0z/Q5AACdjnr1gp49RcxLSUlpx44dAwcOHDVq1JUrV3rVqdgNWrsWvnwRbOOhogIuLqJeHDDGbm5w7x5OS4PiYpCXR1paMGMGcnKqcVemjg63gw6vpkFeHlRU8IULwCU9FDB+cjIqK4M6fxbzvRz4wQMsJkajLIFUM0wm3LolVFRUWgq3bsGcOc2aNduyZcuoUaN8fX3luX/lJSbiuXNxaCj79MMA8Po1PH4MixejkSNFSkBJCamoYH6BoDBUVNDs2WBri7dswdeuAY9XSnk5/vQJpkxBt2+DuLioMalp2xa1bVvbndLS0iZPnvzly5e5paXG8vJi/B8c+fn42jUwMUGCCnloamivWr4x4Iu/77vX4RGhDAYDY5z8Iyn5R9IrH28ajW5k2KpzJ2srSxsZGdm6HRaBQCAQCIS/FSJoIBCajh49evTo0YPFYv348aO8vPz9+/eLFi3KysridGCxWCtWrHj37t3p06frsMSNQCAQCA1GdjaePBkHBXHu/+LkZAgNhU+f0IkTlXdF/w3odPrOnTvt7OymT58uKSk5ceLE2bNn/+sfUiwWYIwwHvfmxqh3d250HXZ0wKxQ7dbsjSE6piE6ppsAzD5iB2XorIhMZEBRHOTpIPXbV3srKysTZs/Aga3LHNgcluvD7jgAgGtpYK8M44QYn3t7eycmJv6cVqkTL9/DugMQFQd5BQAAzRTBWA+2LYduneoTlYrZs2cbGBg4OztPmzZt3bp1/+KUeU38999/0dHRMTExioqKAFBSUrJr1645c+Z4eXm5urpq88+tCsLf39/CwoLzMCgo6GBNExh3796dNWtW3759NTU1b968+W8qTvDLlyDcjcA1P3+BoiLEx9fx08rODtnaoo8fsY8PVFRAp06oZ8/6TLqjyZPx3bsUpeKxhYWmpqa7u/vQoUO9vb1NBZZIQAh0dSE2VugwcnIC506E8vIldnODpCRcUYGkpEBXF7m4QJ29ZGJj8cKFODSUYyOBHz2CNm1AUpK9xFYgOCoKLl9GU6fWcVBqpKRQjx5o06Y67IoQEr1cPY8MQuCOgYGB165dCw4OblZddMKjaRA2rpiYmIGBgUDLBACoqKhISUkpLS3FGMvIyDRv3pxbJiWQNm3avHr16tWrV0eOHFm+fDmDwWjduvW0adPOnTsnK1vzFJq2tvbLly+7deumrq4+adIkof1qWsmNpKR+imni4jDF6Q2AY2JQYiJHHpQt/LwS0KGggLozdwe0ciUOChKgDGBvNTNDdTMkqBNoxgx4+RK/eyegbI2EBEydCoqKlT1790ZHj+LNm3FUVKWESFoa6evDvHlo6NCfAVesADExfP06cJewUVVFffqgbduoUikthW/fcFYWMjCAKlGOnZ3dlStXJk+eHB4eLiNT+2XlsrLo/HmYMwd/+8Y974709GDhQiTiFycWC8+ciV+//jn/XVyM09Lgv//gyxe0fj3/Hpw3Hc7OZvXvz2P2w61pYJmaQsuWwHXPSjClpZCTI0oFHFFhseDlS/jypeZiIhQEBuLERIrtOCEBff0KnTrNnTs3ODh43Lhxnp6elU9OXh6eOhXzKXtwQgJs3QqysmjAAAERmUwIC8Pp6UhVFUxNgUYDa2sICxNWdAlJSmIFBSgrA3l5pKODXFzA1haSkrCnJ6+agZNAcDAcPlxZ/qm8HLKzQUmp7lKS2pOSktKnT5/Q0FBJhMaoqkoJk8EVFMDZsyDkQxkhZNnR2rKjdVlZaUxsVGR0RGRUWExsVHl5OYvFjIj8HhH5/fqtK12suvbv66TagqoQDIFAIBAIhH8KImggEJoaGo3GvsPbsmVLe3v7ESNG+FWvMHf37t2AgAAPD49/0T6XQCAQfgcwxrNm4a9fBWwJD4d585CnZ1PeOfodGDRoUP/+/ffv3//u3budO3fa2trOnTt34MCB9VzN+aeiqwsqKuzb5eJMxrg3N8a9ufGhVefz9mPvWQ0skaicRwkphJBC4DjF0hDcb4+6NftFOYuGmJgYjUajrmQvUTWvudYApZfj8z8AAC6m4HHqAk6G7OzsWbNmHTlyRLwei8k8HsCqXZCa+bMlNw8+BsHkpbB3NQytu8lxDfTt2/fz589z587t2LHjoUOHevfu3Vgj/YHk5OScPn06MjJSsWoySVpaesOGDUuXLt22bVu7du2MjIwUFRUVFBSMjY3t7e179+7Nfw7k5OTcuHGD+5uwhoZGfHy8sGlLJpPp6urq7u7u5eUldB3/P4LwGvYVGD8tLb2gpSVsOkQkaDSwtkYUBSBqhZ4ecnDA166BoAXlyNgYrVkDAIMHDy4sLOzVq9eNGze6desmoOeSJTgkBDIz+TcBAGrfHjp2FDEjvHEjvnkTqqqbYwCIjcXfvqGpU1Ed7GRSUvDkybyz0aWl+PNnRC0EYTLh7VtoCEED/v4db9+OY2OhqAgkJJCaGgwfjiZOhNp/TIsiZeD/9KfeKyAgwM7OrpkgCw32juyAoqsouBEXF9fV1a3Djvb29vb29kwmk8Fg1Fa1pqGh4eXl1b17986dOwuW4ACg0aPxvXtUYgJdXY4jPf76FXJyqIbMzsaBgahK0CBWk/9KtQ41CpK4r8/GxmjBAnzgAL8ICbVqhY4dq8NJVXfodHT2LO7VCycnI57To6ICPD1h7NifhVc6d0b376OgIPz+PVRUIEtL6Nz5Z0WPKtCSJWjCBOzuDjExGGOkofHTwkEgJSWstWvBzw9+/ICKCqyggHR0YNw4NGkSAPTq1atz584XLlyYM2dOXQ5QTQ3dvg337oGXFy4oQGJi0KYNmjdPdL8ZvGULfvlSgIkFe5W8mRkaMYK7+aeagf18dukCd+7wzLhzNA20Z89wcHDNlQgkJWtRiEFEcnJYZ87QDh+ucwAcHU1d8wXKynBMDOrUCQAOHTpka2t75cqV8ePHAwBr40ahPiVZWbB/Pzg4VPNAYrHwvn3w8CFOTobiYiwjg7S1wdERrVoFAQFYYCEtJSXYvJlmawv5+aCmBlXeVPjMGaFOLQDAZIKPD3TsiI8eZY8FUlJIUxOmTEGDB1M/IQ3CxIkTQ0NDAcBeUtKA8iqEk5JQdDS1sFJSUsrUpK2pSVsAYDAqIiLDv4UEBnz1z87Oqqgof/P21dv3b3rZOwx1Gikp+a8UfyQQCAQCgUDBb79MjED4q9HS0nr58uWwYcN42hMTE+3t7Q/X48cbgUAgEOoMvn8fBwUJ3RoWhv/J67OYmNjy5cvv3LmTnJw8bty4devWdevWLVK45/nfjLQ04quz2yXi4/GTSyIXdDxxwmVA5Htpvm/ZLAwrIuoyVdOUSEtLU0/qiIuLN2/enPNwqV7lbfF4QbOrhYWFQ4cOHTVqlKOjY51TysyGzYerqRk4/EiHtfshl8oFub6oq6vfuXPH1dV11qxZw4cPj4mJacTB/igCAgI6dOjAfTKwkZOT27ZtW1JS0sGDB1euXOns7CwnJ+fq6qqvr79jx47c3FxOT4zxggULxo4dyy1fcHR0vHv3Lv9w5eXlHh4eHTt2fPPmjb+//7+uZgAACwv+WTo26SxWMxpNVkUF6jTF20igbdtQ//7At/YdtWqFDh/mrLEeN27chQsXRo0adejQIQFz2x07opkzQZBFEGrTBh09KmIy+OxZfO0aR83wk6wsfOYMfvhQxDg/Ay5fLmxtPa4ybBBKfXQn7CEwxhiDiQk6f5726hXt6VPaq1fo7l00aVJtJ54rQwkHVcHpzIE68oABA3x8fNasWZPH/7SLNnRdYDDg82f84AEEBQkU07Ch0+l18+AxMTHZsGHD/PnzhWbeoQNq107o/ioqaPFi7jxqHpKrj4aGBnVf7ksrrulqgLmqcgAAmjSJdvgwsrSEFi2ARgNxcdDTQwMHops3oaZxGxx85w7k5PCqGQAAY/z5M162jLe9XTs0ezZasAC6dBH6rKqqojVr0OnTtDNnkKsr1ZxrYSEeNQpu3ID4+ErRQH4+DgnB27fjdevYXaZNm3bjxo06HRwAACCEhg5F7u40Dw906RJavboW1XOKivCzZ8JKckB+Ppw5wzMU+w/OSUvbuRN16sR/reCUsEEWFrTNm6kr7iFt7caQeiPRizXwU1oKzZph4bVjAABoNFBVZf8pJia2bdu27du3AwAwGOjLF4r9cFQUfvHi52MWC0+fjo8dw5GRleUziotxRAQ+dgz/73/o3DlkZQVS1ebjkZ4eWr0aDR0KLVqAoSFwV9qKi6M+MhwVxfrf//CHD5CYCFlZkJyMP37E//2H//uPesf6Exwc/PnzZ/bfbcXFJag/YvLzqR0yeBATE29j2nb0yPE7thxYumh1B4tOCCEWi+n94vGGLf9FRQuvg0MgEAgEAuGfgQgaCIRfjLS09M2bN5ewLeO4qKioWLhwobOzcz5ltUICgUAgNDz37lEsfgUWCz58aMJsfjtkZWXHjx8fEBAwbty4bt263eGq6PzvgDZtQtXv/rORLS0aHfLiqlJyTDfkYY7+pwP2SqApCYAAAEKK4BXl8svfARXKdXhycnLcVt7NqpZm5TCAZ6rhzZs3FhYWZmZmO3bsqE8+Ww5DrPDbodHxsE3UScy6M3To0NDQ0M6dO1tbW2/cuLGUesHfv0FGRoa6cHNpGRkZGxubPn36jBo1au3atW/evHny5ElYWJiRkdGiRYt8fHyCgoImT54cExNTOXlQxYQJE65evcr9DMfFxS1fvlxHR+fUqVNbt2599uxZjdN4/wLIwUHgJQgAMAANABkYVJsg+eXQ6cjNDe3Zg+zsoHVrZGCAOnRA06ahe/fAzIy7o4ODw7t37y5evDhixIgcvgXraN48tHcv6tABVFQwQiApCfr6MGwYunVLoNBBAEwmXL5c6UjPT3Y2iCyMqCQjA3//XrtduGnYl4lGAxWVxjOREl3BwIOGhoafn9+PHz8MDAymT5/+4MGDxr2QMhh40ybcuzdr1Cg8dy5r5Ejs4ID37hVm/F5n5syZU1hYuG/fPmEd0LFjqE0bARuUlNDUqcClzUIdOtRwDquocMsj5s+fzzHI4UdLS2vlypWch7TFi6mECBoaNG5pBRtbW3TnDu3hQ9r167SbN2nPniE3t4ZfhS8KV64IrbCDMfbzg/pMe9cEdnHBgYECzpzCQnz7Nr57FwDs7e39/f3LRBYnJScnT5w4sWPHjkZGRubm5gMHDnzz5k0d03vxAqirKiQlQVIS+29+NQMAgJQU8vBAzs6gqcmzL5OrdBT9+3d6VRxepKVxcTEeNIg1aBCeOJHTjKoj+kHVi9JSvHUrdnRk2dvjNWsQnU71ntfSYtszsOnVqxeDwfD394eUFExd0qWiAt6+5TzCO3bg168FyErKy/HLl/jMGXTzJjpwAA0YAHZ2yN4ezZuH7t9H/fuDcMVbfAsdr079jgyY9dnAgndbQQFwyUM5jfjOHezmRpV2vfHw8OB8LqcJV4lVIiGBRJfmcIEQMmndZt7sxetXu7YyNgWArOzM3fu3+fi+qHFfAoFAIBAIfzdE0EAg/HpoNNrevXtv376txHeD4Nq1a5aWll8o5eEEAoFAaGBqVJIRqRkAjUabP3++l5eXi4vLxo0bG35h5W+Ojg46cAAZG/OuadPQQPPno1GjZOgwoDlsNUL32qPvXdHkqpnf9dGY9Xs/Vfr6+gJdwQFARkbGxMSEu0VRDFQlAACKmbAwDL/MBgyAMT5y5MjQoUOdnJyOHz9ez7vYodE1dAiKqE94UZGUlFy1atXXr1+Dg4M7derEWaD2z4IxrtUr27Zt23PnzgUGBjZr1ozt3KCmpubt7c1TdNzAwMDGxmbTpk25ubkvXrxwdna2tLRECL17987b29vJyamhj+OPRVoaxozBgkq2yyOUD8Au4vC7gQYNQleu0Ly9kY8P8vREmzYJnM43MDB4+/atvr6+paXldz6tAOrTB3l60h48oFfNs9IOHaqFLODjRxwfT7EdJyYKXiCblQVBQRAVxbPWv17zqVJS0CAm4cnJePNmPH06a/p0vHEj9QTnr0JLS+vs2bOhoaHt2rXbt2+fpqbm3LlzY4U4W9QLBgNPnIjPnsUxMZXzhSUlODISHz2KZ81qWE0DnU6/efPmgQMHbt68KbiHsjK6dQsNGQJ6epV1H5SVkYUF2rmTt7iJtjai9GZHRkagpcV56Ojo6OjoKLDwhJyc3LRp01q2bPmzSVcXTZkCCgoC4ioooClThBq6qKuDtTV07AhcWsYmJS0N//hRQ4cHDxpr9MRE/OmT0K35+XD2LADIyckZGxt/FVSrjp+bN2/a2dldunTpy5cv0dHR3759e/jw4bBhw/iXuIhERARQlgmD3FxISeGWFAj4xi4piXbtQtwnDAAA0JOSuDUN7Bb2P64mOjAYEByMAwMhMBC/esXZUisTF4HgKvsEUcnKwsOHY3d3HBwMycmQkgIVFVTfVDp35v7sQAiNHDny3r17wGDU8KwC/NQiVFTAkydCTTLYW5lMNHAgOnmSduUK2rABIiPx0KGsPn1YPXrgoUPx2bOZ5dg/D879gKUReMDgDXonQtrvfTthkfu6sWt7b7o/dMVlX1ObnzGF5VZcDNevA4NRQ+b1IJWrFsazsrIf1JoGDQ0QKOcSGW0t3WUuq8c7TxEXF2exmBevnPF6fK8+AQkEAoFAIPzp1FB1j0AgNBnDhg3r1KnTuHHj3nJpvQEgMjLS2tp6ypQp//33X0u+H5kEAoFAaHj4Cr3XusM/g6Wlpb+//7Bhw0JCQs6ePSv3Wy0IbmwsLdH9+7B/PwQGQmEhSEhgPT3a0qUgaNn06pboRjouZkJgAdxIhzFqTZ+uqCCEzM3NIyIi8vLyOCtoxcTE5OTkTE1NJfjqcI9QheNJAAAXUuBCCrYsSyzdPonGYvr5+RkZGdU/n+KaFvHW2KEB0dLSunXr1tWrVwcMGLBmzZqFCxc23di/GWJiYoza3zTX0tLatGnTpk2bKPocO3Zs4sSJenp6rVu3njBhgru7uzyl0/U/C5o3j5aaiu/c4Vmpqairy8jKKm7ZUoDY4c9BQkJi3759DAZj69atly9fFtBDWxuqz7SJCP72rYaq6jk5OCYG6ev/bHn9Gu/fj5OSIDcXJCWRqip064bWrq00QqiHxhGZmaH+/eu8OwAAxtjVFXt6QkpKZQMAfvAAOTmh9etrW3KiCVBXV1+0aNGiRYtSUlKOHz9uZWW1aNGiVatW0UUpuCAaeP16/P69gBoTFRX4xQvYvx/VbeZYCLq6uvfv3+/bt6+FhYWxsbGAHnJy6MgRVFoKISG4uBjp6QlTD6CNG/HMmSBw/l5LC/FdOS9evCgnJ3f//n3uWUY9Pb3p06evq6qG8DP4vHkgLw9nzuDY2Monh05HBgYwbRriWlX/25GeLtRPhQOlRKk+4Fu3ICuLqsOPHygvDxQVrays/P39ra2tqQMGBwcvWbIkkU9ylJWVderUKS0traVLl9YuRVVVwJjqnS4jg6ysKrOlUBUUFgqsm8PRNPDYM3AeMrW1Keq51AslJdq0abXojzGeNQsHB4vYHVlYoOoeUQBgY2Nz5MgR0NICJSUBZYk40Ok/7VU+f6YurIATEtDnz2BlBQD49u3UY6cikWysjlWsqm6Mmn6cql6MukHBWwCO05ki7/XhdVu7123tukR83HJ1q2U0ZS2MhAT06RN06ULRpz5wf7FPYzIDKio0hV26EYKyMjxoELBYoKgItrbof/+rwy9ohJB99z56ugZH3Pbl5+fd9bwhISHh0GtAnQ+BQCAQCATCHw1xaCAQfiN0dXVfvnzJf3O8oqLC3d3dxMTExcWlSJjdIoFAIBAaCu5pDIHUdsHQX42amtrLly8VFRU7d+7s7+//q9NpWmRl0dq16MYN9OgRunePduiQQDUDAKhLwAKdyr83RuPCxrn321DQaDQTE5MOHToYGRlpamrq6el16NDBwsKCX80AAOtbIoeqIhU4P+vVZLsg0/6HHrxuEDUDAMjWtChUrslXjY4dO/bDhw9nz55dsGDBP+dNUoW4uHiFsPWI9UNTU/P58+d5eXn+/v4LFy4kagYK0ObNtOPHkb09MjJCurrI1BQGD6bduKGhrZ1SNb39R/Ps2bNZs2Y1cNAaHbDFxBCXOA8fP85atAgHBEBaGpSVQX4+jorC587hMWPYNvjIzAxkZakCSktD8+b8zah1a3T8eD01B3j9enzuHPC83Glp+OJFvGpVfSI3NhoaGps3b/769auPj4+jo2OD/cgtLsY+PkJnWMvLwcur5rXXtaR9+/b//fefi4sLVScpKejUCdnZCfVCAIB27Wg7d/IulEcIGRrSdu3iKc4CAHQ6/eTJk69fv543b96QIUMGDx68cuXKDx8+8KsZKiNNnIgePkR79iBnZ+TsjPbsQQ8f/tZqBgBQUQFBVjTV4DKuaGCEFVngUFwMGRkA0KVLl/fv39cYb+nSpfxqBjYFBQXu7u4lFDXvBIH69KH+VUIPC/vZmQJ5ebqfH8eAgduGgf0HU1ubtXUrT3BmddcuHrCnZ62OpRo0GvTsCR06iL4HvnsXBwWJ1LVFC+ToiDw8+E8tVVXVzMxMkJBArVtTBED6+mhA5Zw6jo0VZs9QLCkTpN/2Tod+OzNkZ4Rie98SXWkHkzVeTquvL5y+a7/TgntWgwL1zQukBMjBlYtyu4f4Dgx4IsasFI9+aNV58CoPP2NLqkMrK8MhIVQd6sf48eO5y43NyM4OEfZVECFIScHfv+PwcOzvjw8exIMH19k9yEDfcPnitYqKzQDgxq0r30JFe6EJBAKBQCD8dRBBA4HweyEuLn7w4MFr164p8BlCVlRUHDx40MrKKjIy8pfkRiAQCP8IaMEC/jqyP2nWDM2d24Tp/AFISkqeOnVq48aNw4YNGzNmDKmUJBAXXaQhCQDwowzWRP0Bs+ASEhJaWlrGxsb6+voywqcTZOhwox3y6oBmaAESl5BadJg2ZuWmuAZbFtzBlGorAujUjqpDI2FgYODj4xMYGLiYv+74v4GUlFRt510IjUK3bujiRfTyJXr7Fj19Sjt6FLS1NTU1k5OTf3VmDYChoWFGRkbDxkTdukGLFlQ9NDR+zhx//IhPnhS4RBsHBGB2yYB27ZAQKVvliEZGtLNnkY0NaGiAuDjIyoK+PhoyBN26BRoadT0OAAAIDcX370NZmYBNZWX40SP47T+OtbS0Hj16pKOjM3jw4AbRSOG3b6knoXFSEvDVMak///vf/759+9YA33/s7ZGXF5o3D9nZoU6dkJ0dmj8feXlB9+7C9mjVqtXRo0fv3r177969HTt2cE83CkBaGo0ciXbvRrt3o5Ejf1khCdHR1ETUb5MWLdDAgY01OvWTCQDS0qCsDAA9evR4+fIli1IrU1BQEBFBVSUrOjras7YiAA0NZG4ucAtHlMBf9wHzEx7ONDVlamsL/Mc5WE4QjDFr2rQazDNu3RLxIPgrWdATEuiHDnFXyqiZBw9qcN/R1UVTpqB162j376MTJwQWKioqKpKVlQUAtHGj0Au7vDxMnPjzvaOlBVUuBbGqeh7dRi6d4jpk5ZW2+z9ouYf12Pxw2vyj22Ta3EiDLxVS+YK0CwCgUFJgkRw2UrF0kyG62Q59t4GY93vuuS+4dHDmxxX2k19elmSUA0CJhLTzkrMhOlQ6ElBRodoqAmnlIKw6nq6ubvfu3TkvSiaL1Scjw7u0NIf7zJeUBBqNVzfGYuFv3/DMmTW8RsJRV9NwWbBCUlIKY3z2womiopqMWwgEAoFAIPyNEEEDgfA7Mnr06E+fPnUQJEgPDQ21tbUNFtlJj0AgEAi1RlMTTZoEApcFS0oiR0eo8m4lcDNmzJjw8HBra2snJ6ehQ4d++/ZNYLeioqKcnJw6mNX/6cjSwdWo8g7guR9wJZW6+58EAujWDPa2QvNbKYjZOAEAs+GWv66eD0b6Qrcat4SVDb1+W0Tk5eUfPHjw6tWr/fv3N3jw0tLSiIiIJrJ/yM+HiAhIS6vVTgoKCvn1cNonNCoaGhp/h0ODubl5wyu51dWRKZVOCrVvX+m4EBrKWrAAMjOF9cT+/hAVBQjBzJmgqCi4k7IyzJsH7duj69dpT5/Sbt2i3b1L8/ZGR45U7lJWBm/fYg8PePfuZ1F20WAdPUrlh5+djd3cahXwl8C2GZCTk1uzZk0DhOPUUxBGcTFuhHeHuLj47Nmz3RrkCZeTQ6tWoStX0N276MoVtHJlDRYgfz3DhoGUlLCNqGPHxnNoQEOHgpISVQcNDbagwcDAoHnz5n5+fhSdY2Njs7OzKTowGAzqCIJz2LePx06ALQ5g6uiwRo7E1XVC3LKGaujrCzSS+YmMDOrWjRMEAIDyWETqUAXL05M1ZQrLyYk5ZAhrxgz85o1AEUYNUSgqRAAAAJKVRVu2oFmzKE6YyMhIQ0NDAABtbbRvH2L/zU2LFmjqVDR9OvsRE0NQG+sToxZPWXDM9NCnjnvezJ2170yviT5m3ZJVBIvjFUoKOsYGjnp3Z+Wd/SdOuDzdPDRyQYf42WavVvU95evuogsOKqAphZCrK+3SJTRokL6+2sHPHm/vrVNjlgBArqziqOUX41voCAwOqqrI1rZaS2EhhIdDXBzFhbGMBX55cDABxgVjQ1/c6i1u+x5vicGRxQI6nz17tmvXrjRa5WxCOovVLzPTPiNjX3n5Z319xJZ6CFH24O/f8YEDwtLgITs7OzAwMCYmhvPSa2vpThw3DQDy8/Nu3vEQMQ6BQCAQCIS/CbFfnQCBQBCMsbHxhw8f9u3bt3v3bp7fvRkZGQ4ODj4+Pq1atfpV6REIBMLfDZo/HyQl8fnzEBf3s1VLCzk5odWrf1lavz1ycnJLliyZP3/+8ePH+/Tp07FjRwcHBy0trZycnMjIyK9fvwYGBhYXF0tKShYXF5uYmAwZMmTmzJnadaqDLgoMBuPbt2/v3r37/PlzVFQUi8Xq2rXrokWLNOq5KLaujFCFBxlwOx0AYFE41pRE9lT3yf88xqnD0UQAgARBC4brhqI87F0FCzZBIl9VcV1NOLQO5Gryom48FBUVHz58aG1tbWxsPGjQoIYK+/LlywkTJtBoNG1tbQ8PDz3Kxd/14vVrfOgQTkyEwkKQlERqatC3L3JxAVrNqncFBYWCgoLGSoxQPxQVFfNqmtr5I2jevHljKDPQnj0wdiyOjhawycQEbd8O2dl4wQIcGAjUqp2cHOzhgdauRSNHQnw8vnCBdwKveXM0fTriXByaNavmoM5g4E2b4NUrnJgITCYWE0M6OtCrF1q7FsREulGDUlNrmOKrpVDpV0Gj0U6dOmVmZjZz5kxjY+N6xdLRAYSAYu5TWhqpqQndmpODL1zA37+jigrQ10dTpoCOkIlDPqZPn96mTZutW7e2oLYA+buJjWUdOIASEqCsDOTlwcYGzZsHgupViQ6aORM+f8bPnvErflDbtkigprCsDB88CO/f44IChBCoqcHYsXUxcjAyQhYW+NUrwVulpWHMGM6j4cOH37x508bGRlgwSUlJetVSfmFQGGIJRUUFXbsGixbhoCDIyQEAprY2qKuDjQ3avVvEiwlISICFBcTGCtuOjIzAsnqxgxq9E0Q2V0BOTuDkBAACdxBV3FnjaSYuXmOMz58/t2/fvvKBlRV68AD27IHAQCgoACkp0NREixcXtzL9lAPv8+B9Hv6YB4VMcXDkLRpbOSCToZ+R0IpWamTZxrAiv+WaJcZhn1XzhYrkICqq2kNzc3T8OPs5MQa4XQiOX3AeA1KaqQ1fcfnRluH8oVDbtj8tiEJC8NatODYW8vJATAw1bw7W1mj9ek6hjUImnE6GR5n4SwGUVlcgJJfBnnjYE4+tFGGsGhquBs2qziMZGZnnz58vXbr0+fPnSUlJxcXFysrKUvr6Gi4uluPH45UrITdX6AGyWCBCZZYXL15s3LgxNjY2Ly9PQkJCQ0OjX79+27Ztk5CQsO7c1f/T+6DgL+8++PTr46iuLtxSkUAgEAgEwt8IAoD169dv2rTpV2dCIBAEU1BQcPjw4W3btvEUFjUwMPDz8/unb5cQCARCY5Ofjy9fxt++AcbIwABNnkxdp5bATUlJyb179969e5eWlqaoqGhoaNi+fXsLCwu2GXJFRcWnT588PDwuXbo0a9as9evXSzec73FcXNyjR4+8vLx8fHx0dHS6dOliZWVlbGxMp9M9PT0vXry4Z8+eSZMmNdRwtaKICQ6fcUghQFWxhm7NfkkijUI5C3Te4FIWIIAIW6RarymMagSFw/LtEBELaZmAEKg1h1YtYd9qaGPUYEPUmXfv3g0fPtzLy6tTp071j+bh4eHi4nL16lV7e/sDBw7s37//xYsXRkYNf5z40CF86hR78uMnYmLI1hadO1fjFEhISMiYMWOEGbEQfi1Lly7V1NRcunTpr06kvhw4cCA+Pr4xTFAgLg4vWoS/fwdO5RQ5OWRujo4eBUlJPHIkFq0qARo8GB09Wvng0yd88CAkJOCyMiQtDbq6aPFi4MyN8cBg4IkT8YcPwONXRKejbt3Q+fNQ08QnAOAhQ/Dnz1TpWVigBw9EOZDfgbVr15aWlu7Zs6deUQoLWX37UlRqR8bG6OlTgZc4fPIkvnAB4uN/NqmpoX790JYtosi8AOB///sfi8U6yjkl/jHwoUP44kVI5XKgotFQ69bo0CEwoTTJrzk0xnv2wIMHOCEBGAxACDQ0UMeOaPduAYUD4uLw7Nk4LKzaMnFZWdS9Ozp2TNQJfg7Z2djZWcAFQUoKHB1pBw9yGqKjo21sbMLCwpSVlQVGqqioMDc3Dw8PFzaUjIzM48eP7ezseNp9fX1HjBjx5csXTYqKeAAQE4M9PSEzE/T10eDBtf7NkpuLR4zAAotiqKvTDh6Erl252/CsWfjRI/6+nMoRrClT0NmznHZOnQKOQIG/pT7g1avxxYsUHVDfvuj0aaoIGBsbG9+6dcvCwkLAVoAjiXAnHQcWAENIvgolBdYRH60jA8wTQg1TY/Qyk8QtO6ErV0BcHPLyWH36VHt38Gc4fjzasYOiw7tcGB6IS1gAAGaJ32/unqiem/5zd2NjdO0aW9CAb9/GO3YAnyIQmZujy5fz5JXckuB4Es4RVOdHDPEeoBQN+jeHcerIQRloVaoTBoMRGhqam5urq6urr6/PbsSTJ+MXL6iO0cAA+fhQdNi7d++uXbvS09O5G+l0eteuXR8/fiwjI5OS+mPDlpUYYztb+0njZ1CEIhAIBAKB8Dcxd+5cNzc3ImggEP4Mvn//PmjQoJiYGO7GPn36PHnyhCba7RUCgUAgEH5DUlNTFy9eHBgYeOnSpY4dO9YnVGFh4YIFCz5+/JiZmTlgwABHR0cHBwclPq/gkJCQkSNHOjo67tmzpxaleRuO5DJwCMDJZQAA0jS40Bb1rW+529+IgV+wby4AwAlT5FxT7enakpoB3yKBhqBtK1D9nZ60+/fvjx49+saNG/X0adi9e/eRI0e8vLzatm3Lbjl16pSrqytbmtMQmVbx+jXrf//jVTOwodNh1Cja7t3UAQICAmbNmhUQEFDPRBhMEKt53pZQO7Zs2VJeXr5ly5Ya+qWnQ0EBqKv/tob2bEm3q6tro0THGPv4YE9PVFAAzZqhkSPZ9aTw7Nn44UMRY6AJE9D27bytDEaNk6Z43Tp86RKvmoENnY6mTUPr19d8BJMm4ZcvqdLr0QNdugQAkJWFAwKgtBS1bg3V3el/H75+/Tp27NjvoklJKGAtXQo3bgg2aRATQzNnCrTawseO4cOHoZCvLruYGBo0CB0+LMrQOTk5lpaWW7ZsGTduXK3z/t2oqKh0KdPRoaj4wAGfP4937RJoaoIMDdGtW6BS74/t8nLs5wfh4aCpibp2hWbNBPQpLsZDhwoWJNHpMHw4bd++Wo+bl4eXL8dfv1ZOD0tIIF1dGDIEubjwdFy+fLmvry/bboQ/TG5u7rx5865evSpsHEtLSz8/P57bO0FBQQ4ODnQ6/datWxT2Dw1DYiKePx+HhkJZldEWQvTERJa3N+rdm7fzu3esWbP4Cz1wBA3CaCRBA6SksIYOhR98dl5slJVpp0/zmkxU5969exs3bvzy5Qv/phImzPqOPTME7KUlCV2bgbUcq8u5g6ZPbtMSEwBjoNFASwt164ZcXTnOENjREVOUjpWQQO7uqFcvigwB4HEWjA/GbMGBbmbSjT2TWv2IAjk5ZGaGjhwBdXUAgIQE1ujRkJzMv3uWvLLb9A0nrYblV//wMZIBawXo0gx1UQR9KXiWDVdT8ZMsKK/u3NCtGVxoi1SEW13gqVOxtzdF/sjQEAmzPKmSCKcJ8hZCCI0YMeLGjRsAcOzE/i+BAVJSUvt2HhcXwXiDQCAQCATCXwBb0EBKThAIfwampqavXr3q3r17HJf5ube394EDB5YsWfLr8iIQCAQCoV6oq6tfvXr1ypUrAwYMWLBgwbJly+pg1RAREXHhwgV3d3djY+Njx47Z2dlRqP3MzMzevXs3aNCgRYsWHTp0qH7p1wUtSfBsjwZ9xSllUMKC8d/wgdZofEPP/f8qHFSQby4GAM8M7KzewHoR9Rag/ltaUzk5OT1//nzixIlnz55ds2ZN3aQ5V65cOXXq1Pv377mXYM6YMaOwsLBv375v374VtuizDuBDhwSrGQCAyYTXryEzk7qcdlZWVn3yeRsAO05AfDKUlYGMFBjowoaFYFG/FbwEDi1btvTy8hK6mcnEBw/C06c4PZ1tC490ddGSJdClSxPmKBKFhYVy/MuvGwqEUI8eqEePao35+TgwUNQI0tLIyUlAe41LwMvK8KtXgtUMAMBkgrc3rFpVs0H6wIHw9i2/D38lEhLQrx/8+IFXrsRhYeyVwVheHunrw/z5dbHfrw3BwcHfv39v0aJF586dRXwRzc3N4+PjS0tLpUSYPoeYGPzhA1RUoE6doEoBxoa2bRuOjcWfPvFqGtjuFytXCoiWkoIvXBCgZgAABgO/eAEvXtQ40QgASkpKnp6evXv31tTUtLe3r/kofk8yM/G6dTgkBLKyAACUlFDr1mjzZtDSErpLcTGcPSusRAuOjsYbN9JEE4VQISGB7OyAz8Cg2lh79+KwMMHbmEx4+RLCw2ut6VFURCdPouxs/PYtpKUhU1Owthb4Nt+1a9ehQ4ccHBw0NTVHjBgxcOBAMzOzsrKyVatWvX79OiMjg8lkSklJlZaW8u+rpaW1f/9+nq+vOTk5Q4YMOXTo0PXr1+tff4ctIKBSD+jooLt34e5dePgQCgtBWpp27hwA0Pr0EbBX166oRw/s5QVMpsBgPLs0uoZYQwNNmYKPHBFwHkpJoUGDqNUMCQkJ8+fPv8RWgFUnpQzGBuMvVVW2aAhMZaBLM+iiiLoqgnbl5YoO65fAklnYxwfi40FfH9nZ8dqHODhAaKiwpwu1bs37eSSI/ipwwhTN+Y4rMCQ01x6w+b7H10vWDlbA9c0Tu7ryqxmC9NtetR1xsYdzkZQsVH34GErDYj3UXwVaFGbjPXsgIgIKC0FOztHUdODSpdmtm91Mg6tp+HPVM+qbCz0/4avmyEzYRd3AQGAzA6FAjeaRzeQVm7cYwGLSaIKlrBs2bBCoZgAAjPHr168jIyONjY27WHX7EhhQWloaFx9jbPSbSvQIBAKBQCA0BkTQQCD8Mejo6Dx9+rRr166ZmT9L5a1du9bR0dGknhaOBAKBQCD8UsaNG9etW7fly5cbGhrOmjVr4sSJhoaG1LsUFBT4+Pi8ePHi6dOnWVlZzs7Ovr6+ItbeVlJSevTokZ2d3aFDhxYuFFz4tlExkoHHHdDgrzi+FMpZMO87jiiCDS0R7RcYRjQwg1vAhmgAgKdZkF4ODVh14jena9euISEhbm5uw4YNMzIyWr58ef/+/UXfvaKiYvny5Z6envyG0i4uLomJiRMmTPDy8mqY+YD8fEy9gDIlBd+9i2ZQGfkWFhbKy8vXbfx1++HsTcjiElSExcDnEHCZAi5T6xaSUA01NTVvYUskKyrw5Mn43bufcyr5+Tg5Gc+di+bORbNmNVmSopCammpra9uUI+KAAH6PbmGgNm2gTgum8cePFDURAAAnJaHPn8HauoYERo+G69exv7/grebmqEsX7OyMY2N/thYU4OBgWL0a4uPRvHm1z71mTp06deTIkZiYmIKCAhqNpqur26VLFzc3N0VFReod6XS6kpJSVlaWFsXEOQAEBuKNG3FUFLtSO5aTQwYGsHgxcnCo7CApia5exWvXwrt3kJwMTCam02k6OtCnD1q7VmAtD3zsmMDVzJXk58O5cyCCoAEAzMzMrl27Nnr06EuXLjlwUmpwKirw+fPg64tLS5GEBFhaopkzoUFKd0VG4pkzcXT0z5b8fBwfDxERaP9+YVPC2Mur2mnGBwoOBiZTlEIq9cXfX7A5B5vMTHz+PNq2rS6RlZUFC5i4QAgtWrRowYIFPj4+t27dGjNmTFJSEkKosLCQf3af00Kj0UxMTPbt29etWzeegIsWLRo4cOCYMWPevHlTf0EDZ+i67cWvaUAHDwIA9vFhvxl/OWjuXJCSgrNncVzcz9NAWxsNHSpYyVRFRERE//79V65cydEhde7cmadPK4CIXf7zdWClPlIUditdTg45OgpNb+FC8PPD794JOEU1NWHAADxjBuTnA42GtbRoc+cKU96MVAMlcTTxGy5iQraE7BCb2ad1UTWFGtf7N7G59k2boddth4VpVvuJZCLJWGYoPlwV6Ajw/ft4xw6ckPBzs58fvHqltGbNrP79Z2mjsCI4n4LdkoCFIb4UHD5jN1M0WJDCGM2ahR8+5LmcRqgoXmhvkiFTKf1Ya9m+jWm7OXPm8FRXKS8v57Gk5SEjI+PMmTPbt2/X1tZlt2RmZRBBA4FAIBAI/xRE0EAg/EkYGxtfvXq1X79+rKp6kCUlJZMnT/b19SVOawQCgUD4o9HV1b127VpoaKi7u3u3bt0MDAxGjhzZs2fPNm3aSEpKcrplZGTcuXPn2rVr/v7+VlZWvXr1OnXqVOfOnWtbgElBQcHT09PGxsbY2HjAgAENfTQ1oy8NTzqiUUE4uBAA4EACRBVj9zZI5g+3328pDTaK8D4PKjCc/QEr9X91Qk2IlJSUi4vLggULrl+/vnLlSnZdPxHProcPHxoaGnbq1Eng1p07d3bv3v3w4cMNo79JTRW2jvYnUVHU2+Xk5AoFrmauiTPX4eRVyOfbNS0D9p4GY30Y2LMOUQnVUFBQEFajhLViBfj6CphNyczEx4+j9u3ZZRd+BzDGvr6+ixYtatJRMzOBxaq5GwDS00P79kHdNEYJCcIW6VZSUYGTk2sOjRByd4cpU3BQULWANBoyN0cnTuBp0wRPM2dn41OnkL09tGlT29ypWbZs2alTp/KqXOhZLFZcXFxcXFxYWJi3t7cKZdEBBoORm5ubk5PTvHnz27dv79mzJywsrF27dmPGjOndu7epqamYmBj4+LCWLasmOiksxMHBsGIFLFmCJk6sbJSUpO3eDUVF+N07SEpCBgaoSxequgmUk/EAAEIWDQukR48et27dGjly5MGDB8eMGSP6jqLy7RtesgRHRLBfdAwAr17BvXto0ybgmxGvHQwG/t//qqkZqsBxcbBiBbp/X3CFGn9/6jcOzs1FaWnAp9hrYDDGwsyHODSQLIACOp3es2fPnj17YoxtbW3fv3/P3wdjrKCgYG1tLSsr27179zlz5nD7k3358iU+Pv7FixehoaGvXr0CAA0NjVoLGgoLITsbVFT4XzLRSzzUUBVCTAwdPYr8/fGZM8BedaOsDO7utcuzQUFTp8LIkXDtGgQEAIOBy8qQpCROToYLF9Dw4byWCQAAEBAQ4OTktGnTppkzZ4IgKQOHViusngFs+/ixjsnR6ej8eVi8GL97V2l/AgDi4sjICMTF8ZEjUFzM6cvy8UGDB6MNGwR+yvRWBq8OaHQQTi+HEiaMC8bK4tBODszlQEsCZ9mMTe8qmaHY4oeyRqBeW1w9QtuE0OWeh51yIukeVwGpgp8f3rSJ/xKH4+Jg/Xqkrg7t25vIwnYjZK8E00NxAQOKmDDpG/7PAFbq8yWnro5Gj8ZublBSwm74qKV6pr0Jq0qyLS4ucfbs+be+76dNm9ayZcs9e/aYm5tHRYffuH01OzurQ+c26loq6WmZGelZebkCvqnGx8cDQEZGZbZ1cPUjEAgEAoHwR4MAgH2v7VdnQiAQRGXJkiX79+/nbpk+fbq7u/svKQROIBAIBEKDw2Qyvb2979696+vrGxUVpa6urqOjIykpmZSUlJqa2r9//zFjxvTr16/+t7Fev37t7Oz85s0bIyOjBsm8thQxYUYoflhlvdRODq6aI20RzLZ/Z26mwfRQDABK4hDUBSn8kwpqjPHt27c3btwoJye3adOmvn37UvcfNmyYk5PTtGnThHWIioqysbH5+PGjvr5+fZNLTWUNGABcjl/8oP/9D61YQdEhKirKwcEhtsZZwOqwWGA9HL5FCO3QyRx8r9UqJEEAmzdvzsrKOnjwIO+GlBSWkxPF1Czq2hVd+11egPPnzx89etRfiP1AYxEUxBo5kjMTIxg5OdS2LdqzB/T06jjK27es8eOpNA0SErSrV0UVlzAY+MgRePWqcoZMWRm6d0cLF+JHj/DixUILUgAgBwd05kxtc6fA09NzypQpOUJmlPv27fvkyRPqCPv27duyZUthYWH37t2XLl2qoKCQkpLy7NmzN2/eJCQktGvb1ikjY05ZWTOBEkZNTdqtW6CtXYfMsbMzfvuWogNq1Qo9f16rmMHBwY6Ojps2baK4sNeF+Hg8fjyOjxewSUuLduoUTwGOWoFPnsTbtwsthoIQmj0brVkjYMcVK/DVq1ShmzenPXwIGhp1zk1EcPfuNXhF9O2LTp9u7DTYeHh4TJs2rUTI9QQhtHjx4r1793Ja4uLiJk6c+PnzZy0tLRMTE2Vl5X379rGrO509e/b169fnzp0TZVx85w6cP49TUqCkBKSlkZYWTJ+OBg6sQZ0gJMmG2oW/vbbBBbpECAMfP46vXIH4+EoBH0JIXx+mTEHV349fv37t16+fu7v74MGDuaUMHz9+rMAw6Av+kAcA0EwMLrRFy/pW6yBiJgKIicGXL0NyMpaWRr17w+nT+NMnAd2kpNCUKQLfcWxiS2D4Z0ZMuUhSaLmSwkEBj8e+vW0X+hZhDADIzg5duYKHDMGfPwvbC3XujG7f5jwML4axQTi66ox2agGLdVEHeeBxmMO7d+MbNyAlJVZJYY9te0bVC21i1HrSpNktmqsCQEVFxcmTJ7ds2eLo6KigIlFUxCt0ZWGclpKem5NfWFBYUlJWUVEBAH37OnSz6+r38V1paam4uPgu10NycnV0CyMQCAQCgfBnMXfuXDc3NyJoIBD+PEpKSjp27BhWvTbk5MmT3d3diU8DgUAgEP4yGAxGQkJCcnJyWVmZmpqaiYlJw37YnTp1aufOnW/evFFXV2/AsKLDwrAhBh+q8nltLg7HTVFfqlWsvzsMDFZ+lbc752rDDuN/V3DJYrFu3LixadMmDQ2NXbt2CTNgSEtLMzU1jY+Ppy7i4Orq+u3bt6vUk0aigfv3xyEhQjfLy9Nu3AAzM4oILBZLS0vL19e3xuow3Lz/AgOnQ4mA6uGVqCiBjwe0FGwuQBCJ8vJyIyMjT0/P9u3b82zCR47gnTupdtbWpr140TDG9fXDy8tr2rRpz549a9euXZMOzGLhfv1w9d9Z3KAWLdCVK1DPen9lZdjBgWLaFbVsiby9oX4fdnjePHz/PkWHOkzSU9OjRw8fHx9hW5WUlF69eiXKC4ox5lfqFxcX+y1ffvH8ea+SkiXy8nPl5OT41fzDh9P4dTwigOfMwV5eFB14ZvVEJDIysk+fPmvWrJnVcMVc8IQJ+PVrYVuRpSW6c6fuwSdOxK9eUXRA1tbo5k0BO96+jZcsodDoICMj5O3dBCUn8IgRwoqwVGayYAF19YEGZPjw4XcoXw5bW1tfX1/Ow6FDh3bo0GHJkiX8XwZevXrl4uLy9evXGgfF//2H790DHgslBQU0fDht69bKPn+7oAHv3o1Pn4aiIt4NcnJo9mzk4sJ+lJOT07Fjx927d48cMqRz167sRj8ApKiIzczWzth+NFMaAMQQeLZHts0qY3B0D1SahrdvWTduQG4uEhODzp3RxIkgIyM41RMn8I4dQlVEGhq027cF67Sio/G6dekpWUsdF/m0sc2TURAYQIzJ6PnNZ/S7uwMDnkiXV9fWKCnRjh5lzZtHVTFERYX24AF3ArkMmBqCX2T/7KIsDj2VoLcK6qMMapxKcwkJ2M1tW1ZCXNWbXltLd83KzWJi1WTOeXl5+/fvT0yNoNFoCKGiwhIJSTGePgJBCI13ntrDTqRKQAQCgUAgEP4C2IKG2nnzEgiE3wFpaelz587xTOecP39+4MCB+TUaCBMIBAKB8EchJibWsmVLOzu7Pn36mJubN7h0b8aMGVOnTu3du/ePHz8aNrKI0BBsMURHTJAEDQAgswJGB+FJ3/DnP/YjXQzBBsPKm9Qnk+FD3q9N51dCo9HGjBkTFBQ0ZsyYwYMHT506NTU1lb/b8ePHR48eTa1mAAAXF5fnz59TFxgWlX79QPj9YmRmRq1mAAAajTZ8+HAPD49aDfs1lErNAADZORDeEMf3L3PixAlzc3N+NQMACHSSr0ZhIaSnN0ZWIlJQUHD06NEuXbosWrTo7t27oqoZiorwy5f4+nX4+FHotJCI0GgwfrxgU30AkJWFhQvrq2YAAElJ6NlT6OQunQ59+tRTzQAA3O7lAsElJSLW1xCFkpKSeIG2AVXk5OSIuL5coO+gjIyMfX7+KSWll6qqXysqWqWmHi8s5Mke1dIz5iejRgl90QGARoMuXeoQ1djY+MWLFzt27OCxV6w7OTk4QrjFDfs9XuPbnIIaCwkJ6YAGDEAtW1Lshy0smkDNAAAwYABISAjdqq2Npk9vijQAACCXYp6Yr0NqaqqPj8/KlSsFfhlQUlJKSEjgb+cBu7uz7twR8DLl52NBSpS/k4gIfPWqADUDABQWVto2AADAkiVLnJycRvbr91PNkJoKqak4PNwzqexYRqVh2oaWP9UMwKVjEFycIj8fjx/PmjEDbt2C58/xkyfY1RUPHIgfPRKc7dOnVB9bKSn41CkB7R8+4AkT8Js3LaJCLxyaHTen7deltpcOzlz5/PQMWspKHLv7uuuFQ7Mfbh0RttDy+t4pI9/f5VUzAEBODsvDg0rNAABZWTg4mLuhmRjcaIfmcQlPsyvgVjrM+45bv8XdPuIN0fhNDpRr66b8b34c15teV0ePX6mgqKi4ceNGW5vuAIAxZjAq3r35dO/W4/Dv0YkJPzIzssrLK3h2kZSQbGtmsXTRaqJmIBAIBALhH+SfdIAlEP58rK2tDx48OG/ePO7GZ8+ede/e/enTp6qqqsJ2rKioyM3NLSsrk5WVVVRU5Kk4XlZWdv/+/eDgYAaDoaGhoaWlhTFmMpkAoKqqamxsrNnYZS8JBAKBQGhyVq9eLS4u3rVr1wcPHrSth1dzfZioAa1k0OQQnFIGGOBeBtzLwOoSYCYHOlKgI4VaSoOpLLSW4bV1/T0Z0gJ6KsPLbGBimBaCX1gideHzC389YmJis2bNGjdu3NatW9u1a7d8+fL58+fLVK3VS01NPXbs2IcPH2qMIysrO27cuEuXLq1fv76eKaGFCyEgAPv68i+oRS1bon37RAkyfvz4WbNmrRFuhsyPgoDq1dWg00FO8CLGenH/OVy4A7l5AAg01GDRFOhUg2DjT6W0tNTV1dXb21vgVtSsWQ2LWyUkoCZhTSMRFRXl5uZ27ty53r17b968uXfv3nRRpj+Li1mrV4O/PyQnA4uFJSWRri4MGYIWLhRYd1wU0JQpEB2Nb98GHqW4ggIaPhxNmVK3sLyjrFsHUVH47Vve9yCdjuzs0OrVDTCGkAXBP3OQlgaBtRvqRGZmZnFNEgqBiq5aUFICACZiYpeVlb9VVCzMzT1XXHxHRUWTc6pQ1woRDurdGzp1wkLsJVDr1mjhwrpFNjQ09PHxsbOzMzQ0HDx4cN2CcMChoRQlYwAAcnKwnx+qjXFONSQl69hBWhpmzgRXV8gToGFErVqhjRvrmFItQdOmwbNn+N07Advk5ND48dC8edNkAgASFNKK6h2ys7PXrVs3bNgwKSnBVcd0dERwLmIywcMDCXsb1qhW+b1h65xEMWlgHToEGRlCN6eksA4dou3d++LFi1evXgUHB+M5c9hb/KouUNHqBgtm7DZeac1+eBHgYnU/ho8fPwpWM5SV4QkT8Jcv1RoxxlFRsGYNkpCA3r15jojVvTv14UBcHG9LURFetQonJXG36WUk6mUkDgx4gnwvoQcP8JMC/OwFlJVx96EnJQEAk9vvoaCghtEB+D8mxBBsN0J9lOFWGn6eDalVdY0wQHAhBBfCgQQsS4deuSlsu6fSkjIpacmPAR962PVuaVBV4y83F584ASEhmMFwlpdLb9EiOjtDQVG+e88u+XkFQV9DI8Nj2bcixcTFpKWl9PR0T5063bpVa0XFZqTYLoFAIBAI/yxE0EAg/KnMnTs3Ly9v1apV3I2BgYG9evXy9vbm981mMBjh4eEFBQVlZWUAQKPRJCUlVVVVOZWY/fz8xowZQ72wRkNDY9iwYbNnz25q91cCgUAgEBqT5cuX6+jo9O7d++zZs46Ojr8kB2tFeNcZ/ReJr6cB+2ZtajmkVnq6Vt69VRKHXkowVh31Vv7dlQ1HTZDtR5xTAcllMCIQe7ZHKv92XSw5ObkdO3ZMmzZt7dq1+vr6kyZNGjp0qIKCwty5c+fPn9+Scm0rhyFDhqxZs6b+ggag09G5c3jVKvDxAY43iYICatMG7dsHokycANjY2GRnZ8fGxhoYGIg4bA9rUG0O6ZlCO2ipgYWpiMFEorAYxi2G95+hkGut5sv34NQLjmxswMnc34UXL160adNGmDALDRwodN0qu4OaGigrN2xKDAZj6tSply9fNjMzGzJkyKhRoywsLNibWCzWp0+fvLy8Hj58mJiYOHny5M+fP+vq6ooauqgIjxkDQUHAmd8qK8ORkXDkCERGoiNH6pwz2rIFunSB06fxjx+VReg1NdlF6OsckxcxMXT+PLi6wvPnOCkJKipAXBzp6ECfPmj16oZZy96/Pzx5AuXlQjuI/lSLgIqKinRNxUooZPciwSXRaCsu/rxFizFZWZ4lJXPk5Pg71Bbk5gaTJ+MvX3hWSyMTE3T8OAiZZhYFbW3ty5cvjxw5skOHDiJNS1NQwbtYuY59hGFsDG/fUmzHurrCvnqgsWMhLw+fPQvcfldiYqh1a3TsGDRrVvesagWNhs6ehfnzsZ9ftclaTU00fjxasKCJ0gAAgDZt2jx58oSiQ2Fh4fz58z98+BAZGTl06FAKJw8Gg1GzRdnXr1gEF4emQfQSFQ0OSkqiHhvFxxcXF8+aNevEiRNyX792Dg8HLjUDAIyDEo31vKv/2QoGjqyBrWno3Lkzt9AB79yJAwMFj5qRgXfuRN2787jv0Hx8gEdkwAPfM4mPHKHwW8IxMXDwINq5ExQV8cmT/LrVn7IGhFCXLvjrV8jJETp68+ZIyK2/3srQWxlhgJBC8M4G72zslwflVbY5RUzwZSg7AABAbkGxhox0RUXF/sM7pk2e28GiE/bwgCNHcNW9RymAZTLSr6w7PlJXyi8sUFCU79bD2tKqfXhYVERYTElxKWAUH5c4aKCTgYGBvr6+gYGBtrZ2ixYttLW1bW1tib6BQCAQCIR/BwQA69ev37Rp06/OhEAg1IWTJ0/Onz+fUf22i4mJyfPnz7ndFBgMxtevX4v4bl/SaDQVFZU2bdp8+vTJ3t6ev4MwnJycXF1dzc3N65k/gUAgEAi/D35+fiNHjpw8efK6deska1yn2GgEFcLJJHw/A3KFe9CaycFOI2Sn1IRp1Z4X2TAqCDMwAICxDFwxR60aYfH9n0hMTMzZs2efPXuWl5c3fvz4NWvWiHg3tri4WFVVNSsrq8HOz8xMfPcuREZC8+bI0bHGShM8jB49etiwYWPHjhV9lwHT4JVwN4rBfeDaoVqlQAXGMGg6vBA0nJgYTBkBhzc02Fi/CSdPnvz06dPJkyeFdcBDh+KAAMHbxMTQsmVo/vyGTWnfvn1eXl5GRkZMJrNFixYeHh4VFRUWFhYyMjKvX79WU1NzdHR0dHS0tbUVpWw2N3j2bPzwoeBt0tJo5coG8JYvLoasLFBRqc9MeQ2Ul8OXLzghAenqQseODVBpggOLhQcPFjq71qIF7eLFWrzlX7/GJ07Ajx+4vBzJyoKREVq9mkf81K1bt7fCp8MVFRWfP3/eqVMnUUfkA7u54e3buctk3C0pcSsqesxZc+/sTNu9u47Rv3/H69fj4OBKxQ+dDlJSqE8ftGMHyNXkLSMC+/fvd3d3f/nypZqaWt2jpKSwBg6kWn0uK0u7dg3YmqGvX/GhQ/DjB1RUgJwcmJuj5ctBUZEqfmYma/BgSEwUvFVdnXb9OlAr2JKSWAcOoPh4XF6OFBSgWzc0fTpFhaNG5O1bfOUKzs1FCIGhIZozBzQ0mjiF9PT0Ll26xAqphNKsWTMxMbHly5f36NHDwsJCmDcDm9LS0ubNm6enp8sIvxbhK1fwypUUQehVa/pFVxtwvpyIuAtFf/5NtQouemc8cCAOCqIK1bHj2rZtExMTL1y4wFqwwNrPD7gEDdZVS4Mid/q92DCoQzM6un8fuApM+PfuDYmJGCHr8HCo7tyA+/XDoaFCBxYXR0eOoCrZNPcXPwpBA5o4EW3bVu0Ax4wR7EHC2cXGBl2/DgB40CCejwA6l68Ds0sX2uPHeOpUzHUIvKGsrZHIxUqKmPA6B55n4+fZEFsCAODwfL1SdixGKO1HhoZmC4wxQqiHlsHwG56SmVn8ERjtzH1dFjx5/SQ7++dWNVWNXvYOnTt1KSkpjY2NjYuLi42NTU5OTktLKygouHHjhlxDXKIJBAKBQCD85sydO9fNzY0IGgiEP55Hjx6NGTOmoLpZnL6+fmBgoIKCAvthcHBwdna2wN1pNJqqquqAAQOE/dIWBp1OnzZt2pYtW+p1U4ZAIBAIhN+JtLS0uXPnBgYGrlq1avz48TWuN208mBiiSyCmBBJLIbEURxTDl/yftq4AgABmasNmQyT9G68yv5YGc79jJgYAkKPDURM0tH4LdAkdO3Y8ceKEYK/jJmflypXKysorKWdQeIhNhEEzIEbQfJmpITw9D80bziDg3C1YsgVKhCxQV20OD0+DmXGDDfc78OTJk+3bt7969Upoj+hoPHky5rdkExND3bqh8+cb1rYCY2xoaHj79m0GgzFhwoTv378DgJeXV2JiopKSUteuXWvhx8BDaipr4EBITxe2HbVti4TVLP93iI7GU6di/l95SkpozhxUvXwhBXj1auzpyVtNQEsLrVqFhgzhNFy/fn3mzJn5PKU6qujVq9fz589Fz10A5eV44EAcFsZpKMRY+8ePVE1NKYSQri66d6+OBQV8fFgrV0J1C3cAAC0t2p490K1bPZL+ydatWy9euPDowIGWLVqAvj60aFGHIHjYMPzpk7CtqG1b9PAhIIS3bsU3bkD1OwCoZUu0YwfY2FDFv3oV79wJWXxzjYqKaN480c+ZP5KyMuzuDu/fQ1ERyMiAqSlauLAGCUhNHDt2bN26dfy3YqSlpadOnXr06FHRQ3Xt2nX79u09evQQ1gE/fYpnzOBf0M/h7xA01Ngfjx2LfX0pOmR26dLm5cvAwEAtLS32tyluewa2oCFil79d6FvPHWNRy5bo9Wv2qJ2trAR2/vjuHYiLQ1YWq18/6qIwaOxYtGsXzxExdXW5dVrVaNGCduMGVC8ig52c8NevVKNYWKAHDwAAP3yIV6zguXRzaxowxvDlC2v2bEhJERBIS4t25gy0aVP5kMmEzEyg0aB58xqLOkWXwPMseBkZL317M51ZRqPREhN+6OvrVDAqAEClpGz0t6j2qXyGXQih6dPxurUBXz6+ePUsOiaC81rTaHRzMwu7bvbmZu1pf5+/FoFAIBAIhJpgCxrIlwAC4Y9nwIABz549a1bdxTEuLo5zp7u0tLRQeMVEFou1e/fu2qoZAIDJZLq7uxsbG2/btq2krvVKCQQCgUD4rVBTU7t9+/a5c+c8PT319fXXrl1LXYyp8aAjaCUD/VVgphZsNkQe5ijcFr2zQgt1QZYOAIABTibBgM/4R1lNsX4dY9TgnBmSoQMAFDJhcgheEYnLhdy2JYhC27ZtQynW/zUtNBqNJewuvBAMdODmMehoBhJcC9GlpcCmPdw70ZBqBgC47iVUzQAA6Zlw6FxDDvc70KNHj/Dw8M+fPwvtYWiIzp9HlpYgK/uzUUMDjR6Nzp5t8CIc0dHRTCazffv2lpaWkpKSz58/RwgNGjRo7ty5zs7OdVczAOCHDynUDACAU1IgObnO8f8SDA3R1auoRw/glCOUl0fm5mjbtlqoGQ4dwrdu8aoZACA5Gbu6AtflaPTo0ePGjRO4WLZt27aXL1+uwxFUQ0IC7d6N9PQ4DXIImYmLfywvBw0NWLWqjmqGggK8bp0ANQMAJCfjtWtB+E/pWpCTs+bHDxeMuw0e/HLwYFb//nj4cPDzq20YtGYN8BWXrERFBRYtAoTw8eP40iXgm0THMTF42TKhBgzs+GPHom3bkKkpSEhUNomLo1at0Nq1f7maITAQDxqEd+/GPj44IAC/eYNPnsROTvjBg/pEnTdv3t69e01NTbmnYA0MDJYtW1YrNQMA2NravnnzhqIDsrYW0YUCiUytMuRQ23oTDVwywNaWqmqPmNh1CYmBAwdqaWnxb+SoGQBgpvcFdn/2Jrxli19ODnBZOHDAc+YAAJSX8xSs4QcLqgGEhFSJAjEx1K8fW81Q7RWpUWxd5fankwwbAAEAAElEQVSBHB3RxInCCr5gdnmaDh3Q9u2Ir/AZMjSk+/khMzOEEGRmshYswH36sAYMYPXrhx0c8MqV1BdGQ2mYpQ1Xe+otnbtIXFyCxWJp62hERcbJYToAZElLHu9stsu2fWiL6l5zGMO7dzQavXOnLiuXrtuyYfcgx6EtmqsCAIvFDAz+fOT4vjUblj5/+aSs/Df+8UMgEAgEAqHRIA4NBMJfwqdPn/r27ZtTvfqdl5eXo6NjQkIChV4hJydn3Lhx3IqE9u3bDxs2LCEhITMzEwAkJCSYTGZiYmJwcHBpaanAILq6utu3bx87diwpX0cgEAiEv4aoqKgjR45cvny5Xbt2Q4YMcXJyMqB2Wm4qUsthWQS+X+U5rSkJdyyQiSzlPr+UkEKY8A3HVH3X6CAPJ9uQ8hN1ZNOmTUwmc/Pmzb86EQCASZMm9e7de/LkybXdkcWCu8/g7jMoLgF5OXAeBP3sGj69zkPhWwRVh95d4cGphh/313L16tUNGza8efOmBhO1L1/ww4eQkwOtWqHhw+s4E1wTd+/ePXPmjKenJwCcOnXq9u3bD4UViagOxvjDhw+PHz9+//59SEgI+6eKkZHRzJkzZ8yYgRDCmzbhU5QvnqQk7fZtEFL8+58jMxN/+gSlpcjEBExMarFjcTHu31+Ax0MVqFs3dPUqd8u+ffvOnDkTExPDftW0tLQ6dep05swZFRWVumZfnbg4vGYNjoyEtDRgsVzKy3VVVZdduAAdOtQtHt68Gbu7C92MEJozB61eXcds2fz4gSdOxBERAPC8rGxydvYwaenFcnItNTXR0qVo3LjaJXz3LuzciXkUGOrqaP58NGUKFBVhR0ccEyNsd9SvH6J+7wAAg4FfvYIPH4DFAktL1KfPT33DX0liIh43DsfFCdikpkY7eBBsbesTvri4+OrVqz4+PhUVFZ06dZoyZUod3g5eXl4HDhx49uwZRR+qQjyN79DA7sxvwMCbJFeout0+qiGZigrs5IRDQgQn2a7dWDk5p8GDx48fD1WFJHjqTUTs8tfITQtcbCPOZKDu3dHlyxAVxRo9GjIy2B14+vsVFKA9e1D//qxevYBypRBatw7NmlX5N+e5TUvDM2fioKBqeghFRejTh7Z3L9DpPM8Sa80afP481SgTJqDt2zkP8ePH4OaGk5OhoACkpJC6Ou3JE+B5GgsK8IEDEBKCS0uRtDSYm9PWrOGOyV8UA5maorNnQZAuhIeIqLCjx/cVlxQDQGJUglpWrlLHNkXilUoRrYKiTsmZNkkpyiVlAABqajRvb24RBsY4JjbqvZ+v/8d3JaWVvyUUFRRHjRhv3blrjaMTCAQCgUD4OyAlJwiEv40vX75YWVkxuH4FjR8//tKlS5GRkT9+/BC21549ex5wLTuQkpIKCQlpySfQBoCioqLLly9v3749TuBPfYCuXbsePHjQ0tKy7sdAIBAIBMJvRmlp6dOnT+/fv3///n0jI6PVq1c7VpW//bW4J8OqSFyBAQBaSMCjDsj4V0sEMMYXLlw4c+ZMQkKClpZWr169Bg8e3KlTJ4RQAQPmhWHPKhGGNA0W66FFuiBFDONqydWrV2/fvn3jxg3uxjdv3ly+fPnjx48JCQlMJrN3796bN282NTVt1EzY1QTu379vZmbWqAPVGcuhEEIpaOhlA16nmyqbJmTLli0eHh6PHj2qjwVCg7B9+/bc3NydO3cCQHl5eZs2bdzd3Xv27EmxC4PBOH369J49e6SkpJycnOzs7MzNzWVlZVksVnBw8H///WdqanrmzBk4dw6vX081tooKzctLlLkWAgX47l3s4gJMptAeWlo0b2+o7srAZDL9/f2/fv2qpqbWvXv35o0hl8nOxt+/Q0XF+cDAFwEBFy5cqHMkPHo0fv+eogPq2hVdu1bn+IAxHjYMBwRwGrJYrJ0FBReLiuRpNBtFxV4rVzqMHavNN19IRXo6a+dOFBHBLo6A9fVpy5eDnh4A4OvX8fLlQh3sAUBfn/biBYiLC+3w74GnTMHC66Ggdu3Qgwc1euw3Nvn5+dra2hkZGZKSkkI75eXhUaPw9+/8W1CbNrSnT9l/N42ggT+IsDi1LWxRMzExeOZMtoSo2kAmJuj06a7Oznv27OnatSsIFzSsur1vxd0DIC+PDhxAffuyli2Da9c4HXgFDampyN6edulSwyQvAqyuXXFCAvtvukB3mUZAgKahQwd0964o3k4/UpIPHduTlZUBANlJqTYBoS3bGL000CytMsBAAOZpWZY/MsyZSO7hI4Eiy7LyMj//t8+eP0pNqyyQMXDA0KFOI+t1VAQCgUAgEP4QSMkJAuFvo0OHDjNnzuRuSUhIAACpKsc5foKDg3mWSc2dO1egmgEAZGVlZ82aFR4evmfPHiUlJf4O7969s7a2nj59ehpl4UACgUAgEP4gpKSkBg8e7O7unpSUtGzZsgULFty7d+9XJwUAMFMLblsgeTEAgIxyGPIVJwn2UWo6XF1dDx8+vHLlyufPn2/ZsqW8vHzy5MlaWlpTp069ffn8RumYHcZIkgYAUMKCbbG44wd8JhlIBYpaYWdn5+XlVVRUxH6Ym5s7atSoadOmtWrVys3NLTQ0NDw83MbGpkePHitWrGDU5H5cH548eSInJ/fbqhkAQKVZDR3UGsWV4Nezbt26mTNn2tjYvHjx4tdmEh0dbWRkxP5bQkJi7969c+bMKSgoENbf29u7Y8eO169fP3/+fHBw8LZt2wYMGKCtra2kpKSiomJvb//y5cvv37/v2LEDOTqCqirF0EhDg6gZGoCvX6nUDACQm8tfrIFOp9vY2MydO3f48OGNomYAAGVlZGuL7O312rVLpKyhUDNVl1OhFBfXJzx+9oxnsbgKjbZLUfGHpuZdFZXuLNaTEyc6dOjQsWPHvXv3si0Sa0ZVlbZ3L7p/H714gR48oB05ApxKHAEBVGoGAMjLA+GrHRqeigp88CAeMYLVuzerTx/s7IyvXYOGmrduEAoKcFgYxXYcEwNBQU2WjjAUFBRMTEw+fvxI1UlREXl4IDs7UFT82aikhHr25IhyaiUawFXU2FOYmoG7UVgc0UcRlZYt0Z074OyMWrcGNTVQVUWmpmj8eHTnDujqMhgMcR5Bj5ISAIRpGrMfiTMZE157gLg4cnBAffsCAKqxgFF6OsYYx8czbWyY2toC/rVsydqyBXPBf/iiA8uWcT4Bq43SsSPr5s06BBQGa9s2po4OOzj/QeOQEOzhIcoLoqmhtWr5Rn29lgCgrK3+qVvH7O9R2739RoTGNCsrBwAMEKSmcqaDyXLL1vuvuHu/ePwjhfc5l5SQ7N6t1+b1u2ZMnaeooAgADx/fy8gg9x4JBAKBQPiHIIIGAuGvYsqUKdwPP3/+XFRUpKqqKiHIIjI/P9/V1ZW78nGzZs1W12SnKSEhsXTp0sjIyP/973+8vwMBWCzWmTNnWrVqtWfPnnJBBQIJBAKBQPhDERMTc3BwMDU1DQ8P/9W5VNJdCW63Q7J0AIDkMhgZhPMbcf66Zs6cOXPx4kVHR8eWLVv27Nlzx44dISEhvr6+VlZWjx496t69+1ZrLYt9I5Svb2X43mHGBMVe3Ovin2bxAR9OhIJfmvkfhLa2tqOj45gxYwIDA588eWJpaampqfnt27clS5Z07ty5RYsWLVq0WLJkSWho6Ldv34YPH95I38dycnL+97//ubq6NkbwhsKpN0gKd0lXaQbzJzZhNgCQkwPfvkFUVA0zxA2Bi4vLhQsXJk2atHjx4kLKQteNytevX7klL0OGDOnVq9eYMWO4q90BQFlZ2eXLl21tbefPn79x48bnz5+z187yIy0tffv27aNHj959/x517ix0YGlpGD26gQ7i30amJucfMTGgWC/e+CCEcD3nQWs8xhor1lOCPT1BUN1GBNBGXHy6rOxVA4PU1NQDBw6EhIS0atVqypQp/v7+dR+vRusFGg2qVkU3OmlpeOhQvH8/9veHiAgID8dv3+J16/DEiQKfk19DZCRkZFB1KCzEfn6NmEBYGGvFCjx+PJ44Ea9ZQ1GzoEePHq9fv64hmrIyunKFduMGmjMHDR2K5s6l3biBLlyAZs145tEbHIrgjT20ABQUaLt3I29v2rNntOfP0dOnaMcOtpeMkpISj3IIrV+PjIzc+05hPxz06ZGmNA1NmoT276/sQS0S4nTQ1aVt24b09Xm3ysuDkxOqXsRBAImJ+P17CAyEmr65oWHDaAcOoHbtfrrjyMmhdu1o+/ejESNqGCU7G+/fz5o9G8+YgV1da5A3BQRQyY/Ky6HK9qNGFBUUly9ea2FiDgDyKs1e9bROkBDvG5244+n7iYERVknpshUMAGAAhIaFXLt5acOWlUtWzjtyfN/d+zf9P72PjYvOzc1hMBgIoXZt2/fs4QAAGOM0ImggEAgEAuFfgpScIBD+KhgMhrq6elZWFqfl3LlzkydP/v79e3p6Ok/PlStXBnBZXwLAgQMHFi1aJPpwYWFhy5cv565YwU2rVq0OHDgwYMCA2hwBgUAgEAi/KeHh4U5OTt26dTt27BiF+1HT8zoHRgfhUhYAQD8VuNbul9kiS0lJ5ebmUjw5MTExHz9+/PL169Mv30OjYphKGtJbbiNJGQCQF4OJGjBHG+n9Rk/tb0pFRcXWrVtv3LghKyu7du3aIUOGCOs2ZswYWVnZixcvNmwCkZGRo0eP7tev344dOxo2csPCZELfyfDus4BNNDqMGQhnmiz9t2/x3r04MRFyckBSEqmqQpcuaMMGaOQrSVZW1rJly549e7Zhw4apU6eKNdksJgAAREdH29jYJCUlcUurKyoqZs2a5efnt3z5cnNz85ycnMePH1++fNnCwmLu3LlOTk50Or3GyAEBAQMHDnRdv37a48f461fe6RYpKTRgADp0qMGP6F/k0yfWhAkUHgbIyAg9e9Z0E+R8bNu2LTU19VA9Xm68Zg2mrFiBpk1D9bhjhidPxtReKTo6tLdv2RUNsrOzz5w54+bmpqysPGfOnNGjR8tVL+dR83DPnuHZs6GiQlgHZGyMnj0DEd5o9YXBwEOH4sBAQUkg1LcvOnWq0XMQhU+fWKNHUzxjAIBWr0Zz5zb80Ewm67//wNsbuOfXVVWRkxPasIG/yMW9e/fc3NwePXrU8Jn8S6xYsUJaWpp9G5xdcuLjx4+FhSUm/vQCJN5qhRUAfHzwANTUOLuw5s2D+/d56k0Ad8kJGxt0/Xpla2Ymy9UVff8OBQUgIQEaGjB5MurXjycN7kIb+MEDcHPDiYk4JwdJSoKGBnTuTNu8GWRlaziYoCD88SMAIEtLsLCo8djxsWP48mWoKlcBAKCujhwd0caNAouq4H79cGgoRUBkZYVu3apxXA4sFuvKqsWvC7IAAJWWrf8QpFlQaYHDoqEIM5Mvo4YFx0Swi1PUiLS0zLbN++Rka3eRJBAIBAKB8CfCLjlBBA0Ewt8G+73Neejk5OTp6clkMoOCgvLz89mNLBZr8+bNr1694t7R1tb29evXotxD5OH58+eLFy8ODg4WuHXixIlHjx6Vl5evbVgCgUAgEH4rHBwcBgwYsGTJkl+diABupsGM0Mo5vSMmaKLGL8ihoqJCRkamgnJKgJsSJpz+AYcTcCrXOjQ6AsfmME8bdW3WGDn+c5SUlPTo0WPEiBErV64U2CEnJycwMFBMTKx58+YGBgYUlblLSkq+fPkSEBDg4+Pz8uXLzZs3z5s3r9ESbzBy8mD0AvgUDKVcp5miHPSxhbO7QbxJJmHx6dP4yBHgcZJHCFlYoCtXoPG/JAcEBKxYsSI1NdXV1XXo0KGNPRwbJpNpZWU1YsQIgfZvjx49On/+fHR0tJycXI8ePSZMmMCpTCEiYWFhI0eONG/TZp+Sktq3b5CcDEwmSEoiXV0YNgz973+1ilZSUvLt27f4+Pjc3FwGg5GXl8dul5WVVVdX19HRMTU1VVBQqFXMvwSM8eDB+OtXYdvR2LFo164mTKgar1+/Hj169IsXL+pV+yYrCw8ejLln+LhA+vrI0xME1VsUETx7Nq5e5JF3CGNjVF3xwGKxnjx54ubm9ubNm2HDhk2YMKFHjx40EQrVAwAwGNjREX//LrSDszNt926RQtUPfOQI3rsXhFU+UlCgubsDlxcLi8UqLCxsujdaURF++xYSEqBFC7x1K3DNUvMiLU27fBmEWcKUldXZpAQvXIg9PQV49khKojFjEJ8HUmZmppGRUVZWVh1u2hA4PHz40NnZOTMzky22Y2saZt75uDwSAwBb0AAA1ap7vH3b2cWF/SdH0PBT3yAmhlauRHPm1CoNjqCBtXcvPnMGqj53fnYwN0ceHlD7d4Sw8h94/3588iTwmzZJSMDQobS9e/lDYScnius/AKBu3dDVqwI2lJdjX18IDQUlJWRvz1MB6sGS+fdK8wBAobT8P9/PKiVlwJbH7dkDnToBQErqj+9hITGxkfEJsekZaSxBDhny8gozpsxrY9qWIj0CgUAgEAh/DUTQQCD8nbx48aJ3796chx07dmTbMLBYrKioqNzc3MLCwq1bt758+ZJ7L2Vl5YCAAH1+czzRYDAYJ06cWL9+fXZ2Nv9WCwuLly9fKtXjNhCBQCAQCL+cXbt27dy5c9CgQTNmzLCzs/vV6fCyLhofSgAAUJWAoC5IusnvdRcWFmpoaBQUFNRqrzIWeKTB8UT8vfoC4I4KsEIP9W8Ov8pt4q8hOTnZ2tr6xIkTAwcO5Nl09+7dmTNntmnThslkpqenJyQkaGpqmpqatmnTxtDQUEpKisFgsFissLAwPz8/du0AS0vLLl26ODk5/UHf6zCGc7fg1hPIzQOEQE0FZo2Dvt2aavjgYNaUKVDdKY0D6tULnT/fNIk8evRo1apVMjIyO3fubOwrWGlp6eTJk4ODg4OCghrPFqKkpGTz5s2nTp2aO2PGfBsb1fJyZGQE5uaiLz0vKCjw9PS8du3ay5cvW7VqZWBgoKSkRKfTmzVrxu5QWFiYmpqakJAQFhZmbm6+aNGi0f9gJYvPn1lz5wq0JUdmZujWrZrXEDcCISEh69atCwgIOHXqlIODQz2j4Xv38ObNAt6nampo40Y0aFC9gl+9iletoig0g3r2REIsIlJTUy9fvnz16tUfP34MHDhw6tSpwqqxVBvx8WO8ahWviIo9lqkpunWrCXRUAIBHjcIfPlD1GDyYdvQoAMTFxU2fPt3X11dcXNzc3PzixYu1VTjVjvJyvHYtfvu2UghFp4O4OEUJDNSmDXr0CKoLSrCXF5w/DykpuLwcycqCoSFavRoMDGqRxps3rDlzoGrNCS8qKrQrV6BNG55mMzOzS5cudejQoRYDEfgYMmSIpaXlunXroErQIHbUP7QIAGBvK3RiqNB6RoLtGdq3R3fucBvVcLsvCAvF6cM0N4ecHMF9evakVZlsiV6zQ/DoSUms4cMhJUXwPoqKNDc3VPXdgLMjnjULUzqCoMmT0datPI344EG4cwcnJFQan6ioIDMztHcvqKtz+jw5dezm53cAII7xhoxiVb2WYGAAmZmgr48GDoQWLTg9KyrK0zPSM7PSc3NzioqKSstK5GTl1dU1TVu3ERcXXleMQCAQCATC3wURNBAIfyfe3t7c93SsrKz8uCo+lpaWjh49+v79+9y7iImJeXl59e3bt55DZ2dnr1+//sSJEwy+dRhDhgy5e/duPeMTCAQCgfBrSU1NvXnz5t69e6dOnbp+/fpfnU41SljQ2Q8nlgIA7DRGc7SbOgEGgyEjI1NSUlKHhYMY4GU2HE3Ez7OB+35tF0XYboQ6/pProhsQPz+/wYMHP3z4sFOnTpzGCxcurFy50svLq2PHjuwWBoMRHx8fGhr6/fv36OjosLCwiooKMzMzY2NjKysrKysrmRorzRP4wBMn4uqmaNVQVKRduwb1WVxeG1gs1pUrV9atW2dmZrZp0ybu86EBCQsLGzdunImJydmzZyk8PxqK2NjYXbt2Xbt2rV+/fpMnT+7du7e4uDj1LklJSVeuXPH39/f29razsxszZszgwYOp14WXl5c/ffp0/fr1rVq1unjxYo1D/KZEROA3b6C4GNq3RzY2tagT8e4d3rABR0T8LCQvI4Pat0fHjoGKSv3zCggI8Pb2joyM5BgKKigocD5KlJWVlZWVVVRU5OXl6XR6fHz8w4cPv337tnz58nnz5jVYBai3b/GOHTgmpnKCWUEBtWyJVq8GG5v6Rqa2TFBWpp06JXT1fxWRkZFr16599uyZnZ3dwoULe/XqhSirS+Hbt2H/fhwX97NJUhKZmSE3N9Cor4lTXl6ev79/fHx8VlYWxjg3N7e4uDg7O5vJZOrp6fXs2bN3795iYmK4Tx8cHk4RB9naMi5e3Lt37969e+fPnz979mw1NbXjx4/v37//69evta21ISoVFXjsWOzvz1uqBiHeFjbKymjHDsRdRhNj1tKl8OgR70p3TU20YgUaMULERPDUqdjbm6rH0KG0w4d52mbOnNmhQ4c/wiHpdyYpKalz584eHh49evSAKk1DxC5/WTqEd0XyYsBp5PDxzRs8Ywb294eSEuCoGTIzUdu26MwZ7gl44JIUNCwiahoaZPTKsUJDWePHC1RHAQBoa9M8PXmOnbV0KXh68iuEkKEhungRdHQAgMlkXrly5fqtS+qaLQBABtDYqCSr71GVXTU0kJUV7N79PvBTfn6uqUlbhJCycnNSWoJAIBAIhH8ZImggEP5OfHx82L/K2NBotMzMTPYqOhaLNWbMmJs3b3L3p9FoZ86cmTx5ckMlEBwc7OLi8oKvUOirV6+4EyMQCAQC4Q8lJSWlVatWN2/e7MdXEJcHdCAMu5iI0tggnE6GJREYAAyk4bM1ojW5uYGWlpa/v79WdV/ZWhFeDMcTsUcqlFTNmtEQzNGG9Qa/wHPib+L+/fszZsw4fPgwe325u7u7q6vr48ePTUwa5VQkVMJiYXt7HBtL0UXg6sZGpby83N3dfdeuXTo6OhMmTBg+fLiqqmodY6Wm4lOnICYGEAI9vdzhw3ddvnz69OmtW7fOmjWrQbOugdzc3MuXL1++fPn79++9e/ceMGBA3759dXR02FtZLFZ0dLSfn5+Pj8/r168zMzM1NTWXLVs2ePDgWnmNlJWVjRw5UlNT88SJE41zHFyUlOAnT+DDB5CQADs71LNnLfQH/Hz/jteswRERla7mkpJIXx8mTkSi/wasqMA3bsCrV1BejhUVaaNGQbcG8DmJjo6eOnVqSkrKoEGDTE1NOS9HXl4e22McY5ydnZ2VlZWdnV1YWMhkMjU1Ne3t7QcOHNhgUgZuwsMrC9JbWUGrVg0W9ssXPG8eTkribZeXRz16QGEhTklBpaWgoIDbtKGtWiVMJlJSUnLx4sUjR44wGIylS5dOnjyZygElLw+7ucG3b7iiAsnLw4ABaNgwqNNMJ8Y4KiqKU3UoJCTE0tKyZcuWzZs3BwAlJSVpaWllZWU6nR4VFfXo0aPExMQ5c+bMe/FCMSKCIuwTY+OlqaktW7Y8fPiwAZe3gbOzc9euXRcuXFiHVGs+lv/+w1euCNYu8GsatLTQvHlo0qRqEXbtwidPQlmZgAgaGrTTp8HcXKRMajTz79IF3bjB0+jm5vb58+eTJ0+KMsRvTVAQvnoVZ2YiCQno0QMNGwZNKxR7/vz5hAkTfH19DQ0NOdqF7pf997YS/h7BGF+/DnfvWkVVTr37T56M5szhvziL4tAAAFBRwerRAxITAYCelAQATG1ePTK96rpRB4cG7r3wuHH4zRuKvehcFyjusfC2bfjCBSgq4t2hWTO0dCmaMoW7Dd++jVevFtCZnZiVFb5x48aNGxs3blRVVd20aVNo6Kcv376yt7bOzB0VEq2TX8g+hpfdu3goVDNgUFVVb9vG3MbaTl+vJcWBEAgEAoFA+CshggYC4e8kIiKidevW3C1xcXF6enoAMGvWLHd3d+5NCKHjx4/Pnj27wdM4f/78ggULCrlWLUyZMuXs2bMNPhCBQCAQCE3P8+fPp0yZEhwczHEm5wcdCOP8zVEwcBobQ9NQwoQ273F2BQCAhzka0LzBR6gBa2vrQ4cOWVtb1zNOejkcSMCnkqGsStZgIgtn2iAzsjSrHnz69GnatGkYY21t7fDw8GfPnhkaGv7qpP52cnJYDg6QlkbRBQ0ciNzcmiwjDgwG4/Hjx1euXHn06FH79u0HDBjQtWtXCwsLeZG96PGOHfjOHXYlgtCKCreioqulpcPbtdvk6alZD1VTPcnIyHj8+PHDhw9fvnyJENLS0iopKYmJidHQ0LC0tLSzs7O3t2/btm2dF7AWFhZ26NDh8OHD/fv3b9jMucGnT8PFizgujl2nAIuL0wwNYcmSasvERefLF9a8ecA/m66ggCZORP/9V+986wi7IM6KFSsWLFhAq+7n/xcSFoZXr/6pKZGQQPr6WFEROC1VIH19tHUrUK4EePXq1datW+Pj4zdu3Ojs7FwHY6Qayc/Pf/v2ra+v79u3b798+aKsrNyhQ4eOHTva2tp27dqV2nzl27dve/fuvX/16iwJiUXy8i34XtwXZWVb8/Mz5OR2nD3r5OTEs/Xhw4e7d+/mKZHZMJSUsBwcID5e2HakoACtW0NxMUhJ4ZYtaUuXAs/VrKCANWAAVQQ7O3Tliii54IEDcVAQRQfUuTO6fZun0dfXd8WKFe/evRNliN+UwkL8v//hjx9/nvl0OjI2Rhs3gq1tUyZy+vTpPXv23Hv9vmuoosFyK3bjx48fqffiqB8oegoUNAhoTEtj9e/P9j/g6Al4NA0NJmioqQSMMEEDAODjx/HVqxAfX2nSQ6ejli1h7lw0ahRPENawYfDpk7AhQsTEZtLpUFGx2cHBYdw41L07XrDgS4DflXbGeZISAEDD2CYxbVBEvHJJ6UWLVr66gu1k2rZpN2zomA9+vllZmQoKim3N2rVr26GRXDEIBAKBQCD8JhBBA4Hwd3Ls2LH58+dzHmpra8fHx9NoNE9PzyFDhnD3pNFoJ0+enD59eiNlcvny5QkTJnAeamho/BBUe5VAIBAIhD+ROXPmlJeXnzlzhqKP6JoG7p7UUCshNkTjAwkAAH3kK25ZNnVl2Z49e27YsMHe3r5BosWWwPJI/Cyr8qE0HQ60Qs7qlPsQKGGxWB8+fEhPT+/du7fo89aEusNgsLp3Zy++FMqoUbR9+5oqIQGUlpZ6e3s/e/bMz8/v27dvampqXbp0sbOz69q1a+vWrYVNW+LNm/HFi5nFxY9KS88UFUUzGNNlZWfIympJSaFRo9DOnU18FAJJTk5OTU2VlJQ0MDCQlZVtqLCenp6bNm0KCAhoqIA84N278ZkzvG72AKCigtauRSNH1i4cg4EHDsShoYK3KivTTp8GS8u6JFo/mExmz549HR0d//t1iopfQEQE9vGBoiLo0AE+fMDu7vzG7AAAOjo0Dw/Q1aUO9vLly/Xr16empk6fPn3IkCGmpqaipFBWVhYUFBQeHh4TE1NcXJyXl0en09n1HZhMZm5ubnp6ekRERFJSElsDZGtr27lzZ2Vl5doea+yZM7uWLvXIz+8rJdVbUlKXTi/D+GNFxZ2SEgSwXEtrgrc3XZCuLjc3V1dXNy8vr8FnKPGrV3jKFLZOSDASErSrV8HKSmiEq1fxypWCDR7YaGvTvL1BhAtOjSvmkYMD4vuSmZ6e3qZNm0xhJQB+fyoq8OjRWOCct7o67cgRqLcotmaio3FiIlJSgjZtFi1b9vhLWOr6B0AXa7Xi5+suUKzAXYRCQIfv33FkJMjKoo4dUdX7hUcZwKtpKC1l2dtDcjJU1xNwaxoaTNAwYwZ+8oRiLwpBAwBAYSG+cwd//YpoNLCyQk5OUN0jJycn5z8Xl/WvXmlwKhNV53lZ2YSsrC1KStOlpREASEggPT2cmQk5OcXiYvdb6b020GIiBABiGNvGp3RJSvMxM87rYv09IpQ/HzFxcUZFBeehSes282cvaRTbHgKBQCAQCL8HRNBAIPyd7NmzZ/ny5ZyHBgYG06dP19XVXb16dRLXTxSE0JkzZ6ZUN4hrWEpKSpSVlUu57tHExsbq6+s33ogEAoFAIDQZhYWFnTt3XrRo0Zw5cyi6iahpaBBBA75zJ+mWl8W0E0xEQxh/OjvH0KEbj1Vyo9KxY0d3d/dOnTo1YMyLKbAyEhdVzT4s0oVNhmQRFuGPAY8Ygf39hW6WlERubqhPnybMiAomkxkVFfXhw4fXr19/+PAhKiqKRqPJyMjk5+czmUwAkJSUbNasWTMZGbm0tMyyslyMe0pKTpCRcZKW/um4raREO3sWGvQ68FuBMW7btu3x48e7d+/e8NG/f2eNHw8ZGQI3Ij09dP8+1KZMBr56Fa9eDQyGsA6oVy90/nyt86w3O3bsePjw4atXr/5+bwaB5OezHB2pFvr37YtOnxYl0vv37y9dunT//n1JSUkHB4eePXva29u34Kpqn5OTExYWFhISEhQU5O/vHxwc3Lp169atWxsaGsrLyysqKjKZTLaxooSEhJycnJqamoGBgYmJiXi9SwDg6dOznj69VVTkV16eyGRKALSXkHCUkrJRUEBTpqA1a4TtqK6u/vnzZ01NzXomwJvPxYt49WrqPujoUTR4sNAIa9bgCxeo9ldQoN29C8bGNSdz/jzevBnKywVvlpFB+/ahgQP5tygqKsbHx1M4hP1auGf9OXCm/7GrKz55EoTMeSNzc3T/PtTNcaSgAN++jQMDASFkaYmGDAEZGZ4u+NIluHgRJydDXh5ISSENDaaNjapvUJGKnpTLMff3Z0a9vm6Vk0M9Dr+UAd++DSdP4oQEKCgAhEBdnc45XiGCBs4mPHw4/vhRmD0DyMrSw8MFhqJAsKDh0SPs4gLFxYL3odHoCQn8e4lIRETE8OHDc8PCPqqqqgl6+eKZzC5paddVVOyEm7ukysncNm0ZpK7CHpvGwpZpWf3nLy7V179+63JcfAx1DgP6OQ0fMqZWaRMIBAKBQPiDYAsa6lGFkUAg/JZ0q17NNDY2du3atfzdRowY0ahqBgCQlpbu2LEjtx3ihw8fiKCBQCAQCH8HcnJyDx486NmzZ2Fh4dKlS4WtI8QuJhyxAjoQxpYjcBq5W2ockVr0gNetw7dva+Xn9+n44kmHPhih8+odNm7dSvv4ER06VLey2bUiPz8/JCTExKSBS2lM1IAuimjiN/y9CADgYALkMfCB1kTTQPhDGD8eQkKE1pM2MUG9ejVxRhTQ6XT2TOfkyZPZLaWlpQwGQ1pamu1pX1pampubm71sWdGzZ8oKCnpiYgLmonNy8IkT6C8o8S4EhBC7kF9jCBrwgQPC1AwAgOPj4ehRJOjHnVBevqRQMwBADQ4idYPBgKQkYLFARwcETYpHRkbu3bs3ICDgH1UzAOB794Br+lBAh4gIVFEh8NnjwcbGxsbG5ujRo4GBgS9evLh48eKsWbMUFRV1dHQwxtHR0SUlJa1btzYzM2vbtu3o0aM7deokLS3dcIdCBXJzU3FxmfnmzUzuSWJ1dTRsGKIUFhgbG0dGRlIIGkpKStzd3V+/fl1eXq6kpDR9+vQelEU6KjEwADqdyqFBUhLxzCjzUKP1gpgYiPb0ookT4e5dwV4FAMjSUqCaAQD09fXj4uLat28vyihNiUApA/emjx8/go+PMDUDAODwcPDxQT171nZofOwY9vCAuDi2eQa+eRNOnIAZMxCXYyheswbfvv3T/Ka0FMfGpuaVMl2fMv8bWOY6vlvcZ1xe7AcAANbqAgzBBNo24H378NmzkJtb9RhDSorQPDHm/b0wYQJUOejwqhkAkJkZVAka6gkaMADOncNCipUgU1PqKxIFFRUVzs7OISEhEggJkUvA+ry8BXJyFGoGAFAvLJ738Vucovx9E/1vqsosGvLXaO5/+6J52/bjxkwuKCzwfvE4LDyER2zRrJkSi8XKz89LSm6EzzICgUAgEAi/GUTQQCD8bXTp0qVTp07UJqgyMjLnzp1rmmS4BQ0vX750dnZugnEJBAKBQGgCDA0NfX19R48e7evre+HCBQUFBYHd2GIFjnaB08jTAlWSBVHEDbxDXLyIb95k36Wd/uLSkw59AOBCj7Er7h6UffwY9u9HS5bUNmZtcXd379WrVwP6unMwloHnndDMUOyVCQBw7ge0kMBrDYikgfAHgIYPxz4+8OABlJXxbtLVRXv3wu89octj4CwlJaWurq5WWoolKCvapKU1blq/mokTJ27atCk9PV1VVbWBQ3M56gnm+/faBeQ78XjAZWUNeTHNzmatXw/fvrGrwoOyMjIxQZs3Q/XZwalTpy5btky3ppIKfzOBgVRlCwAgPx9SU0FHR/SQFhYWFhYWixcvxhjHxsYmJyfTaDR9fX0tLa36ZltnxMXR0aMoMJB17hxKSwMaDfT00OzZNVbTMDExCQ8PF6ZRePDgwcqVK8PCwlhVU+P37t2ztra+du2aEqV/CercGXR1cWys0A46OtCuHVUEBwd84YIwjRoAoObNQURjCRoNnToFU6fi4OBqqiMJCdSxI3JzE7afqqpqenq6SEM0FTXUYqjqwP7fjyJQeTl4e0MtBQ14xw587ly1F4XFwtHRsH07FBWh2bMBAN+6VU3NUMXDjn1BVlF2zzPlLWNs4qMXy8s7SkkZiYn5paYCACgrI1dXNGiQ0LE/fsTnz/9UM9QeNHw4bcQI4FIzsN0amNrayNAQHTwIt2/XOTjvWCdPwqRJODCwmqYHIdS6NXJzAwODuoXdv39/UFAQAJRjHMdgGPA5NBRj/KC0NEKQRoQNr3wkPgPiM2ZpKn3SVGUhCP729VtIYIf2lhPHTSsrK71+8/L38BBO39zcSrGUmiopSkcgEAgEwt/Pb333hEAg1I3Dhw9Tr7o4c+ZMY8w38MNzD8Lb27sJBiUQCAQCocnQ1dX18fHR0NBwdHSs4Crmyg9H1sBfb6K+YAyXLnHu0vYOemWcEg0AubKK5+zHQWkp3L8PlLnVn+fPn+/atevw4cONFF+WDhfborFV9yr3xMHz7EYaikBoYGj796M5c0Bf/6eNtoICsrJCFy5A69a/NLW6Qr3iX5QOfzjKysoTJkzYunVrw4cW5j8veofqYHl56g6Iz5W97kRH45Ej4d49iI6GvDzIy4PYWPzoER41Cr584fQKDw8PDg6eO3dug437J0K5UhkAgE4HatmQcBBCLVu2tLOzs7W1/ZVqBg4WFrT9+9GVK+jSJeTqWqOaAQBMTEy+C9HuPHv2bNasWaGhoSyuhf75+fnPnj3r378/d71LAUhKQu/eQisaiItD//4gJnjdF37yBM+diw8cQEI6AAAgBF271kKmpqKCbt9GS5ciKyswMgJjY2Rjg1atQteugfB3bvPmzbOyskQdovHhqBk+fvwoUM0A+fn+c+b4W1mxHwk0P+CAhdVEEEZYGL5+XbDEJD8fnzkDP34AAJw7x69mAICHHR0AACSl1xiZX1FR+VpR0TsjQzclZVleXjqLBdnZcPQohfYIHzwI2ZTfR318BO9YFZNt2MA6eBAZGYGYGKf2BD0pCXl4ALVfSG1RVES3bqGFC1HHjqCrC9rayNwcTZ2K7t6FehipPn/+nFmlkNiWn5/J58DhU1ZmIS6uIuh9Ya2uLux8OPkj5/OncHt1XTExMYzx5y8fN2z571to0KIFK6ZOmt3Z0mbqpNldu9ixO9Pp9B7dfiO/KwKBQCAQCI0EcWggEP5CbGxsXr9+PXv27C9cd4447NixY8yYJqotZ29vLyYmxqi6pxkTExMTE9OyZcumGZ1AIBAIvxcJCaw9e1BcHC4rQ7KyYGKCVqyA37UGsOhISEgcO3asf//+Z86cmT17toh7UdSPELiJSv0QGYm5PMNpmDX/8SmXqdsB4MCgeRN8rinGx8OHD8jOTsTcasvr16/HjRt369YtIyOjRhoCAOgIjpqgzAr8LAswwOJw/NEaSRJ5NuH3ByG0bBmaNw8/fQrfvoGCAnJwAFPTX51WPVBUrG8HYVRU4Nu38Zs3qKQEKyvTxo+H389Wnc2GDRssLCycnJwcHBwaMq6cXH07VAc5OeEnT4BilrehfpoxGHj+fBwZyb8Fx8XBsmXo/n12SfsTJ07873//E+Zp9I+Aa3J3Ryoq0OD+H38Obdq0efr0KX87g8FYsWJFihBL/48fP/73338HDhygiIzWroWoKOzry6u7EhdH9vZo+XIB+6Sn47lzcXAwlJRURUECJ7mRhQVas4ZidAGIiaEFC2DBAtGNUhQUFPLz82s3SqPBrWYQ2AG7ueHLlyE+HjD2q1IzWKurV1og8IFq+eGIDx6kKNMDP37ggwfRihVY0DlTICX31tQGABDG/b96a0pI2EhIAEAkg+FWWNghLe2asnK3uDgUGgpmZoLj1/RGZt25Q+venb8sHU8LbdEi/n2Rhgam9nERAWEV8X7y6BFs3lyfIXK5DCpelJUdLSxcICfHLV/wKSuz55NwcesYBJ4M7A4H7j8DgDldLPxYZRUV5bfueAQGfZ45dT5bytC1i13XLt0Dgz+btGqjri6aMwqBQCAQCIQ/GXILkED4O+ncuXNAQICfn9/+/fsHDRrE/hlDp9NdXFyWC/yV3jgoKChYVSnx2fj6+jbZ6AQCgUD4fcCnT7NGjIA7d/CXLxAaij9+xBcvYicneP78V6fWACCEFi1a5OHh8bNFuF6hwcHx8VBQwN0y1ue6fkYCAGQqqKyYuBkqKhqqBC8/aWlpzs7OHh4e3bp1a6QhONARnDBFKuIAAPGlcElokWIC4fdDRgYNHYrWrkULFzapmiEzk+Xigvv1Y9na4u7dsbMzfvCgvjGdnKB6KYpqiIlB7951Cfv2LXZ0xCtXwr17+OlT8PBgjR+PJ00SuKz2l6OionL16tUJEybwW9BhjF+8eLFgwYJBgwatXLkyOTm5FnEtLKi2SkhA3761yhP17YuETcUBgIYGWrWqVgGFgc+exWFCP/hwZCQ+dIj9982bN8ePH1+5ITcXb96Mx43Dw4bhiRPxyZON7Sf0O4DPngUhs7+VIATW1lDjTGRj8OULa+FC1oQJePx41vLlEBX1C3IA0NPTS+RSanJ48uSJMOcGqHrr1TAHTKejc+fQjBnIyKjyOiYtjYyN0dy56NQpAeYKhYV40iTs7/9TzQAgQM2goIDs7dHly1TXxgZCXl6+8De7KvKoGTpzYXX6NMTFcZ4xYTqGSrS00IgRtRu7xgtsXBykpwv8HPG26FlOFwcAi/hvmtk/v1Mai4ntbdbsgrLyqKysR5mZODhYcOTiYkztCAKACgoAAAuC00fgVp4+dYYdR+EFS+EFiydgQ40lWV2ssDk/f15Ozsfy8gwmkwVQAhDJZJpU9zXhqBn8UlP9UlMFXusqNwEAgNuHwOW5FepqGgAQFR2xZcfaqOjK3zWtW5mOHjG+nXmHOudPIBAIBALhD4I4NBAIfy0IISsrKysrKxcXlx8/fqSkpOjp6TVv3ryJ0+jevfu7d+84DwMCAiZNmtTEORAIBALh14IfPMCHDvGbsuK4OLxmDU1LC0waqPjCr6NDhw6cm+xsNQP7f2HOCgLbqXcRBlJSwuLi3JNAEswK18ubx7ucAoDrtsNbp0QvVVOrVUzR2bRp04QJE3rWsuBxnVERh2V6aFUUBoDDiXiqJqL9ihkfAuHP4PVrvHYtxMWxZyowAMTGwtev8PgxOnSoFr7o1UEjRoCHB/YTXAkdmZujKVNqHfTTJ5aLC/DMdeXn45cvYfx4dP16zRb9TY6dnd3NmzednZ0nT568evVqOTk5Fot19+7drVu3MhiMSZMm9evXz8fHp1OnTufOnevfv78oMdGyZfDqFY6OFrzV1BTV1mkPIXT0KEyahCMieDepqaElS2pwGo+KwikpSEkJTE2FGvWz8fGpVpedB4whIAAAwsLC6HS6qakpAOA7d2DvXhwf/7Obry/cuoUOHfpTq7GIAsbg4SHYIb8KZGZW64X+9aeiAi9ejH18ICcH2JcLANbz58jJCW3c2MTqihYtWqSnp/O3e3l5lZWVUeyYkZGRlpamTlnUAOh0tGYNrFyJQkJwairS1IQ2bYSd3qxNmyAkRGgoRUWwtgYVFdrYsdChiaZUJSQkymtZeqaRYNszcKsZOIYN3LBnrzmT036pqexCA7ziBnFxNGAAqKjULglRyvSoqICsLP+brrLeBMCAz8/49+stKXmrefNJ2dnr1qyxePJEXV29U6dOgwcPluDUgpGRQVJS1EIALC//C7+lsmUKii8rc+T8UeMutcLAwODNmzfcLTdLSm6WlOiLienR6YUYKzRvnsOl/OBWM1Q2tW8PSUmQnQ0sFo9aiH22AMC4iOi3rUxvdO/zyse7sLBg78Hts6Yt6NDesrbZEggEAoFA+KMhDg0Ewj+BpqZmp06dml7NAACdOnXifhgUFNT0ORAIhN+TtLS0oKCggICAgICAwMBAYf6xhD8eFgsOHxZaYjY5GW/c2KT5NA50Op1TzplbkdAUVg3m5sBXJNvx89OJrysdI7aMXP6ffp+KBljoxUtubq6Hh8eKFSsaPrRwpmiCsjgAQGwJPKOsXPyPEBIJc9eB00wYPAv+txEiYn91QoTfhMREvHo1jovjbS8qwg8f4vpYTCOETp5EHTrwTgHSaMjcHLm71zDzzQ+Lhdev51UzVIG/fsU7d9Y119rDYEBaGntOt0bs7Ow+f/4cHx+vp6fXs2dPfX39Xbt2bdq0KTAwcNmyZU5OTrt3775169aMGTN27dol0kSRnBzatQvp6fFvQa1bo+PH6yJD0dJCN2+igQNBTw8kJYFOhxYtUOfOtKNHkbOzsJ3w6dO4Xz/WkCF43DjWiBG4Tx+8eTOvSz83NS4ZLywEgM+fP1tbWwMAPH+Ot26tpmYAAAYDh4bimTNB0GT2X0L1KlECQAjmzQNp6aZKqBI8bx5+8ID3zM/IwJcv4/XrmzgZJSWlvLw8ztcqDqU1LYhnMBg19qlETAwsLFC/fmBuLvSSxWSiT5+ogpSWookTabt2NZmaAQAQQg2ydr/B4agZ/BDyo9H8Skq4F9lbU6tMZGRQ//5o3bpaj1pj8Rp5eVBVRXy6XgZdzLtdpRjX8bOA+iYA0FVCItzc/PCBA927d5eXlz9+/Li5uTn3ch3Q0aEeHA0eXEN63BQVsY1AEEI1l4oQTt1MF+rs07B+/Xotvp8hABDHYLwuK0tp3ryTs3McXyEqzomBDAyQtLQ1nW7dooW1mhpb7CKwp/jr1+NHTZw6aTa7rK3bqcOfPgsWVhIIBAKBQPhbIQ4NBAKhcWnXrh33Qz8/v5ycHCUlpV+VD4FA+B1gMpkhISH5+flMrsV8+fn56enpbdu2pdd2IoTwm/PpE46JodiOY2JQTg784R8N8fHx2tranIfYxYQjZUAHwij8GERpr8GzQVISrK3Z9Ym5m3efX5ugovW6rR0AuGVKffqMj5uiVjI1H4vo3Lt3r2fPni1atGjIoDUhQ4dJGnAgAQDAPRn3U/l3LRqYTFiwER6+hHQuYcf9FzC8H+xd/Wvcygm/D3jLFiysvHdFBX78GM2fD3V+8yoro9u34fBhePUKZ2cDAFJSgm7dkIsLcFavis67d5jC2Z7FAl9fwLjRz+nERLxpE0RE4IICoNNR8+ZgZ4eWL6c+IjU1tcuXL6elpYWEhGhqaprwGQ7Z2tp++PDB2dn58ePHhw8fNqMoAMHGygp5eMDGjTg8HHJygEZDKiq4fXu0cSPwzQmJipIScnNDJSUQEQHl5aCvT/3Ss5YuhQcPoLi48nFxMY6KgthYCA1FFy+CuLiAfWp83SUkACAxMVFfXx9YLLxnjzDVAo6NhTVrkLt7zcfFTXY2fv4cfvwAAwPUsyfIy9du96aCv0oUXw8sTNzTeOAnT7Cvr2CPjbIy7OWFJkxoStsMMTExWVnZ/Pz8Zs2acbd36NDh3LlzFNOuzZo109TUbLA8fvzAWVlUHcrK4PVrsLdvsBFFgMlk/g6/lXjtGaq+6vMXleAssudpsVZX90MIJCSQhgY4O9e62ASbLl3Azw/4tC+ViIuDgwMAwLBhEBEBXPYe71tb58oqAoB2VrJZotA6JmKtW9s6OdkCAMDq1avv3bs3fPjwbdu2TZs2DQDQwoU4OJhCAIdEOTfy87GrK3z5gnNzASG6v3/lvnVVrrCdGPJ6VqoiFF4IfnJ4ugkcC794ARcvQkYGBkCKijBoEHJ25vksNjQ0nDt37u7du/Py8niHUFScN2+eqqqqf+fOKC0NR0fz2HWAtrZVSQnw/U4U6OphVVDwMSqqaxc7RcVmx07sLy8vP33uuJSkVFszylJNBAKBQCAQ/iKIoIFAIDQuxsbG6urqqVU/RUpKSqZOnXrz5k0xMXL9IRD+XUJDQ3P4bv2wWKzc3Nxv375ZUBeQJvxpYH9/oF4tl5kJUVEgyKX2DyI4ONjc3Jy7RRRNQ0NB27oVh4fjr1+5GyUZ5R77p81bduqOaQ8A+JQP3T7i+TqwXA/JNNCd8KdPnw4aNKhhYtWGaVroUCJmYXieDRHF0LAqjT+IGavh5iPeJdNpmXDmBlRUwOGNdY+MvbzAwwPS0oDFAiUl6N4dzZ0L5MvbHwSTCeHhVB2Sk/H162j+/LoPISaGFi+GxYvrrzLAz55Vq0/P3yEjA6WnQ6OVzgEAeP0ar1rFvXQep6XB9+/g54cuXapxEbCampqa8PS0tbVfv37t5ubWq1evLl26jBo1auDAgVQKb21tdOoUqqiApCQQFwd1ddQg7z5paRDhKxY+d66amoEDk4k/fMCrV9N27xawm7ExcC9c5g+ro4MAysvLJSQkwM+PSsICgMPCUEmJqC4FxcV4+XL86RP8+AEAQKNhTU1kZ4dcXQVrL34p/2fvrMOibLowfs4u3SEoZYCBnehrd6JgYmCCgd3dHa/12oWFXdiFrZjYoqKigpSA0s3u+f5YwGV7YSm/+V3v9X3LzDwzZ9fdJ2buuQ+amJCGhiyffESQvZe9IDh8WJbHRlQUf8cOzoYNhRgQWFlZBQcHiwgaXF1dN2zY8O2bVCcie3t7jTxoqqSRliZ1pTwHBQ0hVEdycrIqRRsqISPDoW9fkKRmECAtzQTn7t18mpHg2LFw9Sp9kKxIwOrVccAAAMARI+DFC7p2LSdB2+W67QQvury4jlJ0A2hpiStXCpc4OztXr169VatWFSpUaN26NTRqhIMG0YEDILaWn92FfK8FlK5Uy49PQ86x8W04IF3WAABElOMJ8UfWkJlJ48bRvXs5AiwCgCdP4MwZ3LNHRF03d+5cIyOjzZs3f/78WWCswuFwKlWqNG7cuHHjxvXo0aNNmzbYrx/MmwcvXgAAaGuDqSna2TXMvlER+WIIBA0S8pLExgJA9ao1x4+etmnbvxkZGTv2bJ45db6NtQRbIwaDwWAwGH8fLOUEg8EoWBDRxcVFuOTcuXN9+vSRnfySwWD8xURHR4tv4MhB4NNQmPEwChy5M8uIf8FC6aNHjxo0EM3kSpPsBToGGWoGQZuclhJL5KOlhceOYZcuIJxeythYu2njff1rL6uImhwAgDQ+rA8Ch6d0PkrxdyaLx48fN2nSRDV9KUM5LehsCgDAJ9gcXByNlwuBO0/g6l3JBvBp6XD2BryQnvVbFhkZNHw4TZ1Kd+7Qhw8UEECPH9O6deTsnLVYyCgR/P5NsneBA8DHgk+IoyDia+ciZGbKVjzkl+homjdPQiIAPp9evqQxY/I/ApfLHTt27NevX3v16nX69Ony5cs7OjoePXpU1gZcdXWoUAGsrQv7EnnsmNR/ER4PHjyQuHSHkyaBkE2RKObmnMmTAUBfXz8uLo58feUsA0dFgXi2FIkkJ1PfvnT+/J8TFJ8PISF04gQNHCgrR0ZRISlLVC7KlMGmTQsrmmyi5NwWYKGf/2vVqvXy5UuRQhMTExcXFy0tLYmHlC9fft26daoMwtoacisqROFwoF49VY6oAL9+/TI1NVVJV3T9On/sWP7gweTuTjt35vk0S9u25TECZdUMISG0fz+tXUuXLmVFq6mJW7ZgxYribbFqVdy+PSefCG7bhqNGYYUKpKYGAFfqdRCUd3l5Q+pwZctC+fIiZRUrVty6devUqVOzup0+HRctwmrVQFc3q0VuQRJJIacBz9pa4n/87t1Jmp6Gz4f37+nePQgIkK+5kalmyAky6+1kyyBo8mS6elXUTiYtjR4/Jnd38UHHjh37/PnzXbt2DRs2bNiwYbt27fLz8xs3bty5c+cCAgJGjBgBZmYNX7wAgGdeXpzTpzk+PnjokOBYia4eEkscxo0T/GlfpdpI93EcDictLXXrzo2JifJueAqMX79+3b59+7uCFywGg8FgMBj5gwkaGAxGgTNz5kyD3Luazp49W7Zs2R+ys4cyGIy/lIiICJ5ES1sAAODz+T9//izMeBgFDf7zD+jpyWphbg6VKhVWOAXF9evXO3bsKLFKri5BPMeEtGwUstDVxZ07ORcu4LRp2K8fTp7MOXMGvbzQ2Hi8DdxpgP9kb6YKSYVB72hiAKXLnwKVRWhoaFxcXOXKlfPVS14ZXzZryvX4Twj/vxRJbvWC2HiptdG/YeP+vHRLU6bQjRuQlJSrlMejN29o+HBZu4oZxQpNTalZ4bMhFe5jzidyszAYGoKFRcGNz1+xgqSvRtCLF/D4sUoG0tXVHTx4sLe3d3h4eP/+/adMmdKgQYO3b9+qpHPVEBREspeuQ0LIx0dCealSOGYMmJhIqDIwwKFDwc4OACpUqBAYGCh/BY5IcvoDMfizZtHr1xIqeDx68oSWLVOkk0JFQwP/+UdG/hSsW1fyx1igyP0XUWDRVLW0aNHizp074uUrV67s16+fgZhpiq2t7aZNm1R8T6KlhXZ2MuqxXDns0kWhrng8OnmSRozgDxxI7u60f3+OVYCyBAUFlS1bNm/H/iEqinr1onHj4Px5uH2brl+n5cupSxe4dSsvvfn65jceufz8Sa6u/K5daf58+u8/GjuWOnSgVauACCpXxjNnoHdvrFQJzMzA3ByrVMEBA/DMmVwqK0ScORN9fDh79rxfsi7IzAYADFISGn+QenqniAiJoignJ6fExMTnz59nddy7N169yjl9GjduxN27OVevquQd09u3dPq0aCmfT2vWUPv2/J49ydWV3707dehA//2Xk3VOkEhC4MogQK6aIWs4YU3Dixd05460kzC9ekVeXuLlurq67u7ue/fu3bt3r7u7u56eHgBs3LhxxdKlWm/e0MmTWe3s7aFmTdDTE2QtkeHqAdlWDRKpU6t+7x79AeDXryjP/dvzlp4jD0RHR1+4cGH27NkdO3a0srKqWLHiggUL3r17VzijMxgMBoPxf06J3wzHYDCKP5aWlnv37nVxceELzYNERkbWrl376dOnFSWp6RkMxl9Mhrz5O7kNGCWMmjXRzk7yegMAAGCVKnIUD8WeDx8+cLncolraz4W1NU6cKF5cTReu1sNjEbAgkCLTAQD2h8GPVDpUI+/pJ/bs2dOjR4/82OHmh8aG0MgQnsRBGh92hNBiu6IJowj5GS2nQXgetGHv3tG9e1KnsP39YfNmzN6VyCjWGBhgqVIkZZ0AAIDLxZYtCymYR49o3z6KikIeD0xNoWdP7NZNuB67d6ddu0C61hkrVABNzYILEN+/l7USkpDAP3aM888/KhxRR0dn4MCBrq6ue/fubdu27cKFC8fmJ/2HComMhHjpUikBYvnOBeCgQWBgAJs309evWYu1XC7a2oKbGw4cKGjTqFEjNze39EmT1GWnXTAxEd8YLYH4eHj6FKStY/F4cOcOZGYWNxcoXLoUPn2iFy/EI8fq1XHt2iKISUYCFAGFrrHo1KnTokWL+Hw+h5NrIxYi7tu3r3v37ps3bw4JCUlPTzc0NKxevfqaNWsKIhEDLlhAnz5BSIiEOh0dcHH5sy9fBoGBNH48ffwo+F0QANy8CYcP4+rVeTB4CAgIqFKlirJH5SIxkQYNIv/cPk5E9OULzZzJ2bgRlPUIkWsIlE/Cw2nAgFx5ang8+v4ddu2C4GDctg2MjTkbNgARRkcDYi67MhE0NbFt2yvfAb4RALR/fUuDJ/3BMyEBIiNB7HuFiI6Ojj4+PvXr188pgurVUa44TynS0uDy5VwlPB65udH9+3/UMImJFBAA37/D+/e4Y4dAKZUHNYMAQe4JAMD69QGAJ810Jy0NrlyBIUPkd5iZ+dTXt21GBj8sDDIyBN4VtHAhzp+v9GlZ0qNi+7advwd9fer36N37NzduXW3ftrNyfSoMn8+/f//+qVOnbty4ERYW9s8//zRt2nTixIk1atRQgbqIwWAwGAyGwjCHBgaDURj06tVr586dIpMRMTEx//zzz71794oqKgaDUSTIzyRaROujjIICEefOBXNzyZXly+Py5YUckcp5//59nTp18nw4TbIXtmTAjR+VSDahMAjQvww8b4Qu2Xneb/4Gp1cUo7yCKCMjY9WqVTt37pw3b55qg1SKidkmDZ5hkId3UdLhyZujlttAHP6+ffD7t/RqfmHswmSoipYtgSP1eR8rVsTOBTX1/4fMTBo/nj9yJF25An5+9PIl3bhBU6eSqyskJv5pZmSEXbqAurrkTiwtsYBPNXLTc2BMTEGMi4ju7u6PHz/29PQcOHBgkogzSpFgbCx/gVZ6agl0dsYrV3D7dhw2DAcPxi1b8MqVHDUDAJQpU6Z27doXfv1CW1sZI2ClSoooHenePQgPl9UgJAT885Z9pyDR1MQjR7Br11y3Rqam2K4dHj8O+vpKd5iWRkeO0Jgx5O5Oc+fC+/dK99Cunaz1RX19dHVVus/8UaFCBVNT05xN8CI4OzvfuHHj48ePX79+ffny5aFDhwpCzQAAYGfHWbYMy5UTLTcywn79MNsAXxYRETRsGL19m8uSgcejjx9p7Fj49EmpcAIDAzU1Nc2l3FQrCC1ZIqpmyCEigpYvV9Af5Q/Szt5SQHvl7nJp4sRcaoYcMjLoxg06cCC7XwQzM1lqhmwu/8rSEnV5IclvJgc1NWlJMerWrfs+Dz80Zcmd34eWL6e7dyV4e6Sl0c2btGED5EPNIA5Xoo5HgIx7xRx4vGhXVy0eTzcoSDhmOnCABg9WLh+Qnh727i2xZtAAd3Oz0gDgff5kRITqM+O8fv163LhxVlZWU6ZMsbKyOnbs2O/fv69du7ZgwYIuXbowNQODwWAwGIUMEzQwGIxCYvjw4Xv37hVZp/z161f79u0P5DyCMhiM/wM05Hlcqys5KcYoATRujMuWia5ecDhYtSru2CEnmXRJIC0tTVpG57wkjyhIDNRgpz3NtMmaRnwWD51fUoQyaQRevnzp4OBw7969R48elROf4i9EOptCNV0AgIRM2BZSSE6zxQcTQ3kNRA255YNyM/4oMoXNKB7g1Kkobe+vmRnMmqXsElQe4E+bRhcuQGxsrtKUFLp3j4YPF96ejnPnYteuEpbSra1x7lyQux05KYkOHaJx42j0aNqyBX79UipOlJt9oyDTc9ja2vr6+mpqajZp0iQ4OLjgBlIIOzuUvTBcujS2by+rgbo6duyIS5bg8uXYtau4tcaoUaO2bN8Oo0ZJcwVAGxtcvFihaMPC5KRCSEujqCiFuipkdHRw2zbOpUs4fz4OGYKzZ3MuXMB9+8BQ3pldnFu3qEsXmjWLLlyg69fp4EF+3740YgSkpCjeBw4bhrVrS6lDbNQIWrRQOrB807Nnz5M5NvVFSNu2ePYsuLhgrVpYvjza22ObNpzduxX8ltKsWfTtm+SqkBCaM0epWPbu3evk5KTUIaLwePDsmYx6+vxZ6SQ7FhayEwQIyp8AYNWq6OqK3t5KdP72Lcnw809JgVOnlAo2kQcv4wEA1IHafnwooyWamUk7TZUqVeqXkheavCB8mU5Lgxs3pGpN0tLg4sWc2TaDW3wF1QyCFBU5KJq4QYHtB7RqVYSvr7m4sJLHo4cPScGTPADWro1LluDSpRJrtbS03IZ4cDicjIz0A4c9VZV4gs/nnzt3rk2bNl27drWwsHjw4MHz589nzZpVu3Ztrrx8XgwGg8FgMAqO4uW8x2Aw/m6GDBkSGxs7depUntBjWHp6+rBhwyIiImbOnFmEsTEYjELD0tIyNjZWWl4JNTU1q5K/vK00CQm0di28fg3x8aCpCZaWOGECSJtZLplg587QrBls2QLv3kFqKujoQLNm6OZWCCtqhUC5cuU+f/4srVYRxwXhBgVhzyDMyJEjL1++3NjZ9W6iJqdKgw9NnHq+hmt1UT/7ySApKcnX1zckJCQzMzMlJSU1NRUAYmJiwsPDX716FR0dvWLFiiEKOM0WNByE6eVxmD8BwPYQ8LAG07/h26Qo3dvD/WeQJkWMoqsNA5yV71T6hv4s2DRuCUJdHb28YOxY8vMTTiKAFSvCjBnYrl2BB/DqFdy6JTWDiZ8fHD+O/fplh4W4aROcOweHDkFEBKWno54eVKyIc+eCvB2QdOQI7NxJ379nrW1fvEiHD2OPHjhjhqKhWliAxO2/2bGBg4OiXeUJbW1tT0/P//77r2nTppcuXapVq1aBDicLROjYEQIDJWwCFtTXqwdmZvkZoXfv3rNnz35WtqzD2LHk6SlisYC2trhyJVSooFBfdnbA5craTa6ri8X5rrJMGRw5Ml893L3Lnz4dIiNzFcbG0rVrMHgwHj2qqK87l4t79oCbG719m2vntLY2NmyI27blK8i8MmzYsMaNG8+dO9cwDzoP1VKqFGfdurwcGB9PH2UJW+nTJ/z+XaEEKwDe3t6enp5+fn55iSSH0FCKlpmzKjWVbt1CeVknnj175uDg4ODg8OzZMxw/np48EZQ3KlPmSe5sRzkqB86tWwIDEgcHB0EPisRLZ8/KTmlBEREYF6e4GCgmAwSL3uaaaGRdhmKlfBpcLrRtK62T9PR0lUvwhR0RBOkeOMeP55TQ48ckPTETAHBu3xa8yKcxQ07iCUFIkhNPmJrK6SUzE3x8nqekVJf4KfF4aTdvKhgPXrwou4GdbaW2rTr63LryJTDg6bOHjRoqmTBFjAsXLkyfPt3Y2HjSpEk9e/Zkey0YDAaDwSg+MEEDg8EoVCZOnNixY8euXbsGBgbmFBLRrFmzoqOj16xZw6zmGYy/HiMjIxMTk5+S9gEjorGxsbHcPL5/Gc+e0fTpJHRWhHfvyM8Pe/fG+fOLLqwCQF8fZ88u6iAKhPr163/69CkmJiYP315xC4eCNnWoWbPmsWPHmlsbGSfwTx1cmnHjsP+03bY9puj537l7506pUqWqV69eoUKFChUqqKura2trC8wnjIyM7O3tx40bV69eveKzOam7GfyrC++TICETNgTRsor/R3cRw3rD0fPg+0JybcM60LOj8p3KtdxQwMmZUYzQ08MDB/D5c/7hwxAbi1wuNGqEAwaAjk4hDM739AQZmRrS0uD8ecgRNAAAADo7g7MzAGBamvjOfonQ3r20fr2ILzeEhNDu3RATgytXKhTrkCHw6pW0NTO0sxNOmlBwTJw40dLSskOHDsePH2/ZsqWyhwcEBPj7+0dHRycmJubIRrW0tPT19cuUKVOlShU7OztF+sEpU+DtW7p7V1wogDVr4vr1ygYmApfLHTdu3KZNmw4dOoSdOvHXrsWgIMrIQB0dqFULp0xRPOcCNm0KNjb0/bvUBjY28u09Si4ZGbRsmaiaQQAR+fnBpk04ZYqivZUqhWfOwO7dcOsWxcQgIpQqBd27o4uLIruxCwI7OzsnJ6eVK1euWrWqSAJQAf7+kHt1X5SYGHr4EOUJGp4+fbph/fpHPj4X69SxcnUlIjAxgRYtcPx4pZXBaWlyfE0EbZSiRg3s2fPJoUONDA1Bik+DgvIFcUiuEUJaGsTGKi5oSMg+semrAS5aROPGSfg3QkQHB5w0SVonwcHB1oKV/uBgiIoCY2OoUCGfvxSBdEAga5CQ7uHbNxlpGnLai6gZhDNQSMPwNsW1ViZydXXBlVoWr1+Hff++ND5+u5GRSM3S+PhLqak/IyL4AGXq1GlUpsz50NDSYk8Wgm+Rgl8b5269nj5/FBcXe/7SGYcGjTly5blSeP/+/eTJk0NCQjZt2tShQ4e8dcJgMBgMBqPgYIIGBoNR2Njb2z99+rRXr1537twRLl+7du3Pnz/37t2rpuA+EgaDUWKpUqUKAPz+/VvYp0FdXd3Y2NheyaSqJZ6wMJoyRcJc/O/fdOgQmJrimDFFEBVDSbS0tNq1a+ft7e3m5iZcLpAmFLTjgrJ4eHjMnDnTw8PD1NS0y5gZbp1bJ891TtY1MOjm0bZdu+bNmjVs2PDEiRNFHaZCcBDmVMCB7wgAdofCGBuwVGgN9G+Aw4ETW6DnGHj+LtcUt6Y6NKwNRzfmpU8cNYquXZOak15TE7p1y0u/jKKlfn1O/fqFPyxGRsqxfpaxTKWYmgGiomjPHlE1g4DUVLp4EXv0gIYN5XaDHTtShw5w/rwEWwIzM5gxo3AkIADQp08fU1NTFxeXNWvWKGKEk56efv/+/YsXL549exYA6tSpY25urqurm5PeKyUlJSEhITw83N/fHwCGDRs2Z84cTdkfL4eDe/fC0qV04wb8+JG19mlhgfXq4dq1oKeX3zcJ4ObmtmzZsqioKLNy5TibNwNAHpcBtbSgfXvYu1eySYOWFvToId94RoQvX+jsWQgJgbJlsWdPBbfOFwl09SpJd4eCzEy4eRMUFzQAgJoajh4No0cXH23g0qVLa9WqNXz48IoVKxZ1LHmB0tJArgd+aqq0Gn9//0OHDh0/flxTXX2ohsZOPT29T5+yuvv2DV6+hJs3cd8+MDdXIiZrazA0FLbtEYXLhTp1FOkpl0nDggWgr//k1CkIDhYRNIisSStlzwAAWLasnE9QR0cptWVS9tlCNzKcnl9FFxe4do2+fPlzGjE2xn/+wf/+k2Fw8ujRo/ba2tSpE4WHQ3w86OmhhQU4OuKECUrLGrS0hL8DwrKGHIiIfHyAwxEXo+S05NnaGu8RtRoS6BvkyhpENA05Jg2S7Rn4fEhOltFbVFTU3s2bN4SETNHTayeUku9meHhbC4uLlSvnuIwIvihOVlbrg4ObCqV2EtfEyP7aaGpqdenofPTEgcion6/fvqxbW+l7npSUlDlz5hw5cmTevHmjR49mc5IMBoPBYBRP2BWawWAUASYmJlevXnVzczty5IhwuZeXV0JCwrFjx+TMsjEYDGHS04HHA23too5DCRDR3t4+Pj4+NDQ0PT0dADQ0NCwtLYveUbbQoUWLpO4sTE6GY8dg8GCVLB4wChp3d/eFCxeKCBoUIUfukGPMUNACCE1Nzfbt29+6datPnz6Dympuce7vd2KP7vwj0aaWVU2MtaPf/PvvvwUagGrpagb1DeB5PKTy4b9gWl2p+CzEFDgmRnDDCzbthyt3IDoWOAimJtC9PXj0V3oJLwtra+zZk/btkzBVjYgNG6Kra76jZjBUBm3ZAjIsuGNjaccOVEDQAACcDRuoVCm6dAlylpG4XKxUCWbNQumu4wVBmzZt7ty507t376tXr65bt87S0lK8za9fv7y9vS9fvnzr1q2qVas6OjpeuHChRo0asns+fvz4xIkTPT0937x5Y2JiIqspl4uLFuGMGXT3Lnz9CmXKYOvWIPsQZTAyMurcufOpU6dGjx6dz65w7lwIDKT790XFKFpa2LGjcqrQmBiaOJFevcpxFqEDB7B+ffzvP8VNIwoTkp7SJatBVBQmJpbo20gLC4u5c+cOHz785s2bxccdSnGwcmUyNpYl3tLRQbEcczwe7/Dhw1u2bAkPDx84cKC3t3et1avp/n3RY/l8evMGhg9Hb28lEkJpa6OdnYzkBVi2LHburGhvAACQpWmYPBmHDqWjR5++fQuIUK8e9u0r8ttxUD59D/buTV5eID1NBlpZga6u4h0m+gcAVAYA3e+BtGcPcLlYrhx06YIcDmVmopkZurqCTIV9cnLy9bNn11taUnp23q/YWIqNhS9f4M0b3L1bkTAoW+lC//5LZ878ufQgYrly/MWLOe7uwi2xcWOyshK/5OVoDlCi+AAAAAxu8UU0DeJpKUQ0DfydO2nFCslnGB6PPD2xRw8Qc1/4/v37jBkzbty44dy0qY+FRfXctQN+/QILC+ESPz+/Bg0aAMAUSbmlni5aJO0didOsSctzF04mpyQ/ffZQWUGDv79/v379atWq9f79e1O52TQYDAaDwWAUHXl0YWIwGIx8oqmp6eXlNX78eJHys2fPuri4ZEo302MwGFmkp9Pq1eToyG/Rgt+6NXXowJ8xQ/ImxeKKgYFB1apVa9euXbt27apVq/4fqhkgM5MCAmTU0/fvdP58oYXDyA+dOnVKSUm5fPmy4ofQJHtxNYPgteysE3w+38/P78aNG1+/fs1btC1atHjw4IHg9ZMV4/t7v0JTSwD40GJ46uhNJiVqLg8B5lbImoE9FA7x/2d3EGpcmOIOPl7w8gI8Pw/X98MY17yqGQAAAGfNwiFDoHTpXKX6+tiuHXp6FpXxOKMkQnI3Def/VCOcrUkiss3ehUHEefM4Fy/i3LnQuzf264dbt+Lly4WsZhBQtWpVPz8/Ozu7WrVqjR49+uXLl4JyHo935cqVHj162NnZ+fj49OzZ88uXL48ePZo3b55sNUN6evqwYcNmzpw5YsQILpdbpkyZDRs2yI9DRwc7d8axY7FXLxWqGQT06NHjwoULKuiIy8V9+3DMGKxcGQwMAAAMDbFaNZw6FbdsUaKf+Hjq25du386VJ+X3b/Lxob59ISlJBaGqGsxZTJUGjydj939JYcKECerq6gsXLizqQPKEpaXsdBJYvjzUrStccv/+/Vq1au3bt2/JkiVBQUErV66sFRZGz59L64HevqW9e5UKChcsACsryXU6OuDiorg+IGfHfJZSwdgYx4zB7dtx2zYcPlyamkG59BNly8rSpRkb47hxSvR2717Czj2Cl3ppyQAAPB59/Qo3b4KJCWfHDly6VLaaAQD2Dx/eQk2ttPgPMCODbt+mlSspG0UiwunTORcu4PTp2K0bdu2KCxbg5cvo5ibaiZ4e/POP1NswLhdatJAxirCCQVzNIMDwtlDAV6/K0ksFBdH+/SJlYWFhTZs2rVevXnBw8D5v7xq2tsK1D9PSfNPTBd4MAhGDAD8/vxzDhhyeREQ81dHJuf4q4uqhoaFRs2ZdAPgQ4C+jmTi7d+9u06bNtGnTDh8+zNQMDAaDwWAUc5iggcFgFBkcDmfTpk2LFy8WKT9//vzUqVOLJCQGo8QQG0u9etG2bfTmDYSGQmgoffgAR49Sz57wUdY6KKN4EREBsbGyGhDBq1eFEwsjn3A4nH///XfChAkJUrKwy0BiZgppsoY3b97UqlVr6NChq1evbtasWb169W7fvq3siPXq1Xvz5k3On4dq4sTsnVGnfsK+UGX7K2LamEA1XQCARB54S0omzlAKnDOHc+oUDhiALVpA8+bYtStn927cu7dkWQExihyOmxsYG0utVkkGE7kLunIbiGBqih4enA0b8N9/0dFR6eT0qkNbW3vZsmX+/v6WlpZ9+vSxtrZu0KCBubn5ooULHdu0CQkJOX78+MCBA0spZrQ+bdq06OjoDx8+LF26NCgoaM6cOTNmzKhcufKnT58K+o1Io3379vfv309LS1NBXxwOTpuGPj4cb288fpxz9ixeu4YeHkr1QdOn04cPkqvevuXPmaOCOFWOnZ3setTTU7kSpfDhcDiHDx8+efLkrFmzUkugPgOnT5eaEsLICDw8ckSImZmZc+bM6d+///Lly2/fvt2pUyeOoOrUKVkO/5mZcOuWcjFVqoSLF6ONjXg82LevcvqA3JoGaQYMwlXKqRkAAAA3bMD69SWs5Rsa4qBB0Lq1oh2lpdHixUmpWW4uuqlCQqXkZPL2hocP5feRmrrK23umtDxEGRlw7Rooe2YrVQonTMBt23D7dnEhSA6clSslfw5cLjZqhPJEPwa3+IL/FImIIuXdT/uL6gZ27tzZp0+fWbNm6enpgZoatGsnbByyOykpVihfhrCmAQD8/Pz4b948iYgQ/Ec6OtC3L2hpgTKuHuXKlgeApKTEpKRERdpnZmaOGTNm06ZN9+/fVyTHE4PBYDAYjCKHCRoYDEYRs2DBgq1bt3Jy7yXctGnTyZMniyokBqP4Q6NG0atX4kk06dMnGj8eUlKKJCqG0nC58rc7l0B/3f9bOnfu3LFjx759+woSqUiUKYgj3kyac0POKHPmzHn37p2Pj09oaOiiRYsGDRq0Z88epUKtUKHC99y5TpbYoXv2br0l36hk+RwgwBDLrJ/ShWiF9sMx5FC+PK5ejYcPc44cwe3boWnTog6oCEhIgmOXYMEG2OoFQSVN5VMsqFsX2rSRdhXD+vWxX7/8DiHYkZ+fBsWb0qVLz58//8uXLw/u39/h5PSuYcNHXK7bgQO6jo7k5ibfoAIAAH78+HHkyBEvLy/tbE3SokWLgoOD9fX1q1at6ubmViTeeIaGhpUrV34ufd+50nA4ULkyNmkCFSsqfWxcHMnWj/r5yc4ZXyRg//4glmk+F5Uq5cuxp9hgbm7u6+v75cuXKlWq7N+/nycz0Uaxo2lTnD4dxHPHmJujhwf26CH4KzY2tlOnTs+fP3/16lX37t1ztZStflakgRjYsSOePQu9emH16liuHFapgq1bc3buxCVLFDqez6ezZ8nDgz90KI0a9XTGjGePHglqHCQhqHr27Fke1AwAADo6ePw4DhqEdnagqwtcLpiYYO3auGoVTp+ueDd05Ah9+ZKkmaVFyCVoAIDYWNq+XW4nO5cura2m1lBDQ1oD/o8fpIAwIi9oauLRo9CrF1hZZf20ORwoWxZdXPDQIVBTXVJpPh/k2kuITUQ8evTIQiijBM6Zg82b59wDRGe3z/FjENE0/JE7GBpy+vZFDw94+PDPl+fGDblRa6hnJa7NyMyQ3RIAEhISunfvHhgY+ODBg8qVK0tuFBREly/T7duyssYwGAwGg8EoRFR3u8NgMBh5ZcyYMQYGBkOHDhWemxgzZkzLli3N5XrVMhj/f9C1azJmXenjR9i4EWfPLsSIGHmldGk0NSUZUyRqatCsWSEGxMgv//33X//+/Tt27LhfzIhVIjJSS9Ake0EtbvwoLHfo2bPngAEDsg5HdHJyql69eosWLWxsbDp27KhgnKVLl44U23q1siLe+U2BKRCTAfvCYKKEbLbFF8dSMPMzAMDDWOARcFliBEY+4PNh9hq4cAuCw4DHBwBYtRPqVIU9K6G0QvvhGVlw1q6ljAy6ezdXSiwtLXRwwF27VJDBxMkJ7t6VaqqPCPWVS6RdTOHxyi1bVvbu3ZxdvwQAX7+Svz/Ono0ia59ieHt7Ozs7G+VOdm5hYfH8+fPjx4+PGDHi2LFj8+bNm1PoJgTNmze/f/9+kyZNCnlccejxYwgPl9UiNBRev4bGjQsrIsWwsMB27ejoUcnO8DY2uGBBocdUUJQqVerUqVOPHj2aMWPG7t27Dxw4UFFMufL06dMLFy48f/48MjLSzMysVq1anTp1atGiBbeoxcHYrx82aUKrVsHXr5SSgpqaULYsTpuWk9ogOjq6Xbt2rVq1Wr9+PUdcgyI3/ry9QXNzzsaNeTkwMJAmTKAPHyAjAwSno+vXYe/eZwcPQtWqEvfT51HHIIymJi5fDpmZ+OULxMeDlZXUrBkyePgQ+Hxf+0aCv8zjo0UbhMpXL/67a9cpafYMAACAmZkQGCjDN4LH40VGRkZGRiYlJdna2paRLUsSQUuLs2EDxMfT3bsQFAQVKmDLlqCnp0QPisDhoIGBHEWDkHZBQIUKFX78+PHnby4X9++H5cvh5k368UND6Irv5+cnUDMI/lcgcdBQV8eKFcHKCkeNAh0dh0aNcto/+fmT7+iIjo44a5aMO4eQ0GAAUFNTM9CXo2UMDw/v0KFD69atN2zYIPn8cO8e/fsvBQUJkhBRmTJYpQquXAniviYMBoPBYDAKESZoYDAYxYKBAwfGxMRMmDAhpyQ6OnrixIlHjx4twqgYjGLK6dNydok9fVpYoTDyB4dD9eqBdMNntLPDDh0KMyJGPlFTUzt+/PiaNWvq1asH830B4M2bN9WrV5c4WZajZpDm4iBR0zB+/HiRZnZ2didOnOjdu/fDhw8rVKigSJy6uro8Hi81NVVLSyunUJMDU8vjmA8EAMciaGLZkiQKsNECS00IS4MkHnxNgUqyppoZDFkQQb+JcPUuZAjtWo/+DTd8ofNQuLwPypgVXXAlDjU13LoVfX1p/36KikI+H0xMoGdPdHJSSffYrRscOEBSbnuwcmWcPFklAxUtNH8+3bwpYdE6LIxWrsSqVaFKFRmHnzt3TvghS5i+ffv26dNnxowZS5YsWbVq1ZQpUxYtWqSiqOXj4OBw/vz5QhtOFlFRwOfLUtjweBQdrcRFMTYWwsJAXx+srVUg3JEOLlsG0dF0966IPRva2MDixVC2RCkTFaBx48b37t3bsmVL48aNPTw8XFxcDAwMvn//fuPGjePHjyNi7969R48ebWlp+fPnz+fPn8+YMePHjx+9evXq2rVr48aNRWQ9yvHhA504QdHRaGCAvXpBvXrKHV62LG7bBgDi34aUlJQuXbo4OjouX75c4qEkd+W+MDeBRETQsGH07VuuwsxMevcORozAQ4dUoF2QgZoa2NtDcjJt2AB+fpSQgBwOWFjg8OHQvLn8w9PSfumbXGrQSfBX1+fXxBvI7uD79+9xKSkOZcrIaomYyzqFz38wd+6Fc+de/PwZmp7+KzMzJjOzlJmZubm5trb258+f+/Xrt379eg3plg8SMDDAbt0AIDU19cOHD79+/YqKinrz5g2/hjvHUk4mGkWpV894xmUAiBks6TRiaopiORpcXV0ni1xzuVxcsABmzUI/vwabNp09fjynRiBiEJY1AEDDxEQICIApU3KaPYmIyHoVFER79tDPn9JUOCGhwQ8f3wOAKpWrcTiyJD5BQUHt27fv2bPnqlWrJDagQ4do3TqIFtK7RERQRAQMGIC7d+fokBgMBoPBYBQ+CAALFiwQz2HPYDAYhU+fPn1OnTolXHLt2rUObDGPwcgN9e0r28cSK1fGmzcLLR5GvkhMpJ49JadtNjXF5cvR0bHQYyoAMjLo1i14/Bj4fGjUCNu1A6Wm7UogcXFxRvvCAaDqrp6hoaFNmjRp27atk5NTlct8EFIqCF77+/vfvXs3ISFhlqYziOkbctQMsnNYbN26dc+ePb6+vjoy943lYGlp6efnZ5nbAzmZB7a+lMIDAHj5D9pqK/eui5Zur+heDADAqVrY3rSoo2GUWNbvhSWbpS5VtGoMVzwLNyCGbKKjafBgevtWpBjt7HDbNqhWrUiCUiWRkfyuXWX4B2CbNnjggLTaDx8+tGzZMjg4WFi+Jk56enq/fv3OnTtnb29/+/btwjHJe/v2bb9+/fzFErEXAU+e8F1dZa1Q6upyzpxR6Ot0/z5t3Eg/fkBCAmhooLk5tGqFM2eq0g1eDDp+HE6epPBwyMxEPT2yt+fMnSshx8FfRFBQ0Nq1a2/dupWcnGxlZdWsWbPevXuLONgL+Pr168mTJ69fv/7kyRMNDY369etbWVmZm5tzOBxDQ0MNDY06deq0atVKlotDXByNG0cvX/5xmtHVxRo1cPNm8U3qeWD8+PG/f/8+fPiw1BYBAXxXV/j5U3Ktvj5nxw5o0SL/kSgCDR5Mt29Lq8VmzbCgd6R8+EDjx9OnT7lyIhgaQseOnLVrZeuH+OPG/cezWuQyCwAaffa7urSnSAOsVg2viakchAgKCmrSuPGPSpXg61epjaysONeugaFhXFyc186dO5cvz0xJ6aut3VhDw4rLNeVwShkYqDVtitu3g4ZGfHz8sGHDwsLCdu3aVbNmTbnvnogE8h1fX189Pb2vX79aW1ubm5ubmppqaGj4+/t/WekL2ZkXlCWu9Z9Pz/B21scrQdDA5ULPnpz160WKMzMzTU1Np0yZkpCQwOPxJkyYICyzjo+Pd3Bw+CRJxy/xl/tHyiCMri6uXYtdu4oUv3j1zOuwZ2JSIiLOnLrAzraSlLcInz59at++/YwZM8aOHSu5xffvfBcXwTU30MTwmZV50+AIm7gEQSVWr44XLxbo+ZzBYDAYDIZERo8evWPHDnYNZjAYxYht27bdvXs3Kioqp8Td3f3FixdmZmwrHIMhhLp6fhswig96enjgAHh4kL+/8Ew6lisHEyf+HWoG8vaGbdsoMFDgTAteXmBrCyNHootLUYdWgAjUDADw/v37mJiYe/fuXbt2rU2bNjDtBgAEBgYKNA0+NULath37+fPnzp07GxgYgBUAgK+vb9OmTXO6kqZgEGHs2LHPnj0bOnTosWPHJPgVi2FsbPz7928RQYMOF9oYw6VoAIAbv2CktYJvt1hgkz1/G5FepHEwSjgnL8ta1nztD++/QDVRp3NG0VGqFJ45A2vWwMOH9Ps38PloZEQ1a+KCBWBsXNTBqQA6flx2NgT6+hUzMiTe+8XFxfXp02f58uWy1QwAoKGhcebMmdDQ0FatWllbWy9atKgQMlDY2tp+//6diLAgPQwUon59LFuWPn+WVo9ly0LVqnK7oe3baedO4Wzr9Ps3fPoEr16hlxfI+1fIM9i3L/TtiwCQmgpaWkX9aRYG5cqV27x5syItbW1tZ86cOXPmTD6f/+nTp+Dg4LCwsMjISCKKi4tLS0s7evQoEV29elXynENiIvXvLyqZSkqiJ09gwAA8fjyf7gjv3r07derUB4nK5hyqVEEnJ/LykpBeR10d27cvNDUDxMTQR6m50gCAPn7EiAhQKoeCUsTF0dixEn6qcXHg7U0GBrhwoYyjL/YYuYpXWfB66O0j4g2ocmXZP59y5cqVK19+MdECDgf5fIltflSpcuvMmUuXLt24caOTnt5/mpotDQxydZuURD4+MHEibt9uYGBw6tSpHTt2tG/f/p9//hk2bFi7du10dXXFuw0ICJg/f/7nz5+JaNiwYZMmTYqPjy9fvvyfO3ker2f37u92z9Eas07mm5BPjpoBAAAxl3ZESwtbtMA1a3IKiMjX1/fKlStXrlzR0tIKDg6uWrVqfHx806ZNnz59am2d9SxhYGAwd+7cadOmCU/3CXj9+nX37t1PnDgBAHTyJE2fLjmNDgAkJcHBg5AtaODzea/fvLx+88qXwABBSZ9eA2SoGWJjYx0dHRcuXOjm5iatDa1enXPN3fhPrXQu53Z5y7rh0R5+/gBAAQFw4gRm5/5jMBgMBoNRyDBBA4PBKEaYmZmtXbt2iJB5XUhIyODBgy9fvlz081wMRvHBzg7u3pXVoOBmkRgFgYUFnj0L3t5w+TIlJqKaGlStimPHQn58cYsNtH8/bdgAv3//KcrIoIAAWLoUYmJw1KiiC60wEGgRjI2NnZ2dnZ2dt27dyvkvAACaNm2qp6dnkZw8zdx8ypQpAwYMUFNTA4C1Gz8CQO/evRcsWDB69OgcF4ccut6cDpMuSBtu586djo6Ow4cP3717t9yM0SYmJjExMeLlbU3wUjQBwO0YGmldki6+ZtmuH9FM0MDIKxFREB4pq0FMPJy6AgtEE78wihQtLVywAAAwKQkyMsDIqCSdueRBX77IaZGQAFFRErfjDxkypE2bNiNGjJB67KdPtGEDhIRQWhrq6VnWqvX5xYtl//23aNGijRs37tixo2dP0R3MKkRXV1dPTy8iIsJCFdvc84WaGvTuDRs3iiRuyEJXF/r3l5854skT2rVLWM2QBZ9PT57AlCmCjANKEBtLW7bAx4+Cfx1o2xb79wfZF/cC00z8BXA4HHt7e3tJdvFTpkyZPn36/v37xav48+aBmAGMAPryBaZNw4MH8xPVwoULZ82aJTcXBs6fD2pqdPZsLnmTmRm2b48rVuQnAKWgN2+kGkUIiI6mZ88E2RAKAv6yZSBNeJSRQZcvo4cHlC4tsX5/GEzh1uRxAADKRod0fyJ2O21jw1FAyHX69Ok+vXtfTkjoT1RZTU0TMZMojMcLzMz8kJn5AiDt6tVWaWndunXb1by50X//ST51ENGDB+jnBw0aIOLo0aOHDh16+PDhzZs3Dxo0qHbt2g4ODjVr1qxYsWK5cuWsrKxev37dqVOnf/75Z82aNe3atROZHKPLl2HfPgoN3ZWSUu+Dz69/uqjVayv3jUhDWM0Q55BEbm7w4gXExJC6OpqbQ9++2KNHToPLly9PmzZNXV3dyclp06ZNjRs3znkAycjIWL9+/XohI4fBgwdzudzly5cHBATws+UglpaWzs7Of/RJt29LVTMICAsjPv9zYIDfi6d+L54kJMQLivV09Vz7D2tQr5G044jIzc3NyclJhpoBACA7ncoPA710bpZA/G1p0/WNayPR4DefSt26BUzQwGAwGAxGEcEEDQwGo3gxaNCgAwcO3Lp1K6fk6tWrXl5egwcPLsKoGIxiBY4bR9euQWio5GpDQxw+vHAjYuQbROzZE3r2/JvWYAAAIiJo585caoYcYmPJ0xO7dAEbm0IPqzAQTiqRQ878Y1hY2KdPn7S1tcuVKydyFAB8c37YpUuX79+/g8UwkR4yBC4XUtDU1Dx37lyPHj2aN29++fJl2fPjRkZGcTnmyUK0y07WcC8GMgjUS86X0kwDAQgAwtMpK0v158905gyEhICFBfbsybLeMuTyOw5SxHbAihAhureQUWyQtKu1pIPa2iS7hZoaSMo0dPPmzYCAgJMnT0o7jjZupIMHIXuzLAHAs2dw+/a81aunTJkydOjQPn36lC9ffuvWrZ06dcrHOxAiM5O2b4c7dyguDhHBzKyisfHLly+LXtAAgGPGUGAgXLwIycm5KvT0sGdPHCZ6ORaH1q/PlXM9Vx3R48cYEgLWihof0ZkzsH49BQVl/QkAd+7A0aO4dSuUL69gJwwFWbBgQfny5RMSEvT19XNVpKaCn5+MA+ndO/z5U9oKulw+ffp0//79g4pIIhBxzhwcPJh276bgYCBCCwt0d4eKhesXlJQEUmwJ/pCQUHDj4+vXss6HYWHk5YXTpokU8wnWBNHKrHVqqPQ75NQKF62M3F5MlpY4Z45oDpHUVEAEzVwZHCwsLO4/eHDR2/vKkiU3goLSU1O5ABZcrp2h4YDq1deuW2eXnTmC+vYlGfftsbH8/fs52dkWtLW1hw8fPnz48OTk5CdPnvj5+d2+fXvv3r3fv3+PiorKzMycPHnyv//+K94NzZhBFy8KPnYTgL0GBh1XD9Pd8wr1TWR8VBLJZcwgQE8PFy0SvBR5IODxeDNmzDh79uy2bds6duwo3lvfvn379++/PndmCldX1x49ehw+fPjWrVt8Pt/W1nbMmDE22Q+DOQ9KPCmnym9G+o8tjF/OHheXrWMAAB1tnZYt2nZo56inqyfj3a1YsSIqKur48ePChcLSEBIYUWTL2sIM/txRZHIwoJQRANwtZ9lLou6NwWAwGAxGocAEDQwGo3iBiAcOHKhXr56wE93SpUsHDhyoiIE2g/F/gZkZurvTxo0QHy9apaGBnTtDs2ZFERaDIYpg36fU6vBw/oYN4hlY/xokporIKZS4R1BAhQoVfH19nZycXMuH7t27V0Mjy3ng5s2bKy9myh5UV1f34sWL7du3b9y4sZeXl8SstAI0NDTS0yVYGZTTggra8C0FEnngGwutSo5lu6121ouAJIC4OJowgV6+hGwXCjpyBGvXxk2bwNRUaheM/3sszEBfF+ITZbWpVL6QgmEwAAA6dICTJ0HS6VoAmplJtHTauHHjzJkz1aWkISMvL9q9W/xOkr5+halTdY4ePXHiRHh4+ODBgx0dHY2NjVu3br1x40YrK6u8v5GfP8ndnd69E+y+JQD4+HEijzfL1bVLRITIkmGRwFm3jhwc4MgRCguD1FTQ1kZLSxg6VHg7slTS0ujHD1kNoqLo+HGcOlWRSMjHh5YuFZVHZGbSmzfg5oanT8tKp5KQQD4+8OULlCmDHTr8DbZtb9/yDxzAX79AXR3q18eBA1UuXTIyMmrYsOHt27ednJxyVbx/LzvhC0RF0b172KdP3sZdt27d2LFjJeYXkIy1NS5enEehaUYGbdkCvr4QGwscDpQuDQMHoqR1aBlg1apkZASxsVJb6Opi9nK+6klOJklK3FyIWdq8ToBJn+hF9qmuvgGcqGti8qgp+vlRdDTw+WBggLa2uGDBH9lrQgKtXAnPnwuGQxMTaNoUp07NcUBBxG49e3br2RNiYujaNQgKAisr7NgRRLKWSJR0C4GSJFA6OjqtW7du3bp1Tkl6enrbtm3jxR/8AWjzZjp7Vthapo2m5rjY2G3LB+ks8wY1DfFDFCeutdTvGhG5urrGxMT4+fkZi5yOHj3iHz6Mv3/X5HIjvn+Pev/erFo14XodHZ0RI0bIsg4C4IaECGsa+Bx8ZmnuY2f9w0APACAhHgA4HG5V++qNHJrUr9sw51lJhBy9gre3944dO548eSLtmvgH7azHCfuoGA4RP7cZhllyCjPCYTAYDAajCGGCBgaDUeywtrY+cOBAly5dckq+fPly/fp1le0NYjBKPjhiBGhogKcnff/+J6ulpSV27Yrz5hVpaAyGEF+/yq7H798LJY6Sh4mJiY+Pj6urq7Oz85kzZ7S1tQEgNTVVU4ElHw0Njbt37x47dqxbt24dO3acPn169erVxZslJSXpSNrUCwCdS8G2HwAA56OolXGJsWiomb0v60U8ZQxw5b55nas6Lo7u3YN+/fDkyb8jnwujIDA2BBtLCJXuqG1hDn0dCzEgRvHnwQPaswfCwyEzEwwMoH59nDJFomVC3sCWLaFKFZJieg9qatC+vXhxcHDwo0ePRLai/iEtDfbtk6CLBQAACg6GRYtw714LCwsfH5/Y2NhFixZ5enra2NhYWVlNnDhxypQpSgvNMzPJ3Z1evxYp7s3lTktI+Dp0qO3Ro8p1WDBgv37Qrx/GxsLv32BqCoaGih4ZFQVJSbKbUHCwQhfUzExYu1aa2QN9/kzz53O2bJF4IM2fT3fvQkgIEAERbdyIderghg1KvJFiRUoKTZhAjx5BXFzW087Vq3D0KEycKFll8vMnvXwJGRlYowZUqKDUUJ07d7506ZKIoIHi40GmMxaA/EVracTFxZ08efLjR1E3rwIhOJhGjaL37//4K3z4AM+eQevWuHkzqCk8M1yhApYrR9IFDVi+PNSoIfXwkBC6cAFCQ8HGBrt1k5goRxZqavIzvwjlZEnkwbKvtCsUeNnPym1NwKsG6nJ1Ye1ayMzEoCDIzAQrK9AT2tn/9SuNHEkBATkFFBoK/v7g64sHDohKFoyNsV8/qcHIPU8qdiLV0NBwcHCwEfe0S0uD06fFE+X8a2QU/PbOpWWu2nMPgXpetGIypAwCrly58vHjxydPnuR6MElOprFj6ckTSEgQWKU1AnjQo0f3CRNw7FilAhBWM7wpY3qyml2kbpbOgANYtWqN+vUa1a3TQLYlAwAQkUDT0KNHDz8/P0vpXznKmVEpVw78/QHAMC29zdfQG3bWAIBE1aJimv74Wf/nLxjRQqn3wmAwGAwGQ4Ww7c4MBqM40rlz586dOwuXzJo1K4V5uzEYQuCQIXj5Mi5YgN26gZMTTpzIuXAB58+XP9HDYBQa0neUZpGWJqfB/zHa2tonT540MzPr1q1bamoqALx//97Ozk7Bw/v16/fx48dKlSq1a9euQ4cOR44cEU4w8evXr+fPn9eqVUvisV1LZZ1GzkZChhyv82KEjRbYaAEAxPPwAd9AYhv6+JFmzCjUsBgFwe/f/GnTqHNnftOm1KIF9elDx4//kfflj8luYCxl7Q8RWjYCyzyaizP+Ooho+nS+hwfdvEnv39OnT+TnR7t2kZMTvH+vslG4XFy6VPLKHyI6OOCECeI169evHzFihDTVGt24QTIVh/TpE6RmJV8xMjLauHFjQkLCt2/fWrZsOX/+fH19/aVLlyr1JmjHDvL3Fy8P4/GSiHRfvoQnT5TqsGAxMgJbW+VEAAYGck0mULEO6cEDCgyU1eLtWwmr7DweDR1Kx47Bjx9ZJ0NEiIoiHx9ycQG5+9oLjuRk2rSJhgyhfv3IzY0OH4ZMOV5TWWRm0pAhdO1aruCJKDCQFi+m8+dzNf7yhVxc+J0704gRNGYM39mZnJzA11fxMHv16nXmzJnExFz+PFiunJyvgbo65t59rjiHDh3q0KGDubl53g5XgtRUGjmS3r0TzRaRlERXrvCVvSmaPBlKlZJcZWICo0dLfhRNTKThw/lOTrRiBR04QMuW8bt2pVGjIFGmIZIIGhoobWgBiFC3ruDl+ShweELbQ7LUDFocmFMBT9RC3RzBg5oa2NlBlSq51Azp6TRmjLCaIQs+n96+pVGjlLvTkB0tACmcbSc1NVVLzBiA7t3LyUojjBrAEROT7s8uJ01uTb/CFBwiB7lqBgC4fv36wIEDc6kZ+HwaNoxu3BDOOdJZS+t0SAht2ULbt8sf+PlzkYJEDfVd9atudaghUDMYpaZ3D/u1ZuzMSeNnNm/aSq6aQQRx1zqU9F3FadNyksj0fh848vn7Jj8iRr74MOHJ2/phkdygIM7QoUqNy2AwGAwGQ4UwQQODwSimjB49WvjP169fjxo1qhDGfZ8EDZ9Ql5cUq9hMC4NRlOjp4fDhuG0bZ+tWnDYNCmFGjMFQCrkmunrKTUX9v8Hlcvft21e6dGlnZ2c/P7/t27f3UcbW2NDQcO7cud+/fx82bNixY8fKli3bvn37+fPnz5s3r0GDBuPGjZO2UamJEZTVAgD4lQE387jzsGjolr1xbn/L/tLa0OvXstySGcWfZ8+oRw84fpzevYPgYPr2jR4/5s+fT+7uiq6TycSpLQzrDcZikhgOF5rVh+1L8j8C4y+Bli8nb2/RpWIiCgigsWNz8t2ogPr1OVu2YLVqIOyVbWKCjo548KDE3dW3bt2Sdb149kyQ90EqMTEglkChXLlyhw4dSkpKmjBhwrJlyywsLJ49e6boW7h7V+LPs//v39P09c2SkvheXop2VTwxMEDZ9+G6utitm0Jd3bsnR+756xcEB4uU0bp15Osr8UOm9+9p8mSFhlY59+6RoyOtXUu3bpGvL/n40Lx51K2beF4AcWjHDnr2TPL68a9fsHHjn43pfn40eDA9egQ5OStjYujlS/6ECXTypIKRli1b1tHRccqUKSQ8YoUKKL4tXggsVw4aNxYuyczMXLp0qYmJiZaW1pAhQ35L9284cuTIsGHDFAwvP9DGjfThg+Q6Hg9u3QLx9XvpYNu2OG6chFQmZmY4YgQ6O0s4JjGRXFzo2jUQSioKUVF0+TL16yduMCCLFi1kuBpghQrYr9+PVOj7hga9o7Dsn1FrE3jYEGeWBzV5K/W0davUzwqA3r4lb28lou3Zk7LzF0jA3JwzcqSCPcXHxxsYiN2XvH0r7bZHE/GoqenSsI+Joxpk3Dgst39KTkg/u6Xx6s6KqBkA4ObNm81y57ikvXvJz0+kWT8dnUupqRkJCXTo0K/Pn+/cufNdojlfZiaNH8/PLRT4amywrEX955bmAKCTkdn33Zfl74O6DB1lWF26BUhuPn782KNHDxk5/v4EL/yrr1QJPTzAxAQAEKB+WNSQVwH1wqIAgJudSFGiEoLBYDAYDEYhwAQNDAajmOLo6Ciyc9TLy2vmzJkFNFwmwdtEiM8Ed38KSAbfWHB+VXI2pTIYDEbxpEkTWWaqHA40bFiI0ZRIuFzuwYMH69evP3jw4FGjRjVv3lzZHjQ1Nfv373/+/PmwsLAJEyZwuVw1NbVjx44tXLhQ2iEI0DN7XeZEREm6Gg4sk+0t0cjRz66u5Ebh4fT4ceHFxFAt0dE0dar45nJMSaHbt/kqulFcPhX+WwD1a4KZKahxwVAf7O1g7AC4tBe08mLezCgJJCXRuXO0ahXt3g2S9ryKEhVFFy5IW3imL1/4y5apMjwHB7x0CTdvhl690NER3d05p07h9u3Sknn/+vXLX5IjQhZCruyS4XCkXb45HM7KlSujoqKqVq36zz//TJDkDyEBScu66URP0tMn6ukBAP76pVA/BQERHTtGrq78Tp34nTrRwIF08mReHF969JBh0oD29uDgoFA/ItvoxSESbcPnw/XrMhRd9OoVhIcrNLoKefGCP20affmS68PMzKR378jNDX5KT+0jQPY7CgykM2cAANLSaNYsEtPfAABERtL69Yq/8U2bNgUEBLRt2/ax8E3CqFFS01Tp6ECfPsKKop8/f3bs2PHBgwcvX76MjIw0MjJq0aLFT0nvNCQk5PPnz23btlUwtnzx8KGsL9WvX7Rvn1L9obs75/Bh7NQJ7e3Rxgbt7bF9e87hwzhunMT2NGuWtKQ59OYNf+5cJYaePBlr15ZcZ2gI7u7X0vQaPqWr2aeT0hrgWQ3P1kY76bqCXDx6JOuzSk2FixeViLZXL06jRpItK9TVsXNnqFJFwa7Cw8MtxO0cZNqHIMBMc/Nnk8dW2TcjaWILnv9DCY0y0jJ9z6UsH8gdWK7Ju7OvX7/OkJtjBeDMmTMA0KhRo1ylV66IO/OZcTgV1dRmxMX1fvmyYu3aCxcubNSo0c6dO0Wa0YQJdOGCsNr4mZX5uia1Y7Q1AaBudNzigNC2NnYa+/Zj9+5yw4uJifHy8nJ0dGzVqlXjxo1fvXol9xDMDWfECO6bN9yQEJH/RA6R2y2DwWAwGAyVo3CmNAaDwShcOBzO/v37mzZtKpxpYs2aNb9+/dq6dasiScSVoudruhsDWhxQz34weZUA236AhzVw2KMKg8Fg5AkcORLOn5e21QkrVVI2o+r/J1wud8WKFStWrMhnP7q6ut26deum2A7RvmVwYzABwOVfkMwDHXmLX8WE6npgSSlhqA2AS/rMPL9KUmJjPl9abnJG8Ye/bBl8+ya5LjMTbt+G79+hfPn8D9SnC/TpAqEREBIBBvpQubz8JWBGSYWIVqygK1cgJETgW0CbN2P16rh+PUj3AycvLwiTZeWNb96oOE41NXR0REdHRdrOmzfv2LFjgwYNklzdvDkcOCDLBsDEBMqWldG/gYHBrVu3jh49OnTo0GvXrj169MjExERWQJJ+PxqIXbS0NiQmztbXVzCXvOpJTCR3d3rxIifFBgHA06dw9izu3g1ScnZIBN3c4NEjunlTfBkey5XD9esV7cjBAfbvl2WhYWwMIrYBX7+S7GX7qCi6dg0L1ymdFi+WJiagb99g7lzcs0fqwRkZJLybXxw+Hx4+BFdX8vSkz5+lNgsJ4a9Zw9mwQZGABd/qffv29e/f397efs6cOc2bN0dnZwgIIC8vUW8nPT3s1g3HjBH8lZmZuWvXriVLlnh4eMyfP5/L5QLAf//917Zt2wEDBty8eVNkrPPnzzs6OqpJsldRPXLdYiIilO6zcmXcvVuhlgkJJJZK4A9E8OQJJCcr+ltTV8eDB8HDg16+hOTkP+U2NujujoMHz39CyTwAAA6CmyUstEWDnM84MxOIcvnciCM3OYuS2Vtw924YN44ePhROxAClSmHnzqhM4p6wsDBxQQO2bk3//Sfr3zczs+7Bg8+4XK8Q/0WTW4XaN+JWa4yGppCSRDE/eV9e8YM/tPrHwcXFpdfRjWZmZn379q1atWr79u2nTp1asWJFiV1++vRp3Lhxp06dEl3Rj4yU2H6XsfHx5ORuWlr7unY1PHjw27dvTZo0SUtLGzduHEdw2r9/n+7eFTnjedarSgBqRC5fQlqPHAfduklT7wmIioq6f//+vXv37t27FxgY2KZNm/79+586dUpbWxtEDBhyPr3s+CXWZvHhA716BXp6WK8eWFnJCIDBYDAYDEbhwBwaGAxG8aVu3brbxZLteXp61qtX79atWyocKIUPd2MAAFL5kCD0JDX7Cw32V1FCZgaDwfg/REMDN29GW1vxGqxQATdulD05xShCqulCdV0AgBReCcs6Md8oVvDioX0jfxtJNrPa2qjwljhGcQNlbDoHgKgoOnhQhcNZlYFGdaCqHVMz/M3Q6NG0dy8EBf1ZUImJoQcPqH9/yL0jMxcy1lAF3cbFKZceXqW4u7sHBQUdOXJEYi02a4Z2drKOr1lTzrIfAAD079//x48fGRkZ1tbWDx9K2v6bg5mZxOL1hoYbExJi+XywtpY7XEFAI0fSw4c5aoYsUlLo3j1SNt0hIu7ciYMGgbX1nz3ZBgbYqBEeOgSS7oUkd9OuncQbpz8NKlcWvX2KjZXv25+HRev84O9PMvNK0Pv3kJQktTo9XU5WFIAs4cjjx7I9LTAwUE4/QnC53OHDh3/69KlXr17Dhw9v2LDh3r1740eN4mzdio0bg7U1mJqClRU2aICrVuGaNQBAROfOnatZs+bZs2evX7++aNEirtAF49KlS9HR0Xv37hUZyMfHp0OHDooHli/kqoUKUk5ET5/K1n5BaCgosIf+D0ZGeOwYbt6MXbpAs2bYogUOH845fx7d3R/HQUAyAIC+Glyvh+sqo4EaQGoqLV9Ojo78Zs34zZtTly60ZEkuMYQwcs97CpwYc6GlhXv2cHbuhK5d8Z9/oGlT6N2bc/Qorlgh2blBEkQUHBxcVlxkZmuLsvMppKdDSgoHYIiu7ucyZc5HBCy+tX/Su/NzK2v817Xevb0b436G3bp1y8PDw8zMDACOHz9+8uRJCwuLtm3bxkjSSVy5cqVly5arVq1q0qRJVlFsLB0+TPPmkRRdRW119RWGhkN0dQ3U1ACgQoUKR44cWbFihb6+ft26dadMmfJ9yxaIjxd9ywBamZljn7xt+fEr+fhIfGDk8Xj379+fPXt23bp1K1euvG/fPktLy23btkVHR3t7ew8cOFBbRr4PBalaFfv3x27dmJqBwWAwGIxiAnNoYDAYxZohQ4Z8/vx5+fLlwoXv379v27Zt7969N23aJMF5T3m0OTCgDByRNMlzIQrWBcFYG9BmAjAGg8HIA1Wq4KlTsGAB+ftnOU4bG2O1arhkCZQuXdTBMWTR1Qz8kwAALkZTN7MS41Y0oK7FuT1PrlZsxONwF/WdfXLtEJEGWLYs1KtXJLEx8ktqKonNeosiYwWawRCDDhygW7fEjbIBgAIDYdIkPHVK8pGKrBEWzvZrSWhoaBw+fLhDhw7VqlWrU6eOaLWaGkydCjNnSrSrwUqVcMkSBQcyNzf/+vVrr169WrRo4e3tLdUEqE8f8PMTX0Qsr6bWRUtrL4czzcNDwRFVCJ05I570/U/ts2dw9Sp26qREj1wuLlmCU6bQ5cvw8SMYGmKnTlC9unJhaWrCsGGwapX4Ih8AoI0NLlokWlqmDOjrS8zr8Qcp+60LCHrwQGL8f/j5Ez5/BvEvpwBdXdTXl2E7wQ0JgV27aOdO+UoOaUvX0lFXVx8+fLibm9uVK1c8PT2nTJnSunVrFxeXNs2bl1ZTAyMj0NKKiIjwu3jx+vXrFy9eNDIyWr9+fefOncW70tLSOnr0aKtWrWrVqtWgQQNBIRHdvXtXfOdGQWFmBmJ5mnKhsNomL/z8KSeLCo9HP38qe5eJHTpAhw4iR3mFZ21F6WUODgYAABAZSUOHkr9/TgwUGgrv3sHDh+jpKWGVukwZeP1a1sDlyikZKQAANG/Oad4cAPJ2Mx0VFaWrq6urqytehf/+C66upECaJDWATlpanQAgPp7TqhVIyWFXt27dunXrRkZGzp8/f8uWLcJVq1at2rZt2+nTp7PUDDweLV5MPj4QGqpQjp4yZQT/37p164iIiISEhI8fP3p7ezc8e/Y/Pb2+Ojopan+UQMYpaeOfvLVKSBK8f+FukpKSrly54u3tffXq1fLly3fu3Hnr1q0NGzZUxO9E4MpARHlIGJFzrLIHMhgMBoPBUCFsgY7BYBR3li1bNm/ePPHyU6dO1apV69y5cyoZZVtV3FYV9SU9BC39SlV8afFXSpCaxJPBYDAY0jEzw+3bObducc6f55w7x7l1C3fu/IvVDHTtGg0bRk5O5OREbm50/XpRR5RHHEtlTfZdjoZUeRm9ixGI8/WjuHweANyo1fpmrVa5arW1oU8ftt2+pKKmJv/fruiWkEsqaWnw48f/bx6WU6dkLIiSv7/UrcPZa5PSQFPTonUhql279vbt2x0dHT9ISvyEHTrgvHkosjinpoY1a6KnJ8jOHyHG6dOnPTw8unfvLtUTont3bNJE4o7kHgYGN7W1oUIFpUZUDWfPyloOT0qC48fz0q2REQ4YgEuW4NSpSqsZAAAABw3C4cPFbS3Q1hbXrZOQDcTaGmVbXFhZYfv2eYgk72RkyGnA50sUEuVACnx0iMiRJjnKQZm8IcJwOBxHR8czZ84EBQX16NHj2LFjVWvVMq1e3bpiRV1d3Zo1a27evNnS0vLs2bMvXryQqGYQUK1aNU9Pz65duz548EBQEhERoaGhUSZ7fbfA6dwZNDSk1lpZ4YgRBTc4VqwIsrOFamvLMYxRjHNRcPJn1uvBFggAwOfTiBH09q2oooKI/P1p5EgJ2WFGj5Z19rOwwPHj8x+qLKKj4c0b+PpVOOagoKBy0oQU5crhgQNYp06uy42Mf24AiIujXbtkR7F06dLTp0+/Err8LVmy5OjRo0+ePMlSMxDRqFHk5QUhIQqpGUxNcdgw4QJ9fX0HB4cVK1bcbNJkZlzcHg6saf5HbTzT92WWmgEA+PyMjIxXr15t3769e/fulpaWu3fvbtGixbt3754/f75s2bImTZqIqBkwG/mBCeWeUKRNHpQQDAaDwWAwVAib7mEwGCWApUuX2tjYTJgwIS13qtfo6Oju3bt7eHisX78+n4ZyCOBaBmrr4eKv9CAWknM7XMZlwvogOBNJJ2th5TxOiTAYDMb/N2pqBbsDrDiQmkqjR9OjR7lclB89gsaNcft2OfO5xY/a+mCrDV9TID4TLkVDL/OiDkhhavTrNujws/2WDQBgbv/5LfwfqPMyAQB0ddHJCYtiHzBDNaipobk5/fghtQEiODgUYkAlnLdvadUqCgqCuDjQ0EBzc2jXDidO/D8ShcTH08+fshokJtK5cyhpEzn26QP795O0fc8cjrT9r4VJz549U1JS2rVrd+XKlVq1aonUYq9e0LYtbN4MAQGQkgL6+tCmDbq65k3ytWXLFn19/UGDBoWHh0+dOlW8Ae7cCRMn0oMHEBubUxhZqtSskJDRY8bkYUQVICP3vIINCgycPBm7dKENGyA0NOtfp3ZtnDoV9PUlHzBwICxZIjnLCZeLrVqBoWGBBiwC1q9P2tqy9CKlSoHMZWzO/Pn06hV9+yahTuQryuFwg4MFL3liwg6ysxNfgcxZlVRkv7WhoeHgwYMHDx4MANHR0enp6YaGhhK3y0ujW7duBw8e7NOnz4QJE/r27fvy5UurQnSwx2HD4Pp1kpgURlsbXVwKVmRcrx6WLUvSc/Rg2bJQo0Y+B9kYDIu/Ep8AAGrrQ30DAAA6epTevZN2CL1/D/v2iYo56tfHrl3pxAnRNDQAoKeHAwcWXHIcunIFduygkBCIjQVtbSxTBlq0wDlzQE0tKChIQr6JHOzs8Px5uH2bLl3ChAQwNYUvX+jxY1mDhYbKDsbY2HjFihVubm7379/X1dXduXOnl5eXr6+vuXnWwwDt3Ut37ogrQiTD5UKbNlCpEvD5EB4OyclgY5OjwKhRtuz26lVONKiuoflHh/ElLuEnn/85I+NNRsabBw8CDA1tbW0dHBxcXFz2799vZGQke8AcDwZEFP+Ni/s0MJkCg8FgMBglhf+bqQoGg1HCGTlyZOPGjT08PMTzs+7YsePevXvHjx+vke8n4Rp6cLIW8giexcPhcDocATyhx5/vKdDtJZ2rg/ZKTF8wGAwG4/8FGj2abt4U3aiUmEg3bsCYMejpWURx5Z3+ZXD5NwKAvaHUy7wkTfbN7eNw2jcjAdQCrCrtdxw54pk3WljAkCHYs2dRh8bIH506wevX0ubQ0c4O+/Yt5IhKKHT0KK1bB0LL+RQZCR8/wtOnePBgiRNg5ZHYWAmrVrmhmBjJ5z49PRgxAlatgrg48UqsVQunTFFBhPnG1dVVU1OzQ4cOp06datasmWi1kRHOn6+qsVauXGlpaTlp0iQimjZtmmi1hgZu344vXvD374ffv5EIypbdFB/fnsOZOGmSqmJQDkXyhhQhVargjh0KtsX+/eHdOzpzRlTTwOVi06a4bJnqw5NNw4ZYvjxJcgcRgBUqgKmprB7MzHDNGpgxQ6Bp4IaEgECvoK2NLVpA9j0VpaRQ1648Pl/Q4E8zAdbWnOnTxfsWXu8EZWzkS5UqJfpGFOuhQ4cOz5498/Dw2LNnT0JCQkJCQmRkZM7ycMHC4eDevTBmDD17BgkJf8otLLBv3wI/U6mpQffusGWLZHWLjg707p2fH1oCD/q+Id/YrD8r6cDB6tnn7KtXZbmAZGbC7dsg5k6By5eDvj6dPZtr1b98eRw0CEeOBB6P9u6F69cpJgYRwdQUunZFV1eJ9jOKQ2vX0oEDf8Re6ekUFwdfvsDbt3jokCyHhqygEdu0wTZtsnobPFjOeDLNUQQMGzbs0aNHzZs3r1u3ro+Pz+3bt3N9Xc+ehdx7jaSiq4stWuDixTRnDjx+TL9+QWYmGBqinR3Onw+VK9+qX+u8TqZG7g9wTEyMJZdbQU2tmb7+uFmzanp4aGULIJRSI4GQpkFGvomcQml9Kjsog8FgMBiMAgIBYMGCBYsXLy7qSBgMBkM+RHT48OFp06b9FNtNpaOjs2nTJnd3dxUO9yIexn0k/6RchfpqcK42ClT/DAaDwWAIoGvXaNIkyZsjAUBfHzdvxrZtCzeo/BKeBjUfUQYBADx0wOp6RR2QMmwMhoWBBADGXL5frdRSRkyN+FfA45GrKz18KMHi2MQEFy5kmhWF+PCBP2gQSDQnQEQnJ8ydOfuvJTmZ36aN7L2qOGkSSvIbEEB799Lu3RAS8qdIRwfr1MEdO8DYWIWR5hMfH5+BAweePHmyRYsWBT3W1q1bJ0yYcO3atXbt2slt3Lx588WLF7fJXocrZMjNjXx8ZDTALl1w585Ciyf/0NGj4OVFoaEQFwd6elimDLRtizNmFEmiJTp1ihYvFjbk+IOFBWfPHhBzDZHAr1/8FSu469fnFPCPH0cXl1zri8+e8SdMgJAQrvAvEYBXty7OnClD5Sa8rpmzTpmfvdqKL3YuWrTI29v73r17hoXpnHHvHh09SrGxyOFAuXLo4SEhfUnBQBMm0NWropoGHR3o2pWzbl3e+kznw8FwWBxI8dnmms2M4FANNFbPHtTZmV68kNED1qqFly5JrouKIi8v+vIFAaBWLezfHwwNITaW3Nzo5ctcqkpNTaxfHz09QS+Pd8l08yZNnizZDwYRunefBGBnZzdx4kQFO+SPGwcyE7Ni9ep49aoiXZ05cyY4ONjV1dVMOANOQgK/bVsID5d1pKEhWliAuTn0749Nm5KrK717J3LnRpaWZ12crwa+BwDNTN6Q1wENn74UVOVokrBlSzx06E/kuX+esn9xIioE8d+7tAbSTB3kjshgMBgMBqPgGD169I4dO5iggcFglDyio6OHDx9+TtJDWo8ePbZs2WJpaamqsTIIdoTAmu8UL/TQigBOZngwv34QDAaDwfh7oGHD6MYNGQ2wfXvcu7fQ4lEVbv50OhIAYIglbKpSkkwa0vnwz1MKTAEA6FMa9lQrOcFHRtLBg/TtG/L54OCALi55niX/O0lNpYkT6eFD4XUytLWFCROwV6+iC6skQYMH0+3bUqtLleJ4e0P58oUXkDhEdPkynDsHiYmgpgY1a+LIkQXhmU99+siy5i5VinP+PNjYyOoiOpq2boVPn4jPRwMD6NkTO3ZUeZz55/bt2/369bt27VodSRk0VEv79u3v3Lnj7+9fuXJlGc2SkpLMzc1//PhhIiNpfYFy7x5/9GiIj5dca2TE8fSEhg0LNyZVEBIC4eFgZAR2dkVrMkHbtpGnJ0RGChdi2bIwZw46OuYqlCcjEFlHFF1f/PSJ5s6lL1+4r179OeTuXZCn4JG7hCl3/VKiKkIRJkyY8O7duytXrmj+fzji0IEDcOIERURAYiLo6qKlJfTvj66ueevNOxIWBlKQkMNOC2M4XQs1hL7v1KsXPX0qoxOsXx/PnlV0SCLq3VtahyLr7kohJ05z8x6lSg0bPbp79+6KdnjzJo0eLSvhS8+enP/+Uy5KYUJD+Y6O8OuXrDZCQ1D//vTggWiQiEdqVrxXzhIADPUNxof8tnnixw0MVDYWGT86iXoFidIl8cL7vrd//oz4Hvy1lKl5/boONWvUkTscg8FgMBiMAoUJGhgMRslm+/btU6dOTRF7TjMyMtq4ceOQIUNUOFZkOqwLon1hkMb/U+hgCD71WLY9BoPBYAAosg9MqWnTYsOTOOjwggBAlwufmqJeEWzyzDs3fkOv11kzjweqY/dCsXbOF0S0dCldugRhYTllaGsLw4fjoEFFGFdx5N07/oEDGB0N6upQrx4OHMhkH4qSmclv3Rq+f5fRBMeMwdmzCysgMaKiyMOD3rwRzgeB5cvDpEmq16zcu8cfN07a1ljs0kVxz//iz/Hjx+fPn//69Wttbe2CHqtVq1a+vr6DBw92d3evVq1aZmZmUFBQQkJCREREYGDg27dv3717FxgYyOFwdHR03NzcZs2aZVwUnhY0ejRduQI8nmgFl4tOTrhpU+GH9Lfx+TOtWwfBwZCaCrq6VKUKZ+ZMEN7tnSckCxHCwtDKKucvRZYeZcgRFBE05FnNAAB8Pr9v375qamqHDx/mFG1yk/wTEkJXr0JEBFSsiJ07yxKfRUZCVBSYm+fnO/A2EZo/+/NxG6UmOn96sOHHTe6sWSCUE4Q/cSKcOSOjH+zaFbdvV3BQOnKEFiyQmmdBVxc3bsROnRTs7Q8JCfx27YTv+sSpD+B57ly9evUU71WGVg9tbPDMGShTRtG+Xr+mY8fg92/S0sJOnbBDB8jM5LdpA8HBMg7CiRNRkHjI15fv7g5JuVxP+YgHa1d+ZFMGAMoAZ9LSdaYmpejYMc6AAVkNBgwAJyd0cclnLo9cIUkRNAj/cjMzM9TVNQSvh4/+o7bZs/2weGMGg8FgMBiFCRM0MBiMEs/79+9dXFz8/f3FqwYMGLBz5049lU5tR6TD0q90OBxyHmIW2OJUmdkMGQwGg/F/gnxBQ4MG6O1daPGokMZP6X0SAIBnNexduqijUZIxH+hwBACAoRrcbYAVCnwVL1/wp06Fs2cl5DY2NMTJk1GlebUYxZCUVHj3CZJToLw1lLOS3z6PREXxO3US2TMtAjo54datBRaBTJKTqVcvevdOQpWpKS5fLrKxO//Q+vW0f7+opoHDwXr18PBh0NFR7XBFi5OTk7Ozs2qT9Elj48aN//7778+fP3k8HgBwuVwbG5uGDRva2trWqFGjRo0aVatW1dDQ+P79++rVqy9evHj48OFCyIghSmYmTZpEd+/myoxgbAxt2nDWrgU1tcKOh6EYqjKHF22ckYEaGgDAHzqUs3+/3E7yaUSfmprasWPHWrVqbdq0KT+pLoqS379p0iR6+xaiowEAEMHKClu2xGXLCu7nsy4IlnwlACgV/2vipe3uNw9qp6cCAJYvj8uWQcuWWe0+feL36wdRUZJ7MTHBbt3gxw9ISwNdXWjXDl1cZCRnoYED6e5dGVFhhw7o6an0m/n8md+9u1SfGAAegMnPn6HR0QYGyiQ9jY6mgQNJfKLMygoXLsTOnRXqJD6exo2j58//hKeujvb2uGYNLVtGvr5SDzQz45w7JzA34k+aBKdPC1dmcjgrmtcLNdAFAKuEpEm/Uo0uXxFUFVxmB3F9ksSxvgd9q1DeVvCaCRoYDAaDwShWCAQNJVwFzGAw/r+pVq3a06dP3dzcxKuOHDnSqFGjb9++qXC4Mhqw1R6fNkQzjazHmOXf6EmcCkdgMBgMRolFrmN2UVlq55tepbOm/G7+LnmzeKsrYXltAIC4TBj4jpLEduEWI+7fh2vXJKgZACAujjw9s1YLGH8j8YngNhMadIf2g6CzGzRzgeb94LysJDb5QFdX/jqTrq6cBhkZdOMGrVhBq1eDr6+EDe55hZYvl7AGI+DXL9iwQfJvJB/glCm4Zg3WrQvm5qCmBgYGWKkSDhmCx4//ZWoGAHBxcfHx8SmcsSZNmhQaGpqZmUlERJSZmfnt27fjx4+vXLnS1dW1du3aGhoaAFC+fPnt27d7enr26dPnkrR89gWHmhpu2cLZvx+cnfGff7BxY+jenXPgAGfjRqZmKKEIvm+gQBqLnMZZi5RPngjUDDxr65wkYtS/fy6xi0rR0tI6f/78s2fPxo0bx+fz5R9Q3Pj9m1xc6PbtP/cnRBASQseP09ChKrwuiPDgVdYkz9Jjy8dd2SVQMwAAff/Onz37j3NA5crYuzdJPI1raCCPRwcP0q1b5OtL16/T3Lnk5ARfv0odVaKRj1INJGJsDFpaMupfZ2SUNTZWTs0AAKVK4alT2L8/VqwIRkagrw82NtiyJefgQUXVDKmpNGAA3b6dS2yRkUFv39LIkejiImyGkQtE/OcfMDCAp0/B1xd//hSuTFPjrm1SR6BmsEhInvLwtUFsHBSbL7+xscmIMQPlNkPEkqpAYjAYDAajhMOe0BgMRslGR0fH09OzU6dO48eP/5n7Yen9+/ctWrS4c+eOnZ2dCkesrAsfm3CcX9GDWOARTA6g+w7IZY8zDAaD8X+Oqys8eQIJCZJr9fVLbsqA5kZZL15LeXPFGX01OFAdO76gVD68S4RRH+hgdeQUy6s27dkDcdJlkj9+0LZtuGBBIUbEKCR+x0IXd3j94U9JdAxEx8CYBfAhEGaOUvV4OjpYujTJMLjW0ICOHWV0QCdOwM6d/G/fMCMDAMjTEytUwBkzoG3b/MZGBE+egPQdkPTlC1y5gs7O+R0oN9ipE3TqhJGREBIC+vpgaytjn26JxsbGJiIioqijkECHDh0uXrzYtWvXCxcuNGzYsLCHr1+fU7++4GWxvD4wlCNnrRERFd1R/fIlf8IE4QKetTU3JIRz7Bg/Lg5Pn4aCSdRiaGh4/fp1Z2fn/v37Hzx4UFNTsyBGKSBo0iQKCJBQkZlJvr6wfj1On67yQTNj455qZqUQa/pRLKvCjx+0eHGOUwLOmcPR0aHjxyEk5E8bMzNISSGRO66MDHrzBtzd8cQJyekw5KYFyVvekFKlsHRpku6ZdJ7P79K1a1561tPDNWuAx8OQEEhLA2trpSR6tHgxvXkjuerHDzh4EEePpu3bRbW2HA7WqgVxcfwOHUBwrVFXz6lMVlfb3KjmN2N9ANDJyJjy8JVeegZqaOTxoysADA0MWzZvq6AvixKnFwaDwWAwGCqiuNw0MBgMRn7o06fP+/fvB4mtFYWEhHTu3DlW1Zsq1BB2VcvKI+6fBOekuBgyGAwG4/8HbNcOGzeWnOoVEZs2hVatCjsmFVEpe/4zREri4GJOHX1YVznr3+VCFKz4XlwnH+WuMn7+XChxMAqbQdNyqRly+BULW73goaxUNnnFyQmkL5uhvT22bi2tlrZtoyVL6NMngZoBACAlhd6/50+bRjKzlSvEr18ke5MrjwcybK7zibk51KsHlSr9rWoGAAgLCyslbVttUePg4ODp6dmrV6/w8PCijoVR4GD+kN2PyEAijSVEQ0Tz53OfPgUAnrW1aOW7d7RkicS38OeP5GS6e5dOnYKXL5V1JjAwMLh27RqXy23duvWvX7+UOrYoCQmht2+l1mZmwvXrMtRpeebF5fuJmjoAUDY6xCY6RLwBff4MmZk5f+KkSZwLF3DKFOjWDRwdccIENDeHxESJndOXLzR3ruSB5Z05qUwZBd+CKM7OoKEhsYYH4JWc3H/cuDz2DABcLpQrB5UrK2c4xOPB48eyxIWfPmHjxpzNm7FRI7CwAD09MDHBqlWxZ0+IiaF79yAsDPh84PMhLevhIUWN+98/tb4aGwBA9cjfq248MUjPAACwtMz7u1MMYQmC3HPIwP7D9mw/LPKfeFcS/2QwGAwGg1HQMEEDg8H4SzAxMTl48ODRo0f19PSEyz9//uzh4aHy4aw0YZxN1ut9YcV1aYTBYDAYhQhu24bt24O+fq5SfX3s2LHIstGrAiO1rB2rCTzgl8wr3kCLP1fttd/h5E+ZrYsKofl3yeSsHzP+Ip6/g+eS90ACAET9huXbVD8ourtj8+aSl+2trHD1aqnbJQMDad8+yVYi0dGwfn1+vdnT0+WuBZLcXwpDOjt37nRycirqKKTStWtXDw+PPn36pKs6sQijuJGzs5mkkZREfn708CGFhYlXCvcjF5FBJcga/PxIhmRQ4Bwj/dTEmziR3749f/BgmjyZ36cPdehASt71aWhoHDp0qFGjRq1atfoqI+tBcYKuXpWdCYsiIuD7d5WP6xuX9W/X9MMjyS3i4kQVoqVK4eTJnG3bODt2YIcOFBQko396/x5SUsTLcdgw0Tt8YUxMOCNHygldCjhyJLZqJTHHzXlDQwt7+3r16uWt57wTFERRMnftJCTwBw/mz5sHGRnYrh3n0CHOpUt48SL4+0v8eAnRs17V70b6ANAgLGrs03eamTwAAH19GD68QN6CeAwyzyES2yhywimc4BkMBoPBYAhgggYGg/FX0a9fv0ePHllZWQkXHj9+/Pr16yofa5hVVqaJB7EQVjI3rTIYDAZDlWhqoqcnbtmCHTpAgwbQoAF26MDZtg1375a29apEwEHQUwMA4BMkFVRC5AJnqR12MgUAIIBxH+l5vLwDCh+5CZINDQslDkahcvAMxEneKZrF95ACyC6NiLt3Y79+YGHxp1BLC2vX5uzZAzVqSDuOv2GDDCsRCgqiTZvyFZi5udzvOdaqla8h8klSEq1cSf368bt3p759afFiWZliihk7duxISEgYMGBAUQciizlz5pQpU2bw4MEZTML1tyN1OfD3bxo1CnV1sUEDXr9+fEdH6t4dHjyQ2Emed0gLH0g3bkBysqxQo6Nz5SwQ4cwZCA5GwZk6LY0+faKNG/mTJikVD4fD2bBhw9ixYxs1ajR37tyrV6/euHHjxo0b9+7dCw4OVqqrQkKurVRycn4lbpJ4ZGoreNH04xPJLdTUZFgQ0YMH0uwZsoiMhC9fJJS3aIGtWkkWAqqrY6dOkOdrEyLu2oVDhkDZsn+c3oyNsVmzddra0+bMEW3v68sfO5bfty9/wAD+1KmSo80nyckgV1UWHQ2BgfTiBXl50YwZEBND+/dLEwZdrWjztrQpANSK+OX+8gNX8MPX0sKuXbFNGxUHrwDi5w2paicGg8FgMBjFCQkKUAaDwSjR1KhR48aNG02aNIkRcqydNGnS69ev1YUS+OWfMhrQwhhu/wY+wcmfMLGsCvtmMBgMRkkF27SBNm3+sskwTYQEAABII5C+Pa1Yw0HwrI7tntOHJEjlw4C3dLsBWharXNUNGsDz51INfnV0oFevwg2IURhEy0ywAAApqRAbDyZGqh5YTQ1XrcKoKDp5Ej59An197NwZpOXNyQaDg+XsRvz4Mb9RValCMjYoGxigo2O+hsgPDx7QvHn09avgd0oA8PAh3LwJs2dj585FFpVinDx5csmSJXfv3lWTtA+4+ICIhw4dGjBgQJMmTZYuXdqhQwdOsUmvzigMQkNp8GD69Enwl1pwMAQH86KiaMIEnDgRhwzJZ/dEJOw/n6WoSErihoSApHwTAMANCeHp6UFqqnBhrlVP8Qt3aipdvkz16uHgwUqF5+Hh0aFDh+3bt2/YsIHP5wNAenr658+ftbS0unfv3q9fv4YNGyrVYQFSsSIgykoqYWAAec7CIJ2XZlmChoZfnktsgKamstJDpMnbicLjSTPEwk2bSFMTbt2C37//lJYqhZ064fLlcrqVDZeLixbh1Kl09Sp8/Ajm5tix48OwsIiBA52dnf80S02lcePo4UNISMgp49++jU5OuHCh7Mu3clhbg5GRRKcKidCnTzB+PFhaSjQbi9LRulS5HABYJCa7v/zI4RNwOFC2LHbvjlOnqixmKcgWKAjOAHw+763/6yvXznfu6ATCZ4bcPTA/BgaDwWAwipxi/SjLYDAYecPe3n7z5s0DBw7MKfnw4cP69etnzpyp2oH6lsbbvwkAjv+kiWX/stUrBoPBYDCySM+ewVMrydc6PS4cqYltnlNMBkSkw+B3dKkuahablTKcPBlu36aAAMm1detihw6FHBKjEDDQk9NAUwMMVCEjehsA7z+DtjY0qQulTLJLzcxwzBglesm9pCcBuWtF8sDFi+HDB5JmVJ6QQEOH4oEDctOZq56PH/nTpkFoqEgxffsGCxeimRk0aFDYISnM6dOnJ06ceO3atUqVKhV1LPLR0tI6ffr0sWPH5s+f7+Hh4e7uPmLEiDIFsDLKKHYQ0dixOWoGAVkig6go2roVmzSBSpUgty4hD4OIHlu7tsSWPGtrgdABjIwgtwekaHhiYEoKHD8OSgoaAMDW1vbff/8VKfT39z958uSQIUOSkpJatWrVqFGjxo0b165dmyvRMKBQwM6d6b//ZBhXoJVVLhMgVRCaBpGgAQD6qYl2Ed8kjYrQsKGspf0GDUBDQ5b9gKkp2NpKrlJT42zYAP7+/N27IToaicjCgjNiBFSpotzbkIa+Pvbpk/PXqgkTpk6d+uefmIhGjKC7d0VFJFFRdOgQcDi4YIFqwgAAIyMsV47CwxU/ggIDIV6y+9nFKuUzOBwkGhr6W3vYMEhOhjp1sGtX0JN3A6Q6pGkR+HzeU7/HFy57R0bKcxxhMBgMBoNRDCg2E3gMBoOhUgYMGNCsWTPhkiVLlqjcrbGbGehwAQD8E+FxibGbZTAYDMZfTVQUbdvGnzyZ5syhu3fz71bPJ0jOzjShW2Qz56rBVhsOVEeBLONZPCz9Wpz2Wuno4ObNKL7cyOVi3bq4Y0dRxMQocPp0AR1tWQ2sy4Ba/n53Jy9D497QdhAMnQF9x0OjnuA8CsJ+5qkvucsPurp56lcICwtcuxalrScR0Zs3NHKkrG3BAh4/5k+YQAMG8IcOpaVLZed6VwRasEBczZBFeDgtXZrP/guOixcvjhs37sqVKzVr1izqWBQFEfv37//s2bOzZ8+GhYVVr169f//+vr6+RR0Xo2ChGzfI319qdXg4rV5dEONyXFxkN8Dy5fOw+EphYfLzMihG9erVFy1a9OHDBx8fn1atWr1+/Xrw4MFWVlbz58+PLYC0DgphaIgtW0pOwQAA+vowbJjKx3yZbUxQK+QjhyTc32LNmjh3rowesEkTrFBBVoMKFcDISFYQ1atzNm7kHDqEhw9z1q5VmZohNxcvXvzw4cOIESNySujkSXryRPK1Ly2Nzp0DEXOjzEw6dow8PGjIEP6ECXD3rlIB4IwZYG6uXNCS8rbEamk8szIHgPrh0RV09HHBAly1Cvv1Kzg1A+ZGduOFy2Z77t8urmZgiScYDAaDwSieMEEDg8H4O0HEzZs3C1uqJicnz5s3T7Wj6HGhT/ZT3pwvlK7yDMcMBoPBYCgOj0dz5/K7dqWVK+HUKfLyouHDqWtXePkyP71GZkAmAQAYq4N6yZ/fa2kMS+2y3sbWEHgueTtZEVG1Kp45A337or09WFqClRXWqoVjxuCpU3Km1/9eYuJg5Q5wGQ99xsH4xeAvOTtziYHHg5AI+B4CGdmuzK3/gZqVpbY31IOxSu/vzcWqHTBpKbx6DwnZScPDIuH6feg4DL58V7472TnCuVxo0UL5TsVo1AicnUF6ogF6+5ZOnZJ6eHIyubnx3dzA25vu34ebN2nXLr6TE+3alfeQIiMpMFBGPQUGgpTc4UXLtWvX3N3dz58/X1vKHvRiTp06dbZv3/7169fGjRsPGzasRYsWL168KOqgGAUFnTsnxwZGmneLsgNJWhXmSfcv4Rw7JvynooudSUn5l1KJUKVKFTc3t127dr179+7+/fsRERH29vZ79+4tEjN8XLYMmzUD8Sw2+vro4oIFkCfrVULW26xX3hQFOS9y0NHBpk3x0CHQlikSVFODESPA0FByraWlKn0O8sq7d++GDx++b98+DQ2NP6Vnz8rKAREZSTt3/vnz+XPq0oVmzaJLl+jWLfD25o8YQb17Q1SUokE4OOCECVC6tBJxI4p7Yzy1MuchAkC7wB9UrpwSveUVIlL85xAREQYAhgaG/V0GL1347/DRrjmdFFR8DAaDwWAw8gETNDAYjL+WOnXqTJgwQbjkyJEjn1U91TilXJZb9fN4GOZPqUzTwGAwGIwigYhGjaLDhyEs7E9haiq9fcv38IDnkjMNK8KnpKwXdjKniEsQo22gvSkAAJ9gQWAxm7I0MuKsXYs+Ppzbtzl37+KlSzhjBgjPaP8/se0QNOsLSzbBhZtw8RbsOQ6dhoLbTEiXnN66WBObACPnQn1naNwbmvaB+t1gwCQI+wmI4LkK7CRN8uvqgIsjdG+X90H93sL2w/BbkovYl+/gNlO+zYEIOHWqVO8EALS3x6FDletRGk+eyHKXSU2FS5ckV/F4NHQo+fgIpxgHAPjxg/77jzw98xYOvX8vZ2EyLo78/PLWecFx9OjRIUOGeHt7Ozg4FHUsUuDx6N49WrGCliyhy5el+cAbGhpOmDDhw4cPw4YN69y589q1awtwtenXL9qxgz9lCs2YQZcvS0wJzyggMDFRdgNKTs6/71RWV+Krns7OYGCgVCfS8k1koatboMlxKlWqtHv37qtXr+7YsaNz585hwrd/hYOaGh44gGPGoL09GBmBpiaUKoW1a+PSpbhokcpHI4Abv7Je165lixcv4uzZ2KEDtG4NPXpwdu3CY8fA2FhuP9i3L44YAWZmouU2NrhoEVSrpoJYMzPp9GkaO5Y/YgTNnAmvXil+6MGDB9u2bbtp0yYRw1H5WoSc9B/v3vHHjqUPH4DH+1ObkkJPntDAgaIXR+ngkCGcQ4ewbVu0tQULC9DRkXOAoaH4HcIT6zIAYJGQVEFLlzN9uoJD5x/FrxEcDrdxo+Y21uUEt0TDR7veuXdD9iGKeD8wGAwGg8EoCBAAFixYsHjx4qKOhMFgMFRPQkJCxYoVIyMjc0qGDx++e/du1Y6y9QfM+ZL1vFRbH7ZXxer5dttlMBgMBkMpyMuLliyRtrURa9TACxck7KJTgI3BsDCQAGCoJfxX5S+Zv/ueAg2eUAYBADxvhBXlTdKWdHg8XnBwcHx8fGZmJofD0dLSKleunI7cuekiZZsXLN0CsWIT71wOdGwJp7cWRUx5JSgUeo2RYC9hVxb2rQGHWvAjDDzmw9tPEPULAEBDA2xtYFB3mOKer3G7j4Zr0k2mNTXg4FpwUlYw8fAhTZtGP36IFKOtLXp6QsWKSkcpCercmd69k9EAHRzwzBkJB+7cSatWSV2ELleOc+GCIiteot3euUODB8sWgOCaNdi/v7I9FxB8Pn/ZsmX79u27ePFi9erVizocydCNG/Dvv/T1a9aVS10dy5cHNzccOFDGUT9+/Ojfv7+2tvahQ4dKK7V7WH5ARMuX06VLf9YF1dWxYkWcPRtat1blQIzc5CwN8j086OJFwWtu9r+CsGhAUChYqsw5Kp/qFuF+6No12LcPwsMpPR11dKBiRZwzB8uXFx5FeCGTV7eujGVmrFkTL1/OT2wKkpmZuXLlyq1bt3p6ejo6OhbCiKIQwbdvEBcHFhZQpkwBDXIsAkZ9IADQ4sDrxlgmn1LPjx9p/Xr48QPS0kBHh0qVwrQ0iIig1FTU1oayZXHaNKhRIy89P31K8+bRp09/9AQGBtigAW7dKjvPQmpq6rBhw96/f3/o0CHxDEHUti19+iTjcGzeHI8cAQBydiYZTja9e3M2bFDsnQiRkEAnTpBMnQrWrYvTpvGnTYPwcEFJQCnj9Y1rAUD3oIguvV1RXhYSVf2oZXQo/PvduWfzs+ePxY+aMGZazRp1pHUi3AMzcmAwGAwGo9AYPXr0jh078jKnyWAwGCUFfX39GTNmTJs2LafEy8tryZIlFhYWKhxlrA1EpsPGYACA1wnQ/Bk5loLR1tjESIWDMBgMBoMhk9OnZRg1U0AAXL+OXbrkoePn8dkGvwZ/iZoBAMprQwdTuBQNAOAbC3+3oCE+Pj4gICBZKLdxfHx8bGyspaVluUKx/80Dv2Jgi5cENQMA8Phw5xEcOgsDuxd2VHmDx4OBUyQnywgMhhFz4f4xsLGES54QHAY+DyAuAWraQ6tGoJ7vh/XvoqqDXKSlw5nr4PRPIoSHg6GhotmymzTBI0dg0SIKCICYGOBwwNQUq1fHpUvFN7zmHXV1OQ2kybOuXZO1pT4oiA4cwEmTlA0Hq1alUqVkbZA1MMD69ZXttoAICQkZMmQIET169KhMgS0u5hM6c4aWLs3le5GRQZ8/w8qV8OsXTpwo7UAbG5vbt2/PmTOnYcOGJ06caNSokapC4k+eDOfPQ4aQA0xGBn34QFOn4ooV2KmTqgZiSIOzYwevfHlpP+EciQMiqnwdMWupsmNH6NgRADAzU+QkIz4oCZyxpEkWtLXBxUW1QUpDTU1t/vz57dq1692799q1a/srpayKjYXkZChVKl9eUIgg3bxHJSTxYNHXrM9/nA3kV80AAPb2mJ2HiDZsgAMH6FeW/wMBwOfP9OYNDh+OY8Yo1+2LF/zx40HELSM+nm7dggED8ORJ0NSUeFxmZmbPnj0NDAyePn2qKbGNPCkemZkhALx9K1v3AC9eQEaG/IusCPr62LcvHDxIX79KbsDlQsuW0KIFZ9cuWriQAgN58fEnq9sCgCafmo8ci849lBuxYCCiHEXCqOHjJbbZs/2wxHJxV4aCOBcxGAwGg8GQAUs5wWAw/nJGjRplYmKS82daWprKHRoAYLEdbqiMWhwAAB7B+Sjo/JJa+JF3JPDZAw6DwWAwCpqMDPr5U06D69fz1vfL7EXl+vp566CYYqOV9SLurzYUT0tL+/jxo7CaQUB6enpISEgROFQrxuaD8C1Eam1yKnidK8RohHj5HvpPhOZ9oWFP6DAE5m+EZJkJ3wHgwBl481Fq7aevsCLbbaKsJbi7wBR3aN9UBWqGTB6kyIytZebDadf78Nu14zs78zt1ok6daP36XA7V0ihfHvfv59y4wTl7lnP2LOfGDdyxQ5VqBgC5e3zJxkZSKZGQMZtk/P3zEk/p0mhnJ6MebW2hcuW89Kxq7t275+Dg0K5dOx8fn2KrZoDYWFi/XnIWj/h4OnAAZGYJVFdX//fff7ds2eLk5LR//36VRERXr8L167nUDDlERcHq1SB2FmWoHMrIwCpVRAq5ISGC/4QLhVcW8+P9LvVYITWDjAVLXLcOa9eWUKGlBZ07qywFj2I0btz4+vXrEydODAmRfvnMgcej9eupc2d+u3Z8R0d+mzY0eDB8lH6tKlL4BAsDKTwNAMBCE6aUU6W+lk6fpr17IVvN8IeoKNq5k65cUaIvPp/mzxdVM+QM9Po1rVol7dBJkyZxOJzDhw9LVjMAQNu2wOVKHdrIiDNkCADQnTsgO3VLZCRIEyXIRk8PPDzAyEhiJdatmyVEq1MHz53jeHufGu76w0APADo79zEoCjWDtF83iREbF/vytd/FK2e37dx478FtkVoZBzI1A4PBYDAYhQwTNDAYjL8cPT290aNHC5fs27evIB483KzgngN2MoWcx6bXCTDUn5o8oyMRkKqaXJ8MBoPBYEgiKUnyMowQmJamXJ+/f9O8eb8HuYWkEABo8zPt8e9ZzonJAO/sdc9Kf7U9w5cvX1JSUiRWZWZmhoaG8lWUj1y1vJO5vRAAIuTlki4IZv8LziPhrA/4vYW3H+H+M1i3G1r0hdcy14Au3oZ06b9OInj2VuWRAgCocUFbS2rt5PTtB1LHVPv1GEJDISEBoqLI3582baJBg+SeTLLQ1QV7e6hcWdp+0/yAHh4gpEgWpXRpzrhxEsr5fNlZIbLa5C2kRYvA0lJaPDh7dt66VS2vX7/u3bv3oUOHZs+ezZWx9FXU0JYtFBQktToqitavl9tJt27d7t69u3LlymnTpqng4W7/fhmp5enLFzosec/uXwCdP08DB1L79tSuHfXuTZs3y7I5KVDU1PDff7FsWeEynrU1z9qaV7Uqf8WKAlpKVLArRBR1sNfTwxMnoGdPsLEBDgcAQFMTK1XCCRM4//2nqvAUp3r16p07d7569aqcdmlpNGAAbdpE797Bz58QHQ1BQXT7Nn/wYDp9ulAiVQL/RGj3gnaHZv252A51VXhuI4JduyA2VnLt79+webMSvT1+LMsdgc+HBw8kXqRu3bp1+fLlI0eOyDhv44gRWKuWlDrE5s2hXj0AgKQkOUFmZICyTwQ54/Tvj9OnQ+5fKOjpYYsWePBgjgwoMTFh171rtyJ+AED5cradOnTL23Dy48kmn/0YGhjWqVXfsZPz6JETmzdtpYrQGAwGg8FgFAhM0MBgMP5+Ro8erSa0x+L79+9PnjwpiIGq6MDxWvi4IQ6zBO3sR9EPSTD6A1Xxpamf6GlcQQxbMsCNH2X8yWAwGIx8YWiIurpy2iizVZfOnKGuXenAgfdhcYQIAJWDP3CduoGfX37CLEK+pcD5KDgbCXdi4OZv6PaKfqYDAFhqQhvpy6YlHSJKkjm1nZycHC1xk3RRkynPJoBX6Mtta3bB7mMQ9TtXIRH4f4ZBUyH6t5TDABJkbpUEgDh5DfJMeUkuBgDQMvPhxPSdZiS2IZXHI19f/qxZBRWQ4tSrh127SpZK6Ohg375QoYKEKi4XDQzk9CxNlCCX6tU5K1ei2LhYtizOnw9NmuSxWwEPHpCHB9/VlVxdad48CA2Vf4gYROTh4bF69eq2bdvmK5hC4P17OQ1+yEyXko29vf2TJ08eP348Sfk0IqJERMhp8PRpfocohmRkkLs7TZ9Od+/Sx48UEEBPntC6deTsDOHhRRNSzZp44AAKZxLR1MQqVXD2bJXLhhRfB5WleNDR4fz3H8fHB/fvx3XrOMePo48PjpdsZV8IBAcHlypVSnYbmjKFHj2S4McTHk6rV8v2R1EBmZkQFgY/f8qVl6XwYGEgtfSj5/FZJS2NwaW0SoN5+1aWuAqAgoPhyxcFOyMfHxnZ3wCAoqIk/rK8vLymT59uIPv6paaGnp5Yt65oxiVdXWzfHnMENLVrS03JJMDERFSRoAw4eDDnwgUcMwbbtMHmzbFbN86OHXj4MOjr8/n8oOBvp7yPzl049dnzxwBgZlZ69MiJiqjreDzeh4/vcv6cs2Dahk2rL187//XbF2m/PlXZtIj0KdKVqnpmMBgMBoOhEvJtZMlgMBjFHisrq7Zt2167di2n5OTJk//8808BDWevCxur4AJb2PqDdoRAIg8AIDYT9oTCnlCy1QY3KxxmCXrFd9OU6hHIF3DjR5pkL/4ng8FgMPILItjZybKQNTHBgQMV7e3uXVq+HCIjASDYPGvS0y7iG336BBMm4JEjUL58PuMtTFL4MP4jnfoJEiZECdKOYPc9MHMUtFJZHvZiRGpqaoa83fZxcXHm5uaFE4/ilDaV08DYsFDiyCY2AQ6egSTJVhfw6RvMWA17V0uu1ZSXqFoz/7nApTBvDLx4B1FiuoXZ6RslqBkE8Plw7x78/AmlVbtqpDS4bBno6tK5c7nsu8uWxX79ZC0W1q8P795JrS1VKl8m8G3aYIMGsHEjvH0LiYmgqwuVK+PUqWAq7/sqg6QkGjOGnj0T2AMQANy7Rz4+2K8fTp6sVE+XL19OSUkZMmRI3oMpNNLT5TRQeAOxkZHR5cuXGzdufOTIkQEDBuQxHiKSa0yioHNJiYImTaIbN0TXlXk8evMG3N3x3DlQl3f+KggqVsRTpyB7HZFz4ABUrAi/f0N0NMhbqi8cJKyw6upi69ZFEUsuTpw4ERER0aVLF1mNvn0jX1+pZjbh4bRiBe7bJ3+wjAx68ADevwcjI2zVCqys5B8SHk6LFsGHDxQXB1wuGhtD/fq4YAHo6Ym3fRALkwLoc7Y1mDrCWBuYU0H68vLXrxQRgcbGULmyrNQMuSF/fzmWBnFx9PEjVqyoUHdyE9NkZoIk06zY2NjSilxzzczwzBnw9ISbNyEmBjgcKF0a+vZFR8ecJtimDZQrR4GB0vrA8uWlpY1QFBMTYXVRenq6712fl6/8vgUFpgrpOerWrj/Ydbi+vjyVoSRWLl2n7CGIqKDVSkpKcmJSYkpKMhGlpKYQn6+urmFbwY7D4RKRSiwfGAwGg8FgFBBM0MBgMP4vcHFxERY0HD9+fM2aNQVqxGqiDvNtcXxZ2B8GB8Loa/Zz69cUmPeFNgbBIjscZFFw4xcsivgriIsVckpokj1zaGAwGAzVgrNnk7+/5MS9iNi4MchMAP8HIlqzBrLz0IeZZF2rrH+HAQD9+AHz5uGhQyqJuXCY/olO/pRUkQmZRzH8MYQDvP0Ibi6wZFIhh1bgKDItWzznbUf0gwu3IEa6tVUjSVnLC46j5+Gr9B3jCPDSH/j8LMdxEapVhJuPZHVeNq+WAXJpUBPGDoRN++G30CepR0nl+MGyDouIoDNnMHfKtiIAEefMQXd3OniQvnwBDgcrV0ZXV4iOprt3sUwZqFRJ/BPHWbPg8WMKCJDQIZcLbdsqeiaUhoEBLliQrx6E4fPJzY0ePhQtDwujnTtBTU2pfd5Lly6dP38+R+K3sLghaf0yF/r6indmYGBw4MABJycnJycnPbk9SwQR9fVlL4WRsXFxPFfmh9ev6f59abvkyd8ftmxRVlVTENDKlRQeDomJoKeHlpbg6or9+om0kbaWKbjAyaiSVlsS+fDhw/jx4y9fvqyhIUslR4cPwy8pgjYBX79KvZ7ldLJ5M5w+TcHBAqEPmZpitWq4bh1YSJ/g8POjyZPp+/c/nURFwadP8OoVHjwo7CIWlgbzA+mU0J1bMyPYWAWlJQijAwfgyBEKC4PYWNLVRUtLaN0aZ8+WY1QgQO4Zg8OR3yaH6tUBUVbmIwMDiS5B9vb2T58+7dmzp/wh1NRw1CgYNUpqA01N6NuXNm5EieqK0qVRpSZM0b+iNmxaFRmV6z67cqWqnTt0rVG9Nsj8fRGR76N7p88eS0xMyCmJj0tITk4BAF09XQODP5+8jo6uc9ferVq0zc81LjY2ZsuO9UHB38SrSpmUatSoWcMGjQUBi98b/zUnCgaDwWAwSjRM0MBgMP4v6N69++jRo9OzNwOFhob6+Ph06tSpoMc1UoNJZWFiWXwYC8d/0tlIiMsEAIjOgHEf6VEsbLZH7t82NyaKDO0CM2lgFAFEdOIEnDlDP38ijwdGRtCgAU6bBnLt+hmMYk6lSjhjBq1eLWpmy+Viw4a4caOi/bx+TUJODz8Ns3ZDlonJkjjQ588YFweGhbtBPq98TYHD2T7irYwhJgLehgKPgP8D+PeQsidgf8XCrmNQqTwM6l5EgRYMmpqa6urqMkwaOByOUT436hUMDWpCq4Zw9obkdYFqFWHhxEKNx++trBUKAIiJh+gYMJe0UX/GKLhwG76HSD7Q3BRmeeQxqrgEiI0Hc1PQ1pLaZuYosLWB9XshMDgr+UVt00jjtESQuducvnwpLvenpUvj9OkIAHw+/fsv9etHYWGQlER6emhlBd264YQJILzwoKeH27bB2LEUEJDr30xXF1u0wFWrCv0NyII8PUlaHp+kJDpyBPv1AzMzRbq6dOlSUlJSjx49VBlfwdGmDdy9C5nSM8dISxUvhQYNGrRo0WLPnj15zj1B9vbg7y+1Wl+f07dv3noutvAPHICYGOnVfLh/H4qDoOH166xXyckUGQmfP9Pz55x//wUAwXZqpXrLm4ZP3IW+uK1uxsfH9+rVa+XKlfXr15fTVKLyVQhKTMTYWDCRmo6LZsygs2dzOQ38+kX370O/fujlJTmdQWIiTZsmrGb409uHD+Dhgd7egJjOh23B/DWBmUmcLGsQ45T4Ja/ODOrXEnVspQZz7twfa4SkJPr8Gb5+hffv0ctLrqYBGzUic/McFa8ELCywTh3ZnfzpzdmZdu6EYKmSQaxQAbS1xctHjhzZqFGjQYMGVa9eXcGxZIUxejQnIoJOn4a43LJQCwucNs1Bkhji2bNneRiIz+fv2L1JoGYoZWpWrWpN2woV7atUMzWR76QSHx+3z2vXO/+sX3dyUsrTxy+Dg0LT0/749+joaJerYF2rTnV9A93k5KSjJw48fvpg2OBRFmUU0oGK/0hv3rkuUc0AANG/oy9dOXvpylnzUuY1a9b9GPDevko1GV0xGAwGg8EoEpiggcFg/F9gYmLSpUuXs2fP5pTs27evEAQNAhCgqRE0NcI1leB4BKwNouBUAIDDEWCmQYvtisuMseKIqxAEqgUZ6gSRKmbSwCga0tNp+HB6/FgwB5c1M/H6NTx4gNu3g4JuogxGcQV79cLq1Wn5cvr2DRITgctFc3No2xYnTVJomxoAANCTJ5CYmPPnm3I1BC8MUrK2T0FkJHz+DA0aqDT2guL2b+ATAEAHUzhRExsthlRJO7cBIC4etnrBQGcoloYFeQQR9fX1k6V7IGtra5vmxy2/IPFcDfHj4IEfpOU2p69aEfb9C/qFK0KTuyGQwwGulDalTGD6cFjwH/wSWzrU14OhvaFWFaXj2X0MvM5C2E9IywBdbShnCbNGQ2tJ6dS+BMG7z1DFFmpUhorloFolaFpWX7+vJkhfvgEALG4yFx6Phg2j+/f/LIEnJlJAAHz/Dh8+4PbtuX63lSvjuXOwbh08fw4xMaSujubm0L8/dutWJLHL4upVWckXQkLI01OR3bRENH/+/KVLl5YMewYAHDAAjh2jt28l19ra4tSpyvY5fvz4kSNH5lnQwJk7l549IykrkVivHhRYvsKiAiMj5azRyZA7FCFJSXDuHFWqhCNHCheLiwwk2jNI234tA4mNi5Wmgc/nDxgwoGPHjm5ubnIbk5Z0BZwAdXUZOm86d47On5eYN4G+foWJE9HbW0LV2rUykiDQu3fg7X2rVc+Zn/ifUxA46gCARL0fnV1+ZKlZfDRdsIb581EslQZ5edH58xISPfB49OgRzJmDa9ZIf58AAGBujvb2JF3QgFWrKpGgwdAQu3ShvXsln9gtLHDuXInHVahQYcOGDU5OTk+fPlXJXRkuXozt2tGOHRAaSmlpqKcHtrYNX7yAf/+V2N7BwQGUlzV8DHgv0Ae0adWhX59Biv+svgQG7NyzJTYuBgCMjUxKl7KePWueuPo2OTnlg//nD/6fBw0eYFO+TGTUz2/fA5evmu/af1jjRs2UClWAjnaWy0ebVh0qmVtobt7C/f5dIyPzh6HeI+vS34wNACAyOvLm7Ws3b1+bt2ha+7admzZuWaDGrgwGg8FgMJSCCRoYDMb/C0OHDhUWNHh7e//48cPGxqYwY9DiwBBLcCmD0z+RVzgAwJYfMMIKrOXNKpRcZKsWmD0Do5ChyZPpzh3RbbZE9PEjeHjguXPMp4FR4rG3Ry8vTE+HqCjQ0spXZncAAPhWurzgxReLbJ922W66xYzQtKxQGxrgq/eysgYAwLcf4P8ZalQujMAKDTs7u4SEBImaBnV19bJlyxbPlBMAoK0F53fBjqNw5ir8jAYeD4wMoGFtWDwJDJVwo1cNzRvA0QvA40ltYGIIJkZSa91cQF8PVu2Ez98F/tzA5YBtORjRF8YPVi4SIhg0Ba7cheTsRNXRAEGh8P4LjB4Ic4TSRMQngvssePwSorMXJQ31oU41aLC6FJqby1i/AV1d7NpVubAKGFq+nO7dk/APkJZGN27Axo2ixvg6Ojh/vuBlMf1+C4iKktPg82dFujl//jwiOjs7qyCkwkFNDbduBXd3EnuDWLYsrlypVMoJAU2aNElMTPzw4UPVqlXzEpKZGS5dSvPmwY/c1wkOB2vXxm3b8tJnMUcRoVYe4PPh61eIiQELC7C2zksPALLcOwAgJQVOnIDhw/MYoTLWDsLNRMQQxUfTsHTp0uTk5H+lrFWLgO3b09mzIN26CUuXBk1NqccfPAhJSdIq6f17fPgQmjQRrXj1SkZIYbomS2PLHHtNOSfsymFfVnstbOV/P6tFSAgtXYo1aojaPxw5IjUYHo/u31fEUQxXr4YBA+ibhI37aGeHq1fLPlz0kDlz4OdPun5dNDBLS5w5E6pVk3IcuLq6vnjxYsyYMcePH1dqRKk0b47NmwMACvQKL14IiiWqFgSCBmVlDV++fgIADofTvVtvxW8m796/dezkwczMTABo3KhZf5fBrq4DZXiJAYD/u4+ee/afv3Tm+o1Laelpew/s+PY9sF+fgRyOclKDxv80O3fxFI/Hu3v/lnN4vNbTrM/ENia+5fewKB2tF5Zm78xNv5gY8hEifoZ7Hdl785jXsEy1shra6OiI7dvn+ZzDYDAYDAZDJTBBA4PB+H+hS5cuFhYW4dlG3BkZGatXr96yZYvcA4koIiIiIiKCiKytrc3NzfMZiTYHNtvj1xTyjYVMghu/YWiB5U4uOORaMkBuNYNEZYPEQqZyYBQU/v704IG0hVj69AnWrsWFCws5qGLK9+/8LVsgJAQzMsDYGHr2FN8UxSjWaGiAlVXeDkUHB9LVzZmHbfvm7pHmvQHgTEPHGd4btNNTwMwMKlVSWagFjA4XBW4siTx6E4BJUq0KAADiE/9CQYO6unr16tU/fvyYkJAgXK6lpWVjY5P/u5oChcOBMa4wxrWo4wDo3QXW74WAr1IbNKknx9ujTxdwbg+X78Cth5DBg2b1oHtH0JXgPC2H+Rvgwm0Jmz+jY2CbF9Syh66tAQCSU6HrcHj2JlebuAS4+wQc3eFq616lAgKkLWhhtWpQt67SkRUcaWlw44ZUOUlaGly8CBMmQAncQ0l8vpwWchsA8Pn8pUuXzp8/v9iKkyRToQKeOgXz59Pbt/DrFxCBsTFWqoRLlki2rJcHInbs2PHGjRt5FDQAQJs2nGPHaMkS+vQJEhMBEUuVgmbNcOZM0NDIY5/FmXLl5DRQ9gLB49G6dXD9OoWHQ1ISGBigtTUMHIgDBijaw8eP9OIFcDgoyZafG/Incw9PRwffvYNatYSlCSpXGIirGSC3GKI4aBqePHmyc+fOFy9eqCnmxYXt20PlyiQtwYqmJsiQRqWnk+yMFcnJdO4cigsact+BCLOvzaC5A+anaGTt8DBMjp9zep3bLS81Xm5RS0gILV+OO3f+KfnxQ04wISHk44O9e8tqAwDW1rhvH0ycSB8+/Lm4amhg9eq4ebPSvwJE3LQJzp2DQ4coPBzS01FPD+zscO5cKF9e9qHLly+vUaPG7du3W7durdygMhHIFECmUkFQlSNrUFDTkJ6eBgBcrpp2tvOBbHg83tETB+/evwkAampqA/oOad60NQAkCjnDSSQxMVFdXb1X977Vq9bcvW9rfHzc7bs+kZERo0ZM0NaSfyP161dU8I+g8uVtjY1MDAwMY2J+83iZW9R503I3M0tO7fjlR8cvP5I0NR71cb4VE/mLA2H8jHX8lBk37ltdugRVq+KGDSXoIYjBYDAYjL8PJmhgMBj/L6irq48dO3bevHk5JXv27Jk+fXo5KVM5oaGhhw4dunz58osXL4QfsUqXLt26devBgwd36tQpz/OGCPCPIfjGAgBEy8xhXHL5f8gokfMemQijRMDfvx9+/5ZaTQTS8lj/n0GrV9PJk/DzJ+Rk5bh/H7y8cOdOMDAo0tAYhULdumhrm+MEvsprwfXaraMNTIPNbJb1nrb8yFL8H3tnGd9E1kbx8ySpu3tpKe7W4u677OK+2OLOIosuyy5uL7CwuLu7OxQvxWlLBeruLknu+yHVNFajZZn/B37kzp07d9Jkksxz7jlOTkVw3y1vquXcYr0bi0b6StwleDwY/Rdf49ra2g0bNgwNDY2NjRWJRDweT0tLq1KlSur/yRJd2aCtiRkjsWA94hJkbK1XHctny2iXQl0NvTqjV+fiTyM5FeduyM0oiInH2p3ZgoaZy/BStp0/PP0w3mbM2ZYPmKtrYZUAVapE69cXf4plAHv2jAUpMldhQUHk4YG6db/alEoLMjJiAQGKelhZKR1k9+7d6urq35I9Qy7GxvTvv5SVBX9/MAZbW2irVBWTR+vWrS9fvjx16tTiD2FvT7t3k1CIqCioq5fc5agiQ+PGsRs3kCP3l0ZLCz//XIThhEI2ciR7/DjPXCEujsXFYelSvH9PK1eqMoa4Tx9J5ZvleyUU0DHkWj6kpjI/P6pXDz4+4rNneX36ZJ9U0RUG4pEjqVo1Gj9e6s8tU82AxER286Z49Wre3Ln5u5WXrIExNmXKlPXr11taWqq6j0BAy5ezSZNQWA3A51Pr1jRqFIKDxf/7H335gvR06OmhXj367Tfo6CAhQVFKjgSZ2gU53zc29pj814DsZ5IHNvTBiT9OrTFLjJY9spShS3g4EhOVTOazfB1ifpyc6OJFXL3Krl+npCSmr08//khduxY7hIx69kTPngQgLQ2y1Dky0dTUXLp06Z9//lmKggZFaoaMDLZzJ549Q2oqNDVRq5bbrVvOnTtDZU2DgYEhgKyszPiEOEMDI8Wdk5ISt+/6x9vXC4ChgdHEcdMrO2anPWoru/LndqhRvdYf85Zt2f6/gMAvHz3fr/3f0mmT5hgaKjq01yePTf+uEQqF6urqfXsN7t71p6PHDwDwM9T9aG5cO1LGzQGdjMzOZ6+0S0u7VcXuYnWHdIHgZG2n3569Y2/fYtQoOnxYqTaFg4ODg4ODo4zgBA0cHBzfERMnTlyzZk1izu/ejIyMhQsXHj58OH+f9PT0q1evHjx48MqVK0JZXpcRERHHjx8/fvx4ixYt/vnnn8aNGxdvMok5Y+t8e8vJikzher8qBg/fCv+Ns/ge+Fajgr8u7H//E+/ZQ1LJuKmp7NEjjBhBp05BteVfHN8wRJg1C7NnIzoagF568l8nVkweux7A9q6jfwh603ppkaPNy5F2RtDiIU2Md8lQqw5rc4REyO1sYwGX+l9xcl8RIrKxsbEprm8HB4CR/ZCchs0HEBCal2KgoY76NXF0A/S+SmDR1fsIULgeNSAE4VEwMsBjd0XanTeeCD+2z2LjAty/n1fO1NWlmjVp/Xo4OpbmpEvO589K/edZYCB9g4IGNG2qyIndxIRGjlQ8QGBg4B9//HH79u1vzJ4hP2pqpbXgtUmTJn///XcpDCQQqCIlKWWSk9mePeztW0pPh4EBevemLl1KYViRSK55iZ0d9enD9u1D4UwiInJxoUGDVD8OW7y4gJohl+Rkdv486tShoSqY7SQloaCCQYKocHQFn4/gYNajB/vyRaqqLdE0KHpHpKSQrm7ewzt32J077MoVGj2afv01d5C8U5NcTIVCtmgRu38foaFgTGRrm3+eJbJqSEpCQgJMTaEpJ4cyPJzdvo2ICFSvTu3b5w/Iu337dmZm5qCi/KUAoHFj3rZtbNEi5u2NjIzsRisrat+eli9n+/ax7dsRFpZ3Ps+e4c4dWr0ajRopL8+bmclotLbGhw9Sbcv6zVn/c7b8qF5y+IYn+xsdVpTtwpKTKSUl7/SNjKCtrUjTwFgR3sg8HvXoIYlbKs2LqcpqBgkDBgxYsGDBu3fv6tWrV4qzkFIn5KocJDwPDweAR49w8+aLxYtdVL6KVnbIViS8//BG4rUgD89PH/fu3x6fEAfA0cFp0vgZ+QUQ7du3v3Tpkli+I5Fjvq8lhoZGv8/8Y9fef9+8cw8KDlyx5s9pk2fb2sj19bl195rktl5mZuaxkwe6dvqxa6cfb92+Iiba4lynbWBoo9Aoi+Q0/YzM/H93lpoqALr7BEboaD+1swg0zE5BYgEB+P13OnlS0fPCwcHBwcHBUWZwt6Q5ODi+I4yNjWfMmJH/PtfRo0enTZvm4uICwM3NbdeuXSdPnkxIkLX4rhBPnjxxcXEZNGjQihUr5Nk8KCAgJ/nYVn5C5bfLd2XPoOLJcrqH8kdpJZ4r1UdGslOnpNUMObA3b7B9O02Z8pUnxfH1oY4dMW8e27RJEiU+xPXUBecfbjboKCbelHHrnzhofZXSbemgL8AgS+wLBYAdMax+LVIgaGhYG4b/RYcGjtJiyjD064ZV2+ETgPQMGOiiZycM6/31IpXfeckNXpAQm4DAUIREIDhcUbfwKNx+Lhi2Zg2io9nZs/DxgbEx/fAD6peSoicykj1/jpgYql8f9euX9AmytQWPpyh8QV2dVF+dXF6kprLdu+HujvR06OigY0caOJBmzYKrK/PwkNGfz0enTqimKAJHLBaPHDly9uzZdRWIOTIy2KZNePoUsbFMICBTU/TqRYMGFXvlcUWmatWqQUFBmZmZ35z9DLt0CevXMz8/5Jpj3bmDevVo+3aYmhZnxCdP2NatCApimZmkpQVHR/r9d1SvLtWL5s2DWMzOnpX4cmWjp0ctWtCWLUV4kSQlsfv35QqPkpNx5AjkCRoiI3P/KyVlkKFjyMXAgO3dK1FeSnpKyQvk7igSsVGjZLQHBrL168Hj0ciRubvnaRREIjZ8OHvyJP8lWN5BVVc2sAMHcOYMCw9HZia0tcnOjqZPR/68hrg49ttv7N07REUBAI/H7Oyoc2f64w/JdfXff/+dOnWqKnom2uhV4Ndoo0Z0+TIePMD16ywzk5ycqH9/WFiw8+fZpk3SnnaMMV9f/PYbHT1KtraKfGUMDGjAABlHnzqVvXyZOywjWjR40dZuYyUPW315faJnZe2bCvV6ANTUCmg+nJzIyoopEDRYWJSOKugrwufz+/bte/ny5VIRNEiEC/nVDFJSBglNLS0BPA8PZ/7+mDbtuaFhU4HA2dn5xfjx9OuvCj7BKztWMTI0jouPvX33esvmbXmyeqalp52/ePLeg9uS90WLZq1/GfyrmppaXg/GJpmaOtvba6elERAlEp1PT9+WnJz7kW9paSmlVFNXV584bvqJ04fv3r8ZFx+7Zv3Ssb9OrlungcxJRkVFALC1sU9LT4uJibp55+qyP9dWPn9ptxay+Lx7Djb3HGwACMRio/RM/fQM3UyhXkamfmaWplAoIvpkagjAMC3jqZ1FmK6OXkamWVRYbR9vjar/rYA6Dg4ODg6Ob4Tv/sY9BwfHd8bs2bN37NgRkXPLhjE2fvz4KVOm/PnnnyEhIUUdTSwWHz169Pz58//73//Gjx9fpH29c1bCOJXIWrV8UOyvkD+I4b+qbPivntd/nOrVcfOmog4VO0v+K8D27kWhVXF5CIW4cwecoOH7gAYOpA4d2Lp18PVFWto/b082r9MiTqDlzzSXf2ErqnxLlbDp9nQojAkZ7sfh2Fx8DoBXPgdicdJFUnckjbq1nLD1r/KbJcc3gqUZNv5Rbkc3VeLoDC0N6OkiJAIZykzBs12WTU1p3LhSmVs2YWFs9mzm5SUpUjItLapUCaNG0ZAhxR6SmjdnNjaQnzpBNjYo1cWspc+DB2zJEubnl+ebce8eDh+mzZtp506MH888PQsoNnR0qF07WrVK8ahbtmwRCoWzZsl3zQkMZOPG5R+ceXvj9WtcvUq7dsldDv7NIhAILC0tQ0NDHb4pP3B25w7788/sinUuaWns+XMMG0ZnzhQ1iYMtW8ZOnsw1HmMAfHzYu3c0ZQqNGCHVmRYsoKFD2bZtCApiABkY0PDhaNasaEe8fRsKf0qz4GAKCoKdXd5x5dfgFekYcklLQ0EBrpS8QO5Mdu5k8rz0ExN5o0YhR+6QX5fAVq2SUjMoOKhKIRRiMZs0id29m3cWMTEsKIh5edHYsdnq4ZgYNnAg+/Qp/14ICGAHDiAggPbsCQgMfPz48ZEjR5Scc85PV2lNA49H7dujffu8v4RQiH//lZfQxwIDsXgxTZ/OvLwQEyP7QA0bonZtGRsaNKB+/djhwxI7kLU9p+eqGbp+fHjAIlrLpBFr25ZduqRAtUcWFgXsRojQrRv8/OQpaahRI1hYyButwsIYU+BVIBvJM6BMmp+rZnhRuza7cye3XSJoaGpp+Tw8HEIhoqNhaQmArVyJe/do715oyF6CQ0SdO3Y/eeZIaFjIzTtXu3XuUXBSwsdP71+6ej4hIR6AhobmoP6/tGrRrsAQqals7Fi+m1szoRASlYOaWisNjf5aWr1jYuLEYhMTk+nTp9epU0fq0Dweb/CA4aYmZqfOHk1LT9uy/X8//9jnh249C19YDAwMw8JDeTze1Ikzlyybzxj75OPZyqbSgvNnT9Sp8snMSPJGFfJ4UdqaUdqyPxa1hML9DfLeO/pbVk35baGjg5PMzhwcHBwcHBxlBydo4ODg+L7Q09P766+/JkyYkNvy5s2bMWPGKN7LwMDA3t6eiLy9vdPT06W2pqamTpgwwd/ff6Vq4aAA0kQITAcAAcGpaDaE3wASHcN/2JAgv2KjtHpyfAVo9Gh28SLkLSpSV0ePHrI3fT9IZdMWgkVHE2P/yWWdHDIwM6PVqyX/tQLWRGCsBwOwIxjDrVDj23FpcNTCIEscDgOAHbHs0i4aMQdvPJGaBgDi1Ica8G7Rsu7+tTBRVi3m4ChffmyPtbsQGy+3g5U5qjlAXQ1G+oiV7zimJkCdslhb6O/PRo6UrDLPJi2NeXlh2TL4+9OCBcUcVlcXzZohOFh2ioZAgPbtkX+5Z0Xj1Svx7NkIL2iaIRSyDx8wejSdPEkXLmDzZjx5wpKSCIClJYYOpW7dFI+alJS0bNmyhw8fylwUCwAZGWzcOPbxo3R7Whp78ADTp9OOHcU9pXJAJBIRkdyTzcHQ0DA+Pv6rzKiUEAqxerW0miEH9uEDli+n5ctVH4/t38+OHEFysvSG8HC2aRM5OqJNG+lNlSpJ1DPF/3rn56fIQwVAYiLCw/MLGgqnQqikY5BgaAhZf2XJCEpkDTdvyqt/5+4orUUQi3H3rrxCu8jWFhYWfHf33BZVHBrYihXs5k1kZUlviI1lu3ZRrVro0IHNmFFAzZBLVhZ7+BBbt27w8RkzZoyOjvIvZLnLDKR+pMvQ6P+4GT8qHOs5MPK45L+i9Z3zb6G6dWnLlgKdvb3ZnTuIi0PdujR7NkxM2PHjCVFxm7tnC+l6ez7Y6ZCi3qMvAOrZEzt3Mk9P2cfV0kKfPlJtNHMm3r5lrq6F/zpUpw79738Kz6Qicv78+SNHjjx79kyl3unpbP16PH3KYmIAkLExmjen2bMlYrXC9gwS3O7dE3cu8Id7Hh7etKDLkaSlqbHxc1dXTJ9O27fLm0K7Np0euN6JiAw/d+FkXFxMrZp1tTS1kpOTfX0/3X1wU5RzWahRrdawoaPNzaT1JWzCBPbwoVSjOlFrDY0L5ubTLCxmz5kzVH5aTeeO3U1Nzffs35aRkX7+0mkPzw/DfxljYV7gXOxsK3l98ggLD/H6lG2GpK6uQVOmWN+9+9uzd4nqaoGGelHaWrHaGvGaGonqakka6skaaknqamIiAMZpGR2/BN90sss/ZmJW5nO3J5yggYODg4OD4+vDCRo4ODi+O0aPHr1t27a3b98q7Wlvbz969OgBAwbUqJH9sz8rK+v69evz58//WOjm4KpVq5ycnJRqIyT4p0PMAKCSJjS+lk3x1+Q/XL/n1AzfMCYmNHw427RJRtgqEbVoQcOGlce0vimKumCI4z/EAAscDsODOAgZln1hh+t8S7qWeQ50MoJlinE/DgEOuHMYD57jxBXEJiDI08rOPPT4wfKeIgeHClR1QN3qePBc9lYeD+2bgc+Hkz3sbRUJGhzs0K5paU+OMTZ9egE1Qy5JSez4cWrTBq1aFW9s3ooV7MsX5u4urWng88nFhf4oP9MMFWBLlkirGXI3ff6MhQtp926aPRtFLCdfvXq1adOmuT9SZAy+eTPzkuMoxhh7/Jjc3dG4cVGOWQ5kZWX5+fklJSWJRCIA6urqRkZGDg4OqnjsFyAtLdvkw96+QllTsLt3ma+voh7Pn0MsVjW3RSjEoUMy1AwSoqLY+vVUWNBQcpRmvmhrw9BQqi1X06BEyiAQ5EkQTE2pSRMEBjL5spXCSRB5CgOxmEVGSh0xf2eRrS398IP0iD4+LFRhGkJEhPjIEd7QoVAxbyI5mV2/LkPNICE2lm3eTE5OTMH9ioyMpHPntj969PnzZ7l9CiJP01AijI1ZXBypq8PKCk2a0LJlyFVXfPnC5sxhXl6QpHny+bC3R69evKtXD9zxSdbSBVBbnLRndAu+Rk5AjJoa/fEHmzlTxgWTz6fWralwYZvHo/378ddf7O5dBAVl/06xtKRGjWjdOujplc5pfhXS09MXL1584sSJK1euqOQxExnJRo5kHz/mGfAEB+PDBzx+TPv2FX5L5ukbXr/On/MCgOUqGCQmDQW2MfbkCX38KNt4A1BTUxs3esraDcvS09Pv3r919/4tqQ76GVn9I+KdNaL4utKhbuzWLbl2KUALLS3333/nKbN3ali/8fw5S7bv2hQeEebt67Vk2bzWLdu3b9vZytJa0qGGU/Vbd65lZWUdP3UIgIG+Qb26DaGpRSNGsH//1U9MrBNZ0JJEQwNESE/PEPABaAhFAD4b6rtbmwGoHx7zztKEAbo639Kri4ODg4OD4z8DJ2jg4OD47hAIBHv37m3WrFmWnJsIenp6vXv3HjJkSKdOnfj5XQ0BNTW1n376qVu3brt27fr7778jIgoEcU+ePLl27drNmzdXOofknCUERhV4OZlSCi/pyN+iZPGH/PYKW/6Xmq3qqRPyelbYM/0PIzHWZgcOIDAwr9XQkFq1oo0bOeOB/CvnZELGxtyz9D2zvAq1ecnEDFei8TkNlb8dhyE7TQy0wKEwAFjlzy41oLZN0bYpABw7Zn3pkrvi3Tk4Kg67lrHt/U63C79gwmIBRJPJScHPR9T6A2haH6t+z+42dRhmLkdCkowRtDQw4AfklpBKC3b3LvPwkLs5Lo5t3UrFFTRAU5OOHWPz5+PpU4SGgjHweLC1pdataelSpT7b5cmHD4rL1czDg1JSIG+NtUgEIpnF7Hfv3jVtqlCW8vixAvN2JCSIDx7kVWxBQ1JSkpeXV2pqam5LRkZGcnJyXFxcvXr1BLL+7hEREWZmZgWaQkLY4sXs06dsI31jY6pZk5Ytqyhe9PfuyS1sAwBYTAxFRipXDEh4+pTJsyKTjBYYSGFhsLIq0hyVQp07sw0bpKqkBTpYW8NJxmpmxhjr00dBUROS4IB27RAaChsb6tULtrasbVvF8xEPGkTHjsnaIC5s9CItpyj8romLQ74XoWzCw1WSMgAA2I0bBX6JFO4QFIQTJ3JDQ2Ryx8+vXfPm1tbWKh4UsjQNUr9G2bp1bNMmyf/5s26hkAcDdHV5Z86gVq3sh30vs+Bg0tZGjRoFUgl8fNioUQVeiiIR+/IF27Zlhobt6LMGGQAwubY+XyrKoHVr3saN7O+/mY9P3vvCyoo6dqRly2T/BuHz6e+/ae5cdv8+fH1hYUGdOsHUVPWnpSJw8+bNadOm1atX79WrVyYmJsp3EIvZ2LHs/XsZ7R8+YNw4OndO7r4ikdS7QMlPu7g4dvAgrV6NJ0/Y1q0ICWEZGaSjA0dHmjcPlSvb2znMm/3nqTNHPbw+5L4LeIxZJ6VUiU3o/8FPwBjeeTIfHzp+HLq6eSOfOCFXfQVQVhZduQIV8qpsrG0XzV929vyJew9uCYXCew9u3Xtwy9zMokrlqpU++Tq+ettUg57bmAPgASOzBFo8PgCaNAlaWti3j/n75z0htrbUpw8ePWKvXkmkDBKGvPeJ0tYMNNR7a2kieboYVH2/c3BwcHBwcJQiFfiXPwcHB0eZ0ahRozVr1vz2229S7bq6ups2bRo8eLCWlqIqjZqa2qRJk4YNGzZ79uydO3fmtmdmZg4aNMjDw0Op8aN+ztU3VtH9K44KhOryBY4KDo0bR336sD17mLc3hEKYmfFGjEDduuU9rwoB/foru3RJ7v1oHg8qCLY4ZBMUxA4cQHAw09KiTp2oa9cKXYGTQ11ddDXBtWiIGfaEsOVVviV1y1wHOhHBMsV4GIdH8WhlmN1ubW0dqnjlJQdHxSElxXbO2KXRLyHMC49vKXo+jM7v77xzyzqdXJnCkJ/x0Qf7TiGuoCeRjjZ+7oSFk0p/auzyZRTKZSuAJDOi2Ko4TU3ehg1ITGQPHiAgAI6O1LZtgdJIhYQ9fowkWbqSXCIi4OODBg0KNKamsnXr8Pw5i40Fj0cmJmjThqZPz5+sERQU1LFjR0UjK0teoOhoxR3KF5FIJKVmkMAYS0pK8vDwqFevntSm5OTkpKSkAiXe16/ZtGnM3z+vJSmJBQTg0yfavj2vLluOKFQzAIBYrLxPDuzdO2RkKOoRG4svX0pd0AALC2rYkN24IXsrn49OneSaTNSoAQWCBiK0bElTpxZo1NZWMh95v+UFAtLXV1KHLKzutbKCgYEieQGPhypVlEwpPx4esgN0comPhzLrBe/k5PqVKxfhoACU+TRQixZs506kpcnaFQBgYgJHx7yHdnZU+OlijP32m0xhTYZQPN6qQ2gGAFiqo5+5rEO0bElXruDOHdy+zdLTycmJBg1SLujR0aEfFUdllICsLHb3LtzdwedTq1Zo1gwFF70Uj5iYGE9PTzc3txMnTsTFxa1fv76HyumH7MgR9uGD3K3v3+OgfOexKlVgZoYiffWNjGR//81Oncr9WGEAvLzYmzc0cyYNGmRjbTdj6tzUtNTQg/szD+zXSkyyTEnLLwgAY+ztW8ycSfnunmWLzBSgUNOTHw11jcEDhrds3ubcxVMfPd4xxiKjIiKjIp4AqGwhEIuN0zJEPKoRHScK+RD2yxCTvfvVdXVp1Cj064cTJ+DuDiJUq0a//AJTUzRpwmbORL6PSN3MrMluHxa3d8kQ8CVv3SpOZRHcxcHBwcHBwaGEb+9GKgcHB0epMGPGDB8fn61bt0oe6ujojB8/ftWqVWoqR/Dq6ent2LFDJBLt2bMntzEwMPDIkSPjxo1TvK+DJtQIWQz+6YjKhFlpL5Ira6RufyjNVpBxu2Sjl4L+FRDJ3R/JhJVOXsUOHOWGqSnNnfstVWK/Gvb21L07O3pU5q1zqlmTZs78+pP65snKEs+eDVfX3IRsduECqlalv/5Cs2blO7ViMNaGrkUzAOcisbwod+/LHTtNDLbAgTAAWO3PWjXIvgZYWVlxggaObwU2fjxzdZVq1GJprdMetkkYT1qH87cvn4UWjfC/vQgORUo6NNVhY4lR/TCyb/EnIBQhJBwiMeysoFbwXgIlJSkuE7L0dEpLU16JVIy+Pv30U4lG+MpkZirpwJj0Z25gIBs7lnl65pY8WWAg3r7Fgwd04ACMjSWNHz9+nDx5sqKRlZbcSqMmVzzc3d03btwYHBwsFostLS0nTZrUttCa+y9fvhRWM+SSmJgYGxtrnPNsSPD19a1cuXJeGkVqKps9u4CaIQf25QumT6crV6Be3j/DGjTAqVOKIr309VW1ZwDkWn3kIhDILfaXDFq/HkFBMmxa+Hxq2ZLmzJG74+zZcHWV+WcCQFWr0sSJ0q2OjpBfzQWfj3bt5G5t2BCFsiPzMDOjESOkGytVImtrpqC2amtLHTrI3VqYgq9bGWhqQplYga+hIdTQUNxHJvl/1UrTtCk5Oirw2qGaNZW+ftjdu+zTp8Lt8ToGv8zY/bh6tq/MZDuSm7wpEFDXrujatSL8WGPHjmH3bvbli+RCzfbsocqVae5ctG+v4gjp6en37t179+5dWFjYu3fvYmJi0tPTg4KCNDU1q1ev3qhRoz/++KNbt278Il2Qb95U9OEiFOL2bblbDQ3JyUlJikpBWHAwnj2T4aYQFsbWriUnJzg7A9DW0na6dJUFhckd5+VLCg5GrieK0iSdIn5I2ds5TJ88JzIq4vWbl143rvjHxySrqwEQ8nixWhoAnttYPLexAIDfJwgEAnX17HeQmoGavb3DuF8naEoCidq3p4kT2fbt/pnpgUZ6aiKRU2yieUpa2/DYm7ZmAHg8XlWn6kWaGwcHBwcHB0epwAkaODg4vl+2bNnSrFmzq1evWllZzZw501ZxeKcctm7d6unp+eTJk9yWJ0+eKBU0aPDgbIAn8RAzzPRmO2uSVrndUeRQlW9IfsHBUWzo779ZSgpu3cqOvJUgEFDNmrRrV4WKnf42EIvZqFF4+LDAUrysLObhwaZO5W3e/M1pGtoawUCABCFCMvAlDY7fTuoEgNkOdDScZTE8jMPrJDTUAwAbG5uwsLCMjAyNYhUGODi+GuzyZQXG7MzNDVeuSC1R/bE9fmyPlDRERsPYEAYlSHyOjcfM5XjtgZg4MAYTI9StjnXzYZWzxJbpS8djS0FaWiVVM5QKqakIDoauLqysvkKIEjVuzDQ1FXlXmJgUsOIXCtmECTIKimIxe/MG48bRqVMgSk5O/vTpU/369RUd29wcssqKeeRfaf21EIlE48aNu3jxYnS+xa83b97s2LHjkSNH8l+HExMTZQ2QN054eLiUoOHly5f5cyjYli3MxyfYxMbPqrK/mX2EgVmquiYAzawMrcx0w7Qkg+N3bXp2q6ZdniGA1LMn27EDcsr5AKhaNagsuKe2bZmxsaJ1z9bWqFE2v2gMDOjkScyaxV6/RkQEiEAEGxtq25aWLVNUmDQ2xoIF+PNPhEnXQcnWllasKFxBp7lz2cuXhftnb61eneTb1NP8+Xjxgnl7y9jG56NjRzg4yNg0dCiWL0dKisy9qH37IrnFUJcubNu2At+0pTpYWNCIEez0aXnnCKChvf2Z169VP2h+5P6q5fMxaxbmzoUs+xZydKSlS5UPfuVK4StekKntwFn7PW2yF7VPshFPsfsGbn+wzZvZjh0F/lJpaezjRzZ7Ni1eTD17Kh3h5s2bo0ePdnJycnZ2dnBwqFatmqWlZe3ate3s7LRL8oEo/8WTjcLrJ/31Fxs+HMHBqh4uKkpuNkRkJFu1is6cAYDoaCb/FSsZh126lCtRYkpzf4oVHWJuZtG1Y/cuq/7HvL2jtDX9jfS/GOoFGeiG6Oum5FNiCoVCoVCY+/D9hzf7D+2YMHa65CGNG3dSnHr73cvsh0CbdHH/waPCfN6+//CmTasOMjOPODg4ODg4OMoa7gOYg4Pj+4WIhg0bNmzYsJIMoq6uPnbs2PyChizVTEEn2dKTeAbgYhSexrO2xvR3Zdh8g7XC79ZsQOmJf7fPDMe3DY/H27ABjx6xPXtYVBSyssjQEG3a0Pjx32JEQrnDduxgjx/LNhYOD2d//klXrnxbT6yA4KyP27EA8DbpGxM02GuijzlORADAgVDWsDoB0NHRadas2dmzZwcPHlzO8+PgUMzp04py3FNTcfo0ZHlu62jBsZApeJHw8Uf/qfDyy0vajk2Ajz/eeWH/WjSuAwC8vn3Fly8r8iq3ty/RJErOu3ds5Urm74+EBKirk5kZWremefPKdo1+06bk4MC85H4nJEfH/Mu12Y4dCpZHi9++5Z0/T717P3nypHHjxpqKVYZ9++LlS7l/EWtrUqbALgvGjh176NCh/GUkAPHx8WfPnh0wYMCFCxdyG0UiUSLUvJi+H3T9oRMGrWimkZxzC0sPWSbRItvXTE+A3HXeHwJFobrWPd+wDDHSxIitMTJy97R0NYVitVcMgK0mXPTR3IBaGaGmjrJE+dJFT4/69mVbt8r8S5GdHf35ZxFGc3SkatXYs2fytlOdOmXk0AAABga0ezdFRLCbNxEWBicn6twZyqROAKh7d7K0ZMuWsS9fEBUFIpibU5UqtGyZ7CiHSpVoyhS2YUPhujtVqkTr1yv6ZqWvT//+iylTmLd3ga9nOjrUrh2tWiV7hsOG4cMHduGCtKZBIKBWrWjJEqXnWICqValWLfb0qeytPB5atYKFBZo3x7lzsr9D6uu3njUraPr0Dx8+1KlTR/HR5PoxyOzcpQsSE7Fhg9SUqHp12rBBFbMQSk3NP2MhX7C704gVfWclaeoCIMZ+v7Vrwe8DQEYqTqkUYXfvYs8ehIYiMxN6eqx6dd6CBZBXVvfxYfv3y5YOREZi3Tq0awcDAwWHe/369bBhw06dOtWmTZvSmH4+lIqcCr0F3FxdnVu3dnZ2dnNzQ9WqvDVr2KJFLCfZpKmlJYDn4eGFRyILC6YwG4IFBFB0NExNERUlW/STn3xZJLwxY8SPHskVYOnp4ZdflIwmDy8vFhICwCw13Sw13TkkO04xSUM9UkcrSlszXksz7ccfJGpCH18vv88+APiCAs/qo095NjAMeKDJ69qw/rTOnUUiUdHsNDg4ODg4ODhKj2/p/ikHBwdHxeRzwYRLFZ0efjLDJDtsDQKAqCycjmBnItHBCMOsqIcZ1CqCwaLK5IZxcnBw/Edo1YpatfqmrkMVlatXUbBskx/m44ObN+mHH77mjEpODZ1sQYO//CXHFZZfbehERHZkxrpqEBAATJgw4Z9//uEEDXIJD2dXriAoCHZ29MMPpR++zqEiSsOklcZRF4ssIYbPxic/GVVe3wCMWwDXk9DWBFq2pLp12YsXskcxMaEZM8piesphDGIxO32arVuHfNUaFhMDb2+8ekWHDxdpdXXR4PMxYQKWLMmNHi+AtTUtXlyg5eFDiEQyegIAKD0dFy+id+/Hjx+3atVK8ZGpb19cusTu3pVRENXSogEDYGOj0imUHi9evLh06ZJQ1sciY+zevXtHz12s3+Vnj2Q8T2C3UmsHiLXk5ZgkQS1JpOYfX6AxK10g1LW4n/tG0TNTcWLB6QhOx9lIBsBSHV1M0Nuc2hqB/1W+CdGMGYiKYhcuSJVOycGBVqwoqhKIVq3C8OEsMFDGpurVaeXKEs1VFSwsqBgLBho2pDNnKDyceXiAz6fatRUvzqbhw8nenq1fz758yX7ezM2penVasUK2xUJ+atSgCxewfj3c3REXx9TVydwcQ4eSLEFY3hFXr0adOjh6lIWEIDEROjpkZYUuXWjWrGKkt9D69Rg6lH35UmgDUePGtGgRAN6aNSw0lLm5SV8T9PSof3/1vn2n+fn99ddfp06dUnSgjV4oqqahXz+0b49DUQCoSRNoa6NFCxo7VlXtl4lJ7n8f1WwxZ8RSL+uqkocawsytO2f2DX+H5WNVnEwpwubOZZcuISkpr+njR/byJf78k7p0kdH/f/9DZKTc0fz9sWULLVyo4IjLli3766+/Sl/NADCl38Ssrd3OnXN2dnZ2dn4xfTpOnWIREZItzs7Objt3onVrunQJGzbg3TuXQpeLPH2DkRGrVw+3bik6VmwsAgJgagoTE2hrK9E05L+gNWyILl1w+rSM30p8PrVuTR07KjlNObDISJnT0MvI1MvIdIpNAEBahtRr4JNnrjduXQZgaGg0fMiv+TurqaunZ6QDICLGGIDnL570+KEXp2bg4ODg4OAoRzhBAwcHB0dJCQkJyf+wsrLAy1xWVqH6uljgy2KyAIAx3InFnVhmrYFBllRDG91NoV+xr9Pfs45BwV0hydOitAMHB8d/nLQ0Jv9OKABkZbHbt785QYOVBgEMQHgGw9ddyFpymhrARgMhGYgX4kUCWhgCQM+ePaertsyxAiEWw92d3b2LjAw0aECdO5fJotuUFDZrFnNzy72nz7ZupSZNaP36MiwAF4P379nhw4iKYhoa1KIF9e//38zHUZqPoDSOOgfGcPsxzlxHQhLMjTGqPxrUktt5+xF8kB9c4OmH1dvx1wwAoH//xdChMrzcjYzo11/RuLGK0ysdhEK2ZQvu3WMxMUhPR2wsCpuoicXM3R3TptHevWU3EerbFxERbM8eqdoY2dlh0SJIXXZUMxJ/9erVr7/+qqQnQDt3YsYM9uhRATWMtTUNHEgzZ6p6AqXHxo0bJUkTpK3Hb9RJUK8Vz7Euz9yOtPWhrkk6+hN5fLzI1TAU/ZrGWOG3iUlSbJXwz07hX6zjwnTTUwGkaGilq2smaurGOFQLqufsnYI0cV7/8EwcDMPBMGatgWFWGGFNNmWfR0TLl9OPP7Lt2xEWxjIzSU+P1apF8+bB2BgiEV6+ZB8+wNSUWrSAmTKVhpMT7dqFWbOYl1demVBTk+rVo3//haFhGZ9KybC0JBU8ALJp147atSM/P+bhAXV1atRI+ZOTi45OrpZI9e8xNGwYhg2joCCEh8PICJUrq37VlcbOjg4dwowZzNMzr/JqYkJNm9KGDdnr7zU06NgxLF+OBw9YaCjS0mBgQLa2GDWK+vcHMGXKlLp1616+fLlHjx7yjpO78EC2psHHh3l7k7Ex6tWDjk5eu4kJEAWAzp0r6pnR4MHs/PkwntYfQxadaZYXylA7yGvj3rlN/F6jbdviP2/Fha1bx86dK+yDwgID8eef5ORUIPpHQlCQkkHlu+lIuH///rZt24o2UdXgTZkifvIEUVGyN5ua0pQpuY/Y339LTvx5jlLBWZY9z/NWrXDvHmJicluocmVMnoy4OKZY0KCmlv2ly9ycrKyYvFkBMDGhn34qcCKrVjEidvNm/uPCyIjatCEpmxAFpKYiIwNGeZ4fZGHBdHQUSSt4PNjbP3d7cuDwLsaYlpb2jCm/a2gU+OpYq0ad525PALAcUaC3jyfQS9VZcXBwcHBwcJQBFbtQxsHBwfEtIJXwamRUBPvEQZboaU6L/XAjmgVlQMwAIDQD/wtgAHT4GGODWZXIoEJerVWvysvrKbNd9eUjHBwcHBWalBQF9gwSKCPj68ylFLHIWaEXkVmu8ygWBHQxwb5QALgZy1oYEgCBQPDrr7/u2rVr06ZN5Tw/FXFzY0uWMB+f7FvzfD4qVcKgQbmxxKVDWhobNIi9eVOgMTKSXb2KkBA6eRIliX8uLVJT2bRp7Nmz3DIwu3oV+/ZhwQLq1Kl8pyYPoQgPnuPxK+hqoV1TNFJdRaM0TFq1tGkff4yei/c+eSnnJ67CpT4OroOhLG/4208glGsZAMbw7E3OA0tLOnUK8+ax9+8RGgqxGAYGZG+PyZMVL30ufRIT2fDh7M0bBW4HubAXL8jDA7XkazpKDE2aRJ07s/XrERiI9HTo6LDq1WnePBl/MqUhRAIBgLdv39avX1/5gdXVaetWevtWfPAghYczNTVydKRx42T4rISEsKNH8fkz09amDh2oa9eyiEMKik1U6zJcrW1fQZMuUJwEAQBQI1YFSdWR6IgUO0o1Q7o+siSSugwNPaua9eLFgkQRhDlyhEcf+B5h4t8bkDpBmw/dtSstj+7XzpAb1EK//EK/uogYPqbgaTwexbPH8YjJ0b2EZmC1P9YHsJ/MMNWOGitPTigZLVpQixbIqa9L/mW7d+P4cebvj4wMAMzcnOrUobVrYW6uaKhatejyZVy+zG7dopQUpqdHvXtT+/ZlfAJfl8xMREVBXx9OTlS4FC0LZ2fnwo1ubm5FPrSdHexKluIjoVIlOneOXr7MNuews6OBA6UNOQQC+vNPiETk64u4ONjY5D+0trb2gQMH+vfv7+7ubm1tLe84MjUN7MwZ7NrFAgORlMT4fFhZUYMGtGYN9PRKel516nxp171j94VxOoaSBr305Pln/jf29n6BSAgzM5o9u6SHPKT3XQABAABJREFUKCpJSez8ebn5O8HBbOlS2r9ful3pV3SFHdLS0lJTU80Vv1WLTY0a1KsXO3xYxklpalKvXqhZE8CLn35yuXSpqYHB85xuklCJpgVlQ3nvAh8fduiQy7VrAF6MGUNDh0JXF56eTF8fBW95FcDCIi8aZuBA5uNDcp5qatxY+r3D59OaNTRqlHjnTkREgDGYmvJGjUKjRsqfhMxMtn49Hj5ksbEQCsnAgNWuzVu8GGZmqF6dbG3ZJ/liTBub16YGew/sEIvF6urqUybONDIyOXB4l4fXB8dKTgP7/2JkaDxs6Ojq1WoGBgW4v36RlJQIoEH9r6vL5ODg4ODg4ChEhSyRcXBwcHxTsII+rrwiLjjQ4mFtVaytSiEZOByGvSEsLDP7HlaKCJsC8U8QW16FJssJskgQwjUernHsRSJ8UpEkBAArDVTXRgtD6mGK2mW8hPK71R8o1XP8J20Y5JlPKDWl4OD4HjE2Jl1dJSYN5R4qX3RyBQ1h354YAwC6mNC+UAbgYiSW5HgqjR07tmHDhitWrNDJv0KxYvLwoXjWrPzO+RCJ2OfP2LgRERFFTvKWj3jBArx9K3MTe/uWzZ/PK3f9h1DIhg2TzjgQi5mPD37/ndavR8Ur4B08i00H4BeAjEwA0NNFdUesnY9mDQp0E4rg4YP4RNhaoXLOzX8aMYI9fSq3qKCvTyNGKJ2AfzB6TcDngvbSCUm49Qg//IqbB6FbSKaSmKxkzAIdjI1p505KSsL79yw+nmrUgMrWZdKEhyMpCVZWxbADYePHM3d3VXsnJLAjR2j58qIepWhUrUrbt+c+krsoXF6aew7Mzi4iPDwlJcXR0VHVQ9evz1u/Xu5BhULxvHm4dy/PiOXMGVSvTosWoXVrVQ+hEP80XI/B9Rj2fvZZLb6i6HdeVoajvkY1HdTXRXNDMgr3SYgKZ4UiM9TV1KrZW1oXUnzH6rA4DWqXqy0fP1x8/RzC5AgabG0lNhV8Qj1d1NPFeFsSM7gn4WwkOxORLdoTMpyLxLlI1t4YsytRK8Min36xYX/8wU6dKrDIODKS3b2LgQPp8GEliSF8PvXsST174ptzUlLK27dszRoWEIDkZKirk4UFfvqJxo5V4GEjU8qQf1NxZA2lRZMm1KSJkj58PqpXl7mlVatW48ePHzdu3OXLlxUMIKVpYKtWscOH8/xgRCIEB7PgYHz+TMeOwdi4GOeRnz/HrIiLVwNAjPV9dmHpsWWW8ZEAYGpKEyagQYMSjl9U2KVLiu0WmK8vZWRAo6DKSulHj8IOaWlp2mWp+6TFi6Gtzc6cQXBwXquNDfXtS3PmAEBiIrtxQ9Lc1NLyeb7vjZL/U9OmdPp0gUGrVpWoGQDQ+PHZjTVrUrVq7OVLuVOpXz/3qaPhw8ndHdeuFVZaUN26tHGj7BFq1uSp7scgISGBDRvG3r6FOFvRxiIj4ePD3r6lDRvQuDG6d8fnzzKcmQAQeTRrsvPIbrFYpK6uPn3ynGpVavxv00rPTx8BxMbG+Pp9mjZ5jr2dQ+uW7QEMGTgiOjqSAeZmSj6gOTg4ODg4OMoaTtDAwcHBUVKkgmCLHapno4G5DphhT79540hY3p07xrDIh2WIaIAFbDUBIDIT75LxOJ49iMObJIgKpcuGZSAsA/fj2IovaKSPibbU17yUU2CLVK3n6t8cHBzfIzwenJzw+bPcDmZmNHToV5xQ6VAl5/asZwq+vcwJoIMxdPhIEcEvDQfDMNwKAOzs7Fq0aHHixAlVXNzLk/R09tdfBdQMuaSmsjNnqGtXNG9eCgdKTcWLFyhUR8zDzQ3JyeUbPME2bZJbtI6KYitWUKtW2cbdFYOV27D5IOLyRQokJePle/zyG7YuRZdWAJCRiXlrcPcpQsKRmgFjA9hbYdIw/NITaN2a2rRh167JcB3g86ltW7RqpXQO4xdJqxlyee2BWSuwY5l0u4ay2HQZHfT00KJFMS8OQiHbuBG3brHISGRkQF+f7Oxo5kzVX9jsxg326lXRDhodXeR5lg00YQJ78QLx8bI3W1jwpkw5depUt27dSGkEiSowxsaMwf37BV5UIhHz8GC//cb73/9QrPT3yEz4pMIzBa+T2ON4fMktbOVTM4h8XglfXBd5vhCH+rHkeGSksrTkzu3b3bx5M28go2p+6vzo6Oj0XDsRQFtb287OzlJWMEF0dLSJiUneYxsbmjCBbdxYIHFDgokJTZlSOKGAR3DWh7M+/e2Ea9HYHcIe5Ox6Lxb3YlljffxqTb3NoVPGKersxg125oxMy3Tm64tp0+jMmbKdQQnx8WFeXtDSooYNkf+PUjLY/v1s8+b86S0sLAweHnj8mPbsgUAAoZA9fQoPDxgYUNu2zj//nNtTpmpBImiQ/Ouw50VIBrR56GtB/cxhpuzSV0FYuHBho0aNzp0717t3bwXd8msaREePyky3YR4emDyZjh0ryXyeJ+ByjprhxNH5nR9fREYGLCzIzo5++614l5SS8uZNbtlbNgkJCAuDg0OBxjp1oKCKLxCgXTsFQ6alpWmWcfoVzZ5NI0eyAwckSU9UtSqNGJF7WWOXLyMo6DljEj8GKU0DABYURImJ0M8zn8mV/ki9WWjFCvbrrwWUE7mbatSQkgPyNm1iTk44d44FBSEjA0SwtqZGjWjNmlL80sgmTmSvX8to//IFs2bRxYs0cyY8Pdm9e8gsaCjH5we0aLqdpYpEIjU1tSkTZ1WrWjMwyF+iZrC0sAqPCEtITFizfmmvn/t3aNeZx+MTkRknZeDg4ODg4KgYcIIGDg4OjpKSVlB+rlWyEGsNHlZUwYM4BOfduIMY+Osz++szdPgQMaQr/D0uxatEjPVgK7/gt0o0yALqpRFYmatm+J4VCSU594ps3qDK3IqUISLF9/ya4fgOoYULmYcHQkJkbOPz0a4dbOXY71RgrDVgqoboLMQL4ZWCmhXe0UAKTR7q6OJ5AgCs92fDrbKLghMmTFiyZEkFFzSwI0eYr6/czfHxbOtWKg1BA3N3l/26zSUkhLm5lbOH+Z07CgIFmI8Prl2jfNWs8uW9N7YfK6BmyCUkAr+vRsvGIMJPY/AsX+UlJg4xcZi1HO+9sHouaPNmzJjBHjwoUPA2MqK2bVVJm/YNwAdvRR2evEJmFtQLikCqO+D+c0XSpUoKF4oXjcxMNnw4e/48L68nKYmFhLBJk2jiRJIV+y2DM2eQKjdlQCZMU7OiaLOcnemHH9jp09I1GADa2jRgAKtUaenSpWvXri2Vo7EDB9ijR7LfRxERbNkyunJFgSpIxBCRiYB0+KXicxr7nCb5D5LlvC8JYL6v0u+eFD44LQ6TVvtpamr269dPqtHJycnOzi40NDQ1NZWIDAwMLCws5MnHP3z40K5giZF+/RVGRti6lX3+nP2UqqtTlSqYNk1xDIoa4Wcz/GxGH1PwTyA7HQEhAwD3RLgnsqmf4KKPBY7U2hC8Mnrp7N6NpCR5G9nHj/TsGZo1K5tjlwh28yY2bWL+/hI7GWZpSTVq0MqVpfCFx91dSs2QTWYme/AACxfC2hqnTrGwMMnf2iVH9aLAgGHUWbf5vqza7y4A/Ee7eK95AcAtkf3hi04mGGxJrQ2RKESyCAxw0oJ2GQtZioGamtqmTZsmTJjw008/CRQmxUg0DeIni1lhiU9un3fv6P171K1b7Pn84ZethexnSV23L4ffr0hJgb29iqFIZYJSYQGfL23PANCcOXj4kMnRJVONGvTLLwqGjIuLK1IUaTExNaVZs2RfhDw9JbLU5+HhuZoG5NgzAEBCAkJCJIKG/C4mMt4vNWvytm5l8+axT5/yPi+0tKhuXdq6Nb8kQgJNm4ZJk+jVK+brCzMzatasFKJM8sHu3VNgwsT8/LB6NS1fTrt2Ye1aXLvGAgORmQmBALa2kS2abWYpGcmJPB5v7KjJNavXBhASmq3V0NXVq6Kr9/mLb0ZmxonThxOTEvr0HFiKM+fg4ODg4OAoIZyggYODg6OkSPmglny9lKEAT5zpRDgC0pm5Ou0LYV9yxA0phZfkERrqoa0RWhpSfT2YqkHIEJwO9yRcjWaXo7LVD5/TMNWLrfbHDHsaZgXN0pA1fLeV6ZKf+Hf71HFwfHc4OdHChWzZMoSGFmhXV6eWLWnNmnKaVklpaYgLUQBwLfrbEzQAWOZEXV4xBvin41o0upsCQLdu3aZMmeLu7t64cQWOyH36VMkqQ8UqBNWJilKgFQAAsVi2UURJjhkLHW1oq7igMTmZKV5VLxKx+/crjqBh+RZEyp+v92dsOYgP3nj6WoYvRmIyDpyFSwP07SqgLVvo5Uvxvn0UGQmAWVhE9Bx76HN970XQ0MDPndCpBeSZhd14iNh4RZMMi4CnL+rXLNA4fxKuuyIwVPYu1uZYOEnRmEVCPGeO7Bd5dDTbto0aNoR86/g85NkbyENNjbp0KdouZQmtWgVtbXblCsLC8lptbWnQIJo+/dq1a1ZWVsOHDy+dg124IC8G3s/S8WjdnvtcxSI1VkUL+gIICBo8pIiQyZAgREwmorJkGMUVRouPtobobkpdTDBp09KLFy8WTpEA0LRp07FjxxZuV1dXd5BaOS2HR48ezZs3T6qRevfGTz/h/n28eAEiNGtGrVtDYd03P7V1sKMmzXfAxkB2LDz7h5WY4VkCfn7DrDXQyxxdTchZv1Q9G4RCFirnLSchJYWdO0cVT9DAdu9mW7YgJiavKTychYdj8GDauxdVq5Zo8LVrZagZJIhE7PhxMJZ7AW2ao2Z4oaODoCDY2RXe6WAYFvgyAN5rXkg0DdV+z9Y0ZDFci8a16AIvVD6hmjYa6KGhHjXSRxP9ophUicVs717cuCERE5CRETp3ptGj5V6vi0KHDh2srKzOnj07YMAAxT3ZlCriUwq/JyQmspMnqbiChk+p2YJRDR4WVyYIBPLCMlRFJEJYGDIyYGcH9eKaZnTogGPHkM/oRQoyNZUR96OvTytWYM4cViiugqpUoS1bFF9GyjpyQjkGBrn/lYgY8ssasin4UaIoe6VhQ7pyBWfO4N49pKUxfX3q3Zs6dJDbXyCAiwu5uBR7+gpgp08rkS2+ewcARPT775g5k96+ZV++kK1tRq2a/25cnhSeCGDooJENG2Snvdja2BERY8zXzxuAkaGxmIkTEuLvP7jd++cBpeOHxMHBwcHBwVEacIIGDg4OjpKiX1CTHid/xYPqGAgwzhYSJ++JtnQ2EicimFsikoQAoMtHDR000UcbI2ptCP2C13IBwUELDlroa06xWdgVgm3BLC4LAILTMdubrfPHVHv61bqYS0wqsrtAmVJ2J16h9A2KJyMvK0RBhggXL8LxnUM//US1a7Ply+Hry1JSIBCQhQV++IHGjgWvNMRl5cFPZnQhigE4Es5m2FNZrU8tM1wMMNYWO4MBYJEf62RCagQejzdmzJgdO3bs3LmzvCcon8KLtovaQTXI0ZFpaiq4+w8NDapSpVSOFRyGuWvw0QcJSRDwYW6Krq0xfyLUFP9UTU9XIrkAqJSejVIhQGF1kjE8eA5PP7kpHwlJ2HwAfbsCAJo04TVpAkAowoy/cX0FQiKyux25gJpVsHERmjaQMUhcopJJpmciuVCNwNIMM0dj6WbExEtvMtDHmIGo5qhkWFUJDcWjR3IlO9HRbN06OnFC+Tgq16olUPXq1K1bkXYpW4jozz9p3Di2bx8+f2Y8HtWoQcOHS9Y3r1u37vfffy+d+opQyCIi8h7xBb4Wjp52Nd441r1Vv4OnTTVIYoWEeCXXKUA2hgJU1kZ1bdTWJWd9NNaHWs58jx071q9fv4cPHyYnJ+f219TUdHFxOX/+fEnO68mTJ2pqarVq1ZKxTSCgTp3QqVOxB3fQwsbq9EdlHAnHmi8sKefaE5qBrUHYGsR4hCpaqKeHJvrU3gg1Sij1S0hQdPmVkKjs/fz1+fSJbdtWQM2QA/P3x/TpdOlS8ev3aWksIEBRB1mXjufh4QzA9Ol09iwKLkMH4Lf2heSK29QAQy+4benpDOCfGnQ8nD2NR+GLsYjBMwWeKTgWzgA00ceeWuSgijljYiIbNYq9eZP7Gc0AvHyJ69dp3778hediM2nSpF27dikVNCAuTvlLS9ZfUEXe5VwrOhjDvoR5C8nJ4iVLyN2dxcZCJIKREVWpQkuWoFKloo5ErVujShX24YOczYRmzWR/J2/Zko4cwZIlzNsb8fHg8WBgAE1NVK7Mtm1Dly7UoYO8TxxjY+OoqKiiTrUUoa5d2b59+S8U+WUNUiiSMuQiENDAgRg4EOWdN0fx8UqkdPkvjwIBGjemxo0BnDy6Nzw8FECPH3q1aZWnxrCzrfTbtHluL5+9eeeelJQYFx+roaEJIC09LTklSU9X2oKCg4ODg4ODo7zgBA0cHBwcJUUqwzW8tBcsqvMwyBKDLAlAigg8gpbKJTBjNcx1wGQ72h2Cf4NYZCYAhGdioS9bH4CxNhhvSyZFTJeWmFVy9WkOBeQXMUheMNxrhuO7pnJl2rMHAMXGQkensKvtN0cPUxgIkCCEbyrORKL/NxgsO8+BToazeCF8U7ErGJPsAGDs2LHVq1dfs2aNoaFhOc9PDqyQr680pZVPXK8e2dtLUpllQnZ2aNiw5Me58wRT/8KXfKsfg8Px1hMPX+D8DugqWNxobEy6ukzeal0JTk4ln2FpkaashBQYinCFtY+gUMQlwCin8sUYBk3D9YcFdB0ZmXjjgV9m4uB6NC/096lfE2oCZAml23MxNYKjLFf48YOhr4t1u+Hjj6wsAODzUbUSJv2CsYOUnJfqsFOn5C6/lnQIDKT0dOXm4ZUqwdVV1aPa2NDKlaWySLqUsbKiBQtQsG7k4eHx6dMn5TVLFUlPh1DoZV11d+cRbk6NPtlWyxBILYBWXrSyVIeNJhy1UFkLTlrkpI3KWlDw40JLS+vKlSvHjx8/cOBAZGSkWCw2MzPr27fvuHHjSqJmEIvFixYt+u2334o9giqYqGGaHabZ0fMEnItkpyMRlSOaEjN4p8I7FacjGIBq2hhuTaOsoVu8V5aBAZSGGBobF2voMkSRgwLAPD1x/jz17VvM0cPDkU8Eoxgpa33m4eEiy9zFaY4LAN3tL87UIz0BRri5OTs7b/nZ2c3NzT8NxyPY2QhEZMJAAD0BssTwS8tOHpHwMhGtX7JN1amPucLZMMbGjWMvXki3C4XMzQ1jxtDJkyixRKl3795Tp04NDAy0t7dX1M/AQPm30BJ8BfqQnP0E1Snhl5HwcDZ8ODw9857vhATm788+feKtXo3WrYs2Gp9PCxeyGTOQT8KVC9WpQwsXyt3X0ZEOHKCUFPj7izdswKtXCApiPj4A2NmzvOrV6e+/ZVoHVapUKTw8PCMjQ6O8vvbXrUvVqrGXL6Was98XPB6NHk2LF5fDxEqCjw9bsaLwSUkjKynpo8c718f3ANSsXvvnH6UvRDWr165ZvXbvn/tv3bnR1887IyMdgKGBka5OaYZlcHBwcHBwcJQQTtDAwcHBUVL0CiYCpqWlld2xiudlqsvHDHuMt6EDYdgUyEIzACA2C6v98U8QG2ONOQ5kUJQPhKJWpuV5G8hsr7Bl7wo7sVJHgaeCvCdB8ZMj0TSUytw4OL5tKl75oXho8THOFmv9AeBPP9bdlIpZsyk/TNTwuwNJvKbXBbBhVqQngJmZWefOnY8cOTJ58uTynqBs6Oef2c2bkP9Ng1WtWjrL5vh89OmDjRtlL+XU1ETPnkVdB1+YyBhM+7uAmkGCSITH7hgxG2e2yt+Zx0PVqpATbg0AVlY0ZEgJZ1iK6ClbsS1U4jeB5FSEReUJGnYcxZ3Hsl0qgsPx21I8OgVBwTdm55ZwsIPPF7mHqGQLazn6pME/oU9XXHuA+88gEqGVC37uAC2Z0gLG8O4de/MG+vrk4gIbGyUnlrvfF/kzk5CSgqgomdbx+aHJk9mdOwXyGnIPkb9Er61N1arRypWoU0el+YWFIToaZmaQtbz163Do0KFhw4apySrVFIMHWbqbx22+XdmZySqmamWmdXx3v70hqzXgRz6QJkaWGCJAkwd1gp4ApmowVc+zXigSgwYNGjSoaFoYsVj88uXLV69e+fv7S/zwzMzMGjVq1LRpUy0trfnz54tEojFjxhRnNkWnqQGaGtDyKnCNx9Vo9igen1IKlLq9U7HIl/0vAJPtaHz0W539u7Mr/ebmvF9/Va4GEwjI1laRIYG+PvXvXxqnUqoEBiraKhTi5k0UW9Cgp1fsxIGmOb/WJcvQozLR5iULzYAkZiJ5goteoeXpDlqY50DzHAo0ponwLhlvkvAqiZ2NRKYYiUKM+sg++kcvencBmZnUqBGcnaUEUuz8efGrV/LeKOzNG5w+XfK/prq6ev/+/Q8ePLho0SIF3WjrZ7G1deEMhTx0dIovOgE+5GhO6uiU4MsIY2zCBObpKWNTUBBbuJAuXICRUdHGbNWKt2YNW7aM+frmWSFpa1PDhrRtm3L9kJYWW7UKrq75P3QpK4t9+MCmTOFt2VJY0yAQCGxtbQMCAqpVq1a0qZYetG4dhg9nst6Y1LgxzZ//9adUEtiZM2zNGukUP5lYWUk1pKQkHzi8mzGmpak1cphc/Zyenv7MafOu3bj0/uMbgUCtX+/BXN4EBwcHBwdHhYITNHBwcHCUlKSkAjasmkrXjZUTWnxMsMUoazoWjo2B7EsaAKSJsDkIpyLYvzWp03+k0PY1KHl5/huSRxT7ZKV25LInODj+S8ywp4OhLCITIRlY6Ms2Vf/27veNtcHOEPinISYLW4Mx1wEAfvnll3/++afiChq6dEHdujIWekqws+MtWFBqx5o8mXl749o1af2ElhZ16ULTp5f8EAvW4rP8+tcTd7x4C5f68me4eDHz8IDMwoxAQJ07y4jELj9qOuHle7lb1dVQpxoCFCaba2nCxDDv4fErSJcfqeHhi7lrYGuJ2lXR1gUa6gCgqYGhP2PNDqTKkqmYGmH+eEUT0FBHr87o1VlRH3b2LHbsYAEBSEkBwExMqHp1WrUKjspzKcjAQImJtIYG9FRYK2lrS4MHs507C6/nJjU11K1LNWpAT4+6dkWTJqosjGb79uHUKRYWhtRUaGuTlRUGDaKC0eNfhzNnzhw/frzk41yMwhp/9j4ZcCoQcG4XHVwryKtWsJeL7+u2H121dLV5p0+jFOzwS0RkZOSWLVv27NljYmLSrFkzR0dHR0dHIgoPD9+7d+/EiRPT0tL69Olz6dIlQYlVVkWCT2hnhHZGBCBNDI9kvEnCgzh2JxbJIgCIzcLSz2xDulMP8zYLXdfbxoQAED94gA4deOvWKdaE0ZQpzMMDcqIMqW5dNGhQ6mdUUlJSlHQoie7f1JTMzJS48gAoZM+Qi0TNIGQY+TFb3x+94YXpby5SfZydnZ2dnWU68GvxJVoWADTBFqM+Zv+gXp9s0uHY1ebebkxTkxwdMW4c9euXt9v586TgxNPTcekSSkOeMmzYsDFjxigWNADgtVom8uiDJNlBMlS3Lho3Lt4ExAxvckYtiUMDu3iRffwod+uXL1i9mlatKvK4HTpQ8+Y4fBjPnzOhEPr6vH790KaNSlPatYs9eSJbQhgayv74gy5fLvyOdnBw8Pf3L0dBA5ycaP9+zJzJPn3Ke/cZGVHz5rRhg0wbg4qLtzdbvVqmVFEaPT2MGiXVduDwrrj4WAAD+g01NjZRsLeamvrPPfr+3KP4sh4ODg4ODg6OsoMTNHBwcHCUFA8Pj/wPldg8ljcaPIy0xjAruhiFDYHsbRIAhGei31s2zhZLKpO2yqtsVa9zczXsckMkQkwM9PSUrzvh4ODgKAq6fKyoQqM9GID9oWhvhF6KLZcrHuo8LHCkcR4MwK4QNrMSqRFsbW2jo6PLe2qKoG3bMGwYK/jdAwCsrWnhwsKL0koCb9Mm1rAhTp5kYWFIScku5fbrR6NHl8r47+UmWgBAfBL2nlYkaIC9PW/pUvbHH9KLTTU1qWNH+vvvUplkabF0Jlxfwj9Y9tY61fH3DDx5hbgEuSNYW8DCNPv/mVkIU1jXyxJi6yEAUFODgw36dsfiKSDC3PHwD8GZ60gqWOs3M8GMkejWtghnVBj2zz9s1y7Ex+c1xcSwJ0/wyy+0cydq11a8O/XowU6cUFATJXNzFb3Q6bffoKHBjhwpsGTcwoJ++IGWLJGdlS4HNnUqu3EjrxSUmsqio+Hry1694m3cqPo4Jef+/ft8Pr9Ro0YlHOdQGKZ45UlH+Ez8w8vrY+4ebvD5rX5avhonEbXsjKpVS3i4kpCRkbFmzZpNmzYNHDjwzp07NWpU3B8UWjw01kdjfYy2oTQRTkViQwD7nAYAyZo6x1v1e1G1yc2/e5kkxSIuDufPM5GINm9WNGKrVjRsGDt4sMAbCgBANWvSv/+W1ZmUBG0FKUEAUNLfI50749MnCOWn5shCom940b275OESP/YoHgD4hD21qINCBYMCGurBNePJLz78+1WbMqJZo1beX9RdPT2deXrir78QEUG5yshCf0FplHZQDRcXl9DQ0IiICAs5Yr7cH+/Upw87fbrwxZaqVlXyslTI6yREZwGAmToql+RPfeWKbHeoXOTLHZSgpUVjx2Ls2CKLcK9cQaZcCSHz9satW5TzGstFImgo6qEUIHELYEyJ9q8AVavSxYv06BG7fJmlpJClJQ0eXKECuVSELV+ukppBXR1du1KHDvnb7j249fqtO4BGDZxbtWhXNhPk4ODg4ODg+BpwggYODg6OEpGamvrs2bP8LbVq1SqvyagOn9DbHL3M6UIk5vqw8EwwYEcwLkWxqXbU3wJmRXf0/A5VC8U75a8UvuDlxVauZJ8/IzUVAgFZWKBHDxo7ttgRrUU6Wc6MgYPje6CfBa5E42wkAEz9xOrpUYnuX5cHfc3xlx9CMhCViecJaGUIY2Pj2NjY8p6XQszN6cwZtngxvXrFoqMhFsPAgBwdafFilEG1j0aOxMiRJDHbNzGBtXVpjSwWI1FZHnpUjLJROnakWrXY8uX06RNLSiI1NVhaYuDAAqtjKwYWplgxG7+vRnChG/LVHHFgDWytoKcnV9CgpYGBP+Y9TElFlmpFvaws+Phj4x74+uPQegDY9jc6t8TWIwgOQ6YQ2hpwsMXiKXBpUPSzys+HD2z/fpmVORYYiNmz6dIlJTElzs5UowZzd5e9VV0dP/2k+nRo0iQaOJAdPMg8PUkkgoMDjRoFW1vVRwDANm1i16/LKK2lpeHKFVa1Kn0tN5eUlJSpU6cuLkbeeVYW27EDjx6xpCTi89/Wbja76zxJ8oYOH79YYYLfI4dzyxBcUGsjEFCzZrRhQylNvzh8+vRp0KBBlSpVcnd3r1SpUjnOpKho8THcCkP8npw4dGVzhxGeNtUAfLZw2PzD+CUnVgKASMTu3aMnT9CihYJxaM4cVKmCXbtYYCASEsDjwdaW6tenVaugr/91zqVo2NvDS/7PHIEAnTqVZHiaMQNubuzpU4jFRd53wAAA16KxJUf/ttCROpTEnjAtTfevP/6NSW668k6ylq6nTbV/fxj/26UtABAfz/bupc6dIVmaz1e2XEBpB9Xg8XgtWrR4+PBhf4V+D2xGDWAZHB1x7BgLCMi+vllaUu3atG4dTE0V7KuYmzHZhfbOxuCVxLdLjntEETqULmlpLCJCUYesLHb7tkxBQ4CC4JjiQkRKNQ0FpA9EaN2aWrcuRy+14kgx8iMUMgURY7nY2FCPHrRwYf62oODAU2ePAjAxNh3xy5isrMz7D+88ff4oNCxYX8+gTasOP3T7icf71pLzODg4ODg4vlc4QQMHBwdHibh69WpaPg9JS0vLirx4SAoCepmjtRFN82KXowEgNAPzfdkCX9TSQRMD1NOlOrqorwctWSvZVClXcyXtcoGdPMnWrcu/iIGFhuLjRzx+THv2lDz1nIODg0PCpur0Ool9ScuOkb7ViNSLsPK5/BEQOpngQCgAvE/+RgQNAHR1ef/7H4RC8veHUAhbW+iWwNxZFaysStf7AQCPBzVlH0fqqtghW1nxtmwBQEJhBf+A690FDraYvxZ+AYiIgYAPS1PUr4lNiwGg0zAEy4mcUFdD17aYNiKvxVAfetpQYa1iNumZuHIPW49g0lAA6NMVfbpCKEJyCgz0iq11LAD73/8QFSV3q5cXzpyhgQMVD0Lr12PECFa4AsTnU6tWNF5hJEZhTEzot9+Kf3JCIS5ckLtQOD0dZ89iwoTSKkYqIDk5uU+fPk2bNh08eHDR9vT3ZxMnMk9PiVN6rI7hsGH/pjMCUFsXVxqQkRpQtS1qHmdLl8LHhyUlQU2NzM3RtStNnPgVTk0et2/fHjp06PLly8eMGVNecygh/AP7B9+6PvjWoQPth84YtRLAs2rOeZsTEti+faRQ0ACAevdG797k58d8fcnICHXqKHdBKD9ozhz25g3kpEJQjRrUp0+JDsDn08GDbPZsPHqUd7Xh8VTSN9SpI2JY7JddUP3RFDNLJpJh+/YxPz9rsXjh2fXzh/4JYG3PaY0/v2nz8REAREay9etpxw4AMDNTMpbSDirTs2fPEydOKBY0SKDRozFyJLm7Mw8PmJhQ8+YlkTJIuJnz7amLSck+VNSVLa3Q0CjR+EUlJUWpLwjJ+qSwtrZ2dXUtixlJaxrEYvboEa5eZenpVLmyRL6DkssICh5R8p+SjFb8+URHF86QkqZmTd7Ro1Iv49S01O27NmVlZfF4/DGjJkVEhu/atzUqKlueEhcfe+Hy6ZTU5IH9finylDg4ODg4ODjKgwp9x4eDg4Oj4nPhwoX8D8VisauraxvVshgrCCZqOFKXjofjTz8WngkADPiYgo8pkv9CnYdWhuhrTr3MocuJ1/PxlbwWioqnp5SaIZvMTPbwIZs/n7d2bbHHVuWUZapYaKMXp27h4PjvoS/AgdrU+RXLEONNElb4syWVy3EBWHGwzrkrHp/FANLT08vMzMzMzFRXej+93BEIUKVKeU+iRFhbwMdf7lYCmhfJXL9iqxkkNKyF6/sQn4hPn6GhjmqVoa0JxtB5GNw/yN5FQx3jh2LV7HyyAy8v/PNPlaiR3nCRvY8s0tJx5EK2oEGCgA/DUlzmnT/coTBCIe7cQWFBg1CId+9YSAhVqoTateHkRAcPYvZs5umZV72wsaH27WnpUhCBMXbwIK5cQUQExGIYGsLFhWbNKpMq7+vXTOFJsaAgev8eDRogKgpfvoDPR40a0NEp6nESEhJev3799u3bsLAwNTW1mjVrNmvWzNHRkYiEQuH169fnzJnTtm3bf4uaMpCczMaOZTkr5hnR+AkbA01tARikJh7yPGvknJMyXqkS7d4NxigmBjo65Z5Tdvbs2UmTJp0+fbp169blO5MSkVNx7+5+QyJo+GBXU0w8Hsupvqseb+TkRN+ERXyNGjR2LNu2DYV0geTgQBs3loJERl2d988/CA5mJ0+ygADS1kZCArt6VSLZUczxCHinAoCBAP/WKLGO68EDiZBi7K39J1r2eeNQN01ds+/sgyuP/DXm9gEg75JI48axp08RFyd7HENDGju2hHPJZfDgwX/88cfHjx9rF4r4keGfx+fDxYVcivA5ooCITLxJAgA1QomsLwDUr4+7dxV1KD2zKJUwNiYdHSVFeDu7wm26urpJZWMmUUAT8PYtW7CAeXtL5HcMYAcPimbP5q9bJ9muiqOD6sgbrRTFEzLQ0YGaEokrNWggpWYQCrO27tgQGRUBoPfP/dTU1Nb8b2lmZiYAS0vrurXrf/R4HxoWfP/h7T49B6ipVfiv/RwcHBwcHBycoIGDg4OjhISEFFhMFxkZ2b59+9mzZy9fvlzwLdxYz2WQJXqa06kInAhnLxKRmW+hS6YYd2NxN5bN8cHPZuhvQW2NoPaNVay+I9iKFXIDJoVC3L+P8HBYWn7dSQGcpoGD4z9KfT385UTzfBiATYHoYowWhuU9p6KQlfN5J8ipbhgZGcXGxlqWx3Xye2NkH7x8h5Q02VurVcboAV93Ql8LQ300bZD38MgFvJIfCC4UwsQgT83AVq1iJ08iKmo5z+Od1tFgXsG6DpOECcgmJBwR0bAo6SpcOaTJ+UPmIrWAVShky5bh3j0WFISsLKapSXZ2+PFHmjmTzp6lt2/ZtWuIiUGNGtSrF0xMJCOw0aPZ8+fIyMgb5+1buLrSjh1wdCzdE2K+vgUOVJi0NHbnDpYtY1++ICYGfD4sLKhWLVqxAubmigdPSUk5cODA1atXX79+nZiYWK9evQYNGtjb22dmZp49e3bu3LkxMTEGBgaJiYl169ZdtWpVz549izz/FStYPv//B7Va3arfAQAxtm3Hb46x3hjUE8b5Co9EJV+iXXLOnTs3ZcqU69evN2jQoLznUjJyCnvmidFW8RFhhhYpmjqbf5ww/fLW7A5Fz02o+NCECbC3x+bNLCAgOxfA3JyqVaPVq2FvX2qHsbWlmTOzL3VCIaKj2bNnKFxJVVNDx4548wZAphirvmR3mGpHRqrY/yhALGbv3kn+yxeLtm+f3mfu0VAjSyFfMGf40otNuo29c+iHBL/sgzRujC5dcOaMjFX+khgOZ2fp9uKiq6v7xx9/jBs37v79+2rKCsAlRShESgoMDCSPbsVAzACgqQEMpO6CeHkxHx8yNUX9+qqIz2jcOFy4IDdiwNiYpkwp0cyLCo+HKlXw5YvcDmZmNHRo4WahUFjmd4TevhWPH4+Ct6QQEYFTp8TDhvEOHSrmsLGx7N49hIaicmVq2za/DZhiyYJSWUMxFQ96emRuzuTd4gCgro4uXfI3iMWiPfu3f/L2BNCkcdOunXusXLskMzOTx+MP6DukQ7suROTm8Gznni1CoTAyKsLGWoYkhYODg4ODg6Oi8S0V2zg4ODgqIH379r13717+FrFYvGbNmhcvXpw+fdpEcvv1G0GLh+FWGG5FqSK4J+JdMj4kM/dEeKdC8rszVYTj4TgezgwEaGuEjsbkYoDq2uB/r+KG4pXny9bXISuLKbjbAiA8nJ08SdOmKR1JwTzzn7iM5T5FGYqDg+M/wARb3IrBnViIGSZ5safOpPXt2Pmk51SUNHPmLEmd4AQNX4FBP+HSPVy6jaxCVR5zU/w5FTrlvFD8K3HuJtLk181FYtx7it/HAQDbupXt34+UFADVxH5LMlYv0ZwXTPnSQBR+JUtNR3RcmQkalDoT5O8gFLJhw9jTp3nrqtPTmY8P/v0Xnz7Rjh2oX5/q15cagE2bxlxdpcuWjDFPT0yYQBcuQFOzpGeRH0tL8PmKVn7zeOzgwbzF6CIRgoJYUBB8fWnvXlSuLG+/J0+eDBo0qFmzZqNHj27cuLG9rEJvampqUlKSnp6edrHNJ16+zP9od6fhkv+MvHe4++tbANixYzR5cjEHLxtu3rw5ceLEK1eufPNqBgBGRrn/7f7q5t4OwwD81X+uQWriyLuHpTr8l6AffsAPP5CnJ/v4Edra1KSJUn1PiRAI6NAhNmcOHj/On3ZBderQ5s2oUsUNcHZ2btnUOXDNCwCmaphoB8TGss2bmbd3U29vAC+mT4dIpLqBBDt9WnIdllA91Pf2nz8Nm7HLvXIDAK61WrrWammdHDPCn421IRM18NasYWpq7Pr1ArYcpqbUuTOtXFkKT0I+Jk2adPfu3ZEjRx46dIjHKxQDFh0NdXXol8ich50+jWPHWGgosrJIWxsODjRv3i1WU7K1c768CXbkCA4dYgEBSE5mfD5sbNCoEW/lSiU5Wbq6mD0bf/4pI8ZIW5v69UPjxiWZfzGgBQvYx48IDZW1jdCmjUyHhoiICPMyffGLxWz+fGk1gwSRiD1+XJwxU1LYnDnM3T37ZHk8ZmtL7dqpPkBhyUJYvhSa6FiYFs/Ao2tXfPwoL/uDqlWj9u1zH8YnxO3Zt83L2wNA1SrVfx0+QSjM8g/4DKBNq/Yd23eVdNPXy5bjJCWXiZEGBwcHBwcHR6nDCRo4ODg4SsSkSZMyMjIWL16cku+mBoD79++3atXq7t27VqWdOf0V0OajtRFaG0FyXzw0A2cjcTSMfcw5xQQhLkbhYhQDoMNHDR3U0Ia9Fqw0yFCQvSZDgwdtHgzVYCCAIfdp89WIjFQaMMn8/MpFgsLZM3Bw/FchYEsNav6CxQvxJQ3rAtgf307whDDnvmuu85BE0FBe8/neOLgWs1fg0l2EZCcaQ8BHNUcsmYGfOpTrzL4isYlKOsRL7rQnJbFjx/JX0QYLz9ZP/bhQc6EvVU4inQw1vUShomRxXW1Ylt0KfAcHeHrK3aqujm7dch+xxYsLqBlyycpid+9i40b67TfpTW5u7MkTGYuwJQN6eWHjRpo3r1hTlw05OzMrKwQHy+3B4xW21gfA/PwwdSpdvCizPvr69evevXvv37+/e/fuckdOSNByddUKC0PVqmjevDiB8SkpLD4+91GIifX1hp0AEGMTb+zNbv0o3xikPLhz586wYcMuXrzY+KtXK8uE3r3x5InEuWT5kb99LCu71mrJiGaNWKafmtjn3W307VveUyxLatakmjW/0rE0NHj//IPQUHb2LHx9X5iZuZw/7xId7VYwlana7y7ea178Vol0Th4Tb9mCwMCmOcpF9scfOHaMtm517tcPgJubm5Ij3rghdS2yio+4tGLAvF/+Otq6v5AvABCqa7LyCw6GsntNyEKdRytX0qhR4t27KSQEALO25o0Zg+rV8w/Cbt9m589TcjLU1dGmDQ0cqNRmvzBEdOzYsR49ekydOjU3p0YiLhdfnCQ+lAAej4yN0bw5zZ1b5HwZxti0aezmTaSmZjcA+PIl0+vT3ZUPwVMH0DVnQQdbsoSdPInczAWRCIGBCAxkvr50/HiutYPss/jpJ9LWZqtXMz8/ZGYCAI9HDg4YNIgmTizanEuFKlVo/ny2cqW0pkEgoJYtSU6e46tXr9q2bVt2k2L37rFPn+RuljxvRSIlhQ0cyN6+zWsRixEYyI4eLc78gKQUjFuAZ2/yWpr1Qxtn/PsXtIqoP6RJk/D0KXv8WIa3jbU1LVsm+cBljD197nri9JHU1BQAjg5OUybOkriVmJqaR0VFeHrl5XsZGBhK/hMdHYlqtYp6dhwcHBwcHBxfH67ExMHBwVEiiGjmzJm9evUaOXKkq6tr/k1eXl4dO3Z8/Pix0Te+/sZaA1PsMMWO3iXjVAQ7H4nAfJ7BKSK4J8I9+1687LvMfIKZGiw0YK8JRy1U1abq2nDShmkZG2GWNRXReEBXV2mIOClb6ielPKiIp8nBwVHBsNbAsio0xYsB2BKEEdawL9WV0mVHrvIi9wNMEjlRPrP5/uDzseEPzBmHPafw6TM01NCpFfp0hcb3lGUcJGt1ZS51dJyFAfksyS0tATwPD5c8qiX+dC51eCbUInlm8ZXq/8x2RsTIHcrWCiZl9p2U5sxhr18jZ2LSW2vWpJ9+yn6QksIePpTrfJCRgcuXMX06Cq4tFh8+jIQEuYcXi/HsWbEmLh9dXTg7yxU0EMlbKgqAeXrizBkaIB2akpGRMXjw4M2bN8tVMyQns99/Z+7uCAsDYxAIYGeH7t1p3ry83BFVKNh5X/uhIh4fQJuPj6qG+cnsU75cu3Zt5MiRZ86cadq0KVxdxRcuUGIiDA2pd280b17esysO1LMnTp5kDx8C0MzKOLppbK+5R90rNxATb+roNY0v/OGY+47gKBWsrfOSCM6fz79l2Bm3Q32dAVT73eUAcEDSmqNmkFxO2bt3+PVXVY8lSz6ulZm+ae/cuec37m8/5FDbweGG5gBCMjDek52tRzwCqlXjrVkj6Sz93ouIYJMmsffvkZaW/W3kxg0cOEDLl8PFRdVZ5aCurn7q1Kn27duvWLFiwYIFeP8eUAPAfHwkHVh4OL/7JuwIUDqUjJ+BTpMxMc/ZRbS+M4BTVVom8tQB2Guipg4AsOvX2alTeWqGfLAPHzB1Kh08qOTYHTtS27Z48ACurkhPR5Mm1L27ciugMoN69aLatdmKFczPD8nJUFMjc3P88AONH4/CThiASCS6efPmsmXLynBON24oVi2IXFx4d+8WftIo5+Iv5abA5swpoGbIRf6HnQKSU9F9FNw/FGgMCcfxywgIwdW9Rfymx+fT/v1s9mw8epRn3aGmRtWq0bJlEtOOL/5+J88c8fXzlmxs1aLt4AEjMjLS37xzDwz0T09LA5CSmqcKtTC31NLSTktL9fvs06pFu2KcIwcHBwcHB8dXhhM0cHBwcJQClStXvn///rp16xYtWpSVlZXb7unp2adPn5s3b5Z5huVXoZ4u6unSUid8SsWdGDyOZ6+SEKowXFiCiCE8E+GZeJt9TyP7l7OeAFo8VNfBfAdqZvD9RleUJgYGZG7OIiLkdtDUzL9E8iugSibFfwDa6PWfP0cODsX8YoUDoXBLRLoYS/zY3trfxjVdLecudFbOii/OoeHrY22BP75uInY5IhJhy0Fcvo+YWBDB2BAx8bJ71tGRG6zetKCsQR1ZtuJQ21RRC5fMc/dllwj0dDBxcAnnrpCqVWnyZLZpUwFPdQAAOTnRP//klnzY48cIClIwEgsJIS8v1CqwXJJiYpQkb+czJCgteKtWsc+fZRZ4SFOTpaXJ3TMrC7duoZCgYe/evVWqVBlQqD2b5GQ2YAB7/z6vRShkX75g9258/kw7dxZBgqCtTcbGksTxDIH6wXbZf/sxd3Ii1YlQKNSjvLh8+fKYMWMuXLjQzMaG9erFPn5Eerrkz80uXqS6dWnLFlhYlPMsiw7t2IExY9jLl8jI0E1LPrV2ePdFZz7ZVE3V0J42Zs1FJRExFZ6AAHbgAAIDmbo6NWhAQ4YoyRH4iri5uTk7Ozs7O7u5uSUJsTGQxax5AaDa7wXEAc8LCrBcEhOhij0DoMA0xTo2bMGZ9XOeHDvZd/I0l1/EoHux2PQy8jdn+dEDSUls2DAm5XAjFjMvLzZtGm/HjmK8VQ0MDK5cudK8efMqdnYDY+R+lJQKmXy11b2zPXVGWOe8qHftQqJc9yH25g19+iRlUCEDgYA6dkTHjsWbGLt8GSdPsshIEolgYoJOnWjUKNWDRQAgIYGtXYv375GcDC0t2NrSvHlUpQpiYqCrC4WLBFxdXW1sbGQmCpUaOT4ZfHnCu+Bgxe9KIsrTNMTGsoJBRSVk0mJpNYMExvDsDeasxD9/FnFEdXXeP/8gMJAdPIiQEKatTZ06UefOEAjCI8IuXj7z8tVzyekYGhj9MmSUsZHJzj1b3n14nV+3kV+4QEROlat++PjWx1e+0QUHBwcHBwdHRYITNHBwcHCUDjwe7/fff3dxcenTp09cXFxu+/379xcuXLgmZzXGf4Pq2qiujUl2BCAqE14p8E1DcDqLyESCEIlCAEgTI0WERCEShEiQo+lPEiIJiMyEaxwzUkNHY3QzoTZGsPhG1mUWr4Bd5oYHXbrAw0PewkeqVo1aty7hEQqfQm7L91zU5zQNHN85BKyoQl1eMQacjcQkOzQpUUbzV0I95957Bido4Ch74hPRdxJevIcwS1G3/FKGDylui6Zg4SSIp0/H2bOSRomgQUrWAGDXH6mhceov3kknM+jqYOjPGPxzqZ2ITGjkSKpUiW3YwAICEBvLeDyytKRatWjVqgLVaH9/GZbR+UlJYWFhVFDQoLwKpcyhqjhoa9Px45g1i7m55S0JNTenJk3g4QF/f0X7Fkyjk3Dw4MG///5b3h7st98KqBlyycxk9+5h2zaaNKkIk2/WDB4eYOxM855R+qYA7KKDu7++lb21UiUaNKgIo5UZ27dv//vvv69du9bQ2poNHMj8/ApsTklhz55hyBA6fRrfnOmdri4dO4aTJ3HhAmJijIHdL/Z36LU0i3gPE/n7QzHKurxnWDyEQvH8+bhzJ/dNwS5dwuHDmDCBhgwp36lJ4ezs3O+UW0wWADho4fGy5YKJE5Al4/qbGz8BoVD5xaR+fdy7p2C7WnTU0C0Lv/SLX//zVADLEo2dNhz+efoQmUv5xYsWyc3rCQlhf/xBFy8qmY8srKysLly40LllSyx7iRwrhVyyH2pq0vr19LNKnw3sxAk2Z07h3J/DbQcFmtoCME2Om2igBughNZWFKLQeiotjZ87QggVFOJ8ikZnJxo9nT59KrsPZM37+HJcv0+7dMFUte8nVlS1cyL58yWt5+5a5udGwYTRjhtK9jx8/3r9//6JPvQjwciJFRLa2sns4OPDu3VPxw5Hdv4+wsNKaW3wSnr2Wu1UsxvHL+LU/GhQj58HenhYtQo4gTCwWnz5z5M69G2KxGICamlqnDt06te924/aV23dviMV5t0QIVLVqjZ49CmT9ODlW/fDxbWRUREZmhoZ60dOdODg4ODg4OL4unKCBg4ODozRp167d7du3O3TokJDPFHfdunUdOnTo9nWXxX81zNRhpo7WRlCwyiiLISoTIRkISodfKjxTmF8a/NKQlE/oEJeF0xE4HcEA1NRBGyO0N6J2RtAqyiKKr0ZJ6tZlXfOmqVPx/Dl78kR2wOSKFTJvpeXtXhp6CzajBm30+m+rHD76YMVWBIUhPQP6usB/Iu6Zg6OEuBiglznORYIBc33Y7cYVydBcDpo8ktzrThczyQeZkZFRfmEiB0dpwRgGTMWTV0q65aoZPqRkLxSWRE2TszM7f17y4S4RMeTKGiQPychIx9Lg2j7MWgFXNwSFIiMLBnqoZIOxAzFmYBmdVkHat6f27SkoiHl48PT0ULu2jKB0GxsQFa6K5aGlReaFVjM7OeHuXUWHLrxLqaCrSzt2UFgYu3IFgYGwt6cePWBpybp2VbKjpnTuDmPszZs3LVu2lN0/PJy9kv/iyMjAxYsoiqCBfv8dz56xjx93dxohaRlz+yBfUt3R1aVhw6BfzqKzzMzMyZMnP3v2zNXV1cnJiQ0fLq1myIF5e2PuXNq58yvPsJgwxu7fZxcvIjUV+vq83r2Rk0BfD5jymW0IAIA//FhnY7JVJZ4pIgL+/lBXR/XqiheFfx3YpEm4eVNKPM2+fMGqVRCJaNiw8ppYfiQmDQBO93fGmhcA5jmQ2r+uTKGa4XlmJsLCYGeneHAaPx6XLsl7uQKQaCbmndvwuEazZ9WchTz+mDr9j2040HHWKBk9X8sv/ALM25vevi2CSYO/Pzt7FmFhsLWt37v38mrVdsyt775aVo4AgPR0XLwI1QQNEoGUVFuauua6XtMk/59xfaeO088wrIXYWCgwsJEgJ5+oVGDTp7M7d6RnKxQyd3eMGUNnzihXyH35Ip47V4aZUGQk27ULpqb0yy8K9k5KSjp16tR7mQI1lSH5X6KlNvGDg2VqGqhy5SJI/RRrUIrI/ecIkW8ZCSApBT+Mxsg+WDGnRAc6cfrQ3fu3ABCRi3OL3j/3T01NWb9pRWhYCACBQNCyedumzi2srGx0dWSYVejp6QFgjKWnp3OCBg6l5L9X9p+8x8XBwcFR8eEEDRwcHBylTKNGjc6ePdutW7fc7AnG2IABA+7evdukSZPynVt5oUaw1oC1Bpyzb5xm/wIPz8TJcLxPYY/jEJIvusIzBZ4p2BHMNHloa4Se5vSjKQy5jywV4fPpwAE2axYeP85bTaiuTtWq0YoVpWIvLPPHW5k7T1Qk/voHe08jMsdUO31c9rk/f4umFcW/mYOjfFjqRNeiWboYLxNxMAwjrMp7QsrQzLmnnZ6jAbOysvr0ifOe5Sh9jlzAy3dK+hRWMwj4qO4IANSrF3btYp8/53Z+Hh5eQNPQuDGItDSx9W9kZOKdF2LjUckWNSqXwckoxs6O5FcEqW1bZmMDeRbZANnaSuVNAKAJE9i1a3L30tRE376yN5UKVlY0ZkyBFnt7eHjI7U+EZs2k2tLS0ng8nracgjS7dg2RkQqmwMLCKChIaak1D21t2r//+Z//e+1YD4BWZvovD08AgJUVDR5M48apOk7ZEBcX17t3bxMTk6dPn+rq6iI6mil4PgH2/j0lJUFP76vNsJgEBLBp05iHB9LTJQ3iS5eoTh3691+JT8k8B7oSxbxTkSTEfF92qI5C4d/Tp2ztWubvj9hY8PmwsqLatWnlShgbf4VTkQk7d449eCDbCi4uDjt24KefYGhY5HG9vdnevQgNZURkZ0djx6JSpRJONVfTIEmaGPDCrbDaO8+YQSIUMzSU53JXAF1dzJ2LRYsUv2cFIuHBf8b/uPCUj5VThkB9aN1B594FNK9X8Lw+f877vSaTlBT24AGp8gsuIYFNn85ev0aOyxTbt290RsZhor1/t4COjuy9kpKUjyxB1rtvT8fhYYYWAKziI359ehpzBgGAkVFhRZc0ZmaqHreouLmxR4/kaebYu3fYs0fpBZD9+afcaKTEROzbhwEDoC7XVXLPnj1dunSxti6RBwsrdAq5OobcTeLp03HunOyTtbKi+fOLcLzKlcHjKfFPUpnQcOUjxSVgxzFoamFxcUPHIiPD7z24DcDO1n7MqMnWVjZPnz86dHSP5EZcFadqw4aMtrayUTBCbGwMAB6Pr1MBtGIc5YLqLpucmoGDg4OjIsBVhzg4ODhKnw4dOqxcuXL27Nm5LUlJSc2aNTt58mSfPn3KcWIVDUt1TLOHRN/wPhk3YnAvlrkl5vl+p4txIwY3Ypg6D+2M0NOMfjKDQcX47ArLgE8qQjOQKgKPoMWHrQaqaFeMvAx1dd7mzQgKYkePIjAQ2tro2pXat1clNFTy20zyay3//4vNf+/H3tZD+PcwkpKl2zV31hh9Azf2wcZS1m4cHN8HdpqYao+1/gCwyJd1NFJt+Wn5oZtzXUzOKWGMHj1aKJQTlcTBoTJCEf7Zj2v3ER0PHsHEGFHRSMtQviPyqRkAONhiye/OS3If5/gxSMjVNFDNmhITZgka6nCuV+JzKCN0ddG8OU6fll2DEQjQpYuMbyzm5jRkCNu6FcmFPoD5fGrVispU0FAImjWLubvLq0RStWo0YoR0Y/608sLIV3hkk5yMmJgiCBoAWFrunLoKUQDQ38fVpE51Zm/Pmzat5KXiXFJSUnTkFUrlExwc3L17965du65Zs4bH4wFgT58iQuF63tBQ9u4dyfO3qCCEhbERI2SkZjx/jqFD6fRpGBpq8rClBnV7zcQMl6LwMRm15WTcsyNH2P/+l1cyF4kQEMACAuDrSwcOQJ7JfFlz4gRSU+VtZAEB2LOHZs0qwoAiEZs/n926hehspTAD2PXr9NNPtHgxSuD09CYJgetepIuzBQ3NXJwBwFLG1/S8i6qREWwUlT9zoe7dSVeXrVzJfHyyxStqalBTk3pyzBKjz60Z2n3h6SBT2zQ1zQER5v9G4ef8pfyMDJkRGAVQ6nYAICmJDRggrQqKiQGwVF9/VFzcEG1tNZlPppqa8sEBANSlC9uzJ/8V+GqjLqt6/yb5/+zz/2gb6sPeHgB0dMjKioWGyh1LX5/K7K6I+MABxMfL3ZyVhdu3oVjQkJrKfH0VbGdfvuDePZLj0yMUCjdu3Hjy5ElVZqs6Mg0beGvXsqgo9vQppL64WlnRrFmoUYSf4dS2LbO1RWBgbgs/OBiy8iwkM1HwcSbpoFdPph9KAVLTcfQCJgyGuYnqM83jo+d7yTTq12tkYmxy8fKZy9fOM8b4fP5PP/bp3uUnnkJnSgDhEWEAzM3MBQJV3wjfOvnv83BIng0uOZSDg4PjG6JiFIU4ODg4/nPMnDnz9u3b169fz20RiUT9+vWbMWPGihUrNJUuWfj+qKuLurqYXYnSRHiWgPtx7FYsPubcMMkU42YMbsawmd7obIx+FtTNFFpKfp+WPnFZuByNmzHseQIiMmX3MVNHfV00NaCWhnAxgFo5+q3b2dHcueV3+P8U0qoOWQHB6eO8PgK2x4s2MvfjmeO/x6xKdDaC+aUhUYgxHuxSQyrPK6EyckVyCTm3gnk8nrr8VXccHKoQE4e+k+D+AcJ8a315yt4IEnsG64Q1s4VT9FlSFgRLTd8hWrqbRMGQW4F7Hh3d1NTUJS7OTVdOXbTiwVu5kvn7s5cvpTUNEmnCHNkO1DR1Kng8dvhwgdq/sTHatqX168tyvrKoUYNGjmS7dsmonNnY0NKl0JA2r1ZXV8/MlPP1EYCDg5Ij6ukVdU1zeCYuRme/7CaM7EJTupTKxVgoFJ45c2b//v2urq58Pp/P50+YMGHJkiUqXjk/f/7cqVOnyZMnz8pf9k5IAGOKqtdiMfIl+lVM2Jw5clMzPn3C3Lm0YweApgb40RSXosCAtQFsf21ZZ/35M9u0SaYBAPP2xuTJdP68oqcrM5Pdv49Xr6ClRe3alYpDWzaKdSeAIucSWbCZM9nFi9Ll2IgIdugQhEJaurSI88smOgtDPzCJ95Le9hd3GpOLs3Phbs8LBh9Q9eqqF/jRujW1bEnPn7OHD5GVhUaNsGED85IWgtvEhJ5fPeTHhafDDc0TBZrDPrB+FlhblYwlx7G3h7ExwsLkHkUgUOXPx+bMkedx0kpDw47PP5eWNkDmGvRq1ZQOnk29elSjBnv5EgAjWv/T1JV9Z6ZunCJw6Vq1aoNfHp7AL0Pykg2HD8enTzL0ZwAAqlcPtWurelzFiMXs4UNcvcpSUsjSkoYOpeho+cIxAIDSWLHAwFyXC9lkZcHNDXIEDadOnapcubKLi4uSo5QK6up06BD+/Rc3brCICL67u6SZ3byJmjVze+UXQ8gVIujqUrt27MgRpSYljDEiUiLRA5LekWZNJX8KAAEh2H4Ui6cq7SgD9ZyQiMtXz9+8fVXyCauroztp/G9Vq1RXZYTUtBQAuroV3vunlMi9p8GV8FHwDo/SJ4SzZ+Dg4OCoIHCCBg4ODo4ygYgOHjxYu3btqHwrtxhjGzZsuH379smTJ2sURS//XaHFR3tjtDemv5wQlI7zUbgQyV4mQvJrOEOMy9G4HM10+ehhhn7m1N4YgrIvlYVmYLU/Ox6e50kuj6hM3I7F7VgGQIePVoZobkCBGfBNxf+qoep/wstQdc+GivBjz1nW7Us3N7fCjRwcHKWCFg/ba1L310zI8DQBv/uwDdUqrqIhN88onjNl4CglxGIMmIrnhSLLxcpv7APA4bTxOkhDPi/0FytXUqdOuR0kn2tNLS2f29mRri46dMC//5bGxL8iGhp07BhbuBBPnyIkBCIREwh4trbo3JkWLlRgKEWTJ9PAgWzXLubrC7GYzMxo1Kj8ZRsZiMV4+5Z9+ABDQ2reHKampXUSNG0arK2xYwfz989eom1gQFWq0LJlqFOncP+MjAwFJX/q3p1t3qygrknW1iquHc9lTwjLYgDQylCuDUBRuXXr1owZM0xMTCZNmnTixAl9ff3g4OCpU6e2adNmx44d9evXB5CamvrixYuHDx/6+vqqqal17dp1wIABkt0/fvzYvXv3hQsXjh8/vsDZ1arFtLUVrUTX16eqVUvnHMqIiAglqRnv3lFyMnR1Acy1Z5ejiAEXItmHbfNqGwho2jRJJkV259WrFbwY2MePuHGDunWTvXXPHhw5wvz9JUv/2fbtVLUq/f03GjQo3pkVQKmDkdJF2flxdWV37sgeMyODXb5MQ4YoeYPLIjAdEz1ZcDoAGAqwuxZRzpd/tm8fW7tWZs4COTrSX38V7Ug8Hpo3p+bNJY/Yhg0ye1WO8D+7esiA2QeCTWwAnI6AaxzbWJ1+MAUMDcnBgSl44zs4UPv2SqaRkMDevFGwfYqu7pbkZBmCBnt7mjRJyeD5J7N6NUaOTImMmTR23QWXHgDUuo0QLh1snJEc7dzINp9LEPXpg+fP2fnzhf08qHp12rxZ9YMqwtOTzZnDPn2SXIEZwE6fhrJF+QU6BAezf/9lgYGUkQEjI/TqRT/+CD5fua+h/Iv5li1b5n7NRQV8Pk2bhmnTKD4eRkaSNioU25SLAiEC/fUXAgLYo0fSmgY5cQzyhpIoHgCke6qkafBUZIehiCaNXB49ue/r5w1AomYwN7ecNmm2hbmqfol6egbICZ74rqgId2nKHTajhpSmAdwzw8HBwVHh4QQNHBwcHGWFmZnZ9evXmzZtKuVc/f79+6ZNmx49evTHH38sr7l9K9hpYqodptpRcDrOR+FsJHNPzN6ULMLxcBwPZ6Zq6GWOnmbUzADqZeDZwIBdwfjzM0st+LteX4AaOqikCR0+ACQJEZCOT6lIyvfXThFlR2ZIHrZyw+LKNNwKev/1j1+Zioevvw5AppQh/ybVZQ25M5/2F3adKLApfZwXAM2d2R2MDeB6EpWLYgjNwfHfw8UAiyvTYj8GYG8IHDQx3b685yQHk5ylmNHyF05zcBSJPSfh/lHuVsl3gsIaH4k9g9RyYUkLmzuXNm5E69aSltxg+PPjz+46jtCTyDIaqRPn7OzsfOW6W/F8m8sBDQ3eunVISWFPniAkhBwdqVmzwq4GMjA1pfnzVRRJsUOHcPAgCwiQVMqZhQXVqkVr1+avHJcE6tcPvXvTixfs7Vuoq1OrVgqWO3/+/LmSgqwHU1M0by43DV1LC4MHF2lu6WLsz3F8H29bCqqy+Pj4mTNn3r9//59//unRo0duu62t7dmzZ7dv396jRw/GmEAgiIqKatiwYevWrbt27fr06dNp06adOXNmwYIFL1++nD9//qZNmwYXPpcGDahSpcKr23OhSpVQsQUN7MkTeREk2YSF4f17NG+O8PA648d3aT/tRv0OYtBGq6Y7t09nd+/Sr7/S2LHZnT9/VjSUpNgvS9DAli1jR44UWBmfnMxev2bjx/M2bkRO6b34GBgo3s5MTFR/tbG9exUZb0RHi7dt4/3zj4qjxQux2I/diEZ4zgc6j7C7FlXWyutDo0YhJoYdPVrgj0VEVarQmjWwtlZ57rIwNpa3pWaI96OFXRfM233UoRmAiEwMfs/+qEyzK4EWLGBjx6LQxR8AdHQweLDSCyN7/hwK8h2AHpqaE+PigkQiu/x1ekNDGjeuaBqvatUSdu/v85a5W2Zf6NqLs3bZWu0UpTu/fXv0yZP2+bQXtHo1HB1x6hQLCEBGBohgaUn16tG6dTA0LMJB5eHtzUaPZkFBBRoVOytIyDlltnEjO3pUohzKvuzev4+DB2nzZpiYIDFR7ghaWtSqlcwtXl5e/v7+P/zwgypnUGxkKwnyPatSW3MdGhR7KkAgoAMHsGoV7tzh3buXvW+tWujbFwUlaEpmkg9NDaSrFrZVVNi1a+qnTs1JTATw1ML4TSUb21q1u3T6UUtTS8FeYrGIx8t7F1Syc3B7+TQ2LiYmJsrEpGgeSN8cJQwS/U8ipWmAnHtWhfuUyqFLPggHBwfHd8h/vaLCwcHBUa40atTo7du3PXv29C2YwpiYmNi7d++TJ0/26tWrnKb2jWGriSl2mGJHn9NwOgKnI9innMUe0VnYHYLdIUybjzaG6G5KP5nlFahKSJIQE73YpXz3uxrpo685dTRGdW0Z3tEM8E/Di0Q8iWf34+BfcJlZuhgLfNmKL+hphh/MqKUBjL7NrMb8v75ylez5DQwh68chvqKmIb+U4eoNt5G/4/UHxOXclTIzgUW6M4ouawCkl+tIqRkA8Pjgf/UwFA6OCsg0e3xMxokIAFjymVXSpF7m5T0nWZjlLLGL4gQNHKXEhdvIkH/7XsVSX4FcichItmIFXb6c+yH0/Llb06bOKxc5f0jJ/girowMA7Yfin8Xo2KL4k//a6OhQ585lNDZbtowdPVpgKXZEBIuIwMCBdPBgdtZ7yeHz8y/RVsD9+/dbtFD0t+GtXs2Cg5mbm7SmQUsLP/1Ew4YVaV7/C2CRmQBgo4EfSmZLwRg7ffr0zJkze/Xq9e7dO91C4SZENHHixAkTJgQFBYnFYhsbG7Uc3/6hQ4euXbt27dq1gwYNqlSp0o0bNxo2bCjjGDwehg/HypUyl87DwEBJ5n1FQGkihkjEEhMpJYWNHMk+fpwTv/FG/Q4Azjb7+bdL/9YM9mabNkFHh4YMAWOs0Lr2RC29V5UbRBmYxugZR+sZCys79U9GXak/hZsbO3lSts9/aCj74w+6elXBynKVaNAAbwv5z+RiYMAbOrQIoymWgACkIIuhIB+SMfQDk/rxtciROhfSeNHs2dSjB9u4ESEhLCOD9PRQvz7NnImSp/Z06oQXL+SZWBio87bVEfSqTNM/sbAMAFj2mVXVpp4NGtC8eWztWoSEFNjB0JD69SNVXvmRkRCLFUSQqBP9ZGh4Pi1tquQceTyqXBkTJ1KOdYqKxGahV2rVtzmr3yd4310W8UDtwO7FtWq1ffBg4MCB+/fv75ZPZ0MTJmDsWHJ3Z15eMDOjZs1yLQRKCmNszhxpNUPegUm2MgyAlhb69gXAtm1jO3ZIv1nS09mTJ6x/fxgb48sXeQenypXRtKnMTUeOHBk8eLBAUMo326nQH1fSokSgUAz4fFq4EPPmIecU6MYNAFKChlwPBqXEvyGjhixdYZ9qjkWcZHIyGz+evXyZ6//RHGhubEzdUumHPgr28/z0ceuODTo6emNHTXKqXBVArZp1cA4APni8a9u6YxHn8a3CldLzI3k2FMRPcEIQDg4OjgoFJ2jg4ODgKFtq1ar16dOnTZs2LViwID0976dcVlbW4MGD792716xZs3Kc3jdHZS387oDfHeh9Mk5FsDORCM55UlNFuB6D6zFsljfaG6OfOfUwg64yt0gFBKRj4DvmmZL9sLYOVlWlNgpvwhDgqAVHLQy0IAD+aXgUj7fJ7H0SPFKyA9qTRTgSjiPhjEdw0EQdXdTRpdq6aKQHaxXWJVZYCv8URDmlM+aqGdzc3GLj0WUEPvoU6BAVgyi4udRHqm+2rEF1TUO7Zth7GgoisE0M4XCKsyvk4AABW2pQaCZzjYOYYYIns9ekRvrlPa1CmKmDAAZEZ0HMZCjVODiKSpyysmZhNNSUJFoxHx88fJhrPD53texunwMx9S/c2A87qyLP4Wvw/j17/RqamtS0KRR4FZQKDx+yEydkVseZnx+mTaPz58t2AoU4efLk77//rqiHpiYdO4YlS/DoEQsJQWYmdHXJzg79++ct3FeNT6nYGJj9/7kOpDSdTSwWnzp16tq1axkZGTVr1mzTpk2tWrXU1NQiIiJcXV137NghFouPHz/esmVLBYMQkb0smYiWltbixYsXL16seA40bBgCAtiJE4iPL7DB2JhGjKAKrwKnWrWYpibS5VfuDAyoalW2cqUkmaLx5zcd392/U6+diMfvP/vglRX9K0UFYdcu9OoFbW3S0MgtVIp4/D0dh6/oOytBu8CH6D9urLMJZlai5jmmCWzLFsTFyTs+8/XF0aM0cmSJTnPuXDx5wnx8ZG9t2hRNmhRhOLGyMD8p63s5xGWh+2uWmCMk0BegiT5+NKXR8kJaatSg7duhssJMCQ8fsn37WFQURCJoa8te2U9ErVrB2bkr8MyFhn9gD+LAgAmerLIW1e3bl5yd2cqV8PNDSgo0NGBjQ5MmqeioQdWqMU1NRUo6be1eU6du2rt3WseOTE2NXFyoVy95OQIyEImYq2vUoxe96v3yUc8KAI+wriqNbt8RyK4Bt23b9vz58z179rx7927t2rXz9uXz4eJCLi6qHktFXr9mnz7J3SqvzE9ETZtSnz6Ii5M2MsmPxB+Fz5f98jMzo3nzZGZSMMaOHj166tQpRTOPjhavWkWfPmX/oe3saOZMFDeNVKlBQjGHLVVBxvghWPVa7lY7K0wsiggKYjH79Vf29Kl0e2wsO3UKAgEtXy5v1yvXzqenp6enp/+7fcPyv9draWrZ2tgbauvGpyY/Prin9eYdMDfnjRxZtIvYNwJXlVdM4fgJ7mYOBwcHR8WEEzRwcHBwlDk8Hu+3337r0qVLv379vPI5qaanp/fp0+fFixe2trblOL1vlLq6qKtLSyrjWQLOR7HbMfDLWZEjZLgVg1sxTMsbPc0wzIpaGhb5dtXzBAx5z6JzQmAn2uJvJypqpIWDFhy08AsIQKYYR8KxM5h55CgkxAyf0/A5DRejsm9DWKqjsT4a6lFtXdTSgb1m+ZTW8scHFvWnr+SnYDn+/MuvZgAwdqG0miEXt3cY2dfN7VrRNA3d26JqpewxC9szAGhSB/KXrXFwfF+o83C4DnV2Z96pSBNj8Ht2rwlVNOWWGkFfgAQhhAzxQhh/m8Y5HBUKpdHbamoFUuYtTDGiadjV+wr3ycjAgwdo3x5AZAwu3IY82/cvQfh9FY5tKsKEvwLs+nVs2sS+fEFyMoiYkRFVrUrLlqFmzbI64tat0nXx/Fs/fqQHD6Cnx968gYEBNW9eUqt5Zbi7u3t7e3ft2lVJP3V1WrECWVn04QOLiiJ7e1SvrmDhtUwYMNubZYgBoIk+hilTt7x48WLSpEmampqjRo3S1tZ++/btokWLvL29hUKhiYmJi4vLkiVLfvzxRxXX45YEWrSI2rRhW7ciOJhlZpKk2jdjBkq9GloWNG5MlSopKLKSvT0qV8aLF7nV1iUnVz2t7pKqoR1iYt1z3vErK/rbfP6M8+dpyBDY2cHHB8Czas6/D/v7faXahQdkwM0Y3IxhLQwxqxJ1MgaCgxXNUCTC48comaABenq0cSOmTWN+fgXaBQJydqbNm4s2mtLoAWUJFxJispCrZvinBg2z/Fq/oYRCNmMGu3u3gHZK8k7JX2bW0aEWLWhT9nXZUIBDdaijO/NJRaoIg96ze43J3N6etm0r5jQaNSJ7e3kqEwBkb9958uRhy5cnrVypr19EbamrK1uxIjwyvtfMA156VgD4TPxPwK1f2kknnjRr1mzp0qVTp069e/du0c+haLDr15GSoqiHpia0tQskUOjpUcuWkpcoO3gQAQFKjiFLzUCOjpg9G+3aydzj+vXrBgYGjRo1kjvtGzewdCkCAvJeHB8+sJcvacQImj5dyXzyj5PPIKFImob4RKipQUdRJoNcN4gikTtDxlhaOlbNkd1NSwMDesCyKFEP7NAh5u4ue1tWFrt+nUaOlJdPFByc/UdPSk58+sy1Q6sObPbsFn6fr9qZf1HjPQr1b/X0qfjBA2rbljZuRGnbbJQpRbppUxbihv9A+T+/piH3dPI/V/+Bc+Tg4OD4D/AtfTxzcHBwfNPUrl37+fPnffr0uXPnTm5jWFhYr169XF1dtbQU/qzkkAOP0MIQLQwJVRGQjmvROBfJnidkp2CmiXA8HMfDmaMWBligtznV1JE9TmgE3nlBTR31qsPMGCcjMMUr+0awJg9balD/Ekctq/MwyhqjrOlNEi5GMdd4vEqEsODNh/BMXInGlejsVi0eqmqjug7q6FI9XdTVzbNG/8oU6cebVOdy0TdI1AkR0Xj9EcgJJs9FYtDNGFxf4uVjt1YtnWWNIRt1NcyfiBlLEdxfhpqhlhPWLcCevSU+AQ6O/wqGApyoRx3dWWwWwjMx9AO72pC0Klgsi4latoNObBYnaOAoBfTkfNnIpWMLWJshMAwAKlljynDUoAwlggYgd+X3vtMICoOB/KN4+EIsBq/CvNHYnj3sn3+yC0uSukhcHHvxgo0axdu0SZ5xd4kQi5VUdtPTxZMnIzMTaWkAmKkp1ahBq1aVnW/EsmXLWrZsmRvEoAQ1NTRsWOyC7MEwPIwDAAFhU3VSUNn19fVdunTp7du316xZM2TIEEn9afDgwcU9cmnQpg21aQPGKDFRxWJ2RYHPx/DhWLVKdmqGoSEmTUJ8PMtXYa0T6HF8w+iBM/elqWsGmNn1nHvswurBNi9e0JAhNG3ap7CEpZ3HXWncjeVUEx2iAhv7vTZJijXRFHj1+eVCNIkZADyJx5N4Vk8XE2u2b5IodIwM4IvlGBsoWMSvOvXq0fnzbNkyeveOJSaCzyczM3TtSuPGKddzSdGlC54/l2t9pq0tSQdQipM27DQRlA4A16LZcKuvJAkXz5uHy5elK9+S6rKuLtnZMYGATEwwaBD9+GP+LgYCHK9LHdxZghDB6Rj2gV1sQBrFvmgLBOjdG5s3Sy5o0mhrY9AgLR2d5s2b37lzp3fv3kUY+c4d8bx5QUJB3zmHfKycAPDFom07Z/Z/dY159qHV0mZBv/76659//vnlyxdHR5VSBFJTUy9fvhwSEtK4cePWrVsXoXAu0wYjP+rqvDVrxDduICyMhEJmZsYbOhS5HjMeHor3ZvndO7S0UKcOaWujTh2aNAlyFCGMsaVLl86ZI6d0D8DTky1ejNBQ6faoKLZrFywsaNAgmfvJfFpUD33IT6OfwefBxAgdmuGPqdDSVNJfSipRWDmhQEuRu0neUcyM0f8HLPtN2aSluHpVkVliZKR4507e2rWFt2RkZqTki/K59+Bm+7OXcfFiV6InZgbxmhrXnexbBYQhPp5dvgyhUGLiwvFdIbU4h7O14ODg4KiAcIIGDg4Ojq+Hvr7+xYsX27dv/+LFi9xGd3f3IUOGnDx5UtVbnBxyqKSJCbaYYEtB6TgdgVOR7GOOi+SXNKz2x2p/VlkLnU3Q1ohc9LPFAW7vMH8tfAMQEQ0eD2Y1odGFRVTJlkSYq+NIHXIp1bupDfTQQI8AZIjhlYIPKfiYzN4m4U0SkgveDUsT410y3iXjVESehUNdvewRmujDsgz0DfntGRT3kdeSu29+kbsqw5YciT1DrtfC7ccwSXE2KVTykegbPqS4BYfhgzfc3NycnZ1VN2no2w1JyRhVsFCiroa61XFwHQwrnqM+B0f5UlkLh+pQrzcsi+FVIqZ5sV21Klaug7EaPqcBQJzs2GsODlW59RhLt8DbT1EfM2P8OQ0NpIwJMuQZo+fA46FePcl/vT4r6ZuQhOg4mBdKji8fvnxhO3YUWCabS0gIW7iQrlyBRmk7t6SkMAUFDwkJ+aJBoqPZo0f45RfaswfVqpXyZICwsDBXV1cPZSW0UiEiE3/6ZX9vnG6POrqyu926dWvjxo1ubm6TJk3y8vLS09P7CnMrAkTfmJoBAEDDhyMggJ08Ke0OYmJCo0ZRjx6IiZHapbXH40P/jBs6Y3eGQN3P0rHdX1e2fjjtmIotuo2OzDsjpOwSt3ZG6pwLmydd26kuyiJbW9q2DXV4vqnYGMhORCBTDADvkjGx70L0XaiVmV4jxNsp/LN9VFCl6BD7qKAmn1/rpiUDgK6cF0RRMTTkrVsHgDIzIRAUWz9Fw4fj/Hl5662pUSPq0UOlcYB11WjQO8aAa9GY6Mk2VifNshZ1eXnh9m25oRhpafjxR578ZfdVtLG/NvV7x0QMzxIw05v9W6P4345o6lT2+TOuXJHWNOjqUs+eNHo0gG7dul2/fr0Igob0dLZ8+W3zmuMnbIzVNQKgJhLu3D691/NLANjly9StG3KCkCQIBIJmzZq9fv1aFUHDmzdvevbsWadOnSpVquzdu5fP58+ZM6dnz566qrxKlWY06OmhZUtejimO9DOrzNKgQP+0NFSuTOvWKd7lwIEDQqFw4P/ZO8voJrY2Cu+Turt7oRQKxd0/3C7uUtzd3V0vFHcu7g4Xdy/SAhXq7q6pJOf7kUoaTx3uPIvFSmeOzSSZzJyz3/0OGSKuAF23ToSagUdKCo4dw8CB5eEK8NWz6HVULACER+PHL7z+jJuHYCCUT1NGv4eSpbro2DLfJcLcGAsmooGT/E3Ex0veT6KieC/y8vIuXDmjq63Ts3tfFosVFxfDXyw6Jtrne4Ajh6MKKHO4ABLVCuZWOBz6+jV58UKcFQfDH4y4CSvGnoGBgYGhisAIGhgYGBgqFHV19Rs3bjRt2jQiIqJw482bN//666/z58/r6+tX4tj+GKxUMdcGc23I93SciaKXo5FcsEYVmIXD4TgcTgEYKUMjG5EBYDcAGkBJC8QESXzTuU4auFSXWEsLXCgxKizU00I9LfDmTLgUvzLxNQ0/0+nPdPhkIFZoKj46B9EJeJwAgAKwSotrmptQv4FDXT3FupplE1gsrEIofWuF7fj6+lpYWGhoSItdLSN2b8i3XuBZMhTCEzTU0WjimemWkFySlseG+wBYmFXTuxWy2NDWRI/2GDtQ7rA0Bob/CK118bcjmeFDAVyOQW1NzBGRZr3S0Cp4JEpjBA0MpeDwBWw6gFjB9cpiqCijb2chNQMgvKL/MTq6malpM1PTj9HRAGBtTXr35u1SUihS5onsRYEFlUqydBKGbt+OgtUFEXt9fXHqFJk8uYx71dQkKiryLrbQ4GDMnUvu3Clzd4stW7aMGTPG2Ni4bJsVyUJfmpQLAPZqWGgrYn00Kytr3Lhx7u7uixcvvnbtmqpqud3p/ichK1eSdu3ogQOIiKDZ2URVFdbWZM6c/KTs+vpEW5vGFFtX6/j9xam9U8fMPJitqByvbTC45WR8pABAWAAIpf3d7q69sNEiIRK6usTBgWzZwpPdVFfHvppkqR32htJ/opBZsLCepaz6za7uN7u6hV3oZqTMvbN/8qvzqgWXkTJDuXTXGhaLHD2KcePoz5/I4/sNVlQkDRuSI0dkb6mbAWZZY08oAFyIhl8mveBMjMvzSsg9flxYoVIEh4OXLyExj0AHfWyoRpb6UwBno+CkgelW4kuHh9O9e2loKMnJgY4O/vqL9O3Ln4+G9ffftHFjXLxIIyORmQkNDWJuDhcXMnAgr0D37t137twp+wHmnT23uV6fXX/N4BIWANXc7GMHZvT88jB/d2oqPXaMFBc0AFBTU2MX+AlJIC0trU+fPjt27Bg0aBAASun9+/f3798/ZcqUBg0a9OrVa+DAgfb29uKqkz596OHDEpx4iI2NJPmObAYSRa2JT+fBIzw8fMmSJQ8ePGCJ+/lISaGBktSINCgIr18Ln89CG4aSWTKkZ2LiUhHbuVx8/oFhs/HotLxNloq7x8q/jwKlxZET+765fwaQk5MzoN9QXz/BmY0rtiZLwiI+WZjEqasBME3nEwOlptLTp8nvI2iQsNzOJE0oGcx5Y2BgYKiaMIIGBgYGhorG3Nz8xo0b7dq1y+KLn3j48KGzs/OuXbsGDx4s8kk1MDDQx8cnIyNDT0+vQYMGBgZVJOyuSlNXE9sdyMZqeJiA67H0cWKxxaq4HMQRoDpEzjpo+uLWCGJcgXO8LIJaGqilgcKYkOQ8+GTgVwa+p9Mf6fiZjoziIUBhWkZhMLoWAoRQAOYqqKsJZy04a5Lq6rBXhVqJ1tcFLBb4n9/kfZbz8/N71yyp5Uc9AC8axERFISEhwcDAwMHBocwzMQvYMxQivN7zM8ONtxSkqw07S/BqyW7SUPhwu13NBwUZjW9EYeJe0cVEwjwVM/zXGGWGr2k4EQEA6wJpfS3SXigmrLLQLrhUpokJs2T4s4lNQEgENDVQw7bkujTfIGw/IkXNYGqIAd2wXdTSAgC3ixebDB1apGAooJmp6ceUFDJgQOHazLfHgpmSBPQNxobQqTrx9sHBkvZSivfvUeaCBkJgZSWla5HD8fHBvXvkr7/KcCxRUVHnz5//+fNnGbYpjttxuBUHAATY4yg6v8/gwYO1tLTc3d1VytwYg4EHL2sGQFJTBd3pCaH16kFocbTbt8c3twwbP21fpL4Z//YO+lhji3rK+lR7DFRVSdu2qFZNoK6FCrY4kAW2+CcS76KzvKLTIrUFM9Ina+isHrrsRaueN7vWK5NDLEuMjMiNGzhwAC9fIj6eEkKMjNC5Mxk/Xt4r8ip7kpxH/4kEgM+pmOBFb9cvR0coEhMjRTUl0pmmONOs4JWBM1EAsCKA6iuRYaYiilFXV3r2LE8clt/p69c4e5YcPgxDw6IhjRiBESNIQgISE2FoCL1id1qOjo7Kyso/fvxwdnaWOrC4HIzXaPGyd77+zjwx6uS+aU39i3tpiPIbCA4OtrKSoMvI5++//+7QoQNPzQCAENKzZ8+ePXtmZma+fv365s2bLVu2rFu37oEDB6pXry6ivp4e6dKFnjmD3FwRe42NyaJFEnono0fTGzckiO0E4UtVIAybzR48ePC8efPq168vtlBwsCT5C4CcHHz5UuR4kZVFHz2Cp6eEGrJ4JGzYB2/xrlFfPHHjMfp1ltpMVUJaCFCwscGHy6dTU1N8fuWfvUdP/9XR0X3w+C4AVRVVdna+4CZMW3NWjzYcQgAoczgTvhR3UZJmBfHbwcw/yI6wmqGs0k8w7wIDAwNDKWEEDQwMDAyVQJMmTU6dOjVs2DAul1u4MTIycujQoatXr+7bt2+dOnUMDQ05HE5ISMibN2+eP38ezTe7raCg0L9//x07dlhbV6UQ16qKMgt/GeEvI5LDxYcUPEui75PhkY4sUQtXNAvUG9w3JNkPJ4HFZT3BLhe6imiug+Y64EkcOK57/a/c/WFa3d3O+at9/W+2zpkq6vzlI7MRmY0HBf4NvBb0laCtCF1F6BT8M1EhFiqoqYEa6lCUNstXmicuX1/fmJgYLpf7okFRIFpOTk50dDSl1NHRscQtywJP35Bt5IYMEXt5mgaLvCYOtjKlmWBgYCg92xyIbwZ9kwwOxQQv+roxMasaq2naBY9EKYxDw3+Me8+x/ShCwpGQAnVVmBrhf82xeSFU5f9krtmDiBixewkL7Zpiz0rUkBAUKrROyTNpANBMRwfnzuHcOf694uwZWCx0ai1qR1IS4uOhr48KFsWKzOkuV4ESQebMoZ6esiwoFiMnhz58WLaChs2bN48dO9bExKQM2xRJdA4W+ubfAbqYoa0o0VhkZOSzZ8/i4+MZNUNFoC0iDxlr5Ur67RsNEFxjbO7r9mpjvxmrLzzQtjNRRn0tTLci7fQAELRuTWrWpLdu0WPHYGREevaE0F20oRLm22C+jRq98SBxzX4vJd1QY+sQQ8tQQ8sPjk2DjG0APLeq9zmNNK6CydEUFcmsWZg1C8KpAeRqhsDVkdTRwCI/SoF3ycjkQL387NOkirNl83rZVYP4Z9L3KeBSTPehqizSr7iZCz1yhB48iPT0YlvZbPrpE0aPJtevC3r8GBiIu8736tXrzp07UgUN71MwzpNGmuarGf7389WRQ7MNUwXX42lOjsApiI6O9vHxaczzI5HIyZMn79y5I7xdXV29a9euXbt2dXV1PXjwYLt27V6+fClS00BWr0ZUFH3xQvBHxNiYzJqFRo0kdW9uTnr2pP/8I1oPIYyamrg9HA7HxcXFxsZm4cKFklpQVJQu0Cl4H+muXbh5k4aGFiY04fbvD6GLhix89JCUXiMzC5fv/m6Chk6d8PlzMUMXPn5Ws9mfk8x98ahwi4KCIoeTd+nqWd6ftWvX/fL1EwBVCjYBT82gkZtrmZJxrl4Nh4TkXr4hilwKSM9L8lsg+zJ8Ycn/1Iq7QPRO4cZKGQwDAwMDgywwggYGBgaGymHw4MEZGRkTJ07kFM+7+evXr61bt0quy+Fwrly58vz582fPnskSYMHAQ5mFtnpoq5ef36HtFHyNAFEHeJkaMkATQRMKxQB4KzqdayWRkkIuX3IICXEI9ur/4TaAPAVFL6uaX+3re1g7/bSp7WlbO0tB0FY1Oa8o3QYf+UeooYCmOmihQ5rroIFW0ZJemZCWlhYfH88v2SnqntKEhISUlBSd8s+OPKA7dh8HW1oebdmRxXuQV0byXgaG/yBKBKdqk7afaWQ24nIwwYveqk+kyqoqAG0m5cR/ki2Hse80EpLy/0zJRUoafIPg7oU7x6CpLrGyEP4hkvZSLvR0JKoZABTYBTUzNf1kYID0dKqi8sncnEya1GTePIFid59j+mrExgNC9gzN6mHl9OK9X7+OU6doZCQyMqCuTszMMHQoGTlSviMsMerSTqXUAiWjaVMyejQ9eRLJyXLVIxIjceUlNjb27NmznhKjbMumoxz0/kajcwDATAUbqou+tv748aNVq1Zq4hfnKoLMTHr5Mj59olwuMTcnLi6wta3M8VQw+vrk4EHMmkV//Sq2YGZgYNi356U+9lmc4hZrubncJUvw+nVhNDk9cYLUrk1274ZZMTsHHqRfPwN7+9YbN9KAt/gYD2XlXFOzieN33LJoAOB4BG2sXQV+d8uTSZbYF4YQNnIpvDPQqPwEHFJ9CPi8EySgzMKluqTXN/o9HRyKiV5UhUV6FFZNSaGnTwuqGQqgP39ixw6yfLmMQ+7Xr9/8+fOXLVsmrgCHwjUUG4NoLgUAFuUuvLln0c09LCrimY5oCXoB7dixY8SIEVKvMElJScnJyXXq1JFQRklJadasWcrKyn379n3//r2WUF9gsciRIzh9Gteu0ZgY5ORAQ4PY2JDFiyHDDAlZtYqmpeHBA6SkSC1Mq4u+pFJKp02blpCQcO/ePSnug9WqwdhYkm+QpiZp3RoAd/583L4NNhuAQng4AI6lJf30CS4uUscpTEqalALJBQV++uKTB9RV0bwBbC2LCpS5q2IpIRMm4MED+vmz8K5sFeUztatxKUdRUdHQ0JhyufXqNnSo5njyzJHMzAwlJeV+fQY5OtT6/uObirLKggR2qPfPSC31cC3Nnyb6vwx1Afjr6yhyaS/fEAACBie/O/8pmYKM8KZlhDUN/DlYmfPGwMDAUNVgBA0MDAwMlQYvWmvUqFGJ8kaPAQDi4+P79+///fv3Sp6U/D1hEeTEggZCgvA+o1wiBksIvXIFoaH8WxQ5eXWDf9YNzncw5tZwDLj9+Ec6+ZFOvTLgn4mIbGSLmHoqIoOD54l4nph/DsxUYK8GW1XYqBE7NdRQR00NqJY0i3RYWFiu+JCX3Nzc8PDwChA0rJqBgBDce4bM4rlcdbQAiSdHJIwWgeEPIC0tLTMzU0lJSVtbW1Gxop8FjJRxzIn0dqd5FG+SsSOELhGV4r2C0SpYOkrNo6WLDmX4bXj5CfvPFKkZCqEUH9wxfgkuucrXoNR7hgx5VsmbJiS4ubkVfhaF0yH1+h9yc7B2L5RiitJP6GiheQOc3gFlpaKSdPlyev160WJYejqNjYWvL3VzY+3ZI8eYSgqtXh3fv4vdraCAsspR/fUr3bsXERE0O5toaNCaNVlLl6JaNRw6RENDkZpKWSxibk6Sk6mYpcH8AWtqCl4FwsLo06dITkadOqRNG8FgaJG8f09PnqQJCbs8PYebmpp6e4tcey4VcXHIyYGxMZSU4nPRx53+ygQAJYL9NYk4laqCgoKAlloOcnPpgwf0xQuSmQlHRzJ0KExFmeNLhN64gb17aUAAuFwAFKA3b6J9e9a2bajwnyRxcLncb9++eXt7GxgYtGzZsuzvV2vVInfuwNUVbm5ISYGKCszMyIwZqFsXKK5m4HCoiwvevi0mfUhJoe/eYdgwcvGi6LegXj1y+TJJSUFwMFRVVezs5rCVb32hAB4l4I//nfucgtDs/NdW5Zk9kEyaRB8+RPEkQUUoK6NbNxmb0lHEzfqk1zfqlYFcijGe9IIz6agPAPTcOYSIV8xxuXj3TvYxt2nTJjIy0t/fX6TngXcGpvvQL6n5fxog98jeqR0+PxIuyYM6OvJ/lnx9ff/5558fP35IHUZkZKS5ubksA54yZYq7u/vYsWOvXLkicmWduLjAxYWw2UhLg76+HGlKCGHt2IH+/enRozQ6mvj60hwxEngLC5YY94UVK1Z8+/bt6dOnqqrSPmqqqqRWLSpe0ECqVUP9+vTWLdy/z1MzCECLTwXICP/9gEiUlHD/BTbsR0AIUtMBwFAPjtWwewXq1Cg+gCriWKCgQE6cwIQJ1N0d/G+Ztva/7Zsn02wAo4aPb9m8TeGebbVcY2OjDQ2N1VTVAGzduEdJUVnlxQuzOXO8snMeVLcGoJLHUeFyU5WV3CyMe/mGQE0N/fpV9KExVCD8EzviNA0i1Qwlkzgw80gMDAwMZUVVeWJkYGBg+G/So0eP79+/T5s27fbt2yWo7u/vf+bMmUmTJpX5wP4LqEvTgaiX5xSYvNDv3yXbHrKSkxyzkxxN9AeaFM31xOciJQ+peUjJQ3IuUvKQlIfYHBqYhe9piMgu1kJUNqKy8RYotHBQIqirhTa66KBPWupCSZ7pzxxxU0IyFygTCMHpHThyAadvICIWWVnQVIelGWaNxuYVcjbFp9NnnkgZfkfCw8OjoqLYbDbPOkVFRUVHR8fBwaGCZQ2tdLHcjqwNpAB2hqC/MWqUT3i27GgpEt51L62ky3wMvx2bDyJevJr03Rf4BcPBVo4Gpd4zqMl2U8EzaQDQpEkTYR0DP/26YtOKfDWDTVO3+toYOwgtGxYrQ0+epNeuIUMo91JWFu7fp9WqkVmzZBpWKWAtXsz9+BERESL3EkdHMmJE6XuhmzbRS5cKE0xQAD9+0A8fsHIl+fdf4udHfX1ZenpwdqazZuHJE7ENqaoWyzcREUHnz6fe3vktKyrC2hr9+pE5c8S2kJdHZ8+mr14hOTmJyz0WHe1mYkJnzEDz5uTAAUhd9JJKdjbduhVv39K4OHC50NJKc6rb22WXV44yAEWC47Xz10FFUr9+/W/fvmVkZGhoaMjX7/PndNMm6u+PvDwK4O5dev486dyZrFsn+woivX6drlsnmEg+Lg7Xr9OkJHLihHQP//Jn3759R44cCQwMzMjIYLFYVlZWTZo0OXr0qK6ubll2o6pKFi2SWoru3Ek/fBD5CEADAjB3LrlwQWxlHR3Uq8d72UAZhkqIz0V8LnwyUEvON/83wjMdg77nL7xqKsJY0L2uTLG2Jr1703/+QXa28E7SsCEZM0Zs3ZwcJCVBTw/K+UM0UMLN+qTHN+qfiWwuRvyge2qSISaQJAgDANCEBJKTU9iOZBQUFIYOHXru3LnVq1fzb8+j2B2KbcG0UA3fVAenaiubH84Q9/xJrKz4nSE4HM748eNXrVplKoPOyc/Pz85OmmdRAa6urm3atNmzZ88cCRdeVdUSXl1btiQtWxIAb9/S+fNF/FQZG5O5c0Uq0o4ePXr16tW3b9+KcI8QBdm0CX5+1N9fxD5TU7JyJQjBmTOFAsRCewY5DkcIc2N4eIvexfYmAPJa0KkrEct3VY5PQvxnDJiGY1ugK9ORlYqIaGw/ioBQZOdAXweDemCAVCGQnh65cgXnz+PBA5qcTAAYG/v36v7w2V1QVLN3aNGsdXpGemJivLWVLQAVZRUrS5vC2lqa2gDQrRuaNPGKCwNAKF32+us3M6ObNW1jNNUzlRQ1GjUiv7+ggbEZkIDAlI5ITQP/XglNiZM+MDAwMDCUByWNu2RgYGBgKCMsLCxu3br15MmTjh07ssQn2lRVVW3VqtXAgQPNij9OP3z4sPzH+GfiYCNpLyFoXKWyeciSpVVoQtlQCdXU0EAL7fXQ1xijzTHHGpuqk4vOxKsl8WxBjjiR8RZooAVlUR+9XIovqdgdit7utOZbusSPfpcU01gMqTEcFRnkMWkY3lzG5xt4dRGfb+HFefTvWsKmmIdVht8UX1/f4ODgzMzMwkQw2dnZsbGx7u7ueWLS0JYfc6zRTAcAcrhY7l/58V46BYqOZNkyKTP87rCzERwuqUB8Ev65Ll+bthJXHBQV0K2trE0V6hiaNGnCEzcIw7/Lzc3t6n4c3SyoZgCluHBBhJqBB5uNmzfFZaEuS8zNyYIFMDER3kNsbcnff5c+Lp+eOEHPnIGQ4RkNC6Nr1sDHBw4OpGdPtGwJLS2yaBGMjUW2A4A4OZFOnfL/CAmhw4fTt2+LWs7Lo4GBdP9+7vz5YgczZw69d4+X52JXenp/NTUbBQWkpdEnT+jkyaU6TgBpaXTQIHr8OPXyQlwcEhIQHLxNp65njjIABYKjTqSPkaQGDA0NO3fuvEdOcw765Al3wQLq41PsAxMVRc+do1OnytpKRgZcXQXVDDw4HPrmDb14Ua5RlQczZ85ctmzZjx8/MjIyAHC53JCQkKtXr7Zr1y4+Pr6iR0MpHj+W8CWlnp4QuTgqBImPb5kbx3v9NrlMBlcV8cpAb3eamAcAKgQHa5a7PoasWEFGjBBMLaGhQdq2JSdPQuSj/fPndNAgbvv23G7duO3a0YED6YMHvD0myrhTn9ioAkAWF5O86OxflK0gLcSeUojK8SeOkSNHnjlzhv9BzDM8ucPH3PWB+WoGVRbW2JN/GxALFZCDB4mzs4jnUEtLrFnDfy3dtm0bi8WaPn26YElRPH36tE2bNtLLAQCUlZUvXbq0ZcuW9+/fy1ilJLRqxTp5kjRrBv0CRZi2NmnQgLV7NxkyRLj4y5cvV61adefOHUPZEosAgKEhOXGC1K0LJb73lBBSrRrZsgXNmiEvjxZklimBmkGkg8XssdCTaDHj419MzVBIaCT+moC6fF+iWWuRXdbxCDuO4X8jcPgCnrzFazfceoKJy9BlNBKTpdVkscjIkeTsWdbdu+Tu3dxDh459fcPlcpSUlEYNH5eenrZm/eL1m1dcvZEv+aKUxsZGC2TDJIcPm5pZAqCEPKxupZfFBkCBjObNyNGjZXyoDFUPgYmdkoWsFOatKJsxMTAwMDBIg3FoYGBgYKgSdOzYsWPHjuHh4c+ePfPw8IiIiEhMTCSEmJiYODo6tmzZskWLFjwnw2fPnnXs2LGwYoSYiDcGqayZjVefEBoleq+DHeZPqNgBSYQ0a0Zv3pQwXUX09CCnI66lKoaoYogJAcChCGUjOAvBbARn0YAseKUjMKsoJUd8Lg6G42A4raaGDvqoq0Xs1WClCmNlqImarJMa813eQeG8IFf+CFcDPRgUpMLkrQNJDn7lh3lGZfitiY2NjY2NFWkznpGR4e3t7SxDsuEyhEWwqwZp+5lyKB4l4G0yWulWZP+CGBWENcYygob/BnGJyJSWISJcjIm4OFbOxKfviBWz4lm7Okb0kaM13s9ToVWD5GJi8fGhYWES9tOQEOLmhhYt5BhZiSADBxIrK7p5Mw0JQXw8WCyYmBBHR7JxI6ytBQr/+++/e/fu9fT05HA4enp6vNvgbt26OTk5iW49O5s/pFWQyEi6fj05d65oS61aZPJkun+/sACCODiQffsKl+7o7Nk0MFBEm2w27t2jrVqR/v0Fd338SF++BIcDIIbDOZye7lao5KCUfvyIe/dIz56ihyoDdNo0+u0b/5ZoXePjHfMTq+82Te1vLP1WcOvWrU2aNBk8eLBIz3kRsNnYvBmxsSJ2cTj0+XNcvkwGD5Y++HPnRJ/Pwl6uX8ewYTINqXy4du3amTNn0tJE5Jz//v378OHDHz0S671fLoSFUZGnvZCkJPrvv2TmTEll/P3pihXU379VvZ63R64B8Or+uwlNNQrNG/4YPqVg+E8anwsAOoRzyy61gZF4r5KyghCydi0ZPpx78CCJjASHAz09DBpEuoqWTtONG+nFizzBU/6W8HB4e+PtW7J+PQBzFdxtQAZ9pz4ZAHAqEl97rBiSY2QTF2oTF2aWFK2Ww1bPLpbBiOjqymVO0KhRIxUVlffv3zerXefD/jP3FEyONuqdo5D/XNZEg7O/jqJjoXWWnh65dg0bN+L9e5qQgLw86OmRatXIypWoVq2wTU9Pz927d3/+/FlCeEYhGRkZV65cefv2rexjtrW1PXny5IABAx4/fly7dm3ZK8pHrVrk6lUSHk6/fUNuLnF2hoODyII+Pj6DBw++cOFCjRo1RBYQi50duX0bly/jyRNkZEBFBfXrk0mTwLPMycgozKFQGmMGfrVKu6bo1wUHPogtHBUndhe/fEG1Fj1+BZ5+uHtMVscpqew/g+1H8vNcFJLFxms39J2Cx6ehIrPDyuevHxMTEwAMHjDCwtzq4pUzKakpAPwDfAHk5ubu3rfN18+7caNmk8fzXTDV1VsfO/V+xTz/lMR3VqZpBvlXDJUDB6CpWfoDrFwYewZZkOrTIFxe3C5eO8zZZmBgYChvGEEDAwMDQxXC0tLSxcVFcpnIyEj+P8vY/vS/hIUplk7F6j0ighIsTbB9CTQr2wWdH9KnD44coQEBYks0bVqa9hUI7NRgl5+GI38qPyUP75LxPInejSvKTxGQhYAIoEjqAE0F6ChCTQGaClBhQUcR+kpQp/aKRMOEZtogwxiCeUAJIUZGEkMI5UdYwcBD5BaBupL1Dcx0AMPvTkREhISk6ampqZmZmerqFXrJq6OJoSY4Fw0Am4Pp3fqVaTNuUjBhGi3CNJrhD0RPR/osuZ6cNst1HTF9FPacFBFWaGuJAxugJP+TN7+sQeQuydCgILHL/DxycqivL5EqaMjMpDt24PNnJCVRRUVibIz+/cngwfJlB2jWjNy8SSIjqbc3VFWJkxP09ASKcLncOXPm/Pvvv+vXr2/evLmiomJiYqK3t/erV6969uypoKAwcODAMWPG1KxZ3BP46VMaFCShZxoQQNLT+RcnyKRJsLfH7t00LAyJiVBQgKkpqVOHbNlSFGn97h318hLbaEYGzp6FkKCBnjxZuFS5Pi3NRUPDht89KyMDly+jxIIGNzf65Qv/hhwFpcmTd2cpqwJoEPR9xI3jcHWV2oytre2yZcsmTJjw/PlzkRG9AtArV0R7pPNgs3HlCmQQNODLF8nZ0xAtp4yorNm9e3dKSoq4vZ8/f/bw8KhXkTqA1FRkSdNeSfaN+PiRzplDw8MBtPF8w9v2yLp+0qy/dJcuJN2kGrv/NlyLxTRvyuYCgDY7/drucfVi/am5OYYOJaNGlXv3jo6s3bullqKXLtHz55GaKrgjNZVeuQI7OzJuHABrVTxrRGb/oldiAOC7urHHX9NpYgzLplZhDS12uloOW4OdUTvUa5hSYlcqJjNgVhbdswcfPyItDYqKMDMjEyfGNW5Zt++osduPsSfuTm4xrbCsWg576bWd04NeKR47Chs+J0M1NbJhA7hcEhMDNhsWFsLpLWbMmLFmzRorKyupJwHAihUrunTpUo1PDyEL3bt337VrV6dOnS5fviy7u0NJsLQkEsUE0dHRPXv23LZtW4cOHUrSvoICGTZMtHhLW5uoqZXMuEzCxXzfGhxYJ1AYDrb47g0AbG+iWkuwTwqQgpwUAHgFuFy8/4Zpq3Fya4mGWJzkNBw8L6hmKOSLJzbsx/q5srZW+Jjj7vFFQUEhKzMLgKKiYt+/BgH46u7m6+cNwNvHU6AiS0FxypJ1S1fNy83N+aGuDEBLU1tHR/D+hOEPhl/TUILZHrkkEcxsEgMDA0PpYQQNDAwMDL8ZV65c4f+zTp06lTWSP4AxA2FugjWuCAjJf5zW14GDHXYsrWL5JgBoaGD8eGzZImIWjOeQvHRpmfepo4juhuhuSLZUx+tkXIimd+KQLrQqms4RsRFQB/Jzo+qSXCea3JCV3JTG65JcANra2maicpGWLfyZyEXulbEd3mMq8/zJICM3HuPyXaSmQVERtWtg/vgia5BKIS8vL1tUdmf+AjExMbInMy4rltiRyzE0l+J1Ej6m5CehqBTMVfJfRDCChv8GmuowN5HkwaChjsG95G520URYm+HvkwgIQUYmABjqwckBe1ejRim+XrL/WglADAyooqKkpBKEQKq40N+fTp1Kf/0qXIqm/v702zfW/fvk6FEZs7YXYW5OzM3F7Zw1a9bPnz+/fPmira3N22JpaVm3bt0hQ4YA8PDwuHjxYocOHRo1arR69erGjRvnV/v6FeIFWwCQlITQUBQ3eCCdOqFTJxIaSn18iJYW6tRB8STo9NYtyWvJNDKSZGdDRaXY1rj8WNfAvLyrmZmewrnkS5G2gHvxIvjMAyghc8ZteVW7NQBC6ZrLW1hcUb7hopg1a9bFixdPnz49evRo6aXfvZNiaB8VBUqlC1yk5TeheXmEwxFOoFYxZGRkhIaGSiiQlJR0+vTpnTt3VtiQYGYGbW1Jn0NC4Ogodm9WFl22jKdmAFArwtc5xPOHTe0sZbWrds0nbNyIZs2EdUW/HRTYFozNQflXKMPUhAt/j2sU8A0AjY+Hnx/99o21a5eUVjgceHrSgABiaor69aGmVg4DpThxQuRzHABkZOD8eYwezfv8ayjgmBNpoYOl/jSbC/auqawaDVT4BA1pqpppqprQNgwytrkLGL2jg00wwYLY8w/81y86Ywbv6s1hKXy1r/dUy/mxn5Z7NpdTf2T63npa0w4Vlm3u67b32MLq0YEA6NSp5PZtwWRALBbEPLs9fvw4NjZ20qRJspyGw4cP37lz59OnT7IUFmDo0KEGBgYDBw7ctGnT+PHjS9BC6YmMjOzSpcv48eNlunjKCyGwtYVEiZ5UhLM68l+bB3YDSwFtm2BIL2hpiB+I2Mbx+hNiE2BsUJoxAsDJqwgIEbuXy8Hzd4DMgoamTVo8ff4gIjLc0/uHp/cP3kY9Pf08Th4AI8P83ChqqiK+2jo6uiOHjTl97gSHkwegTav2skj9qjhMPIZclHK2h1dRgqMnY/bJwMDAUIYwggYGBgaG3wl/f/979+7xb+n2B8XWVApd2qBLG/z4hQ/foKSEVo3gYFvZYxIDGTUKmZn05Enw5xlRViZ16pDDh/OdKssHFkE7PbTTI7sd8SkFn1LxK4OGsBHORnwusqWlbU2mSu9g9I5rpIDqDZHUWz1lopNMETzyImzSIDK8VaRhg+QVoz97LoCRawCIygYhMJVzbU6A+EQMm4MvP5FVYEry6A1uPsa8cZggIv1uBZGbmyvBnoGHZMVDOWGtiiGmOBsFAAfCaTOdSps9NFaGKgtsLhJzkZYHLeYJ6T/AqL74+QuZgv5B+dStgRYNStLs0F4Y0hNff8LtB7TU0boJbCxKM8zSUa8eLCwQIn7FwMyMtGwpqYWMDDp1KvURnIclWVn0+XPMnUv27y+LgQLAiRMnXrx48f79ey0t0eYY9erVq1ev3po1a06ePNmvX7+OHTvu2rVLX19fute6omKxhOX8WFsToZwX+YjKO1CM3FykpopThCxNSZmjpWUgg/u67JDERP51qh29Z11oM4j3esW1HW0931ArK8LlQoZOFRQU9u/f36dPn0GDBkm358mRkjWdcjgkL0/sSS5EmnqGaGtXlpoBQHx8fJY0O4ToCvaQMDAgFhY0JkZsAQsL0r27uJ304EHq58e/xeXlxYUu6wGsHLZc4Tx37M6dZMOGshtuJZDNxQwferngDNWM9Lu4c4xNHF+qnaws3L1La9QgU6aIa4Tu34/r12loKNhsqqAAS0s0b87asEGuPA7S8fWVngPI3R2NGhVuGW+BNnpkz83H54O//W/S8vDowBgtg2wlFZ4pCz9xOdgfhoPhtLsBplmR1rpASgqdNi00MfN5u2FP67R5Vbt1skaRbpQYWqitPA8FRYuEyE7fn3d3f9rZ/RmL5j/RUS8vHD9OJk+W8chcXV0XLVqkIMOXd8uWLYcPH37y5Im+fgmzgXTu3Pnly5dDhw69cOHCvHnzOnTooFq2b5NEXr16NWLEiFmzZi1cuLCcuiALF9KfPwu1cbLWKsyUJNkFBzj7NxEuI9KkQcCeoZCIGNx4iMnDBVuW2rUAX35IKRCXhOwcWbNOqCirLJq38vqtS5/c3mex86/kcXGx+w/tWr96u71d9QljpvoH+nVs30Vk9ZbN27798MbX14sQ0rSJxPsihj+U0k+GMDEwDAwMDBUDM13HwMDA8DuxefNm/nUpGxubElodMhTH2RHO4gOcqg5k8mTSuzd1dUVQEHJyoKWF7t3J4MGyTF6XCaostNVDWz3wR26k5iE1D5lcZHKQxUVKHpJyEZODMDb9lQmPFG4qN394HBA3qu+WoX/oM2ZYYawF1Mpn4AJpJiSIFSTkJv+PwIsY+C8/fkfnYJIXfZkEAK11sb8msS1RYF4WG30m46uglSmCwrB6D1RVMbJPaYdaMpSUlBQUFPIkhsaqCAQZVxQzrMi5KEoBXl4bi8oZBQhQTR2e6QDgk4km2pUzDIaKZMIQvPyEO0+LpYjmUd0Wx7aUvGVC0MgZjUrs8xQbi8xMmJkJhv6XAFVVNG2K0FBxPv+kfn1IzFxGd+6kv36J2UfpmzfEy0vA+aBk+Pn5LVmy5Pnz5+LUDIWoqKhMmTJl1KhRK1eudHZ2PnDgQJ927eixY8jIEFvHyAi2tnKPydhYSgE1NRHR7QYGANxyct7n5JwUuWJnUIqwVj7FwNO67bf0z49ddXlxYd7tvQCIkpLsN4SNGzdu1arV4cOH586VFgMrVYigqSldzQAQFxd6/z6SksQVoHXqVGJUrKGhoZq0uHxTYcuN8mbaNCxcKPqkKSiQ//1PksXC588C3/1B725sGjA/SUM3S1lt7phNTwM+uubCQPpbVxXJ5OBsFPaH0+ACFcr/fr46tXeqdpaQFCkrC1evYtIkkd8O7uzZuH8f7AJ1G4eDkBCEhlI/P3LhAsouGxf19ZUik8rKor9+ET5BA4Aa6gi94Lp77YrRw+vh82d6cBNiYiibncJlZalrxtvWuOnU7kKt/0VCBQCX4l487sXTuppo7OX5evxhPzMRaR0UOXnNA752Cvza6cbO2mHeIkbC4eDVK8gmaGCz2S9fvrxw4YLkYtnZ2ZMnT/b09Hz79q25eJ8eWahZs6abm9uZM2e2bNkyaNAge3v7WrVqNW7cuGnTpvXq1dPT0wNAKU1OTk5JSUlNTU1JSYmNjY2IiIiKigoMDPz27Zuzs7OTk1O3bt1atmwpYyx+Xl7e+vXrjx49eurUqS5dRC+Klw3OzmT6dLpvn6CdDyHE2RkFhisCe3gvJEgKKKWFxYQPWVjNIHlXkCRljqxwpekfKBccaVET/Kira4wcNm74kDGJSQnxCXGfv3x8+fppXl6el/ePOrXrNWncvFnTVhKqD+w75Pa96/WcG1iYS0o48lvA2DNUFswJZ2BgYKgAGEEDAwMDw2+Dn5/f6dOn+bfMmDGDVVEr2QxVBTMzsnlzZQ+iGNqK0BZ9Q0EAUCj4ZOB5Iu7E0w8p+ZMXEdlY6k/3hGKhLRltLibtq7wkJdEzZz42bdrs0ycIaRpEUqhmKLGh9x9AYd5HAU1DKa0RS/M8n5SCqDgY6MLEUHrh0uPyk34sSJn9Jhldv9LHjYi1/OFeq3fjm5h864nJ2HkM/btCveKiyIpQVFRUUVGR4MGgqKhoYmJSkUMqpJYG2ujhVRLyKI5F0NX2lbaY5aSRL2jwymAEDf8VTu/Ayr9x4xFCIvJTFujroo4jjm6EdalWW/LhcvHlJ376Qk8HbRpLSz2Tm0u3bsXr1zQuDjk50NUltrZkxQrULNXcKGvDBurrSz08hHcRJyeyfbuU+m5u4sQQAJCYyD15kiW1EWmkpaUNHjx47dq1tWvXlrGKhobGrl27Bg0aNGLEiNf9+2+xt2f9EB/sWbeuLMvtApDBg+nVq0hJEVvA0lLQkh0go0bRN2+WBgau1NZWF14nU1NDv37yjqSIli3x8CG43HADi0lT9nAJC0C7n693/LM8v4Ccybzmzp07duxYqYIGMmIEvXcPycniClBHR5mu3U5OpGVLev++yA8VsbMjy5cLb68wNDQ0rK2tJWSd0NXVdXFxqcghASBdu+L7d3r6tOD5V1IirVuTdeskVRYynNDJTL23YeCE6fu9LB0B3K3W7PMnetiJtP+t8k7E5eBIBD0WgcTcoo1jX57fdmqFIke0dpOGhpIfP1CvnuD2kyfx779FaoaiHZR++4YFC8iBA2U2bn19KChIyo/DYgkrzPz8/D59+nT58mUAaNyYHD9OL10i+/bpBAfrAKYebnVunVumofniL5ejwxY8SlXkPWd9T8d36xYCTVkkRHb4+arjj1ftf77SyRST+aIQqRY1BQQHB5ubm2tqakooEx4ePmTIEHNz85cvX0q3hJEBJSWlcePGjRs3Ljs728fHx8vLy83NbcWKFT9+/MjIyOCFf+jp6Wlra+vo6GhraxsbG1tYWJiZmXXv3r1z5846Ojrfv3+fNGmSgoLCihUrBg0aJFnWEBkZOWzYMFVV1a9fv1aAqomMH09q1KC7dtGwMCQlQUWFGBujaVOydq2wwkZ2bwZ+TQM/NTrS0EjBjTx7BnFCB6uyuEdytJdSQE+nJM9NLBbL0MDI0MDo1ZvnvC1nzp8AoKqiamlhPWnCTD1d0dc7O9tqs6eXl/FGZVGyx3l5a/1hq/iSD7+UMyQC1f+wU8fAwMBQMTCCBgYGBobfhrVr1/KH2BoYGEwRb57JwFBFIEAtDdTSwDQrEsrG6Sj6TyRicwAgOgfzfemhcKypRnqVbuma7t1LL13iGWt/BJqZmkJiLgl+Y4aKVDNUzQSK4jQNFc/Nx9h9EmGRSMuAuhrMTTCkB2aNkZ6Yu8R4ZoCnZlAkYBHkcBGdg4Ee9GFDoifn+tfLj5IW/nyDcOkuxg4s1WhLjLm5eWZmpjiTBm1t7TKZXy4Zky3JqyQK4GQkFtlArZLsxmtpEIAC8Mmg4nMHM/xREIIN87BkCu69wHdvGOmhZwfYWOC7D34FwcYcNexK3viRCzhyEYHh+UuKFiao54TD62Eo0mY7I4OOHEm/fgW3IBoxJYWGhFBfX7JkCenfv+TjUFcnFy9i3jzq5lYU7qmvT+rXJ3v2QFuKeIeKX8PmQWJjSz42AEBMTEzv3r1btmw5dcoUeu4cbt2icXGEw4GeHpo1I3PnSkhm36JFiy9fvgwZMuSvtLTzxsY6ogZDHB3J+vU/fvw4d+7ckydP/P39U1JSDAwMGjZsOH78+MGDB4tdx3JyIg0b0ufPRe81MCBz5ojY3qbNXSurWH//saISgZEmTUgpBA1k6FCcPk39/JaMXJOoqQfAIiHy2KFZSrxFXC0tyJnTvUWLFhkZGf7+/tWrV5dUztmZNGtGHz4UPSpra9mFCGT3bqSm0g8fkJtbbLudHdmxAyV1oS8rZs2a9ePHjxQxKpYmTZrUE1oRrwDIwoWoXx8HDtCICKSmQlWVmJqie3cyc6YUQw5R351aEb5PV/daPXTZ0U5jKCG8e54vzYlNZQgu5SWLi23B9EAY2Hxx24ZKWBb/eezxJRJrZtHAQCL89l2+LCz7yIdS+ukTiY2VbtYiG6RePWpmJjLCPh9TU9K8ucC2tWvXzpw5s9A7hN64QTduFHDsYGWkd7h4oOOv9wFnrh2IUbwQjcwC1YRaTlYrnw8dfrzu8OOFY6S/QON6p/PlO0kuQpl3ZBaBqaurZ0gwyAH27du3fv36uXPnLl68WEY7BNlRUVHhZSMaNmwYbwuHw5El+cWgQYPWrVv36NGjZcuWHTp06NSpU9Zi0g89f/581KhREyZMWLVqVcVFkrRpQ9q0IYmJCAmBhgbs7UXo5wpO5ryNdKDYzDPFECl6OHMTq/9GFF+OC8lqBhMj9O0sU3eSmTQEZ28iPEpsgSZ1S9V+TnElNzub7R/ou23Xuk1rd5X555CBgYGBgYGhwmAEDQwMDAy/B97e3gJejgsXLpQcDMHAUNWwVsUKO7LQBmeisDOERmYDgF8mRvyg9bXQXo/MspbP+ZYCn1MRfvGm8isvDU0rSxNiHxMM4GN0NIrLGkRS3lKGqilfEImwpkGCsoFXssylD8t24OQ1JBesI6RlICYe3n54/w3nd5dXWpWggnnsjvqYbU36e1A2F78yMfInvVmfyO4dkpyGeLEu2gDA5eLN50oTNJiYmKSmpsbExHCEQgM1NDRq1apVKaPi0d0ANqoIYSMpF1djMUq+AOMyo1bB4uOzIIzYj0w2tDTQuxP6d6mwlD4MlYOmOob0wJAeYGdjwSa8ckNYFNjZ0NOBtTkmD8XYQXK3uWgLTl1DGt8ST0QMImLQZTTuHoO5kB8KnTWLfv4soqGoKLp1K6lfH/bSIhkloKlJjhwh4eH0+nWEhcHMjPTvL2MKBsJiSQn5FFpikYuIiIh27dq5uLisXLiQjhpFP37khUpTAEFB+PYNL16QI0ckjFZPT+/+/fvz589veu3acWPj1vHxhcoyqqr61dz8YaNGV9q2TUlJGTFixN69e52cnHR0dOLj41+9erVp06aLFy9evHhRXM4dsm8fhg6lwt4P+vpk7FgILT0CYLPZ8/z993fooBgcXCwLhqoqadqUHDkiz+kRQlWVrFjx7uD5e426AmBR7vEDMwxTEwBAWRldupDusi1q8dGkSRN3d3cpggaAuLpi9Gj6+TMEhHFWVmTdOjmcIVRVydmzOHoU//5LY2PB4RBtbVq7NlmxAoYVYsokkUGDBr169eqff/5JEwpPr1u37vLlyzdt2vTjx4/4+HhNTU07O7tGjRp17tzZuIwWvCVAOndG584kORlRUdDTg4wx4s7OeP1aeLNqbvbWM6s7e7yYPnNfrIpWLsWtWMwSvZhbhXiTjFk+NIBPfmCvhhlWZLgZVF+kURarSBAmjIICEXaiioigUeJXUwHExND798mYMSUfND+amqR+fSpe0EDq1BHQ9Lx8+fLVq1eHDh3K/5vNxt694pK2UA+Pavu27Vq+fKUdzkVw4k+eaf/xYbNfn1TyhPIqAeBTMxS+5pc1UGtrGW+BraysOByOl5eXk1D6ITabvWTJkgsXLmzbtm20nHKrEiOLmoEHIaRr166dO3fesWNHs2bNrl271rJlS4EyW7Zs2b9//7lz59q1a1fWI5UBfX2BjwRPkZCdg7GLYNuWRscBwIGz+Oc6nGvg8MaSCDFH9YWNBVb9jYBQxCfmqxk0alNx6R6a1YOF/C4VwloKM2MM7IZD58AW9Ql1qo6NC+TuhZ/BA0doamqqqqoZGRorKCjcf3gnKSkhPj7ul593zRplkCqLgYGBgYGBoVIgAFatWrV27drKHgkDAwMDgySmTJly+PDhwj9NTEwCAgI0RIV/MTD8FrC5OByOXSE0mW9unBDYqsJCBTqKyOKCS5HFRSYHaRyk54ECekqooY5BJqSfMW7FYl1gsZlNAHaxIcNfXZn66LgGOwMAjIyaiZrYKqWUQfKKfuFecYKGKusuKGPGzfIQNFy8g7kbkCzK4FZJCdNHYPOiMuwNACjgmY71gfRBAgCMt8CuGuRmLMZ6UZ5h72JbLLOTVdEQn4gm/RAdJ6nM4J74p7TW7KUiPDw8OjqazWbzZA2qqqra2toODg6KpVuSLD17w7DCnwKoq4nXTSonaso/E40+UgBIQs6K/DGoKMO5Jk5tRTWbShkUQ8WRkYWe4/HJQ9BnRUsTLn2xY5kcTf37AuOWIFmMn3ebJnj0T/FNnp7cIUMkpTbo0oUcPy7HCCQTEEBDQoiODmrXhqqUoGw6eDB9/15CATJzJllU8qtzt27dWrVqtXLlSjplithMBE5O5NYtqUO9efPm3DlzzBQUmqupEQ7HNzPzXWIilJVdXFwGDhwoMlF6bm7u8OHDdXR0jh07JrbdzEzuqlX49AnR0fmpQKytMX066dpVZPHly5f7+fldvnyZPnqECxcQFwcA+vro35/07Sv5EGSk64uUD1QbwJC31w4dngsAlpakVy+ybFkJ7IwWLFhgZmY2f/586UXz8qirK548ofHxyMsjWlpwcCCrVkFMWLN0OBzk5kp9ZyuevXv3Hj16NCAgIDMzk8ViWVpaOjo6Ukp9fX0HDhzYqFEjY2Pj9PR0Pz+/jx8/Pnv2zNbWtmXLlk2aNKldu7ajo6OWllZlH0EB6em0Z08aGCh6r6XlhdOPpoVrAmiti3sNKjtkOTOT7tyJL19oUhKUlIixMYYPJ716AUjOwyp/ejoKhReIhtqYa016GYLFG3V6OrdTJ0REiG3cxob1+LGgZYWHB3fAAIhPyAWATJhAVq8u1XHxk5pKBw6k3t4iOqpRg1y5wr96nZyc3KhRo927d//111+8LfTyZbpokYSkFcTZmdy/n1+4Z0/6/TvvNVdRMVdXl5WdrVSo1CFE758QgepFggZTU9aVKzLq3gDs27fv+PHj9+7dMzfPT0XA5XJv3ry5ZMmSRo0aHThwQE+vqic1efjwoYuLy7///tuwYUPelry8vBkzZri5ud29e9dMzmw+5UoeB39NwKtP+Wkc+bG3wq3DqG5bwpZDI+HuDVUV1K+F2etw/yVyhKQGDWvj35PQLqOYGkoxfQ1uPkIS3x0Qi6B2DZzeiZqlUHIKk56RvmjZrNzcnBbNWo8bzbicikDGeYA/FQlGlaU/M//xc8vAwMBQVkydOvXQoUOMQwMDAwPDb0BmZub58+f5tyxZsoRRMzD81qiyMNsaLmZkWwg9FoEcLgBQiqCsoqB5YRJy4Z+J+/F0ri+Sc0UUCDK22ThwwcaB82fdPeQY5f+kbnuFmk2ULU1HmZIhptCu2Buf3+6RlSfCqJRh7z0jWs0AIDcXt59i+QxoljorQjoHD+LxMol6pMM3E1l8c8Kd9QmAvsYIZpPVARTAnlCMMYe56MBdQQz0oKstRdBQr7I/DpaWlpaWlmlpaZmZmUpKSjo6OrLHsZUrLmbYFIRMDr6n40MKmutUwhhyYwFergkdID/7BLJz8Pk7+k3Do1MwNaqEUTFUGBOX4qO7iO1p6ThzC03rYXBPWZv6+6RYNQMAdy+8/4YWDYq20PPnJagZAEDceqSc0MuXceIEDQtDaipVUoK5OZo0YW3cKJyTu4jevfH1q9gFPysrMn68wDZvf+w6gcho5HJgbIBxg9BBMJN7Pq9fv/bz87t79y6+fqVv34rL2UN9fLB7N1ki0U8e6Nu3b69evZ49e/bz509KaWt7+8PNmhWurolESUnp5MmTDRo0uHPnTuGSoSDq6qwdO5Cbi1+/kJEBS0tYWIhr8P379ydOnHB3dwdAunRBly6Sx1wCbsWBp2ZQBndpXgAGDSK1apGBA1HS9UJ9ff3ExESZiioqknnzMG8eychAZiYMDEprX6OggKrxGyTAzJkzp0+f/v79+wcPHkRHR/v5+f348WPZsmWTJ09WVlYWKMzhcD59+vThw4cnT564urr6+PhoaWnZ29vb29tXq1bNycmpbt26jo6OFedUz4+mJlatwtKlEPYhMDYm8+d3tdViRVAuxfsUJOZCX85MW0XEx9P37xEbS2rXRpMmJXlb/fzotGn0168ih5Vfv/D1K27ffrD+4LwAVmTBRUhbEcvsyGSLAikDD01N0rgxFSdoIARNmohIwGFgAA0NyYKGkut1RKKtTS5exPTp1MMDhdoCTU3i7Ez27uVXM3A4HBcXlx49evBfmujbtxLUDABofDxJTwfPwbFNG/z8mWFuHjxsWKaZGVdVFVyuckqK/rdv1jdusISOq0jNoKlJRoyQXc0AYMaMGenp6XXr1m3evLm2tnZaWpqbm5utra2rq2u3bt1kb6cS6dq164kTJ/r06fPu3TsrK6ukpKQRI0YAePnyZVVzxNywD68/i1AzAAgMw+TleHquhC1bm8O64Dfz/G6s2o1bjxEcgdxcEAJLEzSrjwProVV2U1CE4MBaDO0F15OIjENODvR00KoRFk+GWllL3djsLD1dvdi4mNi4mDJumuFPoWQxG5WespOBgYHhvwYjaGBgYGD4Dbh79y6/96mOjs7EiRMrcTyVSHYO9p3Bq0/IyIK6KhrUxoIJZflczVDB6Clhc3Uy2xrzf+FjCk3KQ54Ue+t8RKoZ+CCuvaYW/ZUGjzS6xB8tddHHiAw0gW7p7oD+4KfWSjm00EiERkoqEBKJB68wsBSTohyKfWHYGUJT8kTsnWiB7gVe17OscDsOX1LB5sI1lG5xkClmkRDUqwmfALEFbCwxun8JBl72aGlpVaH4UQCAjiIGmeCfSAA4GkGb61RCnOjctaCDQNQAFqABpBft8gvC9DW4tr/iB1WMnFwcPIfnH5CeCXVV1HfCggllFiRXyOcfcD2NqBgA0NfFuEHo2qaMu5AChwMfH5qQQMzMUL16CSLOZScuEW7fwc6BoR7efRVbLDUN+8+iY0tcuocfv6Cngz6d0bSu6KHl5iFMooV5WgYu3ComaMgP4hcPzcggGRkonYyVrl9PL15EaoHUIjcXISEICaG+vuTiRYi5JpARI/DwIX35UoTaQEuLuLjAwKCoC4qFm3H1AWLii0o9foM2TXB6J9SLL05QShcvXrx69WpFRUXu6dNIThY7dC4XHz7IcoyKiopdunTpIo+MQFNT8/jx4yNHjmzbtq2OjngtlZIS6tSR3BRvAezQoUMmws72ZUQuxdqA/DdiqjXLbs3i0reprq4eJ+0TKIiGRik/jflwOAgIQFoaLC1RbidNXiil//777+HDh58/f+7k5NSkSZPZs2f36NFDXF4SBQWFFi1atGhRJNuJiooKCAgIDAz09/e/du3aypUr4+LiGjVq1K5duwULFqgJL6uXJ6RjR3L4MF27lgYE5H/LtLWJvT1ZuBBt2xoCjbTglgoOxask9C1B6oz4eLpgAf35EzExAKiKCrGxwZAhZNIkORpJT6dTp9JfvwS3Z2QsMWh2yKtIC/KXEXbUIKaCqhIAIFu3Iiio0JOg2K569cimTSLqWFoSMzMqQdBjbFyCNC5S0NcnFy6QHz/olSs0KYloaZFBg9CA/ycBlNKpU6dmZWXt2rWLfzvJk/aQxOUWxtSTefNiExODmjfP5rtK5+jqZlhZpdSu7Szy88xiEVtbjB5Nxo2T97CWLFkyfvz49+/fZ2RkqKur792711YeSURVoGfPnrNnz+7bt++ePXtcXFz69Omzffv2SvcwE+b+S0mylp9++PID/qG49xyp6dDRwsBu6NVB7pspQrB+LlZMx2s3ePvD0hz/awZd7VKOXTRtm6Ct2PyQpSUoOODt+5e/fL2jY/Jvzmys7SmlwqZNDAwloDBlJ/7oCSIGBgaGKkWVuzljYGBgYBDm3r17/H+2bds2Li7uP+jQ8NUTk5fDy78oR+rjN7jxEFsXo3tl5LVkKCtMlXHOGQDJ4SIwC7E5yOJCiYBFoMKCOgs6ilBTgAJBbA5au1GObKIHAfIoXiXhVRJd4Y8x5phhRSxLE/zB+xRWSshd2VFFQgrCo5GULKkAhwNPv5ILGjI5GPmTPhWasjZVRms9jDUnrXWLNrIIltmRAR4UwOkoLLWDjmz3y9uX4osn/INF7FJTwZAeMKjqhruVySQL8k8kBXA7DtE5ELlcUX6ERcE7AMgA1ACAqIGmFyvwwwfJadCtPB3I91+YuBieAUWz2I9f4+YjbFyAvzqUTRccDqavxt3nSOBLz/38A9o0wRmh1ehygcOhW7fiyRMaEYHMTKqlRSwt0b8/mVL2zsBBYZi5Fl7+iIoFADUVZEmM0fX0Q/MBCI/O//PIRdSujgPrUdtBsGRyKrLYUnpPLO7fQMUslBahpCQitlge6MOHxdQM/Lu+f8esWeTkSdE1CSHHjmH2bPr2bTHNgZUVcXEReGsWb8XxK2AXP5Op6bj/AoNn4M7RYgsqV69ezcvLGzlyJAASHy/lV12C3KHUtG3btlevXgsXLjxy5EiJG+FwOCNGjOjfv3+fPn3KcGwCnIgAL82WriLm2ZTNYkx2draw60C5k5ND163D27c0JgZZWdDTI5aWmDq17BeP5SQ2Nnbo0KHJycmzZ88+c+aMtnZJlu/MzMzMzMxat25duCUuLu7kyZN3797du3fv9OnT586dW7KWS0iDBuTmTRIYSD9+BIdDmjSBo2PhziY6cEsFgDCJ10DRREfT4cOpn1/Rluxs6utLd+5kBQeL1hCIgm7dKkLNAGzvM/tQl3G5L68o1GpmYWW93YH8JcEqycsLNWsiLg7JycgqsHozNiaNG5Ndu8ReQvv3R0AA2KKv2qRxY5iayngU8uHsTJydRX6Hs7Ozx44dGxERce/ePSWl4qYZNWvi9m0JrRJt7UKzlsy8vKC+fbNzBQXglMVKcXDwMTREbPEdAwaQRo1Iv34oqSGBkZFR7969S1a3irBgwQJ3d/d27dpdunRp4MCBlT0cEUREIzpWUoHUdAyYjqRk5BQIuG8/Qb2a+GcHbMS6C4lFRRmdWqFTq5IMtTxIy0BMPPS0ZX2kio2N3rZrfV5eMTH7sxcPATpssEu5DLGqUkUe+assZZISgjnJDAwMDBUDI2hgYGBg+A14/fo1/5937ty5c+dO3759T548qaurW0mDqmiCwjBqHgLDBLf7BWPmGpz7G83qV8KoGMoWZRZqaqCmeK2OoRJu1ycLfJFLqaYCaqij/q1zTR5ezlVQ/FKtQYCJrUZOllPYr+MdRn6tVr92mM9fn+9H1Wpwuub/+BdLsrg4GI6D4dRACSbKMFaGjRrs1UgzHTTVhoLkNQI2m+7ahXfvaGIiCCEGBmjdmsyZA771gN/lUbYwpKDSB6ytCXV1pKVLKmNqIGmvBLgUoz2L1AwO6hhqSprroLYG9MS4K3fUR20NeGYgg4OTkZgjm9+wkT5ObsGE5fhV3KdBTwcDumLtnBKO/z9CHU201MW7ZORwcSScrrKv0MCpV58QGw+lguUcogyB5dXIGLh7on3zihxUEWGRGD4HAQLZrgn8gjFnHXS10aZxGfQyYy3O30ZucQuTtHT8+wJDZ+F2yZd6ZSMvj44ZQ9+8KZJspKVRb2/s3AlPT7J3bxl25eGD4XMQGFq0RbKaAUBmJjIyi/7MyMSn7xgwDZf3oa5jsZK62tJ9kg10i/1JOnakd+5ISotuZlZa8dzhwyLVDDzoly/E3x/Vq4veraJCDh0iHh7cM2dITAxVVibVq5OJE2FoyF/KNwhXHgiqGfLbp3j3Ff9cx5gBRRvv3LkzefLkfB9+qQb15ZyYYMuWLc7Ozs+ePevQoYT6oPnz5+fm5m7ZsqVsB8ZPOBvrAvOvTAtsSSmNpgpJSEgwLP5WljuZmXT4cPr1a5HtR1wcjYvD4sXw9ibz5lXoYIozfPjwJk2abN68uWwzRBgZGS1atGjRokV+fn6bNm2qUaPGwoULp0+frqpaAUqxAuztib2IjPQGSvk5lhJyeVmX5IDOnFlMzVAAycykN2+iVSvSU7ZUPV++CG871WHkpgHzAeRc+bvjsBlXBowQmzYuPJzOnk09PZGRkb9FVRWGhmT4cDJwIMzMJPRMJk2Cuzt99Eg48QSpV4/s3CnT+MuOnz9/jh492sHB4eHDh8IfDzJsGD1/HuHh4qpTJ6fCuPPAwEBhNUMhKUJ5jli7d5dw0H8Wy5Yte/bsWdVUMwBIzUB2jpQy/CZJANjZ+OiBvpPx6DSM9MXUqfI8eIUdRxEaifQMqKrCzBjDemH6KCnOE8mpyYVqBnMzy8io/O+Of4BveQ+4SlH6R/6qMF1QNeHl6yz8kzlRDAwMDBXA7x1WyMDAwPAfITJShBv7zZs3+/Tpkyt+quIPY84GEWoGHhExWLi1YkfDUHm01sWHpvjSjLxsTI46kWnmnMahP1v4us3498jfp5ZtOL9++OvLT9f2Dp9U683yLovv7NujGPBPHaImajUkIRdeGXiRhH8isTqAdvtKa76jc33p7Th8S0OS8HcrOpr260cPHaIeHggLQ2go/faNHjhA+/dHfLyIDqo2hc/b/M/hlUKtajCTaHRsbICeJQ1DPxWJRwn5rxfY4ENTssAGrXXFqhkAEGCGdf4M2eFwmiuzI0jjunh9ETNd0KwenBxQtya6t8NFV+xdU8LB/6eYbpV/zk9EIl1SkuiyJ523CFLQKRW6XHAp0rMEN1YYszcIqRkKiIzF0u1l0MU3L9x9Jqhm4EEp3n7GhTtl0IsE6Jo1xdQMhbDZ9MEDeuhQWXWUx8HkZcXUDNJGVvifICERmLayyDKKh5JiUQpqkWhrYmTfYltIr17E0VF0aQDq6hg6VLax8rVJSJGdckYGFXUbWURSEr12TUqL9eqxduwgZ86wjh8nS5dCaAl8zylJYaNZbFwu5jUGCwuLgIAC8Ve1alJ6L+d8BNra2gcPHpw0aVJG4YKoPGzduvXp06dXr14tV3Py2b8o78JYUwNTLMus2fDwcEvLsmtOBujcufTLFxFJTJKS6KlTKK7hrkiCg4O9vb03bdpUtmoGfhwcHE6ePPns2bN3795Vq1Zt06ZNcuf7KGsMCu6FEqWtkgry7Rv9+VPs3rQ0nDghUzscDhVaXL/fsMsCl/W811qZacvcrohVM8TE0JEj6adP4P/ystkID8f9++KS6fBD9u8n06aR6tWhogJKoaAAS0v060cuXy6xV4Fc5OXlBQcHP3r0aNy4cR06dJg6derFixdFi10MDUnPnhBjqULs7FirVxf+mZUl6a5FYAIh5X+M/X4+27dvn1IOvlBlhYUJtEvkFuYTiOmrpRermqzbiwlL8PYLwqKQlIqoWHz9iZW7MHS24D2YAA7VHJs2zs8HFBkVzmKxAEoIadGstaRqfxYCy+2laafSZwwqBanmDQLb/5tniYGBgaEiYQQNDAwMDL8B/JlZ+Xn16tXmzZuTk5Pd3d0DAwOTk5PnzZtna2tLCDE2Nu7cufOqVauK5ot/Z5JT4SUiBKgIv0D8/G9J7RnyISNHElGZrTXYGQCIkxMZO7aPEd41IV2khfhTIDYHJyIw6idt/5navqENPtAJXvRIOMLYAIdDJ0ygP38KzsJzONTDg06aJGJ2vspTRTQNCgro3BIs8bOp9Z1gWSLT3xwutgbnvy9zrLHSnijKNmc70Dg/60FkNu7LI1bR0sC2JXhxAV9u4eN1XD9Yjnlh/zB6GKC6OgAk5eKI2PjDcqFhHair8a1aC31I9HVRW0z4enmTmi7t5y8I7l6l7WXvP4gXn0Y8k43zt0rbhSQyMuiLF2ItCthsXL9eVhfYU1fhKfF8CiLxiuHlhydvBTcunAg9HbFVGtRGk7oFbfNQUiIbNsDcHIBCeLgCf/StkhLp2JHwhYrmcXDkAgZMR7cx6D0Ja12RKt7bJl/WkJCAzEyxhXhIVjzIQKi0BmKLf8DGjx9/7Nix2NhYAGTyZEhYU1dTQ79+pRyeVHr06NGuXbsZM2bIW3HLli3Hjx9/+PChjo74d73UnIvGk0QAYBHscSRK/B9LDoeePk1dXGj//nTIELpkiVzvZkREhIWF/EbkJSYkhH78KHZvUhJ1dS1Js/Hx9Plz+vChhOB1qURFRVlbWyuUsx0IACcnp2vXrj148CAgIKBGjRpdunRZt27dtWvXPD09s4V8AsqbIkGDKEGbBOi1a0iX5KxFIyKEbQ9EwGIJBFm/qdVy/PT9HJYCgIZBHm3jQ6PT08T2Mn8+FfOoS3/+5K5YIX0AhJB588jjx6xz58i2beTECdbjxyxXV6ir5xdIS0OenGdHBh4/fjxy5MhatWppamq2a9duy5Ytjo6Ov379mjBhgqTBLl+Ovn2FhRqkWjXy998wys/JkZeXxxHv+vPfIjKSrlnDHTOGjhjBXbAAElQ4wMePHx89ejR79uwKG528aGvCrqQKNA9vpIj9JlVdbj3G4fNISBbczs7Bvy+xdJukuoSQieOmTx4/U1dXDwCXy7WzrbZ25dZOHUqaxfB3Q+ABv2TmAWUlifiD4T+xjEMDAwMDQ3nDpJxgYGBg+A04cOBAnz59/ES5eq5evXp1QTSGrq5uckGa4bi4uCdPnjx58mTz5s2rVq1asWIFL1YvOzv74MGDt2/fVlZWHjlyJC97cdXnpy+iJYYwJafhzWfUqVFRA/rjyM7B/jN4/RmZmVBTQ6uGmOEi3Te7SqCgQA4fxtix1Mur2IoXIaRWLXL4MBQVAdir4Upd8iUVJyPp/XgkiHI2EV63CsxCYBauxNBFfmjCjh9k2qh3UIRxqoj1bfr9Oy5fJkOGlNlxVRSFTomV65G4aSHcvfHuq4hVy1rVcGxzCZt9kIDoHAAwV8EyOzniz5RZGGOOLcEAcCWG9jFiYtfKHRbBHGsyw4cCcA2jY82JBBeNsqVRHVSzhk9BdyRPMCLfzgp2VhU0GAF+BSJK4s9fajpefER9p1L1EikxJTOAuKRStS8Z+vIlwsRYMPEKhIcTPz/UKIPf+EdvkFd2qzxZ2bj5GF3aFNvYqRXGDcTeM8gRinhWYMHBRkQ7pGlT+uULXbGCo6qq4O/P0zRwmjcn3bqRlSsLi/0KxJiF+OlbdAiP3+DaA2xcgL/EeNhQSpGWBqnO9qVOOiBVcCIQRlm9evWJEyeOHTv2zp07LBMTMmwYPXhQxPooIaRlSzJoUCmHJwuurq4tW7bcsWPHggULZCnPZrPnzJnz/v37Fy9emJtL9OUoHTE5WO6ff36nW6I5v3AiLIxOnUq9vFAYb/3uHX3+nIwfTyZNkqnxmBhjY4kWSWUKvXIFCQmSCoSHk6wsqKnJ2mJQEF2+nPr5IToaANXXJ3Z2ZOlSNGsm79iIZO/yssbZ2fn48eOurq5Pnjz5+PHj2bNnvb29Q0JCTExMqlevbmFhYWhoqKSkpKury2az2Ww2r5aysrKZmZmTk1OTJk3UC1fcS4F+oaBBXsu/JGm/CtnZSE6Wbq9CCDE2piH5NkQets7D5x5jK6kAqBHpf3nH6EMs8oVS0bfXUVHUS6Kg78sXZGdDRUXKGAAoKqJZM8L/sfH3p5s2ITCQZmZCUZGYmmLIkLK6z//27dvo0aPXrl27ePHimjVrKinJfLtDCGvnTvTuTY8dQ3Q0zckhurqoU4csXgxt7cJSCgoKwp9nVm6u5d27Oj4+illZHGVlLHvE2/4H2zPQnTvp5cs8jRfvGsp9/Ji0bUt27YLQOc/Ozh4/fvzOnTvLVZ1WepZPh8t8xEq6joomMgYe3mjbtBzGJAO5ebj/Av++QE4uatrDpT9MjWSquOsEEgU9XArazMWdZ1g+A9oSvVQaN2pWs2bt/Yf+9g/4FRwSpFBuHjxVnBI/5v/xWRWkejDIAu8s/WFnhoGBgaFqwggaGCqC1NTUs2fP3r1718vLKzY2lhBiZGTUpEmTPn36DBkyRJbnt7S0tIsXL166dMnPzy8mJkZPT8/e3n7AgAGjR482MJASclvK3ks/+Cp4UAy/HbVq1fL29t63b9+BAweSkpKSkpLyREWKFKoZ+MnLy1u1alVISMiRI0c8PT3/+uuvkII5o4cPH/r5+a1du7ZcB18m5OVJnysX6ZXNIAufPDB9FTz9i07y4ze4cBeuq9G6UaWOTEbMzMj169i+HR8+0KQkAERPD02bkkWLoKHBX7CRNhppEw6FTwY+psAtlX5MQYAMTvIU+KRq/OT4uoVPOUrcPK2stL8+/2uaFGuRGGUVH2GZEGETF6p8/z5+Q0EDqoamQVkJd45iykq8+lSkXtLTRv3aOLm15Dlf78Tlf6ZHmUFFzvmr/iZkSzAF8CoJXCrJQIKhrBhmir9DEJCFpFxsCKI7a1TQSWexMHsMprMK5ruLu84b6WPFtIoZiAjy8kAlGuryypQ35WtAExwsxTU4LY1GRpKyEDRkypU6RIac8umivA/srSBywpzDxaX7qFcLE4R/Kxo2JHfvknfv0CZfH6Hw4QN9/75wf3QcBs2EX5BgPb9gzFkHHU3xqxRaWsTMjEZF5TfLU0sUOCLkG0KsWkX5lBM8CtfDqAxvv4k0RYShruCWtWvXdurUadOmTStWrCCzZoEQeu4cIiKKSujrk9atiVyZ3dls+uYNfH1hYkLatZNLqKGhoXHv3r0OHTokJSWtWbNGwvNUSkrKjRs3Nm7c2LRp0zdv3mjJYGtfGub7Ul4OLBvV4sq89HQ6bhz1EQqXjIykrq7Q1CTDh0ttPD4+3shItmWlsoBKdVDIyEBcHKytZWrO3Z3OmFG4Fg4AiYk0MZFOn06WLiUDBsg1NjU1tUypXiZljYaGRp8+ffr06cP7k8PhhISEBAQEREZGxsfH5+XlJSUlqamp6enp8QpkZ2e7u7ufPXv2+/fvbdq0GTZs2IABA0qjbCi8NcqW9kMjSPEvVwalaoQUu+ypqaFg2FLo2hXfviEvL8jYZsj8U2mqmgDMk6Kv7HAxSEvsYmc3OixsK6XCK/T05UtIztkRGQkvLzRoINMw+Fu+epVu24aCyyYAGhaGnz/x/Dk5cED09V0ePn/+3KNHj4kTJ5awfrt2pF07iP+BIoSoqKgU6mAAaIaG1jh4UCMiQsqvbSXC4eDjR+rmBlVV0rIlnJ1L2R7dvp0eOyZoUJSYSG/fRmYmOX5coPymTZtq1KgxVP4cTxVMu6aYNx67TiC2uMBeUUGKXpPDQUYlZU979g5LdsAnoEh6d/QSenXAjqWQ7IkTHYeQCEkFQiJw9xmG95YyAE0NzeFDRq/btIxSGhwaZGxcIt+/3w1+FUIpH/D/eE1DmcCcEwYGBoaKgQBYtWrVb7GaxfCbcurUqUWLFolLD2lvb3/u3LnmzZtLaOHly5ejRo0KExW5ZWxsfPr06a5du5ZT76UfvDgq8aAY/gCWLVu2ebPcAcvt27d/9eoVt/gshqKiYnBwcIWazZaI2AQ0GyApPbOGOv49UWTjzCA7vkHoMwnBoiYLrC1wbX+F+l7ItXwiGp69rSzBWAVEZuNVEtzTaAgbF+vmz1G2+sSNykZ88Xi11A5FM5jaz4p/lTh5tmmxtRzMa6jDSYM4asBODZrl7ltclsg+N8Gb0Sinh/aIaFy+D79gmBphUA/UkpZaXTKNP1K/TAB43og01JZWWoia72hUNgC8b0qcNKSVZigL7sVj+A8KgEVwrz5pqVtB/abmweo1BYA85MwlKPh+mxth3gRMH1VBwxAmIQnN+iMiRmwBdVXcPopWpROfuSzAlfuSCvyvOe7Llg+9BNBbt+jMmZJEE+rqrOvXUbt2/p/JyQgOhpoa7OzEZRMXx6AZuPtMUgFFRfkEIvPGY+P8YlsoRbP++PFLbJU6NfDxOs9nnfDVKjp8kduHzMLtJ2LbbFAbby8XGbcL/JjSy5fpqlXIyODPZ8HTNCjIZtEv9Uf58w/0mYzEZNF7FRWwejYWCDmpR0VF1apVa8+ePaNHjwaAuDh6+DANDCQ5OdTMjDVmTNGbLhUul27ZggcPaGhofvoSMzNSrx7ZuZM/cFkqcXFxY8eO/fXr1/jx49u2bVu9enVjY2M2mx0eHv7t27e3b9++ffvWx8fnf//735w5czp0EOOMUXbcicPInxQAAe42IK11i3bRxYvp+fPiKpLq1cm9e5C41M3lcnmrnhWQZ4EHXbuWHjsmqYSZGevJE5nespwc2rOnCD0HD0tL1o0bMJVj1So5OdnGxiYxMbHCzkZpSEtLu3///tmzZ9+/fz9+/Pj58+eXzGnDPQ3tPlMA9bXwsrE8IkJPT+7gwUhNzQNmJSWdycysrqj4zMhIr2Cx361GjYYPHsgUaMHh0GHDIr0Du6+8HmJkBUA7K+3exkF1Qr2grU3mzm2wb9+GDRt69eolUI8eOkQ3bpTUMiHkzBne2r8ceHlxx4zhVzMUoaREXFzImjXyNSjE3r17/fz8XEuWYEU2oqKiAgICeIknlJOT627YoBYdzV9A73Qo70VywjX+xEaVAr16FYcP06Cg/Oc4TU1SvTpZswaNSnpzExbGHTBA9JsIQF2dbNtGCoREAIKCgpo2berh4VGudjtlyLuvWOeK4EikZ0BFCWbGaFIX/1xHFltsFQM9vL5YCX5jj95g6nJECk1eKimiZwdc2C2prtt3dHIR4XfFj/BtmEiiY6JWrl0IYNzoKS2atZZe4TenBMkmpBoVlEkCiyqI5AMvvywbf8wJZGBgYKgwpk6deujQof+o1RJDhbFkyZKxY8cWLr3r6ek5Ozvb2BR5rQYGBv7vf/97+fKluBaePHnSqVOnwoV/Y2PjunXrFrrAxcbG/vXXX69evSqP3ks/+Cp4UAx/BmvXru3D9wQuIy9evOAKxWTk5eXdulWumbHLBmMD0S7NhVS3QePSBnL8R5m9XrSaAUBoBOZuKJ9eX77kzppFR4+mkyfTCxeK4jUKyM/8LR6xe1VU5FIzADBXwVBTbHEgF5yL2nzThAS0Jl4tyb6aZLAJ7NVABE3oi5GnoOiva34nDjtDMN6LtnajFq+o6Uta8x1t+pH296CL/OiVGMRKnJGpXKrIQ7WFKeaOw4F1WDWztGoG73Tw1AyEoJZEM1JxNC5YUvmaWqqRMMhOT0N0MwAALsUkb5pcUdY7PgWuDJoZcLKHrSVqO+CvDrhzrDLVDAAM9OBgJ6lAdVu0kDv6VJDJw6An3mJZRQX9xepsywDSrh3MzCQVsLBAzZoA8O0bHTyY26ULd8AAbt++3E6duLNnI1WO72enllCQ+ASsJU+os5E+xgotA3l4I0hSAg0EhcFdoku6sHogI0uSQgKAXxDcfojeRQhhDRmi8OuX5MQTtDiSxyNMY2d0aiX23DasjTljRWw3MzM7dOjQypUrU1JSAMDIiKxYwTpxgpw9y9q+XQ41A6V06lR67BgNCkJh5vioKPrgAR00CKIMzMRhZGR09+7dU6dORUZGzp49u06dOoQQPT29rl27njt3ztzcfPfu3fHx8bdv364ANUMGB4v98k/+GHPwqxlAKb58kVCXBgbS27cltx8bG6uvr1+R6/ekTx9oSvo9JqamMgpQ6KlT1NdX7O7wcO727XKNTVdX197e/j2fLUpVRktLa8iQIXfu3Pny5QubzXZyctqwYUOO5HU/USgl5jvXx0Ql/Bg/mzt3Ls+fPykXn1LgmS7auYECwfa1H/QZ/6l6Q5ekpDAOJ8rcvJmy8o60NF6BI1xui+fPjxw5ItMgFBRSj/8zaG2+mkEtJ+vKdpc6oV6wtCSzZpEJE7Zv3z5t2rQo4cXpWrWEEwcUQ0+P2NrKNAb+o9u4UexCeG4uffhQctoUWUhNTdXQKF+drJmZmZ6eHu9xqdrp0+LUDABw6JDwg1hFQvfupWvWUB+ffDUDgPR06u7OnTIFJZ3UoocOiX0TAWRm4vJl/g1bt26dPn26ZDVDQhKmrULboWjwF5oPwOAZ+Cbxp7w0vP2CwTPQZghaDED3sdh+VNCKsmVDPDiFb7fx5hI+38Kby9i5DNUkWtvImj2NzZbrR1My2TlYul2EmgFAbh4evcbZm5Kqa2tCTZps1Ug2I5hfvvnvlqmJpBvOP4NyUh7QOTX5myK7fcpvsZ+BgYGBgUEcjKCBoXw5e/YsADU1tfnz53t5eSUmJn7//j04ODgqKmrRokUsFgsAm80eNmxYRkaGcPXQ0NBBgwbxrPXt7OyePn0aExPj4eERHx9/+PBhFRUVALm5uYMGDUoreHguw95LWV0clXtQDH8GSkpKV69e3bRpk4ODA4vFUlQslj/I0tLy+/fvnp6eS5culaW1z58/l88wy5gti2ApJs7KSB/LpqFiU9/+IUTHwcdfUoFfgQiNLNMu4+LowIHcSZNw4wZ99ozev0+XLqU9e8LNjb+U8IKKMFJFD6XHQgWjzHDUiXxrTiKuzincvmX69u2nVy68tWfom6utvN9bJkQQSlHcwgFAFhdR2fiViaeJOByOCV7U8R3t+Y0ejxD0fmAoc7zS8b8v+R8hQqFWonve+lr5HzDvjHI13Gcoxt+ORE8JAMLYmOxVvrkOCvlacM/V2xFfbsP7ET7fwuV9cHKokO4lsm0JrMXMvhroYeHE0rtfo1UjdGghuh0KNHHGuEGl7UISurqkSROxexUU0KEDFBTo1avcSZPo+/eIikJODtLTERSE69fpwIGIEW9hUZxxgyW9p4Z6yMoWu1cAQtC2KaoLqS29/UXnoSgkIwtefrL2wsMvCNHxYveyvUn8F9KsHimEb5BFrxX8i37vOZaWMDEhnTpJ7Vp2w6Sjm9Djf9AsvkinqISm9XBlPxTFLJoPHTq0e/fu69atk7EX0YM8coQ+fSpyTY56edE5c+RtsFWrVq6urm5ubrGxsZTSrKysgICAmzdvLlq0qFWrVipy6iZLzOYgGpENAMbKWFOt+A1PQgIvx5Y4FEJDWcOGSW7f39+/WrXSKQflpX59IkGnoqYG2SPF376VbJ5PJMgdxDBs2LCTJ0/KW6tysbGx2bNnz5cvX9zc3Bo3bvz161fZ69KrV1VmTOW9jtI0aD1ydy/HIT0fRFd7yrZ9Qzt/pS3dqOkrWvc9HeBBl/rT/WGY70u7faVWr2m9D3RY57ntLevesK1LNt6513rgVC3tG1lZAELU1VelpAwZMiS6+CK6ODgUYwJVPfWsAChxOf8829fMWodMnMi6c4dMngygc+fOU6dO7dy5c0REMQk2admS2EgSvBNLS0gsIAI2mwYHSyoQHk5v3JCvzeJwOJy7d++2aNGiNI3IgpOTk5mZmaqCgkZoqIRiNDCQPhHv/1Pe/PpFT50CT9MmQHQ0XbNGMGeEjPBnohFJbJHxY0pKyoULF6ZOnSqh+INXaDsMJ6/C7Tt8AuDhjTvP0GcyVu8pyegkQCmmrsSgGbjzDJ9/wN0bLz5irSvaDRORfEFNFbaW+YJUFgszRkFHjB5Meva0vDy6cyft1Yvbrh23UyfaoQN3+nTZb67Ecf42fgWK3ZuZhX+uS6ruYAszE0kFDPTQq6P0YVBKn714DMBA39DWxl56hd+Z8vZREGjwd9c0/O7jZ2BgYPgPoii9CAND6WjXrt2JEyfs7YvdNZqamm7durVmzZrjxo0DEBUVdfLkyRkzZgjUXbt2bXJyMgBDQ8M3b94UKqYVFRUnTZqkq6s7ZMgQALGxsfv27RO5dlua3ktfXSSVflAMfwaKiopLly4t/IRcvXr19OnTycnJLVq0WLhwoaGhIYBNmzYZGBgsXLhQ8mS0jziz1ipGw9rYuRxLtyGweOCjpSkWTERvGR5lGYT58hMxEqOM4hLxwQPWZeW+mZ5OR46kXsXjWTgc6u1NZ85kHT0qe0u0IJkuIaTk+SnkQWPiOBzYy3u98Jbg9FWWuaXmpw8AUjuwhn3n+mYinI0soZl2LsWbZLxJpgv90EIHPQ1JLyNYSwqaZZAPDsWnFGwNpi+Siiw16miWUPhiW/DWhIp3cGWQjp8fPXcO0dFUQ4N07046dJC8Am+uggM1yfAflAIPEjDJC0edyn2MX1PzPy8NtKqcOM65Bv5eiUVbEFB8ScLCFHPGYGD3sunlxFbk5OL5B6TzCWJVldGkLi7vLwPNhGTItm0ICaHu7oI7FBVJy5Zk6VKEhNDt2yFqeYx6e2PaNHLtmiwdKSniwDqMmo9goUwLRvqoZo0PQkMQCYuFVg1xdJOIXfq6YLEkrbQSQE9XSvvCGSh06on9pVOtRQEsm4aVM4pVEdlO/uu9e0nr1jA0xKlTUoYiM8pKuLwXt57ixGXEJSA3D0b66NYO00dKSZK9du1aJyendevWlTxk+caNotBeIai7OwkLg1WFG21LQ0CUKXAz45WBQwWf0k3Via7AzI20Ox+OpaVCeDivC3G3SW5ubg0bNpRrzKWH7N6NkSNpQIDgDmVl0rEjcXGRtaEsadng5V8HHT9+fI0aNTZs2GAm0TOmCmJjY3Pr1q3z58/36NFj4sSJK1euVJaajuf9e7pli11sbJ9Pd281zc/m8NaxmUApLkUIGyFsPEkEinuV5b2/k/v4jMYht9c6hq8bdKzfYWTg1OY5Tk7Dg4MXrVnj7u5uZyfRX6iAjUH0WSIAEGBfbcWuHRcJl1m6dKmysnLz5s2vXLlSlFtTSQkDB8LVVfR7raODSZPw+TN98wYcDmnWDC1aSLkYAYiOlur6Q7295bpRyMrKevDgwadPn0JCQuLj4/39/Z2dnXv27ClPGyWBEOLg4JDL5ZLigS789gxJLtYA8PEjupfRzYSc0J07+bUFgnsDAnDsGJk1S+52JaqdBApcuXLFzMzMxETsyvmvQMxeJ0LiH5eAQ+dhaoipI+QeoDgWb8WFO8gubrbC4eCbJ4bMwrNzUBf/2Dh6AIIjcOwS4our3cyNMXcsurYV32t6OnVxoV+/Floc0ZgY+PnR79/J9u0oRTbbZ++LXJNEEhkLSsXGpbBY6NwSfkHgiHk/nWuK0JUK89XdLTIqHMD/2nUu73CIyqViskLQOTX5O5I9bWVVRtwhlMmhSU3nwcDAwMAgO4xDA0P5MmzYsEePHgksvRcyduzYpk2b8l7/+++/AnvDwsJOnz7Ne71lyxZh/7fBgwd3Kogr2rdvn/BMTWl6L311kVT6QTH8qQwcOPD27duvXr3aunUrT83AY/78+RcuXChMaMLD0dGR/89fvyS6GFclenfEywsYNwjNG8C5BprUxdBeeHoWk6VEoDGIJSdP6pQ4cssuSwJ31SpBNUMhERF0+fKSNSvXxASRiKRiDYpc3RXCwwX+8dQMPC7UZX1uRqLbkci2xLsledeUXHAmy+1Ia10oFPTAoXiTjKX+1Pk9rfmWdvhCL8cgplITUvxGAQrpHHhm4EUS7sfjZiz+icSGQLj8pI0/UuOXtNs3+pxPzdBUG6/Ex35LxqJg0jBS5qBthmJkZtLJk7kDBtDjx+m9e7h8mU6eTP/6Cz/EmOMX0MMQAwomlq/F0kBp61alp9ChoaFMZucVTY/2eHURE4cU/fwN6YnH/2CGzGt/UuGtRp/cim5t0dgZjWqjYyv8vRIP/4GuVpn1IhZ1dXLpEunTB4X3xiwWrK3JsGHkn3+goEA3b+YZoYuE/vghe4BpY2fcPoJ2zWFccLuko4kGdbB/HaykqfdYBIZ6cHbE3HG4dwJqqgCQlIIZq9FiAGp1gXN3dGtHMj0JW/yCl4UpWjYEZDM/KPxhSvGQ9Eunqiwl8wj/DxyllPTtC77bRXGFS6AX7NMRtw7j3VW43cT9E5g1WvoCoqmpaf369d++fStvX/lERlLJgeAJCfTu3RI2XqaIu+Uohrs7XbaMPXP2nMchuRQA2uphoPBCm4EBKX57LwifCklcX8+fP2/Tpo3Mwy8jLC3JhQukdWvoFRiFs1iwsSHjx5MDB+RoR2IKFQBQlyd/DADAwMDAxcVl586d8lasINhshIUhXqxby/Dhw93d3b9//96yZUt/f4kObADdsgUxMYTSU/umPVvdq9/HO4qcIlN7tbxsZ03YqRXduAqgHRvA2TXJfuNFopN/JXF3aMQxtGiroG5cs6aLi8uDBw+6desm9ZjuxmNXQSz9AlsMFePGB2D+/PmHDx/u06cPf7ZEMn266DwmenqkQwccPswdMYLu3El37+aOHUu7d6c3b0oZkLq6lDQWAJGYNkWAq1evVqtW7dChQxoaGr169VqwYMHt27dv3bpVYalelJSUWOWtSSwNYRJTNEnLrSO2nr6+lBK6uoUvP336NG2aJPuChVvEGhampuHIRbDleUzIyMKFO5ixBvM34d7zYrkkwqNx/aGgmqGQ7z5YJ80QYvUsXN2HLm1Q0x42FnCqjp7/w+2jmDEaALhcvP6ENa5YuRsPXxd1TadPp25uwtIDGhxMFy1CYqIch1ccqWlwcnORI9G2cMMCNG8gWvFQww7HRelKBcjOyb587RwATQ3Ndm3+5CCYilEziGz8N5pGYGBgYGD43WEcGhjKl+3SUld26dLl06dPAIKFnP1u3LjBy8ugq6s7YoRozfPEiROfPHkCIDIy0sPDo379+mXVe+mri6TSD4rhP8iQIUM6dep06dKl0NBQfX39bt261alTR0tLK7MgliUxMTEgIKCiLWdLiqE+9q+t7EH8QdSrCQM9JIg3LdbVRgOZc1hLIS9PSr5nOc2BC00aII9Pg+RikldxCvdyLC2LtlpYkIEDyYIFwuU1FKChAHMV1NZAD0MssiUxObgdhxux9EMKOAU9ROUgKgcTvSgAJw30NybjLaAvZTa1XKjiARaBWbgcjeux1DcTsrzZigSLbcki25L3aFYQ31i5WpPfldxcOmoUdXMrJpvKyaHfv2PiRHLyJGrVklB7f03yJIEm54FDMfcXvVVfmm4pMZGeOgUvL3C5sLYmY8ZA5szZGRwEZAGAEkFtOdYpKhR9XbiuLvdeenVArw7l3oto1NXJvn0kKYm+eIGICNjZkfbtURiyHyjesxhAVha9eVOWBAo8HGzx4AQiovHBHWw26tdGbQcAeCdt3cTcBE/PwNqiaIvbd4xfCr8gEYXFaRr8vaGvK7hRFmUe25vwzBiEqWaD9rKFUFaMp5G81KxZ08/Pr0uXLrIUzuMgLR06WgVL9omJ0oP1Q0PpmzdISCDVqqF27QrIUibLGyr4XsTF0ZkzqYdHCpc1cvaRjzrWAFQ4ubsM0ggMBCuzWNTZGX7ik5fY2FBPT6KlVTgege7i4+PfvHlTKLWvUMzMyIULJDSUPnqEhATUqkU6dZJbf9CkCV6+lBCHTe3sSvA2L1y40NnZecWKFbp8652Vz5cvdMcOGhKC9HQoKRFjY3TpQmbNEpYLmZqa3rp168CBA61atbp8+XK7du1ENxgSwp9YoUHQ9xP7p4cZWr50amWRGFU9OtAyL13hxg1Ur57DRUAW/DLhn4mwbGqtQupooppC1oD/DVq2fvXU8c0js3Eiku4LRRYXSj3Hez07d/nFw4EDB06ePFk4eEMAv0xM8c7/XHbSxzJbKe9Yjx49/v333+7du5uZmRVGcZBt29CqFf75h0ZFgc2GujqxtETDhvTy5WKh/2w29fbGqlWIiyMTJ4rtw9iYGBrSuDixBdTUiGxXquzs7Llz5z569OjWrVtNJKRVKkPi4xEUBGVl1KgBNbX8jVZW0NcXmdMh355BSQnNBJ05Kg62NA80qQVEwRo1ivvsGUSlcAV4JkutCv/y8PDguZyKJD0TvhJvQAKC8eAV+naWaWCup3DsCgJD8i0Hjl+Ggx1Wzsg3mzxwFhHikzxQijcyqDuaNcCtwyK2//sSa/fALwSZWQCwVxnVbTB3HEaYu9HimR+LdRoURDdtYu3YIb1jURiLVU7mo6UJFYluMspKuHMUk5bj9aciX0ltTdSrhRNbYC6s9svJQVwc9PQKf1Pu/3srMTEBQL8+g1WlKuF+WypSzVDYxZ/n01DmMFIPBgYGhjKHETQwVDL6BdJpttCDyt2CSJru3buLu+/s0aMHi8XicrkAHj16JLD2X5rey6l61T8ohj8SAwMDgbCDBg0a8EfCXbt2bdGiAnvP16+5N24gPR0qKqR7d9KtW7k7TTNUHvZWqGYjSdBQzQZO1cuos6AgCVFlAFDcEFUuKniFhkyfDn9/EAJHRzJ6NIyMZKxoooyJFphoQeJzcS8e9+Lo8yTk8M3Ge2XAK4i6hmFDdeLy7T5On0ZkJM3NJVpatEYN1vLlKB8b5Cr+sP0qCSv9qUe6TDoGAJoK6GtMNlaHoEe3nBgygoZSQLdto1++iDSBoRERWLSI3L4tYVlRlYU7Dcj/PtM8ihdJuB2H3uK/Z/TQIXrmDPiyRNPbt0nnzmTTJunh4YBPBrgUAKqrQ435xatc9PRIv36CGyml6emS6xFx6xbisTDFgOLxw2MG4MxNSb+JNeyLqRkSkjB+CfyCxZYX1h84OeDxP0WCBmEVXXIaABGuGJ5+6D9VdJConjZmjYWi+E96yRwXKvKHVV1dXZYnl5tPsP80wqKQk5ufO3zZVLSyNoGGhuT8AvTuXZw/Dy6XqqsTa2sMH07Gji3ViD9/psePIy4OlLKui84BXngCZTr/ycl0+HDq4/PRofHscVt/WTjwNi+6sbu6z0NcuQKhgGPW6tXUw0NE7gYAmppk+HARYet8LF26dMSIEbq6uqUx5CgV1tZkwoQS1yYTJ+LmTbFaWDMz1iIRmQukYm5u3qFDh5s3b44ZM6bEYytb6KlTdO9e/rV5GhsLb2+4uZFTpyAqtcS0adOcnJwGDx58+/btZqLWqumPH8JR11bx4SNfXSoq4+FBqldXZqGWBmrlS8vyPypjx06rU6fO1KlTAZirYIUdGWSCph+pyqiVqn9N6NO3R/t27davXy/5uNI5GPGDpuUBgK0ajjkRlgwKlIYNG65YsaJXr16xfCeE9OmDPn1IdjZSUqCnh8xM2quX6EQGSUn0yBHStSusrcX20a4dfv0Sp5UhDg5o0UL6QIH+/fsHBwe7ubnpFZqRlB+fP9PNm2lwMBIToaAAU1NSuzbZvBn6+lBSIrVq0aB82R1/vgkexN6eNG5Mb91CeDjs7Um7diVwNyk5UjMNlSwVUbNmpGVL+uiRyLtQ4uRE+HKzJiUlGRgIicYKCApDQrKkrnI4+Oguk6Bhxd84fL5YYq/sHPz8hRmrkZ6B4b0FM4sJE58EDkeWG1tBLt7F4m2I5XsQz86Bpx8WbUF9owu1JN5BEU9PufsrYPxgXHuAJBFymnxkmWdQU8WZnQiNxLlb8A+BqREGdUd94Wx0nz7RXbtoWBgyMqCsTMzMMGhQyl89Hz/7F4CdbbU2rf5X4gOp4pRezVCyqQB+TcPvqGYoqwkQGdv5HU8RAwMDQxWEETQwVDJxBeJ3faE5mo8fP/JetGzZUlx1TU3N2rVr//jxA4CXOBvzEvVeTtWr/kEx/Efo0qULv6Bhz54906ZN08zIoNOn0+/fCwPduPfvs2rVIn//DQeHShopQ7mzfg5GL0S0qEgkE0Osnll2PbHZyJXoKSmE5NzPFUmZT/cbKmG0GUabkSwOTkXhQwqNz8GXVGRxASA1D7N86PePiVvfvWdRLnhZi7296bdvWLWKdO1aJmMQpgo+ZvtkYLI3dZe2UqlIYKgMO1W00SN9jFBbE2USfqupAAJQIIeLlDzoMDfOskMpXr6UkDiX+vmRL1/QuLGENupqYqIFDoYDwMoA2tWAqIhSG9D9++m+fRBY8I6Lo5cuIS1NFg9z74LJZacSTZszlDuEEFVVKRdfFZXS9+Noj1aNcFtM8gpjQ6yaXmzLsp2S1AwANNWRXrDOrqWJ+k44vV2EPQOAlDQs34GPHkhMBgB9XTSvj40LoF2wJF3bAbtXYOEWwQUPc2NMGQGXvmLHIG+66EpJL52amlqjRg3JZWatxeV7SOH7ogeG4ocPpo40WmJhISmiGkBycv6LzEzq44OtW+HvTzZuLMlY8/K48+fj+XMk5StfOJaW0NIiLVuS/ftL/DnMWbrsa57G3tlH7jbKV9kQSldf2Tr77gEKYNEicuxYYeGiexJvb8ycSX19iy2+GhmRwYPJlCn87QvcvaxZs+bDhw9v374VSLZVFe64ZEVVlWzcSOfMQUSE4C5DQzJrFvjNtOShRYsWHh4epR1eWeHuLqBmyIfDoW/e0MWLWX//LbJe+/btT5482bdv35s3b4rQNIiSQchSJjs7e+bMmZ6eni9evODf7qgOK1WE+PvGL+4+dMrkPasWS26bAtN96K9MAFBl4XRtoiezM9mMGTN27Njh7+9fvXrxtVAVFRgbA6B79lAJXpXR0dwdO1iuruL2k0WL8OWL6Jh1CwuycaMsWv/g4OCvX78GBwerlMVvk2To1at061YUZt7Jy0NICA0JgZ8f+ecfWFmR9evh7V2oaShE73Ro0qy6VF2d9uqVn9SJxaJWVuR//yOrV0OxIu56qaMjJHzdFBXRsYQ5Asi+fZgwgX74gGy+hBAsFnFyIkeP8n+89fT0EsVnVVBSgoLEN5zI9n366onT14upGQqJS8SmA+jRXvrDC4uUxGAoKQXr9xZTMxSSmIKYxARJhmkATU0t8W1B/Vpo1Rh3n4rea2uJTSIsDkVjbY6lU8XupQcO0CNHkJBQtCUqCt7eb949z0UugCEDR1bK7U3FIKOwQJZ1d3lnA3hdV8E5BLmoGEOL8u6CgYGB4T8CMy/LUMm8efOG96J27WKe5lFRUampqbzXderUkdCCo6Mjb+3fT4Llppy9l1P13+KgGP4jjBgxYu3atdyC2c/IyMgl8+btDQqiPsUeckhODvXwwLhx5OxZ2NhUxkgZyp22TbFuLjbsE4z7tDLH0sno3LrserK2hp5eoVxGITxcQlkZZ9jFbS/xpLyEjnhDKnONhZoCplpiqiUBkMXF3ThsC6a+mQBwrP0IDpe7858VpKA7GhqKNWuIgwPs7ctqAFWWHC7WBNKDYRAIkdNVxP/00USb2KvBQAlGyjBWhka5ZSJWIMijAMDE7ctHdLSU9cWMDPrgAZEoaACw1I5ciaHxuQjOwpEIzLQS1dGZM4JqBh4cDn3xAg8fStUA+Wflf8VqMIKGKouFhSR3fQUFtG9f4raz2PDwRnQCqlvj2Gb0jsen74LRuUb6mDcOzRoU2+guLWqxW1vo6SApFbracOmHJnXFluw0Ej/5ji8yFj998cEdl/fCruBj3709mtbDmj34/gtpGVBXg60FVkxHTdmShsllGFDBC9u+vr6DBg2SUGDXcZy/gwwhF4a4ROw/jS6dXRr4+4u+DogkI4PevImmTUmfPvIOlbtgAW7dElRrpaXRR48wZQo5eVLGdjgUvzLhngb3NPotmfO9/99sReXUDiwA2s+4ajlZB44u6PvxDq8w/f6dJCVBKM6biEzcEx6Ob9+wdGmxkqIWcnR0dAQb/L00Dc2bs06epCtXUj+/fL8BbW1ia0vmzSvxIiiAlJQU9YqMUJcI3bZNtNMAAErx6hUiImBhIXJ/jx49jh8/3rt37zlz5sybN49/ZZ3Uq0eNjcW2DMDAgDRoILDtw4cP06ZNs7Oze/bsmfApaqaDoHA/lfEbao8bLvW4XENxs6Bz15qkHr8njacnvXcP8fGoXp307cvTKPBDCNHX10+TEFPuI2XRjoSESNqtpETOnsWsWfTTp0LdEhQVSY0aZNMmyGafmZiYaGZmVgFqBoSG0h07itQMfFA/P0yfTm7dgrExOXQIs2eLcDRRV8e3b0V/crkICaFnziA4mJw6VRIrADlhLVlC37+nYWEi95JatcjQoSVsWlWVnDmDc+dw5w6Njyd5edDXR6tWZNYsAQFCzZo1f/z4IdLLBIC9FYwNimnpBFBXQ0cZPDu2HUZcgti9AaHYcQxODrglRlLJw1C/JNaZWw4hUPQJBoDUHCliIqJUqjyIp7ahz2S8/yp4W2Vtjm1LYFUmzoMvXwqoGfLJygqOjYaxnomxaTX7Pzw+pxKFBb/vUj1v5KX3aRDIviGuIwYGBgaGMoERNDBUJh4eHoWr7926FbN89eV71rKyEp69LsKyIPYiNFSaQZvMvZdT9ap/UAz/HapVqzZo0KBLl4psRQ8eOzbQ0LCtqGkXGhyMRYsIX2GGP4xRfdGhOVbvwa8gZGRAQx0Otlg7p4ymGArR0SE2NjQyXzfBEYqcI9WqsV6+5L0uzXx6ofJAgtxBZBeS5/ELNQ1SS5YYNRYGmeAvxeRpZ92u1e0M4GSHURrZWesvbCgqFB5O16+XfclEFnhP4FXqSftHOob9oGF8BuQKBP2MMdWSNNIuG/cFWUjJy1czqLCgydw1y0VmpnRHFhlyBOgoYqkdme9LAewKoWPNiWbx2XV68KCI8Fz+Ls6cgTRBQ+EnzVb1jw3e+t0hU6dSd/eiOHuBvTVqEInL4eLIYmPuBrx2Q1gUcvOgpQkbc4zqh4Z18Ow9YuLBzoauDuwssHwaOhS3V8vJzU8PIYGcXLiulmkkP0WpNT7fIva3kJtHC9NJGOhh75qiAoSQc6LDs4sKiHwtbkulEB8f7+HhIcG+LjcPp2+KUDPwSEjGbJ9Br/u70+vX5dA0pKbi5EnIK2j4/BnPnon2nqGUvn+Pe/dIz55iq2dnQ1k5LpesD6S34pCcV7hDAYoKPDUDgNQOLI/6za3j+XSf0dHUzY106SKyW7mOwMfH53//+9+3b99MTU3lqlgFSUtL883MDB81KtbHJ8HTMzM9HWZmmjY2phERdd3dnZ2dFeRfjmWz2efOnTt9+nR5DFhusrOp5KX32Fh66RKZN0/c/h49enz69GnOnDmOjo6rV692cXHJPycmJqRaNSpe0ECqV4elJeLiEBycmJ19z9f39IULv3792rRp08iRI0VWaapNrjbvCeBTKp0k8U7NPQ3rA/M/t5MtMcSkYEd4OJ07l3p5oSAIhB47htatWVu2CKxABwUF2draiu1Aav4aqQXU1cmxY8THh547R+PiiLIyunQh3brJblrg6elpbm4uY+HSQLdskXAXRL28cPcu+esvODmRu3dx8KBAAb0tH5JchLJvcDj0zRts306WLCnzAQtiZITly7FuHSIFMyoRe3vi6loqUQUhZORIjBwp+aeubdu2jx8/niAmA46yEho6w0/8F9HBDq2lqHMBiM4Yxc+PXzi2GedvIURMSQUWOreR3pEwP8Vk5uHhptCwd95DSSVKl+5QQw3/nsCmg3jwErHxyONCWwOO9ti6CNXKKF6G7t4tQs0AAGCzAEBL/T8hWJb6LC953b1KTQVUJGVy4P/Zs8fAwMBQ8TBTswyVBpvNnjBhAm8KxtzcvG/fvvx74/ii+iTPthgVZC5Pl30CS1rv5VS9ih8Uw3+NLVu23L17NyMj3/eQS+nc5OTPJiYiH/ipjw8JDy+xdytD1cfCFMc2l3svZNkyOnGi6CgidXUyZAgKBA0i6sq/7iLZTUFkg5Kr8Gsa5KooFyo3rh3ZuV5x0s5LrQYA2Nd9UrKGzvZ/Vqjm5jumUn9/kpuL0oXLVFlyKbYE013BxYwZuhhgjyMxL/84NwEux+S/KKscFv8hTE2hpYUU8VlzAYiMLRZitDn2hSEoC4m5OB6B2QIT74GBUupLiEAtILrAjbjiP2MMstKyJRk4kF64gAwhv2aeB7j8l8T0TPQcD7fvRSm209Lx0xfr9mJYL3y5Bf8QZLFhaQoDUQnQFRWk2FADcjh2s72Jai0qsIX3QklR7O+L5B8dWZwYBH7UeH9yhw3jjhlDHBzI5MkwNJTpAErB8uXLR44cqSE+UfqrTwgSH10KIDgcITs32jg64tw5Gh6O1FSoqREVFSpGAcODRkaStDRoaUkoI1jlxInCiG3RRlO9ekmoTlRVZezIzv1DMd0npUWR4vIg/Bl4/fp1t27dBB5Fs7Kyjh8//u7du2rVqs2ZM0dCOnmZYLORng79EoUSSyM7O/vOnTt37tx59+5dVFRUjRo1rK2tjYyM9M3MNDU1FRUVefqYrVu3RkdHd+vWbeDAgT169JAxUJ7L5U6dOrVRo0YS5DVlBocDNzf6+TOUlEiLFqgryr8lLk6qRoeGhEi+P7Gxsblx48aHDx+WL1++efPmdevWDR06FADZtAkuLiIj49PNzX81avStYUP38PC3KSnBeXn/09Mb37Bh/8+flYX8EgppWuD38VHiL38mBxO8aC7Nr7KxesHwIyLoyJE0IKBY6agoXL1KIyPJ2bOF19OEhAQFBQU9IcOSIsRfTGQtwKNmTbJ+fQlu/zw9PRcvXnz16lX5q8qPwBkTIDsb9+7hr78AQEWFzJmD54I/B3qnQ0VoGvLy8PgxFi0qj2+xAKRnT2JjQ9eto0FBiI8HiwUTE+LkRDZtEvbnKA/69eu3cOHChIQEcZe+v5fjhze8RJ1pU2NsmifTSWLnSCmQnQMjfbj0x64TogV8jZyxeJL0juTt+qiSy0Ry2Zot5oOkoYHh0j1XJKOkiNUzsXomktOQlQUjAyiWofdHQoI4hw8AeuwcADGRkowhRRAWhuho6OqiWrUK+ApUJMy6OwMDAwPD7w4jaGCoHHJycgYNGvT582fenzt37lQtPr+TwTdZqSpx6qdwb2ammLAd+Xsvp+pV+aAY/oPY2tpu2rRp9uzZhVvcc3Mfs9ldRH5yEhPpq1ek1E+zDP916tcnixfT7dsFo3B0dFj9+5OpUzFtmriqZeiIUKhL4G9TchirQGGBwZStcwP19GRR7r5jCzOV1e406QHgbNshP6ydjh+YUS06CABSUxET87sLjGITsPcMfPwBAksTTBsJB1t8S8M4TxqYVVRMVwmnnMj/9CtjhDnYHJT/bg4VrfViEI+GBrGxoRIyy1haymj2rkQw34bM8KEAjkTQmVaExf9u5OWJqyhrARTFScuew5uh4iGrV8PcHOfP0+Dg/LdVU5M4OJCNG+HsXIIGJy3DJ1GZuzMycek+mtXHyL6SqrNYMDVGkMRJ8mb1iv0ZmwA1VWhVSKCgLGqGYmRk0OnTObVqKXh7sy5c4Fha0qdP6b17ZPx4Mn58+Y3T1dX19evXHz58kFDGwwc5EtdjklIQEAZbFxe4uBB/fxoRQXR1uSdP4to1SdWyshASkh+rXb06dHWlD5dPICVsNAWA1K1L7t0rtundO9KqFe9lur1Dv8XnPjrkB/OaKdOG2qS+FqmfFNpg4hCDGPEfJjU14ugofXjiKbw/qVev3vbt2zkcTqF7gZub29ChQxs0aNC/f/+3b982atTo+fPndnZ2cvdBKf3nH9y4QWNikJMDDQ1ib0+WLkXNslk+oZQePHhw/fr1zs7OAwYMWLJkiaOjI0v8UlNUVNSdO3f27ds3derUcePGzZo1S3JEQXR09KRJk9LS0u7evVsmA5YAvXkTBw7QoCDex49qapLq1cnKlWjatFg5LS0BZwJhiKamLD02b9786dOnL168mDNnzr17944fP65cvTpxdcXixdTfv9AL/nVOzm5K//361drDo4WCQgNl5dG6ug2UlRUBeHuT4cNx5oy4cO06mlBTQBYHoWxEZosVCC71p36ZAKChgEO1iFLBDzqdN09QzZC/g9IPH7BrF1m0iLdBW1ubw+FER0eLfUNbt8abN5J+/Uv0kyEL6enprq6uu3fvdnV1rQhZDCBC5Ce+gI6QmoGHSE0DjYwkvr4C31+d5zTlf+VwS1ynDrl8mSQmIiAASkqoUQMVmPZFX19/4MCBu3bt2rhxo8gCejq4dhCjFuC7N3L43MccbLFhnqB7kzi0pX1TefcGy6aBnYNzNxHJJ8dVU0Hjuri4B8oluk3VlHgu04jmebvZS2LXijA5UFQkHToQniCmLNDVgq4cGkLZiIiQoJ+2S0r9YGmSlpMdFh5qZSkk3BGCXriA06dpRARSU6GhQUxN0akTWbSoAtKvMDAwMDAwMMgCI2hgqATi4+P79+//+vVr3p+zZs0aKpQYr3DtX0lJSbJXZOGyfU5OjoTYWbl6L6fqVfagGP6zzJgx4/z58x8/fizccigjQ7SgAZDDxZeBQTxk4EDSpAndvBkBATQjgygrw8KCTJmCNiXy0CyrUfFdZnkz/sJLQfwaCIHLMn+Z0msaiKoqBRQ5eccOzJw7LuN8m0EAPGydW25+0v/9rcmPTtbPiEbZSdYqJd/ElkM4dbWYper1lzAeTf0swX/yuhrgqBPRqYzb1VyKsZ40IRcArFUxuiJsg/80yOLFdMIE0QYJSkqka1fhfPDiGGyCtYGIy0E4G6+S0Z6vHtWXpnYRShIvTF7Bp06JEa5UbcjEiXBxwYsX+PYNGhqkffsSr0uFReHdF7F709Jx+IIUQQOA/l3w9Seyxa+1jx0EAJExWLQVP32Rkorg1/kfsuwcqqwkyfiHH3l/VuRWMwB0zBjKpypQCA/nWFoiLIzu2gUFBTJmjFwDkJEDBw78/fffL1++1NbWllBMX9JOAFBShHahTKR6dVK9OgBiZibl4LOyuOPGIT4elMLIiFSvTtavR7VqMg9fFAInPC6O8nm2j5p1mKdmYFGu6/HFIwxyWK6uAGBjRQ20aQzEQWxsREfwyzGu/IE1bdrU1tZ26dKlW7duJYS4urpu3LjxyJEjffr0ATB8+PAaNWoMGjTow4cPirIbjADgcOikSfTlS2QXON7ExdHgYOrtTebPJ0OGlGbwALKysoYNGxYXF/fw4cO6sp0KMzOzSZMmTZo0yc/Pb9++fbVr1x4+fPjChQutrQXXtGJjY3fu3Hn8+PEpU6asWrVKWZqGoJTQw4fp/v3FLDfS06m7O50+nWzeTDp1Ktquo0OMjakoY7N8VFUlpTgRon379u/fvx81alSPHj1u3Lih1bgxuXcPx47h06fk1NQFP38+zcxcOW/e8evXdUX9dtNfvzB9Orl2DaKuWkoEDbXwNhkAPqeit5GIAdyPx6mCe7+dNUg1tYIdvr7U01PsuDkcPH6MhQt5/SopKY0cOXL//v3r168XWZyMG4fr16mXl+i99vZk/nyxfZWIvLy8t2/fXr169cKFC126dHn//n21Ul5JZEfqE0GBPYk4NQMPEZqGjAwaHy/8TotrpwyEDvr6kHpTVz6sXLmyUaNGLi4ujmKkY7aWeHkeF27j1lOkZ0JZCY2dMdMFV+6j7xSkpkFBETbmWDIF1cWkUWhYGx/dxQ5ARRm9O+a/XjcHo/th21GERCA3D3paGNILg3qU/Og6tsDTd6JzJfFI7tCP1FHC33/zy5tgZka6dCHr1pW844pBQwMqKuLyyDjHJFx0dqDAh09vrCylBOfQ5cuL5a5KTaWpqQgIwI8f5PRpOUy3GBgYGBgYGMoN5veYoaJ5+/btsGHDwgo8waZMmbJ7924J5TkS7rsBALkFGZrV1NSkTgjK23vZVi+kSh0Uw38ZFou1fPny3r17F265z2bHc7mGwtFOKiqkTp0PHz5cunQpLi6uXbt2Y8eOlW+ik4GhEBsbcugQUPYe/qUXExRWF9YxCDs0CNs8lI2NRMeOuHIF2dnKnNz9R+c3DnBfOnJ1tqJyjoLSxdYDL7Ye2N3/w1o1g1KFakpEQnJNuYqJE0ms3wfXU0gvdCBSgkJrJPeiyapAwflTZWGPIxlaSQm+uRQzfOibZABgEeyrSVT/KLfRiqJBAzJvHt29WzDLjJoa+d//yKpVsrekwsIgExwIA4BbcbS9XtHFgzV4MPf5c6Slia7JYqFZM6ntF769Uu7PGKoCKiqka1d07VrKZi7fR4zohMv5hMcgLhFGEtdWpo3Eg5d49kFwFbsQbU2xP3QqyiQ5leqICVUszDcBoOPIslEzSFY50AKbN46lZbFkCqmpOH4c/frJog2Si4MHD27fvv3Zs2c6etbff0FJEdWsRYefdmoNIwPEiX+/LExQp4bgRtKvHz13TlKmhuxsREXlv46KolFRdORI1o4dKDBUEIHUxbbiBbgbNiAoqPDPp3Xb815sObNmxKtL0NeHnx+pkT90Tq1aoi9lmpoYNUqk63XJ7jrOnz/fv39/e3t7RUXFpKSkly9f1q5du3Dv7NmzHzx4sHXr1uXLl8veJl25kj59KmLFLCqKbt9OatdGnTolGCqP7Ozsfv36GRoaXrlyRUn+5DIODg579uxZvnz533//3bBhw9atW/fq1atBgwbq6uo+Pj43b968dOnSpEmTvn37ZmVlVeJBykpQED12TPTHMjoaGzageXPwmy706gUfsRYlpGZNtGghV/9qamqXL1+eOnVqr169Hj58qKqqSmbMuH79+pw5c3r27Plj2zbNBQuo+FRN9McPPH5MunQRubepTr6gYUsQtVcjdYqHpMfkYKZP/ie2vzGG8d3j0fv3JeeoorGxJDwcBW/QrFmz2rVrt2bNGtFRIkpKZPduTJ5M+b59+VhZkQ0bIFFBJSNsNvv169dPnjx59+6du7t7rVq1+vTp8/XrV2HFTPliZYVfv8TuZbHQpo1kKUMheqdDeS/ylQ1aWqS4B4aM7fyOWFlZrV+/fuDAgS9fvtQXc51nsTCiL0b0zf8zMgZ9JsHdu0jU+AZ4/h4uA7B6pojqq2bhyTv4CX0kedSrhRF8tmXVbHB4QwmPRZipI3HuNr6LeW5zsMPy6SBavdC5M27epG/fktzcZKvaezDmR7hm9kTo6cKlHzq3LrPxlDF2dsTYmIq5gBhkZddITv+lq/n2/avevQaoKItNP0QvXiymZiiEw6Hv3mHZMrJtWxmOmoGBgYGBgaFkMLOzDBUHl8vdsGFD+/bteUvvioqK27ZtO3jwoMgF+8Isqlwut3B1XyRZWfnO1JoS7Rbl6r3Mq/OoagfFwACgZ8+elnyWubmU3srKEi4WY2bWb9u2Fi1a7N69+9y5c5MmTRo8eHAZpgBgYJAAz/YAYjJBiCxcssughAzlEtoscXfiIO3b86JLeYx9dubRur6tfhU5qfxbvXlLN0zzpj9LbZsio3ahDAmNxD/XCtQMmlDsDuXNVGEgBV+AWUd9eLSoNDUDm4txXvRiwRL8KjvSTlYfAQZByIgRrDNnSIcOxNYWJiawtCSNGpH/s3fWYVFsDRh/zy7dJSKloCImKoId2F67uwu7O655sbsbu+uq2IGJWKgoKiJISHfD7vn+WFiX3dkkvd/8Hh+f3TkxZ9jd2dk573nfpUvJ3r3KRtJ2Ncv7lN0Wm9Rs2ZI0aCB1ANWqkenT5Xauly/PS5YfT8HyH+GH1MDlPFLTEBUrpw6Hg/O70LM9TKTM9ccl0FodqVb13/+ERVrV6RDFFgnbKuYQI/n1Rwoiup2hvYQ9u1DWQIOD6fHjCg1CYc6fP+/h4bFj3/1Jq+xcesBtENwGoUF3jJ6PRIk5fWsL1JEp4mtYF9qSq5QdHIiyrgZhYXTRIhmeZGTo0O+Va7Vacb36tledFl+YPHbDsZYDwkytAHDDwrhhYZwTJ0T/5txt20TVIcmtOYJ/7kdWccPCuO/fC9UMALifPzOoRgwMSP/+ZNgw5Q5EJmZmZt7e3l5eXpcuXYqJiRFVMwjYt2/f1q1b379/r2iPMTHMagYBUVHUw0Pl0ebk5PTt29fQ0NDT01MFNYMQc3NzDw+PkJCQ3r17e3t7jx07tnfv3gcPHqxXr97379+3bdtWEmoGgK5fLy7yEy0NCqJ794puIePHkyZNGN3OiY0NWb+e0SxBNhwOZ/fu3dbW1p07d/bw8Khfv/7y5cuPHj26e/dufX19BAXJapyZSa9elVYolBv6p8HtNV0XnGeAlMFDTDYmfqaxOQBgpYnN1QoOW9LrXmK/SE4WPnNwcChXrty7d++k1q9enZw9Szp0gI0NtLWhqQlra9KyJefYsUJ6wvH5/Dt37gwdOtTS0nL58uU6OjrLly+PiIh4+fLlokWLSlrNAJBp02BqKrXUwUEsMjLJjci1UjA++tP46E/jHR8L61jzRzF+/PiuXbs2adJEmOIqg/RM9JoIHz9xi6aIaOw4io0HGJoY6WPnMtgxnWZqVcXxjcpeFyuBuhoOr0NVphyhStbY8TfytJWamqR/f862bUfb7m7uPXntcb0bD3HvOc57YdB0/DUaickMPZQ+HA6aN5fx52vN0QKQlpbq/fi+rH6OHZP67c/jUW9vJCYWZpgsLCwsLCwsRQK7uJalhIiNjR04cODdu3cFT21tbU+cONGsmVSVr+hEfnJysqn0H2mJ+ZeVRtJzT5Xde9E2F1KmDoqFRQCHwxk4cOD69euFW7wyM0frFoh39gJG+vnFFFw0dunSJS8vr7/+KoT7IQuLPCQtEGR4MEjGRii1FwVryhA9FBlqamTRIjpjBqLy7KfrBH+8trrvW7s6uzuMvtCkBx8kl+JEJE5E0pq66FwO7UxIfQOoqSqrELNSoNMdN4XgcARNzkUuRXlNaq1JauiQliZwNYSpqrMJ8TmIzcGSs/hlC7VmFNXAsRS36aBpqP2WXFyi4i4KT1AGhn+k7/NvZ42ywgwpzrEsiuLoSDw9QSlJSICentw4cGk0NISxOhJyEJaJgDQ4inxNkV27MHIkffWqwIwsIaRaNbJnjyL5LOXy39Ux0rMDWP5j2DCnwP9GV1uOPYMALU2c2Ay/AOw5gZh4cLk4+zmviFI6cSkCQ6S29XmHh79DHpD5mYgqHgTYtaDz3XH3KY5cQGw81NVhWwGzxsBe5qwZ47eS4l92QpOGvOAJAIrPbSvAo0ePJk2aNHfprekedmEic7tJKfgWjPcBuLIXluULNNm7Ch1HITCYoTen6tgi5VuDbN+O/v3p58/MxUzQ79+xZQtZvJix1L9e8x7zTkdrGQCINDJ/4eByonk/AFUigzAoT4ko+OPzKT4lZN9Zu/+OnbPXhLw19Ab3+XMvb1lwcdPvEXbsyDlwQNiQ3r+P3btpeDgyM6GlRSwtMX48addO8fErjqOj1KgpGxubLVu2CAINK1SQ91EB6IULiIiQVSEkhGRlCa3vFYfH4w0ePJjL5R4/flx2YqOC6OrqDh06dOjQoYXvSkV+/pRVSinEJuk5HHL4MF2wAI8e/TYU0dEh1aqR9eshxR5fLhwOx9PTc/fu3aGhoWvXrm3btm3e+YFSmp+SKQ0izRIJaGWMdVXJ399pBh/ZfKz+Qbf84GVSwiO/5xo5BPtqECOxO5EODiBEqtcNAAMDFHwrli9fPkGG/woACwty4ABJT0dQEPh82NtD5loRuXz69On06dOenp5mZmYjR47cuHGjubl5YTosGurWJYMH0yNHRAUfeVhZEQ8PqKsnuYmXJLkRRewWDB8CoApmSQg7LILsCWWIjcemQ/gUiJwcmBhheC+0lW6yI5t//vnHycmpS5cuQ4cOXbZsmW7BWyKiLNsi1fAgNQ2HzmFUXxhL6NOau8DrEGZ74HMg4pPAITAzgasT1s2HkRS7pqKiRhXcPoIZq/A+ADFx4FGUM4ZjFWyYjyqVCtQ89S8Wb0Jswc9WajoePEf38bjtCc3izeRRBbJoEfz86GuGIDFSqVK9VWsqHN31KzLi1p1rrVq0UVdnOoDwcBoeLmsfERH01q3CxyexsLCwsLCwFBJW0MBSEnz69Klz587BwcGCpwMHDty9e7ehTNtSS8vfa5F+/vwpY+7/Z/5NAQcHCadRVfdehM1FKTsHxcIiSvfu3UUFDU+ysqjIJONRYHR4OJ/pBtPly5dZQQNLMcHojC3IGi98rgQjMvpkzDhXIaFcCZo356xfT1etEo0yrRf7Y3/ApeljOiyJ1Lkfn1fRPw3+aVgXTHW4aGSIpkakoQHqGUBPsdv+dLqjpEnD2SgsD/p9UKnp5Hs6HiXQ3eEAoMdFFR00NyadTFFPHzpMO0rn4WkibsXhTQqNyKKJOSSLj7zDcIKaE9NQssG7Q/h3wKvCVFoinIrEnG80JX9O3N0aHlVYx6MigpBC5iJzCVoZ41I0ANyKKyBogJ4eOX0a+/bh9m0aGwsejxgZoUEDMm8epN+MFsU6X/MQypzAy/IfpN9f2HFU/Ja9KFblUd5M0d6cHLE7P8z97Pbf2/1kzqSnpOLoJYbtonkTg3pg3lo8e4NkkXWDN70xqDtWzvi9RSmjIKW+tvI0DfLy8hTHx8enX79+O3adWbKnbhjTSvWPXzF0Ju4eL7Dy3MoCV/Zg9Hz4BSAj/3NqqAfnOji2AQbSpimNjcn585gzh757h4gIUAptbXA4SE+X0gCAVPWGbzL6+NFELQaz+kALe+Hj8Z9pbDZeJSMxVx0dJ4pWW3bGY9r13QVaFoxvI61bo3VrkpODxEQYGaEQhgRKIakfHTRo0M+fP1u2bHnt2jVpP0iFUBmO9wKSkxEVBSUXr/P5/IkTJ8bHx1+/fr0w3gxlCylB71IrxMbSU6dIaipq16Z16hAtLZiZkU6d4OqqgjeDKGpqalOmSDjjE0K0tOScIGTKBMdbo40JmRhAfZIAIA1cMenq1Kenm5WrA6MCviCkSxe6cyekTygSa2uxq4ifP38qoraBjo7KcSfJycmfP3/+8OGDr6/vw4cPMzMz+/Tpc+XKlbp166rWYTFB5sxBhQo4coQGByMrCwAMDUnVqmTVKkj4r6hACSVN8HiIjQWHg3LlFG+06zi2H0WwSEqSlzca18XxTZCW6CSb/v37u7m5zZ07t3bt2p6ens2l+Hk89pUlvwkKxeHzmDmaoaiiFc7tQHYOQsKhoQ5rC0b7lWLBohxObUVGJr7/BJ8POxvoS1wjp2di3T6pl0avPmDFDqyeWdwjVR4NDXLyJGbMoC9eID7/R7KODqlenWzejEqVOnfsfuDI7qTkJO8nD9q4MWWWRUYySIJEoRTfvxf9yFlYWFhYWFiUhBU0sBQ779+/b926dVxcHABdXd2dO3cOHz5cbqvq1asLHwcGBtarV09azcDAQMGDGjVqFNXei6q5GGXkoFhYxHB1ddXV1U3LX44Tw+e/MTd3VlMjWlohhoYTbt1iVDMA+PTpUwkOk+X/jpLJNJG8ia8UCrpHqIKbG2ncGHfVz3EAAQAASURBVGfP4ulTZGVRExPOwIFwcakFXCqPF0k4GE7/jUVG/hxTOg/343E/ngLgENhqwVYLJuoAEJWFkEyk81BeA/0syGQbaIm4corZM9yLx4wvso4ilYd3KXiXQrf/BAcw06B22qSOHrHUQnIOgjKoXyp+ZuTLFwBxEwYJaDL4twj/OWgWAOQW2ayZErxPxeJA+ij//p0WBx5VyCirUhgJiwzam5JL0RTAjVg6zbbg+4rLJRMmYMIEwedZ2Wkea00CUABhBRR9LP9l7Gzg4gSvh8ylOloY2qMI9pIkdSVzHnGJBTRzYkuUNx2ktx/joY94q4ho7D4OLgfLpiknZVAcoUlDHkXkxn/16tWxY8ceOXLkzP1WIdIXQ779jH/voVvbAhvtbfHgJB68wLkbSEyGmTFG9EF9ubN1BgZk716SlERfvkRMDKlWjS5fTt++ldWEaYX6uxR0f0fTeABgqIYDGW8079/10zJ7ULHuc5taGdzfKz5PS80TgLiagcNBo0bYs0e8nrq6UlN6hUTk7VfgMmb+/PnlypVr1qzZokWLpkyZwpFu6E309ORc/airQ0dH8SHxeDxvb+8VK1ZwOJzLly9rKm/tUHaRK7MTVqCUrl1Lr1yB8JPI4aBSJYwdi4YNldtpVhY9fhzPn9OsLOjpkc6dSefOUr8ora3x7ZvUrtTU0KqV7L1V0YFXPbLjyD0Py8YZGtoAtLMz9TJT9TLTmga8WHB4Eb1jSy5dgrFIoJexMWndmp48yaydMjbGpEmiG/z9/TMyMhhvlRSGyMjIhw8f+vn5vX///uPHj3FxcdWrV69Vq5azs/PEiRPr1KlTZpM9yZAhGDCAvHhB37yBjg5p0QLydEhFgtCMQSB6iGhEomORmKKk30BsLH/ZMuLvT5OSABATE7i6koUL5TpqHDiDVTuRkFRgY1oa7j5Frwm4eQTqKt3wNjc3P3LkiJeXV//+/WfPnj1jxgyx1z0jU5YaUsBbmbdJNNRRtZIqYys82lqoJf2tce4GvgVLLeXz8eAZUAYFDQB0dMjevSQoiJ45QyMjiY4O6d4djRoJCl0aNL7mdTky6pfXrastmrkxmDQYG0NHB0lJ4ttFUURBxcLCwsLCwlLMsIIGluIlNja2W7dugqn3ypUrX7lyRTKkkxEjIyMrK6vw8HAAz58/79u3L2O1zMxMPz8/wWNXV9ei2nuRNJekLBwUC4sk6urqLVq08PLyEm4516aNy4oV0NLaPW9e5r//SmuYKj1jmIVFWcRuFclWBsiWDiilKmB0fZB0XxBUEz5lzMKQOzCl0dIiw4Zh2DBITLE2MkQjQ5LGw7143I6j3gkIEVnRx6cIzkBwhnh/iblYGURvxuJMHSKZHJGci1U/6P5w8CkAcAnamZAcCk0ODctCWAYSciF2bHwgOptEZ8MnScmjzgGNBz8A/FeE/oBov8bF7Lkqhn8qPILptZjfQ6isDc9apHahbIlZioWOplAjyKV4mYzobJhL87xVfr7BhnVo+L/k0Bp0HAE/CddoLU10aQP3wYXtf9VOxCcCIiIZUesFAZoFT8UZnwpU0NTE83fMnadl4MQVLJ9e4NuquCbbypUjI0YUso/s7OxFixadO3fu2rVrLi4uy5kixoVkZOKcl7igQYBbI7g1Un73hoakXTsXF5e8pxYWwhKfSAkBgsQC9NBM9H+fp2Yop4FLTqS2njPaO7cEpgJZfLxIQiuJfZproFl8ULszu6W9lYi9PenbF4X42yqVmaVgNdHLmNGjR7do0WLcuHHnzp07fPhw1apVmVt17EhPn5bhPUDMzWGWb3iSkUG3bMHLl0hJoRoapHx5MmECXF0BUEofPHhw9OjR69ev29jYTJgwYdSoUUWSNFGGcHTEmzdSS7lctGgheEgXLKAXLhT4q/L5NCgIa9YgK4uMZlr9zcizZ3TpUvrtm9Dxi965g/37yc6dEATKZGbSrVvx4gVNSSGEQEsLenrSsuRJ1aqE6SaGWNwANy52yr7FY6NiMjW09DNSufwCMgX6/TtduZKzaZPoRrJiBcLDqbd3gfQoAMbGZMQI0rbA6eDIkSNDhw4t8K5OTUV2tspeUCkpKTNnzrxw4YKbm1u9evXGjRtXp06dSpUqlVkFAwNqamjWjJRSAulpQjYeRP1VSMuElgYsLTC8J0b3U6Dl+/d0yhQE/baGozEx+PIFr18TT0/Rc7UYSSnY6imuZhDi44e1e7F4EnOpInTq1OnFixd9+vTx8vLasWNHNZF4lxIxrCgdHvrI8WOKiUdqOvSU0KeVLPb2ZMECyQ8th8P5q2P3Q557pJo02NmRChWoDEFDuXKkA5O1AwsLCwsLC0vJwgoaWIqXCRMmhISEAKhateqjR48UcgXMp2PHjgcPHgRw48aNTQV/7gq5e/dudnY2AC0trY4dOxbh3gvfnJFSPygWFka6d+8uKmg4e/bsunXrABw+fFi0WrVq1b6ImMpqa2sr0nlCQsKxY8cCAwMHDBjQpEmTIhoyy3+EsnCjUEaShdjwZD8VbiwZbwkAulx0K4du5QiAsEw8ScSLJPoqGQFpyJE+BN9kdHpDj9Um1fLvRkVm41gEdoXR+Jy8LZaaOFWb1M3TFuQdZjoPr5LhFYenCfRLOjL54j1LDq+KNqrroaoOqaKDcuowUoffa0ydj7RE5iYcDlqqMFOlEp/SsOYHvSoiZVAjcLfGIjvCmKPBUuqYqKOxER4ngE9xJQZji85CwzJ/9W9EVpH1yVL2MTLALU9MWAzfDwiPAqXQ0EAlK/TtjEUTiqD/1TsByLH8qC/dCp1S2n5Ynn04I2GRmOtB185XcXhiEAcH+vUrc1G7dqhYsTCdf//+feDAgZaWlq9fvxaE7qUwmCAUIFlJ0WxGJj4FIiMTdtawkpgC+y1lkKChhQXEZA2VK4tWiMtBn/c0MhsATNRxox5xKDiXo8lBS5Gl5smt85wMkoFA4IhIzQKmFwDCwhSMxZGG0N5D2oWH6IWKChcnWVlZHA5n+/btp06datSo0apVqyZMYPpsNG5MqlWj+Yp8cdTU0KZN3uNPn+jUqfTrV6EVCf3wgb56Rbp0udmixcKFC/l8/ujRo1euXGlTRKYgpUZ0NH/1avLlC1JSoKGBChUwejRp04bMnYtnz2h+cKQYpFo1MmwYAPj40OvXmTUiSUn04EHSvftvjYgM3r3jz5wpHuWQlUXfvMHw4eT8eSQkUHd3+uWLQO6Q96qoq0NNTVxYAMDamqxdK5aTIka+ssE0ISxMC9DKyTuFGR/9CSBhWF7sCJEMdlFTI4cPY9cuXLtGo6ORlQVdXWJjQ6ZMEfOEoJSePHny3r17eceybh2ePqXx8eDxiKEhrV2bs2SJQn+cfNLS0tq2bVurVq3g4GADA4ZMmT+SrCxERkJXV9qfIsmNFDJLQmjPsHQLDp5GvIhhf3gU/L/g8SscXitTZZqWRmfMoEFBkiX00yeMH08uXYIUb5hjl/A9RGrHPB5ueRdK0ADA1tb22bNnO3bsaNas2Zw5c+bMmSM4o+powcQQjJFJQmS4IJRl5KZL8fjIzgbKpKDhewiWbMa3YKSmQ0sTtpaYNx5N6ueVNnRpct3rclR05HWvK00aNdfWLngMhKB9ewQGMpz3BOV160IkQZiFhYWFhYWltCAAli5dunz58tIeCct/kLdv39avXx8Al8t99eqVslmD165d69q1q+DxnTt32rZlWKTTpUuX69evA+jVq9eFCxeKcO+FbC6N0j0oFhZpxMbGVqhQIVfk95ufn5+tra2xqBcocOXKle7duwufNm7c+NmzZ7J7Pn/+/LBhwzIy8paKu7i42NraJicnW1lZtWrVqn///loyc1hZ/sMwWjJIWiPIaMjoqSC7rbQexLYUcgKg1MnmIygDEVlIzgUAE3XYasFQDWeisDCQ8igAcAhq6MJMHb+y8C0jz5VBQAdT7KpOzGTGVVPgazqeJeJZEv2QgqhsZPChQWDARUVtdDQlncxQRcrdrm7jcOcJc1HdGnh4EprSVt4XEd/SsSaYXoz+fdQE6FYOi+x/izxYyiaHwjHjKwXQxAhe9YpMDvUzE7WfUwBWmvjUpPRVViwlTEISHr5EZDQcK6NZAxVNqgX8ioZl+by3kFZ18a8PoUODoMjYCPWqI5cHHW1c3iP+xqOUOnXG1x+ydtepFS7u+v1UQY0gsyPR58908mTRmWbh7DvNzS1MyvehQ4fmz5+/ZMmSyZMnC3fn3B2fpLvaA+jWFme2KdR/Ugqmr8JLP0REITsHpsawt8XCCWjfDCgoZchTLXA44HCEkxYNxdwarK05V67A3FywJTkXXd/RdykAoMXB5bqksSHzMKRewGRnk/zEBJ5gQTyHQ+ztMXMm6dpVVkPpKN5EKfsrMYKDgyMjI7PyNTVhYWFz586dMWPGrFmzGN5pHz7wx44VnzgXjKBRI3LyJNTUkJhIe/ak+dGKv0cFzEtNvczlbj58uEuXLmVB6lpI6J07WLaM/vxZYKu+PuncmaxbR2/fpkuXIiJCrBWxsyP796NaNQB05Eh6966MXZDRo8myZfJH0q2bjIAV8tdf+PGDfv7MUMbhQF8fGRnIzgYAQ0NStSr55x+IZGiKosjUuFDNAAAWFpx79yBNPRAdjaQkWFhAn8G26+XLlyNHjvT390d8PB02jH74IDSfyDsue3uydSsUu1VCKe3bt6+hoaFg2cl/gXfv6Lp1NDhYIKYh5cqhXTsybZrhYy5EVAhQ7FWTgaCrM9cwYxUSkhkqaGlg+ij8PVVqD3T1arp3L6SdlzQ0yJo1jI4gAIbMxIWbsoZX0QofvAr1hS4kLCysd+/eNWvW3L9/v8AzZvpK7D0ltb6VBbYtgX1FVLNTwTWsNFmzB8tlfvM6Vsabq2XxoI6cx+pd4ioTU2MM743V+RkZr9747D2wHUD7tn/17TVIvAs+nw4fTh8/lpR1kBo1yJkzMDIqlqGzsLCwsLCwKMaECRP27NnDOjSwFCOnT58WPGjVqpUKU++dOnVydHQMCAgAMGXKlFevXukWXMJy+fJlwcQ/h8NZunRp0e69kM0BvHv3LiwsrGXLlvoiv8NL96BYWKRhZmbWqlWruyI3znx8fMRueqqrq9va2opuSU5munUhwuXLlwcMGMAT+U3o6+vr6+sreHzkyJFly5ZduHBBINNh+X9DNDW8CEUDqnUlHExJ+isUHxocOOrCUWLZp7s1LDXJ2E80kw8+xUeJ9a/22lhqT3qay98FAarpoJoORloqfU/r+Cb0mYjnfsjN+b2RENRxwMnNxatmCM2Exw96Jgq5IlKGLuWwoBKpyWZMlCxkSwAAOt1RqVbdzDHnG3IpXiQhOAOVFPIJko8wvSImRzQfgOX/BWND9GxXNF2NXqhoTS4XiUm4/5y5VPBNJPZ1JNBDiOok+FKcchi/yOTMEzs6kitXsHEj3rxBQgJVV4fQTkBVNUN2dvbYsWP9/PwePHgglpFnU0GWoIFw0EKqpUIBYuLReTQ+fBHZEoeYOIxZgLlj4Lkjr5cCBgx8Pvh8ECL4+wqKBLKGhhYWL6dNE6oZ/o3Bku/0RwYAcAn2VpeqZpCFxu9vNdKhA9XUJC4upF8/6JRpAV1QUFB4eDhf5B1mbW29cuXK2bNnN23atHHjxuINatfm7N1LFyygX77kTYEDMDUlTZqQzZsFa/r5K1dCQs0AYEpi4oecnJe1a5s0blwWJ8qUJSiILl0KMTcOACkp9PJlmJuTOXOIrS1dtowGBSE2FoSgfHni6Eg8PH4b7EsmoYjB9JcU58MH+k2Wbog+eYKUFOYyPh/q6mTxYvz6BX190qIFHBwMH9AkZj2D8nA4spwezM2FH0NJbt++3alTJwDU3Z3RF4QGBWHmTHL1KvTkX9stWbIkMjLy5MmTCg27zEOPH6ebNyM6+veW6Gh8+QJfX4yXPgNfCLYdZVYzAMjMxvmbmDsO2tLWL7x5I1XNACA7G15ekCJokPb197sCD7m5RSNosLa2fvDgQa9evXr37n3mzBlNTc2VM/HsNT4wuRpxOIhPQJ8pMNCFlQW6t8XiSdJsJsoco/ri0DmE/pJawcmxLJ6kn73B8u2IjBHfHpeA/WdgWwHjBwJAg/oN71e5/S3wy70Ht5o0am5lWdAHiMMhhw/j77/pgwcID897h5UrR+rVI5s2wVCFr38WFhYWFhaWoucPuapi+TPx9vYWPKhVS7qbqnS4XO4///wjeBwQEODm5vY+35kwNzf3wIEDAwcOFDwdM2aMk5NT0e69kM3Xr19fr169rl271qtXLzExUbi9dA+KhUUGYmEQX79+zcnJEd1iZWVVvnx50S3BwcFpaVItg9+/fz948GCeTOPC4ODg9u3bC1JUWP4PyZ+wUVFA8B9Yw1fydCuH+86koynURP54agQtjXGwBnnZUCE1QyEx0IPXYayYhsb1UKUiKtvCuTamjcT9U7ArNofpbD5W/6DOPvREZJ6agQB/meGxCzlei1UzFAECgUJxVBbFTB1tTQCAT3H0V5Fpj7Q4MFQDgGw+EnPk1WZhkcK3YHgdlGrPIIq6Gng8WfM4AkyM5FSwKrozNiGE6OmRpUvJ5cvk0SOuwM69EOTm5vbr1y8pKen58+diagYAc8bC1EhqW8fKioWvA0NmFlAzCImJk6JmECL466vnmRH55E/rum7ceCEa877RFq/okI95agYCbK1GehT6r00OHODs3ElGjCgZNYPKl0np6elRUVF8iQnDypUrN2/e/MCBAwkJCQzNnJzItWtk717070+6dCHjx3MuXSK7diHfoIIwzT2vS0nxycq6ZmZmFBlJd+2SrPDHQVeuZFAzCMjMpFeuIDkZ1auTM2c4t25xzp7lnD/PuXOHHD4MEbMQ5Mj7KpJbAaDe3kiVmd2SmirrNBQbi48fyYwZZMwYOOQZ6DOu6VdhoT8xNVX5U/Du3TsXFxd66xZ9905aHfrtG92wQXY/lNJFixZdunTp0qVLGhrFbA5WMnz8SLdsEVUz5JGbS58/T7wwRWxzkhsRNWxQgeAwhEjYshSoEIq7Mvwc5a2OkCq4ASrLy0EyMpQupFAeHR2dK1eucLncnj17ZmRk6OvizHbUqwm1gno/DgGfj4wsUD6SUvDpGzYcQO9J8qMcFCQuAWv3YugsDJ2J7UeRJPXPoyLmpujdAVqazKVVKmFdEaVcFS1LNjOoGQSkpGDvKeTk+5AO7DeMw+HyeLxNW9fk5kqcRdXUyOrVnFu3yNatZNo08s8/nBs3yMGDrJqBhYWFhYWl7MAKGliKkfB8z8kdO3ZoKcCgQeKuXz179pw5M88gzNfX18nJyd7e3tnZ2dzcfOzYsZmZmQCaNWu2bRuDLVoh917I5ps2bRI8+P79+8WLF8vIQbGwyMDOzk706c6dO/fs2SO6xdTU1MLCwsTERLglLS2tQ4cOMTEMPx8zMjL69euXnp4ud79xcXGLFi1SddQsfzxlxw6BcSRlZ3hFSE09nKlDgpuRu87kSl3ysAEJbU6u1iV9ykO9pCQiXC5mjML9E/jghY838eQMPGZDp9jyZ5Jy0dOPrgtGVv7sTFsT3Hcmp2qT2qyUoSgQCBTIlgBllQoqKBuG55uCHP+FbHnr8xRHaNIQlS2zHguLdK7KcogvQA5zRvNvBFPRrRqCkz9ZImnPUM4EE4YoPUgAyMmhO3bQAQNo587CbcLEJQEq9VuAyZMnZ2dnnzt3TlubwUqlqTOG9oCehJMQAOvy2DBP6oSKKI9f4s1HOXV8Ch5LQwsL0X+kQgWycCFZsoRz4sQLn5eCOqP86Z4w+OVPFJmoY18NMrSC/PGUWSQDtmQTGhqanc18KuzQoYO3t3e4ZLSEAA6HtG3L2bCB7N5NFi+G6I+LlBSalCRW/V5W1o7U1CtmZvqEAKBnzsiYv1SO9HS6ejXt3Zu2bcvv3JmOHQvpk99FSXa2bFME/PxJr1zJe2xiAhcX1K/PYCTAFLVQAGlhDaJkZsqpIPcqNyIChQ4mYIDDQUElvVLExsZaWFjg4kXkZxoyIz1rA0BCQkL37t29vb0fPnxYrlw5lQdTpqBr1iAqirmMz6fPniVVYZDaqCxrMHxAg8MQnyirTi4PH5k0Z3nI1ZFIrzB+ICxlisyci3oFkKam5pkzZ0xMTHr27JmZmWlng0ensHwG3Bqhfi1UtIIat0CEn4CcHNx9gnlri2AAK3eiWX8s24rzXjh/E/PWollfbPcsgp5F+WcO+nSEocQZyMEeBzxgblrEuys80XEICpVVIegnHr7Ie2xjXbFZkxYAklOSLlw+y9xAX5/06EFmzyZDhxbQmbGwsLCwsLCUAVhBA0sxIly6wePxshSA8b7J+vXrly5dys13Ov3x48ebN2+EPQ8bNuzGjRuamgx3vAq590I2F13ILraovRQPioVFBm5ubhwRM8SMjAyxJNH09HRCSLdu3UQ3Pn361NXV9fHjx2K9rVmz5suXAncvZCx8uXDhQlxcnOpDZ/m/p0iiK/7f/B701eBigFbGqKcPHdWz0f8A4nPQ7R19kpj31MUAN+uTC06kvgJzASwKIpocIVejIKwgaKWspqG9KSw1ASAqGxckViGqTLn876hY1qGBRVWiJa5lMj8T0X/SGjIWEULmu8OpGnMTLhcdmqOWgyrjpF260PXr6dOnNN8oDgDdsoVSKvk1qtoX69GjR588eXL27Fn1fAsESTzmYskkVLODev53kJ4OnGvh+Ga0Vmyu8/hVpEqRztbSdQHQSW02fuV5ZwsUDGLVXLOzXQ8dIuPGJTo59/2Ar+teAnCY6yooVSdwt8bbRqSf+I85WRAJZBSV2LWHUq9jpvSJcAcHh7CwsFTZ6/4Z4XDEXNeT+PxR8fGeJiaWwkyT5GS6erXSPUvy8SPt2pXu3UtfvqRfvuD9e3rzJn/4cLpiRRF0LpvISDmLzimFyOdOKg0ayDJ219JC9+7yO6lbF9I/gADk++BzOKJqBsaZb1XsGWrXJnPmKNtKiKWl5Y8fPwqzuP/t27cuLi4VKlS4d+/ef0bNgNxcGhwsq0JMDJWerKGCpiHJjRgbypcjy5oCt7SU07hKFWkl1hbo0U7qG7yaPf6ZLadvFVBTU/P09DQwMBgzZgwAdTXMHIUbh/DkDPR1kSvFhiGXBy9vpMvTF8lmjge2HEKwiCKFUgT+xMqdWLNHejPlIQT7PXBkPdo1Q00HVK0EFyeMH4hHp9BQ3EC2TBAYjFiZd5KysuH74ffTfr2HaGlpAfgR/L2Yh8bCwsLCwsJS9LCCBpZiJEcBI0S5cDic5cuXv337durUqTVq1NDX19fX13d0dBwzZsyTJ088PT31pSxfKOTeC9l8//79NWrUMDQ0nDlzZmeRxU8CSuugWFhkULFixeHDh8uoILBbWLhwoU5Bg9Dg4OBWrVrNmzcvKytLsCUqKmrjxo2idZycnKKioh48eHDgwIFTp05du3bNXCQYNTMz09nZef/+/TLun7KwFAclP6PAUsJEZKHjG/ouBQA4BMsrk9v1VQpBZ5EHne4olDXIsGoQUzOogBrBOKu8D+z2n0VmomKaf088htWCsqhKjfyZF6GPglZ1Kjt7AiJqBsnK2lrk7HbUrwluwV/terro1ha7V6k4Tvrpk2T8ON23jx45goIz36qpGZKSkubOnXvixAk9eQH2U0fgxUUc2YCZo7FgIq4fwuMzaFhX0R0lypvQNEmPEDwQShl8IiNF/wk2uri4tH1N78X/bji/Es7VId+akrVViZGSEexUAhlFJW8EpcgFj4xRqaurW1lZff+u/DyQri4RsXkDsDIlpaOWlpuYiF/mqnqFiI2lkyfTr1/F7Qfi4+mJE3Tr1sL2LxtNTXDlqUSZ1i2IQWbMIA5S9UrEyYl06SK/kxYtSEEHPnF0mTxSRHF0LHwqgYCEYbYAoKVFGjcmR48q8keQRteuXY8dOwY1eZ9MKXPdx44d69Chg4eHx969e/8jSRMC4uIgPQsyj1BZK9lVeKFrVIWlTL2XuSk6tJBaSqZMgal0vYONDZkiHpMhyvoF6N0BBgW/ZwhBjSrw3ADjorjapxSHzqH9CDh1Rq2OaN4fizZwd+896u/vL7r24/N3hEbI6ickDPdkRG/I440/Tl9HOpMjSUoqDpyVE/yhKAEB9Px5ev06oqI6tsDVfXh1Ge9vwPsUtiyBkTzXmBImJTX5xcunPr7PcnJiZAu3AGhwot69f/367csfwd85HE6dWvUAJCcnlsA4WVhYWFhYWIoWJX+ds7AoQxHOTdauXXurkncfCrn3QjZ3cXHx9/eXXafkD4qFRTbbtm379OmTj48PY6lgjV3VqlVPnDjRv39/Uf8PPp+/bt26s2fPjhs3zsLC4uzZs2ki91M0NTVPnTplZGTUqlWrVq1aCTYOGDBANFclJCRk3Lhxy5cvP3jwYIcOHYrj6Fj+exR+GkDosF0Uw2Epc0Rk4a+3eQnoHIJt1f5sz/A/AjrdUShZIFsCxFQLkioHQX3JmrIZZYWNP5GSC/80XI1B96JYXck6NLAUnhF9mL9NtKpTUQ8GUdWCqJpB8ECnJk33/13ZxpIAWLOHzncHgDqOsCiHsf3RpbWskajyvZaSgsOH0bcvdHUL+fV6/vz5Fi1aODkptJZTSxO9OqCXSpd+ugxZFkC+PcPHNN8wo3+RyBGqN4QKBiE+GRkNtbUBfEsHAAL0OvvyYj/Xi/1cF/j6qjAklf90ijdU8MWVrEYpVbCtDF8NAPb29j9+/FCkH3EaN4a/v0BnEJybuys1NaSC+LcyTUgg6ekoKJ5WCv7y5ZCmt0hPp+fOkREjijEQ3dycmJnR2FipFTQ04OYmvx8dHbJtGyZOpGLHwuGQWrXI3r0KDUZdHcOGYe1aZq8CCwvy11/06FHkSonAsbUlI0fK3UmSG1HIpKFZM6Kvjx49yF9/ya8skz59+ixYsOBVtWrOsutJvLsArFix4tixYw8fPqxRo4aKu+fzERWFtDRYW0Or2MLSVEBPT36CgzyRmUDToKDrhuEDmuRGmrsgMERqeolTdVjL8OyvU4f07s0/fpxI5lQaGxN3d5iZyRgAh4PD63DjIfacwK8Y5OTCyACudbB0KvRUP4X8JjML/afi8UtkZP3e+PoD7j3XWrX2+Mghbp07d7awsAAQ+gtJMm1reHx8VemsKWD9PsTGSy0Nj8TavdhVCAMa6uWF7dtpcLDgXEHNzYmDA/HwQKVKqndanHz+4r9l+1o+nw+AENKwWreHfn0ZaxrrhTSp7vnF7+sXv7wtampqgq/C8uZsnAQLCwsLC8ufB+vQwMLCwsKSh56e3v37993d3TlMBqR/5d9+6tGjx507d8wk7i8EBwcvXLhw1KhRN2/eFN0+efLk6tWri1WePXu2ocTNxPDw8M6dO+/ZU6S2iSz/OQQ3/YvKFlu0YamslWQpJlJ56PM+T82gwcGhPzwB/Q9CaNUgQ80gWqRC8IShGsZY5T1eEURziuJTa5Y/fxebzZ4EWAqFbi2Gt5BWdWrZiF6+Td/6U/38GSVJNQMAMxOE/RLvYb57Xk2fi7iyV46aAUDrIbRic6pTk+rVolXcaLdxNDhM/hubBgfTq1flVpPLixcvWreWN8SioHs7aMqcvwuq4gZra4E9g6SaAUCafVX9PXkxExoceNYiC+xU1DiqfAkhaKiCWZSCu5OsJndH5cuX50q3GXB0dBTLlVMQMncuMchLe9qdljZOV7ec5C8OiWQK5eDzycePsiqEhNALF1TvXy6EoFEjGWkRpGpV0rKlQl3VqEEuXUK/fsTRERYWsLQktWqRMWPIxYuyFrWL7W74cDJ8OAp6YwCAtTVZtIgsXUpcXJhb6umRIUMU35EYkr4OnFOnyL59hVczAFBXV3d3dz+SnQ1bW6mVjIzImDFi2xYsWHD58uUnT56oqGbIzKRLltB27fidOvG7d+e3bk0HD0aAcrFZxYiuLhFxQGRASwudOinSk+K2HIYP6PFWVH0H87nI0R775GXIkCVLOJMno1Kl358aLpdUrUqWLiXDhikyhr9a4ep++F7Gu2t4eBLr5heNmgHA6Pm4+6SAmgEABT5+xbKdNYcNH71w4ULBxvKmUgV2AgiRKeyQR3iUnApBsqw35ED37qXz59MPH34rn6Kj6ZMndMgQfPqker/Fxo/g7zt2b+Tz8xI+KKXWxldMDb5J1qxU/nnH+n8b634V3Zibm5uTk8PhcDq0l+9zw8LCwsLCwlLWYAUNLCwsLCy/0dHR2b17d0BAwLx585ycnDQ1NQGUK1du0qRJHh4ewmotWrR4+fJls2bN5Haorq4+a9Ysye02NjYXL140MBAPsefxeBMnTty+fXvhjoPlP47o3fki8VcQnYcQdsiKG/5c+BSj/Kl/KgBocHCiFukp8x4vS5GjoJpBdItSmobptnk+8IHp2B8mr7YCmKnnffBZhwYW1RB+d7RtCg2J9e3GhhgzAN3bwak6KldE5mciUDNIxkxUqQgri8IK7J69RlQs+Hzk8hAWiduP8ddo6bU3f8bmzwDA59NXr1TeqZDMzExdaVb2ubn0+HE6ahQdMIAOH0537EAGk4m2YnRtjVpVpZYaGWD8WD2S7w0mSba+4XD37a/zcyv2VCdFYveiAsI3T3FbRkle6jBiZmYmeYkupE2bNnfv3hW1alMULS2MHg0ghdIjaWnTmRaLExOTQq16j4+nyXKSSKifn+wKhYQsXEhq12YuMzcnCxfKz0oQYmzM2biR3LnDuX+f8/Ah8fIiS5YoG9ZA5s3jHDlC2rYljo6oVInUrIkePTjnz5MePcDlksOHSZs2EMu7tLQkEyeSCROU2pEA4Vy4gqv8VaNnz57/3r5N3N1hbMxQrKlJ/voLBX+obtq06dq1a3fu3ClfXmZGgjSSkmifPtTTk379irg4JCcjNJR6e/OHDy8SHVjR0K2bDJMGUq0aad5cwZ4E7guKh1B0awuz/JeCAoZ6aO6K6wdhocBJlUyZwrlxg6xcib59Sf/+ZONGcuMG6dNHwV0XE68/4uEL8KW8i/0Dwddf4OXlJbBlrVUNVjL1ClYWaNdU9cHkSHFRUbyCVL58ofv2IZ7B/4GGhNCZM6U6uJQSMTFR23dvzM7OJkStfZtO82f/LbAUal7zLFDg1dLTjm5cbS+Xk8vhcDu067xo3sqlC/8ZP2ZKh3adW7dqP3fmEkcHVW1aWFhYWFhYWEoPNnKChYWFhUWcqlWrrlmzZs2aNTLq2NnZPXr0aMOGDYsXL87JkTr/M3jw4ApMhp8AWrdu/fbt22nTpl27dk10O6V02rRp1tbWPXv2VG38LP+HsOIDFlHWh+BWHAAQYHs10l7FFYYsRYNsNYNYTQWzJ4zUMLcSWRhIAawNpgMsiIm8AF3ZmOVPAcQoP0nHwiKEUsrnY90+XLqNX9HIyIKBLmytMHM0urYGAELw4jyDMYMAq/LwmF2gN7GJZ0KIat93QT/zHvCsrVVoLomMT6uNjQ1zJMHXr3TqVBoQAF7ewko8eIALF8jy5WghPWVdOhwO9nmgzyT8YFqcOrgbOjQHGi/H7duSpTw9/bGLT9zTthJu6a2S7k0pCYIilVV+iRl3JKMr2TuqWbPmhw8fUlJS+PmBHQL09PQaN27s5OR04sSJkQrkEYjvdPRoevHiKX//lpqalSTn9QlB48bK9lkADkeGO0Ie0s0nigZtbXLiBNzdqZ8fUn/b0JOqVbFokWpvdXHBgbLUq0cOHwYg+NMU+APp6pIjR8iTJ/TkSZqURAhB5crE3V2Q1yAQJSg+q614zUJSrVo1dXX1tzVr1lu6FLt20e/fhckysLYm3buTefNE63t5eW3atOn58+emqnpO0AkTmKUwERHUw4PUqwcbG9V6LkLImDF49ow+ePD7HCsssrYm69YpaH+ilBgl70V3Q1Aojl5ESDgszNC/C+oqNVmsr0+GDy9TEYB7TyE+SWoppXj12WDatGnr1q3z9PRU46Jjc3z/KfmHz6ORE0yMVB+MoZyoEBhI0RDKhW7YgOhoqaUBATh3jgwcqGLvRU1KSvLGbWtSUpIBDBk4vEWz1gBaNW97576Xnubn9q5PH/s1EzpqOFrd43JyCSHTJ8+p7lhLsNHG2rZB/YalNHwWFhYWFhaWIoB1aGBhYWFhUREOhzN37tx379517dpV8hatsbHxjBkzdu7cKaMHe3v7f//99+3bt+3atRPdTikdMGDAsGHDQkML4Z/I8v+NCu7NYO0Z/hO8TMK64LyXb0ZFDGADUosZ2c4KCqoZhEVkS4CCVg3jrFFFBwASc7E2uLAf2PL5goZIVtDwXyQtLS0iIiIyMjKjEH4AMhB8dwi+ODgczHeHz0W8uIB7x+F7GQ9O5KkZhDX3naZV3MTftJWssWYuXJ0KbKT5KD4YSZ2EAP2avNh6brJacjhS/edFEH5IpX1UW7RoIZY+BgCRkXTMGOrvX2DCh1IaGMifPRtv3zLvLC4OPj7w9UViImN5jSr4dx+au/yeKxKuT94g8ALPnzUnDg4QuA4YGaFWrZnrLl+tUEfWcSoGVQClKqscJCFE9sWPgh5XXC7XycnJzs7O0NBQR0dHR0fHwMCgYsWK9erV09DQWLBgwerVq3nS5u5kYGBAhg8/kpk5hsnDg9SqRebMUbpPUYyNiWS8gigcDmnUqFC7UAQjI3L6NGf/fvTqhTZtSIcOZOlScv06adOm2HetGs2akV27OCdOkOPHyfLlomqGMsvYsWPXr19P+vQh16+TNWvQqxfp2pUsWMC5do3Mny+qawkNDR01atTZs2dtVNYc+PjQd++kloaF0X/+UbHnooUQsn8/GTAAossJtLVJ3brk0CEwBW0YPqBiL7Sy3gzC5vY2WDYNh9fBY66SaoYySXScnAoJiRg3btzVq1eTkpIArJ6D5g2Y5VLOtbB7VaEG07IhONKFWJoa6NFOaqkcQkJklfJ4uH9f1a6Lnpt3rsXFxQDo8lcPgZoBQNcuvYwMjQHYm5844JHSrzM6tUKP9rw6lZ8CqFrFUahmYGFhYWFhYfkPwDo0sLCwsLAUiho1aly9evX79+9Xrlzx9/fPycmxsLBo2rRphw4dtBTzjK1bt+6NGzdGjRp17Ngx4cbs7Oxjx45dvnx5//79/fv3L7bhs5QyxeSuLOrerII0gVUz/Lmk8TDuM82lANDcGItVTUNnURDhvKakWEFsslOu9YJo8ITgf9lN1AlWVCaDPlAAB8MxxgpVC5GabJnv4R2RJbMey59GQkLCjx8/MjIycnNzAairq2tra1euXFmGo74KMH5rWJaHpYS1ubBmh+b4ewsCQ5CRBV1tVK+CFdNhLn3xsNwvJsEXnzQ1A4AcPuedVj03MORM5/VQsSLp1k3OXhSQKLVt23bSpEn37t1rIzJ9SxcsoIy2DQB+/aLLl5PLlwtsDAigf/9Ng4IQEwNCYG5OqlYlK1fCzk6sdeWKuO2JoFDc8kZKGurVxMLpTCO/c4cEBtK4OGJhsZhX6Wi+YnaCNe7JPOTSIS0Nnz7RzExiZwcRUw25V02iFaS9Z0SdP2RcJhFCrK2trZksPVq2bFmhQoWzZ88OVH7l7vdWrYLV1FpXqoTIyN9bNTVJnTpk795C5U0AIAQuLggIgLSDqlyZdO1aqF0oTrNmHAXi+comopPcghluuU1E64jNkReHc8OUKVOcnJyOHTs2dOhQMnCgtEXklNLhw4dPmzatSZMmKu+Lf/YsUlJk1fgm9byqOpRSLy964wZJSYG2Ntq2JT165Cm0YmPpuXP061eirU06dULTpr+tF9TUyJo1JCaGXriAgAAYGpJOndCwoQznErFXR/KpbGlLidlylDBceav/1NRgYmLSsmXL69evDxo0SI2LK/swfSXuPUNYZJ5jiKU5GtXDnlXQK8QFKoCZo3HlLvw+M5fWrYGhKvtaylV5Fo8MVDUSEuIB6OnqdevcW7hRW0t7YL9hu/dvTU1Nifp56Mi6qYQQ31cv9x1KBNC0sUqmOCwsLCwsLCxlFVbQwMLCwsJSBFSuXHnmzJkqN1dTUzt8+HBKSsrlgrezU1JSBg4cGBYWNmvWrMIOkaVMIriNLuMGvYKKB9k9KChQEF1iy/KHMv8b/ZEBAIZq2ONIuP/Nu6xlCDrdkVHToHjMhLQOJfuUpLMZWhjDOwE5FOuD6b4aqr/elpogAAUis8CjYN85/w0iIyN//PiRnf3bdiMnJycnJ+fTp09Vq1ZV2Xu8SLC1xOF1RdkhpbR+N3wOlFVnl/3S1trv6Nevwi08a+u8ZZ8cDk1IQLdutGZNzpIlMDMTa6uoRCk3Vw3YuXPnqFGjXr9+bSboJzWVfpYyFSPo7etXEhAAx/w+Hz7kL1iAsLDfNSIiaEQEBg8m27fD2VmyB3sbTBic93hhwSJfX18XFxeXhg19HzygPj4rP6Rur1pJUDTcEvcGuQrqyBheiRIfTxcsoB8+4Ncv8HjUxITY2pIZM+Am010DQMFrIf7w4fTiRdKrF2NNMU0DlL/4WbVq1fDhw93c3CwslPNBOnHixKAxYzRmzqTbtyM4GDk5MDBAly6kd2/5aREKQBYuxOvX1N+foczYGO7u0NYu/F7+2yjlzVBaRg66urpXrlzp2rWrl5fXuHHj6tSpY8JkznH06NH09PQ5hXP+IAkJsg+SpqWR3FxIpqioTEgInTKFfvqErKy8Xd+6hYMHybp19PRpevcuIiIAUICeO0ccHMiqVahX73fzcuWIu7si+1FBjiBX4qAsP0KxZDO+/kBKGnR1YFsBCybApQgMdAqFYxXceCirQnkzAOjWrdu///47aNAgABrq2LUCiSnweoDAUNiUR+fWKCfTMkZBNDVwbCMGToV/wa94QuBUHae2KJglwoTc86FO4bQYRYpDVUff1y9S01JDfgZXqvhb3Vi/notzPdfXb1++eed77uLJvr0G3X90B4C+noGLc/Fb8rCwsLCwsLCUIATA0qVLly9fXtojYWFhYWH5fycuLq5u3bphovev8zlw4MDo0aNLfkgsJUmJxT0w7ohVM/wHuB4LwXp9AAdrkD4Sa6NZignhTKekpkFUoKAIoj4NiighXiej9WsKQI3gTSNSsRCLe6s+pdHZAPCpCbHSlFebpcyTnZ399u3bzMxMxlIdHZ369etzGe2h/1ia9cfrD7IqdGiBy/N+0AkT6JcvyM0VbOTOugOAt/G3YzWxsyMbN0IkfkK+RCkzk27ciOfPaVwcAGJisiAl5b2OzrUbNzgcDl694vfrh5wcGWMjy5eTUaMAIDmZdukizc6BODiQ69flruN3cXGBiEzBJf9Y6nefd7pp3srOnp8e+h+ZK3gsVrNo9Q1KXN6Eh5N8RwSeqDWCmRmZPJkzZozUfng8kj+ZKmxItbU59euTffsgxY9EUgyq1FXQ+vXrPTw8nJyc1NTUNDQ0qlevPmXKlIoVK8puVadOnb179zZu3FjxHSlNVBQdP55+/IgsEcsdGxsybhwZMaIY91t85ObS06fx8CHNyiI6OujUiXTrVog5TPmIzljLnvMW1BSrUwIODQLS0tJ27dp16dKlgICAzMxMGxubatWqNWjQoEGDBnXr1i1fvnyVKlVOnjxZyPcbnTCBXrsmowKxsyPe3oXZRQFiYmi/fjSQSZ6mrY2srLzl/6JYWXF27UL9+kU1BEZbDuFGaW+PtAxsOQyfd8jMgo42Wrhg0lBoakAGRy9i5U6E/SqwsZwJRvXDsqmFPoxCEBOPlgPxQ0r6pbYWNi/C8N4ICwtzdnaOjIwsJtNBUZJSsGgDfN4jMQmEwMQILV3w93ToFOLSl44fT2/ckFosMPwoM2aZ8fFx8xZPAzB4wIhWLdoKNsbFx967fyslJfnLt88JifEArCxtwiNCAfzVoVvP7v1KccAsLCwsLCwsRciECRP27NnDOjSwsLCwsJQVTE1NX7x4sXXrVk9Pz+joaNGiyZMnOzs7161bt5SGxlJClJiegJUy/PeIz8G0L3kvYt/yYNUMJQmjT4NSxgySHSpY09kArU1wPx65FAfC6crKqt9QttXCr4+vORXsQjJMWUHDf4Dg4GBpagYA6enpP3/+tJPIL/ijsbeVJWggBI3qAnZ25No1HDwIb2/q54ekJMma9McPzJ5NLl+GsbFCxgxRUXTkSOrvL5xmo2FhKzictikpaxcvXvDPP8jJYZiBEyNf7kA3bpQaTgHQwEDs2kWUdAV72a+f69mzAN5cWetwZa1go3AJf1mxZ6CUiIgYuGFhvzUNsbF01678WgyXK5JqBgAkI4M+fYpRo8jZs4yT36I+DXlNlLkimjNnzqhRoz58+JCbm5uVlfXs2bOGDRteuXKlYcOG0poEBwdHR0fLqFA0lC9PLl3CxYu4fh3JyVRLi1SuTKZMkfQd+TN4+5bOm0e/fgWPB4ACuHsXBw6Q7dslE1iKisJIEErSs0FXV3fOnDkCA4aMjIyfP3/6+/u/fv16y5Ytfn5+qampubm5RaCead4cN27IOolZWhZ2FyLQBQuY1QyQ7v8fHk4XLiTXr6PoVHpimgYxEYPkq3zvGWb+g28/fue93HmCU1exaxVcajPv4tkb/L0VkTHi22Pisfs4bC0wqvQmo8uZYGx/rNmD5FTxIg4HLVwxrBcAWFtb6+vrf/78uUaNGsU9JEN97FgOAGkZIKRQOgYhZM4c+vYtfv1iLnV0JH36FMFuighhnmlObt4FQ2xczOq1S1NTUwAQwuGqmfJy4wRqBh0dXbdW7aR1xcLCwsLCwvKHwgoaWFhYWFjKEFZWVuvWrVu0aNG4cePOnj0r3J6ZmTlixIhXr16pFaGZJ0sZo1TUDCW5X5ZiZel3GpMNAFaa2OjABgaUNAJNgwwhglyNglJGDqJMsCb34ymAE7+wxA4aKq1Zzc7O/rVpVsbdKzprvUKzSjOJgKWoSE9Pl10hRXYm+h/I35Px7BXCo5hLq9lj6ggAgJoaGT8ejRrRwYOZqwI0KIjjGQX87kvqR5jPp+PG0Q/iSgo1Pv+ElpbLpk0de/euV7UqTE1RUKtaAG1tIlxb/PGj1GoA+Hy8esU8jFOncPs2TU0lHI5PixYNvb1dXFx8fX3x9WvQ7ceYfvKrZRWHua6ijXwiI2FpifBwWFlBYXsGlVfiKtuwgKZByl9P2GcBRwcR6Nu38PQkI0cylxbUNCh7RWRqatqqVSvB486dOzs5ObVp0yY0NNTY2Jix/sWLF7t3784pTmuBPAghvXujd28IXEn/XL59oxMnUjH7uuxs6ueHkSPJ2bMwNy+lkf2m+AwYlEJbW7tatWrVqlXrlZ+0kpiYWL9+/Zs3b3bs2LEwPZM+fXD4MA2QcpWirw8pny9VSEmhss+BUqBfv+LWLfLXX0UyCoFkQcx+Q2jPIPmKv/4I9yXiRgt8Pj5+w/BZ+Hc/KjNZtyzZzKBmEJCcip0nMKw31ErPR2nGKADYdxrBIp8/UyO0boL9//xOyHFzc7t3714JCBqE6BZhbE6VKsTdnW7fjthYsRJSqRLZurUIJTKi+H3GqauIioNFOQzsijqKyZh/RUYIHpiZlAPA5/MPHtmdmpoCQvh8Lge5odHWccktKlm81tTUmzC0v5Eh8zcRCwsLCwsLy58LOy3EwsLCwlLmMDQ0PHXqlIaGxvHjx4Ub/fz8tm3bNlPJNXllluzsbA0NmRacLCwsCvMpDSci8x5vqUYM2Svc0qAwlgyFoa0JbLQQmom4HDxKQDvl1Qjp6eldu3alaoa6B98TXcNQqav6WcoWfD4e+uDGQySnol4NDOgCY8PfpTweT3ZzuRX+OCpXxPSRWLsXsQniRdYVsHFBgQWd/OPHGe0ZkB9CIUT2R5sePy5t+s2Ky12rrz+yZ0/f79/V7O2pdEEDsbODs3PeE3lKFIYKkZF5EQPZ2RAsYX/xAhYWAFxcXCb3nz5r3vkcrjqAwLUvlp5dO+367t9tIyLo1q1k3ToXkYgN2RSTDpI/dSouXZJWyg0LA5O/FADerFk4c0Zqv9nZuHlTxoSrUNNQ+OPq16/fkydP5s6du3//fsYKZ86cWbVqVSH3UvT4+fEPHkRcHACUL88ZNw6OpfN1JgldsEBczSAs+v4dCxaQgwdLeEhiKKJmYJwCLwGMjIz27t07ZsyYly9fli9fCOcuDQ2ybBmdPh2RkeJFmpro2JF06FCYcRbA31/acnk55OTQ27eFggbGE5pSbjRiL5mYrEGsdLaHuJpByI8wTFuJawfEt0fFIihE1gCCQvD4JdyKM51GLjNGYUgPbPNEwHfk5sKiHNwHw6ng6aF9+/ZHjx6dMmVKKY2xsJBRo1CxIjZvpj9+IDkZACwsSLVqZM0aSNHJFYbYeAyfizcfkZCcpzY7cgHOteG5Dqby5AfvP7wFQAixs6sM4Oada4HfvwL4Gt6OQ7KrVHhobvTZ23+qX3BvAB/C4HUY5f9MXx4WFhYWFhYWabC3e1lYWFhYyiIcDufAgQPv379///69cOOSJUsaNGjQokWLUhyYavB4vPfv33t7ez98+PDdu3c/f/7k8/laWlq1a9fu0qXLmDFjLIvUqpSF5f+Ng+GUTwHgLzO0Z1fX/5/BIehRDttDAeBOPG1nqvSsyfjx4y0tLfus9pz/nQD4lUX/9DW9/w88f4tZq/E5CIJYieOXsM0TPdtj9ay8dZNcecsK5VaQTcB3HDmPXzHQ00XfTmjZEMWfoC2fycNgbYE1e/E9BKnpAGBsCAc7bFwI51oFapLYWMnpa3Epw7Rq8o/qzh2BjICRoVpap3NzV65cuWLRIjpuHPNEnYkJJkz4nYmgJc9HW7vg6tSMDDpiBPX3F6vlExnZ0MICwI4zW3KcBwHQysnct2d6V1+JvPDgYOHkXynGT5DUVGmCAoGagdeoEXJzoaYmlDIIJAh08GA5SgTBVL10ilCisXr1akdHx1evXjVo0ECs6OPHjxEREa1bty6qfRUBubn8WbPw4AESfouA+Pfvk/btiYdHMS1NVoLgYPrtm4xy+ukTSUmBvr7KeygZqUEpWji0a9du5MiRvXr1un//vqZmIdKkmjbl7N5Nly6lgYF5uQ8cDmxsSLduZM6cohotAJqRAVU/jyQrC1KkDAIUNKFRlm/B+Bokq0LAd8TGw8xEvJWk9k6UzGz4fihmQUNKCsLDoa0NGxvGXB4A5UywcoasPtq1azdmzJisrKxCvcFKFdKmDdq0IYGB9PNnaGuTunWLKaAnMRl/jcaHL4DIdXZiMu49xV+jccsTRgVPZmlpaYcOHXr8+HFWVpaVlaWGLgVgb1fFyNA4Jjb63+sXASRnWL35PsDC+GOVCg/VONlVLB4FhLcH8Pk7Rs3HdQklDQsLCwsLC8sfDStoYGFhYWEpo2hqah48eLBRo0bCNZTp6emtW7fu0qVLgwYN1NXVNTQ0Kleu7OzsbGVlVZgd/fz5c9WqVffv39fR0RkwYMDs2bOLxDuBx+O9fv363r179+/ff/HiRWqqeAJnZmamr6+vr6/v6tWrR48evXz58nLlyhV+v4UnOzvbx8cnMDCQw+HUqlWrfv36Krsrs7CUDPfi8x5MsmHfq/+PtDYh20MpgFfJSrd98ODBs2fPPn786JXCESztjs0p8gGyFDHeLzFqPsJF1spSIDgMu47jVzQOrwMAPT29JCkOBAIMDAxU23tqOkbOw/M3iE3IuyN/+l/UcsB+DzgUV6K9EvRoj+7t8OoDXvpBQx0tXFHNnqkeU4YXb2M7gaaBt7EdsbfH9Efy9yfzjwzgUK1azU+e1NbWnr9kCTw8aGhogWILCzJ6NOnRQ7iBVq7MHCohpHp10Wd03Tr66ZNkrWyu+ginLkf8rgEQJE1sNqzY5IuPWLWGFhb48UPwuBTVDICEUEMEQZwE0dQUvGplOSpLX19/2bJlc+bMefDggVjR3r17R40aVUghUdFCp07FjRsQM2uJi6PnzlE+n7NhQymNKw/67Bni42XV+PULnz6hYUOVd1FG0iKKlb///vvz58/jxo07cuRIoX7RNGhArl0jz5/Te/eQmoq6dUmXLlD1e0QapGpVamws53WXguurVxBqsx484C9ejDdvEBWF7GyYmBBbW9ewMBRC1iBN/vLsNeJlfg/8iobfF7QpKE3Q0oSaGnJlOiUVZbaCGO/e0TVrBJ4EwdyKx7QHh5jWNm5Su09XbuN6ItUyMui2bXj9mqakEHV12NiQ6dNRtapoT0ZGRrVq1Xry5EmbNm2KbbglQpUqpEoVZRvdf46z15GUAiNDDOyMFjLPRhOW5KkZJHkfgMl/4/im31vOnj37999/f/nyRfCV5+BYuYVbIwBNGrUA8OyFd25uLgV5+ml8Lk8jIs4pNcNcTzvaye7cj+jGWTn6AN59wtcfZeLCjIWFhYWFhaWoYAUNLCwsLCxllwYNGri7u+/cuVO4hcfjXbly5cqVK6LV1NTU7O3ttbW1NTU1q1WrNmnSpIYK39q7cuXKiBEjEhMTBU8/fPhw9erVvXv3Ojk5KTva+Pj4Dx8+fP78+dOnT/7+/i9fvpQUMTCSnZ29e/fu8+fPe3p6durUSdn9FglpaWn+/v6vXr168ODBnTt3RCeBqlSpMn369LFjx7IZGSxlEz5FcAYAEIBfdmd5/i8gWwJKJXiihl7egx8ZSrddu3btsmXLtLW1jfLbJrKChrJNdg5m/lNAzSAkKxvXHuDsDfT7CxUrVoyPj8/IYH5P6Ojo2NraqrD3zCx0GQOfd4DI+sL0TLx8j57uuLqPOSlcKbJzcOUu7jxGeiaq2mF0X1hbKNcDIXCpA5c6MivVq4ebNyU38za2y3tkodhemYQRoljo6j5+/Lhz586vX79eu3Wr3enT5OtXpKVBSwu2tmT2bBScQeHMns1/+hRSbPaJnR2ZNq3AphcvxBY0Z3PVj7ccsKnrpHBTSwxeinxBw4ykEGkHVcpSBgHt28PLCznST0BS3L9phQpyejYtUeeiUaNGbd269caNG3/lu98DSE5OPnnypKjvWunj7U0fPRJXMwjIzcXt23j7FvXqMZSWGHLjVyilmZllSpJg+ED8OqzUNROEkMOHD7du3XrFihV///13ofricNC0KWnatIiGxoS1NalYkSovaGiYf3Lz9fVFXBzt3RuiSq/oaBod7WNmRqZNc925E4CLi4vi5z3hy8qoaciWd9VEgVyJOtWroII5foQyNQAAGBuidRMFB6gc9MwZun49oqLSiba71sbHaBydZoY04CeOXqV1qpF9/6ByReD9ezpjBv32TfAVQwG8fUtfvCBDh5Lp00U77NChw61bt/54QYOS/IzAyDl4F4D0/OusczdQrzo8N8CSKeAlMRmvmfOp8vB9j+RUGOgBwLlz56ZMmRItklRV28kRQFpa+srl/9y61TIlJQVALk83LsUOAAUnMrFGFe1odbUMU/0fEfF1AMQn4uItzHcvksNlYWFhYWFhKRMwe2qxsLCwsLCUEdauXStXW5Cbm/v161c/P7+XL18eO3ascePGDg4ODfLp2rXrokWL/CW8iAEcOnSoV69eQjWDAB8fn7p165qbm3t6esreb0BAwKlTp+bPn//XX3/Z2NiYmpq2atVqwoQJ27dvv3//voJqBiExMTFdunQ5cKDkjBFzcnIuXbo0duzYmjVrGhgYNGzYcNKkSefPnxdb0hoYGDh58uRatWpdvXq1xMbGwqI4hIBDAIACXd/R2s9pRFZpj+n/GLIloOR3Wl4DXAIACTnIVUbUEhUV9fLlyz59+gDQyV82nMEv8gGyFCVnr+FLoNTS1DQcOAMA6urq9vb2jBbQWlpaDg4OHCn+0rJZuAEv/ZiLgkLhvkSFLgtw5yma9sPoeTh2GRduYs1utByASUvlLGNVATJsGLFntG4AAGhpoV+/vMffvtFHj/D+PXJzJStSuZlZlpYVKlR49uyZk5OTk5ub26tXV8eMybpxg9y4QfbsgeR6UAsLMnUqs991+fKYPx+Ghr+3ZGTQgnkKXvXa1d/weNaI1eGmeQOrHRl4NRs+kUwSGMAnNvblpElyDqFEIF26EEfpgjATEyIlo50zZowsyYKGBjp0KPTolIDL5f7zzz/z58/niWgFPD0927VrV0hPtaKFHj6cFxjPSEIC3bevBIfDAKlbV4ZvBwAYG5OCi8XLGqWuZhCgo6Nz7dq1kydPHjlypLTHIh8yc6ZUw38pDhMF1AwAnTiR0bcGsbF0+3bfo0cFz4ThFJIyFFGEpUluhPEFdXHKm4SWRjkT1HQQ36irjbrVmWrn41gZ1SvLqqAigYF040ZERWVDvYf28YtqXaLJ7792ajp59hbd3RHsF0cnT6Zfv4ongERH0/37acG7BO3bt79zp0Bg03+eyBh0H4dnb3+rGQCkpePJa3QdgzimMJGnrxHGlDolJOwXfPwAID09fdmyZaJqhvIW5YxNjAB8+vDF29t748aN1lY2ANS5qeaGX9W5mc1rbK9S4SEAPuUmp/8W+UXFqH6MLCwsLCwsLGUQ1qGBhYWFhaVMo6ure+fOnR49ejx79kzBJpTSbwUTZ69du+bh4dGtWzd3d3dTU9MGDRoQQm7evDl+/Hg+n3nmKiYmZsSIEfv27evdu7ezs7Orq6t2/i3Fp0+fenp6Xr16NSoqSuXjIoRIOgbz+Xx3d3dbW9v27dur3LMiCDwhPDw8FD+Eb9++de/e3dXVddGiRV27dmVDKFjKDgTQ4SIlf6LtZyZa+tL3jYl2GbK1/r+gMFIGQVuV3R2E7wEKpPNgoPBPnFu3brVt21ZwelfPP6tlsYKGss2tp8iV+RpFRIFSEAIzMzNNTc3v379nZGRkZ2cD0NDQ0NHRqVq1qo6Ojgq75vHwQNwOoAAfv+JTIGoo7dmcxy1vTFiCXwXvv0dEw/MSouNxdru0ySwlKPA57blX+FCQNFGAUOB35fIAcJ9JSFJlMmZNhqi1gyimpmTyZABaWlpLliyZOHHipUuXtm7dOnLkyC5dugwfPpxxSSsZOJCYm9ONG2lQENLSAEBfn1SuTBYsQJOCK3YFrzQAIEtNY/GgJQfbDKP5W8yTY6de2z1aI0a7vDGNj2TUNJA6dcjQoQwjl0tsLN25E1+/Uj6f6OujWzfSpYsq/QjhcsnGjRg7loaEiBfp65MBA6QmCzg6kvbt6blzjIoTUrcuGTGiUANTnm7dum3atGn//v3u7nlrY+/evTuixIchh9hYORVEptNKh/r1SaVK9PNnaeWkUiXIVRRJR3Qau/DKA9mT4qWOmZnZv//+27JlS1tb29atW5f2cGTSqhWZNo1u387wDqQUGhrIzi6wMT/GJc9x4cUL+v49RFQOAvJOgNHRdN06X19fUTVDIV99J0fYV8Q7hrUDeVSpyOwztP1vBHzH5+8MRbaW2Lq0MIOSCvXwwK9fAJZqLnjOdaZgOPbvIRjrHncr7AdzF8nJOHIE/foJ9UYNGjQICgpKTEw0MjIqlkGXPSYuRUAQc9Gn75j4N85sE98emwDZ5wg+RWw8ABw7diwgoMBvCgdHewB8Pv0aEJSdnX3x4sXx48edPn+cl5vrXOWEhnqavlYUgJTM8q+/DUnN/B3iWZXNm2BhYWFhYflvwQoaWFhYWFjKOuXKlXv06NH27dvXr1//65dMYb90KKXCrIqWLVsuWLCgb9++uUx3fkV59uyZQEihr6/ft2/fvn37enh4eHt7qzAAExOTxo0bN2vWrFWrVvXq1dPU1Pz58+fBgwe3bdsmahHB4/GGDh368ePHcuXKSe+sUDx69Gj8+PFfvkhJsJTJy5cvu3fv7uzs/M8//xS36uL/BR4Pnz/T2FhiYQEHB6i0YpjlRG0y5ANNy4VgNWh0DlYEUY+qrOymFJArSlBE96BCdIUWBykAgEw+FE+0vnfvXtu2bQWPQ/IXmYVnKrXnEiEjg+7di1evkJEBLS04OxN3d6g0Jf8fIFueBUt2DrKyoaUJAPr6+nXr1s3KykpLSwOgp6dXmPik7z8RKXOKMzEZ1+6rKGjIysbCjeJqBgE8Hu49w6FzGN2PobSs8ZNjvUF9UjDHNourZVZef2BE9W75y3BNTU3HjBkzZsyYqKio8+fPz5gxg8PhbN++vXnz5uK9tGlDWrcm797R16/B4RBXV9SqxbAzHR1iaEgjIiJMKgyfsudV5byAAPPk2GnXdo+8f1w7O4PMnUumTYG7Oy2odgVAHB3J7t3C6UDFoYcO0f37hbkYFMCDBzhyhOzbBxMTZXv7TfXq5NgxzJtHv3yBwHNeS4tUrIjhw2WrLoiHB83Jwd27ELmkpNranPr1yb59pXJpsXPnTjc3t3bt2lWuXBlAbGysubl5yQ9DFlI0zUpUKG44HIwbh2XLUNA7LY9y5cicOeIbc3MREECTk4mlJSpVktG36LJ74VPVJralSRnKiD2DEAcHh7Nnz/br18/b27tq2Xa2IEOG4Phxyiipyc6GsTEMDJCcDHV1Uq6ca1wcRHJz+OfPN9TTg564Z4JA3+ATGfnr5Y/7l/D4iW/zZi4uLi5Y91LBUYm+SURlEIRg8URMWIqYOIZWlubwkHifCjA1xqU9GDYbfp+RlS/SUOOiemVsX4baEqYOCvHwIf/CBZKQQLW0SJ06ZNQo8T9FUBAAPjh31VryIfXk759S4RPHoQb/K2Mp/fEDN2+Snj3zxqymVqtWrffv37do0UKlQf9hxMbDT6rOCgDe+iMxBUb6BTbWqAJtbUjJAQMAXe08T44HDx6IrjlRU+Pa2dsCCA0Jy8jIBBAZGamtrePWou3d+zdN9fOEFb8Sann7T83J/X1tbGWBPqUT5snCwsLCwsJSXLCCBhYWFhaWPwA1NbUZM2ZMnTr1xYsXr1+/joqK4vF4cXFxly5diotjuncik0ePHj169EhsY7t27b5//x4UxLzWICUl5dChQ4cOHVJqRyYmJk2bNm3Tpk3btm1r1Kgh5mpga2u7fPnySZMmjRgxwsvLS7g9Ojp62bJlO3fuVGpfipCVlbVgwYKtW7dK86UQYmxs3KZNm8TExPv370tWfv36dYcOHRo3btyhQwd7e/vs7Gw+n29lZeXq6momzSKVRRIej65fj9u3aXg40tOpnh6xskLXrmTq1CJYhPt/RksjhDYngelwfUl5FAB2h6GdKVoXYl6JpYQRUzAoq2nQyp+wy1RmBurhw4eLFi0S28gpa58/Hx+6cCENDPw9u/b4Mf79l6xciWbNSnVkpYOZvM+1nm6emkGIpqYmY/aEsqSm/Z50YYQCidI97GVz5hq+MC1UFZCRiZP/FoGgQfJjJdAY8b9spYQQS0syYgSsremxY5w4FzD6LnA46N2bs2lTgW43bKBWVggPX605w1NtYDgn3/A5FHfmwbUOTm4tMLdRvnz5SZMmTZo06fLly/369Tt8+HDHjh3Fd0QI6tUj9erJOaQGDZ7yDUZN2R1tkHcF0tX3xrZD84zSkgDA2poMGgRTU3LhAl2xgvj50cREAMTYmNavT5Yuhb6+9K6ZoSdP0k2bxOeYMzOpjw+GDiUXLkBLS9k+f2NnR86eJaGh9PFjpKaS2rXh6ipfcsHlcjZvxsuX9MABGhNDcnNhYkJ69CA9epTWFUXNmjWXLVvWo0ePx48fGxkZaWhoZGfL/PCUPHKlJ8bGJTIOWZA+fRAeTj09EVNQ61ShApk+HU2b/t6SnU2XL8eTJ/TXL2RmUmNjYmWFkSNJ376K706urEFxG4aypmYQ0Lx589WrV3fr1u358+dleTE9PXCABkqPVsrKIvPmkXr1oKUFMzPkey0IaJj/I1fMk0YgaGhoYXEhOmPm4oxNh/OMzOS+UsIKMiw9OrthyWSs2yeeKVDJGitnwFV6emRFKzw8iYu3cekWUtOgqYl2TTGsFzTUZQ+KicREOmECffsWaWmCgdJbt3DhAmbOJN2759XJyKDp6QB+cGwjiSyJVQJP/5pahxrZzIIG8Hjw8UG+oAGAg4NDYGDg/4mg4ekbRMgUd4ZHwfc92jUtsNG5Fmwr4IsUXwcAdjZwqg4AYmtO7KtU0tDUAPA1vzGPx8vOzu7Rtc8L34+pKWF8yn0b1O9z6F8Q8dvgcODWCObS45hYWFhYWFhY/kRYQQMLCwsLyx8Dl8tt2rRpU5Gbd/v378/JyQkJCUlKSgLg6+u7Y8cOf3/plpdSaN++/bVr13g83q5duxYvXpwhY+2AdNTU1KpVq1azZs0aNWrUqFGjVq1ajo6OcqMZzM3Nr1692rlz59u3bws3Hj58eMWKFaYyEpGVJygoqG/fvm/evGEsJYTY29vXqVOnXr16rVq1aty4sZqaGoAPHz7MnDnz7t27kk2eP3/+/Plz0S1cLrdjx45Tp05t164dm0khBx6PjhhBnzz5bRCdmkq/fEFwMD5/Jrt3s5oGFaiiA48qZO43CoACwz7Slw2JZRFMYrLIR/G8CZVzJWSjnz/flyzHeec3/v7+HA7HwSFvDaB5/lvFXmZkeUnz9St/+nThQvA8KKWBgXT2bM6hQ6hRo5RGVmqM7IMLN5GUIrWCo31x7drWEkaGyJB+H1+NgzrVVOz87jPwZMpxfkWBzy+uxfZk9+4C3zqnTqG9C3NVPh9PnyI+XnQ+mMyeTYYPXzfry9a3Lmm8AqfdtHTcf4Fe7rjlCXWJ2w89evQwMzMbMGBAQECAnsSSYkXwm7a49we1LK46ADVe7srTq91vHcwr09YmffpAcDVlbMzZvBmUkthYQR6Jit+yaWnYu5d5xTxAP37E+vVkyRLZfbx69erUqVOPHj3y9/fPzMy0sbFxdnZu2LBh48aN8zLObGzIoEFKj83Vlbi6lp2rh4kTJ/748aNNmzYTJkwICAgoGu+x0FB6+TLCwmBpSXr2hK2t6l116YLnz5ElxfJFVxf9StwR5ft3/q5dCA8XSFLQuzfp0IFMm0bataMbNiA0lGZkEB0d2NuTBQtQseLvhhkZdNAg+vr170Sc+HgaH4+//8anT+Tvv5UaRXGFR/D5SE+XdA4oYUaNGvX27duhQ4devXq17P5aefAAPJ7U0vR0XLmCrl0BCJIjhPYMQiQTdnwiIwWahlzKrcCLiPxmqmbqWz7LxcXFRbI5I7KlD2P7o0NzLNuKbyHIyISONmpUwYrp8meUCUHvDujdQZEhiJCcTI8cwfv3lFJiakoGD6aLF9N378Rq0aAgLFsGDQ3SqRMAaGkRdXUKpBD9TCJTeUYQT2RqngrqzCpWrPjz508lj+FPJZH5C/A3fD4SJMSdHA5ycqQ2IRz07ZT389dW5MTO5XLrOtcCkJaaHhoSIdhoaGioq6sL4J/lfy/857nXE/uQyEqivXE5aO6CncsVOx4WFhYWFhaWPwdW0MDCwsLC8mejrq5epUqeubOzs7O7u3t8fHxUVFR6ejqA3NxcX1/fDRs2hEgGEudTv379s2fPqqurq6urz5w5c/r06fv27VNEGKGtrd2oUSNnZ+fatWvXrl27Zs2aqhlZq6mpHT161NHRUZg9kZGRcfHixbFjx6rQGyP37t3r27dvQkKC2HYOh9OvX79BgwY1a9bMmGkhWu3ate/cufPvv/8uX7789evXsvfC4/GuX79+/fr12rVrz507d+DAgVzlbZz/T6ArV9LHjxluVmZl0bt3sWULmTGjNMb1xzPOGvficSsOAFJ4GPyB3nMmZW7B/X+XYhIrKEI5DSANACKzwWRMz8D58+d7iqyuS8//OOqWpfMWXbRIXM0gJDycLllCLlwo2RGVPg1qo3E93JSS/mRjidWzimvXZiaoZI1f0gUNFa3QWdVwdrnL13NzkZkNnUIs/leU8HAaEcHb2I476w531h0Gk4Zfv+jNm2Iz7rHccocjy6UxzcERwPc9Nh7AfHeG0mbNmrVs2XLnzp3z5s1TdqSZfLiHaGdxAcA8OfbgjonNAl7klZmakl69yKyC7wZCULhpdXrhAg0OllrM56Og1lOinD958uTr16+PHj16+/btderU0dHRCQ4O9vX19fHxWbhw4fv37+vWrduqVav+/fvXYkzZ+KNYv35969atp06dum/fvsIeTkoKnT6dvn6NfG82evgwqV+fbN2qgs0GANKvHy5coFJeL9KgAZF0DSlO6OrV9OJFREcD+Unz3t5wdiZ796JGDXLoEERXH4u1nTWrgJpBSEoKPXsW9euTrl1l7fvlS0CKgKkooOfP4/Rp+usXcnPzBBkLF6Jy5eLbo2w2bdrUokWLffv2jR8/vrTGIAeR7BilKgj0DT5S/AsFmob+5XMeRHVPh3ZYhuUUptOhyvkjtpY4tFbZRqpAT5zA3r30x4+8pwC9dEmqOCk2Fhs2oE0baGiAEFhaIiTEhh9uxE/M4FhI2wUH/Jp86VJdNTU0aSK6wcbG5unTpyocS/GRk4vNh3D/OeISoKGO8maYNBRtmshvKJdaDtDVRpr0BSAGeqgpkb3l5Y0o6caalI9P+aYkEydOPHnyZFRUFIAmzRsYGOgB8HvrL7SNrF27tuCBtpb25hWtm9zANk/8/IXEZOhqo4I5OrTAiulQK0vX8ywsLCwsLCxFApvTzMKiOpMmTRowYMC9e/eo5L2Dgpw8ebJx48bxgiRUFhaWYsbExKR69erOzs6C5W6TJ0/++vWrp6dnhw4MSz+aNm16+/ZtQ0ND4RYOh+Pu7v7x48eXL1+uX79+wIABkpak6urqx48fj4mJuX///vr164cNG1avXr3CxHKXL19+1KhRolvu3Lmjcm9i/Pvvv507d5ZUMzRt2vTt27enTp3q2rUro5pBSNeuXV+9enXjxg1XV1dF9vjhw4ehQ4c6OTl5e0uZcfo/JzMT9+5JXXqVlYVr12QtzGKRDgEO1SS2+cuD36RgT3ipDoilpLDJn+UNUcxhh8fjHT58ePjw4cItwqwK7bJzAzQykn6XHkIA0O/fpcod/tN4bkBDJwYjG2sLrJ4FO5ti3PXCiSgnZdGmliZ6doS+roo9V5Dlfg0A+nolomYAEB2NlN8OGNxZEhcklEIiomvXCQSHSu0ylwcv8bCv38yYMWPfvn1yf1JJsj6Yfk4DAF0ubkbfam7KRZ06pF490rkz5+RJsnSpsh3Khfr6QmZuF42LQ1qatNKtW7e+f//e399/6dKljRs31tXVJYTY2dn169dv48aNT58+jYqKWrZsGY/H69Chw+TJk8Wct/9E7ty507Nnz+PHj2dmZqreS1oa7d+f3r4N0ZnauDh65w7t3x+pqar0SQjZv5+4ukLsAl5TkzRtSvbuVX20ykPXraOengI1w2/S0qi3Nx05Us41YUQE9fGRVDMYH/1pfPSn8Y6PRnpdDB9QwT+GXW/Zwi86CbWA33PhfD6dOJEuWkR9fPDzJyIiaGAgvX2bP2gQLT01nrq6+q5du1atWsUrsxfbavLWnsmsQBzlqEuNaJIljXTlMfj2Cd8kYm+Y4vLtUB568iRds0aoZsgjM5NB0CNsEhhIT5zI+xwNHw5dXVMaX5Ev/RsLsNVO6JZzQ1opqVyZtCsg9TMzM4uNjVXsCEqCnxFoNRArtuORDz5+xRt/eD3CkBkYPV/2N5hC1KsJe5nmOHa2qFlVfOPpf5GWLqtVQP4Fb5UqVTp16qSurt6ydeNq1asAiIqM+ez/TVi6qWDoVd+/8PgMXpzH3aN4eBK+l/DPLFbNwMLCwsLC8t+EFTSUXU6ePNmgQYPly5d//Solto2lOFm8eDEhRE36D8Vfv34dOHDgzJkzgwYNSpN+0wrApk2bBg8e/OLFi8GDB8vNrS9hKKXz5s1btWpVaQ+EhaV40dDQGDZs2M2bN0+fPt2gQQOBv6i1tfWqVavu378vLdnBxcVl9uzZp06dioiIOHDgQI18W29CyPLlywcPHiywOiwqevToIfr01atXRdKtj49Pv379sgquWdHU1Ny4caO3t3edOnUU76pTp04vXry4cOFC3bp1Fanv7+/v5ua2bNmysnbqK3Xoixc0VNZNNBoaik+fSmw8/zH0uDjnRNTyL3KXfadRZSy2+7+H4nkTivemrNmDvXbe9Mn3DAogNzc3SYonvIBLly7Z2to6Of0OdhZmVRgU7T1QHo+eOEFHjeL360eHDKEeHtLM6iWhfn7iuelixMVRKUFCJU1cHJ0/n/bqxe/UifbsyZ8zR87IC4eBHm4ewdRhqOWA8qYwMoCdDdo1w+W96Nup+HYLAG2bYMYoBg9tHW10bYOV01XveUx/mMrSFqK6xHrH4sLEBLq6ABi8GYRYWYlt+PRN+vpxAEBsvNT5pgYNGujq6j5+/FipYf7MxI7879KVlUnlsUPI6dOc69fJ1atkz55iSmMhci9p+Hxp08+ZmZlr167dv3+/jHANHR2dNm3a/PPPP58/fw4MDJw8eXJhRlsW4HK5R48ejYyMHDx4sMqd0Pnz6YcPzEUfPvAXLFCxX0NDcu4cWbKENGlCHB2JoyNp1oysXElOnUKRXuTLISKCXrgAKYF39NUreuCAjNb08mVxJQQAIGGYbcIw8VlHSWUDPXQIxbbugq5aRW/eRLrENGZEBF27Vrlr3Zcv6ciR/M6dadu2tHdvum4dCiGRqVevXoUKFZQ955Qc5nIEblTiDCwK2biRKJPGQvfvFz5mNGYQvGEYNTHShDLFRUoK9uyR72AhBp9PV62ibdvyZ80iLVrgr7+gpTU/e6sZZX7nq6ujWzc9I4cKzL0ZG2PSJDEhlKmpqez1Szk5OXFxcarlWipLRib6TcEbf/HvosQUnLuBGSsL2z+HA/eBMJDijGNsgKnDGLbLSAoTkCJyV3XPnt0DBveqWs0eQFJi8r3bjwWSxypVquzbt8/CgsFao4I5XOrAwa64krlYWFhYWFhYygLs93zZ5ejRo69fv162bJm0vHOVCQsLa9asmYI5eX8EX79+dXV1FY2fLwE2b96cnZ0NYMmSJbIDX8ePHy+IZ7558+bGjRuLcAxRUVFWVlaEEEJIo0aNVFj1Mnjw4HXr1i1ZsmT37t1FODC5nDlzxtnZecmSJZ9k3sU4f/684OhYyQVLUdG/f39fX9/U1NTExMTQ0NBFixYpYqugra09evTojx8/vnjx4uzZs/7+/gtUvnMqHWdnZ9GAhpCQkHTJ239KkpubO3z4cLGTQ+XKlZ89ezZz5kyO8j/3CSG9evV6+/bt+/fvd+/ePX369EGDBo0YMWLkyJH29gyh5Xw+f/ny5X379i38sfyn+P5dzmK7jAz6f7nquqhw1MVSu7wbsll8LPhWVlaV/beRLUEoWtGDJFV08h74h0X37t3b0NDQ1ta2cuXKV65cYay/c+fOqVOnim5JyBc0GKsX3bCCg2m3bnTJEnrnDp4/p48e0V27aJcu9NIlhZorsjhbRiJxSUGvXaPdutETJ6ivLz5+pK9e4fRp2r07vXix+HaqpYk18/DyEp5fwOMzeHMVV/cxrAgsDmaMwtltaN0EdjYwN4VtBTSqh40LcXQDg2mE4tSsipauUnuoZA2POap3rhy2tiR/tkCgaRA3aTA3z8sjF4Ev70TLp7IWhg4ZMuT06dOKj/FzGsZ+ogJjlQYGGCVrdq9IqVZNdjkxNISBAWPR5cuXnZycqlevrsh+DAwMzp8/f+/evevXrys9yDIGl8t98OCBt7d3eLhKpkmpqVS2zPfVKxVNGgBwOGTECHLmDLlzh9y5Q06dIgMHFuqTrDz0wAFEREgtzs2FbNs26bF6EMgaJsoU90hYuBUZCQnUy0vql9SvX3T1aoX6oZTOn88fPZrevYv37+mXL/TlS7pzJ+3WDd++qTy6jh073r17V+XmxQoZOVLaaQQAypXjuDPl9wipXp0cPUoaNsRvD0KZb+kzZxjPztLEDaIKBkGdEtM00GPHxL0ZFCQ7mwYG4uxZ2qsXZ+ZMMm5cO5uQKdn7y1HxFARtDfzVCh5LNMmBA6R2bXEzDGtrMns2EQksE5CVlaWunnf5SCn9/v371atXN2zY4O7u3rZt20qVKunr61erVs3MzKxHjx6BgYEoTlbtxIcvzEU5ubh6D4GyzhkKMaofxvaDiaH4dlMjjB+EQd0YmmjKu+kiWuHOvZua2moAMtKzPrz7amZazsnJaejQoU+ePHFzc8urlJpK16+nQ4bw+/alw4fTAwcUumxmYWFhYWFh+ZOR52PGUkpERkYKflwZGhqKrdktJMnJye3atQsICGjRosXevXuHDSsgnY2NjS2nUqpo//79Re9Apaam6iuQZNmmTZu7d+8SVe8XbN++ffLkybGxsS1atIiKiurYsaPAbEAwI9inT58LCtgYPn/+vFGjRsruOiEhYe/evQDs7OzGjRsnu7Kuru6xY8eaNGnC4/GWLFnSuXPnGkWxYCg3N7dfv34R+fc+0tPTc3JytLSUM6J1dnY+deoUgMmTJ5uamvbr109YNHny5J07d6o8vN69e58/f15a6enTp9+8efPmzZuqVasWyV+DhUUpdHR05FeSgBDSsGHDhg0bFvl4BOjo6Jibm//69UvwlM/nBwcHF/IDcuTIkS9fCtzPaNas2ZUrV0xMpPhlK0zt2rWF6ZUC+Hz+1atXN27c+OTJE7HKFy9ejIyMvHbtmuxgi/8jbGzA4cia2NHUJOXLl+CA/oNMssHBcIRkAsCFGMxNg2MJLrZkEYVOdxSoGYpV01BFO+/BgzmDxreqHx0draur++TJkwEDBuTm5vbu3Vu0cmhoqL+/f7duBW64Jubk3Y43UiuiqayEBDpqFJWYbqHBwVi5EgYGpE0b2R2Q2rWpsbGs2SZDQ6KYZU4x8uoVXb4ckZFim2loKFavJuXLo2nT4ts5IfKTGoqDhvVw/QBychGXAEN9aBdREsQBD8Ql4Olr5BbUvFW0wvr5sJGyWLToIQSdOyMwUHQmkjvrjtCwgdSrB4n1kfbykj5MjcCVbn8yYMAAFxeXbdu2yXDIE+CdgG2h9G4cBJ9YAqypWoj559hY6ulJv34FpcTBgQwfDpk/h8mgQfTUKRlRL9TJSdpgzp49O2TIEMWHpqent2vXrokTJ7Zt21ZTU1Nu/fj4+MTExJSUlNzcXDMzMysrK7l/zBLD2NjYzc3N29t74MCByralr1/Lmu8HEBFBfX2JcJbrj0PuBK1swxu5V4za2km1YlGuHOOss/HRn3Kai0xsKzVvTS9flh2KRH/8IJmZkHcHg3p40PPnUdBtDnw+/fwZ7u7k4kWRaXslcHZ23i/iTFC2aNGCtGlD//2XYYJWS4v07Imq8uR7lSuT8+fJt29bRz4y+PW1f/YFLUj1K6M/f5IPH+DkBJGXWPaLbviAMsodioXwcHrxIg0KIhYWePu2kJ3RgABMnEguXyYTJszx8mr44KpHQJtgnkUaT0NDDZYWGNQF7oNBCGBnR65exdGjePgQqalQV0fVqmTaNMnviJ8/f3bv3r1ChQoTJ0788OGDn5+fiYlJzZo1q1WrVqdOnV69elWpUsXW1lZNTS0jI2PPnj1NmzY9e/Zsy5YtC3ks0vB+KetX5q9Y7D6BjQsLu5dVs9CmCdbvx88IZGZBSxMVrTFvPFq4MNdv4YJ/74NKH5i1Zd6DnJyc23evA7C2sp0/e6mmplZOTo5QLyKA3r6Nf/4R5rJRAI8e4dw5smULFFMNsrCwsLCwsPyJsA4NZZQTJ04I8vz69u2r7BS1bAwMDAST1pmZmcOHD589e/af7gRuZma2du1aDQ0NSumaNWvatGkTFRWlQj+Ojo6EkNmzZytSec2aNcnJyQA8PDwUWd7t6uo6ffp0NTW1GTNmMC5iVhZK6ahRowTh9II11h8+fOjXr5+yMZCzZs2aNGkSAD6fP3To0JJZo5CcnOzl5QVAV1dXbIKBheX/HIHvixA/P7/C9Obn5yd2TnNxcbl582bh1QyMcDicHj16PH78+MmTJ02aNBErffbsWdOmTYVyjf9zSJMmkmbdBSpYWUGZNBAWSdQItlbLv9NK8c8P1qShuFAkIUKp/Ag63VHZvAkA9jogAP9nQFrI11UeawSRQM2aNbt69erEiRPDCs6p3L59u0OHDmKXcEKHBqMicmjgL10qqWbIIyYG69bJcWoBYGtLZF43Ent7VK6s6gCLBrp6taSaIY/oaLp2bckOp0RRV4NFuSJTMwDQ1sK1g1g0Cc61YV0B5c3gYIdubeB1CF1aF9leFIFMnUpatRKsTBXqGAQ+DaRWLbJ5s2STCYNliUsI0KS+rD3a2tpWqlTpwYMHMur4paDbO9r1Hb2Tr2bgEMytBBfpK5llQzds4HftSrdswY0b8PKiW7fyu3aV86Y1MyPdu0ubgiWVK3MWL5bW9MWLF61atVJqhO3atatdu/aGDRukVUhLSzt58mSvXr3MzMzs7e3btWs3bNiw8ePHt2jRwsDAoFatWuPGjSvu1cAKoqenp4KhIADExMhJfefzUZbS65VGWhaLYhVI164wMpJVoUIFwRRskhsR/af0OJVFbqJEcjLk/jSIiaFXr4qrGfKhX7/yVbVytLe3D5FpblG6kM2bSb9+4tkTlpZk9GiyZIm0VgIfVheX/CnlqlW/tB7zjOMiUDM0tLAA4CP5lZ2RIbhckVQzSCL55inGt1NGBp04kd+1K123DufP0x076MuXhe+V+vvTS5egp0f69m25a+TN+7Zvb2k8OYPX/+LxaUwYImLRoqZGRo0iR4+SixfJmTNk1SpGxdvEiROnTZu2YMGC6tWrr1ixIiQkJDg4+Pr165s2bZo4cWL79u3t7e0F8jJtbe0ZM2acOnVq4MCBqQr7yhy/jA4j4dQZNTuiWT/MWIVk6U0pRbzMZDMChKjklSOJW2PcOISPN/HqCj7exPUDUtUMAEb3g6P0S1pjQ8wYmfc45GdQRmYGgM4du2tqagEQUzPgxQu6aJFQzZAHj0c/faLjx8sRwLGwsLCwsLD8yZQVwT6LKLm5uTt27BA8PnDgwAGZiYmK0LJly4cPHwqfLl++3NLScuLEiXw+f+PGjUFBQcePHxdbrzxs2LCuXbsq0vnEiRNjJFYMaGlpyVC7HzhwwMfHB0C1atUAMNb8+fPnypUrAbRu3VraMg7hhNnw4cMrV67cs2fP2NjYR48eOTs7C70ZKlasuJjpptKXL19k3BiSTURExPbt2wUD6N+/v2jR3bt327WTnjULrFmzZs2aNYxFFStWDA4OVnAMM2fOPHbsGAATE5ObN2+6u7u/efPm5s2bkydPVjY8YuvWraGhoVevXs3Ozu7Vq9ejR4/q1asHwM3NTdqanoCAgFu3bgFo3bq12BJtIXWlrxe8fPlyVlYWgN69e+uWZDopC8ufRm4hXBPfvHnTvn170Qh5Qsj27dtL4EPXtGnTx48fr1y5cvny5VTkDuznz5/t7Oy8vLwqVqz45cuXWrVq2djIW875X0VPD40aISyM+Q41l4vWrcUNTlmUx80ETnrwSwWAa7GIyUY5+RJEFqURGjDIrVasw9DmoLwGfr735jq3jc7l2uR/gOrXrz9hwoQZM2acO3dOWPnFixdNJWwDEvPXohsXyYcvJwfv38sop0FB5NkzNG8uuxuyYAGdNAmMal1zczJ3bmHGWASEhck2f6ZBQeTbN/lrSUuWkHDsO42QMGhooH1z9OoAjSLMGSkcalzMd8d8d6RnIi0dZsYlbH6fDyHkwAGsXo3bt2loKG9jO4GagTvrDh1jDaa4vYpW6N4WB88xG8zXdsDf0+Tsc+jQoYcPH2b8MRWaiRVB9Hz072ALLkFnM8ypROrIiv6TBV25kh47BrFE8/BweuAAMjLIsmVi9TMyMjIyMtTU1PTmzCGJifT69QI57oQQBweybRukmFHl5ubGxcVZyZQzMrJ161YXF5eWLVs2a9ZMuDE9Pf3GjRubN2/28/Nr1apV//79d+7cWaFCAROPrKysgICAa9euNW3a9OHDhwpGXRQfgYGBgwcPVqEhqVKFamuLv1KiaGmR0pZ2FQpLSzkVZGuRq1YltWvTx4+ZSzU1wWT5KbnsPmGYLRQzbJCL4QOa1CgTcn90qKtDW1t2FXr8OGQmlRBV9d8VKlSIKMsTn1wuWbuWfPtGDx2ikZEghFSqRMaMEXu3+Pr6uri4uLi4iEXKCresmomFD8xoMKeRhbji7Le+gcOR6kxDaVKtWMOPZmKbS0IQk5NDBw+mr14V+LlUJDFb2dnw8oLI0hptLVRUNbfoy5cvb9++vXjxoiIrnQS0bt3axcXl6tWrgwYNkl0zJxcDp+HBc6SLiMFef8RDHxxeh7pMJ3VC5F82KB87KQcjBWSFWppYPx/jFiFC4pJWVwcDu8At3zk3LDxU8MCuEpMCglIZUlr64wcWLyaHDik4chYWFhYWFpY/C/ZeeVnk9OnTik9sq8b48eNNTEyGDBmSnZ196dKlVq1aXb9+XTRsonbt2n369FGkK0ZLAzU1tTFjxjDWv3nzpuCXVd26dQWSAsaawgCL/v37S+tKlGbNmj19+rR9+/aC1HnhTLyZmRlj84cPH6osaFi+fHlGRgYhZDPT4qTihlI6depUgeRFS0vr33//dXFx8fLyatq0aWBg4J49e2xtbRcsWKB4h1wu98SJEy4uLgEBASkpKZ07d37+/HnFihV79+4tzT7h+PHjAkFD37593WXHNzJx8uRJwYORI0fKrsnC8v+GmJ+ws7Ozav0EBwe3bds2oaBL+ZAhQ4ovL0MMDofz999/16hRY9iwYaKr8bKystq2bUsppZRyOJxRo0atXbtW4BiRmZl57do1Pz8/fX39nj17Vi1js19FDueff2hQEH3zRlzTwOWSxo3JokWlNK7/GovsSb/3FACPwvMXZlcs7QH9RylusYKC2GojOOQz1752SCZsRJZPz58/v1atWrdv327fvr1gi7+//4gRI8SaJ+VLyAyL5BfSz59yVgxnZlJvbyJP0ICGDcnixVi3joaGFthubU1mzYLIBGepQD9+RJx4/nQBkpKonx8pM6f0nFxMXobbjxGZr8c+dwMbDuCf2Whfyn9LAPB5h4PnEBULDXXUqIKpw0tJzSCAw+Ho96V35uDxY3z7xrcM4AQ7AiAHwqR95DcuREoarj9AYrJoN6hTDSc2Q1fOxCWGDBmydOnS2NhYM7Pfk2fpPHgE031hyMxfoq9GMLQCptkSO3kdyuLLF3r5MvMceWYmvXKF9OuH/NivyMjIiIiIjIyM3NxcDoejqalpMGKEQ7duZP9+/PqFnBwYGqJBAzJ9OqSHmqWnp2tpaXGUn0eysbE5fvx4r169FixYUKNGjaCgoHv37t25c6dRo0YDBgw4ceJEpUqVGBtqamo6OTk5OTmZmZmNHTtWMhGsJElKSnr//r0KUY8AULs2sbGhX79KKye2tgK3/D8UMnIk9fKS+pXB5coN7iHbtmHAAFowZg4ANDRI27Zk7FjRbbJjI8RkDUnVo0TzZSRjCH5PbOfm0vXr8fAhjYkx3via37o1MTaGhgaypSYdkHLl5OdlSH/dBdDERJKWJl88IYGJiUlycjKPx+PKyMIpdapWJR4eSn0PCCQOEPVpAIRqBgZ7BgCWlsTZGUCSGxG8soYPaFLdRP7y5eT9e5qYmECI8YZXKh+EatBVq+jr1/L9S1QjJaWoerpx40aPHj0UVzMIaNeunbe3t1xBw4TFuPkIPAmHmoDvGDkXD07CiCnp19wE32Waj1S1U2qwRUabJji2EXM8EBCE9AwA4HJhb4NhvTBb5K5tWPhPANraOiYm4koaAPjwQdyboSD082eSmsqovGRhYWFhYWH502EFDWUOSunafJfLxYsXV6xYBLfexdZqCOjbt6+BgUGvXr3S09P19PT0SuRq78ePH4MHD+bz+aamppcuXdKWrscXGq0rftfDwcHh2bNngwYN2rRpU/36Mi1NC8GbN28EnhkjR450dXWVVm3Dhg2Kz0SuWLFCtr2qkOzs7LFjxx49ehSAjo7OpUuXBDYV5ubmd+/ebdOmzffv3xcuXBgdHb1x40bF75fp6eldvHjR1dU1NTXV0dHRwEBV21YFCAwMvH37NoDq1asr67nKwvLfJiUlRTQxhxAi7Q61NDIyMl68eOHj47NixYqMgvfoq1evLrCWKUn69u1rZmbWtWvXtLQ04UZhzhGfzz9w4ICXl9eCBQvevHlz8eLFxPyVjgsXLpw8efKaNWuKNnSpbKGlRU6fpgsW4Plz/PoFPh8cDqytSYsWZOVK1p6hqGhnAlN1xOUAwNEIOrtiKc4NshQ7FbXAjw7l1mkekgnRuWktLa2dO3eOGzfOx8enfPnyycnJnz59krSYSs7PfygaQQOfL/8uvGI2PKRHDzRtStetI9++0cxMoqlJq1ThzJ0rfx6oBOByQYicIy0zJzRK0X8qbnsXmBvI5cH/K9wXYc/q0tQ0pGdixFw8fvlbCnDtPs7ewJShmDi0pAdTwHNFS4u0a4d27QDQ/CJpQTMcDg544P5z7DiKyFhkZ8PECC1cMXecQh4YRkZGvXr12r1795J8Q3UexYAP9JGIPrOLGf6uTBykygYUhb9jB6KjpRbHxtIdO8iuXQCCgoJ+/folNM3i8/kCq4Z0ff06+/dLM7STJDc3V/HKYrRt2/bevXubN28W2Fx169Zt7969pqamCjYfO3bsjh07REVdJc+1a9datWqlok8Yl4u+fbFpE7MARUcHffqgLM9Jy6VqVdKuHT17ljGHiNSoQaZOldODmRk5exYzZ9IPH/Le2FwusbVFx45EZKmDpApBmrhBIGsgLVrgxAnGCuIL9DMy6NCh1NdXEA4iaE7DwqAu/ZPP4aBZsyJYS87hqPbqczgcfX39xMREqR+l0FB67BhCQ6m2NmnblrRvX3a+zkSRNGkQD54AICFlEI2fIPXrS87+0l69EBgofH8kDLPNk7mEhcHauugPQwweD97ecrJmJCCVKlFnZ/LtGwICqHQlDQAUXEVQGF6+fPnXX38p26pu3bonpHy4hAR8x+0nDGoGYenSTdj2N0PRX2549QE5Uq4xbS0xpcSvK4Q0qY/HZ/DsDW49RlYm6tdG1zbiesfPXz4BqGRrR5jOD/TZMzl6lOhoBAZCumUsCwsLCwsLy59LWbwc/z/nwoULHz9+BODi4iLIXCg+OnTocPPmzdWrV58/f15MWzBnzpw5c+YUfhchISGDBg1auXJl69atMzIyevfuHR8fz+VyT58+LXuiTiBo0NPTq1mzpuK7s7S0FA3XEOX06dOC6IrPnz87Oqq4jpBSKojqMDY2XiszXdXJyUnx2fo9e/YoUi02NrZXr16PHz8GoK+vf+3atRYtWghLK1as+Pjx47Zt23769GnLli2hoaHHjx9XfC6wevXq+/fvv3Pnzp49ewQBdTk5OVu3bn3x4sX58+cV7ETQqkOHDmPGjJEmNt+xY4fAgn7ChAkBAQEKep8uWbJkifSoSADr169nNAthYfmDePbsGU/kPqa9vb2O9HV+YqSkpPz999/79u0TlQ4IqVat2u3btw0NDYtmoMrg5uZ2//79Jk2a8KRExYeHh0+ePFlsI4/H27p1671797Zu3dq6dcnGhpckWlqczZuRnEwfPUJoKOzsSIsWKqwwY5EBh2CEJTaGAMDPTDZ1ohBkZlJfX4SHEzs71K8va4qi9KioBRr3i2Ni8TODAgXugXbo0GH8+PHOzs5OTk5RUVFDhw6VlG+m5N/51S+SX0jW1jAxkXXLlctFgwaK9lauHGf9euQfVdkR5pA6dWi5crImhk1MSLHpjJVl70k8eMY8N/ArBgvWo6UrNEvjFMHno88EPHwprgwJDsPKHeBw4S5nDWeRIRYfIylZEGyRLWto3RitG6s4gLlz5zZr1mzChAkCk4Z/fvxWM7gYYGUV0riIrmVIRIQcwdGvXwDi4uJE1QyipKSkfP78WVr6niQ6OjqMF2kA/L/hsS94PDSsC+dazDO8tWvXPqSqhzaHw5k5c+aOHTtKUdBw69atzp07q9ycuLvTwEBcuwaxv6GODrp0IRMmFHZ8pQ3x8EB6Or1/v8C3hpoaqVGD7N+v0OSriQk5coRERdF79xAfDwcH0qIFtLSQr1pIciOSMQFJzim0Tx+jBbcYhmRvTzZuVHD8dMYM+lLiFAYgJwdcLrNQo149Mn++/K7r1sW//8qQzRETE6gqgDYzM4uLi2MQNOTk8GfPxuPHyA9XpZcvo2pVsmIFSsruThRvH5y6jsQkGOqjX2epJ1ix4IkCIRSpqbRPH+rvL3jWUMR1g9SqRZhubRktvS8QpohBJ0wgly8XsYQoIYF6esLfHzwerK3JiBHIzaVSMgWkQapUIVu3kjp1ANDRo3H7tqzatWoVZryivH79WvatKkbs7OxCxZy3JNhzEjHxsir4Skk2mz4SXg/x7A1Dka42hvaEhZSAkZKBw0GzBmjWAAgOpvfuYWcCrV2btGwp+CCHhoVER0cCqFmzDnN7uWpgShnPOSwsLCwsLCz/AVhBQ9kiIyNDOCm7fPnyEthj8+bNb968WUyd8/n87t27+/n5dezYcc+ePd7e3m/fvgWwZs2atm3bym4rEDQ0aNCgTBkA7t2718fHB4CHh4fQCjUlJeWvv/5ydXUtEgmINJ49ezZgwADBbx4bG5urV6/WlVAcV6hQwdvbu2fPno8fP75w4cKvX78uXLhgIfJjVTYDBgwYMGCA8OnSpUvXrFkD4NixY0OHKirh3rFjx4MHDx48eHDz5k2Bk4QoqampR44cAcDlcocPH16mQytZWEqcO3fuiD4VTUqm9+7B05PGxpKcHJiaomVLMnascJGQr6/vgAEDgoKCGLvV19e/f/++pdx03mLD1dX15s2bvXr1SlHS2/Pjx49t2rRxd3ffuXOnChbNfwwGBqRr19IexH+ZTmZkYwgFQIEPqWgtM4eahYGcHLpkCX3yBGFh4PGoujqxsUH79mTBgqLP4C0cttqEJkQSE4vgTIbSBQsWNG/e/NChQ2PHju3evbtkhfT8m5/aRXJY2tqkShUaItXzl9jbE3nXw38A5cuTKlWodEEDqVIFtgwzIqXCmRvIlL5i8+t3nL+BwT1KbjxCdp/A87fME3aJKdh+FP07w7iYRYlypQxipcL60mQNquHg4DB8+PAJEyacPXvWJ5lsyrO9x6yKWGJfpPkbcmdEcnIAhIaGMqoZBKSkpKSnpysoPxXkTYjVf+mHOWvwNQiJKQCgp4PKFbF4Mrq4KdKlEvTv33/WrFm/fv1i9G6UizAsTOUBvHjxYr4is9fS4WzYQJ2dceoUDQ9Hejp0dIilJQYOJPI82/8MuFyyYwd58IB6etKYGJKdLXnBrxDly0v+QSR1DL8xMCCnTiVOGkj9/AAYH/2ZMMwWWlqkZk2ybRsUvJMQFESfP5eqOeDxiJ4ezcj4PcVoaEhcXcm2bVDApZ8MGIBjx+iPH8zFHI7cPA4ZmJubx8TEODg4FNjK59ORI+HtXeCIcnLop0908mTOjh0lqWmIiMLw2XjzKc+fH8A5Lzg54sh62Ir8thONmSigYxCip0fOnMG0afTNm4b5+hif7GzSpg3Ztk3MniHx9Ua6fbvxkWCxPvKMN9TVcfo0GTy4aI4QoAcO0CNHIHK9RK9fR506zI4solhbE3V1yucTAwM4OZH585Ev3yfTptFXrxDPLAcgdnZE+eBURn79+hUXF6fCiikulytN7i8kPEp2ORKSweMxaEvUuLi4G4Omw+cd0kT+ipbmGNwDiycpO9hiIDSUzp5NP3+GICKTy0XFiujRg8yY8eTZQwAcDsfFmdmslzg7Uy0tZDJd6wswM4O9fXGMmoWFhYWFhaXUYQUNZYu1a9eGhIQAaN68edWqVRn9tZTi27dvVapUEd3y4MGDf/7558iRI1ZWVjIauru79+/fX5FdDBgwQNQjXRQOh3P69Ok2bdpERESMHj1asLF///6SK+mbNWv29OlTyR4ePnzI+EeoVq1aQEDeTbSZM2caGBgsW7ZMkdEWhu/fvwskC82bNx83bpxgY1ZWVo8ePZ48efLkyZMbN25s2bKlyPfL4/HWrl37999/C+6mNWnS5OLFi+WlmAybmpreu3dv4sSJBw4cePbsWc2aNbdu3TpkyBAV9jtjxow9e/YkJibOmDGjY8eO5crJV3HHxsauWLFC8Jjx/ePp6ZmUlARATU3NwMAgKytr3rx5Mjr88uXL5cuXATRv3lwQriGNhqWxVIKFpWi5ceOG6NM8Z4LcXDplCn30SLBgK+++mo8Prl8nBw+ifPn9+/dPmTIlKyuLsU9CyJEjR0pRzSCgbdu2kZGRS5cu3bFjh2CoHA6Hr5iJ6J49exwdHadNm1bMY2T5z1JDxPMinPmDwiKd7Gw6eDD18fl9Wz8nhwYF4cABBAaSgwfLlKahsjb48ZHExOIL8ypoNGvWTFQrJkZO/iFqCI+JUnz9SqOiiJkZqlVTdj0iWb4c377Rnz8ZygwMMHx4EToelyJk5Uo6fDjCwhjKLC3J30xuyKVBLg+R0o0kAOTycftp6QgaLt6SpbQI+ondJ7GwpJagKyhNELVqQJHKGlauXNmqVav58+drj/PgUwLAzQSL7YpUzQBAbsSeoSGPx8uUMWUC5OTkREVF2dkpmkaura2dmZkpFDR4PcKU5QgXWYScmg6/z5i4BBGTMG6ggr0qhI6OTs+ePU+fPj1jxgzFW/H5/JCQkISEhJycHOT/grO3t1d2yUF2dnZoaGjVqlWVG7QEZOBADBxI4uIQFwdTUygcuvHH4OZG3GSoD4oHU1Ny+jR584aeOQPA+OjPJPWnkP5dKQk9cULazHFeBTMzMmMG7t+nOTnE1JQMHgzFbTj19TFqFNavR3KyZCGpVYsUwqbRyspKcpU83buXPn3KrM+IjKR//02uXSuZ7Im4BHQZg8/fC2xMz8Dzt+g+DjePoLzZ7+2imgaI2TMIMDR09fcXXni8HDCA9OwpOe+b5Ebo7pfg8xntGQAgJwe3bqGIBA10zx66fbv4ixsdjQcPpHl75MHhkAULSLduzJ+XOnVIv3702DFxTxcAZmaYNUv+V4BiXL58uWPHjiqIveLj442MjGTXUZN3olVTk3oZbqiP6wdx9R5OXUVsAjTUUdEKs8fAvixITH/8oMOG0eDg31t4PBoUhF27MsNCnyMVQI3qtU2MpZzhXV2JvT399Ela98TeHsbGRTtkFhYWFhYWljICK2goQ/z48WPdunUAuFzujh07imMXX79+7d27d0JCQr169U6ePCnDJqFy5coKJibIDjVwdHR8/Pixm5vbz58/AVhbW6tslcnIxo0bN2/eDCAmJmb79u3Ft4SXx+MNHTo0NTVVS0trz549mZmZ2dnZ2dnZEydOvH//PgAul3vw4MEmTZpQuXnJEpw+ffr06dOMRR8/fhw5cuSrV68AEEJmzJjh4eGhIXMpg7q6+v79+11dXadPnx4fHz906NAzZ87s3btX2RlNc3Pz5cuXT5s2LS4ubsaMGcePH5fbZMmSJYmJiQD69u0r6SmamZnp4eEhuqVcuXICEwhpnD9/XiBoaN++/eLFi5UaPwvLn4W/v//nz5+FTzkcTseOHQHw586Fl5f43ZzcXOrnh5EjzwwePH78eGmnHTMzsyNHjhTG4LcI0dHR2bBhw+LFi/38/IyNjU1MTAYNGiTI0BGip6fXvn37GzduiM0fbN68eerUqaqJ/JKSki5fvhwTE+Pk5NSmTZv/stMDixR0ueAS8CgAxOeU9mj+NPiLFoHRRDo3lz56hA0byNy5pTEuZipkxhF1TaKpE5CGXAo1VSeFKABK6c6duHKFhoUhNZXq6hIrK3ToQGbPVkLDUbEiWbcOCxdSMQedcuXI4MFk+HAVx1fWcHDgbNpEFy2igYG/3yqEEHt7smIF6khxDC5xMjKRK8+BOLs0ThGUIjJWTp33n+VUUBlRYwZGOUJGJr7+QEYmqlSEmYTDjaisoahMGrS0tK5du9ajR4/vj9rxhqzg1mwy2IJwCABkZWVpaGgUXvQPAB074tkzSAtZV1NDmzY5OTlyxZfSFKWS5OTkpKen6+WvhE5Jw7y1BdQMQmLisf4AOrYssAK78PTs2XPTpk2KCxpycnI+fPggZq+VmpqalJRUs2ZNscBK2YSHh5cvX169qLKK/pNShlKnfn2jpHrIs3NQQs0AAHKjAdLSSIsW6NVLtY8uGTECmZn0yBGEh//eqqVFnJzI3r2FkQY6ODh8kpwWvXFDhoML/foVd+6QTp1U3qniuC8VVzMICQiC+xJc2l1go0DEICprYITZwkEUJu1IAWS47iUlITwcGhqoVEm+7CMmhnp6Mu+Ox5ORMwIANjakTRsZ5WTRIpiZ4eRJGhwMwZlcQ4NUrow5c0i7dnIGphh8Pn/Xrl2CG5LKEh0dbW5uLrtO/Vq4fEdWBQsz5ogiId3aoJusP1JpQCmdMaOAmkFIZuYLv1cZDrYA3FpI9zDjcjFxIpYuZdZRWVmVHSktCwsLCwsLS5HDChrKCjweb8iQIRkZGQAmTJhQp06dtLS0c+fOFbJbMUtJbW3tSpUqJSQkxMTEdOjQYfXq1YU0flQEe3v7u3fvNmvWLDo6OiwsbP/+/dIW2tasWVPueHbv3v3s2TPh0zFjxpw+ffrVq1e7du2KjY09fvx4kd0oKcinT5+eP38OIDMzsybTeoJly5bJthBQlpSUlOXLl2/btk2wIMbCwsLT01Px3NOxY8e2bNly8ODBr169unbtWs2aNRctWjRhwgRdZdLZJ06cuGfPns+fP584cULQoYzKT5482bdvHwBDQ8OtW7dKVti5c2e46D0IFhYWEQ4fPiz6tFGjRubm5ggIwP370tamJHz4MHHsWDE1g56eXrdu3ZydnevXr9+sWTO1Elk/pDhGRkbCM8n9+/d37Nhx7ty51NTUJk2a/PXXX61bt9bV1f3w4cOYMWNevnwpbBUSEnLp0qVevXopu7vXr1937dr1169fgqcuLi6HDx9mPIez/Ieh+H1HVLMMxVj9CaSm4ulTSJvPy8nBzZuYNauIc5QLQUzwNy3rKgAy+AhIQy09uS0KoJ5/UziXT+nEifTOHQinKtPS6NevCArCx4/k8GElDrlpU/Lvv1i/Hh8+ICUFWlqwtiYzZkB5d+IyTePG5Pp17N6N16+RlgZdXdStSyZOhDKXncWNvi70ZA6HAtbMDmiqk56JH6EAYGcDHSkicD5f6odMCE8hSyNVEIZHSMoREpIwdQXefMSvWOTmwswYlW2xaiYa1mXoRKmdPk2EbzIM1VBVB00MwZGYjzEzM3v48GGDZfuj14+hacmLbSyXZKSEhIRwOJzc3Nz69et37tx54MCBlStXVmq/opCBA3H2LH3DlDEOkNq1yfDh6oBcHaTivz19fHxq1qwpFKZv/B97ZxkXVdOG8Wt26QZpkFAQERBRsUWwu7s7sPCxu7tbsQu7EBWxMVGwA1AEpJTuZuf9sLAuyxa4WO/5//ywO2fOnFnZPTH3dV/3AXwWWZEG0XFYug0HxAm/y42rq+uAAQNycnKk1CK8f/9eaLGwrKysDx8+ODk5SS8SzcnJKddDKMNfhsRvlIKCQFGD8kLGjyfdutGdO2lEBMnLg5YWunQhXbpICOdKonXr1pMnT166dOkPmVR2tpgiSgBQUEBv3RInaCgspKdP4+5dmptLlJTQqhXp06cCjg6p6XgtMgUdAN4GIzFZiM6MX9YgdJNkJJYCEdrhxQu6di2NiEBqKuTkiL4+nJ3J4sXcOwFKceAMLt1EYgpYBLpVMKwHej7bLdzeiQuHA3l5bvUfQeTlSfv2Eu8xyLhxGDIE16/j+XMoKqJ5c+LqKkN3jZ07d2pqakospyuUjIwMTU0JpaTG9MeRCwgTcaVQVEB3aVcHZQalCA1HfBIMdFFDWnOi0jx+TN+/F7XxvmEVAFV0dO3tHMWMQbp1Q3w83bcPJY/5xe0WFli8GLa2FZoZAwMDAwMDw1/AnxXn+H9myZIl3Di9mZnZihUrAKiqqvbu3Vu2R6laterDhw8HDRp06dIlDoczd+7cly9fHjp0qGzhz5kzZ3LLK8gEa2vrGzduuLm5aWtri7ndNzQ05C+OsGjRoi9fvtjb2/OrHHx9ffkFDZqamn5+fm5ubq9fvz5z5kx2dva5c+cUK8G/197eXl9fP17Ew22rVq3mzZvHe1u/fv2goKByjX/27Fnen7uwsPDQoUOLFi36VpLroKWl9e3bt3bt2lVg5o6Ojh8/fkxNTZ05c+aaNWs8PDwmT56sqam5YcOGsn/i9evX8xcEkZOTW79+fefOnQFMmTLlxYsXovxFs7OzR4wYwc1hWr9+fdnirBkZGeLNGBgY/p/JyckREDQMHDgQAOfAASQlidrreGZmSunaos7OzqdPn5be+vj3Iicn5+Hh4eHhIdDu4ODw9OnTNm3a3L59m9c4atQoY2PjRo2El9IUyrNnz9q3b5/CLcwJoMSLddeuXcOHD/+pqTP8VcTmgRcKNJZcrJnhB9TfH2KViDQmhnz8CHv7XzYl8Tx9+rRq7frcm6eg9HILGpRL7nGyjhwvpWbgUVhI/f2xYoX43C9/f/81a9Z8/PjR1NR006ZNzs7OZPny8k3lb0RZmfz33++ehARqWSFYRLYrAD1tjOors2PFfMO0FXj3CUkpAFBFGw41sGk+TMqUpGezoa2BCLGjmchaacGPUDlCVCy6j8f7z+BFC+PiERePAdOwdCqGdK/IgXI5OPsde6Lpu8wfjcaK6G+IDlWIk0aJqOjePXr0KDshwbjvqvDD4zlx4TMNk5oaqVlYWCgrK+fk5AQEBFy4cKFp06YWFhYDBw7s27evoWGZ/1aJsFhk3z4MH07fvy+lKCGE2NkRT0+w2WxAUVFRjAeDnJycxBRbHkeOHOGXZr54JyH9WIzcoWKoqanVqlUrMDCwefPmEjt///5dqJqBS1ZWVlRUlLm5uZSHVlVVzczMlNyP4bcSYk+2HkLvcygohIkBxg9CbRvp9uzQARcvivQ7AYihIcT6ekqFkRFZsUK29ThcXFwUFBROnTo1YEBJiZfsbDH2DFyImEo0797R6dNpSAhXj04B3L6NI0fI5s3lDbI+e4MY4ZVdi4n5jkcv0E3E6pq02gWhmJjg5UtxHco8bNLTp+n69eCrRUvT0/H5M969IydOpLK1+0xC4JtSxZUeB8IcYXXFToRoaNCiIqSmlmpVVCQtWxK+9TdxqKiQXr3Qq5dUncvDpUuXVq1aJWA3KD2KioriSxoB0FLHlGFYshUpaYKbCEGzenCXTd0PqaAUa/finC9i4pCWCU11mBqifxdMH1XOcby9IeKDh+hqxWioAnBr1lKiYI6MGUPatuWsX08iI2luLlFVha0tmTWLKTbBwMDAwMDwb8MYL/8RPHz4cNWqVSgpdi5RqPszqKionD9/fsqUKdy3Z86cad68eXZ2tmyPsn//flIaJyen1NTU8PBwe3t7/vb+/fuLGuTatWsnTpy4deuW+GNpa2vfvHnTxsYGgI+PT+fOnWX+cQAQQjZt2rRp06YjR454e3v7+/vXLnHQNTY29vLykpWN+dOnT2vVqjV27FiumsHAwODkyZMTJ06s8IC9e/cOCgqqW7cugKSkpIULF5qbm3PLZEhDp06d3NzcALx582bv3r2ius2bN+/z588A2rVrN2bMmLId1q5dm5iYCEB8vQwGhv9PDh06lMxnmaiiosIVNJDvItexMij1LF0TtGfPng8ePPhb1AziIYRMnjyZvyU1NbV58+YdOnRYtmwZtwpPWTIzM2/evLlr167du3cfPXq0bdu2/GoGLjk5OSNGjBg9enROaS0Iwz/Mk9Qfr+1+Kj/w/4+oKAmZ49nZVPRp6tdz48aNZi2Ll/YfpZa7BJhmidI77WmgEDUDl6Ii3LolaikWwPbt2wcNGjRw4MD79+9PnDixc+fOb9++Le9MGCqJ1TNhYSp8EwHcGqNmxRP+SxH0Du2G48odhEchPRPpmQiPgvdttB+BoHdC+juLrcuhVwXjB8piWnl59MABOmoUZ/BgOm4cvXxZVESdUgydjg98agYecd+xfHux7YT0JORj+Rdq95hOCi6lZgAQm4dNkWjzglb1px1fcJbvvPZ0wz568yZ99Sq7gAOAZWRZ59JlW1NTrq+AsrKyq6vrtm3bYmJili5d+uLFi1q1anXr1q0iUSV9fXLxIhk3jjg6wtQUpqakdm0yZgy5eBElCgljY2MxT3lqamrq6urSHOrt27eXL18eN24cryVbQiRLcocK0Lhx46dPn0rTMzExUUy5DUppqkCIUSyGhobx8fEFQjOtRYwfHx8fHBz88ePHiIgI6et6MFSYVbvg0h9bDuPqXfg9wKFz6DgSI2ZLVYiHuLkRMbZDSkro0UOGU5UhhJCdO3dOnz79O+9mRlubSHQTESXlCQ+n48bRDx9KuesVFtL37+nYsfj6tVxzS0mXbN6TWibOLRPI1KnQ0xO52diYCFiuhoXRjRsh7IaQvn3LmeDeZxIeBpZSMwDIykFqsgTtCLS0yKZNxNkZxsbQ0IC+Pqldm8yaRfbuLUf9L1lTWFi4ZMmSSZMmXb161crKqmKDmJubfxGoRyaMsf2xZAqqmXHVMcVoa6Jba5zd+ev+Dzgc9JuCtXvwPhSpGaAUqel4F4qVOzBomgRxniCipdJ3LYwByHNo01ri7Bl+YG7O2rGDXLnCunmTXLpEVq9m1AwMDAwMDAz/PIxDwx9BRkYGd71g2rRp3OBxpcJisbZu3Vq1atVZs2ZRSlu3bl3WoWHo0KFdunSRZjR3d/eEhIRKmGY50NPT41a1iIyMjIqKSk1NLfuJfp5Bg37on48cOfLmzRsAcnJyp0+fFkjN2bt3r5iMFqHwLNBr1qxZVFQEgMVijR49es2aNdra2gEBARVJPAIANGrUyN7ePiAgYPXq1cuXLy8oKLC2tm7WrJmamtrq1au5feLi4rZt2yZqhHXr1nEdC319fd3d3ct2yM/P5yZSa2lpHThwoGyHDx8+rF+/HoCjo6OOjs7du3cr9lkYGP5J8vPzBfxLBgwYoM19Ghdho5pPaY/ExPel14WXLVtWGf40v4tu3bp169bt8uXLvJbCwkJfX19fX9/FixdPnz59w4YN/P09PT2nT58uZf7fgQMHgoKCLl++bGZmJuN5M/x57IkuXmbTlKPVlWWb2vevY24OFkvcgrqKCqno/YnMSU9Pf/LkydVDZ899BIA7KSiiYJfnD16lxDk+PldcDIETHc16+pS4upbdtG/fvi1btjx69Ih7bjEzMysoKOjXr19gYGBl3JoylBczY6yfgxmrEVl6OV1eDs2d4blSNkfJycW4eQgTFrr6HIlx8/DgDJRL5yovmwb/QAR/FrILm4W2zWShtHjyhC5cSD994v6ii/OGDxwgO3eialWBvt638DpE5EhRcVi4Gcc3iT3c8+ccLy+Smpqpor6uzeh9Og45fAE+VTZ66qOI4mYyEkpCXDkcPEojj2p12FCrQ70vr5p9eByhX3yN1n50j44KJadP898Xsdnsdu3atWvXLisr6+TJk0OHDm3Tps22bduUypUIrqjITfMl3JzsMlbkBgYGqamp8fHxZaP7KioqqampK1as+PjxY2Jiopqamp2dXYcOHRo3bizQMyoqqnnz5itXrqxSpcqP/wRJJv1qlXDOaNSokZRFLSWKDwolZbHzo6ioaGlp+f79+zp16kjsnJqa+vnz5yw+2W5cXFyVKlWsra3Jz9UXYBDFyl3YchCZpbNCklJw9ioys3B2h6T9WSyybh1Gj6ZlywfIyRFXVzJ0qAxnK1saNmw4cuTIYcOGXb9+nRACNhvVqyM8XOQO+vpkoHCJGZ07l4pQLdCICMydS06ckH5i9tbQUEO66CcbVRXY15B+vPJQsybp04ceOYLS6nkA0NQkI0eitB8nXbNGwPmfn4LAVwqKTwEhNnuJRFL4WUuLtGmDNm1IZia+f4eWFvjOor+FL1++DBs2TFlZOTAwsMJrdACsra1TU1NjY2ONjY3F9xw7AH06YscxvAkGhwNdHYztj3q/1hxtyVbc8Bcib8rJw7W7WL0b84QsE5YhLY1OnkyfPBG6MVlZ6bWBLgDn1Ew1Y5OfnDADAwMDAwPDvwojaPgjaNu2rYGBgY2Nzdq1a5WUlGSSgnDlyhVupQBRzJgxw9DQ0M/PT2ghAAcHBykLXvBXKODRvHnzffv28bfMmTMnKSmpTp06XLMBDoczceLEwsJCbRlJaE1NTW/evDl+/PiTJ08Kdf7klZn/eSuF6OjoadOmcV9v2LChWbNmAh3q1atX4cG1tLROnjw5bdq0rVu31q9fn9vYsGHDhg0bVnhMAHJycgsXLuzatevEiRMPHTqkoKDQoEGDBg0acLe+evVKjKChfv36I0aMqFu3riijCAUFhYCAgClTpri4uJiYCD57cDic0aNH5+fnA9iwYQNTeIKBQYBDhw5FRf1IdSSETOVlvVhYlO2fQ+nw5OS7pa8U9erV4+mi/hkOHDgQGhr68ePHsps2btzYrl27Nm3acN9GRUW5u7sX8adDlUZOTk5g5f3Vq1ft27d//vx5+Yo6U0q9vHD1Kk1LAyFERwcDB5L27csxAsOvJTwHgenFr7vrMYGQ8kGaNaOmpmJyCompKcQkZf5a7ty507hx48YGakZfaFweEvIRkIYmWuUYwbBEEvZNWdxupLAQYWEoI2jw9vZesmSJv78/v1JqyJAhN2/enDZtmhibK4ZfSeeWsK+B2esQHIb0LMizYaCHrq3w30iIqKtWbtbvw0fRhS0+hmHjASwofU+tqY4j6zFiJj6Glcp0VFWBWyPs/vmKJa9fczw8EBtbqjEvj758iWHDyLlz0ClVhv2cL3LE2gN8Eh3sQ2YmdXengYHIyHhqXX/8+CURmmYouT6bK2GsKRlqBA05ACiguJmEq4n0cSq+8BknBVWrE1StDve1XFGhYWo8ffENXl5kkBB/bVVV1dGjRw8YMGDkyJFdu3b18fGpiCGc6KrqNjY2ysrK379/z8nJ4T5RKioqfv/+fc6cOWlpaV26dOnQoYOenl5GRsarV69Gjhypqqq6ePHizp07c6PvV65ccXd3X7p0qcCTVHNn3HokTjBmV8G8X3E0atToP+lKw0iUDpRXW+Dm5nbt2jWJgoaUlJTg4OD80sUL8vPzv337lp+fb//HVDj6W0lPR2goCIG1NTQ0uG3RcTh6QVDNwKWIg7tPcMoH/cUtLAEA7OzIwYOYNYuGhoLnl2liQtq0IUuWiJJo/yEsXry4WbNmBw8eHDVqFAAyfz798EHwhMmFzUaLFjAVZvXz7RsNDRVzFBoSQhIToasr5azsrGFphtcfRHaoVhV1pftBhHzBsUuI+QZdHQzoLNVeZO5caGrSU6cQEVF8WWKxiKUlRo8mfFViiwkTfc0D5PMy+3LO3lESImg4LD+wXeEdTSoiF4gQlCyIQU0Nar/ZZo1SunPnzmXLls2bN2/q1KkSzoEhIZzt2xETQ/LzoaEBV1cyahT/hYbFYnXq1Ons2bNTBewuhKGtiYWTfv4TVJD8Aly6JdKsJTcfZ30xe5ykm6isLDpgABVtWnbPwpjDIgBc5dXEXJEZGBgYGBgY/s9h7hL+CNhs9pQpU0aPHi33a+/bBg8ePLj004iuri4tn18YIiIiyjba2Nhwa0DwWLFiRVJSkrm5+ejRowEEBgZyY0sydKSwtrbmL7guAM9d/CczmDkcztChQ7k25sOGDZPm8aO8NGjQ4NGjRzIfFoCjo+PDhw8rsOPBgwfFd1BRUdm/f7/QTTt37nzy5AmAjh07tm7dmhE0MDDwU1BQIPCj6Nmzp4ODA/c1GTOGXr/On/LyubCwT1LSm9Jpc8rKyjt37vwFs/3FVKlS5c6dO127dhVaBdbHx4cnaDh37pwYNYOdnd3Vq1eXLFly+PBh/vaPHz9u3rx5wYIF0k4oPZ2OGkVfvuR50VMAz56hSROyZw+Yejp/HhQY86H4toYA08z/6PX0PxE1NdK0KY2KEm4mKy+Pjh1lFgT+aZ4/f964cWMWQUddHIgBgNPfaROtcvzRTRQJ92cdZSCYsF4KQsoGM968eTNmzJirV69Wry6YSr9jx44GDRocOHCAGylh+O1YmOL0NgBIToWKMpRk7W309CU4oh+nOBSPg4S017bBvZNYuhUBb5CSBnk5GOphaA8MkMoyTwJ00SLhwTmAfvqEefPInj38jRllknIFyBBV3y8/nw4eTIOCCtly63v+t6nLpEJ28eNt7ejgmSaFnRs5sPh+lPIEHXXRUZcAiJsx79mXJD9Ht3ONu+fKF/9V5IoK1xxfopyfAwBXr0KYoIGLqqqql5dXz54958+fz3WGkyFmZmZVq1ZNSUnJzs6Wl5cPCgoaO3bsihUrRo8ezR/T6t279/Llyy9durRo0aIZM2bY29u/fftWSUnpyJEjLVu2FBhz8lCcvoJ3n4QfsVpVLJH9UyYsLCwopVFRUVXL2HIIoKysLL6oRHlVI2PGjOnWrdusWbPErHhQSsPCwgTUDLxNKSkpMTExZdXzAFBQgKgoyMvDyIiJhAnnyxe6cCH9/Blcc009PVKjBlm2DJaWmw/hq/DTAwBk5eDYJSkEDQBsbYm3NwkMpNevIy0NtWqRHj0ExFJ/JvLy8rt27erevfuQIUMUFBRgZUXmz6crVwqeNhUUSJMmZN06oYPQwECINy79/p2+ekVat5Z+YlOGYsYqpKQL2aShBvdBkoUiaRkYORtPXyE5tbjl6AU41sLhtTA2kLAvcXcnQ4bQCxfo69cghNSvT7p1Q1m7qfx8KqnkqzZNFdp+n93kCbtB+0Lhi3jExoZIJ8D6BXz79m3IkCE5OTmPHj2ytrYW35muXk3PnuV+H4pvB54+xeXLZPdu/nol48aNGzhw4Pjx4/9wk8WnrxBZxnuFn8govHgvoXgWZ9EiiFYz5LPZD82NANRIz7acOreCE2VgYGBgYGD4P4B52PtTmDdvHvfFnj17yuXfKMCtW7dOnz4to0lVIrdu3QJACBEjaOAae/68oQKX7JKnrJ98Wli1ahW3YkKDBg32lF77YxDKp0+fACgrK2/ZskVUn+7du/Mby5dl4cKFCxcuLNtuYmISXdbZkoHh7+Ho0aP8sjBCSKmvuqkp6dGDHjzIrdf+tqCgTUJCQulsPnl5+QsXLvykicsfi6Gh4aNHj7Zt27Z58+aY0hU3X716xX0RHx8/f/58USPUrl3b19fXyMjo0KFDzZo1mzx5Mk/fBmDPnj1z585lSxOR5XDoyJE0IECwPSuL3r6NKVMIc0X481jwmT4vWQVuXwWWkvy9GcpCVq5ERAR99gwCmiF5eeLq+ucsNAOIiYlxdXUF0NeAHIihAC7GY601lKS+kbQoMaqPMBdrO2FiQpo25W/IzMzs3bv3li1beN5a/GhoaHh7e7do0cLS0rJsUJPhN6KjVSnDSlYDiOigrooN82Q+HeD9e/pZWDWLEuj79yQ3F0pKOUV4m4lsDlItweJmzKqAEEAFAGgcOO+KgzPpGXjwHM3qC4bT6Pr19OXLRI0qIybufGjbhNuolZW2/ujCXk8vs2xsSPNrkJeHMAy/fu7y/EmX59cWnVl7rV67VFVNDmG5vb1fJ6IkBJKUJP6DstnsgwcP1qpVa8SIEbVq1ZLw31JOCCE6OjqEkLVr1x49evTixYtNmjQR2q1Hjx49evR48eLFly9fFi1aVLt2baGJvIoK2L0CQ2cgPEpwk6khVs2AbuUEguvUqfP69WuJggZzc/Pk5GRRzpHy8vISRyh73KpVq/r5+XXs2FFUn/j4+GzRkVEOhxMfHy8oaIiOpkuW0JAQpKSAxSJVqtA6dVhLlkBTs1zT+8d58oROn075DOEQG0tjYzFoENm27XOkkCsXP98TpT4QIXB2Js7OFZzn76NevXq1atU6c+YMN+GHdO1K7OzoypUIC6MZGVBQIPr66NSJjBkDUctTuWJtbbjwPYNIw8CuCI3A/tNISinVrqOFEb0wXJKhalYOOo1C0LtSjemZePAMnUfj+iEYSHSLUFcnw4ZJUE0oKBAFBfFJUbkQWQlomNLOm/Ijamc8R+lVUGJjQ3bvFqKf+B28fv26S5cuo0ePnj9/vsTHRrp9Oz18GAKnssJC+vYtRo8mFy/yrCaaNGmiqKi4evXqJUuWVM7EZcOncJH2DFxy8vDlq1hBQ0EBhOUn8HhlWCVLXg6Am10d/IUnEAYGBgYGBoZfBiNo+OMYPnz4z+yemZlZYUHD4cOHR4wY8TNHl97dgRu9btSokZ6enqg+GRkZAMpXBlU06enFMQ0tLa0KD+Ln57d48WIAFhYW3t7evLklJCQUFRUZGhrWrFkzJER0yVlJXLx4sXv37vwt+/fvHzNmTIUH5LF9+/ZJk6R1qduxY8fkyZOl6TlhwoQJEyaI6TB16lR3d/ft27cvX75copKdgeH/kM2bN/O/7datm6OjI38LmTsXhYX00iVOfHz/pCQBNQMhxNPTs/0/XfJAXl5++vTp06ZN27FjB78pjr+//9WrVzt16uTv759Ten2wd+/eSUlJcnJy7du3nzBhgrJycRx71KhRTk5OjRs35iX/xcTEzJs3b+3atRKnQb28aImEQhAOhz54QJ48QZmy2Qy/kb3R2FGydK/MwraajD1DhZCXJydOYMkS+PvTqCgUFUFBgZiZxTVt6lO1asT8+QkJCSoqKmPHjv3tVW9yc3O5P/aGmqimjC85SCvE5QT0k5SDyKNaieQlrKoN2GxBDQcXQtC4sYDv8eTJk11cXAYMGCBq5Bo1apw+fbpv377+/v41alRSyWuGPwWJlg8y94QQD33wAOlCMnwTNaoEWNcvZMuna+q8fJkVKKf4MQuF3Ie5BpBrIGyoWBR5E85bJKWi+3jYW2P3CtTir4zw4MErM7shUz2jqxRHnZt9fLzH8z+TpFhw3SB8fUkXEaYTJVF/vfTEYXeFVZqXwrW+SpUq06dPX7ly5QnRteozMjKysrLKW/ucw+GsW7duw4YNPXv2fPnypYGBhDNL3bp169atK75PfQf47IPHCnz8jG8J4FDo68LKHGtmVmJ9dAcHh7dv34qvTQlAUVHRyMgoOjq6bK4Fi8XS1dXVLL9ioHHjxm/fvhUjaEhOTha/npCfn08p/SEQefaM/vcfjYzkdaApKfj8mb59Sw4dQjklF/8sWVl07txSaoYSaFQUZs8uMr8JiJP+FYo0QfunmDp16sKFC384mFavTg4eBKUkORmqqpC0KkXs7am6OjJEVE8AoKlJyi+0WjIFLRtj7V5ERiM3D0qKMDPGzDFwk+KZ47+VePFe+KaPYRi7AJdlJcY2Nka4yEJEHMK+LtdK1NZMorqt7ckD1vtx4wZNSEBREdHSQr16ZPbs315jgsvNmzcHDx68c+dOqWrypqbS06cF1Qwl0OBgrFpFVq3itVy5cqVZs2ajRo0qr0TsV2JqBBZLXIEkOTlJhh/Bwfj2TaCNAryL+gsjPQBqCop1ZlaGrpOBgYGBgYHh34ERNPxr8PwMOGLuNwEAFy9e3LFjx5AhQ3r16qWurl75U/vBp0+fnj59CkD8IwFXgiB9dfOLFy+eP39+3rx5QjNyuDnQ6urqFVZIfPz4sV+/fhwOR05Obtq0aWfOnPn48eOHDx8+fPiQkJCwb98+bjUNBgFq1qw5d+7cadOmSdPZ3d1dym/jjh07srIkZcAxMPzZBAQEvH9fap1JqBMJWbiQDBz4Zc2a4NKFXZSVlXfv3j1s2LDKneWfAYvF6tOnj4eHB/9Kd5cuXZydnQVOBR07djx79qyocerWrduwYcMHDx7wWtatW6eiosIVq4nj2jWIyFMEgPR0evQoYQQNfwxvMzHnU/FXhQDH7Yk+UxKkwsjLk5UrkZdHXr6k0dEFxsYLLlzYsm5dAV/tm23btrVv3/7w4cMSg3yVOU157pQIMMSILP1CARyJpf0MpNWyWJXkAYap63MaN2E9eSyoaSCE1K3LvxINwMvL68mTJ0FBwqoI8OHi4rJy5cquXbs+ffr0Z8S1DNIQ9hWPgpCXh4Z1UFus3UZlYG2Bh4ESOvxSyuQEf9Wt2nrJpSR1XQ4vMCxFajEAYgy5cZRzF4WXSHYOnr1Br4k4vxPVqyE4Cx8Ssu+0nnypTpt8tjwAFuXMubB5uvd2Fi15LC0qwv37ECFooPr6Eg4vXe35CRMmVKtWLTIy0pzP2Zuf1q1bBwcHT5o0acWKFRKKoPPmRumwYcOioqKCgoJEDVsxqpnB2xMpaXj/CUVFqFldipzpn8PZ2fnYsWPS9DQ3N2exWHFxcfyyUUVFRX19/WrVqlXg0O/evRP/vCxNdgSHwynOkM7MpLNm8asZfowTEoIJE4i3t8hk+v8n6Nat9MsXkVs/fdJVDgbEBdp1NCphWn8eHTp0mDp1amBgYCmzJUJQpYpU+9esSSwsqGhTfWJkRA8fpgkJhMVCixakRw8py9W5OMPFGQBS06El9d8iLx+PgoRXDOPy+gNiv0suPCEVo0fjzRtRYo4MU5vruV1FXWV0dTBpBJvYjcO4cQQApdJo134NBQUFmzZt2rJly/nz55s1aybNLvTUKQg7Kf2g9O1ijRo1pkyZMmnSJPF+pb+XpvVgZowI0b6oZsao7yB2iKysss/RvD8zh0WC9bQBODg5/+IqzAwMDAwMDAx/Hcy9wr+GfImHp8S6FU+ePLlz586dO3fi4uLmzi1VpWz27NlWVlYAMjMzuXHoPn36tG3blrt13rx5CQkJ9erVGz9+PLflyJEjDx8+lH6SKioq8+bNO3funBhBQ15eXlJSEgAjIyMph3348OGJEydOnDhx9uzZsiNzBQ0WFhbSz1OAgQMHciuJFhYW8mcJc+GubR09elSUT+bbt2+nTJkCYN68eby67wLY24tMxunVq5eYraIIDg6ugGOHvb39uHHjxHT49OnTnTt3ADRv3ly8oWvTpk0BrCq99C+GuXPnmpapSy2Uw4cPM4IGhr8dHx8f/reurq4ik/mqVzfcvFnh6FH+usJXr14VU7Xn38PIyKhhw4ZcPRwXSumzZ88Eugm1gOZn/Pjx/IIGAEuWLNHV1Z04caK43ZKTJcxPkhU2w69k3mdeAA0bapDW0q1FM4hDURGNGuXn5XXt2tXPz6/sdl9f3zp16nh7ezv/JqtYTU3NtLQ07uvBRlgVjgKKR6kIzkJN6cSxGnLQV0B8PvI4iN13tOqKBfTBA0RHg8MBITA2RqNGZM0a/jTNt2/fenh43Lp1SxoB7qhRo96+fdunT59r167Ji3DdZ/hJXn3EfysQEl5cL1xDDdXMscAdnX7h1XK+O24/FlmTvqoxFoi92sgeJycoKKDk/iFRo0r3OV4JGkJM8lgENiowUIC6HFLT8Ow1clJBi0ByQJXBqg+iBBCwWkKhAeWEA4mI1oXrOxRFc60dlFGvOPleMzt93+4pbV7fETgEzc8XFapijRnDuX8fKSnCNysro1s3aT6uurr60KFDd+3aJcp+6fPnzwEBASNHjpwxY8bGjRulGdPT0/PTp0/37t2TlXegANqaaCbB9V9mtG3bdty4cfHx8foSFSRA1apVjYyMYmNjMzMzASgrK5uYmChIF4UVIDIyMjAw8Pz58/yN959h4wFExSI3DxqqGNZN0c5S3CBsNpvn9043bKBhYaJ60o8fcfo0EW2c83/Eq1fiwtqUjiFnbmgsSRVi4wIALAIXYX4t/x6EkL59+165ckVo9SipmDIFs2cLf2RQUKAxMTh8GNy6PdeuwdOTLFqEFi2kH156NQOAd6GIjhPX4Xsibj3G0B7lGFMUpHVrdO1KL1wQUlPDxER7x+om++R876Pst1BeDp1boi6/w9efoWbIz88/fPjw2rVrbWxsnj59Wg4dm2hFCxeakkIyM/nNJ2bNmuXo6Mj1HazwhCsVNRU0r4/IGOEnEhYLLRtBWfy10cwMOjpIFF695ouWRo4cG0AtW/GyCAYGBgYGBgYGRtDwz8Ez1hZTfpJLQEkh8BZlHqI6d+7MFSAnJiZyBQ0NGjTgpVOsWbMmISHBwsKC1/L06dNyCRpMTExWrly5cuVKMX3ev39fVFQEwNJS7KoGH0+ePOG+qFOnjsAmDocTGBgIoGbNimdpmZmZvSrtN66rq2tnZ2djY2NjY8N97m3QoPhxf8KECVlZWZMnT+Yt6/O0xra2ttwaz+Wid+/e/fv3L+9ely5dqoCgwdXVVfwMjx8/zhU0DBw4kKdrYWBgKC/8sXkAYuzKAWRmZmpoaCTyLQSIKdnzr3Lz5s1atWpFCXPN5aKqqjpo0CDxgwwcOPD9+/cCQqspU6Z07txZ3HKVxPW1P2MBjoHLy5IksXZVMNpEbFeG8jBr1iyhagYu3759a9OmzaNHj35L+QlDQ8O4uOLFe30FdNCFdwIAHIujK61IVByWbMWnCOTkQkUZtlZY5gH9MkoXKxXE5wPAp3w5szVrSGYmvX8f4eEwNycuLgJF2TMyMnr37r158+batcXUDS7Fxo0be/XqNXr06MOHD0uZGs4gPfcDMGYeovhCOOmZePUeExZiwUSM/VWRTRND/DcKy3cIVj0HoKuNGaNklBErNaRZM1ha0pAQAI9rNBg3YSuvHkT17+H2ke8VtTRt27vU14CTOtT5lgde6WDacnwMQ1oGABRdhvxgSrh1sdTAKok75AECcaqmIQHb9s+s9j1CyGTEPIvVro3WrXHhgtBqL8TZmUhj9w0AmDhxYsOGDRcvXqwirP66hYVFRkbGtWvXGjVqVKdOnSFDhkgccNu2bfv27askNcMvRlNTc9SoUePHjz979qzEYvAA5OTkzMzMfv64CxcuHDduHP9fZOZqeHkjOe1Hn63HjDfO+K6uIrJae6k/6OvX4o6Xnw8/PzCCBgCScgCaIMilAa7cFh6tdKiJOcIe9zXvUgBpbv/UhaxGjRrcVY6KQdq3R3Q03btX0F1fQQEFBeBTpaOoiIaG0unTWZs2wcWlwkcUQ0o68kX+kopJkKTWlh6yZg2MjHDhAo2MLD6Hq6mRGjXIqlWws/PaguGzcD8A/LoZXR10bokdkjzyfjH5+fn79+9fvXp17dq1jx07JlEo//MoKCisX79+5syZ7dq1+2P9CbYuwqcIBLwWPEsQgsZO2CCxTISxMTE1pSIEDcG6WgAIIbY1K63YEgMDAwMDA8O/wh96t8RQYXh2/RliqvcBhYWFXGtcFRWV35VIJ57nz59zXzg5OUnTPzc398WLFwCqVavGtZfg5/Xr1ykpKQAaNWpU4Sm5ubl9/vzZ2dm5Tp06jo6O9vb2oqKJnz592rdvX1FR0d27d8PCwkRlsbx+/Xrx4sWtW7eeNGlShWfFwMDw9yJQb4LraCKUpKSk5s2b86sZZLW+/Hehpqb2+vXr7t27+/v7l92qqqp67tw5aZx4Vq5cmZeXx5+XyeFwli5devDgQZH7SHK6pvr6/9Sa7l9OXok/g5M682eRGS9evNixY4f4Pmlpab169QoKCpK+ZJisMDMzu3HjBu/tcGPinUABnP0OyxdY54kovoz5Z69xPwBLPdC3dDF3K2U8TgWAcG6SoZoaEZ0wN27cuJYtW0oUUfHDZrO9vLxatWq1cOHCFStWSL8jg0Syc+GxopSagUdCMtZ7om1zWEjlAiYDxg1AFS2s3YtPEcjLBwBFBVhbYPY49O7wi+bwAzk5DB+euXnbyjZjPduO4BAWADblTPPeOf/8ehgasjw9IUzOV8cWd73g/wy9JyIjC8hGwT7Cagm5thSlK5sToJoy7NRQ6453xzO7HSJFlG03MSF9+4qZKWv9eg6Hgzt3Svk0qKqSBg3Inj3SCwerVavWqFGjM2fODB8+vOxWOzu7d+/eOTs7nzt3rmXLlm5ubuL94ZKTk2NiYn7mKfJPY8WKFd26devUqdOuXbvk5eXT09MppWw228DAQEdHpzKOePbs2YCAgN27d/NaNh/EofPIKp2C8TVO+cVHbZe68UL/1EpKSqVKXWRmSjiqxA7/J5RkvIjpcHgd+kzCo0Dk8sXcWSzY18DJLVBSFLLTPyZl4JKenq6mpia5n2jI6NGkRQu6YQPCw2leHlFSooWFCAsTrhb5/p2uWEGuXUMlhLEtTaGtUUowJIC8HOxryPKIZOpUjBkDPz+8ewcVFdKqFRy5CjgoKeLUVtwLwP7T+J4IFgvG+pg8rLQ3wx/AqVOn5s6da2tre+nSpXr16lVkCEdHXLkixhOFaGujzHesc+fOmzZtOn78uNBr1p+AshKuHsSEhXgchOhvAEAITA3h0gA7lkBRGteeiRNF+Zd80tMBYGRorKmhWXYrAwMDAwMDAwM/jKDhX6NKSYW/hIQEMd1evHjBtetv1KjRn+l5e+bMGQCqqqpS6i0eP36cl5cHgFca49y5c7ytJ06c4L7QLEmtc3V1laZIJz8eHh4eHh7S9FyyZAnXXmLevHmi1AwZGRlubm4pKSl37tzp1q1b1apVyzUZBgaGvx1KaXx8PH+LtbW1qM4eHh6fP3/mb+natauGxv9HSdvSaGtr37lzZ9++fbt27XrL5+qppqbm6+srRhQiwPr162/cuPHu3TteyxfRBYYBoHdvBAQIcVLlUqUKa+xYKQ/N8AvQZCOBAwBvMylfkVZZkpSUFBISEhkZmZycnJmZqaamZmBgYGNjY2dnx/pHi3YvWrSIw+GV8oC8vPyECRNev3797Nkz/grrISEhCxYs2Lx58y+eXq1atfhVSq7aMFJEXB6+52PxVSSX8f+PiMbcdTAzRqM6PxpNShKwo/MkfHO8vLzevHnDNQArFyoqKt7e3k2bNuV3O2P4ebYdRojos3j0dyzZisPrf918endA97a49QgPAwGgWX20bgo5yfnwsqeQ4kSrwav1u8XJFwdRdDJT9uyd1ub1HZiaklmzIFY+bmLIF2uj4NxG/h1CDEAsAVUgCYhHvwY4yLXe03DinBLhXK+gQDp0kKAOZLNZW7YgMJDu308TEkAp0dJCv36kXTsAly9fPn78eHx8vJOT07Bhw8Sr3seOHbtq1SqhwSF7e3uuotTe3t7d3X3WrFleXl5ihgoNDbW2tv6XTuyKioo+Pj5Lly51cnJydnZ2cXFxcHDQ0dFJSkrS0NCwtbWV+frAzJkzT506xRO65eTicBk1A5eNR2w0VfMdrFMFzCO4aoZSJhkSK19IWRojPp6ePUs/fyZKSmjfnjRvjn/obw0AVlYo8eYUTo0aykq4sg8HzuDsNXxLBIcDHS00c8YCd0lO8v8W/v7+MrD9t7Yme/eCdw/RuTMV5jrDhYaGwteXdO78swctQ3UzmJuKEzRYVoVrQ1kfVUWFdO+O7t2FbnRtWAlHlBGhoaHjxo1LT08/evRo8+bNKzwO6dePHjuGiAgRmwlELG+uWLFi6NChgwcP/mNNGlSUcGQ9klJw7R4iYlHNFB1doS21AoG0b4+QEHrokGCVRjW1b1W0QDkW5tVE7MrAwMDAwMDA8IM/9FaJocIYGhpyX/BMdwE4Ojo2b9581KhRvHUfXm6rS+UY3P0kYWFh9+7dA6Crq5uWliZNgU+eNyBP0MAjPT2dl3Q7bty43NxcCYXSy09ubm5kZKSNjQ2A9+/fnzp1CoCFhcWoUaNE7aKurr5y5Up3d/eMjAx3d/crV67Idko/SWFh4aJFiwYPHlyrVq3fPRcGhn+TwsLCIr7lLTabLUr/9O3bN4HaMTo6Ohs2bKjc+f3BsNns8ePHjx8/PiIi4ubNm0+ePJGXl58yZUq5XO4JIUuXLu3Vq5e0/bt1w/nz9N49ITk3cnKkTRs4MFU//yDs1XA3BQAepqKIgi0jSUNqaqqvr+/169fv3bv39etXoX309PQGDhw4ZcqUUomkfz8fP368du0af8vatWu5hcni4uJatWr18eNH3qbt27f379+/YcNfum7t6OgYERGRkpKira0NgE3QXQ+7owEgzYriuZAvQWw85m3AneM/WkwVCdc9PyZX3LG+f/8+bdo0X1/filnQ6+npXb16tXnz5rVq1foFbsZ/OwnJ2OOF96Eo4sDKDBMGw8xYSLenYsvEAwgT/pOtROTYaO+C9uV/2EpMxrFLePURSgpwa4zubYRnSEskPAcX43EglkbnAiVqhjZfnm+5sMakKJt2786aMwcmoqvyxMTQ4GAjtqqGcoOUNL4QLwX9BspnqW7HO9uZmbFWrqQLF9LIyFJDqamR1q3JwoVCj/M1Fjf8kZwGBxu0bAyl+vVJ/fr8v9ikpKThw4d//fp1xowZJiYmjx496tatW506dTZu3ChKDNqxY8eJEye+f/++7L2Bubk516oQwKxZs2xtbQMCAsScr168eOFYkmcsE4qKivLy8thstqJihf6usiAjI6Njx44NGza8c+eOr6/vxo0bVVVVXVxc+vfvX1BQ4OTkJFsBh62t7eDBg9u0aTNnzhxzc/Nr9/FFxO8xv4A1b3vtMb2iBnVJLCrM53A4cnJyKioqVlZWgudbU1O8eSP+qBKmVVhIFy6kt28jLg7cU/+5c7C2JitXilf5/F2Q6dOpvz9E1GsjZmZk2jQAhGB0P4zu92sn9yfx9evXu3fv7tu3T5aDZmVRsYlGKCqid+78rKDhzRt6+zays1G7NmndmufJMXkopq9EijCNmYoS+nWSLrH+/4AdO3YsW7Zs0aJFEyZMkKYQjzg0NcmgQXTrVqEOMcTWlsydK3S/Jk2aWFhYnDhxYtiwYT81gUqmijaG9KjgvmTqVNK4Md20iUZHIzsbiorE2BhDh+bd90FujorKr7Z2Y2BgYGBgYPgbYQQN/xrm5uaEEEopL9O0qKjo7du3b9680dPT4wkaHjx4wH3RokWL3zNRsUybNo2bAhgZGVmnTh0vLy9XV1fxu3AFDXJyci1bthTYNGPGDG69CRUVlezs7EmTJoWEhGzZskVgmSY4OFiauVFKY2JiPn/+HBoaGhISEhIS8vHjx4iICEdHR27Ni+nTp3Mnv2LFClHhSS7jxo3bt2/fy5cvfXx8zp4926dPH2km8AuIiooaMGDAo0eP2rdv/7vnwsDwzyIvL6+goJBfUk61qKiIm+Rdtue9e/cKCn4UQdXR0blx44alpeUvmugfjIWFxZgxY8aMGVOx3blRTx4S69kTT09MmkSfPEE639Kgjg7atiVr1lRsDgyVRD9DcjeFAkgrxNE4jBAW/pSenJycW7duHTt2zNvbm2sHJYaEhIStW7fu2rVrxIgRS5cu5SlN/3b27NnDb21VrVo1XsEsIyOjixcv1q1bNzu7ON+2qKhoyJAhz58/5zlj/QLk5eVbtmx55cqVoUOHclu66ZPd0RQA2wFFp7jRKkE+RyAqDlWNit+alsTLYsT+nfv169e0aVMpy6IJxdra+sCBA4MGDXr16tWv/F/661i7F4fOIzL6R8vpa+jRBuvnCiZR54jVoADIltThT4BSzN+E89fxtcRT5IQ31nlivjt6ldyV5xQhsQDx+UgrRGoh0gsBgAAZRcgpgoEivubS4Cy8zEB06Y9srIjl1UlvtwYYdQHiHUgeP6Zr19LISCQlKbFYFhrnI1FfVF8TAwzswvfezY1cvEhXrCDBwTQzk8jJwcgIQ4YIrd4S8w1jF+BNMBKTAUBeDham6NcZ891/9AkODu7UqVOvXr0uXLjAdQ5o2bLlrFmzdu7c2bRp0+nTp8+YMaNsCIrNZg8ePPjYsWNrylyg1dTUMktCTSoqKrNnz964cSPXHVAoFy9eHDdunKit5SItLS0iIiI3N7ewsJDFYsnLy1epUsXCwkLiHQiP/Pz8wsJCRUXFn4m6cdcK8vPz1dXVu3Xr1q1bNwDh4eFXr14dM2bMtm3bNDQ0xNiGVYBr1669e/fu/PnzzZo1e/v2beAbrYIikd9ADocc9zEbOcDMvganqKhIlF0E8fCgz59DRLSYmJsT8TkMlNIxY+jdu+DPns/NpW/f0vHjWbt2oWKG81ISH4/cXBgY4BeIWvT0yNSpdM0alC1gr6eH//5DicenDBHqsskrKvpnMn/+/AkTJmhpacly0JwcFBaK70Ik3ViK4907Om8e/fSpOHzOZsPMDH37kkmTAAzogo9hOHAKyaU1DarK6NEW89yFDVjZxMXR0FCioICaNVH6QUxWUEo/f/6cn59vZWUlUTSWl5c3cuTIkJCQp0+fykqITMaPR1YW9fICvxejnByxsyN79kB0RbZ58+ZNnDhxyJAh/5IhkCANGpBTp0hhIVJToaHB9dFRf/kgJzcnKUms9IeBgYGBgYGBAQAjaPj3UFZWNjU1jYqK4pVmj4+P5y5A83wOioqK7t+/D0BBQeEXJ8+J4uHDh7zXu3bt4toVGBsbx8bGxsXFtW7desmSJfPmzWOxWMePHz9+/LjA7klJSQEBAQAaNGggsCh84cIFrsrezs7O19e3V69ez5492759e3h4+MmTJ6UvkRgUFLR48eLw8PDw8PAcYZbj3IjFiRMnuPWb69atO3DgQPFjslisbdu2cR3tZsyY0aVLl4rl+cmWy5cvjxw5Mjk5GYCAHz4DA4NsMTU15S9zEBwcXL++kICBQCJ4v379hHZjKC8CS5YfPnzgcDjilpCUlMj+/eTBA3rsGJKSQAg1NGSNGQOZJm4yyITuevgvBNkcAJgZSq1USHOtcg/C4XDu3bt3+PDhCxcucAt1SU9BQYGnp+fJkyenTZvm4eGhXTmLtr+M3NzcY8eO8bdMnTqVP8hkY2OzbNmyGTNm8Fo+ffrUrVu3K1euqKur/7J59urV6+zZszxBQ0MNqHOQwQI0QcxAI4XskpiMtyE/BA0mJUvfUaKD35mZmW/evOF3pKgYnTp1unr16rRp03hGYgwCLN+BbYeRWdqXPi4e+84gIwueq0q1q0gqE68qqcNvh0PRdjcClSlnCOQBFIAWAMBnJYxJwpzbUFJBYgGyS8KvNDGG6Ir2V+BDXwHupmScKVSkCILTU6fo+vU/IjEczqL0lQOV935nCfHMY7PQuhmMBLbo6bG2boWkej+RMegyFp/Cf7QUFOJTBDbtR0Q09q0CgHv37vXv33/NmjUCxSMUFRX/+++/3r17jx49+uLFi4cPH65Zs6bA+EOGDGnduvXKlSsFYv/5+fn8ovP+/fvPmTOHUipUVRAQEBASEtKlS5eym8pLbGxsZGQkT8nKnUlWVlZ6erqDg4P4CBalNCIiIikpqaCggGtaoKysbGFhUbHqYykpKTz9GQ9LS8tJkybp6OgcOHDAysqqAsOKgRDi4ODg4ODw8ePHS5cuKSsPF//dkJeHggJYLJa4/xZbWzJgAD14UEgmdJUq8PAQHy6lR45Qf38IrQUQG0sXLCA+PvjJXO2yFBbS9etx7x5NTER+PjQ1ibk5mT8fleyJSPr1g64uNmyg4eHg3s+oqpJq1cisWZCUN1JexBQM5W76M2UN165de/To0Z49e2Q8ro4OUVOj4hdVKhxHDwriTJyImJgfLUVFNDwc27YhNpasWgVgmQeaOGHjAXyNRXYulBRhYoDRfTG4ewWPWXECA+mqVTQiAomJlMWCgQGxsSErVsDMTFZHSE9P37Vr16pVq7S0tNTU1OLi4vr06TN37lxRaQBpaWldu3Y1NjZ++PChwEJc7HfM34gPn5GRBUUFVDWCxwi0bCztTMj06aR7d8727SQ6mubnE01NuLmRYcPEn1JatmypoaHh6+vbsWNHUX3y8pGeCW1NmVWwev8Jmw8g+juKiqCrjWG9KmIrVW7k5PjrT1laVI+P/xYc8kHg6szAwMDAwMDAUBZG0PAP4ujoGBUVFRMTExsby9UEcNsNDAy4L549e5aWlgbA2dlZWfnPWts7efLk5MmTAWhqaj548CAwMHDUqFGZmZkLFy709/c/fvy40PIT169f55oiCNSbuH37NldVICcnt3//flNT07t37/br18/Hx8fHx8fFxeXq1atGRkZlByyLjo7O1atXBRqrVKlia2tra2tbo0aNZs2aJScnc72XAWzdulWaVJtmzZr16tXr/PnzX79+3bRp07x586SZjMzhrax5enp++vQJAJvNnjlzZteuXX/LfBgY/k+wt7fnFzT4+/sLVSoInPdu3LiRl5f3G22K/xlsbW2VlZV5GrX4+PjXr19LTrlu3pyUlFaVUR0DBtmjzMay6mTGJwqggKLrS+qiA3dT0kYHLCn+bElJSfv37/f09OT/hVaAjIyMZcuWbdiwoUePHp06dapbt66lpeXfuFR3+fJlrtkVFzU1tbKV6adOnXr69Gn+QMX9+/fr1q27YsWK3r17/6yFr3R06dJl4sSJPLcbFoFDIR4rAADLkRZFCvnbExb4qxWblpxZ4/LAocK/Lffu3atbty7vvvpnWL9+vYODg5+fX9mKaQzhUTh8TlDNwKWgAFfu4O5TuDX60diiAfwegiOyUjlqVpf9JGVL1/v0uS3Ad3HhvSgC4gGU1tlkTmiotuc5qSLyWUaFDVdt9NQnXfWgKGXCZ1QU3bwZpcNvjTiBM/N3rFeYJKBpUJBHi4bYvli6kcswcnYpNQOP7Fxc9INTze+fXq45ffq0l5dXWQc+LmZmZjdu3PD09HRxcVm5cqWAY5Otra2xsfHdu3dbt27N3/7t2zf+OysdHR0Oh5OVlVVW6Z6dnT127NjVq1f//E1Xenp6REQEv+EWj9TU1JCQEFvR9RE4HM7bt2/T0tJ4NjmFhYW5ublZWVnm5ubGxuX2IEpOTuY+O5elbdu2Y8aMKSwslP5Ws6ioKC0tLT8/X0VFRV1dXfwjsL6+fnp6entX7DiCDNFCQf0qqC5FlJPMnAkdHRw7RiMiuNIEKi/Pql4d//1HOnSQsPOlS+ATlwhAQ0Jw4wYRHVasCNnZdMgQGhgI3n9+aiqNjKSfPpFZs0jv3rI8VhlIq1Zo2ZK8eEEDA0EIqV8fTk6Q2hpEGvilDEJVC9wOf6CsISoqavTo0WfOnFEVnT0PAE+e0CNHio0u9PTIyJEQrd4ohsWCtTXE3EwaGBBJaTDCKSwk9esDKDI1FdyUk0O9vUmbNnBzA9C+Bdq3QHYuEpJQRRtqKhU52k9CL12iK1fiW0mloqIixMbS2FgMGkT27EF5igaK4ty5c1OnTm3ZsuXdu3fr1asH4Pv373v27GnQoMHgwYPnz5+vyxdBBxAbG9upUycXF5fNmzcLCKcu38Sc9Yjgs4YKDsPzN+jbEVsXST2h6tVZW7agnE+LHh4eGzduFCpoOH0VnqcQHYe8fKgow9wECyaiaTl9ZCilV69evXv3roqKytChw3afsTp/A/F81i23HqNZPRzb9Eu/J/XrNgh49ignN+fOPb/2bX+u/AoDAwMDAwPDvw4jaPgHadq0qY+PD4CbN28OGzYsPLx4oahGjRrcFzdv3uS+cHH5BeJbaaGULlmyZPny5ZRSJSUlb2/vatWqVatWzd7evmfPniEhITdv3nRycjp//nyjRo0E9uV+XgBt2rThNXp5eY0ePZprDb1v3z7uXioqKpcuXRo7duzBgwdfvnzZuHHja9eu1RKWEpGamgqA92xjaWlZq1YtDQ0NbnKJnZ2dnZ2dwFr23LlzExISAAwaNKhZs2YCA/JyrAWel9asWePt7V1QULB69eqRI0eK8qb28/NLLOsSKYk34guLlvD69WvuC66awdra+tixY3+IewcDwz9M06ZNvb29eW+vXLny33//le3m5ubGYrF4S89fvnzZunXrrFmzftEs/12UlJRatGjh6+vLawkODv4ZD3mGP4oxpribgquJAMAB7iXjXjJVZMFeFZ30SRdd1BC2VJeenr5q1aodO3ZItGSQk5OrWbNmjRo19PX1NTU109LSPn/+/Pjx47Jpr9nZ2SdOnDhx4gQAFotlbGxsaWlZvXp1a2tre3v7xo0b6+npyeQjVxK5ubnLli3jb+nVq1fZtGA5Obnjx483aNCAq5rl8vnz5/79+1erVm3x4sVDhgyR3la9YmhqajZu3PjmzZs9ehQX+O1jTh7HUQAsBxR5C9nFQBd1+MKIymzoKyA+HwUUsXk/KlDwExQU1Lix1Gl6YlFVVd2/f/+oUaPevn0rvW3Y/wnr9yFWdFJrajp2HCklaJgwCCcu412o8P7mpljmIdsJyhjvBDwQVhWlLIosVJGHvgI+OTa0+nLXyWEggCKK5+k0n5L6ajBXQTVl4qgGG1XIlfM3x1m7FiVqeH4mFByqx3m9VGlWRJU6GVBVkIehHrq3wYzRgrU/pORREF6LKPfHyb6XGrN36pgb48cOev36tfgzJCFk3LhxLVq06N+//+3bt/fu3ctv1zdkyJBjx44JCBpu3brVqXT9C3l5+cIytvCU0mHDhjk5OQ0aNKhcH00ootQMXFJTU3Nzc0V59YWEhHCfTAXIz8+PjIzU0NAo79mjSKgtAQCgSpUqWVlZeXl5ohQPAuOEhoamp6fn5uYCYLFYSkpKBgYGZqJTrkNDQzt06ODsABtLBL4TOXKD2pCXbqWKjBqFgQNx4waePoWCAmnenLi5ldKpCSU/n/Jiq0IpKKA3b8pW0ECnTqXPngnZEBdH160jjo6QaZkPIRCCevVIxUppvH3L2buXfPtGAaKhgb59SenalDw1ww+lQkoKPXaMBgcDIJaWZPhw7iaerOH59esoHWP+LeTm5vbp02fatGllF3B+UFBAp0yh/v78Vefow4ekRQuyZYv47xtZtIi+f4/oaCHb2GzSqhWkS7ARgF64UDxGdDTKyhrS0qinJ3Fz4zWoKMFcKkOfYrg3bPy1xqTcRche8fF03ToI+8XRiAj89x+5elXyb1Y0mZmZkyZNCggIuHDhAv8SloGBweLFi93d3ZcvX16jRo3u3bt3797d1taWUnrz5s2VK1dOnTp19uzZAqN9/IyZaxAVJ3iU1HSc8IahHuZOqPBMJdOnT58ZM2Z8+PBBYIly/AKcv4FMvkeT8Ci8D4X7EMyRuiBSenp6//794+Lihg4dmpCQUMepCTE8XqRQSlCbmQVff/SbBJ8DstU7iaO2fR15efmCgoKbt68xggYGBgYGBgYG8TCChn+Qdu3azZ07F4CXl9ewYcOCg4MBsNlsXiHM69evc19wBQ3t27fnVkng0bwk95THzJkzZ86cyd9y/vz5sqvS3Jb58+evWLGCv72oqIgb6RdlGhkaGuru7n779m0Aqqqqp0+f5oktatWq9ezZs2HDhl26dCk2NtbV1XXXrl0jR47k7ZuTk8MVNGhqanIfYHJzc+fPn79p0ybulDZs2MCfR8hmsw8cOKCrq7tu3brIyMhmzZp5e3vXq1cvLCxMX19fQ0NDTk4uMDDw9OnTAPhTXnhVPESxfPlya2vrnTt3cg89bNgwNze3Zs2amZqaBgcHr1y5kttNINnayspq9OjRu3fvzszM9PLyEhrOBHDo0KFDhw6Jn0DFSEpK4i8uO3bs2E2bNknITqg0qlat+luOy8DwW2jXrh3/Moq/v/+XL1/K1u80Nzdv3779tWvXeC3r1q2bMmXKn1Ck5m/H3Nyc/y1/IJbhH+CYPZkWSo/wxebyOAjKQFAGXRYGe1XMr0Y68q2l37x5c9SoUVFRUWLGNDEx6dmzZ8eOHZs3b172Wpmenr5169b169dnZGQI3Z3D4URHR0dHRz948IDbwmKxWrRoMXXqVG4V8z8NDoczfvz4Dx8+8DeOGDFCaOcaNWqcOXOmS5cu+aXTXr98+TJs2DBu1TChVlsypH379n5+fjxBwwBrTI8Ghw1iBGgCZX7ittWhX7p6eHVlxOcDwOcc4YIGbkBOVhNu2bKli4vL/Pnzt27dKqsx/w0iYiR0iCst9FVUwO7lGDoD4WV+wUb6WDIVhn+0cAhbvhZHgDjPUHSPgAIKIHIAQPOAIiAPbs44uQoaJU/w27u7vXlzb6sNL9wug+ADCQsTFb9qUPTialb/3CZdEpbvUleFjtZPHei0D7LK2G9wMrwLEheBFshpjTevs3vdei1l6e50atas+fTp05kzZ9apU+fAgQM8R4cBAwYsXryY59oC4M6dO8+ePTt69Cj/7tnZ2WVtCz09Pb9+/erv71/+DycIpZQb8hdFfn5+XFycUF/0nJwcfoOcsjt++fKldu3a5ZqPurr6NxHhfEKIkpJSQUGBRHuGwsLC169fZ/KVe+BwONnZ2ZGRkdnZ2WUrgABIS0t7+vTpgQMHCMHG+Rg0DdHCZlHbBhvK5VqorEy6d0f37uXYJTMTZSQsAhCxf7JyExJCAwJEbo2Lo6tXkz+z/BCHQ+fNo76+SErinhwogMePUb8+2bMHamoQpmagu3ZRLy9EFpd6ogA9f5506wYVlWdVqjRISgLg3KHDMyMjjBtHSguMpCUvj3p64ulTZGdDQQE1a5KpU6GjU64xKKWjR482Nzfnr5klpNukSdTXFwIqn9RU6uMDSsnOneKOYWZGli6lS5ZA4PZSWZk0b05K1ojKzd27EjoIk6aVl4rpUAkh/JoGztq1gp+dDxoSgiNHyKhRFZkf8OHDh169ejVv3jwoKEhFRYhUWU9Pb9u2bQsWLPDy8tq9e/fnz58JIXXr1vX29hbqjDh7nRA1A5esbHhdweRhleheICcnN2zYsCNHjqxdu5bXuHo3zl5DdpkTUkIydhyBnTW6CPcwKgWldMCAAebm5t7e3nJycqHhOHyty7f33RXMHxCFGgKdH7/AgTMY3e9nP46UsFjsapbWIaEfcvNketZlYGBgYGBg+BepUD4Fw5+Nk5OTjY0NAD8/v9u3b/v5+QGwsrLirkrEx8c/e/YMAJvNbtq06S+YT2Zm5tKlS7kJi2XD1ampqfPnz3dwcOCqGczNzR89eiSQNKOhoXHhwoXly5cTQvLy8kaNGjV58mReGs3Vq1e5aZSurq5sNvv+/fuOjo5cSYGKisrp06eFSgTWrl3LVRikpKScP3++qKjI0dHRwMBAWVlZXl6+cePGXDuEBg0aSP9J5eTkRo4cGRQUxF2sT0xMHDFihLW1tbKyspOTEzcYoKWlVdZhYuHChQ0aNLh27ZooNUOlIicnxzWC1tbWPn/+/N69e3+XmoGB4f8NR0dH7umaC4fDEVW6dd26dXJ8mStJSUkXSvJyGH6GyJKVVi465VwGZfjDYRNssyG+dYmtsMvauywMeEtbvaDhOQCwevXq9u3bi1Iz6OjoTJgw4f79+1+/ft22bVv79u2FXis1NDQWLlwYFhY2ZcoUKc26ORzO3bt3u3fv3rVr16SkJOk/3S8gPz9/8ODBR44c4W9s2rRpixYtRO3Stm3bixcvCk0XvnnzZoMGDbheUJVH06ZNnzx5wnurzIYjN0xJwCpTFN7CFFsXCjbWLPnDBqULbuISHh4uqh5zxdi2bdulS5cE5MUMkqKNKCyTZF7fAVc80aoJTAyKMwv1dNC4Lk5sRv8Kxct+GZ+zS75vBSg8T2gk6FfQz+AEgxMMGg76FfQ72Kk/1AwAuN7aMp5KGY8ZAZRzU81NflbNACBVQPRFCwriRhYkzJHXW6VY7R1bZ3I+RyulPCJDJSWl7du379mzZ/jw4ePGjeNaGujp6TVv3px3y/Tu3bvBgwcfPnyY/wReUFDA4XAEztjfvn1btGjRoUOHZFLhKz8/v6wDhACiFA/fvn0TY+3A3bFcWdQA9PX1xdSdZLPZCgoKovIQeISEhPCrGXhwOJzExMS4OMGQYEZGRrNmzTIzM01NTQE0cMS+VahlDcJ3HBUlNK2Ly57QVJf+01QILS0i8YG3/LU8xEC9vCBamAIAYWEo59/x10AXLaJnzkDg/iQri96/T0eN4o/x/1AzbNxIt21rmJfX0NCQ9w8xMXTPHrppE33/PqBET0NfvqSzZ9MKBPXfvqWdO9MNG6i/Pw0MpI8f04MHaZcutJzPR3Pnzg0LCzt8+LC4yP3du/TBA0E1A5eiInrvHh4/Fn8U0rYt68wZ0qkTqVEDxsYwMyPOzmTRIrJ/f8WdCfLyfsyibNUJgObnS76OSgGVGlEjkFAR1knFsy/Cw4cVm9v9+/fd3Nzmzp3r6ekpVM3AQ19f38PD4/r1658+fQoNDT116pRQNUNWDj5FiDti+Fdc9qvYZKVl4MCBJ0+e5P1/5ubhpI8QNQOXpFSs95RqWC8vr+/fv2/fvp27pLD1MFLyG8vprciP6QuaI9A5Nx/nfIWNUmlYW9UAIP5ix8DAwMDAwMAAxqHhX2Xq1Knu7u4AeAabXbp04b64evUq10CyTp066urqAEaOHOnq6irDozdt2jQ0NJQ/SsejSZMmvNffv3/fvHnz7t2700uM+4YOHbp582ah8SRCyIIFC6ysrIYPH56Xl7djx453796dPXtWV1dXWVm5du3ab9684X7YEydOhIaGAnBwcDh69GidOnVEzXPevHkqKiphYWGbN28GUK1atc+fP/N30NfXX1lhyTxQo0YN/oxqAGpqakeOHCm7ym9kZBQgJmMDAHDy5Mn+/fuXdw6XLl3iJSmKQlNT88KFC5MmTTp8+LCFhUV5DyFb5s6dW9bFWigrV64UuojGwPB3MXLkSH6Thn379i1atKjsWcLOzs7NzY1XMAjA/v37B1as5CpDCTk5OY8ePeJv4dVmYviXaKyJpw1IbB78U+CXTP1TkMBnHxCYhkbPaIuL885uXVN2XxaL1b59+xEjRnTp0kX6sJaent7WrVtnzJixZcuWQ4cOiUmu5efKlSvVq1fftWvXH/LT5nA4AwYMENBOKSkpidJd8ejYsWNQUBDPeYufyMhINze3+/fvV69eXdTuhYWFy5cvf/78+dChQytw52Nvbx8cHEwp5QUnWhvjZQQAsMwpJ6i4kRDUssLu5bCyEByhkSY5FEsB+CXR6eZCIhwRERGyvV/S1NT09PQcN27c27dvuTfnDAC0Jd0Pagv7r6puDp/9SEzG6xDk5aF2TZgKL+b2Z/EgtfgF/QCIvr3V0iz1tlatWllZWTL+QoqOcxcjI3coI13QH54StCBuBC1KV7QIBKs4KKWiDN3yiwzbtWv37t27efPm1apVa/78+WPHjh06dOjOnTvNzMyOHz9+6dKlXbt2tWrVin+XvLy8spZXkydPHjdunNC6hBVATk5Ooj5ATkRcU7y1A4CioqKCggIFBYVyzUdPTy86OlpoXQklJSWJhZByc3PFmFoVFRXFxcUZlTbSHzNmTNOmTT9//pyTk8OVU7g2wqMzOHwed58ivwAaqujXBR1F6uVkCouFatXw5YvIDjo6RLbXYvEVLgCanU0yMiDdg/Cv49Mneu0aREQZaWAgjh1rsGMH+CtNREQ0OHUKZa5lDQ0NAfCkDAHfvnGFDgHfvlEvL9jbE+l9qmJiqLs7jYgQnM/Xr1ixgmhpoaUUGevApk2brly54u/vL0bfA4AePQoRtlsAkJ5ODx8mfMtcwjE1JXv2ACDZ2VBSqmCpHv5ZaWqK70BUVfnVEiLrQVQCgoeQpJOT3EEY375969ev36lTp9z4Kmv8JFFxSEkV16GIg2dvMKi7rA4oBHt7ew0NjYCAAG4e1O3HiBDnHIeIGER/k3Crk5GRMWfOnHPnzvEuNFwXCrbWGE7W3YL4OfIGgiZhCckV/wgVgLuyp6xcad4XDAwMDAwMDP8KjKDh34RbwuDt27fct6qqqhMnTuS+btu27bZt23x8fOrWrctt6du3r8wnQCnV0NBITy+V2ta1a1f+Y8XGxu7bt4/bx9bWdsuWLW3bthUcqDT9+/c3MzPr1q1bYmJiSEhIWlqarq5up06dOnXqFBQUxC0PsWvXrm/fvjVs2HDWrFny8vLiB/Tw8OC9njZt2vv37/Pz84uKilRVVWvUqDF48GBtbe1yfvQfDB482NTUlMPhcDgcOTk5ExOTtm3b/pnpv/b29vfu3fvdswAAd3d3U2EZBmXZsmULI2hg+AcYOXIkz8MGQGpq6qFDhyZPnly2p8CKtpQhUgYxXLp0ib8ugLa2toODw2+cD0OlYqyI/obob0gAvMnElq/04ndwIznppzac3SOoZlBWVh4/fvzkyZMrnItftWrVjRs3rlq16s6dO7du3Xrx4kVoaGhcXJyYpeS0tLRBgwbdv39/69atv72mzOzZs8s6wezcudPe3l7ivjVq1Lh169b9+/fXrVsnIO6MiYlp3779o0ePRNWeWLZs2ePHj93d3WfOnFlUVFTe6vXKyspKSkrp6emaJWv9ddQJ1yG7WiOYxyM3F8rKaO6MSUOgJEyj0roK5AgKKQLSEJEDi9Jhjtzc3JSUFKMKVbwWQ7t27dzc3JYvX75u3TrZjvz30r8rbj9GlmDeYDFsFlwFLc9+oKuDVo0raV6VwqfsknoTESKzhFVVMKR0vI8Q4urqevfuXVFVYLi8/4SDZ/AtEYoK6OCKHm0hxxbd28wMYqrssdkQU2a+PAzthWOXwfVgKErZQ/NCFCwegPw475mbQEHCk5xwNDQ0duzYMXr06Llz527YsGHMmDFPnjwZMGDA9OnT379/b2BgINCfG8tMTEzU1S0uQXTlypU3b94cO3asQp9MCGw2W1FRMY8vo1oAFovFO3rZfcUPTgiR2KcslpaWBQUFCQkJAtYRSkpKRkZGEh+y4uPjxafS5uXlFRQU8B7GL1y48ObNm6dPnx46dIg/eKykiPEDMV5K5UBmJmJjoa4OQ8Ofr+5O5s6lHz4It+UnhDRpAtHCuwpAJV7T5eUhNsX8t8DZtw8JCSI35+ej9CUegHOfPtwXAaU1HFxBA1fBIDhOejr27YPUgga6YEFZNUMxCQl0/Xri6ipRMfD48eMNGzY8e/asSpUq4nsKulOUJTFRQgd+ZPRXZvXqhS1bxPXgK2LI7z8hUA/iVyDxy1+hO97Vq1cPGTJEhmoGAIryEiwzKKAiSfX38/Tt2/fs2bNcQcObYBSINdpITkFEtARBw6xZs9q1a8etz8uF9xWQM9yZ/8WBo96HpVLq4i7UkaSSSEtLffvuFQBjI6lWAhkYGBgYGBj+nyEAFi1atHTp0t89EwYZExsbO3bs2Hv37llaWm7durWldCp1GbJ+/fqYmBgAhBADA4O6deuW1SsEBASMGTNm+vTpgwcPln4hhluJee/evbJKmmFgYGD4jYwfP37v3r28t9WrVw8NDeXP5Hv69OmCBQsEcp3nzJmzevXqXzfLf5EWLVrw18YeOXLkgQMHfuN8GH4x7zIx7D39ePV0zopBoKXW7dq0abNv3z5zc3OZHzQ3NzciIiI8PDwsLOz9+/d37twJFebEa25uvnz58oEDB1YgTCUTzp8/37t3b/4WQsi6devEF5kWip+f35AhQ+Lj4/kbGzZseO/evbKijZycnKpVq7548cLMzOzNmzdt2rR59+6dxFxhATQ0NKKioniChpBsNAigACyV8aqRVDGwfm+obxIATK6KFValdgkODu7WrVtISEi5piQN8fHx9vb2jx49sra2lvngfyntR+C+CAuzOrVw/2QFA95/IBOD6fE4AKjiS+KuCO/j1hjXylyjPD09Hz58ePToUaG7ZOdi1Gz4P0dyanGLPBu1rLB5ERo7iZjKp0+cAQPw/bvQjaRmTXLtGiRJxqWk5wRcvw9alJwfVlPB/D5RtOVtqqKFY5vgJlqzIiUBAQG7du169OjR5cuX7ezsRHWbP3/+pUuXuL4O8fHxw4cPP336tIuLy88eno+YmJiwsDBRcUR1dXVesoEAycnJ79+/F2qlwEVDQ8PJSdSfUwIpKSnR0dHcohVsNltVVbVatWr9+vUbPHhwr169ABQUFDx58sTKysq4dP2FT58+xQqVApTAZrOdnJy4pT1yc3NtbW2PHDlibW3t5OT0TZJXgRACA+n69TQiAhkZUFAg+vpo0YLMnl1xu34AAD13jq5bB4HqGHJyxNmZHD0qKzOS4mNdvUonTxZldQCAODuTP6+cHB00iPLdKpeFK1P4Yc8AODs7o4yagb8z/6YfLbq6rOvXYSiFo05WFqd1a0RHi+ygrMw6cQLOzuKHadeu3aBBg4YOHSrxgLRLF/rqlZgOpF49cumSxHEkIq7shayRqGmogKODqF04kybh8mWRu7FYZNYsUpJ/JSUZGRkWFhZv3741lmlpmKIi1O+O4DCRHZQUcXEPXBuK7PBT5OUhLQ3a2m8+fuzRo0dYWBiAvV7wWCFuJ1Vl3DqGOkJXRhMT6Z49e69d2/TuXcDgwdrDh6Okou6YeTh+qbhXUcbFwoQFipavQX6cUZvVw80KiPqKipCaCg0N6e8T3r1/feDInszMDABDBo50afarF64ZGBgYGBgY/hYmTJiwZ88exqHhn8XY2NjHx+c3TmDmzJkS+zRs2PDNmzflHblatWoPHjyo0KQYGBgY/jg8PDw8PT15Sz9hYWHXrl3r3LkzgOzs7KlTpx44cEBgYUhNTY2/UAVDBQgLCxO4lIjPcGX497BXw6qs+x3XDhdQM0ybNm3Dhg0S7cErhpKSUs2aNWvWrMlruXTp0vDhwwW8uyMjI4cOHbpixYpFixYNHDjwV65xA0hLS5swYQJ/C4vF2r9/f8V+I23btn306JGbm1s0X/ghICBgwoQJhw4dEuh86dIlZ2dnMzMzALVr1+7bt+/atWs3bNgg/eHi4+PZbLYmnxWzSYkNw7d84buUZbQJ8U2iAA7FYro5tPlWZWVeb4KHvr7+f//9N336dG9v78oY/2/k1Fb0GI/nb1FU9KORAA414LX531EzAGCX/MQHdMel1/jytdRWFkE9B5zYJGTHli1bispMKChEt7F4FAT+O4iCIrwOwdDpOLEZDRyF7WZtTcaMobt2IVnQb5qYmpI1a2SlZgBwaB06jcIz/wMs9c4CaoYJg2SgZgDQsGFD/pxUUaxcubJRo0b79++/e/duzZo19+/fL1s1AwATE5OUlJQkYaneSkpKQms1ctHR0VFVVc0Q4XjPYrFEud1Ig7a2dlk/wmrVqoWHh3Nfd+nSJT4+Pjo62tvbm5suzEViDSY2m82rgrFnz546deq4uLjk5OTk5OSkpqZqaWlJP0l6+DDdvh18qjialITQULx4QY4fl1wkRTSkd29ib09XrqTh4cjMhJwc0dND69Zk6tSflEoIOVa7dqhRg4qyP1FWRomxwV+NGDUDSpeZENyWno64OKkEDV++SHBEyMmhjx8TsYKG5OTkp0+fXhYTZedHosWmRI8H6SivcQLv5rBIwOHSwIDMmkUqwYe1YrBmzuQEBIiqukKqVyejRgm2FhTQ06fh74/8fKquTnr2JKWdGE6cOOHm5iZbNQMANhtN6ooTNNhawUWCVKYiUB8fHDxI4+K4NmIOVasWZGaGhobWqFGjnQt0tZEo2pnRyAC1hOlg6d69RUeOLHn//mR2tq+uruaVKxx/f9KwIdmxA8rKEwbh+j0kpQIAW71HUcqeotR9bO3im385NtqVt/pPUBDdtIlGRhZkZ6ex2SrGxqrDhxNJ1W+/fYvd5bmF6/fj0qxl86ay9NtgYGBgYGBg+CeplLVaBgYGBgYGBimpWbNmhw4d+FvGjRuXnJyclpbm5ua2f//+sstbGzZsKNdaMENZrl69yv8fa2dn10xGNtoMfwvPnj3r070rJ7+UB3iT4VM2bdpUSWoGoXTv3v3Vq1dCf9GhoaGDBw92dXX9+vVr2a2Vx759+xJKW0yvWrXqZxQ/VlZWN2/eFHB1Pnz48L59+wR6HjlyhD9dcu7cuYcOHUosj5mzn5+fq6srf4saGwosAMgpQr50Drqtq8BOFQAyi7A1qtQZODw8vMJVSCQyY8aMqKioM2fOVNL4fx1aGvA7inkT0MARllVhYYJ69pg8FHdOwrLq756cTKlSIhLQMoLfYfRshxqWMNCFkT5q22LqcPgdgbawgulWVlby8vJCjV6W7cDjFxAaIIv+Bo/lfIbSnz/TceNo27YcFxfati2CgsikScTODqqqxR10dEjDhuTIEdSr97MflQ9NdfgdhZ7StarW/ZSVwWJBVxv1amPnUswvX7KuDOjSpcvly5fT09OfPXvWqVOnyjiEnZ2dsbExvzMNm83W0NBwcHBQ5f1XC8PGxkZUESJtbW0TExPZzlNbW/vmzZsAHj9+HBERERgYuGfPnjFjxvDfNenr64uv7aioqMjtkJubu379eq7sRllZ2cXF5caNG+WYzdu3AmqGYoqK6PPnlK98ZAWpWZMcO8a6c4fl48O6cYNcv06mT5e5mgEA5OTIypUQ+seSkyMtW5IBA2R/0J+GSqMwkAlKStDQkKonpcLPawJ9xOLn59eiRQtpa3v17i1ON6Oqin79pBqn0iDVqkFDA0pKMDYmjRuzPD1lqGYgUiNyCHNz4u4uXBdiYkKWLxd0Q3n6lHbsSOfPp9ev09u3cekSHTeO9u7Nq35SUFCwYcOGqVOnyuoz8rN2NurYCt9krI+1syQWMyk3dPZsOmsWff4c0dFITERUFH382K2g4O68eQAsTOFQU9zuTeoK0XfSffvSt2zp+erVw7y8x/r61bnntLQ0evMmHTECHE5dO7R1AavEBk5Of1Vh0mrQ4meiuvbwKM9dP929+8vQoYt9fJyfPdN69cr+xQuDK1eM+vbtYWV14fx5MUod35s+BQUFLBZr7KhJQwaO/MUCbgYGBgYGBoa/EUbQwMDAwMDA8JsZPnw4/9vY2NhZs2Z16tTp2bNnZTtPmzZt3Lhxv2hm/y6vSpvHDhwoZQFnhn+EoKCg9u3bC+S86rXs9eDA5l8/GQsLi9jY2H79+gktMOHv7+/s7PxeTFV7mUIp3bNnD39Lr169ft4SpmbNmleuXBEIHkyZMiUwMJD39v37969fv+7ZsyevxdjYuHv37vv375f+QMuXLy9bUFml5Iknq0iwv1AIMNuyeFF1TxRi+UQvlefQAEBOTm737t0eHh6pqamVdIi/Dnk5zHPH/ZP4cAPvb+DhGaydA9XKr2AthOhovH1bvlrpUqOvUPx9iy+gJoY4sRkvr+DpebzwRsB5rJoJJdH58K6urnfu3Cnb7vdAXA3sj2G4/RgA6MGDnAED6LVr9ONHhIfTjx/p9evU0xO9erHOnCErVpCNG1k+PuTcOdSo8XOfUggqSijK/Xj/XO07x+B7CI/O4uEpdGsj8+P8ERBCrK2t69ata2VlZWhoaGZmVrt2bScnJxUVFfE7qqqq2tvbq6ur84vtlJSUjI2NxdTRqDAuLi7v378vLCxcu3atu7s7i8Xq2bNnfn7+y5cv+Y/Ob4QjAJvNNjIy4r4+evRo3bp1a9euzX3bpk0bgRpq4qFr1wpRMxRvo/TpU3z5Iv1oyMpCTAzyy9j1KCjA1FRWefYiqVePtWcPqV27VHTc1JQMHUp27arcQ1cU1qhR4vwJRCk/Ssw5pIcYGkJKsaClJXR1xXVQViYlvvqiOHbsGLeoilRz69JF5ICEkEaNSJnKqr8Ycvs269Il1qVLLD8/cuYMRNSvqRhUasTNcMQIsmYNsbeHmlpxk7Y2qV+ftX8/mjYt1fXVK87UqTQ4uNQFLCeHBgTQwYORmQlgy5YtNjY2zZs3l+HH5KGmgiv70NwZKnw/U8JCzerYvQLNZW3PQHfvphcvoowHTwvg/q1b9PJlAHuWo7qwIngUqGuHTfPLbEhOjtu3r2VYmCGLdUNXV49fgkEpff6cHjwIYO8KdGsNdTUAYCnVI0pORan7FeTRqA7O7oCc1CXvvl24MHrBgkbBwRkczmYtrRRj42/GxhkmJs/09HpkZq6ZNs3V1TVOoLJPCW/evgLgWLuucz1ZmDIxMDAwMDAw/B/AlJxgYGBgYGD4zXTs2NHa2vrTp0+8lgMHyhTKBmxsbNatW9e1a9dfOLV/FoEEdHt7+981E4Zfz8OHD7t06SIQM27atOmtq8d/pTcDP8rKyqdOnQoODp49e3bZigPx8fFt27adMGHC2LFjf8ZdXBqePXvGrdrLhcVirV+/XiYjN27cePfu3fxOD7m5uV27dvX397eysgIwe/bsGTNmCDiZT5gwoX///rNnz5YmbevZs2fp6eljxowRaFcq+avmSufQAKCrHhpo4lkacjhYGU531iw+emRkZIXL1UtDo0aNOnTosHXr1sWLF1feUf5SxP06MzPp/fuIiIC5OWnRAurqMjsqpXTbNly7Rr99Q24u1NSIsTFGjpRopFwu9EvCf/ElkVYWC4Z6Uu3r5uZ27dq18ePH8zcmJCM+QdQeAJCbh6t30TrnJt2+XYhK49s3umMHzMzIsGFSTeInyMrK0tZWMzP72XGCw7DtCL7GgQCGupg0DI5is1p/F/Ly8hXwVFBVVa1bt25aWlpiYmJhYaGamppEj4QK4+LiUr9+fXt7ewUFhbFjx3Ib27Rpc+/evbp8gdKaNWu+fv26bC0MFoulp6fHFTRwOJwtW7bs3buXt7VVq1Zbt26VdiqFhTQiQlyH5GR68iSZXzagJwg9ehTnz9O4OOTnQ0WFmJmR//6DpLC37KlTh1y5Qp48oTduICMDtrakd2/JFQ1+I7VqoVUrXLhQqvBPCcTRETExQtvp8+flOAqbjZYtpc18V1cn1tZU2HGLj25pCbGFZtavX//hw4f+/ftLP0Gydy/GjuU8f05ycn60KiuThg3J7t3Sj1NZyMnBWljVgfLy4QP18kJCApXSu6I8kA4d0L49efuWBgVBUZE0bixEwkIpXbgQsbFCR6AfPtBFi14PGbJhw4YnT57IfIY8dHXgdwQ3/HHyCtIyoCCP5s4Y1RfKMv9fKSzEmTPg/1KV4KakNC8+nrNnD7tbNzNjeO/F6Ll4HYzskr7amnCujSMbhEg8P65d2/nly+EqKvOFup7k5+P6dYweLS8Hr824dg+ep5CYhDSjJZ+edl64dPC0UZrC9NVCR8rfunXrugULRigqhhgaapb+CZuy2YPZ7MEWFitbtGjevPm9e/dMS9dGKSgoyMhMB2BhVk2q4zEwMDAwMDAwMIIGBgYGBgaG346qquq1a9dsbGw4IrIplZWVN23aNGbMGKEJ3AwVQCBuzS3eyfD/wLFjx8aOHZubm8vfWKdOnbL+Ab+emjVrXr58+cmTJ0uXLhUw5Y6NjV24cOGaNWuWLl3633//VZ4pq4CcolWrVjKssDB8+PDHjx/zV5qIi4tzdXW9ffv28+fPo6KiJk+eLLBL/fr11dTU7t6927JlS/GDp6WljRw5ctOmTcplrKGVSk6c0gsaCLCkGun4kgLw+obxpnBQA4CoqKiqVSu32sHEiRMHDRrECBqkpaCAzp9PHz5EdDQoBYtFjYzQpAlr9WooirY1kJKiIjpqFPX3B+8akZ1N4+OxYAFevyZLlvzs+CXolwSmE8ukjkukZcuWM2fOpJTynxayslFQKGHHzGxgyxaRnhPJydi6Fe3aSZzA6as44Y2UNIBCRxvDe6JHedKVtbS0UlNT1X9Cg0Ip/luJi374zvdRfB+gfXPsXlGONNM/H01NTTG+CDLk/Pnzjx8/dnJy4l0WHR0dAwIC+Puw2WxHR8fQ0NCMjIzc3FxKKYvFUlJSMjAwMCvRp1y8eFFdXZ0/kdrOzk5OTi4gIKCh2JBzMSkpyM6W0EdE7PMHHA51d6d37vyIGiYl0agoGhxMxo4l7u6SpyFbWCw0bUoEstL/YFjr1tG8PHr3bqkkcgUF4uhIDhyAMHMCsncvhg2j79+XSrInhIhwbiANG5LyGEGRZcswaBCNihKyTUcHkydD9OPSjRs3Vq1adfDgQcVyXSBUVcmJE6zz53HxIk1NBUC0tdG7N+nWrRyDlAfe+Vy884HMhsrMpFOm0OfPUakGUYSgdm1S4tcihDdv6OfPYgb4+uhRt3Pndu/eXa1apYfA27mgnUslHyMggIooKmfOZldns0+8fTs0PByWltXMcOcE/ANw+hoysqCnjWG9UFuYaO/MmTOTt21bp6ExRIz3D5/tTUdXdHTlvnSaOLH76weT2GOPSZx4Tk7OsWPH1q5dW8vK6qG1tXVamsiuX78uaNBARVOzXbt2jx8/5r+E8ZY1RC2AMDAwMDAwMDCUhRE0MDAwMDAw/H6srKw6duzo4+NTdpOioqK3t3fr1q1//az+YQTyIy9fviy99yzDX0pqaqqHh8eRI0cE2mvWrHnjxg1tbe3fMquyNG7c2NfX986dOyNGjPhaeqEzKytrxowZ9+/f9/LyUuPZ9sqUR48e8b/t06ePbMfftm1bUFDQixcveC0xMTHNmjXjcDi3b99WEBbtGDt27M6dO8ULGuLj47t27dqmTZsBwsqQq5bol7LLs2TaVAvtquBGEjgUy77Qs7UJd7Yyr1gvgKOj45cvXwoKCiop/fqforCQDhpEnz79UTGdw0FMDM6doxER5NSpCjif80OXLaP37glJTU5Pp2fOwN6e9O79M+Pz0Ch5KE+XpEIoS9WqVbW0tN68eePo6MhrNNKHhjqSUsXtaKeTRCMjxXSgEREkNFRMpYmsHPSfgscvfuSMAngUiKMX4bVZ2mRWKyurkJCQn9EJTVmKY5eQV1oLkpiMk1eQm49jGys88F9IWBg9fZp++0ZUVUmXLmjcGBVSv7HZbAE7dwMDg/gypR/YbLatrW1RUVFaWlpBQYGKioqAMGXjxo1z584V2GvixIlLly69evWqZGWemhokngYlXQrpypXUzw9ldatJSdTTk9jZoUULCYf4P0dOjuzcSfz96aFDSEigANHQQMeOZODAsp4Kz58/d3Z2du7Y8fnDh9iwAY8f06QkEEI0NdGgQYPr1wEE5OUJ7EWOHRNZvUIolpZkwwbMm0f5DKUAwNiYuLuTzp1F7Xfq1CkPD4+rV682adKkHIfjzbNXL/TqVVl6UlEHleInLKXIlRAiXNOQn08HD6ZBQcJ3e/cOv8rHjt6+zS0qIZQvhYXtX72aNWcOf22yvxr67p2QCjglbNPW7hAXp3zkSO/Fi7l/YpeGcBGtBHvz5s3ixYuDg4OvtW3rxHebLeS4HA7hcMr+ftevX9+4ceOdO3dOnDhR1L5ZWVlbt27dtm1bgwYNDh8+3FxVlSP+RqioCB8+TJ816+vXrwMGDLhy5QpPx5CXVywuZ253GRgYGBgYGKTn99jqMjAwMDAwMAiwdu3asonFmpqaFy9eZNQMMqdZs2b8b48fP+7l5fW7JsNQ2RQWFh44cMDGxqasmqFWrVp37typ7DoOFaBly5a3b98Waspy5cqVPn36VFI+U3BwMP/bFrKO9CgpKV2+fFkgeJmYmFhUVGRjYyN0l+HDhz958iRIxFJ7QUHB0aNHnZycOnbsuGnTJqF91EoCJZnljBYvtyJyBAD8knA/BRwO59u3b8bGxuUbpZyw2Wx5efm8MiEfhrLQJUvos2coG6GhlAYF0QULfmr0zEx665ZQo3UAyMjAoUPSDOPr69u3b9/WrVu3a9du/Pjx4eHhZfvwPgCrQrGyIUOGrFmzhr9FUQFWwkpu86hqhIGmQRCTVQkgI4O+eydme/8puPWolJoBQFY2bvhj8HRJky6hcePG/v7+0vYuw8sPuHxLUM3ApYiDmw9x65GQTf8g2dl03DhOz550925cvEiPH+cMH0579MCXLzIZnmukIXQTm83W0dExMDAQUDPcu3cvOTm5bKG0CRMmJCcnL1y4UPJRlZWJkZG4DkpK6NhRXIeMDOrrK0TNwCUpiUpf/+L/HBcXcugQ8fFh+fgQLy8yeDA3Gvr8+XMAzs7OAt2dmzUj8+eTq1dZDx6w7t8nvr5cNQMA1sWLZMYMMmxYQ0PD4hEqoDxr0oT4+JCxY0mjRsTentSvjz59WBcviqqSU1BQMGvWrHnz5vn5+VVMzfC7oMJISaePg+iD5/R74o9GUf35hxJ+iNWr6cuXoiZAHByIdMjg02ZlidpyKze3eULCdC2tSbIW2v5OxJabcZKXv2RouPrUqSpVqpiYmNSvX79hw4YtW7Zs06ZNp06d+vfvP2XKlGXLli1cuHDUqFG1atXq1KlT06ZNX716VdfOTvxhiZaW0AovKioqFy5cWLVq1dmzZ8tupZSeOHHC1tb27du3d+/e9fb2bt68OVRVhbphvTLUnduq4fguLpM6NffOSwOwcePGnJwc/nuVyK8R3BdGhpV7X83AwMDAwMDwL8E4NDAwMDAwMPwR1KpVy9fX18PD4/379xYWFk2aNKlXr16fPn0MDAx+99T+Qbp3766rq5tYYrVNKR0yZEhISMiCBQuYNJF/ic+fP1+8eNHT0/OzMA/bRo0aXblyRVdX99dPTBqsrKy2bds2Y8aMnDLldX19fTdv3jx9utQxQ6lJSEjgf1sZpr6mpqa3b99u2bJldHQ0rzEtLe3Ro0dCxVsqKiobNmwYOHDgzZs3eU7mkZGR9+/fv3Xrlq+vr4ODw/nz5xs1aiTqiLz097RyChpsVDDAEMfiAGBxGPUy+a6trS3URkKGxMXFKSkpqaqqVupR/gXy83H/vkjBAYdDHz8m2dkQ47osFnrrltDy8D86REeT6GiUrgnNT0ZGRr9+/R4+fJjBZ9Xu4+MzcuTIZcuW8ff8VhKP167Q9Wf69OlOTk6HDh0aMWIEr3HlDHz4jJhvQvrLy6OTG/T1WJQQIXIQfsroLHmcu44nIkJglOLBc1y/hw6ukifftWvXYcOGLVmyhCUsviKRLYeQkCxya1oG9pxA67/G3b+i5OfTgQMFE6xzcmhQEIYNI8eOwcLiJ4+gra2dkpJSrl2WLVs2d+7csn9WeXn5K1euuLm5Va9enf8bK5xevfDhg9Aa8wCIjQ0p7SQhAPX1hdDCBLwOUVEkOVl8WJGhXHBNGiBM5YASAQSZOhUASpfWKjdqaoRPFiMmnB4SEjJo0CBjY+Pnz59XqVLlpw4qDe/eUe7HdHYW6m2QlZUVHx+fm5vLLdGiIvVFiicasG5JvyWAQ6FfBdbmWDMbTrV+9ClflQpK8fAhRGtki2xsWMePo3596adXcerWBZtd9rK+IzNzbUaGl45OCwsLlNwH/gMQFxeqp4fSN978NLK0fHHzZkxy8ocPH3R0dACkp6cXFRXl5+enp6cnJCQkJiYqKCg0btzY3d3dycmp+Hw7fDi9fl1kPSkA9eqJ2lK9evXr16936tTp3bt3M2fOVFNTexeKrQfT3gRd+fRmm4oy9u8/1b5tE/4diIEB5fPVoIQccrIJMClevihgEZ+4SLW7N1q6tj1+/Hi9evXatWtXv359AJ/DQrl9LC2qS/PfxcAgE7hnqp+v5lPho/+uQzMwMDD8MzCCBgYGBgYGhj8FFxeXF2ItIhlkhYqKyooVK8aPH89r4XA4y5Yt8/LymjBhQocOHWrWrCmbZCOG30Fubu6ZM2c8PT0fP34satVgyJAhnp6evALhfybu7u5Dhw79+vXr3r17d+zYwe/KsHTp0j59+pjJemFXXV09jS9pOyIiwsrKSraHAGBtbX3//v0WLVrwaxqSk0WGJQcOHJiQkFCnTh1zc3NCSFRUlLy8fPPmzVu2bLlixQqJ/wk6JU88SSLSdMUwz5Kc+05zOHiZAa+30aaio9eyYtu2bT179mTOP5J5+ZKKFRwgOpo+e0ZcXSs4/qdPItUSXNLSEBcnStBQVFTUpUuX+/fvc9/qsVgT1dRqy8uT3NyYvXu3ZmdP3bCB19k/pfiMBxmaAAEAAElEQVQ0ZVMh9YWKioq3t3fbtm1fvHgxefLkGjVqAHCogeXTsGgzoktrGlSU0KY5NswFSalD9fXx/bvIcQ0MSN26ojaeuIysbJG7ZmTi0HmpBA2NGjXS09Pbs2ePu7u75N5liBMsgyDI96QKjPqXQVeuFJVgTSMiMHMmEZZuWy4sLCwiIyPz8vIUhSXjluXWrVuxsbGDBg1Cbi4iIpCXB0tLaGhwt+rp6R05cqR3794SBQ1kyBA8eEBv3SrrskCqViXr1wvNM/7Bhw8SJDtpaYiJYQQNP0NxmQlnZ65YASJsG3hbuXC3CjRWBtevXx82bNiyZcvGjRtX6RfWBw/o2rU0LIxbN4GqqZHq1cmcOSixhSsoKPj48WNmZmZByfc5Li5OXV3d1tZWToqiGy/e07p2BMCnO0TJlgKIi0dcPPpOwsb5P7qVL2AWG0vLVJMpRVYWvXGDSCFo4PIzsTrSqhXMzSmfrwwFFqWnn8/Ofqivb85mE77TSDFhYcXykfr1UQn3q5WLgQGxs6P37onskJuL3FwTE5PyFTurUQNubrhwQeg9DLGxIbNmidm7du3aAQEB06dPr1KlioqGVUZ6elFhKkvFla01L0el6/SNrC/f4T6kpLecHBo2xJcvvDPtSQcrnpqBx6mzx27fvdGieasNGzaMGjUqMDCwqKjo4eN7AEyMq6qra4CB4Z+G/+rzyxQVv1e6wcDAwFB5MIIGBgYGBgYGhv9Hxo4de/PmzfPnz/M3fv78efr06dOnT1dTU7Ozs3NwcGjQoEHz5s1r1qz5u+bJUC7i4uJ27tzp6emZIDrhSUNDY9u2bcNE+BL/aaipqdWqVWvr1q0tWrTgrzSRkZHRq1evM2fOWFpayvBwDg4ODx8+5L29du3alClTZDg+j2rVqjVq1OjcuXO8FvH52VOnTh01atSnT58AGBsbl8u6Rr/EUuG7yFLFIjFWxDhTbPkKAPteRNSqZEHD/fv3Dx8+zCjbpIHGxYl0kudSWCjeYkECEr9jqqrQ1BS1ccuWLU+ePOG+nqmuPk5NzZKvgkz86dNZhYWqGzeCzY7MxeHY4vbWOhWMt9nY2Lx8+XLlypWurq4mJiZ79uypV6/egC6oa4f5G/EpAlnZkGPD2BBDumMEt+C1ri6xsaGiBQ3E2lrMf0JSqoQpJUqdz3/w4MEWLVq8f/9+27ZtQuvsiKFIUu0diR3+ejgcPHggJsGafvxIQkIgoqaPlKirqzdq1OjkyZPDhw+X2LmwsHDGjBmr581jT5rEefcOiYkoLISuLrG0JIsWwdYWQL169eLj47OysiS60ZA9e7B0KfXzA08Ap6pKatYk69ahRg0JU9HWltBBURFqahI/EYM08GsaIFasINS8oTI4d+7c5MmTL1++3Lhx48o+Fr14ka5YAX5xQGYmff2aTp1KFi4k3bsXFha+fv06q3RVhYKCguTk5FevXtWpU0e8piG/AOPm/Xib+7FY0wAg+hu6tS6+dpQ7dpWdLfRKWsR/t8NnMiQGcYfOyUF+vpgrZjFKSujXj27dSrKzARQBQ5KTY4qK/PX1dVksGBmR+XzCjcBAunw5/fIFqakAqKYmqVaNzJ+Phg2lme0fAtm4Ef36UWE2cgDw/Tvt35+cP1/e0xRr3Tqank4fPEA2n/CQEGJjQ3btkjiasbGxl9fJ7mOz/O6Fy2lpyMubAMWX5i9RWL4DFJhYomkgS5bgwwf66hX3bYqScNFbQmL8uYsn1VTVajlYz5n/HyVFGRnpAFq5tSvXR2Ng+MMRqpzjnR5lq6tj/B4YGBj+P6mIryMDAwMDAwMDw98OIeT48ePdunUTujUzMzMgIGD//v1jx461tbWtVq3ajBkz3rx584snySA9r169GjZsmIWFxcqVK8WoGfr16/fhw4e/Rc3AT8+ePQUymAMDA21sbIYNG/ZFRlXSAbRv357/7YMHD2Q1clkKC0tVgJCYnqimpubk5OTk5FTeQjx6CsWLRwn5FVn08TAjamwAiAh8ZOAosrDFzxMVFTVgwIBDhw4ZiS8bzwAAIGZmQis3/0BBgfyE3Ie0aQM9PXEdDAxQXaRP8qVLl/Lz8wHMV1efp6FhWTpOrw8oXrxIPTxi89D7Nc0qAgAHNbT6iURxHR2djRs3RkdHT58+vWPHjtwLlk01nNuJ11cR5I13N3DneImagfsRVq0iIooREHNzwlfrWlgPCfORfs22Ro0aN27cuHPnTvXq1T08PB4/fiztnkAVLQkddCRF0P56IiIkJFinpVE/v58/zurVq2fPnr179+4s0XXuucybN89IS6v74cP06lVERiIrC3l5iImhDx9yhg+nvr4AOBxOQUGBVH4PLBZZupR17RpZtYoMHEjc3VknT5JLlySrGQDStq34GCrR14e5ueQ5MHCJisLLl2WrePC0C9IoFXh9Ktue4enTpxMnTrxx44YM1AxBQXTYMNqqFW3ShLZtS8eNQ3h4qQ5JSdiwAUJ/ifHxWL8eyckhISGifjtZWVlcvaYYdh3H+zDwRAxCqUhky9hYgs6AEDg4lHtYLoWFdP162qkTx9WV07IlbdmSM2mS8P8l3tHc3Vn9+nGndDwrK6aoyE9XV5fFgqkpmTOHNxN6/TpnwgT64gVXzQAAaWn05UvOxIn0ypUKzva3oK9Pjh8XYxJDP3ygs2eXe1g5ObJ/P1m7ljRrBhsbYmlJ6tYlY8aQy5dhbS3NAMcu4kGgKuTtibwZT83AJTUDO48hiadZVFYmXl6kVSvuX61rcIR8oUiBXWZWppqGUnpmClfN4ORYr1mTFuX+dAwMfzy0NGW3yupAhBDG1Y+BgeH/DUbQwMDAwMDAwPB/ipKS0vnz55csWSIxkhoeHr5x40ZHR8dmzZr5+Pj8mukxSAOHw7ly5UrLli2dnJyOHj3KjSCWhRDSoUOHJ0+enDp1qnzGrX8SK1asECh5UFBQcPTo0Vq1ai1atEjUZy8XrqX9+T98+PDzY4qCUzqluPKWYwxKHBriK/Q/pC2PgUYAUPTybqqdq6xmJQCldNCgQR4eHgKaEgaR1K5NxFYbIVWrSlP2WyRGRqR2bZFb2Wy4ukK0ncD3798BVGWzx6ipaQj7bhcR1vFszeaP80OzAUCJhS02hPXTPwIWi9W/f/8dO3Z07do1IiKC166pDrmykzU3J56exM4O/BdBOTliZ0c8PcUHevUkpb7rcwM0lCI+HrGxKC1gEqB27dofP368cuWKnp7e8OHD27Zty1+PRgyDu0NVdJ0ORUV0byPNMH8zWVmQePJPkdouQzT16tXz8/O7ceNG1apVBw8efOLEidDQUIHT+MuXL11dXY8fO3ZMXp4KDdDGxmL5ciQmxsXFValSRRqb/WK0tcmQIWTtWjJ3LpycpN2rZk1iaytyK4sFFxcJRSsYAADU05O2b8/p3JnTuzenc2favj319OTvwK9pECVr4N/0Q82QmUm9vOjMmXTWLHr5MvLyZDLhvLy8oUOH7t27t7aY07h00HXrOCNH0jt3aGgojYqiHz/Sa9c4/fpRL68ffTZvpl+/ihzh69eC7dszMzPFHCU9Pb1IbJGjewHgiNie+5EAaDHgRwZwOW6oVFVJyameHR3NLnviNTMjnTtLO1oJ3DnQPn3ojh30zRvExiI+nn76hMuXae/eePZM3L7LlrF27yYtWjxQVBxmaqpUqxbp3Jl1+jTp2bO4R2oqVq/Gt29Cdv7+HWvWQHQJsz8RFRWIrX9HX7yAJBmZUEj37uTkSdatW8Tfn1y+TBYuhIq0da1OeCNH9G8xPBrbj/G9V1cnhw+zzp4lI0aYubiu1DSa0LztsEGj+/QcWL1aDTU1dd6pXk5OjhAWi7DycgtHDZ8wYawHE4tl+P9B5jUgGHsGBgaG/0+YkhMMDAwMDAwM/7+w2ezFixd369Ztzpw5N27ckNj/0aNHXbp06dmz58GDBzUlWqcyVCaJiYmHDh3au3dvWFiYmG4ODg4DBgzo1atXDSmyOf9wNDU1z5w506pVq5ycHP72vLy85cuXX79+/eLFi6Y/VxPBvHQIM7kyF4UFvOXFL+X/DD9TcoJLT32y93MmJyHqlWFdWc1KAE9Pz5iYmBkzZlTS+P8gcnLo2BG7dgkvPCEnhzZtoKAgZJPUkE2b0LcvDQkps4GQhg3JvHnCdiqGu8g4W129Kt/3PEtJ9UmNBm8s7N+Y2T6p2SheQ5fbrsDCvlqkvuyqSPfp0ycxMbFVq1avX79WUFSLT4K6KjTVhXW1tSU+Pjh3Drdv09xcoqiIVq1Inz6QFGke1RcPniNDRJBFSwMTe2XT+SsREECTk8HhQEOD2NiQxYsh+hzl4ODg4OAwe/bsDRs2NGrU6MqVK06SQtddW6FxXdx6KHxrfTuM7CN+gL8fExNoaqL0RaEUhKBWLZkcytHR8dKlSwkJCefPn7906dKiRYvi4+Pt7OysrKwIIa9fv05PT58yZYq7vr7CokWiBqFfv9I1ayJ69JBtvSRRkA0bMHgw5RP3lGwgpF498b9iBgCglE6aRP38kJtb3JKcTJOTERaGV6/Izp08MxauRoErWRBj1cBvzEB376YnTyIysrhmypkzqF4dEyf+CF1XlIMHD9aoUaN79+4/OQ49fpweOYL0dMENcXF040ZiaQmu/UPZy0Rp0jIzc3n/gcLIzc1NS0vTEZ2pn5Vd6i3PqoGrZlCypdwOvPCw9FbkZO5cOmoUSsoPCWoaoqOhpSXNOGVhXboEgeoVAA0Px8yZ5PJlccM2b06aN9eZMSNeR6fsj5Ru3kwFHDL4t379ik2byIoVFZvzr4c+eYK4OHE94uLoq1ekadNfNSMA+JYoocP70DJNtrZk2TIA2gBP8di2dUcAGRnpR07sf/3mRWFhoaKC4sz/Fnbs0CmibVSjBoyageH3IKCk+QXKgAqcnKVE+tF4c2CUEAwMDH81jKCBgYGBgYGB4f+dOnXq+Pr6hoSEnD179u7duy9evEjlWZgK48KFC1FRUbdv31ZXFxogYqhEOBzO7du3Dx06dOHChTzRmXyKiooDBgyYMGFCgwYNfuX0KpvGjRvfuHFjwIABMTExApsCAwMbN2585syZn3FX/lY6461SVTsCpdMzpCvSXAF4Dg0JFRU0NNCAhpoqDr6LK5SLzoWpuFS6CvLmzZtOnTqxmFzh8kCmT0dICL1zRzBDXV6etGghg1Cljg45cwYeHvT16+KMT0phYoKmTcmaNeJD/lWqVPn8+XP1kj5hhpZbOrtfaNglW1EwP9JEEQfsSGNZ/9QmTJjgdcrHtfv1HHafzCzIycHIAN1aY/qoMhnpcnKkf3/071+uwEJHV7g2wtW74JTxlmax0bNeYtPVQ+i7dz9ak5JoeDg+fCDr16NJEzEjy8nJzZkzp0aNGp06dbp3755ELZrXZvSZiIBXyOX7FsjJob49zuz4qfR7evs2vLxoUhIAoqtLBg2Cm1vFh6skdHRI1apUaLIyFzMzIlPfFz09vfHjx48fPx5Aenr627dvw8PDKaWTJ0+uX78+i8Wio0ZRoTKjEkhwcFhY2K8RNMDcnBw9imnT6Lt3P7L/FRVJvXrk0CHIy/+KOfzN0K1bS6kZeOTmUj8/bN5M/vvvR2NMzDNHRxoc3FDY7ZlAjQm6ahU9erRU6nlREQ0NxdKlyMoiQ4b8zLT37du3cePGnxkBAAoLcfiwEDUDl/h4um4duXgRgDhFEQCgQIpvWoHoX03ZLHaujoH/beBHwUI/0obNHB3JzJl040aUSBmKJQiqqqRVK7JjR/G4eXn49Ak5ObC0hK6umPH4Z1skTMFGv3zB6tVk7Vrx8+rSpYu7u/vs2bMF9K8IDpbwiSTpS/4sUlLA4Yir0lRU9Os9J4rEeSoBQGF5RMjq6hoTx027c8/v9Lnjefl5L18HHjlypHPnzi4uLsbGxj8zTwYGaRBjBFJJof2yR/xdGoI/ZyYMDAwMsoIRNDAwMDAwMDAwAICNjc2CBQsWLFgA4OvXr+/evXv27Jm/v/+DBw8Ky3hlP3/+fPTo0adPn/4dM/0/xcfHZ/Pmza9evRJvG6CnpzdhwgR3d3cDA4NfNrdfSfPmzT98+LBz584tW7bEly5FHB0d3axZs+7du3fs2LFly5YVCBfduXOH/22l2lpolU7Oqzw3CO2SOEKKpPVZUbAJ6qrjfqERgJcZlSJooJTWrFlT9uP+2xBCPD2xZQt8fGhMDLKyoKpKjI3RoQOZPl02TvI6OuToUfL1K/XxQXw8LC1Jp07iYzlcWrRo8fz5c3mAQ1ibukxa32NqPlswoGWcHDf69fUJi0epiKxcUXEOn0PQm9widRWWWnFLbDzeBuPBc5zfBXlZLAMc24jhs3D3CdL4xEjaGmjdDNvCx5dSM5RAv37FnDnE21tiym/Pnj2TkpL69Onz/PlzBbFOG+qquH4IB87grC+SUkA50NFGpxaYPExMSRBJ5OVRd3f65AlKhFYUoI8fk6ZNyc6dP+n8IXOIhwedOhWJwjJqFRRI+/ZQUxOySRZoaGg0bdq0qUDqsER39Kys0NDQX2ebZGQEHZ1S34a8PBocTBcuZK1b9xPfkv8DCgvh7S1EzcAlLw9XrmDKlGJ118uXdMoUrhlGAF8vUq0a8fSEjU2pfT98oGfOCP+qJCfTPXtIhw7SnGmFEhUVFR0d3aJFi4rt/oOAABoZKWY7jYwk37/DwECik79qVhaLxeKU1X+VwGKxBFSepQ5E6dJtWLsXoNSh6KMFJ/I7S/9+aHFNJa5bQ//OOLRO/CxEQvr1I05OP/5GVasSIyMMHEh69QKA9HTO/Pl49Qrfv6OgADo6xNyczJqFRo0qeDwAb99K7NKiRQsTE5MNGzbMnj271IbsbBF7SN2hQmTnYuVOPApCUirk2dDXxeBuGNRNnBRBGoiNDVVWFvkrA6CmRqytf+oY5UdbkshSv0r5BiSEVKmiy42kqiir1K9ff9KkSQMGDLh165Y8IyxjqGT4Q/gyr/sg8Yj8yNyeoWLTYGBgYPirYQQNDAwMDAwMDAyCmJmZmZmZdezYEUBSUtL58+f37Nnz8uVL/j5nzpzp06dP7969f9Mc/y+glD579uz8+fMnT56UWFLdzs7Ow8Nj8ODBSmKL0f4DaGhozJ07d8qUKatXr16/fn0+X3o6h8O5cOHChQsXCCGurq7Lly8XDDWJIDY29siRIxs2bOBvlHLfimFoaMj/NioqqpIOpFQS106rqKABgJ0a7qcAwKdKWSeHoaFhWdcNBskQQqZNw9SpJCSExscTPT3UrCkbKQM/ZmbE3b1ceyxZssTPzy/uW/wgj32+Tm147bWiQ5oGP7H/+tEx4p1D5Hu2c33CHlWBGRUV4YIffO6goADamhjWEw0cf2x9+QFLNsXmZrxWNGzJv1d+Ae48xqTF2LuyAscURFEBJ7fg7hPsPYmkVADQ04H7YDRNukEnvxG1Fw0Px5o1ZM0aieOPGTPm6tWra9euXbhwofiehGB0P4zuV775i4G6u9ObNyGwEJyRQW/cgLs72b9fZkeSCS4uZOxYuncvkpL4m6myMqtVKzJ//q+ej6KixA5hYWFdunT5JbMBHTOG3r8v+NdMTsaFCxwWi7V+/a+Zxl/Jq1dU7KWZRkWRly/h7IzsbDpjhpDSHtx0/ClTiI8Pvx8G3bJF4Otaiq9f6Y4dZMmSis36wYMHLi4uP+94RF+/FhdmBsAtvWFggDp18OSJyG6EqBsZKSkpZYsOtCsrK6uJFR79NwrKx/d1+H7GnBOlhqx8yCvzbTUxwOIp4mYqGT6BEevBgx9Cn/h4OmhQKVOE+HgaH08nTiTTppHBgyt4OFG+F6XZv39//fr1e/ToUUr/JEk+AtHSkArzOQIDp+Fd6I8TyccwPH+N8744tQ2KPyNyc3Ii5uZCiluVQMzMBPVAUvDlK1buQkQMcnOhoQ4XZ/w3SuQ8UzNwLwDRcbCphub1oaSIho4IFK050dHEuAHSzuRrVMTrty8/Br/7HBYKQElJqX7dhgDmzZv38uXL6tWrW1tbW5RgaWlpYWFhbGwsze+Xw+GEhITcuXNHX1+/T59/vr4Uw99N5ZWcYGBgYPh/gxE0MDAwMDAwMDCIo0qVKmPHjh07duyZM2dGjBjBvxy5dOlSRtBQGaSmpvr7+/v6+vr4+EiMc7NYrHbt2nl4eLRp00aMpeS/h6qq6ooVK3r06NG1a9fY2FiBrZTSu3fvuri4zJ07d9myZWJWBp8/f75mzRpvb28BJxJCSKV+vS0sLPjffvr0qZIOFF9ifZ1XHoNcASyVCEABRORSQPZfM2dn57WS7JcZRMJiwdaW2Nr+7nn8QFlZ2evcxW63479bF9eSbxT6fOmpVQ0+B/3oxGKhQgVigt5h0mK8/wyeQ/m562hQB8c2QEsDABZtRlzcV8ibgigL7FvEgd8jRH+DqSFkgltjuJX+EHT8RQkG7MLMG4SyY8eOevXqdejQoX79+hWdYLmht27Rx48F49/F2yh9/Jjcvfun1Z4gEyYQZ2e6cSP9+hXZ2VBQIIaGpE8fceHGxESoqkJZ8BsiA+rVw927wv8DuVStGhsaairMi17m0AsXaECA8MkUFsLPD0OGoHbtXzCTvxEaHi4hop+XR8PDibMz3b6dir6I0+Bg7N9PJkz40VTmpkWQn7glePz4cROxdW2kRWLgnM3m/oLIlCnw86NhYUJ7kWrVyKRJRqmpERERRUVCbkTYbLaRkZH4Q6kunjEtyZvNKT61KuBHfYqq2jnTRitb8P2efjYFmc+2hE6YQIWWeIiPp9u2kYYNUTHzAOl8bszMzObOnTtjxgxvb+8frQ4OePxY3G729hWZkmiyczHQA29DhbT7PcTouTj2M+VN2Gz07Us3biRC9S7q6hg2rLwuEOv3Ya8XYr7/aPF/jks3cGAd7Es742RmY+JiPHmBmO/gcCDHhkVVdG2NhZNx9yk+fBYyOCFwbYS6dlLN5OwFL79b13hvFRQUxoycpKNTBQCLxTp37lxYWFhECTdu3IiIiAgPD09KSjI3Nzc1NdXX19fQ0FBVVeUZNXE4nNTU1Pj4+K9fv37+/FlfX79FixbDhw8v1/8PAwM/Mi/KUHZ33iEqVcrwa8wnGBgYGH47jKCBgYGBgYGBgUEq+vbtSwjp27cvr+Xdu3eBgYG/MtDyT5KTk/P169fIyMjQ0NCXL18GBga+f/9e6JqvAPr6+iNGjBg7dmy1atV+wTz/TOrVq/f06dO+ffs+ffq07FYOh7Ny5cqQkJCjR48qlwlcXbt2bdSoUd9EFF/v169f9erVZT/jEmxKJ5yFVFrN47upxS/YP5GuaV7ynxclNrhTYVxdXQcNGhQXFycxqsHwV0CBFdnm363NuW89fHYuOLeBzSl1WiO2tmTy5PKO/DYUg6YhsrSdR3ombj1E59HwOwo5NsIiwVJ2BiePk+3PUnERGOHbdxy9iHkTUFlkZPxshxJMTU337dvXpUsXT0/PX5bQjxMnkJkpcmtGBj12jPxhggYAqF+fnDxJCgqQkABtbZFKha9f6fLl+PSJpqdDXp7o6aF1azJpUnHVAFlARo/GhQuigrvQ0yP//Zc7fLiiRCMHmXBRrLwmOZmzbx9r+3aRHTgc6uND/fxIejrV0CCdOpH27X/WYv4vwtAQbDZE349RNptwzZaCgsRJWDgcPHwIfkEDn7OUcPLyJHQQzYMHD4YMGVLh3XmQZs2olhZSU0X2MDQsTp1XUyMrVtCZM1HWS8zUlKxcCTU1UzW1nJyc+Ph4AfEom802MDAwMTERMxN6/DiuXGHnC/8m3zaaWXXQjh/Tll0eML13j4qpDREXR9euraBjjaG0kjp3d/dNmza9fPnSycmJ20I8PHDrlkj5iKUl8fCoyJREs3wH3okQ2HA4uPMYLz/AqVbFxydjx7IiIuilS4IXRw0N0q8fGTiwXKPtO41N+5FaeiROEd6EYtA03D4GXZ3ixowsdBiJIL6/cGERPkdg+xF8Csfh9Rg+U1DToKSAZs44INliCQCSkhNv3r7OfW1sZOpg59jCpZWerj6vAyHEysrKyspKYMfc3NyIiIjo6OiEhISMjIzMzMyCEv0mdxd9ff2qVatWr15dS1L5KgYGHvzCBfEpEDI0UZC5yIAxeGBgYGBgBA0MlcukSZN27txZtl1ZWVlbW9vGxqZJkyZDhw79dRU0fzkRERFHjhzx8fGJjIzMzMw0NjZ2dHQcNGhQ165d5cQuG7Vr187Pz0/84J06dfLx8anw3LKzs0+ePHn58uVXr159//6dEGJgYFC/fv0hQ4Z07969wsMyMDAw/MP06dOnRYsW9+/f57VcvHiRETRIT0RERFBQ0KdPnyIjI6Oior5+/RoTE5OcnFyuQQghnTp1GjlyZOfOnZnCqwCqVq364MGDXbt2rV27tqxVA4Bz5875+/t369Zt7dq12traAOLi4ubOnXvkyBFRY1pZWW3btq0SJw3UrFmTf1Hmy5cveXl5lRHiaq4NrrtCPgd3k+GmI3mXspiUzCuu4kEWcSgrK/ft29fT03Px4sWVcgCGysfBwSEoKIibR7gnGj6Jxe1LHx2bcn4D+NUMhBAbG7Jnj2Rz/jJMXiyoZuDx4j1mr8GsccjIBsBmKdWlBRGAoKABBJ/Cy3vY8iAx9Va63FwuXbt21dTUnDRp0ty5c/v06dOkSRMjI6Pc3NyUlJS8vDxtbe1atWpxT2syQ+IlqZzXrF+KvDyMjUVuvX2bs3Ah+HyPaGws3r3D48fkyBGZuTWoqJBFi+icOYiLE9ykoUGGDIGtbbVq1T58+NCwYUPhI1BKL16Ejw/S06miIrG0JJMnw8CgIpNJSBC/ncTHi9z2+TP18KAfPyI/n3uhor6+qFWLbNuG0g5D/yqkXj1qYoKvX0V2MDEh3HtgMRogLgId1NUl9JfYQQTh4eHx8fHOzs4V270UVlbE2po+fy5qO7Gz++Hi0KwZ6+hRunAhDQsr/tbp6RErK7JsGc/DwNraWkNDIzY2Ni8vj8PhsNlsBQUFU1NTPT09MbOQ6D1mdn4niJA1N2n2/dm9DhzAgQPlPoCqKqRWnCgqKk6ZMmX79u0HDx4sblJTI8uW0dmzhchHjI3J0qX01i2cOUPj40lBAbT+x95Zxzd1vWH8OUlTd6NeqFDcYcBwHcN1uAwv7jYYLmPA4IcNZzBgeJEOd9dCsZa6u2ua5Pz+SBvSNF5Bdr6ffT5L7j33nLchcu99n/d5zdGgAZkzB0o7eijngVK5Tko6dh7Bnyu1nh4AyOrVaNoU+/fT2Fjk5sLQkDg6YuxY0rmzRvPk5GHbIVk1g4TAUMxag4NFbXbGLyqmZpBQUICrd9GgJm4ewdLNeOSH9ExwCOxs0O8HjBukrqYrIPCd+CR/7szFnh4adM3Q19evVq1atWrV1D+EwRCj8uuLUlp+TgbSerIyn1yMOH7tgpeOiqkiGAzG1wsTNDA+D7m5ubm5uTExMTdv3ly9evXgwYO3bdtmZmb2ueMqS0Qi0e+//75kyZJ8qfKC4ODg4ODg06dPN2jQ4ODBg7UUu+Fpmt3RlH/++WfatGnx8fHSGyMiIiIiIk6fPv3XX3+VSVkDg8FgfHu0atVKWtBw6tSpVavKohv5N01AQMCff/555syZMHn9ldWEy+W6u7s3a9Zs1apVykvZ/oPo6OhMnTrV29v77t27N27cOH369Lt376QHJCQk7N69+9q1aydPnnz27Nns2bMzFRRJczicgQMH/vHHH8rvsJceY2NjR0fHqKL70UKhMDQ0tDxuX9YywmA7/B0HAIuC6N3GhKv5XSb7orxzTPkIGgDMnj27efPmkydPtrKyKq81GDJER9Nbt5Caiho1SIsWGiXaS5KcnJyYmOjo6JguwOrQwhuFk50xff5gap6Ba9doUhIoJebmaNyYzJmjRZ/vl2/xXkHdOwBKcfcZlk6Drg4gyhTlXNOxlZ9jMSn7DuNS1K6Na9eUDVD8BZ6bh5XbcecJklNBAGtLdGqJueNav379+v79+z4+PmvXro2LixOL4w0MDJKTk9++fevp6fnzzz+PGjVKX1+/7P+cklRYgT6fX8r3ZDFiY+mSJSjZxUkopI8eYdo0smtXma3Vrh1n61a6fDkNCkJ2NgDo6pLKlTF6tLjauHfv3vv27Rs1apScYxMS6Pjx1N9fUqNP79yh166R0aPJ2LEaR6Lylr2iAVFRdNQoKnPSkp9PX77EyJHkn3+0FFh8XRgaomlTREbKf5UIQZMmhRl9ldosmc9m/fp4+lThi8/jQcM8roSDBw/2799fSZstjSBr12LECFoycQ4QT0+ytnihuqcnOXaMJCcjMBCEwNMTJX7NK1WqVKlSJaFQWFBQwOPxuFLNHRRBY2NFXbogKUlmO1dy+uTkRJYvJ3I/TVrl1SSJLjpqFFX+Ze7kxLl7V8bfRcWKPB7p0IF06aJ+PKNGjfL09Pzjjz9MTU0LN7Vqxdm3jy5ZQkNCINYk2dgQNzeyZAndsoXevYucHIj7hAHw88O9e+R//0MNLV0UUtNVDIiX/cfRBtKjB3r0ILm5SE6GlZV2CjOfqwgOUzbA7x0EQuhwEZ+Ex34Kh+XxceoS5o3HxkVaRFHIq9cvARgbGbu7yXowMBgVgHTOXlrEINYElKvVgWRmubYQFSAmEK8l820sXleyi2kaGAzGVwoTNDA+P5TSv//++9mzZ/fv3/+WbuDOmTNn48aN4sccDqdGjRrGxsYhISEJCQkAXrx40apVq8ePH3sqaDqYmpoqfmBiYqLogtxYW5n5vHnzfvvtN8lTAwMDZ2dnfX39sLCwjIwMAPml8HhkMBiMbxsZc8vy1p997bx9+3bRokXnzp3T+ppZV1e3Xbt2/fr169mzp7W1ddmG942ho6PTtm3btm3bLlu2bM2aNYsXL5Z52UNDQ5s0aaKonYeTk9PYsWNHjBjh6upaIfGiatWqUVJ5guDg4HKqx/rVnfgk0iwh3mbjcBxGaN7VwZIHPQ7yRUgXIFcIA9U5CI3x8PDo37//ypUrN23aVPazM2SIj6czZ9J37wqzRDwenJ3Ru3dprKptbGzEggafRGQIAMDLEEvdCYgOmTwZkyeLb6aWJh1+8RYylBZCxychOQ12NjT85WiOSR/Cq1JyjL4eenbUOgTVkLFj4eNDQ0Lk7zY3J+PHy90TFYsBU/DqPURF31shkXjujyt3cWYHadGiRYsWLUoeJRQKb9++vXnz5tWrV2/ZsqV3796l/QMsVbm4lK0hREmSk0WrV5M3b2h6OnR0iK0tuncnI0ZAqxytUCjMycmhlBqtWEEUldpTSh89Iu/eaZ3wk0OTJuT8eeLnR+/cQX4+GjUirVpJEp9t2rSZNGmSnKNyc+mIEfTNG9nt0dF082bo6xNNNfcq/zUV3H+g8+bJqhkku4KDMW8eOXBAs0i+TjirVtGgIPryZUnxAalXj6xZI35MXV3x7JmyiYp3sCIzZuDGDfpRvo8/qVWLSPV3Ux+RSHTgwIEzZ85ocax8qlYlO3Zg7lz68SMkrSL09EjNmmTrVvnvLisrNGumfFYul6uOlKGQhATVBhjh4erOphGqcupET095txri6UmDgyESFT63tyc//ECWLtUoCmtr61atWp0/f37IkCGftlavTk6cIAkJ4q8LUrMmKlUSzZyJ69dRvKkHABoYiClTyNmz2jl/qPzqLU1HM1kMDODkpPXRd59BIFI2ICUdsQlwtseFG4hRbE8DIDoewRHwKMUFQUhYEIAa1WtzOOVw0sxgyEP9Gw7llM6XO215SxkUyciULMfUDAwG4+uFCRoYFYSXl9ebohsTQqEwLS3t3bt3586d2717d3Z2NoCAgIAhQ4ZcunTps4ZZZly8eFGiZhg0aNDvv//u4OAAgFJ67ty58ePHx8fHp6am9u/f38/PT+4MkgxZQEBA2XZTXr58uUTNUKdOnaVLl0osu4VC4d27d6W1DgwGg8GQoWHDhtJPWfNORWRnZy9ZsmTLli2CEjcW1aFq1apt2rTp2LFjp06dPpVkMdSDw+EsWrSoSpUqY8eOzcnJkd4lV82gq6u7atWqadOmVXALDxcXF+mnEYp9rUtJJV3MdCXLQyiAtaH0p0pEX8O7zwSw10NYLgBE5cPTUNUBWrFixYrq1auPGTOmZs2a5bKAFvD5dMsW3L1LU1IAECsrtGlDJk9WnsP40omKokOHFuvAXVBAQ0KwbRuNiOAUncNrio2NTVJSEoBHaYV3CYc5EJ7MPcbSFfdnqspqFRQgNw+6WQshjOc5HJI7poYH2jbVeGmRSHT06NE//vgjJyenXbt2P/30U/PmzeWrrk1MMHMmli4tWVIMAwPSo4fcbJ9AiEEz8PKd7HahCE9e4aepuHJQ/ovH5XLbtWvXrl27+/fvjx49+tKlS1u3bi3VV9nAgXj0SGEG0cQE0km1MufpUzprFkJDJXeaaXg4Xr3C9etk3z6NDBv4fP7Hjx+zsrL4fD6ltKGfn7LkZGoqPXRIkp8uGwhB/fqkfv2SexISEuQqFOnatfTtW/mzpadjzx706QOhkB49ilevKCHEw4MMGwYlYseuXfH0KRSJ9c3MyPDhcrYnJND37xXOCdD370lqarlLW74E8vKgowMOB9InDxwOnJzIkSMS3wXOzJmiBw/kNBkR4+xMZs4stsXIiGzciKlTaahs/xtSvTrZsUNhDjk/n167hkePAKBZM9Khg/SH4vLlyzY2NvWl3nL09GmcOoXERIhEsLRE+/ZkzBioLyYAUK8e8fXFiRO4eZPy+TAyIt26kR9+qDinFisrGBkhL0/ZGCWNZkpDu3bw9YUCFSygzG5HDPH1xZkz9OFDUlAADw8ydKh21ibdunW7fPnykJLfvba2pF27wsfBwbh5s6SaQQwNDMSaNWT1ai1Wr2SNAAUKPTHV3JXtrUhUviklA0Ll2I4UIzMLSSnaCxrS0lPT09MAODkWnupnZmbEJ8S5ulRh7QIZ3yRyzRjElHd7C4n1wid/HaZXYDAY3y5f830oxteGTtF9Tx0dHbHVXtu2bb29vdu2bRsdHQ3g8uXLN2/ebNu27WcNs2xYt26d+EG/fv2OHDki2U4I6dmzp6enZ6NGjXJzc1+9enX58uXOJQwVKaXp6YXGdmXbFPbhw4dLixTxw4cP37Vrl3Szai6X26ZNmzZt2iiyoWYwGAyG2MlGQpUqcupfGY8fPx46dGhQUJA6g3k8nr29vbOzs5ubW/Xq1Rs0aNCwYUNmxlB6Bg8e3KBBg/nz5//77798Pl/uGEtLyxkzZsydO1e3DI3N1aZy8TbkoSUSG2WItxP2RCMmHzH5OBSLsZo3LXEqEjREKxE0ZGcjLAyEoHLlT6211cbS0nL+/PkzZsy4cuWKxvGVB4mJdORI+vatJJ9Bw8Lg54cbN8iBA6pLn79U6PTpxdQMEvLy4OtLv/+e9O2rxbTW1taJiYkA3hWJiIzL+mq7fk1wucqyS+amggO7F8eGnmnX+/79l3qiEpWaLg7YukzjUv/Hjx9PmjSJx+OtWbPGxsbm4sWLkydPjoqKatu27eTJk1u3bi0znvTsCQMDrF9Pg4NRUAAAhMDFhfTtS2bMkLvE9sPwK6FmkPDcH8cuYFB3ZUF+//33z549GzJkSO/evU+dOqWn0gNfAaRzZzRrRq9dk+OHTwhp1oy0b6/dzKpJSaGzZpVM8YLPp3fvYsYMsm2bmjNlZ2e/ffs2NzdX/JQjEHCKi9vkkJioWbSl4MmTJ40bN5az49EjJU0iaFgYnTULb9+iyDuBAvT4cdKrF5k3T+4hZMgQ+PhQcf5bdh8hLVvKldfQx49VvBpxcfTVK9KmjbIx3wACAR01ipa0XhCJEBtLf/uNLF9euMXFhfz8M922DWlpsoMtLYm3txzRSb165ORJLF2Kt29pRgYIIebmtGFD8uuvUOBDSf/5B7t20eDgwi/Bw4fh5oaJE0m/fuIBO3bsmDhxYuHo/Hw6dix99AhFnwIAePoUvr5k715lIpiS6OiQQYMwaFBFSRiK4+hI7OxocrLCATY2pFs3dWdLShKtWUMCAmh2NuHx4OREpkyBPNURANKrF/bsUagxMjcnkldbEfr6ZNAgMmiQuuFFRNDISGJsjOrVpaUqbdq0WarK14EeOCBHRSfNy5fqhlGcQd3x9BVyFciiXB0wbaR2E5c9LRvj4GllJwkW5nCwBQBPV4BI2nLIwcwElUpxKfbv5fPilGr1ajUBhIYFb/rfutzcHEsLqwljp1ap/MVoQBjfLjJdFRTl+KW7UZQVcltOlCHlETODwWB8LZShMRaDoQ2enp4HpNwajx8//vliKTPy8vLu3bsnfrxGXplLjRo1xhZ1AL1+/XrJAWlpaSKRCIC+vn4Z9oIViUSTJk0Sn/R06tRp7969iu70mWjlxcdgMBj/BZ4/fy79VKbEnEEp/f3331u2bClXzaCjo9OsWTNvb+9NmzadPn368ePH0dHReXl54eHh9+7d++uvvxYsWNC5c2emZigrqlWrdvbs2Q8fPjRo0KDk3jFjxgQFBf3yyy+fRc0AwM3NTfrpm5I242WHARfTXQpvKm2P1OYOkHPRGVmE3DrJiAg6YoSoQwdR796i3r1FHTvS0aMRE6PpKpMnT46IiPj33381D7CsEYnomDH09WvZW+NCIX35ko4dq7o5/ZfJ8+cK0zMAsrNx+LB2E0scGvKKXrB7Zd2SqFs7VFHmRS1K+9g94MOru3fvXthnNbg77Gw+7TPQQ4OaOLoZ9TXsKnD79u1OnTrNnj37wYMHHTp0qFu37sKFC/38/Pz9/X/88cfevXvL6PzEkE6diK8v2baNDB5MfvqJLF/O8fVVpGYAcPmOosJaAMjNx0k1PhPGxsanTp0yMjLq27evIhWXOpDt20n79jAykpmddOhAtm/XelqViFatkqNmKNwnovfu4cMHdeahlH748CFXKo8r4nKpyqr0CqyaffPmTd26dWW3ZmbSoq6L8hGJcOUKZDpBREXRPXvoIgWd3gkhe/eSpk0hc9lrZEQ6dSKbN8s/SqXDv0ikeszXD929myqwk0RBAb14EVJvVzJhAlmyhHh5fXoj6eqS6tXJypVk6FD5k9jaku3byfXrHF9fzr//kmvXOOvXK1Qz/PknXbGCBgZ++kkSCGhgIF2+nO7bByAyMvLBgwc//fRT4fgpU+itW8XUDOJDXrygo0crS/l+gfTuDcU3hUiDBmo6NNCrV2mvXjh+nL56haAg+v49vXpVNHIkVeRboKND1q0jcjsgGBmRfv0grw2QdlAfH9q1q6h7dzpokKhvX1GHDqKZM1Ekw/L09ORyuYGBgcqmUHXGRdPTtft3H9EHLRrLNz8wMcbon2D7xTTO7dkBnpUV7qVAgxqFBiXd2sFJqVmGkz2qOGsZhkAguPfgFoDq1WpVdnWLiY3euXtLbm4OgJTU5C3b1kfHqDKIYDBKh/pKAom9QWnEB8oVBkQeWq8lXqjkWoq6XZTJigwGg/HlwBwaGJ+fDh06uLq6hoeHA7h///7nDqcMiIiIEJ9JmJmZeXh4yB3TtGnTLVu2AAiX1+9Q0m+ibO0Zjh49+vLlSwAGBga7du3S+aq9ghkMBuNzUFBQ8Ndff0lvkZsn/s+SmZk5YsQIud2LXV1dZ86cOXz4cNako+KpUqXKgwcP5s6dKz73AKCjo7Nx48YpU6Z83sDq1Kkj/fThw4cikUi+ib08EpKxeBPefkRmJvT04GyPeePRpESOTMJwe6wJQ2oBQnJxPw0tzDWLViJoiMqjsra+z57RadOodMuMiAgaEYHAQLJtG4r/mcrh8XgbNmyYOXNm+/btP5fQRAz96y85newle1+9wokT2rU515KMDLp+Pd68QUYGDAzg6EhmzEC1appOQ8+cUZ6JpDExJDdXZe/wkkgcGobbkwVBFMC77BJvldJhbIgB3fDHXuTIU9VYGX0Qpr2/cCFE/CHavQaRsTh4GqGR0NdDr45o31xjbwYA+/bt69+//8CBA2W229vbjxo1atOmTWFhYXXkvsl5PNKlC7p0UWeVVDmiCM0GiNHR0fn7778HDhw4fvz4/fv3q3VMSfT1yf79uHwZ//xTWPJrbY2BA0mnTlpOqB7E31+ZSiglhf71lzqW6TExMeKujlJTk3xLS/0ExS3TCSnD3KRKoqOjmzYt0fhEKFQtkxIbfsiQl0cvXCB9+qB4U7BCTE3J8eM4ehQXL9K0NBBCLC0xZAgp4ZIogdSsSY2MIPMaSmNmRjT/8pEL9fXFP/9AXH9vaYm+fUnPnmUycxlw/boynVFCAt29W/oNSfr3R69euHEDjx+Dw0HTpqRNG9X9iXR0oLLDZmQk3bsXRR6WxUhNpX/+SX74YdeuXUOHDjUS65AeP6b37yt6O9HXr7FnDxk/XsWiXwxk3Di8fEmvXJH7/iebNhU+kMpXSVJ0n8Z9/EgXL0Z0tOzxKSn00CHpThDq5r2WLoUq1wQ1oevX04MHP/375ucjNBShoTQggBw9ClNTAB07drx8+XLVqlUVzqJSs8XhaPMTCBCC4//D6Pm4+QipUu9BFweMHoA5Y7WYsrww0MfU4Vi4EWnyPivV3PD7gsLHVhZo3QRHzsv/lBgZYFhvFWsFhGDzAUTGAoC1BbyHonHRiUBWVqZYU1ivTsPQsOD1m1YWSL11s7Kz7t6/ObD/MA3/OAZDXWS+xFR+p1FKxWNkTB3KMAYoNVTQaF3lI5lwgcFgfPOwdCbji6Bu3brivH58fPznjqUMsLEpLIbKz89XdF9e0tBabhFqalFtStkKGiQ39caNG+fqqm03PAaDwfgP87///U/aFZ/L5Xbt2vUzxvNFERAQ0Lt37/cl2k4bGBgsXrx45syZWhuAM0qPnp7e5s2bmzZtunv3bhMTk3nz5jVv3vxzB4VatWqZmZlJ2mylpaX5+/vLKduVh+8tzF6NkKhP6WL/ADx5jWG9sXqW/EMMuOhfCbuiAOB0Am1hrtkdHye9QnPeaBnb4exsOnduMTVDETQsDLNmkQsXZIuDldK1a9ddu3YtX7585cqVGkVYxly9CiU17vn5uHgRFSZouH+fLlxIQ6S6WL96RZ8+JUOGkFkK/r0VUdIRXYb8fKSlaSFosLGxEbuMjHTAilDkCPEuG2+zUdNI5aEasHgSomNx+goyi6syHCth7jiPdb9wd+7c6e3tLd7obI9fJpVqueTk5PPnz5f8YpdgYWGRmpr66NGjf/75Z+DAgd999512C+moSkWpHPBppI7OoUOHatSocfv27ZLtMNSHdO4MxTlv+aSlITIS+vqoUkV1HlcGgYCqLPpX72I5NTW15P3uhJYtjUNDufnybdOJp6fEt78CEAgEcrT15ubE1JTGxWkzY0oK3bGD7Nkjfy8hZPBgDB6s7pd+7drE1ZW+U9gEhbi6QkHdggbk5dHx4+njx8WUE48e4cQJsmuXFk2LFJGZmZmcnCwQCIyNja2trZVXNUhyIZRS1V1IoqMhU5nK42nzwVGFaNMmxMZyoz5VdQulbQNiYvI3bNh37Ni1a9cKx//1F+Q5xxQiEOD6dXw9ggYQQnbswPr1uHiRRkaioADSKasic01pEYOcXNqyZXLUDGKysqStieRnywID6a1byMxE/fqkZUslhi4ap9Nu36aHDslVq9DXrzF1KjlwAMCPP/64Z88eZUrcunWh1N2K2NpC21Sfvh7+3oRn/tj9D2LioctD1cqY/nOpmjKUE6P6Iz0LW/9CtNTPBZeLWlVxcD2spO4vbl2GsBg8fAGZ7lSG+ujREZMU+KoAoBRz1uDkJcRLtfi4eg/tv8fu1UhKiv5j62/ijZVsK0XHRBYUF+IYGxk3aSSn1w+DUbZoJE2QaBq0QPIjKDODZEsF9IYoubSSwaxXBYPB+KphggbGF4Fxka+gXGvQy5cvHz16VOxKnZ+fb2VlZWdn17x58549e3bs2LFiI1ULCwsLDw+PoKCgvLy8q1evdpZ3PS+pXpV71688HBqio6Nv3rwpfjxUkesjg8FgMBTz/v37xYsXS2/p2rUrazkh5uLFi4MHDy5pPN64cePDhw8rK6hiVCCDBg0apH4n4/KHy+U2b95cur3C3bt31RE0fAjGjJWIiJEtfk9Kwe5jsLfBlOHyD+xlQ3ZFUQDXNe8FYFNkl5BY/HSVbtlC5TVYKdwbGIgdO8j06RqttXv37kaNGjVo0KBPnz6axllmyK2F1WhAWREWJl8ykphI9+2DrS0ZpkmdXyWlJssADA1hpY1/tMShwZCLH61xMh4ATsTTmm5lXCy1cyU6t8KOvxEdh3w+jAzhWRkrZqC6h277Jlc6d+4cHx+/bNmyMllr8uTJI0aMqKT4RWvatOnMmTNjY2PHjRvXrVu3p0+fVq5cWYuFxF29leCilqV6IQYGBr/99tvMmTNlukSVI8+e0XXraHg4UlKgp0esrWnjxpxly2T7ViiBy1VdPayeSEIgr6o+rnVry5cvLV+8IDLJKwC2tliwQCPdVSmxsLCQXPBKQ+vVg3JXeSVop4SQCyGYMAFLlsjXP1laYvLk0i9Cvb3pzZuy9dG5ufT2bdqxI/HyogCxsSGjRsm1osnPz09ISMjNzdXV1a1UqZKBPA1WTk5OQEBATk6O5C0RERFhZWXl7q66gT0hRKSGHkiSRNG0sLWYckLl4LAw5YMuPXrk4eFRvXr1wvFJSSomVals+9IghMydi+nT8fgxAgPh4IAff5Q7UI43A0CzskQdOiiZXmGzGwlVq5LyOZmnW7dCca8Z+uIFCQiAl1fHjh1HjhxZUFDAU6ClIMOG0WPHZFvSSNDVxQ8/lDLURrXRqHYp56gIpo9Cn85YtR0hkeDnw9QEbZpiynDoFn/l9PXguxdz1uDGQ0TGIp8PY0O4OmJwD8wcrWz+Waux/wTyip8MJ6fh9CVKc84YcnyEQiEAM1PzGtVrC4WC+IT4yKhwT/eqVlY2HA6nds26BgZlJthiMOQi88tS8oem5G9WaTQN4qk+o1CAaRQYDMZ/ByZoYHwRJBS5X8rcLAsLCxs6dKhMH4rY2NjY2NiXL18+evToyxQ0AJg7d+64ceMATJky5f79+xLPBjF79+69ePEiAEdHx5L2rSgfh4Zbt26JRCIAtra2jRo1KqtpGQwG4z9CQkLCDz/8IPHXAcDlcssqY/S1s2HDhnnz5gmLN6YlhMyZM2flypWK7jwyGABatmwpLWi4ffv2ZDUSRXPXIUJBr+SsbOz5B2MGwEBev+kmZjDmIkuIsFzE5MNBk/ydddEbOVnG8vnlS2U26SIRnjzRYBkAgK2t7blz53744QcbG5uWLVuqf6BAIHj37l1WVlaDBg30FbfcVguV7s0qB5QRdOlSuQYYAJCRgf37MWCA+rlYMmAAPXFCSfqEODlBq2YfNjY2iUUFzf0rkZPxFMD1ZCx102IyFfTuhN6dACArB8ZSeQF3d/fNmzcPGTJk2LBhijrfqc+6desCAwOVN25YtmxZ3bp127Zta29vHxoaeu3atTFjxmix1vSRuPcMyWny91ayxmwNZ+3Xr9/8+fPfvXtXo0YNLeLRCPr333TjRkgaOuTn04wMhITQt2/JkSNQ84KOEFKpEpXXjlAyAOpdxHEVfDbfT53qsX+/hZ+fnuT9z+UST0+ycCHatlUryDLCxcVFbuNFzi+/0Bcv5EvEOBzZOmIZ5Haj0BbSuzciIuj+/YXNICTY2JCxY4l6jVSUQK9dow8fKvztEDctAihAL11C69acDRskNfFCoTAgICA9PV1SDRITE2NiYlKtWjXpM66cnJw3b97k5uZKT5ybmxsTE5Ofn6/W58LKCsHBSvZzindh086sW62jite9FLNnAAAcCQsbJn1OrlIbpFXrgc+Pri5p2RItW0KNAtxikpEPH5T86gFA8XP40qPuOyE/nyryjRCTmkqPHyeLF5uamrq6ur5//15+hyMApqZkzBi6fr0ctSUhpHFjotVvk0acuYK/TiMpFQCsLTCiH3opk5GUIy4O+FMNky9dHjYvAb8Afu8Ql4TKTqjlqeLD8e4jTl+WVTMA4BBhM68devSRUAgOh9OwQZNhg34mhOjo8Pr2+kn7v4TB0Bzp7x+NNArl9RP2xcAaUjAYjG+Ar/MknvFtwefzHz9+LH5cu/YnwbO4s6ZEzWBnZ9eyZct27drVqFFD0T2aL4fRo0f36tULwMePHxs1anTo0KGkpCQ+n//69evx48eLb/Pp6ur+/fffcrsjl4dDw4sXL8QP6tevD0AkEp09e7Zbt26VK1fW09OztbVt3br1hg0bZPutMhgMBgMAsHfv3ojiGbVJkybVq1fvM4XzpVBQUDB69OjZs2fLqBlMTExOnTq1bt06pmZgKEcmW3/z5k2R8pQVkJWDQKWVhCERuHBT/i4eQUPTwsfPFdtRy8Ws6L2cKVP8rPLcSauTq3r16h05cqR///6BatQr5+bmXr58eezYsfb29kOHDp05c6abm5vEmktL7OyU76cOmpTMa01urhIDDAA0JIQW2YyrhZcXadhQ4V4LC6LE0VopNjY2SUmF/suNit5mEXnaTaYuxiWqHLt27bp+/fouXbpERkaWZuaUlJS1a9eeP3++UBmTlER37BDNmEHnzqVXr6Ko4FtfX3/w4MH29vYAqlSpEiXlCa8RTRugR0foyVOSGOpjcA9UU11SXgxCiIWFRWZmpnbxaMDHj3Tz5k9qBinomze0qP2HWvTqpUSaQ9zciHoWOxL7Q9l4OJyPo0e/WrYsecgQ0q0b+vUjmzcTX98KVjMAqFWrlp+fn5wdFhZkxw5SrZqsM7yFBRwdVUxqaqpigIaQadM4Bw6Q9u2JpyecnIinJ+nQgXP4MJk4sQxmP3oUKjuMiElJwblzdNw48TORSPT69evExERpb8uCgoKUlJRXr15Jm3MEBATIqBkkMyQnJ0crzyKLad9emXDNtpitCqVUU39vyWPVKRYFb2kxAuBKUlKPHj0+Ta7y3SKv7+eXAy2izCbR0VHp7yJat670i0LTd0JyMqTE4vIparVjZWWVqlSWQUaMILNmQaa5qpkZ6dSJ7N9friqWnDz0moixC3HpDp7545k/Lt3BmPnoPRG55XwaUHp0eWhSFz3ao46X6hdp495inSbEECJqVXOLq+0jAEI4Lpq3fNzPk5kNA+MLofwEByrVDGpZEDGRAYPBYGgCc2hgfH62b98uudMkfRU6b968+Ph4AAYGBgcOHOjXrx+n6OQ6MzPz9OnT169f13StXr16+fj4aHRI586dL126pOlCHA7nyJEjP//887FjxyIiIoYPlzU+trCwOHDggKKurhJBw6lTpy5cuJCdnc3hcMSdLJo2bTp48GAtUmiSe0ZeXl5ZWVmDBw8+f/68ZG9iYmJiYuKdO3d+//33kydPfv/995rOz2AwGN82r1+/ln5ao0aNNWvWfK5gvhDS09P79et3rUQq0cvL68yZMxLjXwZDCU2aNDE2Ns4qyuskJye/fPmyoZJ8MxAWpbCMW4xAiKd+6K+ggLamMW6nAkCwnESPMkyK0jqZMnWMKr0BtDVyb9eu3fLlywcNGvT48WOZruf5+fkXLly4fft2cHBwSEhIeHh448aNe/bs+euvvzo5OQG4fft2//79b968WbNmTe1WJ+PH00ePIM8WHgCsrDiTJmk3s2ZERSmMQYxQiGfP0LWr+lOSLVswcCD195ctjzY3J8OHQxNLDGkkLScAxOUXbrT4HJqusWPHZmdnt2rVysfHR2Exqyr27t3bsGFDBwcHiER0+XJ66ZK4/zoF6MmTHE9PsngxWrSQPiQyMlKsnNaObUthbIBTlxAjpQ1wtseQnvh1qsazRUZGhoeHN2jQQOt41ISuXYvYWIV7/fzI48eQ12SwJGToUFy9Sm/dklO4b2WFKVOUp3UluLi4JCYmyk1mA4C9vdGSJcTQ8DPeQW/WrNm4cePk2ztXq0bOn8fmzXj6FOnpVE+P2NkRb28aFkbnzUOegtwgl4tm5dCUvV49cuAAINveqAyQMX5QjlBI793DiROkf/+goKCS7b3EZGdnBwQEiL/zU1NTsxQLJkQiUXx8vKOqrD8ZNw6XL9Oiuohi8Hhcqe3apYuk3wAq0kJNmuDhQ0U7/QUCJysrWymBBWf8eNHNm3JlRgBgZIT+/bUIWAW5ufT+fYSEwNWVfP+9mp9W7SkooIcP49495ObCyAgdOpB+/RQKUCpXhpWVskZRBgakVauyCUwkogcP4soVJCdTHR1ibY2ffiKKfqPNzVWfIxUV+SQmJlqpaghFRo0iPXvSPXtoQADh86mtLWfwYCg9qywThszAlTuy39zZObh8B0Nm4PSOMlhCIMTVe7h0G7n5aFATA7vBvIxFXGoRLe9T5WF3y8n6OYCkDPfE/Lkuzmr3WmIwyhOZXxbpU47SqxzU92YQryszWOb8p1ydHphmgsFgfEswQQPjM3Pu3Ll58+aJH3t4ePz00ycvMkm6fdasWQMGDJA+ysTEZMSIESNGjKiwOLVA3Lr1/fv3r169Krl37ty5XRXfeJUIz3NyciT25uJeG3fv3hUXXf3555/Ozs7qxxMTU2jNbGFhMXDgQHHPC1tbWxcXl+zs7MDAQHFxbVxcXIcOHW7duvWdevfdGAwG4z/CvXv3pJ9u2bLF0PA/XXci7sHx8uVLme1dunQ5duyYaVkXSjK+VXR1dVu1auXr6yvZcu7cOeWCBl0edFQVkOnJaSZeiJMeASiAeD7VKEtlXnTllFIA6SOpmxuePlV2pKen+qvIMG7cuJMnT/7vf/+bMWOGZOOxY8fmzJlTrVq1Ll26dOrUqUqVKp6enjKmX61bt54+fXqnTp2ioqK0vI3VoAH54Qd68qSM1zcA6OuTnj3ltnUvezgc1QWDmjrBmJiQEyfor7/i8WPExSEvDxYWxNkZEyaQbt20jvTJkyeuRYWhj4rSRnVNtJ6vVEyfPt3Ozq5Dhw6bN28epF5Zv5jMzMzIyMgjR44cPnz47t27AOjkyfTSJWk/f1JQQN+9ozNmcH7/HUX67Js3b/r6+q5cqYbJtQIIwW/zMXUkth5EcCQAVHeH91DY2ag6Uh7+/v5eXl48Hg/Z2fTmTXz8CFtb0qEDirc4LAOU957PyhKdOMFR88KKELJ3L501C3fuSCe8iYcHJk8mffuqGRGXy3Vzc/v48SO/xIeXx+M5Ojp+9hMYe3t7Q0PDkJAQd3d5zhv6+qToFoHky4vUr4/Dh6mCL1vi5UXUaFf0BaHp13JeHk6dov36paWlKRmVkZHB5/N1dXWTkpKU2x3x+XyhUKjC+VJHhxw4gDFj6KtXyM//tN3CguvvL3lWJjkY5ZOQSZPw779Q0HvorbV1bRnpnqcn+fFHevRosbAL5yKkaVPSs2epwpVBIKBLl9JbtxAVBaEQHA51dETz5pzVq7VrYKSaFy/ovHn048dPrSKuX8fBg2TLFshtNqSjg3r1EBKiaD7i4YEmTcogsNRUOno0ffVKcuZAATx5gpMnyZ9/ynk1DA2JgwONUdBFDICxMendG0BaWlpUVJSXl5fqGCwtydy54g9YxSTxzl7DvWfyG8hQirvPcOEGurUr1RI3HmDB7wgIQT4fAA6fxZYD6P8jlk7T+LuklMj9XnGxeQogO9/q+uv51T0Un4IzGBVISYmAfBmltqj52ydZVPnS5dq3QrYJEYPBYHzNMEED4zOQn5+fmJj49OnTQ4cOnTlzRryRx+Pt3LlTcitWIBBISgpUqrDVp2vXrk4lGi4qR+uuq7t3754+fbpEjmBra2tkZBQXFyeulVmwYMHZs2dPnjwpN56UlBRCiJmZmZ6enq6ubl5eXlpaWoHUbcR///23UaNGd+7cUeuKDgAgqeQ4ffq0v79/zZo1t23bJrGISE5OXrly5R9//AEgLy9v4MCBAQEBctthMBgMxn+Q6OhoaRttPT295s2bf8Z4PjvR0dHt27cPCAiQ2T5jxoz169d/+Z2hGF8UXbp0kRY0/PXXX0uWLFHyLqriDFtrpCk2kjc0QEfFH1DTogsg2c4RqjDkwlQHGQLkiZDIh23RWRJn1izR3btQdDve2ZlIaRG0YOvWrS1atOjcuXONGjU+fvw4Y8aMiIiIEydONG3aVPmB8+fPP3Xq1KlTp/r166fd0mTtWhga0gsXEBf3aauDA+nZkyxcqN2cGuPioqKuVF+faOGpYGjIWb8efD4CAmhWFnFygiZCYbmsXLnyl19+ET++nlJ4u/B7s89WFDVw4MAaNWoMGDDA19d37dq1cquxQ0NDjx8//v79+3r16j19+vTixYtCodDOzq5du3b37993dHSkZ87Q69el1QyfiIujy5cTX1/o6YlEolGjRv3999/i3hOlwckOa+eVcg4AaN269ZLFizf88MOMrCxERoqTMNTGhtSrRzZsQFn19cvPp6r80omMR3peHt26FU+eICsLurrU1ZUzYwYqVy7cy+NxtmzBx4/00CFERVE9PdKwIRk0CEaaFbxaW1vr6OiEhITk5OSIZescDsfQ0NDJyalSmUs6FEApjY6OTkpKKigooJTq6OhYWFi4urqKbRebNm368OFD+YIGuRBC/vwTI0bQt29lUmrEy4vs2FFemeNyQouWBwkJWVlZ+SUz9FLw+fzU1NRKlSpJ956Qi0gkEggEqk/YLCzIyZM4dgy+vkhNpTo6xNaWs3u3ZH/p2yJI53jklrECgJ4e2bwZ8gyHiJtbXJMmJb/dyPLlAKivbzGfBjMz0qIF2by5NDHLIhDQESPogweSRjwQiRAZiRMnaEgIOXas7N+ZAQGiSZMg09+noID6++Pnn8nx43I7RnGWL6dv39ISp+4AYGdHFi0qg44MQiH9+Wf67Jns9uxseuMGpk0jO+Q5FQwdivfvFTXnIjVrokEDAGfOnOnQocOX2cnu0GlkKe4tlpWNA6dKJWjwvYXJvyI28dMWShEahS0HEZeIP1dpP7MWWMn78aQgADgQESK0NK/QeBgMRcj9eSpbTYMWkSj8mavwSBgMBuMrhQkaGBVEQECAkpMGHo934MCB9u3bS7bo6Oi4uLiEhYUB2L59+5AhQ2xstKrNKc7YsWNLP4k6bNq0aebMmQA4HM7UqVOnT58uLtgqKCi4cuXKggUL/P39Hz9+3KJFiydPntgWbz8J4H//+9/u3bul7y8IBIJ3796dPn16y5YtYv+GhISEHj16vHnzRs2LuvSiG8H+/v41atS4f/++mZmZZK+VldWmTZtMTExWrFgBICws7NChQ6NHjy7Vq8BgMBjfCjJNwWvUqGFg8N+tPomLiyupZtDR0dm+fXuF/c4yviX69u07Y8YMSfYlLCzMx8enT58+isbzdNCoNgIVF0VXrYIWjRTuFRXdydHizn1VQzzLAID32Z8EDbC3J97edONGOZ0RrKzI9Oml7NVdtWrVzZs3t27d2sPD4+PHj3Pnzp0xY4Y6p38cDmfDhg2jR4/u3r27nnZtLwghv/5KRo+me/ciIgKUonJlMnYsSp201gAeD7VrK6srdXOD1gozXV3Url0m9zV9fHyEQmH37t0BZAtxs+i90LHMhNnaUKdOnefPn69cubJOnToDBw5cv369pDT/2bNnK1asePToUf/+/Rs1avT27dvWrVtv2rRJ9sLkyBElDc5pUBBOnSKDB4eFhRFC2rUrXQlqmWJkaPh35crtfHxmSL9dExPp1asYMIAcP142mgY9PcLjqbg9rK//6fGbN3T6dPrx46eU/PPnoocPyciRxNv70zBPT3E6tjRvTnNz8wYNGmRkZKSlpVFKzczMzMzMyuQ+fn5+vrhlpLGxsb70XyeFUCj09/fPzMyU9gnIzMxMSUmpVauWnp5ex44dL168OHToUA0WtrEhp09j/Xo8fEhTUkApMTdH/fpk0SKYfCYvFG0hw4fTBw+goHmEfITCgoIC5b4LAMS2HIr+XSRwuVx1qxcIIYMGYdAgAESqxrSs8iKK5pHN+kjXmYjvY1hZkZo1yfLlwt27eZklRI6EkBUryPDhop07ERcHSomFBRkxomx8CKTjX72a3r//ySlBgkhEnz+nCxdyfv+9jFdctEhWzSDZFRqK+fPFfVJkMTMjBw/C25u+ffvJuIIQ4uaGX35BWbQcpQcO0KI+p7KIRPTuXfLkScnXn/TtS+/fx/nzJRvKEA8Pifpk586dixcvLn2Q5UFiqooBSaoGKCEnD4s2FFMzSMjLh89V9OyIH9toP79aMeTmEMDAwBDAz/1w/T4yije0CUto7mD52kAvtW3tTe1azQe+RN0JgyHm8yb1mZSBwWAwSgkTNDA+PzVq1Dh48GCjRrI3nkeMGLFs2TIAHz9+9PLymjZt2vjx4+3kic2/NJ4+fTp79mwAHA7n+PHjfaXcQXk8XteuXdu2bdutW7ebN2+Gh4ePHDlSuipRjFGJEhwdHZ06derUqVPH29u7W7duT58+BRAYGLhv377x48erE5X0vY89e/ZIqxkkLF68eO/eveLmFKdPn2aCBgaDwRAjkwsMCwsLCwurLKmn/C+RlJRUUs1gbGx88uTJzp07f66oGF819vb2P/7447lz5yRbNm7cKC1oePbs2cmTJ0NDQymlDg4OderUmTfmx9fv7d58lDObgw3WzlFWZxiTX3hDx1rzmsk6JoWChkfpaC2VDCUjRsDSElu30pCQwjvyBgakShXMmkU6ddJ4mRIMGjSoRYsW4eHhDRs21EhN1aZNm2rVqu3atWvKlCnaL+/kRH79VfvDSw1nxQr67h39KO/f29qazJ2rsGt4RUEpXbly5dKlS8UZuDMJyBUBQC1jVFH7nys5FTuO4PUHiESo7IgJQ+DhWgaxGRkZrVmzZs6cOTNnzmzSpMmQIUMyMjLu3r0bGRk5d+7cf/75R1nik9Ji5hwlEYlw9y4GD+bz+clSLRK+BOjWrdEPH5bIMQIA/fAB06aRv/4qm5UcHBAWpnAvlwvJl0B8PPX2piVbVMTG0m3bYGZGhgwpm5CkMDU1LcMmUJmZmcHBwbm5ueKsua6uroGBgbu7u0kJPcG7d+/S5RmrZGVlvXnzpkGDBv369VuwYEF4eLikUYta6OuTxYsBkPx8iET4etWlLVuSVq3ov//KSYQrwsxMX19fR0dHufuC+E6CnZ1dXFxcyZ4jEgwMDDRVt5Rt93FF85fsMl5yLc6FCwDg5ER4POzYAWDMmDHyJ/X05GzYUOahfkIgwPXrCv8RRSI8fIisLBgbl9mK4eHyfw2LoB8+kPR0yLvbA0dHcvYsfHzg64uMDBgYoH59Mnq0pgYwCrl6FUrenOnpooMHOfIEJZyNG6mrK86coeHhhTPY2JAaNcjGjbC1BXDr1q309PQff/yxbOIsa1R+kkojJNt3HAGKJbzpWdh6qHwFDbv2bnv24pGurt4v85bb2Tl0+B4tG8P3VrEWGyFx3ztYvK5c6YGNaYCl3t/AyHIMiMFgMBgMxn+YUluKMRiaQwgxNDT08PAYNmyYj4/PmzdvSqoZAMyZM6dZs2bix6mpqUuXLnV2du7Vq5evr+8XLi1cuHChWD0wceLEvvJ6nRoaGh47dkx83+fff/+9c+eO+pPb2tr6+PhI5AinTp1S80DJbaZq1apJXlgZeDxer169xI8fP36sflQMBoPxbePl5SWdRExNTe3WrZu4hdB/ipycnK5du7579056o6Wl5bVr15iagVEapk2bJv30/v37t27dApCdnT1y5MjGjRuvW7fu+PHjJ06c2Lx58+jRo2vVcPEwGt2geqK+lNaIEFStgi1L0Vppt/qwogpAVwONbzBL2gfcTpU9FyXduxNfX86BA2TaNDJtGufAAeLrWyZqBgA5QgQYOX+o0kKoq3H2bt26datWrcosWb36FWFhQfbtI3XqoLgvBalcmSxZAimPN7VIShLNmkW7dqUtW9KOHenw4Xj4sJQBnj17ViQSdevWDYCQYmtk4dtjoJ2677E/9qPlT1i1Feev4+JNbD2MDsPgvUSDXKdyLC0tDxw4sGbNmvT0dBMTk8WLFwcFBU2aNElFGbdAQFUZ14sbpVetWpXH4wUGBpZNuGXCxYtXs7LqKfAyoa9eISKibBYaM0aJPQCpVo107Vq46JIlctQMYjIysHcvlHYT+OwkJye/ffs2PT1dkibn8/np6elv376VkbOkpKRkKPYeyMrKioyMtLCwmD59ure3t5aX9np6X7GaAQBAtmwhXbrITzzLGU3QpImhoaHyz6yhoaG5uTkAAwMDJUIWXV1dTVW5ZaJmIIRo4REi55DKlVG5MnR0JJHs2bOn4l3EAeD1axodrWxAVBQt9U+MNPT+fTl2UNLExaH4iXoxCCG9epFdu8ixY2T/fjJ1apmpGQAVgQEkKUnhrmnTyJUrZO9esnAhWbeOc/EiOXwYRY5By5YtW7BgAaf0TTHKBxtVdj82ltpPfu8ZqFJblph47SdXybMXj58+f0gpzc/Pe/veX7zxrw1o1wyG+qIqle61qb2hR5M5rWtvehfdO1fgBeDOvesxsfIdRBgMBoPBYDBKyRd6Osj49vDy8iooQigUZmdnf/z48a+//urRo4eiK08jI6Pbt2+vXLlScikuEAh8fHy6du1ap06da9euVWD4GpCYmHj9+nXx4wkTJigaZmtrO2DAAPHjo0eParSEvb29pBfyq1ev1DxKooGoIe3WWIJatWqJHyQnJ6tsvclgMBj/EQwMDAYNGiS95e3bt9u3b/9c8XwWRCLRkCFDnjx5Ir3R0tLy+vXr332nNIHMYKiiXbt29erVk96ycOHCiIiIVq1aHTx4sOT4goKCY0f3Bd2rNbbb2Z4d0K4ZurbFr1Px4CS6tlWxVkSRoKGyCkNuObS2AIcAwON0JBeU2M3l4vvvyezZZPZsNG9eVrYBpxNQ7QHt+4rOCqRu9+iZBNWHSFOrVq127dpt3bq1TIL5bFSuTM6dIytWkA4d0KwZad2aTJxILlwgvXtrNs+NG7R3bxw/Tl+/pmFh9MMHevOmaNw4qr6RNaV49oyuWEFnzaJ79yIlhVK6fPny5cuXiy9qDsXifTYAGHMxXL3WHOt3Y/UOhEZ9ajBAgPgkHDqDEXM0+/uU071797Vr1y5cuLBz585qNa3j8YjKXJeVFQAOh7Nu3bqmTZv26tXrw4cPZRFs6YiK8gsNfcTne+ko8KRMSaEXL6o72/v39JdfROPG0UmT6IkTKCj24ScdO5IePeQm14mTE1m3DuIYCgro+/dKFqEhIfTSJXVDqnAEAkFwcHC+PMlFfn5+cHCw9JVjXFyc8gvJlJQUAPPmzUtPT58/f36ZR/t1wOORHTs4u3aRLl3w3Xdo0gSVKikq5SZeXmTmTAAODg46Ct7VHA7HxsZGkvStXr263CYjPB7P2dlZI98O6TYTpaktER+rjqxBff1Eyd7kFQmNjVWhQxKJFLWH0BKVsieRiH4uaZTK11+5IkFXl7RrRyZOJIMHS3e2unbtWkxMjGbtaSqWMQOUNb0xM8aYn7SfPL/k2abMAD7KqeCLz+f/c/IwAEI4AG7cvirebqiPf7bkjOy86vvqO52sXpoaxjpbvRjQ5q/1y8ZyOBxK6b+Xz5dLQAwGg8FgMP7zMEEDo+LQKUL960wej7do0aLw8PCNGzdWr15dsv3NmzcdO3b8vaybEZYJr169El9Uc7lc5dKBunXrih/4KWo0qJjatWuLH6hv7urp6anOMGm/UCZoYDAYDAlr1qxxcnKS3rJp0yYlXr7fHsuWLTt79qz0FnNz8ytXrsjkoRkM7Vi4cKH004cPH7q5ub148ULJIQkJCetX9jbLH39qW97JbZg3HkZq1OsmFH1q7fWUjpOHjS6amgGAgOKcvH7GZc69NIx9R9OLzsjyRfj5HfXRcOlly5Zt3LgxRVXp5JcOl0uGDCH793OOHyeHD5OFC9WtbJYQEiL65RdasjtAWhr95x/6v/+pnuH9e9qzp2joULprFz1+nC5dKvrxx6WtW+vr6YmtsKPysCS4MLEw3YWYqdHgMSYeu48hM0vOLoEQl+/B57rqScoR5VcQpqaSLgljxowJCgry8/N7/fp1RQSmgJiYmP3793fs379bSEhPA4PflLxJlHfTEJOTQ8eOFQ0YQA8exL//0nPn6Jw5tEsX3L0rPYqsXUumTCFVqnySMZmakoYNyb59KLriQ0yMivJloRDFJYNfFOHh4UqMqXJzc8PDwyVPCwpUpODEl5k8Hu/s2bPXrl2bMGGCsKzcSAAAQqHwq7mSbd6c7NrFOXmSc+oU59490qoVirc5AyGkWjWycycMDQHY29tXqlSppKaBw+FYWVlJ+y5wOJy6des6OjoaGRnxeDwul6unp2dmZlajRo1PJ7QFBQgJQUSEkk4B0mqG0v+5JaeVflpyCXUWldbZaGcCoTXExUWFUwiXCy1a1IWG0mXLRN7edNIkevSotIiB1KunwlPByoqod+en7LGxUb6fat5AtqCgYPDgwYsXL+Z+7t5SSvihNdp+J1+tweGgTTN0aqH95JaqznTMjEvV0kIJl65eSEtLBVC3Tj0ACQlxBQWF59AHD+/KSA8AYGZqZmJsCsBQP9He3q5hg+8APH3+KDNLoUkPg8FgMBgMhtYwQQPjK8Dc3HzGjBnv3r17+PChxJkAwNy5c58/f67RVL169SIa8sMPP2i0RHZ2tuSx8mtpySWZ9CFqIrnjY6x2O8Y6deqIH0jfbCqJpNepkZGRChNaBoPB+C9ha2t78eJF6btp0dHRF9Wv7/zK+ffff1euXCm9xcDA4Pz58w0bNvxcITG+Mfr27SvRa4pRM7+1a9euNm3ayG3WLpfMoqyNqRrJ5pL0sik8u/s7ttw7oPFFmPqBCigAWPGgzwUAEcWUDzRREzGVp6dn7969N27cWC5Rfj3Q5csRGSl/X24ujh9HljxZgYT37+no0fTlSxSdulNg7rt3px49OunmRoB8EUYVqU/cDTDZRa2oNu5FZKzCvVlZ2POPWvOUE+SXX+DsrHBvkyafEvaAjo5OQkKC9PVa+ZGVlXXlypXff/99xowZI0eO7NWrV8uWLR0cHOrWrevr6zt29Oig2rWnGhvzlFyOubmpWEMgoMOH08uXkZb2aaNQSAMCRDNn4v596bFkyhRy+TL53//IhAlk9mzOP/+Qs2chpcgHISqqk6GqfPmzkqX801F8gPr199bW1rdu3QoNDe3bt69c+weNyM/PX7RoUdOmTT08PDw8PJo0aTJr1qycnJxSTltx6OuTQ4fIkiWkaVNSpQqpXJnUq0fGjCE+PnB3l4wS/3WmpqZ6enpcLldXV9fY2NjNza1kNQUhxN3dvVGjRg0aNKhfv36jRo3q1asn7kmB2Fg6dqyoXTtRjx6irl1phw6iqVOLvdWlxAGlNGaQpjwMFXR1dTt06FAmU2lMjRpE8TckADg7EwXtPuVTUCCaNk3Upw/dswfnz9Nz5+j8+fTHH+mVK4UD6tYlrq5KJiCurnB01GDFMqRPH2XyDmtrzvjxmk65aNGievXqfcn2DGL++h3d28Os+M05MxP06ICD60s189BeKhQsNcpIvpKYlPD+w5uo6Ij0jPSc3JzHT+77XvIB4OJcuZKNPQAeT1dHhwfA/43fS79nAOrVabhy6QbCIQAc7R0BtG7RDoBQKAwNDS6bsBgMBoPBYDCk0Oo2HoPxmWjatOmJEyeOHTs2ePBg8UX14cOHv7RUim1Rnz+hUBgSEuIudetBhvdFpqM2qpTsJZGYOqjf/LJNmzZr164F8OrVq6SkJGtra7nDJBoRSe8JBoPBYIipU6dO7969T548Kdly6tSp3poann+FJCYmjho1SiT61MGVw+EcOnSoRYtSFBwxGMXhcDibN29u37693KyJoaHhqlWrKlWq9Pr16927d8s4VD1+/HjYsGHnzp1TZyHJ+1i7Wr/+lbA4GPkiPM1AYA6qGmo1i3ociEFwLgCY6+BBE6LPQZtnNDQX6QL8EUFXeWiQClq8eHGDBg2mTJlSqVKl8gr3Cyc/nwYFKdlPIyJw8SL5SYExtEhE58yhUnoIIeCdmvqqoOCmjY3VkyeiAwemNh35JB0AdAh2VicG6uWmPypTGgNAXIV4gSjE0ZEsXkyXL5d1TedwSIMGpLithampqbW1dWhoqPgKiFLq5+d3586djx8/Zmdn29ratmvXrmPHjlr3QY+Li3vy5MmjR49u3779+vXrhg0bNmrUyMXFpW7duubm5uLydOei5CI9d44mKn7t7O1J167Kl6N//EGfPZPv5R0XR1esIBcuQLpQ3sCAdO+O7t3lT+fgAAsLpKYqXI/Hg0aJz4pFpcJMeoBKWbyurq7ksYmJyYULF4YNG9a7d++zZ89K79KIhISEbt26PX/+XHK6Eh4e/uzZsxs3bpw9e9ZVaQ74C4IQMnw4hg9XPqpSpUqVKlUqKCjg8/k8Hk/liyb7L/L8OZ0+XdquhqalITiYvn0rPUprEYMiuwXJtMqlDFp4QowZM+bz9CTlcvHjjwgNhVxXEi6XtGsH9atERCI6ejRu3Sr2tSMS0cBAzJ8PSknnzuBwMHEifv1VvuOLrS2ZO1fzP6NsIH364OxZKhO/GB6PdOmCatU0mnDHjh0+Pj4PHjwosxDLDT1dHNuMa/ex+xiS0wDAyhzjB6Ndqb/U2zZFkzq4+VD+3irOWDVLy5mFQtx/jpdvoa9H89N3+/vfKTmGx+ONHDb2ydOHACgVUUopFZ08cxSAoYHh8KGjn714lJGRDqB+vcaQ+qoRUVHJ2RiM8oBS6nvJx/fyOTNTc0+PakMHjVKrqxqDwWAwvk6YoIHx9TFw4MDff/9dnHePiIjQ6NiuXbvKGIarRHnbiJLUrVtXX18/Ly8PwN9//71kyRK5w3JyciQpMU1bj8fExJw5c0b8uHPnzmoe1b59exsbm8TERIFAsH37drmBZWRknDp1StOZGQwG47/DmDFjpAUNt27d+nyxVBxTp06Nj4+X3rJs2bK+fft+rngY3ypt27ZdtmxZyVMUJyen06dPN27cGMCgQYOmT58+btw4GfnC+fPnz58/311RKlEKXlEaha9VpsaSh05WOJ8IAEfj6K9u5WVtnSvCxojCEOdUJna6ALDGgwz0pwAOxeIXN6iZMgfg7Ow8YMCArVu3rlixolzC/fKJjpYpPpZFJMLLl1AgaKB37tCAAMlTPqXDU1ISRaKrNjYmhCA/f3mSybGiDgYrPUgTtbthqPTFd8t8R4/4QU+PNG4MF/VsH8oU0qULqVqVrlxJg4KQlQUOh9jYoHVrMns2Stwybtas2aNHj+zs7Hbu3Ll9+3YdHZ0OHTpUq1bNyMgoJiZm8eLFs2bNEkuX1Fmaz+ffvXv3+vXrL168ePv2bW5ubpMmTZo0abJy5cqmTZsaKHd6HzECQUHIzJSzi8PB999Dgbz7E9evQ3EWXxQYyLlxg3TqpM4fAgA6OqhdGyEhivYTNzfyuarM1UCl37v0ABcXl5SUFEWOC1wu17F4BTmPx/v777/79OmzaNGi9eu1KWemlPbt2/fp06clt/v5+fXr1+/hw4cl2zR87fB4PG3SNtnZdM4cOc13ABoYWPqoJHIEQoiaigTlAgh16N+//5o1a169eqX1DFpDZs7Ehw/0+nVZTQOXS1q0IIsXqz8V3b+f3r8vX0SVmIh169C6NfT1Sa9eiImhe/ZARrPl4EBmzEDz5lr8FWUF2bULU6bQ+/eLffdaW5MffiDFnd5UsmXLlo0bN968edPKyqqMoyw3OnyPDt+X/bR/b0SPcXj+Rvat4eKA9fNhb6vNnPtPYNthBEcgLx9VKj34vrocNYOJsenoUROdnVxjYqIACASClWsXO9g7xsRGA8jj5x0/+ffH4EAAVpbWjRs2BZCZmSE5VpuwGAzNufivj8+FkwASkxISkxLq1WlQv16jzx0Ug8FgMMqLb+2KjvEfQWJoqam3wdixY8shnGIYGhoOGDDgr7/+ArBu3bpu3bo1aNBAZgyl1NvbOy4uDgAhRCMDvfT09L59+4pfAV1dXbl/kZ+fX1RUVOvWrU1MTCQbdXR0vL29ly1bBmDt2rU9evSQ6XpOKZ00aVJGRgYAfX39CRMmqB8Vg8Fg/Edo2bKl9NOYmBiVdWZfOz4+PseOHZPe0qVLl0WLFn2ueBjfNosXLzY1NZ07dy6fzwdgZGQ0YcKERYsWWVhYSMZUqlTJx8dn9+7dU6dOFUtIxWzfvl0dQYNhUdItW9uO7YPtyPlECuBYHH6pAm75fAEcjUVsPgA46GFMUe7vB2u4GyA4F+kC+CahryZ3sadOndq6detFixb9R3uK6epCZQduJa+Mry+K3mw5lPZPTtYBLlpb6xMCYNsPYzc1KtR4jXLARE3k01YWCnf9ILj+C39j1aAQOi8LALW0JB4eZOXKYo0MKgZ3d7J/PykoQFIS9PRgaaloYJ06dc6ePTt//vzmzZsfP35cxkvvl19+OXfu3Lhx45o0abJhwwYHB4eSM2RnZz958uTJkycPHjy4c+eOl5fXDz/8MGXKlJo1a6pvTQeA9O2L16/piROymgYulzRpQtatU3F8eroygweAFBTg2jWoL2gAOMuW0bdv5TuFWFjA2xvamhMoJCmJnjxJAwKIjg7atSMdO0LbpL6xsXGaUkmQkZQrur6+vp2dXVRUVElfB0KIpaWlZYm3EJfL3bRpU4MGDbQTNBw4cODZs2eK9vr5+W3atGnOnDlazPztQTdtokFBXBnPFXmU/vxWfU1DyUU1OpDD4Rw5cqRjx44xMTEAsrKy1G/NWVoIIbt2YeNG+PrSqCjk5MDAgDg6on17smCB6t8daS5cAF9hQykaHIzTp8ngwQCItzdp145u2IDwcMrnEwMDVKlC5s//LKK3Yujrk927yf37osOHSVIS5XJhZ8eZMEEjb4a8vLxZs2bdunXr9u3bX423SnliYYYrB/HLRtx+jKQ0FPBhYYaqblg3F56VtZlw2RbsOIL0Qu0BzI0Kvw1yChx6detvZZZaUFBgZWlds2YdA30DAA3qN3a6ejEqOiIyKjwyqtBXSiQUPnpS2Hqpa5eeYsVYQGChDa2t7X/VD4xR4YSGFTutiomLrg8maGAwGIxvFiZoYHyhpKen9+rVa9y4cV26dCns8ggAyM7OXrNmTUBRgVS3bt0+T3xKWbFiha+vb1JSUk5OjrjRw8iRIw0NCy2J/fz85s+ff/nyZfHTyZMny5hAUErfvHlTpUoVmYvwzMzMkydPLl26VOJLMX/+fA8PD5nV169fP3fuXADu7u7Pnj2TfvXmzZt34MCB8PDw3NzcDh06bN26tX///uJimqioqFmzZh0/flw8csmSJfb29mX0ejAYDMa3g0ztl62trfK7vUKhMCMjIz09PasI8XYejyc2x664+61akZiYOHHiROktVlZW+/fv/7Y1HIzPy7Rp06ZNm/by5Ut9fX1PT09FNbVjx461tLTs16+fZMvNmzfz8vJUZuuNipILOdoKGjpawVYXCXzE5ONWKtorzO1qj4hiW1RhLmeqC9EvcmIgwEA7siqUAjiXSPvaavBJ9PLyatSo0eHDh8eMGVPW8X4N2NsTKysq16NbjK4uWrdWuDc7W/z/LEp7JyXZcbn7LS3Fb81jLfotHvSLeO+P1thQVbOvxxF9cPkOMrJkt4/l/7WQv8mWJn3alJJCnzyho0Zx/vgDTZtqtErZwONB1QWCiYnJmTNnbty40apVK7kDevTo0bFjxzVr1tSrV2/OnDne3t7iRHhQUNDFixfPnj377NmzevXqNWnSZOjQoXv27NGiN58EsmwZatTAwYM0KgppaTAyIvb2aNOGLFyoOq+fm6vEnkEMzc/X7B/byors3o3Jk2lAQDFrDicnMn486dNHo8lUQCldvpxeuiTuFUIBnDoFT0+ycKGy97liXF1dk5OTc3Nz5e41MDCQkZtUrlyZEBIXF5eVn3XJ9NIT4yd8wjckht1It6mVp8qdZPny5Vpf3Z86dUpa3yaDQCC4cuUKEzQU8vIlKBUq8K2UFjpISwpKb6IgTcmZlQxQkxo1avj5+W3evPnixYv29vbiU25CiIODQ5s2bVatWlWOqXFCyKxZmD6dvH9PY2KInR1q1NBYPCQQ0OJ2aLKIRLh/H4MHFz6tVo3s3g3gSzwj//57zvffQ6vY/v333+nTp9evX//BgwdmZorNjgQC5OTA9L9iA2Cgjw0LQSniEpHPh70t9LTVvz15hT3/fFIzAPgY265ypQdGeskGOrEbD9a7c5zH0wGA3LzccxdPC4WCH3/oOX/2kuu3rty+cz0lNdnAwDA3N0fyz2tqYta8aStK6aUrFy5fuwjA3c1TX08/OOSji3NlZv7PKG8MDI2kn3KIln3NGAwGg/FVwAQNjC8USumtW7du3bpFCHFzc3NyctLX109KSvrw4UN20f3Enj17fpmCBhcXl1OnTnXq1Ck/Pz8zM3PSpEkzZsyoWrWqgYFBdHS0uGhATMeOHTdu3ChzeH5+fp06dQBYWVmZm5sbGRnp6uqmpaWFhoZK17iMHj166dKlJVeXTBgcHHz69Omff/5ZssvAwODs2bNt2rRJT09PTk4eNGjQpEmT3NzcsrKyAgICJHcNBg0aNH/+/LJ5LRgMBuPb4urVq9JP9fT0Jk6cmJOTk5ubm5qampOTk5+fn5qayufzs7OzMzMzBarMxF1cXBo0aNC+ffsuXbqIm45/OeTl5Q0YMCA2NlZ64+bNmytVYjU3jHKnfv36Ksf06dPHwcFBcmaVn5//5s2bRo1UFOWYFV0ApcpreK0OPIIBlbA1EgCOx9P2lmWfTbiegqAcADDXwfDiGeRuNlgVCgC3UyGi4Giy+Jw5cyZOnDh69Oj/oiaJy0WjRvj4UdF+4ulJFOTgAcDREUCKSNQtKam+ru7/zM3Ft0uv1Gs/ZfRvlBAALczo/pocTR072jdHs/q4fLfYxsqiiDn8rcXUDBKio+miReTiRQ36slcgLi4uHTt2VKRmEGNgYLB8+fJhw4YtXLhw+fLltra2CQkJFhYWnTt3nj17drt27VT0ktAE8tNP+OknEhGBmBhYWMDDQ92CaWtrmJggSd4/gWTyEspy1Xh4kAsXsGcP7t2jWVmEx4O7O5k+HXZ2Gk+lFDp1KvX1LVbtXVBA372jM2eSdeu06G2ho6Pj5uYWFBRUspGEnp6em5tbSfGZq6trjE3MlPQpgSRQSAovY+/j/rHUY3+b/e3BLfbqXbx48cyZM69fv9Y0MDGpqamlHPAfIquEfkoNxIZkWjguqD8/SuEJIdFbrFy5cqVUawORSBQZGXn48OF27dq9ffu2fA2KuFzUqkVq1dLycD5fpYhKtqvFt8WDBw8WL14cGxu7cePGrl27KhpGDx/GqVM0Lg4CATE0hJsbWbgQnp4VGernghAtG0xIs3onkop/HWbl2nyI6tTQ/Sgh9EOIcO/R5Lz0v8IjQvn8fLFfmr6eQZfO3X/s3OPHzj1yc3N0dHSu3bjke+lcXn4egGZNW+bkZu87+Oebt68AGOgbDBowfP2mVaFhwR7uVefOXPxfPOdkVCB9eg4A8PzFYw6H80On7h3bd/ncETEYDAajHGGCBsaXDqU0ODg4ODhYeiOXy50wYUJJKcCXQ6tWrZ4/fz58+PAXL14A4PP5b968kR7A4/EWLVq0cOFCJb08k5OTk5OTS263trZes2aNouq6SpUqiZtZiB/L7K1Xr97169eHDRv2/v17ACkpKSlSlWq6urpz585dvnw5u+RgMBgMuVy7dk36aURExM6dO0szYURERERExNmzZwHUq1evX79+/fr18/LyKs2cZUJQUNCwYcMePXokvbFr165Dhgz5XCExGDIQQho2bCgtFQ0MDFQpaLAvqmmLlN/eXS1+siNbI8U2CdhY9ZPrQ1mxL6YwYzTMXnby6kYw4SJTiNQChOehiiaZ39atW+vq6t66datt27ZlF+xXA1myBK9f07dv5eyztSULFypJdZNBg2L+/rvLx49d9PXXFNWMvnWu/rP3VgFXB0CdpLCjLavoa1UVdmgj+k7Ew1cQFOWqlvDXO9JYReNpUBD27iWTJmmzWDnz8uVLlZ9BMZ6enidOnMjMzExMTLSyslJWiVt6XFw0dmLX0SHu7jQ0VOEABwfy00/aBKOjQyZMwIQJ5Xe5RS9coFevyveuT0jA6tVo0UILQYy1tbWurm5wcHBubm5BQQEAHo9nYGDg7u5uKq9O+p3w3ZCcIaGcYq9hPvKfFDzpntr9puVNO06hjOPZs2c///zz5cuXldfQp4pSjTnGPMip91VZBKzkovs/R5l3NilrtO5SUVJvweFwXF1dFy1adPfu3XPnzg0YMKDMoixzDA2JsbGKv/wbNdG8fv36qlWrwsPDFy5cOGLECIWfVqGQTpwounWLFFnFUAAhIfTtWzJnDunfv7RxvHol2r+fiJsNubiQ8eOhSZ+jr4WIaDkbjfWTAAiEuvkFek8f/8kRFVN/mpt/ao5lYGAIIDUtVaxmqOZVo2b1WstWLUxPTwNQydZuwtipwSFBoWHBAIKCA1NSkqystHdaYjBUYmlhNWbkxME/jSBF708Gg8FgfMOwizrGF4qhoeGCBQtevXoVEBCQnp6ekZEBwNzc3MvLq3Xr1sOGDataternjlEFNWvWfPLkyY0bN44dO/b06dOYmJisrCx7e3tXV9fu3bsPHDjQ0dFR7oG6urpLly59/PhxUFBQYmJidna2UCg0NTW1sbFp1KhRx44dBw4cqKRuaffu3SNHjoyOjh49erRcYXvDhg1fvnx55MiR48ePv3nzJiEhwcjIqHLlyp07dx43blyVKlXK7CVgMBiMbwuBQPD48ePym9/Pz8/Pz++XX36pVq1ahw4dmjVr1qRJk5KthcqbsLCwTZs2/fnnnzJVmLa2trt3767gYBgM5XgWr8kLCwtTeYhEARCUQ7W2aq5jjBpGeJeNHCEuJmFAmbqWJPBxJRkACDDKUTZCAvCLMh5vsjUTNAAYMWLEkSNH/puCBhgbk0OHMGEC9feHxDmfEOLujvnzodRUQOTq2ioqaqKR0cyiPkGpRuZDp+/O1jcCUDkl+pRXvqm219YmRvh3PzYfwPnrSEyBUIg6kaFQUogrEuHJE3yRgoY7d+6Im9+piYmJiYmJSfnFUxrIggX06VOkp8vZp6NDOnaEbalLZcuJw4clTVJKQoODcfQoGTVKi4lNTU3r16+fm5srvjw3NTVVclk6MWNiqFC+IuSD8MOEjAlnzc8CCAgI6NGjx549e5oqaKTyWvB6QdaCj4KP2TRbl+g6chxHGY4arT9aeozKbgJOCjos/BdxdoafnxbHlYdJg3QdhXZdLWQqMRSF17Fjx4cPH37RggaAVquGwECFu62syLBhFRhORfD8+fPZs2fHx8cvXLhw4MCByoVHdNkyeu0aKWlTERtL168nNWqgZk0t4ygooNOn07t3kZoqeffQq1dJjx5k8WJ8W9U+ufKa89hZvAWQnOFBKYEwWfrsuOX3bZo2+V568HnfMzdvXwVQydbOxrrSpv+tE3/ovmvcfOign7lc7m8bVhQOJcjNk9+oiMEoWwyZlIHBYDD+GzBBA6N82bp169atW7U4UFdXd/Xq1WUeTwXD5XI7duzYsWNHjY7icDi//vqr1os2btz4rdzKMyn09PRGjRo1SqvbWAwGg/GfhcvlGhoa8uWWPJYpHz58+PDhg/gH1MLColGjRo0aNfruu+++//57a2vrclo0Ly/vypUr+/btu3DhgrCE5y2Pxzt69Kj9N1oZxvh6cSledR0dLa/urDjVjYi4qO+dwnyfWvSvRJaFUADH4+mASmV5s/tsAgQUAL43h7u8XCGPQKw2qmes8eR9+/Zdu3btzp07uWoa739j2NiQU6dw+TLOnkVGBvT1Ub8+GTUKRkbKj+NwOFcfPaqyZAl98gQikYCrM8b7f2E2LgBM8rOP85/b1ulZmri4XMwcjZmjAYBSoEMuVZzVAvBJkPElkZmZ+eLFi9atW3/uQMqC9+/p9OnyzfkNDEibNmTZsgqPSW1iFdp7AIBIhEePUIorQQMDA5VtQYKFwe8E75QM8Cvwy6AZqRGpnTp1WrNmTffu3eUO+zP3z+VZy2NEn5x4woRhLzNeXsm/ctTsKAeFpigLFiy4evVqrII/3Nraes6cOcoD/jLJp/kZNMOSY8lFmX1jk+nT6aNHEJehazeDRpqGiAj6+jUIIXXrQoGsRCyVgOZqhpLzKNrl4ODw7Nmz0kxeAXB++YX6+dGICDn7CEHLlqhwlXP5kZaWtmDBAh8fnxUrVowcOVL1OUlSEr1yRWHTjdhYuno1+ftv7YKhEyfSq1chEhXbGh9P//oLYnunbwhjeWlfoVAPgIVJWE2X89CpDGEKAF1d3eZNW/7Ub5i0bCg45OP5i6cBmJiY6urq3r1/E4Cenv7gn4Y3b9oKgEBQ8EkCQhEXF+vkqKFDEoPBYDAYDIYCmKCBwWAwGAwGQy0IIcuXL582bZr691s5HI6ZmZmJiYmxsbGxsbHEkzk3NzcuLi48PFwgECifITU19erVq1evXhUH4OjoaGtr2759+2HDhnl5eemWzjc4MzPz3bt3z549u3Xr1pUrV8QFlyXR09MTtx8uzVoMRnlgV7zxvKTrlhJqF1WDv8os1dIDKmFFKEQUN1IQnQ9HvVLNJs21lMJvmL628nUS1Y3wNAMAgnLgrKFtvIuLi4ODw+PHj5s3b16qKL9mSOfO6NxZ06PcqlfH0aPYsEF489bkDpNu1G4NgFD6p0W81w+lUjPIhkdADVXVmakc8Dm4evVq8+bNDb/I2DQjNpaOHy+/3wSPR0aMIIsWVXhMaiMUUkU5PwnlL828wb+RJEpSMiCaRl+LuDavw7w5c+aMGDFC7pjHBY+XZS2LFcnKFHJoztn8s3My52ww2SDeUq1atREjRvzvf//LLmFNoa+vP2DAgO+++07bP+XzcCDvwJ6cPVGiKD7lGxEjNx23FUYrmvCalMHUVauSYcPonj0oedZnZYWoKCWHSpQHamkanj2jq1bRkBCkpACglpbEw4P8+ivq1BHvl86SaidlUH+GgICADx8+FD7Jy6O+vnj4kAqFpF490rs3PotPzKNHdN8+mpwMoZBYWGDgQNK5M1m9GgsXymoadHVJs2Zkw4bPEGT58Pjx44EDB/7444/v3r0zNzdX5xB65gyUilZpWBjJy9OimQ719aX37smqGcTk51MfHzJ48LckJfFwxZsSikn/8J6ta23W1cmp7/YPimTtfD7/1p3rT549atakRfdufYwMjQCcv3ha/FnLy8uLzIwA4OJcefzoyba2hSfkOjq8kUPH7ti9GQCPx6tVs24F/WGML4Dc3Jy37/z5BflNm7TgcLRqw8ZgMBgMhlKYoIHBYDAYDAZDXaZMmfLdd9/dvHkzNTVVR0fHxMRE7LdsZGRkbm5uaGior69vYWGhq6trZGRkYmKi3Do1Pz//5cuXV69ePXfunDp1Y5TSqKioqKioFy9erF+/nsfj2dnZOTk5mZiYqNl9XCQSpaen5+TkpKWlxcfHJycnqzzEzc3t8OHDzZo1U2d+BqOCqVSpWLOH+Ph4lYe4GcBMB+kCJPARkw8HbYUITvpoaY7bqRBSHIyhC6uUmUnD4yKH+3aW8gfUNy0UNNxLo20tNV63e/fuPj4+ZSZoEAjo8eO4cYPy+URfH506kd698a3aP+joCObOG9tt7pmEwg3z3UjXyu5lvg718FDmCc/l4ovUo/z7779dunT5jAGIRKLc3FxKqYGBQWk8SOiiRfLVDAAKCvDwISj9ck3IuVxibKw8OUwtNf/i0JBsqsIDR5QomtF/xoSfJ0yePFnRmEVZi0qqGcTwKf9M/plFRossOYVflGvWrDEwMNi/f7907yFnZ+eBAweuW7dO/JSCEm07DVUYFHRo+lCffB/p1zBIGPS64PU8o3nTDaeXfgkyYwYsLXHgAA0NhdiUi8cj7u6YNg0KrDLkTKJU00D//Zf++msxs5CUFPrkCR0zhrNuHcqi7ZFGeghTU9Pvv/8eAD15Etu305AQ8R9OT56ke/aQAQOI4vdh2SMQ0Bkz6M2bko42FMDDh2jShOzcSU6epCtXkvfvaXY2OBxSqRK6diWjR+NbyQ5evnx5+PDhe/bsKebLkp5ODx+mb98CIK6uZMQIFFesUokeRREZGYiPh6ruM3I4elRJjx4kJIh27uT8/rvG036pLJuOp/6ILi4AjkxqdMt/Zn33Y2aGsqqRnJzs67cu37l3ffXyjebmlkEhH8XbCwr4AOrWbjB29CQ93WIn0zVr1rEwt0xNS+nU/kd9zSUmjK+UmNjoteuXipuMvHn7euzPk8gXe6bEYDAYjK8WAmDJkiXLvmS/RAaDwWAwGIxvnbCwsJMnT546derJkyciuUVCFY6JicmMGTPmzp1rpMqMncH4XHz48KF69eqSp+7u7kFBQSqP6uZH76YCwJHapGspuricTcCItxSAnS7eNCe8srhrF89H1fsUgJkOIlrKn/F8Ioa+oQDqmuBOI41Xffv2befOnUNCQkpp8QIA/v509mwaEABJnxodHVKjBtm8uczKGXNyEBUFQ0M4OHz2dE4Bxcg39EJR2fkoB2zyKp+btXFxot69FZVKk+rVycWL4PHKY+XS4Obm5uvrW61atYpfms/nBwUFZWVlFRQUiEQiXV1dAwMDDw8PbewisrJEHTsqq1M3NuYcO4a6X27VqWjqVJw5o3C3iQnn4EE0blyuMdwvuN8ptVMOzZG/OxbcAdxZw2et+2WdohkyaWbtpNrhonBFAwjINtNtEw0mSm9MSEjYvn37mzdvRCJR9erVJ02a5ODg8FLwcnHW4lBhaDbNNiSGVbhVFhsubqrbVNs/rnxZkLVgU86mfJpfclclTqUjZkfa6ZaRY1ZeHr1yBQ8fgsfD99+Tdu3A46mjElA9JjWV9uhBpZQlYrgKPlZa2DNo6u4wbdq0KlWqTLO0pL//jtRU2d2GhmToULJ4saZhaIdo2jT4+KBEfzcApFWrT30TsrOhpwel2uivjufPn//4449nz56VlkrT3bvpX39B+g1jb0+6dye//CKRjtFff6X79imb2taWc+kSbGxK7hEKhUKhkFf87f1p9c6d6Ttl/XFIixbk6FFlS5cpsQm4/RhJqahXA83ql4tAdM9xrNyGeHltZ7xcU+eMze3USocQwufzIyLDLl+9EBUdCaB2rXpTvWevWPNLRGQYAA6H06lD1949+sstxM/Ny01LS7W3cyj76BlfKv+cPHztxiXJ0yULVzk7aS4wYjAYDAZDARMnTty5c+c3dWbMYDAYDAaD8ZVSuXLl2bNnz549Oykp6c6dO/fv33/27NmLFy+y5DbwLmecnZ29vb3HjRtnaamgQpzB+DLQouUEgPomEAsaXmbSrtba56O72sBOF3F8xPFxKQnd5dxF15j4Iid4J8UlbW0tocsBX4TXmYjNh72GJhM1a9asXbv27t27J02apH2gAIKD6YQJss7YAgF9/Ro//0yOH5cpr9SYt2/pqlU0NBTp6eDxiLU1mjcnixZpYShdJggoRr/9pGaY6IQ1nuVWemZnR2bPpmvWoITpCHF1JevXf4FqhsjIyOzsbC8vr4pfOicn582bN7m5uZIteXl5eXl5/v7+Xl5eavqZfyI4GIny8jwSsrLogwfkCxY0cBYtos+fy342iyCNGpW3mgFAM14zDx2P1wWv5ey7BcyA8yTndYsUqhkARAmj0miakgEU9FXBKxgU22hra7t06VLpLetz1m/M3hgn+vTr8F7w/lnBs4mGE5caFRv5JZBJM0/knZCrZgAQL4r/NevXdpbFBA0CCJ4VPAsUBrpyXL/jfadP1P6G1NcnPXqgRw9Ng5Q0noACnwa6YUNJNQMAoZMTSsgaKkDNACAkJKR948Z0+3Y5agYAOTn01CnSqxdq19Y0GI15/hw3bshVMwAQPX3KOXmS9OsHAF+Dnjg7OzsyMpLP5wPQ1dV1dHQ0Udy/IzU1tW/fvn/++WcxNcP//ke3b4fM9U5sLD1wAJmZ5LffxBtIp0706FFIfc/LQKytZdQMlNLIyMikpCSx0I3L5RoaGrq5uckK3VTqyFUOSE2lb94gJ4fUrAknJxWDFRMTj/G/wD8A8UkAoK+HKs4Y3R+Thmk9pXzGDICdNYbPRm6e7K6AcItfNlvY2aF9cwBwsHds0qjZhs2rAz9+8H/j9/LV84njpl26coHL5TZv2tLVpYqiJQz0DQzsDBTtZXyTJCV9OncyN7ewtiqL6yIGg8FgMIrzjViWMRgMBoPBYHwbWFtb9+nTZ8OGDbdv305LS3vz5s2BAwcmTJhQs2bN8rZttLCwGD58uK+vb1hY2Pz585magfHlY25uzpPK7GZnZ/PV6A1fz6Two+SfWarVeQRD7Qsf747Wpv93SVIKCh9YKU5YG3PRzAwAKHAtRZtVNmzYsHz58pQUrQ4ugs6fryhjSkND6bx5pZr81CnRqFH07l1ERSEzEykpNDCQHjxI+/eX0/e9/BFSjH9PfYpu1U53wdryUzMAAEjfvpxt20jDhrCyAgBCYGdHWrYkhw+XqzcApXgXhOsP4B+gOokjza1bt1q3bl3x9sKU0vfv3+fKy3Ll5eUFBgYKBALNZhQKVf/lanzPfE4qVSLLl8PZWXY7h0MaNiTbt1dACBxw6nPrc6TvOGUCJ4GfgHmw3Gq5Z84e5TMYESNdosJFxoyjot/Wmfwzv2X/Jq1mEJMgStiSs+WvvL+UH17xnM0/GypU0O4EABAqDE0WFfYLo6BLspfUSa7TJrXNiPQRHdI61E6uPTFjIp+W+/tTWkYg51OvtDuAsBQZX2ilZgAQHh7uev8+IiMVjkhOplu2lCYwNRHt34+0NEV7SW4uzp6tgDDKhMDAwNevX8fHx6empqampsbHx/v7+3/48EHRv8ucOXO6d+/eq1evT5uio+nhw7JqBjF8PvX1xcOHhU+bNSOengpD4XDQpo30BpFI9Pr167CwsMzMzLy8PD6fn5ubm5yc7O/vnygjWbOwUPF3Krkgio6mI0aIfviBDh1Kx4wRde1Ke/bEvXsqJpRHWBR++BnX7heqGQDk5eN9EJZuwZw1WsyngpOX5KgZxMQlYtGGTz+DHA5n4rjpxkbGAM74/GNlaT100KhBA4YrUTMw/pt0+7GXo4OToaFRnVr1FsxZamCguUUWg8FgMBiqYA4NDAaDwWAwGF8oXC63Zs2aNWvWHDFiBICUlJRdu3bdunUrPT09IiIiJiamlPPzeDxXV9c6derUr1+/devWTZs25X15Vb8MhnKMjIzSpHID2dnZKjsp1Cgqenyrosm7an52JH9EUAHFnVS8zUbNUpdTSgQNlko/ix0sye1UCuBeGh1mr3EKuUaNGn369Fm9evXvWreFjoqiSrt70A8fSFoaNC2OFxMWRn/7rVjz9cJJKfXzw6RJ5NAhZUtTyufzdXR0uGXk1Cyi8P5ATxZ5JXg7Y5l7haTtv/uOnD1LoqPpmzfQ0yO1asG6FC1SVEEp1u/GcV9ExiAjC8ZGcLJHz/ZYMkWtXh/Xr19v166MnPA1ISYmRomVUW5ubmhoqKeSNFhJ3NxgYwMlv7AGBqRJE01i/By0b8/x8KDLl9PAQGRngxBiY4OWLcmcOSh9rxk1OJN/xpfvK4IIAOKBLcBJoCkwCNyu3Gnm09rrtlc+gzPX2Y5jlyhS6JZhzDHuqddT+SSrs1YniZLk7koVpW7M3jhMfxjBF9Tk+2XBy8IXTQEpNCVcGG7FsaKg/dL7Xci/IJEvCKggSBgUkhvyTvjuivkVPaKhe4+GyPg0QFpekKOg1UgRoh49OOfOabGodmoGAImJiTYlDG9kiY7WIiRNIQkJKuJOTq6AMEpPYGBgfHy8TJu8goKChIQEkUhUo0YNmfEvX7709fUNCAiQ3ki3bVP2ZZueTnftImI7Bw6HrFpFJ0yQ889ECGnUiMyZI70tICAgTZ5wJC8vLzg42MTERF/i9tS+PZ4+hSLpm4kJGTxY/q7AQDp6dDEzkpQUmpJCp04ls2crPEoBP8/FR3lapqxsHPZBu2bo0kaj+ZTBL8ALf2UDAkJw5ynafFf41NjI+Mcfeh4/9XdsXMzb9/61atQps1AY3xCuLlWW/rL2c0fBYDAYjG8cJmhgMBgMBoPB+DqwtLScP3/+/PnzxU9zcnKioqISEhKys7Mz1C5ZtrCw0NPTMzc3t7S0tLOzK6uEH4PxuSgoKJB+qqNGt2kPQ/AICiii8pAjhGEpPgSOeuhugzMJoMCfkXRLtdImxpLVEzQ0My984Ke2yURUHFLS4FgJVhYAsHz58po1a06bNs25ZBm3GtCHD5EkP01YOCA2lvr7k5YttZl89WolGQ764gV5+RL165fclZ2dHRoampOTIxAIOByOrq6utbW1s7NzaWwD+CJM+kCPFyXCxjthtUfFpj8dHYmjY3kvQimGzoTvLeQVWd1nZeNDEILD8eoDTm5V0cabz+dfvHhx5cqV5R1nSVLlGshLkZ2toXDJ3Jy4uVHF70BSpQq+fEEDAFdXsncvEQiQmAhd3UKrjwpBBNHyrOWFWoRLwCzgJ+AuYAsAQggfCh4qnwEAAemo2/Gt4K2iBH9Nbs1mvGZyd4kJFAYGi4KVDAgWBT8reNaYV+4NONTHgqOiWJxP+TnIAbAqe9XFvIt8yJoxiCC6x783MXPiPtN9ZR6e5LtULCaQ1jRAWtZgqKow9+PH0qwOrRpVoPjZgjYDGEVkZmYmJSWJ5JnZUEpTU1NTUlJknN5+/fXXxYsXyzakkNeapBjSMpR69Tjbt9OFC2lg4Kd/LAsL0qwZ2bQJUqd/OTk5Sn4a8vPzg4ODa9asKX5KRo/GhQvUz0/OUEJI06aQeyYjENBp0+S2VkFiIv3jD9KiBVxcVPx1Rdx4iFeKbU3SMrD5YFkKGkIjkaBYNmNrFlC50sMTJ+I+vDZ0cans4ebp6lKl5fdtz5w7UVDAf/vuNRM0MBgMBoPB+FwwQQODwWAwGAzGV4mhoWHVqlWrVq36uQNhMD4bIpFIxmrewEB1y14eQRUDBOaAAiG5qGVcqhgmOpEzCRTA8XgscYd16VxOwnMLkzTOesqy5jWNwCEQUQTlgC+CruICepEI6/7EmauIS0BuHkyM4eKAGT+jZwebsWPHrly58s8//9Qm0DwFVsVFEDXGKESp9wMyMujRo6SEoCEhISEkJCQ//1Pv+fz8/KysrNTU1Nq1a3PUMRkowYdsTPpAnxUJxn52xLqy6jQhEEAN8U2FsWYHfG8ir4RRfUEBrj/Aot+xVmkLkbNnz9aqVcupdE7y2qGyo4TGLScAsnQpHTkSUVFy9llawttbhb7ji0JHB/b2qoeVKXf5dz8KPgLALWAucAyoXWzAu4J3aTTNnJgrn2eN8ZrHgsf3+fdL7nLluv5p8qdycwX/Av9UkTK9S5Yo66Xg5RclaOih12Nj9sY0mqZogBDCZVnLrlhc+Sfvn3zkyx0jgugm/6Y6r7CaKFESyGgapAcraS3Bef++DGNQBycnp1BK7ZQPMjXVdFotoDaq+sp/DR3fIiMjCxTrPwQCQUxMjLSgISQk5NGjR8ePH5cdqqnKpEEDcuECLl+mV6+SvDzY2pIhQ+DlJXNQbGyskvAAFDt11NEh+/bh55/pmzfFfBoMDEiTJmTbNrkz0BMnqJLWKrGxonXrOAqOLcnxi8hResYUEQOhsMx+eQoECn1gGnse8HK8BoCfg+cv8fzlEwAcDsfWppJQKADwRVnaMBgMBoPB+K+hzW0dBoPBYDAYDAaDwfjsyBQIWlhYqOPQAMC1SPYQoW3OXcJ3ZmhgCgC5ImyJ0LxmtDgvihwXPJUWuBpy4aAHAAKq7E8QCNHHG2t3wv8DElOQlYPYBDz2w8TFWPIHZs+efebMmZCQEC3iJHXqwEhpgw0LC1KtmhYzIz+fqrIrL+nInZOTExoaKq1mEEMpTUtLk/G4VoeAHHi/p98//aRmGO2IjVVLrWb48IH+/DNt107UogVt1YoOHoy7d0s5ZekRCnHykhw1g5iCAlyUcm6QN6Bg5cqVM2fOLKfwlKNSqqKNlsXLi7NyJalcWXa7vT2ZPJn0VNHmgHG34G42shEGTAF2y6oZAMSL4gMFgSrn0SW6l8wv9dLrZcX5ZC+hR/Qa8BqcNjtdl1dX+eGmHFOOqlteJsRE+YAKpq5O3Vo6tZSP8RP4XeZfjhBGKBkTIYy4lH+p9PEQQqRdGeQqCRRt50ZFif9TsUamCqMhdWJQSbt27S7q6irrt0IIGjTQYmZN4YwcqawZk4EBevSogDBKCZ+v4AdDwYDTp0/369fvU5cHCWZmKlYqqTLR0SFdu3L++IPs3EmWLy+pZgBQ8mRABoFAUEzrZmNDzpwhs2aR776DlxepVo20aEFWrCCHDkGRTPb6dYVdKgAARJOTqwxVRkJ5+chQ2FtJYyo7wVLeC8/j5nk5XgcgojrmFu421rbi7SKRKC4+ViQS6enqtfi+TZnFwWAwGAwGg6EhX1BRCIPBYDAYDAaDwWCoT3zxltg2Kgsfi3Aq6i0eVVwNkJaJyBgYG8LVEeqnQWe6kKFvKIA/ozDKAVVUm0TIJ46Px+kAwCH4TtVNflf9wuBj8+GhQP0waxWu3YdQKLs9NR17/kH96hbe3t6rV6/es2ePxrHWqUNcXem7d4r2E1dXaNXMArq6hMdTkbAqkRQJCQnJU2wIkZqampubq457BwXupGJHFL2cDFFRELocLHcnE0vtPkAPHKBbt0oMtCmA0FDq70/69SO//lra2YtISkrKyMhwcHCQkzpSgH8AIpT2jg+Lwp2n6NRCzi6hUOjt7V25cuXu3btrHmwZYGJiorzrhDr/7nJo3540aID16/H+Pc3OJvr61MWFM3s2SqocGCXggossYBQwC/hOzgBCiJplvsbE+Iz5mTeCN7tydsXSWCNi1EevTze9biqVCgAa6TRy5DpGCiMVDbDn2LfSbaVOGBXJIuNFXdO6iqiiCmokiZJ88nwyqTIdgAiiIKFSqxs1kGkwoRzxGBm3BiUmDZ8OXLOGrF6tPAAxoosXERGhvo2/NMOHD+/cufPS+vV15HYWAIinJ5k+Xc6O9HR6+jTevIGODtq1I+3bl9Zcp3Fj0ro1vXBBzm8zQBo0IAMGlGr+L5Lbt2+PHDlSzo5evXD7tkI/Jw4HzZS1lVGEyj5ThBDZpns6OmTyZEyerK5ssbg9mBxUSjOlkCsvkMZQH2ZlJ74yNoSXG8JL/O4LRLp5BSb6vAwOEbVs3rBH1x6ZmRkhoUGh4SExMZFGRiZ1atW7eMnn/Yc3VSq7d+vSq0pl9zKLicFgMBgMBkMNmKCBwWAwGAwGg8FgfJVERxe7Hevo6Kjmgc76RJxQjsyn4vYI919g2R8IjUJ6Fnhc2NmgfTOsmAU9xfWcErrZ4DszPE5HnggzAunZulqW8W+LpAIKAM3NYKtqXcmAeAV1kqnpuHxHbsakcO8fB3Bu54yqVauGhIS4ublpFish8PbGkiVISZGz18aGzJ6t2YTSMzs4KOurzeWibVuZbTlKMwcFBQUxMTHu7iruvD9Ox5yP9FXxLGE7S6z0IDWVulGoxd27dMsWJCbKbk9Lo0ePwtGRjBkj2SYSiSIjI/X09OzsVFikS3Pt2rWFCxcGBQVZWFjExsba2NgsXrx4yJAhKjP6IVHIVpqaEQgRFFZM0CAQCPz9/W/fvn3w4EE7O7tCI3FKkZUFkwoteXd2dk5MTMxVkFvS09NzdXXVcmoLC3GeVfx5Zi7bikijaTk0x5Zjq1N0f+l78j13DFfYRIiR8g+pRCp56cipq1ZELZ1aW0y3aBqYBceink49JYKGWjq1HDnq/mpUGBbEgku5IoWW8ACQj3wTYpJBMxQNICDu3LLJNWrkiCAta6BPn9JVq+ibNyraDz1/XnKbdEJa9NNP9ONHJCTQ8eOphQWpUoXMn69pnrtmzZpeXl7/dO48lM8vKcUjbm5k06aStkN0/Xrq44Pw8MLnJ07AwwPz5pH27TVaXXa5P/6AUEjv3EGG1L+gvj5p3Jjs2oUy6mtUrvB4KtprydhlvX//vnbtElYtAOnWDX/9RR8+lDsJqVaNTJmiRXiWlpaJiYlK3rq6uroqRQ8qUCkZ1ERLN7QXjl9EpmKfBlcnDVS26rB+PgKCER5TbCOlnIcfxrWquYXL4Z+/eJwQYfcfe9et06BunQYAHj99sOfAdrH3xmv/l6/9X1Z2rdKuTedm38lTOzL+G7x7/2bH7s2NGzYZPmTs546FwWAwGP8JWMsJBoPBYDAYDAaD8VUSE1PsXqyDg4OaB0oaOvhnAcDOvzFkOu4+Q1QcMrOQko53Qdh2GF1GIUuNEjsCrPckXAIAN1OwP0bVAfKIycfuInnGRGfV99nNipIFmQokCz5XER6rbIaIaOQLzLy9vVetWqVBoEWQnj3J+PEo6YphZ0emT0erUtQ9Dx+upJ8F8fIivXpJbykoKBAqEm4UodKA2jcJXV9+UjNwCLpZ42oDcqZuWagZALphgxw1g5jsbBw5IjGvvnbtmru7e8uWLWvXrl2zZs3Tp0+rnFwgEMyYMWPs2LELFixISkoKDg5OSkpasWLF+fPn3d3dd+/eLd2ZpSSOtiqEOxwCZwcACA0NXbduXdu2bS0tLYcPH/7+/fvVq1f7+voaP3hABwygLVqI2renrVrRESPg768y7DJBR0encuXKcrNrOjo6Dg4OhoZK27cwtKUABYuzFjdMblgzqWaDlAY1kmr0TOspdgX4a+pfxnrGkF91DwC1eLVMSQkn+XLgT9M/q3Hl977x4HrsMt1VATGkilJ35+6enDF5cdbi5wI5yXsZnLnOVlwrJQM44LTRbePCVWZU4MJx+UH3B41jLY7W/R0KD2zUiJw5Q5o2VTE4PR1S7QmKNZh49kzUrBm9fx8JCYW7U1PpixeiKVPoyZOaRvXrr78u3bSp4OhRMnQo8fKCrS1sbIi7O3r2JKdOoU4d2cDmzqW7dn1SMwAoKKDv39M5c6ivr6arF0NHh+zYwdm2jXTqROrXJ3XrkrZtyfr15MgRGBuXauaKolKlSrIOB1IQQmQcs6KiopwVmDaRP/8k9eqVTNeTatXIjh3Q05N7lHJsbW2NFJ9FcDgcW1tbLaYtRsuWUPwKANDISqRpPdRX3GrG2hILJ6o/mVpUrYLNv8K9hN6Pj3p2bsutLK0BnL94+sGjwq5Yl69d3HtgB5/PJ4QYGBiKezmFhYfuO7gzNCy4jINjfD1s2f5bXl7u3fu3n714/LljYTAYDMZ/AubQwGAwGAwGg8FgML5KUorbA1SqVEnNAxsU1ZA/y8CTt1i3C/FJsmNEFA9fYvR8/KNGYXBdE3g74X+RALAwiLYwJ54aZlGXBNNcIQDUN0FXa9Xj9Ytu/ucpSFW/DxabUCgkPRPRcZg+fbqnp2dgYGDVqlU1ChgA8fYm7drR9esRGUlzcoihIdzcyLx5qFJF06mKTdu1K712DefPo6QKwcGBrFwp4/jN5XJVllpylNY2hudhzDtaQAHAkIth9hjnSBQ18tCGuDgaqbBMHAAND8f9+6R163Pnzo0fP/7w4cPt27cHcOPGjSlTphw7dmzr1q2KEjDZ2dk//fSTUCh8+fKleVFrdkNDw+HDhw8fPvzFixdTp07dv3//9u3b69WrJ3eG+jXh4oCPYQrDc7YXZsSf69Bhm7+/f79+/ebOnfv999+bFrU2pwsW0HPnJKXGn1ppTJxIxlZExZ6trS2PxwsJCcnNzRVLWzgcjoGBgbOzs/rfCV8L4cLwi/yLKaKUujp1O+p21CfqNhYpW7Jpdpe0Lg/4D4Qo1BLFI/6j8OMrwau2e9u+fPZy//X93tQ7ThhX8lh3rvtWk60VE6c9x/6CxYWh6UP9BH55tNAnQBe6dXh1DpkdqsytXK6riyCamTnTJ98nXBhOQQFsydlSS6fWXrO9imQWABw4Dq4cV7kvnRhXrmtPvZ4hwpDA7EA+lWPRQ0Da6LWx4FhoETOltNBfQSspgxzk5ZWLtaLgcMDhSH+HFy6dn0+7dpX/zRkfTzdsIC1bQpMPeKtWrWrUqLHz8OGpa9aAUpKUBJEI1tZEblr69m168aJ8b4nERPz2G1q3ViK8U4s2bUibNqWa4fNhbW1tZmaWIteiCTA1NbW3t5c8zcrK0tHRUegVZGFBTp3CH3/gzh2alASAmJmhUSOyYIHW8g5CiLu7+4cPH0pqGQkhFhYW6ht6KVxiyBD8/Tf98EH+bltbTX2qDm9A19HwD5DdbmmGCYPwfUOtolRK55ZodARL/oB/ADKzoacLV0csmIh61Z3i4uet/X1ZdnbWgUO7/N/6gUKcrjY0NJo4blpVD69LVy+e8Tkunqe0XheMr5Dk5MRrNy/r8nRNTcxT01IA/Lnnf5ZzrNyqeHzu0BgMBoPxjcMEDQwGg8FgMBgMBuOrJDu7mD+vidpe9076cNFHRB4yBZhzDHEKKucB3H+O90GorsYNul/cyPUU+i4bOUKMfEuvNyT6atvh3U3FyXgAIMBqD7XuDRcUJZt4CkbbqlJFGOjDzBRmZmaTJ09eu3btvn371A1XmmrVyN69KGtDfs7GjdTOjp4/j8hIiN0FDAxI1apkxQrUry87mMPR09NT4sHA4XCsrZW9HL8G02whALgZ4GJ94qBNRahSwsORnKxsAJ+PV69emJiMGTPG19e3UaNG4s3t2rV7/vz5smXL6tSps2zZsjFjxsgUxcbHx3fr1q1u3bo7d+7UkdfZvUGDBnfv3t27d2+XLl1at249ceLEli1bysg7dHno2ALBkRCV8LmgwkRR2p7o6J078pwnT57cp08fXd1iZg502zZ66pScbuKJiXT7dlK1Klq3VvaHlxEWFhYNGzZMT09PTU2llJqbm5ubm39jWZZoUfSo9FF+Ar9EUSIAHuFV4VQZZDBoqdHSigxDBNHzgucTMie8KHhRcm/4kfDD2w7fvXO3qVXT7LzsX7N+DRGGSPZywKmuU32f6b7yVhJI4851f2D5wCff53je8XSabkpMe+n16q/fn1P+fqUD0geczz8vrTnIoBkPCh50Tet6zuxcTZ2aig6cZTRrfPr4VJpacheP8Hro9TAjZr8a/epX4Pcv/18ZTQMHnOa6zXea7NQ67DKTMoipWxcXLyrZT6ysoKNTclG6dy/9+FHhYVFRot9+42zYoFEsq1at6tKly9ixYw0MDOTYC0mvvmdPsX4QMntDQnDgAJk0SaPVS5KTkxMWFpaXlycSiTgcjrGxcZUqVVR2c/hCqFGjxps3bzIyMqQdgDgcjomJSa1axdwGsrOzlfglAICuLpk7F3PnEoEAQqF2rgwymJubV6tWLTg4OCcnRxKhrq6ulZWVp6dn6ecHj0d++w2TJsnR3FhaknHjoKFI1MYSVw5i8lI8f4OoOAgEsDBDZWfMGIX+XcogXrlYWWDbMjnb7SrZT54w43/bN+Tk5jx7Xlh5b25uMX3yvNzcnGWrFsbEFlqKtW3dsbKrG4Dc3JyY2Gi3Kh7f2C8voyQFBfx1G1aIdQwgxNjIKCs7mxCSnaO4aQqDwWAwGGUEEzQwGAwGg8FgMBiMrxJBkUu/GLkJXUV0tips8RBiQpWk45NSceAk1s1XPaE+B3tqkHbPaZ4Ib7KwMIhurKrWXV0BxbyPhcmcfpXQ3FydgxBRVDhqq6BZQM8O2LQPyXIyYoXYV0IVJwCYMmWKp6dnRESEiyYOyeULIWTePOLtTS9cgJ8fzMxI+/Zo3FhRE2lbW9vMzExFeTgDAwMrK4UW7lF5OJcIAATYXaMc1AwADAygowOlfTGiBYJevXrt3LlTomYQo6+vv2bNmoEDB06fPn3r1q0rV67s3r27WJFw48aNMWPGjBw5csmSJUpmJoSMGTNm4MCBe/funT59elRUVKNGjTw9PS0tLQ0MDAwNDfX09Oq7mHha6XwIgUgEwjEBIZQfJMy6THPv2lXue/rc2abfyepIAIDPx4kTctQMYpKS6B9/kAoRNIgxMzMzMzOrsOUqknBheOfUzgHCT9W7BbQgUBj4W/ZvIYKQv8z+qpgwtuRs2Z23O0gQJHE7KMa/wGoITgo2WWz6B/8M1R/6g+4Py7OWvxG+yaf5xsS4uW7zuYZzDYgGreXLBALSS69XL71eFbno9tztvnm+fMhxUAgRhPyc8fMjy0dEwU9Pf73+fkZ+O3N2poiKVcDrEb3Oup03mGwAQEBOm59elLXoTN6ZUFEon/K54LpyXdvqtt1msk2PlMUXWWYmPXkSz5+DEDRsSPr2hdqqQQlkyBB65AjCwuTv5nAUap4ePYLSXjlEidxBAXXq1GnUqNHhw4fHqjSPiY5WtpdSPFfdPUQ5ERER0dHRfKl2G5mZmWlpae7u7kp+sL4cuFxu3bp1Y2NjExISCgoKAPB4PCsrK0dHR5mUNo/HkzlbU4iODjQ5kVOOubl5gwYNkpOTJf0v8vLy9MpCLVFI/frk4EEsXEgDA5GSAkphYkJcXTF5MunWTZuATXF4I7Jz8eo9UtJR3R3uLihjxxS18XD3WrJo9dlzJ174PaUU9es27NDuh5u3r9y5d1McjIW5Za8e/Zo3bQVAIChYtW5JfEJc+7adB/YfVsGhMiqYuPi4QjUDAEqzsrMBUErfvPWrXbPu54yMwWAwGP8BmKCBwWAwGAwGg8FgfJXIVKsLlSaMZehkRXZHUwDZTsqGESBGsX+DDDWNsdqDzAykAPZGo40FeigrAS1kRxTeZgOAiQ5WeqilgRBSPCuqHa2hoO7RwxV1q+PGA/l7dXTwY2uIkw4WFhbjx49ftmzZ3r171Vm94jAxIYMGYdAglQMdHR1TUlLE1fkyu/T09Dw9PZWUDJ5NhJACQDtLNDItXcCKqFoVdnbFerEXJ9vMrNf+/d7e3n369JE7oG7dujdv3jx//vyKFSu8vb1r1KgREREBYPPmzd27d1cnBGNj42nTpk2bNi06OtrPzy8kJCQ5OTk1NTUqKorP5+fm5npY52UlIiEZOdkZlIKj62LrOrBDx793rTExUNDWgN6+TSMilCxKw8NJfLxGtvAMuQzLGCatZpCQS3PP5J/Zn7d/lP6o8o7BO8P7cN7hTJopf/cdYC5wFPDEW8Fb8TZrjvUWUzV69nzZpNP0nTk7nwue8ynfjevmbejtwVVt2nMo91AuFGh9AP8C/+v51zvodVA0YJXRqqY6TX/L+S1MGJYhyjAkhg5ch4F6A2cbzZbIIDjgrDFes8xo2SPBoyBBkCPHsaVuS0NSNs1y6M6d9O+/PwkRzp6l+/aRoUPJuHGaTWRqSkaMoJs2yTU8IPXqkWnT5B+oSCklISdHs0gAAN7e3suWLVMtaCgoKO0ApcTHx0dGRpZM8+fm5n78+FFfX1+FpcEXg729vXR3CblYWFjk5eVlZWUZa9tCQmsIIdbW1pJGKvr6+qVXBkhOJyil8PQkJ06QqCj6+DGys0n9+qhVC8XPN4qNVwMjAzRvIH/RCpY1WFlajx45cTQmRsdEXfj3zNrfl4m9Lng83R7d+nRo21lHp9BNJD4hLj4hDsDN21c93L0aNWhSkXEyKhhLC0tDA8Oc3BwX58oFBQV5uTmp6akcDrdG9dqfOzQGg8FgfPswQQODwWAwGAwGg8H4KjE0LJa5kelAoZymZuAQiChElQBdyCujLcRIk3Li0Y64nQqfRACYGkAbmaqo+E/gY11Y4R3qhZWJnQK7BRnupCK1AAAc9OCuOHu1dw1+/Bnvg2W3czho1QhLpn7aMnfu3Nq1a9+8ebNt27ZqRfDlUatWrY8fP6akpEh6T3A4HCMjI3d3d+VV+w/SCl//nrZl55MsFOL1axoYCEtL0qQJzMxIvXpUgaAhn9J+SUn1unWbP1+FE0j37t27d+8eHBwcGhpqa2tbu3ZtLbydHR0dlbQPz8jC1XsIDkdlZ3RqAXPlCg9/fxVZvdRUREQwQUMpeVDw4KXgpaK9WTRrd87u8hY0HM87/nf+3wrVDB8Ab2APUAsAMmhGHs3TJwqEMF8VO3N2bszZ+FH4yQzgaN7Rbnrddpju0FF8Py2bZkcLlZX45yL3eP5xJYIGAN31unfX655G02KEMVYcq0oc+Z8jXaLbiteqFa+Vqj9FA+jvv9O9e5GVVWxraCjdtAlZWWTmTI1mI2PGoKCAHjxYzPbA0JDUr0/+/BOKOiwYqPrpNdRGutG2bds+ffrk5OQYKj9clRcFNTPT+geDUipXzSAmPz8/ODi4Tp062k7/xUEIqVev3tOnT7+EEwxCiLQsoDT9ET5N5eREnJRqY+UtLRNDxXswyMLn05s38fw5dHRIy5b47jtwOOkZ6SdOH3ny9IE4PEJI7Zp1f+o31NbWTvpQCwsrPX39/Lw8kUi0/6+ddWvX4/HUO51lfIUYGRkvXbw2MTHe06MaISQ3N+e1/0tXlyp2dg6fOzQGg8FgfPswQQODwWAwGAwGg8H4KpFJVCcnJ6t/rKkO3AwQlAPKAccGIgW5J31d9O6sWVT/q0b8Mml4HlILMOE99amn7H752jCaKQCAakYYq/p+eCGH4wpvfPeyVdwtA7CzwcW9GL0Qfm+RmlbYWMPJDu2a43+/QkfK3sLMzGzfvn1Dhw59/Pixkxr35b9ACCFVq1bNz8+Pj4/PyckhhNjY2FhYWKhMV7wuytk1KSN7BrpnD44do+HhyMsDQB0dSb165JdfEBBAP3yQGSwERuTlGTVsuHOnuj3v3d3d3d3dyybWEpgao+8P6o9W9ZLp6mqXdGRIcyT3SJYoS8mAKGFUNs02IuVY0r0ld0uGSE6FPQBkAT8DS4GmhRt0oVs2LQ8+N1tzti7JWpJKi3XuiRPF7c/dn0pTT5qdVHRgBs3gE8UqOQCARB0SLgyfmzX3g+BDBs3Qg54z13mG4Ywf9X4U7zUn5uY65qX6MzQlKIgePSqrZhCTlUWPHCE9e0LyFZSUhNBQEAIvLyUiADJxIunVi27fjpAQKhIRExP07Us6K/1xbdQIt28r6TpB3d21yEXr6uo6OjpGRUVVrVpVyTBaowb8/RXuNjQk/fppvnghqampuUr9J3JzcwUCgUZdtL5w2rdvf/ny5c8oaJCYNJTcLnd8Xj4SkmFiBIuy62KkXLKgUtZQrooH+vff2LePhoaKRYp0927i6Rk29uctD69nZWUC4HC43zVu1rljN0cHOaeIBAAt/Kjy+fzYuBgX58rlFy3js2Nhbmlhbil+bGBg+F2T7z9vPAwGg8H47/DtnB+XOUKhMDc3Nyoq6sWLFy9evPj48WN0dHRSUlJubi6lVF9fX9wczsPDo379+g0bNnR1dTUwMPiWLjkYDAaDwWAwGIwvGRmj46ioKI0OdzdAUA4A6DogT4GgoWZVdNTwNp2ZDnbXID++pAKK26nYFYXxChQCMfk4FFv4eJUH4amXnMkQ4EJRF4yhdiqOsbeF7x4EhODUZSQmwcsdfX+AjaWckR06dJg2bVq/fv3u3bv39V7U6Onpubi4qD9eSBGbDwAEcNPEikMRdP580ZkzRNoLPTqaRkcjJIRs24aFC+nr1xIrdcrjjeXzs2rUOHv+/Nf4mpO2bemWLUhNVTiiUiV4epbczOfz09PTBQKBiYlJxZuQf3Wk0BTlA/KQlyJKMeKWl6Ahm2ZHCiIV7l4NfAdIpXcduA5EmdTq6yBJlLQpZ5OMmkGMEMLL/MvH8o4N1B8o91hrjrUxjOMRr2R+F64LgGP5x+Znzg8XfrJvCRAGPC14OkB/wC7TXaX7C7REtGULEhIU7o6PF/3vf5w//sC7d3TpUhoaiqQkEAJbW1KtGlm1CooMYOztyYoVgLrvDDJuHHx8aGCg/N1OTpw5c9SbSRYzM7MMef0vpOEsWEAfP6aSjhsysdWrR9q00W51ABkZGSLFQg0A4jZAJqpcIr4iunbtOnr06LVr137uQFTz7A1+3YTQSGTlgKcDOxv06oRZo8HhlPvSn8ukgW7aRPfsKdYUJi8v7/27bb4ns3g6ABo1+K5Xj/6VirsySJOUnJifXyjhql+3oaODczmHzGB80SiyY2EwGAxG6fn6bppUGI8ePbp58+bLly+joqJiY2NTUlJkPGwjIyMDAgL8/Pzu3bvn5ORUt27dNm3atGzZ8mu8FcVgMBgMBoPBYHx1uLq6Sj+NiIjQ6HBJf4daDfDaD/wS3vmVnbBjpTZ3sb8zw3QX/B4OAEtDaGcrUllesnx/DOWLAKCZGTrIExnI5UYK8kQAUNcENdXLBXu5YeFE1cPmzJlz7dq1Xbt2eXt7qxvNV06qAAIKABY86JU6XUHPnKE+PkReZ3f6/j2WLSMnT5K7d0WnTyMjAwYGC2JiguLjr1y6pKv7ecyZhUJhTk4OpdTQ0FCby1h3d+LlRR89UjigUSMU/9Py8/MDAwOzsrL4fD4ALperr6/v5ORkZ6cwU8Jw4qowTTEiRjYcm/ILIEmUlAM572oACATOAXc/bTAkhj8b/Kz+5BIn81KFWA5sytkUIgxRtDdLlLUnd48iQQMPPHeue7CwRL+fImw4NqMNRr8qeDU3Y26kSFYskk7T/87725Hr+KvRr9oFXxpIdLTyPAyJjKSXL9MlSxAT82mrWLkVHEx27UL16mUQh74+WbWKzpiBklJFGxsybRoctLQ3VyvVZGVFVq6kCxYgsvi/DiGkdm2itqGOXDiqzioIIV/gJ6I0NG7cODk5OSgoyMPD43PFoMikQYx4159H6ZqdiJPS88Qk4E0g7j7Fqe3gfe57vfFJSE6DQyWYl6HW5cMHeugQSkh8ntvbpPN0AAzsMaD9Dz2Uz2Fra8fj6RYU8Kt71fQeP6PsgmN8+3wpLVfKmm/172IwGIzPTvlLTL9C7t69u2jRooULF65bt+706dNPnjyJjIyU25E3Nzc3Ojr6+fPnPj4+v/3226JFi+bPn3/t2jWhUFjeQTZt2pQQ0rRpUyVjnj59WrNmzeXLl0dGKi6nUEWtWrUIIUOHDlUyplGjRoSQfqXw3KsYli5dKr4yDAoKKr9VfHx8qlatOnTo0Pfv3ysZZmdnRwjp1auXzPa4uDhxkEuXLi2/IBkMBoPBYDC+AWSSoElJSRodblbUubtvL0wcispOkNzrNjVG0/o4vQO1lZlSK2NeZSJWG+QIMSVA/g2t00U3zSc5a5C6eJZROFlnKy1jUwQhZNmyZVu3bi3jeb9g0ouamJuXSaLi4EH5Pu0AAPrqFT58QMuWnE2bOHv3/s/T82JAwLnz51W0ci8f8vPz37x58+zZs5cvX7569er58+evX7/OkSfFUA757TdSXFf0aVfNmpzly6W35Obmvnr1KiUlRaxmACAUCrOzs4ODg0NDQ7X4K8qDJFHS4bzDa7LX+OT75FCNX5DyYJT+KCuOsk97ZW5lfaJffgFYc6wNUfxdKvlG+wWYCVgUPuMRXhe9LiP1RyqZ7fnz5xs2bBgyZEj9+vXNzc05HA6Hw/Hw8JgyZcq7d+/KPnpt8Rco7jgAAIgVxSrZu9x4uR1HvkyHgLTWbV2VW3VO9pySagYxOTTncO5hSVuKCoWvolkGcnKwcmUxNUMRNCyMTpsmdq0vA5o25ezbR777DlZF739TU1KvHuePP8jAIilJcjJdtowOHUr79aM//0xPnFDSpUJMbm6uvr4an5fWrTnHjpFOnVC5MqysYGNDqlUjI0eSkydhYaH6cMWYm5tzuVwlA3g8noFBWVgGfTFwOJwuXbr4+vp+3jAopcrzi+MHkbDbJO99sf8yXpPzu4kuj0hTYTFLaNYP3/VB28Fo1APthuDizbKZlm7ahMTEkttf2lsDMMkvaPNatlVWSfR09Qb/NNzFuXLnTt3KJizGN8RnV2hVcACStZiagcFgMMqDz60v/cKIiIjw9fX9559/bt26pemxeXl5Dx8+fPjw4f3793/66adu3bp9RumxmDVr1rx7927ZsmU9evRwdmaWXxXEjRs3Pn78GBQU9Ntvv5XfKh8+fJg4ceI///xja2tbfqswGAwGg8FgfMkYGRWzWFfelLokOkV3t4TA2jmYPwE+V/H6A0yM0bM96tcsVWy6HGyvRto/pwKKO6n4KxYjivXHQGhuYcMLYy46aiJNeFWUMa9nUva355o2bZqRkfF5yyjLCUppZmZmTk6Onp6emZmZuEY2s0jQYKwsu6QeWVk0VlmCE+np9PRpsnAhgAsXLvz+++/379+3tPw/e2cdFsX2h/Hv2d6lO6QsUCxUsBvz2oXd3V3Xa2Dntbu7uztRELAAEQFJAUFgd1m2d+b3x8C6bJP6u87nuc992JkzZ86uGzPnvN/3Ndqao+zIy8uLjo5Wfl5wHBeLxWKxOCIiwtPT06pYa3WVK6MjR2DWLDw6+uc6qKkp8vFBu3dD0TiJz58/a/2QyuXy9PR0a2trC4uyiysvPnycP4Y/JlgWnKpIBQAqUCtTK3djdttktokK6u+PPDzPDJW8SPad/N0B4YHv2HdzinkAM6Azs7OejIaatJrN6M1uSG5o3WuDbBabLC7uANKwtMWCxdHyaBEuYiN2TVrNlaYrXSjarSBMkIkbzS1ZqmKBQwz2BkAWwPCCba5U1x6MHtvMt2nt5MePH+fPn9+9e7dMJuvUqVOHDh1mz55dpUoVKysrDMOio6MvX77ctm3bf//9d8iQIcV9OuWBDDewKq+/QWN644UmC9fmr/2OFQmeoAClOaP5MfNjAlwQK4vV08NXxdfLkssjWCOMH3PZYCjpAP/xAzIydO6NjYUjR9D48WUzmJo10cWLKDUVf/cOZDJUp45qig1+8iS+Zw+omjM9ewYnTqB9+6BoIpUqIpHIWLmAmxs6dAjJZJCVBTQa2NlBWayKmZubczicvDydahVTU1P9iof/R3r27Lljx47p06eXZac5OZCeDqam4OZm/D+N/sppVk3t253t4euzX7lO+b5Q7sUXwLfvMP5vGDcIlut+ObNygMOGNq38NHeFhob+fKCt/o3HZETZWwNAve8/KFID0i6CFs3atGjWxpiWJH8gv8PSfkXGQPwOz5eEhITkvwopaPhJRETE7t27T58+bTBOTz/BwcEfPnx49+7d1KlT/fy0XDtWDJ8+fbp69SoADBkyxMfH51cNQysCgcCYOEB/f/+HDx+WWEe5Y8eOqVOnGtNy+fLlgYGBJTjFkSNHRo4cqbaRUMM0bNjQuaQWiAYJDQ3t1KlTbm5ur169Hj9+rFZecPfu3S5dupSg240bN86dO7e4R3Xq1On+/fv623Tt2vXmzZu69n79+vXQoUNPnjyJjY3l8XimpqZVqlRp3br1+PHjvby8jBlDeHj4iRMnHj9+nJqaKhQKHR0dfXx8Bg0a1L9/f4N2jiQkJCQkJCT/v6j5ohELAO+jIfgdUBC08ANvvYvy9MLLTCJ0wNIMRvQpy+H5mME0N9iSBAAwOwZvYYGqqhQ5v+AW/NHCEljFuWCJLBQ01DUub6JYIITatGnz/Pnz/5igITExMSsrSyQSEabTLBbLwsKievXqAkXBS29W+jvjnBwwKKn5/h0AoqKixowZc+PGDTc3t1KftdhgGBYTE6NVWCAWi2NjYxs0aFC8+Inq1dH16/D4MX7zJhKJwMoKBQRAgwZqrbKzswW67StkMllycnKdOnWKcd4yhYfz2uW2eyt7q9yiAEWcIm6XaFecPO6a1TUKUADgpfTlyvyVCYoEIS7kII471X2xyeI2jDbGn4iLcwfzBr+WveZiXGLLWfHZOrQ6xyyO1aTqNOo/aXGyQ26HUFkoDkVmya0p1lM5U9sz2iu3SHDJY+njCHmEPdW+M6OzVpOA4+LjywTLEhWJyi0hspAn0ifLTZfrMleYwZkRIY/gYbyfmwQASwH2AdDAieI0lTN1FHuUE+XnKnJeXh6R4JmamhocHHz79u1WrVrt2rWrdevWap1TKJRatWrVqlWrX79+/v7+9vb2HTp00PVSVBh2VAMpHlYUA9KfGZwZ9Wj1lucv/yr/ysW5TMR0pDh2ZnZebbKagRif5J9y8Vw9h2OAhUpDf4GgoXVreP0a5HLte6lURKXqW6uRyyEoCMpK0EDg4oJc1NU2+JUr+MaNkJNTZKtUir97ByNGoMuX1QRVShQKRfG+4uj0Esdb6KJq1arR0dESiURzF5vNrq4i2vjP0KlTp9GjR6emprpo/FOWhGfP8G3b8JQUyMsDJhPZ20ObNmjBAqDRwLgIm+KubqZlGm5TkeTw4MAZqF8Tehb9svyWAQs2QNQXoH3XOR1NzFQXyBq0vQlfeDgpEAKAbDYrHGS+ZTpykj8K/R/GCshlUPNLKO8zVqRsgoSEhOTPhBQ0AADgOB4SErJ06dKHDx+WyQ+PSCQ6fvx4XFzcypUrW7du/Uu01fPmzSOey4kTJ06cOKG1zevXr/WHVpDoR1OWkZGRERERAQA9ehgImSsNrq6uTCYTAF6/fj1mzJhTp06V37kMkqM2g1Ac8vLy5s6de/DgQUzFFjI3Nzc8PDw8PHzr1q3z5s1bvXq1nk+QQCAYP378mTNnVDcmJSUlJSVdu3Ztx44dp06dctfhgktCQkJCQkLy/47aoiyFymrWH+KTgC8AALA0h+qVYf18aFpf++E0hAjndDmOg+7y6NKwwAMd+obz5SDHYfYX/JrPz7O8zC2472hhVYxTJ4ogRwYAYEUHl/LxmG/WrNmrV69Gjx5dLr3/CqKiorKzs5U3ejiOi0QikUgkFArzXH2IjSalv2OztgY2G3L1rVCCoyOXy+3du/e///7bqFGjUp+yJHz79k1PtIRIJEpISCj2chqFgtq3R+3b62mSlZWF6bWCL67DStkyijdKVc2gRIbL7svur8hfsdxk+bL8ZXuEe7Kwn+7csYrYd/J3E9gTVpuuNuYs+Xh+h9wOYbIw1Y1iXBwqC+3O7X7X8m41qnYhkTkyf2L1ZHre9BfSF6lYqhgX21BsKlMrzzOZ149ZkPyIAx6YH3hWdPYr9pUwD3CiODWkNzxsftiO8nNt/qn06cK8hZpxCUmKpL8Ff7tSXP0Z/poD6Mfs94z17Jj4WB5WWFa+G6A1QCOoR6/3yPKRMhRDoVBcvXr14MGDQUFBdevWdXNzc3Z27tev36FDhwyaf9SsWfP8+fN9+/Z98OBB3bp19Tcub8azxt8Q3+DiXF0NGtMbG+ykDaPNU8ZTLs5NUaSYITN3qrvSioOFWDRDM3ImFBP9DcoDNGYMXLuGR2gvy0be3oYzKbQFtpYxEgns2qWuZigEj46GlSvR+vVa93I4HK2RshUJoaj7+vWr6rcxQsjU1LRGjRoMBuMXjq2cYLFYgwYNOnjwYOnDVfGdO/EDB37+6+fn4zk58OULvH+PTp4EJpNQLoK2Zctfa31fXLh6M2dyeLD5UBFBw7MQmLwUODl+ym+WyPxQChUa14Wr+8C8UOFDCBqI/7/RJtZ55l6wMdrOKhrg1a5NE8ZNYzKYpXw6JH8mv8kCv+pnv8xlB0SHym41v2d+kxeBhISE5D8AKWgAHMdfv349Z86ckJCQsv2BefXq1axZszZu3Ni+ffsKLhN/8OBBydLpbt682b17d83tp06dUq6aE8YJU6dO3bVrl2qbS5cuaf5m29raZmnksbFYrAMHDugaw8GDB0NCQgCAqM7X2jI5OXnlypUA0K5du0GDBmntp1mzZrpOoYvAwEBjbBVCQ0P3798PAObm5mq7Ll26RLyLylXQ4OjoeO7cOX9/f7lcfvr0aR8fn3nz5mk2W7x4sTGCldTU1EmTJpV4MLmFk7ZmZma63uemOmoj1q5dS7ySAGBtbe3q6iqXy+Pj48ViMQBgGLZ+/fqsrKxDhw7pOnWbNm0+fvxIPKTT6cTca3x8PFHrEBQU5O/vHxQU5ODgUOInSEJCQkJCQvLbQlwzKBEIWe+ifj7k8iH0AwydDduWQre2Wg5nFF65SA0kbpccNgXmu6N/4nEAeMGFqHyoZQIAgAM8K1z4bmlZjA5fFxZINzIvHwkGQPPmzbdv314+ff8CkpOTVdUMqvD5/LjUdAAnKJPICVNT5OyMa8uVL8DKCu/Va9iwYd26dfuFpvpcLlf/bW85LfWp+alogmEYhmEGb5yj5FHxing7il19Wn0WKhtRTxqWFiwL1rVXiksviy9Xp1bfKdyZg6kvoGZj2buFu6vRqo1ijTJ4opl5M8Nl4Vp3xcvjx/DHPLN6putYDuIcND8oxaVRiqg8LM+d6u5OLaLbHsYbdllyWYT/1IWkY+k3JTfb5rZ9aPVQadWwSLBIU81Q0F6Rvliw2N/6p6ABAyxJkSTEhW5Utx1mO7yoXgfEB+Ll8fl4PjwCx7WOLVkt95vvt0SWRPuLFy8uXrzY1tZ22rRply9fNtbYX4UWLVps27atX79+ERERhIj/V9GC0aIlo6WupI9atFqrTFcZ2ZUlsrSkWaptdKe6O1AdsuXZuo4yQSZ/Mf4y8hQlgI/zw2XhP7AftWm1a9JU3EFoNLRnD4wdi3/+rHYIqlED7dmDGzTCZJXFB1MoxB8+hMhIsLFBHTpAlSqqO/G7d/G4OH2Hh4UBhoG27xMPD4/4+PhatUoXK1VqbGxsLC0tU1JS8vLyMAyjUqnW1tZOTk6/yYo7juMpKSk5OTlSqRQhRKfTbWxsXFxcSjO8yZMnd+jQYfHixXQ6veQjCwrCDx7UomXBMDwkBObMQTt3ghHLh/8X64s3HxpokJwG33+Agy0AQHYuTFkOnJwCY4bI/IJcCUwBr9/B1GnZx7o9hYwMqF499PlzYLMJQUOjtLSQon2mm3L4zCKSmoio98EhQa1btiuL50TyB2HM10V52zOo9V9+X7BEz5pSqt/kK52EhITkPwMpaIDw8PClS5cGB+ucvygNHz9+XL58OZPJ1LRVLBYnT54cNmyY5vaQkBDVn8aGDRuGhYWJRKJp06YBgLOz87Zt6gGWOI5PmTIlKyuLRqM56Y4VLCu0XprQaLSxY8dqbX/37l3C98zHx2fTpk0AoLXl2bNniT8GDBigq6sS0KdPn9q1axtsxmAwiGV4zZDXCxcuEH+oxXxUqlQpNTXV0dHx+/ciCZrXrl3TdXETGBioGoRx4cKFfv36KR+2atVq7dq1hI5h0aJFDRs2bNdO/e7C19e3W7duBp/OZ415imKhdGiIiYkp7juKKNL666+//v7772bNmhEvhUwmu3z58syZMzMyMgDg8OHDvXv31vpEBg8eTKgZEEILFixYsGCBpaUlAPD5/K1bt65YsUKhUMTHx48cOfLOnTuleY4kJCQkJCQkvydqggYFztK8vUn7Dos2QEtfsNBIPGMUXoVJyk3QAADT3OAFF+5lgwKHFfH4uboIAN7nQYYUAMCaDnWKkxzxhl9wdd3YorwmyOrWrcvlchMTEz08PMrpFBVJZmamntnS7PwCs+UyEDQAwOjR8OUL6EgwRPXqrbl8OS8vb8OGDWVxshJiUFhgsEHJMGhbSKVS9asZdgt37xftT1Ak8HE+AxhuVLfWjNY7zHawUbFXzdW4Krmqa42fIBVLXZO/RlPNQMDFudvyt41kjUR6VUYykL2QvlDLjFAlUh4ZLY8usrSsAQMx6tO0eM7sF+2/IrmiqmZQEiWPGsob+tDqIQDEKeJiFbF6+v+i+BIjj/GieYlw0by8eU9kT75j32W4zBJZVqdVX2+6fgpnyjvZu2hF9NG6RxsGN1zXZR1xYERExIwZM7hc7u7du/39tXg8GM/AgQMPHz58+fJlXaULFcYZizPduN2CZEGE44WSmtSaJ81PmiP18oZiQQVqC3qLT/JPuhrUoNVoyWhZmlPoIgfLGZ83PkwaloKlYIBZIIuq1KqzTWYPYRUKrdzd0eXLsGoVvH2L5+QAALK2hgYN0JIlYGqKu7vD+/ea3SqdjvCkJDh7FgUEaNUTGAbH8Q0b8Js3ITkZMAwA8J07kbc32rQJXF0L2gQFgd5vKjw3F/34Afb2mrt8fX2Dg4PLtQTFSKhU6u/5OyuTySIiIvLyivgD8Hi87Ozs2rVrFy+wQwVvb28PD4/79+937dq1xGPDt26FbB0yIBzHX71C375BpUpa96uZzwMA5OXhb98Cl2vwvBwWiA02KnoiXf4Qeq5J1BpE6RXtAACXD6kZBYKGf/4F9g91NQMAWEDeLtHcxk/e4Q/TAQCoVHB1hY4dQ0NC/Bo3BoDGjo4hGRnK9nc8tYZh/R/oP0h+Q7Q6FuiyMYAy9U7QpWYoPwmFqkkDCQkJCUk58acLGj5//rxz587Hjx+X3ylev369c+dOS0vLevXqld9ZVFm8eHFMTAwA7Ny5s3fv3mp7jx8/TlgmTJ8+XdOK39fXV7kkTzB79uyUlJSWLVtOnz6d2EIUu48dO7ZNmzbElnHjxnG53C5duqg60544ceL69evFmg5LSEgYMmQIhmE2NjZXrlzRU8/x4cMH4o9fEpmh9CRQ88xMSUl58eJFhQ1jzpw5jx8/vnPnjkKhGDhwYHh4uKvy9r6iwHGcxyuoEzToIKoJk8k8evToiBFFYkHpdPqAAQNq165dv359mUwGAHv27NEUNFy9evXu3bvE3zt37pw8ebJyl7m5+dKlS11dXYk35N27d+/evdu5c+fiDo+EhISEhITkN0c9f1pHuXZcEmzYD6vnqG9nFi61SMp56imwKnqYgytwuJsNr7jQzBJOphecsosNUIujTAhVcWgoJxBC/fr1O3r0aOl9oX85QqFQa0i5Er6sQMxiWhZ3xqh7dwgJwS9e1HRcR7VqfZwwYUe/fuHh4SVeDSoTDFoglJO5oIODg/7UCZbequ5J/EknJScFmIB4KAVpnCIuXhQfJY96YPXAFBVHFqRBsiJZf4M8PE+q0GezH4/Fv5O/a0BroKdNjDxGv2wiB8u5KbmpX9Cgi8Oiw0JcZ5JIuDz8g/xDPVq9cFl4NqbTEgAAcrHcMHmYA9WhU26nUFmoUn7Bx/nJ0uSe3J5rzNYMZw1vQG/QZm2bVq1apcanVqlS5fXr15GRkUuXLh0/fnyZBG4OHDjw5s2bv1zQYIJMHlo93Jy/+arkagaWoQCFDbLxpfuuN11vRSn2za8m/5r9Gy4P12ra4UJ12W66nQJl/2FMx9I75naMlEcqt/Bw3lv52+l502MUMStMVhRsNTMjIhsQsdZraalsT5k3DwsJAZUVUIKfP2WJifjixXDmDNq/H4rvlYhPnYrfvVsk2ILLxV+9gsGD0YkT4OEBALjBiSYM06V4aN++/fTp09esWVPcgf05REVFqakZCHg8XlRUVGnmNgMCAq5du1ZyQYNQiKem6muQlYVfuIBmzjTcFY+Hz5+Pf/gA6emg8sMkjtZ+TWa8mkEPxHqnwSVPZQN7GwMdctg/gyQ+RBf8UUTNgPNdTf3XFWTXOAJASEYGnpgIR45AQkLomzd+RPqViwukpgLANzOTN87qn1kajebhXgVISIqPFhWRCsqNankQutoX66QVrGYg0Jp3Q0ocSEhISMqQP1rQIBKJbt26deXKlfL+ablz5463t3fVqlV1Ge8bpH79+mvXrlXdsnv37pSUFFdXV9V1XCcnp4cPHxKuDL1799ZUMwgEgkWLFgGAo6PjsmXLNE/k6OioagMAAMQ8ppubm9p2Hx8fwoRALpcPHDgQAJo3b67aJjQ01KCgISkpafDgwStXrmzXrp1IJOrbt29OTg6VSj179qx+oTohaDA1NdXvEygQCMzMNGrxAFRDYQlDiGLx7t074g+1IINdu3ZhGEaj0bZt26aWemhiYgIABw8eVNYREioQPz+/+fPnq7bkcrnjxo0DgP79+wcEBCi3N23aVG0YCKEjR47UrVs3MzOzWrVqv8SQk8vlEpOSLBZL/xSkVhYuXKhLtlKrVq3evXufP38eALQaqGzZsoX4o02bNqqfAiWjRo26ePEikb2yZ88eUtBAQkJCQkLy30PNoQFRdF6NvNdWBKtUEijKeaKppgkMdIBTGQAAy7/ih7zRqcJlzcFOxZAzSDH4nA8AQEHQoNwEDQAwc+bMpk2bTp482V5beev/EVKpVC6X62kggYLFV04ZrRuiVaugWjU4dQpPTgahECgUcHZGPj5ow4YF/fsHBgZW0lE5WmGYmJgo9dlaKUFMgDFYWVmZmpryddhX0Ol0TbW9khPiE6fFpwW4QG07DniwLHgUf9QFiwtaDzQST6onAqTHO4GN2HmYvjBzASZ4L3uvX9AgwAVi3MCiGBfn6m+glVwsN1Whb5GPi3FPi0/XM63HBMP3jAxgDOIOeiN7o7nrG/btn7x/mtCbeFI9K1Wq9Pbt2+PHj+fk5EydOrVTp0567gczsczDosMf5B9YiNWO0a4/s7/+uJB69ert2LFDc3uKImW7aPsX+RcKUGrTak/lTHWglG+2IBWo803mzzeZjwEmx+UMxDB8jNGYIJN7lvcCeAFv5G+UYh0KULxp3tvNtjdjFDtD0xgG8warqhmU5GA5e4R72tHbtWG0KbJDRcpQgLs7mjAB37FDi+2/EqkUf/sWRo5Ely9Dcb5S8DNn8AcPiqgZlLsSE2HmTHT1KgCgBg3wixdBt0AKWViAnZ3WXc2aNcvKyoqMjDTGnlOhUCCEKjhD9teSnp6u64saAPh8fmZmZomvDXx8fC5fvlzSoQFkZYFA/YdADTwxUet1VZGF1exsfOBAzVAVANheNXA+Y6naRvdKcGEX1PXSd8GWkAJnb8K37+BmOMZWZxm6cjWUaNCjPczW24+jHVQt9FOQJflBUTVDbRM/zUMaOxbKGp4+he3bQ0ND/fz8Gsvlb9q0wePigm1M8cJnyaDRpXIZAAwZONLdrbLhZ0VCooJ+4Y5qQAOUdUaDrvOq6SfKcDFI+clV+5uEhISEpMz5owUNQUFBJ0+e1HOlXlbk5+efO3eufv36vXr1KlkPtWrVUlu5v3r1akpKirOz88KFC5UbExMTfX19MQxzcnLat2+fZj9r1qxJS0sDgPXr15ubl2QSFMfx5ORkd3f3yZMnW1lZLVmy5OvXr4RqwcXFRbUlUZkh1XYjSoBhWM+ePT98+NC5c+e9e/c+f/6cEAqsW7euffv2+odBCBp8fX3LpP5DKzwe7/Xr1/b29tbW1hYWFiYmJnQ6PTs7+/z586dOnQIADw8P1ddQJBIdOHAAAPr166d1fR0AVG0Gpk6dCgDOzs5qSpGMwkIHb29vtV2aODg4HD169PTp0wcPHvwlggZl3kQJ7BnA0Gxpw4YNCUEDV8MAUCAQvH79mvhbT+bI9OnTCUHD3bt3eTyeZkQICQkJCQkJyf81ArV5bYpO9bBQ2zKirHAii1H+805/V0aXMnExBiE8aBOGizAAAF9zaGGpMh45fEmAfCFUdQMbbddWsaKCMbuxwKS8roIBAKpVqzZq1KgZM2acOXOmHE+jCy4XDw0FHg95eUHt2lCKaUEGg0Gj0fRoGpSrYcXyydAPGjkSRoxAkZF4XBxYW6OGDcHU9O3bt9HR0Tdu3Ciz05QUd3f37OxskUhLNgEAMJnM8rNA9/b2/vjxo1CobiRAp9NdXFz03J/uEu7i4zpv219KXyYrkt2oWl2yjaIns2cgJTAZ0+nT4IAc8iEfA33hNFbIwA1RZWplG4qNHpMGGtB8aD6GBquFbDxbBNr/QZVkKDIAwI/h50hxzMDUa+uV2FPsGYjxSvZKV4MULGVh3sLLlpcBwMLCggi71AMO+Ly8eRfEF5Qv7wnRifW09ctNl/dj6rzbNTMzU3uf4IDPypt1UXzxG/aN2HJVcvWk+ORI9shlJlpKNcocClDKVs1AYEOxeWT16JH00VHx0VwslwWsDswOI1kjmahc7u5fSF+Ey7UYQhD8wH6szl+tLmjQBho7FuztYdcuPCEBdHyZAAAeFQUbNiBttTQ6OXdOX4fR0SgkBBo3Rj174vv2QUKCzn68vUGHFw6VSp00adKGDRuOHz+u62iZTBYfHy8QCORyOUKIRqNZWVl5eHj8CcqGrKwsPet8GIZ9//5dj6ABx3Ecx3W9UCKRqASVMD8xNwdDE1/IiLkpfOpUrWoGABiFn39v0vR0fgfiIYcN3tVg90qo46lz+ZObB6MXQOhH+JEDoOLxkJcPZia6x2mENX1VvT9rVAp0bqUz10WpZggpaqZCCBoKYiZu3YJCL17F0RMRb4Xxdw9BegixhVAzAACV+kevHZCUAGNW9CvMt0A5GLVRlZ9ng1bnCRISEhKSMuHPvSjh8/lXr159ry35rzyIiYm5dOlSmzZtLDXl7WXH2bNns7OzKRTKiRMn7DTU6AkJCf/++y8ANG3adNiwYcXqOTU1df369S9fvgwKCqpUqdKxY8f27NkDABcuXGjVqhXRpkGDIvUohEWBRCLRJU6kUChnz5719/dPS0sbM2YMsXHAgAFz585Va9miRYugoCDNHp4+faq1Zy8vr8+fPwMAi8U6ceKEcvvly5evXLkCAJs2bVKaK1Spot05DSH0119/6bmymTJliurD3bt3E6v7s2frl1CXMV26dOnSpYvWXZoWHWWOrvSNMkEp0dAUInz58oVIowCAhg0b6uqhVatWxBS2VCoNCwsrZZgrCQkJCQkJye9GvpqxP9I5c2yiTUXJK1zmLpO4Af24sGCKK2xOAgD4IQMAoCNYX73gUlYghDlrIPgtZGSDSAx2VuDhCsumQ6uixXWfC59uTd1T5GVFYGCgr6/vqVOnhgwZYrh1WZGTg8+bh0dGQloaAOAcDnJ3hxEjUEnHwOFwmEymHkEDi0YFGQCA5N0HSBdCo0a61sCKB0JQpw6qU0e5YevWrVOmTLl///6nT59q167duXPnXzXLSaPRPDw84uPjNaXndDrd1dW1VKtNemEymT4+Pl++fMnLyyOiQGg0GovFcnV11bM8loVlpShS9HSbgWWcEZ9ZYLKgxAOzodj4M/2PiY5plSyYItPx7PE7RDv0DKMSpVJzRnP9Z3GgOFShVtEjaKhMrdyVadiJHQf8vfx9tDzaClk1ZTS1RJYOFAcTMMkB3eXyAO5Ud2KcNag19AgaatJq3pTc1CMfAYAYRYzBQSoZyR95VnxWiv98sylAESWPmsKfIjGTDGFp/2jHxsa6uRVZyhvHH3dCfEK1HwBIVCRuzN8owSVrTP+/4wP8Gf7+jIq4Vz0uPq7fayRRkYgBZkzUBerRA7p1g2XL8GPHQNe0CY6DNrdFnQiFeLq+WBYQCvFr11DjxmBqigYOxLdtAw2BFACgypWR3sik6dOne3t7P3z4UGstjUAgiI6OVpPUCAQCLpdbp04dOp1uzFP5/0W/rZGuBhiGJSYm5ubmyuVyHMfpdLq5uXmVKlXUapBevXpFWL2WECsr5OCAf/+us4GJCereXXOzmqG9wttbrYFCWaAl5e1y2lftrw5xSWDGgd4doVUjfbpKvgC6jIR30aDZ5K/RcPeo+kbjq7f1Kx4oCJo3hBWzCh76+anbMxCEaETDhGRkEJoGAMAzMlBy8uvg0KZN/Jo28UvAQl1tqvtWC1Ftb21l412zDpCQFBOti/rERmPUPCVG8/NFfOi0JlBU2BhISEhISMqKP1TQgON4UFDQq1c6yw7Kg7CwsMePH/fq1av8NN0LFy4UiURcLle/w8Hr16+VY6hVq1ZkpLrfoFQq/fjxY2ho6Js3bxITEwHg2bNnz549I/ZaWFg0aNDg3r17EydOjI2NjY2NBQBra2s1vz5l8b1QKCQCFzSpUaPGixcv2rZtm5ycDAAuLi6HDx8u5pPWB41GGzp0qPJhXFwcIWjo2bNntWrV9B9rbm5erVo14tmpQaVSZ8yYMWfOzxzm3Nzc1atXA0CrVq2IG4k/hFI6NOgnPj6e+EMzozE7+2fyq54kFzabbW9vT7iSREZGkoIGEhISEhKS/xhqNk6IoiVrDAAoCJrU17I9U1owt2VDr4iJpwUeKEKA388GAGBTYU8N5GsOAJDDhW5j4Z1KKEZaJqRlwvDZsHAiTFRZ74vOLxiwF6fcR8tms0+fPt2hQ4eGDRvWqFGj3M8HAN+/44MH41++/NwiFOLR0bB6NXz9ipYsKVmv9vb2SUlJmDZncgaX6xl+C9pOAICcD5+w+UuRmxsMHIjGjy/ZuXShUCguXbr06tUrZ2dnPz+/c+fO7d279/Lly+XnNqcfe3t7BoPx9etXkUhELE1RKBQOh6NfWFAm0On0WrVqyeVyPp+vUChMTEw4HAPv5gwsIw/XtwQLAF8VX0s5sD1mexIUCS+kLxRQJDPRBEwCWAHzTOa9lL3UI2ioS69rTzH80i0zXTaUNzQTy9TcxUbsIewhHGTg1dgn3LdbtPur4qsAF1BwigvVxZfhe8DsgBvNLUWqc3h2FLvh7OHE37ssdnXN7ZqoSNRs5k5132G6Y2m+ut26GgJMIMJFbGQ4R+Cm5OY1yTU1FQJBJpYZKAjszuxujrQ4c5w8ebJHjx7Kh8+lz69IrmjtJx/PPyo6OoI9wovqZXA8JFyMq7+BEBfyMJ4Vxbi7ewoFcnJ0qhkAAADPzkZCIRj6mBfA42kNmyhCoccqmjwZcnLwixdBZXIAEELVq6NNm8BBXxaJmZnZiRMnBg4ceP369UaNGqnuUigUnz9/1jSSAYC8vLyoqKhSrccT5OZCejqYmoKra2ksiMoJg0txmg2kUmlERISqaZZEIhEIBHw+v1atWkqR3Pfv3w8cOPDgwYNSja9HD/j8Wdf7BHl7QwP16B/NAVM/fYJCEQM1NRVUBQ0AjB9pi0ZLgaHdkUXNJH/yUnivomZQ2jMAQHgkzFxp3JMyAgtz4BUqzZztoXVj2LMSaEUvIkxNQJAPUGjPMDi7B8B+za4ITUNjR8eQnBxpZm7P5QV5T/kiiM9o7Wz9wcYsQaowNWPzABfl5GavXLt4+uS5bq4eZfZkSAAwTBH9OaqSs6ulZdnPpv5alOoBTSkDGKdmKI3cQakZMqaTstJVqH3JaD59EhISEpKy4g8VNAgEggcPHkRHR1fkSePj42/fvt2+ffuSZT0YSWBgYGpq6vbt20t2+IkTJ7Zu3RoZGalZr2Nra9u4ceOmTZu2bNkSADp27BgZGdmmTZvQ0FAA4PF48+bNW7lypVLHoFxm5vP5hKDBz8+vT58+o0aNciyUAwNAlSpVHj582KJFi8zMzNTU1AMHDsyYMUPr2GrVqqWar6GVPXv2lKFOZfv27V+/fpXL5XK5XKFQYBhGp9OdnZ1bt27t5OSk2vLw4cOEVwGHw9G8ZNGqGqkAFi9e3KRJE4PNUlNTJ02aVLJTlJ9Dg1AovHTpEvH3oEGD1Paq1o1lZ2erxZ2owii8C1XKI0hISEhISEj+M+SoBXhTrbU286oKc8Zo2Z5QaGvtXl4V6UVgUuB8XRTEhWwZNLMAu8Kp8mFzi6gZlHzPho0HoLkf1PEs2PKxcFW3tmlFzJHVq1dvzZo1/fr1CwkJ0SVQLkPwKVOKqBmU5OXh58+jFi2gbdsSdOvm5iYQCLKzs9U0DcwfP+pt2pRrV5MQNKTaOINEgsfG4ps3UxIT0ZqyLPiWyWQIoa1btxIJdHK5vEOHDnv27CFC6H4JlpaWDRo04PP5PB4Px3ELC4uKTGej0WjW1to/rZrYUexMkIl+TYMr1bWUQ2Ii5n2r+/Py5t2T3EvGkoWY0JJi6U5zH8UaNYMzAwAOmB+IzY2NlmuZQ6hBrXHQ/KAxZ+nA6LDAZMHG/I1qHglmyKwfq5/B6ITZebMPiQ4p7RMwhCVjycni5Fh57GyT2Z9kn3LxXK0HNqc3r0YtEPR7U71PmJ+YmDcxWh6tdKSgAKUGrcZus9116HVYyMAXIgMxDLYh2CHcwcN4uvbGKmK3C7f/Y/KP2vaMjIz79+/v3btXueVf4b85mE7/iXQsfV3+uiPmR4wZ0h+OOcXAZBQLsQy2KYIxq0Ha9GTasbExLH1QmU1C//yDevbEt2/H09KQRALm5uDjg+bMASN+sNq0aXPo0KFu3botWrRo2rRptEJvnqSkJHXzJxXy8vKysrI0/VCN5flzfOtWPDUV+HxgMpG9PbRujRYuLBtnoDKCoWMhX4lm2umnT5/UI8AAAEAgEERFRTVo0AAhlJmZ2aFDh2nTpqmVQhUXNH48hITgjx+DQqG+y8MDbdlifFfU1FSljoGQNRSQmmow2AIAEEK5fPzNh59bVNUMAIDjcHBtsa/WdC3HPjgGl+5B5g+o7gEDu4GTNgXdX23gyn0oNDOFWGpVkCEA3R9SM7OZ5zxfhELNQn2aTM5+/LHA7sjanDeo/VFeTiiPx921d8uKpeuZzAq5XP4zOHB4d9jbEHNzi3Urt/6XfF9U9Qpa1/UrwKRBz9igOC4ppUTTGaL8Qi5ISEhI/hx+o4vmiiQpKen9+/disbYo3XJDJpO9f/8+KSmpTp3iuXUFBwc3bdpU666QkBC1n+EBAwYcOXLkwoULBrtdsWJFRESE2kYMw96+fUv8jRCqU6dOYmIin8/v37//+fPn1RqHhoaGh4cDAJVKVSgUmzdvvnbt2pEjR1q0aAEAyimqzMxMJycnwvM/LCzM3NxcLayhevXq9+7da9u2rZWVlR5vCUdHR1W7haVLl379+rV27dqqKoe7d++WoaChc+fORrYcOHDgsmXLunbtWqdOnbt372ptY2lpyeOpz+Zcu3ZN14VUYGBgYGCg6pYrV67ExcXNmzdPreWTJ0/atGmj2YOvry8xZ6qfzzqyA42hnBwaxGLxiBEjCGcFHx+fUaNGqTWoVKmS8u/g4GBNCweCvLy8b98KMlb5fH2+qSQkJCQkJCT/jyi1lQQWFlaaNZUeLrArENja5mDjC1tXMVxpXDYggBaWRba8fgdhH3W2T8uEpVvhyu6Ch+8Ll3Tra7eiKHvGjh378uXLMWPGnDlzpnyn/8LC8KgonXu5XHzPHlQiQQMAeHt7JyYmZmVliUQiYhqRzWbXOnSImZrqgRX828c7FuTQIaEQv3oVWrRAf/1VstNpwmKxVBd7aDTa9u3bO3bsOHbs2PLLdzAGc3PzclXblwmOFMdK1Ep6UhJsKbYDWANKfyI60LeabZWbyT/KPmbj2S4Ul5q0msq99hT7u5Z3B/MGv5O9E0LBdwcbsX1oPqcsTjlTnI08y2zO7Jb0lkvzl8bJ44S4kImYrlTXyezJBp/CDcmNo6KjWsMgIuQRJ0UnR7NHHxQd5OFFbjkRID+633GL46obWzBahFqHbhFueSF9IQYxC1jNGc3ncOYQpgtdmV0vii/KQaftvAvVBWmxV9dCKpaqv0GoTN0gHQDu3LnTpUsXVYVNGpamv58kRZIx4ykTuDg3G8u2pdhaoIrTAJUVg5mDz4nP5eM6F+zdqe5UKI5zTK1acOOGnv3I0hJ0Wyqqw2AgFxc8OVlnAysrNHBgkS116qADB0r249S1a9fXr19PmTLl0KFD27ZtIwwdNSdtVMEwLDMzs2SCBnzXLvzAgZ9+Evn5eE4OfPkCHz6gEyfgl/4WqOLi4sLlcnUFTxDJRKpb0tPT8/J0Cs4EAkFqaqq5uXnHjh179+79999/l3Z8CKEDByAwEH/wAL59K5DUmJsjb2+0eTMUjaoBbUXS2D//UFat0uz4p0mDiwvl6VNU+C+iy6kex/Ebj+Cbjp8mVs0iR2kuYepZ1NS6q44X1DFkQ3NkPdhbw9UHAHkAANdpnRdRtlXS/f3Jc6z++ANHoUNxlMO3ePFpxopJty5eOZOTmx329k3zpq0MjIDEaL6lpQBAfr5ArpD/ZwQN+mUKqsv5xfJRKC7KztWyZtROV67CAuWpNb+CfomYg4SEhOQ/wx8qaHjz5g2xVlrBZGZmhoaGFlfQUFzYbHa/fv0MNlOteFDSsmXLKlWq+Pv7+/v7t2vXzs7Ornbt2lFRUZoa7bdv3/bp04eoc7pw4UJsbOzixYvj4uJat269YMGCwMBApQ1DfHx8vXr1kpIKphhcXFwOHjw4btw4zbNzuVw1sfaAAQPOnj2rdfy3b98ODw/39/c3aNugh9zcXKWlRGmoVKnSihUr+vTpw+Vy7e3tJ0yYAAC9evXq2rUrqGg7KobOnTsX69qoRo0aJb6WUgoaLl26dPPmzfz8fAqFYmVlVa1atSZNmgwePNh4P0aFQsHn8+Pi4h4/frx3714i66RevXq3bt3SvLivUqWKi4tLamoqAOzfv3/cuHFak1wOHTokK1Sn67nHJiEhISEhIfk/RU3QMGqAVUQ6fEmCzB8AAE524FUFti6B6h5ajhVhkCgGAKAiqFr+CQ66OHEF+FrKGn8SX7hOlyaB71IAAFNqxSkwAGDv3r3t27efO3fu5s2by+8s+IULoK2+82eDb9+QXF7iMlYPDw93d/e8vDyhUMhkMi2+fIGvXwGgyvdEhkImpdKTbV14HHMLIR8AIC8PDh+GshM0aFKnTh1fX9+TJ0+OHTu25L2EheH790N6Oo7jyNwc2rVDo0bBL4qxKFeGs4ZHy6KVMgI1GtEbVadWL6tz0YDWgK7uWE7gRnV7af3yvuT+GcmZPDzPFJkOZA7sxOxk5Oq+Ej+63x3LOzjgXIxrRjGjGTcts0m4SZcBAwCEykLXmq6tTa+9I39HIpaYg+WwEMuV4tqS0XKH2Q7NJAs2Yv9t8jdoq2MfwBqwKX/TB/kHLfsAzJDZFM4Urbs00RoSYbCBVCpVCyKR4zrVFQQyXKa/QZlwTHxsr3BvKpYqxIUcxHGluM7gzCgTMU2F4c/096H5BMmCtO61QlbzOOrlE/pBgwbhp05Bis64E6ivLfBJT4ezZuExMUVSJFT3NmoEhsJDi0XVqlXv3r177dq1cePGtWzZcvv27QqNun81dK30GyA4uIiaQQmG4SEhMHs22r1b22G/AAsLC1tb28zMTM2oJoSQnZ2dWujnjx8/tIY6KcnJyendu3fz5s1/VuyIxfjz5xARAdbWqF07cHcv3hCpVLRiBZo9G799G2JiwNISdekC2rKxVMUHP9cX+/ZVXL5MpE5oBVWqZIxDAwB8/wGYylyamohBF+W3lkmhwMZFMGcsdP8LAKBzL2tpXHN4c0mXS8rdBrNSrunrMCUdqlT/i8O5LhTmJyTGk4KGMmTU8Ak371z1bdCYzarAa/pyRvO9rWddn/hUluvqfrFyLkqP1ogNrW1ITQMJCQlJiflDBQ3v3r3L1nGDVK7w+fz3798X9yg3N7e1a9dqbn/y5Mn9+/cBIDAwUCk48Pb2Ls0Iq1SpYowz/4MHDwYMGEDMIM+dO7d3794A0KxZs/79+2dkZDx58mTFihWVK1cmGgcHB/fp0ycmJoZ4WL169aysrNIMsvQkJibevn372rVrz58//6T7NqZYzJ49m/ijdu3ahKChYcOGqhOUx48f1wzyKBaNGjVydnZWvhlCQ0MvX76s1oYQoJTmLO/evTNehaBcRRAKhcqYyfT09PT09BcvXmzcuLFLly779u1Tk/Cr4eLiovRRUN04bdq0GTNmaPoZEowYMWL16tUA8Pbt28WLF2t+Rl68eKEq/yfTy0hISEhISP57qAkaatew2rQOvv+AyFigUaBWdbDVLSv9kg8KHACgMhvYWoSRFUQO10ADkQgEQjDlwMvClg3NgVKB1zUsFuvWrVv+/v7Lly9fvnx5eZ3GoJmWWAw8HtjYlPgMCCGlIQF+9Sqenw8ADIWsdvKnt5Xr4Qi9qe7b4cNjojGeloZkMijPmrkJEyZs3bq1hIIGHMcXLsTv3IHCjwAOAK9fw7Vr6OBB/eHx/49M50x/LXt9VXxVDOomi/Xo9U6YnyhN59Hy6CQsyQbZ1KPVYyADXusA0JHZsSOzY2nOSIAAWVGMdbmT4JJkhe6ydQA+zj8uOr7DfMdI1shYRWyiItECWdSj1WMio5blVKEDfZfZrsH8wZpnZAGrD6tPP6bh8gkCS4ol6F0dtqZo+Y6uWbPm8eNFLCUMvlBa+ylbxvLHnhefV0af5EBOqiI1Ki/qhfTFTvOd5X32MuSkxckuuV0+K9RtGs0p5iNZI7swuxSvO2tr1Lcvvn8/CLXojZCXF/pHPVLEAE2aoLFj8QMHQC1SCiFUvz7aurV4vamAYVheXp5cLmez2WqKmZ49e7Zv337hwoUNGjRYv369fgMGraUUBsG3bNGl0gAcx4ODUWoq6E7S1MP3798zMzMVCgVCiM1mu7u765pCMR4vLy8KhfLjxw/VKSwGg2Fvb1+1alW1xgYVHpcvX87JydlSGAaBb9kCV6/iSUlEZgS+ZQvy9kYbN4LeWSMtWFqiwYP17FdVMxTZ4eOD6tRR6LrqMDMDo3+Xa1QFJgMkpZrnK3scC9+/B9cCSNfhQ1Lw0FDNhA4AiHNuhuldVOUJID0TMegMIeRjmAGtD0mxqOxRddqkOb96FOWF1pgJTco1/UGXaKA8nCGKm6NBqhlISEhISswfKmiIi4vjcrkVf16BQBAbG1vco5ydnbWaEMjlckLQMHv2bFPjTfyKw5cvXwhnBWVorlwuX7Vq1cqVKwkJ9rRp0zZu3EjsatGiRVhY2IgRIw4cOECj0Tw8POzt7TMzM48dOzZx4sRTp04BgKmpafXq1alU6oEDB1RPtHDhwuzsbB8fHyKNAsOwKVOmyOXyMgwywDBMqWLp0KGDcruygh8AimueMWbMmIMHjUpLBYAePXoUq3OtODs7N2rUiPj74MGDmoKGCiYnJwchZGFhwWQyGQyGWCzmcrmqL+mdO3d8fX2fP3/u5WXIHU8FNpvdtm1bGxsbkUik62589uzZhw8fTk9PB4B169ZFRETMmjXL19eXzWbHxcWdOHHi33//lUqljo6OGRkZAGBmVlHWzCQkJCQkJCQVxY8fP1QfErZYDrbgYGv42E+Flts1DWdtlyMcQ3VZDAaYsAEAnuYUTH61tKxomaaFhcXt27fbtGljbW09ffr0cjmHpaWBBmw2qFjQlxYVU/Fmn0PeVq4HAGdb9FEKGgr0E7ZGvJNKSuXKlYlL2RKABwbiFy6ArGhVulyOv38Po0ahK1eMrC79P+K0xelltGXnRecTsASirN+F6tKI3uiQ+SFLZFmyPncJdx0QH0iSJ3FxLgux3Chu7Rnt/zX7twQigPImG88W4SL9bX7gBd+H1anVS2lZ0ZzR/KLFxal5Uz8pPgkwAQBQgFKZWnkAa8AqUy1W7brwofmEycJ07TWjmI1kjdTc7urqqmao2ZHR8bn0ua4UDA7iDGQN1LqrrNiYv/Gs6Gw+qCc18DH+ccnxmsKaxrtWVDAZWEYOllOJWkkZkOFB9Xhs/XgMf8wH2Qciy4ODOFVpVSexJk3iTCrBKdCcOSAQ4JcvF5EgUCioZk20ezcU/zYcTZ0KNWvC9u14Sgrk5gKbjRwcoFkztHRpyb7ZFArFly9f+Hy+RCLBcZxGo7FYLBcXFwcV7ZeJicmOHTsaNWo0bdq0/fv368niURNDGIVYrC9HAwCysvDz51FhkYyRSKXSqKgogUCgNEjgcrk5OTmVKlXSX1JiDNWrV69UqdK3b9/EYjFCiMlkurq6as1I0q/wyM/P37Vr1+PHj4kqLGz2bLh5E0Qq32a5uXhQEAwZgo4fBw8PyMrCP30CAFSrVpn8BGtf0dyxAwYNwgvLrn5iYoL69kVGh882qQ8erhBjuCisogkNDfXz8/Pz8wsNDUVnzsDKlfD0KZ6WBmIxmJs35nCINscMTSiascGUzefxuQBgY1OSpBWSPxPVz51+yUI5Le1rSiUqpsiNtF4gISEhKW/+UEHDt2/fSmgTVzoUCoVmJfrvxsSJE/ft26e2kSjZf/369YQJEyIiIgCARqNt3Lhx5syZqs0qVar08OFD5cOAgICdO3dmZmYqRdwdO3ak0+leXl5qy9urVq3Kzs52d3cnSpTCwsKIf6C2JQ3KVZKSknL//v179+49fPhQI2XZomvXrrblOU1Z8axYsSJHrZShkHv37l28eBEAlixZ4qaRLKhEzy5NduzYceDAAaqKsa1cLv/06dPly5e3b99OvOCZmZk9evSIjIzUFQvXqFEjoqRAIBCkp6dnZ2eLRKITJ06cOHFi7ty569evHz9+vOZR1tbWFy9e7NixY35+PgDcunXr1q1bam3GjBmTnp5++/ZtAPj944FJSEhISEhIiguRP6XE2dnYGHsA+JxfMN/0awUN3f3h0l2Q6rZLd3EEhECOw53C2s52FZpmVoC9vf3du3cbN27cpEkTpb62DEH9+uFXr+pJnUDOziXOm9CCitND24jnO7uMB4Abvl0wRKHgGAAAm21YY1E6eDxeCS9QU1LwW7fU1QyF4FFRsHUrWrCgVIP7/UCAVpis+IfzzzPpswh5RCVqpfaM9jaUkjt2TORPPC05nYcVFNyLcfEXxZc4UdxHxcf7lvfZ6PeygLZBNgaHZINK/mpo4kf3C7YOfiV7dUNyg4fxGtEb9WX1NUfFe8euM133XPb8i/yL1r1NaE06MDtobpdKpWqRl7NNZl+QXAiXhesaarkKGhSgOCY+pqlmIMjD8vaL90/mTC5u8ki5ggG2Nn/tJfGldDxdiAktKBYeVI/FnMWdmJ0AwInidNvy9nfs+3Pp80w805fm60f3o0DJrYrQsmWoTx98xw5IT8cVCmRmBk2boilTSmxyg/z9wd8fZWVBSgqYmkLVqiUO05HJZB8/fhSo/LjI5XKBQBAXFycUCpXGogTDhg179OjR9evXhw4dqrU3Yl2/2IPIytLqYKEKnpRUrDeQQqGIjIzUDNaUSCTJyclUKrVYV0Ra4XA41asblkbpN4S4efNm06ZN69atCwD45ctw+3YRNUMheEICjB8PFhb416+QlQUAuL09qloVrVwJnp4lGLyBImw7O3ThAsybh0dEQOGVJPLygiFD0KhRxp+FRoVB3WDDPhCqmwcBAJiwNTyFyg1VBYPq9gJNQ2AgyOUoOhrnchup6Gb+agOVHMBK4AcAkfmh6p0CVHICXs4b4mWs4VkqP2ASkopHq1FEhWkOSHEDCQkJSXnwhwoa1Ba2/19OPWrUqMuXL3t5eb1580Z/Sx8fnw8ftGdeGkQztMLf33/MmDEAcPv2bULNULly5WPHjrVs2VJ/V4sWLTp79qyyco5KpS5ZssSYMRCqCISQHkEDIULXLwY/cOCA1rXw4cOHDxkypG3btmpL7IGBgc7Ozvv27QsLC/P09Jw3T3t+ZGRk5LZt2wBAvxWhVoYOHUqYVRhP69atnz59amTjPn366NqVmZlJCBr69+9fXC8KXSitO5TQaLS6devWrVt38uTJ3bp1I+6mvnz5cvjwYSKJQxM1n4mMjIybN29u3rz58+fPXC53woQJmZmZ/2hzqmzWrNnLly+HDBmiNTdk3LhxO3fubN++PfHwP6ZcISEhISEhISFqLlW3ODk5GX94bOHiQg2TX7kK1cMfalWHdzoy0CxMYfIwAICXXMiRAQBUYkKDX6TSdHNz27Rp0/Tp04ODg8u+94YNUZ06+OvX2vdaWqLJk8vwbCggAL98mci5aP45mIIpMApVRqUH1Wza8lMQACAXl7LUT2gjKirKmLUiTfAjRyAjQ+duDIOgoJIP6/eGgRgdmB20roIXi0PiQ6pqBiUYYEHSoHH8cSctTpbyFGULEzHdqG6JikRdDcyR+XD28LI9KQLUnN68Ob15iXuwodjsN9s/lj82ThGnup0ClEb0Ructz2s9KiEhQW3NmA70SxaXenF7fZB/wOHn8gAVqH50v0sWl8pVTBAsC46X6yvB/ir/+kH+wYfmU35jKBZykPfI7fFI9ojwMgEAvoKfokgZKh86nTN9iUnBnIwDxaE/q3+ZnbVOHbR/P0CZ/kvY2UHxp1zUiI6OFmiTysnl8rS0NEtLSzVb0AkTJowbN2748OFK2wMlNBrN1dVVTW1jFBYWYOgoVEwJXUJCgqaagUAul6empjo4OFBLqgIpFm5ublwuVyKRaN177969nxVTJ09CvnZhEADgMTGg+pp//45//44PH07ZtAlatCjWkIyylLeyQgcPIi4XCt8AlEeP4NEjGD1aa2+6WDABYhLg+gPIL6rTMDWBH2HlfnkpEEJyGpiwwVXj+peQOAAA8X/NvQBgZw1N6kPMC+2d02nQ3R/C3oYAgLW1TZXK1cp07CQ/kctlNFo5Zpz9Phhc4y9bHwWt5ypDkYHBrxpS00BCQkJS5vy6tNhfiq5L7d/81Hl5eXw+X2hI2V1KOnfuvG7dup07dx48ePD8+fPv3r17+PAhcc+2cuXKiRMnzpw5MyIiwqCaAQCcnZ1fvHjRs2dPd3f31q1b379/n3B6MMi1a9cAoEmTJnoUA8TNm1bLOyU2KqVXVatWrVevHvH3kiVLCK8ItfZ9+vQZO3YsoYFITEwkHmqivG9UyvYPHjyIClF2u2TJEuXGFsW8ASsPlO8cNrsi6o3s7e2vXbtmUegMfOnSJSMPdHR0HDt27IcPH/r3L5heWbp0aViYdqtSHx+fjx8/njt3bsiQIQ0bNvT09GzZsuXkyZNDQkL279/PYDCSC60da9WqVbonREJCQkJCQvJ7QaFQLIpmEKgZNugnpvCa2qv47tFlCJUKe1aBh7bgbA4L+nWBnv4AAA+yC6bDetgZsVwkl0N0NAQHg36P6+IzePDgnJycV69elW23BGjnTqQ1pMzcHA0cCG3alOXJ6tRBhbcGTLl0yPOChdUzzfsAAFhZoalTy/J0GuTm5q5du3b48BKtQCcm6t+P5+TAL50/jZZHz8ybGcALGM0ffUNyAwP1dcFfzj7hPk01AwEO+FPp0wxMt2TkFzGLM0tPuIYv3bcRvXjWKWJcvCp/VafcTs1zmrfPbT87b3YOpt3qrzS0ZrR+av00gBXgRfWyp9g7I+f6tPpzTeY+tXqq9engOL5nz56uXbuqbXenugdZB83mzPaj+1WmVq5CrdKE3uQf03+eWz8vjVGHMUTKI8V6C60FuOCz/HO5jqFYTOVPvS+9r1QzKPmB/dgu3H5bcvuXjOqXIBAIdK36A4BcLk/W+JWsX7/+169fHRwc1Oaa2Gx25cqVK1WqVJJxmJsjlXgLLZiYoO7di9Wl/hRdkUj0/fv3YnVYYjgcjqOjo1bxBJfLzc3N9ff3BwCQSnH9KUsaChIAgG/f8H/+0ePepBUcx41dRFTRkeBFMbhdyeF1sG4+NKwNjrZgagKOduBbF/79u8h4ijV+Y3gfDX+NhoY9oN1gaB4Avr2gZc9QKCpfCA0NVTNs0NwY80K7PQONCu2awfRhuV9iPwNA7Zp1K8ax/09DLpevXr905tyJiUlff/VYyhdibrwiV/cr5lykXoGEhISkgvlDHRp+4XVYaU5N6MrNjMgg3LRpk/7bGwBYsWIFYbeghqen5wLdDqV79uz58uWLqakpACxdujQwMFD/WWrUqHH16lWDA1YlNjaWqPrq16+fnmZ8Ph+0OQSo4uHh0aBBg169evXq1atOnTrLly83xriid+/ekydPlkqlhw8fnjt3rtretLS0s2fPAkCTJk1KvEbOYrHu3LljsNnw4cNTUlJKdgpNlO4gxD9fBeDk5NSvX79Dhw4BQHEtQxgMxpEjR549e5aZmYnj+I4dO44dO6a1JZVKDQgICAgI0NyVl5ennKEgTA5JSEhISEhI/jMghPz8/IhsKQLjp+9FCkgUAQBQEVT9pYIGAKhXA67uhUlLIToOuHwAABoVKrvCkJ6woNDf6jWv4I921nrvJmQyfMUKePECT08HkQgsLZGrK4wahfReVxsPQmjy5Mnbt29v1qxZmXRYBHv7nxbQ6emA48DhIA8PGDkSDRpU5mdDu3bBwIFEVvfoxydPtBkEANcadd14fbPpgH5ghHq7NAwfPrx3795KL7HiYfCO8tfd7ebj+cP5w59Ln//AClz6TotP16bV3m+2vwG9wa8alRrpWHoKpu8m6xv27YLkwjT2tAobkjH0YvZ6yn56RHyEj/HVdtWm1T5lUTwXwDeyN2P4Yz7JPynlJo+kj65Lrq8xWxPA1HJjVRqeSZ99U3wTgxgDjE6hW1IsOzI6MpEWm3qxWDx+/Pjs7OxJkyZp7uUgziazTQCAAYYAVVjEgyNyRIBUnSHUoALVnmJfMYMxSBaWdUdyRwEKrXt/YD/W5q/9i/lXBY/qV5GRkaE/bVYsFmMYpmr8yWKx7OzsmExm/fr1MzIyiIBLCwsLw4YHGIbfvo3fvYsEAtzMDPXqhdq1+/lt3KsXfP4MOgqcUI0a4Otr/PNSKBQGU3R5PF7pUyeMxMPDg0KhZGRkiFTiJFgslkwmq1mzZsEsKJ8PUnWRjTHgX7/Cjh1o0aKyGm15MHYAjB0AmdmQlQMONmBrDQBQxp45Kpy+Dkv+hbTMn1uyc+FzPNTiABTGTCh3aWoalCjVD/3/gtdv4dt3wHGgUsDdBf5qDevmQ1j4JwAcAJydSiTlITEEl5dLSBliYqM93Kv86uGUPcTH3yjTlApEaxRFOXWuuev3eR1ISEhI/h/5QwUNHM4vm7YszamJ7AZV1wECVYkDEU9gzNTY3r17tW7PyMgw0q13xYoVK1asMKblxYsX+/bta0xLAOBwOH///ffFixf1CBokEkl2djYYMhZu0KBBeLj2oE092NraBgQEnD59eu3atWPHjrUsav03f/58wupANQShZcuWBw4cIP7GMIzIVujVq5eyssTR0VG1EyqV2saIIrOyfaNmFDrTqnkqlivKbAvi36tYmJiYdOvW7fDhwwAQEhJSgrO/fPmSuFK0tbWtWrVqCXogISEhISEh+T/CeC+0DwKQ4wAAXhxg/wamdV5V4PFJiPwC955DLh8a1IIurYGtUh36pdBPQl/ehFiMDxmCh4X9LHPMzcVzc2HZMvj0CS1dWiZDHTNmzMaNGx8/ftyuXbtiHyyTwadPeG4ucnUFrddmhAU0j4eHhwOPhzw9wdu7vJbnrazQpUv4okXw7p3Pt8/eqTGfXLyETM7NwN2DujYslzMW8vDhw4SEhCtXrpTw+CoGpryRjc0v0TRIcWkXbpeX0peqS78SXBIuC+/D63PN4lo9er2KH5Um6Yp0QhPg203LCmLYzTAAiJPFQfm72v3AflyXXE9QJFShVunB7GHQaWCr2VZPqude8d6v8q/5eD4C5EJx8aX7HjA/YIxLQYoi5bj4eIw8ho3Yt6W3UxXqljbxiviZ/JnWFtbtGSWS2mhjDH/MBfGFPLygSv4H/EhSJEXII6Zwpiw3Wa7aMikpqW/fvtWqVbt//75+I0ZKxVqNtmK0cqW4JmM6DW/cqG7FtccoP85JzukZKgAkYok5WI41xbrChvQLkclk+htgGCaXy9VSJFgsllgsZjAYbm5uxp4pNhafOROPjgaZjPj6w+/ehVq10M6d4OICAGjMGAgOxh8/Bo0hIQ8PtHWrsSciOjfegaCicHNzc3JySk9PJwqxOByOs7OzTCb7ubZnaQkl8wrFcXj/vswGWp7Y24B94Tdx+dXRxSXB8q1F1AwEOA4R+aF1TApiJvToGAiUagaiZS4PHgRB8jfwqgr+zYDDAgDgCwr0c40blTx7iEQPtjZ2hX7MlAABAABJREFU3f/qnf49rVnj8tXR/hKUnwIjQxnK9lNjfG+l0RlonqWcng4JCQkJCcEfKmiws7NLNGTUWX6nLvGxWVlZAFBCj7tfSrFW0CtVqrR69erVq1fraRMVFaVQKACgcuXKpR2cNhYvXnzmzJmcnJw5c+YQBgME165dO336NAC0bt1a1QbTy8vLq9AgVy6XE4KGhg0bjh07tjyGpxWBQGCMewcYyukAgAMHDpTVyIl/JiipLYTy3a419tIg586dI/7o378/eSlJQkJCQkLy3+PTp0+qD4mrZWN4W1jhXN+oq6cKorYn1PbUsl2ggDw5AACHCra6M3bxuXPx0FAtWQN8Pn7uHNSvX1xHa62YmZmdOnUqICCgW7dugwYN6tChg1GHSaX4smXw6hWelgZiMW5hgSpVgiFDkNbMBQsLVAK1RAkwNaXs2AEiEURGBgjoywEA4Iprg7K3gyjKjRs3Ro4cSaOV8GYcjR2LX78OaWnad1OpZRzPYTT/5P/zSvpKayF7kiJpfN74YOvgCquq14Mtxda7q7euvYTKweWpthiYskOIC8fxxz2XPSdUBYQ0oTWz9X6z/Wykb81vMmfyRM7Ed7J3kYpIK2TVgt7CmJVpMS4ewx/zRPokHdNr+Q6QjqUvEizyt/Yvk3+pVfmrzorPCnH10Mwf2I8d+Ttq0Wr1ZxaEDD569Gjo0KHz58+fNWtW6c+rBykuzcQyLSmWpsjY+1MripUfwy9ZrFMl0JTe1PjeyptPsk/6G/Bw3jfsW4UJGjAMS01N5fF4crmcSqWamZm5ubkZsDooOzRjRtWgUCiaX8VcLlct0MoASUn46NG42hyjWIyHh8Pw4ejCBbCxAYTQvn2wYgV+/z58+1bwS21ujmrWRJs3g7t7MU4HQKPRaDSaVK/hQYUZcyqh0+lqEhBXV9efU680GnJ1xZOSStJ1OQfvlitlLj35ZzOk6MhEQgAplFBXrEDTADrsGdRiKYg/rCwgQMO6RSDIAwAqlWpq+jtdLv+36NHN2PK//1P0fwRwHC+9X4Ke+d7y036pnlTXWYhn97vpz1RJTEzEtMb9kJCQkJQONze3Ek936OcPFTS4urpGRkaqmqFVDMWTeBdFoVCkpaUBgIuL+txKYGCgUlFe4v6VWFlZXbhwQU+DRYsWxcXFsdnsY8eO6V8kvnLlCrH8r2ZyUHqU19z169cv254JvL29R40adfjw4cOHD7ds2XLkyJEA8Pnz5+HDh+M4zmKxduzYUR7n/e/xvlBK7+HhUYLDla4SDvojJ7WRlJSkFDQMKgebYhISEhISEpJfjprk0fgZmXd5BVNL9c1//fIqYBh8+oTHxyM7O/DxAQ2PrtzCek4rPXdvGRn469da1AwEfD4cPAjFETTgOP79+/ecnBwMw2g0moODg1Kj3KZNm8jIyHPnzo0ePXrv3r2aaffqiET44MH427c/rSN4PJzHg7VrISYG6dUxE0il0vT0dDqd7uTkVPYqVTYb/Pz6iiHwNY4DPMkFvhzMy/NGWSQSGSlE1o6DA+rTBz94EMRizZ2obl00dWrJOy8pOOD3JPd0Gd0DwCfFp1eyV83pv7jKU3UhhzBjUIMQNJxvc/48nDdY4VoyRLiofW77YFmwUvyBA56CpZwSnUpQJDyyfKQ1jkEJBSgN6Q0b0o31EZGBrDO383Ppcz2hCarEKGLCZGF+dD/DTfUiwSWnRKc01QwEOXjOxvyNhKDh4MGDS5YsOXv2bOvWrUt5Uj2EycIWCxbHKeIEuIABDGeq8yDWoBmcGcZINw6aH4xTxH2QaUlRbEBvsNdcu/nlL8GOaqCEhgUsC1Sc1fpSwOPxvnz5IlRZjc7Nzf3x40eVKlU0nUfLA3t7+4yMDGWVhSZMJlM1bwIAeDyeSCQq1vwDvmCBuppBuSs2FhYuRISdJ5WKAgPR7Nn4rVsQEwMWFqhzZ/DWKa7Sj7m5uVD3Mj+bzVZzCf0luLu70+n0yMjI2rVrAwCaPRuPjobim3dqXhcVAx4Pvn2DoiYc5Y0xhekl5kuCvr28POjTL3T3ioIfO9WfPDVCQ0MzsmDtHoiOBxYT2jeHXh2AUVQCRIhmGPQKffX+w2RkpEXHRDVt3NJgmdl/AyPf/5qahnI6UXmg59TELrVn91uJG3bv3j1lypRfPQoSEpL/Jn369Ll06VJ59PyHChpq1KgRHBxc8YIGc3NzZR1/cUlNTSVC8tQK0QBg9uzZZSi+ZjKZerIe0tPTExISAKB169b9+/fX31VYWMEMUZlnHJw/fx4ATExM9Fydl5J///33/v37qamp48ePNzc3r1GjRvv27fl8PgBs3rxZmaRQMvLz88t8KpbFYiljLzS5cuWKMmGawWBs2bKFofuOrmUZZQanpaUprXQ7deqktlcoFOrP1BCJRDdv3iT+btKkSbFOjeP49OnTxWIxALRo0aKsnhEJCQkJCQnJb4Va8WWrVq2MPPBdgf05NPjVJWf4wYNw7hyelAQiEU6hgIsLNGpEWbUKTEyUbSSFMgC27qJW/No1yNQwIFZt8O0bys0F4y7LeTxebGysUChUzrv9+PHDzMzM29ubeM3t7e2nTZt27969GzduGBQ04HPm4OHhWsQWAgF++TI0aIB0h9N9/fp11qxZnz59ys3NpdPptra2rVq12rBhg4nK61OE9HR8716Ii8MRQqamaPBgMO5d4cYCHzN4lwdSDB7nQC97Yw4qIZ6enlFRUaXpAS1YABKJ+j86m43q1kUHDkD5FEPo55viWwamo2gUAAAEmOCq5KoeQcNx8fEjoiPfFN9kILNCVnXodTaabrSnlOW/hPLmMeBpwNL8pVrX98NuhlWhVrHuYg3GuXaXgMl5k1XVDEpwwF9LX0/Lm7bffH8Znu5vwd9qOSD6ycPynkqfll7Q8Ej6KB6L19MgQZGQoEj4cOPD6tWrX7x4Ua1aNf0dJiuSL0suJyuSPWmefZl97SjFML/cJdy1On+1qkFFKpb6Qf7hseTxFasrVDBgGGCJLB9ZPhrCG/JG/iYXyyU22lJsG9Mbn7Q4aYYq+ofkk/zTBcmFTEWmJ81zAGuAI+Xn0nVfZt/t+du5OFfXsU4UJzdqsctgbkhunBGf4eN8OtD9mf5jWWNZyMCCnFAo/Pz5s1hDdyUUCmNjY+l0urm5ngilssHc3NzMzIzL5WrdS6VSNQ1QQ0JCGjZsWIzpmrQ0PCZGz348MhIJBKCcsrOwQIMHG9u5bqpWrcrn87VqGigUioODg0F3ioohICDg7Nmzq1atAgDw80Njx+IHDkBOTvF6qVGjJOd++xZfvx5PTAQu95f8LJYHYgkIDNlV/MgFKCwD0zplGhoaimEwaxXcfAyp6UBous5ch437IXAm/NXmZ0uhMB8A2L8utfk/xt6D27+lpWbn/OjXm6y5KoJy1f+3Wu/Xj/FDLb1io5z4/v07AOzZs2ft2rUKhWLTpk1q/kmhtqGbvTdj8LNgoEVmi+mfp3/8+HHNmjU2NjYDBgwwNTV9+PBheHi4qampt7d3SEjI7t27bW1ty3Cc0ebR22puy2H+/OFgKVjLPiyrKjAQLb1jx45Xr18xLjFEjX+uANIxuke+x+Qvkyvll40DenZ29qJFizw9PefOnQsACCFra2vVV1KhUOTk5JibmzOZP/XKOI7n5ubK5XIKhUL8XkulUrU3VXZ29sqVK7OysoYOHfrXX3+ZmZkRSzkKhSIvL49YJdSKw+fPLQ4cUL31/l61qvurVzKZjE6nV6tWrXr16pUrV7a3t3d0dDQzM8vIyODxeJ6enso3ar2rVyt9/MgQCMQWFl+bNfvStq2Rr4ZpTk6zAwfMvn8HAJGl5aeOHRMLF3RyuD/C3gUBgK9Pc4VC/unLB4mk4BKRwzYBAKEov2G9pjbW5XkTDgAAn2Lep6Yl0ai0ti27IFSSGLv4hM/xiTHurlW9qtUu8+H9Nxg6dGhOcS/2jOY/cklXXHx9fW/cuJGmy6Wz3DA3N/f11ZLTaQxKHcPZs2cnT56sZ4GWxWIZnx9cXNavX0/I2wcMGGCwsfKNW7bq+/j4+KdPnwKAra0tj8ezty+XbzoLC4tTp0517NhRIpEMGDDA3NyceDojR46cPHlysbp6//59cHDwxIkTy2OcSmg0mq6cCIlEsmLFCgBo27btq1evJBKJRCIp7rMoLjwer2/fvkTdJIPBGDdunFqD5cuXu7q6Tp06VeuFHYZhkydPTk8vmHIars2OOC8vT2txm0KhmDVr1vXr1wGAQqFs3769lM+FhISEhISE5DcEw7DsonV+RjpC8eUQLwIAoCOoVd6WzCIRHhIC6enIzQ38/NRqBPEFC7CrV5FyQQLDIDkZkpPxL1/QuXPK9Q/lNJK+G+4EvSV7AJCfD5mZxgga+Hx+dHS02g2FQqHgcrkfP3708fFRztEoFArD9gwZGXhIiE7rCIEAjh4FHYKGe/fuTZo0KUHlqWVkZERGRgYHB9+9e1czyw/fsQM/dQq+fSt4CIA/f44aNkR79oAR+u/OtgVKl3vZeC/7cpx5/Ouvvzp16rRx40bVia3igpYuRQMGYLt3o2/fcABkago9e6JeveAXzZkKcIEU1+d/DgBcjKt1uwIUAbyAu5K7ymr+REh8J3/3Svpqn/m+doyyyR9RzQvHAQ+WB9+S3JLgWm6cExQJpndNGZ0ZUA6aBgEueCZ9pktegAH2WPpYhIv0B08YDw74XcldPc4Zuo4q/ak/yj/KcJmeBjlYzlfF12PHjq1bt06/miEXyx3BH/FG9uY79p3Ysoayph2z3T6zffrdLAiCpcGr8ldpCm4kuOSO9M40/rTd5rsNdmJDsblrdTdKHnVKfCpJkVSZWnkYe5gXtYT1KiUmDUsbzh3+Tv4uBy+YbNkk3OTP8Fe+FHVpdevR6z2TPtN6OA1oPZg9inXGdCw9gBfwVvZW+fG8Lrm+V7h3u9l2/Z/NuLg4TTUDgUQiiY+PLye7TTVq1qz54cMHzYV/KpVqb2+v+Tvy4sWLYpVD4EFB8OOHvhbp6RARAU2bGt+nMdBotFq1akVHR6tZVdHpdAcHB/diZliUH7169Zo6dWqBoAEATZ0KNWrA9u14Sgrk5gKTiRwdoV49CAvDU1K09oA8PFDxk2jw8+fxDRvg+3ct+3SIO3WtOBZ3JbK49gzFWsFlMtRNFLS0UflS1PX7NWwu3HgIMjkoHWrkCoj8ApOXwY5l0L3wk52ekQYANtZluTb5J+Pq4p6W/s3V5Xf5eP5W/B9JGUrM7/kce/To4ebm1q1bt0uXLp07d07VteiH6AfGL2J/aONq079O/127dnl4eHz8+JHQl69duzYiImL8+PHBwcE0Gm3UqFEGPUhSFClzBHMysUw3qttW0616YrBuSW7t5u/OwYqsjEqoEve27v1Z+upsHzx48OLFi/FLx59ockL1qlZGkcWaxZ5qcuqN9Rs9Hl2EwuPatWvx8fEKhcLa2rpy5cp+fn4tW7Zs3bq12hN88eJFcHCwsu43LCwsPz9fudfc3Lxdu3YfP37Mzc1VbqRSqW3btqVQKDExMcQlCofDqVWrlrLyMzU1tXXr1kKh8MmTJ82bN4+Pj//27RvxFqJQKG5ubg0b6rZqS03FLl9WvTi5g5BMJps2bRqDwQgKCrp3757yTt/MzCwvLw8AxowZc/DgQQDAb93C374FgQAATLKz6wQH15s+3UhlIT5iBF74y8vmcn3Dw/3WrwcaDeLi7lw8RdQ9v48MIdQYtWrW6d61z6mzR1JSkwHAxtp2zOhx9PL3BFqyIhQAKjlXCggwvLiplT0HtkEidOzQuZFvGV/d/WcYMWJE+XVeEhHKfwAfH5/SRzOUgEqVKtWrV69kx0ZERCj/njRpEmEVUMG8ePFi586dAODg4DBw4ECD7TMzMwGAxWKVrfR+1qxZhJ9wUlKSj48PIW4oD1q1anXq1CkKhSKXywk1Q0BAAPHlbjwfPnxo37690mmAgM1mvzOC4sY0bN26NTw8XHN7YGBgSkoKAKxYsWLUqFEAsHTp0i9fvhSrc01wHI+IiFC7fwaAvLy8I0eO1K1bNzg4mNiycOFCzSkqqVQ6ffr0Bg0anDlzhsfjKbcrFIqHDx+2atXq6NGjxJbRo0c3btxYcwD+/v5Lly79+vWr6rH3799v2bKlMhNk7dq1FTNRQkJCQkJCQlLBZGRkqAZIW1lZGXnNGSEADAcA8DYFVvndD8lk+MKFWIcO+MiR+Pz52NChePv2+IoVUOh9jV+8iF+7hrSVV+IfP+IzZyofUpXTzXrmwQxqfDkcI+0Z4uLidMmjBQJBfHxByTWO46GhoQbl2vj16wasI9LStK4GZWVlTZ06NUGbUOPt27eaXnH4nj347t1KNUMBeXn406f4qFGg23JcSUfrghf6aa7+hqXF29u7UaNGy5YtK21HXl6UbdvQxYuUixfR0aOod+9fpWYAABeqi34fewSoHl37vfBk/uTr4uua2QRxirjx/PHfsG9ajyoZxOoOAnTR4uJMzkzfbr6q/xFtcMA/yj9G3owkHrbJbXNKfKqsBhAkDUpWJOtpkIQlhchCjOkKB3yfaF/H3I5+OX6Nchp153a/Lbmt1iZeEZ+GFa+QwwSZNGeUQTKIDcVAVQMDMcyRuZ2d3Xeti46F5GK5bbltb0huKNUMAJCCpZwQnejM7SwDfZoJgsX5i3XZh8hBfktyKxPT9x2lSi1arTWma05ZnFpluqri1QzpWHr73PaPZI+UagYASFWknhCd+Iv7lxwKavWOmR/zpHpqHk4BSmtG6+Wmy40/Ix/nd8nt8lL6UvXjiQEWJY8awR8RLAvWdaBMJtMTiAAAIpFIf4OygsFg+Pj4WFtbKwVkCCEOh+Pu7u7pqeVVKq6gAVQWLbSjUODl4w7L4XDq16/v7u5uaWlpampqZmZmZ2dXp06dqlUNFK1WJJ6enklJSapbUPv26Pp1yp07lPPnKVeuoEeP0PbtsGCB9ssYBwdYtAiKG2IbH49v2qRdzQCAT5qkfbtxGDmEclq5RAgq6c0SoVGhiyFfqrM34N4zkGkr7v2eBUu3gFAMAJCV9T0x6SsAVKuq5ZNCUgLGjJy0c8uhxn7NfvVASCqaYn17VDx//fXX5s2bL168uH79etXtPZk93ak/9TcmyKQbq1taWtqLFy9Gjx6t6pZXp06dFy9e7N279+TJkwbVDNlYdntu+wviC8+kz06ITvjn+otwnb+SG4UbVS//CFwoLm0YbfScQiQSTZ06tVq1ahsXbaxMrazZIEGR8FXxVXO7kqVLly5cuJBKpfbv33/IkCF+fn7Z2dkbNmzo3Lmzs7OzWuVktWrVkpKSZLKCK1I7Ozul+p9KpRJ+FRYWFqryOGKxLD4+XnktJBQKlSs1Uqm0Z8+e2dnZDx48aN68OQDw+XzVt5BEIomJiYmKikpMTNTy1nJxgXbtcHaBNhp5eGzNyKhVq9b27ds3bdr0+vXrvLy8qMjIG9u2bRo7duTAgTt37pw7d+6hQ4eWLl0KAHD7Nqiu9WRl4deva3+ZcBy/cwdfswaCggAARCL8Q5F0NvzHD0hOxpctyxg88Oub1wA4B0dyudzC3KJPrwEYjh09eWDwgJE9uvZp1qTVzKnzK0DNIBQJs7K+I4RGjSh54TGxLGtlqVOIQ1Ku/KEODU5OTk2bNg0KCtJlPVcemJiYNGvWzMnJqWSHv3r1CgCcnJyys7OjoqK6du2q6y7rzJkzejIClaxYsUJVJGGQ169f9+jRg+h506ZNxiR+ffv2DQA0Ne/F5eXLl8q/d+/efePGDQBwdnZOS0tLT09v37798uXL//77bwqFcvLkyZMnT5bydEpkMllERASFQlHmMTs6OkqlUjbb2HKZ8PDwjh075uTkqE3FUigUHx8fg4cbX7MlFosnTpx47Nixu3fvqu26cePGhg0bAKB79+4tWrSoWrXq6dOn+Xx+v379nj9/blncO0MVJBJJ3bp1AcDGxsbS0tLExITBYHC53ISEBNV34JgxY5YvX66rk/fv3w8ePJhGo7m7u9vY2IhEItWfcwDo1q3bnj17tB7L5/NXrly5cuVKZ2dnZ2dnkUiUkpKiqvVZuHDh/PnzS/wESUhISEhISH5n1KbIjdcrRxXeodfWkVpQBkil+JAhRZwJ5HI8IQEOH4bYWHT0KFCpcPy4noUQPCwMpaSAqysAMAtnP6S6p8JQjx740aOQq3MpHjk4GBY9APB4PP2LTMR8CkLo69evHA7H8N2NjmTxnwgEkJkJGt6kixYtiouL03VQWFjYjRs3unfvXvA4Oxs/eRI0hLYEeFgY7N+PdKxhKKlnBhY04MkhTQLxIqhaNhXy2tm3b5+np+ecOXNKf6/0m2CKTKvRqiVJk3Q1cKe6D2Jq8VhOViTflNxUrsWqEa+In5s394zFmVIOj7BnUK1VbeTXSLMZoWkIuxkGAGIQh90M8+3mm98xf+KtiTclN09ZnKKUuiYkBUvR75cgx+WpWKrBfnKwnN683m9kb8T4zyL457LnHRkdT1ucpkNBDS8P4+mZJtaKJ9WzKb0M6o06MTrZU+z1aAVcqa51aXX79u27ZMmS6dOn62o2mj/6g+yD5nYMsBfSF/Py5m0126pnGPl4/le5vjnrZCz5tPj0TM5MPW2KRbwiPh1Lt0W2XjQvPcV/JWAEb0S0PFpzOwbYM+mzfwT/rDNdBwDuVPd7VvdG8Ed8kH3g4QWVA5UolToyO+4122swX0OVmXkzP8i1vPgAkKpInZ43PcQ6ROtzFAgE+n1DZTIZn8/Xn0FZVtDp9Dp16kilUsLe2cTERG1dQYlCoXj79q3WagpdoNq1cRYLdHhRAABYWSFDcSolhkKhFLcMpoLJzs7WPunk6AiOP1fmUc+eyM4OX7sW//oViCkdc3NUtSpavBiK889BgK9dC+npOvd++ICCg6GYqaZGUgG2+RMHw9soEOi4fvSuBv3/MtDD4YuQr/tnISYBjl6ECYMUJ88eIa73mjTSLnEjZtRLM6n4B6In/JeE5Bcya9assLCwpUuXenp6du7c+cOHD05OTpUrV15humJ1/up0RbolxbI7o/tY1th1x9dhGNZXw12PRqNNmDDBmHOtFq7+Iv9ZY/lB/uGo+OgktvbbNAGmfnPnRHGabTLbiaLvDnTFihWxsbEPHz40Z5nvouyakj4lJjZGwVJA1YLibgYwTJDOiQChUPjvv//279+fSDxXkp+f//Llyx07dsyYMSM9PX3t2rXEdltbWyIGwtraGgDc3d0ZDEZWVhaxy9nZmdgoEom4XC6GYQwGo1q1ajiOq10pKUs19uzZ8/bt2+vXrzds2JD4Hla7aFEoFBkZGQCQnZ3N4/E0y6cpmzfjjRrBkydgZQWzZ0c6OKhGc9IViporVtR49+4vsRhcXJC/P0yezOVyV65cmZCQsNXOjobjsXJ5LobVptEcaDTQyOciBoGPGIG/fg1SKX78OLRvj1JToah9Jkgk+KFD0hvXtzXw+sFhAYAY8AV1Gn/2cLn/4JYgXwAAR07sX7VsY4XFssTFf1EoFNWqelZydi1xJ0RKiFLCQlLB/KGCBiaT2bFjx0ePHj158qTCTurt7d2tWzdjdACaKBQKYlG/Z8+e1tbWa9asefnypS7rsN69exvT5969e408u1wu37p16+LFi4kv1nHjxg0dOtTgUXl5eYRgQjOVsMScOXNm2rRpAGBhYfHixYuwsLAxY8YIBIIlS5Y8f/785MmT+uMnVGv4DPLgwYMZM2ZERxeZL9i+ffuNGzdWrlw5aNAgVRcmrYSGhm7atInH4zk5OV25csX4UxeXxMTE2bNnv3v3DgCI30slt2/fHjhwIGGORJgWODk5rV27dsqUKREREV26dLl582bpA0Gys7PVDJ8JbG1t165dqysIY8CAAbdv346NjQUAuVweHx+vLPgjMDU1XbZs2ezZs3W91MpUyLS0NLUEGScnp7179/boUTw7TRISEhISEpL/I9TspowvSUwSF0w0V+eU150z/s8/2nMWFAo8KAjWr0cTJ+L68++ys/HLl9GMGQDAKLwUkmK621erhurUwZ8/176XyYSePY0ZeU5Ojn5ttEQiEYvFbDb70aNHbY0J1HR2NtCAwwFrLfUNHz5oX0UjyM/PP3XqlFLQgB85Asm6q97lcnjwAAwJGqgImlvC7R8AAC+55StosLW1rVu3blRUVJs2bcrxNBXLGtM1vbi90jEty0h0RO/J7Km1ZH+vaK9+C4GP8o9lNsRClPEThHZBCSFo8O3mq7ZdgAsuSy7PyZuzxWyLMf3fltzeLdqdiWXKQW6DbLoxu03jTCPEEF40LwZi6InnYCFWdWp1/f1jgPXk9Xwpfam2nY/xr4ivjISRpywKLCXcqG5WyMp4TYMdxW6p6dLS6zaIU/vQfO5L7+tq0ILegomY7du3Hzt27KdPn7y9vTXbZGAZb2RvdPWgAMU9yT25mZyme2rrG/ZNuaiviwh5MSo99LBDuOOw+HCKIiUXyzVH5i5Ulz6sPstMlpXJ6xmniHsrf6trrwIUtyS31pquJeQFHlSPZ1bP3snfXRBf+I5996Z6D2YP1j/7r4kMZEHSID0NPsk/BcuCtcpfjFnQVdaNVAwMBsPBwUF/m6ioKBcXl+I5jDZogDw88M+fde1Hbm7wKwxifxNu3bqluoiij2bN0I0bKCYGJ3x0GjUCbRYaRqE/hEsgwC5coJRU0KDnvV0BagYA6N0Rbj2BS3dArPEz4uIEW5cC3dBMf7peSxocg6BwqYy79VN0JAA0bdzS2clFs1nwm5eHj+0DgIVzllapYuA3i4SE5Pdn//79KSkp/fr1Ix7SaLS///570aJFA60Hxihi3KhuFsgiKCho8eLFXl5eNYwLIFBDAYpV+avOis6qbsQBj1fE6zqkCq1KuPynF7UL1eW19WsXipYvJSW5ubnbtm0bPnx4u3bt5HL5o5WPvm76qhArAAAaApwDMIU6tDqOFJ12N0+ePBGLxZrqRhMTk06dOnXs2HHMmDHr1q1DCK1ZswYA8vLyEEKqValOTk6aov8aNWooFArVQlm19Q7C10Eul2/ZsqV169bVqlUj1v5MTExsbGwEAoHyJl15BYXjOI/Hy8rKsrOzi4mJefXqVWZmZuXKlbt168YZMAAGDIDCdfe2bdtCQgKekoLq1cM3b8Zfvy6YqUhJge3bUZcu+/fvd3NzW7Zs2UmVXzE2Qs/8/Pz69NF8lfAjR/CgIJDLAQDy8+HuXVxeRJ4ea21+oVY1SUp0bpPaElqBmhYB7vQxalfCJ0LNAAA5OT8wDFN6WpQ3z54/BIBaNeuWqhccB/iFxoh/On9o5ARCqH79+q1bt64waSSVSm3ZsmXjxo1LJjh6/fo1sWDcpk2b5cuXE1OHShmXpue/MTx8+BDH8cjISD1tZDLZiRMnateuPW/ePEINMH78eF3l8qpHRUVFBQQEECNUzhaVBhzHly1bNmTIEAzDWCzW9evXq1SpEhAQEBIS4uXlBQAPHjyoX7++MuNASUxMTE5OjkwmS09Pv3XrFrHRwkKfG+r79++7du3asWNHQs3g4uJy7ty5Z8+eEbPkCQkJQ4cOrV279t69e/O1FdUR4RQAcP36dR6PZ29v/+jRI61mhqWEiDgCgLFjxxJqhiZNmih9OzAM27hxY48ePYRCIZ1OP3PmjDJGcfLkyQEBAQAQHBzcuHFjrSkVxsBgMJYvX96lS5fq1atbWlrS6XQKhWJpaVm9evVBgwYdPnw4OTlZl5oBAJo2bRoVFXXp0qVhw4bVqFHD3NycSqVaWFhUq1YtICBg3759aWlpc+fO1SMcefz48bp169q0aWNvb0+j0SwsLGrWrNm3b9+zZ8/GxcWRagYSEhISEpL/NjExMaoPjb/cyi4U09sba4ZVTAQCPChIi5qBQCaDhw8hMxMMelAXKh6UkRMKvZPkaNs25KXNAp1OR23bovHjDZyOOIUhpzccx4k5lDt37nTs2NFgh6h7d7C2FjHY84evmj56g4Smfv+FipZpKlGNJNNKEbM93YtJBcPOytL5L6JCE4uC1zqMV+7GsAwG43cr7JCD/Ij4SD9uv27cbgG8gFPiUxgUY8WxEb3RctPllSjqcnYO4vRg9vjX7F+tR8UpdPpwEPAwHhfnGj8MTZT2DG9kb0bzR3fjdiO2s++pi1bUdAzKLb7dfKW49Ir4ShaWBXqRgWwAb8Ag/qBbkluhstB3sncPpQ/n581vmdOS8CpoQm9ShVJFTw+VqZV96QaSXHYKd76Ral/mV4DinvSeMrTCjmLnQfXQ35sSN6rbCpMVvZi9jGxvkMMWh3XlMjSkN9xuth0AqFRqzZo1V69erbXZbclt/XqXVDw1Uq5vTsMMmTEpBr7rLSmW+hsYw0j+yEV5i97L3mdj2RhgXJwbKY9cl7+uR24P/Z4cBHycPzNvZrOcZrWzazfMbtiL20tNyXFFfCUb01JFoCQNS1P7NNWn1V9juuaQ+aE5JnOKq2YAgDh5nKbPsyr5eP5dqbpDJAFh36jnWOL+vbhDKm+MyVFSh0KBMWNAlwbC2hpUAqT+NDAM27dvHxF7aixeXmjoUDR0aMnVDDIZrs1oSuHiQvwHAEjl+qG4WRK6KCc1g9bhHVgD00dCFdefqykcNjSsA6e3QlNDgasKhfawCSU0qpQh3Rj56SMAVKvqOXiglhjsuPgvx04cJAa2Y8/mYjwfEhKS3xUTE5O7d+9u3bp15cqV169fHzx48IoVK+rXrx//Ob4GXiP4fnDPnj1btmzp4OBw6lQJg9j68fqtEqxSkz7bUmwHMAdoNpbgksfSxwHMAF+6LwMYFKBUp1bfbbpbv5oBAJ4+fSoSiSZOnMjj8Tp16rRq1aqAgIBr16712twLvUdWi6yGsIZctLyopwfC/EDThYIAIbR3797atWuvX79+zpw5gYGBmzdvbty4sTKDg7BPSEpKEmnc7FOpVFXbb0dHR+VCPo1GI7wcLly4kJSUNGjQoMzMTJFIJBKJfvz4weVyPTw8zMzMTExM1IqlZTLZ8ePHGzZsWKNGjdGjRy9cuHDAgAFVq1a9cOEC0YBOp7u5uX05eRLr2RMfPhz76y/82TPV+2L82zf840eE0JIlSy5evDhq1Kh18+ZdbNv2ScuWZizWOnt70GpV/vYtqCoYJBK1hMejPjWTLM0yTDkSGtVSLO0VnVDzR+7wD184zpXMTM2INkwmq1f3/hWmZpDL5ZGfPlIo1Dat25emn3xhPgBwOOXn9kmijz/UoQEAaDRa3759w8PDifyC8qZly5YDBgxQFpQXFyJGgU6nd+7cmU6nX7t2rV+/fvfvF9Q6VKlSpVu3bu3atatXr17lypUtLS31+0DgOK5QKAhRmEwmk0qlUqnU3NxcaRSGYdibN2/Onz9/6tSpzMLIWysrqy1btowYUeRaduzYsYcOHdJzLmMchxQKBeEroGvp+suXL5MnT3706BEAmJiYnDt3Tinx9vb2fvPmzYgRI65evZqWltamTZvdu3ePHj1aeWyrVq0yi6b22tjY6HJ2ffv27ZIlS65du0bcLTAYjFmzZi1ZsoT4Tfr48eO6des2bdokEomio6MnTZo0b9687t27z58/XzU/QtUa18rK6sGDBzVr1lQ7UX5+fum9dJQWHQqFgkKhLF68eOnSpTQaDQDevXs3ffp0wtWDTqefO3dObbr56NGjWVlZT548iY+Pb9y48YwZMxYtWmSr4fSrHwqFUsroXzqd3qdPnz7ahH7GYGdnt2DBggULFpRmDCQkJCQkJCT/p6g5aXlpXcvXhqRwiZalQzYpk8PWI3DvBXB5gBDYWcOg7jC0l7EyfPzVK0jV5xiPp6airCxgs0ElKksLhYUdRgoawNYWnT8PM2fikZFAuHZRqeDigjp3Rn//beTozczM9Deg0+ksFksikTx+/Pjw4cPK7d+l8JYP8SLIkuJcOUgwEGGQJ1HkSR2T1zzN4FgSzd5XrvN8SZef3TGZoMNezmD4WpHVMoNLCBgGOG7wRWhYuCb1yVAqeulRDbYrPQqF4sOHD3fv3r1///6nT58cHBymTJkyYcIE42863svej+KPilJEyfACmcU1ybWtwq0nLU7qWpPWZDx7fBN6k4WChXHyuHw8n47olSiVhrOHT2DrvCVkgIEaAyqisqAkNodq9OX1fSJ5kovnKnMl2HIt03NEzISmSQMAJGFJx0XH55jM0XOWMfwxl8SX1BawpSB9JXvVg9vjpfVLOtD7svpuFG7UatLAAtZA1kCDoQBXJVeloNPjIRvL3inc2diioLBsocnCUfxRWtfCKUBxojg5UBxYiOVF81phusLgNHGxqESpdM/q3lDe0PeK90rTYGuKdRN6k1MWp0yRKbGFCE/U2sM37Jv+U+Rj+TlYjp4GThQnR+SYARm6GphSTPswS3hDqmSLcMtF0cV8UP/ikOLSe9J7c/Pm6vf2eC17PYY3Jlrx80ftrfztK9mrYaxhm80KFgu/4/q0BQAgxIU8jFecQAkDSECiKwtGST6u/buSyWSy2Ww9HplsNls1fvs3ISgoqFmzYsfbo4EDITkZP3UKcoq+Fe3t0YQJqH2pJs3/rzl//ryNjY2utNzygk5HdLqBawKj012Np7yNGVRBCAJnwuwxcPU+hEaAhRl0bQtN6xt1oUelgrmpvga+1Y7T8GgAqOVdd9L4GUyG+mslFosPHNklVxR8OQjyBc9fPm7Vol3JngsJCcnvA4fDmTFjBvF39+7dhw4dSpR00ul0iURiZ2cXGBg4a9YsU1O9XyI6iFPEvZC+ULuucKG4jOKM8qOrl8LGKmL7c/tHK6IxwDypnrvNd1sj6zaMNlYUK4MnIqKoiUW0t2/fHj9+fNiwYQDQA3p47fNKvJZ48ryBsHKicpiQXcrl8oyMDLlc7uDgoNQiMBiMN2/eTJkyZdu2bTiO+/v779u3j9glkUgiIiKICti0tDR3d3dn3W6Fbm5uLBaLWBRzcnKytrbGcXzTpk01atSoX7++qh5CJBLVqlXLxcUFAL59+xYfH4/j+MePH588efL8+fPs7OzatWvv2LGjQ4cOlStXfv369fz58wMCAgYNGrR27Vp3d/e6pqYfY2ML0ieTk9UFCubmqNBeXW2ZZszff2/YsCE8PLxhw4ZFDpFKcTUzRTodmEzV/MdO8cln61RXIAQAXBbjTnW3gE/xTdjmaObMLp8+vA5+0cG/Sy3vugYd0MuQzzFRGIY5O1UyNSnJe1iJWCwCADarPO0cSXTz5woaAMDb23vQoEEfP35Uy98tc5ycnAYOHKj+yTcaLpd75swZAPD39ye+TM3MzG7fvr1ly5bAwECBQCASiS5cuKAUXgEAQohSiFImTFRTKRQKrdfZDx8+bNeu3f79+58+ffrw4cMfP34od7HZ7AkTJixevFhzwbtBgwZ6BA1sNnv//v21atXS8+wEAsGGDRuIpF5XV/X0Gi6Xu3Hjxk2bNhF3wu7u7teuXVNLBjI3N798+fLq1auXLl0qkUjGjBnz7t27LVu2EEv7np6eaoKGpUuX6hpMXFzc1atXAYBGow0bNuyff/6pUuVn9QyHw1mxYsX48eNXr159+PBhqVQqEAjevXundD4g2L17N/GHmZnZ3bt369YtnYmNDt69e3fxYoGc0NHR8dSpU+3atQOAsLCwTZs2nT9/nvhXdnR0vHDhQosWLdQOZ7PZN2/eHDJkyNWrVxUKxb///rtv374RI0aMGDGiUSMtabIkJCQkJCQkJL8bapEEWu3KtUIpnPDVOvn8/Qf0nwrvokCusiIZ/A4u3IFz24FtzLpqcjLoX6gWifD8fOTkhH/XvUBlbY0KQyJohQOWG5wtt7ZGx4+j9HT88WPIzAQvL9SmDRQnpNzW1pbNZmsWlChhs9lUKjUiIsLd3d3KygoA7mfDpiT8DQ+0jY4KQAXOzxXrCLda7yrXrZ/wEQCATkft2+uyjnBxcdFjJocQaqLqF20o2AJZWoIR0yXVC1+qWC3lnWUMQqjE6x9isfjz588xMTFfvnz5/Pnzly9fYmJiXFxcOnXqtHDhwgYNGsTHx8+dO/fu3bunT582JqU+VhHbl9/3q/yr6kYpLg2ThfXI7fHY+rGm74Iu6tLq3ra8jQOejWWbITMmMrBu5M/wPys+q6eE3ZHiyEJlIGi4Ir6CF32TGh/EoOSjQl/+xTv5uzuSO7qeS7gsfFP+poUmC1earoxWRN+W3BbjYtUGbMRux2g3izPL4DB+YD/0N1CtfuvO7D6dM32HcIfaUUzE7MTodNnyskH9RGlwp7q/sH4RJAs6JTrFx/n2FPtR7FF1aHVU29SsWVPNcUeJN9WbClQ9bw8ripUr1UAIbldm1wh5hK5OalFrNaMXew1bFRzwo+KjmmoGAjnIb0hurDZdzUHaP4nfsG8jeCNiFbFq27OwrP2i/bYU20Umi4hxIkC41i9aAACwRJYu1LLUo1SmVrZBNrokCwBAA1pjmrohs5KqVatGRUWp5UMTMBgMDw+PMhlk2RIUFDRrluEPoCZo/nzUti2+fTukpOASCWKzwd0dzZ8PGsUtfw5SqXTJkiXGZ92WJc7O+lInqFT4T6hMLMxgRF8Yob2EWB+1PSFC+zcumLKzqjo+AwAvz5pTJ86i0bRU5T198TAnJxsAvud1seU8pVJFx08dO3NNvn5ZR/1SCRISkt8OKqhdHT2SProqvlqLXms0a3SHDh0+fvx45MgRgUDQqFGjTp06GZSb6yFFkcLDitjv1aXVvW9134GiJQ1qAm/CB3nBnf4n+adDokOvrF8ZPIUQF7IRu1WrVkwmk7hPvHjxYteeXW9IbnxVfO3B7DFt2rRp06Z9+/ZNfzw6ESHB4XCEQmFkZCRxX5yRkVG5cmVldhWbzT58+PDOnTtxHFcVaMbGxir9vKVSaWpqqqOjIwAkJCQQFtpVqlRRFeXb29ur5qcfOXLk7du3J06cUFvmV71nrFSp0oULF1auXJmTk8NisVq0aDFnzpxOnTopVeytW7cOCgpau3btmjVrLly40KNHj7T09HRVNwWRCCwtgTArotFQo0ZQubLWl2L+/PknTpwYNmzY27dvVcun8Q0b1Oo3UMOG0LAhfv48ZGUBnQ4yWauk9DqZOe8cbXmODmnODh9BeKKuJ9ZzQBszs6aNWzRtrL5WVQG8ePUUABo3al7KfsQSMQAwmWVwf0pSAv5oQQOFQvH39x89evSGDRu0ZgeUCQwGY8iQId26dSuxfcrZs2cJcdmYMWOUG6lU6ty5c8eOHXvw4MFLly69efNGtb5H6cFg5CkqVarUrl07hFB6evrZsz+jjGrUqDFy5MixY8fa2GiJOwUAX19fCwsLc3NzU1NTU1NTFovFZrOZTKaVlVX9+vUHDBigmRgEAF++fNFaQqeqhf/+/fuWLVv27NnDLyxcGz58+JYtW6y1JewihP75559q1aqNHDlSIpHs3LkzMjLywoULtra2vXv3JpSDVCrVzc2te/fuXbp00eyBICAgIDMzUyqVqkkZVHFxcdmzZ8+SJUt27dp17dq1mzdvEjO5SoifJSaTef36dV3iABaLdefOHV3DUDJ8+PCUlBStu5hMJpPJlMlkzZs3v3DhgqOj465du44dO6a0bSCezvbt23XlRHI4nMuXL69fv3758uUSiSQ/P3/37t27d+92dHQMDAwcb5wpMQkJCQkJCQnJLyEnJycxMVH5kEql1q5d28hjldMDmqIDuQL6T4VQjSVLkQQeBsHI+XBuuxEncHcHKhX0XIqz2ahSJXzQIPjyBbQZIwMAql9fObOgdJIQGVnP7+SEhgwxrqk6VCrVwcEhOTlZq3kAi8UiLpIpFIpCocABlsfjW5MNd0tTKABwOZUGCHb8NeHwvhnI1RX++gvpttqaO3duSEhIbm6u1r2enp7Tp09XPkSjRuG3bhX4UmiCEBiXgufAABMq5CuAJweeHCxoAAA3btzo3r27MYcXCyqVavz9GoFEIjly5Mjp06fDw8OrVq3q6enp6enZsWPH6dOne3l5Kf32AMDe3v7p06fjxo3r2LHjzZs3VXdpZQJ/gpqaQckXxZfx/PG3LG8Va6gIkC3FKPu3gayBm4Wbo+RRWvfSgNaDWTZBcnpWgo2HA/rUIduF2/VIDeQgvyO9s9BkIQJ00eLiuvx1Z8VnU7AUHsbjIA4OOA1oIdKQ2j9qu9JcZ3Jm9mP209UVAgN1uJSi6aJLTZY2pTddlb8qUZ6Yh+exEMuZ6jyQOXCOyRyDXZUJzenNm9N1zh6amZnpitHszOzsQfXQE67sTnWvTjUQ377cdPkr2aun0qea74HK1MoHzQ+W8kX4JP+UJNdXJJOoSHwofajrnTwzb6ammoFAgAsOiw5P4UwxR+a9mL1WUFckKhJ1ncWD6qEnELoEWCCL6rTqyVKdX/FVqVW7Mbvp2mtmZlatWrX4+HixuIhwh8Viubu7a53Y+bXk5OR8//7deHGkOn5+6MQJAEAKBVSUefLvzNatW2vWrOnv7/8Lzj12LHz8CIUhrWogLy/0Z+eTrpkLIe/hq7a5RjN2BkI4AHTu2F2rmgEAgt+8BQBuvsuD8ME2Zk061l9Fpcjk+cfHTfu4fuVcj7JUVZGQkJQzTtCa2nqwYPAq01UAMCVvyinRKR7Oo4goR4RHHls/dnBwWLhwYZmcqgG9gTvVXXlFhwC1pLfUqmbAAU/BinxDpWFpIlzERjoL4t/L3k/Km5SmSGMjdm+73rdv3757926fPn1qNa7VKqdVqDxUjss35G/o5dkLAKKiovQLGoKDg6tXr65QKN69eycv1AFIJJLk5GS1RRZN1biaN5VMJhOJRHFxccqoRD6f7+PjozWWSyQSLViwoFWrVkOGDFEVRgCAqakpIXHg8/nbtm1bvnw5nU4PDAycOHGiqh5CCY1GW7JkyZgxY7Zu3Xr27FmRULhMNRuLxaIsX47fvw8CATRogDSzsXAc37ULHjywUCgOtW7d+fTp1atXr1y58meDT5+K1G8gBEOHop490dCheGgocnfHAwPxqCgricwfo8GI8ahr1+OnDr0IevI5OaGN5nArBD6f9+HjWyqV2rxp61J2JSyInChG0QhJGfJHCxoAwN7efvTo0d+/fz9w4EB5JJgihAYOHDh+/Hj9X5T6GT58+L59+378+NGzsEhLiaWl5dy5c+fOnSsQCCIjIxMTE3NycgQCgawQQtagNGZQBang6+tLyLiWLFny9OlTDMM6duzYo0cPg+4CjRo1KhJeaxzVq1c3NzfnF7XY7dGjR0BAgPJhWlragQMHiDY1a9bcunWrwYzegQMHurm59ezZ88ePHzExMTwez9bWdvbs2bNnzzZ+bEbqx52dnVevXq016XPfvn0pKSndu3dv06aNrsOpVKqevUr0fDN6e3sfPnz49u3b+/fvJ6JMuFyuUs3QqFGj1atXtzekOkcILVy4sG/fvgsXLrxy5Qoh9zM3N1f9hyAhISEhISEh+Q0JCQlRrVSoUaOG8beUyuAGqsYa1vZj8P6T9qNwHJ6/gWdvoLUhNyvUvDnu4gK6TeCQiwt4e6M6dfDQULh1CzTsEFCtWmjbNuVDGgIWBcQYKHAQYcAuZ19Gd3d3iUSSlZUllxcxBWWxWJUrVya0wt7e3jk5OXMfRR+k1CD2MijgZw61TMHp3Rur+7foQoGJRGQizjcVC5xyMyrlpMc4V2+x+h4A3GzU9Xsja6fmfvo9n/39/QcMGHDs2DFNuwhHR8dVq1YV8TutUgW1b4+fP69VR4K8vNC8eUY+fXsGJIgAALKkYEGDjIyM8ePHp6enGzqu2NjY2GTpUmBo49mzZ6NHj65Zs+aiRYtat25t8A1Pp9OPHDkyb968pk2bXrt2zVN3HnmKIkWXnoAgQh6Rg+VYU8plAZKN2MtNl0/hT8nEMtV2IUDNGc0XmPwuAXNMxOzK7KqnQZoiTX8PSrkDArTIZNEik0VfFF/m5s19LH38sw4eh2RpcqQ88jnr+XYz7RIqe4qWuUtVKlHV5x86MDp0YHQQ4IJ0LN0SWdpRtIcw/hJycnLUigSUmCCT7szuu0S7lEkoqphRzPSkmSihAe225e1R/FFPpE++YwW+OGzErkOrc8DsQG1abS7O3S3cHS4Ll4GsEqXSFM6U2jRjFXIAkIQl8XCengYKUHyWf9YqaJCD/KNMn+3HV8XXM+IzE9gTrChWXRld94n2aY2BsEJW+sNQSsYm003ded1TFVpClEyR6Wj2aD2rCwBga2trYWGRmJiYn59PBGVyOJzKlStrncf/5Xz48MHc3LwMgpxJNQNAamrqxo0bg4ODf8nZUfv20KMHfvmy5vUVVKqE1q4F2h89Ge5oB//+AzNXQmLRTzaVAtWruhB5WJevnnOt5GZhYal2rEQKCclcBhW4AjcAlJ1X9V38IN/qxwHAhPlp6Gx4duaP+AQsWDw9JzeHSqOOHj6pkW8TwweQkPyuJEDCduH2GrQaDWgNzonPEdczGGCh8tC/BX9vM9tmsAcjsUAWf5v8vTJ/ZZIiiYM4jeiNNppt1NoSAVKmkhFwEEfteuO9/P0F8YVq1GqDWYNxwIfzh0fII4hdO4Q73Jq4bWi3AQDG88e/lr0mtqdhadedrgOAalGEJhEREXfv3p0/f35kZKTavbBMJpNIJPptKmhFf19oNJpQKOTxfl4likSixMRErfdlPB4vOzvbwcFBKpVWr14dx/G8vDzCAcLLyysoKGjVqlUPHz6Uy+U9e/ZctmyZq6ur/vRwZ2fnDRs2bNiwAeLisCFDIC0NAAAh5OMDffqgvjodfvB//8X37gWxGADaU6nDvbw2bNgwdOjQn/XJFhZFDjA1RdWqAQC4uCAXFwBAly+j8HA8Oxs1bQqWli9fPXsV/BwA6vv46hlwuRIS+kqhUNSv19DC3MJwa93I5XK5XE6lUun03/Fq9k/gj76GI3BxcZk/f35+fv6FCxeEOgqkSgaDwejRo8eiRYuqVzdQMaAfDodDVN4T69ZaMTU1bdKkSRHb1RJBpVKfPn1ayk4MQhgqfPv2jfjbwcGhQYMGanqF+vXr3759e9y4cXPmzBk6dKiRd5XNmjULCQkZMWLEvn37qlatauR4li9fvnz58mI+CZ3Q6fSrV6/qmmE8efLkyZMGspqUfP78Wc/e/v379+/fX/lw8eLFnz9/5vP5U6dO7dChg/EDrl69+qVLlz59+rR///5bt25du3bNYAkXCQkJCQkJCcmv5cmTJ6oPGzfW6XqtiTK4QfP68v5zkOlODOfy4dB5w4IG4HBQy5Z4aqp2kwY6HTp3JqZ7KVu24NWqwaVLeHIySCSAEDg7o/r10caNUDSd1JwGYikAAF8O7PK/d/b09LS1tU1NTZVIJBiGUalUDodTpUoVpdUkjUbrN2Xu9oUzOevvAEJ/2cJ2L2THAFAo8Il/41++aPZZKyW62Zc3rzwbyRDlbJUWs4ywLN2zZ4+9vf2pU6e+fv1K6FcYDEaNGjXWrFnTtav6ujJauxYEAvzp0yJFmRQKqlED7d0LRoe129ALBA05MgCA1NTU0mjT9VCrVq2zZ8/27NlT11KuEgzDVqxYcfDgwQMHDuhxm9MEIbRp06aaNWu2atXq7NmzuhTVz2TPNMUEqnxTfAuXh3dgFOMWo1j0Y/bDzLFlgmUx8hhlDb0Vxao1vfVJi5O00s1aGGPMwEEcIW54KqAmtWYXpr7X32Chv2aDG5IbjyWPNdMKeBjvmPhYTWrNSZxJmv0MZA8MkgaJQHtkhj3FfjZHu6bfFJka9DOoeOLj43X5IwLAJrNN8fL4e7J7UrxI0Zs5xXwwc7AxggYAYCHWGYszCYqEQ6JDxEx6f2Z/f6Y/ArRXuHezcHOcIk7Z+JLkUkdGx8PmhxnIqG9bB+Sg/y2EAOnKxUhTpOXi2n1oCDDAQmQhxNPcZr4tUZH4QPpACkVeCmtkPYEzQY+lR4nxoftsNNu4MG9hkqKIRM+aYj2cNXy+yXyDPdDp9FJOiFUYtra2UqlUoVCozj4RtUC/cFTFBcdxLpfL5XLlcrm5ubmtrW0ZSDQKwTCMqIky2Gz06NEzZswwflKuzEHr1oGjI1y5giclFVyMmZoiT0+0ejUYbeilCl8ACSlAoUBVd+D8/5tMd2oJ947CgvXwKQ54eUCjgr0tdGoFf0+yunq98/2Ht1NSk+b9Pc3OzqFaFc8unbo7OhSY724+BNx8K3vzTFN2wWXD528d3exC7S2jqRTpl3j+/rPmk0roEfZ/w/gpQwlNtUKuOHB458PHdwb0G1q1yv/HFx0JiSZ5eN558XkRU5SNZSs34oDrso8CgKPio2dFZ3HAezF7ab1SJRDiwhRFSlVaVeJifjR7dHdm9+fS565UVz+6n57L5hHsEQmCBEJdYYbMAlhFCi8D8wN3CXdlYVkUoOwU7gw0Dfyi+HnvmY/nX5VcJUal9hTSbNPoTHqCSibRo0ePbt++HRsbSwjoLSwsXr16ZW1tPXDgQE2bQDqdblCRWaVKlaioKMKbikql2tnZicVitZBBXTXVjo6Oa9as+fvvv9+/f//PP/8MHDiQx+M9e/bszp07d+7cSU9Pd3JymjNnjpeXV5UqVfh8/ufPnx0cHIy6yqpWjXLsGL5xI+Tlgacn+ucfkEggIgLMzMDLCzR/1h8+BKW9lkKx3szsCou1bNkypa07WrgQ3r/HidQJKhU1agS1akFGBr5wIaSlgakpTJqEOnQg+iW8GQCg21+9GvuVKuWtxIhEwvOXTgFA0yYtS9mVWCwCADZLn6KXpFwhBQ0AAO7u7mvXrjU1NT137tyPHwbSKI3E0tKyV69eS5Ys0XNnbjx169Y1aJbw/8U8I2qkGjdu/PGjvmIFrVSpUuXFixclGlSZYWL0hGnZcuLEiRIf6+3tvXXr1q1bt5bdcEhISEhISEhIygu19K7WrYvhHKi0R6Ro3Lxncw0cm5Vj1CnQypWQkICHhEDRwg6g01GbNmju3J8tp0yBiRPR27d4bCzY2aHGjUHVELIQCxpkSgEAeHJwqJBiAGtraz2W4DjAxw7T8fPXJEeWdpqz8kRtRCNezLAwPFmnP/mIJ6dfeTYCgDMZ+Cx3o5aIAgMDZ82adebMmTdv3rBYrC5dunTp0kW7zptKRbt3w717cOoUpKfjOI7MzKBZMzRtGrCKsfigDPiQ4gAABmNWS8z06dNTU1O9vLwGDx48ePBgX19ftbRUgvj4+KlTp4pEordv32r1FDXImDFjqlWrNmDAgHPnzmn9pPz0BtABBlg+Vl4RjQQBzICujK77hfuDZEESkNhT7CdzJjekNSx9z5hGtkzYzTDfbr6+3XzDboYRW1rSW36Uf0zH0gHAt5sv0UbtKDZibzHbQgWqABesyF8RIgvJw/KYiFmFWiXQNLAatRoAuFHd9A9GzVlXAYrDosOaagYCPsbfK9o7kTNRc8J3NGv0WdHZh9KHmkfREb0Xs1cdWh39I/mtCA8P9/Hx0bWXCtRrVtdW5a+6JL6UiqXm4/kWyMKV6jqJM2k0a3SxTlSZWpkwVVayV7h3sWBxDl7kmz0LyzojPpOL5d60umlMGkU9ej03ittnhc5qBBeKS0eGdr9JGqJRkAHXHaWmhwrUG1Y31uSvuSS+9A37JsJF5sjcneo+z2ReL2Yvg+MsGQOZA5vRmi0ULIyWR/NxPgux3Knu8znz2zDalNMZKx4Mw0Qikbu7e+PGjT09PYlJvNzc3JSUlKysLAqF0rFjx5MnT/6GMRlqcLncr1+/5ufnE6FR6enphD+2m5uBryb9yOXyr1+/8vl8uVyOEKLT6dbW1u7u7rqUDQsXLpTL5QuHDcNv3waFAtWpAx4epRlAyUAzZ8KECXDvHkRGAoeD/P2hXr0S9BObCHPWwJcEyMwBCgJ7a6jjBVuXgFNJfpB/I9yc4cw2CAl9/SIoqHZtn07+/sQ/aN9eAwQCwavg5ziOZ2ZmZGZmREV/XLlsI7F48+IN5Oe52ZvHmHN+OhLlS6wBQCZn54tN7j6H/7agQSgSFl2ahITE+PWbVzT2a9a390BLCwMSVRKS3xM60BvRG1lQLHjYTy8BV4p2Lea6/HVr8tfk4XkA8Er2Kg1LW2m6UrPZ/Lz5FyQXeDjPATn8bfr3MNYwALCj2PVl6TQGUDKTM9OZ6nxMdAwHPIAVMJI1UrkrA8s4KDyYhWUBAAbYW/nbPaI9FLzIpRQVFSj5rFCRj6QNzYblzEpNTQUAgUAwbNiwq1evmpiYVK1a1dbWVigUhoWFcbncPXv2aGoBKRSKo6OjQUmfqalpvXr1kpOTFQqFnZ0d0W1KSopSxEChUMy13ewTLFy40NfXd/78+SNGjJgwYQIhjLCysurSpUvbtm0HDx6cmJiodPhTKBTZ2dlubm76TSMKqFEDHTpU8Pfr1/jixXhyMjAYqGZNdOSI+vxDUcmFHcC08ePXbdkSFxdXjXBicHdH587B+vWQlwf16qEZM0AqxUeOxKMKPf8SEtDBg9CwYV4e/+WrpzQabfCAkS2btzE8znJAKhUvWDyD+Nu7RklEjapIJGIAYDL//7WN/7eQgoYCnJycVq9e7enpuXfv3tjYWDVLmWJBpVLd3d3HjRs3btw4GxubMhwkCQkJCQkJCQkJCUl8fHxkZKTyIULIYNKWKsJC3wTN7AZtC8pFoBoZ90CjoZMnYeVKePIET00FmQwYDOTmBp07o3nz1E9DpYKfH/Lz09OfZeF9G7fsU/JKws0seC+kcQIvCqe38GvgQPOZRmzHY2KgaFy6Kt1D78wZvkrANo0RQjgfGuqczCmCpaXlpEmTJk3SWf2jCurUCTp1AjBiEVIHvMIbQVMqgC5Bg1wO+flgZmb4HaMbFou1ffv22bNnHz58eOzYsSkpKXXq1Klataq9vT2Hw4mKirK2tn7//n18fPysWbPmz59PK4VFduvWrc+cOTNo0KDw8HAnJye1vQ1pDU0ppgJMoOtwG4pNHXq5L5CbIJNZJrNmwayy7ZYKVOwuRulMUVUwECi3VKVWtaPYnRSfJNQMam0AIPxm+Cz2rDaMNkHSoHH8cZ8Vn5XGD8Gy4Keyp9PZ0xeYLJhjMuem5CYhjNCEhVj9Wf1Vt4TIQr7Kv+oZfIIi4aP8Yz2a+iIcAnTV8moAN+CF7AUxoUxgTjG3R/bZePYY/pgRrBGtGK30dP778Pz58yVLluhpgAAtMVmyxGTJV8XXXCzXkepYiVIGMqNcLHezcLOamoEAA+yJ9Mkh0aGx7LEG+6EBrROzU6wwVgHaXHkAmjKa2lC0Tw05Uhxtke13+K6rczqi+zP8lQ8RoMUmixebLP6GfcvGsh0pjiJcJAGJFJca6SdRAtyobqctTpdT5+rk5OBBQZCVhby9wde3vKMB5HJ5bGxsXl6eVCrFMGzhwoVpaWl0Op3D4VhYWLi4uDg5OUkkkmHDhp06dWratGnlOphSkp2dHRsbK5FIlFtwHBcKhcnJyTKZrMRmCUKh8NOnT6pJ3mKxWCAQ5OTk1K1bV/OHacuWLTcuXnxRuzalZ088OxsAcCsrVKUK+vtvaGTQ4aqsYbNRr17Qq1eJO3jyGiYtgySVaIYEISSkwqc4OLsdav2f1+RzebmHj+3BMCzmy/v0tK8jh41DCFEo1FHDx7ds3ib6c+TXhLjITx95PO7r4Bft2nQEAJ4AMLkJANCpPy2CLE1TACCT74XhVF6errP9Rzh7/jjxR5tWHXp26/Pwyb37D2/LZNLgN0HvPoT71PUNCXtJpVB3bT1EpdJeh7ykUqiN/Jr+2jGTkOjHDtlN5UytR6vXjdHtiuQK4ThVj1Zvvdl6re3PiM8oLz4FuOCS5JKmoOGc+Nw+0T4+zgeAXMj9R/BPW3pbF6qL8aMKYAYEMLUkYr+Xv0/DikS8RcmiTJGpCC/4UrJAFkNZQ4m/15mtey9/n6BIAAAWYnVgdMjxynnx4sWJEyfWrl0bGxv777//Tp48WSkI8PDw6Ny5c9OmTbOzs1VPQaFQqlSpQtwS4jguEolYLJZWJToAsFgs1UQJDofj7Oycnp4ulUqpVKqlpaWrq3alCEH79u3Dw8Pv3Llz5coVDofj4+PTuHHjmjVrEloKNXcHiUSSn59vlKBBCYbhy5bhsbHE8fibN/jixZQdO4q08fSEmBjlI+TqOnXOnI3bt+/Zs2fz5s0FW93c0K5dyjb448e4qtH4jx/4vn1o//4PEe9wHK/hVetXqRkA4PipQyKxCABGD59YeiGCRCoFgOK95iRlCilo+ImFhcXYsWP9/PyOHj164cIFTWMZYzA1Ne3Vq9fo0aP9/PxMi/rEkpCQkJCQkJCQkJCUnmvXrqk+9PPzc3Z2Nv7w/MIlJxMNG2Z7Q2pkF/W1YN3QaCgwEBYvRu/f46mpyMMD6tYt8dqMaeFxAu3rZRWKSAFL43EAQJZ2U88+OjS0lZM5Z8yYMQAAetMT2FJRr7DbJ1sGAMDZ73hD89/Ox1uEQVyhbbw7C0BD0IDfuweHDuHfvoFUCkwmcnVFM2ZAKYL/PDw8VqxYsWLFiuzs7I8fPyYlJWVmZubl5WEYVq9evUGDBjVp0qRMZkzatm07bty4CRMmXL9+XW1XQ3rDapRq77H3uo6tSq1alfrLnMOLhQIUB0UHb0lu5eF5TGA2oDeYbzK/Eb1RGBSRMhAmDVCoV3gDbwDAF3yVe9W6rU+rv8FsQ6IicQR/RLwiXm1vmiJtg3CDHdVuNGt0ACtg7//YO+vwKI43jr+z5xJ3DyEkkCDBXQqlxd2LFS/WQosVWqCUQoFixQq0FG1xL27FSbAQd3e/y/nu/P645Lic5aJAf/t5eHjuZmZn5y53t7Pzfuf7SvbIQQ56dGJ10smP8Eb1RgZGBUAAIMKiSFWkvqABAARIcNnm8iX5pf3S/YVUoQQkCWSCCIviqDh19oST8pNtmG3+tvrbkXiv9xHn5ua+efOmS5cu5jT2YfgYyBVUXXZKd2pnmtBBCtIjsiPmCBoAYKPFxlBV6D3FPX1HkDasNvst9xs7kACiE6tTuCrcWAN/hr9B9wUhEn4n+e6J8kkelacClR2yC2AGbLXY2oDRwJwBv48UFuJFi3BoKGRmAgDmcJCnJwwbhubOraMTKhSK0NBQ7VC9QqGwt7dns9k+Pj5OTm/9VKKiosquce8rJEkmJCRoqxm0q7Kzs+3t7a2sqpw0mqIoHTWDGnVi7/Dw8BYVPQ+2b9++fcOGu66uti9fvi0tLMTPn+M5c9B336FBg6o6hndIsQi+XFNBzaAhLhmmLoZ/TwDbaGbgD4D8/Dy1mQcAPHryL4NBjBs9WS1S8W3o59vQD2O8fNU3ubnZ/z6481H33gghNgv4FkkAIJG/nTGrVFwolzhw/tMpxcPCXz9++gAAmga2GDd6IkJoyMARXTv3OHXmr5AXT+Vy2dPgBwBAkuSdezf5fMGBQ78BAJvDDmpeC45TNDS1DwWtoNUiy0UfsT8CgCNWR47IjlyRX2nIaLhYsFiI3ga2FFixQLTgqfIpAzFSyVTtPiRYIsdyDqpwt3JCdkKtZlCTQqackp/6iv/VLcWtrZKtSqz8iP3RYsFic3ywdGjCaOJAOGRTb5WgyVQyAHAQxxJZuhPuE3kTx3HHqav8GH53be4uEi96oHjABnYRLhq/bPzcwXMnTpzYsGHDa9eu9ezZU7tzhUKBMS4uLtYkiUAIcTgcV1dX9f1gRkZGWlqaUqlkMpmOjo4NGpg16fL29nZ2di4uLhYIBAbDhQkJCUVFRRRFCQQCPz8/BoPh5uY2fnyZLCMvLy8+Pl5tjaBzV8jhcKocf0xNxVlZ2gUoXvfWBm3YAMXFOCoKKAp5eKAtW5ydnQcMGHD69Om3ggYNSiXExkJaGlCUTjnG+PzFkwDQumUdKhrzC/LOnDs+aOAIJwcngw3UVzoul9uxg1m3G6ZRKhUAgGqwq4GmhtCChgrw+fyOHTt6eHgMGDDgypUr165dS0gwtWFCG3d39969e/fr169Nmzbe78JOjYaGhoaGhoaGhub/gYsXL2o/HVTF9XGNoEGodzM0eTg8fgGlhhPTg7M9LPi8SqcCYLOhXTtU412JmjwIct1gWX1TrIJJ4ThBCgBgw4KV7TxmXbnSs2dPV1fXvn37ok6dsIuLOhxlkNExD9SChgs58LOvgawf75Z7hSClAAD8+WDDAgBIT0/v0aOHuhavWIHPnAHR2+2HODkZR0SgyZPRgpr6CtjZ2X300Uc17MQ0y5cvb9u27fHjx0ePHq1djgAtEiyaL5qvnTpXgyPhuEqwqk4HVlvEkrFji8eGKkOVULZ76Zri2inZqWXCZf9e+Zffl69t0qB+oGPJoG/hAACiK6Lz1ucZwJgvmq+vZlBTQBVsLt08njN+i8UWFVadkp/SXmm1QBZdWF1OWJ/QWbd1Qk4IkMbsQR8GMEzLEQZwBgzgDIgj4/oU9SmgKjgNiCjRHcWdT4o+uWdzzwpVOZBZb5w5c6Zv37483jvIRPtc+dx0g0zS6E+ZDixgXbW+Ols0+4biRiqZqv6buhFuHdkd/7D8I+RuyNq1ayMjIymK6tq1a9u2bTt37tyuXTt14PAXi1+eKZ+9Vr3W79aBcFguWK4TJACAdCq9X2G/UNXbBJ2FUBhHxoWpwvZZ7uvJ7gkfHHl5eMwYrLUdEORyHBsL27fjxERCf/W8NggPD9cP1QOAQqFITEy0srLicrkAMHv2bH9//08//bQuxlBbZGRkSCQSY7VKpTI1NbUagobk5GSDb5EakUiUl5dnb28PABjj77777tSJE3e9vT3SDEkAsrJg/Xro1Ans7as6jHfFmh0Qm2S0NiwOdh2Br6o6LXw/SM9Ivf/wLrd8oyqTyVSpVPcf3k1LT/1ixpc21mXZVRBCXTp1P3v+RHpG6tkLJ4YNHu3pBlRBMgAUir00vcmUlgAg5OQCQANTG48/bBQKxZG//wSAV8HRr4Kjj/x5Qrv2yNFDh47uz8ktu/RnZqZbWJZ94wg973oamveFDLhIXnTlvt0YMJ47XmNvoM3kksnHZcfVqk2d2aw74a4/UeETfO2nCJAD4XBOfm5G8YxcnAsAdxV3Y8iY3y1/hyrixfAayBn4t+xvMa7gLSfHcmvC+ontEx3DKnvCPoqMUps6JMmTIgMiHyU8kifLmzZtqm8yFBAQEBoairXyymCMvb291RpHiUSSnJysUCgAQKVSZWRkWFlZmZmOisvlco3kQExMTExLS1OftLS0lCTJxo0bS6Vv1yMwxiUlZeoQX1/f0tJSsVgMACwWy9nZmc02qSOjKPzTT/Dvv6BUgr8/2rgRbG11szHqT8KFQnT0KMrPB7kcyveNBAUFnT17VqVSab9v+MoV+PlnnJUFfD7w+VA+Z4h3cTxmzyPWf1dUXEQQjLat21f2DlWfk6f/ev7yaWp6yg/fGfYUycrJAjB+u1VFUlKSACA9PbWyhjR1BS1oMIC7u7u7u3uLFi0GDhwYHh4eERERFRWVlpaWm5sr0zJQZbPZ9vb27u7u/v7+AQEBgYGBgYGB6mR7NDQ0NDQ0NDQ0NDR1gVQqffz4sXZJVQUNGeU7GC30FhiH94G/LsKVe7obDACAy4aR/cD/HU32yfJbcMa7UwCIVHA0C7Yk4yxFWck6X2TDApvGjc+ePTto0KDbt28HBgaipk2xcUFDJxvkyIYcBWQpILgE2r9nYda/s8re6L7lAReNQwPetw+fOgX6oZ2CAvzHH+DriwYOrL+BVgs2m71jx45JkyYNGzaMxaqwq3Qcd1wSmfSr5NcsqsKWHVeG6xL+kr6cvvU70uqQS+UOLhwcSUbqlMeSsd+Kvv1O8N0BOABaaSYAgI/4Ltdd7Bh2h6WH9ZMFaLQOd2zvuBAuUiw1sY0eAGJUMf8o/hnCGbLDcscM1YxNkk0pZAqFKTvCbipv6gDOAP1DurG7uRPuqZTRFTFPhmc7VuVyqOkl0+NVhpUWr5Wv55TMOWJ1pNJO3hWXLl2aOHHiOzm1CirJNKoCFQZs5vZBNmLvt9xfSBVeVFyMVcV6MjwHcQY5EU4bN27cvn37L7/80qpVq/z8/Pj4+GfPns2bNy8uLq5jx449e/YcMmTIZd/LI4tGvlS+1Hbs8GH4fCv8dgx3jM6JMOCRRSO11QwaEsiEL0RfPLZ5bEuYtbz+/oDnz6+gZtAglcLly7hDBzRypIHaGpCfn6+OBxhELpcnJCQEBASsW7fu9evX9+7dq92z1zrFxcWmG8iMZ4OqdrckSebk5Njb22OMv/jii5cvX94fN87ujz+MtcepqbBpE1q/vhojeSe8jDBVS5Jw58kHKWhISU3auOVH7Y/EZ2M+v//wTkJiXGJS/M+bfli6aKW1VZnh1kfdez96/G92TtaVaxftbB2Wzuj5/RoXHqfQze6FjTC5UOzV0f83D/sQACgs9XR3hm/Nyg/2QXLxn7O3rj4wVjv+s4kAMHzMwPj4WAD878M7mqrTZ/5++PBednZWbn62vZ1DUXFhi2atpkyaVR+DpqGpDRRY8VT5VONBhQHzEE8dgPdj+u212qt/yLeCb+8q7qaRZfq2ZsxmQzlD+xb1VasZAEAO8puKmyIsskAWVRrMU+XTfCrfh+HDQIw0VZqmQwDIw3lJVJIfw0+7/V+yv94o32ieJpKJi5mLJzWe5EF42IGuN2P37t1XrVpVXFyskQAyGAyBQKB+nJOTo1YzqFGpVNnZ2WYKGkxQWFioLaFQaxqMNWYymS1btszKypJKpY6OjhYWlbx7eNMm/McfoE5UERcHYjE6cgR16IAvXgSVCgDAxgaMzcPtKrw/zs7OGOO0tLS3G7lLSmDdOpyYqB43MJlgbw8UBULhgdb+uaUlUFoCAJ9PmF7zRA8mcHJyAkCZmemZWRkuzgZsO9u07JCamtw6qHZcIiwsy7JmYozVeUBo6hla0GAUT09PT0/Pvn37JicnJyQkZGZm5ufni0QitYcbm822sLCwsbFxcXHx8fGhdQw0NDQ0NDQ0NDQ09cCrV6+0TZXd3NyaNWtWpR4Ky1NPCg3tmDq6BaYtg9uPoEBrGd/ZEUb3hXWLqz7cWkJRLrBg17u7YSkJtwrgUi6+mAeS8tUVBPCdDxrrXPa0ffv2mzZtGj58eEhIiHDTJhg5EsfE6HeFAgOZ637qmwYHMwEA7hTi9lbv0SpAgRL+ySt7PMa5bGBlggaVCv7+24CaQU1REezZA++9oAEAunbt6u7ufvHixWHDhulUfSv4th+n30rxykQyUYzFFsiiIaPhWou1TRhN3slQq8pc0Vx9NYOaLCprv3T/7We3e7frDQBtBrQRXxG7MFwm8SZ1Z3XvVNDJhJqhwc0GLoQLACSQCQYdLDQoQXlfeV+dHaA5s/khy0OVjtmWsG3DapMqNypo6MDqoO33a5B4Mj5MFWaiwVPlUxmWcVEdriRWG4zxw4cPf/+9yvvzagVnwtl0A1vCtqpmyDaEzURu2bqwWCyesXDGs2fPnj59qs6L5Ovr2759+3HjxgFAYWHhv//+e+PGje7du7du3frg1oNP3Z+elp0uxsVsYDdjNVvKX2pHGEiDdEx27KXypX65mhhVzArxil2Wu6o07HdMZCR+bcCgoozSUjhyBGpb0JCTk0PpSxe1kEql58+f371799OnTzXBjPcW06/FnAYGUakqEf2ok3kvWbIkLCzs1q1bghkztKMyBjA0N9BQWFiYnZ2tUqkIgrCzs3N0dHy3oQKxUXOK8gZGTTHeDfjUKThxArKyMEkiS0scGEh8+y1UDLaJS8W79m7TEbi4urgtWrDi+Kkjd/+9mV+Qt3PPlnlffG1paQUAPC7vq3lL1m9aXVxc9PfJQ98t82sUODEnaTmByA7+v6fltWroch8AAFBi7rCZ48CzCingPiTatm2refzs2TP9T6a6wem/LwLAkJF9k5Le+j1nZKZlZKaVP04HgODnT2lBA80HhAIUKlzhctCAaLDPah8FVFtmW317BgBowmhyzPLYytKVxVSxO8N9p+VOPuKXUhV+VcVYnE1lWzDehuSPyI6ckZ2xJCyXC5Y3YjTS7/a64vqk4klq+TUP8eyQnfa+eztk50146xySRqXpeKH9I//nsvyyD8PnJ4ufRnFGaVf16tXr+++/j4iI6NixIwAghKysrDQ5HfS9EBi14b+ic93EGDMYDD6fr1nxUA9D04AgCP1sm0lJSQUFBRhjddIKQpMQQe3NoOk8JgYVF6MtW8DbG548ATYbJk1CvXubM842bdoAwP379zWCBvz0KU5JKXuMUKqA4xrQhP3zhgSJKHfrWnV5zx69O7SvhUQPJrh24x8ALBAIT54+Mn3qPB5X13CColQAUFtucJjCANC8aUtazfCuoAUNlePl5eXl5VV5OxoaGhoaGhoaGhqaOia64ibO9u2rZmAoK99dQiCwN2TQyGHD4V/g6SvYcwzyCgEDeLnCging+05vCETl8VZ9V4m6QIXheQn8Wwj3ivCzYt08F64c+MUP9atoGj1hwoRbt26tXLnyl19+QX/9BfPm4bAwKLfHBEtL1LIl+vVXEAq72cDBTAwAz0vgveJARtkrbWMJTcqjV2WChpAQnJxs4lickoISE8G8RKrvlilTphw7dkxf0AAAQcyg89bn639INUeO5S+UL0w0iFZFv1K+Cg4OVocchH2FIhBNCp60VLw0k6pgKKKdhCLkUkipqmztlQGMSmPbDKjy9/NXi18fKx/rGGOoaclqucdyT6U9XFFcyaPyTDRIo9LCVGFtWG1MtHlXZGdns9lsR0dTaTXqjtn82WdlZ/OxUZ1KW2Zbg+VFRUV//fXXkydPMjIyAMDBwaFx48bt27dv1qwZj8crKCh48+bN9evXT506NWDAgPv37xvcP2djYzN48ODBgwdv3rx5x44dnTt13r9//9lBZysd9mnZaW0jB31eqozKHd5P8Nmzby8WBhtkZiKRCCrbhlglKg3VR0dHL1iw4PLlyy4uLrV4XvPBGEskEowxl8vVt8XWoeYNDFLpYj1C6Nq1aydPnnz+/LlQKMRSIym7NBjJi6FUKiMiIkQikWZbal5eXmpqqp+fn2X5Vsj6h2sgSFexgUmf73pFpcJffIHv3oVypQIGgLAwHByMNm6E8sRnGOM/Du7Jz88FAFs7+4L8smuHg70jk8n8bMxkjKl7928nJSesWPXNmFETOnXoplKpCgrzx4ycsO+PXSqV6tI/59Ytmbv0h0/zs/6xs0iwsygL26soi6+mus/8rL5fd/2gUTMEtW38/bdrDX4vgoODNS3Pnbzy684tb8JDxaWiwoJ8JpOZmpai3VilUm7Y8uPiBSvqfuw0NJUTQUbMLp6dRqVZIIupvKlz+XN1GgiR0Ifpk6J4+zFuxmrWidVJv6s3qjerxKvEWNyG1Wa1cPVt9m3t2obMhs9Vb7N9uRKuPoy3O4Tni+YfkB0QU2IAuKO4c9rqtP7cdV3pOs2cWYqlKqRqwGiQSCYCgAPhMIM/QyffBACM4Y75TfKb9mxfvRgQT8avFK8cwh6ifUi7du1sbGxiY2MHDx6sUqksLCy0Y4JOTk7p6emaBE9cLteciKFCoSBJ0kQ03cLCQtsyisfjMZnMgICA6Ojo0tJShJC1tbXprdRJSUkpKSlqYYRYLFapVE2bNi1/tRVv40kSVCpgMNDChZWOXIegoCAPD4/Tp09PmDBBXYLs7TGbDVIpAPzesnGwmyMBuMuJQ8jZGQB6dPu4Y/suDbwbVvVEVSIlNUkt2SwtLX0THnrt+qUhg3QlsNduXgaA16EvxoycUPMzFhYVAoCNzQfmhfZfghY00NDQ0NDQ0NDQ0NB8MOTnVwg+VVV5nFfuE+nMNhWcbB8E7YOqOLK6RFweeRHW5Q2cjILr+XA+F9/Ih2JDsZ5mQvjcFY1zAZ4ho4gNGzYEBAQsXrzYyckJHT+OXr/GZ87goiJkb49GjIAmZRv9m5XHpKIr2/tYnxSpYGdq2f6Yme5lHw2xWEySpJWVFX7zBrR8QQwdX4QTE9GHIGjo16/fwoUL30OTTCUoXypfppFpXgyvIFZQlcQBcWRcDpVjooEEJDcVN3uwe2iHHNT/twEDkX5NWooSqqQIF1kj6waMBvaEfRFZZOwUXMTtyepp/pgB4Jri2oKSBdlUtk65NWHdkdXxqOVRS1R5JK+YqsRqXomVOmmG3x/kcjmHU1nMsM5oyWzZi9PrpOwkNpRXtwmjyU8WP+mXnzp1au7cuT179uzdu7e7uztCKCcnJyws7Oeff46OjpZKpdbW1k2aNOnRo8ezZ8/euvIah81mL1y4sFu3boMHDyYIYsAAA9lJtCnBlWjBKm3wvoFzTH15AQCkUigoqF1Bg+ldlSRJrly5cuPGjer9iPWMSqWKjY0ViURKpZKiKBaLxefzfXx8NJtE9XFwcMjPzzdhw8Dn841VmYDD4ZhIzAEAPB5vyZIlO3bsKPPcrnT7o6FhkCT5+vXr0ooeSBjj0tLSyMjIpk2bviuHjAbu8My4dQgANPMzVVufUMuWwY0boOdSjhMS4Jtv0JkzYG8PALfuXHsT9goA2rbu0OfTgT+uW4ExDmjc1MKi7FozdtQkpVL56Ml9qUz65+F9CBE3bl1JTUtGCHl4eKWkJD1/GVxcXPTjt6P+OCQODvkXAABZNWk+a+LIhva274++ozbRUjP4d+rQ1cPd00RjjW5y3pwF6vmGGqVSkZSahDA8C3l0595NAIiLi4pPiG3oY2APOg1NfSIF6eii0Rqvr+/F37sz3NV+Y9ocsjo0tmhsAplAIKIZo9leSwNpJl4pXw0sGphGpQHALcWtN6o3F6wvaDfYbbE7lUx9rXqtwIqGzIabLDYRUHZLWYSLzsnPqdUMAJBCpiwXL79mc03nFDoTWhmWnbQ6eVFxsZgqnsyd3IHdQX9U/gz/pYKl2yXbM6gMEpMKeJszIp1MjyQjWzBbaEqYTGaHDh1evXrVpIkBgzoGg9G8efPY2FiFQsFkMhs0aGB6EkuSZHh4uPoyyuVyGzdubPBa7Ovrq1KpRCIRxpjH46lPzWQyAwMDTXSujdqbQfNUnbSibJ7TqhVERJRdHTBG3t46iSTMByE0fPjwPXv2lJSUEEzLsGhwdWjh0bQpDg4GACamAIAC9G9cBMRFAEBQ81Y+DXyrdy7zeRr8CGMKIaR+B5JSE3UanL94Sm1KVFBYUCtnzMvPAQA7W/tKW9LUEbSggYaGhoaGhoaGhobmg0EkEmk/rerWvZzyRQzHD2rdVVIepODXTcqJVBnsScPHsqBAaaC2mRD62MMQB9TUpPm9o6Pj4MGD//rrr6+++goAoEUL1KKFfszcs9z5PkuhV/eOkFIwPQLnKwEAvHkwtHy7eJk9AwDY2FTSBYuFjIea3iscHR0ZDEZubu672havjwpUS0RLLssvJ1PJMizjI74Xw2sEd8RqwWozDf9JIClEGYpKv0V7BVNb1qCDRsqghoEYPOABAAdxWrJaxpFxxvr3Z/h/zPnYnNGqeaR4NK14mnrZVwdbsD1oedCGqOxTBwAArZit2IitwEa/TvYMe19Gna8nmiCVTN0s2ZxAJmDAboTbfMF8TR4TNzc3qVQaExPj5/duAoMHLQ8WUUX3lPfkuIJiqQmjyWGrw9bIWqf9zp07N27cePny5datW9fuSNq0aXPy5MmRI0fGx8dzuabygxj0dq7QAN6ZRqR6IFdXk99dAD6/2uvvxrCxscnLyzOWH+HWrVvW1tYTjWWVrkvkcvmbN2+0o/tyuVwul4eFhTVs2NDBwcHgUQ4ODunp6cXFhuVNXC63enly3d3di4uLjblZcDic0tLS4uLifv36lRW1bAkPHoCJrBOGvumxsbGlRjI6yWSymJiYli1bVnXktcJ3c+F+CGToSs7K8PGAJWYmDYiKwg8egESCWreGDh2gNizKK5CaCrdv66sZ1ODERLxmDbFtW3Fx0bkLJwHA0cFp4mfTuFzu+jVb0jPSmjRuqmnMYDA+nzizbZuO+37fIZFK/jhY5hKEMU5JTQYAiiLDIkI7d+w2Y8qMIQMH5+bl+DTw1ff3/m+AMX7y7KH6cVBb/2ZNgyaNn6Z+qjN/0NYuaDQN2rBY7EY+fgDg29AvMSkxKTkeY9jy688TP5sa0LipUFibai0amirxCD2KUkZpptuFuPCA9IC+oMGD8Hhg+yCbyuYgjv7sSM2q0lWaaS0J5APFgyhVVGNmY00DW8L2vu39YGVwAVUQwAzYKtn6h/SPfpx+k7iTksnkQqpQu7dCXOGpGh+GT4jy7UTdlXDtwO7QhV1JRoP5/PlTeFOiVFFfi7/+V/GvptwSWboT7jqNS0pKTEzDOBzOW/ODyoiNjS0sLHsVSqUyKiqqVatW+s0IgggICKAoKi8vLzMzMywsTCgU+vr6vk0bURn6SSsoilILGtDKlZCbi2/dAqUSEAKRCJKTobpW9GPHjt26detXS44EJ81OzgArC6J30KF9w78jYqL7JaU8dne2kskZGAp4HATg5VkfQv/IqHDQegecHJy0a1+Hvrh05RwAAGCKUslkMtNzbHNITk4AAGend2PfRQMA9Z6ClYaGhoaGhoaGhoaGprrorNeb2LBokJzygP2HJWjglN+3iQ2vV1efNBnMjsRBT/CO1ApqBncuTHCBfQEoujN60BataFCJmkFN//79b9++bboNjyh7OXIKZNVJ6l3L3C2EniH4ernxx8+NEAsBAMjl8g0bNjRu3BgAUJcuYCSMVIarK5i9vPXO4fP5Ovmz3yEqUPUr7LdNsi2ajJZhGQBIsCRSFflz6c/Di4cb3Dqvjw/Dxx5MbZRhAaszq7NOYXBw8Lz7815eehlyKUTzT6eNC+GiiR/vsNjhz/A32L8j4fi98HtmVXaMLBAvMKhmAIAEKuEL0Rdm9tOL3ashw5Sbqw/h487QXa6tN5aJl3Uq7LRVsvWC/MJF+cU90j09C3vOKJlBAgkATCZz9erVgwcPfvHCVMaQuoOLuFdsrmwSburK7tqI0cib4d2a2Xomb+Yju0etWbqShcuXL69fv/7u3bu1rmZQ06lTJ39//5s3b5pu1oppYDVcG0+GqQ3E7yFo+HDTojGUl4cHDcITJsCjR7V1UmdnZxOmBRcvXly0aFFtnatKREREGIzuy+XyhIQEhcKodCkgIMDgjIjL5fr6+upn/jYHa2tre3t7gzEVJpPp5ub2+PHjXr16afx+0OzZyLhyAnl4oG++0SnEGJeYTDgikUh0lKz1RkMvmDcRbK0MVDnZw3fzwMZQVQXCwvCQIdTw4Xj1arxxIzVpEu7TB//9d+2OEx88CCZtTlB4OADcuXdDrpADwIRxU9URHVtb+2ZNg/TTkTQNaD7t89maP6uVpRWLxQZcNmMrLi5SP3B0cAps0uw/qWZQqVQPHt39/ofF8+cuAICgtv5tWrX/Yvp8giDatm2rr1fQKTQhmgSAWdPnobJ5pmzfHzsXLJ69cPFsE/YqNDR1igpUGFUMhxufezsRTsbUDKBnEFWCS5JJ3YR9DGB0YHVowWrRp6jPNsm2E7ITs0tmTy6Z7M/wdyEqRIi9CANB910Wu9qx2rERmwDCl+G71mKtmXNvIRK2YbVZKVjpTDirS7iI+zHnYzuiglzy0aNHjx49GjhwoDl9VorO1Vwul5u4iBcUFMTFxRUVFYlEIrWswfwT6aQ243A4LBar7AmLBTIZyOVAUUCSODIS612I5WbvMWjXrl379p0P/7kuLkmqVEJeAZz6V7jWd+3VgZ+8tLMGACWDMTQqEQEEKnH9SLUaeDckUNksxbeh35CBFfJN5OXnAoCXpzcAAkBx8TE1P2NMXDQAEAw6qv7OoN96GhoaGhoaGhoaGpoPhufPn2s/dXV1rdLhGocGB5bJdu8ZvuXLxcG1ZyUupWBdIm79FB/NAlX5ypUXFxZ7w6O2KLwj2tEYjXIC56oEQTw8PDIzMyttptl0b1aw2gxyFHA+F35MxF9G40Wx+O8skJqh/LiSB72e48GvcET5ctMSb+hjBwCQmprao0eP/Pz8gwcPAgA4O6OAABNdoRYtDDppv4fIZLL8/HwnJ6fKm9YLC0oW3FbcVoe3tVFgxWX55VWlq8zpRIiEjVmNTTRoxGzUl91Xv3wUZ1QTpgFTWTUsxNLeo+ZIOJ6xORPE1E2H4cPwWW+xfhhnmDlDVfNc9TxKFWWiwSvlKwk2nGxeBzZiT+VNFSLDgiNHwvF7wffmD6x2WSRetF2yPY2soNvIIrMOSA9MLC7b+/7FF18sW7ZsyJAhAQEBs2bNqjScryGDyphUMqldQbuA/IDW+a1HFo2MUEVUY5AEEHP5c/+1+TfGPibRPjHELmSP5R799fqkpKRp06YdO3bMnCwS1aZz58461zh9vhF804hh1KXcgXBYJlhW2+OqYxo2RCY1IlihwLGx+O5dauZM/H3tfJ4RQo0aNTJoFl1cXJyamjpsWBW+0bVFbm6uiRQPMpksISHBWC2bzQ4KClILNVgsFpPJ5HK5NjY2zZo1s6uBv4W/v7+rq6vOjkYej+ft7e3h4fHo0aMOHbQsvgUC9MMPoHY20sHJCZYsUSc+0EYikZgI8ACASqXS7HCtf776HDZ9C4GNgFM+F+LzoEUT2LsWxlSSHAbgyRNq2jT8/DloFBtyOY6Kwj/+iH/5pTZHmZpquh6XlEBpaWjYSwDwaeDb2N/UfEZNs6ZBn42ZbG1t4+riPmPavI7tu2jmbv/tbakURd1/eOfb7xcePLI/K7tsQjt18hczp81jsdgajUJwRdSFxhQMOtjZ2u/adqBN6/blBVgkLnn5WldPSUNTP3TBXfwYb71zrAirz7ifVa+rFswWhFao0Yvh1Y7VzmDL+SXzo1XR6scSLLksv5xGpS0SLFL7JRBAtGC12GG5Q/9AO8Luoe3Da9bXTlid+En402nZ6YWihercbSIs+lX663fi70zMBnuye563Pj+UM7QPu8+Pwh8PWB7QrlUoFNOmTfPy8po7d27VX70BdLL7IYRMpLvKyMhQKt/uLRCJRFKp1MwT+fr62tnZcTgcDodjaWmpmy8jKUn7GU5NhXJd+/1g6DIamveFtkPgjxOVnUalwosXDxI3VMnSVPmb1GVKFcSHbzrzJuRME2+uipSwmFlC3vobj+cQ9eRcOHzoGAwUALRs0WbBvKU8XoX78U4duw0dNGr2zAUMBhMAUtN0FTZVRWMF4eJkaKpDUy/QKSdoaGhoaGhoaGhoaD4AVCrVH3/88eDBA+3CqhoR52kEDR+UQ0NXG3Q1HwPAzlQ80gnxaqxLv5oPi2NwstYu/W42MN8D9bIFwiyPf8NIpVJeZSm0S8kyYwYuATV8ISUqOJENp7Lx0xKgKm4u+i4etvujvkY27d8pgB8TcYiWOoTPgPWN0CQXAIDLly9PmTJl4cKFixcvfrvxdNMmGDMGx8fr94aaNEHr1tXoldQjN27caNOmjemcr/WGBEuuKK7oqxnUKLBir2TvS+XLUlwqRMJPOJ/M4M1ggWEt0jaLbZ+qPk0ik/SrrAnrL/lfspGB7zwXcX8U/jirZFYWlaVThQB1ZXVdJKiwSzuAEfDM7tmvpb/eUNwQYREXcQOZgSsEKxwIkwYeetyQ39DZx6ZDJpUZpYpqxapkL76ar/lfJ5FJR6RHinCRdrkz4bxIsKgPp0+VxlZbRJFRR6VHDcoyVKC6LL98TX7tU86nADBx4sTx48e/evXq3r17c+fOHT9+/IoVK0x3/pfsr2/F32r/uV+oXjxUPvyS/+USwZJafR0AAFKpdPjw4d9//33Xrl1rvXNtvL29Hz9+bLqNFbJaLVy9QLwgm9S1wrcgLCZyJ7ZntTd44PsM2rYNxozBb95U0q6oiDp+nHB2RrNn1/ykVlZWgYGBcXFxEolEnVWBIAgulxsbG9u1a1f9bev1QG5urumN2hKJKZ0Tg8Hw9/fHGMtkMowxl8s137DaBA0bNvTw8EhPT1cHVywsLFxcXJhMplQqvXr16jqdy1+3bsTvv+OVK3FcHOTnAwDY2CAfH/Ttt9DOQGSLoihjiT80kEaSKdQPYwfCyH5w5zE8CAEGE3p2gE6toPL3VS7HK1ZAerqBquJifOQI+uQTaNbMnAFQFBw4BRduQUERMJng4gBfTYZ2QVotKv2sMhjA4RQVFQGAu5u5Di7du/bq3rWX+nGjhv4yuTQ6OqKxf2CL5mZdmD5E4hNiDx/7Iz2jTCDyKjgaAB49eshiVZg/aCeY0JToJ6FQ2zboNwYAJpPVpVOPkOdPy54jaBbYopZeBA1N1RCA4JDVobmiuVlUlgAJxnPHj+aOrl5X64Xrw1RhT5RPJFjixfBaLlhuMHvaM+Wzq4qr2iX5VH6YMmw6b/on7E9OyU65MlyHcoZykeHUAExg9mD3WCZe9pvkN3VaigvyC/ss980VzVVLGX6X/r5MsGwef57Bw9ux2p2xPmOw6ujRo5GRkZcvX66qAaQxHBwcJBKJ+hKGELK0tDQhaNC5+lMUZSzfkz4EQTRt2pQkSYyxgdlLRUkiYrOBzQaAvAKYtQIS1D94mbBqO/j7QufyH/gLN2HDXigqAUd72LAY2jQHvGoVPn68NzT/wXKkPG8tIehN8DpYC9LYKIZBMEiKtFCqZEyGgsGwsXdES5eaOfjqQVHUi1fBDbwb2trYtWndQSGTjR/3ub4ZFY/L69dnkEqlIghEUahb1561cXIMgNasW/7rlv210RtNlaEFDTQ0NDQ0NDQ0NDQ07zvR0dEjRozQcV8MCAjQ3YJQGXnKsnVze3YN4vb1zlhn+DkJSlQQVQoDXuLVDVEX62p2lSGHJbH4Qu7bklaWsKYGHWpDkqSJlRo10eV2CF41SGFZoIQtKfj3dCg1EubIUcBnYXh/ABrmWKH8VgH8nISfauUt4RLwmQss8kIuHFCpVN9///2RI0fOnj3bqVOnCkc6O6PDh2H+fBweDpodM0IhCgpCO3aApWX1X0xlFFKFmVSmHWHnRNSCrcLmzZunTp1a835qhTuKO0mqJDD+Xcyisi7KL6ofX5Zf3ifZ94flHwbD/H4Mv98sf5srmhuritUudyacv+B/MYM3w9gpBnMGY0u8XLw8ShVFQdlioh1h15Pd86DlQR0zBgBgAWuhYOFCwULzXqJhZFBJyg8VVinh7T6tEGXIBsmGTCpTjuX2yH4wd/B03nTtbXC/Wvzal933F8kvKWSKDMsESNCQ2XCNYI2Zkoi64OfSnzMpo34txbh4h3SHWtAAAARBtGrVqlWrVmPHjg0ICJg+fboJE5GnyqeLRIvSKd1IYSaVuVGy0Y3hNp47vlZeghqKoiZNmtSsWbMvvjA3D0i1sbCwMMddfyx3rAAJvhN/F01Gy7EcANTey1N5UxcLFtf1IOsES0t08iRevhxCQiA9HYwv4iOJBI4fh88/h8rEc+ZgYWHRsmVLsVhcUFBAkqSlpaWNjc2ZM2faGQq9V5n8fHztGqSkgJsb6tOnkrxFAABQafTCnPAGQqhSZWFVYbPZDRroJsM+dOhQ586d3d31MtoEBqJTp1BaGn79GigKNWsGxn1NuFwui8WSy+XGGiCEdMy06x8mA3p3gd6VZGmvAD58GMfFGa3Oy8NbtqA//qi0n7wCGD0fnodVsAT/9xkM6g07V0GZ5LJjR7h0CYxLYZCjIzCZ9vYOInFJTGwkRVFVVboghKZ/PqdKh3xYKJXKsxdO3Lx9VS2vsbO1H9h/2FfBXwOARs2gliwYFChAZQoGHfIL8n7dtUnzdPSw8Wz2eyEzpfn/pA2rzRPbJ1Is5aEaXTs4iHPd5vpL1cskVVI3djd7wrCu/GvR1zpqVxeGS1t2WwDwYnh9Lfha/5BUMnWReFE+ld+I0WijxUYVqI7JjqnVDAAQT8aPLR6r9mkAgEwqc7tk+3TedGOSCGM8ePDA0dGxX79+VTrKBB4eHgih3NxcABAKhaYtviwsLEpKSjQKPy6XKxAIdNrgy5fh3DksFBJz5oCvr06t0XvwTz6BxMSyu1c2G7p1U4vyjl8uVzMAAEBuAez7u0zQEBoNX/0ImTkAAPEpMGkx3DsGds+eAUW1gted7Pfdlb1QpvZzafpnr6CbAODl6Z2QFJ/L4wBAC79AtGgpeHiY8xZVmyfPHh449FvzpkFjRk0MDnkCAJu3r1+13PAGg4zMNKVS6eriJuDrvqVVZe3PK9V+RTbWpnKl0dQptKCBhoaGhoaGhoaGhua9Jjc3t2fPnhkZGTrlCxdWOaZYUB4itK2XlBNFJbBqG4RGg1gMXC54e8D3c8HXQErQSrBjwY8N0fxoDAAhJdD/JeYxYJ4HjHBC/mYnOlBi2JsGPyVicbkIwJYFq3zQBJcauTJo4+fnFxYWplAoTKTrfla+L71ZtSIUFIaDmbAqHhdphXWYCDpYQTsr8OCgQhXsT8cZciAxzIzEcgqNcQYSw5U82JaCtXN2cAmY6gZfeSJHNgBAdHT0hAkTHB0dnz9/7mAw8uThgc6eRQ8f4gsXoLAQbG3RmDEQFFSdl2EeZ+VnN5VuSiaTRVjER3w3hts47rgF/AXIhATAJOfPn8/Ozh47dmztjrPaxJFxJDJ36y0J5GvV65HFI6/ZXPNl6K7iAcAn7E+e2DxZIV7xUvXyid0TABhRNGKVYFUgM9B0z0M4Qz5lf3pQdvCO4o4cy90J95n8mc2YZu2drR6dmJ04iKMORRvEkeGofo0Y8OyS2afkp/KoPE3tbeXtQ9JD56zPaTtD9OP068fpBwBiLDaWgaI+0U+crEMWqeuKAQDOzs7Dhw8/ePDg4sVGA/OLRYv11Qxq8qn8jaUbx3LH6itRqs0333yTnZ197dq12urQBARBmJlJfRBnUD9Ov6vyq9fl12Ug68TuNIIz4n34u1cfgYDYuhWkUggOpubPL9vcbwicnAzXr6PBg2vrzEKhUHs7ZnBw8Dd6GaarhlxOLV4MT55A+bwFb9uG2rZFmzaBXnxCm0oVgbXiuFArYIy3bdu2e/duoy3c3ZG+1kEPFovF4/FMCBq4XK6trW31BvkuefwYTBtLpKWZqgUAAKUKhs+GZ6G65flFcOw88Djwy7cAAGj4cPj9d6P6CSYTPvkEANq26ZCYFJ+VnXnpn7ODBgw350X8n5CZlbFn3/aMzDQAYLFY/fsO+aRXv7cZ6GsbuVy6dMVX6scEQXwx48ug5qZy7tDQ1A81VDOoQYBaMVu1YppS02qUB2oIIMbzxrsRRg38s6nsnkU941RxAHALbr1SvdpqsVV7VgwApbhU55BYMraqM/knT56UlNReckcAAHB3d3d3d8/NzU1JSXn+/DmDwXB1dXUzlJjJx8dHKpWKRCKKojgcjq+vr84VH69di48eBZEIAKiHD4ldu6BNG3PGgL7+Giws4MYNoCjo0gV9+aW6XN/KQamEpT9DZh5k5ZSpGdQkpMDR8zAfIQBAgHfxl27oNDKGfOzX5C8Gg+Fg79i6VfuEpHgAaNGslf8XNdJ8m4mHu6dAYFFQWGBlacXnCSSy0hZNW8rl0mchT/waNXFydNZunJuXAwA6hdVDrSNEgH5YubHmvdFUD1rQQENDQ0NDQ0NDQ0PzXrNhwwZ9NUP//v0///zzqnaliYJb1/2d0I0HsGAtxGsF9YJD4eEzmDMRFlZ9h/wkV5BRaHkcVntMSEnYkAQbkrAbB9pZQSsL1EwI7lxw5wCvYkCkRAVpcrhfCHvScEK5swACGO8CPzREtSvscHNza9++/dq1a1evXm2szd3Csq0nHa2qHJUPE8OCGPxMy18hUABT3NBQR7DTeiGTXNHAlziiFBQUzIrEK+JAjkGkJYDgEDDBBb72Qq4cAACM8b59+5YvX75ixYr58+frZDzVpXNn1LlzVUdeDRaLFu+X7tdsPyrBJVlUVrgq/KHy4Umrk9q7881EpVJ9++23mzdvrk8r9RfKF6tKVyWTyeq0EY2YjdYJ12nkCN4MbwIIjS+COSSQCbNLZl+3uW6w1paw3WW5CwDUmo9T1qdOwalK/cwBgId4s3izZvFmmT+SmtCT07MRs1GYMsxYAz/Cz46wA4CvRV8fkB6QQ4VonxzLHykfDSgacN/mvn4qjfckqk3iSqQqKjC813z8+PFfffWVMUFDFpUVS8YarFITp4p7oHjQnd3dzHGaZuvWrdevX79//z6XWwNLGbNRKBTmR9GYwBzAGTCAM6BOh1Tf8Hhgb6/J7mwYkoRXr6D2BA3aYIxfvHjRunUN4osKBR47FkJCQPuXJzsbX7oEqanoxAngG9UhWllZ5eXlGasFgPr5HJrDjRs32Gx29+618EVr0KBBeHi4QqHQr2IwGM7Ozu+PjKMKmP4Mm9MAYNM+eB5uuEqugLPXYfZn0NALgMeDr76ClSsNyIAQQm3bolmzAKBH117/PriTlZVx6co5dzfPVi3bGuj3/4/wiNA9+7fLZDIA8GngO3XSLMfaCHqZYMHicq8LBLu3//lBfrxp/jMg2EZsSy1O7cnuOZU3tdqCaW2kWFqMi50Jo98jG8JGO9dcA2aDnwU/m+jwe/H3ajUDAGDAwYrgWFWsE+GUSCZq2ggIgZgUa57aEXYNGLquQpXi5eUVHR1ddiKMk5KSiouLEUJOTk7OztX/WZDL5QkJCbLy3/zk5GSBQGBtba3TDCHUtGlThUJBFhZys7ORzmxQKsWXL4PGxCszE2/ciI4fN3MMaMYMmKFrVjeyL/x6EOJTyp7a20BIKJy5BmBI6yBXArRuDVFRcdYWWzoFMFBqE3AHgJio+E9nD+nerVdmVgZBEEMHjTRzSDVEoVCUlopKS0WPnz3o/XGf8xdPR0SGXr1xiaKohj6Nln6zUruxWCwCAEtLqxqelKLI/II8APh++doadkVTE2hBAw0NDQ0NDQ0NDQ3Ne825c+d0SsaOHbt///5qLAJqotpWdXwnFJ0A81ZBsq4MAzJy4ZffwckePqt6LGamO/S2Q9/E4NsFoImTpMvhbA6czXkbOOESwCVATILKSBi3sQC2+KFO1lUegDns3bu3b9++r1+//vXXXz303CZlFNwrC9BDr6psuSxUwbwofCXv7YtqyIPVDdEABwNrb/YsONMCDXmNo0oBAPLeOvcDl4BJrvCVZ5mUAQCys7OnTZuWk5Pz8OFDPz+/KoypLjkmO7ZPtq8IF+mUy7DskvzSEtGSjRZV3hfy22+/ubu79+nTp3aGaAZrStfslOzU3on1WvX6ieLJd8Lv1DkgerJ7ejG8tFckzSFcFZ5FZZlYKtXGHDWDaTQCF4NdqWurehYmML/kf7lYtLiQKtSv9SA81H/fJDLphOyEjppBw3Pl858kP60SrKrSqesNW6KSb7ixBl27ds3IyEhJSfH0NJDrPUoVlUPl6JdrkIDkqfJpd3Z3hUJx+/bt1NRUb2/vLl26VMOE/+LFi7/88svDhw9tbN76ykqxdINkw0PFQxEWcRCnMaPxKuEqMz+NlVJcXGxlVbX1VhEWbSjdEKIMkYBEgAQ9WT3n8+fry1yqihzLOegdWaBzOFCZUYFpn4OaEBYWZm9vb9ikxzzw999jHTWDpur1a7x0KbF9u7FjXV1dMzMzJRKJwVoWi6V/VX1X7N69e+7cubXSlaWlpbe3d3Jyso5PA5PJdHR0NPg78AFQ6UfUjM/w9fumXB4ycmDnEdi8HAAADR4MJAnbtuGEhLctrKxQhw7o11/VXygWiz1n5oL1m1aXlooPH/tdIi0tKMjncLn+jZp4e/mY85r+e4S+ebl73zaVSoUQGtBv6IC+gwmi1tx9DFJSUqJUlml3xo6cRKsZaN4xbrAJbaJk1Fn52UvyS+esz9WkMxLIKSVT7inuyUHuRrjttdhrMPHZYsHieaJ5mWQmADgQDgt4C0x3q2PGoEKqFCrlC/4Xm0o3qSeEgczALRZbZpTMSCKTAMAG2YzjjauGutfd3Z0kSXX+xOjo6OzssvsXkUhEkqRBWwVzyM7Olmkp2JRKZWZmpr6gQQ1r40bmxYs4Px8cHWHSJKRRIWRkgI57hFaGMqVSGRMTU1paShCEvb296dwWGmyt4Y+fYfHPkJMHVpbAYkJwuSGQSgUE8TaRkZcbTGyVDCK7m13bX+MzKIQCCksaMNiNuvac9SZ5woQJjx49mjR+mjknrS0a+jTq2b13UnJCfl5e8PMnAIAxEvKFXD6/W5eeOo3Lb9Nqqtd5GvxEJCpxcXZzd/swZyb/FWhBAw0NDQ0NDQ0NDQ3N+4tKpUrQWp8lCOLevXtdulQllbEWkvI7c14dLyF+s86AmkFNQRFs+QNGDwBm1VdNfXhwpgWSUXAtH05n49uFFYwH1MgokBnZ8W7Lgq+90Ex3YNVSjgl9XF1dg4ODN2zY0Lp1619++WXChAnatTcLQEICAPjxoYHZ4cXIUujz4m2OCQ4BCzxhoRfiGP8junDgVmu0MQkfzoR8JQCAOxfGOsM0N+SsFek7derU3LlzJ0+efObMmbqzF64GW0u3FlFFBqsUWHFWfnaVcJUAVSGkJ5VKf/rpp0uXLtXO+MzgoOzgVsnWAqpApzyNSltZurIRo9FH7I8skMVH7I+SpclVMmnIpDJdGC5QM7GCaZmC6UMMVmGMzRc3qFuuFq/eJdmlY73bgNHgZ4uf1UvA2yTbjOVWAAASyOvy6++toGESb9INxQ0dE2ANLMTqwzasrSEIonfv3jdu3Jg61YCVDQdxGIhh2v6BS3Bv3rw5ZcqUBg0a+Pn5HTlyJDIyctOmTRMnTjR//BEREdOmTbt06ZJ2PDVEGfJ5yecRqgjNJ/Ye3LuquPqt4Fu1RqeGZGZmuri4mN/+kvzSN+JvolXRmpLr8uuHZYcPWB4wGEWolKOyo/uk+9LJdAUoLJFlADNgo3CjJ6N+1229vJCDAzZh+8zno9owBjDInTt3Pvroo+ofL5fjhw8NqhnKCA4GsRiEhgMtBEH4+vpGR0frp2BgMpnOzs5V1btUFblcLhaLEUJCodBE6qj8/Py7d+8ePny4ts7r4uJiZWWVmJgolUpVKhWDweBwOB4eHtpaog+Mfv3g9m0wnkojEvn6kZXMA/OLTNUigCSt6wMaNgw++QSOHIHnz4Eksa0tMXEiNG+ufYizk8vEz6bu3rtNXCo+eGS/prxNq/afT5yp/RenKKqwMN/KyqY+LZ3qmaTkxD37f1WpVEwmc8aUuS2DzDJvryHLvpuvfoAQ6tmjdz2ckYbGNOr5jAzLbihu3JLf6sXpVe2uVopX/iX7S4mVAJBFZk0pmRJsF8wC3dur4ZzhPoTPVulWEpPTedPVllokkN+Kv72juAMA3Vjd1lusZ5ZHLXtxel1RXJHiMptBR+Q4mDM4gBnQm937iOyIG3Kbxp9mgSzu295fJ15XhIs+436mTsFWVdLT093d3RkMBkVRxcVv/QBJkszOzq62oEE/mZQxJRO+fh0fO6YWLuCUFNizB3XrBo0bAwB4eSF7e6w1KtAyjQgPD9cMWCqVMplMdzNSPgFAuxZw91jZ408nVRwMBk9XsFHmT1AeHy547jjzVZ6o+FSvDhiBnVRmIyq968K//fz+1umff8vnFxUVmXO62mXs6EkqlXLOV1Mpiurdq9+wwSOZTMP38ra29gCQkpqkuVmrHseOHwAAJ6e6dfGhqZT/7LyEhoaGhoaGhoaGhuY/gEql0s4pzmKxqq1mAABFeU8mYuE1p1gEMSb3nMclw53H0Lu6r4NLwGAHGOyASAwRpRBcDK/FOFYCaTLIUoC8YmhYyAA7FgQKoY8dGu4EwrrdewYAwGazV6xYMWTIkJEjR758+XLTpk2ahZvjWWVhniGO5vZ2IRdmRmJJefiygxXsbIx8jTp2v0XIgNUN0fc+kCkHFgFOWqEZmUx29erVP//8Mzo6+tKlS23MS0FabySTyUlUkokGSWTSZfnlUdxR5vf5559/tm3btmXLljUdnHlQQG0u3ayvZlCTRWatEK94aPsQAHZZ7IolYx8qHpqvacCAj0uPj+aNNmdNqtI2CKHpxdNDVaEiLOIAx4vh9Z3gO+1gsPbil45YwWDnanFD5S8DYKVw5Svlq9Xi1YlkogzLLAiLAGbAOuE6F6IspB1PxpvuIZfKNedE74QhnCGdWJ1uKG4YrA1iBi0QGN2T16NHj3///degoCGQGeiCXJJxsn6VGitkRVwjJnwx4dixY5rIdHh4+IABA/h8/ogRI8wZfElJybBhwzZu3Ni27VtX9hQyZWzJWI3vsYZkMnmFeIUdYTecU9O09GlpaeZf4B4pHs0qmaUjeSGBDFWFjioZddP6pjfD2/xTU0CNKx53SX5JW4MSpgp7pnz2i8UvwzjDzO+qpjCZuG1biDf64UeNGpmZN7oa3L17d+TIGhgmv34N6UZFSAAA6en40SP0ySfG6m1sbJo0aZKQkFBaWkqSJAAghHg8nrGs27WFSCSKj4+XSqXq1A9sNpvP5/v6+goMGQncunWrW7duQiOyjOrB5/MDAwOh4k/uhwsaNAh+/x2/emWwNoVwG5G81GE8nNwBjnY1OIvOc6FQnV3CQFU5rYLajhg29tyFkyrVWz1syIunNta2o0Z8pn6qUCg2b18XnxArFFqMGDq2c8du1R/i+4pCodj7+69KpYIgGF/M+Kp506BKDwkODm7btm3btm2Dg4P1a9UXC4NVGpZ9+5VCWfa2z57xZXXGTUNTZ0iw5IHqQU0EDf8q/lWrGdTEU/HhqvAgZpB+y5aslgdZB7VLviz5cq9sr/rwl8qXIiz6zfI3ddUXvC8eKB5cV1zPp/LdCfeZ/JkBzAAACGIGBQnfdu5OuO+03FntwV+/fv2ff/5Zv349AKhUKrKiPY6ZE/ucnJy0tDSlUslisXx8fNQ2DI6Ojunp6VJpmSCDw+EYVRtcuFDBhiE3F1+4gNSCBiYT5syBTZsgIwMQQv7+6Mcf1a1kMpm2sRNFUXl5eUZP8eIF/v13UKnQ2LHQo4d2jZcbgNYPmKsjPF75xmrpbJSaBKkAAJdb+GME1jJFPo/70LPsVuXpwzvXrl0z582pC5hM1rAho8Mj3nz6cT9jagYA8PdrIhRaJCbFX7h8evAAs24E9Dl59m+ZTAaAPu3938r19gFCCxpoaGhoaGhoaGhoaN5fuFwuh8PR7FaUy+XVMOXWoFmOqNPV8oQUyNVLZKyNXAGPXlZf0KCBgaCZEJoJQXvtWkoBYGASdWjDYA5NmzZ9/PjxoEGDZs2a9dtvvyGEchVwtfxtGelk1uC2pcCqBExhAAAmgomuaLNf1fwiGQjcy3OOKxSKy5cvnzx58sqVK23atBk5cuRff/1ViRG9RIIvXFD7h6PWrdHgwXVnda4hlUo1JgVQQwIZThpJrG2EXbt27dixo2bjqgKPlY9NB+PjyLhUMtWD4cFBnBvWN+aI5txW3E4mkymgGMDAgE3oG2yRbRArSPPURCaISmsBwDfPd590n+bpS9XLR8pH03jT1gqrkB7VHKGDQVowW5yxPmOsttJkxrWS7bjuOGV9akDRgKfKpwqs0BQygBHECjprfZZpfD2qXbt2W7ZsMVhliSybs5ony40KGhqkNlgzc83ly5e1hUqBgYEnTpwYNGhQ9+7dzckmMHPmzI8++kjH0WGeaJ6+mkFNLpX7g/iHwZzBJl6UOaSlpZm5qQ4AFooXGjPwiFfFzxbN/sf6H/NP/bXo67Pys9p/KTVJZNJC0cJAZqA/w9/83moIsXIlDg3FEREG6pyd0erVdXQJxxjfv3+/Jj+VODsblEqTLTBkZgJAfn5+Tk6O2trazs7O0fGtys/Kyqply5YlJSUFBQUYYwsLC1tb2zq1ps/Pz4+NjdW2hVAoFAqFIiwszN/fX98Z+9GjRzWRlprmP6BmAAAgCLRjB0yejON0fzQyCOcf2IsSsVviaxg5F24fMZpixd4GYpNMncTb0K9FcUnxy1fB+QX5Ls6uHdt30X8/P/24f/cuvcSlImsra7FY/MNPy0XikriEGE2Dew9uxSfEAoBYLPrz8N5/rl1wc3Vv7Bf4X3IUuHj5TG5eDgCMGDrGmJrBmILBYInOsQb1DQXisqmdvZ19UIs24RGhh4/9UVJSPHjA8E8/oSNkNO8YC2TxMftj022kWPq16OtXqlc8xJvHnzeEM0S7VifdFRvY5pvJ3Vbe1oghVKC6p7iHAatnuQjQMatjMWRMhDKiPbu9RvVbi6SkpEyfPj0gIOCrr74CADabzeVylVpXc3PSlpWWliYkJKivpDKZLCYmJigoiM1ms1isJk2axMfHK5VKJpPp6elpUCkIAKC/vuHkpHmIRo5EnTrhy5fBzg716wflQzLfag5fvoxXrIC8PADAjx6hOXM0GjgA+HkJhEbD60gAADsbmDAMbLb/gFOS1LX/erk+8nRmYOwqKi3ivv1DK2uc2q+GfPpx/08/7m+6DYfNmTJx5o49Wy79c87ayrZ7V92cFOZw/cYlAGjg7ePr06g6A6WpPWhBAw0NDQ0NDQ0NDQ3Ne42Xl1dMzNuV1jdv3lR7JZ1ZHhFQVcHhvsowGFBp6IFdZ/kN6jqbhjEwhqPn4fQ1yC8EFhOcHeCrz62vXr3at2/fmTNn/vbbb+dykdoho4MV+FVmsYABlsfhnallT335cKwZ8jfDmMEEt2/f3rt379ChQ7dv325vb1/5Kzp8GH7/HScmqpOI4pMn4bffYNIkNGVKjcZRGVbIio/4Iiwy0caJcDJRq8PNmzcxxt261d8my2fKZ8ZyDajJo/IiyUgPhgcAcBBnv+V+MRbfUdxJIpMaMhquEK94qXpp7Fhfpq8fw69Wxumd660fos6hcnZIdjgRTvP5800ca0IzUenaopkRu4aMhqYb2BOVf4zfIZbI8o7Nna2lW8/Lz2dRWQBgT9j3YvdaIVjBQRwTBzZq1Cgx0ajLzR7LPdEF0TFkjH6VB3io5qi+++47fduVtm3bdu/evXfv3i9evDAdG963b19kZOSTJ0+0CyVYEqYKM3FUDBlzR36nN6eSgF8mlblCvCJSFSkDGQ94AcyAH4U/ar7OOTk52oFtE4SqQrUzTegTrgwvwkXWyNqc3nKonLMyA2oGNclk8jeiby5aXzSnq2qgVCoTExNLS0spiiIIgsfjeXt7c48cgVmz8Js3UL6pEQgCNWqEVq2C1q3raCRhYWF2dnaurq7V7gF5e2M+H7T2SurCYikaNox4+VIsFmvcp/Ly8tLS0vz9/bWDHJaWlpaWltUeifmoVKq4uDj9JBcAIJPJYmNjW7VqpeOYHRoa2r9/JfEDGvDyQqdO5c5cJnke4aTKJIDKQ7YJRIPvON8+ZZSZAL2IgB2H4MvPDXfwaTcIDgWVkQQ7Lo4wr2IWHYzxzj1bwiJea/YWy2TSnj0M2IFwuVwulwsAL16FiMQlAODXqLGmVrOTWE1OTlZOTtbLVyGeHp6+DetP2FR3FBUV3rp7HQB8G/p93NNw8iODqCUOYEjBAJXZMwDAlPGz9v+5CwB6fvQpAOz9fYdEKgGA0+f/rn9Bw6NHjzZs2CCTyebOnTtgAC2n+H8FAwMzSEQKkXAId0hnVmfTzYcVDbumuIYBA8Br1WtkiQZzBmtqx/PGB6uCS6gyj4GmzKa+DF9zRkEBpcIVciiqQEUCqS0S9WP41dbkXxuSJFevXv3LL78wmcyzZ89yOGWzUz8/v+joaKlUShAEn8/38/MDAIqiSJI0lqMwPT1d+0oqlUqzsrLUacssLCyCgoIoikpMTExPT8/KymrQoAGfr3tbi+bNg7t3cUpK2VN/f6TjK+bmhmboJjjj8Xja8guEkL4MsYw9e9RqBgCAoiI4fhxmzgSEIC8PLCxsrDh3j8GRc5CQBiP6QKtAkJ3Lv9TEp5DHSbESZgn5ADAiPL5DWnaIm2MJm4URQkxmq6E1MLWqR5o1DZo0ftqBQ78dP3UkMKCZvV3l4mZtiouLAAFgGNh3iHb5seMHGjUKaNuqfW2OlaYyaEEDDQ0NDQ0NDQ0NDc17TYsWLbQFDTdv3qy2oEFQviZfaioDe03x9QZHe0hMNdqAz4Me/60738JiGD0fgkNBphUTufcUBvXmnz9/sU+fT+bMmZM5/VcAAgBGV2bPgAG+jsG/l+897mINR5sh6xrfvPbp06dPH3NXrvGuXXjnzgrOnxjjhATYuBGKi9ECo275NacJs4kb4RZFRhlr4EQ4DWBXYfV5165d8+bNq89tr0JUiRU5gQgeqrDbiY/47gx3JVbaEXbfCb+bVTIrh8rRP9CZ4fyD8IfaGmcSmWSwvASX7JbunsGbwUVcgw3qh/n8+SdkJ4ztwmcA4xOOUeP69wQGML4WfP214OsqHcXj8ZRKpTq1uX6tK+F6zubc+OLxb5RvlFC2gEsA0ZjRuPP+zvGC+Dlz5hjs9uDBgwMGDBgwYMCWLVv8/Q2H5Z4/f758+fL79++ro30a4si4bJxtYswyLLurvGta0HBIdmileKX2p+6R8tEtxa2fhD+N4Y4BAIVCoVlMN81dxd0iXGSiQQbOCFOFdWGZda08JD2UTBk1vQCAKFWUEpT6mbBrTl5eXnx8vEwm05SUlJQUFRV5enq6nj4NN2/ic+dALEYsFnTqhMaNA/Pen+rx5MmTjh071qiLwEDk4YGjjWpNVI0bh7LZEu0rCwBFUSKRKDw8vFmzZuZsA61dEhMTtd9/HSQSSUpKSoMGDbQLIyMj1ekhaCrBzu5rr71XwiVNqBg2KOOIBjmoggpNpYQr94wKGhZOhSt34elrA1VcNozoo+vQcPjo76/fvNAuiYqJ+Kh7b/XVX6lUhrx4Wloqdnf3tLO1z8nNeRb88FnIYwCws7XvrxWk6dyh663bV9Wxdm2EAgszX/d7zvVb/yiVCgAYMXSs6amRvkmD+oGOoMGgYYO+vsHOriy/iKuzGwAEtWjz6Mm/AMDh1PdMIzk5uXfv3mqb+hs3bjx69Kh9+//WbQmNmWTAJrwpnh/fj9OvL6ev6baJZGKIKkStZgCAfCp/h2SHtqBhMneyhJIckh2SYqk/0/83i9/MNBIjgPBj+sWSsZqSRsxGNbS8MpMVK1asX79+/PjxP/74o5eXl6ZcKBS2atWqtLSUwWDweDyMcWRkZElJCcaYw+E0btzYnIu1jr75zZs3RUVF6sdisbhZs2a6mgZnZ/Tnn/Djj1BQAM7OaM0aM30BmzRpEhMTo5ZfWFtbe3t7G25Xce6BS0vRs2d4zRqcmQlsNnTsyN24cdrot/rFp06216zLfp0QwPjXMV1SMsHOrjvi4KJSxOPBJx+hmbPNGeH7QKcOXSOjwp48e3j+4qmpk7+o0rFnzh8HDK1atm3W7G32xsXLvywszL9z71bbXfTvZ71CCxpoaGhoaGhoaGhoaN5revTocfLkSc3Tixcvrlq1qnpdWZbfpBepjLRQL+tza7S2yOdCc39Tgga/BtC+RU3O8H6hImH4bHist6M+vwiOnAM20/LGjRtDhw59+MUA1jf7kZ3rJ5VljF4a+1bNMMQR9jVB7Hq2nUhNxX/+qbPuU4ZYjI8cQYMGQcNKds9XGyYwe7N7x0hjjKVdaMVq5cnwNLO37Ozsu3fvHjx4sPKmtUdPdk97wj6PyjPWwB25t2CWfQcw4B9LfzwuO55EJpXiUi7iehKeTZhNmCpmBpWhfZQH4bGcv/xT9qd1O3oAAIgn4y/JL43gVpJp1Xyj12rgzfAezR29U7JTDgY2T7dmtf6W/23dnf0dQlEURVEG1QxqmjCaPLV9+of0j3/k/4iwiI/4XVhdPk74uO/mvk+fPjUWoOJwOP/888+WLVu6d+/u5OTUrl27jz/+eODAgZoF5cjIyMGDB+/du9eg3KHSdXnNKr9BbituLxUtzaQydcoTycRvRN+4EW5d2V2tra0LCwtNn0WNzl5GA4PBuNI2Gt6Qb0w3KMbFmWSm+T87ZiISiQx6A8jl8qSkJBaL5fDxx+jjShywa5GQkBB9b4+qQRAwdChs3QoGJQJsdsz06ZKK2981SKXSmJiYFi3qe3JQWmrKTQcARKIKdkFSqbSoqMjFpfZNv/+T5BZAKeKHMIKMNcgvNnosiwlndsPoefD8DUi1/FPsbWFob/h5iW77ZyGPAIDNZn8x46sLl04nJsW/fBWybefGubMWMBjMrTs2xMRG6p+FyWROnzKHx30bnLOzc1ix7MdrNy7n5GQlpSRKpRIAcHFydXauvnnJ+4NUKrn/8A4ANPEPbGi2c7hOmgkTZgwGzRvUaJRDPB4fAD6fOKPPJwMIgnBydDZzGLXFtWvXJOVGMhRFnTt3jhY0/J+CYRQe5Wpp1le7gCqQ4Ao6JynWvZzN5s+ezTcV4U4mk+eI5mSQGVaE1Q+CH7qyu6rL/7T8c1TxqChVFAD4Mf3+tPzT/BdRbUpKSrZt2zZp0qQ//zRwOoSQUFimz46Pj8/NzVXP+eVyeWRkZKtWrXTau7i4FBQUaKY0XC7X2fntV1skEmlfTGUyWVJSUkBAgO5ZGzVCVb9l4/F4LVq0oCgKIWRKpOXkBAkJb1+gjQ3+/vu36b3OnsWuruibbzQNgiZNe/DX/iQ+FwAwQKSvd9cuH6FZs6BBA5SXB9bWYHyi/n4yZNDIkBdPn4U87vvpIFcXNzOPiowOf/z0AYvFHj5kjHa51IQdF01d8o7cSGloaGhoaGhoaGhoaMxjwIAB2jfnL1++zMrKUj+OS4ZxX0HbIdD4E2jRHwbNgHvPTHVlW76/NF8nybVEgleuxH36UD16UD164D598HffQWWr/CbY+h00amC4ytkB1i6sPCfFB8T2PyHYSDhMqYRzNyAzz+LPC1exfzvx1Baw88uQq+du3759+/bthIQEjee2hh8S8J60ssejneCPgHpXMwBQW7eq05wbJieH2ratTgewyWJTZ3ZngwHUAGZAlZb5Dhw4MGLECAuLet1Y2ZDRMICpt0inRQtWC0tkCQAY8JjiMT+V/hSuCldnqZBhWQwZ80DxwJPhOYIzohWzVWNG49bM1mO4Y+7a3p3Jn1m9IalAdVJ2ckLxhJHFWuaoxoMISqx8pHxkrLbe7C42WWyaypvqQFRwRuUibhd2l0vWl3TSFf9nwBgTBGFaLMIE5gzejHPW527Z3LpofXEBa8GU8VPWr1+vs5VcBxaLtXjx4vT09N9//z0oKOjQoUPu7u6TJk3avXv3119/3b179/Xr1w8ZMkT/wIaMhg7IlD8tF3G7sUxldflW/K2+mkFNOpW+RLwEAJo1axYSEmKiEw0d2R2FhCkfFCfCqQmziTldAQAXKtHwMYGpY6liJiRJKhQKY3/K+Ph4g5kOAECpVKaUuy7XG69fv27ZsmXl7UyC5sxBffuC/t5NDofq06fUZD4LiURi7A2pOzTpCcxskJyc7OnpWZ+WPx80lU72GCYb2FrD9UOwbSX06Q5tm0Pn1jC8D5z7DbavBP2/AJvDBYAm/k2bBjQfN3qyjbUtAIRHhN6+eyMi8o1BNYO1lc3XXy7Tj+s72DuOH/v5wi+XjRw2DgCEQosv5y2u5JV8IDx6cl8tLPjk437mtNdoF0woFTRo2hhUPGhSt2i+Uy7OrvWvZgA9LaaZQjqa/3OaMpt6M7w1TxEgdeY48ynFpQOKBlyWX36penlXcXdc8TiNHZ09YX/b5vZru9ev7F7dtblbpcx61Wbjxo1SqXTevHmVtlR7M2ieymQyfWcjCwuLBg0aCIVCLpcrFAobNWqk7bkllUp1LqaVXnyrCkEQpi/NaM0a5FuWBAR5eqLPPsPJWu5cKhVUzLZm9WmfLoNGtmTy1J1GOtqin38G9TTb3v6DUzMAgJ2tfdfOH1EU9deJg2ZK0jHGx08exhgP6DfE0aHCx3Lhl8sYDKadTWUbNWhqmw/vk0dDQ0NDQ0NDQ0ND83+Fp6dns2bNQkND1U8xxk+ePBkyZMjB0/DjTkjLetsyJhGev4Hxg+HnpYa7cigP/+Vo5wpPT8dTpuDISCi/s8Xp6RARAc+eod9/B3d33V7MwNkBjm+HzxdDeEyF/Me+XrD6S+jZqRpdvr/8cxdUxncCZ+fBr4dg5tdMzuRVrH5Tre8d+uOPP8RiMQAkJibm5OT4+/v7+/sjhDp16vQC2R8vFjCadkYWNsMcYXcTxHgXQROUkmJ6kQOlGvffqA3YiH3N+tqUkin3FPc0QVBbZNuK1eqQ1SFHwtH8rg4ePGhw41Fds9tyd//C/gZzOvgz/PdY7lE/Xl+6/qL8ogzrLguSQAYrg5vxmj23fm76RJUs3tUg6sZBlZjb16k9gxoEaKflzinKKRskGzKoDAVWWCErZ8KZh3ibJJsGcQZ1YnUy09G3UlLIlCXiJZGqyBJcwgGOB8NjAX9BpRbEdQGDwbC0tOzbt6+vr6+1tbWDg4Onp2fHjh2197rpsH37di8vrylTppjZf5s2bdq0aTNnzpycnJyTJ0+GhoY6OTk9e/bMmE+vAAkCmYGJZKKxPv0Yfh9zjHoJRKmiYsgYY7UAEEvGJpKJQ4cOXbp06dy5c4nKoqAdWB18Cd9X1CsT4zE/HjCQM/Cg7KAcGw2lOxFOOqqaSklNTc3NzVWrGRgMBp/Pb9CggUDLPFmhUEiNeBWokUqlJSUllpaWVTpvTYiOjm7cuHHN+0Hbt8P+/XDqFM7MBJEIBALk6goDB5aOHy8vn8kYRKFQFBYWmvic1wWaIKuZDeLi4hrWmUFRfRATg3/+GZKTcWkp4nLBzQ3Nmwd1tj3do7I/pmNloRCEYMJQmDC08nO1bNHm3we3Q8NexifENvRptGblhjXrVmTnZL0Je8Vklul5v128ulRSWlJSzOPxLCwsfX0qyUnftXMPb68G1tY2FsL6+ybWKf8+uA0Ajo7OgQHNzTxEnXgCjOeSgIpyB2P+DcLy97C4uKgKI64DBBV97Cu1aaGhAQAO4my32D5XNDdGFUMBhQHfUNxYUbriR8GPZvZwUn4yXBWueZpGpa0rXXfQ8q0hgQAJRFhk6NDaZ9euXWvXrp08eXLr1q0rbawzK0MIGbx0Ojk5OTk5YYxJkoyOjo6LiyMIwtbW1sfHx9ramsvlamQQCCELCwvAGLKzwcEBKrsQ1w7+/ujiRfjnH5DJUL9+UFKiK0qo+DQs/PWRmxfVjzu279Lro/pwyKtrBvUfFvL8aVR0xIrVi+bNWlip81BUTER6Rpqtrd0nvXQ1cA28ffb8+mddDZTGOLSggYaGhoaGhoaGhobmfadz586hWmGAuLi4xy9h1XbIytVtWVAMf5wGd1eYN9FAP64cBIABIE2OQR0FJEk8c+Zbu0UNGOOICJg5E50/X70tCE0awv3jsPcvuPkQxBLgcqBFE/hmOlj/R3IQvyW3oJIGqZlluRMIRw+Pz5dfaPs2/lpaWhoVFRUVFXXq1KnTj189zBRjhYwjtOrfo+u+gHejZgAAUChq2qDG8BDvL6u/0si0Y7JjMWSMK+E6hjvGtO2BPrdu3WKxWO/ESTiAEXDc6vj0kunhqnASykQ9HMRpzmx+1OqoM+EMABjwX7K/9B1r1ZBA3lTcLMElai8HYxhUFWh0DBjjp8qnI4tHppJaGhRNhClL90ANPMT7mGU4Pl3/W5Nbs1oftzqOAS8VLz0pO3lTcVOd3WCnZGcgM3C3xe5WLF3n26pyUn5ysWixtgAliowKVgaP4o76zfK3GnZeVe7fv8/n80eMGCGTyQoLCxMTE2/dujVp0iQ3N7dt27Z98sknOu1VKtXmzZtv3rxZjXM5OjrOmTPHnJY7LHZEqiLjyXj9KnvC/lvhtybyPT9TPSukTG2BzaPyniufD/90+Nq1a3/66acVK1aYHgwCtEK44ouSL3IpvasggAfh8YvFL6Z70KYPp08TRpNXqlcGawkgPuHovucmwBiHhYUVFhZqfzelUqlYLG7QoIGTU5nMQiKRKJVKI30AAJAkKRKJ6k3QIJVKZTKZra1trfSGpk2DadNQSgrk5YGtLXh7AwBZUFCpCqrWt2xWCp/PLy42nvZAL/YZHR1tMCfLBwH+80+8a5fGgQkDQFwcfvMGjR6Nvq2TDD4LpsC1+5BtJP+SgAeThtXaufr07v/46QOlUnHtxqXZMxdwONwG3g2zc7Jy83Lc3cq0uXl5OW3bdKxStx7uXpU3+kBITIrPyEwHgK6de1TpUq7WKGjLGkw0M4ajgyNCCGOcnpnaBt5ligda0EBTPXqxe3VgdVAnhgCAfCr/T+mfs3mzXQmzklbkkXk6ybk0OSxUoJpcPPmB8oEcy90Z7vst9rdgGU3AlJycXFRUBADOzs6aSUWlSCSSvLw8oVBoa2t769atuXPnDhky5LffzJri2tnZicVizQVaIBCwWCxjjRFCERERGuMTqVRKEIS3t7eHh0dqaqpMJmMymVZWVp7Pn+MpU3BRERIKYcwYNNtUqo5aQyhEo0aVPbazQ/7++Fm5uaWFBQyrcEHKzskCADtb+5HDxrVu1a4+hlf3CIUWw4aMPnhkX25uVkFhQaWChuCQJwDQpWN3E4nwaOoZ+i9BQ0NDQ0NDQ0NDQ/O+o2OYL5PJvt9iQM2gRlwKv5+EGWOAo2fH7lHuq51SHkLFhw7h8HDdduXgiAg4cABNn169YbOYMGcCzJlQvaM/HMxYE7YvX/ZJlQGFgSg/RCAQtG7dunXr1oqPPvs6BvMwAEAna/izKWK+Q0PrShM01FeMzZ3hvlhQfZ/nTZs2LVy4sBbHUyXasdqF2IX8Lv39mvyaHOQCEAzlDh3DHUOU576MUEUkk8kmekgmk6/Jr43kjtSvMtMdgQJqjmhOBTUDGNIxOOuWN2Y07sHpYaLnerBn0GF88fhT8lMK/FZMU4pLnymfDSsedtzqeHtW9aMjb1Rvvi75OpXS9R0pwkVHZEdcGa4rBSur3Xk1WLFixfr16z/77DPtwtLS0pMnT86fPz8wMPDAgQPace4nT564uroaSEVcq3gxvI5aHZ1SMiVSFam9Iu/J8FzMXzyaM9rEsSwwuvCtBgFiAQshdPz48d69ez9//nzYsGFeXl5OTk7e3t7arsUahnOGZwgyNpRuSKPStMsbMhpusthUJY0LE5ibLTaPLx6fQWXo13Zgd1gjWGN+b9HR0TpqBjVyuTwhIUEoFKpjaeZEE+tTPKRUKtns2s7h4ukJnp6aZ3w+n8VimZBxEAShydhdbzRo0KCoqMiYWwaPx/PyqhDPjomJadHCaJzpvebBA7x9O+TqK2EL8JEj4OaGJk2q9XM2bggj+8L+EyDTM0AhCOjRAYb3qbVzOTg4tWzR+lnI45TUsgurm6s7AOQX5G359Wd1iUgsrrXzfYA8enIfAAiC0bF912ocri1rMFhlGg6H6+LslpGZFhMbXY2z1yK0oIGm2ujM2zPIjBfKF64cswQNo7mjf5X8mkKV5ZOyIqzGcMeoH68QrzguO64CFQBkUVmTSyaH2IUwwIBvQXR0dHZ2tnqOIRKJSJJ0NZnLSU1SUlJGRoZSqVRfZxcuXNioUaO//vrLzOu+h4cHxjgvL4+iKIFA4OfnV1BQkJ2dzWQyPT09dSZpSqVS+ztFUVRhYaG3t7erq6uDg0NJSQmXyxXk5VE//4wzMwEA5+bCnj2oeXPo0sWcwdQaCKHff4clSyAxEbjcor6jvwoeFXcKBDz4cjL0/why83IAoFfPT/8zagY1Hdp1/vvEQblCoX6Bpgl58QQAglq0qftx0ZgLLWigoaGhoaGhoaGhoXl/oSjq5s2bhw4d0i60tnGPN5lcOyEFbj6E/h/pljfilz2IkZQX3bplKl+CSgV37kB1BQ3/JzjYgCkvdQAPZ3DlgAsHMuVQpIJfU+ELd2ATAAClJNwvgn1p+Ga5zUNTIfzdDPEqSztdt3TtCg8egLGdsgQBHTrU74CqQ3h4eGho6Llz597hGFjAmsWbNYs3y2BtBpVh2lqWAsq0UX+l3JbfjlDp+a/o4Kz1IAsAwIVwWWexzuBC6rviiOzIBfkFbTWDhmQy+YuSL4Ltgqs94G/E3+irGdRIsOSo7OhC/kILVE/eMs+fP09JSRk9WlcfIBAIJk+ePG7cuC+//LJfv3537tzRbI+7fft2r1696mFs7Vntg22D15aufax8LKJEPMRrxGy0WrjanagkM1EHVgcHwsGgm4IaJ8KpDbsNALi6uoaEhBw8ePDKlStpaWlZWVmpqamNGjXq06fPggULXFxctI+ax5/Xn9P/O/F3cWScDMsESNCU2XStcG1V00MAwEfsj/60+nOhaGGEKoIqs9QBG2TThd3lqNVRNjI30i+Xy4uKiozJfRQKRUJCQrNmzQBAIBCw2Wy53GieC/UWxiq+jurD5/OlUilFUZXm+6g2XC6Xy+WaEDTweLz6fMlqWCyWl5dXQkKCQs95iMPhNGzYUGdXYkxMzCjN/s4PCrxpkwE1gxqRCA4dgs8+q4uk4BuWAgCcugJZWj4NtpbwUSf4fX0tn4vCFABo/mQd2ne5dvMfsVikUqkAwMHesW2bd2kM8G5RqVQhz58AQGBAMyvL6n/RzNEuGKNJ48CMzLSExFiJVMLn8Ss/oG7QETSI/79lLjRVQieblQNyCGQGmnmsB8NjjcWadeJ1OTjHClmN4Y4ZzhmurnqgeKBWM6hJIBMiVZFNmU11eqAoSnuOQZJkVlZWpYKGpKSklJQU9VEURV26dCk0NHTNmjVhYWFubm5mpnny9PT0LFcoJiUlpaenq39XCwoKAgMDtcWI+lOgspLkZJZKZefjAwjh337TeAUBABQWUidPEuWCBrlcHh8fL5fLWSxWo0aNDKpaawdra/TbbwBAUTBsAjx5WVYcGQ9HNkOJqAQALC3qe1pS1zCZTBtru6yczKN/HfD08GrgbTSLVmFRoVQqJRDh7uZRnyOkMQ0taKChoaGhoaGhoaGheR8JCQmZOXNmeHi4TsCDIAg37255pty7QamEkDADggYfHnAIkFOQKoMCJdiyAEpKKhmHqJ5yeX649OkOz16D0ogsxMke5k4EAPjMGTYlAwB8H49/TAR7FsgpKFBW8B5taQGnWiCrd32fiqZOhfPn8Zs3hmsbN0ZffFHPQ6oGe/funT59eh2ugtUYJ8JJiIQmNA0IkA/DB2qwUbs3t3dVD/Fj+q0Vrv2UbTRTLMYYIaQ2jq7eqKrBPuk+MTYacggjw07LTo/iVifKWIpLY1SmVCPxqvjT8tOTuZOr0Xk12LRp0/z58405u7LZ7F27dvXv33/r1q2LFi1SF169evWHH36on+HxEX+tcG1Vj2rAaNCY0diEoKExs7Eb4aZ+zOPxZs2aNWtWmQxIqVS+evXqr7/+6tSpU3h4OJ9fIQbmw/A5anW0quMxSG927xDbkMOywzcVN6VY6kQ4zeTPbM2sPLe0NpmZmSY0CgAglUrV3yAmkykQCEw05vP5OlG3OkWtn8jLy3N0dKy7s3h5eUVHRxvUNDAYDHO2mdYFTk5OHA4nMTFRIpGoIzQsFovH4zVs2FA/5UdcXJyvr++7GGbNyMrCKaaUsDg5GT1+DF2rs3HfNAjBxmUwfQxsPQCpmYApsLeDWWOgQ00zBemCMU5OTgQAB/uyz7C1lc3Kb396Ffo8Jyfb1tauc6fuPC6vls/64RAR+UZcKgaAju06v6sxtGje6tadayqV6tXrkE4dur2rYdAODTTV5heLX16qXkarogFAiISDuIMaMBqYf/hE7sTPuJ8lkAkehAcXcTXlOrpJNmIL0NtPqUgkkkql1tbWAEBRlHZL/ak4RVHJycmlpaV8Pt/b27ukpCQtLU272YkTJzw8PDp37iwWixMSErhcrrpnMyFJMjs7W1W+HUImkyUkJDRv3vzt4NlsLperrRG0pSg8dChOSACSRF5eaNcufS9AxC17N1QqVWhoqERStvdCIpG0atWqrvMdPA+D0Mi3T/MKYPufKn/7eABwdDA3qccHxIL5S5ev+kalUm7asvaj7r179fzUxtpAxrGsrHQA8PZsUP/ZBmlM8K4XimhoaGhoaGhoaGhoaCoikUgWLVq0e/dug/HCIUOGNPT1YTPBZPZtEBra+MRE0EwIISWAAR4VwwB7AOMpMMuotEE9o1Dg27fh2TMgCOjUCXXrVhcbCqvEV5/D5dvw5JWBKhYLBn8M/j4AAAu90O1C/KIEAEBBQUbFMBaBYLIr/NQQ8d6HXfFMJtq1C6ZOxTG6gV7UqBHasQNq3Zm8tqEo6s8//wwJCXnXA9EljUpbJloWoYoQg5gLXJ1kujp4EB5qYYE6AgpVT/QwuWTyQelBEw3skN1S4dIHigdiLOYgThtmm68FX1uiSlKK1LOmgQQyjUwz0UCJlRfkF6onaEghUwopUwIxCqhnimf1I2hIS0u7cePGnj17TLRBCG3btq1Tp079+/cPCAi4fPlyRkZG9+7dDTYuoApiyBgBEvgx/DjoXYp7tllsG1I8JIU0EFL1YnjtsNhh7EAWi9W2bdu2bdtevnw5OTm5SZMmdTdIDuJM402bxptW7R6MZS7QoFKpFAqFWmjl5+f36tUrmUxmYCQcTsOGRvfMVQmFQpGRkaGODfD5fFdXV2MW0z4+PgkJCXUqaLCzs/Pw8EhLS9OxQ2CxWC4uLu9K0AAA1tbWLVu2lEgkJSUlAGBlZcXjGYh8Y4xzcnJ0nEI+DBISID/fVAO5HIeGojoQNKjxawC76lh2Ffz8idpAu1nTIE2htbVNj24f1+2JPxBev3kJACwWu3nz2taSmI1/o8YWFpYiUcmjJ/dpQQPNh4gr4frI5tFaydoMMmMgZ+A47jjt2mfKZxtKN8hB3p/T35g9GwMYjRiNdArHcseGqEJEVJnEuSmzqVongTF+8+ZNcXExRVEcDsfd3Z3D4WhfQHUuVRjj169fqy9k+fn5RUVFXC6X1LLcy8/PDwsLmzVrltqNSalUZmRkVEnQIJPJVBXNHVUqFYSE4Oho1KULeHkBQGBgYGRkpEwmQwhZWVl5/vQTLr8jw6Gh8M03aP9+OHoUx8eXdeHqimbOVD/UzFgYUmmD48c5+fmlvr5Wa9eCoYuyYbKy8N9/A0JozBhwcgKApDRY/gvkF0JDL1i/GCz0xKIFxaBQAp+Tb28ZD4B5bJGQepybl+Ps5OLlWQXByoeCra3dskUrT5/9OyIq7NrNy7fuXuvcsfuAvkOsrW20m+Xl5wKAq1slNmw09QwtaDCDwkLIysKFhSASgVRatm7KZAKPB0IhsrEBJyewt3/Xo6ShoaGhoaGhoaH5L5CamtqvX7+wsDCDte7u7jt37rSxBRcHiDO+185KCL2N7L/qZgMhJQAAN/PxAHuE3dxMjwe7ur4/mnz899+wbx9OTCy7KzlwABo2hAULUN++73BUTAac3gWj58HzNyDVitHYWsOgXrBlRdlTAQP+CULbU+FkNo4tT/nBRNBEAL1sYbwLavTOzHcN4e2Nzp7FP/yAXrzAxcWAMbKywkFB6Pvvwcam8sPfNY8fP7a3t2/USHfF8N3yt/zvZaJlSWSSdiECZFDWgAB1ZXe1Jcp2zFRPOtCM0cx0AyvCai5v7jf8b6rROQDUj6ZBgiUKMJBsQhsZNhAVNgcu4jIR06SwBISE0FR17bFt27bJkydX6rrfqFGj7du3d+nSxdbWtrS09PTp0yw95dkT5ZOloqVxZFwulcshOM6Ecztmux2WO6yRdV2N3iQtWS1/t/x9fsn8KDJK84FHgJowm+yy2FWpY3NxcXFmZqaPj0/dj7RGMBiVSNIIgtC04XA4AQEB0dHREolE+3vE5/N9fHz0vQGqQXJyclZWlrZmIisry9nZ2dvbW79xkyZNIiIiOtRxRiEPDw8bG5ukpCSpVEqSJIPB4HK5np6e9Z9sQh8+n69jAaJDfn6+UCg0M+n4+wWfD0wm6KXVqEA9OoLUBQ8e3gUAK0urLp16vOOhvJeER4QCgL9fEw77nYnbCILRqUPXazcux8RGpWekubm+mziZtj0+0IIGmipiS9j+IvxFv/ya/NrkkslZVBYA3JHfCVOG7bA0KtbUYTpvuhRLj8mOybCsMbPxHssyYWtiYqImx4RcLk9LS/Pz80tISFBrBQQCgZ+fn3Y/mZmZJVrmiyKRSGeWHhUVBQAtWrTQlJDGMgwagcfjsVgsjaYBUZTvmjVUeDhIpdjCAvF4IBCwXF1brF9PNWtWpn5OStIeBE5LQxwO2rsXVq6E3FywskLffAPlEzy1cxUhl7f48UdBcjIAwKtXODYWnTmj3mWhVCrFYjGPx+NyuaDPv/9SS5ZAWhoAwPHjaMOGTL8u/aZCYioAwL1nEBYNt44Cs+JkrWNL8PcpCHT6ls18+2tgIbScPmVO3eXherd4engvmL80JTXp6o3Lz188vXf/1v2Hd7p1+eizMZ9r2pQl3ahBiiKauoAWNBinqAjS03FCAkRGQlQUTkmB3FwoKgKNs42VFTg4gIcHNG4MTZogX19wdQU7u3c6aBoaGhoaGhoaGpoPmLS0tG7duiUlJRmsbd++/fHjx9WpLtu0MCVoaOILzRsbrvrEDm1OxgBwKQ9+8QPGvHnUgwdG0yo7OBDz5lXpJdQdeOdOvHs3FBe/LVIocGQkLFsGIhF6pzmtba3h+iE4dAbOXIeCImAywdkevpoM7VtWaMZjwBJvWOKNpCSISCAQ2DCB8f4IRnSwtCQ2bQKKQnl5AAD29ujDWdM5d+7chAkT3vUoKvBc+XyRaJG+04AxNUMHVoe9lnuN9WamYcME3oTtku0pVMUfC0223CxoxGyk7XlrPhrTCH1NQ60bk1ogCwFUEmnTyWpsPp4MTyfCKZ8yundZAIJ+7H7V67xKiEQiY7YiEiyJUEXIQe7L8FW/0rFjxw4aNCgzM9PDw0M/r8pB2cFvRd9mUBnqpwpKIaJEsarYUFXoVZurrsS72Qf/MfvjYLvgDaUbniqfirFYiIQd2R0X8RfxUeVirqtXr3bp0uV9ziCjxsHBITs7W8cRWhs2m63tnGxhYdG6deu0tLSioiKKogiCsLCw8PDwqFQYYQ7x8fGZmZk6sQq5XJ6amkqSpL4DRNOmTUNDQ2t+3koRCoVNmzYFrZ+RD4WcnBwnpw/TfdrfH1xcQB0cMoiNTe3bM5SW4t9/h1evQCYDCwsYMgT16QN19hdXh16srGxq5evzHyMjMz2/IA8AmgY0r7RxndK9a68bt65QFHX95uXPJ858J2OgHRpo6oJ1knVqNQMAlELpJcWln/HP2pkjTDOfP38+f75OoVgs1p5jy+VykiRbt25dWlpKEIS+Ak+klymSzWaz2WyNqUNBQQEAqBcTyoZaWqpUKjMzMyUSia2tbaUuTQRBuLu7p6SkqJUHPleuCF+9ArW+QSTC6gEkJsKMGcSlS2WWfhWVB4jFAjYb/PzQX3/p9+/o6Jibm+ty7pxAkyYJYxwaCn//jSZMSEtLU5s8MZlMW1vbxo111zvwzz+XqRkAcGoq/PzzmlZd1GoGNc/D4cJNGKaVWC81NVlUKuoReKy4qLRE6iFTuTraCz8b6tW+Xcf/fJaiyOhwUqVatGDFuQsnomOj7v57i8fjDxs8Wl2rnkAyGXQA/f2C/nsYQiSChAR88ya+eROiokBlJBlscTEUF+O4OLhzBxgM7OuLevVCH38Mfn7wHgiraWhoaGhoaGhoaD4sRCLRgAED9NUMCKGuXbsuWLBg0KBBml0CW1ZAeAy8iTbQj6crbFtp9CztLcGVAxlyyFXAgyLo3qgRGjUKHzgA5bkq38LnoxEjwN+/+i+pFklMxH/+WUHNoCE/H7Ztg1693q26GiGYNBwmDTerMY8B70VqCXMgCKhLB/I64sKFC8ePH3/Xo6iAQTWDBjZiU5hSgYoAwoPh0Z3dfY/FHh6qZB2tprFAZ1ivWF+jHgxRqcxCf9iFVGEEGQEAjRmN7QgDX2R/pn80aej3DgAAbAib6fzpVR8pAAADGF1ZXSNUEcYaNGY27sauD2fsnTt3fvrpp15eXtqF+VT+F6IvniufZ1AZKlA5IAdfhu864brO7M4CgcDX11e/n3gy/jvxdxo1gzZvVG9GF4++b3O/rl5DZQiQYLVwdVWPwhhv3bp1wYIFdTGk2sXGxobP54vFYoO1CCF7PX9ThJCHh4eHh0ftjqS0tDQnJ8fgzkuKorKzs52cnHS2KQcFBV26dKl2h2EaY79g6sHL5XIej+fk5GR4F+a7ICUlxdPT812PolrweKhpU2xc0ID8/KCWspyowVeuwM8/44QE0FwRbt+G5s3R7t11NKlo3iwoPSM1JTVp/abVfT8Z6O/XRCCoJ3Od9x+1PQMANA0s25ldvTxWNcfB3rFVy7Yhz58+enr/0dMHPbt/MnZUfctPaUEDjQnuK+5vkmxSYEUPdo/FgsUIzJ1paxJGqCnBJRlUhn52iSrBrJhXkcFg8Hg8hJDO5VuDnZ1dbm6u5tJPEISTk5OTk1NaWppKpVJnd4KKF1+5XP78+XO1OiE3Nzc/P7/S3F6urq7W1tY5OTksFsslJ8dg6BDHxsLTp2U6uU8+wQkJSG0WxWJB164AgG/dgthY1KsXVLTTs7KycnV1FeTkgPavE0VBZKRMJktNTVWLM5RKZW5uroWFhZu22aRKhQsKNM9IYDDy8wsKMQACAAKRAJgkmQlaMu9r1y+dOve3+rGLs+u8Ecu9PIRWFqbfgP8IEqnk9Nm/McZtWrX7ZsGKe//e/PvUkSvXLrq6uHdo1xkAuBwumJFMjaaeoQUNFSFJSE7Gp07hs2chJ6cSLzKdA6OjcUICPnMG9e+PxowBX993nsuWhoaGhoaGhoaG5kMBYzxp0qTXr19rF/J4vBkzZixbtkx/R6C1BZz/DSZ+DS8iQFJ+m8lkQIAv/LoKmhsXIRAIBjvAbrURYxbuboPQ0qUgEODjxyts3fPyQiNHoi+/rJVXV3OoX36BrCxjtTglBbZvR6urHCejea94VASFKuhrB0TNwvTqvK3afqrvnHwqP5aKNdEAAfpO8J0VYeVFePXk9LRE5rrNVxqNIIEcVTzqquyqBMpFS+X7sg5KDwaxgsw8kcFTGzNp0Oa47Phe6d4MMkMJSitk1YbVRrs2loydJ5oXoYpQb2tzIpyaMJtst9jemFFh09V6i/UvlC/SKMOKkM6szkHM6r+QXyx+CVYFv1C+0K9yJ9y3WmwloM69ScRi8datW+/cuaNdmEwm9y/qH64K15Rk4sxMKnNU8agfLX78nPu5XjcAAMvEy1LJVINVAPBC+eKS/NIAzoDaGnk9sGHDhqSkpBEjRrzrgZhFo0aN1D9B+lXW1tb1Fg5PSUlRGF/TUyqVKSkpAQEB2oUtW7Z89erVu3VNUCgUkZGRYrFYY2edkZFhZWXl7+//Pmy7T01NdXf/UJNJo3XrIDYWx8QYqPLwQOtrVdx29y5evlzX/Usmw8+ewcSJ6NQpMBKNqwn9+w6JiY2KT4hNSk7YvW8bk8mcMG5Kpw71IUd7/wl98xIA7O0cnBydtcvrQdag/XuiPtFH3T4Oef4UMOzffWT/riPjRk+sZ10Fg8HgcDjqCC4AkCQpk8neH+EUzTvkqvzqZNHkbDIbAO4o7kSSkX9a/mnmsd4M7xeqtzPJpqqm7Ax2LjfXzs6u2mkLvL29RSKRekaBELKysjImZVBjb29vZ2dXUFCgUqkYDIadnZ3acUHjuxAbGwsA+fn51tbWmqM03wWKovLz80tKSgwnvVKp8B9/wMuX0KIFf9o0de4qysHB8FAwLksQCYC+/poQCODmTaAo6NwZzZmDR43CL16AUol370affYYWL9Z51aphw/CzZ0gzlRIK0aef5ufna09sKIoqKiqqIGhgMpGlJQbYzf78IGuMCITOUnE3H8TjgLvd7ZY+fzMZ8gJx02YN+wA0S01LPnPueFhEKAAIhRZ+vo0/GzPZ0vL/SAbHYXMa+jTicLhBLVoDQPduHzOYzINH9v914lBA46aWllZWllYAUFRSZKITlUo1d8FUtYbm66+WNvZrWi9j/7/mgzHMrA9IEl+8SC1ahA8cgLS0KqgZNCiVkJWFjx2jFi3CJ09Wpwez6dChA0LIdG6/4ODgwMDAH374ITXV6M18pTRt2hQhNH78eBNt2rRpgxB6/++uV61apc5dFBcX967HUq8cPHjQw8Nj4MCBr169etdjoaGhoaGhoaExzJo1a86ePatd4uTk9Pjx461btxrzN3ZxhBuH4egWGD0A+nSDYZ/CztXw4CS0qyyMO8qpbG3xbC6UkgAAaN484tIltHQpGjgQDRyIliwhLl58f9QMAIBSjCfYUGNojZ7mA+J+IfR7ice9wcvja7qufenSpQEDBtRDTC5EFTK1ZOqAogGDiwZ/L/7eRNqCeDI+lzSS2AUAAORYrgLVl/wvh3CHmK9mMAcGME5bnd5subkzq7M3w9uNeLvwN5E7sRZPpI9aSzGtZNptxe0oMiqejH+herFX+jaPxkPFwz6Ffa7Jr6WSqUqsVGJlGpl2Q36jb2Hf24rb2l01YTRZbbFaP1cCAtSR1fGo1dGajFOABNesr33E/kiI3q5jEkAEMgMPWB3owu5SaQ9KUD5XPr+luBVDVvOH6Ndff+3Vq5f2rjgMeEzxGG01g4YMKmOleGU8GW+wq2iVUSsLAJBgyTHZseoN8p2Ql5e3bdu2U6dO1VYa40hV5Feir0YWjxxTPGafdJ8Um7XzLJlMHls8Nig/qGFew2b5zfoX9X+keGSwpaWlZZMmTYRCofaAWSyWk5OTOs9C/aCJT5jfwM7OTigU1mQBrYYoFIrXr18XFRWptLZ7KhSK3Nzc0NBQE4k86o24uDj9VB0fDDY26MgR1LYt8LS8f5hMFBiI9u4FQ3Yv1USlwuvWGctlhsPD8Q8/1Nq5tOCwOV9/+W3/PoO5HA4AqFSqY8cPyRWVfBH+H8jPz42OjQSAli3KBIU6E6R61jD5NvTn6FjQI1TPY6BNGmgMskGyQa1mAAA5yG/KbxZShWYeu9tyd2tWayZiAsD04uk/JP2QlJAUERHx8uVLZXlov6rw+fzmzZs7ODjY2tp6enqaM4to0qRJs2bNfHx8mjVrpu+10KhRIwDIzMzUlOiIBUmS1M9boa7A48bhn37Cly7hn3/Go0apjRmIJUtQgwb6zZGPD+rQAWJj8YQJuH9/ePQIbdiAzpxBX3+Nf/kFBweXyR0KCvDff4PebT5z+HDUty9YWADGYG0NgwZB9+4cDkfnh0Jf6Vj8+eT1bfs87ZkrdilMIjyfyAPO34KB3Z+39zvAZkoQwvYWr0+d+vn7HxavWbciLCKUz+NPmTRry4bdX8z40tLy/8tynsFgLPn6+6/mLmax2OqSLp16NGsaJJGU/nPtAgBYWloDQExspIlO5AqZxhFkz94ddTtiGgCgHRreIhbjP/7AJ06YSqhmJlIpvHqFc3MhORlNn/4OfV/XrVsXERGxevXqQYMG1bp9H82HglQqXbFiRVpamrOzc30uH9DQ0NDQ0NDQmM+hQ4dWrVqlXSIUCq9cuWLOFvM+3aBPFbeftbKEQAGEl4KEhIu5MEa9WcvaGs2ZU7WOKkMmh4IisLUGrn7ec4rC167hq1eRTAb29mjcOAgMNNVXpWrpyoI3NO85+UpQCxkOpMOahsCswcr2P//8880339TSuAwjw7IJJRNuK24XUGXWphfkF47Kjn7F/2oef55+ezZiMxFTjk19SitNMGE++nsuZ/JmzuTNVIJSgiXWYF1bJzLNvJJ55+TnlNjoMu4M0YwEMkG/PIlMml0yO9gu2AK9dX2dwp3SjNFsmXhZnCquCBexEMuZcO7F7rVeuJ6Larqx0p6wv21z+6b85kH5wSKqiA3sXpxeU7lTOUj/x6sCcixfKFp4U3EzjUqTYIktYetFeM3iz5rBm2H+2UtKSrZs2fLvv/9qF56WnX6lemXskFQydZl42QmrEzrlGLAIG1qJ1j4dLjF/bO+chQsXjh8/vnPnzjXvSo7lU0qm3FTczKFy1CUnZSe3Srb+KPxxKGeoiQMPyw6vEK9IId8uuIepwp4pn03lTV0vNLCv3dLSslWrVgUFBXl5eRRFcblcFxeXet7+W+mOZ4MN/P39Y2JiqmYjkZGBd+zAyclIJgMbGxg0CA0cCNWKTUZHR0v0s18BAEBJSUl8fHyjRjXy7q45kZGRkydPfrdjqBEuLuj0abh9G587h4qLsVCIevZEQ4bUrsMuvn8fxxuWW5UREgIkCQwGPHmCd+2C9HSQy0EgwP7+xLJl4OJSzRPHxjLXrRuckNBXJr3nbHvS1U4ul6WmJvs29Ktmh/8Vbt29rv6+d+rYVb+23twRNCciCAJhw1X1hlAoLNCypi8tLbV7p3nraN4TxLgsY5SjynF+1nwnlVNUZlQzn2b6vggKhSIqKkoulyOEHBwcvLy8HAnHRzaP7iju5KpyGyY11HgJiMXiuLg403kcpFJpdHS0XC5nMpkODg7aV2Eej6djp1QplpaWhi0WAPz8/AiCKCgo4HK5JEmyWCwOh1NY+Fa0wWQyrQylkscnTuDgYFCHrlUq/OIFHD6MPv8c7O3RmTP4p59QXh6WSFBeHpZKkZMT+uEHkEjw55+/TXWUnIzOnQMbG4iKAm2FYm4ufvwY6U08iO3b4c0b/OIF6tBBnQHTzs7OwsKipKRsEsvlchuUaylIknz5OuRV6ItXr5/LnWUcgJY+f1vwsiPT+sQm8j9udq5YgZu1GDeoX7eoyDuX/jmXmZXB5XK7denZ55MBFsLa1JF/6AwfMjos/PWDR/eGDhqpVCoAoKTEUMbPcgR8oVBgIS4VAUCpVCyRSPh8fj2N9f8VWtAAAAAFBfi33/Bff0GhuaKzyklPxwcPgliM5syp/mS0BkRERJw7dw4APvvss6CgoPofgAnEYrGFReXZeHr16nXz5s1qa1R//fXXuXPnmtNy1apVq6tlz3vgwAHtezmhUFh3mtbIyMjGjRtX3k6PzZs3p6WlcTicgwcPMuslDUpycvKECRPu379fWFio7eCkTVpaWlVFNp9++unVq1fNaUlRVPPmzcPDwwHAzc0tLc1opl41z58/P3z48O3bt9PS0iQSibOzc1BQ0NixY0eOHFlbm2BoaGhoaGhoTHDp0qWpU6dqr+UhhA4ePNiyZcu6O+koZ7QyHgPAsSw8xrn2N0VduQub/4CUDJDKgMcFdxeYOwGGflJeHRaGFy+moqKQUql+2fj8edS2Lfr1V6MuxJW6E9eBfXFmDiSkAosJgX4gqLVYM41hBjmAFROKVSCloEgF9qxq9lNaWvr8+fPu3bvXyqjkWE4CyUcVlmYooAYVDbqpuImhwhJ8ApmwUrwSAZrL170R82f4OxPOxrbUA4AVsvqU82mtjFmDvqyBBSwrVE/bj1LJ1PPy8ybUDAAQqTK66SeajP6h9IeNwo3ahW1ZbW/a3BRjcQqZIkRCD4aH+bmNzeFjzscfcz42v70USz8p+uSR4hEFZSuzBVRBAVWwSLwoVBm6w9LcjUqbN2/u37+/zg3vSflJGTaQtkBDjMqQdTygSpUxXPhgjLXDwsJu3rxZKx6Tmq+t5o+lLoxQRXxR8gVYgjFNwzPls2WiZelUuk55HpW3W7rbnXDX/74DAELIzs7uHUbIKk3QYHB5xM3NLSMjw/yz4J078aFDkJEBUP5reO8eHDqE9u4FW1vz+wEAmUxmeFdoOUVFRe82HQZFUc+ePdux4wPfgIgQ6tUL9eoFUKu/ntrcvWtaY4rz81FmJv79d3z6dIWF6IgIHBICK1agfv2qek588iTeuBEyMwGAiVCeTdlVW7r5F9ixp3oKm/8GBYX59+7fAoDGfgHubp5gKAdE/cNkskBu6gJX19AODTQGacRoFKwM5lG8DakbvOXeAKCQKcLDw4OCgjicCgrX8PBwTWRdJpMxmUw3Nzc2Yn/K+bREXvJaUSGJpMEsVBowxhEREWJxmZZCKpVyOBxjBo01RCAQ2Nvb//PPPxs3bpTL5VwuF2P8+vVr9WthMBj29vYCgSA+Pr64uBghZGtr6+XlBQDw4gVomScBSeLXr8t+Suztic2bofyagiQS4PMB4P6wnzprbZzGCQlw4ABauBDb21cYk1CIjEV8mjVDzZppniGEmjdvHvom9MWrZympSR9176X+o2CMt+/aGBEZpm6jhNZKWSKfW9Dc+4ydRcLTmBlSSS4AjBvR1t5O6O0xsEvnj9LTU729GnA4H8x8uN5wc/Xw8mqQlJTwNORx10491NcLiiIJwuiscsvG3QcO7n0S/JCiyN//3DVvdt1uKqChY3UAhYX44EF88GBtqhnUiMX42DG8fz9kZ9dyz2awaNEi9bTs8OHDyAhPnjyp/4H9lzBHllHrfPzxx8b+oBo0GxyjoqJ+/PFHAJDL5YGBgcbaf/xxFRatTCCVStevX9+0adP79+/XSofV49ixY2o1Q6WIxeJx48a1adNm27Ztb968KSwslMvlycnJ58+fHzNmTLdu3ZJrbtlCQ0NDQ0NDY5KrV6+OGjVK210ZAFasWDFs2LA6Pe9oJ2AgAID7RZBR29YGSzfA1KXwIARSMiC3AFIy4NFz+GIFLFgDAACRkXj6dPzmDdK23ywuxjdv4nHjjC6Ct2hhaj2awYCuBradVZtHL6DXeOg4Aj6dBL0nQdshMOZLyCuo/EDDSKV4wwY8ciTu1w8PGULNmweJibU42v8GxSoQkQAATARWNdAh37t3r3Xr1qZTzFaKAitWiFe0K2jnl+/XJK9J8/zmU0qmaMwYdkt331fe11EzqCnEhdsk2/T9aXmI15rV2sQZ/Zn+rZitzBzec+VzzeP+Rf33SfdpD6beYhWmI4u7pbszqEoiowbfQw0hyhCD5UIkDGAGeDI8a1fNUA2mlkx9qHioHSBXU0KVHJYdPiw7bE4nubm569evX758uU65iKrEaMGYE4Mnw9T2egYwaks6E6YKmy+aP7RoaJVyN1SJw4cPT5s2rVY2e22TbLurvKv/xwKAbCr7O/F3xsa/RLREX82gpoQq2S3drcB1mG612tjb25v4hhIEYVBsYWlpqYnQVAr+/Xe8cyfoCCBkMvz0KZ44saq2SQUFBaZNueVyuTH/hvrhyZMn9vb2VbOv+KDILYDXkZBUyY4YM6j0T0+S+OBBfOyY/kI0Tk3Fq1dDVFTVzvjmDd6wAcpN1M80aXCngRsAOEhkfjdu47Vrq9bbf4u/TxxSKBQIoUEDhsP7oWYAAIoi39Wp1dCCBhoAsLCwKCwsVGi5AO603NmJ1WlAyQC1mkGNTCbTWR6XSCTa1yOSJPPy8jRPeTyejmSQxTIl0y4uLtbpLScnp8ovRg+lUllQUCCV6s5tvL29i4uLCYLg8XgIIYIggoKCGjVq5OrqGhAQ4O/vHx0dnZ6eLhKJSkpKUlJSEtU3rV26gLakg81GHTsaPjGfDwB/nISEN3o7+wsKAIBYvhz5+JSVsFioUycww5MSAKQy6dnzJ/Yd2P7k2f2MzNSzF06WiIpXrlmydMVXEZFhlpZWo0Z89uOqTSNGLrgb+cuDyNkA4Gb3aljH2QqFGCGk+cUTCoT+fk1oNYMxBHwhADx8dA9jykwV6eeTZvTu1ZfP53/6Sf86Hh0N7dAgFuMLF/CBA1BHV26lEh87Bra2aPx4MORXU0fcuHHjn3/+qcaBly5dGjhwoH750aNHjx4ty8qpNk6YO3fuzp07tducPn1a/0tub2+fq5c3jsvl7tu3z9gY9u/f//TpUwDw9/cHAIMtU1JS1qxZAwA9e/YcO3aswX46depk7BTGWL16taurblJSfYKDg/fu3QsAOv5FQ4cO1b9MGiM9PV0tKPH29m7d2tTSnhpjXkkmIEly0qRJplWQtUVRUdH+/fu3bNli5m4GgiB0Zs/G0Myqu5q3Rq9QKFauXGlOy8LCwh49eoSGhqqfslgstX9jfHy8Opvmw4cPe/Xq9fDhwzqShdLQ0NDQ0Pyfk56evnnz5m3btmnyDqoZPXq0TvqJusCFA91s4E4BUBhOZcP82lufP3ASDpyGEr1AW7EYjlyAhl54zuml2IiDFH75EtauRYaSK6MFC+DOHRwba/BA1Lgx+vzzmg38LYfOwMptkFU+iycVkJgKiakQHQ+nd4FPVd+r0FC8cCGOiQHNwvHz59STJ2jSJGSeodr/CZfzgMIAAK0sgVWDOPWlS5f69u1bk5EUUoX9i/o/Uz4jofy7ScEb1ZsniifHrI4FsYL+lv5tYut8HBn3q/TX7wXf65TvstgVpgqLUEXoH+LB8Nhusd2csWHAc0vmnpSf1JT8I//ntuL2QdnBs1ZnHQgHczqpNsZWtQwGReLImu6qrzSi/27JoDLuKe4Z02SUJJV8e+HbE69PxMbGSqVSFxcXd3d3a2trKyurPn369OrVS22Gp1Aopk6d+uWXX/rqJbCv1GhBxzhEwxL+kmfKZxr9jQ6BzMBJ3EmVvLbKkGHZpJJJtxW386iyFfyTspPbSrettVg7mDO4hp1rc+fOnS1bttRKVydlJ00oDyJVkUdkR6bzpuuU51F5saTh646aODLuhuJGf857t4Dr6uqanZ1tTJ0gEAiMLf6Ya4FQUoL//BOMeCrgN29g82a0bJl5gwUAUFSWWIqiKB31Zz2zaNGi2toM875x5ipsOwipmVAiAh4XXBxhQC9YMRuqadnZqhX89VcFR3EdrK3h2jUwJk/JyMBr1qDyNVhzwOvWQVaW+rGcybjl4w4ArmLJ3KdvWFIZ/ucfNHcuGPFP/W/z6Mm/L18/B4D2bTs18vV/T9QMJEnKFe84TxwtaKABAD6fn5eXV1pa6ufnp7ZYtkbW923vPyp69PYWAAAAdO7WMcYmvkEsFsvOzi4nJ0d9FIfD0WRGqDfS0tLS0tLkcjmLxbK2ttZOWsFkMnXmnAghzZQAY1xcXKx5dRRF5efnN2jQAA0aBOfP4/v3QSYDDgd16oRGjapwSpUKr1kDz54BxtC27dmsHySMkX3RNXucr65XWNlzR44EALC3J0+cIDZvRvn50LYtmq479TKITCb7acPKrKwMhJBvQ/+4+GgOm3P73vWMzHQA4LA5M6bM9fdrAgADPoKlX7AOnu6UWpDhanODz0NcDvOTXv0c7B2r81b+/zGg7+DwiNDMzPRbd65TFOXs7GrCnkHDiKFjRgwdo11CUdT169eDgoKcnZ3rbLD/j/y/Cxrw48f48OHa92bQRizGx4+DuzsaNKjaHl9HjhyZMGGCfvnTp0+1Z2OtW7cOCQmRSqXz5s0DAFdX123btukcgjGeM2dObm4uk8l0qftcGAYvb0wmc9q0aQbbX716NTg4GACCgoI2bdoEAAZb/v333+oHo0ePNtZVNRg2bFjTpk0rbcZms9WCBp2kSocPm7UBRc2pU6dGjhwJAL169dq/f7/5B65cuXLWrFnqx2FhYepkGZs3b9bO4KC+Tq9Zs+bZs2dMJvP06dMGRfTff//9xYsXAaB3797mD0AbpVJ569atU6dOHT9+XOMNZQ6urq7mtL969ap6NdbFxWXBggXm9Lxt27aEBANpaPUZN26cWs2AEFqyZMmSJUvUs7eSkpKtW7f+8MMPJEnGx8dPnjz5ypUr5nRIQ0NDQ0NDY4Jr167t2bPn6dOnubm5GGNLS8tCQ5Pw3r17Hzp0qH6yPo12QncKMAAcz8bzPWtnozPGsOeYATWDGnEpPDv8enaaAZv0tzx8CBRlYBFdKEQbNsBXX2E9Bynk64t27KitDNCJqbBm51s1gzZRCTB5Mdw9VpUl/uxsPHcu1vdjyMrCe/aAtTUaP74mo/3PoMKwLaXs1mmgffU/jSRJnj9//t69ezUZzKjiUY+Vj/XLI8nI8SXjn9g+yaKyTPfwSvlKv9COsLtsfXlM8ZhXyldyKFvKJ4Bowmyy3WJ7e1Z7c8b2jeibP2R/6MgpZFj2UPFwYNHAf23+ZSO2Of1UD4N+78aWdBlQ+eKXaYwF7N8TjkuPG7agKAVYA3AJCocWDvt8WMeAjlwuNyMjIz09vaSkJDc3d9myZbm5uR999JGVldWVK1eCgoLU2xV06M3pfV5+XmdJXRtjTgw92D0mcyfvk+3TV4R4Ep67LHbV8ENCAtm/qP8dxR1tMQcFVDgZPqtkFsOSMYAzoCb9a1CbMDdv3txoA8DHZMdOy04X42IWsIJYQUv4S2wIG/2WKlBlUpkmzkUBdVtxW1/QEE/G51KGrgflKLDiqfLpeyhoAIDAwMCwsDD9PA4WFhZqA0v9Q0QikZn2Nvivv8CEoSNFwYMHVRksCAQC7Q2U+rBYLC73ne2nzM7OjoyMPHnyZOVN6xGKgpNX4OItKJWAUAADe8KIvlVWISz/Bf44BUXlO2lLpZBXCFHxEBIKZ3YDs+o/5Kh/f7xjhyknKgsLHGk03xAA4IQEJBbrpxJTKpWX/jlbIipu17ZTY7+Ass+wRKI9y1IhRCIEAK3Tc+wkMgCAtDR84QKaOLHKr+QDp7Co4PjJIwBgbWUzeuQEc9QM+pmq6oKs7Eyd8HD9oyNoqNKKLs1/DKlUmpCQ0KpVmU0aAUQr51avs19rZHZMJtPRsUIsnM/n83g8zccGIWRjU2Hu4efnZ2lpmZeXx2Qyvb29TV+8LC0teTyeRlXDYDAcHMwVKKtUqtLSUi6Xq50RQy6Xp6amqsevVCrz8/NTU1PVcZOcnJxnz54tMy43pIxp0RBCf/wBV6/C48fQvj3q21cnzIdXrMB//w3qr3ZkJNHgs0dEmx3saZMUf9lCUQGyIYaM9wgMvHn94svXz5OSE5lMRpM2TQf06e1t3kVry471WVkZtrZ2c2YuYLM5361exGSxPura+/I/5xkMxvq124SCt5eMeRNh3kRQqkawmCPM6ZxGG9+G/s2bBoWGvTpx+igANPEPrF4/69atW7FiRfPmzV+/fl15axqz+f8WNKSkwMWLEB1d5ydKTITz5yEwEPT2HNQFy5cvj46OBoAdO3YMHaqbBPHQoUNqy4T58+eXJQHSok2bNjr3JwsXLkxNTe3atev8+fPVJerd6tOmTevRo4e6ZPr06UVFRX379p0yZYrmwMOHD1+4cKFKU7TExMTPPvuMoig7O7uzZ8/yeEY3ZGh+CDp06GB+/7WFZvFd52pdP2gbFcTHxwOAQCCYN2+ejpvThQsXfvjhB/gfe2cZ2ETWRuH3xpOmqbvSFurQ4u7u7hR3dxZbXBdncXe3BRZdnAJFSt3dvWkaT+b7MSWENFZDPub51czcuXPTNpmZe897DsCyZct69+5dvp+HDx/evn0bALp27bpo0aLKDebs2bNjlWoBWSzWsGHDjh49WrneVJDL5UuWLMF/XrVqlT42mzk5Oev1M9O7cePGvXv38J/37t07bdo0xS4Oh7Ny5UoHBwf8//nevXv37t3r2rVrhd8AAQEBAQEBAQAAYBg2b968nTt3Km9Uq2Zo1qzZtWvXaLQaXI9UppcFzI0BgQzCeBBcAn7VESYWHguJ6p25y6ib8hD42iYNsdxclJYGai2dGzZE58/DqlVYdHSZJtvMDPn4oDVrQCWMswqs2AFpmpe9QqLg6j0YpHe4M7ZypRo1A05xMRw7BgMHwo9bofl5OJwOMXwAAA4FAnR7xmnkwYMHlvaWyyyWReVHcTEuHeiOZMd5rHld6frezd4W3X4j0RhNGCGNWMlbqWWNGUcK6suIncnOr01fXxBeuCa8xsW4LMRqRW01jTVNZy0+TrIs+aLwoiZziPeS9xv5G/80+OrWVhNrEiqaBi2naEtre0l4Sa3Dv554UDRE6v4cqLegyAYYDOAP8BqQMfI38cffhbOzs6LJkiVLIiIiXr9+LRAITp06pemhfhxj3D7+vlBpqNq9FiSL5azlmsa2zXCbA9nhkOBQnDROAhIA4CCOF8Vrn+E+f6p/Bd6kOraWbtUUuZIlz/qD90cnWic6opffW1EKCgpoNJqmpMt0efqgokGfJJ+EUPaJuC++f0V4ZQV7RXkLCiEmlGE6PrYSTE3eAR3RaSSaWK7NPICNKhlwI5FIEhMT+Xy+XC4nk8lsNtvJyYmiWZyXmZmJu31omSxShkaj+fn5JSYmFhcX42kOVCrVyMioVq1aanWTcXFxFy5cSEpKGjVqlG5hZXAwaP2GwfLzkVicmZ//+fNnPp/v5ubm6+urxf7B1NSUwWBocf2k0+kqEebfk23bto0aNUofT9PvRnQCjFsCYTGg8La49Rh2n4Rjm6GO3sXAV+/D8ctQVM7IQyKF/wJh7jrYo5cB6LcYGKDBg7E9e9R7MDg4IC8vLCxMWw+FhZCaCp6eKpsf/Xfv7v1bAPDy9TOPOl4zpy2g0WiQkQElJdlsVoyZUZypUbIxBwADQDFmxgDJAAAYBhFqvJH+77l05SxfwAeAMaMmKi/1ablw45f4mpY1JCZV1cCp6hAODQTKqAQesVgsJyentLQ0sVhMpVItLCxUQpoQQl5eXtHR0SKRCCFkZmZWvpDS2tpaz8J0Eonk5eUVExMjEolIJJKlpaWeB2ZkZKSmpipsGDy/fGfm5+crmx7J5fLi4mJc0HDgwAGZTKbJ7RsAyGQyg8FQtrumUqnFxcVsNptMJqOuXUHtAgGGwdu3oFgFk8tHii69M1y5tWTGXtqEWvIUtqfTwz/pN26dv//oDgCQSGSJRPI55GN4RMj0KfN8vDRKVxVkZqQDgKW5laODs1wuY7EMcnOzDx7dAwDGRibKX3FfR/57L/xWhfFjp9178E92dhaHY4THFVUULpe7bds2AKhiCiRBeX7j/2sMw+7fxx48+E5ne/YMvL3RvHmVM2nw9/ffuHGj8pZ9+/bh4jLlhVgbG5tHjx7hrgz9+vUrr2bg8Xi4Bs3a2lqtLb+1tfXAgd9It3C/X0dHR5Xtfn5+fn5+ACCVSocOHQoALVq0UG4TFBSkU9CQnJw8fPjwtWvXtm/fXiAQDBgwoKCggEwmX7hwQXm+ozy4oIHNZnt7axNJ8Xg8tQ//eLKAYpxaelDLp0+f8B9+eBLB06dPAaBZs2Yqz/yRkZGjRo3CMKxhw4bLl6uZ5SkoKBg7diyGYXZ2dqdPn9bXU1Erffr02b59e0JCQnUJGs6ePYv/od3d3cePH6/PIQsWLCguLgaA7t27a09dUfh2tm3bVvlDpGDs2LFXrlzBO9m/fz8haCAgICAgIKg0W7duVVEzqKVjx45Xr179no98bDL0sYALWQAApzIxP8NquCOKiocSrTVOLImucG6xWKMLMQA4OKCjR5FQCKmpAADOzqA1lLQSxCVp2ysSw42HegsaJBKdNYhw/z7qU50O7b8i6SJYl1A2bz7fCRlX4TF96e6lqSNTg4XBii3RsuggSdBQxtD9nP369HBKeIqHafwnxgB7K3lrikwTQXPtKYA9yV7TLhKQhjOGD2cM12cwKuzi70qXa1QMyUB2X3R/FXtVJXquEHoucoxkjNzF3xUp1fYRcCW7xsvi1e5yJjuvYatJn/l5sCer+yuvBegIsAIAgAUsc6Rea+Xl5aVs/6sWGqIdNDw4jDssWaZaB2+EjCYwJzSjaUgvBgCAOaw5U5lTH4gfBEoCOYjThd7Fn1JVKQPOddF1tWv/OJHSyEuiS6MYaiw2K0pWVpamOX0uxu1e2D1EGqKyPV4Wv6hkERuxB9C/mX5lIzaHxNGurnEgO5Tf6EH2sEbWcaBx+Y2DOJ3olXF8zMnJSUpKUl6/Lyoqys/Pd3V1VVk4KSgo2L179/HjxwUCgaGhYW5ubq9evdavX6991giHRCK5urrCl4+tlqmP1NTUTp06bdq06datW+vWrVu5UjU0RxWt3wNFcvmxzMxzjRunpKU1aNDAwMAgPDy8sLBwxIgR69evV1utQSaTzc3N09LSNBmd2ttr/F6tafLy8o4dOxYcHPyjBlCelAwYMB3iv/1uEIvhQxgMmA53j4CDftKLXcehUMN9mUwGD15AYTGYVDxAGM2YAXl52LVrKpbAyNkZrVuHvX2r43gqFXB1b34+dvkyFhWFqFRo3Tom+esFJSom4tLVs21bd/j86c3rxl45DFU1sG92/tcXehQI/Z8RFx/z4dM7AGjSqLm3V13FZ1/nFVwhW6w5WUNkVDgAqF2AVKHmxkAIGgiUoZZ7nLS1tbW2thYIBAwGg0xW41TDZDL9/Pzkcnm1GCuyWKyK9iYUClNSUvDMaLFYnJeXl56ebmdnh4+NRCIpey3gbyEiImLTpk0DBgxQSB+4XG5BQQGHwzE1NVU09vDwiIiIwDUNGIbxeLyQkBA6nV7+/uQrGIZ9uwQ2gPwgZ8qyM/+QeXyGtU2dfWuARoWMrHQA6NCuS7/eg4Qi0e27158+f3T42N/Ll6yl0iyXb4fMHPCuA8unA40KAJCVnZmUnMDn8x0dnPr3HXz2wkmpTAYAJBJ52OCAk2cOx8ZFA0Crlu30/KUR6AmLyerfZ0hVetizZw9ewKMo1iWoLn5jQUNsLLx4Ad/tgi0WY69eoc6dwde3Ekd7e3urrNzfuHEjNTXV1tZW+VORlJTUsGFDuVxuY2Nz8ODB8v1s2LAhIyMDADZv3szhcCoxEgzDUlJSnJycpk2bZmJismLFioSEBFy1oPJwhV8qtKQAyuXyPn36fP78uWvXrgcOHHj+/DkuFNi0aZPOWD58nbthw4Zqr6nVQnFxcWBgoKWlpampqZGRkYGBAZVKzc/Pv3Tp0tmzZwHA2dm5cr/D6kIqlb569Qq+9WwAgJSUlC5dunC5XAaDcerUKbX1DVOmTElPT6dQKBcuXDCvWj0fi8Xq16/fggULcIGLnnEPOhGLxStWrMB//vPPP/X5Qz9//hxP/WjTps2wYcO0CBp4PF5gYJmJrpbIklmzZuGd3Lt3r7i4WCVhhICAgICAgEAfQkJCFNd0TRgYGCxdunTx4sU1d2uniQAbdCELA4DL2bDeFZhVPr+5CZBJINO8aPSZ7ANSpG0hxMgI7Ox0nIbBACWFbvXC06ymwCnR1eArGRk60v1kMnj3Dn57QcPSOIwnAwDwNIBpeqxY3RLd2sPfkyZLE4OYgzi+VN8t7C3WJOvLny6HfgqVHVTVlBdhRaeFp+3IdssNNFa0KyiU6whkLJQXtqW1/SD9oKmBBcliGkuNYrjqqLcEUELZG1+fRYtqGJNmDJDBMoNlc0vmanHsX81evaBkQfkIDyuS1Ur2SmvSTx25OpgxeDt/e54875utdQE2AVwD8ATjxcb2nau0BNuM1uym0c2pJVMjpZFFWBEA0BHdjew2gzljCmuKzsPpiN6L3qsXvVdVxqCCEBNqj1zBhTV6ChpkIDskOHRHdIcr5zIR04vitcxgmTmp7Ak9KytLU07o/JL55dUMODnynNW81b1ovVSSNXwpvuHScE0jsSRZTmVNLb+dgRgNqQ21fPS8KF6VUIoUFRXFx8eXny8SCASxsbHKvhQXL16cPXt2r1697ty5gyeEcrncPXv2NGrUaNq0aYsXL9bHyhG0ShkAIDU1tUOHDrNnz54zZ87QoUMbNGjQoUOHFi1aaOtRw1VYgGF7eLztJSVdra137NrVsmVLxb3NnTt3jh075u7uvn37djyBVAUXFxehUJifn69ieU2lUm1sbFQcv78nBw4c6N+/f7UoKoRCoVQqpdPp5dfPKsS0lapqBgVxSTB9Fdw6pLuT7DxIUReboyAlE248hLGVcuxGq1ah7t2xffsgIwMTixGbjXl6oiVLwMwMMZnY0aNa1KvIzAwcHbF167A7dyAtDQAwALhyBVo3BAO6na09i2UQGxf97MXjZy8eAwB8UTOwxRKnohIHLs8rp9A9v6isOyYTdelSmffwy4Jh2KWrZzEMo9FoA/oN1V/NoGimOER7EEzlxhYdEwEAHrpszGtuDFCuaJgQNPzOUKlUtV/vJBJJRfiitk01jqRCveXn5+NqBhy5XF5UVIQLGoyNjdlsNpdbplZjMBi1atVKTEzs1auXkZHRnj178O3R0dG5ubkymYxEIhkbG/t+WbOj0+n+/v4ikSgpKSkrq+yWDw/mMDExUT9IEgnVrq3sSojc3KaPJk//1jCrgX/j0LDg8MjQwQNG0OmM4UNGFxcXfvr8Ye3GFW/j/wqJMQSA+8/h7r9PcqPG+Pq529pbKT77+N1ORkZqfkGemal508YtvDx8EpPiaTSazi8TgsrB45UcOb6vSeMWzZq0rOCBPLyex9/fv2fP6smhI1DwuwoaJBLs2TMsVL11YU0RHY399x9yd4caM9G9cOFCfn4+iUQ6ffp0+bShxMTE7du3A0CzZs1GjapYuUBaWtrmzZtfvnz56tUrOzu7kydP7t+/HwAuX77cunVrvI0ibAkH9woWiURqc0YBgEQiXbhwoUOHDhkZGYr6+yFDhixYsEClZcuWLfGVexWePn2qtmd3d/eoqCgAYDAY+Ao3zrVr165fvw4Af/31l8JcwcXFRe1bRgh1795dyy3j9OnTNe36Prx79w4Pg2zfvr1iY3Z2dseOHVNTUy0tLUtLS7VXvUilUhUxBABERkZ6eOhrbdqjR4/BgwfrOYNQIY4dO5acnAwAHh4eQ4bo1sSJRKLJkycDAIVC2bt3r/bSgZiYGIWbVoMGDTQ1a926NYVCkUqlYrH4/fv3HTp0qNBbICAgICAgIMAwbPr06ZoUrlQq1dPTc+DAgRMnTtTTWLLaaW4MtVkQyweuFK7nwvAqj6KBL9hbQ7Lm+fG3tj3kkj2kVI3B28jZGTQYjH8fmLryH5j6O14jpNugrjqswn5pAovhRg4AAALY6Y5oWqfyMMDGcsdeF13nyr+WlAZLg1+LX+8x3DN9xXTZNBmo+wOVYqWnBKfmsuYaIB1Tk1TQschERdSNhhufSZ5FSNVYWJOB3IXWxYfio72TyoFA6b9F3ZpynMU3y64qT4uKh7ualjLob4A3gjHCgmSxlLc0RhZTIi8BADaJXYdUZw17TQ96j5ocYzXgSnZtRG30r+jfb7ZOAhgLkAvU19T0EekZnzOq6FFfj1rvtenrUGnoY/FjHsZrQmnSjt6O8uPmsgSYQIqpT1RRIAZtAQ0K4mXxQ4uHfpZ8xkMxAOCB+MEt0a2l7KXjGeMBICEhoXxOKADIQf5a8lpLz1HSqDviO/3o33h2/mX4V5AkSK0jCAlInemd65DrqO3tb8O/w6RhYVI1DvmOZMc9hnu0jEQTiYmJmu4NRCJRfHw8Xi+xcuXK8+fP37lzR/mxncPhLFu2bPTo0QsXLvTy8vrrr79U/EQrysePH/v16zd37tw5c+YAAF4gFBAQEBwcrCnvAwDQqFHY5cuQ/tUzpgTDjpWWbispaUKjPbO09Bg1CrVpo3xIjx49evTo8erVqylTply5cuXIkSPl+/fy8kpPT8/OzsYn00gkEoPBcHBw0FgVqgEMw1JTUwsLC6VSKUKIRqPZ2dlVOjX19OnT58+fV3OOs2fh1i3IyQGZDExNoXFjNG8eqAsEwTAsKSkJtwHHE0aYTGYl3hdOdh6Ex2prEB4DuQVgYaqtDQBkZAO3RGsLDKLUe+joR+PGqHFjgLJL19cLQ8OGyM0NC1GvSQIArH59bOFCuHULlH3gpVLDgkIwsBYWFk6ZMGvz9rU8XtnoHaj0Jp8jvXIKbEtKy19+kLs7NG5chbfx6xEaFpyYFA8Andp3MzUp+x+r0KVfRdNQ0cO1kJaeWswtBgBPD41rkNVio6sdlYVqHk+rvxzB/ykUCgUhJJPJUlNT2Wx2Vab3c3JycnJyAMDGxqZyX+z6k5eXl5qaqhKTAV9qawEAIVSvXr34+Hg+n08mk52cnE6cOLFs2TIAePDgAT7tUFRUlJeXh9foyuXywsJChcEDDp1OVwmBEgqFpaWlmm4M0PbtMG0aFhkJRUWITIasLOyff1CvXgBQUARTlkN0IrAYLfwcbmZlZXwMDmpYvwlCaOzoKRF/zBQISq1Yexi0KRJeBD954IfwbBqN2tmulcJcCsMwPp8PAHwBPzwipHXL9gDA4RjVq1tf7WAIqoXcvJzwyFAmk1VRQcO+ffvy8vIAYPny5d/h+/x343cVNOTnw/v3kJenu2U1wuXC27cweDBokNhXnSVLlggEgqKiIu0OB4GBgQo1mbe3d1i55DaxWBwSEhIUFPTu3bukpCQAePbs2bNnz/C9RkZG9evXv3///pQpU2JjY2NjYwHA1NQUF8srUIQa8vl8TYI+Dw+PFy9etGvXLiUlBQDs7e2PHTtWwTetDQqFMnLkSMXLuLg4XNDQp08fNzc37cdyOBw3Nzf83alAJpNnz549f/58LYez2ezS0lIymSyV6pjsqDRXr14FAHNz82bNvjptvnr1KjExEQAOHjw4YcKEmtbYltfNVAtisViRsbJixQp9FJqrV6/GVSwzZszw8fHRLmjIz//qvKfF15rJZFpaWuKmJmFhYYSggYCAgICAoKLcvXv35cuXylvmzZu3adMmDMNKS0s5HM73t2RQAQGMskEr4zEAuJSNDbeu6gOnoQE0rKtN0FDbl02264EdOQJq13IsLdGiRVUcQxVxtIWwGI17SWRorz7vXh22tmBios2kgUqF5s0rNLz/P/5OLZsiH2QFTXU5gv3B++OC4IIIRCrb42Xx4/4bVxBSAJpjJRJkCddF10cyRmpsAQAAXlSvf8X/amlgR7YzQkbnOOdGcEeoFHyzEKs9tf1RTvUk0JXHhaxejF6GkiAJnwFULD8o20crN6ghVDovxor38Pe8l7yXgtScZD6BMaEV/ausvDOtc2fTzkGSoFeSV3JM3pzWvAm1yTfSjZ+Y05zT7Yvah0i+XZajAs2O1mNkD04Q5/bt25MmTar6iXwpvr6UyrhdVjvGJGMjklGGXFtZt45/VAAAKJAX9CnqU94yIUGW8EfJHxzEGUQfFB0d7e7uXv7YDFmGFtsPAJCA5KHooYqgwY5k9zfn7+nc6SqaBjqit6O2O2qo8WNrSjK9a3x3SPGQYGmwACub3CcByYvi9bfh3w2pDbW/0/Lw+Xy+lmQlAIFAIBQK58+f//bt29evX6uddrC3tz9//vzz589nz569ZcuWFStW9OzZs6KzxgKBYPv27Xv27Nm3b1///v0V23v16nXz5s2FCxceOHBA48GWlqhXL+z4cRCJoqTSfTzeeT6/A51+y9zcj0pFdeqgZcvUHteiRYugoKBZs2Z17Njxv//+Kz9dZmdnZ2dnJ5FIpFIpjUarxJ2SSCQKCwsrLS1V/i4qLi42NTX18PCo6G8pPz8/Ozvb3/9bHw6hEJswAXvzBhQFsklJ8PEjPHuGDh2Cb9NA5HJ5aGhocXGxYjwymUwsFvP5fFtbW32iQ1R4EwxZ2j4BkJkDbz9DT10m3EYcYDJAoHpF/QbLKlmaaoBEQn/+iU2fDllqpHnI0xPatMH++APKLdcZicQAUCwotWCx16zcHBUVLpPLnZ1crE3MsMGDsfhUNeeytUXr1/9u4tGH//0LAEf2nz2y/yy+pRIXfZXyPC02CRX6TOEW8QDgUUd9BZomLWb1ovLNo/07meD/FalUimEYnqoQHR2t+j2vN8nJyampqbg4oLi4uFatWtrFrElJSUVFRQBgamrq6Oio51mys7Pz8vKkUimPxyu/2sJgMJSvJiQSCQ8cz8nJ6dKlS2BgYNu2bY8cOYKnUAEALvhTtMcwrLi42O5bl0SV9QgymUzTUqVsZIT+/ht69sRyczGJBMLDYeVK5OAAfn5DZsHL92V9SPnd/GqdePn6WcP6TQCAyWAumrt8zaZNVsYRA5vPkkqld2/JcrJBKpVLJTIKlYyPzc7WXiqR5eRl2ds51qursTKToHqp5ey6fMlaK8uKreTy+fxt27YBgLe3d9++fWtkZL83v6mgAYuKwlJSfsB509IgOhrVmKABAFavXp2WlrZ79+7KHX769OmdO3eGhYWVF8ubm5s3adKkWbNmeE1/586dw8LC2rZtGxQUBADFxcULFy5cu3atQsegWCfmcrn4fVKjRo369+8/duxY5Qo8FxeXR48etWzZMicnJy0t7fDhw7Nnz1Y7Nm9vb52pM/v373/9WlulQoXYvXt3QkKCVCqVSqUymUwul1OpVFtb2zZt2mgyfvye4IKG7t27Kz/f9u/f/9atWzdv3uzbty8epjBo0KDBgwcrGrx69Qo3vTl8+LCxsbFie2ho6Jo1P0tE6/Hjx3GNi5ub29ChQ3W2//jx49atWwHAyspq9erVOtszGF8LD/Pz87UYJyruVOLjqyLLJyAgICAg+E3ZtWuX8ktPT8+NGzfiJsPapgO+L4Os4M94wABeFYFAVi51Ij4ei4tDpqbg7a1nAvHe1RCbBCFRanZ51YYDawEZL4GMDOzBA1W3YSsrNGcOaLaP+j4snQZBoZCbr36vlyuMVeOTrQEKBXx9QXMkGXJxQbrC5v6/4cvgwZdf9UJnHRPi+fL8i8KL5dUMOFn7skizSKD5gyUDWZA4SKegYRFr0TXhtURZotq9RshoJnMmfKmbX8Zb9lbytkBeQAGKLdl2JHPkWMbYmluMn82afVl4OV2ermZfOTWDMirKBuUfatqtAQCMkJHOsI9G1EaNqI1qeiTVjhnJ7Knx07HcsUGSIHyNnwIUZ7Jzf0b/jeyNG9w2pPyIiZcaBQHypnhHSiM1NbAh2Uxh6o7DmM2brSkAIleeu5a3ti+9b0hICO4ZoIIEJBjo+L9VuD4o04XW5ZnpswUlC0KloVw5l4zItiTbIYwhM1kzlT+2byVv15WuS5Yll2KlhsjQneK+mb35lemrG6IbF4UXuRiXDvRO9E4TGBNUUi30pLi4WHvhB4/HGzx4cGlp6X///ac96LN169YfPny4fv366tWr58+fP2zYsB49ejRo0EC7CADDsODg4KtXrx47dqx58+Zv374t74Sxffv2evXqXbt2TVnooEL+pEl3Xr8+9fx5hEAw3sAg2MrKjkwGEgm5u6P9+7WYLTEYjEOHDo0ZM2bRokV///232jZUKrVyoQxyuTw8PLx8vbVUKs3NzSWTyXXqqLfi0EROTo6tra3qIuusWdjz5+Xzs7DISJgyBd24AUqzLjExMfjalQoSiSQjI8PIyKii1hE8XZU7GOiVMFzLHmysoKBYYwMzE+jbqUJD05vGjUnbtmGrVmFxcV9/jUwm8vVF+/Zhc+dCiRrvCIdiHgBIAe5u39Rr1YZGDb9WN6EzZ2DmTCwoCIq/vB8KBbm7ow0boG7dmnkPPylZ2ZnRMZEKKQNU4UKvp6ZBe/8qn524+GgA4HCMLC3V+MJ9N+WlSi0+ETlBIBKJpFKp2txqneTk5OBqBgCQSqWZmZlaBA1xcXGZmZl4shKPx5PL5frI2hISEjIyMhRnUYbNZtPpdBcXF+XZfpwXL16MGTMmOzv73Llzw4YNU95laGhIIpGUA56Y5eyFHBwceDwebgWBEOJwOHS6NqNC7OZNLFnJhTEvT378ePqSXcpOPzEZTf1qnYyJjZLL5bhgwtHRuZb7tMjPG5kMMoVCMbOw4cGwy2dnXr/6dYGDL+Bv3bCnTp06oaFHf55ZlN8BJ8daFT3k4MGDuFuJnjW6BBXlNxU0wOfPUFDwA85bUgKfP0PbthU66M2bN8ol+Mq8fftW5cZoyJAhx48fv3z5ss5u16xZEzNc5G8AAQAASURBVFoudEMul3/8+BH/GSHk6+ublJTE5XIHDRp06dIllcZBQUEfPnwAADKZLJPJtm3bdvPmzePHj7ds2RIATE3LzN1ycnJsbGxw0/73799zOByVsIbatWvfv3+/Xbt2JiYmWrwlrK2tle0WVq5cmZCQ4OPjo6xyuHfvXjUKGrp27VpdXVU77969wxMZevfurbKrW7du3bp1U7z08vJSNmBUTBz07NlTWVmiLG74scjlclydAADz5s3T+dUvEokCAgLw97Vlyxbt8x04yorLN2/e1KtXT22zkpKS9C8GkorkLQICAgICAgI9SUpKevz4sfKWrVu3/oRP4LZ0cDeAqFIQyyGiFBp8uZXArl6Fo0ex5GTgcjESCeztkZ8f2rRJZx6EsSHcPQoBC+FjGBR9uYPgsMHPC05uBTMTAEBozx64fh3OnsUyMkAiQSwWuLigxYtB7+SvmkAuh0ev4J//wNocSnggLLdu7mgLe1cBrSIrLKQ1a7CICEyd7RmYmMC0aTWXx/dLEFwCIjkAgJcB1NElmDktPJ0kS1K/DwN4AWiLDiUBm6TRnEyBJclyDmvOKt6qQkzVWoOO6H0YfbrRy541OIhTObf5SuNMdh7MGLyPv09V1aFVzaCMwrtVsUWnlTThFKodE5LJDeMb2fLsu6K72fJsb4p3R1pHJmICAJPJVLuK+auzjb3to+RjgkyNVIsM5G70bs5kZ+09SEH6XvxeS4NoafSt0ltBQUGN1RnF25PtTUgmeXKNnqMkIDWlqvfSsSPZnTc6DwB8jE9HdDKoLvwvL11+iH9I2QHis/TzG8mbNew1oxmjVVwfKof2z1ReXt7KlSu9vb2vXLmizz0DiUQaMGDAgAED3r17d+XKlYkTJ6anp7du3bply5bNmzevW7cuvm6XnZ0dHR39+fPnt2/fPnr0yNjYuFevXo8ePdIU08nhcK5cudKtWze5XD5gwACEkFQqjYmJCQsLi4yMjIqKCg4OzsjIaN++/ZSlS3tHR1Nzc5FIBCYm0KQJmjkTtK554Gzfvr127dp//vmnpaWlzsb6k5ycXKJuLRwAMAzLz88XCATll220wGAwVGy3ISgIe/26vJqh7CyRkbBzJ/oyUycSiQo1GzVJJJLk5OSKChrqeoAhG0o0e+QbsaGup+5+EILubSE6ATQJbPw8wVXf4uGK07o1unsXTp+GN28wiQQMDVHv3qhLFwCAzEy1R9TLzjcTiPKZ9Fs5KZHb144YOtbO9kt9DpuNjh9H4eHYuXNYfj6iUqFzZ9StG1RqefKX5uXrp4f3nVHeUo3XcS0+DXoSnxALAG4uqrqi7yZlwFFxaCAEDQQIIS1aQJFIlJ+fz2AwTExM8P/VkpKSjIwMDMNsbGyUZQEAoPJShcLCQkUDmUyWl5enU9CAYVhubq5aNQMAODo6lndyiomJWb58+ZUrV5ydnf/777/yd1Pm5uYcDkdhHWRoaFjeK8LExMTLyys1NVUulxsaGtaq9c3atkwmS0xMFAqFbDbbyckJIVTeVgdJpRIpKP8+xBK2FDMCSVFRUaGpaVk2x5hBFp2PhjZv6SeTU5DVtUkDhC0bWT5/Yp5fUHanx+OVeHl5RUREXL58ecSIEdp/XQQ/EIFAgK9qeXp6DhqkfxUIQQX47W5ryoiNhR/yXF1SAmrn8qoVJpOpT4KgWuu8Vq1aubi4dOjQoUOHDu3bt7ewsPDx8QkPDy//GPnx48f+/fvjV6DLly/HxsYuW7YsLi6uTZs2ixcvXr16tWKxPD4+vl69eslfFGr29vZHjhyZOHFi+bMXFRWp5FYMGTLkwoULasd/9+7dDx8+dOjQQadtgxYKCwsr9CD383Du3Dn8h/J/a4FAUF6T+Atx9epV3A7B3Nx8zJgxOtsvW7YsPDwcANq0aTNq1Ch9TuHi4mJvb5+WlgYAhw4dmjhxolrZxNGjRxWJXJpmBAgICAgICAg0cejQIeXpDDc3t+7du//A8WihNguiSgEAUoVlggZsyxbs1KmvVW5yOaSkYCkpEBeHzp8HUx2xzGYmcOcIBEfC2ZuQVwCmRjCiD9T/5j4XUL9+0K8fkkqBzwc9FJnfkJoKWVlgYgKurtVlI/zuM8xZC5FxIPzi1EalAIaBVAqAwMQIPFxg50qoq8b+XCumpujwYZg+HYuO/mbFwN4eTZmCNFe+6uT2E7h8B7g8oNGgXVMYOxDov5Y0IiYG++uvWCMP6D4XAOqGBQLHVLui5ZP0k8Z9+L+q1n9MA2TQna7XZ3AWaxYd6Nv522NlsYpCcAeyQ396/x2GO/TpoebYZrhNgAmuiK7kyfPg2+LGLFmWFclKn07Uyhq+w/qB2mH8f2BFshrLHKuyUSQSaS9l+0VxJDvuNdw7o2SGiqaBgRidqJ0Ocg7q7CFFlqI9M0IM4nPPz7m4uJibq/G7pwLVh+wTK9U4ueRKdh3MGKxpLw4LqZFQHeQf3Fu6txhTrVhPkaUsLVlah1SnGU19sU2F4HA4FApFrUnDw4cPDxw4MGjQoJ07d1ZUAdm4cePGjRtv2bIlMzPz6dOnr1+/Pnv2bEREBJPJ5PF4RkZGtWvXrlu3bocOHdatW6dPPWiDBg1u3749ceLE6dOnGxoaZmRkODg41K1b18PDo1evXkuWLPHx8alKcpapqWnLli1fvHgxYMCASndSHi3qAQAQi8VpaWm4Ebee2NraZmVlSSQShWOE/MyZrzdI5ZHL4c0bxaucnJzyFrDKCIXCipYF+7qDqyMER2hsUMsJPF316urPmfAxFJ6+BVm5BThPVzi6Sf9BVQoGA02cCBMnqt7JafiNUWXy6e9C9zT2LWTSY+OiN2xZOXnCrLo+fl9beHuj9et/ZxWeTCYLfPtSd7sKXoKrSxJRUJBfUJgPAK4u33wGv6drFA4ROUEASv94JBJJoVQoT2ZmZnJyskgkQgix2ey6desWFBTEx8fj3+2FhYUql0It935yubxC6gccsVisSc3AYrFUJHGFhYVLliw5duwYg8FYtWrVggULWBpMFuvWrZuamlpSUsJkMp2cnNRe0I2NjdWWgMpksuDgYNwMqaCgoLi4uG7duqhPHzh+/KsrvKkpGj68lj24OEHBl3A2NkXsIJFl0iBqy4bmK9aAgQEA/PvgRvOWfoAQmSRtXmcVLwdWrTMcNWLC/kO7MEwOABKJZNCggatXr4mI0HzlI/gJOHz4cGZmJgAsW7aMsGeoIX5TQQOWlqbq7/p9EImwtLSK3gQ5Ojpu3Lix/PYnT548ePAAAFavXq140tOkLtcTFxcXfaz1Hz58OGTIEPwxacGCBf369QOA5s2bDxo0KCsr68mTJ2vWrFHI1t68edO/f//o6LKQsNq1a+fmag27q3mSkpLu3r178+bN58+f//ArwdGjR48e1ZEyq3JHW1paeuLEiRoc0w/lr7/+wn+YOnWqTrnJw4cPt2/fDgAcDufkyZP6P2OMHj16/fr1APDx48dly5aV/4i9ePFi6dKlipdEYRYBAQEBAUGFyMvL27dvn/KWCRMm/LTXU9MvlgNF+PLKixeYhsl6LCICpk9H58/r062fJ/jpLBCkUCqkZsDOnIGzZ7H0dOBywcAA2dhAly5o/nyo2gNz4CcImA9p30Y5S6RAJoFnbRg/CDo0Bw/91gbU4OqKbt+GY8fgxQuMx0M0Gri4oLlzobI1qZExRb0ncDPzrWRY2XzZP4/h8EXYvhTaNKnsIPXgs/Tz5tLN6bJ0CUhMSaYDGAPGMMZULl4BO3YM27cPsrOze5fNaFuHf5T/fRyNH4+mTdN0FB00rw2TAORAR3Q+pvE514vi1ZzaXM8RTmZNHsYcdlxwPFASiAHmRnabxppmR7LTfWQNgwAdMPpGmt+toFsfRp+JzIkkqNinQMVKuurovw7xi0oZpFLp2rVrDx06VFhY2KFDh7Vr19avX19L++Tk5Lq/mtV5ljwrWhpNQRQfio8RMtLUrBu92zPqs4UlC0OloVyMSwWqLcl2BHPEZOZkfb4TZCDDkI7UiNibsYP7aRQl7DLcFSINiZepmb1hI/Z45nhDpMNMqDxSkO4R7CmvZsDJkGcs4S15ZvpMSw8YYHyMb4AMtLQBABaLxWKxVEwQS0tL9+/f//jx402bNrVt27YqUhgbG5thw4bh5tIYhpWWltJotMoZRDVu3Pjz58/p6emlpaUODg7VXg/j6OiYkZFRvX1qj/MAAJFIfW6RJuh0up2dXUJCgrt7maQR5eXp+ApTKiHTuVAqk8nEYnFFfc4XTIDZayC/SM0uc2NYNEHffshkuH4QZq+BR68g9Ystgqkx+HnB0Y1gpUZQVEkkEkl2djabzdbLHlXznaEdt/TPp0F3e3R6BGKxWHz42N61K7caG1fM4uL/mDdvX3K5xROmjlCOnIDqu+xWsZ+YuLJEutpuqgLh73xjQDg0EABAaWkpi8WiUqkmJiblo5dwZDJZamoqfuHAMKykpCQuLo7P5yuUamKxmMlkslgs3MuHxWJp0cyRSCQ6nS4UChVb9Lmw0ul0Go0mUfI/IJPJZDKZSqW6uLgoXz5KSkqaNWuWkJAwY8aMpUuXlnduUAYhVN6VQU9SUlIU0U4YhhUXF+fm5lpaWqKNG2HTJiw/H7HZEBAALVoggOObYNxiyMoDBkV6NW9oWkzGOR+30KiwZoMGoatXgcks+wAqfQmU8Er2HfxGRI67TSucpAl+QkQi0ZYtWwCgTp06+kSoE1SO31TQAD9wQb3ip7a1tVVrQiCVSnFBw7x589hs3d6hlSAmJgZ3VlDc6Eil0nXr1q1duxYX0M2cOVORDtCyZcv379+PHj368OHDFArF2dnZ0tIyJyfn5MmTU6ZMOXv2LACw2ezatWuTyeTDhw8rn2jJkiX5+fl+fn54GoVcLp8+fbpUKq2o75wW5HJ5fn5ZPm2nTl9D8JQvh76+vhXqc/z48UeOHKmW4VWIU6dOFX+ZYd+wYQOeSBIREaGS5fErEhgY+O7dOwAgk8mTJk3S3jgnJ2fUqFH4Tf/u3bs13XupZd68eceOHcNFc5s2bQoNDZ07d27Dhg2ZTGZcXNzp06e3b98uFoutra2zsrIAwFCXuTQBAQEBAQGBAgzDpk6dWqwkCGAwGOPGjfuBQ9IO68syqEAOAIDt3QuaCxyxz5/R58+gIbKqRsEWL8Zu3vyaC83lYlwuxMdDSAg6frzSrsJSGcxdq6pmwJHJITEVaNQqqBlwKBQ0aRJMmlT11eNtO46sPtxKAt9MBGMYRMTChD/g3E5oVAPrpxhgc0rmXBBeyJHnKDY+Fj8+Ljh+zeiaOaliKx7Y48fYnj2QlwcAReyyFVPTkiLIycEOHgRHR9Szp9oDu9G7nRScFIO6wk0OgAE4pDkYOBt8lHwsv9+B7LDbcHeF5BccxJnNmj0bZut/SI1SE27MCk2Dzg5/UQlC9TJ9+vTExMQXL17Y2tqeOXOmZ8+egwYNWrJkiY2NTfnGycnJN2/eXLBgwfcfZ+V4J3m3qGRRjCwmR55DQiQbZONL9d1nuM+RrH6y255kj2c3CDABAzEq9OFyJDmaItMC0BiEShaSk68lj3w3UlMDB7LDMc6xydzJUbIo5e0WJIsARsBig8X6D0bBf6L/4mRxWhrEyeKy5dnlfVAwwA4JDp0RnEmXp0tBaogMvSnef7H/0vSrAwAXF5fIyEjFynpQUNBff/3VpEmTK1eumJmZubpW8ZLzFbyctIqdKGdWlkcul2dlZeG21XQ63dbWVn/dA5VK1ak/+BmoV69ecHCwQtCg+35DqYFOKQmJRKpEavuArpCYCntPQXb+N9utLGBmAPTrUoGuqBTYtwbyCuDafYhJAgtTGNAV3CowvaSDqKiohQsXRkVFlZSUkMlka2vrXr16LV++XMu7xry8ICxM014mgzlo+Fg3A/q+gzuEQuHn0E9tWrWvtuH+4ly7WRaXXMwt5hhW0P9MM9WlgIyMCgcABoPh5Ois0n/VO68QhKCBAABKSkrs7OxsbW21tCktLVXWHwCAUCiUfJutgGFY/fr1uVwuQsjIyEh7YbqHh0dERATeJ4vF8tAvb7FWrVrx8fG4ZoLNZnt7eyOEymsfd+/eHRMT8+TJkzZt2ggEAj6fr8meoYooJzEZpKY6Xr9uQCJhHTqgyZNR69ZIIIAvdwJr9sClu1BSCmbGcNjvmuupjxKMAwAlNCr2MQQOHEBz53bt1CMsPFjL6VgGbAcHRwCodhEkQTVy9OhRXHGydOnSqjh4EWjndxU0/EAnpZ/exGnKlCkHD6p6JPr5+QFAYGDg5MmTQ0NDAYBCoWzdunXOnDnKzezs7B49eqR4OXjw4L179+bk5CgeRzt37kylUt3d3b8+CAEAwLp16/Lz852cnCZMmAAA79+/xx/q2rVrV8W3k5qa+uDBg/v37z969EjFec/IyKhHjx5qLRy/J7Vr127eXN9KKZy///5b8bOvr2/btm0BQFPMxOrVq1evXl1+u9pZpx/O/v378R969Ohhb2+vpaVMJhs+fHh2djYA9O/ff/To0RU6kamp6ZUrVzp37ozftd+5c+fOnTsqbcaPH5+ZmXn37l0A4FTUCJqAgICAgOA3ZvPmzVeuXFHeMn78eO0VEj8WxRQlhgFIpVhamrbWJSXY5cvouwsasNOnv1EzKJBKsRcvYNUqtG5d5Xq++QgiNHu0CUVw7h+Y+HPUGOzfv//P3aYypvrci7QsmLcenl+orhSOryzhLTksOCzAvgkRF2LCF+IXPYt6vjB9QQWqpmPVsGMHrmYAADGl7ECGRAQAUFAAe/dCjx5q30NPek8PikeINKT8LgCA7mB03ujO5juDiwcHSYJ4WFnZEAlIXhSvPYZ7mlKbVmCQPx81NN1PSBn05NmzZ48ePQoJCcFXQSZNmjRgwIDVq1d7eXnZ2Ni4ublZWlqSyWQDA4PS0tK0tLTHjx/v2LGjQs72P5DLosvzSualycq+/GWYLAVLSRGldJR1vMK5UpeqTSfFRBWu2qcjui/FV4t6wPyceeMWjbXHIrSmtQ40C1xRsuK99H0JVkIDmiPZ8Q+DP5pQK+lUEyQNEmHaavdzsJxYWayKoEEK0oHFAx8IHwjg6zdkhDTiveT9TsOdvem91XZlZGTk5uYWHx/P5XIPHTr04sWLxYsX169fH6/sVFlp+5nJyclJTk5WNiHIyckxMTFxd3fXZ/lTLpdXu3kVjUZTXmgpTyVWd/z9/T99+jRkyJCy166u8N9/2g5QcmAyNzfPyMjQotuotH/GgonQqRWs2Q1J6cAXgAETnO1h5ayKZ2Ph4zSFScMqc6B2Ll26tHDhwhSFAzlARkbG58+fnz17dvfuXU3aF9LSpVhQEJaYqHYvql8fmjd3KiyTcmhyYv8NSUyK55YUAwCDzqxGNQNO1W8GMAwLDQ8GAE93bxLpB691EYIGAj1hMBhUKlU5OQi3RlBWOVCpVAqFYqork1HRYf369WNjY4uKiiQSSVRUlLu7u86rgJmZGYfDyc/Px0+kSTNx6tSpTp06NW/ePDg4GP+vZjKZnp6e1W6wZGRklJ+fL5fLDRMSPHfupBcUAAD26ROEh6M9exRqhhsPYP8ZKCoBAMjJg/DkcH+ZLIXDBgC2WAwYBvHxAPDf0wfKnSMADDBQUsr6evg/efIECIeGnxiJRILbM7i6uo4YMeJHD+f/md9V0PADpySqcOqxY8deu3bN3d0dL2HXgp+f3+fPnyt3lvKhFR06dBg/fjwA3L17F1cz1KpV6+TJk61atdLe1R9//HHhwoW8L7N1ZDJ5xYoV+owBV0UghLQIGnCLCO2iv8OHD6ut8g8ICBgxYkS7du0UEYA4q1evtrW1PXjw4Pv37+vUqbNw4UK13YaFhe3atQsAqmVevnXr1hWyebhx40Z4eHjVz/sTUlBQcPnyZfznKVOmaG+8fPnyx48fA0CtWrV0ZnaopXnz5i9fvhwxYoTa2JGJEyfu3bu3Y8eO+MsfLnwhICAgICD4VTh79uyyZcuUt5iYmKxcufJHjUcfBF+mghkkgMJC+LYMRQ0FGstqa5CzZ9WoGXBkMuzJE8TjQaXqUO8+gW/LbFTJyAaxBGgVWbKvCQoLC7dt3yMl39Sy+BMVD+9Dq9mkIVWWek54TkXNoOC95P3G0o0rDfT+D09IwJKSFK9YwrJlsBJWmR8YlpyMIiLA27v8oVSgbmJvGscdlyVX46fhP9s/oWNCztic/7z+eyR6dFJ0slBeyABGJ3qnsYyxNFSZ5SKCysHlcsPDw6VSqZ+f3/+H0xuGYUuXLl27dq3yEoiZmdnu3bu3bdsWFRWVmJiYm5srk8nwYrju3bufOnXKzMzsB45Zf7Ll2YtLFivUDMrESmNHc0e/M3tXMdGSHmjJjOBwOYJdgnUPdGvUjJHxHs6e6hoSE3RM99OAxgDVOooZ3Bl3hHekoLpcnShLnF0y25vi7UpWb7dgbm5uZGTUrl07JpN56dIlY2NjQ0NDR0fHX6imLScnJy4uTqVQVSwW5+TkSKVSHx8fnT0UFxdXe+2EmZlZsbrMLBw6na69dEQt3t7eJ0+eVLxEkyZh//4LmtSfDAYMGKB4ZWhoyGazi5RCKJRBCFVlYq2eB1zdp7vZjyIuLm7RokXKagYcmUz27NmzgIAAxQyYKmZmaMMGWLwYUzmWREL16qH9+wHg46cgfFstZ5dqH/kvyt17twCAQqGs/XNL1XvT08BJf+ITYktKuABQ11dbWtP3QUXYRAgaCHDfBQMDA5WlFhqNZmpqit/jAQCdTq9Vq5ZUKo2OjsY1DQwGw8WlYt9CaWlp2dnZeId8Pj88PNzf319Le4lEQqVSqVSqtbV1Xl5eaGioXC5ns9murq4qo83Pz+/QoUNUVJTiOlhSUhIdHY1X6laJtDTswgUgkdDw4WBtbWdnV1hYWFRU5Hj1Kl0xMyASYa9eoawssLbGN1y8W6ZmAACE5P+YOJAcPZ/bWwKAkVgiZTL/sTPPOrgjOOQbdz0TE9OCwgISiYQvfgFgkyZOxb+LiI/qT8uxY8dwn/ulS5dWwneKQH9+11/uD/yvqsKpS0pKuFyuzvy5KtK1a9dNmzax2WwGg8HhcGrXrq340l+7dm1eXh6DwVi3bp0+knlbW9sXL14sWbIkODjY2dl55cqVel4/bt68CQBNmzbV8mBTUlICmm0JcJQnUFxdXdlsNq7zWLFihZubW/n2/fv39/HxwTDs/fv3SUlJ/fv3V6suxOUdADBypEYHyBpCLpcvX74cAFxcXFJTUyXa554BAGDq1KnKqo779+/jCSaPHj1S/v28fftWp4agpjlz5gx+M2RlZdW5c2ctLa9cubJ582YAoNFo+NxH5c7o5+cXEhJy9erVW7du4QaAVlZWvr6+o0ePbty4MQAonjy91c0pExAQEBAQEKiwd+/eOXPmfHn2BgBACB05csRSqVbvJ6Tgyy2VMRXA2Bh0RncbaQxWrymSkjDtBRlpadiTJ6hXr0r0LdSVpi2RQikfaN/9Tauwf//+hFQS3VnV7VwZHh/uv6hmQcMuwS61K504MpDdE93TX9AgiQwlKy01WXDLKiyzjb7IZ3k8LDQUabj57Ebvto+zbylvabQ0GoOySXZDkmFTStOLPhf/+eufPn36vHnzpqNZx470jnoOiaC6kEql58+fP3z4cHBwsKenJ4VCiYyMnDFjxooVK1SU9L8cZ86ckUgkauNgqVSqr69vRdMbfyqW8ZYlytRXQgNAmDRsP3//LNas6j2pA9nhFOfUBO6ESFmk8nYrkpXDVodG/RvVrVsD8Tla6UzvbMo3LZBrVOzZkGy8KN8UwKTJ0m6LbpdXM+AkyZIWlCy4bnxdU4dJSUkpKSlJSUnaK1U0IZFI8vPzhUIhg8EwNzf/ztPHMpksOTlZ7ZwMhmFFRUWZmZnafTExDHvz5s20adOqd2D29vYFBQVqBQQkEsnKyuqbQliZDDtxAp4+xbhcRKViDg6k2bOhnDWIjY0NnsVZhrU1GjYM27dPjc4SIdSyJVISNACAh4dHSEhI+clMhJCJiUmlI8x/fhYtWoQvb5QHw7CnT5+Gh4drnGtq2RJdugSrV0N0NFZSAiQSMjeHVq3QwoVAowmEgnsPbwOAlaW1sxMhaAAAyMhM/xz6EQCaN21tbPw1v1hhglIhaYLiKIRQdWka3r0PBAASiVyvrra12+8D4dBAoEAul4eHh5eUlMhkMiaT6eLiorIa4u7ujuvSSCSSk5MTrobx9/fHrwvW1tYVddnJz89Xtpbh8/kCgYDJZMrlcpX7gdzcXPxSS6FQbGxsGAxGTEwMfuXlcrlCoVDl/tPb2/vTp08qNkUikah8z+V5Hwanr4ERB2YGgIXKctDjx/JlywB/GL98GW3dCi1b+vj4FBUVMZTmPQAAioshI0MhaFCuB2hS56ixzbNnYAkAJAxrll2wu0Oz6NQ4SIMvj3RgYW4hk8vZbMMO7bo2btTsdeDz+MRYGpnJHSSxsLC0srLq2rWr9ndB8EMQi8UbN24EgFq1ao0aNepHD+f/nN9V0MDhQHb2Dzt1ZeHxeACgT4XHX3/9pUn+rGDNmjW43YIKderUWbxYY+Di/v37Y2Ji8AzClStXqs0yUMbDw+PGjRs6B6xMbGzsmzdvAGDgwIFamnG5XCh3B6aCs7Nz/fr1+/bt27dvX19f31WrVuljXNGvX79p06aJxeJjx46Vj/zMyMi4cOECADRt2vT7L3KfOXMGt2fYsmWLTvsa/ALv7OysrCOJiiqL2PT29rb+cn0FAIWRxg/k9OnT+A+DBw/WUpbx8ePH0aNH408U27Zta9iwYVVOSiaTBw8ePHjw4PK7SkpKFIKG7z+dREBAQEBA8GtRVFQ0bdq08+fPq2xfuHBh//79f8iQ9Cfvy3qEORWASkW2tlhqqsbWBgbo+7+jzEzgcrU1kMshNrZyfdtZfmtqWQ42C4x/gvSt9+/fI0QHpOMZlq/LX6OixEp1/GJz5bkYYEjbr/Ar2+HgAhKgL3NfjvllOpVkc4evjbQ+4/Sj9+tM63yAf+Cl5KUEJKYk0zGMMe1p7QEgICAgIiJiwIABDx8+/NVX0H85UlNTBwwYwGKxFi5c2KlTJ1x5n56ePnXq1FatWl2/fr16I//SZGmBkkA+8BtQGvhQdBeCVwWxWLx06dIrV65UbtX55ydMqjGrHgCkIH0ofljtggYAaE5r/tbs7SreqiBJUDFWzEAMJ7JT5zed19xbsyFkA94mVBr6RvKGiZgtqC1qkWtV+xiU8aH4eJA9Xstfa2pQn1qfhb4p6j0sOJwu1ya2i5RGykFOAvX/OXZ2dnw+PyIiQh8zA2VkMllMTExxcbFIVKbIS0pKMjY2rlOnjs7/UqlUmp+fLxAIaDSaubl55cIOACArK0tLuZFMJsvOztb+qT948KCRkVEVJzTKgxDy9vaOiIjgcrnKK0Y0Gs3a2rpWLaX/otRUbMoULCICpFLA11PevpW/fImGD0dz56r0qXqWWbMAIezsWVBWW5qaotat0fbtKo3pdHrdunWjoqJKS0sVEhAGg2Fqaqq21uj/hsjISC178/LyDh06hPu/qsfODh06BDIZyssDOh2UKnlu3LpcXFwEAL2696v21JJflLv3bmIYRiKRunbqobbBD/9Fffj0DgC8PH0M2T/+rlplOr2miycJfmbi4+MLvngMlJaWxsfHGxsbq1xM7ezs7OzslLfQaLRKy9HKi4RSUlLwaxaDwXB3d8cTIkQiUXx8PH6hF4vFKSkpdDpdWUdYUlKCixoVW0xNTfEqWWVIJJLOe4NdJ2D7EcgpAAC4eg8u7QFvpcw0bNs2xcUOS0uDzZtRy5YAYGxsLPfyAqX1NWRrC+7ucrnsxOnDkVHhfdqMff6uflYueDredbN5pmgmRyhrwfykd09BJIOvvwyUm58LGBQU5E8YM82AxRaJRJFRERKJeOr0SW1bE1L1n5cTJ04o7BmIZ/Ca5jcVNCArKywhAb5/zBiJhKy0VRRpB19yLm/bqCxxaNOmzdOnTxU++Vo4cOCA2u1ZWVl6TrWsWbNmzZo1+rS8cuXKgG8F2lpgsVj4dIkWQYNIJMrPzwcA7UOtX7/+hw8f9DyvAnNz88GDB587d27jxo0TJkxQqf5ftGgRfp+HOyV8Z4KCggCgZcuWAwYM0ClowC/5lchH/CFER0e/f/8e/3n48OFaWq5evVpxqz1z5syZM2dqaZyenq54aHF1dY2L0xhTWp6XL1/i91jm5uaurup9MgkICAgICAgA4P79+5MmTSrvqduvX78NGzbU6KnRzihsjkcVOyn6MjFihj9+jh8PkZGaBATIxwcaNariGfVHLoer9+DDFZPlJBZLztPWVEmrWiHGDYbzdyBPc4xGnVrwoyeBAQBkMplckoBJ8xFV4/0tlQyNf2IZ6mvx66N13g0zp9nnlIl3HXPLpDMpll/mBC0tka5/MANkMN9g/nyYX37Xxo0bBw4cOH/+/N27d1fbuH9LUmWpfwv+TpIlAUBbWttRjFEGSKPQJCUlpU2bNjNmzJg3b57ykomdnd3NmzfXrVvXpk2b58+fW1f2Q6pMjCxmCndKhCwiW5YNAEbIyI3stpK9sje9t/6dlJSUPHjwID8/v3379joXFK9du+bp6dmkSZMqjfsnhodp/WrVo0GlMUSG2wy3KV5mZWU1GNfg9OnTxsbG/wj/WV26Ok4WV4wVA4AFycKT4rmXvdeXWoNmGHsN9/Yt7psiU72aA4AXxWufoaq5f4wsRnuHxVhxnjzPkqTepYnFYu3du7dTp0779u3r16+fnoOUyWSfP3/GPTsViESi7OxskUhUt25dTcuWGIbFxsYWFhYqkr9TUlIMDQ3d3d0r4e6gJdYBRzlxvDw3b95cs2bN06dPa2KRlUKh1K1bNy8vLzs7WyKRkEgkBoPh6Oj4jcUpj4eNH4+VX3HPysIOHwY2G02cqNimtkgdzZyJhgzBDh7EEhORVIpZWZHGjFGblwQAdDq9Xr16fD4/Ly9PLBYbGBhYWFj8f3syc7lclf/S8mRkZJTf+P7j23/uXDM3sxg+ZLSZmQWQyfDtTHJeXs6TZw8AwNWlTuNGzatxzL8uhUUF7z++BYBGDZpaWKifeK+o0UK1fza53GIAaNywWfV2WzkIhwYCBSp/fZFIxOfz2ZXKMdQTExOTkpIShacjmUzOycnBX4pEooiIiPr16yOE8Mu64qjylkhyuVwq/eoRVVxc/OnTJ0tLS0tLy9TUVLxD3ApI+3jEEjh8sUzNAAAJKbB4M9xWxIOLxVhh4TcHFBSAXA4kEgCQVq3C4uKw0FAQi8HBAWbOBAODx4//DXz7EgBevzq2d6XPruN8B8OygCHF9VRoZ0shU0QgtrK08nT3TU5JSkyOw8UNZmbmycnxG7f8KRAKAMCQzfGooxoQT/DzIJFIcHsGJyengICAHz2c/3/+n+8dteHkBGFhoMvDoPphscDJqdJH5+bmAoCKIO6XQOeVQxk7O7v169evX79eS5vw8HBcaf6Nurz6WLZs2fnz5wsKCubPn3/06FHF9ps3b547dw4A2rRp06OHes1vjbJ79265XD5mzBidLUUiEX7V1ycc5Gfg4sWL+A82NjbaJ8tk30uKpBjSoEGDfriUm4CAgICA4CdEKBQ+fvx4z5499+/fL7+3Z8+e58+fr9EwbLQzCqpD0yD8Ui7PIAMAoG7d4OVL7MoVKG+PXLs22lNtgeU6SUiB0YsgNAqk4toBclsP0Lx0ZGWFOnWq3Fk8XKF1I7j+ANTO9Npbw3o16+Y/ADs7O5AVycUxZKqDpja1HKFLq2o+rwtZh5mzOclc2Z4hUha5gbchRZYiApEpMu3B6DGFOYUMZADYI9gTy8kPdzNXCBqcc8rMqJMsyt4UqlOn0toUAEAIHTt2rGnTphs3blyyZEnN3cTeEt06KjiaI88BACuS1UTmxB70H/B8VBPIQDaTO/Om6GaGvGyp6bLw8i7+rqUGS0cx1JiI8ni87t27z5o1a+63Nc04CKEVK1aQSKQ+ffq8ePGi0uXgOEGSoCHFQ5TzEYqx4g/SDxOKJyxnL9fHRSAtLW3NmjWXL1+uVasWhUJZs2aNsbHxxIkTx40bp8kM8p9//lFraPd/AxMxtTdQsSWoIWQy2ahRoyZPnty+fft9/H2rS1fjny+cXHlurji3V3GvM5wzLWkta2gM/lT/s5yzU0umRkgj5FB2aWQAox613gWjC+Ykc5X2DKQtAxQAKEDR/tsbOnSos7NzQEDAkydPdu7cqY8LSExMjKZ14uLi4ri4uNq1a5ffhWFYaGhoUVGR8qImPm0iFArr1atX0cV1nYujcrkcw7DyX8IYhu3YsWPbtm23b9+uU6dOhU5aIczNzc3NVf9kX4exYYMaNQNOSQl2+jQaOhS+fCcYGBio/51bWqIVK/B3qM/FhsVi/R8HTKjAYrF0lmnSy2Wc5eRmHzt5QCKRZGSmp6alzJu1xNraVqXN59Bg/L+vRbM2xFQVzrPnj/Gpwo7tu/3osWiDSqX61Wvwo0cBQAgaCJRQufKSSKSaLjF3cnKSSCQFBQUYhjEYDJlMpixc4PP5fD7fwMCg/DQClUpVljUwGAzFf7JQKBw7dmxGRsbTp0+dnZ0pFApeGGxsbOxcLkdJheR0KCj6ZkuesoCBRkMczjeXfGNjUPzS2Gx09Sp69w7LyEBt2oC5OXyxY2ExWcXFRanx+/0cEwq/1E84O7m41HKztLB2r+NZyucDQHZOdnZONkKITKKw2Gw2i92v98B9h3bi7X29/SaOn85k6LhTJfiBnDp1KikpCQD++OOPKj7oEejD7ypo8PKC169/gKCBzQavSiqqZDIZLt21t7dX2bV69WrFp6XqzwYmJiaXL1/W0uCPP/6Ii4tjMpknT57Ufut8/fp1fPlfxeSg6uBGBQDg718jwWNeXl5jx449duzYsWPHWrVqhQsIoqKiAgIC8Gvtnu84ka0MQujvv//Wp2VOTtncR41qKqsRhSVU9+7dtf9feXt760xUyc3NjYmJAQAajdboS4lb+c+OFpKTkxWChmHDhul/IAEBAQEBwf89ubm5J06cuHXrVlBQkPLsgzLTpk3btWtXTdfeYXM81Goa8I2VwO3zl27XrwdnZ7hwAUtOBvw9Wloib2+0bRtYWFR95PqQkw/9p0F0Av6K/C+5fW0snoypV3Yif/+qDOzIRsgrgFcfVT3s7K1h9Rxw/znSmadPn37lypW8nMUk+xuIqua+jkIWjR1EZ+pYX6sws1mzLwsva7JVJwO5I+2rPd4fvD9OCE5kyb9mjT8WPz4tOH3F+Io9yT5TngkAU5YWPpxq4ZZKAQAjPpcl4vPpLAGNyWOyi80EDps2VXHARkZGDx8+HDhw4PXr1+fOnTtw4MDqnZcUYIIhxUOeip+WYF/Xt55InrSntT/POa9zgVNBhjzjufh5EVbUkNKwAbWBnpkd34HhxcOvi65LsK8TpnKQR0mj5pXMk4J0LGOsSvulS5c2btxYrZpBuc2bN2+2bdv2xx9/VHpgEpBM4E5QVjMoyMVyt/C3dKF3cSe7azxcItm5c+eWLVsmT54cGxuLr3RiGPb69evdu3evXbt23Lhxs2bNKv/Q9OTJE+31Br86xXJtpfYIUFNq0+8wDFz4snz58gRZwsbSjcpqBgXJsuQpJVPem77X/4NWUVrSWn4w/XBIeOix6LEIRGzEHkgfOIgxSO0ntBut21nhWeUPiwrWZGs20jEj0bRp0w8fPvTp02fJkiVbtmzR3lgqlWqxRsAwrLCwUK2MIDExUUXNoIDH40VHR1c0UVTn9yqFQik/jJycnLFjxxYUFAQGBv7gpf0vBpnqSUzErlxBY8u+7qysrLJ/VG7vLwuFQrGzs8MXOZQhkUh43TCFQunWTXX1/dadaxKJBC/hLSwq2Lh11aABI1o0a638v8Qr5QIAIqGmjQl7BgAAmUz2MvAZALi61HZ2qtloniri4e5d0YVJ/E9fUXsJndBoNOW1YbFYLJFICKf03xM7Ozsej4f/MyCEOBxOea0VjlAoLC0tZbPZmhroD24PJpfLSSSSSj64QmBhZWWVnp4uEAjwl3Q63cPDIzk5WRFO8fLlyz///FMsFqelpcXHx0skkl27djVv3hwA7O3t9V8FcLIDU2MoVLq5MFepzJ08Gdavh5wcAAh3d83u0ekba3QyGZo1U77eFxYWAMCYUZMOH//7Q3AQACBUVjng612vV4+y8Eo31zpx8WXlChQyee2fW83MLPgC/tVrF5hMJgnII4aPbdTg/9Yg7f8DiUSCO5I6OjqOHav6kEhQE/ymggbk54eZm0OimomAmsXUFPn5Ve7QtLQ03EUnIiJCZde8efOqcdGaTqdryXrIzMxMTEwEgDZt2gwaNEh7V4oEgQo5NOjDpUuXAMDAwKBRjfn9bt++/cGDB2lpaZMmTeJwOB4eHh07duRyuQCwbds2X98atHmsFhRPTZqKaao3w7WKZGRkfPr0Cf9Zp/XF5s2bdXZ45syZUaNGAYCFhcXLly8rOh4Mw2bNmoUbUbZs2bJVq+ou9CMgICAgIPhlmT9//r59+xR2zeUxMjLav3//d5MDatI0VB00cSKMG4eCgrDwcLCwQM2bg+ZKx5pgxiqFmgEAYBV9sR8W3kb6mgSqmoYypUUVYDLgzjHYsA/uPoXsPJDJwNAAXJ1gw0LwUVPpCvD6NXbzJhQUgKkp6tMHmn+PKXVvb+8uXbqcP39emruIYrERUb+xviND0fiBzDljqv+8zmTnQYxB+/n7RaBGvuNP9V9uUBZFt6F0w17+XhV3ejGI30re9irs9cr0Fb4imGIt67st79Sfpr6xVKoUmZUU8OksAHhRl31mPv18FSz9FNjb279+/frWrVv4QvWlS5cqGlGvhcFFg++I72Dwzdw6V869Kbw5HIZfM7qms4ckWdIk7qRQaSiu/GCT2C4kl7kGc8cwxlTXICvNJeGlu6K7ahdo8+R5G3kb+9H7GSNjxcaEhIQLFy5ERekQUSGEduzY0axZs2nTphkZGVVubIcEh8Kl4Zr2psvSl/OWXzZSX5wQHh4+dOhQJyent2/furh81SghhFq0aNGiRYvk5OTdu3f7+fkNGTJk9erVisLugoICgUCgs7jt1yVDnlEC2mzhDZHhPNa8mh7Gf//9d/r06Y8fP5JIpOXFy9PkaZpaRkojt5duX8ReRKmxCT0aos1gzpjBnKGzZT9GP89SzxBpiNq9FKD0ovfS54yGhoZXrlzx9PScNGmS9gyUoqIiTUpKHKFQWFJSwuF8E1GPYRheCarpKC6XKxaLK1RXZ2trm5eXV94BW0H5abqgoKD+/fuPGTPmzz//1KL4lMlkJBKpZivvuVysQHPQFM7Hj/Blat7U1LSwsLBz586dOnVq166dv79/jfpvfUUshuBgLDUV1aoFdevCD4+oEIuxffsgMBB4PKBQMAcH0qxZoNlmY9SoUR8+fFDcMxsaGgwY2pNMpkRFxL56/s7Ly0tlvi48MvRd0GsAaNigqb2tw41/LvMF/JNnDr8NejVq+HjLL0kKKSlJAGBhbkUsP+O8+xBYXFwEAG1adfjRY9GBp0fFhFM1CovFUtaH8fn8St+fEPzSmJmZubu7p6eny+VyQ0ND5btEZWJiYvCrHo1Gs7Ky0tSsQuDaBXNz85KSEoUfM5PJxH0XKBSKt7d3XFycWCymUCjOzs6GhoY+Pj4ikUgikVy9enXu3Lk+Pj7W1tZeXl79+vXr1q1b5SbwaVSYOAS2HylLnXBxhM2Lv2mA+vdH7u7YqVMAsI+fKQ1775ac4Oyk8TfAF5QCgIe71/zZSy9dOZOSmiyTyzzcPU2MTTt16K5oZm5mERcfA4A5OdZatngtQighIXbb7k1iscjYyGTrxh9TTEtQIU6dOpWQkAAAS5cuJewZvg8/+l7wR+HsjDw8sOBg0PzsUf2QyahOnUpHTih0DBcuXJg2bZqWL2gGg6H9Aa8qbN68Gb/ADBkyRGfjgi8PSGZmZtU4hvj4+KdPnwKAubl5cXGxpaX6OMYqYmRkdPbs2c6dO4tEoiFDhnA4HPztjBkzZtq0aTVxxuolOjr6Rw+hAjx8+BCfXEAItW7d+vuctKSkRK2rqkwmmzt37q1btwCARCIR8cMEBAQEBAQ4GIbVr18/ODhYS5sOHTocO3bsOxcdltc0aFE24C1VGqyIx3anAADMdoQ1rkpLCGQyNG2KmtZsba5YApsOwtM3kFsAJARWZtCrAwT0h5BvraCliNKPeWqHcFkH6TNHLAPw5WRLS+Tvj7Zvh28XbyoBhQwrZ8LKmZBXAAIRWJoBXe0jeWYmNmMGFhoKX8plsJs3kY8P2ru3KkEJenL06NGioqL//rspSH5FsdyMaJ6IxMEwvgG9YNsK67HD1IovqoHthtv5GP+a6FqePE+xkQa0BtQGV42v0hEdAPLl+UcFR1XUDAo+Sz8v5S21IpWtRkS6SJueyBl+j9XrOQOhssXU/lskbU3UBz9XAhKJ1Ldv3759+545c6Zr164fPnywsqqGzq+Lrj+TPFNRM+BggD0WP/5X9G83ujbD5yhZVK/CXnGyOMUWnpwXIg+ZVzIvUZa42mB11QdZFQ4JDmn6IwJArCx2F3/XnwZ/Krbs379/3LhxpqamOnt2c3Pr0aPH3r17ly1bVrmxPRA9kJXTMymTIE1Quz07O7tTp04bN24cPXq0pmOdnJy2bdu2dOnSdevW+fj4/PXXXyNHjgSAvLw8i+9lS/NDOCw4nCXL0tLACBnVdOREUVHRmDFjjh8/jv+qY2WxWhrLQb6Ov+6w8LAVyaonvecSgyU1p2zQCRWoWw23jikeg9vPKIMAtaS1XGqwVM+uTE1NBw4c+M8//2g3O9E52YVhmFgsVtnI5/O1CDEBQCwWFxQUWFfkKsZms42MjHBH6/IwmUxXV1flLffu3Rs9evTRo0d79uypaQzx8fGlpaVSqRQhRKPRzMzMHBwcakTZUMFq75s3b7q7u0+dOvXJkydjxozJyMho06ZNixYtGjdu3KBBgxrJOZVKsdWr4dkzLC0NJBKMRkOOjtClC1q0CPTIJakR4uKwadOw6Gj4kvsOHz/KX79Gw4ahhQvVHjFp0qR///33zp07eH1a46Z+uJDF07s2YGjdmk3KioQ3716dOXcMwzA6jd6/z2BzMwsHe8fT544VFhVERUesXv/HoP7D27bumJObHR4ZCgDutatTxfvrUlhUePzEQQCg0egN6zf+0cP5itpProuzNsHWd8bAwEBZ0FBaWkoIGn5bzMzMtK/d5Obm5uTk4EtCYrE4MzPTzMysuv5h7OzspFJpbm6uXC5nMpnu7l/NxgwMDOrVq6fSnk6n0+n04OBgDocTGhpavkMMw/AUFQMDAz2vobPHQIuGcPoaGHFgZgBYlL+v9/ZGmzcDgHxGAABs3bEuYMSEJo3KNP0lJdxLV8+8//COY2TUvGkroVBoamLGZLJcXWrX9fVPSIoHAEsL61HDxyl3GTBigo2NbWkpv1vnngghvoC/adtaDJMDQN/eOqqICX4GCHuGH8LvKmhgs6FFCwgMhLg43Y2rCxsbaNMGNMRS6kT5C3rq1KmvX7+upmFVgBcvXuzduxcArKyshg4dqrM9nnrAYDA4VZ5gVWbu3Lm4P1tycrKfn9+5c+fatm1bjf0raN269dmzZwcPHiyVSnE1w+DBg48cOVIT56p2cHsMIyMjXPyh4P79+0uWLAGAR48eKd+svH37dsqUKd93jF95/vw5/oOHh0f1yl+00KFDh65du44ZM0ahKpXJZI8fP161alVgYCC+ZePGjTUUa0JAQEBAQPDLMXfuXC1qhtq1a69evXro0KE/JM23ij4NLY3R7hQMAG7nwmrX72p8n5kDA6dDcOTX6fGYRHj3Gc7ehIxc1cYSoMxgbDbCuD2kD+pgCS162LRc2hmqY5VaGXMtK7N5edjw4ZjKM1RpKfb2LYwYgS5dghq+kaPRaLdu3Tp+/Pjp06czM1fJZDJjY+MmTZqsX7++GubU4uKw8+chMxPYbOjeHbVurVg1QYAOcg6Ok4zbWro1XZ4uA5kxMu7D6DOVOZUEZW0OCQ4lyNQvJwMABthz8fPdhrsfiB4UYoUAICPD6R780z34BklFZD4AABWZD2cOr+q7KMfIkSPDw8Pnzp2LpwFWkWOCY8pJEypw5dxDgkNaBA1ykAcUByirGRQUygv38/d3pXZtRmtW9XFWmgxZhvYGnySfFD9jGHbx4sX79+/r2fny5cubN28+YMAAD4/KLETxMb72BqWY+gzs7du3Dxo0SIuaQYGZmdmOHTsCAgICAgJu3769f//+0tLSGlmt/NFwMe4y3rJASWCUVIe7hhSk+fJ8c1INOvTMnTu3X79+HTuWGRjr/EMLMEGSLClJlvRB8uGB+MEd4zuGqJITTVWnM63zMc6xhbyFEdIIOZRdycxIZm1pbU9zTldIbOHn5/f27VvtbVgsFu7Gr6kBiURiMFTzOCQSiVxxldWAdsWDTCaTSqVUKlU5a9zT0zMsLKy4uFilc3w9Rnmt+saNG1OmTLl582ZTDRLJ4uLi6OhohbE2Ph4ul1tYWOjr60uq9iV8IyNkYoJpSZFACL6sIWVkZEybNu369etNmzbt168fAGRlZT19+vTNmzdXr14NDQ2tXbt2vXr1vLy8PDw8nJ2dHR0d1cbOxsfHJyQk+Pr66haOSKXYiBHY27dfc7DEYiwuDpKTISYGHTnyAzQNRUXYpElYbDmxUW4uduwYcDho8uTyByGErl69On369Dt37qSlpdna2wCAVCajkMk+9Tx8fMuK9eMTYm/8czkqOgIASCTyuNFTzM0sAMDXx2/1ys3Xblx89uKxWCw+e+FEZFR4WkaqTCZDCP38bgTfh3dBL3GRpbW1LZX6g6tjVR6CFIVbir329j80aOZbWKxvtHr4AjABgVry8vJkSsGEuP6gGhUwTk5OThWsASaTyWqv7CKRKDw8vLS0FCHEZDK9vLyYTL1yXhr6QEOFn11EhPzgQSQWo0GDoH175WZGxiaFBflisfjjpyBc0JBfkLdt18bc3GwAKCjIv333BgB07VwmXqzr6//vg9tisaiuj5/KGalUavcufRQvX7x8gqsZaFRai2bfqdqToCqcPHmSsGf4/vyuggYSCTVtCv7+qpNxNQny9UVt2lT6thtXMNjY2OTn54eHh/fo0UOTScP58+dlMm11Gzhr1qxRq2LTRGBgYO/evfGe//rrr/KPiOVJT08HgKrXcyhHBuzbt++ff/4BAFtb24yMjMzMzI4dO65atWrp0qUkEunMmTNnzpyp4ukUSCSS0NBQRb4dAFhbW4vFYj0vhN+HXr3UWzi+ePECAJo2ber3bcqJwg3V29tb+TFSU2HB90HxJ9b0eF8TcLnctWvXrl271tbW1tbWViAQpKam4qkiOEuWLFm0aNF3Gw8BAQEBAcHPzNWrV3ft2lV+u62tbYcOHQYPHty9e/fqn3CvCLimoXKpE21MgEMBrhTiBfC8ENpUc1qaRqQyGDwTPpazkBdJ4HMUaBJWFCPOOepAANjoBy2rWcygA2zRIk0PUFhMDCxahI4erekxIITGjRs3btw43U31h8/H5s7F3rwBhQX39evg7o62bgVPT0WrJtQmV4yvaOrjk/STpl04+fL8BtQGXehdLgsvK9fZY6QyPwAvcsMARkCl34QWVq5c6ePjc//+/S5dulSxq1x5OaHNt+TIc7TsvSK8EiJR706Pd76Gv+Zf2r+VHFx1IAEdJo5i7Gvxd2RkJJVK9VT6J9GOm5vbX3/91bVr18ePH6tUb+uDAdIhLFDbQCAQHD9+/M2bN/qfyN/fPygo6I8//vD19W3RooX+b/BXIVwaPrR4aJg0TJ/GZCAzkO7Zj0rz+vXrx48fR0Z+9eTR+YdWIAXpC/GLoUVD75jcqZnRfaWoqCgiIiIuLi4zM5NEIllYWFhYWBgaGpqZmbV1bfve9P1Z4dkH4gcSkNgi20msSb6UCsd01qpV6/z589rbGBkZMRgM5YV/FRgMRvmsBzqdTqFQtMRDIIRU1vYUpKWl5ebmCoVCDMMoFAqDwXB2dsaLdkgkUt26dVNTU/Py8sRiMYZhZDKZzWa7uroqz2tfv3592rRp//77r6ZiCYlEoqJmUFBUVBQZGentXQM29fXrg5asHCcn9CVkdtmyZWPHjlWeq7G2th46dChe5iQWiz9//hwSEhIZGfnixYukpKSUlBSEkLe3t6+vr7e3N5VKjYuLu3fvXkFBgY+PT3Bw8OHDh/v06aP+vAAAgK1Y8Y2aQYFEgj19Cn/9hb77RI189Woor2bA4fGws2fRiBGgLguYTCYfOHAgIyPj6NEjKZkxAFDbxT0pJV4mk169caFZk1ZPnj0MCy/LjzfiGI0NmOztVVdxOJPBHDF0TKMGTY6ePFBQkP8xOAjf3qVTTyfHWtX7Hn9R0jLKAnqmT5rzQwagVsmtVnRlYW5Jp9FrfkT6oqJWJAQNBFoovwyk6aIpl8vT09P5fL6FhYU+BmaVxtDQsLS0VCaTqUQgRUdHl5SUaa95PF50dLRfBfPfscePsUWLICcHA8BevkRTpqDp0xV7baxsCgvyAcC9jhcAFHOLt+/amJub7SyDURJKdOP6iTSyj1fd5k3Llu0c7J02rdspEPAtzHVYjDdp1Pzdh0Aej//HghUVGjDBD4GwZ/hR/K6CBgAwM4POneH9e0hM/B6ns7GBzp2hskv7MpkMX/Ht06ePqanphg0bXr58GRQUpLYxrpjWyYEDB/Q8u1Qq3blz57Jly3DjvokTJ+Lmk9opKSnBBRN2dnZ6nkgn58+fnzlzJgAYGRm9ePHi/fv348eP5/F4K1aseP78+ZkzZ7THT5Q3HtTCw4cPZ8+erTytAAC7d+/+559/1q5dO2zYsB87Za+d2NhYPKOkWbMfWd6kJwKBIO7LzLiXl9d3O6+iYCIjIyMj45tKLBsbmwMHDvTu3fu7DYaAgICAgOBnJjMzc9KkSSob27dvv3///jqak4O/P5VTMwAAgwTDrOFgGgDA8jjseaPv5DKx5yQER1TyWCYDGlZ4tahqFBZiYdrW/7CwMFRcDL+cXa1Ego0ciak8WwmF2OfPMGECOnECaldnksUpo1NykN8X3S/Gvtj8orIZ5AWMVahm/EGYTObhw4dHjx797t07GxubmjiFAu1v4Ybohgi0OcYnS5Ore0QVw5hkrDXVAczJXyv1Q0JCGjZsWKH+AwICRCJR+/btX7x4UdF0nq70rndEd6Qg1dTAjaLGy/rmzZsNGjSoaNQxg8HYsWPH0KFDb9++PWHChAodW2kK5AX7BPs+Sj7KQOZIdpzBmuFOdtd9WAUpxUr1VzMAgDXZmo3UrFNWC3K5fM6cOVu2bFFeWPKgeARJ1M/2qOWl9OUT8ZN2tHY1MEDgcrmbN2++evVqZmamp6enm5ubra0tAEREROTm5nK53Ly8vOTk5Dp16jRs2LBT004tWrSonAEJANSpUydW05rxF0gkkrm5OR71rXav2mwdJpNJp9O1CBrodHp5q0gMw8LCwoqKihTnkkgkAoGgtLTUyckJ/z0AgIODg4ODA4ZhGIaVnya6cePGtGnT7t69q8X6MSEhQYtEo6ioSFNcZlVAy5fDhw+Y2qxSAwM0bBh+NY+Li7t7966WvwuNRmvUqFGjRo2UNxYUFISFhYWEhERFRUmlUicnp6NHjzZq1IhEIn38+LFr167Ozs7lXcTL4POxFy/UqBlwJBK4dw/mz4dvV7BqFgxDnz9rS+lITsauXUMBGiWJtra206ZPW7J8DgC0btXOONTo0+cP7z+8ff+hzJKESqW2bdWxZ/e+LJYaPVOd2p4rlqw7e/HEx0/vmUxm1049unRSH1zyuyGXy6OiIgGAQqGYmn4nt1cVMAxT1jRo8Y+xtKzxaLYKoSJo4PN1mAMR/M44ODjk5eUp/knYbLZarx2ZTBYcHMzj8eBLZlnNzRVQKBQ8ZEql7lTFb0koFMrl8oot4uzZAzk5APDG3irG3LjB3VvCxv5FJcVNG7UwNOQYcYzxVrfvXs/JzQoL/5yTm+1cUjohKOx2baeM1yWTO/aybPpNETLbgM020H0naWxssmLJugqMk+CHcvXq1cTERCDsGb47v7GgAQC1aAF9+mD79kFF1rkrA4WCundH3xrUVIjAwMD8/HwAaNu2bf/+/QMDA588eaLIDuTxeOUV6Dp59OiRzjYSieTChQvr16+P/vKQM2nSpH379uk8KiYmZsGCBfgIVR5sKgeGYatWrVq7di2GYQwG49atWy4uLi4uLj4+Pv3794+Ojn748KG/v//Vq1dVSvyjo6PxuoG8vLw7d8qqFrR7IgUHBy9btuzu3bv4S3t7+23btllbW48bNy4+Pj4xMXHkyJHr16+fNWvWqFGjfrj95oYNG1RUCzQaTWFToV32/pMQGRmpmCCo9NxHJfjvv/+OHTt27969iIiIgoICAwMDW1tbLy+vQYMG9erVS5PUlICAgICA4DdkxowZBYrKdQAAGD169IkTJ37QcMqotB+DWqY7oGPpmASDEB5Mi4L93+WW5MELkGpZOtWacO3qCM2+by4W9v49ZGlLmoesLOzDh6o89fwQsI0bsQ8f1O9KSYFFi9D16/r0U5dS9zJc1tLAlGTKREwAuGh08aH44T7+vmx5thzk+RQj3NNALq/BKvD27dtPmTKld+/eT548qcTDowILkg6NvvYGPIyn/XA+8KUgrZBNffXSgNLgveS9pr1GyGgiY6LiZXJysrOzc0VPMXHixNLS0j59+gQGBupjfKhgAnPCQf7BYGmw2r32JPsN7A3lt1+5cmXIkCEVHSROkyZNmjRpUrljK8ou/q49/D3xsnjFlsuiy91p3Q9xDlXv/8NK3spwaTljHA2QgdyV1rUaz67C4cOHGQyGyh9ovcH65+LnyTJ9xT1cOfeI4EhNCBqysrJat27dunXrixcvagk+wGv0g4KCnj59unbtWoFA0KFDh+7du/ft27dC3zYODg5FRUU6J7hcXFz4fH5hYaGKpgHXOmjSCVlbWyckJKiVQSCETE1NyeUWyGNjYwsLC8svT4rF4uTkZDabrRyuihAqX6j96tWryZMn37t3T3uQpfbCaKlUmpmZWe2CBjA0REeOwNSpWFQUSJVkUhYWaOhQNG0a/urUqVOjRo2qaIysqakp/p9Tflf9+vX37t3bp0+f169fK0QhymCvXkFampbOsbQ0FBEBvt9R1JmfjxUVaWsgl2MfP6oXNISHYydPQm6uAY1KoiA5hmVnZ44YOjYvPy81LRkAaDRay+ZtunXubWz81R8MwzC5XK78P8lmG04eP1MikVAolB8S7vZz8irweVFxAQDU96+Gmeeqo0XNAAAcwwrHMSvHVWjvvBIQDg0E+kOhUOrVqxcfH48LCFxcXNTeEsTHx+NqBvgSS2Fvb1+NE+z5+fkfPnwIDw8PDAy8c+eOv79/eRdtxcAsX70yCQmR1KpF8vcHekXMUbhcAHhrZ3Xc3wMAXgHA8X0A8OHju8XzVxYWFQCAvZ1jWnrK4yf3AcBBKB4RHLW3sW8WmwUAsXdvWQaMqepbJfjp2bt3LwBYWFjoE+pHUI381oIGMDREnTtDeDj28GGNngc1a4Z69IAq2Ozg69NUKrVr165UKvXmzZsDBw588OABvtfFxaVnz57t27evV69erVq1jI2NtU+LYBgmk8lkMplYLJZIJGKxWCwWczgcRcqdXC5/9+7dpUuXzp49m5NTZhlqYmKyY8cOlY/ohAkTjmr1laVQKJPVJckpI5PJcnNzQemSo0JMTMy0adMeP34MAAYGBhcvXlQ8F3l5eb1792706NE3btzIyMho27btvn37lB1oW7durXgLOGZmZppSMD5+/LhixYqbN2/it4k0Gm3u3LkrVqzAb/JCQkI2bdr0119/CQSCyMjIqVOnLly4sFevXosWLbpy5cr69evVvjWdTxpHjx7V/jtUsGzZsnXrVJV6vr6+bdu2Vd4iFAoPHjwIAO7u7vq7KikKAso/xleIjh07VvQmu379+tV+Xz5y5EidPiIWFhaLFy9evHhx9Z6agICAgIDg/4y7d+9eu3ZNecuAAQN+BjUDVETTkJgKy7dDTCJAWwCA7uNgRgB0b/u1gRMDOprBv3kAABeysDbGaGjNl1EVFOtoQKOpl16bGMHMgO9anQgAUFQE2u/Z5HLQPuP/E4Jh8OIFaM5Wx6Ki0OfPoKmQVInJzMlHBUeTZElq9yJALWktFS870Tp1onXCf56bhx0rBAAo1R0bWCWWLVuWmprau3fvO3fuVDpEbxxz3DPxsxKsRO1eDokzianq5qKMIdKxJsdCrB+oZgCAjeyNT8VPo2XqqpYBWtJatqJ9LbricrmVyw+eM2fOq1evVqxYsXXrVv2PogDlOOf4QO7AeGm8yi4rktUyg2WuZNUYC4FA8OjRI/3dGX8U2/nb15auLZIXKW/MlmWfEpwqxoqvGl2txnO9lrzGtOvFlGhOa76SvbIaz65Menr6ypUrHz9+rDJp4EB2WM1e/UfJH5nyTD27ypfn18AAYdKkSUOGDFm7dq32Zooa/WnTpgFAamrqo0ePLl++PGfOnGnTpi1ZskTPxQyEkLOzc1JSko+Pj/aWPj4+ycnJubm5IpFIKpVSqVQ6nW5lZWVvb6/pEDs7u9LS0pycnPIJrSYmJm5uqu4mYrG4oKBA00yFWCxOTEzU6DEAAADZ2dlDhgw5efKkdjUDAGixjlCcTnuDSuLsjP75Bw4fhmfPoKQEo9HAzo40axYoFdTevn0bn7KvRgYPHpyYmNitW7cnT56oMSRPTtZoz4AjEGAZGeh7ChoQAp0agvINhEJszhzs9WsoLAQAGkCtlv7xJpzA54969xyw4o91ySlJYonI0d5ZZQo3OOTDqTNHhSJBqxZtB/UfQaF8vSYqfEYJcD58fAsAxkYmwwbVSGKXnug5pamlmT56hWrXNBCCBoIKQaPRdGaQlZaWxsZHksmUWk5uCCGpVMrlcqsuaMAw7PTp0wcPHnzz5g0uTLS3tx89evSyZcvKN7awsBAIBHV27TINDiaLRBAYiIWEoMuXQeswBAL+Hyvn8fmlDAbTv5b10MSED3YWAGAmEFpiJGaLFrFx0fEJsfMWTeWV8ug0+rzZS7KyMiMiwz5+eJOVnXHczxNXMyAM8yhU/5RE8P9EcHDwq1evAGDSpEkVkqcTVJ2f1zP/O+HtDePH16yw180Nxo6FBg0q3UFRURGeI9ihQwd8usTQ0PDu3btbt27FdesCgeDy5ctTp05t3ry5jY0Nk8kkkUgUCoVGozEYDCaTyWQyGQwGnU6nUqkkEolEIlGpVAaDweFwzMzMbGxsnJycPnz4gGHYwYMHhw0bZmVl1axZsx07duBSACaTOWfOnJiYmPKCo/r162sZOZPJPH78uPa0Px6Pt3r1atyzyMHBofx7X7Zsma+vL65mcHJyevXqVY8ePZTbcDica9eurV27FiEkEonGjx8/c+ZM6ReBeXlro5UrNc5HxMXF3bhxA09GHDt2bGRk5KZNmxR3eCwWa82aNTExMVOmTMGdZHg83qdPn5ycnLS8we/P9u3bs7OzAUCnlCQ9PT0nJ0csFhcXFx8/fhzfWNMmtAQEBAQEBAS/EDKZbP78+cpbrKyscOnkj0WhY8CVDdq5eAe6jIVr9yEspmzLkzcwdjFM+/au8LAnsqYDAMgxmBqFHU6v1hGrQ6cioZY92JfTVViawbQRENC/hgYFAFBSCmExEJUAYqVFFuThoX0mCNhspGueq3pJy4Rxi6HlYPDvCc0Hwch5EFfRvIL0dOxb9bMqPB52/74+PVmQLMYwxxiAev+2upS6G9kb1e4y+PJQzqthQQMA7Nu3z8bGpm/fvgq3v4rSj96vDbWN2lwJBKgDrUM3ejcthw9mDGYgbZM+LuSKJSNUOyYkk+NGx2tTVHNGyEBuRWt13ui88kaxWFxpi9H9+/efO3cOf87VHz+q3wPjB53pne1IZcGOpsi0MbXxSaOTU1hTyrd/8OBBgwYNzM3Ny+/6eciR5+zl71VRM+DIQPZA/OCi8GI1nq5QXqhPM2Nk3JPe867xXSrU1Ari9OnTZ8yYoXbxfjRj9Dmjc82ozcxJev3tqKj6B/n27duwsLAVKyoc5Ozg4DB27NibN29+/PgxPj6+QYMGKlGeWjAxMVFxhNKEk5NTw4YN/f39/fz8/P39GzRooEXNgFOnTh0XFxdDQ0MqlYoQolAoBgYGjo6OPj4+5QtRcnJytH9PCoXC8toIZWbMmDF69OiuXXU7fOgsg8EbSKXS+Pj4z58/f/r0KSQkJDExUfsA9IJCQVOnogsX0J07pOvXSXv3KqsZeDxeTExMZVxXJRLtVriLFy/u1q1bu3bt0tPL3Ww5OoJ2b3AmE6mzdqgkUVHYmTPY+fMQryoUK4PLxf76C3G52jpBCKn8luRybOxY7O5dPq/kaH3PrS383tlZtknKAIBikfDl/l0IIWenWnXcPFQWQpJTEg8d3VvC40okkv+ePjx+6sffcv+0YBgWnxgLAHV9/dls3RYmqIJU+4C1f6XoHEO1V4KpFPsRlukEVeTFyyeHju16+/7l67dPX775DwCoVGpFDX7U0r59+9GjR3O53DVr1jx58iQnJyc1NXXfvn2qKed8PkilTk5OnjyeWUgIGf/EyeVYaCi2bZv2U+QX5JWW8jAMEwj4r+mkG039sg2YANA/q2ju0HFTJ86eMnGWibEpr5RnZGQ8ZeIsQzantpt7fEJMRk6mBKFSatlTvU2pwNSKWFj5/wfXepLJ5PLBrAQ1ze/t0AAAJBJq0gTmz8fWrYO4uOrv394ezZ2L2rbVcTuulQsXLnC5XAAYP368YiOZTF6wYMGECROOHDly9erVd+/eKVvnKTwY9DyFnZ1d+/btEUKZmZkXLlxQbPfw8BgzZsyECRPKpwniNGzY0MjIiMPhsNlsNpuN6yfodLqJiYm/v/+QIUPUro7HxMS4u6vJwmzevLni5+zs7B07duzfv5/75bEhICBgx44dauTbAAih5cuXu7m5jRkzRiQS7d27Nyws7PLly+bm5v369cNlH2Qy2dHRsVevXt26aZxiGzx4ML7Av3z5ck0ho/b29vv371+xYsXff/998+bN27dvm5iY+Pj4DBgwQFO31YXKTIdKKBROVFQU7hVhZWU1ZYqaKS1lduzYse3bK7qvr29VHGgJCAgICAgI/s+4ePFiVNQ3ioGdO3dqujP8zmBzPPTxafgcBcu3QVq5qARuCVy8DTZWsGJ62RZDCgQ2Qr2CsTAeyDFYEIMlCmCtKyLXmLOvla5fZJN6sHgyrNgBsUnA44MBExxtYdl0qK9NMFwlIuNh0SaISYRCLpAQWJpBA1/YsQyMOQA+PsjZGYuI0HQscnSE7xgfdvoGrNsDKUoFzJ/CIfATzB0LM/Sv0yst1Z0/WKzLSeMLfxr8ycN4p4Wns2XZio1URK1HqXfF6Aobqb/Npn95UpRU80y1Gkgk0smTJwcOHDhq1KizZ89WrtbzkvGlIcVDnoqfKvs0cEic9rT25znntRwIAL3pvf0ofm8kb9TutSZZrzFYU4khVS/NqM1emrycXzL/k/QTF+MiQNYk6x70HksNlqq4R5DJ5EovKJqbm589e3bYsGGPHz/28vLS/0AXsst94/s58px3kndCTFiPWq82WVV+oeDkyZPDhg2r3Ai/G3/x/0qUJWray5PzjgiODGFUMjWjPGSkQ0pmRbLqRu82hTGlCa0G4zZOnz6dmJh4+bLGnJq2tLavTV8nyZI+ST6tLV37SfpJS2++lOqv0jly5MjUqVOrssTl6Oh49uzZ48ePt2/f/t9//9XHP5JKpUqV4w90UdG6T1tbW1tbW6FQKBKJqFSqlsN1Fivjpqea3G6eP3/+8eNHRRioduh0usIyUy0cDic/Pz8+Pl65WWFhYV5enpubm4mJiZZjq0JsbKybm1sFrhRCIbZ1KwQGYgUFgBAyNoYmTdCiRWrVkJs2bTIzM2vatOmVK1eUo21Q8+aYvT2kpGg6CbK3h2pRTz5/jm3ZgiUm4u7imJERcnNDf/4Jyo4a4eHYzJlYbKz2npCLC/o27xU7cgR7+xYw7LpHrXd2lgAQb8KZ8zbUgi/MZTECg4PalZaCUn08X8D/FPw+OyfzVeBziURCJpNtbexT05LfvQ9s1rSVj1fdani//3fk5Gbj86KODs76tK+oIKDaNQ3TJs+ZOmm28hZ8SDpPVO1SBpyAgIBjx47htzG1atVScf8lIKgogUGvpDIpg84QiUUpqYmkFsjc3DwjK/3ajQtdOvasV/cbsyK5XK7JqFuFEydOPH36NCAg4MSJE4oPi1gsLikpYbFYZVfhjAxszhwsJQUoFGjY0KxOHUz5qophkKjxPhPH3s5x6KBRl66eBQAA9MTUEMMwBFDv0DHk4AgAddw8Nq3bUVhYYGJiSiKRAeBzyMfI6LIIM1cx9pEBAECh0tC6zfq8L4Jfl4KCgnPnzgFA7969NSWdEdQcv72gAQAoFNS2Lcjl2I4dEBpanT3Xro3mzEFdu0LVPMECAgIOHjyYl5fX59v7YwAwNjZesGDBggULeDxeWFhYUlJSQUEBj8eTfAGXNcjlcplMhn2LsuSzYcOG+CVhxYoVT58+lcvlnTt37t27d926Om6aGzduXFRxX9natWtzOBzutwLn3r17Dx48WPEyIyPj8OHDeBtPT8+dO3d27txZe7dDhw51dHTs06dPXl5edHR0cXGxubn5vHnz5s2bp//Y9HTjtLW1Xb9+vSJmYujQoUOHDtX/LDVHcnIyfqe7fv16nUayKkJ7Y2PjXbt21eDgCAgICAgICH41VG6N2rZtW0P3PEEhsO0IpGeDTAZGhtC6McyfADRdN9H6aBqW/qVGzYDDF8LFf2DOGDD8MqVsSoU7/mjgZyyICwDwdypElGLHvJBpzRToThkBgR+hmKd+r7U5zBsPLo5wdkeNnL08d5/C3HWQkvF1S3EJxCZBaBRc2w+OtgjGjIF160BtnSKHA+PH6/ZkriZeBMHKHZCVq7o9Ixs2HwQHG+jTSb+ObG3ByAh4Gv4GAIAQVGSxeSt7awAjYEPphlRZqghEJsikK63rLINZWmIUqApBgxwDdc4H1QuFQrl48eKgQYP69u177ty5SiQmMBHzlvGtW6JbxwTHsuXZAGBFsprEnNSd3l3nsQjQOaNz3Qu7R8lUvVXMSebzDObVp2qzAPxuWJIsTxudBgAexqMClY7UJ+9SKJQKLb6q0LZt223btnXq1Onhw4cV0jTgI+xJ76m9TVxc3IsXL06dOlXpEX4fIqQaZVI4+icv6IMNySYCtJ1xNHP0ZnbNTkYXFxcvWrTo9u3bOpeKncnOzmRnDGFjisdoinpxIbvMY1Vg0kMf5HL51atXP33SpqLQk7FjxxoaGvbq1SswMFCniYJMJqtiCKY+MBgMnf7Ayj7/akEIaRnq2rVrV65cSdcvtNva2prL5co1hB+xWCxDQ8OoqKjy5d18Pj8mJsbb27uG6lKysrIqYOGZk4ONGYOFhytSnLC0NAgPh8BAdOQIlDNkBYCFCxd6enr27t1706ZNY8eOLdvKZqMWLbDUVPUpVxQKdO4Muv46OsEuXsQ2b4ZcpduI4mLswwds8mS0cSPq0AEAoKQEmzVLp5oBGAyMw4ENG6BjR9S6dZn71t27IJHkGDDf2luVnRGh8z5urvlFuSzrTArCLl5EX9JyRWLRuo3Lc/O++kUN6j+8SaPmS1bMFYmEHz6+JQQNavn4KQj/wdVFNTKmGqlGMcG2nRtq+hQVomXLlk+fPj1x4oSZmdns2bOrngtA8Cvy6NGjgIDqSWxxtHWMjY3Cn2UwDHvz/sXMqfM3bl2VkZkWFx8za9oCH+96AJCfn5+UlCSVSikUip2dnbV1mRuhQMA/f+mUSCwaP/qrmFIsFm/atMnLy+v48eMKNUNKSkpGRgYuTDQxMfH09MSmT8fevy8bR2oq9OoFhoZQ8uWuCSEoFyxVnnZtOj198TgrK8PWxi4jMx0AMIAMmaTWlwYkEtnM7KuvSVRMBAAghDzqeA3sNzRq2zq+RJRlyALC+vr/nSNHjuAC0xkzZvzosfyOEIIGAAAgk1GnTsBkwqlT2MOHUIUpCQWoXTsICEDt2lU925bFYp08eTIoKEjLsy6bzW7atGnTpk2reC4ymfz06dMqdqIT3FABd5ZDCFlZWdWvX19Fr+Dv73/37t2JEyfOnz9/5MiRej7TNm/e/O3bt6NHjz548KCrq2qAqCZWrVq1atWqCr6Jn5QuXbo8fvx43759yn4eyihrL7p06XLhwgWhUCiVSq2srJo2bfqTm5ESEBAQEBAQfE9ycnLwaEAF69atq4kTzV0HV/6FPCUX8BdBcOsRnNkOrrqivbRrGnh8iE/SdnhSOtx4AKP6fd1iTIF//NCkSOxWLgDAkwJo8x4744Pq6fayrTBdWkHn1nDtHsjKrWIw6TCkJ7h/R/f93AJYuPEbNYOC8FgYNR+engM0bBgkJWHnzoGKptnEBI0YgZTUyRUiMwfeBINIDHU9wEu/SekVO9WoGXDyCmHTQejdUT9xhaEhcnTEylteK7C3Rz11LBur4EvxVQkm0A4FIQAMAKTfa0KbTqdfu3Zt3rx5DRs2vHjxovYYQU30pvfuTe9diQNrkWs9MX0ymTv5k+RTujxdDnITkokryXUZe1lfet8KdYUBViQvMiIZkWosTFOTr0bZADCsihWcw4cPxzCsY8eOx48f79ixY2FhYVBQUGBgYHBwsEwm6969++TJk3UurGpi3rx5c+fO/fkd+KSYjhkYnQ0qxHjm+LeStzxMvYzJmew8nzVf7a5qZMeOHd27d2+gNZm0tLT07t27ISEheBKog6FDtG+0rJMMvp0aMUWm81jz9Eym0J+QkBCEUHXFaw4cODAxMbFnz55Pnz41NjbW0pLH46nEuv8ozM3NMzIyNIkMAIBGo2myrwgNDY2MjNTfHMXKyiovLy8/P7/8uiaNRnN0dExMTNRkVi8UCuPi4vRxv6gEMplM3+8fuRybNAkrXySGYVhEBEyejG7dUqtCwP8rBg0adPPmzQkTJnTt2lUsFieNHBn18mVsZGSMRJImk4kxjI1QOwZjqpERo1UrtGhRVd9Ydja2c+c3agYFmZmwZg00aQJsNrZpExYTo6aNMhQKCIXw6RP26RNcuAB16qAVK6BJE0FeXpKFyZm6dUQUMsKwBpl5720tstisbDYLACxKhfD+PXwRNKSmJuFqBgqFYm1l27ljd/96DVPTkplMpkgk5Av4VX2//49IJJL/nj0AAHs7R3s7bQWylZYLVJfOAMOwTX+tjk+IRaTvpPrVn5YtW7Zs2fJHj4LgRzJ69Oh///1369atOhWHOunXd8jrdy8EAoGxsUlRUWFMbOTFK2dqObtmZKZhGHb3/i0f73oikSguLk7hOZ2YmMhisfBYiguXTwe+fQkALZq1qevjhzdYvHhxdHT03bt3FXYOfD4/PT1dLBYDgEQiyc/Pzw4JsUhWCh2UyyEpCbp2hX//BR4PEEJ0OqSkAI8Hmm+JpVLp0RP7s7IyDA054i/ufc5OtbR8vbRs3obP53fp1N3Wxh4AFi1adf3WpZYt2lb290fwayCXy/GaHy8vr3bt2v3o4fyOEIKGr6CWLcHCAmrXxh4+BL0T/tTg5oY6dEB9+oBvtZn+1a1bV6dZwq/FwoULdbZp0qRJSEhIRXt2cXF58eJFpQb1f0KzZs2aNWumT0tjY+MhQ6rNupOAgICAgIDg/4yXL18qT+V7eHi0aNGi2s+ycgecugb8b6O0ZHIIjoShs+DxWeDoWozDNQ1qHRpSM6FQa+qxTAYfw74RNAAAkwynfNCmRGxzEmAAKULo/BHb6Y6GWev1jirEsc3AYsDdZ5Cb/3WjnRUM7Q3r5lb/6bSwfDvEp2r0BwiJhEt3YUgPQH/8gVq2xPbuxdLTQSRCdDrY26MZM6BS86FxSTBjNUTFQ3YeAICRIbg6wdKp0EPr5EBKBiQka2sQnwTBEeCvXzAHWrAAmzoVcnLU7KNSUZcuUHEPgwoh/TJjXnPhJuWhUCi7d+++dOlS165dV65c+Z3rS6xJ1jeNbxbKCz9IPxTLi32pvnXIdXQfpsR/4v82lG5IkiUJMSEDMZzITotZizvTdVj6VTvVUk0+YsQICwuLRYsWhYeHs9lsf3//Fi1ajBs3jkQi7d2798yZM2fPntWUh6iFFStWZGdnL1iwoIrDq2kkILEgWWhvY0KqTkf9YYxhl0WXbwlvyUA1LsSIZDSTNdOSZFmNpyuPTCY7ePCglkoSqVS6a9euzZs3N2zYsFmzZvXr10cI2WbbHjhwIH9HvuSUBKwAABCg2uTa8w3mT2JWf3zvp0+funfX7bmiPwsXLrx161b37t1fvnypyWVaLpfHx8c7OztX43krjZGREZvN5qp1JAJACGmJ39q6deusWbOU5Q6FhYUZGRn4GgmVSrWyslJJr/fy8oqNjc3PzxcrpSCxWCwnJydDQ8M4rQm5AoFAJBLp6QZRIczMzHLUXhzLgV24oEbNoNgbEQFHjiANoaienp7v379ftGjR5MmTs7Oz6XS6g4NDHTe3OnXqNM7PH1BSwsCwYoSOSaX/0em3jx+vSqQvjnzrVkhL0zjahATYswf98Qfo41AilQIABhBlbhJmaZrBJhUe3lF0gS2o66xo0i0utXd0Ep9KibAwwa/3XeNSoN7X7xkarexvNzZgskgkfPr80fFTBxWr6V4e1R8o83/Ay9dPi4oKAaBzx+r8pqoheLwSADAwqAFxNAFBlblw4cLNmze7du26Z88eOzu7SvTwKfg9X8DnGBqxDQwFAkEJt6RRg6Yfg4Nevn7q7FxWblpcXCSVSrOyspQTtMVicWZmJi5o+PDpHb4xLj66ro9faWnptGnTTp06NWfOHOX08Ly8POULpUwmK+LxLFSuCyQSaft2OZcLDx4AhmFCIdy5A0IhOnFC0aS0lLdt18aiosJWLdsKBIL3H9+WlHBZTNbMqfPzC/JeBT739a7XumU7CkVjdbGdrcPYgK83YHZ2DjOm1rgiluCH8/Dhw8TERACYPn16tScTEegDIWj4Fnd3NHs2+PrC/ftYSAgkJFTArYFEglq1kJcXdOmCOnVSGxFHQEBAQEBAQEBA8KsQHBys/LJjx47VfoqcfLh4R1XNoCAsFlZsh10rdfejKW+CQQOqricetbftCOCPWsjPECZFYlwpCOUwJRKLLIVVLtVcXkUhw4F1EBEL+85AahaQSeDiALPGgKNtdZ5FH8JjtKUdCMVw4wEM6QEAAK1aoVatkFwOJSXA4VQ6ZuJjOIycB4mpX7cUl8DHMJi6ApZMhmmjNB4YFgN5Bdp6LuHD+1B9BQ3QuDGaNQvbvVtV08BgoA4d0IoV+vVSeTK+lN2aUr/3nMjgwYMbNGgwcODAqKioPXv2fOdJGROSSUdaZb5VlpcuP1B6IB/7KgKKl8UHS4PHM8ZvMdxSfQPUzYcPH/r371/1fjp37qw2YLFXr167du1q2rTpqlWrJk6cqGeSfV5e3pw5cyIiIu7du6epgvyHc0d0Zzt/e5osTQhCEpCoQJWARG1LBKg5tXn1nv2S0aUJaMK/on9z5F8/9a5k1xmsGXNYc6r3XOV5+fKlvb29u7u72r1paWnNmjXz9PR8+fJlnTrfCH3+XPHn3D/nXp50udm/zcgkchNKk/Gs8RzEqYlBRkdHe3iov7BWmsePH3fr1m3GjBl///232m+bu3fvurq6/jy2kXXq1AkLC1NeelFgZGSkyb4iIyPj9u3bO3fuxF9iGBYZGVlQUIAH1eMUFRVlZWV5eXkpFFEIoTp16giFwvT0dJFIhBAyMjKytrYmkUjZ2dnao23EYjGPxysvaCgtLX3z5s27d+8+fvyYnp4uk8mcnJyaNWs2ePBgPZesPD09o6Ki9Eo6v3cPlFaYVJHJ4Nkz0CBoAAAGg7F79+7du3er7hAIsLdvITMTOTn18vOr37Tp/UePunTpos/gtYDi43WU3oeGAoZhxcV6dri0Y9MCptLvX1r2bUaRy3vEJHePTQGAiR8i/nF3zmMymqRnN8zIhe5f/wTGRmWareOnDir/rRFCTRu3aEXU+6rjxasnAGBhYdWkkV4FXT8WXikPANgGP7thEsFvSO/evW/duiUQCK5fv37//v3r16/Hx8f7+fnhpZIymezJkycXL14MCwszMzObMmVKhw4dSCSS4oqTmZUhEon2H96l7Ggik0vr1Pbw92t46Oje5OQEfGNObvbSlfOEIqGBgaG7m5eTQy0SiQwAivsBEiLhLx8+/pdOZ2zbsuv58+erV69e8e2zGJPJRAgpnw6Zm6M6dbDs7LLXNBq0aQMYhtLS8GZSEoqwNGWlJVEjw568e2lubtmiWevDx/5OTUsGgLv3buHH2ds5jhs92cHeqZaza8P6Tar7N/1TM2rUk6tXE+l0Uu3aRps2NWnf/rvPRPw6UKlU3G++urJaCCoKIWgoB42GunaFtm3hxQt48gQLC4P8fCguhtJSNeIGMhlYLDAyAhMT5OUFbduitm212NcQEBAQEBAQEBAQ/CrEx8crv6wJw7DDFyElHbQspL8NrlL/jrZgaQb5RRobsJjQrY3Gvd3M4WlDNDIUiygFANiVAqlC7KAnolW3vb1Xbdi7upr7rCglpToacFUakEhVsS6QSGHq8m/UDApyC2DbMejYEurUUrMXABh0QCTANBqBAwAc2tbo0DbVjUFBQWobo9GjUf362ObNWHIy8PlAoyErKxg0CI0YofudVJnAorIfPH6Ez7qrq+vz58/btGlz9uzZkSNH/oARVJCTwpP7+PsKsUKV7QXygkOCQ24Ut5qoVscAokrhdRG8KsLeciFNCBY0aMONePv27d69e6v9dAoQQnPmzOnQocOCBQt279594sQJ7SmTRUVFf//9965du0aOHHn48GEmk1lzY6sKk7mTLwovFmN6LRZ6U7zXsNdU7wAoQDnBOREpjdzD35MmTyMD2Y/qN4M5w4yksea+Gnn58mX79u3V7nr+/PmwYcOGDx++ZcsWtUv+21dtD3oc1PNWz9GjR9foIJOSkvr27Vu9fdJotOvXr3fr1m3MmDEHDx5kMBjKe4OCgiZPnnzy5MnqPWlVMDAw8PHxiY6OLi0tVRhW0Wg0Y2Njd3d3TQqwPXv2BAQEmJqa4i8jIyNzy0UbyGSygoKC8PBwlTsrBoOhf3aqJiQSyfXr10+ePPnixQt/f//GjRsPGjTIwcGBTCbHxcU9ffq0Xr16vXv3Xrduna2tjhULY2NjS0vLmJgYDw8P4HKxzZshNBTj8RCFAnZ2aOpUaNy4rKkGK4uv6GygFiYTtW2L/0gBmD179sGDB6suaAC+rhAHgQAQQhSKPpEDuQaMAiYNAEgAttxSSx7fWCwxNjWzio5zKyhmi8vEDSyJdEjYF6cNCwuktBDCZrMpFIpUKsXVDGam5o0bNXOtVdvZycXIyLjC7+43QC6Xp2ekAUCj+k3wNdGfGQzDBAI+ALBYP0WeDgGBMvv371+8ePHIkSMTExP5fD7+BYsQatGiBUIoNDS0SCln8M6dO6NHj544caKhoaGXl9e5iydevHpKJpNV8llsbewaN2rOYrKu3riYn5/LZLKGDQ648++N7JwsABAI+Hl52dk5GU0btabRaAqB3YihY4+c2Gdmap6Xn3vj1mWOKX30hKHdenRWudqam5sbMpncL1/jDAbD2dkZHTgACxdCTAxQqdC2LWRnY+3aYSkpeJvj/p7vbS0AAPZswrf8e++WVCY1MzUf0HdIWnoqg8H09vJ1dHCu9l/vr8KZM3EAmEAAQUG5vXrdKyoaQ6XWVJzfr0779u1DQkIsLS1//lC//1cIQYMGGAzUqRO0b49ycrDQUAgLg6QkyMrCCgtBKAQMAwYDTEyQhQU4O4O3N6pXD6yt1QbCERAQEBAQEBAQEPyKpKZ+s9pcXVnaykTEalMzAEBBMQiEwGRoa6MFMhlaNoSoBNAUg+vhCi20hZiDKxMeNUCTIrDbeQAA13JAKMdO+aDvWkvP5WJbt0JoKJSUAJ0OdnZo7lzw8qrekzB0mVXTq7XS+/hliNBsoZ2RDat3w9kd6vfW8wAbC0jPVr/Xx6CRpm4bNWoEmmQNvr7ozBkkk0FBAXA4UAPe3WoJLIYYPgCAARma1EihtW4MDQ1XrFhx7NixGhI05MhztvK3RkgjJJjEnGQ+kTmxHa2SgaMYYLtKdxXKVdUMOMVY8d/8vycwJ5CgeubgokphaxKkirB4PuQkx8tCnks/P5eFvZJnxPMs7BOZhtYT13Oc1dfZVyO+vr7379+/ceNG3759t2zZorYeKDY29uDBgydOnOjZs+erV69q165d06OqNOtL158Vni3F1EioECAMvvmy9qZ4n+ecN0A1sgjkSfHcx9lXEz1rJy4urnXr1uW3nz17dsGCBWfOnOnQoYOmYxFCmzdvHj169KhRo3QXzVeBwsJCE5PqTPrA4XA4Dx8+HD9+fOPGjZcvX964cWO5XB4cHHzhwoXnz58fOHCgJrygqoKBgUH9+vULCwvz8vJkMhmDwbC2tlaRYijD5/OPHTv2+vVr/GVRUVFhofrvKwAoLi7OycmxtNQRccLhcKhUqkSi3sIEAGg0Gj6rXlhYeODAgT179nh6ek6YMOHixYsqs+2NGzcePnz41q1bt2zZUq9evTVr1kyZMkW7N0+9evVCQ0M9iouxRYuwhLJCWwwAIiOxDx9Qnz5o7VoAAJ3+MdUxXzpkyJCFCxdmZWVZW1ctA8xA11cKbt5laQlf3rIWzAQiY6G4iEGXAxQw6Y7FJRY8PsvOUWZtlSyXm/OFljz+N79iMhnatoVaXzWbJBLZ369R0PtAFsugf5/BrVq0/fkX6X8sxdwiXGNkaPiD7pwqglgixkfL+F73lgQEFaJ58+YJCQkBAQGnT5/Gt2AY9vLlS0UDJpPZvHnzoKAgLpd78uTJyOjQOnVqN27SKCTsEwDg/kMBw8efOncUAOh0xqTxM1lMFgBsWL0tOyfT3MyCSqU1adQ8KzsjKjoyNPRzWGRwMbeIRCK5uroaGBgAAF/A/xz6EQA83L0szK2u37pkYWkGAEdPHHgXFFjX179l8zZlV6uHD303bYpv1UpoY0MBzKJFCxqNBjQaOniwbPBr1mCXL+NlyRls1r91nN7bWlAwzEoOxUYcX+96796/kcqkdrYOs6YtMDU1a9TwF3B5qWk8PDhRUcVkMsIwjM+XhoUV+vt/D43vL4qPj8+PHsJvDbEArxUyGWxskJUVtG4NEglIpUgu/zobSiYDhQIUCtBoUOXgTAICAgICAgICAoKfCpXg5MplampHp8M9QnplJaOdUZpSJzYthg9h8DFczS57a9ixTPcYDMhw2gf9EYcdSAMAuJsHs6Kw/Z7fS9EQGIgtWYIpT6mHhmJBQWjoULRkSTWex8EGQqI07kUATepV49ng0WuQqubXf0N8isZdZibg6aZG0KAsZVCrWsAFDdpkDWQyfJtrXqNgAKu++F4PtALmj3umzMvLq6Fsgh38Hbv5u5NkSYotd8V3W1JbXjC6wEYVrmsJk4bFy+K1NIiXxX+QfGhE1Shq0YckAZzJwm7kQExKmvjaHnlarDQqCCFErteGXLcVfegikqO7LDFM+vQyr/vU0eHYv/6IXPPfB3379nV3d+/Xr9+TJ0+WL1/u6uoql8tjYmIePXp05cqVqKio0aNHf/z40dHRscaHUgX4GP+U4JRaNQMAYIAZISMLkoUUpGYks6aUphsMN1Q9UkGICa+Jrv0n/g8DrDG18TDGsBqKadATtQb++/bt27Jly3///efp6an98BYtWhgbGz99+lSTzUO1IBaLy0cYVAssFuv8+fPXrl07evTo4sWLEUKenp69e/c+duyYnrVuIpEoMTFRKBTK5XIymczhcJycnGpU3mFiYqKnvOPo0aOtW7dWuCxkZGRoSYuQy+XZ2dk6BQ1MJpPJZGoRNDCZzPT09L179546dap3794PHz709tYWuWRkZLR+/fqAgIAxY8Zcv379xIkTWqwavLy8wt68Gbh7N5aUpLqvsBC7dAnMzNCcOZi9vfZ3ATY2OhroAZvNHj58+LZt27Zu3VqljlxdQYNjEwAAiQQNGwIA9O0LwcGgLnPkm+ZybMGr4CMNvJKMDflUymsHa3AAACk4mIODOQCY84XDQ2O9cwoAABgM1LIl2qKajjRhzJT2bTrZ2tgRRfz6EPimbKnVzbWO9pY/A6Iv/0J0emUF2gQENc+GDRtiYmKsra3nzJlz8uTJ0NBQExMTR0fHNm3a9OnTh8Fg3LhxY8mSJenpaXX9PQEgJOwTiURydakdGxftV7dBi+ZtsnOzCgsL+vQaaGlhhfdJIpFsrO0UP1tZ2qSmpIvEIgAwMTZLSUuMT4xCJMjLz01IjBOLxXQavWP7bjbWttyS4qiocEQipaWnBId8CA75IJNJ27buCBgGW7aQYmNrx8YCwN+NfUJCXnXv2rtvr0G43EEoFJ6KDyPVdaudX/zOzirWzAgDoGLYCD7W4q9d+FNep47d01KTGzVsRiEqk7/A4dABAF/2dHMz8vWtfkkrAUF1QXxu9YBEAgYDNEuwCQgICAgICAgICP7/yMvLU35pUQMLvfW94eo9bQ3MjPU1BtCkaWAx4PYRGDEf3n/+mqpAIYG7G2xfBo31W6QnIdhcG7HI2PZkAIBzWeDDhukOeh1bJVJSsAULFIaZX8nPx06eBHNzNGFCdZ1qyRR4Gwx5GkpJa9eC6aO+vgyPhQ374H/snXV8U1cfxp9zkzSpuwCFluIUKTIYw2U4w4cNhsOAMRjuQwaD4cN96AvDXYdrsWKFUqi7Sxq/5/0jJaRprEoZ9/vhsyX3nnvuSRq5Ob/nPE94NCQy2Nmgni/m/Ay7vJSnsyQFarDuN3QchvdaT4xGzZBu73/EwKJrtYhBI2swlEBRbGyPwr00ALBg8Gu54jT9yMHChQvXrl174cIF9d0IVcRWydY3qjdWxKq9Rfvuwu4WJJ9ah7+y/logXpDKpmpvTGPTzsjOdE7tfMXxCg95E3G8UL5Ip8Z8y8VU/Ez5LN+ChhAJFrynx98nS8/tUvz7PzYmhOdTk/d1J+uflruV8/nGAY0dSBMHVLXGqRq1R1SopaC4n4a/IjChWFQE1apVe/jw4YIFC5o2bape9l26dOkWLVpMmjSpXbt2RSRJKVxOyU4Zl6TYMXYPnB44MA7EuHuP2eyT7lsiXvJG+UYJJYBdkl0rxCuGWw6faj21UPrPB5UqVXr16pX2lt27dy9btuz69etmOiF16NDh+vXrRSpoUCqVRTrR36NHjx49euTjwKioqIiICJlMptmSmpqamJhYpUoVO7tPvFZbJpOtWLHi0KFDmi1yudz4IUZkCtr4+Pi8evUqd2/p6emPHj26c+fO06dPhw4d+uzZM5MpEhqqVKly8+bNxYsX161bd/Xq1X379tXbzM/Pb+fEiZQ1EPKUlUUPHyZDhzLjxrE3biCnEPYjzs5k7FgzB2ac2bNn16pVa/DgwcZFG0age/bg7l0jDUjFimT0aACkf39cuECvXdNj88XjQfVRlemaJZ1+60mAu/Ptch5BzvbSnO+dRCvRuoY1u8emtBZY87t1J3375tbSMgzvs6jNlxDu+98G4FmmnLeXz6cei2lkMk7QwPEZ4Onpee/ePfXtFh+yfjQolUovL68tW7YcP3783fugct6efn512n3bobx3heiYyDKlyxJCenXvZ/wUYrFYJpPFJ8QACAl7GxT88VqIEFKjeq0e3fqUKe0JoG/v7J+diUkJZ8+fuHn72vuQ4BbN2iAmhmpNUCRbigCcPX+SEF63Lj0BbNmx7rm1BWPldr+MOwChUtUoOaP94uXOlT/OEpQtU65smRIt/y1+/P0TAFBKq1d3ePCgB5/P5U1wlFw4QQMHBwcHBwcHBwcHhy4sy2pHZhJCisJ9emhvbP8nR1laG4ZBc2N58dmQ1YaNBQAAjvY4uw03/fH3UWwHAKybj37fwcKUQbIO83xIopzujgGAee/oNw6kjm3eesgrdP58PWoGNZmZ2LsXAwbA0rJQzlW/Jn7shS0HkJGpu6u0KxZPho1V9t2F67HtIOK15C53H+PibayfjyZG8zu0sTI1amsrY3u9yuDAGoycjlfvoFB+VDPQUv47f0MNo0UBf3//kqBpeCfBnA/2DL+Ug3fh/BnzzLVr11avXr1v3766desqoRyTPuaM7Ew0G63eu0+6rxqv2lKbpe2F7fPaczKbvCZrjY6aQcMdxZ0/xX9Ot86by4gT48SAYWGgtAYQECfilKc+1chZrA7H8tcZ6bsXy09v4X/TRTjyD9u6zb2teF/bk9GeqGKdo8De3Q3vJGThewpgSQht70yqFsuqWhsbm2XLli1btkwikQCwLKS3f7HxUPlQBWPeLElsUogqpC5Tt1BOtylr0xzxnET246cVC/at6u2irEVJNGmpzdJCOUte6dq1a4cOHebMmaM2JDh8+PD06dP//fdf83Od6tSps2vXriIcIiCTyYw4NKivEMRiMY/Hc3Z2LiIvh9zExcWFhYXlFgFkZWW9fv26du3axTYSvaxbt65WrVoNGjQo9J7t7e0rVKig9qUAkJmZeenSpStXroSGhjZr1mzIkCHdu3c3EoRhCD6fP3fu3Pbt248cOXLTpk0LFizIHYZSs3r1V/HxcHEx2Et4OD1+nAwaRPr0odu340Ou+UdEItK1K2rWzOvw9OLh4aG2l7h7924+VFx05066YgXS0gw1IGXLkj/+yL6yIoRs24Zff6U3byI5+WMbb29qZ4dnz3IcSKlfbKJfbCKATCdH2epVssqVZDLZ+9DgEycPy+SyIx6O15xdh31Vt5JJZzAOo4SGvY+OiQLQ8KvPwyhevR4dQD7epBwcJQQ+n29nZyeXy7///nsAPB7Px8dHLaHzNFscIBQK+Xx+5Yq+D5/cVSgU1ta2vlVrVq5c1dnZpaynl72dvU57pVJx3//Ok6cPAZT19AIAV1dibU2TktQN6kcnRNpZA/j3+sVO7bsEvX39/MVTACwh3qkZLUOiascmWn3diFTW7+PIoWHx4q9mzHgAIDIyy9ra3HpxSEjGgQPB8fGS9u3LtW9vyqiJg6OQ4AQNHBwcHBwcHBwcHBy6pKamqrQWn6kjnAvebXIqlCq4fchkdLDDiD5YvFFPER2AXzXMHWduz4YiJzQ0/QpNv8L21QDwY09zu9VhRWXyOos+SIOCYuQreusrIiy6BQwyGX3zxsh+GhqKc+dIvha56mXRRJR2wZaDeB8GhQoArCxRxQdLJqN5w+w2m/Zj3W6kZ+geG/QeI2fg3E54mZdM8m1jnLtmLHWigqnJsVpVcPMf7DiES7cR9gAABozxH90fog/1LLVqQYO2dkGjaSgesmjWRdnFQFVgOV65dhbtXBgXJcXoQJqlAoDq1pji9WnKG+np6YMHDz5w4EDbtm0paM/UnmdkZ7TrzQqqeKZ8NjR96Ha77R2EHfLU+SbJJiNr8RVUcUp2Kq+ChoaChp6MZzhrMI+kNFO6iUWTPPUJwD8d41/TZ5dPSdf8zKvT0mZ7wLeVywwuTb51hsjwG3xCOZxJxON0SFmMDqSX6hFBMf4ZPzspgxpbYkIFZgELS1I4Dy2ejV+WtUxbzaAhg83YJdnVR9inrqBwlBN5ombNmt9991379u0HDhx49+7dq1evnjt3rmrVPMy2+/n5BQQEFN0IAcTHxxuyZQoPD4+Li1MnPgAIDQ21tbWtXLlyUYsJKKURERGGLA0kEklwcHC+V+0XnKioqD/++EM7dByAyYq7+VdWbm5ujo6Od+/e3bJly6lTp5o0aTJp0qTevXur08cLQoMGDR49erRnz54hQ4bIZLI1a9Z069aN9yFXVxIVxeT2J9CGUhoQQAAydSosLenBgwgL+7jX05P06EGmTCngILUZMWLE6dOnf/vtt8WLF+ftyKQkum2bQTUDw6BKFbJxIz4khgCAhQVZt468fk137kRCAhgGNWuSwYNJZibbuzciIvT2ZFurtl3L1urbFXwqVapQdcv2vxIS45OSElb9tXTOjEWlPMw10uDIzfWbVwAwDO/rBnn+uv8kqAWIAKwsuTwRjs+YatWqvX//Pj09nRDi7u5eKu9BQkKh0NHRsWplX69y5ZVKpZOjc40aNWxtDV4Zbt627umzRwAqVazyzddNAUAgQKdO2LMHmZkAKqgoQHk8gSRLHPDsyY3bVwEwhHQS2naOiQLfkjRvQVatyvdD/nKYPt3P3d3y3LmIIUOqmNM+KCitf/8rAQHJSiULYM2aFz/9VH3Dhs/jM5njc4cTNHBwcHBwcHBwcHBw6PLuXY5KpIeHR0F6y8zC7BW4/QhJqaAsHOxR1xfLpsHZEROGIEuCHf8gKu5je5EF6vpi/xpYlrC1TBYMtlYjjf1ppgpBWVgTjqneRXayqChomWToQaXCo0coPEEDgDEDMfR7nL0G/2cQCNC2Cb6pC000uUSKTfv1qBnUhERi0hIcXmfWiQb3wvaDCDAg2Cjjjt9+Md2JgI9R/bFt1VfQ1iukpHzVtm3uxmoFg6aZWtNQ1CYNKqgmZ0w+JTsVqgpVCwU8eZ5fC76ulLTnQZoQgAWDLdWLUhZjlMmTJ7dr165t27YAtki2XJJd0rt6PoaNmZo5tZVFKyHJQ8HykeKR8QaxbCwLlkEeHrwDcagnqBcuMyhoqCOo48rkIRwnWYGFIXTHi1jJXxNUwU9E03c1aNZiRSVS1wzrej7Bhqqk+UMqY/EkA4ve0/kVuHW3Jugk7LRCvMJIbkgpplQlfqVCOddi8eIQVYihvfFs/O/i3484HCmUc+WVdevW7dy58/79+76+vmvWrLG3112VaJzy5cunpaWlpKQUhXMSgMzMzMTExLJl9eQqBQUFxcfHa+sdFQpFcnLys2fPatWqVaSahpSUFE1dUC+ZmZksyzKMno8UiUQSFxcnk8ksLS3d3NyKYp30+PHjx44dW6VKjkpA6dKlU1JSlEql3kN4PJ6bm5uZ/aempi5atGjXrl1Dhw4NDAw0P1rCHHg83uDBgwcNGrRjx47Vq1dPmDChW7duNWrUiI+P37p583Q3Nz2ZC1qQD7IM8vPPZMAAumePWo5JKlYkAweiCALLtm7dWqdOnS5dujRqlIc1+nTzZhhyvQLAssTVNYeaQUPVqmRpTkMXe3syZw6dPx9RUTptSZ06ZEOO4Ctvr/IL5/1549a///tnr0IhP3v+xLDBP5k/bA5tJJIs/4f3APjVquvg8HmkvEsk2bYlItFnqUTk4FBDCKmg9xMyL1SrVs3W1jY1NZVhGC8vLyOavPchwU+fPbK2tvlpxC9VKlf7OIyZM1GxIv3zT6SmOoslAGEAFbBt1waVSsXj8caOmlCzRh0AUKnAy1u23ZfMkCFVzFQzAGjT5kxERI71KHv2vFm3rjHDcD+FOIocTtDAwcHBwcHBwcHBwfERhUJx9uzZZcuWaW+sXDn/yb7RcegxBgGBH7fEJuL1Ozx8gT0rUKsKZo5B/++wdDNCIqFQwt4GPduj/3e5I4b1oM6bMGnPUIh4W2J+BTIpiAJYGUb7eBCvIlJdCATQV5jRbVPYiITo0Q492unZdfpfvAvTs11D4FtIZR89Eowg4GPTYvSfgJBc6xvdnDFlJCqaa76eA3rwYIPly9W378fGAoCFBfH1JRs3ftWtG4o3ZoIF2zWl60X5RQU+LimOVEWeSLKzjM5etjvTm9S0KZ7h6HL79u1z5869fPlSfXevZK8EBouFr5Sv9kn3DbUcan7/RoIhNA3yKmgAsMVuS1BK0Evly9y7qvGrbbXbamY/CoqtkVj6ThF/dKNszyKLjsOdZ+2aW9VyZBnwzJ6Lq2aNuT5kVjAFsCYcfrbobm51UpfDssNbsrbEsrFyKndinBoJGi2wWWBN/murOevx61XnV7+nuGeoQWOLxvxCmqd6pXxlvIERq4+ihmGYYcOGDRs2zFADFuwe6Z7j0uMZNENERA0FDSdaTbQh2R8WhJDq1au/fPmySZMiWQx39+7dOnXq8HKVAeLi4nTUDBqysrJevXpVp06dohiPmpSUFLUnhCEUCoVEItGpjiiVysDAwIyMDI21Q2RkpL29fdWqVXM/wHxz6tSpFy9e7Nu3T2e7g4ODk5NTQkIC1ScIsLe3d3d3N6f/ixcvDh06tFOnTi9fvjTzkHzAMMzw4cOHDx/+6tWr06dPP3782MHB4fCRI1/NmmXML4rPR9OmH+86OZFffinqgoabm9uqVatGjhz56NGjPARPBAWZaBAXZ6KBFqRDB1KpEl20iL57h5QUWFgQFxc0aUKmTUMuZQ+Px2vZ/NsXr549e/4kPMLohRSHUe7ev61OcGjWtNWnHou5SKQahwZO0MDBAU9PT09P0/EE/o/uAWjcqJm2miGbly+RkACVSsCqAKiUShCoL05UKlVQcFC2oIFTMxQZsbFZAFxcRAxD0tLkMpkqM1MVGyspXdpoZiQHR2HACRo4ODg4ODg4ODg4OLJ5+fLlsGHD7t+/r7O9ffv2+euQZdF/Yg41g4ag9xg2FdcPwkoEb09sXJi/M3wChpbGvlg8ToeExfx3dIdv0UzdlypFnJ1pSorBBhYWKJpqliHuPDYWEgEgORXh0ahc3qze/Krh9FaMW4DXwYiJBwAHO1TwwpyxaKeb4m0Qbd8Fevo0XbJELfLIVjMAkMvpkycYPNj/33+/apVj+ruoTRrmi+dfUlzSVjMARJg0VRi3GCAA2jjhF3NjZw3yWvn6qOxoIpvoy/ftIezhyJi1YFGpVI4dO3b58uV2dnYAWLDRbLSR9izYi/KLeRI0ePFMaFKciJOh0vU9xb1/pP+oH9RAy4GlmI+uti6My0XHi/3S+j1WPs5ks9cGWRPrOoI6++32ezCmvWRYin/isSSEvr1+TrpxMuNa1nrVtY51qy2vTMrmXZw0xhPXU3AxCRQYHUht+aSGQ+zUjKnPlc/TaboFLMrwyoyzGtdN2M1QDyqo+qX1Oy87n0EzNJvuKe5dlF/cb7e/pqBwgudLDhttN3ZL6xam0lPSqyuou8q20JyBZVRWwAYF4ZHi0e/i3yNUEVJIHYhDI4tG86znmalQCVGF9E3r+1T5VE7l6i1nZWf3SfcttVnaVdhVvcXHxyckJKSIBA0nT57s1KmTzkaWZcPDw/WqGdRkZmampaXl1W3CfIgpkWPuBkql8unTp2KxWHujQqFITEwMCAioXbt2YWkaZs6cuWbNGr3GD1WrVqWU6vg08Hg8e3t7MwMy/vzzzzVr1uzbt6958+aFMlqTVK9evXr16pq7tGFDBAUZMmkgFSsSfa5IhQalePSI3rwJpRINGpDGjcHnA/j+++/379+/bNmy2bNnm9uVgbySPDTQoWJFsmsXkcsRFwehEK6uRqS46elp70OCATg4OOTtLBxa3L57HYCri1v1qjU+9VjMRePQYGnJlfo4OMxCKpXee3AbQP26DXPvjXnxzBlUACRbigCwWp+7hJDscAqOomTu3LqrVj13cxMFBaWrUydsbASuriXMWpPjPwonaODg4ODg4ODg4OD40omJidm+ffvFixdv376dewWks7PzgAED8tfz3uN4aniV7Kt3WLIJCyfkr+9igmVx5AJOXII4C0ILtGuGH7phaUXS9jGlwNF4jC2LemYY1OcZPp/6+SE42NB+UrEiadGiCE5sEIGp0g/D5G0xjE85nN2G+CTcewq5AjUro4pPXgakScIOCYGnJ9asaaijZvgAff2aLlhQPDET2WcEPSY9pqlHAiBKd8vorfzMzuq7jOXzJdXcGJL/MJdwVfjg9MEBioBkmgyAgCziLeos7LzadjUPJv4Mx44ds7e379Onj/qulEoV1EQhR/uxmMM4q3EHpQdjWd2/hYYGgga5NwapgoakDXmmeqYRK6zNWttW2HaT7SYLkr0MtzRT+rrj9RvyG3uke5LZZCfGqb+of0uLliaHpKT4Jw4rw2jg/VvSHXNoarxo9J9VWnT8vSLp4JKnB/cRhmBbddL6EX2bBSmLPs9VlqVXRNnt0TR4rXrtr/TvJuy2y24XgZ5a10/pPx2THlMihyk9BX2hfNEvvd9tp9v2pKgqxJ8EP4HfQfuDo9JHvVS+1DxqW8b2K/5XB+0PakwICo49Y+J5K7ondnLG5N3S3QlsgmbLbcXtM7Izf9v9XV9Q3/ixSWxS59TOOvYSFPSN8s2Y9DH29vYtLFoAKF++fEiIwUCNgiAWiw8ePKjzIRkWFhYbGyuVSo0cyLJsfHx80QkaHB0dIyMj9VodqOHz+ZY5F0AHBQXpqBk0ZGRkvH37tmrVQrB3Sk5ODg8PN6T7VNtppKSkREdHKxQKSqmFhYW7u7uLi+kPnWfPns2ePTs2NvbevXvmrGctIsisWXj8mL54oWefszMmTiwKs6hsbt6kS5bQ9++h/jtaWMDHB6NGkV69APz1119169bt2bNntWq51u/qg5qMaMnfq9fCAvryWbSRSCVrNyzPzMwA0KLZt/k5CwcQHRMVHhEKoNHXTU0qnEoOmqwcLnKCg8NMbt25lpmZUbFClfLeOUMuxOI7T/13uls7tmzgnZruJpYCEFDq7OoemxgPoF6dBqU8CjOSiUMvs2fXnT27rkCwTa1mANCrV3mB4BNlKHJ8YXCCBg4ODg4ODg4ODo4vmsOHDw8dOjQjI0PvXoFA8Pfff+svUSiVYFkYNfs9cQUyw2VQlsW9x3kbrTbFkDfxPhw/TsXz1x8fxZmr2LQP6xagqxuOx4MCs4LpubpFMrHKzJ9PX7ygr1/r2efigl9/Va9TLDZaNcaWg8b+oC5OKJf3SSQ3Z3zXOo/HJCTQqVPpq+yaH9ulC3FwoJGRRrK6yaNHMGpXbhC5HHy+6fiPnAQpgyLZyOw7lG+RMkIYv4iw2dUUldX1jLLdr6gWV0Y+g7TDVGHtUtq9UX20AaegoarQTVmbwpRhJxxP6K2da3j48GHHjh01d62IlR1jZzwjojSTtz9tRV7FLsIuOyU7dUr1anz5vn/Y/qGzMUgV1DG14zvlO+2NUWzUbsnuKFXUOcdz2vkUzSyaNbMw18ojXYm9MdgUSd/duyrfu5iNeS8cOMe908DJ5fkjysCiYPNv9nwcq006PaFhUihZJiNymcjRW+oxGSS7+pvOph+UHHRn3JfZLNM59p3q3SnZKb1PEYCXypfTM6ZvtNtYoPGVPBoKGj50fvg/6f/OyM5k0SxHxnGoaKj5f00z6SbqdlF+0ZANAwH52uLrwj2jmiXiJZslmzNpjmhhCvpK+WpA+oAbjjfcGWORAeMyxhkKy4hmoydnTH7g/IAB4+3tffv27cIc9wfWrl3bqlUrL6+PDitv3ryJj483HvegRtuEoNBxcHCwtrbOzMw01MDGxobR+qBWKpWGLmzUpKWlqfO2CzgwR0dHV1fX06dPd+7c2UgbR5PVdACAXC6/dOnSmTNnLl26JJPJfv75519++SUPqQpFgZUV2b0bo0fTZ8+gJWoh3t6YMIFofZUULvTsWTpnDuLjP26Sy+nr15g/H/HxZMyYsmXLzpkzZ9y4cVeuXDGnQ6ZvX/bff2HoVUEI6tUrjIHrkpqWsn7TyrDwEABNG7esU7tIzvIlcOfeDQCEkK8bNP7UY8kDUqkEAJ/PFxSd9IeD47MiKjrCwkLo6mIwp+1t8BsALbSTZUJD6aRJNDKScXVAOdcUS2GKpSsB7GSKdKEgNjHe0dHJr0bdbt2+L4bxc6hZseLr339/7Ovr1L9/xeHDiy8AlOMLhxM0cHBwcHBwcHBwcHy5XL9+vV+/foaKED4+Ptu2bWvZMufSZ5mMrlyJ27dpUhIoJY6O+OorMm0arPWYaacZqyYAQJrB2kR+UEscCt5MLZKIS0SPMXjzPscupQrP3mDgr1i3jpxjqIzF3TT8HY3BRbEaxM6O7NyJMWPoy5eQa6319/bGxImkXbsiOKUx2jRGpfJ4YThKu64vBMXwEzMsjA4eTNXeFR4eAJCWRjVuDQagyckkl3ODMVJS2EWLyPPnND0dPB5xdUXHjhEDht3L5MXIQAEBQRkhfG1QSZ+FcCJNzKAZoBaC9P7ChBmMvJJmIHLnlVK3mSCKCFVEHsaTk0Hpg7TVDBqUUF5UXFwuXj7FeorxHnRWN/ryfV8qXxpq7MK4jLYanddBbrTbmEpTc4QpAATEl++7325/7vXxg9MG66gZ1Kiguqq4uki8aK713LyO4UEa/o6hR6Lk6deOyg+vplnpwn7TnNsPGOPFH1eW2BbSy7WsCOfrkvpPQsQSbwAWKWN4kiaSMv1ZYXZlWgbZP9J/plpNdWFyLMv+K+svIyYWAB4oHhTOEEsYfPB/EP3wg+iHojvFYNHgLVlb7it0E5TUVONXm2c9r9BPmkbTdkh26KgZNAQpgyZkTDhgf8DQ4TIqe6h4aKT/QFXgbfntphZNy5cvv3fv3oIONxcRERErV67Ujp1KSEhITEw0R80AoEjLdYSQsmXLBgcHK/TlAlhaWlaqVEl7S1pamnFLCalUmpGRUXD/f0LI3r17u3btumrVqv79++e7H5lM9tdff61YsaJy5crffffd6NGja9asqfmgViqVcrlcIBB8mpqoqys5fBjnzuHYMYjF4PNRsyYZNQp2ReFPBQDIyMAff+RQM2hITaU7d5K2bVGx4tixY3fu3HnkyJGePXua7rNJE1KvHr12Te9OUqkSmTSpQGPWR3xC3IrVi5NTkgDU9fvqh36DC/0UXwhKpeLOvZsAKlWoYqQOWgLJkmQBsBQVbd6E5rPCiI0NB0dJ4PzFU0eOHxQIBPPnLDX0Xs4UZwJwcHDKvk8pHTeOBgQASLbiA65VlJSvVL0U8T1Elq5eXiHhISkpybb29gq5HFy2S3ExfnyN8eM/m/Qfjv8MnKCBg4ODg4ODg4OD48tl5syZetUMFSpUWLlyZadOnXQXLyYm0h9/pC9eaBa706govHyJe/fI1q3QWtOpRmhq4t1kA0OYqV0oCD/P11UzaAiLwh+/Y+xvWBkGANPf0rp2pFaheaVr4elJjh/H4cO4cIGKxYTPh68vGTMmn8bIBYPPw5yxGPcbEpL17K1WAStnFf0gKKXjx1PDSRwGYVl6966mEyNB1wDw5AmdOBHv3mlmhf+18/6DqffgAQPozhSXt0Qfd/xYmpQWfugeSBGXt41bo0ztQZQfV2OzFm+lpX5SWv8LgIBU4lVCvnisfBygCDC0V0ZlB2UHjQsapFKpzpLfP23+9Ff4h6j0mNgTkBYWLWrw8zxjxQPvkP2hw7LDW7K2xLKxcip3YpwaCRotsFlgTXT1T/cU916o9FmaAwAUVHFcetx8QUO6EvtjsSuavnz9Rn5mu+LSHl75GsIfZno07fyTF29kGdgV9lyIq1BhXaFbavhMQfr3AHjSWtYh9ySlByvtjqobhKpC90j2TLSeqH1UmCrMeLfJNFkJJZ+busk7DJh/HP7pnNL5mfKZzq5K/Eq77HblNd4iUBU4P3N+qCpUDrkdsfta8PUc6zk6r+R90n3vVQa+NgAATxVPVVAZCoUJVgXHsXFGDs+iWZfkl9SChqKInBg1atTEiRN9fD5m/0RFRZnpu8Dn8z088p+hYw5ubm5KpTIiIkJHqWBtbV2lShWdzzSZTL85hzZ6tRH54Ouvv758+XKPHj3u3LmzdOlSa336TiNEREScOHFi5cqVtWvX/vfff3UCFOLj46OiomQymUqlYhhGKBS6u7uXKVOmUEaeBwghHTuiyPwYdKDr11Mjr/DYWLpyJdmwgcfjLV68eMqUKd26dTPHbINs3IhBg+iTJ8j5qiaVKpG//oJNYV7GKZWKq9cvX7h0Oi09DUCzJq0G9P2RYQrqCPLFcuvO9YyMdADNm+XV1OsTo3ZoEFkWbd4EpVStaSCEcJoGjpLMy8DnABQKRWZmhkFBQ2Y6ABsb2+z7YWE0LPuC+Y2LA4DGGbLMEcNeHt4XRJUIzRZD+/vfOXXm6LetO/TukX9xIQcHRwmH+1XMwcHBwcHBwcHB8eXy6pWutXXlypXHjh07cuRIkUik25pSOnIkfaZbHAKlNDAQo0eTkyd1opQreePKXWPe92WMeW+bRidvQn/8hEJBDxzAjRtUoYC1NenUiXTsaKKeDaRnIiDQWIPAYKxhyHlr+koMCYv+z+nVesS1KGyhGYZ8/z2+/74kxAV/1wbpYizegBAtcwEBH7Wq4u8/4Vj0Kgt6/jx9adBIwBgZGfTXX+HmBoC2b48ffySGltKmpdGJE+m77NkxljCz+8/e2G64oY5DJPgjFEvDqC0PX9lBRfFSjAR5KeAnzZ+MMiky16Vyp7WaGIKyTNmuwq75eSDAQenBNGrMkSJaFR3PxrsxBpcwPnz4UMcdvRyv3Grb1b9k/BKqCtXezge/qUXT3Xa7DXUVIkGUDEIGnkKUEupp0EvYq5ewl5HRqjksO5zBGnN0iWFjYtlYD8ZExVTKYm041obIk/89Ij+1mY0Msmj7o/Xam7WqVBxZhnzvAcuiCXiNUcWkIUbi2VeV8q8wbiVhrQhrYxV1SKoaK3fcrG7zVPVU5yhDhW3tBtpBGwVHQiVxbJwz42xLbE23/swpy5S96XRzcsbkO4o7STSJpawjcawtqL3adnUpplSeupovnr85a3MMG6PZckN+45Ts1E67nQ0EDTQb7yvus0azW1JoShwbZyjARQGF8cMByCADULZs2ZiYGPMTEyIjI9++fRsdHS0Wi1NSUgAIhUIrKyt1XIK7u7uPj8/27dvj4+OnTp2qOYpSao4sQI2dnZ1NodaD9VK6dGkXF5fQ0FCJRMKyLI/Hc3Bw8PT0ZHKlAllZWTEMY8RbgmEYy8IrMdasWfPRo0c///yzu7v70qVLhw8fLhTq+0D8gFgsPnv27MmTJ69evapUKtu0abNnz57GjXWN9IODg2NjY1UqlWaLXC4Xi8Xp6ek6uof/Gs+fm2gQkX0V0qFDh99///3gwYNm2WPY2JBDh7B+Pa5coQkJoJTY2dHatcns2cZ0onI5vXwZt2+DUnzzDfn2Wxj94wKglK7ftOrFq+wL5i6denzXqYfp4XEYICMzY9//dgHg8/n16zYw1bxkoRZgiUy9ZgoLTs3AUcJpUP+bmNjols3alPeuYKiNWJwJwMb6w0WFQIAPVzul08WvXB1jLPjdWrRzsHNISk5UsezLwOcCvuBV4HMA9x/c5gQNHBz/YThBAwcHBwcHBwcHB8eXS4UKFR49eqS5O3Xq1KVLlxpqTI8coYanmGlgIDZvJuPGaW+cNgrnriM8Wv8hLo6YMirPY84+3YSqZpk0+PvTmTNpUJDGUoK9eJHZsoWsXw9PTyPHvXiDGH1WxxqSU3H/AfZ0Jq0e0TQlIqTo85ye8SOW//XVdz90Rcfm+HMLXryFRAY7a3RojqG9UeAgcrOgZ87AcIHtfmxsQw+Phh4e93OnSyiVDT081G1obCwWLcI7PekGAOiSJVRr1+89J2nUDEKlvPmbe5XrVeO7uUpZhEhwLw1pSgCgFOlKXMnlXcHyIxVOG+SOGygvXbORAdNG2MaJcdJtbR4JbILxBlIqTWFTDAka3r59Gxwc3KJFC53t3wm/q8GvMTljcqAyMJWmCiDw4Hl0EXaZYT0jt0NAhhKbo/B3NA0ND6exoeBbMKV9PN3dvnVGV1fS1BGCPApwkll9vh9ayKgsnaZ7wJigIUaG75/RR+eOyjZPY9zKWfT42aFJl15lBINLkbpF5oyuRkRE6mdJ7rhFaXXHKuIoI68IyohiNoC1kzv/CUAI3XpGfUH9I7IjRrp1Z9zNETSoPwz1K7o+cEF2YUnWkjBVmJiKRRCV4ZUZZjlsuKVBpc5/Aztit8VuCws2lo1lKevB88iH3cX6rPWrxKt0VEQU9JXy1Q/pP1xzvKYRKJjsnAFjRMXiw/NxIS5iKjbUQABBI0EjAHw+38nJKT4+vlQpY8qMCxcubNu27cyZMw4ODpUrVy5TpoyNjY2joyMAqVSalZWVmpqakJAQExMTGhrK5/MDAgL4/I8PQalUmhk2YWNjU2z1dQsLi8qVK5tsZm9vb2lpKRYbfDItLS0LV4FhZ2f3999///jjj6tXr16yZMmUKVOGDRumfQqVSvXkyZNr165duXLlzp07jRo16tGjx/z587UtMbSJiYmJi4vTVjOoYVk2ISFBJBKVL1++EMdfsjCppNFy6Zg7d+7kyZP79etHTGlVAYDPJ7/8gl9+IUolVCoIhcaPoUeOYMMG+v59tqnD/v3w8cGIEaRfPyNHPXvxRK1m8HAv1aVTjwb1G5keGIdh9u7frr6hVCk/O5cLmUwKQCjMJRMvVNQvfk7NwFHyadq4RdPGLYy34fMFACRSib29AwCUKUMqVaJJSQAIKICHjjaN4mN9q9eysrIG0Kl910dPHqgFDdWqciEIHBz/ZThBAwcHBwcHBwcHB8eXS8+ePbUFDRKJxFjrM2dgJJFapcLNm8gpaCjlhp9/xOINSMm1ntzaCgO+Qz3fvA/6A8ardwDw8iX788+IitLeRmQy+vgxfvyR/PMPnAxWlCVy5Coi6JKZhYpW2Fad9H1OVRSP0jH0Fd1dg+S1lPvZ4eSAJVNNNysKiFisPVlrSMGgd0uOjjIyGpw8CcDf31/3HFoeJEGlK67t9JP6dueH55b/Pds9LQF9+jDLl6s3ylmcS8LmSHo7NUcfrhZo54wwm9XXBL/JkK69iwdeM4tmG203mveI9VCZZ6KYZ0tsS/EMljlXr149YsQIvUHsPjyfow5HKWgCm2BDbKyI/hja04mYGKiMOrNXfmQNmxjNlK0ChYyNevvG3vVdo87bm/UQVP+6oxszqzypbrbzenVedeMN7IidoXXtaqQsej6jj9fOUVw7ZDllW7VGzceUJb3dYVMstQ83xs2NcVOv4GeFL8TlG1mFn+FJGgBEFLcUAHVe3VGo69Y+ynLUdsn2YJX+CBUBEXQRdimU4c0Vz92QtSGJTdJsiWAjniufX5Nf22O/hxiz0TELFVQHpAdOyk5m0SxrYt1N2K2PqE/heksUBAaM8RePEbJo1rqsdYY8Ud4q345PH3/Y4bD6bkuLln9L/lbB4JeHM+NsxDrFjthVEVQJkxkMIqnEr9TBooP6dqlSpWJiYgwJGoKDg4cMGZKWljZ69Oh58+bVqGFsfv/JkycdO3bctGlThQo5lksKBAKTDhB8Pt/Z2blSpUpmekUUG4QQNze3sLAwvZoMHo9nXAuSb1q1atWqVasnT54sXrx44cKFHTt2rFatWmZm5rNnz27duuXp6dmyZcuRI0cePHjQzs6EzCo6OtpQ3gelNCEhwcvLK7c1xSeDUnrgAE6dQmIiADg7o317MmgQ8jdCk7EdWg3atm0rEAjOnz/foUOHPJyCzwffxKw43bmTrlqFlJSPm1Qq+vYtfv8dqankp58MHfg04DEAoVA0a9pCPYZnHHnB/+Hdx08fqm/3+K7Ppx1MPpAWi6AhN5zEgePzxdHBMSk5cdPW1ZMnzFYHT5AtWzB1Kt6+dXVwApAgl85dMJUQ4ler7pBBoywtrerVaTBowPCMzPSWzb/91MPn4OAoQjhBAwcHBwcHBwcHB8eXCz/nZK5OBLUuacZc7g01GDcQ1iKs2YXg8GyJACEo74kfumGGwangwoHOnKmjZvi4KygIs2aRjQaLylXKw8UZ8YkGO7cSoV5NAGjrjD8rkV+DKICzifjxBd1e/b/v0/DJMOUQfj8hoaGrK3IrGNR7czs36EAp1XoZr+gyTsnjA2gSeOfvv35iKAuAJHw0SLBg0NUVXV1JhAQP0sEjsObB2xIVLMEQABPXZDE7pTvDlGGpbKoVY1WOKddO2O5P2z8F0KMneKt6+4f4j3BVuJzKXRnXHy1/1FvP/kH0w9qstdru9zp48b3siP5SWVRU1MGDB18aje0gIIZqrhRY+J4uvxeS9fsA8PjC0X86129Z3ZaRU7zJpGlBAcrbxyUrRkmyMo50GHyq88gOlUvPq2CWrGGA5YA1kjWRqkhDDcrzy9sQY8up98Yg4NIpxfXDjhvuLqnrPLQ0eMUrLWpt0fq58rk6MoDykrK82lhGnOCLWwIQxS11sRB1cu+kc4gj4zjeavxc8dxUNjV3h98IvpliPSX3dnP8GLQ5JDu0Xrw+mep6YIip+Ij0iA/fZ4H1AjO70stL5csf0398pnymoAr1luPS46uyVu2132tSfFPyOSY79lb11kiDZ6pnciq3IBYAegp7LuEveaXUzXLS0FjQ2Lh8ZKXNyk7KTmEqPZoGe2I/1nKskGT7fJQrVy4sLKxu3bq5W168eHHgwIGzZs0aN26cOQXvrVu3TpgwoWtXPSE4IpHIiNKRx+PVqFHD3ohX/yelXLlyWVlZCQkJOpoGPp/v5uZWpkyZojt1nTp1/vnnn8jIyPPnz797987a2nrIkCE7duxwdXU1s4esrCypEQkpIJPJUlNTnQzrMouVzEw6fDh9+DCHs4K/P06fJjt2wJR0Qw/Nm+P6dWPCUt8cethJkyYtX748b4IGk8TE0M2bc6gZNKSl0Z07SadOKFdO76GBr18AqFSxCqdmKCCLl84NCX8PwNbGbt6sxdnLtT8r5HI5AKFFkUdOaLQL2lYlnKyB43Ok7bcd321ZGxUdtf/g3yOHjQMAR0eydSuA6vGxlkvnglJHR+eExLgnAY/sjh/8od8QACaNHzg4OP4DcIIGDg4ODg4ODg4Oji+X6OgcaRDOzs7GWutb0m1OgyG98X1nHDqDO4+gZFHfFwO6waGIHeARGEgNZAqooS9eEInEUIHc0wPlyxoTNPiUQ6M62beHlUGEDKvCAOBMIlo/ppuqkVpFHib+RdKuHS5cgFyu2aBj0kDq1n3g4kKjohrG54gM0WvYcF8ggFwObR0PIYTPV8/7xtm7Hv86W0+w4H+L1WoGAHrXdJa1RFl9L6VfrH75xeqXQGVgJBvpTJxrCWoZMqWfmjl1r2SvtkzhgvzCN4Jv/nH4R0ed4MnzbC1svV+yX10718GFcZlpNVPvKQAsXLhw2LBh7u7uhhoYgQKTg+jmy/ez5nQX9ptWvt/4uRWYHm6wYABARYm/X52jLfx2DvlNEvxMcXpb5tBax9sMuDh47nhf55nlidBoXbUUU6qtRVtDq9vdGff51vOND+94ApWf2iL8ce48P+cRRVipNMjvNr/fVty+r7ivvkuZTEnZLpYRp9SahtSoec/deLmTL362+lkJ5dqstaF7z+nsug7w8bGUbr6CQYcV4hW51QxqpJD+T/K/GVYzLIkJqZAhQlQhXdO6vlPm+LCVQ+6v8O+S0uVfp3/LMJ/ij1F43JLfMuK4ACCZTY5gIyrwKgCwJJbTrKf9mvGrthmGhtr82n/a/mn8dL58379s/pqYOfGdKsdT6sa4jbQaOcZqjGZLrVq1Hj582L17d50eNm/e/Ntvvx09erRx48bGz6Xhzp07w4YN097CsmxsbGxqairLsgzDGAqesLe3L7FqBjVVq1a1t7ePiYmRy+UqlYphGJFIVKZMGTc3gz4ZhYinp+fw4flMdZFKpYbsGdSwLCsWi0uIoIGOHk1v39bdKpfT+/cxfDg5eBDmhEFoQQYNwqFD1ID2jpQvT6bkEHt9//33U6dOffHihXEzkjxBV682JIoFgJgYduVKZvXq3HsiIsOTkhMB1Kheq7AG82USGRkWEvYeAECGDh79OaoZAMgVcgAC45LxgkEIUUsWNFIG7bucmoHjs6NO7a9q1vB79vzJ46f+WVlida6EGnc3jxV/rOfxeAzDzFs4LTomSiLJ+oRD5eDgKGZKjDUZBwcHBwcHBwcHB0exEx4ern3X29vbSGNatqyJ7vStiVdjbYkhvbB1CXYuxdhB5qoZQkNDN2zYsGjRolOnThlfqpgbevOmCUuJuDgE63d6VzN/PNxd9O9ytMfPOX2Uf/MhE72yb7/MRIuHdPgr+iIzT0PmMA3p0oVU1V/WbejhAWdnMmcO2bKFOXPG39//QYMG92Nj1f90W6qRSJCaqtvRh72Hvukh5wkANAryrxPyMYcCtWvnddjV+NW+tfi2rqCuITXDrMxZ68XrdUwXMmnmRfnFLqldctdTt9pubWbRjAddJxBnxnmc1bj2wvZ6z/LmzZujR49OmzYtr+NXsySEbr7yIGtWV8sp27qM/OVuQ6avR7aaAQCP4Gt7LKtE4puT8z1r91201m7PawBpQ2st33+swxMaYyoSfZPdpjYWbQREVxflxrhNsZ7SzKKZkWNZiidpVPXiNr/et73Mq1TKqfy47Pj49PFj08celB6UUKOBO2YgIqLzjufbWbSzY7I/4CiTJS3bTSB6DUDJMiMCqURfXXii1cT7TvfNPIvansF8wlRhIaoQIw1CVCEX5Bfy1Kc2I9NH6qgZNASpgkamj8x3zyUEk3kcDBjtd+Ig0aCF1gu9ed7abYRE+LXg69OOp22JrckzdhF1uet0d5jlsAaCBtV41fz4ft2F3S84XlhovVC7WZ8+fXbs2BEZ+dHUJCYmpl+/fuvWrbt586b5agYAISEh2mETCQkJjx49evv2bUJCQlpamiE1g42NTbVq1cw/y6eiVKlSdevWrVevXp06derXr1+nTp3iUTNoYFk2PDz82bNnjx8/fvr0aVBQkExm6tMQ4PP5Jt01TLhqFRf03DmaO7xJs/fJE3roUJ475fPJX38RHx89uzw9ycKFcHDI2Zw/bNiwLVu25PlERnj/3vh+EqY/Hebho3sACCF+tesV5ni+PAJePFXf+ObrJp+vOkQhlwOwEBT+u5V8QHObfqDQz8XBUcz07t7P0cFRpVLt3rddZ5dAIGAYJkuSFR0TxTAMw/BG/fzjspUL9fbDwcHxH4NzaODg4ODg4ODg4OD4comIiNC+W9aoZIEZN469fh2GTPudnMjo0YU1sMjIyCFDhgQEBCQkJAAQCATly5fv37//vHnzzO3CsEt2NkoljBYVmjfEnHFYshFRcTm2uzpjZB8M6qHb/jcfUt4S04KohIWK4p84/BNH69uhrwfp5grXElF3+PxhGLJ6NYYOpaGhmm1qkwYADQUC/zp1PjZ2dMzdgUbNcD82FmXL6hRFAKB3bzx+DKn0QLPe6g0Drh/U7CReXmTw4II/Dm0iVBF7pHuyoH+B0T3FvTVZa361+lV7o4iILjlempk585zsXLQqWgqpA3Hw5nlPt56uN6VCzbRp06ZOnZq/Fb1H4vHH3fdZc7pbTtnW77uOm6oRfq467wnZiU2STTGqGBVUDqUcBrj1CfVadf12P8nvP9x5/bDt2EVn6jLlDNtvCyA463h2sXjxUenRWDZWSqV2xK48v/x86/nG1QwAQqVIjw4jljZuri6lzPB1Pig7+Lv49zeKN3LIAWyRbKnErzTecvxoqwJ9iDkQh/OO56/Lr++Q7khmkwUQNBU07eDn/e1DpCsRnIWVYXRWeT0FcjfGjU74WGQ1GSphvltDqCpUr1uABiWUz5TPugm7mdmhNtFs9AvlCyMNnimfJbKJLowBadjnQGuL1tuk2zRpGrlxJs7WxHq9ZP1D+UMREXUWdh5hNaKnqOfv4t9fK19LqdSBcegh6jFQNJAxe02RK+O6zW6b8Ta+vr7Tp09v0KDBmDFjKleu7O/vv3PnzpEjR+7YscPSVDSPDjKZTHNIQkJCcHCwXMsFRwPDMJRShmEsLCzs7e0rVqzI43026UoCgUBg0mWqCMjIyHjz5o1YLNZsSUtLS0lJ8fT0NJ55YWNjIxQKjeR9WFhYOOr7jvsEHDqELMMLZKVSnD6NPn3y3G2lSuSffzBrFg0MRGIilEq4uhIfHzJ/PipWzN186NChX3311cqVK/n6XJTyg753gckGlNIHD+8C8Clf0dnpM/7oKwmIxZkALCwshgwa9anHkn/UDg1FKj/iFAwc/z08PEp3bN913/92ZYoz9DYQWgidHJ2TU5LuPbgF4G3wm7v3bjb6umnxDpODg6O44QQNHBwcHBwcHBwcHF8uISE5Vu4aFzTA25v07Uu3boXW1Hw2IhHp1An1CmctWmhoaPv27d+8eaPZolAogoKCli5dGhISsmvXLrN68fODhYWx+WgnJxh1pAAw7Hs0b4i5qxEcigwxrC3hVQYzx6Ker/72P5ZCY3syM5he+FBAfJiOh+l02ls0c0RPN9LeGa4WSJAjIBNP0vE8k0bJkKwAC3hYoJo1OriQ1k7IXSrm+EilSmT/fkydSt+8QUICKIWNzQMnpwbJyQC++uorAP7+/gBIz570yBFkZhtlNNRyEMnOpyhdGrmmmEmvXjh//l5oSmCZygCspeJu/mey9zEMTU1F584oV45MmgRt8UQBWJW1KkIVYWiv2khAR9AAgA/+MptlS22WvlO9y6AZnoynK2Msnf3q1avPnz8/ePCgkTaGeCnG2KfirLk9hQNmdOjcObeaQQnlgLQB52TnMujHacc7uFO77M5pXS6sLns/bcZ3Qct+7jT1rwv1mNKGBQcMmNnWs2dbz45j49JpemmmtDWxNthaiycZYIOfMBVq1zAj6mWLZMvsjNkJNEF7/IHKwBmZMxJp4mzr2eac0QjNLZo3t2iuvWVRRYx/TQH8FYERZeBW4LqGXp8GvRufjLO3JJZimutDWwvjrxwj3JLfimUNSNwAANGqaH+FfwdhoQbbFy+dhZ0r8yq/VOq3vgfAZ/hfJ38dogqhoAB2SndW5VVdart0je2aoh7bL7/80rJly+3btz979qxSpUqPHj3y8vIyfVgu7O3tU1JSPDw8WJYNDQ3Vq2YAQCktXbp0qVKlrKysiBkJAizLRkdHqz0eeDyeu7u7iVirzweWZRUKBZ/PNy7pkMvlgYGBuUUJUqk0LCyMz+cbSf9hGMbBwcGIoMHOzq6EODToMTrSISUlnz27uZGtW4lEgpAQqFTw9oatQY8TLy8vLy+ve/fuNWnSJJ+n08HG1NeJvgYvXgYkJiUA+LpBHlxSOPTiYO8IQC6Xh4aFeHuV/9TDyScKhQKAgF/4gipKqfZHsU7eBAfH5476lSyVSllWxTC637Y8Hm/mtAWnzx67duOyesuzl085QQMHx38eTtDAwcHBwcHBwcHB8YUSFxeXmJiouSsSiTw9PY0fQiZNgkhEDxyAttFumTLku+/IjBmFNbCBAwdqqxk0SCSSI0eOtG7deuDAgSY7IY0bw9ubBgUZbODtDRfTi+cqemH/KpOttNpb4VAt8jQDa8Pp6UTIWABQUVxNxtVkCoBHoNI30xgqwb007Iym3pZYWom0L/l1H6mUnjqF+/cpyxI/P9K9u5FKQyFTtiw5cIDExlJ/f6SlkZo1UauWPyH4IGhQ/xcAbGx0Sg4f4yfs7DBihN7uyaZNf/0TqL7d895Ja+mHYjDLIi2NpqUhJIS+ekVGjCA//VTwR/NW9dZ4g3hVvKFdBKQiT89aVR1Ylp0yZcry5cuFQjPsC3KSpMCA5zT5z1FMhdq+/cftqK7Hm2F0+uij0qNK5Eh8Z8E+UT5mrdvsaXx/yJ/nEobUejMzoceyg+fqEEdTE/vujLs7DJb6cnMtmSqfXufXavq1vYmW8Wz8H+I/tNUMGlJp6oasDb1EvaryzPU/MJOBHtgehYAMSFTYGqXfpMEc8po3AcCX7+vJeL5R6flEVePGuHW06Ji/8WjrV/TCgs2k+qN3WLBnZWcPyw5nspnujPsIqxF+fL/8DaNIERLhDOsZEzImJLKJufc6Mo7BymAp/ZiIJKOyAGXAkLQhG+02dhV2LfgATshO7JDsSKEphBIPnsevVr82FDTU7K1Vq9aaNQVVTlSpUuXly5ceHh7x8fFZhpfaU0ozMjIq6lscn5uUlJTg4GDt3pKSkmxtbatXr15SyvD5Ij09PTQ0VCKRqFQqhmGEQqGbm5shr4Xg4GBDigSFQhEREeHm5mZEGlKxYkWxWJyenp57l5WVVZUqVfL3EAofU9EYphsYx9IS1aub07Bu3brPnz8vNEFDkya4fRsq3cinbBgGDRvqbFOpVFt2rANgYWHR8KtvCmcYnwmU0vOXTkskkm5deuYuPeaPx0/9NTdKvqBB+72sLSlQqVQAeIVlHGIYjb5BnT2BXIoHDo7Pi0YNm164fDYsPOTajX9btfg2dwN7O/sBfQfL5fI7924QghrV85wJyMHB8dnBCRo4ODg4ODg4ODg4vlCePHmifbdatWrm2EeTsWNJv350zx765g1YllSoQAYNguFVhnnl5s2bT58+NbQ3MzNz06ZN5ggawOdj8GAsWYIMfSU3d/dCVGDkxs8WO3xJigLHE3A4jt5JA/thblOvmkGbUAn6PqOTvDDbp+ROQ9JDh7BpE33/Xj3XTw8fplu3kr59ydixBeqXZbOdpd3cYHLy18ODdNGNV1B7M3wUNGhxXzstxdaW9O5N2rXT2/FTCf+sRw0ADOjo15fB4+kpaSQk0E2bSJUqaNXKxDhNoV7YbQQW+jPszWfPnj1WVlbdu3fP64EJcnQLoK83L2Aj3rj+dX1vDWKX68/yRvXmtPy0jppBwzPls3+tZh34enmfHU+TxzcP2L6sYr+pHVzQ1ZV0cIFNYVQ9JCxOxbPKW8eslp5r5WjiTbMwc2GIKsTQ3hg2Zn7m/AP2BwphWFowBJO8yKAXFMDuaEz3Bq8A7+3ceRNqoYNj/29SaI6V0F48r8PSJc0smgVJggy9zPz4fl68/CzrB1BXUNeW2BqRNTgyjrX4eoLPnymeDcsY9lz5XEazc38OyA58I/hmn/0+e2JKk1LsDBANSGfTl2UtC1WFajbywffmecexcdpqBg0xbMyMzBnfWnxrRazyfV4xFfdO7X1LcevjM6zAFdmV70TfbbXbykOhxT3Ur1//wYMHrVu3TjG1kl4ul5tTIUtLS3v9+rWO0wPLsmlpac+fP/fz8/uMsiq0iYqKCg8P135cMpksIyMjJSXF19dX52lhWTYzU7+aR01WVlZycrIR1wqGYWrVqvX69ev09HTNSfl8vp2dXdWqVQstWKHguLmZaGCGeLRQKFWqVKyhWDSTZGTg9WsqlxMfH5QqBYAMH47jx+mrV3qbk8qVyZgxOhtPnzsmlUoB+FarbWmZ//f+58i792+PHj8IQKVS9u7Rv1D6TE7KlpFVq1qjUDosUrQ/G7UlBZSqACQn65HEFekY8EFjoRkMB8fnhUgk+r5H/41b15y9cEIkEtauWdfaWo8vzpBBI0uXKnP42IF7/rcbNzIRUcfBwfG5U2Iufzk4ODg4ODg4ODg4ipd79+5p361jvn++kxP55ZciqrXv37/feA0gMjJSIpGYkxFOBg5ETAzdvx9JOSPky5QhkycXVkCGhgwxlmzEk5fIkkAoRI3KmD0WQ0pjSGkSLcOxeJxNpI/SIWFhw0N1G9SxRW1bUtESLhYAECnFv8l0dwySFaDA8jBQ0Lk+JVHSQHfupKtW5TCRphShoXTtWqSkkNn5cuwXi+miRfD3p8nJoJTY2qJqVTJ/vrqukFfUsoZskpPplCn0+fPsu5aWpFw56ueH6Gi2Xz/CMKhShYwdC62q0tx32VO/XV1o9bj31NACzeRkumYNKbCgoSxjNOoFcGYK5Nchl8t/++23vXv35vXAx+kY9IIN3vSb4sZh25VXttexqqov/2GteG2cKs5QJxT0puLmcids+crxx6XnMofWlB1cfqhRl2NNu9k0aNfOw6KXO2nnDGEBVvDujELC9RPEpUyFqtW/MlUND1QFGm9gRO5QEDq5wMMCsXLEynEjBS2dCv8UOmoGAGGqsKmZUw/ZHQpQBjxQPMh9SFVe1Z32O/N9Rj++X0VexSfKJ4YaVGAqVOHrriMPVAV2S+um8zynsClnZGfapbS76njVkpj+eC9mfrL6qbuo+8LMha9Vr2VUZsvYdrDocFp2OlgVbOiQ18rXG7M2TrKelL8zUtBuqd0uyy/rbE+iSXule3ngbbXbmr+ec9OyZcu//vprxowZJotelFJ1foTxZu/evTOUW5GZmfn27duqVQvZBKUYSEtL01EzqKGUJicnBwcHV6pUSXu7VCpVW80bglKamppqPIaDx+P5+vpKpdL4+HiJRKI2hLCyKpZKeVoa3bkTz59TAE5OzI8/oob+ojIZPpzevm0wV8LWlgweXGSjzIGLi8vr13m2sUF8PJ0+nQYGIjYWLEudnYmXF5k+HQ0bknXrMGIEffdO5wji40NWr6ZC4eUr5y5cPiMSiob+OJoQcvb8KQAuzq7DhxSCe9PnhYdHaYbhsaxKLekoFJycnFPSUgA4OxbBV2YRoP4I1ZYUMB/sSbZt3Dds8E+FLizIrTDjtAsc/yX8aterWqX66zevdu7e4uDgOHr4+Ao+lfYcw7kbcLHH7J/h5gwAFStUBvD+nQnHOw4Ojv8AnKCBg4ODg4ODg4OD4wvl0KFD2ncbNGjwqUaiTaqpMGaZTJacnGzI4VkHMnUq+fZbunYtIiORlQVra1SsSGbMQFkTJeS88u8dTFiEt6Eft9z0x4UbmD8RvdqjtBBjy2JsWQKAAnpFChUs0dyRTCiHUYH0QhIArAxDHVt0yWe6fZGRkEC3bNFfusjKoocPk27dDJU9DBIfTwcNoi8/ptTTxESEhCAwkKxYATNfmYGB9MgRxMXBw4P07AlNwczJiWzfTlJSqL8/UlKIhwddswYnTlCpFAAFcOMGPX+ejB5NBg0CcCEJ11MAgE8wPe4+1U5XyQWNjCRxcQV0KBlvPf6Y/JghTQAPvDYWbQrS/+7du6tWrdq4cR7yvJUUK8Ow9HlS+rIRNDnWbvXVTY3cOxpYZBvBRhjvLZFNpKDd3Yi/X5n1J5LYmBDlvdOyQyslS4f+r3HXI236u9Rr0bMU08+DfGVn/hizCZdi8VuZdPts0ahl48qaNjXRu55eG41nQOHCJ+jhjg0RAHA6kbZ0yrNWyVDeRBY1mBEAIFIVOUc857Lj5YFpA28rbmtyE2yJrZ/Ab5/dvtJM6byO5OOQQKZaTx2XMS6JTcq915VxnW2jR940Im2EIdXIA8WDSRmTNthtyPeQig4PxmO93XrtLZslm420p6C3FLcmIZ+Chp3Snbflt/XuUlDFCdmJscqxhRXS0aJFiwEDBkilUpORNDwez6SaITU1VSwWG2mQkZHxORqhh4aGGlJpqDUNCoVCIDCVppMvRCJRuXLliqJnQ9A9e7BlCw0N1WxhL1wg33xD1qxB7hdJvXr49lscPQplLp8eHo+0aIFmxbRk1s3N7caNG3k75v17OnRoDslCQgJNSKBjxpCpU0mfPuTIETpvHp4/R1ISCIGTE6lWjSxYADe3s+eOHz91GEAasHn7X3wen2VVfD5/7OiJn3WuSv6wsbaZPX3ByTNH3759ffb8yY7tvyt4n00at3wXEoxiyWsoRHLLGob/NIAAq1dsKZ4BGP90Ve/ldA8cnwUMw0wYN+3C5dPXrl9JSU1et2lllmDD4fMkSwIA/97Dme3wKoNXr18CcHPz+MTD5eDgKHo+pwsCDg4ODg4ODg4ODo7C4u7du4GBOVYqtyrwQvNCoZSpFflWVlaurnkp8tepQ3bmfwmyObwIwk9zEB6ju/19BKb+ATcnNNOqyBuv4TgKsL8mGfCcnk8CBX55Q7+2J64laWKcrlmDyEiDu5OS6Nq1ZEteJm0ppaNHa6sZPu4JDcWUKeTUKdgZLXQnJ9Off6YBAUhLyz7wwAFSpw5ZuxaOjtltHB1J27aQSGjPnh/dGjRERNDly2Fpid6957/LnuQdUhpVTt+juSs02iQlISysgIKGarxqXSy67JLs0pvaUFtQe5b1rHx3TildsWLF5s3GKq86BGdhZCC9f/m8dMVIfvPervMP7Kwt/NbwKmIGJtwVeOAREACLK2JxRfJa7HO28fijA39+FhqluHZItmlqZFrChm8Hbm07sEqVKv08SC93eInMGqpYhYEvaMKG6Uy5atVadRpkhp2HHWNCNGGyQb7p5EI2RFAAl/RU/01DJ1Qlq1/nzps4JTsFGIsNfqt8S0GPOxx/o3rzt+TvcFW4M3EeYDmggaAQRGx9RX1DVCFrstbEsTkUOaWYUpOtJ3cVdtVp/1T59IXyhaHeKOg1xTUVVIWYp1B0mNS+yKn++rc5HJAckEBiaG8Cm7Aqa9Xfdn/nu39tbG1tfX19792717Bhw7i4OCO+AjY2etyedUhJSWFZYyk5crlcKpWaY7NUclCpTKw7V5soaEstRSKRQCBQGv4GIYQ4ODgU4iALC7p3L122DDrq0pQUevYsMjPJ7t1gdD/zmWXLKI9HL17MYYjl6IiWLcmKFUU+4g94e3u/y+WmYAyViv78c24DBgCIj6crV5JvvkHZssy6dVAqERUFSuHpqc7DSk1NOX3uOAA+n69UKpOTsx949+++9yxTrOqTkoOALwh49phSeuzkocaNmtnbOxSww0xxdtqOjY1tQQdXXGiLCSilmZkZE6f+BKCO31dWxZVCohEr6GgXcqdRcLIGjpIPj8d7/uJZSmoygMzMjJuv47Mk2T+73oVjxnLMGvn83IUTAPr0/iE6OvrgwYO//PILk+t7ioOD478B997m4ODg4ODg4ODg+BJZtGiR9l2RSPS///2vZ8+eZcuW9fb23rDhky2QHTp0qJOTMWtZb2/vkrb0bdISPWoGNTHxmLUyb73xCbZWJ54iAEhSYO67Ejbb+P69iQbR0Xnqj546pUdhoNn7/j1dtszY8WlptG9feuOGRs2QvfHaNdq3LzIytNvSpUvpCwPF1JQUbNx4PVb2UgwAtnxM8yawNxVgIBSiMNy/N9lt6i3qbc/kOB0f/PqC+scdjouIeeV9fTx69IgQ0szsBbJ/x6DJLfHtBWOlq8eIZvzdYsaK298YUzMAqM6vbrxPdyaH4KOqNX71wq2vyMNOnnMnT/Td/dBqyRmqVIh/bf106DezV62veS7uG3865x09mYD3ErAG3gEJcnQLoA/2b1beO20/bduWasTCjBmO9hbt+YaXdhCQhoKGpnvJFw3tYcsHgDApgvS5KpDVr9X/dO5qtuRWMwB4oNSTJaFNMpLVjghVeFUW2yzea793jd2aQlEzqJlhPeOc47kuwi41+DXK88rX5NfsKux60fHir1a/5m58SnYqjabl3q4hVhUbrDSY41D8PFY+npY5bVDaoEXiReGqcO1ddsSE9sWBccj3eRPYBOMNolRR+e48N61bt75y5YqlpaWTk5Oh1b0ikahChQomu1IZyuj5gDq3Ij+j/HTIZDIj0gQ1OmlZDMMY139YWVkZv9r5NKSnY8sWXTWDGkrp3bv0b30yGh6PLFvGHDiAXr3QrBmaNUP37syePcyaNSjGtfU1a9Z88+aNTGauyw49dowGGg4hio5m//gj+zafDy8veHtrHs6dezfVL4munXtqjqherca3rTvka+yfN5TSoycOnjh9RF0g9ypX3ta2ECQIWVliAHw+X2hhwjymGCBaGNmLnCqBTHH2x0Jdv/pFOja92ymlGrsIQ8MuulFxcBQeFIBIZOnoWD4qPvs3CY9RONqEspm7167/U6FQtGnVPjw0skmTJgsWLDAeXsnBwfFZwzk0mEAixatgvHyL0EjEJSI5DXI5KIWFBRzt4O6CcqXhWwm+lWFTTDpLDg4ODg4ODg4OjoKiUqlu3rypvUUqlc6dO1dzd+zYsTVr1mzatGnxjYlSevQojh/3TUm54+LympDNYvG5XAsiXVxcZs/W42H+CYlLRJB+9/RsgkPw8i18Kxlro4MdH39VId0DKIADsRhaBvmw4i8qTJYKDJhyG+T0aRhPXH72zMhOOnWqoYIEffUKU6eSjRs/brp7F4aXo9F373Y/joGlF4AfPOBqAbRsSdesMRgNDsDdHVWqGBu8efDA22+//5zs3HrJ+jg2Tk7lLoxLW4u2v1r/KkCBPMwjIyN9fHzMaRktw5QgeuLeU8nvA3iV6zttfzqrhv3PZcEzNd39i9UvB6QHQlWhevdawKKbsJveXZWtMKM8mV4ed6vW/N83S4/9tDj53iXFpb2yHXMelK36uG5rXtX6jE8t2zLefrZo7IAWjuQrO6hVC2cTMekNG7JtoeL8Lqvll1bUcaxr3ntkjNWYv6V/P1Y81ru3Gr/aXOu5encVHAFBS0ecTACAs4moXEiLeK1gYjKCT/ki5F8TYw51+HVOOpw0p2UKa/jdBACQQSamxgILio1wVfig9EFPFE/Sabp6y/qs9S0sWuyw22FJLAHUFNR8onxi6HAbYvOj6Md8n53CtJQtjo3bJNkUqAwE0EjQaIjlEJMaC0O0bt161qxZCxcurFKlikKhSE1N1dEciESiKlWqmKMmtLOzi46ONrLwVyAQiERF+4IsdHg8nsnlnrnzJipWrJiZmSmR6HHaEAgEZcuWLYHVRLp3Lw0xfE0jl+P0aQwZon9vtWrMqlVFNDBzsLS0rF279q1bt1q3bm3WARcvwrAfCQBi2O/hSYA/gDKlyzZt3PLM+RNSqdTF2XX4kDEl8G9aDAS/Czp34RSA6lVruLq6d+vSi2EKwWVH7RZjISgRImbtoBxCSO5cCegzPMjM/JQmEzp2EXq3c3CUfFq3bBf8LkgqlUilIX2aDZVIHSghVhYphKgvVHhf1W20bfPfly9frlChwqVLl+yMG/txcHB8znCCBoM8eoHbD/E0EOHRiI5HYjIycv2mtrGCkwPKeKBsKdSsjMb18HUdcFcFHBwcHBwcHBwcJZzk5OSMnCvXc3P16tXiEzRkZNARI+ijR+rCdiWgkqVlM5HoilQ6IDlZ/mEOzsnJady4cSUkGkPD8yDEJxprkJqB+0/yJmgA0MoJ3dxwPB4UWPienvQrMT8zTE4S5XUWKT3dRAMjr9X0dBoQYORQ+vQpycyEeplsWhpNMub1rwK5zHdT3x5UmgCAjw+pWpXevWvwmPr1UXih6R2EHToIC3Nxp5Iis/LXV24P7xXAChniY4W6tqSRAzxyVgeCs7Ajmm4PkaTt/1N+fINo3KraXfpt8yW+1madxZ1xH2E5YknWkkxWz4qoRhaNJlhPMHI4Ab5xwDcOZGll/pmqHY50bH81XpERcFP19Lr81Bb2/TOxJPNSla/+rdNiSd3WttXqVbTmpSkR8uq5dP1EqlLabri7vIHHj6XNfU744B+wP9AtpVugSlcHU5FXcYfdDhti2lQ/33R2JScTKIB/4uiEcrpvao0Bg9qSQcePQePTkIsB2f8/oF/Z4/FD9wp80wvri4e6groMGBYGF+g7EkcvnldxDkkvkWxk25S2b1RvtDfGsrEHpQej2KjLDpctiMVSm6W35bffqfSXPBsKGrYVts33AFwZE8lKMWxMg6QG4Wy2acQh6aENWRvGW40fazU2H6dr1KjRy5cvU1JSHB0da9asGRUVlZCQIJfLWZYVCARWVlYVKlQw0xvJxcXF0tIyK0ufCQkAwNLSksf7DCJFtBEKhQKBQG5Yrsfn811cXHQ2WlhYVKtW7c2bN2JxjvlEoVBYtmxZ94JlFRlHKpXGxMRIpVKGYVxdXfNgBfH0qfH9ND6eUFpipz7bt29/9uxZcwUNYlPaKQMv49TUlLDwUAB+tepaW9tMnzwv+N3b+nUbWFsX4ddHSSY1LVupFh4ZNnH8dKVSuXvfttS01J7d+pYp7ZnvbtUqIpOmL8VGbhGDWuWg7YKgvq1RP2RkZgDYtnHfto37tDspUgzpGHSGXTyD4eAoOPXrNoxsH373/i2pTJqVlWUlSgbAUp5C5VHbt/Rj/0c/jRrv7Oy8evXqn376ycLC4u27oDKlylhZmfczhoOD47OCEzTo4dEL/HsHNx/iQQDSjE7zZmYhMwvh0bgLnPkX9WuhSX20aoRGnKyBg4ODg4ODg4OjBOPs7Ozp6RkZGWmkTYiRJXqFC6V0+HB6547OZntCulta7nFx6ZeU5OzsXL58+WnTpvXo0aOYRmU2Zl355+vXwW8+5EwCVVBcT4F/eokxaWjXDtevG1zUSAjq1ctbhyaLZIYb0IcPTSRcREfTR49I8+YAoFQasWcAEOLmlSawBFBKiOofJsHIn39iwAAaFpa7PalRgyxYYGLwn47TiZgdTIMfBMkUiuM/tiK2TryyVXi+X/NqNC7n5lzDBuVEkLJ4nI5n4bGKi7vlx9bxqjey2fxwVB3PBRWIZV4CKmdaz1RAsT1rewQbodlox9g15jc+6HCQB7OKl5YMermjlzuRqCyu+7W+27VVQCZeZiIuIVH16p7y8b+SP4dnJUQmlPKhsiwqThP2n16m95hNvvw2eXRtr8yrfNPp5viM8Y8UjxJoAgV1Js61+LXW2K3xZPJfejGHjs6w4iFLhReZeJiO+sXypm5k0chIykYx01XYtTyvvCERAAAfno8zYzTjJCcZNGOReNFDxcMsmiUiopq8mvNs5uWpB70MThuso2ZQQ0HvyO9Mz5y+0nalB+Ox1nbt2IyxOvYkBKSeoN4h+0MFGUB3Yfdbilsyqt8RR0REwapgOf1YX6egQaqg2eLZUkgnWU3K6+lEIlGzZs0uXrzYp08fAGXKlClTpgwAlmXzGkTNMIyHh0dYWJjeMqRQKDQnt6IE4uzsnJWVZaj+Z2VlpXdJqK2tbd26dcPDw9PT05VKJcMwVlZWXl5eQmFRWeizLPvmzZuUlBTFh6/p+Ph4a2vrKlWqWFubUd0xWTxWqcCyKKmSlB49enTo0GH58uVmrUE37BRCgWQrS2srS70GOI+f+qtfCXX86gMoU7psmdJl8zvk/wKaTwmW0pVrltTx++rm7WsAhELhqGE/57vb6NgoADK5TKlU8PmFJh4tIDofApq72hYOagghV65eADD8pwEaQYNG9FDomNQxcHB8vnT7rne373oDkMlkF668OXUp0oqXLE27OX3ydKFQOHPmzClTpqi/hf+9evHAP7stLS0Xzltub2cqOpCDg+Nzo6T8pi0hxMTjyh0cOotLt/J8rFiC6/ez//XpjLZNUM7sNSIcHBwcHBwcHBwcxQnDMKtWrerfv7/CsNfu/fv3i2cw9MAB+uiR3l0E6Obi8mjRIqf27cuVKyR/9sKmRiW4uSA23mADB1s09AMiI+mhQzQsjFhakk6d0LgxTFWJyluipRMuJgHAxDf01lclQjRNvv8e+/fTJ/qN1kmlSmTChLz16OuLq1eNNSht+JdVYqJxjQJYFhpXBicnYm9P4w3+qSJcsovZlbQrGF5e5O+/MWECff36YzSGrS2pU4esXw+jEemfikgpJgbR849eSv/6hU2MEnw7kF+nFaUsG/pSfnKzavGgQEe3Nz61GJcyUCpU75+x4a/5TbpZ/n6yXh2/xRVJY4f8nHSe9bwhoiFLxUuDVcEU1IFxGC4anr8V6pY8tHdGe+fsF3ys3PV+4y7XUjpfS8a7uCQ2NpQIhA4Vqg0ozZvqTZzyVeNwZpz32e9TQhmmClNB5c14W5D8mFr/T/q/XZJd8Ww8C9aVce0q7DrGagwDg29tWz56umFPDAAsCEs9UtPa/EgRHcMGDTmcG/pV09lbW1B7te0NM09RDNgS2z6iPivFK6XQEzTjznNfYJMHkdAV+ZVx6eNeqz4+A9dw7az87GLbxd8Lv8/3IN+q3gYoDVq/qKC6IL/AgmXAdBR2vMS/9GvGr4HKwBQ2RcAIXIlrC0GLpbZL1bEU+eYnq58OyQ7dkOv526ktLrTVDBpS2dS/sv7qJ+pXmsnzhFTHjh3PnTunFjR8PFce1QxqypYtK5fL4+LidK4xRCKRj4+PWWX1koe3t3d6enpqamruXeo8DkMHMgzj7e1ddAPThlL6/PlznUGyLJuRkfHixYsaNWqYfvI9PIzvJ/b2JVbNAMDX19fW1tbf379BgwamWzdpgitXcms4sgT8PxvXiba1AuA2b1K9ug2++bqZh3spTYOnzx4DcHZ2LVfWuxAH/5nCsmxmZmaVStWyJFkRkWGBb16GhL8vV9Y7OiYiJTUlOiaydKn8KAUzMjJevMhOHEtNS3VxNmFa86kwLlBISU0BwOfzWZZVWzgU3TDA6Rg4/rtQSnv37u3v7x8dHa1UKtUbeTxRzfoj/9k/u6JP9jeXVCo9cfofABKJZPHSuUMGjapapfonGzQHB0cRwAkaPvI2FFsPYu9xpKQVqJ9bDxEQiKevMLo/alQupMF9ItLS0po3b963b98RI0Y4Oxd0icMnRy6X9+/fv379+tOmTdN7EVmjRo2XL1+6u7vHxsbq7eHhw4fjxo3btm1bjRo1iniwhcnff/89e/ZsPz+/hQsX+vn5ferhcHBwcHBwcJQIevXq5efnd+jQobCwsJSUFJFI5ODgsH79ek1sdmBgYEBAQO3atYt8KKdPQ6Z/ESoAfkZGrYAAZuTIIh9GfnF3QeXyxgQN1bzk1dZNYW/eREICAArQI0dIlSpk6VL4+hrvvKsruZhEAQRLoKLgmZwIVSrp1q3491+akkIIgYsLvvuO9O1bmA5yDEM2bsSQITRQ19+e+PiQNWtgmbcyHhk9GqdO6bVAAAAnJzJmjMFjK1WilpbQl1CejZUVqVjxQ2tCfX3x9q2htlme2aIZW51iTYUK5ORJXL1Kz5whGRlwdiZ9+iDXdbW5s8kSCcLDAaBcubw+V+awLxZTg2j8rO6qJ1eFwxd79Bg12JPX0J5IVXgh7nkvDQ9TWXFYkCrkBU2OgUAoaNXHyrdh21KiwaVJa6f8mYlkU45Xbr3d+kJ7JB/wsEBXV3R1JQDi5C4xMhcBQUUrCPNTac0BH/wKvHwuFpdSaa/UXtcV1zPpx6CNG/IbB2UHj9sfN+QQcFp2+q7tIcTsAsj1RLuq4X1aOziutl1tRfQuAzaNbg7FgUCNpsEa1vUs6h20P2hHCsEIQk7lR2RHLsovSqikOr/6cMvh+SiZq1lksyhCFXFMfkwno6QUU2q61fQWFi3M7Oel8uWw9GFhKt2PjneqdxPTJ7rZu5nflQ7HpccTWWNJQtGq6CBlUFV+VQAVeRVPOpyUU3kMGyMgglJMKVKgt1E2DJjj9se7p3W/r7gvpR/FH3aMnTWxjlHFGDowTBW2JHPJX3Z/5fWMrVu3/uOPP/I53FxUqFDB2dk5IiJCJpOxLMvj8aytrX18fMzMrSiBEEJq1qz55s2b1NRUTfYEwzBq8wMrq3y+hQuX0NBQvZILAFKpNCgoqE6dOsZ7IIMG0TNnYCSeqRguCwtGr169/vnnH3MEDWTAAOzfT1/rpvmEOtiq1QwA4hPizl04df7i6a8bNP6+1w821jYKheJt8GsAtWv6FV19+jPi7PmTJ04fBuBVrrx6i1QiUSoVDg5O794FnT53YuTQ/OTgrN3wJ5B9QZWUlJhb0PBZlPBTUpMB2Ns7Ft1oNbEXGsFECX9OODjyASHE3d29RYsWXl5epcuU2/yPu0wmsbFmbKxS5ize5eYQWs6zXKOvm9jY2GVJJOXKeVsIhMHv3qxYs9ivVr1OHbp6e/l86kfAUaJRKpW//PILgDVr1vD5XMW8RMP9ebIJCMT8tbh0C8rCSObKEGPnYQSHYe7P+NrP5MqrksuyZcsCAgICAgLevXu3devWTz2cgvL7778fOXLkyJEjN27c2LNnT14lGgcPHhwyZIhEImnatOm1a9eKY3K/MJBIJLNnz46MjPTw8Pi8dBgcHBwcHBwcRU3FihVnzpypucuy7Llz54KDgzVbzp8/XxzXPEbmzQEAJCGhyMdQMFbMQM+fEK6vwOTpqjosHozjt8FqZcZLpTQgAMOHkx07UE13RbU2/T0w5x2SFZCo8CgdDYwbZyYm0qFD6fPnUCqhmQZ++BCnTpFt21CI5ZYyZcjRo1i0CA8f0uRkAMTenvr6kt9+Q64QcdPY22PCBCxahKQk3ocYFJWnJwBYWpJu3fDVVwaPrV2blCtH37wBoHssAICUKweta2Bm3jz67Bl9/15PVyKRqEF99c0sNtdeQpgPmdx6Z4o1VQ1ja/WioujcufTNGyQlgRA4OZGqVcnChShVSn/7PJKpwi9v6OE4AIA4XdC0x9gxY2b7EIcPv/u7gQBQUt6brGpB4moJclgw8BKhgT2sS+6C2xy4W8C9ZNRD+6f3Pys/S5Hjby2H/Jb8Vre0btcdr+f2aViauXS5ZHkiP9HSrrMgvTdA4qJ/3WbR9Kny6SXHS/Ykz764ajUDnVBVfUP6S3nRmpDuwu5yyO2J/Q+iHzoIOxTgIX7kpOzk7MzZgcpAJbJXxW2VbO1q0XWt3VojdhQGhw2y2373XunezZLNkapIBVVYEasK/Aq/W/9eV1DX/H7Gp4/PrWZQE81GT8ucdt8pnz5DCdTEl46EStJpuvYWC2LhxfPK3+kM4cg4XnW8ul2y/bD0cDJNBuDBeIy2HD0nc04MDAoaAASpgvJxukqVKqWmpqampjo4OORvwDo4ODgUVld5glIqkUhYlhWJRIU7K80wTLVq1aRSaWxsrFQq5fF4Li4ujo6OhXiKApJk9IJKLBanp6frjcb4SJUqaN4cJ07ozZ4gFSuSGTMKOMiipnfv3h07dly2bJlptYGFBVmyhP78M3JGsFVISXeSyZOFFgwhnpSJgIpSevf+reB3QZMnzEpOSVKvD65UUb9rzpfGk4CH6hvOTs5p6ampqSkAomOiAAiFojq18/CpriHwzcvQsI+XagmJ8VUq679a/rQlfOOvMUrpH8vnq8Mm/li4quiGoX74uTMvUJQJFxwcxcz69dma6cWrb/tV2MHnfVwOkZWF10GvXge9EggsANhY2/wydsr5S2fOnj/59Nmjp88eNfzqm8EDR3KFag5DnDlzZsOGDQCGDh1aL6/pmRzFy2dbaS9UnrzElD9w4WbhqBnUsCxuPMDUP3Bbv3vuZ0BUVNTq1asBeHh4LFu2TL1x0aJFJI9MMGo5O3v27Lx2aIinT58af0QzZszo3LkzgHPnzvn5+d3JldNsCIVCMWXKlL59+0okEgB9+vTx1beWzsbGprAeS25e59KMm8nKlSsjIyOFQuHff/9dRN/c6enpGzZs6Nixo7e3t5WVlbW1tbe3d+/evffu3WvExVqbjIyMrVu3tmnTxsvLSyQSlSpVqnHjxitXrjT+a9wQLMvWqFFD/bx5ehZtCC4HBwcHB8d/ibFjx2qrGQBkZmYaalyYmNT/lvgFcDUqY/0CVPLW3e5TFsd91zq8vJNDzfABGhlJp041npjAEHT8oBC4nWp0ECoVHT6cPnmCDz6c2Uil9NYtOjY/y+OMYWND/viDXLrEXLzInD9PLl9m1q3Lj5oBAEB69SKLFxMty25eZCQvMpL39i2zYIGxq2Qej7lyRd1Y+1jNIDFgQI4XmIsL+esvUrmy7ovK0ZF8/71n/57qe++yjI5WH6Yf5JMntG9fevEiwsKQmYmMDISF0QsX6Pff4/lz04eb4mkGmj/8oGYAfJcctH54ZhQJdsj1C4BP4GuN7m4Y6YnBpdHSKQ9qBhmV+Sv8r8mvhahCCj7mz5er8qtXZVd11AwaHsgfbMjaoLPxtvz2SslK9bp/mdtMECkAnuRrQcoIf4X/gLQBBR+VkAgBHNu1+LTD6X32+wpLzXBMdmxU+qjnyucaNQOASFXkFumWvml9893tD6IfbjrefOvy9rnz8yCXoHMO5/KkZohj47STJnITpAx6pnyWv7HV5Nc0LtRwZBzL8srmr/M8QUCGWw4/73j+gdODB04PTjqc7CjsqICJX9ly6EmjMH0uQkqVKmXIrvKzgGXZoKCgR48ePXny5MmTJw8fPgwICEhPTzd9ZF4QiUTe3t5Vq1atVKlSiVIzyGQy4zMwKpUqwQyFKLN8OWnRAiKRznZSqRJZuxb2JT2SvEaNGjY2Nv7+/ma1rl+f2bGDfPUVHB2zr8dEIlGlykP9GgFgKa395t1vV/1rxSUBSEiMX/fnb+9Csn2efLwrGu73C0KhyP7AKVeuvJuLOwDeh1ASmUz6+o2um5dJXge92rlrk/aWiMjQgo6yAOTtYu8DannBjCm/aTopksGZQV5HzsHxyVn8V2CvoTt6D1n947g9l/69FR8fG/zuTXhEqFQq3X/w75CgTXyeLDq51ovw7x4EDbn+/Fdqu2Loj6NLl/JUfxzFx8cxDK9ju++WLFjZoV0XkUh03//OiVOHP/XD4ii5HD9+HICVlVU1o0tNOEoCnKABz15j/lrc9Nc7x1ggKMWjF1i4Dvf0x8uWdGbOnJmVlQVg/fr1JepHWr4RiUTHjh3r168fgMjIyObNm69YscLkUWFhYc2aNVu+fDkAHo+3atWqTZs2fUJNX5s2bUyqH3777Td149evXy9atAiATCbz9fU11L5Nmzb5Hs+uXbsqVqw4duzYc+fOhYWFSSSSrKyssLCww4cPDxw4sGrVqvfu3TPew/Xr1319fUeOHHnlypXw8HCZTBYbG3vnzp1JkyZVr179woULeR3S/v37X758md8HxMHBwcHB8YUSHBy8efNmnY3ffPNNcZzblG8WdS2hubnatGmMW4cwcSiaN0D9mmhaH6P74+ZBVA+5qHeZoxr6+jXu3jXec0P77FnIF2Jj0ge6axcNMBD6Tim9fx/Xr5t4DPlAnWrh5lbwRG3SsSM5e1Z7C01Lo+bBzpyp0pp9yHZosLMjvXqRwYN1z1SrFjl5kgwfnq2ZiIwkbdow27eT33+vZAVLBgBefMMYmf81NAxjD08ioZMn09BQPb2FhtKJE42krpgkQ4m572ibRzT4gw7jx9K428Z18sQJmt8FBSeTZg5JH1IzuWazlGatUlo1TG7YILnBYdkXOjm4SbIplaYa2iuH/JjsmM7G38S/xbPZyTSsxTuZy5/q28KEJURR+q7i7nNl3nQtGnsG7Y3qu7o5FAUgi2bNypwVy+opciuo4pzs3D7pvoL0zwffkcnPbMNz5XO9o9KQSlNvK27nb1RdhV29ed5GGnjzvEsxhWOskg8ciEMBGxhCJpN9vpEQSqXy6dOnMTExYrFYqVSyLCuTyVJTU1++fBkTY8zQ4j+DSqViTc1sKnUkj3oRCMjOnWTBAtKoESlfHt7epGZNMmgQOX4cNWsWzliLmP79++/evdvc1tWqkaNHmRMnyOLFZO5cZv9+cuRI5bMXPdPFAIKc7T0ys8Y8eNEqJApARFrK6VOHAVhb2zg5ffbJvAUnS5KVlJwd0OPo4KRWezRr0mrwwOyouNjY6Dx1ePX6pVVr/0hJSwHg5Ojs6uoG4Or1yyoj19JF7EBgqH9i2BxCcw05/KdCUCtycHxRzF96KCTwd0fRvw6WDy3YC4cOb5r12+SlKxYuXDJ7wpTRV69fIoR5Hj7w32dTn77/Pii6dXJW3fYt3Bs1bDJ35u+NGzUDwBcI1F3Z2tr16Nrn1/EzGIa5fPV8WnrBYuY5/qOoVKrTp08DaNu2bQlJEOMwwpdutPIuHFv+h8vmLtTPDzf9sekA7O1QLZ/RnJ+Gu3fv7tmzB0C/fv169Oih2d6+fXu1Z+CVK1fU2qV58+a56FuJpWlga2trzhnXrl2bP9nEhQsX9u7da2ZjPp+/d+9ee3v7TZs2KZVKnhkTr2vWrFGX5J2cnA4cONC2bVtDLbt37y4xEt+bk6ioKHW33t7e5ljZmHAF1IdKpfrxxx+lUqnppvll+vTpS5cu1dx1dHT09PRMT08P+xCB/P79+5YtW54/f7558+Z6e7h8+XKHDh00P6rd3Nw8PDzCwsLS0tIAxMfHd+nS5fLly82aNTNzSHK5fN68efl/SBwcHBwcHF8qL1680JmSI4Q8e/asffv2Rb6sp3t3+uABMXQd5ejIDBtWtAMoJOxssHhyzk3Jyazx1ZBSKT13jhgVjvhYZt+INV7yvnRJ15tBm4wMun8/MXBJVlLQKaSZfQFMfv8dX3+N777Lvl+mDCldGsOGkU6d9B9gbU3mzsWHi0Zm1y7s2qW/50Ky6qXr19O3bw3uffsW69eTX3/Na7dSFrui8WcoTfywKNeGhzVVSC93APjll18qVar09OlTPz+//A1bQypNbZPS5pHio/1gApuQwCaMSh/10urlPOsv7vJbI00wRBKbw2pOCaWOp4XMZbEgrRcjr0ZU9qK4tcmevbZLtq+2Xa23N7L6tY5wQa+aoSjYKtn6WmlQHpFJM7dLtg8QldCCDUE+v7zsiF1XYdd1knUKqme9uzPjPM16WsGGViAaWzS+rbjNQn/p2opY9RP1y0e3aWlpycnJ5cqVK9joPhmvXr3KyMjIvV0ul4eGhtrZ2VlbWxf/qIoToVDI5/ONSxZsbGzM6osQ0q8f+vVDZibWrcOzZ3j5ko4ejTp1yJgxKPHP5KBBg+rWrfvHH39oHu+Fm9i8H/FJUKjgbI+OLfDTgJxSzPLlSfny6pt0+nT64oVHveqRdtZpIiEAAvR+9e6tk32EvY1UoQBQ1vNzfacULmfOHZfL5QAIIV5lvdSSmviEuPv+2VPtTZu0NL+3wNcv9h/8W32bEDL0x9Gr/loKgFL6+MmDr+o3yn1I8eQp6E1zMB5ARil9HfRqxerFRhoXBO0TGWmmd+QcHCWKtPQ0sTjTzs7extomKPh1ZNhJFct/Gf5dcqaXvVV0Kafgsq4vPdzd4+Jj5XKZm6v7mFETF230DEtEajrsbNGxOXp1AAAejzdowPAavrXLlfXW7r+8dwW/WvUeP/W//+B22zYdP8lj5CjJ3L59OzExEcB3mskEjhLMFy1okMlx/gaOnDeyYqpwOHsVVX3gVQZWuoZtJRSlUvnTTz9RSkuVKrVu3TrtXfXr169fvz4AqVSq1isMGjTIx8dHpweVSqU+UCgUjho1ypyTdu/ePX/pAImJieYLGgAwDLNx40Z7e3uxWGw8DkPNkiVLrl+/rlQqjx07lvuRaqOWgJjJ4cOHe/fuDaB169bbtm0z/8B58+aNHj1affvFixfz588HsHLlyrJlPzpeVq9eHcDChQsfPHjA5/OPHDmid1Zi7ty5p06dAvDtt9+aPwBt1M+8paXlmDFjhg0bprHliY2NXbVq1fLly1mWlUql/fr1e/v2be7pg/Dw8N69e6t/b5cvX37btm2tWrUCoFQqd+zYMX78eLVlYu/evYODg81UxqxZs+a93lBkDg4ODg4ODqNoX0uooZROnz49ISFBbVVVdJCePZljx6he/wAeD61bo06dIh1AESIWw1QCF83IMD7RKPiwW2F8LjQlxcRgkpNNNPicIV26aG4z//6LvKyu0J4L/iOULglBeism964C4e9vLFuEZWGmOfYHslTYGY214TRWy1q+iQPWVyXeHxQw1tbWM2bMmDdv3okTJ/IxZG36p/XXVjNoSGaT12Wtaypo2sqiVQFP8XlhPI8gd4MkNimL5gwyITJJ6Z+sQ68CRJDeQ5HRLVak6zdgyGjBuAEDnVCVrH6dWwORP27JbxlK1lATpYoq+Fl0kFP5a9XrDJpRkVfRnXHX26Ymv6YH4xHNGlz7a0/sGwn0VL/MZLnt8lA29JzsnJTmWCHgzDiPtRrbTdgt3z0XnLnWc8/Izhiy9KgvqN9b1Dsf3R49erRVq1afacJ0enq6XjWDGrlcHhISUqNGjaI4dUJCQmxsrDrrwcLConTp0k5OTkVxIpPweDyRSGRkTYtIJHJzc8tDj9eu0d9+o+/efdxy6xbOnCGLFqFJkwKMtMgpV65cmzZtNm3aNHnyZKUKQ6bi0k2kaaWo3XqIw+dxcC3cc6/PYlk8eACAoRQA+6EYzLC02+uQvxpme1RUr/p5mFUUNUlJiQAIIV069XBxcbO0tMrKEr989Uy9sVf3fl83aGx+b4+efLwWatWibZXK1apUqvrq9QsAPL7A5OFm1vjzh5E+tRUD2s0SE01oHws4Hr0aC81GTsfAUfKRSLJ+XzovLj7bRcnRwYmlLICX4d89C+0BIBL1whLx+1zUqopdh2WXrr2OkdbMlDIbF2LMD7jpj0Z1UEcrFZxhmPp1G+Y+0Vf1vn781P9V4HNO0MCRG/UvZR6Pp46q5yjhfJY/VAqLBwH43ymkFnKanh4yxDh8Dn7V0d7cReafmD///DMgIIAQsmPHDpO/xPReIe3fv//NmzcARo8enT+ZQmGRmZlppBCuI9dQExcXp/dBVaigx2QjJCTE29u7AAPMM02bNtXcfvfuHQBra+uff/5ZZ97h5MmTCxYsADBr1iy9+rJLly6p7XTat28/derUfI+nefPmO3bs0JF6eHh4LF26tGrVqkOHDgUQExOzc+fOcePG6Rw7f/781NRUAC4uLrdu3SpdurR6O5/PHzlypIODQ58+fQDEx8evW7duxowZJgcTHx//+++/5/uxcHBwcHBwfMnUq1evefPm13OpClauXDlo0KBatWoV6dnJli0YPZo+eACx+ONWBwe0bs38+WeRnrpocXODjY1xJQGpVMl4H9IPq3CFxkuoJr3HCpwK8dlQAK/I6tYERsu3+UT7ha2XzEwTDTQNVdgaiXURH10ZAJQTYa4P6eWuuyB95MiRK1euvHPnTkHiY54pn91TGEyRS2QTfxf//qUJGsrwyhhv4MbkqBo6EAcLouvkr7K6IXfcZpEyAoAodrW1i0HpmLY0QaNmMKlXKBRNgwwmwlDkkKug4qFwPl4yaMbPGT/fkd+JoTEyVubCuPjwfBbYLMj9AnNn3KvwqhgRNFTmV67Nr53vkTBgjtgfWZW16oD0QLQqWkIltsTWi+8102pme2H7fHdbKFgSy312+/qm9X2leqW9nQFTV1D3sP3hfFhTqFSqlStXmhPKWTKJjY017kxQFNaVKpXq1atXaWlp2mb4aWlp9vb21atXZ5hPEPLr7e396tUr9Yp5HQghTk5OAoHpqnA2AQHs1KnQSeuglL57RydPZnbuRMnOmZ4zZ07r1q1Hjhw5+Q+7YxegymloolDi/lP0Got/90GgMzUeE0OTkgAoCQHAZz9eEtSIT64bnfC4tKsbT9CiWeuifxCfAd/3GlCmTNnKFasGvQ28fPVCVlb21Q7D8H78Yfg3Xzc1frgOmsnYCeOm+lavBcDRMXtS+v37t3X96uu01BEZaMr5Raps0AxA07mhszRtnAd3ikJE5+FzygaOEsumbWvj4mMI4OFRJjU1OSU1GQCP7xSW+PEDtkI5VK+EiQux54RQnFUbwA1//G816tdCzSrmnqhixcoA3gQXWiIbx38J9XLfJk2auH4OOaccn+DyuoQgluDkFTzMW0hl/nn5FkcvIMPULFZJICAgQJ20+vPPP7dvn/1DXSqVtm3bdsSIEW8/GKVqLtdyXxipVKqFCxcCsLKyMqcIzZFvrl27BqBRo0Y6aobAwMCBAwdSSuvXrz979uzcByYnJw8ZMoRSWqZMmT179uT76rZfv34XL140ZFwxZMiQBg0aqG+fO3dOZ29ERIQm1PCPP/7QqBk0fP/9923atFHfXrdunTm/QyZPnqzOqujYkVNccnBwcHBw5Jl//vlHc/mngVJ6+fLlIj+3lRXZvZusWUPatkWDBmjQgHTsyOzYwaxejc9ztWg2QiHx8jLWoFQp0quX8T7SPtRo7I0/E/pi4LShpT5Z4vtnhGM+Xm5PntBp09jhw421EQpNdCIy7eaXpsTSUNS4S397/1HNUEaIZZXIw4akdy41AwChUDh//vxJkyYVZE5/h2RHCmvM/yNUFaqACSeS/xiTrCbpSBa0sSE2QyyHaG8REqEno0foL3OfTvnxABhFOZowSe2soG3AQCdUzYeaQbPXuJeDObgyJqb27Il9YakZEtnE5inN/5b8/Vb1NpPNVEARw8bcVtzun9Z/XZaepQhrbNd48fR/wJZiSi2xWVLA8RCQX61+9Xfyf+r89L7z/RcuL2443vjkagY1NQU1bzndGmY5rCa/pifPsxxTri6/7iTrSTcdb5r8k+ll69atLi4uRhI2SzgKU2ZISqVSVdjurK9evUpOTtbpVqlUJiUlvX79aaom9vb2Xl5eFha68imGYZycnCpWrGh+V3T+fF01g4aoKDp3br4HWTz4+vq2b99++qyV52/oqhk0PHmFFbn9UmUytZGvhUoFIFVkkSH8qAIZ+Thw5o1Hc63cLC25mG0AcHJ07tKx++s3r06eOXr85GEBXwBAKBSNHTUhr2oGAPXqNODz+RUrVFarGQBohEEvXj01pwdKqfYFDyGk2Mr52tYImvMO/2nA8J8GFE8uhuak9AN6GxTnc8LBYYTomMhXgS8AdGj33fw5f6xZsWXx/BVzZ/6+5s8VPTvY+5RFaVc0qIXtS5GZhdNXIf7gdBYVi9/+ytu5HOwdCWGUCoVUVoTB3HqJiMicOPFuZOTnUBT8Innx4oW63MnlTXwufM6TgwWAUtx7gjuPi/WkD5/h+gN0aoGSfNmQkZHRt29fuVzu5+e3dOlS9UalUtmnT59Lly4BePLkyf3793k8nhHx+969e9UfBOPGjXN31+8PWfy0bt1ak9RQcHbv3q1Wb31ClErl7du3kdOzAUB4eHi7du3S09NFItHu3bv1OkaOHj06KiqKz+f/73//czE1922EP02tmGzbtu2DBw8AhIaG6uw6duyY+lXk4OAwYID+1NURI0aoKyjR0dEBAQHG039v3LihTv1o3rx5v379zp49a+aj4ODg4ODg4FDj6up67ty569evt2zZUnsWzNLS0shRhQhp1w7t2pXgi+X8QKZNo0FBiIvTs4/PJy1awNQFc/qH624740XDAQPg729wob+LC2NeElzJ4ZPMt1rnqTKbnk7HjqWPHkHH6tzfH199pb2B+vioLawNYjTbLiADC97Tu2kQaxXOvESY6EUGeMDC6DqFH374YdWqVYcOHVKbn+WDOFbfq1cLMcSJbGIp5gtSzNTm1+4m7LZLuktOdVdCE5DmguZ9RLrP9mir0QHpAZk0xzuUMilSt6mW0bsA7DzzcY41t15BR+VgcoTq4AkU2KdhlOWoo9KjqTTVUINa/ELz7+mb1veJ4knu7XFs3GLx4qYWTXUcF2oKam6x2zI+ffwb1Rvt7T48n4U2C1tbFNr6aVfG1RUlbs2WI+O4zW4bgEyayQPPkuT/mzoiImLu3LlXr14tvNEVNybtEBiG4RWqTVFcXJx6NYVeUlJSUlJSHB0dC/GMZlK6dGkbG5vQ0FCpVKpSqQghQqHQzc2tTBkTvjI5CA/PkTSRC/r+PYmJQckWSv7222/VfL+iZUYTvofeBioVLt3C9NEA8OzF03+vXYyKjnJzdvnZ0dEiLc0vLuleWY8sAX/N17Wm3nqq1jcQSr0yskjt/Lu//CcJiwgBAFCFUtG5Q/fG3zRzcc7PZ2bVKtVXLtsotPioAf2uc8+bt68BiI39KK/Ra8+gjU4cg7abQpGibY1AKR05dmBxnhQGnhNtJwlOysBRcrC2shEILBQK+dkLJ729fOr41Xd1zf5RvH4+FEpkiuFoDwDP3iA15y+tNLMN1yVSCUOIQqnkMYyS/QRvgWrVDonFyt273yYlDSrmU3OYgyaZsVu3bp90IBzm8oUKGsQSXLmD18HFetJ34bhwHc0bwNa6WM9rPiqVqn///q9fv7a1td2zZ49UKk1OThaLxfPmzTt58iQAV1fXo0ePqn8EakTo9+7d085cUCqVansGW1vbPAUZ5I5tLly8vb17mVr9Zj737hn0XC02Hjx4oA6JbNXqo/1mXFxcmzZtIiIi3NzcxGJx9erVjfSgVCp1xBAAAgMDq1YthLBVNZrIktwGj+rACwAdOnQQGViR1rFjR4ZhWJYFcPHiRSOCBplMNmrUKAB8Pn/dunVPnz4t6NA5ODg4ODi+VCIiIrSnwwQCAZcmWCBq1yYTJtDVq3U1DRYWpHFjsnixyQ6SPqw7dTJqFE3atUPTpvTiReRehCoUks6dUXjXeMVDXmefi3uKSiqlAwZQfZed7LhxzKZNqFNHs4WZOJG9eRNRUfq78vQkkybl3pymxLlE/BNHryTniMGoYIlJ3uR7dwjMeMQMw6xbt65fv36dOnWysbExfUAuHIiD8QYiiBzJJ6jbFSIKKAQw24kdALDRbiOA47Lj8ezHkGwH4tBa2Hqv3d7c7X8Q/XBZfvmQ9JCESnKc2mGPXeqviqxadrWrpAe80Ss+yKuaQdOy4JqGBoIGTS2anpLpV/NX4FVYZrssfz3rcEt+64HSoOgnho2ZlTnrtMNpne1tLdo+cH6wQLzgkeKRmIotiaUvz3e+zfz8uRR8ptiQ/LyvtRk5cuQvv/zi6+trumlJxdnZOSEhwci3Rm7TggISHx9vxPJBqVRGR0d/EkEDADs7u1q1alFK5XI5n8/Ph5KDPnpkPC0L8fH02TNinqDhRRACXkFkiUZ+KF08i55YFq9eeUVEeHr9EBIzU1Bqh6GGiakA8OLVs3UbV6hfP6mpSf+rVn5QaGidmMRvImLvlPWIsLO5Wr50u+CI7GPKlSPcOs6ceJYp+/zFU0JIm1btu3bpWZCuLEU5tFkO9o58gUCpUJCcoiUjb/ZPW7PP7We8beO+bRv36W1TFOc12awY8jg4OMyCkNKlyoSFhwBQsbrfpwJ+tpoBQGVveLgiWMvjoJyuy7N+7t6/tXvfNguBhYuLm1KlrF6thrZeqngQCHiAMj1dxrKUYThFUYnj+PHjAGrXrm3IgJyjpPGFChoiYvD0FbKK12NGrsCTV4iIQfU8eLwVKwEBAeoac0ZGRs2aNXX28vn8f/75p1y5cuq7mvr0//73v759+2qa7dmz5927dwAmTpzo7OxcHOPOyZQpU9LT00eMGFG/fv3ce2NjY0sVTEJ+6tQpc+b0bWxsxGKxcSuLAnLkyBEALi4ujRo10my8fft2SEgIgM2bNw8fPlxsMqy3iElISFDf0CgbNNy/f199w0igr42Nja+v7/PnzwG8evXKUDMA8+fPV5s6jhs3rkaNGpyggYODg4ODI9/ouBy1aNGiqIWn/3nIDz8QPz/6xx80NBRiMQQC4u6Ozp3JyJHmuLelKrMnHB1Mla/Jhg2YOJFev44UrYAANzfSuTP57bf8P4CSjFRK163DgwcGrSnyiAFfaj3Q33+nAQH690VH0zlzyKlTH/++pUuT0aPpqlV6SkROTmTMGLh9zC9IU+JIHE4k0NupUOScba5ujYlepKcbeHmZEGvcuHGrVq3mzJmzatWqPBz2gX6ifntlezNZg89wWV5ZETEdmVECOSk7uSZrTaQqUgqpHbGrwqvyh+0fFXlm/WJnwGy22zxGOWZF1oooVZQKKg/G4yfLn5pbNDd0yC67Xd487/2S/SGqECWUAJwZ55r8mmMqug9/BgDOflXCpPAy/FzmVZeg0TQUhP32+zumdrwjv6NCjulmH57Perv1Hoz+pc95ZZd0VwabYaRBsFL/khQ7YrfcZnmhjMF8FFBEqCIAlOWVzasUpqRx8ODBmJiYadOmfeqBFAhXV9eIiIhMA18EPB4vb/4EZmAy5MJkg6JG7c2Qz4NZM74MzaiGnryMJZvxPgzpmQDg5oJqFbBuHip653Nc5oyK/vUXTpygkZHIyqpsueVd5kg26xZj1URvc3V16diJQ5RSkUikUChUKlWijxc8PREZOSggKNDFMcVSGG5vm32ApSXp2RP5Ugf+h+nWpXflilWdnV1LeZhXZjSbtPQ0pUIBoEO7bBGJIb2CXqOCIhI36O02t/+BRsegHk/RKS3yJE1Qj5NTM3B8Wu773/nfP3syMzNsbey+69yjXp3sxOrMLMz8E8HhcHbA4skoWwoAREJMGobf1yMyFgyDWlWweo5ZZ7ly9YJSqVQqleERoa6u7kMGfQK3wsuXO/7yy90ffqjEqRlKIFFRUY8ePQJnz/BZ8YUKGh6/QHS86WaFTnwSHr8ouYIGPz8/Nze3+Pjsp8bKysrKyioxMVF9d+3atc2bf5yakUiyl5WcO3cuNTXVwcFBfVdTpV6wYMGCBQs07Z2dnTVd6WXt2rX5U69fuHBh796PK2AePHhw48aNLVu2xMfHu7q62tjYFMVV2vLly5cvL+5JEx3UgoaOHTtqy+179Ohx8uTJEydOdOvWbfjw4QB69+79/fffaxrcvn179erVALZu3ar5qwF4/vy59t+rsLh165b6hs5qj5iYmPT0bH+oGjVqGOmhSpUqakGDOsdEL48fP1aHX7i7u8+fP7+AY+bg4ODg4PjCSdGuhQPPnz+XyWT5nxPnUFOjBtm7lygUSEiAnV2epsJTPtREHE3+euPzyV9/kYAAdudOJCYSSuHpSUaORIUK+Rx2CScwkI4fT4OCdEovdNUqMnFi/rrkmzHXZM6UNA0KIg8eoGHDj0cNHgxHR6xbR9+/h1wOABYWpEIFjB9PPgimUxRYHkZ3RueIlgDAAGVEGFeWjPJE/ibDVq5cWbt27U6dOrVp00Znl0KhuHr16qNHjyIiIjIyMqysrAQCgYuLS+nSpUuXLu3i4uLp5llTVPMu767enm2J7WjLQov2K05Gpo88JDuUxn40jX+hfPFA+WCRzaJBInNdYWvza++2223+SX+z/m2a1bRzsnOPlY9dGJfOws5q/cRuR3ojBQqKVWF0dRX9f+T8uSwUXNNgQ2yuOF5ZmLnwrPxsPBuvoAoH4uDL911pu7Icr1xBetYmSBVkvEEWzRJTsTX5xI6XcWzc+IzxAcqABDYBgCtx9RP4rbVd68a46bR8o3ozN3NuiCoki2bZEtva/NqLbBa5MPkPfCwKFArFjBkzDEVVfkYQQipVqhQYGJjbG5JhGFdXV1fXL8i0o+CQOnWovT0MZ2rA2ZkYnckB8NffWLYViVoqvvhExCfiu1HYtwp1jNmJ5h86diy9dAkfXgYVaTzfY7UiZoSw/CMwVrnbuzkhIjI8PCIUQPtvO0fHRD14eDc6OQkLFpDffpNFR2WILAA4SWQAYG9PunQhEyYUydA/ZxiGqeFbJDEcb99mf39Vr+oLfWETxgMXik5JYI5FxJSZ41NSkgCyaeua0SN+KYox5E+awKkZOD4hGZnpf+/dFvDsMYAa1WsNHjTK3i7bikGpQudhuP9BLv7kJf7dBzdnABjcE20a49QVuDmjcysIzTBdUqlU8QlxAKpWru7m5tHtu162NnZF8pCMUq+e661bnKlPCeX48ePqz8PvOOOlz4fP+xdLvnn6Ckmpn+C86ZkICMQP3T7Bqc2BYZiTJ0+yLOvu7u7m5mZpadm2bdt///0XwLhx43766SftxhpBg1wuP3bs2JAhQwp49u7du3t6eubjwMTERG1Bw8uXLwFUrFjR+O/VUaNGjR6dh3m3mzdvjh8/Ph/DKyIePHgQFhYGfR+4HTp06NChg+Zu9erVtbM2NI4RnTt39vD4uJhGW9xQWAQEBGgEDe3bt9feFRT0cbrK+KJPzasiPDxcbwNo/HlcAAEAAElEQVSZTDZo0CD141q2bJmd3Se4OuHg4ODg4Pgv0alTp/Pnz2vuxsbGnuvc+bsaNZiePdFE//o2DnMRCFA6z2vXUj8YfjmauQy4dm1m9eq8nuXzIzGRjh5N37/PvYdu3QoHB2L2L5S8znRTShEZyXbqpGO3wIuM/HhHIqGXLhEtQQMA0rUrOnXCjRt48AAAvv6aNGmCD3XEUwmY8IYmaq3pJUBdO3znSnq7o0zBNEVOTk67d+/+4Ycf7t27p335vX///ilTpnh5eTVt2tTX19fe3j4rK0sulycmJj58+DAmJiY+Pj4uLi42LpbvzFc2VOJ7oMXHbq2IVW9R7wGiAQUa3Kdgvnj+XulenfQHABGqiJkZM6vzqtcX6DH8KxQsiWUPUY8e6KG9caoXuZFCAeyPxVRvlM755853YEShHA5AAMECmwULsCCTZoqp2I1xI/mU1uhBBdXgtMH3FfeNNxMSoRXRU48sTp4pnvVO662tvUhG8hvVm6eKp4cdDtfgf6zvLhMvW5O1JpqN1my5p7h3RX5lpc3KLqIuxTpoo5w5c6ZcuXJNSsyXe+5qpfnY2dnVqFEjKChILBarwyAIISKRyM3NTTsmtbAQCEx8JRd6yEWx4uNDfHzokyeG9pPy5WF0Bu/1O6zekUPNoCEkAj/Nws1/IDBvTvpFENbtQVQsGAblPfHzIFTw0t+SbtyorWYAMF629ZT14XDLBorYMYLSu3TaC4Xo/i1evsqunjVs0PhV4PMHD+9mZKa/9ylX8fjx5wvnKpUZACoLrUiLFmTkSOSKbeUAkJUl9n90z8O9dJXK1Qq35+D3QQAEAgtvrxzaXJ0rN+MfGsVTv1cPSfMhxrLsqJ/V4kj66Ik/pTS3hUPB4aQJHJ8XUdERa9cvT05JsrK0+r7XD9983VT7TXHqCh69+Nj4XTgW/IV1v2Xf9fTATwMAgGWRJYWVKW+4ew9uSyRZnmXKTZows3AfRTGwd+/b169Tf/utHp/PmG7NkV/UeRPlypWro5UUyVHC+UIFDcFhSEv/BOcVZyE47BOc13waas24zZgxQ61m+Pbbb3N7k6ZpKbU3bdqkETT07dtXe8G9UqmcPHmySqUyFNeq+d7KdzTDhAkTJnzQR799+zYpKQlA48aNjR/l4eHh5+dn/lkitWcnSwD79+9X39AWK6iRSCQi0ad3fJVKpcOHD1dfW5cuXVrHukcTRQFAW1eRG40wxZB75KxZs9QqlubNmw8cOLBgo+bg4ODg4PjSkUql586d09mofPIEr1+zZ86Q2rXJhg3gljkWL8nmOzR8SbC//QZ9agYAyMjA33+jTx+IRHT3bpw5g7g4UAoHBzRoQCZNglWOsqj2dLBEBY8bNL2VqckjiQQmf7/oTX/j80mrVmjVSnubkmJWMN2k9YPD1waDS5Hv3OBReBWxli1bTp48uW3btidOnKhcuTKldNq0aadOnTp58mS9evWMH0spvffu3rCTw94ufKtcpcRqCHwEFZgKP1j+MMt6VqENsbjIpJn7JPtyqxnURLFR0zOnX3a8XJxDauqIhva4nwYZi2WhBk0aPjk2xMaGFLLX+qj0Uf+T/k+dwWGEsryyhaiiyAdSKh2YPlCvk8Qb1Zsf0n6473RfSIQA9kr3LstalsQm6TQLVgWPyxznxfOqJahVHCM2g8uXL3ft2vVTj+Ij6oJfvmUN1tbWderUycjISEpKUk9Dubi4aFtaFgSdUZUqVSotLU2tnMgNn88vnXf9YomCzJhBf/4ZcXF69pUqReaY8PuevxbRCQb3vgzG7qMY9r3BBmqUKoyZg/M3kKAljDh5Bd93wJKpuTK7KMXRo8hp0VGehvVWntzsvjojvI0ycRHfZbb23q9rY2R/rPrrOQA3V3cXZ9e6fl/tP/i3SqV69MTfp0e/s272iM6wtrapfmQnMSVh+RJ4+erZzdvXavjWbvJNjnClLTvWv3z1DED7bzv71a5XwadSYZ0xLDwUQFnPcnw+XzOBbNyVoagxLkrQjCfg2SN8GJpIKNQcxUkQOL5Ynj1/sm3nBolUUsGn0qjhPzs66IZTB4VAmfNLVUcVRymm/YHzNyCVo4w7Ni5CVR/95xKLM4+eOAigfVvTueEljadPkwYOvAogMVG6aROnoisqUlNTb9y4AaBbt25FFwnEUeh8oVNi0XFQ5LN6XiCUKkTr+y1gnOXLl0+ZMqUIhpODWbNmLVq0SHP3wIEDf/zxBwBfX99//vknt/2gtqDhwYMHd+/ebdSoEYAWLVq0aNFCs+vUqVPqH3g9evSAPqw+TCa+efOm4Kr5Y8eOqW9op2OUcLZv3759+3bjbXSud8Vi8a5du4pwTAVGLpf37t374cOH6rsrVqzQ0ViItaZ3jcsvNHuzsrJy77106dLKlSsB2NnZ/f3339zXDwcHBwcHR0GIi4vr1auXxmBJTVU+v4P661gioffuYcAAcuQIbG31d8FRBMTLs2+4fWG5HwW5tKMhITh6FGfO0AcPsvMd1AQE4OZNsnkzypfXe6AlD3Z8mFa/lykDOzukG27IMKhZ05yhZqnw40t68UPp01OEpZVI56KxpZ84caK1tXXjxo1btmwZExMD4Pbt205OuvOJuSGENKrY6NWvr8LGh01fN/1019PTtk+b0mmKunxb0kilqZuyNj1RPpFTeUV+xTGWY8rzcvy5j8mOvVO9M9LDW+XbdJpuR4rV+226N+keQAH8HYPe7mjskIdjC+7B8Kl4oXxxSnbKpJrBnthPtMpnjkxhsSxr2UvlS0N7XyhfLM9aPst6lgqqP7P+zK1mUBOuCv8189dilssY4f3799r+jiWKfKe829ra2uq7SimUgqJG1uDi4mJvb5+crMeCgBDi6OhYFC6YxUqjRmTOHCxdSiMitDcTb2/MnIm6dY0f/T7C2F6lChdvmRY0DJmKYxegyhEqhZh4bP4flCos11lzGxxMo6ORi8WyRSoh73+eu6PDe4BY8J2nArCxRqM6mDni8Yo1594GvwZQs4YfABsb27Ke5ULDQmJjo6/d+DcqOhJA+287mTTk+BJQqVQbt6yRyWUvXgboCBokkuz5uvOXTl+8cnbRvD9dXd0L5aRRUeEAZk6dP3OqbrxsCVQGaIYUExu9cevaD5vJX6u2o2iSLzg4PgtUKtXREwcvXTlHKf2qfqOhg0by+Xo+VLu2wYa9iP9wAWUpROtvcjRYvRPbDkEdARQRg8GTcesf8PWpFo8cP5ienla5UrUG9RsV8oMpDrI/SV69Sv2kw/iPc+bMGblcDqBESXs5TPKFChqSDcfA/YdPbT43btwYOnQoAA8PjzNnztjb2+duEx8fD8DKykoikVBKV61apRY06LB7d3ae6KBB+lNIq1fPzs2bMmWKm5tbzZo185HdSCmNi4s7cuTIvHnzAFhaWv63k292796tEZQsXrxY/cy/evVq7Nixn3Rc2SQmJvbo0ePmzZvqu+PHj+/bt69OG42gQSAQGF8woRE0yOVyHX+2+Pj4gQMHqn8wrF271svLgO0gBwcHBwcHhxncvHmzb9++0Tnngm0IOeLiYqm9ECowkM6axaxdm6sDpKam7t69Ozw8XCqVhoWFxcXFpaenKxQKAJaWlurvdJ36hI2NjZ2dnaOjo5eXV4UKFXx9fWvVqmXIpTk2NjYsLCw0NDQsLOz9+/fPnz9PS0v74Ycfpk6dyjD/ZTPGOI2g4QubTjc2VR0dzXboYCzxgWXp+vWIioJOJ5TSwECMGkVO/p+984xvsmrD+HWy0713oaWsUjay916yQabKEBcquBB9BRmCg6mAguJAERkqG2XvvUcppS10791mJ895P6SUNE3SNE0Hev4f+kvOOc957jTrybmvc917zc0dIEbF5mwODiQ0lFpwcQsOJsMqNpYv1mHMLXrx8Y/EYd5Y35S4VufP9JdffnnMmDF///23s7Pz0KFDK/vjq76g/u9zfj/f4fyYMWNabmxZB392rZOv+0r+VawutuS+Cr8pfhshHrHOZR0fJb87rmmuceDMTgHkIS9eF99SUKPb6Pt4YIgXDmaDo3grml5oT0T/5g+2EtbI12RymZbHOMJxkmTSMHF1VWrI5rI3Kjbe0d4B0EbQZqZ0pgfPhMrnjPqMDqa34wPQQXdKfep/jv87pToVo42xcLoHuge5XK7JU9Q8hYWFJhd8ahHDX/02axosY27ayjpDRERE3Lt3r6CgwNBwVCAQuLu7h4dXwXhfq8WtWzQ+ngQHo3Vr1F7pCjJiBLp2xYoVePAACgUcHNCkCXnvPVghg5ObdsCpxIBDZ3DkjLGaQY9ShZ3/YNo4RBgYAdDMTFpUVD5jTEC/VC2cymuyLOC9vVlfevvkd+i99IVRRIJDP/68Rf90i8WS/n1KyqRyHAWgUCoO/LMbgI+3b78+g8rN+l+Ex+N5enqlpqU8066jUZe3t+/DRyVfuxKJVCKV2uWMhYUFCqWJF0qFb9Lqs3CwIEowPNHtO9dL777z5gd2DIDBeOrIyc3euGnto/g4Pp8/avhzA/oNMfc+ahqG16dg03akpMPDDf2746XxZQYcPlOiZtATm4A799EmAgAiY/DLn/Bwx8sToNNmnbtwms/nPz9p+tMoJGrd2mv9+q47djz88cenZr/u04i+3oSHh0ePHj1qOxZGJfiPChqU6orH/PtObSUXLlx49tlnlUqli4vLwYMHS5PESqUyKSnJ3d3dy8sLQEZGBoDGjRv7+voeOnTor7/+io2NbdiwoeFUCQkJ+o+GNm3amKvvMGjQoMDAwJSUlDt37rStSOJtJbNnz/b09LQ8ZtGiRYsWGct7a4VGjRp16dKl4nEGrF+/vvR2ixYt9JYY5nwOzD1Sf3//Sp3USs6dOzdx4sSkxxL+V199dY3FEs7mHBpL0WdBAEilUsOrEJ1ON2nSJP3rcPTo0S+++GJVwmYwGAwG4z/Oli1bZsyYoVaXuVTlAxs9g35wWniLF1FMHKVU2Yh7OF+1IvDGDahUEJfszL527dqePXv2799/8+bNqi8aisXiVq1aNWnSRCqVarXagoKCzMzMzMzMhIQEZVkbYT0ffvihRCIpLUD270PJIU8DAAICj/+MoMHyC0l/Tahr1cpkr660qre+zITJ+aOjYf4a1d860wHyv//RadOQlmaiTyIhw4ZVaGSi5DD+9hM1w9wQfBRaE6tunp6eU6ZMqcoMXbp02bdv35AhQy5duhRqxuuiVlgjX7NItiifyzdsTOPSflD+kEfztrlu07dUWDRBCKGU2CcfUylWNSbn8mmBFrFybMvAC9Xyi61ukayrQD4kguh/Tv/70PHDagpgkWzRZsXmR7pH+rvbsf17xfcvSV+a5zjPaGQBrWB7SiEtBHBOe85cNRM9GbqMGF1MR55xRrBWyMvLk5ksjvM0YHNlCmu+YiyMKe3i8XjNmzfPzc1NTU3VaxpEIlFAQIDt3gwcRz//HEeO0MREqNVUKCRBQejdm8yfj8rv/LEPXl7k889tOM6xok9Qh4oGbNyKAtN1RwEgMxurfsAPBqERLy/i6AgztUqbcdFbuMV53ywd+f33NH18fsaQk6ePAnBwcGzXpn2vHv08PUvqqWm1GgBxD0tkSaOGP2dyJ/F/EELIRx8szs7OCvAPNOpq1bz19RuXeTyen2/AS9Ned3ayj79RVrax3M2a97tR/tLmD4qqEOBfci364pSZ4eHNLQ9mMP7F3Iu6+/2P64plxZ4eXi/PeKNBaMNVP2DXYajUaNYQX38Cl8eX5GmZ2HsUIUE4/AvuPkB4GBqW27dotIWBxy/5btywFV9sQFo2CLBlD14evpfjdF06dffzfVqvpF9/PeL11yNqO4p/M0ql8tChQwCGDRtmw+ZqRi3yH322alGaZcOp33vvvffee8/+oZji1q1b/fr103v79+3bd8uWLcuWLUtISEhMTMzMzKSU/vPPPwMHDtTpdCkpKQB8fHzeeOONQ4cO6XS6uXPn/vXXX4azrV69Wv+jzkL8YrF4z549Y8eOjY+Pr3r8Tk5Os2fPXrJkSdWnqjF69OixadMm68fv3r07MtKs0WUtwnHcsmXLFi1apH/SBQLBsmXLzFVLcXR0LD1Ko9FYsO9TKEoWg5ycyiw7fvzxx8eOHQMQGhpaYc0OBoPBYDAYFti5c+eLL77IcWU2wYkJeduz6zLPX+J4T7KVF/nPnBR0nZu18aUHD9K8vH755ZfNmzdHRUXZMRiVSnX58uXLly9bf8gff/zxLxY0JChLTCcDxeA/fTtMKkeFe2goxaPH2U/+rVswlC+UvQ1C8FgXawKOw6VL5joDrNwNGxFBPviAfvklyntcDx1K5s61fDRHMfMePZsPAAT4ohF5JcjyEXWLZ555Zvbs2QsWLPj1119rO5YSMrnMr+RfGakZ9Gio5qDq4G7V7pHikQCGiYetVawt5MxWDPHj+TXgm6nKW534i/FefTI/jgLYkUFf8P+3v+cBUtEaSZggrPrUDO8WvbtRvlGGMhn9OF3cUvlSOeSLHRcbtktgqVQiADHEAESo4BNEQASlZiG1jlgszs/Pr5lz2ZBWtDDYeheHgoKCpKQkQ02kWq025wVV4XnL4+HhYU3hnorhODpjBj116smXl0ZDHz1CUhKio8mWLbWmabCJsPq4dd9sr1CAwRXtO83IrmBAcnrZ+40akYAA+uCB2QMCAjyefXZt6+Zr16/UqxmcnV3eeWteUGA9w1GNG4WnpqXob3fv2ru8G8F/GkqjH0SlZ6Q0b9ZKLH7ykdj+mc7tq8HXPb8gr+zJK2HMULvcuHUVgEAgaNumvb6l7sTGYNQY6emp32xcrVKrWrZoM/2FVxwdndb9gmXfQKYAgDvRyMrDgU0A8Mff+N9KJKaCEEQ0wp/foF6AiQnHDMLlWyh+XJK6SQM0awiNFuu3ID275IIyNS3n1u0zfB5vyCBWR4BhlqNHjxYVFYHVm3gKeZquhu2ItILfof/OU1uDi4uLXs0AYNeuXeUH6PffJCQk6DfWBwcHDxkypHnz5nfv3t21a9epU6d69iz5UZKQkLBx40YA9erVe+45S5Xx2rVrFxMTc+HChfj4eJVKZWGkBaRSaWBgYNu2bV1crBICv/LKK6+++qpR4+TJk+/du+fk5FRaLqGUM2fOvPXWW7bFZkc4jvv4448BNGjQICkpSWNhlfYxr7322ssvv1x699ChQ/PmzQNw9OhRQx+LS5culf+HWE92dvbEiROPHi0pBVqvXr3ffvutW7du5sYbqhMKCwstOGqULq8Y7nL4448/vvjiCwAikWjHjh1PfXFKBoPBYDBqjzNnzkydOtVIzeDL53/u1foz922JxHgPVhLx+6g4/IcX3rl696Shx3ItYs6n6t/BvcdbDRs51GocNUv5BJVWh0/W4J/TSM+ER1uae72CdWF+UhKMJA5loYmJT+6kpiLgybKZnymHBpMr0WTMGNKuHV22DLGxVCbD4woUPIsWZXo+jKV7s0puLw57ytQMembNmhUSElJYWGjlT7DqZrl8ebwu3lxvES36Vv6tXtDQQdihKb/pZc6scKqbsFttpZzH+2F+HABcLQSt1c0YNUM9fj3LA3x59inEXp5b2ltblFuM1Ax6irniTfJNkyWTm/CblDaGCcLOaIwXCgxpKGgIoK+orzPPuYgrMjfMl+fbVNC0CoHbk9atW9ewQ0OlsnpWDragaXj48GF6errRysmNGzcaNGjg7e1tfSQ1AF2+vIyaoRStll68iAULyLJltRGXjSycjUs3kZJhurdZI0wZWXKb47B9P/Yeh1wOiQQDuuGF0RAKTBebMIQzGsDjYfBgPHpk+D+UCQVHwoLv+XjkSMVULOY+/UChVPD4BEBxkfzd2f8zUjMAGD92sp+vf3ZOVkR4i+YRpr2g/rPs3vfH0eP/AHBycl7yyXInxzL7jjQatUardZCWuWBVqZTf/bheoZC/MGmGn5+pFKV5iopKdIf5+Xmurm7mhpV+UBh9DtSWhkCn0924eRVARLOWDlKH6qt/wWDUcXbu+l2lVnXu2G3aC6/o3wi7DpeoGfREPkBGNrw9sPQbJKYCAKW4+wBzPsVf35iYcPo45BVi50HIFQgNxoYl4PMRn4hcA+1Tu4a/E2ifadvZ18eveh8e42lGn/eUSqUDBgyo7VgYleM/Kmjw8ij5lKyVU9dlQkNDmzRpotPp6tevHxQUFBwc7O/vHxAQEBAQ4Ovr6+fnJxaLAZQ6BISHh/N4vEWLFo0ZMwbA7NmzL1++rJe6z507Vy+B/+ijjyp0bhEIBN27d+/evfuQIUP+/vtvHo9XYSWCQYMGHTp0iM/nV2ol3c/Pz8Llo1QqBcDn88sXyGjduvWbb75p/YmqiS1btuj/+V9++eXkyZMtD9b/aA8JCTF8OPfvl4jkIyIi/PyefLVnZ1ekfjfPvXv3hg4dWuqxMXHixG+//dZyJc4AgyXjxMREC4KGxMdrzY0bN9bfuH79+osvvqh/HleuXPnMM8/YHDmDwWAwGP9lKKVff/31Bx98YKQo7da8+bbCwpfEa4zVDJxcm79Bl7tOqXmUVYFHeI0yatQoywMeJmL+asTEo1gOBwnqBeDD19C+Zc1EV1UuFJRcu7auoHzBvwqjK3alCiNfwdmrJtIby0RzPlKvMWrkJ1vxAs3KKr3JDR9OBgwgS5aAzwcQIK5gBbzqS+SrE7DhcYxvBOOtClK6dRQ3N7fu3bvv379/0qRJtR0LANzT3rM8II0rqQ9CQNY7rx9TMCZRl1h+WDthu1XOq+wfn3X4iuAsQJEWCh2KtHD5t6/ZvO349j7VvtKnxggRRHoNSnWwTLYskzP2My8ljUtbJlu22WVzacsnjp8cVR1N5kx/vATzgj9x/ARAO2G7pvymV7gr5mZuKWjpRJzImvt0Tu3LGvz8/BITTbwLqpuayeolJyenpqaWX1xSKpUPHz50cHAodY6sfbRaHDpk1lhIp6OnTxOFAtJaKIVjG41C8N5MLPsWWTnGXWH18P1nEPAB4MEjTPsAd+9D/Xhh7+AJfPc71i+Gh6UlJQAmBpB33kFkZKkuRCkQfNGtTYbT4/w65aBUABCLJc8OHnH96u3hw0acOHEiMLDM5a5AIOzbe2ClH/B/A6/HhTmKi4uOnzw8fOjo0q6iosIFSz6Qy2WDBgwbNXwcgAN/7z57/lS7th1u37kB4OChvdNfrNw2KrmiZMedybeq9UIBO37gWDNVVHRksawYQPu2HUsPYQ4NjP8aKpXyzt2bQqFw3JhJpa9/TdkcjlYLmQLyFGTllmlPMX1VCADvzsC7M8q0BPvDzQW5BQDgIM6t730JAPsYZ1hAp9Pt27cPwMCBA+vQpSDDOv7tP47NEOiLezFQ2ugFYDsiIYLqvDisNOFtgStXSn6cR0REABg9enSnTp0uXrx469atefPmrVq16p9//tmxY4d+wEsvvWT92fW7A/n8umLAWNfQ/+e7des2ZsyYCgUN+uSEg0P17ua7fft2nz59cnJyADg6Oq5fv/7FF1+s8Kjw8PDS27GxsW3atDE3MjY2Vn+jWbNm+huLFi0q9RF58803LQtNUlJSSi+bwsLCSmdjMBgMBuM/jlKpnD59+u+//27UPnz48J1btxYOmRyTEfaklSvU5m3U5a6iWiN7X2NcXFx8fX2HDRvWpUsXfRlpvRxWJpOp1WoAWq3WUOpaWFhYWFiYlpaWkJAQGRl59erVtDSzCxgmt2CGh4dbvtrc/CeWrkeSQeCRMbh6B9Ofw8Lat9+qAAocfCw67e7+310JfX0BzlwBZ2oNeYN0Zgfc6qc+UdpiqGbgJyebNWkwfC1lZNDff0deHvn2WwD+phwayh5qejnbytXqDclY+LBkhlE+WBL2FD+z48aN27lzZx0RNGhoBfZ1hgOeET6z1WXr60WvR2ojdSjJdzrznDsIOuxw3eFI7Lm2pYU2RZeihbYev54QFddiL32pP8WvDKtpym86Sjxqk3KTmqrL93YSdXrTobr2FSTpkiwPiNfGG94N4YfMdpy9rHhZHs0zGulBPN52fFvvNkFAljstn1Q4KVVnYhtNY37jb1y+IWvuA6gLmoa8vLwHFiz6AQByuTwxMVGlUlFKBQKBt7e3r2912WbYEY7j0tLSzG2VUSqVcXFxLVvWGW3jvXvUshQvOZleuED69KmpgOzAq5MQEoRP1+NhAvIKASDAB80aYd1C1A8EgNQMjH0DMY/KHKXV4XY0pryD54bg3DWozXyuOzo88Xh4Ao9HNm3CsmU4coRLSjpXz0+vZgghgvqdulC+QCAQBAUGt2vTwcHBcdCAYSKRuG/fvmfOnKlrdh11lr69BzZo0OiHn77NL8gLb1KmvnthUUFxcRGAg//sfXbwSKFQeOrM8bz83OSURB6PRylt2dzsup85dI83sPH5Jb8djC606qbhwcVLZwEIhaJWLduVNtbNUBmMaiI2Hm9/Cj8RVau1Jy5Jh/ctae/YCtciwT3+Zq4fiNAgqDVwcUKOwbWVi4GOPycP67cgJw9TRprekCASYuoYfLUZOXnwcokFqKdncIPQhtX00Bj/As6cOZOVlQUrNsYw6iD/UUFD41BcuY30rIpH2hcnRzQKqemT2pHMzEwfHx8AR44cAcDj8Tp3LqmRtnHjxnbt2mm12jVr1rRu3Vpf1ADAypUrK6VO0Ofg7e4brFQqpVYr2QsKCqxZi1yyZIm++kNN8vXXX3McN3Xq1ApHqlQq/T+zWoVm2dnZw4cP16sZwsLC9uzZo9e4VIibm1tgYGBKSgqACxcujBs3zuQwpVJ569Yt/e0OHTrob1To3sFgMBgMBsMyGo1mxIgRhw8fNmpv167d1q1bRY6O0b2nZ+zwBgBOps1do8tdSXXG+ZtSeDxejx49nnvuuWeffTY4OLiKsSUnJ0dGRqalpanVah6P5+rq6uHh4efnd/r06blz5xYXFxsOdnZ23rlzp14zYZJz17Hoa6SVu+zPysWG31DPD9MtFUarfY7kIEkJAB5CdKloq+K/ldQMnLwE+T0CQBJuvBycw7l82eDL/n7v0+Ji/u7dhl26Dh2QapUvX4kGYsMGbNhQ4eCqLElzFJ8+oisTSu72csfGcMJ7mrPWo0aNeuutt3Jzc+1TQr5qePLMur7pcee5G97tKup61fPqVuXWf1T/yKncnec+XTK9h6iHHUPK5XLnFM+5or6SQ3N00HnxvFoKWn7l/FUAz6ztdq4GMh0AOPDhVPcWbGRUpoPOhdizyMhal7VaaP9S/ZXNPXENdCAOnYWd/3T7kweeHc9lSMUKGBgPeM/hPXee+yrZqgfaB1poAQiJsBG/0fuO70+VTC0d1lPU8xvnbz4o/iBaG13aKICguaD5FtctAbwAOifApKZB32gzNsgjOnbsqHfWNMejR48yMjIMnZzy8vLS0tIiIiKEworVObVITk6OQqGwMEChUOh0Ojtvp8nOpvfugVISHg4fH+uPo8nJsBgtdDokJFgaUCcZ1AODeiAmHrejIRWjfUt4G3xXvLHIWM1QSkIKLtxAmwhcuml6QOe2GNbXVAefT+bPx9y53Llzdw/vQmGeh5vHR0u/MrnK99577xUWFg4dOvTkyZPVvRfoX0No/QafLlxevj0wINjL0zs7Jyu8aTP9h8P4cVMuXT43bOhoSimltH690Mqei8cr+fynlCOED4BSaq7ARB1BLpddv3kVQNs27f/dRfEYDHMUyzH+TdyLk0zsIeLz1B9+nhfo69OuOQAsfQ/p2bh8C2oN6vnju89ACMQijB6I77ehsBgAAnzw0WslUz14hNGvIy4BAHYdxpxpeGeGiTO+/zI6tcWvu+AgEMiyEOBfwS8Cxn+c3bt3AxAIBEOHDq3tWBiVpu79Pq4R2jXHP6dqQdDg4gT9x/fTRXx8/NatW7ds2dK4cePdu3enp6dfunQJQJs2bUrLCrRs2fL999//7LPPKKWlG/RfeOGFgQMr5/BTWFgIwMnJqcKR/00IIevXr7dmZGZmiXlmtf4zX3vttYSEBACNGjU6deqUv7+/9ccOGjTohx9+AHDw4MFVq0x7uh49elS/m1MikQwaNEjfGBERkZ+fb3nyrKws/UYTkUjUvn17fWOQ+SLKDAaDwWD8p/j666/Lqxk6d+68Z88evRSSN3w4b6dal7tRm73QgitDUFDQtGnTpk+fHhISYq/YgoKCjL6yNRrN+++//9VXXxmNdHBwqFBMuWC1CTWDnoIirP8NL4wpMT2ug+golj4qWaud5AdRdSX1agOZDBZFt+bkxcooUl7TkMj5FW/41cWprPNwZCSdONHKpe5SFwfSrRv5/XclBym/ZDYVB7Gd/vOFWrx0jx56bL7d2RW/tyD2mry2cHZ2HjBgwJ49e6ZNm1bbsWCGdMZB9cFCrtBkLwHpIuxi1CiE8EXJiy9KKnaYs4FYXeyI/BGGhTByudwH2ge3tLd+c/mtvbC9yaN+eizCcRfUIYcGOZV/VPzRKfWpHJrDUc6D59FB2GGF8wo34lb1yXngbXTZOFMzc4V8RZoujSOcG3GbIpkyXjK+6pNbwI3nZnmAK8+EjmyGZMZk8eQ9qj0n1ScB9BH1GSYeJiHGWasR4hF9RH2+lH15RXNFDbUjcRwoHviK9JVSiw46p2ld8GnQaDQWdAkJCQkpKSlGOwo4jisoKLhz507r1q1L0411kMLCQsv5To1Go1Ao7LZg8uABnT+fxsUhKwuUUm9v0qABWbgQ1m35IIGBVCyGyryRLJ8PqzWjMpksJSWldL9QcHBw7SZWG4WY2NyVX4g70SYGlxIVi90b8c5SXI+E4WtQLEbHlti62uyBGo3mn2MHT5w8UlRcCCAiIBgff0xzcqizM3n2WdKjBwyuMRYvXpyYmDh16lS9yyyjsqRnpB0+erBYVjRy2Nh57y+MfnCv9WNbgnZtOrRr06Eqk0skJTvTZHKZs1OJkK5U02DSua08Nax7OHfxtEajBtCtc8+aPC+DUXc4cBxRDwFApxPxeerUTMlXP+OXFQAgEuLXlZArIZOX0bd9+g7aRGDHAUglePcltCgpOo33Py9RMwDIysUPO/D6FEhM7WXo/gy6P4N9B+L3HoCfTyXSE4z/GpTSXbt2AejZs6eFGuiMOst/VNDQKhxBfoiMqenz+vugZe0XSbSWrKysP//8c8uWLefPn9df/wUEBADYs2eP/q6RiGnx4sWnTp06f/68/m5QUNDXX39tcuaLFy+WWjuYJC0tzUq/Vp1OZ27kjRs3WrdubdQ4cODAUveI8rzyyisPHjxwdHTcv3+/uTGxsbEzZ860JrbaJT4+Xn/juedMbzyslPjAJDdu3Pjjjz8A8Pn8HTt2VHbCkSNH6gUN0dHRR48e7devX/kxGx5vkhsyZEjpQsMXX3xR4eRbtmx5/vnnAXh7e589e7ZSgTEYDAaD8a9n27ZthncJIbNnz/7iiy9EIpG+RSO/oUqaqSm6ZmYCntjt2S+XzZz18uDqrhSWkJAwYcKEixcvGrV7eHjs3bu3a9euFo5Nz3qyAmKShwk4ewW9OlU9zGrhi3h6swgApDzMCq47mc0qcP8+/eILPHpE5XIiEiEgADNmEFMCaMPV51f+h192WZo15jhxeZyQKjlQqaRz5tA8s7YiZklLAyAxyNA9UqCpPfzO4hUYd5s+KCmbhkGe+CmCONRVMU2lGDZs2N69e+uCoKGfqF9XQde/1X+b7I0QRCxyWlRjwWihnVAwwVDNUEqMNmZq4dTLHpdNFrY4mlvy4g+x1mGw2knj0p7Nf/aG5gZFSWwpXMod7Z2Lmos73XaG88MtH24lzwif2ea6reJx9mOAaMBJ9Um90UJ5RBANFw832SUhkvGS8RXqLZyJ8xKnJRYGlNc0WFA26EfaXfoQFxdnzlpJo9Gkp6eb80csLi5OTEy0o5zR7lR4fUIIsZsg4+xZ7v33YVgzIjOTZmbS6dN5n30Ga+pERESQ4GBqoURmUBDpYizJKg+lNCYmJicnR78zRE92dravr2+DBg0qDqMGuRWF1ExLA3LyERWLY1uwchOOnkN2HngEXp4Y2R+vToTxUxcdTS9fhk6naNHio23fy2Qlhl6BHEZu2kJzSsqz09270bQpWb0aDZ+4kX/33XczZ86UyWSskHZl0Wo1X6xcrK80oVar57wxt8MzlhZ7K4uHe0mqKTs7q1TQgLI+DXUKSunfh/YB8PT0atLYPl+ODMZTR2ExKAUhnEhYTClPqXHWlHW8cpDAoZzKbsxAjCn3ozA7t8zdnDw8TEIz89UkoqIjAbB3H8MC165dS0xMBKs38dTyHxU0+HujfUtcuFFiZVMzOEjQviX8K+E5VztkZWXt2rVr586dJ06cKP3t6uXlNX78+BkzZlBK165dq2+cMGGC4YECgeCdd94pFTQIhcKcnJxSC4c6gp+fX69evcz1Ojs7AxAIBBbGuLm52T+saiA62qLW3R6U5kJ69epVXjtSIYMHD27atOn9+/cBvPnmm1evXjX69bh79+4DBw4A4PF4CxYssEPEDAaDwWAwAAAymcyoRSQS6Zf+FQrFJ598snr1aq3WZI6Hz3cZL/Be0K5tk7deM9VvV65cuTJ48GB9cStDmjVrtnv37kaNGlk+/MEj40UQI5RqXLlTRwUNuzPxZXzJ7XmhJMBsVY2nBrp5M123Duklhh8UQEICIiMxdCj58ksLB3pZLGWgjCIAMnOo4S4fun49ragqvOkgtVr9Avnom9zRXACIkaOpo1nHCCuJkmH4TZqpBgACzKmP+aGEXxeX4m2hZ8+eH3zwQW1HUcJ2t+1D84deUF8wylI3EzTb6rLVpICgmtig2HBbe9tcb5Q2aolsyedOnxu1JypxqQAACLCiUZ14iVDQsfljr2uul++K1EZOzJ940eNieX+Cp4I5jnO2qbaZfGgA2gjbvCx9ubpjqF2fBo7j/vzzz61bt5rsTUlJsVCNglKam5tblwUN7u7uycnJ3bt3B3Dy5EmjXv2aD8dx5g7Xf+xbtbdbJqMff1xGzVBKaipduJA88wxcKqrSIhCgf38kJEBjqhIKIaRbN1hRE+H+/ftZWVlGYavV6uTkZEppWFhYhTPUGHIlaEXVROUKCAWY9yrmvWp+0NWrdMkSGheH/HwQ8nuH5jJfTwC+3n7PRsW1vXhN8Pi/keDqdMfXM0bCyZZ+1H3Y6N6jS5Y0RSLR5s2b7fGY/nNwHNVqS16xSqXFmik2ERxcX38j+sG90BAbX71WGjnYhSvXLhUVFQLwcPesm5ILBqMGGDkAq3/CoyTCUT6PcB6u2onDbaxRZfQz0MMdoebNl7VabXzCI0JIo4ZNbDsd47/Avn37ABBCRowYUduxMGzhPypokIjRvxtOXsLZqzV30iZhGNoL0jq8Fnnz5s333nvv5MmTpToGoVA4ePDgadOmDR06VO9DuGfPnsjISAAdOnQIDy+jd7t69eqMGU8KGT169KhLly779u0rNfwvJSws7Pvvvy8fQFJS0uLFiwH06dNn4sSJlqNds2ZNZGQkj8fbuHGjyQH16tWzPMO/m6tXrwJwdXU1+ul+6NAhvUfF0aNHDX11Ll269OqrFn4jmuD06dP6G82b21JJhc/nL1u2bPTo0QDu37/fu3fvTZs2tWzZEoBWq/3555/ffPNN/ciXXnqpVatWNpyCwWAwGAyGSfr37x8VFVV6l1L65ZdfxsXFzZw5c9asWXFxcSaOISK+61SB1wdE2MDPB5+9V+1BZmVlPfvss+XVDBMmTPj++++t8YiWSiAQQKe2NMapTlZMvlaIV6NKFl97e+Ata02m6zAXL9KvvkJWufofhYV0924EBpLZs80dOm4wftiOAjNKdEk4bRNRxrMUAC5fxuM0FT85GQZFJcpj2EWcnfU3whygFzQ8Krs+b8OaeLoao2+VqBmkPHwTTkbXeY27SY6ojnyv/D6byxZAEMIPmes4tyG/IYB69eppNJq0tLSqO8BVHWfifNz9+JeyL/ep9mVwGRw4D+LRQdjhc+fP7VIcwXr+Vv2toaYSkwAACnpRY2w8A+CHFKqjANDPE83qRhnGn5U/X9eaTvkDuKu9+7n884WOC2swoidEaiM/Lv44ThdXTIsdiWMoP3Sh48K2wrZWHi6EcKfrzlH5o4ykJwSktaD1n25/8lETJip6TUOtVJ345Zdf/Pz8yq/Y6CmvfTRCo9HU2X3SAFxdXaVSsz4nJ0+e7NWrF4/Hs/ypbk0qlK5bRx8+NNv76BFWryaffFJhwOSDDxAVRc+cgZErBp9P2rcnSyy5fejJy8vLzc01GTClNDMz08/Pr+6YEDRrCE8PS8JTR4eKi/bSw4fpxx/r3ZVASJaD5IqPBwBPlXpBZLzg8jVQCiDTUbojIuyO75MVsK1H9zsEBXfsYMnoi1EhIpHouTFTfvltk0AgGD50jN3n9/L0DvAPSk1LPn7ySO+e/cXiJ+I5/YePyXdoLX4o7Tv4p/5Gv94DaisGBqPW8fbAig/xyRqi1rpIhHmvjC8c3tdGY/8vP0BsIh4mAICXB6aNgdS8hjY6JkqjUQcH1XNwqCvfdIw6yIkTJwC0bNmSlSZ/SvmPChoIQZsIdHsGF29AW5Ei2F5n7Nwandqgrv7WAwBvb+9SNUNERMS0adNeeOEFb2/v0gE6nW7RohKXzvfeK7OMffbs2eHDhxcUFABo2rRpbGysVqvNyMjo1q3bqlWrZs2aZXSil156qXwAmzZt0t8YOnSoyQGG/PHHH5GRkYSQCkf+uxk2bJjJ9jNnzgDo1KmTkXeC3hEBQEREhJ+fX2l7dnZ2ZU+dkpKiv7Fu3brS2hAWGD16tNHmj1GjRr3zzjurVq0CcOXKlVatWoWGhrq7uz969CjvsUVwt27dzNUuYTAYDAaDYRsLFiz4+++/Y2LKFGD7888///zzT1PDCd9losBnCRE2ABBWH4tno0eVSuJaxapVqzIzy5gRi0SiFStWlEoeK6RZIwT44lGS2QHuruhd9+wZFDpMv0cVHAA0dsDPEYRn318QlNIdO3DwIC0uJoTQ4GDeG2+gmndt0uXLTagZ9CgU+PNPvPwyzGSeWjdDi6ZmlehiIcYOKtdabJURX3mVA23RQv/PDpWSEhcJJSXEdk9yCrx8j6aqAMBFgJ0tSSebDOw00KySrTqiPpJH8/jgB/IC33V4t5uom82BVYpiWjwhf8IZ7ZlCrrC08YDqwPPS5/UeA926dTt06NDUqVNrJh7LCCD4yPGjjxw/4sBpqVZERLUShuH/yiQFXEH5xn2P3yUzA+vKwsFfyr+U1Ow2fR10p9SnUBvrxqvlq1fIVqRyqaUtd7V3L2suv+nw5v8c/2flJA34Dc56nJ1XNO+c5lwelwfAg+fRU9RzqdPSmvTzqBU1g1wuX7Bgwc6dO2v+1DVGw4ZmbalL8/rmJAulWo2KNQ03bsDygLt3rQgW4PPJzz9j6VIcPUqTkqDVUj6fBAWR7t3J4sUQVry9NTk52Yy9FgCo1eqkpKSmTetKHdz6gWhQz5KgIawe2rUo26S/gNm9G9nZVK9BjItD7pMp/mlUT1+V9rWLdwRyZbqjdG+TkDgPl/zHFdcJEFAoKxQLi8Sio3/vZoKGqtOtS08XFxcPd6/goGrZVDaw/9CfftmYl5/769YfZ0x9zYJYwairxlwZSol7GJOengbA1dm1datnavjsDEadYkgvDOmFhUvdUlLyXhhVAFgtaHjwgFu3jigUGDKEjBrVpAFO/YavfkFBPiaNQKc2lg6Nj48DQAhZ+82KCc+94O31dErIGdWJUqm8cuUKHjt1MZ5G/qOCBgBCAUYNwPW7OHy2Jk7XqQ3GDYHIRn+dGiIwMPC5555zcHCYOXNmx44dyw9Yvnz5jRs3ADRp0kS/sV7Ptm3bpk6dqlKpAHTu3PnQoUPnz58fN25cUVGRWq1+4403/vnnn2+//day7kmr1ZbmrQcPHmzPB2ZX0h/b5Aqt+D1ZW8TExNy7dw9A5872LF9nRKnmQKfTmausaYhhEcdSli9f7uTktHTpUv0Mjx49evToUWnvCy+8sG7dOrG4DhubMBgMBoPxFOLp6Xn27NmpU6f+/bfpYvOltGjRsuugb5PzuhTL4SBByyb44FW4VWScbBd27dpleLd+/frbt283eY1qDkcpWjW1JGho2gBN65D7cgnfpSBeAQDuQuxoSdzs+4stK4u+8gq9fRsqFfQZ+0uXuNOnybhxZN48u57JgNxcmphooZ8mJuL4cTJ0qLkBmz7DszMRG2+iq29XvD29XKvIlhw2adCAfPih/nZpjY8MgwtYGxbH/8zAqTwA4BP81txGNUO8Ln5swdhbmlulZRSu4MppzenR4tHfuXxHUL2Zbw7ciPwRx9XHjdpTudS1srUCCD51+nT27Nnjxo3r1atXnfKf54FXW2oGAGJSwU+Y8gOKdXioAAAJD73dqymuSmNSeGFIPpdfI4GUYb9q/2fFn2VRY5lUBpexWr46lB86STLJyqmcifN6l/UA5FROQKTE7J5+e1FbfgxGLFiwoGfPnha+VR0qKnAgFApt2wltw2dpcXFxUlKSWq2mlIpEIn9/f3f3it8k5gqGurq6NmvWrPRuVR3p5fKqDiiFzycLFmDePHLlCk1MJAEBpEMHc2q/8mhMlqswQL9qV3f45A1M/wAZxlZcAODhhndmlN0SplDQl16ily/jcSUUo+csx0FyMdgPQKv07ODC4gKx6ItubeTCkqsoAnROSh9xP95NqdrZLOxoWFBaViYYVYYQ0qqFtb44NtC5Y7dLV87di7p76cp5N1f3saON3XxrXcdQysF/9gAQCAT/+3AJj1cTBj8MRh3HzdU5JQXFMlNCc0rpmjU4cQI6Hdq1I/PnQyjE5cvcG28gLY0COHsWd+6QBQu8PLBkjlWnCwqqByAxKSExKaFzp+5M0MAoz4ULF/T11Hr06FHbsTBs5L8raAAQ0QjjhuBuDFIzqvdEXh4YO7icsrhOYq56IoD79++X2jOsWrVKX2VZrVbPmzdvzZo1+kvGXr167dmzx9nZeeDAgZcvXx47dqy+PsX+/ftPnz69ePHi1157TWRmeXHu3Ll37twB0L9/f6NiFnUESmlsbKy+KAaAOuJLs2zZMiPVgkgk2rJli/52tVYDqvDXsjXweLxFixaNHTt206ZNR48eTUpKAhAYGNitW7epU6d27cr08gwGg8FgVAs+Pj4HDhxYsWLFvHnzTNaQlkgk8+fPf//992tFxJmbm/vgwYPSu3w+/9y5c4GBgZWdZ+0niH6IKFM1NOoF4KuKHaBrgS1pJUuxCxuQUPtm1lQqOnUqvX3buD0zk/70EyQSMmeOXc/3mKQkPBbCmkanw+3bMC9oqB+IA5sw83+4E4W8Ahhm8HesNeGBR+vVw9WreFxvwgQ8Hsq+7EloKFmxAo8zZF6PX/W/tSixZ7BtiXxlQslRbwajh00pajmVj8wfeUt7y6g9l8v9VfGrM3Fe5bzKlnmt5hv5N+c050zHBvkvyl9ekb7Sq1evgQMH9uvXb/369f379+fxbPe0sExcXFx+fr6bm1udqgRvkqb8psdwzMKAEH6IUUuhtiQ/5y6EqLr+hZVGSCr4CqgV1chi2eLyagY9OVzOctnyiZKJldX6OJCaKEFE1txHHdA0XLp0acuWLfoVGHMEBARkZmYqlWb9OVxdbZJoVRJKaUxMTHZ2tuH6Q25urpubW7Nmzaz8tGnQoEFh4RPTFL2NpfX1MipQPFQoOJCYN8g2iUiErl1J5RdDKq6OYcdc74kTdMsWZGWBUnh6Ytw4C6pEc/Tpgo/fxOffIqXsqqyvN16fgvFl56Ovv07PnDFnhkGBbc0bagkhwOAHiQAeubuUqhkAEEpv+nldDvTRPn7NaExd/TLqGoSQmdPf+Hz5wozM9ENHD4glkmFDRum7DN/Ctahj0LNg0QdpGSkAunXp5e7mUeF4BuO/gLubO4CsLBOJN7pyJf32W+i3PkZGIi+PrF1LV64sKSEEoLiYHjxIhgyBqyvCwlDR1z2l9PzFMwAahDYcO2piw7DGdn0ojH8J+vrphJDu3bvXdiwMG6kzv5JrAz4f/bri+ZGQVOf2bwEf44dgWB8In2b1SG5u7ogRI/Q/ZUeMGDFkyBAAUVFRXbp0Wb16tf7Ccdq0aYcPH3ZxKdmy17Rp08uXL7/yyiv6u4WFhXPmzAkPDz971tgTQ6PRzJo1a/Xq1QAcHR2/+uqrGntcFZKbm0sew+PxGjdufOHCBQAODg4DBw4sHfbxxx+TsujrTep0OmKGcePG6Y/94YcfzI0x4uOPPy4fYYsWLXqVRa1Wb9y4EUCTJk2M6k1YQKEoqQ+sl6pYg1KppJXhjz/+MDdVixYtvvrqq8jIyMLCwsLCwqioqO+//74qaoYpU6boT5psbhWbwWAwGIz/PISQ999///PPPy/f1bNnz1u3bn300Ue1ZUkVFxdnuDTZpEkTG9QMALw88Ne3aN8SEoOMG5+P5o3xywq0qOaFDo0Wq3/EkOno+hx6TsTkt3HjXgWHPFTggRwAHPkY72vneOjq1dSc8bVcTnfsQI6pbZJVRyqt2DLB2dlyf/1AcvhnknaJKO+TN1940m7y0pX39tswqK1mTEAAeekl0ro1AgPh708aN8bIkeSvv2BQSN5HBACFfaqkZrhTjHsyAHDk4936NvoozC+ef1tbToMCAFBBtVO1M0ln3oTEHvyh+kNFzW7qTdIlrZSvBLBly5YVK1Z8+OGH/v7+U6ZM2b59u9zMpuRLly49//zzwcHBHh4e7du3X7FiRX5+vuUY8vPzly9f3rBhw969e7/yyiu9e/eOiIjYs2dPFR5WtTPfaX55yUIpfjy/T5yMFVXugpIMfK4G2tpLzSg4yAzc98L4FWhHgng1LfSP0cXEaU3p1B4Ty8Ve01yrsXgqRamOQa9sqBXkcvm0adPWrVtnWGC0PGKx2Nvb21zK38nJKTQ0tHoCLENMTEx6errRbgqdTpeTk6PfP2MOw8iDg4MjIiKqK0QDswfTNK6htIpAUMGyo30u6jQa+sor3KxZ9PBheuMGvXmTHjtG33mHTplSCS+Kx7z0HP75GaMGokUTNKiHFk3wbB/s/Q5zZ5Ydd+oUvXTJQmmP/U1Cbvt6AuiYnBFSUASgSXZeQNGTeDhC5EKB1iAl5sisQJ8SnByd3n5rnoe7J4C9+/88fdbYMqrW1QyRUXf0agYA/fvWXcthBqOGaRDaEED0gygTfUePotTIWaej169Do0Fh2Xpt6encpEncyJF01CiYr5TNcdyly+eWr/70+o0rBKRVi7aNGjaxzUGK8a/n5MmTAJo1a2b5GphRl3mac+z2wM8bU8cgPQu/7YG2Yst8WxjRHzPGI9i/WiavGdRq9ejRo/Wb5Pz9/Tdt2qRQKJYuXbp8+XJ9EQEHB4eVK1e++uqrRgc6ODhs2LBhzJgxM2fOTEhIAFC/fn2jFPuxY8dmz56t/yEqEom2bt1aHfYMEonEtgtcDw+Phg0bxsbGGjY6ODj8/PPPXl5edorOzqxatSojIwNAqZrEHCkpKUKh0M3NTaFQ/PTTT/pGf/+n+cXKYDAYDAajksycOXPZsmWlCcV69ep9+umnU6ZMqd1VgLyyG/oDAgJsniokCKd+x5+HsPswiuUQi9C3M6aOrfZicAkpmDQHt+8/+ZVx+RZOX8b4Z7HiQ7NHnc0vudHdDVK7u9WePQsL+xGTkugvv5C337b3WYEGDYi3Ny0qMjvAxYX07Vu+2YKN8HLz/0MACAkhL75IN2xAeW2ruzt55RUyfToAolZDrYaTU/nXuq+o0mqG8m+Z0mdziBdcbP3lfVpzmhr7aj8hWZe8VrH2S6cvbZzdCjJ0FfgZxupKfiuNHDly5MiRiYmJhw4d+vnnn1999dWhQ4eOGTOmd+/ebm5ulNKrV69+8cUXV69efeedd5YsWeLi4nL37t1NmzaFhYU9++yzrVq18vT0dHBwcHFxkUgkTk5OWq02Kirq4MGDR44cefbZZ7dt2/bMMyVFqY8ePTpr1qyzZ89++eWXdXPJ0pfn+4HDB/Nl87M54xVYV+L6qsOr4Xzjn71SPupJkKCEisOVQnSu8u73v1V/b1RszKbZALyJ98vSlweLTSdadBR/52DRQ/pQXqKlkPLRzBEdXNDb/dO/cSwZD00e6M3z/sDxg6oGWknuaO7k0lwLA4q54uva688I62gJczqnaS36NKjV6ilTpnTs2HHs2LEVDm7QoIFWqzVyRwDg5OTUvHnz6vNiKaW4uDgnJ8fch3B+fn5mZqaPjwlP6fIfCzZ8UJTu/7b8LUDmzMGxY9SgdGaZ3nr1yLvvVvbUtuHl5VVYWGjSdgsAj8fz9bWDUpK+9Rb9+29jbYFcTk+dwssvk8d2odbTsD62rq7opFu3wsxVBEfInqYh/zSsB8Bbrhx/t+QrSarVfXzqaqyna5ajtFgolIkEaj5frNVJtFqVgM+5u7f5ZG5lQ2XYBRuKvHh6eL0z+8MvVi4uKircun1zgH+Qfvt1rUsZ9Hg9drbn8fg+3vbWIzMYTy1Nm0QAiH5wz4QlkpHrs1YLlQoBATAU3+t0UCigUNDr1zF3LvnxRwC4f58ePIj69cmwYRCJHj6K/eW3H1JSkwAIhSKNRn3pyrkhg4ZX90NjPI2oVKqLFy8C6NWrV23HwrCd/7qgAUBIEOa+ArkS+45BaddyckIBBnTHvFcRXtftMCtApVLpqyeKRKLff//dy8srKSlp586dejVDhw4dNm/e3LSp2d/h/fv3j4qKWrZs2cWLF/fs2aOfSqVS7dix45tvvtF/jgDw9fXdunVrnz59auQxVYIVK1bExsbqdDpKKZ/PDwgIGDBggJGaoXnz5mPGjKnuSJo3b25416T34/3795cuXQrA19e3vMTEiNWrV69cudKwpUWLFk5OTlWOlMFgMBgMxlODm5vbvn37Pvjgg4yMjEmTJn300UeSynojVwNGuROxWFxYWPjTTz9duHCBUhoWFvb6669bX/+LEIwdhLGDqiFQMxTL8dwbuB1t3J6dhx93wNEBi2abPvBcfsnKbFc3e+dotVpaoQHD/erZMSwQ0Pbt8dB0QhQAadwYZTXNhmteFWSSrMtR8ZOTdSEhpEEDvPYaKU3jiUTmrCNchSXTuhznMtUlhg1Wnrc04AfykhvtXGx8NrXQlk+HGxGrjbU8oIpwqMCUm6NlBtSrV2/mzJkzZ87Mysr6448/NmzYMHXqVD6fr9FoAgICXnnllS1btpR+yPTo0aNHjx5paWn79u27f//+rVu3FApFQUGBUqmUyWQ8Hq9Ro0aDBg3asGGDh0cZA+d+/fpdunRpwIABixcv/uSTOlk8BnjV4VUXnstn8s+itdEaqgHAB7+RoNEb0jdmOcwyeUgfD/yUCgC/pdHOrrZ/CCipcmLhxOPq44Xck71uxzXH+4r6/u7yu5iU2Zd8Kg/vPaAPyu6sVuhwrRDXCoFkb6ngjovr5mL3FZyozLvYgThMlEzsIOxgc5y24chz5IFn+ZXpTCowfaldakvTcPbs2dmzZ4eFhek9Ha2hcePGvr6+KSkp+vUHPp/v4eERFBRUM0Ki5ORkdekOznJwHJeRkWFS0GCI0ZdI+e8UC98yVqVLXV3x4YeYPx8Z5eRfPj547z3U1GYYfZWQQqMdro9xdXW1w7ac8+fp6dNm6z5cvozdu8nIkVU9S3lyTWuYYjxc/2zW4JG7CwA3pfqti7cdNNrSXr5Y3CQ7v0l2vvFhEgkZNJI0a2n/OBnWYY1UyAhfH783X3v3y1VLtFrtpp+/XfTxZ2Jx7f9g0RP/qORKbMrEabUbCYNRp/D28vFw98zNy8nISPPzK7s/oWlTGNSXJPXqwcmJLF2KpCQaHQ2OA58PncHm4/h4AHTtWvrDD8jJAY+HTZvOvffWr7u2cZzOy9N76OARTZtEHD3+T3iTajNkYjzlXLp0SX8127Nnz9qOhWE7TNAAAA2C8ek7cJBg9xEUmN84VCkcpRjcCx/PQpMG9pmwFnF2dt63b98rr7zSt29f/Rs+ODj4+PHjI0aMePXVV2fMmFHhT1mpVLpkyRLDFj6fv23bNr2agcfjPf/888uXL6+bZi8jRoyocMyECRMmTJhQA8FUSEJCgv4nwdKlS6UVlXJsb2CrC8DNza1O1ftgMBgMBoNRM3Tr1u3cuXO1HUUZRGXTzLGxse3bt4+JiSld+vz1119HjRq1Zs2aGtghagML1+DOA9NdChW278esKfDxNO6iwOnHzhRd3aovulqAt2gRvXePmqrXTurVI198YfIoO2684+bNQ7dupH//iotfGIgVXI5zAO7LTAgaSmOz8FMo/bFcPshWW2sCQlDBTy1eNdeR9OJ5PdCZeTUDAAL5psvBeHt7v/baa6+99hrHcXl5eSKRyNlMYRF/f/+XX365soG5ubnt37+/Y8eOrVq1Glkd+TN7MEkyaYx4zAHVgaPqo1poe4p6jhKPciAO5sZP8CM/pVIAv6djkh+6uNl43gkFE/aq9hp5exRyhbuVuydgwi7XXfoWCnz+iH6ZAM5goIBAzCtTdUKhlSLnVefcl1RuG1U+8yk/H0AoP/R56fOLHBfZGGIVaC9oH8gPtFBsxY/v111Y1yvj1rCm4ebNmx988EFMTMySJUsmT55cqWNdXV1dXatsGGITKlUFu47MyR0q/PqglKrVaq1Wa33NTQuQwYOJpyf99FP68CEKCkApXFxIWBj54AN061b1+a0Ng5CIiIi7d+8WFxcb/gd4PJ6zs7Ndim7QzZuNLcENUSjw11+ojg9kHo8CaU4ORRKRXCjMkYrTnB2ivdyzHEpS2gFF8tcv3/GWP9n2Q0JCMHYs3bwZWVllpnJ0xJAh5J137B/kf4PSy54qXqTZcHhoSNhzYyZv3b45Jydr38FdY0dNrEoA9oJS+vfh/QBcXVw7dbC9ci6D8a+kXnBIbl5OUkqikaCBfPEFCgro/fuglAQHk9WrAcDPj+zdiyNHkJWF77+nhk57Eglycuhvv5VUSOS48wXZv/z5GwUG9Bsyavg4gUAIYMK452vwwTGeMvRLXoSQHj161HYsDNthgoYS6gVg2Xto0gCbtiM+xZIVa4UQgkBfTB2Dl8bDt44WJag0fD5/06ZNhi2BgYFXr161eUKBQLBz587Bgwc3aNDgnXfeadGiRZVjtANVeUR1hIEDBx47duybb76ZMWOGyQGG2ouBAwdu27ZNqVRqtVpfX99OnTrV2ToaDAaDwWAw/lMYXZNERxt7HSQnJ2/cuDEvL+/XX3+twbis5dw1C4WekZCM77bh43I7tK8VIlUFAB5CtLb77mKBgLi70/IlGAxp2NDeZ32MoyP57Te8/jq9eRPFxSWNQiFp2pR8+WX5+uLW5KKqI0wY7BqcHU1/TgWAa4Xo4V5BJCbX97MeJ9q8KhZRmIYPvg/P55HOtJO5nmaCisq3V40+oj6XNJd0MF2g0Zvn/ZbDW5Zn4PF4np7l9Dv2wMfHZ/v27cOHD+/atWtVxPEcuDPqMwfVBwu5wg7CDmMkY1yIi72CFBPxaMno0ZLR1gzu5Ip+HjiaCy3FxDt0W0tiQ+GJg6qDJ9QnTFYqoaDH1ccPqg4OEQ9RcXj9Pv3j8ZZyVwGmB6C/J+niBgLkaXC1ECfy6J4sJCsBgFKBKG+WS/Hk5vW/7edBZkpnevFq58ejB8+jhaCFBUFDBC8iiG+thU8totc01ICa4euvv162bNnixYunTZsmFFZzvaU6T2FhYXx8vEKh4DiOECISiXx9fQMDTQuzKkGHDmTvXvLgAb18GZSSDh3QpIk94q0cIpGoTZs2iYmJeXl5arWaECIUCr28vKw3taoA81XMS6jQC8omaEDAhvYRN/1MfOYIOa5fXNLQmEShzmAlNyAACxaQ/v1Jjx505UqakACFAiIR8ffH889Xi4dEDWKDvYEdKbWOt6FyhOEkth3Yq0e/y1cvxMY9OHbiUO8e/Tw9a39f3OWrF/R29/36DLL+A1aj0fz487cKlXLG1Fednex2ycFg1DUCA4Nv3r6WkpLUvl2nMh1OTmTLFpKXB7UahuWQJBIybBgAGhODnTuh1zU6OmLECBoVhbQ0/agrgT6bWzehwIRxz/ftPbCmHg3j6aZ+/fqEkF69etmlAhejtmCChid4uOGl8WgTgS27secIiuUVH1IesQhDeuGF0ejcBq512uOw9nFwcDh16pTNh//zzz92DObfROfOnTt37mzNSDc3t/Hjx1d3PAwGg8FgMBiVpWnTplKpVKFQWBijVqv37dt34MCBoUOH1lhg1qBSIyff4giCe6aqBKxPKlneHeoFfnWYeXfqhLt3zUotAgPJiy9Ww1kf4+5Ofv+dXL3Kbd+OwkIiFGLQIDJ4MAx2x9ZuLWQjUUJ7F/JzKgVwNp++Xb+C58Nk5MmPtxb72ypoANBf1P+q5qo5PUEIP+QNhzdsn90KPnb8+KD64HXN9fJdfPCHiIe0ENSmNr1Dhw4vvPDCnDlzfvvtN9tmuKC+8FbxW1HaKBmVAfhO8d0y2bJJ0km14j0A4OumpNdVmqlGvhbDbtBZwXi3PnGpzMrNRsXGQmp2C3UhV/id4rvegiET7tCTjy1h+nhgYzgxdCJxF6K/J/p7kk/DcCYfKxKo3j9GqXG7Fvth7xB4hNRExQFzfOfyXZ/cPia9Q8IEYRtdra2nUOvUgJrhhx9++Oabb65cuRIcHFzd58rNzc3JydHpdBKJxM/Pr+oVrCrMDtqgz4iMjDT0dVCpVDKZLD8/v1kze4jDGjcm5SR6NQwhpH79+vXr16+t0xu3UEpPn8bBgyguhr8/mTgRYZWuy0tefjnyq0+NGgOK5V0T0zomZzprdXB2oYWFBICXF2nQgHzyCfQ1W9u0IVu2EI5DYSGcnCCoiWVwe3kYmEMvKaiKnqAWqWLYhJDnxkz+bPlCrVa798Bf0154xY6x2YBSqfxj1+8AXF1ce/fsb80hHMdt3vL9+Ytn9He379zy0rTXqzFEBqNWCQttCODajcuDBw4zUSbG3axmnCxbBn9/nD0LHg8jRpCJE5GaSj09kZVFCfmraQMKNKV8pmZgWM+kSZO6devm5+dX24EwqgQTNJTB2RG9OiIkEIN64MhZHL+A5HRrj/XxRO/OGNAN7VuiUUg1BslgMBgMBoPBYPy7kUqlI0aM2LZtm+VhBQUFa9eurWuCBkJMrOcbjynXcj4fuzJLul4KrJZMIXnvPZw7R+/dM9EnkZARI1BRJXI78MwzvGeeqfaz2ITRCnuvxyts5wqg4iCuZGGHFBXSVADgwEe9KiT15jvOP6I+cklzqXyXE3GaLp3uw6veZ01MxLvddo/OH31Dc8NQV+FMnAeKB25y2WTh2Jph4cKFERERx48f79OnT2WPPak++Xzh88m6J84lHLhYXexy2fIUXUqtPLpAMXa1IqNu0Uw1NBRrEvFzKn2zHpkVBKl11viZXKblAena4jG36bn8krszA/FFI2JORMUj6OmOnu5kXxbee0DT1aDA8njcLKLfhxP3WtrtH8gL3Oe+b0rBlNua2yqUSIeERNhC0OIn55/C+JVOl/5byczMnDdv3unTp6tbzSCTyaKjo2UyGffY7zQtLc3Nza1JkyZVqQwVEBCQl5en1WpN9trm/lK+SgXHcTk5ObGxppSGDCMqNPX08ChzNzqavvcevX8fypJiEHTnTtKpE1m9Gg5mi++Uh4SH93FwO6QsMGxMdXK4EOTnpNF1imjN+/xzREdTnY40bmziYobHg5ub9aerIqUeBk8jRpHbVzNhNLltyo/QkLC2rdtfu3H54uVzgwcO9/P1t2OElWXX3u35+XkARo+cYCJZa4pbt6+XqhkAJKfEV1NsDEZdoFl4Cz+/gPT01IWffjhuzKS2rdtXfIweQshbb+GtJz5wGm/v+726Pbp3J4/Py3UQu2p1b36wsDpiZvyLqVevXm2HwKgqTNBggpAghAShXXMM6YXIGNx/iNgEpGUiJw8ag59RfD48XOHvg4b10aQBIhqheWM0aVB7cTMYDAaDwWAwGP8Wvv766z///FOj0VgelpqaWjPxWI9ICC93JFqMq2XZTbkKDm9Gl6zmjvCphnoTehwcyA8/4OWX6b170Bns+PfwIMOGkXnzquesTytBEjSQ4qECCh2uFqKrW+UO3/nYyb+TK3hVyGuIiGi/2/4xBWOuaK4o6BPPkgBewFTp1PmO822f2mqCecHnPc4vly0/rD6cy+Xywffj+70qfXWEeEQNnL1CHBwcVq1a9fbbb9+4caNSqVM1Vb9V9JahmqEUBVX8ofpjuGr4cPFw+0VqLc2dcOoZ8nIUPZMHAPlaLHlIf03DT81I2yr7UhOtb3z811GPDSk/aUDesW4j9zBvdHEjL9+jR3MB4EgOul2lG5qS7uYLslQrjfmNL3pc3KHcsUu1q5gWOxCHYeJhkyWT+bBO9/HfYN26dePHjw8PD6/Ws8hksrt37yofZ6z1qNXqzMxMtVrdsmVLm5O7bm5ubm5u2WbKHDg7O1tZKqLCACilubm5lY7vvweZNo2eP4/8fNPdDg4YN+7J3ZgYOn06TUwsMyY3l/79N7KyyPbtqIzBxtiV64I/fO90yqMkqVghKHmbJ7s4/tSq8a2W4TNdXASdOz9FIgJrykbYXFrC+gMtvDUsHF5ZxYY5HYNRi/WPdPizY67fvMJx3L4Df82cXq6EW03xKD7u5OljABo3Cu/csZuVR3l6ehnaVHi5V7+YmMGoPfh8/luvv/ftd18lJSd8+91XYQ0a9e09sHXLdpUyWMrKyvj78L6r1y8rlHI0KPnenzRlpiis2qolMhiMugoTNJglNBihwRjRH3GJiIlHagZy8lAog0oNSiEWwcUJHm7w90bD+mgcWvE2LAaDwWAwGAwGg2El3t7eR44c6du3r05n2mxfT4WKh1qhR0fcjALHme4NDcZLz5VpWRRHY+UA4CLAZw2r83dFUBDZuxc//ogTJ2hhIeHz4edHZs1Cq1bVeNKnll4eeJgCAEdzaVe3SjwvSUqsSSxZqh7nW9Un1IvnddL95O/K339X/p7P5QuJMIQf8qHjh434jao4s/UIIfzI8aOPHD+qsTNWilGjRq1cuXLHjh0TJkyw/qjNys33tKYMSwAABVzB1/Kva0XQACBAjH2tyV+ZWPao5MMhXoHBN+iGcDKqotyHN89sTXGeqplD4n6FJgQAAT5rRF4LqkRUnkLsbEmWxdMV8aBAshLDbtJJfvi0IfGw1aohWZe8Q7kjXhcfwg8ZJxkXzDdhJHA+H3uzqJSPCX6kicGmbh54EyQTJkgq8aTXNcia+9VXdYJSunnz5v3791fT/KVER0cbqRlKKSgoSEhICAkJsdmEPzw8/N69e/n5+YYXA4QQFxeX5vqaApXh5MmT5rrMPQRGGTp1It2704MHUf7ajBDSoYO+9rkeOneusZqhpIPS69fxxRfk448rcWpCOn6+smNsLLdxozItNYVPop2lp6WCPFnR9dvXtv+xZfKEqZV/PNWIlXqCCoeZG2Oy0VArYFklYFKRUN01LCzEXKlTB/gHdnim86Ur569cuzhowLDgoFrYcctxul+3/shxnEAgmDJxmvUKj3rBId279j599rj+bv1QlpFl/Mvx9vL5eN6S02eP7z3wV9zDmLiHMY6OTm1bt2/SODyiWUsnRyfLhyckPlqxZqn+Ozqkfmj9eg0Sk+I7tu/StkeljdkYDMa/ACZoqJiweghjZiQMBoPBYDAYDEbN0rNnzxEjRvz1118WxribL71Ziyx4A6cu4UakiS5HB7w4Gp4GUZ/Nx8aUktufNSQB4moOTiAgL7+Ml19meuwK6e9BfkyhAA5k4RPrrPgo8E823n1A8zQA0ECKMfbYekdAJkkmTZJMssNc/1Lmz58/d+7c8ePHW59UOKI+YlhEozxJuiR7hGYjBBjjg5HeZEs6FsTSfC2UHKbfozIdmWLRYPsl6Usn1SeLaJFRu6B4qDRlC9G5AhAQrGpMXgyodFQ8go9DSTtnvH6f5mpAgd/S8U8OXRhGpvhVzoykmBZPLZx6Xn0+jUvTtyyXL+8s7Pyz688u5IkTxdeJWBBXkun6OpFODcD/Qm3XT9RBqk/TcPz4cXd39xYtWlTH5KUUFBTIZDJzvZTSnJyckJAQm+fn8XjNmzfPzs5OS0vTSxgFAoG3t7e/f236zP+XIV99BUrp6dMoLHzS6uhIOnUi3377pOXWLXr/vtlZdDqcOoX//a/Sm8MaNuQtX+4ANAJoTNTJH9bpm0+dOTZqxHMO0kqUsag6NjsoWEmpEYKRpsGcw4FhMNa4kpSfwaR4whrVRYXnKp2k6rPpGT509JVrlzhOt3vfzjdfe7fqE1aWI8f+SUpOAPDskFH+fpX7Np0ycVqjhk32HdwlFAr79upfPQEyGHUIHo/Xq0e/zp26X7h45tyFU/EJj86cO3Hm3AmBQNCyRZvmzVp6eHi5u7l7e/kaOTdwHPfj5o1KpbJt6/ajRjxXuyVmGAxGXYAJGhgMBoPBYDAYDEYdZebMmUeOHCkqMs7M6SGEdOzYsYZDsgapBH99g4mzceMeVAbVuv188OIofPDKkxa5Dm/cpxwFgEGesJynZNQwvT3gwIdch2g5bhShjflSIMlKnCvAuXx6NAcpqpJGEQ8bwonY9vLxjEowcODA999//+TJk71797byECWtYEO2GmottIJaXTbhE7zoj55uZPwdel8GjuLNaOrAJ6PNC2WGi4f3EvXar9pP8TizxTmKM78U5b4KEABOfPwUQQZ42h7VYC9c6EDmxdBdmQCQo8Gb9+kvqVjblIQ7WjWDnMr75vW9rLls2JjOpe9S7UrKSzrhfsKJOAE4m49PHj7JfWkpNqVgdyb9OaLWSl3YEbLGfLq3ynAc9/HHH7/7brXn+bKzszlzfkQAALVarVarLQywBi8vLy8vL9uOtbngBcM0QiH59lty9iz9+WeamwuOIx4eGD+eDBxoOIoeOoTiYgvT0MxMkpKCoMq4xBgQee/2N9+tKX1peXh4iUXVLQg1jbkMffkXXnm1QYWpfUMpQIWUH1ZZ6YBlOwe7CBFKVRpVnM3Hx69Lp+5nz5+8fefGtRuX27XpUPXYrCc/P2/P/j8BBPgHDur/bGUPJ4R06tC1U4eu1RAag1F3EYvEvXr069WjX0pq0t3I21H370ZF37t+48r1G1f0A3g8XoB/UIdnOvfrM0ivbLh2/VJqWrK3t+/M6a8LBP8iNSuDwbAVJmhgMBgMBoPBYDAYdZRBgwZ17tz58OHDJnubNWu2ZMmSGg7JSvy8cWwLNv+FPUdQJAOPh/qBmPsyGoeWGfZRLH2kAAB3Ib5qypIudQspDyO88Xs6ALx0j7vascz+80QlLhXgTD49nQf9k2iIpxA/RZCOrjUWLAP9+/dfuHCh9YIGD56H5QHOxLl21QylhEjxdxsy8ha9VQSO4tUo6iUkPcxn9Le7bn8u/7lTmlNFtIivbC1N2cZTNdZ3BUnojpa8COtkBxbwE+HnCDLJD+89oAlKALhSiN7X6E/NyGAr8s6vF71+RXPFZNdVzdVXC1/d4rolT4NXo0r0Xl3cIObhRC4AZGsw7jY9/gxpVuVHUReoJnuG5cuXi0SiyZMnV8fkhmi1WssDOI4rrRZR3Yb2lrly5YoFMwmBoE682Z8aunUj3bpZumopKKhgBrUa5p8OkxQWFty8fc3N1f1hfNzfh/ZxnI7H448e+Zy3l0+jhk34fH6lZqs6pbl5PZUt4mCzTMHuWFYYGD3MqmOvCceMmnDrzvWiosLft28ObxLh4FBzXwm//PaDRqMGMHbUxJp/4TEYTzuBAcGBAcED+w8tKMi/ev1SQuKjvPzclJSkouKi5JTE5JTEvQf+DPALbNWq3YWLZwD06NqLqRkYDIYedr3OYDAYDAaDwWAw6i47duwYPHjwxYsXjVZaw8PDf/31VyenCupu1iI8HqaNxbSxZgcczsHPqSW3VzQifqKaiYtRCV4PJtsyKKWIlZNnb9I+7iRFRe8V454MBWayeJ5CTPLDnPrEi6281SyjRo06evSo9eOnSab9pfqriDNtAAOgqaBaMs224SHEnlZk8A0aJYOKw6S79GAb0tLM55+USPe579ut2vNpUlpc8jSOlny4SF0P8wM//1DjPFc9t5uoW9WjGuCJSx3JqgT6dSKUHBQ6vBBJd7Ui3dwsHSWjsjPqM6UGEuU5pzmXrCmadscpSQkAnkL8HEF8RTiQjfce0FQVFBz+F0t3tWIiMNNs3bp13bp158+f5/Gq3SLG0bGCJKJAIHBwqNFCAIYYboV/+PChXC43l7WtxSD/nTRrBkJgIRnv4oKAShj1X7h09udfvzO0AxGJRC9Nfb1N62eqEmYVMXw5GVWFqG63g6faesQuKg0nR6fnxkz+4edvCwoLdu3dOXnC1KrPaQ06ne5hfCwAJyfnFs1b18xJGYx/Ja6ubn17l7j7XLh0dsvWn9QalaOjk0xWnJickJicAMDT07tTBztcsjIYjH8HTNDAYDAYDAaDwWAw6i6urq6nTp169913165da9i+bdu2li1b1lZUVUdv0q5f0B3pg7G+tRwPwyQtndDWGdcKAeBsHs7mmcmE8dHZFV3cSFc3tHeB4CnOMjzFhIaG5uTkWD++p6hnB0GHY+pjJnvr8et97vR5+XYVVX0h/+Kk+mQhVygiolB+6AKnBU34TWwMujK4C/FnK9L/Gk1RoUiLsbfo4bYkRGp6cLYG2x4Mj8kuuUt5RUq/Nwrdfs0A7qhwXn1+gmTCOpd1VY9KysP/QskYH0y8Qx8qoOYwLZKea098zCu0LmouJugSLMyZUhTcL5akKQCAR7CuKfEVAcBQLzR0IF0uUy3F8VxcK0Q7l6o/gtpBX2+iOuwZfv/99/fff//QoUPBwcF2n7w8Pj4+ycnJKpXK3ACptOQ1Wk0bzTMyMrKzs3U6HY/Hc3V1DQwMNCfjCA0NLSoqys/PL98lkUiaNKmJd/F/BzJ0KF23DsnJZgfUqwdn85WcynHsxCFDNUNI/dAXp8wMCqxXpShrnCqqGYxEDEYSCsP5rXdBKD3EQo0Mu2PhgVSKTh26Xrx0NjLqzumzxwUC/oOY6OcnzQipH1rxkVXg9t2bMlkxgPFjp1TriRiM/xSdO3Z7pm2H6AdRTRo3i3sUk5ycmJ6R2qJ56+bNWjEfFAaDUQoTNDAYDAaDwWAwGIw6jVAo/Prrr8+fP3/t2rXSxuvXrz/VgoZ3HtB0NQD4i7G6MUuAV4a4OLp8OeLjqUpFJBKEhpIPPkD9+tV0tiNtyev36fZ04+3k7kK0dkYnV/R0J8+4QMiew9rGMNdlJTtcdwzMH3hNc83ILSCIH/S50+cN+A2Mxt/R3JlSOOWu9i6HknNd0Fw4oT7xisMrnzh+YnPk1hMoxl+tyKAbNE+DDDVG3KL7W5NgifGw47l4LarkEwaATnJTETiBEz8oHZBDc35S/uTJ91zkuMgugTV1xP42pPdVmqFGphrvPKBbmpt9S6RyqTroyrcTrb9A1kdYMEVQPCANBAABvmxEhhjUsGjigJE++CMDAKbcpX+1IuH/isIT9mLLli0ffvjh8ePHayw9LxKJPDw80tPTTaYkRSJRSEhINZ1aoVBERUUVFxeXnjonJyc9Pb1Ro0Zubm4oa8+gv9uiRYvo6Oi8vDyNRqPv4vF4Tk5OTZo0cXBwqN2KGP823NzIoEF082Y8/leXwdubvP9+pebTO/w3CA0bOmiEl5ePv19gHbcoKJ+zt1LNYPS6tTChyQNtexkbWkrUwD+29C1Z9akmjHt+4dIPdTrd6TPH1RrNjVtXqlvQcOXqBQASiaRdm/bVeiIG47+GUChqHtEKQNPGzZo2blbb4TAYjLoIEzQwGAwGg8FgMBiMp4ABAwYYChpu3bpVxQnTMnHqCnJy0bY5OrRETe792JaO3ZkAQIB1TYkHq01gNfSHH+iGDUhPL7kL4O5devUqeestMqVatsptVf1613eDo7NYUdRDoPPxEtHJru2muXUKEFfH2Ri2k5ycHBgYWKlDPHgep9xPvVv07mnN6QwuQ0u1bsStsaDxl05ftha2NhqcxWU9V/Dcfd19o/Y0Lm21bLU7cX/L4a2qxG8lTR2xrQUZeZMqOMQr0P86/aEZ6epW0nurCOuS6M6MUoEGVXuuVvr8D8R4A72cyrcotsyRznHnudslsEAxNoaTUbcoBfZl4fN4Oi/EdLKqKb+pg7qttrgrX9mCaP2JzpPoPInWn3BlSmg4C7C+KRnhbXz4/FDyTzYt1iFVhWdv6saHf/eQf4qCthO0e0n6kgfPwy4P52nk/Pnz77//fk2qGfQ0atRIrVbn5uYaZVJFIlH9+vVdXV1RDVu9NRrN3bt35XK5UbtcLr9//36zZs1cXErsOwxPzePxwsPDlUplWlqaSqXi8/leXl7u7qbeAunpdMsWxMVRkYh060aGD7dv/P8FyPz5SE2lJ05AoSjT4eND3ngDHTpYPxWlNCcnG0BoSMOWLdraN87KYqXgABaLUFioSVEqfTAaYyg4MHmsDe8yCxqIGtD36B+pyX+j9Wf38wvo1qXXqTPHNFptl07d+/QaaP9ADdBo1Lfv3ADQqmU7oZDVimMwGAwGo0ZhggYGg8FgMBgMBoPxFGC0yzMvL8/mqVLS8crHuPsAGdkAIJWgQTBenoiXJ1QtROvIVGNebMlC7YxA9PvvZt8qDT18mH79NXJzjTvS0uiqVaRePfToYd8zvlT40g7ljiJaBCHgcQJAFrCSuOerZywXL7fvuRhV5NGjR6Ghld6X6UAcvnX5lgOXoEuQU3kIP8SRmN7yP6doTnk1g54CWvCN/Jvp0ulOxMnkAPvSyRW/NCdT7lIVhzQVhtygzRzhwEe8AtkGe6H9RNAEvPzI4Qdz8zzSPfpF+ctsh9n2Cqy3B2YG4btkAPjsEdJV9LOGRGqgFdNQ/JyCH1OfEciuWlqNItwYH7IkjBdoSjYUIsX2lmTiHVqoRbaat/Z+V1noXMor3oEd3ym+myGd8aHjh/Z6RHpUKlViYqJCoeA4TigUent7+/j4VGXC6qg3odFopk+fvnHjxvDwcDtOaw2EkObNmycnJ2dlZSmVSgB8Pl8ikYSEhJSqCuxOTExMeTWDHpVKFRsb265dO5hJi0okEkufFRxHFyyghw8jLU3fQPfswYYNdgj6vwaPRzZuxJYt2LmTZmRApYKjIwkJIe+/j1atKjVTTm62Sq0CEOBfOdVadVCh4MDcUUYtlsUENWCTYDKAGva9MPdILQg+ytOze59TZ45RSgMCglxdXO0aoDFR0ff0L8V2rZk9A4PBYDAYNQ0TNDAYDAaDwWAwGIyngH/++cfwbmW3YpcSl4CRryE2/kmLQonIGHy8Go+S8dl7VQjROubH0TwNANSXYElYnTZMrnOsWWNCzaAnK4uuWEHsKmj4UvblNuU2GZUZtefRvO8V3zcTNpsmmWbH0zGqSFJSUn1bK4/wwAvlWxJD6KC7rrluYUCMLma7cvsM6QzbAqgsAzzxVyvy/F2aqwGAe8YvUoz0wdyGmf2KDpiq7VACBb2muWa22yaWhpFYOT2eCwA/peJwDp0aQFo7Q8XhdhFdnwyZhXh4RZzkBnE69qq/13IPS3YX3dzQp9GG3fengYp5qhbizCVKv7cBxOnilsmXFdPipU5L7fWIEhMTU1NTVaonFhe5ubmpqakRERFCod3cdfQSh6oOe3X38OH2FElUiqCgoKCgIJ1Op9VqRSJRacYX1bDVm+O4oqIiCwMsqBkqhM6aRQ8dKlMoQaejDx6YP4JhCTJlCqZMIUolCgvh4QGBLQvRGZkltkx+vv52jc5GrBEcGA6wYMZg4RSWp61Uyt9eZ686Jv9vJkUV1j/A4KD6fn4B6empp84c79trgEBQjb5n96LuABAIBM3Cm1ffWRgMBoPBYJiEV9sBMBgMBoPBYDAYDEYFZGdn79+/37ClV69eNsxDKaZ/UEbNUEpRETb/iWPnbQnPeq4XYnvJsjy+bkocarDORZ0gPZ1u3UrXraNHj0Jl7IFfAVFRNCHBQj+Nj0d8vLlejUaTnZ2dkZFRXFxszdk00Pys/Lm8mkFPAS1YK1trzTwMk+igWytfOzhvcIfcDt3zuk8smHhbe7uKc6amptqsc6qQdC49l5oR0wAAOHDnNOeq6ewm6eaGc+3Jc74QG6zruAowwQ/H2pHNEcRXyCe0gpSbgNh5l4uIh20tyHjfkrspKix9RMfdplPu0i8TnqgZHPkIcL/M+c2VB4+QhXQrbhhe1NSzqKkrQoaOCHpoWc0AIFIbeZi/WOH/eslJ814l2pJTFnPFPyl+MuelUVlSUlKSkpJUZT+sOI4rKCi4c+cOx3E2zGmlduEphc/ni8ViQ0/+6siMyuVytVptrld/eZCYmGjDzHTPHnr8eBk1w2N0QUFcz57Uum8QhjESCXx8TKoZ7kRjzY9YtBb/nIbaxD8eAAoLC/Q33NzqiquVydc2McDCK7/qQp/SlL+hcsiwpVJTGR5uc0hWnoiaouqTt2/bEUBWVsbvO3+p+mwWiImNBhBSP0wsllTriRgMBoPBYJSHOTQwGAwGg8FgMBiMus7hw4c1BgmGwMDAPn362DDPoTO4E222N68AK39A3y42TGwtix6WLNyO8EYv+1Suf0rIzqbvvEPv3kVWFgAIBAgOxvDh5N13Yd0COr19G4WFlkbk5dHISFK2NAkAlUr14MEDmUymz0rqvdCDg4N9fX1NTPKYs+qzD3UPLQx4pHt0X3u/qaDW9kPrUVHVLe2tIlpUn1+/Ib9h7QZjJSlcypj8MTc0N9R4kpI8oTkxWTx5pfNKm6dNS0vr1q2bPQI0AQEhqOCFygcfAAWN1kZn02w/nl91PyMBYnzfjKzRIUYOjsJThHqSJ1F68jy9eF5pXJq5wwUQ9BHZ8kFqGTEP3zUjPT2wKI5mlEs6E2CML/m6CRz5Hb9VXP9RcTKJS5JRmSMcg/jtpkqmvuHwRoWnWCpbms6lw+0nUd7LfEVHULEo9y2Vz//0vWlc2tLipb+6/lrFB6LValNSUrRarcneoqKi+Pj4Bg0a2Da5Ub0JC+UnNBrNzZs3TZZXEAqFDRs29PHxWbt27bFjx3bv3m1bMDWGXC5PTk7Wl6UQiURBQUFOTrZUaeE4zkIS9OTJkwB0OvNmIBb4/XeYqWQBgD58iC1byCuv2DIzoxy3ozF7EaLiUFAEACIhGtTDjHF44wXjkUVFJd/+zk7ONRujLRi9OE3aD1iZxdcrAIx0Bvpjy89jm05CP7+hAqM6REiGMVfqECvR6kp+I5w+cyK0fsNuXXpWKjwrUalVySlJABo1bFwd8zMYDAaDwbAMEzQwGAwGg8FgMBiMuk5UVJTh3XHjxvH5tpgb/PE3FBZ9ARJTQKkVGXaFAnI5PD0rdfZLBTiZBwACgkX/qWITGRl04kQaE/OkRauljx5hwwYkJJC11lkdODhUPEYqNWpQKBR37txRKBSlLTqdTiaTxcbGKhSKkHLqh1Jua2+rqKXXSj7Nf6B7UIuCBjmVv1n05mn16WQuWckpPfmeIbyQOY5zpkim1FZI1qCgiuH5w8uXb8jQZWyQb3DiOS1yXGTbzMnJyQEBAVUO0DR+PD9PnmcGl2FuAB/8bqJuC2UL/1T+maJLKaAFbjy3evx60yTT3nKowG+gijjy0dpUjo+A9BT2vKu9S2E6LdRE0GSseGw1RTXZD2N8yMFsnMqjSUo48BEkRidXMsATpc40r0lfe036WiqXmqZL8+f7B/CsffoSdSWb79WeK6TJOwGIc+Zo3H7lRCXmBwk6S24uFZKrwa5MxOXIBHIXb4i9iMqbKoXE+N+Yl5dnw+R0TtNKmTQ8ePDApJoBgEajSUxMdHFxWb58+e7duxUKhUqlEolEDtZ8WtY4MTEx2dnZhs4Kubm5Hh4eTZo0qey+cKlUKhKJVOZtfgghrq6utkSZZlYABACU4upVMEGDPbh8C8+/i8TUJy1qDe7HYdFaJGfg8/fLDC6WFQEQCAQSifG3fK1jJAWw/GKuiuagwqNsFiKUahqqMomVVL1Shkk6deh+4tQxpVIB4Jetm9zdPCKatbD7WZKTEzlOByCkvo1SNgaDwWAwGFWBCRoYDAaDwWAwGAzGU4ZtagYAxaYLCDxBpUaxHM6OZrq1Wrp+PY4coVlZ0GqJszMaNybz5yM42Jqzf51YsoY73hehVViTj0/Glj14lAR/Hzw3BC1r2SOgYuhbb5VRM5SiUtFDh7BlC5lScQ6etGtHvbyQnW12hJ8fadnSqC0qKspQzVCKVqtNTU11d3c3l/Ty4flYjkdIhJ68yila7EghLeyX1++q5mpJrpogh8vJ4XLeLHrzrvbu506f11ZgFbJAtuCm5qbJLjnkm+WbX5e+7suzZJ5hjpiYmIYNq8sRgQdeB2GHe9p75gY0FjTerth+THNMTUvytblcbi6X+5Hmo6vaq7+4VK8Jtjk+d/78vPZ8efkIAC+e14eOH0pINZpmS3gY7YPRPhXkqgN4AdZLGfSUentoXP4SSS/zFR1ApdLk32WhXUAUhgMqS5Yac2Po/myoOQAugAsAUIjAhdOC1iS/DckLocU8AgAajYbjOB6v0rVcLfgxGMJx3P3793NzLdU6USgU69evb9y4MaX0xo0bGo1GIBCIxWIvLy8Lgq2a58GDB+np6UaJTI1Gk5mZyXFcs2bNKjWbUCiUSqUWBA1SqdTNza3SUVJKzRhyPMFUNQqTKJXKxMREhUJBKeXz+T4+PpZtgf5TaLR4c2EZNUMpxTL8+heG9kb3Z5405ufnAXB2cqnWmgj2wrDkilF7pdwaKnywdlQGWJZiVJPKwY4SigD/wHfemrfiq6VqlZpy9JvvVn3yv899vO38jtPbMwAIDqpv35kZDAaDwWBYQ6V/dzEYDAaDwWAwGAxGDdOoUSPDuz///HN+fr4N87i5VDBAKoGTua2tSiWdNImuXk1v3UJqKjIzaVwc/ftvbvx4HDtW4anjFDiYAwAEmFPfxhX5YjkmzkaPCVi6Hlv3YuUmDJiKwTOQnmXbfDVCZCS9e9dsr0KBHTusmicggJR9GRhBGjeGl5dhS3Z2tkxmVsOi39xsrrePqI/lJGswL7iNoI2FAdXKlIIpVzRXyu+8z+fyv5d/v1+1v1aisoaT6pMcOHO9CVzCN/JvbJg2NTWVEFKt+cJVTqsiBBEmu9x57kH8oKOao6VqhlJkkP2l/Gul3PZSGlXBkTgecDvQTdRNSspIqML4YZ85fzZZMrlWoqo6bsTt8U2qCJipFzHwla2kqevLDagEqSoMuUH/ytSrGcqgBu8W3DfT0Dlc2xdp5xW06VHqVwxB9e1m5jju1q1bWVlZHFcSjQ4kHo7H4LeRhr3PtX6Za7+AttikCf5szdohY54rLi7WF2bSarUymSwpKenOnTvVvdnaSoqLi7Ozs00GQynNy8uzLNowSYMGDSQS03IcgUAQGBhonJ3V6XDnDj10CLduwZxqgRDiXEFFA2qdM1N8fPzNmzfT0tLy8/MLCgpyc3MfPHhw8+ZNjdV6iH83W/fgnimVo57cAnz5XZmWR/FxAAL8A6s5rkpTXqNADdAPMKdvMJzE3PzlK0pUNrxKjbTvJ4bhYzeJDXUoLBAaEjZlwnT9bbVa883G1TGx5ovM2URaegoAkUjk5elt35kZDAaDwWBYA3NoYDAYDAaDwWAwGHWdgQMHCgSC0lrmOTk5n3322RdffFHZeSYMw86/ITexY7+E+kFm603QOXPoxYsov9qblEQXLCDNmsHf38KpNyRTjgLAQE80tskOXKHEszNw6VaZxoJCnLyAodNxaDO8PGyZtrqhu3ahsNDSgPR0UlAAK+zByWef4YUXqCkVAqlfnyxbZtRomAs0ib6Uu0l8eb7thO1SVaY2kAIAugi7OJDa8XWP1kWf15w315tLc7+Uf/ms+NmaDMlKNNBkcRWobyK1kTbMfOHChQ4dOtgUlLW489x3u+0eXzD+tua2Fk8SosG84NcdXv9B8YOGmk5Vyqhss3LzOw7vENTC3mI/nt9p99M7lTu3K7cX0kIBBC2FLec6zK1Ff5GqM0g06IT6hP5Z4MR3lH5vS9I2ABAWTOXEDzjvlYPFgys7Z5ISw27SR4+/HTq6IhwF8QXKLCLJpOIsPMmdF0B4mvqchs8GJR0cRSb6oZ8nhHZ9bnM0OH4/+X6BJAtuGRBlQZIFSTqVqMvuSkqn0qsXz6mc/T5vOqMblzmYpDUmRfoujuPy8vIePnwYFhZmz8hsIikpyUIiX++X4+FRuS8wZ2fn0NDQR48evfHGG+V7r1y58uQOpXTVKhw4QJOSoFRSsZgEB6NfPzJvHsq5PdGICESa/whyceFNrlgGlJiYmJycrNPpDBs5jisoKLhz506bNm2eCpuBauXQWWgtfTkj2eC7Nyo6Mj0jDUB40+bVHJcdMJQ4WGnAYHKAuReJufaqaBGqqdhEhQU47E7H9p1TUpOioiITk+NTUpO/XLWkZYs2QwYOD2tgSQ5rPRkZaQD8fAPYW5jBYDAYjFqBCRoYDAaDwWAwGAxGXcfX1/f555//6aefSlu+/vrrOXPm+FvUEJSnV0e0i8CZq6Z7vT0w/3UzR96/Ty9cMKFmAADQxET66ae89evNnbdQi98eF+aeFWzjMujcz3H5lumue3F46SPs3mDbxNULtVAkQo9Cgbw8awQNCAsj69dj7lz64AFKc0V8PmnalKxejfrGDsBG+aTycBxnYcH9R5cfe+X1Mplfbyts+42LLUYCdmGzYnMOl2NhQII2QUZljsRc6ZQ6jW1Z/1OnTnXv3t3uwRjRkN/wkseltfK1h1WHC2mhkAgb8RvNd5x/W3s7XhtvIfAEbUKkNrK5oHaycQTkOclzz0meq5WzVwdvOb61VbX1muaa/q7a/Tu+ooMwfzoAceYyL17ILJ+XrJxKp9PpdLosTjj4BpKUACDi4YdmZLg31GqHGzeilUolCHIgvgn3m9TtFtzzqbDkvJTsycKeLOotwmgfuApQrEOxFoU6FGjhxEdTRzR3JM2cECYF//HLg1KalJSUl5en0+kIIWKxuF69ek5OTqkqnMvHuXx6Ph/RcgBWVTLSHN8mHDRVBd4x+J2A3+s0ZgBJKz1RTk5OaGioDUUx7IuF2hB61GpbSoQMHTrUXFf79u2hlzVQSmfOpMePPykVoVLR2Fg8eoT798lPP0FQZl2U99FH9PJlGh9vclrSoQPatrUclUajSU9PN/ftU1xcnJCQUKeqgdQKCrNiwhKUalAKQqBSKbdu3wxALJZ06VTtH/KVwoLmoFQcUKFKwEoZgf5axaTyoIrJ9WpSM1h5XuvbrYHH448dNZEbofvn8IED/+xWq9W379y4fedGWINGA/oOad2qXRU/DDOzMwHYvZIFg8FgMBgMK2GCBgaDwWAwGAwGg/EUsHjx4u3bt8vlcv1dpVL53XffffLJJ5WdZ/MKPDvThNexpxtmPY8OrU0fRX/9FRY9sUm0JWPbzWmQ6QCgmSO6u1ci2lLUGpy6XK7AgAE3o5CagYC6t8pKgoIqWCZ3dIS31ea9rVuTAwfw2284fRoyGZyc0KcPGT/eKCmlR2Cq0RA+n29h6dyL53XE/cjkgsnXNNcKaYnJhAfPo5Ow0xaXLc6kAmfy6iNRZ7ZShh4ZZJlcZig/tGbisR4hhN487wRdgoUxzQTNbJj54MGDu3fvtjGsyiCA4G2Ht992eNuwcYdyh5aYMbEHABTSwgRdQm0JGv59CCDY4bpjVP6o29rb+haF/+tEEyKQ9QGQnf5y/SzMqYf+nmjuBEG5t/ipPGxOpUVyuUalaoSidrz8ZZpGSZwUgISHX5qTgZ4AIBKJvL29U1JSOI7zhKov0vuSdArEE6cb1P0iz+e+rkQzlKXGxmQTce7LAkD10zZxRHNHNBZrnbLjvZU5WgotJUoiiKO8qGz5PSJK1gorfOBeUDVEUUMia0iKvKgymUoXX/m74Wuf6D8ROIpNaNAGud6kRECgVCrz8vI8rauSUItUNpmq1yvoKWPGUHaA/u+lnByU94fQ6eiZM/j0U7JwYZl2T0/yxReYO5cmlP2Y4vNJu3Zk3boKY0tJSVEozNpAUUpzc3OZoMHVqYIBTg4gBFlZGT/+sjE9PRXAsCGjnJ0rKhtW45R/6ZaqJPWyBnM2DFaaN1R4OsvtFVJFNUP5ihvlJy9/1/B/Ym6GqggseDz+kEHDO3fqdvCfvWfPn9RqtXEPY759+JWfr/+zg0e2f6azbbIGSmleXg4AT0+vCgczGAwGg8GoDpiggcFgMBgMBoPBYDwFBAUFvfnmm4ZlJn755RcbBA3+PjiyGbM+wY1IpGRAq4O7K0KD8d4MjBpo/rCMDMvT0uJiolJBLC7fpaPYlFKyMvt6sI1bzyIfINliCBlZOHIWL46xafbqhIwdS7dsQY5ZRwESGAjHyngJCIVk6lRMnVrhQG9vb8tVJ8Smni9D/Hn+x92PX9Ne+1Xxaw6X48/3f0HyQq2npX35FehWpERaZwsK9BL1uq65zsH0k1KfV/91B3M2KWa5du0aIaR581p7XoL4QQSEmlccSYnUh+dTkyHZHTmV71LtuqC+IOVJ+wv79xX35cPYrr8macBvcNbj7Lyieec053JpLijcQ+erEgPSCpsCKNbh00f000dw4KOtM1o4ob6USHnI0eBGEf0nGxoKwAFwOAF3oJ5+TiGh3wQXDvR0e3KWBg20Wm1WVlZpwSMChKK4hTM+C/dLBvk9nW5PR0oFBgRQcrhVhFtFAARAQ6BhSYf+JVNuM7+I0Hq02BtKX6Lyhsqn5IbS0aDWCQhoYpSXi+M6r7RYFK/hGifCUQn+BtpwPinxlaGUyuXyWhc0CIUVaDUqHGBIqZrBpJTBsEs/sqOn56X0dBODdDocO4Z58yCRlGnv0oXs3EmXLCH379OCAggExNsbvXuT2bNNKueMkMlkpjs4ziU21v32bSEhXHY2r3dvVOZR1yIaLbbtw+GzkCvg6owpI9Gnc1XnfO5Z7DsG+WOfBomwQCB48i6SCIua1Ytf+82Nu/fucJwOQMsWbQb0G1LVs9oVy0YChpqGyh5rxzCsObZS0gEbTmd4iAUBh90tItzdPCZPmPrskFEnTh4+deZYsaw4PSNt08/f7v9797NDRnV4pnNlH4tMLtOXznFztUmYzGAwGAwGo8owQQODwWAwGAwGg8F4Opg9e/bKlStLE0sPHz68f/9+06ZNKzuPhxt+/wpFMtyKQl4BmjVCWL2KjhGJKhjA55tLThzMRrwCADyFGGurg0JBEZQVWTRnWKpCUD1wHK5epadPQ6NB+/akZ08T/4SQENK+Pf3nH9MzuLnh1VerKTpPT08nJ6fCwkKTvUKhsH65KhUmaSdo1865nV1DqxKTJZN/kP9QQAvMDQjiBbmQOreTVc9ix8XH1ceva66X73KAw4sOL/ryKv0mWbt27bRp0+wRnY0MEA0I4gUlcUnmBtTj1WstbF2DEdmZlfKV38u/j9HF6JUo68i6pvymnzt/PlBkQQVW7TgT5/Uu6wHIqIyAOBAHrRdeuUf/yEKptkSuw9l8nM0HLBncAACP4G3cD8oqUga0khhkuBs3buzr65uUlKSvm8Dn893c3OrVq8fj8RoDnzQg80NxNh+n8qiYR5z4cBLAhQ9XAbI0iCymkTLcK65Y8QBAQriOrqSrO6+bGxqhKPrOLQtiLAAikSgjI0P/DdgQRW/yYj6grTmKK/C8AO/OyCqZ1ihbXxv4+vrqS2yY7OXxeE8kFwoF/fVXXLpEtVo4O5ORI0m/foaDrVEzlHLlhx/az5gBoKOfn0lNA5eUxLt4kfTqZdzh78/75hsAJD8fYjGk0grPZRm3e/dCf/9dmprK11ff2L+fhoZi2jQyZUoVZ7aFO3fomjVITqZqNXF0pE2b8ubNg5fpTeeXb+HNhbgXh8dXXth7DO2a47dV8PKwPYQhPdG6Gc5fR3jQoRYhf4kE5VQgWty+CwCEkJ7d+44fO9mOIoCqUz4YoxZr0vMWxpgshmWlPYOV/yjbvBmMArO+XkalprUjri6uI4ePGzJoxJlzJ/4+vK+gID89I23TT98cPnpw3JhJTRtXwhFKJivW33B2qjWDLgaDwWAw/uMwQQODwWAwGAwGg8F4OvD39+/ateupU6dKW65fv26DoEGPsyO6PWP16G7dcOAAzKeXiJ8fzHjYbkguWcmdHgiprdV76wXCwxU5+WYHCAWIaGTj5DZy5gz97DMaGwu9vbZQiNBQTJ9OJk82GkhWr0ZGBr15E0aL2q6uZNIk0r9/9cXYtGnTu3fvllYqKUUoFAYFBbm41NGsv2XaCtq2FbY9oT5hsteJOM10mGl5hgJaEKmN5MA14Tfx5lld78MeSIl0r9veMfljbmhuqKEubffl+04WT17kuKiyE168ePHw4cNfffWVXcOsHB48jy6iLtuV20328sEfKB4oxNOxG7s87xW9953yuyKuqLRFSZU3tTenFkxd77J+tHh0Lcamx5GUWLwICH6IIKu1OJiNI7n0YgGSzejAWiFvIEkvhuA09b5H3AC8iphuJEupRGxsrJHbh6urq6urq7mz8wh6uKOHu6lsnG9JY74Wd4vx973EByrBI+KUTiUicEJCxVTnTVQRKIhAQUNS1MgzpF69egAodU6QSMp/cJXC5/NbtWq1d+/ehg1LzB6aoHAQUg8iAMB3NKwVch2ITiwWu7vX/mZiLy8vV1fXXDNlm5ydnQMDAwHgxAm6ZAmNjS39pqCHD6NlS/Ltt/TGDfz1FwpKVFxXjh83nMGwAgUMtA40IeFSenpHPz9zgRGdDvHxlkJ3c7PUawoHBwejFo+rVxv9/LMoP/9Jk0ZDHzzAZ58hK4u8/TZqELp8Od26FdnZJXcB3LpFL17EggVkwACjwTejMOVdJKWWaZTJcfoynn0JR36Fc2XMlYzYsgrjZz1q7LWFENPZbmcnl7Zt2vfq0TcosELNaV3BmgS/lUoCK6cyWfMCFmUNVSwzUSnxgW0P0+5uDSKRqG/vgT269T59tkTWkJgUv+qrz7p27jF+7PNWqr5KS8lIqqxwYjAYDAaDYRtM0MBgMBgMBoPBYDCeGvj8MibnGRVVgrAXZMwY/PADffDAdLdEgjGmiz3ck+k3B0NIMD3A9v1nDYJRL9CSoKF+EPp2sXn6SkMPHqTz5yMz80mTPkOzbBmyssicOWVGOzmRHTvwySe4cIGmp1Olkri7k6AgzJhBRldvNlQqlbZq1So6OloulyuVSgB8Pl8qlQYHB/v4PMUlALa4bumX1y9KG2XULiXSUZJR0yXTzR2YoEuYVTTrruZuGpfGEc6X+DbhN1nlvKqVsFU1h/yEQF7gOY9zGxQb9iv359AcCZEE8YI+dPywhaBFZadKTk6eMGHCt99+ayHfXDNsctkUp4u7qrlq1M4Dr7uo+wrnFbUSVdW5qL64WbnZUM1QSjqX/lHxR/1F/Z1J3dqu6iLABD9M8CMAUlW4XoQHMqSrqYqDmwAORdnBBfGBKNEKDCJpOVSkJTxflGgfSrNWdsRNgM7OOgEvVcVTAUDpV0HZ74Ti4pIdwIQQHx+fhIQEc371wcHBDg4OCQkJ7du3L01qvkDiL8Erh4pyqOhXEvIK4uyeF7SZZs2a3b17t6CgwCgkV1fXiIgIADh/nps7F0Y+CgoFvXSJdusGjoNSqZcmXEpPp0OHYs4cMnq0kZRBj77xypUrJCCAikR6TYNpkwY+H8HBdnyYAAICAjIzM5WPLZX4CkWD7dvLqBlKKSykv/5KBg1CeLh9YzAH3byZ/vQTiozfzjQhAQsWkPr10aSJYfvsRcZqhlJu3ce7S/HdMtuDcZQUdGr8dV4epRDcTRwvUzo7Ogj9vbSjBupahTv5+wV4e/vWKVcGQ8on9a18r1VRTGA0VWU9Hkq7qnhqKzUNlTpR9Zk0lCIUivr2Htita6+jx/7++/B+lUp59vypmNjoN19/z9fHrOypFH31EwB8PkumMBgMBoNRO7DvYAaDwWAwGAwGg/HUEF92M2WwvVMRZhGL8eGHmDsXWVnGXXw+6dGDTJxo8rjf0krWc4d5I0BcpRDeeB7vLEWBicQiJCKMGQhJ1eavBMXF+OKLMmqGUgoL6S+/kEGDYOScIZGQL76ARkPu36dFRSQwENaVe6g6IpGoRYsWGo2mqKhIp9M5ODg4OlZhV2ndIIAXcNL95NTCqTc0N9K5dABCImzAazBZOnm+43xzR13XXB9fOD5WG1tynyKFpqRwKcMKhq13Wj9MMqxmggfAB3+WdNYs6SyTvfk0f3Hx4hvaG3IqlxJpa0HrTxw/cecZbzS/du3auHHjZs+ePWLEiOoPuQKciNNx9+PTC6dfUF9I4VIAEJBgfnA/Ub9vnL95eu0ZlsmXZXPZ5nofaB+ska+x8JKrdQLECBADXijVDty7l5WFMs4HnkRteFen02m1WoGgFpbLDPN59evXl8lkOTk5RoUn9AUa9OVy8vPzmzRp4urqqhcKOEA7k8R9TsMBHKIBI0mKr1p58+bN1q1b18rDMURvKZGWlpaZmamvQy8QCDw9PYOCgggh4Dj66afGaoZSyjlV0EePsGRJh88+0981Kj+hFzS0b9/+yoULJCiIPnxoNqzAQNKpk+2PyhRisdjLyyslJUWfzQ38+29pWprZ0VlZdPVq8t13JjsppUlJSbm5uRqNhhAiFAq9vLxK3CxsQK3G5s3l1QwlpKTQRYvI1q2lDTcicd/8fw7ApZvQaCG06ZWlUinXfrsyLy8LwKhh495qMFguR6MQeNa+n4i12JCAt6Oawcp5qlXSVB2T231OnU5XWFTg5upe+mSJReKhg0d27tT9ly2bIqPuZGSmf7584dtvzasXHGJ5Kt5jGzbLxYAYDAaDwWBUH0zQwGAwGAwGg8FgMJ4aPDw8HhokJ2xf2a88pF8/smIF/ewzGhOD0lrgPj6kXz+ydClMrWtT4K/HSf8p/lXdeTZpOO4+wE9/IL+wTLuDBEP74JO3qjh9JaAbNlhKEekzNBs3mugSCtGihc3/iMzMzOzsbK1Wy+fzXVxcAgMDeWbKfJg6s9DDw9qK30qlMjc3V61WOzo6enh4GPmCAAClSEhAfj58fBAQYP1DsCM+PJ+DbgdTudR/VP9kc9ktBC36iPqIiVlVi5qqpxVOe6JmMCBJl/RO8TtdRF08eZ7le2uYvaq97xW/F6ONAYB84CxO3T/1i/qXvtK+Hb06enh4ODs7y2Syw4cPHz9+fN26dWPHjq3liB/jTJx3uu7M4DL2qvYm6BIaCxoPEw0rr8N4ukjUJVropaCXNJdqLBi7YE0O0sRbvsrw+XyhUKhSqSyMMSqC06xZs6SkpIyMDLVarddYiEQiX1/fUiWfTqcTCAQtW7a8cuWK3liiC7Kaw/8u3LQgO7ngN3gxMpksOjq6xAXhMZRStVpNCBGJRPZ+oJbw9/f39/c30XHhAo0t+WiSSRwdlbLyQ0rtGUruZ2fDzw/l1Az6lhLnBoEAffviceEJY5MGHo907Ypq0LeFhYXpdLqsrCytVuscF1fB6KQkk80ajebOnTtFZfUHhYWF2dnZzZs3t+ElSk+coBbra9CHD0lxMZyc9Hf/OY3CYksTpmcjNgHhYZUNBHKFfN23K+MTHgLo1qXX0MFDKz1F3cD67Lt9pQxWwtQMObnZK9csy8rObNum/WszZxt2ebh7zn5j7r6Du/Yf3FUsK1719edz3/k4wD/IwmxCYcmnpVpt6WOcwWD8C8jNVbq4iAWCOuoSxGD8l2GChorJp/npuvQ8mldEixRUoaEaAAIikBKpM3F2I25+PD8PnrVLYwwGg8FgMBgMBsNm3MoWtC416K4h+vQh3bvj4EF64gRRKhEWRiZPtpDPvlqIVBUAeAnR0x5pzWXvoVMbfPUTEtMgk0EqQYAvXhiFmRPsMHkluHWrggFmMjQ2o1Kp7t27V1xcXLoxLjs7Oz09vWHDhvatEK9Wq6Ojo4uKivR7iAkhEonEy8urQYMGJSM4jq5Zg7//punpkMvh7EwCAzFlijmLjuomgBcwXWq2wIQhX8m/itRGmuuN1cXOL57/jcs39gvNFq5orswqnJXMJSMZWAkcBDoBzZHnkndYd1iYIpTckxQXF0skkm7dum3YsMEoAVwX8OX5zpTOrO0o7IaKVpC5qXBAXcPT0zMrK8tC5kwsFleT87mbm5uF7yypVOrr62vUGBwcHBwcrFAoNBqNUCiUmqrdbvRYJpLE/1E3AMfhNw5JvlAWFRWVek6oVKq4uLji4mKdTkcpFYlErq6uYWFh1ovDqgN64kSCk9fnz799rmmnJK+gjjFXP/5jRbeo8xYO0esbLi9YYLJXr2nQmzTg/n164YLxCB6PPPMM+fRTOz0CYxo3buzr65uUlCSqcDO3GY1LZGRkUTk3BY7j8vPzIyMjW7ZsWemYrl2DRmNpQF4e4uPRvLn+XpGxL4YxGi0eF9aomGMnDv1zeL9CIW/aNCIlJSk7JwtAyxZtpkycZu0UTy2Wa0Mwqo8Tp45kZWcCuHHzqkajLlUk6CGEDB862sXZZev2zTJZ8eq1X8yf96mLi9nyVU6OJVofmaxmf3owGIwa5N69vE8+ufrHH4+cnITJyZNdXWtU98lgMCqECRrMUkgL03RpMbqYW9pbt7S34nRxabq0HJqjpmoAQgjdee4BvIBQfmhLQcvWwtaN+Y39ef5P+/YLBoPBYDAYDAajLmO0vbWGd5cCgFBIRowg1lncH84pWcIe4gV77fEY3hfD+6KwGJk58HCFh5t9pq0cFjcZWzWgMmi12jt37shkxnt25XJ5dHR0eHi4q6vZBehKoVarb926JTewN6eUKhSKlJQUhUIREREBnY5On07PnHmSFsrJoTk5WLwYd++SpUvtEkY1cUJzQgedhQG3tBXpVKqfd4reSS5MxkpgGzAduAw8fm4LUZgoTDzrcbZWA6w5CmgBDzxn4ly7YTjznC2+auBC6pymxDLe3t5JSUnmhAWEEB8fn2o6dWhoaH5+vslTCwQCf39/c4UhpFKpSSmDo6NjcXFxUVGR0iCx3ILkN6f5JSYNNPgNEqNSqfLy8ry9vfPz8x88eKD3ctCj0WhkMllhYWHLli2FwlorjKJQaSe8+/P9gEb6u5caPTPsw20zjv2yYvPHFRx55gyGWayVIxCQX37BwoU4dKikhcdDYCC6diVLl6I6LyFcXV1dXV2pvz+9c8fSuMeOCIakpKQUFhaWb9ej92nw8vKqXEDiiqpS8fmG/5B2zSHgQ2v+7e/pihBLG9qfcPL00W07f9XfvnX7esn8bTq8NO216nBDqWswNUNtkZxc4jDUulU7IzVDKb169FMqFX/u3p6fn/fp5/O/WPqVOUGbo6OTXptSXmnEYDD+Hezfnzhs2D/628XFmuvXs3v3rh0fPgaDYQ4maDCBjMoe6h7uV+3fq9p7S3tLTdXl13000GRymZlc5k3tzT2qPUIijBBEPCt6drh4eGNB41pfdGAwGAwGg8FgMP6VyMvW0nZwcKitSKzhYkHJjT4edt7v6+IEFxNJkJrCVAKmcgMqQ0xMTHk1gx79buO2bdva5URRUVHycsXaAXAcl5eXl5ycHPjdd/TUqScFR0opLqZ//YXwcDJlil0isZJiWiwmYiGsSkMWcxXsKSymtbzpMEGXcOfwHbwL9ABOA97GA6J10Q91DxvwG5g6uqoU0aKflT+fU58DEMIPmSWdFcwPro4TWSaf5r9f9P4lzaVcLpcQ4kk8e4h6fOb0mSOxvzG+NbQUtLyiMbb0L0VCJM9JnqvJeKoOISQsLOz+/fvlqz8QQjw8PKqvkhGPx2vRokVkZKSh2QwAsVjs7+9fWkjCevz9/dPS0rRarVHGdBIv8SPODcBx6jcYaWGkWK1WazQaIzVDKcXFxZGRka1bt65sALZBgeuFOJBN4xUIkaKZI/mr28z7IuOcwQ99X4hIip52/FdLU2k0FX+5CgTk00/1ggayYAHq1yddulj6koqPp3FxxMUFERGo+jXGgAE4ccKSNUJ4ePm27OxsC1lwnU6XkZFRWUED6dGDfv89zHyZAoC3N0JCSu8N6YnQeoh5ZHZ4g3pwr0hMKJMVb92++fLVCwAISFhY40fxsW5uHoMHDOvRrXc1WaEwGHpat2p37/7d4KD6U6dYsk0aNGDY+Uvn0tKS8/JzT5890bN7H5PDBAKBk5NzUVFhfkFu9cTLYDBqmbi4kp/uYjHfz0/apYuxb5YRcrn2+++j4uOLAbzzTovg4Fr8cc5g/FdggoYyUNBEXeIvyl+2Krcm6ZJk1PyFvgEcOBVVXddcv6+9/5vyt3GScdOk0xryG/JQm5Z9DAaDwWAwGAzGv4+nS9Bw+/EmrvZP2R7miujbFydPWsrQNGtmr1NxHGd5M5xcLi8sLKx66QGZTGbBDV6n02XHxwccO2ZCzaCnuBi//YYaETQkc8nvFb13R3uniBbxwPPn+Y8Vj33b8W3Lv0AdSAVvFikxsQW8xigqKnppzksFRwuwFuhqekw2l31Zc7k6BA0/KH9YXrz8ge4BRUkS8VfFryPFI9e6rK3J3/XRuugx+WMMK4MkI/m29vZZ9dl97vsCedWVaLfAZ06fnVKfitXFmuxtI2jz1AkaALi5uYWHh8fGxspkstK0sUgk8vT0bNSoUbWeWiQStWnTJi0tLTs7W6fTEULEYnFISIhEIrFhtvr16z98+FAikQgEAq1WW9reHPnNUWLS8D5tM4YkL5Y6Pnr0yKSaQU9xcXFOTo6np6ctj8o6VBzO5GN/Fv0nB2llxCQUj9UMH+xaM/Hszo8mf3Kw7QAA855f2Dwxsn3sdXNzkkpWXiAzLeU16d692LCBJiUhP58KBAgMJK1akc8+QxW+X8jYsfjlF3r7tunekBAyd275dsNn0yQay8UjTNKuHQkLKx/JPV7jKF5jT5rXrmmgq4FDg1SC50fii42QyQFALCxqXm+fv8dtQrj84npFmrafvNkWsPS6vX7zytbtmwsK8gG4ubrPevWdkPqhlQ6bwbCVXj36derQzZoqQh+8878Fi+cVFhX8uXtbq5Zt3FxNuy+7u3kUFRXm5edVQ7C4fvPqtesXJFLHa9cuqzSqSeNe6N6td3WciMFgmOPll8MPH065fz//0KHBDRtW7P+3c+fDOXNKalqtWXNn/vx2ixe3q+YYGYz/OkzQUIZdql0b5RuvaK/kcbZcncipPE4X9438m/Oa8zOlMydIJgjYf5jBYDAYDAaDwbAfarXa8K45g+4nUEr/+AN//42CAiqRkAYNyFtvwbvc1u9qIEONfC0AuAgQaEuuqu5CJkzA1q1mMzShoSYzNLahUCiMnnQjdDpdbm5u1QUNWVlZlnNI0osXkZxsYQBNSSHx8YY7XKuDQ+pDrxe+/lD3sLQlQZdwXXP9kPrQPrd9YmLWVLytsO0h9SFzvQAa8hvaM9DKkJiY2L9//3pd6+E4YHF3E4H9d/RukG/4n+x/uVyZPZepXOr3yu9zae7vrr/b/YwmUVHV+PzxhmoGPRT0hvbG2Pyx5zzO1fyuCW+e91rnta8VvRavizfqailoudNtZ3U8IzWAq6tr27Ztc3JycnJyOI5zcHDw8/MTV+jJbyf8/f39/f2rPk/jxo3PnDnj6OgokUiM9FhTefH/41qqwNOCbOeCL0QjXKf1o8IgIg+GzBdKPsoYAOg3/VdK0KChuC/D9SLcLKKJCtSXopkjaeqIVk5wFgD5+UhNhYMD6tUDj/drGubH0byKsvAbB0zr9ODKD+tnDZ7/182QFmq+cOob355cMNS7MNvkeDJ6tPUBW4auXk1//BH5+SX3tVokJNCEBMTEkN9/h81SDz6frF+P6dNpTIxxV1AQWbjQ5MwV5l9t8Tbg8cjHH9O33kJ6ur7hN+GY9aKXHqF+Ic+ZgAbH0Laz8c3iJ74L789ESjq2H4CIRPeM+EosKqmC4eqQClzcukUcG91l0IBnfbyN97DGxEbv2rsjJjZaf7dVy7YvTn7J2flfJu1kPAVYqRVzdHSe9uIrX637UqGQb/9jyysz3jQ5zN3NIzEpPjc3x64xAkB8wqNvv1tj2PLbjp+ZoIHBqGGkUsGBA4OsHz9sWP13320pkfCXLr0BYM2a2+YEDVevZg0YcLBFC/ejR58VCtkWaAbDdli6vQQZlX2r+PZHxY9R2qgqTlVIC0+rT6foUuJ0cW9J33LnmdZ1MhgMBoPBYDAYjMri5eUVFxdXevfNN9/89ttvw8LCTI/OyKAvv0zv3sXjjDg9fZoePUpefplMm1bdoSY83grbQPp0ZvwswOeTdeswY4bpDM3ixXC3248gSmmF9aftUqC6vP+8EZLkZBi4xJugoABpadUqaEjhUmYVzjJUM+hRQ31MfWxa4bStrlvNHTvPcd6fqj8faB+Y7A3iBS12Wlz1CLOysqKjo8VicUREhPUGKjNnzpw2bdrE9ye2z22fxWWZG+bF82ovbF/1IA3J4XJWyFcYqRn0aKjmgOrAX6q/RovtljS1wBfyL+5q75rrvaG98ZPipxnSGTUQiRGDxIMOCQ69XfR2lDYqj8vjEZ4P8ekk6rTGeY0rcQWQn5+fmpqqFx6JRKKAgAA3N7eaj7OyEEK8vLwq69tfp2jSpEl0dDQAPz+/hw8fGpaxaIzC1bzr62mjSOoKIFGJRHgCnnoZg5DQQCoPJPJgyIMhDyaKAMgrdAXQk6vBoRwcyKbHciE3NqyhAASgrTNiu9871/POGfD5N8I7Hmvb96xbiOE4LyEGeaGDK4lX0CM5uFtcIq/Id3Qd997mT3//dPPXr/RefCDXyT3Vw3/6rHW7vjQ2v7mUn9/Rza19v35XrpgoidK+fXsAJrtMc/Ei/fnnJ2oGw4cUFYU33iC/V0HYFBJC/vgDH39M79xBTg60Wnh6kgYNyMKFMOMIIjJwSjCJjeKbzp3J559jyRJlYsJSyZs/0hl5pES8QEES00liOmLisX8T/B7LPtfMR+eWjw4fWs6DEkCxqqlE4ugkiVYqilVq1ZlzJ85fPN2/z+Dhz44RCoWU0ntRdw4dPRh1v+SjzMnR6bmxUzp37GZLtAxGDdK8WcsOz3S+fPXCteuX4/s9DKlvwgvKy8sbQHZOpt3P7iA1tsj6t/1wYDD+jXh4iFes6ARAIuF/8sm1MWPMesi99db5vDzV6dPpBw8mjRhRvwZjZDD+bTBBAwDk0/yv5V9/I/8mg8uw15xxuriv5F/JqOwdh3f8eH72mraGKSgo6Nmz54QJE2bOnFmt3oM1g1qtnjRp0jPPPPPBBx+Y1LM3b948MjLS19c3/bFi3YirV6++8cYbmzZtat68eTUHa082b9788ccft27desmSJTVWF5PBYDAYDAajOujQocOlS5dK7x45ciQ8PHzq1Knz5883LkAuk9EXX6SRxtudkZxMV62CgwMZP75aQ017bCsQ/O+yZyghNJTs3ImPP6Z37z7J0ISFkYUL0dCeG/0lEolQKLSgNiCEODs7V/1E0nKryUZoKzT2cHCwo5LDJO8XvR+nizPZxYE7qj4apY0KF5ioyA7Ahbh86fTlrKJZKboUoy4vntf7ju9XsZTDiRMnvvzyy8OHD+uzqlKpdPLkyR999FFoaAUe45GRkZGRkfv37xfyhU34TSwIGprwm9i93sRq+Wpz/1IARbRog3xDzQgaTqpP6mCmoAmgoqpdql21ImgA0Jjf+IDbAQVVPNI9EhFRKD+UDz4AjuOioqLy8/MNc+F5eXnu7u7h4eG2bCJnVIawsLDExES1Wh0YGCiXyzMzMw2fiCDIvxDcPSsN+1buV1BWq6ChJB6O8dSx5D4FD9Q3TxN2gwZJECxBkJgESRAkhq8IHFCkRYEW5wuwP4teKIDOooRMC3LVt9FV30are0816gqSYLQPBnuSjq7gl7w6yCcNoNDhvhyT7tBUFbR8wbwpC3OCQr4/uHLcc0s4kLPhXZaMm3tp27KOfn4d/fwupafD1ZUMG4ajRwG0b9/eSLigVzMAoCtXol070q1b+86dYVHfQL/6CrkmVE0lvTdvkhs30KaNpYdtGQ8P8s03RKVCfDy0WtSvDydLXjSBgYEFBQXmJCYikSgoKMi2QJRduxyZ89o/h//R4IbXg2t5qX2MBkTG4IX3cfj/7J11eBNLF8bPxpO6u1GjLVSgBYq7u9uHu8MFLu5wubjLxd2tuLu0RQt1Td298WS/P7aEkCZp2qYCzO/h4dmdnZ05u5FmZ955z/HSXb6A//n9LhLwSCTSyGETWrVoDQBisTg0/Our108/h3wUi8X3Ht76+DnY2ck1Iio8JydLGmS7Np26du6lrYVyiiN+Dfr3HfLxc7BIJLp15/qMqfPKVjA0MAIAHo9XVFyoo61JxxFTU3MyiSyWiDEMI0S6YrF48fK5ixes1NXV12BHCARCs8yY8frp01QjI4ZEgr99q3RicexY17dvMzAMHBw08ND6S7Bixftnz9Lu3OmmrV1XJqB37Nhx8eLFffv2odmxX5q68n6qRfLx/AOcA9tKthXgBZptOU+St4ezhwrU2azZpiRTzTZeM2zatOnLly9fvnyJjY09dOhQbYdTVdavX3/lypUrV668ePHi1KlTFZVoXLhwYezYsVwut1WrVs+ePfPy8qqmODULl8tdtmxZcnKyubn5r6XDQCAQCAQCgSjL5MmTDxw4IJs9WigUHjp06OjRo926dbty5Yp0XSO+YYMCNQNBfj4cPAi9e0N5c9hVoej7TIQuufo6qVWMjLD9+0tnaMRisLVVPUNTOSgUCovFUiFoYDKZhoaGVe/IzMwsJSVFRXoLXvPmcPUqZCpdmYdZWChbbqspvoq+qjiaJck6wD2wU2ensgp96H0MMIOFxQsjRBHE868WpuVCdlmsvXgQfVClo0pISJgzZ86NGzdkC7lc7uHDh8+ePbt27do5c+aQSErtVZcvXz5r1iwqlQoA23S2DcgfkCRJKlvNmmS9VWdrpYNURohIceYUKamSVI13qpB8Sb7qCgUSDQ9ZVBQmxnSnuMuWhIeHZ2fL5wIQiURZWVkA4O7uDojqhEaj2djYxMXF1a9f39nZWVdXl/gSE4lEZDKZTqebmZm1srKYJYZPRfA0KiWSgycBKxlnZYP8+n4JYGkSWlq+tEAt2xtbBjTSBR8drB4T4rkQkZTzLS4z1NJZTJL/s4fh+OSoJ6smdWQq+iZgksFHB576YiO/4sGFAADb2o156YstyYZ18TgA7O422YPEhSfnAABr3x6bPBmaNw/+5x9CuyBVMMgSmJ6O79gBNFr5rjliMZ6k4DvnB8XF+MWLWFUEDQR0Ori6qlPRwMDA0NAwU9GfG8JZRLvif21FItGTZw/u3g8oLinNTuJg9jq6jKABAD6HwpuP0LwRAMCjJ/eyc7IAYFD/4YSaAQDIZLJnA2/PBt5JyYknzxxOYMdlZmVkZpVO5NBp9FYt23Xt1FNPT7+iQSIQtYiRoXEL/9bPXz4J+fYpPSPN3Ew+MVA8u1T+GJ8Q59nAW7O9e3s1/vApSGo5huOQnZN15caFsf+brNmOEAiEpkhP5+zdGwoArq56o0e7LFyodKpo4sT6jRubMJlkNzf9mouv9nj+PHXt2o8A4OFxkc0eXtvhlLJ169bk5OSDBw/u37+/tmNBVJ4/PWVLCV5ymXd5B2eHxtUMBFycu5+7/wzvTCFeWB3tVyspKSk7duwAAHNz802bNhGF69atwyrInDlzVPSybNmyijaojM+fP6u+osWLF/fs2RMA7t696+3t/ebNGzVvhVAoXLBgwdChQ7lcLgAMGTLEw8OjbDVtbW1NXUtZIiIi1IxWjm3btiUnJ9Pp9BMnTpSfZFoTsNns1q1bYxiWr8iwUY4uXbqUe+3Eq6aChISE1atX+/n5mZqaslgsJyenAQMGXL16VU3PTAQCgUAgEL8QHh4eBw4cKDs5KhaLb9265eDgkJycDACA46DSaxqPjcV/nn/VOMzvEzpFShdd/xYQMzTu7tWhZiCoV6+eMnttMplsaWmpYrJcfeh0ugqffAqFYtawoaoJLTIZ2rYFcjWqV7g4t9wp7WRxsuoKrWmt3xm+e2r4dLvO9k3am+4Z3Htv9L7Saob4+Pi//vrL3d39hpJPE4fD+euvv7p161Z22ptg7969sbGxs2bNInb9qH77dPc5U+R1Ic5k5z26e5pSm1YuThUIcKUSFgIhLlRdQVPQsHJM5qkYVbM9ikSiwsLCwsJCsbgyX1K5ubl5eXnKjubl5ak4qil4PF5OTk5BQUHlLuE3wMPD49u3Unt/MzOzRo0aNW7c2MfHp3Hjxo0aNbKysgIALTK01IcZzqypVPYa7OtRUuB57PVW7NNsLHIAltQUy7EELkk9BQMAkDBoogerHbH3TbGv/tgJD2yOLfQ2gdm2sG/frOdLOsdM9z69c+Kkh8caJIb5xIeMfXJq15GFwX+3/WffPGZcjIqWzWlwywdrZQAAIMZhYTT+lz10MwYAwDFsWre5i24HA0CTsDBo3pw4JTg4uKzvQmB6eqDUdFMgaFJYCABB/ZX7rBQWAo9XzmVX/5tZjvr165ubmxNKLyk0Gs3Kysq5gso5Ho/3NvDVynWLLl09S6gZcMAAgEnLN9aNwTD5l76oBM4GAADgOP7sxSMAsLG269CuS9mWbaxtFy9YOWzwKBtrWx1t3fqu7sMGj978z+4hA0ciNQPiV6Rj+24YhuE4/uLVk7JHbaxLjeKLi4s03vWUibP+mr0Yk8k1gWFYC/82Gu8IgUBoChaLQqORAYDBoBw/3tbdXd6or7hYOH788x07vgJAo0ZGf4iaAQB4vNIkaJmZnNqNRBbiV3FUlOL0i4hfhT/doeGF4IVmM02UJU+Sd4h7yIZkM5AxsPp6qQ6WLFnC4XAAYO/evQbVbJ1aMzAYjGvXro0aNercuXPJyclt2rTZuHHjX3/9pfosNps9dOjQd+/eAQCZTN6yZYtqiUZ107Fjx8ePH6uus3LlylWrVgFARETEunXrAIDP5ysUYRB06NDh0aNHVY+Ny+Xu3Llz/fr1xcXFap6Sq9zXUR0kEsmWLVtWrFghu2gvNjY2Njb26tWrjRo1OnHiBPKlQCAQCATiN2PcuHHW1tYTJkxIKrOkMjU11cXFpV+/fs08PZ3i422EQgcKhfnd9lwMkCuRFEkkRiSSHgAeGIgNHVp9cTqzSjeCC0GCAwmZr1cWbW1tR0fHuLg43s9zTlQq1dzcnBib0Aiurq58Pr+gQF40QKFQLCwsjI2NYetWSErCw8Lkz8QwrGlTbMkSTUWiEBpGo2DlPMKrOeftQ/HxoVR+tTGPx7t27drRo0efPHlCJJhQzYMHD3x9fa9du+bzsyLk4cOH69evf/36NYPxIy9LT3rPlrSWa4rXfBJ94uJcJsb0ofgs11puQKqWZ1IjUjm+ffok/erotyw2JJtACCxbjgHWK79X68LW9fB6HykfqVSqqampmZlZVfricDixsbElJSWEJQmdTid04eUmXpElNTVVhYxAJBKlpqZW30hCTk4Om83m8XiEYQ+DwdDW1nZxcZGbAP7t8fb2/vz588CBP4abqFSqwptgYGBgYmKSkZEhkUhYmNgZipyhdE6ORqfZ1HPi6pik8CGZB0k8PIkHyXxI4UO2ADAM9CigRQI7JnQ1wroag5lC7Y1IhLPZAKBfUtDjw/0eH+6XrYKfO4ctX67ichgk2OaCNQ/ChTi8yodrmXDQDev2EQ8tATEOk8JwIuWMXJqJ0m2hEO/RAw8Pl22wqXlpBlj8/HmsUyfw9VXQq44OKNHM/UBXk/by6oBhmKura0lJSUpKCjHcwWAwrK2t1f+QZmZlfPgYFPLtc1x8jERS+lG1MLfs2GHQup2xdsa3dJgZXRut4gn00vIbsDObJGc3lp6bVwAAkJWdmZ+fBwCtWrTFlGSQIZHI7dt2bt+2cxWuFYGoK5ibWbg6u0VEhQUGvxnYbyjpZ7OZ9m06X7txEQCKiqpl1WJ9V4+9O48kJCaEhn7h8Xk2VrYJ7HhHBycy+U+fvkEg6ia6urSQkAHHj0ctWKDYm+Hr19yjRyNJJGzKFHcG43f1bFRAly7Ww4Y53brFPniwVW3H8gMnJ6fAwMDo6OjaDgRRJf7ov4iJ4sSL/IufRJ+qu6NwUfh53nkvqpczuUoGpDt27Jg7d66moiLYvHnz/Pnzy5a/ffv21KlTADBs2LD+Mkr2rl27EuuWHj9+fP36dQBYuXKlsbFx2RakFdTMaLtr167KDXbcv3//9OnTalamUCinT5/W09M7cOAAYcNY7ik7d+4k1AyGhobnzp3r3Fnpc1q/fv0ICwd1SElJIZq1t7dv3LhxufV1K/78LBaLR48ezSt3qYEmyM/PP3z48Pbt21NTK+bIKl21o6Ojo2xpnQo3xQULFmzbto3YJpFI7u7u2tracXFxhDfjx48fW7duHRgYWNEVDAgEAoFAIOo4nTt3Dg8P3759+7Zt2+QWAXO53LNnz549e1ZaYkgi6ZFIuRJJgczMqzWZ3PHBg0F37nTu3LmaXKw8tMCYCtlCSOPDkzzoqIGsCH8uJiYmenp6cXFxHA5HJBKRSCQGg2Fra1uJH8kqIJFIXl5esbGxeXl5fD5fIpFQqVQGg2FpaVk6f6ynh128CHPn4p8/Q1YWAACGgYUFtG6NbdgA1WyHRgayJckyXhyvNH4gtacp8A/XIF+/fv3vv//OnDmjYvG9k5NTXl5eTk6ObCGbzW7ZsuX58+d79eolLRk1atSlS5ccHBzkWtDH9LfpbNN48AoZzxx/S3CrUKJ0csKPosDNvjpYrLX4ufB5liRLtlBbrL0+Zb0b142G0wCgCIoAoKCgIDMz08PDo3LeJAUFBREREbLPiTwej8fjff36tX79+up/pmRT/yhERQKXKpKUlJSUlCQbAHEJHA7H09NTmaHLb0mTJk2kT8Tl4uLiQqPRMjIyZF99LS0te3t7YlTnuw6vUvq7vDwodzxEapygIkgWTLGG3UkAAMti8G5NsQAfrPcnPLQERDjEbg5yXNAEymgaAAC/cAH/edWdVM1AGDbgu3djJ04o6JJCways8MREpTExmVjfvuVGXh1oaWm5uLhU9KzMzPTT546FR/6UdUtXV69H1z5tW3fAcXLqWk9cnGNn+g7DcAatwMH0tYPp6y8JA74m9CMq6+kAABBrnIhzq3olCMQvgn+zlhFRYYWFBTFx0S5O9WUPMRgMOp3B5/MKCvOrqXcqlebs6OLs6PLm7fNjpw4BwMdPQYvmr6ym7hAIRBVxddX/558mCg+FheWFh+cfOtSaTMb+KDUDwdmz1ftMWgmI6aGUlBQul1shDTeiTvFHCxqu869f412rmb7uCu568byWa6mSotcdRCLR1KlTcRy3sLDYs2eP7CFfX19fX18A4PF4hF5h1KhR9erVk2tBLBYTJ9Lp9MmT1Ur31a9fP2tr60pEm52drb6gAQBIJNL+/fv19PRKSkrU8Vr4559/nj9/LhKJrl27VvZKZSEkIGpy+fLlQYMGAUCHDh0OHz6s/okrV66cMmUKsf3t27fVq1cDwLZt22xsbKR1iGSla9euDQoKolAoV65csbW1LdvUihUrbt68CQCdOnVSPwBZhELh48ePL1++fOHCBfVdGWSROjRERkZaWMgnqFPN7du3pWM3w4YN27Jli6WlJQDgOB4QEDB58uSMjIy8vLxBgwaVm44EgUAgEAjEL4eWltayZctmzpw5ZswY4nepMnIlktwyi8iTxeLjYWHHe/SwsrKaMGHCtGnTTE1NNRshGYOh5rAnCQDgUDLe0RBZNFQJGo1Wv3798utVDQzDnJyccBwnlBMMBkN+clRPDzt6FEtNxe/dg5QUcHTEunWDmjK0G8oY+l70no/zFR6tT67/P8b/qqnrY8eO7dmz5+PHjyrqWFlZbd68eciQIRwOZ9myZbt375b1b+BwOP369Tt16tSwYcPEYvGIESMWLFjQsmXLagpYTdrT2regtLgruKvwqBvZbb3O+pqJpBG10f8Y/zvIOVgCJUQJBti6lHVeHPlVX2KxODc3NywsrBJedGKxOCoqSqHqncvlRkZGNm7cWCM5XKqP4uLi5ORkhXIKDocTFhbmoyI1zG9Hs2bNXr16JRaL1VmtAQD29vbW1tYZGRnE87uRkZGRkZGyxfdisTgrK6uoqIhCoRgaGurpqZzV1tGBcu0x1MtMtMgBu5SBpwsglQ9b2fjyetgNb6z3ZzysBMQ4xG0Oqvdd0wBSewaA5IsvrL5bhkilDPBdzQAAkKw8I8+ECRAaCoWKhU2Yh4c0yUVtkZTMfvPuZXp6qm/jZi38W6uoWVhYsGn7uoKCfGLXwtyygbuXu3tDN1cP6ZvEypz+Imj6+9iRNsYfLA1DzPTDaBSOs8UTQtDAYsLQHgAAFhaWVCpVKBSGR4Q29lE8YYNA/GZ4NvAhsk58C/0iJ2gAABaTxefz1F/MVmmkXVSTGwQCgVATDkfEYJBJanstCgSSYcMe+/gYv32bcedO4qdPA7y9y3GDQ9QMTk5OACCRSGJjY5Gf96/LnytoiBBFPBQ8LMDLSUGqKTg457HgcR96H0+KZ6UbodPp5TxAVhxZb08pmzdv/vLlC4ZhR48eNTQsZymZwkffs2fPRkZGAsCUKVMqJ1PQFMXFxSosIuTkGgQZGRkKL8rR0bFsYXx8vL29fRUCrDCtWv3w6omNjQUALS2tmTNnyq0sDAgIWLNmDQAsXbq0d+/eZdt5+PDhrVu3AKBr164LFy6sXDBnzpwZO3asdJfFYg0bNuzIkSNqno7juNTRtxL+HP/++y+xMXDgQNlVmBiG9enTx9nZ2dfXl8vlfvny5f79+126KMj4iEAgEAgE4ldHT0/v2rVrly5dmjx5cuXytaekpKxevXrz5s0LFy5csmSJZu3Kx1th+5JxCQ73cyC8BNy0NNg2ohrBMExLS+WrZWmJjRtXU+H8YDpr+l3+3fuC+2KQt/o3J5mv11nPxDS/3OTjx4+9evVS7cSmpaU1a9asJUuWEOZq2traO3bs6NGjx4gRI7KyflgOiMXi//3vf2QyOTU1lUajadyAsHKc1z/fI7/HW8FbubvqSnY9oXdCD6u5pclbdbbqkfSOc48TPhzd87u7c92VVc7Pz8/Ly6voYxSbzZauui4Lh8NJTExU8wm3XG+basr+kJCQoML7obi4OCcnx8joTxk7NjQ0NDExiYuLU9+VkEKhqJOpJz4+PisrSzqplpKSQuQlUerhwWBg5uZ4SorSFplMrGdPdSLUJsMKR2xaOA4Au5JguAU4MiHAG+v1GQ8vAREOUZuCGCSwnf9D1lCKjI4BZKUMAABQjJNeZcPTPJwrhk5GWCcjYH6X7mCdO0P//vilS1BSIhcM5uiI7dqlTtjVgVAofBv48vnLJ4lJCUTJt7AQA31DdzfFA/E4jp88c4RQM7Rt3bFD287m5pZlq80dByERkF+oF53aPjq1vaf9VU/7q0xafgv3fd/YfTxcLVs3xQBALBIx6EyhUFhcXFRNF4hA1DW0tXV0dHQLCwtevHrav88QuaOE4E+dZFtVpEP7rsUlxQns2OFDx5ZfG4FAVA/+/tffvcvU1aV9/TrQ1lYtUeaoUU+vXo2/ejV+9+4WHTtaeXoik8a6AiFoAICYmBgkaPh1+UMFDUIQPhQ8fC98X5OdfhV9vc2/XZ9cn4YpzDdYPlOnTp06dapmoyrLly9fVq1aBQAzZ87s2rUrUcjj8Xr37m1nZ7dw4ULiORnHceJQ2bl/sVi8du1aAGCxWIsXL67ugP9knj17BgD+/v5yY0nh4eH/+9//cBz39fVdtmxZ2RNzc3PHjh2L47iVldWpU6eULcioEH369Nm2bVtcXJz6gob8/HziMYDBYCjU1qiAx+O9evWK2P7nn3/KVnB3d584ceKuXbsA4PHjx0jQgEAgEAjEb8ygQYM6deq0adOmAwcOVE7WwOFwVq1a9fTp04CAAA1mMajHhB7GcDMLcIAlMfg1L2TSgKgSGGDX9K9NLJp4X3A/Q5xBFJKA5EZxW6e9ri+9r1qtiMUQGIi/eQM4jvn7g78/KFnbnZmZuWjRohMnTqgYu3dxcRk/fvy4cePKJiLs1KlTcHBw3759Zf3SCE0Dk8kMDAzUyGOI+mRlZaWnpwsEAhzHKRSKvr6+ra0tiUTSxXSfGDzZULLhDv9OhiQDx3Fdkq4v1Xez9mZjkoLsitXKCq0V05nTj3KPfhB96FnSk8g0oRCxWJyWllZRQUNRUTkTk4VKFqmXxdzcvKCgQCyW19YQkMlk859nlzWF6qSKEokkKyvrzxE0AICtrW1WVpZm0yxGRUVlZGTIfvDFYnFRUVF4eLirqyuRh1QBgwdDWJiyxBOYqyuo7cgy3ByOpUBwIQgksCwGP9cQM6FBgDc24hseVAAAwJNA1KYgAHBZqMA5YJ2ZeyFT56i7biFLN5+lU8DSjbJ2CXZsJPxaOpB1Mg03osI6J2yYeWmCDWztWrCzg3PncDYb+HwAABMTzN0d27IFquedrBqRSPT85eO7D25KvRaIL0wcx7+GfpYVNIhEotDwkKKiInMz809fPnz5+hEA/Hz9Rwwdo6zxrq1hVD84dhmKSgAA4jJaudncoZJ5DqZvHEzfYBg2d6E2k8HML8gjrFAa+dRQ5h0Eoi6graVTWFhQUlLC5XGZjB86URzHCXEPi8WqgTD69BpYA70gEAiFREUV+PtfF4slAFBYKBg//vnDhz3UOdHZuVQJbWBAr1dPJyCA3bevffXFiVAfaQ6vmJiY2o0EURX+UEFDtiT7lfBVuqT87H0aJFeS+1zwfDRztCWmQB9dRygqKho6dKhAIPD29pYufxeJREOGDHn48CEAfPr0KTAwkEwmi0QiZY2cPn06OjoaAGbMmFGaa7YO0KFDB2mmhqpz8uRJIllDLSISiV6/fg0/ezYAQGJiYpcuXQoLCxkMxsmTJxWum5kyZUpKSgqFQjl//nzZkccKwWKx+vXrN3/+fG9vbwCIi4tT/1xpvolK2DMkJiYSqho9PT2pwk6OZs2aEYIGNptd0fYRCAQCgUD8Wujr62/YsGHlypWvXr0KCgqKiIhISEhIjI1NSU0VSpW4AIYkki6FkiIWCxRNwj1//vx///vfjRs3NBjYPFvsZhYOAE9y4XEOdKitWTYuFwoKwMiofEtwRN2GhtFO6J6IEcfs4+5LEaeQgNSZ1nkYYxgDU0sfjN+9Czt24HFxwOMBAP7ff5iDA8yejfX4aZAOx/HDhw///fffyhRCWlpagwYNGjduXMuWLVXoEuzs7F6+fDlw4MD79+9LCwUCgUQiSU5OdnV1VeuaqwyO4+Hh4Tk5ObITtAUFBTk5Oe7u7kwmkwrUlVorV2qtFOACEYhYWE3MVSjDiGS0QGsBAHzAPxSDqrx+KowKlKFMf6B+BSkmJibp6enSZzo59PX1q/ikqRAcx1WMRRCUW+E3o6ioqBxHmQqSnZ2dmZmpUMbE4/FiYmIaN26s8FOPDR8Or17h9+9DmXcmZmuLbdsGamuYMIAtLli7D7gEhzvZ8DAHOhmBKQ0eNMLu58DmBPz9d+ENIWuQY7AaXeQIYWo4fj4ddrhi9ZgAANiECTB2LBYUhIeGgoEB1rIl1NKI1vsPgZevn8/JKbW3MTI0btm8rX/TFsvXLBQKhbJJYSQS8cq1f2dmZciebmJsOlK5moHg37/B0Q7+OwdxSVDMNXn8ZVFHr80Ucgl8n7WVujI09WvexNdfg1eHQNRx+vUeuPfgDgD867fPsm/+7OxMvoAPAOZmFUuYi0AgfjnatbuVm8unUkksFpVCwVq2VPdTv2JFI4kEFwol1tZazZvfAIBdu1rOnKnUca26adfu1tevOdevd2nZshbUmXUKAwMDIyOjnJwcYuIS8Yvyhwoavom+xYpja77fBElCqCjUklZHBQ1isXj48OERERE6OjqnTp3i8Xi5ubklJSUrV64MCAgAABMTk6tXrxJZ96TDHO/evZN1pBSJRIQ9g46OToUSGdjY2GjwWspib28/cKDGxK3v3r3TVFOVJigoiFhe0759e2lhRkZGx44dk5KSTE1NS0pK3N1V/b0UiURyYggACA8PVz85cY8ePQYPHlxpbbJ0eLQSggYTExNig8/nSyQShXlepWaq1TGUhkAgEAgEog5Cp9M7dOjQoUMHaYm4qCjn33+LPnzQ53INtLUxCwtsxgyui8v9+/dPnTp18+ZNuUTsAQEBN2/e7NWrl6ZCaqQLVnRI4QMArInH2xpi5Jq1acDPnIFLl/C0NBAIgMXCbG2xefPAD622/LVxIjtt095W0bPwc+fwf/+FnJwfRTweHh4OS5ZATg42ahRRFhERMWHCBEI8XRZ7e/vFixcPGzZMRWo/WbS1tW/cuNG/f/87d+5IC0Ui0ZgxY9hstsKf8RonMjIyOztb6jIopbi4OCwszMfHRxoGDaPRoJKWilI4HE5CQgKXyyWeU5hMpr29fSUemsp1sKiExUW5N7xCr4i7u3tYWJjUeI+ATCbr6empfhStNBiGkZUYisgGUB1dVx84jufl5eXl5UkkEl1dXRMTE/VfBaFQGBsbq0ziXzlSU1NV6Fo4HE5GRoYy+w1s715Yvx6/dw8SE4H4xOnoYPXrY5s3g6Iknirw1oGR5nAyDQBgYTR+lYU5MAED6GoEXY2wp7nwXwoeVgKJJSBR726RMGigBe0NgUqC8+mQxAMAeJ4HzYPwf12w0cRUBZkM/v6Yf63N3xcWFhw9eTA0LITYNTez6NGtbxPfZiQSOSsrg/jFIjuZ+i30i5yawcbadsrE2SxW+RqXSUNhwmD48A1CIsBA36llo/35eZEZmem5eTlFRUU4jjMZTBfn+g0beGvyChGIOk8DD29tLe3ikuKnzx/KChqiY6OIDXu7erUUGgLx+yAWi1+/ft24cWPNijKrTn6+wNf3ampqCQAIhRKhUAIAr1+ruy6aSiWtX+8HACNHPiFKVq9+P326G4lUo0MAr1+nT536auRI52fPUgFg4sQX4eHqqD1/cxwdHXNycpBDwy/NHypoCBYGZ0uya77ffEl+sDC4E61TzXetDl++fLl16xYAFBUVNWzYUO4ohUK5dOmSra0tsSu1eTx//vzQoUOl1U6dOhUbGwsAc+fOrRWbxwULFhQWFk6cONHX17fs0fT0dAuLKglpb9682VONvI/a2tolJSWqrSyqyJUrVwDA2NjYX+Zh+/Xr1/Hx8QBw8ODBCRMmlJRJAKlZpKqCylEVhwYDAwMnJ6eYmBgej/fw4UOFGSWuXbtGbDRt2rQqcSIQCAQCgfh1IevomK5bZ/pzIROgb9++ffv2TU1N3bp16+7du2VlDfv379egoAEATjfEOn3ARTh8LoLtiTDfToNtqwTH8enT8UePZA3A8cREPDwcmzQJmzatpuJA1A2ysvBdu35SM0jJzcX378c6dwZz86tXr44ePbq4WIExgI6OzqxZs9asWVNRFQKdTr98+XK3bt2eP38uLUxOTo6Ojq4Bk4aSkpK8vLyyagaC4uLi+Ph4xwpOtaogJSUlMTFR1juhuLi4sLDQxsbGysqqQk1Ry/NTodEqrL1gsVgFBQWqK6jfGplMbtiwYUZGRmZmJvEtSqVSzc3Nq/icqBoGgyFVrpeFRCL9WvkmcnJy4uPjCfkLAKSlpbHZbCsrKzXfLR8+fHBxcdHsZIDqpB44jufm5irNJ4Jh2LJl2OzZ+N27EBYGurpY585Q2UTFK+phN7LwAhHEccH/NX/Jt1vTWLmUoUNAV7edIbQzxACgz1R4GAJgDJgR6BkUtjZ4y9VnUsQiXU6RHqdAl1NkwCnUJYNx57Ytuvkbf/9I/WULGxLwfUkgwoErgVkReAYfW2hfuTA1Bo/H27RtbUZmOgDo6Oj26z2ohX9rEqlUoJOXXzp+YmL8wzfC1sYewzAcxxt4eLdv01FHR9fO1kF9qROJBH6e4OdZumdq7Obi7Kax60Egfk0oFErrlu3v3A+IiY369Pm9j3fp8HJUdDgAMBlMG2vbWg0QgfgdWLFixYYNG/z8/F68eFHRPNTVCo8nysz8KXmWoSF9374W0t05c97u3PnNykorJmYIg/GTiPbly/RRo56MGVN/5cpGnz6VTj7m5PDevcts3rxGPZ96976fm8tftChQW5taXCw0M2OWf84fgLOzc1BQEBI0/NL8oYKGUFFojkTROE41U4gXhopCa75fNfH29jY1Nc3MzCR2WSwWi8XKzi798t21a1ebNm2klbnfR0Xv3r2bn58vzaEYGBhIbKxZs2bNmjXS+kZGRtKmFLJr165KzGoDwP3790+fPi3dDQoKevHixX///ZeZmWliYqKtra1s6KoqbNmyZcuWLRpvtkIQgobu3bvLLkDp379/QEDAjRs3+vbtO2HCBAAYNGjQ4ME/JHivX7/esWMHABw6dEg28+XXr19lX6+aoSoODQCwcOHCSZMmAcDMmTNfv34tN2p25MiR27dvA4CVlZWs5gaBQCAQCARCiqWl5datW5s1ayb7e+nx48d8Pp9Op2uql0Y6sMgeWxePA8CGeLypLtaqMr99Kgz+zz/4vXvwswUFAEBODv7ff5iHB8j8vEf89uDbtkFystLDycmSrVsv+fqOGDGi7OJsQ0PD1atXT548udwpdmUwmcwbN240bdo0MjJSWvj+/fsaEDSkpKSoTs2geoK/QuTk5LDZbGGZDx2fz2ez2QwGo0Jz7RYWFgUFBcrWylOp1IoqJADA3t4+Ly9P2Yw1g8GQ9V9UEzMzs5rMNWlra1tUVFT2JhNoaWmZmpoqPFQHycjIiIuLk31/4jjO5XITEhL4fH69euUvAr59+3bnzp01GBKO4+UOoSjMRvETOjrYYA0sBDShwb/Rd2fYdRaRyFwybblX/2vxX3aNm9WgSwts4kSiDhkDPA8gD/BoyAPdF3jTHbwljSQh5pJMKgizMKN0lr3vmcXQuLFsy0wyrHXEBpnBtHD8azEAwPp4nCOBVfVq1kPpZ+7cv0GoGZo1aTFsyGgW8yd1kfD7ahnZ72F9fcMmvv6BwW8io8KmT56jMOUoAoGoKJ07dn/+6klJSfGR4/sbN2qip6dPoVC/hHwEAGfn+lKZEQKBqDSEFjM4OHjatGlHjx6t7XB+YG7OSk//n739mawsvpub/smT7Xx9f5pxuHWLDYCnpBR//pzTrNlPvzmHDHmUlsZZter9//7ntH59kwEDHkokOIWCubrqVXfYAoE4LY1z/XrioUPhrVube3oaPXuWimGYoSGzpET0/n1W48ZXv3zJ6d7dNiBAwaLQPwTC0iw5OZnH49UpGQ1Cff7QX7oJ4oRiXFUqymqCi3MTxAk136+akEikgIAAiURiZmZmamrKZDI7d+785MkTAJgxY8bUqVNlK0sFDQKB4Nq1a2PHjq1i7/369bO2tq7EidnZ2bKChtDQUABwcnJSvShk8uTJU6ZMUb+Xly9fzpo1qxLhVRNBQUFsNhsAevfuLXeoW7du3bp1k+66u7vL5tqQOkb07NlTdlGFrLihxqiKQwMAjB8//s6dO9evX4+Ojvb19V23bl23bt10dXUjIiL27t3733//AQCNRjtz5kwlli4hEAgEAoH4cxg4cKClpWVqaiqxKxAIoqKiyjqWVYW5dvA0D17ngxiH0aH4M1/MtrqfoIuL8bt3FagZCHJy8O3bsV9N0BAZBykZYKALDesDBQ0ml0UigZgYPCcHMzVV4O5e3mKU18HBo3btkps+xzBs9OjRmzdvrnoSNz09vd69e2/evFla8v79+xEjRlSx2XJRrWYAmUekqqNQzUAgFAoTEhIqJGgwNjbW19fPUWiqAWBkZKSrq1vRCGk0mo2NDZvNLntbaDSavb19pTUrNYaenp6FhUVKSkpZqQeTyVQ/f2KtIxKJFL4QxKGMjAxTU1NtbW3VjVy5cuXYsWMajArDsHInxWts1hxfuXLIuXOuZk6zxm/6aucBAB8dvNpNOTTnwaGFu/fQZs4AAGdbuCtzSh6mP5q5jwk8F3EME3gxJAf3Jkb3Gytu31MbLjjk/vU0LCcu1KAgMVIs3Gln5l7fw7OBj5lpTaeaLi4puv/wNgA41nMaN3pKWZcFqb6huKRIttzD3TMw+I1QKMjOyZLNRoFAICqNlpb26JETDxzayRfw37x7KXuohX/r2ooKgfidWLBgwYMHD54/f37s2DE/Pz+5iafahcWipKWNCgrK8vcv1SvMn/8uMDDz8uVOZmbMbdv8Bw58aGBA9/GR/1Xfpo35+fNxJBLo6ND69rXn88dHRRWamDCMjKrxyf/+/cT9+8Nv3kyUSEoFqaGhuZcvd2rTxsLdXX/IkMcAUFIi+vgxGwBu3mRnZnJNTf9QwwZnZ2cAkEgksbGxHh4etR0OojL8oYKGDElG+ZV+u67VQdaZf/HixYSaoVOnTtu3b5erKbuK5cCBA1JBw9ChQxvI2AmKRKL58+eLxWJlz+HSh7RKjyLNmTNnzpw5xHZ0dDQx3NOiRQtV5wCYm5t7e3ur30uyisVMtcHZs2eJDVmxAgGXy/1VJGZSQcOVK1du3bpVUlJCIpGIXBLNmjUbPny46teIRCKdPXt23Lhx58+fT0xMHPU96a8UAwOD48ePt/nVRuoRCAQCgUDUMBiGOTo6SgUNIPMrRVNQMDjijrV9j6cLIEcIQ7/iDxthWtU5JY8/fAhJSaoqJCdj2dlQ5VnqmmH/GTh+GRJTIb8ItJhgZQ6dWsA/C4H6hz7RlkEiwbduhXv38PR0KCzE9fQwKysYNAibMOFHHT5fRQNFOD4sMFBubtXV1fXgwYMa/Dktlxbw/PnzJiYmAwcOdHFx0VQXtQiHw+FyuSoq8Hi8kpKSCmUHcHd3Dw8Pz8/Pl31eplKpRkZGlb5plpaWNBqNzWZzuVxCE0Amk5lMpoODg6GhYeXarGEcHBwYDEZKSoo0UwOVStXS0nJxcWEyf5kh2qSkJBVvGIFAwGazVQ+2hoSEcLncJk2aaDYwJpOpMOkMAYVCUZpvQrOEhODXrwOX653w9fGqXrt7TN3cZxaPSheSKZu7TWV/vHsoMRFsbWeNgWsPISntp1O5wPhCbgAADBoM6q6gbaFQcP/hnTeBL7OyMnQAdL6Xf/uW9u3b54uXzzjYO/buOaCBu2c1X+QP9v23g3gz+/o0VZgzwtzMgsguERcf49WwkbScyy3NwPKrDAQhEL8EPl6N/5qz5O79m8nJiQWF+TiOGxkat2vTqZG3X22HhkD8DlCp1PPnz/v6+qakpMyZM8fLy6t58+a1HdQPyGTM399UJMJXrHjv6Wm4dWsIAAwZ8ujZs169e9sJBBMUnnXiRPvWrS3d3Q1MTBgAQKGQ3N31qzVOL68rISEKpM8nT0ZxOKLjxyNpNLJAICaCEYkkZmZMY+M/99cC4dAAADExMUjQ8Ivyhw7/1Io9Q613XSHOnTu3ceNGAPDw8Lh06VJZAb6soCEoKOjt27f+/v4A0LZt27Zt20oP3bx5kxgi6d+/v8KOpBk6IyMjK2FuKce1a9eIjV9oDvvIkSNHjhxRXUfO8rGkpOT48ePVGFNNIU05weFwpGlQ09LS0tLSXr58uXnz5m7duh08eNDGxkZZC0wmc9OmTeHh4V++fCl7dOHChT169KiOyBEIBAKBQPwGSCSSR48ehYSEZGZmhoSEyB6qxLrncrGgw+mGWM9POE8CocUwLwo/6Fad1tZhYaDEqb6U/HxISfklBA3TVsDF21DyfeKvhAtR8RDLhq+REHAI6MiKSyzGx4zBX70C6Zx3QQFeUACbNuHfvpF27CgtVDmPvq+4OOXnNATdu3e/ePFihWbfy0VO0JCenr506dKlS5c2bdp04sSJw4YNkz4eahAtLS1lJgcEmrJzKykpUS3TF4lExcXFFbqlJBLJw8MjPz8/NTWV8H6g0+nW1tblLtxXjbGxsbGxcUFBAfFcr6+vXx1fetWKhYUFkZKjuLiYQqHo6+trME9QhRAKhTk5OSUlJQwGw9jYWP0wVIgGCJRlBpGyf//+MWPGKJz8rgr16tUrKipS1ruOjk7N+Dvie/bAd3EhVSyaF7C7V/Cd2eM3vXXxA4CLjbq1u3ph+BxbK3MY1R92HIMSjnwLGAYtfGF8mdwXfAF/y/Z1Cex4aQmTybK3d2LS6YlJCdk5WQAQnxC7c8+mDu26DBk4UuN3WCHsxARiw8zMUmEFJpNlb1cvPiH2xaunbVp2MDQsXRgaFvENAHR0dPV09WsgTgTiz8HFqb6L0y/j+oNA/HKYm5tfunSpbdu2AoFg0KBB79+/t7CoKz5D2dm8Nm1uZmRwcnL4JBJGImESCc7jlbMcl0YjTZ3qXgPh5ecL2rQJsLXVTkkpkRbS6WRdXZqODiUurigggE0UWlpqpaaWAACZjO/c2XLqVPca+VFTR5HKwaOjo2s3EkSl+UMFDWJQObT3m3atPi9evBg3bhwAmJub3759W09PQZqfzMxMAGCxWFwuF8fx7du3E4IGOU6ePElslF09T+DuXvotv2DBAlNT04YNG1bCvRDH8YyMjCtXrqxcuRIAmExm2UQMvxMnT56UCko2bNhA3PmwsLDp06fXalwVJjc3F8MwPT09Op1Oo9F4PF5+fr6sR+vdu3d9fX1fvHihLLfuoUOH5syZIxVDmJqaamlppaenEytdFi9efP369cuXL1cumwkCgUAgEIjfGJFI1KVLF8KQTA4mk6nst0cV8dOFba7YtHAcAM6nQ18T6FZ9coJyU3oxGKpnuOsIRy7CpTs/1AxSxBJ49QFmrIJDG2ojLDVJSsL/+QdiY6GkBBgMsLHBZs6ERo3KP7Ei4GvW4C9fKtCvcLlw9y7u7o5NmgQA4OcHb96ARKKwkVOcnyYDW7ZsefXqVY3PEDs4OJiYmGRlZcmVBwYGBgYG/v333zNnzpw1a1blEtIpw8rKKjMzU9nsLIZhqpMVqg+JRNJInbLo6+tXxxSynp6ewof9X4javQSJRBIVFVVQUCB9d7HZbD09PVdXV3WGNSRKPoxqVkhMTLx06VJYWJj6AasJg8FwcHCIi4vjl7F10dHRkY7hVDvp6XIFzmmxt9YPmjFh87lWgwBgrkf/hHhgkUG7F/gbwcdQKCgCYOIgAjwf006FNvXg+GYoO3D/9NkDQs1ga2PfxNffxbm+na09iVRqmpSWnhoY/ObpswccLufx0/sikXDksHHVfrEAndt3u33vBo7jAbcvN2zgpbBO96699x7YXlxctHLd316ejW2sbVlMrW+hXwDA27NRzQgvEAgEAoHQFP7+/rt27ZoyZUpqauqgQYOePn1aR3KfjRv3PCysdB2mRIIfPdr23buMdet8VZ9VMzx6lNK5820ch5CQ3OnT3S9ciKVQSAsXes+d2zAkJLdp02uylXk8Ua9etjdvJvL5+KpV76dNq6lfcXUSAwMDQ0PD3NxcJGj4dflDBQ1UqLVvxlrsWk3evn3bs2dPHo+nq6t7584dOzs7opzH4yUlJRkYGBDJUzMyMgDAxcXFzMzs/v37V69ejYmJkdq2ELDZ7OvXrwOAj4+PstwBXbt2tbKySklJ+fr1ayMNDe3Nnj273NSkq1evXr16tUa6qyLOzs4VtVTau3evdLthw4aEJYYyd0FlV1oXNI+7d+8+dOgQmfzDbVkkEoWFhV29enXXrl2Ef0NmZmbv3r2/fftW9gfN9u3b582bBwAkEmnWrFlz5swh3q5CofDBgweLFy/++vVrYGBgy5Ytg4KCTE1Na/DKEAgEAoFA1HXu3LmjUM0AAMOHD6+OZeIEI8zhRR6cTwcAmBeFtzaorsQTWMeO+L59IGOrJl/BxAQcHKqlb41y9BIUl1l3SyCRwLN3kJMHRpqc/tYY+JUr+JYtIJu6LjIS//gRGzECW7hQY91wOPjjx0rdODgcuHwZJk4EDMOmTYM7d/DIyLK1siWScBlVMYlEOnnyZHWsd8cwbNq0acoexHJyclatWrV9+/Y5c+bMmzdPU54BNBrNwsIiMTFRrOgu6enpWVlZaaQjHR0dGo0ml7ZDLpI6KCDw81Pgnh0cHFzzkfxa4Dj+9evX/Px82UKhUJidnc3j8by8vMrVNFSxwoIFC6ZPn15Nz7nEUoHY2FgulysSiTAMo1KpBgYG9erVq5wopzIo+iiRcMmWk8uDnRrFWDjyKNR/E76bWZoBmIHMn1OcB8AzAIymYI4/PiEOAIwMjZf+vabs5ViYW/btNbB1y3a79m5JSU16/vKJpYV1+7adNXRVSunTa6AEl9y5F5DAji8uKdbWUuDC4u3ZuEvHHvcf3ebxeIFBrwODXhPlJBK5XZtqjxCBQCAQCI0zefLk4ODgI0eOvH79eu7cuXv27KntiAAAOna0unmTDQA+PsY+PsZjx7qMHaturrdt277On//W1JQZHT1UR0fDU4GZmdwNGz5Kvbw9PY327GlJbIvFeO/e93m8n553cnP5N28mEttubnXymblmcXJyCgoKio2Nre1AEJWkpp5D6hh6pFobRKjFrtXhy5cvHTt2LCoqAoAOHTqcPn160KBBTZo0MTc3Z7FYLi4uHz58AACxWJySkgIApqamM2bMIEoWlhmV2759O2G5OX/+fGU90un0GzduVD3ZBIG2tvbSpUs3bKjLq7Tkad269fHykK1//fr10NDQWgpWw2hpacmqGQCAQqF4enquWrUqIiJCOrIWFRV19OhRuXODg4OJ9xWJRLp48eL27dul4hsqldqjR4937961a9cOANhs9pgxY6r7WhAIBAKBQPxayM1CSXFwcCAyr1UfG50wMxoAQCofdiTi5VWvLC4umJub0qMYBi1bArl6xBSaIykNElNVVUjOgBuPaiqaCvHxI75x409qBoLcXPzECfzUKU31g794oaAX2QopKRATAwDAYGBbt2KKnrxif8484u7u7lBtYpeVK1ceP37cz89P2WLigoKC1atXOzs7HzhwQHUGB/WxtbW1sbGRk2iQyWQjI6MGDRpopAsAoNFoqjNBaGlpaSq9hUbw8/NTqGZQfQhBEBsbW6BEMVZcXBypSDkkh7GxsWpxgIq309WrV798+bJo0aJye6k0Wlpanp6evr6+Pj4+jRo18vPzc3JyIpFIOI4nJiZ+/vw5ODj4/fv3X758IUaHNI8SSROLz9l19G91vAie58HMCJxbRshkYGAIAAWF+SUlSrN+GBoYzZ21yNDACAAuXjkTG1cTK/l0db4PGOJKfxsM7D9s3uzFjbz9dHRK7w+NRhs5bKyNtW0NRIhAIBAIhMbZu3dvkyZNiI2AgIDaDgcAYNasBmfOtD95st3Hj/2PHGm9Z09o69YBaWlKVPY/c/ZsNI5DRgb32TOVz7EV5/79ZAuL00+fptFoZDqdtHJl40mTfjzv9+p1j80uUnauvb3W8+e9NBvPr4izszOglBO/Mn+oQ4MFySIKoiRQjr+fxiEByZKkOBleHUFXV1fq3n/t2rWyFYiBLTabTaxusbGx6d69e4MGDb59+3bt2rXnz5+3adOGqMlmsw8ePAgAtra2gweXSVooQ+PGjaOjo9++fZuQkFDW0lBNmEymlZVVo0aN1FzHM3ny5ClTpsgVjhgxIiwsTFtb++XLl3KHXr58OWvWrMrFpkEkEsmyZcsAoF69eklJSbLZGZQxderUSYTHLAAA3L9/nxj1ePTokayPRWBgYNkbUouYmpreuHHDzc2NGCS6cuXK5MmTZSssWbKEcOCcOnXqgAEDyrbAYrHOnz/v5ORUVFR09+7dFy9etG7dumaCRyAQCAQCUfcp+1uXRCL16dNn3759xsbVlwcCAMCACmudsElhOAD8lwyzbUG7mkwatmyBkSPxhAQFhxo1wpYtq5ZeNUp6FhSVqKyBQwy7hoKpEPiGDWX90kspLITjx2HYMKh4rj0FxMUptWf43h2ekoI5OwMAeHlh58/D8uV4ZCRkZwMAGBlhLi6p/v4g8yxQfWoGAMAwbPTo0aNHj05ISLh8+fL58+cJ0bwcmZmZU6dO3b1796ZNm3r06KGwqdzc3KSkpPz8fAaDYWpqamlpqcJVws7OztzcPDExkcfj4ThOoVAsLCw0m9sCAJycnL5+/Urkv5ODwWAQI2h1AVmxgkIzBqIC8T9yaygLjuO5ubm48lnnoqIioVCo2jbZzMwsNTW1sLBQ4VEWi6Xsk5iYmDht2rQbN24wmcwKhV0JyGSyrGWRUCj8+vVrcXGx7LUXFBRkZWU1aNCgEvlDVdGiBQQGKsyS4x8ZNPbZuaNthxG7HQ2hgTYAAIaBPgUT4RBYgD/IAQC4lAEPc/ARFjDeCnP8frd8GzV9/PS+SCR6+ORu/z5DlPWvp6s3ZeKsTdvWikSig4d3L1+yTkf7p+EmsRheBMHLD0AhQfvm0MQTVLtXCIWCpOTEnJwsLo/LYDAN9A1tbe3ptB/fWrl5OVAqjdJR0Y6bq4ebqwcAlJQUc7gcPV39OqWUQiAQCASiQtDp9MuXL3t5eeXl5U2cOLFZs2Z1wWh5+PAfTuQBAexXr9JTUzkWFuX7OP7zT9Pu3e8yGKSWLTVpj43j0L37XYkEBwA6nVRYOFaugomJ/M/C8ePrHzkSAQBmZszXr/tqMJhfF8JgPjk5mcfjKfM7R9Rl/lBBQz1yvc+kz3mSvBrul4Wx6pHr1XCnFcLBwcHV1VUsFtvZ2VlbW9vY2FhYWFhaWlpaWpqZmZmbmxMjRFKHADc3NxKJtHr1amJGefbs2UFBQcSj1MKFC4lEkkuWLFHHSrFVq1atWrXq3r373bt3SSSSQjtQWbp27Xr//n0ymVyhVTvm5uYqBh2I4QAymVw2QYa3t/fMmTPV76iaOH36NHHzN23aNGLECNWVCbmDvb297OVEREQQGx4eHubm5tLybGJAsy5hYWExcODAI0eOAMCXL19kD2VlZT1+/JjYVqHDMDU1HTx4MNHCuXPnkKABgUAgEAgEwd69e4nMaFLmz58/ffp0TdmGlcsgU9icANEcyBfBhXQYrxnD+zLY2WEnT8LcuXhYGEhnWA0NMT8/bOdOqIaEAhrHyAC0mMBXauEPAGBtrupo7ZCdrVBHIgVPSIDXr7HvWvAqUW4iORYLk9XoWFlhR49iHA4kJACOg709aGll7Nsne4aZmZkGAisPe3v7+fPnz58///Pnz7t27Tpz5kzZZA1hYWE9e/Zs167dvHnz3N3dORxOXFxceHj4u3fvAgMD09LSZCuTyWRXV9d27doNGTKkVatWZXuk0+nVLSlgMpkeHh4RERElJSWyD57a2tqurq41MP2sDlI1gwqlAnFIKmtAmgY5SkpKVOQWAQA+n5+TkyP7xK0Qd3f3r1+/lpTI67YI+YvCgZSioqJ+/fotXLiwadOm5caZlpaWnZ1NjAzQ6XRLS8sqinhCQ0MJR09ZcBwvKCgICwvz9PSsSuNyYFOnwt27uBJ/yq0hl553GxbLBQCI5sIVLznLBmxWJH4iFQAgXwR7k2BvEt5SH275YBiAk6OLk6NrTGzkk2cPO7XvJrU6KIuDveOQgSPPnD+el5976MjeOTMXkkilCsQLt2HLIYhJAJ4AAGDrEXBxgLVzoWMLBe0UFxdduX4+MPitUPjT24ZKpfk2atKzW19TU3MAYDJYACAUCr98/ejVsPyUrFpa2lqKMlMgEAgEAvFrYWNjc+jQoYEDB2ZmZk6cOPHGjRu1HdFPXLzYMTm5uEEDQ3Uqd+pkJRRO0HgMOI4D4ACAYdiGDU1kDz16lNKz5z1zc2anTlYPH6YAgJubwd69LQwN6UePRuA4GBkxLC21NB7SrwghaJBIJLGxsR4eHrUdDqLC/KEpJ7woXkaYUfn1NI0epudJ0eQDXnUQERERHR396NGj48ePr127dtq0aX379m3SpImdnZ10vYt0OIP42Pfv379Zs2YAIPU8vHfv3sWLF4kKEyZU4BucWHNPrvPmt7UFcedbtmyp0JNADsLuovoyQNcADRs2JDZycnJky798+UKMD5LJZHd3dxUteHl5ERufP3+ulhARCAQCgUD8arx582bOnDmyJebm5qtWraoxNQMAkDCYbF06+3IktdqyTgCAgwN2/TrpxAlsxAjo1w+bOpV09Sp2+DBo/RojGg7WYKVyQtDMBPp0rKlo1CchAXJzVVUQCODjR410hbVtC5aqXAAxS0uoX1++lMUCd3fw8CDeCUlJSbIHy52F1Sze3t5Hjx6NiYmZPn26wnXGT58+7dWrl6OjY8OGDfv06bNo0aLr16/LqRkAQCwWh4WF7d27t3Xr1p6enhcuXFChZa8+tLS0GjVq5OLiYmxsbGhoaGxs7OLi0qhRI9XZKGoMddQMUqR1UPoJOQQCQblrMFQrHgjodLq3t7eZmRmLxaJSqRQKhcFgGBkZeXl56evrl61fXFzcu3fvpk2bzps3T3XLIpHo8+fPsbGxubm5RUVFRUVF2dnZYWFh4eHhlf5cpKWlKfOTAIDCwsKsrKzKtawYGg3bvx9zdZUvxzCsQQPSwYMnGmDEyBGbC/dy5Gttd8E2O2NOMsMhr/Kh7Xs8ogQAoE/PAQDA5/Nu3ytnyqRt645Nm7QAgPDI0B27NxGFu0/AvHXwLapUzQAAHC58DoOJi+HyPQAAHMdfvHhx6dKla9euBQRcX7Vu8as3z+XUDAAgFAreBr5asfbvm7evSiRi/6Yt6DQ6juOHju5LS9ewTzUCgagi7MT4PQe2Bb1/W9uB/KC4uHjdunWjR4++fPlybceCQFSVAQMGDB06FAACAgIOHz5c2+H8hL4+TU01Q/XBZhcTrlUWFswZM36aid+48ROfL2azi4cNc1q3zq9BA8Pjx9u2a2fZseNtHAcSCbt8uQ4+MNcOhKABAGKInIyIX40/1KGhCbWJKck0RlzT71ojklETapPy69VVMjMzCcOfhw8fAgCJRPL39ycOHTx4sHHjxiKRaMeOHd7e3tJUjlu3bq2QOoGYg9e43wuPx1N/NUxBQYGyfK6yrF27dlmN+/Tu2rVLIpGMGTOm3Jp8Pp+4mVq/yGi1QqSDRHLDf7JLWFS/WNK3X9lVLwgEAoFAIP5AsrOz27dvL2fxtW/fvpr/yTTUDFbGQokYQoshsACa6pV/SsUQiyE7GzAMjI3B3x/z91cn43hdA8OgfxeIildq0tDUqxzFQ+1ApwOFAqrTw2nqLWdggDVujKcqmfoik6Fdu3JzW7x+/Vp2t1pTTijDxsZmz549CxcuXLJkydmzZ6uoRfj69evQoUP37Nmzc+fORo2ULnTOy8v7/Pkzm80WCAQsFsvZ2blBgwZV/zbAMMzc3LyGdSEVQk7NIKdXkD0aHByM1AxlYTAYFApFtVukmksLKBRK/fr1cRzn8/kSiYTBYJCU5C3IyMjo3bu3l5fXnj17VLeJ4/i3b9+I7I2yiESizMxMDMPqlxU5qUFWVpaKD6ZYLE5PTzcxMalEy0pxcMCuXYP16+HjRzw/HzAMMzQEf39swQJgMhsCTLaBfUkAAGti8c6GGEnm7xwZg0nWMNEae5oL48PwXCEAwOci6PIRv+2DNXB1d3P1CI8MffHqSbcuvfV0Vf0NHjV8fAI7LiMjLTwy9PrNS55eg3Yeh1z5uwsAkJ4Nq3ZC+2aSHt1avHv3TlpuZWPRpXvbhh5eLVu0tbK0oVAoYpEoPTMtMPjNh49BYrE44PbV8MjQieOmTxw3fd9/O/h83u271yeMnaaRu4hAIDTCzTvXvoR8jIuPaeLrX9uxAADgON6rV69nz54BwMmTJ//777+JEyfWdlAIRJXYt2/fy5cvU1JS5s6d265dO0dHx9qOqA5hacmi0cgCgdjZWV/u0Pz5nk+fpgJgjRubjB1ruHSpz5s36XT6YWJeBcfBzOwXXu+qWaR2fUjQ8Ivyhzo0uJBdPCgeVFCVzlDjkIDkRnFzJteVrJnqk5CQsGHDBnd390mTJgFAenp6YGAgAPj4+OjplT71eXp6LliwAABwHB89ejSxXGbUqFFdunSpUF+E3r+OLF6pg2AYtnfvXnVGlDIzM4mNX/pmSm0V5FZMSjNpicXiuLg4FS2Eh4cTGxoeWEEgEAgEAvELIpFIevToQYg+pcycObNfv341H4wOBQZ99/U/labRdeQ5OZKZM/GOHSXdukm6dcM7dpQsWABlTMJ/Ff6eDB1bAFXRjLy3O/y3vsYDUgcnJ1CdtUFHB1OUE6FyYJs3Ywqd3slkzN8fW7JE9ekPHz58+fKlbEmTJrWmwre1tT19+nRQUFAbTeTjePXqla+vr5ub25UrV4h8iAUFBR8/fjxy5Mj48ePd3d2NjIzat28/duzYyZMn/+9//2vWrJmBgUHHjh0PHz6cn59f9QCKiorCwsI+fvz48ePHL1++JCYm1opphBTiQVJWr+Dn51f26VKuUDb9xB8OjuOE5p7FYqlehsFkMg0NK7CSD8MwBoPBYrGUqRkePHjg6+vbo0ePgwcPKqsjJTU1tWxiCCm5ubnFxcXqxyal3HSfFcoHqi46OtjGjdiDB6Rnz0jPnmF372Jz5kB4OHz9ChzOfDtMmwwAEFoC1xTZQ2AA7Q3hY1Psf2ZAxwAA8kUwKAQPLQa/Tv0BQCgUjjl3n81TFQKNRps2cTaZTAGAO/cC1u0ITslQWjnq03YzE5asmgEAUpLSCguLhUJhI29fC3NLE2NTc3NLb8/Gk8fPXLZorbWVLQBEx0SuXLvo1ZvnRKqRwiKlZhgIBKJWaN60lZGRSbs2nWo7kFKuXLlCqBkIjh07VnuxIBCawcDA4Pjx4xiGFRcXjxo1qlw3rD+KFy/SBQIxAOjqys9pdu1qm5U1+suXAb6+VzHsPxrt8MKFQQKBRCyWNGxouGNHM0PDXyDXpEIEAsnt24lsdmV+uCrEyMiI+IkeHR2tqTYRNckf6tCgR9JrT2v/TPAsWlxzb1wrslUnWic9ksbXXlUXWVlZV65cOX369Js3b4hhF0tLSwC4ceMGsdujRw/Z+mvWrHn+/PmbN2+IXWtr6127dils+d27d1JrB4WkpaWp45EAAGKxWFnNT58+eXt7yxV26dJF6h5RlsmTJ0dFRWlpad26dUtZnZiYmF9C8ZrwPWvv4MGDFVawKDfbbm2Tmpp67do1YltOGePl5cVgMIhByTNnzqxYsUJhCxwOR+q6pk6GUQQCgUAgEL83y5YtCwoKki2xsLDYsmVLbcXzPwvseCoOAFcz4V9n0NJI1rXwcHzqVIiNlc6a4pmZEB2Nf/6MHTkCtraa6KNGwTC4uBuWboGbTyAhBYhxLStzaNIQDqwH3bqp3WUyMQ8P/PsP8rJgrq7g5qax7rS0sAsXYP58/ONHIBIxkEhgaYm1bo2tX6/anoHNZo8ePVq2xN3dvUGDBhqLrVL4+vo+e/bs+vXrixcvjoiIUFaNRqM5OjoaGxvzeLzU1NSUlJSydXAcj4iIGDhwoJpdC4XCx48fP378eObMmX369Jk0aVL79u0rdxXR0dFZWVlCGaOOgoKC7OxsNzc39e0DqxVl6SeIcj8/v7Nnz4pEIoV5QP400tLSMjIyCD0ciURiMpnGxsYcDodImikHhmFGRkblyg7UhM1m//3334GBgcePH+/QoYM6p2RnZysMjEAoFCYnJ1fOpEE1ag7jVBIWC8LD8TVr8Lg4yMoCCgVMTAzd3afO3r45SwsA1sfhfUwwSpkQklJh3gYIjcJwFsAkHJiQyofmwTiAS3sjZ+OcaO2IZ2dT+i52VPU+t7S0XrZozaata7k8Lol7QF/LIr/EWlFFXJixAKB0AqZDhw7e3t43bwWIxUJdXZ2omIj9/+2aPmWu7Am2NvZLFq6+cPn085ePuVzO55APAIBhWNvWar3WCASixmjk49fIp65o+0Qi0dKlS2VLjIxqIbk2AqFxOnbsOGPGjN27d79582bTpk2LFy+u7h5xHEJDc11d9anUSv5yGzny6cOHyYcPt+7Vy06zsQHAoUPhM2a88fExOnWqHYkEEgmIxfK/8YKCMr99yxWJcKFQAgBCoSQjg0ulksRi/MCBVs2bq9TZ123GjXt25kwMhUIaN851+3Z/FksD09lOTk5BQUHIoeEX5Q8VNJCA1I7Wrhm1WU0KGhpRGnWldyWDRsYpq5GsrKxr165dunTp6dOnUh2csbHxkCFDxo8fj+P47t27iUIirZEUCoUyb948qaCBSqXm5ORILRzqCObm5m3btlV2VEdHBwAoFIqKOgozWdZBIiMjazuEKlFQUDBgwABi4QiNRpMTkbBYrMGDB588eRIA/v333549e5Y1ksVxfNq0aenp6QCAYdjIkSNrKnYEAoFAIBB1kcjIyE2bNsmWYBh25syZWpyr89WF+loQUQIlYrieBSOq7k/P4+GzZuGxsWWP4BERMHUqFhAAFckHV0cgkeCfhbB8Fjx5AxGxYGUGnVuBkUFth6US7J9/IDoaj4pScMzKClu7VsP9aWtjBw5g2dn4w4eQng4ODlj79qCrq/qkzMzM7t27E+56UpaU5+hQY/Tt27d37963bt26evXqp0+fiouL6XS6ubm5k5OTu7t706ZNGzduLPv5zc3NvXv37qFDh54/f1713nk83oULFy5cuNCqVauDBw+6VVCAkpCQkJ6eLjepjON4UVFRaGioj49PhTIzaoSy9gwEZUtevHjRunVrAEj9nspkx44dc+bM8fPzK1v5twfH8bCwsLy8PNllghwOp6SkRFdXt6ioSG75IIlEMjAw0IhJMo/HW79+/YEDB2bNmnXs2DH1dTBC1fluAAQCJVl8VFLun0s6vRrX/+GPHuHLloFUtyQUQmIinpg4k51yeGlAnoQcy4Uz6TD654Ub77/CmAUQm1i6S/oPI0/Dse8rG2OcOxnnRDP4hbZpn8GxHGcaayvbyRNm7tq3RSLht3Tf8z56lIF2khYjiyvUjU9vyeEThhwYidlYwg2ys7M7dOhQp06dAGDLli1CoXDe39N4PG5oeEjZlqlU6shhYxt5+z1+dj8jI83czLJj+671Xd0re6sQCMTvz5EjR6J+/pE5a9as2goGgdAs//7776NHj8LDw1etWtWlSxcVyeM0wpIlQRs3fv77b++NGyvjUcfhiM6ciQaA8eOfZ2aO0nR08O+/XwQCcWBgZkRE/tu3fW/cYC9f7iNbITq6oGnT6wAwYUJ9W1vtxMRiAOjUyWrbNn8SCaPRfm2H/ps32QAgEkn++y88OrrgyZOeVW8TCRp+af5QQQMAmJHMetB7vBS+TBAn1EB35iTznvSeViSrGuir0nz+/Hn+/PnPnj2TPpBTqdRu3bqNHTu2R48eVCoVAG7cuBEaGgoATZo0kRvTef/+/fjx46W78fHxzZs3v3nzZllrSkdHx0OHDpUNICkpac2aNQDQvn37YcOGqY52x44doaGhJBLp4MGDCivY/oLrzzTI+/fvAUBPT0/WfwwA7t+/T3hUPHr0SFa9GxgYOGXKlJqMkMjr6eDgIJcUo6io6PLly6tWrUpMLB11WLRokZOTk9zpa9euvXPnTnZ2NofDadu27caNG8eMGSNNU/r58+dFixbdv3+f2J0xY4a7OxoOQCAQCATij+bcuXOy004Yhu3fv79du3a1GBIAjDDHlsfiAHA2DR9hXtW1rfiePYpn0ImjYWFw6hQ2ZkwVe6ktWAzo2R56VnK1fGXg8WHHMXj9AYo5QKeCuzMsnaa2kMLAADt+HKZPl4SFYdIsJ2Qy5uSEbdgA1WSBYGyMlfcYJeXz58+DBg2SG8rp0KHD8OHDqyGySkIikXr37t27d291KhsaGo4YMWLEiBGPHj2aM2cO8dxadV6+fOnr67t///5Ro9QdoxQIBGXVDFJKSkri4uKkCVxrC2X6Bj6f//Xr1y1btsyfP3/+/PmEh400lYBEItGU8UBZCgsLi4qKMAzT19eXPtnVOjExMdnZ2WXLeTwejuM2NjbZ2dl8Pl8kElEoFBqNZmpqqpGxiMjIyAEDBri5uX358oUwy6x1rK2tCwoKlOWVoNFoNjY21dV3bi6sXg2KXFh0wr/OenpqdZsxALAxHh9shjG/v0O5PJiy9IeaAQAkUQCbMVIfnGQHFABHd1/SJ5aEzykMewsty5/G8HD37Nmtb8Dtq/payR29N/wot74TEPwvT6AHADT7d22b5N49/mOwBcfxx8/uC/h8ADDUN4yJjQLAHeyd5FRN7m4N3N1q2R0HgUD8EnA4HGL8XEqHDh0IBRUC8RvAZDLPnDnTrFkzgUAwcuTIDx8+VKu3mbk5i8mkeHpWIFOYLAwG2dSUmZnJNTRUlYys0syd6zljxisA6NPnwcyZHp6ehgzGT1O6+fmlKtWPH7PZ7OFiMc7hiHR05NNS/KLQ6WSAUp3uq1fpGmmTmGZKSkri8XiqU8gh6iB/rqABADrTOn9hfNnK2SrAKyNOVx8KUPoz+vemqzUKU4uYmJhI1QweHh5jx44dNWqUiYmJtIJYLF69ejWxPX/+fNlzX7161bt374KCAgCoX79+TEyMSCTKyMho2bLltm3bpk+fLtfRhAkTygZw+PBhYqNHjx4KK8hy+fLl0NBQDMPKrfl706tXL4XlRB7cZs2ayeXdkFq2enh4mJv/WAaocIymWuHz+Z6engBgZGSkr6+vpaVFo9Hy8/Pj4+NlJxvGjx+/atWqsqfb2tpeuXKlc+fOfD6/qKho+vTpc+fOdXFxYTKZKSkp0rVEANCpU6dt27ZV/wUhEAgEAoGo08gtY1qyZMnkyZNrKxgpg81hVRyIcXhTACl8sKri6tagIFBuMw4iETx5Ar+soKGG+RgKk5dAWOyPO/o8CO69gKXToFe7Qt3yzA8AAGxssBs3SLdu4XfuQEkJRqNBy5bY8OFQWVMQsVj84cOH4ODg6OhoNpstFosbNGgwYcKEevXqqd9IdHT08+fPb968efv2bbmV5dbW1qdOnape0/gaoWPHjp8/f964ceOqVatUJ98lkUhubm5eXl7a2trZ2dnv37+Xiqpl4XA4o0ePTkhIUJbqTo7U1FS+VMWiiMLCQnXaqRUiIiK4XK6yozExMS4uLhrvNCsrKzExkcvlEq8XhUJhsVhOTk6Eh2KNIRKJ4uLiiouLRSIRiUQiHEFyc3OV1SceRRs3bszn8wUCAYVC0dSAe1BQUJ8+fdatWye7aER9iOUoKqiclYK+vr6RkVFmZiaRhFQWEolkZGQkt1ZBg+CbNqlI4jP57L+HWg5OJbNS+XAsBaZ9l1VsOQzhZRyLJCkg2YcBgAiDRlNo1t6N3ga+Cg3/KhaL1fFN6dGt771n2YKSF8SuWEIhk0Q0arGJXlRSlh8ANNBqkh0Kcut6vP1ciY2MrIx/t64BAGMjk/ZtO7dv25no9Pr160ePHl27dq2Xl1f5twOBQPzZ7Ny5U3bYE8OwjRs31mI8CITG8fHxWbly5dKlS8PDwxctWrRz587q62v27AazZ1deUEgiYVFRQ65fTxgwoAJPZOozfbr7p0/ZR45E4Di+a9c3AKBSSUeORNraah871mbs2GenT8dgGBga0vfsaQ4AZDL226gZAODRo55jxz6LjMzHcXz6dM3oPolF2hKJJCwsrLr9PxAa548WNBiQDPrS+34SfronuFetHTWnNR9EH2RKMq10CwwGQ/WASBWxs7NLSEiwsrIaPHgwi8WaOHFi06ZNy1bbvHnzp0+fAMDV1bV///7S8vPnz48ZM4aI0N/f//79+2/evBk0aFBRUZFAIJgxY8a9e/f2799vba0wxWApIpFo165dxHa3bt00eXkahUhhAGqMEdQi0dHRYWFhAODv71/bsZRPTk5OTk5O2XJjY+N//vlHhWCldevWHz58GDVq1MePHwFAIBB8+/ZNtgKVSl26dOmSJUsoKjMHIxAIBAKB+BOQW1WsET/wqmNOgzYG8CQXJDhcyoA5VVzWW+4saVFR1Tr4U0hKhVF//bSulyA2KmjMsBEiboy+vn6nTp2mTJnSvr1KywgMw3r1wpRIkNXn06dPR44cuXDhgpwK+ebNm7t27Xrx4oXqsRgOh0MoGB4/fiw7Ai6Lnp7enTt3LCwsFB795aBQKMuWLZsxY8bGjRs/fPgQHR2dlJQkkUgYDIaNjY2Li0ujRo38/f39/f3lUgq+f//+9OnT586dy8zMlGtz5cqVurq6c+bMKbd3DoejuoJQKKxWq4NKw+VyS0pKVFQoKCjAcVyzqpeUlBQ2my2bJUEkEhUWFoaGhtavX7/Gcj4WFBRERUXJvnYlJSUFBQWqNTEcDgfHcTqdrsFsC7du3Ro/fvyxY8e6d+9euRZMTEyIV0rhURqNpnpwRgWurq4kEiknJ0c2aQWNRjM2Nq5e05HwcBUHmdySOe+vLWw6AgC2sPFRlpg2GQDg7UeQKL4HAAASHN59guWTG7wNfMXn89Iz0qwsy78tJBJp/YpJnUb0zs7JKeKaNXU5amkYguOkvGL7Blry7qRSPgdHgoysAQCyc7IuXjnDTkqYMGYqAKxdu/bjx49sNvvTp0918JsBgUDUHXJycuSS6A0cONDX17e24kEgqom///77zp07r1+/3r17d8+ePeuyB4meHm30aM3rfaWsW+f75k16YmJxSYkIALZu/RoSkgMArVtb3LmTDAA4Dnl5An//qiewrHN4ehp++NC//HoVoXHjxsRGUFAQEjT8cvzpv5IbUxvP1prdgFKNrm5OZKcZzBktaS2rrwsNcvbs2cOHDytUM0REREjtGbZt20aoyAUCwbx584YPH06oGdq2bXvv3j0dHZ0uXboEBQV5eHgQ9W/duuXh4bFz504VmRoXLlz49etXAOjUqVNFE5TWDDiOR0dHS029Kj0EoFk2bNjw9GdoNNrp06eJo3369Knd8FRAo9FWrVrVrVs3Z2dnfX19KpVKIpH09fWdnZ2HDRt29OjRxMTEcu03PDw8goKCHjx4MG7cuIYNGxoZGdHpdHt7+zZt2mzZsiU+Pn7lypV1WXqCQCAQCASixpD78RalPDVDDTPYrHRq8EK68okXNSl36X9lvQH+NOasV6BmAFwoTBkg4sYAQH5+/qVLlzp06NC5c+fo6GiFjcTExAwYMIDFYhkbG0ul2xUlLS2tR48ejRo12rt3r0JPtZKSkh07dig7PSkpad68eZaWlkOHDj116pQyNYOhoeG9e/caNmxYuSDrLPr6+hs3bnz48GFCQoJYLMZxnMvlRkVF3bp1a82aNd26dSs7We7r67tjx47k5OTLly+7urrKHV24cGG4yolVNamzNhi5ubmywoKy8Pn8cuUaFYLH4yUlJSnslM/nR0dHq9YTaAo+nx8REVH20srtXSQSqRjlqChFRUWzZs2aPn16QEBApdUMAGBpaamnp6fwEIZhRkZGWlpalWsZwzAXFxdPT08LCwtDQ0NDQ0NLS0svL69qT6FSXKz6+NjPt+2ZAAA5QtifVFpYpEqcU1rB3KxUxZWdI69hUoa+DmxcZE5neRhqsy0NQwDgy/twe1Lp63X0TLAsT58+8W9dmuv6c3Dk5+DICWOnjRw2jug3KPhNcXERAAwYMAAAQkJCTp48qWYYCATiz+Sff/7Jz8+X7lKp1PXr19deOAhEdUEmk0+dOqWrq4vj+JgxYxQuhvxDMDdnhYUNzssbM3Wqe8eO1pMn1yfKuVzh9OmlKbYrnTLjD8TJyYnIw1429R6i7vOnr1omA7kDrcNq7dULixbGistY0VUZK5LVMq1lvei9KFW71XZ2dtXq0FDu3Hxubm6fPn14PB4A9OnTh3i0Dg8P/9///vfhwweiztixYw8ePCidPK5fv35QUNC8efMOHjwIAIWFhXPmzNm1a9eJEydatvxJ3iEUCufMmbNv3z4A0NLSqlYToYqSm5tLfMHJwWKxunTpIt1dtmyZwp+PYrG43LGqI0eOHDlyRJ1gli5dum7dOrnChg0btm3bVraEx+MR99zV1VUu34QKpLai6rgsqqBjx47KFoLIQSKRVq5cWZW+CMhkcqdOneqyThOBQCAQCERdQE4yGxISUluRyNHLBOZFAUcMYSXwJh+a61ehLWtr+PRJVYWK5CaoswQFBe3YsePVq1fFxcU2Njbt27cfP358gwYaE6kXcyBMkdxFlLMFFybLFT58+LBx48bnz5+Xm30MDAzs3LkzkVmAy+XOnj1bKBT+9ddfFYokIiKiY8eOKYrSxsuicEl9QUHBhg0bdu3aRTzEqaBhw4ZXrlyp9vnIXwoqlTpgwIDu3btPmjRJKhYHAKFQuH///nLlKdra2llZWSoqUCiUurkIW7WaAQAkEolIJNJgj/Hx8SrGOjgcTkpKiq1tFb1ryic2NrbcT4pCMAyr4hM0gUQiOX369NKlSzt37vz582cDA4MqNtigQYPQ0NDCwkJZTQaVSjUyMqp60hAtLa3qyDyiivIyHFOplIX22LRwHAB2JeETrDADarknAYMOhgalAz4Vminp0BwC/oMNmwLgu/sCANg3Dd65HCzNfqqpra2zZMGqoHZvKRTqyuVrAWDGtNnBwcEYBqfOHsVxnMfnaWvrEGNiKSkpK1asGDJkSLUmC0cgEL8uiYmJe/fulS0ZP348+gmH+F1xcHDYsWPHuHHjUlNT586d+4dr/qhU0r59pXNqWlrU9HTurFkNAWDNGl8+X0yna+Dn6B8ChmGNGzd+8OBBUFBQbceCqDB/uqABAKhA7UXvJcJFa0vWfhN9K/8EtXEiOy3RWjKYMZiBlfcUVR6RkZEaCalyCASC/v37E4vYLCwsDh8+zOVy169fv3nzZmItAovF2rp165QpU+ROZLFYBw4cGDBgwMSJE9lsNgDY2dnJTbE/fvx49uzZoaGhAECj0c6ePVsd9gwMBkPNWXY5DA0NnZycYmJiZAtZLNbx48eNjY01FJ2G2bZtW0ZGBgCUmxY6JSWFSqXq6+tzudxjx44Rhb+NzSwCgUAgEAiELHJ5qb98+aKBRvl8/NEjCAwECgWaN8fatoWKJ7rSJsNgMzieCgCwIxFvrl/5pdvY7Nn4u3egbCbVygqbNavSjdcFcBxfuXLl+vXrJRIJUZKXlxcSErJjx4527dqNGzeuX79+lV55LCUmAdLLTmzhIlHOBoX1i4qKBgwY8Pz58yZNmhAlSUlJffv2Lfw5A8iCBQu0tbXL/YkuJS4uTh01AwC0adNGruTixYuzZ8+WJstThrW19bx586ZNm6ZBt/zfCSaTefLkSV1dXUJ8T6DOyJelpWV6erpUMl6WGkujoILg4GA/Pz8/Pz/ZxUna2toYhuE4Pn/+fADYsmWL3FlUKpVR7ixxRVBxlwgKCgo02J1CcBwvLs8AQBk0Gq3q+Q1fvHgxb948Op1++fJlhX6ZlYBMJnt6emZlZWVkZBAaFCLThK6urkbar2lsbUG1DNHbe6gZ7GRDJAcKRbCFja93wpzt4JXK++JQCwABAABJREFUpXfO9qCrq0elUoVCYVZ2RoUisrHg0khxn4JKB+uevQjWUiJCMDe37N1zAAB079rbz88PAPz8/Ij0Eywmy9DAEABYLNaqVasmTpyYlJT07t27du3aVSgYBALxh7By5UpZ+Z2WltaKFStqMR4EoroZO3bs9evXAwICLl68eODAARaLVdsR1QnkMlwgNUNFadKkyYMHD8LDw4uKinR0dGo7HEQFQIIGAAAqUAczBmthWvu5++/y70pAUvU229PaT2VO7cvoW0VvhroAn88n/lrQaLRz584ZGxsnJSVdunSJUDM0adLkxIkT9evXV3Z6p06dwsPDN2zY8O7duxs3bhBN8fn8ixcv7tu37927d0Q1MzOzs2fPlpODtjbYsmVLTEwM4VBKJpMtLS07d+4sp2Zo0KAB4RBYrcgtO1O4giQiIoLwijAzMysrMZFj+/btW7dulS1p2LChtrZ2lSNFIBAIBAKBqHO4u7sTkxbEbkpKSmFhYVWmdvDTp+HoUTwuDoj1rydOQL16MGcO1qNHRZuaao2dSsPFONzPged50KbSS3NdXbFhw/CjRxW4c+vpYePHwy8uXZ05c6bcujQpRPI1HR2dkSNHzpo1S8XjSbngOGBltNDighMgUTrlyePx5s6d+/r1a2K7X79+ZcUEOI5PmTIlIiJi+/bt5cZQXFzcq1evsmoGFovVsWPHmzdvysq1iRkygvT09MmTJwcEBChrmU6nN2nSpF27dh07dmzRokXd9AmoO2AY9r///U9W0KDOOn4KhWJubs5ms6XKG1m0tbUdHBw0GSUAAHA4HIFAQKPRlA31ShUMz549S0pKkiZKkNU0GBoaMhiM6dOny50r1TcwGAzNyl/Kzemg8B5qFoFAUDnbCSJ9Q1W6/vjx47JlyyIjI//5559BgwZpPBeJiYmJiYmJZtvUFJmZmRkZGUKhEMdxKpVqYmKiYnEF9tdfeHAwZCjWHGD16mGTJ5MxWFYP+983HAD2JUNHQ1g+Ax6/gUTFmXbAxhKWTgMMw6wsbRLYcXHxMYrr/cz06dNv3Lhx+fJlX19fqZZl+cpFCfEhlpbWBvqG8PN3MsgYGsfERvo0qf8pKKI0bAwbNGAEiVQ6CSG13kxKSgIEAoEoQ2ho6KlTp2RL5s6di5alIX57xowZExAQwOfzX79+jRyaERqB+KkmFos/fPgg532OqOP88nPtGqQHvYc5ydyF7HJXcDdCFFHpduqR63WhdRnBHNGC2kKD4dUiOjo6N2/enDx5cocOHYjVPzY2Nk+ePOnTp8+UKVPGjx9f7lM3k8lcu3atbAmZTD5//jyhZiCRSP/73/82b95cN5+0+/TpU26doUOHDh06tAaCKRc2m00Mbq5fv75cl0K5x2x9ff06le8DgUAgEAgEQoPQaDQHBwfCdYwgLi5O/fxccuC7duEHD4LsEnyBAI+IgKVLobAQGzasQq3V14Jh5nA6DQBgXhT+2g9jVHaWGVuwAPT14dQpnM0GYiKQTMbq1YNJk7C68Xu10mzdulWZmkFKUVHR/v37Dxw40K1bt/nz51dukaujHZgYyc+BifP2y+6yWDoWFqaxsT+yFr57946YTl60aJE0K19ZduzYAQDlahr++uuvsLAw2RILC4u1a9cOHjxYR0eHRqPJpgZo2bJlt27d/v3332/fvk2fPl2hcbqWltawYcMGDhzYunVrZGZeIZ49eya76+joqM5Ztra2OI6npaXJ5lMgkUg6Ojru7u6a1ZEkJiZmZmby+XyRSEShUOh0uqmpqYo0DSEhIYSaYcuWLYRSQe7BkKCsPQONRtN49ody7Q00ktBBNRiGVU5JoKenZ2dnV7lOIyIiNmzY8PDhwzlz5ly7du2PckmRSCShoaH5+fmyapXCwsLMzEwPDw/FbwknJ2zcOHz/fpDJHF+KuTksXQra2gDQywQ6GMLjXJDgMCkcf+mH/TUB1u6G7Dz5k4wN4K/xYGUOAOBW3yOBHRefEJuXn0soElRw5syZgoKCS5cuNWvWLPjNNwDw9nO9eecacVSafkIW4vMVHBz8+OkDHMd9/T3evw39HBx56fIFe7sfeaCsrKyIDXWMeRAIxB/I4sWLZVWAxsbGCxYsqMV4EIiaoV27dmQyWSwWP378GAkaEBqhWbNmxEZQUBASNPxaIEHDTzSmNnajuDXhN7nCv/JF+CVOHCeGcpYLSMEAcyA7eFA8+tH79Wf018P0qjXUGoZMJh8+fFi2xMrK6v3795VukEKhXLp0qVu3bvXq1Zs3b17Dhg2rHKMGqMoV1RG6dOny+PHjffv2jR8/XmEFWe1Fly5dzp8/z+PxRCKRmZlZs2bN6mweDQQCgUAgEIiqY21tLStoyMzMrGRDMTH4iRPwc0KBUnJy8D17sE6doII/q1bUw25m4QUiiOHA+nh8rWMVEk9MnAjDhkFAAHz8CBgGTZpgvXqVn0u8bhMYGLh48WI1K+M4fufOnTt37piYmFy5cqVVq1YV6ktXG+o7/iRowMX5Et5H2To3b95s0qSxkZGRdJm7RCIRCoUpKSlyqgsKhSK3+HvXrl3du3dXMR4XExNz5MgR2RJra+sXL15Il/X7+PjIJj6QSCS3b9++f/++wlXmTCZz3rx58+bNMzQsZ6IOoZArV67I7rZooe66BTs7OzMzs4SEBD6fj+M4hUIxMTExMzPTbHihoaE5OTlSxw6RSCQSidhsdnFxsbu7u1zlM2fOjBgxYtasWVKxArFByBqknDp1Kjs7WzprQhzduXOnlZVVFQ0JysJisQoVfpcCAACGYQYGlbasURcajUalUqWfZYVh0Ol04nUkSqhUqp6enpubWyWUEHl5eUuWLLl27dr8+fMPHjz4BwqMwsLCcnNz5QrFYnF+fn5oaKhcfigp2LRpYGoKBw/iCQlAGKVoa2OOjtiyZfB9VBoDOOiGtXqPp/EhUwDjQ/GAIZiRPmw8ANEJwBcAANBp4GwPkOJ3eBsc3vZTF8GXznUeMwmoVBXBGxsbFxQUpKWlSUtsrG2TU5JwHJeqGYh0ElaWNi2at27s3aRLl64A4Ofn16tfZwAQS0o/WbJqBgBgMpkGBgZ5eXmpqUo8JRAIxB/Mq1evbt68KVuydOnSXzWLEAJREfT19Rs1ahQcHPz48ePajgXxm0CIvxMTE2VT7yF+CZCgQR4WxhrKGNqd3v0+//4t/q1Pok+5ktxCvJCDc8qKG0hAYmEsHUxHn6TvRfHqTu/endbdiKThJ/zfFRaL9fz580qffu/ePQ0G8zvh7+/v7++vTk19ff0hQ4ZUdzwIBAKBQCAQdQQajSa7WzmPcQCQ7NgBKsQQiYn4rl3YmjUVatOMBmscsdmROADsSYIuRtBSv3LRAQCAtjY2fDgMH16FJirPjcdw8AykZIBACHra4O4MG+aDeRW82EQi0bhx42Q9CQBgxYoVU6ZMuX79+p49e+TMDKRkZWW1bdt28eLFy5cvr9AC6G1LoOdESEgm9sTivJ0AP1I8WNnUb9++DQBoa2vLTst9/PgxMDBQ9n3FZDKfPn26bt26W7duSQslEkmfPn0uXrzYs2dPhb0fP35cdgWejo7O/fv3ZZMUHD582NvbW86KX+H7uV+/fjt37rSxsVHvuhHyhISEyKnelb1qCmEwGFXJflIuCQkJsmoGKRKJJDs7m81my/oHFBcXZ2dnE9vz58+XNWDYsmULmUx2d3eXql4yMjJSU1P5fP7MmTOJEnd3d319fY1fgoODQ35+vrJEHlpaWpaWlhrvtCx6enolJSXKjrJYrEaNGmVnZxN3m0ajWVpaVi6L84sXL4YPH96/f/+IiIjquJ91n9zc3IKCAmVHCwsLMzIylOl+sIEDoV8/7O1bPCgIGAysRQvw9ISfNSUmNDjsjvX+jItxeJUP/ybgS7pifTrBkzfw8j0AwL2zfqDEAWHpf8eX/nc8aNQo7PvbvixmZmaxsbEZGRmE78KSZQv8Gje9cv3it7AvRIWBQ3vFxcdIJJKU1KSLl89cvHymeZtGb55/BAAqlQIAuAS/cvXSgP6DZLO9EFhZWeXl5SGHBgQCUZa///5bdtfOzm7q1Km1FQwCUcN06NAhODj406dPubm5SKKN0AhNmjRJTEyMjFTgrYWoy6B8mYrRxXQHMgb+p/vfdf3r23S2TWNN60vv24zazJnsbE22tiJZOZIdm1Cb9Kb3nsycvFln83X960d1j45gjEBqBgQCgUAgEAgEom7CZrNld01NTSvXDpaYWE6N6OhKNDvaEjoZAQBIcJgYhmcpXS1cd8FxGL8YJi6Gp+8gKh4SkuFLBJy7CR1Gwr0XlW/2xIkTcpKFefPmrV692sLCYurUqd++fXv58uXkyZP19BSY5EkkkvXr1zdu3PjLly/q9+hoB4f+AQfLZFH2Bn6cjyhrlezRDu2aEBtNmjSRLd+xY0f0zy/9ggULmjZtev36dScnJ9lyLpfbv3//gIAAhb3Lyb6XL18ut9S+YcOGBw4ckBPoyGFmZnb16tWrV68iNUNV2Lp1q+yur6+vi4tLbQUjB47jmZmZZdUMyo4mJSUJhUKpjkHOlUEsFsuuCzczM/Px8ZGqGYKDg6tp9p1IBqRQb8RgMFxcXCqXDKKiODo6amtrKzxEo9Hs7e1JJJKpqambm5u7u7uTk1Pl1AyBgYGDBg06fvz4rl27/kw1AwCkpaWpUBNKJJJyzJPIZGjZEps3D5s2Dby8QNHbo6U+LLIvLd/Mhie5QCFD51Zw76zfvbOl2VWCg4ODAwKCtLUD09MD09PnGmsTtgoA0OTkSYVJWGSJi4shNu7cD1i7cfm3sC+EPUPjZu5zZizctGF3/z5DzEzNiTocTgnR+NWLd4gSWcmaLNbW1gCQkZGhuncEAvGncf369Tdv3siWrFmz5o/KVYT4w+nQoQMAiMViuUxwCESlWbhwYatWrebOnVvbgSAqBhI0KAUDjI7R65Hr9Wf0X6K1ZL/u/sv6lx8ZPHpp8PKV4avHBo+v6l89qHtwufbywYzBLmQXJsYkofuJQCAQCAQCgUDUSYqKimTzTWAY5ujoWMm2+PyqVlAEBrC3PmZMBQBI5cOkcFyieKay7rJ0K1y9B0XF8uVxSTB3LcQnVaZNgUCwdu1a2ZImTZr8+++/0l0Mw1q2bHngwIGkpKQdO3bUq1evTBsQGhratGnTXbt2KZv9LUsm+yr7XX1R1lKc/1Xu0KBBg4iNUaNGyZbfvHkzKytLtoTQHJDJ5G/fvjVq1Ej2kFAoHDJkyKtXr8p2HRMTI7vbr1+/snUmTpwYFRW1fPly2SX4shF++/ZN4YkI9fn27duZM2dkSyZOnFhbwZSloKBAmbEBAY/HKyoqku7yv38vyWoaZGUNsjkX/Pz8pHO61e3Fampq6u7urqenJ9Xo0Ol0Q0NDb29vHR2dau1aColE8vT01NPTI5PJsuVMJrNevXoaycwoEonGjh27f//+jh07Vr21Xxc5r51KVFCH+XbQ3hAAQILDpHA8jQ+y72fiLY3PmoV//7I15PIBwNvP9UV26Xe4Qk0Dn8//+PEjAGjp/EgUIpFISKTSwUC3+g3odIaerl63Lr3WrdqyfPG6wQNHtG3dsWEDb2l9F2c3O1t7hWGPHj3azMxs8ODBlb9yBALx2yEWi5csWSJb4unpOXLkyNqKB4GoeVq2bMlgMAAAZZ1AaAo/P78XL16MHTu2tgNBVAyUcqJ8KEDRxXShJlYFIBAIBAKBQCAQiGrhyZMnsmsinZycKp+avdw5NiUrfcvFjAb/uWMDQ3AJDk9yYVcSzLGtXEu1QE4eXL0HPCVajoQUWPgvXNpT4Wb37dsna62BYdju3bspFAVPsjo6OrNnz545c+b27duXLl3K/1lWwufzZ8+e/fr162PHjpW7uvr9+/fDhw/nKxKm9OzZs0ePHsT2oEGDFi5cmJxcmppCKBTeuHFDtrLUxJ5Opz9+/Lhbt27v3r2THuXxeP379w8ODpYVJfD5fNnluWQy2d7eXmGQdnZ2a9asmTRpUqdOnSIiIohCLS2tffv2ySktEJVAIBBMmDBB9kvD2Ni4Ts0f8Hg81QIdiUTC5XIVJtgmNA2EmkHOqkGWGksrq6ur6+3tLRAISkpKSCSSlpaWws94tUKlUr29vXNycjIyMkQiEYlE0tbWtra21lQk586dMzMz69+/v0ZaQ6iGhMEBV6zZWzwXIEsAvVuWUed8+oR/+yatj8uM+AWmpzc1NweAsikh3r9/T6iIzC1MC3K5RGH9+g3ateowOXAaALi6uMnWt7Wxt7WxJ7ZPHbsAABvX7TA0MFLmOzJ06NChQ4dW7pIRCMTvyvHjx8PDw2VL/vnnH6mOCoH4E2AwGM2bN3/y5AkSNCAQfzjojx8CgUAgEAgEAoH4zRGJRHKr/Fu0aFH55ry9Fdpcl0ImQ+vWlW67gyHM+y5iWB+PhynN6l7nOBMA7FRVFSJiQajUaFwx6enpq1atki3p3bu3XKIHOUgk0l9//ZWfn79ixYqySRkuXrzYqVOn4uIyJhI/M2PGjLJqBhKJNG3atEuXLknnoigUitySfYlEIrvr4eEh3dbX13/48GG7du1kK2RlZfXu3Vs2o3x8fLzsLLW5ubnq+VRra+ugoKDFixc3atRo0KBB79+/R2qGqsPn84cNGxYYGChbuHjx4solGqgmVOccAQAMw2T9qKlUqlyFLVu2SN0a5JCuYq9JaDSagYGBnp5ezasZpBgZGbm7u3t6ejZo0MDe3l6Dkezbt0+FduTPQfX7liQQGL98iS9ciC9ciF+7Bio9SFTwNQr6/w9y92Ag85Vs4ROc/92yBL96tam2dlNzc+LfimIhAFAkEppIDACB6ekKmyV+SGAYZmpWatoxbfKcv2YtKiwq/Q73bOCjOjAjQ+OayaKCQCB+DzgczsqVK2VL2rZt271799qKB4GoLYisE1FRUQoV5wgE4g8BOTQgEAgEAoFAIBCI35y//vrrw4cPsiVVsXTG5s6FJ0/w6GjFR93csDFjKt04ACx2wJ7n4cGFIJDA/Cj8js+vMfkRElFOhYIiyMgGa/MKtDllyhTZyX4SibRmzRp1TmQwGKtXrx40aNCIESNCQkJkD71582bAgAF37tyR85aX8vHjR7mZbABo0aLF1q1bmzZtKlc+d+7cw4cPJyUpSKdha2srtxpbW1v71q1bHTp0kPVpCAkJ6dGjx507d4iV9GFhYbKnuLi4lHOpADo6Ohs2bNiwYUO5NRHqkJub269fvxcvXsgWurq6Tp8+vbZCUoienh6DwVCRdYLBYMjaM1hYWOTn54tE8qoiQtOAYZizs7OFhUU1RfuH8+3bt9TU1K5du5Y9hON4cXExh8NhMBg6Ojq//aJbKyurvLy8su9DALB49Mjq4UNmejpOOKNcvAi7d8OECdjw4RXqIjIOBs+EhCQAAPJtzO2lHwBE/RsUuhd6jocHJ6FNKwXpJD4HRwL88GYNFAqbUqmyJg1ZWVmPHj0CAEdney1t1vfCzJ17NycmJZRegrllhUJFIBAI1ezatSslJUW6i2HYxo0bazEeBKK2mDhx4vv37728vGTVuggE4k/jN39SQiAQCAQCgUAgEH84e/bs2bVrl2yJj4+PwoklddHSwjZvxhQlAsCcnbG9e6Fqi3opGOx1w2gkAIDX+fAktyqN1Rz0cpaLA5kEjPLqSJFIJH/99ZdcBocJEyZ4enqqH1KDBg0CAwNnzpwptyL2wYMHf//9t7Kznjx5ItdIWFjYq1evyqoZAEBHR+fixYtlF+6TSKTTp08zmUy5chaLdePGDVvbn1KJvH79ukOzZmlz5khmzw78+b0q6/GAqAGSk5NbtGghp2ag0WgnTpyoa+OnZDJZX19fRQV9fX3Z2XFDQ0M9PT1llXV1deuImqGoqCgiIiIkJCQkJCQiIqKwsLC2I9IA9+/f79u3b1kRVUJCwvv37z9//hwREfHly5f379/HxMSoziTyq6Onp2dkpCDngk1AgP3Fi8yUFJDmeRGL8ehofMMG/MCBCnUxbXmpmgEAxPe/l2JAHYN/TP6hZghMT5f+61bfmigkkk0AAJT59g4ODiZy0NR3d5IWXrp69lvol8LCAm8/VwBQZiDk5+cHNZjDBYFA/B7k5ub++++/siUDBgxQ+HMUgfjtMTExuXr1qpxhCQKB+NNAggYEAoFAIBAIBALx23Lz5s05c+bIllCp1AMHDlTV87lxY+z8eaxLF7CzA11d0NODevWw3r2xy5ehXr0qtQwAAK4sGPN9nee+5F9jcqtLa6DJW9r/hKkRGBuq29rkyZO3bdsmW2JmZvbPP/9UNCoGg7Fr164LFy4wGAzZ8q1bt54+fbps/fDwcDkTiI4dO7q5uZWtKaVZs2aXL1+W81H/+++/W7VqpbC+qanp9evXtbW1ZQvfh4e33LuXfenSGxnzBqJxFV0jNEtmZma7du0iIn4yGyGRSAcPHqyb8wfOzs6yHgyy6OnpOTk5yRW6ubkZGBjIeQBgGKanp9egQYPqilJtcByPjIz8+vVrRkZGXl5eXl5eRkbGt2/fIiIifvU5/ry8PBMTE7nC0NDQpKQkDodDpKrBcZzL5aampoaEhPzq16saV1dXMzMz2RwojIwMy0ePKByOgtoFBfjRo5CcrGbjXyMhLObHbgOWHwBELQkCANAGypjSGxt86hTo6QGAiIQ9c7BK02YRigQpmJUVoT8gtAgA0KJFiy5duri6OZmZmwAAUf9zcKSpqXkjb7+B/YcR1aT1pSgrQfoGBAKhmvXr1+fn50t3KRTK+vXray8cBAKBQCBqGZRyAoFAIBAIBAKBQPyeJCQkjBw5Uixd7gkAAFu2bFG2hhJEIoiPB6EQrK1ByTThD6yssMOHMYEA2Gwgk8HWtorGDHLMsMEOp+ASHJ7kQroAzNX2Nqgt2jfjO1hmRyaYAqZA10DCoL2/uk0dP3788OHDcoUHDhwwNFRbEPEzgwYNYrFYffr0kX0zTJgwwcLCgkjISpCent6zZ8+ioiJpCYZhI0eOLLf9bt26XbhwYeTIkSUlJRiGTZs2bd26dSrq+/j4XL16tXfv3rL5AuJEonaZmekSiWxNf3+17xqiakgkkqFDh8bExMgW0mi0I0eOqPMeqBVIJJKXl1dUVFR+fr40ozCDwdDT03NxcSmbvIBMJnt6eqalpWVmZopEIhzHqVSqsbGxlZVVjceugMjIyMzMTLm5fKFQSBSq1hXVcUxNTeXeWmw2Oycnp6xwAcfx/Pz86OhoddLN/KJgGObq6lpYWJiSkiIQCADA9vhxWq5yM6K0NMn27aStW9Vp/O5zyC+SLxQex6izcCCB66EmAHDqQjDUA6xRo+JXL/c2bRhrUPrn/pSQ+z8qs6m5eSCPh82YIduCRCJ+F/xq/KTRDx7dJkpYzFJjnvWrthAbXTr2IJQKZRUMAMDj8Ro2bGhubh4cHOzs7KzOtSAQiD8ZNpu9b98+2ZIJEyb8xn8aEAgEAoEoFyRoQCAQCAQCgUAgEL8nixcvlrMrnzx58qxZsxRULS6WrFqFvX+PZ2WBWAx6epiDA7Z4MXh5ldMHjQbVMzNhx4DmevAqH8Q4XM2AaTbV0YkG4HK5Bw8ePH78+NevXyUSCWAUEtOfrD+erDtcqmzAAXw9YeVstRrkcDhl80FMmzatb9++VYmzR48eGzduXLBggbSEz+f36tVrz549Y8eOxTAsOzu7S5cucXFxsmeNGTOmcePG6rTft2/f+Pj4wMBAJyen+vXrl1u/U6dOAQEBfbt148hoLNg/i2+sdHTqacLwA6EOBw4cePr0qWyJvr7+lStX2rdvX1shqQOJRKpfv75QKMzJyeHz+QwGw8jIiKJSXGVhYVFHskvIkp+fn5ubq9CZAMfx3NzcvLw8AwODGo5KJBLFx8eXlJSIxWIymaytrW1nZydrLaAmzs7Ot27dki0pK92QJS8vTyQSqX4df3V0dXWl/iJ4QYFqSwqMzVaz2bJqBgDAo0F8GyP3Ku3k7Zs7oSFF3A7NPzJFReRS3Y+WQOScUwDmTADARo6Etm2lp4eFf8vLz7189RwA0Kg0Y2PTXj36eXs2olCofn5+fn5+Uq8FOVMHgvfv30u3v3375uvrC8ieAYFAlMfy5ctlZa9aWlrIbB+BQCAQfzi/89MRAoFAIBAIBAKB+GNJTEy8dOmSbEn37t337NmjoGpODj5iBISG/phQKSnBU1PxCROwRYuwAQOqO1RlDDHHXuXjAHAhA59mU7UcGdXD169fBwwYEB0d/aMIF0k4LyWcl6LstRTjFWTdoTratKY+cGorMOhqtXngwIHMzEzZkvXr1y9evLjq0c6fP//Tp09nz56VlnC53PHjx+/fv3/YsGGHDh2SyzVQv379nTt3qt++iYlJz5491a/fyd7+ga1tPzY762dXBin99fRALAYyWf02EZWjsLBwxYoVsiXGxsaPHj3yKlfSVFlKSkoIH2kdHR1laSPUh0qlmpubayCs2iM1NVUoFCo7KhKJUlNTNS5okEgkZX0spGRnZ8fFxXG5XGlJQUFBTk6Og4ODqalphTry9fV9//49oYoAgJKSEsKZQBk8Hk9hloq6C4+Hb9sG795BXh5gGJiYQLdu2LhxoPz2/oTKu6FWhe/4uAGZDD9rwwAAxPcBK7VUgDdvvv8VIJMAwI7LbxOb7MdOxfT1iWLs778BIC6+1FTjyvXzXTuXfrcLhALAwMfLN4EdZ2VZqjSUahqKigppNNqlS5c8PDw4HA4A0Ol0GxsbKysrU1PTlJSUqqa7QiAQfwYhISFnzpyRLZk7d+6v/ocegUAgEIgqggQNCAQCgUAgEAgE4jdk7969svkFLCwszp07p3DBKz51Kh4aqqCJ9HR80ybM1xfs7KovThX0MYEFUcCTwOci+FQEPjq1EoVSYmJi2rVrl5OTo/AoLogVpo7Gcmbp29eLfsFp7C0/VclkMg0MDPT19SUSiY+PT7t27XJzc2k02po1a2SrDR8+fMmSJZqK+fDhw2w2+/Xr17KF79+/l11BS2BiYhIQEKCjU403HX/0yF8ofGJi0ik7O73M/BsVw2YyGBAfD05O1RcDgmD//v2y72QSiXThwoVqUjMUFBTExcVxOByRSAQAZDKZyWTa2dkZGxtXsWVirlTFun/NotnupCkzlKFaAVAh8vLyEhMT+Xw+IWhgsVj29vba2tqydQoLC2NiYspGxePxYmNj6XS6np6e+j2amJhYWVl9+PCBSHjE5/OJV18FskKKug6bjU+ejIeHg1SbFR8Pnz/DgwfYsWOgpVV+C+V+0/786qigeztwsIaYsoYOOODXRcD8UYBhGPH2ZTPppxo6sSZPbtyiLQwaJK1w7NRBYsPE2JRBZ7i7NQwL/woAqanJcxdM4fK4hobGL16+aN2qNQD4+flt3LTu0tWzdBp9xtS/YmNjc3JyzM3NjYyMpA1KnRuQPQMCgVDNokWLJDJqVxMTE1mPMQQCgUAg/kyQoAGBQCAQCAQCgUD8bmRnZ8vlnZ0xY4biZdAvX+JfvihtKDUV/+cf7MABTQeoFnoU6GcK59IBAI6k4Hvq16GVnQKBYPDgwcrUDD+q8QuiIz+V29qdO3fWr19ftpxEImnEm0EKk8m8detWly5dgoKCVFTT0dG5fft2tac5z8kBAHcq9bmJSY/s7JifJziX6+g44jgUF1dvDAgAiUSyf/9+2ZJRo0ZVU6aJnJycqKgo2bl5sVhcXFxMFFpaWla9ixqTNeA4jmFYTXankXZiY2PT09Nl9QRcLrewsNDGxsbG5kdqn7i4OGUaC4FAEBcX5+PjU6F+O3To8Pz5c0LQQKfTyWSyuKyNgAwMBqNC7VeOj6Fw/BJk5wOLAf27QtfW6loq/EAgwCdPViAKFAjwt29h2jTsxInyG2nWDN68ASVeNUAmQ8uWaoajxYQhPWH7EeDwfirHMLy9179pUQAArs71I6MjZN9ROI5fivjSaPho2VMyMzOIjZBvnz58CvJv+iMGLo8LALm52enpqcHBwYRSYdHCZQDg7ef68MndaZPmyK6llk1C8fbt26fPH4aGf+3Qroubq4ea14VAIP4cnj59evfuXdmSZcuWVd3MCYFAIBCIX52KPqkgEAgEAoFAIBAIRF1n69atxTIzwUwmc9KkSQprSq5cAQ5HVVsxMZqNrUKMtyoVMVzOgDylduy1wKZNmz59+kmpgGGYoaGhZnvp2LFjgwYNNNumvr7+kydPxo4dq6yCnp7evXv35JKgVwseHkQ6CScK5aWpaTMajSgmASzV1V2iqwt6emBtXe1h/PE8f/6czf6xoJtCociln9AUYrE4Li5OodOAUCgkPAOqo98aoOpG+grtc2ShUqmyuyKRKCMjg81mp6enq8hVIUdKSoqcmoFAKBQmJSVJFVo8Hk+1QQKXy62og4K5ufmzZ8+IbS0tLdV6BTqdrvGvUznyC6H3JOg+Dg5dhGsP4EwADJ8DrYdCWAX/4uF79uA/J+v56WhwMLx4UW4j2NSpmKur0qP162MTJyo8JBAI7t6/efbCiQR2nLRw2XQY0A20fzaG8K9/0EwvwtvPFQAunL1BFPp4NZ47c1G/PoMBICcni5CbEPYJEokEx0sFFsQbxs7WoXOH7ro6upaW1kSmEje3BiXFxQG3rwwe3mfilFFE5c/BkccOnfH7GeJQYOC7DRvXLFw66+yFE19CPl64dKrcO4NAIP40cBz/3//+J1vi6Og4ZcqU2ooHgUAgEIi6A3JoQCAQCAQCgUAgEL8V2dnZe/bskS2ZPHmyMjt3rKBA9bJfnMPBJJKKr1rVDH664KUDX4qAK4GLGTC5bsxuR0ZGyhkqODo63rx5083NLTg4eMWKFffu3dNIR1rqeJVXqtmjR48OHz586dKlclYNvr6+J0+edHNzq45+5cA6dcKtrYHNBgBTEum5qekdLpctFnek092oVADAbGygymkIEOVy4ucV5F27dnVwcFBWWSwW83g8CoVCp9Mr2lFiYiJHuXyKz+fHx8fXr1+/os2WpcayThAmDcQ2hmFV6dfc3LygoECZaQGJRDIzM5N2Gh0dnZeXx+OVrsEnEkC4uLiQyWTV0aampirL9SAUCtlsNpEgoKSkRHWGC6FQWFhYyGQyVdSRo6SkRLa+sbExl8uVKPEk0NfXL1fhURVKuNBjPHz82VWBL4AP32DgdLhxEJzt1W7r9WtQYTVRVCQ5f57UunU5jdBo2J49MGkSHhsrdwRzdsb27IGf5SwEPB5v6871Cex4AHj15tnff62wsy395P63Hjq3hIPnIDk9WDvPr4GWXz2znwQTn4Mjvf1c49lxjslsEoYRJbIVBALBp6BIAPD2c+3auZepiVnzZi1JJPKgAcMBgC/gC/h8gUCwdNVf0jdth67NLS1sTh27UDbU4ODg4pLijVvWxCf8uEBnJw182BEIxG/G4sWLU1JSZEvWrVtH+655RSAQCATiTwYJGhAIBAKBQCAQCMRvxYYNG+TsGRYuXKi0dnmzkhiNVltqBoKxlticSBwArmfhk63rRNaJpUuXSqcSAYBCoVy6dIkQAfj5+d29e/fdu3e7d+++detWYWFhVTrq2LFjVWNV2XjHjh2Dg4Nv376dlpamr69PlFR9rbm6aGtj3brhR4+CQAAAFIDesvOjBgbYrFk1FMmfza1bt2R3u3fvrrBaYWFhQkICl8sViUQkEolKpRoYGDg4OJDU/n4oKipSXaGii/6rgvR9XmPqB9WYmJikpaXl5eUpPKqnp2dqagoAOI6HhIQUFBTIhs3n8zMzM7lcrpeXlwpNQ0FBgewXV1l4PB6Px1Mz10OFvigKCwtPnTp15swZaYm9vX1xcbHCrD2EOEP9xivB/A3yagYp8UkwdTk8Ut87ID9f9XEsN1etdlxcsCtX8JUrsW/f8Px8AMAMDPCGDbHVq8HAQOEZZ84fI9QMACAUCi9cPr1w3nLp0YHdYGA3kEigadMfpzg5usB37QLx/7OH72TbJOwZQCblh72dQ7fOPZlMlmw1Oo3O43JXrF0oK8HJycnJycn5a+GsoYN+Wl2dX5B37uLJyOjwlJSk0nuCYS382wweMEKtO4NAIP4YBALBoUOHZEtsbGyGDBlSW/EgEAgEAlGnQIIGBAKBQCAQCAQC8fsQHh6+d+9e2ZJJkyZZWFgoPaFNG7h3T9UCUysrzUVXGXqZwLwokOAQVADFYtBWtQK5JkhOTr5x44ZsyV9//SWXTr5Zs2bNmjUTi8WJiYm5ubksFqvscvaioqLMzMxHjx49e/asqKiIQqE4OTkVFBS8ffuWmNYdPHjwhAkTqvtyZP3Aax5syRJITsYfPwa5mWwjI2zCBGjfvpbi+rOQm+R+/vz51KlT5eqkpaUlJCTIrtoXCAQlJSWFhYWenp6qjQGkKFuOL0WZP4HGkZ2Mr6KzgqxJQxXx8PD49u1bYWGh7I0ikUi6urru7u7EblxcnJyaQUpRUVFUVJQKe5WioiLVL4FQKORyuQwGQ1tbm0ajqTBpoFKpOjo65V/SdyZNmtS9e/cWLVrIFjZo0CAuLi4nJ4fL5RK3kU6n6+vrOzs7q6+SqQRCEbz5oKpCWAyEx4Kbo3rNleskob7VhJERac8eEImwrCwAABMTTPm57MT4d0GvAaCBh5elhdWDR3eiYyIjosLqu7jLViORYOHiuZv+2f45OLJJi4Z/zV7897I53n6uzZu23LfniGzNv5fMG9B3KLHN4XLatG4DAK06+Lq7NlD4crx680z6DrG1tk9KYeM4jmHgWM9ZWqekpPjVm+cvXz/NyEwnSrS0tFs1b9vcv7WFuaW6t6W2IT7gZT90ysoRCESlOXjwYO7PIrCFCxfWnNAWgUAgEIi6DRI0IBAIBAKBQCAQiN8EoVA4evRo2VkobW3tv//+W8Up2MCBcOwYHh6u+LCeHjZ5smaDrCjGVGioDV+KQITD01zoZVK74cDhw4dlPdttbGxWrlypsCaZTHZwcFDh3g8AnTp1kivhcrlRUVF6enr29vZVDrbOg2HY/v1w+jRcuoSnpYFAACwWZmODzZ0LzZrVdnB/Cs2aNXv8+LF098KFC126dBk7dqy0pKSkRE7NIKWwsDAiIsLDw0OdjsrVPchlGaj0HEZFT1SmaajQhKU61VQ3SCaTvby80tLSsrKyhEIhAFCpVBMTE6kiDcfx3NxcFR0VFBQIhUKqovQERGvlhke8RnQ6nclkqhA0sFgs9fNN7NmzJzw8/N27d2UP1atXz97evrCwkMvlEokz1BTHVIXIOEjLVlUhrwDuPldb0GBmBmFhqirY2akfGwAAhQIqNIjfCQx+AwAkEvl/w8ZRadTnLx7zBfxLV84u/XuNrP7g1ZtnDx/fJbaDXn8lkch8Hg8AGEwWYcaQmZleXFJsZWlNp/9w5iDUDABQVFh058HNN0GvFv21Ql/f8MGj258+v/fw8OrSsYejowuJRAbAneo5jxo5sbi4KC8/18Wpvq6uHnFubFz0jj3/yumlhg8Z3cTXv2I3RA1kP/LqKwwq9AFHsgYEoropKipat26dbIm7u/uMGTNqKx4EAoFAIOoaSNCAQCAQCAQCgUAgfhOWLVsm9YsmWLhwoSp7BgCgUrH16/EZMyA1Vf4Qi4X17QvlJv+ufjobwZciAIBDKXgvk9pcp8XhcA4ePChbMmnSpAolki8XJpPp5eWlwQbrPtjIkTByJFZcDPn5YGJSbhoUhGY5depUvXr1ZOcdp06d6u7u3vS7VX18fLyKue2CgoLi4mJtbe1yO9LX18/Ly1Mx86elpSW7W9E5wtrKIlGhCdFysbCwUPalXVJSwufzVZzL5/Nzc3PNzMwUHtXX16dSqYRUQiEMBkP6Ejg6OoaFhSlMUUGn0+vVq6ciDFm+fPmyZs2aly9fKvueJJFI+vr6+vr6ajZYdThc4Km6iwAA+eonCxo5EoKDQSbN00+Ym2NTpqgfm/rExEYBgIN9PUNDIwDo3KnHzdtXE5MSbt+70at7P6LOu6DXJ88cwXHc28+VSDDRtGlTbz9XALCxLpVZmJqam/7cstSzh6gJAPn5eXsO7igqLCgozAeAeHZcdEzE/DlL92w/RCZTCP2Emam5XIQvXz2Vvn+oVJqlhZV/05Z+jTWpVFP4mVLfc4XwBVFfkaCsDlIzIBAaYdOmTZmZmdJdEol09uzZWowHgUAgEIi6Rm3mgkUgEAgEAoFAIBAITbF///4tW7bIltSvX3/+/Pnln+nnR/rvP8zHB6RTkmQyVq8eNmsW9vNKqdpipDlGwQAAnufBLZUra6ub3bt3p6enS3epVOr48eNrMZ7fCm1tsLZGaoaax8LCYvv27bIlfD5/8ODB+fn5xC6Hw1FxulAolP1QqMDKyorFYik7ymQy66YrCaYhZBusXCQCgaDcrBwqpCeyegWF6OjoSA0SdHR0XFxcyqoQmEyms7Ozrq6uOgGnpaX169fvwIEDrq6u6tSvGeytwchAVQUKGXzcVVWQBevcGWvTBhQaS7BY2NChYGNT4RDVIDMrAwCsrWyJ3e5dellaWAHAzdtXn714JBKJzpw/duzkQRzHaVQayKgTPgdHfg6OtLZSEJVsBqJ9B3Z36dSDTiv9Qk5OZhNqBoLsnGwAoFJpKpKD8IWlb0VzM8tt/+5btmhth3ZdqmIdr+IzRYB/p3KNVzowBAJRddLS0uR+iowYMeJPE/giEAhZsB0R2I6I2o6iYvyKMSN+LZBDAwKBQCAQCAQCgfjlCQ4Onj59uuw4PpVKPXnypLrmAV5e2I0bWEgI/vAh8Hjg6Yl16gQaNR6oCvZMGGsJh1IAAP6OxjsYYMxqdyVXQGFh4aZNm2RLBg0aVI4BBgLxKzBlypSgoKBjx45JSxITExcuXPjff/+JRKKqTKLLQiKRXF1dw8PDuVyu3CE6ne7o6FhuToSaRON+D1WfMaXT6WQyWfXLoUIyAgAuLi5fv34te/8BQEtLy9nZWbbEwMCgcePGiYmJRUVFYrGYTCZraWnZ2dnJZQYpi0gkiomJefTo0caNG+fMmdO/f3/V9WsYUyOwt4b0TKUVHGyga0WcibA9e/BFi+DxY8iWEdxZW2NDhmBz5lQ6ThXgOM7hlACA3vf8DhQKddL4mf9uXcPlcs6cP37u4kmJRAIADAajdYv2Dx7fge+aBsKqYdDAIcoal/o80Wi0jMwMoYAfFvH1+4cA19bWMzUx7dqpZ7lBdunYg8MpNjez7N61D4PBKLe+FDU/KRr5YBImDdJ+kdcCAlFbrFq1qqSkRLrLYDDWrl1bi/EgEIg6AqEPwOfUr+1AKsCvGDPiVwEJGhAIBAKBQCAQCMQvT1BQkNxAvIODQ8VSIWAYeHlhdXUt1LJ62PUsPEsAyTw4kAxzK5iUXCOcPHkyNzdXukuhUFauXFkLcSAQ1cD+/fvDw8PfvXsnLTly5MiMGTMaNmyoYhE2QbkVpOjo6Hh6ekZHR5eUlBAyCBqNxmAwHB0ddXR0Kh183Ucj8ggtLS0GgyE75SMHg8FQnbuByWQ2aNAgIiKipKSEmPAGADKZrKOj4+bmVlapQCaTHRwclLXGZrMfPXqUlpZGpVLFYnFubm5cXFx4eDibzbaysvL3979y5Yo0cUmdYtk0GPc3ZOYoOMRiwNCewKzA/DsAhULasgWiovCjR/HMTAzDoF49bNIkMDHRULzycHlc4o3EZP7Qr1hZWs+d+fe+/3bk5+cRLy6NRl8wd5mJiVkCOy4qpnS9oLef64B+Q5cvWV22WdmUVQKB4ODh3bIJSjAM69K5V/cuvZkMVT8txGJx0Pu3JsYmTo6uc2cuquilqU4AUR0+CrKahiqifvYKBAIhS0RExNGjR2VLpk+fbmdXG7/1EQgEAiA6On/KlNd797aoX18fkEABUZdAggYEAoFAIBAIBALxy+Pr6yu3uDAqKqphw4bNmjVr27atj4+Ph4eHpaWlWCxOS0sLCQl59uzZjRs38vLy9PX1582bN2fOHCaTKRaLRSIRvU56/utTYHk9bFYEDgD7kvEpNhizxvMHBgQEyO6OGTPGxcWlpoNAIKoHOp1+4cIFT0/PgoICokQikaxZs+by5ct0Op3H4yk7EcMwY2Nj9TtiMBgNGzYUiUTExDyTyaTRaOWeVVFBAOEoUOmmNDtvqkGzB3Nz8/j4eKkWQQ5jY2NlVy2FxWI1avR/9u4zrImsCwDwmTRC7x2pFgQpKhbs2Hvvde2uvX+2ddVV19517WvvvRcUxAYiIoqAitJ7h0BC2nw/xs1mQwghhCbnffbHZObOvXciYcncM+c0y8zMzMjIEIvFdDrd3Nzc0FBhDYYSOBzOzJkzHzx40Lt3b1tbWw6HQ6PRLCwsvL29nZ2dGzRooMy/aTXq0gaWTIFtxyDtvzWMdHVgSA9YMVOlThs2JDZtkvm5Ofr3gehvn6dPmedg76jqZOXg/ZNjg/3f2AIHe6e1v20OevMyNzdHT1+/besODAYTAJYsXJWVnRkXF/MlOsrayqZ9W58yUyzk5eVIRzMAgJaW9pABpeZ1oAiFwn0Hd3yK+ECn0xfNW9GgfrlLjdTeaADM9ICQypYtWyYUCiUvDQ0NV6xYUY3zQQjVKFUfSdCo0WWSJF1drwgEU2g0IOc7U7UklJ8JRj+gSoIBDQghhBBCCKFar1WrVr///vuaNWtk9gcGBko/cl1SZmbmihUrtmzZ4uXlFRQUxOVyhw4dOnny5M6dOyv/1HXVGGMBW2MhgQfpfDiXApOtq3oCISEh0i9nz55d1TNAqDLZ2tquW7du3rx5kj03b95MTEy0tLTkcDilVTrQ1tY2NjYu71gMBkNfX1+FSSoTaqBkOEIVrzuqZSwbGxsOh0PFIkjvp9FoBgYGjo7KrpqbmJiUKwxFxpw5cwiCiImJ0dbWVrmT6jV7ArTxgrV74Hs8cHnAZIKNBfw6Bgb3UNsQBQX5QcGvAOD8xZMr/icnI4LKCot+ZOkoWWFES1PLp2M3ACgs5Jw5/3dI6BuCoI0Z+Utb7w7GRibNmrZQcggTE7MuPj1Cw0JysjOpH9xWLdooPkUsFp08c/hTxAcAEIlEX6KjVAhoUCPl8yXItCntF0h59yOElPH169ebN29K71m2bJmRkVF1zQchVNuVK/JAAbFYzOMJtbT+XUFWnKqBOqqgAUIVhwENCCGEEEIIoZ/B77//bmRktGDBgjIL3peUm5vr6+tLbV+4cOHChQvOzs67d+/u3r27uqepOgYBs+sR//tKAsDueHKCFcGowkWE4uJi6XoTTCbTzc2t6oZHqErMmDFj69atiYmJ1EuhUHjp0qWFCxdmZWVlZWWVTAzAZrMbNmxYlet5CpYn09LSYmJiiouLqZedOnUCgOfPnxsZGbm4uEiaKZMvQb2BDlRv6kpH7+zsrKOjk5qayufzBQIBg8HQ0NAwMTGxt7ev+FSVQZLk1atXY2Nja280A6WZK9w8BACQWwC6WlBWbotyy8zKoDZS0pIEAgGTyVRXz8kpPz6hJsalVrU4dfbYu/c/SkicvfC3exNPXV095YcgCGLksHEjh43zD/D9+CmsgVPD7l17K2h/7eZF36cPqKQOBEF4t2rv06Gr8sOpXUV+KZUW36DkfoRQuSQnJ0u/rFev3pw5c6prMgih2o6KKqhgTMP27S1XrAhp1cpMEs1AJWlQzxTlwaoWSEk165EjhBBCCCGEEFLZnDlzfH191bKsFRUV1bNnz99++61G3amfYAkmTACAOB7czKjSoSWrpBQ2m13TMlggVHEsFmvq1KnSex4+fAgALi4uVlZWmpr/5ren0+m6urouLi66urrS7QsLCzMyMnJyclSIrCov4h/UuNLRDBLt27fPysr69u1bZU9GMel09BXvzcbGxsvLq2nTph4eHk2bNvXy8qqyaAYAKCoqEovFP9Pjswa66o9mAACB8EfJBh6Pd/DI7qgvEWJxuT8UXG5Ryf8Lvw58DgCabE0rSxu5ZxUWckLD3gKABksDAAQCQUJifHmHpnTq0HXOr4t6du9Hoyl6j16+DpBEMwwdPHri+GlaWtUW7yL9KSv5iZP80lByP0KoUrVu3Vr6f2Fbt26V/mMDIYSUJx1zUJH4gwULPLjcSf7+ZdTnkju0CkEJknMrNWYC/RwwQwNCCCGEEELo59GpU6fIyMjjx48fPXo0NDS0Il2RJLl+/foTJ06kp6ebmZm1adNm7NixvXv3Jkny9u3bISEhQqHQ1tbWxcWlefPmMoualUSTDlNt4M8YAIAdceRgs6pbfGCz2dIvuf+UMEfoJzNw4MDff/9d8vLt27fUhpOTk52dXXp6ekFBAYPBMDExkakZkZqampSUxOPxqErYbDZbR0enUaNGDEZl3XghSZJagCQIIiwsrGQ0A6VDhw6BgYG2trbKPyJfqeua6ip1oampWS2rPmKxGMO5lMHW+Pf/Gh/C338If29hYbV04SpdnbIzJaSmpTx4dPv9h5DCwkKCgKYeLQb0G2plaQ0Ab0OCPkV+BIA23h1K+3ARBEEQNJIUFfN/fCgsLCzVcEmluHjlbH5+HrVNkqRdPXvlz1X5s6b8iXI/cerKmIIQqiANDQ1/f/+NGzempqaOGTNm+PDh1T0jhJA6VXyRXuUe1FV7gqJkkoYKXq9654x+PhjQUBZSKBLGiIXfxaJUUpRFkgUkKQAgAZgETZdGM6IxLGgMBzrDEQhWdc8VIYQQQgghBGw2e+bMmTNnzvzy5cvr16/DwsLCwsK+ffuWn58PAMbGxvb29k2bNm3btq2GhsaFCxeuXbtWUFBQWm9U8vnExMRLly5dunTJyclJT09PJlSCTqe3b9/+2LFjyldwV9k0a2J3PFkkgnAOPM6C7saVPeAPLBZLS0urqKiIeikUCgsKCqomjAOhqtSkSRNNTU1JyE52dvbjx48NDAyYTKaBgYGdnZ2VlVXJs75//56cnCydlYHH4/F4PC6X6+HhocZk+6Xx8PDw9/eXvKTqTQAAtZPH46Wnp1tbWyvZm/LLnNKrqnVkcZQgiJLFR1BJhoY/kljY2TokJMaJxeLU1OQ3wa+7+PRQfGLAi6fnL52iAoMAgCTh3fvg0LC3ro3d2Jqa70LfAoC2tk6vHv1L60FLS7tPz/63712nXtZ3amRkWFn/s9x/cOf7DyGSl5aW1vWdGip/ujKfGgWxCyp86CSBUKC+6CKEUEXY2dkdOnSoumeBEKoUkjiA8q7TVyTnQXWpRVNFtRQGNJRKJIgW8T+KhF/EwmSxKJUUZ5Fi2bucBE2HoBnS6BY0ujWdWZ/OakJnNq6W2SKEEEIIIYRkNGzYsGHDMtYVevbsefTo0eDg4N9//z0iIsLHxyc+Pj4gIKC09nIzt4tEIn9//8GDB79//76Ccy6TERMmmIv/SqYBwJo3GV1N4mjNm0GVPC5sbGwsCWgAgOzsbAxoQD8fGo3m5OQUHh4u2fPly5cmTZoAQH5+flZWVpMmTTQ0NKRPyc7OTk1NlVtjorCwMCIiwsPDo5JmK702WZJ0iAOHw6mkOdQ12traPB5PJBLRK1CnISkpKTMzkypSQCX8sLa2/skS/uvq6GlpaRcVFdrbOfbs1vfQsb0AIPPZKen2veu37lwFABqN5uneXEtLOyUlKSbum1gsDo/4QLVhsVhTJ83S19NX0E+/PoP19PRDw95qa+kMHzJGTdckq7iYF/bxneSlhgZ7/OhJFfnBKKm0nwrqs69aRELJmAY1JmyQ9IyhEgghhBD8RMv8pV0IlopAVQYDGuQQCb4K+e9ExcFC/gdSnKegJSnmkGKOWJgAEEwQ2nSWO0OjOUOjOZ3pUmWzRQghhBBCCFUEg8Hw9vZ+9OgR9ZIkyRUrVmzatKm8/YSFhQkEgsp+FJu8cmXhqQtnfv27gK3ziW1y7sCOMWmrieXLoX37Sh0XAExMTBISEiQvk5OT7ezsKntQhKpeo0aNpAMaEhISqIAGkiQ5HE54eHizZs2kVxkTEhKolWm5OBxOFaczodIzSKIZqJdfv36tsgn83AiC0NHR4XA4MjVHlCQUCsPDw/Pz86WXe/Pz8zMyMpo0aVIFyTzKJy2NfPMG8vMJd3do0gTKGXJhZmoeG/c9PT01Ly8XANhsdvOmLRW0v3r9woPHdwBAT09/5rT5To4NqP3p6amPnz74FPGBL+A3rO/cv89gCws5iVKkEQTRqUPXTh26lmvC5aWhwR45bNzH8LCcnCwtHZ05MxZqamqpsX+ZDChygxvUmGVBcUhNaUcV7MeYBoQQQuinVLI2xE8Tt4FqMgxo+A9SnCMsfifgPhDwXgCUL4UgSRYKi18Li18zNFqxtHoxWC0IukklzRMhhBBCCCFUSQiC2LBhQ3Jy8qlTp8p1Ip1Or/Rohr/+Ig8cMMnNnXX/8KZBCwFgQ7+5g5Z01Jw/n1i3jujTp1JHt7Ozk661ERUV5e3tXakjIlQtZCJ1pON4AIDD4cTHx0vakCTJ4/EU9CYUCtPS0io7oCE4OLiwsBBKiWYAgAYNGuDiorro6enl5eWpFtAQERGRlyf75AxJkvn5+Z8+ffL09FTD/NQiIYFcupT88gXS0wGA1NYm7Oxgxgxi0CDl+zA3t4yN+56WkQokAICHe3MF6/23716johmMjIwXzV1uZmYhOWRmZjFm5C+qXknl6type+dO3Suj5zLruUhCHFTIryA3K4PcHkqbhhqTOiCEEEKoRikZr6CgJfxTWUOFmAbVzkJ1VlUkJq0txKKUYs55bt42AS+gvNEM0oTFQdy87TzOKbEwTo3TQwghhBBCCFUNGo128uTJFy9ebNu27cyZMykpKffv3+/du7f0bX09Pb1ly5ZJ7xGJRCEhIfL6KwtJwj/FwhX59o08dgxycwFg9v0j5nkZAJBsaLG/51RIT4fNmyE/X5XRlebi8p9EdK9fv67U4RCqLiYm/3k4QSagAQBycnIk2wKBQCwu4waCgvwNqiGkUHtatGjRqVMnSfhCp3/InKXeadRZ+vr6JYMSlJGRkZFf+i/q/Pz8lJSUCsxLfb58IUePJl+8oKIZAAAKC8mICHL1anL3buW7MTE2BYDc3ByqCoOCT4rv0we37l4DACMj46ULfzMzNoX0dJAqclTXlBnNUPJQZX/AMXYBIYQQqmLVtdhPBSiUVktCJgpBsl3e2hNUe6xYgZSHGRp+EAtjePmHBMUvgeRXvDdSXMAvuioWxrP1ptOZzgB416AOSUtLa926ddeuXWfNmqX80xUHDx789ddfASAmJsbe3r7ypocQQgghhJTUtm3btm3bUts9e/bs2bPn+/fvT58+nZCQ4OTkNH36dHt7+1evXgUEBEhOuX79evPmzZUdQCQiDx+Ghw/JzEwQiQgDA2jalFi+HEp5klu8cyekpVHb2rzCFVe3zZu0GQC2DZjb+mtwu8jXsH8/sXy5ytdbptatW0u/fPToUWkZsBGq1WxsbKRflgxokA5QYDAYZX4KGAw133spubJIkiSN9uORFUl6BoqGhoaLi4uenp5ahi4uLk5KSiouLgYAAwMDtfRZ6+jq6nI4HBVOTE1NFYlEpR0lSTIjI8PS0rICU1MHkYhcsICMjZVzKDeXPHGC8PEBd3dlejLQNwAAsVhsamqekZn+5UtEASdfV0f2R/F10ItLV88CgJ6e/sIBo40WLRF/+wYcDjCZhJkZ9O5NTJ8OtDr0RJbkV4oyMQRUG+lUDeU6ERTmWlDQIfUHANaVQAghhJQkSWZQeZ2rvX/FGRQkg5bcUOMoCElgQAMAgEgQzcvfIyx+C1DqF8tyI4XC4iBeXhFbbzadpdQ3vaq3atWqDRs20Ol0obwHwp4+fbpnzx53d/d169Yp2WHPnj0fPnwIAAKBQI23bC5evLhp06ZTp065ubmpq88KUvDW3b17NzY29ujRo6NHj1a+w0q6EXz69Onx48cDwNKlSzdv3lwZQyCEEEII1R2enp4yEaujR4+WDmj49OmTsn0VFpK//EK+fSvJzUAmJkJ4OAQFEfv3g7Oc7/NEXJz0osGYgEsnfMaEOrgXM1n9l124uXlkh/Dwcl1OeXXs2JHJZEqWcuPi4kJCQry8vCp1UISqnoODg/TLpKQksVhMk1pPlf76RqPR2Gw2tcAvF51ONzc3r4x5SpP7jZIgCG1t7fr166slmoEkya9fv2ZnZ0suNl3y+H4dw+VyNTQ0VDhR7r2XcjWoAuSdO2RERKmHMzPJHTuIEyeU6UpDg01tNHFxj4j8mJeft/7P34YOGtm8WSvJB+rZ86fnLp4kSVJLS3u+awvT2XPJ5GRJD4KUlA+ZKbw3L73/Okpns1W+qFqkXEEJEjLxhVVTDwJjGhBCCKHyKteSvwrxAeoKDqCSNCjoUG58RrmGrtQID/RTwoAGEAm/FxccERa/AVD7399iIT+MV3CUrTeDznQpu7lCX758GTt27Pr167t3r5TifDI4HM6YMWNSU1Pv378/ZsyYRo0aVcGgclGhAwDQq1evoKAga2vr8vZQxW/d3bt3AcDQ0LB9+/ZVMBwAPH78eOnSpQMHDhw7dqyTk5P0Icm3SrU/EoQQQgghhACAyWRKv6Qp/QgpOXMmGRgoZ/+XLzB7NnHzJmhryx7j8aRf0cWiQwfntdvwkM9gkQTx55DFHR5tKcfUy09PT69Tp06PHz+W7Lly5QoGNKCfj7m5uXRNAYFAkJqaamVlJWnAYrGk29vY2BQWFpa2FK2rq6uu7AhKsra25vP5BEEYGxubmppKKlNUcNExMjIyIyNDTXOsxTgczvfv3xs0aKDCuWU+yVAjct48eFCyClKCns7xZo1zNDWGRHxrHx9PzTI/Py8lNTk5JVFDQ6NF89ZMJkvmLMnluDfxTE5JfPHqWXZO1uHj+w2vnXd1cdfU1PwaHRUbFwMAGiyNOf1GWC9dDlLRDJ/MjM65NcjUYgNA2pI5Q/YeqaxLrhmULDNR2tGSOZOU71DxfEo7V9IAYxoQQggh5VXGEn4lZWiQdC63W8VjYd4FpHZ1KGObXGJRCr/wmoD3vBKiGX4QFr/hF14VC+Mr0klmZmaHDh2Cg4N79uy5fPlySYrCoUOHEkoIlHerVDEdHZ1NmzYBAJ/Pnzt3bkUmX0ErVqxo06YNACQlJfXv37+onDUUq/itKygoePDgAQD07du3XDEEFbltceXKlffv369Zs+bdu3cyhyQlKmVutatdQUHBkSNHunbtamdnx2azLS0t27Ztu2PHjqysrEodFyGEEEKoev3999/SL5WNA379mgwOLu0g+eULuX27nAM6OjI7GqR8O3B4EbUdVL95hE2lRyEPHjxY+uXJkye5XG5lD4pQFatXr56dnZ30noCAgPz8fGqbRqPJZFwwMTExNzen0+klu9LW1m7cuHHlTVWu+vXru7i4NG7c2MzMTBLNABX71pmenp6dna2mCdZiBQUFU6ZMGTx4sG4ptYEUkwmFKamyv7krpcRvdS6DfqBlk2RdLS6Dfsa94fwGFst/WzBr/qRFy2Zt27Xh3MWTf586vH33n2KxbNLT3NwfPzO6evoTxk6dMHaKrq4eAOTkZr945f/4yX0qmsHI0HjB3GVOJ05LRzME2FntbdmEimYAgISsDEhMrKQrrglkogfkflrJf8g9vbS4pdJOkRlXwf7S7pjJnQBCCCGEKolqBR1UVlpiBip5gzLBCsSuqCqeM/q51e2ABlIo5L0ScB+rs9KEvGEEvGcC3jMg+Sp3YWJisnnzZhaLRZLkpk2bunTpkvZP9dxycXZ2Jghi8eLFyjQeP358y5YtAeDRo0f37t1TYTi10NLSunnzpoODg46OTps2bSR3kZRUxW/dpUuXqJCLAQMGlKt/lYPZRSLRjRs3AEBbW7tPnz6ldVupGRqePXvm6uo6bdq0J0+exMfHFxcXp6amvnr1atGiRS4uLlQVEoQQQgihn8+DBw9evHghvafk32Nyic+dg4KCUg+TJISEyNnv6lpy35DAm31CHgKAmKBt7DpVmdErYvDgwdILcqmpqdu2bavsQRGqYmw22939P4UjDx482L9//9GjR2/cuNHX1zcrK0vmG1z9+vUdHBy0tbUlaVrYbLaJiYmHh0eZa9jlVebiouJFR9UGTUlJkTweUAfl5eVdvXp14sSJ9vb2Ojo6+/fvV60fGxsbBSELDAbDxsZG1Tmqj5aWzI59rd2yNTUAQEsgBAAunZaZlcHn/+ce17fvX5+/9Jc58eOnDwBgYmyqpakFAO3adPrzj53jx0xxdXHX1dFjMBg21rb9+gxes+pPJztH+PZNcuLD+vV8Xr45cvCcZI99RhZ59qwar7LmkI5FkP7FosxDOHI//tL9KHmvSaaZzC8KshQKrgUhhBBCylNm4V9SAKJKZlQGZRI2SF7WkDmjn0CdzkIvEkTwuQ9JcW5lD0SKCwTcR3RmI4ZGS5U7mTBhgpOT06BBgzIzM589e9a8efOrV69Sh+zs7FatWlXylM+fP1fk9iJBEOvWrevZsycArFixonfv3ip3VdL79++bNm1a3rP27du3b98+ZVpGRkY6/1N4uCrfupMnT1IbQ4cOLa2NsbFxZmamCp3L5efnRxUu7du3r1aJ+w5VkKHB19e3V69ekvSqZmZmFhYWcXFxVILW9PT0fv36+fr6dujQoZImgBBCCCFUXajKaBLu7u5t27ZV5kQiO7uMFYbcXDlnLV4MAQFkTIzM/mXXd95v1k1M0O5o273MhbYGykxBRWZmZkOHDj137t9FpvXr1/fr18/T07MSR0Woyg0dOvTMmTMyO5OTk5OTkx89erRu3TpLS8s+ffqMGjXKx8eHWsCztra2trYuKCjgcDgsFktPT6+SvoWVmf5d8RKmasuNMqvXPzehUPjp06ewsLCIiIgvX75EREQkJyd7e3v369dv/fr1KtTBlNDT0zMxMUlNTZX+N9LIybG6f18zNVVDQ0O3cWOYPBlsbdVxHarq0wcePoR//sWFNCLaUB8AzAq5KwJC3lmaJjZpLOzUicVimRibmpmaW1hY7dyzKSMz/dbda+5uTQ0NjKgTn/o//vI1EgCaN/v3VpgGS6N9207t23aSHTQzkywspDYvuzj5OtmA/2sAOPrX2Sm/jiEAWiekQXyFUp8q+QGpYqWlVZBQcrYl+6myyyyZUqJmvtUIIYRQjUXlPFA+7UGVlXJQPhmDgtMBy08gNam7AQ0kWSzg+Yv4H6pmOJHgi4DrS2e5EYSmyp20a9fu5cuX3bt3j4uLKyoqkjxzb2JiMmXKlJLt/f39K/i8VI8ePXr37u3i4jJv3ryK9FPtquate/fu3fPnz1Wbocpf8/bu3UttjBgxouTRyg5oiI+PHzZsGBXN4ODgcPTo0c6dOwOAUCg8fvz43Llzi4uLBQLBsGHDoqOjVcvJiRBCCCFUM3369EkmPcPatWuVPbnM7Fly/3gzMCDWryf/9z+ZtNtN4iOGffC96NEdAFZEk0+bE/TKfDxy1apVly9fFggE1Es+nz9+/Pi3b9+q/TF0hKpR3759PT09379/X1qDlJSUo0ePHj16tH79+jNnzpwwYYKRkREA6Orq/pRffCRfLX9iycnJ165du3v37suXL+vVq+fh4dGkSZPRo0c7Ozs7OzurK+thw4YNCYLIzMykYkTsL10ye/lS459ajeTr1+Tdu0Tv3sTatVDJT7o/ffbY/5mvlqYmS4PNYrKMjU3cmni6NnYjevWCxo3JsDCqGY0EGkmKCaJxZo6mUNSWJ6ItWA7/LaQyeOCIQ0f35ufnrd2wol2bjjraOp8iPkZ9iQAAPT39nt36Us3kLt4nJSf6PXuckpTgZm3SPT39i7G+r5PN0b9+JGNYMX5wOkCDrDyzQi7JZlfkHSFJkppAmTEEVal6pyE3vEm1mKeSYQ015B1GCCGEagVJTAPIy38gSXJQ9WEB0iOqMS4B0zYgFdTZgAZSxA8X8t8DVN2f1yJBuKg4lMH2BlD9K1jDhg1fvXo1evToHTt2NGvWTI3TK83du3crtf+WLVv6+Pioq7fHjx+/e/dO7qEqeOu2bNkCAARBHDp0yNDQMCoq6rfffgOAjRs3NmjQQNJMQ0MDAObPn7979+6SnTg4OJTcmZKSYmFhUXJ/TEzMnTt3AEBXV7dXr14lG0juOlVSyYm1a9fm5uYCgImJyYsXL6ysrCTDTZs2zcDAgAqzSE9P37dv3/LlyytjDgghhBBC1YIq+yXh4eFRjqJjDRvC06eKGpiby9/foQPt9Gny99/J798hIwPodDA1JRo3/n1Y81vRwBXD+wLYmwDzK/Ph3saNGy9evPjPP/+U7Pn48eP27dvxjz30M6HT6devX+/du3dkZKTiltHR0QsXLlyxYsWoUaNWrVrl6OhYNTOsYnQ6LS7+W05utpVlPTNTOV9Oay+SJG/evHngwIGQkJC+fftOnTr1/PnzBgYGlTdigwYNrK2tExMTDfftM3rwgJDJfpGWRp45A0VFRGUW9PkU8eH8xZMyO5/6P7K2spk1fYHpvn3wyy/kt28A8M1QT0wQAGDG4YKRETF9ukw0AwB4NWv1vXP046f3Cws5Dx//exNJX09/9q+LdHT+E+JD1USgtp+/9D974W+qmskXG1PrJKMU3X8TT2Y7OS7V1gSAJulZwGQS3btX8KolMQ0y00AS0tEeKkQ2SN5hfG8RQgghtauZSQ4wNAFVmToa0ECSPGFxkFjwvSoHFQkTBMUv6RpNK5KkAQCsrKz8/f3lHrpw4cKoUaPgvwUXlCcUCpV/jj8jI8PExKS0owr6Wbly5fr16yUv27dvv2nTJmq7sLDwy5cvCkpRNGnS5NOnT1TLkuUVAIDD4ZQW0ACV+dYBwNevX69cuQIA/fr1mzp1KgBIntjz8fFp3bq1Cn2Wac+ePVTIQkFBgaamop+refPmKZNmIzg42MvLS8nRExISTp06RW1v2rRJEs0gMXz48CNHjvj6+gLAvn37li1bhsUUEUIIIfTTkPmzc+LEicr/qUNMn07evQsJCfIPa2vDmDGlnly/PnH2LFFQALGxQKeDgwNoaloDLBHCuu8kAKz7ThoxifGWSs5FFWvWrLl3717YP8/vAsDGjRt/+eUXS8vKHBWhqmVvbx8aGnrx4sWnT5+GhIRERkZSy65y8Xi8v//+++LFi4cPHx6j4PNbO0V9ibh683xmVjoAhEe+t7VxaOXVTkODXd3zUoOEhISxY8dyOJwlS5bcunWLza6ii9LS0mpIkuIXL0BuLQ+BgHz4kBg+HFqqXrdUMU4hh9pgMBjmZpY0Gi01LVkgECQlJx48unfVsj+Iixfhf/8jIyJuO5gBAEssbqlvQqyYTfToIbfD4UPHODdyuffwVkzsd7FYZGBg2KJ5617d++nq6knayORICPvw7sz544f3n6aOTvl1TKaeTsOMbJr4x1r4Sc9G1IZNfiHRqBHRtaukq2opalBl6QekAy/US263MuELFbw0DGVACCGE1Ku0tA21QrmKVtTqK0VVoK4GNIjSRYJIkuRW7ah8kSCSFKURDPsqHbf2+PXXXy9cuLBu3bqlS5fSaDQFLWvguvjSpUup21tKPpo2cuTIJk2aSF4+ffr0/PnzALB161bJsyCBgYHHjh0rrYf4+PiDBw9WZM4VdP36darYhIGBQWn37KZOnUoFNCQnJ4eFhWFxZYQQQgj9NHJycqRfurq6luNkExNi4kRy1y7Iz5c9RKcTPj5E795l9KCrC25u0jvm2sLDLAjKAxEJc6LIAwkwyIwYYgb15YQBVxSLxTp58mSLFi0khSc4HM7q1auPHDmi/sEQqj4aGhrjx48fP348AHA4nMDAwBcvXjx//vzVq1c8Hq9k+6KiovHjx2tqag4ePLjKJ1spPnwMPXh0j+STTolPjOHyirp37lcDv5iXS3x8fIcOHX799dclS5YovgVRGcQHDkBGRqmHc3PJQ4eISgto8GrW6n1YyNt3QUKhMD8/b+6sxRbmVldvXPAP8I1PiH0d9KJN6/bEiRMZ375+3r4WADq2bGcwaabiPt3dmrq7NRUKBQKhUJMt/4kL6aX6k2ePSpcyOfrX2aPU1qcfz/ktuHr/xyEAgA9yqzWVN9FCabECtf2HWUmlpV6olgARhBBCCEmj1v6VaanG0g/KUzkTQ7miGaCarg7VCnU0oEEkiBSL0qt+XFKUJRJE0sof0LBw4UI9Pb01a9aof05S6HS68rcgFZcFnTZtWmnfBluW8oU8Pz//3bt3AoFg+fLlDx8+PHXqVL169RRMVcl5Vs1b9/r1ayrncP/+/ZVMxtC6dWvploWFhVRAw5gxYyRPtrHZbAUBDatWraJuonXo0KFxiZSPlNDQ0Ddv3gBA165dnZycypyVmZmZMpOnUNUuAKBXr16lPcjSu3dvGo1G3aR49OgRBjQghBBC6Kchk5A8IiKiq9TDo2Uipk4FBoM8fhxiY//da2ZGdOlCSFVzUB6TgHNuxMD35EcOAEBkIUTGkH/GQB8TWO1ENFJ3WIOHh8esWbN27dol2XPixImVK1fa29ureSSEagYdHZ2uXbtSH/OioqL79+8fPXr00aNH0iuyACAWi6dNm9a5c+dKrVmgpJIPlJd31fb2vetUNIMGS6Nzpx5DBo2g9k/5dUx2Tqaxkan6JlvVRCJR+/btZ8+evWTJkmqZAJGcXMbScXol3rai0+nTJs82MzW/9/BWASd/9/6t61ZvHjZ49PuwkNy8nIuXTzds4GxibBqXk0m1b92trDC7fzAYTAZDqdyf+fl50i+n/Dpm6dzlToePwbNnSz2d8jRYR/86CwDTfh2zb8IcZqtW0o3VvgCvTD/VnhZCXUr+NlB8RXUk2gMhhBCqCWTW8ksmLaD2VMuqv+KQC9UiHuSehTENSK46G9DwmRSXeBaq8pFkoUjwhanZq1xnbd++fefOnQCQkZGxd+/eyntugCCIKVOmqKWr/fv3M+TFzkt4enrKfF/S09MLCgqaMmXKhQsX/P39PTw8Tp8+3adPH+k2kgyfpZW02Ldv3759+yQvq+yta9269c2bNzds2CApn1FekktTcpIhISFnz54FAFNT05s3b5Z2s2zNmjVUQMPMmTMHDRqk2txKExQURG20adOmtDY6Ojqurq4fP34EgIiICPVOACGEEEKoGnl5eV2/fl3y8vbt23Pnzi1XD8TEicTgweTp02R4OCEQgK0t8csvYGen8pRMmPCoGbExhvw7GTgiAAAS4E4mPMwiJ1pDXxOisTaYsVTuXtbq1atPnTqVnZ1NvRQKhVevXl20aJHaBkCoptLS0hoyZMiQIUO+fv16+PDhkydPZkg9ap+VlXXo0KH//e9/1ThDivSypWpLksZGxrFx39lszfVrtunr6RcXD9TQ0ADqYfq/zpYcqxY5dOiQiYnJ4sWLK2uAtDTyxg2IjgYTE6JPH5BK0PhD6RVMlG1QMQRBDBow3NDQ6OyFExxOgZ//4/59h4wdPXH/wZ1F3KKz5/+eN3spVOESvra2jo29I23HDnF8XP6mlZL9h/86e/ivsypPgPrJr3U/nxJKzlzyMa+MKy2tT5nfKrX9rUYIIYSqWGlr+crvrJaYhpLTkLtfMckVYeACUl5Vp9SrIUTCeJIsqPpxSXGRSBhf3rOmTJni5eUFAAcOHBg1apRMsseq1LZt2z59+mzevLmS+tfW1j5//vyOHTsYDEZOTk6/fv3Wrl0r/V2IKnBAp9OVvBdTZW8dQRD9+/cPCgoqLVNCmSSP9SiTfKK4uPiXX36hTtm4caOCR3+Ki4upDequkxqlpKTk/5MhuUnJWzNSGjX6Ufby69ev6p0DQgghhFA16v3fqhDPnj2TLO2Xg74+MXs27eBB4tgx4vffKxLNQNGiw/r6RHRb4oQr0dcEaAQAQHHMp72bN/b8fY/jiXdNA8kXuRUc5AdDQ8N58+ZJ73n8+LF6ukaolmjQoMHWrVtjYmL69u0rvX/37t0FBdVwz0EukiRLLjEquejo6NAAAHg8btiHEABgsViJSfFTfpVfcJAiEol279+6et3Sp/6y6StqjsLCwj/++OPEiROV8ui5QCBeuFDcty+5fj154QK5b594+HBy2DBITPxPM339Mvops4E6dOrQ1c7WAQCivkQAgIdbs7beHQDgU+RHoVDgYO9EvUXBIYHqGpEkyUtXz1I/RdJhMTOmzNXS1CIIgmZr5+TUSPqUlNRkACAIQuV/L+lzyX+oeAHoHzJvo2ppYBBCCKE6S7KWT853lvlPuo2C/6psqipkX1C5RAVCpamjAQ2kKB3IagkLEJHlL3Whr6//6NEjDw8PALh06dLgwYMlq9SV4fDhw127di2ZqkEgEAQHB9+7d49KDFB5FixY8PjxYyMjI5Ik16xZ079/f8nCOVVhQVNTfi3Gkqr4rasISbCFMgENv/32W3h4OAB4e3tPmjRJQcvCwkJqo7SSECr78uWLZFtBcRAAsLGxoTbi48sdzYMQQgghVGN5eHhIl1cQCASS+gsikYj6w7W6aNJhkBmcdSMeu3CNji7kTPYoPraKt3de4fTmkft/m/RJbcs4/fr1k34ZEBDA5XLV1DdCtYa2tva+ffukkxSmpKT0798/JyenKqeheJm25LqjMiRFCR/53qU28gvyAUAmpkG6w2fPfcM/haWkJp+/dGrn3s0CAV/pK6g6e/bs8fHxcXNzU/4UkUiUnJwcFRX1+fPn1NRUUWnpE0Qictw4uHIFUlP/3VlQQAYGkmPG/CemoX9/UsHNDQYDfHyUn15F6Onpg9TjEFQYCovJotHoJsamdrb2ABAZ9UmNI8bGfof/RjMAgHMjF8mK+LLFq5nMfxMKPXx8V7JMjuvlaoFvI0IIIVQTVHFcgtopjlrAmAakXnU1oEGcV3ajmjS0oaHh48ePqSfd79y507dv36KiInVP7YdXr149efLk7t27Mvu/fv1KLbp7e3urd8Rr16517Njx6dOnkj2dOnV6/fp1gwYNAOD79++SG0PUVWtplaMCcNW8ddu2bSNKaN++PXXU29tb5lDJehxU8glQIqBBKBS+ePECAHR0dE6fPq24REXlBTRIp1S1sLBQ0NLU9EddVQ6Ho945IIQQQghVI4IghgwZIr3njz/+aNKkyciRI3V1dTU1NT08PP7+++9qfAY0MjJyXMfmsed2AfnvQ9LF5zalp6cJ1TQpT09PyXonAHC53FevXqmna4RqFTs7u2HDhknv8ff3b9as2evXr9XSv1qeKVehkyYunibGpgCQmZWZl58HAAL+jwCFPQe2LVjy66Gje/n8/4QssNn/fmGP+vxp74Htkm+7pc0qPj7+/fv3b9++DQkJ+fDhQ3q6ss+BkCT5/KXfjj2bLl09KxYrW6AhIyNj586da9euVbI9ACQlJYWEhHz9+jUtLS01NfXz58/v3r1LTk6WM6Xt28mgIJD3JpPfv5MLF0peEgMH0jw9SxuRcHMjJk9WfoYqEwgEMbHfAMDC3JLa8/lLJAC4NG7C5RZduHw6Lj4WAAwNjdQ4qKGRcZlt/trzt2Tb06OZZFvlTwGmZKhsGCSBEEII/ZRUKypBtVcc01CrgzlQ1aurAQ1ktT0ioPLQpqamvr6+dnZ2AJCQkJCbm6vOaUnp1KkTAKSmpn769J8AfMnLNm3aqHG47OzsX3/9NSAgoEuXLh06dHjy5Am1v2HDhoGBgb169bp06ZIkgoFK2qmrq1uuIarsrasIyTN8LFYZZY0ZDEZAQMD8+fP37Nnj5OSkuHFe3o8AmnJFgShDEioBZUVLSI5WXhQOQgghhFC1mDZtmkyg6qdPny5evEhlKfjw4cOkSZNGjBghs9pXBYRC4dmzZ9u0aRMVVeL2gVjUmpbDVNOiA0EQXbp0kd6DVSdQnbVhwwaZ76qxsbEdOnRYtmxZ7c1cwmAwJv8yAwBEItGLl34AYGlhRR368DG0gJMfHBL44pW/9Clurh7S65qRnz8FvHgKpeDz+aGhobGxsXl5eYWFhRwOJycn5/Pnzx8/flSmXMXpc8dOnT0WGRX++Mn9wDcvlbyoxYsXT5gwgXqCQhlxcXExMTEy/4hFRUUxMTGyaQhJEnx9ofQADjIiAiS/lgmCOHyYaNYMZB54oNEINzfi8GFQIn1jBQmFwiPH93E4BQDg7tYUAIRCQXZOFgCkpqUsX73wid9DkiS1tLSHDByp2hCS5zqkd44ZMWHi+Oly28sNO/B0b67g6M+npkUGlHc+NW3+CCGE0M+nFiU/qEVTRTWc7GPiqCazsbF5/PjxjBkzzp8/L/0glITkq53ip/YVowIaAODJkyeurq6S/aGhodSGejM0GBoa7ty5c/Xq1d++fXv+/HnXrl27d+++bds2Nzc3IyOje/fuSVoWFhZSKSL0y19IsrLfuv79+0snHKZERUX99ttvALBx40aZeyUlR5HcHGEymWUOx2Awdu7cqczEJIWctbW1lWmvPElAA5PJVJxVQhLQwOfzSZLEb7YIIYQQ+mk0bNhwyZIlf/75p4I2ly9fNjIyOnjwYKXO5Pnz51FRUV++fAkKCqKeIVaw6jPAUJ3V97p163b+/HnJy4sXL27atEmN/SNUWzg4OJw7d27w4MGSeoIAIBQKN2/efOnSpR07dgwcOLD6Zqe6+k6NbOvZxyfEhoaF9Ok10NTU3LmRS9TnCEmDgBd+bVq319D48b1PR0eXTqcLhcJOHbp+ivyYkZEWGva2c6fuJXsmSTI8PJx6bkGaWCzOzs6OiopycXFRMLHgt6+fv/SXvExNS1Hmcq5du/by5cuwsDBlGgMAl8tNSUmRW2BCKBQmJSWZmZn9G+KflESmpSnqLi+PvHePcP7nWTQDA+LqVThwAJ4+hawsEoAwNISmTYlevSA/H0xNKzWmQSAQHDyy+0P4ewBo1LBxSy9vAKDR6Ewmk8/np6T+yD/h3NBl/JjJpqbmqo0iuQlAEITkf0yamlptWrdX8sSSe+pIWAOlGm+hSP8T4J0chBBCqOagQgSIXVFVkOEAwxFQzVFHAxoIQqO6vv0QhEZFTm/QoIEkh0FJkkVxDQ3VR7G3t7ezs4uLi3vy5MncuXMl+9+9ewcAxsbGDRs2VLnzkgiCGD169LBhw44cOfLHH3+kpqY+evTI09Nz4sSJf/75p6RaAQCk/lOBUnqn8ir1rWvYsGHJt4UqDAEAPj4+rVu3VtwDVY6BwWCUWXKCzWZLaluWa4bKN87IyDAxMVGycamlQ/8huZ2nqamJ34ERQggh9JP5448/0tLSjh8/rqDN4cOH165da26u4mqQYiKRaNKkSadOnVL+lKLv4dDBXV0T6N79P+uUsbGxsbGxJYN9EaoL+vbte/fu3REjRuTk5Ejvj4mJGTRoULdu3Xbt2qV4kb5m0tbSBgCh8Mc3uykTZ925d11XR5cE8s69G4lJ8SvXLJ4xZW59p4YAEP3tC1VjwtGhfnxCbEZGWmmPDSQkJCioS5ibm5uXl6fgeQa/AF8A0NPT53K5AgFfma/JwcHBv/766927d5WP+I+Li1PQM5/Pj42NdZYEKOTnwz/JF0v1z1MHPzAYxNy5QN17efAADhwgb98mT50CTU3CzAzatiVWr4YK3OFRMPP9h3ZERIYDQH2nhrNmLKS+rdNotCEDR16+dk4sJhs1cO7etXcTV48KjiUd0wD/hCNItkveJSgZryB9CtSxxXUlozfK+55U6tMmdSriBCGEEFKB8lECiltWUkxDeYMYSpsDOd8Z4yGQGtXRkhMErdyP+NeKoSUp/SsS0AAAHTt2BIBnz55J53ikMjRIFubfvn1LlPDw4UPqKJPJLHl0ypQppY3IZDJnzpz55cuXRYsWMRgMsVh87949mbseSUlJ1IaFhUVFrk4udb11Snrw4IHMm3PkyBEAEAqF0jvHjRtHtbe0tCQIYv78+VUwNyVJbgCJxWLpJ5BKkgSL6OjoVPq0EEIIIYSqFp1OP3bsWLNmzRS0IUny2rVrlTG6SCT65ZdfyoxmkFm0uHvtquKS9uVibW2tqakpvcfPz09dnSNU63Tr1u3du3dy8xo+fvzY3d19woQJ379/r/qJVURCUjwA2Nk6xsbFvHn7WpOtOWbkL/37DunTc6B7E08AyMvLPXhkd3ExD6QyJdR3bED9qqHR5EftZ2dnK1j4FAgEKSmlJl0QiUSxcd8BoEXz1jbW9QDga3QZd0v9/f379u177NgxLy8vxS2l8coKUPhPA0tL0NNT1JogoJSHDcidO8mlS8nQUMjIAKEQCgrIb9/I06fJESNAquCjkjIy0798jZT7VV0kEoVHfNi8fR0VzdCoYeP5s5dqsv/9Nd65U/e9O47s23l04bzlFY9mKBeZ+yQy+wGA/EdVzupnpcybSaqkyi4BIYQQqqWkIwDI+c4l/1N8VG5L9U5PpucqSAWBUJnqaIYGGt1MJIwBsqpr2QLBoNEr5cEsSn5+PrVhYGBQkX46dOhw6tSpvLy8Dx8+eHp6AkBiYmJ6ejoAtGnTpqKzLJ2uru62bdsmTZo0Z86cpUuXGhsbSx+V3PSpV6+e2odWy1vn6ekZFhY2a9asffv2yW0wY8aMQ4cONW/efP369SqPMnXqVMUBBBKfP3/29/entlu1akX9UypD5pa0XNLRCfn5+TL/WNJyc3OpjQr+WCKEEEII1Vh///13r169kpOTAcDV1ZXL5cosWDo4OKh9ULFYPGnSpDNnzihuNnz4cEdHR+kyEH63r+3Zs2fhwoXqmomzs7OkPh0AZGRkqKtnhGoje3v7gICArVu3rl27VubhfpFIdOrUqfPnz/ft23fHjh01MJdJXn6ero6uzNMFJsamHE5BcMjrV4EBANCmdfuJ46cDAIPBmP3rosdP7l++di4vP+/ew1uD+g83Mvrx3TAlLcXK0jo+ITb62+f8/Dw9PdmnO8r8Ysvnl3rTJjcvhzqdRqN5uDWNif2WkBgfERnu0rhJycYkSe7Zs+fPP/+8cOGCj49P2e+CFOnHPMpuYGhI2NiQ/2SXlMPKiujbV87+58/JEyfgv4k9AABIkgwJgQULiMOHlZ0xwPOXfmfO/y0Wi40MjQf2H9a6ZVuCIAQCQWzc93fvg18HvSgs/JEYw9XFfea0+SwWS6YHBqPsUpjlomQ+AOm18JL1JtQ7pZqvXJdcB98fhBBCqFar+SECZeZXUCb7gvKXSfVW898WVI3qakADw5bgR5BkVhWPSxBaNIZtRXq4fv361atXV6xYITdNZWxsLADo6ur+W8FRJS1btqQ2Xr58Sa2Cv379mtrTtm1bmcYTJkxo166d4g6nT59e5l0ACRcXF7m1IcLDw6mN+vXrK9mVtKp565TUpEkTKiUDRSAQzJo1i/r+OWTIkJ49e5Z2FgDs3btXyVGGDRsm/VK9lZutrKwk2/Hx8QoCGuLj46kN9RYrQQghhBCqOdzd3b9//+7r66upqfn8+fM1a9ZIH7WxsSntD7yKmDFjhoLcDJaWlt7e3jNnzuzSpcu9e/ekAxoA4MCBAwsWLFBXuukxY8ZIBzS8f/9eLd0iVHsxGIzly5cPHjx43rx5kkSGEgKB4Pr16zdu3Ni4ceOyZcuqZYZyXbxyxvfpAwd7pwVz/vc+LJTNZrs18WAwGL179P/ryG5J/EHYx38/7wRBdOvS6+27oJjYbw8e3fVu2a6+YwOCIEiSjIuPad2ybeCblzwe78DhXfNmLdHU1JIersxfQQoa6OsZ0AhCTJKBb16uXrHh/qM7xcW885dO/r5yo8xifHZ29sSJE1NTU1+/fq1CbBmDUcZ9Mybzv2v/s2fDwoWydSUodDrRuTMYGZU8Qu7ZI/8U6mhQEBETA8pNPj4h9tzFk9QdmOycrOMnD545f5xOZ3C5RdLNWCxWty69+/UeVGbVy8ogXXtCQYNynfIzqSOXiRBCCKEaTkFMg3prSUh6q6QiGujnUEcDGujMxjTaa5G46gMatOnMCn0aX7x4cfbs2bNnz16+fHno0KEyR6lV+Yo/5OHq6qqjo8PhcF68eDFr1iwAePXqFQCwWCxJrINEu3btFNSSoMyYMaOCUwKAwMBAasPdXZWKv1Xz1inJxsZG+k0LCAiQfF/Nzc0t8/1URnx8/M2bNwHAzc0tPDw8KCgoICCgQ4cOFe+Z0rhxY8l2dHR006ZNS2sZHR1NbdTGYrEIIYQQQkrS0NDo06cPSZKjR4+W3m9tbR0SEqL24TZs2CAdIAsABEFMmjTJx8fH29vbxsZG+onbHj169O/f/9atW5I93759Cw0NVVwpQ3nNmzeXfikd3IBQXdaoUaMHDx7cvHlz4cKFJctMkCS5fPlykUi0cuXK8vZcWFj44MGDx48fBwcHx8fHa2pqNmjQoFOnTlOmTLG0tFRttknJiU/8HgJATOy3hf+bSVWLMDOzWDR3eVNPr4H9hl2/dYlqaW1pI30iQRDjx0xet3GlWCw6dGxv65ZtCYJGkiKhUODq4t6mdYdXgQHfvn9ds2F5507dbW3sWCyN9IxUIyMT2VCAEhRUhGQwGJ06dHv67FFBQX7Yh3f9+wy+fO1calrK5Wvnhw0eJYlpSEtLa9eu3YABA65cuVLmcHIZGhrm5uYqWGCWyURIdOkCEyeSx4/LpltgMIj27Yl16+R0weORiYmKJpGdTV6+TCxdWuZsE5Pid+3bIhQKaTR6314DAl765ebm8Pl8gB+5LgiCcG7k2ta7g7tbU+kyE1VA+UX6ktEMkgQPdSqs4WcVHZ1/8GBEeHg2k0mzsdGxs9Nxdzfq3Nmaza6G2BqEEEIIqUY61kHl4Aa5J2JMAypNnQ1oaETQzUBY1XUrCboJndmoIj1IMiWULB8gFovfvn0LAM7OFf2002i05s2bP3v27OXLl9Ljenl5KVOMQBnOzs6fP39W7Vwlb7wWFBRIl0WomrdONY8fP5Zs+/v7JyYm2tjYKGivjLlz51IP0Gzbtm3v3r137tyZM2dOSEhImc+XKMnAwMDa2jopKQkAXr9+LZMNQoLH44WFhVHbJaNhEEIIIYR+MklJSWlpaZKXLBbr9u3bZmZm6h3l+vXrq1evlt5DEMTu3bvnzJkjtz2dTr9x44ZTI+eYr18kO6XnWUGenp7UA9nUy69fvxYXFytYiUSoThkwYECPHj3279+/efPmkgVZVq1apa+vr6end/r06aCgID6f7+HhMX/+/FGjRpXsSiwWv3jx4sSJE1euXCkoKJA+lJCQ8PTp002bNm3dunXmzJkqzDPwzUvJp5iKZgCA9PTUh753Rg2foK2tTe1p4NRoyKCRMufaWNu6NfH88DE0MSnhyvUL1M6G9Z0BYNzoSbxi7rvQ4OzsrCvXzkufxWZrmplaWFva1rO2Y7Fkf2OwWCxbW0UZLocNGf3x0/uMzPQXr/yXL1kTHBIYG/f9qf+jl6+e9erRr0+vgQCwadOmfv36bdu2rfzvxz+XZmOTnp7O4XDkHtXV1S355Z2YP5/w9CT37iUTE6GgADQ1CTMz6N2bmDUL/lvL44fMTCgqkrMfAADyWUwNsZgtFfEQEvrm9t3r+fl51tY2Hdr6eDVvTS3zx8Z9371vC6eQAwAjho7t3Klbj259Q0LfxMXHAICujq65uWWjBo11dfXK/S5UB5kqFUoWrUA13Pnz38aMeVIyIsXRUe/Bg14NGsgWpkEIIYRQNVJvUYmS3WLgAiqXOhrQQNDN6CwXEf8DSZb6pbESRmUxmC4E3VTlDng83rt37wDA0dGxZNmFsLCwnJwcAGjdunVFpklp2bLls2fPEhIS4uPjzczMqKes2rdvX/Geq0VVvnUqoHKQduvWLSIiIikpac+ePVu2bKlIh+fOnaPSM7Rp06Z79+56enp379798OHDn3/++dtvv6ln0gA9e/Y8duwYANy7d2/Hjh1y2/j6+lJ1T9lsdmVkWkYIIYQQqlFEIpH0S1NTU319fQ6HIx1oCwDJycm+vr4AYGVl1ahRo3r16ik/xJUrV8aOHStT0G3Hjh2lRTNQli9fLh3NAABv3rzp1auX8uMqYGBgYGlpmZycTL0UiUQpKSlVlvwMoZqPzWYvWrRo2rRpu3fvXrdunaR2A0Xmw/vmzZvRo0ffu3dv8eLFfD4/Ly+Py+VGRka+evXq5cuXmZmZCgYqKiqaNWvW169f//jjDy6Xy2KxdHR0Sqsp8Pyl36vAF6YmpiOHj9fS1PrwMRQALMwttbV1AMDVxeOp/0MOp6C4uJgkyYAXfgBgYGC4eMFKmrxV+fFjpqzbuCI/Pw8AjAyNe/Xo5+riDgAMBmPGlLkvXz+7/+hOenqq9Ck8Hjc+ISY+ISaIRvNw83J19pAcotFo5ubmiitCMhiMll7edx/cjE+IEwgEM6bO3bH7z/SMtGJ+8Y3bV+ztHF1d3CseWUUQROPGjSMiIgoLC2UOaWlpNW7cWP4qe6dORKdOREEBpKaCgQGYKrwRZGAA8uaZrq15yMs1UU8bAIzE+fZHdjdxcc/Kyrz/6I5YLAKAqM8RUZ8jnr14OmvGwi9fI48cP1BczCMIgopmAAAWi+Xdqp13qzKKhFYxxXEJmIPh57Zw4Svq37ZlSzM+X5SQUJiVxQOA79/zx471CwwciFErCCGEUG3xk4UjvHz5csqUKePGjVuxYkV1zwXJV1cDGggNhkYrYXGIiB9WZYPSGfYMdjuCUPSFXLFXr14VFxcDQPfu3ak9V65ckRw9e/YstaGv/yOiuVOnTip/CfT29vbw8OjatSuDwQgMDKTWpNUY0DBt2rT09HQlG0dGRlIJcul0+vz585XMMSCdZbcq37ryCg4ODg4OBoBRo0ZFRUVt2bLl0KFDixcvVvlJvqCgoMmTJwMAk8k8fPgwALRu3Xry5MlHjx5ds2aNu7v7gAED1DLzgQMHUgENnz9/9vX17dq1a8k2Bw8epDZ69+4tcx8fIYQQQujnI/MHT1JSkpOTE51OHzly5L59+6jM5H5+fv3795d+3tfCwmLatGlr164ts/8dO3YsWbJEJprhf//73/z58xWfuHv3bpk9169fnzFjhrm5eZmDKkPmj2dci0KoJF1d3VWrVo0dO7Znz55lJiw8c+bMmTNnVBto165db968Wbp0qaGhoYaGhp6eXsOGDaXDGkiSvHzt3OMn9wEg+ttnFovV1adnckoiAHi3at+7Z3+q2eMn9wCAJOHvU4fiE2IBoFP7LnKjGQBAX09/+6b9BQX5ACCTA4AgiHZtOrVr0yk7OyszK10kEmXnZBcX877HfvsU8YHDKRCLxe8/BDdwdKbyNGhoaJiZmTk6OpZ5pYaGRgAgFou5XK6xkcmaVX+GfQg9de4Yl1v08PFdVxf3rt18/j51ePGy2b169O/i012FNxMAtLS0PD09o6OjORwOFYzCZDJ1dHTq169fxt0JXV3Q1ZV/KDyc3LMHUlJIoZDQ1SXk/dI87dGQimYAgGyxMDs0+F1oMPWSyWS2aN46POJDfn7e5y+RGzevTktPJUmSRqONHTWxfVsf1a60Ksn934TiaAb8P8tPIDeXDwA0GrF+vVe3bjYAkJfH//33t7t3h795k/7qVVrbtur5swQhhBBCqFx2794dFRX1999/Y0BDjVVHAxoACAbThcHyFPE/AojLbq4OdJYbg+UJoHqw8dOnT6kNyaq8RH5+/vHjx6nt6dOn83i8WbNmqTwQAAwaNGjQoEHUNlWdlyCItm3bVqRPaQsXLlSyZW5ubosWLajtHj16qJYrsirfuvLavHkzADCZzIEDBxYUFOzYsSM/P3/lypUyRZGV9PLly379+vF4PADYtWuXq6srtX/Lli1PnjyJiYkZM2bMnTt3OnXqVPGZ9+rVy9nZOSoqCgDmzJnz9u1bSRpSyo0bN+7evQsANBpNJisyQgghhNBPSV9fn8FgSLK1U0Qi0dmzZ+Pi4vz9/SMjIwcNGiSTvTw1NXXdunVPnjx59uxZac9SJycnL168+Pz58zL7+/fvv3HjRsWzEolEVHSvtLCwsDZt2rx//163tPU2pX369CklJUXykslkWlpaVrBPhH5W9vb2kZGR06ZNO3r0aOWN8urVq0mTJi1cuLBdu3Y8Hq+oqMjDw0Oy+v7Q9y4VzUB5HfRCLCYBgCAIr+atqJ35+XlcbhEAvAoMoPZYmFt27VxG1j3F5QyMjIyNjIwlLzsDiMXip/6PLl45Q5IkEKShoSGbzba1tVWcm0EiNu47AGhosPX09AGAyWR5NW/1PSb68dP7kZ8/+Qf4PvF/oKWtmZefe+HyKR6viKpDoQKGSOTM54NIxK9XD8zMpB+fUAG5bh159SpkZ/94CQA0GkmjEVLBavH6Ol+NDQCgaUqmvY5+Yqf24REfuNwigiDsbB0GDxje2LlJcTHvt3X/y8nJSk1LAQA2mz1l4kwPN6VqdNZAMtEMmKrhp/Tnny0XLw4Uici+fR/88UeLRYvc9fVZS5d67t4dDgCHDkVgQANCCCGkgHQNCEmCBGUKQ1QLamK1IpEDSZIBAQEA4OXlVd1zQaWqswENAASLqdlJJPgkLH5bBaPRWa5Mza5AVOhLL7Uqz2AwOnfuLHNo8eLFVNEELS2toqKi2bNnf/78edeuXTIPT1Brz+Xl7+8PAG5ubtQjZVUpPT29Z8+e0dHR1Mt79+55eXktW7Zs8ODBpT0XIld1vXVlioyMvH79OgCMGDHC0NDQ0NBwwoQJx44dO3bs2KBBg3r37l2u3i5evDhx4kQulwsA8+bNk66camhoePPmTW9v78LCwh49epw8eXLkSNm6p+VFp9M3btw4ePBgAIiKivLx8Tl69Ki7uzsACIXCEydOSFKnTpkyxcPDQ1FfCCGEEEI/BQaD4erqGhYmJw/cixcv3N3d4+PjS6vF/vLly7lz5+7fv19mf3Z29s6dO3fu3Fky4Xm7du3OnTtX5h/GdDqdSpkus//79+/37t0bMWKE4tMB4L4/HLkIGdkgFoOhAQztCRMGgyQvtCThGaVly5ZKLkYiVDcRBLFv377r169nZWWp3ImBgcGwYcP69OnTokWLvLy83bt3Hzp0SLpBdnb2qlWrjI2NtbS02rdvv3jx4qZNmwJAZFT49ZuXAMDE2LRHtz5nL5zg8/nPX/oBQKOGjc1Mf6wmFnH/U6CziavHhLFTNDTU+dHm8XjR0dGZmT/eBKFQxGAwHBwcmEymMqcnpyQGBb8GgMaNXKV/Dfbo1ufl62dF3KKzF0782EUQQJK37l4TioSO9vUbNmyswVK6FEV+vnjlSnj/HlJTQSBgGBkRtrawcCF06KBsD/9F7tpFnjkDXO5/9orFxD/zFBPEMzur640dSACCJPtxRfX2bIN69cRiUU5OtpaWtqamFnWShgZ7yMARx08eIkmxq4v76OHjTU1r+mKwgnoTmLOhLpg/383OTnfUqCfFxaL//S/o+vWYffva2dv/yG7FYpXjRh9CAEAQchPcIITQT4sKDqACBUrGMdS00AHp2ZZ2tIaIiIhIS0sDgI4dO1b3XFCp6vRfinRmI6ZmD4JmVNkDETQ9Jrsrg+lWkU6ysrKCgoIAoGXLlpLKCJRr165RT/O7urp+/vy5ZcuWALB3794BAwaUdrdUecXFxYGBgQBgbGy8ffv2X375xcvLa+LEiRXsVhkvXrxo1apVaGgoNbqmpiYAhISEDBs2rHHjxsePH6cKYZSp6t86Pp+fn5+fm5tLvSwuLo6Pj3/z5k1iYqJ0M4FAMG7cOLFYzGKx1q1bR+1cv369rq4uSZLjx4//+vWrkiMWFBRMnDhx5MiRVDTDokWLdu3aJdPGzc3t+vXrWlpafD5/1KhRM2fOLCoqktNXeQwaNEiSbCM4ONjDw8PR0bF58+ZmZmZTp06lEkW0a9duz549FRwIIYQQQqi2oIp/yRUREaH4j8wDBw4MGzbsxIkTERERKSkp165dGzlypLW19fr160tGMwwcOPDhw4cyKbJKU1o9C8mfrKXhC2DUPJiwFO4/g7cf4d0nePISFvwBPSZAbv6PNlRSLgllIiQQquM0NDRkbpa1bdv21atXp06dUpw0RVtbu1+/fufOnUtJSTl8+PCAAQOsrKwaN2588ODBuXPnlgxvysrKSkhIOHfu3IaNf7x46X/j9pUDh3eJxWINlsasGQu8W7Wj0X5khaHT6cMGj5acaGFu2b6tD0EQWlraI4eNmztzsYG+oZquHgAgLy/vw4cPWVlZSckJAEAQNBaTlZGR8f79e2W+qH4Mf79j958CAZ8gCEmNDIq+vsGsGQv09X5893du5DJr2nwmkykWi+/cu7HnwLb5i6dv2rb2+s1LVIEMRTIyyKFD4cYNiI0FHg9EIsjIIENCxPPmkX//rcpl5+SQV67IRjP8QwQQVN9urU+LC271ixl0giRHcMl6f5+CevUAgEajGxubSqIZKK1atNm/6+jOLX/Nm7Wk5kczSEgvQJL/KG8P1CkEQSgIkkA10KBB9i9e9Hd2NgCAwMB0L69rlpY/yusMGVJ2oZnaC39WKwm+sQihOoic71yjogEUqxWzffbsGbWBAQ01WR3O0AAAQGdotGZpxRYXXgJSUGmj0JiaXZiaHYFQ6iGD0ty/f5+qlStTNOHJkyejR48GAAaDcfToURsbGz8/vxEjRty5c+fOnTsdOnS4e/duuTK+8vn86OjoqH98/PiRWpb28/Pz8/Oj2lQ8La1iWVlZ69at279/v0gkAgAnJ6eHDx/q6Ohs27bt4MGDHA7ny5cvkydP/v333xctWjR16lTFt3Gr7K2j7N+/X+a5utLqO6xYsSIkJAQApk2b5uDgQO20sLDYuXPnlClTsrKyunbt6u/vLzkkF0mSp06dWrlyZVJSEnUtmzdvLq2iR7du3R48eNCvX7+8vLy//vrr8ePHW7duHThwYHmvUdrWrVt1dHQ2bNhA/WPFxMTExMRIjo4fP37fvn0aGko//oIQQgghVMvNnDnz6dOnN27cKLOlg4NDcXFxcnKy9M4rV65cuXKlzHPnzZu3ffv20upTlKTrM1R79fniu8dF396TuRmS/RkZGQrOAoDJy+CWL4j/u9LE48PztzBsFjw8Cfn5uR8/fpQcIghi2LBhSs4Kobps//79KSkpr1+/NjMzW7Vq1axZs2g0mre3d/fu3Y8cOfL06dOUlBQtLS1DQ0MWi2Vtbe3q6urt7d2sWTO5CQxEItHo0aOtrKz+/PPPvLy8kg1ev35taPpjLZwgiAnjptpY2wKAV7OWb96+ZjKZ40ZPtq1nL33K+DGTRw0fR6czypUfURkikejLly9cLpfPL/4W8wUAzM0sGAwmABQVFUVFRTVt2lTuApVIJAr/FPbg8Z3ob1+oPYMHjnCwd5Jp1rBB4w1rt0d9iWAyWM6NXGg02sK5y89eOJGUnECSpFAo/Pb967fvX9++C1q57A+t/4YISCNnziQjI+UcyMwU79v3lE3E8Yo6tO/csL6yt2jJS5cgLq7kfg6L+aqeuZ+DTbbmj+/Ophqa4wePdm7vU2afDAaTeutqJukUC6otOiqIdZB0iE9p1yIhIZnv32eePNnpypWYXbs+CgRigUAMAOPHN+zVq151z67SVcvPak0o4FIZc5D8BsCPP0LoZ6U4DoCc7yy3AoV6J6CuehZq7KoyUAENZmZmzs41PfaiLqvjAQ1Ao5uxtAaJRZkC7mMAcdknlB+T3Y6lNYRGt65gP3fu3KE2unXrJtl57ty5KVOmUAVxjxw50rp1awDQ0tK6cePGtGnTjh8/Hhoa6u3tfe/ePRcXl5J9Us9jSe5N3L59e+HChTExMdTKtFzGxsZubm4lCzeoS0pKyoEDB/bu3Su5BTN48OBjx45R1S62bt26bNmynTt37tu3Ly8vLzExccGCBevXr1+4cOGcOXNKC7OogrdOARqNpqOjo6enp6enl5GRIbll/Ndff23fvh0A7OzsZB6Ymzx5sp+f39mzZ+Pj41u1anX16tX27duX7FksFl+7dm3jxo1UEgsAqFev3oULF9q0aaNgPu3bt3/79u2QIUM+fPgQHR09aNCg1q1br1q1qlevXqrdpaLRaGvXrh06dOjRo0d9fX0TEhIAwNraul27dr/88kvbtm1V6BMhhBBCqPai0+lXr149efLkhQsX8vLyioqKpNf7Jezt7f38/Ozs7GbNmnXgwAHl+zc2Nt61a9fYsWOVPyUwDyZ+IumdRmi1G0yf550jFdCgeHkp8B08fSUbzSARHA5HLkBDy1Dp+8jOzs4WFhbKzw2hOsvCwuLVq1cFBQXa2trS38XMzc1XrVq1atWqcvUmEAhEIlHr1q2PHz++ZcsWKkmhNEMjfQAgCMLO1n5g/+GujX+kkJw0YUZb746WllaGBnKyVzKZFaqbWZrY2FgqDUPUl3CBgA8ALs7/1igsKChITk62srIqKMjPzctJS0/Nzc3Jys5MSk6IjftOPXEBAJqaWiOHjW3TWn7pBw0NtodbM8nL+k4Nf1+5sYhb9DU6KupzxNfoz3HxMekZaddvXhoz8hf5s3z1ipT325vylgmXnvsCwLv3wTOnzW/iWnaNxfT01KMfXrO83We/+cQSiQBAQKd9MDd+Y20WbmYk/OdnQF9Pv2f3fh3bd1Gy9EYNR5Kk3OenlQ9uUNwSFzJrl507Py5a9Jr6Rxszpn5o6JCnT5NSU7ktW5oOGGBfzZOrEj/rT6xMvEJp4Qtqj+f4Wd9PhNBPTMmwA+WbUVEClZcCoZLiJNTeZ0WQJEkFNHTu3Bmz/tRkBACsXr26tASkdYRYGMvL3y8ofq3uPA00hoYXW28WnVnRzyeXyzU1NS0sLNTX18/KyqLT6Tweb+XKlTt27AAAgiC2bdtW8qH8//3vf1u2bAEAQ0PDW7duNW/e/Nu3b2ZmZnp6egwG4+3bt/369cvMzLSzs4uNjQWAkJAQLy8v6R6YTGbjxo3d3Nzc/2FlZUUdevv2bYsWLcp1FZMnTz569KjcQ3w+/8GDB+fOnbt+/bqkkISVldWOHTvkZqzNy8vbs2fPrl27srOzqT1GRkYLFy6cO3euTFhD1bx1lDt37vD5fL1/6Orq6unp6ejoSH4Jzpgx49ChQ82bNx80aBB1f4rFYr148aLkO1lcXNy9e/eAgAAAoNFoc+fOXbduneTSMjMzz507t2fPnm/fvlF7aDTarFmz1q9fr6enp+CfQPptWbly5Z49eyTBK3Z2dlOnTh02bFjDhg2V6QEhhBBCCCkjPj6+efPmmZmZkj0MBmPo0KG7d+82MzOj9kj++FSMzWbPnj17xYoVhoblSPx+OwOmRpJcEQCA3osLiatH/+fo7dt9+/Yt7dwJi+HSPUWd+7SG/i0P/vrrr5I9o0ePPnv2rPLTQwiphUgkCg4OpkL2AeDVq1eXL1/+8OED9Y2vWbNmS/+3xMnR0cW1iYKEBFXm/fv31DMMt+9fycvPMTYy6dVtEHWoiFsYHhGanJJYWMQpbaWKzWZ37ti9W9feOto6qk2AJMltuzZ++RppamK2cd0OuW3ECxfC5cul9XC3gd0tZ3tqm0ajDx8yuotPDwUjJqckbdu5oYCTDwCr/d8SJPnEySbYyqyY8W+iHStOUdfMfO9zlxkG6qzuUUNI3x1WZg1S+tnrijzbrcZnuPFx8IrT1v67qOjfW69WVlrnznXp2LHcuVFrncrOkaC4/8obveSqj9yYhkpKz4CfRIRU9vvvv69bty4pKUmy1vPTEAgEgYGBLVq0YLPZ1T0XVGtERES4uroCwIEDB6RvbiAVaGlptWrVSpLsX11+/fXXgwcP1vUMDRQaw56tNw8KtIS8ZyQpv5ZhuREspoa3hu50OlM2+aEK7t69SxXN7dSpE51Of/bs2bRp0758+QIAWlpaJ06ckJvWdfPmzfr6+itXrszJybl69aqnp6eHhwdVfEFay5YtqQ1PT8969eo5Ojp6eHh4enp6enq6urqyWJXyQAYlKSnp8ePHDx48ePjwoXT5XhMTk8WLF8+ePbu0WhL6+vq//fbbggUL9uzZs23btpycnOzs7FWrVu3YsWPBggVz586VrOtXzVtHUXAvmHLw4MHt27d36dJF8rTN7t275caFaGho3Lt3r1+/fn5+fmKxeNeuXSdPntyzZ4+3t/fChQvv378vEPz7DbBLly5btmxp1qxZyX5Ko6mpuWPHjvHjx8+dO/f58+cAEBcXRz0G5OzsfOzYMcVpHhBCCCGEkJJsbW3fv39/7ty5nJwcBweHzp07W1tby9xe2bx5s6Oj48qVK7OysuR2YmZmNn78+Hnz5tnY2JRr9FsZMOETSaVYMGNBi4Tn56WOuru79+zZU8Hp6dll9J+ZA9IBvgCA0bEIVQs6na6hoSEJaGjTpk2bNm0EAkFWVpaWlhYVmt+4sWtNiGYAAKFQSG3wBcUAIBAIvsV8EYtFmVnpsfHfRSJhyVM0WBrm5pb2do6NGjb2cG+mwapQWUOCIOg0GgBolv6GEHl5CtbKmqRnSQIaxGLRxStn6tnYNmzQWG7jgoL83fu3UNEM7mlZT5xsXtmYk/8sBGoJhE1TM1snpDbIyqO5uBA/YzRDeWHowM/KykorOvrfmjjJyUV9+z4IDx9mZ6dicFKtpvZl/qpc4y8ZoiQT3CAJRZJuo5ZxqZ5LK2SDvzQQquMWL168Z88eDLKvLezszsXHc6ZPdzl4sF01TsPf35/aKK12PKohMKDhBxrDRlNvDp9hyy+6KRalVbA3gmbE0urL0h5Co6sn26qmpqa7u/uHDx+6du0KAGfPnqWW5N3c3E6dOuXp6VnaiStWrNDS0vr27dvOnTsBwNHRMTo6WrqBmZnZhg0bqG06nR4fH1/euU2YMKFduzJ+3UyfPl06GiA+Pn7ZsmWvXr2KK1E8smnTpjNnzhwzZoympmaZQ+vo6KxYsWLWrFnbtm3btWsXh8PJzs7+7bffduzYsWXLlilTpkBVvXXK09bWdnV1pfJ/bt26dcaMGQpaPnjwYNasWVRaC0tLyx49ehgbG7NYLEk0Q/v27deuXevjU3ZZTbk8PT0DAgJ8fX3Xrl374sULaqe9vX2rVq1U6xAhhBBCCJVkbW29ZMkSxW2mT58+YcKEp0+fvnz5MigoKDIyksfj2dnZeXl5DRo0qGvXrqrlHg/I+RHN4KAJzoemnT/xn3xpM2bMYDAUfSUsM9kijQapqanSe6ytK1prDyGkGisrq8LCQukKkkwmU1ICRldXt7QHBqqepMSGo12DT1Fh+QV5r988k25gb+vo1sRDR0fPQN/A1NTMxNhUQeSBCkiSjIuPAQB7O8dS22gpGtEuj1OPy0/QZDGZTDFJioTCq9cvLl+6Rm7jk2ePZmdnAUA9y3qxInE+nQYABEl6pGW1SUh1Tc9mUL+pCQLwy3gpK5RU3Qpcqqzt3r4d5OV1LTo6nyCgZ896Dx8mcjiCffvCt25tXd1Tq0SSwAW5WazV8oNdWueVp7R4Arlt1J6bAeSFg2CScIQQABQUFADAgwcPqv4XIyqv4mJRfDwHAE6e/FITAhrMzMycnWtWLQwkAwMa/kXQTVjaw+nMxnzuPQHvGZB8lbqhMdltmVp9GKymBM1AXXPr06dPnz59QkJCqCxABw4cSE1NbdWq1dKlS8u8szl//nzJ9oIFCz59+sTn80Uikba2dsOGDceOHVuujLUltWvXjgodUEBm2d7W1jY/P186mqFRo0aDBg0aO3YsldqlXPT19f/444+5c+du2rTpwIEDPB4vJyfH0fHHXYka+Nbt27fv5cuX8+fPVxDNQGGxWEeOHOnSpcvu3buvXbtmamoKAGfOnMnPzzc1NV2wYEHz5s1VmICMrl27du3a9d27d4cOHQoJCblw4QKdTi/7NIQQQgghpFZsNrt37969e/dWY58z6xFfi0hzFvRJ9Bt4Qrb6W9OmTRWfbmlWRv8mhlCUXyS9R8kKaAghtTM3N8/Ly0tLSyuZXFBbW7txY/nJA6oFm82mbjd7urdgMJgRnz8IBHygIjDMrV0auTf1bO7kpIZsl3IJBHy/Z75F3CIAsLdzKK0Z0bMnefcuCEqtTNqKZCQACAQCLS2dIiEnNv57Xn6evp6+TLPPXyLDPryjthNTE0k6DQDcU7OGRH634Pzn9yfh4kIsW6bydf18pJcqJTENgE9g12b6+qybN3u0bn2joEBw/34CtZPDkZOUpZZSsHhWGekKpNWQz0XJD6lM6INa5imdpAEhhKS1aNHi77//zs7Ojo6ObtCgQXVPBymioUEfOtTx6tXvPj7VWXyKJMlnz54BgI+PDwbB1HAY0PAfBE2XwW5DY1gzNFoJi4OExSGkuKwsq/+eq8dgNWNotKSzPNVSZqIkyeo1g8G4deuWCj3MnDlTXZPx8vJS/g9HST5JiYMHD7Zt27ZZs2Y+Pj69evWq+P9dTE1Nt2/fvmjRovXr15Mk2blzZ+mjNeqt09TUDA4O1tXVVbL9yJEjR44cKXmpoaHx8OFDdU1GolmzZocOHVJ7twghhBBCqBo5asJNTwIAdj36IHOoefPmMgXUSpr7Czx+ARmlfCXSYsOofnATc3kiVGM0bNiQzWanpaVxuVzqC7uGhoaurm6jRo0Up2OpYvb29nl5eXw+nyAIN9emro09uNxCGo3OZmsSBKGpqWlra1sZ4xYVFT5+et8/4AmHUwAAGiwN9yalxnURvXqBszP58aP8w/r6roOGXnl4DQA83TxfBb0Qi8UHj+xeuvA3mTuhj3zvSrZJktTQYI82s20dchekoxlYLKJJE+LQIVCYFqIuUGbVExcyazUXF8NLl7oOHfq4sFAIAAYGrJkzXaplJiQJWVm86Oh8bW2Gm5uRmvr8d/G+5HYNoZbQCulOSvvYVmo9CMmz1yWDJxBCdZkk83RQUBAGNNR8ly93re4pQERERHp6OmC9idqgBn2hrTloDDsWw47BchOx24oEX8XCBLEoSSzKIsX5ANIPOhAETZegGdMYVnR6PRqzAZ3pTGfWr7Z51yo2NjYl601UnJWV1YEDB9TerdopH82AEEIIIYRQxbm5ucns2bVrlyTre2k8nKFvZzhzAwTyHp5s0xzGDIAHV/5Tyb64uLhiM0UIVYitrW29evXy8vIKCwtZLJaBgYFqBWsqlZaWlrW1dUJCAvXwA41G09b+8R2ZxWLZ2dlVxpyDQwLPXTxJhTIAgKmJ2fgxU/T1DUo9gUYjtm+HKVPIkqU5tbWJIUOs+g1gPLklFAp1dPXat/V5/tIv+tuXiKhw18b//r7Nys78+ClM8rKeje20SbMtLKxg/GRyzx6IjQWBAHR1oVcvYvhwKOt38k9PcTSDdO7oKlgkxkf0Kk/PnvU+fRp+61YsjUYMGuRgZVXVcTypqUVLlwbduBFbUPAjBUuHDpa//968c2crtfRfw5fVpSMtyhseJPMhlT5dbogDqPvdkP49gPnkEUIlubm5aWlpFRUVBQUFjR07trqng2oBqt4EAKhc2B1VGQxoKBWNYU9j2DM1e4qFcSJhLClKE4tzSTEHSD4ACQSTIHQImgGNbk5j2NGZ9gCYpR8hhBBCCCFUE/n4+Dg6On7//l2y586dO+3alV2ocu/vIBbDnaeQlfvvTh1taNcczuwEKFFjIjtb2RR3CKFKQhCEgYGBgYFBdU9EEVtbWwaDkZyczOVyqRoZNBpNU1PTwcHB2NhY7cM99X98/tJJatvB3ql7197NPFuUGdQFjRsTp0/D//5Hfv4MOTkAAEwmYW8Po0YRU6cSABbmVolJ8cnJidMmzw5881Ig4L8Jfi0d0OAf8IRazFu66DcNFrueje2P5Tdra2LzZrVfZq2mTG4Gmdz16k1iL3cswMiGymFnpzNnTpNqGbqwUNi+/e3o6DzpnQEBKV263OnSxfrx4z5q/AeXibxReyCOgo9AmWPJfJqUVFqHMv1U2ccHP6cIIRlMJrNZs2YvXrwIDAys7rmg2oEKaLC0tGzUqFF1zwWVAQMaykRQkQ3VPQ2EEEIIIYQQUhGNRps+ffr//vc/yZ5Dhw4tWbKkzIVDOh0Oroe3H2HPSUhJBwAw1IOJQ6FXpx8NrKz+8zhjfMlHmRFCSB4rKysLC4vs7Oy8vDwajaavr29oaFgZi1LJKYmXrp4BAB1tnXFjJjfzbFGOkx0dicuXiZgY0s8POBzw8CDatIF/EkiYmpolJsVn52Sz2Zp6unpZ2ZlFRYWSU5OSE576PwSAhvWdGzjhHdJSlfdh7pKPZVdqEQqZ4Wr4w/eoNF+/5vXocU9Tk+HmZkRFM3h6Go8f3zAkJOPp0+TU1CKShCdPko4di5oyxVmN41bqD4zkh1P5j4BMS7VMr8zf25WXUgXjGBBCJbVq1erFixdhYWFcLldTU7O6p4NqNJIknz17BgAdO3as7rmgsmFAA0IIIYQQQgj9/CZNmrR69WpJSYjc3Nw//vhj165dypzr5Qantsk/5OjoKP3yY2n15hFCqAQajWZiYmJiYlKpozx4dEckEtFo9AVzl9nWs1elCwcHwsHhx3ZmJuTkgLk56Onp6eoDQH5BXmJSQlZ2JgA0dnYFAB6P9/L1s5t3rvL5fIIgBg8coaZLqcXkrmWqHCgg/XB5FUQYSJaNMZqhlvr2Ld/b+0ZWVjEApKQUUTvfv88qLo6MjMylXrJYND5fvH79u8mTndWySq7kMj9U7OdKbtkFxT+uFflhljuW4k+3emMO5KaCwLAGhJC0Vq1aAYBAIHj//r23t3d1TwfVaOHh4RkZGYD1JmoJDGhACCGEEEIIoZ+fiYnJL7/8cujQIcmegwcPLl26VCbFQnm5u7tLv3zx4gWHw9HR0alInwghpC48Hi8k9A0ANG/aQsVoBgpJkocPw82bZFoa8HigrU3Y2Oh2ag0AhYUckUhItQoOCQx88zIhMU4oFAIAQRCdfbq/eftKQ0PDxtq24pfzc1BXwgMl0zmo3H9l9IOqxdKlQVQ0AwB06mRlba19+fK3tDQuFc1ALckLhWIAiIvjfP2a17ChfgVHLBk0oGCBv4IpRlQ4V+XhZK5ImZIWVRZyVPLdxo8tQnUTFdAAAEFBQRjQgBTz8/OjNjCgoVYoq14gQgghhBBCCKGfwpo1a6RDDYqLi48cOVLBPhs3bmxubi55yeVyjx8/XsE+EUJIXT5+es/n8wGgTev2qvciFpPTppFbt5IfP0J6OuTnQ0oKGRzMevAQAEiStLSwpqIlor99iYn9RkUzAAAA8eTpw6f+j6/fulzRK/mJkFKqey6oTqBqTAAAg0GcPu2zd2+bmzd7GBuzAaBbN5v585sAgFj8o/GXL3kVHE46dkFCcpSUp4IjQimpCypPzUmKIHl7S77bNWeSCKGqZGtrS4XsBwUFVfdcUE3n7+8PAFZWVg0aNKjuuaCyYUADQgghhBBCCNUJFhYWCxculN5z9epVuS0LCwtDQkLOnz+/e/fuzZs3//3334GBgSKRqGRLGo02aNAg6T2rV6++f/++GqeNEEIqC3n3BgC0NLWcG7mq3An5xx/kkyfwT8keCRGP96MBKdbQ0JBzIvljjdTO1qHkUYRQ1dDQoFMbQiG5e/dHAGjVyiwhYXRCwphHj3obGf3nwxsbW6DGoaslfEdmLMno6s1bQOVFkBu0IY2Qp4JDS3clN0BEco0Y04BQ3dSyZUsACAwMrO6JoBpNLBY/f/4cADp37lzdc0FKwYAGhBBCCCGEEKorpk2bJn1v9+PHj1euXAGAnJycx48fb9iwYcCAAY6Ojrq6ul5eXqNHj54/f/6yZcsmTZrk7e1ta2u7efNmgUAg0+fs2bNptH+/Wubl5fXt2/fZs2dVc0UIIVQaLrfoQ/h7APBwb8ZgqFp0lcMhHz+GEr/6AKBAgwUAbDF55MSBr9GfQWrxjMFgaLA0qN+NTCbLp0NXFUdHCFXYggVuTCYNAAgCWrY0o3ZqajJsbLQBICeHL93Yzq6iZbN++hwkkowI0tdYMr5BEj+hxowUktOV7Opn/SdACClGVZ2IjY1NT0+v7rmgmuvjx4+ZmZkA0LFjx+qeC1KKql/nEEIIIYQQQgjVNtbW1q1atZJ+WmXYsGFsNpv3z3PGCiQnJy9btuzWrVvXrl2TLjPh6uo6YcKEv//+W7JHLBZfvXoV7wsghKpXUPArgYAPAK1atFG5E/LJE0hMlHsoTVsTAIQEfPgQ+qMxSbLZ7M4duw8aMDwlNfn3P/4HAG1at9PV1VN5AgihCho1qn63bjYxMQU2NlqWltrUzs+fc/fvj3jyJCkiIgcAtLUZhYVCNpveoYOlWgal1vvV0pVaxlJvega5XZXcU3kJEqry7UUI1Tr29vbURkZGhpmZWbXOpS7q3fv+w4eJQ4c6XLxYoyN6/fz8qA0fH5/qnQlSEmZoQAghhBBCCKE6ZObMmTJ7lIlmkHj16pWDg8Ps2bOpsvQUXV1dmWZ4lxkhVL0EAv79R7cBwNTErLFzE9U7+vwZ5BXcAYAUXW0AEP93J4/Hu/fw1svXAbfuXKUeWe7WpbfqoyOE1MHEhN2ihSkVzRAVlefkdL5x40t794ZT0QwMBq2wUAgAkyY10tdnVdms1FKCoYqrKtTAIg41cEoIoeqVnJxMbVhZWVXvTOomX98ksZi8dOl7QYGcDGcAUFgo1Nc/wWQevXcvvornJu3p06cAUK9ePScnp2qcBlIeBjQghBBCCCGEUB0yduzY7t27V6QHLpe7f/9+c3PzXbt2FRcXX7x4cc+ePTJttLW1KzIEQghVkN8z3+zsLADo3XOAdFmccvka/TmCSRPT5KyWiWlEDpsFAC3Tc1o3dh8+ZMyyxb+PGDrWQN8QAM5e+PvtuyAAaNWijbmZheqXgRBSt2HDHn3/XkCSQBDQqJG+o6OuUCgGABaLtnx5U7UMUd4ldpWX5JU8Ub3pGao+aLXMsA+MaUAISaMCGjQ1NQ0NDat7LnXRuHENAKBePR1dXabcBo8fJ+Tn84VC8Zo1IVU7tX+JRKLnz58DQOfOnatrDqi8sOQEQgghhBBCCNUhBEFcvnx5+PDhDx8+LK0NjUazt7d3dXW1tbXV0tL6/Pnz/fv3Bf8tIZ+bm7tgwYKDBw/Kva+NTzkghKqRWCx+4vcQAKwsbdq0bq9aJ6Hv3x44vAsALDq3GvcuwjGnQEQQTPGPjAwkCQQACUBnsyf8upBgMADAybGBhYXVnv1bqV+YOjq6QweNUssVIYTURVv7Rw4GgoDPn/P+2cm8fr2bjY0awjGVjx6gkrhUfETFY6kxmkG60INk5lUT34CpvxBCyqMCGqytrat7IjXCw4cJAQGpa9d6MRgEAFy8+G3ZsjdGRuzo6Lw9e7wnTGik9hGPHeu4c6e3nl6pGY86d7Y2M9NMT+d27KieMk8qCA0Nzc3NBYBOnTpV1xxQeWFAA0IIIYQQQgjVLXp6evfu3Tt//vxff/0VHBzM5/NZLFb9+vW9vLxatWrVsmVLV1dXTU1N6VNev349YMCAjIwMma4+f/5csv8GDRqMGDGiEi8AIYQUio37np2TBQBdfLqrnJ4hLz+X2kjV1NjWxpNOkkIaTbeY3/1bYvdvCXSSbJCV+9nE8KW+VsrO9f37DnFxbkIQRBMX92mTZvv6PdDT0x/Uf7i+voGargkhpB47d7bu2fN+fj6fCk+qV09n6FCH+fPdbG11Kt55eQMUKhjTUObplRTNoK4+K0LBhas3IwVCqNahAhosLattsbzm8PNL6tnzPgDs3x+RmzsBACZNelZUJIyNLQCAOXNeVUZAAwAoiGagjiYnj+XxRNra5V6hnjYt4N27zEuXujo66pEkhIfnuLmpkofDz8+P2vDx8VHhdFQtMKABIYQQQgghhOocGo02ZsyYMWPGAEBhYWGZFSK8vb1DQ0O7du0aFRWloJmdnd2kSZNmzpypp6enzukihFB5xMZ9pzbcmniW+2QqEz2Am6vHv/sIQkgQAFCgwbrq4ghAdv+WOPZj9K4OXll04ntM9K69m01NzVt6ebf17uDVvJVX81ZquRCEkNp5e5t//Dj07NlooVDcvbtNixamNHllZSqiXEvpFVx3L+10tWdQqN5ohpLhCyVzRSCEECUpKQkAbGxsqnsi1W/GjOfURl5eMbXh6moUHJxObRsbs6tnWgB0OqF8NEOLFtc+fszZvbtNx45WR45EAcCIEb7BwYMNDE7k5/N79LB58KB3eSfg7+8PAI6OjnZ2duU9F1UXDGhACCGEEEIIoTqtzGgGirW1dWRk5OXLl/fu3fvq1SuRSFSyzV9//dWrVy91TxAhhMonMysDAFgslqGBkbLnREWRW7ZAbCzJ5RJsNtjYGM+Zw2azeTxeU08vc2090RNf7ZTUF+ZGmVrs243s2xYJzVu0/H3D+ocBvk/8H/J4vIyMtLv3bzx8fGfY4NGdO3WvxMtDCFWMra3O8uWeldFzyZX+ql9ur+JiEJVN+g0s7YqoTBU/x/UihCouJSUFsOQEwC+/PPvyJV96T2Ymj8sVAgCdTvz1V/vRo+tX09TKISen+O3bTABYvvxNVNRwOp0QiUg+X8zni/Pz+QDg75+iQrdBQUEA0KFDB/XOFlUqFdPuIYQQQgghhBCqg4YNGxYQEPD+/Xtvb2+ZQ/Pnz8doBoRQuZAkGRoWcu/hrdQ0Ve5FlobH4wKApqaWstM4dkw8Zgz5+DH59SskJpLR0aS/f9GMGcU8HgDY1bMfMmbS8OPn+uzYP9KhMQDw6fS4bZuJ/fs1DQwH9h+26Y9dI4eNc3SoDwBCofDC5dMxsd/UeDkIodqryhIbEP+gBvrJVvcVXBG1n4ppkH4HqnR+CKEaIycnp7CwEACsrKyqey7VzM8vUbKtq8sCgDZtboaHZwOASETm5PBUqPhQ9fT1WU5OegDg6KhrZqYZFDRw/ny3x4/7sFi0FSuaamkxVAjLiI+Pz8rKAoBmzZqpf8ao0tSCn1eEEEIIIYQQQjVKkyZNnj9/vnfv3oMHD2ZlZbm4uEyfPn306NHVPS+EUG3C4RQcOLzra/RnALj34NbvKzaYmpqrpWcejwcAbA3l8uj6+ZH79kFmpszuIC0GtSBmZ+vwY1fjxjrjxsO2tQAAJiaSltraOl18enTx6RET+23z9nUikeh9WIiDvVNFLwMh9FOg1tqrYJTKHqJaKH9dVfM+I4RquMTEH6v4lpaW1TuTardjR5tRo3zpdJqrq2Fw8GAAsLPT+fo1jzratKmJwrNrChqNiIwcHhWV5+ZmCADNm5s2b25KHdqwocWGDS1U6PP9+/fUhqenp3pmiaoEBjQghBBCCCGEECo3Op0+f/78+fPnV/dEEEK11Z37N6hoBgAoLuaFvA/u2a2vWnrmcotA6QwN5M6dJaMZxDTibiN7ADAWiBo3aFzyrIeP7oS+f0ttEwShpaWloaHBLeLSaHSRSCQUCSsyf4TQT+ZnjTaomfDdRqguO3fuHLXh4uJSvTOpdkOGOPD5U6X3nD/fZcaMF69fp3Xvbt2tm011Tay8mEwaFc2gLmFhYQBAEISbm5sau0WVDQMaEEIIIYQQQgghhFBV4xRypF/q6eqrq+e8/FwA0NczKLtpYiIZH19yd66GRp4GCwC6fE+kh4ZCq1bU/no2dvr6Bnl5uVFfIqK+RJTWa8P6zgCQlJxw++51G2vbju076+rqqXAhCCFUe1V9YAGGMiBUx+Xn5x88eBAA2rdv7+7uXt3TqXFMTNhXrnSVvIyNLXB1vUynE2/fDm7YUG1/hytv9uyXBw9GdO5s/ehR74r0w+UKbWzOFhQIbtzo3ru3bZntP3z4AAB2dnYGBgYVGRdVMVp1TwAhhBBCCCGEEEII1TmG+v8+a2VmZuHVrJW6es7LzwMAPb2y78yS375BTk7J/brFfAZJAkA2g05++CDZz2KxFs9b0cLL28LCytTEzNTEzMjIWEtLm8H48cgQQRAd2nV2d2ual5e798D2kNA3N+9cWbNheVa2bBIIhBBCCCGkRocOHcrNzQWApUuXVvdcaoHDhyOLioQFBYJt28KoPYmJhVeufK+82LDTp7/4+iZJvxSJyMePEyWFMFTz6FFidnaxQCBevTpEmfahoaEA0LRp04oMiqoeZmhACCGEEEIIIYQQQlWtrXeHV0HPuVzugL5D2rXpyGKx1NItSZIcTgEA6CmRFIHQ1CTpdBCLZfYzxWK7nPxvRvrRxvqgrS19yMLCatqkWSW7KioqTMtINTUx19HWIUny6N8HJEEM+fl5Ac+fDhowXMVLQgghhBBCChUXF+/atQsAmjRp0qdPn+qeTo2wZEngkydJAESrVmb797el0QjJIR5PeOxYFEEASYKXlym1c/r05/fuxT992tfHx0rtk/nf/wK3bPkAAE+e9O3c2QoAGjUyCA7OAACRiFy06PWBAxETJzY8cKB9eXv28bEyNWVnZPDatDErs3F+fv73798BwMPDo9zXgKoVBjQghBBCCCGEEEIIoapmYWG1ef1ukUioocFWY7dCoUAsFgMAm61Ety4uYGEBCQkljzjkFnwz0k/S0xa3a0dXYlwtLW0HOydq+0N4KFWQonnTlqFhIWKxiARMhI4QQgghVFlOnz6dnJwMAEuXLiUIosz2P7cDByLmzn0pEv34+zM0NNPHx3L4cCdJg4sXv6en8wCgQweradMaUzunTHG2stJq0cJUhRGXLAncvTu8e3ebO3d6ym3A4QipjZcvU6mABgODH9HMz5+nHjgQyeOJ/vorcu3aFqamP/6GLyoSOjicLywU+Pr2efgw8fv3/L/+aq+l9e+6NknCoUMRnTtbJyePLSoS6umVHR794cMHqj6Rp6enCpeJqhEGNCCEEEIIIYQQQgihasBgMCTFGtTnxy1spfLl6ugQTZqQ8gIa6uUXAoCARktj0sr7kFpmZga1wSvmicUiAGjU0KWcfSCEEEIIIaWIxeLt27cDgK2t7ciRI6t7OtVs9+6P8+e/ltlZXPyfhGTdutmw2XQeT+TmZiDZOWiQ/aBB9qoNeuRIlEAgvns3/suXPA6Hf/Vq7MqVTbW0GAKBeO3akOHDnTZsaPn9e35GRvHcuU2oU/bsaduz5z2hkBw2zOHhw8SrV79razMMDf8NSrh6NSY9nQsAv/76/P37bAAQieDMGR9Jg9atr795k8Fg0OLiRltZaSkzz0+fPlEbmKGh1sGABoQQQgghhBBCCCH0k2AymUwmUyAQFBZylGlPbNoE376RX77I7Dcp5FIbHz6+t7K0KdccXBq70Wh0sVj0KeIDANjWs3dxblKuHhBCCCGEkJJu3LgRFRUFAAsWLGAymdU9nWp2+3a8zJ6RI53GjWsgvcfKSislZdznz7mtWpVdpkGx7OziM2e+jhzpdOhQpKYmw9xc09n5IkmCr2+St7fZ5cvfk5OLNm8OS0gYff9+b+kTnZ0NYmNHU9uXLnV5/drNxcWAwaBJGnTvbqOtzSgsFDZoYEgFNMTE5Ev3IBSSACAUiuPiOEoGNDRv3lxHR8fLy8ve3r5i142qGq3sJgghhBBCCCGEEEII1RJmpuYAkJQsJ++CHEZGxKlThJcXSJeoYDB0HBypzeJiXnknYGlhNXrEeA2WBgDUs7GdNnk2pj5GCCGEEKokW7duBQAjI6MpU6ZU91yqWVBQ+tChDgRBEARMntzo6dN+gYEDz5/vImkQG1tApTEzMGBR0QxxcZx69c6xWEfXr3+nwoibNr2fN++VgYFGdPSIjIxxYjFJ5UsLC8vcvTs8ObkIAIRCMVXhojQ0GtG2rbmhoQb1ksMR+vunmJqybWx0AABAfOxYxz596p0711n6rLNnO7u7G3XrZtO6tbJhGV5eXjk5OX5+fuW+TlTdMENDGUiSzMvLy83NLSws5HK5xcXFIpEIAOh0uoaGhqampra2toGBgb6+Pn41RQghhBBCCCGEEKp2To4Nk5ITo75EFHAKdHV0yz7B2pq4dg2ePiVv3CDy80ldXaJbtyKXRrBzPQA4ONTn8rgZGWmFRYV6unqGBkZaWtpldtmxfZf2bTvx+QK2dJwEQgghhBBSq1evXgUGBgLAnDlzdHR0qns61Wnfvk9z5rwEAF/fPl26WJds4OBwPja2wN3dKCxsqGSns/NFHk8EAOvXh65a1ay8g7ZoYdqihekvvzR0ctIHAG1tOHasw7ZtH6yttR8/TgQAe3tdb29zd3cjZXpLTOS4uFwpKOADgJeX6ZcvuQBw9WrsxYvdJk1qJNPY2dlA+kKUVAkF71BVwH+2UnE4nOTk5IyMDKFQWPKoUCgUCoWFhYWZmZlxcXEMBsPU1NTKyqqO/7pECCGEEEIIIYQQql4tvbwDXjwVCoV7D2xbvmSNUo+gEATRpQvRpQtQz5QB0GO/UUdOnT2an59HUs+yAQCAqYlZC6/W3br01tFWdBeIRqOz2XTVLwMhhBBCCJWFIAiCIAwNDWfPnl3dc6lmsbEF1MaDBwlyAxqSkwsB4MOHbC5XqKn5Y4FY8qeynZ0SccAlnDjxJTg4Iz+fL9kzcWKjiRMb3b+f8OFDdoMGen5+/RgMZR8Ib9DgR3QFAISGZk6e7Hzs2OcWLUzxiXKEJSfk4HA4Hz9+DAkJSUlJkRvNUJJQKExJSQkJCfn48SOHo1SNRoQQQgghhBBCCCGkdo0aNtbR0QWAmNhvazcsD4/4oEInpqbmNBoNAPLycqWjGQAgIzP93oNbq9cu/Rr9WS0TRgghhBBCqvH29v748ePHjx9NTEyqey7VbMWKpu3aWTg66s2f7ya3webNrRgMgk4npk9/Ltl561Z3V1fDRYvcIyKGqTDo4sXu//ufp4eHscz+gQMfpaUVvX2bKfOHtLSoqLzmza8dOBABAFeufO/b96GkMZNJmzzZ+ciRDmLx1MDAgSpMDP1kMEPDf4jF4piYmKSkJAUfMMWys7NzcnKsra0dHByo770IIYQQQgghhBBCqCotX7Jm266NOTlZScmJ+w/u+H3lnxbmluXqQUdbZ8TQcU/8HxoaGDZq6GJtZaPJ1iziFqWnp4V9fPft+9cCTv7+QzvX/rZZX0+/kq4CIYQQQgiVydXVtbqnUCMYGWk8f95fZmd2dvG6dSGTJjm7uxulpRUJhSQAnD799dQpH6pB16424eGqhDJQfHysfHysSu43NGSlpXGFQpGCc7t1u5uYyHn37kXHjpbDh/uSJJibs01MtEaPrr9ihafKU0I/JQxo+BeXy42IiKh4fgWSJBMTE3Nzc11cXDQ1NdUyN4QQQgghhBBCCCGkJDNT87W/bbr/8NbDx3eFQqHv0wdjR00sbyedO3Xr3Klbyf29evR7/tL/1NmjhYWcF6/8+/QcoI4pI4QQQgghpGbOzpcyMrj79n16+3bwpk1h1E6lKrIpITGxcM+ejx8/5uzf39bRUU/60IsXA5YtCxo+3JHJLPXZb3d3o8REDgB4eV2lHjMvLhaHhw8t2TI9nTtlSsCUKY3697dXy8xRrYMpBH4oKCgIDQ1VY7UIDocTGhqan5+vrg4RQgghhBBCCCGEkJI02ZohocFisRgAQkLfiESKng8rF7FYHBH5kdouKMA7PwghhBBCqCbi8USZmVwAEInIdu1uSsIY/vqrXcU7f/s2w9b23NatHx48SOjY8bZk/5EjUT163GMyiStXug0f7iT33Pv34729b/76a+MFC9xWrPDk8cQAoKnJuHxZTjAxALRseeP27biBAx/FxhZUfOaoNsKABgCA/Pz8sLAwgUCg3m4FAsGHDx8wpgEhhBBCCCGEEEKo6kkqinI4BZIQhIrzD3jy9l0QALBYrNYt26qrW4QQQgghhNQoK4v3z5/DUFQk2revbfPmpu/eDZ4+vbGCs+LjCzQ0jjEYR/z8khQ069fvgeSP7cxMHrVRWCicNi3g0aPEbt3uKTh34MBHgYFpQ4c+3rSp1bp1LTp0sKTTidmzXbp2tZbb3tZWGwBIEoqL1RajjGoXDGgALpcbHh6uxjh9aSKRKDw8nMvlVkbnCCGEEEIIIYQQQqg0kyfMcLR3otPoAPDQ967klmsFhYYFA4CJsemGNdvt7RzV0idCCCGEEELqZW2tPXu2K5vNMDbWuH2758yZrm/fDmra1ETxWTdvxvH5IpGI3LpVUUCwnh5Tsi35K5skSQaDBgD5+Xy5ZwmFYju7cwIBCQDUwiydTjx71k8onLplS+vSxrp8uduoUU6rVjVt1MhA8eTRz6quBzSIxeKIiAi152aQJhAIIiIiqAyHtQufzx86dOimTZtK+8LfpEkTgiAsLCxK6+Ht27etW7cODw+vtDmWz5o1awiCIAgiOjq6Ugd6+vTpwIEDV69erfwpPXv2pOYmFApVG9TAwIAgiBkzZihu9ujRo3r16nXr1u3WrVuqDYQQQgghhBBCCNUKTo4Nli9d27lTdwD4/CXy3MWTauk2JTUZABo2cDYwMKT2cHncmNhvRUWF6oqZQAghhBBCqOL27m3L5U7KzJzQp089JU8ZObK+qakmQUDfvopOOXHCR7JtaMiiNnR0mP7+ffv1s7t9u4fcs+7di4+P55AkaWrKvny5K4ul1Dq1ubnmuXNd/vijhZKXgH4+dT2gISYmhsPhVPYoHA4nJiamskdRuw0bNly9enX58uV9+vTJysoq7+kXL17s0KFDUFBQ+/btw8LCSja4cOFC//79c3Nz1TDXmoTD4YwZM+bmzZubN2/+/PlzZQyRl5c3fvz4Y8eOKW4mFosHDBhw8OBB6fspb968SUxM9PX1raSsJAghhBBCCCGEUI3Sv+8QSwsrAPAP8P0SHVXxDvPz8wCAV8yjnkkoKMjfuOX3jVt+n794+vZdGyveP0IIIYQQQtXF1JSdnj6Oz58yc6argmbe3ub/+58nQQCLRYSEDJbsb9vW4tatHi1amMk9q00bC21tJgD06FFv4ED7ck0sL4/frNm1ceP8RCKMIa5z6nRAA4fDSUpSVABGjZKSkgoLCyvez6pVqwg1ef/+veKxli9f3rdvXwC4f/++p6fnq1evlJykQCBYsmTJyJEjqVobI0aMcHWV/a3n5+c3fvz427dve3l5ffz4b9aaTZs2VfzSrly5ovxbClKZG8rrxIkTJXvT0dHZtGkTAPD5/Llz55ZrJkoaN27c6dOn586dGxWl6EbMxo0bb9269euvv27evFmy882bN9RGmzZtKmNuABAXF9ehQweCIJSPVomNjV27dm2LFi3MzMy0tLTq168/ZMiQa9euKZOvIj8//8CBA71797a3t9fS0tLW1ra3tx82bNiZM2cqNfkKQgghhBBCCKFagc1md/HpSW0XquOxFmuregDwLjR49R//83364Pa966mpyQBAAnz+GhkRqSg3L0IIIYQQQtWFzxe7uFxycbmUlsYtrc2FC99nz34pEJSdeH7TppZFRZN5vKlWVtpKTsDEhJ2SMvb164GnT/uU3fq/Jk70Dw3NPHPm66lTX8p7Lqrt6nRAQ0xMTJVlAiRJstYlaWCz2devXx81ahQAJCYmduzYcfv27WWeRS1mb9u2DQDodPrOnTsPHjzIYDBkmrVs2bJXr14A8O3bN29v71pa/kBXV1fu/vHjx7ds2RIAHj16dO/ePbWPu3btWgaDUVRUNHr06NLW7AMCAtauXQsArq6uc+bMkewPDg4GACcnJ3Nzc7VPjMvlbtq0qUmTJs+fP1fyFLFYvGXLFmdn5zVr1rx9+zYjI4PL5X779u3atWtDhgxp1aqV4pIlJ06cqF+//qxZs+7fvx8XF8flcouKiuLi4q5cuTJu3DhnZ+fAwEB1XBlCCCGEEEIIoVrMP8AXAAz0DZu4ule8t6mTZlIxDRkZaRevnAl++1r66Olzxys+BEIIIYQQQuqSns4FgE+fcn7/PSQyMjcyMnfp0qBeve4fPBgh0/Lbt7xRo3z37/80bJiv9P7iYpHcBVU2m04Q5ZuMri6zdWv5+RsUa9PGgtrg8zEBeZ0ju8xcd3A4nOzs7KocMSsri8Ph6OjoqKW3PXv2GBoaqnDiw4cPz5w5o2RjBoNx5swZfX39gwcPCoVCOp1e5im7d++mlpCNjIzOnz/fvXt3uc20tbWvX7++aNGiXbt2FRYWDho0aNOmTUuWLJE0CAgIKC1coDTJycl9+vQp1yky1q5da2VlVWaz4ODgw4cPA4Cenp7cBgRBrFu3rmfPngCwYsWK3r17V2RWJTVt2nTx4sWbNm0KDQ1dvXr1n3/+KdMgMTFx2LBhQqFQX1//+vXr2to/guMiIiJSU1MBoGvXruqdUm5u7tGjR3fu3JmcnFyuE5csWbJjxw5qm0ajubi46OjofP/+PT09HQDevXtHFS5p0KBByXOXLVsmnXzC0NDQxsYmPz8/Li6O2vP9+3cfH58HDx507NhRxQtDCCGEEEIIIVTLicXipOQEAGjdsi2Tyap4h1aWNr8tX//8pd8Tv4epaSmcwv9kfcjMynjke697VzXfCkAIIYQQQkgFS5YEbtv24eRJn6lTn1lb6xAEkCTcv5+QkcF98CDBy8vUy8tU0lgo/BG2EB2dJ9m5eHHg9u0f9PRYMTGjjIw0lBz30aPEw4ejtm9vbWennoXRRYvc9fVZ2dm86dNd1NIhqkXqbkBDlRWbkBm0UaNGaulq0KBBNjY2KpyYmZmpfEADANBotL/++ktfX7+wsHD+/Plltv/zzz+fPXsmFAqvX7/u6OiouOedO3caGRmtXr1aLBZnZWVJH3VzczMwMFB+ngBQ3vYlDR48uEmTJmU2Y7FYVECDvr5+aW169OjRu3dvFxeXefPmVXBWcv3+++/Xr1///PnzqVOnVqxYIRP8sXr16vT0dAaDcfnyZelQgOvXr1MbVLBFxQkEgidPnly5cuXixYuc8uftvHv3riSaYdSoUdu2baMCSkiSvHXr1vTp09PS0nJycoYNGya3Qgr1k6ypqTlz5szJkyc3btyY2p+amrpz585t27aJxWIejzdq1KivX79KojoQQgghhBBCCNUpNBrNyMgkKysjNOxt/76D1RLTQKfTO3Xo2qFd5+u3Lj94dFvmaHxCbMWHQAghhBBCqCKSkwudnC7w+SIdHYaTk+6kSc62tjo9e9YLDk7380u+cOEbABQV/afwd6NGBn/91f7kyc+7dv2oWn7u3NdDhyIBID+f//x5yoAB9soMLRKRvXrdF4vJwMC0xMQxarkcgoCpU53V0hWqdepoQINYLM7MzKz6cTMzMxs0aECj1dxKHxwOR0FehH379pXcmZaWRshLKOPk5FRyZ0xMjL29vfSe3377TVtbOyEhYdOmTeWebjXJycmhNhQnybh7927lzYHNZh89enTz5s3Hjh0r+U/2119/0Wi0Vq1adevWTXr/jRs3AIDJZHbp0kUt0zh79uzEiRMlL7W0tEaNGnXs2DElT5fkVxg6dOi5c+ck+wmCGDBgQIMGDby8vLhcblhY2MOHD3v06FGyh44dOx4/flwmdMbCwmLz5s3Ozs6TJk0CgJSUlL///nv27NnlvTqEEEIIIYQQQj+Hrj49Ll45k5aeev3m5eFD1XNHFQBoNNqQgSMSk+LDP4X9u5Mg2rXtpK4hEEIIIYQQUs2NG3E8nggA2re3bNvWom3bHyUbmjY1HjnSSVeXpafH7NDBUuasGTMaz5jx4/FRoVA8dqwfSQJBEAYGTB8fayWHFotJBoPg88ncXL6argbVaTV3Zb1SFRQUCIXCstupm1AoLCgoqPpxa7iFCxfu3LlTZqehoSFRTg4ODjKdcDgc6QZr166l9jdo0ECy8+3bt+WdcGhoKLVhbm5ObQiFQuXnqTiYhslklnbiqlWrpFu2a9fu9u3bZmZySg1paGgcPXp06tSp0jvj4+OpixUIBHp6egpmeOHChfK+JwAwYMCAjx8/jhw5Usn2PB7vxYsX1HbJqhkA4OLiIrmEJ0+elGwwatSoR48elZYIZOLEiS1btqS279+/r+SsEEIIIYQQQgj9fDp36u7k2AAAfP0eRH/7rN7O585c7NOxG0EQAMBgMn6dNt+5IWbBRQghhBBC1endu8xLl6L19FgARMuWZlzuf1ZF9fRYhw+337atteJOSBJYLDoA6OoysrN/0dNjKjk6k0l78qRP587WZ8/6qDZ/hKTV0QwNkifsq2VoBXUKao4uXbrMmDFDXb2dOnXq9m3ZBIw1XF5e3uvXr83MzIyMjPT19bW1tZlMZlZW1qVLl86ePQsA9vb2enp6VT8xLy+vkJCQ0o4eOnTo0KFDMjsjIyOdnZ0PHDhQGfPR0tIaNGjQ4sWLPT09AeD79+9KnhgfH0+SJADo6+vXr19fbpvWrVvv2bMHAOLi4koe3bp1q+Ihunfv/ubNGwCIjY1VclYIIYQQQgghhH4+NBpt4vjp6zau4PP55y+dXrXsD0JesknVEAQxesQEB3unE6cPCwXC85dONWrYWFNTS139I4QQQgghJDFjxvMzZ74uXuyxZk1zBc3at79VVCRksejjx9dfuzZk48bQ+PjRFhbl+xuVyaS9fNl/3bp38+e7lXee7dpZPnnSp7xnISRXHQ1oKCwsrO1D16tXTy39lMbe3n7o0KHq6i0wMLC8pwQEBCgofiFXcnJynz7/+eXIZrNPnz4teXnt2rXr168DwLZt2yTJFUp7vp8giN69e1Mr7nLNmjVLsk2n048cOaLkPBVf17Rp00q7qyLJN6CCwsLCw4cPA4Cent7Ro0dlhjh+/DiVw2Dnzp02NjatW5cRlCfRp0+f4cOHa2mpcpvG1NSU2iguLhaLxXJLsRQVFVEbJiYmKgxhZGREbfB4PBVORwghhBBCCCH00zA3s+jVvf/NO1fiE2I/RX5s4uKu3v69W7Xj8bjnLp7Mzsm6++Dm0EGj1Ns/QgghhBBCAHD0aJRIRP7xR8iyZZ5sNr20ZkZGGkVFQqFQ9PZtJgAIBOLAwPSBA+3LO1zz5qY3b8opCF5xycmFGza8nzfPtWFDg8roH/1M6mhAg2SVtE4NLdeSJUvy8/OnTp3q5eVV8mhqaqqlpWz5nHK5fft23759S+5funRpVlbWrl27Slvdd3NzMzAwKNdYnp6eMvEHDAZj7NixkpfR0dFUQMOAAQNKSwkgoaenV79+/a9fv5Y8RKfT582bt2jRIskegiCmTJlSrtmWZv/+/QyGog/moUOHZAqXREVFzZs3j8/nA0C/fv0mTZok89bZ2toeP36cSkzStGnTYcOGyfR56dIlamPcuHHGxsbKz1YSlKACQ0PD+vXrR0dH83i8x48f9+gh5/+I1L8XALRq1UqFITIyMqgNSWQDQgghhBBCCKE6q0vnHg8e3yku5j15+kDtAQ0A4NOxW3BI4Nfoz89f+A3sN5TBUDYlL0IIIYQQQkpq2dL09et0PT0NDY1SoxkAwM+v35IlgX372rq5GXXrdldTk9mtm43yowiFpLn5qdxc/pEjHSZNalThWcvRuPHl/Hz+iROfs7MnFBUJ9fRYdLrakqihn0wdDWgQCAS1feg9e/YYGhqqcOLDhw/PnDkjefnmzZuAgIDDhw+np6ebmprq6OgoyEmgsm3btm3btk36JVUswM/P7/Tp023btlX7iGqxZ8+e79+/C4VCoVAoEonEYjGTybSysurYsWN54zzatm1rYGDQoUOH//3vfxWcVfPm/0ki9ObNm1WrVvH5fIIgSJLk8/kzZsyYNm3a2rVrJWkYOBzO5s2bqW25tRsSEhIAgM1mlyuaoeKWLl06bdo0AJgzZ87Lly9lwiOOHTt29+5dALC2th45cqQK/b948YLacHV1rfBkEUIIIYQQQgjVbppsTe9W7fwDfMMjPhw+tm/ksHF6emquCurToevX6M9F3KLYuJj6Tg3V2zlCCCGEEEL+/v3v309o395Ckon78eOk1q3NdHX/E01bv77e9evdqe28vIlLlgQ5OZ3fvbvNiBFOAPDoUdKwYY88PU18ffswmXLyZ797l5mdXQwAf/4ZKhPQ8Oefobt2ha9Z0/zXX13KO3mxGPr3f2BsrHH0aEcNDRoAcLmi+fNfHjwYpaPDjIkZZWLCLm+fqC6oowENQqGwtg89aNAgG5tyxFJJZGZmSgc0fPr0CQDq16+v+FH76dOnz5gxQ/lRnj9/Pnfu3NKOTp482c/P7969ezExMR07dlyzZs3KlStliiCoFq4h7f79+z179qxID+U9/fDhw5cuXbK3tz969Kj0foFAEBwcLBAIEhISKh7QIO3cuXNTpkzhcrmbN2/euHFjXl7es2fPeDzeH3/8ERkZeerUKU1NTQD4448/EhMTqVMSExOFQqFMEggqoMHJyUmNc1PG5MmT7927d+PGja9fv3p5ea1fv75Xr156enpRUVH79++namSwWKyzZ8+yWKzydh4WFiYJaKjgTwJCCCGEEEIIoZ/DwH5DP0V+zMhICw4J/BD+3qVxExNj017d++nq6qmlf3u7H3Ut0zNSMaABIYQQQgipHYtFGzDATvLSy+taSEimjg4zJWVsVFRuQkLhoEH2MqeIxeT27WEkCRMnPiMIYuTIJ9SzzQEBKffuJUj3JuHhYeToqPv9e0H79rLP965eHSIUiufMefnLLw01Ncu30LxyZfDdu/EA0KSJ0f37vWfNetGjh83Nm3EAwOEInj9PLTl5hKDOBjTUXpJVf5UDI+bPnz9//nxq++vXr1lZWQBQZo4ECwsLT09P5UeRLJ/LZWhoeOfOnY0bN65evVokEv32228vXrw4c+aMiYmJ8kOoRU5ODrXkrxavXr168uSJhYWFzP6vX79SmTm8vb3VNRafz1+2bNnOnTsBYN26dUuXLt24cSMAjBs3TldXd8eOHVeuXImPj799+3ZOTg7VzNzcPC0tTSgUxsfHOzo6SroqLCxMSUkBgIYNq/pWC41GO3fu3KRJky5cuBAfHz9+/HiZBoaGhidOnOjYsWN5e+bxeFOmTKH+l2xlZTVw4EC1TBghhBBCCCGEUK2mra2zYsmaU2ePhoaFFBfzQt+/BYC3IUGTf/m1UcPGFe+fy+NSGxkZ6RXvDSGEEEIIIcXS03kAwOEIbt6MHTvWDwD+/LPVsmUe0m1oNMLSUis5uQgARo70lSRqJwjC0VF+XXgNDXp09KiiIqG2tuxSsrOzQXh4NotFY7EU1byQq2HDH2HEycmFzZubBAYOBIAuXaz79HmgoUHv0sW6vB2iOqKOBjQwGIzqqjoh82R8eWlpaVEbnz9/tre3r+Bkrl+/Tm2osGBcQQRBrFy50sPDY/To0QUFBSEhIcnJySYmJmKxmGrw8uVLycXKkKR/CAoKUvDgvoJ8A7Gxsffu3bt582ZAQEBERETFLuVfnTp1OnnyZGpq6qdPn6RrHFBpMACgTZs2ahkoPDx8zJgxHz58oNFoe/bsmTVrluQQjUbbvn27k5PT3Llz37x54+3tvXfvXkNDw+zs7AsXLvj4+ADA27dvpQMaQkNDqbfdzc1NLdMrF01NzS1btkRGRoaFhZU8unTp0j59+pS3Tz6fP2zYsLdv31Ivt2/fzmZjkiKEEEIIIYQQQgAAOjq6M6cviPoc8fTZo7S01OSUxJzc7O27Nw4eMLxn934yjUkSwiLh7UfQ04O2TcFa9hEGWcmpSdSGpQXejUUIIYQQQpXu1KlOo0c/dXDQZTJ/hBc8eJAgHdCQmFgYGJhaWCik02lc7r8PS9NoxMuX/d3cjErrmSCgZDQDALx6NeDYsc+9e9ej0//NvJ6RwXNzu6yhwXj9eoCVlfzVPQD45ZdGhYXC8PDsrVv/fQC4QwfLgoKJyl0uqqPqaEADk8msroAGJpNZdqPSubj8KEizZMkSMzMzNzc3FSIk/s/efcc1dXZxAD9J2CBbVIYLJ+DeijiK4t4iTrSg1j1ardq6W60Lfa2jDlRcdePeo3Wh4hbEgQoCgorIXiG57x/XXmNIQkISwvh9P+/n/dzc+4yT5EIxz8l5GIZ5//794cOH58+fT0TGxsa9evVSJ6pC69Gjx61bt/z9/Tdv3uzm5kZEOTk57KWmTZvKS1bgyj/Ur19f+YVqsVjMlqMgok6dOnHnJe8EVVf0/fz8JHeXaN++PXtw6dIlyYSGBw8esAfqV2jIzMxcvHjxqlWrhEKhubn5rl27ZL5348ePr1Spko+Pz+vXr3ft2nXy5Mnjx4+3b9++UqVK8fHxN2/e9Pb25hpzC/+NGzdWM7xC2LJly9SpUzMzM9mHdnZ2pqamCQkJWVlZRDR79uyjR48eOnRI+Q1WEhMT+/Xrd+3aNfbh5MmTfXx8tBE5AAAAAAAAlFx1arvUqe1CRFevXz5waE9Obs7ho/ttbMo3a9KSa7PvJK3eTq+jKT2TiMjOllxr0rr5VL2y3GFDQ0OIyNDIqFHDptp+CgAAAAAA7dvbv3s3jIjy8sSDB9e4cSPh99+//iG6a9fLESP+IWLydxSLyc1NbjaDAuXK6U+d6iZ18o8/Hr5/n8UerF0r98u9PB5NnOgq7yqAPHxdB6Ab8r76X/yn7tKli4ODAxE9efKkcePG+vr6PNXx+fxKlSpNnDgxOzubiKZMmWJjY6N43oULF6o0Rc+e0t9pkMfFxeXmzZtsNgNJpBcoKL2gkpiYmMDAQG9vb1tb23Xr1klesrCwGDJkiAb3uahatWqVKlWI6NKlS5Ln79+/T0Q2Njbq7+kQHBz8xx9/CIXC+vXrh4aGKshE6du374kTJ7p16xYYGNisWbPFixcTUYMGDYjo5s2bki25hIbmzZurGZ6qVq9ePWbMmMzMTD6fP3Xq1KioqPfv379+/TolJeXkyZNsfsnt27fd3d0/fFCqVueNGzcaN27MZTP88MMPa9as0V78AAAAAAAAUKLl5eW1btl2zs+LypUzJ6J/r3395/wff9GPS+hxxJdsBiL6kEhXQqjnaAp/KXu0128in4Q/IqJWzd3V/EILAAAAAIBK9PT4e/d2jI4e0qbN16pio0dflZnNYGFh+PffHc3MNPYnq7d3dR6PR0SOjqaS5z98yGrWLHjWrDuamgjKpjJaocHU1DQxMVFXU6vT3dDQ8NixYwMGDIiKilI/GDMzsylTprBL3cVEWloaaS7jZMuWLWPGjMl/fsSIEUOHDu3QoYPU5wsLFy60t7fftGnT3bt3a9WqNWPGDJnDhoWF/e9//yOi8uXLS11q167dzp07//33X7FYzOd/SRhiKzS0bPnlSx53795t1qyZvJhlfuTBlYIYOnRoSEiImZnZokWLuJyPrl27mpmZbd26dcCAAZK9Onfu3LlzZ6nwzp49e+/evYSEhIoVKxKRSCQ6d+4cEdWuXbtSpUryotKG0NDQn376iYj4fP6BAwf69+/PXdLX1+/evXuHDh169Ohx5cqV6OjokSNHnj59WsFoYrF4yZIlCxcuzMvLIyI9Pb0lS5bIewcBAAAAAAAADh35+9I/50QikZNjFSsr67S01Ldvo9hL98Np4x5KSpbR63UMjZ5N1/aT4Nstg/PyhLv/3sYwjL6+fpfOPbQdPAAAAACAYh8+ZOXkiPKfNzfXS072JaI//ni4fv3TZcuaDxlSQ825WrSwi4z0iY3N8PD4ZpO2nj3P3r378e7dj999Z9+pkyMRicXM1avx7u4V9fTkfuv+3r3Ehg1tJLe0gDKujCY0WFlZRUdH62RqS0tLNUdo0qTJy5cvQ0JCoqKiuA0aVGVsbOzg4NC4cWNzc3Nl2o8dO/aHH36QOjl06NCnT5+amZlxX4jnXLt2bfLkyYUILCkpiYjYihENGzZ89OiRgsbGxsbyLgmFQj09PcnKE87OzmZmZuyAc+fOrVFDxm/nfv36ubm5MQxz9+7dqKiofv36WVvLqLfj5+fHHgwbNkzqkoeHx86dO1NSUh4/ftywYUMiio2NZasLtG4tt8aOSqTqTPzzzz9nz54lIisrK6mEhvw8PT1nz54tFosPHTo0ceJEIrp27Rqb3CO5DUfRmDNnjlgsJqJx48ZJZjNwTExM9u3bV6NGjbS0tDNnzly9etXDw0PmUImJiYMHD7548SL7sHLlynv27HF3d9de8AAAAAAAAFCiPQl7eO7iKfb4bUwUe5CVnSUS5QkEer+vow+f5PYNf0EHztBgiaQFhmF2/709JvYtEXXz6m1jrbFikAAAAAAAhRMVlSZ1hs+nX35pvGjRlz0pfv01VCRiRo78d9AgZ/WzB6pXL1e9ejmpk82a2d2585GIxOIvhSIqVdr94UOWs7N5ZKTs7cKdnPbExmbUqGH+4oUPDykNQERlNqGhXLlyenp67De5i5JAIFAygUAxPT29tm3btm3btlu3bmfOnOHz+SKRjBwrSV26dDl37pxAIFDpWVesWJFhZNSiYbH5BAKBgF25l9SwYcNJkyYVOP7Tp0/9/Pz8/Px8fHzMzMyIiF1cL3ALDCVVrVq1cePGffr06dOnT7169RYsWKA4Q4LVt2/f8ePH5+bmbtu2jS0hIOndu3f79u0jopYtW7q6Su/0w+3acOPGDfZlCQkJYc+0adNGqrGvr2+Bi+5jx45lV/3lYQts6Ovrz5kzR/FQRNS4cWNbW9vExMT9+/ezCQ1HjhxhL/Xp06fA7hr08eNHbmOO/LkyHDs7O29v78DAQCL6+++/ZSY0PH36tHv37lzNksGDB2/cuNHCwkLzQQMAAAAAAEBp8eHje/agXduOr15Hxsa95fF4VatUFwj0iCgqTlHf3Dw6dflrQoNIJNqzb/uNkKtE5Fy9Zlcv6V04MzMzjx8/7uMj+xNbAAAAAABtqF7dnM8ndolJT4/P4/Fu3OjZrJkd18DR0Sw6Os3AgM/naytxICCglZ2dsb4+38vLiT2TnJxDRK9fp2Zl5Rkby1in/vgxm4giI1PT0nLNzTWzPT2UdGU0oYHP59va2iYkJBTxvOXLl+e2IdAIdqlbIFXlsOQIDQ29devWrVu3wsPDV69eTUTssjS7GwJr4sSJP/74o2Svy5cvszUSnj17ZmhoKHnp/PnzY8eO5R42btz43r17qkZla2vr7e29d+/epUuX+vv7SxXVmDlzZmZmJhH9+uuv+fu6urqamZmlp6dfv359woQJRHTz5k0iMjAw4HIdOO7u7v7+/oqDkVrsDwsLq1evXv5mQqGwWrVqMke4du0alzbB5/MHDRq0fv3669ev379/v2bNmjt37iSiChUqtGvXTnEkmvXo0SM2V0YgELi4uCho2aBBA/bg4cOH+a8+fvy4Y8eOnz59IiJTU9P169f7+vpqPlwAAAAAAAAoXZwcK7MHVlY283/5Pjs7m8/ns3s7MgxlZhfQPSPry8GnpMSt2zdGvnpORBXsKk4YO03qU5r09PQePXrUrl0bCQ0AAAAAUJRsbY0mTHD7888wIgoIaDVpkvR3dO/d67tx49O+fatprxCCgQF/3rzGkmc2bHD/6afbnTo5yMxmIKJ169pMnx7i7l4R2QzA0eTiesni4OBQ9JPa29trdkB2ywkjIyPNDpudnc1TApsrkJKSokzj3377Lf9Ed+/eZQ/YFXexWMxuBSK5Nm9hYWFtbT1s2LDff/89MzOzatWqdnZf0seqVKmSlZXVo0ePAwcOWFtbS15S0y+//MLj8ZKSkqRyKY4dO7Z3714iateuXffu3fN35PP5TZo0IaIbN26wZ9gKDU2bNlWwQUZRGjFiBHvwxx9//PXXXykpKUQ0fPhwPb0iTW/KyMjgjnkK/1PJfRIk2YWVmJjYq1cvNpvB2dn59u3byGYAAAAAAAAAZdSsUcfJsQoRnb94OjMzw8jIiM1mICIej0wK+he8mQnl5QkvXDozf/EsNpuhapXqM6bPLVfum8Kcz5498/T0rFOnzsaNG7XyNAAAAABKvgcPEnv1Onfr1gddB1IKrVnTavnyFjNmNMifzUBENjZGv/7a2NXVqihD8vOr8/mz74EDnvIa+PvXSU0ddfp016KMCoq5spvQYGZmZmVVpD+iVlZW5cpJbx6jptTUVCJiN2soiUJDQ9mDtm3bEtHr16/ZFA2pYgNxcXFmZmZbt251c3MbNGiQUCjkLiUmJpqYmPz888+VK1dmN1/QCBcXl1GjRhHRtm3bduzYwZ589uzZiBEjGIYxMjL6888/5fVlKzHExMS8ffs2Ozv7wYMH3BNUX7Vq1a78Z/DgwezJ5cuXX8mH3UJCIBBUrVpVKjy2xsPhw4eXL1/OtmGLSRQlLvVEJBK9fv1aQcuIiAj2oHz58lKXxo0bx2bA1KxZ89q1a/l3AAEAAAAAAACQicfj9ek5gIgyMzMOHN6Tnp4m+WmDs5PcjiaGSVUqPK5r//fPv049cHhPTk42j8fr2L7TzOlzLcy/7n6YkJAwbty4du3asRsjarZgJwAAAEBpEhwcdeJE9OHDilYKyoIff7xlYbHd0nLH8eNRmhqTz+fNmNFg+fIWmhoQQCfK6JYTrOrVq9+/f5+te69tPB6vevXqhet769atVq1aKWgQHx+v+DvuHJFIJK/lgwcPGjZsKHXSy8tr1qxZ8kYbO3bsixcvTE1NT548Ka9NZGTk6NGjZV7KyclhF/vr1KnDLm9z+Q1SuyrUrVv37Nmzt27dmj17dseOHfX19blLbdu2vXPnzqlTpxYtWuTs7CwvjEIICAg4f/58bGzsmDFjzM3N69Sp4+npyWaQrFq1Sua+D6xWrVo1aNDA09NTT0/v1q1bubm5pLmEBlNT0/bt2xPR8+fPg4ODiahz584zZsyQahYTE3P+/HkiGjhwoKOjo9TVOXPmDB48WCwWJyYmEtHgwYOlkh6KQIMGDYyMjLKzs4loz5498+bNk9ksMzPz0KFD7HGLFt/8F/fBgwfsJYFAcODAgUqVKmk5ZAAAAAAAAChV6tdrVKe2y7PnT2+EXL0RcpU9KRAIzMzK1alYPruRbWKKbWaONREZ6qeVM35vYfKunEm8viCbiN68+jJIxYr2Qwb51q39NcM+LS1t1apV69atGzVq1LNnz4r46zQAAAAAJc6PP9avWNHEx0eTSzwlToUKOz98+LLtWe/e51NSRpmb6yvuohNiMbN2bZiXl2PdurL/yj1+PHratJs//thg/HhFu40DqKRMJzSYmZk5ODjExsYWwVwODg4lsY5CxYoV2eVzmdiCE3p6egraWFpayrsUGhrKLvZ7eHiwZ9jdGYiocePG+du3bNnyypUrRJQ/f6J79+7sBhBHjx6VN52qLCws9uzZ07lz55ycnEGDBpmbmyclJRHRyJEjx48fr6Bj3759+/btyx5v2bKFiHg8Xps2bTQVGBGJxeKRI0ey2QC///57/qujRo3KzMw0MDCQWbXC29t7wYIFz58/JyJDQ0MNVrZQnomJibe3986dO4lo2bJlPXr0yP+mMwwzfvz4hIQEIuLxeMOGDZO8um/fPvagffv2+XNxAAAAAAAAAArk5ztu9Z/L3sV//WhIJBKlpCSnpCRXsHhZwUJuRx6PV7NGHQ/3Ds2atODzv2yVKBQKN27cuGTJki5duty7d69KlSrajh8AAACgFLCwMCjji9+PHn3ishlYenpKfY256DVpcuThw08CAS8mZmilSib5Gwwdejk9XThx4o3+/atVqFAstmKHUqBMJzQQUbVq1ZKTk9PT07U6i5mZmdQeCipxdnZm18WlxMTELFq0iIg6duzI7T4gz5o1a8LDw/l8/qZNm2Q2qFy5cqEjLJybN2+yB1xCw5kzZ4ioatWq3H4EuuXh4bFnzx5vb++8vDw2m8Hb23vr1q3Kj/DPP/8QUb169RQkdhTCy5cv2XiIqH379n5+ftOnT+c+KJk5c+alS5eI6JdffqlRo0b+7h8+fMjIyGCPRSJRTExM0VdoIKLFixefPn06MTExMzOzffv2f/zxx8iRI01Mvvz37+HDh7NmzTp37hz7cOLEiS4u3/xBc/Xql2/PuLm5FWXYAAAAAAAAUGpYWlrNnf3bs+fh8e/fifLyxAyTlZWVmpryKenjp0+JSZ+TxGIR2zIzxzonz97YtFL/bvZ1ajpUrlzVxPjrB7gMwxw8ePDXX391dna+dOkStkQEAAAAACVlZeU1bXqEPebxyMBAsHGjh4lJsV7AFYmY2NgMmQkN9epZhYR84PHI0FAgr3tKSm7XrmeaNbNbs6aVcgXooawr1j8PRYDP57u4uDx48EByo0TN0tfXd3FxUWevxPLly/v7++c/z62sd+/eXWYDSYcOHQoPD+fxeAW2LDLcgjS7HcPTp08jIyOJqFOnTlItw8LCvL29hw4dOm7cOGtra8lLK1asCA4OnjFjRu/evTW+IaVQKHzy5AmfzxeLxeyZihUr5ubmGhsrlVOWk5Nz69YtIrKxsVm1atWTJ0/CwsLq1as3YcIENQOrXbt2RETEwYMHlyxZ8vjx47Vr127YsMHb23vGjBmHDx9etWoVEX333Xe//vpr/r7Z2dl9+vThCpPk5eUNGjTo/v37FStWVDMqVVWuXPnw4cNsDYy0tLQJEyZMmzatVq1axsbGcXFx796941p26tQpICBAqntcXBx7sG7dur/++qvA6fr167d3714Nxg8AAAAAAAClgJ6enptrAzfXBvkvicXi7Oys1zH0IsrIwlzQ2IWsZNVsuHjx4qxZs/h8/saNG7/77jutRwwAAAAApciJE2/z8hj2+OrVXu7uGlusEYkYN7eDKSk5V670ql1bfvExVezZ03Hw4MuOjqbNmpWX2eDMmW4BAU9at7aztDSQN4i398WQkPchIe89PCr271/4L4RD2VHWExqIyNjY2M3N7fHjxyKRSOODCwQCNzc3Jde/VZKXl7d27Vr2uGvXrhofX1PY/QKISF//m81+RCLRtWvXiMje3p4tDhEYGMhe6tKli9Qgz58/z8nJ+fXXX5csWTJ+/Ph27dqx58VicVZW1tOnT/v161e3bt0CV7XZHS6UdOHChSlTpkREREieXLt27YkTJxYvXjx48OD8+RO5ubmRkZHP/vPkyRN2V4grV66wm2XQf/t0qI/P5w8aNMjb2/vYsWOLFy++f//+3r17uQX7Ro0aHT58OH+EOTk5/fr1u337NhE5ODhYWVmFhYXFx8d37dr18uXLRb+vp4eHx71790aMGHH//n0iys3NDQsLk2ygr6//yy+/zJkzR09P+pfV58+f2QORSKTMD69K7z4AAAAAAAAAn883MTF1q01utb+ebNasWf6Ws2bN6t+/P0+J75eF3L5uaWFZtw5qDQIAAAAAEVGHDvblyumlpeX17l1Fg9kMRLRnT+SzZ8lENHXqzTNnNLOS6OJi9ehRfwUNLCwMFi5soniQxo3Lnz8fS0QZGV++bf7qVaq1taGVlaFGgoTSR8PfaC+hzM3N69evL7Xirj59ff369eubm5trdljWzJkznzx5QkSdOnWqW7euNqZQE8MwL1++ZDfFICJHR0fJq6GhoampqUTUsmVLIkpJSdm+fTsRWVpadu/eXWqo/v37P3/+fMeOHdWrV2/fvj13ns/nz5s3Lyoq6tdffzUzM3NxcWEYRqrv8+fPk5KShEJhfHz8qVOn2JMWFooy0R4+fNi9e/fOnTuz2QyOjo779+//999/nZ2diejNmzfDhg1zc3P766+/uI0bTpw4UbNmTRMTE1dX1/79+//yyy+7du16+PCh5LA2Njbt27fv2LFjgS+d8ng8Xp8+fW7evNmtWzfJ82Kx+MKFC1xhCVZWVlbfvn3ZfT0sLS3Pnj177NgxNonh4cOHXbp04VIEipKrq+udO3fOnz///fff16tXz8bGxtDQsGrVqu3atVu5cuWbN2/mz58v82dTe1VVAAAAAAAAAPJr1qyZzGwGIlq2bFnz5s0LHGHPvh3bgv4KWPtHyO3rmo4OAAAAAIopH59LfP6WJk2OiMXSa1hEVL68UXz8iMhIn6NHvTQ7b9u2FQUCHhFZWxevRIHFi5v8/nuzX35pNGJErZ07Xzo57a1RY5+d3a7IyFRdhwbFFCo0fGFubt6oUaOnT5+mp6drZEB2fV0btRmEQuHUqVM3bNhARKampv/73/80PkWhJSUl2djY5D9vYmLi5fXNL+KLFy+yB2xCw8qVK9nVdB8fH0NDGb9Y9fT0fH19fX19iejkyZOSlywtLRcvXrx48WIiev78OTsd94V+Dw+PDx8+SLa3sbEpX152JZz79+/PnTv32LFjbGKEgYHBtGnT5s6da2pqSkSPHz/+448/Vq5cmZWVFRERMW7cuBkzZvTs2XPmzJn29vbsfhkcfX39unXr1qtXr/5/7O3t2Ut3795lD0aPHj169GiZkSgpPT19586dy5cvj46OZgOuUqXKy5cvHz16NHDgwJo1a/70009+fn4CgSA+Pr53796hoaFEZGFhcfr0aTc3NyI6fPhwt27dsrOz79y506JFi5MnT9aqVUudkDw9PfOnlSgmEAg6deqUf6sRxdjqFwAAAAAAAADaJpnHsHDhwv379586dWrq1KnTpk1jPzFgG7D/z/7TO79bd278c/UiEUPEC9q9RV9fv2njFkUSPgAAAADo0tmzMQzD3L+fGBmZWquWjC/cmprqOTtr/tvR1aqVe/nS586dD4MGOWt8cHXo6fHnzGlERHl54pEjr7BrSnl54vPnY2vUcNFxcFAsIaHhK2Nj40aNGr158yYuLk7VFVlJPB7PwcGhWrVq+Qv+q+/SpUtTpkwJDw8nIgMDg71792qjPIORkVHhXgFra+saNWpILe2bmJjs2LHD1tZW8uTp06fZg1atWoWFhS1fvpyI+Hz+9OnTVZoxJyfn7du3CQkJqampT58+/eOPP4iILaXAqlWrllRCw7x58+SNFhkZefToUSLS09MbPnz4r7/+Wr16dcknsmjRojFjxvz+++/btm3Lzc1NT09/8OBBlSpVzM3NnZycqlev3qBBg4YNGzZs2NDV1dXAQO7+QGoSiURXrlw5cODA/v372UIXROTu7r5p06Y6ders3bt3/vz5r1+/fvny5enTp8eMGXPz5k1vb++4uDgisrW1PXfuXOPGjdleHTp0OHLkSJ8+fXJzc1++fNmiRYs///xz2LBhWoocAAAAAAAAoJj7+PHj27dvo6Oj3759GxUVdePGDfb848ePK1asuGbNGi8vrzVr1kju28gmMXBpDflzGlJSU/buDyIiYyNTYZ4wL0+4OXDdp6TEzt91U2ajCsk26nxmBQAAAABFb+bMBr/8Empra1S9umY2JWelpQn5fDI1VVR+vlq1ctWqaXJSzeLxeEZGgqwsEY/Hs7MzGjCgesF9oExCQsM3+Hy+s7NzhQoV3rx5k5SUVIgRrK2tq1WrZmZmptnAcnJyDhw4sGHDhlu3brFnKlSosHfvXs3uX6ARK1eujIyMFIlEDMMIBAJ7e/vOnTtLZTN8+vTp9u3bRKSvr9+kSZMnT57Y2dnFxsYOGzasZs2aKk13/Phxb29vqZOTJk3ijvv27cu+HQKBoHLlyj179uzaVe5GQd7e3h8+fMjNzZVKZZDk6Oi4cePGuXPnrl+//tixYydPnmQ/wnj79q1KkRORr6+vu7u74jZjx46V3Dni9OnTmzZt+vfff1NSUriTjRo1mjdvXu/evdkPOIYNGzZo0KCtW7cGBgZu3Lhx3rx5S5YsEYlEROTq6nrs2DHJhA8i6tq165kzZ/r165eSkpKcnDx8+PAHDx6sWrVK1acDAAAAAAAAUELt2LHjwIED0dHRUVFRxsbGlStXrlKlSpUqVbhshhMnTlSoUEFx8kFoaKi8nIZ/rl7IysokorH+E/kCwcZNa7Kysw4d+ftl5HPfYf7m5b58UQ/JCgAAAAClz5w5jaZOrWdiosk12T17Xg4b9o9AQPfu9WvQQEbp9BJBIOCFhPT57bcHEya4tG9vr+twoPhCQoMMZmZm9erVS09Pf/fu3cePH/Py8grsoqenV758eXt7e42nMrAEAsG+ffvYbAY+nz98+PAVK1bI2zdBt3r37l1gG2Nj46CgoFOnTn369MnY2Lh58+b37t3z9fVl6zSopEOHDoaGhkKhUCwWGxkZ1ahRY8KECf7+/lyD6dOnq1T14a+//lKmmb29/e+///7777+rGrAkd3d3yVBl+uGHHyQfGhkZHT9+nD02MDDo3bv36NGj82/WoK+vP27cuHHjxn348OHYsWNsNsPAgQMDAwPLlZORi9exY8cbN2706dMnMjLSzMzMz8+v8M8KAAAAAAAAoKRp2LChnZ0dm8Qg+dmO5C4Swedp8z56954MPjST7CuZu8DlNEh59Pg+EVWtUt3VpT4RzZg+d8Om1YmfPj56fH/+olm3bl9v2cKdiHg8nuKcBmQ8AAAAAOiEUCh++PBTs2aFXJjTbDYDEV28+I6IEYlo//5XJSWhwdPz5NWrCTNmNPj9969/MDdoYHPwoKcOo4ISgUdE8+bNW7hwoa4jKaYYhmG/tp6RkZGZmZmbm8uuDQsEAgMDAxMTE1NTU0tLSwsLC2UqBKojMzOza9eu1atXnz59er169VTt3qVLl3PnzgkEAmXyM6A469y5s4mJSa9evXr37m1jU/B/pZKTk3v37v3999/7+voqbpmenj5hwoSOHTsW2BIAAAAAAACg1OOyGRiGvv+ZTl6hqiQjWYE1avRQUxNT17r1XV3re7T1IIlEB5FINH7K92KxqKtXz369B7Ens7Iyd+4NvHvvNvtw68Y93FBSWQuF2G+C7YLsBwAAAJAyf/78RYsWxcXF2dvj2/AqYBgyMdmWnZ3XrZvTqVNyq4AXpVevUt3dj6em5t6+3dfNzargDrrGMCQQbGYY0tPjC4UFfNcXSiITE5MWLVpcuXJFs8OOGzfur7/+QoWGAvB4PEtLS0tLS10HQiYmJv/++2+hu589e1aDwYAOnT9/XqX2lpaWSt45ZmZmQUFBhQoKAAAAAAAAoNSavZyOnGdq6TdnH+pX+MnUMLGcyYdyxu8N9NIfhj4nou1b9jRsVvv6zX/19L582sYwDJtYkJObIxaLiKhcOXNuTGNjk7F+k5o0bP73wZ2pqSn+44ZyOQ1cRykqZTOQEvUeJBurk/2gkUEAAAAAiq2UlNzs7Dwiuno1QdexfOHsbB4fP0zXUaiAx6Pmze1u3/7g6Giq61ig5OHrOgAAAAAAAAAAAIDihSvP8D5RfPvOhR5NprLnGzar7Vr5RNUKITblXhnopbNn2EvGRsZElJeXx55p3rx5+NPHRGRkaCQQCIgoPS1NapamTVr8tmBlty69DAwMuJOLl/5y/0Eo5cNTjlQXxU+TS0FQcnDFM2q7fCkAAACATlhaGkybVs/UVG/MmLq6jqUEu3mz96NHAyIjfXQdCJQ8qNAAAAAAAAAAAAAgQ9LnT78vW1ejwku2DAObqSBm9DJzrNKyKqRn22Vk21hZGuzZW33okGEh1x5uDwoMvXsr9N4ttvuadctbtXD3HjDM0tL606ePn5IS809hbGTct5f3d+292rX97tqNK9nZ2TGxbzdu+V+D+o39Ro4zMTZhmxVB8YNCT4EKDQAAAFDqBQS0CghopesovpGTI7Kz25menrd5s4efX21dh1MwPp9Xv761rqOAEgkJDQAAAAAAAAAAADL8sWJhVkYS9/DU3SWZOVY5wnKSbewyqJzFl2M3l/puLvW9+w9p374Deybk9vWnEU94PD4Rffj4Xt5E5uYW3v2H9uja55+rly5cPpOenvbo8f2161do/BkBAJRx69atW7NmjYGBwdy5cwcPHqzrcAAACu/27Q+pqUIiWrHiYeESGj58yKpe/W+hUHzxYve2bStpOkAAjcGWEwAAAAAAAAAAUNpk51DYC+GDsIz0TFGhB/mcnEREL955fnmYXlkqm4GIBHwyMvzmjKmpGXvQoH5jIkpJTUlO+UxE8QlxiqczMTHt1qXXmhV/bd24h4hm/TRf1YDz7zoBAACc8+fPT5o06dWrVxEREcOHD3/8+LGuIwIAKLzmze2qVStHRB07OhRuhMOH32Rk5OXmihcvfqDR0AA0DBUaAAAAAAAAAACg9HjwJOp/m67m5YQZ6cXzeAzDCMS88vVcqrjWca5ezdnBobKxkbGC7klJn3bv2849rFaj5/7rg2obrpfX3s6GrCxkX5r4w/Qr/17Yuz+IfZidnZ2Tm2No8CX9QfFODc7Va0o+5PF4BW7owA2oTGMAgDJo3bp13LFIJLp+/Xr9+vV1GA8AgDqMjASvXw/OzMwzMfmy2nv0aNSZMzGrVrXU1+fzeDwDgwK+1t6nT9Wff76Tlpbr7l5R+/ECFB4SGgAAAAAAAAAAoDTIzMz4K3BnRMRNfWL09b+c5PFEAkp4+jTh6dPbRMTj8apUrtqyuXt8Qlz40yeJnz4aGhq51HHt7NmthnPt+w9Cg/ZszczMYPsOG/x9q5Ydg68Rxcqekc+njq0VhdShXaeE9/GX/zlPRBbmFgb6BtwlhmHYFASZ+QezZywgIv9xQ9lqDSSRrwAAAIXw/v37s2fPSp6pU6eOroIBgLIjKSmnevW/hULR1au9mjQpn79BcnJurVr7s7Ly/v23Z+PGtqqOz2UzfPiQ1bfveSLaujWCYXh8Ph075tW9e2UFfStVMklMHJGRIbSyMlTQDEDnkNAAAAAAAAAAAAAlXkpK8qr/LWW3dRAzgvfJdRNTa2TnWhgbJFuaxlqbvTExSiIihmGiot9ERb/hOubkZD94dO/Bo3v6egbCvFySSB1o17YjES2cQuPnhpbPbuZm2iwsI1Ry0mb1af4katasGRGFhn5zieMzcHgFu0qvoyI7eHjKS0rgchrYBlyugyTupLzqC4pLPgAAlHG7d+8WCoXcw8qVK7dv31534QBA6RcRkTx//t1q1cqlpOQS0YIF90+c8MrfLCdHlJqam5MjCg//XIiEBk5urpiIR8SIxUTEiER09mxM/frWbdocc3GxPH68q8yCDQYGfAMDZDNAcYeEBgAAAAAAAAAAKNkYhtm8bT2bzRCb2Dg0ckRGtvTHwaZGSSN7v3ZvHHX9xpWU1BR9ff1aNevWqF4r8dOH0Hu3cnNz2WwGU1OzkcNHN1zfpFmzZs2aNQsNDe3WntbOp8WziYi4nAbzctSyIe1cSe5tmklNJJXfwOPxOrbv1JE6yQxbZooDezI+4d28RTPzt1ec1gAAADJt375d8uGIESP4/AKKsQMAqKNFi+C0NKGhocDYWC8rK69xYxv2/LZtzy9diqtZ08LDo1LHjvYVKhi/ezcsOjqtYcPCZzMQkaOj6datbX/44XpenpiI+HzeTz818PO7GhOTEROTsWfPy1GjamvgWQHoAhIaAAAAAAAAAACgZLsdevPFywgiepXgcev5aIaRkSWQkW396JX1yvlNe3Xv+/lzkrm5pf5/+1L07eV95PiBFy8i6tR27d2jv6WllVTfXp70XZvQ9h7NiMjNtBkRkZje3SfPjl8ayCvPUDhcssKWDbvzX1KwUQUAAMh0586d8PBw7iGPxxs5cqTuwgGAMiEtLY+IcnJEiYkj0tKEU6eG8PmbW7SocOfOe7GYiEhPj5+WNsrISGBtbWhtrYEyCX5+dYYOrdmz5zkLC4NduzoYGwu6d6984UIsEZUrZ1Bgd806ejRq+PArLVvanT3bTSDA1mmgFiQ0AAAAAAAAAABACSYWi4+eOEREIrHV3ZcjZGYzsNIyiIj4fIGNzTcbGFtYWI4aPkaqcWhoKFekgYhMjb9kLbAFGCSbST5UvP1EfkomJbyJei3ZBTkNAAAq+euvvyQftm3b1tnZWVfBAEAZYWYmSE/P09PjW1gY2NgYXbgQyzB069Z7Hx/ngwdfmZsbTpzoamQk0OykRkaCCxe6cQ+nTHFzdDTNzRUNGFBNzZEnTryxeXNE795VDx70ZM+MH39948anlSubPX8+KP8T+fHHW+npwosX465ceefp6aDm7FDGIaEBAAAAAAAAAACKqdh3Mffu3Yl79zY7J4eIzMzK2drYOjlUdnKsYmdXka0W/ur1y0+fPhJRuri3UGSkYDTDQn3zjctpYClIVpDKdVCVgr0kIp6FVa2i7sfQAABl0+fPn/ft2yd5ZtSoUboKBgDKjlu3+s6adWfyZFc9PT4RTZtW7/ffH1SoYLJnT8e///6uyMLo3//r35BRUWkPHiR26eJkbKzyAvH27c+EQvGhQ6/fvk2vXNmMiE6ceEtEb9+m37nzwcOjklT74cNrLFx4n8fjVa9urt4zAEBCAwAAAAAAAAAAFD8Mwxw7cejUuWMkpwaBgYFBpYoOPB4vPj6OiPh8gZNTAfkE1VT8bhhbpIHy5TTIxGUzaHb7CVbkq+dEPbmHXJEGBRSkRwAAlCk7duzIysriHlpbWw8aNEiH8QBAGeHqanXihBf38Lffms2e3cjUVGcrs7duvW/V6hgR2dkZv38/XNXu3t7OO3a8MDXVq1jRhD2zZEmzkSP/MTXVa9KkfP72CxY0bdfO3sbGqHr1cmpGDsDXdQAAAAAAAAAAAADfEIvF23duOnWWzWZgyttVqFvHrYZzbTu7igLBl3q2ubm50W/fREW/zsnNIaIunbvPnmBR1VHumPYVaO5E2ZeiYmnEDGo9gBp2p5b9afAUevbqyyUuO4HdfkJmd8lL2shmIKKot2+kzjAMoyBZgUt3KDDvAQCgdGMYRmq/iZEjRxobG+sqHgAoHYYMuWRuvmPjxqfsQ5GIiY3NKLCXDrMZiOjMmRj24OPHbFX7pqfnnT4dY2IiOH26q4EB/9Ch1w4Ou9+8ScvO9ktNHSXveXXoYF+/vrVaQQMQESo0AAAAAAAAAABAcXPoyN8ht68TkbWVTf++g5o3bc1dysvLexcfGxP7NiY2+sPH94xYbGtr16B+YzeX+kQ0Zxz9soo+JkkPaGVBE4aRcxUZc+04RL9vpNj4r2ceRdDthzR5FE0dSfRfjgJXqkFezGqmMihOQQhYtiFg2QZVh+Ieok4DAJRZFy9efPHiBfeQx+ONHTtWh/EAQCkgFIr37XvFMDR9esi4cS5ENGLElb17I48c6dy3b1VdRyfXxIluK1Y8zsrKGzashqp9//775YcPWUS0ePGDCxcq+fldTU3NnT//rq9vrSpVzLQQLMA3kNAAAAAAAAAAAADFyOs3kRevnCWiyk5Vp02eZWb6zYekenp6lZ2qVnaqKrPv8L5kUY5+20AvXlNOLhGRgT7VqEpTR9LwvjLa/3OLFqyl94nS5+M/0qrN5FSR+nf5ckYyrUGKBqsySGUecKkJ/uOG+o8a37J5m/xt8jdG+gIAAGfDhm+ywTp16lSrVi1dBQMApYO+Pr9KlXJRUWnW1kbsGVNTvXLl9B0cTNQfPDIy1dbWyNLSQP2hpJQvb5SZ+X3h+nbtWtnISJCdLapd25yIWrSwu3Ahls/nlSunr9EYAWRDQgMAAAAAAAAAABQjV/69wDCMvr7+D6MnS2UzKKOXJ3XrQJdu0tVQYsTUshF18SADOZ+1ysxmYCUm04ot1M+LJOsdaGlHCZmkCi3k5QoZhuHxeOx5ZC0AABQoLi7u5MmTkmd++OEHXQUDACXasWNRI0b806mTw8GDnXg8evJkwNGj0T16OLFXN2/22LzZQ/1Zpky5uXZtmJ4e/+XLQVWrllN/QE1xdDR9925YZGRKs2Z2RHT0aOcNG542a1be2tpQ16FBmYCEBgAAAAAAAAAAKEbi3sUQkX0lx8TEDxkZ6U6OVQQCgUoj6AnIqy15tS2gWXQcvYpW1OBVND0Ip8ZuKk1eGDK3meD4jxtKRGJiiIjNaaB8G0mgPAMAQH579uzJy8vjHjo6Ovbs2VOH8QBAyTV58o3U1NzDh9+EhLxv3bqCmZl+ITZuKNDjx5+IKC9PfPVqfLFKaCAiKytDNpuBiExM9H76qb5u44Eyha/rAAAAAAAAAAAAAL6yK1+RiKLfvglY+8fvy+bNWzQz8dNHbUwU/pI+fVbUID2T7j7RxsyyKc5FUJz0AKyYmPTmzYOrVv1748anuo4FAHRv165dkg/9/f319PAlTwAojH79qhMRj0dOTqbam2X16tYVK5pUrGjSu3dV7c0iU0aGcPPmiLQ0YRHMlZiY+MMPP+zZs6cI5oLSAQkNAAAAAAAAAABQjPTpNdDWpjz38MPH98dPHtbGRMaGxCvoszFTY23MTLxvKdPFyso6/yBaCK1kq1//UGjox+jotPHjr2/b9lzX4QCALj18+DAsLIx7yOPxhg0bpsN4AKBEW7Wq5eHDnW7d6uPkpPKGaMpr2NAmPn5YfPwwCwsD7c0iU4MGR8aOvWZru7Nz59MZGXkFd1DDqFGjNm3aNGbMGK3OAqUJEhoAAAAAAAAAAKAYqVih0u8LVy6c+8cYv4kWFpZE9DYmShsTNXQheztFDWwsqU1TbcxMDMOotDeEoYGhc7WaXF+pA2DFxKQnJ+dyDw8ceKXDYKAY4q15xv1P17FAUdi9e7fkw9atWzs7O+sqGAAo6fh8Xr9+1Zo3V/i3ozYxDM2adefw4TcaHDM7W2Rmtp3H2/znn2GvXqUQUW6u6MKF2D/+eFhg31u33k+bdjMlJbfAllK2bt168uRJIurfv7/qIUMZhfJKAAAAAAAAAABQvAjz8m6EXL38z3l273MHeydtzGJlQS61KDZBboO6NaiqozZm/oJhGMkqC+cvnn7/IaFubdemTVpItezSuaeRkZFkxwIHZ0cuU0kP1tZGJiZ6mZlfvlNYoYKJbuOBIsBb84yZWkfJltyxkl2gRBOJRHv37pU8g/IMAFCieXtfOHToDRFdvdqrbduKynf0978qFjMbN7obGgqkLoWGfszIEBLRmjVhPB5xfzampxew8UROjqh162MMQxcvvnvyZIDywbx+/Xr69OlE5ODg8L///U/5jlDGoUIDAAAAAAAAAAAUI9Fv3yxa8sv5i6fZbIZ6bg19Bg7X0lzr5pFzZdmXqjjQ/+ZpadqvJBMODh7Ze/X65U2Bf0ruQ+E/bmidWi7duvRUaViuu/LbUvAKS6XAtMrUVO/PP9sYGAiIyNBQsGBBE11HVBTKcskB9lmXzecOBbp06VJ8fDz30NDQ0NvbW4fxAACoycREnz149ixZ+V7r1oUHBj7bvv35woX3819t0cLOxcWKx6Nu3ZyWLGlhZWXYv3+1OXMa/fCDS79+569ejc/fhZWdLWIPYmLSlA9GLBaPHDkyLS2Nx+Nt27bNyspK+b5QxqFCAwAAAAAAAAAAFAsMw5y/dPro8YNsKkPNGrW9+w+tWqW69mZ0sqf9f5L/LAp/ScL/Ngvm88nFmdYvIpca2ptZkfWbVk8YO4093rpxDxH9NO0XJfvmzzDg8XjK1GkodC2HYpXT8P33tXv3rhIVlV6/vrW+Pr7KVZpJ5jEUWKcB5RnKoF27dkk+7Natm7W1ta6CAQBQR3Z2XtOmwQxDnTo5iMU0cmQt5ftWqmTMHrx6lZr/qoEBPzx8oFjM8Pk8Ipo1qwF73spqR3Jy7okT0R8/+lpaGuTvaGFhsGtXx6VLH8ye3Uj5YFauXHnt2jUimjBhQufOnZXvCICEBgAAAAAAAAAA0L2PH98H7dn6/EUEEQkEgj69Bnp5di+CxXLXmnTtAO0KptP/UEYmmZpQ+xY02ocM9LU9M9G32QBuLvXff3z/8eP7Bw/v+o8bSkRurg3G+k2S3GyiwHHK1B4TMtnYGNnYFPyKQUnHTK0jldNASFaA/6SnpwcHB0uewX4TAFAEoqJS//e/sOnT6zs5mWlw2LDHFjgAAJCaSURBVOXLH4WHfyYiD49KGze6q9S3f//qAQEtr19/v3lzW3lt2GwGSVZWRsnJuSIRk5srktdr6NAaQ4eqkPwbHh4+f/58IqpTp86yZcuU7whASGgAAAAAAAAAAADdEovFl/45d/T4wdzcXCKyK19h9PcTVC3M8DKK1u+iqDgioiqVaKIv1ayqbF89AY0aQKNU2P9XK6ysbLw699i0ZW16RrqZWbme3fp2aNepWNU/AChWpHIaSE6phvxtNDK1+oOA9hw5ciQjI4N7aG1t3b17dx3GAwBlhIvLoaysvJ07X378OCJ/lkChdehgv2DBfYZhBAKlxszMzGvc+Iipqd6ePR3nzbs3fXq9adPqqzTjuXNdJ0y40b59JTs740KFLC0nJ2fIkCHZ2dl6eno7duwwMTHRyLBQdiChAQAAAAAAAAAAdCY+4V3Q7i2vXr8kIh6P197Ds3+fQYaGKnzDXiymn5bSkXP0PvHryWOXqE8nCviF+CVn2wFbm/J1arksX/Jn0udPtjblBQKBzGZsioNkJYZCJz1opK4DakKoTyNL7OoMUnKX59nIFWw/oZHXFkocqf0mvL29DQ0NdRUMABQTHz5kaWp5Xh72D6uUlNy8PMbAQGMJDW3bVvr3354PHiROmuSmTHuhUPzxY9aHD9SixdHU1NyjR998+uRbrpwKxcdq1rQ4f75bYeOVYe7cuY8fPyaiX3/9tUWLFhocGcoIJDQAAAAAAAAAAIAOMAxz/tLpYycOC4W5RGRnV9F3mH+tGiovrE5cSHuOUq7wm5PvE2nbIcrJpY2LNRWv1lWvXoOI9PX1K9hVVNCMYRgej6eRyg3IRYDSIf/2EyU3RQPUFxsbe/nyZckzI0aM0FUwAFBMWFkFJSfnDBxY/cABT+3NcuxY56lTQ3x8nA0MNJxR27ZtxbZtFf19KMnCwuD168EMQw0aHEpNzc3LE+fkiNiEhoEDLxoaCgIDPQwNZSfOasO1a9cCAgKIqFmzZr/88kuRzQulCRIaAAAAAAAAAACgqKWmpmzZtv7Zi6dExOfzO3Xs2rtnf319A1XHCX1Mxy9IZzOwhEI6folG9afmDdUOt0jUqF5LyZZsIkL+nAYkKECZJZnTwGUzSGY5IMWh7Ni9e7dYLOYe1qxZs2XLljqMBwB0LjU1Nzk5h4hOnozW6kSeno5hYQO1OoWSLCwMiOjs2W7jx1/39LS3tTUioqVLHx469JqInJ3LLVzYtGgiSU1N9fX1FYlExsbGO3fu1NPDwjQUBu4bAAAAAAAAAAAoUlHRb9ZvCkhO/kxEFewqfu/7Q/VqNQo31Ort9ClZ7tWkZFoTRHsbFm7sovAm6tWS5fMZhunYvpOqn/CypRokH2o6Oigi6qy151/FL7PYnAaZ2QxQpgQFBUk+HD58uEZK2gBAyWVubjBiRM29eyP79Kk2fvz1du0qDRrkrOugZFu3Ljww8Nn69e6tW1dQf7S6dS2vXOnBPaxa1Yw9iInJUH9wJU2ZMuXNmzdEtGzZsjp1yvrfKlBoJWcXQQAAAAAAAAAAKPkePb6/YvViNpuhTSuPeXOWFDqbgYjiP6jbQIcYhtl3cBfDMHp6ep09uxduBI7Gw4NCe/MmdcOGp58+5eg6kDJHXlYHsj3KjtDQ0GfPJPYf4fGGDx+uw3gAoJgICuogFI7+9Cl748anPj6Xbt9W9w/ELVue8fmbTU23xcVpLDkgL088efKNhw8/de9+RlNjSpo48QYRmZsbrF/vro3x8zt69OiOHTuIqFOnThMnTiyaSaFUQkIDAAAAAAAAAAAUkcv/nN+weU1ubi6fLxjqM3Lk8DEGBipvMyFJJC6ogUid4UmreQI3Qq6+ev2SiDw7dLGxttXiTFCEFi68V736/gkTrjs47P7nn3e6DqeMwmYTZZZUeQYPD4+qVavqKBYAKHasrQ3Zg5iYdDWH2r//FcNQZmZecLDGtrHg8XimpgZEJC7o79vCSUnJJaK0NKFAUBR1axISEsaMGUNEVlZW27dvR7EcUAe2nAAAAAAAAAAAAK0Ti0UHj/x98fJZIjI0NPrBf5KbawP1h7W2KKiBZWGGjYik+Wvo1VvKyCRDQ6psTz+NpnbNCzOUPGlpqYeD/yYiayubHt36aHJo0KkVKx4TMUSUkyOaMeN2aGhfXUdU5uTPZtDU9hPIjSjmhELh/v37Jc/4+vrqKhgAKIb+/LNNaqpQT4/Xr1+1Qg8SEvLe2/ti8+Z2BgYChmE6d7bXVHgCAS80tM+SJQ8mTHBVf7T377Nyc0VOTmbcmYCAVr/+Gtq1a2UDAxlfdw8IeDx//j0fH+ctWzzUn51hmNGjR3/8+JGINmzY4ODgoP6YUJahQgMAAAAAAAAAAGhX0udPK1b/zmYzWFpYzZz+q0ayGYhoQBcyMpR71diA+nupPOamv6mHP524TE8jKfodvXhDF2/QkCk0a4U6kUr7++Cu9Ix0IvIZONzQ0EiTQ4OOfS3r8eFDlg7jKPVkpiloKncBSqJz584lJiZyD01MTAYMGKDDeACgyGzY8PTWrYJ3kbC1NTp1qsuxY158fuGrBQwefDk2NuPIkTdGRgKhUOzvf7XQQ+VXp47lzp0dWrSwK1z3kyff6ultsbEJ2rv3ZcWKuytX3nvhQix3dfJkt9TUUfv3fyez74IF99LThVu3PouMTJU8f/58jKVlUJ8+58RiFQqXbd68+eTJk0Q0ZMgQHx+fQj0bgK9QoQEAAAAAAAAAALTo0eP723dtzshIJyInxyoTf5hubW2jqcGH9qadR+jaXdlXm9SjYX1UG/BKCC3dQO8/SZ9PSqFtB6iKPY0bWogwpYU9fRx6N4SIGjds1qhhUw2MCMXGqFG1160LZ4+9vBxV6qvOYnzh+pbckgPs8+WteSb1FJipdbiXouQ+OyicPXv2SD7s1atXuXLldBUMABSZfv3OBwdH8Xj06NGAevWsZbbZufNFUlLOlCn11N/3oEMH+x07nhNRWlouEd248V7dETVn3bowkYhJSsoJDHzBZlju3v2yUyel/hrp0sXp4MHXenq8ChWMJc+PH38jJSXn2LHoy5ffeXoqVWjh5cuXP/74IxE5OTmtX79e9ecBIK00V2iYOHEi7z82NjaSuZkK7Nu3j+uVnZ2t7SDVlJqaumHDhm7dulWtWtXExMTU1LRq1aoDBw7cvXu3UCjUdnciioqKWrhwYbNmzezs7ExMTGrUqNG/f/8jR47k5eUVQfdCkLwreDzelStXVB2BYZjatWtzI7i7u2sjTq2Kjo728PDg8XjJyclKdlHnnVL/NgMAAAAAAIASSiQSHT66f/2m1Ww2Q6sW7rN+mq/BbAYi4vFo/5/UqhHpffu1HX09atmQ9v9Jqn5svWi9jGwGVloGbdlPQrU/tGAY5uDhvURkbGwyZBDKoZc2q1e3WreuTYcO9mPG1N20SQNFmyE/yeyN/JkcbB6DzGwGZmqdQvxPq88FNCUtLe348eOSZ4YMGaKrYACgKOXmiomIYSgiIllmg+DgN76+/0ybFvL77/fUn27TprYrVrQ8dKiTr29tItLT48fGZqg/rEbMnNmAz+fzeLyffqpft66lmZn+mDF1ley7d2/HI0c6h4cPKldOX/J8v37V2QPJ3SsUyMvLGzFiREZGBp/P37Fjh6WlpSrPAEC2slKhISkpacaMGdu3b9d1IJq0Y8eOmTNnsjvQcKKjo6Ojow8dOjR//vw9e/a0bNlSS93FYvHKlSvnzZuXk5PDnXz16tWrV6+OHDnSuHHjoKAgNzc3LXXXlPXr13fo0EGlLufOnXvx4oWW4tG2rKys//3vf7///nt6erqSXdR8p9S8zQAAAAAAAKDk+vjx/abAddFv3xCRibGJ77DRjRs108ZEVhZ0fiet3UFn/qEPSUREdtbUpR1NGUV6AtWGiv9Ab94qavDqLf17mzzbFD5aIrr/MPRdfCwRde/S28LCUq2xoPjR0+NPmOCqkd2vQR7JMgwkp06D5FUFQ+XvCyVUcHBwZmYm99DW1rZLly46jAcAisyGDe59+57X1+f37VtVZoPMTBF7cPu2Ut98VszAgP/TT/WJ6PjxaCLKzRVt2PB0yRKt/JWrqo4dHZKTffX0eMbGel27OqnUV09P9gu4bFnzli3LV6xoXLu2hTLjLFmy5NatW0Q0bdq0jh07qhQDgDxlJaGBiIKCgr7//vu2bdvqOhDNmDVr1rJly7iHVlZWjo6Oqamp0dHR7JnXr1936NDh7Nmz7dq103h3IpoxY0ZAQAB7zOfzXVxczMzMXr9+/eHDByK6f/++h4fH7du3a9asqY3umnLs2LG4uDgHB6WK5LDWrl2rvXi0Jzk5eevWratXr3737p1KHdV5p9S/zQAAAAAAAKCEuv8wdMeuLVlZmURUrarzWL+JNjbltTednoCm+9F0P3XHefWWEpMUNcjNpfvh6iY0nDl3gojMTM3ae8jewxhAwRK7kgvwipups7dFMVFgToMy5O1bASXR7t27JR96e3vr6+vLawwApUnlymb37vVT0MDHx/mff97dvv1h1SpNfrtyzJi6u3e/EIt5DRvK3udCJ6TqK6iPx6N+/aop2fjOnTuLFy8monr16v3++++ajQTKstK85YQUhmHGjRtXakrcs3+fGRsb//jjj0+fPk1KSnr8+HFUVFR8fPzMmTP5fD4RZWdnDx48OCNDRq0bNbufOnWKW+QePHhwTEzMkydPQkJCEhISjh49WqFCBSL6/PnzwIEDZQavZneNMDIyIqK8vLxNmzYp3ysyMvLs2bNc9+JPKBSePXvW39/fyclpxowZqmYzqPlOqXmbAQAAAAAAQEkkEon2H9r915a1WVmZPB7Py7P7zz/O02o2g5J4Smw+YWxEBa5/mZkU0CD8Jc34g4ZNp3Fz6dw1Eou/ufr4yYO5s3/bunHPmpWbDA1LxscLUEzw1jzjFuCVbK/liHRMKguhwOerOMOj1L9cpVt8fPzly5clzwwdOlRXwQBAcSMQ8LZs8Xj8eECtWkrVGFDsn3/iK1TY6eNzsXXrCvHxw9++Hezt7az+sBqUlJQTE6NslW4NyszMHDFiRF5enqGh4a5duwwNDYs+BiitykRCQ5s2baytrYkoPDycW50tBdq1axcWFrZy5cq6db9ugVOxYsVly5Zt3bqVfRgfHy9vow11unNfux8wYMDevXvt7e3Zhzwer3fv3pcvXzY2NiaiR48enTt3TuPdNaJhw4bswZYtW5RPc/nzzz8ZhiGixo0baykwzdqzZ0/Xrl0DAwPZPSZMTEz8/FT4uor675SadykAAAAAAACULJ+Tk1as/u3i5bMMwxgbGY/1nzSg32A9PT0ejyczn0CYR7EJFP9BetVfS+SFwalbg+ztFI1gZa6oPEN6Jg2cRJ19ad1OOnyWdhwmn0nk4UPhL780YBjm+KkjhYgcQCXc2nypX6SXzFEoRJUFlVIiUMWhODtx4oRIJOIeVq9evVWrVjqMBwBKMX//fz98yN6///U//7yzszN2cjLTdUTSGjU6XLv2gc+fcwpuqlGzZ89+/vw5Ef32228NGjQo4tmhdCsTCQ08Hm/GjBns8aJFi7hy9yXa4MGDz58/X716dZlXR40a1bx5c/b4zJkzmu2enZ19/fp19njp0qX5u7u4uIwePZo9vnTpkma7a0rNmjXNzc2JKCEh4dChQ8p0SU9P37FjBxHx+XwuH6IE6d2795MnT3x8fJRsr/47peZdCgAAAAAAACXLq9cvF/0+59Xrl0RUtUr1+b8sadKouWQDyWSCuATymUJNelGr/tSyPzXtQxPmU6oOvkv2DRMjalyPGPkNXGpSLTk1d7NzqKc/nbxESckSJ3PpXhgNmEDPXxMRhUc8mTv7N/YS+5UJAOVJLqgrmalQFtbg2edY6GfKTK2juG+pTwopHU6ePCn50MfHR5mqPAAAhdCjR2X2oFKlgsp26Ujz5nYeHhXNzIp0251bt26tW7eOiNq1azd9+vSinBrKgjKR0JCbmztt2rRatWoRUWZm5uTJk3UdkQasWLHCwMBAQYPOnTuzB1FRUZrt/vbtW/af3BYWFjVq1JDZvWXLLxsR5U8fUbO7pgiFwp49e7LH69evV6bLjh07UlNTicjT07MEbcBmYmIydOjQBw8eHD16VF5ugUzqv1Nq3qUAAAAAAABQUvB4vJjYt6v/XJaekU5EHdt3+vnHufm3meCW8G/ep84j6dgFehlFiZ/pwyeKiKRtB6nTcHr3vuDp7jykwVPIw4fcvam7H63bRRLfy1XX2rlUr6bsS1Udaf1CuR1/WUV3Hsu+FBVL4+cSEZ05e5w9k5Gh69wNKJmUyWngzpeFbAaW+s9UzawI0LnIyEjJh7169dJVJABQ6q1a1SooqP2ZM13r1LHUdSyyHTzoefZsN319tZaA16x5zOdvtrYO+vgxu8DGeXl548aNE4vFhoaGf/31F7vhOIAGlYlbivsRYh8eP378+PHjug2pCLC7bBBRdnbBv2tU6l6+/JfPI3JycsRyKkJmZmayB7a2tprtrilCoXDcuHHs8Y0bNx49eqS4PcMwbHIZEU2cODErK0tLgWlW9+7dP378uHv37kKUlCiCd0rNuxQAAAAAAACKj8pOVdavCeTz+SOHjxns7aunJ/1NAC6bISWNxs2jp+d42RG87IhvvkH7+DkNnUoKKhcwDE1cQP3G09ELFPqY7oXR5RD6ZSV1GErxH5SKs8C6CFYWdGwztWlCJsZfT+rrUcO6tHcN1ZbzTQGxmK7cUrRxRthLOnnh6cwf5xLRwSN7TUxMlQoXQD6svmsWXs8Szd3dnTuuXbt2s2bNdBgMAGhJWprQzGybQLB5586XBbfWGoGAN2JErS5dnHQYQxHYu/c1w9DnzzknThT8xeOVK1c+fPiQiH799dc6dfDfU9A8PV0HUBTYf6l26NDB19c3KCiIiCZPnuzp6WliUkyrwWjEx48f2QNuzVhT3a2srGrUqBEZGZmdnX3hwgUvL6/83YODg9mDFi1aaLa7pojF4jZt2jRu3Pj+/ftEtH79+s2bNytof/78eXbvn2rVqnXv3v3w4cNaCkyzuKSEQiiCd0rNuxQAAAAAAACKm83rd21at1PyDFv0m/1wRpkC4A8jaN9JGtxT9tVZy2jPUcrO/eZkrpBCH9OAiXRpFxkZFjZ0CfYV6OIuOn+N/j5JKWlkZkLd2tPAriQQyO3yJpbef1Q0Zmo6nTt/lIgmTPney7M7e5J7QbD9BCiPmVqHt+aZvNX3MlieQZLi7SHU3DxCqnvZfIWLrRUrVmRmZp4/f97FxWXDhg34cjCADu3fv3/p0qWLFy/mimRryrVrCRkZeUS0atWjESPkFNQCDVm0qGmPHqf5fF779pUUt4yMjFy0aBERubq6zpw5s0iigzKnTCQ0cFatWnXq1KnExMTo6OiFCxcuW7ZM1xFp0fXr19kDV1dXjXefOXPmmDFjiGjSpEk3btyQWjUPDAw8deoUETk4OPj4+Gi8u0awnxRMmjRp1KhRRLRnz57ly5dbWlrKa//nn3+yB+PHj+fz+Xl5eVoKrFjR9jul5l0KAAAAAAAAxUFmZsbkH8esXaXoewJSqQxGdeWu32fnUvB52QkNb9/RobPS2Qych09pyQZaNK2AaPMnVchLJujcljq3LWA0TkYm5cgJjKtCsS6CiGj9/7at/982mVEhrQFkkrkMX+DafP4GWICHUszCwmL37t26jgIAiIjWrVv36NGjTZs2aTyhwcOjor296bt3GZ06OWp2ZMivSxfHjAw/fX0+n19ARvL48eOzsrL4fP6mTZsU70IOUGhlK1HRxsZm1apV7PHq1avDw8N1G4/2PHr0iFsq7tKli8a7+/n59enTh4hevnzZtGnTXbt2JSYm5ubmPn78eOzYsf7+/kRkYGCwZ88emb+81OyuEexnBIMHD2YX6TMzM7dv3y6v8atXr86cOUNEJiYmfn5+WgqpGNLqO6XmXQoAAAAAAADFxMXLZzMzM/zHDX30+L7Ukjy3Ti+pUc8Clu1T02Wf37Cb3snfV0Ispiu3ZZzn/UdmL03lEFS2JyvzAtr4jxs6evywDx/fS70gmo0EAAAAQIfYDaaVqculKjMz/ZiYIRkZ369c2VLjg0N+hoaCArMZgoKCLly4QEQ//PBDmzZtiiQuKIvKVoUGIhoxYkRQUNDly5eFQuG4ceP+/fdfzf5W7dOnz7Fjx1Tq4uXldfbsWQ3GkJ2d7e/vz/4z2N7enl2Q1mx3Pp+/d+/e77//ft++fW/fvh0xYoRUAysrqx07drRr107mFGp21yBDQ8PRo0cvWbKEiDZs2DB16lSZ98O6devEYjERDR061MrKSv15i8N9ogztvVNq3qUAAAAAAABQfNx7EEpEVatUr1+vkeR5eVUHDAtKiTfQl33+1dsCOiZ9JoYh7l/2Mv+Nr6W8AUtzqupEse/lNvAfN5SItmzYvXn9Lm0EAFCWcXtw5K9Cof4eHGV8Fw8AAFWx9a319LSy/sjn80xMytzKZrH18ePHH3/8kYgcHByWLl2q63CgNCuLP/Z//fVX/fr1s7Ozr127FhQUNHLkSF1HpEm5ubkDBw68e/cu+3DVqlVGRkba6G5sbLx8+fKIiIhHjx7lvzpz5szu3bsrmEjN7ho0fvz45cuX5+XlRUZGnj9/3svLS6pBeno6V7xh4sSJRRNV8aGNd0rNuxQAAAAAAACKlcRPH4ioVk0ZS30yswecKtLDp4oGrFdb9vmCv5PybQPJ2YtgT4e5k2jEdHr/SW4DHo8X9vQJdpcAVRW4jo4Vd/rvRVD1FeAyIQAAQFPYhAaBQKDrQEDrpk2b9unTJyL6888/zc0LKlYGoIaymNBQs2bNX375Ze7cuUQ0Y8aMXr16WVtba2rw7t27OzqqtnmPi4uLpmZPTEzs16/ftWvX2IeTJ0/28fHRUvctW7ZMnTo1MzOTfWhnZ2dqapqQkJCVlUVEs2fPPnr06KFDh+S9Gmp21yAHB4e+ffsePHiQiNavX58/oWHnzp0pKSlE1K5du/r162tkUt3eJyrR+Dul5l0KAAAAAAAAxQRX/2Dyj2Nyc3OFQqFKvVhGdaXX9atXpp/8ZfetUbWAwW2tlEh6kB+VmkkGHs1o5lhasZkSEr8579AqKS7Emog6f9fNta4bNyNyGgB0i82BKFwmBAAAyCMSiUhrFRqg+Lhy5cqePXuIqE+fPn379tV1OFDKldFfKDNnzty7d29ERERiYuLPP/+8ZcsWTY08evRoTQ2lqhs3bgwePDgmJoZ9+MMPP6xZs0ZL3VevXj19+nQi4vP5kydPnjp1apUqVYhIKBSeP39+9uzZT548uX37tru7+507d+zs7DTbXeMmTZrEJjScOnUqKiqqatWqklfXrVvHNdPUjDq8T1Si8XdKzbsUAAAAAAAAig+GYdg8gLWrNvuPG/r0aZi8BgrOZ0fwJHMabK1p1liyspA946ThdOg0xcTLvirgUyf3AgKWfJg/NvXTGsYPoxaNaMEaehNDGZlkYED2FWhId/GYECKi8uXtuPG1sbE0QNmkkQIVKNUAAKApWt1yAmQ6fz5m6NDLHTs67tv3XZH9jRkZGUlElpaW3CIagPbwdR2AbhgYGGzevJn9p2NgYODNmzd1HZFaxGLxb7/91r59e3adWE9Pb/ny5Rs3blTy38aqdg8NDf3pp5+IiM/nHzhwYPXq1ewiNxHp6+t379791q1bHTp0IKLo6Oj8O3qo2V0b2rZt27BhQyISi8UbN26UvHThwoWIiAgicnR07N27dxEEU3xo9p1S8y4FAAAAAACA4ubv49R20Ne1//cfEtZsk50MwHyLZCUN6AvIpSat+ZWGy/9+VyU78ulBxoayrzZxo5ljZF9i/+3J+9bbd8y794xI9DUqycaF1sSVTmyhx6cp9Cg9Pk1X9pCfjxV7Kenz1+0ouBnx72IAXZHKYOASIwAAQB1IaCh6Y8deT0zMOXDg1b//viuySUeNGrVr165///3XwcGhyCaFMquMJjQQkbu7u5+fHxExDDNu3Dj2N2xJlJiY6OXlNXfuXPYpVK5c+cqVKzNmzNBe9zlz5ojFYiIaN25c//798zcwMTHZt29fuXLliOjMmTNXr17VYHct4aovBAYGZmdnc+fXrl3LHowbN66s/QdYg++UmncpAAAAAAAAFDfTf6epv1HoY4k9I3jMHxvSh0wlsVh2FzaNQOpk4H7Gtx99P4B2rKSbB6l/lwLmXTSNxvhQBdtvThobUpvGdGQjGeh/MxeH/kuq4Lq4dWFa9adW/alZH5o4n9Iy1N1vQgqfT7bWZGjAHn/5/E0s+vrSSMZGau92AQAyFVi8ATkNAAAah4SGotezZ2X2wMHBrMgm1dPTGzZsmKY2agdQrEz/Qlm+fPmJEyfev3//+PHjtWvXsqX1S5anT5927949KiqKfTh48OCNGzdaWMipzKiJ7h8/frx06RJ7/MMPP8hrZmdn5+3tHRgYSER///23h4eHRrprz5AhQ37++efExMRPnz7t37/f19eXiF6/fn369GkiMjQ0LCmbRGiKBt8pNe9SAAAAAAAAKG62H6Tdxygt/cvDet9dJgokIqFIePofmreGflP6I5bvvel7b9Vm/+NnGtGPVm6lmHgSi8ncjAZ0o2G9ebZ7vrbhtnWQlygQGf3l4P0nehpJd8Po6F+qhaE8LmvByspaMkLUZoACqbq+rkx7bKwghZlaRyObVgAAAAsJDUVvzZrWTZuWd3AwrVnTXNexAGhF2a3QQERWVlarV69mj+fPnx8bG6vbeFT1+PFjDw8Pdp3Y1NR0x44de/fuVX6duHDdHz16xH4WIBAIXFxcFLRs0KABe/Dw4UNNddceIyMjf39/9nj9+vXcAVuiwMfHp3z58kUQRvGhqXdKzbsUAAAAAAAAiqFN+75mMxCRvl4GeyAUGecK6dgFyvpa+vBr7QENFiFwqUnbltGFnXRpNwX/RUN7fTOdvP0jklO/HHytKvGfRxE0dKp0wBrn6OAk+VDBBhwAoCSN5CKwfZHNAACgEWxCg0Ag0HUgZQifzxsxotZ332HrByi1ynRCAxENHjzYy8uLiNLT06dMmUJq71zYp08fnoq6dCmonKIsiYmJvXr1+vTpExE5Ozvfvn2bLSqg7e4ZGRncseLXivvPlWQXNbtr1fjx49lJQ0NDHz9+LBQKd+7cyV7iNqTQlCK7TwpNI++UmncpAAAAAAAAFEMvo+jtt5vzmhomEtHWjXuEecZEFBVLF28SyfrnJFuWQHKrBZn/BC5EVDJzArg6DezDBf9TNMKDp4WYVgUCgaBK5Wr5z3ORa+R1AIDCQTYDAICmoEIDAGgcfqHQhg0b3NzcsrKyjhw5cvr06ZKSNTZu3Ljo6Ggiqlmz5r///lupUqWi6W5nZ8ceiESi169fOzs7y2sZERHBHkjWNlCzu1Y5OTn16dPn8OHDRLR9+/b27dsnJiYSUatWrZo0aVI0MRQfGnmn1LxLAQAAAAAAoBiKif9a6oBlYpS0deOe/sNnHd71ZQ2+13dfrypemC/K4gRcykJ2xJeQJEs1ZOVod/bq1WoYGhqRKt+lYVuifkNZpuQqO3ZMKJCqm3cUOAheagAAeUQiEaFCAwBoFBIaqHr16vPmzZs9ezYRTZo0admyZeqM1r17d0dHR5W6KK7nL9ODBw8OHTpERAKB4MCBA6quE6vTvUGDBkZGRtnZ2US0Z8+eefPmyWyWmZnJTkFELVq00FR3bZs8eTKb0BAcHMxtQTJx4kSNT1Q094k61H+n1LxLAQAAAAAAoHiyMicjI8rK+nrGUC+DiHLyyrH5AWy6AFuMQcFifNFUIJCsfyB1Kf/GE9qQkprCHvz847yff/z6j2vFaQoozwAAAAAlFFuhQV9fX9eBAEDpgYQGIqKffvpp7969T548ef369bZt29QZavTo0ZqKSoF9+/axB+3bt2/YsGFRdjcxMfH29mb3Yli2bFmPHj0aN24s1YZhmPHjxyckJBARj8cbNmyYprprm4eHR4MGDR49ehQdHc2WFqhYseLAgQM1PlHR3CfqUP+dUvMuBQAAAAAAgOLJrTY5VaAXUV/PHN87j4jE4i+fMlVtx9w6JL0kX/TFBmTmBBRNEoOkFy++1IWIfPXCuXpNVbujPAOAAhqpuwAAAJqFLScAQOPwC4WISE9Pb/PmzW3atBGLxWfOnNF1OAW7evUqe+Dm5lb03RcvXnz69OnExMTMzMz27dv/8ccfI0eONDExYa8+fPhw1qxZ586dYx9OnDhRqrSAmt21bdKkSf7+/tzDsWPHltlEQjXfKTVvMwAAAAAAACie9PWoQ0uKfEtiMdF/9Rj8xw19nyxkGzRxpQq2RLpejJeaXVc1D169ifQfN1RPT6+Gcy32DHIUADRO3gYQGtkYAjt6AACoBFtOAIDG8XUdQHHRsmXLsWPH6joKZcXFxbEH69atM1LCkCFDNNi9cuXKhw8fNjQ0JKK0tLQJEyZYWVnVq1evefPmDg4OjRo14ha5O3XqFBAQIBW8mt21bciQITY2Nuyxvr5+CborNE7Nd0rN2wwAAAAAAACKrWWzqGVDksoQMDJIISK3WrRliYzsAZnpBUW/tG9jSUSUHcHj/sddqlFFKzO+fhNJRJWdqiKPAQAAAEo9sVjMJjSgQgMAaBASGr5aunRppUqVdB2FUj5//sweiESiHCXk5uZqsDsReXh43Lt3j9uDIDc3NywsLDQ09N27d+wZfX39BQsWnDp1SuZ/tNTsrlXGxsZchYYBAwaUlFtCS9R5p9S/zQAAAAAAAKB4MjSgk1tpQFeSTAgwNUzu3JbuHuNZW345yfuW5BmuQRFHHhfyTRIDp7w1zR6nyYnYp5aTk/02JoqI5G02oau6EVDGYacGJfHWPMNrBQCgEna/CUJCAwBoFH6hfGVhYbF27dqBAwfqOpCCCYVCHXZnubq63rlz5/Lly/v27WNXuNPT0ytVqlSlSpWePXv6+Pg4ODhor7tWjR8/fuXKlSKRaOLEibqKofgo9DulkdsMAAAAAAAAiidjI9q16sti/PiZR3PTDuoJMg+uyTXcrNo43Iq+NgoYyEwXWLqR2X2UXscQO6G+PtWqSnMnUu9ONFTTs4feu8V+SdGljtzdGHk8nrznjqIOoI5SvxKvqSeo5DjYbwIAQBnsXz6ELScAQKNKc0LDunXr1q1bp1KXAQMGlIh/K2ZnZ+uwO0cgEHTq1KlTp0466V44ytwVlStX5rII5dm9e/fu3bs1F1fR8fT0VPUmL9w7panbDAAAAAAAAIq5wb0tg3YTEaWmpZByy/CSW05wxRs0+JmMZCqD5Czs8bihdOgM3XlE+vrUyZ26tiMDfU3N/I37D+8SkbGxSZ3aLpLBABQTpWORvgieRel4oQAAigAqNACANuAXCgAAAAAAAAAAFJ6lhSV7kJKSrHw2A0cy4UBTFIdhUY78vMnPW4MTyvbiZQQRubrU09PTTsYEABHJWW5nptZRXHugpC/Ss/GrX6eh1L9QAABFCQkNAKAN+IUCAAAAAAAAAAAqYxiGzUIwN7dgz6SmpaozmmbCKizNZlSwUlKSiYjH4wuFQgMDAyVn0UYkUFJodu28LKzEa+Q5loUXCgCgaCChQduePk328Dheu7bFpUs9jIywrweUFXxdBwAAAAAAAAAAACUSwzAMw5iZlmMfZmSkqdRXk6Hk5HwZdvlyun2bxGJlOvF4PK1mD2zduGfrxj1j/Say2Qyjxw/7YZLvh4/vmf9ob2oAAACAoicUCtkDJDRoyfjx1z59yr558/3u3S91HQtA0UFCAwAAAAAAAAAAFJ6pqSl7kJGRIa8NT4LGA2ACA5muXb8c//mnePhwpmdPunmz4I7/7Xah2aikRvMfN3Th77Ov3fiHYRiRSCQU5krFIBkAd4B0BwAAAChxjI2N2YPPnz/rNpLSqn//6uyBnZ2xbiMBKErIkAIAAAAAAAAAgMIzNDTS19cXCoVp6XK3nOD2p+Aeyh0uJ4c5doyuXSOhkKpV4w0fTvb2CmZnli5ldu6k9HSRo6MgNpaIKCuLefyYmTKF98cfvO++Uxy8CoEpjR2TYZjc3Ny5i2YkJX0yNTVr3bItn8+3MLewr+QoNZ1UTgMAAABACWVlZeXk5BQTE/PgwQNdx1I6TZrkWq1aubw8ca9eVXQdC0DRQUIDAAAAAAAAAACoxdLS+uPH90lJn9Qchzl9mlatYl69IpHoy5mDB3mdOvF++40EsjYJfviQ2beP0tPZRyLHr7kClJBAv/1GrVqRiQkpzFSQymnQCHa6Pft2sK9J86at+Xx+65ZtlYwB5RkAAACghGrSpElMTMz9+/d1HUip1aNHZV2HAFDUsOUEAAAAAAAAAACopVKFSkQU9y5WQRtukV7eaj1z4gQzZw7z4gWXzUBE9P498/ffzLhxsrusXUtJSXJnfPWK2b69oNhlRKgR125cuXnrKhHVqe3i3rqdBkcGAAAAKLYaN25MRK9evUpOTtZ1LABQSiChAQAAAAAAAAAA1FKlSnUiik+IU7DrBBExDCM3aSAjgwIC6JOsGg8iEfPPP8yRIzIuxSpKoSCGobt3FTVQJrBCiX775u8DO4nI0sJq9KgJylSA4LafQHkGAAAAKLnYhAaGYR4+fKjrWADUhV3higkkNAAAAAAAAAAAgFrq1KpLRAzDPHsWXrgRmD17mFev5F7OyqJ9+2Scz8kpYFy2QUQEExDAzJ3L7N5Nnz8XLkLlxSe8W//XaqFQKBAIunftbWZWTsmOSGUAAACAkq5p06bswb1793QbCXB4PF4RLMwXzSxFPy9yGooDPV0HAAAAAAAAAAAAJZtz9VrGRsZZ2VlPn4U1a9qqMEPcvUuKl/MTEmScNDMrYFg+nxk4kHn6lFJTiYh4PGbdOl7HjrxFi0hPwx+L5eTmhN4NefzkwZPwR3l5eURka1N+z74dUdGvRw4fo9m5AAAAAIqnChUqVKpUKT4+/sGDB7qOBTSJXdcvMAGXx+Opn6RbiEHkddFIPKBzqNAAAAAAAAAAAABqEQgENWvWIaLwp08KOYRQqPg6k5dHIpH0yTp1FPUxMKCnT5lbt75kMxARw1BcHLN3L+PnV0D+hCpycnNOnTk669epQbu3Pnh0Ly8vj8/n9+k5IDMrk4huhFx99fqlpuYCAAAAKObYXSdQoUFJHz5k6ToEpbBpAQWWK9BI9gDDMKrWXVAwr5olFpAPURwgoQEAAAAAAAAAANTlUseNiD4nJ334+L4Q3RlbW8UNeOXKkUAgdZI/ezavcmW5fQwMmI8fZZwXiZjr15mNG1WOMh+xWHz1+uVf5k0/euJQenoaEVlYWLZq4T57xsLuXftUdqrKNnsXH6f+XAAAAAAlApvQ8OLFi7S0NF3HUtyVL7+zQoVdPXqc1XUgRErs3aAgp0HJ+g1S7TXVTFPdpV6BAqs76GqXjTIIW04AAAAAAAAAAIC6atX8UizhxctnduUrqNqdP2yY+MwZSkmR14BxdZXxYaGtLc2fT/PmUZx0xgCvcmXm0ye58+Xm0okTNH68qnFKik94t33npjdRr9iHlZ2qdu/Su2GDJnz+l28Q9ejaOy9PWMGuUotmrdWZCAAAAKAEYRMaxGLxo0eP3N3ddR1O8ZWdLUpMzCai06djdB3L17V/ZfZoUHMfB3YuxYOwRRoKMVf+9sp3z18ZQpl8BexqUQSQ0AAAAAAAAAAAAOpydKhsbGSclZ0VFf3KvXU7lfs3aMBr2ZI5d07mRV61arw5c2Rf6tyZV7Uqs3Ah8/o1JScTn0+2ttSgAVla0vbtCiZkPnzgJSaSzMoQd+4w69fTu3eUlUXlyjG1a/PnzCE7O8kmIbev7/57W25uLhHZWNv26zOoWZOWUp941nCu/dPUXxQ+bQAAAIDSpkmTJuzBvXv3kNCggJGRgM8nsZgYhmnT5tiNG72V71uIwgDKd1GwQs8u+cu7WoiKCJpNBZDMgVC1aARH1ToTyGYoAkhoAAAAAAAAAAAAdfF4PCfHKi8in0W/jSrkCGvXkq8vExpKItE356tW5f3xh+zMA1atWrw9e3jp6RQbSwIBVa1K+vri6dMLmC8nh1JT8w/LLFzIHDlCSUlfT4WFMaGh9OuvvK5diYhhmODjB86cO0FEfD6/03dde/for69voNKTBQAAACitnJycypcv//Hjx/v37+s6luLOy6vymTNviSgk5INIxAgEyiYEqFq0QNUuKtHq+FLDysuZkDqvkZ0gUHqh+ODrOgAAAAAAAAAAACgNKleuSkRx72LEYnFh+puY8P7+mzdtGq9hQ3JwoAoVeDVrUq9evIMHqbUSWzaYmVGdOlSzJunrExHP2bng9t8WXSAi5q+/mL17v8lmYM+/fcssXEgvXjAMs3d/EJvNUM7MfNrkWQP6DkY2AwAAAIAkdtcJJDQU6ORJr6pVyxHxmja1VT6bQSUazzZgh5LKGNDGwj/DMPmHZfKReV4jUeXfgQJ0BRUaAAAAAAAAAABAAxzsnYhIKBR+TPxQwa5iYYbQ0+NNmUJTpvByckgoJDOzQn98yOvfn9m+nd6/l9vA0ZHMzL45lZVFf/9NmZmyO8TFMQsXHujb9Z+rF4nIzq7itEk/29qUL2yAAAAAAKVWkyZNzp07FxERkZmZaWJioutwiq8PH7KjotKIKD4+IzY23dHRrMAuRazAKgWSuzwoMxppf48GDc4imdOAag06hAoNAAAAAAAAAACgAQ72juxBXFyMumMZGkpnG6iqYkVq04b4cj77srHhTZkidY45f56JjlYw5NmMpIuXzxJRxQqVZk77FdkMAAAAADKxFRpEItHz5891HUuxZmIiMDQUEFFsbKaT094//wxXdQRN1Q+QN44yVQq4mg0F0mzMMmmpIgXoFhIaAAAAAAAAAABAA+ztHdkPEOPeqZ3QoAn8FSt4LVuSQCB9wcqK9/331Lat9PkHD0gkkjfao4o2wZWsicja2mb6lNkWFpaajRYAAACg1PD09GzQoEGjRo1q1Kih61iKNXNzg/79q5mafimoHxSkcv4Hl3BQYA5Bgc0U5DTIuypVmCH/fhDa2AlCAXlPQc2dI5DToHPYcgIAAAAAAAAAADTA0MCwQoVKCQnvoqJf6zoWIiIyMODt2UOrVtGlS8z795STQ+bmPEdH3uTJ1L69jPaGhvJGirY029TEleHxjA0Mp0yYYWVprb2oAQAAAEo6CwuLhw8f6jqK4qt797NZWXlHjnTOzRXv3RtJRPr6fB6P/PzqFG5A9VfclVnv59IX2AMF20wouQOFlkhNrZGCEPmfDvahKEpIaAAAAAAAAAAAAM2oXtU5IeHdy8jnQqFQX19f1+EQ6enxfv6ZZs7kxcVRaipVqkRWVvLa8jp0YHbsoMzM/Je2Nawr4vOIaOSIsfaVHLUYMAAAAACUahs2PD19+i0R/fhjyJo1rQ0MBLm5oooVTd6+HaKpKRSnGpDqy/Bs+kL+kwrGVD+nQXLYApMSJBsoqNOgTkjcsDJfDdAqJDQAAADAN1JSU/cfDA4Lf3bm3EXupJtr3a5e33X18nRydJDXMSY27sy5i2fOXQoLj5DqOGhgXwtzc3kdJ0+ffebcRTfXuju2rpNqtu9g8JlzF2+G3JEcbYyfr4L42TBWBKzjzozx8/Xx7qsgcs7mwCAi2ncg+LcFc1q3aq648b6DwTdD7nCvkpOjg4933/yx7TsYPHfBEiIK2rq+wDFZYeERN2/diYmJexsbF7R1ff4GMbFxHb36KDMUEY3x850xfaLUyZshd26E3GGfL8tnYN+uXp7KRLg5MOhGyB3uTWndqnlXL0+fgX2VjAcAAABKt/r1Gt28dS0rOyvk9jUP9466Duc/PB45KpGF0Lw5z9mZefJE6vTDirYJ5UyIqDpPr3Fjpf6iAwAAAACQqU4dC/YgKSmnXDn9+/f7bdoUMXWqmwanUFw+gQq7tK98F24jjPxdFA+SP1GAHaTAqYugXgKXWoFshqKHhAYAAAD4IiY2bkXAOsk8Bk5YeERYeMSKgHUyV8eJaO6CJfsOBsvruO9A8OVzR2VOujkw6My5ixbm5msDlkpmM8TExk2ePlsyN0JytLUBS91c6+Yf7cy5i5Onz84/xebAoMUL5shcdGcX9Tdv3ZmSmiozwvxkxsa+evlj8xnYNyYmbnNg0OTpsy+dC5aX2MEmMUjlkSiZAKFYm3yDsBkkUif3HQzedzDYZ2DfxQvmyBvqzLmLcxcslXqhbv6X3ICcBgAAACCihvWb2FjbfkpKPHx0fw3nWiWsmAGfz5s3j5k0iRISuHNiPi+4bjUiMhOJpyxeprvgAAAAAKA06NjRYc+ejhcvxv3vf62JyNXVau3a1itXPlq06P7IkbXXrm2tqYnyr/FL1hhQdbSi2Vshf7TKzFuUuz9w5Rmw2URRQkIDAAAAEH2bCtC6VfM2rZpLFhu4GXIn7GnE5q07NwcGpaamSq55p6SmjvSfyK7ut27VnP2iP3d138HgmJg4mUkS9F8SABGN8R8hWUEhLDxipP/ElNTUMX6+Xb2+Y/MDYmLjNm8N2ncwmM0nCD64Uyo5gHsKTo4OXIkFrkDC3AVLKjs6SKUIdPTqExMbp9ILlZKa6us3ge3lM7DvGH9fNvLNgUErAtbJjG3G9Ilnzl2MiY2bu2Dp2oCl+cfkglSSk6PDy/BQxUF+59U3JTXVzbWu1FPmshncXOvOmDaRvcrWtIiJjdt3MNjc3FxmzgoXpIW5+Rj/EdztwZblUD54AAAAKN0EAsHgQSPW/7U6MzNj2cpFQwePat60la6DUkXLlvzly5lFi5hXr4hhiOhq5UoJZiZE1K1bHxO7CrqODwAAAABKvCFDagwZUkPyzPz59zIz8/78M+zHH+tXqWKm/hQKtkVQfycIZUYosn0Zij69QPF2HkUcTBnB13UAAAAAoHv7DgazqQBspYSgreultk5o3ar5GD/fuyGX8i917z8YzGYzjPHzDdq6XjKbgYh8BvadMX2ivPIMbDaDk6OD1HQrVq8zNy8XfGDnjOkTuWoHTo4OixfMYVvGxMbt/7YgREpq6twFS9mnEBT4dXMHn4F9uRyCXxUmDXT18pRZ9UHKyoB1bDbDGD/fxQvmcHkYY/x82YliYuNWSmx4wWJfN8ntM+SxMDdXvKeGMvYfDGbrKHT1+k7yPLdHhptr3eADO7lXqauXZ1DgejYJY3NgUP5iFWHhEWw2g5tr3UvngiUj7OrluTZgKcozAAAAAKdBvcb9+/rweLzMrMwt29avWrMkNu6troNSAdO+fcrfexN/nMbr3DmhQ7sj9WoRUXlbuw7d8QcPAAAAAGiFu3tFItLT49vYGGppCp0v/EvlN6izdwPXUfGTUnV8tj2vsAo9LxQICQ0AAABlHbdWbWFuvmPrOqmMBClj/Hx/+janYfPWnV8u+Y9QaV5ucX2Mv/T6vZtL3eCDO2WmF3CzSFUF4Jbwf5o+UbLYAxF19fJkV+5jYmXUipgxfeLagKUvw0PXBix1c6mjOOaU1FR2Zw0nR4f8uR1dvTzZdf19/wUjeYl9OpsCg2SO3LpV8xnTJ94NuXQ35JKPt7qflXMvzqBv8wxu/JdOIZXoQEROEuUr8mddSOa7yNs1AwAAAIDj5dl9wthpFuYWRPTsxdPFS3/d/ff21NQUXcelyPsPCRcunVm3MWDqT2NnLJrxy/N7AfWcN9dyyiGGx+ONGOqvp6ev6xgBAAAAoBRiGAoJeU9EHTpUMjPT2N+cDMNIrfRzD9VJJqB8S/4yT8pb78//UJ0YFE+t6jNlXx+msLhBUKFB47DlBAAAQFnH7TSxNmCpMiUKJNezY2Lj2JV7C3NzVde52dwCJ0eH/F/ul7nlATe7k6NDTGwcWxZCYrRL7NX8S/VE5DOwL7tIHxb+TDJjQ17pCPkxf0kUkJf20bpVczbjYf/BYKlCC4MG9g0Lj7gZcudmyB2pbSB8BvbVYIWDmyF32BfHZ2BfqTcl9b80CzcXGW+0hXk59iAlNU3yPLvNB+XbGQQAAABAgQb1G9esUfv4qSP/XL0oEon+vXbp1p0bnb/r2um7rsbGJrqO7qu0tNQ7d0Nu3rr2NiZK6tKzF0/Zg66de9ap7VLUkQEAAABA2fDpU3ZampCIrl1LUHMoxYv3vHw1ElRdeufJqoggNY68YWX2VUeBQxViRqknomp30BJUaAAAACjTNgcGsWvVPgP7Sq2yK8P86xJ4KjuOkrhSB+pXI2BHY5fwW7dqLjOv4mvtgVsF7PigGJcQ4OQke12fmygs/JnUpa5e37Gx3Sho1wk1cVUo8mddmP/34oQ9jaB8wp5+iVmqUgW7u4eFufkg7CsBAAAAqjAxMfUZOHz+L0vdXOoTUU5O9onTwT//OvXvAzujol/rOjqKexe7KfDPGXMm7Tu4i8tmsLG2bdXCfajPyLp13Ngz7q3b9+45QGdRAgAAAEBpZ2trNHRoDT09Xt++1dQcqsDKATIvqTqF5MP8KRQMw2h1z4Ui3tAB+0cUB6jQAAAAUKbJ25tASVy9BCL6dcGSoK3rlezIbWrQuqXKWRSpqWn0baEIbjR59QPYAhJc3oP2cFHlT++wMDdv3ar5mXMX9x8MVlCCQk0pqanseyq5hQSnTavmmwODiGjfgeBB39Zv4Oo6ODk6SBbqCAuPUJwsAgAAAKBYpYr2UybOfPb86ZFj+99EvcrKyrz8z/nL/5y3r+Tg3rp9qxbuZmblij6q02ePHzt5WCwWsQ/t7Cq2au7epHHzShXt2TPt2n73Lj7WyMjYxtq26MMDAAAAgDJl9+6Ou3d31HUUmlSI8g9KDqulMeVFm/88KjcUPVRoAAAAKLu4tWoLc3NlNpuQiSuxcDPkTl/vEUpmDLAFDAoxb1h4BLvJhavr1yoCXPaAhYXcT8O59ipVkpAnJkb2ICn/lXBISUnNf5XdDkOreRX7DwazMcgsfdG6VXO2bENMbNzk6bO5aMPCI7idR6SSLb6WbXD9pmwDAAAAgErq1HaZPWPBpPE/ubrU5/P5RPQuPu7A4T0z5kz6a8vaW3duJCd/LrJgjp88HHz8gFgs4vMFrVq4z/pp/u8LVvbo1ofLZiAiHo/nYO+EbAYAAAAAKJV4PJ6qyQHKt2cX+zWefMAmSRSTTAJUbihKqNAAAABQdnFL+4XYbIIzxs/3RsgdtkZCWHhEX+8RPgP7/jR9ouJv87NbPxRiXnb7A/p2P4WUlDT2QF6FBkkxMXHKNJPJzeVL+sWZcxdlVlngKl7ITJvg5r15606hM0gUK7DkxuIFs1NSU2+G3LkZcuc7r75j/EekpKSxZRuIaG3AUqmNKrjUDTb4fQeD9x8M5hIyunp5dvX6Lv/eFgAAAAD58Xi8+m4N67s1TE7+fDv05vWb/yS8j8/Ly7v34M69B3eIyMbatnatuvVcG9ar19DQwFBLYYRHPDl55igR2diUn/jDNEeHylqaCAAAAACgyBS4vi6zgTJ1FCQ76iqZoBgWRShWwZR6qNAAAABQdnGL7oVe4GcFbV0vubq/72Bw01bfrQhYxxUAyI9dEVf1S/9h4RH7DgYTkZOjA1vtgJX630QKsigqq/ccWa1bNWdfq5jYOC4JgBMTG7d5q/RJSW6uddkIuQwMzeK2jejq5SnvpbAwN2ffL3YPjhUB69gn0rpV8+ADO/OnJkjeJL7+E+YuWCJZXuLMuYuTp8/mqjsAAAAAKMPS0sqrU/fF81fMnD63VQt3ExNT9vynpMSbt65tCvzzx5njt+/cFPnqhcanzsvL27NvB8MwxkbG0yf9jGwGAAAAACgOtm6NMDPb1qfP+d9+e7B//6tCjMCurzOycA0UXFU8cuEW7zW15C+vMAOvIBqZHYoDVGgAAAAAuTs1+PpPYEsvSLl87qhUDsQYP9/WLZtvDtx55txF9szmwKDNgUGLF8zxyVcqgFsjN1dYxSG/uQuXsgczCqoAoT1rA5b29R5BRCsC1sXExHG1KPYdDN68NSgmNo5NFJAXnrl5uZTUVI1se5Ef9+Lnf80lxcTGxcTESaWbhIc/k1k3gms2d+HSsPCIMX6+Y/xHcE95ZcC6lNTUM+curghwkFmyAgAAAECBmjVq16xRWywWvYl6HfnqxcvI5y9eRmRlZ+Xk5ty8de3mrWsVK9o3qNeoSuVqduUrWFpam5czV/NzyX+vXfr48T0R9ek10M6uooaeBwAAAABAIR0+/Nrb+xK7Xn/sWNSxY1FEZG5u0LWrExElJeX4+f3r4+M8aJBzgUMVfc0ABYUTlCz8oGRGBddFsr1KtSWgRENCAwAAAGimYICba921AUtvhvTdFBjEpUHMXbDkZsidtQFLJVtyuxioVDVh8vTZbG2AMX6+OtzjwM21btDW9b7+E4ho38Hgff9tgcFavGDO5q1BKamp5uayc0ScnBxiYqWTCTQiJTWV3W/CydFBwV4eN0PusMETUetWzdu0as5uOcFWazhz7tLagKUyK3aEhUfMmD5xjJ8vd8ZnYN82rZr3HTgiJTV1c2BQV6/vtLSPBgAAAJRufL7AuXpN5+o1vTp1z8vLC494HHLr+qMn9/Py8hIS3iUkvONaCgQC83IWVlbWNta2FStUqlTR3smxSoUKlZT8pDIrO4vdbKKCXcV2bb8rqDkAAAAAgNatWPFYLJZemH/wIJFNaGjV6tiLF8nHjkXVq2ft4mKliwALplLegFRjZfa8oGK55QQUJSQ0AAAAwNctG6QEbV0v+bCjV58CSwu0btW8davmZ85dXBGwjm185tzFydNJKqdBVZsDg9jyA61bNS9cJYCU1C9JG/JSDZTXulXzuyGX9h8M3rx1J5eaMMbPl13RZ3edcHJSlKvBpXRo0P6DwWwwPt5yyzNIZjNIFs/w8e7L5ouEhUf4+k0IPrgzf4WJ1q2aS2YzsJwcHcb4j1gRsI6Izpy7hIQGAAAAUJOenl6Deo0b1GuclpYacvv6vQd3ot++EYlE7FWRSPQ5OelzctLrN5FcF1NTs3quDdq0alentoviwe8/CE1PTyOifr0HCQQC7T0LAAAAAAAlff6cyx6YmOhlZuYRUbly+pMnu7En7e2NX7xIZhhKTRXqLET5VMowKHRSglazGbgEC3lpGSjzUBwgoQEAAKDs4r6IH/b0mWZH7url2dXLc/L02WwWwplzF2+G9FVQNkCxzYFB7JI5WwQifwNu64q3sXGt5QzCZR5YWGhgrwoLc/Mxfr75F/i57STcXIp6aZ8tz0BECspX/LpgCXuwNmCpZDMnR4fgAzv7eo8IC4+IiY1bGbBu8YI5Un3byHn7uGca9jSi0MEDAAAASClXzryzZ7fOnt2EwtyE9/GJnxI/f05KTU3+nJyUnPL5w4f3n5IS2c80MzLSb925cevOjVo16/oO9VOwkQS72QSfz2/YoEnRPRMAAAAAAPm+/772rFm3iYjNZiAid/eKZmb67PGePd+NHXutUiWTli3tdBaiTmm7NgPDMKpOITPFAXkPWoWEBgAAgLKLyzAIC49ISU3N/6V8Na0NWNrXO47dJ2LfweDCJTRw2QxOjg47tq6TGaSFxZeiC/JKTdB/RREszM1l7qegKVzpBS4kmRTXbyiEmyF32Ne5q5envCd4M+QOm2zRulVzmUkPawOWdvTqQ0Rnzl3iEhoqOzrcJCKJrBEp3HPRRtkJAAAAAH19AyfHKk6OVSRPJid/nrfo5+ycrHZtO75LiHvz5pVQKHzxMmLhkjnNmrYqb2tXqaJ9lcrVbKxtufYPHt29cesqEdmVr8Dn83XwTAAAAAAA8vn55wbXr8efPPmWfdi5s9OxY17cVXt7kxMnvOR0LaT86/caTxrIv5GEOlNoe6cJVcdX0B6bYmgJEhoAAADKLgtz89atmt8MuUNE+w8G5683oL4xfiMmT59NEgUSSGIJXEFBBda+g8FcNkNQ4Hp5KRetW3KZGbJLTXCFEwpdJUJJN2/dYQ/klUlI/W/nC81iK2EQUVcvubtBcxUU5NVacHJ0cHOty2a3cAkuyudeaKT0BQAAAIAykj5/ysrOJKK4d7EvI59bWds2btDk8j/nc3Nzb9z8l20jEAg6e3arVaPO1RtXHj66x3226Nmxi87iBgAAAADIJz4+kz3o37/6wYOe2v6qP/uHsVYrCnBlDzQylLxLOiyKgHoMRQwJ6QAAAGXa2P+SGDZv3Zkiv7xBoclMQTA3L7igAhHtOxg8d8ES+i+bQUFlBTfXuuxEbHJGftx5N9c6ygVeSPsOBBNR61bN5UXLljGorNEqESmpqfsOBhORhbm5gv0mlMG9NRwuWUReAQa2MgRJ7GACAAAAoG3Vq9UY6jOyW5delpZWRCTMyfbuP/Snab84OVbm2ohEojPnTvxv/YoHD++yH4NaW9sMG/x9u7ZyE0ABAAAAAIreihUtjY31zM0NNm5019JCef60AIZhtFpOgPmPOiMoOYU8hZ5amdhkvqTam7GMK80JDRMnTuT9x8bGJjExUZle+/bt43plZ2fLa5aWlrZlyxZPT88qVaoYGRlVqlSpTZs2AQEBnz590twzKGrR0dEeHh48Hi85OVlem9jYWJ6KunRR9qsPYrHYzc2N7eXo6Fhg+3v37k2dOrV+/frW1tZGRkZVq1bt06fP/v37xWKxkjOqSqs3lSRl3oviKTU1dcOGDd26datataqJiYmpqWnVqlUHDhy4e/duoVCozAia/eFS9aYqBO3dFeq/mMWTSre3l5dXgb9kevTooXiQqKiohQsXNmvWzM7OzsTEpEaNGv379z9y5EheXp5mnlIJx+0+kJKaypZS0CyuKoCbS13uJLfvg7yCCqRKNgOLrUyQkprK1SqQdObcpf+aqbXer9jmwCC2DsRYObUuYmLj2KwRzW45sf9gMHswxn+EgmbcaygvNSElNTU8/BkRWZibc5kobq512Y77DwbLTHnhkkW0Xf0CAAAAQFJ7D8++vbyHDBo5aMCw6VNm8/n8WjXqzJuzZMXSdQvnLvv5x7nVqjqzLfX09Nxbt//l50V/LF7Trm1H3YYNAAAAACClQwf7zMzvU1JGli9vpI3xldkiQcnsAXVmL0T3Yp4iUMzDK01Kc0KDpKSkpBkzZmhqtH///dfV1XXMmDGXLl16+/ZtTk5OQkLCzZs3f/zxRxcXl3PnzmlqoiKTlZX1xx9/uLm5Xbt2TYdh7N27Nzw8XJmW6enpQ4YMadq06f/+978nT558/vw5JycnOjr62LFjPj4+Hh4e0dHR2o5WszcVp5i8F4WzY8eOGjVqTJgw4cyZM9HR0VlZWZmZmdHR0YcOHRo+fHidOnVu3bqleASN/3Apf1NphAbvCvVfzGKoELd3UlKSOjOKxeLly5fXqVNnwYIFd+/e/fjxY1ZW1qtXr44cOdK/f/8WLVqEhYWpM36psXjBbHbF+mbIHV//CSrVaYiJjfP1n8Cu4ueXkprKViygfNscuLnWZbvL7KhqNgMRDRrYlz1YEbBO6imcOXeRzXIY4+erfhUBea/PmXMX2d0xunp5ylva54oZcGUPNIJ7kRWna7Ru1ZxNU9h3MFhmKQuuSodUYsQYf18iSklNXRmwTqpLWHgEWxzCydHB57+3AAAAAKDImJmaeXbs4uRYhTtjaWFpX8mhhnPt2TMWzJ3924zpv65atsF3mH/VKtV5KAwLAAAAAKWOmsvq2i5moI0plBywaJ5a0UxUxpWVhAYiCgoK0sgK8cWLFz09PWNiYtiHdnZ29evXt7CwYB9++PChZ8+eV69eVX+iopGcnLxy5coaNWrMnj07PT29wPZ8Pt9UOVyXtm3bKhNJbm7u/PnzlWn5+fPnNm3a/P333+xDfX19FxcXFxcXQ0ND9syNGze+++679+/fKzOaOjR1U7FUfS+Km1mzZo0aNerjx4/sQysrq3r16lWp8vVDpdevX3fo0OHff/+VN4LGf7iUv6k0SCN3hfovZnFT6Nv78+fP7EG5cuUs5DAzM5PXfcaMGT///HNOTg4R8fl8Nze3li1b2tnZsVfv37/v4eHx8uVLNZ5ZKWFhbh4UuJ7NMLgZcqdpq+82BwZJLXhvDgySl7hwM+ROR68+k6fP3hwYJNVlpP9EtssYP9/W0gkNdYgoLDwi/5iFyGYgIjfXumP8fIkoJjZupP9ELv59B4PZyhNurnUVFzBQ0plzl3z9J0g+2bDwiLkLlnCzrA1YKq9v2H/1D9hXWyNuhtxhX0MF+1ywLMzNuVfA13+CZOZHWHgE9w46OToM+jY1wWdgXzZVgn0xubdsc2BQX+8vAyp41gAAAAA6wePxKjtVrVWjjomxia5jAQAAAACA0gmpDEVAT9cBFB2GYcaNG/fgwQN9ff1CD/L27duBAweyVcqrVau2devWjh07ElFeXt62bdsmT56ck5MjFAoHDhwYGRlZrpz0LtTFh1AovHTp0qFDh/bv36/S4qK9vb0y7c+ePdu1a1ciqlSp0rRp05QZ+X//+9/r16+VaTlkyJDHjx8TEY/H+/nnn3/++WdLS0siSk1NXbNmzaJFi0Qi0atXr0aOHHnmzBllBiw0jdxUhX4vipvdu3cTkbGx8fjx4/38/OrW/bJWl5CQsHr16pUrV4rF4uzs7MGDB798+VIy5YWljR8u5W8qDdLIXaHmi1l8qH97cxUanj9/XqlSJZX6njp1KiAggD0ePHjwypUr7e3tiYhhmOPHj48dO/b9+/efP38eOHDgw4cPCxFbKePk6BB8YOeKgHXskvaKfF/El2zp492XWzh3cnRYG7B07oKlbBUEmR1nTJ84Jt8WDIMG9mUbnzl3Ueoqm81ARDGxcR29+iiI5PK5o1ITpaam7jsYHBYe4es/QfISm2fAbaPA8fWfILNWgVT3oK3rJRMybobcuRlyJ/+T7erlqXhdn90bIn/9BrY2Rv72N0Pu1HRtxj1s3ap50Nb1Um24LTaU2U2DfanZyDcHBknloLBTyHyh1gYsnTz9S60LqU09LMzN1wYs1WCKBgAAAAAAAAAAAAAAq0xUaGjTpo21tTURhYeHc4tbhbNw4UJ203dbW9vr16+zC65EpKenN2bMmJ07d7IPP3z4sG6d3KWg4mDPnj1du3YNDAxklxhNTEz8/Pw0NbhYLJ41axZ7vGDBAhOTgr8J8eHDh99//12ZwY8ePXr27Fn2eN26dUuXLmWzGYjI3Nx83rx5W7ZsYR+ePXuWa6lxGryptPpeFLF27dqFhYWtXLmSW4AnoooVKy5btmzr1q3sw/j4+O3bt+fvq/EfLuVvKk3R4F1B6r2YxYeatzfDMCkpKeyxlZWVqrMvW7aMPRgwYMDevXvZbAYi4vF4vXv3vnz5srGxMRE9evSoJG4VpCUzpk98GR46Y/rE/HsHdPXynDF9YtDW9ZfPHZXKP+jq5Xk35NLiBXOkerFd7oZcyp/NQEQW5ubsuj63XYJGLF4wZ23AUsml/datms+YPjH4wE71N5tg+QzsG7R1vdSTZadQnM1w5txFtiJCV6/vNBIJsZt6HAwmIgtzcyV3fBjj53v53NEZ0ydKZi1YmJuz72/Q1vX5sxlYawOWSr22bq512bdY3hYbAAAAAAAAAAAAAADqmjdvHlMaTZjw5ZuO7u7uS5d+WWAwMTGJiopS0IvbyICIsrKyJC+9fftWT+9LTYutW7fK7O7p+eVTfnt7e7FYrMnno1GSi6C9e/d+9erVhQsXuDOfP39WZ3Bu7bl27dp5eXnKdBk+fDjbpVu3buyBg4ODzJYeHh5sg/bt28sbjRukV69ehXwOcmj8pmK0/F4UpZ9++iknJ0dBg+bNm3PvstQlbfxwKX9TqUkbd4U6L2axoubtzZVnMDIyUnXqrKwsbn/cly9fymwzefJktsGMGTNUHR804sbN2zVcmtZwaXrj5m1dx1IURviNr+HStEPn3roOBAAAAAAAAAAAyqJ58+YRUVxcnK4DAYDSxtjYWMHSbaH98MMPVEYqNOTm5k6bNq1WrVpElJmZya1gqSo4OJith29paTl06FCZbUaPHs0evHv37tGjR4WbqGiYmJgMHTr0wYMHR48erV69uqaGzc3NnTt3Lns8f/58gUBQYJerV6/u2rWLiNq1azd48GAFLdPT00NCQthjf39/ec24t/js2bPc17s1S1M3FUtL70URW7FihYGBgYIGnTt3Zg+ioqKkLmn8h0v5m0qDNHhXqPNiFjfq3N5cQkMhyjO8ffuWYRgisrCwqFGjhsw2LVu2ZA+io6NVHR80onWr5uw3+zfl2/ig9GF3qSCiMf4y6lUAAAAAAAAAAAAAAEB+ZSKhQSwWGxoa/vXXX+zD48ePHz9+vBDjnDx5kj3o2rWrkZGRzDbdunXj87+8qufPny/ELEWje/fuHz9+3L17d8OGDTU78rZt29ilwTp16gwaNKjA9jk5OWPHjiUiPT29ArcSePHihVAoZI+bNGkir5mHhwf7df/c3Ny7d+8qH7zyNHVTkTbfi+KG3Y6BiLKzs6UuafaHS6WbSoM0eFcUSMGLWayoeXt//vyZPShEQkP58uXZg5ycHLFYLLNNZmYme2Bra1uI8EAjZkybSEQ3Q+6w+yaUYitWryOi1q2aK7kxBAAAAAAAAAAAAAAAlImEBvZLuh06dPD1/fKdyMmTJ3PrWMq7ffs2e9C6dWt5bczMzFxdXdnjp0+fqhxrUSlfvryJiYnGh83NzeVK7s+dO5dbflZg4cKFz549I6KJEye6ubkpbvzp0yfu2MzMTF4zY2NjOzs79jgsLKzAGApBUzcVae29KIY+fvzIHnCL8RzN/nCpdFNpkAbvigIpeDGLFTVvb3UqNFhZWbGFGbKzsyX3uZAUHPxlBb1FixaFjRHU5eZad4yfLxGtDFgXExun63C0ZXNgUFh4hIW5+W8L5ug6FgAAAAAAAAAAAACAEqNMJDRwVq1axX4NNzo6euHChSr1jY+PT01NZY8VL5HWrl2bPXj58mWhwizBtm/f/vbtWyKqUaOGj49Pge3v37+/YsUKIqpQoYIy74jkd/clkxvy48r1v3r1qsBh1aHOTVXWXL9+nT3g8hJYmv3hUvWm0oYiuCvkvZiljDoVGoho5syZ7MGkSZO4FBBOYGDgqVOniMjBwUGZ31egPTOmT2zdqnlKaurk6bN1HYtW3Ay5syJgHREtXjDbydFB1+EAAAAAAAAAAAAAAJQYZSuhwcbGZtWqVezx6tWrw8PDle/74sUL7tjJyUlBS0dHR/aAXdovO8RiMbuQTETTp08vsDxDTk7OiBEj8vLyiGj58uXm5uYFTuHg8HUd6NatW/KapaWlxcV9+Zovt1KuJercVGXKo0ePuDX4Ll26SF7S4A9XIW4qbdD2XaHgxSxl1KnQQER+fn59+vQhopcvXzZt2nTXrl2JiYm5ubmPHz8eO3asv78/ERkYGOzZs4dLgQJdCdq6/mV4aPCBnboORCtat2r+Mjz0ZXhoVy9PXccCAAAAAAAAAAAAAFCSlK2EBiIaMWJEx44diUgoFI4bN44tEa8MyW/3VqxYUUFLbuP29PR0VcPr06cPT0XFZznz8OHDbDkEW1vbkSNHFtj+l19+YRd627VrN3z4cGWmqF69OrekvXnzZrFYLLNZYGCgUChkj9PS0pQZWR2FvqmKRnG4qbKzs/39/dlXxt7enl1j5mjwh6sQN5WWaO+uUPxiKqk43BXK4BIaDh8+bG1tbWhoaGxsbG9v7+HhMXPmzIcPHyruzufz9+7dy1ZfePv27YgRI8qXL29oaNigQYPNmzcTkZWV1cGDB9u1a6fl5wEAAAAAAAAAAAAAAACFUeYSGojor7/+YncuuHbtWlBQkJK9MjIyuGPJjQ/y465mZmYWNsYSaeXKlezBuHHjjI2NFTe+cOFCQEAAEZmbmwcFBfF4PCVn8fX1ZQ/u37//yy+/5G9w7dq1OXO+7lCu/MjqKNxNVUbk5uYOHDjw7t277MNVq1ZJ/QRp6oer0DeVlmjjrijwxSxluC0nMjMzP3/+nJubm52dHR8ff+3atRUrVjRq1Khbt24xMTEKRjA2Nl6+fHmDBg1kXp05c2b37t01HzcAAAAAAAAAAAAAgBxJSTkvX6boOgqAEkNP1wHoQM2aNX/55Ze5c+cS0YwZM3r16mVtbV1gL27NVV9fXyAQKGjJrS/m5uYyDKPSqmr37t25CgRKcnFxUam9loSEhNy5c4eIBALBmDFjFDf+8OHD8OHD2a+Yr127tkqVKspPNH369G3btsXHxxPRH3/88eTJk2nTpjVt2tTY2DgyMnLXrl0BAQG5ubkVK1ZMSEggonLlyhX+WSmtcDdV0dDtTZWYmNivX79r166xDydPnsx+XV6SRn641LmptETjd4UyL6aSSsqvmqSkJB6PZ2FhYWhoaGBgkJ2dnZyczNVfIaIzZ840bdr06tWrtWvXljnCli1bpk6dymXA2NnZmZqaJiQkZGVlEdHs2bOPHj166NAhVV8NAAAAAAAAAAAAAACVMAxlZuYJheImTY5ERaVNm1YvIKCVroMCKAHKYkIDEc2cOXPv3r0RERGJiYk///zzli1blO8rEokUN+AW24yNjVX9jvjo0aNVal98bNy4kT0ocKFUJBINGTLk/fv3RNSvXz+u4oKSrK2tDx061LlzZ3YV/NSpU6dOnZJq4+fnFx8ff/r0aSIyNzdXafxCU+em0iod3lQ3btwYPHgw9wX6H374Yc2aNQraF/qHS82bSns0eFeo+mIqVlJ+1fz5559btmyRTHPJy8t7+vTpkSNH1q5dy9Zv+PDhQ69evcLCwvT19aW6r169evr06UTE5/MnT548depUNtNFKBSeP39+9uzZT548uX37tru7+507d+zs7IrwmQEAAAAAAAAAAABAGSISMd26nbl0Ka5rV6eoqDQi2rs3EgkNAMooi1tOEJGBgcHmzZvZBdHAwMCbN28W2MXU1JQ9EIvFkt8Pzo/94i8RmZmZqR1pyZCUlHTw4EH2+IcfflDc+Ndff7106RIRVatWLTAwsBDTtW7d+vr16/K+Lz569OgNGzakpaWxD21tbQsxRSEU4qYqxcRi8W+//da+fXt2AV5PT2/58uUbN26UmeKj/g+X+jeVlmjkrlDpxSxlTE1NpYp26Onp1a9ff8GCBc+ePWvWrBl78sWLF9u2bZPqGxoa+tNPPxERn88/cODA6tWrubod+vr63bt3v3XrVocOHYgoOjp65MiR2n4uAAAAAAAAAAAAAFBmPXz46fz5WJGIOXnybfnyRjweTZtWT9dBAZQMZTShgYjc3d39/PyIiGGYcePG5eXlKW4vuYCampqqoGVycjJ7YGlpqWaQJcXu3buzs7OJqEKFCp07d1bQ8tChQ8uWLSMiAwODAwcOFPolatiw4ePHj/fv3z906NAmTZrUqlWrbdu248ePv3379ubNmw0MDN6+fcu2dHV1LdwUhaDqTVVaJSYmenl5zZ07l30FKleufOXKlRkzZshrr+YPl6ZuKi1R865Q9cUsO+zs7I4dO2ZhYcE+PHz4sFSDOXPmiMViIho3blz//v3zj2BiYrJv3z52V5ozZ85cvXpVyyEDAAAAAAAAAAAAQBlVqZKJnh6fiBwcTCMjB7986fPzzw11HRRAyVB2ExqIaPny5RUqVCCix48fr127VnFje3t77phbLJeJu1qrVi21YywZdu3axR54e3tLfZ1a0v379319fRmGIaJVq1Y1bdpUnUkFAoG3t/fu3bvv3r37/Pnzq1evrl+/vnnz5kSUlpbGvQv169dXZxZVqXRTlUpPnz5t1qzZxYsX2YeDBw9+/Pixu7u7gi7q/HBp9qbSkkLfFYV4McuUSpUqDRgwgD1+9OiR5KWPHz+yRTtIYdkYOzs7b29v9vjvv//WTpgAAAAAAAAAAAAAUNbZ25ucP99t7tzGV670MDfXd3Yuog3TlfH58+caNWo4OzsXuDN4IVy+fNnZ2dnZ2fnVq1eKW2ZnZ2/cuLFr166NGjX67rvvVq5cmZKSon4AHz9+XLx4cfv27Rs1atSzZ88dO3Yo+dVToVAYGBjYo0ePRo0atW/ffsmSJZ8+fVJy0osXLw4fPrxRo0YtW7acMmVKRESEGs/gC5FItHv37t69ezdq1MjDw2PBggXsVuzKuHbt2qhRo5o0adKiRYvx48dLLako8Pr16xkzZrRu3bpRo0aDBg06fvx4YcNX27x585jSaMKECewTbNKkibw2e/fuZduYmZnFxMQwDCO5ppWVlcW1ZDdrZx04cEDBvFwV9BkzZmjw6WjbhQsXuCf4+fNn5Ts+e/aM6xgSEqKgZa9evQp3izo7O6v0XE6fPs12tLW1FYvFKvVVTLM3lTyFfi907tGjRzY2NmzkpqamO3bsUKaXOj9cRXZTKaClu6JwL2bxp9nbe82aNexQAoFA5iwCgUAkEikYgUsxadmypZrBAAAAAAAAAAAAABRn8+bNI6K4uDhdBwLFy4EDB9jPyYVCoWZHTkpKqly5Mjt4RESEgpYvX77M/0Vxe3v70NBQdQK4ePGitbW11LCNGzcu8Kfg7du3+b8ybWtr+88//yjumJ2dPWTIEKmO+vr6AQEB6jyRhISEFi1aSA1rYWFx+vRpxR2FQuGYMWOkOgoEggULFhQ46bZt24yMjKT69ujRIz09PX9jY2Pj9u3bF/Lpycd+Z7VMV2ggosGDB3t5eRFRenr6lClTiEjetvSWlpYODg7scUhIiLwBs7OzuawWtlqASvr06cNTUZcuXVSdRbP279/PHlSqVCn/z5IkbSR2ycSFNHDgQHlvqPYof1MVjSK7qRITE3v16sWmpzk7O9++fdvX11eZjur8cBXZTaUmVe+KQr+YSiqJv2pk4m4AyY1LiCgjI4M7VvxSc0VlJLsAAAAAAAAAAAAAAJQR2qs4PmrUKMWVuVnPnz93d3d/8eIF+7BixYp8Pp+I3r1716FDh5s3bxZu9lOnTnXv3j0pKYmIBAKBnZ0de/7+/ftt2rSJi4uT1zE6OrpNmzaPHz9mH1aoUIFdSkhMTOzSpcv58+fldczLy+vZsyf3HVcrKys2IUAoFE6fPn3hwoWFeyLv3793d3e/ffs2+9DOzk5PT4+IUlJSevfuHRwcLK+jWCweNGjQ5s2b2YcWFhYmJiZEJBKJFixYMG3aNAWT/vnnn35+ftnZ2URkYGDAfQX35MmTnp6eWVlZhXsuhVPWExqIaMOGDcbGxkR05MiR06dPK9gxgVvP4woA5Hfx4sXc3FwiMjIyKp7rfxp37Ngx9qBbt26KFw5dXV3bFIRLvzIwMOBOqrSPQHR0NJfQMHjw4EI9J3Upf1OVJuPGjYuOjiaimjVrXrt2zdXVVfm+hf7hKpqbSiNUuivUeTHLlIcPH7IHVatWlTzP/V0iEolev36tYASu0FP58uU1Hh4AAAAAAAAAAAAAQLHFMMyCBQuuX7+ujcE3bNjArSEqkJOT4+Pjw+6e0Lhx46dPn8bHx0dFRXl6ehJRenq6j4+PZKlvJcXGxo4YMSInJ4eI+vXr9+7du/fv39+9e5ddM4qKiho+fLhYLM7fUSQSDRs2LCYmhohcXFwePHiQkJAQGxvLlgzPzs4eNmxYQkKCzEkXLFjAFpAuV67cgQMHkpKSkpOT58+fz66fLly48Ny5c6o+EYZhRo0aFRkZSUTVq1e/devW+/fvExISfHx8iEgoFI4aNerNmzcy+wYEBBw5coSIjIyMduzY8fnz5+Tk5OXLl7P5ImvWrDl48KDMjrdv3/7xxx8ZhiGiqVOnJiUlJSYmnj592tbWlohu3bo1ffp0VZ+IOvSKcrLiqXr16vPmzZs9ezYRTZo0admyZfJa9unTJzAwkIieP39+8eJF9gdJyl9//cUedOvWTeobw8ro3r27o6OjSl1cXFxUnUWD3r179+DBA/a4e/fuihsreG05u3fvHj58OBGVL1++EL9AGYaZPHkymy7k7u7etm1bVUfQCOVvqiJQNDfVgwcPDh06RP9v797joqrWx48v7ngBRENFJPUoCoK3/EKCl9RUpJ9dOIaampoiJ5XsK4WpJw0PJ60oOl/DLESTLEXNSLwQRhwrFS9ppUx4N+Xi/cJ4jevvj1X7zJkZhmEYZlA/75d/rNl7r7WfvWfjS1nPfpYQdnZ269ev9/T0rFV3k3+4LPBQmYvxT0Udb6Yx7rm/avQqLi5WEg9lAQxFjx49nJ2d5V8Fn3/+uSykpuv27dvyVgshDBeYAQAAAAAAAADg/nD+/PmCgoKDBw+uXr16165d9XGKX3/9NTY21pgj33vvPfnuYocOHbKzs93d3YUQ3t7emzdvHjBgwP79+wsKCubNm7ds2bJaBfDyyy/L2gyhoaHr16+Xb5n27t07JyenV69ely5d+ve//71y5crIyEitjh9//LGcS/L09MzJyWnVqpUQonXr1l988cXw4cNzcnIuXboUExOjlGFQqFSqt956Swhha2ubnp7++OOPCyGcnJzi4uKEEAsXLqyqqpo6derx48ednJyMv5A1a9ZkZmYKIdzd3XNyctq1ayeEaNGixeeff3779u2MjIySkpIZM2bovjB85syZv//978og4eHhQggHB4fY2FgHBwdZnmH69OnDhw93cXHR7FhZWTllypSysjIhRHR09Pvvvy+3h4WFZWZmhoSElJWVffTRR+PGjevXr5/xF1JXCxYsMPuCFg2BMQvbS2VlZd26dVO+DOXOaC1sX15e7uvrK3f5+vrqLhCiTK3Z2tr+/PPPZr6eembawvarVq2SXWxsbC5fvlz3MFavXi0H9PLyqu4YtVqtd3t5eflLL72kfAUHDx6sezxazP5Q6WXad2Fds2fPlgE//vjjJnSv1x8uYx6qujD7U1HHm9nAmevxvn79ep8+feQ4jo6Ox48f1zpgwoQJcm/jxo0PHDigO0JlZaWykIeNjY1KpTI5GAAAAAAAAABo+OSrX0VFRdYOBNb03nvviWqUlZWZ5RR37tyRsyEeHh6urq5y8Pz8fN0j1Wq1spbBtm3btPYeOnRI1hJwdHQ8e/as8QH88ssvsiiCs7OzbsfU1FR5xg4dOpSWlmruunv3rvI66Nq1a7U6njp1ytHRUQhhZ2enezmyZIIQYurUqVq7ysrKlLdGly1bZvyFaE6fffTRR1p7z50716RJE7l37969Wnv/9re/yV2jRo3S2lVRUaG85PnWW29p7V2/fr3c5e3tfevWLa29c+bMkXuHDh2qub1Ro0YDBw40/tKM9OKLLwqWnJDs7e2Tk5Plj4RMctHLzs5u0aJFsn3kyJFBgwYpq6eUl5enpKQoCxxERkb26NGjnqNuEL7//nvZ8PX1Vf7GqW+PP/74ggULNMvIV1RUbN++vX///h988IHcsnjx4l69elkmHr2MfKjuG8qTEBAQYEL3B+SHy8inoo43875RVVV1+PDhmzdvam2/cePGJ5980r179z179sgtc+bM6dSpk9Zh8fHxsvbR7du3Bw4c+OGHH96+fVvZ+/PPP4eFhSn/aomOjm6AJSgAAAAAAAAAABBC3Lp16/XXX/f09JQ1AKzl/fffnz179uzZs5cuXWrgsNjY2MOHDwshUlJSlBl3vdauXXvlyhUhRM+ePTVfBJW6desmy8OXlpYmJycbH+eHH35YVVUlhBg3bpy3t7fW3rFjxz788MNCiNOnT2/dulVz11dffVVYWCiE6Nix46hRo7Q6dujQQW6sqKjQqhhx4cIFuXyDra2t8tqqwt7eXqlXkZSUZPyFZGdnHzlyRAjRunXrSZMmae1t3br1Cy+8INta38iNGzeUGRAlBUFha2v72muvKR3lvVIoEb788suNGzfW6jtr1ixnZ2chxDfffHP06FHjr6UuSGj4Q58+fZREFQPCw8OVRUH279/fo0ePv/zlL717927ZsuXUqVOVlQ6WLFlSv+E2GEoBf+VVaQtQq9Xx8fEdO3b08vIKDAwMCAho3rx5aGhobm6uPGDOnDm6f1lYnpEP1f2hqKhINpKSkpyNMHbsWK0RHpAfLmOeirrfzPvD77//3r17dxcXl4ceeqhTp049evQIDAz08fFxd3efPHny2bNn5WFTpkyR9Zq0PPzwwxs3bpSFm27cuDFjxgx3d/du3boFBQV5eXn16tVLWapq6NChiYmJlrosAAAAAAAAAACMVVVVtXbtWl9f3zfffPP8+fMZGRl1HHDcuHE/avjhhx+M77ty5cqEhISEhITPPvusumMyMzPl5Pr06dOfeuopwwMqq0KPGzdO7wHKDIhMFzBGRUWFUvZb77D29vajR4+W7Y0bN+qNZ+zYsfL11Ori2bhxY2VlpbL9yy+/rKioEEL06dNH9w1MIURERIScsFCpVPn5+UZeixKP0r26eDIyMkpLS5XtmzdvljNr/v7+et8AHzFihJubmxCioKBg7969yvbz58/LVUhsbGyUl401tWzZUlk4XgmvvpHQ8B+LFy82Zq36hISEBQsWyKVWhBCnT58+ePDgtWvX5McJEyZs27atVmuf3Lvu3Llz4sQJ2bbky80ODg6yUVxc/OOPP6pUKrVaLbd4enpu2rRp8eLFFgvGMCMfqvuA8iNQUVHxuxE0/1ZVPCA/XDU+FWa5mfeTK1eunDx58tChQz/++OOJEyfkvwmEEA899NDy5ctTUlJk5ShdAwYMOHDgwCOPPCI/lpaW5uXl7d+/v7i4WG5xcHCIi4vbunWrvb29BS4EAAAAAAAAAADjHTx4cMCAAWPHjpVlA4KCgmpVqECvVq1a9dZg3nrnFy5ceOGFF6qqqvz8/BISEgwffPfu3R07dsj28OHD9R4TGhoqEwuOHj3622+/GRPDgQMHLl68KIRo2rRpv379qhtWNjTLaVdWVipvQg4bNkxvx0GDBsn6BEVFRbIKhfT1119rjaylSZMmffv21T2pYcqR1Q0bFBTUvHlzIcT169eVF7+NicfBwWHw4MG68WRlZclZmB49erRp00ZvX713r16R0PAfbm5uxrz8bWtru3Dhwp9++mnmzJldu3Z1cXFxcXHx9fWNjIzcuXNnamqqi4uLBaJtCPLz85XkI2UFFwvIycl56623Bg4c2LJlS3t7ezc3Nz8/v5EjR6alpZ04caLGbC9LMvKhug+UlZXVfZAH5IerxqfCLDfzPuDo6BgXFxcWFubj49OsWTMHBwdbW9tmzZr5+Pg899xzK1euPHv2bGRkpOFB/P399+3bt3379smTJ3fr1q1FixZOTk7t27d/7LHH3n333dOnT7/xxhtKjhQAAAAAAAAAAA3BpUuXoqKiAgMDZa301q1br1y5Mjc3tyGvVV1ZWfn8889fuHDByclpzZo1uqsVaDl06JCcEHFycqpuntHd3V0uDyGEOHjwoDFhHDhwQDb8/f2r+/1/z549ZePKlStnzpyR7ePHj9+4cUMIYWNjU93q587Ozl26dNGNRzmpgQQR5aRGXsjFixeVkt7VDWtnZ9etWzcD8SgnNTKeWnX8+eefNctU1J/7+Z3UpKSkWi1DIoR49tlntZYJqU63bt3+7//+z6S4GqghQ4YYee2KRx55pLZdajR+/Pjx48cbPsbDw+O1115TFnexpHp9qBQmfBdWJwvXmIXZf7iMeajqwuxPhRlvZgNk/ONta2v7xhtv1P2MdnZ2Q4cOHTp0aN2HAgAAAAAAAACgXpWVlSUlJf3jH/+4fv26EMLR0XHmzJnz5893dXW1dmgiNzdXvr6vt+zxe++998033wgh3nzzTQPT4Yq8vDzZ6NSpk4E6yr6+vrI2w+HDh//6178aP6ySeaCrRYsWHh4ely5dksO2a9dOs2ObNm0MvGHr6+v7yy+/yI5yy/Xr15XMg86dOxvoqBWhYcr4Li4u1RVLkMN+9913mseXlZUdO3bMtHhUKpVsGLh7Ssdbt26dPn26Y8eONV1KXd3PCQ0AAAAAAAAAAAAAcE/IysqaNWtWfn6+/PjEE0+8//77BuakLaxp06bV7Tpw4MDrr78uhHjsscdmzZplzGgyn0AIIRdNqI67u7tsXLlyxZhhL1++bOSwMgDleJPjUToKIVq0aFFjR+WMhinDKh2NjOfatWvl5eWmxWPMTXB3d7exsZEvr16+fNkCCQ0sOQEAAAAAAAAAAAAA1lFZWblr164nn3xy+PDhMpuhc+fOW7du3bp1a8PJZjDg1q1b48aNKy0tdXd3X716ta2tURPQarVaNgzkSQghlGIJsmRFjUpKSmo1rHK8Eo/hBdB141FGMHzS2l6IkfEoZzQ5nps3byoJEMbcPTs7O2U9ESOvpY5IaAAAoKFI25Du4x/o4x9oWveZMXMHhz6zO3efyaeeGDnDtFMDAAAAAAAAAGrlzp07mzdvnjp1qqenZ79+/bZs2SKEcHNze/fddw8fPvzEE09YO0BjRUdHHz16VAjx8ccfe3t7G9nL0dFRNsrKygwcVlpaKhvOzs7GDOvk5FSrYZXjlXiUXUbGo4xg+KS1vRAj41HOaHI89vb2dnZ2Wn3N+6XUEUtOAABgCTJNITYmOmrKxHo6xe7cfSVqdcmfaZsAAAAAAAAAgIbm4sWLW7ZsycjI+Oabb27fvq1st7Oze+GFF958882WLVtaMbza+uKLL1atWiWEiIqKioiIML6jsuTBjRs3DBx28+ZN2XBzczNm2GbNmsmG2uCvypVhleONjEfZq8SjuSSEWq2urqCCbkfDzBVPjR2bNWtmY2OjtGvsePfuXSXdQTm+XpHQAADA/SBPlS9TGUKCg+bHLUrbkG7g4JDgoNSUpUaOnLwiNSExyeTA4uPmjYkIN7l7HSWvSBVCpK1P/2fcvJDgIBNGKCgsyszK1rwDUVMm9g0OMjya3l5jRoV7t/UyVww1jmZar7QN6ZlZ2UqdjwB/v9ER4SZ/gxaLwbw3HAAAAAAAADC7U6dObd68ecuWLTt27FAq/AshnJ2d+/XrN2LEiIiIiDZt2lgxQhNcvnx56tSpQoguXbokJibWqm+7du1ko6CgwMBhyl7leCOHLSwsrO6YioqK4uJi2X744Ye1GkVFRVVVVcocvxZlWOVErVq1cnJy+v333+VeLy/9v5PU7WiYEs+lS5fu3r1bXS0E3WFdXFyaN29+9epVudff399wR+VEcpD9+/cLg3dP+UZsbGw0+9YfEhoAALgf7N6zTwgR4O/n5upq7VisTCYxJKd8WvdiFXqTOZJXpCavSI2aMjE2Jlpvr8ys7Jkxc/X2MiG9w7TRTOhVolbPjJmrtWRJnio/T5W/bkP6qpSk2j5aFovBvDccAAAAAAAAMJfy8vKdO3du3rw5IyPjxIkTmrs8PDxGjBjx1FNPDRs2rHHjxtaKsI4uXrx4/fp1IcTRo0ebNm1q4Eg/Pz/ZaNas2bVr14QQPXv2lFuKi4tLSkr01i2oqqrKz8+XbeV4w5TDlI66Tp48KfMPbG1te/TooXS0sbGpqqq6efPm2bNnq0s70I3HwcEhICDgwIEDQohff/310Ucf1dvx119/lY1evXoZcyH+/v6Ojo6lpaUVFRXHjh3r3r274WE170/Pnj1zcnLk3tDQUMMXohlPz549v/jiC2Hw7im72rVrp1kNov7YWuAcAACgvu3K3SeECOkTJISIj5t3XLX/uGr/ksTFQgg3V1f5UfljfHkGRUhwkNYgNf4xrSJCHQ0OfSYhMSkhManu2Qzz4xYlJCYF+PvFxkQrFxUfN0++9C/ny3V7KZPr3m29UlOWKr2UMbVm6w0zbTTTek2KjJbbx0SEyy45WV/JLzFPla+bMVAfkZsQg3lvOAAAAAAAAFAXe/funTZt2jPPPNOvX78uXbq4ubkNGjQoMTFRyWbw8/ObPXv2zp07z507t3LlymeeeebezWaoo3bt2ikVKXbt2qX3mMOHD8u1D5ydnY3MA3j00UdlcYWTJ0+eO3dO7zHK6bp169akSRPZdnd379Kli+F4zpw5I+sT2NnZBQX95xfgffr0MdxRc5dysGGOjo6PPPKI4WGvXr2qpBdoDmtMPDt37tTtGBwcLBu5ubkVFRXGd6xXJDQAAHDPKFGrJ0bO0J2gLVGr5caw0Mc1t+epjggh9CYWzI9b5OMfOD9uUb0Fa31hoUMC/P1M67s7d1/ahvSoKRPT138aNWWisn1MRHjqiqWyToBuEYgStXp+3B9JJKkrlip3fkxEuEwuEUK8bvQ9N20003olr0jNU+ULIaKmTFSyAWSKgLyH8obUa+QmxGDeGw4AAAAAAADUUVRU1EcffbRp06Zdu3YdO3bs9u3bQgg7O7vHHnvs3XffPXbs2K+//vr222/37dvXzs7O2sGagaOj418MUi7T29tbbmnfvr3S/ZlnnpGNLVu26B1/69atsjF06FAl88AwLy8vmWpQVVW1bds2w8OGh/9XeVflo3JAdR379u3r4eGh2zEzM1NvHsDRo0dlUouzs/Pw4cONuRBj4vn666/l6bp3796xY0fdjtnZ2bIWhZbi4uKffvpJCGFnZ/fUU08p2wcMGNCiRQshxOXLl/fu3av3pMpd1bp79YeEBgAA7hny/XXdnIbMrG+FEN5tvbTm7wsKi4QQAf6+lgzS6mJjopckLpYFKgK6mn7t8XHz9C4q4d3Wa3REuNDII1Gs25AuUxxejYmWhRwUYaFD5HR7QWFRZla2MQGYNpoJvUrU6uSUT+Wl6V5y7KxoZWRjwrZkDOa94QAAAAAAAEAdjRs3ztvbOyAgYNCgQc8999xLL720evXqixcv7tix45VXXvHx8bF2gGbWqVOnkwa1bNlSHrl9+3a5Rc6jS2PGjJGNNWvW3LhxQ2vwioqKlJQUrSONoRz88ccf6+4tLi7evHmzEMLGxmb06NF6O3755ZeXLl3S7ZucnKw3nscee8zT01NzcC1KJCNGjHBxcTHyQiIiImRGyNdff/3bb78ZGFYrnt69e8uHraSkZN26dbodly9fXllZKYQYPHiw8h0JIezt7UeOHKk1uKYffvhBpVIJIVxdXZ944gkjL6SOSGgAAOAeIGszyPfXY2OitYouyPlab28vrS5yul1rovf+lpP1VdSUiWGhQ+o4Tkhw0JiIatNLlVstU0YUMrPEzdVVq1SGpAwoK2fUyLTRTOi1O3efTAsYM0rPJYcEB8lEmTxVvpELeVgsBvPecAAAAAAAAKCOZs+effbs2cOHD+fk5KxZs2bJkiXjx49v3ry5teNqoPr37x8SEiKEKCkpSUhI0Nq7cuXKU6dOCSE6dOgwatQo44eNjIyUZQb279+fkZGhtTc+Pr60tFQI8fTTT/v6/tcbcd27dw8LCxNC3L1795///KdWxw0bNvzyyy9CiFatWk2aNElzl729fUxMjGwvXLiwvLxcc++ZM2eWL18u27Nnzzb+QpQLr6ioiIuL09q7ffv277//Xgjh6uo6bdo0zV02NjbKif75z3/evXtXc+/Fixc/+OCD6uJ59dVXZRZFWlqazF1QVFVVLViwQLanT5/etGlT46+lLkhoAACgoStRq2VtBiFEfNw8zRUQhBAFhUW6i1AIjRlivUtONHAzY+b6+AdOjJxhgXMlJCb5+AeGj5pg5Gx9dUrUaplxEhIcJNek0KJ8Ebv36Pm+zDKaab2U+f6QPvofFWW73ifNLJGbEIN5bzgAAAAAAAAAw4KCgho3bty4ceNBgwaZa8z4+HgbGxshxNtvv71jxw5l++HDh5W59ri4OHt7e+PHbNq06Zw5c2R72rRpmrUN0tPTZZUFBweHN954Q7fvwoUL5XT+0qVLNRfCOHHixEsvvSTbf//73xs1aqTV8cUXX2zbtq0Q4ueff547d66y/c6dOxMmTLh586YQ4umnnw4MDDT+QoQQ8+fPd3JyEkJ8+umnaWlpyvbCwsKpU6fK9quvvtqsWTOtjhMmTOjcubMQ4vjx4zNnzqyqqpLby8rKXnjhhStXrgghBg4cOGSI9suBPj4+EydOFEKUlpY+//zzJSUlyi7lO2rRooWSwGEBJDQAANCgFRQWhUdMyFPlu7m6pqYs1S0bUF05fWWG+H+CH/fxD1T+JK9Ird+I6ywzK1te1O7cffW9WECeKl/ekDxVvvFLKqj1pT4oE+3VlcRwc3WV8+5yGt4w00Yzsdef8/1aRT7+08vtjxpoWhUpzBl57WMw7w0HAAAAAAAAYNidP2m98V8XgwcPjo6OFkKUlpaOGDHirbfe2rt379KlSwcNGnT9+nUhRHh4+IQJE2o77KxZs/r37y+EKC4u7tu374oVK/bu3fv666+PGTNGLrWwYMGCnj176nYMDAycN2+eEKKiouLZZ5+Ni4vbu3fv8uXL+/fvf+HCBRnwjBl63sRr2rRpamqqra2tEOLdd98dO3bs999/v3nz5gEDBsg6Ci1bttS7iINhfn5+slZEVVXV888//9prr+3Zsyc1NTUkJOTs2bNCiKCgICV7Q5Ojo+Nnn33m4OAghFi+fHl4ePi///3vzMzMwYMHb9u2TQjh5ub2ySef6D1pYmJi+/bthRA//fRT3759N27cuHPnzqioKHlnhBAff/yxh4dHba/FZLVIZgEAAHWUkJiUkJikuz0kOCg1Zanu9t25+2bGzC1RqwP8/ZYkLtY7cZuc8qnecxk/PY/aUpJFArr6KRuViXZl6l2Xv7+vnIYvKCwyvBSIaaOZ1kvO9yvT/7qUyywoqDmhwWIxmPeGAwAAAAAAALCKhISEM2fOZGRk3Lp1S7O2gRAiJCRk5cqVJoxpZ2e3bt26YcOG5eXlFRcXR0ZGau6dNGmS1ok0LViw4OTJk2vWrPn9998XLly4cOFCZVfPnj3Xrl0rsxZ0DR48eOnSpTNmzKisrFy7du3atWuVXe7u7ps2bWrVqpUJ1xITE3PixImPP/64vLz8nXfeeeedd5Rdvr6+GzdulFkLugIDA1euXPnCCy+Ul5dv2rRp06ZNyq6mTZtu3LhRZi3ocnNzy8jIGDZs2Pnz51Uq1bPPPqu598033xw5cqQJF2IyEhoAAGigklekyuyHMRHh8XHz9B6TtiFd70IJmVnZcntO1lfKPG74qAl5qnzXaiaMDdudu8/Hv3a1sEwWFjokLPTbzKzskOCgsFDtglfmFeDvFzVlYvKK1AB/v9E61S/0KigsknUjvNt6aS7nUVJyQzaMmTgvKKhhft200UzopTw/1ZVG0HTWiAoNFovBvDccAAAAAAAAeADZ29tHRETItlz6wYARI0b06NFDCOHj42Pk+E8++eS1a9eEEC4u1b6V5OTktHHjxtmzZ3/wwQfl5eVKMOPHj1+2bFmTJk2MPJcWT0/P7777bvLkyZoT+U5OTvPmzZs/f76Bi7W3t1+9evVf/vKXd955p7S0VNk+cuTIlJQU3cUdNL344oseHh7Tp0+/ePGisrFHjx6rV6/u1q2baRdia2u7bNmy9u3b/+Mf/7hz546y/Yknnli1apXhSgnjx49/6KGHIiMji4r+86vdLl26rF692vDiF926ddu5c+f48eP37NmjbGzWrNn7778/adIk0y7EZCQ0AABgObEx0VFTJtZ4WEFh0etxi3bn7nNzdY2Pm2tgUj85JVUI4ebqqpXWkLYhXQgREhykOYkrX21/+F6Y1l2SuFiIxZY5V2xMdGxMtPHHKzU2xoz6rwQIZR2K6moMCCEebuu127izmDaaCb3U6j/SAlxdq/0fhTF5BpaPwbw3HAAAAAAAAHgAOTk5rV+/3siDFy+u9e9sjVxkwd7ePjEx8X//93+3bdt25syZNm3aDBs2rEuXLrU9nZbmzZt/9dVXhw4dys7OvnLlSocOHUaMGNG6desaO9ra2sbHx0+fPn3Lli2//fabh4fHkCFDAgICjDnpyJEjw8LCtmzZolKpHB0d+/TpM2jQoOqKOhjJxsZmzpw5U6ZM2bx586lTp9zd3QcPHtyrVy9j+g4fPvzkyZPbtm375Zdf7OzsAgMDhw4damdnV2PHjh075ubm7ty584cffrhz506XLl2efPJJ016YrCMSGgAAaHAGhz4jhAgLHRIfN9fAZG3ahvSCwiI3V9eoyAmaK1kUFBbJMvuamRB5qnyZ9ODv72tCSLpVIhISk5JXpIaFDlmSqP9fsRMjZ8gw7ieZWdmyPIMs7WDtcAAAAAAAAADgPvHwww+/+OKLZh+2e/fu3bt3N6Gjp6fn1KlTTejYuHHjUaNGmdDRMA8Pj8mTJ5vQ0cnJKTw8PDzcqBLFWvr169evXz8TOpoRCQ0AADQ4NRZmkGR5hqjICVpJkXK7d1uvMRprKOzes0+ObCBDQi9Z10FXgL+vEGJ37r4StVrvmKkpS2t1ooYvT5U/M2auEMLN1bW6NA4AAAAAAAAAAGAudapuAQAA6sOPud/WmM0g6dYJ2J27T643ERU5URZRkNvzVEeEECHBQaaFpFvwPyx0iFzqIjPrW9PGvLcUFBbJbAYhxJLExd4mrdxRYsTaCvU9mgm9SkpqXtyhViwWg3lvOAAAAAAAAADAwkhoAADgXhUVOVG3TkDC+0lCiAB/v4CuvskrUhMSk2bGzC1Rq+XqDyYkNJwt1F+hQQgxOiJc/FkQ4v5WUFg0ccqMgsIiIUR83Dy9t1Gpk2HgjslVP4QQbm41zMqbNpoJvZSZ/upKcQgh1H+mBbgZkRZgsRjMe8MBAAAAAAAAAA0QCQ0AANyrxkSEa9UJyFPlyynh+DfmBvj7xcZECyEys7IfDw2XM7thoY/X9iwq1REhhN6CBGNGhQshCgqLZE2I+1WJWq1kM8TGRGsu5KHJze2PiXb1n5PouuS34+bqWmOBB9NGM6GXsgpJQfVpAUrGgG6hDrNEbloM5r3hAAAAAAAAAIAGiIQGAADuJbLoQmZWtt69Af5+8XFzY2OiA/z9hBBRUyampiyVC0OIPxeJqNXpStRq2VfvfLB3W68xfxZpKKl+UvmeVqJWT4qMVrIZtBb40BTS54+yDXJ1D71DyXGMqZNh2mgm9gpWeuXr7aUUTlDGN3/ktY/BvDccAAAAAAAAANAAkdAAAMC9pKCgKHlF6vw47ZUmFGGhQzQn3UOCg16NiZbt6koLGCAXqnBzdZUZErpejYl2c3UtKCwyENK9S2YzyCl2w9kMQogAfz+ZLyJvmi5le4C/b42nNm00U3v90d69p5pee2p4DMwRea1jMO8NBwAAgJSff33YsG3jx//7woU71o4FAAAAAEhoAADAqkrU6oTEpOQVqUYff0MYV/lfIcs5hAQHmfCeunz33UBHN1fX+Li58izGX8U9oVbZDJJc0aNErdZbQiMz69s/DxtiTACmjWZCL6Wt7NWUp8qXN8H49UosFoN5bzgAAADy86/7+6//5pvCzz8/3rv3l9evl1o7IgAAAAAPOhIaAACwjoLCooTEpP8JfrxWeQCyhL7eBSD0StuQLt9T/5sR8/G65Gvxhl9wV2pCJCQmpW1IN+EsumbGzPXxD5wYOcMsoxk2P26Rj39g+KgJmqtmmJDNIIQY/WcNjITEJK01ODKzsuWke9SUiUZ+faaNZkIv77Zecso/T5Wv+zTOX7hYCOHm6hoVaewjZLEYzHvDAQAAHliHDl2NjPx+06bf1q49UVX1x8aiolsZGb9ZMywAAAAAIKEBAADLy1Plz4yZOzj0meQVqd5tvYyfLxdCFBTUIqGhoLDo3cQkIURY6BCtKgvxcfOOq/bHx80z0H137j45ox/Sp4bSDrEx0XI9i/lxi+pep0GZit6du0/vm/dmlKfKl0kYear8dX9mY5iWzSCECPD3kwcXFBZNioxWljxI25A+M2buHwdETqjX0UzrFRsTLZdvSEhMSkhMkhsLCosmRs6Q9+HVmGjj0wIsFoN5bzgAAMCD6YMP8nr0+GLFiiPPPLN9375LmrsaNbK3VlQAAAAAIPHfEgAALGdX7r5dufvktGtIcNCYiHC9xfBL1Go5s6u7Xb6GbuSSEzNj5sqhYmOiTYhWJhME+PsF+PvVeLDMjUjbkJ6QmJSnOrIkcbEJZ6y7iZEzlFltre2aH1NTlhpYR2PdhnQ5gy7+e3JdV3zcvDF/FgmQYmOi1Wp12ob0PFW+1kkD/P2WJC7W+81Wx7TRTOjl3dZrVUrSpMjoErU6eUWqVlaKkrBSr5GbFoN5bzgAAMADKClJpbRzcgp9fZsdOXJdCNGqVaOnnmpntbAAAAAAQAhBQgMAABagTLHLRljokDER4boT6m6uLrKxbkO63qoA8qVzIUTf6ifjFfPjFslZ+fi4uTW+W6/+73L9QoiCwiJZumC00TPZ8XHzvL29EhKTMrOyB4fmx8ZE603XqFFY6JCw0G8zs7JDgoNMG8F4Af5+YyLC0zakB/j7GX+lhsXHzQsJDsrM+lYpLxESHNQ3OMj4Sg91H82EXgH+ft9mpa/bkJ6c8qmyfENsTHRInyBjMlqsGIN5bzgAAMCDxsPD+dixEtmuqBA7doz47rvzZ8/emD7d38nJzrqxAQCA+nDo0KFz585ZOwoA95XKysr6G9xGCLFgwYKFCxfW3zkAAHjAzY9bJJMDAvz9YmdFV1cboEStfjw0vEQnt0BLWOgQrfoHaRvS58ctCgkOSk1ZqnXGqCkTjSnPIAsbaI4st3i39crJ+qrG7pp25+6TlSGEECHBQbGzok2bDgcAAABgARs3nh41KruyskoIMWhQm5ycERY79c2bZU2bOty8WZaWdrJfv9a+vs0sdmoAAB5MiYmJr7zyirWjAHB/GjFixObNm8075rRp0z766CMqNAAAUO/kcgyuNS394Obquiolaf7Cxcp6B7piY6JrfO98Zsxc+ap6WOiQ6s4YPmqC7lkC/H1lI3lFqiwmERVZ63fcQ4KDvs1KfzcxKW1D+u7cfeG5E2ShhdquWQAAAADAAkaO7LBz51Offnq8cWP7t99+1GLnnTUr91//OvzXv3Zo0sR+9erjLVo4Bwe37N3b4/XXe9nb21osDAAAHigvvfRSr169KioqrB0IgPtQYGBgPY1MQgMAAJYgcxpqFODvl77+07qcKDMrW2YzhAQHaRVy0BTSJ0groWFMRLhMlShRqzOzvhV/Lo1hQgxurq7xcfNGR4Qnr/g0Myt7d+6+3bn71m1IX5WS5ObqasKAAAAAAOpPcHCr4OBWFj7pjh3FQojt2wuffrqdEOLOnfItW85u2XI2MfGXQ4ci2rd3sXA8AAA8CBwcHAYNGmTtKACgdkhoAADgvhIWOiQ+7oZKlW84hSI2Jrq64g1/FIqIW2zMWhUGBPj7LUlcnKeasG5Det6vR8hmAAAAAKBITh6QnJw/enTH/v1bv/hi18OHr0ZH76qsrLpxo7xz53WlpZHWDhAAAABAg2AjhFiwYMHChQutHQkAAAAAAACAB1Rx8e22bT+rqhJCiCtXJjZv7mTtiAAAAABY07Rp0z766CNWpAMAAAAAAABgZW3aNJ482VcI4eRk37ix2crK/vDD+c6d13Xpsm779kJzjQkAAADAYkhoAAAAAAAAAGB9KSkDLlx4/tq1Cc7OdmYZ8PLluwMHbj5+vOTYsZKwsG179lw0y7AAAAAALIaEBgAAAAAAAAANwtGjJd98UyQXnqi7HTuKKyv/GKuyUnzxxSnzjAsAAADAUkhoAAAAAAAAAGB9EyfuGDAg4+mnsz755IhZBmzbtqnmRy+vJmYZFgAAAIDFkNAAAAAAAAAAwPoyMs7IxqlTN8wyYJ8+LadN6yrbHh6NoqL8zDIsAAAAAIshoQEAAAAAAACAFaSnn46PP3j16u/y4yuvdLOxEZ06ucbEdDfXKT78sN+pU8/t2xd+4cLzTZrYm2tYAAAAAJZBQgMAAAAAAAAASwsO/uqvf/1mwYIf27df8+uv14QQr7/+yJUrE48eHd28uZMZT9Shg0tgoIeNjRmHBMTYsd/a2iY7OKTExx+0diwPhIqKiuTk5OnTp6elpVk7FgAAYFEkNAAAAAAAAACwqKKiW3v2XJTtGzfK3nrrZ9l2d3eytSX1AA1dSkr+2rUnq6pEeXnlggU/rlt3ytoR3f+mTZv2t7/9bdmyZc8999yiRYusHQ4AALAcEhoAAAAAAAAAWNTNm2WaH9XqsuqOBBqgTZvOaH5cufKotSJ5QJSVla1atUr5+OGHH1ovFgAAYGkkNAAAAAAAAACwqC5dmg0a1Eb5OHlyFysGA9TWo4+21PzYtWszKwXyoLCzs9P8WFRUpFarrRUMAACwMBIaAAAAAAAAAFja5s3D33nn0aFD2y5b1u+pp9rVfcCMjDPjx+ekpZ2s+1CAYfPmPdK1a3PZdnKye/vtR60bz33P1ta2Q4cOmluOHz9urWAAAICF2Vs7AAAAAAAAAAAPnCZN7GNje8TG9jDLaBUVVWPGfHvnTnla2smuXd27d29ulmEBvWxthUr17JEjJeXllQEB7tYO54Hg4+Nz7Ngx5eOxY8d69+5txXgAAIDFUKEBAAAAAAAAwL3Nzs6mZ88WQoiKiqpTp6hFD0vw9XUjm8FifHx8ND9SoQEAgAcHFRoAAAAAAAAA3POys//f8uVH7O1tzLKABYAGpXPnzpofSWgAAODBQUIDAAAAAAAAgHte48b2L78cYO0oANQLKjQAAPDAYskJAAAAAAAAAPeq33+vsHYIAOodCQ0AADywSGgAAAAAAAAAcE9KTDzUqNGKBQt+tHYgAOqXt7e3s7Oz8vHq1auXL1+2YjwAAMBiSGgAAAAAAAAAcE/68cfLVVXiwAHmNYH7nK2tbceOHTW3UKQBAIAHBAkNAAAAAAAAAO4BX355un//jNjYvXfulMstS5aEfPhhv5SUAdYNDIAFsOoEAAAPJntrBwAAAAAAAACgoTt69Pr69af27r3g7u68atVAOzsbCweQlKR66aVdQoidO88fPHjp229HCCEeesh52rSuFo4EgFV07txZ8+OxY8esFQkAALAkEhoAAAAAAAAA1GDkyG9Uqmuy/eijHtHRARYOIC3thNLOySnOz7/u59fMwjEAsCKtCg0nTpyo7kgAAHA/YckJAAAAAAAAADVo3bqx0t6ypSAkZNMPP5y3ZAAdO7ppfmzUyM6SZwdgdSw5AQDAg4mEBgAAAAAAAAB6XL36+4gRXw8duvX8+dtbtw4fN86nXTsXIcT27YW5uRc+/FBlyWBiY7u7uzvJ9mOPebZv72LJswOwOhIaAAB4MLHkBAAAAAAAAAA9/vWvw1u3nhVCpKf/Nm1a188+G5Sbe2HhwgOeno0vXLgza1Y3SwYTEND8yJFRmzadsbUVU6b4au29fbu8USN7GxtLRgTAojw9PZs2bXrz5k358caNG+fOnfP09LRuVAAAoL7ZCCE8PT3btGlj7UgAAAAAAAAANBRqddnx4yVCiMaN7Tt1cnVwaKClXquqqo4dU9+8WWZrK9q3d1GqOAC4/+Tn59++fVv52LlzZxcXirUAAHDfOnv27KVLl6wdBQAAAAAAAAAAAAAAgI7/D85PfDcJaJ4JAAAAAElFTkSuQmCC"/>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矩形 25"/>
          <p:cNvSpPr/>
          <p:nvPr/>
        </p:nvSpPr>
        <p:spPr>
          <a:xfrm>
            <a:off x="7787730" y="4072608"/>
            <a:ext cx="4016586" cy="2553335"/>
          </a:xfrm>
          <a:prstGeom prst="rect">
            <a:avLst/>
          </a:prstGeom>
          <a:solidFill>
            <a:schemeClr val="bg1"/>
          </a:solidFill>
          <a:ln w="12700">
            <a:solidFill>
              <a:srgbClr val="FF0000"/>
            </a:solidFill>
          </a:ln>
        </p:spPr>
        <p:txBody>
          <a:bodyPr wrap="square">
            <a:spAutoFit/>
          </a:bodyPr>
          <a:lstStyle/>
          <a:p>
            <a:pPr marL="342900" indent="-342900">
              <a:buFont typeface="Wingdings" panose="05000000000000000000" pitchFamily="2" charset="2"/>
              <a:buChar char="Ø"/>
            </a:pPr>
            <a:r>
              <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rPr>
              <a:t>Accurately predicted the low temperatures in the northeast and southwest regions, and high temperatures in most other parts of the country;</a:t>
            </a:r>
            <a:endPar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endParaRPr>
          </a:p>
          <a:p>
            <a:pPr marL="342900" indent="-342900">
              <a:buFont typeface="Wingdings" panose="05000000000000000000" pitchFamily="2" charset="2"/>
              <a:buChar char="Ø"/>
            </a:pPr>
            <a:r>
              <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rPr>
              <a:t>Shortcomings: Overestimation of the range of low temperature areas in northern regions, and deviation in predicting the seasonal process of winter temperatures.</a:t>
            </a:r>
            <a:endPar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29" name="椭圆 28"/>
          <p:cNvSpPr/>
          <p:nvPr/>
        </p:nvSpPr>
        <p:spPr>
          <a:xfrm rot="971436">
            <a:off x="8497271" y="2412282"/>
            <a:ext cx="2277645" cy="674655"/>
          </a:xfrm>
          <a:prstGeom prst="ellipse">
            <a:avLst/>
          </a:prstGeom>
          <a:ln w="25400">
            <a:solidFill>
              <a:srgbClr val="C00000"/>
            </a:solidFill>
            <a:prstDash val="sysDash"/>
          </a:ln>
          <a:scene3d>
            <a:camera prst="orthographicFront">
              <a:rot lat="0" lon="0" rev="300000"/>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p>
        </p:txBody>
      </p:sp>
      <p:sp>
        <p:nvSpPr>
          <p:cNvPr id="30" name="椭圆 29"/>
          <p:cNvSpPr/>
          <p:nvPr/>
        </p:nvSpPr>
        <p:spPr>
          <a:xfrm rot="2473149">
            <a:off x="10242428" y="1426974"/>
            <a:ext cx="632569" cy="590439"/>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32" name="椭圆 31"/>
          <p:cNvSpPr/>
          <p:nvPr/>
        </p:nvSpPr>
        <p:spPr>
          <a:xfrm rot="4609423">
            <a:off x="3019036" y="941238"/>
            <a:ext cx="864538" cy="896438"/>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34" name="椭圆 33"/>
          <p:cNvSpPr/>
          <p:nvPr/>
        </p:nvSpPr>
        <p:spPr>
          <a:xfrm rot="983437">
            <a:off x="985154" y="1584426"/>
            <a:ext cx="2560632" cy="1241760"/>
          </a:xfrm>
          <a:prstGeom prst="ellipse">
            <a:avLst/>
          </a:prstGeom>
          <a:ln w="25400">
            <a:solidFill>
              <a:srgbClr val="C00000"/>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p>
        </p:txBody>
      </p:sp>
      <p:sp>
        <p:nvSpPr>
          <p:cNvPr id="37" name="文本框 8"/>
          <p:cNvSpPr txBox="1"/>
          <p:nvPr/>
        </p:nvSpPr>
        <p:spPr>
          <a:xfrm>
            <a:off x="33320" y="3616127"/>
            <a:ext cx="110744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smtClean="0"/>
              <a:t>Guid90.7</a:t>
            </a:r>
            <a:endParaRPr lang="zh-CN" altLang="en-US" dirty="0"/>
          </a:p>
        </p:txBody>
      </p:sp>
      <p:sp>
        <p:nvSpPr>
          <p:cNvPr id="38" name="文本框 8"/>
          <p:cNvSpPr txBox="1"/>
          <p:nvPr/>
        </p:nvSpPr>
        <p:spPr>
          <a:xfrm>
            <a:off x="3111708" y="4470672"/>
            <a:ext cx="99187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a:t>Iss</a:t>
            </a:r>
            <a:r>
              <a:rPr lang="en-US" altLang="zh-CN" dirty="0" smtClean="0"/>
              <a:t>86.8</a:t>
            </a:r>
            <a:endParaRPr lang="zh-CN" altLang="en-US" dirty="0"/>
          </a:p>
        </p:txBody>
      </p:sp>
      <p:sp>
        <p:nvSpPr>
          <p:cNvPr id="25" name="椭圆 24"/>
          <p:cNvSpPr/>
          <p:nvPr/>
        </p:nvSpPr>
        <p:spPr>
          <a:xfrm rot="4609423">
            <a:off x="2203123" y="2856669"/>
            <a:ext cx="400138" cy="567756"/>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28" name="椭圆 27"/>
          <p:cNvSpPr/>
          <p:nvPr/>
        </p:nvSpPr>
        <p:spPr>
          <a:xfrm rot="4609423">
            <a:off x="9571533" y="3129382"/>
            <a:ext cx="350745" cy="492502"/>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5989" y="1248375"/>
            <a:ext cx="3432760" cy="2569666"/>
          </a:xfrm>
          <a:prstGeom prst="rect">
            <a:avLst/>
          </a:prstGeom>
        </p:spPr>
      </p:pic>
      <p:sp>
        <p:nvSpPr>
          <p:cNvPr id="33" name="椭圆 32"/>
          <p:cNvSpPr/>
          <p:nvPr/>
        </p:nvSpPr>
        <p:spPr>
          <a:xfrm rot="2473149">
            <a:off x="6795350" y="1392878"/>
            <a:ext cx="632569" cy="590439"/>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39" name="椭圆 38"/>
          <p:cNvSpPr/>
          <p:nvPr/>
        </p:nvSpPr>
        <p:spPr>
          <a:xfrm rot="971436">
            <a:off x="4930252" y="2396814"/>
            <a:ext cx="2277645" cy="674655"/>
          </a:xfrm>
          <a:prstGeom prst="ellipse">
            <a:avLst/>
          </a:prstGeom>
          <a:ln w="25400">
            <a:solidFill>
              <a:srgbClr val="C00000"/>
            </a:solidFill>
            <a:prstDash val="sysDash"/>
          </a:ln>
          <a:scene3d>
            <a:camera prst="orthographicFront">
              <a:rot lat="0" lon="0" rev="300000"/>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p>
        </p:txBody>
      </p:sp>
      <p:sp>
        <p:nvSpPr>
          <p:cNvPr id="40" name="椭圆 39"/>
          <p:cNvSpPr/>
          <p:nvPr/>
        </p:nvSpPr>
        <p:spPr>
          <a:xfrm rot="4609423">
            <a:off x="6060070" y="3092743"/>
            <a:ext cx="350745" cy="492502"/>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8164" y="4840004"/>
            <a:ext cx="2424824" cy="1815154"/>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55" y="3788433"/>
            <a:ext cx="2406787" cy="1801652"/>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2690" y="1023804"/>
            <a:ext cx="3472357" cy="259930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679" y="1023804"/>
            <a:ext cx="3472356" cy="2599307"/>
          </a:xfrm>
          <a:prstGeom prst="rect">
            <a:avLst/>
          </a:prstGeom>
        </p:spPr>
      </p:pic>
      <p:pic>
        <p:nvPicPr>
          <p:cNvPr id="35" name="Picture 2" descr="累计降水距平百分率-2025-2026年冬季"/>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9358" y="823569"/>
            <a:ext cx="3761082" cy="27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6"/>
          <p:cNvSpPr txBox="1"/>
          <p:nvPr/>
        </p:nvSpPr>
        <p:spPr>
          <a:xfrm>
            <a:off x="58982" y="1202649"/>
            <a:ext cx="52959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a:t>OBS</a:t>
            </a:r>
            <a:endParaRPr lang="en-US" altLang="zh-CN" dirty="0"/>
          </a:p>
        </p:txBody>
      </p:sp>
      <p:sp>
        <p:nvSpPr>
          <p:cNvPr id="4" name="AutoShape 2"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CwEUbATMVAULLCb57G7u7G7WxBQFEWxMbBRQVJAujs2Z94/BtcVAVfAet7zu97r+2Zmz5w5u+7us8y5z303MVi1ogcAZGWWbt7yQFFVi8AJsVDC5XyJ5DA1VQFJdlZ67tgxjh+i5kqjGSoqhHW8gD+KSqUqKSnduX0HAPLz8siDTx4/Xr5sqaa6+oABAwODrsbHxQGAnb19clJiI176PyA1JcWhQ0cAmPXPP56jRmVlZQIAQRAV5eUA0Kp1G1NTMwB4eP8+g8FUU2v8eBQEQRAEQRAEQRAEQRAEQRAEQRAEQf6raN9v8ksYGSmHhIzv1nVvZmapjo5idk6pobHO0KEtyEcxwABwYxO1pITUKdMuXzw/XHrikCHNHTtZPXoY//ZN8tZtD+fO6dTAkVCplEuXJrn0W7Bla9i8uU61tsNgwgQ7MzO1nr2PBAXd7tpNcPaMh66uIgAEBoy2t9+8bVvovHk9zM3VZU/S0OABlL97n9W5s2ltHWfnlgMhpmCyEQOAYVhxfmn/Ac3V1bmyxwuLKqk0TCiUlJTwFRSYKqociRgHAIFAAkDxcLeRbdy9u3kfZ5uQ6y+NmxjhEiC+Su0AMkUrqkIWaDQsKSG3RUvzwa7NAWDGjA4BgVH37kaZmOuJRZKaXxQgpB1iGJaXU2bVTLNNGz0AwCX4MPczGJVKp1PFwtLdu8ZQaRQA2LHzUWlxgXETA4kYB4lEVZUj7U4gkKipqx86OGrw4BYAUFEhPHXq9alTj3r2arlqZc+aBlBPnTp3vhZ0ZdGSxRQqdf7cOZeDrsbHxwOAiZHRnDlzNbQ0b4feamZl1alzp3Vr1vD5fBaLJWfPEokkMSmZRqMxmYzPLzhgGFZRUYnjOIvJpFAoDCZDgcdjs9ly9ikQCF6+epWamp6dk52Xly8Wizkcjrq6moG+gXnTJhbm5nWcW1RU9PpNRGZmVmZWVmFhIUEQPB5XQ13D2NjI3LyJsZGRnGMgFRQUJH5MmDRlSnlZWWlZ6SBX18qKSvIJ3rl9+9Hjx3PmzNHU0gKAoKAga2vrH+ocQRAEQRAEQRAEQRAEQX4GnIDgPAgrIrqqYmGFRLEYOqlgw7S+WsKFIAiCIAiC/CH+lIAGAOjaxezSpXFubseysqCyrMLzH0cms2p4ioosAEwslujo6/heCB8/tm2vXk2lJx45NLiZ1TYakzVvbpBjB+P2n4ss1Fs/56YzZ42fP29/e3tjJyeDusbc1ezp4+n9XI7dv/e4fYf8JYu6Tp7c3s7O4NBhr0kTtx45ErF/v+ukSfbS4AQ1VTYA48WLtDr65PNFteQ8ELoO+mpKOD+/Iim5RCLgHz03vLxCNGGif3FBPlC5VBpVIsgaMrSrvX31l+LUiWHduxe+f5+oqavDZtFxnPjmWlUFIygUKCrmA+DHj7hRqFWZPM6cdjdvujkpPktHX00iwYkvMRAgU4Hiy65YWDR5oguVSgGA4SMvxMelmTQ1SIpL/eff3n37WgBAQUHF8ZOvFZTVcDGZGUJiYKgsHcqsmY5bt/RXVmYAwMaN944ef5kQlwZQ4OZmX8cLWA/jJkxw7t1bwBeoqKikp2fEx8eP8fR06tQp7OFDt2FDzczMdu/ckRAf38TcnMlk3r9/r0+f6rk3alNSXNy7b7+khFgNHX0VFVWRSAQAGIZJJBKRSJSTmyuurDQyM1NVVdHX1e3k5Dh16mQuh1Nbb7GxcUePHQ+9czfi1WsAMQBo6RnxeFyJWJKbl1teXEDnKOpoai5aOG/K5EnVzn38+MmJk6cfh4dHv48AAMDougYGHDZbKBSmZ2RIBOUqGjrqKsqbN28cNHCAnM/u/r17aurqdDr9UVjY/AULm1pYbN64ITEp2d3dvUevXjP/+cfayspzzBgAeB4e7rNrl5zdIgiCIAiCIAiCIAiCIEhjyRFCjhDUGaDNAAColMCw98TDQgCAQ2lVK5DOZBIheXCgGcb8UzIaIwiCIAiCIFV+/w80giAiIjIKC8sBYMiQ5jduTK4sKwcoGzmylbSNjg4PgIrjBJNJBaCv3/hAtgcLC41ly3qIKoswGn3Q4JN8vrjho/LZ7tK8RetOndaWlH6nt3bt9J8/8zY2sUr9FD9lyoUOHfcdPfpi5HCb4SNcCaJwxj9BItGXHtTVOQAKz16kicV4bR0yGTQADMMwCgUTifGiYkFRET8lKV9LR9P964wLCQl56SlZxqbagwe3GD2qzasX3jNmdOvSybhNS60+fR0O7h/0becaGtxnz7yHDLHPySj+lJiempyXmlackVGamlqcmpxXXi6k0ykABIZhYjFemJuxarVzW1s96em6uoqhtybp6qpkZ5VWVooElSJBpVhQKRZUbYv4VbtifqUoNzOvo5ONt3cHANi8+YHvxadGZnpJcZnWzY137uhPdnjjRmxOVo6KCpuoSu1AmJupSi9nba2lrMyIicl16LB30SL/TynFOoY6QDVwdPyxRALf1dbWlkKhBF+7CgDu7u4Xz587fvKkoYFBXHz8o7Cw6A8f9u/b//btWwDo5+Ly9s0b+XtWUlIKvOR74uRpFpP5KSWlrKy0qKgwKTl5zcrl1y77nzt13GPkiE8fYyMjo67dCJk3d3Yza5t3797X2NXa9Rta2dpt2bwp4tVzJoezdMXKhISPWWnJCTFRSQkxacmJ585fVFFWSklOeBr+rNq5k6dMd3TqcuTw4ej3ETr6Rnv3HchI/5T+6WN8TOSnxLi05ITNW7eXl5XFx0VHRLyV/9m9e/vWpf8AAAj093fu1+9qUJCSsnJBfr5ZkyZsNnvj5k3de/YEgGfhTyv5lYPd3OTvGUEQBEEQBEEQBEEQBEEa6EwmtAknzB8THV8QFo+JZk+I/hFE99dV0Qzw9UqvgBwY8Z4YGEH0fUOMiiR0HhJGYcTQd8TT4t8xdARBEARBEOSzPyFDA3buXMSePffGjOkwdapDnz4Wjx7967PjkaWlprSFqYkqV5EtEuEUCqajr/bgXmxYWJKTk4m0waqVPR48+PjgfkJ2VkmPnocfPZwCWEMzhD19OtPIaLml5arkxFWMOkNzjY1VXj73njj5UmDAq6dP3j19Erdj92NdHUUAxuxZjnT6lxdZU1MBoyrExWS/fJHa3qHmWfk2bXQVlHh8vojFoknEuKYGl0LByoorFs7vzOEwZFu+f58FkNund1WVjebNtXfvHgQAAATUniCNzaZfujT6yZPku/c+xsTkZueUScQ4k0Vv3lz7w4fsR4+SlFU4EpxIT8kYN6778mXdq53eoYPhx48L37xJZ7PpMlf59opERbnQtp0BAJw+82bBggBtPe3M9GKeAicoyEva6Nr1GAA6uS0W4xQ6y8JCQ7aXU6deT5kaUFlRaWRqCEBkZpS0aqndtq1+bc+u3trZ2R0/fmywm1vP3r1PnTgu4PNbtm71+MkTAHj44MGiJUsGDhoEAB06Op4/ezY2JsbC0lKebilUasuWNi1b2jx7/nz/3n0KujoikbCisrKtbRsrS8vWrVsNdRvi1NHBe+ZsYyMjKpWaEBM1ZcY/YfduU6lU2X4mTp565NABNS1dNVW1goL8oED/Hj2++qdRVlYa7jEsNzf3339mMGUqYohE4t59+927c0vP2KyspJTD4YQ9uGNm+lXFE21t7XlzZiUlJ+/fs0v+ahqvXr4sKiq0admyrLQsLi7u48ePAwYOBACXvn3j42KjP3zIzs7R09MDgKNHjpiYmmEN/kgiCIIgCIIgCIIgCIIgiJzOZML0mK9y02YIIENQQ0sdJmQKAABuF3x1vALgVj7cLiBGacM8Y8xQ3ttmCIIgCIIgSGP6/QENGAajR7fZsuXW/v23Dx99MW+20/oNfTt2/Gqy37yJur6eYmp6CZPJZjCoAJJ9+8NlAxoAwN9vtKHxer4If/woZpDrqcuXvaBheFx6VOQyHZ1/bFptioleVHdjNXVOgL/nieNWh448f/M2I/JtYuRbsYaW3srl3WWncQ0NlTQ0uDlZ6XfvJ9YW0NCqla66Oicruyw/t+zMaY/hw1tVVIhKiiu1dRSrtYyKzgHA28lkUPjs+zPHHToYd+hgXO2gbbtdYgkhFuMZqamDBrU/enRojeeyWDSHWgb/rZCQOM/RZ5RVVSoqREJ+xb07M01NqnIw5OeVh97+qKSmSBAEAAiEElU1jrGRivTcOXOubd8eyuIqmjTRFotxKhUT8ksGDuhKpTZ+ZpEFixb269NHLBaz2exXL19t27b93PlzGhqaANCpc+eqRgQBGNaho2PIjRtyBjRI0Wg0wCgEAQAUKpVaWFgofWja1CmBV66GPX6iq6OjZ2z29u3bmJhYa2sraYNt23ccOXTAwNScxWTGR0du3Ly1WjSDVIsWzRUUFNXU1KRHvP+dde/OLTNLa1wiKS7IP3/uVLVoBil7e7vTJxSUlZXlfEaht2727tMXAHgKvJDQ0JKSktOnTp49c/bajRvXbtwAgKdPnpAtr14J2rx1q5zdIgiCIAiCIAiCIAiCIEgDFYlhdWJVNAOHCoYsSOVDuaTmxt1UsEqcCMip+VGcgFOZ4JtNbG2Kjdb5OcNFEARBEARBavf7S04AQIsW2p26WDFYyjwF1oaNwU6d9uflVcg2YHPo5k3UKsoEAIDjuIqGavD12NTUItk2auqc0FsTcZGExVW8cuWd29AzDR+Ytjbn3bsNsTGfHB13yNN+zFjbJ4+nPX00LTh42o3r/758Pp39dU4FAwNlmxbaAPjDsOQae3j3LnPU6At5eeUqqmwGi3b5yofcnDIOh/5tNAMAPHueCqDarJnmtw/Vw9hxfq9eJnN5jIzUjEmTegQGeja8z+DgmL59D3MVuTQGraSw6MxZrw4dvkRC3AiJy8/JV1Jkkrvl5SIdLQUjYxUAyMkp6+dyfPv2Wxo6GtraCmIxjmFQVMRnspXGjbVt+MC+1dHRSSKWHDl8GAA2bd26fOVKgiAI4ksQt8+2bSM8PABgyNCh7969TU5O/qH+ZXoipP9HyqpZM0FZCYYBhmE4juP4l7+u0tLSlq5Ypaqly6AzioqLdQ1NJk+cUNtVOjk5pqamrly2hNwNDb19cP8eAxNzAsezsrI7du7ct3fv2s4d6eGelpY6ftwYeZ5O5Pv3CQkJffv2BYBpkyft2b1bUVFx+gzvJ+HhycnJW7du7dC+fXsHBwC4Hhycn58/2quhAUYIgiAIgiAIgiAIgiAIUjcBDkViiK+ARfFEthAAQJcJMR2wZ3ZYqhMWboddbonN/XqhFobBKF04bIWtb4KN1YW9ltjZFtjaJtgTO+yVPdbn87ohPg4zYohp0cTCeOJRUdXBIjHsSIHNyZDK/3XPEUEQBEEQ5P/N78/QQOrnbPHwfqSunpKSkuGjsFgr662PH00zN1eXNmhmqXnt6jtyW4HHSEnKCL2dUG1uu0MHo+Br4/r128/iKvhfet67j+BmyPgGDqxFC41379fYtJht397nWfgseU5p1Uq3VSvdGh8SCsTKyiwqTeFDdM6YsX4CoYRCAQqG8fniklJBRkZJdEyORCgwMtUCAB0dJV+/d3fuJnTtYtasmaa+npKWNk9NlaOsxGpirpabU/70cbKmjq78yRLqsGPnoxPHn2J0Vm5m/ooVA1au7NnwPq9c+TBo0DEOj83lMnMyM/buGzVyRCvZBnfuJsiG1AjKy7t1tQOAGzdiJk4KSE/LNjDRo2AgkeAAgFEoRfk5y5YPNDRUbvjYauQxcsT+vXumTJ2qoqIyatQo6fEL58+vWrUqJjYWAJatXNGsmVXHjo7nz55dtGSJ/J0TQAAmUwjl6yQaOXl5FAaTRqMlxkW379ipWbNm0ofOnLvALyvS19fDcTw3J9dr9ChlZaXarkKlUpWUvsS+nD53HgCYTIZEgleWFnXv2qWOEdJoNCWlWnuuxt/Pr59Lf8Cw6OhoRUUlY2NjPp9PlqswMjKaM2fO5MmTyZZbN2/qUud1EQRBEARBEARBEARBEKSBUvmw9RPhmw0VX6dhWNcEU6IBAFAxaMaFZlzoooqp0eFqHmHOAW0GNlwLTDgAANMN4NvEtxdtsEdFMD+eiCoDADibBQBwII3YZI5Z82DCB4KsVXEwDQ5aYT1Uf/KTRBAEQRAE+b/0pwQ0DHFtvmz5rdIyIZdNN2mil5SQ285u97WrYx0djckGlpaaABhBSKeE6ffuffx2sb6zs4Wf3/ihQ08zOUq3bka3brMzwH+0iUmDfku2aK7x8uUWW9tVLVtufPx4Lo/3Yy+aUCh+8SLtaXhKxNvMV6/SMjJK1bVUcRw/eeIVgBigAAAD4GE0joICS0WFXVJCzcoq1dVTInDcwFAlNTnjkl8aAAOACiAEkAAotGxtxOXSmWy6qirzzZv01q2/rTrxA/bsfTJrZgCASFlR6ejhEa6uzRvSG+nQoWeTJ/vylHhsNj0nM3fLVvdpUx1kG1RWiB4/SeEo8KRZEBSVuDk5ZTO8r+zd94RKp5qY64tFOE4QABiNRklKyLFqbrpyec2lFhrF1m3bNVVVP0RFWVlbp6WmxsREf/r0acmSpdk5OQAwZfJkdw8PAZ8PAOMmTJg6aeL7d+9a2NjU71oUypdIjoSEjzdu3NDQ1Iz78J6rqLp/724a7ct77PqNmwyOIo7jBEGAWNCqlbxXFPD5EW/fKapp4ThOEDhQ6S1tWtRvtNU8efQoJyfbdfBgAJg7a+bQYe4u/ftXa8Pj8QAgLy/38aNHEe8jG+W6CIIgCIIgCIIgCIIgyH9VZWXltWvXXrx4wWaznZ2d7ezsMOz7dXVJgTnwTyxRIq5+3JILAzSqH8QAphnANAN5O3dUhtttsLFRREh+1RECYEUiIcJB/DkJa54IhrwlJunDWjOM+UfkREYQBEEQBPnv+FMCGsyaqA12bXHhfLiCma5YLDE110j8mO/ktO/2nUnduzUBACMjZYzGlEgIGg0jCIKnrHD/YVJZmYDHY1brys2tRfD18f2cj2B0RsSbNNt2u8+ccu/rbNmQ4bVtqx0VtcbaeoGxyfJXLxcaGdVQAKKagvzyu/cS79xJCL2b8DEuGaAIgAGgrK2nAUBgFIqOgVJ5qcC5b9uBA6xsbLS1NHkMBq24hP/xY/7uPU9vhMSw2PSC3FIvr46DBzc3N1cnCCIlpSg8PCXwctTbN0kMDtdAXzkzq7RNm53t7Ay7dzPr1q1Jl86mdAb1h57aosU3Nm64DsDv0KH12bPDjY1V6vcSyVqy5Ob69ddVNNRwnMjNytq1e4T3jA4AUFEh4nDoZJuXr9Li43J19b+kBFDXUrx2Paa0qEJbX5nFpIlFOHmcRqNkZZUASM6fGU6h/sQ/CJSUlVu0bLli+TI//wAtbe0Z06dduXoNAObNnTtp0sQm5k1lG/dxdj57+vTGLVt+5AoYQQBBgEQiUVeryj7y4GHYNO9/i/NzyphcZ5eBO3y2mjdpIj0hv6AgLT1NUUmRIIAgCMBo0hO/K/LDh+SkZGUVZfKKHB5PR1v7R0ZbK1/fi0PdPQAgKyvr+s1b12/eOnL06OJFi5xdXKq1XLd6jZ6efjMrq0a5LoIgCIIgCIIgCIIgCPKftG3btiNHjiQkJIjFYgDw8fFp1qzZ7t277ezsvnvuwTRYEP+l3KsiDTgUaKsIdkrYcG2gyRu3UBcOFU43x9YmEY+KIKECisVQ+TkPhCYDCIBcIQDAoTR4UUycb4HpVL9jXR84ATEVkCMEXSY05TRChwiCIAiCIH+pPyWgAQCWLe3m5xdRViZks+kikcTEVC09vbhHj8P797pOmdq+TVs9NpsmEknIxetKSsy0T/kPHib1+xypIBJKpHP5zn0tnj7xHux2KjOjqKxC5Nzv6Pz5XTdtcm7I8Kys1GPjttrYrDU2XnTx4uRhw2pdKP/gQeLpM2+uh8RmpiUC8AH0unRr2bGDcdOm6kaGykZGKj47Hu3aeQ8w2upVvZct+yrlgIIiU19fKT+/wv/Ss4oy1oEDQyZPbi8zBq0+fSxWruy5adP9JctvlxRXspg0tSYaL57Hvnj+dONGjpFJk149zbt3NevZy1xV9Tu/cz8m5P87Myg4+AkAe+bMAT4+1RfZ10NFhcjL6+KlS8919HUK8ssFlcKzZ8ePGNE6MjJ72rQLCopKwdfGkC3fvM0EQkClfvmTQiSUKCuzlJVZAJhEQgAQAEClUvLyyivLygIDJ9i01Gn4COu2Y9fOLp06l5aWKCgoeo0ZKxKLjx0/rqX1VRyAUChgMJgDB7nev3f/enCwc79+8vePYUCn07Q0NSdOmkqjU5M/pXyM/QBAHTdh8pRJE9q1q55xpLSkRCwWUzAKABAEAJXKYNDlvFZWZlZFZaWqmhqGgUQi4bDZiorfD8T5rosXznM4nC5du5aUFJ89ffr+/fsXzp07cOhQv/79Ozs5rVu/XlVNVUVFVVtbGwCOHD584PChhl8UQRAEQRAEQRAEQRAE+a+aNWvW0aNHS0tLpUdKS0ufP3/u5uZ26tSpLl26fHsKH4egXIivIBIrwT8byGgGMzbstMCcGmG5Vg0YFFhthgHAnlRYklAVPtGEA8GtMToGM2OJoFwAgDelMCWauNKqnmEU+SLwzwa/HOJFMRAyx/VZ0FoBpuljHZQb9CwQBEEQBEH+Rn9QAiwrK00vr3Z52Vk0GgUAxGKJnp4ST5E1ddr5tevulhTz9fWVxJKqVftUCgYgevQ4WXr6oSPPJ08+l5NTRu62dzB8+eIfGxs9YWWpkhpv8+abtu12v36d3pARNjVX+ZiwisXmubtvGTvOLzm5oFqDsIdJI0ae79Jl59EjlzLT8nr2cti7d3pc3Lx7dyatXdPLc3Sbzp1NjY1VJk5oB0ADgm9qplbjhXJyywCKR41uKxvNIKt79yYSoTA3O3f9ml5vXnrfuzdr69bJQ9w65+dXHD4U5DF8q6HJxkmTA4KDo4XCb1KtAQDA4cPP7Bz2Bgc/BEz1+HHPRolmePcus1XrHZcuvTAy089MK8Bx/MmTGSNGtD548JlNS5+wsIj8ggpp4+fPUgBoX9elI6pt02jU3Lyy0qK8Q4eHDxpk3fARfpejUycdbZ2F8+YDQF/nvpf8/atFMwDA6pUr169ZAwAzvL3PnDpZVFgof/8EAEEQQpHI1MykTevWHRzat2jVFkCSnJIScPnKNp8dWVlZX7UngCCIL9n1MEz+VHu4zOtJEOSpDY1IT0tLuxIY+O+s2QCQnpa2fevWzp077z948N3bt15eng/CwhydnHZs205GTmzZtAkARo4a3cCLIgiCIAiCIAiCIAiCIP9V9+/fP3XqVGlpKc22F3PcGpr9lzVpqamp3t7eAoEAAMQERJbBmUxYEE84vyGaPCYmfiA2J8Olz9EM7ZXgYbuaoxni4uLS0xt0W1jWDAM4aoX1VINOKnDSGtNmgBodTjfHNptjZDaI+4VABjf8EJyATclg+YSYF088/zqaAQDS+HA1F/pFELPiiLBCiK2AcknN/SAIgiAIgvz3/EEZGgBg/dpe/gHvMtKLdHSVJBJcLMbV1bk8BeaypSGnzrym0agcdtXydIIAjMZ+8TxNem5GZsmhQ0FXribOnuk4f34XANDVVYx4M3PCxEvHjj3iKam8epXe0XH/tKnt16zpxeEw6jdCPT3ex4RlHTruPnH86p27H/v3b9alk4mCAjM6Jvfhw6TLgREAmWoaluPH9XEdZN2+vWGNnTRvrt2rT7NbIQ8+RGfX2ODTpyIAbNTI1rUN48nTTwBZfft1GzeuHQB06WLapYspAOTnlT97nvowLPn0mdeHDwUcPsRr1cbKydG4Z48mfftY0OhUAHj69NOKlaGht2IAyoyMLfwujmxnZ1C/V0PW5s33V66+U1khNDDR/fQx1aalaVDQWCND5enTL+/bd4+rqFxepqOuziUbV1QInz5L4yhyv+4D+xzTUBXNkJxcQIhFp8+Mr+OlaHR79u8b5Oq6c88eFosNABnp6bbtbNetWTt2/Hh+ZcWSJUu3+/gAwDAPjybm5t2699iwft2mLVu/3y8BAAQGIBKLCwoKVq1YZqCvDwACgWDdhk1rVq28G3obCNGmzVvXr109Yfw48iQOl0OlUgVCIYYBhgFIJGTaPXmoqagyGHSCwAEoVCqlrIxfXlFer5fki43r1w0c5KqlpRUfH19UVHzx0qXnz57Z2du3sLE5ceLktKnTRo0c2X/gQA6HAwArly37wZIcCIIgCIIgCIIgCIIgyP+XTZs2FRQU0Nr15my4BhQqAEjehZXP6gIEgXEUY8rwsYEvCy06RJRCRe1T+P3U4WAzjCdTiRfH8adPnwYEBAQEBCQnJ2MYNm3atD179jTKmN20wE2r+sKhyfqQzId9qQAA3jFEaD6sNMPUZHKtpvEhTwQAwKaCxdepdRMqYEYM8bS4+oU0GdCUA29Kq8IXcAKOpcOxdAIAWBTorwHdVDFLDrRSAAoG5RIQ4qAib3ZXBEEQBEGQv8afFdCgpa1w+qTHgAH7ysrZXA4dxwmJhGDQqfrGqtnZZVwug8Gg4njVnLeyCuddZFZmZomOjiIAKPCYAHolpcIFC3wfPUoOChoDABgFO3p0qL294T//BgEhZvM427eHXrn6YcWyHqNHt6nfIHV1eR8TFnbrfujhg4R9e8L27XkCVApIRABgYKzhMaz7zH8cdfW+k9vfc3SrWyEP37zJqvHRmNhcAK6WFq+20+/eTwGgrFvTs9pxNXWus7Ols7PliuXdz517s83nUcTr9xGvP+7e9bhla93hHq34fNH6DfeEfCEAYdbE5MH9qXrfG+p3JSbmz5hx5caNN8rqGlQ6JTUp3cOj/fnzIwFgxIjz588/1NIzYLNo5SU5mhpVEQzhz1IT43N1DZW/7qkq8phCwXCcSErIUFRS9PMd16uXeQNH+EMGDhqkra42cdy446dOAcDlwABLC8sePXoEBgR4jh5dVlHRwcFh2vRpEokEACZMmjTr33/8fH2HDhsmZ/8YhtFotJTUVDKggclkrl65PDk5+eyZc2ZNW2RkZEycMB4niEkTxgOAupq6pqZmZFSUAo+HYRjgovwCeRNCNG9ura+vn1dQoKyoRKPRykpLs7JqDqCR09Ejh1WUVdyHD6+oqDh14viTR4/vPHgg28DO3v7+/fua2toAsHrlCpFI5P3vvw25IoIgCIIgCIIgCIIgCPIflimApAqcYmjJXn6BjGYAAKqNE3vOITw3lTl8ITBYwQBQVMO5JmwYoglqdKytItgrVR2USCQPHjwICAgIDAzMyMiQNiYIYu/evUOHDu3cufPPezrzjLCTGUS5BIrEcCoTnhYTXrpYByWIq4BTmcQTmWfRlAPHrLEWPACAfBH0jyAyBFUPtVYATx3MVfNLaIKIgLhyWJVI3Mz/0gMfB79s8MsmAKCXGrhpYXPiiDIxDNCAI1YY4w/Ky4wgCIIgCNJQf9xPm/79my1Z1j8vK0MowikUDAAIgsAAU1Ji02gUHCc+FynAOGxablZpREQmeWIzSw0AiroGV9/I8OrVN/bt95SVVf0MnDTJ/tXLf3r0sCjMzVdSU01JK/H0PNur95GgoA/1GySVitFoGIvDMDBW1zNU1tVVVNNUUlHlnTkxbPMm5+9GMwBAr57mCsrGoaFRSYnV61YAQGZWKQBNwK856jg1pehK4JOOTh1bt9arrX82mz5+vF3ku1lHj0zU0tFQ01KIjs1duODqyhU3VVS5LA6zaVPtF8/+aXg0w6ZN923t9ty4EalnpFeUV0TFsIMHR5LRDBMmXDp//qmeoRGzKgxF0qqVDnnWg/uJAEIalfI5iOFLTQUajZqXV5GanNGzl3Xk+9m/OJqBdN7X78Tp03l5eQBg3759965dZs6aNXjIkLKKiu3btj5+8mTkyFEWlpY52dkAsHDR4gvnzkVFRn6nUwwAMCBA+gaWfXDIkMG4RCISiXR0tFk8pfUbNpNVA6lUSs8e3StLCikUCoZhQGW8efNGzmehqKjYqmXLwuwsCoVCoVAIseBNRMQPvQ6ynj97duvmzXkLFwIAh8NZs2790RMntm3ZEvn+nbQNQRC6+vo0Gk0ikaxYtfroyZP1vhyCIAiCIMhfrbKysmnTphMmTLh8+XJ5eUOzZCHI/7kdO3ZgnyUnJ//u4fw2kydPlr4OLi4uv3s4NfP19dXX1+/Spcv48eMPHDjwu4dTRSgUtm3bdtWqVY2YcB5BkIbj4zD8PdHsCZG54gbX5x7GVQIAQiIiH6U7j2d6rQQGS/YUPSYM0IDlppivDRbdAYtojy0zxaYZgL0SCIXCkJCQiRMnamtrd+/efe/evbLRDFKfPn36qU9KlQ5nmmPG7Krd+ApYmkB0e0VMif4qmgEA4irA+Q0BAKViWJ9UFc3AoMBCY7jTFhun91WiBToG1jzwtcECWmIjtaG9Epiyv+rtVj5M+kCUioEAuJILc+OqFaxAEARBEAT5u/1xAQ0AsHZ1r3HjumWmpvIFEgqVHCEBXwqHVWVooFAwAGF8QlVgqmNHYxV1haJiPoWCGZnpP38W08/luLRPa2ut0NCJGze6CipFosoKLV3V0FuxAwceGzTo5OPHyT80vNTUEj39dXfvvOBXiFKTc9NT8jJSC8vKhRQa9d/ZVw8cCJenEw0NXgcHQ7Ewf8GiG98+KhLhAPy8/Jpvfe7a8wSInGlT2333KhQKZmCoUl4upGCgpckzMFbXN1ITCESKCozoD3NVVNnf7aEON27EtLXdtXBhgAQHBoeT/imzT9/mb1//O2mSPQBs3vzg6NE7OgY6NBpGEERFpZjO5Pbu1ZQ89/7DJAqdRRBf/k0xDKNSKSWlgqSEVApGbPcZeuvmBAMDpVou/nN16drVvm3bIYMGAUBb23ZqGpp3790b7OqanpY2a/Ycsk1ebm6P7t19L5zX0taeNWf28iVLKioq6uwV+/x/aviLQkNNjamgIJFIJBJcU1MrMysrKjqGfGj0iOFAoZeVlWMYpqGleePmrdKyMjmfyGDXgQA4TuAAwFZQuRV6R84Tq8nPz1+7etXiJUsVFRUBoLi4uLy8zMDQsHOXLsuXL7t44XzVM8SqojTGeXkZ6uiM9vSs3+UQBEEQBEH+dleuXImPjz969Kirq6uenh6fz//1Y1izZs20adNEItGvvzTyH7ZgwYIFCxbI/Cn3x7G0tCSn/GfMmFG/HjZt2iSNG2AwGB8+1HMhROPKyso6KRMyvnz58t84mDrExsamp6c/ePDg2LFjAQEBtTUTCoW9evXy8/P7NaO6dOnS69evV65caWRkNHjw4P/bL8aEhATpe3vMmDG/ezgIAntS4XoeufYHw1S0AADEwoqp9qKQE7LNiPwM1azYrU2x2I7Yhw7Y6ebYHCPorQa6TACAysrKK1eueHp6amlp9e3b98iRI+QKpRrxeLzu3bv/zOcEANBNFd7YYwebYRxq9YcYFGil8KXYRKkE+r0hzB4TRz5HW3VQgkUmGLV6LYsvuqvCvmbYzTbYm/bYk3bYAmOwrWm12slMuFHry4AgCIIgCPL3+RMDGgDg6FG3KVN6Zqdn5ueV02jkr79q69rJDeq7d1UZGtTUucPcWpQWFFCoGC7BDU0MHz74MGVKoGy3CxZ0efPqnyFubbIzioBC1TVUv3LlXeeuB0eNunD3ToI8A3v0KMXQcFlGetqgwZ0XLOq2dl2/pct6e41tZ2Gunp9fEfE6eurUM/37n3jxIvW7Xdm00AJQ8vN9vW7dXdnjRYWVJcV8Ko3h6/euolxY7azSEsHhI89Z7CadO5l+9xJz5lzr1Ws/i8Ngs+nlFaLCwsqiYj6OA0ah7Nz1SJ7nW6OHDxM9hp9zdj76+m2msrp6SWGBsYHy0aOjblwfZ2SsAgA3b8YvWHBFTVOXQafgOIFhWF5WcbduZhYWGgCQmlYU8TZTRbWq/AT5t3RefkXyxwyMwKdN7/b2zcxZM53qPbxG4RcY8PDx42fh4QAwZerUwsJC/4AAXb2qlBh3QkMN9PXfR0WdPHGivKzM0anTkKFDp06eVEeHGAZAVN33I6M3ZB8tLi4WVJRTqBQMA6FIyGazNdXVyYcsLS3mzJ6dlZaM44SyolJmavK2bT5yPguPYUNdBg1JioumUmna2tqPH4YFBF7+sRcCQCKRTJsyecKkyS1btSosLHTq0EFZWZnHU6DRaO3s7AIvB3kMHzF0yOD0tDSyfXJy8qmzZwOCrvzohRAEQRAE+Q8oLCw0NjaWzpew2ezXr1//7kH9BufOnZNu9+jRg8Vi1dH4Z9i5c+fy5cv379/ftWvX7OwG1R1DEBJBEN7e3ps3b968efOYMWPEYvHvHtFPUVBQsHHjRukujUYjo7p/Ox8fH4FAIN319/f/xQO4ceOGtbX1rFmzbty4UUc0f1xcnHTb0tKytmZz584NDQ0dNmzY6NGji4u/qRjf2Pbt20duSCQSHMfpdFReHkH+CM+Kq4fH8Y8skSREVG4ZX7l5nOR9mOTDU6HvVnxy6128+Il6oM340rKsrMzX19fd3V1TU3PQoEGnT58uKiqq41o0Gq1Pnz63b9/W06s1320jomDgoQ3vHbA9lpiLOrTgQWcVWGWGRbTHHthiV1pVhSwQBDwqAgH+5cT7hfBU7i9Fax4sNsFmG30Jf1ChQ7+qG4ow4QOxOhG2JIMQr/l0BEEQBEGQv8gfGtAAAPv3u+7bN6K8TJCUkCGRkPkYoFqeBjqL9fZzQAMArFrZg8NVzMstp1AAgNDR1zl4MPTU6a9uoVpaal7yG3X16rjWrXQzUjJpLJa6Bu/s2Rfdexzu53I85EZsHUM6fPiZk9NyUzOtZ88WB/qP2ri+z5LF3das7nXi2NBnT6Zdvew5fEQXJlv52rVQO7ud8+cH5+fXtWTf2koLANfUUVm69PqAgScPHXp26tSrefOvt2u/NyOzREVd+/zFt23a7fYa47tly8OAwMjXr9MrK0Q3b8UVF6a3sTWqu1rE8+cp7R32bt9+C6jMvKyilKR8GgXT11fS1VHAMMjOzJ09+8S8+TUkh6jbyxepw9zPdu584OKFNzxlLogrRQLx0qXOb9/8O25cVcaInOyyAQOPM9hsRUUmjhMAQBAAIJw4zpZscP9+UklhMZdDl0iI/ILKlKSclKRsdRX2vHm9Xj733rtnkImJ6o8OrNEZGBjOnT27U8cO3z60ZtXKHr168YXCUydOnD53Pjc3FwBGjBrVuk2bObNm1tYhjUIBQgIAGIYJ+AI67asbKNdDboIEp1GpVCo1KzW5g4O9qamJ9NGtWzb2dRmQFB/NFwj0jc3WrNtw4aKvnE/k5LHD5pbW8dHvKVSKqob6+ImTX7x4Iee5pBlTp/bs1WvAwIEAcON68JOnT+kUyqgRI4a5uY308Phn+vQFC+YrK6sUFFQVT+nUoYObq2tb2+9nEEEQBEEQ5D+GIIjRo0fLJvI1MzOzsrJqrP4vXLiA/VZHjhyRZ5yFhYU3b96U7g4fPryxXgE53b9/f9asWeT248eP27VrV0fZMh6P14gvka2tbd1j09fXl7+3rKws6YkeHh6NNchRo0bJDmnt2rWN1XP9DBo0SHY8Y8aMqUcn5GLrmTNnNvrwIj8X1wsKCtqzZw+5ferUKTc3N9n5dQBwc3OrR/89evSo+z3zi61Zs0Z2SqyysnLRokU/1MMPvaNCQ0Pl6TMrK2vv3r2yR3bu3JmYmPhDA2ugs2fPfvjwYceOHc7Ozl5eXrU1kw1oaNasWY1tgoKCdu/eTW6fOXPGxsbmwYMHjTtaWe/evXv8+LF0d/78+Y1+iT/2Y1sPffr0adzB3L59u9FeaOQvJ8Thcg5M+kAMiCCGviNGRxJ3Ppfh3aKZxzm7qmLJQKHvNgAAghCFnCj/t3P5jI78A/NbW1n079+fbFlUVOTn5+fp6amjo+Pu7u7r61tWZx5TJpPZo0ePHTt2pKWl3bhxw97e/uc+ya+p02G0DpxtgT1qhwW1wmYagh4TAECHCQuMa03C8Lb0x67STRWsuAAAdAz2WmK7LTFDFgBAmQS2fSLWJhGdX/65eZUQBEEQBEHk9OcGNADA1KkOL597O/drkZGa/ykxRyiUUCgYACbN1qCszIqNy4uPq0qhpaWlsG2bS1lxAU4AQRAMBoWnpDFp0qWPifnVenZxafb61T9797o3s9DIzsils9k6BsrXgz/0dT7au8/RM2feiMVfBa8K+GJv78uTJvn06Nn+Y8JiOzuDah2y2HQXl2bnzno8fjhl4sTBAJQtW860tdu9ceO9+PgaMnyFhSUdP/FSQUkRMIzKZF4NCps8eZ+X176tWwIT4rLYbDouwSkULDY65dTJG/PnHxoyeFfbtrvsO+xbvfYuALtNK+3aXrSIiIyZM4M6OB14Fv4KgN2urd6cOV0vXRr96OGUF+HTnz+dfufm+CVLnRls7a1bfDdukveuwaNHyePHX+rgdMDP9w1XkQ0gpmIwbVqX1y+816zpzWJ/mZ4f5XVRKODr6SmLxTiZfyEvt8y0if6AAVX3snfuegxQmJKUnZFRbKCnOGq03bFjIyJe/7N5s7OZmZqc4/kFtmzbRhAw8x9vcrcgP8//kl+/vn2Xr1xlbGQU+f7daC8vVVVVFou1fOkSAJg5azaHw1m8cMG3XaWkpD5+Es5SUJRIxARBiPkVQVevScRiACgtLd26fcf+g4fVtLUyMjLjoyMNjMx2+myr1sP1q1dGe41NTYpPz8hkczjDR3p6/zMrVuZWESk5+dOChYuWr1wtzQGrqqLy/OmjLt17foyJquQLyisqu/Xsu2Hj5oyMTNkTxWJx1IcP48ZP2LX7q9tk/3rPMDYxmTCxKvnEiJGjyioqfHb4eHp5XfTzO3P+/M49ezZu3HT46NEWNjYAsGP79tTMTN9fvloIQRAEQZA/wfr164ODg2WPREVFTZgw4XeN53fx8/MTCqsSrSkqKvbr1+8XD6Bz584LFnz5UZqamuro6Pjr13Mj/zEDBw6UfV9duXLFxcXle3X3fkxRUZF0EvTMmTON2LOckpKSpEv5pc6ePRseLldlyXpQU5PrT+AVK1aUl39VklIgEMyePbuxhrFnzx7pK29vb/9tRQYyo7t017P28oLx8fHS7doyNLRv375r167S3ZSUlG7dui1atEgikdTzCdRp06ZN0m1HR8cOHWpYt4D8PAoKCtLt5ORkVVVV8p3GYDCePn36GweG/DJCHJYmEOr3CcMwwiuKuJgNDwrhVj4E5YKEAADorQaTrDW2dWuqnVpD/KWNjY2vr29BQcGpU6f69++vpaU1bNiw06dP1x3HwGKxXFxcTp48mZ2dHRoa+u+//2ppaf2kJ1g/C4whuDW2ygw7Zo29ssc0ZJJPtFao/bSasClwuy12tRUW0R7rpw5qdLjUEtNhfmkQXQ6VP+X7FUEQBEEQ5Neh/e4BfEebNnrB18YFBX04eOjZzdB4ibACgKmoyuFyGTQqsFi03KzCV6/TzJtWpdOaMtn+2PGXL54lmTTRFItxDQ1eUkL24MGn30bM/LbzadM6TJ3isG//0z17n8ZEpwKFpamtcOtm3K2bURs3358wznbK5PYsNv3Bg8Rp0y9/iHpt1bxd6K0pdQ+4ra3+IVv9SZPsl68IvXH96aJFsT67TDs7mTg4GJmYqFAolJRPhXfufbwcEAFQCqBMo1Ht2xk0t7Zt0kTNQF9JW5unoMBismhAEOXlwsIifnpacWJSwdt3ma9epb9/S05g8+Li8sLDP7Vsqctm0wGAwImPiQXh4Z+uBccEXI4S8ZMBNFxcOo0daztokPXn5BZfRtjWVr9Pbwsnp92LFp5nM6n/znSs4xndDo0/cOhZQGAUIREClQEgoQBMm9753386Nm2qUa3x5s0PQm++NjAxlEaEYBhWWV48YXx3OoMKADExubhE7DGid5tWOm3a6Nm1M1BQZFa/5B/jcXi4nb39pMlTrKytlZSVr1y+fD0kxMvT8/jx4xilKhjo1MmTa9atZ7FYi5cuW7Nu/dzZsxbMm7tpy1by0aLCwq49+0S8iQBcrKCqlpeXDxgwuQqr164/f9GXxWLl5+dnpCQxuUpMBsNAT69/P+c5s2cqKSl9O5hTJ44NdRuyZ9+BFy9flksEe3bv2LN7h0kTSw0NdQqFUlxSkpubW1hYJBGUz52/EMO+/KMrKyvfu33r6NHjh44ei42LL87PXrxoweJlK5o2NVdVUSEIoqCwMC8vrzC/AHDhvv0HpSf+O2O6hqbWgkWLAOCf6dMjoyJ9L11SV9eY7v3P7p07Hty/t3T5ChaLJRKJyIyd+Xl5s+bMCfT3l706giAIgiD/Jy5evLhs2bJvj589e7ZFixay86D/ebITsa6urr++3gSGYRs2bDAwMPD29sZxHAAqKiqGDh26fv36hQsX/uLB1MbAwKDGTP4CgSAhQa5qgMivt3HjRoFAsGPHDnL39u3bffv2vXbtmuyE5V9t0aJF0mgkZ2fnGzduEARBEMSECRNev37NYDDqPr0e5AloiI6OPnr0KLndrFkzW1vb06dPA8CVK1cuXbrk5ubWwDE8ffpUGhuhoqLi6+v7bUWGK1euSOcOySr1NXaVl5dXWFgo3a0tQ4OmpmZoaOiSJUukoQY4jm/cuPHJkyfnz5/X1dVtyNOpJjk52df3S4LDn5GeAamb7Fe9sbHxiRMnBg0aRBCESCRyc3N7/fr1nzbNjDSuh4UwJZpIFwAAiGpKE2DAgu1NMQAYMWKEhYXF/PnzExIS8vLyGAyGpqamra1tp06dPD097927J0/MExlIOmTIkL59+3I4nEZ+Mo3NURkclau2T1lja5OIXCGM18Psa7gp+B1cKnRS+bJrwYH7ttipTFiXSAAAiwrMP3pJI4IgCIIgyPf96QENpAEDrAYMsHoWnnIjJPblq/SoD9kpKUW4mLzRkH3JP9LDo5W08YljbjYtfUpKBFwuQyzGDU013739uHL1nZXLuwMAQRCys60YBZs+vcOkSfbHjr04f+Htg/uJAGI1LdX4hPxZs/zPX3xvbaXpe+l9eUmJrn6zu7cnyzlgW1v968FjT5602bPvaXRMrp9vhJ/va8DoFBoFFxUDlKmqm7n0s+/Y0aiTo4llM015+szKKn3wIPFWaHzIrfhbN1/cuh3XprW+piaXQsHy8is+fSrMzigCyAdQcR3cZ8L4ds7OtZarBABHR+PtPoNnzzo3c5Z/ZlbphvV9sK/jHlI+Fd24GXvlyocbIbGAC8lkHpYW6u5DbaZPd9DQ4Elb4nhVQZDo6JwFC64pq2tRMAyvyhBAFBbxDY11p0yyIxsbGiq/fjVTzpfxt2tnZzdn1izr5s0JgqBSaYeOHFVXV9++Yyf5qEgk9PP1S0n5BABxsVXJErZu91m0YP5Mb+8du3cDAJvDWb50CZVK0dDQkGZNoFCoAgE/v6BQIpEwGQw1NVUul8vlcJo0Mas7FKC/S7/+Lv2iPnyIioqOjYuNjY1LS8/g8/lMJrNF8+YWFk3btm7dtm1r/ZrKAY4fP3b8+LGv30RERn2IjYuLi43LyskWiURcLqdpU/NmlpZt2rS2bdNGTa2q3sfkCRMMjQyXLFsOAOfPnuUp8GbOniNdgOX978ybITf+nTFdW0dn7vwF5A0vy6ZNh7m5DRo8uMEvPIIgCIIgf5n79+97enpKf+2YmZm1bdtWOoe0aNEiLS0tMrd2YxkwYICDg0MjdlibV69eXbp0Sf72r1+/DgsLk+6ePHny5MmTP2FcX9jb29e4fHzatGlaWlojR44k6wIQBLFo0aKEhIQDBw7QaDX8GdixY8eZM2fWbwzz5s1LTk7+oVO2b99e40RsZGRkixYt6j53/vz53064yq9Vq1ayu4aGhh07dqxHPziOyy4vdnBwoFDqM11QrSzL6NGjv1u5AwCKi4tXrFghnd0xNTUFADc3tyZNmtRxVnh4+NmzZ8ntLl26DBky5LsXqja77OPjw+fzDxw4QO4+fPiwT58+ISEhsjENWlpaS5curbvbbdu2/eh75me7e/eu9FvL2NjYz89vypQpZOhAVFTUmjVr1qxZI08/bm5utWUmIF2/fv348ePktrq6eh0tAYAgiClTpkj/oXfv3t2mTZvQ0FCyIIu3t3f37t1VVFTq7KMuBQUFQ4cOlaZkOHbsmJGR0bfNzp8/L90eNWpUjd8hABAdHS3dVlFR0dauNbUklUrduHGjvb39mDFjSkpKyIMPHz5s1arV2bNne/bsWY/nUqOtW7eKxWJy28rKysXFpbF6lvWHf2zrbf369fULV5LNa1JtwcaAAQNmzZq1fft2AMjIyPDw8Lh79y5aFPHfU4lDbDnkCmHCB6JI/OW4EQs8tKGjMlaJA18CSjRwUAbW5/94tm3b9s6dO0VFRYmJiR8+fHjw4MHFixfPnTv33cupqKi4uLj079/f2dmZy+X+nOf0c3VQhuutG/ODoM2AZp8jOvgSkPzhWZoRBEEQBEHksXz5cuKvUlhQ8exZyoULb7dseeDldWH+/Os4jss2WLgoBMDb2GyTgfEGQ5ON6lqrAWY9epxMEIRYLFm69ObiRdcuX46Mjs7GJV+deOdOvIfHWQWl5QD/UpiLqczFAPM1ddbS6AuGjzhfj6Hm5ZazuUvUtdcYm21S11oDMENLZ82qVaFJSQX1fvpJSQUzvC8DzAbwprGWAHUhi7dUUXUFwNyuXQ/eDImVv6vmLXdg9EUAM9vZ795/IPzxk+R79z7u3vNkmPtZHb21ADMBpgP8q6SyYrTnhYcPEqUnRkZm+fu/X7L4+j//XBHwRQRBEDhuYbkFsHkmTTYZGG8wMN5oYLzBwHgDwNxRoy9Uu25sTM7ly1FHjjy9efMHRvu7aGto9OvTR7orEAgIghCJRfPmzHn58sXz8HAAOHzwAEEQUZGRZJvNGzeOGjGcz+f/lgE3UGFh4TC3IXt37yZ3p0+Z4jVyJEEQMdHR5JHKykpy48jhw5s2rCe3p06eDAC/fLAIgiAIgvx+L168kJ2uUFRUjIqKEgqF3bp1kx6kUql+fn4NvJDsjNruz79VfjbpvCMAHD58+LvtPTw8fv4fcF+xt7evYzyhoaE8Hk+2fa9evYqLi6UNpPf93d3d6/0qtWzZkuykbdu2dbfU+xx6W9v74f3799KhZmZmSo+7u7tLj5eWltZ7qI2otPSrGte/eFSDBg2SXrpTp04ikUies2RTdMjzfq4RjuPV3uft27cvLi6WzrNaWFh8txNpFfPu3btLD8ou7j99+rT0uI+Pj/R4UlJS3T1bWFiQLadPny7/kyosLDQw+FJZMjg4mCCIjIwM6ZcblUq9d++e/B3WYeXKlWSfTCbzu42PHDkiHdWwYcPIg7JRVoMHD27IYLy8vL7tv5qcnBzZEKLIz3/2fmvnzp3SZrL/snWIjY1t2rSp7NuJQqEcOnSotvayb4bfztraWp7nKPUbP7Yk2YIgXl5eNbbp3bu3tI3sl/APkf2K+Pa7saKiwszMTNpgz5499bsK8sfK4BPtwnHFu1/+ZxKG70khsgXfP/fDhw8LFy7U19eX5zOopaU1efLkW7duyflp+r8SVkgofX791e7hyxPwzi9wrQf4jGi8TPy7B4cgCIIgCPIjpkyZAn9LhoZqlFXYdnYGdnYGtTWYM9vxwMHwomK+Ao9BEISCArOwgOnmdjrx4wI2mx4bm+vndxkoZiqqbDMTtebNtVra6FhZaXbsaNytW5Nu3ZoUF1XuPxh+7VrMk6cpAMKSUr6mjtLjJ8mt2ux0cjS2a2dg21avmZVcOfFWr70jEIi1dZiZmSX8cv6UKd2WLummp//jucNkGBur7N410HWg9eSpgQnxWcZNtCsrhAK+6Pz5kbKZKuThMazF0iXJRqY6ryMyX0y5xGAzCZwQCfgAQgBMUVm1Z0/zTo7GLZprGRoqF5cIdux4FPYoOSYmJzW9pLSYD0TCiJFuDCYNAIZ5nIuNSTM20xWLCQAMoGp9npaO0uMnyfPmX2/WTLO8XBgVlR3xNiMmNq+4oAJADFA5yNUhwH/UnxyPHxkdra6ufvjAgYlTpgAAjuOHDuyPi4vv3r1H27a2mzZsAIBeffoAwOiRI8ZPnDht+ox5CxYcO3JkhLv7ilWrbVra/OYn8COePH68eeOG4SNHunsMB4A7t2/vPXAAAFasXn3t6tW+vXu/jYz8lJyU8umTs0v/8Z9LYt8IDt5/8GBsTMzvHDqCIAiCIL/D8+fPyQlycpdKpZ4/f55ccR4QEODk5ETOT0skkhEjRgBAw7Oj/8k+ffr0Q+kcfoEePXrcvn3b2dm5oKCAPJKRkSFNqo/8pTZv3nz58mVyW09Pz9fXt7YV89VERERIt9u3b1+/q2MYdvLkyZycnLt375JH8vPz665l/uebNm1aamoquT1s2DBnZ2cA0NHR8fHxGTduHABIJJLhw4dHREQ0PD1+fn4+ufHd9AxpaWnz5s0jt7lc7rZt28jtIUOGDB48OCAgAAACAgL27ds3bdq0eowkNDRUmkJGWVlZNhxB1qlTp6QpHDp06GBtbV1bh2/evJFut23bVp4xNG3a9OnTp66urg8fPpSOpBEzNPw5fu/H9hcrLy8nN2g0WrWgOgBgs9kHDhyQ/isvWrSof//+hoaGv3SIyE+TxocBEcTHyi9HuFS4ZIO1qaHM1BeFhYV+fn6nTp168uQJQdRUmkKGvr6+s7Ozi4tL37595fwc/R+6kPXldRQRsCOlavtUJnCoxCbzP/c2LIIgCIIgSI3+vp99233CLgdGMtn00lIhg05RU+Po6SmZmqo2s9Rs1kzTyFAZo2Dq6tw5s52WLb2qwNMCALEYNzBSTU7IGOJ2+nrwuL17B/n5v+dwGXQG7V1U1ssXyQA4UBhGxir27fR7dDcfNbLVwgVdFy7oGh+Xu//gs5CQ2OgP2QCilGT87ZskAJqyqkKL5lr2doYODob2dga1BSjs2vV4185QIzODlJRCGhXz9/caPLh5Y70O3bo3efnC29FpX+T7DH1jjZysEi0tuTMBEvDgYeLVa9FhYcnqWio4juvrKfL54pzcckJUyeLyunZu3t7ewEBfic2m5+SWHzz84s69hLzsEgAJAJ2jyFRWYpcWlZqY2h094gYAGzbc8/N9qmekj+O4bDQDAHC4jMpK8dYtd6suDBidzVJWYusbKWMUSmpSkr6+4p8czQAAampqIdev93F2btWmTTs7OxqNFhMdw2Ay+vZzBoCoqEgGnc5isbZv3Tp/4cL27atSH4+bMMHA0GD1yhW9+/SZOFneYiW/104fn0ePwhYuXtLewYEgiNevXrV3cHgUFubo5GRqZjZv9qxFS5cmJSbq6+t36tDxzftII2MjAPiUlOTs4nLsyOGmn9dCIQiCIAjyf+LJkyd9+/aVZgvHMOzo0aPkRCAAKCkphYaGdu7cOTY2FgBEIpG7u/u+ffsm/yU/jerBx8dHmtvc0NBQOhP5U9WR1J1kb29///79nj17ZmdnW1pa3rlz57vTqMif7OHDh4sXLya3GQzGpUuX5J9if/v2LbnB4/Gqlbr4IQwGIzAwsFOnTm/fvrWwsLh7925jpbj/Lc6fPy9NAKOkpLRjxw7pQ2PHjg0ICLh27RoAZGVlDRo06O7du2w2uyGXy8vLIzfU1NTqaIbj+KhRo6RZK1asWCG7ZHnv3r0PHz4ku5o9e3abNm1+dKpbIpF4e3tLd1etWlXbl8mxY8ek25MmTaqjz9evX0u35QxoAABVVdXQ0NAJEyacPn2aQqGcO3fO2NhYznP/Fn/Cx/ZXkr7JVVVVa2zQo0ePoUOH+vn5AUBpaem8efMuXrz468aH/DQRpTAqkkjlAwAwKNBKAay4MMsQM67lWxPH8WvXrh0/fvz69evfjbY0NTUdMmTIkCFD7Ozs/vAbiX8CSu2v0LEMGKkDNtVjjRAEQRAEQf5of19Ag7oaNyzsOYAyW0FBJJKIBRIgxGREgra2goGBsrGRiqmpSlZWmbLKl+hfXCIxMNa+cf3t1GmB+/e5nj3jMXLEfi7XUEdbEcd5AJgExwsKK30vRvhefLlg0Y1OnUxcB1l7jm6zfZvL9m0uISGxN2/FPX+eFvE2o6KsrKigOOxhSdjDWAC6noGyTQsde3uDFs2129nqGxgqk1c8cCD833/9NbQ1C/PLaBTswb3J9vaNHG+upMQKezDV3HJLQX6ZiiqnX/8T5854DBpU62qJ3Jyyp+Ep4c9SQkMTXr9Jx8V8nrISi0VPTS4EELC5Cv2dLbt0MeWwaRIxXljMv3jpfdij5IrScjqLraLK1jdSwzAMw4BCpSQnZLHYrKtBXiwW7ZJ/5OLFV9S1tGhUDMcJmWgGDADEYoJOpxgYqxMEAAYYAACGYQAYlpKY0r2H7e5dAxv3ZfkZevftu2H9ejt7+7zcHDV1je07d1ZWVJAPfYyPF4pEu3fu7NGzV+cuXQAgOzv748ePFhYWPXv1bmvbbvHCBe+mvV29bl1DKpv+bOnpaatXrGCx2MdPnuLxeMHXrt0MCfH3978WHNzR0fHFs2ft7O23bPdJS/mkZ2C4aeMGV7chqmqqAIBLJMamptOmTBk7fsLvfhIIgiAIgvxSAQEBo0aNqqz8sgRvx44dstnLAUBLS+vu3btdunQh01zjOD5lypSsrKzly5f/9+5EFxUVHT16VLq7ePHiPyd0o0WLFmFhYRMnTjx79qympubvHs6fq7y8fPbs2QYGBkuXLv0Z/UskEhcXF3d39zFjxsjTPikpafTo0T4+Pu3atSOPZGVlubu7SyQScnfnzp3yT2Pn5uZmZmaS2+3ataNQGlRNW1FR8caNG56enidPnvyroxnS0tJk0xvs2rVLR0dHtsGJEydat25N5m8IDw8fNWqUn5+fPK+enp5eRkYGAGzYsEG2aoA0Q0PdAQ1r16598OABud2tW7c5c+bIPqqtre3r69uzZ0+JRCIQCAYOHPj8+XMjI6Pvjkrq1KlTZLQZABgYGNT2fRUeHv7hwwdyW1lZediwYbV1KBAIoqOjpbvyBzQAAIPBOHXqVJMmTahUqmzJg2/Z29svWbJEnj5PnTolzbphbm5ex8jrrcaghD/nYztmzBhpBo5vnTx5stqjPj4+M2fOlL//2uA4HhcXR27XET+3evXqgIAA8mXx8/NbtGhRq1atGn515He5nAPbPhHR5SAiAACYFDhpjfWtM36SIIjBgwdfuXKl7p5VVFTc3d09PT0dHBwab7z/fTa8r9abMSmw2xI7nk48LQYhDv3eEAebYc7qAABPiiBXBLaKoMf8baNFEARBEAT5rr8voMHTsw1OzBg75giVqqitpSwW4+RxiQTn80Vv32e+eJYCIGYrcHV0FEXCqgVSBAEUCugaaB/Yf5vLYWzd2i8x0X3ZUn8WV1VHR0EsJqgUTFmJpaLMBoDyctGVwMgrga9nzb42oH8z7xkd+vSx6NPHAgBevUy7dz8x7HHymzfpqZ+KAITpqdnpqVk3rkcAMLR1ldu20XMfZiMUSqZOvaSookihUkRCccSbmZaWGj/j1VBWYYfenGDbbpeqKlcowl1dT4wcZes2pLmVlZaSIlOCE/n5FUnJBZGR2S9fpr+JSE9OzAcQAFAAqABYWVGFkoHygEHWboOb9+jepKSYf+9BYtDV6HsPEivL+DxlrqoqV12dK832RqVhJSWCgpws86bGVy57NWum+fFj/lC3U2yuAo/HlEiqJYWTjWwgpLesqVSsqKiyKD/b0bHFtSAv+EssXLTo5YsX6hqa5KvB5nDI40+ev9DV1vYcM8bcvGlFedmECRPPX7igrqbqOmhQx46OXmPHHjh0eMumTdMmT3Z2cRnt6flbn0TNDh86eCf0tmMnpxne/wDAnl27Xr9+Pd3b23348KzMTACwtbN7Fv7Uvr2DvqHRCA/3Hj17LVi4iDxXV1fHvl27vfv3/84ngCAIgiDIL+fj4zN37lwcr/opjmGYj4/PP//8821LXV3de/fu9erVSzoltnLlyoiIiFOnTikoyJ1grHZz586VpmFvRHPmzNm6desPnbJ27Vpp1n0DA4OxY8c2+qgawtzc/P79+3U0uHjx4v/5Atnw8PDRo0cnJCRgGNasWbMhQ4Y0+iW2bNkSEhISEhJy9uzZgwcPmpqa1tH45cuXLi4u2dnZ3bt3v3LlSteuXSUSiYeHR1ZWFtlgzJgxZCFJOTV64nodHZ3Q0NC625SVlUk/6UuWLFm7dm3DrytlbGz86dOn2h7du3fv3r17qx1MTU2VzXNQVlY2cODAoqIicnf06NGe3/zJpqam5uvr26VLF4FAAAABAQETJ048cuRI3VFZBEHk5OSQ29WiiKSL1+uY67169eqqVaukp585c+bbmeyuXbtu3ryZDHTIyclxdnZ+8OCBnPlXRCKRtH8AWLp0KZNZ80SWbJzWqFGj6shOERkZKa1MoaSkVPfbu0bLly//bhsHBwd5JjVfv369YcMG6e727dtdXFx+dDz18Od/bH+BK1euSKN26ki2YWlpOXLkyFOnTgEAQRBLly4lU6EgfxecgFv5sCaJiJSpO8SjwpnmWNea03N8ER4eXkc0A51O79Onj6enZ//+/Wv7gkLq4KoJKxOhVAwAYMiCPZZYZxVowcP6viaKxFAihnFRxH1b7HERzI4jAICGwSgdmKqPWXJ/88gRBEEQBEFq9PcFNADAGK+2FeXC6dP9y4r5xmbquERCEEClYlwug8tlSEsefI5mqNrFcYJOp+jo623bdp0giG3bXPR0FWfOCkpKyNDR12IyqRIJOVVNcDg0rokaYFBaKjh5IvzkiVfO/SzHjbUdMqRFW1v9trb6c+d2ysosef4i7dXr9JjY3A8fcj5+zK8sr8jKyArOSAm+9gqAo6WrwmbTS8uEegYqAYGRPC5DU4unpcnT0VHQ1lJQVmlQjkqpvNxyKpViYaGVml6srs5VUGCePfPy7JnXGloKXC4dJ6CoqLKksAygnKwWAcDiKCiZmapaNdO0aKrRpo1uz57mHA5DKJT47AjbvedJemoum6egrs7DNHhkGAP5olAoFBwnkhOyaQzmtGk9t21zYbFoQqFkwMCTAKCtoygWSz6/2vA5lOGrbQwDwKC4mF+cX8hgcWfPcd629VfcUGhElwIC2rZuraOtnfn5ZsSbN286tG9/JShIXUNDLBZ3cOjw9v37Xj16HDt+nMVi7dq58/y5c8NHjJi3YEH0hw87fHxevng+fMTI9n9MUPndO7cDLvkTQGzeutXQyAgAgq9dXbVieW5hUbWWdvbtnz19au/gUFpSOnbcOPJgm9atKRgl/PnzXzxsBEEQBEF+Iz6fP336dNkM5BQK5dChQ+PHj6/tFD09vbCwsH79+oWHh5NHLl++bGdnd+nSpTpqsf9dEhISdu/eLd1duHAhg8H4jeNB6mHt2rUJCQkAQBCEl5eXmZlZ4y4Xjo6OXrlyJbl9+/ZtR0fHxMREFotVW/vbt29nZ2cDQGlpad++fS9evPj48WPpkv22bdvu/8GoYmniegCwt7f/0fH/94jF4mHDhkmrJJibm+/bt6/Glu3btz969OioUaPI3WPHjpHfe3XENOTl5UkL0FQLaPhuhob379+PHDmSjBjDMOz06dPVkkZIzZ49+/Xr12fPngWADx8+9OjR4969e/KkBvT395fGgmhoaNSRMuT9+/fS7T179uzZs+e7nQNAcXFxA1OAVGNtbR0ZGSl/+5kzZ0pD7pycnH5NNAP8H3xsk5OTg4KCNDU1NTQ0VFVVVVRUeDwej8ej0+lisTgtLc3f3182bqlTp0519DZv3jwyoAEArl+/Hh8fb25u/nOfANJIPpTD8QyCQ4HAHPjEByDwikUuzFFLqM07OijB/maYiRx3PaVhoNW0adPG09Nz+PDhKKdUQ6jRYb8lNi2GUKLB6eZYKwUAACsuXG+DDX9HfOJDJQ793nxZfiYm4EQGnM8ibrfFUDUKBEEQBEH+QH9lQAMATJvmYGGhMXacb3JCCk9JVV2di+PE50QCxOcgBtkJdQAAHCcYDKq2vt727cFq6rzFi7p062o2b36wn99rAJqhiRqGAfk3L0EAEASPy1BU0BYKJdeDo64Hv3d0arp8WfeePc0BQFtHccAAqwEDrACgslIUGZn1/n32u/eZsXG58fH5aekl2RlFABIAan52yZLFFwEoAEygMFVU2OrqXA0Nrro6V0Odo67OU1VlqyizFRSZCjwml8tgMakMJo1Go1CoFCBALMHFIolAICkvF5SUCoqK+Hl55Tk55ZmZJekZJenpxXn5lYqKTEVFpkAgEQolPGVOWZkwNzs/F0QABACDo6BgaKBjZqpmaaHRvLl2ixZa1lZaLDZd+rIsWRKyeetDsbBCRV3V2EwHl+AESJMyAABGo1EyM0v45aVdujTbtMnZzs6AfGDR4pAPUQnGZiafoxlA5mWv2sVxQiAQl5TwhZWVALiauorXmA5z53Rq3vw7tX7/TK/evDExMmpmaREdEwsAOjo6j58+JR+6fu3a2/fvHR0cbn5epbRqzZoB/fq9i4jYsHlzMyurg4cPnzp54sC+fcHXro729GpqYfHbngbAu7dvz587l5WZ2a+/i9vQL7k3jx89WlpWXuMpdu3b3wi+1se5H7nbrUvXuNjYss+lNxAEQRAE+X+QkJDg5uYmO7/CZrNPnz793bXsqqqqd+7ccXd3l66/jImJadu27fr162fNmvUfKD8xd+5cae1nfX39OsI7kD/WyZMnpZUFysvLBw4c+OrVKznXu3+XSCTy8vIil/iT9uzZU0c0AwAsXLiwoqJizZo1ACAQCIYMGSJNWa+mpubv71/b6a1atZL9kNZo0KBBdTdQU1OTJhL4r5o6deqNGzfIbSaTefHiRR6v1jmckSNHJicnS2uRHDlypKSk5NSpU7WtG5aWCYAfzNDw6dOnfv36lZaWkruLFi3q1atXHc/i8OHD0dHRZFjG27dvu3XrduPGDW3t7/y5feDAAen2uHHj/mMBWL6+vmFhYdLdzZs3f9tmwoQJ0uQTV69ebayIhz/qYzthwoQuXbrINsjJyVmwYAG53bFjxwkTviocaWdnV3f/AEClUv/999/vNiNxudxvU57Iat68uZOTE/mPRRDEgQMHfkbKJaTR5QphYASRI5Q5hFEYA6fCOg8PD49dm9bJmVChc+fO1tbWUVFR5K6uru7IkSO9vLz+M9Guv11/DeivUf03tjUXzrbAer0mKiSQJ6p+igCHkDxAAQ0IgiAIgvyB/taABgDo3r1J9Ie5K1aEnj7zOvljOo2loKXFo1IoBEHIBjFIMzSQcByYDKq6lu6SxQFtWuv06WPh6zvq8uXW27aHPQqLUVRRUVPjSMtYAACO4zQaxchUQyIhHoUl9OqVOGaM7bq1fXT1FKVt2Gx6u3YG7dpVTfMXFVZ+/Jgf/zE/ObkwI6MkK7ssM7MkM7M0P7+iqLCyML+oMD87PlYMIPk8/Y8B0D7/jwpAAQqVSqNiFAAAXELgIgkADkCeIgIg/x4mAKjkWSWFVAAanUVTVmLr6Sjp6Cjo6ihoafF0dRRNTFSamKmZmKoqKtbwZ3NoaPwM7ytxsSkq6upKSsoSCSGR4DIvGgZA0GiUpIRcdQ3elk3DZkzvID33xcu07dtuAPCyskoIACAIgsBwHBdLcBDjAPjncdJV1LgtbbStrbRsbfX692tmaPT99SJ/sqRPnzTU1SybNo2Ji5O9T/Tk8WMAuHL1qmxjCS4pKyuV7np6jfH0GrNzh8/qVSutrK179+nTtq3tLxs56emTJ6GhoXEx0Z27dtuwaVO1R5VVVAVi8afkZKPPmSEJgjh/7tywYcMkOC6NZujaufP9hw8ln5ccIQiCIAjy/+D8+fNTp04tLi6WHtHW1r5y5Yo8UyAAwOFwrly5snjx4k2ff4EIBII5c+YEBQUdPny43osyvby85MnC7e3tTWb8trS0JKea6mbxI7Gn9+7dk82ZvGHDBiaT6ejo+PjxY/k7+VGFhYXKyso1PhQUFHTo0KHjx49raPxA2bsePXrI88rUyNPTMz4+vn7n/jnIygKdOnUi0+anpKQMHz48JCSESqU2vPNFixa9ePFCuuvt7T148ODvnrV69WqRSLRx40YAkE6LUqnUCxcuGBkZNXxU8hOJRCNGjBg0aNDIkSN/5XXrFhgYKBsjAgBBQUHSQgNubm5kOQZZ0tiCNWvWHDlyRHrcx8endevWdV9uyZIlRUVF0mI0vr6+mZmZAQEBNcYlSEsMwNcBDQKBoLy8KoL82wwNmZmZ3bt3J6NqAGDgwIGrV6+ue1RsNjskJKRLly5kWZ+IiAgHB4cbN25YWlrWdkpcXJw0ZwCGYZMnT677En8XPp8/f/586a6rq+svrtTw53xsHR0dHR0dZY8kJCRIAxqaNGlSR2aO2hgYGGhoaOTm5n63JYZh+/fvry25iNTUqVOl0ScnTpzYsGHDfyy85m8nIeBOAajSoa1i1eqlcglsTP4qmkGVBk244OE1wHWK4+TJk9u3b3/p0iUzM7Pvds5gMMLCwg4cOJCXl9erV68ePXo0yn9wke9qwYOrrbAhb4mib+7qYQBtFWs6B0EQBEEQ5Hf7iwMaAIDLZWzd2m/2bMcDB54FBEZFRWYAiABj8ZRYXA6dRqdQaljsRUgkwGbTAWD8RP+kjwsYDOqgQdaDBllv3fpw0eKQkqIK0ybqIpFE9hQcBwwDYzPNikrRiROPrl6L3uHTf9SoNjWOSlmFTVamkD1YkF+RnV2alV2WnV2Wm1ueX1CRX1BRVFhZXMIvLxOWV4jKyoR8gUgklAhFEpEYxyVfgjBoNAqdTmHQqQwGlc1mcLl0sriGkiJLRYWtqspRV+doavC0tLhaWgpamjxFpboW+kitX393yZJrAHRjMwMcxz+HMlQ9ZTKagSAgI73Izc3Gz29UtdMj32dZWxnpGqqVlgokYgkBGJ1GodMpHDadw2WqKLM0Nbh6eoqGhipNzdUtLDTgr19390VuXr6ZqYmhvn5KWpr0oKaWpqaqqqqaGo7j796+NTM1VVBSOnjosL6BQbXT/505SygUnjxxfM+u3YaGhjatWrn068esc3lWw5WWlt64fv1tRERWVlbXrl2Xr1hRY7O+zn2PHj/u3LdvVHQ0eeR2aGh0VBSVRqN9/jTZtm2bEBfHr6ykoD81EQRBEOT/Q15e3tSpUy9duiR7sHXr1pcvXzY0NJS/HwqFsnHjxpYtW06YMKHic56nBw8eNG/efPbs2UuXLuVyf7hsb4sWLVq0aPHdZgsXLiQ31NTU3NzcfvQqdZBIJLNmzZLutm/f/vfO+L59+3bkyJFlZWWtWrW6cOGCk5OTnCeqqanVe9qPw+H86ClDhw6t37V+qvbt22/ZsmXmzJnk7u3bt5cuXSqdIK+3GzdubN++Xbpra2srnRT/rg0bNlRUVOzatUt6xNPTs0ePHg0c0g8Ri8XDhw/39/f39/fPysr6Nkrgd/k2BEG2IIKWllZtb+ldu3YtX75cujtz5sypU6fKc8UtW7bw+XzpVcLCwtq0aePn5/dtLYDaMjRI603ANwENaWlpPXv2/PjxI7nr5OR04cIFeab3NDQ07ty507lz57i4OABITk62t7c/evRobd91sl/m7dq1MzExqaPzgQMHNm/e/LtjSE1NvXXrFrmtoKAwbNiwutv/KD09PTlbbtu2TVpNg0qlrl+/vnFHIo8/4WP787Rt2zYkJKTuNi1atNi2bVvPnj2/29uAAQNYLBafzweAgoKCe/fu9e7du3EGijQYTsD0GOJ8FgDAAA3QZEClBJ4UQ1JlVYMequChjQ3QAGZVhRlVPz+/ffv2OTk5+fn5dezY8buXUFFRWbRo0c96AkjtbBUhoCXmEkFUSICGgZgAAGBR4Kg11l31dw8OQRAEQRCkJn93QANJV1dp9epey5d1DwmJffTkU9SHnNjY3LS04spywecsCNLajWTyBiqFTldWU9fXVyop4aurV902nTu3U5fOpu7Dz6amFOrpK0skxNd1KzCJBGcyqCZNDNLTi0ePPvnk6ad9e13lHKSqGkdVjdPMSqvmhwng80VCkUTAFwtFErGEwCVfyphRqBidSmEwqEwWjUGnMZiNMIs8e/Y1H58QZTVNZRWWRCwbvSFNaEGmXQA6naqrq+Tr9x6X4IpKTB6XSUZUdO1iOtyjpWzpiv8rHxOT2rRuxeNwEj5+1NbRAYAxY8c9fvT43bt3NjY2q1euvB4ScuvWrU6dO9d4OoPBmDhp8sRJk69fvx724MGjhw+bmJs3adKkU+fObLYclQblVlpaGhYWlhAfnxAfr6Sk1KNnz67dugHA69ev/P0uBQcHX7t+XV//S/DNEDe33j173gwN1dLQ2LFrV2FBwetXLxcvXUomguZXVjY1N8colKLS0loviSAIgiDIf4u/v//06dPJouBSEyZM2L17d90J82szfPjw1q1bu7u7v3v3jjwiFAo3btx45syZlStXenl50Wh/0x8pmzZtkuYJxzBs586dv7GCRm5ubv/+/cmi1BkZGd26ddu4ceOfM/3cWBQUFOp34ps3b1q1alV3m3///Tc0NDQ4OJjc3bRpk4ODw4ABA+p3RQBIS0vz8vKSlvRTU1Pz8/P7oSXIPj4+aWlpAQEB5O6ZM2eGDh3at2/f755obm6+ePHiHxrtoUOHnn6uqSd18eJFf39/ACAIYu7cuRkZGVu3bv0DK8UQBCGdU6/D0qVL161bJ90dNGjQD2W53717N4/HI9ffA0BqaqqTk9O6devmzJlDoUjvPHzJ0MDj8WQjfmQrAsimdoiJienVq5c0N0OLFi2CgoLk/47V1ta+e/dup06dEhMTAaCkpGTo0KFTp07dvHnzt3U0goKCpNsDBw6su2c55xqXLVsmffF79+4tm/3iV4qLi5P9x/X29q4jU8VP9ds/tj/PkiVLnJ2dRSKRWCwWiUQSiUQikeA4DgBcLldbW9vW1laeIBgSl8vt3r279Cs3KCgIBTT8djgBV/PgdCbxqBAqPy99CvomK0cLHpxpgbEp1Y9PmzbN3Nx88ODBfn5+nTp1+unDReqrrSKE22HJlaBOB6eXhIQAPplyF0EQBEEQ5I/0N90rrBuNTnXpb+XS3woAiooqExLyP30qyswsKSyqrKgQiUS4ggJTW5unraWgo6NgaKisrV3DXTDbdvoRr2e2brsjO7dcRYX9dbmKqg2xWKKrq1jJZ+/fd+fVq/Q7tyfyeHIVh6sLBiw2ncWmwy/J6+X9T9Ce3SHaevpMJlVS/beqbLUOoFBAU0vhwJFnu3bdA6ABlUqlYiwWjcWiq6iw1dQ4aqocYyPlljY63bo1adKkesLM/7bXbyIGDuivo6v79MmT9g4Oqmpq23x8Ll44f+TQocCgIGVFxfz8fJFIRKd/ifmQiMW7du86f/acra1tx44dR44e7ezs7OzsnJ6e/vjRo0ePHj24f19PX09DQ0NXT9/GxkZRsT5viMKCgveR7zPS0/Ny89Iz0plMVqtWrSZNmcxisgDg1q2bgf4BxsZG3Xr00DPQj3jzWjagAQALuXVr6eLF+w8eXLpkSX8Xl42bt5A32mJjYqyaNbO3t38SHt7Alw5BEARBkL9CQkKCt7d3tYWYXC53//79o0ePbkjPlpaWz549mzt37r59+6QTvWlpaRMmTNiwYcPy5ctHjhz5V6Qdfv369cqVK6W7np6e0gIca9eulZ25bHQ1ZrNQVVUdNmyYdHZWLBbPnTv32bNnx48fr0f2i5/KwMBA+ls3KSmJzNihoaEhu5Zd9of0r3TixAkbGxtyhT1BEGPHjn379u3Xv5nlVVlZOWjQIGl6dgqFcv78eePPxd3kRKFQzpw50717d3LOUiQSHTx4UJ6ZUU1NzR9NKX/79u1vZ0ZHjhz57t27zZs3k7vbt2/Pyso6efLknxZ79OrVq7oz4UskkqlTpx4+fFh6xM7O7ty5c7KBCPLYsGGDmpra/Pnzya8vkUg0f/78wMDAkydPSqvnSDM0yL6loZYMDQ8ePHBzc5N+YxgZGYWEhNRWU6Y2enp6d+/e7dGjR0JCAnlk//79165dO378ePfu3aXNcnNznz9/Lt3t37//D12lNpcvX5Zu9+nTp1H6/FE4jo8dO7aysmrxuI6OzqpVq37LSOAP+Nj+PN9WsmigAQMGSAMagoOD9+7d24idIz8qqgymxhBv61zDwqbAPGNskh58G81A6tmz5/nz54cNG3b79m35o1uQX8+IBYYsOJ4OyjTIFwEAbPlEDNL84wIWEQRBEARB4L8U0CBLWZlta6tva1vDLae8vPK0tOI3bzIyMktycssL8ysEQolYgotFEj5fzBeI2Wy6siq3qETwzanS4AYyVQPNyNTw+bOP7ez2HD40pGNH4z9vgUrNfHY82rP7hqaOAZNJw3Fp+II0EYV0t2pbJJJoafIAeDhOEAQQBCHBCYkEz8uryMwq5fNFEoEQQMziKrRvp//PP46urta/+Bn9RleCrq5ascKhQ4dDBw9OnDTJ2MRk1uw569ev79Wr5769e82afFUKuqSkpEP79lHR0ePHjh3o6vouImLlsmVD3Yc1s7LW09Mb5u4+zN09NzfnQ1RUXGxcVNSHGzeus5gsNXV1TU0NZSUlRSUlLofL5rAZDCZ5f18iEQsFwoqKivKK8uKi4uKSkuzs7IL8fIGAz2AwDQz07du3b/f5lnpiYmJBfr6+gcGalasePX2aEB9v1qSJo6Mjk1lDOM7a9evXfp2Z8/Lly66urpMnTjxw6NBPezkRBEEQBPlTlJeXb968edOmTdXq0zs4OJw+fVqeusjfxWKx9uzZM2TIkAkTJpBLikkfP3708vJatmzZjBkzJkyYoKKi0vBr/SSVlZWjRo0SiUTkrra2tmxZgS5duvz6IVGp1K1bt9rY2EycOFEorCpw7efnFxMTc/nyZVNT018/pNps375dmg/f0dHx8ePHADBt2jTZAJHfRV1d/fTp0z179iSnqwsKCkaMGHHv3r16BNmMHz/+1atX0t1169bJk4P9W2w2OygoyMHBISEhYezYsYca8Jt80aJF5Fx706ZN5V8IvmnTJhzHpZUyzp07V1pa6ufnV+NfE79L3Wnw+Xz+iBEjAgMDpUcsLCyuXr1avwx5c+fONTMzGzVqlLR6TnJysmyEhzRDQ7WAhm8zNOzevXv27NlicVUlc1NTU6FQKH+FhWp27NgREBDw8OFDcregoEA2DwQAhIeHS8PIlJWVG2WuMTExMTIyUrr7uwIafHx8njx5It3dunVr/VYINJbf/rH9W8iWRvr06VNmZqaOjs5vHM//s6BcmPSBqPx63ZOdEqjT4X4hdFeFXmqYJgPsFEH1ewGH3bp12717t7Oz85MnT+oXEYj8Gv/EEKe+lEiCEvHvGwqCIAiCIEid/psBDdUUFFTu2fP4RkhsQmJBYSFfIhQC4DKlKDCZ0hIYUKlaWjxFRbZYLPk6XYFsqgYMw0AiwTE6Oyb6zYGDeh06GP2BKTe/FRWVvWhxCAA3J7MQAAegM7l0LpfBZtEpFKhWb6IaCoVCPncaAADt84tGYBhGpVKSErLv33/k4tLsVz6dP8GKVatsWrYcPGTI9evBgZevMJjMlbWsApk3e1ZUdPT8uXM2bdkKAL179/YcOXL2zFmXAgNv3Qyxtm6urqGhoaHZuYtm5y5dAaC0pOTd+/e5ubkioSAjPT0+Pp7P5+M4LhGJJQSOAUahYDQaDaNQ2Gw2h83hcLmGhoa2trbW1tbSNLzv3r2LiHiTEBdHodJuXg++diPk1u3bHC533Jgx4yZOPHn82N37D777HCdNnHj4yBEyaKPxXjkEQRAEQf5EYrH4yJEjq1atks7Gkeh0+ooVKxYuXNi4iRO6du36/v37ZcuW7dq1SzqfBwApKSnz589fs2ZNVFSUgYFBI16xES1YsCA6Olq6e+DAAVXVP6LssKenp4mJiaurq3Qt+Pv37+3s7Pz8/Lp27VrbWRcvXrx48eLPHpulpSW57lxJSanenWzbtk3+kg0PHz708/P70Ut0797d29t7165d5G5YWNjatWtXrFjxQ52sW7fu/Pnz0t2hQ4cuXLiw7lOSk5NNTEzqbnP8+PHjx49/e5zL5ZLVRuoWGBgYGxsLAB07dvyhmdEtW7aIxeIdO3aQu1evXu3Xr9+VK1f+nOQfskkCpAoLC8m4qOTkZDJuhmRtbT1x4kQtrVqKQn7PkCFDLl26FBYWNmTIkOTkZAUFhZCQENl/OzkzNBQXF+/cuVP67WdjY3Pz5k0PD4+0tLT6DUxNTS00NHTy5MknTpzAMOzs2bMtW7aUbSCbnsHOzq5R7mPIvvJt2rSpdzRGQ8TFxS1btky626VLlxEjRvyaS//JH9u/gqWlpaKiYklJCbn74sWLhlT5QertSi6MiyLEBAAAmwLTDWCcHqbXgKC1oUOHJiYmOjs7h4WFNeQ/+sjPIyLgnMzvfWUa+Fj8BTe3EQRBEAT5//TfD2i4fj2mX799AHwaS0NJiaWpyaVQFSg1/DyTrS4BYrGkxuMYhgEGZWXCgpwiAErrNgazZrl5uLek1NTjzyYQiMUiXILjOA4YBlQqhU6jMJjUOm5JmJqqRkfOzssvj47O+RCdExubl5JalJZenJ5SCCACoDLYTB6PwWLRqVTs61CPGkIcMAxwHLKyS0WVpQaG2nt2jxswwOqnPd0/l+vgwZ+Skzs5OWlpaNy7f9/KuoYcFSKR6NDRY1w2m4xmII328gTAFBQUTp04GRQcvGnDhilTpyoqKQGARCxWUFTs2LFjjVfEJRLK9+YSXr54sXTJ4uHDR4wZNw4ACIIYM2ZMQUGBmrq6x1C3C36X7OztTE1NoyLfGxqZxMXFtm3b9ttO0tLSOjs5FRYVvY2IsPn6RhiCIAiCIP89KSkpPXv2jIuLq3a8Y8eOjx8/Xrp06dKlS3/Spf39/Q8ePCgtwU76999//9hohqioqD179kh3R40a9d1S9L+Sk5PT48eP+/btm5SURB7Jz8/v1avXiRMnRo4c+RsHdvv27YZ3MmnSJB6PJ3/7egQ0AMDGjRtv3rxJTiICwNq1a/v162drayvn6SdOnJD9vNja2p48ebIew/ij+Pj4VFZWHjx4kNy9c+dOr169rl+//ifMVMXExMgmwyAdPnx4zpw558+f79evn6Wl5aNHj7p27Zqent6qVavQ0NCGvxvbtGnz+vVrLy+viRMn2tjYyD703QwNNBqNfN1u3rzZoUOHnJwcJyenq1evNvzFZDAYx48fb9q0aWVl5bffSy9fvpRuS0vkNJCvr690e/DgwY3S5w+pVmyCTqejsgU/SigUVlRU/Gihk0aBYVi7du3u3LlD7r58+RIFNPx6j4pg4oeqaIamHDjXAjPnNEK3CxYsSE5OHj58eFBQUMOrFD169Gj9+vWfPn2qrKzk8Xjm5ubr16+3sLBohIH+v8IAqBiQ/+5nmmMdlSG0AN6Vgc0P/MhCEARBEAT5Rf77AQ0mJqqTJ3fx839fkJdfiBPq6lw6HQMgCOJLCYkaZ+s/q8pDIBTipaWCitJKAJGKqrLr4FajR7WprbyCUCBOSS1KSSlOTS3KzCzJzi0vLKgsLRVUVoqEYhwIgkajsFk0DQ1eEzO1li2127TW09Cs69cigRPhz1KePv0UHZOblV1WUS6sqBTzK0UCoUSC4+QYqRSMTqey2XQOm85TYCgrsdXVuZoaXB1dBX09JUNDJT09JQ6HYWKqamKq2q5d1a1hHCeSkwoio7KjorKjPuTExeelpBRlZpYQYjJFLRWoVBqdSqNiFCpGwTACQCLBxSJcLBADCAGo5k21Ro7ovGBBVxbrv/92qo2hkVFySsqM6dOtmzdfMH/+xk2bamzWsYOD7G7PXr3JDTI/57QZM6R3ZouKi4OuXC4vrzAxNe3g4KDy9Wo/aTRDZUUFg8miUikAkJ2d/fbNm16f03uWl5e3b9/ea+zYRw8fHjlxIvHjR9PP2aF37913we/Sp0+ffC/5A8CyJUsePwq7++BhtdFu3rx5wYIFHsOGnf/5a/UQBEEQBPkTGBoatmjRQjagQUlJaePGjZMnT2az2dXKTzQuKyurmzdvXrt2bfHixe/fvwcAe3t7OasPjBkzRv6p4sePH393RfL06dNlgxVqZG5urqqqSi62NjAwkC7l/3NYWFg8ffq0X79+0lleRUVF+efjETabffLkyY4dO0okEgAQi8WjR49+8+YNi8X67rnBwcETJ06U7urp6QUFBdWvtMGfZv/+/RUVFadPnyZ3IyIiPnz44ODgUPdZv4B0SNKl3idPniTXvnt6er5+/drIyMjc3DwkJGT27NkXL15srHI2KioqQUFB3x7/boYGNTU1csPMzOzSpUs7duw4c+YM+SZZuHDhmDFj6jeeDh06kBuLFi2qsUFCQoJ0u2nTpvW7iqyYmJhnz55Jd39LQMPatWtli02IRCLrmpYZ1KZ///7yNz58+PCECRN+YHB/NrFYfOfOnYsXLwYGBu7bt2/48OGyjzZK6Qd5/pPatGlTaUCD7FsU+TWSK2F0JCHAAQAsuXCtFaYhbxak7yMLT6xatWrNmjUN6WfhwoVHjx6Vrdrz/v3758+fL126dPLkyQ0e5v8pGgZ91eFyDgDAqUxifjxkCAAD6K8BK0yxJo0R1IIgCIIgCNJY/vsz0M2aaR44MHjB/C5Hjj6/FZrwISYnJyMPgEJhsLhcOpNBo9EoZLUFaVwDThBiMS4SSQR8Mb9cCCAGADaPY2KsYmlp3tnJuG8fS/OmX9WhLCqsTEwqiInJjYzKjo7JSUoqSM8oLSiowEVkeQsKAIUMOiBzOeAEAWIcQAKAA4VhZKTSupVuO1v9Nm10jY1VNTS4bDZNJMJzcsqio3PCHiXfu/fxXWSWiF8BQAWMRqFTaFQKlUahUGTuxxIgwQmJBBeLCVwkAYIsmYEDUDEaTU2Vo6XFMzFWMTfXaNFcy8JCw8xMTUuLR6FgpmZqpmZqVckVCEhKLvj4Mf/jx4LEpIKMjJL8/IrSMkFFhUggkIglOJWCMZk0Ho+hpsqxsFBvb2fYp29TFut71fP+P+zZu9fFxcXL0zPA3//U6dPtZe7r0el0h3btoj9Ef3tWclJS4qdPXiNHyq4zU1NTKyst+2fmzCmTJ9nb2x3ct8/X39/Brt3aDRvJBlMmTnwX+d5z9Oix48ZTqSwAyMzI6N23b0x0tIWlJQB07tKlc5cuANCnn/OREycC/P3nzp9PnquuodGnZ08//4Dg4GAM4OH9+6M8PWWHFBsT4+7u/vHjx3Nnzw7/VYk6EQRBEAT5Exw9evTFixcpKSkUCmXcuHHr1q2rNhv3U7m4uPTr1+/ixYubNm06efJk45a3aFwMBsPd3X3fvn0MBsPPzy8qKkq2CvjP4+PjM3PmTDkba2lp3b9/f8iQIbdu3WIymYGBgXUsZOzYsaP8PVczb9685OTk7zZLTU0tLi4GAE1NzV/5vqo3e3v7mTNnbtu2jdxNTk5+8eLFd/+hxWLx7NmzpUUEFBQUrl27Jue8oJqa2u7du789HhsbK50RdHd3d3R0lD60devWT58+AcCvWVqNYdjx48fLysoCAwO5XO7169f/hGgGgiDOnTsHAC1btuTz+WRAQ+/evR88eJCXl1dQUDBs2LCwsDAGg9G8eXNpJpi2bdvW+GrLo0mTJnU8WlFRUVpaSm5/N6ABAJycnGTfV30+B6k3OoIgUlNTpbvGxsYN7/PEiROyu1ZWjZO18enTp+3bt5en5e3bt1fVUvbx1/jzP7Y1SkxMnDJlir+/v3SGmAze+i2MjIyk2ykpKb9rGP+fBDiMiiQKRAAAOkwIaNmY0QwAQKPRTp8+bWNjM2rUqHpnU9i/f/+BAwfInxCy0tLSVq5caWFh0aVLl4YO9P/VWF3scg4BALc+F0QiAIJy4UYeMVYPlppgSv/9qQMEQRAEQf4O/y+/SkxMVdet67NuHbx5k/H4cfLbt5lx8XnpGSWFRZUFBXyhUAI4AQCAAWAYnU7lculKikx1E1UDfSUzMzWb5lr27Q0tLb+6E8Hni58/T3n0+NOLF6mRUdkZmaUVpZUAEgA6m8fkcOha2jzql4gD2SQQ0lIOBGCYRIwXFvMvB0ZeDnwDVKaaGkdZmcVi0sRivKCwMjerFEBEZ3PU1LgMhiJR1U21lBJ1JZkgCMBxQiAQJ30qjIrMBuI9AMZgszQ1uZZNNdq21XNob+jQ3khTi0f2ZGKiamKi2qPHV52IRBKRCJdIcAoFY9CpdMafe3P59+rTt292bu6UyZO7dOrkMqD/kSNHlT8v/QkKDh7Uv//c2bOnz5hRVlbG5XLJlAknTxwHgMFD3ap1lZmZAQDLlq9QV9dobmMzZfr0u3fvjhk/vkkT8+jo6MNHjuAACxYsZH5eIhYVGQkA7kPdIt5HyvbTtVt3AAiUCWgAgDnz5oWEhp45dcptqNutu3eZzKq6iEKhcPKkSRfPnx80ePCrV6+oDU4JiCAIgiDI30VJSenYsWNr1qzx8fFp3bq19Li3t7dIJJKnh3379klbTpw4kcORa3mX6ud8VBiGeXh4eHh4/ODAfwMPD499+/bt2LHD3t7+0aNHv3s4NePxeNeuXRs3bpyLi0unTp3qaKmvr+/mVv0XqZzWrl0rT7NZs2b5+/sDwIoVK+RMv/HbrV69OiAgICkpydzc3NfXt1WrVt89hUaj3bt3b+DAgS9fvmQwGIGBgfKcRVJQUJgxY8a3x2/fvi2dGe3SpcuUKVPIbYlEIl2IL+fsb8NRqdQLFy64u7v/+++/db+pAIAgvvyh+vNClMLCwsiQmgEDBkjLH2hra+/fv3/o0KEA8Pz58yVLlmzZskX2LHNzc3Nz858xHml6BgCYOXNmjaFCHz58IO8VNGnSJD4+vu4OY2Jibt68efv2bQzDakwIIafs7GzZXDuys8j1g+P4mTNnGthJQ6Snp48YMQLH8d84hr/iY0vi8/nS7bCwsLCwsNoe/cVkY2vIUA/kl9n2iXhfBgDAosDZ5pges/EvoaWlNWPGjJ07d+7bt68ep4vF4r17934bzUDKyspaunTpH/szrDbYjpjG6oqYadmQ07uowDQD2Jda/biIgENpcDmHOGKFdW6clEYIgiAIgiAN8n83W9m6tW7r1rrkdkFBRXZ2WWFhZWmpQCAQSwiCSqEwGVSeAlNJkamhztXSVpA9l18pSkws+JhUEBuT++59VsTbzA/R2RJhJQCdp8xRUGCqqnIwrFolixpDDcjj5CZBpWJKikwlRSYASCSEQCjOyS3HJQRGASaDpmeoTKVSyNtANUUzkP3XdiEAAAzDqFSMw6FzOHQ1VS7ZjViEl5YJb99NuB0aBcAwMFJpb2/QrauZo6Nx8+ba33ZCp1PpdBTEIK8DBw9Omz5t+tRppiYmnl5eO3buBAB1DY1H4eEbN6y/f/+eWCzu2LFqfcbRw0cAoGu3btU6uRF8HT7neNTW0Vm7etXS5SuWL1ly7qJvakrK5MmT9h88JPuPzuVx//X23rl79+aNG+cvXCg9rqqqatumzZPnzwmCIG+ZSSQSdXW1O6Gh3b6OW1m+bNm+fXsNDAxDQm916tT5Z7wyCIIgCIL8+bp37969e/dqB6tNBNbhyJEj0oCG1atXa2vX8Nuycc2YMcPFxaXuNt7e3mRJe0tLy+8mPa577bVUx44d582bN3XqVDnH+bvQ6XRpNv6fJCIi4qf2/xtxOJwDBw4cO3bs8OHDCgoK3z8BAAB0dXUfPnw4ZswYV1fXbz9NjSgiIoKsqgAA340taERkoIY8LWUDoRiMRl32K8PHx4fckA1oAAA3N7cRI0aQyRu2bdvWt2/fbt/82SUrJyfn2rVrDx48ePDgwcOHDw0NDes3HvLbRk7y1CKZP3/+1atXAYDJZPL5/BrrnpSXl7dp06ZPnz6urq5OTk41ho8UFBTI7qqrq3/b5odcv349PT29gZ3Um0gkGjZsWG5u7rcP9e3bt02bNnWcGxwcLP3icnd3r/tr/8mTJ/fu3WvASL/y6z+2cXFx165dCw4OrhbBIMvY2PjbAJf169eT33srV64kk4s4Ojq6u7t/94q3bt0i37EgE7BYB9mEJdXepchPlVQJOz5nxFhjhrVV/FkXGjlypKOjY/0CGu7fv193IZKPHz9mZGTo6urWd3T/79Y3wUrFxOlMAAAuFXZaYKcyiYeFAAA5QvCKIj52xKjfKdeGIAiCIAjy0/3fBTTIUlXlqKp+Z8XY27cZDx4mvXyZFhefn5FRXFTMLy3mAyECoLJ5LE1NBTpdiQw2+HwGIRNkADWlUoBaHgIAoFIxDpvBYRMy7YnPi1qwOkMZvu0N++ZCmPT/0ekUOp2pqMDEMEyCE8WlfD/fCD/f1wpKvJYtdZ0cjTt2MOrW1YzNQbUk6snGpmXY48e+vheXL1uup6vj5TVmxcqVTCZz4aLF0jYCgeCSr29qZqaTg4OCQtUfjuFPn7R36AAAEZGR6kpKZAhCQnzciFGjb4XcPO/rN23GwzZtWotEwv0HDwk+L6FITExMTEz6Z+bMnbt3L1i0yN3Dw0hmiYOzs/PL168XLViwdPlyHo9HoVBatf7q5s76deuOHD4MABvWb5iIqg8iCIIgCPJXsbW1tbW1rbvNws/hnmpqatI8BHw+f+bMmRYWFrNmzarHdSkUyubNm8ltMzOzeueu/67Q0NCGrMmum3ReDalNr169evXq9aNnsdnsixcv/ozxyJJWnQcAOSMnpGvZZYoX/kS/IKAhPj6e/IDo6em1bdu22qN79uy5detWXl4eQRBeXl7v3r1TUal1qWlUVNT48ePJ7du3b48bN+7bNh8+fBg8eHCfPn369u3buXPnGmMLZDM0fJc8AQ1du3Ylp4cFAsHTp0+7du36bZvQ0NC4uLi4uLhdu3a5uroGBAR826aiokK6jWGYPJeu2/btdS4v0QABAABJREFU26XbzZo1i46uqrE4fvx42QoL8khISFi3bp10bPJUpZk/f/6TJ0+ku4qKimS1EQAYMGCANCNCjbKysqQBDaNGjao7Km7jxo2NGNDwaz62IpHo/v37wcHBwcHBdUwGGxsbu7m5DR061M7O7ttHx44dS0YlhoeHnz17FgAKCwtrTEdRzaVLl6Tbrq6u320vm8ypsrLyu+2RxrI0gRDgAAB2SjBB7ydeyNTUtLy8vKioqB5lVp4/fy6bWuZbubm5cXFxf2NAQx3JFcgUDnVnX2isNA8YwG5LbKAGRJdDb3Ww4MBQLSwoFyZ8IAQ4FIogTQAEAcYN/S8GgiAIgiBIg/xfBzTUITW1OOjqBz+/d0/DU4T8CgAqncXkchlsNkNRkUWhkH9DYlCVQhMDABwnCIIQiXGhEBcJxQKhRCIQA+BfRxVgABgAha3A1NTgEdJYhc8xBxiGEQRRXiGqqBDhEpzJovG4DDqdKpuo8zOCRqMIBJKM1DyZkAUKAAYUCo1OZTBodDpGo1FpNAqVimEYBhiBVf39+yWuAscJIAgel8mgU8vKhaXFxY8epj56+NZjuGOHDkYooKGBhg1zHzbM/dDBg7t37z596pTLgP4z/51pYVn1BwmGYTQabfr06Qw67dSJEzQ6/eD+fWPGjWvv0CE7KwsA2n+uRysWi9ls9oEjR6ysrPo79yssLSVvnEmLXObn5yclJr558/pyYOAgV9eWNjbvIyMNDA0BoKS42MLCYv++fa1atybvIUpvgqSmpu7w8fG/dInFYk2bPn3uvHm/9uVBEARBEAT5bRISEoYOHRoREUGlUi0tLfv27duQ3nR0dOSZ46mfsrKynxfQ8EdZtWrVqlWrZI88ffr0F6dk/7uEhoaSG7q6utbW1vKcUlpaSm5Iq879VNIJ5p93xe3bt5PTvSNHjvx2uldFRWXTpk1kmIK5uTlBELm5uTdu3AgODs7Kynrw4IFs444dO/J4PDLKp7aAhtDQ0NjY2NjY2J07d3bs2LHGPOe2trZ+fn51D3vTpk0vX76ErwMaYmJiLl++HBgYOH/+/CFDhkiPy0Yw3L9/v8aABumCeACoLQRHNqCBxWI1MKjl7du3stP8R44cmTRpUlRUFAAUFhaOGTPmh3qTbT9w4EBTU9O62586dWrHjh3S3datW7u6ui5fvvyHLvpb/JqP7bt37+qOxGrXrt2ePXtqjGP4lrOzMxnQEBUV9fHjRzMzszoap6enS1NBNG3aVLZ8VW24XK50myCIysrKhkfbIN91pwCu5QEAUDDY1ASj/OQgNwqFUr/qMDwer+4GNBpNzgJnfyxsR4yclSPkb/ljAwDoqQY9v6RKgQEawKVCVbzLM4KPw2ITbIFxo18ZQRAEQRBEXiigoQZ8vmj9+rsHDlwDkAAoA4VFpVMxCsbni/kCCUEQBE5IJLhEQoAEB8A/Ry3QMBpVUYGppMRSVlZSVWErq7CVlViKiiwul0GlUQBALJKUlPBLSgSVfPHT8BQAoFIpZGABhUKRSIjUlELAxZrays0sNJhMal5eeWJSIS7i85QV1VQ5MgEQGABRWMjX01XYumlUQWFlbm55RaWovExYXMIvLuYXF/OLivilpYLycmFpiaCSLyLE0nHi0h4AAIACQMFoVFVVTlMztebNrZ0cjV1cmunrK/2WF/8/adLkyZMmT77k67fdZ3uXzp1btLQZPWr0aE9PBoPhPny4+/DhfD7/VkhIaGiolpb22HHjy8vLtm/bBgDNrK3IHjQ0NPNyc5u3aAEAFAoFAIoKi+BLFRK4Exraq1ev/gMHAoBThw7vP3y4dvXq5KlTKRQKm8MZMWpUtSFd8rt06tTJF8+f6+vrL1+xYtzndUgIgiAIgiD/J169ekUuz5VIJB4eHk+fPrWysvrdg6oZ+fOPVFOgcz21atXq7du3jdWbrH79+l27du1n9Ny4Bg0adOXKlcbqTf6CFDWytraOjIz8oVOKi4ul8/H9+vWT8yzpzOivmS+UrXouT+b5H5WXl3fy5Ely29PTs8Y2Y8eOPXLkSJs2bXbs2EGj0WbNmiWdCI+NjbWwsJC2ZDAY0lwId+7ckdbskyWdjQaA2pb1GxsbG8skzKvR4cOHyQ3pP0R6enqzZs3IbV9fX9mAhpYtW6qqqpKp+KsFYZAIgggODia3KRRKbWvipQHxAFBjTYofsm3bNum2ra1thw4dJk2a9O+//wLA1atX09LS9PX15ewqKSmJnC8nLV68uI7GAHD37t0JEyZId9XV1QMDA78bRPIn+GUf2xoLphgYGKSmppLbVlZWckYzAECfPn2oVCr5/gkMDJw7d24djc+dOyedt/bw8JCn/2rvRtk3KvKT8HGYG1f1i2K4FrT5acUmSLm5uRiG1e+/Aj179pR+AdZIT09PztigPxOZaEGeSAX5WzbOwD5v8HEAgPVJBJOCzaxnLSYEQRAEQZCGQgENNWAyaZs29R0/vl34s5TIyOzMzNLSMkFFhUgklhA4UKkYnU5lMmlsNp3DoauqsNXVOZoaPE1NnqYmT1ODq6HBVVHlsFh1vbZ79jy+fj1aSZlDpRIAQKNR09KLRZWVnTo3HTG8Zffu5kaGynQ6Nb+g4s2bjGvB0f4BkZ8SM1U0VJQUWRIJ8TkGAsvNLVdVYQ8f3urbS/ArRSUlgqLiyuJifkmJoKREUFomqCgXVvLFIlHVH4d0GoXDYSgpsTQ0uAYGSsbGqgxGQ29qILVxGzbUbdjQ6A8f1q5ds2D+vBUrlnfu0sXd3b1Pn74sFmvAoEEDBg0iW4rFkpatWy1YMF9ZUbEgP19RSSkwMEAoEGzctHnNyhWq6hoCgeDVq5cYhkVERAwYNJAg4MWLFxwORyKRFBcXnb1w3sDgy18YdPqXNBt379zx8/O7HRpaUlrasUOHK1evyn8LA0EQBEEQ5L/E3d397du3GzZsAICSkpLBgwe/fPnyu6sAfwvZmR6xWPxD5965c2fVqlWenp5Dhw5VUkIhy/8pV69elRZ06N+/vzyn4DheXl5Obv+ad7ts8QUNDY1G73/16tVkgvq2bdvWNqGFYVhISIiiYtV8naurqzSgwdfXd9myZbKNu3TpQgY05OTkvHv3rmXLlrKPikQi2XgC2ZiDHyXNoC6doiZLZrx69QoAgoODZRepYxjWqVOny5cvA8CzZ88EAkG1lfrPnj3Lzs4mt52cnLS0tGq8qOx0uGy2hnr49OmTbFGVmTNnAoCnp+fChQsrKytFItHWrVtlMyjUbc2aNdIvt+7du7dr166OxlFRUYMHD5a++Wk0mq+vr5GR0Y8/id/gl31sNTQ0OBwO+a9sYmIybNgwDw8PHo9nbm7+46MGVVXVjh07Pnz4EAAOHDgwa9as2gJiBALBrl27yG0KhTLqm8UVNar2bvzbV9v/FdYnEYmVAADKNFhl9tMrEN2+fdvJyal+5zZr1szKyqrGdDiktm3byib5+OsQMy1/qHjEr4lmAIAOynA196sjKz4SEgKb83d83SIIgiAI8l+DAhpqgGGYoiLL1lbf1vbLegKCICRiAicICgWj0Sh1nF63Z+Epq9fcDr2ToKbOZTCoFArG54tTkzP0DLTXrXH18vqq5KeaGqdHjyY9ejRZvLDL9h2Ptm0PK8wt1NHXYDBpuARXVGRWVAj79D1oZa23ebNLP2cL2XNZbDqLTdfU+hPvyf4/a2ZldfbceQC4eOHC0aNHp0yeQqNSWti07NW7t2PHji1sbABASUlpxIiRI0aMBAAcxwmC6N69B45LJDi+dMVKAODz+R4jRk6dPr2ivIJCoVCptIuXLtGoVABQVVVTVVWTvWJ09IcnT57eunnzzZs3AqHAxNhk8ZIloz1H02iongiCIAiCIP/X1qxZ8/z5c7KceWxs7JQpU86cOfO7B1UDGu3LX20/GtAQHh4eFhYWFhbm7e09Y8aMLVu2NPboGtO8efPmz58ve6TGYtsNzIXwn+Hr60tu8Hi8nj17ynOKdM4bABpSbvzOnTsHDhxYsWJF8+bN626Znp4u3W70gIa4uLgDBw6Q22PHjq2jpTSaAQA6duyooaGRm5sLAIGBgdUCGjp16iTdvn37drWAhvDwcLIgBQDY2NjUb26Y9G1AAwC4urqSAQ3l5eUhISGyiRa6du1KBjTw+fxnz57JjhO+rjdRR5iF7DwxjuPfBkbIb8WKFUKhkNw2MzMjF+IrKyt7eXmR/yj79+/39vauuzYB6c6dOydOnCC3MQxbs2ZNHY2zsrL69esnm/ljy5YtNdbg+DP9yo+tg4ND8+bNPTw8pIV7EhIS5D+9mkmTJpEBDR8/fvT39x82bFiNzY4ePZqWlkZuDxkyRM7PiDRiAwAYDIZsXiLkZ3heDHuqUnXAajNMg/HTrxgYGDhgwIB6n37gwAEXF5fk5ORvH7K2tt6/f3/9R/YnqTv1wg8FPTSKbU0xJoXIFsIEXexoBvGwEABgdSKhRsfG1P8XBIIgCIIgSD2hgAZ5YRhGozc0ZnnR4pCNG24DgJ6ROoNOkUiI5I/5AOKhw+z37h6ooVlr8IGmlsLGDX3dh9qsWBV6NSgSAHT0VSkUCpvNMDDR+hCV49Jvz5EjnuPH17WOAfmjuHt4uHt4iEWia9eu+ftf2rN79+aNG7k8rqGBoZ29XZs2bZtaWJqZmZL5FXp8faeDxWLZ2NjU2K2Az/+UkpIQHx8REfH06dOUT8nFJSVsNqdFixarVq0a5OqKSlEiCIIgCIKQqFTqmTNnbGxsyKnNs2fPOjs7jxgx4nePqzoWiyXd/tFF1c+ePSM3+Hy+dCK2GmVl5WoziOvXrycX1hsbG8+ZM0f2ofnz55ML4lu1ajX+67Jl3t7ePzS2b3E4HHV19QZ2Ij8rK6u8vLx6n47j+NOnT6W7Dg4ODZmEMzU1/dFTLl68eOPGjYsXL3K5XNk3SR3evXsn3Za/HMC3Hj16dOnSJX9/f2dn5yVLljg4ONTWMi4uTrr93SoMP2r+/PnkYndlZeUxY8bIeRaVSnV2diYLVbx58yY1NdXAwED6aOvWrRUUFMgM/3fu3Kn2/r9165Z0u37pGSQSSVpampGRUY0BDYMHD166dCm5HRAQUC2gQbr98OHDagENQUFB5AaGYXUMrFowUElJSf2iTKKjo2XDv5YsWSJdr79q1apz586VlJQIhUJvb+/r16/X3VVZWdmECROkxXQmT55cx9upvLzcxcXl06dP0iNTp04lk0P8LX7lx/b27ds/PL7aDR06dM6cOWR0xebNm2sMaODz+Rs3bpTufrd0iFRJSYl0G4Ws/WyVEpgaQ0gIAIBuquD582emKyoqQkNDpfFn9WBtbX3x4sVJkyZFRUVJIzvZbHarVq0uXLigpqZW9+l/PmmShu+Wk/hl6RkAQIsBR62q7oT3VseGvyfuFQAAzIkj2ilh1n9xUgwEQRAEQf5KKKDh1/H2vrJnj6+qpqWKMrusTJD+KR9A1MLGaNXKnq6u31nXQmrdRi/oypgbN2K2+YTdCY0HENJYPE0Nrqm5emJC3qo1d0aPboNqRvxdaHT6IFfXQa6uAJCdnX337t17d+7cuX3n+LHjZWWlLCZTXV1DS0tTWVlFSVlJS0tLUUGRp6jAoDMAA5FQVFZaWlpampOTU1BYWFJcnJOTnZubW15RyeNy9Q0Mmlo0HTxkcM8ePfVl7tAhCIIgCIL8EEdHx8ePH9fvXB0dHfkbM5lMPp9fvwvVm7a29rFjx8i838OGDZMzAfgvJju7I62kLqfnz59Ltzt37lxjGy6XO2PGDNkjBw4cIAMatLS0qj20dOlSMqDBzMys2kMND2j4xdavX9+Q08vKymT/aW7duvWLS5aw2ezBgwcPHjxY/lPevn0r3ba0rP+kCBnJQRBEcHCwnZ1dHTPQUVFR5Ia6unr9qqfX5uXLl1euXCG3p0yZ8kP5xvv27UsGNABAUFDQ9OnTpQ9RqdR27drdvXsXAMLDwwmCwLAvCxuCg4Ol20OHDpXzcnl5ec+ePQsPD3/y5Mnz58/J/snPEXwd0NCsWTMLC4vY2FgAuHbtmkgkkhYQbN68uaKiIjnvGxYWJtt/cnJyZGQkue3g4PA/9u46vIlt6wPwmiR1b2mpI1VapEiB4hQ4uLu7u3OAg7tT3N3dHcrFvZTiVipAS91SS+b+kTCESmppUvm9z32+b8+ePXuvhKRwOmvWlvMQv5WVFcMwXPbAt2/fcpfQMHPmTJFIupFl2bJle/fuzZ0yMzObPn36tGnTiOjSpUtbtmwZOnSonKnGjx/PPXVtaWkpezs8PYFAYGZmxh22bt163bp1uYhfhVT4tc0jdXX1wYMHL1iwgIiePXu2c+fOAQMGpBnz33//BQZKH/xv2bKlm5tbNieXTVLJS64VZMcif/ZTAhGRvoDWOzP5vtsE0dmzZ2vVqpXHvwKqV6/+5MmT/fv3X7x4USgU6uvrd+3atU2bNowyXoHqKb88QxpaPDpYnmn2gn0ZS6ksPYgiJDQAAACAkiGhQXm0ddRdXauKWFYkEpuX1K1bu1TLFuX69aua9ZV/a97cuXlz5zv/+3rx0nufl9+Dv8ckJaeametbWeqLxWx+RA7KUbJkye7du3fv3p2IxGLxly+f/b/6+/v7BwQEBHz7FvIz5NPHT6kpKamiVLFITMTyeHy+QKCmrq6jo2NkbFzV0bFUqVKlSpUqU6ZMmbJl1NTyv2ggAAAAQOHXqlWrESNGlCtXLs3t+YJD9q55VFRU9i/09/eXrVWe5pHuwmvlypXq6tn9t+7//ve/Y8eO5Ws8hYhkOwOJKlWq5G4SlmW5yh9E9M8//8gZ+eTJE0m7XLlyuVsuM3Z2dlpaWkKhUE1NLafJNE2bNuXz+ZJb8hcuXJBNaCAiLqEhMjLy/fv33C3kHz9++Pj4SNrly5eX84ri4uJ8fHyePHny5MmTx48ff/78Wfas5PZbhgkNRNS+fXvJTf2oqKibN282bdqUu6pq1aq3bt0iogcPHohEIq4ogux+E506dZLzwtXV1c3NzSXpSkTk7+9frVo1OeMzdOPGjZMnT3KHixcvlt0Wh4jGjRu3ZcuWr1+/StpVq1bNbJVVq1Zt376dO1y3bp2BgYGcpTU0NE6fPt26deurV6+6u7sfPnyYexOKMIV8bRVi5MiRq1evlmwPMWnSpJYtW5YsWZI7+/Dhw1WrVknaAoEgRxljsgkNpUqVUlC8kIGXsbTx92YTi+wZq1zuOZMzx44dy34GmBxqamr9+/eXv8FQ4SUp0pBZAQb5Z5VDm0/V9ellLBFRnEiFgQAAAEAxhYQG5Vm6pPnSJc0VNVvdemXq1iujqNmgoOHxePb2Dvb2ud+TFQAAAACyacOGDaoOQR7ZXRhCQ0Ozf6FsaQ17e/scbb5ekA0ZMiRHtRCQ0CCRkJDA1f8vU6aM7J3IHHnz5g2XWGNkZOTunum+h8+ePYuMjJS0a9WqlbvlMmNkZNS1a9fdu3cPHTo0p59tQ0PDmjVrSr4g3t7eiYmJssX/ZV/Rw4cPuYSGixcvcrUNMqy3T0Rr1qzZvHnzx48fxWJxZqtLNpvgCtJoa2vLnuUSGojozJkzXEIDEVWvXl2S0BAbG/vy5Uvu3ja33wRlYyOMMmXKcAkNX758kT84w+CHDx/OHXp4eKR/KzQ0NPbs2ePp6ZmampqYmNi2bdu7d++WKZP21xenT5+ePHkydzh69Ojs1C1QV1c/evRojx49du3aleatK5IU9bVVCHNz8xkzZkg2koiMjBwxYsSJEyckp2JiYvr27ct97KdOnZrZLpkZkk36UfjeNMARsTTmPZvKEhHVMaReOaiilXvh4eE3b97cuXOnMhYr5ArOZhMZShTT4d9ZsvbaFJ1KGjzSzP1eWwAAAAA5g4QGAAAAAADIVJcuXXL0CO/GjRslu9oT0eDBg7N/w4mrrJ59x48fz+kzf/fu3ctmdeJjx47Jf9ZZaczNzbn2z58/ZU/5+Pj079+/RYsWLVq0qFmzZpqHlf/3v/9x7SJTniGnRo0aVWBrbyjZmTNn4uLiJO2WLVvmeh7JPXWJxo0bc5+648ePpxkpe6M9zY4nDx8+zHUAnB49epw8eXLWrFm5uLZRo0aShAahUHj79m3ZvAHZn3gPHz7s16+fpM3dV6bM95uIj4+XbBiRnoGBgWR7jkaNGhFRQkKCpD/ND8lq1aqZmJiEh4cT0dmzZzdu3Midql69Ote+d++eJKEhNDSU+xOpWbOmra2t/Bfu5uZ2//59Sfvp06fyB6e3aNGijx8/StoMw6xevTrDYXXr1l28eLEkX+H79++NGzf29va2kdkJ8fbt2z179uTufzdq1Ih7uD9LBgYGsnt/FG2K+toqyoQJE3bs2CHJPzh58uScOXPmzJmTkpLSqVOnDx8+SMY4Ozv/999/OZpW9qOY/Y0qIKc2BpFPLBGRFk9Jm00Q0cGDB1u2bCm/+EqxleVGEirfaUJWRArFpkrb496zv5JJi0dLHZm+SsmMAQAAAEBCAwAAAAAAZGrMmDE5Gr99+3YuoWHevHmyN+MhdywtLblt7yVV3Dnh4eE+Pj4+Pj6LFi06efJk+/btZc/KJjSkuZ0MxdCWLVu4dpptDnJEsh2DhGweQBoikWjfvn3c4dGjRz09PTU0FFnfvEGDBkuWLDE1Nc3FtZ6envPmzZO0L1++LPtCSpUqZWBgEB0dTUTc5hqJiYlXr16VtCtWrMiVbUgjTfpXqVKlGjZsWLdu3Zo1a5YrV042myqzhAYej+fp6SkpKxIcHPzs2bOqVaX7VMomNDx48ECy0cahQ4cke2cQUc+ePbN84dWrV+eSJGS3DskOX1/fpUuXcodDhw6tUaNGZoMnTZr04MEDyeYUX758qV279tWrVyXv29mzZ7t27crVqLCzszt69GiafStAQlFfW0XR0NBYu3Ztq1atJIdz5851cHC4cePGtWvXJD1qamo7d+7M0Tc9ODg4ODiYO5T9nIMCBSfR4q/SGjPTyjBllPVp2rVr1/Lly5W0GOQnSw1y1aXXcUREv5KJiIRimvKB7VaS0UCdBgAAAMh/+C9GAAAAAACAgktDQ8Pa2jowMJCIoqKiwsPDTUxMJKckj3FLmJmZyV4VFhb27t2fB/uKbYUGkDh27Njt27e5w+XLl3/48GHHjh3cZymbxGKx7Dz//PNPZiOPHj3q7+/PHe7evfvdu3cnT560sFDYs5xqamqy2x/kiIeHh7a2tiSr4Pr162nOli9fXlK/4dWrV/Hx8To6OteuXeMelO/evXtm01arVs3W1rZBgwYNGjRo2LBhZsXzk5KSuCwEHR2dNGf/+ecfbp+Uc+fOcQkN1tbWlpaW379/J6IHDx5IOg8cOCBpCASCrl27ZvnCa9asybUDAgKCg4OtrKyyvIqIEhISunXrJtkvg4gsLCy4rTEys2vXruDgYEnaRGBgoIeHx8GDB0NDQwcNGpSaKn3O18rK6uLFi8bGxtmJobhR1NdWsVq2bDlp0qQVK1ZIDnv37s1txUJEmzdv9vDwyNGEXMkQItLT0ytXrpxC4oQ0pn5k40VERK66NMomq9EK4uPjExER0bBhQyWtV9jI2UVCUptB/jYTyq/fsMKBaf+STZTZUimFpUQxIaEBAAAAlAAJDQAAAAAAUCh5eHhwt/3yY/J8mjkXHB0dJQkNROTr68vdG5DdgSLNc+qy5RlsbGywK3nx4ePjk6YnNjZ24sSJaTrPnDnz9OnTffv2yd5q2r9///79++VPHhERIWk7OzvLbiIgKzExccaMGWk6Hz58WK1atZMnT2b2WL+hoaHsndF8pa6uXqNGDclmDX5+fj9//pQtJ+Pu7i4QCBo2bNigQQNNTU0iklQaICKGYbp165bZtCYmJt++fctydS43gtJVaKC/00TOnz8/Z84c7tDT0zMmJqZly5YtWrQgoo8fPz558oS7KjvFKpycnEqXLs3lmpw/f37o0KFZXkVEY8aMefv2LXe4adOmLGvI6+vrX716tUWLFpLskKioqFatWrEsy/0ply5d+saNG2XLls1OACr069cvrp3NTYtyKl+/tgq3ZMkSHx8fSSaQ7Hd2ypQpAwYMyOls58+f59r//PMPj4dbo4p3OZzO/SIiYohWOTIC5ew2QbRp06aBAwfizzQ9+ZkKypwkR2oZ0hIHZtx76bdei0dLHBgD3FsAAAAApcA/OgAAAAAAoFCysrLq1KmTqqNQBjc3txs3bkjaT58+5W5l/fjxgxuT5l4mN54KW3mGuLi4Bw8e3Llz586dO+7u7suWLVN1RIWbSCTq3r07lxBjbm4eHh4u2RcmODi4cePGM2bMmD17Np/Pz85sXGF5klueYcaMGdz2KG5ubsnJyW/evCGi79+/169ff9u2bb179871K1KUunXrShIaiMjb21s2TWH16tWyI0Ui0blz5yRtDw+PvKcHxcbGcu30FRpsbW0dHR0/fPhARO/fv4+JidHX15eckt3Fg4hkb2NnZ78JibZt265du1bSPnPmTHYSGg4cOLBjxw7ucMiQIW3bts3OWvr6+pcvX27VqpWk0oBY/OfBXslWBZnlxBQcYrHY29ubO5QkuOQ3xX5tFY7P52/evNnZ2ZmrtEFEpUuXnj9/fk6nEolEFy5c4A6z+bmCHEkQ0aQP0jvQvS2oZhaZSArz/fv348ePyyZCQXawLOvr60ukQUSSEkGqjugPEUvL/KWfpUp6tN2FcUybkgcAAACQX5DQAAAAAAAAUKBVq1aNa9+8eXPy5MmSNveYtYGBgZGRkewlV69e5dqFJaHhzJkz58+f9/Hx4arxF/xHtws4kUjUt29f7n4hn8+XVBro3LmzZNN6sVg8f/78//3vf4cOHcrOZhBpnqXOcMzZs2dlEwLWrVtXoUKFTp06SZ7nTkpK6tOnj6+v79KlS1X72G79+vXd3NxatWrVunVrd3d3OSNv3brFbe8iZ7+J7JOf0EBEbdu2/fTpU9euXVu3bp2+hAPn4MGD3CTZvxPcvn17LqHh5s2bkZGRaX56pHH37t2BAwdyh05OTmkSPuT79etXhqUjJLt+ZH8e5UtKSvL391+0aNHz58+5TtlKHvlE4V9bhXvy5EmXLl1ksxmIyN/fv0mTJkeOHMnRWyT75VJTU2vZsqUiAwUiIlr4lQ1MJCIyUaM5dsoqzkA0d+7cAQMGpNkPCySy2i1CQ/L/dLcFZmc2pZVqeBNP35OIiEqo0elKjLGacpYFAAAAICJC1S8AAAAAAIACrX79+lz79u3bXL36L1++SBouLi6y4/39/T99+sQdFsCEhoiIiMuXL8+bN69Vq1bczUIfH59nz55x2QxEFB0draIAi4K4uLh27dodOHCA61m6dKmHh4eHh8fz5889PT25/tu3b7u5uckmwWQoIiLiwYMHkraamlqDBg3Sj3ny5EnPnj25KvTDhg2rU6eOgYHBpUuXBg8ezA1bsWJF27ZtZe/rK5+np+eLFy/mz59fvXp1+fsIcHkDampqcvabyD7ZLQy46guyli1bdvLkya5du8q55f/w4UPua96+ffvsP8Vbr149R0dHSTspKWn37t1yBn/+/Lldu3ZJSUmSQ11d3RMnTmQzEeHDhw8DBw50cnI6fvx4+rN79+61s7NbsmSJUCjMZuT56r///mP+pqmp6ezsvHfvXm6MmppalSpV8jUMhX9tFUskEi1ZsqROnTpcOp2s//3vf5UrVz579mz2J9y8eTPXbt++vbGxcd6DBFk+sbQ5SNpe7MCYKOsO9MuXL8+cOTN9+nQlrQdKkfS7yE5YCjncYys+ZCd8YM+H0bVwOvyTolPlXgwAAACQN0hoAAAAAAAAKNAsLCwqVqwoaQuFwhMnTkja795Jn/BLk9Age4vLzMzM2VnZuyynFxgYyD2Gu2LFChMTk+bNm8+ePfvChQsZ3s7k8Xiurq6ypSkgR3x9fatXry5bUGHs2LETJ06UtM3MzK5evTpt2jTuRn5oaGjz5s3nzZvH5SKkd/HiRS7dpFatWunvoD99+rRp06Zcwo2Li8uKFSskbYFAsHXr1oULF3KDz58/X7t27W/fvmX5WrgJVSIpKUnyfDwRNWvWrESJEnmf8+nTp1w71xPK3vPO/n4TRMQwzLBhw7jDzZs3Z/aH/v379+bNm3PfXIZh9uzZ4+rqKn/+1NTUc+fONW/e3NnZeefOnZKNEiQ8PDy4HXOIKDo6+t9//7W3t1+4cGFoaGj2X0J+yM5Pm65du8qvZpFH+fG1lSWbLpYLb968qVWr1r///pucnCzp0dDQWLdunWzZkp8/f7Zt27ZDhw6SYhLyff/+/cyZM9zhyJEj8xIepJcopqFv2VSWiKiBEXUtqaR1WZYdPXr03Llz8/X7Uqix45zT/O+wxUuDOTVpfDnp/yR+H7a8Pin9Jdz/lBa2mx6V1pK2U1n6JqQdwdTzFdvJlx36li3/gJ39mUVaAwAAAOQTJDQAAAAAAAAUdF26dOHaK1euZFn206dPMTExkh45CQ0qL89w6dIlIyMjW1tbbh/6+Pj4DEdaWVl16tRp6dKlt27dio6O9vPzmzZtmvICLcBkH+jPUkpKyqJFi6pXry67c/mECRPWrFkjO4zP5y9evPjUqVMGBtIN1cVi8ezZs1u1ahUZGZnhzOfOnePa6febuHjxYoMGDbhrTUxMzp49mybpYfr06fv27VNXV5ccvnr1qnr16o8ePZL/ih4+fMi1NTU15Q9WuPPnz3OVQnr16pX3CYVC4datWyVtPT09GxubXEySmpp65MgRSdvMzKxx48Y5urx///5cZYgPHz7I3kHnBAUF1a9f/+PHj1zPrFmzOnToIGfaFy9eTJ482cbGpk2bNpcvX5a9y25ra7t79+579+7dvHnzyJEjsq/6+/fvM2fOtLGx6dWr1/3797N5b17hskxocHNzy+leG9kfnH9fW1mfP3/m2gJBDragTUhImD59euXKlR8/fsx1Ojg4PHz4cNSoUQcPHly+fDmfz+dOnTp1ytHRccqUKWFhYXKm9fLy4vatcHNzU/nfVkXP3C/su3giIh0+rXVS3mYTu3btSkxMlK3KA1lat26dnKpUDx8+5HJYVUjA0OEKTENj4mf0aYpJpTUB1PElK1LNT3EAAAAoBmbNmsUCAAAAAACw7NevX1X9HyhERA8ePEgT2KFDh1Qb0rZt21TyJyLx7ds32dtFo0aNki197+3tzY1MSkrS09PjTnl5eUn6hw4dqtT3i4iITp06FRISwuNlnEkvEAjc3d3HjBlz6NChb9++yXn5Xbt2VWBU6T9duZBmu4TY2Ni8z5mZ4cOHcwvt2rVLzsiLFy+myW7h8/lr1qyRc8nHjx+5+h8SpUuXfvHiRZph8fHxstkJjx8/5k6JxeIFCxbI/inr6+s/ffo0sxWvXr2qq6vLDdbS0jp27BjLsm/evPH29n779m1oaGhcXFxqampwcPC8efO4kQKBICkpSf575eTkJBk8cuRI2f7AwGztRJ5rhw4dkh8Yy7LJycmPHj2S3UGmZcuWLMs2atRI+VHNnz+fG1apUiWxWJzm7bKzs5OdavDgwZlN9eTJkxkzZnDvfBrW1tZr165NTEyUvSQ+Pn7GjBkZpqdYW1uPGjXq5s2bqampWb6lspYvX85NsmnTJvmDBw4cyA0+d+6cpLNs2bLm5uZly5Z1cXGpWrVqnTp1GjVq1KJFi379+u3evTs5OTlH8aj8a/vhw4cXL14EBQXFx8eLRKL379/LJm1MmjQpw5mbNm3Kjfnx44dYLD506JCtrW2aP6ahQ4fGxcXJXnjv3r00nxki0tXVnTRp0qdPn9Iv9OPHD9m9Sy5evCjn9UIunA1lDW6K9W+K9W+KdwYrb93Q0NCSJUum/0sE5IiOjk6b3Lb6La1+K9vx77//qjrMP8Qs+y6O9Y5g53wWN3oqbvJMXO2h9MOmf1P8MV7V8QEAAEDRIikxmIOMbAAAAAAAAFAJW1vbbt26cUXm169fz50yMTGpVasWd3jr1i3Ze+0qf+bVzMzMw8Pj3r17kkMNDY3q1avXq1evXr16tWrVkr2xDemFhYUdPXp0x44dXI+FhUWGI729vefNm3fr1i3ZTgsLi0OHDsneQU/P3t7+3r17PXr04Aow+Pv7165de8eOHbJJMxcuXOBKaxgbG1etWlXSDggI6N+//82bN7mRJUqUuHjxIjcgvSZNmty6datFixaSR9iFQuH06dNbtWr18OHDAQMGyAm1WrVqXHWHAo5lWQMDgzRZL+nJbv2gZOPHj1+/fn1ISAgRvXz58ujRo7JpQ7q6uhoaGtxh+/btN23aJHt5TEzMjRs3Ll26dPHixcw2F6hQocK4ceN69eqV/k9NW1t7wYIFI0aMWLBgwY4dO7gtDIgoKCho/fr169evNzY2rlOnTq1atWrXrl2tWjUlFOeQLWCQFwXka3v69OkpU6ZkNkOafIgM3blzZ/ny5U+ePJHttLGx2bZtm2zeg0StWrVevnw5efJk2U1M4uLiVqxYsXLlysaNG2/ZsqVMmTLc+IULFyYkJEja9evXb968eZbxQPZ9TKDh76R/DC1LUD9L5S09bty43r17u7m5KW/Jwi80NDSz4lWc7GzjojQMkZMOOelQfSNprQYxS+UfsMFJREQC5VUDAQAAgGIECQ0AAAAAAACFwIIFC06dOsXdAeIMGzZMTU2NOzx79izXNjQ0rFChgpLiy1zHjh2TkpIaNWrUqFGjOnXqaGlpZX1NcVWhQgU/P7/Mzqqrq9eoUUO2RyQSnTp1avXq1ffv308zuFu3bhs2bDA2Ns5yUV1d3dOnT0+ePHnVqlWSnoSEhO7du7948WLx4sWS0gvcBgdE5OnpyePxRCLRhg0b/vvvP27rEyJycnI6e/aso6Oj/BWrVat2586dxo0bBwUFlSpV6vr165qamlWqVJF/1dixY7N8LQUEwzAVKlRI/4ciq0uXLq1atVJaSGno6OgsX768T58+ksPJkye3bNmSSzAyNDS8dOmSu7t7aGhou3btDh8+zFWIWbp06dmzZx8/fsxtFpCGurp6u3bthg0b1rBhQ/kxWFpabty4cerUqfPmzdu3b19KSors2YiIiLNnz0p+oNWuXdvb21v+LgmTJk2aNGlSNl664hXMr62zs3Nm1+rr67dp0ybLJd69eyebzcDn80ePHj1//vzMEtF0dHQ2btzYp0+fUaNGPXv2jOtnWVZPT6906dJcj4+Pz+bNmyVtNTW1tWvXZhkMZF9MKvV4xcamEhGV0aKN5Ril3V8+ceLE06dPX7x4oawFCxlmTebbRvx3L4NOmSINe4n2yrmciB2X6VdeCXgMJYqlbT3cbQAAAIB8gH9iAAAAAADAH3p6erK1uFXFzMxMztk2bdp4eHgoIYxnz54dP35cCQtlR+nSpbds2dK3b1+xWMx1urq6Tps2TXbY69evuXbt2rW5jQBatGhRokQJ5YTKkVShHz9+/Pjx4/MyT4cOHezt7RUUFFlbWytqKoVzd3eXc2d08ODBhoaGsj2xsbGLFi1Kc/fIzs5u3bp1OXrimcfjrVy50snJaeTIkdyN6itXrsyYMUNfX5+IAgICuMGSLRL8/f1nzZolm83QoUOHXbt2ScZnycnJ6e7du3379t25c6ekoL2TkxPDMNyz3WlMnDhRtmJEThkYGCxevDjXl2epUqVKaXrc3NwyS2gQCATDhw9fuXKl5HDKlCm9evXKj6jS3EdPo3fv3keOHLlw4QIRBQYG/vvvv+vWrePO2traHj16dOvWrXv27JHNJKhUqdKsWbMyzGaoXLlynz59evbsaWpqmv0gS5UqtWPHjnnz5q1bt27r1q2RkZFpBpQrV+7MmTPysxlUq2B+bTPbBITP52/dutXAwCDL+QcPHvzy5csTJ04QUZ06dby8vCpXrpzlVTVr1nz8+PGOHTvmzp0reaa8WrVq+/btY37fVReJRAMHDuQCnjFjRvqvD+SamKWBb9gPCUREWnzaX54xVNZXJzAwcOTIkWfPnpXdTASKiQQRRaYSEakxZFBwf1oDAABAIYZ/YgAAAAAAwB8mJibbt29XdRRZaNKkyahRo5Sw0O7duwtOQgMR9erVy8LCYt68ec+fP9fU1Gzbtu3SpUvTPCzr7e395s2bCxcunD9/3tPTk+tv06ZNdh7JLZi6dOnSpUsXVUehDHJu7HXo0GH58uVpOg0NDa9du1a7du33798TkYmJyYwZM0aOHJm7rRmGDBliZ2fXqVOnqKgoOzu7y5cvc9kJjx8/vnfv3pYtW44dO9a4cWMisrOzO3LkSMuWLUUikZ6e3urVq3OaC1WqVClvb2/uUFNTc+DAgSEhIUlJSSkpKSKRiGVZXV3dcuXKdevWzd3dPReviKOnp5cm9Se/DRo0qEyZMomJiUlJScnJySKRSCwW6+jolC1b9p9//rGysuJG/vPPP8oMTNaWLVsqVaoUHh5ORBs3buzSpUvdunW5s/Xr10+/8UGzZs127twpm4Hh5OTUuXPnbt26ubq65joSKyurJUuWzJo1a/fu3du2bfPx8ZH0W1hYXL161cTEJNczK0HB/NqWLVvWwcEhOTmZZVmGYfh8voGBQZUqVUaMGJFlNRTO5s2bAwICJk6cKLsjSZZ4PN7gwYN79+69cePGffv2nTlzRvYO97Jly54/fy5pV6lSZfr06dmfGbLkFUhXw4mIGKJNzkx5ZW3rlJqa2qNHjwkTJlSvXl1JSxZCcooo7N27d9SoUZltVPTPP/9cuXIl3+LKq8fRNOkjK2aJiBy0seUEAAAA5AskNAAAAAAAABQako0b5I9xcXFxcXGZPHmyckICBapfv77sjUOGYbS0tGxtbZs3b57Z0/YmJiaXL19u06ZNjx49Ro4cqaenl5cAGjVq9PDhw0GDBu3Zs8fc3Fz2VO3atWvXru3l5cU9bt60adNVq1Z5e3t7eXkppO7Ftm3b8j5JAVG5cuXsPM6uWlZWVkeOHGnatKkk36Jbt24vXryQXyCHiHr27Pny5csbN260bdu2ffv2CtzXRltbe8SIESNGjPDz89uzZ8+pU6cOHz5ckEuqSBTMr61AIPjw4UNepiWiEiVKPH78OHfXampqTpgwYcKECbKdt2/f/u+//yRtU1PTU6dOyW6ZBHn0RUgLv0iL3EwoRe2z+Cor0oIFC3R1dVW17Uuhw6x5lya5oU+fPn0jquvMrBYfH//X0NVvK+7qeuDAgSxnUJVkMfX0Y0OTpYe2miqNBgAAAIouhohmzZo1d+5cVUcCAAAAAAAAAABKtWbNGm5TGE9Pz6tXr/L5fNWGBEXSjx8/qlSp8vPnTyJSU1O7ceOGbEUQyLvaj1m/eCKiinp0qyqjtAfl379/X7du3ZcvX1pYWChpycKMWfNO0pDNSOA6XbZ1/PLlS2JiIsMw7Ko36UdmNoOqvI6nWo9ZImKI7LRpnRNTy1DVMQEAAEDRMnz48M2bN/NUHQYAAAAAAAAAAKjGuHHj2N9u3LiBbAbIJxYWFj9+/JB80pKTk5HNoHCfhNLGCGvlZTMQ0cKFCydNmoRshhxJk4vAHfr6+l6/fn3z5s0nT54M7yMtssFlMKQZnKZfJUzUSPJZY4mWOyCbAQAAAPILEhoAAAAAAAAAAAAACqvYVEoUExGp86ibeVajFer06dMDBw5U6pKFVpYpCHw+v3bt2kOHDm3Xrp2xsXFmNRgKTk6DuTp1/f152/eDVWksAAAAUJQhoQEAAAAAAAAAAACgsBL9bmjySInVGUgsFvN4vNjYWCWuWejJ2SoiswSF9P0FJ6dhlI30E3cnit7FqzYWAAAAKLKQ0AAAAAAAAAAAAABQWBkISItHRBSTSjGpyluXx+MtXLiwfv36V65cUfjkJ06c6Nu3b8+ePSdOnHjw4MHCnjYhP/NAfjGGDM8WkJwGFx0yVSci+pVMdZ+y+36oMBYAAAAospDQAAAAAAAAAAAAAFBYMUR22tL2i0zu+wck0uGfNPUj2/El2+w528uPXfCVvRFBSeI8LT1y5MgdO3aMGDGiV69eP34o7G72vHnzZs2aVb9+/ZYtW1pYWBw5csTOzm7dunVicd7CVR05qQlpxmSnM/tz5jc+Q9NLM3yGiChZTKPesRsCVRgOAAAAFE0CVQcAAAAAAAAAAAAAALlX25D84oiIdn5n6xtJdwEQE/0vki6GsdfD6bMw7SXnfhERqyegjmY0zpYpo5XLpRs3bvzq1auFCxdWrFhx2LBhEydONDQ0zOVcRER09+7drVu3Pn/+3MzMTNIzadKkN2/ejBgx4vDhwzt27HB2VuUt/FzLRTZDHudUjgFWVN2AGfGOfRlLRDTjE+uozTQxUXVYAAAAUISgQgMAAAAAAAAAAABAIdbdnJFkMZwOpe6v2BXfaMQ71sybbevDbgnKIJuBE5tKu7+T+yN2/hdWxOZydW1t7YULFz579uznz59OTk6zZ8/+9etX7qYSi8WjRo1as2YNl80g4eLicuvWrV69etWrV2/JkiWpqUrcWgOyUl6XLlVmahsSEbFE0z+xqbn9LAEAAACkh4QGAAAAAAAAAAAAgEKssh71tJC2L4bR/C/sgR+UInNTWZtPTUxoehnmUAXmUmVmhwsz3JrsfldlSGFpxTca/IbNy21oW1vbbdu23bt3LzQ01NnZeeTIkR8/fszpJAcOHNDR0enUqVP6UwzDDB8+/MmTJ97e3nXq1Pn27VseggUF0+HTvvKMvoCI6EMCbQkiIqKEBAoIoLg4lYYGAAAAhR4SGgAAAAAAAAAAAAAKt1WOTE9zYv7uZIgaGdM5N+ZbHeZ4RWZqaWpRgmoZUqeStMSBeV6T4R6sJ6IToXQmNK9h2Nvbb9q06c2bNyYmJnXr1m3duvXdu3ezeW1KSsqcOXMWL14sZ0ypUqUuXbrUpUsXDw+PBw8e5DVcUBwTNRpvK/0A/vdJfGzaarGnp7hVK7GnJ9u2LXv0qGrDAwAAgMILCQ0AAAAAAAAAAAAAhZsGjzaWY57UYJY5MBNK0Xw75lAFxteDOVmJqWdE6pn8GriWIV2ozPS1lB4eDVHMVgElS5acN2+ev79/27Zt+/bt26RJk4cPH2Z51c6dO+3t7evVqyd/GMMwEyZM2L59e9u2bbds2SIWixUSM+TdcBuqok9EJCJmeONRl81cKDKSfvxgnz9nZ80ST5ig6gABAACgUEJCAwAAAAAAAAAAAEBR4KBNQ61pdllmjC21KEG2mllfwhCNspE+WP8sRpHBaGpqDho06P3795UrV27SpMmZM2fkDI6JiZk3b97ChQuzOXmLFi3u3Lmzb9++ChUqeHl5BQQEKCJkyBMtHh3/etbl+0ciSuEL+o/aeMeltvRcfDydO8d6eakyPgAAACickNAAAAAAAAAAAAAAUHzZa5EGj4joZzIJRQqeXCAQLFu2zNvbe+TIkevXr89s2MyZM5s3b16tWrXsz+zk5HT37t1169Y9f/7c3d3dxsamS5cue/fuTUxMVETgkBvGOzafXNytbIg/ESWqaXQft318v0VeLYaF6ZtQYiKdOkUpKaqOEQAAAAoZJDQAAAAAAAAAAAAAFF88hkzVpe1f+XO7uWrVqnfv3t24ceP48eNT0t3Svnjx4unTp1esWJGLmT09PXfv3h0SEnL79u3WrVsfOXLE3t7+/Pnzioj6Lz9+/Hj//n1cXJzCZy46Pn9mAwNLRv86vbSHZcQPIorX1Nnt2Wt2t+kdJ+1jGYb99o3NxuYjAAAAALKQ0AAAAAAAAAAAAABQrBnwpY2Y1PxaonTp0vfu3fv06VONGjUuXbokEomISCwWHzhwoH///ocPHzY0NMzL/GXLlu3du/eFCxcGDx48btw4hcRMRCKRaNasWZUrV65SpUrNmjVdXV09PT3v3r2rqPmLEtbfn6KjicgmLOjUsp6G8dHcKd/S5Z/aVaaUFHr7VnUBAgAAQKGEhAYAAAAAAAAAAACAYk37d0KDUJyPqxgZGZ09e3batGlz5swxMTGpVKmSmZnZhg0bLl26VKtWLUWtMnPmzJCQkJiYmLxPlZSU9M8//yxevNjHx+fnz59RUVEBAQG3bt3q1KnT2rVr8z5/EcMYGJC6tNaH4/dP5xd1GX9uvZv/K0nPBwt7IqISJWQviY+PP3r06JkzZ5KTk5UbLAAAABQaAlUHAAAAAAAAAAAAAACqpPb7wbfk/ExoICKGYbp06dKlS5fIyMiAgICSJUuam5srdgk+n6+lpZWYmKivr5/HqQYNGuTt7S0Wp31TQkJCFi9eXKNGjZo1a+ZxiSKlfHmytCR/f8mRa+Bb18C3GqnJPqUrENG5as16frjN1K3LDY+IiKhZs+bHjx+JqGbNmrdu3dLU1FRF3AAAAFCgoUIDAAAAAAAAAAAAQLGm9fv3xIn5nNDAMTIyqlSpksKzGYjo169fycnJJf6uBJALAQEBN27cSJ/NIBESEjJz5sw8LlHUaGpStWpp+lo8v8ZjxUR0pXLjN/Wak6kpd2rXrl2SbAYievjw4dKlS5UWKQAAABQiSGgAAAAAAAAAAAAAKNaM1KSN0MJf+P/q1asNGjTg8fL6q+9du3b9+PFDzoAvX74kJibmcZUihrdwIVOxomxPmdBvpjHhknbC+Mmyp+Lj42UPly5d+vXr1/yOEAAAAAodJDQAAAAAAAAAAAAAFGtltaSNc2GsSgNRgPPnz7dq1Srv83z69En+gNjY2JCQkLwvVKRoazOHDzONG5ORkaRjzIClIQamRGQqEFew/GsTkO7du6urq3OHQqFwwoQJygwWAAAACgUkNAAAAAAAAAAAAAAUa9YajKRxPZzEhTyl4f79+56ennmfx8DAQP4ADQ0NfX19+WOKIz09Ztcu3smTzKhRTLt2d6tI/ywcdXmXwskvjpJ+b+Lh4OAwbtw42UtPnz598eJF5YYLAAAABR0SGgAAAAAAAAAAAACKtQ5mJGCIiJLEdDFc1dHkTWRkpKmpad7n6dy5s7a2tpwBlpaWRr/rEEBa9vbM1KnMunWlTHQkHfeiqP9rtvYTtvRddux7NkFERDR79mxbW1vZ68aOHZuUlKT8eAEAAKDAQkIDAAAAAAAAAAAAQLGmJ6DRv28rr/BnC3WNBj09vejo6LzPU69evQoVKmR2Vl1dvXPnznlfpcjzcmIsNP7qSRDR7u809C1LRNra2kuXLpU9++nTp1WrVikzQgAAACjgkNAAAAAAAAAAAAAAUNwNt2a0+EREL2LpamEu0uDk5OTn55f3eRiG2blzZ9myZdOf4vP5TZo0mTRpUt5XKfJcdemVB3OkIjPOllqWoNJa0v47UdJGt27dGjZsKHvJggULvn37ptQoAQAAoABDQgMAAAAAAAAAAABAcVdSnfpbStsrvhXiGg2NGjW6fPmyQqZycXG5cOGCh4eHrq4u12ljYzNw4MDTp08zDKOQVYo8NYaamdBcO+ZgBeZyZemblij+M2D9+vVqamrcYUJCwpQpU5QcJAAAABRYSGgAAAAAAAAAAAAAABpry2jyiIgeR9PdKBUHk2udO3c+evRoamqqQmZzdna+f//+tWvXJk2a1K9fv5UrVz558mTLli0CgUAh8xc31yOkDXf9P50uLi6jRo2SHXb06NErV64oMS4AAAAouPCvLgAAAAAAAAAAAAAgc3Xqbk67vhMRbQ9m6xgWygoEjo6OdnZ2Z86c6dixo6LmrFmzZs2aNRU1W3H2JEZa/KOJ8V+frjlz5hw6dOjnz59cz4QJE3x9ffl8vlLjAwAAgIIHFRoAAAAAAAAAAAAAgIhoiLX0NvOlMIpWTI0DFZgwYcLSpUtVHUXWWJY9cOBA69at69at27hx4yFDhvj7+6s6qPwVkChtvI6nrUE0+zN7JZyISF9ff9myZbIj37x5c+rUKaUHCAAAAAUOEhoAAAAAAAAAAAAAgIjIRYfc9IiIEsV0IUzV0eRW27Zt4+Pjr1+/rupA5Pn161e9evUGDRp0/vz5u3fv3rhxY9u2bXXr1p0/f37eJxcKhZGRkYrad0OBjH/XjD78k538kV0TQF182RmfWCLq1atX7dq1ZQevWrVK+RECAABAQYOEBgAAAAAAAAAAAACQam8mLdJwMYxVbSS5xuPxxo8fv27dOlUHkqnExMQWLVrcvXs3MTFRtj8oKGj58uUrV67M3bSvXr0aOHCgra2tsbGxnZ2dnp6eu7v7jBkzvnz5ooioFWCwNaOWbieT9YF0NZwYhkmTzPHgwYMHDx4oLzgAAAAokJDQAAAAAAAAAAAAAABSzUtIG/ejVBlGHnXv3v3u3bs/f/5UdSAZmz179vPnzzM8FRsbu2nTpsjIyJzOefHixcaNGzs7O9+6dUsoFEZERERGRq5evTo5OblGjRrDhw/PxZwK52FAD6szdQzJWYe6m1MdQ2n/zQiWiBo2bOju7i47HkUaAAAAAAkNAAAAAAAAAAAAACDlqE2SZ+jDUygyRdXR5JaOjk7btm0PHTqk6kAydvPmTbFYnNnZz58/b926NUcTCoXCwYMHnzx5cvLkyXZ2dpJOTU3NOnXqLF++/MOHDwKBoEKFCmfPns1T3Ipgr00XKjNHKzLxInocI+3cFETl7rN3ImnMmDGyg0+dOvX582cVRAkAAAAFBhIaAAAAAAAAAAAAAEAqXkQpkr0mGBKk2x2gEOnTp8+ePXtUHUUGkpOTQ0ND5Y959uxZjuY8evRo1apVa9euneFZIyOjdevWHTlyZNy4caNHj05OTs7R5ArHEnXxZc/+omSZpI7vSdTTj23buauNjQ3XKRKJvLy8VBAiAAAAFBhIaAAAAAAAAAAAAAAAqU8J0kYJAasnUGkoeVO/fv34+PjHjx+rOpC05NRm4LAsm6M5Dx061Lt3b/ljateu/eLFi+/fvzdo0EC1m3G8iad38Rn0R6dSYKrayJEjZTt37NgRERGhpMgAAACg4EFCAwAAAAAAAAAAAABI+QuljRoGhbk+AxHDMEOGDNm8ebOqA0lLU1PT2NhY/hgXF5fsTxgcHPz06dOWLVtmOdLAwOD48ePNmzevWbPm69evs7+EYiVnntGhx6fhw4fr6+tzPfHx8du3b1dGWAAAAFAgIaEBAAAAAAAAAAAAAKT8E6UNW02VxqEIAwYMOH36dAF8vt/Dw0POWVtb2+HDh2d/Ni8vr549e2pra2dnMMMw//3336JFixo1avTgwYPsr6JALjqkzc+g31SdrDVJX1+/X79+sv1eXl4q3yYDAAAAVAUJDQAAAAAAAAAAAAAg9SZOutmBg3bhrtBARCYmJq1atdqzZ4+qA0lryZIl5cuXz/CUlpZW9+7dzc3NszlVRETEjh07Jk2alKMAevTosWfPnnbt2nl7e+foQoXQ4FEHswz6W5YgyWdu/PjxfP6flIfg4OBjx44pKTgAAAAoYJDQAAAAAAAAAAAAAABS96KljYp6Ko1DQYYPH75x40aWZVUdyF/09fVPnjzp5uYme9ueiExMTPr27bt48eLsT7V27dr27dvb2NjkNIamTZsePXq0a9euKslpmFOWsU5XAqRzSWkOTenSpdu1ayd7atmyZQXtDxEAAACUAwkNAAAAAAAAAAAAAEBE5BNLQYlERAYCcisSCQ0eHh76+vo3b95UdSBpOTg4PHr0aNasWQ0bNnRzc3N3d2/fvv25c+c2bdrEMNmtjSEUCjdt2jR16tTcxVC/fn1JTsOtW7dyN0OumarTqUpMa1MyVpP2aPHIw+DPgDQvytfXVyWJFwAAAKBySGgAAAAAAAAAAAAAACKifT+kD8G3KEFqhX7HCakhQ4Zs3LhR1VFkQF1dfdasWTdv3nzx4sXjx49Pnjzp4eGRoxlOnTrl7u5ub2+f6xjq169/7Nixbt26Xbt2LdeT5I6jNu0vz9yuJv2cCXgkkinB4O7unubdWLVqlTLDAwAAgAICCQ0AAAAAAAAAAAAAQAGJtP+HtN3LoqikMxD16tXrzp07Hz9+VHUginfo0KEePXrkcZJ69eqdPHmyV69eZ86cUUhUOWKrSaW1iIhiU+laxF+nJkyYIHt44cKFt2/fKjE0AAAAKBCQ0AAAAAAAAAAAOfPp06cyZcoMHTr01KlTsbGxqg4HAAAUgCWa/IFNFBMRVdOnOoYqjkeBdHR0RowYsWLFClUHomD+/v4PHjxo165d3qeqXbv2pUuXhg8fvnfv3rzPllPtzaSNtQHsX/3t29vZ2XGHLMuuXbtWmYEBAABAQYCEBgAAAAAAAADImQ0bNvj7+2/durVDhw4PHz5UdTgAAKAAa77R5XAiIh5DSxyKTnkGidGjR584ceLbt2+qDkSRZs6cOWzYMB0dHYXMVqVKlZs3b86aNUv5SQNDrRgNHhHRo2gKSvzTz+fzR48eLTtyz549ISEhyo0OAAAAVAwJDQAAAAAAAACQA/Hx8bt375a0K1Wq1KRJE5WGUyCkpqYy+SAxMTHrtQEAFOFYCM39In04fqQ1ueurNhzFMzExGTZs2MKFC1UdiMJcunTpzJkzU6ZMUeCczs7O//vf/zZt2jRr1iyWZbO+QEEsNP5UBDn0869TgwYNMjY25g4TExO3bNmitMAAAACgIEBCAwAAAAAAABR3AQEBXl5ezZo1c3JyMjQ01NDQMDc3d3d3Hzt27I0bN3I6W1RU1Pr161u2bGljY6OpqamhoWFtbd28efMNGzbExMSoKqo0bt26ZWFhwTBMXFxcTq/dv39/VFSUpD158uQ8RpILinqHiejWrVsTJ06sVq2apaWlhoZGyZIlK1euPGbMmPv37+dT8AAABdCVcBr+Vnr7uq4RzbYrauUZJCZNmnTmzJkvX76oOhAFuHz5cr9+/S5fvqyvr+DcE1tb2zt37ly5cmXQoEGpqamKnVyOHubST93pX38lUujo6AwaNEi2Z8OGDUj4AwAAKFYYIpo1a9bcuXNVHQkAAAAAAACAsoWFhc2ePXvr1q1yfmVfsWLFLVu21KxZM8vZWJb18vL677//YmNjMxxgbGy8Zs2a3r17KzOqNCIjI2fMmLF582bJk5exsbG6urrZvzw5OdnZ2fnr169EZGtr+/nzZ4FAkNMYck1R7zARPXz4cMKECQ8ePMhsQPPmzbdt22ZlZZWdwFJTU9XU1LIzMkeEQqGmpqbCpwUAkOUbR02fswkiIiIXHbpchTFQ3s91ZZs7d66/v/+uXbtUHUierFmzZtmyZSdOnPDw8MinJeLj47t27ZqYmHjw4EEzM7N8WkVWTCrZ3GGJSJ1HVyozVWTyNIKDg8uWLZucnMz1bN++feDAgUqICgAAAFRr+PDhmzdvRkIDAAAAAAAAFFPPnz9v1arVjx8/shwpEAjWrVs3bNgwOWNEIlGvXr0OHz6c5WyzZ8+eM2eOcqKSJRQKN2zYsHjx4oiICK4zpwkNa9asGT9+fPbH58LYsWPXrFmTvl9R7zAR7dixY/jw4SkpKfLnMTEx+d///ufi4pLlirIJDTNnzuzZs2eWl2TmyJEjXPBIaACA/PYjiTyfsd+TiIjKaNHlKoy5uqpjyk/R0dH29vaPHj0qW7asqmPJjaioqNGjR/v5+Z05c8bW1jZf1xKJRHPnzt20adOIESOUc/ugyXP2cTQREUM0sRTNLMtwpUJ69ep14MABbqSTk9ObN294PNSfBgAAKOIkCQ1FN9sWAAAAAAAAIHNBQUH16tWLj4+XHPJ4PA8Pjxo1apibmwuFws+fP1+/fv379++Ss6mpqSNGjDA1Ne3YsWNmE44YMUL2XruRkVGHDh3s7e1jY2Pv37/v7e3NnZo7d669vX2vXr2UEJVEaGjo+vXrN27cGB4enuU7I0d0dPSCBQvyMkNeKOQdJqK9e/fKFq8WCASenp4eHh56enpBQUGXLl16//695FR4eHjTpk0fPnyYzToNEiVLlnR2ds7RS0tzea6vBQDIEaGYur+SZjMYCuhYxSKezUBEBgYGQ4cOXb58+aZNm1QdSw5ERUW9efPm3Llzu3bt6tix4/3797W0tPJ7UT6fP2/evEGDBjVp0sTMzGzkyJH5veKsMkxHXzZJTCzRim/0PoHd6MzoC4iIpkyZcvDgQVa6Lwq9f//+ypUrzZs3z++QAAAAoCBAQgMAAAAAAAAUR1FRUZK8AR6PN3z48KlTp9rY2MgOSE1N3bZt26RJkxISEoiIZdlRo0Y1bdo0w3oGp06d2rp1K3c4YMCAtWvXyo68detWhw4doqKiJIejRo1q3ry5iYlJvkYVFxd3/vz5Y8eOXbhwISkpKftvTmaWLFmSx5SIXFPUO+zr6zt06FDusHLlyvv375etwbB69epdu3aNHDlSKBQSUVBQ0IQJE44cOZIPrwkAQMVGv2NfxBIRqTG0tzzjoK3qgJRi7Nixzs7Os2bNsrCwUHUs8rAse+rUqT179ty/fz85OdnR0bFx48b/+9//HB0dlRmGra3t5cuXGzVqdOnSpVOnTuXH/kqcukZ0uxoz4xN7I4KI6Nwv+pnEXq7CCBiqWLFigwYNbt26xQ1etWoVEhoAAACKCRRlAgAAAAAAgOLLxcXl4cOH69evT5M3QEQCgWD48OGnTp3iChr//Plz79696SdJSUmZMGECd9i7d+8dO3akyTBo2LDhhQsXuKmio6NXrFiRr1ER0Zw5c7p3737y5EnZbIZ+/fpltq58L168WLlypaRdu3bthIQEYVa47TBcXFyyHMxJ/84o8B3+999/ExMTJe2KFSvevn07/Y4S/fv3l32Hjx49evfu3Vy8YwAABZlXAB0LkbaXOTD1jVQajRKZmpp27969gFdoiIyMbNas2aJFi7p16+br6xsdHf3kyZPFixcrOZtBokyZMnfu3ImMjKxdu/a7d+/yda1yOnS0IjPMWnr4JIbmf2F/JRMRyf5LgIiuX7+e38EAAABAAYGEBgAAAAAAACim6tate//+fXd3dzlj/vnnn549e3KH58+fTz/m8OHD/v7+kraZmdnatWsznKpWrVpDhgzhDrdt25aSkpJ/UaVnY2Nz8uTJ3N3CSUpK6tOnjyRgdXX1bdu2aWlpaWaFz+dLLmcYJsvBHIEgbTlJRb3Dfn5+Fy9e5ELav3+/np5ehlM1bdp0zJgx3OGGDRuy/VYBABQCNyJozhdp9f4BVjQgB/vqFAVjx47dunUrl99W0ISHhzdo0KB8+fKPHj3q3r17QagkYWVldffu3QEDBtSrV2/jxo35upaAoaUOzKyyjORwTQA53GNrPWG/VmiRZkcnX1/ffI0EAAAACggkNAAAAAAAAEBxZGtre/XqVQMDgyxHduvWjWu/ffs2/YCdO3dy7SFDhhgZZfqU67hx47h2eHi4bOVkhUcly8rKasWKFR8+fGjfvn2WM2do1qxZfn5+kvbMmTPLlSuXu3lyR1HvsGzmR/PmzStUqCBn0WnTpnGFtc+dOyfZ4wMAoAj4lkgD37AiloioliEtc2BUHZGyOTg4VKpU6fjx4yqMgWXZ4ODg58+fv3jx4sePH1z/8+fPPT09W7ZsuXLlSi4vsCBgGGbYsGH379/ftm3b6NGjWZbN1+XG2VJDY2mbJXodRzO/MBa9JnED1NXV5Wd/AgAAQJGBhAYAAAAAAAAojvT19TU1NbMzUra8c2hoaJqz4eHh//vf/7jD/v37y5nKycmpatWq3OHVq1fzKSoJLS2tVq1a7du37+vXrxMnTszmzOnduHGD22yifPny06ZNy908uaPAd/jOnTtcu1mzZvLXLVmyZP369SXt+Pj4GzduZD9mAIACSyimXq/YyBQiIisN2uPKqBW7fAYiojFjxqxevTqf7srHxcVFRkbGx8en6U9OTn7w4MHChQs9PT319PSqV68+cODAAQMGuLm5aWlplS1b1szMrH379mPGjFm0aFF+BJZ39vb2t2/ffvr06fTp0/N1IT5Dh8oz42yphsGfexjPPPo3GTvL0tLS2dn50KFDZcqUydcYAAAAoIBIW8URAAAAAAAAAGTJ7oCgrq6e5qy3t7dYLJa0y5QpU7ZsWfmz1a9f/9mzZ5L2/fv38ykqifnz5+d6fs6nT5+6dOkiEomIiM/nb9++natboBwKfIe/f//OtbNzF6R69erXr1+XtF++fNm6devshw0AUDBN+sD6xhERafBof3nGLOO/QIq+Fi1azJo169ixY126dFHUnElJSYsXL96+fXtUVJS6unpSUpK6urqjo6OtrW1ycvK3b98+fvzo5OTUoEGDiRMn1qlTR7Ygk1Ao/PHjh7a2trm5uaLiySf6+vrnz5+vVauWs7Nz3759828hLT7NtWOI6GM89fRj3ycQMczTdnPOzJ5bN9NSTQAAAFAEIaEBAAAAAAAAQJ6goCCuXaJEiTRnnzx5wrU9PDyynK1mzZpcm9vEQeFRKUp0dHTr1q0jIiIkh0uWLKlRo0Y+rZUZBb7D4eHhXDuzLBBZsneVXr16leV4idGjR48ePTqbgwEAlGlHMO3/vbnBMgemir5Ko1EphmG8vLy6du3aqFEjExOTvE8YFRXVunVrExOTmzdvclWUwsLCPnz4EBwcrKamZmtr6+zsrK2tneHlkgoNeQ9DOUxMTE6fPl2/fv1GjRpZW1vn93IOOnSvOtP+JXsnkkQs9X/D3q7GWGnk97IAAABQUGDLCQAAAAAAAAB57t69y7UrVqyY5qzsfe4KFSpkOZuTkxPXjo2NzWy3iDxGpSgTJ0589+6dpN2hQ4dJkybJH58fFPgO6+jocG3Z5IbMyCY9fPr0KcvxAAAF2f0omvZJusNCbwvqZ6nacFSvdu3aPXv27NWrl6QKUV78/PmzYcOG7u7up06dkt0TqkSJErVq1ercuXO7du2qVKmSWTZDYVSuXLm+ffuuW7dOOcupMbTdhTFXJyL6lUy9/dgksXJWBgAAANVDQgMAAAAAAABApsRi8e7du7lDT0/PNAO+fPnCtW1sbLKcMM2DjIGBgfkRlaIsXry4Vq1aROTk5CRZcc2aNUy2bdiwQTLP69evs3mJs7NzmhgU+A6bmZlx7adPn2Y5lezSMTExWY4HACiwAhKptx+bLCYictOjFY6MqiMqEBYuXMiy7IgRI1iWzfUkz58/r1GjRufOnVetWsUwxeiN7d+//+HDh/Py1uWIuTrtKc+oMUREz2Lo309KWhcAAABUDgkNAAAAAAAAAJnauHHj+/fvJW0NDY3OnTunGfD9+3eunZ3b7cbGxlpaWtwht5uDYqNSFFNT02vXrrVt2/bEiRN6enr5tIp8CnyHZffLOH78eGpqqpx5RCLRqVOnuMPY2Fg5g2Vv56xcuTIyD1atWpXlawQAyJEUlnr7sWEpRERm6nSwAqOJ3woTEZFAIDh+/LiPj8/kyZNzcXlqaurKlSubN2++evXq6dOnKzy8As7FxUUgEHz48EFpK9Y0oAX20pSRHcG054f84QAAAFBECFQdAAAAAAAAAEAB9fDhQ9lNFkaMGCH7iD8RiUQi2fvcBgYG2ZlWR0dHKBRK2tHR0QqPSrG0tbVPnz6dvp9hGH39LHZfFwqFycnJRMTj8bKZD5FmTsW+w82aNVu+fLmkHRAQ4OXlNWHChMwmWbNmzcePH7nDuLg4OSumpKTIvgRDQ8PsxJkh2WwMAACF2BJEPrFERBo8OlCesdJQdUAFia6u7qVLl5o1a9avXz8vL68s/2qTYFn25MmTs2bNsra2fvjwYZkyZfI7zoKpVKlSwcHBsps95bdh1vQomk6GEhGNeceu8KdeFszEUiQoRqUxAAAAih0kNAAAAAAAAABk4NGjR82aNUtKSpIc2tnZzZ07N82YuLg42UfzNTU1szOz7DDJ/X7FRqUctra2/v7+8seMGjVKsutEuXLl/Pz8crGKYt9hT0/PKlWqPH/+XHL477//WllZde3aNf0MO3bsmDp1qmwPn8+Xs6JsQoOamlp2ggQAUI5kMXkFSH+QzirLVM9WYljxYmxsfOvWrQkTJjg6Ovbv379jx45VqlTh8TKuYhETE3P48OENGzaoq6uvWLGiefPmSo62QAkNDTUxMVHyouudmc9C9mUsEVFAIi36yqayNKMMMhoAAACKLBQXAwAAAAAAAEjr+PHjnp6e3MP9hoaGJ0+eTF9jIE06QjZvt8s+gi8WixUeVVGi8Hd45cqVXGpCcnJyt27d2rdvf/78+dDQ0JSUlF+/fp0/f75FixaDBg0SiUSlS5fmLtTQkPdEs+zuFUhoAIAC5XI4hSQTEVlq0BArVUdTUOno6GzZssXb25uI+vXrZ2pq2rx583///Xf37t3Xr19/9uzZ1atXV69e7enpaWZmduXKlZUrVz5+/LiYZzNEREQEBga6uLgoeV0dPp11Y9qbkc7vVMPzv5QcAgAAACgVKjQAAAAAAAAA/JGSkjJjxowVK1ZwhQEMDQ0vXrxYsWLF9IPTPL4pW0tA/hJcW0dHR+FRFSUKf4cbNGiwbNmyiRMncj2nT5/OcE8NXV3dhQsX9uzZU3JoZGQkZ8X4+HiujT0jAKBAOfdL+pOztwWp4+k2uZydnRcvXrx48eKfP38+fvzY19f35s2bP378iIyMNDQ0dHZ2Hj58+KFDh0qWLKnqSAuEQ4cOtWjRQiVpfIYC2u3KbAykfz+xRGSVrXRHAAAAKKyQ0AAAAAAAAAAg9eXLl+7duz9+/JjrKVWq1MWLFzN7+jDNzXKhUJidVRITE7m2rq6uwqMqSvLjHZ4wYYKuru7IkSNlyyqkX/fkyZPq6upcj6mpqZwVubIZRGRggHruAFCA3ImSNlqZoiZ/dpmbm7dp06ZNmzaqDqTgioqKWrJkyfHjx1UYgx5ubgAAABQPSMoFAAAAAAAAICI6ePCgm5ubbN5Ay5Ytnz17JidvQFNTk9u/gLJ9u112WJYJDbmIqijJp3d4yJAhvr6+HTt2FAjS3gxhGKZVq1YvXrxo0qRJREQE1y+7/UR6MTExXNvQ0DA7QQIAKEFwEv1IIiLSF1D5bJUEAsiWGTNmtG7dukaNGiqMoZYh8RgiohsR5BenwkAAAAAgfyGJEQAAAAAAAIq7lJSU8ePHb9iwgevR1NRcsmTJmDFjGCaL51n19PSioqIk7V+/st7DWSgUyj7NL6dsdV6iKkry6R0uV67c8ePHo6Kibt265e/vHxERoampaWdnV69ePUtLS8mYN2/ecOMdHR3lLBoWFsa1UaEBAAqOZ7+zrSrrSW/9AuTdixcvjh8/Lvu3pErYaVEzE7oYRmKW2r1kj1dk3PRUGxEAAADkCyQ0AAAAAAAAQLEWFRXVsWPHmzdvcj2VKlU6cOCAq6trdi4vXbq0j4+PpP3t27csxwcEBHBtLS2tzJ77z2NURUk+vcMShoaG7du3z+ysn58f165ataqceYKCgri2vb19lkECACiHTywraVTGjV5QnFmzZs2dO9fExETVgdCMMox3JJsgol/J1MaHvefO2GiqOiYAAABQNGw5AQAAAAAAAMVXRESEp6enbN7AmDFjHj16lP28gXLlynHtz58/ZzledoyTkxOPl8F/mOc9qqIkP97h7GBZ9s6dO5I2j8erWbOmnMHBwcG5WwUAIF+9iJU2KuuhPgMoxqtXr54/f96vXz9VB0JEVF6XzroxxmpERNGp1PUVG5qs6pgAAABA0ZDQAAAAAAAAAMVUampq586dX7x4ITnU09M7ceLE2rVrNTQ0sj+Ji4sL137w4EGW42XHVKpUKZ+iKkoU/g5n071797g0hZo1a8p/DvX9+/e5XggAIP/4/k5oqIQKDaAgCxYsmDhxoqZmQamE4K5PxyoyAoaI6HUczfzEqjoiAAAAUDBsOQEAAAAAAADF1NSpU7kqCGZmZtevX69QoUJOJ6lbty7XfvLkiVAo1NLSkjOee+ifiFq1apVPUSnE06dP3d3dMzv77ds3hsnu876vX7/O/mCJ5cuXT5o0ifLhHc6m7du3c+1u3brJH/zq1StJo0WLFgcOHMj1okS0a9euCRMm5GUGAACJ8BQKSyEi0uFTaXk/OAGy6+3bt7dv3965c6eqA/lLNX1a4sBM+sAS0cNoVUcDAAAAioaEBgAAAAAAACiO3r17t3btWklbR0fnxo0b5cuXz8U8derUKVGiRFhYGBElJiYeOXJEThHmb9++cbfbNTU1mzdvnk9RFSWKfYezydfXd9++fZK2rq5u79695QyOiIjg9rmoUKGCoaFh7haVkJ+uAQCQfZ8TpA07LcKGE6AQy5YtGz16tI6OjqoDScvu91+eIpWGAQAAAPkBW04AAAAAAABAcTRv3jyRSPpL7/nz5+c6b4DP57dt25Y7XLt2LTdtemvXrhWLxZJ2hw4d0t8PUFRURYli3+HsiI+PHzBgADfP2LFj5ecoXLhwgRtctWrVXKwIAJAfPgqlDXttlcYBRUVsbOzp06eHDx+u6kDSSmFp5DvpThPGeIQTAACgyEFCAwAAAAAAABQ7qamp58+fl7TV1NT69++fl9mmTJkiEEh/fe7j47Ns2bIMhz158sTLy0vSFggEc+bMydeo8q5q1arCvBk2bJhkKhcXl5xeO378eC4SRb3DRJScnJyUlCTnVcfHx3fu3PnZs2eSQ1tb26lTp8p/o86dO8e1ZTfIAABQrVex0lu8zjoo0AAK4O/vb2VlZWxsrOpA0nobT9+TiIj0BbTSEZ92AACAogYJDQAAAAAAAFDsPH78ODY2VtIuVapUHvcIcHR0lN0EYcaMGUuWLElTRcDb27tZs2Zc55AhQxwcHPI1qrxjGEYzb/h8fq6n4q4lxb3DRBQaGurq6nro0KHk5OQ0p1iWvXbtmpub26VLlyQ9ampqe/fu1dPTk/MuRUZGXrx4UdKuUqWKubl5Nt5aAABleBAtbbjJ+zEGkF1WVlZBQUFcUaKCI/V3RGW1qLqBSkMBAACAfIACTAAAAAAAAFDsfPnyhWuHh4d369Yt+9dqamru3r07TefSpUuvXr0aEBBARCzL/vvvv1u2bGnXrp2trW1ERMTdu3e9vb25wa6urhnWGFB4VEWJQt5hic+fP/fo0cPExKRBgwYVK1Y0MjKKiooKCgq6fPmyZH4JHo+3ffv2+vXryw9s06ZN8fHxknanTp3y8hoBABToRxK9jCUiUudRLdziBUUwNja2tLT08fGpUqWKqmP5S0CitKHBo0QxaeIpTgAAgKIFCQ0AAAAAAABQ7ISHh3PtyMjII0eOZP9aHR2d9KkDxsbGly5d8vT0DAkJkfT4+/uvWbMm/eXlypW7evWqjo6OEqIqShTyDssKDw8/ceLEiRMnMjyrr6+/e/fu9u3by58kKSlp/fr1krZAIOjbt6/88QAASnMtgiQbTtQ2JD38DhgUxNPT8/bt2wUtoSHmd82mR9Fk/T+2jSltcWHUsPUEAABAUYFkRQAAAAAAACh2oqOjsx6UQy4uLk+ePGnUqFFmAxiGGThw4MOHDy0tLZUWVVGS93eYiHR0dEqVKiVnFR6P16VLF19f3yyzGYho4cKFP378kLQ7dOggZ93sCwoK4tpqamp5nxAAiqcbEZJ8BmpkjPu6oDA1atR48uSJqqNIq0UJMvydtZPC0olQWhcg9wIAAAAoVJCdCwAAAAAAAMVOPm3/bGNjc/36dW9v7/3799+7dy8gICApKcnAwMDR0dHT07Nv376Ojo7Kj6ooyeM7TERGRkYfP348d+7c2bNnnz9/HhAQEBcXp66ubmZmVq5cuQYNGnTt2rV06dLZCebdu3dLly6VtBmG+e+///L46ohIJBJdvHhR0jYwMODz+XmfEwCKoQQRXftd9KexsUpDgaKlWrVq8+fPV3UUaZVQo0tVmM2B7J0o+iIkIroSzk4ohVQeAACAIgIJDQAAAAAAAFDszJkzZ86cOfk0eYMGDRo0aJCLC/M1Ko6mpibLsvm9Sr7K9Tssoaam1qFDhw4dOuQlhsTExL59+yYnJ0sOe/fuXb58+bxMmJCQ8O7duwULFrx48ULS4+bmlpcJAaA4uxhG8SIiIhcdKpfFDjwAOeDk5BQSEhIVFWVoaKjqWP7iokNezszbeKr5mCWiX8mqDggAAAAUBwkNAAAAAAAAAAA5M3DgwMePH0vaBgYGXKmGbHJzc3v58qX8MT169MhlcABQ7B34KU1c61QSD6mDIvF4PFdX19evX9euXVvVsWTg8e/Nu+y0icRiun+fvXKFYmPJxYXp0IFKlFBpdAAAAJBLSGgAAAAAAAAAAMiBx48fHz58mDv08vIyNzfP0QxVq1aVn9BQq1atAQMG5DI+ACjeghLJO5KIiM9Q15KqjgaKHBsbm6CgIFVHkbGH0dJUnoYJ39nWQ9gPHygxkYjoxAl2506mcWNm7lzCdk4AAACFDU/VAQAAAAAAAAAAFCbVq1c/efKktrY2EXXr1q1Pnz45ncHV1TWzUxoaGsOHD7969apAgKdQACA3zoWRmCUiamBE1pqqjgaKHJZlGaaAVv7gttR6feeZ+NUraTaDRHAwe+AAO2yYKuICAACAPMF/GwMAAAAAAAAA5Ezbtm29vb1nzpy5Y8eOXFzetGnTmJgYbW1tTU1NTU1NdXV1Ho+npaVVsmTJqlWr6uhgx3sAyL3/RUrv6rY2LaB3naFQe/Xq1fTp01UdRcYaGTOHfrJEtL9a69iRzNgLm+1+fhWIRdpJCUREqans7du0fz/Tq5eKAwUAAICcQEIDAAAAAAAAAECOubu7X7lyJXfXurq6yinSAACQF89ipI3ahqoMA4okHx+fhISEihUrqjqQjHU0o4u+308KLInoTPVWZ6q3IiIeK3b88VnE8CwifpQJ/dbx0Yf6yGcAAAAoVJDQAAAAAAAAAAD5Yv369evXr1d1FAAAxUhAIoUkExEZCMheS9XRQNEiFosnTJgwefJkHq+A7mTNY2jrxZUGum67PHtznWKG987SgYg+Wtj9z7XOHqIZX8RTyhbQlwAAAADp4a9tAAAAAAAAAAAAgKLgye/yDO76xMOOE6BQa9euTU5OHj58uKoDkUcgTFi1e8a5xd06PThd+leAZkqSQJSaZsyqAEoUqyQ6AAAAyA1UaAAAAAAAAAAAAAAoCr4KpQ1XXZXGAUXO69evFy9e/PDhQz6fr+pY5DI3J6I6b+/XeXtf0hGvqfPa2lkzNSnQxGpK73nfjS2ELHM5jNqZqTROAAAAyDZUaAAAAAAAAAAAAAAoCgISWUnDVhP1GUBh4uLiOnXqtHz58rJly6o6liwwPXqQkZFsj05ifPVPzyr6+7V8dsU8KkTSeSREFcEBAABAriChAQAAAAAAAAAAAKAoCEiUNmw0VRoHFCFisbhXr17169fv27evqmPJBkdHxsODmIwTetxCP0sa1pqsEmMCAACAPMGWEwAAAAAAAAAAAABFwacEaaOMlkrjgN9+/vw5Z86cd+/eJSUl6enp1alTZ8qUKZqahSnfZO3ateHh4ceOHVN1INnFrFlDYWHs06ckFv91wsKCcXOTNMughAkAAEDhgYQGAAAAAAAAAAAAgEIvPIWCEomINHlUFgkNBcC2bdsWLVrk7+/P9dy4cePYsWO7d++uWrWq6uLKgcjIyEWLFj18+FBNTS1fF2LWvCMidpxzhqcy7M+UlhZz5AitXEm3brG/flFyMhkYMKVLR07772SUHaUQEZXTUUzYAAAAoARIaAAAAAAAAAAAAAAo9LwjSVJG302PBHj+XNVOnDgxc+bM0NBQ2U6xWOzn59e9e/cbN27Y2NioKrbsW7t2bZs2bezs7FQVgCTRQU66Q8YEAmbqVJo6lQkLo8REMjUlDY11X9jIX0REdlpUxyi/AgYAAACF46k6AAAAAAAAAAAAAADIqxMhknwGamJSmNIZHj582L9//9atW3fq1GnNmjXx8fGqjkgBRCLR/Pnz02QzcD5+/Dh69Gglh5Q7GzZs6NChgwoDkE1ikKQ15EyJEmRtTRoaIpb2/ZD2zbZj1ArTVwQAAKC4Q0IDAAAAAAAAAAAAQOEWmEhXwomIGKIOZqqOJnvi4uLatGnTvHnz3bt3nz9//sSJExMmTHB3dz958qSqQ8urW7duffjwQc6AV69eJSQkKC2evHB3d1dtAHnNaSAiIp9Y+pVMRGSpQa1LKCQuAAAAUBIkNAAAAAAAAAAAAAAUbmsC2FSWiKi+EZXVUnU02ZCSktKiRYtz585FRUVxnSzLvn37dsSIEWfOnFFdaApw69YtoVAoZ0BoaOinT5+UFk/upKamxsTEmJiYqDoQBeQ0+P0u/FHbkHgozwAAAFCoIKEBAAAAAAAAAAAAoBALSPxTTn98qcJxt3b+/Pn379/P8FRISMjMmTOTkpKUHJKSsSybYX9CQkJsbKySg8nQt2/fLC0t+Xy+qgMhImLHOUvSGmSTG7JP/PvN1sYtEQAAgMJGoOoAAAAAAAAAAAAAACD3Fn9lk8RERB4G1MBI1dFkz8WLF0UiUWZn3759e/z48Z49eyozJAWqV6/eqlWrEhMTMxtgampqb28v25OYmDhr1qzr16+Hh4eLRCIjI6Nq1aqtXLnS2Ng4/+PNmK+vb/ny5RU1W3YqK+R6TJZZDiXVpY3AIp4nAwAAUAQhHREAAAAAAAAAAACgsPIX0tEQaXu2XeEozxAXFxcSEiJngEgkunr1qtLiUbhGjRo5ODjIGeDq6qqjo8MdhoWF1atXb+XKlS9evAgICAgODvbz89u9e3edOnV8fX3zP96M3blzx8PDQ1WrK5bT7zf7bhS9KBD1LwAAACC7UKEBAAAAAAAAAAAAoLDaGMSmskREnsbkYaDqaLJHKBTKKc8gkZycrJxg8oNAIJg+ffro0aPDwsLSn7Wzs1u3bp1sT6dOnZ48eZJ+5Nu3b3v27Pno0SNtbe38ijVz3t7eGzduVNRs8osoSOouyI5J35MXdlpU04AeRlOymFq9YE9UYmoWki8LAAAAoEIDAAAAAAAAAAAAQKEkFNPhn9L2eNvCUZ6BiEqUKGFgkMX9ZCcnJ+UEk0+6des2e/ZsW1tb2U6GYVxcXPbv31+6dGmu88SJExlmM0i8fv167ty5+RdnZhITEz98+FC5cmXlL51PVjoyxmpERHEi6vGKjc8iowYAAAAKCiQ0AAAAAAAAAAAAABRKF8MoOpWIyF6b6hqpOppsYximfPnycgZYW1sPGTJEafHkk1GjRt29e7d///5169atWrVqgwYNpk2b9vjx45o1a8oOO3DgQEJCQmaTsCx7//79/A82rRcvXpQrV05DQ0MJa0mKMeS38rp0uQpjpk5EFJ5Cu78rYU0AAABQAGw5AQAAAAAAAAAAAFAo7fnOShrdzZlCU5+BiIhWrVr1/PnzL1++pD+lpqbWtm1bS0tL5UelcDY2Njt37pQ/JioqKo8D8sPt27dr1aqlzBVzursEs+ZdTi9x0qYR1sycLywRPYthiQrXlwYgH929e/fKlSt3796NjY11dXV1d3fv1q1biRIlVB0XAAARKjQAAAAAAAAAAAAAFEaxIrodJW13MFNlJLlgY2OzefNme3v7NP26urrt2rXz8vJSSVQqoa6uLn+AmpqaciKRdezYsdatWyt/3WySFHXIRWkH9d+3RAxU8KYCFERBQUEtWrSoW7fuggULvL29nz17tnfv3tGjR1eqVOn7d1QyAYACAQkNAAAAAAAAAAAAAIWPbywRS0SkwaOyWqqOJueaNGly9+7d3r17V65cuXTp0g4ODg0aNNi6devRo0d5vGL0i2tn5yzKDFhZWSknEo63t3d8fLynp6eS180mLo8hpxUaiP58UwITFRgRQGHl7e1doUKFS5cupT/1/fv3efPmKT8kAID0sOUEAAAAAAAAAAAAQOHzKUHa+MdYpXHkQcmSJffu3avqKFRs2rRpZ86c8ff3z/CssbHx5MmTlRsRLV++fPLkyQUzrSQv2QxEZKEhbYQkKSoigMIqJSWlb9++cja12b1798yZM62trZUYFABABgriv0gAAAAAAAAAAAAAQL6ARFbSKK+n2kAgT8zNzceOHWtkZJT+lKamZqdOnerVq6fMeD59+vTs2bNevXopc9FsysUeE2mY/05o+JhAYSl5jQeg4Pv+/fuz3z58+JCS8udzv2PHjoCAADnXJiUlLV++PP9jBADIAio0AAAAAAAAAAAAABQ+3O1YMzVGpYFAXo0bN05LS2v16tUfP34Ui8WSzlKlSnXr1m3x4sVKDmbDhg29e/fW0NDIeqgiZD9HQXZk7sozEJG5OlXUJd84Eoqp1Qt2sBXzWcgyRO3NmGr6uZsyl4RiIpa0+EpdFIqVV69e/ffff2fPnmVZlutUU1Ozs7NzcXExNzffunWr7Hh1Uyter5nir37JpzdwnTt27Fi4cKGurq7y4gYASAcJDQAAAAAAAAAAAACFT1iytGGirtI48kFERMS///77/PnzyMhIDQ0NS0vL4cOHd+jQQdVx5aOhQ4f26NFj7969d+/eFYvFFSpUGDJkiJmZmZLD+PLly/79+/38/JS8bpYJCgrJZpCYbcd09mXFLL2NpwkfpDd61wey8+yYsbZ5mVjG9+/ixYuZz5/Z+Phkbd1w+3JWw/qTq6vkpG8cTf7APoomPkOtTcnLidHHjRpQqM+fP8+ePfvQoUNcghQnJSXl3bt3795lkEikNuc4v1yNFO+jJJPQEB8fHxISgoQGAFAt/D0JAAAAAAAAAAAAUPh8TZQ2LJX0LL2S3L17d9CgQe/fv+d63rx58+jRo+PHj+/fv5/HK7LbKOvp6Y0cOXLkyJEqjGHnzp2DBg0qWbKkCmNIT4HZDETU2Jg2OjMTP7Dxor/6l/mzfS0ZwzzfM2FPn2aXLqWgIJbok3nZziM3+pvaOr36mhoQYWtp1NCIOfKTfR1PRJTK0qlQKqHGrnDMfZGVkGQSsWSuTjwUagGi4ODgBQsW7NixQ3ZriexQ8+zGL1dDS5zE7p4p2+/o6FimTBmFxggAkGNIaAAAAAAAAAAAAAAoZJLF9CmBiIghctJWdTSK8/PnzwEDBnz8+DFNf2xs7IkTJ0xNTdeuXauSwIqJ79+/161bV2nLZWe/CcVmM0h0N6f6RsyGQDY8hcw16Pwv+phAcSK6HUltTfM2tY+PeNGipzoWX2tXf1a20r763YTqWkT0vmQZIvocQbci2DRX7P9JSxxIkPN0hI8J1O816xdHRKTFIwdtqqpP08swZkWuZAtk08aNGydNmiQUCnN6ocC9qdbkHYYC8jw0eXfAJ9lTy5cvL8JpZABQWCChAQAAAAAAAAAAAKCQeRJDSWIiorJaVJTq1U+cODF9NoNEcnLyqVOnpk6damlpqeSoig9ra2t/f38lLyonTYHLZlBUKgPHUoMW2kuTCHjErvxGRPQ4mm1rmqdCB6mLFo9sPflwnU6ynaLX90VvH/GdqvErZJAskiiiOBHltDJESDI1f8H++r3vjFBMvnHkG0e3Itl77owuP5fxQ+H17t270aNHp99jgogsLCwkPzaDg4N//vyZ5qxRreaiWSeIYSpdXLZ703rZU02aNGnTpk3+xQwAkE1F6J+6AAAAAAAAAAAAAMXDqVDpc94NjVUbiIL5+PjIORsYGLhly5a5c+cqK5xiR1tbOzw8XDlrZac8g4T8jIe85zpUN2CIWCI694uGWpOtZm4nCgubW66FbDYDK4zTXtIv5M5JyWEHj2aOS7aHl7BMYulGBMWmEhF1LknzvrCXwkibT+1MaXJp5m08BSWSpzHpZJ6XcDmcJNkMmjzSF1Do78wGfyGdCKG+yPkpfl6/fp0+m6FkyZLTp08fOnRoqkDjZgStDWDjv0eJA96Jv70RBX7QigjSLlctvuVI0RffxDmdz/30l71WQ0NjzZo1SosfAEAOJDQAAAAAAAAAAAAAFCZxIjoSIm23N8vTA+UFSmRkZFRUlPwx795l9y445MLr168bN26s6ihyts1E3nMa6hiSvoBiUulbItV7yvaxoI5mTCW9HMxw+CedD2N5kbz7VVtKeur73TF5fOHayY3BCXHcMO9HV4/7nGDGjCGikrelOUk3IygsRTpgxTdaHcCKWCIie206UoGx/3tDmahUikklc3XS+P29r2FAZ92YqFRaH8gu9yciOhzC9rUsOj8WIFuSk2v4+mrx+UKRSNJhqKc3edq0nsPHXo7XafuafRLDprJERIyuId+lJt+lphoRSxRPJA76kDClGRuTNpNp+fLlLi4uSn4dAAAZQkIDAAAAAAAAAAAAQGGyKZBiUomIHLWptqGKg1EgDQ0NPj+LWvnq6urKCaZ4Cg8PNzU1VcJCcvaSyFE2g0Lo8mmVIzPyHZskpsgUWhtAawPYekZ0oDwj2c/lajgt82cdtUlPQD0tmIq6f10++C17VFrF34j0iIjUk4WV/2u7KDoq9e+FRESkKa3/oM6jRDER/clmkI6R5jnQpwQa9Ia9WZXhMUREvnE04xN7L4pELOkJaHIpRlJW4kE0JYrJUEBDrZjV39hUlh5E0a9kMsUXpfj48oUdPtzy/fuTRkb/xcREiMXdtLUnWFs/17Ss9Uo7jvtIERGRJo/cDUiTR09jKDKF2IRY4cx26bMZunXrNnr0aCW+BgAAeZDQAAAAAAAAAAAAAFBohKXQ2kDpDapxpZii9CC2trZ2yZIlAwMDMxvA4/EaNGigxIiKnYCAACsrq/xeJbNshuxvQqFYYWFhJd68Oli6wvifJgGJ0s7/RVL3V2xHM4bPo9mf2cgUehJDRLQ1mG1oREQkYimVpYgUehP/ZypxaEDKlT2p57fOi45Kv9BEExOmTh1Ju50p7f0h7dfi0WonJiaV1gSw35PIXJ2iUilRTC9iae8P6mdJ3pHU2ZdN/r2fQGwqzfos/SGQLKYfSVRGi0zVqYYB3YsiluhmJHUtSYd/0u7v7McEMtegqaWZNsrIVAGli41lhwxh378non80Nf/R1CSiVL5gyT9D11Tq9bteA/EYctGhf0xoqDVjrk5ElMLS0xhaOHz0hYC/vncMw/To0WPr1q1Kfh0AAHIgoQEAAAAAAAAAAACg0Fj9jY1NJSJy1qFuJVUdjaI1b978xYsXIu4u3N+cnZ27d++u5JCKj4SEBH9/f5UUmU+TysCOc85OcoNkTB6rOFy4cKFz585CoVBTU3PSlKnVh0w9F615NIRYortRdDeKTTNezNKNiHSzJCeaPjqZenXPt/s3iBWnO026DLPa0HCghwf9fntXOjIlNdgbEVRakyaVYlx1iYiGWjNRqWQooCX+7OKvRERzv7AtSjALvkizGfgM6fFJtvJDGS0qJS36QI2MmXtRLBEt/creCP+zMU1YCvXxY3e6Mh3Mcv0+QQHFLlokyWbgfLC0n9tl2sUq/0gObdVEk8oKWpuSsdpfF6ox9Ov22QuH9sp22tvbnzhxomLFivkcNQBAziChAQAAAAAAAAAAAKBw+JFEO4Kl7f/KMvyiVJ+BiIhmzpx548aN+/fvpz9VokSJGTNmaGtrKz+qYuLt27eOjo5qampZD82D9OUZlL/HhKyxY8cKhUIiSkxMXDBvbtn9++bNm2fp2nx1pJHsMC0+DbCkb0K6EEZcjgMbHy3+4pty47Do1qGY2KjMlqihrr7H2NihVClm3jyuU51HM8swM8ukHWwoICIaa8sc+sn6CykihZzuSVMk1Hn0wJ0xU6fF/uze7xQnIhcd2u4i3ZOCiHpb0IpvlCCiz0L6LPxrWpZoyke2ZQlGg5fTdwgKtmfPiOidpcNT+ypvrR1vu9Z5bVOOO1nn7f3tIj+LOkPTXycUCseMGSPbo6end+7cOWdnZX8HAQCyhIQGAAAAAAAAAAAAgMJh5TdWKCYiqqJPLUuoOpp8oK6ufunSpa5du96/fz8mJobrd3BwmDFjRo8ePVQYW5H38+dPCwuL/Js/s8QFrh5D+mwGZs27zFIcFLU/RUhIiOzhly9fevXqxePxSleoYlyjsalzJdIzsjXW71DawI7R+PbrW2mfd4/93oR/fhf48V3Yj+DMppXgE/2rr/+fgYGaoyMzdy5VqpTNqLR4tMaR6eDLilniCj40MSZ7bSKixfbMQjsKSSZzDZJNajJTpy3lmIFv/mxO0duCxtkybXzY4CT6lUyXwqgdijQUJUIhGx19ukbrocPWJPPTpiINv7J9wcEF/BbNM7x0y5Yt3759k+1Zu3YtshkAoGBCQgMAAAAAAAAAAABAIRCeQvt/SNv/lWGKXHUGKX19/UuXLt26dWvXrl2/fv3S0NCoUqXK2LFjDQwMVB1aEVeiRIk0d/cVSH4Zhgx7JJfIT1zIe0WHnj17btmyJU2nWCz+8vLpl5dPuZ60I7LC5/H+sbKaVa5cDSsrqlmT6duXNDRyNENDY9rtygx5yyaKiCHyMKRF9n++9DyGLDKar40pXarMrAtk40XUx4JpY0pE1MGM1gUSER0PZcXEBCdRZT2qY5jDlwQFEI/31txu2NDVstkMWsmJTXxudL1/qsXzq5Ix6a8Ti8VeXl6yPc2aNevfv38+hwsAkEtIaAAAAAAAAAAAAAAoBI6GEFeewdNY1dHks4YNGzZs2FDVURQvFSpUePfuXUpKisJ3ncjdphJcToOcAXkKi4iIvLy8TExMVqxYkZycnPfZiMjBwaFfv359+/a1srLK41RtTamNKROcSCU1SC3bGUzV9GmP61+jXXQZIpaIzv2ic7+kO2YsdWCGWecxQFA1DY2d9bsnCdSJyP7nl3aPz7t/elH73UOdxHjpAIbJsC7Iw4cPv379yh3yeLxVq1YpJWIAgNxAQgMAAAAAAAAAAABAIXAhTHonsp9lUa3OAKqkra1dqlSp169fu7m5KXZmSeaBnP0j5F+Yr9TV1RcuXNi7d+/Ro0dfv3491/Po6el17ty5f//+tWvXZhRXP4UhstbM6yRdS9KpULoa/lfnliB2mHWe4mRZ9vPnz4aGhiVKFMX9bwo2oYgO/qR3Cew+N+mOEqt3/Vvn7YO040qVYrp3T3/5jRs3ZA+bNm1arly5/IkUAEABMig1AwAAAAAAAAAAAAAFilBMj6OJiBiiZiaqjgaKqAoVKrx58yafJldCdkKuOTs7X7t27fr166NGjXJ2zm6cAoHA0dGxY8eOu3fv/vHjx44dO+rUqaPAbAZF4TN0pAKzx5VpWYLqGJKAISL6KqQ38VldmZH4+PgzZ84MGTLExsbGwcHB3Nz833//FYvFd+/eHTVqlL29faVKlVatWhUbG6vYVwGc6FRq/Jyd8IHdGkRJDJ+InL9/rPnhSdpxurpMnz6kr59+htevX8setmrVKt+CBQBQAFRoAAAAAAAAAAAAACjoXsZSkpiIyEmHSqqrOhooosqUKePv76/qKPLNo0fiPXuYX7+Ix2PNzXmDBlGFCrLnGzVq1KhRIyIKCgq6fv36o0ePwsPDIyMjY2JioqOjk5OTjYyMnJ2dXVxcnJ2dnZ2dHRwc1NULx7eRx1A7M2pnxhBR/aesTyyxRB6PWStNWunINM9ejlRCQsKkSZN27dqVmJjIdYpEoiVLlmzZsiUyMpLrnDhx4vz584cNGzZmzBgLCwtFv5ribvFX1i/uz6GbVuq+a6sEagISpf7ptbBgevdmBg/OcIaAgADZQ5RnAIACDgkNAAAAAAAAAAAAAAXdsxhpo6qeSuOAIs3U1DQwMFDVUeSD5GR27Fj2zh2KjmZ/94lv32aaNGGWLCE+P81wa2vrfv369evXT7lRKklbU8YnVvo2BCdSz1dscD1GK6ty3l+/fu3QoYOPj0+GZ2WzGSSioqKWLFmyZs2azZs39+3bN69BAxERfRHS9mD2wE/p4QAramfK1DVU49XYxJ4+TefOUXQ0q67OlCrFjB5NVlaZzRMVFSV7aGZmlp9RAwDkFRIaAAAAAAAAAAAAAAo67gZkZf0CV9Aeigxra+v79++rOgrFY4cPZ69dI5b9qzc8nD1+nCXiLV+uorhUY5QNpbDMrQj2UTSJiUQsPYmmekbyLrl161bnzp3Dw8NzulZiYuLw4cNbtmxZokSJ3EcMRETkHUndX7EJIumhiRotsGN0pNk4DNO+PbVvT0TZ+RsiJiZG9lA/o20pAAAKjqyS7gAAAAAAAAAAAABA1V79LjDuhgoNkG/c3NyeP3+u6igUjL18mb13L202g0RqKl29SplUHSiq1Hk0tTRdrsK46Ep7WvuwBrdY89vsqHd/7pdzYmJiOnTokItsBgmhUHjw4ME8xAuUytJSf+r08s+fTilNOlCBy2bIsbi4ONlDPT38vQIABRoSGgAAAAAAAAAAAAAKtHgRfUwgIuIz5KKj6mig6HJwcIiKigoLC1N1IAp16BDFx2d6NiJCvH27EqMpQPpa/PUwv1BM+37QwDdskvivYX5+fml2KCCeNt9wkJr1KYHFbK5PTU2tQqOWledsd+oyVF1DU3b43r17FR17MfJFSLUes4u+siksEZG1Jp2qxLyoyXgY5H7ONAkNurq6mY0EACgIsOUEAAAAAAAAAAAAQIF2I4JSWSIiVx3K9SO58gUFBXl5eb1//56InJ2dx4wZY5X5/utQVDEM4+rq+vr16/r166s6FsX59Uv+eSYkRDmBFDSDrOhDAp0IpYiUP50Xw8jtIdvLgvpbMpYaREROTk5aWlpCoVAygFEro9HslFqbiowtkVrb1It1k/fccq1qbzGt9X2xMRFRvQEaTYcnD3Tj5nz27Nnr169dXV2V99qKis9Cau/DfkuUHtYypC3lGFtNuddkJSUlRST6U4hDIBAIBLhXCAAFGio0AAAAAAAAAAAAABRoh39Kq+U3y4dt6FmWnTJlSq1atZYvX3727NmzZ88uW7bMw8Nj2rRpbIZV+qFIc3Bw+Pjxo6qjUKgsP8bF9XPOY2iFI/O1DhPdkIluyIyzlfZ/T6Jl/lTxAdvzFesTSyYmJmvXH+CrmxPx+PqdtcY/Vh9fkbEjUiMiErTw1BgwP3BAX2k2AxERMWUqmpSvLrtW0dvKRAnWB1LNx9JsBm0+zbNjLrjlNZuBiFJSUmQP1dTU8jojAEA+Q9YVAAAAAAAAAAAAQMH1M5muhBMRMUTdzJmshufY6NGjd+7cyT1+LREYGOjl5ZWQkODl5aXwFaEgK1WqVGBgoKqjUCgjoywGGBtnMaB4mGvHWGrQim9saDIRUQpL58PoUjjb3ZzKmbZXs2uvRin87gJ+nbQX8ptSKhERCRiy06L3CURE+o4Vw/0ec2OSkpKU8yqKjK9Cmv2ZldTm0eDRXlemiYliZubz/6rzk5qaqph5AQDyDSo0AAAAAAAAAAAAABRc96Ok+03UNiQ7LQVP/vz586NHj6bJZpAQCoVHjhzx8fFR8JJQsBkZGUVGRqo6CoVq2ZI0NDI9q6fH9OypxGgKtKHW9KYWs688U8eQJMlTIpb2/6A5OiyvMalN/pPNIH5GKTMZ9stfl692YvR+P0VrpfnX7SexWJzfwRcxz2OlP/nttelKFYVlMxCRhoaGpuafOg8pKSnR0dEKmx0AIB8goQEAAAAAAAAAAACg4OJ+h/sqjvq9Zv/7zB7+SZEp8i7JvqVLl/769Suzs6GhoUuWLFHMSlBIpKSkFLES9EyPHkyVKpmcYxgPD6pfX7kRFWhqDLUxpQuVmcc1mH9+30RPYUjQnmVKSw/Fjyh1N8NGUso6RnSBxO9I4EfLLZhKuvQ0hohIk0d2On+VkxGJREp8EUVB6u+NUKrqUWU9BU9uY2Mje/jixQsFLwAAoFBIaAAAAAAAAAAAAAAouBoZk6k6EVF0Kp0KJa8AGvqWdb7PrglQwOTBwcHyBwQFBSlgGSg83r9/b29vr+ooFIphmG3bmBo10tZp0NJiGjRgNmxQUVgFnaM2HavIXKrMOGjL9KaQ6AKl7mdIUnAhmUQXmdR1TLm7zBBnuhclHdW6BHvf+6bsbBpyimSAjLAU2v2dxrynOZ+lGQ1afPlX5EbVqlVlDw8ePKj4NQAAFAcJDQAAAAAAAAAAAAAFl56AjlRg0mw2kSim2Z/ZvT/yOnlKShalHrC9enETERFhZGSk6igUzcCAOXqUmT2bqVuXcXGh8uWZBg2YpUuZvXtJpvY+pFfLkM66MU1MyERMgueUspARXfydzfCbqTFNH05EFM1VFXh56+PHj9wAHo9XH2UwsuFTAnk8Zse+Z/d8Z78nSTsbGTNyL8qNZs2ayR7u3r3b19dX4asAACgKEhoAAAAAAAAAAAAACrSq+vS0BvO/asyWcsyMMkyl3+XHF39lxazcK7NibGwsf0ARvLcNcrVr127VqlVZZroUPjwe07s3c/Agc+UK79IlZt8+pn17VcdUOFhq0PGKzJdGzHgNpkS6jSMsTGnyYGrRgIgo7vfZ54e2yo5p1KiRnZ1d/kda6G0LZkOT/+qZVIramCp+oY4dO8r+bE9JSenevXtcXJziVwIAUAQkNAAAAAAAAAAAAAAUdDyGKulRN3OaUpquVmFKqBERfU+ir4l5mrZt27bq6uqZndXQ0GjXrl2eFoDCpmfPnubm5nPnzlV1IFDgzBxFxzdQ03rkbEelrMnFgVo2pDPbaHRf6YCE35UbPj+6LXvh0KFDlRtpYRXyO5uhmj51Kcl4uzP/lVV8eQYi0tXVnTx5smzPmzdvOnXqlJSUlNklAAAqhIQGAAAAAAAAAAAAgMJEk0f83ze5wpPlDs3KkCFD0mymLqtq1aqDBw/O0wJQ2DAMs3379i1btpw6dUrVsUCBU70Snd5ML87Ru6v07Awd30AVHP+c5QrGpCQKZa9q0KCB8kIszKrrS3+yO2nTNheqrJuPa02YMKFChQqyPVeuXKlXr15yct7+UgEAyAdIaAAAAAAAAAAAAAAoZGJSpY2wvO0MwOPxTp48Wa1aNT6fL9vP5/Pd3d1PnjzJ4+F3yMWOmZnZ4MGDV61apepAoJAJ+l0wRt/IRLY/MjJSBdEUEixRTCoJRXTmF10Ol6aECMXyL1IADQ2NQ4cO6ejoyHY+fvzY1dWVZfO2lREAgKLhH6MAAAAAAAAAAAAAhYybnuT/swnptrTPKXNz87t3706dOrVGjRp2dnZ2dnY1atT4999/79y5U7JkybzODoXT3Llz/f39fX19VR0IFCbhv/OrTEz+SmgIDw9XQTSFweVwKv+AtbnDWt1h+/ixt38nfjjr5MtOE2m4uroeOHBAIBDIdn769GnChAlKWB0AIPsEWQ8BAAAAAAAAAAAAgILEUYceRBMRE5/nhAYi0tDQWLhw4cKFCxUwFxQJampqQ4cO3bBhw5YtW1QdCxQO8SJ6myBtm5ZAQkNaIpZex9P9KApIZK00mNqGdD+K/vvMprLSs5wKutTHQklRtW3bds+ePb169ZKtyrBmzRoXFxfsNwQABQcSGgAAAAAAAAAAAAAKmcDfpd318CteyB9Dhw51dnZetGhRmqftATJ0+hclioiILDXIzsbqtswphlFGvYEC60MCrfBnL4X/2SqI6K89HRgilshJmzqUpHamjLNOuinyU48ePe7fv79hwwbZzhEjRpQpU6Zx48ZKDQUAIBPYcgIAAAAAAAAAAACgkLkbJW2U1lJlGFCEmZqatmrVavfu3aoOBAqH97/LM0Slkk/NPgxPevupTJkyDRo0UFVUKncpjOo+YY+EyGYz/MVdnz7UZkLqM49rMNNKKzubQWL9+vXDhw+X7UlNTe3Ro0dwcLAKogEASAcJDQAAAAAAAAAAAACFyWchJYuJiBiictqqjgaKrmHDhm3dulW2Fj1AZtqVkDYSRPTJvp72qpvWbfpPnjz57t27WlrFNPHqWQz1f80miqWHlhrU0YzmlGXamZGTNpmq04RSdL4yY6ZOmqq+Wbdx48Z+/frJ9vz69StNlgMAgKqgHhkAAAAAAAAAAABAYXLkp/QGc30j0uKrNhYoyjw8PHg83uPHj2vUqKHqWKCgq6JPvS1o3w/pIb9ivZiK9TpVYSwNVBqWSo16xwrFRER2WrTDlXHTZd+9e1dSr+T4UsaqDi0DW7duDQgIuHnzJtdz7ty5Bw8eeHh4qDAqAABChQYAAAAAAAAAAACAQiQ2lbb/rgLe37JY70wPStC+fftz586pOgooHLycmIMVmK0uTKvf1RpuRLBEdDSE2r9ke/uxz2NUGZ6SBSTSm3giIh0+nazEWAlDq1Wr5uLiYm5uvmrVKlVHlwE1NbUjR45YWVnJdm7dulVV8QAAcJDQAAAAAAAAAAAAAFBozPvKhqcQEZXWolamqo4GirqmTZtev35d1VFA4cBjqGUJ6lqSOpeU5lpdi6A5X9jBb9ibEXT2FzV9wd6NUmmIShSbKm2U1iQbdVG3bt2eP39ORCkpKZMnTw4MDFRlcJkoUaLEkiVLZHuuXbumqmAAADhIaAAAAAAAAAAAAAAoHI6F0NYgaXt2WUaAAg2Qz2rWrPnq1SuhUKjqQKAwaWBMagwR0bMYWv3tT3+ymJb5s6qKSsniRNKGroDmzp1769Yt7pRYLA4ICFBNWFnp1KmTuro6dxgcHBwTU5wKawBAgYSEBgAAAAAAAAAAAIBC4FMCjX0vvRfY2pQ6mKk2HCgWNDQ07Ozs3r9/r+pAoDAxFFAj4796tPnSRkxq+uFFUCpL535Jf1ynPrm6cOFC2bOWlpZVq1ZVRVxZ09TUtLa2lu35+fOnqoIBAJBAQgMAAAAAAAAAAABAQRebSn382HgREZGjNm0uh+IMoCS2trYFszw+ZCkiis5epz0n6ekrEouVuvRiB6aEmrTd1+JPfkMb06L/s+ttPNV8zK4LJCJiw78/ndFHLPPu8/n8/fv3a2pqqiy+rPB4f906ZJii/0cGAAWcQNUBAAAAAAAAAAAAAIA8ocnU7RX7Op6ISJNHu1wZXX5W1wAoiKmpaXh4uKqjgJwJj6Rh/5HPGwoOIZYlbS0qY02DutKwHkoKoKwWXa7CHP7JehgyjY2pi6+0XMGnBJaoKN8gfxlLbV+ykSlERMSKNVb0CwsPlR0wZ86chg0bqiS2bIqKipI91NXVVVEgAABSSGgAAAAAAAAAAAAAyF83b95cv359UlKSjY2NjY2Nra1t6dKlbW1traysBAJ5v6RNEtPhEFrwhQ1NJiJiiLycmfK4uwRKpKamlpKSouooIAd+/qKWA+nNpz89CUJ6/ZFmraHP32j5v0oKw0Gb/isrzV0Yas1cCWeJ6OBP6mlBtQ2VFIOSsURD3kqzGfQEVOXy6nOPrssO+Oeff6ZPn66a4LJHKBTKJjAJBAJTU1MVxgMAQEhoAAAAAAAAAAAAAMhXly9fbt26dWpqBlvH8/l8GxubNm3aLFmyREtLi+sXs/Qwms78Yo+HUNjvW8kChlY5MV1LKidqAKmQkJDLly9//vy5WrVqLVu2lP2gQsHUZ/Jf2Qyc2Djaf4bqVqc2jZQdUiNjamdGp0OJJRr6lr3rzhgWxdtTocn0Lp6ISItPKxmfPitmyJ61tLTcv39/mg0dCppPnz6xLMsdWltby8+6AwBQAvwYAgAAAAAAAAAAAMgvfn5+Xbt2zTCbgYhEIpG/v7+Xlxefz1+1ahURvYmnwz/ZYyH0PemvkZYatKkc08BICSEDSPn6+g4bNuzp06eSCg0CgcDOzq5v377//qusZ/wh5x6/JJ83mZ6NiqF1e1SQ0EBES+yZ/0WyESkUmEiu99lOJWm5A6NeoG/u5xj3c9tSjV09fnhycjJ3isfj7d69u+BXO3j69KnsoaOjo6oiAQDgIKEBAAAAAAAAAAAAIF/8/PmzVatWMTExWY68cu36tmA6+JN9nm6srSYNsmIGW5E2P1+CBMjQ48ePu3bt6u/vz/Wkpqa+f/9+4cKFgYGBGzduVF1oIM+BMxQbJ29A4A9KSiYNdWUF9JuFBq13Znq+YlmiOBHt/k48hl3tyCg7DoUKSKQZn9ir4VRCnZqb0M/fCQxGD4/ffPRIduT48eObNGmighBz6Nq1a7KH1apVU1UkAACcopX8BgAAAAAAAAAAAFAwCIXCdu3affv2LTuDv5iWm/Thr2wGU3UaYEXn3JiXNZmxtshmAKVKTU0dOnSobDYDJz4+/tChQxcvXlR6UJAtEVklUAmTKDJaKaGk07IEeTkzlhrSw53BdDlcNZEoRJKY2vqwZ39RopiCEmlbMJ37RUQkevPw5bLxsiMrVKiwcOFC1USZE7GxsZcuXZLt8fT0VFUwAAAcVGgAAAAAAAAAAAAAUDCWZfv27fvo7yd0XV1dBw8e7O/vHxAQEBAQ8Mk/ICoslIj4jlUFQ5dLxmjyqGUJ6mbOeBqToHA/ugyF2JEjR16/fp3Z2aioqFWrVrVo0UKZIUE2lTDIYoC2JhkbKiOSDPWxoN4WTI9X7MUwIqJLYWwzk8L6k+6TkL4I/+5i2eQjy5N3/hefmiLbvXLlSg0NDSrYWJbt379/VFQU16Ovr1+3bl3VRQQAIIWEBgAAAAAAAAAAAAAFmzFjxrFjx2R7zMzMzp8/X7p0aSIKTabR79gP4aSfJGTjoxljcyJy06O+FkzHkmSA39qCqp07dy4lJUXOgICAAKUFAznSqz0dPEcxme86YWNB6mpKDCgdRqZ4eBmtwprNQERGAmKIWCIiWmBH3kf33N62KubDqzTDmjRpUig2m1i2bNmJEydkezp27KiurvS9SQAA0sE/jQEAAAAAAAAAAAAUaffu3YsXL5bt0dTUPH36tCSb4UMCtfVhvycREZGGlra2VreS1N+SqaSnglABMiQUCuUPSE5OTk5Oxs3OAqhqeapSgbwfZHzWUJ8mDFBuQOms/kbnw6TtRsYqDSVvLDWokTFdjyAiWrJs2fcN09KPMTY2XrdunbIjy7nr16/PmDFDtkdPT2/69OmqigcAQBYv6yEAAAAAAAAAAAAAkD137twZNmyYbA/DMNu3b/fw8CCi70l/shl4DA20Ij8PZo0TshmgAElJSWGYLJ6b19HRQTZDgbV3OZV3lFYOkKWvR/06UbP6KghJ1sGf0tBqGFB5XdXGklcDraXflNDze9Kf9fDweP78uZOTk3KDyrGAgIAePXqIRCKuh2GYHTt22NvbqzAqAAAOEhoAAAAAAAAAAAAAFOPz588dOnRISkqS7Zw3b17Pnj2JKFlMvfyk2Qy6fDpRkVnlyJRQae13AM69e/fGjBnj6uqqr6//7NkzNTV5H01HR0elBQY5ZWpM1/ZSh3/I1pJ4DBGRrg5VdKKlk2nxJFUHR/QjWdrYWz6rxJkCz15L2mCEf23ywTDMmDFjvL29S5UqpYKwciIxMbFTp06/fv2S7ZwyZUrnzp1VFRIAQBrYcgIAAAAAAAAAAABAASIiIlq0aBEWFibb2a1bN66O97wv7LMYIiJ1Hh2qwNQzUn6MUECJRKIrV66cO3cuMTGxSpUqvXr1MjJS3ucjLCysZ8+e/v7+/fr1279/v6urq7q6uqen561btzIcb21tnWZTFShoDPXp4BqKjqXHvhQRReXsqYIjFZD0ATM1ik0lIgpOJPNCXubjf5HShhqflyLTf+LEifbt26siohwbNWrUkydPZHs8PT0XLFigqngAANJDQgMAAAAAAAAAAABAXqWkpHTq1OnDhw+ynXXq1Nm9e7ekev+dSNoQJO2fZ4dsBvjj+vXrkydPfvv2raS2x549e9asWdO1a9eFCxdmufVD3qWmprZu3bpOnToXL17k8/lc/5EjR5o2bfrixYs04y0sLGbNmuXs7JzfgUHeGehRk9qqDiIdRx36LCQieh1PVfVVHU0esEQbAqXbZ2gLeAkypypVqqSSkHJq8+bNO3bskO2xsbE5fPiwQIC7hwBQgGDLCQAAAAAAAAAAAIA8YVl20KBBaR5nL1u27MmTJzU0NIjIL456v2bFLBFRExMaZq2SMKEgunjxYp8+fXx8fLidSliW/fLly+rVqwcMGKCEAHbt2qWtrb1s2TLZbAYiMjU1vX37dr9+/RwdHQ0MDDQ0NKytrevXr3/s2LHBgwcrITAoku5G0dVwadukkG+481VIX4RERAYCsi7xV5Lat2/fVBNTTjx48GDcuHGyPZqamidOnDA1NVVRRAAAGUOOFQAAAAAAAAAAAECeLFiwYO/evbI9xsbGFy9elNwW+iqktj5sZAoRUUl1Wu9cQOq+g+oJhcLJkyf/+PEj/anExMSTJ0+2b9++TZs2+RrDhg0b1qxZk2EpCD09vV27dqWkpHz48EEoFJYpU8bExCRfg4GiTcTSxA+siCUiqm1IzQr5p8lfKG1U1CNDl3I+L55zp/z8/Bo2bKiasLLn3bt3rVq14vKoJNavX+/u7q6qkAAAMoMKDQAAAAAAAAAAAAC5d+zYsdmzZ8v2qKmpHT161MnJiYiEYurjx4alEBEZCuhEJaaw7xmf3/b9ILu7bLn77Gdh1oMLu+3bt7979y6zszExMV5eXvkaQFBQ0I8fP+rXry9njJqamqura7Vq1ZDNAHl0OITexRMR6QlopyvDL+S5XUa/K0w8iyEHl/Kyp169eqWCgLItOTm5S5cuERERsp2DBw8eOHCgqkICAJADFRoAAAAAAAAAAAAAcunp06f9+vVjWVa2c/369Y0aNSIiMUuj3rG+cUREmjw6XompoKuSMAuH0GQa8569FCY9vBZOdkV9bw5vb2+xWCxnQHBwcL4G8Pz582rVqmVYngFA4S7+kv6oHGtTuFO7EhJpnhf97wkJulBqCUoQkXdgBdkBfn5+qootO9asWZMm5aJ69err1q1TVTwAAPIhoQEAAAAAAAAAAAAgN/z9/Vu1apWQkCDbOX369CFDhkjaUz6yx0Ok/UsdGHd9JQdYmJwKpUkfpKUsiMhem9oUg23ck5OT5Q9ISkpiWTb/Eg5evnxZsWLFfJocII0fvz/vZoUtm+FTAt2NIl0+ldMlvVjqOopeviWWJcEP4pUgInr8vZzseD8/v3z95uaFUChcvny5bI+Dg8PZs2c1NDRUFRIAgHxIaAAAAAAAAAAAAIBCyc/PTywWq+p2bExMTJs2bUJCQmQ7O3bsOH/+fEl73hd22++n6wdZUT9LJQdYaISl0IT37Jlf0kOGaKg1zbFjtIrBhsnGxsbyBxgYGOTrPdFXr161b98+/+aHwoVZ844d55x/81fUpWcxREQTP7DuBoyLTv4tpUiLv7LLvpH4dyEenohELYhfhRhtYn5vNJHy8bTsJUKhUCQSCQQF8R7csWPHwsLCuEOBQHDs2LGSJUuqMCQAAPmKwT8JAQAAAAAAAAAAoGhJTU1t06ZNhQoVKlWqVKNGDW9vbyUHIBKJevTokaZkd9WqVffu3cvj8YjIK4BWfpP2dypJyx0K4nO6KscSHfhJNR79yWaw0aQzbsxSh2KRzUBE/fv319eXV7jDxcUlXwPw9fVFhQaQYNa84/5vPplamnHQJiJKYamdDzv5I0Wl5t9qinH4Jy3x/5PNQERiPjFliOdBTCUihohI7Bud+mGx7FVt2rQpmNkMRHTo0CHZw549e1aqVElVwQAAZEcB/XkKAAAAAAAAAAAAkJkjR46cO3dO0n78+HHDhg1btmy5ZMmS8uXLy79QUcaMGXPhwgXZnlKlSl24cEFbW5uIzofR7C/S21/NS9DmcgwP+Qzp+MTSpA/skxjpIUPU15IW2jO6fJWGpVwNGjSoUaPGtWvXMjxbpkyZZcuW5d/qQqEwMDDQ0dEx/5aAQoQd58zlNMjWachjioPsVBYa5OXENH/BElFIMm0NYt/E0Wk3Rq0A/4TcFCT9YV7dgEzV6MY3Svy7sITYJyFhdgdW9KfmAZ/P50r1FDRCoTBNCuDQoUNVFAsAQHYVjzRXAAAAAAAAAAAAKEKOHTuWpufChQtubm4DBgwICgrK79VXrly5ceNG2R49Pb2zZ89KSna/jqMhb1jJ47x1DGm3a4G+V6cS4Sk05j3b8NmfbAYbTTpViVnrVLyyGSSOHDlSvXr19PtKlCpVas2aNVZWVvm39Nu3bx0cHNTU1PJvCShcuOSD/KvTUMuQOpj9ObwbRW4P2blf2F/J+bRgLiWIaNpHtvJD1ieWiEiDRycqMgcrMM4HmeQpTOo6JnU/k7qfSZ4dlfBfO3HsLdlr+/Tpk9+1VXLNz88vMTGRO7SwsKhZs6YK4wEAyA5UaAAAAIDiLjo62s/Pz8zMzMHBQdWxAAAAAABA1hISEjJ8ol0kEu3atevAgQPDhg2bO3euoaFhfqx+/vz5KVOmyPYIBIKjR49K6vYHJlInXzZeRERUVov2l2c08UzZ306E0sQPbGSK9FCDR6NsaFIpRrv4pTJIGBkZeXt7T5s27datW79+/UpJSTE0NCxXrtzKlSvzu3aCn5+f0oqaQGGRvk6DbImFNCQj5QzI0HYXpqUp7f/B3oogIgpKpFXfaFMg28OCepozVeXtwaIMD6PpWjh7JZxexf3p7GhG+gIiInUBUTyJXv8SxxwXxZ4SJ3gTmyJ7OV+gO3fuXOWGnAOBgYGyh1WrVk2fTQUAUNAgoQEAAACKo7CwsEmTJj158kRLS+vNmzdCoZCI7O3tp06dOmjQIFVHBwAAAAAA8ly5ciUhISGzs8nJyV5eXgcOHJgxY8aIESM0NDQUuHRqauqgQf9n7y4Dotq6MACvM0OHhAgiKiaKhIqFdQ3s7sDGwO7uBFGv3Y2tGKjXQEHFwkCwFVABCemSjjnfD+439zjAgDAB+D6/3Ovs2Xuhgs6cddaeIBAIuMEdO3Z069aNiELTqe9rNjyDiKiCAp2zZHTw6DtHSg7N92fPRPwX6VaRHOsytVTll1PpoKqqumPHDpZlIyIiMjMzK1euLNm/twV5//69mZmZDDaCsqWgsyckhc/QIH0aqM/s+k5bgtnEbCKiNAEdCaOjYez8GrSspqzvsacJ6GQ4vfrJBqTSqyTRq9VVaGWtfzOqXoUEyTcyw4aQIL9/hhiltj3PVqtWTcr5Fl9OTg53qKKiIq9MAACKDuXBAAAA8MfJzs7u37+/s7Pzx48fX716lVvNQERfvnyZOHFi7dq1U1JS5JshAAAAAACI4erqyh3y+fk82h8bGzt37lxTU9MzZ86I1B+URExMTGRkJDcya9asqVOnElFgGnXzZb+mEREp8+iMOVNPTVLblgfPE+kv7/+qGYxV6IIlc94S1Qz/YRjG0NDQ2NhYNtUMROTr69uoUSPZ7AVlS6G9GUqOIZpZnb62YU6ZM1b/78rAEm0Ooo2BrPT2zZftO3ZBAHsu4pdqBh5Dq2sxZyyYx80Yw/9/Uy6YSGzMnAKqGRT16p/fvrGXLDIuLh0dHe7w+/fv8soEAKDoUNAAAAAAf5y1a9c+fvy4oKvfvn3r1atXUFCQDDMCAAAAAICiys7OvnHjBjdy4cKFrVu3VqxYMe/kwMDAESNGNG3a9OzZs5mZEjih3cDAgNuiv1evXn///TcRPU2gLj5sSDoRkTKPnM2YtjoFrfGnSE1NDQwMjIuLC8+gaZ/Zbr7sl//fAbStTE+bM13z+RMDmXr79m3Dhg3lnQVIRXYO7TlFfe2pwwjqPIbsl1FgSOGv4pJqNYOQIkO9K9H9JsyNxkxH3X+DTkF0LVoGm1MOS2EZlM3Svbj/gnyGhlWm/abMy+bMHGPqqUdanF7n9WsTj43MuxQxSho1z9qN7tdQFr9txSdykI2vr29sbKy8kgEAKCIcOQEAAAB/Fk9PTwcHB/FzHjx4ULNmTR0dHWVlZTU1NYZhcg/f1dDQUFRUFAlqaWm1bdu2R48e+T4WBgAAAAAAkvXo0SPu3RcNDY0ePXqoqKjY2dlt3Lhxx44dwh5sQr6+vra2ttra2v369evbt2/Hjh0rVCjmIe0Mw7i6us6ePdvPz69z586bNm3KZvhrv7K7QiiHJSJS5dMZ8/9uy/2Z7t+/v3bt2qCgoJ+aBtTLPruDLauglHtJU4G2mTCDDeSbIBARxcfHp6enV6lSRd6JgOQFhtCoefTGj7Kz/o08fkkeT2niMFpkn/9LpHS6RNG10SZrLWbIW9Yjjlgi+0+sGp/pVNyfpQ/iKTCNuutR5X9/9pDvTzoTwWYKqIE606ki1VChUxH0dxAbnE4GSsQQ5TaFOGnOtNamimJPC7IbN2Lfvn3CIaNozNPsW63uxHEjzVdOL2bCMlO9evUaNWoIH+PJysq6ePGivX0Bfy0AAEoHhohWrly5Zs0aeWcCAAAAIHVxcXENGzYMDQ0ViSsqKmZlZeX7kiKqUqXK2LFjx48fX6tWrZKsAwAAAAAA4s2aNWvnzp3C4aBBg1xcXITD0NDQVatWOTs7ixwTzsXn8xs1amRlaFg9PFwhNZVYllRUkoyMBObmqmpqRkZG5ubmTZs2VVAo/GEwv1Qa94H9kPzvUF+JTpkzLbSK/9WVAw4ODtu3b4+v3lBp6HyFJp2JYYSXelRkt9TjGcnoOAUoxLNnz2bOnPnixQt5JwISlviTOo2k9wH5XKqgQatm0tSRonFm++fcX/xuTUPuCyVYCZGYTX95s0FpRETqfHKzYiw0ivran9m05hv7LJFCMyg+698VTpozNrrklUjdfFniHGShpUCJ2aIr6CjSt9YMjxGNi8jKytqxY8fDh89SBQ2Utfvq6jepX4cmDaNKZaSUbcGCBVu2bBEO27Vr9+DBA/mlAwAgzpQpU/bv34+CBgAAAPiDDBgw4MqVK9zIokWLhgwZYmZmtnjx4u3bt5dwfR6PN3HixH379jFMYW9/AQAAAADg97EsW6NGDe6Z36dOnRoxYoTItPfv3y9evFjkZIrfUqFChR49egwZMqRHjx7Kyvnfgb8RQxM/sin/L5xor0P7TJkqf/bd+lu3bo2eOjN1/GaF1n258ZyPXjnHV9m3Niv52y6QFGdnZ3d395MnT8o7EZCw6avoiEuBV+vWoCcupKkuGi9eTYPECxqI6EsqDXjDBqcTEdVUpWfNGZXCzk6PyaKnCbTm23/n2ghpKpBfK2bSR/afmPxfK+zNoMSjXfWYYZVLln1Z4OPj06RJE+GQz+dHRETo6enJMSUAgILkFjQU9u8AAAAAQHmxb98+kWqGv/76a8OGDVZWVsrKytu2bdu4cSOPV6L/HQkEggMHDly8eLFkmQIAAAAAQP58fX251QyKioo9e/bMO83c3Pyff/65f/9+ixYtirdRUlLSuXPnBgwYYGhoaG9v/+jRI5ZluRMOhNLI9/9WM6jy6G8TxrXRn17NQESr9xxJX33tv2oGQU72k6upC7qkTG+d7u1+7dq1hIQEeeYHHO/fvzczM5N3FuLExsa+fv06ICBAIBDIO5cyg2Xp2WtxE758p/P/5PfC/xclCCsb5KWOGrk0ZLQUiIgC0+hadP7Tslk6FEaD37JNn7N1HrOj3v9SzaClQDqKREQ/s+lSFL1M+jduV4XppUca/z8ydGwVCmnLvLZm7jVhPrb8I6oZiMjKysrExEQ4zMnJefjwoRzzAQAoFAoaAAAA4I/w8ePH+fPncyM6OjonT57k8/nCyKJFi169erVw4cLGjRuXZK8TJ06U5OUAAAAAAFAQV1dX7rB9+/ba2toFTW7fvv2zZ88ePXo0atSoChUqFG/H+Pj4gwcP/vXXXzVr1ly6dOnLly9Zlj0cRgsDWAFLRFRLle41ZSYYUanq0hYdHX3ixImNGzdev349LS1NNpu6f0/wH7+bV70+ERHLZt04nDyiTuqK/tmv3HMnBAcHX7p0STbJQKE+fvzYoEEDeWeRv3v37rVt27ZRo0Zt27a1tra2tLScPXt2RkaGvPMqA+ITKTZB3ARWQF6+BVwqNTUN9dRoerV/f6Y+jmfzTsgUUP837Hx/9k4sBaT+d5SEpgLtNWU+t2K+t2XGV/k3OOMzG5lJRFRZif42odMWTFBb5kkz5nEzZns9RlOBaqpSkwpUSUnqX1fp0alTJ+7w/fv38soEAKAoCj8HDgAAAKCsS09Pt7W1TU39pfPg0aNHq1evLjKzUaNGjRo1cnJySk1NzcjISEtLS09Pz8nJSUpKIqLExESBQMANCgQCd3f369evZ2ZmChe5c+dOcnKyhkaRj3kEAAAAAICiESlo6NevX6EvadOmTZs2bdLT0+/cuXPz5s275859S0wsxtbBwcGOjo6Ojo4VDQyTm/dRHDCDZ9zAWovOWTC5zwGXEgkJCXZ2di9evAgLCyMiBQWFGjVq9OvXz8nJqYQd6cRzDqf53yoItLWIiDLT0xxGZT0UrV0QCATv3r2TXg7wW75+/Vq3bl15Z5GPrVu3Ojk5RUVFCSNxcXGfPn16+fLlnTt31NXzHJYAHGw+d//zzBFzaXb93GoGZvtnyR4k8bva6hAFEhF5JuRzdeVX9mH8f0MlHjXRpFbaZFeFqaryb3ByVeZMBBvOKYOZX4PhMUREigyZ/9mf2Yh0ZwkNDZVXJgAARYGCBgAAACj/5s2b9+bNG25k6tSp4j/6VFNTU1NT09HRKXTxyZMnR0VF1a9fPz7+3zfTmZmZkZGRKGgAAAAAAJCsr1+/cm+HMwzTp0+fIr5WRUWlT58+ffr0YVNSwjw8fLOyArKzI3NyhBM0GEaRYX6y7EclJc+cHOF/7/OKjfxB1w9k3j3V4ozPlb9M1PgFTZSD+Pj4jh07vn79WhjJzs7+8uXLzp07v3z5cvnyZYZhcoMhISHZ2dnGxsZKSiV9KjmLpYUB7NEwImKIiE2KTV05MOdt/g3McUx76REWFlatWjV5ZyHq2bNnmzdv5lYz5BIIBE+fPh09ejSafIinq026WhRRwDENRMQw1NxS3Aq5NQ3yrWYgoqYVSINPyTkUlEYfU6jB/+tY0nJodwgdDPt3OLs6DTZgaquSap4fxZWUyM2KmfaZfZZI1VVoalVmvJHs8i/lROrb2KIUwgAAyA8KGgAAAKCcu3nz5r59+7gRMzOzLVu2SHALfX39HM4noUSkq6srwfUBAAAAAIDytGdo2rRp1apVf3sVhqnC51fhF1iGwNStm3PnjoeHx5kzZy5fvpycnJzvNDY9pY3vWbX+q347AWkaM2YMt5pBKDMz89atW05OTvb29rNmzfL29o6KihIIBHp6eubm5jt27Cj2je2EbBr9nvX8f/mHYsin+EU9BRFB+U7W0dHp27dv8TYCyUpJSWFZthQW4q9cuTIiIqKgq48ePfLz86tXr54sUypbGIaaWtLHLwVOqF2dhvcuZBG5VzMQkSJDHXXpWjQR0Tx/dp4xQ0Tvk+lwGBuS/u+c9jq0pra4036qq9D1RqXqOKDS4tu3b9yhoaGhvDIBACgKKTYZAwAAAJC7sLCwMWPGcCvNVVRUzpw5o6qqKsFd0tPTc8+kyKWgoCDmHF8AAAAAACieYpw3kY9C79zr6SkoKHTt2tXZ2TkyMvL06dM9evRQUMjnwbDK2hV+d3PPeFoQwI54x47/yG4MYt/mXyxRTEFBQc+fPy/oakZGxokTJ9q2bXvy5MlPnz7FxsbGx8cHBARcuXKlQ4cOT58+zZ32W0/pfkklm1f/VTMMMaCRH04y0SEFzbe0tLSwsPidHUBaoqKi9PX15Z2FqKysrK9fv4qZEB0dfeTIEZnlU0Y5LSTTOvlf0lCj8UNIS1O2CRXXPGOGzxARPU2ggW/YgW/YVV//q2aoo0ZOdVGsUEyfP3/mDkvn6TMAAELo0AAAAADllkAgGDNmTExMDDe4detWS0ux3RV/X1BQEHdYpUqV3D6uAAAAAAAgKVFRUV5eXtxI8QoamEmTWDc3iozM/7KSEnXtKhypqanZ2tra2tpGRUVduXLl2rVrdzzuZWekExHPuEFUh7FF3zc2iyZ8ZO/F/RJ0DGStKtCymkwnSbR4u3jxYt5G/f9RUPySwReoafHrN2fTfjIVKvKM6vKq1uFVNYkwMO4VWU3Bk80QEBEpMlRFmeqpUwN1stRk2mqTfn6nUnjG05gPbHwWERFDtLwWM8+Ystev9fF68vjx47wNzOvWrXvs2DEJfJ0gCUlJSRUq/HZFjrRFR0enpKSInxMSUmDFDOTSrkDndtDo+fTOjwSC/+IGlWjsAJo9Tn6Z/aZGmrSyFrPqq+gPE30lWlGLGVGZ+Pjopbi+fPmliQe6ngBAKYeCBgAAACi3HB0dPTw8uJGePXtOnjxZ4hu9evWKO6xVq5bEtwAAAAAA+MNdu3aNe9CbiYlJgwYNirOQsTHTuzd78iRlZOS9yFhZMePyud2nr69vb29vb2+fkpIy3eXhhbBMhaZdDiSoWEXSUIPC9wzPoF6+7Ne0fC75JNHAN6x9VdpYh+GV7OZc/jd6lVQU2w1W7DiU36g9o6xW0GtziHL+f+Mzi6XgdApOpzuxRMQyROYa1F2PeugxddVIlUdf0uhIGHsojAQsEZEqnw6aMn0qEREpKiq6ubmNGzfuwYMHkf+vGtHQ0GjYsKGzs3PNmjVL9BWC5KSkpKirq8s7C1Ha2trKysri55TCOoxSyKQmPTxH24/RfS9KSiYlJapehRbbF9i5QQSz/XNpOHWCiGZXp8aazMVI9ns6EZGxCjXXYvpWIk3c2ioZkX8vateuLa9MAACKAj/1AQAAoHx6+fLlmjVruBEjIyNnZ2dp9E4QecyoSZMmEt8CAAAAAOAPJ3LeRP/+/Yu9FLNyJWVns//8Q9x2bmpqTNOmzIEDxBN3Sq+6uvqRMd1T37G3Y4klmvmZranCNNcSt93PbBr45t9qBj5DY6tQR10mKZsexbNXoihNQER0IJS0FNhlNUv0bqVOnV/vVTI8xR52KmPXMBV/43B0Js+pEyzRu2R6l0ybgvI5j6KKMp21YBpxOtirqqqeO3cuKCjI2dn5y5cvFStWHDZsmLW19W98JSB9pbOgQU1NrUqVKt+/fxczYejQobJMqexSUqSFk2jhpGK+XI41DfGJdOQCvflMRGRuQhOGULv6aMUgSampqcnJ/514pKSkpKsriTZBAABSg4IGAAAAKIcSExOHDh2alZUljPB4vBMnTlSsWFHiex08eDBvHwiJ7wIAAAAA8CdLTk4W+V938c6b+BfDMOvWMSNGCPbvZ8LCSCAgbW0aPJjp1q0or+YxdLgB08WH/ZhC6QIa/o51s2LqFNj7gOb4sx9TiIiUeXTcjOmh92/ctjKztjbND2Bdo4iI/g6mfvpkVoJbzIMHD3ZycgoLCyMifu2GKvMP8us1404QRAaTIIdnUINNihWEBQiiQgRhAYLvfoLwb2xMmJ4S8yP4G4/HSxdQYBp9TqEPKaxXAj1PpKx8KhmIiDrq0j5TpnJ+B1LUqFFj1apVxf9iQMqSkpI0NTULnydzY8eOffv2bWpqar5XLSwsOnToIOOU/jTM9s9y3H3zITp+kb79v33AxVvkfJlG9qWlU+WYVHkTF/fL6UcVK1bEwakAUMqhoAEAAADKoalTpwYGBnIjS5cu7dixo8Q3un79+rRp07iR+vXrt2/fXuIbAQAAAAD8yW7evJmeni4cGhgYNG/evKSL1q/P2769eC/VVKBzlkxHbzYmi2KyqN8b1s2KMcqvU75LJLn8e/AC7a7/XzVDrkpKdLQBk5DFPoinHJaOhrF/mxT/rlLlypXbt29/5swZxQEzVew3kYJiblwQHZrlupd96JIZ9lXMy6MZplevXtevX1fh803VyVSd+hNDRCk55BFHN2PYZ4kUlUlpAtJXpOZaNMqQ6VyRcBOsjEpKSiqdZzfY29vfu3fv6tWrGXkOhaldu/bx48dF7ry6ubnt2LEjPDw8JydHU1OzTZs2q1atKoXNJ8ocubRnWLWD9p6k5F+rWQJDaOsRSk4hhwWyz6h8SkpK4g61tMR2GQIAKAVQ0AAAAADlzdGjR8+cOcONtGrVShrPBkVERIwZMyY7O5sbdHBwQGE7AAAAAIBkXb16lTvs378/T+zBEDJgrELnLZner9nUHApJp16+7NVGTHWVX+aEpNM8/3+bG4w2pCEG+azDZ2hBDeZBPEtEN2Noi0mJSgQOHTr0zKRbdNsR/44z0zPObMw4v1lDkV+rVq23YeJey7Ls3bt3586du2PHDm5cnU99KlGfSnibU67ExMSIaWHo6+v77NkzNTW1v/76q2bNmrJMjIjOnTu3cOHCy5cvBwUFCQQCItLW1rawsDh8+LCJiYlwGsuyY8eOvXr1amJiojD47NmzW7dunTlzxsLCQsZpQwn5B9KJy6LVDLlS0uj0dbLtS+Ym+VyF3yVSLaSiolLQTACAUkLO/+8HAAAAkKw3b97MmDGDG9HS0jp16pSCguTrOLdv3x4fH8+NjB8/viRH+QIAAAAAQF5ZWVm3bt3iRkp03oTkNK1Ap80ZZR4R0bc06vSKfch5f5CYTbbv2MRsIqKaqrSxboEFAS21SFeRiCg8g7wSip9PFktLQ1SE1Qzs5xfJExqpXd/VyLTepk2bPDw8atWqJX6F7OzsGzdupKSkFD8JKCNiY2PzLWi4fPlykyZN2rVrN3Xq1LFjxzZv3rxdu3bv3r2TZW4Mw2zevNnHx+fw4cNz5sxZvXr1gwcPHj58yK1mIKI5c+acP3+eW81ARCzLvn//ftiwYQkJCbLMudzIPW9CLu0ZnA5QRHSBV6NiyOmADLMp10Q+IhN5UAcAoBRChwYAAAAoP+Li4vr37y9y1uaBAwek9EDJzZs3ucNu3brt27dPGhsBAAAAAPzJ7t+/z60k1tLS6tChgxzz4eqoSyfMmTHv2XQBRWZSn9dsNz3qpcdkCGh3CPstjYhIiUeHGzDq/AIX4TPUR5+OhxER7QllW2n/Xi+ElBx6mUSPE1iXSApK+zfYQ1cws5liyrE9VatWrV//33uTy5YtW7Bggcjp6SKCgoLc3NwGDBjwWzlAmRMTE1O7dm2R4I4dOzZs2BAdHc2d9vDhwz59+pw6dap169ayzFBLS2vcuHEFXQ0NDb106VLeYylyffz4ccGCBYcOHZJadiB538MLmRAaIbW9s7PZI0fo4UNKSiIlJbZaNd6sWSTz3iQyo6GhwR2KnEABAFAKoaABAAAAygmBQDBy5MjAwEBucPz48UOHDpXSjhERv7yZ3r17t6KiopT2AgAAAAD4Y7m6unKHPXr0UFJSklMu+ehWkVwbMaPes9GZxBLdiqFbMazwKkO0vR7TtEIhi9RRZYhYIroZTb1fs1aapKXARGWyn1PpQzJFZZIqj8w0qJU2maozlZWIIQpOJ5+frE8SfUqhbPaX1QYb0H5TvgJjJbKLnZ3dt2/fNmzYICaTnJwcPz+/3/kNgDIjPj7eycnp9evXWVlZHz9+VFVVFQgEwtNb/Pz8Nm/ezK1mEAoKCpo8ebK3t7eysrJsUy7Q3r17Q0NDxUx4+fKlzJIBicgsrE1AlpT6CAQFsVOmsJ8/k7BRwYsX3x8FHDBZ892wKTHUugmN7EcaatLZXR50dXW5w9jYWHllAgBQRChoAAAAgHJizZo1In1oGzZsuHPnTuntWKlSJe5nPW/evMn7gAsAAAAAAJQEy7LXr1/nRvr27SuvZArSUoueNmMWBrCuUcQtLdBSoJ31mH76ha8wSJ9WfaUclgRED+PpYTzRLytRmoC8k8g7STQuQleRFtdgJlWlgpo8DBw4cPv27WIOlWAYpmrVqoVnDGXNyZMn165d++XLF2HkwIEDL1++PH/+vLGxMRGtWLEiLCysoJd/+vRpz549c+fOlUWuRRAQECB+QlxcXFpamqqqqmzyKR/keN4EEWlplHRCcSQlsRMmsJwqrhziz1NZdyO1S/gbA3pDRHTpNu07TfMn0KjycsSopmYFBQWl7OzM3GFKSsp19+TenaTx+wsAIBkoaAAAAIDy4O7duyKPGeno6Fy+fFlNTYol9K1atfr48aNwuG3btn79+gmfbgEAAAAAgJJ78eIF9zlsZWXl7t27yzGfgugr0XEz5ktNuhZNH1JYImqiyQyvTDpFa+JmqEyPmjHz/NlnCWILFvLDZ8hUnVppU1ttpnNFUhX7jsTCwqJatWqfP38uaIKRkVHp/B0untDQ0GXLlvn5+aWmpqqpqZmamq5fv97IyEjeecmaq6vr/Pnzo6KiuMGsrKznz5/37t374cOH2traX79+FbNCTk7OgwcPSk9BQ6Fvvfl8Pp9f8EEvUDS5JQ4ln1aUIome7cnzOWVm5X9VgU+dpXDmiWD9evq1J804lV3XFLtnce6dsSz5B9LizZSVRXZDJJ+DjCX+pGEzGQGvMtF3YdBu7o+uNnWPbSZF3DMEgFIJP5wAAACgzAsODh4+fHhOTo4wwuPxTp8+XatWLanuO3jw4MOHDwuHjx8/njdv3rZt26S6KQAAAADAH0XkvAkbG5sKFQo7v0F+6qjRXGOiAvsjiGOmTrcbMz8y6FkifUujpGxWT4kxViFLDaqhSnFZ9DyRXiax39MpNosELFVSIksNxqoCNdQgzSJ/yqugoNC9e/eAgADuGyiuVq1a6enpFSP/Uuj48eOrV68ODg4WRp4/f37//v01a9aMGTNGjonJWFZW1qpVq0SqGYTevXs3e/bs48ePp6amil+n0AmyZG1t7eLiwrIF1v/o6+uXqrNpZOPVO3r8igQCamlFLRoS8zs/iopYuyA9E4bS6Wv08m3+Vy3r03SJf9eyLOPjw/07dEWxp5tCx6z8bpzFJdDWo9S/K+loSToNGWJZGjKdHr4k4lfjFjQkJQZdca+rsJSOb5JjdgAABUJBAwAAAJRt6enpAwYMEDnwb9WqVTJ4qKhTp06mpqafPn0SRrZv366qqurg4CDtrQEAAAAA/hAiBQ2l8LwJyTJUpv7/HlHxy61IXUXqrkfd9YpTKiFi06ZNb9688fT0zFvT0LRpU27Rdpnm4eGxdOnSHz9+iMSDg4OXLFlSrVq1jh07yiUxmXn+/PnDhw8XLFhw+/Ztv1+fQRfx4sWLnJwcDY1CGs6rq6tLNMESsbOz279/v7+/f75X+Xx+ly5dZJySfN17Siu2U0Ag/UwhIlJXo7o1aOlU6v2bf81FWinI8vgJPp/ObqeB0+jtJ9FGNRYmdGY7KUi840Z8PBsfzw0cURyRzBT49/xrMO06QStnSDoNGTpygV68ISIi3i9fpiD5ukC9s/tjevGGmjeUS2oAAOKgJTIAAACUbVOnTvXx8eFGevbsuXz5chlszePxdu3aJdLo0tHRce7cuWIeEwEAAAAAgCIKCAjgHo7A4/F69+4tx3zKBwUFhVu3bo0bN87Y2Fj4dqZKlSoDBw708PDQ1NSUb3qSsmzZsrzVDLl+/PixdOlSGecjYxEREYMGDdqzZ8+5c+fu3r2bkZEhZnJ0dHRISIiJiYmYOQoKCt26dZN0msWnpaU1c+ZMbW3tfK82b958xYoVss1Inlxu0vgl5PP+32oGIkpJpdcfadoqOnqhqIvIsnahIEaVyeMUTRtFDU2pmiFVq0yW9WmyLd07Q8YyOSjmB2Mg7jJDb+XcxqKkLrtRembuL38pjxOkeRNRbALtPSWHrAAACoUODQAAAFCG7d2799ixY9yIsbGxs7NzoadpSoqNjY2Dg8PixYu5wW3btikqKjo5OckmBwAAAACA8urSpUvcobW1taGhobySKU+UlJQOHToUHx//zz//+Pv7V69evU+fPgYGYu/klSn+/v4BAQFiJgQEBAQEBNStW1dmKclSdnb20KFDJ02a1K5du/Hjx9vY2IifLxAIsrKyHB0dHz9+/P3793znmJubT5gwQQrJFt+0adMyMzN37twZFBQkDGpoaLRo0cLFxeXPOW8iPpHW7KSI6HwuRcfSxoPUrR1VKdo3d2moaVBXpc1LiIjS0omIVFWkuZmODqOjw3JOY8kiRfGvyMqWZj7SF/P/hhQ8tZaCFDdhnGX/rXmKjM37IgAA+UNBAwAAAJRVz58/nzt3LjeioqJy+fLlihUryjKNRYsWxcXFbdr0yzGDmzZtatq06eDBg2WZCQAAAABAOXP79m3usNyfNyFjOjo6o0aNkncWUvHq1au4uDgxE+Li4l69elVeCxqWLFmiqam5bNkyHo9XpUoVPp/P5/PznjAipKurW716dWVl5dWrV+fb2aJOnTrHjx9XVCzkXq/szZkzZ/jw4Rs3bvz8+bNAINDS0ho9evSf1sdl4z76mn8VChFRSDit3U3718kwIQmRbilDLoZhGzcmzoEs2myi+FdU1JZuRtLG/L8vA19zYHb06v8uZIeJTAAAKFVQ0AAAAACy5u3t/eLFC0NDQwsLi1q1aonppvDz589Hjx6lpKRkZmbq6enZ2NgoKCj8/PnTw8PDzc3NxcVFpG3mgQMHrKyspP8ViMptxiBS0zBr1qzevXurqMjgLTgAAAAAQDmUmZn54sULbqRPnz7ySgbKlqI8nV9en+C/ceOGi4uLj49P7nvtRYsWLV++vE6dOn6cu7YizMzMlJWViWjcuHG1atVasmTJly9foqOjc+shzM3N9+3bV6NGDZl9Cb+lcuXK27dvl3cW8vTOv5AJ/oEyyaNs4q1Ywfr6sv//7mgqePOK36igyRU0aexAGSUmJXo6//6CUapHjAqx6blDNjuSzQphFKtV1pNbbgAAYqCgAQAAAGRqy5YtCxcuZFk2d6iqqtqgQQNzc/PGjRu3atWqUaNGwmc+zp07N3Xq1Pj4eOFrraysNDU1nz59mpWVlXflKVOmjB49WgZfQr6cnJxUVFTWrl0rjPz48cPFxaW8PvAEAAAAACBt3t7eaWlpwqGBgUH9+vJvhw5lQvPmzQ0MDCIjIwuaULly5ebNm8syJdkIDQ2dMGHCxYsXdXV1cyPdunWbNWtWjx49wsPDf/78mfcltWvX5hYEtGvX7unTp9+/f3/z5o2qqmqjRo309HCHs1RLTS9kQlphE/5oFSowhw/TlCns58+Unb0q3ekBv7Ufr06+c1tZ0V9l/MfG0J7k5Utp6USMIk+loSDtufCSIN3bwKDadLl9rgYAIA4KGgAAAEB2tm/fvmDBAm4kLS3t1atXr169cnZ2JiI1NbVmzZq1bt06Jibm4MGDIi/38fEpaGVra2u5P5OxZs2ad+/eXblyRRh58OABChoAAAAAAIrn8ePH3GGbNm3klQmUOdWqVTM1NRVT0FC/fv2qVavKMiUZEAgEY8aMmTlzZuvWrYVBHo83derUV69eTZs27ejRo1FRUdyXVKpU6ciRI3m7L1SvXr169eoyyPl3paam/v3330+ePElLS1NVVW3duvW8efPU1NTknZc8aRT21Rc64U9XowZz/TodOUKentpJSQcFhyZEzQtI1edOUeBTi0Z0You8UpSYUf3p/A2650VExKg0JU5BA5Pp3b1dfyszueUGACAGChoAAABARvbt2zd37lzxc1JTUz09PT09PX9rZX19fRcXl9LQL3TYsGHcgobo6Gg5JgMAAAAAUKY9efKEO+TeowUo1O7du3v27BkcHJz3Uo0aNfbs2SP7lKRt+/btWVlZCxcuFInb2dmtX7/+7du3gwcPXr9+fXBwcEZGhqampr6+fkRERLt27eSSbTF4enpOnTr106dPwqaPd+7cOXfu3J49e9q3by/X1OSpVRO6/4wEggInWDWQYTYFSExM9PLyio2NbdCgQaNGjRiGkXdGv1JQYOztyd6eiJoT3Y+nxZvJ9wMlJRNDpF+JurejhZNIgS/vPEuMYej8LrKdTU99KEmlSQ7nkr6G7761Bb4QAEC+UNAAAAAAsnDkyJFp06YJP3SQFAUFhfbt2+/cubOUPFtz79497tDIyEhemQAAAAAAlGksy3p5eXEjbdu2lVcyUBaZmZmdOHEi9/634P83e3k8nqmp6f79+xs0KAX3eCXq06dPGzdufP78OZ8vetNVS0tr9OjRu3bt2rhx4+XLl4XxrKysKlWqhISEVKtWTbbJ5iMyMnLx4sXv3r1LTExUUVGpVq3a/PnzO3bsKJzw4cOHMWPGiFSosCz78ePHsWPHXrt2zdLSUuZZlwpzxtGlW/TxS/5X69agpdNkm9Cv4uPjJ02a9PLly5CQEIFAoK6uXrt27SlTpkyePFmeaYlVUYcOORARpaaTAp+UFOWdkERpqNG1g+TqTrsPNvZw+S+eleKT54cHAEBpwRDRypUr16xZI+9MAAAAoNw6efLk2LFjBb8+L2BqahoREREfH1/oy+vXr//582dupEaNGl27du3atauNjU2FChUknG5xZWRkaGlpZWRkCCNnz54dNmyYHFMCAAAAACijPn78aGb2X+drdXX1hIQEBQU8nQW/Jy0tbdu2bY8ePUpPT1dTU2vTps3s2bNVVVXlnZeE5eTktGnTZuzYsfb29vlOCA4ObtKkib+/v66uLjc+ceJEU1PTQpspStvNmzdnzpz59etXblBHR2f48OHCXhrt27cX082xXbt2Dx48kGqSpdnLtzRmAQWGiMarV6G9a8mmlTxyIiKi6OjoTp06vX37ViReoUIFOzu7bdu2ySUryJWZmampqZmZmSmMREREGBgYyDElAIC8pkyZsn//frwHAAAAAOk6f/78uHHjRKoZRo4c6ezszOPxwsLCPnz44Ovr+/TpUy8vL5EzGjQ1NdesWTNjxgwHB4erV68aGhp27ty5W7du9erVk+0XUSSbN2/mVjMoKyv37t1bjvkAAAAAAJRdjx8/5g5btmyJagYoBlVV1aVLl8o7C6nbtWuXqqrqpEmTCppgbGw8ZMiQ9evXb926lRsfOHDghg0b5FvQ4O/vP23atKCgIJF4fHy8s7OzoaHh8uXLQ0NDRZ5zEPHp06fv379Xr15diomWYs0s6Z9DNGcDffpCETFELBlUJJNatGUpmdaWZ2K2trZ5qxmIKCkp6fjx4+3bt+/bt6/ss4JcPB5PT08vPDxcGPn8+TMKGgCgdMLbAAAAAJCiK1eujBo1KieHeyofDRky5Pjx4zwej4iMjIyMjIy6dOmSe8nf39/Ly8vLyys4OLhZs2bTp0/X19cnopUrV65cuVL2+f8WkSN+69atq66uLq9kAAAAAADKNJH/Xbdu3VpemQCUcqGhoRs2bPDy8mIYRsy0NWvWWFhYjB07lns0Q/v27QcNGpSamqqmpib9TPM3d+7cvNUMuVJSUpydnWfOnPny5cvIyEgxi0RFRT1//vyPLWggolrV6eoBSvhJn78Qy1K9WqSrLeeUfHx8vL29C7qakJDw999/o6BBjjZs2MCtZiCitLQ0eSUDACAeChoAAABAWtzc3IYPH56VlcUN9uvX79SpU3kP9cxlYmJiYmIyZswYmSQoYdra2tyhtbW1nBIBAAAAACjbMjIybt++zY2goAGgILNnz54+fXqdOnXET6tUqZKDg8PEiROfPn0qfEuuoqJiamr67t27Fi1aSD/TfKSnp4tvvfDt2zcXFxcNDY1ClxL58OHPpK1J1o3lncT/OTs7JyQkiJnw/fv39PR0FRUVWWUE/wkKCnJ0dORGDA0N27RpI698AADE48k7AQAAACif7t69269fP+4RDETUtWvXc+fOKSoqyisrqeI+5kJEZ86cEXPAJwAAAAAAFOTChQtRUVHCobKycsuWLeWYD0CpdefOnTdv3ixatKgok8eNG6elpeXk5MQN1qtXz9/fXzrZFS4kJCQ+Pl7MBIFA8Pz586ZNm1asWFHMNF1d3aZNm0o6OygRkUNF80pLS4uJiZFNMiBi165d3I/sFBQUzpw5U5TKIQAAuUBBAwAAAEje48eP+/fvn56ezg126tTJ1dVVWVlZXllJ24ABA3LP0ciVmpravXt3V1dX+WUEAAAAAFAm7dq1izscMmQI7rIA5JWVlTV79uxt27YV8Rl3hmGOHj26Y8eO169fC4OVKlWKjY2VVoqFUVZWLqiDo5Cqqmrt2rXr1q0rZk7dunVNTEwkmhqUlJ6envgJqqqq4utUQHquXLnCHS5cuLB9+/ZyygUAoHAoaAAAAAAJe/r0affu3VNSUrjBNm3auLq6lu9GgvXq1Rs/fjw3kpaWNnDgQAcHB5Zl5ZUVAAAAAEDZ8uzZs5cvX3Ij06dPl1cyAKXZzp07a9as2atXr6K/pGrVqn///fe4ceOys7OFQTm+Y61ataq+vr6YCcrKyt26dSMiR0dHQ0PDfOcYGhqKNM+H0mDMmDFaWlpiJlSvXl1VVVVm+YBQQkJCYGCgcKigoDB//nw55gMAUCgUNAAAAIAkPX/+vHv37snJydxgy5Ytb968qa6uLq+sZGb79u3NmjXjRgQCwbJly3r27BkZGSmvrAAAAAAAypDdu3dzh02aNGnevLm8kgEotSIjI52cnLZv3/67Lxw5cmSlSpX27NmTO4yLi9PR0ZFwckXG4/HatGkjZoKpqWnnzp2JqH379ps2bapRo4bIhBo1amzcuLFDhw7SSxKKp0mTJmLOAdHW1p4zZ44s8wGh0NBQ7rBWrVpy/CEAAFAUKGgAAAAAiXn9+nWPHj2SkpK4QSsrqxs3bmhqasorK1lSU1Nzc3Nr0aKFSPzWrVsNGza8e/euXLICAAAAACgr4uLiLl68yI3MnDlTXskAlGZLliyxs7MTfxBDQXbv3r1hw4bv378T0ffv36tVqybp7H7Dli1bGjdunO8lQ0NDJycnBQWF3OHIkSO9vLzs7OxatmzZsGHDli1bjhs37unTp6NHj5ZhvvAbzpw5Y2FhkTeuqak5atSo/v37yz4lIKKIiAjusEqVKvLKBACgiFDQAAAAAJLx9u3bTp06xcXFcYONGjW6e/fuH1XoraOj4+HhkbfnZ2RkZLdu3datW4fjJwAAAAAACvLPP/9kZGQIh/r6+kOHDpVjPgCl0/Pnz+/cubNs2bLivdzExGTOnDnTpk1jWfbDhw+mpqaSTe+3aGho3L59+6+//lJTUxMGGYapX7/+3r17u3Tpwp1cuXLlI0eOPH369PXr10+fPj169GhB51BAaaCvr//gwYP+/ftXr16dYRgiUlNTs7CwcHBw2Llzp7yz+3NFRUVxh5UqVZJXJgAARaQg7wQAAACgPPDz8+vatWtsbCw3aGFh4e7urqurK6+s5EVdXf3q1avLli1zcnLili8IBIKVK1cGBAQcPXpU+IgJAAAAAAAI3b59mzscOXKksrKyvJIBKJ0EAsHMmTM3btxYklaI8+bNO3jw4NatW/X19eX+fLa+vr6np+f169fPnDkTHx+vqqpqbW09ffr0P+HkynJPV1f38uXL8fHxT548iYmJMTc3t7Ky4vHwqK08/fz5kztkGIZl2dyKEwCA0gmfpAMAAEBJBQQEdOzYUaRhXb169e7cuVOxYkV5ZSVfPB7P0dGxXbt2Y8eOjYyM5F46efJkRkbGmTNn+Hy+vNIDAAAAACiFcnJy7ty5w43k7XwGAKdOneLz+SNGjCjJIkpKSnPnzp01a9apU6cklViuT58+LVu27OvXrz9//lRXV69Zs+aqVauaNGlS6At79+7du3dvySYDpYSOjk7xfp6z//xDZ89SVBSblcXo6FCLFszs2aSiIvEM8/r582d0dHTFihW1tLRksJ0scbuhENGFCxf8/PyOHz/eqFEjOWUEAFAIFDQAAABAiQQHB3fu3Dk8PJwbrFu37r179ypXriyvrEqJbt26vXnzZsyYMW5ubtz4hQsXFBQUTpw4gZoGAAAAAAAhb29vbtc3TU3N1q1byzEfANlLS0tbvXr148ePY2NjFRUVDQwMxowZM2rUKOGElJSUZcuWXbx4seSPU0+fPr137941atQo4Tpcu3fv3rhxY1hYmDDy/v37Fy9eTJs2bcWKFRLcCMq/7Gx26lT24UNKSckNsET06hXdu8fs30+1aklv54sXL27fvv379+9paWkqKipVq1adNGnSuHHjpLejjOUtMHrz5k3btm2fPHliaWkpl5QAAMRDYx8AAAAovsTExA4dOgQHB3ODtWrVunfvntxbVpYSBgYGN2/eXL58uciHTWfOnBk0aFBqaqq8EgMAAAAAKG3c3d25ww4dOigpKckrGQDZCwgIaNmy5ZYtW54+fern5/f+/XsPD4/Jkyf36dMnMzMzd86WLVv++uuvFi1alHw7hmEkW81w+/bt9evXc6sZckVGRm7fvv3EiRMS3AvKPcHCheydO8Jqhn+xLPvpE2tvLxqXnNmzZ0+cOPHJkychISExMTGhoaHPnj2bOXNmeSpoaNCgQadOnUSCycnJEydOlEs+AACFQkEDAAAAFN/ly5cDAwO5EWNj43v37lWtWlVeKZVCPB5v3bp1+/fvF6lpcHV1bdeunUhzCwAAAACAP9aDBw+4w7y3WwDKsdTU1MGDB79580YgEIjEb9y4kXszNSoqavfu3evWrZNTjoVYvXq1yJGLQnFxcVu3bmVZVsYpQVnl70/371NOTr4XWT8/dssWaWx78ODBY8eOJSQkiMSTk5MvXLjg6OgojU3l4tSpU02bNhUJvnjxwt/fXy75AACIh4IGAAAAKD4/Pz/u0MjIyMPDw9jYuITLJicnb9myZcCAAX369Bk7dqyXl1cJFywNJk2atGfPHpGaBm9v73bt2v348UNeWQEAAAAAlBJZWVlPnz7lRjp06CCvZABkb9WqVW/fvs33kkAguHPnzps3b1auXDlu3Lha0my2X2yBgYFfv34VM+HLly8vX76UWT5QprHHj1NMTMGXWZLC3yWWZfft25eUlJTv1dTU1JMnT2ZlZUl8X7kwMDB49uzZlStXNDU1uXE8dQMApZOCvBMAAACAMiwkJIQ7XL16de3atUu45oULF1atWuXn5yd8dOPq1att2rQ5c+aMyLusMmfKlCkMw0ybNo37wM2XL1+GDRt27949Pp8vx9wAAAAAAOTrzZs33BPZ9PT0zMzM5JgPgIw9evRITAODmJiY9evXP3z48PPnz7LMqug+fPgQGxsrZkJKSsqLFy+aN28us5SgDIuIEH+djY9nWJZ+fWikhD5+/Pjt2zcxE759+/b48eNyU2zH5/MbNWr08+dPbrB01ksBAKBDAwAAABSfSEFDyXszXLlyZcaMGZ8/f+Z+jpOQkPDPP//06NGjHBTCT548+ezZs6qqqtzgw4cPd+7cKa+UAAAAAABKA29vb+6wZcuWjETvVAGUcnFxceIneHp6Ll++XEdHRzb5/C51dXUer5DbDRUqVJBNMlDmFfbzn+HzJVvNQET+/v4FtWfIlZGR8f79e8luKl8ijVdVVFSUlJTklQwAgBgoaAAAAIDiEyloqFatWklWS09PX7lyZVRUVL5Xvby8Su1Bob9lyJAh9+/f19PT4wbXrVsnUhQPAAAAAPBHef36NXfYrFkzOSUCIB+FNu1LSEiYMmWKbJIphsaNGxsZGYmZUKlSpXbt2sksHyjbTE0LmVCpksT3rFixooKCuKbmDMMYGBhIfF85EvkcLz093cHBQV7JAACIgYIGAAAAKCaBQCBytF7VqlVLsuCFCxc+ffpU0NWcnJybN2+WZP3So0WLFpcvX+Y+vBIfH3/q1Ck5pgQAAAAAIF8ij702bNhQXpkAyEWhN0qHDBki/m6rfGlra4v/tjU3Ny95W0f4QzDjxlH16gVeVlKi7t0lvmnTpk2ri9mUqEqVKuXmvIlcDRo06NixIzdy8uTJctAeFQDKHxQ0AAAAQDFFRUVlZmYKhzo6OhoaGiVZ0N3dPScnR/yOycnJJdmi9Gjbtu348eO5kStXrsgrGQAAAAAAufvw4QN3aGFhUfI1v337dvz48T179vj4+HBPtQMohYYNG6aiolLQVU1Nzb///luW+RTDgQMH6tWrl++lWrVq7d+/v+RbxMfHL1u2rGfPnp07dx44cODFixfxrV0+VazIjBpF+X7KxDBMs2aMnZ34BcIi6MUb8g8kgaCoe6qpqbVu3VrMhKZNm1aSQmcI+Tpz5oy6urpwmJCQcPHiRTnmAwCQLxQ0AAAAQDGJnDdRwvYMRFRoDXh2dnZ6enoJdyk9pk6dyh16e3vjgxgAAAAA+DMFBgYmJCQIh+rq6iV8kvvdu3d//fVXixYtxo0bN3369Pbt2zdp0uTSpUslTRRAauzt7f/66y+GYfJe4vF48+fPL/297g0NDf/5559mzZopKysLg4qKio0bN7548aKJiUkJ13d2dm7evLmDg8PNmzfd3d0vX748evTov/76KyIiooQr/ysri922jR04UGBjw3buzNrashcuSGZl+H3M5MnMjBkk8lmTpibTqRNz9CjxCry3dfY6tR1KrYZQp9HUzpaa9adlWylb3OMz/9m7d2+TJk3yvWRhYXHkyJHf+ALKCAMDA5E6pGPHjskrGQCAgpTeFlUAAABQyokUNIgcvFcMBT3JIaStrV2xYsUS7lJ6WFpaamhoCHtOxMfHBwcH16hRQ65JAQAAAADIwYMHD7jDhg0b8gq+WVWoJ0+ejBw5MigoSBj5+fOnr6/v5MmTv3//PmfOnGKvDCA9DMO4urqOHDny/v378fHx3HiVKlUiIiKio6Ol8XT4169fly5d+uXLl+TkZHV19dq1a69bt65+/frFW61OnTrPnj1zcXG5cuVKcnKyiopKr169Ro4cWfLDMlxcXBYsWBAdHc0NpqWlPX78uEePHo8ePeI+ZV4c4eHshAnsx4+Uk0NELBF9/sx6e/P++Yc5dIg4JRogM8zUqcygQey+ffT1K2Vns7q6vJEjydpazEsWbSLny5SY9O8wIZESEsnvK/m+I9eDpKRYyI4aGhoeHh4jR4589uxZTExMblBHR6dp06anTp0qTx9JCXl7e3/+/JkbSUlJkVcyAAAFQUEDAAAAFFNoaCh3WPIODZMmTTpy5IjIslzm5ub5Pq1SRvF4PEtLy6dPnwojPj4+KGgAAAAAgD/QzZs3ucN27doVe6mMjIzJkydzqxmEYmJitmzZ0r1792LfrAUQIykp6d69eyEhISYmJu3atRNzfkRBVFVVL1269PTp05UrV3p5eaWmphIRy7KhoaH79u1zc3Nbt26dra2tBHPet2+fg4MD9224r6/v06dP58+fX+zSHx6PN3To0KFDh0ooRyKijIyMtWvXilQzCPn6+i5YsGDv3r3F3yAri50wgX33TiTMpKWxDx7QrFmMJM7LgOLQ12dWrcr9ZaGfB124QScuUeJP0XiOgDxf0ow1dGB94RtqaWldv37dz8/v5MmTgYGB1apVs7W1tbS0/P3Uy4AvX7507do190eNUI8ePeSVDwBAQXDkBAAAABSTxDs0VKlSpW/fvoqK+RfM165de+vWrSXcorSxsrLiDkWeSwMAAAAA+BOkpKTcunWLG+nSpUuxV9u7d++nT58KuhoeHr5ixYpiLw6Qr9TU1NGjR1taWg4cOHDmzJm9evWytLRcsGCBQCAoxmoaGhpfvnwRucVIRN++fZs/f/69e/ckkTIRkZub25o1a/I+VBAeHu7o6Ojq6iqpjUru6tWrfn5+YiY8evSoJGc4snv3sh8/FnCNZR8/ppcvi704yMyuk5SQp5ohl0BA97woJq6oS9WrV2/9+vWnT5/euHFjea1myMnJGT58eFzcL78pzZo1mz17tpwyAgAoEAoaAAAAoJgk3qGBiHbu3DlgwAANDQ2ReJ06dQ4ePCiRLUqVtm3bcocXL17MysqSVzIAAAAAAHJx9epVboPrihUrtmnTptir3b9/PydH3GHp3759K/biAHmlpKTY2NicOnUqODg4t4IhOzs7ICBgx44d/fr1K8Zd9lmzZgUHB+d76cePH0uWLClpxv+3atWqyMjIfC9FR0evX1+Eh9ll5e7du+LfLMfExBT0tRTJw4ck5udGYqLgxIniLw4yERVLIeHiJoT+oEu3ZZVNWXDs2DFvb29upEGDBrdv3y7p6S0AAFKAggYAAAAoJol3aCAiHo937ty5w4cPd+jQoV69erVq1WrcuPHYsWOfPn3asWPHkq9f2nTu3FlJSUk4/PHjx759++SYDwAAAACA7B09epQ7HDhwoIJC8c/Jzftc++9OAPgtEydOfP78ed7ChaysrNwWCL+1WkREhK+vr5gJ/v7+7/KcjFAMX758+fLli5gJAQEBb9++LflGEpGdnS1+Qk5OTokeD0hIEH+diY0t/uJQkJ8/2WXL2J492bZtBR06sMOHs9euFXux8Ej6mVLIHBQ0CKWnp69evZobqV27toeHh66urpwyAgAQBwUNAAAAUEzSKGjINXTo0Hv37n3+/Pnr168+Pj7Hjh2rVKmSpBYvVXR0dPr27cuNLFy48P79+/LKBwAAAABAxr59+ybyH+CRI0eWZMFCHy3Fs6cgQTExMY8fPy6oDUNmZualS5d+q0nDnj17EhMTxUxISEh48uTJ72WZnzdv3sSKvUmflJT06tWrkm8kEc2aNWMYRswEHR0dQ0PD4m/AK+xGCZ9f/MUhX69fs337sidOsG/fskFB9OUL+/gxu2ABO3myuG4ZBdPRIjWVQuY8f0urdhQn2fLnwoULYWFhwiHDMCdOnKhcubIcUwIAEAMFDQAAAFAcAoHgx48f3IiRkZG8kinTFi5cyP1cJiMjo0+fPp6ennJMCQAAAABAZo4ePZrbpT+XiYlJSc6bIKLu3buLb/BQr169kqwPwPXPP/+InMYoIiQk5NOnT0Vczc/Pb9euXbzCbq4XOqEo1NTUxJcI5M4p+UYSMWLEiNq1a4uZYGFhUZLOLlToQxSSe4QDiIji49nZs9mAANF4aip7+za7dGkxljQ2IkODQuZkZtLxi/TWrxjLlzeurq7c4cCBA1u1aiWnXAAACoeCBgAAACiOiIgIbjtHXV1dPOdUPE2bNp0yZQo3kpyc3K1bt/Pnz8srJQAAAAAA2cjJyTl+/Dg3MmHChEJvsoo3YcIEc3Pzgq5Wr17dwcGhJOsDcAUGBopvwJCUlBQVFVWUpViWnThx4uLFi8U/JK2trd26devfyzI/TZo0qVKlipgJ+vr6pecGp5aW1qhRowr62KFOnTrbt28v0QaDB5OqaoFXK1dmJk8u0frwK8GGDezXr/lfy8lh3d3p156gRdS3EykqFjInKpY27i/G2uVNwK/VJDNmzJBXJgAARYGCBgAAACgO6Z038QfaunWryAdS6enpw4cPX7JkSaEHhQIAAAAAlF137tzhtrxWVFQcPXp0CddUUFBwdnauU6dO3kuGhoarVq0yNjYu4RYAQiYmJuL7JWhraxfxKIRLly6lpKQsXLhQfBORevXqmZmZ/V6W+dHX1xdT+kNEZmZmpeqd/sqVK8eNG1exYkWReL169Y4ePVq1atWSLM7078+0apX/wROqqszAgVS9eknWBxHM27fiLkdFsb/WuhXRksnUsSUVWhT3PbwYa/+ezMxMPz+/wMDAnGIdnyED/F9PUcGnTwBQyqGgAQAAAIpDpKlmqfqYo8xRVlb+559/rKysuEGWZTdu3Ghtbf38+XN5JQYAAAAAIFUi7Rl69eplYFBYx/AisLS0dHd379atW9WqVXNvNuvr67ds2fLMmTN2dnYlXx9AqGfPnuLfDlerVs3ExKTQdXJyclauXOno6Mjj8Xbt2lVQ2U2VKlWcnJyKmWse+/fvz7f0h4hq1qy5f3+pe4x9165drq6uvXr1atSoUYMGDaytradNm/bs2bO2bduWfHHm4EGmRw/S1v4lWrkyY2dHjRuzdnZs375s377s+PHsvXsl3+6PlpHBJiYWMqdYHRp4PLq4hyoXdn5IRmYx1i6qwMDAvn37mpmZtWzZslmzZhYWFuPGjUtISJDilsXSoEED7vCff/6RVyYAAEVRgmOlAAAA4A8m0qGhhA9DgLa29t27d3v16uXl5cWNv3r1qmXLln369HFycsJZvwAAAABQniQkJFy7do0bGTdunKQWNzY2vnXrVmxs7OvXr1NTUxs2bFgdD1iDFGhra9vY2Bw/flwgEOS9qqqqOnLkyKKconL69GldXd0uXboQkZmZ2ZEjR6ZPn+7n58c9z6J27dqOjo7t2rWTVPI1atS4dOnS2LFj3717J3w+m8/nm5ubHzp0qCh1GLLXpk2bNm3aSGVpJSVm3z7Gx0fg7MxERxOPRzVqMKNHsw4O7PHjlJLy30wvL2rdmtmzh5SUpJJJOZCYyJ47R69fE8OQuTlja/tLpQifT7+2B8iHQjFvXSnwqXED+iH2mJcKGsVbu3Cenp52dnbfvn0TRmJjYz99+vTq1at//vmnVP0z1LVr17NnzwqHt27d2rp1qxzzAQAQDwUNAAAAUBwiHRpQ0FByurq67u7uY8aMuXjxIjfOsuzVq1c9PDy8vLzEdwQFAAAAAChDXF1d09PThUMDA4Pu3btLdouKFSva2NhIdk0AEXv37v369evjx49Fesurqqr27dt3wYIFha6QlZW1du3aI0eOCCM2NjYvX75cv369t7d3SkqKioqKpaXlqlWrdHV1JZu8paXlixcvjh07duPGjZSUFHV19c6dO0+aNElRUVGyG5UZVlY8TvdEdswY9v594pSVEBH9/Mm6udH06czBg7JOryxg9+5lz56loKB/x9evs2fOMEOGMDNn/htRUGD09VkxPRgYhn7tYflbenYg9yeUmVXg2s0sir22OAkJCfb29txqBqF3794NGTLk6dOn4k+okaVevXrxeDxhJZafn19aWpqqqqp8swIAKAgKGgAAAKA4RDo04MgJiVBTU7tw4cKmTZuWL18ucn5hcnKyvb39w4cP+YU+xwAAAAAAUBZcuXKFOxw+fLhCcR/JBZAjZWXlO3fuzJs3786dO0FBQZmZmerq6jVq1LC1tV26dGlRVti7d6+JiYlI6wUNDY2NGzdKJ+VfKCgoTJw4ceLEiTLYq2xhb95knz8XrWb49xrLPnnCPHpEkjjtojxhN29mjxz5paEFEQUHs3v2UHIyI/yO6NyZ3r6lrPyLDpiaNZlhw4qdw5gBdOwieb/L/6pJLVo2rdhri7NixQo/P7+Crr5+/frkyZNjxoyRyt6/r2LFitWqVQsODs4dsiwbHh5eu3Zt+WYFAFCQ0lIOBgAAAGULChqkhGGYRYsWPX361NLSUuTS06dPhwwZIpesAAAAAAAkKysr696v59APGjRIXskAlJCSktKuXbvevXvn6enp4uLy6NGjt2/fFrGaISwsbMOGDX///be0k4TfduGC6I15rqQk9sQJGWZTFnz9yp47l/9vWmoqe/Ei/f9+P2NvzzRpkv8iOjo0ZQppFP9YCD6fTm0ls7r5XKptTIc2kKZ6sdcW59WrV2KuZmRkiJTxyZ2Kigp3mFVAfQkAQGmAggYAAAAojrCwMO7QyMhI9jlERkauWbNm6NChw4YN27FjR1JSkuxzkJJmzZr5+PgcOnSocuXK3Pjly5fnzZsnr6wAAAAAACTFx8cnOTlZOKxYsWLLli3lmA9AySkpKVlbWw8aNKhx48ZFbCyfk5MzZsyYmTNnmpqaSjs9+G2xsSWd8Fu+fGF372bXrGHPnKHEREmuLCuCXbsoKqrAy9HRgl27/v21ggJz/DjTqRNpanKnMMbGzKJFJWnPkMvYiNxP0aj+VK8W6emSrhbVNab+XejOcWom+vCIxCQW9qdW2j62EklYowRFJAAA0oY2bgAAAEUSHh5++vTpd+/epaenGxoadurUqXv37n9sQ9ScnJzw8HBupGrVqrJMgGXZJUuWnD179vv377mRCxcu7NmzZ9asWdOmSad1oMzx+fwJEybUr1+/Xbt2wkMNiWjr1q3h4eGOjo41atSQX3YAAAAAACXi4+PDHbZt27b0nCwuG/Hx8QcOHHj9+rVAIDAxMZk6dWqVKlXknRTI2qJFixiGWbJkibwTAbkKD2fnzGE/faL4eCIihmF372Y6dmTWrKEydegkExKS3/kcnAncZ2PU1Zljx5gXLwTnzjHR0aSkRA0aMOPHk7a2RJLR1qSDGygnh35EU3Y2GVUmRSl/hifS8CAvZWVl6WbwO7KysqKjo4VDhmH09fXlmA8AgHh/6G0YAACAosvJyVm7du3GjRszMzOFwZ07d9asWXPTpk1/ZlvUiIiI7Oxs4VBPT09NTU2WCUyZMuXEiRNpaWnCCMuyAQEBy5cvT09PL089DNq0aTNixIiTJ09yg+fOnXNxcenWrVuPHj2MjY3j4uKCg4N//PiRkJAgEAiqVKlSr1691q1bm5mZySttAAAAAADxPn78yB02Kaj3eDn1999/79u37+vXr8LIiRMnhg4dumnTJoZh5JgYyNLmzZtv3br16NEjfpm6af0HqVixpBOKIjSUHTmS5fw0IJalkBD21CkKC2OOHqUy9DOB80lR/vIeatC8Oa95cymlQ0R8PlWtXPg0iTA2Nhap1RPRuHFjGaVSBAEBATk5OcJh5cqVlZSU5JgPAIB4KGgAAAAQRyAQjBgx4vz583kvBQYGDh48eNCgQXv27PnTqphDQkK4Qxm3Z3j06JGLiwu3mkEoISFh586dw4YNk8sRGFLi7Ozs7e396dMnbjAnJ+fGjRs3btwQ88JatWpNmjRpypQpFSpUkHKOAAAAAAC/R6Tlm4mJibwykb3169dv3rxZpPd4SEjI7t27k5KSDhw4IK/EQJZ27Nhx8ODBBw8e6OrqyjsXKMCQIfTsGaWk5H+1QgVm9OiSb8LOnftLNYNQTg778CHt389MmVLyXWTk1/Mj8lGuP51YtmzZ48ePuW0PuOrUqbNgwQIZpySGq6srd9igQQM5JQIAUCR/Vic3AACA37V06dJ8qxmELl68aG5u7uLiIrOUSoPQ0FDuUMYFDVu2bImLiyvo6vfv3x0dHWWZj7QxDPPu3bsxY8b87gu/ffu2ePFiExOT27dvSyMxAAAAAIBiE/kvvZ6enrwykbHg4OCDBw/me5J6enr6xYsXHz9+LPusQMa2bNmya9eue/fulada/PKH6dGDadEi/wYJDMO0aUNt25Z0jw8f2A8fCryamUnXr5d0C1mysSExZ7Py+dSunQyzkbUmTZrY2dlp5lfVYWBgsHr1ah0dHdlnlS+WZY8dO8aN2NjYyCsZAICiQEEDAABAgW7fvr1p06ZCp0VHRw8ZMmT8+PH59gwol378+MEdyvgjmDDumYv58ff3l00mMsPn848fP37q1KlKlSr97msjIyN79ep19uxZaSQGAAAAAFA86enp3KGMz7CTIwcHB5GOd1xxcXFbtmyRZT4ge05OTkeOHHnw4EG1atXknQsUgjlwgLGxIXX1X6Kamky3bsyuXSVfn712jfIrb/pvQmQkxcSUfCPZYEaPZszNC7xqZsaMHy/LfGRv48aNq1evrlevHo/37603ZWVlS0vLAwcOjBgxQr65cT1//vzLly/CIY/HK1XpAQDkhSMnAAAA8hcTE2NnZ8eyrDDCMMyiRYvMzc3PnDlz8+ZNkflHjx599+7drVu3KkrkDMXSLebXt9OVK8vqQEIiIsrMzBQ/ISvvoYxSwLLsixcvvLy8eDxe27ZtZXAU4ogRI/r06bN79+79+/d///696C/MycmZMGGCubm5hYWF9NIDAAAAACg67tHdRCS891Pufc23tzxHoQXcUHaxLDtnzhxPT09PT88/7eTKskpFhTl2jNzc6Px5io1lGYbR02NGjKAOHSSzfsHtJ/+VkUEJCVRWetjw+cz+/WRnx376RJzP04iIMTVl9u4V17+hvJg7d669vf3ly5efPHmirKzcuXPnrl27Kioqyjuv/2RkZCxZsoQbsbGxqV69urzyAQAoivL/7wcAAEDxTJs2TaQPwYYNG3L/xz9ixAgXF5dp06aJHIz38uXLdu3a3blzp0qVKjLNVeYK+vDxw4cPBw4ciIiIUFZW7tOnT//+/RWk8GZVW1u7hBNK7vr166tXr/b3909OTiYiLS2tevXqbdq0qZ2U2ydqamouWbJk0aJFz549u3fvnp+fX2RkpI6OjpGRkbGxce7Zq1+/fn306JGnpyf3jyk1NdXOzu7Zs2d8Pl+qGQIAAAAAFIXI/0tF3mKUY4WWXxdawA1lVE5OzqRJkz58+ODu7v4nPAghca9evXJycgoPD8/MzNTV1e3Tp8/kyZNlUwvFdO1KXbsSUX6HT5RMrVqFTFBXJ9k+Q1JSRkbM5cvk5EQvXrDx8UTEaGtT06bMkiWkoSHv5GREXV191KhRo0aNknci+WBZ1tbW9sGDB9zgyJEj5ZQOAEBRoaABAAAgH5cuXbpw4QI30q1bt8WLFwuHgwcPbteu3bRp0y5evMid9uHDhzZt2ri5udWtW1dGucqDyKMkgYGBqampo0eP9vT0FDZvOH/+vJmZ2e7du1u3bi3Z3du2bfvkyROBQJDvVTU1taFDh0p2RxGHDh1avnx5VFSUMJKYmPjixQtbW9udO3cOHDhQqrsTEY/Ha9WqVatWrcTMCQwMnDJlipubmzDi7e29bdu2+fPnSzs9AAAAAIBCiTyuKpsua6VBoWeol55D1kGC0tLShgwZQkT3799XVVWVdzplDMuyM2bMuHDhAvepkvv37586derSpUuGhoZyzK2EmP792SNHKDKywAlVq5a9OgB1dWbtWiJi0tKIZemPOVGoTDhz5szly5e5kerVq0v7YzQAgJL7U5q5AQAAFF1sbOy0adO4kYoVKx49epRhfqnF19fXd3FxOXr0qMiHEYGBgW3atHnz5o0scpWTevXqcYdXrlzp3Lnz5cuXuUdRZGVlvX79evjw4c+fP5fs7suXLzczMyvoatOmTaX6Tiw0NHTDhg3cagah8PDwJUuWJCQkSG/3oqtZs6arq6vIb9SqVau4pyQCAAAAAMjLH1vQMHToULWCb+/x+fz27dvLMB2QhdTU1N69e2tpaV2+fBnVDMWwaNGiI0eOiPTIzMzM9PLy6tOnT0ZGhrwSK0RODgUEkK8v/Xpq5y8qV6bWramgPhM6OsyMGVLKThZUVVHNUNrs3r2bO1RQUDh69KiysrK88gEAKCIUNAAAAIiaO3du5K/V8bt37y6o5H/cuHEPHjzIbfUvFBUV1b59+xcvXkgxS7lq0aKFkpKScJiYmPjs2TP21/MRc4WEhEybNq2gbgrFo6qqevbs2QYNGojEeTxes2bNLl68KFJ6IlkrV64MDg4u6GpAQMCGDRukt/tvUVFROXz4MLeXb2pqqq2tben9uAcAAAAA/hgiBQ3Z2dnyykTGhg0b1qxZs4KuWlhYiBxtDmVdRkZGnz59qlat6uzsLPLXHooiNDT03Llz6enp+V719fVdu3atjFMqXGYmu2IF26mToF8/wcCBgq5d2b59WXf3fOfyNm1iWrSgvKdD6ugwY8cSKpxAooKCgrjDo0eP2tjYyCkXAIDfgIIGAACAX3h6ep48eZIb6dev37Bhw8S8pHnz5nfv3q1UqRI3mJCQ0LVr1/Ja06CtrT1ixAhuREzJwsePHz08PCSbgJmZ2ePHj8ePH29hYVGtWrXq1atbWVnNmzfv4cOHIn8QEufn5yd+wuvXr6WawG+xtrae8evzHC9fvhw3bly+1ScAAAAAADIj8g5CqkXJpQrDMBcvXmzevDkvzzPZ5ubmFy5cwJOy5UlOTs6oUaMqVKhw5MgRft471tL0+vXr6dOnDxkyZNKkSe7u7mX3PeDOnTtDQkIKupqTkyPxDxxKKiWFHTKEdXZmv3yhpCTKyqKoKNbHh503j92xI5/5ysrMmTPMxIlM/fqkrU2qqmRgwDRpwvz9NzN3rsyzh3IuLS2NO+zVq5e8MgEA+C0K8k4AAACgFMnJyZk5cyb3fb6Ojs6+ffsKfaGVldXjx4+7du3KrXROSEjo0qXLjRs3WrduLY1s5atly5bHjh0rysy0tDRXV9fOnTtLNgEdHZ3Dhw8TUUpKCo/Hk1nfTpH3fnmlpqbKJpMiWr9+/bVr1759+yaMnD17tmbNmqWnkwQAAAAA/IGSk5O5QzGnMJQ/enp6Dx8+XL16tYeHR1RUFMuyurq6LVu23LhxY4UKFeSdHUgMy7KTJ0+Oi4u7ceOGLKsZEhISbG1tnz17Fh8fnxs5depUo0aNnJ2d69atK7M0JMXf31/8hJiYGJZlS09RFDt3LvvqVT4X4uLYY8eYpk0p72dECgrMsmW0dCkTHEzJyWRoSBUryiBV+AOJNDvBITgAUFagoAEAAOA/R48effv2LTeyadOmypUrF+W1JiYmjx8/7tixI/fNdmJiYufOnU+cODFo0CAJ5ypv4eHhRZ8s8mGlZKmrq0tv8bw0NDRKOEHG1NXVz50716ZNm8zMTGHQwcEhMzNzxYoV+MAUAAAAAOQiNDSUOxQ5xa/cU1ZWdnR0JKLMzEyBQKCioiLvjEDyFi9e/PbtWw8PD1l23UhJSencubO3tzc3mJaW5uXl1aNHj7t379aoUUNmyUhE6alUKJJv39hnzwq8GhvL7tjBFPTQC8NQWfvTgbJFIBBwPxpiGAY9gQCgrEBBAwAAwL9+/vy5YsUKbqR58+Z2dnZFX8HIyOjBgwc2NjafPn0SBtPS0oYMGTJ37lxHR8fydF4m94n/Qpmbm0svExlr3Ljxo0ePCrrK4/HatGkjy3yKolmzZocOHRo7diy3+8iWLVv27t1rbW1ds2ZNXV1dJSWl+vXr9+zZU0dHR46pAgAAAMCfIDg4mNtDXkFBoXbt2nLMR8ZiYmLu3Lnz+PHjmJgYVVXVhg0bDho0qHr16vLOCyRpy5YtN27c8PT0lHHJ+8yZM0WqGYS+fPkyfvz4UndAQ2EK7Sqhp6dXeooeWBcXiosTNyEkhElPJ9QwgUS8fcvu2sX++MGkp1OFCtSkCTNnDonteMTj8XJycoTDzMxM1DQAQJmAggYAAIB/rVy5MjIyUjhkGGbHjh15jzUVz9DQ8P79+506dXr//r0wyLLs33///fDhwyNHjlhYWEgsY/nJyMi4fv16ESdXr1599OjRUs1HllavXn3r1q2AgIB8r5qams6fP1/GKRXF6NGjAwMDV69ezQ2mpqbeu3ePG1FXV1+yZMnixYtlfLwrAAAAAPxRtmzZwh2am5v/ITdUQkJClixZcv78+ezsbG58wYIF9evXzz29jmEYgUBQuXLlWrVq1ahRo2XLlp06dUJX8LLlwoULu3fvfvLkSUXZHhyQmZn5+PFjMRPevn379etXSdUPeXt7b9q0KTw8PDMzU1dXt2/fvvb29r/7KUqhZs2ade7cOW4JFBefz5f4AZcl8mvvmXykpVFMDFWtKpNsyqeEn/T5CwlYMqlBen9Wc59fsGvXspcu5RbQ/Pvwirc33bvHbN9OBXz2yOPxKleuHBYW9u8KLBsSElKnTh3ZJAwAUBIoaAAAACAievbs2Y4dO7iRYcOGWVtbF2MpAwOD+/fv9+jR4+XLl9z4y5cvrayspk2btmbNGi0trRKlK28PHz4UHsZJRGpqajo6OsJ3RFyKioq9e/c2MDCQYXbSpaOjs3PnTnt7++/fv4tcqlWr1uHDh0vtR40rV66MiIjYv3+/mDkpKSnLly/38/M7ceKEzBIDAAAAgD/Ko0eP9u3bx40MGTJEXslIj0AgePz48bdv34yMjFRVVZOTk+/fv7979+7cqoW8kz9+/MiNBAcHP3/+PPfXWlpa06ZNW7x4saampixSh5Lx9vaeMWOGu7u7kZGRjLf++PGj+NMhY2Jibty4MXPmzBJuxLLs9OnTXVxcoqOjhcH79++fPHny8uXLRTy4s4iMjIxsbW137tyZlpaW96qVldXy5csluF1JaWsXMkFJqfA5UIDgMJq5jj4FUEQMsSzp61LdmrR5CVmYyDszmWN37RKcPs2I/IPCsqy/P02fzly6RHp6+b6wRo0a3I/vAgICUNAAAGWChOslAQAAyqjx48dzu/ErKSlt3Lix2Kvp6endv39/0KBBIvHs7OwdO3bUq1fP2dmZu12ZI/JZW79+/RwdHatVqyYyTVVVtVevXiKVIuVAt27drl+/3rFjRyMjIwUFBQUFhWrVqnXr1s3Nza14RTCywTDM3r17HR0dlZSUxM88efLksWPHZJMVAAAAAPxRQkNDhw4dyu13raGhMXHiRDmmJHGfP3+ePXt2tWrV2rVrN27cuC5durRt27Z79+6bNm3Kt5qhUImJiQ4ODubm5uIfvofSICUlZdiwYXv37pVLd8aUlJT09HTxc+LEHohQRAsXLjx69Ci3moGIMjMzvby8evfunZGRUfItuDZu3Dhx4kR9fX1uUFlZuVWrVtevXy9V/V2Yvn1JXV3chMqVSbankJQb3u+ox3i685BCflBWFmVnU3gUeT6ngVPp9kN5JydjSUnshQui1Qz/x377JlizpqCXmpj8Uv3x4sULCecGACAdKGgAAACge/fuidyh79mzZwlPMFVXV79w4cKWLVsUFRVFLkVGRo4dO7Zly5YPH5bVt1wiD0ZUq1Zt1KhRd+7c6du3b7169YyMjIyNjVu3br1t27ZLly6Vy8MLLC0tPTw8fHx8PDw87t+///r161u3bpX+qnaGYRYvXvzp06fp06dXqlRJzMxVq1ZlZWXJLDEAAAAA+BNkZmYOHjz4x48f3OCKFSv0CniQtCw6ceJEw4YNd+zYIf5B+WL4/v17x44djx8/LtllQbLWrl3bunXrgQMHymX3GjVqiD/kQlFRsXHjxiXc5fv37+fOnSuocsLX13f9+vUl3CKvHTt23LlzZ9iwYW3btm3evHmPHj127dr16NGjUtcPsmlTpkGDAq+qqlJ5bEgjAxmZNGU5fRNtlElEFBJOCxwpIUnmOckPe+kSBQWJmcC8f08CQb6XmjRpwh0ePHiw0CooAIDSgCGilStXrim4YgsAAKB8y87Obty48fv374URBQWFsLAwkdr/Ynvx4sWYMWM+f/6c71UrK6tBgwZ169atYcOGEj9pUnpGjx598uRJ4XDDhg1Lly4VDhMSEtTV1fNWckCpIhAI/Pz8/Pz8oqKi4uPjg4KCRE6jOHHixKhRo+SVHgAAAACUP3PmzNm+fTs38tdff3l4eCgolJNTcf39/S0tLYvyeLqBgYGtrW3z5s2/fv167Nixr1+/FnELhmH27dtnb29fskxBKsLDwy0tLd+/f1+8Mxd8fHxWr14dFBSUnJysqalZp06d9evXm5qa/tYiLVu2fPbsWUFX69Wr9/r1axUVlWKkJzRv3rytW7eKmdCiRQsxOZR/wcHs6NHst2+icSUlpksX5tcDd6CIthyiVTsKukdPRDTZlraVprNHpEowezZduiRuhp4ez82N8vtgMzg4uHbt2tw+SXv37p0yZYrEkwQAkJQpU6bs37+/nLxbAAAAKLadO3dyqxmIaMeOHZKqZiCi5s2bv3nzZuvWrevXr09JSRG56uPj4+Pjs3TpUh0dnTZt2rRu3drMzKxy5cpKSkopKSkqKipmZmaFHhAgY76+vi4uLtyIlZUVd6iN8yDLAh6PZ2pqyv10LDIy8sqVK8Lhhg0bhg0bhsIUAAAAAJAIFxcXkWoGIyOjc+fOlZtqBiKaPXt2odUMKioqM2bMWL58eYUKFXIjS5cuffPmzYsXL/z9/S0sLFq2bJmcnBwYGJiUlPTw4cPz589zO+SxLDt16lRdXd3BgwdL8SuBYtm7d6+trW3xqhnWr1+/e/fuyMhIYeTt27fPnz9fvHjx9OnTi77O0qVL7ezsYmJi8l5SVVUdMWJECasZiOjLly/iJ8TExLAsyzBMCTeSkoiIiEePHsXGxlpZWTVt2lTyz5YYGzOnT9O8eeynTxQfT0TE51PVqkyPHsySJRLeq1TJziZ/fzYxkTEyopI1Pc3r4Utx1QxE9Db/x4L3Gy4AAQAASURBVIjKqUI7ofL5Bc0xNjYePHjwuXPnhJHFixejoAEASj90aAAAgD/at2/fLC0tuXUGurq6TZs2VVVV7dSp06RJkyRYTBAaGjpv3rwLFy781quUlJQsLS2tra1btmzZunVrY2NjSeVTPC9fvuzWrRv30E0dHZ3w8PCSfyYCcvf8+XNra2tuZPXq1atWrZJXPgAAAABQnujr60dHRwuHSkpKjx49at68uRxTkixXV9f+/ftzI8rKym3atMnJycnMzFRXVzcwMGjWrNnw4cPFn/4mIigoaOTIkU+ePOEGVVRU3Nzc/vrrL8mkDpLAsmyNGjVu3rxpZmb2u689derUrFmzuG+0hQwMDI4fP96tW7eir7Zx48Zt27ZFRUVxg5qamgMHDjx27Njv5pZXv379rl69KmZC7dq1AwICSmFBQ1hY2Pjx49++fZt78I2amlrt2rVnzpw5YcIEqewXGMjevUvR0WRmxnTuTOrqUtmlNMjKYteto4cP2R8/KC2NtLWZqlVp7FhGcudr2Iyip6/ETbCsT88vS2q30o51cWEXLqTs7IImMPXrM3fuUAHfg0ePHh0/fjw34urq2rdvXwlnCQAgIbkdGlDQAAAAfy6WZbt06eLu7p7vVR6PZ2ZmduDAgZYtW0pw03v37s2dO/fNmzfFe7mRkZGNjU2vXr26d++uoaEhwcSKwt3dfeDAgUlJv5xMuHz58nXr1sk4E5ASGxube/fuCYc8Hu/UqVPDhw+XY0oAAAAAUA68fPlSpHZhwYIFmzZtklc+EpecnNygQYOQkBBhxNjY2MfHR1dXt+SLZ2Zmjh49+vz589ygjo7Oo0ePinHvHKTkxYsXdnZ2Ig0gi4Jl2caNG4v5lKAYJzg8efJkzZo13759S01NVVZWrlq16tSpUyX1zm7BggVbtmwRM8Ha2trLy0sie0nQ169fe/To4e/vLxLX0tKaPHnyxo0b5ZJVeZCezo4YwXp7i7ZQ0NRkhgxhVq+WyCa9JpDHU3ETWjSiB2ckslVZkJ7O9ujBBgQUdJ0ZNYpxcMj3UlJSUqNGjQIDA7nBK1eu9OvXT7I5AgBISm5BQ5k5qxsAAEDiTp48WVA1AxEJBIJ3797Z2tq+e/dOgpt27NjRx8fnzJkzxXsUKSws7MSJE0OGDKlUqVLnzp0XLlx49OjRFy9ecHuQSsnJkyd79uwpUs1gYWGxpHy3TPzDbNmyhdvyVyAQjBo1SiIP8QAAAADAn+zkyZPcoaqq6oYNG+SVjDSsXr2aW81ARFu3bpVINQMRKSkpnTp1SuTx2fj4+O7du4vclAI5unHjRq9evYrxwpcvX379+lXMhK9fv3779u231mzduvWdO3f8/PzevHnj5+f36NEjCdapz5w5s2rVqgVd5fP5nTt3ltReksKy7MiRI/NWMxBRYmLi4cOH79+/L/usygfBggXsy/wOhPj5k3VxYcU28yi6hqaFTKgt4TMuSjcVFZo6lXR08r3ImJkxy5ble4ll2TFjxoj8w1GpUiVUMwBA6YeCBgAA+EPFx8fPnz+/0GlBQUFTp06V7NY8Hm/48OHPnz/39/fftm1bt27dNDU1f3eR9PR0d3f3zZs3jx8/vkWLFhUqVGjSpMmiRYvevn0r2WxzHTlyZOzYsZmZmdxgvXr1bt26paamJo0dQS4aN24sUqGSk5NjZ2c3duxYOWUEAAAAAOXBjRs3uEMnJydFRUV5JSNx796927lzJzfSrVu3AQMGSHALBQWFs2fPirQPDAkJad++/adPnyS4ERSbu7t7p06divHCly9fJicni5kQGxtbjMYPRMTn8ytVqiTBkzRzVatWbfjw4aqqqvletbKyWr58uWR3LLnbt2+L6YERGxvrUMDj7FCIyEjy8iKWzf9qUhIdPSqRfRZMojoFH8Fa1ZBWz5LIPmUGM2gQM38+Vav2S1RJibGyYo4fL+h8k1WrVrm6uv63CMPUr18/KChIiokCAEgIChoAAOAPtWrVKu4BrmJ8+PAh3yr+kqtbt+7s2bNv3boVFxf34sWLHTt2TJgwoWPHjk2aNGnQoEHTpk2rVKlSxKWys7N9fHw2bdrUsGFDY2PjBw8eSDBPNzc3e3t7wa/l9hYWFp6enkZGRhLcCEqDVatW5T060dnZeebMmXLJBwAAAADKuqSkJO7zoAoKCqNGjZJjPpIlEAjs7e2zsrKEEVVV1T179kh8I1VV1WvXrtWrV48b/P79u7W19YEDB7gJgOylp6e/efOmdevWxXhtoU848Hg82Z84KZ6Tk9OECRP09fW5QRUVlVatWl2/fl3iJRQld+7cOfGNLYODg9mC7spDwdhr1ygyUtyEsDCKjS35RtqatGEeVdHP51IlXVowgaoZlnyTMoYZPZp37RpjZ0ft2jEtWjCdOzMbNzKurlS5cr7zz549u379em5EU1Pzxo0beE4JAMoEhcKnAAAAlDufPn3at29fESfHx8d7eHiYmJhILx8FBYVmzZo1a9Ys76Xw8PBnz549efLEy8vr1atXIj0S8vX9+/eOHTu6uLgMHDiw0MlZWVlXr169du2aj4/Pjx8/WJbV1tbW+b/cXx8/fjwnJ4f7qvbt21+5ckVbW7vIXyKUGXw+//z58wMHDhR5im7Xrl2tW7ceOnSovBIDAAAAgDIq942GcGhsbFye3kocPHjQy8uLG1m5cmWtWrWksZeent6tW7fatGkTHh4uDCYlJU2ePHn9+vWjR48eOHCglZWVNLYG8Xx9fU1NTQtqWiBeu3btDAwMIgu+K2xkZNS4ceMSZCd5DMPs3LnTzs7OyckpLCwsIyNDT0+vX79+48eP5/FK4yOUP3/+FD8hPT09JSWltBWOlAGFnnqTnExRUVSxYsm36tOJdLRoyRYKCKSkZCIiNVWqW5OW2FPfUnfIiazo6TFr1jBFmPj8+XM7Ozvuv8UMw5w4cUJK/1oBAEgcChoAAOBPtGjRouzs7KLPF1/IL1VVqlQZMGBAbrfStLS0hw8furq6Xr169cePH2JexbLs0KFDL1y4IKbNaWZm5pEjRxwdHUWOeo2Pjxd/DuugQYNOnTqlrKz8m18KlBnKyspXrlzp3Lmzp6cnNz5+/PimTZvWrl1bXokBAAAAQFmUkZHBHaoX0Aq7LIqMjFy6dCk3YmZmNm/ePOntWLNmTXd3dxsbG5G3hKGhoQ4ODg4ODtWqVevRo0ePHj06deqE525l5tu3b3Xr1i3ea42NjU1NTcUUNFhaWuro6BQ3NSlq1KjR2bNn5Z1FkWhpaYmfoKqqWng1Q3o6u3MneXuziYmMkhIZGjIzZpCFhcSyLIsMDAqZoKpKkvvb27YZPT5Prz/SI2/KySZrK2puSaWyhKZ0CQ8P79+/f3p6OjeYb3tOAIBSCz/sAQDgj+Pp6Xn9+nVuRPy7VnV19RYtWkg5qSJRVVXt2rXrvn37wsLC3r59e/LkySVLlvTr169GjRp5J+fk5AwbNuzWrVv5XnJ2dq5fv/7UqVNFqhkK1bVr1zNnzqCaodxTVFT08PAwNzfnBlNSUkQ+rgUAAAAAKJTIG664uDjZ5xAXF/fw4cMTJ06sXbt2wIAB48aNO3v27Lt370R60f2uefPmxcfHC4cMw+zbt09RUbHE+Ypjamr66NGj+vXr53s1JCTkwIEDffv2rVSp0pAhQ27evClyeiBIQ0ZGhoqKSrFffuDAgYKek65Xr96BAweKvTLksrW1FV9KVbNmzUKW+PyZ7d2b3bOH9fKijx/Z16/ZW7cEI0eya9dKMtGyhundW3y9AlO5ckEnIBRbowY0YzTNtiPrRqhmKBzLsiNHjhSpgRsyZMjKlSvllRIAQDEwRLRy5co1a9bIOxMAAABZYFnW2tr6xYsXwkiNGjUMDQ1FeoRyWVpa+vr6ls6uiUI/fvw4ffr0smXLRM6k0NTU9PLyMjMzyx0KBIJLly6tWrXq06dPxdhFTU0tMDBQ5JhMKMcEAsGgQYOuXLkijPD5/C9fvuRbQwMAAAAAkK+MjAwNDQ1hkzyGYeLi4mRw6kRaWpqbm9uNGzcePHjw5cuXfOdoaGj89ddfvXv37t+/v0Ghjxr/ysPDo1OnTtyInZ3dkSNHip/x70hKSpo9e/bx48e5LcTzZWZmtnXr1i5dusgmsT+Tm5ubk5PTvXv3ir2Cr6+vnZ3d+/fvhd8pysrKlpaWp0+fLnbvB+Bq27bt48eP872kr69/5cqVVq1aFfji+Hi2f3/269d8LqmqMtOmMbNmSSjNsocdOZL9tbnjf5SVmQULGHt72WYEvzh58uTo0aO5kWbNmnl6ehbviBwAANmbMmXK/v37S/W9GQAAAIk7f/48t5qBiDZs2ODo6GhoaJjvfF1d3Xnz5pXyagYiMjQ0nD9//o8fP5o2bcqN//z5s1+/ftHR0SEhIVu3bm3QoMGQIUOKV81ARIsXL0Y1wx+Fx+OdPHnSyMhIGMnJybl8+bIcUwIAAACAMkdZWZl7bBnLsrdv35bedllZWTdu3Bg1apSBgUH//v0PHz5cUDUDESUnJ9+8eXPKlClVq1bt27fv3bt3i7hLRkbG1KlTuRE9Pb1NmzaVKPXfUaFChaNHjz5//nzw4MEKCuKOFf7w4UO3bt0WL15caOkDFFubNm18fX2jo6OLvULjxo1fvnx58ODBgQMH9uzZc/DgwceOHXv27BmqGSTl7NmzDRo0yBuvWLHitGnTxFUzEAnWrs2/moGI0tJYFxdKTJRIkmURs2MHU69ePhcUFZkOHZhJk2SeEfzCycmJOzQ0NHR1dUU1AwCUOejQAAAAf5CMjIwGDRp8+/ZNGGnSpMmLFy94PN6RI0fWrl37/ft37vzKlStPnz592bJlMs+0+NLS0nr16iXyXIiOjk5CQkJBn14xDDNgwIAJEyZYWVnx+fz4PBITE5WVlbt27Sr+HT6UVw4ODtzvgvbt29+/f1+O+QAAAABAmTN58mRu2/z69ev7+PhI9oZKSEiIl5fXrVu3rl27VpJTLaysrBwcHLp27Sp+2vbt2+fMmcONHD16dNy4ccXetyQiIyMvXrzo6urq6emZlZVV0LTly5evW7dOlon9USZPnlyxYsUNGzbIO5E/moeHx+7du3/8+CEQCPT09IYPHz5y5EiGYXKvxsTETJw40cfHJzQ0VCAQaGtr16pVa+HChUOHDhW3KMuyNjZsQECBExiGWbGCmThRol9KmRIfz86Zw759S7k1PTweVa/OdO3KLF2KMyHk6/Pnz6amptyIu7u7jY2NvPIBACiG3A4NKGgAAIA/iKOj49KlS7kRDw+Pjh075v46MDBw8eLFAQEBycnJqqqqNWvWXLNmTcOGDeWRaYkkJSVZW1sXsQ1Dr1691q1b16hRIyknBWXYhw8fzM3NhUNFRcXo6GgtLS05pgQAAAAAZcuDBw86dOjAjZTwdIaIiAh3d/fXr18HBAQEBgZ++/YtJSWlxGn+p2vXrjt37jQxMcn3amZmprGxcUREhDDy119/PXjwQHjfVF6SkpLc3d1v3Lhx7dq1mJgYkas8Hu/Bgwdt27aVS27lXmhoaOPGjR8/flwv36fVQcqys7NHjRrl5uYWHx8vDKqpqVlbW1++fJn7BjYxMfHly5fx8fEWFhb169cvfOnYWEHXrhQZKW5O//68nTuLn335EBHBenhQTAzVrcu0b09qavJOCOjgwYP2nCM/WrduXdDBKwAApVZuQYO4dmQAAADlSXh4uIODAzfSvXt3YTUDEdWsWfP8+fMyz0vyKlSocPXqVWtra/GPJXXs2HH9+vUtW7aUWWJQRpmZmdWsWTMwMDB3mJWVdf/+/X79+sk1KQAAAAAoS9q3b9+6desnT54II0ePHjU3NxdpclAU9+/f37Rp0507dwQCQdFfxefzTU1NGzRooKqqGhgYKBAIlJSUXr9+XdCbJjc3t4YNGy5evHjx4sXKysoiVw8cOMCtZuDz+Xv27JF7NQMRVahQYcCAAQMGDMjJybl169amTZsePXokvCoQCKZNm+bj4yP+iAoonqpVq65Zs8bW1vbx48do5y57dnZ2Li4uOTk53GBqauq9e/f69u1779494VmiWlpanTp1+o2l+fzC56APARFVrsyMGCHvJOAXb9684Q47d+4sr0wAAEoI/9ACAMCfYu7cucnJycKhgoKCyDFy5UndunWvX79e0DP0NjY2Hh4eHh4ef041A8uy+/fv79ChQ/369evWrWttbb1o0aLU1FR551VmdOnShTt0d3eXVyYAAAAAUEYdOnRI7dcHdufPn3/27NmirxAZGTlgwICOHTvevn27iNUMOjo648ePd3V1jY+Pf/fu3fnz548fP+7p6fno0SMPD4/o6OiXL18uWbKkWrVqeV+bnp6+evXqhg0bipzoFxwcvHLlSm5k0KBB3JZmpQGfz+/Vq5enp+eSJUu48Xfv3u3bt09eWZV7U6dObdCgwbhx436r2gZKztvb+9atWyLVDELPnj3bv39/8VfX1mZ0dcVN4PGY5s2Lvz6A1IgcrVva/qkCACg6FDQAAMAf4fbt2yLdF6ZNm2ZhYSHZXfz8/A4ePLhnz57Xr19LduViaNWq1fPnz7ktKMzNzdesWePv7+/u7s6Nl3tpaWldu3adM2fOgwcP/Pz8vnz58vz58y1btrRq1err16/yzq5sEKniv3v3rrwyAQAAAIAyytTUdPfu3dyIQCAYM2aMq6trUV7u6elpYWFx5cqVokxWV1cfPnz4tWvXIiIiDh8+3LdvX01NzbzTeDxe06ZNHRwcgoKCrly50qJFi7xz/Pz8bGxs2rVrd+zYsffv37u7u3fp0iUhIUE4gWGYuXPnFiUr2WMYZv369dbW1tzg0qVLfX195ZVSuXfo0KGIiIgpU6aUp5oG7sMhpdOOHTvynrEilJGRcenSpRJt0Lw5FdyChalZk0ELQyiVkpKSuMNKlSrJKxMAgBJiiGjlypVr1qyRdyYAAADSkpycbG5uHhwcLIzo6+v7+flpa2tLaovnz5/PmTPHz88vt2FphQoV6tatu2bNmp49e0pqi2KLiooKCQkxMjKqXLmyvHORjwEDBri6urIsm/dSo0aNvLy8VFRUZJ9V2RIfH1+pUiXu8y5hYWFVqlSRY0oAAAAAUBbNmjVr568nzSsqKp45c2bQoEFiXnXq1Knx48dnZmaKmaOpqWlqamptbd25c2cbG5vi9fy/dOnSwoULv337VvSXjB8//vDhw8XYS2a8vb1btGjBvb+uoaHh6Og4ZcoUflF66cNvSk5O7t27t56enrOzs0hXkrLl06dPixcv9vf3T0lJUVJSqlq16tSpU4cMGSLvvPJhY2Mj0klFhKWlpUjv/d+TksIOHMh++JDPJS0tZskSHLUAv0hOZg8dYt+9Y9LTqUIFGjCA+bXtpcz89ddf3IOHHj582LZtW7lkAgBQbFOmTNm/fz86NAAAQPm3dOlSbjUDEW3evFmC1Qw3b94cNGiQl5eX8PjVpKSkV69e2dnZHTx4UFK7FJu+vn6TJk3+2GqGx48f379/P99qBiJ6+/btunXrZJxSWaSjo9OoUSNuxMvLS065AAAAAEAZtnXr1n6/PsqclZU1bNgwMW+dTpw4MWbMmLzVDHXq1Jk3b97p06e9vLwiIiKSkpKeP3++Y8eOXr16Fa+agYgGDhz4/v37pUuXKikpFWW+sbHx5s2bi7eXzDRt2tTe3p4bSU5OnjFjRvPmzV+8eCGvrMoxDQ2N27dvq6mptWzZ8uPHj/JOp5iOHDnSpUuXa9euff78OSQk5OvXr56enhMmTBg7dmxB76/liCm4fUIRJxRCXZ05fpyxsiKRnwxGRsysWahmAC726lW2Z09261a6e5d99Ii9cYOdPp0dPJhiY2WfjLq6OndY+rutAAAUBAUNAABQzt27d2/Pnj3ciI2NzahRoyS1/s+fP+fOnRsaGpr3UlRU1IYNG0JCQiS1FxTD/v37uf1gRQgEAk9PTxmmU4aJNKp99+6dvDIBAAAAgLKLz+efO3euU6dO3GBOTo69vf3ixYvzduk/deqUnZ2dSNzAwODMmTN+fn5btmyxtbW1trY2MDCQVIaqqqobNmzw9fUt9DFWXV1dV1dXHR0dSW0tPZs3bzYzMxMJ+vj4tGrVasWKFeXpcIRSQllZ2dnZeebMme3bt1+2bJmY96Sl04sXL1auXJn3g46fP3+eP39+xYoVcslKDCMjI/ET9PT0SrpH5crMlSuMgwNjY8M0a0Zt2zKjR/OuXmUmTizpyiAp2dnk50c+PnIpHcjF3r7Nrl7NirT5SUtjnz1jR42i1FQZ56OhocEdpqSkyDgBAABJQUEDAACUZ4mJiSIffqmpqR04cKCktfkcTk5O/v7+BV39/v378uXLJbWXfMXExOzevXv8+PELFix48uRJKXwmI1/R0dHiJwj7aoB4FhYW3OHXr1/llQkAAAAAlGnKyspXr161sbERiTs5OXXp0iUsLEwYOXXq1NixY7kHnxFR27Zt3759O3z4cB5Pih9sNmjQwNPT8/Tp0+bm5vlOsLCwePTokUgbs1JLXV3dzc1N5L/0RJSTk7N+/Xo7Ozu5ZFXujR8//vXr1xEREbVq1erateuHfA8sKJWWLFkSHh6e76X09PRz584lJSXJOCXxZs+eXalSpYKuqqioSOakDB6PGTqUOX6cuXyZd+YMs2EDSa6UCkokJUUwfz5rYyPo318waJCga1d2wAB68kTWaWRl0d9/U0xMvhfZ9+9ZBwcZZ6SpqckdxsfHyzgBAABJQUEDAACUZ7NnzxY5bGLDhg21a9eW4BYvX74Uf2tfTLlDWSEQCGbOnNm0adMZM2YcPXp0y5YtXbt2tba2LtEJlLJS6KGwCgoKssmkrKtZsyZ3GBQUJKdEAAAAAKDMU1NTu379eo8ePUTiHh4e9evXX7p06dOnT5ctWzZ69GiRaoZ+/frdvXtXX19fBkkyDGNra/vu3bunT58uXLjQxsambt26lpaWgwcPPn36tLe3d4MGDWSQhqQYGRk9ffrU3t4+byGIs7PzyZMn5ZJVuVelSpUjR448efLE2Ni4W7duLVu2PHnypMjf6tImKSnpy5cvYiYEBgZevnxZZvkURePGjXv37l3Qu/tWrVpNRB+FciwhgR08mM6fZ799o58/KSuLIiPZly8F06ezx4/LMhH2zh1WzLMfLEvPn5Nsnw4SKfT58eOHLHcHAJAgFDQAAEC5dfXq1eO/vnVp3779zJkzJbtLamH94gqdUPoNHjx4//793NKQlJSUFy9e9OvXz8fHR46JFYWJiYn4CRJsTlu+GRsbc4cipUIAAAAAAL9FVVXV1dV19OjRIvHk5GRHR8fWrVs7ODiI1I736dPn/PnzysrKMkyTiKhly5ZOTk7u7u7+/v5v3ry5cOGCra2tkpKSjNMoOQ0Njf379z958qRx48YilyZNmnTq1Kmy0oevzDE1NT148GBQUNDy5csPHTrUrl27Ync4YFk2KChIqp8zBAcHi3+MWyAQlMKPAg4ePGhra6urq8sNamhodOnSxdXVVYJ9OqG0YadOZfM9EzMmht21iz5+lF0qDx9SVpaY62xcXEH9G6RE5JOcT58+yXJ3AAAJQkEDAACUT1FRUfb29txIhQoVjh8/LvGupOrq6uIniJxXV+bs37//1q1bWfm9JQsKCpo0aVIpP291wYIFIu/fuNTV1dFetYiMjY253z6hoaHloFgHAAAAAORIUVHx+PHjjo6OhbZVI6LevXu7uLiUxTKC0sba2vrFixfjx4/nBtPT00eNGtWmTZu3b9/KK7Fyj8/n9+zZ09PTs06dOuvXry/eIgcPHrS0tNTX12/YsOHo0aNdXV0lmiMRkZqaWqHfaCJ97EsDPp/v7Ox8/fr1gQMHtmnTpmXLlr179z527Jibm1spzBYkxteXff26wKtRUeymTTLLhRVbzUBElJ1NmZkyyeVfZmZm3KGXl5csdwcAkCAUNAAAQDnEsuyYMWMiIyO5wW3btom5sV1sbdu2FV8kUdCRq2XFiRMn0tLSCrr6/v37mzdvyjKf32VkZDR+/Ph8y0r4fL6Njc3w4cNln1VZpKKiUr16deGQZdnAwEA55gMAAAAA5QDDMIsXL3ZzczM0NBQzbcCAAahmkCAFBYW8530Q0dOnT5s3b37gwAHZp/TnYBhm+fLlxT54onHjxnp6ejExMUePHm3btu3q1atnz54t2Qxr1qwpvpGhhoZGnz59SriLlNqBtGrV6uLFi48ePXr69Om1a9cGDRokjV2g9GDPnaOfP8XNkOEHF4ylZSEztLRItl1CmzZtqqioKBwGBweXwvYqAABFgYIGAAAoh3bt2nX79m1upE+fPlJ6EH/evHliTk6tVatWsR+8KA3S09PDwsLETMjIyChtZ2fmtWLFikWLFnFvxhORnp7esGHDXFxc5JVVWVS7dm3uMCQkRF6ZAAAAAEB5YmNj8+HDh5kzZ+Y9TkJZWXndunUuLi6yP2mifOvTp4+Ojk7eeEZGxuTJk6dPn56eni77rP4QderUMTIy8vDwKMZrmzdvnpCQ8OLFiyZNmkycOPHhw4f//POPyAcgJcTj8dq3by/mjAYzM7PmzZsXY2WWZffu3duuXTsTE5NatWrlfglxcXElSBYkIDuHsrLlnUSxiT0ehYjYtDRKTpZNLkz//iT2SSrGxIQUFGSTTC51dfW2bdtyI4cPH5ZlAgAAkoKCBgAAKG8+fvy4ePFibkRfX//gwYNS2k5FReXQoUM1a9bMe6lq1aqbNm2qVKmSlLaWgZ8/f+Z72ARXmTh3YPny5c+fP58/f36fPn26d+8+YcIEDw+PU6dO4Rmv3yLylzk2NlZemQAAAABAOaOjo7Njx47g4OCtW7f26dOnSZMmrVu3njdv3sePH5cvXy7xowNBQUEhICBg+PDh9erVy3t1z549DRo0kMZxBpBrzpw5S5cuzSxW8/mWLVsmJSXl/rpChQr79u2bMmXK9+/fJZjeli1bmjZtmu8lY2PjvXv3iil3KEhGRkaPHj3mzZv38OHDgICAoKAgHx+fw4cPt27d+sWLFyVOGX5begat2EZth5J5VzLvSq0G0wJHSimwQWcpxaqqFjJDSYnU1GSSC5GWFtO/P6mo5HuRqV6dWb1aRplwDBs2jDs8derUT/E9LQAASiW8GQAAgHIlIyPD1taWe0QCwzBHjx4V3y+xhKytrd3c3Dp37mxkZMTj8RiGqVy5ctu2bS9fvjxw4EDp7SsDurq6+R7WwGVkZCSbZEqocuXKmzdvvnr16s2bNw8dOmRZaCdAyENbW5s7TEhIkE8eAAAAAFBOGRgYzJkz5+rVq97e3o8fP96yZUutWrXknVS5VbFixTNnznz+/NnDw8PU1FTkamBgYP/+/WfOnCkQCOSSXvlma2tbo0aNUaNGFePgiaCgoCpVqgiHnTt3njt3rqWlpYGBwaRJkyTy56Wqqnrnzp1u3bppaWkJg4qKio0aNbpw4YKVlVUx1hw3btydO3fydv74/PnzmDFj0KdBxmLiqPNo2nqEvN9RcDh9/0G+H2jPSeo4nIJC5Z3c72C6dWPFPqnCVKlCMiyJY+bNYwYNIs43zr/xmjWZTZuoalWZZSI0bNiwChUqCIc/f/4s/Z1WAQDyQkEDAACUK0uWLHnz5g03MmPGjJ49e3IjKSkpp0+fnjt37tKlS588eSKRd/t169a9c+eOr6/v3bt3b9686e3t/fDhw2bNmpV8Zfni8/l16tQRM6FSpUoTJ06UWT4gXyIFDejQAAAAAABQDnTs2NHX13fChAl5L+3atUvMKYrR0dHjxo2zsrKqXbt2/fr1O3bseO7cOWlmWn4wDHP69OnExMSpU6f+1gtv376dkZHRqFEjbnDGjBmRkZGvX7/+8OHDyZMnJZKhtrb2rVu33NzcJk2aNGDAgOHDhzs7O798+bJ4h028e/fu7t27BX388vnz50WLFpUsX/gNLEvDZpL3OxL5A2GJ3vqT7ZyydAIF07UrL782M//S1CTpnD8rBuPoyDtwgOnQgalfn2rVYho1YkaMYK5epdatZZxJLk1NzZEjR3IjN27ckEsmAAAlIdMDewAAAKTq7t2727dv50YaNGiwceNGbsTBwcHZ2fnLly+5b6R37txpamq6Y8eOVq1alTyBSpUqdezYseTrlCqOjo5v3rwJDw/Pe4lhmHbt2tWvX1/2WYFcVP31YYJv377JKxMAAAAAAJAgZWXlQ4cOWVlZzZ07V+QZ+g0bNuTk5AwYMKBhw4bc+P379+3t7QMCAoQRPz+/Fy9eXLly5ezZszglpFDKysoXL160srK6fv167969i/KSGzdu2NnZubi45P3tVVZWNjQ0XLZs2fr168eMGSOpJFu0aNGiRYuSr7Nv376YmBgxE169elXyXaCIzlwjnw8FXn37mbYfowVl5dEVHo/5+2+aMIHNe+qKqirTqxfTrZscsmrdmmndmoh++2gW6Rg2bNjevXuFQ29vbzkmAwBQPPifJQAAlBNxcXFjx45lWVYYUVZWPnv2rCrnOL1p06Y5ODj4+/sLHwtISUnx9vYeOnTovXv3ZJ1xGdGwYcOVK1caGhqKxPl8fps2bZydneWSFchF3bp1uUORbigAAAAAAFCmTZkyxdfXt3v37txgZmbm2rVrGzVq1K9fv5CQkNxgWFjYxIkTudUMuVJSUq5cuTJz5kwZZVzGaWho7Nu3b/bs2XkPYsjL2dl50qRJ165d++uvvwqa06VLl0+fPokvHZCLsLAw8RPi4+OLcfoGFM+l25SWUeDVnBy691SG2ZScqSnj7Mw0a/bfQQ98PlOzJjNtGrNpk1wzKy2aNm3KHQYHB3M/PgUAKBNQ0AAAAOXE9OnTRboIODo6WlpaCod37949e/ZsSkpK3teGhobOnDkzI6Pg93N/Nnt7+ytXrnTs2NHY2FhbW1tfX9/S0nLevHkeHh5qamryzg5kR6Sv6YcPH1JTU+WUCwAAAAAASF79+vVv3ry5YMGCvJeuXr3aqFEjV1dXIpo3b97Xr1/zXSErK+vq1auF3sCGXDY2No0aNdq6dav4aXfv3l26dOm9e/fE90tQUFAwMjKKiIiQaI4SoKioKH6CgoICn8+XTTKQ8LOkE0qdOnWYy5d5ly8zy5Yx06Yxe/cyd+4ws2bJO63SQuQDTwUFNG4HgLIHP7kAAKA8uHjx4tmzZ7mRzp07z549mxvZsmVLfHx8QSt8+vTpyJEjv3t65Z+jRYsWHh4eKSkp379/r1ChgpGRkbwzAjnQ19evXr369/83cszKynry5Ennzp3lmxUAAAAAAEjWunXr3Nzc3r59KxKPi4vr37//jBkz8l7iCg0NPXjw4Jo1a6SZY/mxZcuWFi1aDBkypE6dOvlOiImJGTdu3KlTp+rVq1foanFxcVrC59RLjebNm1++fFnMQ+F5u0JK0bdv7PnzbEQEo67O9OlD1tay2DQtjT16lF6+pLQ00tCgTp2YIUNITjUcSoWUl1B4JL39TJZl7nxRExPGxETeSYhiWfb06dMnT54MDAw0Njbu2bOnra2tvr6+LHO4ffs2d1inTh2GKSWnYQAAFBU6NAAAQJkXExMzbdo0bkRXV/f48eMi/zsX9sbMl0Ag8PDwkEp+5Yi6urqpqSmqGf5kIt1Nb968Ka9MAAAAAABASpSVlW/cuFHQ0Qa7du368eOH+BX8/PykkFc5FBMT4+DgoK6ubmFhYWlp2adPHy8vL+4ElmXt7OxsbW07dOhQ6Gpv375VUFCoVq2a1PItJnt7e5ETDLlUVFSGDh169erVfv36tWvXrl27dra2tq9evZJ8Hikp7MSJgv792b176fJl9uRJwZgxbL9+FBgo+b24Hj5ke/RgnZxYDw/26VP2zh126VK2d28qoM1JIdLTWScntn9/QadObJcu7KhRrLv7by1QvUohE6Jiqfs4GjaLUgs/CwXEEQgEo0aNGjVq1J07dwICAtzd3efMmWNkZNSpU6c9e/b4+/vL4OgHlmV37tzJjYg5tgYAoNRChwYAACjzZs6cGRUVxY3s2rWrSpVf3p+xLFvomZQ4cgLKnIyMjOfPnwcFBdWpU6dZs2aFtvEsua5du546dUo4vHz58tatW1HaDwAAAABQzlStWtXT0/P9+/f37993cnISOUIiKSlJ/Mtl8N6kHHBzc5s+ffqXL19yh+/evXv37p2Xl9fo0aP//vtvImJZdsGCBfHx8Rs2bCh0tbS0tGnTps2bN0+6SReLlpbWwoULFy1aFBsbK3KJx+O1bdv2n3/+efLkyc+f/x114O7u3r9//3379vF4EnomMzOTHTGCFamTSE1lX72i0aOZU6fI2FgyG4nw9RXMn08iNUDZ2ey7dzR+PHPhAv3Ww/pfv7JTprB+fiQQEBFLRJ8+0atX1LEjs2NHEVs+LJxEHk8oPErcnLhEuuZO/SbRzWOkgMNAisvR0fH06dMiwezsbA8Pj9ynqlRVVY2NjQ0NDbW1tbW1tdXU1DQ0NBQUFDQ1NXMn6+jo5P5CXV1dSUmJiBQVFTU0NHKD2trauR/IqKmpKSsrE1FmZmalSpUqVqwo3GvBggUiZVLDhw+X0tcLACA9KGgAAICy7fr16yKHTfTp08fW1lZkGsMwFSpUEL+Utra2ZHMDkJ7s7Ow5c+a4ubkFBQVlZWUpKSnVrFmzb9++jo6OEvu4Jz89evRQVFTMysrKHX7//t3T07N9+/bS2xEAAAAAAOTF3Nzc3Nx8xIgREyZMuHLlijAuEAjEvIrH49nY2Eg/u7ItICBg8uTJQUFBIvGYmJiDBw/q6+u3bdt23bp1iYmJN27cKLRAxN/ff8yYMXXq1JkxY4a0Mi6Z8ePHE5GTk1NAQIAwqKen16lTp8jIyLt374rMj46OPn78OJ/P37t3r0QSYNetY3188r8UFETz5zMuLhLZSHTxVatEqxmEl75+pWXLmEOHirpWcjJrb8/mbX/y8yd78yZVqMA4OBRlmTrGNKo/7T5JKaniprEsPfWljftp+TRx06AgYWFhhZYipaWlff78+fPnz5Ldms/nq6qq1qhRIyUlJfDXBiSNGjVChwYAKItw5AQAAJRh0dHRkyZN4kYqVqx44MCBfCebmpqKWUpdXX3kyJGSTA5AarKysrp27bpv376AgIDc2oLMzEw/P79t27b17dtX/GeLJaSrq9u5c2du5FDRP3wBAAAAAIAySFdX9/Lly2PHji3ifFNT02HDhkkzo/Jgzpw5easZciUnJy9ZsmTixIndunV7+PCh8BHtfEVGRs6ePbt169YjRow4ceKEVAvcS2j8+PEvX750dHQcMGBA79697e3t79271759e5HHx4UyMzOvXLny8eNHCeydk0NPnlDB7f3ZT5/I318CG4n48IEVe64E++EDpaQUcTHWySmfaoZcWVmsmxt9/17EpVbPogUTqUbVQqbl5NAtzyIuCaI2bdqUlpYml61zcnKSk5Pfv38vUs3AMMymTZvkkhIAQAmV3v/fAAAAiCcQCMaNGxcREcENbt++vXLlyvnOd3JyMi64f2DTpk27desm4RQBpGPWrFmenp45OTki8aysrDt37ixbtkyqu48ZM4Y7vHjxosi3IQAAAAAAlD/bt28XOdsxX/r6+mvWrFFRUZFBSmVXWlrap0+fxExgGGbx4sWzZs1SUCiwxXJsbOyiRYvMzMyI6MOHD9OnTy/9pwFqaWktXrz40qVL165d279/v4WFxYULF8ScEBoREbF161YJbBwYyEaJPWIhMZF1d5fARr9inzwh8eezREbS/88cKZy3t7irUVHs8eNFXYpokT09OkcNxT37Q0QUGUM/i1pxAf+JiYk5fPgwNzJhwoQlS5bUqFFDThkREa1YsULkGRUAgLICBQ0AAFBWrVy58saNG9xI7969xXRZqF69+saNG6tVq5b3UqNGjS5cuCD5FAGkICUl5c6dO3mrGXJlZmZevXo1Oztbegn07dtXn3PGZ2Zm5u7du6W3HQAAAAAAlAZaWlqbN28WCaqqqgp/zTBM/fr1d+7cOXDgQNmmJiPfv39fsGBBv379Bg0atHbt2piYmJIsFRcXJ2aCQCAoqG9B7tU9e/Y0aNAgKSnp9evX27dv575HK1uixNcZEIWEhEhgm5QUKrhs4l9i/0SKKSOjkAksS5mZRVoqO5tNTCxkTpE7NOTS06V6tQqZk5NNaYX9zpVDqakUHk7/P22zGHbu3Jma+t+RHhUqVNi0aZODg0NgYKCPj8+qVavatWsnvvmKZCkoKDg6Oq5Zs0ZmOwIASFaBBZ4AAACl2datW0UOotPT0yvosAmhYcOGmZqazp8/39/fPyEhgc/nGxgYtG7detu2bZqamtLMF0BiHjx4UFBj0lxBQUG+vr7NmjWTUgLKysqTJk1av369MLJv377FixdraGhIaUcAAAAAACgNbG1tDx069ODBA2GEZdmBAwdmZmYqKCi0atVq8uTJ5fJ9gUAgmDVr1uXLl8PDw3Mjly5dOn78uL29/aJFi4qxoKKiIp/PFz+HWyzC9ebNm/Hjx6urq9+7dy+3PUP5xhZ8TsRvMDIibW2KjCxwAp9PUvjNZKysWBUVcbUUFStSrcJqCnLxeFToeSKF/aXKy6QmEUtUcGuPChqkJ7vb7rKVnc0eOkQeHmxCAhExurrUvTsR0ZUrbEQEZWWRujpTvTozfz5ZWf3Wwtu2bduyZQs3MmnSJGH5QuPGjRs3bpz769jY2NDQ0Ojo6ISEhMTExJSUlLS0tMzMzJSUFCISCASJ/69i+fnzZ+6zKxkZGbmlEizLJiQk5F5NSUnJzMxMTk6Oj4/Pzs7mftfw+fzu3buvXr26SZMmv/f7AwBQmqCgAQAAyp6///57/vz53AjDMMeOHTM0NCz0tQ0bNrx7925SUlJwcLCysnLt2rUL/RABoFT59u1bQe0ZcqWlpQUHB0uvoIGIpk+fvmXLFmFf0Li4uD179hTvgzwAAAAAAChDtm/f3qRJE+FbkvT09JycnGvXrsk3K2kbN27cuXPnMn99kj4wMHDDhg2ZmZkrVqz43QWNjY319fVjY2MLmqCiotKlS5e88SdPngwYMKBr167Hjx/nFXp7uyzQ09MTP6EoH/UUZRumWjVWTEFD1aqMNFrxW1szNWqwnz8XdJ2pWZMqVizSUjweU6kSGxwsbo5pYQdI5DFuIB1zobCCf2Pq1y68jqJMiotjx41j376l/3e4ZIno+XMiIoHg3zkxMWxwMPv5MzNtGjN+fBEXfvDgwbx587glBcrKyrNmzcp3csWKFSsW8S9AkQkEgk+fPvn6+iopKenr61taWurq6kp2CwAA2SuX/xYBAEB5duzYsQULFogEV61a1atXr6IvUqFCBQsLCxMTE1QzQJlTs2ZN8X9vVVRUjI2NpZqDgYHBqFGjuJFNmzaJ75gKAAAAAADlQMOGDadOncqNuLq6nj9/Xl75yIC7u/u1a9cy8zsX4OfPnwcPHgwWf485P3w+39raWsyE+vXrd+rUSWSvFStWDBw48MSJEydOnCgf1QxE1Lt3byUlpYKu6unpzZgxQyIbMbNmUUG3dZWUmO7dSRrNRfh8srcnLa38rxoaMsuX/8ZqNjbiejAYGzNjxvxeekRVDKhHe1IoYFVjI9q48HeXLAsEAnbCBNbHh0TO68zJ+a+aQSg6mt2z599ahyK4deuWSFuRadOmVa1atfjZ/iYej2dmZjZy5MghQ4a0b98e1QwAUD6Uk//3AADAH8Lb23vy5MkibwwmTJiwcuVKeaUEIGMdOnQQX69Qo0YNYfdC6Vm0aJGCwn+9vuLi4latWiXtTQEAAAAAQO7WrVsn8tD89OnTI8U8+17Gbd++XdjXPa/Q0NCNGzcWb1lLS8t8LxkaGjo6OgoL2YOCgubPn1+zZs2goCAfH5+uXbsWY7tSa9asWU3/x959B1LV/w8A/xx772SvrIZIVDQUSltTRbtUKqX1lIbS0t5FSxo0aSkpQlpGKkoyi8zsve49vz88v/s9z3XvdXEX3q+/+ozz+bz10OOe8z7vj5kZzSF+fv7x48fTG2230aOxFStQ64IQoqKYnR22fTtrdmkFmzULW7kS9epF3a+uju3ejeh8D9BeatUqjN6pARIS2MKFSLYjh0Oc3IkmWSOxViecaKmhEzuQtnoHluR1eEAA/vUrjQGMztkbf//i/z1CgoHq6mpi09zcnHhkJwAAgI6BhAYAAABdRmNj48KFC6neili6dOnFixcxeh85AOh2xMXFbW1t6RVpEBQUnDJlCjHVgE369OmzZMkSYs+FCxc+fvzI7n0BAAAAAAAA3CUtLX3u3DliT3Fx8apVq7gVD7vl5+cznpCRkdGBZaWkpJ4/fz58+HARERFiv4GBwblz58aPH48Qamho+Oeff8zNzfn5+RMSEm7evKmiotKBvXgZPz//kydPRowYISwsTOyXlpaeOXOmr68vC/fC1qzhu3QJGz4caWggeXmkooKZmmIeHtiFC3SfZLNkX1dXvtu3sQkTsAEDMF1dzMQEOThgjx9jkya1byEBAez6dczKComL/6dfVRVzdcVWrOhYePz86M5pdHIHGmGGdDSQujLqp4dmT0SvrqOJozu2JM8LCUG0aq4wgOfkoP9mKtDT/N+qD8uXLxcVbZUtAgAAoJ3YfrMbAAAAYJXz58//+PGD2OPk5HT58uVuU2gRACadPXs2NTU1OjqacnJtCwEBAVtbWy8vL86E4enpefv2bcrLB2Qyef78+bGxsVDPEAAAAAAAgO5txowZs2bNevDgAaWn5eCJOXPmcDEqNmlqaurkBHpUVVWjo6Pv379/9+7dyspKERGRIUOGuLm5SUpKIoRwHJ81a5agoOCPHz8UWtcV6Ebk5eWjoqIuXrwYFBRUXl6OYVjv3r1Xr149YcKEDqyG43hAQMD9+/fLyspERET09fW3b9/+v5oi5ubYnTtYYyMqLkYyMkhMjJVfCQMGBtilS5RWx7MnJCSwW7ewyEj89m28uhpDCOnqYi4uSEmpkwEunIEWzkAIofoGJCLc1uyujn7NFboqKlBuLjIwaHNiVVUVsQnZDAAAwBKQ0AAAAKBrqKmpOXjwILHHzMzM19cXshlADyQkJBQaGurm5vby5cvfv383NzcLCgpqaWlNmTLlyJEj9Io3sJyysvKePXs2b95M6cnIyJg7d25ISAjHYgAAAAAAAABwhbe3d3R0NPGkibVr144ZM0ZRUZGLUbGDbFtl/DuT0o1hmIODg4ODQ+uhp0+f5ubmxsbGMlOBLzc39+PHj42NjYMGDTI0NOxwPNzCx8fn4uLi4uLSyXUKCgpmzZr16dOn+vr6lp6XL18+ffrUzc3Nzc3tf/OEhFBXqHXRUo6U6txVhBAaPRobPbpjWRF01/x/XMlmaDMqFuvAvUQhISQhwczE9PR0YrP7VVUBAACugIdAAAAAuoZLly4VFxdTmvz8/FeuXBESEuJiSABwkZCQ0IULF5KSkp4/f3716tXQ0NCkpKTjx49zOJPAzc1tyJAhxJ5Xr165u7tzMgYAAAAAAAAA5ykoKLQ+eGLLli3ciod9Ro8ezeBzlri4+Pz589mx7+3bt11dXdvMZvj586e1tfXgwYNnzZrl6OhoaWk5dOjQ0NBQdoTE42praydNmvTu3TtKNkOL379/79279xKhQAKTnj59Onv27NGjR48bN27FihWZmZmsC/b/lZbiAQH4oUP4zZvo71+aUzAMY/lBq+xYszNaUhk4F1X7S55gvXszkwRTW1ubmJhI7DFgoqgDAACANmEIIQ8PD09PT25HAgAAANDV3Nzcp0+f7OxsSs/ixYuvXbvGlWDS09NfvnxZV1dnYmLC+L4GAD1BRkbGkCFDSktLKT0Yhr148WLcuHFcjAoAAAAAAADAATNnzgwKCqI0MQz78OHD0KFDuRgSyzU0NAwbNuzLly80R21sbMLCwtix7+DBgy9evGhmZsZgzsePHx0dHbOysqj6e/fuvX///uXLl7MjMJ7l5uZ25swZem/5GxoaxsXFSTD3kn1FRcXs2bM/fPhAOWMRIaSqqrp06dK9e/eyJtyGBvLWrej9e5Sf/29P796YmRl2/DgSF2/pID7dZ1X1AnasSW+Ldq3fvsDevsUDAlB5ORIURHp62KpV7ctRiI4mr1qFKiuZnc/Hh61ciW3f3ubEp0+fTp06ldJUU1PLyclpR2AAAABacXFx8fHxgQoNAAAAuoD79+8Tsxn4+Pi48gr4z58/rayshg0btmbNms2bN0+ePNnExOTixYucjwQA3tGnT5/bt28TM3twHF+xYkVdXR0XowIAAAAAAABwwPnz54knMuA4fvjwYS7Gww7CwsL37983MjKienecn5/fwsLi/v37bNpXQkKiqqqKwYSGhgZnZ+fW2QwIocLCwn379v3+/ZtNsfGmyMhIBg/CU1NT/f39mVmnubl58uTJr169ImYzIIRyc3NPnjy5b9++zgaKEGpqwh0dUVDQ/7IZEEKFhfizZ/icOaimBv33AT+rcCCbgbhyuyouMBtPdTW+YAHZ2Rl/+hSPjsZfv8YvXiRPnYpfvdqOEEeOxMaMQUy+oYRh2JAh2D//MDP35s2bxKatrW07ogIAAEAfJDQAAADoAk6dOkVsTps2TV9fn8MxJCQkTJgw4c2bNyUlJS099fX1375927Zt23YmcrQB6MbGjRt36NAhYs/v3799fHy4FQ8AAAAAAACAM5SUlKgyGIKDg4nnRXJLVVXV9+/fs7KyyGRy51fT1dV9//69q6urmZmZlpaWjo7OsGHDPDw8oqKiiPkcrGVsbBwXF8dgwrlz5378+EFvNDs7u0fdrKioqGD8jUcmk9++fcvMUseOHYuJiaE5VF1dffXq1cLCwo6ESIDv3o3HxSFaj/Dxr1/xrVs7uT7XEbMTiDkNzKQ40MtsaLkWk5TEIyPRf3NNUE4OfuIEfv068xFip06hWbOQvPx/euXlkYICEhH5X4+CAjZpEnbzJmrr8BeEUE5OzqNHj4g9M2bMYD4kAAAADEBCAwAAAF73+vXr2NhYYs+mTZs4HENzc/Py5ctpvvdQXl5++fLld+/ecTgkAHjKpk2bqN48OHPmDIlE4lY8AAAAAAAAAM5YsmSJmpoapdnU1BQcHMzFeD59+jR27NgBAwZYWlqam5sbGRmtWbOm8wXkJCQkTp8+HRcXl5aWlp6e/uHDBw8PD0FBQZbETNOkSZOoHo5SiYyMZPyZKy0tjcUx8TASidTmK/5MfkR9+vRpU1MTvdHfv3+fPn2a+cBoPMJvbERv3yIc5//zh//Pn9aX4PHxrU9DYG3BBvaVZ2AGRgczo3RVVqIrV9pxioSAAN+xY3x37iAHB2zUKGzUKMzJiS8wkC8hgc/PD5s/H82Yga1dy/f4Mebt/Z8UB/qOHDlC/M5RVVUdP348s/EAAABgCBIaAAAA8Lrjx48Tm+bm5paWlhyOISAg4Nu3b/RGi4uLDxw4wMl4AOA1GIadPXuWePDEr1+/2HSULAAAAAAAAIB3CAgIzJ07l9jz5s0bbgVz48YNe3v7sLCw7OzsysrKkpKS5ORkb29vKyur8vJylmwhICDAjrMAWrOxsfn9+zeDexE1NTWMV2hzQnciKyvbZrUMExMTZpYqKipiPIFBYYzWWlIH/vNIPjERz82lpDLQyGnIy8OkpSmXsyr5gBJAhxdkNregrV3w9iNeTjMLBCGE//qF37rVrq8IGRryHT+O+ftj/v7YoUOoTx+EYWj4cMzLi+/0aWzrVqShweRKSUlJVIfSrlq1iq05TwAA0KNAQgMAAACe9vPnzxcvXhB7tnKj8l5wcDCD9HyE0K9fvzgVCwA8ytDQcNKkScSeu3fvcisYAAAAAAAAAMdQVWv78uULV8JITU3duXNnbm4uVT+O43FxcVRZF7xPQEDA1dX14MGD9CaIi4szXqHNCd0JhmGDBw9mMEFbW3vZsmVtroPjeJvHlHT4HJN/0wHMzfkzMxkHQe/yju1LO4z262QknY+fZGFBUlMjEUrCUPv6tZNbdExVVdW8efOIdw4lJSVdXFy4EgwAAHRLkNAAAACApx07doz4QVFHR2fatGmcD6PN6pR1dXUsOZgTgC5t8eLFxCZUaAAAAAAAAKAnMDIyIjZzcnK4Esa2bdsYbP3x48cPHz5wMp7OW7t27Zs3b6hO4aQYPXo0sUhea3p6evSGHj16tG/fvtbJH13aiRMnDA0NaQ6JiYktWLBAXl6+zUUwDFNQUGA8R0tLCyGECgvxqCg8OhoVFzMZ4b/VBr59I+nrUzpbP56nVCCgVCag/KHDOQHECztQIKFjRR2I17Yr8taHUCCE8MZGeqke/8ONW3O/fv2aOHHi9+/fiZ1bt25l5vsNAAAAkyChAQAAAO8qLS319/cn9mzYsIHxx3U2kZSUZDxBQkKCjw/+rwp6Ojs7O2JBxZycnD90SkECAAAAAAAAug2q53aVzB9jz1I/f/5kMFpRUXH16lWOBcMSEhISR44ccXZ2bmxsbD26du3avn370rtWQ0ODXnWHqKioFStW5OXlGRsbb9q0qbm5mWURc5W8vPzdu3cHDBhA9excQUFh6dKlnp6eTK4zatQoBk/flZSUXMeOxWfNIk+ciC9YgM+fT54wAZ83DzEuukDUty+mrk5vkO55Cp3OaaBap11a50OwKQCapSD+3VFQkHISB130/2LZobS0dOPGjYaGhm/fviX29+/ff/PmzZyMBAAAuj149AIAAIB3+fn5EUsjyMnJLVmyhCuRzJ07V1RUlMEEXV1djgUDAPtUV1efPXt27ty5Dg4OmzdvzsrKatflYmJigwYNIvZ8/vyZpQECAAAAAAAAeI6AgACxSSKROB9DfX19dXU14zklJSWcCYaFHB0d+/Tps3379tZDwsLCly9f1tbWbj2kpKS0a9cuTU1Nqn4cx729vWfPnn337l1vb+/U1NSUlBRHR8duU3Jy4MCBMTExW7duHTly5IABA8zMzKZNm/b06dOzZ88yv4inp+fgwYPNWkEICQoK2g8erLNvHx4Tg4qKEI4jMhkVFOBv3+Lz56P4eKY24ONDs2a1OYvBg//25jRQ5ncmEaGTK7RZ6YEqlYG2/95woNa7N8bB24YbNmxQVFQ8efJkQ0MDsV9CQuL+/fvCwsIciwQAAHoCgbanAAAAAFxC9fLEsmXLuHUA5JQpU0xMTOhVp1RRUTlw4ACHQwKA5W7evHnw4MGfP39SbjEEBARMmjTJ29ub6gYlAyYmJsSCqElJSVOmTGF9rAAAAAAAAACeUVZWRmyKiIhwPgZhYWEhISHGc7gSWOdduXJl8ODBlpaWM2bMoBoaNmxYSEiIi4vLjx8/CgoKEEKysrJ6enr79u0bN24ccWZDQ0NISMiRI0fIZPLbt2/19fURQnJycg8fPrS1tT106BDNnImuSExMzMvLq8OXm5ub0xtqyWk4V16O8vJaj+I5OWjrViw4GDF8H6YFtmoVcnFp3d/6sIn/bIHjxFMYmMotqK3Fjx9v+SPZ1hZfsADNn4/Z2bV9ITFa5vIh6E2jVFlo3dM6g6GNLdzdUWwsnppKY0xQEBs3jjMVGqqqqhYvXhwUFNR6SEhI6M6dOwxKpwAAAOgYqNAAAACAR8XExCQnJ1OaGIatXLmSW8FgGHb79u1+/fq1Hurdu/f27dtpDgHQhVy7dm3jxo0pKSnE2wf5+fnXrl2bM2cO8+tQnZ6blJTEshABAAAAAAAAPInqbYTWhQE4AMMwNTU1BhMEBAQmTZrEsXhYSE5O7sGDBy4uLomJia1HDQwMXr9+HR8fHxgYeOfOnQ8fPsTExBCzGT5+/LhkyRIVFZXTp0+7ubm9f/++JZuhhZCQUEBAwOnTp799+8aJL4aHmZubU7IZ4uLi3r17N3XqVAkJiYaGBjKZ3Lt375Yhi4aGoUpKNFfA09NxH592bywnhwQEkIwM42yG1kNtlzT4+RO3t+fz8Pj32pQUPDISd3PDV69G/y2jgv0/Bou1mT/R3kMxiMdJtFm/4V9SUtj585iBAaLaQkICmzAB27ePmX07KSwszNTUlGY2g7q6+qtXr7rovzMAAMDjoEIDAAAAHnX79m1ic/To0X369OFWMAghTU3NqKioVatWJSQk5ObmNjc3Kygo6Orqenp62tracjEwADqvoqLCy8uruLi49RCJRAoNDb1169b8+fOZWWrgwIHEJtwUAwAAAAAAoHu7c+eOu7s7sWfUqFFciWTt2rWfPn2qqqqiOdq/f/925WrzlMGDB589e3by5Mlv377V0NBoPUFVVZVSv6GkpOTt27e1tbWJiYlPnz6tq6tbu3atl5eXEp3H8Gpqap6enmvXro2MjGTfl8DjiKkMLX8QEhLatWvXrl27iNPwGTOG5OQghIYqKcUUFFCvQiYze+oEAV9wMCoqQnJySEcHMZc3QMwYoFuqoaoKX72a7/XrlhaJku5TXY0/f46kpLBDh1pf1Hq11vUVmMFkAYmOHGBhaIg9eYKOH0efPuEVFZiAAFJSQgsWYP8tScIOHz588PT0DA0NbT0kJCS0ZcuWrVu3SkpKsjsMAADomSChAQAAAC/CcfzBgwfEHiYfprKVgoLCgwcPampqvn79Wl9fr6enp86RWnYAsNv58+fT0tLojdbU1Pj6+jL5M0hVWTEzM5NMJvPxQVUwAAAAAAAAOOr379++vr7v37/Pzc0VEBBQUFDQ09MzNTWdNm0a5V3zzvv48eOiRYuonkouXryYVeu3y8yZM4ODg+/evVtXV0c1pKGhcf78eUFBQa4ExhIODg55eXnjx4+Pjo6WkZGJiYnJzc0VFBRUU1MzNDSUkJAoLy9/+fJlUFBQaGjo8OHDpaSkJCQkFi5cuGnTJn5+fsaLOzs7nz9//unTpz3zxMDW2Qx01dbGFBS0VGigndNQW9vu7dXVkbo6k3kDNA9roHkt7uVFOZqBRFW8hETCX73CVq9GrZJjWgfQrpyD1odidCwfog1iYtiuXQghpgpBsEJeXp6Li8uTJ09ojurp6YWFhdHMNAIAAMAqkNAAAACAFyUmJubm5lKawsLCrY+K5BZxcXFLS0tuRwEAK7V51yY/P5/JpXr16iUjI1NeXt7SrK2tLSgoUFFR6Ux4AAAAAAAAAOY1NTXt2rXr5MmTjY2NxP6IiAiE0Pr16+fOnbtt2zZDQ8NObvT06VMnJyeqXaytrYcOHdrJlTvM19dXTU3t9u3bWVlZZDIZISQuLt6/f/9z585RHlp3XW5ubgUFBVZWVnV1dTIyMn369GlsbMzJyUlJSVFQUCgrKxs1atTUqVN9fHxkZGTatTI/P//Bgwc9PDx6ZkJDC6rPxVTfMP+OiooihCg5DTSIinZg63ZlM6D/5grQvTAhoeUMC+pshhZFRbifH/b/p1GwEFWyBUuwJSuCaQkJCRMnTiwsLGw9JCkpeenSpblz53I+KgAA6GkgoQEAAAAvSkhIIDalpaWpbpEAAFioqamJ8YR2/QBqaGhQEhoQQvn5+ZDQAAAAAAAAAGfU1dXZ29u/evWK3oSGhobr16/fvHlz+vTpzs7OI0aMEBcXZ7xmbW3t79+///79W1paWlZWVlZWVlJS8vHjx9f/X82eQlxc/P79+yz4MjoKw7B9+/Zt2bIlMDAwPj5eUlJyypQplpaWLH/Cyi1eXl5XrlzZs2fP2rVrKZ3Nzc25ubm9e/cWERHp8MqTJ0/etm1bdHT0yJEjWRFpl9GSuEDMZqCZ+9LSGWNl1XKoREtOA40iDUZG7Q2A+LSe+W/UNs50aG7GKypopzJQZGczHyQXdf6Ht6kZnb+JIj6gyhokKIB0NdGO1UiVTkYKlezs7PHjx//9+7f10MiRI319fXV1dTsZHgAAAGZAQgMAAABeRFUHsqioyM7OLjIyUlpamlshAdCNKSoqMp4gKyvL/GpUBWxpfvIHAAAAAAAAMK+6ujopKSkzM7OmpgYhVFtb29DQgBBqamqqrq6urKysrKysqKior6/Pz8///v17mwuSyeTAwMDAwEA+Pj4NDY0+ffpoaWlpaWlpamrKyck1Njbm5+cnJiYmJyenpqbSfDW5NXV19ffv38vJyXXyi+08KSmpJUuWLFmyhNuBsN7Hjx979epFzGZACAkICGhqanZyZQzDlixZcv369Z6W0ECF3vETLf1Do6Ji1NTQnz80r8V0dLD//qdhBjEvgWVFCPj4EJ2TH/n/P3hyWweRdBjzX0W7khXayOGgI+0XWrgJfUtFzaR/e6LjUNg75LoIuS5s41oymezk5NT6noa+vv7evXsdHBy6TaYUAADwPkhoAAAAwIumTp2qrq6ek5ND6fny5cu0adNevHghLCzMxcAA6JZWrlz56NGjsrIyehMGDx7M/GoSEhLEZm0HzhAFAAAAAAAAINTc3BwUFHT58uWoqKg2y6p1DJlM/vXr169fvzq5jrGx8atXr3r16sWKoABd3t7ey5cvZ9Pi8+bNMzY2vnDhgpCQEJu24DWtyzO0oNnTMhnbsAE/dAj9/UtdpEFZGXl4IElJhBBqbkb5+QjHkYoKEuDGIxg+PqxXL5xhDQa+S5fwixfpjbZxngVz2jwqguYQS7ZuUVaBHFxRSgZ1f04+OuSNpKXQwmmMLj937tzbt2+JPcrKyocPH3Z0dORnWzoIAAAAmmin6QEAAADtUlVVFRoa6uHhYWdn17dvXzk5OXV19aFDhzo7Oz958oREIrW9xH9JSUk9f/6c6sWOyMhIZ2dn1kUNAPjX0KFDrays6L1bYGBg4OXlxfxq3DrYEgAAAAAAgG4Dx3F/f/++ffvOmTMnLCysY9kMAgICu3fvTkxMTEhIePLkibu7O5sSDiZOnBgZGQnZDOyWkZEREhLCvoQGVVXVvn37RkREsGl93kcvv6FFS/+Qo0f5TpzAjI3/zV1ACElLY4MH8/n4YDY2qKQEX7OGbGNDnjSJPGkS2dYWd3HhVPj/ZWvbOpeCn1BbAiecFNka5XN9ly5CsNmLRjZDi9IKdMoX1TfQvbampmbv3r3EHnV19fj4+AULFkA2AwAAcB5UaAAAgC4gPz+/oKBAQEBAUVGRqpY7lfLy8tLS0pY/y8jIUD51lJeXV1dX4ziuqanZ3lMbKioqysrKKioqKioqKisra2pqKioqampq6urqysrK8vLyvn///u3bN6qshbKysj9//sTGxl65csXAwODKlSsjRoxo174DBgwICQmxsbGprq6mdN68edPU1NTNza1dSwEA2nTr1q3Jkye/e/eO6lapvr7+tWvX2lU2lvKvUAtJyl0eAAAAAAAAABM+f/7s6ur67t27zizCx8cXEBAwe/bsluagQYOmTJmyc+fOy5cvHz9+nFgQsTP09PT27Nkzb968Lv3Us0vAcXzdunWbN29m61mcU6ZMCQ4OtrOzY98W3cHo0djo0VhyMlq0CCHE9+gR0tVFCKHUVHzFCjyD8Ai9vPw/TQ7CVq1CkZF4TAzdGW19I+E43vJz3bGzHriOREKfvjGakJaFnoQjh4m0R1+8eFFSUkJp8vHx+fv7q6iosDRGAAAAzIKEBgAA4FFNTU1Pnjzx9/ePiIgoJyRNi4qKKikpycnJCQoKKioqKisry8jIlJeXp6WlJSUlMXNWva6u7pgxY6ytra2srJSVlYlDRUVFaWlp3759S05OTktL+/37969fvzpfLv7nz5/W1tZ+fn6Ojo7tunDIkCEPHz6cNGlSY2MjpfOff/4ZOnSohYVFJ6MCABCJi4uHhYUdPXr08ePHBQUFZDJZWlp60KBBx44da++LVikpKcSmuro6SyMFAAAAAACg2yoqKlqyZMmLFy/IZHJn1hEUFLxw4QIlm4FCTExs/fr1q1evfvr0aVBQ0IcPH7Kystp8VCkgIKCmpqasrCwvLy/7/9TU1ExNTQcNGgSpDJzh7e1dWFi4ceNGtu5iaWm5bds2tm7RffTr9+8fWrIZmppwV9fOpC8wedQCsycyCAhgfn5o9Wo8Lg5VVyOq8gzMJSh0JqeB6/8y5BWhYrrnaiKEUDMJRcfSTWhITk4mNufMmTNy5EjWRQcAAKB9IKEBAAB4Tn19vbe39/Hjx3Nzc1uP1tXVZWVlZWVldXj99PT09PT0y5cvI4QkJSUF/r8AXU1NDTFvgLWampoWLVqkqKhoa2vbrgttbW0vXry4ZMkSqqW+fPkiJibG6jAB6NH4+fm3bdu2bdu25ubmxsbGjv2IJSYmFhUVEdfU0dFhXYwAAAAAAAB0WyEhIfb29vROl1BXVzc3N1dQUEAIiYqKioiIIIT4+PikpaXFxcWlpaWlpKTExcVxHK+rqzMzM2PwJrGgoOCMGTNmzJiBEKqrq8vIyMjKyvr169evX7/y8vLKysqEhYVlZGQMDQ0HDBjQv39/DQ0NgVa16wEnRUVF7d27Nzo6WlBQkK0bqaqq5uXlsXWL7gq/fBn/b3J/a0w+42dZKoCEBHbjBvb2LR4QgMrL0e3bLd3tSk3oZJ0GLpZ2wHHU5l8kmX50EhISxGZkZGR+fj7Vi2EAAAA4Bn4TBQAA3hIWFubs7Pzr1y/ObFdVVcWZjRBCzc3N8+bNi4+P19TUbNeFixcvTkxMPHnyJKUnLS1t//79Bw8eZHWMAACEEBIQEOjw/crs7GxiE8dxISEhVgQFAAAAAABAt9XU1LRnz55Dhw7RLMxgZ2e3Y8cONr0cLCoqOmDAgAEDBrBjccAS7969c3BwuH37tp6eHrv3UlJSKigooDzD5qKHDx9ev369tLSUn59fQ0Nj69at/SgVEXjT27eorcIqxKf7jP+G6eUBdOS/y4gR2IgRzNZ1YIj5nAZ2fP+0rMl8/Cq9kZw0Ki6lO0GAD40woztqbW1NbObn50+YMCEyMlJGRobJAAAAALAQH7cDAAAA8D8HDx60s7PjWDYDa/Xp02fRokVXrlz58uXL379/s7Kynjx5YmlpSZxTXFw8a9as+vr69i5++PDhYcOGEXtOnz5Ns4IFAIC7TE1NiU2u3wUDAAAAAACAx6Wmpg4fPvzgwYOtsxn69+8fHh7+4sULKHXeYwUEBMyYMcPf35/q8SqbiIqKSkhIFBYWcmAveiorK8eNG7dgwYLHjx9HR0dHRkbeuHHDxsZmw4YN7H7dPy4uDiFkbm5Oc7Slv2UODdXVbIurszr5wZzJPAyMoDPb0Vu8zQCoCPCjgX0ZTeijhezH0h01NjaeOnUqsefr16/Tpk1raGhgMgAAAAAsBBUaAACAV1y8eHHHjh00hyQlJbW0tHAc//XrVzXDD0jCwsIqKioYhpHJ5MLCwpZfskVFRRUUFCQkJEgkUnp6enNzc7sCExMTU1BQkJKSkpaWlpaWlpCQkJGRERMTExMTk5KSkpeX19HRGThwYEvdSwoFBQUtLS07O7sJEya8fv2a0h8fH798+fIbN27w8bUjqU5QUPD69esmJiZ1dXUtPbW1tefOnfPy8mrX1wIAYLekpCRiU0tLi0uBAAAAAAAA0AVcunRp48aNNTU1VP0Yhnl6erq7u8NZDz1WU1PTP//88+TJk/DwcE6W0Ojbt29SUpKSkhLHdiQikUhTpkx58+YNVX9BQcHFixcFBASOHj3Kwu3i4uLMzc3Nzc2p0hRo9lBdS53f0KHahCxM0Xj1DgU8RqUVSEgQDTVGq5yQRKtjJFmyHb06DS2dNBMO6GUhMM5OYHAVk1/Iie3o6w+URuvYXmkptNoJiYkwuvzixYuxsbEFBQWUnqioqFWrVl27do2Z3QEAALAQ/EIMAAA8oby8fPPmzVSd/Pz8M2bMWLVqlZWVFT8/f0tnWVnZ379/q6qq6urqCgsL8/Pza2pqxMTEVFRU+vfvr6enR5lJU1VVVVRU1OvXr6OiopKTk6mKJUhISGhqavbr16/lmExtbW0NDQ2qTIV2ERISunv37uDBg4lV6P39/Wtra318fBQVFZlfSl9ff926dYcPH6b03Lp168CBA+1KjAAAsNuTJ0+IzeHDh3MrEgAAAAAAAHhZRUXFsmXLAgMDWw+pq6vfvXvXwsKC81EB5j18+NDf37+iooKfn9/Q0NDd3b13796sWryiosLe3l5SUjI+Pl5WVpZVyzJj4sSJ9+7dGzuW/qvr7HTmzJmPHz/SHKqrq7t9+/aaNWvYmjffkuKA6NRpoFueASFcWxvFxDC/EQtTGcoqkOMGFPcV1fz7EhB6FoFuPkJ71qHpdoglh00wfwoJcSZlR3aX1qCnlxy6dQIt24qS0xCZEIKKIloxD62Y18blSkpKT58+tba2Jp7Y6+fnZ2FhsWLFCvaEDAAAgDYMIeTh4eHp6cntSAAAoEe7ffu2o6MjscfGxubs2bN9+zIsjtY5ZDK5oqKiqalJUFAQISQiIiIqKsqOjeLj40eOHEmVPCEtLe3m5ubm5sb84XN///5VVVVtamqi9Hz//p3Xz1AEoCdpampSU1MrKiqi9AQEBMyb19ZNAgAAAAAAAHqYjIyMqVOnJicnU/ULCAjs2LFj165djN9VANxVWlo6a9as2NhYYmkNLS2t9evXu7m5dX795uZmGxubgQMHnjlzhvOn+P39+7dfv36xsbHa2toc3hohZGVl1bo8A5Grq+uZM2dYuynNsySoEhpojv6nMy+PPH06ystrvT7/nz8tf2D8XJ/435rezNZz6urRuEUoPonG5N4K6Hc0U9kMTCY9MBMh86vRm8mSDAyi+gZ09DJ6G4+qapCwENJSRTvWIF1NZi8PCwubOHEi8W6kiIhIbGyskZERS8IDAADAmIuLi4+PD7zVCgAAPCEnJ4fYnD59+qtXr9iazYAQ4uPjk5WVlZKSqq+vl5CQYFM2A0LIzMzMx8eH6kN4RUWFp6entrb2oUOHamtrmVmnV69eo0aNIvZ8/fqVlYHysJqamk2bNg0bNkxfX79fv37W1tY3btzgdlAAUAsODiZmM4iKik6aNImL8QAAAAAAAMAtVVVVxcXFJBKp9dCrV6+GDh3aOptBX1///fv3e/bsgWwGXtbQ0DBx4sSIiAiqg0J+/fq1d+9eb2/vzm/h4+MjLCx8+vRpzmczIIR69eq1bt26nTt3cn5rhFBhYSHjCZmZmWzaunUGAxGDmf9SUcGWL0fS0lTdLdkM5AsX2FSlYNdJ9Okb7aHC4n//wK0CCYwRv72pUiUop1ew5EdARBjtWotC/dD7+yjCH1070o5sBoSQra0t1c91fX39ggULiCkOAAAA2A0SGgAAgCdQ1Q+srKzkwKfWmzdvjhgxwtDQcNCgQQYGBra2toyz4Dtj0aJFx48fb/1FlZeXu7u7a2tru7m5vX79us0PA3p6elSXszZO3pScnDxs2LCTJ0/GxMSkpaX9+PEjIiLCxcVlypQpjY2N3I4OgP/x8fEhNqdOnSolJcWtYAAAAAAAAOC8+Ph4JycneXl5KSmpXr16iYqKWlhY7Nq1Kyws7Pv37/fu3Zs5c6adnV1JSQnVhc7OzgkJCbQflAJesmfPnvj4eJpDZWVlp06dqqys7OQW/v7+7u7uXDxhc+PGjeHh4T9//uRWAAyw49k8JV+BmR9AypzWx09gzs7Y7t2Yvj4S+P+Tvvn5yWPGkAMCMBcXloVLgOMoKgbR+yup/4EhhB694vVsBkTrPyulh1VpDZ2xbNmylStXEnu+fv166NAhbsUDAAA9EBw5AQAAPCE2Nnbo0KHEnnPnzq1Zs4Z9Oy5atCgoKKi6uprY2atXLzc3t+3bt7Np06CgoJUrVxYXF9ObICkpOW7cuBkzZtjb24uLi7eeMGfOnHv37lGaV69eXbp0KVti5RlVVVWWlpbfvtHIt+fn5587d+6tW7c4HxUAraWkpPTr1494G+LVq1e2trZcDAkAAAAAAACOIZPJ27dvP3LkSHsfuEpJSfn5+U2fPp1NgQHWMjc3p5fQgBDCMOzkyZPr16/vzBbS0tK/f/9mfEBnbW1taGhocnKykpLSpEmTlJSUOrNjazt27Ghqajpy5Ahrl23T8OHD379/z2CCs7PzpUuX2LE1MZuhdbICMxP+1diIv3qF3r5FOI6GD8fGjUPCwswE0IEjJ4pK0JDp/6vEQNSSzSDSF186G51v6+FPew+J6OQBFkweXdGumexWX19vZmb2/ft3So+wsHBiYqK+vj4XowIAgJ4AjpwAAAAeYm5uTlV7YO3atTNnzvz48SM7ttuzZ8/9+/epshkQQn///j158uTTp0/ZsSlCaMaMGcnJyWvWrBGm81muqqoqMDDQyclJTU1t8+bNVCdxNDY2RkREEHuo/tK6pZ07dxI/LxGRSKTQ0NDExEQOhwQATWfOnCHeX9DT07OxseFiPAAAAAAAAHDSzp07Dx8+3N5Hbjo6Oh8+fIBshq6ivr6e8ZkIOI5/+PChk7vU1dXRfMejBZlM3rJli7Gx8ezZs3fu3Ll8+XJTU9Np06aVlpZ2cl+iOXPmPHz4kIULMmncuHEMjlzp3bu3m5sbm7YmHi1hTkvrabQJCWGTJmFeXtihQ9iUKUxmM1DB6KCa1tCIyGQal1OyGVrm0Fy8A1EhwnkQDCJnvEK7chSIE7hbp0FEROTmzZuCgoKUnoaGBldXVy6GBAAAPQokNAAAAE/AMOzAgQNUnUFBQRYWFv369Tt69GhFRQWr9qqrqwsICKirq6M5WlxcfPDgQVbt1VqvXr3OnTuXlpa2cuVKAUoJvlbKy8uPHz/ep0+f+fPnv337tqqqys3NTVNT8+/fv5Q5oqKipqam7AuVR3z48IHBB7zi4uJz585xMh4AaCotLb1+/TqxZ+3atVwvCwkAAAAAAABnJCYmHj58uL1X2draxsTE9OvXjx0hAXZobm5ucw6Z5hPm9hAREaF30wbH8ZkzZ545cyY9PZ1EIrV05ufnP378eMyYMa2PMumwgQMHkkik5ORkVi3IJHd3d3q3egQEBKZMmcLWn5evX782NjZ+/vyZ5mjbqQysg9NBNU2pF5KWpHG5SF+8JZsBQ2hQq7+wlnUY5EmwTwcqLvBOTsOgQYM2bdpE7Hn58iVX8n4AAKAHgoQGAADgFbNnz162bFnr/h8/fvzzzz8DBgxITU1lyUYhISFZWVkMJmRlZeXm5rJkL3rU1dV9fHy+ffs2f/58ERERetOampr8/f1HjhwpKyt7+vTpgoIC4qiIiEhVVRVb4+Q6HMfbfMciPz+fM8EAwICPj09tbS2lKSUltXjxYu6FAwAAAAAAAEedPn2a6jG2qKiotLQ0vflqamoXL14MDQ1VUFBgf3SAZSQkJGRlZRnP6du3byd3kZOTo5eacPjw4ZCQkMbGVi/dI5SYmLhw4cJObk00efLkJ0+esHBBZggJCT1+/Hjo0KHEV+ERQjIyMg4ODj4+PuzbOi8vz8HBITExkUQixf9Xdnb2jh072Ld1hwkKoL59GE3QUkeOU2n0t1loocMYLEs8iqJdu3P3sAkiDw8PbW1tYs/GjRvr6+u5FQ8AAPQckNAAAAA8xMfHh94jwD9//mzevJklu3z9+pXxKwUlJSW/fv1iyV6MGRgY3Lx5My8v7/r163PmzGFwU4Dy2gFRWVnZjBkzOv/qAy/DMIxBrcUWDApdAMAZTU1N3t7exJ4VK1ZISUlxKx4AAAAAAAA4qa6u7v79+8Sef/75p6Kiory8PDMz89KlS05OTubm5vr6+qNGjXJ1dX327FlmZuaKFSv4+ODebNdDOXqAJnV19VWrVnVyi169ehUXF9McunfvXkNDA70L4+LiMjMzO7k7xdy5c69evcpgO3ZISUl59uzZ0qVLN2/ebGNjY2pqam5uPmXKlLt37/r7+7d5h6QFvfoWjK1Zs4beq0RFRUV79uyheW+KWyjP+I9sQ9pqtOeICqNZ45Es3cQq6kQBVuUN0Kwn0ZLNwL5ECs4QFRU9efIksefXr1+nTp3iUjgAANCDwC/NAADAQwQEBK5du3bjxg0VFZXWo7GxsSz5pV9OTo7xBBEREQkJic5vxCRZWdmFCxfeuXPn79+/4eHhK1asYHBUJJWEhIRr166xNTyuU1JSYjxhwIABnIkEAHoePnz4588fSlNAQGDt2rVcjAcAAAAAAABOCgkJIZYPlJWV9fT0bHm/XFtb29nZ+datW7GxsT9//oyKijpz5szEiROp3j4HXciRI0fo1WAQFhZ2cHBQVlbu5BYKCgo0Exqys7OJn7xa+/v374MHDzq5O4WlpeWgQYPWrFnDqgUZi46OHjZsmKWlpbOz88qVK318fKqqqk6ePBkbG/vkyZNx48a1uQKJRLp27ZqSkpKCgkJ7cxrq6uqSkpIYTEhNTY2IiGjXmu3F4GiJ1nMoPVpq6LQH6qNJPVNGEs2Zgjzd2t6U6g/sQMlm6PAKbf7NcIy9vf2ECROIPV5eXoWFhdyKBwAAeghIaAAAAJ6zYMGCzMzMmzdvjh49mthfWFi4ffv2zq8/efJkxjUtVVVVuXKEJz8/v7W19cWLF3///r1v377evXu3eUlDQ0NQUBAHYuMiBwcHYWFheqM6Ojrr1q3jZDwAtHb79m1ic/r06Zqare6mAAAAAAAA0E3du3eP2JwxYwaDoxVBVycnJ3fnzp0BAwZQ6ue3kJGRcXJyOnr0aOe3kJSUrK6ubt1fUlJSU1PD+FrGGQ/tde3ataSkpG3btrFwTZru378/d+7cmJiYsrKylp6ysrLY2Nh58+ZRlT+h59mzZyYmJjdu3Lh7966ZmdmbN2/aFUB6ejrjZ9J1dXXsTmjosLEjUKQ/WjgdDeqHdNRRX11kOxz5HUPee9F/v0lp40CiAI/kIrDKiRMniElplZWVHh4eXIwHAAB6AkhoAAAAXiQsLDx//vyIiIiRI0cS+48ePZqfn9/Jxfv06TNw4EB6oxiGjRo1irsvi8jLy+/cufPXr1+3bt1icOZoC8pn3e7KxcVl1KhRGK3PoNLS0mvWrOnVqxfnowKAAsfxyMhIYs/q1au5FAsAAAAAAACcVltb++zZM2LP7NmzuRUMYJ/GxsY1a9bIyspiGGZra6uqqjpmzBgzM7P+/fubmJhMmjTpwYMHV69epfnhvb34+PhoHq+prKzc5tF+enp6nQ+AQlxcPDQ09OXLlwcPHmThslRKS0u3b9+el5fXeigvL8/d3b2kpITB5fHx8dbW1ps3b/bw8IiIiLCyspo4cWJwcHC7YmDmcTsvn3mqIIcuHkDvH6DvoSjhCXp6GdmNbPsq0DGGhoYrV64k9ly+fHXHwaSSbn6HEgAAuAkSGgAAgKdRZfiSSKTly5d3PqnZ19dXX1+f5pCZmRmPnP0mIiLi5OREr5AjhZCQEGfi4RY+Pr7Hjx9Pnz5dVlaW2K+lpbVr166NGzdyKzAAWuTm5paXl1OakpKSVJlYAAAAAAAAdGPPnj0jvkwvJydnbW3NxXgAmxw+fDg7O/vnz584jn/58mXVqlXa2tpZWVnDhg178uRJcHCwjY0Nq/ZqbGykea9DSUlJQ0ODwYWqqqosz6eRkZF5/vy5n5/fyZMnWbsyhaenZ3p6Or3RjIyMPXv20BwqLS1dtmzZ9OnTnZycvn37Rvnap0+f/ujRo3blH/Tp04fx6yLCwsKjRo1ifkHQve3evVtSUobSxHHSIa+tw2ejrYcQD+e9AABAFwYJDQAAwNNsbW21tLSIPc+fP79y5Uonl9XU1Hz27JmFhYWYmBilU05ObtKkSa9evSJ2cp2amhrjCT2hsr2oqGhgYGBISMjixYvHjx8/derUrVu3xsTEbNq0iduhAYD+/v1LbGpra/Pz83MrGAAAAAAAADjs4sWLxOa0adO4W/IQsElUVNS6desUFRURQioqKtOmTbty5Up6erqysrKpqemBAwcaGhoYr5CcnHzv3r3ExMQ296qurhYXF6c5tHbtWnpFGjAMGzNmjJKSUpvrt5eSklJ4eLi3t/e+ffvYcXBAm38nSUlJrTtTUlLMzMwkJCSSk5OXLVtG/Byqr68vLy//7t075mMQFxfv378/gwn6+vq2trbMLwi6t/QcBeHeu4g95OqQrLQw79toIdyrAwAANoCEBgAA4HVv376VkJAg9mzbto1xtT1m6Orqvn///tmzZytWrJg7d+6GDRsiIyODg4PbPOKBw7Zt28YgR15ZWdnd3Z2T8XDR0KFDr127FhIS8vjx40OHDrXcRgGA6xobG4lNUVFRbkUCAAAAAAAAJzU3N3t6eoaHhxM7HR0duRUPYCscx/n4qO+ly8jI7Nu3Lz4+Pj4+3tjY+NWrV/QuP3z4sK2tbWBg4JQpUyZPnpybm8tgr/r6enofrBYsWLBgwYLWOQ18fHwjRoy4fPkyc19Nu6mrq0dFRYWEhNjZ2f38+RMhVFBQcPfu3fPnz8fGxnbyLIba2tr2TsjNzR0/fvzu3btPnz4tKSnZ+hInJ6cbN260K4yzZ8/q6OjQHJKXl9+6dSvkKoEWzSTkthdVC6zFBP/zDdNc5N7UhIe8QbcecSkyAADoviChAQAAeJ2qquqdO3eIpzCWlpYeP36cJYuPHj364sWLt2/fPnHihJGREUvWZCAnJycqKurjx49tflilGDx48Ny5c2l+kpeQkFi8eLGhoSFLYwQAtA/VPR2q/AYAAAAAAAC6GRKJFBcXt2vXLj09PapK+AYGBmPGjOFSXIC9BAUFm5ubaQ5pamo+fPjw6NGjrq6u1tbWYWFhVBMOHTrk5+eXkJBw9+7d9PR0S0tLMzOzoKAgenuRSKTWyRMU586dO3bsmKmpqby8PIZh4uLihoaGa9euDQsLExER6dhXxwxlZeU3b96MHz9++PDhurq6pqamc+fOXbt27ZgxY0xMTKhKlTDv79+/RUVFjOdQveeTl5dnZ2e3Zs2aRYsW0btk4cKFQUFBpaWlzEeipaV18+bNvn37Em/BIYTU1dV37tzp5OTE/FKgewsKRckZCGFCAooHiP3k+nhS5b3aOuQXyK3QAACg2xLgdgAAAADaNmnSpEWLFvn5+VF6Ll++vGfPHppHKvKmsLCw3bt3p6enFxcXCwgIqKmpmZmZeXt7y8nJtXntmTNnJCQk/P39s7OzKZ3a2tpLly7duXMnO6MGALSNKt+I+XQlAAAAAAAAeBmJRMrNzf39+3deXl5RUdHfv3+zs7N//vyZlJRUU1ND85L9+/czeA4NurSGhgZhYWEGE6ZMmTJhwoSAgICNGzfiOL5ixQp7e3sJCYm9e/e+ePEiIiKi5TAIQUHB7du3DxkyxN7e/vnz59u3b29dFaC+vp5xaoKzs7Ozs3NaWtqfP39kZGSMjIwEBDhxn19AQMDe3v7ChQsZGRmUztra2qSkpK1bt2ZkZBw5cqRdC6akpIwbN05BQeHXr18Mppmamrb8oby8/Pr160eOHFm3bt2WLVsYXNK7d++ZM2cePXrUy8uL+XgsLS1jY2P37dsXGxtbWVkpIiKip6fn6elJddrpt2/fXrx48fXr14KCAgkJCV1d3QEDBpiZmRkaGsIJjD1BSBRqakYIIX6pOaSS4+T6eMpQ899d/JIzcgsESSQE3wsAAMBCGELIw8PD09OT25EAAABgJD8/X0dHp76+ntLz+vXrrvLmx7lz5/bv319YWEjVP2DAgBcvXqiqqjKzSEFBwYULF1JSUloudHFxYXAUBQCAY3Jzc9XU1ChNJSWl/Px8LsYDAAAAAABAh2VkZLx69er9+/efP39OTU1tV/kxZ2fnS5cusS82wF1GRkb+/v4DBw5kZnJkZKSvr+/Lly9rampmzpx58uRJWVlZqjnl5eUnT568cOHCtGnTdu/eTflURSKRFBQU0tPT5eXlWfw1dBqO45aWlh8/fqQ5Kicnd+/ePRsbGyZXi4qKcnR0PHz48NSpU4cMGdJykkVrBgYGt27d+vDhQ2ho6Lt378aPH79lyxZKigMD+fn5xsbG4eHhrKpIiuP448ePDx48+Pfv30mTJpmbm6uqqlZWVqalpSUmJsbHx+fn55uamlpaWlpaWpqbm/fu3Zsl+3Zbv37hoaHo71/Uvz82diySkEA4jj98iJ48wauqMAzDVVX5XFwQ71VmneeGHr3898/kmteN2f/5nhdU8tYwXJXwFElJ0LgWAABAe7m4uPj4+EBCAwAAdBlz5869e/cupXn06NHNmzdzMR4mff/+fdy4cXl5eTRHR4wYER0dzeGQAAAsVFNTQ6z/KSoqCkUaAAAAAABA11JVVeXn53f58uWkpKQOXM7Pz79ly5YDBw5AeYbuikwmS0tL5+bmSklJsXbl8vLyI0eOXLp0acmSJdu2bZOXl/f3979w4cKLFy/27NkTExNTUVEhIiKioaGxY8cOZp7is1VISMjMmTPr6uroTbCxsWl94kZrX79+PXz48Js3b3x9fceNG4cQCg0NXbFiBbEwZwsRERExMTFJScmxY8fa2dnZ2trKyMgwH/DNmzcPHjz44cOHdl1FU3p6urOzc0VFxZ49eyZPnkzzh72ioiImJub9+/fv3r37/PkzQqhfv37GxsYWFhaOjo6dDKBbyc/HN2zAk5NRWRlCCPHzIzU1zMoK/fyJJyYi4jdYr17YtGmYhwe3IqXJbR+6ePt/zcZsO3LNS0oTE1Dpb5Oe9ILG4bkAAAA6oCWhAX7JBgCALmPw4MHEZm5uLrciaZcdO3bQy2ZACCUkJISEhHAyHgAAa4mLiwsKClKadXV1DQ0NXIwHAAAAAAAA5pWUlHh4eKirq69bt64D2Qx8fHxTp06NiYnx8vKCbIZuLDMzU0FBgeXZDAghGRmZgwcPtpxjoqura2pqumnTJmdn56FDh544ceLdu3ffvn2Lj48PCgoaP3781q1bWR5Au9y9e5dBNgNCKDs7G8dxeqNlZWUXLlwwNzefMmWKkZHRz58/W7IZEEJ2dnZPnjyxsrJSVlZu6ZGVldXT0zt06NDnz59//fp1+fLlWbNmtTcvYcGCBZMmTbKzsysqKmrXhVRu3bplaWk5ffr0uLi4qVOn0vthl5aWHjdu3J49e169elVcXJycnOzp6SkuLr5hwwYbG5vMzMzOxNB95Obi8+bh7979m82AECKR0O/f+M2beEwMovoG+/sXv3kTP3yY82EysMwByUn/rymg6NVSCr0F3pzHV3WeC2EBAEC3xomztQAAALAEg8+EvCw9PZ3BaG1trb+//4QJEzgWDwCA5SQlJUtLSynN6upqxofLAgAAAAAAwHW1tbUjR478/PkzjuMYhrV9AYGcnNyIESPs7OymT59Oef4KurEPHz4MGTKEfesrKytfuHDBy8srNTVVSkpq8uTJre+l/P3798KFCwoKClu2bGFfJIxVVVUxnlBRUVFdXS0pKUnsLC0tDQ0NffDgwevXr+3s7Pbv3z927NjWOQHGxsaRkZF5eXlfvnxBCJmYmKioqHQ+5qNHj3p6epqZmd28edPKyqq9l1dXV69ZsyY+Pr4DR1coKioqKiqOGTNm//79586ds7S0vHXrlq2tbXtj6GZwNzc8I4PGAJmMaP5TXF+PBwVhixYhJSV2x8YkIwNkaYaCw/9t8omY8ks5kCr/V1U358fhqqqVVD8IAAAAOgMSGgAAoMuIjY0lNomH1vOs5ubm6upqxnMqKys5EwwAgE2o0q3aezsYAAAAAAAADmtqajI3N09OTm5p0nt/oFevXjo6OsrKyr3/n66urp6enra2NgeDBdwXFhZmbW3N7l2kpaXNzc1nz55N782Q6urqK1eurFq1ilsPSqWlpRlPKCsrMzAwMDY2NjAwUFZWLikpaSkyMXr06GnTpvn6+ra5goqKCkvyGCgwDNuzZ4+FhYWTk5O9vf2uXbuUmH4uHh8f7+TkNGrUqLi4ODExsQ7HICAg4ObmZmZmNmvWLG9v7+nTp3d4qS4vMRH//394qTG4k5CXh1+9iu3YwaagOuDaYWS/An38gshkhBAS6OVJqnyAEKlltKys+PTp0zt37uRmiAAA0L1AQgMAAHQNNTU1oaGhxB62vhzAKgICAqKibRwa15nPhAAArmtqaiKmJfHx8YmLi3MxHgAAAAAAANrk6uqaTOuhGoZhQ4YMmThx4vDhwwcNGiQnJ8f52ACvaWpqev78uZeXFwf2am5uTkxMZDAhPT39zp07zs7OHAimNScnp3v37tXU1NCbMGbMmEuXLiUmJqanpxcWFsrJyXl6eo4cOZLrNfzs7OwSExP379/fv3//2bNnL1++3MzMjMH8oqKiI0eO+Pv7nzlzZvbs2SyJYcSIESEhIZMmTWpsbJwzZw5CCOE4HhWFP32KVVUhWVlszhxkasqSvXgW/vgx6th7TTx2YIeEGAq5hvacRmFvUVEZamw0qK1bUJHnR5lw8uTJdevWseOcGgAA6JkgoQEAALqGwMBAYqkDOTk5CwsLLsbDPE1NzZSUFHqjgoKCU6dO5WQ8AADWSk1NJZFIlKaioiLX71UBAAAAAADAgL+//8WLF6k6hYSElixZsmHDBgMDA65EBXjW/fv31dXVWVs2gJ7c3FzicX6tkcnkjx8/ciuhwcbGxtTUNDo6muaooqLi7t27NTU1NTU1ORwYM+Tk5E6cOLF169YrV644Ojo2NjaOGzfO0tLSwMBAUVERw7C6urqSkpLv37+/evUqMjLS0dHx69evioqKLIxh0KBBL1++HDdunJCQ0HQTE3z9evzHD1Rf31IiBn/yBDMxwc6fR903lQpn+O3dtQgJooOb0cHNKL8I1daj5vrdA40CGhsbW0ZLS0vPnz/v7u7O3SABAKDbgIQGAADoGq5du0Zszp49W0Cga/wbvm3btvj4+JKSEpqjRkZG/6alAwC6ppcvXxKb7T1VFAAAAAAAAE7KzMx0cXGh6pw0adLFixdVVVW5EhLgcXFxcXp6epzZS0BAgI+Pj/EcQUFBzgRD0+3bt+3s7L5//07VLy8vv2bNGktLS65ExbzevXvv2LFjx44dKSkpr169Cg8P9/Hx+fv3L0JIRERETk7OwMBg+vTp165da/N0jI4ZMGBASEjI+LFjBRQVJ1VU/Gesuhp/+xbNm4c9eIC4dKoIu2GamrQP+GkTT2bJtFD+N+lFa/HixZcuXaL0nzp1ys3Nrc3KtQAAAJjRxq9HAAAAeEFOTs6bN2+IPUuWLOFWMO01evTopUuX0qyxpq2tffXqVX5+fs5HBQBgiYaGhvPnzxN7rKysuBUMAAAAAAAAjJFIpEWLFlVVVRE7L1y4EBwcDNkMgJ7JkyfHx8d/+/aNA3spKyv36tWLwQRBQUFra2sOREKPqqpqZGTk9OnTNTQ0WnIvZGRkTE1Nz58/7+HhwcXA2svQ0NDV1fXmzZsfP37MyMjIyMj4/v17dHT0lStXFixYwKZshhbGxsYPTUyW//gR3tDQehRPTibv2MG+3bkLmzULMfwOp01JCesKN0Ld3d2J+UZFRUU3btzgYjwAANCddI23ewEAoIcLCgoik8mUZt++fYcOHcrFeNrryJEjmpqa3t7e6enpDQ0NCCF5efn+/ftfunQJinkC0KV5enpmZGRQmhiGzZo1i4vxAAAAAAAAwMCJEyfevn1L7Jk/f37rgg0AENnY2Li7u48dO1ZOTk5TU1NCQgIhJCYmZmpqOnv2bGVlZRbuxcfHZ2Fh0br+AYWBgYG9vT0Ld+wABQWFoKCgioqKT58+lZaWDhgwwNDQsGNLkcnk79+/5+fnKyoqGhkZ9ZQ3Xv78GVJUtFtK6nBlpQ3Np/sJCai+HomIcDwy9lNTw4YNw4ODEc50pQZBQWzSJKSuzs6wWKGuTquxce7EiTcfP6b0nTlzZsWKFRiGcTEuAADoHiChAQAAuoDw8HBic968edyKpMPWrFmzcuXKyMjIT58+iYuLjx8/XldXl9tBAQA65fHjx4cPHyb2TJw4EbKUAAAAAAAAb0pPT9+9ezexR1tb+8KFC9yKB3Qhy5cvX7Jkybdv3woKCiorKxFCNTU1b9682bt3r7u7+6ZNm1i417Fjx2JjYxMTE1sPKSgo7NixQ1hYmIXbdZi0tHRnakXgOH7w4ME7d+78/v27qqpKQkJCXV3d3t7+wIEDbR660dXhb96gkpKk5uYJ9FIW8vNRSgoyMeFoWJyCHT+OCgvx+HhEeHcLIYRkZJCICCouRs3N/+uUlcUmTMD++083z8nNxXfvxlNSUGnppoaGWwhRkjWSk5MjIiK4W1UFAAC6B0hoAACALiAhIYHYnDBhArci6QwBAQFbW1tbW1tuBwIAYIF37945OjoSi8cICgoeOnSIiyEBAAAAAABAD47jLi4udXV1lB4+Pr5r165JdtOD6gHL8fPzGxsbGxsbU3oWL16cnZ09ffr0ioqKvXv3smojaWnp4ODg2bNnf/nypYFwJIGOjs62bdvmzp3Lqo24CMdxBweH4ODg+vr6lp7q6uofP36kp6d//fr16dOnHCvVQCaTAwICgoKCqqqqxMTERo4cuWbNGlFRUfbuWlGBEIpvbFwgI0NzHG9qwquru+1L/aKi2J076OBBFBWFFxWh2lokK4upqqLVq7GxY3E/PxQejldWYnx8SEkJW7kSDR7M7YgZ+vwZX7cO//WrpWWEkLWwMPEwEV9fX0hoAACAzoOEBgAA4HWVlZV5eXmUpoCAgJGRERfjAQCAhISESZMm1dbWEjv37t07YMAAboUEAAAAAAAAA9euXQsLCyP2rF+/3srKilvxgO5BQ0MjNDTU3NzcwsKChS+fqKurv3///vr1648ePaqoqBAREenXr9/27dsVFBRYtQV37du37+nTp8R0jRZNTU2vXr3atGnTqVOnOBBGVlbW3Llzv379SokkODj42rVrp0+fZu/bOP37IyGhzOZmPQHaT2cwWVlMS4uNAXCdoCC2ezcikbDMTFRdjVRVkaJiywi2bBlatqzLJHPU1eGbN1OyGVqslJAgJjQ8fvy4rq6O7VkyAADQ3WEIIQ8PD09PT25HAgAAgLaYmJhhw4ZRmvr6+j9//uRiPACAHi45OXn06NF///4ldk6dOvXhw4fdvjQoAAAAAADoikpKSgwNDYuLiyk92traSUlJ4uLiXIwKdBvh4eErV678/v07jxwGweNIJJKxsfH379/pTdDT0/v69Su7HwAXFxdbWVklJye3HlJTU7t//z7xXhxtFRX4iRPo+3dUXY3ExZGeHrZ5M2Im6aS5mTR2rHBkZL2aGs2P0JiJCfb0KRNfRLfSTEIPX6JnEaipCfWSQ0tmIeO+3I6pLfjRo/iZM1SdjTiump9fSqhn+fz58y5abRcAAHiBi4uLj48P3HQGAABel5qaSmz27cvzv84DALqvrKyscePGUWUzmJmZBQQEQDYDAAAAAADgTdu3bydmMyCEfHx8IJsBsIqNjY2RkRFnigp0A1+/fs3KymIwISsrKyoqit1hrF69mmY2A0Loz58/69evb+P68HB8yhTc1xePicG/f8djY3F/f3zqVDwoqO29BQRIDg58GEb7I7ScHFq7tu1FupfYr2jEbLR8K7objIJC0cXbaPwSNGsNqqrhdmSMxcW17hPCsCn/Tcd5/fo1pwICAIBuC+47AwAAr0tPTyc29fT0uBUJAKCHKykpmThxYm5uLrHTwMAgODgYbgcDAAAAAADe9OXLl6tXrxJ7nJycxo0bx614QLd0/PjxY8eOZWRkcDuQLuDXr19UxxdSaW5uvnLlCltjqKurS0hIYDDhx48f8fHxdIe/fydv3463SsvAc3LwAwdQdHSbAQi5uCAMa5SQoB6Ql8dWrMDs7NpcoTtJ+I7mb0RfU1Bj8/86yyvRswg01Rk1NHIvsjbV0E64sP1vsZbPnz9zJBoAAOjOIKEBAAB4HVVCg66uLrciAQD0ZPX19VOnTk1JSSF29unT5/Xr17179+ZWVAAAAAAAADC2c+dOEolEaUpLSx87doyL8YBuSUdHZ9euXfPnz29qamLtyo2Njbdv3160aNGcOXN27dqVk5PD2vU5T0VFRUREhPGckJCQffv2sS+Gnz9/5ufnM5hQVVX16tUreqP4nj0oL4/2WFERfvgwMzH0UlIq3rULs7BAGhpISQnT0sKsrPiuXsXWrGHm8m4Dx9H6vSiHzn+N2K/I4yRnA2oXOqfMGAsKEptUt3YBAAB0gAC3AwAAANCGtLQ0YhMSGgAAXOHi4vL+/Xtij5qaWlhYmIqKCrdCAgAAAAAAgLG4uLhnz54Re/bs2aOkpMSteEA35urqGhkZuXr16kuXLmEYxpI1Q0JCtm7d+uPHj+bmf19d9/X1nTRp0oULFwQEuuqN/cGDB2toaFCdr0qltrbWx8fHwcHBwMCAHTE0NjYS85xoqquroz1QVIRnZjK4EM/MxJKTUb9+jNfX0dHJUFVVu3cPI5NRVRWSlmY8v7t69wkl03/cT8ZR+HuE44hFP1Ishmtr0zx1oo+AAIYQ/v/NP3/+NDU1Cf43ywEAAEC7QIUGAADgdVChAQDAdZcvX/bz8yP2yMrKvnjxQktLizsBAQAAAAAAwIQTJ04Qmzo6Omt62NvPgGMwDLtx40ZSUtKGDRtwHG/7grYEBwcvW7YsKSmJks2AEMrLy/P19Z01axZLtuAKQUHBCRMm8PPzM56Wl5e3d+9eNsWgq6vbq1cvBhOEhYUtLCxoDuHJyai4mNHqlZU4w/MsWhgbG/97EgEfX4/NZkAIPXuNauikjrQoKkG5hZyKpp34Nm5Eysqt+0UwrBff/x69kUgkqrM7AQAAtBckNAAAAO+qqKiYP39+WVkZpYePjw/yeQEAHJaSkuLm5kbsERYWfvToUf/+/bkUEQAAAAAAAG3Lz88PDAwk9uzcuRM+UwP2kZCQCA0NjY+PX7hwITELoQPq6+u3bdtG81gEEon08uXLq1evdmZ97jp27JiVlVWbdSyysrLYFICcnJy+vj6DCbq6ura2trTH+Np6pIJhbc9BaPjw4W/evGlzWrdXWYMYfx80NaGaWg4F026qqtiqVUhOrvWIxn9Po8jOzuZUTAAA0D1BQgMAAPCoX79+jRw50t/fn9hJJpPHjBkTR6uaWc9UXl5OtwYgAIAVSCTSokWLamv/c//gwoULo0aN4lZIAAAAAAAAMMPPz6+pqYnSVFFRcXJy4mI8XPf379/du3dPmzbN3t7e1dWVcc1/0DHS0tKhoaFFRUWLFi1q81ADBm7evPnjxw96o3V1dTdu3Ojw4lwnICDw4sULRUVFxtMaGhrYF8PRo0fV1NRoDklLS7u6utJLfsL69UMMqzsgaWnMzKzNAGxtbSMiIhobG5kItjsbaNDGcRLSkkiNRhEEXoEtXYrt2YMZGiIhoX+7hISwvn21Bw8mTqM6UBgAAEB7QUIDAADwIhKJ5ODgkJSU1HooNTV1yZIlNTU1nI+Kd+Tm5s6ZM6d///79+/c3NDQcMmTI3r17O/n2AwCAJm9v79jYWGKPs7Pz0qVLuRUPAAAAAAAATKJ6Q8DZ2VmI8sCp5zly5MjQoUP37t37+PHjJ0+enDt3zsrKytnZuTMP3XuIqqqqds0XFxd//PhxQUHBpk2bOrxpWFgYmUxmMCE3N5fxBB4nKCg4aNAgxnOk2XkQg6mp6fHjx7W1tan6FRUV161bt3LlSrpXKihgDE+DxXR0EMPyDy169erVv3//169fMxdvt+UwCWmqMpqgo4nERTkVTYdg06djISHYxYuYiwu2Zg125Qr2/Lm+lRVxzs+fP7kVHgAAdA+Q0AAAALzoypUrX79+pTeanJzs6enJyXh4yuvXr62srO7du5ecnJyXl5ednR0XF7dv3z4bG5senucBAMuVl5fv3r2b2GNoaHj69GluxQMAAAAAAACTfvz48f37d0oTw7AlS5ZwMR7u8vLyOnDgAFUB/4KCAj8/P0dHR25FxePu378/evToPn369OvXr2/fvlOnTiV+RzEmIiISFBT05MmTly9fdmx3YnERmpqbm7v6y/3jxo0TEBCgN8rHxzdixAi2BuDg4PD27dsFCxYMHjzYwMDA2NjY3t7++fPne/fuZXwhtm8folPdASkrYx4ezAcQEBDQrpjZLT09fd68eerq6paWlpyJTVYa2Y9FQnTOAlJRRPs2cCCKThMQwGxtse3bsW3bsDFjkIAA1Zkm7Ds/BQAAeghIaAAAAF709OlTBp9LcRyPiYnhZDy8o6ioaOXKlRkZGVT9zc3Nb9686eHlQwFguVOnTpWWllKafHx8vr6+oqK8/XIEAAAAAAAACD179ozYtLCw0NTU5FYw3JWbm+vj41NZWdl6qLm5OSQk5OHDh5yPisctWbJk2bJlUVFRmZmZf/78SUlJefr0qZ2d3cWLF5lcQVpa+vTp0//88w+O4x0IQElJifEEKSkpERGRDqzMO1xdXQcOHEhvtF+/fu7u7uyOQUVF5caNG/Hx8SkpKV++fHn06NHg/54UQJueHt/x45ieHtVhCZi2NubpiZg4b6KFo6NjcHDw379/aY7m5OTcuHHDxcVl4sSJZmZmQ4YMmTlz5okTJ/Lz85lcv72io6OHDx9uamoaHR29Z8+eY8eOLV++vGPfwO3itRlNtaVRhkFVCe1ejwYPYPf+bEFV/OPXr19cCgQAALoJSGgAAABeRPNGA1FFRQVnIuE1W7ZsSU9Ppzf65s0bqtr4oJNycnLu379/69at5ORkbscCOK22tvbcuXPEnkWLFllYWHArHgAAAAAAAJgXGRlJbNrb23MpEO47fPhwdnY2vdGqqiofHx9OxsP7PDw87t692/qkidzcXE9Pz/fv3zO5zuTJkzEMCw0N7UAMLi4u8vLyDCYMGMCdx7y5ubmfP38uLCzs/FICAgJ37tzp169f6yF9ff0bN27wdDK9pSUWHIytXYuNHIkGD8aGD8dWrMCCg7EJE5hfQ0FBYeHChR6Eig7V1dV+fn6zZ89WV1c3Nzd/9uxZ//79XV1dL168eO7cuTlz5qSkpBgZGZ08eZLlX9DPnz9nz54dEBCwZcsWLS2tcePGvX379sePH15eXizfiwqGoZvH0WkPNHww0lJDakpIXxtNGoOCL6OF09m9Obuoq6sTm3/+/OFWJAAA0D3QrekEAACAi9o811NYWJgzkfCaxMREBqNlZWUXL14cMmQIx+LpxpKTk9esWZOcnFxUVIQQkpGR0dPT27t37/jx47kdGuCQu3fvlpSUUJrCwsJtFt4EAAAAAACAR3z8+JHYtLW15VYkXJeWlsZ4QkFBAUs2qqysfPLkyffv35WUlKZOnUr1gnJXUV1dfefOnbq6Opqj+fn5O3bsiIiIYGYpDMPc3NxOnTrVgc/RRkZGo0ePDgoKovl+vLa29tGjR9u7ZmfgOH7s2LHbt2/n5ubW1tZKSkpqaGisXr164cKFnVlWT08vOjrazc0tLi6utLQUx3E5OTkTE5PTp0/37t2bVcGzi5gY9s8/CCGszZn07dmzx9jY+PTp0wMGDLh3796DBw9GjRo1c+bMw4cP6+joUE0eMmSIg4PDjh07Bg8e3NzcvGXLlk7s/B9NTU1z585tOc6V0ikmJnbv3j0TE5NZs2ZRHaDADk72yMkekUiopg5JSbB7N7ZTVVXl5+cnkUgtzcLCwoaGhh57OxcAADoPEhoAAIAX9e3bNzw8nMEEDQ0NjgXDO0gkUnl5OeM59Cr1gXZ5//69k5MTsSBeeXl5XFzc4sWL9+7du2LFCu6FBjjHz8+P2HR0dFSjd0ooAAAAAAAAvKSgoICYmysmJsagsn2319zc3MkJbSKRSJs2bXr69OmvX7/IZDJC6MCBA6ampteuXVNWVu7k4hz26NGj1sdcEmVkZJSXl8vIyDCz2ty5c93d3b99+9aBggo3b94sKSl5+/Yt1X8gbW3tM2fOcPLTGY7js2bNev78eX19fUtPdXV1fn7+jx8/YmNjqQr7tZecnNyNGzdIJFJeXh6O4yoqKgICPeiZhYyMTFhY2KZNmwIDAydOnPjt27c2f2Q0NTWvXLni7e3NwoSGM2fOKCsrOzs7U/Wrqqpu2rRp7969t27dYtVejPHzd4dsBoSQoKCgoqIi5XwQHMdzcnJ0dXW5GxUAAHRdcOQEAADwop07d2ppadEb7d27965duzgYDq/g5+dvs3ZFmxO6jZqams2bN1tYWOjr6/fr18/a2trPz48lRxvW19evXLmS5vF+hYWF+/fvh5P/eoL8/Py3b98Se1xcXLgVDAAAAAAAAO1C9ZlFX1+/Rz0ipcL45AKEkKysbGfWx3F8xowZFy5cyMzMbMlmQAj9/fs3NDTUxsaG8jyvq0hISKB8FTSVlpYy/6FYWFh4/fr1Bw4c6EAkoqKir1692r17t7m5uYaGhrKysqGh4YwZM16/fj158uQOLNhh7u7uz549o2QzUFRWVt64cePixYud34Kfn19dXV1DQ6MH/qjq6ek9efLkzZs327ZtYzIBqG/fviy8M1NSUnL48GF6x1isXr06JCSky/0gtykiIuLOnTts3YIqfQHOcgUAgM6AhAYAAOBFvXv33rJlC81n85KSkkuXLu2xL5eoqKgwGMUwzNLSkmPBcFFKSoqFhcWJEyc+fvyYlpb248ePiIiINWvWTJkypbGxsZOLnzlzhsGnrJycnB07dnRyC8D7Xrx4QbyLZ2hoaG5uzsV4AAAAAAAAYF5hYSGxqaqqyq1IeMHy5culpKTojfLx8VlZWXVm/aNHj4aGhjY1NbUe+vHjx4IFCzqzOOdJSkoyniAkJCQmJsb8gmvXro2IiEhKSupAMAICAjt37oyNjf3x48fXr19//PgRGBjI4AUYdqirqwsKCmpoaKA5WlVVxZKEBtAuSkpK+fn5LHmnBSG0c+fOOXPmGBgY0ByVkpKaNWsWVQXHru7QoUPOzs6urq4dSzZiUr9+/YjNhIQE9u0FAADdHiQ0AAAAj1q9ejXVZwkMw/T19ffs2XPw4EFuRcV1S5cuFRcXpzdqYGDQE05DqK6udnBwSEpKovrsWltbGxISsnjx4k6u/+bNG8bvo7R5AivoBt68eUNsTps2jUuBAAAAAAAA0G41NTXEJoPH+T2Bra3tiBEj6I0aGRnt3LmzM+vfvXuX3tNuhFBCQsL37987sz6HTZ06lfE3jJKSUp8+fZhfUFxcfN26defPn+9MVGJiYr169erMCh0WFhaWlZXFYMKvX79+/vzJsXgAQkhaWrp3797fvn3r/FIvXrx48eLF/v37Gcxxdna+evUqq/InuC44ONjb2/vt27exsbEnT55kX/EJU1NTYvPdu3ds2ggAAHoCSGgAAADepa2tTWy6uLh8+vRp48aNrWfiOB4cHOzk5GRvb+/o6Pjo0aNu8zGDyoIFC8aPH0+zAqGioqKnp6eERLc4ao8hDw8Pep9ayWTyy5cvP3/+3Jn1a2trGU+gujkIuqW4uDhic8yYMdyKBAAAAAAAgPai+kSMYRi3IuERd+7csbKyEhQUJHZiGGZkZHTv3j1RUdEOr5yfn5+Xl8dgQllZ2d27dzu8PucNHjy4f//+9EYxDLOysuLn52/XmrNnzw4NDe10aNyRnJzc3NzMYEJ5efnv3785Fg9oYW9v3/mfrJqaGmdn52vXrklLSzOYZmZmJioq2j2ex+fm5jo7O9++fVtJSUlbW3vJkiWMkzk6g6qI7Lt371qf2wIAAIBJkNAAAAC8i+qewsiRI2k+rc/Kyho+fPjs2bMDAgKePHly+/btuXPnDh06NDU1lVORctTdu3eXL19OLBnKx8fXv39/b29vBwcHLgbGMe/evWOQsFJSUnLhwoXOrN9m8UwGRTJA90AikdLT04k9ZmZm3AoGAAAAAACA9qJ6cs/4cWxPICkpGR4efuDAgeHDh+vq6uro6JiZma1bt+79+/f6+vqdWbm0tLSuro7xnIKCgs5swXk+Pj70jnUwMzM7fvx4exfU0dHJzs7ubFhcoqyszHiCqKiovLw8Z4IBFMuXL7969WonH5AHBgaamZmNHj26zZkLFiy4efNmZ/bigPDw8EWLFk2ZMuXYsWPV1dWtJ5DJ5AULFqxbt46SarB169a7d+/m5uayI57+/fv37t2b0qyrq4uOjmbHRgAA0BNAQgMAAPAuqlswNA+kLCgomDhx4ocPH4ifYRoaGuLi4qZMmdJ1PzAzwM/P7+3t/fHjx+3btzs4ODg5OV29ejU+Pn7GjBncDo1DSktLGU9g/H5Mm8aMGcP4dRN6ByuCbqOoqIhYM1ZeXl5OTo6L8QAAAAAAANAuVBkMfHxwCxTx8/Nv2bLl7du3aWlpGRkZcXFxp06d6nyNQxUVlTYX6WTOBOcNHDjw/v37pqamxNsy0tLSdnZ2oaGhbb4D0FptbW0HruIRdnZ2KioqDCaoqakNHDiQY/GAFoaGhmZmZn5+fp1ZJDMz08TEhJmZjo6OgYGBbWYvcQuJRHJxcVm1apWFhYWzs/Pnz5+NjIxaly89ePAgHx/f1q1bKT0KCgrz58/v5Ikw9GAYZmNjQ+wJCQlhx0YAANAT0CjZDQAAgEeQyWRik+Yz5hUrVqSkpNC8PDU1dcWKFS9evGBLcNympqZ24MABbkfBHW0Wt6R5JAfz1q5de/369aSkJJqjGhoaPfZvvuegesmj6956AwAAAAAAPRNVSQAZGRkuBdL9ycrKampqMni/WUVFxdHRkZMhsYSZmVlsbGxgYOCTJ0/q6+sVFBSWLVtmbm7esdVSUlJ0dXVZGyHH9O7de8iQIY8ePaI5ysfHZ2NjQ/VCDmBKaip+6xYqKsKFhbGxY7Hx41E7b+Z4enpOmTLFwcGhw28gSEtLM3lciJqamoWFRUBAwLJlyzq2F1tt3749JSXly5cvLSVFp06dGhgYOH78+Nu3b1tbW7fMCQ8Pv3DhQnx8PFWKm6urq6WlpYeHh4iICMsDmzBhQkBAAKX5/PnzEydOsHwXAADoCSA9GQAAeBeJRCI2Wz/GLi0tbZ1uTJSYmNjlSjuCNikpKTGewOC8T2YICwtfvnxZW1ub5ta7d+/W0NDozPqA91H9a1NYWMitSAAAAAAAAOiADx8+EJs6OjrciqQn2LJli6ysLM0hDMOsra0Zv9/Ps/j5+R0cHG7duvXgwQMfH58OZzMghGJiYoYMGcLC2DjM19fX2Ni4dT+GYRYWFidPnuR8SF1bXR2+ciV51iz82jX82TMUFISvXYtPnozi4tq1jKmpqYODw+rVqzsciL6+PvPn1W7cuPH48eNU9yp5QXh4+J07dwIDA4kHpM6cOfP+/fvz5s07f/58cXHx3bt3582bd+fOndb/HPXp08fc3Pzu3bvsiG38+PHEGyw/f/6kOt8TAAAAkyChAQAAeBdVhQYMw6gmxMXFMT5cID8//+3bt6yPDHDVvHnzGKSNa2tru7m5dXKLoUOHvnjxwtramnJYppyc3NChQ2/evLl06dJOLg54n6KiIrHZ2NhYWVnJrWAAAAAAAABol9zc3KdPnxJ7zMzMuBVMTzBt2rSVK1e2zmng5+cfNWrU5cuXuRIVTwkKCurbty+3o+g4WVnZ8PDwiRMn9urVi9KpoqIyd+7cV69eCQsLczG2rqe5GV+4EA8JQWVl/+skkfDv38lr16KEhHYt5uXllZKS4u3t3bFY+vfvT688Z2tjxozp1avXjRs3OrYXmzQ2Nq5Zs8bb27t1mYpRo0a9efMmJCTEwMDg9OnTz549GzVqFM1FVq9efebMGXaEp6CgQJULBadOAABAx8CREwAAwLuoXpKmym9ACFVVVbXupFJRUcHisAC3rVix4uHDhy9fvsRxnGpIWlp69erVVE+jO0ZfXz88PLygoCAmJqaxsXHQoEFdt0ImaC8RERFRUVHi6Zjv3r2bMGECF0MCAAAAAACASVu3bm1oaKA0FRUVR44cycV4egIvLy8TE5MTJ078/v27tLRUXFxcRUXFzs7u8OHDcBgBQigrK2vQoEHcjqJT5OXlnz17lpmZeffu3dzcXF1dXQcHh65Ve+PTp0+nT59uKUCoqqq6adOmTpa37Bj85Ek8Lg61up+DEEJ5efjOnVhwMOJj9jVUERGRBw8ejBgxwtjY2NLSsr3BaGlpNTY25ubmqqqqMjP/6NGj06dPnzZtGr2iLJzn5eWlr68/ceJEmqMGBgbBwcFtLjJhwoR//vknPDzcxsaG1QGiiRMnfvz4kdJ89uyZq6sry3cBAIBuDxIaAACAdwn89/C8pqYmqgn9+/eXkZEpLy+nt4KEhATNqoCgS8Mw7NGjRwsWLHj9+nVpaSmlX0tLa/Xq1Zs3b2bhXkpKSvb29ixcEHQVkyZNevDgAaX56tUrSGgAAAAAAAC87/Tp0/7+/sSelStXCrTzZHrQAXPmzJkzZ05ubm5OTo60tLSBgQEf0w9lu72ioqLBgwdzOwoW0NHRcXd353YU7dbc3Lx06dKQkJDi4mJK5/Pnz6dPn37+/HlOf6O+fo3on9qAp6Wh6GjMyor59XR1dX19fefMmRMbG0upssk8ZWXlZ8+erVixgpnJQ4YMmT179po1awICAtq7ETvcu3fv0qVLsbGxnVwHw7AtW7bs37+fHQkNkyZN8vDwoDQjIyOrqqokJSVZvhEAAHRv8GslAADwLqp7Lq2Pqevbt2+fPn0YrKCrq9s9PjMDKiIiIvfv3w8JCVm6dOn48eOnTp26ZcuWjx8/btmyhduhgW5i2rRpxGZYWBiXAgEAAAAAAIApdXV1rq6uVAfwycvLb9iwgUsR9USqqqrDhg3r27cvZDNQVFRU8PPzS0hIcDuQnmv+/PkBAQHEbAaEUGFhoa+v78qVKzkaSmkpXlTEaEJ9PXr5sr2rTpw4ceXKlQ4ODs3Nze29VldXl1idsU1eXl5JSUl+fn7t3Yi1mpqadu/evWnTphcvXjBZXoIxJyengoKCFy9edH4pKoMGDVJTU6M0GxoaeO3YDgAA6BLgN0sAAOBdGIYRm63PF0AIbdu2TUFBgeblsrKybm5uVIsQpaWlvXv3Li0trZNxAm4ZMmTI1atXQ0JCHj9+fOTIkd69e3M7ItB92NraEv/1+PbtW35+PhfjAQAAAAAAgIG4uDhTU9Nz585R9R8/fpxVpdFxHE9ISPD39w8JCYGzHbs9HMejoqJWr169YMGCXbt2ZWVldXip0tJSeXl5FsYG2uXly5ehoaGt3xFCCDU2Nj569Cg+Pp5z0dTWorZyDvCamg4svGPHDmlp6f3797f3QmVlZaoTbxkTFRW9c+fOP//88+PHj/buxRI4jj9+/NjExCQhISEuLs7IyIglywoICBw6dGjr1q00v1U6A8Ow8ePHE3v27dvH2i0AAKAngIQGAADgXcwkNMyaNWvjxo2tn2T36tXL1dV10aJFrS/BcfzIkSMmJibDhg2zsrIaNmyYiYnJkSNHcBwnkUhRUVH79u3z8vL6+PEjzR0BAD1B7969Bw4cSGniOA5FGgAAAAAAAA/Ccfzo0aOWlpYpKSlUQ8uXL6f5obgDvL29TUxMRo0aNX/+/MmTJw8cOHDWrFllZWUsWRzwmp8/fw4fPnzixIne3t63bt3av3+/hYXF3Llz2/UiOwWUl+euc+fOMTiqtbi4+Pjx45yLRlERtfXNgBkadmBhDMOuXLly6dKl8PDw9l5IJpPbdUn//v0PHTo0e/bs2tradl3YeWFhYcOGDfP09Dx69OjTp0+VlJRYuLi9vb2srOyVK1dYuGaLkSNHEpuFhYWt0+8AAAAwBgfIAQAA76Kq0EjvA4a7u/vYsWN3796dlZVVW1srKiqqpaXl4eFhYWHRejKO43PmzAkODqZ8Di8tLS0tLU1NTX348GFtbW1aWlrLkISEhIGBgZeX19ixY1n9lQEAuoCxY8d+/fqV0nz16tWCBQu4GA8AAAAAAABU6urqli5deufOndZDy5Yt8/HxYckubm5u165dq6ysbGmSyeTs7Ozs7Oy0tLSwsLBevXqxZBfAI1JTUydNmpSRkUHsLCwsvHfvXn5+flhYmKCgYLsWrK6u5th5E2VlZdHR0cXFxQMGDDAzM4ODPxBChYWFjCfk5eVxJhKEEBISwnR08N+/6U5QUcFmzerY2kpKSgEBAXPmzLl3756VlRWTV+Xm5tK8f8jY0qVLo6OjnZ2d/f3923ttxyQkJGzevDk/P3/v3r2zZs1iUI+2M86dO2djYzN8+PABAwawcFknJ6cVK1Y0NDRQetavX6+goDB37lwW7gIAAN0b/E4DAAC8i+roOwYl4MzMzJ49e5acnJyenv7jx4+QkBB6n0b27Nnz5MmT1m8V1NXVxcTEJCYmUoaqq6s/ffq0aNGie/fude7rAAB0SePGjSM2Q0ND2/veBgAAAAAAAOxTXFxsbW3dOptBVFT09OnTV65caVcddXoePXp0/fp1SjYDUWJioqOjY+e3ADxl6dKlVNkMLXAcf/fu3Y4dO9q7YH19vaioKCtCY6SsrGzmzJkmJibTpk1btmzZmDFjjI2NT506xe59eV+bH2NZfsQAY9j27UhZmfYYPz9ma4voHCzLjNGjR9++fXvu3Lk7duyoYeLoip8/f75584bqsz+Tzp8/n5iYePXq1Q5c2y5NTU1btmyZPHmyo6Pjt2/fZs+ezaZsBoTQgAEDzp49a2tr6+3tXV1dzapl+fn5qUoykMnk+fPnc/S4EwAA6OIgoQEAAHgX1WcPMTGxNi8REGBUeqe5ufn+/fvEjGAimgdM5Ofn79ixAwppslZhYWFiYmJRURG3AwGAkREjRhD/2SkqKoqJieFiPAAAAAAAAFDk5+ePGjXq48ePVP3m5uYJCQnr1q1j1UYnTpxgUK8+Pj7+8+fPrNoLcN3nz5+TkpLojZJIpBcvXrT3dM7m5mbG92o67+/fv1ZWVkFBQdnZ2S3h1dbWfvv2zcPDY/Xq1WzdmvfJy8sznqDQiQSCjjA0xLZtQyoq1P2iotjYsdjevZ1c3traOiEh4ffv3wYGBozLJ2RnZ0+ePPnQoUNt/hXRJCYmdv/+fXd390+fPnU02LaVlpbq6emlpKQkJSUtX76cJWlqjDk4OLx48SI0NFRNTW3ChAn79u0LDg7ufBmP5cuXr1q1ithDIpGWLFnC4XwaAADouiChAQAAeNffv3+JTRkZmfauUFBQ4OzsPHz4cFNT0+HDh8+YMYPmewaMpaenHzhwoL1XAZq8vb3Nzc1NTEyGDx9uYmIydOhQX19fbgcFAG2ioqK2trbEHo4VkwQAAAAAAICB4uJiW1vbHz9+EDsxDPvnn3/ev39v2KET6Gmqq6vLzs5mMKG8vPz69eus2g5wXVBQEM1qHBT5+fm/aZ0XUFlZmZOT09jY2HqIn5+f3c8snZycaOZhVFVV+fv79/C6m9OnTxcREaE3KiEhsXDhQk7GgxDCZszgCwjAxo3D+vRBSkpITQ0zM8M8PLDLlxErHtgrKyvfunXr4cOHhw4dmjNnTklJSes5wcHBFhYW69evX7ZsWYc3MjQ0vHjx4owZM/Lz8zsRL12ZmZmWlpbW1taPHz/uWNZFx5iYmDx69Oj379+rVq2qra09e/assbGxurr6smXLnj9/TvPHnBnnzp2bPn06sefbt2+PHz9mRcgAAND9sTc5FAAAQGc0NTURm+0tk+Dv779r166srKzOR5KYmNj5RcCCBQuCgoJqa2tbmtXV1fn5+T9+/Pjw4cPly5e5GxsANNnb2z958oTSvHHjxt69e+Xk5LgYEgAAAAAA6OGqqqomTJiQnJxM7BQREfH19Z03bx5r9yopKWl9YiMVqL3HPoWFhSdPnkxJSSGTyUpKSuvWrWPtwfatlZaWMp7Q0NBQVVVFaZLJ5OPHj9+/fz8vL6+pqUlCQkJXV9fLy8vU1JQyR1hYuL6+nl0RI/T161cGhesrKyvPnDnj4ODAvgB43IoVK/z9/aOjo2mOtrz8w+GQEEKoTx/s6lWEEFZVhURFERtqeJibm8fFxe3cubNfv34rV660tbWVkpJqaGhITEy8detWUVFRQECAlZVVJ3eZPn16SkrKlClToqKixMXFWRJ5iw8fPsyaNWvXrl1UhQ04Rlpa2t7e3t7evqWZkZERHBzs5eW1YMGCyZMnz5o1a9y4ccLCwswvWFpaqqqqKiQkREyJ8PPz4853IAAAdDVQoQEAAHiXmZkZsRkVFcX8tZGRkVu2bGFJNgNCiPIMHnTY/v37AwMDW/9NVlVV3b59Gw62BLxp9uzZkpKSlGZVVRXVuY8AAAAAAABwUkNDw7Rp06ge38rIyLx69Yrl2QwIIXl5eVFRUcZzFBUVWb4vQAh5eXkNHTr08OHDjx8/fvr06eXLl21sbBYvXtzc3My+TQcOHIhhGIMJMjIy6urqLX9uamqaPHnyzp074+LicnNzi4qKMjMzX758OXny5IsXL1IuERcXpzpRlLVu3LjB+AWYnJwctgbA4zAMe/To0fDhw4WEhIj9IiIi1tbW9+/f51Zg/5KUZEc2QwsREZFjx469efOmtrZ2x44dS5YsWbduXXR0tKura1JSUuezGVq4u7sPGjRo1qxZHS5d0Nr9+/enTZt29epVbmUztNanT5/169dHR0cnJSWZm5sfP35cVVV1zZo19NKJ/vz5c//+/VOnTu3evXvFihUjRozQ1dUlkUh37twhTnv16hVbE54AAKDbgIQGAADgXVQfLdqV0ODu7s7Cgm/EJ5qgA5qbmwMCAui92VNTU+Pr60smkzkcFQBtkpSUXLp0KbHnzJkz1dXV3IoHAAAAAAD0ZCQSycnJ6fXr18ROGRmZ8PDwESNGsGNHUVFRDQ0NBhNkZGQ4X6++J9i/f7+XlxfV4Q5FRUW3bt2aM2cO+/adPXu2pqYmgwna2tqU80BdXFxevnzZ+iFufn7+3r174+LiWprS0tIVFRVsCPZfBQUFjCfU1tYWFxezLwAuSklJef369ZcvXxgf6iEnJxcVFXXo0CErKysjIyMjIyNra+tTp06FhYX1hPtdBgYGx44di46O/vz5c0xMzI0bN2bNmiXA0iwKb29vSUnJiRMnsuQ7LTAw0M3NLSwsbPz48Z1fjeVUVFTWrl0bGRmZkJDQu3fvOXPmDBw48Pjx48nJyeXl5ampqadPnx42bNigQYPu3LmTlZXFx8dnZma2b9++goKCCxcu2NvbKykpUVarr6//9OkTF78cAADoKiChAQAAeJeVlRUf3//+oU5JSWGylGVqampqaiqrwuDn5x8zZgyrVuuZ3r9/n5mZyWBCZmYmnOsBeNOmTZuIL7KUlJSsXr3679+/XAwJAAAAAAD0QDiOr1y5MjAwkNgpJiYWHBxMLO/Pchs2bKA8wG5t8ODBbN29Z/rz58/ly5eJJztQkEikly9f3rt3j01by8nJTZ06VVBQkOaooqLi7t27W/6cl5f34sULes/R8/Lytm/fTlmzpKSEHdG2UFZWZjxBTExMQUGBfQFwxdmzZwcNGmRpaWljYzNy5EgjI6NNmzYxqN7Bz8+/YcOGyMjIxMTExMTE8PDwlStXMq7GAZgnICBw+/btIUOG9OvXLzg4uDNL5ebmuri4PH/+3MjIiFXhsYmGhoaHh0d6evqZM2dSU1OnTZumra1tZ2eXmJjo6elZUFAQGBh4+vTplgoNY8aMaan3w8fHR5WBx8JbuAAA0I1BQgMAAPAuOTm5fv36UZo4jtM7849KfHx8m+c+Mq9///7r169n1Wo9U3JyckNDA4MJNTU1KSkpHIsHAOapq6vPnz+f2HPz5k1lZWVLS8sDBw4kJSVxKzAAAAAAANBz4Di+Zs2aq1evEjsFBQUfPHgwfPhwtm49ffr0BQsW0HyN28jIKCAggK2790xHjhzJzs6mN1pdXU31ncBaJ0+enDRpkoiICFV/7969//nnH2tr65bm9evXc3NzGayTkZHRUkleRkZGRESE8eTOWLRokaysLIMJGhoa4uLibNqdK5YtW+bu7v7ly5eWszaqq6t//Phx+vRpOzs7Fp56ANqFn5//4MGDmzZtWrp0aUxMTIfXuXjxopOTk7GxMQtjYysMw0aPHn3x4sXU1NSysrKsrKyrV6/a2dnx8/PTu6RPnz7E5p8/f9gfJgAAdHmQ0AAAADxt9OjRxOabN2+YuYreywRExPR8NTW1MWPG0Cykqaen5+fnJywszMy+gB5lZWVisY3WBAQEiBXnAOApO3bsoLqdRyKRPnz4sHPnzoEDBxoaGh4/fpytNVQBAAAAAEBP1tzcvHTpUm9vb2InHx/ftWvXJkyYwIEAzpw5c/DgQSMjIzExMYQQhmEaGhozZsyIjIxUVFTkQAA9TVpaGuMJLDxhszU+Pr6goKDDhw8PHTpUTU2tV69e2traNjY2gYGBmzZtokxr852EyspKSpxjxox5+fIlmwI2MjIaMmQIvVEZGZkNGzawaWuuuHDhwr1792pqaqj6SSRSVFTUmjVruBIVaLF169arV686ODjQrLDCjKioqClTprA2Kl5DVVWFrf+gAQBAtwEJDQAAwNNGjhxJbL5//56Zq4YMGcL4rkrv3r3DwsIuX768ffv2y5cvJyQkvH79OjQ0dOzYserq6kJCQiIiIlpaWlOmTAkPDx80aFCnvgaAkJWVlZqaGoMJmpqaDG5AAMBdOjo6hw4dojf68+fPzZs36+jonD9/nkwmczIwAAAAAADQ7eXm5tra2vr5+VH1nzx50snJiWNhrF279suXL1FRUdeuXXvy5MmXL18CAwPl5OQ4FkCPQu8cB+YndBKGYevWrfv48eP379/j4+OTk5PDwsKoaoFISUkxXkRYWJhS2GPmzJlsLebh7+9P8412KSmphQsXzpgxg31bc97Vq1erq6tpDpFIpFevXrWUbQDcMmXKFGtray8vr45dnpOTo6WlxdKIeE6vXr2ITRYW2QUAgG5MgNsBAAAAYITqWLUvX75UV1dLSEgwvkpTU9PAwKCoqIjeBENDQ2NjY6qPu4aGhi9fviwvL09JSeHn5+/bt2+bGwEmycjIDBs2jF7NTAzDRowY0fKuDwC8af369fz8/P/8809dXR3NCaWlpWvXrr179+6VK1f09fU5HB4AAAAAAOh+mpqavL29PTw8WhcD8/LyWrduHYfj4ePjMzMzMzMz4/C+PRCxoiRNjE9YYCEpKSl6iQszZszw9fWtra2ld62SkhLlC5k6deratWvT09N1dXXZEae8vHxUVNSKFStiY2Ozs7PJZLK4uLiOjo6Li4uLiws7duSWrKwsBseRIISys7OfPn26cOFCjoUEWjtw4ICxsfGqVato1oJljJnbnl2dtLQ0sVlZWcmtSAAAoAuBCg0AAMDTVFRUiInJzc3NcXFxzFx45swZeh8bNDU1z549S+/Clkfv5ubm3f7zA4ddvnyZXq0Lc3PzCxcucDgeANpr7dq1qamp7u7uDO7BRUdHDxw4cNeuXfCBHAAAAAAAdFhDQ8OlS5f09fXXr1/fOpvh4MGD27Zt40pggDNWrFhB9cCPiI+Pz8rKipPx0DR69OgBAwbQGxUUFLS3t6c0hYWFV65ceezYMfbFIy0tfffu3a9fvz5//tzf3z86Ovrr16/dLJsBIZSXl1deXs5gAo7jP3/+bO+yZWVlW7ZssbOzGzVq1KRJk86cOdPc3NzxKHs8FRWVNWvWbN++vQPXkkgkAYFu/hYupXZLC3oVRwAAABBBQgMAAPA6S0tLYjMmJoaZq0xMTHx9ffv27YthGKUTw7C+ffv6+fkZGRmxOErQFikpqdevX0+ZMoVYWa53794zZswICwuD8gygS1BTUzt48GBaWlpaWtqpU6dGjx7Nx0f9y2RDQ8P+/fs1NTU3bdr0/ft3rsQJAAAAAAC6qLy8vL1792ppaa1cufLXr19UowICAt7e3u7u7twIDXDO6NGjR40aRW/UyMho165dnIyHJgzDLl68SLM2fkvKxY4dO4id69evDwwMZFxdoPOkpKTs7OwcHR0HDRpEvB3UbcjLy7f5+o26unq71vT39x8yZMixY8devnwZHR39/PnzTZs2DRkyJCUlpROR9nRbtmyJjIxk8h4mEY7j3fJbl4gqY4PdZ+gAAED3AAkNAADA64YOHUpsxsfHM3mhjY1NXFzcrl27xo0bZ2lpaWdn5+HhERcXN3r0aNZHCZggIyPz5MmTmJiY/fv3r1q1ysvLKzY2NjAwkCo1GwDep6uru379+oiIiLS0tCVLlrROaygvLz9x4sSAAQP69OmzZMmSO3fu1NfXcyVUAAAAAADA+yoqKo4ePaqmpqamprZ79+6CgoLWc9TU1F69erVq1SrOhwc47/bt29bW1kJCQsRODMOMjY0fPHggIiLCrcCITExMHj58aG5uLioqSulUVlZ2dHQMDg7m5+cnTpaXl3dycrp+/TrHw+xWDAwM1NTUGExQVlYm1sZo07NnzzZv3pyenk7sbG5u/vz587Rp0woLCzsYaI8nLi5++PDhVatWNTY2tutCEolE9bPT/ZDJZGKz9R0VAAAArXXz6j0AANANUJ3Q+eXLF+avFRcX9/T0ZHFAoHO0tbWpXtRgrZqaGk9Pzw8fPpSXl4uIiKipqW3bto0qLQYAVtHR0fH19V28ePHSpUszMjJaT8jMzMzMzPTz81NQUNi0aZObmxuP3HwEAAAAAABcVF5enp6enpycnJiYGBMTExMT09TURG8yHx/fsmXLDh8+LCsry8kgAReJi4u/evXq7NmzQUFB+fn5OI7LycmNHDnS09NTXFyc29H9j4mJycePH8PDwx88eFBXV6etrb106VJNTU2ak0eOHHnr1i0OR9jNYBg2ffr01NRUeo/JLSwslJWVmVyNRCLt2rWLZgYVQujnz5+urq737t3rYKw9npOTU2Bg4ObNm8+cOcPkJc3NzXV1dd2+iCnVgSbdPoEDAABYAkMIeXh4wOMuAADgWTU1NVJSUpTsXQzDKisr26ywx+MqKysLCgpkZWWJ5y+Azvv06dOiRYuSk5NxHKd0KigoODk5nTp1intxge6vrq7uwIEDx44da2hoYDBNW1vby8tr9uzZ8AoCAAAAAEBX19DQ8PHjx4SEhJycnJqaGmlpaQUFBSUlJWVlZRUVFXFxcSkpqfLy8uLi4sLCwt+/f/8iKCkpYWYLDMMmT568d+9eExMTNn81ALBdYmKio6Pjt2/fuB1I10YmkydPnvzq1Suqp8IIIVNT04iICCkpKSaXev369eTJk+vq6uhN0NXVTUpKgqT8DquoqBg6dKi7u/uiRYuYmZ+UlDR79uxuf9jH69evbWxsKM0xY8a8fv2ai/EAAACPc3Fx8fHxgQoNAADA68TFxbW1tSmvPuM4npqaampqyt2oOuz58+eHDh369etXVVWVqKioioqKo6Pjhg0buv0JeRxQVFTk5OT08+dPqv7i4uIrV67Iycl5eHhwJTDQE4iKiu7fv3/58uVeXl43b96kd0soKytr7ty5+/fvX716tYODg7y8PIfjBAAAAAAAnZeTk3P8+PHr16+Xl5ezaQtBQcFZs2Zt3ry56374BYCKoaHh79+/q6uru/o7KtzFx8f39OnTjRs3Pnv2LCsrq+X9H1VV1WHDhvn6+jKfzYAQCg8PZ5DNgBAqKirKyMjo379/Z4PuqaSlpR89ejR69GhdXd3hw4e3Od/f33/y5MkcCIy7BAUFiU0GBYoAAABQQEIDAAB0Afr6+sRa7r9+/eqi93R27drl7e1NeRenvLw8Pz//+/fvb9++ffDgAbyx3UkbN25snc3Qoqam5saNG66urjRrtNbX16ekpNTU1Ojp6SkqKrI5TNCdaWlpXbx48dChQ7du3bp3796HDx9IJFLrad++fVu9evW6desGDx5sbm7et29fDQ0NTU1NdXV1GRkZjkcNAAAAAACYheP4uXPn3N3da2pq2LSFkJCQm5ubq6urmpoam7YAgCuEhIRMTExiYmKIL2eDDuDn5z99+vTBgwdfvHiRkpKipqY2ceLEDlQAbV3jgQqZTKb5kRYwz9DQ8MaNG7Nnz46KitLT02Mw8/v3776+vp8+feJYbNwiLCxMbDKucwkAAKAFJDQAAEAXQHUfp7CwkFuRdEZgYOCFCxdKS0up+uvr64ODgzdv3nzixAmuBNY9kMnkhIQEBhMyMjIGDRokLS0tISHRv3//AwcO9OrVq7y8fM2aNbGxsXl5eU1NTQoKCn369Dl48KCJiUlBQYGMjAycCQI6QFZW1tXV1dXVtbKy8v3793fv3vX392/9zkFzc3PLecnEThkZGR0dHT09PT09PUNDwwEDBvTr14/q9QUAAAAAAMAVJBJp2bJl169fZ8fimpqaNjY2o0aNmj9/PhwoDrora2vrsLAwSGhgCXFx8ZkzZ3ZmhREjRpw6daqxsZHehF69evXp06czWwCE0Lhx4/bv3z927NiwsDBdXV2ac9LS0iZNmnTq1Cl1dXUOh8d5VC90UU4ZBgAAwAAkNAAAQBdA9cpydXU1lwLplKNHj7bOZmjR1NT0+PHjPXv2tKs2ICAqLi5us9zr79+/W/7w/v378PDw7du3nz59OikpiTIhPz8/Pz/f1tZWQkICx/GWM0HmzZsHZ4KAjpGSkho/fvz48eP/+eefDRs2hIaGtnlJeXl5QkICMTtHTExs6NCh1tbWM2fO7Nu3LzvjBQAAAAAAjGzYsIFV2QxCQkJaWlr6+vr9+/c3NjYeMmQIPDUEPYG9vb2Dg8PBgwfhIzYvsLOz09PT+/79O70Jffv2FRcX52RI3dXSpUtxHB85cqS3t/e0adOIQziO37x5859//vHy8nJ0dGTZls3NKDsb4TjS0EA89o4EVQ4NvMIBAADMgIQGAADoAnAc53YInZWXl/fr1y8GE379+vXkyZP58+dzKqLuhp+fv103RDIzM9esWUOzrl1jY2NL6klZWVleXt63b9/gTBDQSX379n3x4kVERISnp2dUVFS7rq2trY2IiIiIiNi1a5elpaWrq+vs2bPhpT0AAAAAAA57/Pjx2bNnqTolJSUnTpxoYmIiJydXWlpaWFhYUFCQm5tbWFhYX19fXV0tIyMjISGhqqqqpKSkpaWlra2tpaWlpaWlqqoKny9AD2RqaiolJfXs2bPJkydzOxaAhISENmzYsGXLlrKystaj2trap0+f5nxU3dWyZcv69evn7Oy8d+/eCRMmqKurCwoKZmVlPXjwQFZWNiQkZNCgQazZ6e9f3MMD//4dtbxVJSeH9e2L7d2LevdmzfqdRvW6F83DYQEAAFCBhAYAAOgCSkpKiE1JSUluRdJhOTk5ND8fUpDJZGKpANBe8vLyCgoKeXl5zF/C5Cl9cCYIYJUxY8aMGTOm5VzMx48fZ2RktHeF9+/fv3//3sPDY8eOHU5OTgIC8KssAAAAAAAnNDQ0bNiwgdiDYdiaNWv27dtHVVAQAMCYp6enu7u7nZ0dW1/LTklJCQwMLC4unjhx4tixY9m3y/79+3///l1fXy8jI2NjY7Nx40YhISE2bccOy5YtKyoqOnv2bH5+PrHfwMDgwoUL9M5HAB1jYWGRmJgYFRX19u3br1+/Njc3q6mpXb16dfjw4Szb48cPfNUqPDPzfz0VFXhWFvrxA/P2Rv37s2yjTigoKCA2FRQUuBUJAAB0IXAXGAAAuoBv374Rm13xPDkpKSkxMTEGBxMihBQVFTkWT7c0YsSIpKQkdtTzgDNBAAv179//+PHjx48fz87OjouLS05OzszMzM7OzsnJycnJqa+vb3OFtLS0xYsXe3h4LFu2bN68eXp6ehwIGwAAAACgJ/P19c3KyiL2HDt2bOPGjdyKB4Cua8qUKZcuXdqzZ8+BAwfYsX5zc/O2bdtu3bo1f/58VVXV1atXOzo6enp6snyjPXv2XLp0iZgHEBERcffu3bt37+rr67N8O/Zxd3efPn36nj17srKyGhoaJCUlTU1N9+7dKy0tze3Q2hCfhE74orxC1NyMZKTR5NFoxTzE47Vv+Pj4Wl51YMvqjY34+vX/yWb4f3hWFnJzw54+RSIibNm6Pf78+UNsqqmpcSsSAADoQjCEkIeHBzt+pwEAAMAS5eXlioqKTU1NlJ6cnJwu98sumUw2MjJKTk6mN0FBQeHjx49wbGpn1NTUjBw58vPnz+xYnI+Pz8/Pb8GCBexYHACKvLy8tLS0tLS01NTUxMTEhISEv3//Mr5EX19/woQJY8aMsbCwgLwoAAAAAACWa2pq0tPT+/37N6VnwoQJz58/52JIAHRpf//+NTc3P3bs2KxZs1i7cnV19cyZM4WEhPz8/OTl5RFCxcXFlpaW+/btmzNnDgs3OnHihKenZ2VlZeuh/v37R0dHQxV9tsJxtH4vevgSFRNqoQoJokH90J0zSKkX9yLjKvzsWfzYMUQm0x7m48PWr8d4IBVv0aJFN27coDR9fHxWrlzJxXgAAIDHubi4+Pj4QIUGAADgdS9evCBmM2hra3e5bAaEEB8fn52d3c+fP0kkEs0JgwYNgmyGThIXFw8ODp49e3ZCQgIzr7m3C5wJAjhDRUVFRUXFysqK0pOSkvLixYsbN27QS9ZJTU1NTU1tOdxUR0dHSUlJTExs6NChxsbGfHx8rd+q4efnV1BQUFNTg1tsAAAAAADMuHnzJjGbAcOwQ4cOcTEeALq6Xr16PX782NbWVltbe/DgwaxatrKycvz48UZGRhcuXODn52/pVFBQuHv37vjx4y0sLDQ0NFi10cWLF2lmMyCEvn//vnHjxmvXrrFkr24lPp4cEIDKyjA+PmRsjC1diiQkOrbS9qPoxiNEdY5oYxOK+Ypmrkav/ZFwVzr3g3U+fKCbzYAQIpNRbCwHo6ErJyeH2NTU1ORWJAAA0IVAQgMAAPC6R48eEZsTJ07kUiCddejQofj4+Ldv37Y+E8HQ0BA+67KEiorK27dvb926FRgYWF5e3tTU9OnTpwaqz7gd1atXT03yB1xlaGhoaGjo5ub25s2bAwcOvHz5ksHkzMzMzMxMhFBYWFibK8vLyxsbGw8dOtTW1nb48OHCwsIsCxoAAAAAoLsgkUiHDx8m9kybNm3gwIHcigeAjikpKfH19U1ISODn5x81apSjo6NER58ls4SxsfH58+fnzJkTHx8vIyPT+QUrKirs7OyGDBly+vRpDMOIQ4MGDdq8efPcuXMjIyOFhFjwoPvWrVvp6ekMJsTFxeE4ThVGj1ZTg69di8fGospKhBCOEHr5Ej14gNatw9pfpSMnH90Poc5moPiSgg56I8/1nQu4i6qu7uwEjigvLyc2odIkAAAwg7ePVAIAgB6vsbGRqpKnvb09t4LpJCEhodDQ0Llz5yorK1M6ZWRkRo8e/erVK1VVVS7G1p1gGLZgwYJHjx5FRka+e/du0KBBLFlWQUFh2rRpLFkKgI4ZNWpUaGjohw8fpk+fTnnfqDNKSkpev37t5eVlY2MjLy8/efLkc+fOff/+vXXSFQAAAABAj3Xr1q3U1FRiz/bt27kVDAAd4+HhYW5u/s8//9y5c8ff39/FxcXc3Pzy5cvcjcrBwWHixIkLFy7s/AeQ8vLysWPHDhs2rHU2Q4vNmzerqKgsXbqUzOD9daZ9/PiR8TqlpaVtHh3YgzQ34wsX4mFh6L81LfCsLHzfPvzhw/aud+Emyi2kO0omoYgPHYiyW2jzLQVWJPR0HlXxWpbc3wAAgG4PEhoAAICnxcbGVlVVUZqSkpKjR4/mXjidJSoqGhAQEBMTc/DgwUWLFrm7u0dERERERHTFQzS6ipMnT9L761VVVWX+b97ExERPT491cQHQQcOGDQsKCvr169eRI0eGDRvGx8ea32ZramqePXvm6uo6YMAAeXl5W1vbLVu2XLt2LTIyspo33uEAAAAAAOC8+vr63bt3E3vGjx9vZmbGrXgA6ABXV9fjx49nZWVReshkckpKytatW0+dOsW9uBBC6Pjx48XFxWfPnu3MIuXl5XZ2diNGjDh16hS9oggYhgUEBBQVFbm6unZmL+ZBeQYK/Px5PCGB9lhpKTp7FtXVtWvB9Ow2JpSUMTp4oTvT1mY8jrc1gTOoysMQb/wCAACgBxIaAACApz158oTYVFRUFBQU5FYwrKKuru7u7u7n53fw4EETExNuh9PNDRs27NKlSwYGBsS7Cfz8/AMHDnz8+PHz58+HDx8uKyvb0k/vjoOBgYGfnx8HogWASWpqalu2bPnw4UNhYWFAQMCqVauMjY1Z9VpDWVlZeHj4sWPHli5dOmbMGA0NjS1btiQlJbFkcQAAAACALuT48eO/f/8m9uzatYtbwQDQAR8+fLhz505tbW3robKyslOnThUUFHA+KgpBQUF/f/8DBw4kJiZ2bIWKigpbW9tRo0adOHGC8UwhIaH79++/f//+wIEDHduLwtLSknFmuby8vIKCQid36T7CwlBzM71BPCMDDwxs13ptp4pgqGfmk2AbNiAVFbrDKip8GzZwMBy6pKWlic3K/5buAAAAQJMAtwMAAADACNVHRJYcdsgmJBIpLy+voaFBQ0ODl+PsgSZMmDBy5MjDhw/Hx8fX1taKi4uPHj3azc2t5T/T27dvv3379vLly7KyssGDB9++ffvNmzeUezrS0tImJiY3b96EM0EAb1JQUJg3b968efMQQlVVVYmJibdu3fr586ekpKSwsHBzc3Prdx2am5sLCgqysrIa6B06+l9lZWXHjh07duyYkZGRo6PjvHnzNDU1Wf+VAAAAAADwmIyMjIMHDxJ7pk6damlpya14AOiAw4cPFxcX0xv9/fu3l5fX6dOnORkSFW1t7SNHjixZsiQuLq699efq6uqmTJkyfPjwo0ePMjNfWlr6xYsXI0aMUFZWXrp0aYfiRQghJyenkydPUh1GQzR06FBuVWggkUiPHz9+9OhRXV2dsrLyypUr+/fvz5VI/tXYiBfSPx8CIUQmow8f0Pz5zC+p21aVAQWZHprQgJSVsVWr8JMnUVkZ9ZC0NLZ8OeKNArFl/w1PQAAe0gEAQNswhJCHh4enpye3IwEAAEDDy5cv7ezsKE1TU9NPnz5xMR6aqqqqNm7c+P79++Li4ubmZjk5uX79+p0+fVpLS4vboYGOyM7Ovnnz5s+fP5WVlefOnTto0CBuRwQA65FIpLS0tA8fPrx8+TIsLIzBXU4qGIaNHj16+fLlM2bMEBERYWuQAAAAAADcguO4tbV1ZGQkpUdQUPDr1699+/blXlAAtJuZmRnjuyjjxo0LDQ3lWDw04ThuaWm5YcMGBwcH5q8ik8mzZ88WExO7ceNGu7IH0tLSRo0adevWLRsbm/YH+68zZ854eHhUVFS0HhowYEB0dLSMjEyHF++wmJgYFxeXb9++NTU1tfQoKChYWVnduHFDTEyM8/EghNC7d+T58xlUaEAIYZMmYT4+zC+ZV4isHNGffNqjfHxo6yrksbZdUXYreFAQ8vbGMzJQy7eBoCCmo4NWrsRmz+Z2aAghFB4ePnbsWBzHKT2ZmZnavHEWBgAA8CYXFxcfHx9I/gIAAJ5G9RtteXk5lwKhKy8vb+LEiV+/fqX0lJaWpqenf/v27fLly9bW1lyMDXSMhobGjh07uB0FAOzFz89vaGhoaGi4ZMkSMpkcHx//8uXLqKiojx8/VldXM7gQx/GIiIiIiAhZWdn58+c7OzsbGRlxLGwAAAAAAM44e/YsMZsBIbR+/XrIZgBdTmNjI+MJTJZtYysMw7Zv375///52JTRs3ry5tLT09u3b7a2FoKend/fuXQcHh/fv3+vo6LQz2H+tW7eusrLSx8cnNzeX0ikgIDBw4MB79+5xJZshLi7OwcEhOzub2FlcXBwUFFRUVBQeHs6FI1xLS/Ht2xlnMyCEUDsfZqv0RnMmows3UB2tb97BA9C2le1ar23llcjjJPr0DZVXIUEBpKKIls5GsyaweBdWwWbMQFOmoNev0cePCMfRkCGYrS3ijVKy5eXlS5YsIWYz9O3bF7IZAACAGVChAQAAeNrv37+JdQ40NDSoTjDlLhzHR4wY8f79e5qj+vr6Hz58kJOT43BUgOtKSkpqa2t79+4Nh4+ALodEIv38+fPz589JSUkpKSmhoaH19fWML7GwsNi0adOMGTO4VVUVAAAAAIC1vnz5YmFhQfwtSEtL69u3b+Li4lyMCoAOGDVqVHR0NIMJ9vb2jx494lQ4dJFIpD59+jx69MjExISZ+WfOnPHx8Xn37p2srGwHtvv79+/MmTM/f/7cr18/SUnJIUOG7NixowM/4BkZGfv27Ws5zk9WVnbs2LHr1q3jSv18Mpk8dOjQ+Ph4mqP8/Pxbtmzx8vLidFQbN6L799uYpKTE9/gxUlFp7+L/eKG7z1FRyf96RITQ4AHozhmkwNL7cLGJyHk7Ss38T6e4GLIbhW4cRfz8rNyre2tqapo3b15gYCCx89q1a4sXL+ZSRAAA0DVAhQYAAOgCqI5Vk5SU5FYkNN27dy8hIYHeaGpq6o4dO7y9vTkZEuCi5ubmvXv3BgcHFxYWkkgkCQkJAwODY8eOwYtcoAvh5+fv169fv379WpolJSUBAQG3b9/++PEj8S0Kog8fPsyaNWvQoEGnTp0aNWoUB4MFAAAAAGC90tLSmTNnErMZMAy7cuUKZDOArsjS0vLt27f0fpMXERFpV1EE9uHn51+0aNH169eZSWi4cOHCiRMnoqKiOpbNcOvWLQ8Pj6ysLIRQbGwsQuj169ePHj3y8fFp78eZPn36+Pn5dSAGlouMjExOTqY3SiKRQkJCOJ/QgCUl0f7O+98MDBs7tgPZDAihI+5owUx07DLKLUTNTUhWBk2zRQtnINam2ReXouXbUNov6v6aWvTkFdqwH53ZzcrtuquGhoaAgIDDhw///PmT2G9tbb1o0SJuRQUAAF0LJDQAAABPS0pKIjZVVVW5FQlN9+7dY/zu8ufPnzkWDOCu2traiRMnvn37lkQitfQUFhZmZGQkJSUdOXJk7ty5HViTRCL5+Pg8e/assrJSQEBAR0dn165dUIsPcJK8vLyrq6urq2tmZubt27dv3bqVkpJCc+bnz59Hjx7t7Ox89OhRKSkpDscJAAAAAMASTU1Ns2bNysz8z6u4a9assbGx4VZIAHSGh4fHs2fPvn37RnN08ODB8+bN43BI9CxatMjCwuLw4cMMKh02Nzdv27bt6dOnERERmpqaHdglNDR0y5YtBQUFxE4cx3/8+LF48eIXL17o6+t3YFmue/ToUW1tLbHHzMyMao65uXlcXBznYqqvxysr25jTuze2b1+HdzDSR9ePdvhqpmw7QiOboUUzCQVHoC0rkLoye2PgsqoqVFaGZGVRh94xy8jI8PX19fX1pfqhQwjJyMj4+flBoUcAAGASH7cDAAAA8D/Nzc3p6ekRERH379/39/f39vY+efIkcYKxsTG9a0tLS/Pz88lkMvvD/J+KigrGEyrb/PAGuotFixa9efOGks1AkZOTs3Xr1vT09PYu+Pv3bwsLi40bN4aEhLx79y4qKuratWujRo3i/EsVACCEdHR0duzY8ePHj7dv3y5ZsoTmG4o4jl+6dMnIyOjt27ecjxAAAAAAoPNWrVoVERFB7DE2Nj56lM1PzABgGzExsZs3bxoaGlL1Yxhmamr64MED3nmaqKOjY2xsfOfOHXoT0tPTR48enZyc/P79+44l+uM4vmPHjtYPVltkZWW5urp2YFleUF1dTfmzmZlZ62yGFubm5ubm5hyKSUCgzfMYMHNzHj+z4csPRqP5RcjnNqdC4Tg8KAi3tyfb2JAnTybb2uLTpuEPHzJ/eXJy8vTp0/X19Q8ePNj6hw7DsMuXL6urq7M0ZAAA6M6gQgMAAHBZU1PThw8fXr58GRkZGR8f39DQwGDy2LFjqXrq6uq2b98eERFRVFSE47iMjIyRkdHJkyc5U8tBWFi4kxNA9/D9+/fIyEh6ZTyzs7O3bNnysD0f/KqqqqZOnZqYmEjV/+fPn8OHD0tISHTd+yygqxs+fPjw4cNPnTp1584dHx+f1nVosrOzra2tDx8+vGHDBq5ECAAAAADQMYcOHfL19SX2yMrKPnjwf+zddVQVWxcA8DN0t4QgICIIKCqomCgqYaCIimJ3dzcqz+7CxEBQUVEQRRAwMChBECUkVRqkm8ud74/7vfvG28ANYv/WW285Z86c2fh8yJ3ZZ+/HEhISggoJgNbr16/f+/fvN2/eHBMTU1JSIiQkpKKiMmrUqMOHD0tJSQk6ur/s3LlzyZIlDg4ONCXfKioqTp065ebmtnfv3rVr17Y4CePz588/fvxgMSEpKamkpERJSall6wtQnz590N9VGT5//kyc0L179+/fv1N6alByGnherUFEBOvSBf/9m9UcJokXbUR1LSqvZDMnk+XXx6HaOkRqQrI87muE4+hHJiouRepdUA9thBAqLy/PzMwsKCgoKSmpr6/X1NQcNGiQvLw8Qgjfvh1/9gxRE2VKS/HcXJSSgqKjscOHWd+ouLh4//79V69eJZFIDCeIiYlduHBh2rRpXPzqAACgw4OEBgAAEJhPnz5dvXr12bNnZWVlnMw3MDAYPXo0ceTPnz/jxo37/Pkz9UVyfn5+cnLyly9fbt26NXz4cK7HTGPAgAEBAQEsJkCucSdx9erV4uJiFhOYVelnZuvWrfTZDBTl5eWXLl1asGCBbIvK/QHAFXJycsuWLVu2bFloaOiuXbsorWepGhsbN23a9O3btytXroiKigoqSAAAAAAAzj1+/Hj37t3EEVFR0YcPH+rr6wsqJAC4RUVF5c6dOwih4uJiUVFRygvLNsjKymrSpEkjR448fPiwmZkZmUz+/v37tWvXgoKCHBwcYmNjW/mMJSwsrLKS1QvqvLy8pKSkYcOGteYuAjF79ux79+5Rfk2TykChr68vKSlJSWKgJDTwowOFrS1KSECNjQxPYvr62IwZvA2gdcRE2dePEGlFgYn6BnTwInrzCRWXoqYmpCCH+hujY9uRsmLL12SITEb/uCG/YJSbj8qrkYJMk1jd5foit/xc2gIUoqKiEydO3GVkZObri/5uYoIQQlVV+JMnSF8fW7SI4Y2qqqrOnDlz8uRJFgVrx4wZc/LkyX79+rXqSwIAgM4HWk4AAIAAlJaWOjg4DBs2zMPDg8NsBlFR0atXrwr//Uli2rRp0dHR9Nvi09LSlixZUlpayq2Amdm0aVPPnj2ZnVVRUdm5cyevYwBtQV5eHusJlZWVzeo/8unTJxZnU1NTPT09aQafPXs2c+bMcePGOTg4nDx5sob+kycAPDBmzJjw8PDLly/TZ9jcvHlz/PjxfPhWDAAAAADQSp8/f543bx5NB8NLly6NHTtWUCEBwAsqKiptNpuB4syZM1u2bDly5Ejfvn3NzMwOHjyor68fHBx8586d1u8YYVvaAcMwZpUX27gJEyZQfsEwm0FTU/PYsWPUQ2oeA6/bT2DLl2PMajAoKqLVqxGjVoZth6gI6qLMagImhIaZtXDx0nJkPQ+dvYm+JKLfeSi3ECWmIa9naPQcFPu9hWsy1NSEpq5GJ6+jxFRUVonwJlJB4tSf8WvpsxkQQo2NjU+fPh10+PD037/f19czaOtbXY3u3UOMGv4+ffq0V69e+/btY/j4S0xMzNnZOSoqKiQkBLIZAACgBSChAQAA+K2pqcne3t7Pz4/zSzQ1Nf38/EaNGkUc9Pf3Z5FLnpKSsmvXrhYHySF5efkDBw6oqanRn5KRkZk7d+6QIUN4HQNoC9j2FhEVFeW8mGdJSQnreg9kMpmY8ZCfn29paTlz5kxvb+/AwEA/P79t27axLR8CALcICQmtWLEiISGBvi5OSEiIhYXF9+9cfR4DAAAAAMBVubm5kydPrq2tJQ5u3bp16dKlggoJgM5s9uzZYWFh+fn5eXl5YWFhhw8fHjRoEFdWHj58OOtKh+rq6sbGxly5l0Boa2tLSkpSDwf8S0NDY9myZcSZPK/NQCEsjN2+jdnYoL/TaDBdXWzXLqw9dBywt0KizGt8G+iiOVNauLLzBhT9lUFiwI9MtHgnqqxu4bL0dp5AIR/+K5NBKjlNrmTzSBZH6Elt7aiiIo3c3Gl//tysria2jsB//0bfvhHnV1VV2draOjo65uTk0K+mo6Nz4sSJ379/37t3j9c5NAAA0IFBywkAAOC3p0+ffvz4kdlZVVVVQ0PDLl26iImJycnJKSsrDx061Nramv6FsaenZ3U1qx/wY2NjmxWYr6+vl5dXcXGxmJhYjx49tm/frqOjw/YqZ2dnaWnpffv2JScn19fXI4SEhIR69OixcOFCnpZnqKmpcXV1DQsLKy8vFxIS0tTUXLFixeTJk3l3R8DC+PHjvb29mXUHRAhpamqKiHD6UweO45z3BK2srBw3blxcXBzNCklJSUuXLvXy8qLJBAKAR3R0dN68ebN169azZ88Sx1NTUy0sLK5evTp79mwBhQYAAAAAwFRlZaW9vX1ubi5xcMqUKUePHhVUSKB9KS0t/f37t7y8vLa2Nuef44BADBw40MDAICYmhtkEIyMjJSUlfobEFZSXxJQchatXr3p4eDQ0NLCeRvnFwIEDed54QkoKc3fHYmLIXl6orAxDCJmaYosWITk5Ht6UezYtQcEf0QcGZS+QsiLashRJSzI4xdbz1yg6genZlHTkegEd39GSlWnU1KEXbxGp6d9jcnXTn2OsLvhbMZn8tLb2aW1tUF2dt/K/1SpqavC0NMzUFCFUXV195swZV1dXhn/k5OTkdu/evX79era7gAAAALAFCQ0AAMBvr1+/phmRk5OzsbGxsbEZO3Zs9+7dOVyHbRnz8vJyDpcqKyubPn16eHg4MUPC399/2bJle/fuZXv5pEmTxo8f//Lly8DAwPr6+mHDhk2bNo111n8rJSUlzZw5MyEhgVoLMSEh4dOnT+PGjfPy8hJm2+IPcNv06dOPHz8eHx/P8KykpOTcuXM5X01JSUlRUZHmoSoRhmHUrPYNGzbQZDNQ5ebmbt68OTo6WkgISlIBfhARETlz5oyxsfGqVauI+T3V1dVz5sz5+PHjmTNn4EEGAAAA0I5kZGTcvXv39evXqampXbt21dPTo54SEhKSl5cXFxdXUlKinOrdu7e6uroAo22B6urqyZMn06TCm5ube3p6wo/QgK3Xr1/v378/MzOzvLxcXFxcQ0Nj3Lhx//zzj6ioqKBDA4xhGPbPP/8sXLgwPz+f/qy6uvr58+f5HxV3LV++/MaNG5Rf02QqUB4j8DyDgSFzcyFzc37flBtEhNHTK2j+FvQxBpVX/jeur4O2LEFzWrqr6L4/YtEmFMdR1NcWrkzj9Sf0i1A0oanKD28qIZwXEpboObC/lo62ioiIyLt377Kzsxmu87i2NrupSUtYGCGECwlhKioIoYCAgLlz55aUlNDPFxMTW7p06b59+1RVVbnzlQAAQKcHCQ0AAMBvNX//zL506dILFy604BWXmJhYKydQNDY2Tpw4kb5oRHZ29okTJ8TExLZv3852EREREXt7e3t7e07u2EoVFRVOTk7f/i7vRhn38fFRUFC4cuUKH8IARKKioufOnZszZw79Zz8RERFbW1ua6o6sYRg2aNAgFlX6e/ToMW/ePIRQU1MTsfcEvaSkpLdv344ePZrzuwPQSkuXLtXV1Z0xYwZN2tnly5c/f/786NEjTorfAAAAAECwvnz5sm/fvoCAAPK/5bDz8vJYbGum6Nmzp7Oz84oVKzQ0NHgfY2v9+vXL0dGR5ovS0NDw8/PjvFsc4JaqqioJCQnOy9oJ3KlTp44fP15YWEg5rKysLC4uTkxMjIyMfPnyJbHsP2hT7Ozsjh49euDAgczMTOoghmFqamq6urqGhoYCjK1laOouUDEcoSn4z6ciDe2cjBTycUOfYtHtx6ioBImIILPeaOVspNCKfUylFWwmlFWymcChH1mE8gwIkatDiGeFFRaIari7HEF2IxFCqLGx8fbt2wf3789mtMEm59+EBqxrV8zMrKCgYObMmZWVDAK1t7c/e/YsMQkSAABA60G2NQAA8FuPHj2Ih+/fv2/ZOmZmZqwnaGpqcrLO0aNHIyMjGZ6qrKy8evVqUVFRs4PjpV27dtFnM1CQSCQ/P7/09HQ+hwQQQiNHjrx3717//v2J2TndunVbunTp48ePm1t69NSpUyYmJgxPycjILFmyREFBASGUlZVFfYLGUG1tbWBgYLNuDUDrWVtbR0ZG9u7dm2Y8Ojra3Nz85cuXAokKAAAAAJwoKSlZsmTJgAEDnj9/TqZv7s1SamrqwYMH9fX1Dx48yLD6dNvh4eHRr18/mmwGaWlpPz8/Dj9IAq7Izs6eMWOGiYmJsbGxvr7+0KFDz54929w/ePz34cOHEydO0H8Wa2pqCgsLW7hwoUCiAhyaP39+RETE8uXLLS0tBw4caGVltXXr1m/fvhUUFLx580bQ0bUWs/wGCso4TVrDf0gklJaGUlNRbS3PAmyvhpqha4fR0yvo0UW0c0WrshkQQmLsyriwncBQIwkVl/yVwaCphohPo/D6ROJ8YdmpkpJITeX/h6KiokuXLk3PzLw3Zoy9pKTE3w+yyv79zoyZmSEZmSNHjjDMZti6deuzZ88gmwEAALgOEhoAAIDfJk/+qyJbcnLy/v37W7DOpk2b9PX1mZ1VUFDYtGkTJ+sEBAQQS6PTyMzMvHTpUgvC452IiAgWZ/Pz8y9cuMC3YADRiBEjoqOjfXx8lixZMm/evMOHD0dGRrq5ubWgCYiioqKPj0/fvn1prlVTU1uzZg21akh9fX1TUxOjBf5TC08igCD07NkzKipq0aJFNON//vyZMGHCjh072P7RBQAAAAD/vX371tTU1N3dvTVvlGtqalxcXAYPHvzjxw8uxsYt6enp1tbW8+fPp6kmJSYm5u3tzfQ9H+CBwMDAkSNHPnz4MDEx8ffv3z9//gwPD9+xY8f48ePbeELM/v37CwoKGJ7Ccfzt27fE3f+gDVJVVb1y5cq7d++ioqJev3597NgxZWXlkydPrl27lsUDoo6stBRfvZo8Zgx58mSygwPZ2hpfsAD9+iXosDosY6aPM/9Po5mNGp6/RjbzUZ9xaKADMh2Hxi1EbyIQQsh6GNIkNIPCG1KJV2HiJlrqqPffdUnExMScnzzxGzFi6t+VZn41NSGEMBMT7NgxhJCvry9NDOLi4h4eHsePH29e6AAAADgDCQ0AAMBvpqamVlZWxJFjx455eHg0dx0FBYXdu3d36dKF/pSEhMTUqVOtra3ZLkImk1lvcEcIJSQkNDc23iGRSH/+/GE95+fPn/wJBtATFhaeMGHC9evX79y5s3PnztbU2jU0NIyKitq/f//o0aMHDBgwZMiQGTNmhISEHDlyhDpHR0dHSUmJxSJCQkIWFhYtjgGA1pCUlHR3d3dzc6NpKoTj+LFjx8aNG8f2uxkAAAAA+On06dNjx47NyclhP5UDX758GTBgwJMnT7iyGre4ubmZmpqGhITQjEtKSvr4+EyYMEEgUXVO2dnZq1evzsjIoBmvr68PDg6mz4ttO+rq6ujDJiooKLh16xbf4mmPcnNz4+LimCWFCIqjo6OamlrnbOKJT5uGP3uGMjJQRQWqqEA/f+KhobizMwoPF3RoHdOmRUiXeTEgeVm0dm4zVtt8CC3Zid5Ho585KL8YZWajt5Fozia0/xxSUkCD+/07D6/Hm0r+uwwTEZboZjccidK3+pGTwx480Pt7F1m6iAhmZYV5eyMZGUTXULhLly4JCQlz5zYnbgAAAM3RbhqzAQBAR3L27NmBAwdSt1zgOL548WJZWdkpU6Y0a50FCxZISUkdPHgwOTmZutlXV1fX2dn50KFDnKyA4zjbvUdtqtylkJCQkBCbbLwW1AMAbZOYmNiePXv27NmDEEpLS/vy5UtKSoqcnJy2tjZlgrS0tKGhIYvdP/r6+s393woA7lq5cuXAgQOnTZtGk2sVHBw8aNAgX1/fPn36CCo2AAAAAFDgOL558+YzZ87Qn9LT01u1atXIkSOLi4uJxaUbGhqqq6tramr+/PmTlZWVmJgYHx9PU4GpsrJy2rRp+/fv37t3b3NbsHFdRUXFggULnj59Sn+qW7duPj4+UJuBzzZv3swsLYBMJgcHB//48cPAwIDPUXGisLCwqqqK9Ryo0MDM+fPn79y5k5OTU1VVJSsrq62tvXz58raTv+Lm5jZixIgJEyZ0795d0LHwFc6ooA7+6xfasQN7/hzJtq6/AqCjooQ2LkIHzqOSctpTEmJo8lg0dhinS7ndRR6+qKqadrykDF27jwz1kJsrysxGMd8Q3vTXjgJMWHmEudChrUzWVVTssWkTWrCAOpDevz9G2I2mr69PbNFbVFR06tSpixcviojAGzcAAOAJ+PYKAAC8kpKS4urqGhMTIy8vr6en5+TkNGHChIiIiAsXLpSUlMjIyJSU/JcXTCKRZs6cGRgYSFO8gS0nJ6dJkyY9fvz49evXDQ0N/fr1W7BggYqKCvsrEUIICQsLq6ioZGVlsZjTpj7HCgkJqampsd4OYmpqyrd4AB+EhYXt2LHjx48flO3sqqqqRkZG586d69u3L0Lo9OnTiYmJvxiVgpSWll64cKG0tDS/IwbgbwMGDIiNjZ07d25AQABxPCMjY9iwYQ8fPrSzsxNUbAAAAABACG3ZsoU+m0FBQeHgwYMrVqwQFeWolXd+fv7p06fPnj3b2NhIHcRx3MXFJS4uzt3dXVFRkZtBN8ePHz8cHBySkpLoT82ePfvixYsKCgp8D6qz+/79O4uzhYWFly9fZphkI3Dy8vJiYmJs5/AnmHYEx/FZs2b5+flRuyJWV1fn5+cnJSVFRERcu3ZNsOFRGBoabt++ffHixaGhoQJPw2oL8IwMdPIkduCAoAPpgJY5I3ExdPomSv2JcMpGKhx164qm2qLDzJIM6DQ1IffHDLIZKEor0IU7yNkevbyFVuxB7z9W/iaclZOTe3adUXmGf9H0+f3+9xaFrVu3Ojo6EkeuXr366NEjGxubpUuXjh49mtOvAQAAAGeg5QQAAPBESUnJiBEjvLy8kpOTIyMj79+/P2XKFDExMUtLy0ePHoWGhhKzGSgaGhqWL1/egntJSEjMmTPn5s2bnp6eW7Zs4TybgWLo0KEsPqZ27dp17dq1LYiKdyZNmsTikaKent7q1av5GQ/gqfv37zs7O4eHh1OL8xcWFr57927y5MmhoaEIISMjo/Pnz+vp6dFcqKSktGjRoh07dvA7YgAYUVJS8vf3d3V1pSkhU1lZaW9vf+fOHUEFBgAAAIBLly6dPn2aZnD06NHfvn1bu3Yth9kMCCF1dfXjx49HRkb26tWL5tTTp09NTU39/f25EG7zvXz50sLCgj6bQUdHJyAgwNPTE7IZ+K+qqqq8nG5j8t9+//7NeoKgyMvLa2oyLxaPkLS09PTp0/kWT3tx4MABX19fajYDVWVl5f3798+dOyeQqOht2LChvr6+/TaeiI6ORggxKzlDGafM4dTXr9yICzAwfyr6+Aid24Omj0dT7dDuNei9NzqyDXGeSxMZjzIYbG/5T2Y2SslAstLI6wzyOFlPPKWjJSnG8m94Y2NjYo3YlJSUAwcOUPv2TpkyZfPmzTSXlJSUPHjwYMyYMW5ubpx+DQAAADgDCQ0AAMATd+7cIVYe41BaWlp9fT37eVx16NAhZgXPxcTEpkyZ0qYqNCCEtmzZMnjwYIan5OXlV69erayszOeQAI8UFhbu3r07NzeX/tTPnz/Xrl1bXV2NEJo8efKHDx/mzp3bv3//Hj169O7de9y4cT4+PufPn+d7yAAwJSQktGfPnsDAQJrvUSQSaeHChadOnRJUYAAAAEBnFhMTs2nTJprBdevWvXr1ivUrW2b69+8fFRXl4OBAM56dnT1p0qSxY8e+f/++ZaG2AI7jR48enThxYllZGXEcw7CVK1d++/Zt3LhxfAsGEElISLAtS855Mg3/OTs7S0hIMDvbp08fS0tLfsbT9jU0NHh7e9fV1TE8W1VVdfPmTRzH+RwVQ8LCwjdu3HBxcWH4SbwNYpbBwPlIZH4+qxuwa7ACWkNGCi2diTxOIs/TaM9qpNa8LVooIRnVsXyMWlaBfvzbAEdB7q+Oumwb2ioqKpqZmRFH9u/fb2hoGBQURDk8efLkvn37GF67cePGb9++sV4fAABAs0BCAwAAcF9xcfHhw4dbcOHQoUPFxcW5Hg9rMjIyPj4+/fr1o9k3rKCgMGPGjDb4SlhEROTFixfjxo2Tk5Mjjuvo6OzatYv+cSRov/bs2cOi92pycvLx48cpv9bQ0PDw8IiNjU1LS0tISAgICBg1ahSfogSgOcaOHRsVFWViYkIcxHF8y5Ytrq6ugooKAAAA6JxIJNKiRYsaGhqIgy4uLufOnaP5cNQssrKyPj4+e/bsoa+EFxoaamlp2bdv3xMnTiQnJ7f4FpyoqalxdnbeuXMnmfzXKxxKeG5ubjIyMjwNALAgIiKioaHBYoKQkFBbrli+fv16Ozs7hikXPXr0uH37NnQroBEWFsa6dWZmZmZCQgLf4mHNyMho2bJlW7dyXPe/jaEWYBj4N5qznOL7YzrAOUkpNhNEhJG87P9/TfN9ieYvR4YWL15MM1JWVjZ58uTr169TNqQdOHDg9OnT9N/xGhoa4PkkAABwFyQ0AAAA961Zs6a4uLhZl4iKitrZ2d29e5dHIbGmr68fERGxe/fuESNG9O7du3///uPHj/f29vbw8GCbsCwQsrKyAQEBjx8/nj59urW1tZ2d3fr168PDw7dt2ybo0AA3JSYmsjiL43hERATfggGAW/T09D5+/DhmzBia8X379lFzdAAAAADABzdv3vz6dy3xVatW7d+/v/UrCwkJubq6Pn78mGE3h69fv27bts3IyEhLS8vR0XHPnj0eHh4RERH0fQlbLDExcciQId7e3jTjPXv2jIiImDJlCrduBFrMycmJxX4GIyOjuXPn8jOeZsEw7PHjx8uXL9fV1aW+yZOTkxs2bFhAQIChoaFgw2uDkpOTaXKnaFRWVqanp/MtHrZ27tz57t27z58/CzoQBkgkUnp6enJyMrXEKX2RhujoaPrEBZpByvyoyZPZ3E9LixtRA+7LL0Lnb7OZo6WBzHr//9diYmLEU6z/l6RYsmQJ/Sf3+vr6ZcuWqampjR49+tatWxs3bgwMDJw8eTJNmmBwcPCnT5/Y3gIAAACHMITQvn37Dhw4IOhIAACgg/D29p45cyZxxNbWVlJSMiIiIj8/X1hYWEVFZejQoUuXLjUxMZGVlUUISUpKsqjWCECn1b9//7i4OBYThg0b9uHDB36FAwA3NTQ0zJ079+HDh8RBDMPu3r07e/ZsQUUFAAAAdB719fX6+vrZ2dnUETMzs4iICO7W+f/9+/eyZcsCAwM5nK+srGxgYGBoaNizZ08DAwNNTU1NTU1ZWVlFRUUOV8jMzLx48eKlS5fouxna2trev3+f86UAT5HJ5PHjxwcHB9PvElZXV79y5cpktu9Z24A/f/48fvz469evSkpKU6ZMoSnPDqh8fHymT5/OoqmEmJjY69evhw0bxs+oWLt27dqjR4+Cg4MFHch/SktL169fHx0dXVhYiOO4kpKSiYnJuXPndHV1m1uA4b/5ISH4hAn4z5+M56mqCt27hyBHp+3BcTR2LvoUy2baVDvkefr/v/7165eOjg71VLdu3X79+sX2RrW1tRs2bLh58yaJRGI4oWvXridOnJg5c2Z9fX3fvn1TU1OppyZPnuzr68v2FgAAAFhbuXLllStXIKEBAAC46devX/369SstLaWOqKiofPv2TU1NTYBRAdBODR8+/OPHjywm2NjYUJsXthEkEik/P19ISEhNTa01lYpBZ0Amk1etWnX16lXioLi4eHBw8IgRIwQVFQAAANBJXL58edWqVdRDDMMiIiIGDRrEi3v5+Pjs2rXrx48frVlEWlqasrtUVFSUug1UTk5OWFi4vr4+Ly+vsbERw7Dy8nKGl2/duvXIkSPwA2qb0tDQsGjRouDg4MLCQsqIkJCQkZHRoUOH2kU2A+BcSUlJv379fv/+zWyCvr5+QkJCm9rrQiKRjIyMbty4MXLkSEHHghBCmZmZ9vb2379/pxnv0aOHu7v7yJEjOc9poJmJP3mCu7oi+kqrcnLYkiXYxo1MF0pJIV+9ivLyMBIJV1ERmjULwec4fnnyCi3ZgWrrWM3pY4heeSCFf1tOlJWVEVP6pKWlq6qqOLxddna2s7Mzix01ZmZmN2/e/Pbt25w5c6iDIiIiWVlZmpqaHN4FAAAAQ5SEBhFBhwEAAB1HWVnZxIkTidkMCKHz589DNgMALWNkZMQioQHDMAsLC4anamtr3d3d37x509DQoKSktGTJEj68Hi4sLFy/fv2XL19KS0sxDFNWVrawsDh9+jTDOsMAIISEhIQuX75M+Td1sL6+fsqUKREREfr6+gKMDQAAAOjYmpqaaDo9TZs2jUfZDAihqVOnOjg4PHr06MKFCy0uQF1dXV1dXU35NfX9NyckJSVv3Lgxa9aslt0X8I6YmJinp+ePHz8uX76ck5MjJCRkbW09e/bsNvVWG3CFkpKShYUFs4QGDMMsLS3b2n93ERGR3bt3Hz58uC0kNJDJ5BkzZtBnMyCE0tPTly9fHhkZGR0dTclUoPybYVoDTVsKyi8wR0ckK4tOnsQzMlBdHUIIiYhg3bujhQsxZp1fcBzftw8PCECFhQghSuUNclgYZmGBXbqEJCVb8bUCjjwOIGQz4JRC5H+RlUEB7v9lMyCEFBQUJCQk6ur+f1l1dXVZWRmHT2y0tLRevny5cuVKT09PhhNiY2MHDx58+fJlHR2dn/8W/CCRSJ6entu3b+f0qwIAAMAcVGgAAACucXBw8PPzI47MmDHjwYMHgooHgHaN+KCBitjC08jIKDo6WlpammbOy5cvt2zZkpycTK3dKisrO3To0AcPHvAut+DLly/Ozs4pKSk047179/b19e3RoweP7gs6ADKZPGvWLJoW14aGhuHh4VARGgAAAOCRkydPbt26lXqIYVh8fHyfPn34cOsfP374+voGBASEh4dz0sC7lYyMjO7fv9+3b1/W0+rr6y9fvvzmzZuqqipZWdlx48YtXrxYRAT2QQHANRUVFaNGjfry5Qv9qcGDB79+/Vqy7b0Fb2xs1NPTCwgI4M+3Rxbc3d1XrVrF4nvmunXrzp07R/k1w4cJRIxLODQ14e/fow8fEJmMzM2xsWORuDizFXAXF9zLC9F19qEkp2B37yKM7gU74KqJS1Aoy/xAg+4o/gXtoJGRUXJyMvUwJiamuY1yoqOjL168+ODBA4Z/GjEM09HRycrKoo6Ym5sTH2QBAABoAWg5AQAA3BQQEDBhwgTiiLa2dlxcHLyOAqC52D59+Pz5s7a29s2bN8eMGUNzKiQkZP78+bm5ufRXWVhYvH37lhe7XmprawcNGvTt2zeGZ83NzSMjI2mq+5LJZA8PD19f38rKSikpqSFDhqxfv54+OQN0EvX19WPGjKGpRzJ27NiXL1/CiwQAAACAF5SVlUtKSqiH1tbWr1694nMMdXV18fHxCQkJqampqampKSkp6enp9fSvx1pKSkpq8+bNu3btYvsDcHh4+PLly79//05NCBYREendu/fdu3d79+7NrXgAAKWlpfPnz4+IiCgqKqKMaGhoDBs27Pbt2232w+DBgwfz8vKIJeUEYtKkSf7+/iwmDB06lObzFMMHC4cPH/79+7eent6QIUPEmecrsJGWRp4xAzGrlCMpibm6YjNmtHBxwBnHlejlO1YT+hiiqKe0gxMmTAgICKAePn361MHBoQV3r6qq2rdvn7e3N8OnT0QYhmVlZWlra7fgLgAAACig5QQAAHATzac7OTk5X19fyGYAoFloyj9euHDh7NmzGRkZ1MEBAwZQ/02fzUAikbZu3crs82RUVNTOnTvPnDnD9bD/+eefxMREZme/fv16+fLlNWvWUEfS0tJmzZoVHx9Pzeh/8eKFp6fnqVOnxo0bx/XwQNsnLi7u6+s7ePDg9PR06mBISMiKFSuuX7+OweYeAAAAgKsSExOJ2QwIofnz5/M/DAkJCQsLC2IPtaampl+/fv348YOS35CZmZmbm1tQUFBdXV1eXs7hsqKiov369XN0dFy0aJGqqirb+d+/f3d2dqbWx6YgkUhxcXGOjo7BwcE6OjrN+roAAMwoKio+e/YsMzPT29s7Ozu7e/fuTk5O3bp1E3RcrKxYscLIyOjIkSOC7aVYUVHR3AnEMgwNDQ3r168PDg4eP348iUQSFRXt3r27vb39sWPHaPYecIJ89SrTbAaEUG0t8vNDkNDAY2a92SQ0aKkzGNTU1CQesk1HYEZGRub06dOnT59+//796tWrExISmM3EcTwwMHDZsmUtuxEAAAAqSGgAAAAuIJPJb968IY64u7v3799fUPEA0B5Rsxkozx0uXrzo4uJSWlpKnPP582cMw8zNzSnzaQpFBgUFJSUlMVsfx/HXr1/jOM7118OfPn2i7maj19jY+PLlS2pCQ1FR0aRJk2jixHE8KSlp6dKl3t7ew4YN4254oF1QUVHx9/cfMmQI8XWFu7t7VVXVzZs3paSkBBgbAAAA0MFcvXqVeCgtLT179mxBBUMkLCzcvXv37t2729ra0p+tqqpqbGxECDU0NFRXV1MGy8rKcBxHCJWUlJSUlPTv319XV1dMTIzzm65atYomm4EqNTV15cqVxM2sAIDW6969+44dOwQdBadUVVXHjBnz5MmTRYsWCTAMtpVmWExoaGiwsbH58OFDU1MTZaSxsfHHjx/nz59PTEx8/vy5kJBQs4LBcnNx1jP+rcDRSpRnF5Rv8oDGuvnI+wVKy2J8VkkebVnKYFxNTY14WFBQ0MowRowYERUVNX/+/IcPHzKb8/HjR0hoAACA1mve39YAAAAYomyaoR4qKipOnTpVgPEA0O7QZDOUlpaeO3eOJpuBAsfxr1+/0lxF8eLFC9ZFegsLC1v/eZUe2w1zxAmrVq1ilnWRk5OzceNGeFrRaRkZGXl7e9P0mPD29h4yZEhaWpqgogIAAAA6mIaGBi8vL+KIq6uroIJpFhkZGUVFRUVFRTU1Nb1/mZmZmZubm5ubW1tbz5gxw8DAoFnZDBkZGSwqjSGEEhIS/vz50+rYAQDtmIWFxaVLlwQbg6mpKesJLGrJrFmz5v3799RsBqrGxsaQkJDdu3fTjGP/Ynozus/swtnZwtnZ/x0z3/DQAmyC6azkZJDLOqSqwuCUtBRytkdDzRic0tDQIB7m5OS0PhIJCYl79+7NYF6Tg8XGGwAAAJyDhAYAAOACms9FEhIS8GEDgBagVly4fPlyWlragL9RpzU0NDDsdllbW8t6fRKJVFdXx8WAKdi23qROqK2tjY2NZTEzOTmZpuwE6FRsbW3PnTtHM/j169eBAwc+f/5cICEBAAAAHUxQUBDxDb2UlJRgtx0LVlhYWHFxMYsJubm5X7584Vs8AIA2aMSIEVVVVYKNYceOHT169GB2Vk1Nbe/evQxPVVVVhYSEMCup2NjY6OfnRyKRGJ5l9mQP79KFeEhNZfgvp0FJiVmogIum2aHLB1EfQyT+byIfhqEeOmjrUnRyF+NLtLS0iIfZxDSUVhAWFvbw8KDvi0pBbTYKAACgNSChAQAAuEBVVZVYoa6goEDgH/YAaEcohRaIL/KfPn1KzGCgIKY15OfnR0VFob+LNJiZmbHOJZKXl+/atSu3wqbS1tZmPcHAwIDyi+Tk5Pz8fBYzKysrQ0JCuBYZaIdWrVp17Ngxmj/JZWVlkydPPnbsmKCiAgAAADqMx48fEw+nTJkiLy8vqGAEjm1CMI7jvEgIBgC0IyIiIpKSkoKNQUlJycXFRVVVlf6UnJzc0qVL+/bty/DCN2/eMOuqQ5GVlRUXF9esYITmz0eKipRfC//9Rlw4OxuJiKDRo5u1IFtQx5GZ8aPQx0fI6wxa7owWTEVuB9GnR2j7cqbzaVpOcLEEkZiYmI+PD8M/h/369ePWXQAAoDODhAYAAOACMTExPT096iGZTP7w4YMA4wGgXaPmKHz+G2WQktNAJpPp91jMnj1bV1eXxcpGRkbNqsHLoX379qmrqzM7q6Ojs2fPHsqvGxsb6Qtd0oBHxmDbtm2enp5SUlLEQTKZvGPHjiVLllCaZwMAAACgBUgkkr+/P3HEyclJUMG0BQMHDpSVlWUxQUVFpU+fPnyLBwDQBr19+1ZNTc3JycnGxmbChAnbtm0rKirifxhz5869du2aqakptQKisLBwr169/vnnHxadg9LT05mVZ6Cora1t9jZ9MzNs+HAkRPtipUlLq0lLC+vTB1u6tHkLMtKsyq/s22R0XKIiaIIVOrsXXXZFC6YiORlWk2n+yqupqeFiJPLy8iEhIYMGDSIOysnJ7dixg4t3AQCATgsSGgAAgDuGDh1KPITa4ABwiL48AwU1g4HhiKKiorCwMOUqagKEkpLS9OnTmTWA0NHROXnyJLfCJjIxMVmyZImcnBz9KSUlpY0bN2pqalIO9fX1Ge4poRIXF6f5ZgI6p1mzZoWHh+vr69OMu7u7T5o0qbq6WiBRAQAAAO1deHh4aWkp9VBWVtbGxkaA8Qicubk5/c8bRPr6+iw60wMAOrzw8PCdO3d+/Pjx0aNHwcHBAQEBJ06csLCwuHjxIv+DmTx5ckxMjI+Pz8aNG1etWuXp6RkbG7t27VoWl/To0UNYWJjFBCkpqW7dujU3EuzcOczamlieoUlLC4mKYubmmLs7EhFhczkHmjWfOLO5X0unQrNtoKKigrvrq6iovH///uTJkwMHDtTX13d0dPzw4UOvXr24excAAOicIKEBAAC4Y/z48cRDKBoPQMtQshM8PT1pKgFSUHIaBgwYQJPzTnX06NEZM2bQ5xZ079793LlzhoaG3I73/1xdXQ8cOGBgYEDtPiMsLGxsbHzq1Kn169dTpykpKfXs2ZPFOvr6+szaLoLOxtTUNDo6esKECTTjgYGBNjY25eXlAokKAAAAaNdevXpFPBw7dqyEhISggmkLMAzbtWuXiooKw7MaGhqHDx/mc0igA4iKipozZ461tbWNjc3cuXNjYmIEHRFoodLSUisrq4aGBpqM6szMTBcXl+vXr7dy/erq6r1799rY2AwbNmzs2LHbtm1j+zFHRERkwoQJp0+fvnTp0syZM9n2whg9ejTrrCwdHZ2WdAQQFRVyd6cekceOxYYNw3bswHx8UJcubK/GWXobgfed+F+PCQkjXNIY7zcRfxfF+rr/a/bX0pnQJHxwseUElZiY2ObNm6OiolJTU318fKDKEQAAcAubbEEAAAAc+vr1K/GQFz8TA9B5GBoajh8/3sPDg1mDhqNHjzIcxzDszp07T548uXTpUnZ2dkNDg7y8vImJybFjx7S0tHgZMtqwYcOSJUu8vb0/ffqEYZiVlZWjoyP945VTp05NmjTp9+/f9CsoKChs2LBBVFSUp3GCdkRBQcHPz2/79u2nTp0ijn/69MnOzi4oKIhhXRAAAAAAMPPu3Tvi4bhx4wQVSdsxbdq0X79+nTp1Kjc3lziura3t4uIyatQoAcUF2iUSibRw4cKXL18SH4kEBgZOnDjxxo0brDfKM9TY2Pjhw4ekpCRNTc2RI0cqKChwM9z2oLGxUVCfEMlkMiWbgeHZkpKSkydPMtxOwKF3796tXLkyOTmZ+g4+NDTU19f3xIkTkydPbmHQdKSlpa2trW/cuMHw2YKYmNiUKVNa8CeT+F6cuzkEX1PQsl3oV95fgziOktPR0p3o6RVkzKqqTgdUVokC36G0n0hLHU2wQl2UWrUaTbcUEonUquUAAADwESQ0AAAAF6SkpBw/fpw40r9/f0EFA0DHcO3atbKyslevXjGsri8vL8/iWkdHR0dHR56FxpSMjMzixYsXL17MYk6/fv3Onj27devWjIwM4riamtrKlSuXLFnC4xhBOyMsLHzy5MmePXuuWbOG+LQlIiJi/PjxgYGBMjIse4QCAAAA4F/19fU0bc5Gjx4tqGDalE2bNo0fP37v3r3p6em1tbXS0tIGBgZHjhyBZhOguebOnfvo0SOaN8fFxcWenp5NTU0eHh6cL4Xj+MGDBx88eJCZmVlfXy8kJKSlpTVkyJDr16/LyspyO/A25+vXr3v27ElLS6uurpaQkNDR0dm+fTs/i/nV19c7OTllZmayeFufmpp669YtSknC+Ph4XV1d1p/TiRITExcsWJCVlUW/5urVq1VVVYcMGdLS2GlduHAhNTX13bt3NH8yxcTEbGxsXF1dm7sgNZuBF+UQNh1Cv/JQXRKDzhG/ctGGf9Cr27SRdNSqDA2NaIMrCv2EsvMRmYwQQppqaHB/dNkVyUq3cE1i2ymEUCfMkQIAgPYLEhoAAIAL3NzciO+ZRERE9u/fL7hwAGgramtrv3//Xltbq6+vr6Gh0axrRUREnjx5cu/ePXd39/z8/IaGBmVlZQsLi0+fPvEoWr5xdHQcOnTorl27vn37VlVVJSEhoaur6+Li0rdvX0GHBtqo5cuXa2hozJgxo66ujjr48ePHCRMmvHjxAnIaAAAAAE7ExsYS/yZVV1fv0aOHAONpU3r16vXo0SNBRwHat9DQ0MDAQIb74Ekk0osXLz58+DB8+HAOV5s1a5avry/1/1kymfzr169fv36lpqa+fv2a8xfn7dH58+ePHj2al/ffJv0fP37ExMQsWLCApnIb7xw7dgzHcXl5+YqKCmZzcBwPDw9fv359WVnZiBEjpKWlL126xOHWgrVr19JnM1Dk5ORs2rQpPDy8ZZHTExUVDQwM3LRpU1BQUFZWVmNjo5iYmJ6enoODw6FDh6hdIznBu8IMFL9y0Y+/Nj4gCaO/7pKSgXLykab6X8FgGNbxchoaSWjyMvQ+GjWR/xvMKUA+gSgrBwXeQjJSzV6ztrb2yJEjxBHo+AkAAO0IJDQAAAAXvHjxgni4b9++oUOHCioY0DJxcXHHjx/Pyckhk8kKCgqzZs1ydnYWdFDtWGlp6apVq6Kjo3NyckgkkoqKSo8ePVxdXa2srJq1zqxZs2bNmkUcGThwIFcjFQx1dfWbN28KOgrQnkyaNMnf33/SpEm1tbXUwbCwsFGjRj158kRbW1uAsQEAAADtQkREBPEQPrIBwF0XLlwoKytjdrakpOTcuXMcJjScO3fOz8+PmIFEFRsbO3/+fF9f35aG2dYFBQUdPny4oKCAZrykpOT69es6Ojrr1q3jQxhRUVHz5s2Li4tjPY2SvxIUFDRq1Ki9e/fOmDEjOjqabZZAQUFBcnIyiwkpKSlJSUlGRkbND5wxUVHRCxcu1NfXR0ZGZmVl9ezZc8CAAc3t5cH1bAbigszQlGr4hZAWo60iHS+nYfcJ9P7zX9kMVDEJaNU+5HGyeQsWFRXZ29tHRkYSBydMmNCKGAEAAPBVMzIQAQAAMFRbW5uZmUk9FBYWphTcA+0FjuNr1qyxtbW9f/9+WFjYhw8fnj9/vmTJktGjR9MUowMcys3NtbS0fPDgQXp6el1dHYlEys/P//jx46xZsy5fvsz6WkodYGZZC5RxmlrBAHQSY8eO9fX1lZCQIA7GxMT079/f09NTUFEBAAAA7QVNQgMX65kDABBC9O/gaRBLDrDm4eErMsIDAAEAAElEQVRBzOKlERER8fPnz2ZE1q4cOHCA2e9kZWXltWvXGhsb+RDG4MGDfX192RbkNzAwQAj5+flNmDBh4MCBUVFRUVFR9vb2f/78YXFVXFxcfn4+iwmlpaUfP35sftRsiIuLW1pazps3b8iQIS3OZsBxnGnqAImE3r/HT53C3dxQfDzbNXE6D/xxmpIMEkY4zT+PX9Jfxzyk9onUhII+IEbVXv4vPBaVljdjwcrKSltbW5psBk1NzWnTprU0RgAAAPwGCQ0AANBaRUVFZPJ/OcNqampycnICjAc01+bNm2/cuFFYWEgcrKmpefPmjb29PcOCmYC1mTNnfvv2jX48Pz//0KFDiYmJxEFmGQycj3Ty/AYfH59x48b179/f1NR09OjRJ06cIHbAAR2MjY2Nj4+PuLg4cbCkpGTu3Lm2trY0/3MBAAAAgArH8bCwMOKIhYWFoIIBoEMiPhhp2QSK7Ozs7OxsFhMKCgoePnzYjMjaj5ycnIyMDBYT0tLS3rx5w4dINm7cmJKSwvqjpZaW1sqVK+vr61++fDllyhSEkIqKSlBQkLGxsZmZ2fv375ldyMnb9zb1hp6YzcBsDu7tjdvZkRcswM+exY8cIc+cidvbo2Y+rDDrjZQI3VRokhsQQkoKqL9Js5ZslxKS0W9WGS8oJx8FM2lG+unTJxcXl2nTpllbW1tbW8+ZM2fTpk1jx4798uULcZqIiMidO3dodgsAAABoy6DlBAAAtFZlZSXxsGO3cux4MjMzHz58WF9fz/BsVFTU6dOnt27dyueo2rWgoKDY2FhmZ3Nycnbv3v306VMWK0RHR1MyFRjWaejk6QtEDQ0NM2bMCA0NJX4Xev/+/ePHj319fTU0GFWiBO3f+PHjfXx8nJycampqiOOvXr3q27fvvHnz9u7dq6urK6DoAAAAgDYqJiaGuCFYQkKiYzQyA6DtUFZWZj1BRUWFk3WKioqqqqpYz+moFRpSU1OLi4tZTKivr4+NjbWxseF1JNLS0qGhoc7OzhkZGQwfmIiLizs6Omppafn4+KipqamqqlLGRURETpw4YWVlNXPmzGnTph0+fFhaWprmWlNTU1VVVRZFGhQUFAYPHszFL6fFOEllQAjh58/j166hckLRgKoqPC4OX71a6OhRNHo0h7frqYtyI1j1odDXRXrdWhtt21dQjJiXaEEIIRyhbLqCLxUVFbNnz37+/Dnb9SUkJO7evTtmzJhWxAgAAIDfoEIDAAC0Fs3nBE564IG24/Tp0zk5OczONjY2+vv78zOeDsDLy6u6uprFhNTUVJoR+iIN0dHR9IkLNINQnmHBggX+/v40OVUkEikqKmry5Mn8qUQKBGLChAlv3rzR1tamGSeRSDdv3jQ0NFyxYgXrrV0AAABAZ/Ps2TPi4ahRo2BfJgDc5ezsLCUlxeysjIzM/PnzOVmHk7KXPXr0aF5w3FBXV3f79u05c+Y4OTnt3Lnz169fXL+FtLQ021YIsrKyXL8vQwoKCi9fvjx+/Dj9vh0ZGRkHB4czZ84ghMrKyuiT6cePH//t27eKigpjY+OHDx/SPDfr2rWroaEhi1v37NmzT58+3PgiWoujhg4pKfidO39lMyAknJ0tnJ2N8vLwgwcRIRMdY4e4SF0SRvNP2H2Orm3vTya7dUVyMqwmCAsjA92/Rqqrq8eNG8dJNoO0tHRwcDA0mwAAgHYHEhoAAKC11NTUiIdZWVntPRW6U2H7zo+mFQVgq6ysjPWEqqoqZoUrafbJRf+NxcxO6PPnz69evWLWEiU2NvbEiRN8Dgnw06BBg2JjY2fNmkV/qqGh4erVqz169FBVVd26dau/v//nz58zMjJKSkpYJxsBAAAAHZifnx/xcPLkyYKKBICOas6cOSx21Q8dOnTq1KmcrNO1a1ctLS0WEzQ0NKZPn97s+FrH19d3wIABixcv9vLyevTo0dGjR4cMGbJs2TLuNqk0MTHR1NRkMUFZWZkP5RmI1q1bl52dvXHjxoEDB2pra2toaHTt2lVDQyMgIEBDQ8PU1PTIkSNRUVH0FyoqKt66dcvLy+v48eODBg168uQJ8TnAyZMnu3VjXGpAVFRUSkoqLS2NV18St+GnT6O/HxwJ/9szRTg7G8/IwK9d+2/yvw8McUaIi0gY4cR/elnjD57jrC9ntlS7Y6yPtLuymqCjiUYP/Wtkw4YNnz4x6UJBIC4u/vjx4+HDh7cuQAAAAAIACQ0AANBaXbp0ISbI19TUlJSUCDAeAARLUlKS7QQREdqmV9R8BU4yFahzOnN5hgsXLvz584fZ2aampsDAQH7GA/hPWVnZy8vL399fT0+P4YSioqKTJ09OmjRp4MCBPXr0UFZWlpGRwTBMRkame/fuI0eOXL16dUBAAIfNjAEAAID26+fPn1+/fqUeYhg2ceJEAcYDQIeEYdiTJ0/oy59ISEiMGTPm8ePHnC+1dOlSGRmmG7RHjBjBOuOB6x4/frxixYrv378Tf3LOzc29desWd1MrpKSkWH8i7t27d8+ePbl4R07IyMicPn06Kirq58+fubm5OTk5P378qKioiI+P9/T0vH//PoZhRUVFDK8dPnx4dHT0rl27zp49q6GhMX/+/KdPn9bW1g4YMODixYv6+vr0lzQ2Nr57987KysrNzY2nXxcnNRLYFlTAMEzo2jVKPQbqP8QVhH//Rl++EEeYJRwQb51fhM+fiiz6IdNeaHB/tHAaencfzZjw/8tR+6/BwBqGoTmTkRSTZ0siwmjCKCRF+Dbz8eNHd3d3tsvq6emFhITY2dlxKUwAAAB8Rfs6AQAAQOu191ToTkVHR4f1BA7bfAKqSZMmPX36lEW/A/o6+RTR0dGUZzcseknQtKVobaztGYuGoxQs0h1ARzJx4kRra+sLFy4cPXqUw//o1dXV1dXVWVlZYWFhbm5uZmZmjx8/7t69O69DBQAAAATlxYsXxEMzMzM+vw0FoJOQl5d//fr11atXfXx8KMUO1dTUnJycFi9e3Kz3r8uWLYuMjPT29qYpMIZhmIWFxc2bN7kcN0vV1dX79u0rKCigP0UikYKCgm7fvr1gwQJu3c7Nze379+8JCQn0p/T09K4R9voLnLq6urq6OkJo4MCBCQkJo0ePZjgNw7ApU6ZMmTIlOzvb39/fzc1t0aJFtra29vb2L1++3Lhx46tXrxoaGmiuys7OPnjwYPfu3ceNG8ej+Jk9uyP+WSXOoYzTX4WPHo3TNdb8S11dCwK74spqAiWXogM/fly/EH1NQX7BqLr2r3FRUTR6CDqy9b8RHMfXr19P/K2QkJA4evSosbExiUQqLCwsKCgQFhY2MjKysbGh310DAACgvYDv4AAA0Frp6enEHvZSUlLKysoCjAc0y4YNG54+fcrs3bCwsDDkbjfXzJkzT5069eXvLQhUSkpKO3bsYHYtJUeBmNbAYlonJyTEps4W2wmgwxAXF9+yZcvy5cvPnj17+vRptm1faMTGxtra2sbFxbHoeQwAAAC0a69evSIe2tvbCyoSADo8DMNWrFixYsWKVq7j7u5ubGx8+/btzMzM6upqERERHR2dkSNHXrx4kW1RQO5yd3dPTk5mdrampoa7CQ2KioqBgYEzZ86MjY2l5nOIior26dPn5s2bBgYG3LoRF6moqHCSWq2lpbVy5cqVK1cWFRX5+fk9fvx49erVCCH6bAaKgoICFxcX3iU0NBfTNAJpaTZXsp1AyKJoVo5Cx85pcD+K+huju0/R7zxUVonkpJGmBpo0Fu1djYhPO969excTE0O88PTp0ytXruR3uAAAAHgMnnQDAEDL1dTUeHp6Ojk5EQf19PQ6duW3DsbAwGDKlCmioqIMzw4YMGD79u18Dqm9ExYWvnHjBsPd3nJycgsWLLCysmK9QnR0NLOUBRanOhtdXV3WE1RVVfkSCGgrZGVl9+7d+/Pnzz179oiLizfr2tTU1Hv37vEoMAAAAEDgaPpq29raCioSAADnNm/eHB8f/+HDB29v79evXyckJLi7u/M5mwEh9P79e9bvjHNycrh7x65du4aFhT19+nTevHmTJ092dna+e/dudHR03759uXsjbiktLVVQUOB8fpcuXZYsWfL06dM3b96QSCQWM9PS0lhkk7QRuKEhq9OiomjsWBbniX0uOMxOID517NhPINfMQ5FP0bsHKOg2enMfRT9FLmsRzd4Nf39/4qG5ufny5cv5GiUAAAC+gAoNAADQQvfv31+3bl1xcTHNOLNy+qDNunjxYm1t7bNnz0pKSqiDYmJiAwYMePLkCbNcB8CCmZnZ8+fPKU1GKb+r4uLiPXr0WL58+bp16zhcBBIXWNuyZcuzZ89yc3MZnpWQkHB2duZzSKAtkJOTc3V1dXV1DQ0NTUhISExMzMzMLCoqqqioKCsrq62trWNS7zQyMnLJkiV8jhYAAADgg5ycHGJzd0lJSXNzcwHGAwDgnJCQUL9+/fr16yfAGJjVD6AikUgkEonrpeytra2tra25uyaPJCcn6+vrt+DCxMREmq4iNEpLS798+dKrVy/W6yQlJQUFBdnY2BgbG7cgDM4xLNIgtGMHHh6O//rF8BKsVy9sxgxmC9KkIzDrasHiEg6vatd66qKeukzP0uQsbtiwAcpVAgBAhwQJDQAA0BIXLlxg9l6WUjEPtCNCQkK3bt169+7duXPncnNzyWSygoLC5MmTV65cCZ+CWszY2DgsLCw5OfnVq1dVVVUDBgywsrKC7BAu6tGjh7Ozs5ubW21tLc0pDMNGjBixePFigQQG2ogxY8aMGTOG4any8vL8/PwrV66cPXuWOkj/BwkAAADoGH79/ZLJ2NgYfigFAHBOTU2N9QQ5OTmuZzO0I2VlZVVVVQxrNLLFSb0NtnNOnz59/PhxBweHI0eOxMXFaWho0M9pbGwsKCiQkZFpViUJFv7KaVBRQXv2oP37Ed1+A0xfH7t4EQkLM1uE8gvKUtTDlhVdEFRaQ20dOnsbfYpBVTVISgKZ9kLbVyAFWT7dnUwmx8fHE0dGjBjBp3sDAADgr877wxYAALRYeHj4pk2bGJ6ysrIaP348n+MBXDFy5MiRI0cKOoqOplevXmz3UoAWO3HiBJlMvn//fn5+PnVQXl5+5MiR9+/f79iVJ0FryMvLy8vLS0hIEAehvBAAAICOiqazO9t3kwAAQLRixQofHx9iQUcabbYTBH/U1dW1uA/I4MGD1dXViZ9naWhoaFhYWLBY4erVq9euXYuJidHU1EQI3b9/n+Z5XWJi4tatW1NSUqqqqkRERNTV1SdPnrxr1y5hJkkGbFGKNKC/cxqwceMwXV18/348MxMVFyMREaSqihkbY4cOoS5d6BchflqnT0Fgm5TALBOC7cpcFxWPVu1FSRmITP7/yOtw9Pw1ct2IHGx4fXOEEKKUIaQeysrK6ujo8OPGAAAA+A4SGgAAoNl27tzJsMmfg4ODp6cn/+MBAHROGIadPn16+fLlx48f//37N4lE6tKly7Jly5jtyweAKCEhgXgIuUcAAAA6iQ5clBtwiBfdAUAHZmZmNnLkSF9fX4bfPfT19Y8fP87/qNoOMpnc4tqWXbt2NTY2ZpHQYGxszLDiAsWXL19cXFw+ffpEyWawsbG5efMmMaHh3r1727dvz87Opo7k5OTEx8e/ffv2xYsXNBneLfBXnQYjI8zbGysvR+npSFQU6esjJnkeNOkIrUef1sDFxVlI/4kWbEWZ2bTjaT/R5sNIWQmNGMDrEBCxpRRCSFVVlee3BAAAICDw4zsAADRPeXl5WFgYccTR0XHWrFm9evUyMTERVFQAAIbq6+sDAgIiIiLExMRsbW2HDh3a8dqIGBoauru7CzoK0P4kJiYSD/v06SOoSAAAAACeUldXJx7S/A0IOo+oqKgDBw5kZGTU1tZKSkrq6uq6uLgMHjxY0HGBdsDT03PChAkfPnyg2dyip6d3+fJlmm8ynY2YmFh9fX2LL79y5YqdnV1GRgb9KT09vStXrjC7sKmpadGiRSdPntTT06OMjBgxYsmSJdQEi+Tk5B07dhCzGShIJNKbN28WLlx4//79lsVMLdKAaHIaEELy8sjMjNmFXE9lYBYVf1L3NvzDIJuBIrcQ7TyBPnjzPIbi4mLiYRdG9TAAAAB0DJDQAAAAf2lqanr06NGDBw++fftWUlKirq5ubGxsZmY2bNiwgQMHSklJZWVlET8Y6OrqPnz4sMWl6gAAvHPp0iU3N7fU1NTGxkaE0JkzZ3r16nXixAkrKytBhwaAgDU2NhIbimMYZmBgIMB4AAAAAN4xNjYWFRWl/ECIEPr582d4ePiQIUMEG1Un9PDhQw8Pj8LCQiEhIXV19RUrVtjZ2fHt7ocOHTp//nxhYSF1JDk5OSYmZvXq1S4uLnwLA7RTUlJSwcHBx44de/bsWX5+PolEkpeXNzU1PXnypJaWlqCjEzAJCYnWJDT07NnzwYMHS5Ys+f79e1NTE3W8R48e3t7e+vr6zC708vKSk5ObM2cOdaRLly5du3aNjY0dMGAAQmj79u2/f/9meC2O46GhoampqT179mxZ2KxyGohIJCQkhP7dVsHrPAN+liAqLUfJ6awmpGai+CTU14i3YVRVVREP5eTkeHs/AAAAggMJDQAA8J9fv35NmzYtOjqaOlJaWpqUlOTj44MQEhcXt7S0pCnK3bVrV8hmAKAN2rNnz8WLF8vLy6kj1dXVMTExc+bMuXLlir29vQBjA0DgCgsLiY8Lu3TpIi0tLcB4AAAAAN6RkpIaNmzY27dvqSMuLi6vXr0SXESdTlVV1dSpUz9+/FhdXU0dfPv2rbW1tZeXl5iYGK8D8Pb2PnPmzJ8/f2jGi4qKzp8/36NHD+I7UQAYEhER2b179+7du+vq6urr6+Xl5QUdUVtRW1vbyt4NAwcOjI6OvnbtWnBwcFVVlYyMjISEhJiYmLm5ObNLmpqaDh06dP36dZrxsWPHhoSEDBgwAMfx5ORkFjctKiq6evXqyZMnWxw2q5yGqir8yBEUG4uXliJhYUxFBY0Zg61ahThrdkPTPKJtSkxD+cWsJlRUoY8xPE9oqKmpIR7y4S8UAAAAgtLRqi4DAECLZWZmjhgxgpjNQKO+vj44OPjChQvEQVlZWd6HBkAbUlBQsGjRIgsLC2Nj44EDBzo5ObF+TCAQMTEx169fJ2YzUOXm5m7bto0mix+Azobm/w5lZWVBRQIAAADwwZIlS4iHwcHBAQEBggqms8Fx3NHR8dWrV8RsBoRQeXn5kydP5s6dy4cYTpw4QZ/NQFFSUnLq1Cl+bmsG7Z2EhARkMxBVVla2flu8mJjYmjVr/Pz8QkND/fz8jh07FhoaymL+gwcPNDQ0LC0tacbHjBkTEhKCECopKWH7qZ9Ysq5liN86MAz7fyJCairu4IB7eODfvqGcHPTrFx4bi58+jTs5Ic4eRODstDJsriCTEWIXCCGFnldevnxJPISKKQAA0IFBQgMAACCEUHZ29pgxY1rwYaZv3768iAeAtunRo0dDhw69detWVFRUUlLS58+fHz16NGbMmBMnTgg6tL/8888/xHKyNFJSUs6ePcvHcABoc2g2/TTx4VETAAAAIDhOTk40dcU3b95MbUIBeMrT0/Pjx48MT5HJ5ODg4LCwMJ4G8P3797S0NBYT0tPT4+LieBoDAB1YeXk51+v86+rqiomJMds70dTU9M8//+zZs4f+1KhRo6Kiompra2VkZERFRVnfRVJSsgWxYf+iHNKkF2AYhhkY4Ckp9EHj0dH4ihUtuGPbZNQDdWGZFS8jhQb3520MP3/+vHv3LnFk6NChvL0lAAAAwYGEBgAAQMXFxWPHjs3MzGzuhZKSksuXL+dFSAC0QTExMZs2bcrIyKAZz83NPXbs2L179wQSFUM/f/5kcRbH8YiICL4FA0AbpKqqSjzMyMig/18bAAAA6DBERUWPHj1KHElOTnZzcxNUPJ2Kl5cXTUlwotLS0osXL/I0gISEBIaV26gqKyvj4+N5GgMAHVhJSYmioiLXl3VwcPDy8mJ46u7du2pqamPHjqU/JSsr279//3fv3omLi2toaLBYX1RUtFmdKIl5DDRlEuhLJghnZ1P+oRnHP39GhP5H7ZqKEjLozmpCD100oA8PA8BxfPny5XV1ddQRRUXFqVOn8vCWAAAABIqjvk0AANC+FBUVJScnZ2ZmFhQUkMlkhBCGYQoKCnl5eRkZGQoKCtLS0kVFRX/+/KmoqCgrKysoKMj++2OGhobG3bt3+/Tpk56eHhMTEx4e/vbt29zcXOIccXHxu3fv6unp8fVrA0BwNm/enE33gZziz58/x48fnzFjhrCwMJ+jYoj4mbZlEwDo2JSVlfX09KhJDCQSydHR8e3btwoKCgKNCwAAAOAVR0dHSm916siBAwdmz56toqIiwKg6g6KiItYTWFRW4wp5eXna9vaM5vA0BgA6sIyMDF1dXa4vu379+kGDBq1Zs0ZNTY04XldXd+DAAZp9+UQTJ0709fW1s7ObNWtWXFwcs8/+JiYmDg4OnERCLG7H7DsJZZymDB5CiJrT0ERphVBdjXt7Y6NGcXLftu/ETjR1Ffqdy+CUqjLauxrR/X5w09GjR4OCgogja9askZKS4uEtAQAACBQkNAAAOgIymRwdHR0YGBgREfH58+fi4uLWrKaqqhoaGmpkZET59ZAhQ9asWYMQio2NffLkyYcPH2pqavr27btx40ZjY2PufAEA8Bh1G0GLVygsLGRdqTU1NfXDhw8jR47kyu1aSUZGhvUErpfERISHF22kpSUArC1YsGDfvn3Uw/j4eBsbm6CgIF7srwIAAADaghMnTgwYMIDaaKm0tHTXrl3Xrl0TbFQdHv0bPj4bNGiQlpbW79+/mU3Q1NSEKuUAtNiXL1/69evH9WW7d+8+Z86co0ePnjlzhjh+9OjRgQMHDh8+nNmFM2bMMDc3P3369Jo1a169evXy5Uv6/nrdunW7cOGCiAj7NyPN+piP4zg+erTQmzfEwf+nMlCVlbFdp73oY4Au7EObj6D0v0tkduuKdixDE6x4eGt/f3+aniOamppbt27l4S0BAAAIGrScAAC0VziOp6SkeHh4zJ07V11dffDgwfv37w8MDGxlNoOSklJwcDAlm4GGmZnZP//88/bt26ioqOvXr0M2A2h3iI0emyslJaWgoIDFhJqaGkofB+otWnO7VurTh1VlQ3FxcQ63YjQL9QGHAL9wADi3YcMGHR0d4kh0dLS1tXVFRYWgQgIAAAB4ql+/fosWLSKO3Lhx4927d4KKp5Po0qUL6wk026+5TllZ2dTUlMWEPn368DoG/snOxsPCUHQ0qq4WdCigs4iJiTEzM+PFyps2bbp7925DQwN15PPnz1euXKFJcaChra09cuTIK1euYBj29OnTRYsWaWpqUs+Ki4ubmZndv3+faUoEiUQ/Rh4+HPfw4ChoEZEmLS1qEgNtNgNCiLMsCtY4ioQvbC3RB2+0eg4aNgD1M0aD+6N5U9AbT7TIiYc3/fHjx+zZsykVeSkwDHN3d5eVleXhXQEAAAgaVGgAALQnpaWl4f/6/Pkz60aYLSAiIuLj48P6YQcA7Q4nBRLZEhUVFRJikwcpLi7Oyb34UL/hyJEjN2/eZHa2b9++c+bM4cV9cRwn5nNAqQbQlsnKyvr4+IwaNaqqqoo6GBMTM2fOHD8/vzb1mAwAAADgln/++efhw4fUD5I4js+fP//Lly9QoIh35syZExYWVlNTw/CskpLSunXreB3DtWvXxowZk5ycTH/KwMDg+vXrvA6AD/DQUHT2LP77N/rzBxcVRerqWJ8+2LFjqDkNxZ4/f37nzp3y8nJRUdE+ffps3bpVWVmZZyGDjqC6ujo5Obl///68WLxbt27GxsbPnz93dHRECGVlZTk6Ol6+fJmYoMDQ4cOHhw8fbmNj07t372vXruXk5Ny6devHjx9iYmJTpkyxs7Nj0SsTX76ceEjJSMCzstDx4wghbN48NkGrq6OkJMQwlYFCX5/NChw8LaF+WCM1IRFBt/1UkEMnd/HvdmQyeenSpZWVlcTBHTt22Nra8i8IAAAAgoAhhPbt23fgwAFBRwIAAIzl5ua+e/fu/fv3YWFhiYmJvHtBqKKicunSJScnXmYRAyAIXGmFUFFR0bdv36ysLGYT5OXl3717Ry01yTqbofXxsMXsdayxsfGLFy940eOT/taQ0ADavtDQ0EmTJtG8Y7h27drSpUsFFRIAAADAU5cvX161ahVxZOLEiX5+fmyTd0GL2dnZ0XQ6pxAWFp4xY4aXlxcfYkhPT58zZ05cXFxdXR1lRFxcvG/fvp6enj179uRDADyFX7uGX7qESkpoxjEDA8zLC6mrs12hpKRk+vTpkZGR1YTSDnp6elu3bl2xYgWXwwXtGYlECgsLCw8Pz8nJaWpqqqmpKSoqCgwM5NHtQkJC5s6dO3/+fCMjo927d+/evXvlypU0czIzM3fs2JGSklJZWSklJaWrq7tnz57MzMyNGzc+fvx42LBhnN8O9/HBd+xAdXXC2dmIPilBR0fI3x+xTIDDQ0LwdevQ36/b/6OlJeTnh1RVGZ7k5ElCRRXacRxddv3/TNNxeJ9e6MQOpMF4yQ7owoULNGlw8Jc4AAB0eCtXrrxy5QokNAAA2qjY2NinT5/6+/vHx8c391oxMbFevXoZGhpqamqKi4sjhEgkUmVlZWZmZkFBgba29qBBg1RUVFRUVBQVFeXl5UVERBQUFLp168ZJ/zwA2h22FRE4LJkwadIkf39/ZmctLCwiIyObFRh/Ehp0dHSKi4tFRERUVVXNzc0vXrzI621GnDyGgKQH0Ha8efPG3t6e+PBaSUkpPT1doTn7+QAAAID2gkwmW1lZhYWFEQe3bNly4sQJQYXU4VVXVzs5Ob1//564p1ZBQcHOzs7Dw0NUVJQ/YeA47u/v/+DBg+rqahkZmenTp0+ePLkjVKX69o08bx4qKmJ4Ehs0CPPxYb1AfX39yJEjGX6aU1ZWPnny5IIFC1ofJmjv8vPzz507d/v27W7duo0ePVpHR0dYWDgjI2P8+PGWlpa8u294ePiyZcv09fU3bNgwcuRImrN37tzZt2/fr1+/iINdunRZunSppaXlvHnzbty4YW9vz+G98Bkz8E+fWEzA1q/Htmxhs8iaNXhAAGpspD0hJ4etXYsxzxBi+2Tmdy6augol/KAd76GDbh1DAztBtdnnz59Pmzatvr6eOqKnp/flyxc5OTkBRgUAAIDXIKEBANDmlJWVvXv3LigoKCAg4OfPn826VlpaevTo0XZ2dsOHDzc2NobUBNBp0bwp5yRZgcOqCTk5OVZWVqmpqfSntLS0srOz2a7Az7f41HuVl5dnZWUJCwvr6+tTMpz4c2tOfh8oIKcBCJy/v//kyZOJfxT37t178OBBAYYEAAAA8M7v37/79etX8vd29uPHj2/dulVQIXUGvr6+t27dKioqEhYWVlVVXbNmjZWVlaCD6gjwBQvw0FCmpyUlhW7cQCzfN+/cufP48ePEhvREvXr1+vz5s7S0dCvjBO1XfX39kSNHLl68OGvWrLVr13KxqMnr169v3rxZXFwsLi7er1+/DRs2NKsBUHh4+LRp03Jzc+lPKSgoHDlyZODAgePHj3/58qWZmRknC+JWVnhaGosJmI0N5u7OZpWmJnzvXjwoCBUW/jeoo4MtWIAtWcJJGAyRychqNopisuerlz56/wDJSLV4+bYuPj5+8eLFsbGxxA+tGIYFBwePGTNGgIEBAADgA0hoAAC0Cfn5+UFBQWFhYREREcnJycw+QjMkJydnbm4+ePBgKyurESNGSEhI8C5OANqL1uwxYvtm/fv373Pnzk1ISCCRSNTbGRoaUvvRtqAOBIf1IZqLi8kTfNi2BTkNQODmz5/v4eFBPVRSUsrOzpaUlBRgSAAAAADvPH/+fPLkyTQfP//555/du3cLKiQAWobtK1g0bZrQmTMszpubm8fGxjI7KyQkdOnSJWg80Wn9+vVrypQpOjo658+f16JpwdAK5eXlM2bMCA8Pr6iooA7q6+tv3759Ccdv/S0tLd+/f8/srImJyZcvX548eXLgwIEvX75wsr0BHzECZ95nEyGEunRBmppYXR2Sk0NmZtjGjUiKSRLB79/47dsoKwsXFcWMjbF581DrCuB5PEHrDqL6BsZnMQxtWIAOd7isPBKJFBgYeP36dX9/f/rHJqtXr7548aJAAgMAAMBPlIQG2MEMABCM8vJyHx+fu3fvhoWFcZ7EgGFYr169hg4dOmzYsMGDBxsaGkKPNACY4fwdOecv7E1MTKKioq5duxYUFFRZWSkpKTlkyJC9e/eyvSMnRQva7Ev9Vnbr4LAABuCD+vr6kydPvnv3rry8XEJCokePHvv379fW1hZ0XDzh6+vr5eVVVlYmISFhbm6+ceNGeXl5FvMPHTrk7e1Nrd5ZUlJy7969xYsX8yVYAAAAgN8mTpx4+PDhHTt2EAf37NmTl5d39uzZDlPwLyUl5cOHDziODx8+vFevXoIOB/BAfT1eU8N6CkZ4YUyvurq6kLiPnA6ZTP7w4QMkNHRORUVFVlZWq1at2rx5MxeXbWhoGD9+/Ce65g5paWk7d+4UFxefO3cu20UKCgrS09NZTEhLS3vz5s2MGTO8vb2PHz9OfXDBCstPTAghVFSEior+/6k+Ohq9fo2dPo369mUws1s3bO9ehBC3tkc8C2WazYAQwnEU+ZVLd2ob4uPj3d3dHzx4UMSkn86wYcNOnTrF56gAAAAIUAf5hAYAaPsaGxsTEhK+fPlC+XdERERDA/OfxAkwDOvbt6+VldXIkSOHDx+urKzM61AB6FSaW35ARERk1apVq1atolwbEBDA+VKsJ7TlnAZmcBzHMIzDyNvdV9fBfPv2bc6cOd++fWtqaqKMhIWFhYSErF+/nruP5wSuqKho2rRpnz9/rvn36fbz58/v3bvn4uIye/ZsZldpaWnNmTPHnVBA9ebNm5DQAAAAoAPbvn37r1+/3NzciIOXLl1KSUnx9vZWUlISVGBc8f79+23btqWkpJSWliKEFBUVDQwMjh07Rt+BHrRv4uKYhATrjxm4lBSLj2ENDQ1sP6dQ6/OBtqChoeHu3buBgYG1tbWKiooLFy4cPXo0j+61ceNGR0dHrn9ccnV1jYyMZHiquLj48OHDjo6ObLucpKamss7Fqa+vj4qKsrGxOXfunLm5uZOTk6GhIZvI+vVD8UyaOtDDcfzHD7R2Lfb4MVJV5fSqlqqoYjehktch8ENRUdHDhw/v3r3L7E8Ixfjx4x88eMCfpqIAAADaCEhoAABwTX5+fk5OTmlpaWlpKY7jZWVldXV1RUVFmZmZKSkpCQkJ1H2fnBAVFR05cuSUKVMmT56sqanJu7AB6FyamvA7d1BICF5RgQkJIXX1Fq9En53A8EEY29YPXOwN0TKtDIB1TgMf2lUAThQVFU2fPp3aG4Xq9+/fhw4dUlRUXLRokUAC47rq6mo7Ozv6osGpqambNm2SkpKaMmUKs2tXrVpFTGgIDw//+fOnjo4Or2IFAAAABO3ChQu1tbW3bt0iDoaEhFhYWPj5+RkbGwsqsFby8fFZv359Tk4OdaS0tDQyMnLWrFlnz56dPn26AGMD3KelhTIymJ3ExcSExo1jcbWioqKCggLxTws9ExOTlocHuOrdu3dr165NTEykZmn7+voOGjTI29tbRUWFu/dKSUkJDQ1NY93QpEUCAwOp8dP78ePH3bt32RYFkZCQEBUVZZ1tIyMjgxDq1q3b5s2bx4wZk5GRISYmxmI+tmMHCg/Hf/xgfWsiPDMT7d+P/Z0bxwvirALnaAIbMTHk27dRSQmGEN61q9CyZahnz9at2AyNjY2BgYHu7u4vXrxg/d9USEhoz549Li4uULIXAAA6G0hoAAC0SlpamqenZ0hISFxcXHV1dStXwzDM0NDQ0tLSxsbG2tpaTk6OK0ECAP6vsBBfuhT/+hWRSAghmtfvzXqdT2y10K7f2RODb2WJCPrLodlE27F27Vr6bAaK0tLSU6dOzZo1S0JCgs9R8cL27du/fPnC8FRhYaGLi8uECROYPcUzMzMzMTH5/v075RDH8SdPnmzcuJFXsQIAAACCJiQk5O7urqqqeuzYMeJ4WlrasGHD/Pz8LC0tBRVbi5WUlOzYsYPh++nc3NydO3eOHj0aCh92JNiqVfjXr6isjOFZISMjzM6O9QpmZmbUnwDpaWtrL126tDURAm6JjIycO3fu79+/iYNVVVWvX7+2tbV99+4d5f09t9y8eXPRokVsKyU0V21tbUFBAYsJZDI5LCyMbUKDsbFx165dWXSdUFRUHDt2LOXX27Zte//+/ebNmy9cuMBqURkZ7Px5tHYtnprK+u5/+f4dNTUhYeFmXNJ8Rnoo5COrCVot3q7S2IivX4+/f0/5NkJ5ckF+/RqbOBHbvx/x5oFPbW1tcnJyUlLS9+/fY2NjP378WFnJpsSEqqqqtbX1oUOHIOceAAA6J0hkAwC0UFZW1rRp0wwMDA4cOPDx48fWZDMYGhpu27YtICDgz58/SUlJV69enTp1KmQzAMBlDQ34ggV4bCxqXb1QSjUCJIg39FhzcHgV/S1aEBj1t4LmvvQTgEA0NjYye8dPkZqa6ufnx7d4eAfH8bCwMBZ/3pKTk589e8ZihZkzZxIPnz9/zrXgAAAAgDYJw7CjR4+eO3dOROSvPT9lZWW2trZBQUGCCqzFDhw4wGJHdXp6uouLCz/jATw3bBg2YwaSlaU/g+nqYmfOIHb7mE+dOsWsFL+4uLiTk5N6Kwr7AW7BcXzt2rU02QxUsbGxXE9EfvXqlb29PXfXRJx1OWFRv4FKSkrKzMyMxQQjI6PevXtTfo1hmJeXV2hoKJuEBoSQiQn29Ck2ezbWuzfS0kI6Oohd6Qu8vByxbH7BFduWI10tpme7KKPtbDJAmMJXrMCfP6dNiiosxL288H37Wrgonerq6rdv3x4+fNjJycnAwEBGRsbMzGz27NmHDx8ODAxkkc0gKSk5Y8aM58+f5+bmenp6QjYDAAB0WlChAbQPdXV1FRUVqrxvSNbWZGZmPn/+PCoq6tu3bzk5OUVFRTIyMt26dVNXV581a9aSJUsEFVhgYOCsWbMozThbTEtLa+rUqbNnzx44cCC3AgMAMIOfP48nJrKa8fs36taN/TrMHz2wzgZofSEHDtMCGN6I1ykFlMYT6N86DZDN0KZkZ2f/+fOHxYTGxsZ3797NmDGDbyHxSEFBQVFREYsJjY2Nr169mjZtGrMJkyZN2rt3L/Xww4cP1dXVXN+VBQAAALQ169atMzIymjlzZklJCXWwrq5uypQpgYGB7atOQ0JCAusJ3759408kgG+wPXuQtjby8MB//kR1dQghpKyMGRpix48jDl7+denS5e7du/Pnz09KSiKOKygoTJky5fjx4zwKGzRLeHg4zX8gGh8/fmxqahLmUp2A+vr6lJSU/v37Uw6bmprev38fFxenoKAwZsyYbhw8OmBGXl5eXl4+OzubxRxmGTY03Nzcvn//nsjoQYe2tvbFixdp7hsQEDBixAhdXV02iRry8tjRowghjERCIiL4tm34/fus5gsJ8bo8A0JIRQltWYJczqE/dM9iZaTRXAfUv0VdkvCAAPzjR8TwqUV9PR4QgM2Zgzj7z8HQr1+/Hj58+OzZs/DwcNa9JOgNGDBg6dKlM2fOhD1vAAAAECQ0gLYvPz9//fr1T548IZFIJiYmFy5csLKyEnRQPIfjuL+//7lz5968eUPzJqyqqiopKSkpKenNmzf79++/fv36OJbdEHnhzZs3kydPbmhoaO6FGhoa5ubmff9lYGDAi/AAAIy9f49Y7nLA3d2x/ftbcweGb+6pr/aZvddv1x0riIg5DcRBwUUE/o+T/wod489hY2Mj281MjY2NLM6amppqaWlRHy82NDS8f//ejl2ZYgAAAKADsLa2joyMnDRpEvGVYW1t7ZQpU6Kionr06CHA2JqFbfXEmpoa/kQC+AmbNw/Nno1FReHfviEZGWzECKTFfDc3nYEDB0ZEROzduzc6OrqsrExUVFRTU3PDhg02Nja8ixk0y4sXL6qqqlhMyM/Pz8jI6NmzJ1dul5aWpq2tLS4ujhC6dOnSlStX0tPTa2trEUKqqqqmpqY3btxo8V75/v37s+hyoqWltXz5ck7WUVFRefHixcyZM+Pi4urr6ymDQkJCJiYmly9fpmZjUOnq6vr4+Njb28fHx3NUd4RSuWfYMPTwIYvHKZiiItsqDlyx2AlJS6Hj11BqJiI1IYQQhqEeOmjBVLR5cUsXffAAsfhbo7CQfO2a0KlTLVj4y5cv+/fvf/78OZlMbtaFWlpac+bMmTVrVp8+fVpwXwAAAB0VJDSANo1MJo8fP55aJvr79+/W1tbnzp1bvXq1YAPjqeDg4C1btnz9+pXtzJycnPHjx9va2p48eZJaRY3XCgoKZs6cyTCbQV5evlu3bmpqavLy8sLCwvLy8mJiYl26dFFTU+vZsyeluR1/ggQA0MJx/M8f4X9fUjb9+2xLmLgr4tcv/sfFdfSvpSl5BpTCCby+O9RmaJu6deumrKzMokiDiIhI+9p5yYyGhoaioiKLIg0Yhpmbm7NeZMyYMXfu3KEehoaGQkIDAACATkJfX//Dhw8TJkyIiIigDpaUlDg5OYWHh4uJiQkwNs7JyMiwngC1lzosYWE0ZAg2ZEjLrpaTkzt37hx3IwJcxDZXiUQi1VHqc3BDXFwc5XXyli1brl+/XlFRQT1VWFgYEhJibW3t7+/PYSkFGqdOnYqKivrx4wf9KTExMUdHR01NTQ6X0tXVDQ8Pf/z48ePHj6uqqsTExKytrZcsWcLsO/agQYMWLly4Z8+eGzducHgLzM4O9eiBM4r2/wYMYNvYhVtmTkRTbJBfCHoTgXAyGmSKpk9Asq35ps6uWQaWk9PcJZuamnbt2nXy5MlmpTIoKSnZ2trOmTPH1taWW4VGAAAAdCSQ0ADatA8fPtA0vW5qalqzZo2SkpKzs7OgouKdurq6NWvWuLu7N+uqoKCg4OBgBweHNWvWcKV8RW1tbWhoaFBQUHl5uaGh4dChQy0tLSk/SkZFRV24cKHw7x92NTU1N2/ePHnyZD09vdbfHQDAExiGMIySxyCcnS1MV92xSUsLdYgd6oJFk07BnywKwJaoqGj//v0ZPi+jMDAwmDx5Mj9D4hERERETExMWX6ment7s2bNZLzJ27FiahAauxQcAAAC0eUpKSkFBQba2tsSchtjY2EOHDh04cECAgXHO3Nz89evXLCbQ71oGALR9AwYMEBISYvGGWElJqcUlE2jU19dv2bLl0KFDwcHBt27dImYzUKWmps6bNy8iIqIFte5UVVXv3LmzcOHC5ORk4ricnJy9vf2ZM2eatRqGYdOnT58+fTqH83fv3m1oaPj9+3cTExOOLhAXR6tXo/37EaPGu5iREUbo2ccH4mLIaTxyGs+l5dg+smhmfQWE0LJly27evMl6DoZh2traRkZGJiYmxsbGAwYMMDExgTwGAAAALEBCA2jTmHV2XLVq1dixY7t06cJ+ieRk8pUrWE4OIpORomKhtfV7YeG4uLisrCwymaynpzdp0qRBgwZxOe4WKSkpodkIwjkymfzkyZMnT54YGxsvXbp02rRpWs0pLUgVHx9//PhxX19fmhKUioqK2tra379/p+92Nnz48OfPn8vLy7fgdgAAfsJUVPCsLPRveQZiTsP/Czbo6rb2FiwfZPChpD/bAHiXXkBTmIF6yLbjBuCP8+fPx8XFpaSk0J9SVFTctGmThIQE/6PihbNnz8bHx2dkZNCfkpKSmj17tqKiIusVRo8eTTyMj48vKSlRUlLiZpQAAABAGyYnJ/f8+XMLC4v09HTq4PHjxxcvXqytrS3AwDi0Z8+eZ8+eMfyxByFkYGDg4uLC55AAAK3n4OCgr6/PIndZX19fTk6u9Teqra2dOXPmkCFDFi5caG1tXVJSwmxmfHy8v7//pEmTWnCXwYMHh4eH7969+/Pnz6WlpeLi4hoaGqtXr+ZDormsrOyOHTvWr18fHBzM4WMKzNERVVXhV6/+VdhSTAwzMcEuX0bs6uK0aQoKbCY085NgSEgIs2wGbW3tESNGDB48uH///qamprKyss1aGQAAQCfHp2pIALQMs5rJZWVlK1euZPNyCMfxvXvJzs5NPj4fw8L2hIQM8PDQmDlz+vTphw4d8vLyun///qFDhywsLObMmUNttCYoVVVVdnZ2DLMZTExMXF1dQ0NDc3NzyWRyTk7Opk2bmNVeS0xM3Lhxo46OzvDhw8+ePZufn895DNeuXRs4cOC9e/foG2qWlpbGx8fTZzNISEg8efIEshkAaB9Gjfp/A8i//T+bQUMDW9zipov/h7cI9dpW3p0mEhaH3EXpZ0FzL+KXxnAa4DNVVdWHDx+ampoK/V0LVEtLa9euXYtb/Ye/7dDW1nZ3dzcwMKAZV1RUnDdvHidbS7t27dqrVy/qIZlMfvfuHZejBAAAANo2ZWXlhw8fEiuW19XVubq6CjAkzsnJyZ0/f55h7oW2tva5c+fgIzwA7ZGMjMycOXOkpKQYntXS0jp27Fjr75KVlWVpaSkvL//gwQOE0C+WjSnr6+sfPXrU4nspKChcunQpMjLyx48fCQkJr1694lvZvFWrVpWVlTWrRC42b56Qnx+2aBGytMQsLLCxY7HDhzFfX8Rxd4w2ytqa4ZOi/5OVxdhV+KPh4eFBM6Krq+vq6pqUlPTz509PT881a9YMGzYMshkAAAA0FyQ0gDaNRZ6Bj4+PrKzs1KlTP3/+3NTURD+hZu/eZzduLElN1czNHVFYeLiiIraxkeEbLS8vr5UrV3Iv6mYjk8nOzs7R0dE040OHDg0KCvr27duePXtGjx6toaGBYVjXrl1PnTqVnZ39+PHjHj16MFvw48ePlMwGZ2fn2NhYtjGEhYWtWrWqsbGxWZFPmjSJozoZAIA2AFu9GjM1pR42aWlR/kEIIQkJzNERde363+TmvH2nSU1oLuK12L9asA4nV3E3pYA+lYE+kYJhWkNrvkzQYqamplFRUfv37x87duyAAQNGjBgxf/789+/fb9myRdChcdmoUaPCw8OXL18+aNAgQ0NDU1PT8ePH+/j4XL58mcMVaDpYvXnzhgdhAgAAAG2amZnZ5s2biSOenp4sdiq3KTY2Ns+ePRs5cqS6ujplRF1dfeTIkb6+vnZ2doKNDQDQYnv37p0zZ44C3ZZ6HR2dI0eOmJubt2bxhoaGCxcuDBo0aO7cuR4eHmJiYjU1NXV1dayvqq6ubs1NMzIytm/fPmPGjEWLFj179ozhA15eEBER8fT03LVrV3x8fDMuU1HBDhwQ8vLCHj/Gbt3CZsxAQu3+3Qq2cCHWty+Tcxg2dCgaMaJZC9IUC9yyZcuPHz/27NlDTJoHAAAAWgBDCO3bt6+9NAIEnc2mTZs4aZwmJSXVt29fIyMjDQ0NcXHxvLy85Li4yMjIGo67fGEYFhsb269fv1aF21K7d+8+fPgwcURCQuLChQuLFy9m/bqrvr7+6tWrJ0+e/P37N4tpGIY5ODgcOnTIyMiI2RxLS8v37983K2whIaEPHz4MGTKkWVcBAHiKvlTAX0pL8WXL8Ph4VFv732CXLpiDA7ZvH4eL8O01fHMzJGiaOzA7bMHKLO7F+YKc/L5BWwrQRjx69MjJyYl62Lt374SEBAHGAwAAAAhERUVF9+7diUkMN27caF+FnfLy8r58+YIQ6tevX1dC+jIAoP0KCAg4c+bM79+/6+vrZWVlDQ0Njx07pqen1+IFKyoq3N3dz507Z2xsfOrUKeLDQ0NDQxZNLhBCCxYsuHXrVgtuWl9fv2jRotDQ0IKCAsqImJhY7969L126NHjw4BYs2AJPnjzZvHlzdHS0iopKy1cpKcFv30aJiYhMRlpa2MKFqHt37sXIF8XF+OLF+NeviFiaV1ISs7DArl9HzWzOOGXKFF9fX+rh/v37oc8RAACAVlq5cuWVK1cgoQG0RU1NTRUVFWQyecmSJcSfgWxtbYOCgnh0061btx4/fpxHi7Pg4+Mzffp04kssKSmpgICAkSNHcrgCiUR6+vSpm5vb27dvWUwTERFZsWLFgQMH6NtgZ2dna2trE2NQUVGZOHFiv379wsLCXr16VVVVRRkXEhKSkZHR1NTU0tJat27dxIkTOQwSAMAfvMg2YJHT0HZewNOHxMlIy25BEfi0MucXSUwMm7tSge2ylGvpUyuo2s7vJAAIoT9//qiqqpL/TQzFMCwvL09NTU2wUQEAAAD8t2XLllOnTlEPZ82a5eXlJcB4AACAHolEunv3blBQUF5enoiIiLKycq9evUxNTfv06aOrqysuLs7wKhzHw8LCbt68+ezZMzs7u82bNw8YMIBmzrhx4wIDA5ndV1pa+tmzZ6NHj25uwE1NTba2tm/evCHTbUXT1tZ++PChhYVFc9dsma1btyYkJAQEBAi1qNYCfvky7uWFfv78b6hLF2zsWOzIESQszLUo+YBEwt3dUWgoKi1FCCEVFTRlCkbIcefcqVOniEUQdXR0MjIyWvbbCwAAAFBAQgNoWxoaGkJDQ58+ffru3busrKyGhgb6OZQJFy9ebM2N+oiKjhIXN9XS+m5nd/bsWer48OHDm1uioPW+f/8+ePBgaroAQkhISOjp06eTJk1qwWrJycne3t6PHj36/v07szlycnKUvGNtbe1BgwZpaGg0NDT8/PnTzc2NOsfExCQ2NpbaLrSpqSkrK6usrExBQUFXV1e4ff1EDkDn0/psA+4WM+ADhgEz/H1owW8OXVMJ9Nij4mt0Xcmf/xfDdHvQlTiB8whbFg8A/NG3b9+vX79SDx88eDBjxgwBxgMAAAAIxOvXr8eMGUM97N+/PyctHQEAgJ/mzZv369evJUuWdOvWjUQiFRcXJyYmxsfHJyYm/vz5U1xcvEuXLmpqahoaGlpaWmpqahiGZWVlBQcHS0tLL1q0aM6cOcz6yUZFRU2aNIlaRIGGpaXlu3fvWhCwq6vrwYMHScR6AATm5uZRUVH8eQXe1NRkbW09ZsyY3bt3N/da/OJF/NIlRHio+3/Cwtj48RjhQWunkpOTo6urS/yP6+fn17IH3QAAAAAFJaFBRNBhgM6usLDw+fPnL1++DA4OLi8vZzFTRkbGwsJi9OjREydOXLNmTVpaGud3kcIwawmJ8RISdhISWsLCCCFMXT199WpiQkOzFuSK0tJSBweHqr9/8D148GCLf8jr1auXi4uLi4tLYmLi/fv33d3d8/LyaOZUVFRUVFQghDIyMphVdLCysqJmMyCEhIWFe/To0bKQQFtRV4ffvYsiI3ESCcnJYY6O2KhRgo4J8IpAXo0TKxA096oWXMhwkWatg2EYh5Nppt26WBYXVddEYnDtl8ha+kHWq0EeA2izrKysiAkNb968gYQGAAAAnZCuri7xsJSydRUAHsvPzz9x4kRycnJjY6OKisry5cs5r+IJOhsymfzgwYPy8nJJSUmGEyoqKgoLCwsLC3Nzc3NycgoKCshkct++fdesWdOnTx/Wiw8aNGjjxo0nT54sLi6mOdW7d+/79++3LGY/Pz9m2QwIoe/fv7969crOzq5lizeLsLDw3bt3zczMHBwcTExMmnFlXh5+9y6DbAaEUFMT/vYtevUKs7HhVpztiKam5rhx4/z9/akjJ0+ehIQGAAAArQcJDUAwSCTS8+fPr1279urVq6amJk4uWb16tbS0NELI1tY2NTU1Kirq0aNHSUlJERERf/78YXhJFyGhCZKSkyUkrCUkJGlKfCsp6erqioiIUH+ALigoqKurk2hmY7AWw3F8wYIFNFkUU6ZM2bVrV+sXNzY2dnV13bt37+3bt//555/fv38363JLS8vWxwDakNev8X/+wdPS0L+vTvHAQNSvH3blCqLrPwIAUYsTFJqL8/QCFjhZAcdxapAYhq1atWr+/PmDBg3i8BYx4XXfYusZZjMghPwfVhn3FRcT537XDwD4b/To0efOnaMehoaGCjAYAAAAQFDKysqIh6KiogIKBHQiJ06cuHTp0k9CEfuAgABLS8v79+9THosBQCQkJNSlS5e8vDw9PT2GE+Tk5OTk5PT19Vu2/vbt2w0NDQ8fPpyZmVlcXCwiItKtWzdzc/OrV6/S97TlRFlZWX5+PosJdXV1T58+5U9CA0JIU1Nz3759K1eufPfuHefPNPDLl1FuLtPTlZXI0xN1yoQGhNCaNWuICQ3v379//fp1C1qTAAAAAESQ0ABajkQi5ebmlpaWkkgkISEhZWVldXV14s5+hrKystzd3W/evJnL4sc+Ovb29gcPHiSODBo0iPoKKjMzMykpKTMzs6SkpK6uTlVVVRMh48uXDaurGf8cKiKCrKxERETU1dWzs7MpYziO5+Tk8K0UwfXr1589e0YcMTY2vnPnTotfB9ITExNbtmzZ/Pnzz549e+jQocrKSk6u6t+/v4ODA7di4BoyGb9/HwUF4VVVmLAwrqsrtG4d6tZN0GG1Bx8+kLdtQzTlAWtr8fBwNGcO9vgxkpISUGSgrWhZcQVmmrUOF7tjcLhCYWHhmDFjqK9m3dzcPD09zc3Nvby8NDQ02F7+MbSmvo62xydVQW7j+9CaMePhISPoCCwtLYWFhalZp2lpaenp6VCxCQAAQGfj6elJPCwrK3v58uW4ceMEFQ/o8E6dOnXo0CGaCqbl5eX+/v729vbBwcHQBrTjiI/HAwNRWRkyMcEmTkQKCi1eaeTIkR8/fmSW0NB6Dg4ODg4OmZmZP378kJGR6du3r4yMTE5OTlhYmKioqKmpabNSbSorKxk2GiaqqalpXcjNs2LFCnd399u3by9cuJDTazIz2UxgmbTRsVlbW5uamhIL/m3evDk6OlpEBF5FAQAAaDn4WwQ0W3Fx8e3btx8+fBgXF9fY2Eg8JSwsrK2tbW5ubmlpOXbsWCMjI+qp/Pz858+fe3l5hYWFkclM3wZRycvLU1KMDQ0N586dO23aNBZv+rt37969e3eaQfLPn+jJE8So/APWpw+2YgVCSEtLi5rQgBDKzs7mz5P64uLiHTt2EEcUFBSePn0qKyvL9XuJi4tv3759/vz5u3fvvn37NovffCEhoalTp166dKnNbTrJy8OXL8e/f0cNDQghHCEUEUF+9w6bOxdbu1bQwbVtTU34oUO02Qz/whMSkKsrduQIn4MCbQqxXEG7a3/Q3GyG0tJSa2tr4odqhFBFRcWbN29sbGzevn2rrKzMeoWyElYlhXAcZaY0IEhoAB2CgoLCoEGDwsPDqSMvX75cs2aNAEMCAAAA+GzFihVXr14ljhQVFTk7O0+YMMHDwwPeKwOuKy4udnNzY9aP9ePHj+fOndu0aROfo+qompqa/P39/fz8ampqdHR0li1b1uIaBs2Wmopv24YnJ/+/YQGG4ZcuYba22L59SEioBevV1NSw3WDWetSnr2/fvt2zZ09aWlpRUZGIiIimpqaZmdmVK1dUVFQ4WUddXV1OTq6oqIjFHAMDA+4EzRlK44nRo0dLS0s7OTlxdA3zlhn/x1lB4g4Jw7C9e/dOnz6dOhIXF+fq6nrgwAEBRgUAAKC9g4QG0Ax1dXWHDx8+ffp0dXU1wwlNTU2ZmZmZmZmPHz9GCCkoKIiLiyOEhISE8vLy2K6voKAwfvx4R0dHa2trOTm5VkYrdPw4XleHv3uHKir+GxURwfr2xa5fRyIiCCFNTU3iJQVM3vty3d69e4mtNzEM8/Dw4OkP6+rq6u7u7tu2bfv8+XOvXr2kpKSioqJ+/PhRXl4uKipaXl6upaU1a9asXr168S6GFqquxhcswBMTacfz8vDLl5GMDMZ59nQn9OkTnp7OakJUFCKTW/aBGbQFXKzpgtpbTkMLqjssXbqUJpuB6tu3byoqKqyXwnFEaqKd4PagK/GQxKQbBQDt0bhx4yChAQAAQKe1adMmmmwGivLy8kePHsnJyV2+fJn/UYGO7dKlSxkZGczONjQ0PH36FBIauCIiImLVqlXfv3+nlgq4c+fOmDFjbt68yfNetCkp+KJF+K9f/43gOMrOxu/cQbm52LVrzV0vMjIyPDz8zp073AySuWvXrrm4uFB7RjQ0NFAeBSclJb148UJXV5ftCqKiogYGBunMn1ZpamouWrSIWwFzyMTEJDAw0MnJ6c2bN+fOnWOfIMK2ooa8PJdCa5ccHR0HDhwYHR1NHfnnn38GDhw4ceJEAUYFAACgXYOEBsCpzMxMBwcHZq+CGKJpNslM9+7dnZycxo8fP3ToUG7WnhIRwdzcsDdvcA8PvKgIkcmYggIaMwZbuJD6+lbq72L7dXV1XLs7c58/f75+/TpxZP78+fb29ny4taGhoaGhIeXXxPoZbRl+5AiDbAaKykp06xaaPh3JyPA3qHYDDw1FtbWsJvz5g+XmIi0tvoUEuKsd5R9wVwuyGcrLyz9//szJsszWxDAkKSWEEONtFqtm5iKERMQaGZ4FoD0aN27cvn37qIdv3rypra2VlJQUYEgAAAAAHzQ0NCxdutTDw4PZhMbGRj8/vy1btkAzJsBdcXFxrCfk5+fjOM7dvPZOKDIy0snJ6ffv38TBwsLCBw8eFBQUvHr1iof1V3Ac37Llr2wGKhIJf/sW3bmDzZ/PyUoFBQU/fvwICAi4efPmrVu35Pny+vzHjx+urq75jJopJCYmOjs7f/r0iZM/n8eOHUtISCAWzaUSFhYeN24czQ40/ujfv39sbOzcuXOdnZ0fP37M+gvBnJ3xd+8Qs/a+QkJo8GCeRNlOCAkJubm5DRkyhPRvKQsymTxr1qy3b9+amZkJNjYAAADtFOzKBRxJSkoaPnx4s7IZ2BIVFZ02bdqrV6/S0tKOHj1qaWnJk05aVlbYrVtCz58LBQRg9+5hixcTN6Pn5uYS5yq0ol8dh+rq6hYuXNhEKDsmJyd39OhRXt+3HSMk89LDs7Lwx4/5Fkv7wzZHh0RC7DoXgs6mlU/HsOZoZYTNyueIiIigeWLVAprdWP09Vd9Y8eTFPhYTAGhfzMzM1NTUqIe1tbVhYWECjAcAAADgg5qaGnt7exbZDBR5eXkXLlzgT0ig82DbobWpqanTJrVzC5lMXr16NcPPhjiOh4WFHTp0iIe3//ABT0lhera2Fj15wvBMU1NTamrqw4cP169fP3DgQFlZWT09vaVLlzY1NUVGRo4fP55XAf9t165dDLMQKOLi4p4wiZ9Gnz59Dh06pEW3u0ZcXNzOzk6A9W9kZWUfPXqUm5t75coVNlMtLbEBA5idxHr1wtat43Jw7c2AAQP27NlDHKmsrLSxsWG71QQAAABgCBIaAHtJSUmjRo2iefdPoa6u3qdPH3Nz8379+nXt2pXDt1NGRkZHjhz59evXo0ePrK2thQRU7p5MJtP8CMWH3RUrV6789u0bccTFxYX4tgD8pbISLylhNQHH8dhYfkXTDvXti1j/X6mggLp2ZTUBgGbCm6MF67csmwEhVFJSwvb54M2bN1kv6zBLjoz+UA9p+k3kFUeFffIKCgpqVmAAtFlCQkK2trbEkZcvXwoqGAAAAIAPKisr7ezsXr16xcnkrKwsHocDOh3697s0lJWVBfUMrcN49erV9+/fmZ0lkUjPnj3j3d3xFy/Y1NHMz0c1NdTDqqqqixcvjho1Sl5e3s7O7sGDB1paWufOncvJyamurk5OTj5+/DgnXR64JTU1lcXZurq6hw8fcrjUvHnzAgMDJ0yY0LNnT3V1dW1tbQsLi6NHj/r7+/NkwxvHREVFb9686eLiwvBJOBHm5oYNHoxoosUwrFcv7PJl1PreJbW1+LNn+OHD+NWriOXvfJu1d+9emmybP3/+WFlZvXjxQlAhAQAAaL+g5QRg49evXzY2NoWFhcRBcXHx1atXr169Wk9PjzheU1MTFxf39u3b4ODg6Ojo6upq6ilhYeHevXvb2dlNnTp14MCBfIqepW/fvpWXl1MP5eXled2FYdeuXbdv3yaO9O/ff13HyNiNj8fv38f//MHExNDo0djkybQ/0LcMmYzYvbPE2L2h7Mwwe3v88mWUmcl0gp4eFz5igQ6qDW79Yd0SgjVjY2NZWdlKZgUhEZKSkjIxMWG9iJyCUPKvM1pKS+VkdIjjK2f8ziuODv64qpFU7eHhQfMOmCsaGxtjYmLS09P19PQGDBggKirK9VsAQG/cuHHELaovX748e/as4MIBAAAAeKi6utre3v79+/cczof3yoDr1q5d+/jxY5pHcERDhw7lZzzNQCKhwkIkJIS6dEG869fADb6+vqwbzubl5ZWUlCgpKfHk9sw/kP5fYyOqrERSUgihJ0+erFmzxtLSctu2bSNGjJCVleVJSM3B4gM1RVVVFeermZiYPH/+nEwmFxcXy8rKtp3edkZGRsuXL9+6dauXlxereTIy2IMH6Pp19OrVf82OBw7Etm5F0tKtigDH8VOn0LNn+K9fqKkJIYRfuIAZGWEnTiA+5q+0npCQ0L1790aMGJGQkEAdrKqqcnBwcHNzW7p0qQBjAwAA0O5AQgNgpba21sHBgaaYmJaW1osXL0xNTennS0lJDR06dOjQobt27WpqakpLS3v37l1jY+PQoUMNDAykW/nDHLfR9CYcPHgwT59HuLq6HjlyhDgiISFx584dweYdc0FVFb56Nf75M6qoQAjhCKEXL9DVq5irK7KwaO3i8vKYoiJeUMB0AoYhRn8UuebPH5SXh2RlkbY2m1IHbZOMDDZlCn75MuMdAFpa2D4ojw/+0pa7sbYmmwEhZGpqqqenFx8fz2xCjx49BjCvGEmB4/iv/Lef44KGmx0I/LCEMuhk+yo26WL0t9NkciNCqKysrGURMtPU1LRz505/f/+MjIyGhgYxMbHu3btPmDDh+PHjPOztCtqMT58+nT9/Pi8vDyGkrq6+Zs2aESNG8O3uNjY2wsLC1FZZP378SE9Ph37hAAAAOp6Kiopx48Z9+vSJ80t69+7Nu3hA59SrV68JEyZ4eHgQG5VS9e7d+59//uF/VGwUFOAuLigpCS8vRxiGKSriZmZCLi6oDbx9Z4i4+YqhxsbGqqoqXiU0aGqymSAlhZSVEUKXL18+fvy4r6/voEGDeBJJi0hJSbGewDYpobGx8f79+4GBgTU1NaqqqosXL7awsFBVVeVejNyxc+dOU1PTQ4cO7dy5k9XjYmFhbMUKtGIFd5+kkDduRC9e/NVGtrwcj4hAc+dit2+jdvVxTF5ePigoaOTIkcTyHiQSafny5XV1dWvXrhVgbAAAANqXdv4mFfDYypUrv3z5Qhzp3r17aGho9+7d2V4rLCxsaGhoaGjIs+ha6+fPn8RDhika3HLw4EEXFxeaQTc3tz59+vDupvzQ0IDPnk3b9KGpCU9KwtetE7p8GZmZtfIOeL9+KDmZ6WltbczJqZW3YHzfoCB0+TKenY0qKpCEBKaujkaPxrZs4U7lCT7CNm5EBQX48+eIUI8EIYRpa6N9+5C+vqACAwJRVtL0NrC6ML8JQ6irtujE6W30GRNDrawYgWHY6tWrt27dWv73/wsUcnJyK1asYJvWhmGYuLh4VU0GNZtBTFTuYZANcY64uHhr4qTR1NRkb28fEhLS2NhIGWloaEhJSUlPT//27duLFy/afVYcYK6xsXHBggWBgYElhO5LISEhNjY2d+7cERMT40MMSkpKFhYWxLc7oaGhkNAAAACggyktLR0/fnxERARxkJI5yvC9MkKoe/fu8BoG8MK1a9cqKiqCgoKIO90xDOvdu7e3t3db2KP/ly9f8PXrcUJVSLy4GKWm4vHx2M2bqFs3AYbGDNsHlXJycurq6jy6O+bsjD98iP78YTpBRweJiHz+/PngwYOfPn3i5AEsP+no6LBo2CEiImJnZ8fi8rCwsLVr137//p36rdXb23vYsGH379+Xl5fncqytIyUl9e7du9mzZ3t6epqampqami5evJh3fzCI8CdPUGAgYlRHBM/KQhs3Yn5+LPZcfYxBlzxR0R+EEFJRRMuckdVg3gXLEQ0NjXfv3o0bN464wwTH8Q0bNujo6EyaNEmAsQEAAGhHoD4eYMrd3f3OnTvEEU1NzdevX7e1H6ZbrKGhgXgoIyPDoxsdOHCAPpthz549Cxcu5NEd+QY/cgT/u9DFf3Jz8b17Uav7QQjt3YsZGDA+JyWFzZiBFBRaeQt6+KlT+JYteEwMKihAtbWotBRPSsKvXMHnzEF//7FpF7CjR4Xc3LCRI7GePTFtbczEBDk6Yk+eYDyoig/aLBxHPncrTuz9E+xfHR9dFxddF+BTuWdtQYBPJcNEgRZnD2DN0bqvqdmWLl26ZMkSRUVFmnEFBYWFCxeuWrWKk0W6/f1UrqGxgngoJCQ0cuTIVsZJtHPnTmI2AxWJRHr9+vXWrVu5eC/Q1sybN8/b25uYzYAQKikpefTo0ezZs/kWxtixY4mHb9++5dutAQAAAD7IzMwcPnw4TTaDhISEn5/fkCFDGF4iKyu7bNmyLl268CVA0LmIiIg8fvzY3d3d2tq6T58+vXr1Gjp06JYtWyIiInjdJrXZqqvxLVtwRj0u8eRkfNUqxCQfSLAWLVqkybJMQs+ePXmYOty9O2ZhwfRtdJcu2NatCKEdO3YcOnSoDT6A3bt3L4tvfSYmJvPnz2d2NiIiYs6cOV+/fiUmilVUVLx8+dLW1pZ1HxCuiYzEt20jL19O3rABDwlh3eVWU1PzzZs3d+/enTJlSl5eXv/+/dPT0/kRpKcnYl5HBE9OxsPCGJ5qJKF5W9D0NehpEPrwGX34jHyD0awNyHkjqhf0s0wNDY2wsDBra2viIJlMXrhwIaUYIQAAAMAWhhDat2/fgQMHBB0JaFvS0tL69etHrMMmJSX1/v17s1ZvuG87zp8/v379euph9+7dN23aZG1tTUnWbmxsTExM9PPzS0xM1NbWVlRULC8vFxMTU1dX19XVNTQ01NXV5aTW9969e+lLAq5bt+7cuXPc/XIEAMdxGxucRfkESUmhW7fQsGGtvVFGBr5qFZ6U9Fd6hIoKNm0atnt3axeng4eG4hs3otJSBucwDE2bJnT6NNdv2pE1NKCyMqSoiERFBR1Kp+Z1rTzqQy2pkfbjupgEZmUrPWmmLDG9oAXZDNTLm3Vty65q5eIvXrw4ceLEz58/a2pqpKSkdHR0NmzY4ODg0Kw1mTE2Nv78+TN9mc2WfaWNjY19+vRJSUlhNsHAwODr16/crQkB2og3b95MnTq1lOFfRggpKCh4e3vb2NgwPMtdb9++tbKyoh5qa2vT1LgCAAAA2q+HDx+uXLmSJn1QQkLC19fX1ta2oqJi+vTp4eHhxLbx3bp1W7JkyT5o3gc6PdzVFb9+nekrYTEx7OBBjI9puJxbunTprVu3GNZf0dLSCggI4G051dpafM4cPCaGNuGjSxds7Vps4cKUlJTRo0dnZWWJtsmnKLt377506RJ94UNdXV1vb29mDTLIZLKFhcXnz58ZnsUwbO3atbx9UlpcjK9ejcfH/5crICaGGRlhZ89yWLt0y5YtSkpKu3bt4mGQCKHGRrKlJfq7+zMNbOZM7MQJ+vG5m9GTV4hM9+daSAhNHI28z3MxyhZqbGxcuHChl5cXcXDZsmVXr14VVEgAAADahZUrV165cgXKFAPGVq9eTdNVzs3NrSNlMyCEaHqlZ2ZmUipGKioqqqio/Pz5s4HlXnxxcXFDQ0MTExNLS8uZM2cq0NUJqK2tXbt2rbu7O834mjVrzp492/r4BS8/Hy8qYjWhthYPDsZan9Cgp4f5+yM3N/TpE15VhQkLo65dsfXrEY92J1y6xDibASGE4+jDB1RYiNpee782CA8KQtev4zk5qL4eSUhgWlrYypWI8FYM8E16ckN8dB19NgNCqKEOj3hXM2TUf40wW5Nb0NxreZHHwHbxCRMmTJgwob6+/s+fP8rKyhxmAxAzElasWHH37t2amhqaOZqamqdOnWLYNLRlX2lkZGQmow1PVJmZmR8/fhw9enQLFgdt3MWLF5llMyCEysrK3Nzc+JPQYGFhISoqSi0T8uvXr5ycHNbb2gAAAIC2LywszNXVNSQkhGZcSkrq6dOnlL9k5eTkgoKCXrx4cfv27dLSUmFh4R49euzYsUNbW1sQIQPQxsTFsdrg3tCAQkJQm0xouHz5cl5eXkhISH19PXFcS0vr0KFDPG8OKymJPXiAjh1DYWF4QQFqbESyspi2NrZ1Kxo0CCF07969mTNnts1sBoTQoUOHdHR0Lly4kJaWRimroKSkZGxsfOXKFRMTE2ZXvX//PjExkdlZHMdfv35NJpPZdoFsocpKfNYsPCnpr8GGBjw+Hi1ciHl5IQ6+qwsLC/OjzGR5OfvSsIR+NFTvolDIR0I2A17fVOZOrvmIhOVFFFe+iejz8i0aN4q7sTabqKjonTt3Kisrnz17Rh309PQ8efJkm+unAwAAoO2BhAbAQERExKtXr4gjixYtYlE0rJ0aMmSIqanp169facZLS0tZvEKgqq+v//r169evX+/fv79169bt27dv27aNUpUOx3F/f//t27cn01UvoGQc87/QOk/U1iISic0cuhd+LSQqiq1fj9av5/lvXHk5zjIPGuXl4b6+2LJlvA6kvcP37sV9fBBhJxP++zeelIQ5O2O8zmcHdEJeVFdXMe3/Ul5GDvJl3HiCczxNTeAFcXHxrl27cj6f+AVeuXJFQ0PD09MzIyODTCYjhCQlJY2MjE6fPs3dfhNZWVmsU+saGxvT09MhoaFDys/PZz2hoKCAP5FISkqamprGxMRQRyIjIx0dHflzdwAAAIC7cBz38/M7duwYTY8JCnl5+WfPnllaWhIHKemw/AoQgPaD8Hm/hRMERERExN/f//z58w8ePMjLy6uvr5eVlTUwMDh+/LixsTE/IhAVxfbsQTiO5eSgqiqkqYn+fZtLJpM9PT0fPnzIrVtlZ2eXlZV169ZNXl6eW2suW7Zs8eLFb9++jY2NlZCQsLGxoRS7ZcHf359+SwBRQUFBdnY2j9LF8J07abMZqKeystDWrZi3N9tFYmJiNm/ezO3Q6CgqIkZ7JP7CaJPVlXuo7N9+mHhTaeMva3Ld/z/BNZXdKCma6Hpsnq3lJF6ljHBMWFj41q1bPXv2pNZGqqmp+fDhw7hx4wQbGAAAgLYPEhoAA9evXyce6unpnT/fBupScRuGYR4eHqNGjSorK2vlUlVVVXv37vX29p4wYUJxcXFoaGhWVhb9tPXr1585c6aDZDMghDQ0kJwcoqsy9xf+fBTkooIChpnOf8nI4Eso7Rh+8yb+6BGDnn9lZbiXF9LXx5ycBBFX51VRxqZ36Z/ittjctC1zcXHZuHHjkydPPn36JCcnZ2dnZ2VlxUkfombR0dERExNjkdMgIiKiq6vL3ZuCNoJtkhA/s4iGDBlCTGj49OkTJDQAAABoj54/f75nz574+HiGZ7t37+7n58fzzdkAdBhiYq2dIDgYhq1fv379+vW1tbWVlZVdunQRwMM6DENaWjRjL168UFJSMjc3b+XaJBLJxcXl+fPnlIwNeXn57t2779+/34pLVTOFhYXHjBkzZswYDudXsXvU1tjYyDrjoeXq6vC4OBbn8eRk7Pdv1K0bizlNTU0xMTHMGmpwk7AwpquLs+jxJy+PzZxJP1xQ/N+vSXmLqNkMCCGENzZVPg0PfGpm1nfXrl3Tp08X7KNpJSWlyZMn37p1izqSlpYmwHgAAAC0FwJOygNtE015hoMHD0pLSwsqGJ7q27dvZGQkt/a2fvv27dixY+7u7gyzGXbu3Hn27NmOk82AEJKUxLp3ZzWhWzeMs7b0bYiEBKqrYzNHRYUvobRbTU3o3j0G2QwUFRXI3Z1VXUrAA4x6g3IwoakJpaejxERUUcHodGcnJye3YMGCa9eunTx5cuzYsVzPZkAIDRo0SEdHh8UEXV3d4cOHc/2+oC1QYfd3DdsJXDRkyBDiYVhYGN9uDQAAAHBFTEzM6NGj7e3tmWUzTJ8+/fPnz5DNAEAzsO1B1rMnX+JoFUlJSVVV1TbysI5EIu3du3dXq6ta1tfX29raHjt27OvXr0VFRRUVFb9//w4LC5s5c+aJEye4EmpzmZmZsa4NoKCg0I1lSkHLJScj1tXv/vzB375lvUZUVJSOjo6ysjIX42IG27QJdenC9OyAAQw78FIfs5Fr3jZV+jK8Nj4+fsaMGVOmTKlj++STx2g6GHJSKRkAAACAhAZAq7y8PJtQcl9MTKxjb8IzMDAIDQ2Ni4tzdXUdOXKklNR/jeTV1NRMTEzMzMycnZ23b99+9OhRFxeXRYsWDR8+vFk/wkpISFy/fv3w4cM8CF/AsL17kYYG43Oiotj48UhBga8BtRr5xAk2fTTk5TEoN8paXByrXHKE8Oxs9OMH38IBCCEpaTZPZ6Sk//55oKYG37YNHzuWPHky2dGRbG2Nz5iBvnzhYYiAEXFx8fHjxzNLlRAWFraxsZFkW44StE8LFy6UkZFhdlZaWnru3Ll8C2bEiBHEw9jY2D9//vDt7gAAAEBrpKSkODs7Dxw48M2bNwwnGBgYPH369OHDh0pKSnyODYB2DduwgdV+j27dsLVr+RhOR3Ds2DE1NbUpU6a0ch1KP4gmuo0LhYWFp06d+vDhQyvXbwEnJyfWxQV79uzJo910eFUV3tjIagaGsd3FERQUZGdnx82wWDAzw1asYPA/F4Zh/fphFy4wvKjLv3+DkUrOsl7ez89v6dKlrYyxxXAc/fhe/yW6iDgIjzUAAABwAlpOAFp5eXnEQ21t7c7wU0Xfvn379u27Z8+epqamvLy86upqBQUFNTU1Fpf8+fMnISHBx8fnypUrJOavwEeMGHHlyhU+NeHjv169sB078GPHUG7uX+PS0pi1NbZ7t4DCaqmCAhQezrp4AGZiwjAVunMpKcFfvUK/fiEtLczWFv2d34MnJaHaWsRif0NFBf7jB8auwyJvNTSghgbE/GVhB2PURzwtqYFZnQYxMWzAUML3+dJSfPZsPCHhv5Hqajw3F1+6FNu2DdqF8NnJkycTExNfv35N8zRKWFh45MiRZ8+eFVBcgOemTJliaWkZEBDA8OywYcNmzJjBt2C6detmYGDw499ctKampqdPny5ZsoRvAQAAAAAtkJGRcfDgQU9PT/q3ehT9+/fftm3b9OnTeVFqC4COz8gImzEDv3OHQeNOJSVs1Soob9ksz58/d3Nzi4qKauU6v379ev36NZlMZni2oKDAxcUlNDS0lXdpLgUFBScnp7NnzzKsDaClpXX8+HEe3Rrr3h1TVEQsErLFxBC78jxBQUH83KiGLVuG9eqFnz6NZ2ejkhIkIYGpqSELC8zFBTF6Sv/p06ffX46TfmaTcQly7ce/zgnJIzJts2BPT88VK1YMGzaMd18CQ8kJ9U/vVRbmkcI+vCCOs65MCQAAAFBAQgOgRfOTZUdtNsGMsLCwFl0HO4aUlZVHjRo1atSoxYsXL1++nOYjB2Xj7Nq1a8eNG8ebSNsKzNERMzPDDx1CaWl4TQ0SEcG6dkWzZ7e/ZhMI4X5+qKCA1QwREezAAX6F0ybV1ZG3b0cREdQUFvzsWWzgQOzECUStbqKoiISEWOWFCAsjQW1+IpFwNzcUEoIXFaGmJkxGBjc2Ftq3D6mqCiYefhk9QSY2ou5XJuNNCdo9RM2HSFAP8VWr/spmoCoowE+dwszNUY8ePIoT0BMREQkICNi4cWNgYGBWVhaJRBIREdHR0bG1tT179qyoqKigAwQ89PDhw6lTp75//57YTVZKSmrYsGE+Pj58Dsbe3v7UqVPUQ3d3d0hoAAAA0GYVFha6urpevXq1kcmu3OHDh+/bt8/a2prPgQHQwWA7diBFRXTvHp6VhShv0IWFMX19tGZNe3woJEAhISGLFy/29/fXZNvIg53bt2/T7FWjkZGRUVtby//da4cPH87JyfH19a2srCSOa2trHzp0qF+/fry6saYmpq2NM09owHR0sKFDWSxQWVn5/fv3oSzncJ+lJWZpiRUXo9+/kbQ00tNDIozf48THx1tZWTU0NNCfwkS1xXukkmveytQfLCn4K9HB29ubzwkNcVF1D2+Vl5eRyTipqjqHeCr/J2+6jQAAAOhYIKEB0KL5AUhMTExQkbQX/fr1i4yMjIiIiIyMrKurk5CQ0NfXHzJkSCeqV6mri12/jhDCamoQoWdH+5ORwWaCuDirwgMdXkMDPmsW+vz5r2SFvDz82TP0+zfm7U3JE8cGD8bV1RGLz88aGljfvrwPl05NDT5/Ph4djf7doYUjhFJT8a9fsWPH0N8d4jsYYWG0dJPi1VOl2T8bEeG/HiaEdPVEl21S/O/PdWQkHhfHdKHcXPzIEezGDV4GC2iJiIhcuHChtrb2w4cPWVlZOjo6I0aM6AzFk4C0tHRgYODdu3e9vLz+/PmD47iysvKsWbPmz5/P/2BmzpxJTGiIiIj48OHD8OHD+R8JAAAAwAKJRLp48aKLi0sFk/rhRkZGR48enTRpEp8DA6CjwpYvR3PmIH9/FBODhITQiBGYjQ2CZ4nNcf369b179/r4+AwaNKj1q6WlpbGeUFlZmZ+f371799bfq1kwDPPw8Hj48KGbm1tOTk59fb2srGyvXr2OHTumr6/P23uvX482bUIlJQxOSUsjZ2dmuQIUcXFxvXv3FhcX51V4LKiosK10cuvWLYbZDAghEaVNUpJiQ4bZPDhvs2HdEnd3d+qpS5cujR07lm9/G9bV4n4PKsvLyAihvMIInPBkCsOwnFTdX5kN2t3h+wYAAABWIKEB0CotLSUeysnJCSqS9mXw4MGDBw8WdBSC1q6zGRBiv01fSgopKvIllLYI37cPj4lhWHoBj4vDd+0SOnMGIYSUlTETE5x5QgPWr59Aej3g69bhEREMxjMz0fbt2NOnNL0zOhglFeHN+5WfP6pMS26oqiBjGJKREzI2lbCdIi0i8l+aDvnhQwb1QokyM3keK2BEUlISNhF2TnPnzp07d66go0ADBgwwNzePiYmhjsyfPz8tLQ3rzHl+AAAA2pivX78uXLgwNjaW4VkNDY19+/YtWbJEhOWLKwBAs0lLYzNnopkzBR1HW1dSUvLp06fY2NicnBxpaWkVFZWmpqaXL1/W1dWFhYUZGBhw5S6K7B5biYuLy8vLc+VeLeDk5OTk5IQQomwJ489NsTFj0IoV+PXrqKjorxPy8pijI7Z0KevL8/LyOKzmKxCpqakMx7toO1vYrpltj2baI4SQgoIC8SyZTJ46deqjR48c+FJMJfRFdWHe//s1/4+9u46LavkCAH5ml+4WkG4UUVFBLEQsFDuxu7vRZz0bC7u7xQAVRMRERQFFVCSkBKS7Y9n5/bHP/a3LBiywCzjfP97n7dy5cw8KuHvvmXPCok6yHtJQ6VBcBI/vl8xdQRIaCIIgCF7IpziCXWJiIutLTU1NEQVCEMKGhgzBFy/Cnzk9f0xo1arF9ybgqqICv30LXLowAsbw4QMUFzMyFdC+fTBmDOb0mQpZWqI9exo1Us7CwzlmMzDghAS8cyeFZfNxiyQhiUZOUgAAOh0Q4lxtBOXnc28WAgCAS0pQZSXZcEMQf6EVK1ZMnDiR+TI+Pn716tX79u0TYUgEQRAEwXT48OHVq1dz3KWqrq6+bt26+fPnkxpXBEEIX1lZ2ZUrVy5evPj9+/euXbt27tzZxsampKQkKyuLQqGsW7du8ODBVCq1oS43duzY8+fPF3PfqKCtrd0UasoKLZuBAc2fj7p1w/v2wc+fuLwcSUhA69Ywdy7q04fvuRjjJpvGnZub++HDh5rjO3bsWL9+PevI+PHjDx48SGe5rUej0caPH//mzZvOnTs3eGDFxcUfPnz49etXeXm5jIzMxzeKxaWtqVSJiNgrSWnPWWd2sFgAALlZ1Q0eA0EQBNHCkIQGgl1YWBjry0av+kUQTYepKbKywoGBnI9KSsLf3AMyLAx+/eI1ITUVBwf/91FQVRVdvw5LluAvX6Ck5L8J8vKofXt09CiIou4L/epVKCjgMQFFRAgtGJGjUH7/X3o6jooCcXFkaQmMOxr8iigiCQmSzUAQf6dx48atXr06NTWVOXL8+PE1a9Zo/LWpfgRBEETTUFlZOWvWrCtXrtQ8pKCgsHr16mXLlsmJokQcQRAtFZ1ODw4ODg0NVVVVdXBw0NbW5jgNY3zp0qUNGzZ07tx506ZNTk5O4uLijR1b9+7d27VrFxQUxPGopKTkuHHjGjuGJqp9e3TlCgCgoiKQl6/9edLS0uXl5Y0WluBevnw5YcKEnJwc1kEHB4eVK1cOGTKEbXLnzp1v3rw5adIk1sy/ioqKmTNnhoaGNtR3Jp1O9/HxOXv27JMnTyoqKvjOV5DTN9QZAAC0Kt6bawiCIAiCJDQQf2LUOmMd6dixo6iCIQjhQ4cOwfjxOCaG/YC4OOrdG82ZI4qgagV5RDXUUniZBYfBzEyoquJ1Go0GrG0mNDXR7dvo0yfs6YmLi5GCAho3DqytGyrIukLZ2XwKDxQVITodKBTGnyTHP4QWJSwMb9+OExMhMxMoFKyhgczM0I4d0KcP+PpCNffUeC53agiCaPGoVOqaNWuWLVvGHCkrK5s5c+aDBw+a7I4lgiAIosUrKysbPXq0r68v2ziFQpkzZ86///6rrq4uksAIgmipzpw5c+TIkbi4uNLSUgDQ1NS0trY+c+aMnp4e67SSkpLp06fHxsY+ePCgU6dOwozw4sWLgwYNiouLYxsXExPr16/fypUrhRlMU1SXbAYAUFBQyM/Pr+9FS0rwkycQEQGysqh/f7Cyqud68fHxQ4YMYSvFoa2t/fLlS26njBkzxtHRsV+/fp8/f2YOfvnyZcSIEVOmTHF0dBTsX0yMcUxMzIcPH16/fu3j45Oenl77c7t12ERBYgAgJU0+URIEQRB8kIQG4g9nz55NSkpivhQXF3dwcBBhPAQhbOrq6PZtWL4cf/0K2dkAAFQq6OigAQPQhg2ca/T/HZC+PpaWhrIyrjMkJJCREfugjQ2ysWkSf2r8ks2RmBhL4YIWDvv44K1b/5+AQqdDejpOT4eJE9Hhw2Bujr9/53ymvDzMmCG0OAmCaGqWLl166dIl1mpejx49Onr06OLFi0UYFUEQBPHXqqqqGjVqFNuuDACwsrI6f/58ly5dRBIVQRAt2Lp1606dOsX6eDs9PT09Pb1v376PHj0yMzNjDBYWFg4YMMDCwiIoKEiSXx3EBmdmZvb48eMZM2Z8+fKlsLCQMaivrz9o0KAjR46QXOS60tXVjY+PF/x8jPG+ffjBA0hOZuwewefOITMz5O4OpqYCr7pr1y62bAYpKSkfHx/eZ6mpqb17965Hjx6fPn1iDvr4+Pj4+CCErK2t+/TpY2NjIykpWVVVlZOTk5ubm5SU9OvXr+zsbAAQFxfX0dHR0dGRk5OTkpL69etXbGxsaGhoHvfuvTxYm8000nFm/H9rvUYvXkIQBEE0dyShgfi/0NDQVatWsY44OzsrKSmJKByCEBFVVXT5Mvr1CwcEQFYWmJkhJyeQlRV1WLXCo65AbQoP8CrzYGWFdHU51K5gnqunB43Qda/BdOoEfn6AuZdp0NQUYjQilZ0NO3f+UU7jN5yUBOvWoe3b8dKlHDqMSEkhFxfUv78wgiQIoql68uSJlZVVZmYmc2TVqlV2dna2trYijIogCIL4C2GMZ8+eXTObYdmyZbt37xb+E0SCIFq8ly9fnj17luNm/R8/fkyZMiUoKAghRKPRRo0a1bFjx2PHjokqe8DU1DQwMPDTp093797Nzs62trYeN26cmpqaSIIRTEVFBZ1Ol5aWFnUgYGhomJWVlZubq8Lo1Fkb377hO3dwXh5SUsI/f8KbN8Daf6GwEIeGwtSp6Nw5sLQUIKSysrJbt26xjqioqNy8ebNDhw58z5WWlj5z5oydnR2NRmMdxxiHh4eHh4cLEE/dofbms7p12Mx4oa4pNnR83cpmEARBEH8hktDwt3j48OHWrVuzs7Pt7OwGDBjg6OhoaGjIPJqfn3/mzJmtW7eWMLvdAyCE1q1bJ4pgCaIJaN0aTZ0q6iCaEioVhg2DI0eAY+NACQkYNIhvFQQRQhMnwo0buEbFxf9IS8Nf00USu7tjlko87EdjYuDjR8rZs3j9evzjBzDy/SkUpK8PI0ag5cuFFyhfKSk4JAQKC1GHDmBt/TcXUCEaXE5W9eN7xVkZNDoNpGVR2w6SPfvJ/jU1XPhQV1e/dOnSoEGD8O8UscrKyuHDh4eGhnJrHkwQBEEQjWHv3r2XLl1iHRETEzt9+vT06dNFFRJBEC3bzp07c3JyuB0NDw9/+PDh0KFD16xZIy4u3hRqIdjY2NjY2Ig2hroqKyvbtGnT8+fPGSUBVFRUunXrtnv3bvk69oloQBQKpU+fPs+ePRszZgz/2Tk5eNEi/OULFBYCAAYAhDjursHJybBqFXr4UIByoW/evCkqKmK+VFJS+vLlS+vWrWt5uo2Nzb59+1ibCTYGbW3tnj17Kioq5uXlxcXFJSf/Ki6qkJJQ01C1aWs8SVPtvz1RKmrUMVPk5eTJ522CIAiCD5LQ0PJVVVVt2LBh//79dDodAH7+/Hn79m0AoFKpUlJS2tra4uLiMTExbFmZADBjxgx7e3sRREwQRJOEFi+G6Gjs78+e0yApiZyc0OrVIoqrduTkYPly2LwZat59oFJR795o5EhRhCUK0dG8jtLp8P49LFiAvL3Rly/46VMoKwMrK9S/fxOqUxIfj9etwzExkJMDGGM5OaSvD/Pno+HDRR0Z0RI88Sp+/bQ0P7eaORL1tfJDYNmsZcoqalQRBtZ0DBw4cNGiRUeOHGGOpKWlTZgw4enTp+JNOLONIAiCaEmePn26fv161hEqlXrjxo3Ro0eLKiSCIFq8nz9/8jhaXl7u6elZVFT08OHD4OBgKpV8dqiztLQ0FxeXsLAwZvJ0UlLS58+fAwMD79+/b2xs3OgRlJaCjEzN4VGjRt24cYN/QkNBAXZ1xZGRfwxyrxWKo6IgIECAQpjp6emsL7t37177bAaGpUuXamhorFy5Mo1T/c76kJKSGjx48KxZs/r370/5M1ejpJjuebHwZ3xVUUE1BpCVpWi2Fhs5SUGzNXlERRAEQfBH/rVo4fLy8oYMGfL27duah6qrq0tKSn78+MHxxHbt2nl4eDRucARBNC8IoWPH4NQpuH8f//oFhYWgoIC0tGDoULRwYdPfH4+GDQMKBQ4exHFxQKf/N9qqFerbF+3YIdLQhKu0tFYTEIL27VH79kKIqG6+fcNz5/6/yARCUFKCv3+HjRshJQUtWiTS4Ihm79WTkqcPi8tK/7jlVF2Nf8ZVndybt2KLqpR0U/9dJxx79+798OFDcHAwc+TVq1crV648fPiwCKMiCIIg/hIpKSkTJ06srq5mHTxx4gTJZiCI+iothepqEN1WeJFLSEi4fv16YmKijo7OxIkTTUxMmIfKysrKysp4n56UlLRixYpnz54pKys3cqQtEJ1OHz169KdPn2oe+vr169ixY4OCgiQkJBrj0tjPD86fh9RUXFmJZGTA2BitXQtmZswJ48aNW7du3c+fP/X19Xmts2YNezYDb5WV2NdXgIQGtjAE6xPh6uo6evTogIAAX1/f58+ff//+XYBFGOTl5Tt37ty1a9du3br17t1bTk6O4zRZOcq0RUo0Gs7OqKbTQUWNSj5fEwRBELVHEhpasurq6uHDh3PMZuDN2traz8+P25sPgiCaLOQRVc8J/C8xdy7MnYsSEyErC1RVwciongsKExoyBPr1g/v34c0boNNBVxdNnQp1TGNv9vh2oJSSEkocAqHR8MqVnFtm5Ofj8+eRk5NgHSgJAgDKy/CrJ6Vs2QxMv5Kq7l8vdJ2pKOSomiZJSUkvL69OnTqxbug5cuRIhw4dZsyYIcLACIIgiBavurp6woQJWVlZrINr1qyZPXu2qEIiiGavvBy7u0NQEM7NBTodKSlha2vKP//A3/RUvqioaOrUqW/fvs3MzGSMHD161M7O7sqVK4zsBGlpaRlOe/dZhYSE3L5928rKqtHDbYkuXLjw8eNHbkfDw8P379/v5ubW4Nelr14NPj7wu4MDBoC4OPz1K1q2DE2YwBiUk5ObPXv2nj17jh8/znWhoiJc98QCxC9LhiNbW1txcfGqqirGy5SUlLKyMmm+d3tqEBcXd3Z2dnZ2BoD09PTnz59/+vQpNTWVRqNRqVQVFRVVVVUNDQ19fX1NTU0KhVJaWpqYmJiRkVFSUlJWVsY41KZNGzMzs9qXJBETQ6QkA0EQBCEA8o9HS3by5MnXr1/X6RQqlTpv3rw9e/bINp3S4kylpdjbG3/8CADIxgYNG9aE6p8TxN/GwAAMDEQdhECkpJCrK7i6ijoOkcFGRhAWxmtGx47CiqXOsKcn5tEyIysL792Lzp8XYkREixL8tiwznb0DF6v4mEqhBdP0aWlp3bx5s2/fvsz7aACwaNGi9u3bd+rUSYSBEQRBEC3bzp07AwMDWUcGDBiwc+dOUcVDEM1eTg6ePBl//cocwOnpEBWFP31Cx4//JfniJSUlTk5OISEhrIPZ2dk+Pj59+vR5+fKloqIiABgaGkZz/0BKoVBmzpzp4uLS6OG2UPfu3auoqOB2tLq6OiAgoMETGvD+/eDtDTWzCtLS8IEDyNwcfn+0WbFihbm5+dq1a7kVacAfP4IA7RtUVet8CoCUlBT6s04qqnfZVE1NzQkTJkz4ncPBTc+ePet5IYIgCIIQDEloaLHodPqBAwdYRyQkJNzc3CoqKl69ehUcHMxWntHQ0HDo0KELFiwwYymo1XTgS5fgwgWckMAoFI89PeHUKZg+HU2bJurQCKIJwcssuB1i1GbgMQEaon5Dk1XXL62W83n/eTZNlNWr6UFBkJrK8SgyNkbz5gk5pDp48QL+/MeLXXKysEIhWqCE6Eru7U0BAEqKcEkxXVaOwmvS36RXr1779+9fsmQJc6SsrIxRJ5ZU2SUIgiAaQ0hIyLZt21hHdHR0rl69SnrVE4SAMMZz5rBmM/z/SGwsLF6MHj7kX+Sv+Vu4cGFoaCjHQ58/f541a5anpycAbN26NSwsLCMjg+NMLS2tI0eONGKULV1BQQHvCfn5+Q18yZIS8PLikM3AkJGB9+xBt28zXqmpqS1dunTZsmX379/nPD839//tTWtJQQEJtN+mvLy8svL/2fYSEhJSTbnWJkEQBEE0BJLQ0GIFBQXFx8czX1IoFF9fXycnJ8ZLjPHXr19zcnIUFBQoFIqenp6qQAmhwoGPHsUnTkBh4f+H6HQcHw/u7lBQgJYuFV1oBEEQzU3r1mjxYrx/P2Rnsx/S0kL//tuki9/wLcZYWiqUOIiWiWcyAwAAkP6eNSxevDg0NPTy5cvMkcTExDlz5jDu+RIEQRBEAyouLh4/fjxrZSAqlXr9+nU1NTURRkUQzRp++BB/+cL1aEwMeHigRijy36SUlpa+efMGc09tDg4OzsvLU1ZWtrW1Xbp06YEDB7JrfJpWUlIKCgpq5Egb14sXL27cuFFYWNiqVauZM2daW1sLOQBxcfF6Tqgr7O+PeW6KwD9/ooICUPyv7eDatWt79uzp5ua2c+fOmhURkKkplpGp000J1KkTtGtX17ABIDc3l/WlkpKSAIsQBEEQRPNCEhparCdPnrC+HDhwIDObAQAQQsJ/YyqgpCR8+fIf2QxMRUX46lU0bFhzLX1PEISw1LKUAmthhuZYfaGW0KRJoKkJBw7gxMT/+kQqKSETE7RlC7RvL+roeOLXsrRJZ2MQTZ6BsXjo2zIeRRpkZZGMLCnPwO7kyZMRERGs/W7v3Llz/fp1vtVKCYIgCKJOVqxYwbptAwDWr19Pal8TRL08eADl5VyPYgx/dmFokUJCQn7+/MljQnJy8suXL0eMGAEAbm5uZmZmu3fvjo+Pz83NpVKpFApFV1c3KChIQ0NDWCE3sNjY2ClTpoSHh5f+fhh/5coVe3v7a9euCfNJuaGh4cuXL3lM0NXVbeBLfvnCpwZkfj4kJzMTGiQlJX18fIYOHTpmzJgLFy7Iy8v/MdnKCunr48jIWl0aIdS+PTp2TLDA4+LiWF+2bt1asHUIgiAIohkh92RbLLZSacOHDxdRIPVF9/Dg1YEsPZ3u4SG8aIiGVVEBxcWiDoIQBMb4y5cvDx48+PDhA2uZu2aNrc1EC27AAQCob1/k60u5fRtt34727KF4e6P795t6NgMADBwIvPdkGBoKKxSiBbLrJa3Wileyr76ReL07k7ZA0tLSd+7cUVFRYR1csWIF35qxBEEQBFF7jx49OnPmDOuIvb39pk2bRBUPQbQQHLcP1WlC85eRkUGj0XhMwBinp6czX44aNSokJOTp06fjxo2TlJRcsWJFXFxcQ2UzVFZWFgv3RtnPnz8HDRoUFBRUylJaIC8vz9fXt3///iUlJUKLZP369TwezKurq69du7aBL8mWkVCTuDhbyxV1dfWXL1+qqqp2796d9bsCAAAhmDQJ5OQ4L0WhgKIiSEmBoiIyMUETJyJPT/4BcBEV9ccNKxMTE8HWIQiCIIhmhCQ0tFhsycWdO3cWVST1hJKS+EwgHdObHRoNHziAhwyhOzjQHR2xkxN96VIO1e+Jpmrfvn3t27fv0aPHsGHDevfu3a5du0WLFrWYtIa/i5UVmjoVTZgARkaiDqVW0LBhyNKS62EtLbRmjRDDIVoaaRlK9z7SUlKccxa0dMRGTlYQckjNhYGBwalTp1hHMjIytm7dKqp4CIIgiBYmOzt79uzZrCOysrKXLl0SEyNlRwmifvjW8JeQEEocAklPh48f4ccPoNPrs4y5uTn7Vvs/SUpKtmnThvH/FRUV3t7eU6ZM6devn6SkZGRk5O7du+tzdYbq6urdu3d37drV1NS0TZs2bdu2nTBhQhqP/V0NZ8aMGT9+/OB4KDQ0dKkQ+/yamJjMnDmT49+FtLS0q6trg9/cRk5OXPMPGBPU1UFfn21QUlLy1KlTY8aMGThwYOmfDSbQlClo3DhQqPGxUUEBTZ1KefOG4uVF8fZGAQFo1y6QkhI48oSEBNaXFhYttsIoQRAEQTCRz34tFltysaSkpKgiqS++T0krKoQSB9FAiovxlCn40ydmVTecng4xMTgsDB08CJ06iTa65o5vUYH6Vx2YMmXK3bt3mZ/ZysvLY2Ji4uLivn379uTJk+b7q4bxJ4OXWbD+D/KIauKNJ/CTJ3D1KmRmQnU1KClBz55owQL+96SaLwoFHT4M06fjPz+9AwCoqaEFC8DYWBRhES1HvyFypSX09y/LCgv+f1eUQgEtXfGZi5VIvwkeRo8ePXbs2Nu3bzNHjh8/vnz58oYvDEsQBEH8febNm8e2EXb//v2mpqaiiocgWg4TE3j9mteEVq2EFUod4AcP4MwZnJIC+fkgK4tatQIHB7R+PQiU5GRtbW1gYPD161duE4yMjLp165aZmenh4XHmzBkrK6vRo0fv27evoaoylJaWuri4vHnzpqqqijn4/fv3kJCQ06dPOzo6NshVOIqLi/vy5Qu3oxjjwMDAqqoqcWHdZNi6dauMjMyZM2dYWyro6+tPmjRp+/btDX+99u2RmRn+9InzUYTAzo7bN9XGjRvj4uIWLFhw8eLFP07asgXs7f/7/iwrA2lp1Lo1zJqFnJ0BABqohUdWVhbrS9JygiAIgvgbkISGFqt169YxMTHMlx8/fmRmEzczfKtv1cx7JZowvGAB5tSCESckwIoV6MEDZms6ogk6fPjwvXv32DLQAaC6ujowMHDu3LlsH+Sai2bZXYJGw4sW4ZcvgbUCZGgoPHmCTp8GHR3RRdbIjI3R7duwbh2OjIT0dKDTQVkZGRigFSugd29RB0e0BMPGK9h2l3l8vyg3u5pOB0kpZNZWst8QWTEx0m2CjwMHDvj6+jJr5FZUVLi7ux85ckS0UREEQRDN3Z07d+7evcs60r9//zlz5ogqHoIQoYyMjODg4NjY2JSUlOzfJCQkrKyspkyZYm9vX9cF0cKF2N8fUlI4H1ZSQvPn1zfohoZ37cLXrgGzu1lBAS4ogLg4+PoVXb0Kdd9lgRCaNWvWhg0bOPZ6kJaWHjFihJub28WLF11dXUNCQgwMDOr3FbCbPHnyy5cvMcZs47GxsXPmzHn79m1DZU7U5OPjk82zYGpqampERESHDh0aKYCa1q5dO3v27NOnT4eFhSGELC0t582b16rREmvQ7t14+nT49YvDoXbtEM/GRsePH+/UqdPNmzfHjx//x4kDBsCAAai8HHJzQUWlPpUYuKFSqawvSc1UgiAI4m9AEhparE6dOr148YL50tvbe/LkySKMR3A9e8K7d8Ctmx2FAt26CTcgoh4+fMChodwO4vh42L0b7dolzIhaGB7lBJiFB3iczve5/oULF7g1UKTT6S9evMjJyVFVVa1FpE0R2x9OEy/SQF+zBvz8mJVO/lNdjb9+hVmzkLe3APdxmg1NTXTxIsrPxxERUFyM2rQBsgWcaFBaumIzliiLOormp3Xr1itWrPj333+ZIxcuXNi+fbsiSVUkCIIgBFVYWLhs2TLWEVVV1YsXLyJEEg2Jv0h1dfX169dPnjwZGRlpZ2dnbm6uo6NjbW2tpqampqZWWVkZEhLi6urao0ePo0ePKtVpC7iGBpo5E3t4/D8/gElKCrm4gK1tw30dfGzfvl1KSmrVqlU85mA/vz+yGZiqq/GHD3jNGsqhQwJcesmSJd+/f79+/XpRURHruKysrLW19fnz50eMGPHt2zdNTU0BFuctLCyMYzYDQ2xs7Jo1axpv60hubi7vCeXl5Wx/Jtx06dKl5mAIpx1NfKmoqKxbt06AEwVhaUk5eRKvW4ejov5/g0VeHnXsiI4fBxkZHqfKyMhcu3bN2dnZ3t5ev0ZnCpCSAm3txgka2P4RDAoKWrx4cSNdiyAIgiCaCJLQ0GINHDhw3759zJc+Pj5FRUW8e8I1TWjWLPDywhERnI9aWqK5c4UcEiEw+o0bwPuDEPdKdwRvDfLQnfcicXFxycnJPCYkJyc/ePBg+vTp9Y9EmPimejTFnIaoKHj+nD2b4TccGQkeHmjtWiEHJWxKSqh7d1EHQRDEH5YvX+7h4VFYWMh4WVJScu3atQULFog2KoIgCKL52rlz568/N84eP35cS0tLVPEQhPAlJSWNHj1aWlp6/fr1AwYMEONUAL9nz57z589fu3Zt586dHz16ZGFRhw+waNYskJKCM2dwYiLQf7dd09FBw4cL80Pl169fDx8+LC8vr6enN3bsWK7zTp3ikM3AgDG8fQsZGYK1yTh58qS9vf2JEyeSk5OLiork5OTU1dWrqqpoNJqvr2/Hjh0FWLM2Tpw4wTur4PPnz410aQBo3769mJgYjdsuMgAVFRUjIyPei3BMZWA9tG3bNhsbm8arM1FfHTqgR4/AxweePsVVVUhJCY0bBzY2tTnVxsZm1apVY8eOffPmjdAac5w8efLUqVOsIzz6hhAEQRBEi0E6AbdYvXv3Zq3HVV5e7u/vL8J4BCcmho4fR2ZmNY8gU1N09GhL7hbf4iB+qd9cP5cSTUB6enoBz78gjPGPHz+EFk+D4F2UosnlMfyGL1yAnByuh+l0ePdOiOEQBEH8R0lJiS2t7dq1a6IKhiAIgmju4uLiPDw8WEdcXFx4PekkiBYnKyvL0dFx7Nixr169Gjx4MMdsBgZpaenDhw9v2rTJ0dExKCioTldBkyYhHx+0bRsaOhS5uKA1aygPH9Yhm6G8vE6Xqyk5OXno0KGHDh3y9PRcvHgx1xsLBQWYW3cMhowM7OUlcBhTp059//59eHh4UFDQ+vXr09LSpk+fHhQU1HjZDACQkZHBe0JBQUE1l80M9Tdw4EDe+QqGhoatW7fmdrRLly7MbIaQP+3fv19CQoJxaOPGjYMHD+7fv39sbGwDBt+QxMTQsGHo6FHKqVNoz55aZjMwrFq1Sl1dffv27Y0XHavg4ODFixezlfQQZk8QgiAIghAVktDQYlGp1BEjRrCOPH36VFTB1JeREbp7F8aMQaamoK4O6urIxARGj0b37oGJSYNf7c2bN7Nnzx49evSUKVMePXrErewbIQi+2Se/P+2IWGAgff58PGYMffx4+vLlEMWnEcNfQl1dnW+VFw5F9powZjYDj8QFxiG+zTiELT2dz4S8PKHEQRAEwW7WrFmsL9+/f8/3Li1BEARBcLR69eqKigrmS2lp6aNHj4owHoIQMjqd7urq6urqyrsLA6spU6ZcuHBh+PDhz58/r9vF5OTQlCno2DF04gRavBjU1Pif8ukTnjIF9+pFd3DAvXrhiRPh/fu6XRQAAOLi4hwdHZcuXerq6mpjY7Nz505nZ+eEhAQOUzMygEsTzP/jeGJdyMjI7N+//8SJEy9fvly9ejWVSq3ngrxJ8LsPJi4u3ngxSEtLT5gwQVpamuNRNTU1Nzc3bueypTKwHrpy5Yqrq+u7d+9CQ0NDf3eezcvLGzBggGBNKJoyhND58+fPnTtX5x+6uqPT6fPnz2erqKGvr79z587GvjRBEARBiBxpOdGSOTs7nzx5kvlSCO+rGpGSEuXAAaiuRjk5gDGoqaFGeDeflZU1fvz4kJAQZn84T0/Pdu3aXb58uU71+giurKyAd6WQRuhHWDdlZXjhQvzhAxQWMjNZ6C9fokGD0Pbt0FQbtdb+cXstZ3J8wG9qaqqjo5PH/Ul569athw8fXstIRK422Qxs85tQwQYKv3xEvhMIgiAah5WVlaWlZWRkJOMlnU5//fr1mDFjRBsVQRAE0ew8e/bs/v37rCOrV69uXvnTBFFPx44dq6io2Lp1a53OGjhw4J07d0aPHn358uUBAwY0Umz40CHWwoEYABIS8LdvaMKEOjWqCA0NHTZs2NatW5lJsTNnzqysrOzevfvp06ddXFz+mK2kBNLSfDqZ1iYVg7vo6OixY8daW1sHBwfLysrWZ6la6tat2927d3lsptLW1m7UADZv3pyQkHDv3r2iP/9g1dXVly1bNmzYMI5nsWYzsB369evXpk2bUlNTmSOhoaGdO3cGABUVlZkzZ4aEhEhKSjbk1yBqGhoa586dmzZtWlhYmKqqauNd6N69e58+fWIdGTNmzKlTp5SVlRvvogRBEATRRJAHHi2Zg4MDaw7vjx8/fv78KcJ4GgCVChoa0KoVNEI2Q0FBQb9+/Z4/f876Dr68vDwkJMTFxSUuLq7Br/gXQjNnIkNDrodlZWHiRCGGUwPGeM4cHBAAv5t//yc7G9+4gTdtElFYTQVCaMyYMTx2D9jb27cSqFel8NUpm4E5pwnVaeDxc8RQv5s4BEEQ9dGvXz/Wl8xdWQRBEARRS+Xl5fPnz2cd0dHRWbNmjajiIQjh+/Tp0/bt28+fPy/A7vyePXt6eXlNmTIlMDCwMWLDDx/i8+c5tEHMzcWXL+ObN2u5ztOnTwcPHnzy5Em2El/z58+/c+fOsmXLxo8f/0epBg0NpKHBa0VFRTR0aC2vXtONGzd69uy5ZMmSK1euCCebAQDmzJljbm7O7aiMjMzUqVMbO4aLFy+eOHGie/fu+vr6mpqaRkZGTk5Od+/eXb9+Pe8T2bIZGB0ohg8frqamxshgYGJ+Ivj+/XuLrLUzYMCAsWPHTp06tVEL/R4+fJj1pY2NzfXr10k2A0EQBPGXIBUaWjJFRcVOnToFBwczR168eDFt2jTRRdSkLVy4MDw8nOOhuLi42bNnN+8SF02EggIsWQL//suhHr6YGHJyQoMHiyKs/2BPT/zhA3D87FFVhX190eTJYGYm9Lj4q81TecbD+HrWGPjnn39CQ0P9/PwqKyvZDnXp0uX8+fP1WVxoBMhLwMssGGc1kToNaPZs7OMDLDse/iAhAc7Owo2IIAji/9huX379+rVh109OTs7LyzM3N29hW7sIgiAIpvXr1//48YN1ZNeuXUJ7vigc5eXlR48effXqVWlpqZycXL9+/ebOnSvOt0sj8RfIyso6f/78gQMHzpw5Y2pqKtgi9vb2169fHzt2bGBgoEmDd2s9cQJyczkfKiyECxdg7Fi+VQMDAgImTZp0//79bt261TzarVu3r1+/uru729raDhw4cObMmb169aJQKDB0KPz4ASzNaFghKyuBb9ow0kcCAgKsra0FW0EwsrKymzdvXrp0aWZmJtshKpXav3//6dOnCyGMiRMnTpw4sby8PD8/X1VVlffvIkZ5BtZsBmbBBlaMDwXMVAZGnYaOHTu+ePFi5cqVDRl907Bz584ePXocPHhwxYoVjbH+9+/f2VKU9u7dKyZGHu4QBEEQfwvyb14L5+TkxJrQEBgYSBIaOCorK3vPs9Xf169f4+PjjYyMhBZSS4VGjwYKBY4cwfHxQKf/N6qlhfr3R//++8dMng/g63OUKy8vKCvjejQzk376NGXfvrqt2bIghO7fv7927Vpvb++EhAQajYYQ0tXVZVSDlJOTE3WA/LFmM9TpO6Rp5TRoaaExY+inTyNO37Goc2cklFseBEEQHLVt25b1ZWRk5Pnz52k0WllZWXl5OQBUVFSUlpYyjlZVVVVXV8vJySkrK6v91qpVK3V1dcaDq8LCwp8/f0ZFRX358iUsLCwkJIRxt1daWtre3r53796Ojo62trZ82w8TBEEQzcX9+/c9PDxYR3r27DlRtMX8GtqbN2/mz5///ft3+u8PxT4+PmfPnr106VL79u1FGxshEoWFha9fv3716tXLly9jY2OHDh0aGBhoVr8NFU5OTps3bx4zZsyHDx8a8p3Sjx+YZ/1XnJiIvnyBDh14zImNjZ04ceKdO3c4ZjMwSEtLM570X7x4cfny5dnZ2cOHDx81apSDgwN+8QKqqtjmI1NT9Of+9drbvn27p6dnUFCQSKpOjh8/nkqlbtmyJSoqivk7QUtLa/DgwSdOnBBmJFJSUpp1bwXL1n7CysoqIiICfic0dO7cma1gW0lJSQPE2vRISEjcuXOna9euFhYWgwYNavD1L1y4wPqyXbt2ffr0afCrEARBEESThQBg06ZNde3HRjQXfn5+ziz7dNu0acN4T0mwCQkJ6dWrF+MmOzfHjh1bsGCB0EJq4crK8P378OYNYAwGBmjKFNDSYpsi/IQG3K8fjuK1dx/17ImuX6/Tmk1Hg1RoYCovL3/x4kVkZKS+vn6fPn2aS4G72mQz1OZbi/cKQoPd3bGnJ6Sn/39IXh516YKOH4eWtX2NIIjmJSsrS4N3NeCGJisr27t37/79+/fr18/S0lKYlyYIgiAaVmRkpL29fUFBAXNESkoqLCzMwkLUKcUN5+vXr0OGDOHYEtTExOTp06cGBgZCD4oQjc+fP9+/f9/f3z8iIsLOzs7BwYGRqdmAtTqGDRtma2u7YcOGhloQ+/jgefN4z0F79qAJE3hMGDFiRM+ePeu0kT0iImLPnj2PHj3q2aPHUVPT1u/fQ0rKf/tkVFRQu3bo4EFQV6/9gkyPHz+eN29ecHCwaHtolpWVXbt2LSAgAGOsp6e3aNEifX19EcbDDbfyDMwRW1tb5v+zFWlgjrD1qmhJPnz4MHToUC8vL3t7+wZctrKyUk9PLyMjgzly5MiRRYsWNeAlCIIgCKLJmj9//smTJ0mFhhbOzs4OIcRs3xUVFVVUVCQvLy/aqJqg4uLimiX02eTn5wsllr+DtDSaMAF4fr4VAb6N7hqzE17Tl1sFQQVgrwgq4iAlJeXs7OzcrPoaNEguArNOAzSBUg1ozRo0fjw+fhySkzGdjhQVkasrODiIMCSCIAgAEP5bzZKSEh8fHx8fHwDQ1dVlZDb07dtXVVVVyJEQBEEQ9ZGdnT1kyBDWbAYA2LlzZ0vKZgCAhQsXcsxmAIDY2Nh58+b5+fkJOSRC+J4+fbpx48bMzMwxY8bs3LmzW7dujdRL6+DBg3Z2dgsXLlRSUmqYFeXlgUL5f8VNbnO4KysrCwgIuHr1ap0u27Zt28uXL1dWVu7Zs6fH2bNv/f1bf/8O0dGgro769wdd3TqtxkSj0ZYuXXr27FnRZjMAgLS09KxZs2bNmiXaMOqqZn6Dqakp8yWjzUTNIg0tmJ2d3aVLl4YPH/7gwQM7O7t6rhYZC+duQ3o2pMTeZ81mkJSUnNDU7qkSBEEQRCMjCQ0tnLKysrGxcWxsLOMlnU5/+/btwIEDRRtVE2RiYqKmplazXx2TpKRkp06dhBkSwYb1aTTvQY5Ha/XgWUWF93Gspob4ryJUvP8E6jl/+zDzcjpU0KGCDopicPoXlFWDtiR8tEMy1DoGKmoNWFmhSeU0gJ4e2r0bGAWXCIIgmobU1FQRXj05OfncuXPnzp2jUCidOnXq169fv3797O3tG+khAUEQBNFQqqqqxo4dGxcXxzo4dOjQZcuWiSiiRhEfHx8ZGcljQkRERHZ2tpqamtBCIoSssLBw4cKF79+/371794gRIygUSqNezsjIqH///ufPn69TOQQeUIcOWFMTeLzf09BAXbvyWCErK0tZWVlWoLKCEhISGzduFBcXnzR37osXLxCq70fhW7dutW7dul+/fvVch2DasWNHYGBgcnKyqANpTNnZ2N0dYmOhtBRkZMDMDK1eDb9zqQcOHHjhwoWhQ4c+evSI2Y+jrsrKYfZ6eBUMWbmAACp/nmQ9OmLECBV+9zAJgiAIooVp3DfNRFPQvXt31pe3bt0SVSRNma6urpGREY8JRkZGpDNZy+fkBGLc07yUlChTpwoxGtFzT4TDSXAqBS6mwqEkKKsGAEitgFsZ/M5sYhq8TwRjEbzMQuRdJwiCIJqUL1++TJgwwdbWtlFrZUtJSdXmDjidTg8JCdm5c6ejo6OKisrAgQP37t0bFhZG572hkCAIghAFjPHMmTNfvHjBOmhubn758uX6P7BsUl6/fp2dnc1jQmpqalhYmNDiIYQsIyPDwcFBRkYmPDx81KhRjZ3NwLBw4cIzZ8402HIKCsjKisdx1KYN79YPWlpapaWl8fHxAoewZs2asrKyy5cvC7wCA8Z4165d69evr+c6BCsDAwM3NzeOHeiaZhONusJeXnjYMHzjBg4JwREROCQEX7uGhw7Fjx4x5wwaNOjcuXNDhw79+vWrAJeoroaR8+HeE8jOBQRAL/9ML33FOmEev7YvBEEQBNHykAoNLZ+zs/OlS5eYL69fv75t2zYdHR0RhtQ0bdq0aerUqVlZWTUPycnJzZw5swFbGBICYHtyzHhEze1xMu+j3KBZs8DXF3/6xOkYQj17QufOdVpQCGp+jblVoCgGVARVGKroIEGBnCrIqYLUCogpgW/FOLwYvhXX66LLovHXYthniijN5NYis6ZCA+YfkFQGgiAIVuHh4Zs3bw4JCVm5cuXJkyerq6s3bdr05csXOTk5WVlZGRkZSUlJSUlJGRkZAJCQkGBmJIiJiVEolOLi4tzc3Ozs7KysrIyMjOzs7Ozs7PLycgCQlpbW1NQ0NjZu06aNtbV1x44d27Vrl5SUZG9vv2nTptevX7948YL3kyEAKC0tffLkyZMnTwBATU2tT58+Tk5OTk5OxsbGjfwHQxAEQdTK9u3br1y5wjqiqqr66NEjRUVFUYXUSCoqKnhPwBjznUM0UyUlJe3atXN1dT106JAwr9utWzcajRYeHt6+ffsGWRC5u0NCAv7xg8MhY2Pk7s77dHFx8ZUrVy5YsMDX11ewlA4KhXL06NFhw4YNHz68Pr8lvL29ZWVlSXmGBjd//nw9Pb3NmzczawarqalZWloeOXKk2fXUYPf+Pd6+HTLYN/rgpCTYuhVpajLvHLq4uBw6dGjgwIH+/v5t27at00XcT8Ob0P+3va3O2Q3w/x640gptu/cgzUYJgiCIvw5JaGj5hg4dqqqqmpOTw3hZWVl54cKFjRs3ijYqUQoNxbdv48JCkJBAAweigQOBQgEAZ2fnNWvW7N+/Pz09nXW6kpLSxIkTV65cKaJwCSGiUtG5czB7Nv78GWi0/4/LyqIePZBw7zgIIKsSlkRj32yQpUIbWQgrAhrmfxZPmFsrg3O/4EcpvtEOyTWT3hMk/4AgCKKRpKamrlu3LiAgwM3N7ebNm1JSUozxI0eONN5FjY2NdXV1raysFi1aRKfTw8LC/P39/f393717V1lZyfvc7Ozs27dv3759GwAMDQ379es3cOBAJycnBQWFxguYIAiC4OHChQubN29mHZGQkLh3756JiYmoQmo8Xbp0kZeXLyoq4jZBTU2tXbt2wgyJEJpVq1YNGjRIyNkMDH369Hnz5k1DJTSAqiq6cgUWLcIREVBW9t+glBSytESHD4OWFt8FVq9e7efnt3Hjxh07dggWQpcuXYYOHfrPP/8I/J6TRqNt3Lhx586dgp1O8DZ48ODBgwd/+fJl5syZAPDhwwfelXGbC7xrV81shv+kp+MdO9D9+8yBsWPHVldXOzk5Xbt2zcnJqfZXefQCaNX//T+92Ke68PYfMSgs9XkBw/rWNXaCIAiCaN5IQkPLJy0tvXjx4i1btjBHXr9+LbpwRCo3Fy9YgMPDofi//en40SOwsED794OlJQCsWrWqd+/eGzdujI+PLy0tlZSU1NPTW7ly5eDBg0UaN8Ffg+2/V1NDd+/ChQsQEAA5OVhMDKmqgqsrGjSoAaJsBHQMoYXglYVvZUD27yc4JdUQUljnpeSoYCAFGpJQRoegfACA1lLorjVqLQkKYpBSDtfT4EE2/vq7usPrPOjwHt9uh2zIAyCCIIi/Esb45MmTmzdvnj17dkxMjJycnDCvPm7cuFu3bvXu3ZtCoXTq1KlTp05ubm6lpaXv3r0LCAgICAj49OkTxnwy+xISEk6fPn369GkqldqhQwcXF5chQ4bY2Ni0sPLmBEEQTdnFixdnz57N9hv71KlTvXr1ElVIjapjx46mpqafONYFBAAAU1PTllGVnWDz48ePe/fuxcTEiOTq5ubmDXzp1q3R/fvw6hX29obiYpCWRkOGICcnqN2bKDExsTt37nTv3r1169YLFiwQLIRdu3ZZWVlNnjzZ1tZWgNN37typq6s7ZMgQwa4ucuXl5Tdv3nz+/HllZaW1tfXMmTNbtWol/DBCQkK6dOnSpUuXkJCQmkcZ2QwcDzVL8fGYZ6sUHB+PkpNBV5c54urqqq2tPW7cuB07djD+NPgqLIaM3+XnMC21KnU6a3kGJKYFcpMfvyQJDQRBEMRfBwHApk2btm7dKupIiEYUGBjIei+gU6dOoaGhIoxHNIqL8ejROCKi5hGkp4cuXYI/N38UFBS0vOKWTR8jL4Eb3g0meM9pjlIrILYU0iuhtBoAQIYKEgjEKCBHhdJqSKuADwX4cQ4U0vgtVIMUBazkoJ0c6EghcxnQlwZ9KVD8neFWjeFoMiSW45V6SEeK/dxnOTDhGy7/3X+cgsDdBM1uwk1sMishuwowBhVx0JTkUnGCRYM3pyAIgmiR8vLypk6dmpGRcfHiRUtLS+EHkJyc3KlTp9TUVDExzinaycnJ/v7+T58+ff78OceeYtxoamr27du3X79+ffv21dbWbqB4CYIgCHaM/kS7du1iy2Zwc3Nr2Xum79+/P3fuXI7/Nmlra1+/ft3BgdQSb4E2bdpUVla2d+9ekVz9xo0bGzZsiOf5LFb4EhMTe/Xq5eHhMXLkSMFWuHHjhru7e0hICLc3hNw8ePBg4cKFHz58qOWbvcrKyvT0dAkJCU1NTYEibWA3b97ctm1bVFQUnf7f3Rk9Pb3Ro0fv27dPCIm5Xbp0AZY0BcZLqJG4UHOc7cRmB9+/j5cs4T0HnTiBXFzYBn/8+DFgwIB//vlnxowZfK+SkQ12Ixk5DdWVP53opa9Yj4prnaUqzRw7GC6J5ncJQRAEQYjA/PnzT548SSo0tHB5eXnu7u6nTp1iHWwib76FjL5pE3DKZgBGn7O1a9Hdu6yDJJuhuWDLgUAeUc3gUXRZGQ4JgbQ0ZGAAnTrB7w/evtmwLBpXYWgnC+HFkF/3TAVWCIEyFQylQZoKX4qgsBray8MGQ2QmA3pSQOX+CZeKYKkecGs24aQK72yRy2ecWg4AQMew6gd+mQ8eZkhdol4BN5S0CniTD6GFOKwIIoqhuPr/h2SoYCMP3ZXAVhHZyIOKOIfTm8H3D0EQhKilpaX17du3b9++d+/eFRfn9Mu08enq6pqYmDx79mzAgAHcJsycOXPmzJkY4/Dw8GfPngUEBAQGBpaUlPBeOT09/erVq1evXgUAc3PzXr16devWrUuXLubm5nW9V04QBEFw8/Pnz2nTpr18+ZJt3NXVVeAS9M3FiBEjkpOT3d3df/36xTqur6+/ZcsWks3QUr19+3bt2rWiurqLi8uiRYsSExMNDAxEFUNNBgYG9+/fHzRoUJ8+fZSUlARYwdXV9dKlSx4eHqtWrar9Wd+/f589e7aPj09tshliYmJWrVoVGRlZUFBApVI1NDScnJx27tzJ7LMmfJcuXVq9ejVbUlRSUtLRo0dzcnIuXrwo5HgYRRqAJYOB7aiQ42lEtfkswGmOqampn59fjx49evXqxbebkpoyKMhBRjbQsrayZTNQ5AZRlWYAgKlB7YMmCIIgiBaCVGhoyUJDQ0eMGJGSksI2fuDAgeXLl4skJJGpqqL37Qs8UtEVFSn37oGZmRBjIviozUZ5ttoMzJdN95l0RQXeuBG/e4dTUlB1NUhIIF1dcHZGa9YAQsZvcHaV4GtTEVjKwARNJEYBa3noJA8SlP8OYYCSapCjNsjXAABQWg29P+JolkdC0lRYpAtjWyEzmdouUtygIX0thodZ+HE2fC0GPhXGfzOUhi4K0EMJdVcCk1qH3WI0j+wfgiCanpKSku7du48dO3b9+vWijeTQoUPh4eHnz5+v/SmVlZVBQUGM5IaQkBAarQ7JgxISEmZmZpaWlpaWlqampsbGxsbGxhoaGnUPnCAI4q9WVVV1+PDhrVu3FhUVsR0aOnSop6enhETTSJRuZD9+/Pjnn3/i4uJKS0tlZWUtLCx27Nihp6cn6riIxmJoaPj8+XNDQ0NRBbBjx4537949evSoqbXWcnV1dXBwmDdvnmCnx8fHd+3aNTg4uJa5GlVVVV26dFm6dOn06dP5Tn748OHixYt//vzJOogQsrW19fPzEywJo57y8/NtbW1//PjB8aiiouK1a9eE0DmXY60FtoQGjkebd35DSgp98GDIzeU6QV2d4uMDWlocDx44cODly5cPHjzge53RC+Ghz8vKn04AdOYgEmstYRSGqOraGvD6JrT+G7crEgRBEH8pRoUGktDQYn379s3Ozq60tJRtXFNTMyoq6q8rPxAZSR8xAnhuyEP//IPmzhVaRARffBMaOHaaaNI5DeXleMIE/PEj0Ol/jEtIJAwdt3zqjld5gqwqJwar9dAANbCQ5d9PoQHlVIFdMM6qZB9XE4d28iBHhdwqwADyVNCXBnMZJIYgoQxHlEBpNVAQfC+GnCroogCbjZClHKgJur83tQJupcPNDBzF5edbUQy0JYECkFYJudzzRbQkwUkFBqmhPsog3XBpFk0Wj0YtvDu/8NUUf/QIgmhQixYtKioqunTpkqgDgbS0tHbt2v369UtSUlKA0wsLC58/f+7n5+fn58d2n7r25OXljVmYmJiYmZnp6DThVkwEQRAi5e3tvXbt2ujo6JqHxo8ff+nSpb8km4H4CykoKKSkpCgoKIgqgKqqKgcHhyFDhri5uYkqBo6uX7/u7e1969YtgVfYs2fP69evfXx8ajN57969L1688PX15Tvz169fvXr14tano3///k+ePKlboA1h69atW7Zs4TFBgMBKS0u3bt365s2bwsJCKpWqpaW1ePHiQYMG8TiFW5uJhprPVVUVxMZCcTEYGIC6er2WEggeNQoHB3M7irp2RZ6e3I5WVFTo6+t/+PBBX1+f91ViEnC7du0qS1gqDSMxCb1nFJleVCpMGQHH/6176ARBEATRbJGWEy0ZnU7v0aNHzWwGZWXle/fu/XXZDABQVgaVNZ67sqmxO4RostgeuLI+QGXWaWiCu8/pbm4QGgp/NoilUcWO9p+9a9CKyj+zGcxlYZAqWMgiTUkAgKACeJ2HvxVDOR2MpGCoBtKXAlVxqALopwLSFBA+VXGI7Y4eZsHCSFzA0tYhuwpecMhW51w0IaQQXD5jAJCjgpksdJYHOyXUXg4MpUGsFtkZlu9wWgX70hIUsFOE7orQSQG1l4dWLHdE0yshKB+CCvDHQvhaDBUsiSVpFXA1Da6mYWkKOKnAOE00UPX/JS6atLIyfP48hIZCaSnIyUG/fmjMGKDyScpgrWjSBH9YCIJosmJjYz09PTk+iBI+LS0tKysrf3//IUOGCHC6goLC8OHDhw8fDgCRkZGMzIbXr1+Xl5fXfpGioqLPnz9//vyZdVBOTs7MzMzc3Lxt27YWFhZt27Y1MTEh7SoIgvjLvXr16p9//nnz5k3NQ1QqdcuWLRs2bGhqG8cJoqFgjEtLS+Xk5EQYg7i4uKenp62tbZcuXfr27SvCSNjo6emxtV+pqxUrVly7du3evXsjR47kPTM9Pd3d3f3Dhw+1WXbNmjXcshkA4P3794GBgT179qxbrPX26dMn3hPq+of5/fv38ePHf/v2Df++WxUeHh4UFDRkyJBLly5RKJxvi7C2meCbo9Aw2QwlJfSNGyE0FDIzoaICVFSQri5asQJ69RJ8zbpDW7fiWbOA4x9y69boX16JBpKSkp06dfr27RvfhIbstKA/shkAxNQ2U2R6SUuAYzc4vLnucRMEQRBE80duq7VMx44dKygoYB2RlpaeNGnSpk2b/tIdY3p6oKICGRlcJ4iJgZVVvS5RUoKDgyEjAxkbQ8eOtWqrRgiEx85y5iAzp4HbnFr6VAhPcvDnIogrg18VUFoNFAB5MXBWBQpCmhLQXRmUxP7/6D2fBqXVkFsFnhn4VwUoiIGWBJjIIDNZ0K4q0YxLay0lK1dWzJhcRRV70c5h65i133X/iNBJBbaboDayf0TSWxncDJri3b0h6tBTGQ35jL/ULyOouBo+FcKnQjj9CwMABUBZHAykoYM8OKuinsog9eeHaAww8zukVvx/RJYKg9XARR05qXDtZKEpASM0YIQGAoAqDN+KISgfAvPxu3zI/110vIwOj7LhUTZWl4CJmjBNGxlK1+tLa1yvX+MtW3Bs7P8TZV68gCtX0JEjYGTE+1TGj0bNH5a6/sjU/weNIIhm5OzZszNmzBBJfV2Oxo0bd+vWLcESGlgxGkksX768rKzszZs3AQEBAQEB4eHh1dXV/E+uobi4+NOnT6y3m5ntKtq0adOmTRtLS0tzc/OmvAs5Ozs7KioqKSkpKyuLmeEhLi6upKSkqKiooqKi/hu329wEQRBML1++/Pfff1+8eMHxqJ6e3oULF/r06SPkqAgCAKqrq/38/Ly8vCoqKszNzadPn66trV3LcysqKoqKilRVVWuTiFNSUiItLS3yfzRbt2599erVKVOmfPnyRVlZWbTBMFEoFIy59o389u3boUOHkpOTEUIGBgbLly83q9EuVlxc/MiRI9OmTXN2dpaW5vUB/sCBAxMnTjTi92GZISIigsfRwsLCc+fOCT+hoaKigveEqqo6tDItKCgYO3Zsza+0oKDg9u3bioqKR48e5XYua04DcElWYG1CwSubISUFX74MyckgJga9eqFhw4DtfXJeHp4wAb59+/9IZibOzMRLl6IFC9Ds2by+yIZlZUVxd8ebNuH4eNYNS8jEBG3fDpaWvM+mUCh0tqKtnPj7+7O+lFK012u3XlsTxg+GOa5Acv8IgiCIvxNpOdEyjRw58v79+8yXioqK3759+0tTGX7DI0di7m+dkZER8vcHgeoVQ1kZ3c0NQkIgJQXodJCQQHp6MHQoWraMvMesj5pPSXkUZuCxQi0n/7EygFcm7E3EEby6lAhIjE6TqihHgMskpWmUPxJfFCn0/RbUMa0a/qKNLaQQRoTjMjr0VYZ8GqRVAh2DHBWoCPKrILsKl9MRAIghaCUBSmJQhSGfBsXVuLwa8f8kByBFhenasEAH6UlBFYbgAlgd8/+/HWkqHDJHQ9RARtBWEXQMYUXgk419syHyz790CgJHZViki/qoCLh4IwoLo8+dC2lpNY8gY2Pk6VnLAowC/6Swnk4SGgjiL2FlZXXp0qVOnTqJOpD/ZGdnm5mZ/fr1i/fNa8EUFBQEBga+f/8+ODj48+fPWVlZDbi4mJiYsbExs4SDpaWlhYVFY3wVTLm5uVlZWcXFxcXFxdLS0tQ/a/mUlZXl5OQkJCSEhoa+ffs2MTGxNmuKiYlpamrq6em1bt3awMDAyMjIwsKiffv2TecZCUEQooIx/vTp06NHj27evBkVxbmjGZVKnTdv3s6dO0VYhJ9oOuh0+vHjx+/evZuVlUWn09XV1Z2dnVetWtV4JY7evn27ePHi79+/M58Q6+joDB48+OjRozwuijE+ceLE1atXU1NTKysr5eXlTU1N9+zZ07ZtWx7XioqKGjp0aExMTAN/DQJZunRpTk7O1atXRR3Ifx49enTixImaDSOqq6vnzp378OHDzMxM5qCWltbo0aMPHTpUM49k/PjxFhYWPNoxlJWV6evrBwUFGRsb842KTqebmJgkJCTwmOPi4vLw4UO+SwksKSnp0aNHmZmZVlZWzs7OsrKyADBhwoQbN27wOKtLly7B3HsisJk3b96pU6e4HdXW1g4KCtLT0+O9CGvWAke8UhloNLqbGzx/Dsy/ZSoVmZjA6tVowADmLDxhAg4M5LyCujrl0iVo1453DA2spAQfPw5hYVBaCrKy0LEjWrAAZGT4nmdvb3/gwAF7e3ve0+zs7Fj/Eg96nFi4cJ442TpHEARB/K1Iy4mWjK28mJub21+ezQAAaOVKvHgxcLwTLSMDY8YImM1QUoLHj4fw8P+n5VZW4thYOHYMYmPRsWOCR0z8ie2ZK/KIYstvqEmwovqxpbAkGr/NFzRQfmgUsWJpDnUmXUIeH+im1qqVbWNduDF1UYC47oiOQZpzSgECABqu2UUCVdIhrgwii+FZPg4pgKRyKOO0Fba8Gk4kw4lkLE4BGv6ja4ckBT50Qfr1ewBEQdBJATopoE1GEFcGt9Px1XRIKQcAoGN4lgvPcnFnBdhhgro2pY49ePNmjtkMAIDj4mD9enTmTK3W+V2qgSQlEATBW2VlZWxsbPv27UUdyP+pqal16dLFx8dn9OjRDb64oqKii4uLi4sL42VOTk5ERERkZGRsbGzcbyUlAiY/0mi06Oho1uYdFArF0NCQWcKBkesgWG3qtLS079+/R0VFMaL9+fNnYmJinVpp1BKNRktJSUlJSWEbNzAw6Natm6Ojo6OjY22eGRAE0WIUFxf7+fn5+vo+fvw4PT2dx8zevXt7eHg0qX9TCBEqLCwcOnRoUFBQ5e9uoZGRke/evfP29n748KGamlqDX/H169cTJ05k+ycsJSXl7NmzaWlpXl5eHOsuVFdXjx492s/Pj/mvalpaWkxMzOfPn//9998ZM2Zwu1xgYCDfh75Cs2vXLnt7+6NHjy5atEjgRT58+HD79u2srCxLS8spU6a0bt1a4KUyMzM1NDRqjk+dOvXWrVs0Go11MC0t7dSpU1VVVSdOnGCbv3fvXhsbm2nTphkYGHC8kIeHh4ODQy3fmVAoFL7FtCQFu5FYC+np6dOmTQsLC2Mkc1CpVENDw5EjR+7evXvatGkPHz4sLi7mdq6NjU3tL8Q79SE1NfXo0aPu7u68F2HkK3D8DufTYwJjPHcuPHsGrEXRqqtxdDS4uQGdjpydAQDCwvCf/d3+kJWF9+5Fly/zDrKBycqi1asFOC8rK4vvL7S8vLzQ0FDWkeHDBpJsBoIgCIIg/xi2TGxJ35MmTRJVJE1I9+5o6VJ85Ah74wl5eTRsGBL0UxxeuZLzu+qKCuzvD6dPozlzBFuZYMPMTqhbrYU6Pqm9kQ4rYnDp709SslQYrg6OKqiNLOhLgxwVksrhezEkloNXJi6hg7IYlFQD7ffzdQUxkKaAkhgAggo65FZBSjmkVEAlzyoE+pnJO278OzjmHWW4V+2/tKZGkl/tzBrZDAAAEhSwlAVLWRjZ6r/DqRXwtRgiSiCsCMcUQ1wZVLGkL1T9+SepLA4BNvXNZmBjLA1uhmiNAQTkwoVU7J8D1RgAILQQBn7C01vDTmPEJW9DuCIicFwcj+M4IgKVlICsLI85f8wn2QwEQfBTVVVFpVIbb6OkYBhdJxojoYGNqqpqr169ev3Zpjc9PZ2Z3xAbGxsTExMTE1NUJEgfJjqdzliHudUPIWRoaNiuXTszMzNjY2MdHR1dXV1NTU0lJSXGHXY6nZ6Xl5eenp6QkBAVFRUVFRUREREVFZWfn1/vL7deEhMTExMTr1+/DgAmJiaDBg1ycXFxcHBoyl02CIKop5cvX545c+b+/ftlZWW8Z1pZWe3atYuZLkbwUFBQcObMmdDQUBqNZmRktHDhQr6d15upMWPGvHr1im2QRqO9f/9+2LBhgYGBDdusoaqqasmSJTUT8gCgurra39//+PHjCxcurHl0yZIljx49YnvEDgC/fv3atGlThw4duD1LPn36NI/KAUImIyPj5eXVrVs3S0tLJyenup4eGxs7bdq0L1++MN/wHD16tG/fvqdPnxbsAX9BQUHNdmbPnj3z9fWt+UcNAJWVlXfv3p09ezbbn7auru6yZctWrlx59+7dmmelpKQcOHCg9qULAEBHR4c195QNhUJxcHCo/Wq1l5qa2rdv38jISOZIdXV1bGzsoUOH4uPjPT09u3btGhAQwPFcc3PzXbt21fJCFRUVubm5vOfE8bztwIpP7gIn+MYN/Po1cGzxlpUFe/eCoyNISeFbt4D3u+ufPwHjZlEll1v6DqvNmzeztqVo1aoVtxwdgiAIgvirNK3bkUSDKCgoYL2JKSUlVfsWgC0bmjoV2dnhPXsgPh6XlSEJCWjdGmbORP37C7hiRgaPNhZQXg737gFJaGg4rA9cBUhr4I2OYVMcPpL830txBAt0YYU+Uvrz16SeFOhJAQDM06ntJyU6hphS+JZZ+uPctV9icumKGrkKKhViEoolBSbp8f3DXwz4/IxKr0YWFmBqWvsvqqXSlgRtSRigCoy6DhV08M2CzfH455/bSsUQjGsFe82QbOPkFlARDFCFAaooqRyOJeOLqVBOBwxw/he8zcMXrFDb2uYJNBb89i0UFvKakZkJsbFANr0RBNFwZGVl5eTkUlNTm9R7y5EjR65YsaKwsFAkFcs1NTU1NTV79OjBOvjr16/o6OjIyEhGesG3b98Ea1eBMY6Pj4+Pj2+gYEUjNjb28OHDhw8fVlBQGDhw4NChQwcNGkR6UhBEi0Gj0W7cuLF3796vX7/yndxGSmqjmdmYkSOp/foJIbbm7sSJEwcPHvzx4wdz5Nq1a8OHDz9y5EjDPt0XuXv37r17947b0dDQ0BMnTnBMLxDY3bt3v3//zu1oeXn5tWvXal4xMzOTYzYDw69fv9atW+fv71/z0OfPn/Py8pwZe82bBkNDw9u3b48ePbpt27ZZWVkxMTHDhw+/dOmSlJQU7xNjY2OdnZ1jY2NZB1NTU69evZqSkuLv78/W06o2MMY162EcPnw4Ly+P2ylZWVn79u1jpE6yWrVqVdu2bZ8+fdqvxi+Z1atXL1y40NDQsPaBLVy4MCQkpJDL524LC4tZs2bVfrXamzx5Mms2A1NFRYWPj8/hw4c9PT2dnZ2Dg4NZH3sDgImJydmzZ2v/LotKpfL9ZSLAX2gd3LsH3EuI4bg4uH0bTZkC/LIucFkZKi4GefmGjq+BpaWlSUlJKSryqfzJlt1lSm4VEgRBEAQAkISGFoktx1xHR4djoby/lIUFunABAOq0cZkb7OsLLJ38OExIS0MpKfDX9/to+oqrYfZ37Jv930tLWTjbBlkJUuOZAwoCC1mwMJShl0bCnTt/9EtgkpQEF5dmkU4uZJIUGNEKRrRC4UXwOh9Sy7G6JGonCz2UuLW3aGB6UrDHFC3WhbU/8KNsAIDoUuj3EZ+yREPUhREAV/y2vgGdDr/rtdbEu2wJ734upJYDQfzNrK2tw8PDm1RCg5KSUs+ePR89ejRhwgRRx/Kf1q1bt27duk+fPswRZruK77+lpqaKMEK+xMTE2rZta2pqqqmpKfv7PXN5eXl+fn5BQUFOTk5WVlZGRgaPJw01FRYW3r59+/bt2+Li4g4ODsOHDx82bBjpi0cQzRfG2M3N7ezZszk5ObxnUgB6SkoukJMbKS1Nyc2Fc+dwaCi6ehX4PdT5mx0+fHjLli1sv2ZTU1PPnDmTm5t748YNUQXWGC5fvsyjfn5lZaW3t3fDJjT4+PhUVVXxmJCamlpZWclWWOjKlStJSUk8zoqNjS0rK5OWZi8hmJCQYGVlJYQ0lKioqKNHjyYlJYmJidnY2CxYsEBFRYXb5J49e0ZGRoaFhSkpKZmZmbm6uh4/fnzFihW8LzF9+nS2bAYGOp3++vXrLVu2bNu2ra5hi4uL10wT4d2zBmo022WQlJQ8ePDg0qVLw8PDxcXFmePv379/9+7d+fPn6xTYiBEjvLy8bt26VVFRwXZIS0trz549Nf+u6+/Lly9hYWHcjpaVlV25cmXJkiUvX77csmXLkydPsrKyqqurlZWVra2tDxw4oKWlxfHEvLy8nTt3fvnypbS0VF5evn///gsXLhQXF9fQ0EhISOART6dOner7JXGDMeb9t0ynQ1AQTJmCZWT4LCUuXv97vELw8ePHjh078p5TVlbGVhVj6tSpjRkUQRAEQTQbJKGhBSotLWV9WbNuGwEADfNOl1N9wj+UlEB2drNPaKDRsI8PPH2KKyuRqioaP76F7fn+VgwzInD075+bIepw2hLJNMLDcsquXfjnTxwSwp7TIC6OnJzQkiUNf8kWpL08tJcHRtkG4dORgmvt0LV0WB2DS6qhpBqmROB/jdFiXZGEAwCAOnfGUlI8djOAqioYGXE+1yOK+V+SnUAQRJ20b9/+y5cvTWqLIfzuOtF0EhpqqtmuIj8/n1nCgZHr8PPnz0aNQVZWVktLS1FRUVpauqKigm1Ln6SkpJKSkpaWlqmpaZcuXezs7GRr8W65vLw8OTk5NTU1KSmJ0XHj69ev0dHR3HavMlRVVQUEBAQEBCxevLhTp04jRowYNmxY27Zt6/sVEgQhRGFhYSNHjkxMTOQxR0pSsre0tDPAcGlpHdY9vhjjz59h/nxUY3c1wZCVleXh4cExaayqqsrX19fb23vYsGHCD6yR8M2J4VsVv67KeXyMAgCAqqqqkpIStoQGvmVICgsL09LSjGp8CjMxMeFREKJB0Gi02bNn+/r6Zv7edXP//v2LFy8uWbJkCfdbDSoqKsyWE2vXrl2wYAHvhIZPnz59+fKFRwwPHz4ULKGhZn5JNcc2BLWYMGTIkJMnT3p4eKxevZo56ObmtnnzZgHyDy5evKipqXn79m3mrztJSUlLS0t3d/eaRSAaxM2bN3knjKampmZnZ6upqe3atWvXrl1FRUVlZWW8uxhcv3598+bNrJko/v7+ly5dunbt2uDBg0NDQ7n9YZqYmMxpvLqzNBrnZhOsKisBAA0ejB8+5LVhQ1sbmkPdmvfv39vb2/Oec+vWrZKSEuZLGRmZyZMnN3JcBEEQBNE8kISGFogt6Rtz3A5ONAhdfg8z5eRATU0ooTSaT5+wmxuOiQEaDQAwAH7wAHXqhI4dE1UxN957x2vi8bz2VwW4J+KraUDDAAAIYJk+bDJElEZ6aC4piW7cgI0b8bt3kJwM1dUgIYH09GDwYLRyJSnP0PRN1IRO8sj1K44vAzqGf2Lxr3LYadJo3zC8de2KDAxwFNcfB2RoCKqqHA/hZRbMnyMepRpqjtf1p48giJbH2tr6yZMnoo6C3bBhwxYtWpSbm8tjG2JTo6SkZG9vz3pPs7i4mFnCgfE/CQkJbGkHtSQjI2NhYWFhYcGosmBiYmJoaNgYWc5SUlKmpqZshXBLSkqCg4NfvnwZEBDw4cMHHg8kMMahoaGhoaEbNmwwNTUdPnz48OHDu3bt2sJKqRNEC1NWVrZly5YDBw5wS11SV1cfOXKki4tLbz8/GW9vbuvgsDD07h1069ZokTZje/fu5bFnurCw8Pjx4y0poYFvTfsGL3rPtz6QvLx8zX83+Ta3kpCQ4JgOaGVlVVZWFh0dbW5uXpcw62Ds2LEPHjxg+zc3Li5u8+bNdDp92bJlfFfo0aMHnU5/+fJl7969uc25e/cut/4LDGlpaSkpKXUtv8QxoUGVy4dZJh7v+g4fPmxrazt27Fh9fX0AePz4cVpa2pQpU+oUFQNCaM+ePWvWrLly5Up4eLiEhISLi4uzs7OYWGPdUedbmqK0tDQnJ0ft981GeXl5eZ535/z8/FauXMm2bHV19efPn0eMGBEQEPDkyZO3b9/WPFFJSWnRokWN2CZMXBzJyfG5Z92qFQAgJyewtMTh4ZznyMvDzJkNHl1jCA0NXbRoEY8JGOMzZ86wjkyYMEFSUrKR4yIIgiCI5oEkNLRAbHcABbsN2nLQaPDpE05MBG1t1Lkz8GsHWCdo0CB89ChkZHCdoKXVvMszhIfTFywAtjp+hYX4xQuYOBF5ekLzfFddQQf/HLidgR9nQ9XvD08yVDhijka3auRrS0igPXtQeTmEheFfv5ChIbRvD432SZhocBay8LwTmvgNv80HADiRAr8q8KnGKenBB5UKc+bAv/9Cfj6Ho1pa6J9/eJxdy5wGgiAINh06dNi1a5eoo2AnLy/v5OTk7e09ffp0UcciODk5uS5dunTp0oU5UlJSEhERERMTExMT8/Pnz1+/fqWmpmZmZubn5zOfWMjIyDA6XBgbGzMyGCwsLAwMDETYck5WVtbR0dHR0XHr1q25ubn+/v4PHjzw8/Pjvd3wx48fe/fu3bt3r6am5tChQ4cPH96nTx9yA5cgmpqgoKDp06dHR0dzPNqrV6/FixcPGzaMUekdHznC60lVcTH99m0KSWjghO9u/ibet6iuWrduzXuCpqZmw15xzpw5165dy8rK4jbBwsKi5r+kI0aMOHfuHFtVVFatWrVq1YrDPQWE0LBhwx48eMBaM6ABXbt2zd/fn2MGYX5+/uHDhydOnKiuzqdjIkJo3rx5Fy9e5JHQkJ2dze0QQ3l5eUFBQV0TGsTExGomSA0bNuzVq1c1ez0wyMrK8khQMDY2XrRo0cqVK+/cuVNdXe3m5rZ79+76pCCoqqrWJimkpqysrC1btkRERFRUVMjJyXXt2tXNzU2GZwMFY2Nj3mvKy8vX/ieCTqevX7+eW5JETEzMsmXLfHx8xowZ8/79+6KiIuYhfX39xYsXL126tJYXEgy2tATumzRARQUxihNQKOjAAZgxA9esZyYtjYYMQQMHNmKUDefLly/tOZW8jYiIuHDhwrt376KiotjeMPOt6EAQBEEQfw/yFK0FIgkN/8EYu7uDnx9OSoLKSqBSsY4O6tYNbd8Of5YNFJyGBrK1xQ8fcj4qLQ2jRzfMhUQCY/zPP+zZDMyDnz/Djh3o33+FEwvzySvzsWttnr+y7SanYQjMg3uZ+EEW5P/5YdlRBfabIeOG737IhZQU2NuTggzNlLI43G+P5kRir0wAgAdZkFCGL1shI6F9//yGxoyBtDR88SL8eScO6eqCmxtYW/M+neQ0EAQhgLZt22ZmZqalpXFr0Csq48aNO3/+fLNOaKhJVlbW1tbW1tZW1IEITkVFZfz48ePHj6fRaK9fv/b29vb29ubdXCM9Pf306dOnT5+WlZV1cnIaNGiQs7Oznp6e0GImCIKj8vLyzZs379+/n+NDUzMzs4sXL/7x3AVjXFzMe03EM8/pb1bJvbI6A+/OPgKg0+keHh7379/PyMjAGCsrK/fq1Wvr1q21aT9Uf6tXrw4ICGD2SmDD2CbesFe0tLR0dHT09PTkWNNUT09vz549NccdHBzatm0bEhLCcU0qlTp48GBuV+zdu/e1a9cEDpi38+fPs9aoZ5OQkLB///7du3fzXWfQoEHu7u48JvDtD6WoqFjXbAYAwBjXTB+ZN2/e9evXOVYOAIBu3bqN5nnDzc3NrXv37rNmzSosLNTW1hZJRZNLly5t3bqVtdrKs2fP7t27d+bMmW7cc7kmTZp09OhRHnUa9PT0FBUVaxnD69evuaWgMTDKTvj7+/v6+l64cKGgoIBKpZqbm69bt672aRMxMTEXL15MTk5WVFScOHFi7Z/BUzZuxJ8+cUhTAACEUNeuYGn530szM3TlCqxZgyMjoaAAAIBKRfr6MHo0Wry4lpcTrZKSkvz8fLYfkNTU1O3bt586dYrb3fu0tDShREcQBEEQzQBJaGiB2Grx8W071zJhjGfPxi9e/L/FWnU1/PyJk5MhLg5dv95QpQXQvn3w6xcOCwO2j8FSUmjAANRMip5xFhqKY2K4HsUY3r4FOr2R2tSxPmet51LplfA6D57m4Ke5kPdnFUME0F0J1hqgXo1WQo9okSQpcKEN0pXER5IBAL4Wg0Mo3meGxjV2hY8a0JIlqH9/fOAAJCXhigokK4tNTZGbG/DsoMnESGIg2QwEQdQelUodOHCgt7f3vHnzRB3LH1xcXObOnZuZmcm7hTAhKmJiYn369OnTp8+hQ4c+ffrk7e3t5eXFow83AJSUlDx48ODBgwcAYG5u3r9///79+/fu3VtOTk5YURME8Z+AgIAlS5ZERkbWPKSpqblu3ToOu3gRQuLifGqJN9ROgxaHb7H9hu0iVFxcPGTIkHfv3rEmUoSGhgYEBNy5c8fExKQBr8VRhw4dRo8efe7cuZrb8alU6qBBg/r169fgF7148WJmZuabN2/YskN0dXV3797NsTcEhUI5duzY6NGjk5KS2A4hhHr06LFlyxZul9PV1W28B5N8mxRERETUZh1jY+Py8nIeeavjx4/fv39/zS+fycDAoPbP2nmjUCheXl5DhgwJDQ1l/TuSkJDo2rWrp6cn79OlpKSePXvm4eEhKyu7cOFC4Veu8vX1Xbt2bcafJV0xxt+/f588ebK/vz+3Sgz6+vq9evXilm2joqJSpzofz54941FTBAAyMzNjY2PbtWs3aNCgQYMG1X5lhuLi4ilTprx584ZZ7+Ty5csdOnS4fPmygYEB//PV1dGOHbB+PWb7phITQ3Z26NChPwYNDZGnJ4qNxc+fQ0EBWFuj3r2bUeHYvLw8FRUV5rfi48ePd+zYERQUxGMjIpVKdXZ2FlaABEEQBNHUkYSGFoitNGt5ebmoIhEh7OGBnz+HGk34gE7HoaHYzY1y4EDDXElGBt26hTdsgA8fICUFqqtBUhLp6cGIEc0lR5gb7O8PPD/24OxslJrasD01uKUv1Olpa0k1+OdASOF/n/3M33L4EGggDWNbwZhWyIxXqT+C4IqCYLsJMpOF1TG4nA6FNJjzHftlw0FzpCTkf1otLNDp0wDA+FgswH0aks1AEESdjBo16uTJk00toUFGRsbZ2fn+/ftz584VdSwEHzY2NjY2Nlu3bo2Pj/fy8vLy8nr37h3vJOzo6Ojo6OgjR45ISkr26dNn/Pjxo0eP5l2xmSCI+quurvb39z9w4EBAQEDNo1JSUhs3bly9ejWjwQQHWloQF8frAs25Ak2jmjlzpq+vb2FhIcejCKGuXbs24OXGjx//8uVLtkGMcXh4+JgxY4KCgqQatHcnR0ePHhUTE/P09GR96q+hoeHi4nLq1KnGuKK0tPTTp0+3b9/+8OHD9PR0Go0mLy9vbm6+d+/eNm3acDurS5cunp6e8+fP//btGzP/Q11dvXfv3pcuXeLR1KC0tLTx/hj5VuyofUmPzp07BwcHc6tnoKGh4ezsfPbsWY7/amtoaGzevLmWF2KFEOL4TFdNTS0wMHDfvn2+vr7Z2dkIIXV19REjRixevJhSi601SkpKPFJM2CQlJUVHR8vIyFhbW8vLy9cp/powxhs3bszg0qA2Pj5+8eLFvr6+3E6/cOFCSkrK+/fv2f5YlJSU5syZU6dqE3w3uWGMBd4IV15e3q9fv/fv37MOFhUVBQYGDhgw4NmzZ7Uq1+HggO7cgX//hehoXFQEVCrS0IABA9C8eUDl1NrTxAQ1fpZVY1BQUCgsLKysrKRQKMuXLz969Cjv+VpaWocPH7axsRFOeARBEATR9JGEhhaIbdNSPsf26i0bnQ4+PhyyGZhHg4KgsBAUFBrmclJSlP37oawMh4ZCZiYyMgJra85vu5sXfgVCgUaDsrJGurhgT1gLabD/Jz6XCkVcPq3rSsEQdRipgTorCPLclyDYTNGC9nJoegSOKwMAuJcJQQXY3RQN5dOflCAIohkbOHDgjBkzcnNzVVRURB3LH8aNG3fo0CGS0NCMGBkZrVixYsWKFVlZWQ8ePPD29n769CnvbOyKiorHjx8/fvx4xYoVjPbY9X/qQBAEm9TU1KCgoGfPnnl7e6empnKcY2dnd+HCBUtmMXCOpk2D8HBgacrOCpmaokmT6h9ti9S3b99u3br5+flxPNqmTZtt27Y11LUCAgICAwO5Hf3y5cuOHTsa8HLcIIQOHTq0cOHCAwcO/Pz5k06n6+joLFu2rF27do13UTExsS1btmzZsiU3N7e0tFRDQ0OiFlVDbG1tg4ODHz165OXlVVJSoqurO2fOHI4VHVgFBQW1b9++gQJnp6zMp+akunptP6B279797du3PB6ZHz16NDk5OSAggK0xirq6+ooVK5ycnGp5IVbi4uIcC8AAgJiY2Lp169atWyfAsrX09OnTTZs2xcfHZ2VlUalUHR2dDh06nDp1qj5Fv4KCgmJ4VDwF+P79e0FBAbdqFjIyMs+fP1+5cuWzZ89SUlLKyspUVFQMDAyWLVs2YcKEOkXSo0cPSUnJmrVPmNTU1LjViuBr+fLlHz584HgoJiZm2rRpHJPhONDSQidOAAAqLgYJiZZavEdBQcHR0XHWrFk5OTk80llkZWV79OgxefLk0aNHSzaf+hMEQRAEIQQkoaEFUldXZ323mp2d/fPnT319fdFGJVQ/fmAut13+k5qKX7xADdVC7+dPfOcOJCWBtjYaNgwsWspe53btgEIB7qXPQEEBtLUb9pr12Snumw3Lo3F6jWajkhSwVYTeymiAKrQjJYqJhtZeHgK7ILdYfCkVACCtAiZ/w72UYYcJsibfbwRBtEQyMjIODg7Pnj0bM2aMqGP5AyPTIjU1Vbuh358QjU1dXX3mzJkzZ84sKSnx8/Pz8vJ6/PhxTk4Oj1NycnK2bt165syZS5cu9e3bV2ihEkSzlpubGxcXl56enpWVVVlZWVBQAAClpaUVFRX5+fkFBQXJycnR0dHZ2dk8FpGUlNy8efPq1at5bEZnQAMG4AED4OFDqPksTUMD1q0Daen6fUEt2a1btwYPHvz+/Xu2vfWWlpZXr15twOY7Z8+e5VYKAgDodHrN4g2Nx8zM7OTJk0K7HJOKikqd0jSpVOqwYcNqv1G+oKDgxIkT3t7eAkXHn729fXBwMMcOBQCgpKRU+3TPdu3anTt3jscEMTGxhw8furu737lzJzU1tby8XEFBwdDQcNOmTY6OjnUOHQAATExMfv36Jdi59XTs2LFt27YxSynQaLTExMTExMTo6GhfX99aNU3g5NWrV8U89wilpaVFRUXZ2dlxmyApKXn06FEajRYZGZmXl6evry/Yfd1+/fqZmpp++/aN2wRLS0vBckNpNNqLFy+4fdcBQHh4eFxcXN2yJVp6W7GrV68OGDAgKCio5iEFBYVNmzaNHDlSX1+/NgVICIIgCOIvRBIaWiAxMTEbGxvWt0dhYWHa2tpc60C2ODgzk091AToduPf8q4PiYrxsGQ4Jgdzc/y595QqytkaHD4OaWgOsL1LIxQUfPw4/f3KdoK8PsrLCDOmPq3NpTlFTck8kST4LEI1JlgqHzdFAVVgRg9MqAABe50GvEDxIDebooJ5KQOVUDyS5HD4XQWQJJJXjnCoorQZZKrSWAis51F0RTIRYRRt5RJGuEwRB1EnXrl1DQ0ObWkKDpKTk8OHDb968uWLFClHHQghIVlZ21KhRo0aNqq6u/vDhw+PHj/39/T9+/MitGHJqaurAgQP37du3bNky4UZKEA2vpKQkNDT0zZs3wcHBMTExioqKnTt3VlVVlZeXV1BQUFJSUlBQkJeXZ7zU0NCoZdeVHz9+vHjx4sWLF2/fvk1OTq5nkN27dz9x4kTtN81TDhzAGhr44UNgXlpcHJmYoA0bwMGhnsG0bAoKCs+fP9+9e7ePj09GRgadTldRUencubO7uzvf7fh1wjt/BQByf9/uIARTWVk5ceLE4cOHN17p+G3btgUEBHB8aI0QcnBw6N69ey2XkpCQqOJW7vQ3CoXCqJqQlZWVn5+vra0tW79bQzY2NiUlJTk5OaqqqvVZp64iIyN37drFsTFEZGSkq6vru3fvEBJlcU8xMbF6FikRFxdftWrVihUrOP4gGxoaHjp0qE4LMv5AMMaRkZHcSvgwZGdnP3r0aOnSpXVav2UrKCgICwtjG7S0tBw3btz8+fPrUxSEIAiCIP4GJKGhZerTpw9rQsP06dOLiop69OgxatSokSNHtm7dWoSxCQHS0MByctwqWwIAUCigp1ffy5SV4fHjcXj4H4MFBTgwEMaPR7dvQxOrw1xnCgrIxQWfOQOVNYoeAICmJtqwQegxCYJkMxDCMUgNeiihHQn43C+owoABfLLBJxtrSkB/VeisgDQkoJwOP8shpACHFkLNaiK/YQBQFAdNCVijj4aoC+N7mOQ0EARRJ61atfrx44eoo+DA1dXVzc2NJDS0AFQqtVu3bt26ddu2bVtubu6zZ8/8/f0fP35ccwdndXX18uXLy8rK3NzcRBIqQdRHSkrK27dv37179+7du8+fP7PtxedWyptBVlZWU1OzVatW6urqWlpaampqzF37lZWVubm5P3/+DA4Obqh9zxYWFps2bRo/fnzdHu8hhNzc0Lx5+M4dHBWFxMTAyQn16QP8qjsQACAuLr5x48aNGzfSaDQajSYlJdUYV+FbaYPvBIKHzMzMUaNGaWtrHzhwoPGuIicnd/36dVdX14iICNZxCQmJHj16XL9+vfZLhYWFWdS67Ki6unrtm1nwICYm1qNHj9u3b8+YMUOYNfY3bNjA4zfk58+f79+/P3LkSAFW7tmzp6ysbElJCbcJmpqafNuU8FZaWurl5RUaGiolJTVo0KBu3bpx29Y/derUjIyMQ4cOseUfmJubHz9+3NTUVICrM/4h4PvLgW++1N/m7NmzrL3VKBTKwYMHlyxZIsKQCIIgCKIZIR9LWqZly5bdv3//+/fvAEChUPLz8wHg1atXr169WrZsWdeuXUeNGmVgYJCVlZWVlZWTk5Odnc34b2ZmZnZ2dnl5uamp6ZQpU2bPnq3WHCsNmJoibW0cHc11grY2ErQUHhN940b48oXjIRwdDatWofPn63kJkUNr1+L0dPDzA7aPYdraaNUqaMxmlnxN7mv+LBeKWXbrURBM0IQdJkjp9y+22ldxIIgGoSAGe0zRrNawLR4/yAJG7cX0SricBpfTuFZi5KigCgqqYOZ3rCAG/VWhvyrqowzqjdBKksePCfkJIgiCm7y8PG5Nf0WrT58+aWlp0dHR9bxHTDQpKioqY8aMGTNmDMY4KCjo3Llz165dY+sGvX79elVV1Tlz5ogqSOKvEhoa6ufn9+HDh7i4uNzcXCqVqqGhYWBgYGRkZGBgoK6urqampqysLCUlJS0tDQAKCgpUKrWqqqq4uDgvLy8pKSkiIiI8PPzDhw/1KZlQUlISFxcXFxfXcF8ZBxISEs7OzrNmzRo0aJDgRbCVldHs2aLc5tzMiYmJNV5Wgamp6ZMnT3hM0NLSasDLlZSUhISEhIeHx8bGJiYm0mg0SUnJc+fOCXlrvhDQ6XQvL69ly5bNmDFj8+bNjb3Rv127dm/fvl2/fv2HDx9ycnLExMRatWo1cuTIZcuW1f4nNzc399SpU56eno0aKptnz57t3Lnz69evz549c3d319XVXbx4sXDKgMXGxvI4Wl5e7unpKVhCQ7du3czMzGruxWdq06aNkpKSACsz7Nmz58KFC7GxsYwSVocPH7a0tDx48GCPHj04zl+zZs2IESM2b94cFxdXWVkpJydnY2Pz77//KioqMisuCBCGqqoqx/oWDFQq1drauuY482eB40XrE0/Tx5anuHLlSpLNQBAEQRC1hwBg06ZNW7duFXUkRAOrqqoKCgqKjIycN2+ewIvIysrOnTt33bp1DZJzLUz44EF85AhwLJRHocCoUZR6ZsdXVND79oXERK4TWrWi+Pm1gMYTAIC9veHqVZyaCjQakpEBIyO0fj3UqQ1evRXQILgA3hXgN/nwsRCqa3y0cVaDDYaoXQtvt0c0Jz9K4UIqvpMBGVwqMSiIQUd5sJYDI2mkIQlyVCikQXwZBBfgl/lQQmOfT0FgLQfOajBUHbVpuGYvjKwFtvIMvFMZOE4mBR4I4q8yY8YMe3v72bNnizoQDpYvX66oqLhlyxZRB0I0op8/f86ePfvp06esg2JiYo8fP+7bt6+ooiJavNLS0jNnzpw8eTIqqoUnfUpKSlpZWXXr1s3BwaFfv34KCgqijohoRMnJyd27d+eWWyMvL3/x4kXBnumyKi0tvXTp0u3bt0NDQ9u3b9+hQwczMzNDQ0MxMbGDBw9GR0c/f/7cWLg3GQSTlZV18eLFb9++5eXlTZkyRVdXV0xMLD8/X0lJSUVFRVZWNjs7Oyoq6vXr115eXhoaGrt37+7Tp4+Qg8QYC5A/ERoaOn78+PHjx2/fvr0xouJoy5Ytx44dY9vHr6CgMH78+FOnTjXqpTHGxsbGCQkJPOYMHjz40aNHgq3/4MGDOXPmcHzeb2ho+OTJE8FKIwDAkiVLzp8/X7P8g46Ozvnz5/v161fXBXlnGHCbDAB2dnY8KgmZmpqGhYXVbEdSy29O5rdx7aNq4mkQaWlpTk5OkZGRzJGHDx+6uLiIMCSCIAiCaC7mz59/8uRJUqGhxRIXF+/Vq1ebNm1WrlzJo8oZbyUlJQcOHLh48eKBAwemTp3asBE2KrRsGURE4Bcv2NslIIQ6d0a7dtX3AhERwLNXHGRk4NevUb0/9jcFaNgwGDYMAUBJCdSvM2JtJJfDpVRwUYciGkSWwJdiHFIIMaVA5/TBxFgahqiDqyayaPS4CKJuTGVgpwnaZgwhhRCUD1GluKQaAEBLEtrJoS4KYC4DFM4f5BENw71MeJKNPxVBfNl/o3QMn4vgcxHsSsCmMjBCA4aqIys5aLydPiRHgSAIbkJCQprsdiJXV9eJEyeShIaWTV9f//HjxwsXLmR92kGj0caPH//p0ye9+reWI4g/0Wi0U6dObdu2jcdW1GZBTEzM1NSUUUZCSkpKWVkZABiVJBQUFOTk5LS1tfX19Q0NDalUqqiDJYREV1d39uzZe/fuLarRtZNKpQ4YMKD+2QwhISFjx47t2LHjqlWrHB0dZWRkWI86OzsfP3581KhRwcHBEhKNUJKu4Xh5ec2dO3fYsGGdO3f+8uXL9evXf/36VV1draiomJ+fn5ubW1FRoaioaGpqam9v/+DBA47b04VAgGyGsLCwQYMGnTx5sv5/3bV369atI0eO5Obmso0XFhZeu3bN2Nh4zZo1jXd1hBDbt2JNjCo7ghk6dGhWVtb27dsTWbZCIYTMzc1PnTolcDbDixcvrl27xvE2b0pKyvLlyxlNKARbHCFUp5yA0tJScXHxKk57ySQlJUePHl0zmwH+TLhhuxzHb93aR1XX+IWGTqdv3759165drP0mAICtzxRBEARBELyRCg0tX0BAwNKlSxntJ+qjf//+p06dMjAwaIighAJj7O4Ofn44KQkqK4FKBR0d1K0b2r4d6v0hGT9/jvlleKCNGxEpe1sXGZVwIgUf+gl0ntMoCLoowCA15KwG5nw+fhJEsxdRDE9yICAXfygAWo3P5mriYCUHJjKgK4VaSYCaOKhJgLIYSFNBigKKYlBJh6RyMOHyk8KsxFCfogukQgNB/G0qKipUVFTy8/PFxcVFHQtn5ubm165d69y5s6gDIRoXxnjGjBkXL15kHbS1tQ0MDGzij8SI5uXUqVN79+5t7M4ODPr6+t27d7e3t+/QoUNaWlpKSkpBQUFRUVFhYWFBQQHr/2dlZbE1XuFGQkLC1ta2T58+ffr0sbW1rc/zOaIF27Vr1+nTp1mfvGpoaLi4uJw6daqe3S4iIiL69Olz+vTpYcOG8Zjm4uLSu3fvVatW1edajers2bNbt2718vLq1KmTqGNpeEOHDh06dOisWbOEedEuXbqEhoZyO2ppaRkeHt6o7zYHDx7s6+vL7ai4uPjp06enTZtWn0ukp6dv2rQpOjq6tLRUTk7O1tZ248aNcnKCFxd1dnb28/PjdpRCoXh4eCxevLiuy7JmEvDOCahNuoyMjMzQoUOvX7/ObTLfhAbGuACpOU0zoWHJkiVHjhxhG5SQkEhKSmrVqpVIQiIIgiCI5oVRoYEkNPwtvn79eufOnbt370ZERAi8iKys7I4dOxYvXix470zho9Hg0yecmAja2qhzZxA0T5ldbCx9+HAoKOA6QUwMXbiAevdumMu1aJV0eJ4Hnhn4YRZUcMllEEdgJQddFaGnMuqmCMpN9AEKQTSiIho8zwPvTPwkB4qr63auiQw8sUFqNX5wuOUikIQGgiB4iI6OHjJkSExMjKgD4Wrz5s3FxcX79+8XdSBEo6uqqho4cODz589ZBxcuXHj06FFRhUS0GBUVFXfu3Fm6dGlOTk7jXUVcXNzGxsbe3r579+7dunXT1tau/bn5+fnp6elZWVkZGRnp6ek5OTllZf+V9hITE1NRUVFTU7OwsLC2thZ4ty7xV8nIyDh06FBERARCSEtLa+nSpRYW9X2HjzG2s7ObO3fuzJkzec+Mjo7u0aNHXFxc02xxcu/evWXLlj1//tzExETUsTQKLS2tjx8/1ulXUD3FxcXZ2dnx+AUrKSn58OFDARoo1N779+8ZdRQ4Hu3QoUNISEg9E3oaXNu2bXnvWBsxYsS9e/cEWJljkgFbK4e0tDRu3yRiYmJycnLy8vKtW7eePn36HJ77u3hci3Ww9r0w6tQ1Q8j279/PMVVr586dbm5uwo+HIAiCIJoj0nLi79KuXbt27dpt3bo1Kirqzp07QUFB4uLiqqqq6urq6urqqqqqampqampqqqqqGhoa+fn5R44cOXnyJFsRs5KSkmXLlvn6+t64cUNFRUVUX0vdiImBrS2ytW3gZU1MkI4O5p7QgPT1UbduDXzRFqSCDhHF8KEQAvPw63wo+rPKmjQVWomDpiQYS0NbOdRBHmzkQZoUPSX+bvJiMEwdhqmjcjo8zQGvLPwiF3I4FHfkILYUhn3Gvh2RYu3+2SfZCQRB8JCQkNDES3a5uro6OTm5u7uTkuktnri4+K1btzp16pSUlMQcPHbsWPfu3V1dXUUYGNF8VVVVvXz58ubNm/fu3cvPz+c4ByHUu3fvESNGMFIQaDRaUlJSQkJCQkJCampqVlZWfn5+fn5+eXk5I8OgoKCATqeLiYnJy8vLy8traWnp6+u3b9/e2traxsZG4JIJSkpKSkpK9X/kTBAMrVq12rlzZ8Ou6eXlxaimw3emubl53759L1y4sHTpUr6TQ0JCzp8/n52draSkNGHCBEdHx4YIlqvv37/PmzfP39+/pWYzAACVSq1l0ZeG8uPHj5rNJlhVVFSEh4c3akJD165d586de/To0Zq/7Q0NDc+dO9fUshkAgO9fE1tTg4Y1f/58bodoNJqent6bN2/k5eURQnPnzm3I3IKwMPztGygpIXt7UFNrsGUb38mTJ1evXs02qKCg4O7uPnfuXJGERBAEQRDNV5N7Z0Y0NgsLi3/++Yf3HEVFxX379q1evXrlypXXrl1jO+rv79+lS5eHDx+2adOm0cJsHElJeNcuiIvDpaVIWhp0ddHy5dCunYCrTZ8OW7dCjTaTAABSUjBsWP0bW7QMRTQIL4aoEkgswxmVkF4JKeWQXA5VnD7a2CvCIj00WA3qXFeOIP4aUhQYog5D1BEGSCyDqBJILIfkcpxVCVlVkF0JRdVQUg1l1X8UcvhWDLO/41vW/y/ayOw3QRAEUScJCQmGhoaijoIXCwsLTU3N169fN/YTDqIpUFNT8/T07NWrF+st/tmzZ1tbW7dt21aEgRHNSHl5+cePHz98+PDixYuXL18WFxdzm0mhUCZMmLBhwwa2NAJdXd3u3bs3fqQE0cx4eHisW7eulnXjFyxYMH/+fN4JDTk5OePHjw8JCSn4vb3kxo0b7du3v3r1qgBvTqqqqvh2NCgpKRk7duzu3bs7dOhQ1/WbEQUFhTt37tR88tp4lJSUxMXFKysrecxRVVVt7DC2bdtmYGBw6NCh2NhYRgqamppamzZtTp8+bW5u3thXF4C8vDzvCUpKSoKtzCP/oJY/wl++fKl/hRWOYdDHjoXycgDArVqhNm3Q3r3QOJ0aysrhZypIiIO+NtQ/L/rx48cLFy5k+4qWLVu2fv16dXX1+q5OEARBEH8f0nKC4MPX13f+/Pmse54YFBUV79696+TkJJKoBIBv3cIHDkBq6h+jampo6lS0bJmAa27dim/fhsLCP0alpcHZmeLhAXVv9tZ0VGOIK4PvxRBZglMq/v9YVFEMEIA0BVTEkbI4aEiAujioS4CaOCiIARUBAGCA1AoIL4LAfPw6D76XAJ1fWraBNAxXh3GaqI1s435dBPG3wQC30mFe5H+foXebovk6/x1qkFYRzKwIUtSBIP4ec+fOtbKyEqA7rzDt27cvJibm9OnTog6EEJKjR4+yfU+am5sHBQUpKyuLKiSiiYuPjw8KCvrw4cP79+8/f/5cVcW/7FW7du3Onz/fuXNnIYRHEC1ARERE//79ExMT+SYNMGCMjYyMHj16xC0drbCw0MHB4fPnzzUPmZmZPXv2TEdHp+ahmjIzMz08PG7evJmUlESlUh0dHXfs2NGpU6eaM6urq0eNGqWmpnb27NnarNx83bx58+zZswEBAYKd/uTJEw8Pj9TU1KqqKkVFRVtb223btvF+tl1WVtauXbu4uDhuE1q1ahUaGlrLv9N6qq6uDgwMDAsLk5GR6devn5GRkRAuKpiJEydev36d21EZGZnbt28PHjy4Ppdgtplg6+MQGhras2dP3hUgdu/evW7dOuZLbkkStewuwRys/vPbABkboytXQFeXx4J1FZsIq/dAVBzk5QOFAhpqYNce3NeBIp8EEq7y8vIsLS0zMjJYBxctWnTkyBEBVyQIgiCIvxij5QRJaCD4KyoqcnNzO3HiBJ1OZx2XlJT09vYeMGCAqAKrg/fv6QsXQmYmh0OKimjzZjRmjGAL48eP4fRpnJoKpaUgJYW0tGDcODRxYr2iFZ3EMvDNhqe5+H0BlFbzny8wBGAkDTYKYK+IequAsYBlVgmCqJXNcdgjCQBAhgofbJGeFIBACQ3cijqQbAaC+KsYGxt7e3tbWVmJOhBeUlNTra2tf/36JSkpKepYCCFxdXW9efMm60jv3r0fP34sJSUlqpCIpiY7O9vX1/fJkycvXrxIS0ur/YnKysrLly/fuHFj48VGEC3PuHHjOnToUKcm8fPnz7ewsOBWpGHSpEk1a4gy9e/f/8mTJ7zXp9FoBw8e3LNnz4QJE+bMmWNlZVVaWnrjxo0NGzasXLly1apVbDvR586dm5iY+OjRo1rmZDRfVVVVFhYW58+fd3BwqNOJjJYiXl5ebF0bLC0tL1261KVLFx7nTp48+erVq9yODhgwwM/Pj+vJdDrExuLsbKShAcbGzXpDUZ0kJyf36tUrMTGR49FevXq9evWqnpfgltAQFBTUu3dv3kU1mHgnFnBLaPjjrNev0e/vxuoaeS2oc2d0/z6PBevEPxCW/As/f7GPtzMDr1OgLVAxiEGDBj1+/Jh1ZNKkSZcuXaJQKIIsRxAEQRB/N5LQQNSNv7+/q6srW4s7aWnpFy9e2NnZiSqqWsIjR+KQEG5HkYUF8vOrVzWx4mLIyQFFRRC0tptofSmGR1nYJxu+ca2uKjgxBBay0F4OjGVQa0nQkAAtSTCQBmnyHp4ghKUKQ+9QzPgBH6YOl62QYJUVOCY0kGwGgvirBAQELF++/OvXr6IOhD9HR8dly5YNGzZM1IEQQlJcXGxraxsZGck62K9fv7t37/Ktz0y0bAUFBXfu3Llx48bLly+rq+uQta2goDBixIjZs2eTdhLE3ywpKWnv3r2xsbHV1dXq6uoLFiyozU/E8ePHjx07FhoaKi0tzVznyZMnhYWFHTp0cHBwEBPj0AP38uXLfn5+HDeg139Df2Jioqurq4KCwvHjx42NjVkPpaSkjBw50tTU9OzZs8yAd+3adffu3ZcvX8rJyfH9eluAu3fv/vvvvx8/fuT4V8PNypUrjx07xtr1icnc3DwwMJBHaf2ioqLevXt/+vSp5iFxcfHY2Fg9PT0Op9Hp+OBBePwYp6VBYSEoKiJtbRgxAs2fX/uwmzVPT89Vq1bVrKTboUOHx48fa2pq1mYRbhkANbMZmHNycnI6dOiQkpLCbU0pKSlG/Qa+WQVsV+cYDB4/nnLrFuP/ayY0gJQU5fx56NmT95dTGzl54DAB4n5yPtq1Azy/VreEmdDQ0O3bt3t7e7MODhw48OHDh3X64SIIgiAIgokkNBB1FhcXN3To0O/fv7MOtmrVKiQkRJel0leTk5FBd3aGrCyuE6SkKFevQpNPy6iTagxF1UDDIMbytluOCmIICmlQQIP4MvDNgde5OLsKMjklWGtLQls5aCsLBtJI+fdb7nwaAEBJNeRW4TwaZFRAdhVkVUJOFRRW/7+1hKo4mMuCrQL0Ukb2iiBT785zBEHUU0gh9PuIMQACCOiEOisA8ogiuQgEQdRJZWWlmZmZu7v72LFjRR0Lf6dPn37+/Dnbln2iZYuKiuratSuzsTqDubn5hQsX7O3tRRUVIULv378/ffr0rVu3SktLa3+Wqqpqv379Ro4c6eLiwny0SRB/p82bN1+4cCE5OZk5oqys7OjoePXqVR4/Hdu2bbtw4UJAQACjdH9iYuKsWbO+fv2amZkJAJKSkiYmJrNmzVpWo/tnWFjY1KlTv3z5UnPN9+/fOzg48N4dfu7cuRkzZnA85O/vP2XKlHXr1i1duhRxejhZXl4+d+7cz58/Hzx4sG3btufPnz916tS7d++0tbV5XLGF6d+/f//+/VetWlXL+enp6XZ2djWfrDNNmjTpypUrPFbIzc2dMGHC+/fvmf92y8nJdejQITc398KFC7a2tuwn0Ol45kz86hWw9QmSkkL9+qHjx2sZeXP39evXlStXxsTE5OXlUanUVq1a2dvbe3h48G7zwYZHl4ea5RkYnJycnj9/znvZ2qQUcExo+ONEOp3eqxf17VvGKw4JDQAwdixl/34eX0stLdgEF+5wPSolCad3wJhBtVoqOjp6xYoVvr6+bOMUCiUpKal169Z1jY0gCIIgCAZGQgNJDCTqwNjY+O3bty4uLm9/v6cEgIyMjJEjR75586bJVvTFsbGQk8NrRnk5Dg9HzT+hgYbhSQ48zMLBBZBQ/v/0gtqTpoCjCgxURU4qoMOnOu/fUtCPIFqGLgowUgPuZgIG2BaPvTsgks1AEERdLV++XE1NrVlkMwDAmDFj1qxZU1hYWKd7u0SzZmFh4enp6eLiwvrEKzo6unv37uPGjduwYUMTb5VCNJTKyspbt24dPnw4NDS0lqfo6OjY29t37dq1V69eNjY2pCI0QQDA1q1bDxw4UFz8RyHHvLy8+/fvjxgx4vHjxzUzAzDGixcv/vDhw7t37xg7xWNiYlxcXH78+MGcU1FRERERsWnTpsTERA8PD9bTTU1N4+Li2HaHMxQWFlaxPcOuga2kKNOJEye2bdt2586dHj16cDtXSkrq0qVL169fX7Vq1a9fv7p37x4YGPhXZTMAwKlTp+zs7Pr06WNjY1Ob+WfOnOGRzQAAYWFhvFdQUVHx8/MLCws7d+5cTk6OgoLCxIkTe/Xq5ejoWFRUVHM+3rGDQzYDAJSX46dP4ehRtGhRbSJv7tq1a+fv719YWJiUlCQuLm5sbMzc+l9WVpaUlCQnJ8f38TnzBw0hVDMPgGNmwIEDBzp06MBxNRUVlYMHD06ZMqWuXwtnJSXAr7cFKm6YGrNfo3kdLa+Ae0/4JzRUV1fv379/8+bNjBoVbHR1dUk2A0EQBEHUH0loIOpGSUnJ19fXycmJ9d5QaGjoli1bdu3aJcLAeEBSUlhMjM9b4WbeW/dnOVxNw1fTIJVDnT/+lMVhgCoMVkN9VUg1BYJosTYYIe8sTMPwMg98s2GQmqgDIgii+aDT6WvXrn337l39+/IKjbKysoODg7e39+TJk0UdCyE8/fr1u3r16sSJE1mfe2GMb968efPmTU1NzalTp27YsIE0oWipCgoKTp48eejQobS0NN4zJSUlu3Tp0rVrV3t7ezs7O/KkgSDYpKSknD9/vpjTI0OM8atXr86cOTNnzhy2Q+7u7sHBwc+fP2f8msUYT5kyhTWbgamoqOjy5csDBgxwdnZmDsrJyUlJSeXm5qqqqrLNNzExUVFRyeG+WUVSUrLmo1aM8datW69fv/7q1StTU1NeXzAAAEyYMGHChAl8p7VUhoaGJ06cGDVqVGhoaM2/gpoiIiJ4T8jPz8/Pz1fi15u1Y8eOR48eZb6srKwMCwvr2LEj+7yKCnj6lEM2A0N5OXh5wYIF0JQy0srLy589exYdHa2rq+vk5KSiotKAiysoKLBmaoaFha1ZsyYuLi4vL09SUrJVq1b9+vXbsWNHbbafccxpqKl9+/Ycx7W1tZcsWSJwNgMjteKPGOTkEN+wGyhluZBfXkRhCZ8JSUlJkydPfv36NcejCKEbN24IFBpBEARBEH8gCQ1EnSkoKDx8+NDW1pa16uD169ebbEIDmJuDhgZwb/MGioqoeXZFraDDo2y4nIpf57PXY0AAimKAELB+JCmuBjqAHBVkqaArBToSQKWgyVrQQwmopOACQbR0xtIwVRvO/QIAWBqNO8gj7SZaWIcgiKYlOTl59uzZjBuyzavagaur6+XLl0lCw99mzJgxUlJSEydOrLm5Mz09fc+ePQcPHuzfv//AgQMdHR0tLS051h4nmp2MjIwDBw6cPHmysLCQxzRjY+Phw4c7Ozt3795dqpkntRNEo9q/fz+Pzffl5eU3b95kS2j4+PHjwYMHP378yEwa8/X1DQ8P57ZIXl7evn37WBMaAEBVVZVjQoORkZGRkRGPhAYjIyMHBwfWkZKSkokTJxYXFwcHB/N9pk4wjBo1Kjg4eMqUKT4+PnwnU6l8NsRQqVRxcfG6xuDv729tbV3z2T9+/x6z3IesCScloe/foWlUY2JkA3t7eyckJNBoNISQrq6uvb392bNn5eTkGvxyly5d2rBhw69fv5gjGRkZ3759CwoKevLkCbcrslVD4dD6gSdLS0tZWVlDQ8OtW7daWlrWI/waOQ0IAe/WxrKyaOTI+lyRSYrfXRFJnt/CT548mThxIsdfTbKysp07dz548CCH7ByCIAiCIOqOJDQQgtDU1Lx3716PHj0qKv4rCKChoSHakHiRk0Nt22LuCQ3IzAyMjYUZUf3l0+B0Cpz+hbP+LDyhKQGTtcFZFbWTA4kmlJVOEESTsNEQ+WbjtArIrIRxX7BPR6RA3ggQBMFdTk7OoUOHjh8/vnz58rVr1zKL2TYXQ4cOnT9/fkZGRqtWrUQdCyFUQ4YMCQ4Onjp1anBwcM2jlZWVjx49evToEQAoKiq2a9fO2NhYTU1NWVlZRUVFWVlZU1NTT09PX1+f76MaoilISkpyd3c/f/58WVkZtznKysqTJ0+ePHly586dhRkbQTRfHMsqsMrIyGB9yWg2sWfPHtZ6J7dv3+ZYgJ0pKSmp5iNVOp3OcfKaNWvmzZvH7cHhjBkzWJ+d//z5c/jw4Z06dfL09CwvLz9z5sz79+8BoFevXmPHjpWWlub91f3NduzYYWtre+/evZH8Hhj37t375s2b3P6+AEBdXV1WVrZOV6fT6bt27Zo3bx6HY/HxQKPxOrmsDCcnI0ETGioqKiQkJBokzRFjPGLECD8/P2YPLIxxUlJSUlJSXFwcs4RJQ4mKivrnn39YsxkY6HT6u3fvJk6c6O3tzTfgmoMRERHHjh1LSUkRExPr1KnTwoUL2RKDIiMjASAkJKRe0f+JmdOAli4F7oUNkJUV2Ns3yBV1NOFLFK8Jna25Hjpy5Mjy5curq6vZxg0NDf/5558JEyaQ1EmCIAiCaEDN7KYk0XR07tz59OnTs2bNqqqqkpeXd3d3F3VEvKBduyAuDsfGcjimo4N27hR6RIIrp8PRZPBIwkUsn+OoCJxUYLIWclYDcbLHjCAILpTF4VwbNOwzrsLwpRhGhuM77ZESeS9AEMSf6HT6mzdvLl26dP/+/ZEjR378+FFfX1/UQQlCRkZm8ODBd+7cWbhwoahjIYTNwsLi3bt3Z86c2bp1a3p6OrdpBQUFb968efPmTc1D4uLiFhYWnTt3dnR0HDRoUG2KbxNClpiYuGvXrosXL1Zyby9oZ2e3YMGCMWPGkOeXBFEnNR/R8Z7g7e1dUVHBVhWJY8cKVuXl5cXFxawPd9lesho9evT379+PHj2alZXFOq6oqDhhwoRVq1YxR54/fz5p0qS1a9cuXbrUw8PjxIkTsbGxjOfuFy9e3LNnz8qVK2fOnMk7tr+WmJjYjh071q1bxzehYcKECQcPHmQ81a6JQqH069evrlc/ceKEuLj4xIkTORzT1mYvQ8pGQgLVfbdVTk7OmjVrPn78mJeXJyYmpqmpOXLkyOXLl1Pq0bpi+/btrNkMrEJDQ6dPn37nzh2BF69p7dq1Kdw3cb158yY8PJxbtwiOqQyVlZUzZ8588uQJ82ft/v37Fy9eXLFiRW1OFwwzt+m/nAY7O+Yhas2vLiUFGqjC1to58CEccvI4HzU1hMVcOmn8+++/mzdvZhukUCgrVqzYtm0bSWUgCIIgiAZHdnATgpsyZUp8fLy/v39CQoKjo6Oow+FJXR1duIDatwfWHmxUKrK0pBw9ChYWoousDugYHmZBt2C8Lf7/2Qw6UvCPIfpmjzyt0VB1ks1AEAQf3ZXgsMV/H/1DCmHQJ5zO9REAQRB/kerq6m/fvp09e3bq1KmtW7desmSJpaVlZGTk2bNnm2k2A4OrqytpW/vXolKp8+bNi4+PP3HihADFxquqqr5+/XrhwoUpU6Zoamq6uLj4+Pjw2IdKCFNCQsLs2bPNzMxOnz7N8YmRmJjYuHHjgoKC3r9/P2XKFJLNQBB1paWlxXsCW0eAHTt2bN68me0ZsLKyMu9FZGRk2IrhFxcX89jTv2nTJk9Pz759+xobG2traxsYGDg4OJw/f/748eOMCRjjQ4cOTZo06fLly0uXLt24cePmzZtjYmKYv73pdHpkZOTq1asPHjzIO7a/mbOzM51Of/nyJe9psrKya9as4Zbw16VLly1bttT10m/evJk9ezbHZALUrRtoa/M4F+nogDX33fScBAcHd+/e/fz58+Hh4UlJSfHx8e/evVu/fn2/fv14VP3hDWN8584dHpl2QUFBaWlpgi3OUUxMDI+jubm5p0+f5rsIs98ExnjkyJE3btxgyxyKjY3dsGFDPUMVTHWbNtU6OjQ9vWo7O/rs2Tg3F/+pPovbdoDJw0CO028dTXX4dynIczrk7u5eM5tBV1f3+fPne/fuJdkMBEEQBNEYyK5Mol50dHR0dHREHUXtGBigBw/gwQN4/BiXlSEJCejVC7m6Qt37+YnEgyzYFo9jSv8/YiELK/XRSA0QI0kMBEHUxQRNqKCjFTGYjiGiBJw/4cc2SFNC1GERBCF0JSUlb968CQwMDAoKCg0N1dLSsrOz6969++bNm42MjEQdXcMYMGDAjBkzfv782azTMoj6kJaWnjdv3rx58y5evHj37t2QkBC2Mum1QaPRfHx8fHx8TE1N3dzcJk+e3Ow6sLQYcXFxO3fuvHLlSlVVFccJMjIyM2bMWLFihaGhoZBjI4iWZNGiRQ8ePODY3wEAKBRK7969mS+DgoIKCgqGDBnCNm3KlCm3bt3iUafByMiIrcI/xpj3zngHBwcHBwc6nZ6fn6+goMD627i8vHzatGkJCQkfPnzQ1dX9/v372bNnCwsLay6Sl5fn4eExZsyYZnNHS+jmz59/+PBh1r9ljqZNm1ZRUeHu7h4fH88clJOTs7Oz8/T0lGTdU1Q7rVq1YnuO/n/y8mBnB/fvcy7SQKVCr151usWXl5c3derU6OhotvHKysoXL15MnjxZsDoKsbGxPOolAEBqaqqXl9f8+fMFWLymwsLCoqIi3nPq9M7n/Pnzz58/51ijJS+PSx2DBsJepOE3ipcXjo5GysqofXv4MwWqQexaAxpqcOEuxP+EajoAgJQEmBvBtpXQrzuH+devX1+3bh3b4IABA65fv86W6UUQBEEQRANCALBp06atW7eKOhKCIDhLKIMFUfhd/v9HlMVhkyGaqg1UkspAEISgPDNgfiSuwgAAVnLg1xHJk0czBPF3qKio8PLyunbt2qtXr2xsbHr16tW1a1c7O7uWegNuzpw55ubmK1euFHUgRJNAp9NDQkL8/f1fvXoVHBzM9xkAR8bGxhs3bpw8eXJ96lETdcVoMHH+/Hkalx7qcnJyM2bMWLduHd+d5QRB1Iarq+vt27c5Vqbp0KFDUFAQcxfyokWLWrdu7ebmVnOmo6Mjt43+rVq18vb2tmMpLA8Aenp6b9680dPTq2u0+fn5gwcP1tfXv3DhAuM5+vjx42/dusXjlDlz5pw6daquF/pLlJWVWVhYXL16tWfPnnwn5+Tk7Nu378uXL5WVlcrKytOmTRs0aJBg1120aFFqaqqUlBSNRtPU1JwzZ46VlRVrWHjcOPz5M3tOA0Koa1d0/TrUJd1w7ty5PEoXqKioPHnypHPnznX9Et69e9e7d29uWXcMa9eu3b17d11XBoCqqirvh3d+paUYGhg79e4vKytXXV1tamqakJDA46yJEydevXqVxwRmXhHGuHfv3q9evaplPIJVR2C9HI9DPKbVfsHaKy2HBwEQ9AlkpMCpOzh2BSqVw7To6GgbG5vS0lLWwblz5x47dozK8QSCIAiCIOpt/vz5J0+eJM8uCKJJCy+CEeE45/fnIEUxmNEaFukiteZRV4IgiKZrTCuQpaIp33AVhm/F4PoNe1ojafJchiCaPDqd/vPnz9zcXHV19bre7s/NzT18+PCJEyesra2nTZt25coVRUXFRoqz6Rg3bpybmxtJaBCllBTIzwdNTVBTE3UoQKFQ7Ozs7OzsNm7cSKfT4+PjY2Ji0tLScnNz8/LycnNzs7Kyfv36lZiYyGM7Y1xc3LRp0/bv3797926Bn9kQtff9+/edO3feunWLWyqDiorKsmXLFi9eLEBvEYIguLl06VJJScnz589LSkqYgxQKpX379nfu3GGtqf7kyRMvLy+Oi9y4cWPAgAFfvnxhG1dTU1u+fDlbNgMA6OjoJCcn1/UdTlVVlYuLi62t7YEDB5iPNn/+/Mn7rB8/ftTpKn8VaWnpY8eOTZs27cuXLzyagDCoqqru2rWrnlf89evXtGnTAgMDaTQaszzA9evXe/fuffnyZRkZGUZY6OZNWLMGh4RAWhpgDBQKaGlBz55ox446ZTMAwMePH3kczc3NPXny5NmzZ+v6hWhpaSkqKmZnZ3ObgBAyNTWt67IMN25fDnz7AgC+RYQ/8r2vq6PfxsLKyNiQR0KDuLh4zeopPKSnpwsWW3MnIwXjXWC8C59py5cvZ8tmmD9//rFjx9iKzRAEQRAE0eBIQgNBNF3xZTA8HOdWAQBIUGBua1hlgJTITy1BEA1kkBocsUDzIzEGCMyD4Z/xjXZIheRLEUSTVFRUdPv27bt37759+1ZJSUldXT01NVVRUfHAgQPOzs58Ty8rKztw4MDBgwdHjBjx9u1bExMTIcTcRPTu3TspKSk2Nvav+qqbBDodHzkCvr44PR3Ky0FODrVuDXPmIBd+t4qFhUKhmJiYcPvGyMnJCQ4Ofvbs2Z07dzg+Ffv69evgwYN79+69Z88eW1vbRg72L/Xp06edO3fev3+f4x5xAFBVVV2+fPnixYsVFBSEHBtBtHgSEhIPHjy4evXqpUuXMjIyaDSaioqKo6PjP//8w9pKoKSkJDU11dLSkuMimpqar169mj9/fnBwcEpKSmVlpbq6uqGh4fr164cNG1ZzvqGhYXx8fPfunOq8c7dgwYKKigrWbAYAqKio4H0W3wl/ORcXlxs3bmzevHnfvn2NeqFfv35t3br1woUL0tLSbH8pOTk59+7dy87Ofvr0qTijnYSMDDp6FOXm4mfPIDUV9PVRnz5Q938CMMZ8GygI0KMKAAwNDXV1dXkkNOjq6nL85ucrOyfrbdArAJCWlikrK8UYJyUnJiUnGppq9aR1ffs6mOO/lW3bth01alRt1scYY4y55Q4SABAeHu7n58c6Mn78eJLNQBAEQRDCQR6NEkQTVVoNE7/+l82gIg53rFEnco+OIIiG5qoJmZVoUxwGgPcF4PQR37RG5jKiDosgCBYFBQX79u07efJkz549Z8yYce3aNWVlZcahp0+fzpw5c/369fPmzeOxwp07d1auXNm1a9fg4GAjIyOhRN2EUKnU0aNH37lzp2azW6IR0Wh4xgz85g0wSy6XluLMTFi7Fj5/Rv/8I9LgakVVVdXZ2dnZ2dnd3d3f39/Dw+PJkyc1p718+bJr165jxozZsWMHSZppQE+fPnV3dw8ICOA2QU1NbcWKFYsWLZKXlxdmYATxt5k0adKkSZN4TMjMzNTQ0ODRgkdJSenGjRulpaXh4eGlpaVGRkaGhobcJpuYmAhQOCE0NHTnzp1szxT5lmz5G+pU1dOhQ4c6duzo7Ozs5OTEd3JWVlZiYmJYWNjHjx8TExOpVKq5uXmnTp0sLCyYfc0KCwuLi4vz8vIyMjISEhLCw8M/fvxYXV1taWkpISHBsQ8UxvjNm/+xd9dxTX1tAMCfs9HdnVJSitjdioH4UzHAbgUTExXs7i7M1xYVC7tRUUJEJKS7Oze28/4xxTm2UYMhnu/n/Xxedu+55z76A9zuec7zvNu8efMf7ZKVlJCjY0P+aAihnxkSvNU4gJdp06ZFRkZy7ONnoVAoffr0UalXzaoP/u9YKQsrlq4tLi6OiAwLjwyLi4/BGJuZG8kpyD6485TjEj09vaNHj4rwrV3B/oODEKr6oMHLjBkzvLy86hF/jZp5WsCHDx+mTp3K3tWiVatWXl5ezTxsgiAIgmgxSEID6BCynQABAABJREFUQTRTCyPx9xIAAEkKyWYgCKIRLdIDMQpyj8ZMDLFlMCgQX7FG3RSEHRZBEAAAcP78+VWrVg0fPvzz588GBgYcZwcOHPjmzZsePXoYGBjY2dlVvzwpKWn+/Pnx8fEXL17s1atXU0TcLP33339r1qwhCQ1NCa9fj9+8gV8lo38rLMRXr4KVFRo5Ughh1QuFQrGzs7Ozs/v06dOGDRsePnzIMQBjfP369du3b8+ePdvDw0NNTU0ocbYMdDr95s2bu3btCg4O5jVGVVXVzc3NxcVFRkamKWMjCIIrBoPBf7mURUpKqmvXrjUOs7KyunLlSp0CKCoqio6O7tevH8fxHj16vH79mld9F1FR0drUuPpLMZnMz58/BwQEqKio9OrVS1NTs37zqKioXLx4cfz48VevXu3Tpw/rYFlZWVRUVFRUVGRkZHR0dEJCQmJiYkpKiqysrL6+fps2bTp06DBq1CgmkxkWFvbgwYO9e/cWFBSwrpWVlZWRkVFQUFBXVzcwMJgxY8bRo0f19PRGjhxJo9F4hcFgMO7fv/9HQoMgaGpqRkZG8hlga2tbv5kXLFgQGBh48+ZN9nYtAEClUrt3737y5Mn6TZuckggA6moaOtp6ANDazGIkOGZkph8/dSA5JUlTU61Xn25vXr1nDZaSkrKwsDhy5Aj/IlLVF+M7deoUEBDA55L58+cLKqGBVyoAe9JAc5Cdnb1y5cqzZ89yBLZixYqfzVAIgiAIgmh8CAA8PDwE/qaQIIj6y8k5fz9wod5A1qujarnOlsrCjYggiBbvQTbM+o5LGAAAEhQ4ZYFGqAo7JoL4B+Dnz+HcOUhPh4oKUFCAtm3RihUgKwsAOTk5M2bMSEpKOnXqFP/HqX5+fmPGjPn8+bOOjg778TNnzqxatWrhwoUrV66s9w6zloFOp2trawcEBNS1JzdRT4WFTDs7SEridR61bYvu32/KiATIz89vxYoV79+/53pWRkZm8eLFy5YtIxt/66qgoODkyZOHDh1K4v2do6Gh4ebmNm/evBobuhME0WRSU1M7dOiQmpoqkNmioqIGDx4cFxdX+0tu3bp1/PjxJ0+ecBwvKyvr3LlzaGgo16s6dOjw4cOH2qRi/HVOnDhx5MiRmJgYVoUATU3NNm3anD59muONYu09e/ZsxowZ4uLisrKy6enpubm5RkZGZmZmpqampqam+vr6+vr62traEhIS9ZufwWDIyclxrWdQRUtLKzQ0tKrSA7uCgoKMjAwlJaW6lj04d+6ci4sLr/uamJh8+vSpxjoffOzZs+f8+fPx8fFFRUUSEhJ6enoDBw7cu3evmJhY/SY84XUoINBfQ11zk+cu9uPZOVnuHm4YM7W1dJXltYKDgxUUFEaMGNGrVy9epVO4ZhKwVusLCgq6dev2/ft3rheOGTPmxo0bVZfzyTxgjeE6gP3y6pFUXVKbu9R1ZD08f/7cyckpMzOT47ixsfG3b9/Y++8QBEEQBNFI5s2bd/z4cZLQQBDNCz56NOv2/Y6LLudLywPAlJeX9j/Yh+zs0KZNwLuEI0EQRMOFFsOYEJxOAwCgIthhgmZpCzsmgmjBMGYuWQJPn0JhIfthZGKC9uz5WFExfvx4R0fHrVu31iYXYefOnT4+Ps+fP2c9Sk5NTZ01a1Z6evr58+etrKwa64/wV5k/f76Ojo67u7uwA/kn4Bs3sJsb8HmmrKJC8fUFDY0mDErAnj175ubm9vXrV65nlZSUFixY4ObmRroh1EZsbOzBgwfPnDnDtdg4i66u7ooVK2bMmCEpKdmUsREEUaOysjIlJaWysjKBzIYxNjAwuHfvXps2bWoz/t27d5MmTTp48KC9vX31syEhIePGjau+C9/KyurOnTtGRkYCiLiZWbFixcmTJ6sqIlQxNTV98OBBvVsjMZlMVg8FDQ0NDQ0NKpXa4Eh/e/To0cSJE3NycviMUVNTCwwM5MjJ8PHx2b17d0JCQlFRkZSUlJaW1sSJExctWlTL+2KMR44c+eDBA0a1glLKyso7duyYMWNGnf4gXG/x7du3xMREVVVVGxsbjlQGJpOZlp6KEGioa/Fp2sJSQavYvG1tekZaa1MLt8Wcb2hv+VzzfXwPAFYvX9/KsLb/ldmTCdhTAYKDg52dncPDw6tfUlZWJiEhIcCEBj5hNIeEBh8fn7Fjx1YvH6KgoPDy5UsbGxvB3o4gCIIgCK5IQgNBNDt43z584oT7SLdjg2cCgHF67Ju1dpK0chARQSNGoAMHhB0gQRAtXGI5jA7BUb/2qCzUg/WtEJV0hCSIRoA3bMDnzwOdXv3UIXHxrQUFp7y8RowYUdvZMHZ2ds7Ozvb09Pz8+fO2bdtcXFxWr179jxdmYOfv7z9p0qTIyEjS5rYJ4C1b8PHj/EaIiVFu3oR27ZoqokZRWVl55syZDRs28NqXrKmp6e7uPmvWLLJ7j5ePHz/u3r37zp071ReTqpiZmS1fvnzSpEn13tJKEERjk5OTS0pKElRlmuPHj+/Zs2fVqlXt27fX1tYWERFhMpl5eXnsi/SsdWIvL6/U1NQdO3aMGTOG12xZWVmLFi0KDg7Oy8tDCCkpKXXp0mXPnj0N2XnfbD1//nzs2LG5ublcz3bp0uX9+/fN8I0Qa8HYx8eHzxhjY+Pv37+zv7NdvXr1iRMn8vLy2IdJSEgMHz78+vXrtfxj0un0WbNmPXr0KCMjg3UEIWRqarpy5cpp06bV/Y9SBxW0ih27NyQlJwIAlUptbWqpra2TlZ2ZmZleUVEBCIxamfbu0c/E2AwAgoI/X7v5v9y8HAD4z2Hs0MGcnxEKCvJXrVtcWVnZsX2X2TNcax8Gr1SA/Pz8VatWBQQE5ObmVlVMYTAYrMQLwSY01DU2dvjxYzhzhnL9Ouslc+pUtHIltG7NZ9rae/Xq1ZAhQ8rLyzmOd+jQ4dKlS6ampgK5C0EQBEEQNSIJDQTRzCQnM0eNSi3H7Xe/LRcVB4Ar+2bYBT/9eVZWlnL0KPzqWUgQBNFIcukwLhR/+vW0sK8SnLNECi2wFCtBCFVmJtPeHqotgiYzGPPy8rKYzMtOTsZnz9ZpysrKSladBiMjo9WrV1tbWwsu3BbC3Nz87NmzXbp0EXYgLR8+eRJv2sRvhLw8xccHWsTW2NLS0kOHDm3btq36dlgWXV1dNze3uXPnkrQGdo8fP96+ffurV6/4jOnateuKFStGjBhR475VgiCEy9jY2NfX18TERFATPnr06OLFi2FhYampqZWVlQghBQUFRUVFjpuOGTPmv//+q021gMrKyoyMDISQhoZGC/6VMnDgwGfPnvE6Kykp6e3tPWTIkKYMqUaJiYm2trbv37/v379/cnIyr2HDhg27z9as6sqVK/Pnz8/Pz68+UlxcfNGiRTt27Kh9DD9+/Dh27FhsbKy4uHiXLl1mzpzZeAWWAgL9Hz29X1CQLyMjm5ySWON4ZWVVjJm5uT/LV5i3tnKdu5Rrht+Z88c/+L+jUqk7Nh+Ql1eoZTw1Jg1wHdBMEhrwqlX47l0oKqL++s5h6OiAujpydUVTp/KZuTYiIiK6devGkTGjqKi4ZcuWOXPmtOBfIwRBEATRDJGEBqL+WBWMAWDy5MmamprCDqeFwKtW4UuXFk/bdr6vMwB0iAl+usGBfQDq3x+dOyec4AiC+JeUMWBWOL6X9fOlmRTcaot06tkRlSAILvDevXjfPvYj4XT6pqKiZ+XlC2RkVsnKipmZoefPhRVeS7Vt27bExMRjx44JO5B/QFISc/hw4LFDFACQmRl68qQl9VPLysraunXr8ePHq2/jYzE0NFyxYsXUqVPr3WK8xXj27Nm6des+fvzIawCFQnFwcFiyZEnPnj2bMjBCkDDG16/Dw4e4qAhRKFhbmzJ/PpiZCTss4ieM8ffv39PS0jQ0NCwsLBq+MtelS5cDBw507txZIOER9YMxNjMz+/HjB58xU6ZMOdfMHivNmzdPUVFx69at8+fPP3XqVGVlZfUxenp6jx49Mjc3rzrSqVOnz58/85rT2Nj4y5cv0tLSjRJxA7x59+Li5TPsR+TlFdpYtk1ISqDRKgqLCqWlZbQ1deITYvML8jiulZGRHT1yXPeuvXkVn4iLj9m60xMAhtk5jBzhWMuQ+CcN8DrbxAkNtcdgNSVRVaUcOQJdu9b18iq5ubmdOnWKiYlhP9irV6/r16+rq6vXe1qCIAiCIOqHldBAdlwSdZaVlWVra5uWlgYA+/fvDwkJUVNTE3ZQLUJiYqi+5aVe41iv1nrv5hzwqwIeQRBEo5KkwgVLtCMe74gHDBBZCkOCsW87ktNAEIITHc36/2wm81ZZ2bXS0lA6vb2YWLC6ujaVCgC4sBAVFoKcnFCjbGkmT57cpk2bvXv3SkpKCjuWlk5XF1lb49evuZ+lUqFv35aUzQAAqqqq+/btW7p06caNG8+dO1d9PSYuLm7evHkbN25csGDBzJkzVVVVhRKncAUEBKxevZrP7mEZGZmpU6cuWrSo3l3eiWYhOxvPno2/foWKCgBgrVYx375F//2H1q0TbmgExnjLli3Xrl1LTEwsLCyUk5PT1dUdM2aMp6dnQzoRMJlMsl9Z6EpKSsrKyviPKSoqappgaikiIsLb2zsiIgIADh06lJ6e/ujRI44/hb6+/o4dO9izGRITE+Pj4/lMGxcX5+vry6cRiVAkJsVfuX4BAGRkZC0t2mRlZchIyzjYj9HTNeAYmZ2T5fv4XmUlXV5entVAxEC/VbcuPaWk+KVoGBoYtTI0jo2LfvrC17Zdx+rT1lUt0w74XysQXAIoL8eDB+PYWNYrKkdtj6wsvGsXunWrfrdjMpnOzs4c2QzdunV7+PBhM8ySIQiCIIh/B0loIOrs4sWLrGwGAEhPT7969erChQuFG1LLUArUebP3VVJFAKD/11e9v73lHMEtUZ0gCKIxUBCsNkStpWFOOK5gQmI5/BeCn7avde+JkhIQEQFSW5sgeCgHuF1aeqG01J9Gs5OQWCQjM1hCQpz9wR+VCmxNggmB0NbWtrW1vXfv3tixY4UdS8uH9u+HceNwVFS1Ewh16YJWrhRGUI1OV1f31KlTy5cv9/DwuHHjBpPJ5BiQlpbm7u6+YcOGYcOGTZgwYciQIf/Ik/GUlJTVq1f/73//47Uooq2tvWDBgtmzZ3OUlCf+PjQanjoVh4RwHs/KwhcvgqQkWrashhny8yEjAxQUgOyCFTSM8ZgxYx48eFBRUcE6UlhYGBYW9uPHj+Dg4Nu3b9c7KSEtLY3sWhY6GRkZKSkp/mPk5eWbJpjawBi7urquWbNGSUkJAKhUqre396lTpy5evJiSklJZWSktLW1ubr5r1y6jP3tUJSYmcjQC4MBgMEJDQ5tVQkN5eflJr8OVlZVUKtV17lKjVvz6s6goq05yml6Pu4wd7bxz7yYajbbv4PZFrisN9A1Zx2k0WlxcHIVCMTAwEGX7iMGedjB69Oj09PTKykoVFZXx48dPnjyZdbzGIgoNHFA/+PlznJDAb0BiIsrOBhWVeky+d+/eR48esR8xMTG5e/fuP/KejSAIgiCaLZJATdTZ27d/LLSTNHyBqMQwc6hbmG5rAJCklW//33oug5rTJ0+CIP4F/6nBFWskQQEAiCqFqWGYwf9ZRF4e080NDxzI7NeP2bs3HjYM79gBNFqTBEsQf4fS0tJdu3YZXblytrR0qpRUkqbmJSWlEZKS4n9uY0IqKkCqCDSCKVOmsPqmEY1ORQVdvYp69gT29WktLXB0RBcvgkhLTqw3NTW9evVqcHDwyJEjue5QrKiouHXrlqOjo6qqqoODw8mTJxMTa+6i/ZeqqKjYsmWLmZnZxYsXuS5pWFpanj9/Pi4ubuXKlSSboQXABw7g0FDu58rK8M2bkJnJ89pHj/B//zEHDmSOHMm0s8N2dvjIEWiElbB/lqenJ3s2QxUajfbo0SN3d/f6TZuVlVVcXKyrq9vgAImGMjQ05HNWWlp64sSJTRZMjby8vIqKilxdXauOIIRmz5799u3bHz9+hIWFhYeH37p1iyObAQDk5eVrrLbVrErJYozPXjiRkZkOACPtx/DPZmgIo1YmE8ZORggVlxTv3rf5a2hwSkrK6NGjLS0tu3bt2rlzZysrqwkTJmRlZVW/9tatW+/fv//06dPDhw9rzGZgP4644ROkYIo3fPsGDAa/AXl5kJRUj4m/f/++7s9iQkpKSg8ePFBWVq7HbARBEARBCFBLfpBENJJPnz6xv+zYsaOwImkxKjHM+o4fardlvdx9fo1xeiznIAoFunVr6sgIgvjn9VeCkxZoyjeMAV7mwpY47NGKxwOIsDDs4gIxMVXPNnBKCnz7Bn5+6OJFkpJFEBjj//3vf+7u7l27dn30+LH1ypX4V+MJThQK9OrVtNH9K0aNGrVw4cL09HQNDQ1hx/IPUFVFly+juDh8/z5kZYGRERo2rH5b5f5Gbdq0uX37dmBg4Pr16x88eMB1SaCsrOzu3bt3794FAHNz8/79+/ft27dXr14qDftbKi8v//HjR3R0dGJiYlZWVmVlpaKiorm5ed++fWVlZRsyc135+vouWrSIV0N3GxsbT09PBwcHwRamJoTs7VuoVpvkt5QUfO4cWrGi+hm8bRu+dAkKCn6+Li7G2dnw4wcEBKDTp4FKbZxw/yGVlZU3b96sns3AQqPR7ty5s3HjRjExsbrOfOPGjcGDB5Mf5ObA09MzODg4k0fakK2tbb9+/Zo4JF5SUlLWrFnz/PlzKrefbiqVyucfLHNzc21tbVajCq7U1NTs7e0FE2gdFRcXZ2dnq6urs6dc3L57PejLZwCwtrIZPHB4owbQp9cAhCiXr52roFUcPr43Kjzu9Uu/qrN5eXlRUVFfvny5fft269at+U/Vs2dPBoPB9T9Q7TVGeQYAAG7fHgwdnd8vxMTqkR1eXl4+ceLE8vLyqiMUCuXSpUsmJo2Vg0IQBEEQRO2RhAaibvLy8lJTU6teiomJtWvXTojxtAA0Jkz/ju/9So9eeveQ09sb1Ychc3PElrdOEATRZBxUYaUBbI8HANiTACqiML/6/quSErxwIf6zzSQAAJOJg4Nhzhx09WrjR0oQzVdUVNTs2bNLS0tv3rzZuXNnAMAuLrBxI3Crl4tsbNCSJU0e4z/hxo0bpFpsUzM0RAsWCDsIoWnfvv29e/dCQkK2bdvm7e1dybuFXHh4eHh4+OHDhxFC5ubmPXr06NKlS4cOHczNzUX4FrSg0WisnayhoaHfv38PDQ2NjY1lcNu2KCMjs2jRIk9PT9HG72iTlJS0aNGi27dvcz1ramq6efPmMWPGkBXQlobJxDk5NYzhluCC79//I5uhCo2GX76EjRvRhg0CCvHfFRAQEBcXx2dAXFzc+/fv+/TpU/s5McZ79uzZuXPn48ePGxofIQhdu3Z1dXU9cOBATrWfREtLyytXrgglqurodPqECRMWLVpkZWVVj8tFREQGDBgQFRVVvbUTS7t27fT09BoWY515eXl5eXklJyeXl5dLS0sbGBisXr26fft2/7ty9tv3rwCgpqYxc9r8JviHr3fPfooKiie9DlfQKkxaG5SXl/l/CGIfEBER4eTk5O/v/+3bNz7/Cfz9/Q8dOrR48WKuZxsrU6F2t0D9+uEjR6CwkPXyj1QGFjU1MDau6x3nzp0bHBzMfmTx4sV2dnZ1nYcgCIIgiMZAEhqIuon5c7HK2Ni4Hvn7RBUaEyaHYd/sny/nqdE8El5hKvWPymkIodat0YkTQP6qCYIQkpUGKKAQP8sFAHCPxtJUNEXrjwF4zx7MY/8lAODgYHj6FA0c2MhhEkRzVFlZuXv37j179qxbt87V1bWqVxcaMwZoNDh69I/+rzIyyNYWHTsGjb/c+A+6du2au7v706dPSXkGoom1bdv26tWrCQkJx48fP3/+fFpaGp/BGOPv379///795MmTACAmJmZsbKyvr6+iolK13bOysjI/Pz8zMzM5OTkpKYlr+kJ1xcXFW7ZsCQ4Ovnv3bgM3XPJBp9MPHDiwYcOG4uLi6mdVVFQ2bNgwe/Zs/lkaxN+qNutbXMecOMElm4GFwcDPnqFly7juxyVqLzo6mn3bcXWs7KhaJjSkp6efO3fu7Nmz5eXlXl5eZKNL87Fu3TozM7OdO3fGxsbm5eVRKBRdXV1bW9uTJ082sPxPbRQUFACAPN/ifBjjGTNmKCsrr1q1qt432r17d3Bw8Pv376uveZubm587d67eM9cDxnjSpEl37twpKSlhHcnKyoqPj4+Njbaz78dkMgBARVl1kctyKUmppgmpjXU7STGFvPx4KSlJaxtzSSmJNy8/MJm//66+fv166NCh79+/85mERqP5+PjwSmhooIbmQ7RujczM8OfPPAd07FjXBmf79+/n6EzXunXrzZs31y9AgiAIgiAEjjxEIOqG4+lb06c8tyQVTJj0DT/+lTe/SA82GonD9etw/Dg8e4azswFjpKgInTqhZctAqok+9hAEQVRHQfA/KzTqK36fDxhgcRQWpSAn9gXBoCB+j7BLS8HbG0hCA/Hv+fHjx6RJk+Tk5AICAvT19TnOIicnGDoUTp7E4eGoogIrKlLGjoXevYUSaot3/fr1pUuXPn361MLCQtixEP8ofX39bdu2bd68+dmzZ7du3fLx8cnIyKjxKhqNxspvEFQYDx8+3Lt37/LlywU1Ibt3797Nmzfv27dv1U+Jioq6uLh4eHgoKio2xq2JZoFKRUpKODGR3xhDQ84j6ek4OZnfJUlJ+MkTNHp0Q8P7t+nq6oqKitLpdF4DqFSqrm71OmycUlJSPD09b9++PXr06HPnznXt2lWgYbYcGRkZa9eujYiIKC0tlZaWbtOmzcaNG5WUlJrg1mPHjh07dmxkZOS3b9+UlZVtbW3l5OQa9Y5FRUUrVqx4//49qzKEkpJS165dd+3axfW+GzZsiI6Ofv78eVWabz2Ii4s/efJk2rRpb968SU9PZx1UUFCwtbW9ePFiE6eurl+//tatW2VlZRzHza1NWNkMPbv3dRw1QbKpshlYAj4HBQR+thvWV0FR3tjUECH08tnv3hMMBuPp06e8SlxUycrK4j+gHgRV2gHt2AFTpuCkJC6nLC3R+vV1mu3Vq1ccb40kJSWvXLkiWfe+FQRBEARBNBKS0EDUTVFREftL8jSq3sqZMPEbfvorm8FNH362pRcRQa6u4OqKAABjIFVYCYJoHiSpcN0ajQjBQYXAxDAvHPsXwHZjJMna4fmr2CNPvHbdEUTLderUqTVr1nh4eLi4uPCsLquggFasYJ0j/+Q3nuvXry9ZsuTJkyckm4EQOiqVOnjw4MGDBx87duzDhw+PHj169OhRUFBQjYsKArRjxw5XV1fBPqPPyspauXLluXPnuC5U9OnT5/Dhw5aWlgK8I9FMdekCX78Cr+9nLS00fTrnwbS0Gt5JYgxRUYIJr67odPz8Obx9CwwGdOmCBg+uR1P2psFgMA4fPnzv3r3c3FwRERE1NbX58+cPHTq0akDnzp319fWjo6N5zaCvr9+zZ0/+d7l06dKSJUtmz54dHR1NHgfxceHChfXr17P3+Hj79u3jx493797t4ODQNDGYmZmZmZk1wY3i4+NHjBgRGhpadSQlJSU0NPT9+/d37twxMjJiH5yamnr48OGwsLCG/xskJSV17dq1xMTECxcuREdHa2lpjR8/vk2bNg2ctq7KysquXr1aPZtBWlpKV08LAHKyCiY7z2jiqACgsLCwuKjk3p2ndsP6qqopG5kY5OUVfAn8xj5A9q+ufGNigk6dgmXLcFQU0Gg/D8rIIBsbdPQoyMjUfqacnBxnZ2eOvmBHjx61sbERXLgEQRAEQTQUSWgg6oajnGnjlSpt2SqYMIUtm2Gx3q9sBg4km4EgiOZEVgRutUHDv+BvxQAA51LhfT72skRtZKDm8vikfj7xL8nPz585c2ZsbOzr16/Nzc2FHc6/7saNG0uWLHn8+DFZTCWaFQqF0r179+7du2/atCk7O/v169cvX7589erV9+/fG755UV9f38TExMTERENDQ0xMLDo6+ty5c1Uf5XJycm7fvu3k5NTgPwQAAJ1OP3z48MaNG/Pz86uf1dTU3L1794QJE5qgazjRHCA3N3j3DnOr0gHi4sjeHjQ1OY/LyoKExO/lKK4av1R+dfjuXTh4EMfGAquqwdWrYGgIU6eiKVOaPhj+MjIy/vvvv8DAQBrbX+O7d+8GDx586dIlVocXCQmJAQMGxMbGck2fQgj16dNHWlqaz1127dp18uTJZ8+eNf2a8d/l6dOnq1atqt5dKDo62tXVVUtLq2PHjkIJrDFUVlY6OjqyZzNU+fbt29ixYz9+/CjK9knw/fv3vXr1UldXF1QAenp6a9euFdRs9fDkyRP2zJUqauo/f2uFhUYkJCRUL9XW2MTFxQGgorzi0f0XI0bbycvLtu/YJisjJyU5rWqAjo4O/0lUVVUbPdCGsLRE9++Dry9+/BhoNJCTo4wdC3X/+ZozZ05qair7kUWLFk2dOlVgcRIEQRAEIQgkoYGoG9Yb4ir8WzASXHF0mlisBxuMyNM9giD+Doqi4NsOLYrEtzIBAKJKoV8gHqWKthqYKPGvhm1q2jQREoTQBQQEjBs3zt7e/tKlSxxvnIimd/PmzUWLFj158sTKykrYsRAETyoqKqNHjx49ejQA5Obm+vn5ffr0KSAgICgoKDMzs8bLtbS0LCwsLC0traysrKysLCwsqlf5ZjAY7D3FPT09BZLQ8OjRoyVLlkRERFQ/RaVSXVxcNm7cyL+ZOtHSSEigs2dh1iz87Ruw73ZVUkLDhqE1a7hc0qoV0tDAfIo0KCkhOzvBh8oX/t//8M6dkJf3+xCDgaOjYccOyMlBS5c2cTx80Ol0BwcHf39/juMFBQXe3t5SUlJnz55lHTlw4EBYWJifnx9HTgNCqFu3bkeOHOFzF19f3yNHjrx//15LS0uw8bc8a9asqZ7NwJKcnOzm5vbmzZsmDqnxHD58OCQkhNfZr1+/7t+/n72Sf1lZmUxdts7XQ3h4uJeXV2pqqoyMzNixY/v379+oGXUhISFcO7koKP78ty8+PjEuLq7pExoMDQ0/fPgAABUVtOeP34wYNVhERKTfoB73bj/JzysAAHNz8/nz59+/f59XAywxMbGRI0c2Zcz1QaWi4cPR8OH1nuDMmTPe3t7sR3r37r179+4GR0YQBEEQhICRhAaibjjKkXF0oCBqVMGEcaH4Ze7Pl2sM0QoDYcZDEARRV3IicNYSDVCGFVG4mAF0JlzLwLfGHxyv12eBz2GTtBgu1+jpoXnzmjxSghCC48ePe3p6Hjt2bNSoUcKOhYCbN28uXLjw8ePHJJuB+IsoKSnZ29vb29uzXubk5MTFxaWlpeXm5lZUVFQNU1RUVFFRUVdX19fX57+pmmX69OnsCQ3R0dFpaWma1ffK11pOTo6rq+vVq1e5nu3cufPRo0dtbW3rPT/xF9PQQHfuwNmz8OIFFBQAlQqammjePOBVu5tCgd69ITqaV6MKZGUFurqNFy8X2dn46NE/shmqFBXhS5fQ8OHNJ1t3165dgYGBXE8xGIwHDx6EhIS0bdsWAMTExJ4+fTpv3rwXL14kJSUxmUyEkK6ubp8+fU6cOCEhIcHrFkwmc8mSJSdPniTZDDX69u3bjx8/+Az48eNHSkqKtrZ2k4XUqHx9fbku57NUVlY+efKEPaGhqKhIsA2P2BUXF0+aNOndu3fZ2dmsI5cuXbK2tj537lzr1q0b6aa8ahiwkigwxtLSUkJJ7Fu/fv2rV69YhQdyc/LfvvzYd2APcXExu2F97956rKamvm7dOg0NDQcHh7Nnz3L9j9ilS5cFCxY0eeBNKjw8fOHChexHlJWVL1++zCpsQxAEQRBEs0L+eSbqRklJif1lbm4ur5FEdRhg1vff2QzrWqFlTZ2iTRAEIRjOGtBVHo35imNKAQDogC52G32p63/Ob65v/996qYrS30MVFNDMmaCsLKxQCaJp0Gg0V1fXDx8++Pn5GRsbCzscAry9vVnZDNbW1sKOhSDqT1lZWVkQ/4Z2795dVFSUfcXi1KlTHh4e9ZvtxYsXkyZN4qjPzKKoqLh169bZs2dTKJR6xkrUUn4+SEmBmJiw4+CGSkUzZ8LMmbUcjtzd4ds37O9fPacBGRujffsEHV8N8MGDkJTE83RmJt6/Hx092oQR8fPo0SOO1u/ssrKyDhw4cObMGdZLcXHxM2fO5OfnP3r0KDo62sjIyM7OTlFRkf8tAgICxMTEBg0aJMi4W6gPHz5w7b9TJSMjIyQkRLgJDQEBARcvXszNzVVXV58yZUpD3ikVFBTUacCDBw8E1fCIQ0VFxaBBg1g1CaqUlpb6+/sPHz7c19fXxMSkMe47dOhQNTW16uWUUlPSbTu2QQi1s20jlK5nJiYmrq6uO3fuZH1DxkQnyMrJdujcVkZWeuiIAX172mloaADA0aNHaTTa3bt32R/wSkpKdunS5datWy37n/KKiorx48eXlJSwHzx+/DjJ3CIIgiCI5okkNBB1QxIaGuJAIvhk/fzaoxVyI9kMBEH8zVpJwoeOaEYYBBXhlAoAACaiXOw9PlzH7OauSfKlhYAQMjSEOXNQ4zy0IojmIycnZ9SoUSoqKh8+fGjsOrpEbdy6dWv+/Pm+vr4km4EgWCgUysCBAx8+fFh1ZPv27SYmJuPHj69TLW4Gg7Fx48YtW7YwGAyOU1QqddasWZs2bVJRURFM0ARXP37grVshNhaXlICoKFJXh//+Q5MnQ2PWVG90IiLof//Dy5fD+/eQnv7zoLw8srJCBw+CmlpTx8N3hz0AQHJyk8RRK1Wb0XmpnnukoKAwfvz42t8iLi7O3Ny8zpH9k6hUKv8BCCEhLhKnpqY6OzsHBQUV/mrycvbs2c6dO1+6dKnGvBauxGrKqWIf4O/vHxoayuqvJHDLly+v3niFJSYmZsaMGY3U6UNfX79t27ZPnz7lOK6j+3NRvJVRqxr/lhrJ6tWrlZWVDxw48OPHDzqd/iXom6ycjJm5kYKinIy8OAD4+PicOXMmMzNTU1NTQkJCQUFBVlZWRUVl/Pjxzs7Ogm/VUVGBnz4FPz/AGLp2RYMHA+/CME3Aw8Pj69ev7EdmzJgxZswYYcVDEARBEAR/JKGBqBuO0nClpaW8RhIcokthSxxmfe2qCySbgSCIFkCcAv+zBgD0sQD2JuDHOQAAAUbtJm/0vvXmsEjHDmjMGCCLu0RLFx8fb2dn5+DgsH379kbt0UvUUmlp6YQJE169ekXK3RMEu8OHD5uYmFQlIpSVlTk5Oa1fv37EiBGdO3c2MTHR0tLiVTqbJS4uburUqVzXhHr37n3gwAFWWXui8eCbN/HOnZCW9vtIcjKEhcGbN+jkSahpJbVZExOjHDgAmZn4zh2IiwNVVWG2daDRahjA1v9F6Gp879Hw5XMVFZWsrKyaxxEA3bp1U1JS4rP5R0NDw4ZX+5VGlpWVNXDgwO/fv7MfzM3N9fX1HTBgwKtXrziazNaGgYHB27dv+QzQ09Or+nr9+vUeHh58mpvUG5PJfP78OZNH2xoACA0N/fr1a5s2bQRyu9zc3PPnz3/+/JlKpfbo0ePIkSMjRoyIiIhgnUUIde/VqbWFMQDQaJX7dh4QyE3rZ/bs2ZMnT753797r169FRET69OkdFfvtR3Tku/ev7ty69+zpC/ZWwsXFxf37979y5Yq4uLjAI8E3bsDx4zg2FlgVZa5ehVatYPp0NHGiwO9VG58/f96zZw/7EQsLi4MHDwolGIIgCIIgaoMkNBB1w/EhViDlT/8RG2MxjQkA0FEONhiR1Q6CIFqULvJwvQ06kwJuPzATwxs1M/fFh3aZkN91RMv3/ft3Ozu7FStWuLq6CjsW4icpKalRo0a9fPmya9euwo6FIJoRQ0NDFxcXjof1UVFRu3fvrnopKiqqpqamoaGhra2tp6dnbm5uaWlpampaUlJy/vz5vXv3Vs9oV1JSOnjwoLOzc1P8Gf5xEREc2Qw/lZfj589h3Tq0daswwhIoNTU0e7awg4Ca83Hrvu7beNTU1DiWqDno6zd0O4W1tXVISEgDJ/lHtG7d2szMjKPxAccAVqn/pjdt2jRe3ypBQUHz58+/ePFiXedcs2bN8+fPuXYgAgBNTc21a9eyvs7MzPT3979z505db1Eb0dHRadV/N7LJz8+/e/euQBIaNm3adP78+ZiYGNbLy5cvm5iYTJ48+dGjR1++fCkpKek3sIdBK10AYFQyPddsUVIS8oNTCQkJR0dHR0dH1sucnB7rNq6g0+l5BVns2QwAUFhY6OPj4+Tk5O3tLdgYsJcXPnAA8vJ+H2Iw8I8fsH07FBai+fMFe7saMRiMefPmsdeaEhcXv3LlipSUVBNHQhAEQRBE7ZGEBqJuMjIy2F8K62NYc5eTg728IDISM5mgokKZPDnayPpeNgAAAthtikTIGh9BEC3RdG3IoaPNcRgATiaDLBV7tCK/74iWLDAwcPjw4Xv27GmkZsBEvW3durVz585z5swh2bcEwW7btm3+/v68inIDAJ1OT0lJSUlJCQwMrM2Effv2vXjxonCbwf878JYtXLIZWBgM/OwZWrIE+NbYIGqrb1948+bnNuLqEIJ27Zo2IH7GjBnz4cOHCh5FI7S0tNzc3Bp4CzU1NXFx8aSkJF1d3QZO9S/Yu3evo6NjMre+JAYGBocOHWr6kAAgPT09KCiIz4APHz6UlZVxlGWtkZmZ2cyZM/ft28exNA4AMjIy06ZNs7CwYL38/Plzp06dGmPrPwAUFxfz+hGoIpCeuW5ubidOnCgpKak6wmQyIyMjd+3atXbt2l27dp27eLKSWQEAaqoaK9zWycvJN/ymgqWsrKqsqJaemaKlw+WJLqvWxZMnTwYNGiSwW6al4ZMn/8hmqFJQgM+eRcOGQYPzrurk0qVLHO9z1q9fL6gCHgRBEARBNBKhtW0j/lLpVf0sAQBAXV1dWJE0W/jUKeaIEfjQIfzkCTx7BlevMp2czl54ysQAAHYqYNOM9nIQBEEI2DIDGPWrzfGeBNidINRoCKIxffr0adiwYSdPniTZDM2QoaHh6NGjd+7cKexACKJ5kZKSevLkiUD6l1OpVE9Pz6dPn5JshiZCo+G4OH4D0tLwjRtNFU0LhyZORL9WYbmcNTFBixc3YTg1mDdvXrdu3bieEhcXHzt2rLGxccPv0qlTp/fv3zd8Hq7Y90m3AF26dDl69Kjpnw1TEELm5ubnzp2z4P2tVRs0Gu3OnTuurq5z5sz53//+V/s+sM+ePeNfwyApKYl/xgMvGzZs8PDwMDY2rup+ghAyNjZeu3btli1bqoYlJCS0atWqHvPXhr6+vqKiIp8BFAql4U2RAgMDL168yJ7NUCU/P//gwYNZOemsbIZWhsZrV29qhtkMLNHRsQAgJSXJtWFNQUHB8ePHBXg7vG8f8KjhAQCQns7ct0+At+MpM5O5aBG2s8Pdux/8s7SejY3NsmXLmiIGgiAIgiAagFRoIOqGVGjgD586hffvh8JC9oOMwqIbGj8/OM3SJpuVCYJoyRDACXNUzsQPswEANsdiUyk0guwVJFqcL1++jBgxwsvLa9iwYcKOheDOw8PD2tra1dWVbCclCHZycnI3b958/Pjx7t27X7x4wafjOB8GBgbnz5/v1auXwMMjeMrMhGoboDngqCjyaVMwRETQkSMwYwaOiuI4gwwM0O7dIC3dSHcOCQl5+fJlRUVFly5devToQaVSa7yEQqH4+PiMHTvWz8+PfZe8urq6o6Pj3r17BRLYkCFDbt26NW7cOIHMxhIfH79ixYqIiIjCwkJxcXEdHR0XF5dRo0YJ8BbCYm9v37t37y1btgQFBZWWlsrIyHTp0mXFihXSDfvOuXHjxqZNmyIjI2k0GgB4eXlt2bJl7ty5ixYtqvHa7Oxs/gNoNFoe1z30tbBs2bJZs2adP3+e1Wujc+fOU6dOVVBQYB9TXl4uISFRv/lrpKysbGhomJKSwmuAgYHBf//918C7bN26laMPL7v8gjyf+zcBQEFe0XXeUkmJutW6aEoVFeUyIE6n0zHGXAdkZmYK8n78s/EAUEKjb4PAvr6weTMkJmKAuMrKwD//PT1y5IiICFkiIQiCIIjmjvxrTdQNR0IDqdDwh9xcfP48RzYDAHw2ts2QVwUADUZZH0XSj40giBZOjALnLZHjV/wqDzDAnHBciZGNLBhKAnnITrQMsbGxw4YNO3r0KMlmaM40NTVnz569adOmkydPCjsWgmh2Bg8ePHjw4PT09KdPn37+/DkiIiIpKSk1NbWw2mcZDuLi4q6uruvXr5eRkWmaUImfpKSgpuUW1Gir7P8iAwPk7Y09PVFICM7NBSYTlJWRqSnatAkaZ1+Hv7//okWLIiMj8/PzAUBSUtLExGT58uUTJ06s8VpZWVlfX18fH59z587l5ORQKBQ9Pb3ly5dbW1sLKjwnJ6e1a9cmJibq6ekJZMLr16+vWLEigW0hMyoqKiAg4N69e2fOnOG6cfzvIicnt2PHDgFO6OXltXr1avYFdQaDERER4eHhkZ2dvWnTJv6XW1tbi4uL8+nLoKioaGJiUu/w5OXlFy5cuHDhQl4D5OTkCgoK6j1/jTw8PCZOnMh1JV5cXHz06NFycnINvAXXNiIsFAql74DuABghNH3KHFmZht6rUUnLSAJAXm4j/uf4A43W0AEN9OMH3rABfuW7+JaXs59sr6vLq8gNQRAEQRDNCkloIOqGJDTwgb28gFta8ZO2fVlfDI70ow4Y2LRBEQRBCIEYBc5Zov6BOKYMShkwLQwDgIEkTNBAS/VAjDS8Iv5mOTk5Q4cOXbVqVcvYQdiyrVixwszMbMmSJebm5sKOhSCaIw0NjUmTJk2aNKnqSFlZWUZGRlpaWnJyclRUVGhoaHh4eGpqKgCYmZkNHjx45syZmpqawgv5H6akhNTUMJ9dsxISIMCW5y3Vp0/Y2xvy80FBATk6QocO/AYrKFAOHIDKSpSeDgwGaGvXmFNSb0+fPp0+fTr7cmlZWdnXr18XL16ckpKycuXK2kzi4ODg4ODQSBHKyspOmjTpyJEjAlmk//bt27Jly5KSkjiOFxYWXr16VVNTc+vWrQ2/S0uSnZ3NqzxAYWHhqVOnHB0d27Rpw2eGXr16tWrVKjw8nNcAQ0NDMzMzAcTKQ5s2bfY1ZmeBgQMHrlixYteuXRzPLaWkpOzt7QXyfcsnHaRDp7aqasoAMKCfnXlrq4bfq/Hk5uVISIoBQEoSzxYkampqvE7VR40ZkI2cIok3bgS26h3v/syfsKdQoKSk8eruEARBEAQhKCShgaib9PR09pckoeEPERFcD7+y+lmLdWDoawCS0EAQxD9BURSutkHDg3HGr8cF8WWwLQ7viAcKAEKwUh8tNxBmhARRD2VlZfb29qNGjVqwYIGwYyFqpqCgsHTpUk9Pz+vXrws7FoL4O0hKShoYGBgYGAg7EIKb/v0hIgIqK7meRCYmqGfPJo7ob5KRgV1c8LdvUFLCOoDv3kXW1ujQIeD/WENEBHR0GjW00tLSRYsWcd38nZOTc+DAAXt7ewsLi0aNoTZcXV27du26devW2jTC4I9rNgNLeXn5tWvXVqxYwdGw4O+FMS4sLJSXl2/IJFu3bo2NjeV1NiMjY9OmTTdu3OAzg6io6OTJkzdv3lzy60eAnYKCwu/iCpGR+NIlyMzE4uJo0CA0eLBAUnk6duyIELp37569vX3DZ+PKzc2tW7dunp6eMTExxcXFkpKSWlpa06ZNmzVrlkDm5/U9qaun1aadBQBU0pmjHMYK5F6N50tIIOuLhHjuBSfk5eXnzp0ryFv27Al+fsBgcD9LoUDnzoK8HYfSUhwTw34glE5nf9mrvBw/fIgcHRsxBoIgCIIgBIHskSTqhiPTWaNxai3+rbi9O8+Xlv+qbwkAIozKXtEBTR4TQRCE0JhKwZuOaJEe9FIERdGfB5kYKjHQmbA5DufQ+V5PEM3PnDlzWrVqtWXLFmEHQtTWwoULP3z4wOroTBAE8VdDixejjh2Bayl+LS20ZQtQyBMeHnJzsZMT9vcH9qXc4mL84QN2doa8POFFBgCwf//+CB67IwAgLS3N09OzKePhpVWrVoqKilFRUQ2cp6ysjP8kcXFxV69ebeBdmokHDx4YGRnp6Oh07do1Pj6+3vOEhYXxH5DArVwoh1WrVo0fP15WVpbjuJKS0pw5c6ZMmQJlZXjOHKajIz57Fj94ALdu4QUL8PDhEBhY78irIIQOHz48d+7cuLi4hs/GS9euXZ88eRIREfHly5fw8PD3798LKpsBAHr27Emp9mtWUkqyd79uAECn0zu26yYiIsrt0mbE//N7AGAwcE42l199FAqlf//+gwRa7wfNnIlat+Z51tQUubgI8HacUlLgz14nSX/mBVpSqRAS0ogBEARBEAQhIOTjLlE3HO3oBFyF7C+HVVWrH3xt2ZNBoQJA+9gvchKkJgpBEP8WDTHYaITu2aDwrmioCufz9y6fsFCiIoj6OXjw4NevX0+ePNkC+jr/OyQlJXfs2OHq6srgtS2MIIi/HJMJKQn0yG8VGancSxe0HCIi6MIFNGwYKCn9PigqiqysKEePQrt2wousucPLl2MeK+g4MhIvX97E8XB4//49xvzeFfPZmt+UkpOT09PTZ82a1bdv39GjR3t7e9dvnqSkpPz8fD4DMMaBglhBF6709HRnZ+dFixadOXOmsLDQ0dHRzs6u4M+F1dorLy/nP4BPNwR2p0+fPn78eLdu3fT09FRVVQ0MDHr16nXx4sXt27dDZSWeOBH7+v6R4kOn47Aw5vz5EBxcv8jZ9enTZ926dba2tgEBjbvbR1RUVFNTU1JSUrDTuru7W1pachzs0auThKQ4AKSn5I4eM2bHno1bdnhERH0X7K0FJTUtJTYuGgCGDB42bNgwjuwWOTk5BweHy5cvC/iuIiLo8GFkYlL9DGrVCh08COLiAr4jOzExYCsqU4JxEdvvW3GElCkUkJBoxAAIgiAIghAQsrxK1EF5eXl2dnbVSyqVqsq+hI8xvnMHHj7ERUVIRAQsLdG8edBSigTWBmXaNOaTJ5Cby37wpWV31he9w97V0KGTIAii5ZKkwhVriCtFZ9LgchrOpgMAZNNquowgmo0PHz5s27btw4cPUlJSwo6FqJsJEyZ4eXkdPHhwyZIlwo6FaAays/HRoxAdDZWVIC+Pxo+H3r2FHRNRT0wG+Fwr/BZUkZfDqCjHUtIURRVKl95S/Ya03E7YEhLo2DEUE4P/9z9ITcVSUmjgQDRokEAKwrdYeXk4NJTPefztGyoogIZ1BGiIsrKyBg5oAjt27Dh48GBBQYGfnx/ryKNHjw4fPuzt7a3EnmFTC5KSkiI1fcfKyMjUaU4ajRYbGysiImJgYFDj5E3g7t27s2fPnjFjxqlTp1hvHZcuXRofHz9lypTbt2/XIzVWTk6ugQOqODk5OTk5lZaWZmVlqampVa364927cUAAcM2tSU3Fa9eie/caXgZm7ty52dnZQ4cO3b179+TJkxs4WxOTlJS8dOnSuHHjwsPDWUf0DXX1DXUAIDe7wOvUOe87V6NjogDg4JHdHu5bNNQ1hRkuNy9ePQYAhFDvnv0dRzn5+PicOXOGtXVNXV199uzZQ4cObZQbGxujmzexpycKDcWsp6aKisjSEm3cCCoqjXLHKjo6SFkZ/0rTyWMy2U8qUyhIQgL17du4MRAEQRAEIQjCf5dP/EW+fPnCvm9AS0vr9wfFjAw8Zw4OC4PycgDAAPD6NTx4AIsXozFjhBGsMFhYoB498L177J8AX1v97GPapzARbdkkpMgIgiCaBUMp2GQEzhqo8ycMABigggnipFwU0ezl5+c7OzsfP36c9JX/GyGETpw40a1bNwcHh1atWgk7HEKYsJcX9vICtsbt+NUr1L49OnYMqpXgJpo5BgOO7siNDKvAv9YmSkuYpSXMe9eKUhLok+YqCDO4xmZkhDw9AYDUC6oNHBAAaWn8RqSl4aAgIS5o1bh4X9fVfYE7cODAtm3bOKoLlJaWvnr1aujQoa9fvxavywZrHR0ddXX1rKwsXgMkJSWHDRtWy9kSExMXLlwYFhaWk5MDAGpqara2tocOHVJWVq59SIJ14cKFtWvX+vj4dO7cmf34nj17BgwYsHLlyp07d9Z1Tnt7+ydPntBoPPPBO3XqVKcJpaSk9PX1/zj06hX8udbLDkdFoffvoUePOt2Fq7Vr144YMWLy5Mlnz55ds2ZN//79/6LiZ9bW1m/fvl26dGlgYGBhYX6f/t0AAAAdPXRKUlIy5GsQaxidTouM+t7cEhpKSoo/+vsBQBvrdmqq6gDg4ODg4ODQRLdXUqIcOgSVlSg9HTAGTc0mSsWjUqFTJ4iOZr0q+PObXA4hZGICXbo0RSQEQRAEQTQMWUMg6uDIkSPsL21sbH5+VVyMJ0/GgYHwZxE8nJCAN2/GDx40VYDCh/btQ336wK8M9xgNw3hVPQCQppV1Wj0fhP0YgiAIojkwkwYqAgDAAMMEULuUIBrdjBkzRo4c2XTP+whBMzY2dnd3nzx5MpP3k3qixcPnz+O9e9mzGQAAiovx69d4yhSobOndClqc62cLor79zmaoQqvAwR/LXz4qEUZQRLPEt7sBAACT+UeN/SY3dOhQUVFRPgOqV7lvSnl5eYcPH+bVKyEgIGDjxo11mhAh1K9fPz5r2Obm5v369avNVB8+fOjXr5+Pj090dHReXl5eXl5kZOSVK1d69uz548ePOkUlKFFRUW5ubk+ePOHIZgAAUVHR27dv37t378CBA3WddsaMGW3btuV1tnXr1uvXr6/rnH/Izsa8U0wAAMrL8aNHDboFmzZt2gQEBEyZMmXZsmUmJiZLly69c+cOnxyXZkVZWfn8+fPfvn1btWa5qKgIAIweOU5dXYNeSa96nyklJW1p0UaoYXLx1u9lBa0CAAb0tRNaECIioKMDurpNV1iIyUTTpyMjI9arwj9rkMiLi6O1a9l7UhAEQRAE0WyRhAaitoKDgzn6qI0YMYL1Bd68GX/n0R8uJwf27QM6vbHDaw6YDIiIwM/GHH073Sunm31auy4zF59kneqrLiZqyqVdHEEQxD8IAehK/HyCGVTMr2EwQTQHZ86ciYuL2759u7ADIRpk4cKFFArl0KFDwg6EEJKiIvDygsJCridxcDAm3xt/lbJSHP61gsnjTURFBf74urRpIyKaL2RmBvzbRUlLo9atmyocLmbMmGFtbc3rrKGh4datW5syHg6nTp2K/rW5uToGg/H06dO6zrl9+/aOHTtyPaWjo3PgwAFKLVobFBUVzZgxIyYmpvqp8PDw8ePHV9YuUy07O3v27NldunSxtLRs167dyJEjAwICanNhdcnJyaNHj96wYUNrHt9RSkpKjx492r9/f11zGqhU6rVr17imthgbG3t5eck2sM5QaWmND+5wiSATxURERKZOnfrly5cbN26oqKicOnXK1NTU0dEx988urs1WQWFBWHgIAEhKSg7oNxgAlJVUbG06AkBrUwv3FRtUlFVrmKLJvfV7BQB0WuW0qTP69Onj4uLytySR1FNFBfb0xAMHMseOxenpICYGFApHhQYFCwvo1k1YARIEQRAEUSek5QRRWytXrmTf06ampjZhwgQAACYTPn/mcyGOjobHj9Hw4Y0doXC99C3xe1manV5Jo0OarmWs/d5EbfGqv68JOuRnjSAI4rdyxs8lCAYTpoTBeWHuOiMIfhITE1evXv3ixQsxMTFhx0I0CIVCOX/+fOfOnfv27dumTbPbM0c0Nnz5Mo6P53m6shJevoQlS5ouIKJhwoLLc7MZfAbkZTMz0yvVNMinMALA2hrp6+NfPe+rQ/r6YG7elBFxEBERuXjx4n///RcVFcVxSltbe/v27ZqawixcX+PqfmZmJo1Gq9M7JUlJycePH48bN+7jx4+Fv1LNKBSKhYXFgQMHetSur8HGjRsjIiJ4nQ0NDT1+/Lirqyv/SR4/fuzq6sqesfHly5f379/PmDFj27ZttQmjip+f3+jRo5cvXz5//nw+w/T19V+9emVnZ5eRkbFly5bad1swNDR8+/bt4sWLP336lJ2dzWQylZWVraysDhw4oKurW6dQuVBXBzk5/qVK0J8/JgwG4+zZs/fu3SsuLhYXF+/cubObm1s92qO0a9euXbt2AFBeXu7u7t63b98nT56oq6vXdZ4m9uLlY1YHEJc5S0VEflZYmTNzQUZmuoa6ZjNsouFz93ZmVgYABAV8DQ0JB4DXr1/7+vp6enpOmTJF2NE1guJi7OyMg4Phz5IM2X8WY1AyNm7asAiCIAiCqD9SoYGolY8fP3Ik3a9bt05aWhoAICsL5+Twu5jBgLdvGzM64fO+WHj/RlFCFuNlL8XbzqovhijGs2Uz6InDMBVhhkcQBNHcdJL//YjnTiaOImWhieZq3rx5ixcvFm6pZ0JQDA0Nd+/ePXHixPI/u6QR/4RqT7Q54Oxs0nXiL5KRxuD73xNKS5n5uaTFDAEAAAjBlCnAa/+6nBxMnQrCXn20sLB4+fLliBEjDAwMxMTEREREtLS0evfufevWrbFjx9ZykhKBbqCvgvn/sAFgjBkMfglGXCkoKDx+/PjBgwfTpk2zt7cfO3bs8ePHAwMDa9lsAgD8/f35xEan0319ffnPEBUVNXfu3Or1J7Kyso4ePVrXIgrr16/fs2ePm5tbjSP19fXfvXv36tUrJyen0tI6lJNRVFRkNTsICAjw9/f/9u3brVu3BJDNAADi4sjAgN8AbW00alTVq6ioqM6dO7u4uNy9e/fFixe+vr4bNmzo0KHD3bt36x2ChITE3r17x40b1759+2vXrtV7nibAZDL8Pr4BAGMjUzPT33keFApFU0OrGWYzxMTEeJ09AQBMJjM6Kq7qeFxc3MqVKx+0xE7BeMECHBRU/b1fYlkZ+8vmnzpDEARBEEQVktBA1MrRo0fZX5qYmMyZM+fni9q0k6j7h9u/SERoxUv/ig/W0t7OavFG4qXSv7J9MWgkVwwPKwnp2vw+zRAEQQjVRSvwaIWov345Xs8QajQEwYOPj09CQsKyZcuEHQghMJMnT7a0tFy8eLGwAyGaHLOmtW0ms2V/ZmlhFJVraHctLo5k5cjjDuIn5OyMJkwABQXOEwoKyMkJsWpPCpuWlpaPj09oaOirV69evnwZHBz86tWrTp061Xjhq1evBg0aZGpq2rp1azMzsyFDhnz48EGAgZmamvIfoKSkJCkpWb/Je/TocebMmbt37167dm3WrFl1KvNQyKOLUJWioiL+AxYvXhzPo3hPYWHh8ePHy/5c++RPTExMQkKiloOVlZVfvHghLi7evXv3uLi4mi9gQ6VS9fX1jY2NBVs/DLm7A69aICIiaOBAUPm5UycjI8PBwSEwMJBVooAFYxwZGTlv3rzXr183JAx3d/dr167t3LmzT58+gYGBDZmq8YSGhRQU5ANAz+59hR1LrSxZskhNQxkAYmMSy8r+yOvNyMjw8PCoMW/pL/P9O+ZRSzj5zzd7+vr6TRIQQRAEQRACQAowEjVjMBgcSdbr1q0TFf1ZUQ00NEBeHvgUaaBQwNa2MQMUpkwaLA1lfnRQZoj8TloQpWOT8FKT8DLZgkoRURTSSaRdp9p+rCUIgvhHuOnDvgQoYgAApNJqGk0QTa6ysnLVqlUHDhz4/Z6HaBFOnjzZoUOHy5cvOzk5CTsWognV9MAaycmBuHjTxEI0nLWtuLwitSCPZw6KojJVQ5s87iB+Q+vWoR498LFjOCUFKipAXBxpa6P586FPH2GH9gcZGZmuXbvWfry7u/vJkydz2B7IREVFBQUFLViwYO3atQIJycXF5eLFi0lJSbwGdOnSRSA3qqsaswfE+f5WLykp4dOxAgCio6Pv3r07bty4WsYzevTo8+fPjx49upbjJSQkzp07d+TIkW7dup07d27w4MG1vLCxWFiglSvxzp2QmvrHcUlJ1KcPWr++6oCrqyuvv7rU1NRly5Z9+vSpIVUKunfv/vnz59OnT//333/a2tp9+vTR1NSsqKhgMplFRUWZmZl5eXn5+flycnJDhw6dOnUqlVpDiltdBQUFHT16NCUlRVRU1MzMzM3NTUNDg31AyNdgABAXl2hvW3PKkdAVFBRgKh0hhDEOCQqrPiAqKurDhw/dunVr+tgaCb50CQoKuJ5K+TOhQVtbu0kiIgiCIAhCAMgnfKJmMTExBWxvBOXl5f/4RCcigszMcGwsz+v19dGIEY0ZIBdMDBk0qGCCmhhICfijzU+5dNifiE+lQKnm70/REmVM3YSKDu8LqZU/s5sr6TjkUzlJaCAIguBQlc0AANZ17rVKEI3u6tWrGhoagwYNEnYghIDJysreuHFjwIABlpaWbdu2FXY4RBNBU6fiO3cgPZ3niHbtmjAcoqFk5SmtTEWD/bknNFCpqE17CVIlj+DUty/q2xdVVkJhIcjJgcifD8Sys5k7dqDISFxaiiQlsYEBZfly0NMTUqy14uXldezYsfz8fI7jmZmZ+/fvNzU1rX27Cj60tLQcHR0PHz7Mvh2/iqWl5fbt2xt+l3owMDDw9/fnM4B/y7D4+Pgcvu1TKysr379/X/uEhgkTJqxatSo+Pt6Af++GP7m4uNjY2IwfP3727Nlr1qyhUIRZWgaNHo3atMHbtkFsLC4pARERpKEBo0ejiROrxpSVlQUFBfGZJDw8/OPHj3XKy6mOQqHMnj172rRpr1+/9vf3//Hjh6SkJIVCkZGRsbW1VVZWVlRUzM7OPn78+IMHD27evCmov7eKioqpU6c+ffq06nvj3r17N27cmDNnzurVq6uGZWVnAICujp642F+QCvn23WsNTVUAiPkRn5ebX31AcXHx69evW1JCA2Rn8zqT9mfJLpLQQBAEQRB/EZLQQNQsMTGR/WXbtm056tqhDRsgPBxzq9SHpaQo48aBTNMtVYWXwN4E7JsDRZUAAAjAUgYGK8MIVWTDo2lmXZUy4Fgy7E/EhWxtdpWy6VZBJbrx5dWfm9EqWlbpNoIgCEG4mv7zd6MIghlawo2FILi4e/fujBkzhB0F0SjatGlz6NAhBweHDx8+aPKqrky0MNraaNAgfPkyVFZWP4lMTZG7e9MHRTTExDkKOZk5iXGcDRARFcysxIaPFdBnP6LlEREBJSWOY9jXFzZvhsRE1ttTDABfvjD9/dH8+Wjq1KaOsHaYTOahQ4eqZzOw5OTk7Ny5UyAJDQCwe/fugoKCK1eulJaWVh2kUChWVlbXrl2Tl5cXyF3qytPT882bN2lpaVzPGhoarlmzhs/loqKiNe7s51/jgYOkpOSoUaPu3r27cOHC2l8FAN27d//06ZOTk9Pbt2/PnTunpSXUj0YmJujMGQBARUUgKcmZ9wMQFRWVkcGvX2BJScmzZ88amNDAIioqOmDAgAEDBvAaMHr06IEDB+7Zs2f58uUNvx1rQl9fX+afa94JCQnbt2/HGLv/eqtAp9MBQLAtPxpP8NfPAMBgMAI+hQg7liaCeTfB4ajQIOQfN4IgCIIg6oI0lSRqxtE1UFa22rMhTU20dy9q1YrzuJISxdkZubg0ZnS/FVXCih+4x2d8PeNnNgMAYIBvxbAnAXoH4I7++EIaMBuQXUDH4JUC7T7ijbG/sxlUCyr7PM4fejtHj1s2AwBISpHNQQRBEJykfz0cY2Ccx2V1iSCELCAgoGPHjsKOgmgs48aNmzt37uDBg/Py8oQdC9FE0KZNaNgw4PgsgxAyM0OHDoGQFuSIepOQRIvWKbfrIqGo9HNJEiFQUaP26i89b7mSUDc5E3+bkBDs6Yn/3MgBAJCWhvftw76+woipZgEBAdHR0XwGxMTEhIeHC+ReCKHTp0/fv39fX19fXl7eysqqZ8+eq1ev/vjxY+vWrQVyi3owNzefO3cu13QKVVXVNWvWqKqq8rnc0NBQTU2NzwBJSck6Veqi0Wjx8fFSUlK1v6SKpqbms2fPevbsaWNjs2XLlszMzHpMImCystWzGQCATqdzrPdXx7WYB4fS0tKvX78GBQUVFhbWM0IAUVHRc+fO7dy5M7H6z2/dnT9//uXLl1z/dIWFhcePH09NTQUAOp2ekpoEAMpK/L7Bmoms7Myk5HgA+BEZW1xUwnWMtLR0z549mzSsRoYGDwZRUQDIkxT/qqF8ur352Xatj3Sy2tLTNoPtvy9CiGQ2EwRBEMRfhFRoIGomJyfH/pJ7Ub6OHdH9+7BrF3z9CoWFICYGWlpowYImq936rRjGh+Kk8t9HVERBigppFUD/lcEQVQoLIvDtTPifFZKuYx8KOoar6bA7AcezZXeYSsG6Vij5bHFYQjmvC8UlUKdePFODCYIg/lmerdCILxgAMCDnr/hZB5L7RTQjeXl52dnZJiYmwg6EaESrVq3Kzc0dNGjQkydPFBUVhR0O0fgoFHT4MDx9ChcvQloaZjCQnBy0b4+WLgVpaWEHR9SHhCSauUixuJD57UtFXg5DQ0vEoq24uAR5R0HUDd68GXjs8ofcXDhwAOzsoPm1MAkJCSkp4b48yZKfnx8WFmZubt6Qu6Smpt64cSMmJkZXV3fs2LE/fvyws7OzsbHZs2dPQ6YVFA8PDxUVlcOHD//48aOyshIAxMXFTU1N161b5+joyP9aUVHRjh07RkZG8hpgZmbWt2/f2oSBMb579+7atWvNzMwmTZpUpz9CFSqVum7durFjx06fPn3btm0DBw7s3LmzgYGBioqKoqKi/C/VqwIUFBQwmUwpKak61ZOoN2NjYxUVlaSkJF4DxMXF+TcvSEtLc3FxCQkJyczMZDAYampqrVu3PnDggJmZWT3iMTAwmDt37tatW48fP16Py9lduHCBvQYJh6SkpD179uzZs+frt+Dy8nIAsLb8CzqXPXvhizEGgLBQnt/qpqamf2+/ieLiorT01Pz83LT0tI+f3gFCJkZmVArK6dMxmQKFYqIc4ykUxGD8fEyMMS4tLW2aHxyCIAiCIBqOJDQQNdPX12d/yfPznqws2rixKQKqJqwYhgXj/F8bfPsowkYj1FYWAKCUAa/y4F4Wvpf9s2zDi1wYFYJvtEFytfv2p2O4kg57/kxl0BKH1YbISQNEECSPk02OpxXkcU9R1zMUNbMkb44JgiA49VaEwUrocS4GgG8lkEeHrfEgQwUzKTidCpUMOGUJJvXZ4EQQAuDn59e+fXvhtjEmmsDOnTuXL1/er1+/x48f89+mSbQYaOBAGDgQAJrd4iRRXzJylC4kg5yot6wsHBvL5zyOj0fBwWBr22QR1ZKCggL/ARQKpSHNIEpLS6dPn87e02H37t1du3b18vIaNmyYvr5+XRsr1AODwXjy5MmjR49KSkq6du3q6OjIsd8GAObPnz9t2rR79+69efNGRESkf//+dnZ2oqKcq5hcHTx48MuXL9++fat+SkNDY/v27TX2pGAymTdv3ty2bRuFQtm6dau9vX0t/2i8mJmZ+fn5ZWdnP3v2LCgoKDg4ODs7u6CgIC8vr6CgoKCgQFRUVFJSkvVfv6ysLDs7W0JCQkREpLy8fPTo0RcvXmxgADVSUFAwMzPjk9BgbGzMp0lEWFjYqFGjoqKiqo4kJCQkJCTY2dmdPHly4MCB9QhpwYIFrVu33r59e40/FPylp6fzH8B6HBoQ6A8AUpJS1lbNPaEhIzP9zbuXANDKwFhBXikvt6D6GDU1NU9Pz7/rU09lJf1HdGRIaPC3sJCMTM7/allZGQAAEuy/BDAVY43iMsWyClVJifTi32krMTExHTp0aIKYCYIgCIJoOJLQQNRMX19fV1e36uNKc2swVsyA8aE/sxnkReCAGfqP7XG0FBWGqsBQFbSbAbsT8N4EAICPBdA/EJ+zRJYy/GZmYLiWATvi/0hlUBKFJXpolg5I/nq3r6MvMsBe5olPcVEBZ06Dtp7otAVkwx9BEAR3U7XhcS4AQBkTDN9hjo5AXT5BTh+y3kQIx+7du6dPny7sKIimsGvXrvXr1/fu3fvp06c6OjrCDocgCOKX1FR89izExWEqFVlYoMmToQXUkqHTgUqF5rRyhqOigGsRyiolJTgwEDW/hIaePXtqaWmxauBzpaOjU+/mWeXl5QMGDPj48SNme4eemZnp4+OTlJR0/fr1wYMHGxoaNnz9vsq9e/cuXLiQl5dHpVJNTU1XrlwZHh6+YsWK8PDwiooKADh79uz27dsnTZrk4eHBca2kpOTYsWPHjh1b15sqKirev39/3LhxX758Yd2FxdTUdMuWLYMHD+Z/eWxsrJOTE0Jo06ZNw4YNQ4Ir46GiojJ+/Pjx48dXP1VSUlJeXl5QUAAAEhISKioqrJoNkZGRHTt2rKysFOHWJ4KFFSHm/NRVZ3v37h0+fDjXLg8KCgpLlizhlVBCp9MnTpzIns1QJT4+3tXV1d/fvx5JCWpqagMHDrx69ercuXPrei07BoNR4wAmk/E94hsAWFu3ExGpVd6MEN3wvlxZWYkQcho/pXuXfnPnzo2IiGD/BjAwMFizZo2Dg4MQg6y9/Py89x/fhkd8i4mLptN5tjWhUqkyMrIK8ora0rI6Hz/rxMZrZuXIVdABIdDTe6qt+4Btnx5JaCAIgiCIvwhJaCBqhhA6cuTI+PHjS0tLZWVl9+/fL+yI/nAqGRLLAQDkReBhO2TFI0dBmgqerZCGGKz8gTFAVCn0DcQrDdACXRCr9jiFieFOFmyLw1Fs1eaURWGBLpqlAzLVcvT7DZHW0BJ56F2UncEsKWJQRJCCIlXfSHT8DDkp6Wb0sIYgCKJZsVMBGSoUMwAAqj9Xq8RQiUGEpDQQTc7Pzy85OdnJyUnYgRBNZP369QoKCj169Hj06JEQe4ETBEH8xGTiDRvww4fwa7swfvgQ37iBnJ3RvHnCDa2eCgvx1q3w5QvOzwcqFamqwsCBaM4c4L3y2mSQqCimUID/Qma1Iv/NgYaGRps2bfgkNNja2tZ7w7qrqytHNkOVoKCgDRs2eHt7Ozg4BAYGamtr1+8WVQoKChwdHT98+FBcXMw68uTJk6tXr1ZUVBQVFVUNYzKZ0dHRO3bsSE9PP3r0aANvWkVfX//9+/f/+9//bt++XVRUJC4u3qFDBzc3t+qlIDikpaV17Nhx4sSJ+/fvr30qQ9XI6n+3tcw2kJaWlpaWVlZWZj+IMV68ePGKFSv4ZDOwhiGEGp7WYG1tfejQoaVLl8bExLAf19DQmD9//owZM3hdePjw4dDQUF5no6Ki1q1bd+jQoXqENG3aNE9PzwYmNCgpKfEfoKamFhsXU1paAgCW5tYNuVcTiIj8HhIaBAA9uvXR1zPU1zP89OnT5s2b/f39i4uLpaSkzMzMNm7cqKGhIexIa+X12+fXbl5iz2OgUqkmxmbmZlb6egaKikpysvIJiXES4hKtWpn8/pF0xfDlC37yBIqLwdISDRtm4uEBbAkNVb92CIIgCIJo/hAAeHh4bNiwQdiREM1dTk5OeHi4paVlc+sxbPsRx5QBABxqjSZr1jz+Via4RODSX88rWknCUn00Sg2kqQAAyeVwPxvOpODIP1MZFuqhWdo/x/CRm83IyWKIiiJtPRFRMbIKRxAEUYO8SujzGceX/3xJBWD+Sm4QQaRCAyEcAwYMcHZ2njZtmrADIZrUpUuX3Nzcbt++3bVrV2HHQhDEP425ZAn4+ACdznlCRgbNm4cav86/gH3/jhcswBx7skVEUIcO6Nw5kJYWUli/FBQwBw0C3mkBICdH8faGpkp3S0hIiIiIkJaWbtOmTY1r6snJyQMGDODaFdTCwuLVq1eqqqr1iKG8vNza2jo6OprXAD09veDg4EOHDoWGht68ebMet6hCp9P79u3r5+dX+0sUFRVv3LjRv3//hty3gYqKinr37u3o6Lh69eo6Xcie+sCRUsDnVI22bdt29+7dt2/f8k9oaPiN2GVlZbm7u4eGhhYWFkpKShoaGq5fv97KyorPJUOHDvX19eUzoHv37u/evatHMAwGo1WrVj4+PjY2NvW4nGXlypW7d+9mMrn3k1VSUnr48GFSauzjpw8QQru3HZaTq39Ll8bGZDI2bl2TkposISGxef0e+WYcam08efbwxq3LrK81NbTMW1uamViYt7aUlKxzi8oPHz706NGD9V9ZWlr6+/fvenp6Ag6XIAiCIAhBmzdv3vHjx4WfDk/8LZSVlXv06CHsKDiFFAErm0FWBBzVa3XJKDWwlkFzwnFgIQBAbBm4RuAlkaApDsUMyP3zqZG8CCzQRfN0uVRl4EpJhaqkUruhBEEQBICiCIR0Rf6F4J0OA5VhoDJYvcdJFQAAxnV+OkEQAvDhw4fo6GhnZ2dhB0I0NWdnZ0VFxZEjR16+fFm4yyQEQfzT3r6Fp0+5ZDMAQHExvnQJjR4NDd4T/1NqKnPfPhQXh+l0JCMD3bujWbOAR634eiop4ZLNAACVlfjjR5g/H50/L8jb1YO8PDIzw7wTGpCxcdNkMzx9+tTDwyM2NjYzM1NERERbW9vGxubEiRPq6jyfdOjo6Ny/f3/SpEkhISFlZT87ZUpJSbVr1+7KlSv1y2YAgMDAQK7dBKokJSW9fPly5cqVVlZWr1696tOnT/1uBADbt2/39/ev0yV5eXm7d+8W4r/UDAZjwoQJnTt3rms2Azs+mQR1SjIoKipauXLl8+fPX7x4UZtsBvhVp6H2t+BFVVX11KlTdbqkxt3w7DU56oRKpc6dO/fQoUNeXl71mwEA1q9f//jx45CQkOqnEEL9+vUzMTW+dO00AJgYmTXnbAYAePHqaUpqMgAMs3P4q7MZaDTaLZ9rz18+BgBZWbm5sxaaGjfoF3LXrl3v3Llz+PBhCQmJVatWkWwGgiAIgviLkIQG4u92L/vnJ71hKiBZ694OJlLw1BadTIHtcTi/EgCAjn/2ragiKwJzdWCBLpInPyUEQRCNrLMcdP61A01ZFCVVYAAo5743hvh30en0hw8f0mg0AGAwGIWFhVWnysvLq57js5OXl6dQKAAgJSUlLi4OAGJiYtLS0gCAEKqqwywrK8t6BCwhIbFhw4Y1a9aINcvi0kRjGzp0qLe39+jRo//3v/8NHDhQ2OEQBPEvwl5eUFDA83RqKj5yBG3dKpAb4ZMnITWV9YkaA4CfH/j4oMOHwcSk4fP/vMuePfjHD55nP39GHz6AsOvioC1bwMkJx8dzOaepiTw9myCGI0eObNq0KSMjg/WysrIyISEhISEhMjLy/v37RkZGvC40NjZ+//69r6/vlStXWE1CnZycBg0alJycPHfu3B8/ftBoNDk5uVGjRk2bNo31pqhGmZmZrLdbvGCMU1JSJCQktm7dumLFCn9//3ovkD98+LCysrKuVyUlJdXvdgKxbNmy8vLy+nVGEKy3b99OmjRpwIABnz59kpdvlEXrhvenYCchIdHAAXzMmTPHxMTEw8NDX1+/fjNISkreuHHD0dHx69ev7H9kCQmJPn367N69c/+hHWXlZQih4cP+q3ecTaC4uOjug1sAoK6mMaCfnbDDqafy8vIXr588e/GoqKgQAGRl5dwWuWtr6TR8Znt7e3t7+4bPQxAEQRBEEyNLtcTf7XH2zy/sVev2+ZmKYJ4OOGugC2lwLR2HFv+scC5DhS7y4KCGRqnVtioDp+JiSE0FWVnQ0ABBpL0TBEH8U0R//e4t4tvLmPgHvX//fu7cuT179gQAKpXKXodZXFxcSopLTY/4+HhWQdGSkhLWo3kajVZSUgIAGOP8/HzWsKKiItbD9LKyMm1t7SlTpjT6H4Zornr06HHr1q1Ro0Z5e3s3w+JkBEG0fL+WtHniuu5eR/jmTXzgAOTl/XGUwcDfv8Ps2ejmTVBWbvhdAAACAoDPUmhREfPyZYqwExpAVxcdOwZLl+KoKGD8fgOKjIzQ+vVga9vY9w8PD9+2bVsGt//0ERERzs7O79+/55OLgBAaOnTo0KFDq47s2bPn4MGD7FUWnj17durUqZs3b+ro1LwcaGRkJCsry2evvJiYmIWFBQA4Ojru2bPn+vXr48aNq3Ha6phMJtc/dY0qKirqcZVAbNq06cWLF69fv65lOYTGc+vWrfnz5587d87Ors4r1qwiDTWmKVTlqdRmcG3Y2Ng8ffqUzwA+uTs1UlJSmjVr1s6dO48cOVLvSUxMTN6/f79+/fq3b9/m5ORQqVQNDY3x48dp6qjt2LuJTqcBQL8+g8zNLOt9iybw/NXjsrJSABjvOElERKBFdxpBWVlpfEJsXn5uTm5OYWGBrKycqUnrzMz0uw9uFRTks8YYtTKZNW2+snI9q84QBEEQBNEykIQGAgCAyWQGBgYGBwcbGRn9RSV2c+nwrQQAQBRBH8X6zCAnAq664KqLyhiQQQMJKqiJAqXeSQgBAXjXLhwfD0VFICaG1NSgd2+0ciUI+4MuQRDE3yKpHD4X/HxYZiJBcsKIP6SkpPTt2/fy5cvCDoRo4bp3737p0qUxY8a8e/fO2NhY2OEQBPGPqXG3et23s3Oi0eDYMc5shl9wdDT29KQcPtzQu7DwqTYBAACIRxhNzcoKPXgAZ8+Cnx8uK0NiYmBri+bMAWnpJrj52rVrU1JSeJ0NCQnx9vZ2dHSs5WwnTpzYsmVL3p9/sTQazd/ff/jw4W/fvpWVleU/g7W1taGh4devX3kNMDQ07NWrFwAghHbu3Dlt2rQRI0ZISkryGh8TExMRESEvL29jYyMjI1N1nMFg1G+ZvJGqEfDHYDBWr1798OHDZ8+eVVX5EpbIyMi5c+c+efLExsYG2DIP6qROVwmkVMPq1atv374dHR3N9ayWltaGDRsaMv+yZcvMzc3d3NxatWpV70mkpKR27txZ9TL025fL184HhLwDAAqFMmSQvYP9mIYE2dgqaBWv374AAEMDIyvLtsIOpwYf/N/978oZPiVhdHX0hgwe0cG2s0D6pBAEQRAE8Vcj66z/BBqNFhgYmJycrKKioqCgoKOjw2qmmJub++TJE19f30ePHmVmZrIGL1q0aP/+/cIMt9YCC4GJAQBsZOtbTeEXSSoY8Pz0XSv43Dl88CBkZf0+kpMDkZEQFIT+9z/g/dmeIAiCqPKG7dHr6Wa974UQgrS0NE1NTWFHQfwTBgwY4Onp6ejo6O/vT/qPEATRpNjqD3HX4JVU/PQpjonhNyI0FCorBZOXX+MkzSf7X1QUzZ4Ns2dzXTTr2LFj9YOfP38WyJ1/8O7KAQDl5eU3b96sZUJDSUnJ/v3783ikiYSEhKxcufLo0aP8J0EITZs2be3atayiVhzExcXHjBlT9Y9j7969JSUlly1bxnVb/K1bt7Zt2xYXF5eTkyMiIqKrq9u+ffuTJ08qKioCgKioqLKycnzdi45YWVnV9ZIGiomJmTVrFoVCef36tbKg6pc0wLp161auXMnKZgAAjHFERMTChQvDw8MzMjIQQurq6paWlocPH25IzQOBU1RU3LRp05IlS9LT0zlOKSkpLV682KRh/W5UVFSWLFmyZMkSHx+fhszDUkGruHbjf2/9XrJe6uroO4+fatRKYB15GskN78usHg0DhdhsoqwM798PQUG4qAiJioK2Nlq8GFq35hhVUVHOkc0gJSVdVlbKyptRUlIe5TCuU4euJJWBIAiCIAiWZvPRkWg0p06dWrt2bVW+AoucnJyxsXFISAiDwVnR+/Dhw+vWrWsOn9Bq9LX45xe2NT3zaXShofjQIfZshp+YTPz5MyxejE6cEEZYBEEQf5nrv4rOilGwLqnQQPyJJDQQTWnevHn3798/evTo4sWLhR0LQRD/km7dIDAQqn1O/0lKCkaPbugt/Px4zs+SlwdpaaCr29AbAYC6OkRF8RtQbYmrueGaysB+quFpDcXFxQ0cUOXy5ctRfP/C/fz8WO0G+M+zePHisLCwq1evctxaUlLS3t5+06ZN7AefPXtmY2Mzffr09u3bsx/funXrvn37srN/NgqtrKyMi4uLi4uLjIx8/Pgx601dly5dAgMDa/mnY2nVqtWOHTvqdElDhIaGHjt27Pr166tXr16yZAmf3h9Npqio6PHjx2fOnKk68vz585kzZ7KnhiQlJSUlJQ0aNOjSpUtdunQRQpQ8jB8/XklJafXq1ZGRkayMGXFxcVNT02XLlk2ePLnh8y9btqx79+7btm1bvXp1Q+ZJTIo/deZIekbaadO1C5L2jnIY26tHP17/9dH+CNYXeDHPX2i1GdNwH/zfvX77HABMjM06tBfSf/fQULx4Mf7xg9VvCAPAly/40yc0bhxauZJ9YNj3UFY2w4Sxk60t2yoqKomIiBYVFcYnxIpLSBgZmlCpDdu7RhAEQRBEy0ISGloyjPHcuXNPnjxZ/VRhYWFQUBDXq5hMJp1Ob+TQBON7yc9id5bSQl70wjt2wJ8pI2znMP74EcXFgaFh0wZFEATx93mb//MXu4Gk8J8VEs1NWlqabeP3sSaIKlu2bBkxYsTChQubw+oFV8nJyRUVFQYGBuSBL0G0GGjBAnj6FIeFcT/brh0aPLjB96jFx+eGFZb/beJECAoCbhv9AQD09NCsWYK5USNgT2Xw59hQLi6OBgzoFBgIgkhrkK6psQWfbg4c3r59y2Qy+QzIzs7Oy8tTUlKqcapTp0516tTp1KlTiYmJJSUlUlJSOjo6zs7OS5cu5Ripqak5adKkQYMGpaamiouLsw5+/Pjx4MGDVdkM7EJDQydMmPDq1SsA2LZt2+vXr799+1Z9GEKoeoMDBQUFJSUlJycnKSmpvn37urq6NlIhpcTExJMnT3p7e5eVlU2ZMiUiIkJFRaUxblR7VU0fkpKStLW1q5p3FBYWuri4cC10ERsbO3PmzM+fP9f+W6gJDBo0aMCAAe/fv3/27BmdTu/Vq1f//v1FBFSsRUxMzMfHp0ePHurq6tOnT6/HDEwm8/HTB3cfeFf+6u9zSHfpoSDAvZrpu8EqX799uXDpNADIysjNnDZfOIUNsrOxqyuOjeU8npWFz50DBQU0Z07VsfDIMAAQFxPv2b2vqKgo66CsrJy1lU0TRUsQBEEQxF+lub8bIxri6NGjXLMZ+Bs7dqyGhkZjxCNw4b+eirRuir6WvFVWYv41EnNz8ZUrTRQMQRDE36zq+WtauYAeoxMtCKnQQDQxGxsbOTm5uu4cbTKvX79u3779gAEDZGRkLCws/vvvv5UrV54+fdrPzy83N1fY0REEUV9iYujYMdS6NWfaAZWK2rcXTOW/Tp2AfxaUoiJoaQngRgBo6FDUty/328nLoxkzoLnWhqzKZvAvK+PMZgCAigr89OmnkSOr8hj4FHKokYGBAZ+zIiIiQ4cOreVU1TMAqg+oXqeTl1mzZn369Ck4OPj169eBgYGBgYHVsxlYJCUl1dXVV7Jtv16/fn1GRgbXwQAQGBj4+vVrAJCVlfX29m7bti1H7qC8vPy4ceNmz55tYWGhpqamqKiopaUlIyNTWFgYEBDw4sWL+/fvr1ixomPHjgL/Z5pGo7m7u9va2paVlV28eDEuLm7Dhg1Nmc3AtSBH1eI0QkhKSoq9G8jGjRsjIyN5zRYeHl7XghZNsBBOoVB69Oixfv36LVu2DB48WFDZDCxaWlq+vr5r1659+PBhXa9NT0/duXfTLZ9rlZWVVCr1tOnaqlNVJRaaISaTce/BrSPH91ZWVoqIiMydtUBJUTi/WrGHB5dsBpbiYrh0Cdi+vVmtMZSVVaqyGQiCIAiCIPggFRparJycnLVr19Y87hcpKak+ffqMHj1aIEXemkAlhujSn18LOaEhLw9KS2sYk5LSJKEQBEH83agArI0wcuQdCvEnjHF0dLSenp6wAyH+LX369Hn//n1Dlqkaia+v79SpU69du9anT5/y8vKoqKgfP35ERUX5+fl5eXlFRESIiopaWFiYmZm1bt1aV1dXTU1NR0enVatWwg6cIIhaMDREd+7Ajh0QEIDz8oBCQSoq0KcPWrAABLHshwYPhlat8I8fPAdYWAjkRj9nO3wY3N3xs2fsRQ2RoSHMnIma68OHql/7n9TVcUgI90E0Gvb1RUuWfP78mTW+Y8eO9avTsG7duk+fPmXyKPpoZWVV+6c0HTp0uHTpEp+0BiUlpbquzWtqataYURoUFLRmzZp169b17dvXwcEBYxzLa1ETAACKi4svXLjQu3dvADA1Nf348ePmzZtfv36dn58vIiKiqam5aNGiwYMHAwCTyUxJSQkMDFy4cCHHSj+Dwfj69evYsWOfPHliZGRUpz8Un8CGDRumpKQUFhamrq7+8OHDiRMnFhYWysjI2Nvbjxs3rjFKIr179469P4K1tbWNjc2xY8dYe4040gswxnQ6PSsrq7y8XEJCAgACAgL4TM5kMt+/f1/LSNjTJmpMjmnOzMzMbt++PWLEiBcvXlhaWtbmEgaD8fjpg/u+t1k1a7U0tadNnntc35A9jwHtj2A1jOCV3MBxvFG7S1TJzsk6cfpQfEIsAIiLic+a4WJqYt4E9+WCwYDv3/mcxwkJcPcucnICgPCIb2HhXwFAXl6xicIjCIIgCOIvR5YLWqydO3fm5+ezH2nfvn1ERASNRkMIsbqUAYCxsfHQoUOHDBnSu3fvZlWDrkZxZVDBBADQEgd54X4jy8hAjdnENdWQJAiCIACg8tdzs/QKwABC7idENCcfP36UlpYW1NNqgqilrl273rp1a9GiRY13i9zc3IMHD6qqqmpra6urq2tra2tqavLfqebt7e3i4uLj48Pqii0hIdGmTZs2bdqwj0lPTw8PD4+MjIyIiHj79m12dnZkZOTy5cuXLVvWeH8WgiAERloabdwIAKiyEigUEGzjGwkJmDEDtm2DgoLqJ1GrVmjTJkHejkpFO3agxER8/jwkJGAxMWRtjSZOBFlZQd6lEXz28WGylUbo/GclS//0dEhOxi9eoOHDq3Ia6qdTp07z5s07ePBgXl4exylDQ0MvL6/a71+fMmXKoUOHYmJieA1o3759Y+y/Dw4OPnr06NWrV0eMGGFjY6OkpFRWVsb/EvYHVhISEps3b+Y6jEKh6OrqOjk5JSUlcR0QGxs7f/78x48f1zf2P0yfPt3IyMjLyyslJaVHjx5BQUFVfxBvb+89e/acOXOmbdu2fGao5V/vzZs3//vvPyqVev78eXd399TU1KpT8fHx8fHxERERd+/eNTU1rTpelWEgKipqbm4eHBzctWtXACgqKuJ/r6dPnwqn+4BQde7cedeuXY6OjgEBAVJSUvwHx8T+uHj5TEpqEgBQKJSB/Yc4DB/DejOGF7fmmtPQTEREfj9++mBJSTEAaGvpzpw2T0dbePnfGRn4zwfRHOgIEj9/TNXVCA378jU0GGOMEBo8oLYVaAiCIAiC+MeRhIYW63//+x/7yxkzZpw+fZr1NZ1Of/bsWVZWVteuXU1MTIQRnQA0l34TACApiTQ1MdvnT04SEjBsWBMGRBAE8beSFoGSSgAABkBIEdg09wfdRNO5cuWKs7OzsKMg/jn9+vVbuHBho94iICDg4sWLQ4YMefr0aWZmZnJyckZGhoqKioGBgZqampaWlpqampqamqampqqqqpqamp+fn7u7++PHj/kvqGhoaGhoaPTt27fqSEpKyqBBg4qKijZs2NCofyKCIARJoJXYqyBnZygsxGfPQlra76MUCjI1RQcOQGNU19fTQ+vWwd+QrspKTfj8+TN8/gz5+VAtlYGFdfBTRAQMH84a37Fjx3oXaVi/fr2BgcG+ffuio6NLS0sBQFVV1cLC4sSJE2ZmZrWfR0FBYfr06du2bePatsDc3Hzv3r31CI+/tLQ0Go2mr6+vr6+/ePHiSZMmPX/+nFU8gA/ZWme0xMTERETwq/YfFhaWlZWlqqpa24h5ePfu3ZcvX0JDQ3Nzc+3s7MLCwtjP0un0oKCgUaNG+fr6sucZcOBa2CA/P3/ChAkfP36sSuNwdna2srLasGGDh4dHKrenSREREVV3qT7nwIEDHz58yEpoqHG1vl+/fs+fP+c/hqVOeQ85OTkSEhLSzXj3zuTJk589e7Z8+fIjR47wGlNWXnbrzrXXb5+z/pK1tXSmTJxlaPBHCnX1nIbGi7lOPgV8OHvhRGVlJUJoQD+7UQ5jRUSE2ruBSuVslgQAACGaKk8NdcpFqamy0oyKXLhyhnVcXFxiivMMS4s21S8hCIIgCIKojiQ0tEwFBQXsn4jExMTYs91FRUWHDBkijLgE6Xrmz0905s3h09N//8H378BjCwJq3Rr16tXEEREEQfyN5mqjPQk/f71LCXQvIvFXYzAYN27cePPmjbADaREyM/H16zg6GklIwODBqHdvAW/8bVk0NTVzc3Mb9RY5OTkdO3Y8fPhw1REGg5GWlpaYmJiZmZmampqZmRkaGvrkyZOsrKzMzEwKhfLixYvWreu8O1BbW/v169ft27cfMmQIq7QDQRA8paXhK1cgJgakpGDAANS/fyMlFggRmjcPDR3K3LcPJSZCeTnIykLnzsjFBcTFhR1ao8nKwseO4dhYRKNhFRXKxInQqRO/8XJyICnZWUaG9co/PZ39JCuhodO1a58FVPlm6tSpkydPfv/+fUBAgIyMTP/+/Q0NDesxj7u7e15e3oULF9h7WFAoFEtLy0uXLikrKwskWnaBgYHt27dnfb1ixYqXL19u3rxZT08vOjqa1yWSkpLjxo2r5fxv3rzJzs7mMyAtLe3Lly8DBw6scaq8vDxFRZ717X19fSdOnCguLj5x4kSObIYqsbGxs2fPfvXqVY33qlJaWjpw4ECOxhA0Gi0oKGj8+PElJSW8LgSACxcuTJo0qfpxZ2fnYcOGeXh4iIqKmpmZvXv3js8kVlZWNQaZnZ196tSpGocBQGZm5tKlS798+ZKXl0elUlVUVAYOHLhhw4YaU1iE4tChQ23btrW3t7ezs6t+Niw89MKl07m5OQAgKio2fMjIwQOHce0qwp7TUL1CA59Tjefazf89f/kYYywiIjJ98pyOHbo22a15UlVFSkr4z5/WLxoqxztYcqTkSEvL2Np0HGY3Qlm5oXlIBEEQBEH8O1raZ3KCheP9N5VKVVdXF1YwjeT9r1qM8lTh7/FAU6aAnx9+9gzodM5Turpo506uScoEQRAEh/2/shnEKGDaHPLViObh5cuXurq6f29ZqeaishKvXYtfvGDtx8UAcPMmmJqiTZvg1zoEUQ9MJjMoKCgtLc3e3p7/yPz8fAUFBY6DOTk5HO3MqVSqjo6Ojo6OYOMEABUVlfXr169YsYKkBxEET5WVzNWr4eVLyMj4ecTbG0xM0Pr10LUZLBcJlr4+Zf9+YQfRRPCxY/j8eUhJAda/gADM589Rly7o8GFga775uzwDABgZIXV1KCmBatkMrCMclRsaWKQBACgUSo8ePXr06FG/y6vs2rXL2dl58+bNSUlJdDpdQUGhe/fu7u7ujdRmlD2hgUKhXLhwwdbW1s3NLTg4uHoTDZY2bdpwXWDmqqKigv8AjHFVW1WuXr16tWXLlvj4+PLycgkJCX19/dWrV/fv359jGI1Gk5eXLykpCQwM5DPbt2/fYmNjW7VqVcv43dzceE3IP5sBAO7cucM1ocHa2trc3PzMmTNz5szZuHHjs2fPEhISeE3i4eHB/y7r1q373//+Fx8fz37w2LFj8+bN4xj56dOnSZMmRUVFVR1JSkoKCQl59eqVr6+vkpIS/xs1PXl5+ZMnT86ePTskJEReXr7qOJPJuOVz/cmzh6zCDOZmlhOdpqup8ntwWu9kBY6KDhwv6zdtcEjAsxePAEBUVHSRywozU/P6xSZgFAq2tQW2b48oZfnTtuasX7maxSVtaNBq6XI9IxNlJZV/sA0KQRAEQRANRPZjtUwyMjLs5fvKyspCQkKEGI/AlTCgoPLn15O0hBrKL+j4cTRpErA/epaWRu3bo3PnwLx5fLQgCIJo9hi/vlATarFMorm5ePEi6TfRUBjjOXPw1at/VBevqMChocz58+HPXYMEO4QQ1/LRAHDjxo3x48draGhMmTJl/PjxvIYBQEBAgJOTk6qq6qNHjzhO5eTkNOUCwOTJk3Nzcx8+fNhkdySIvwnGeNYsuHHjdzYDANDp+Pt35sKF4OcnvMiIBsEnTuBDh1jZDL8VFuKnT/G0acBkcr9MRKQTj2wGlk9mZvArB6K5sbGxuXnzpr+/f1BQ0IsXLzZt2tRI2QwAEBwc3K5du6qX6urqR44cOX369KRJk+Tk5KqPNzExuXjxYu2XMzt37sx1niqqqqrW1ta8zq5bt87R0fHZs2fR0dHJycnR0dHPnz8fN27c6tWrOUZ27Njx5cuXISEhKRzfKn/Kycl58uRJLYNnMBivX7/m8w6BP66tQ1h27tzp6emZmZmppaW1Zs0aNTU1XiP5l+VwdXXds2cPRzYDALi7u+/Zs4f9SEFBwdSpU9mzGViYTOanT58cHR353EWIBg0aNGLECPbkjJKS4n0Hdzx++gBjLCEhMXHC9CULV/HPZmhWiooKz//vNABQEJo2eW5zyWYAAACKhwf6VUXsk7baoc7WdCqFivGij1/Xf4kZPcbZtlM3FWVVks1AEARBEEQ9kAoNLVa7du3Yt14tXbrUw8MjKytLUlLS2Ni4HlVqm5UXuVCJAQDayIBWM6mISaGgDRvQ4sX4/n349g0UFJCdHbB9qicIgiD4Sy4H9GvPXBZnvRvi31VQUHDv3r3du3cLO5C/G75wAb9+DQwGl3OpqXjtWnT/fssrqN5wFRUVYmJivJ66enh49O3bNygoSEdHR01NLTMzk6MoGpPJfPDgwd69e+Pi4hYuXNi1a9ejR49y7EnNy8szMDBovD8CByqVumXLFnd3dzs7OwrpNkIQf8Lnz+O3b7n/qkxPxxs2oIcP6/2rko7hUwF8LoToEpxMg1IGUADEKaAoCvIiAADSVChhQGElMAHEERhLoZ6K0FkOKGTdp4Fyc/GFC1BUxOUUxvjzZzh7Fs2YwW8GhKDagjQyMUF798KwYYIL9K/EZDL9/PyOHDnCfnDkyJEnTpwwMTHZvHnziRMnYmNjy8rKAEBdXb1NmzanT5/W09Or/S1sbGyMjY2DgoJ4DTAxMeE14fnz548cOVK9UEROTs7x48eNjY1nsP2nHz58uKura3R0dGVlJfBVxPXbiZvo6Oh0HgkxtcEnDaVt27azZs2aOnXq/fv3Z82apa6uvn79+h8/fvDJgajuw4cPV69eLePWPjU/P//gwYPjx4/X1tZmHVm3bl14eDivqfz9/e/fvz98+PDa373J7Ny5s3PnzqxSDZmZ6QeP7s7ITAcAPV2DOTMX8EllQPsj+DSY4Dqe40hjNKHwfXyvpKQYAObOWtTOpoPA528QWVl05gxt/vyrqPydjjoAUJh4enC4hbg0WjgHjRkj7PgIgiAIgviLkaeWLdbYsWPZExpevnz58uXLqpeWlpb79u2rTYvB5skn6+fTBDsV/gObnKIi4lYPkCAIgqjR2NDfj4qtZMjDe+Knc+fODR48WFWVNFhtmNu3gXfFZhwVBY8fo39+Vaa6oqIimV/d06vbvHnzli1btLS0AMDAwCAuLq4qoaGsrOz8+fP79u2Tk5Nzc3MbM2aMiIhIcXGxh4dHVFSUqakpa1heXp6fn1/nzp2b4M9SxcHBYceOHVevXnVycmrK+xLEX+DOnRp+VT54gBwc6jprWDEcTsR3sqCURyEAXjeEOFAVAztl6K2IeimCuhjf0RhyshjlZUwFJaqMLElX+g2fOQOJiTxP02jw8CHwTWhAw4Zhf3/Iyvr5Wk4OWVmhAweA9574f8eLFy8MDAyq1ryrbN++fciQITExMfPnz3/79u2XL18UFBQGDBhQj4ZKCCEPD4/Zs2dnZmZWP6ulpbVt27bTp097e3vn5OSIiIhoamq6ubl169YNY3zgwAFebS/y8/MPHTo0ffr0qrRFKSkpNze3c+fOqaiocL0Xi4SERIcOtV1FLi0trbFlBi8UCqV6Xwx2np6egwYNWrVq1c6dO0eMGGFvb//x48d3795RqVQ3N7fa3GLnzp05OTm8ziYmJm7durUqW4V/L5WSkpILFy40z4QGCQmJmzdv9uzZU1pG4lPgu9KyUgDo2L7LtMlzREVrKAzIylFoSF4C69qqXAeOl3WeDeMP/m8BoLWZRZ2zGSor8c2b8OIFrqhAEhIwaBD67z8QdHprqgg60ckiNS0FAGSYeFYpNh80DC1cCOTTHEEQBEEQDUMSGlqsGTNm7Nu3LyYmhuvZsLAwOzu7ixcv/o3PMQsr4UH2z69HqpIVL4IgiBYivpT1/1iairzbCjcWorlgMBgHDx68fPmysAP5y9HpmL18OtcBT5+ShIbqiouL2fu4cRg1atSuXbuuXLni7OxsYGCQkJDQpUsXALh586aLi0uXLl1OnTrVq1evqvEyMjLt27c/dOjQoUOHACAsLMzBwcHe3r7pqzRv3bp15syZjo6ONT7HJ4h/SGVlDb8qGQz84kWdEhqy6eAWie9k1TySlywaXEyDi2kYACylob8y9FNE3RVAjG0FismAezeKwoLK8/MYlZUgKUVRUqEOHilj1U54xQzpdIiPByYTdHVBSkpoYbDw3lP+E++laxZ07BhKTsbe3hAXB+rqaMQIsLQUWHh/MyaTuWHDBldX1+qn2rZt26VLlzNnzri4uPTp06dPnz4NuZGDg0NycvL27duTk5PZjxsYGKxcudLd3T0gIKC8vLzq+KtXrxwcHBYtWsTrmRhLTExMUFBQ+/btq44sXbrU29tbiu83rZGRUc+ePWsZuYGBgZKSUmlpaS3Hs7OwsJg9ezafASIiIjdv3uzVq5e0tLSnpydCqGvXrl27dgWAWiY0cPx9VsfeYCI/P5//YF4DcnNzjx49+uXLl8rKSiMjIxcXl1atWtUmPAEyMDBYssz11bsnAIAQGj5kpP2wUfwbH7DnHHAt1SAUWdmZxSXFANCpQ7e6XRkWht3ccEQEqwoRBoAnT+DMGXTgABgbCyq8L18Dvc4dY/0wtja1mDF1noKCIgBgjAvy8+Tk5El5MIIgCIIg6o0kNLRYEhIShw4dGjp0KK8BTCZz+vTpOTk5jo6OGhoaTRlbA11Ig1IGAICVDFjy3DJHEARB/GUUxKCkHACQBBWKKkGRvEkhAK5cuaKrq9vE+9dboJISoNfQxwXVd/tgy1ZeXi4hIcFngIODg4eHh7Ozc/v27c+dOzdu3DgAOHnypKen5/z586uP37Nnz4gRI9auXauqqjphwoRVq1bNnDmzsaLnrU+fPsbGxqdPn2ZvKU0Q/7rSUqipzjxirZh+/Mi8cQPy80FSEg0ciIYN49qH4k4muEbiompTUgDkREGCAnQmFDGAVuuyDWElEFYCBxOxkihM1oQFekhFFCrp+MiOvOiICuavRhkV5Yz8XMaFY/l9BksPHd3kH5jz8vDatTg0FHJyAGNQUECmpsjTEwwNmzqSKtW6RVQ7jxHGwL+nu44OWrRIkFFVQ6PRiouLFRUV/6Lu8rNnz46KivLy8vLy8pKTk3NycpowYUJV/EuXLp01a5aLi4tA7uXi4jJkyJC1a9dGR0ez0g3Nzc03bNgwfvz4jx8/cgzOzc29dOlSUlJSYWEhnzmLi4u/fv3KntAgKip65cqVDh06KCkp5ebmVr9ETk7OxcVFpNatZxQVFY2MjPjkDSgpKTGZzOqpAHp6eseOHRMX/5mWdOfOnbNnz+bm5iKENDU1lyxZwsqhVFJSevHixaBBgzIzMw8ePEilUqvfoiHfUXS2N5BiYnyrxPAYsH///sOHD7Nnlly5cmXEiBFHjhzhGm1jSE1LOX32aFJyAgCIi0vMmDqvXdv2NV6FF7fmn9PAJ8Wh3gUYalRW9jM5Rk5Org6XxcXhOXNwQsIfBysr8devMH06unoVtLQaGBjG+OHjuz73bmKMEUIjho0eajeCQqEwGIzT545GRIQVlxQrKSmPd5zYrm3HBt6LIAiCIIh/E1kraMmGDBnSu3fv169f8xpQUVGxcOFCNze3BQsWbN++/a/YoZVJgz0JP59HzNL+az7nEwRBEDUap472JmAAyKFB2484tReSJPs3/m1MJnP79u0HDx4UdiB/P3l5JC1dw3qOpmbTxPJ3KSsr49q+uqioaMWKFc+ePZOTk9uwYQMATJgwYdu2bXfv3h0xYgSNRgsICOA6Ydu2bZ2cnCwsLGxtbWVlZYWSzcCydevWESNGODk5ycvLCysGgmhe5ORq/lWppITHj8chIfCrSz2+fx+OHUM7dkDb39Wl0mngEo6f/bkYaigBU7XRQGUwlQJRtg+yGTRIq4BMGuTQAQAkKSAnAsUMeJuPH2ZBMrdks1w67E+Ec6l4kzHCtwt+fK+ovmRfUsR8/bjEwEjUwqYJ6zTEx+Pp0/GPH7+PFBXhpCQcFUXZsQNqvaldwGrav4EUFHhlM3z+/Lljx44dO3bkWmy/Y8eOUFMd/tq4cOHCyZMnU1JSaDSatLS0kZHR5s2b2VfZm6GcnJzu3bvHxsbS6fSq7gwvXrw4efLkrVu3lJSUAKBHjx4UCsXPz6979+4CuWmrVq04qnZt27aN1z+4NBotMDCQQqEwmTyThhBCrFDZGRkZXbt2bezYserq6hl/Vm1RVlaeMWNG9VzAgoICWVlZXlvPt2zZ4ujomJaWVv2UpKQkq1zB3r17Q0NDWQeVlJRat2599OjRtm3bAkBxcbGjo+O7d++Kf/3aAYDnz5/b29ufPn2aSqWqqam9efNm3LhxCgoKNBqNRqOp/dkMBf/5C4I9v6FXr17szWqrY3+ToK2t/fXrVz6D27Rpw3Fk165dW7ZsKSgoYD+YlpZ25syZgoKCK1eu8JlNIJhMxpPnvnfv36LTaQBg1Mpk1nQXZaXaNq+tMaeh6UlK/iwfUlRUVPur8MqVnNkMVafi4mD1anT+fEOiotPpZy+e/BzwAQAkJSRnTndpY2XDOvXW72VAoD/r69zcnKMnDriv2GBoYNSQ2xEEQRAE8W8iCwUt3KlTpywsLABARESkbdu2o0aNsrW15RhDp9P37t27fPlyYQRYNzQmzPyOc+kAAK0kYcLfVFeCIAiCqIFHK1D9tauHieFzAd/RxD/gxo0bsrKy/fr1E3Ygfz+EwIjvc0MlJeTs3FTR/E2KiopkZP7Y3xwVFbVkyRJDQ8MvX74cPnw4MDBw4sSJAKCnp3f//v1FixbNmzdv3Lhxjx8/5jXntm3bIiMj+/Xrd/To0Ub/A/Bma2s7aNCgvXv3CjEGgmh2+JfdVlKCjx+xnx+wLSsCg4HDwvCcORAZCQAY4Hwa2Hz4I5tBQxyuWqMvXdFiPbCU/iObAQDUxcBGFgYpwwQNmKABI9WgnxKMUIVdJiisG/rUGR0wQ2PUQaXabpT8SlgQgfcqSJRJcH+wU1zEfORThxWvhmIwsIvLH9kMVZKS8Nq1UCCc93ZoyhRQVuZ9GkGH333oWdkJrEwFdrU/Uqf8BozxxIkTXVxc/Pz84uPjU1NTf/z48ejRI3t7+4YkdBbmM32uFJ7Yk3did97V0wVpyTWUHqkTBoNx9uxZfX39mJgY+p/1n8rKyl6/fj18+PCq49OnTz916pQA787h4cOHlbwLq+Tl5fFvHqGlpdWtG5e6/YMGDVq5cqWGhoa9vb2FhYW+vr6ZmdngwYNv3ry5Y8eOqmFfv34dPny4mZmZlZWVsbFx7969r169Wn227t27e3h4aFXbAS8rKztu3LgNGzZMnTo1ODi46vi7d+/8/PxY2QwY45EjRz569Ig9mwEAcnJyLl26NGfOHNZLOTm5hw8fSklJffjwAWMcEhLCOq6iouLk5BQXF8frb4CVdMLrrISEBHtXrMWLFysoKPAabGRktGzZMvYjaWlpR44cKeD2g0+n0x8+fOjj48NrNnYlJSWXLl1aunTpmjVrPn78iGuquVIlMSl+yw5P79tX6XQahUIZZuewYuna2mczsHBkMDRe6YVaUlFWZeU0fAkJrO01qak4OprPeRwRAXl59Q6ppKR436HtrGwGNVX11Ss2VGUzAMCP6Ej2wQihv2I3HUEQBEEQzRCp0NDCmZiYfPv2LSsrS05OjlUvt7y8fMCAAX5+fhwjjxw5snLlSs1mvDmvjAnTwvDrPAAACoJ9ZkicJOQQBEG0IAjgrAUa/uXnI6r2dSmiSbQ8GOOtW7eyPzUmGgK5u+OwMEhN5XYOoW7dash4+FcVFxezEhqYTOb9+/ePHDkSEhIyY8aMoKAgPT09jsE9evT48uVLx44d79y5M2zYMD7TqqiorF69uhHjrh1zc/OsrCxhR0EQzQhauxaHhQHX4vAIgbQ0rzUhnJICq1alX709Oxy/YVsVQgCztGGjEZKsb2F1Mykwk4KpWoiJIbQY7mfj/6VCKu33gHhN8cxRyr2e5qtkcmktlJvFLCvFklJNUdoQX72Kw8N5no2NhV270ObNTRAJJzMz6NcPbt1idY7ngMzMEN/dHawiDcAtgwEaXJ5hzZo1N2/erKjW9SktLW3r1q3W1tZ9+/at65yPbhf7vSzNzfr9h/0SUG7VTsJppjylAQX+KyoqPn/+/ODBg1OnThkZGcnIyJSUlHAd+fnz5127drm7uwPAtGnTTExMkpKSdHV1639v3mr8V0xaWpojFYCdjY2Nqqoq11OrVq16/fp179697969y2AwqjdHOH78+KZNm1LZ3lnFxcUFBwf7+vqeO3eOo8vD3Llze/TosXr16vv377OO9O7de/78+WPHjmW9ZJ/f3Ny86uszZ85Uf3zHQqfT7927FxISwkp9QAgNGTLkzp07tra2GhoarFX/4uLiAwcOdOrUycXFxd3dvXpLiLVr1967d6+qOASH9u3bO7MlvA4aNOi///67fPly9e9YFRWVlStXcpS72LFjRwKPqgAAUFhYeOzYMQcHB14DWDZv3nzx4sXo6GhWpY2DBw+am5sfPny4U6dOVWOYTObt27e9vb1ZvUjGjRs3dOjQ+w9v+z65z2QyAEBLU3vKxFmtDPmmrPHGXqehlvkNjVfIgUKh2LSx/eD/7uu34ITEOH29mrv5YH9/4P+Tkp6Ov35FvXvXI57snKwDR3alp6cCgKlx6/lzFktL/5EKbGlh/SngQ9XLGVPn6WhzvoUmCIIgCIKoDbIg3PIhhNTU1Kq6/0pISDx8+HD8+PEcwyorK319fZs8Ok6PcmDVD3w6BdJpfxwPK4bBQdg3++fLdYaoj2LTR0cQBEE0Lo+Yn9kMneVBuol6qhLNlI+Pj7i4uJ2dnbADaSmMjdHKlVz6SoiIoC5d0L59wojpL1BcXMxkMvfs2WNsbLx169ZJkyYlJCRs2bKlejYDi7y8/IcPH6SlpaWlpZs41HpgMpl89mUSxL/IwACtWQPa2pzHqVTUtSsS4bch5LqcSfsPDPZsBj0JeNoe7TKtfzYDOwqCtrKwxhB96YrWGCIxtp/dUmnqU3ulOBMu/XEqypgFeVxW8RvF8+dA55JU8du3b/WbuKIc+78pu3qm4M7lwqgwLv01akTZuRMNHAgcm/URQq1bo+PH4c/f2NWLNHz+/Ll64gLHwXqUZygqKrp+/Xr1tWGWjIwMT0/P2s/G8tC7+MndYvZsBgAoKmD6vyk9e6jOO7AZDIaXl5ednZ22trasrKyTk1NZWdnhw4d79OjB0YuBXWVl5YMHD1hfKykpjRw5ctSoUXW9dS0hHr1CqlhbW7OqllbXunXr06dP85l53759O3furKioqJ7N8O7du40bN6ZWyxNl/Tddt25d9QmtrKzu3btX9XLRokW1KUJ29erV8vJyXmczMzOrKi2VlZXFxcVx/IXIyMisXbs2Ozs7JCSkS5cuUVFRHDNISkpevnyZPYWCBSFka2t78+ZNjgm9vLwWLlzI/i6IQqGYm5vv3bt31qxZHJNERkYCX1zbcLCbN2/etm3boqKiqvqGFBcXf/78ecyYMVWdMiIjI7t06eLs7HzlypV79+5dvnx56tQpU2aMf/DIh8lkiIiI2A/9b93qzfXOZmDBi1uz/teQSQQlPSMNAGOMve9cq9UFZWU1DGAyax7DTWZWxo7dG1nZDB07dF2ycCVHNgMAdOvSa+KEaTLSMmJiYv37Du7ckUtNFIIgCIIgiNogFRr+RXJycleuXHF3d3d3d69KDweAc+fOffr0qaCgQElJqbKyUkpKytLSskOHDtbW1tU/vzWGK+kwN5z1cAKv+AE9FaCzPCiJord5+GEOMH89tlimD0v1myAcgiAIoqnFlv78QkmkKbYSEs3Zjh07Vq1aJewoWhQ0ahSytMRbtuDYWCgpASoVqanBgAFo4ULgu0r3LysvL3/58qWqquq1a9e47s2tTllZ+fnz56WlpTUPFTaS0EAQ1aHhw5G5Od68GcfEQHExiIggNTUYOBANHsz87z+ul2TJqSyascO33UD49YmVgmCBLqwxbJSaguIUWGEAQ1XQ5G845tcKFIOK/PrIl8hQrYL/2IwuIkaRkm6qH3Pe++BrO4CbR7eL/d+WZqczWA8EXj0u1dAWGT1JzsScc685PyIi6NQp8PGBa9dwZibQ6UhRETp2REuXgiSXRBCWjh07sico8ElWqOU/EBzu3LnDpxcAAMTFxeXm5nLseucjN5vx/mVpRTmXjA8mE75/rQgJKG/bQaKWs0VERDg7O4eEhDB+VbZISUl59uzZyJEjf3BtLMKGvXDCnj172rVrd/369apqBAKkqqoaEcGvBYCJicnZs2cnTJgQHBxcVVJCWlraxsbm0qVLGhr8+piam5ubmZm9efNm4MCBHKfWrl3LazG+vLz82rVrK1eulJWV5Th1+PDhqq9HjRqlo6Nja2vr5eWlosKzCUJmZiafCAGgKqni6NGjioqK69aty8zMlJWVlfzzG/vOnTsnT57s2bPnpUuXOGawsrJ69+7dsmXLzp49yzpiY2PTp0+fLVu2VG/YgRDauXOnm5ubl5fX169fRURE+vbtO2HCBK6tPfh0A2EpLS3dv39/amqqpaXlyJEj5eXl2c/6+vpevXqV6xuqpKQkV1fXgICAtLQ0e3t79m9IBUV5u+F9paQlAEBTQ3vOTFdtrUapDiJEkpKSAAgAwiO+xSfEGejXUKQBWVlhaWngUVIFAEBREbWuc65GTm72ngNb8wvyAGDwwGGjR47nlWDUu2f/3j3713V+giAIgiAIDuTZ5b/L2tp68eLF7AkNb9++ffv2bfWRampq06ZNW7hwYfWef4J1Ivn3B28Ghld58CoPAH4flKDANmM0vdqGGYIgCKJlUJNA+SUYAKLLMesxDfFv+vjxY05OzsiRI4UdSItjZoYuXEA0GmRlgZQUKJKCVzUYN26cnZ2dmppana7S1/87cm9JQgNBcGdkhM6eRQwGZGeDjMzP7fshIdXLD2CELvdwXOPsUSD1u1GWmhhcsEJd5aFRWcnAiw7IKYDpV/br/RKCLx1lChWond4VitB/foiWV6DIKTTVj3m1avZ1HlDNtbMFH1+X0Sp+PxOg03BSHP3coTznOQoWbcXrNBtycAAHh9q8v2RvM1Fj0YWqbIa6tp8IDg6u2nfOVW5ubkJCQu0TGp7eK87L4VmQo7wMv31WWsuEhtTU1OHDh8fExLAfZDKZYWFhU6ZMMTAwqGVIAKCgoHDnzp3BgwcXFxdPnz699hfWxvDhwz9+/EjnURpEU1NzyZIlOjo6b9++ff78+eXLlwsKCuTl5SdMmDBgwIDazG9hYREdHc2R0JCXlxcbG8vnqtjY2Dt37kyaNKnqCNeF3uTk5OTk5D59+jx58qTeT9swxnQ6/dixY1u3brWysrKwsCgqKhITE9PU1Bw7dqybm1vVyFmzZpmZmVUv1woASkpKZ86cOXPmDCvOL1++BAcH87mpuro6q6UIfzV+6yYkJCxZsgQAKBTKhg0bhg0btn///qr9VHv37s3Pz+d17ffv3y9cuHD9+nX2bAZZWemhI/pLSUkCQMT36MyUQm2Pxs1mqGUHCgHKyclisP3euHbz4ko3jxqusbZGBgY4LIzXeaSvD1x/qAsL8fXrwPpmsLFBY8fCr6STtPTU/Yd25OblAID9sFEjhjVWFRaCIAiCIIgq5AHWP61bt25c06g5ZGZm7tixw8zMrHoqt2CF/0oX7qEAlD8/7iGAISrwtiPJZiAIgmixxn6FqJKfD6xLatjPQ7RwZ8+enTlzJllqbSxiYqCtTbIZakNcXLyu2Qx/kdDQ0Or7RwmC+IlKBXX1380I9PQ4fm1+NbAa5HHbddZu9myG/9QgsHOjZzOwKIjA3c6UNpl/NCyINZG8N0YlVUccAEREkG2X2m7HFwBr6xoG6NZtZTHiW8Vnv3L2bIYq+XnMW/8rpNPq3nyi1qqyEzp27MirAAP7qbpmMwCAgoIC/wHi4uJ1amCUnVFDe5Gi/Nr2H5kwYQJHNkOVxMTEGis0cJQcaNu27YsXLw4dOtSrV6+7d+/yT+Ook6VLl/L6ryMmJjZmzBgTExPWy/79+3t5ed28edPLy6uW2QwAkJ6erqqqynEwPj4+NzeXz1VMJjM4OBixAQCO8gNVwsLCnJ2deU3Fp3gDi6SkZJcuXby8vMTExN68efPjx4/09PTExER/f3/2bAaMMQD06tXr06dPfGbDvxq61NjLozZmzJjB/21GVSYKk8mMi4s7fvy4g4ND1bdHUlISn2sZDIaPj09oaGjVEQqF0n9wL1Y2w+ePX9699g8O/pKXV+dOK/VWlc3QeJ0p4uJjtu1aHxn5vepIdEzU5h0eRUWFfCNDMH8+8MovUVFBS5dWP4yPH2cOG4Y3bsR37+K7d/HGjczhw/GxYwAQHvFt+671rGyGIYPtSTYDQRAEQRBNgzwm/qdJSkoOHTq0loOLi4snTZp05syZRgqGxoRyJgCAKIIH7dD3rui4OVqqDwt0YbMxCuiMrloj05qzLwiCIIi/1fO830+lDSRIeYZ/V3l5ube3t5OTk7ADIYiW7NixY1+/fp03b56wAyGIv4SiIvpVfOX/7N11WFTbFgDwtWeGobu7U8AAbAUVA7u76167nt16vV69tl67FbtbFFtRERUJAaW7G6b3+2NwHKcYGnX/vvfdN3POPuesgRGYs9deK1XX5I8/dvqsu/3OtoVgvwqbcdCec7wJ0qjHOpg0BJc7K6gyf5geLlWnPuqpHdhbh+Gt1rWvaDvzuoOmTUPW0iuf6+ujefOqdMLAm6XlpVJnvtNTOC8C67a5T3BwsEhagwj+rmdP31YjmwEA+vbtK22Sm8/Y2NjW1lb+E3K5lWR4yJlIcOjQoZcvX8oYUFZWJiPbj0qldukiWl7excXl3bt306ZN+/vvvx0dHR8+fChXKJWh0Wg3b9709vYW6bCgp6c3YcKEnTt31uTkJSUlz5498/b2FtmuqqpKr6zcyPbt2wWPMcYdO3YsLCyUNjgkJCQoKEjiroEDByoqSq1Eoqys/PLly379+uXl5WVkZEgbJkhTAAAzMzPZkQvnNNQwraFbt27t2rWTfzyHw3nw4MHGjRsBgMvlMplM2ePT0tKEX3UzD1c9fR0ACA+NCv0QAQCpqanv3r2rTuhiKi29IDuboea5DgWF+WcvnPxny7rCokIA0NL6np2QmBgXHCL5/fM9gL590R9/gFh2DhgZoTlzoFMnkc1461a8cyckJIDQmwcSEvDOnY9XLt6x59+y8jKE0MB+wwb2G1a9V0QQBEEQBFFVJKHhd7d69Wr5U/4xxtOnTw8ICKiLSASfrKkIAMBYEUYYwWob9JcdmmUOdiSVgSAI4lcnuFdHp8Dlpg0ZCdGwbty44eHhUen9VoIgqi0oKGjt2rU3btzQ0NCofDRBEAAAgBYvBgODU97DPTY/vdBuABbqjeX9+VVQwsVhZgr1H5WBPvUvewmzjukm9HO2qt0/4IJ6q3qloQELFkiYMAMADQ00ejRUsUd7Xl4l5QS+fGZV6YTVI5zWIGLcoPu92t/Z8L/sNfOydv2V9zm0kvlXEc2aNXN1dZW2FyHUqVMnQfl9eaipV3KLT0W1kgEsFmvu3Lnr1q2TXSWrsLDQ2dlZ2qR+8+bNV6xYIb6dSqWOGDHi9evX+/btGz16dHh4uOxg5KSjo/P48eMDBw706tWrdevWHTp0GDp06N27d/fv31/D+fjDhw936dJFvEKDra2tkZGRPGfAGGOMWSxWUlKSjGHFxcWnTp2SuGvatGmtWrWSuAshZGhoGBMT8+bNm5SUFGknNzY2ll3qQGLYwlep0rEizp8/36FDBxpN3jwvFot16dIlAKBSqZUWkRJ+BxoY6jVr0QQA8nLz376u6JfB4/GKimSWLqgKtCNKWlpDndZmKC4pOnP+xLJV8x89CeDxuDQabdTw8WuW/y0YoKCg0KypZ6XnQdOnU86cQd26IScnZGGBnJ2Rnx/l7Fk0frzo0K9f8ZkzUFIisplNpZy0MzuTm8rjcRUU6FMnzvTr3qemL48gCIIgCEJu9bh2gGiUXF1dP378eObMmbKystTU1MjISEVFRV9fXzMzs9TU1ODg4MePHzMYDMF4JpPZvXv3bt26HT161NS0Nts/CNYS1EZlu19RTg6+fRvi4kBfH/XpAz9Jb2aCIAg58QAEa/AGGyCVKty8JX41p0+fFu46TBBE7crIyBg2bNjRo0ft7OwaOhaC+Kl4ea1dc2KHWhPhbQaFOZsubRxgoYT+/lvacXVtoi1lnA2cieFuTYZ46g/z0G8KwTcEb3VA7bUqVg7UKdSvH9LQwJs24dhY4N9GoNGQtTVMmIB+/M3OxVDMhSIOlHABAGyVQVFsAp3LrqTeAKeyAbVIJKfh/rWSx/dKhTMYsjO4yYns1h2VB42pQqLY4cOHe/XqFRcXJ76rZcuW//77b5WCbNtZJSKUySiT/GWhIHBwkbrWHwA+ffo0ceJECwuLvXv3DhgwQPa1evXqZWNjc/36deHmC3Q6vXnz5levXpVRVAAAfH19fX193717JyOfo0oQQmPGjKndvx5TUlI2btwYGBgovotKpfr4+ERFRQlP/IsT7M3LyxO+qyaRtB4WFArl+vXrAwYMeP36tfBJEELa2tpXrlzR0tKKiYmRceb09PTDhw+vXbtWdgAyIIRkv1IZNDQ0Hj16tHnz5ps3b2ZlZXG5XDabnZaWJuOQtLS05ORkc3NzR0dH4Y4SItTU1MaMGRMeHl5SUqKurtrVz5tCoXC53CeBrwRNK7S1tZs0aSLtDHVEOOmh5vkNSckJu/77l1+VAQBcnF2HDhptamL2MugZfwuFQtm0YZe6mnwdxOztwdcXHj7EpaWITgcnJ5CUmsPbvRuyskQ2JmuqHW3unKauAgBaQJk+b7m1VRXqxxAEQRAEQdQcSWggwM7ObtWqVdL25ubmTps27eLFi8IbAwICWrRocefOHQ8Pj9oKI+nbRzODBljW0rixWLwlS+DFC0hP52/ABw8id3e0cyfo6jZsaARBELXF4cW36qYAi60aNBSiQRUUFDx9+vT06dMNHQhB/LJ27949YMAA+RvPEQTBtzURhLMZVFiMWS/Pzkp4rjZhNBIrsF/PqAjGOFJHO8LdHNgQj8OFFtZ+KYO+H7G2AnioQzN1aKeF2mhCKQ/eFAICsFACBxWgV712Zy4bUhiAAdRpYK4odIZOnVDHjigoCD9/jtnsFM/2yV4dUngKsXEQXoJjGZDOgjIOiKQiUACaqsN/TqiJUIsMRSUKgKwiDZXWG6gjH98yHt0pLSkW7d9QVsJ79bhMz4Dq3V3eKphOTk7Xr1+fOHFiWFiYYLpaR0enXbt2p0+fFmmjUPnZXBVtHekRH5gYc9Oz3yZnPM3MfV9cmsJg5aso6VuaN2/bZ1B5eV/x075582bv3r3379//+++/J06cmJ6ebmBgkP7t/oM4VVXVNm3aLFy48Pnz59u3b09NTcUYa2ho9OnTZ+bMmZVWlYiLi7t///6GDRuq9OrqU2ho6NixY+fPny8t5WLr1q0hISFv374V32VtbX3z5k3heXQdHZ1Kv5V6enqCxyIJBOrq6q6urk+ePBEejzF2cHCwt7fPysoqLi6WffIvX75I25WRkSGx2gTGuIa1GQRoNNqyZcuWLVuGMeZyubNnz963b5+M8WVlZXl5eebm5ps2bXr79q204hZeXl7Tpk07ePBg5OfIbj07KSsrAUDQi3d5uQWCMba2tk5VLAwjkbQCDOIFGyrtTCG/8vKyfYd3f/nymcPhAICri3vvngNsbewBICsr4+IVf/6wJs7u8mYzxMfjmTPx58/AZgMABoAnT+DGDVi2DHXr9sOrSEkR/gmNAR7amF1zseEgBAAOuYVTuHQtks1AEARBEES9IwkNRCV0dXVPnToVFxcXEhIivD0rK6tr165BQUGOjo61cqGXBRUP3Oqvy+fPgMPBY8ZAUNAPjevy8/HTpzBsGLpwAXR0pB9MEATxc4guhWx2xWMDOlhV7eYt8Uu5deuWj48PKYP/u3j+HB89CtnZmMNBWlrg44MmTwa56xIT1ZOfn+/m5tbQURDET+ZBLqyP//6JzFcXDthS9bpPBJjYgFGJQAA99aCHLjqcCqvicLlQMkA+Gx7mwcM82JKIKQh4Qh8uKQhslKG7LnTRQa01QVX6ZDSLB/dy4XwGfl4AhUKdLKgIrJXBUwNslREFQS6bEqPeLsanXToT2BggHPhzZzLwAD4UQ7t3uI8ebLZHxooAAMZmtJREtrRDFJUoLds3zJ+M96+XiGcz8DHK8fOH5R18VSlyFxtzdXV98+bNvXv3Ll68WFJSYmBg8Mcff1T7p7Tf4LKrt7YGvTuromRgaeLbzGmaprq1kqK2qma2VZPPJ04cmzbtj44dO7q7u6urq5eVlUVHR7948UJNTW3ixIm7du3S1NQEAGNjYzs7OxkJDba2tm3btgWADh06dOjQoUoRvn37dujQoX/99Zdlo6w6WVRUtHnz5l27do0ZM2bx4sXShikrKwcEBIwYMSIoKKigoIC/kU6nu7m5HTp0SKQqAJ1Ot7CwiI+Pl3Y2TU3NcePG7dmzR5BDIE8ywefPn4uKitTU1Cpt6HD27NmzZ89K3NWiRQsTE5ORI0fOmzdP5KKCnIZql2cQgRCi0WiVZhhoaGiYmJgAgI2Nzfr166dPn15aWioyxtDQ8MKFCwihOXPmXLzqr62jCQBhoZ+jIr8Kxujp6S1ZsqRWIhdRi1kLMty+d/3z54oCFSOGju3s0w0Ayhnl70LeXL1xQfA18e7YWa7T5ebiiRPx168/bMQYx8bCsmVITQ3atv2+nf39By8HoVNNHV6bGwEAFeNe0Yl+X5OoTZsCAMTF4YsXITUVdHTQgAHQlPSMJAiCIAiibpHbhUTlFBUVL1++7OPjk5CQILw9Pz9/2LBhwcHBCgq1UFThdk7FZ6ROOqTnxHd440b85g1I+gCJo6Nh7lx08mT9R0UQBFGLLmTCym+3VmgA4W3Ib4Hf2o0bN/r379/QURB1j8fjzZ8PDx9CYUURXQwAr1/DrVvo0CEwNm7Q4H5xxcXFlfalJghCWAYLpkR+n9Trrgtn3BAN0WUe1GAoCKaagY8Omh2FgwolDOBh0adfy+BrGfyXjCkAdqrQWhPslJEhHayUwUoZDBQglw2XsuDfBJwrKcGA++0MlSYuyIYx3MiGOzl4sTWaZwH9R6rHf2HlZEku0mBhQ3NpJquvQR3JyeTmZnFkDcjixMaw7J2r8PZACPn5+fn5+dUksKKiojVr1pw4cWLcuHFjRt/LSTcvKuACgIoaxd6J3muwI12xw7z5U3Nzc588eRIREZGfn6+kpNSnT5/169fb29uLnO2ff/4ZOnRoamqq+IV0dXUXLVpEoVS5PEZycvKGDRuuX7++b9++RvjHHofDOX78+KpVq3r06BEREWFubi57vKam5p07d96/f3/48OHs7GwlJaWBAwd26dIlLy+vvLxcpCTDokWLwsLCpPWV8PLy8vLyAoDAwMAucpd7KSwsHDt27MOHD42NjSV+p/gUFRXPnTv3/Pnzbdu2ie9NT09PT0+PiIh49erVhQsXZHxb8/PzNTU1q/F9FzFs2LB///03JSVF2gALCwt9fX3+43v37kns1lFcXLx58+bNmzfbOVibmhkBQHJi6tugD4IBhoaG8+bNGzRoUA2jrQbxNhPVS4BISk7kP2ji4t7Zp1tCYtyDwLvvP77jcL7/FLazdXR3bS5XVMuXi2YzCGRm4g0b0K1b3xsAf/srkU2l7PNsEmGgAwD6ZYzJIZFWBcUAAMrKePJkHBwM397S+Px55OqKdu0if8MTBEEQBFF3SEIDIRdLS8uwsLCLFy+uWrVK+INHaGjosWPHpk6dWsPzZ7LgWT4AAAVBT73KRv8+eDx48gS4Usts4rAwlJoKpqb1GRRBEEQtupkNUyK/3/seYICqUfSY+GWw2eyHDx/u2rWroQMh6hxesQKuXwfOj3NCXC4ODYVJk9DVqyCz/TZREyShgSCqaskXnP/tx5WlEhxtgmiNPv3SQQXutkDP8uF8Bn6cD2lMuY7iAcSUQkwp1DA1QRwFQLGcp1rC1cjnqJVwlcp46iqUZi70Ni0V89iwMxlHllRckoNhQxw+lAI7HKkDRmlcPlmUlyv6idjcijZ5jnbtRiinjDR2WYmsLw6bhZPj2FVKaKi5Fy9ejB49umvXrp8/fzYwMJAxUldXd9CgQZVO9LZt23bTpk0rVqwQWdZibGw8e/bsUaNGVSm8hISEf/755+LFi1OmTImMjNTWbpjvnTQ8Hu/s2bPr1q0zNTW9efNmlTqrtmjRYu/evQBw8ODBzZs3z5kzh8FgqKqqWllZLV++3NfXFwCKi4tjYmL09fWLi4vZbNGcIHd39zNnzhQUFCxYsODRo0fnz5/v2LGjoaEhvzpCkyZNIiMjpV39w4cPkZGR/fv3f/funbQxLi4uL168iIiIyM7OvnXr1oQJE8THMBiMW7duLV26dNOmTcLbMcYvX77s3r17XFxceXm5oqKipaXlggULevXqJf+XSCAgIGDHjh1paWklJSXSxmhray9YsID/+P79+3fv3uVKuiFWVlZ28uTJUaNGXr52DgDUVNWpoOzo6FheXq6iomJjY7N27dpa7JArjSB3QVpPCmnj5TGg75DY+K8sJiMxMW7ztvVfY2NESmUoKCiMGzVJrs4gDAYOD5cVWGwsev8eBF8xHx949YrH5R70cOFnM9jmFU4PjlBjsQEAqFSclAQiOTQlJfj1axg5Ep07B4aG8r9MgiAIgiAI+ZGEBkJeampqEyZM6NGjh4+PT0xMjGD73r17a57QcC4DOBgAoK0mmJDb1wKxsTgjQ9aAnBwcEIAkfSIlCIL4KVCE7sBoUGG/S8OFQjQCT548cXJyktjKl/ilxMXh+/dFsxm+wRERsHMnWrSonoP6fZCEBoKokg/FcC2r4jEV4FgTpCZ3N4GGhQC8tcFbGwFAGhO+lEF8OWSwcAkHECAbFVCmQAYLIorxq0JIZVYhhcFUEXy0wVYF0SlQwMZhJfCuCISLN2jQwFYZWmhAc3VkpwT39+dnhTGQ2AWKIhENqw/rqTrMCIWVwKwo/KG4YlcWC0aG4Vaaiuvn6767UJiZzikt4VEoSEOTYutIHzRGQ1GpYZJKlJUpFCricmV9tVTU6jU/9/z587Nnzz527FjPnj1r8bSjRo3y9vZeunRpVFRUSUmJsrIyf55YpJ+CbGlpaevWrbt06dIff/wRHR2tp9fo1q+8fv16xowZSkpK+/fv79SpUzXOgDHu06dPYGCgoJZAdnZ2QkJCeHj4jBkzrKys/vnnn5iY77PRCCF+NwcLC4uWLVseOHBAW1u7c+fOqqqqYWFhamoVTVhjY2PHjh0bFSVrcX9eXt7FixdXrFjx5MmTR48e8XiinVDMzc03btw4YsSImJgYPT29PXv2SDsVk8m8cuXK6tWrVVRUBBs3bNiwa9eurKwswZa4uLiPHz+OHj26SvnHGOOJEydeu3ZN0J5DIi0trcmTJw8ePJj/dPfu3TLGZ2Zm7v5vO6JxAWDcmMnN3D0AgMvlUql1/gO6SnkJ1WZtZTts0MhTZ46WlJZ8+RoNABQqlUqhstks/oDBA0YYGZnIcypmTPQrOjz39uAhNPNNuE65WNGL0lL89Cn6ltCAJkyAq1cv88o+GeoCgGNO/ozgCEXOt8wSTU1IS8MATBpN6cc/5vHXr7BgATp9utqvmiAIgiAIQgaS0EBUjbGxsb+/P78aHl9oaGh0dLSjo2O1z4kBTqdXfLQbZdzol7rUp6IiKC+vZEx2dr2EQhAEUSd66cEeJ3QsFVsoo4PO0PjXOxJ16ubNm3369GnoKIg6h48eBaGb46J4PHj5sh7D+e2QhAaCqJLtSd9XxU43Bw+Nhgym2kwUwUQRvLUBQPyPLQQAWSx4XgAPc/GLAshkA1NSlUAFBCOMYJo5clEVPRwA8tlQwAEEYEAHFaEpxXvXSvIiJGQzAEB5GX4aUNayo7KqGsVNDZ54opvZMCvqez2MN4XgV0QZ1l97lTlAPleBjnT0qDWueV8jZlYK2jqUnGypZRQ1NKmOrvVXnuH27dvz5s0LDAx0dXWt9ZObmZmdOnWqSodwudyQkJDPnz9raWmFhITs27dv0qRJMTExOjo6tR5eDXE4nNWrVx8/fnzr1q3Dhg2Ta6X7jzDGGzdu3LlzZ3Z2tvDq+TT+/+XkwNq1ANAdAABMhI6iUCitWrW6e/eupqYmf6OdnV1RUZEgmyEiIqJfv36xsbGVxpCenk6lUm/dujVp0qSHDx9mZmbytysoKDRp0mTPnj0lJSUtWrTQ09OLi4sTqbchIj4+/t69ewMHDuQ/vXz58o4dO3JyckSG5efnHz9+3MbGZu7cuZWGxzd//vwzZ86wWCzxXVQqlUqlamtrW1pazps3b/jw4YJdGTKX99AV6ZjCQYAc7J352Qz8s8kZkvzkrL5QF4d3bN9ZXV3z8rWzmZkZCAHm8dhcLgAoK6v07zOks09X2YeXlJZ8/hz28dP70NAQppMVf2Okvnb7pHQJo4VTE2i0d3OmP7x+DgDMC0umB0cKshmQkxOUliZwWXtbuhYoKWoxmLplDCaNVqBEV+ZwvVKz+oaHU1NTwdQ06M2LB4F3e3Tr3dKzTVVfOEEQBEEQhEQkoYGoMk9PzzZt2gQFBQm2PHz4sCYJDS8LIKYMAECDBgP0ax7gL8TYGDQ0IDdX6gAKBcS6XRIEQfxcxhjDGJLNRgAAwK1bt27cuNHQURB1T3qnZz6cl0d+KFTAGD99CrdvQ3Ex6OmhkSPBpaalbEpKSgRTJgRByJbMgFvfEsh1FWCp9S/7w8mADoMMYJBBxQss5UJ4CXwpg3QmlHCxOg05qICPNmhIv4ekrQDaChK2h71nSG+iCNmZnOcPy3r0r/ih1EcfuuqibYmwNRHzizhyMZxJh4uZ8IcpdYkRqoVshoQEfOgQJCYCxtjYmDJ5MjhVYaJRUQlZ2CrISGgwsaBq69ZTEY8vX75MnDjx+vXrdZHNUA3//vvviRMn+O0JAEBZWdnX13f58uWNMIuuuLh44MCBNBrt48eP+vrVuQ9VXl7evXv3oKAgzreZ4LRvuySumhfey+PxQkNDL1++PHHiRP7G/v3779y5k/+Yx+ONHz9enmwGAODfi1NUVDx9+nRcXNyBAwcSEhJUVVX79u3bu3dvGo1248YNftGFpKSkvLw8GaficrkRERGChIZNmzaJZzPwFRcXHzp0aObMmTRa5XeVU1NTL1++LDGbgX/RXr167d2711SslSpHSikvPnsHawoFAUDPHn0rjaGhCLIZqq15U4/mTT1O+B9+8fIJAFZUVOru27NL5x5Kikq5udlq6hqKdNEit+WM8vcfgl8GPRXvUqHI4TpnS3oP0Okg1KGjqKjw1P3rAKCKKNMKmEp6egCAtLWhRQs0cCBvzJhXtqYFSooAUKCkyH8AACV0hTv2Fplq2fSDu1jmptHRkSWlJRevnCEJDQRBEARB1BaS0EBUR69evYQTGt68eTNjxoxqn+1YWsVf2MMMQfknqd5ZT0xMkJkZlpHQYGaGulaSlE0QBEEQP4Xw8HAej9dI7sgTdauyRZDVWCX5a/r6Fc+bh6Oi4FsVa3ztGvL0RLt3Qw0mh4qKijQ0fs415gRR7w6kYEFvgZnmSPW3+biqSoVWmtCqYvV49X8mYwzFBaJl8EWkJLCFnypRYJk1TDBBM6Pxw28fhdk82JMMh1LxTHM03xKq2fUDY7x+Pb5xA76tYgcA3sOH0LkzZfNmkGNqlm/EZM2MVG5aMlt8l4ERddRUrWoFV2WlpaUDBw5cv35969at6+eKsk2aNOn8+fOlpaWCLeXl5Tdv3vTx8QkMDNTS0mq40EQxGIxevXo5Ozvv3bu3Gmv6uVzuokWLjh07lp+fL9jIz1cQSWVIE9pi8m0Lf2NZWdmpU6cECQ1t2rQZOXIkv4TS1atXw8LC5InE1NRUuKSBjY3Npk2bRMbY29tHREQAgJaWlqqqaklJiYwTCvq+xcbGxsXFyRgZGxv77Nmzzp07Vxrk/v37k5OTZQxISEgQz2YAANlVPewdbQDAQN/Qxekn+OxQky4VcfFfX756CgBqquqzpi+wtrJ99CTg5p2rpaUlFArFwtzKztZBU0OTh3FhYUFqWnJs3BeJuSAqbM604HDdcqb4LmRlhby9BU/vBtwsZ5QDwMQ/5+m7NYfiYgCo+MszKAgYjJYpmW9NDcoUJPzMDDHWh+xUyK7IXabT669cDUEQBEEQvzyS0EBUR6tWrYSfRkdHV/tURZzvS14mmJCb12ImTIBVq6CoSMIuKhV16QJkgR1BEATxS7h582bfvo13iRVRm6ysKhnQ+HpsN4D4eDx+PE5M/GFjYSEODIQRI9ClS6CkVL0Tk5YTBCGnEi4c+1aZm4pgjHGDRvNz4lWSzAAAgCWNMVaEy+7ofRHMjMYR32ZgmTzYmoh3J8NwQ5hriWyVqxYMXrUKnz0LzB/n83Jz4coVzGCgvXvlPI+KKmXmUp1ju/OTEtjM8oqEFwU6MrVQGDdDS0evyhPk/DS+1q1bJyYm0ul0a2vr5s2bt2vXztfXV9CSQASbzR41alTLli2nTp0q8WwiK7MFysvLAwICIiMjDQ0NJ02axN8obbD8jh49euHCBeFsBoH379+PHTu2UZXgmj17tqmp6f79+6uRQMnlcvv06fPgwQORwgwSqzKIE6Q1AIBPmqBqA2hra3fo0OHmzZsjR468cuUKkylh1lkEhULp0qWLsXElP5icnJy4XG5YWJirq6upqamM23dGRkY9e/bkP46JiZFdzoHJZH78+FGehIaoqEqqFOTn55eWlqqqqops7969+/PnzyXOzWtoqOnp6wBA65btGm0WrIzyDFWq3PD2XRD/X2hJafG/2zfo6eplZFb8ZuLxeAmJcQmJElJPNDW1HOyd34W85h9rbWQ66VGQfm6hhAtoasLkyYKMrqzszCfPHgKAs5Oru1tzAPghidbcHLS0bPPyNj58E26gHaWnnauimKahWqAoWiiCz8XJTf5XShAEQRAEIRtJaCCqw8HBQfip7D58st3JAQYPAKCpOjQhU/Ni0KBBEBGBz58XzWlQUEAdOqDVqxsoLoIgCIKoZbdu3VpNfq/9HtCUKfj2bRC6j/8DGg18fes3osYIL1woms0g2PXpE6xZg/75pzqnxVjitAFBEOLOZkDJt6m0tpqgTxaaVh2VCipqlFzpDRoAQNdAagZACw145YUCc2HBFxxfDgBQ1JkCACcf8U6mYz0F8NWBEcaorSbQK21FERWFb98WzmagpqTwH3DNzPDTp+jJE/Dxke9lgaY2Ze4q3S+RzLfPGeVlPLoi8mir7NJUsapTqxwO5++//+Y/fv36NQDExcXFxcW9e/fuyJEjo0aNcnNzGzduXP/+/c3MzARHxcXFTZo0SUtLa//+/dLOLJ7WgDFeunTplStX4uPjRSaJEUI1zGk4ePCgjKX/r1+/jo2NtbW1rcklasvbt2/v3bsXERFRvYnwpUuXPnz4sHrZDAImAGkAT2JiMMaCMAYNGnTlypWRI0dKzAsRgRCiUCgtWrQIDg62trbWk54JihAaMWLEyZMn//333y5dunz58oUnJc/Iw8NDUClBQ0NDQUFBWp8IPm1t7UrjBIBKa2BQKBSJrSsWLFhw+fLl4OBg8V1WthYVMbdoJb63FlU7KUF4L788g8Tx8lRu0Nb6XqmCw2Hzsxn09Qx8O/sVFObFfIlKSk5gs9kAoKSkZGRobG1l19S9ha21/eZt6/n/rrt29hs8cDil3RO8Zg0WuX+rr4/GjUMjRlTEg/GJ04c5HA5CaGC/YRKiMTND5uY4L0+Jw/FMy/ZIy17TyUuQzYAA+D9HKBSqs5NzK6/2rbzaVvoCCYIgCIIg5EQSGojqMDExoVAogk9B2dnZHA5HnuZ54h7lVXxsHqDfSLOqGxxatQqaNoUjR3BqKpSUgJISMjYGPz80axbUQgdRgiAIgmh4GRkZUVFRPnJPJBA/N2NjNGgQPnIEysrEd6LmzZHYetPfTkwMlrGiEWN4/Ro4HPkLpAuUlZUpKSlVo8I2QfzauFx4cq80KpzJLMdUGhia0PwGqh9M+f4R1VWNfFytJms7heR4Cd0Z+DS1KR27VZJi1UUXPuoi4ennos4UjUe8HDacy4RzmZiGwEEFmqgjN1XorgtWyqAk9kGZt28fZFcUhxSkMnxXVIRPnEBV/DvE3kXR3uWHdcmCIOXJDygpKenfv7/IjRRra2tra+suXbosXry4qKjoyZMnV69eXbNmjbGxsZeXl66ubmRk5Js3b5YsWTJ//nyK3DcEMMZDhgy5deuWxKX/2d++MtWTk5Mju6dAdnb22bNnV6xYUZOr1JaDBw/OmzevepWK2Gz2jRs3+JPHArKzGdKkDODnNAi/q/v3779w4cJXr15V2p5DUVFx1qxZvr6+58+fP3nyZHx8/LFjx4yMjDDGzs7O4lU9JkyY0LFjx7///nvbtm2hoaGvXr0Sf382adLk+PHjgqfNmzc3NTWNj4+XFoOhoaGvfOmnrVu3vnDhgox/EYaGhoqS1vfTaLTLly/379//48ePwkkYdDrdzd0FAIwMjU2MJfSqqAvyZB4Ij8FznfgZDDVpNsHn27mHkpISi8XU1ND5FP6+rLzM1sa+i093JaFKXWXlZXQFuvAPk6Mn9ienJAJAl07dhw4eBQDQpQtq3hw2bYLISCgtBSUlMDND8+eD0/cIAx/fj/nyGQA6+3SzsrQWDiMqJjLw0X0HByffqVNh2TIoLAQATEHFinQAQBgPjYh1KSwN6NHJuGv3Lj7daDSFKr3M8MhPLCazeTPPRltygyAIgiCIBkcSGojqoNFo2traubkVDS0xxqmpqZaWltU41YfiigfecuV2/6ZQv37Qrx/KyYGMDNDSAqHFGQRBEATxC7hy5UqvXr1Im9XfB1q0CJhMfO0aZGV936qiglq0QAcOVGOe/heDHz7k3ymWOiA7G8XHg719Vc+ck5MjYx0nQfyeMlM5x/YUpCaxBVNmMRGsu2k4pl3FvCAFwTTzBgvvZ9dvhMaXKFZ6soS68VQqauqlpCe9QgP8OOMrjJ/TwH/MwRBZCpGl+CLAqlgAAFUqqFOBggAAGDzAAOpdloXv2iXxVNSUFK6Z2Q+/j6pLsOBeRt8HwSvq2rWrjY3N/v37BUlmIuM1NDT69u3bt29fLpf74cOHjx8/5ufnt27d+ty5c/LMxwufbfv27Xfu3JHWyGDMmDF3794FgM9hzLfPykuKeTQaWNjSfbqrKqtUPrmYlZVVXFwse0yilJpD9S8oKGjOnDnVOzYkJET4hUhLVhDslW31lClrETL+9m3S0tI6fvz40KFD9fX1lZWVy8vLpR3o4+Pz77//AkD79u03bty4Y8eO0aNHs9lsjLGhoaGLi8vu3bvthf5CcHBwsLW1vXfvXp8+fQICAiZOnPjs2bP09Iq2BTo6Oh4eHqdPnxb+80BFRaVly5YyEhqcnZ3NzeX6sThx4sR9+/bFxMRI3EulUrt27SrtWHNz85cvX65fv/7Ro0c5OTkIISMjIz+/7vEpURjjui7PAEJ5CdU7toYD+KhUqneHLvzHLb1aSxyjoqwi/PTu/ZtBb14AgJODy9BBI7/v0NFBmzZJu1BeXu61GxcBQF/fcEC/ofyNr14/e/c+mMEo//I1CgBCw9777DhCi4rCp09Dfj6Fh2e+CQsyN2yaketaXI66dx//z06oYkYCl8s9cHjXh9AQAGjf1mfc6MlVOpwgCIIgiN/H736vkKg2Ozs7QUIDACxevHjRokXNmjWTf4kAX+631HaLKva//B3p6ZGW0gRBEMQv6dq1a9OmTWvoKIh6hVauRCNG8PbuRampwOGAlhYMHIh69WrouBoHmdkMAAAMBshRklpcZmamgYFBdUIiiF9USTHv4Pb8jFTR6faXtt8/oI42AkslIKpHSRlNmqN9bGdBWgpbMMO+95wJABzbnT90vOhqcpCexADfJukLOHAnB85m4OBCKJdUPr+UC6VcgG8tKsS97djbI+6j8BbKnTtQ484LIJTTAJW1cnjw4AGHw5HnFgqVSvX09PT09Kx2VP7+/jImyN+9exf2Kebpbb34GBaDURHwpxDm22flfoPUWrav5GZNbGxsmaSSS8KqtwCmLhQVFYnXMJBTUlISg8HgP640X0FAYt6Dg4PDP//8wzx0KF0op6FXr14JCQnHjx+fNWuWjBPyY2Cz2e7u7llZWcItKpKTk5OTk7t3737s2DFvb2/B9ilTpvz33399+vRRUVE5d+5ccnKyv79/bGysiYnJ8OHDnZ2dxa+yf//+yMjIsLAwiTGkp6fLmSKpoaExd+7cZcuWFRQUiO/18vJatWqVjMOVlJQ2bNggvOXUmSNxyZ8BoHW9tDOQlnZQ1dILNS/VIKfgd0FXb1wAAF1d/amTZlIo8hblun7rMpPFRAiNHz1Zka4IABmZ6cdPHfqhcw3A9VuXBy9ahLy88H//4dRUm/Jym+wSZGYFQ4eiUaOqEfC792/42QwA8OLVk5aerZ2dXKtxHoIgCIIgfnkkoYGopk6dOr1580bw9Pz58+fPn9fV1e3du/eECROEPzjJRv12p+JyBvxBVr0QBEEQxO8nOzs7ODj4+vXrDR0IUe/s7CjbtjV0EI1SkyZApQJXetd5be1qlOzicrn79+8ntXwJQtjF40Xi2QwpFkrZRhVFg3RosNqW/KupJsEPHCaDd/dq8dfP7PIy3sotFWlVE2Zpj5+J5fmhJJIWoEWDkUYw0gjxMHwohls5cDcbf2EAhwcglsQgKOQg2K7xiOcL4B3x4sD+OYaFP3RbkJGCUKV2EvLIzs6ulQZAlQaWlpaWliZr/j0/r+jojnJWORO+5ZrwTR+edvlkEZWGPFpLzej58OHD5MmT7ezsoqOjpY3R19cfOXKktL31zMHB4dOnTxYWFtU41tLSUklJSZDTILvZhGw2NjY6OjqAcfqP738ajTZ58mQDA4MBAwYI91kQ9v79+6tXr7q6uiYlJXE4EmqfxMfH//nnn2/fvhVU8hg5cuTff/9948aNvn37AoC5ufmSJUtkR6ilpdWxY8fw8HCJ76vo6Ohx48bdvn1bnhc7bdo0JpO5c+fOhIQEwUZVVdVWrVpdunSpqhXaomOiAIBKoxkZ1eQ78GvKzcs5cfowxlhFWWX29P+pq2vIeWBhYcGb4JcA0LyZp4N9RYKLsrKKkqJSOUMoFwrj+w9u+3buodWpE+rUCZWXQ04OaGlBtXq48Onq6Ao3Nf4SG0MSGgiCIAiCkKhqi+kJQmDy5Mninzpyc3NPnDjh4+PTrFkzOacl9L51VVsVVzs3BQiCIAiC+Llcvny5Z8+eysqkWBNBVEC+vkhmJWdkbl7Vwl3x8fHe3t7R0dGbN2+uWXQE8evgciE5ni2ykaVIedXp+yTQAhpbr2qtwAkJFJUo/Udo/m+dniCbAb5NwGMp5DktBYGHBqy2gdetUK43SuyAnnmiK5l4XSz+M5LH/994E5hgAh15uSLHPm3Svum2V1db9gYA4VZHSArhAbKjkhG88LG13gBIWmC5ubkZGRkyDuTyWDuONdt7zkQ4mwEA9p4zKSnm3b1UwmZJfUUbN25cvXr1okWL1NTUpI1p06aNjY1NZeHXkyFDhpw4caJ6x3p4eFhZWckzstL6DcHBwcJrhET4+/tLy2YAgOLi4iNHjvj7+0vMZuCLjo5ev3694CmdTj927Ni0adOys7OlHSKCx+M9efJExps5JCQkKSlJzrPNnTv39evXc+fO7d69e9euXQcNGnTmzJnAwEBt7Sp3n7W0tAIAugK9tlKLfiWvgp7xqyz8OWW2ibGp/Ae+e/+Gy+UCQI+uvQUbNTU0V6/4W7iKjIKCgrtrMw31bzVOlJXB3Lwm2QwAYGfraGL8PUnX3KyxVHMhCIIgCKKxIRUaiGqytbX9+++///e//0ncGxoa2r9//379+h05ckRXV1fGefY4oS4hGAMweJDJAkPSO5sgCIIgfjMXLlyodjNjgvg1qahAv35w4AB8Wwb6Az09NG9elc53/fr1qVOnLl26dM6cOaRCA0EI5OdwS4p/nDVE8LCXNkuxYv7GNrrcQIkNbcjH1JoSnnqs+U8h/hnEpzO1aKClDk3VYYABAPx4FUc9wXMqj8ulUAGAqaA4cebex087bgu9CEJrx8XPLBxzrUyjynkS4Vf69evXnJwcIyMjaXPq0s5pbGxsYmIio0jDkO4B+tpSl0RnpLNDghitvSUnnj548OC///7T19d/9erVuXPnSsXaIXl4eJw8eVLayevf6NGjV65cmZSUVI0iDTQarW/fvrGxsYlsNj/1Q87GExKG5eZC69bpAMYYC3ed4EtPT5d9wqysrJcvX8oYgDEODg4W3tKuXbuxY8eOGTPm9u3b8pQGiY6OTk1NlTEgMzPz+vXrsrtjCDx79mz79u2pqak8Hk9TU7N169Y9e/aU50Bx9raOb4ODysvLcvNy9HT1q3eSX1VKajIA6OjoVbXIQVl5GQAghMxMf0io1dXR79Nz4I3blzHG7q7NJo2fpqKiWosB8/Xo1vvoiQM8HreTd9fmTT1q/fwEQRAEQfwaSEIDUX0LFizQ0NBYuHBhoZQuv9evX//w4cONGzeaNm0q7SQeGqBKhRIuAMDTfBhqWEfBEgRBEATRGKWlpYWFhfXo0aOhAyGIxgUtWIBTUuDePRCZHNLXR3/+CR07yn+qzZs379mz5+bNmy1btqzlKAniJydeB+BpV+28bwUZVIt5Xi+LcGdSQKhuSctOkOfA6uUWfFzQftzM/e9tK25TnPIe/qnHYLhWm2kr4gkc8oR67Nix8PBwAwODgQMH2tvbC7IoEELu7u4pKSnFxcWampoWFhYTJ06cMWOGnMHo6elZWFjISGhQUzWQtgsAMA+iI5jSEhrU1dXj4uL09fUPHz7s6Oh48uTJuLi4srIyCoViYWHRtm3b/fv3q9dsAXftUlNTGz169NGjR9esWVONwzdu3BgeHg537vCfVimtQcTozp0DAwOrdSjweLzi4mLZY8QHrF+/vlevXnPmzNmzZ0+ll8jPzxdPTxEhu5UJH4/HmzJlyrVr1/Ly8gQbnz17duHChStXrphVvX+WYMY9NS2ZJDSIiE+MBYDysrKqHqhIVwQAjHFRcZGuzg/FY3r37N+2TQcWi2VkaCzPqdhs9u1711lMZudO3eT8BrXyauto78zlcUUuTRAEQRAEIYy0nCBqZMqUKfHx8Tt37vTz85NYYDApKcnb21tGJT0A0PhWwFOVvB8JgiAI4jdz+vTpQYMGKSoqNnQgBNHIIETZsQNt3Ii8vMDMDAwNwcoKeXtTjhxBU6fKeQ6M8ezZs8+dO/f69WuSzUAQ4rT1qKpq3z+FppsqplhV/D5CGDrfzaPzsJ0TKc9QH+Qv21Cl7g8SmTtYPDy/cPnjo+hbkkFoeX2s9hGJXLyZxcSJE7dt27ZkyRIHBwf+di6X27dvXzqd/unTp7y8PDabnZOT8/79+8WLF0+YMEH+S8+ePVtTU1PaXv5cpgw8rtRdu3btGjBgwPPnzwFg4cKFoaGhT548OXHixO3btz99+uTv7y9nNkNGRkZ4eHhurmhnkLowZsyYs2fPVu9YCoVy48YNAHB0dBS0YTWReYg4EwATAOFK/iIqbUeip6enoqIie4x4NzcajXbx4sVHjx7J8/LNzMxktBHhSxCqayLN3LlzT58+LZzNAAAcDic4OLhfv34MBgMAgoODp06d2r9//xEjRhw5coTFYsk4obFRRSeF9HRZBSR+TzraOgDA4bK5ISG82bN5o0fjUaN4CxfC168yjiosLLj/8DYA6Ojo6mhLKLKro60rZzYDADx/+eT23WsPHt1dtW7Rq9fP5TxKS0ubZDMQBEEQBCEbqdBA1JS2tvbs2bNnz57NYDBu3ry5a9euFy9eCA8oLCzs0KHDnTt3fH19JZ6h8FvTUk3yfiQIgvi1MJnMrKwsPT098RtqBMF36tSpffv2NXQUBNFIoQEDYMAAxGZDcTFoaYH0yQ9xGOPp06eHh4c/fvxYxjwWQfzOaDRkakHLzuAAQKYx/bGflmARvdfzIs0CjoEpzd1DqQEj/B1gjPmT91WtuFDt1g/owgUqwCKAVvkwLAyXcwEANB7xijpXc42FjBoMEncJP8UYS5vYdnR0nD59+r1798Tnd0tLSy9evNi0adN53zoQSftqCBImZs+effz48aKiIvExRsbaWek88e3fB5hJvVnTv39/VVXVoUOHLlu2bNasWRQKxcvLy8vLS8bZRGzfvt3f3z8tLa2kpERdXd3S0nLOnDnDhg2T/wxV1bx585KSkri4OBsbm2oczu/XEBYW9ubNm9jY2NDQUH9/f5OsLDnrNAiyH4yNpc4Q//HHH4GBgRK/WQCgrKw8fPjwkJCQx48fy7iQk5OT+EYNDY3jx4936tSpf//+sj+gWVhYVJowlJKSIntAfHz85cuXpSUofPz4cfny5dHR0S9fviwoKOBvvHDhws6dO7dv396lSxeJR6mqqmlr6eQX5MUnxsm++m/Ip2PX2LivLBbr2bL/eUd+BQD+zwVeYCDq0wetWQOSvqfHTh4oKioEgCEDRta8JZCgoQmbzT515ohHi5aVpkwRBEEQBEHIg6yIJ2qNkpLSkCFDnj9/funSJZF0cjab3adPH4kF8cp5UMZP9kfgWPuN2AiCIIiGce/evU6dOjk5OXl4eDg5ObVv377aC6GIX9jbt2+ZTGa7du0aOhCCaNwUFEBHp0rZDACwbNmy0NDQO3fukGwGonIcDj5+HI8diwcOxMOH4xUrIDu7oWOqJ0PGaegb0TKN6Y/8tHmUiokcyziGQ1SZsgrq1ENVgV7T2R1CfpXOpQkGVDubQZiPDsr0plQ7j0GAH4ycE4EikW/ZskXayOjo6JMnT0qbDC4tLT127JjgqXi9B5Gnu3bt2rZtW4sWLXR1dQFAeH2/uZWsMiQ6epR2nWQVA+jatWtQUNCxY8fatGkTGxsrY6QIjPGQIUOWLVsWEhKSnp5eXFyclpYWFBT0559/ChI16gJCqE2bNu/evavJSahU6uPHj3fs2HHmzJnS0lJFRUUrOr3SUg2CAfr6+jJeY/fu3Tt16iRtb5s2bcaNG7d69WoZGQmWlpZr166VuKtly5adO3c+evRoZcGCkZGR7AGCLARpdu7cKaMtBY/HO3To0O3bt4XPw+PxwsLCxo0b9/TpU2kH2tk6AEBs3BfZV/8NebZopQ8UALhtps8R/omUnY39/fHKleKHfI4Kj/gcBgDt2nT09GhV8xhaerURdJpQU1WnUqg1PydBEARBEASQCg1EXRg0aJCnp2fPnj0jIyMFGxkMxsyZM0+cOCEyOKq0Il9Ylwb6pJYnQRDEL2H58uUHDhwQrhmblJT06dOnR48eHTp0qAEDIxqbgwcPTpw4seYrgQiiESkrwwcOwIcPmMlEKirQvj0aNw5o9f2xa9++fZcvX3758mWj6lxONFIJCXjGDBwZCRxOxZaXL3FgIJo2DY0d26CR1QctHarLFO1d6RTut2wGrXxOmyeFmtrUjl1V2vtWUtSdqBWCIg21Qv6sCIGizhSNR99LFLAxKFQxHP5LqLRUw5kzZ0S2nz9/XsZpy8vLZewVLvgvuKjsnI9JkyZ9+fIlJSVFU1PTw8ODv3HgGM2keA6/VInA3nPfZ+fX764kfcTKyurVq1djxoxp1aqVt7f3sGHDfH19dXR0ZB+1dOnSmzdvMplMke0FBQXHjh1zd3evUluNKuHxZFWkkEfPnj0fPXrEZrOFN1IoFJB+ZsEXlEaj9enTp3nz5jLOf/bs2RYtWkRHRwt/H5WUlNq0aXP16lWEkJ6enqGhYXFxsXifDgMDg+XLl5uYSM2vWLduXc+ePbt06SKxioOAqamp8G09cYK1+NLEx8fLHiBx4RMApKamzps3Lzg4WOIlbKztgkNeFxYWFBYVamqQrM3vqIGBvT/HHXO2KlSkf9XTcsrO/76PycS3b6PRo0Homx4X//Xw8X0AoKSkNHjAiFqJQVlJeeXSv0LDPlAoFEcHZ1q9/w1MEARBEMSvilRoIOqEpaXl48ePRVr6nTx58t69eyIjY0orHnCAIAiC+BX4+/vv27dP/M5acXHx2bNn//nnnwaJimiE8vPzr1y5MnHixIYOhCBqz9OnuGdPvH07fvwYXr3CDx/i9etxr17w+XN9RnH9+vWNGzc+ePBAX1+/Pq9L/JQKC/GkSfjTp+/ZDHwpKXjLFnzlSgOFVX8e5cGsbKogm0GVxRv3ubhNK6V5q3R7DKikfzxRF2SkI8hZngFLIntAPhtbCa11nx1Vo/IPMl7C4MGDhZ9mZmampqZW+0KClgRVqldhb2/fqVOnFi1aCLZoaVPG/KFpaPx95lg4m0FOSkpKFy9ejI+P79Wr1+nTp21sbNq0abNz505pi/jLy8uvXLkins3AV1hYuGfPnqrGIKfS0tInT554e3vX5CQPHz4UyWYA+fIkdHV1R44cefDgQdnD9u7dm5WVNW7cuC5duqipqWlqarq5uY0fP37u3LkZGRlsNjs6OrqwsPDQoUMeHh5qahU/rFRUVJo1a3bgwIEpU6bIOHnz5s03b97coUOHqVOn7tu3b9asWR4eHrq6upaWlsOHD4+OjuYPMzc3lx2kgYGB7AE1SVSKjIx88OCBxF05udn8k9Mqy6j47fj7W2VUFFjKVxJbNJaTwztwgP+wsKjw6vUL/27/i99sYlD/4WpqtZYCq6Ki2qZV+1ZebbU0tWvrnARBEARBECRNkqgrBgYGN2/e7NatG5fLFWycO3dueHi4cH6uy7d7RKrkYwhBEMQvYfv27fn5+RJ3lZaWnjhxYsGCBQoKCvUcFdEIHTlypE+fPpXeCSWIn8b797yFCyE9/YeNXC6OjISpU9G5c2BqWg9RPHjw4I8//ggICLC0tKyHyxE/O96aNRATI3lffj7s3Qu9ewP9l62k9zgPhodh5rcpSBUq3G1Lbdq9kmXlRF2otEhDTZpNVDqrqkWDBy2Q4benZzJhiBF0ljITx2Aw8vPz9fT0RP6gFX4JCCHBU8GDv//+W+SQ/Px8BoNR1ZdTVTJevnBhCRG7N+R6d1dx81Cq0rXU1dUnTpw4ceJEFov17NmzY8eOrV692tPTs2XLlm3btvXx8RFMvQcEBMhevp+QkPD161c7O7sqBSCPGzdutG3b1tDQsPKhkmRmZrYyN09OTq5q0kcaQAdb21OnTrVp00awMR0hY7G3dFRU1NatW8PDw42NjQGAyWQeOHDg7du3ubm5Bw8ejI6OTkhIUFNT2759+4ABA/r37//69eunT59ijDt06NC2bVuKHD2qxowZ07VrV39//48fPzo6Oo4ePdrW1ra4uPj69es+Pj6hoaEGBgb/+9//7ty5k5GRIfEMKioqo0ePln0VJyen69evVxqMREwm8+bNmz169BDZ/vFTyKMnAQDgYO+kqkrSzn6As7Pv2lvwH5sUlYoPQGlpABAW/vHAkT1MJgMAaDTa8CFjvTt0rs84CYIgCIIgqoEkNBB1qHPnzocPHxYuEhgdHX3mzJmxQpVLLb99Ok5nABcDldScJgiC+JnFxMTIvjUZHx//9OlTX1/feguJaJxYLNauXbuqfYuTIBohvGaNaDaDYFdCAixfjo4fr+sY7ty5M2HChCtXrri7u9f1tYhfAZeLPn6UMTmMv36FgADUu3f9hVSPgotgRPj3bAYFCpx1Q03rtEkLjwcxMTgrC+nrg6MjyDHpSIioRjaDnAyE83YwTAjHce2RxBsUTk5ODAZDRUXF2tp65cqVPj4+lZ48NzfXzs5u8uTJItuNjY3V1dWl1TCQk7SvSUYqJyWJraCACvK5mlpS32wivSpq6ytMp9N9fX27dOmyb9++Q4cOHT16dNeuXUwm083N7datWyYmJuHh4RyOrEqdBQUFSUlJdZHQEBYWJpxSUFVnz55NTk6WuCvtx6cmYluOHj0qz6WfPXvWs2dPfjYDACgqKs6ePVvaYIRQmzZtqvGKjIyMFixYILxFT09v7ty5nz59unDhwsyZM52dnYcMGXLw4EHxQhoIoY4dO46trC3R7Nmzz549m5SUVNXY+MrKykS2pKWnHDm+D2OsrKQ8egQp8/YDDoftr6v6WkMJAJxz8i0LSyQM4vFCPrw9cnw/m80CAFsb+xFDx1paWNdzqARBEARBENVAEhqIujV+/PgTJ048efJEsGX79u3Cn3k0aEBFwMWAAfanwIxKCtoRBEEQjdrXr1+llWfgYzKZnz59IgkNxMmTJ11cXGQ3DyaIn8nnzzg2VsZ+HB2NiotBva4mS3k83vbt27ds2XLjxo1WrVrV0VWIX01GBs7LkzWAy4WXL+FXTGj4UgaDP+Hyb8UEaQiOuiCfuquNjTHesQNu38apqVBSglVVkakp+Pmh+fNJWoMIaRPq1Z5oFy8/wC+fIPuoAg6sioUNkibTExMT+Q/i4+PDwsJmzZq1cuVKQZAS0wJOnDjRq1cv8TZAmpqalpaW0mbHAUBJSUlaCQcqlSpcDlPc1tW5ZaU8ANDUohib04ZP1NI3qrwwZi2mNZSXlw8YMODZs2fl5eWCjaGhoba2th8+fBDM1kujpKSkpaVV8zDEGRsbh4eHV/vwyMhI/oM0ABlFGkyE/itIa+jYsaPwmPQf35z5+fkfP368ffv21atXFy9eXO0Ia8jLyys0NJT/eOfOnRjjS5cuCddp0NTU7NSp05kzZyo9lYmJydixY7dt2yaemgAy3958TZs2FX7KYrH2H9rFYDAQQpMnTDcyrOQt9FtJTUs+euJAkoYSABiUlk96H8XfXkJXeG+izwVknV9kVVicrKN14PBujDGFQv1j0swWzb0aNGqCIAiCIIgqIAkNRJ3buHGjcKr4x48fg4ODvby+/9HspgYfiwEAtiTiSaZIidzPIQiC+GlpaWkpKCiwWCwZY/T09OotHqJxYjAYGzZskOc2KEH8LPCrV/Ctl7lkmZkQFQVedXLjOCgo6H//+x+FQnnz5o2FhUVdXIL4NcnR7h3qbEF8A8pnw7BPuIBd8ZSC4D8n1Fd0rrn2YIynTsWPHoHgD6TSUhwTA/HxEBGBjhwhOQ188k+i16T9hPAZZB9+Oh1vsKukhmR2dvbOnTvd3Nz69+8vEpJw+4mKE54+XdU4pU33IoTatWv34MEDuvSOMPxsBgAoLOBt3K83ezkkxbHMrSvv+1ZbRRpGjBgREBAgcjYej8dgMDp27Pju3TsjIyNp7QwAwNzc3M3NrVYiEeHn5/f333/v27dPntYM4viJKeLVFwRMxTJmBIPFG0y8v3Xrxh9/PHjwICsri8lkmpiY0Gg0U1PTqVOnViO2WqGsrCx44yGEdu/ePW3atM2bN6elpbHZbENDw6lTp3buLG+HgvXr1zOZzNOnT6cLVbFSUVFp2bKlgoLCgwcPpB1oZWUl0tLiwmX/9Iw0AOjba5C7G8mKrpCZlfHw0b3nLx/zM5ysC4qnvwlTZ7E5FHTPziLQxqxMoeLmv0kpg6anivPLAeCPSTNINgNBEARBED8X8rGZqHOtW7du37698JZz584JPz3gXFHIMY8NG2TVKScIgiAau+bNm5ubyyq2Y2xs3LVr13qLh2ic/vzzT3Nz85oU+yWIRkfmMlkAAB4PZNbWrgaM8Z07dzp16jRy5MjJkyc/ffqUZDMQVWNsDLIXQNNo4OlZT8HUFwww5TOO/b5iHDbYouFGdXnFbdtwYCCIp3uy2fjJE/zPP3V47cYNySRjpPD2Si8hvlE45wAhhK9eBUkl8VW/lTOQvYg8Nzf3H+nfRIzxkydPXF1dsXQrV67U0dEROZBKpXp7e5eXlxcWFg4cOFC4noG5ufmYMWPu378vns2QnfnDL6O950z4/wOA6cPTTh0orPSXlfirCw0NjY+Pr2qWw+PHj588eSLtqOzs7D179nhJT/KjUChdunRRUKg8/aIa7OzsDAwMXr58Wb3DBw8erKmpCWI5DfzHJgD6+vq2traCbAkdHR0fHx/mj1353rx5k46Qs6bmhAkTTpw4ER8fX1payuFwkpKSSktLS0tLqxdbrSgpKVH/saCUi4vL8ePHAwICHj9+fO7cOfmzGfg2b9786NGjcePGeXt7d+jQoXfv3ocPH378+PHOnTul/d2iqKg4cOBA4Tz48IjQZy8eAYC9nWPPHn2r/rJ+NfEJsZeunF27YdmKNf978uwhl8ulUKg9u/dZVIY0WGwA2O/Z5KajlSCbAQDSVJWS8nMAgEqlNmv6q/1yJwiCIAjil0cqNBD1YeLEiS9evBA8DQgIEN7rpApb7NG8GAwA/yXjFdZIkWTaEARB/JyUlZXbtm0bK73uerNmzSotMEv82hITE2/evHnv3r2GDoQgahNq3hwrK4NQVW1Renpgb19bl+NwOGfPnt28ebOCgsLChQuHDBlCo5FPdkTV0WjI2RnHxUnbjywsUM+e9RlRPTiUAg9yKx5jgPEmML1O+x5yOHD7NrDZUvfevw8LF0LdTNw2ctIaNPAJ5yLUvGaA4FoVT58+Rd7e/MeUgQO5bm5I7Ee0oWLFAxmLyPni4+OTk5OFk3qFr3X48OHJkyfLOHzdunUtWrTYtGlTQkJCQUGBsrKyiYlJjx49Nm7cqKCgoKSkdPny5bS0tGvXriUkJNjb2w8YMEBawbOb57/XCuLnMQDA9OEV0+7pKeyXj8s6+qrIfjl89+/f79GjB/+xrq6uiYmJn5/fhg0b5Px1c+DAgcLCQhkDzpw5Exoa6uPjI979ASHUunXrbdu2yXOh6hkzZszBgwc7dOhQjWObN2/etGnTZ8+e8Z8KN54wAVBQUJg2bdr//ve/69evh4aG6unp9e3b18nJCQAAY36PiS1btoxauBAA3NzchO+V8WVmZubk5FT6tqldGOOLFy+eP3++qKgoLi7OzMwsNzdXV1e32ie8cePGqVOnCgoKlJSUmjdvPn/+/OPHj4uMcXZ23rJly6JFixISEoS3q6mp9enTZ8uWLYItRUWFx04dxBirKKtMGj+teqU1fhlMJuOk/5G374IEWxBCrk2aDuw31MzUAnRNeVOnxtApYYa6AGBRWNI3OsGExQnxbPbMzCA7J4tCoQwZOPI3/xoSBEEQBPEzQgCwatWqtWvXNnQkxK8sKyvLyMhIcA+CQqEUFBQIZ3yzeGD0DHMxAICtCmy1R54aoE7uyhIEQfyEiouLfXx83r9/L77L2dn50aNHRkZ1uQqSaNwwxt27d+/cufOSJUsaOhaCqFU8Hvbzw9/6aotDrVujixdrfh0mk3nixIlNmzZZWlouW7bM19e35uckfmtZWXjwYBwvqVCeujpauBBNmFDvMdWhbBY0f4OLv1VLaaIGjzzquOnh+/e8oUOByZQ6QEGBcvo0tG1bl0E0GIm9IeRsGFHzhAaRCwme8s6exZs3Q3Y2NSWFv4VrZgYAgqcaj3gA4KkBgR4IANavX79q1SoZF6JSqYGBgd7fMiRAqKVFYWGhlZXVly9f5Om5lpmZmZycrKGhYWdnV73pxn+W5iz953v3lOnD0wRpDTVHpVI7dOhw9+5dJSWlSgd36dLl0aNHss9WXFxcUlIyZsyY4ODgvLw8/nZjY+OOHTsePXpURUWuxIvqKSwsdHFxuXDhQrt27apxeHx8fPfu3b98+QJChRkAgEqldunS5c6dO1QqVdqx6d/eh0f/+mvNmjUcKdWbHBwcgoODNTQ0qhFeVWVkZAwZMiQkJKRcKC/T1tZ2yZIl1UiqyMnJGTJkSHBwsHCdCXt7+xUrVowdO1Z8fEJCwqJFiyIjI4uLi+l0upmZ2dSpU0eMGCEYgDHevW9rWPhHAJg6cYaX529d4y0tLWXvoZ2ZmekAQKFQrK1sXV2aenm2NjQwAgB8+TLetAnS0y82sX1oY0bh4X8fBKmx2GBhQbl7FzQ0Cgry6XS6iopqQ78OgiAIgiCIKpg2bdr+/fvJjDFRHwwMDGxtbb9+/cp/yuPxPn36JPy5kU6BuRZoayIGgNgy6B+KEcBQQ3TQpWECJgiCIKpNXV394cOHo0aNev36dX5+vmBj8+bN/f39STbDb2779u2lpaX/+9//GjoQgqhtFArMnAkrVsC3KZkfGBujFStqeIWysrKDBw9u3brV3d391KlTbX/R6U+ivhkYoD17YN48/OULCM8ZGxigkSN/sWwGANiT/D2bQQHBQec6zmYAwElJsrIZAIDNxgkJiPyLrkd4xw7IzgYArpmZIIlBnOC9Uek6dUVFRWkTz6dOnfLz85MnmwEADA0NDQ0NhbfIqGAhTqS/Br8wg6A8A5+Tm+KsZaLtLUQODwwMHD58eHZ2tsgALpf79OnTSZMm+fv7VxpMpQkZKioqN27cGDZs2L1796Kios6dO5eenm5raztixAjZDexqhaam5sGDB4cPH/7w4UNHR8eqHs7lcrt27VpYWFhYWGjCZMK3tIYV48bt37+/0mwGamamgYHBzdatpWUzAMCXL1+OHj06d+5ckeumpqYymUxLS0vxhiPVU1pa2qtXL/Fk9NjY2KVLl6qoqIwcOVL+s5WXl/v5+b17905k+5cvX/73v/8pKysPGTJEZJeVldWFCxcAgMFgSMyVeRB4l5/N0K5Nx988m4HBYKz7ZwWXwwEAN9dmY0dO0tLS/r47Ph5v3gzp6QCQoKUBAJaFxWosNgBAUhKeMQOdOhXzNerV6+edvH2burVokJdAEARBEARRbaTAFFFPmjZtKvw0OjpaZMAKa9AXqrKJAc5l4nGipQcJgiCIn4C2tvadO3eePHkyb968UaNGTZ8+PSAg4OnTp2ZmZg0dGtGQXrx4sXnzZn9/f1Ibn/j5cLnA48kegvr0QTNnglhXHWRhgdasgR//GK4SBoOxbds2Ozu7ly9f3rhx4/bt2ySbgahN7u7o1i00bRpq0wZcXVHz5qhPH8rZs2jBgoaOrJbxMJzN+P50qhm4qtX5RZGxcSXtJKhUMKm1NfSNFhJSb1fkP5CQDZCaKs8ZNL79teLn5yd7pJmZWZMmTcQvDQBHjhyZNGmS8K4qET+huCp9YRUVKx+2fv168WwGPozx48ePk5KSKj2JhYWF7AHW1tYnTpzgP3ZyclqzZs2BAwcWLVpUD9kMfL169Vq/fn27du3Gjx9/7dq1nJycSg8pKSk5e/asg4NDkyZN9u7dm5WVxWQyAYBKpXqamADAX0eP5kjJM0hHiJ/NwIyPNzAw4HA4GRkZEkfyYYyDgr73FCgqKpo8ebK7u7unp2erVq2aNGnSv3//eInFdapo8eLFHz58kLgrJyfn77//ZjAY8p9t6dKlISEhEndlZ2evXbuWKT3BS2I2Q2JS/NUbFwDAQN9wxFAJBR5+H7l5OVt3/s3PZtDT1Z/xx7wfshkA8N9/Q1pFApM6kwkAiZrq4QYVCUz4/Xv4+PHM+RMRkZ9Onj5cv7ETBEEQBEHUAnI3magnIjnv4p+7KAii26H/fYGneTieATwMCOBaNr6Rg/rKtZiBIAiCaFzc3d3rtPct8XNJSEgYOnToiRMnrKysGjqWRiAjAx89CrGxAAC2tmjiRCDFSxqn8nL877/w5g3OywMKBenqQseOaM4cadOTaMoU5OuL//0XEhOhvBxUVbGjI1qyBORbmytRXFycn5+fi4tLQECAq6trtc9DELIoK6OlS4Hfk/LX9bkUMlkVj5UQzLesl5fbvDkyNcU/doj/gZkZatmyPiJpUBjjnEzuhzflhQW8IeM06/pycna1gG/NJiRS/7bM3traWva12rdvL75cHmP84cOH/Pz8Tp06iR8lT9GFSnMUxAcc3pE3ea7kAgwVvSfOwdQFlVxa9jR5enr6iRMnVq5cKfskCxcuvHv3bnp6usS9ampqCxcuXLBgwdevX+3s7GSfqu6MHz++d+/e/v7+hw4dGj9+vLm5eb9+/aZOnSqejVFQULB169a9e/fyeLyCggKRvVwul0ajnd26NSQk5N69e+GSvnHsxMSWLVtevny5nZUVALDZ7MrfnFwu/0FqamrPnj0/ffok2JWfn//169ewsLBDhw517ty5ai9bCMb42bNnMiKJioq6dOnS6NGj5Tzb48ePZZwtOjr68uXL8pd8yMrK2LN/G4fDoVKpkydMV1SsvNfJr+rV6+fnL54qKy8DAGNDk8X/WymhEAj/kwUAAPT6khRhoMOiUo81d/rnwWsFHg+Kitj+/piHAaCouCi/IE9bS/LPCoIgCIIgiMaJJDQQ9cTS0lL4qcSMfiqC7Q4AgIo54BaE8zkAAP/G4756v/aNtZ8bvnED/P0hPR1zuUhNDTs7U5YvB339yo8kCIIgfhs5OTl+fn7Lli3r3r17Q8fS0DDGGzfi69cFK6gAAF+/jvr1Q8uWNWBchAQpKXjyZBwZKajDj5OSIDQUnj5FJ06AjpS7wNbWaO9ewbOa/xUbFxeXkpKiqqq6bt06e3t7e3t7BwcHV1fX+umrTRC/krCSigcYoJMu6Mmsm1Br6HTo2BGSk+Hb3OQPKBTUti2oqNT+dVks+PIFysrA2romOVW1Zc/G3KR4TmnxD6VueFygSK3NXwvk7NQgjbp8N8w8PDx27doleCqcZHD8+PHx48dX2nyhUtJeCMZYJHUjO4MLcyWfZPrwNH5OA0JI9lempKRExl4AELQTlcHJyWnYsGH79+8XX99PoVA6d+48evTo2NjYdevWnTx5stKz1R09Pb05c+bMmTOHy+WGhIScO3euRYsWPXv2nDp1avv27QGAxWLt379/w4YNvXv37t279+nTpyWeJykp6fbt27dv3x42bJhNQIDgVSOEHB0dV61a9WDNmmnTpglaryorK2tpacmudcHvVIIxHjp0qHA2g0BcXNy0adNev36tra0tvlceOTk50qpx8HG53EePHsmZ0JCbmyv7bBwO5+HDh3ImNLz/EHzq7NGSkmIAGDJwpLWVrTxH/XryC/JOnj4cHvkJABBCnby7Dhk4UkK5OwYDl5YKnpkXlvjGpd6xtyihK2SqKZsVlQLAu8KcMhqbPyAhIU67GUloIAiCIAjiZ0ISGoh6Yvxj9d3c3FwZg9VpcM4ddX+PAeBTCRxNhYmmdRseUR08Hp41CwcGwrdPTRgAIiNxSAj66y/w9m7Q4AiCIIjGIj8/v3v37oMGDZo5c2ZDx9Lw8OrV+OxZELm5n5aGjx0DJhOtXdtAcRFiOBw8dSqOiBDdzuPhjx9hyhR06RLUS+F0X1/f7OzsyMjIr1+/fvnyJTAwcN++fZGRkTY2Nn5+fuPGjXN2dq6HMAjiF5D07UcvAvDUqL+kebRmDcTE4DdvQGQWGSHk4YH++quWr1dczFu+HD58gMxMYLNBRwdZWqIFC+DbTGqD+PyJJb5x37950xbp1Hi6XxR/jr+q2QzUlBSRLWqVJVvo6Oi0bt3a399fTU1C8xI2m3327Nk3b95UKYzqEbxYfSOpQesZ0pLiWBY2dKgsp0FRUVH25XR1deWJatu2bRQK5ezZs8J1GnR1dX19fflJDAsWLGjSpElAQEC3bt3kOWGdolKpLVu2bNmy5erVq3fv3t29e3cbGxsjI6OwsDAPD4/AwEBnZ2c3Nzee9P5ToaGhXbp0CQoKEv7aYoyjoqKmTp0KALFCC+gBwMPDQ2KaAp+qqio/Febs2bPv37+XNiwmJmb58uV7hTIpq0SeQhEcDkf+s8n4+gjGyB7A4/Giv3y+/+B2RGTFF6dPr4FdOv2mKdFp6Slbtv9dXFIEAFpKKqP1zNxLuSglBcQr3ikqIgUF/veyQIl+y8HqpYURAKiwOQalFb/8dBUUAbMBQEFBwdSE9IIkCIIgCOInQxIaiHoi8gm/rKxM9vjWmmCrArFlAABzY/DlbLjqjui1faeDqAm8di2+exfEPo7ihARYtgydPw/Sq3cSBEEQv4mcnJzu3bt37tz5r1qfsPkZhYfjGzdEsxn4GAx8/ToaNgxcXOo9LEICfPgwjoyUuvfTJ7h6FQ0cWD/BqKioeHp6enp6CrbwF5Jev369S5cuLVq0WL9+ffPmzesnGIL4eWWzv8/bWdZn5XIFBXTmDCxfjl+8gNRU4PGAQgFjY2jbFm3cCGKtCmokOxuPHg3CP76ysnBWFp41C82di8Y2og7004enxUSw7l4u6TVEQjZAtVUvm0FEUWcKAKwDWCdp79SpU4uLiw0MDCZNmuTm5ia4nEgDiICAAAcHB9ntKmpOxitVVkHlZRgANLSoxmbUEZO0hNMdZOQ0mJiYpAnVkRKhrq4+dOhQeWJDCG3dunXatGn//vtvQkICAOjr68+cObN169b8AWpqaidPnhwxYkRQUJBIUc8GpKmpuWLFiqVLl4aGhubl5dnZ2fHbpUVERKSmpso4MDc3982bNxK/qiUlJVZWViK3xf7999+goKCoqCjx8TQarU+fPpcvX965c+elS5fEq1wIk5HuUClDQ0Ntbe3MzEwZY/TlLsBpYGCgpaUl42wIoRYtWkjbW1RUeO/BraDXz0tKK2qEqKmqjR450aP5r9+URyIej3fwyH/8bIb2hWWDAt+qlJVjAKytjRwd0ebNIPzjBSEwMeEmJQXYWdyxN2dRqQCgwOVN/BBF59cHolLtu3Rb5O6SnpHWopmXmpp6w7yqnxbaUfFPFc91qovxBEEQBEFUiiQ0EPVEJKdbQrM3MZfcUJtgzOABAniRDy3f4o+tSe+JRiM7G9+7J57NwIeTkmDdOnTwYD0HRRAEQTQqGRkZ3bp169mz5z///NPQsTQK+L//QEaRqtxcvGcPqu4aO6KWPXkiuT48H4MBN29CfSU0iBNeSHro0KFevXr17t37n3/+0ZHWCIMgCIByoX/TuvXTb0JAQQFt3oxKSvCTJ5CQAJaWyMcH1Gt/PglPny45GSs7G+/ejVq1AkfHWr9opaYPT5P4lMPBoSGMnoPVaqvejZzZDMjCAsss9a/xiAcAa2zQvG+T7MLJCgcOHJB4lEgDiLFjx44YMULe0OvAgrV6qUlsmgKytlPQ1K5Cb4/hw4eHhYUxmUyJe93d3QUZCfKws7OT9hUDAG9v70WLFg0ZMuTFixf02k3uqRkqlSoy9V5cXCw7sQAAuNL/ckhKSjp+/Pj06dMFW3R1dU+dOjV27NjPnz8Lj1RTU/Pz8zt9+nTHjh0DAgKKiopkX7TSAbIVFBTI2Kunp3fhwoWEhISdO3eaVbZkhUqluru7R0dHSxtgZWU1VlJaVVFR4cPH9x49DmCyKt51CgoKHdr59Ok58Heed4+Ni0lNSwaA3vFpfcK/fN+Rn49fv4YxY9DRo+DgINj8tU9PfyVuqpoy/6l7Ru7gz3GGJRXLyZCjI+rb155Gs7cj8+sEQRAEQfyUyIJ3op6INNLT0tKq9BAbFbjeDCl+e5PGl0Oa5A/URAPA586B9EUbAADR0VBZsUGCIAjiF5aSktKhQ4dRo0aRbIbvMjJqOoCoN4WFNR1QL+h0+owZMz5//qykpOTq6nrhwoWGjoggGi+m0KcT5SpM79YeNTXUuzeaORP16VMX2Qzw4gUOC5O6NyMDb9pU+xeV6f61YpFsBhEFeZy8bOnZY1WEMZarNsOiRWBoWOkoTg2qPLDZ7Dt37gwYMKD6p6gxYzOaZ1tldw+lj28ZezfnbV2Tu31drv+BgkoPnD9/frdu3Wg0CSug7O3tT5w4Ubtxzpkzx8jIaOPGjbV72lpnaWkpO2sQyUzM4fF4T58+jYqKWrdu3cyZM/fs2ZOVleXp6RkUFDRjxoyWLVva2dm5uLj4+voeOXLkwoULVCp11KhR/v7+lXYAqXSADCtWrMjJyZG2l0qlzpw588uXL02bNvX09Lx7926lJ9y+fbudnZ3EXcrKyiNGjBDuV1JQmB/05sXegzsWr5hz9/5NfjaDk6PLxHF/btm4Z8TQcb9zNgMAvHz9nP/AMSNbfC9OTMTz5wOPx+PxwiM/7dyz+d/XgfxsBtOi0v+9/DgjOFyQzQAmJmjDBpD0j5ogCIIgCOJnQf6UIeqJSI62ubm5PEe11oQPrZHLq4obCXRSoKHxkJ50z4dLSlBeHujp1U84BEEQRKNSVFTUvXv3P//8c8GCBQ0dS2NSaRNiubsUE3VOobLl243pprCmpuauXbtGjRo1adKkixcv7t27V/4C0QTx+6AIfZzEZ8/ixE9gZ4f69ftlPrPwrlyB0lJZIxIS6imUb4oKKslxZ7NwWSlPF+o1wQT164dMTfGGDTguDvLyAAAMDSElRWRYIQcDiN6DkLOZRWBgoJOTk4mJSW3EW3252dwjO/JTEjlcbkXYXz+z+A9kvBCE0NWrV+fMmXP79u3ExET+SC0tLTc3t2PHjtna2tZukAihvXv3Nm3adPbs2dra2rV78lpkbGxsZWWVIT33lEqlcmT+IffkyZN27drl8d9yAJs3b+7ateu+ffv27Nkjcfzw4cNXrlw5bty4O3fuyDithYWFHOFLwOVyb9y4ISNmZWXlWbNmKSkprVq1qlu3bv369Xv48CG/zYo0pqamR48enTJlisg9QG1t7SFDhmzYsAEAMrMynr98HPrpfUZmuvAYO1vH/n0GOzo4V+/l/HrotIqaJcVS/ijNSoh7tevfoKzU/IKKN5WCAr2nqnb3sLfUguKKQcrKyNERrV8PzZrVecQEQRAEQRB1qRHdhiN+ba9evRJ+6uws70eUT8XfHycyQK8R1SD8reFKFwFQqVCDhQIEQRDET238+PGdOnUi2QyiNDVrOoCoN5Ut3sVmZo0t1bZVq1YfPnzYtm2bq6vrli1bxowZ09AREUTjoixUoTLl0UscdB0A8IED0LEjZePGytOYGj1UWCh7sh2XlSE2uz5fqaFpJTedlFUoWroNUS7D0xNdvYpSU3FYGCgoIHd3MDDg77mUiSdGYACILf8+XM48BoHz588PGjSo9sKtDkY53r8lPy1JtE3k9OFpyiro2YOyjl1VpB1LpVL37Nmzbt26y5cvh4WF6ejoDBw40N3dvaoxZGRkfPz4EWPctGlTGekdZmZmHTp0ePDgwdChQ6t6ifrUrVu3kJAQtqTOm3Q6XVNTU6Q0qYisrCzhp8nJySdOnEhMTLx//77Erqw6OjojR46kUqn29vZfvnwRHwAAenp6S5curcqL+C48PDxJZu+V0tLS27dvu7g6fvkanZ2d2WdA95NnDvt07NTUvYWZqdQsig4dOgQFBS1fvvz9+/eFhYV0Ot3U1HTBggVdunQpZ5RfvOz/4tVT4X9QaqpqzZp6tG/rY2tjX70X8qtq6dn68bMHAKCARTPDUjVUbzhahRrq4piKqjyKikrt2nTs3rWXjrYuFBXh27fh40dQV0ddu0LLllBbfX1+XWhHVK2PlHM8nkuagBAEQRCEXEhCA1EfGAzGixcvhLe0bdtWzmO7fS9HB3uS4ViTWoyLqD7k7Y2vXJGxkBTp6dVJGVWCIAii0Tt79mxcXNy5c+caOpDGp3t3CAoCFkvyXjodevSo34AIqdCff+I3byA/X/JuAwPKjBn1G5FcFBQUFi9e3KlTp/Hjx9+6dWvHjh3GxsYNHRRBSPD6afm7V+VFhVzMA3VNSlNPpY7dVOt6wsWAVQKgxn/8wrnt4KDrAADp6XDxIk5LQ6dOgaQ5xZ8IVlaWPQApKtZz3kbzVkr3rxfn50it06CjS1XXoMC3cv0S8waqmkxQBaamyNRU5CrR32q0BxUCBwOtWm/La9euNXjLrSuni8SzGfjKy/CTe6WtOigrKsl6eTo6OlOmTKne1SMiImbNmhUdHZ2eno4xNjIycnBw2L59e4sWLSSOd3BwiI+Pr961qofL5V68ePHGjRtlZWWamppjxozx9fWVMX7GjBlnz56VmM2goqLSu3dvBQUFf3//qsbw9OnTVatW8UsXiJs2bZqfn9/GjRvnzZsnkg8BAGpqamPHjm3dunWVLiqQlZVVKr2mC5VKdW/m8uL1g2dB9/lbEAUKCnOv3bx07eYlG2u7gf2GSaumoK2tvXfvXpGNJaUl23b+nZySBAAIIVsbezfXZo72ztZWNhTKz/2zt46Y6uhRMPAQfNbTds/I5W/MU1a66mwdbKKPv/3KtLN1aNu6g2eLVsrK31KUNDTQiBEwYkSDhE0QBEEQBFFHKJUPIYgae/HiBYPBEDw1NjZ2cXGR81gqAoVv71PDn37NzK8D+fkhGaUmKRTw8am/aAiCIIhGg8ViLVmyZO/evXQ6qaokCo0ahaTX6UVubojceWw8PDxQz56Sy02pqKAhQ6C2a27XopYtW75//97Ozs7d3X3Lli1MJrOhIyKI71hMvHtj3vljhZ8/MVMTOWnJnOhw1pXTxTvW5ZaVVtKeoIYsLp0WPFZiCa2+5/FwUBDevr1Or14PUNeulXTD+TZ5X2/U1CkubkoUKZPmKqqoc6+KFBN+PgESUruRyH9CBxUwVQQAyGfDEylZbZXq1auXocxKP0gO8lyIyWQWFhZK3BX/RUoCJQAArN5moKRMqaMv+OPHj3v16vX48eO0tDT+dzYjI+PZs2f9+/e/efOmxEPEY+ByuYmJidHR0XXxW+zDhw9eXl5jx449e/bs9evXT5482b9/fx8fH2kdJTZt2nTixIl8SWmOCgoKf/755/nz57du3WpnZ1fVSDgczo0bN6Rl7bi4uFCp1BYtWhw6dMjd3V3w1zWFQnFwcFixYsXWrVurekUBExMTDQ0Nibu0dbT6D/bzaOnOwzwAUFBQMDUxt7ay1deveFfHxX/duvPv02ePsqTl6Yo5dmI/P5uhibPbulWbFy9Y1bN7X1sbe5LNII2yjq5TGQMA3poasKkU/oM1Pp5vTQ0wQhQebpecsUbFYPGCVR3adfqezUAQBEEQBPGLIhUaiPogUp6hS5cuVfq0rIiAnwOfz63VsIiaUFCAJUtg0SKQVFOR3aL1l04zsm6X6hpQHV0VlZRJdTuCIIjfxfXr1x0cHOQvxfR7oVDQoUMwfjwODwee0LwdlYqaNEGHDgGFZBs3ImjjRlBTwzduQLpQj2czMzRsGJo7t8HCko+SktKGDRvGjRu3aNGivXv3bty4cejQobU+QUgQ1XBkV350GFNk8o7DwV+jWAe35M9ZpVtX79OYGOuPQeDzJ/9ZhpaBSAQQEAALFvzUdblR796wfz8OD5e8W1MT/fln/UYEADBskmZuDvdLJJP748d5FVXUrrNKi9ZKgi2CnIZ6jlAEAhhkCLuSAAAuZmJfnerE4+/vf/r0aRkDMMZFRUUPHjz48uWLg4ND165d1cUKHMr4UvB4vB07dly8eDEtLY3L5WpoaDg7O2/ZssXa2lowprRYVobQ9OFprTooj52uVetf8JKSkhkzZiQmJorvSk5OXrBgQfv27bW1tUV2ZWZmOjlV1F0vKiqaP3/+q1evsrOzuVyujo6Os7Pz9u3bq5EuIFFUVNSgQYNECkKUlpY+ffq0e/fuT58+1dLSEt7FYDCOHz8urZgBm81++/YtABgaGh4+fHjKlCki7SFoNBpHem1LAEhLS4uLi7OVkijZpk2bN2/ejBs3zs/P7969e/fv32cwGO3atRsyZIiampocL1cqFxcXCwuLsLAwke2mZka+PToqKCgAgKmJeb/eg9xcm9JoFQuMcvNynr988jDwLpPFfPr80ZevMX9MnmlibCb7Wh9CQz6FfwQAj+Ytp06aSSF/8cqnA00lEngldIX/PF21mKwgc0MAQAAeadn9ouINEJWyamNDx/iLqLTvg6BzhJwdIqo6niAIgiCISpGEBqI+8D/dCXh7e1fp8J566EImBoDzGbiECyONUC+92gyPqB7k6wsbNsDmzfjrV8FGnob2lWZrInTb5e0o4vEAIdDRo9q70IdP0lRQ+IlvDhIEQRByOnv27NixYxs6ikZMXx9dvQo7dsDz5zg/HwCQtjZ06IDmzgVS06KxQQitWIEmT8bHj8PXr4AQODujsWNB76f5S9TBweHatWtPnz5dsGDBzp07d+7c6eXl1dBBEb+1iA/Mr59Z0hoIJMSxXj4qb9+lkr4J1YPv3HH4Evr9WgaWogMyM1FqKphVMi3XqFGp6N9/4Y8/cFKS6C5VVTRoEHTs2BBBwYwlOrculYSFlBfm89gsnpIyVVeP0rmXmnA2g4BIWkOt95uQ54RDDNGuJAwY3/mcEkNjaWlqGBgYVHoUACQlJVlYWMhzlUmTJj169CgpKYnH41EoFEtLyy5duvz333/yFLhisVh9+vR58uSJYHF8amrq58+f379/v3Pnzu/jKstU4IeIMRbOaaj5F3zjxo1RUVJ7xn/58mX16tW7du0S2R4TEzN58mQASEtL69mzZ2jo93+t+fn5sbGx4eHh+/fv7969ew3DA4CpU6dKa2/x6dOnmTNniiSj3Lt3LzY2VsYJ4+LisrKyDAwMvL29X7x4sXDhwtDQ0Pz8fAUFBRMTEzqdHhgYKOPw8vLygoICaXu9vLyCg4PHjRunoKDQp0+fPn36yHptVYEQGjVq1Nq1a8vLv1es0dXT7urnTaPRMMYUUFy1bINI8oGujl7/PoM7tPM5dvJAdMzntPSUDZtWDRk40ruDrJVLAQ9vA4CaqtrYUZNINoP8WsxdaLFlbZKq0meDihwgNRZ70vvPLtn5AIDatQPydx1BEARBEL8NktBA1DmMcXBwsPCWqt5I3eQAN7KBwQMMcCsbbmVjAzoca4Laa9VmnEQ1ID8/8PYGf38IDgY2m6utu48+MyZZkZddsRYEY8jN5uY9K8/O4M5arkNyGojGrrAQnzqFw8MRmw0WFmj8eLAUvdlNEIQMGOOnT5+KN80lfkCno0WLYNEixJ8zaOilqEQljIzQkiUNHUSNeHt7v3379uTJk/369Rs8ePDGjRtVVVUbOijiN/XycRmjXOp0KZsFH9/WVUID5ObqFhONlgsAAQAASURBVOdplxTkq2kBQJyRjegABgOKiurk0vXJ1RUdPw5LluDoaOB3IlBQQFZWMGwY+uOPhgqKQoG+Q9X6DFHLzeKWlfG0dajqmpXMaDZIHoOAmxoY0iFh7bji94G+GiqMkqKioiJTU1MbGxtbIXZ2doIfp+Hh4f7+/ocPH96yZcuCBQtkhMFkMrt27Xr8+HHet1pNPB4vPj7+6NGjX79+vX//viCnQVrMEydOfPjwIY8nWoAhISFhzpw5386J/1qUXSi9ZQZCYGX/Q/JEbX3N3759K/tUwskKgktHRES4uLhgjIcOHSo+AAASEhJmzpwZFBSkV7O0ws+fP0dERMgY8ObNGwaDoaT0Pdvm3bt3bDZbxiE5OTlxcXH8rBcDA4MTJ04AAJvN5hc5OHz48KNHj2R8TTQ1NU2lt4Np3rz5pUuXZFxdHMb47du3169fLywsbNas2eDBg8VLYvAtXrz43bt3165d49eQoFAonbq2p9FoPB7OySy8dOGqtOQDXR29+bOX3r53/dadqywWy//c8aA3L/r2Guji7Cae1sBisWLjvgBAu7beKirkL5AqoLi5TWvpvfnDy3w6DQCaZOWN+RSjXc4EAOTigv77r6EDJAiCIAiCqD8koYGoc6GhoTk5OYKnqqqqTZo0qdIZdGjw3At5v8Nl32pUZrGg1wfcThMuNkWqpN1ew1JRQVOmwJQpAHDTv+jL3VKx+yqAMcTFsM4dKRzzp1b9B0gQcsJHj+KjRyExEQTLla5fR127or//Bir5QUMQcklMTFRRUTEyMmroQH4SJJWBqC8UCmX8+PH9+vWbPXt2q1atbty4YWMjNptLEHWvtERWDXx5BlSfgwMg5JQWE+TQEgCKlVTz1LR1SoTmezU04Nf4/WVvjy5fRjEx+MkTKC6Gpk1Rx46NoQgQQqBnSAX4Cf6uRgCeGpAx9R+kY7zTlTLAAJhMZnJycuw3L1++5D+g0+lqamr5+flGRkb9+/d/9+6dZWX50LNnz3758qV4OgKPx3v+/Pm8efP+kzlJ+fXr1wcPHogfzpeQkDBo0CD+/LeljUJGitROB3qG1JbtKpKHajd9pKSkpKoDEhMTNTQ0dHR0Ll68+P79e2kHfv36denSpYcOHapJePfu3cvLy5MxIC0tLTIyskWLFoItGhoass9Jp9NVVFRENvKzGQCAx+PRaDQZKRGWlpYy/nh2dXWVmIHBYrGYTGbnzp3FdykoKISHhxcXFwMAQmjjxo2DBg3avHmzeKpBaGjo58+fBR0xHJxstLQ0ACA+Nvn2jfuClyARhULp03OAo4PzsRMHcnKz4+K/7tizWVNTS1dHz1Df0NnZTUdbV09XT0dHr7Awn/8eMzUxl3FCQiK9GbM2P3WP/W+XTmKyZmYW0OlgZQUtWqANG6BmPUcIgiAIgiB+LiShgahzW7ZsEX7apk0bGq3KbzwHFUjtgJ4VwLo4/KEI+J/dXxaCzQuMMDAw6NMhrA1SIoXrGg6PC2HvRRujCmAMXyJZjHKspEwmb4jGCB86hHfsEF2Wl52Nz5+H4mJElpsThHxSUlIqvY9PEERD0dbWPnXq1L59+7y9vZ88eSKtXTdB1J1KPwlQ6uyzAurVC//3n01mAj+hAQCS9MyEExqQmRno6NTV5eufgwNycKjvi8bE4FOnIDUVKyqiFi3QiBE/73ybOg2QrgkAMHgAAIqKinZ2dnZ2diLD8vPzy8vLNTQ01OR7pWVlZYGBgdLSEbhc7oMHD0TKA4jYv39/VlaWjEtERkbyHwwao5EYy85IlZDToKSM2ndWUVapk39vlRYBEh8QHh7u5uYGAOfPnxdufyBOYvGGKuFP88vAYrHKysqEt/Ts2XPTpk0y0iBMTEycnJwk7tq7d+/q1atlZDNoa2svXLhQRjy6urp0Oj09Pd3Y2BgAeDze1q1br1y5IshCEMdmsx0dHd+9ewcAGOP4+Pjdu3cnJyefO3dOeFhhYeHIkSMFbxgAsLO3BoCS4tIXT19PnTr11KlTMgLjc7BzWrPynzv3rj96EsBgMAoLCwoLC+Livwa9fckfoKSk1MTZveKxotQ3NiGLt7ettzdkZEBSEigrg4MDKCo2dEy/FLRDapecGg6WczyeK/kHCEEQBEEQwkhCA1G3bt686e/vL7xl8ODB1TsVBYGPNvh4oDQmTInELwoAvt1cAIAsFvQOhU7a8IcJ6AktPinjQjIDNBXAqOFXpPziUhLZeTlSP1EDQF4ONzqcaetEj45gFuTyTM1pdi50Go3kNxCNQE4OPnZMcpFhLhc/fgz376PaaNdKEL+8kpISdXV1ibswxomJiXFxcYmJiSkpKVlZWdnZ2Xl5eXl5eaWlpeXl5UVFRRwOh81mq6qqGhsbu7q6enh4dOjQwdPTk0qqpBBE7Zk2bRoA9OvX7+3bt+IrSgmiTmlqV5KBrqZRZynqOjrIx8c6O1mwIVnPrFlCWMUTbW2YMaOuLv07YLN5CxbAs2eQm8vfgG/fBn9/mDULDRrUsKFVT+63CWgtmbfNtLW1pRXzl+jFixcJCQkyBiQkJLx588bb21vagMTERNmXKCoqKiws1NTUVFWjTJ6rfWxPQXoSmydUgkFdi9Kuk6pvn7rKNWnWrFlgYKCMAc7OziJbIiIi+IU8iypr+1LpgEp5eHjQ6XQWiyVtgL6+vkjmiqurq4uLy4sXL6Qd0rp1a7qkIihpaWmbN28WLlkqQlNT848//hhU2b+R5s2bBwcH9+3bl8Fg9OnTp6CgQLCLn7VgY2Ozd+/erl27tmzZMiQkxNPTEwD4/+UPYDKZN2/ePHLkyKRJkwTHLl26VDibAQBU1VQAIDMzh81m379/X/B9kU2Rrjig79DuXXu/C3kd8uFdVHS4cMoOg8EI+fCW/9jA4JeogtNQjIx+kTJCBEEQBEEQ1UISGog6lJmZOXXqVOEt+vr6I0eOrOFpTRThdnPU/T1+XfjD9uACHFwAm+OhqRpyVoUeerA+DseVV5SO16SBtgJkMIHJA0NFON4EtdGsYSDED/LzuGyp9wQAADCG25dKSkt4BXlcAKDRQNeA1qK1cq/BaqTkNtGw8N69kJwsdXdJCZw8CSShgSDkoKCgIHyDOC8v78GDB8+ePQsODo6MjNTR0bGxsbGysjI3N3d0dGzXrp2Ojo6Ojo6qqqqysrKmpiaNRqPT6cXFxWlpaaGhoSEhIX/88UdmZuaMGTMWL14su+wtQRDymzZt2suXL1euXLl169aGjoX4vXTppfo5jFlaLLm+vZIyau9bh+3V0V9/2aw/IHiapGdW8UhbG40fj3x96+7SvziM8aRJ8OQJCHcuwBjHxsLatYAxqu6qhgYUU1rxwEK5Nk+blJTElVbVEAAA2Gy27JQFxcpWZtNoNGXliqCNzWiL1usG3Cj98pnJLMcUKujoUf0GqBub1+HNwBUrVty4cePLly8S91pbW69fv15kY2RkpI+PDwBITAsQJqN2hZy6du1qa2v7+fNnaQNsbGzEG0Ds37+/T58+8fHx4uObNWu2e/duiadau3at7O9m06ZNN27cWGnMHTt2fPr0ad++fcePHy/IZuBnKvDFxcXNmDFj5cqV4eHhgl2CtAb+07KysmPHjgknNLx9+1bkQgUFReoaambmxnS6QnZ29n///bdX7lKFKsoqHdt37ti+MwCwWKz8gry8/Nzs7MzgkNdR0ZEA4OTgYmJsKufZCIIgCIIgCEIESWgg6gqXyx01alRGRobwxk2bNklbuFlV91ugUWFwNwdTELB/vCEWWoJDS+Bc5g8bCzlQ+K18QAYTerzH/zqgqaaQygRVCmiRKZIa09Gj0umIxZLVfTM16XuhRQ4HMtM4D2+VZGVwJs7SqvP4CEKG2NhKBmRmVjKAIAgAALCysoqJiQGAgICAnTt3vnz50tvbu1OnTqNHj3Z1dZXzbwBFRUU9PT13d/cxY8YAwJcvX+bOnTt8+PDLly/XbfQE8TvZuXOni4vLhAkTXF1dGzoW4jdiYUNv6qn89nk5hyP6qYGCwMld0a1FXZbRptEc/zcNvk0CphpZgLExMjODGTNQly51eN1fHT55Er969UM2g0B+PuzZAz16NJLeE2VlZe/fvy8sLOzSpYuMqfEkBiQyAABUqGD/7hnvxnVUXAxaWmjwYGjZsiYB2NnZyS4PoKSkpKSkFBISYmJiwm8xIKJHjx7nz5+X0W7A2NhYOC2ApoB6DlIDqL+vv5aW1ubNm2fOnJmamioe27p16wwMDES2f/78mV89yMvL6/bt2zJObm5uXsPw6HT65MmT16xZI7H3hKGh4bp168S3N2nS5NKlS1OmTAkLCxP0j1BTU/Py8jp//ryGhobEa/H/KpZBdnaLQKtWrTZs2BARERH77XOrcDYDX2xs7Lp165hMpmDLu3fvRHIaUlNTWSwW/+3B4/HEm2h8Do8xtzBRVKQ7N3EI/RAh/h2UE51ONzQwMjQwcnZs0rF954TEuLy8XDfXZoisZSEapZp0fBB0lCBtIwiCIAiirpGEBqKu7Ny5U6TMYO/evSdMmFCLl/B3A34b1h7vIahQ6jw6FQEAcMX2L4zBS78ChwcAoESB/1mi+ZYVg4lqMLNU0DWkpifL6johjs3CYe8YT++Xenevw8VYBFEJ6TcE5R1AEAQAANja2mKMnZyc6HT6woULL168WPOC9vb29teuXWvZsuXly5crLclLEIScdHV1V65cOX/+/ICAgIaOhfi9jJyiiRB8CmEUF36vSa6iSnF2Vxw7vc5r6NmoUKCihB9k9RpA+d8A0CSF+2rsxg0QmkYVgWNj4fRp9Oef9RmRuNTU1PXr1587d87JyUlRUXHz5s1PnjyRNr16Iq3iTdI+NoS2cTKUl/Of45s3kZsb+u8/0NevXhht27YVZH9KhDGePn16aWmplpaWhYXF7NmzR40aJTxg6NChmzdvDgsLk3g4nU4fOnRo9WKrRf3799fX1//f//4XHR2dn58PAFpaWvb29hs3buwiljyEMY6KiuL3oZg/f/6ZM2ekfX10dXWXLFlS8/Dmz5+fmJh46tQpfmwCJiYmy5Yt69y5s8SjWrRo8fbt24sXL964caO8vFxbW3vMmDGdOnWScSEGgyE7kkoH8FGpVC6Xu2/fPv5TkWwGftYCn46OjvBeQU4DX1paWnR0tJubGwBQKBQaTfSecHJSWnk5Q1lZydLaLPRDhPiA6rGytLGytKmVUxEEQRAEQRC/rTrrT0n83oqLi0Wy2o2MjA4fPlxHl7vXAgo7oWxv5KOD9OlgrAhKFKAisFOGF14ozwfleKOdjqiTNhplhP51QJRvdy043+6hMXjwVzxuEoTL5cqPJyRACFq0UqYpSEkJkZ4pwmLh10/l+hhPEHUEV9r4VkurPuIgiJ9QZmbmkydPDhw4MG/evB49elhbW5eXl48fPz40NHTMmDE1z2bgU1BQWLt27b///lsrZyMIgu/PP/9MT08ntU+IeoYQjJyiOWuZbssOyk5uio5N6J5tlact1p44W4tGq/PschUqKH+7C1KorEGyGWoBxjgrq5IxHz7USyhSHTx4sHnz5jo6Ol++fHn9+vWTJ08yMzPfv38vcXBcOfyXUvF41K3DUF7+fV9JCQ4KwiNHQmGhxGMrRafT+/fvL6OLFpPJzM3NZTAYGRkZb9++nTFjxrx580TOsHnzZonFG6hUaufOnefMmVO92GpXu3btgoKCXr16dfDgwf3797948eLt27fi2QwAkJmZqaSkpKmpCQDq6up//fWXeMcHAFBTUxszZky7du1qJbydO3eeP3/e19fXwcHBwsLCxcWlb9++AQEBM2bMkHEUlUodPnz4mTNnrl69evToUdnZDAAgrXKD/AP47t2716ZNmzdv3sCP2Qyenp7C+QoSNwq3n2CxWMOGDcvOzubvEv86a2ioKSsrAQCTyQKApk2byhMeQRAEQRAEQdQDUqGBqBPXrl0rFPqET6FQ/P39DQ0N6/SidApcbwoSZ84pCMabwHiTiqe2ymhIKOanLiDBCh2AdCa0eYcPOyNPuT5UEqL8BqqlJrPD3zM5Il1AKAA8KccAAEBBPreogKehRVKsiIZBGT6c9+gRSCo6CgCAEIjdJyKI3xCHw0lKSoqLi4uIiIiMjIyLiwsLC2OxWDY2Ni4uLk2aNGnbtq2Li4uTkxOVSq31q/fu3XvWrFmfPn1yd3ev9ZMTxO+JRqMdPHhw0KBBXl5eFhYWDR0O8XsxtaCNm67VIJdWo0E5CwCgiOSy1woutzFXOystLR0/fnx8fPyzZ8+cnCrqgSOEvLy8wsIibKyaKSggNY3vn0PLeTAxomKdg3tCeO/gu+LnxFFRsGQJ+rZcvqo2btwYGRkZEBAgo/GEQGFh4bFjxzw8PEaPHi3Y2KNHj2PHji1cuPDz58+C3hOGhobdu3c/dOgQhdKIPlY7OTkJvuzSpKenm5iYCJ4OGTJETU1t2bJlnz9/5jdQoFAotra2kyZNWrx4cS3G1rVr165duwIAm82WkWICAFeuXPH39y8uLqbRaG5ubosWLdLV1ZXnEp06dQoMDJTWV4JCobRt27bSk0RFRR09ejQ4OFikBqoga0GQ4mBmZlZeXm5tbQ1CbSZEfP78ecqUKdeuXQOAoUOHBgcHC1eJ4OcxAACNSvH0aj5z5sxKwyMIgiAIgiCI+kESGog68fr1a+GnEydOlFa1r0F00YF0b3QwBcJLYb4FGCvCmHD8JB8AIL4MuoRgCgIDOgzURxvtGzrWnwpCMHmO9t0rJe9fl+dmc1lMrEAHHT0ajQqpMltRsBi4pJgkNBANp3175OmJHz+WuBM5OqL58+s5IoJoDAoLC1+/fh0SEvLhw4fIyMj4+HgTExMnJydnZ2cvL6+xY8c6OTnJeT+35igUypgxY/z9/UlCA0HUojZt2ixevLhr165Xrlxp0qRJQ4dDEPVB6dtnjlKS0FAraDSkoSG1ASRfHa9tkCY7O9vPz69Zs2YvX75UVFQUbM9K56bGq1w4kRL1OodCAXUNqktTeq8h6oUYTYjAH4oBABQ5rN1HF1Gw5MR8HBqKSktBtTptEykUyvXr11evXn3lypWkpKSSkhJVVVUWi8VmsyWOLyws3LVrl3BCAwB07969U6dOFy5cuHfvHovFMjc3nz59uq2tbTXiaXB5eXkif0/6+fl17do1ICAgICCgvLy8bdu2gwYNUlNTq6MAZGQz5OTkDB48ODg4uKysjL/l7t27ly9fXrx48ZQpUwTDeDzes2fPHjx4wOVyW7du7efnx3+/zZ8//9y5c6GhoRJP7uzsvGzZMtmxxcfH+/n5bdmyZfDgwQAgXlZEOGvByspKV1f3+vXrImUb+I0nBCkOHz58yM/P19bWnj59+vXr1wMDAzGu+BfMYDCLi0rUNdSMTY2MTY1evn7ap+cA2RESBEEQBEEQRP0gCQ1Encj6seakr69vQ0UijSIFZgmtQ7veDB1Khf/FVHyK42HIYMLeFPy+CN33aJgIf1IIQc9Baj0GqKUmsvNyuJo6VAsrhYe3S1LPSln7DgAAispAshmIhoX27oUJE/C7dyILyJCDA9qzB2qpbD5BNH7JycmvXr16+fLls2fPYmNjPTw8vLy8Bg0atGrVKgcHB+HJgPo3YMCA0aNHb9q0qQFjIIhfz5w5cz5//tyxY8fbt2+3bt26ocMhiDonaJHHlFlDjpAfdnWFyEipu3V00Nix9RhOhaKiom7duvXs2XPDhg3C20PfMS+fLCzIpSkplRcX8gCgMJ+XlMo5VUp956iS/+2jwMbTa90TwqWePT0dwsOhVavqxUahUNavX79mzZqwsLCMjIzg4ODVq1fLGJ+YmJiSkmJmZia8kU6njx49WiTR4WdUVlamKpYaQqPRevbs2bNnzwYJia+8vNzPz0+8zkFsbOyyZcuUlZX5X/yAgIClS5dGRUXxkx4UFBTs7e3nzJkzdepUOp1++vTpwYMHR0dHi5zE3t7+2LFjsruzJSUl+fj4LF26dOzYsbt37wYACwuLhIQE+FaeQTg2JSWlESNGjB071svLSySDQURKSsqbN2969OhBoVBu3LgxZsyYx48f5+XlVZxHWel7AMkJ8n2pCOKXgnZE1fVReG4lpWsIgiAIghBHEhqIOiHyqSw9Pb2hIpHfFFNQpaC1cTiL9b09wusi/CQf+Wg3ZGA/IwoFzK0VzK0rFjp4tlV+dKesuFDqGihtPaqaOkloIBqUmho6exYOHoSAAJyTA1wu0tKC5s3R0qWgrt7QwRFELSspKUlMTExKSsrIyMjIyMjKysrKyvr69WtsbCydTvfy8urQocO+ffs8PT1lF+CtZy1atMjLy0tLSxOuS0wQv7uEBBweDgoKqHlzMDCo3jn279/fr1+//v37//XXX5MnT67dAAmisRE0x6v99ki/K8ry5fjdOxwXJ2kfBbVvD5U1Hah1XC536NCh7dq1E8lmyM/lXjlVmJvNpVLpXC4TAABBrIPKx5Zq5coU4PA3wKq8kAmPTsm6AIeDS0okdLusCiqV2qxZMwB49OiRYIm8RAUFBeIJDb8MDodDozXGm5PLli0LCQmRuCsnJ2fjxo2DBg26devWnDlzhG95sdnsyMjIxYsXZ2RkrFq1ytXV9enTp7Nmzfr48WNOTg7GWE9Pz93dfdeuXaamprIDGDdu3MyZM//8809+EgMAJCYmShxJpVK7dOkybdo0hNDcuXP//PNPGafl8XgFBQX8x8rKypcuXXr79u3+/fuzsrJoNJqSohKXx1FTU2/i7Dpy+ATZERIEQRAEQRBEvWmMnxmIX4Cjo6Pw08OHD8+ePbtRtXKUaKQxjDRGAJDIgBavMQcDAGyIAx9SpKFmdPSodk4KH95ITmhQVqZ4d61OrU6CqGU0Gpo+HaZPRxgDlwuN8rYaQVRVfn5+REREbGxsbGxsXFwc/78lJSVWVlYWFhZGRkYGBgbm5uYtWrSws7Ozs7PT19dv6JClQgi1a9fu2bNnw4cPb+hYCKIRePkSb96M4+MhPx8AsIEBsrNDf/8N1So57ufn9/Tp0/79+0dGRm7duhWhGs7TEUTjJSjMoNjYP57+PHR00LZtMH++aE4DnY7atEHbt9d/RGvWrOFwODt27BDZftW/KCeLCwAKNDUGMw8DBHlrxjkoCwZY0PD2JhTfL1yekhIwGFIvoKWFbGxqK9pKMzVVVVW1tX/ZZRbFxcWyCxU0lMePH8tINImKijp27NjOnTslLuApKCjYt2/foEGDmjRpYmhoeOHCBTabHRcXhzG2sbGh0+mVXv3Vq1dpaWnz588PDQ0dPHiwlpYWAEiMx8jIqHv37ocOHeL/7vbw8JDdnkNDQ8PNzU14S8uWLVu2bMnj8Y6dPPD67UsAaOnZZsTQBiisQhAEQRAEQRDSkNkaok706dNn+fLlgqcREREnT54cP358w0VUNZZKILiJG1aCAcgt3Zoa86dWQW5uQixb5AO4kjLyaq/UsoOylOOkSEvjbdmCYmMxk4mUlcHJCS1cCDo6tRgw8VtDiGQzED+v/Pz8N2/evH379s2bN6GhoSUlJc7OznZ2dra2tt26dbO1tbWxsTE2Nm7oMKvJx8cnMDCQJDQQBL5wAW/aBMJd3rKycFYWjBmD9uyBFi2qcU5HR8egoKC+fftOnjz50KFDjT8Xuc5xOBAUhKOjwdAQtW0LP7Z4J34ibDaO+sRM+MpWUaO4NFXk4YrSDCShoTZ5eKCrV/GGDSg8HBcWAo2GDAygTx80bhzU+w+T+/fvHz9+PCQkRHzdf3pKRUsJNVXTzLwPX1xUBNkMKiVctw+lo43At4MmeHoiS0ss1iZAAFlYgLV1bQXcv3//jRs3ijTuFGZqampvb19blysrK9uxY8erV68YDIaqqmqvXr0mTZpEpTZYyZLnz597eDSiRSRFRUUPHjz4+PFjUlKSjGE8Hm///v0xMTHSBmRkZKxZs+bixYv8pwoKCiIrf2S7ffv2sGHDeDze+PHjv379yu8xIUJVVXXkyJFLliyxEUqv8fDwsJGZbWNra9ukSRPx7WfOn+BnM5ibWfbrM1j+UAniVyVPYwhBp4kqDSYIgiAIohrIhA1RJ9zc3Dp27Pjs2TPBlhUrVgwdOrRx5t1LREMVxUhlVX4k5KaohOas1L1wrOjLZ2ZeLo/LwUrKSM+A2q6LSscqlmfA/v54zx5ISeF/azAAvHsHL17A8uWoR486iJ0gCKLxYrPZ8fHxUVFRMTExnz59evPmTUZGhoeHR+vWradMmdK8eXNLS8uGjrE29evX76+//tq5c+dP9BcFQdS+tDS8bRtImvrCycmweDG6fRvkWP0pTktL6+7duwMGDOjTp8+BAwd+1fLm8sC7dsHVqzgpCVgsAMDGxsjNDW3ZAr/uIulf1f3rJa+fludmcblcDAD3r1LKh+qBAgUAaCShoXbp6FC2bgUAxOFUIzm4pKRk9erVcXFxLVq0mDx5crWTL7OysiZOnOjv728g1oWHywVGecXne2M9rxchKzhqSdxYLtW2qV10mdfLYioHl6sqAQBQqTB6NGzeDMXFEq6howPTp1cvPImsrKw8PDzu3r0rcS+NRuvdu3dtJZndv39/3rx5UVFRgrX+d+/ePXDggL+/v1O9dwYBgISEhKtXr4p0BmkoLBZr5syZDx48SEpK4vF4lY7PycmRPUDQKqIaHj58uHLlygMHDoSHh0sbU1paWl5eLpK+gBCaPXv2/v37JR6io6OzYMEC8e3PXjx6+jwQAMxMLebPWaqiTP7SJgiCIAiCIBoXktBA1JUNGzZ06NBB8DQ1NfXkyZOyO/k1HmwMgu4IptW5G0xIoEBHo/7QZLNxSgK7uIinb0gzNqvyjyD88CHesgXEbhzghARYvRqZmIC7ey3FSxAE0SgUFRUVFRUVFhby/5udnZ2Tk5OYmMjPY0hKSjI1NXVwcHBycvLx8Vm8eLGzs/MvvK7a0tKya9euixcv3r17d0PHQhANhrd5M6SmStuLY2Lg2DH0xx/VO7mqquqdO3c2bNjQtGnTdu3atW/fvm3bth4eHsrKVayn9TPjzZ0Lt2//UG0+PR2np8OQIejcOdDTa7jQiKo5e7jw7YtyFvN7jnppKY/HBlAAAGiwBem/vGqVOlu3bl1ycvL48eMfPnzo5ub2xx9/LFmyRF1dvUonwRhPmDBh/PjxPj4+4nup1O+hqamY2Jj3jN7cH+sYqvxz2/Yzj8rBwrGj8eMhIQFfugSFhT+cRVcXTZiAevWq6guU7eTJk506dRKfuqZSqT4+Pn/99VetXOXNmzeTJ09OSUkR3shms9+/f9+vX7/Hjx9X2vyidmGMJ02atGjRIvHsk/rHZrN79Ojx7NkzLldyr0xx2dnZsgeUl5eLbywtLb169WpISIiysnLv3r3btGkjsc1TbGysmZnZwYMHORyO+N537955enp6enpGS6ojws9miI+PF9mur68/bdq0UaNGiWxPTIo/d/EUAGhpas+duUhNVVbHCoIgCIIgCIJoECShgagr7du3HzRo0OXLlwVbDh48+LMkNKyLA9a3dPwUVoOG8stRUEDW9tVNEsEYtm0Tz2aokJaG169H3yo6EgRBNGYY48ePH9+6dSsmJiYvL4/F+v7LhsVilZaWMhiM8vLygoICNTU1DQ0NTU1N/n/19PT09PSsrKy8vb0dHR3t7Ozk6cL7K/nvv/86d+48duzYrVu36uvrN3Q4BNEAUGysrBJiPB68egXVTWgAABqNtnr16jlz5gQEBAQFBS1YsCA8PNzc3DwuLs7a2prBYCgrK6upqQ0ePHjJkiXVvkqjhc+dg3v3fshmEOyKjobZs9GZM/UfFVENn0IYIUEM4WwGPiqvYguL1OJrTN69e7d8+fIuXbr069dv8eLFK1eudHR0XLp06YQJE9TU5J1e3b17d1ZW1po1a6QN0NShZmVUTFd7e26ie2vGOioDQLJNqX4Wi4LAsYmiYDBaswZ5e+P9+yElBbPZSEkJLCzQ3Lkgqfh/Denp6T169Gjs2LEhISH8aXKEkLm5ebdu3fbu3Vtb/SDmzJkjks0gEBMTM2PGjKtXr9bKheS0d+/e8vJyiQUD6t+8efOqlM0AABJTDYRpaGiIbNmwYcOJEydiY2P5FSB2797t7Oy8Z8+eli1biowsLy93cHAoLS3lPxVkMLx79054GMaiP8i8vLz4Dy5cuLBx48aEhAQtLS0A0NbW3rZtm/C6Iz4Wi3XwyB42m02lUv+YPFNTU0v2i/qFVal3AEEQBEEQBFHPSEIDUYfWrFlz5coVweerDx8+REVFNUgZw6oyFJobYvIAA0hImCfqX1gYFltkIAzHxaGsLGgEyzsIgiBkCAwMXLJkCZPJHDlyZOfOnXV0dBQVv989V1BQUFNTU1JSUlZW1tTU/IXLLVSPlpbW8+fPly9fbmVl1bx584EDB7q5uVlbW5uamv5WK8iJ31pZWSUDJC0JrSotLa2hQ4cOHToUAMrLy79+/WplZZWWlqaoqMhgMG7fvv38+fOaX6UxOnMGvk0gicOfPqGoKKiXTzQcDufp06fp6emKiopaWlp0Or1ly5bkB538Ht8tKy+TUDSeyq74fJpTTD7nNSIUCkVw68DMzOzYsWMfP37866+/Vq5c6eHhoampWVxcHB0d3a5dOy8vr6FDh4r3xPnw4cNff/0VFBSkoKAg7Srtu6gmxXGYjIo3hmUcg5/QkGCn1PxNsaEZrZX3j//EOnVCnToBxqioCDQ1a/H1itPX17979258fPyVK1dSUlJcXFwGDhyoq6tbW+f/+PGjxNX8AqGhoSUlJfKnj9TQp0+f1q5d++LFi9pK16gUk8l88OBBaGiopqZmr169rK2tBbtYLFZAQECVshnk0axZM+Gn06dPP3nyZKnQr5iSkpLg4ODBgwefPHlSpKwIh8Oh0WgymqzxUxxAKINBWHBwMAB07txZMCAgIEDiee4/uJWVnQkAA/oNtbN1lPOl/XTQjijZaQokm4EQJ3hX1PpggiAIgiCqgSQ0EHXI1dW1VatWr1+/Fmy5fv36T5HQMNMcVsbCt6U75C5XY4Hfv4eSElkjcnJwVBQiCQ0EQTRWL1++XLduXXx8/F9//TVkyBCJBWaJSqmqqu7YsWPBggWBgYEfPny4c+dOfHx8WloajUYzMjIyMDDQ19c3NjbmN+NwdXV1dHSst3vlhDw4HI6/v/+DBw9evHjh5ORkZWXl5ubWpk2bZs2akQweuUif3qigpFS7F1RWVnZzcwMAR8eKqY7Pnz+/fPmydq/SKBQW4vT0SgZcu4bqsjRFeXl5QEDA1atXb926ZWdnZ2dnx2KxCgoKSktLo6KiBg0aNHbs2Hbt2pHfILJhDPm5khdPK36bzM4XK95ANCBVVdWyH7O1mjVrdunSpby8vPfv3xcVFWloaGRkZPB4vFevXjVr1mzcuHFr1qwR9KRITEwcMGDA3r17bW1tZVzFs63SpxBGaDCDw8YAYJTKVC7jlatQylSopXZKAwepKChI+peFUF1nMwhYW1vXUcWCR48eFRQUyBiQmpoaERHRqlWruri6iDNnzixYsGDv3r0ODg71cDkA2LBhw6lTp+Li4thsNgCsW7fO3d39yJEjlpaWAPDu3bvExMTavaK9vb1wr5C7d++ePXu2VFLCXHJy8uzZs9+9eydcd01bWzsvL69jx4537tzhl3MQL9Lw7t27oUOHxsXFCZ+Nn8ogwM9mENkowOGwHz19AACWFtbduvSs3itt/Pgzzfz/knwFgiAIgiCInxRJaCDq1qBBg4QTGh48eLB48eIGjEd+FAAJy3mIhkWjAcYg4+4tQqhaHVsJgiDq2oMHDzZu3JiYmLhkyZLx48fLWDtIyMnc3Hz8+PHjx48XbCkqKkpPT8/Ozs7Ozk5PT09NTb1w4cLKlSszMjJ8fHyGDBkyaNAgsri5wTGZzG7dutFotLFjx3br1k1bWzs5OTk0NPS///7Ly8vr27fviBEjvL29SWaDDNjGBj5+lLobIWjdus5jwPjXnFDPy6u0vgXOzKyLV15UVHT79u2rV68GBAR4eHgMGDDgr7/+ElmDnpaWdvr06enTpxcXF48ePXrMmDH1Nhf402GzMIctOV9BrZibZQwAUEwlP2caEQaDIVywSkBHR8fX11d4y9ixY9evX79kyRIXF5d58+a5u7uHhITs2LFjxYoVgwcPrvRCE2ZqXT5VFBrMyMvhUnhgksyIdVQBAIc+6i5Nf+XPkkwmU/YAHo8n3ASt2vLz80NDQ6lUqrOzs56envAuLpf77Nmz/fv3P3jw4O+//5bn+1UrJk+efPbsWeGMmezs7MDAwK5du965c8fOzi45ObnS166goMBPhpCHlZXVnj17dHR0BFu2b98uI6EkIiLi+PHjU6dOFWyxt7ePioqaNWvWiRMnIiIihAcLchpMTU3XrVsnyDUUJ7F4g7ComM8lJcUA0M2356/5ax0AAPBcJ8HqeYmlGkh5BoIgCIIgiMbvV/60RjQGfn5+CxcuFDx99eoVk8mUeJ+isXFQQZGlFbfAFsTAVnKrsBFALVtiLS0oLJQ6wsCgfioAEwRByInL5V66dGnz5s0sFmvR/9k767gmuzaOX2dsdEkpqEgroKgoYGKjqBhgd3cndoGN9RjYiokYCCqgoGALGCAhII2EdNe28/wxnXNsY8AA0fP9vK/Pds65z7k2Fvfu63d+17p1EydOpBLdVb0hLy8vLy9f9apudnb248ePr127tnbt2p07d86ZM+cvvmL753Ps2DFFRUV3d/eqf4WEhIQ7d+6sXr06Ly9v3rx58+bN48wEENhQ1q1jvnsH377x7EUGBmj27PqOobKy8u8UZqmogLS0oLNNANSypQgXzMzMvH///r17916+fGlpaTl69OhTp07xM5nX0NBYt27dunXrQkNDjxw5MmbMmNDQUBEG8zchLoFoErw16oo5P5wb6BRILQeNJvDb9O+nvLz8w4cPxsbGQo5XVVU9f/58cHDwqVOnvLy8dHV1vb29O3bsKMyxCMGYafKDR8m+e16SmkT/3OrHnngJtYY7QysoKDh06FBQUFB5ebmcnNyYMWMmTZpU3ycn3bp1k5KSKuWv2WrevHkdDTXDw8O3b9/u6+vboUMHJpMZHh6uqKjYqVMnNTU1JpOZnJwcFBTUpk2bGTNmnD9/vsFqW7i6ut66dauEV7WmmJiYadOmvXr1SkdHR/CTQ6VS1dXVk5KSBCxEpVIlJSVVVFTatWt35MgRrjPS5ORkAccymczHjx9zChq6du365s2bvn37njx5ctq0aSwDCXaZia5duyYkJKxZs0YYNQM/ewYAiIv/CgAUCqVD+04CwvsLqFbTwO6q9fy1jIzwByPMn7VGahhSloJAIBAIhLpAdiQQ6hcjI6PmzZuz75aWlr5586YR4xGe4+1+GQHcyCBmpH8GBgZIoIMo0tcHkvkgEAh/ACUlJS9fvpw6daq+vv6JEyd27NgRGho6depUomZoFJSVlSdOnPjgwQNvb+8LFy4MHz48X2C2klB/MJnM48eP79ixg2faRktLa/Xq1R8+fLh9+3ZMTIyBgcG2bduKBFeb+jdp2RItXw6qqjy6WrVCe/ZA/auH/1pBg5xcNXoFJSVka1v3dZKTk8+cOWNjY6Onp3f//v3x48cnJyd7enrOmjWLn5qBExMTky5dulS79fYfR60572JDShylKN4XNFQ0BIHs3LmzV69eXJYk1dK1a9fz588/efLE2dlZSDUDGzl5ysDhstMWKRaq/Dg3yxSBN4FQ3L5928zMbMeOHY8ePfLz83N3d58zZ0737t0FJ8vrjqWlpZ6enoAB+vr6qjy/WYQAY3zw4MF+/fr17NkzOTn5+fPnL1++zMnJefz48ZQpU7p06WJhYbFs2bLw8PAPHz4sW7aswdQMAHDixInCwkJ+vSEhIU+fPjU1NdXS0hIwiba2tkJ1ZUd69Ojx6tWr0NBQLy8vLp0Bk8ksKysTfDiXhcbAgQMfP34MAJaWlh4eHr169WJ9O7DrTWhpaV27do3nVGZmZsKoGQAgNzcHAOTlFKQk/34PM858M2de+U/IMTOZzP9OOS1aPtPvmU9jx0IgEAgEAoHwh0KuqhPqF4RQv379bt68yW5xdna2tLT8822Eu8iDuRx6V4ABoJgO1h+xV2eym7PxQVu34gULID2dR5emJuIoUUkgEAgNwOvXr2/duhUWFpaens7a1JWfn89kMktLS9u1a6empubm5talS5fGDpPwg44dO7548WL58uVDhgwJCAjgLFRMaBj8/f2VlZU7deokeJipqen58+e3bNmydetWIyOjEydO2NjYNEiATQY0cSJq2RIfOIDj4qCgAABAWRnp6yNHR2iQGgQMBkNMjHe2WFQLwNu3ODwcJCWRpSUIzDOJmDlzIDr6x7NaBdS1K+jo1HruqKiou3fv3r17NyEhwcbGZv78+W5ubpKSkrWYys/Pr8Hc2psoIybIJydk5+cy6YzSjOwPX5M85aQ1aFRZ5XxTNHQIRgAAz3OxjSr5ldeYMBiMrVu33r59+/nz540SAO3nlYlB1UuJRIC3t/fSpUvTf/89W1ZW9u7du2HDhr148UJRUbF2M6enp2/btu3Lly+lpaWysrLm5uabN2/m1A2IiYmtWbNm5cqVOTk5VQ9v1arV/v37a7c0g8GYO3duWFjY+/fvW7duzW5HCOnr6+vr69du2rqQmJh46dKlr1+/ysnJxcTECBhZUlJy48aNAQMGjBs3bu/evTwLc9BotBEjRkRGRn7+/FnAVD179jQxMeHZRaFQ5OXlBcfcrFkzzrv9+/efOnVqenp6ixYtTExMXrx4ERsb++zZs7Kysu7du5uampqbm4PAohKCpQwsCgsLAEBOrprY/ho4fRr+KLKzM0M/fwSAW3eum3ft/u/8RQgEAoFAIBCEhwgaCPXO4MGDOQUNrq6uUVFRCxYsGDlyZIsWLRoxsGqZ3xrehgPr+tbrPHj4HYapNXJIBOjSBe3dCzt34ri4X40UCtLXRwcOgLZ240VGIBD+OZYvX/7w4cPZs2cPHTpUQ0NDWloaABQUFCgUCuvfxg6QwAMqlXr8+PFBgwbdu3dv/PjxjR3OP4ebm9ukSZOEHKylpeXi4vLixYsZM2Y8ePDg8OHDrHcZ4QeWlsjSEsXE4LAwoFKRqSnwsxZgMuHDB/z5Mygqou7dQRRn4PUqaMBXrsDlyzghAcrLAWOspITatkV79oDAvcWiAg0bBkFB+NYtqLKjF5mYoKNHazHnp0+f7ty5c/fu3YKCglGjRu3fv9/S0rIuTyCDwfD39z958mStZ/gXaKlJ1TSMOv7fsZiEJ8qK7cQo4lQxqaLS9LCvl8riVWjbb1LUNJ/mNnaU/zBMJtPLy2vr1q3KysovXrxQU2uEH9vlTEgsBQBAAF3k6n05BoOxYcOGdF7qfAAICwtbvnz55cuXazHzhQsXdu3alZCQwG7x9/e/f/++s7Nznz592I3Tpk1LTU09duxYWloa5+Ha2tr79u2rtenL8uXLk5OT/f39/4Sv6bKyslmzZj179oz9PFdby4Pl37Bt27bPnz8/fPiQS9MgLi4+aNCgffv2+fv7v3nzJjeX96eGrq7umjVrBKzStm1bAUWCZGVljYyMpk6dmpeXJyMjY21tPXny5PHjxx8/ftzh57YNXV1dXQ7HSpZegedfTRgpA4u8/FwAUJCvxnzib4KlaWC7NXDqGxqxbAQTM2k0WmVlpYQ4rXYyRwKBQCAQCIS/HiJoINQ7Y8aMWbNmTXZ2Nrvl06dPCxYsWLBggYSEhI6OTsuWLeXk5KhUKoVCUVVVbdWqlbm5eR2v8YkEOzUoo6NFUT/qTUwKx+oxENmTlN1uZNCAAWBhASdPQkgIlJSAjAxYWKB58xrAXZlAIBDYvHjxwsvL69OnTw1pmUsQCQghBQWFysrKxg7kX8TT0/Pp06c1OqR3794fP35cunSpmZnZ7du3DQ0N6ym2poq+PhK4+RVfvQqXLuHERCgrAwCsqoratUP790MNrd25YDKZ9STbwnv3YheXX2IChCA3F799C9Ono9OnoX37+liUC7R9OxgYwOXLOCUFCgqARgMNDTAzQ46OUMN0XVFR0ejRo+Pi4saMGXPhwgVzc/NqU2vC8ODBA3Fx8T9cHd64+Pr67t27NyYmZsrEpZLMPaWF8kWFmEoFhWaoX8XjrWnPX6yxknEOiscypd/zpNQaZG8+ASAtLe3GjRtJSUkpKSkvX77U1NS0t7cfM2aMSN4XteBTIZQxAQB0paFZ/VfRefr0aVRUlIABgYGBdDq9phXKPD09N27cmJGRwdmIMf7y5cvMmTO9vb0NOJx77O3tR4wYsW3btri4uLKyMhkZGWNj4z179tT68+T69et+fn6BgYF/gpqBTqdbW1sHBARg/KtsKOdtnrDENAih27dvOzg43Lp1KykpqaCgQFZWVlNTc/To0Tt37qRQKAMGDLCzs7t69WrV4hEqKir29vafPn06d+5cVlYWjUYzMjJau3Ytp0xn3759796941dYhEqlOjg4FBcXs+7euXPn8OHDu3btmj179qhRo7p27coveOG1CzzJys4EABWVf2vvTiMKF/hx0eUM67dJeXlDFb8hCEGN/Dz+TPMPAoFAIBD+JoiggVDvyMrK7t+/f/bs2VW7ysvLIyMjIyMjq3ZpamqePn16yJAh9R+gICaow6IoDD9sGiCtAiZ+hoP60IoIphsXWVm0bl1jB0EgEP5pHj9+PGnSJKJmaIqkpKQ8f/780qVLjR3IP8fXr18pFIpBzQsiyMvLX7582cXFpW/fvkeOHJk4cWJ9hPdXgvfswVeu/OY0kJmJMzNh4kR0+XJdSifUl0NDUBC+fr2qNQIA4KQkWLMGPXgANUz11Q40aRJMmoRiYnB8PFJSgvbtoeY7JnNycqytrU1NTX18fESr/wgMDBw7dqwIJ/xrKCsru3Hjxn///VdeXr5u3bpJkybRaDQAKMxnZqbTpUuy1HYshvCwtYa9Xxt3r7i2B83d/Wnphm5DuqOZMxs79r8fJpPZu3fv/v37GxkZ9ejR4+DBg1oNWU2GF89/brbv3iAb1H18fFgVyvgRExMzZMiQXbt2de/eXcg5Mcbbtm3jUjOwiY+PX7p0qY+PD2ejkZGRm5ubkPMLJi8vb9WqVQ8fPpSTq3+DCyHYsmXLixcvqlUwcKKoqDhr1izWbYTQli1bNm3aFBERkZaWpqam1qFDB85P7zNnzqioqNy8eZNthkGhUNq1a7dy5Up3d/cXL14U/CxX9OjRozt37ixbtmzFihWsFm1t7T179qxfvz4lJYUrBikpqby8PM4WOp0eEhKydOnSzZs3Dxs2zMnJafLkySLX/WCMS0qKAUD+Xy1wwJWBrkVCWiTaiMLCgrj4r6zbiorNqNT6V1cRCAQCgUAgNEGIoIHQEMyaNSsjI2Pz5s1MJlPIQ5KSkmxsbJ48edK3b9/6DK0axBB0kEWfi361eGVhryzoLIf8+UrkCQQCgfD3U1ZW1ijeyIS6ExER0bFjxz/kyvs/RXBwsIWFRa0PnzZtmpmZmZ2dnb+//7FjxySIM1O1vH6Nb9zgLQ5ISIDly5GHB9Q2O4IxFv7EvgbTHjsGfNy8AQBHRYG7OxozRuTr8qU6AwwBpKenDxo0aNiwYXv27BF5Furp06f29vainbOpk52dfeTIkTNnznTt2nX37t2DBw/mfNrlFChyNDq2m43DwgCgU3yoxOa7xfNMxSfbf5TVsDh0CCQlERFL1TNfvnwRExM7c+ZMYwcCAACVlVBR4Zvzw1SgT7OGsIioqKhm7zWDwfDz8wsJCZk0adJR4QrcvH37NiYmRsCAyMjI3NzcZs2a1SBQoTl+/PiwYcO6dOkieFhYWNiRI0eSk5MRQlpaWitXrmzbtq3Ig8EYP3r0iMFg1Oiobt26de7cmbOFQqG0b9++PYchkJ+f38WLFzMzMyUlJU1MTB4/fnzv3r2PHz9KSEj07dvXzs5u+PDhz58/55o5Pj5+x44dVCp1yZIlrJZJkyYZGhquXbs2JiYmLy9PTEysRYsWdDqd318wMTHx5s2bjx49WrBgwbFjxxwcHKysrGr06ASDEKJQKAwGo5L+l/uWcdaY4Gxk32bVoWjYoH4hKSnZTFEpJze7Q/tOk8dPbyzHGgKBQCAQCIQ/HCJoIDQQGzZs6N2797p16968eSPkIXQ6fcWKFZ8+farPuKrnpRl6lw+Pc+Fg/C+Z/8dCnFWBVMQbMS4CgUAgNCYqKiqc1ZQITQhTU9NPnz5FR0fXwiqAUBciIiLa161egKGh4Zs3b2bNmmVpaenm5qapqSmq2P5K8IkTgsQBkZHg64sGDard5FpaWnfu3KltaPypsm/1N+h08PODugkaUlJSfH19nzx58uHDh507d9aTz0FcXJy1tfW0adM2bdpUH/MvXrx4y5YtQ4YMIcoeFhcvXrS3t7e1tX358qU+Hw0K3rsXh4ezbqvnZSjINyvr2If+7NardhYLHp+HM2dg5MialhT5G6DT4eNHHBsLzZsjC4t6fQaCgoI6depUf/MLBYOBT5zAd+5ARkZyM/VAR19AFCqCAUoNsXj37t1PnjxZbcY9Kyvr/PnzKioqW7ZsqXbOgICAoqIiAQMyMjIiIyN79OhRs1iF4/r16y4uLgIGMBiMefPmPXjw4Pv37+xGDw+PMWPGHD16VLSJ2+Tk5LS0tBodYmpqOmvWrKFDh6ampjIYDAUFhb59+27atElKSoo1oKCgYPz48a9fv2ZbL3h4eNy4cWPdunU3btxgtezdu5ffZa68vLyjR49OmTJFUVGR1dK5c2dfX9+CgoLExEQJCYnWrVt37NhRQITh4eFiYmKBgYFubm7Lly9XVFScMmVKt27d9PX15eVFYKugqto8PT01MSm+7lP9sbCUCqx/OWUNbBEDl9aB8y5PJQSIurgAjSa+bdPuzKzvmq21iJrhj0Lk1UlIWQoCgUAgEOpCvdQ9JRB40qtXr9evX3/8+HHdunXsn3OCCQkJCf951alRYALMCIchHzCnmoFFhej3pBEIBAKhydC6dev4+L/52t9fjIqKyoEDBwYMGODl5dXYsfxbREVF1X1HpoKCwu3bt8eNG2dhYeHr6yuSwP5aBIsDysvxgwe1nltfX1/wnuDawGTiKoXJuRHo1i4YPz8/ExOTzp07e3l59evX79ixYxs2bFi5ciWdTq/1nDzx9/fv2bPnypUr60nNAABTpkxp27bt5s2b62n+psXy5cuPHDny9OnTU6dO8VMzAAC8ewccRvT6qV/Fh0yv8Ln8QbsjAOC4OOzuXv/B/klgjJ2csJUVc8IEvHYtnjGDOWgQc+XKurzLBHP27NlGLpVSWoqtrfGBAxAXB8XFl7uNZiIKAPQLe64U9LoB1h85cqSglygHxcXFly9f5ipDwBNhytmItuQNm5KSksTERFNTUwFjpk2b5uLiwqlmAIC0tLTTp08vWrRItPEUFBSUVfclIiUlRaFQpKWl9fX1p0+frq+vP3fuXC8vr5CQkLCwsFevXu3Zs6dbt25RUVEAUFlZOXToUG9vb7aagUVsbOzGjRvZxcs8PDwqK/k6HHz9+vXUqVNcjfLy8h06dDAwMPj69Wt6errgB+Xt7c1kMsvLy42NjSsrK52cnOzs7DQ0NNTV1YcMGfLff/8J8zrhib+//7fkNAD4EhWRl89XAfk3UTWdzMpY80wzcyoh6htpaZk2mtpEzfCHgFe0Y/2vapcwrwd05Au/YQJmJhAIBAKBUC1E0EBoaDp16rRv377c3Nzs7OzQ0NDXr18/efLkzp07t27dunbt2qFDh7h+4b969aqxQgWAQR/g3ndcVbqAANRrXEWXQKghDAb298dbt+I1a/DVq/D7ZRQCgdC49OzZ09/fv7y8vLEDIdSGmTNnXrhwYc2aNR07dty6devdu3cDAwO/fv2ampqam5ubm5tbyMuln1BHUlJSWrduXfd5EEKrV6++cePGtGnTjh07VvcJ/07KyqoVB6Di4lpPr6WllZGRIbgYfI2hUFB1u8NxrYrFFBQULFq0aObMmXv37s3IyHB1dZ0zZ86gQYOCg4Pj4uIsLS2TkpJqFTEPjh8/PnHixOvXry9YsEBUc/Lk1KlTN27cCAgIqNdV/nxOnjz58uXLFy9eGBsbCxqXn49/91Uy+/qBam7NTItLKcrLkW0GTCYODKzfWP8w8KJF2NkZx8QAqw4CkwlJSXDnDh4/HkpKRL7cqVOn8vLyRo8eLfKZhQdPnowjI1m382QUzg+Yxro93fcKc9YsqH/nLWlp6Xnz5glZ9CouLu7q1avVDrO0tJSVlRUwoEWLFu3a1UvyjFXJQoBaws/Pz8vLi6dorKKi4s6dOx8/fhRJJBkZGUuWLFm8eLHgoh4IoY0bNz59+vT58+efP3+WkZG5e/dufn4+5xgmkxkaGjpmzJjCwkIHB4e3b9/ynCo7O3vfvn1FRUVMJlOwIgEAPnz4wK+rtLS02kIkcXFx5ubms2fPvnPnzvv37+Pj49PS0gwNDW/evLl48eJ3797p6+vv3LkzJydH8Dxs6HT61atXTUxMli5dqq/bDgCYTObjJ4+EPLzJwZU/5qo0UXWwgF7CvwxbpiCkxoU1nlgyEAgEAoEgQkjJCUKjoaSkpKTEw9ixoKBg+/bt7Lvv3r2bN29ew4XFQQUTPhRwGzOwGNecCKf/WjCGN/6lH96WFhYwMAZ5BTFTC6nu/aQa+k/+6hV2cMBfvwIrG3HrFnZ2RiNHojVral3umkAgiJA2bdp0797dyclp48aNjR0LoTYMGjQoLCzsxYsXT548cXFxSU1Nzc7OLisrYyVoKysri4qKEEJKSkqqqqpaWlpdunQZPHhwr169yN6pWiPaGt59+/Z98+bNiBEjoqKijh07JiYmJqqZa0plZWVGRoakpKSKikpjxcADSUkkJcX7RPYnWF6+1q9mMTExbW3t2NjYOpYR4UZLC6Kj+fZKSqIRI4SfLD09PSAgICAg4O7du23atAkNDeVyiVNUVHR3dz98+LC5ufnZs2dtbGxqGzcAwIEDB168eBEfH//69Wttbe26TCUMKioqp0+ftrGxSU5OVlBQqO/l/kxYJepfvHhRvfV6FZP/LnEhYEWlDZpa4XUxUL/rkI9PUHWFAOqF8nJ87hy8eQMlJSAlBZ06oUWLQEamvpfFzs7Y1xeqyp4wxh8/wpo16ORJES6Xmpq6cePGxv2shvfv8fv37HsHRi7Lk1EAAP20WOsPTwAzmXPnUu7ercsKDAbj+fPnAQEB4uLi/fr169atW9VzhpUrV2ZkZFy4cCEzM1PwbBjjoKCgahe1sLAwMDAQkDI3MjKq1iDz5cuXJ06cYGXE27Rps27dOj09vWqXlpSULBGofTl27Fgu/8pHmZmZBw4cuH79erULCebMmTN79uxJSEiodmTr1q0XLFjA+rKOj493d3fn56wQFha2cePGd+/eCagPEh0d7eLiMnfuXCazGvdOAZPo6OioqKh8+/aN3wAqlerp6cmlmaioqAgODp47d+7Tp09tbGzi4uIcHBx0dXW7du3aunVrGo0GAKqqqmPGjOEq8lJYWHjp0iUnJyddXd2DBw9aWVkBgNPR3V+iIp49f9Kvz0BV1eaCH0vThV1gAvgXkuBHTccT/ib4uXfwe0lUHS9YQ0MgEAgEAkF4iKCB8Mdhbm7OeffRo0d0Op1KbejX6uMcmBWOmT8vA5vJo6RS7NQW6UuDCg1UxBs4HEIDUVaKzxzKjYuuqKz48bf/BvSvkRVBr0vnr24mKdVQSayAAOaaNcB52QJjSEzEZ85ARgY6eLCBwiAQCAI5evRot27dzMzMBtW2CD2hcUEIWVpaWlpa8hvAZDJzc3MzMzNjYmKCg4MXLlwoJiZ24sSJXr16NWScfw0YY9G6Xrdp0+bly5djx461tbW9fv26TP2nALl49uzZyZMnHz9+LC8vX1xcrKqqOm3atMWLFwtZW63e0dSE2Fi+vVJSlFGj6jK9gYFBdHS0aAUNaP16HBoKfHa7ImNjNHCg4BlSU1MDfvL9+/fevXv37dvXx8eHX5FyhNCqVau6d+8+adIkT0/Pjh07Tpw4kafqWjBbt249derU7t27J0+eLF2dz4SoGDZs2NixY5cuXSq4hv3fCp1OnzFjxoYNGwwMDKof3awZkpfHGRnshs5xIQAgPmpR8fyuz6dvHPLJFzp0qL9oefPxI167FsfEADsh+uIFPHyItm2Dfv3qd2l3dx5qhp/goCCUlQUiEmllZ2cPHTp0w4YNU6dOFcmEtYO5ezf7ef6obXJm0EzW7U13nCgsT8aIiLrMf/369X379sXExLCUkbKysm3btt2zZ0/Vs8S9e/fa2dlt3brVz89PQKkCABDmMghCyMHBYebMmRkcL282Ojo6//33n4DDy8rKpkyZ8vTpU07lwcOHDydNmnTgwAHBSyspKTEYjLy8PH7fetVaF6SmpgoeUC2urq6bN2+uVh3CgkqlsqWHx48fF7z669evs7KyBAxgMpkvXrxYtGiRkpJSYmKigJFaWlr8ulRUVPT09AQIGsTFxfk9jTExMax6GTo6OhcuXDh8+PCbN29SU1NZlhhJSUkjRozo1KnT5MmTlZWVU1NTfXx8Hj16NHDgQDc3NzMzM/Y8dqMm7t6/lU6nX7/lsnzxWgEPpKnD1jQIn1RmH0I0Df8aApwVBL8SBBQx4WwnLycCgUAgEGoBKTlB+OPo1auXhIQE+256enrdNfs15WsJjAvBhT+dEQ1lwLcLRPdCNqrQToaoGf5mzh3JjQorZ6sZWFRW4ujw8rOHGqqoZFkZ3rGD96X8sjL86BEmJcMJhD+DNm3auLm5TZky5ezZsxgL3ghNaJJQKBRlZeV27drZ2Njs2LEjLCxs+/btI0eO3LFjR2OH1iSRk5MrEHX5JDk5OU9PTzU1te7du7MqXteF58+fz58/f/z48ba2tp8/fxYw0svLq0ePHosXLx40aFBCQkJycnJ2dva1a9diY2Pbtm3r7Oz8J3wmoFWrQFWVb2/79sBfzSMMLEFDXWbgOSlavJhn2MjAAJ04wdOnKjk5+cqVK7Nnz9bX1+/UqdPt27cNDQ1dXV0zMzPd3d1XrFjBT83Apnv37h8+fGjRooWTk5O2traxsfG8efNcXFzi4uKEiXrdunWenp4RERFz585tMDUDi//+++/du3d37txpyEX/BOh0+pw5c2RkZJYtWybUAQhhExPOBt2MeKmKUoqaJrVTX/esDNDUROPG1Uus/IiPx0uW4Kgo4NzejTGOjWWuXw8isuLnTVISTksTNCA9HXt5iWSpjIyMfv36WVtbr1u3TiQT1p6flWUqxGhL5jrRxagA0CfsxcjABz8GlJeDQHmBAI4cObJ8+fLQ0FB2IZ6ioqL3799Pnz791q1bVcebmZk9evRIcCUIKpU6YMAAYVa3trbet2+fjo4OZyNCyMjIyMXFRbDXgq2t7d27d7l8FFJTU0+cOLF2bTW5bYSQiYmJgLIRApwJhBwgmMrKSkdHRyHVDACQk5Pj+/OndHx8vODBWVlZQlovcO3J4UJdXX3JkiUCBjg6Oqqrq/PskpGREWxq8vnzZ7bqQkFBYciQIbNmzZo3b968efMcHByio6NtbGxu3bq1b98+Ly+v3r17R0dHc6kZAECrjXavHn0AICw85F3gKwBACP3FhmS1SyST9PM/guA6EVzlSwTAGilgMClIQSAQCARCLSCCBsIfh5ycHJfd65YtWwQ7GYoWJsDokB8XoRHAMFX0yuyv/S1H4OTD27K4qHJ+vXEx5cGvq6lFLRLwjRtYwH7KwkI4f74BwiAQCMLQq1evgICA8+fPGxsbr1y5cufOnXPmzOndu7eZmZmdnZ2rq+ufkNQkiJDRo0e7ubn9999/sQI+qAl80NDQELAHsdbQaLSzZ88uXbq0d+/e5+vwFblp06YZM2YYGxuPHj2aTqcPHTq0d+/ely9fzuaoql5QUHDhwoXOnTuvX79+xYoVYWFh8+bNY9XRQAh17dr1woULT58+dXFxGThwYHJysggeXl3o1AnNng28zAZ+iAPqhoGBQd1FJFVBM2ZQjh5FXbqAigpQKECjQevWaOhQ5OYGLVuyh7FFDCyTbU9Pzy5duri7u2dkZNy5c2f58uUmJiY1cgRp1qzZzp074+LicnJyrl271qFDh0ePHllaWmpoaEyYMOHChQs89/JijJcuXerv7+/n56fKXz5Sf0hLS1+5cmXJkiXCp/T+AqKjo3v37p2dne3m5ib8X5mydSvS1WXfRRi3T44EAHHbZbEBt7GtLTSstwrevBn/TLFzk5aG61U5l5kJhYXVjBHFJ1haWtqAAQOGDh26Z8+eus9WV36ekjkPnh3Rqi0AyJQVH71o/9uYWuXX4+LinJyceO7mT0tL27x5M8+yCwghwYZPbdu2tbW1FTKG6dOnv337duHChX369OnWrduAAQM2bNgQGBjYs2dPAUe5uLgEBATwPFktLS29fv16tWc7ZmZmAupiKCsrCz682gGC8fb2rtHXUF5enrOzM+t2tR8dVCq1Wr8lfX19ANi3b5+RkRG/SYYPH86lNeGiZ8+eu3btatWqFVd7s2bNevXqVSjwrZqamhoYGMivV1JScu7cuXfu3PH19b158+aCBQv4fU/ZjZogL68AADfcruTl/3i5/pWyhlroEoiU4V9AGB1DraUw1SobajEtgUAgEAj/JqTkBOFPZNWqVbdv32bfTUpK2rNnz65duxpmdYc4SCoDAEAA1zqgYX9SNWRCvRL4oqScr54BKsoh6FVJ1x6S9R7HmzcgeC+I4A1VBAKhYWnXrt2bN2/evn378uXLwsJCCwuLadOmSUtLR0VFHThw4M2bN0eOHGnsGAmipH///qtXr960adPNmzcbO5Ymhra2tpD73WvB3Llze/bsOXXqVA8PjzNnzjRvXrMi0AcOHHj48GFwcDCr1sCECRMYDIanp6eLi8uyZcvk5OSaN29eWlqanJw8YMCAvXv3WllZ8bvKb2xs/OLFiwMHDnTt2vXQoUOTJ08WwcOrLWjxYtDRgePHcVIS5OWBmBioq6MOHdDevTyFDjWic+fO9fX51rs36t0bpaZCYiKIi4OhIfy0Pbhz546Xl1dAQEBhYWGfPn369OmzevVqfpmk2iEmJtapU6dOnTotXboUABISEvz9/X18fNauXaupqWltbW1tbd29e3cqlcpkMhcsWBAZGenr6ysvLy/CGGqEubl5//793d3d586d21gxNCRXrlxZvXr1tm3bFi1ahBCClBR84gROSkLl5aCkBKNGoaFDeR+ppIROnoRly3B0NCu3bZj8JUjXVKxDLyyrdFVTe3pDPoycHBwTI6Afx8aimBjQ16+X1VVVQU4OcnIEjWnTpo6LZGRkWFpaLliwYPXq1XWcSjS0agUZGSUS0seGLWA1bLl9oE3mL90GotFAsja/9bZu3ZqSksKvNyYmZs+ePfv376/atX///rdv3/J0OFBRUdm8ebNkTeJRVVU9efKk8OMBwMXFRcDWkdTU1AMHDrAVADxp3779ixcv+PWOGjUqICCgnM9vbFlZ2TpWIfHz86uoqKjRId+/f2fd6Ny5s2Bvm+bNm+vr64eFhfEb0LJly4ULFwKAgoLCzZs3J02aFB4ezqkOkZOTGzJkyKlTp6qNavbs2b169dqwYUNMTExRUZGEhISmpuaaNWtSUlJ8fHwEHIgxLioqqnZ+jDFbncBTvyIjIzt10qwTzoeLi4suXznLeWC1kzdRqq0IUIt2In1ourBri3A1inYJ1g2uhcjLhkAgEAgE4SGCBsKfSPfu3UeMGOHh4cFuOXjw4PTp0wWbJdadkCKYGIq//fy53UUeiJrhn6KoqBpLyaLCagaIhuouyuDKSoQxT8tlAoHQKCCEunfv3r17d87Grl272tjYaGtr29vbt2jRorFiI9QHS5cu1dbWTkxMbFPnfM8/ha6ubkTdKpQLxsjI6O3bt7t27ercufPx48eF39jq5+d35MiRd+/eKXHk+MXExEaNGjVq1Cgmk5mampqRkSEpKamnp8dZGY0fYmJi9vb2gwcPnj59+u3bt8+dO1fHTah1AVlbg7U1SkjAX74gRUVo3x5kZUUys6mpaVpa2oULF2bNmiWSCbnR0AANDa42R0dHOTk5d3d3IyOjhtk5qqWlNWPGjBkzZjAYjHfv3nl5ea1cuTIuLm7gwIF0Oj03N9fLy0tWRE9prRk8eLCnp+e/IGi4cOHCrl27AgICDA0NAQAfO4avXmWJfX+k3fz94fJldPo0b7sFIyPk6QlHjkBQEBQUqP+sJCgxc/vOTasnjhgmLt5AxQVxZCRkZAgakZeHg4JQPQkaNDWRujoWIGhQV0eDB9dlBQaDMXbs2ClTpvwpagYAypYtTFvbh10GZ8spAYD298TZfi6cA7CBQe0+U6q1Mfj06RPPdllZ2YcPH44dO/b9+/dlZb+8AHV0dDZs2DBhwoRahVMDMgS/CAESEhIED5CRkREgiZg/f/7169dfvnzJs7d79+52dnbVxQgAUF5e/ujRo1evXlGp1H79+g0cOJBViKHakhBVYRszLFiw4MKFC/x0llQqdejQoQsWLHj37h1PEwhxcfFRo0axbRU6dOjw5s2bbdu2vXnzJicnR1xcvEWLFvPnzxfyAQJA27Zt7969Cz/FB6zGkJAQOTk5wSYN48ePHydEuRz2tAghnjKFTiZdulv0evPuZVhEqJAxEwh/Hw0gL+CnbCAQCAQCgVAtRNBA+ENxcnLy8fFha/nLysoWLlz4+PHj+rtwmVMJfYJ+/bBDAEfbkYTxvwWluldXTXyLaw+uztkSycgQNQOB0CSQl5fv2bPn69evhU+sEpoEsrKyEydOdHFx2bJlS2PH0pTQ1dV98OBB9ePqAI1G27lz5/Dhw6dNm+bq6nrs2LFqrRq+ffs2bdq0a9euVXV7ZkGhUFq1asWvVwCdO3cODg7etGlTjx49nj592pKjXEIjoKWFtLREOyVCyMXFZebMmUwmc/bs2Q0jL/Dw8OjZs2dERISxsXEDLMeJmJhYjx49evTosWvXroyMDC8vr+jo6M2bN0v/dI9oRKysrFauXMlgMARXW2/qfPr0acOGDS9fvmTZvGNnZ3zqFHDtTi4txa9fw/Tp6PZtoNF4zCIlhTZsYN2UTgKIxQBANbduFeDs5OS04WdXvUOni2ZMrbG1hdhYKONVUA8hZG4OKnWS9h89epRGo23durUuk4iYLl2gQwd/4x9VHqYGuFIZHM+wlBRFoBWBAEpLS2s9QF1d/cWLFzdv3nRzcysoKKBSqSYmJuvXr28YGVy1ggBGdTU4UlJS1NXV+fVSKJR79+7Z2Ni8f/++srKS3S4uLt69e3dOV04BnDlz5tixY9HR0awZjh492q5du+3bt48cObJ3797Ozs6cM1cL+6xAWVl50aJFO3fuLCgoqDrMwsLC3t6eSqW6uLjMmDEjMjKSs1dOTm748OHHjh3jbJSVlXVychIyDNF+Y/LTKHDCWQYLIcRgMKoW3Zg4fvrXuJjMTEEyFwE2D00CdOQLK53Mmbdm55WFT2bX4hDCH07D/ynJi4dAIBAIhJrSINk5AqHm6OnprVmzhrPF19f39OnT9bfixq/A+ZtsYgvUXqb+ViP8icjKV/ORKCvXENeIKWPHCt46idu2bYAwCASCSGjevHl2dnZjR0EQPRMnTnRzc2vsKJoYbdq0SeJXMF6kmJubf/r0SVdX18TE5PTp0wISNvn5+SNHjlyxYkXfvn3rIxJxcfEDBw7MnDlz5MiRNcq4NBWGDRvm7+9/9uzZQYMG1V89EU5atWrl6em5ZMkSflt+G4bmzZvPmDFj9+7df4KaAQBatGjBZDIFGL//BTCZzLlz5+7bt4+lZoDcXHz1Krea4Sf40yf8e66RJwyOn39r9x9zcnJKT08XTbjVgdq1A8EZa1lZ1LlzPQYwbx6ysuJRYQEhZGqKDhyoy+RZWVl79uw5depUw+ichIfi5ham14l1u3vUu18dMjLo8GGouXCNhZycXF0GIIQmTpx49+5dX19fb2/v/fv3C6lmSElJOXr06IoVK44fP55Wq6KEKtXJVqr1GPP29ra0tBS8xIsXL3bt2mVpaWlkZGRsbNynT58DBw48ffpUmEo9jo6O69evDw8PZ3+HlpWVffr0ad68eZcvX7axsamRi6eSktKKFSvYd1evXm1vb6+pqck5Rk5ObtCgQQ8fPqRSqQBgbm7+5s2bRYsWmZub6+npGRsbDxo06PLly9evX68qCBAeXB3ska6urvz+TKqqqvfv3+caX5XKyspZs2Z169aNs9Hc3Pz9+/fod6SlpPfsPHTu1DX2MFQFdnutH3ujg458EXJnPNlATyAQCAQCgfBHQQQNhD+XjRs3av2+k2zVqlWvX7+up+WSfu5OkaBAWHd0yrCe1iH8ufSzlpGW4fupKC1D6TukQa5Z9+yJOnXi14lat6Zs3NgQYRAIBFHAZDL/7v2y/ywWFhZZWVlfv35t7ECaEpqamg0jaAAASUnJ3bt3+/r63rhxw9TU9NGjR1XHfPv2beDAgT169Fi7dm29BmNvb6+iolLT0ua/oNMhMRG+foU/UhJhZGT0+vXroUOHWlhYbN68mXMPaD1hYmJy7dq1sWPHRkdH1/daTYX8/HwGg8FV+egvw83NTUxMbPr06ay7+MoVSEzkO5rJhICAaufMrPiVBTTQ0Zo4cWK9Cuh/o3lzpKMjoB9pa0P79vUaAjp+HC1ZgvT1gVVJR0wM2rSBceOQqytISdVl5h07dkyePNnAwEA0gYoQKam4Vj+qeBjkpICkJCgooN69Kd7eaNiwWs/aif9vNwAQExMbMGBArSfnSUFBgZ2dnbm5+YoVK44ePbp06dKuXbtOmDChuLi4RvNYWVkJOE1t1qzZokWLBBweEhISHh4+rLqnjkqlrl+/PiAgIDw8PCwszN/ff9myZcKoAb58+XLy5Mm8vLyqXd+/f9+1a1dxcfGKFSsUqzM4ZCEmJjZs2DCuz8kNGza8evVq6dKlVlZWAwcOHDNmzI0bNx4/fqygoMAeo6CgcOLEiXfv3sXExISFhT1+/Hj06NHCrFhrOOUC48aNW716dVVliYaGhr29/YgRIwRPxWQyR4wY4eLikpqaytn+/v17W1vboKAgzkaWNuKx369TJgaDwU9p8dfDUjMIr36oK4WFEBcHAioBEQgEAoFAIPzzIADYunXrjh07GjsSAoEHPj4+1tbWnL+aFBQUHjx40KtXL5GvdTABdsX/WOh4OzSVr28i4W/m0vG8929Kq+7kRBQw7SY1a6liA8WRl4enTMGhocB1yaBlS7RtG7K2bqAwCARCnRk/frytre348eMbOxCC6Jk7d26HDh2WLVvW2IE0JVRUVCIiItTU1BpyUXd3923btklKSm7YsGH48OFUKrW8vNzFxWXr1q0rVqxYt25dA2w0DA8PHzBgQHh4eM1cxPPymFu3QmgoZGUBACgqonbt0Pbttd5GXK8kJSXt2bPnzp07rNrhAIAQat68+fDhw+fPny/yJ/nSpUu7du169+5dtTuM/wX8/Px27twZIEQKv4mCMe7YseP+/fuHDBnyo2X+fMxLqPSL1q0pz58DVVCRzWEf8cu8H7dTLVFo4JslS5a8f/9eJDFXz6dPzHnzgOfGehUVdPAgEnUWnDcMBoSG4rg4aN4cdelSRykDAMTExLDqwoj4vRkUxLx4EWVmAgBu3pwycyZ06VLTOTIrQO8VBgA5KqR0KoKSElBRgToLT/Py8iwsLPhJrDp27BgYGCguLl7HVdgUFRX169cvODiYqx0h1K1bNz8/Pymh/4iVlZU9e/bkymqzoFAodnZ2t27dEnC4lZWVjY3N0qVLhVyupkyYMMHV1VXAgJUrVx46dGjPnj3Hjx/nSthTKBROfyZlZWVra+uLFy9SBX4mAEBJScm1a9f8/PwAoFWrVkuWLNESdcGmauH8xmRdDQsJCdm6dWt8fHxRUZGsrKyurq6Dg4MwpZf279+/ZcuWiooKfgN41p5gB3Dd9fLEcdN4djVFcQO/OhHVtgt/SC3A3t5w+jROTYXiYpCQQOrqMHYs+qneIxAIBAKBQCAAwMKFC52dnYlDA+GPZvDgwfPmzeNsyc/PHzx4sI+Pj8jXWq0F0j8vZSyPwrl/4hY4Qr0zbaGiWU8pGdnfPhtlZClmPaRmLFJsuDgUFdHt22j6dNS2LaiogIICaGmh/v0pV68SNQOB0LTIzMxUVVVt7CgI9cLgwYOfPHnS2FE0MXR0dBqmMAEno0aN+vTp0/r16w8ePKiqqtqlS5fmzZvfvXv3wYMH69evbxjbZGNj40mTJi1ZsqQGxyQkYFtbuHcPYmMhPx/y8yExEfv44AkTgFfyqdHR1NQ8depUenr669evT58+ffr06RMnTsydO/fcuXNHjhwR+XIzZsyYMGHC6NGjy8vLRT55k0NSUvKvrGnChiWUGTx48K+manNpGAseU8yAwPwft7WlQEYMjI2NG9T2o1MntGMH+t3uHgCgZUu0Zk0DqRkAQEwMOndGdnaoV6+6qxkAYOXKlWvXrhWlmqGyEi9axJw1Czw98du3+O1buH+fOXMmc/lyoNNrNFN86Y8bWpIAcnLQvHnd1QwAoKio+N9//7Vp06Zql76+/uXLl0WoZgCA+fPnV1UzAADG+O3btzWSF9BoNHd3dzMzM640v4yMjLW19ZUrVwQce+zYsby8vIULFwq/XE2Jj48XPCAsLAwANmzY8PTp0/Hjx6urq0tJSdFoNAkJCWVlZRUVlY4dO1paWo4dO9bDw+PKlSvVqhlu3bplZma2YMECV1dXV1dXJyenHj16zJ07ly7EKw1jfPPmTVtb24EDB9rY2Dg4OBTxqYlTCzp27Ojq6jp8+HA1NbWysrLw8PD58+fv37+fwWAIOAohtH79egFqBklJycePHwuY4an/42cBf/m5rgBpAmdLPfk0YAeHfPv1LzNS3lEYpcVF8P07DgnBjo540aLqv+YIBAKBQCAQ/jGqOZsnEBqdw4cPv3//nvMXe0lJyYgRI27cuGFrayvChRCAlynqG4QxAAPDznh82KAJ1wUk1A6KGExbpJgYW/HMu6Qgl4EBFBTF+g6R1tIT5UUooZCURLt2AcYoIwNKS6FlSxDphTACgdAwpKSktPoj91IT6s7AgQNnz55dXl4uwTLrJgiBnp5ebGwsVyHnBgAhZGtra2tr+/379+TkZB0dnWbNmjVwDLt37+7Wrdvx48eFkjUwGHjxYhwTU7UHJybC2rXowQOQlRV9lHWGQqFoampyliQ3NDTs2bPnlClTRK7ucnBwmDBhwqxZs65evdqk63nXHWVl5Zy/16eayWQ6ODg4ODj89leubs80UlQEMTGIj4eSEtDQgCpv+dsZwK44MUAJAIBGowmTthQhyNoaLCxg/36IisKlpUhcHOvqUtauBQ2NhgxDhFy/fj0xMXH58uUinBMvXYq9vIDLQy83F+7fx0wm+u8/4aeKLPlxo61M7eMpLy+/ffv206dP6XR6p06dpk+frqSkZGVl5eXltXz58i9fvnz//h0hpK6u3qFDh5MnT7Zs2bL2i1UhPz//1atX/Hoxxv7+/qWlpcKbNGhoaLx69erAgQM+Pj65ubkA0KJFi+nTp0+ePFnAUcHBwY6Ojm/evKlWIlAXqtWrlZX9qBvasmXL5OTkjIwMtitDZmYmAFCp1Dlz5gipJrxx48aKFSu+f//O2ZiWlnbx4sWsrKx79+4BAIPBuHnz5v3794uLi+Xk5EaPHj127FgKhZKSkjJu3LiPHz+yQ3r48OHVq1f37NkjkvoUycnJLHUm+wHGxMQEBgY+ePDA09OTs0BGjSgrK7t79y7b+YYnN92uqqk2NzYyqdrVpN0ahISlaUBHvtTdiYHH5Hfu4Bs3DpkapMnJAECLopJNzz+IMxhQWop9fODAAbRuncgXJRAIBAKBQGi6EEED4U9HSkrq0aNH/fv3Z6nvWVRUVIwbN+706dOzZ88W4VqdZOGgAVodjQHAJRUWtQJ9aRFOT2gytNEVn7H4z1APIARV6mUSCISmAsaYCBr+YhQVFY2MjN68edO3b9/GjqXJ0KpVKy5T6AZGTU2tgQtesJGUlLx3716PHj0MDAysrKwED8bXruGICL69sbFw6BDaulXUMdYLBgYG06ZNs7e3P3/+vGhnRghdunRp0KBBGzZs2Lt3r2gnb1pQKJTi4uLGjqK+uHDhgpyc3LBhwzgb0YwZ2N2dd70GAGAl2AYNwhkZUFEBCgqodWu0YgVYWrJ6GRiOJv3KwI1WQwDw9etXnpvs6xclJbR3L7Cqgf78t4mSmJi4atWqhw8fitKQ4Nkz/OIFt5qBBYOB/f1RYCCYmws5WXTxjz96W+laPtO3bt3atWvXly9fWNoXFxeX48ePT5o0adeuXYaGho8fP87Pz//y5QuVSm3btq1sPcjOAgICkpOTBQxITEwMDAzs06eP8HPSaLSNGzdu3LhRyPF5eXnjx493dnbW0dERfpVaICcnJ+SAadOmvX79uuqA9PT03bt3d+/evUt1BUqKiop27NjBpWZgwWAwHj9+fOnSJTMzs+nTp4eGhrIdcdzd3Z2cnE6dOjVz5szPnz9zHoUxjoqKWrx4sZyc3MCBAwWvLpjKykpbW9sPHz5UbX/x4sXYsWP5uSwI8zNE8HeHuLh4RUXFuUundm7ZJycnz9n1T+kI60PNAABw/jwUFOCfz2S6rPQT3VbDohMBACoq4MEDWLYMJCXrZWkCgUAgEAiEJggRNBCaAKqqqv7+/kOGDOH0aWAwGHPmzAkPD9+7d68Ir5jMaQkPsuBZDtAxjPuMP1r8Qz/SCAQCgSBaUlNTFRUVpaWJOO6vZdCgQT4+PkTQIDzNmzdvXEFD46Ktre3m5mZnZ+fl5WVqaipo6NOn1Vipf/ok0tBERGQk88QJlJ6OmUwkLw8jR6JRowChbdu2GRkZvX79ukePHqJdUEpK6v79+7169dLQ0Fi2bJloJ29CXL16VbTedX8OBQUF27Ztu3//PnfyTEMDDRuGL18GnrU2pKQgMhKzs+ClpTg9HS9fjubNQwsXAsDlVIj9WX2grTT0VAQAePjwYR3zjv8yZWVlY8eOXbduXbWZ4xqBXVygoIBvd14ePn8eCS1o+FT444ZRrZQGly5dWrduHWvrP5u4uDgnJ6fMzExnZ2cAUFBQsLCwqM3swpGamsrkKe/4CZ1Oz8jIqL8AGAzGpEmTRo4cKRLjAcGYmZm9fPmSXy+VSmVZC0RERLx48YLfsLS0tM2bN3t5eXE2lpaWuru7P3/+XExMbODAgUOHDj19+rSAijMlJSXOzs6Ojo5fv37lbC8vLw8KCurfv38Bn1dpWlraunXrgoKCxOpQ3OTQoUOf+H/pv3792t3dfdSoUVW7hFFwXr9+/fr16/x6Tx69yLpx5IBz1d6/zJihdkUlBFSsqIbERJySAgCTPsccM+9AF6MAwEODNu0yc3VzCwAAJyXB8+eoOgksgUAgEAgEwr8DpfohBMIfgLKysp+fn+XPLTVsDh8+bG5uzqWFryM7dH5cLIsrgRvpIpyYQCAQCP8WsbGx9b13jdC4WFtbP3r0qLGjaEqoqanx3P7479CrV68zZ84MHz6c03uMB9UW3hZdZW7RgDHesoU5cSLcv4/fvYOgIOznh9etw+PGQV6evLz8sWPHZs+eXVJSUv1UNURZWfnJkyeHDh0SXO79LyY0NPTcuXMLFixo7ECEprISvnyBoCD4PTHMk23btg0fPrxr165Vu9DWrWBrC1xe62JiICcHZWU89vRnZeEzZyAo6HsFbI/7lYdb3gYhgMrKytOnT0+fPr0WD4iAMZ47d66uru7KlStFPHV2djUDhHgVsaBj+PBT0NBVXuBQXuTl5Tk6OmbyWq60tPTWrVtPnz6t8aQ1p127doILXcnIyOjp6dVfAOvXr6+srNy/f3/9LcFm+/bt7drxTRKbmJgsXLgQAM6dO5eVlSVgnq9fvzIYDPbdEydOmJqaTp061dnZ+cSJE+PHj+/SpcutW7cEp+c/f/7MpWZgw0/NwOLLly/+/v4CBlSLj4+PgGo4xcXFLi4uPLtoNJrgchLq6uoJCQm4CuwBubk5i5fPmrNw8tkLJ7i6mpyaofbKg/oBp6TgvDwAaJuVN+fjD1MuBkLuhto/RjAY8KU2GgsCgUAgEAiEvxXi0EBoMsjLy3t5eY0ZM4ZLXB8SEmJmZrZ3797ly5eLxPWuoxx0lIWQIgCApZF4Qot/yUqPQCAQCKIjJiZGX1+/saMg1CPm5uYZGRmxsbG6urqNHUvTQEpKqrS0tPpxfzUjR44sKytjFVzv2LEj70HV2o8JTGg1PNjBAd+4AVz1zsvK8Nu3MH06unPH1tbWw8Nj7ty5165dE/nqrVq1cnV17du3b+fOndu3by/y+f9MGAyGh4fHf//9FxMTs2HDBkNDw8aOSAiKi5nbtkFQEGRkQHk5KCkhTU20ciVUka2ziI2NvXr1agS/8isIUQ4ehFGj8PnzOCMDVVSAoiK0a4c9PYFfpi0rCzs4rFjnkk//kdA2kIHxzQEATp8+3a5dOzMzszo/yH+OioqKhQsXJiYment7i96FvtqkqdBZ1U+FUMIAANCUhBY1d3h0cnLil88GgNzcXCcnp/79+9d43hrSs2dPbW3tL/zTnNra2p06daqn1R88eHDv3r2goCAqtX6vJTIYjDNnznh6etJoNJ5nDoaGhtevX2eF8e3bN8GzFRcX5+TkqKqqAsCOHTsOHz6cn5/P7q2oqAgLC6vW9bOc6wtOaEpLS318fAYMGFCLY1migZycHMHD7t27x69r79693t7ePLsoFMqgQYME19m54HK6vKIcAEw7NfRnY1FRYWx8TH5+HuuuvLyCtpaegryCwINqQ+30DXWXRyB5eSQpCaWlAND+e64knV5GpQLA12YKFWJi4iwJTrNmtZucQCAQCAQC4a+ECBoITQlpaWl3d/e5c+dyKdDLy8tXrlz56tWrixcviqRQ5cPOqPVLjDFUArzO++FBSiAQCARCjSCChr8eMTExOzu7mzdvbtq0qbFjaRqkpKSoq6s3dhSNz/jx46WlpQcPHnz//n3e5uTt2gF/A20AgOqqYjcoKSnYw4NbzfATHBoKp06hpUudnZ179+7t5OS0evVq0a7/8ePHmTNn2traamlpiXbmP5P8/PwzZ86cPHlSQ0Nj6dKldnZ2NBqtsYMSgrw8PGkScFrrff+Ov3/Hy5ejxYvRnDlVj3B0dFy6dCkrDcmXXr1Qr17sLDreswcEJv8uKxg+rPi1PX+fHqIiSEtL27VrV8PssP/LiI2NnTBhQuvWrb28vOqlxla1+TyhE34vcn/csKxVivDjx4+CB6SkpNRm3hpCo9HGjRu3b98+nvl1aWnpqVOnUij1YsVaWVm5dOnSc+fOKSkp1cf8bOLj48ePHx8SElJRUcFupFKpNBpNQkJCVVW1c+fOx48fZ38yVHsJSFxcXF5eHgAiIyNPnz7NqWZgw7kWTzg9HmpKWVlZrY8FAGHkIwghnpYJHTt2PHfu3LZt26rKPgYOHHj27FkAKCwslJOT4zntl6gwAGjVUtOkQ6fKysrQsGreBSKhrKzM9fbVN+9ecD3nCCED/XbWVjbGRiYNEEa9064dUlfHcXEAQGMwx4XFXjUxYFIQQoBZX2kIwaVL0KsXaGsLnolAIBAIBALhH4GUnCA0McTFxS9dunTo0KGqCvrbt2/36NEjLi6u7qvgH/8HAJAg7xICgUAg1AoiaPgXmDVr1vnz5+tymfuf4sGDB717927sKP4IbGxszp49O2LEiMDAwKq9aMkSpKnJ92BVVbRiRf3FVlPw+fOQzr9OG50Oz54BgKSk5N27d52cnJ4/fy6qpZlM5sGDB4cMGbJly5Zr166JRNn85zNx4sS3b9+6ubm9evVqwoQJTUPNAIAXL8Y8CwVmZeGTJ6FKV3p6uru7+5IlS2q2jMC92hGt2q6fsp19d2KgR78LBwFg/vz58+fPNzY2rtla/zwPHz7s0aPH9OnT79y5IyMjUy9rjBoFUlJ8e2VkYPx4IWd6kffjF35PxdrYSFSb8K52gKjYvn37yJEjpao8LTIyMmPGjFm3bl09rXvt2jWMce2cBoQnLy9vxIgRQUFBXM8nnU6XkJBYv37958+fXV1dOXVOY8aMkZSUFDBny5YtWXU6duzYkZaWVk+R84NKpXbv3h0AkNCwj2Xdff/+vTAL8fNHmT17tqen5+DBg3V0dNTU1FiNDg4OM2bMsLKy0tXVNTIyMjQ0HDlyZGRkJNexLI1EyrekYyedHPdtdT57rOZPQM1ITft26Niel6/9q55aY4yjoiOPHN9//tIplm9EY8G2Z6gTNBp07w4//2o9ktNXvg0xysydFBojQWcAAGCMo6PxnDlQWChoHgKBQCAQCIR/BuLQQGh6IIRWrlzZr1+/qVOncpUf/vz5s7m5+Y0bNwYNGlTr+WOKwTzol7i9M2+pOoFAIBAI1UAEDf8CXbp0ad269bVr16ZNm9bYsfzpHDt2LCUlZdSoUY0dyJ+CjY3NhQsXRowY8eTJkw4dOvzWp6QEy5fD7t086sfLy6MpU6Bt2waLs3oSEqoZ8LO6eevWrS9evDh58uTg4ODmzZvXcdnExMSBAwfKyMgEBQVpCtB//F08e/YsOjo6IiKiWoP0P4tPn/CnT3x7MzPxgQPodxM+Z2fnCRMm1HgvOJ99xgBAF6MumH+kjPajXEubzKR95+yxFO1CRkZycvLt27drttA/z/Xr19esWePh4cHbZkZEIFtbuH0b83GsQebmaPBgYeahY3j3c1t+b8XaRKKoWM1hCgqiN8PnCULI1dX10KFDV69eTUlJKS4ulpWVbdWq1ezZsxctWsQ5Mjk5+cyZM9HR0eLi4oMHDx47dqxEHcoVubq67t69u87hV8OqVau4LvKwycvLu3Llyooqer7Bgwd36NAhKCiI51HS0tIzZ85k3U6o9tuKD5qamtnZ2cXFxbU4Vk9Pb+TIkfCzfoQwcEkTfHx8xo0bx9NYAgA0NDSePXtmYGAgYMLOnTt7e3tXVFSkp6ezakxERUXt27evkCNT/uXLFw8PD64Dz50SfZUofmCMz1869S7oNeuusWEH68EjlJSUAUCMIpaTm/0xJPjFK//S0pK3ga8yvqevWLpeWkpYV5haSxAEH1jrehM/Jt+xA758we/fAwACMMjON8gOxQDfZaS+yctkS0sW0ajijDL17Zva7twtK/NPSDYJBAKBQCAQBEAEDYSmSqdOnYKDg9evX3/s2DHOX4bZ2dlDhgzZsGHD1q1ba3eZb0o4Zv6cT40GYqIuA0ogEAiEfwGMcVxcnK6ubmMHQqh3Dh48OHz4cH19fdYOPEJZWdmFCxfev39fWVmprKysrKycn5//5MkTKpX68OHDJpaFrWeGDRt27NixoUOHvnnzptXvVSTQuHEgJweHD+PYWGBtVBUTQzo6MH06mj69ccKtLRiAfUI9ePDgefPmWVtbe3l51UXTEBISYmVltXLlyjVr1tR3Nfc/ByaTuX79ekdHxyb3PsI3b0JBgaARiYmAMXuvakVFxenTpx8/flzThZCNDb5zh1WVnIszg2Z+bvPDg4HGpF88vkiurOhbMWPTf/89Dgxsck9p4/L8+fPVq1f7+fkZGRnV91rozBmYMwd/+PDbn1VKCpmbI2dnISf5WAhFDAAALSloLWgzP18mT5786NEjASntLl261Gbe2rJq1apVq1YlJiZmZWU1b96c6xuEwWAsWbLEw8MjNTWV1XLjxo19+/Y5OjqOGDGiFsvl5eW9fv36zp07IgidP0wm8927dwIGREVFHT58eMaMGZzlqygUyrlz50aNGhUfH881XlxcfPjw4XN+VrThWaeDEwUFhZKSksrKSs5GPT29s2fPrlq1SkDZEXFxcZ4WHXJycnPnzq11NRaMMUJo8ODBkydPvnXrFldgACAjIzNlyhTBagbOINniPzc3N56FMDQ0NO7du8dWKWGMfXwf3r57g3W3V48+UTFfMjMz2hoYsmKr3ePiSWDQa7aawaxr99nTF4iJibF7lZSU9XQNBg8cdv7yqYjIsPiE2MPH9q5aZi8ltKaBRR0lCCJGQgJdv45HjYLISABIUJR70UY9pLlyocTv30elOdQNS8y79rAZNlpFWWANJgKBQCAQCIS/mn/l0g/hr0RCQuLIkSO9e/eeMWNGUVERu53JZDo6Orq7uzs5OQ0WbscGJxk/f+RqSaG3ZqIKlkAgEAj/Ft+/f5eWluZXkpbwN2FmZnbx4kU7OztDQ8P+/fvr6empq6vLyMg0+1nYu6CgoLi4OCsrKzMzMzs7GwAkJCRatWplbGzctm3beqp13VgEBwePHz/exMSE5cSQnZ2dk5OjoqJy9OhRS0tL0V77/jsYN25cUlKSjY3Ny5cvuTzbkbU1DBoE/v7w6hVUVICFBbKyAoHG2o3D74m0qqDfN9lv2bIFY2xhYXHp0qW+ffvWYsHi4uIJEyYcOXJk4sSJtTi86XLlyhUqlTpu3LjGDqTm5OYK7selpaioiO2v4Orq2qFDB27nEmHo3h0ZGeEqDu2FkrL7Ry1n393iuq9zfCgGmJubu1xV1YRUKK8JmZmZkydPvnz5cgOoGQAAZGXRjRtw6xZ4euLsbEAIKSuDrS0aPVr4Odj2DN1ra6MwcuRIMzMzf39/nr1t27Z1dHSs5dR1oE2bNqwN91yMGzfOw8ODTqezWxgMRlhY2Pz58xkMxuiaPHUs3rx5Y2ZmVuvEvJCkpaVl/XT04QmDwdi6deuxY8c0NTWXLVs2efJkVruJiYmnp+e8efM+f/7Mch1ACGlpaY0ePfrAgQPsw+Xl5QUH0KNHD0tLS3d39/T0dIyxnJxcp06dDh482KJFizVr1ixbtiy7qm0SgKqq6oIFC27cuPH161eu9hkzZqxatUrIh8+C55nS5cuXZWRkPDw80jkKPGlqak6dOtXBwaEWk/NUMwBAamrqhg0bOFuYDCbrhoZ6y0njp5+/5JyZmREVHfnydUDvnn2FXxoACgsLAoPfpGekpXxLSkiMU1NtPmn8jLYGhgDAYDAeet8HAAUFxVXL7DXUeZ9XyMsrLF+89uzFk8Hv3yUkxh07eXDF0vUS4tX7juAV7URTJ4JjQtFMJC2N9PXjU1PuG2pHqDbjN4pOp79++zww+LVlr37DhoySl28gPxgCgUAgEAiEPwoEAFu3bt2xY0djR0Ig1J7Q0FCeenwAsLKyOnToEFc9VP9cCC6Asc2hTZULws9yYFTID3+GmJ5IjWzUIRAIBEKtePv27fLlywXvMyP8TZSVlfn4+Lx9+zY2NjY9Pb24uDgvL4/VJScnJyMjo/IThFBZWVlSUlJoaGh+fv6wYcMmTZo0cODAv0DZ8ObNm1GjRp0+fZrUlagpc+fOzcnJuX37dpPUfCQkMO3s4Pt33r0UClq2DK1ezdXs4+Mzb948KyurvXv3Kisr12jBWbNmAcCFCxdqFW5TpaCgwMjI6Pbt2926dWvsWGoMc+VKEFzTQVOT8uIF/PwYtLCw2Lx5s42NTW0Wi4vD06bhxETONqcRSx3GrGXd7pTw2Xf7CDEm40xx8aXi4hd6ejR3dyAlooSDyWQOHz68U6dODVB9QITMCsd3vgMAHDZAs1rWcpKsrCxra+v3799z1Q7Q09O7ePFir1696hymaLh06dLixYtLSkp49hoaGgYHB9dUmnDw4MHU1NRDhw6JIkC+JCUlde3aNTMzU5jBCgoKM2fOPHz4MGdjcHCwu7t7fn5+x44dx4wZw1UoZN26dQcPHuRX+oFGo61Zs6aoqCgtLU1cXNza2nrChAlsB6CsrKyJEye+fPmSSwqgrq6+Zs2aVatWZWZmbtiwITQ0tLCwUEJCQlNTc+PGjbX4uGafBrDi5LwbFRV17Nix5ORkCoWir6+/cuVKDQ2NWkxOoVCYTCa/MZqamklJSexFt27bnPo9Xl5OYc3KTRrqLfPycps1UwKAxStmGxt2GDHcrqUGX1FjZWVFYWGhGJVKoSD/536PfR9yPXs0mvj61VvaaGp7PLzr+fAuAIwbM3lQf2vBj4LJZJw5f+L9x0AAMDJsv3ThaiqVJuxT8IeRnZN1b8u6QFzBelGKYdw+I6d9Zk7rvEK14lKZSnqFmFi8bpuAMSM/hH1kvSQkJCQH9LPq33ewwt8ha/j6FUdGgqQk6twZVFQaOxoCgUAgEAh/KAsXLnR2diaCBsJfQnZ29qRJk3i6ktJoNHt7+y1bttBoNABILoOObzEDAwJQFodFLdFqrR8jv5fDjAh4lYcBgAKQ268JXlAmEAgEwp/BzZs379275+rq2tiBEP5oUlJS3N3dL1++XFBQ4OjoOGbMmMaOqPY8evRo5syZLi4utfDHIlRWVg4YMGDw4MGbNm1q7FhqA96yBV+7BlXcsAEAdeyI7t0DGo9kQ2Fh4ZYtW27evLl169Z58+YJWTni3LlzBw8efP/+PZehxV/PnDlzPn36FBwc3NiB1Abs64vnzwdeluwsULduyM2NdfvDhw92dnaxsbG1l3klJOA1a3BkJKvORam4pPGRwFxZRVbnQ4cxPaID0xgM04wMX1VVYw0Nio8PqBIfb6FwdHT09vZ+9uxZ0yr10i0QRxYDADzrgkyr2aUviNLS0g0bNjx79iwzMxNjrKCgYGJicvjw4ZYta6uSqAf69u0bEBDAr5dCoRw9enTJkiU1mnPFihVaWlorVqyoa3ACodPp7du3j4qKEnK8goLCf//9N3XqVCHHFxUVWVhYRERE8OxVVFQUExNjezDQaDRjY+NTp05169Zt586dly5d4txCQ6VSlZWVWV0mJiZcU2GMz507d/fu3ezsbCqVqqGhsXr1aiELk3EJGtgt/HQYNUIY0aScnBzL5QIAIiIiLC0tA5776+rqsYwQOGeYs3CypKTk0kVrDPS47QpS01IuupxJTIqvGraMjKxSM2WtNjqv3z5nMBg0cXFdLb2omEiMcUuN1pvtdwnz2UKn00+cPhwWHgIAnTt2WTB3GYUiVu1RfxQlpSWPvO8/9X/MqiRCxbh3QuqQr8mKZdyFUZCREfLxSUpOuHf/VlhEKKuRSqV2NbUYYjW8pUbrhg4dABgMfP8+9vVFRUVYQQGNGIEGDoQaSnKxnx8cPozj439UpGrRAhkYoL17oXVjPCICgUAgEAh/NkTQQPjbYDKZu3fv3rlzZ9XKggBgYWFx/fp1HR2d1HLo+BZXcOjRpcWglQTElQGdo7G5OET3JIIGAoFAINSSgwcPZmRkcPrcEggCePr06YoVK3R1dc+dO1fT3ep/Alu2bDl37py7uzu77jKhpqSnp1tYWBw/fryWu9IbFyYTr1+Pvb3hpzEJAIC4OOrQAZ09KzhVHBYWtmrVquTk5F27dtnZ2QlOt1y/fn39+vVPnz7V/8f20ycnJ5uamn78+LFVdQU+/lCYTDxiBA4J4d0rJ4ecnJD1j125K1eubNas2datW+u6aGQk9vGB+Pgr+dJLp/+wE+gT8dJ97yQAsMvONqHRtsnLo/btkZdXXddqEhQXY19fiIwEZWVkZQW8ShUIJjAwcOTIkcHBwX9U/r5aMIBawI8rAGmWSFoUec/MzMzKysrmzZuLiTVaGrW4iPn6WUlyPB0Q6BrQLCylJaUQAOjr63PVPuBizJgxbj/1Q0Iybdq0QYMGCS8dqCnZ2dl37twJCwt79uxZWFiY8AeamZkFBgYKP/7du3dTpkyp+vxIS0uXlpZWzb5ramr27t3b3d29uLiYq0tWVnb58uVVKz5kZWWNHj06ODiY041AWVl51KhRZ86cEazT4vwG5BI0QE00DeXl5RkZGcrKypzKv/qwgJqzcLK4uPiqZRt0dX59KdPplVt32WdmZnANbqOpbTtyvJFhe9Zdv2c+N92usHulpKTt12zlV2yiKpWVFUeOH4iOiQQAC/Oes6cvaCoeV+XlZX7PHvv4PiwpKQYAhFCXvOLRwZ9VSnjVAUEITZ+Odu1i3YuKjrzncSs2LoZ1l0KhDOg7eIzthAbVc0RE4NWr6VFRYuxLr5KSyNgYnTgBQn814AsX8H//QZUSM0hLC507B23bijBeAoFAIBAIfwFE0ED4OwkJCVm0aNHr16+rdsnLyzs5Oc2ePTuwAG2NxW/zqw75xUZttF6rnmIkEAgEwt/PmjVr1NXVV1dxWScQ+FFZWblp0yZXV9erV6/27t27scOpAZ8/f+7du7enp2fTCvsP5N27dyNGjHj48GHXrl0bO5ZaERyMz5yBjAyg00FBAays0LRpINwmex8fn82bN1dWVq5atWrs2LFSUlJVx7i6uq5cudLX19fIyEjUodeGmMiKt/4lRYWYQgFtA5rlIBlWNrE+mDp1qo6OTtP+2R4djWfN4qoEAQAgJYVGjUL797PuYYw1NTV9fX3bii6f0f9WzHtVPdbt+/smWYa/vFdaurWgIFhNTUJCAq1ZgxYuFNVafygY4927sZcXpKQAgwEA0KwZMjZGhw9DixZCzsFgMMzMzNasWTNp0qR6DLUeyKwAvVcYAJRoEN+raaQ8q8XrbtHbgJKs7wzWXYRAtYVYn8EyPfuL6+vrJ1Z9o3EwcuRId3f3Gi03atSomTNnjhw5stYB84NOpy9dutTLyyspKYmVsBcTE2MwGEIerqam9v79+xopvVJSUpYvX/758+fs7GyEkKqqqpiY2JcvX/gtSqVS6XQ6zy51dfVnz55xflhVVlZaWlq+ffu26mBxcfE5c+acOHFCQGz8tAvCmzS8evVq27ZtcXFxxcXFEhISampqLVq0oFKpGGMPDw8AePPmzaBBg4qKivjNYGRkxDaxmDFjxsWLF/mNfBf0+sLl00wmQ1JS+sDuo5KSUuz2cxdPAkDvnn11tPUrKipKSorbtTXS0zXgmsH7ycOHXveYTKautv64MZNbtdSs9gFyUlZWdujYnviEWAAYYmVjN2p8jQ5veOj0ymfPfb18PAsLC1gterptx9lN0vJ9hp2cgNcfBRkZobt34XdLqti4GL9nPu8/BjGZDAAw7WQ2d9biBnLNiY31X7nkkbJsrpSEakmZbWScaeqPGjHIwADdvg3NmlU/ydevzIkTIT2dZydq3x55ekKTMgEiEAgEAoFQ37AEDeT8gPC30bFjx5cvX965c2fDhg1cuvuCgoK5c+deuXLl4MGDPmZm19JgYyzO43BzQAAYAAEeqkIhagYCgUAg1IXs7GxjY+PGjoLQlKDRaPv37+/Xr9+ECRPGjh27fft2rtrPfyy7d+/evn07UTPUHQsLi/Pnz9vY2Dx79qxdO24D5yZA166otlKMwYMHW1lZ+fj4HDt2bMmSJe3bt2/Tpo28vLycnBydTs/KygoKCmIymd7e3n+CmqGsFF84lhsXVVla+sPhLfR92ZuA0mF2cl17SIp8ucDAQH9/f2dnZ5HP3KAYGCAXF1i/HkdGQn4+AICYGGrTBsaMQUuXskcFBwfLycmJUM0QUwJsNYNBWmzviFclGK/Ky7uspCRBpSJLS7RggajW+mPBCxfiJ09+K/mRm4tfvoQJE9DVqyBcMvj06dOysrITJ06sryjrjYyfj7u5OHdXbm7uhQsXgoKCAMDMzGzWrFnNhMnGNTZ3rha8fFJSUfErvY0xfE9jPLhVWF4mq6CgIPjw5s2b13TFgoICOTm5GgfKh7KyssDAwKSkJH19/R07djx+/JhTTCC8mgEA8vLyUlJSaiRoaNWq1Z07dyoqKpKSksTExFq3bt21a1cBi/JTMwBAWlqao6Oji4sLu+XAgQP8CgNVVFTcu3dvxYoV/ByGOA0G+vXr165du23btrXgkBwhhARrGg4cOODk5JSR8csaITk5mWvMsWPHjIyM+NlaIIT69evHFjScOXNGwHIWZj0yMtI9H90tKyt58Mh9jO2PD4cPn4IAQFZGdtL4GYKz7EO6dB+ckIojI9G3XAgNh+YaNUpjS0pKLlu8dp/TzvT0VO/Hnm1aa3Xt8uf6hIV8/uB6+xrbuKJ1K82RNmM6djAFAJijC0VF+Nq133L84uLI2BidPg1VCmzp6ujr6uhnfE8/e+FEYlL8h09Bp84enT97qbg492dcYVGBlKQUlcqj7FftuL1rs0+rH05ymdKSZ7oYzYGIrqmZAICjo8HeHp0+Xe0keP9+fmoGAMBfvsDt22jCBFHFTCAQCAQC4a+BCBoIfyEIoTFjxtjY2Ozdu9fBwYHr9+fz588tLCyGDh26YsWKhAEDNsWiE8kYADTEIaIn6xfkX7Jpg0AgEAiNSHFxsaysbGNHQWh6WFtbh4aGbty4UV9ff8KECSNHjuzZsyfP3eoAUFhY+OrVq5cvXwYGBn758qWkpERXV3fkyJFz585Vbah68FlZWT4+PqdOnWqY5f56hg8fvnv37qFDh75586YWOacmDUJoyJAhQ4YMKSgo+PjxY2pqamFhYWFhoYSEhKmp6dq1a01MTP4EQ2k6HZ/YlxMXVcHV/j2V7nY5X0wMOluIUtOAMV61apWDg4NMlZRG00NHB7m5oa9f8dOnkJ8PJiaob1+QkOAc4u3tPWzYMBGueTn1V/5vxpu7CONjRUXdJCQsdXXRoEFo27aalv1ucuBLl/DTp7+pGdhdsbGwciUSovrAq1evduzY4e/v/ye8B2tKfOmPG61+f2vu3bv33LlzsbGxrLuurq6nTp2aM2eOvb19wwZYM5ITKoNelnKqGdiUluAXT4oN9NuHhobyO1xJSWn+/Pk1XbS8vFxSUgSfbOXl5cuWLfPz80tMTKTT6VQqlcFg8EvSKyoqysjIfPv2TcCEMjIywmhQSktLL1686O/vX1ZW1rx583nz5pmZmenp6QFAeno6pwKgpnCZYTx69EiwAOLIkSM8TRrCw8M57/r7+/v7+3t7e69bt27hwoUY42rfer6+vgcPHvz+/bvgYa6urj169GjTpg1PGw8zM7Nt27axI6TRqkmED7Me6eP7oKKiIi09ldXCYDAiv4QDgLFxR0FqBozxnj3Y0xNSUgAAA8Dt26Cri+ztYcAAwYtyIisju2zRmt37thYVF7lcP6+trauspCL84fVOdDR+9Sq/rNS1KCs4PprVpt5CY8Rwuy6dzTn/pmjFCmRryzx2DCUmYgYDycqClRWaNEmAzVVztRarV2w8duLA19jo0M8f9x7cPs5uSlsDQ9a08QmxN265xCfEIkCTJs7oq2UA+fmgrg51KGwX5O3pIy0GAEqlZT2SM55qtyyhUS91aiddSTfKzAUA/PkzKi6uqsDgJjHxu4xUqpyMbEWlXk4V71w6HZ4+BSJoIBAIBAKBUAUiaCD8tUhISGzbtm3w4MGTJk2Kj4/n7MIYP3z48OHDhwYGBvPnzw+cNKNSTql9079CSCAQCIQ/h4qKCiaT2dhREJokysrKp0+f3rRp09WrV7dv3/7x40dDQ8MOHTpoaWmpqKiIiYllZWU9fvy4pKQkOjq6S5culpaWK1asMDY2lpGRCQ8Pv3HjhqGh4apVq9atW9cA9rOXL18eOXJkUzGTaBLMnDkzMTFx7NixT58+bSAD4T8MeXn5Pn36NHYUfPG+V5wQwyM3DABFBcwHtwvbm0rQaCJL+t66dausrKz+Stc3Anp6SE+PX6efn9/GjRtrPGdqKmRlQbNm0Lo1Z3MpE66k/bgthmDs0nFluuLHtmx5tmsXZfZsqG4j+1/CnTtQWsqvE4eFodBQMDERMEFAQMC4ceOuXbtmaGhYD/HVO6FFP/LlbaV/NW7atOnYsWNcxvuxsbGOjo6FhYWOjo4NGWGN8HEvKszne4aZm83s123rx0/v2EINThBClpaWpqamNV2URqOVl5fX9CguysrKBg0a9Pr1a/YZsoDcP4tz585Nnz5dQJK+ZcuWbMODtLS0w4cPR0dHY4xbtmy5fPlylteLp6envb39ly9f2Ovevn27d+/e169fl5WVLS4uruAl9xESrmOzsrIEj09ISKja+P379/bt2/McvGLFigMHDrBF0gJMGnbs2FGtmgEAmEzm+/fvly9f7u3tHR4eXln5w7NUUVGxe/fuV69enTx5crWTAIefxEWX06/ePI+KjiivKJcQl/gU+r60tAQAOhgJ+lRhrloFHh6/Ca0qK/GXL3jtWuToiKythYmBhaqK2sxp8487HyotLbnkcmbV8g1/hO7q0ye8bRszNvaVgvQdI50SGhUApGnio+0mWfbqR6GI8ThEU5Ny8CDUZIuVlKTUiiXrTpw+EvklLDklyenobllZuRbNNZhMRnxCLOulggHfunbR5P0XxYJCkJNDLVvCwoVoyJCaPqC8vNyrj+4CgGxF5dpXIUqlZfo5+ccsOlSKUY52M1EtLuuUkaVWWqEZ8LT1oME02m9eEZWVlSxxTGbW99dvnwe3UkzXNWd1DfmaNDoynnuxkpKahkcgEAgEAuFf4F+8QEb4p+jWrdunT59Wrlx54cKFqr3R0dGrV6/evHmzhIQExtjOzs7Z2fnBgwevXr2SlZX99u1baWmptbX1pEmT/ohfRAQCgUBoOnz79i0qKqqxoyA0YTQ1NTdu3Lhx48aysrKQkJDw8PCkpKSIiAgGg6GsrNy+ffspU6Z07dqVy122T58+ffr0sbe3X7BgwePHj+/evaukpFR/QWKMz549y/Msi1AXtm7dGhgYuGnTpn379jV2LARuwj+WCZCrfU+lv39d1q0Pb1eVmlJaWmpvb3/58mUK/z2afxNlZWUfPnzo2bOn8IfgK1fgxg2cmgpFRSAjg9TVYcQItHAhy3fhTgbk/UyYDmgGagZal14rmvXta7hqVX3E/yeSn4/5O3sDABQVYXd3xF/Q4OvrO3nyZFdX1759+4o8uobBL+fHja7yP37UR0ZGXrhwoYhXxfqioqILFy5MmTLlj1Vv5OZUU5GBXqZy4sSJRYsWxcXFcbaLiYn16tXr6tWrtVi0ZcuWgp0ShGH+/PmvXr0SXDSBk7y8vFevXnXt2vXRo0c8B1Cp1OHDh7M+Hnfs2HHhwoWkpCR2771792xsbEaMGDFv3rz0398FeXl5np6eQ4cO9fPz09DQUFBQyMnJ4Z5dOGoq6OR5ZWkpR9kdLioqKrj25/DUNGRnZ3MNE0BpaenevXu5GvPy8ry8vJR/374vzHWwmdPmz1k4ubyi/FPIew31VleuXwAAGRnZjiZd+B2CHz8GHx+etjGQmQn790OfPiAtzaOXDyYdOvfpPcD/ue+X6Ai/Zz4D+9c4Wy9inj9nrlmTn5N90bRdpMoPB5Euqd/Hf8tR7NADWfJSM9QWCQnJFUvWPnjk7vPkQUVlZVFR4deiH79AaTSacWnlJypUUuCMnsaSd5+lMzJwRgasXQuhoWjduhotdPXGxRJ6JQBM/xSlVFoGAO0yc+e+jzhjasSkoEwZySc6rQAAHriih7fk5RXEaeIAQKfTC4sK6HS6uLi4rKxcbm4Oxhgkfjl/fFFpBlDlpcvHmo5AIBAIBMI/DhE0EP5+5OXlz58/P378+GXLlvHMLZWWlpaWlgLAhQsXbt++XVBQwNl77dq1gIAAwbUDCQQCgUDgYuDAgf/m1mqCyJGUlLSwsLCwqEFVYC0tLS8vr7Vr1/bt29fX11dNTa2eYgsICKDRaD169Kin+f9ZKBSKi4tLly5dunXrNnr06MYOh/CL8jJcmCfIfYfJhKiwcpEIGiorK1evXm1mZmZpaVn32ZoEHz9+bNeunfDFNZirV8ODB7+2cpaX45wc+PoVQkKQszMgdJ6j3sQEdQQAFy9eXPXvqBkAIC8PqttYj3Ny+CUtnzx5MmnSJDc3t6arZvhaAh8KAABoCPr/FPg5Ojqm89d5pKenOzg4XLt2re6rMxgMV1dXT0/P4uJieXn5KVOmDKn5xmjuOasxNQA6AwYPHvzs2bPVq1eHh4fn5eVRqdTmzZvb2Nhs3LixdmenJiYmHz9+nDJlSm0iBgCA7Oxsf39/4dUMLNLT0y9fvtyvX7+wsDCuLjExsb59+zo4OADA5s2bjxw5UlxczHXsxYsX3dzc8vLyeE7++vXrnTt37tq1S09PT4AaQIApgri4+PDhwzlbVFVVBQua27Rpw9VSUVFx69YtAYcIE1JSUhK/hykArkkiIyP79Onz8ePHVq1a8RzAEwaDsWrdwpLSkjdvXyQlJxYXFyGEJo2fLqhGycWLUFjIN6rYWLhyBdWwMMoY24nhkZ8zMzPuuN/U1dHX1tKt0eGipKQEb9tW+T3jkGWXdFlpAFAqLZ8YFmOSng0A+PRpNGAAaGuLcEEKRcwmp7jvh5hPuCK2mXyWtCQTUbTyCvplF6pkZru013ul2SK2mfyBXp0XBIU3LyqBvDx85QqYmAj2aaioqIj5+uVrXHRScmJ6eur3zAwA6J6aaZKRzR7TOS1r7ZtPN9rrlVKpeVISlRQKAGCM8/Pzqs6Wk/PjQG1MKS4p/i4jBQBmqVVsRahU6Nevjs8JgUAgEAiEvxJynZ3wr2BlZfX58+fLly/v3r1bwI9VLjUDi7Nnz9JoNJ6VDgkEAoFA4ImpqamLi0tjR0H4d0EIHTx4cMeOHX379vXz81NXV6+PVa5cuTJr1qz6mJmgoqJy9+7doUOHtm7dumvXro0dDuEHlZWYCdUkeJjMmmXseBISEjJ9+vTWrVv/Uw4onz596tSpk5CD8dmz4OnJo5hCeTn29YV9+8KW2H/4+dtOigLWysDyubGuiZl5k0dVFaSlITdXwBCkqcmz3d/ff8qUKe7u7jXyzPjT+C/5R0p2iAoo/LwAlpiYKPgozo3+tebTp0+zZ8/+/Pkz29X/3r17pqamN2/ebNmyZa2nlZKuZtM8a4CmpqabmxsAZGVlSUtLS9dkv3tV+vTpM2/evLrM4OnpmZycXNOjtLS0rly5oqenl52dXVBQwJIsIIRat25tZWV18uRJMTGxuLi4S5cucakZWNDpdAFpfgaD8ejRo127du3bty8iIoKnBQWNRmvWrBm/Ug6dO3desGABAKSlpb1586a0tLRr167v3r1j/8W50NDQqCqokpCQ4BehALg0DXJychISEjyfBJ7o6up+/fqVq3Ht2rUbN26s6YtTTExMs7XWl+iI8MjPrJbxY6aYd+0u6BjBtjEYQ3Aw1FDQICEuMXfmov2HdtHp9DPnj2/dtFtKsnF2+eMzZ3Bs7Bc1JZaaoXty+oSwWEl2dZX0dHzgADp5UpQrenhgJyfZnJxeAL0S07h6J4VGl1LFPmiopspK7+ltOuFzjEVKBsrLA2dn6N0b+/jAx48gJYX69oVu3YBCKS4uCg379P5jYETkZ65Xsppq87Gx3O8FnZyCTc8/AAAGyDbvmrTJPi09NTc3u7S0FBBIS8lIS8vISEvnF+RXVFQoKih2MTVXzMpZc3IfAOjkFvSP437fobZt0bhxInx+CAQCgUAg/DUQQQPhH4JGo82ZM2fmzJkeHh7Ozs6+vr7CVzc/efLknDlzOnfuXK8REggEAuGvYeDAgQsWLEhNTdXQ0GjsWAj/Ltu2bZOQkGBpGtj77UQFnU738PDYsWOHaKclsOnSpcu5c+dGjBjh5+f3p5ifJyXh0FCgUFDHjlCHhFzTRUaWIilNyc8V9COiuQZNQG+1VFZWOjo6njp16sCBA9OmTavLVE2OqKiodu3aCTUUY7h1i4eagUVFBTx65DFmDcAPZ+/BKiAtBnfu3Bk5ciRXpZ6/HGlp1KoVFlAsQFUVjR1btTkyMnL8+PGurq5NWs3wOg+u/MzuzW/5SwdQwdPrnoNqB1RLVFSUra0t11aKkpKSly9fDhkyJCAgoNYFofQMJb5GVPDTTVFpyMT0tzyuiopK7RbixNzcPCcnJzIystZfRnFxcTW1Z1BQUDh//jznc6isrNy2bdsZM2bY2tqyiyPs3bu31uUwMjIy8vPzO3fu7ODgsGXLlpSUFM5eaWlpa2vrffv22drahoaGcnYhhDp27Hj79u3ExMT58+eHh4enpaWxYpaQkOApaBAXFx8zZoyuri7XPLWLnH0s61nV0dFRV1cXvnBG1Zffs2fPIiMj79y5U4tIFBSbsW/36zNoQL/Bgsfjat9fAgdggJgS+FAAHwrx5yIo+VmDRZmmo9lrPN3/WlZ25uRLnpfnjJNrlGveHz4Axujnq71XUvovNQOL6gRVNYNOh//+A55/eowBISrG8z5E3i8u8dZvU0oVu9i5nZ92y17J6YZJCSqDB9PT0vJoYqlyMgkvfFNaqKapKmcXF3K+VRFC6i00WjTX0Gqj06d3f6m79/CePcBrJxhSVVVbvlLNtHpLuY/fMyoRAgCbqATK7x8LqE0bdPgwEJtDAoFAIBAIvCCnCIR/DjExsdGjR48ePfrr16+nT58+e/Zsfn6+MAeePXv2pEhl1AQCgUD4i2nWrNnChQuXLl16+/btulysJBDqiL29vbi4OEvTUNXouC68ePFCS0tL5DoJAic2NjYFBQWDBg3y8fExNjZuzFCCg7GDA46LY231xsrKSE8P7dwJRkaNGVWDgxC00qRmfOPr+d5MWazngNrvhA4JCZkxY0bLli0/fvz4D+rh4uPjBZc2MDMz++1+ixYA8I7XZl+cnBycUgDwI83WvxkCgPv376+rYdXwvwC0dCmOjuZt0oAQMjeH1q25mktLS8eOHbtnz56mW2kCAOJKYWoYZmAAgIFK0PtXyhUUFRUFH6ugoFDH1efNm8fPGDIsLGzhwoWurq61m3nwCJmQoLJvibw9AFpr0Xr0F/3GdAqFMmvWrMOHD9e6Fqe2traA2g1VQQiVlJRwXavJzs4OCQmJiYlhqxkAQIABZ7UwGIySkhIFBYUZM2ZYWFisX78+Ojq6qKiIRqO1bNly6tSp8+fPB4BXr17Z29u/fPkyJycHIaSkpNSnTx9HR8evX7/a2dnFxsayJ2QFTKPRAIBT1qCiomJnZ3fkyBGux8i6oaenV9UvQUhYzyqFQrGysoqMjBRy0465uTnnXSaTuWbNmgMHDtTOLqJVy9bvAABAs7XWWNuJ1ccsLy/4dYAVFfn9dnqbD6uicDg/KwqVwf2VA1WyY6RjXgYVjOtfS9VQ3SgrAwDFsh+1fgolqmgcy8pEuBr298dxcbz7fr7AEMajviTo5hZe6WiQLyGepCh3XVHuxxgTrd8OKfqhVJCVlevcsYtJh85t9Q2lpDjOaqZMgW/f8LVr3N8pLVqgJUtAuApZySmJAIAA9DRaQxn9R/0RNTVkYID27gWR/lohEAgEAoHwN0EEDYR/Fz09vQMHDmzcuNHV1fXWrVvPnj1jd2lpadnZ2cXExHh4eLAbr1+/fvDgwTpaNRIIBALh32HLli2WlpabN292dHRs7FgI/zSrVq1i+TR4e3u3bdtWVNMePXq0LuW0CUIyefJkADAzM3v27JmFRfX73li4u7tv2rRJQUFh1KhR8+fPr2NyDnt64h07ICPjV1N2Ns7OxrNmUfbvF/L69V+D7RT5pLjKzAxG1S4qDXU0k1RQpNRiWjqdvmfPnuPHj+/fv3/69Ol1DrNJkpiYyE93xS1l4MCCp6yBTk+oEIOfiaTO8pCTkxMSEtK/f39RRdtk6NMHzZiBL13izj8hhLp0QYcPVz1i7dq1hoaGTbqiUG4ljAnBWZUAAGri8F+739KjgwcPfvbsGb+6ADQabYjA0vKcMBiMsLCw79+/q6urGxsbs1LUMTExERERAo4KDg4uKSmp3bUFKg3NWqp47khuWspvyiqEoGUb2pwVivUko121alWHDh28vb2Ff3I4sbGxadmyJZcFAj/ExMSoVGp5eXnVruLiYhcXlylTppiYmLBa6HS+CrNqUVBQUFNTY902NDRkXf/Jy8uTkZGh0WiFhYVZWVkqKiqysrLHjx8HgJKSEoSQlJQUa92ZM2dyqhnYVFZWKioqduzYsby8nEajqaurr127lqt6FFvNgDG2tbWtkaDBwMAgOjq66lS9evV69epVtaoRY2Pj3bt3c7acOXNGVlbW1tZW+Bg4sezVPybmC5PJnDZlDo1WvQUONjSEsDC+3bKyFF4VB/LpsD0OX0oFQWWdEEKYCQCSZXkW8higMTTlMjIA8FXpx3kXE1U5JRDtRcXXrwUbWrDpkJG942ngM+2WL9qo50hJcvVSmFijqKRFUYm6uKTB1h0GRiYUCu+TGbR+PerfH//3HyQn47IyJC0NWlpo/XowMBAyZDq9EgAoYmLiHh6U6BgcHg5SUqhLF2jeXMgZCAQCgUAg/JsQQQPhX6dZs2YLFixYsGCBv7+/n59fUVFR+/btJ0yYICMjU1RUpKGhUcgSCwPk5+ffvn37X/N9JRAIBEKtkZCQePDgwaBBg0pLSw8ePMjvqhCB0AAsXrxYVla2T58+Fy9eFL5+fElJybNnzz5//pyXl0ehUBQUFBQVFRUUFEpLSx89epSUlDS/hhWOCbVj8uTJzZo1GzFixNGjRydMmCDMIcuXLz979iyNRrt48WK7du0OHTo0cWL1myZ5k50Ne/f+pmZg8+0b3roVPXzIunz/j6CoJDZpvuKNM/nf03/LoklKUtqbSoyZJl+LOcPCwmbMmKGmpvbhw4ea1i//m0hJSWldxS2AU8rwDiFI4y4QzhI0cMsaEMqj/kjYIAA9Kbhz72H//v0lJbmzOP8CaNUqMDSEU6fwt2+QkwPS0khNDSwt0aZNUKUAh4+Pj4eHR0hISKOEKhIYGGZG4NhSAAApMbjeAWn8vu182bJlN27cCA4O5nl4x44dly1bVu0qTCZzy5Yt7u7uSUlJRUVF8vLympqaEyZM2Lhxo4+PT1ZWloBjv3379vnzZ+E1aly0aEldtV357tXCxNiKkmIMALJyFN224qMmyYlL1FcGV1FR0dXVdfTo0YcPH540aVJND1dRUendu/fNmzd5ptspFIqsrCyTyZSQkNDQ0EAIcZV44CQjI8PR0ZFtccHp1lBTjIyMxMTEuBolJCTWr1//7NmzrKwsBoOhpKRkamrq5OSkqqrKqUG5dOlSGP+sfF5enpKS0t27d3n2cqoZAODYsWOfP38WXtOgpqYWFRVV1QHu5cuXAKCqqpqZmcnvWGNj42vXrsnL//qqSk5O3rZt29OnT4VcvSrSUtJLF60Rfjxl40YcFIQTEnj2os6doUqlG/fvsD4Gp/9M3MuIgWUz6CyHTOVA9edn2JeMrJf3XcpzYgFAUU5OhtpIDnm9e8OzZwnNflgg6ORyV2fAbduKMrKaKJik6IyhMUlDY5KSFWQTFOVKaFSEQa6iQq24rFVBkQSdAQBAoaB371H7ToImMjNDLi5QC8FIQQGUljZXaQ4ADAYjLT2tZbt2SMhSUwQCgUAgEP55iKCBQPhB3759uRw1ZWVlx48ff+7cOXbLhQsXiKCBQCAQCMKjqqrq7+9va2s7fvz4K1eu/Jt5FMIfwvTp0/X09CZPnjx06FBHR8dmzZoJGJyTk+Pg4HDp0iVTU1NTU1NlZWUGg5GbmxsXF5efny8hIWFpaXnp0iXykm4whg4d+uTJEzs7u1evXh04cKDaZ55Op7dr105TU7Nfv34fPnyYMmXKmzdvjhw5UgtlFT54ECcl8e2Ni4Pjx9H69TWdtkljYCi+eqfy/RuFyQmVZSVMihhqpiTWa6B0Z4savyPodPr+/fuPHDmyd+/eJr0hvu6UlZUVFxdz5SbZaoagkyeZCxbA9+9VD2SJGNiyhh+aBnX1Yoo4YAAAVRpIi4GHh8eIESPq9zH8wSBra7C2Rt+/Q0oKyMmBjg5UyeMCQGZm5qxZs65fvy74O+IPZ3scfpYDAIAAzhoisyoqIyqVeuvWrVGjRlXNmpuYmNy6dYtaXQV3BoNhY2Pj6+vLtnkoKCgICwtzcHD49OmTqamp4MMrKytLSkqEfkA8kJahTJmvAAClJUyEkKRUQ+Rue/To4ePjM3Xq1Js3bzo5Oenr69fo8HPnziUkJLx9+5ZL0yAhITF06FBnZ+fU1FR5eXltbe1+/foJnio5OZl1o7S0VEtLi0aj8fPbEFDnQltb++DBg1yNmZmZQ4cOff/+PfuotLS08PDwwMDAa9eudenShT3Sy8uL36IseJo3cEkZWLRq1er69eszZ86MiIio1l+BRqOxPsowxlyaBtaxMTEx58+f//btm4yMjJSU1IcPH54/f84asHjx4t27d3OqGcrKyiZMmLB69eoGLWulooIcHPCGDfDz7/gDhFDHjujUKc62tHJYG4M9ORQaQ5TByQC14vi+ZTAY3k8ePPe6X1lZAQBSUlIL5y2vzwcgCDRtWuGd2x9byAOAYWZus9LfCkwgTU0RnzJZWMDFiyDwpViV1vlFrfOLePcxmfD2LcyeLYLY2NDp+MgR8PPDWVnAYGgrNwN9dQAIiwhpqUFK1xEIBAKBQBAWImggEAQxZ84cTkHD8+fPY2Jiavq7nUAgEAj/MoqKit7e3rNnz+7bt6+Hhwfb2JZAaHh69uwZEhKyYcOGtm3bTp8+fe7cuQZV7GGZTObFixc3bdo0ZsyYsLAwDQ2NRgmVUBUTE5Pg4OB58+aZm5tfuXKlY8eOAgYPHDjQ3d2dtcnY1NT07du3NjY28+fPP3PmTNU9ndUQFSWoF2Noyju5a42sHGXyvDoV8gCA8PDwGTNmqKiovH//vqozwb9Gamqquro65+vzl5ohKAjb2fFUM7B5l57OqWnI69a7/GdasK0slJSUPHnyxNnZub6ibyqoqYHA85AlS5ZMnjy5T58+DRaRyLmcBsd+SrDWa4GNKu9h2traL1++XL9+/atXr3JycgBASUmpZ8+e+/btk5OT430MB2vWrHny5EnVYgdlZWUPHjyQlpaWkJDgWTGBhYqKiqiuKkhJN6gBWKdOnd6/f3/48OEePXpMnjx5y5YtwhskSEtL+/n5LVy48Pnz54mJiUwmU1xcXFtb29bW1tHRESHEOklmvfG5CjRw2WmwlASXL1/ev39/VFQUg8GjBhALfvoAHR2do0eP6ujocLWPGTOGp3VHVFTU9OnT3759Kysry2opLi4W/HiralZ4qhlYmJmZrVixYsOGDdnZ2YI1Dd26dVu1ahXnPKxp2Ufp6+vv3btXcGwAkJmZ+fbt2127dunq6q5du5bnGOaqVahTJzR6NAjxpvhBaSm+cAGCgqCsDKSlYcAANH48VFUI9elDuXkT79yJo6OhsBAoFKSiAj17ovXrQeKXocqZFNgeh4t//nnVJWC/Phrx+5u6qLjo5OnDMV+jAAAh1N2i11i7ybIyssIGLHKoVPeh/cvCPwHAkNjfFRvq6mBvD6p8PpVqBerXD3R0sOBTtZrC/7PrBxjjp0+xhweUloK0NBoxAvXrx9croqQET52K37+Hn+/TFpmZahqK32Wkwl/4Dx44TJSREwgEAoFA+KshggYCQRAWFhbt27dnGwlijF+8eEEEDQQCgUCoEeLi4i4uLlu2bOndu7ePj4+WllZjR0T4d1FQUDh58uSaNWvOnDnTp0+f1q1bDxs2zNTUVEZGpqKiIjIy8vLlyzIyMt7e3p06dWrsYAncKCgouLq6XrlyxcrKatmyZevWraPRaDxHzps3b+bMmUuWLGFZMsjLyz969MjKymr16tWHDh2q2arVbiOu2z7jfxMGg+Hk5OTk5OTo6Dh79uwaq0z+RtLS0tTV1au2BwUFQXY22yaEpVpg86vGBIemAXXo8GSVA8T9aO+pAHfv3u3Zs2ddrOn/BR4+fBgSEnL58uXGDqT2PMyCVVE/0rrDVGC9lqB3lpyc3MmTJwGgqKgIANiJ6mopLS19+PBhVTUDi7KysqCgIF1d3YiICH4z6OrqtmrVVPcli4uLr1+/ftasWTt27DAyMtq5c+fcuXOFtP+RkpK6dOlSUVFRQEBAamqqvr5+jx49xH/WPeGsL8MFS9/AlhooKCicOHFi27Zt2dnZNQoeIaSkpGRlZXXgwIGq9X3c3Nz4FSIBgIiIiB07dhw4cIB1V6a6Wkvs+hQYY/bzU1BQwFMx4+zsvHnzZsEPR1ZWtkePHm5ublxlMqo1deDi3bt3y5Yti4iIKCoqolKp2dnZY8eOPXXqlKqqKgDgK1d+DXVzw7dv43Pn0MSJaOHC6qd+8QJv345jYoAd0rNncPUqOnYMql5G09RE584hOh0yM4FGAxUVrv5tsfjIT3ESBcEsDdimg+R/v4zNYDCOn3KKjYsBgJYaradMnKmnyy3VbWAiIsNeRoQAQAcGaicuDdRCzGQiFRWkrY02bwaRn13TaLBgAezcCbm5VTtR69bQogX++vVXb8uWqKQE8xrMBisoCProTEzEy5bhiAgo+2E+gR8+BCMjdPw48JJm4mXLcGAgV6NObsF3GamMb8nw7Rv8w5W2CAQCgUAg1AgiaCAQqsHGxoazMiJP20ACgUAgEASDEHJwcNDQ0LC0tPT19a26LZ5AaEh0dHT27t3r6OgYEBDg6+t7+vTpkpIScXFxXV3dffv2WVlZkfTqn8zUqVP79u27YMGCrl27Hj9+vHfv3lXH9OzZs1mzZg8ePGB77MvIyDx8+LBfv37r16/ft29fDdbjKBleywGE3wkLCxs+fLienl5gYGCbNm0aO5w/hbS0tBYcYgVWajMoKAgAICkJcnK4pAwsWI1sWcM7BsNCTMw8M5OZ9muPr21zNO/s2eXLG82BvEnAYDDWrl175MgREdcSYjLhyxecmYlUVaFdO6h51RvheZkHs8IxHQMAdJSDs0aIItxXmfBSBhYBAQHx8fECBiQmJi5ZsiQlJaWgoKBqb/PmzXfs2FGjFRuFtLS0goKCli1b8nx+VFVVjx8/vmDBgoULF166dOnChQuGhoaCJwwODj569GhGRgYAqKurr1q1im01xCll4CkpYAkaWP9+/Pixe/fuBw8e5Jf+F1BmAmMsKSnJU80AADdu3BBQCgRj/ObNG/bdYcOGeXp6Cqg6oaenBwCnTp1ydnaWlZUtKiqiUCgmJiYWFhanT59WUPjl8ZOZmbl//35+D0dcXNzIyEhPT2/atGk2Njb8lquWioqK4OBgJycnzrDpdHpcXFxcXFxERISnp6fOkyf4v/8YnGobjCE+Hh87Bvn5yN5e0AIhIcw1ayA19bdGOh2HhcHs2cjNDZo353EUlQq8pGxbYjHbasVIBo60RRa8TJGePPViqRnMunSbOW0+P5Vng5GTm33+8inWy2zSpj0UmgRERQGdDrq6gt1xqps3B7KzQVkZlJSqdqIxYyAvD585A2lpHK0I6eujQ4egY0f09St+9AhyckBPDw0dyty+He7d47uWlBSyteXbm5GBp0/HXNdFy8rwhw8wbRq6dYvbfyIiAr97x2MaGSkAkCstww4OXEVGCAQCgUAgEPhBBA0EQjVwmRAKvnJBIBAIBIIAFi1aJC0tPWjQoBcvXmhqajZ2OIR/HTExsf79+/fv37+xAyHUmNatWz98+NDNzW3KlCm9e/fev39/1eIgy5YtO3HiBFvQAACKiop+fn5WVlYrV648dOiQsLIVAwNgJZV5ghAILH5B4ITJZB47dmzPnj1Tpkw5ePAgUQ5xkp2drVJlh+4PJCQsfmZxOC0Z4KegwaJFi3eammjoUDR0KIwYAQBfS38M6NUMir98SEhI4HwvEKri5uamoqIyZMgQkc2IMT50CB49wt++QXExlpFBLVvC0KFo1Sq+zuR14F0+jAvFZUwAAF0puGOCZMSqO6a2xMTE8LNnYFFSUmJmZsZgMC5evMiqZ8FGQ0PD3t5+0KBB9RVcnWEwGDt37vTw8EhPTy8rK1NQUNDR0dmxYwdP8Vz79u2fP39+9uzZvn37Xrx4cejQoTznpNPps2fPfvToUVZWFrvRy8trxIgRp0+f7tatG6tFgDsCq4slaOjcuXNOTk5CQgK/wYIdC759+9a+fftWrVrp6ent3r2bU4eRl5cn4ECuAdOmTTtx4sSHDx94jtTQ0HBwcFixYsXFixfZuhYmk5mQkJCQkBAVFeXr68v2jNm7d6+AC00VFRWamppubm6CY+OiqKgoOjo6JiYmOjo6IiLiy5cv0dHRurq6iYmJPEUYkZGRE8eMeS0uTuGlwoGiInzrFho9Gtq25bci3raNW83A7oqPhw0b0IUL1ceNMSC0+Sv+72etBhtVuGCExHlJocrKyrwfPwAADfVWs6YvoFYtbNGwFBcXHT1+oKAgHwAmjZ+hoqwKAMAS61RU4Dt3cEAAqqiA1q3R9OkgnEcLvnkTrl3DqalQUgLS0qhlS5g8GY0fzzUMzZmDhgxhHjoEiYmotBRkZcHcHC1ZAiyBmp4eWraMPZiyYQMODsbJycAL1LEj6tePbzzr1nGrGdhdX7/CunXo4sXfGq9cgSpvqygVxfhm8gBg/D0H0gv5rUUgEAgEAoHABRE0EAjVoK2tzXmXCBoIBAKBUBdmzJiRn59vbW39+vVrzr1ZBAKBUFPGjh07bNiw3bt3d+zYcdmyZatXr5bmMEsYM2bMihUrEhISOMvcKCkp+fr6WltbL168+Pjx48KYhKM1a+DFC7bhP3evtjZavLjOD+WfIDo6etasWTQa7fXr17q6uo0dzh9HXl6eoqIi6/Zv9gwAoKfH+i+XmgE4ykxQHBzA0BAATvkFLRxgZrDOPHp/IABs1UZ75uxZtWpVo+e6/nAOHTq0detWkU3HZOI5c7C/P7BTp8XFODoa4uMhIgKdPStaq4aQQhgTiosZAAAaEnCvE1IVF+H03GhqalIoFCaTyW+AhIREy5YtDx48OGzYsL179yYmJpaVlcnKyurq6jo6OrZv374eg6sb5eXlQ4cOff78OVuxkZeXl5iYGBERYW9vv2LFiqqHIITmzZvXqVMnGxubR48edenSpeqYqVOnurm5MRgMzsbMzMzLly+HhISw7gpQM7AJDg5maRoCqzjY14i8vLy8vLywsLCgoKANGzYs/vktJiEhIfhAdnUMAKBSqZcuXbK1tf369SvXMFVV1XXr1rHKePF06fj06dPkyZO9vb1Zd8PDwwWvm5KSIngAxjgmJubjx4+fPn0KDQ39/PlzVlaWvr6+gYGBgYHB8OHD165da2RkNGfOnM+fP/ObJPTz5xsKCpP5uS5lZuKjR9HJk7x7v3zBMTGCIoyMREVFwNMNhcnE586BtzdkZmIGY+eI5f9ZjGP12KjCRWNE46OACnr/pri4CABGjxzb6J/wxcVFh//bl5qWAgAD+w/pbtGL3YX9/GDPHvz1KzAYLK0NvnMH+ven7N0LAsNmrlkDDx5AcfGP+0VF+Pt3iI7GwcGUn6VPftGqFUXImmLq6rB5M+zcCd++cfUgY2NBfgnZ2VjgaxWHh6PcXGjW7FdTZibXmDRZ6TNdjABAnMHok5CKlZRReTlU99YjEAgEAoFAAIB6tPsjEP4OuAQNcXFx/EYSCAQCgSAMy5cv79+//+TJkwVcCicQCARhkJaWdnBwCA4ODg8PNzQ0dHFxYX+wSEhIjBkz5vbt21yHKCoqPn78OCoqavTo0bkCiyj/QEUF1q3j7RTdsiXatYt3foLwO9euXevZs+fEiROfPn1K1Aw8KSws5FlaHgDMevYEXmoGFqx2s2nTACC6GEZ8+rU521gWFNK+PH/+fPbs2aKP+C/i/fv32dnZ/LbX1wK8f/9vagY2lZX42TO8f7+oFgKArEqY8BkX0AEAmouDRyfURqRFM6rSr18/wT5bbdq0YeX1+/Xr5+Pj8+XLl9jY2LCwsPv374tKzYAxfvbs2fz58ydNmrRmzZpqM+JCMmfOHH9//6r+ExkZGfv27Xv9+jW/A83NzU+ePDl+/Piq+Xs/Pz9vb28uNQML9kKczg0A0PV3EEIqKiomJiYLFizw8/OrzQPjw7dv3xwcHHx9fVl3q62a0er3XfUdOnR48uSJlZUV2yRJUVGxS5cu586dW758+eHDhwVYPgQGBrK1BeXl5YLX5TegoqLCzc1t4sSJampqgwcPvn37trS09Lx5854/f15cXBwSEuLi4tKiRYu7d+9u3759/vz5QQL8lgDKGQz30lIBA6rmv9ngV6+Ap7UDm/R0+PKFR3tpKZ40Ce/bh4OCGIlJGy1nHv6pZhghWShAzQAAHz4FA0AzRaWOHUwFLV3/5ORm7z/kkJgUDwDmXbuPs5vM7sK+vnjdOhwVBZxvgcxMuH0bz5kD/N1EsLMzeHr+UjOwKS4GDw98+nRdAkZDh1JcXJClJbRqBXJyoKiI9PTQxInozh3gZ5UEgIOC4Pt3QfOmpeGPH39rEf9NXFYoQfvPokOROA0BTPz8VbGsHGg0rjEEAoFAIBAI/CCCBgKhGjQ1NTm13t+/fy8qKmrEeAgEAoHwF3Do0KG8vDwnJ6fGDoRAIPwNtGnT5ubNmzdv3jx9+nSXLl3YuZn+/ftzFvxmIycn5+3traOjY2Ji4urqKtidGwDQyJGUEyeQqemvXXfKysjcnHLuHFhaivSh/LXIyMjQaLQxY8aQMhP8KC0tlea3MxgAABC/XOPPVGIpE6w//timDwByVLhjgvbu3btixQpZIrsRyM2bN6dMmSKMZYtQ0Ong7c1DzcCishK8vUFgyYYasekrTi0HAGhGg/udkL6gF5FokJeX79u3L7/3spiY2JAhQ8R/T9GJiYmyAEZ0dHTPnj2HDx9+5syZGzduODk59enTZ+TIkYWFdTJvT05O9vPz4ye3TU9PF+zhYWdnZ2VltbiKZ89///3HL6/Pslto1qxZ5s9t3CwFA9ewLl26aGlphYSEnDp1Sl5enpWVrzqsdnA+Lnt7e64NLZwoKSmtWbOGq1FLS+vatWv29vYTJkxYvHixl5dXcHDwiBEjiouLk/g4G7HIzc29fPky6zbbnIYfVQcwGAxnZ2cdHZ3Tp08PGjQoJCQkPj7ezc1ty5YtI0eO1NLSQgg9fPiwa9euK1asuHv3rqenp4uLS1UzCS4KWX99fmcFFRV8j+T3fmeDMc8xeOlS/Pp1pqT80eGLuh4IODV4Dqt9ZOCD89vH0UqqpPN/zYdj42IAoL2xSeN+sSYmxe/Zv53lzWBh1mP2jAW/4ikvhz17eIsAGAz86hW+epX3pAwGuLlBSQnv3pIScHODOirjDQzQtWsUPz+KuzvlwQPk64v27wcZGUGHFBYKUGD8gEvX0rs3248HA1zobJgtLQkAI7/E90hOBwDUokV9FCEiEAgEAoHwV0JMFwmEaqBSqa1ateIs0JiQkPAnu0QSCAQC4c+HRqNdu3bN3Nx8wIABpqaNvKmIQCD8HXTv3v3Vq1d37txZvHixhobGunXrpKSkWPktHBCA79//UYB55EjUpw+NRjt8+LCdnd3KlSsPHDhgb28/cuRIGo3Gd3YLC3T/PoqPx2FhAIA6dxay/HO9wGDA+/c4IgJUVFD37vCzDPmfzKhRowIDAxcvXlzVM4PAgk6nC/YMR1evwqJFODQUOPcQIwR0OitfMj8SZ1VigB+pEc9OiFaY5eHhQTz2qsXb2/uCMOXtheT9e37V2Vng5GT04QOYm9d9qdAicP3p3HHOCBkKTMaJkJMnT0ZHR79584ZLECYmJtanT5/Ro0fb29vn5+d37dp1zJgxoi0xFhcXN2zYMK7MdHZ2toeHh5WV1bNnzyQla+lQcfHixbS0NMFLl5WVCZjfycmpY8eOnp6eNjY27MZ0Pt4qbLKyslgJYLZGgav8BKvdzMwsKCiooKBAvLr93AghhJDwRmhxcXHJycmtW7dWU1NbvXr11q1bc3JyuMZISUmNGzfO8ncNX0lJyZw5c16+fJmSkoIxRgg9ePCgf//+p06dysrKKuGXjf4J+5kZN26ct7d3WVkZv4djYWHB2ZKRkTFu3DiEkKenZ+fOnXke9eTJk3nz5qWmpnI2VvucSLFyz/wSzHxMdAAAmZpiSUng8xAAAJSV2cWD2ODg4Oc5+OKi4w+7DqkQ+3UGMuqd51nn5VQmAx88iLZt4zlfZtb30tISANBqo8N30frnU+j7cxdOlleUA8CAfoPHj5nCqa7Ad+5gASKSsjK4dw+mTuU17yd+pb5+zJyUhD5/ho4dax35D6SlwcBAyLHI0BDLyPAwjWAjL4/atfvtEDs7OH8eR0UBwJvWLSJUmwGA+bfv1jFJAABSUjBuXG1DJxAIBAKB8M9BHBoIhOrhEunHx8c3ViQEAoFA+Gto06bN8ePH7ezsvgu27iQQCISaYGdnFx4ePnv27O3bt9va2tr1749Hj8Zz54KbGzx8CG5ueO5cPHo0pKQAQK9evQIDAzdv3rx//34FBYXly5e/e/dOkGGDtjaysUE2No2oZsBnz2IrK+akSXjLFrxwIdPaGs+aBVWST38g27ZtCw8Pf/z4cWMH8ofCYDCq2cWupoZu30b9+wOn8gZj9ubX+9+BrWYAgM5y4O3tPWDAgGp3P//jFBUVJSQk8EuL1gKcmChoJzcAVFRgjg0DteDKlSsPHjwAAKfEHx9YI1RhoFJdpqwZUlJSvr6+U6ZMadOmDSt/SaFQtLW1R4wYUVBQMHz48H379jk7O8+bN69Lly6bNm2q1ghHeGbNmsVvn/27d+9WrVpV65mr375fWChYnSAlJXX69OkVK1Zwlkjgl0RnyRSCg4MlJCTU1NTY7VxqBgBgF9QwNjY2NDRs27Yty02En0mDoaFhjx49hN+1n5mZGR0dzbq9ePHi/fv3t2vXjtOwREtLa+XKladOneI8qrS0dODAgTdv3kxOTmb9fTHGiYmJly9ftrKykpeXF2w5AwDNf9ZymjBhAqtGCb+Hs2PHDvbd79+/9+nTp3379k5OTvxKn9Dp9LVr13KpGaqFAtBHQoJ/NwW6dePb27Ur4m9uAQBIWxtUVTlbvldAv2S1EUvP3bOwYasZmhXnrfb476zzciqDDhhDlRcDm5SUH/n+1q3aCFi3Xgl48fTUmaPlFeUUCmXS+OkTxk7lftW9eiXYRwFnZPAcgL9+FaQOAYDSUhwTU5ug64KxMWoj6NlGrVvD74IGEBdHW7dCixYA8ExbAwAQ4Emh0QAAVCrq3x8RQQOBQCAQCAShIYIGAqF6dHR+U3wTQQOBQCAQRMLYsWNnzpxpbW0tVBl7wr9DaSl2cWEuXIhnzcL29hAR0dgBEZoYVCp1ypQp7969q/j2bZ6PDw4O/m1He2kpDg7GU6dCZiYAIIRY5gHh4eHKysozZ85s1arV9OnTL1y4kJiY2GiPgQ9440bmwYM4OhrY2bK0NPzkCR47tpq6zn8AEhISCxcuvHXrVmMH8odSvaABAD99il+9qt7b/CcBAQEygg20CQBfvnwxMDAQbI9RMzQ0QPCfUkwMtWxZlxWcnJwUFBSSy8AzEwAAAdhrNbRpuZSUlIuLy6dPn27cuOHo6Hjr1q3Tp08HBwcHBwcX/9zBzGQyY2NjDx06NGPGDJEsGhkZ+fnzZ369GONnz54xGAx+AwRTrfRHXFw8NjZ2ypQpVlZWVlZWM2bMCA0N5RrTr1+/jh07HjlyhN2ioqIieFpVVVUTExO2vqHqAA0NDZZlgrS0dGpqalJSUmBgIL/ZDAwMLl++7O3tPXLkSCUloUQuVCpVSkqKfXf27NnBwcHOzs6TJ08eP378vn37AgMDHR0duY6aP3/+27dvq0pVmEzmq1evNm/e3Lp1awGLysnJdevWraCgAAAQQm5ubqamplVFGAYGBpcuXWIXzcnLy+vYsWN2dvb169d79erVqVOnPn36BAQEcB318OHDyMhIYR47J+1otAX8PzBR27aoSj2RX1AosHAh8HsJqaujzZs5G8qYMDkMf1T89RR1jw5yPr0yYpnZ5tsHqIyfJWny8/ktmJr2DQAQQhoajaOwfOLndfXGBSaTKSEhuWTBqn59BvEYJFjaBQB0Ou8xamoguAYQhQIcMqAGAiGYOxf4Wc4oKsKCBTzaLS0phw8jI6NKMSoAqBWXSdEZoK6OJk9GJ07UZ7gEAoFAIBD+NkjJCQKheohDA4FAIBDqia1btxYUFPTr18/T01PwdU/CPwL28YF9+3BsLDCZrGvk+OFD1L07OnoUOK62EwjCgNeu5ed1jL9+hbVr0aVL7BZtbe2tW7du3bo1Njb26dOnz549s7e319HRmTFjxpQpU9jZlEYEP3iA3d0RLxNvHB0NS5ei/9k767ComjaMP7N0N9IhjaCIKGWjYndhFwZ2d3e3r91iN2IggoGIoBiUKN3duezO98fqui67Z5dGv/ldXu+7Z86cmWfjHHbPc8/9XL/e+FHViKFDh27atOnYsWMCLdP/D6EQNAQHB7dv3759+/bvDQwgP59rr72GBgBE7/qZ4BzTAtgZUSMjo4CAgIaJlw/p6VBUBNraIGhxdvMhKSmJ3zrv2oHs7LCODlAoonR0gP96dIFER0dnZmY6OzvvTQQGBgDorgytmugSpaioOGrUKACg0+nt27dP4lVro7y8/O7duwMGDBg+fHgdp3v48GH1agicpKWlffv2zdLSshaDDx8+/OzZsyX8/eQrKipGjRqVk5PDbnn8+PGgQYP+++8/zpN39+7dDg4OkyZNYjkQjBo1yt/fv4xTV8eBrKzsxIkTHR0dBw0axLODmppaaWlpWloaT3WCgYGBjIwMKyRFRUUbG5sDBw6w5r17925oaOiJEyd+/Pjx5s0bTtMILrS1tVu3bs3ZIiMj4+7u7u7uzrN/eXl5ZWXl69ev+RlvMBgMHx+fdevWhYWFFfBJyZeXl0+dOlVJScnU1HTfvn3W1tavXr1avnz5q1evsrOzMcZKSko2Njb79+9nGznk5+ebm5tnZGSwB0lOTk5OTh49evSaNWtmc6gNHj9+XCkwlf4nuiIihxQVJfnZWoiJoX37gMK/AQANGQJpafjMGS59IdLRgeXLwdAQqqpAVBQAMMDcKPy+AABAhMmY6ntx0osrFinRvAZFkJ0NvDQxmVnpAKCgoCghThVVA/H23eubdzwBQE5Wft7sJXzLXmhoUI+DZGWBVw0X1L491tJimWnxRksLNUXVQjR8OMTH40uXuJ2xVFTQxIlo8GDeh3XsyLh/L2vJDGAy28gpo2XL0ODBQH75EggEAoFAqCHEoYFAEAyXoIEUYSUQCARCPbJnz55x48Y5ODgEBgY2dSyEJgY/f45XrsTfv/9hP5ufj588wRMnQlUV/0MJhGrk5WFKew8cEcGzUoORkZG7u/ulS5fS0tI2btzo4+NjbGz833//1aNlei05exaKivjtxGFh8OlTI0ZTG3R0dCwsLHx8fJo6kOZISUkJ26E9ODgYANq3b8/Vp0O1OgX2f6aLOhQkhUzswB5h+vTpQUFBnz9/bpiQOaiqwtu3Y1dXZp8+zMGDmS4ueNQo+PChweetD7KzswWuoa8ZkpKoY0fglxlFCHXsyDOHJyTXr18fOXIkjUbzzf15URqn2dj2DNW5du0auzJCdYqKio7Wx1pkajUDAJSXlxcXF9du8E6dOllbW/PbS6PR8vLyONUMAJCZmXn+/Pnp06dzNhoZGU2ZMmXlypWszQkTJtjb2/Mb1snJadiwYVpaWqxNLlWTkZGRqalpWloav8MLCwvPnz//8ePHkJCQr1+/Xr16lZ3+B4C2bdseP378+fPnDhS1EgBsbW2FEe19+/ZtyJAhrVq1MjU1tbCwoDYxSkhIMDQ0dHNz4zcynU4vKipKTEx8/vx5v379bt26JSMjc+TIkS9fvnz58iU0NDQsLMzT05Pz6XTr1o1TzcAmPT1927ZtnBc6fvIRNiIiIhK/1AkKCgr2Ghq3VFS6UegVZGX5ui9wgDw8aFevor59kZUVMjZGbdpAt26gowN79zJ79GB27oyHD8cPHx5MhBu/nsdWz807L63nrWYAwMnJTFdX3L07c+FC+NPQLiMzHQBaqAtQDDQEScmJlzzPYIxlZWSXLFzFV80AgMaNA0qbEMxVoIGNrCy1XgG1awdNpDRFS5bQTp9GXbogQ0PQ0kKGhqhLF9qZM2jhQoqjCkqKq5hMAAhklC35+nb+luVbJo/MmDQB+FvOEAgEAoFAIHBBBA0EgmBIyQkCgUAgNChLliw5derU4MGDHz161NSxEJqOykrYvp1VBYAbjPH795j4shJqAv7wAfgngQAA0tMxZcJVRETE1dX19u3bPj4+ly9f7tGjB89USiNRXo6py4EXFuK7dxsrmtozatQoUnWCJ7m5uUpKSvz2sgQKAGCvocH5j9XIsmdQK8q59PqPIvfKysqHDx8eOHBgLdzXa0B5OXZzw8eP44gIyM6GwkJITsZv3zKnT8cXLjTgvPVEVVWVmJhY/Y6JNm9GHTrwsEyn0VCHDmjz5roMfvPmzREjRmCAz78S9535fnAaD29v7ypK3WFycnLdZWFt2rShURrRKysr61MWuWdBp9Pv3LkzderUsWPHbtmyhaUYQAidOXOG6+4HCxqNJiIiwuRUW3IMdf/+/aCgIM7GNWvWPHv2jFUYAiF09+7dzp07S/DKl9+6dYtzc9u2ba6urk5OTi4uLvPnzw8KCqLWZ+Tm5p48eVJTU1NbW5uibMqJEye4lqmwsbS0PH78OMUULC5cuNCzZ8979+5FREQkJSWlpqZSv5uVlZWpqan//fff5s2brayspChNtpKSkhYuXPjo0aOUlBQAUFVV1dDQ4Hqjvby8KLRZqampq1evZm+2bduW+ukYGBjcvXt348aNe/fu9ff3D5w61Y7aN0hCAuTkqMf8iakpOnECPX6M/PygXz/4+hW/e4fj4yE9HZKScFBQ1qbtO6N/umVMUSmfEfWcarTKSsjMxN+/w61beOhQ+PaNvYclaFBXawJBg+f181VVVSIiIh4zFmppUha8MDNDTk781F1IT4/2ZyWOP/bu3ImsrHjvsrZGO3bUJOT6pn17dPkyevWK9vIlevUKXb4s0HRHSUlZiSYKAEUICkVFSkVoCVLij3NSmRMn4hMnGiVoAoFAIBAIfz1E0EAgCIbLgbMp7+QSCAQC4R+lb9++Dx8+nDJlytu3b5s6FkLTgL28cEwM390MBjynvOdLIHDBv/L0TzCGwkJhRrK2tn79+nXnzp3t7OzevHlTD7HVgrw8KC8X0OfPpcPNkxEjRnh5eVGYn//fEhsby5lxrG7SEBwQEFQt7x6z4x1LzYAAnz0ye8Cr58ChfgCAUaNGbd26tWvXrqdPn24glxG8cCEOCoLqud7MTHzoEISFNcSk9YisrGyhcJeCGiAmhjw9YeRI0NX9KWug0UBXF0aORJ6eUAf9REZGRmJiYkVFxYylq0oZAAByNKZqPesxakO5oAtUZWVlrU/8Z8+eDRw4sEOHDrt37+YpC2BjaGjIuaafJz4+Pu3btx89evTZs2c9PT3Xrl1rb28/Z84cBoNhaWn56NEjR0dHTl8BXV1dXV1dOp3Ob8CcnJx9+/ZxtsjJyW3dunX+/Pmsk05RUdHPz2/v3r3du3e3tra2trbu0aMHuyfngcuWLXvy5ElAQMDz588PHDigoKDAr2QDm4yMjLy8PJ5iCzZmZma3bt2ysbHh1O5ISUk5Ojp6e3sLdCgJDg5evXo1z3oi/JCWlmZJQxYsWPDp06cXL154eHhQFBtKTk4eNGhQu3btOnTocOnSpeodPDw8qK9g379/Zz8eP368gYEBRWcLC4s+ffqsW7du0aJFNjY2qG9f6rpmqEULUFCg6MCDFy/w8eOQnc3VfLjr+FIRcQCwloXd1lJoyhSQlxdmPPzjB54zByoqACAnN7ukpBgAtLUo9QQNQEZm+o+YaADo6dLXxNhMYH904ABydoZqahukp4c2bwZNTb5Hysqi69dRjx5/eDwoK6OePdH1601lz8DNn147TCYjKjqioCC/ekd04aLH+6+2qVmtM3I6J6RKVDEAoEJEBLKy8LFj4OvbOPESCAQCgUD4qyGCBgJBMGpqaohDUp2bm9v0jrsEAoFA+Ofo0KHD+fPn3dzcivh7qhP+YfDLl8BgUHXIzARBHsIEAhtkaSngfreMDOLndVwNGo22fv3606dPjxgxYv/+/U3wZVhZmTrdAgCgptYoodSJFi1atGnT5vHjx00dSPOioKAgLS3NxMSk+q7fmgZxcaSlFZSezv6nPvkA49ci5tlPTi3O410ZcNy4cb6+vqdOnXJ0dKx/RU5cHA4MBH5nRGYmbtp1tEJgbGz8jWPdc70hLk7bvZv27Bk6dgytXImOHaM9e0bbvRuoF4ILIi0traSkZMCAAWeu3mS1lKQnubu7U7sjNAICk+KysrKSvAptlJWVPXjwYOvWrSdOnEhOTubaW1VV5ebmNnLkyIcPHwYHB4eGhlJUE1BTU1vDf8E3iydPnkyaNOnz58+cAoWkpKSTJ0+OGjUKAMzNzd++fevj47NkyZJJkybt3bs3ODhYoEiielWI8ePHM5nMK1eusDZpNNrs2bN9fX1ZJRWqV96prmEqKSlZunQpa2Q7OzsACAkJqT61r6+vtbW1iYlJ9+7dnzx5wi9CW1vb4OBg1l+xvn37urm5Xbt2LSAgQBhDixUrVrC8E4THwMDAxsaG9VhERMTBwSE7O7uyspLiEAaDkZGRERwcPHfu3AULFnDuunLlikDVUUlJCbuPiorKiBEj+GlfDAwMuAQo4OhI9X1AXBz696eevTr44MHqZa1y5JTPdB/PerxSp0oUAZo6FS1ZAkK8CwCAo6Px4cMAEPXtZ0Uto5Y8/mo0KCmpP3Ut7dvxLaTyBxIS6PJltHQpatsWtLWhRQtkbIz69kU3bkD37gKOlZdH587RHjxAixej0aPR4sW0Bw/Q2bPCumU0LnQ6/cCR3XsPbNuwZUVR8Z8f16oquHxZLy1zxoeI2e/DHJIzK0RFAECnsBgAIDcXHzzYFCETCAQCgUD4y+BryEYgENiIiYnJysqy00tVVVU5OTn1XGeUQCAQCASAPn36dO3ade/evRs2bGjqWAiNDaLTBaSIGQwoLxec0yUQWJibIz09HBHBbz/S1wdLyxoN6erqGhQUNHz48C9fvpw9exbxcVFuECQkkLY2rpbt+428PBoxovHiqQOsqhODBw9u6kCaEe/evWvXrh2XY3xwcDAru9m+ffufpgvu7hAZyXIWCTCzf2PhxOqpmZ/x7MVp9lHVx7eysnr37p2np+f48eNNTEzWrl3bqVOneokcX71KbQ2CExJQVVX15bnNh7Zt20ZHR+fl5VGU/Kg9srKoX7/6Guzz589Dhgypqqqqqqqiqf9M1laVl507dy41NdXLy0uYi1JZWdmRI0fevHlTWloqKys7dOjQsWPHUtdxEIYpU6bcuHGDIutsZsa9mBtjvHbt2ps3b8bGxrIEGS1atGjbtu358+fZAgJ3d/ebN28yKPWOLNTV1RctWtSnTx+KPuXl5UuWLEnlVb6HTqc/fvz4/PnzkyZNAgAHBwcHBwf2Xmr/A54daDTawYMH3dzc+GXWWSf477P7F6yW2NjYoUOHfvnyBWPMUjNwwqlvKCkpKSkpAYDY2NhPnz5NmTJlz549PIMUFRWdMGHChAkTqJ8LF4WFhT9+/KjRIVJSUm5ubiIiIpyNAq0mOHueP3/e1taWFWpOTs6SJUscHR0p5BoAICEhwemrsXPnzvT09Pv373N9Jlu2bHngwAFu9RhCoKMDnz7x0GYhhOzt0YwZQgb/k4wMzMvQ4lC/mSWSMgDQOiG8T0UyaPYGADR5MhoyBJ8/D+HhOCSkuqnDb5hMCAoCgNDPIQAgKyunp2tQs8DqDFtRJCMtA/HxkJcHamqgQ2kUISKCPDzAwwNVVEBlZY3lCPr66E+BS/Pk5h3PyKgwACguKf4R871tG44iFEFBODGR9TBLWvK0rQUAiDGZ9sk/7W9xYiJKThbwMhIIBAKBQPi/hzg0EAhCoaury7kZwf/WMIFAIBAIdWHdunVHjx6lWH5H+GfhU92ZDZKTA0XFRgmF8E+AELi78/WIVlAAd3d+dZ0p0NPTe/nyZWRk5Pnz5+sYYI2ZNYviFEA2NjXVZzQVQ4cOffz4cWlpaVMH0owICgrizJ6yYWc6WYlP5OqKhg9nWY/sGLqQtct0WQe5bQNYj9+rqVVfE8wCITR27Njo6Gg3N7cpU6Z07Njxxo0b1AumhULguu2SEsjLq+ssDYmkpGSPHj0ePHjQ1IEIgMlkuru7x8fH/9xm/LRkoKnrMRiM58+f80tjc/L8+XM7O7sVK1Y8ePDg+fPn9+7dmzZtmoODQwxFySfhcHR0dHJy4rdXV1d3RzWvjjFjxuzZsyc6OpptL5GRkfHkyZNu3bqxNAdfv3719vZmqRnseKGoqKiurm5oaOji4nL79u3ly5dTB3np0qXIyEh+e0tLS8+dO8dzl4qKCvXIPDs4ODi0bt366NGj1Mey4TzfR40aJSYm1q5dO7aagac9Axd5eXmnTp06fvy4kDMKQ0JCQl5NTmEpKalBgwatXr2aq52nPwc/CgoKDh8+zHq8cOHCsWPHTp8+naJiBQDo6upy6nIQQhcvXjx37lz37t1NTU0NDQ1tbGzGjBnz6tWrAQMGcB2L797Ffn68nWYwBhqtxt8WEhOrX/c47RmW392PwsN/71NURAsWoFOnkKAvw1BUVFFRHhH5FQBsWreruxSpppSV/fzbLT5+AnPgQOawYcx+/XCfPliYL0USEs3TXKFG/Ij5duzkgX2Hdty4dSU376eeLzgk0P/V79J4rIIgbHBYGKtqWI6UxD4nm1wpCQAYFhGrXParCk9eHlXdPQKBQCAQCAQAIIIGAkFIrK2tOTdDQ0ObKhICgUAg/NsYGRl16NDh9u3bTR0IobFBY8YAtaWzqWkt0s+E/2fQ8OFo4sQ/qi+zUFZGEyei4cNrN6yUlNSWLVvqN2MkDMjFBY0axbPYNrK0REeONHI8tUZNTa1t27aXL19u6kCaEZ8+fWrbti3PXcHBwZxpzg7e3vaysvYaGpnnFpgu62C6rANrF6sIBf76Fc+cSTGRmJjY5MmTo6KiFi5cePz4cR0dnRkzZnh5eRUXF1McRYWMjIAOYmLNpdg5f0aMGHHjxo2mjkIAL168CAsL+71dnM/6P5aQBIQqKytv3rxJPUJQUNDkyZMjIiI47QQqKyuDg4MHDBiQlZVVxwivXr3aoUOH6i4R2traW7ZsMTU15Ww8duzYgwcPKioqoBqRkZHjxo0DgIMHD2ZmZrK0CzxnNDY21tPTi4qKev78eceOHQVG+Pz5c2qvhZSUFJ4VhUaMGEGRj5eRkZk4cSLPXdu2bdu5cyc/c4LqZSY4z3c2ISEhnGoGivITAFBYWHjs2DGBlhLCIy0tLSYmRt2HZUGhpKTUunXrDRs2XL16tfrHoFOnTjXKvicmJiYnJ3t5eQUEBGzcuHHQoEFcd6U4kZOT8/DwqN4+dOhQX1/fb9++xcbGhoaGXrlyRVtbm8fxFy4A/2sg/vQJalqVRkamenGZg/1n/bRniA/rE+rDW3ApsCSNmNi371Gsgil/eAA0FllZGQAgwWBKfw2DvDyg0yE3F4eFMbdtYy5c2Pjx1BUmE1JS4Pt3IavaZWSm7zu0I/RTSGRUmM+Lx+s2LX/h7/MxNPjsxRMYYykpaTExcQB45uNVWlry+7BfMo5T7SxZaoa+3xO7xXHIAUVFUbP/Q0kgEAgEAqHJIYIGAkEouO6vEUEDgUAgEBqOiRMnkkTX/yPa2sjFBf40KGaD9PTQunWNHBHhHwAtXUo7dQp17owMDUFDAxkaos6daadOoaVL6zJsly5dIiIiBJb0rnfQmjVo3Tpkafnz5riICOjqooED0e3b0BBu+Q1DaGhoTk7O/fv3mzqQZkRMTEx1Q35OeKY5WazXah2Uns7exJ8/Y39/6ulERESGDRv24sWLkJAQU1PTffv2aWpqOjg4zJkz5/jx48+fPw8PD4/9k4SEBN52Dn37AuXCa6Sh0fxLBfXv3z8gIKBGy9Abn9u3b3P6VzHzMnBJPgAgRKNptgSAtLQ0alf/efPmJfMpWxMZGckzH1wjFBUV/f39PTw8WrVqpaKiIi8vr6+v7+Li8uDBg+plDi5cuEBh0xIaGvrp06fPnz9z+hNUh7XL2dmZUxNAgUBLEjqdzlNjMWXKFHt7e35HYYy5LC3ZtGrVauDAgVu2bKGelyt+OTm56k+TBT9tBycxMTHC2DkIiYGBgYaGBkUHWVnZc+fO+fn5vX379vPnz8uWLePZzcPDw9zcXPh58/Pzw8LCZsyYcfbsWRkZGRqNdvr0aUNeBgZSUlLDhg0bOXKk8IP/QXExTkuj6lBQgIVUWsfE4Nev4csXMDSEP1+0SG3T3/YM9w4gJSXUvTuPEQQ6NGhr/4j5BgA0moiZqYVQUdUrUW9fA4BuQRGXYgWVlYG3N250rWftKS/Ha9finj2ZffsyBw9mdu+Ox4wBQWa0fi996HQ6QqiloTFCqKKi/OqNC/+dOlhVVSUmJjZ7xsKOTl0AIC0jbd2mZUVFP78los6dQUUlSk0pTkkeALrHpQyKivtjXE3Nv8Vki0AgEAgEQhPSfOs4EgjNCi5BAyk5QSAQCISGY+DAgTNnzszMzFRXV2/qWAiNCtq6FXJymK9eoT+XSSE9PbR1K/BcVEcgCKRDB3TlCgCg4uL6WikuJibWtm3b4OBgFxeXehlQeNCoUTBqFIqOxtHRSFUVrK0FL5FvNrx+/Xr79u1fv35dtGiRu7t7U4fTjMjMzGzBz6KGyYSQEPzmDTCZwfv2gaNj1qhx5rMuVYmIAoBhRkKfZZ3/6F9aim/dQl27CjOvnp7e4sWLFy9eXF5eHhIS8uHDh48fP968eTM9Pb28vJyzZ1VVVXZ2tq2t7bBhw8aPH8822EedO4OZGf78mfcEkpIwZIgwkTQtsrKyqqqq586dW7RoUVPHwpfqCipG+DvRDr0BQKRtN2ZqTEVFRWFhoQKfOjsfP36MioqiGD80NLS0tDQ2NvbAgQPJyckIIQMDg0WLFpmYmAgfpJSU1JEjR5hMZmJiYklJib6+viyvq25eXl4KZbGS/Px89iWCIjdfWloaHh7OUgO0b9+en+iHDd+z7Bfy8vI8nRgQQrdv3zY0NCwqKuIZxuTJk9+9e8fzyW7dutXKysrd3Z3Lo4JFcHBw9fj5aWuELD9RWlr6+fPnDh06UPQRHhERkc6dO0dGRvL0rgAAS0vL0aNHV7dk4EJKSmrfvn1Tp06lfuvZyMjI7Nq1a+LEiV26dGG12NjYeHl5ubu7h4eHs7Q7NBrNyMjIzc1t48aNNXlOf5KbK3B1Ps7MpH56+PJluHwZJydDQQGWkkKamsBhR/HJwHr40kulEtIA0Cb+a59QH+TgAC1bVh8HzZuHX7yA1FTe06iooHnzEnwfAICWpraERA2qeNQLMd8iUunlAGCdwau2UWkp3L4NM2b8BYZqhYV47Fj8+fPvOiOFhTg5GU+ahFauRHz+bOUX5L0PCQQAc1PLRfNXRn2LuOh5hmVZISUlPX3KbDNTi5aGRqGfQ/Lz8woKC+7cvzFx3DQAAB2dbAuzyxIMAJCoYvT/Fs81Mmrduvkr/wgEAoFAIDQ5RNBAIAgF14Ihfgs7CAQCgUCoO5KSkr1797579+6MGTOaOhZC4yIqik6fpl27Brdu4fR0qKpCcnLY3BytWSOgGgWBIAz1aufbqVMnPz+/xhc0/MTUFPHKjTVPMMZeXl7bt2/PyclZunTpvXv3qEuh/x9SVlYmxTOZ4e+Pd+7EMTGsfBuWlEQGBhfbDGSpGQBg2f2DqFqWEdXcO0RSUrJjx47Upv1lZWWvXr3y9PTctGnT6NGjly9frq+vDzQa2r0bpk3DiYncB4iKoi5dEB8r/ubGoEGD6tGlvyEwNjbmaqkK8WEJGsS6DKc/Oi0nJ0eRsH/27Bm1qUxaWtqYMWMCAwMzMzPZjffv3x8xYsSBAwcEpqs5odFoBgYGFB2ys7PLKFPIQmbuWeoNnpoAnsyYMePmzZu5ubxysQAA0KpVK3677t+/T2HwEBERsXHjxt27d1ffpa6uvnTp0hUrVty5c4fnsZzxA8C+ffuqO21wGjMI475w6NChzMzMpUuX1svFdu/evdW9Iljo6ekdO3ZMyI+Hq6vrtWvXFi5cGBkZWVJSQt1ZXFy8oqKCS6lgaWkZEBAQGhrq5eVVWFjYpk2bIUOGyNRR1aesDFJSQGnQgii/heI1a/Dt27+LVpSV4dhYQAikpaG0NNC0/ejF5wul5ABAvqxo/7mVND09xOujAgCgqYmmTMGHDkH1s1VaGg0fDpaWIv7eAJCSmnTf69ag/rUsnlU7vK5fBABRJtMxKZ1nB5yUhCIjm7/ZAPbwwJ8+8diRloZ37kS2tqCvz7UnKyvjwNHdLNOFzp26A4C5meWG1ds/hL6vrKy0adNOQV4BAMTExHduObh5++rklKSU1CQ6vbK0tPTz14+3NeVLy8sAYMC3eBl6FefIyMwMbd/eIM+TQCAQCATCvwUCgHXr1tVJzEsg/B9QUVHBuVJBVFS0oqKiRhUQCQQCgUAQnvv37x8+fPj58+dNHQihSamsFFxLmEBoIr5+/dq3b9/o6GjeeWjCLx4+fLhy5UpJSckVK1YMHTqU/ILgiaqqalRUlKqqKmcjvncPb9oEWVl/NCJkfuhDpoIqACiWFHybYyvOoHONhnr1QmfONFy0WVlZBw8ePHHihLu7+/r16yUkJODbN7xsGf72DdhJSm1t1LMn2rCBXyGh5saCBQv09fUXctWA//wZHzsG6elQVQUKCtC9O5o8uameUUJCgoODQzpHeRGauq7s1ThANMDM4kmteljoP336lN/hGzZsoL7xRaPREEIMBoOrXUJCYurUqUePHq1j/JwUFRVZWVklVhfB/IKVv7969WqXLl1Sf61W56q2EBISIi8v7+Licv78eXl5eZYaQKBJw5AhQ+7du8dzl6Ghob+/v56eHs+9AwcOfPjwIcXIHTt2fP36Nc9d5eXlRkZGz549oxBMMBgMBwcHivGBQ8ogIyMjUBAgIiLSunXrGzduVJfC1IK8vLzRo0e/e/eOLYsRFRVt1arVf//95+joWKOhmExmYGDg48ePPT094+LiePYRERGRlpaOjIzUbhR3LjxkCKaQiSgp0W7eBD5VgfDt23jNmt9qBk4Q8nMeMG7S7lJxKQBQKcq9dWhaW2kG2r8fjIyo4rl8GU6fxrGxP/0DEAJ9fTRqFJozBwC+//h28MiuisoKAFi6cLWpSSMVngj9/OHYif0A0CU+dczX7/y6oVOnUO/e9TAfxvjhQ3j0CJeUIAkJsLdHEyZQVzgSlg8fmOPHAy+3FRaoTx908iRnS2JS/MGjuwsLCwCge9eebiMFCPXOnP/v3fsA7mER6lNQNjAwFLGlUVJSqHVrdOwYEFdCAoFAIBAIlMyaNev48ePEoYFAEAoJCQl5eXn2b9eqqqqsrCyBho0EAoFAINSOXr16TZgwITc3V1lZualjITQdRM1AaMZYW1t36tRp3rx5J0+erNHa5f8rcnNzJ0+efOXKFVdX16aOpVkjJiaWkZHxh6AhPx/27OFSMwDAE5seLDUDAMx+fLK6mgEQgnqymueHmprali1b5syZM2fOnI4dO96/f1/LzAzdu4c+fsSPH0NBAVhaokGD4K/6Cx4QEDBo0KDf2xjjNWuwlxdwruYPDIT799GpU6Ch0fgR6uvr9+jRw9PTk+0kwcxMqnrnLerYHxBNccGhLZ2UKA53cHCQkJCoqKig6FNdzQAAFRUVt27dcnd3t7GxqUP4fyAnJ6evr89P0MASLly/fr1ly5YjRow4fvy4tbU1v253795NTEz08/Nj+RwINGm4fPlynz593r59y/VkDQwMDhw4wE/NAADVXROE7yApKTljxoxDhw6dOHGCZwcGgzFgwIBPnz5VVVVx6TZYcLojiIuLS0hICBQ0MBiM0NDQoUOHvnnzRl5enrozP+h0OkthXFxcLC0tPWDAAIRQYWFhaWmppKSkgYFBTExM69ata+SRQKPRnJ2dnZ2d58+fb2trW93+k0ajiYiI+Pr6No6aAQBg0iSIjuZhigAAAKhNG35qBgCA8+d5qhlKJaR3DZp3pN9MBqIBQIvywtufL1itXYA6dxZYkQGNGwdDhsD9+zg4GBgMZGODhg+HX2+iibHZ8iXrN21bBQCPn3nl5uXq6uhpamjRaA2otSoqKrxy9SwAyFbSB0TH8+0nLo7U1OphvuRkPHs2Dg+HigoAwADg4wPXr6MNG6BTpzqOzbx2jULNAAAQE/PHVuz3Q0d3l5aVAkDf3gMHDxghcIoBfYd8i47My//950NFWdVt5IQ2Vjb42TPs7Q3l5SAnRxs6FJyda/k0CAQCgUAg/P9BHBoIBGGxsrIKDw9nb75//561BoJAIBAIhIZg0KBBo0aNGjNmTFMHQiAQCLwpKipydXU1MzM7ceIEqaHAk+Dg4FmzZgljkP5/jqmp6bFjx3r06MFuwZs24VOnuLoxEc1m75skVR0AkKBXRM+xlS/jzsogY2Pk7d1o1bh37tx5/Pjx58+fG1EuOG7m+Pj4zJo169u3byK/3Bfw1q343Dnglf5HVlbo7t36WShcQyoqKvr16/fy5cuqqp+O5SKm7WT+CwJEA4DTlmgE/xUHdDq9bdu2nL/oa8SYMWOuXLlSu2N58vDhw0mTJvGs/sDK6LN0CRjjDr8EOlxXEs6yFCNHjrx+/bqQJg10On3z5s2PHj3KyMhgMBhycnKWlpZ79+6l/gz36tXLx8eHooOdnR3F1NnZ2a1atXrw4IG9vX31vUuXLj1w4AD7ba1fPDw8eBpspKSkREdHi4mJWVtbs4p3cBEWFjZu3LiwsDBO8Yeurq64uHh6ejpLUUGj0YyNjSdMmLB69eoaRZWUlDRy5MjQ0FAukY2UlBSNRnv27JmTk1ONBqwjePVqfPs2VJOJIEtLdP06KCryPiw7m+nqChxVWlg8bN93xbgNqUo/lU96kvDABhnW31WZwWAsXjG7pOS3kEJSUrJtG7sB/Yaqqdb/Wn86nX7gyK7o75EAMDUuvUPYN349kaEhev68rork/Hw8fDj+xmsWDQ3aiRNga1uX4fHUqfjZM6oe2tq0V69YzyL6R9ShI7srKisQQm4jJ3Tr0lPIWSoqysMjvmZmZ4iJimlr65oYmYn8JX5FBAKBQCAQmiEshwZid0kgCIv+nzXkEhISmioSAoFAIPw/0L9/f2prXwKBQGha5OTkfHx8CgsLXVxcMqvlM/4m6HR85gyeOhW7ueEpU/DVq1BPebXKysrIyMh6GerfxsbGJo+rgjuv1+2/3tNYagYAcH9+obqaAdTVYdWqRlMzAMDy5ctXrVrVvXv3+Pj4Rpu0jjAYDG9v7/Pnz7979y4pKenBgwcTJ048fvz472xTejp+8ICnmgEAcEQE3ru38cLlQEJC4unTp2vWrGnbtq2EhISsrKwePVc99BFr7+JonFTO91gxMbH58+cr8snLCpRkpaSk1DJoPgwYMGD69OnV42HJFPz8/FibbP+b6Ohorp6c+obAwMDc3FyWnqB9+/bUygAxMbFNmzZ9+PAhPDz8w4cPkZGR9+7dE6jIsbS0pO5A4e4AAKqqqufOnRs8ePCXL1+4dtHp9IcPH9ZOzSCMP9Dbt2+5WgICAjp27NiuXbsePXp069atTZs2AwcOZJf2YJGSkjJs2LDPnz9zWVkkJSXFxMSw/SGYTGZ0dPT27ds9PDyED7ugoKBfv37v3r3jaRly/Pjx+lUzVFVVpaSkUHtsoK1b0bJlyMzs5/WTRgMdHdS/P7p1i6+aAQAyM7nsGRJVdUYtOjdh7nG2mqFHdvQz2/pUMwCAiIiIx4wFJsa/c+Tl5eWBQW82bVv1OsCPTq/m3FMHcvNy9h/ewVIzONp3tG/J36wCIXB2rru/Gl69mreaAQDS0/H69T8rcdQaCQnq/UhMjPUsfsR8O3R0T0VlBY1GmzxhhvBqBgCQkJC0bdu+d8/+Lt1czU0tiZqBQCAQCARC3SElJwgEYdHR0eHc5CzeSSAQCARCvdO/f/9ly5bR6XQxMbGmjoVAIBB4IyMjc+vWrV27dtnZ2d25c4enVXhz5+NHvHw5/v4d2FkrPz+4cAEdOgSmpnUcu6ysrG3btnWN8P8ADQ2NtLS0P5qq5fmitYw3jFzBeixXXjTn4blsSW3VijTATAAAcXFkYoJWrYLOnRsjYg7c3d3pdHqPHj3evHmj0RS1GGrK5MmTv3//znLFSEtL09HRuXjx4h/2GOfOwZ/J3T9gMiEwsDEC5YWIiMj69evXr1+/YsWK/Pz8AwcOMMUkOwbjmDIoqAL3CPyoLRLhk+N2d3dPTk4+ceJERkYGZ7uBgQGNRouNjaWYl2c1ijqyfft2a2vr/fv3x8fH5+TkSEtLs0sMyMrKsh6wTBeOHj3amdcHOyQkxM7Ozs7OLiQk5Pbt269evWK1Gxsba2pqDho0aOnSpRR5RAUFBZ7OBDxZtWrVgwcP4uLieO5VVlZeuXIl9Qh9+/Y9dOhQ//79Q0NDVVRU2O3v37/nNywLlmoB80riYoxFRESo353c3NyysjKpXzqnixcvrly5ki1fYDKZCQkJCQkJ3759u3//vrm5Oat99uzZ1UUk/CgpKbl27drgwYN79eolTP8FCxZ8/fqV566ysrI9e/aMHj1aVLQebthGRkYuXbr027dvhYWFYmJiGhoaAwcOXL16Nc9PBZoyBSZNQuHh+Pt3UFZGdnbw63PIF2VlkJaG0lIAqBQR+6/3tJ1DFpSJ/3ypNfIzt13ZOLSrJZLgLwKoLabG5ssWrWUwGGnpKYlJCV/DPn0IfV9eXn7xypmrNy4atzRtbd3W1qa9srKK4LH4kJWV8SrA3++lT0VFOQCYm1mOHzMVDa+E+HhcTZcDCCE7O1RH/2MmE9LS8OfPFF3wjx/o82eoSwWcrl3B2xsozhotLQCI/hF1+NieiopyGo02ZeJM+/aNahlCIBAIBAKBUB0iaCAQhIXrp35ZWVlTRUIgEAiE/wc0NTVNTU1fvXrl4uLS1LEQCAQCXxBCy5cvNzIy6tev39GjR4cPH97UEdWE6Gg8ezbmKmFeVYXDw2HqVHTtGtSthLmjoyOrKny9pKb+YRQUFLhXD/9Zk75YSnbEkotVIj9fxt0X1hbT1E603dc2y8ewKFxKRdpmRV/UqRM00evs4eGRn5/v6urq5+enrKzcJDHwpqICHz4M795Bfj4WF0ctWkT16OHr6/vjxw8pCh+LPwuoVwfn5SEGA5p0xW2PHj02bdokKSkJAKctUa+PmI4hsAAOJcJCfb5Hbdy4cfDgwRs3boyPj6+oqJCVlbWwsNixY8ekSZOoBQ2cCfh6ZMyYMWPGjImLi0tISFBQULCysuK5ND8jI4PnUn5OVq5cmZOTw1KVsTL0Hz58ePbsmZeXl7S0dN1DVVdXX7p06dq1a3Nycrh2IYRKSkomTJjQvXv3PXv2SPIvRzJixIiXL1/u2rVr586d7MaEhITKykqKqXlKGdgI1JoghGi0n/a0iYmJ69atS+Wl14mOjh47duz79+9FRERKSkqqO0lQk5eXt3fvXmEEDVVVVe/evaPoEBUV9fTp0379+tUogOpcu3Zt+fLliYmJ7JaUlJTPnz+/fPny0aNHvN8mGg2srZG1tbBzaGggDY2KvIKrnUfuHjg3RUXr5zCYOeLt3e2XNypJ0NDe5XV8IhSIiIjoaOvpaOs5OXSKjAo7e/FEfn4enU6P/BYe+S38xu0rxkamjvadbG3sZGT4ijOKi4syszLy8/OKS4oqKipKSksyMtOSU5LS039/Tjo5dxszaoKoqBiIiaHr12HxYhwS8rvWhqYmODqiXbtqb8/w4wfeuhXHxEB+PuTnU/UsLsYvX6I6CBrQkCFw+jTmZx8lKwsTJrx7H3Dh8qmqqiqE0KTx04magUAgEAgEQnOA3FUhEISFy8yQ+kc1gUAgEAh1h1URmQgaCARC82f48OHGxsYDBw6MiYlZvrwBsxf1C161ilvNwN4VHw+rVqELF+oyvoyMjLKycmRkpLXw+aH/V7it4zt2hNevWUtIGTSR8XNPJP4qNuEcFTgq4I6/tluZiOxbjSFvNYZo6oi27abW+DFzsmrVqvz8fBcXF29vb01NzaYN5icxMXjWLPztGzCZrAb89eu1R4/GGhhI8U85AwAItPFHSHCf2lJSzHz3qiwplo5oYGwh0d5JUlyCx1z29vahoaGVlZXi4uK28rDEALbHAQBsjcPdlJGNHN/x27Zte+/ePa7GQYMGvXz5kl9aXVZWdty4cbV9QoIxNDQ0NDSk7iDQh6C6zoBOp/v7+48bN+7OnTv1ECXArFmz5OTktm/fHh0dzVkhAmNcUVERGRkZFRX18ePHZ8+eyfJf2T9z5syhQ4dyChr09PTExcUpNA0IobrcflFVVZX45bG/cuVKiuKhYWFh58+fnzp1alRUVC0sOZOSkoTslpWVRdGhoqLCx8eHJWjIzc399OlTYWGhjY2NgYGB8MFER0dzqRlYVFVV+fn5TZ48+erVq8KPxo8yBpydtPawhFGagjq7sXV82L7zq9rFfgIA1KEb6PNXGNUrFuZW2zbu+xr+6Vt0xNfwL1lZGRjj7z++ff/x7ZLnGVFRUS0t3ZYGRrIyspKSUgihzKyM9PTU5NSk4uJq1Ys4MDWxGNhvqJmpxe8mWVl04gTKyMBPn0JiIhgaot69oQ6aJ3z/Pt62jcoXhwtB8qafZGVBXh60aAFcRixiYmjzZjxvHqSmZklLRqopp8pLxyvI6RcUj/yeJNKnz2MRxr0LxzHGoqKik8a523dwrtnzIRAIBAKBQGgYiKCBQCDUDykpKZcuXfLx8UlMTGzZsuWQIUPGjBkjLy/f1HERCATCX8yIESPs7OyOHTtGlvYSCITmj42NTVBQ0IABA6Kjo48fP/4XlMtJSsLfv1Psx1FRKD+fqny4EDg7O8+bN8/Pz68ug/zz5OTktGrVirMFTZkCd+7giAgA2DBqpb9VJ1a7YmnhuSOzM6X0vfXc2Z1/rb5uYnbt2rVjx4727dtfuHCh6cWIxcV4xozqhdgDCgsXJSXhTZvQ+vV8jzUxgSdPKMZGysoN9KJ73y4Oel2WnfEzWR7ypszXS7R7P5mO3bk9BuTk5ExNTS9dujR16lQAWKKPfHPx+wKgY5gSjl+1R7I18Y+YNWuWp6fn27dvee51dHRsWu8ZbW1tGo1Wi7IXGGN/f//g4GBW6Yq6M27cuOHDh2/fvn3Xrl3l5eXVpwsMDBw/fvzdu3f5jWBubh4XF4cxZmuYOnToYGBgQFHfQVRUlE6n1y5gGo3WrVs39ua3amcEJ5WVlV5eXlOnTmUwGLWQUJSXl3M+L37Q6XTmL40RRSQpKSkzZsz48uVLSkoKk8lUVVU1MjLauHGjq6urMMEsW7asupqBBcbY19f327dvZma1rwRRwoAzKXA4kZmp7shubFGQtejBkSkvLokyqgAAWViAkxMeORJnZyMGA5SVwdkZzZtXexsDQYiJidnatLe1ae8GkJSc8D7kXdD7gLz8XIwxnU5PSIhNSKAyYmGBEFJWVtXU0DJuadLWpr2WJh+jphYt0IQJ9RD0jx81UzOIiQF1KSuM8fHj8OABzsyE0lKQk0Pa2uDhgXr2/N3H3p7233/B2zedVpVl/vrAxinJm3VwLOjc+e6tSwAgKyM7033+H0oOAoFAIBAIhCaF3BwnEISF6wetwJ+p/z9UVFSsWLHi0qVLI0eOXLp0acuWLSMjIz09PVevXj1x4sQFCxbo6ek1dYwEAoHwV6Knp9eyZctXr1517969qWMhEAgEwWhqavr7+48aNapfv36enp6qqqpNHREVODAQcnOpOqSn4/Bw5FyntYljx45dvHhxXUb4fyA5OZnbql1MDB04ADNm3FNrdaT3dFYbjcm8sm8KrVL8qvGyMpHfS8BlFZqy9gEnK1assLOzmzx5cu/evbdt29aEpwDevr26mgEAYhgMMwD86BGaPh34OEmgyZPxnTuQksJ7aBER6NixHkNlc+tiYcCL0sqK37+7mRgyUqvuexbRy3G3vjJc/S9fvtynT5/s7Ozly5eLIjhpgTqF4KIqiCmDuVH4XKsa/GCn0Wj37t0bOHBgSEgIp/eAuLi4o6PjrVu36vjUakpVVdXt27e9vLxYmz9+/JCWluYuyyIceXl5x48fry9BAwBISkoGBARUVzOwefPmTVRUlLm5Oc+9IiIiGGPOxL+4uHj//v0PHTrE+cpz9ldRUamFXwKLtm3bbtq0ib1ZXFxM3b+kpAQATE1N1dTUhHRcYCMvL48QYjKZhw8fvn37dnp6OpPJVFJScnJy2rp1K9u1Qk9PT1lZOS8vj984IiIiBgYG3bt35xR5ZGdnZ2dnT5w4cf369bNmzaKOBGMcFRVF0SErK+vEiRP79u2ryfP7SUYlXEyF/5JxDh0Afr6JWnnp8x6fnOB3RaqiDABAQwNZWUFxMd6zh2UngAEgNhZCQ+HFC3TqVB3LOQmDro6+ro7+0EEjo79HBX94Fxb+mUYTKSsvLSkpZt3ck5SU1Gihpa2lo6mp3UJdQ1VFTUZGVkJcQkpKujFv9+GtW2ugZgBABgaoSxe+uxkMPG0afvUK2JYnxcU4LQ0WLYLx49GyZb972to+bmvJTP5D9SIxfMSd04cAQExMbPmS9RotmofbEIFAIBAIBAIAEEEDgSA8XBaIf8Gas0aBTqcPHDhQTk7u27dv7MKipqamgwYNSk1NPXjwoK2tbd++fdeuXWtiYtK0oRIIBMLfSM+ePf39/YmggUAg/C3Iyso+ePBgzZo1bdu2PXDgwLBhw5o6Iv4IMm1GTKawxs78sbCwyM7OruMg/zzfvn0zNTXlbrWwSPG8MztS9lfKDJbeOaaYJXKs1cFMqd8e5uISqIOzVGNFWo3ISHzlCs7IQGJi0LEjGjasR48eX79+3bBhg4WFxZw5c2bPnt00soYPH3g2pzEYmiIikJaGL1xAK1bwPlZNDQ0fjk+ehLKy6juRlRVasKD+Av1JQkzl+zdlnGoGNqUlzBePS2ydpBQU/7CFsLCwePPmTe/evbOzs3ft2mUohQ6aoSnhGADuZIK9AszUqUEAampqr1+/3rNnj7e3d3Z2NkJITU1t6NChc+bMoTW6B4idnV1ERATLlsDOzs7Dw4NnhtXOzg4AQkJCqEfLzMysx9gqKyvj4uIoOmRnZ58+fXrPnj0896alpUlLS3O9pLt27QoLC/P19eVyoRARETE0NBQTE8vIyBBomSAqKlpdEvHhwwcpqd/XB2lpbqsPLhgMxt27d5WVlY2NjWsqaLCwsCgtLR04cOCbN28qOP52fPjw4cWLFzdu3LCwsAAASUlJS0vLmJgYfuMYGxtfu3aNp2VFRkbGtm3bunfvTm2ukJ+fX1REVUYBAJL5lFviBwODby5cSMVPc4DO8Vbo5KQs8Ppv3MtrElWVAACqqmjuXDRwIF62DAcFAde7xmDgr1/B3R3dvw+NcksNIWRmasFlM1BaWkKjiUhSV95pHJhM4P9J4IGcHEyYQGFxgTduxH5+UN3NJT8fX7wIVlaob19WQ0VlRUpqCgD0dOlTUJD/PiQQALyfPmDd+Wxv50jUDAQCgUAgEJobzcOZkUD4G8jPz+fcpKgK+X/Fnj17aDTa9evXVaqVDNTS0tq5c2dsbKyZmZmzs/OKFSsolnEQCAQCgSfW1tYRERFNHQWBQCDUABERke3bt3t6em7ZssXBweHWrVsUxdGbENS6Nchwr/n+AxUVVD3LXkMMDQ1LS0trvbz4bwf9gqJPcXFxSkoKD0EDgEe2SomoBOuxSXxOTnaf//5UMyAEJhbi9p25BQ0CJxUycqoeZWV4+nTmqFH4wgV48gQ/fIhXrsR9+8KLFwoKCvv373/37l1ycrKJicmIESPGjRtHnQOuZyor8Z+/XlkUYSwGIMl6XrFU1utoyRI0fjyoqf3RKiGB7OzQuXMN4Rj/9H5JSRFfH/7cbMbTuzzW1uvo6Lx+/drX1/fKlSsAMEwdpv5a+L02Bn8VsBqfG1FR0RUrVrx69SoiIiI8PNzf33/evHmNrGY4dOjn8miuIgvGxsZcPVlqhuot1fUN9bsYIysri2VjQEEKP3sPgK9fv2poaHA1ioiIPHr0aO7cuSYmJqxoRUVFlZWVZWRkfvz4ERkZKUwBCGVl5TFjxnTt2rVjx459+/Y9f/48q53zXDY0NKQe5N27d0OHDnVxcYmOjhaofuDEwMBg586dY8eOffHiRcWfSjiMcVhY2KhRo1ivW1RUlJqamogIb18ZOTk5W1vb8PBwfhMlJyevWbOGOhgZGRmBb7rw6XwmhkOJYB2IR3zBXtm/1Qz6WUkHz674sKTzVN+LP9UMAJCdDS9eQFQUfveOW83wCxwRgf/77/d2UhJ+/Bj7+UFjif+kpWWahZoBAHJzsaCz6TcqKmjiRDRpEt8OhYX4+XMeagYWBQVw/Dh7K/DdayaTAQDmZq2UFJVZjT9iogFAUVFp9IjxwkZFIBAIBAKB0FgQhwYCQVi4BOxaWlpNFUnzoaKiYt++fe/eveP3axwA5OXlV69e7e7uPmfOHHt7+xs3btSlUiOBQCD8v6GqqppL6YhOIBAIzZNOnTp9+PDh3r17hw8fnjVrVt++fe3t7ZWVlbOysrKysgoLC0VERExNTTt37sxatNoEtG6N9PUxf9EY0tcHnZos8eYFjUaTk5P78OFDv3796jjUXw1CqHpKkpVlfPLkSbt27URFue9OPMiCl3kAAIXdaQDwAcDVI6M893eqRloambaSmDRXkZ/wgDW+MKlQirB5j1BVhSdO5M7YMZk4OhovXUrbtw+6dDEyMjp16tTu3buvXr06d+7cx48fW1hYjBw5csSIEZp8aj3UGzQa8ErD5zAYKux2QXl6tHYtGjmSeewYSknBDAaSl4c+fdCoUdAwZuz5uXyScL/ISONRjwAAlJSUdu/ePWvWLDc3NxERke3G6FMR/lAIlUxYHI2f2f5NlSIZDEZ1Q4iQkBCWUqG6goG1l6czASf29vb1GKSioqKEhAR1HwUFBX673r17N2TIkOrtoqKi+/fv37FjR2BgYGxs7NSpU2v6BVhMTOzQoUOcCy0mTpzIljKwLkGbNm0KDAxMS0vjN0hpaSkAMBgMliZDXFy8ulUnl9YEAHR1dXfs2JGUlOTv78/vghMWFjZ58uT8/PyvX79OmTLl4sWLGzdu5LJhUFNTmzx5ckxMDLUK8Pv376wHDAbD39/fz88PALp169a1a1fWnRlxcXEtLa2EhAR+I4iJiQn5J4mJYe43fJnjBUMAzklfJ3qdGvTeS4zB44OHv3yBkyeBwiKCwYBXr2DePAgIwLt24bg4yMsDAKyhgUxM0PbtoK/P99h/DBkZqPa3jxtZWaSrC9raaN48aNuWoiN++hQojTcz5sMhAAEAAElEQVRwcjLKzAR19aTkhFt3rgKAqopaKwtrE2Oz4pKi7zHRUpJSOtq6/XoPkpJsOt8jAoFAIBAIBD4QQQOBICyxfy5h0dPTa6pImg/+/v6WlpZGRkYCe6qrq9+4ceP06dOdOnXau3fv+PFE7k0gEAhCUVpayumUSyAQCH8RNBpt6NChQ4cOTUpKevLkyYcPH0pKShQVFVVVVQ0NDel0enBw8Pbt25WUlBYuXDhu3LjG9nVHCObMgTVrgGfaTF39j2rTdaBr166XLl3S1dVt3bp1vQz4t8DpcEChKujduzdXZ35sO9bC81R+ThYDMMjI0Tr1kjY2q3+rAC54Ro4PH8bBwbzXH2dm4i1bkJMTy1Cdlf3t1q2bt7f38+fPb9y4sXHjRmtra3d39+HDhwtMDNcSUVGkooKrGebnYqzMPsusrQWPY2ZGO3gQABpBFFBVJUB3wuDfwcXFRUND4+bNm6NHj5agwSlL5PQelzMhqADeFYAD39x6s8PHxyciIqK8vNzOzs7Ozo7ttcB6wCVoYDXq6ek5Ojo+fPjQ0tISeNkzmJqazpo1qx6DlJGR0dbWTkxMpOgwevRofnsfPXq0a9cufnslJCS6du3arVu3WgSmoqJS3TYSY8x5bWnVqtW8efP27NmTk5MjzJiVlZVaWlqGhobFxcWSkpItW7ZcsWLFoUOH3r59m56ezmQyFRUVTUxM9uzZ06ZNm/Hjx+fzckZhR+Ll5fXff/+5ubmJi4sDQJ8+fVavXh0aGlpYWCghIaGnp7dmzRo7O7s+ffpQR1VcXAwAt27d2rJlS3R0dFlZGQDs27fP1NR07dq1rEpPY8aMCQ0N5eeRaWlpOXToUIFPn0vNoC4OYzRgPC2z5cIJQPEC5uVhgWUU8vPx9et41y7grIeSno7T02HsWHT8OFhZCQzvX0BKCrVogVNT+XYQE0N797LrRAjg2zd+rhg/KSiA1NQcEXTk+L6KygoajTZh3DQREREpEalJ46fXLHICgUAgEAiERocIGggEoaDT6Zy/2BFCAr0K/x+oaVn3adOm2dvbjx079urVq9u3b2/Tpk3DxdZU0On04uJiCQmJGhlUEggEAj/evHnTlnItDoFAIDR/dHV13d3d3d3dq+/CGPv4+GzatOnQoUMXL15k5eQaDTRgAKSk4FOngKvGvJYWWrAAnJ3rZZa9e/eeOXNmwIABampqw4YNmzhxIjF74yI1NZXLtOBMCiyK/pmYYTk0QK28FvgdUlfzhufPgf+aePz9Ozx5ggYMAIAvX76sXLny6dOnYmJiffr06dOnT0VFxePHj//777/FixdPnz593rx5qqqqtQyDgi5d4MsXYP5RxCGdwdBgWesZGKCxY+t/0jogJSVAzyQpTdVh9erVixYtGjlyJI1GM5KCURpwIRUA4EIqdlBo7iYNcXFxd+/eTU1NDQkJ4cxAc2oaACAkJERLS2v16tVPnjzJz8/v0aOHiYnJqlWrdHR02rdvz3NkVVXV1atXy8vL12/AU6ZM+fz5M8vMoDolJSXUioTa6RUEwmQyP378aGtry3Mv+2RfsWKFrq7u7t27v3//znoKPE0X2BQWFm7fvr1Tp07sltOnTzMYjNjY2IqKCn19fTk5OVZ7VlYWdYR6enoTJ05kbyopKR07dqz6tUiglFlGRub48ePr1q3jnLGsrOzz58+zZs3Kzs6eMWPG7Nmznz175u3tzahWgEBHR+fgwYMCa1JwqRkmasJeMySGAMKzmWVl1MdSXB5/jc7EBw5w/+UFAACckACLFqFHj6BeS6VQERsLOTmgogItWzbSjJz07w/h4cDHkwOZmqJevYQdiqtIUDVK5WRfhH3wuXiEdZ0ZPsTNwqxVTWIlEAgEAoFAaEoadwUMgfDXEh8fz/k7UENDQ4a64O7/B48ePerRo0eNDrG2tv7w4UOfPn369evn6ur68OHD6j+w/0bodPrly5e7d++uoKBgZGSkqqqqr68/cuTIc+fO5eXlNXV0BALhb+Xx48fnzp2bPHlyUwdCIBAIDQVCqFevXq9fv541a1bXrl1v3brV2AHMnEm7ehX16YMsLcHICFlbw8CBtJs3kZtbfU2hq6u7YcOGuLi4HTt23L1719zcfOjQoffu3aM2Ff+XEKgb4FIzVDBhd0Lt60QID0JIGGcIbkpKMHXmksHAfn4A8O7dO1dX1yNHjtjY2LB3SkhIDB48+OnTp69fv87OzjY3N1+3bl2J8GXUhQPNn4+qyce/0ekmoqIgK4smTABFxfqdsY60NBOnMIIQE0dtO1DVvHd1dVVUVLx79y5rc5Lmz7HuZkEe31R105OZmdm7d297e/vFixfv3bv35cuXrHa2joHLlaGysrJfv34PHjx49eqVj4/PsWPHONUMnFUyaTSaubn5gQMHJkyYUO9hT5s2bcCAATz9RYyNjb99+4b/hLPD7NmzsSBqVyMjLCzMxcWlb9++PG0SEAfjxo3jFGRQqBkAoLi4+OLFi1xDiYqKmpiYWFlZsdUMAFC9bg4XycnJixYt4gyPsyIGu7FPnz7UQ2lqau7YsYOnfiIrK2v79u1paWkIoTt37kyePJlTPycuLm5jY+Pp6dmlSxfqUJkY5kT9VjOM14QDLDUDALRoAbKy1IeDINEeLiykKI6Ao6Px5csCpqg7GOMjR3CvXsyBA5nDhzMHDsSurvi//wSYHNQ3aNo05OQEPKu4amqizZsF16RgD+XqCkpKPHcVSYjfNzdc5WD18K1feXk5Qqh3rwE9XQR4gRAIBAKBQCA0KxAArFu3buPGjU0dCYHQrHn16hXnTz5HR8e3b982YTxNDp1OX716tb+/f1BQUG1uAgJUVlZev3792LFjKSkp06ZNmzx5sq6ubr3H2Thcv359+fLlpqamHh4evXr1kpaWxhjHxcUFBAQ8fPjQx8enf//+CxYsaNeuXVNHSiAQ/gKqqqoCAwOfPn368OHD8vLyU6dOde7cuamDIhAIhMbgy5cvgwYNGjVq1Pbt22v3DfOvoLCw8NatWxcuXIiMjBw1atT48eM7dOjQ1EE1COw3kZ3R5Gqp3oHFhTSYF/WzxVgaPjrU2KGB38j10yE7m+nqynNt8e/DBw48b2e3YsWK8+fPUxvIJyYmrlmz5tWrV+fOnavnlev5+XjGDBwaCr+WU7vl5vbV0JiwYAGaO7c+J6obJSUlly5devHCP+prhRhN18p4kqy0JleflqbiizaoUF8VvLy81qxZExoaynrvOofgz0UAABuN0IJmWS4yMzOzW7duERER/DpwqhlYEgcjI6OIiAhWwQIA4DRmCA4OjouLO3LkSHJyMkKoc+fOEydObLhlGBjjVatW3bx5My4ujslkAoCSklLr1q3PnDlTvSQl+2wyNzc/d+6cg4MD9eC2trahoaH1GCrF3vz8fCsrq5SUFIo+w4cPv3nzJnuz4f48sUKl0+nt27f//Pkzzz4aGhrOzs63b9+mGGf69OknTpxgPU5OTj537lxUVJSUlNSgQYMEqiUAoArD3Cjsmf5zc6ImHDBDNI4njQcNwh8/8j1eU5N28iTT3R3S03l3kJFBqqo4IYEiBtSjBzp3jjrOOoExnjULP38OFRV/tEtKoh490LFjIPy7nJuL796FyEhQVES9e0O7djU4lgWdzly+HPz9gS1SERNDpqZo82bgY77CDzxmDH79mr3JpKFvyorvdFuEaKlV/ao3ZGhgNGzwaDNTi5oFSSAQCAQCgdB0zJo16/jx40TQQCAIha+vL6cVQbdu3V68eNGE8TQtT548WbhwobGx8blz5+ruj/rly5cTJ05cv37dwsKib9++ampqZmZmX79+ffHixbt374qKikxMTMaOHevu7i4rcB1Ao1NSUuLh4RESEnLy5ElnPqbEeXl5Z8+ePXTokLGx8ZIlS1xdXRu7PjSBQPgbqKysvHbt2suXLx88eGBgYODq6tq7d28nJydyxSAQCP9XpKenDxkyREdH5/Tp0woKCk0dTsMSHx9/+fLlixcvioqKnjp1it+Xyb8UgTk/Tgsiroxjp2D8pfjn441GaKG+APEBxewNImhgMnG3bjg2lt/sTIDlRkaP0tPv3btnbm4uTMA+Pj6TJk1at27djBkzhOkvPNjbG9+7h/LyKkRFde/f/3jhgo66OlJXBzMzaAbfMS5durRt27bo6Gjmr+oYMlIahjq9O9luQYgGAAiBjr7YzGXKikqCo+3QocPq1asHDRoEAJ7pMCsSA4ChFIQ6NEeFVO/evZ8+fSqwG5dJQ3WCg4PrKaIaU1xcfO/evS9fvigrKw8cOJBnzSDOS4GZmVlUVJTAYbt37+7n50fRwdDQMC4ujt9ehNC0adNOnjwpcCIAYDKZpqamMTExFH0mT5589uxZzvFZD7guDunp6Y6OjvHx8QIn1dbWvn79evVrflRU1Jo1a75//56Tk5OVlVXdxUdFRWXx4sVPnjx59eoVxfidO3dmu33UlKIqmBiOfXN/bk7UggOmf6gZAAA/eIBXroTCQh7H02gwbBht3z68Ywc+exaqF6cQEUG9esH37/jHD4owkLMzunatdk9BGPDevfjYMd6FHiQk0OzZaOFCwaMwGHj9euzr+9ttQkYGmZqinTvBouZygeRk7OkJ8fFYWhr17IlcXIT3ZvhNRgYePZr12qbKSZ+wa5Uu+7sWqpGhcf++Q6xa/YO1XwkEAoFAIPzbEEEDgVADPn36xFnC3MTEJDo6ugnjaSpSU1Nnz54dERGxb9++fv361ePIlZWVL168ePDgwbNnz7S0tMzMzDp37ty5c2cFBYXPnz8fP37c399/1apVM2fOFFjrsdH4/Pmzm5ubvb39kSNHBK59odPp169fP3DgQE5OzpAhQzp27Ojk5KShodE4oRIIhGZLbm6ut7f3gwcPfHx8pKWlly1bNmzYMB0dnaaOi0AgEJqMioqK5cuX3759e8+ePSNHjvyHrRrY3L9/f/r06U+ePOH8xfG3QyEIKCsrW7Bggb+/P/snFWefz0XQOeT3Zog9MpVpZoIGAOzujp884XkgE2BiWVmaufkdLy/FmpR1iIuL6969+6pVq9zd3YU/SliYzH2DB/sEBDxSU4OSEpCRQTo60K8fWrCgxouJ64+zZ88uX748Ozubq51GEzNr2W9wzxOy8jRjM/HBY+TEJYQK0tvb+9GjR0ePHgWAciaYvmEWMBAA+LVDtvL1Hn6d+PHjh6OjY/Xnzg+esobx48ePGzdOWVm5XkOrZ9in0oQJE6ytrZcsWSLwkE2bNm3atIlfbUoJCYkKrlX11TAzMwsLCxNoRcCCWj8hLS19//59zvUtFBeH3bt3b926taCgQOCkDg4OgYGBnC2HDx/euXMnl1cEjUZjaX1kZWWNjY2XLl06ZsyYDh06UKtYOnToEBQUJDCG6qRUwIjPOPxXAZxJWrC/mpqBBd60CV+/zq1poNGQgwO6dAmqqvCSJfjFC+AqpqOkBN260fbuxQMH4q9fKSLh4dCAMbx+zbx/HxUVYXl52pAhUGsVYFUV7tmTQlGBjI2Rj48APQHG2N0dP38O1T6oSFcXnTlTG01DvZCejufPT0qI3WfVskRcDABEmUwbUSmXOYuMzVs1TUgEAoFAIBAIdYMIGgiEGlBQUKCkpMT+vUqj0fLy8uTlm9lNkYaksrLy6NGj27dv9/DwWLlyJc96mQ1KWFjYkiVLEhIStm/fPnDgwKZdspycnLx79+5r167t3bt33LhxNTr28+fP3t7eAQEBgYGB2traY8aMmT59ejO/CUUgEOoROp3+6dOnjx8/hoaGBgUFxcXFubi4DBgwoF+/fmpqak0dHYFAIDQXAgICFi1alJubO2XKlMWLF7Mt1v9V7t275+Hh4efnZ2Zm1tSx1AMUCb+wsLDRo0e3bdv22LFj7N9TnN2Wf8fHfy121ZOEr45IoPigRgHUT4fERObo0ZCUVH2PR0HBd2Vlr8hIKSkpIaNlExMT06VLl/37948YMaKmx1KAGYxDzs67QkL81dSMOFN04uKoe3d08mSTaBry8/Pbt2//g09OUVZW7sSJM2PG1OZ1CAwM3LRpU2xsbO74rZXOwwBgqkjCvs4GPDvT6fRdu3Y9ffo0MzMTIaSurj5o0KD58+eL8CxpX3/s2LFj5cqVwvfX1dXdvn27oqLiqlWroqKiWGv3EUIGBgZubm5btmxpntovzqiUlJR+/PghzC/fiooKe3t7fjUXFBQUBCoG5OXl375926pVq5iYmDt37mRkZFhZWQ0ZMoTL+AchhDF+8uQJRV0YJyengIAAnk+K58Vh7969R48epTCQYKGsrPzmzRuLXznvx48fT5o0KZNXIRtZWdmRI0d6eHjY2tqypnZxcaF2DHVxcXn+/Dl1ANUJL4bhX3BqBQAAApivBxuMqD5V+PZtOHcOJydDQQFISyMNDejaFa1cCVVVeNQoHBoK1V4fZGqKHj4EaWns4YEfPuQ7NI2GVq9G06f/bklKwnPn4vBwKC//2SIlhayt0ZEjoMldoUYw798z3dx42zOwkJCg3bgBtrYUY+Dz5/GWLdwVK36B2rRBDx40lQtOUnLilh1rmEwmAuivod9zoruUvkGTREIgEAgEAoFQL7AEDTV3ryIQ/i9RUFAwNjb+/v07a5PJZAYFBfXs2bNpo2oc6HT65cuXN23aZGVl9fr166a6x2plZfXkyRNvb++NGzcuXrx4woQJ48aNq16es6EJCgo6evSot7f3pEmTwsLCapF9bNOmTZs2bQCAyWS+e/fuzJkzFhYWBw8eHD16dAPESyAQmgtMJvPBgwfnz5/38/Nr2bKlra1t27ZtJ0+e3K5dOyFXjxEIBML/Fc7OzkFBQUeOHLly5cq+ffvs7e2VlZXLy8sBQE5OzsnJacyYMbVIGDdbBg8eXFBQYG9vHxwcbGJi0tThNAjFxcX79+8/fPjwnj17JkyYwLmLXy42DKA5JmkBQE8PbdoE69ZhDk1DJcZzi4u/Skr6fPpUuw+nkZGRl5eXq6urrKwsRYZVeLKzs58/f35w2TKcmflSTa0l11eOykrs6wv79qHFi+s+V005cOAAPzUDABQXF507d7IWgoZNmzYdPXqUlRgWD/GTdB4GAOd938r5nqu+kicjI2PgwIEfPnxgmwFERUW9e/fu3r17Dx8+bNCqNxTPnQWNRmvRogWNRpOVlTUzM9u5c2dYWNi0adPS09PZfTDGcXFx+/fvz8jIOH36dMNFyyYrK2v58uWfPn0qLCyUkJDQ1taeN29e//79BR64evXqgoICIXX8EhIS169fHzZsWHh4ePW9BQUF0tLSpaWlFCNUVFTEx8cvXLjw48ePOTk5AECj0TZt2tS/f//9+/eLiIiwrzksTcPChQvPnDlTWK2GgpmZ2eXLl4WJmQ3rZsWsWbNu375N0S03NzcwMJAtaNiwYQNPNQMAFBcXh4aGstUMAODk5OTn58dPjEWj0ZycnCimTkpKSkxMVFRUNDc3Zwt3nufCxDBczAAAEKfBITPkJshNEg0bBsOGodRUSEsDeXkwMmLl75krVgAvNQMA4OhovGIF7dAhtGwZDg4Gjg/zHyObmKBJk35vZ2bi8eMxV1mQsjL8/j2MHYtu3YIarg/BsbFUagYAqKjAcXGIUtAAd+/yUzMAAP72DV69Ql271iiwupOckuj99OGnzyEsYw9np64Dx01r5BgIBAKBQCAQGghyA51AEBZHR0e2oAEAbt269c8LGiorK8+ePbtz505jY+MrV65Q/ypuHPr27du3b98PHz5cunTJ2dm5TZs2GzZscHR0bOh5i4uLPT09jx8/XlhYOHPmzMOHD9f99hbrRoOTk9OnT5+GDRuWk5Mze/bseomWQCA0N4KDg2fOnCkqKjpnzpzz58/XyICaQPjnCQoKOnToUHp6OkJIQ0NjwYIFAuuFE/5/mDNnzpw5c1JTU4ODg4uLi1k+DQUFBQ8ePNi+ffudO3dat27d1DHWGxMnTvz8+XP//v3fvHnzb3j2YIwLCwtjYmI+ffr08uXLhw8f5ubmAgCXmgE4FjrfyoCpEb/TYBet0CA1vnKHpgX16AGWlnjrVhQVhYuLkxiMEbGxOqamPs+fy8nLQ2kpvncP3r4FBgNMTND48SDce2pjY3P//v0hQ4bMnj178eLF1MKI+Pj4L1++fPv2LSYm5vHjxzIyMhkZGXQ6naWV/JnQcnRcKCs7FGPeK4XpdHj0CObPr02x9roRGhpK3SE4ONjJyamyslJeXr5Lly7Lly+XlJSkPuTq1asHDx5kfcwAgJkez3pQIad6eNscY2Pj8ePHszszmcwhQ4a8f/+ea5DKysrXr18PHz7cx8enRs9ISKqqqmbPnk2d7QaAFi1avH//Xk5OjvXDs7i4ePDgwem8EsBlZWW3b98eNmxYvYhgKPDx8fHw8OCUYkRERLx//37IkCFnz56tfp5ytpw6derVq1fCz2VmZvbmzRtXV9eQkJ+pWU6o1QwAUFFRwSWzYDKZcXFxhw8fPnz4cPU4McZGRkbHjx+PiYkpKysDAE1NzTZt2pw+fVpbW1v4sFmoqakpKSkJ7MZ+Xj9+/Ijhytb/yY8fPz5+/NiuXTvW5sqVK+/evctT7QEAFhYW/Mw/rl27tm/fvoSEhNzcXBkZGS0trV69eu3atcszW3xxNK7CAACKonDFGnVUFBj+L7S0QEvr92Z5Obx7x1PN8JP376G4GPLywNgY8vJ4aAJ0dNDOncBhy4SXLuVWM7B3ff8Oy5ahmqp5tLSwiAjiU9MEAEBEBFGXBy0rw3zUGD8pLwdvb2gwQUNZWWlg0Juk5EQGo0pDQ8vO1l5drcXnLx+Pnz5UVVUFAAhQ507dxrlNaaAACAQCgUAgEBofUnKCQBCWK1eucBYXEBcXDwoKsrGxabqIGhY/P79p06aZm5uvW7fO3t6+qcPhQWVl5aVLlzZu3NijR4/9+/c30AKat2/fHj169MmTJ126dJk5c2aPHj0aotpFQkJChw4d/P39LZqqziLhL6GoqOj79+9xcXFJSUkVFRUqKirt2rWzsbFpnjf6CSyOHDmyZcuW/fv3u7m5NXUsBELzoqqqavLkyY8fP2atnmShqqrar1+/06dPE/MSAjXXrl1btGjRu3fv9PT0mjqWeoNOpysrK7do0SIkJOSvU79lZ2cHBgZ++PCBfXtBWlqaRqO1bNmydevWTk5OHh4e7M4sBUN15/Z+ofhN/s8+EjT44YzkRQWXh6hOg5ec+JPKgoJ2HTuOHTt2+fLlCCF86xYcPYpjYn5n9bS1Ud++aO1aIYs7JCcnL1iw4O3bt25ubt26ddPU1CwtLU1PT09KSkpKSsrOzk5KSgoPD5eQkGjTpo2FhYWRkZGYmJiTk1OLFi0kJCTodDqTyaTRaEpKShAQwBw3Dqqq+E4mIUG7eRPathUmsHqkb9++jx8/FrIzjUazsrK6fPmytbU1RTdbW1tOnYSIURuZU6EAwIwLK57a2sbG5uPHj+x39vDhw0uWLKnks1BbRkbm/Pnzw4cPFzJCIcEYDxw48PHjxwyKZCoAADg4OAQGBrI3d+7cuXLlSopPY69evZ4+fVpvgVYjPj7excUlNja2+i4JCYn58+fv3LmTq539Up84ceLRo0f379+v0Yx0Or1NmzaRkZG1iJaiLIW4uPimTZuWL19efReDwQgKCvr48aOqqmqXLl00+dQyEHhxwBibmJjk5+dzfr3hQlFR8c2bN61atQKAu3fvDh06lPoZnTx50t3dnb0ZFBQ0duzY6jIIIyMjT0/PDh06VB9hxYoVJ0+ezMvL42wUERXV3+SZ7fDzc24oBTdbIxNp6lgoCQxkurkBxccbITAygrQ0KCn52UKjAUvboayMTE3R1q1gavq7f3Y2s3dvyMjgO6CWFs3HB6gLwhYW4gMHIDwcl5cjSUkwM8M+PpCczLe/vj7Nxwco9GRZWUxXV8jKopgTDRyIjh6liqq2RP+IOnn6cEHh7084QkhTQys9I53JZIiIiNi1c+jWuYdRy3/T7YlAIBAIBML/IaTkBIFQMwYNGiQvL882IaysrOzSpcuLFy/YMvl/iXPnzq1evfrs2bO9e/du6lj4Ii4uPnXq1NGjRy9btszOzu7+/fuWlpb1OH5GRsaKFSsePnzYq1evL1++1GJlhvDo6+vPmzfvwIEDJ06caLhZCE1CUVFRbGzs9+/ff/z4kZKSUllZKSUlpaGhYWxsbGNjY2RkRKFFKC8v//r1a2ho6MePHyMjI6OjowsLC01MTIyMjHR1dSUlJb99+7Z37146nb5kyZIpU6b88/XF/0Y2bNhw8+bNd+/eGRgYNHUsBEKzY/z48Tdv3uRK6mRnZ1++fJnJZF68eLGpAiP8FYwePTohIWHSpEm+vr7/jLBPTEzs2bNnPXr0cHZ2Dg4OlpauS1qpkUhNTb1y5crt27ejoqIcHBw4HVZYq6i/fPny5csXLtt21pJorqE+FgJbzQAAvVRA/i+5Y7Fh586WLVuuWLECALCnJ96xA/7MGkJKCj5/Hufl0fbvF2ZAHR2dW7duRUdHX7t27ejRo1lZWVJSUi1atNDV1dXV1bW1tdXS0mrVqpUG9RpiAADA8fFAp1MJKSoqcFISanRBg4qKivCdmUzmly9fRo4c+erVK37+JWFhYdz5XYmf+UikogUA4eHhdnZ2IiIiSkpKPXv2fPr0KT81AwCUlJRcunSp3gUNhw4d8vHxEahmUFRUXLBggZ+f34EDB9LS0hgMRlJSErW2JpkiO1sfLFq0iKeaAQAqKipu3LixdOlSVVVVdiPnZbl2v3P9/f35zciegudroqyszHbpqE5lZeWNGzd4ChpERERYHoo1DZWL4OBgUVFRKyurly9f8utjamrKUjMAgIyMDI1Gq25EwYmMjAznpr29/fPnz+fOnRseHs6qVaGurt6qVasjR47o6+tXP/zevXvV1QwAIDp2NVvNYK8AntZIVUyIZ8gfnJlJpWYAAIyBq94Kkwk0GpiZ0U6fhmoKRfz+PZWaAQDS03FoKOrShe+Evr6wcSOOi/u5CQBv34KsLEYI8TynEEJOTlRqBgBQUgIZGWpBAzTMHaTEpPiDR3axrl0K8go0mkhefi7GODUtBQBERUVnz1xkZfnvmFcRCAQCgUAgsPlLbg8QCM0AWVnZxYsXr1+/nt1SWFjo6OgYHh7+j5W5PXXq1OLFiz98+PBXPC8ZGZmjR49eunTJxcXl4cOH9WVSHRgYOGzYsPHjx8fHx8vKytbLmNRMmDDB1tb22LFj7DKWhGZOcnLyu3fvIiIiEhISioqKAKC8vJzlUEqn04uLi4uKitLS0jDGBgYGJiYmxsbGJiYmkpKSpaWlaWlply9fXrp0aWpqaosWLcTEft43kpOTExUVZY1TXl6el5dnbm5uY2PTtm3bUaNGmZiY6OjoVI/k3bt3W7Zs2bp168yZM93c3Fq2bNmYrwOBgsuXL1+9evWfcQ4nEOoXX1/fJ0+e8EzqMBgMLy+v169fd+rUqfEDI/xFLF269NatW1evXh0zZkxTx1JvODo6vnz5snPnzk5OTkFBQRISEk0dEV8CAwP37Nnj7+8/bNiwLVu2dO7cWVxcnGvtsvA+BxhgdcwffaZr/x06lYcPH3p6egYHBwMA5OfDsWPcagYWdDo8fQp+ftCtm5Ajm5qarlu3rq7xaWmBqChVilFMDLVoUddZas60adMePnzIbxk9T6KiohYsWHDlyhWee798+cJefsBC3GXsz0eMKgCg0+kfP35kNbx48UKgFJgiKV5rrl27VlHdY/9PFBUVp06d+uTJk/v371fPQPODQpxRd6qqqvgVOGARHx9/4cKFxYsXV991586dHTt21OIP+qdPn6hfK4yxtLQ0V/kJDQ0NnoU5OElNTU1LS9PU1KyF+wsnHTp0UFZWHjJkiLu7O6eP461bt0aMGDFkyBB+q180NTV37NjB3mzXrp22tnZSUhK/idTV1au/gAYGBg8fPiwuLv7x4wdCyNjYmEv0wMnu3burf5bEuo2SmPDzCuMqV3bRRlpSGDNKBgMCA3FAAGAM9vaoUyfOgjXI0BBLSUFZmRADccBkwo8f+N49NG8e9678fMHH/nni/8GnT3jlSkhL424vLkbi4kCnc1fHQAi1a4c2bxYwqagoMjDA8fF8O6iooIYx57vvdZt1svd06TNk4EgxMbHUtJSAwJe5uTkqyqrOTl00NbQEDkIgEAgEAoHwN0IEDQRCDVi2bNndu3c/ffrEbqHT6R07dnz58qW5uXnTxVWfJCcnr1279ubNm3+FmoHN+PHjFRUV+/fv7+3tbWtrW8fRPn36NHjw4IsXL7q6utZLeMKgq6urpqb29evXf7iOyb9BYGDg9evXvb29CwoKHB0draysHB0dWRVPJCUlWXWOxcTEZGVlZWVlNTU15SndLysqKjIyMqp+mQCzhBEiIiLS0tKSkpLq6urCOK47ODh4eXl9+fLl+PHjTk5OMjIytra2JiYmWlpaWlpaLVq00NDQ0NLS4lmDOSsrKzw8PCoqKjU1NS8vj/NOaH5+Pqv0NYPBSE5OVlBQ0NbWbtGiRYsWLXR0dCwtLW1sbKjrOv+fU1hYuGTJkidPnhA1A4HAk8OHD+fzv0mdl5d38OBBImggUEOj0Q4dOjRy5MiBAwc2jgK1cbCzs3v9+nXHjh27du365s2bZqh2Dbp7d/WSJXFZWQtsbC5s2yY7bhz8mUirRXbwYCK8zf+92VEROguuQd/0lJaWzpo16/r166w/9/jECZyQwLd3URE+exYJLWioF5C9PdbWhsREvh10dBq/3gQAdOnSxdnZ2dvbu0ZHffz4kcFg8DwpFBQUOJfsIxVNUdcJrMcVtw9yda6qqqqiKMMBAAD1fuqVlZWlpqZS91FTUzt06NCbN288PT1rpFFooAqMLDIyMij+ZLP4/Pkz+zGnPcOePXt42iHwhHUg601UUhJwCZCQkFi1apWXl1dSUhKDwZCTk/v+/btANQMAlJWV5eXlaWn9zvvyM3vggslkTp06lb3JkjH5+/tfvnz57t27bIOK+/fvX716ld99iZYtW27evLkbx3VARUXF2tqaQtBgZWWlq6vLc5esrKzAGwh5eXmJ1a4ASE5JcvEJlndLVfBTWxQmabeEehwAwI8fw4EDODYWyssBAE6dAiMj8PBAgwezY0W6ujg6WuBQ3NDp8PgxVBM0IEtLLC0Nf8pW/kBODpmZ8Q140yYeagYWlZWgogLi4r87aGmBvT3atQuEkBKi5ctxZCRv9wiEkKMjGBoKHKQWpKf/vIb4+D72e+ljYW7V0bHLsMGjG6I0KoFAIBAIBEKzgggaCIQaICkpeefOnVatWpVx6M0zMzPt7e03bdrk4eHBXmb9l4IxnjJlyty5cxszkV9fDBgw4MSJE/369bt//z7PmpFCkpKSMmjQoGPHjjX+i+Do6BgYGEgEDc0TjPGVK1eWLl2qqKg4duzYW7dutW5dD0aOEhIS9VX5u3Xr1seOHTt69GhUVNSXL19+/Pjx7ds3Pz+/jIyMtLS01NRUGRkZLS0tBQUFSUnJysrKvLy85ORkGo1maWlpYWGhra1tamrKuQxUQUGBRqPJy8uLiIhkZ2fLycmVl5dnZmZmZGQEBAQcP348KirK2dl54sSJw4cP/9uvfg3BxYsXu3XrRs5oAoEfGdQGwgDC5CQIBEdHx27duu3YsWPLli1NHUt90q5dO5ZPg4uLy4sXL5pPoiIlIWGJq2tAXNwaGZlJCgqicXGwdSu+dg3mzUNDhnAmI2vE0STYwGHPIIpgh8nfYc/w/PlzS0tLZ2fnn9uRkQIOaPwrm7Q0ODlBcjLwNLQXEYHOnaGJypZdvXq1X79+gYGBAkswsMnNzU1LS+NpWubg4KCtrc2uvCA5dSuSlgMAZkJE5Y09tQiP5yx1oaioSKBGoXv37nZ2dosWLaqp40K9/Dbhh4SEhECZNft3BFcNoLdv3759+7ZG07HkBa6ururq6qx6CjyRl5e/e/duSkpKUVGRrKzs9+/fWe27du1atmwZxfhycnLscg9Qk0vWnDlzqhuEVFRUvHnzZsCAAa9evRITE4uMjCwrK2tbTSRka2srKytraWm5adMmttyZfc08ceKEi4tLNC8dQMuWLY8fPy5khDxJS0tj6eY5ER88B0nLAwAz+XvZptExbiMEjoOvXsW7dkF29u+mykocGQnr1kFeHmrTBh84AElJOCsLEOJ2PhACnJmJsrOBo3AJAEDr1khfH/O/tCI9PTA15b0vKQlzlaGpBu3MGRweDklJoKuLevUCZWVhw7WyQvPm4YMHgesjSqOhDh2QcNWFakHbNnZPnz9iPa6qqvoa9ulr2CcDfcNZ0xcoK9Wgjg+BQCAQCATCXwcRNBAINcPQ0PDevXt9+/blvOdSWFi4YMGCU6dOnTlzxt7evgnDqyP//fdfYWGh8OsnmhuDBg0SFRUdMGDAihUr5syZU4sMa3x8fN++fefOnTts2LCGiJAaR0fHV69ezZo1q/GnJlCTmJg4derU7OzsDRs2TJ8+vTkX6kYIWVhYWFhYVN+VlZWVnp5eUFBQXl4uLi6uqKiora1do+rFXBQXFz9+/Pj48eMrV65cvXr1pEmTiKyBk1u3bi1durSpoyAQmi/UtaKF6UAgsNi+fXubNm08PDw4l9vWI/Ex9K8h5eVlWNdQrE17SSnpRvoa0KFDB5amoWfPnr6+vo0zKQXl5eUH9u/fu2nTTAmJU2pq0uyvQxjjHz9g40ZgMoXNCzKZkJkJHOvj5+hxv6p/SwHwjIwMAwOD39t0uoADGrIuAD9oW7fimBgcEsLDXL1DB7RhQ+OHxEJeXv7Fixdbtmx5/PhxRkYGk8ksKSmhLrKAEOL3VVxFRcXGxoYlaBBp2Vrslz1D+eH5UCXofamGnJzc9OnTa3oUNSoqKnJyctRyPX19/cOHD6fxW1POB2NjY84SBvWOqqqqmpoahb2EmJgYv/UAe/bs4VmKojpc76yurm6bNm18fHz49c/Ly8vKymI9LikpYT0YP3782LFjDxw4QBEtW/Wir6+vqqo6Z86cbdu2UfvqAUBUVNTdu3fpfM7xkJCQ3bt3r1q16sGDBwMGDKj+KXV3d+/atSvb2pOzA0vAcf/+/XHjxn39+pWtZREVFbWysjp79qyJiUlVVdWZM2e8vb1LSkokJSUdHR0XLlwoLS1NHTMLZWVlKSkpzvIuSEJafMgc1uOKCxtxSYGmpqaAUbKz8eHDf6gZ2OTl4V27sKiogPIQIiJUtW8AoKICioq4BQ00GkyeDFu28K4roaAAU6ZAeTlISlbfiT99AurCMTk5OCEBjR5N1Yc/aMIE1KoV3r0bJyRAYSFISCA1NejeHS1eDEL4LNaOYUNGmxibFZcUi4qI/Ij9/j4ksLS0JD4h7tTZY8sXr22gSQkEAoFAIBCaAwgA1q1bt3HjxqaOhED4m/j8+XOPHj2yq/2WExMT27179/z585skqjry9u3bwYMHBwQE/F3FJqrz48ePuXPnRkdHz5o1a/To0UIurCkoKDh16tTu3bvXrFkzd+7chg6SJ7GxsZ06dUpOTm7O+fL/QwIDA4cOHTp//vylS5c2Q8/n5kBQUNDatWsTExP/+++/bo3rotxsKSsrU1dXz8jIEPI+I4Hwf0i/fv2oncb79+//8OHDRouH8FezZMkSJpO5b9+++h02JZF+9XRhWnJVeRkTABACFXVRW3uJgaPlG+3L2sePH52cnDp27Pj8+fNGmrIapaWlFy5c2LlzZzt19V1ZWYZ8jPqRkRHy8oI/a39wl6gvKcFbtsD79zg3N01GWSfgBWuv/AsmABR2pwHAzAjmMYs/XuBa1LkXeEjdO7DYu3dvamrq3r17WZvM2bPhwQOqwGxsUJNc2SoqmCtXwtu3kJYGTCbQaKCtjTp2RFu3QvMQpJaXl1dVVd25c2fKlCkUhg0WFhZhYWH8PEvS0tK6d+8eFRUlteSUWN+pAFAVcL907RCKeSlqDejp6bm6uh49erQeNbv9+/d/9OgRv73q6uoBAQGLFy9+QPkp4sLQ0PC///5raH/BpUuX7tu3j5/WsHXr1sHBweLi4mzLAfYZlJOToyzcqvfqJ11ycjI/3wIajcYzGCkpqTVr1kRGRnp6egqvjLSysrp58yZ1IdFZs2bV0SmBGowxk8m8cuXKgwcPSktLJSUl+/XrN2HCBFFR0aioqLFjx379+pUtp0AImZub79+/X8j3vV27dh8/fmRvig+bLzl7PwAw0+KKJ5gpycu9evXKysqKKrxVq/ClSzV+VgiBqCjIySFNTaypCdR/yLS1aS9eAK9fT3j7dnz1KnCpnSQlkZwcFhcHAKSoCO3boxUrOOsf4YcPsYeHgACPHUMDBgj9fPhQWgppaSArCy1a1HWoGkKnV16+ev7tu1cAsGPLARVlVYGHEAgEAoFAIPx1sL6KNxfjSgLh76JNmzZBQUGm1Xzt6HT6ggULJk6cyCl+/yuIiIgYNmzYpUuX/nY1AwAYGxs/fvzY09MzKirKxsbGwsJi9OjR69atO3LkyI0bN3x8fEJCQmJiYmJjY6Ojo1+9enXkyJFBgwbp6+t//PjR39+/qdQMANCyZUsVFZU3b940VQCE6gQEBAwePPjChQsrVqwgagZ+2NvbP3v2bM+ePRMmTNi2bVtTh9Ms+PDhg5WVFVEzEAgUjBkzhuIckZWVnThxYmPGU3eiYmDPaVi1B64+hKKSpo7m/4yFCxeeP38+JyenHsdMiqOf2JsX972SpWYAAIwhO6PqxePSC0fz63EiamxtbYODg9+/fz937lzhbfnrhcTExCtXrkyYMEFHR+fp06fXrl27pa/PT80AADg2FlczY/+DrCwkK0vbsYP24sXYcTvabHjCs9dRc265CP4Fxer8piIsLMyMo3w7Gj6cZzbuN9WM6BsJCQnavn20Z8/QkSNo+XJ09Cjt2TO0a1czUTMAgKSkpKys7PDhw6v/yuakQ4cOFBVYNDU1vb297R2dxDr/9Nur8BTgWyAlJcX2/+ciMTHx7NmzAwYMqPWpx2Qy8/9cs75z505+gnuEUPfu3Y2NjQV+yCUkJDQ0NNTV1U1MTAYNGvT8+fN6VzOgX7BbNm/e3L59e56dW7RosWnTJraagQsh1Qw80dHRefLkiZOTkwxHllpeXl5WVpafWKGsrOzKlSuXL1+ukc9TWFjYqFGjOEuLVichIYF6EDMzs4SEBBUVlYqKCozxoUOHeHbT1dX18fHB1QAAGo02fvz4mzdvPnr06Pbt21OmTBEVFU1NTR00aNDHjx85zSEwxpGRkdOmTXv37p0wT3DMmDGSbA8DUTHx4QtYDyuv7QZGla2tLbWaAQDgxw9hJuIGY2RgQHv0CD15QtuxAyh9IJCeHr/rJ1q5knbsGOrYERkYgKYm0tVFMjJQUYGzsiAlBVJScHg4vnABDx0KSUm/j2rTRkAJCWVlVC/1AaWlwcio8dUMACAmJu7s1Jn1OCODFGsjEAgEAoHwL0MEDQRCLWnZsmVwcLC7u3v1+ykXL140NTU9f/58LcrHNgkRERE9e/bct29fQ6/qaEzs7e1Pnz6dmZl548aNgQMHiomJffv27fbt27t27Zo5c2avXr169uzZv3//NWvWfP36dfTo0fHx8Z6enjyN+huT6dOnsxd4EZqcqKioYcOGXblypVevXk0dy19A//79379/f+vWrSVLljR1LE1PTEzMP6APIxAalLFjxzo6OvLb6+TkNHz48MaMpy7EJ0OvSdB9LKzdB/vPgvtKcBgKa/bVon50PZCdCxfuwOajcOU+5P1FCtvkZHz7Nr50CcLDa3G0trb2kCFDDh48WF/hMJlw5VRBTiaPLGYVHX8JKX//iirvVb9YW1snJSV9+/atf//+9Sva4ITBYERFRV27dm3FihWurq4tWrRwcHC4c+eOk5NTeHj4vXv3HBwcgNIqHzCmzZyJ/oS9EyGE1NXZm9eW9KaL/OHIrSPOfJyNAUCExjubyx6t+WgaqqqqvL29e/bsyW5B3bqhdu349UcmJqhpy1HJy6MBA9CcOah/fy4vjWaCtLT0okWLlJSUeO5t1arVfkGV6Q0NDU8/fQOyigAgUZxjK8uk/sC0bNnS399fW1ub514Gg/HixYtNmzYJFT0Hd+/e7dq1q4mJibW1tampaZ8+fT58+MB6Cps3b64+naioaLdu3c6dOwcA1JIOAGjXrl1oaGhISAjr3GzZsiV7F6onOAdkPZCUlHz8+HHPnj3l5OQ495qbmx8+fHjQoEG1cFIRBkNDw3HjxrVo0YLlk4EQKiwsLC4upjgkIiKC/ViSVyUCnnz58sXY2HjcuHH8hAsCrzwIofPnz7u5uYmLi8fGxu7atYtnt6SkpHnz5pWWlgoZmIeHB0+PCgBITk5esGCBMIMsWrSoT58+4uLiACDWYxythT4A4LyMymcXLCwsLgljvVBRIWTAXODMzJ+ldlq0gM6dgd8iAVVVRF2apGNHdPUqev2a9vQpqKjgkhLur1kY44gIPHPm73pGenqI4+yoDjIyAl1doZ9KMyUm9jvrQVl5430zIRAIBAKBQGh8GqqmF4Hw/4C8vPzJkydnzpw5a9as9+/fc+7KzMycPHny3bt3L1y4oKio2EQBCkVMTEzPnj13797t5ubW1LHUPzQazdra2trauqkDEZZp06bt2bPn5cuXXbp0aepY/t/Jysrq37//rl27evTo0dSx/DVoamr6+vr26tVr8eLFe/bsaT75hsaHwWDUozsxgfCvcufOncGDBwcGBpaXl7MbJSUlnZ2db9261YSB1YiYBBg0E2I40h8MJsQmwZGLkJAClxpRplhSBjPXQOBHSMkAAEAIdDSgmyMcWgcS4o0XRo35/h2vWoWjoyE3FzDGcnLIwADmzkV9+9ZomHXr1rVv3378+PH1oicL+1CelsTXiqCiAr/xK+3QWaruEwmJgoKCt7f3ypUrbW1tL1261Llz55qOwGAwAgICvLy84uPjWS3FxcVMJpPJZNLp9IyMjPj4eC0trbZt29rY2MybN69Nmzbc68gZDMzLnqFQSi5GwzBJTTdVSWNj63br5w8EgAGhzIIqKKiCz44/xd+sohL8WHdz1yyFImnnLfw6NM8vFVeuXBEVFTU0NORsRP/9B+PH48+f4c8F4qhlS7R3L3Akgwk8mTZtWkFBwcGDB5M4VlqLioq2bt36+vXr/LQOnHwvQwAYAHoYqBx//tzOzu779+/8Ojs6OiKEKJbm0+n0+/fv16hO64wZM65fv87p2vj9+/dPnz4tXbp00aJFkyZNatu27fLly58+fcraa2trO2DAgDVr1oiKigLAggULrl+/npiYyHNwUVHRfv36aWhoUMfQEIsrlJSUnj175uvre/78+by8PFFRUQcHhzlz5shyiGPqfd558+ZduHChsLCwpuNjjK9cuTJp0iTh50pNTb1y5cqrV69WrVo1c+ZMrr0GBgbUh6upqV28ePHmzZsAsHbt2uTkZH49o6Ki9u7du3btWoEhFRUVff78maJDZGTkp0+fbATZDCCEWLrz+4+8M8euZDWKPznt2rXz+fPnBX6cAICzlAM3GAPFJbqgAEdHs4QFtB07cHo6DggArr8mqqpo1iywt/+5GR+PL17EyckgJobs7NDIkX8Ukrh3D4eF8Y0lIgLOnEEzZrA20dq1eOZMSEvj0VVTEwnxFjRDmExGQmI8nV6pq2sgJSkVHvEVABBCpiZUNVMIBAKBQCAQ/naIoIFAqCu2trYBAQFLliypvibswYMHzs7Oz58/16Q01mtCysvLBw8evG7dujFjxjR1LAQAAElJyQMHDkyfPv3jx48yFLcMCA1MRUVFjx49Jk6cOGHChKaO5S9DSUnJx8end+/ekydPPnXq1P9tUl9HR0egLS2BQJCXl/f19T158uTt27czMzMBQF1dfdSoUVOmTGmeyUueTFv5h5qBTUUlePvD2ZswZURjhFFaDn0mQ/CX3y0YQ1IaXL4HcYngdQbEm+f1+ONHPHs2Zmd9EILiYhwWBitXQkoKcncXfiR9ff0NGza4ubm9efNG+CW5/PgUXF5VRZU2y8thMBlAa8RqVKKiort373ZxcXFzcxs7duzGjRulpAQrKgoKCp4+ffrw4cPHjx/r6+sPGDBgxIifn0gZGRlxcXEmkykmJtaiRYuWLVsKeN1ERJC8fLmoeKSO2RcD68/6luG6Fj80jXPk/kgws4QLL/P4DPIbDPD7NF/48Ahq04a9iRDiTFtyXhBqlC5taMM8Ly8vHnluBQV06xbs2wevXuGcHGAwkIICtrJCa9eCKqluLhSLFy8eMWLE5s2bv3//TqfT5eXle/bsOW/ePFa+XyC5v4z51cVBXl5+5syZGzduZGfEObGystq9e/fhw4dzc3MpBkxNTU1ISNDX1xdm9u3bt1+5cqWkhLvyUHp6+s6dOy0tLXv37t2mTZsnT56wP9gs8wYWTCYzKyurQ4cOmZmZnGo/Nh06dFi2bJkwkVBTa0MFFxcXFxcXnqPV+xl369atixcv8nzvqHn06BHrv1X8q+TwIykpaf369dra2gMGDOBsX7hw4d27d9N4psYBxMTEzMzMSkpK2rZtCwAUGhoAwBizSkVkZ2evWLHi06dP+fn5EhIS2traHh4egwcPZveMjIzkNyOLwsLCFy9eCBQ0AACNRtu3b5/B7O1rE8UBQIpR7rtiQquWawQe+BMHBwgIAJ6FPKi/s9FovwtJiIqiixfh0CF4+hRnZkJ5OcjJIT09tGgRODgAAFRVMZctA39/yMpiHYEfPICLF2HOHDTsZx0Z8PXl1kNwUlUFL1/CL0ED2NqiTZtg2zYcF/dHyIaGsHp1k9UA4gedDvHxgBAYGACfy11Q8Ntbd6/m5+cBgJiYeGsrm+jvkQDQvWsvOVkimCMQCAQCgfAvQwQNBEI9ICoqeuDAAdZipqKiIs5dERERrq6ub968kZeXb6rwKFi1alWrVq1msH/sEZoBgwcPvn//voeHx/nz5/+idM4/xokTJ3R0dIRZNEOojqKi4osXL8aMGdO7d+9r167xK0v8b9O+ffuQkJDCwsLmefEnEJoPCKEZM2b8vV9F3oTAl29895aWwYW7jSRomL0eQr7yaGcy4e1HWL4T9guds2g86HS8YgXmuYY1NxefPIm6doWa2C14eHi8e/du+vTpFy9erGNolZUC0nJMBpSXM6VlGruGY+/evT99+jR//nxra+ujR4/26tUr+xc5OTmZmZlZWVnsloyMjJiYGGdn54EDB27fvp3bcaEmvM6Dq+nwdu7lJCmlqjrrOPSyk3uH+gwJ8nLmbC0qAgCMMU+7+xolShvnK3R5efmzZ89OnjzJY5+4OFqxAlasQGVlUFkJCgrkO31N0dPTO3XqVO2OLflVK0ZWBABg0aJFhYWFp06dSk1NZfdhWT7cuHFDQUEhnbqWCkBZWVl+fr4wgoby8vILFy5UVzOwyMzM3Lx5c+/evfkdvnPnzsuXLyckJBQVFYmKioqKinLm46Wlpe3t7W/fvi2ksKPupKWlXbx4MSIiQl5efujQoV27duV5clVXM0RFRdVLAAcPHuQ0uhASAwODjh07AkBFbaskZGZmbty4kUvQYGxsPGLEiOPHj1eyCij8SYcOHYqLi6dOncraFFhRorS01M/Pb8aMGZzSh4iIiKCgoIEDB168eJH1qlZWVjJ5agg44Cl84UkxAw6l/7RsWmcm1UpXT8gDAQDNmAEPH+JavLOampx6NaDR0IIFsGABysqCoiLQ0Pgtd8AYu7uDnx8w/qj3hH/8gM2bAWPEKkYmUODyZwfUuzc4OMD+/RARgUtLkbQ0WFqihQuhWXmppqfjtWtxVBTk5gJCoKyMWrVCmzbBnz+l/V89v3LtPHuTTq/8EPoeACQlJXv1qJmvFYFAIBAIBMJfBxE0EAj1xqRJk3r06LFs2bKrV69ytn/9+nX8+PH37t1rbsnpN2/eXL9+/etXXje/CU3K0aNHu3XrtnDhwn379tFojX2jnBAZGblly5bXr183dSB/MdLS0rdv3163bp2tre3OnTtHjhzZaDdemwlKSkos/5sDBw40dSwEAqEBuekNpZQFi9MyoKQMZBq4NEFBEbz9wF1Lmg2DCc8DoJLe7Ewa8OXLmE9dcACA9HS8Zw86caJGYx47dszBweHo0aOzZ8+uS2zyigK+gElIICnppvmSpqam5unp+fjx4/Hjx2dnZ8vLy2toaKj+okWLFnp6era2tqqqqmpqahYWFnU0/Uooh1FfcCQrPysjlMHAH94Lv2iTm9Aq/L1dzCfnqEDT1B88DhPnroxS6xXkjUNISIi5ubmACghSUiCEkQahfin4Za8i++vr54YNG8aOHbt58+b4+Pjy8nJlZWWW5QPLS8zS0pJ6QHl5eW1tbWGmfvr0aWxsLEWH2NjY1NRULS2t6rvGjRt3584ddvELlpQBIaSgoNCqVSsVFZWxY8eOHDlSmDAEIvDkqqqq8vDwePz4MbtuwtmzZ1u1anXixIm2fy5q5+nN4OnpWfcgi4uL+dXdoEZVVZUlKb5z506tZ//x40f1Ug4HDhw4dOgQV08pKSl7e/tz587Z2toeO3aM1chZhoMnIiIi7u7uMTExXO2FhYU3b95UV1ffu3cvAJiZmamrq6ekpFCMc/36dT8/P0NDw1WrVlHXxdgdj7MqAQD0JWGqUJ9oDiQk0IEDMGsWl9WBQJCFBSgo8NihpsaVrcc3buA3b7jUDD/JyYHDh6F3b5CVBYEWgNU7KCqijRuB19+mZsGXL3j2bPyrIBQAQEEBjouDiAh04gSY/ywkUVRceOO2JwDIycoPGTRSQV4hIPBVWMRnOTmF8W6TlZVUmiJ0AoFAIBAIhMbj/yu7QCA0NDo6Op6enm5ubuPHj+dcSfDgwYODBw8uWLCg6ULjpqysbOrUqUeOHFFWVm7qWAjcSEtLP3nyZPjw4T169Dh27Ji5OSmF2Hikp6cPHDhwz549ZmZmTR3L342IiMjWrVv79u27cuXK2bNn29ra2tjYtGnTxsnJydjYuKmjawz27dvn7Oy8fv36DRs2NDdBG4FAqC/yiwR0qKiA/IIGFzS8fA/JVI7UkJgGoeFgb9OwYdQYfnkLNjWv3SMrK+vl5dWxY0cNDY1hbHvqmuPUTSb4TXlpCd91sWoaIk17ae/Tp09KSsrp06dZ1guTJk1ydXVVVlb++vUrg8EoLS2tqKgoKiqKjo5WUFBQV1cXmF2rTlEVHE7Ch5KgjM+7pFBaqJOTapCZoJubqiEv2WLsCEUpMXlRkBUBaRGQoIGCKLCz/S+T7uFTe6nm+zPF20AO9vXIhw8f7OzsmjoKAg+if62N15X8fZaamJjw824ZMWLEjh07kpKS+A2or6+vKly5kI8fP9LpdIoO2dnZcXFxWlpaXF8O9+/ff/fuXbaagQ3GuLCw0NTU9OzZs8IEQE10dPThw4fZKgFWsafqYIwHDx785MkTBsclurS0NDg4eMiQIXfu3LG1tWU1clWHYePj41P3aDMzM/l5XVDDWhJQx6/fBQUF79+/5xI0cI7ZuXNnOp2urKzs5uY2ZsyYI0eO9OnTh61wsrS0DAoK4je4iIhITk5OdTUDi4qKilu3bi1btqxFixZqamqmpqYUggYGg/Hly89yU97e3u7u7uvXr+fZM7UCTvwaZqMRkhBOkoe9veH6dcjJAYRAVRU8PJCvL46MhJwcoNNBkAcG0tREO3cKNRMA3LoF/N0mcGwsXL6MZs7EgtRFWFv7b/rpVV6OFy36Q83wCxwbC/PmoUePWBKNDx/f0+mVADB96hxzM0sAaG3dzEpmEAgEAoFAIDQkRNBAINQ/AwYM8PX17datG2f5ieXLl7dv397Z2ZniwMZk8+bNNjY2Q4YMaepACLxRUlLy8fE5dOhQ586dO3bsOGfOnG7duv2rOdHMzMwPHz5ERUUlJSWlpaVlZmYaGxvLyspKS0urqalpamq2atVK4MKpeiE5Obl3796TJk2aMGFCI0z3/4Czs/OrV68yMzM/ffoUGhr65MmT1atXS0lJzZw5c/r06bVIrvxFKCsr+/v7Dx48+MuXL6dOnRLyPjiBQPi70NEQ0EFaGlQbXjualApMyrRvZSWkZTV4GDWmWuquxh14YWBg8OjRI1dXV3FxcS7DcOHR0Rc1MhP/+pF3ZkVBSWTAqKavKCQmJjZr1qxp06bduXPn6tWrc+fOzc/Pt7CwkJaWlpaWlpCQqKqqys/PLygoyMrKYjKZOjo6ZmZmNjY23bp169KlC4UN2LdSuJiKL6ZBIUeZchEE7eShnyqyYRZonj6q9yFAIjcbRESQujr06YPcJwGlrxiaNg3u3sX8Fq8rKqJZs1gPuapO1JqGFkNERka2bt26Qacg1AI6hoD8n4/bCldQXk1NzdXV9dy5cwxeEitlZeVly5YJObuiIBN7CQkJnqYpFy9e5FekgMlk+vr65ubm1nopAuuEcnd3f/jwIWd9DXt7+xkzZixfvpyrP8XFISEhYcaMGUFBQTQajZ+aAWNcLzaQampq0tLSOTk5NT3wx48f9XINkZCQYD2IjIz89u2bqqoqW8kBAC9fvmQ/ZjKZx44d4yxAs23bNn9//zg+ZgatWrWqLl7hJDEx8cyZM6tWrQKAPXv2DBo0KJlneaY/SUlJ2bt3r6SkZPX3lIlh+XfMUqfZycNgdYGDAZSV4Rkz8Pv3wCkrefcOOTrSvLwgIwMSE5mLFkF+PsUYuLgY5s1DBw9CixaCZ8zIENDh40cAoM2dywwIAD5yHFBTo82ZI3iuZgM+cgRzlB3h3vvtG5w6hTw8ACA27gcAyMsrmJlaNF58BAKBQCAQCM0G4mROIDQI7dq1u3LlCuev6MrKyqFDh/LT4Dcy4eHhp06d2r9/f1MHQqCCRqMtWLAgMTFx8ODBCxcuNDc337lzZz7l/YK/iPDw8KNHj44bN65ly5bm5ub79+9PTEzU1dV1cHBwcnJq166dlpaWuLh4TEzM9evXBw4caGBgsGPHjtqt0RGS169fOzo6Tpo0afXq1Q03y/8n6urqvXr1Wr58uaenZ1JS0qVLl4KDg42Njffu3Ut9L+9vp0WLFv7+/sbGxtbW1mfOnBFYAZdAIPx1TBwKqpR+8wY6IMHto1//mLYEURGqDjJSYKjT4GHUGHbZbH7UtlZCmzZtvLy8pk+ffv369dqNAACT5igamohVT4rJK4r0GSqro99c1gaIiYmNGjXq3r17eXl5GOOIiIiQkJBXr175+Pj4+fmFhobGxsYWFRVlZWU9ePBgypQpTCZzyZIlxsbGPJdQP8oG14+4QxA+kvRbzdBaFvzaodyuyMcWLdCDrgYKZltWST1+RHv5kvb6Nbp3D82YQa1mAACQlYUlS0BNTSQ5mfWPcycaPBgcHKofVIusZKMpgOPj41u2bNk4cxGExysLcugAAFoSYCH0JeTYsWMuLi5i1ZzqlZWVZ86cOXjwYCHHMTAwoK4YqKWlZWHBnYz88eMHdW2FxMREFRWVOn62T506xalmAIC4uLgVK1agalCPExYW9vTpU+CvGcrNzWVLAeqCnJycrq5uLQ7Mzc2t++wqKirOzs7nz5+3tbV1cnIaMmRIt27drK2tWXvZz93T07N3797GxsaJiYkbN248cuQI6wu/hobG9u3beVYqMTIy2rt3L6ejJ0/CwsJYD2xtbffv3y/k1aaoqOjkyZPZ2dmcjRhg8Xf84JeucbORUJ8kPGMG9vMDrh/gxcX4+XO8eDGYmUHPnqhVK4EB4YAA7OYGWYJklQwGpjZtAoCqKgAAExM0YgTPrxBYWhoNGwYN7XCZkYGPHcMLFuANGyA4mG/FLyEJDgaKH4lMJrx5w3qYmZUBAFoa2v/qQhcCgUAgEAgEaprLXRgC4d9jwIAB8+bNO3jwILslMzOzb9++AQEBTbtOF2M8Y8aMzZs386zcSWhuSEpKTpgwYcKECf7+/kePHt26dWvXrl33799vZGTU1KHVDAaDERkZGRQU5Ofn9+LFC0lJye7du7u4uKxZs8bMzEzgb/JPnz7t3r3b0tLy9OnTPXv2rN/YSktLN27ceOnSpbNnz/bu3bt+BydUx97e/urVq+Hh4Rs2bNi3b9/q1avd3d2r30H+N5CQkNi9e/eYMWPmzJlz5syZs2fPkiIyBMK/hKkhOLWDB89571VThjWzGyOMTnZgoAM/+Ndn0NcB62ZYSal7d/D1/Zmf4AU2NKz1PXs7OzsfH5/evXuXlJRMmTKlFiNISqH5a1XueRZ9C6soLGAyqkBKGlQ1RAeOlGtp2vAqlfpGWlrazMzMzMxs8ODBW7ZsefHihZubm5eXV/v27QGAieFhNhxIxB8L/zjKTBoWG6AR6kDj+U5IStYoBtrAgezHDJ0/JDZo82bOTU6TBn6rwKkR8pC6uDhkZma2EGbN8f83wcHBr1+/ZjKZzs7ODg4ODZ2HwwD7E3++p+M1QfjJxMTEvL29N2zY8ODBg9TU1PLycnl5eX19/WXLlgmvZgCAQ4cOUQtYnZycqif709LSBKa3WdTudKBGV1c3ICCALR0oLi6Wk6OytigvL79z506fPn34dWCNUC+qgtmzZ3/9+pXT+bJecHFxsbS0vHHjRgZ/SwALC4uTJ0+eOnWKvaKgqqoq9pfHTG5urpSU1PDhw1++fMnW3Pv6+r5+/fr69ev3799XVlYeNWqUgYGBwy+ploiIiJaWlpWV1bFjx5SUlERFBdyPFRf//Ydm+PDhnTp1WrlyZXh4eFFRUWJiIoXQPzY2lve7s+s9AEzTBidF6pkBALC3N37/ns8+jAMD4cUL1L072rsXxo7Fgtbt4O/fYeFCdPkyVScRESQnJ+DDrabG+j9asQJkZPD163+UptLTo40YgRq00mtVFXPlSnj5EtJ+FvrCV68ic3O0ezeYmtZyzOJiAR1KSgCgorIiKTkBADQ0yH08AoFAIBAI/6cgAFi3bt3GjRubOhIC4R+ksrKyW7dub9++5Wxs3769r68v9T2CBuXMmTOnT58OCAigXjtCaJ6EhYWdPHny+vXrjo6O8+fP79atW1NHxIOCgoKoqKjY2Ni4uLiUlJSkpKSYmJjY2Fg9Pb0OHTp07tzZxcWldgvafH19J02aNHPmzFWrVtXL/VA6nX716tX169c7OTnt27eP3JVufEJDQ1esWJGUlHTw4MF6l6o0KzDGJ06cWLdu3bFjx4YPH97U4RAIhHqjuBQGTIOgz9wr9FSVYP4kWOLeSGGs3ANHLwHP0u3SkrDCA5ZOa6RIakBVFe7fH4eH896rpUW7eRP09OoyQ1xcXM+ePWfPnr1w4cJaD4Ix5GQyKiuxkgpNSvrf+f58/vx5T0/Px0+fXU6HAwk4lsMySZwGfVRgohbqpsRHyiA01b+wYTod+/mBnx9UVtL27v3ZiDFnZ65NEFp5wDVCXRA4lKWl5e3bt6uvtiew8PX1XbFixbdv31jZaFlZWRMTkw0bNgzk0LXUO/cyYWI4BgApEfjqgNRqJT2Ki4vLz8/X0dFR+5U9FZL09HRbW9u0X5nOhoPi483zcyvwd9OcOXMOHz7MepyamsrTV4ATNzc3T09PfnsTEhK6dOmSkMBfZCcIzuCnT5/u6elZv0Z9rPF//Pjh4uJC4Y2hrKzMT5bRu3dvSUnJ+/fv83wvOnbs+PLlS9b9FvaL7+/vb21tza4b0q5du48fP/KbWlRU9Ny5c+PGjau+i8FgGBsbx8fH8zzQzs6O35gsgt4HC3NVx5MmYV9fig7I1RWdPg0AkJyMFy7EERFQWEjRH1RUaF5eoEPlFsVcsgQofJVoNGRtjQ4eBPbSjrw87OkJrG8RFhZo7FigKMuCMb5yBe7fh4wMzGQieXlo0watXAnyQheQYjLxxIn49Wuo5iSB9PTQuXO10zTgoUNxcDBFB+TggG7eDPkYdOL0YQCYO2txa+u2tZiIQCAQCAQC4e9l1qxZx48fJw4NBEIDIi4ufvv2bUdHR85fm8HBwYMHD3706JFkDZc01Qu5ublr1qx5/PgxUTP8pVhZWR06dGjnzp2XL1+eN28ejUabP3/+mDFjmuTjxMmPHz+8vb1fvHgRGhqam5trbm7esmXLli1bWlpa9u7dW19f38TEREpKqo6zuLi4vH//ftiwYSEhIWfOnKldHdmqqqrk5OSwsDA/P7/r16+bm5tfvnzZ2dm5jrERakfbtm2fPn3q5eXl4eFhaWm5adOmNm3aNHVQDQJCaObMmU5OTn369JGUlOzfv39TR0QgEOoHWWl4fA5W74UXgZCeCWUVoKwI+tqwYga4dm68MLYugu9x8DwAKir/aJeSgAE9mqWaAQBERdHBgzBtGq6emFFTQ/Pn11HNAACGhoYvXrzo0aNHYWHh+vXrazcIQqDagrKkx9+Jm5vb7LnzOr0sCMe/0zlSNJiiDQv1apkJFshPpULPnsBSMf4SNACvRCyXTwM0iu+C8EhJSZWWljbCRH8j165dW7RoEWdqv7i4ODQ01N3dPT09ffr06RTHMhiM6OjooqIiAwMDdXV14SctZ8L62J9v/QxtqPVn2NDQsHYHhoeHU6z4Z7Fjx45OnTqJiYl16NCB1cL5OeeHtrb2x48fa/Rq1Ijv37+zHwsj4zAwMKDYS6PROG0qhD8feb4OJ0+elJKSOnfuXHFxMWsoKSkpOTm5rKysupzpSUlJs2bN4un9YGlpefjw4Y0bN7569Yrf4W/evKFwywgODv7vv/9mz/7Do6lLly6cmz179vz8+TODT5EFc3NzfgJofpNyShl0Wpp03e15KBFnc8gcTZd1AAD7Du1ZEfIc5Dc5OcJ20NFBN2+ihw+ZCxZAZSVFf/z0KZo6lWJI2urVODgY/7LB4IbJxJ8/w/jx6NAhYD1ZJSU0WzgjLDodT52KAwOhvJzVgAHg61cICkIHDkDr1sKMgY8dw2/eVFczAABOTIQlS9D9+1DzRRdYXx+o3w4jIwBITUsBAISQpYVVTacgEAgEAoFA+DcgGU0CoWHR0NDw9vbmSru+ePFi8ODB9bvIQEiWLVs2evRoGxubxp+aUI9ISUm5u7t/+fJl7969d+7c0dfXX758eSy/X/4NjLe3d8eOHTt37hwWFubm5ubv719YWBgcHHz9+vXt27fPnj17wIABrVu3rruagYWmpqa/v7+RkVHr1q3v3LkjsH9KSsrdu3fXrVs3atQoZ2dnHR0dGRmZLl26HDlyRElJycfH5/nz50TN0OT0798/LCysa9eu/fv3d3Jy2r9/f10WdTVnWrdufevWrRkzZpAUCIHwLyEpAXtXQcg98LsKvpfh/R3wu9IYagYFP8z+R6PBzSOwdDpYmoCiHCAESvJgbQbr5sL5XQ0eSe0xM0NXr6KuXUFT82caQFkZ2drSDh1CY8bUywx6enqvX7/29vYePXp0vfuW/70UVMH6BLEyelVY0c+8o5IYLDWAr45om3G9qRm40pMCl5VjjLn6cG0ihChSv41cVlxTUzMlJaUxZ/xbYGnoeRoVZGZmbtu2jd/rVlFRMXfuXGtraycnp86dO9vY2Dg5OT169EjIeQ8mQnwZAICKGCzUb4Ia8yIiIgI/hDt27OjWrVvnzjz+QnCWGODC2dm54dQMAFDFUfpHYBm4Fi1auLtTuQ9xCRrqyNatW69du1ZUVMS+GpSVlSGEDAwMRERqIzXDGMfExPTo0eP58+d5eXmcu0REROzs7IKDg52cnCicGwCguLiY4g9KRUXFvXv3eO5Cv9i5cyc/NYO6uvr69ev5rVgQFRVVUVHhamSrGUJCP33RdXw3+fi6mN9qBlUxWNsSBb4PZusYWMWGqBB4OeXqoKnJM9P/BwJFEkpKaM8eRKkowklJeMUKqKgQMBTXUQsXYn9/tprhd/v373j+fBCu4As8fkxVJOvbN+BXpIMS2qJFoKnJd7eODlq4EABERUQBAGPMZDaGYo9AIBAIBAKhGUIEDQRCg2NhYfHw4UNpaWnOxqdPn3bs2DFGUK3B+sXLy+vFixebNm1qzEkJDQdCqEePHl5eXm/fvmUymY6Ojo6Ojtu2bQsMDCwrKxN8fJ3JysoaOXLk4sWLFyxYkJSUdPLkyVGjRhkaGjb03WRxcfE9e/Zcu3Zt/fr1Xbt2ffnyJVcHBoPh7+8/b948ExOTtm3bnj17lkajDRkyZNeuXe/evSspKUlISHjy5MmaNWuIS3DzQUJCYuHChfHx8WvXro2IiGjfvn2/fv3C+fmQ/804Ojra2dndunWrqQMhEAj1jIgImLeEdlagWhv/oJrBEjFwtSj6410W+H/snXVYVE8Xx88s3d1IKiEiioIBoiIg2N2iopjY3e1riy12txioGCgiiAGoiAIqiHR31877x8r+1o27CyxizOfxedydmXvm3N1l4853viduHn52CR6dgaDL8OYmzPNo8mQai64uOneO9uABOn8eHT9Ou3cP3b4N9vZCnEFDQyMoKEheXt7W1vbLly9CjPwnggGuZULH1/hgyCeQkEayilIisMYIRXdBqwyFbMzAKkfgu5ea1wDOdmpZw6+xZwAAS0vL9+/f/5q5/iw2bNhA8Ts3MTFxzZo1nO0lJSWOjo6HDh2KiYkpKCiorKxMT09/+fLlxIkTt2zZwnfShHLYk/jjqV9liBSbw420TZs2WhQLkwAAUFBQUFVVVcGysBobG8u44erqylVMYGtre+LECSHmycmTJ08QCxQjaTRar169qE0sKKwLBISZw8WLF/fs2ZOVlcU2IDMzMyEhgSEI0NDQUFRU1NfXt7a2FlDi4O7uzvWzoLa29vPnz35+ftnZ2Y0UHwcEBDAeTFwH212McX5+vouLi/zPJQ9MTEz27NlDXZ/Ozs6O9WliqhkioqKlN/hKzt5bJvGjwqkavcwo4LDCIvtzA6x6O/XatWvXy5cvGV18NA0cmgmqAbm5ePdu9spbbIiICFSRwcYG3bwJ1JqGr1/xsWP8QzGJjcXBwbzSw3Fx+H//4x8kPx9T+6+UleH79+uRFZMWLdCUKaCgwKVLWRlNnw4aGgCgqfHjvSXh+y+9ikggEAgEAoHw+0BKThAIv4KuXbveuHFj4MCBVSwWfO/fv+/YsePZs2ft7Ozu37//9u3bzMzM6upqNTU1PT09U1NTMzMzY2NjvjskBCQxMdHT0/P69etycnJCCUj4fTA2Nt6xY8f//ve/wMBAf39/Ly+vmJgYDQ0Nwzr09fX19PTU1dWlpaXFxcUZcoeqqio5OTlNTc0GbG3BGJ85c2bFihXu7u7nzp2TkJBogtPig729/fv378+dOzd9+nRJScmhQ4e2atWqtLT01atXd+7c0dHRGTp0qK+vb5s2bX7xdj1CYxAREXFzc3Nzcztw4MCxY8ccHR09PDzWrFkjLIeP34RBgwY9fPjQ3d29uRMhEAh/JGxSBk5sGat6xQAJAACFPf+Ez0FlZcRty7KwkJSUPHr06LFjx7p3737nzh3+m1N/Q6qq8IED8OoV5OdjcXGkoYGmTYNOneoV42MJLP6KQwsAAGpj34h26ddTGbxNkEGTfcwKpUjEj0IVHDUpWKlXTQqh0KFDh3Pnzv2y6f4goqKiqAd8/vyZs3HChAmhoaGc7Tk5Od7e3l27du3RowevgBhg3mdcTgcAaC8HE7Xrla/QUFVVbd26dUpKSr2OGjt2LOPGnTt3Fi1adPv27YSEhJqaGhqNpqura29vf/ToURkZmSbI9wdycnLXrl3r3bs3s4XXrydRUVEHBwe+6ory8vJGfnVn/CFjjHfu3JnLe1t/hw4dwsPD09LSiouLW7RoAQCWlpbUtoVDhw49f/48hRSpuLj44MGD/fv3b+QpMHJjbeF8d1JUVHz48OHTp09PnTqVm5srLi5uY2Mze/ZsNokDJ5s3b3727NmHDx9YGyM+x0vvfCRi0ZVxl1Fggsm7Dx8AIDg4+Nq1a35+fv379+dzAqNHw6tXUFLCvVdODjF/yGRm4jFjMF+xoK4ucnLiM4aBigpSUsIJCTwH0Onw+jV4eQkUDQCfPQt5eVQjIiP5RykpoSqowZiosJDNlQgSEqCoCLS0GKIEXqCpU0FZGY4cwfHxDBMILCZGMzKC2bPRwIGMMSYm5gxBzOevMaYmZFcGgUAgEAiEfxEiaCAQfhGurq7nz58fM2YMq51jQUHBwIEDJSUl+/Tp07lz5w4dOoiLi2dlZSUkJISEhMTGxqakpOjr61taWrZv3759+/bW1tYalD+EeJGTk9OvX79ly5YRa/2/GFFRUWdnZ2dnZwCorq5OSkpKSEhISEj4/v3748ePExMTs7KyysrKamtrGfoDUVHRkpKSvLw8KyurXr16jRw5sq0AxSMrKyuvX7++fft2GRkZPz+/Dh06NPmJ8UZERGTixIkTJkwIDAx88OCBr6+vpKSktbX1smXLjIyMmjExQuORkJDw8vIaPnz4/PnzLS0tfXx8evXq1dxJCQ1ra+udO3c2dxYEAuGPhK+agdchf4asoYnx9PTU1tbu27fv+fPnXVxcmjud+pCQgGfMwDExUGfkjgFwWBhyc0PbtglStLucDlsT8IFkqKl7BSlJiRuIl96yas4XBmPXcuMH/3o1AwB07Nhx7ty5v3LGPwW+XnGcA75+/RocHMxrfHZ29oYNGygEDZcy4Fk+AIAoAm9TRGu+F/WBAwd69+6dQLEWy0FUVNTBgwdnzZoFADt27Ni4cWNgYGBMTIy+vn6vXr0UFRWbKtc67OzsWNUMrDg5OX379q2oqEhMTExTU3PAgAGrV6/mq4YvKSlhKjDq9VfJNjgyMjIuLo5ifHx8fHR0dOvWrZktPXr0SEhIoJj0xo0bDx48oHZfSE5OFhUVbdGiBUUJPL5lNdTU1Ch6WXF0dHR0dBRwMANZWdkbN26MGDHiw4cP7du3B4CIhFSZvc9pBhbAIWVgwHBxCA8Pf/369cCBA0NDQ7t27WpjY8MsQsEGcnGBLl1wQAAXYwMaDTk4QLdujHt4zhz+agZRUeTsDLKygp4hX3uMevlnZGRQ9+OiIlRbC9QvbDU1kJWFn2uUsIGYlyBqavCOHfDkCc7IgPJykJdHOjowZQoaNIjnwWJiICEBUlJQWgo0GlJRAVtb5ObG7JeVkdXRbpGSmvQ1Lpb6dAgEAoFAIBD+VoiggUD4dQwfPlxcXHz06NGsV3AwxuXl5ZMnT3Zj+a3CpKqq6uvXr1FRUW/fvt29e/fbt29pNJq5ubmZmRnDwsHMzIxv8cgXL15MnDhx9OjR5Irbv4OYmJixsbGxsTHfkWVlZREREf7+/v3799fQ0JgwYcLAgQN1dXXZhqWkpLx588bf3//WrVvt2rXbunUr11dss4AQasBlIMIfgYaGxsWLFx88eDB58uQ+ffrs2rXr77BqMDU1jY+Pr9cqDoFAIDQShUBMNA0A0Ldv3xs3bgwfPvzgwYNDhw5t7nQEo6QET52KYznWMAoKsK8vyMmh1aupAzzJg4VfcELdTxBxGkzXhalefW0sFz98+JDXWuavoTHrnQ0L0si5mBgYGNDp9KSkJD09PaHP/kcjy2/ZknPAqVOnsrOzKQ75/v17RUWFpKQkZ1dmFayM+/FkzdCFdo22I3z27Nn58+cLCgoUFBRGjx7tJOC2cgAAaNWq1YULFzw9PWNiYqgXvJlUV1c/ePCAeVdSUpJhV1bvvAWArRiEmJhYly5drl69ymv848ePKyoqMjIypKWl1dXVBZwlLy9PSUmp8X+V7969Ky4uphhQUFAQGRnJKmg4cOBAdHT0q1evKI4qLS2lnreioqKgoMDLy+vDhw9FRUVcx8jIyIiLi/Nyj5CVlZ08eTL1LI2kZcuWr1692rp1q5+fHwBobPMr+1nN8P3795ycHOZ4hqChY8eO4eHhERERO3bs4DsFOnwYZs3CoaHA+izIySEHB7R//4+779/jjx/5BJKQQD168P2c+gm+v/h+rujKB34SHESj8R0DkpJIXx8nJ/McoKGBhg8HAKiuxu7u+OVLqK390ZWTg3NyYOVK+PgRrVrFelBk1NsHj+7qZGYPfRgkkVenlqDTISMDnz8PMTHo4kXmo2Fk2DIlNSkx6Tv5FUkgEAgEAuHfhAgaCIRfysCBAy9cuDBkyBC29oCAAK7XLMTFxS0sLCwsLEaNGsVoyczMjImJ+fz58+fPnwMCAj5//pyVlWVpaWltbd2+fXsTExN1dXUxMbGCgoLs7OyPHz/eu3cvPj5+7969gwcPbvLTI/yBSEtLd+vWrVu3bps2bXr06NGFCxfWr18vKyvbqlUrBQWF4uLi9PT0pKQkCQmJDh06ODk5rV69mly0JfxiXF1dP3z4MH369M6dO1+9etXU1LS5M2oskpKSYmJipaWlfK/4EwgEAisNsGdgO5xoGgCgW7duDx8+dHNzExMTGzBgQHOnwx+8dSsXNQODykrs54c8PUFTk7OTjiGkAI6k4Hv/rWpBNyXwNkEtpQFA2dfXd8SIEZaWlo6Oju3bt+/SpUuTOtv/fXTu3Pnly5fkuzEbdnZ2T548oVjO5/R4o9gKz6CkpCQrK4vzocYAM2NwXjUAgL4krDTk/hZHp9MvXrx448aN4uJiCQkJGxubhQsXcpZiTE1NHT169Lt370rqnPavXLnSrl27Cxcu6OvrU2fIpEuXLmFhYTt37nzx4kVRUZGsrOy7d+9Yl5a5nh3jBpvgQOjMmTPnxYsXeXl5NBpNXV19wIABixYtot4dISkpaWBgUK9Zvn79Wt9DuMK38gIAHD16dPTo0cy7UlJSAQEBHh4ewcHB6enpDZtXRkZGWVl55MiRT548uXjxIqcAQlVV9e3bt5s2bTp9+nQVRxkChtp+2LBhDZtdcMTFxRlqhmm3whZ+wQAgWvfyb9OmDVvBi/DwcIamAQBqa2sfPHgQFhZmY2NDYdIAEhLo+HEUGIjPn8f5+QCAlJXRhAlMbwYAwDdvAg/Nxw/ExNC8eWjWLEGchP4La2wM797x7EYIrK0Fjwbt2gGLZogLgtmgokWL8OfPwFV6hRA4OICWFgDQly8HVjUDk6IifOkSWFoyq0ikpaceObavpqYmDoCuqzYu72f7B4xxRAQsWIAOH2Y0tNDVA4Dy8rKCwnwlRWVBciYQCAQCgUD4myCCBgLhl/L8+fNp06ZxtltYWAgYQUNDQ0NDg9Vvs6io6P3792/fvg0NDT19+nR2dnZNTY2SkpKqqqqJicncuXP79OkjLi4ulPwJfzE0Gs3V1dXV1RVjHBcXFx8fX1xcLCsrq6Wl1aJFCxUVleZOkPBPIy8vf/HixWPHjnXr1m3//v0jR45s7owai5iYWHV1dXNnQSAQAGpq8LFj8Pgx5OQAxqCkBF27onnzgNs+4L8AomlgYGVl5efn5+bmFhgYKPj38GYjIoKqNz0dnzmDli5lbSuogaMpcCoNp1X+16gkBhuN0TgtYL4Cunbt+uXLl3v37oWGht69ezcyMnL06NEbN25UVVUV9jn8nXTq1CksLOwv+FoiXJYsWXLt2rVPnz5x7TU1NV27di1bo5KSEnVMSUlJrmN8UiAgDwCAhuCQOZLitjSflJQ0YsSI9+/fV1b++Hu4f//+5cuXN2/ezGrTkpOT07t3b7a0S0tLX7x44erqGhgYqMlNNsQVKSmp1Sz70Tt27EgtaJCSkvo1W6737t3LvB0XFxcaGrps2TLhToExPnfu3OzZsxsfys7OTktLi1qXEBERcePGDdbnUUZG5sqVK5GRkd27dy8sLGzAvAYGBqKiogBw9OjRVq1anT59Oj4+nvHiodFo7du39/f3V1NTO3z4MADcunUrKyuLeayiomKvXr0uXLjQgHkbzNr4HyIYo8W2AKCgoBAUFMQ5jKFpYJg0UL8gf6JnT9ST9/cGHh4V/yEvj4YOrZeaAQBoS5bQX76E1FSuvcjYGE2fLng0NH48XLmCeRWCkZCA/v0FCtShA5o9G+/fz65pEBVFXbuibdsAAHJzITiYi5qBQVERPnHis1mruPgvBYX5H6M/MCvSvtTT7P/5u0Llz/oYjPHr1yglBXR1AUBW9ocGq6ysjAgaCAQCgUAg/IMQQQOB8IvAGO/du3fJkiWcK1ju7u4TJkxocGR5eXkHBwcHB4fGJUgg/AAh1KpVq1atWjV3IgQCO56enjY2NsOHD3/69On+/fsbI9UqLCy8dOlSTU1N7969m+XVLioqyryARSAQmo3iYjxxIn77Fph/j9+/Q2QkBAWh48dBR6dZk2sqiKaBQYcOHTZv3jxt2rSQkJDmzoWS6mpMWbQbAODbN9Z7T/JgajTOYfnNgQDGaMJ6Y6TG8ckpLS09fPjw4cOHA0BOTs7mzZvbtWt369Yt5l5eAgVmZmanT59u7ix+O6SkpE6cODFmzJhvP78yAUBfX3///v0KCgps7aNHjz5z5gzTqIATHR0dTkOFmNL/lnLntAB7RS4H5ufn9+3b9yOHK/7nz5+9vLxkZWWZJVc8PT15iTBiY2MnT5587949XulRY2RkFMFbloQQsrW1Zb0rRJOG5ORkVslCnz59li9fbm9vz5yLcYNtxsZIKzZt2lRTU8PpSdkANDU1LS0tqQUNxcXFhw4d4qwflJ+fT/FyokBNTY1VjLJ48eL58+eHhIT4+fkdP378woUL/fr1Y3TRaDQfH5+ZM2fu2rUrLS2ttrZWU1NzxowZv/7KTEktAAA96YeRz5MnT/geQqPRhDO3mhqfAVJSoFz/pXctLTRvHt6+nYsdgo4O2riRf00KVuTlYdo02LoVCgrYu2g01KULcncXMBKaNAm1bYt37MBJSVBSAmJiSF0dXF2RlxejaAW+fx/S0ngd/kFD5aaKRNreLayNFoWlnxRkahB6p6Xa4zvHsdnZ2NcXzZkDAF/jYutOiL95CYFAIBAIBMLfh5C+whIIBEoSExP79Okzf/58NjWDnJzcjRs3zpw5Q23zSCAQCAQG7dq1Cw8Pz87Otre3//LlS8OCxMXFtW/f/vnz51FRUQ4ODmPHjq3HLiUhQQQNBMLvAJ4+Hb95A2x/jHQ6/vgRe3qyt/9FNLJ0xV+Dh4dHcnJyTExMcydCCULAd+WJZfUxoRzGRv2nZlAXhxm6EGqLDplzUTOwoaqqumfPnsOHD/ft2/fly5eNyfofQVJSsry8vLmz+B3p1KnTo0ePXF1d9fT0xMXFxcTEdHV1nZyc7t+/7+zszDnezs7OysqKVzRpaWnODQAYYMEXXEEHAGgnx7PYxNy5cznVDAwyMjKWL19eW1sLAAUFBW/fvqU4o8jIyGyuVvMCsH79em1tbV69pqamCxcuZG0RllXD1atXHRwcLl68yGy5f//+oEGDFi1aJJT4nFy4cOHMmTM3b95kOBw0nqNHj/It0JbKbR+/qKhoA66xqKiozJ49u3v37myhzM3Nr127du7cOaaagYmVldXZs2cDAgICAwMvXbrUMDVDRkbGmjVrRo4cOWrUqC1btuTl5dU7BKaX75gi+HANwYos8AWNGAEc+qSfBujogIREQyKPGkXz9kZWVsBcvFdWRra2tBMnoE6RU49oY8eiZcsQWyUUZWXUpw86caJ+BhIdOqDLl2lPn9Lu3aM9fIj8/dHcucB8scXH8zrukbHuQds2aVI/Hg05WfmWxqZjevWd/e4zw5jhmxJ3mQL+/h1jfPf+rcCgAAAwNTGXkyWCBgKBQCAQCP8ixKGBQGhC6HR6SEjIqVOnLl68yFlb0cDA4M6dO5aWls2SG4FAIPyhKCgo+Pr6Hj582N7eft26dTNmzKjXZd+UlBRnZ+cVK1Z4enoCwJ49e9atW2dtbX3x4kX7+l8dazBkCYRAaHbwo0f45wrTP/XGxICPD5o161emxJfCnohoEYSIiIiItrZ2dna2ubl5c+fCG1FRpKKCk5OpxrBUzbifA+V0AAAdCVhnjIao/1dVXUD69+9/9uzZwYMHP3jwoF27dvXP+M8AY/z58+eAgIDo6OjKykpRUVFJScmioqLS0lJJSUl5eXlZWVkFBQUajSYrKystLa2ioqKtrd2iRQvWhcA3b960bdu2Gc/id8bY2Njf37+goCA6OhpjbG5urky5UfvMmTNubm5fv35la5eQkOjXr990Dof5G5kQWgAAIE6Do62RODfZT3V19evXrykmjY2NDQwMdHJyev36dUpKCsXI1NTUkJCQwYMHU4zhiq+v76VLl6SlpbmWG9PR0dm1axdjzV64VSfev3+/aNGiZI63jtzc3KNHj2pray9YsIDXsQ2ziIiLi5s/f/7Tp08Fr83BF319/Y4dOz579oxiTFVVFedD16ZNG01NzaSkJF5HKSgoODg4xMTEpKSkVFZWqqqqGhoaLlu2jPMpxhhPnDjR3d19wIABjTgVnixfvvzSpUuJiYmMu1euXDl58uTUqVOXLFlCfWAWyxWmqmu7az+FgmDOOpKSkiNGjGhovj9jbo7atcPcKlwAACgowIwZDQ/u4IAcHNDXrzgiAiQlkbU16Ok1OBgaOxb694fTp+HDB4wxUlFBkyZBgz/9JSWhRQsu7erqvI54ZNwCAGSra9xcB9q59peRkYWaGvqCBVBaqlFSXighni/FXfmRoCh3bdeG+G9fAUBWRtZ9bD2UKwQCgUAgEAh/E0TQQCAIn9TU1IcPHwYGBgYEBGRkZHAd4+DgcO3aNXXev3YIBAKBQMGMGTMcHR09PDwuX7587NgxU1NTQY5KT093dnaePXs2Q80AANLS0tu3b+/Zs+eIESOmTJmyatWqxlSyEBx5efmioqJfMBGBQODJtWtQVsazt6YGgoLgNxM0CBFSeAIA/P3909LSbGxsmjsRfjg4wIcPQKdz79XXR+PGMe99LfuxEjmrBRrR0C24vXv39vHx6dOnT2BgoICfsH8KRUVFR44cuXv37rt379TV1Xv06GFtbS0hIUGn0ysrK2VlZWVlZcvLyxnKhoKCAoxxcnJySUlJXl5eampqcnJydXW1ra1t//79x4wZc+3atcOHDzf3Of3WKCoqdu3aVZCRxsbGjx498vDwiIyMZOxQp9FohoaGQ4cO3bp1K+f4bd9/vNRn6IKpNPeY379/p7ZVKC8vf/TokZOTU35+Pp3Xn1gd9d03n5GRMWLEiPDwcK4aVnl5eTMzs927d9vZ2XH2Nr7wxKxZszjVDAyKi4uPHTs2c+bMxsRno6amZsKECatWrWrTpo3gRxUWFgYFBaWkpJiZmdnb23P9Eq7Hbw1bUVGRUwiiqKhoaWlJIWgwNze/c+dORUVFVFRUaWmpgYGBAdv2/Tr2799fWFi4bt066jQaxqxZs06dOsX2ComPj9+0aVN5efnatWspjmX+CdBTvlScohrJhp2d3dSpUxuQLVfQgQMwahTmLNciL49Gj0a9ejV2glatkLDqA8rLM2o3NN23H9SnD/bxAY73CjpCxRLiANCzuNJl6GhGI54xAx4/BjpdlE4HgBoON6YsGalblq3eZn5jvBtoamjNnDZfXU047hoEAoFAIBAIfxxE0EAgCI3y8vLz58+fOXMmNDSU4uoDQmj+/Plbt24VExP7lekRCATCX4apqWlwcPChQ4e6des2ZcqUpUuXcpZkZuXdu3eDBw+eMWMG5440Nze3t2/fTp8+vX379vv373d0dGzKxAGIoIFA+B3gLKXMRmHhr0ijPgjXnoGvpoGxRCTEau78SUrCX74gOTmwsAB+NuON5NOnTxMnTrx586ZUvUpxNwdo7lx4/hy/f8+lT1YWjRsHSkrMhoi6zxbLxj1+AwcOzMrK6tu3b3BwsJaWVqNi/TZUVlYaGhp269Zt9erVtra21F8beJGbm/vixYtr166tXLkSALiuRhMahoGBwdOnTz9//nznzp3s7GwrKys3N7fa2lo6nc5WPiCzCr6UAQDIisBifZ7vY1VVVXxlCpWVlQDQpk0b6u9mMjIy9XLjKCkp6dOnz7t377j2enh4zJw5s0OHDmztjTFpePjw4apVq5h3X716RTE4Pj7+3r17rC2NfMOfO3eukpLS7NmzBRxfWlo6bdq0kJCQ5ORkOp0uLi5uaGg4bNiwjRs3sj0Cnp6et2/fLuT9iczreTl06FCvXr3i4uI4u3R1dffs2QMAkpKSnJq29PT08vJybW1tSUnJpKSkTZs2hYaGCquIBiuvXr26evUqV70LQ3Qybtw4Y2Njrsd+K4czaWAIAAAVB+ZBZTkAhIeHd+zYsWPHjuHcDKg6duwIAJqampcvXxaiFwgoKqLr1/Hy5fD2LaSkAJ0OcnJITw88PJCwfCD+IAwMkKUlp2UFDWOJmtpKUZFiQwNGC752DQcFQW0tAIjX1gJAtch/goYsGSn/VnqvdDToNAQYi4mJ9erp2r/P4F+jvCcQCAQCgUD4PeFXjJNAIAjGo0ePWrVqNXXq1BcvXlBcBdDW1r579+6uXbuImoFAIBAaD41G8/Lyev/+fUZGhomJycaNG4uLizmHVVZW7tixw9XVdceOHUuXLuUaSlNT89atW5s3b/b09Ozduze1t23jkZSUZFxAJxAIzQbf6tr1L7/dpPz6YhOM77QIIWGufPCa68ED3LcvvV8/PGkSfeRIurMznjYN8vObaLrq6uphw4bt3r1bwL3jzYy4ODp7FnXuDGzaCy0tNG0aYrHiL6uFT6UAAKIIrBtdYtvT09PT09PR0TEtLa2xsepFQQGkpEATfErevn27Q4cOt27dcnZ2bpiaAQBUVFQGDBhw7ty5rVu36ujo/IK/jn8NU1PTxYsXW1lZHTlyxNra2srKytTU1MXF5eXLl8wxZbU/bqiKgxzvhWZDQ0PqOheioqJdunQBgDZt2vBaOWZgbGzMqT+gYOHChbzUDABw8uRJKysrrl3Miwn1emkdP358woQJrMvY1EoOzmIcDX7Dp9Pp8+bNe/369YULFwQ8tri4uGfPnhcuXEhMTGTkWVVV9fnz5507d44YMYLtcoq9vT3FG3XLli23bdvGtUtPT+/69etWVlasahiEkJmZ2bFjxzp37sw2vqqqasmSJe3atbO2traxsbGwsHB1dZ09e/aMGTNatmwpyHnVlx07duTk5PDqTU1N3bJlC6/eDd9wNYYv298AQDs6e5COdbUnEELOzs5OTk7MFj8/PxkZGQBgKDnCwsIadxIAACArS9u/n/b4Me3aNXTsGO32bfTgwb+oZgAAAOTtjUxMONsNCosBILy2orS0BADg2jWo07LIVNcAQIGEeKKCbLi2+tEO5mt72oS20KTTEEKok63dprU7hw4aSdQMBAKBQCAQ/nGIQwOBIAQCAgL69evHWRGTFVVV1VmzZi1cuFBOTu6XJUYgEAh/DTU1NZWVlYwLcGxoaGg4ODi8fv1606ZNO3fu7N27t5mZmZaWloiISFFR0Y0bNxISEjp16vTq1StDQ0PqWQYNGtS3b99z587NmjVLXFzcy8trxIgRTfG+LSIiUltby38cgUBoMjDX4sesaPwupr4NkDIUOf5Qrss/pVrTErzwBKv/+fMwOHQOsnKhphZUlWFkXxjZt74J/gQ+dOgni+baWkhJwSkpEBeHzp+HJrAH8PX11dHRGTt2rNAjNxVKSujaNbhzB27fhoICLC6O9PTQ7Nmgq8s6KrUSajEAgJ4kyApDkLN06VIREZFu3brdu3fPzMxMCBEpoNPxoUPg748zM6GmBmRkkL4+WroUeKz7NoDQ0FAXFxdhRRswYMDatWsbs6VeUKqq8IMH8Pw5rqlBZmZo+HBQUWnaGSnJyckJCQnJy8tr27attbU1jcMmvfFMmDDB19e3pKSE2RIfHx8ZGblo0aLFixcDgETdnJWU/gvS0tJmZmYJCQm8BrRs2XLgwIGM2/Pnz587d24+Nx2VoqKil5eX4GdKp9NDQkKoxzB2OFA7IghYeCI5OXnjxo2ZmZkCpsdAWpq9UAenpoHv7CUlJePGjSssLAwICBBcJOTh4cF1Hb2ysvLevXs7duxYsmQJa3u7du0eP35cU1PDNl5cXHzz5s0a3D6sMcb5+fmtW7cOCws7dOhQQEBAaWmphIRE586dFy1axPmDoqSkxNXV9eXLl0whSF5e3rdv32g02oABAwQ8r/qSkpJCPYDXS/ddMdzKAuBWOoFh0gAsmgbWl7Rw5Au8kJYGW1ui8AJVVXTlCsyfj6OiIDcXAAAh0NFx1Gv1uTS7pKT45Jkjs6YvQCzVaQ3yi1+00CyWEN/i8J9qCmHc3sJqwJDROtr8vq8SCAQCgUAg/BsQQQOB0FhqamqmTp3KS80gKSnp5OQ0evTowYMH//5+tgQCgfB78uXLFxcXl5ycHCcnp5EjR1pZWUlKSpaVlWVnZ8fGxh49elRBQWHPnj1OTk4ZGRlBQUFfv36Nioqqra2Vlpa2sbG5ePEiXykDEzExMQ8Pj0mTJgUEBBw+fHjRokWurq6DBw92dXWVl2/0dtc6xMXFiUMDgdC80GbMoD99CllZ3Lvl5NCkSb82I3YabMnAVDMwblNrGqhhXaxFCFXXYM8V8PA55LOYfwe9hjO+cHkvyDesxsGHD/j4cc6C0wCAv3wBLy9040aD4lLh7+8/4g/cPIoGDIABA4B3/e+qupeMlPCWmBctWqSmpta9e/ejR48yl36FT00NnjgRv3gBzDXL3FyclIQ/f0bz5qHx44Uyyfv37/v37y+UUACgo6Ojrq7++vVrzq3eQgQ/egTbt+P4eMYjgwHwmTOob1+0ciX8cnOIrKysKVOmvHv3jrEQKyMjY2RkNHPmzOksNiGNZ+3atdeuXeP04c/KytqxY0ebNm3c3NzE6k69ht/bpLe3d0xMzPfv3zm75OXlp0+fzvyRPn78+C9fvhw5coRt07yysjLDrUTwU0hNTc3OzhZkJNdCD2xvvHxVBStXrkxKShI8PQCQlZV1dXVdv349Z5fgs6enp7u5udna2l67dk1wB8q0tLQXL17w6i0vL7948SKroCE4OPj48eOcagYAqKqqOnbsGNub+evXr9euXRsfH19WViYuLt6iRYsZM2b4+flRZzVu3DiuWdHp9A0bNjg4OLRq1YrPidUf6i0xFAPWxv94VgaowWcajU6ns5aZYNxgChoYsEkZhGnPQOBEVRWdO4dSUrC/P2RmQqtWyM3NWl7e+tjet+/CPnx8f/3GxWEsL+kuyRlvdNW/Kv+QBInX1lqnZbtqtNDxWsJjAgKBQCAQCIR/ESJoIBAay7NnzziF8xYWFgMHDnR0dOzatSvRMRAIBEIjGT169MyZM728vC5fvnzt2rWNGzdWVlZKSUmpqqoaGxtv3LixX79+jJHa2tqjR49u/IwMg1ZnZ+e8vLzr16+fOXNmypQplpaWPXr0cHR0tLe3l5CQaEx8KSmpioqKxudJIBAajpERGjYMnzoFnOWrxcSQkxM4OPyCLH6BX30jNQ2szFwD1+5B7c/Bysoh8CWM8AL/Uw1ZYMW7dgHvlT8cFYWePxf6c/Hx40cvLy/hxmwYyDsWAPA8nuYHfAewIl73+FcKtT7JhAkTzM3NR48e7e/vv3PnTlnZhklXqKAvXQohIcDpXZSVhb29Udu2jfdpqK6ufv/+ffv27RsZh5WxY8ceOXKk6QQN2M8Pr13L/geSkoJPncK5ubQ9e5poXq6kpKS4uLjExMQwW0pLS6OiopYuXRoXF7dz506hzFJWVnbp0iVONQOD7OzsjRs3urm50epe6nR+L3UTE5MjR454eXnFxcWxtqurq3t4eMydO5e1cePGjb169dq8efP3798rKiokJSX19fWXL1/eq1evep1FVVUVXyOuKVOmHD9+nHGbUzdQL03Dly9f6pUeALRu3bpTp068etlmB25WDfn5+T169Jg4ceLy5cvrNbWvr296ejrFgJSUlG/fvhkZGTHubtiwgUIdEhYW9urVK+bf4M6dO3fu3MlqVvH9+/f3798/fPjw9OnTvIK8f/8+ODiYV29SUtLSpUt9fX0pcqYmOzvb29v706dP1dXVGhoa06dPt7W1BQAlJSXqAxUVFTkbw4ogKB8AQAzBGiOUsm0bw7aEVdMAAOHh4S1atLh165a1tTVbBIaagdDk6Oqin4VQk8ZPy8rKTElNehz4QE9bzTY5mdEuRqcvDI38oqwQq6akUVJmnZ4jXlsLo4T5aUUgEAgEAoHwF0AEDQRCY/nw4QPrXVtb28OHD3P+aCQQCARCg6mqqjI0NJSWlvbw8PDw8PiVUysrK0+dOnXq1Knl5eWvXr169uzZ6tWrY2Nj+/btO3LkSFdXV1HRhnybQghR1zYmEAi/ALR8OYiJ4WvXIC3tv1Y1NeTigjZv/jU5UCxTMR0auNaPELCoRONhXdnyD2JXMzB5/R5OXIUpI+s/QWIiVW95Of3mTZqwBQ0JCQmsbvZ/DUp1e6RzqoQc2dbW9t27d/Pnz7eysjpz5oy9vb0wo6enQ1AQFzUDg6wsvG0bunixkZMEBAS0bt1aWVm5kXFYmTlzppaW1pQpU4T8gDAoKQFecp+qKnj4ED96hIRXQYMvY8aMYVUzMCkqKjp58qSTk5Orq2vjZ7l//z5FhQgASEhIyMjIkFTVZNyt5XgHra6u9vf39/f3r6ys7NKly8iRI3v37v3y5csVK1Z8+PChqKhIQkJCX19/1apVbFvYGfTo0aNHjx4AkJ+fr6io2DDNma6urpKSUh434xkGNBrN1tb22LFjFKoFwTUNpaWl9U3P29ub+tTYaqlwJrBp0yYnJ6f6qhkAgKtbBivFxcXZ2dkMQUNtbS3166GwsPDMmTMMQcPDhw937NiRxWG8VFxcfPXqVUNDwzlz5sTGxoqJiZmbm7NWnfDx8aF4sgDg48ePkydP/vTpU0lJiYyMTMuWLTdt2iSg/Zu3t/e+fftYz+L27duOjo7nzp1zdHQMCgripX0RExMbNmwYZ/vB5B9PxAgNaCkNLXv0WLhw4a5du+BnTUOrVq327NlDoWZorD1DURH28YGoKKiuBllZ6N8f9e8vqKqxpATv3g3v3kFREYiLg5YWmjULOnTgf+AfjqSk5OwZCzdtXV1cUnROXV5GTcki+0dBEISxaW6BaW7Bj6GKijQhWRMRCAQCgUAg/DUQQQOB0FjKyspY7zo7OxM1A4FAIAiX5cuXe3t7Dx06tCnqNAuIlJRUz549e/bsuX79+szMTF9f3//973+enp4eHh5eXl5a9Szxnp2draqq2kSpEggEwUGLFqHx4/GxY5CQgAGQpiaaPBnqNoY2L4U9UYOrTghIkSMNCVAlnYHHUnzxDs/eiiq48RA8R3Hfy8v7sArMYys2E1RUJGg0genTp8/Hjx8Zy5Z/EypiIEWDcjoU1EBBDSgK9ee+vLz8iRMn/Pz8Ro4c6enpuWbNGmF9KOMrV4BlRzWXAYmJqLISGueNtHnz5pkzZzYmAicKCgq7d++eOnVqSEiIcKUSAIDPnsXfvvHsLi6G06fhVwkanj9//u7dO169+fn527ZtE4qg4d27d1yLCzDJy8v7/v17Bw1NEQS1GIproYoO4nWvxDt37jCEp1VVVQBw5syZ7du3T5gwYdWqVUePHq1XJnx3z1MgISHRunXr+Ph4XgOMjIxGjqyf/ouXUwIACG6aQqPRzM3Nvb29u3Tpwncwm6aBjWfPnh05coR5t6Ki4vz58wEBAZWVlVpaWlOnTm3Xrh3XA42NjannVVBQ0NDQYNwuKCjgZdfBhFkiZMOGDZxqBgbl5eXbt28/fvx4VlYWjUbT1ta2tLQ8dOiQtrY2APA6iklCQsLXr1+Zd9+8eRMcHLxs2TK+byne3t7r168vKChgbczLy7tx40ZhYeGdO3d8fX3fvn3L9dja2trbt2+PHz+e9Z02uQL86jROM1v8eHZGjRrl5OTk5uYGdZUm7Ozs1q1bx2bwwGrM0Eg1A/b1BW9vzKLSwIGBtNOn0eHDUPfc8eTdO7xwIWZ5POHjRxwejgYPRtxqoPxlKCurTJ40Y++B7VUY7+vctnVWnl1yhmVWnkQNi64FIdS5M7Rt23xpEpoEhucWAwGdtwgEAoFAILBCBA0EQmNhqxbJtw4igUAgEOrLqFGjjhw5snXr1hUrVjR3LgAAGhoaM2bMmDFjRmxs7MGDBy0tLSdNmrRq1SoFBQVBDq+trX3z5o2FhUVT50kgEARCQwOtWgUAv7ocvQD8Ak2DIDCW0Prw88d5cKr+D6GkJJKUpD5DLCPzX9yvX3FaGlJSgtatoUEGOQymTp06adKkqVOniouLNzhIvWC9il3fXooBbBfEEYCJDEQWAwBEFEEvIa+wAwD079/f1tZ21KhRI0aMuHTpEttPoYaB+e3YhpISyM4GXd0GT+Hv719UVDRmzJgGR+DF9OnTExISXFxc7t69q6mpKczQb98CtTYoI0OY01Fy7tw5alOTpKSk2tpaERGRRk7EVxciISEhIyMjhkBHApIqoBZDUgW0lAYAuHLlyty5c1nLDdDp9Li4uK1bt2ZmZu7fv7+RudULb29vPz8/rl0yMjITJkyQl5cHfqIBzl6usgYzM7NXr17xCoIQsrS01NHRERcXv3379qdPn5ydnQU8C4r0amtrmX/+Dx48WLRoUUxMDNN+7MqVKw4ODufPn2c1QmAwdOjQzZs3p6am8pq0RYsWBgYGjNsKCgp8q7wxvn5nZmZSezmUlZUx96J8+/bt27dvMTExvr6+FhYWkpKS1FNwimySk5PXr1+vo6MzcOBAXkfl5ubu37+fTc3AAGP8/Pnz48ePX7161c3NjVUtwYROp9+9e3fu3LmsL919ybgGAwD0VIY2LDoWVVVVhkaBoVp48eIFr2e5scYMANjfH2/cCHU6EgaoshKHhYG7O7pxAygUNllZeO5czPlM5efjS5dAWRn9XAWm2aDTISEBiotBRwfU1IQb28LccsigUTduXgbA0erK0erKegXFK4PrdC2iosjGBu3bJ9xJCU0E8o4VUJpA1AwEAoFAIDSeZtvmSCD8NUhJSbHe5buBgEAgEAj1hUajXb582cfHh6L8bbNgZma2f//+qKiowsLC1q1bX7t2TZCjrl+/rqGhwdgTRvh7KCvDx45hT0+6hwd9/nxo9PViAuGXgQTD/xSqiKH6xxqwHtNTr1JLSKA+fQAAnzqFe/emDxqEx42jDxuGe/XCq1dDQ5XE3bp1a9269Y4dOxp2+O+MneKPG1cymkoKo6Gh8fDhw6qqKs+fq4M3GMSx5MmOmBjVCpkARERE9OvXr4l8nrZt2zZo0CAbG5v79+8LM24Vv8IhlZXCnI6SwsJC6gEVFRVcF27rS79+/VRUVCgGaGtrm5mZAYBe3Rp0aiUAQFFR0Zo1azK5WX2UlpZeunQpODiYtbGsrOx///tfv379nJycBg4c6OPjQ+0MUS8QQgwfgpYtW7J1KSsrM1SwAoYSxPBmy5YtFL0WFhavX7++f//+rVu3MMb1cNChTMPU1PT9+/cAEBAQwCjHwFpMLS8v79atW25ubpz7PdTV1bt3787rY0JGRmbixInMu6Kionp6ehSJycjIjB49Ojo62tvbm6/RAhtfvnwZP358TU1Nnz59GlBCLisra8OGDRSP5969e7/xNlmprKy8du2asbGxLu8Pwerqaj8/v+y6ujOXMuBYyo+uWbrcH8CwsDBekgWKrnpQXQ27d7OpGZjg6Gi8cSPF0XjdOi5qBgbl5fjaNWgCT6b6UVODN2zAzs70gQPpQ4fSe/fGAwZgf3/hTuLq3HfOzIXt23Vk/CGkKMrV6OqCjg6ytkYLF6JLl+Dny4yE3xOGRoGvJpVAIBAIBIKwIA4NBEJjqfz5QtIv2+ZFIBAI/xTa2tqPHz/u1atXZWXltGnTmjudn9DS0jp69OjLly+nTJly+fLlgwcP8tqjWVJScurUqU2bNt2+ffsXJ0loUrC/P2zfjuPjmbtp6Q8fIhsbdPBgIxfhCITCng0q4S4ARY4/Fnfln9JZ2wt7cp9w8jKgKDkBAKyaBsFBM2fiqCjIz+fea2aGXFzwkiX49m1gFnorL8ffvkFiIsTGogsXoEFfvw8ePNihQ4dBgwb9Gr8cXrvxGNfBKfbq8R3AxjB1dCgZA8CVTNCSwMsNkWQTLOKLi4tfuXLFzs5u3759c+bMaWQ01KcPvnoVKip4DlBXh5+90+tLu3btmlS/smrVqq5du06fPv3w4cPr1q3rIIxi8JhvyQN5+frGDAkJOXjwYHp6OkJIW1t7zpw5nTp1EuRAvvUXJCUlFRv3HDEwNTW1tLR89uwZ116EkIODA8MYQLNu335aJQDA7t27v3z5witsbm7utm3bunXrxrgbEBAwd+7c2NhY5hq8v7//0aNHz50717p16/rmHBsbu3Xr1sTExNraWiUlpTt3frxRYoxzcnKWL18eGRlZWFgoKSmpq6u7dOlSBwcH1sP5KgxYbRK4DmZoZLW1tdPS0ti6DA0Njx07xuZAwOa7QJ0Aay/rgePGjVuzZs3o0aMXLVrEOS+D0NDQDRs2bORY4T5+/HhiYmJoaCjb1NLS0kOGDJk9ezZr4/z589+/f89LUmNgYLBixYovX740TE8TFRV15MiRadOm7dixIzIysr6Hf/369e3bt7z+3j98+EB9eEZGRllZGbWxRGJi4oULF+bNmxeYB7NjfzxevZTBiUr2IwQbBl7gJ08w71oqAADh4UCnA1f1WG0tREdTHZuYiH19EYui5VdTWYnHjcNhYVBbVwAiOxtnZ8OSJfDxI1q8uH7RMMaXL8P9+5Cfj0VFkbo6mjoVOnZkdFq2aZeWkfrufTgAdOzYRXyHD4iLgzBMjwi/BlYdA1+fBmLPQCAQCASCUCAODQRCYykuLma9Kycn11yZEAgEwt+NiYlJUFDQ7t27Fy5cKMRddMKiS5cub9++NTc3b9u27Y4dO1gvvObm5p45c2bIkCG6urrPnj0LDAzs3LlzM6ZKEC44IACvXInj4n7yBi8uxk+f4nHjGryDnEBoDEWONKZeob4oBGKudS5mjQdV3mbwTDVDvXcA29mhUaOA21doZGCA9u7Fly7hO3f+UzMwqa3Fb97Qly6tx1wstGjRYsuWLePGjav8hdvcfwEd5GFgnT22dxJ0foMvZUBNE5g1SElJ3bhxY8uWLc+fP29srK5dkRnv6/uiouDm1sgZXFxcvn79GhMT08g4FDg6On78+NHFxWXIkCHOzs4BAQGNDEgbMYJaEofrs/ReVVU1evToAQMGXL58OSgo6NmzZxcvXuzbt++ECRME+U41fvx46t+5BgYGja83weD48eOcxgYMbGxsvL29Gbe16wQN6ZUAAOHh4dRhk5OTGTfCwsI8PDyio6NZHQWqq6vfvn07ePBgXmvzvFi8eLGjo+OZM2eePXsWHBzMUDP07NkzLy8PAFRVVY8dO/bmzZvPnz9HRkbeu3ePTc0gILgOzi5mEYpLly517dpVrc4eX1tb29HR8cGDB1y/czJDCfJ2HR8fP3z48LZt2xoZGZmamjo7O9+/f79///4KCgrz5s2L5r1EXVtby9W2REpKKiAgYMqUKS1btmTIU2RkZNq0abNmzZqzZ8+yDR44cOC4ceO4vvy0tbWzs7PfvHnTYHeQmpqaBw8eiImJ7du3j8IpgRfFxcUUxT5qmYvivGdPSUnha3/y6tWrC29ix3yorcYAAG1k4YxFUykd+RMURP3NFufmAjejFACA7GzM72Tx+/cNzUwI0Bcvxq9fA+cTV1CAz53D9XpXz8/Hw4bh1avxs2c4MhIiIrC/P33SJLxoEb2m5sEjv2Wr5l33vQQAKsqqo0dOABkZomb4s2Cv+eUdS6waCAQCgUBoaohDA4HQWBiXKpgIZWMKgUAgELhiZGT08uXL8ePHd+vW7fjx479mW63gSEhIbNq0ady4cRs2bNDT0zM1NVVQUEhLS0tJSWGscJw4cYLvHkfCH0Z1NWzdCnVuwGzgd+9g1y60bNkvTorwJ8K1MnrDYEoZihxpbO4LnGN4oRCI2awarC3AzQEu3oFajpCsaoYGJIxWrIAWLeDMGZyY+GObvpoaMjVF27dDixYwZw6UlnI/kk6H0FDIzQVKj3peTJky5enTp4sXL973dxWrPmyOyuj4cS4AQEI5TI/BC77ANB20xghoQl0EMzQ0PH/+/MiRI4ODg3mtQAsEQmj7dpg8GdctOf+HiAiys0OzZjUmTwAQFxefPn36/v37Dx061MhQ1LPMnj17+vTply5dmjNnjqqq6ubNm5muAPXGzg61b49/LpTABBkYoBUrBA82ZsyYmzdvsi7hA0Bubu6FCxdqa2vPnz9Pfbi9vb21tXVQUBDXXhUVleXLlwueDDXGxsb37t2bMGFCZGQks56jsrJyly5dLly4IC0t/WOYFALAABBZggFQFb8KHUzp0ty5c5M5X2kAAPDly5fp06czLRb4smrVqkOHDpVxyK0CAwP79esXFBTUgEIG9YX5ruvg4PDixYvExMS3b9+KiYnZ2NhoaGhQHJiWlrZp0yYnJ6eKigoFBYUBAwZ4enpylmU5d+7cqlWrkpKSmC1fvnwJDw8fMWKEt7d3165dOYtKsJKZmVlQUMB5kURSUvLo0aMVFRXh4eEpKSkmJibt2rXjVRTmwIEDxsbGx48fj4+PZzyPGhoa5ubmCQkJ9RWgcFJSUgIADg4OV69e9fLyiomJYb7qNDQ0srKyqD/XJCQkeHVpaWlRT62srCwnJ8fX4/NeYuH9bG0kTQMAucrCq53l5USF8FZ+8+bNEydOMOp0qKmpTZw4cfjw4fwP46fSAIyBl0ZKVJS7cwMLqBkX9dPT4cUL4PV05+fD4cPg5CRQqJoaPHEifvuWvb2goNTvztHqwpjqH68xWRlZrxkLZGWIndsfCZ5nxiZi4GrVwDlGKFM3PgiBQCAQCH8cRNBAIDSW79+/s95lbokgEAgEQlOgrKx89+7do0ePOjo6Dhw4cOnSpYwqxb8PZmZmFy9eLC0tjYqKKikpUVNTs7Cw+AVXtAnNAvb3p7LepdPh+XMgggaCwPAqK86AqwqhwU4MDeDQRqiuhYfPIZ9lj6W0FDBKBTRGjYHGj4cxY9Dbt/jmTRwejqqrcWYmeHlBy5Y4JYXqyLQ0/OABGju2YfMePnzY2traxcWlX79+DYvwGyIjAtfaotNpsP4bzq8GACirhT1J+HEe7DVFHetdpoAKJyentWvXDh069M2bNxQLe/wxN0cnTsCSJTg29r/aExoa4OCAtm3juwYmCJMmTerQocOBAwd4LZoKCzExMXd397Fjx54/f37SpElqamoTJkwYMmSIurp6fUOhw4dh/HgcGQk/CxGQnh7askVwHY+/v39AQACbmoFBbW2tv79/cHAwX+HFxYsXXVxcPn36xNauqKjo6enpJOA6n2CYmJiEhoY+efLkypUrhYWFmpqaU6ZMadu2LesYG4UfN0LyAQPI8yvAwRgQFRVFbdTx4cOHoqIivtEAIDU19ezZs5xqBgavX7+2sbHR09OTkZEZOHDg8OHDm/qFx0BfX19fX5/vsP379+/atSsxMZHZEhAQcPLkyatXr7IeHhERsXz58tTUVLbDCwoKzp8/36JFCx0dnbi4OIqJampqysrKeO36kJSUtLe355stAMyfP3/27NlBQUGRkZHKysrOzs6bNm3iVZqkXkhJSTFudOnSJSws7MmTJ3fu3ElPT3/69Onz58979eqVwvszSFlZmeIPx8vL6+bNmzk5ObwGdO7cWUtLS0NDI5OXpQGAaJd+tLVXQVwSAHBhTvYipymttP38/Hj9soiJiTlx4kRGRoaMjMzo0aO7d+/O+b2ivLx8xIgRQUFBrG6jz58/P3Xq1PXr15maIe60awdXrgC3N5MfKCgAj9J7oKKClJVxVhbPY0VEwM6OavamBN+8CRS5AeCUFFRczNVQin3kkSOYWwWTEnGxPTYWKdXlAKCtpdO1s0Mnm66KikTs/gfDEBZQlJ8gtg0EAoFAIAgRBABr1qxZv359c2dCIPypKCgoFBUVMe+GhITYNd9vMAKBQPh3yM/P3717t4+Pj4ODw5IlS2xtbZs7I8K/CH3hQrh6lWqEpibtyZMGVDon/GtQlEhndrHaLTB1DJweDBRd9YLNoYHJ8zA4dA4yc6CWDqpKMLIfjOz7X54/8q+shOxskJEBwW1pMMbLluF794DNkhohnjsmGf1Tp6LVqwWdhYOgoKBx48bFxMTIUtr7N4YmvZxNsUuvqAaOpMDW77i27vETRbDEAC3WF7JVw6BBg7p06bK0oeU//gNjCA3F9+7hsjJkaIhGjAB+W5zrhYmJye3bt83NzYUYkxqGXODSpUv3799v3bp1//79BwwY0Lo+pSKgshJv3w4vXuDsbABAsrJgYoLWrQMdHcFjDBw4kNp1YOjQodevX+cbJzc319PTMyIiIiUlhU6ny8nJGRsbz5kzZ9KkSYInIywwQKsXOLsKACDUFsU+uOHu7s5LXgAAnp6eR48e3bt377x58yjCiomJPXv2rGvXrnwTWLx48c6dOwVJVUxMrG3btqdPn27Tpo0g47kSFhZ2/vz5nJycFi1aTJo0ydTUtMGhTp06tWjRIjanSQaWlpbBwcEKCj/UIk5OTk+ePOEVp1WrVv3799+9ezfFXCYmJtHR0YKUI8nPz1++fHlYWFhRURGNRtPW1nZ3d584cWJRUdHevXsjIiIqKipUVFQmTJjQu3dvAOjevbsg9W5ERESoSz+sWrVq48aNbI3V1dWGhob9+/ePi4ujKB/TtWvXFy9eUAQfN27cpUuXuGqJLCwsQkND5eXlly1btnPnTq5JijmOklp2BkTFAADnppcudaV/ixIREZk6dSqn2UxxcfH48eNfvHjBlFBIS0tbWVmdOXOmVatWrCMHDRp0584drhpENzc3rlVC/qOkhO7mBj/v6mEF9e6Njh/n1YtXrMDnzvE81sQE3b8PjdHGNQK8aBG+coVqhLw87dYt+PnB5B5qyBAcFsbWWENDu7u2i1eSB4AOYtIeOw7wNecg/EGwfdNjfjdrom+AxKGBQCAQCP8aM2bMOHLkCNksSCA0ioqKClY1AwD8bhuFCQQC4W9FSUlp48aNy5YtO3Xq1PDhw+3t7X18fJpuOYpA4A4/j2ug06HO5ppAaCQMhYFCoBDKUjQGBxtwsGFvZKouEEL0UaNwcjIUFYG4ONLQgH790LRpfDfZ423bsK/vf7vz/+vgd77a2gLnzoXu3bv36NFj3759K+pj4P9HIC8KSwzAQxtt+Q6XMnBZLdRg2JKA3xXDydZImv8Ko6Bs2bLFyclp4cKFjbUjQgjs7JCdXROVhzcxMYmLi/uVggYREZF+/fr169evqqrq2bNnd+7ccXNzk5eXHzNmzLhx41q0aME/hIQEQ6+D8vOhqgpUVUGAtWE2KPZ/CziAgYqKiq+vb0FBwevXr/Pz81u3bs3mmvArQQCdFcAvGwDgYwmMGDLE29s7JCSE6+BWrVr973//AwC+lSnodDrfMQy+fPkiYKrV1dUREREDBw588OBBKwFWQ9lISUkZO3bs+/fvmVceTpw40bVr13PnzgniJMFGeXn5jh07uKoZACAqKmrRokXHjh0DgMLCwq9fv1KE+vbtm6Ghoby8PNslEVbMzMwEUTOEhYW5u7vHxv638vfly5c3b97s37+/uLiY1QTi7t27tra2V69eLeVViqgOZWVlhtZqzpw5zCoSbOjo6FRUVLi6upaWlsrKyvbo0WPevHkSEhJiYmKfPn2aPn06xtjY2DiemxdXixYt9u7dS53DyZMnCwoKAgMDWaU2CCELC4tLly4xnr6NGzeGhoaGhISwKQzE+0+TnHcQEA0A6OkJZYtd6GnxUCeTYivkUVFR4eLi8urVK9YIZWVlL1++7Nu378OHDw0NDRmN9+/fDwwM5OWoFBwcfP369WHDhvE8JVlZNGIEPnAAuImHkJ4eWreO4gFBK1dCRASOjubSp6QEXl7NpWYAAOBrtiopKahGMzeXs+2eiQFDzdA5JXOSkjaNqBn+LljLT3BVMxAJAoFAIBAIjYcIGgiERhH2s+xaTExMk5e9HoFAIBCaABkZGS8vr8mTJ8+aNWvUqFF3795t7owI/xbIxIR6rRXJygruCk4gcMJpFl3YEzVe0yBIoYoGLyrTLl+u1dVl3MaZmRAdDaGh6NQpoFjtzs3Ft29zUTPwRU0N9enT0Ex/sGjRokGDBjWdoEHwq9iMa9/CveqtKg67TWC+Hpoeg0MKAAD8c2DoB+zbFkkJSdPQunVrTU3NsLCwLl26CCdi0yAhIVFdXd0sU4uLi7u4uLi4uOzfvz80NPTChQvt27fv3Lnz7NmzXVxcqGvN/EBwsxMOuG4Qr9cAVhQVFRlb5Jsdox+1AiC5AhBC165d69Onz7t379iGGRoaHjp0SEVFBQA6d+4sLS1NYeSgrq5uZibQH2B9i+x8+/Zt6tSpgYGB9ToqPT3d2dmZdaUfAHJycu7cuePs7BwYGMinQAAH169fp5ZivHz5kk6n02i0xMREXroHBrW1tXFxcaNGjTp69CjXAfr6+oKYWOTm5o4fP/7z589s7WVlZZzPZnFx8ZMnT/r06cP3xNu3b3/ixIlz585RODRkZWWxZvj48eMLFy6cOHHCxsZGQUHh3LlzNjY2M2bMOHv27KdPn5hxEEJmZmb79u3r2LFjXFzczZs3MzMz27RpM3jwYKa5BQNxcXE/P79Tp06dP38+PT29pqZGWVm5c+fOmzZtkqurXCAmJvbgwQN3d/egoCCmuYLE6KUSU7YAQgBA/xZVutQV56YzwyYlJd25c8fd3Z3ZsnDhwtevX3M9x69fv3p4eDBfeEePHqUQoJSUlJw+fZpK0ACAZs+G3Fx88yb8/PJARkZo61ao+/TnjowMOnsWpk/HHz/+9Imvp4dmzUKDB1Md28Sg/v3x2bPA+8FBGhqgqipYLPa39FIx0QAjHQDQLywZ//4z6tkoISbh94ShaWhqbwYCgUAgEP5liKCBQGgUjx8/Zr3bq1ev5sqEQCAQ/mWkpKSOHj3aokWLpKQkPT295k6H8A+BRo3C589DWhrPEaamQqn+TiCwLp4V9hRk/ZMKQapRMAwhWJda+SzgRUTQPT0hO5u9vaYGBwfj5ctpO3bwOhRfuwa865RTgKytG1+VwMrKKj8/Pz8/X6kRa8a/OS0k4U47tCkB704EAAgtgMnR+HwbJKzaE23atPn69etvLmhITEzUqU+lhqYAIWRnZ2dnZ7d79+5Lly4tWbJkxYoV//vf/1xcXJpuUlV+i3B8BwhCZmbm06dPMzMz27Zt6+Dg0DC7jvT0dMbisYKCwtChQ7t3706h9jCQRAAYAGJLMQDS1NR8/vz5okWLQkJCsrOza2pqVFRUWrduvWfPHub2dDs7u1atWkVyK2/PoFWrVgJuUTAwMKjfuQFERUV9+/bNyMhI8EMmTZrEpmZgEhYWNnfuXIabguAEBgZSl2DIzc3NysrS1NSUlJQUExOjjiYrK7tr167o6OgXL16wfUAYGBjs2bNHEEeKpUuXcqoZqAkLC2vXrh3FAIQQoxrd8ePHKSw32BROtbW1UVFRo0aNevTokbGxsaio6IYNG9avXx8WFrZ//36G0YKEhETXrl0XLFhQWFjo4uLy9u3b3NxcAKDRaBs2bGDU4GA1pUAIeXh4eHh4UGQrLS19/fr16Ojoo0ePpqamxps6xvea/iOlmNdly/ri4p+kA3Q6PSYmhjXtp0+fUnxAf/jwITY2lqHUyeb8jP4ZvgMAAK1bh/r1wwcPQloarq5GsrJgaYmWLIGf9Rzc0dBAvr5w6xbcu4dLS5GICJiYIC8vUFbmf2yT0ro1atMGh4Zy7xUXhwEDBA2logI/u3p80FSpEhEBgMHR30QxBkHseQh/ILwEqcSegUAgEAgEoUAEDQRCo7h16xbr3UGDBjVPHgQCgfDPIyoq2qJFi4yMDCJoIPxS1NSQmxs+exa47fpFenpozZpfnxSB0CzgHTu4qBkY1NZCUBBkZYG6OvcBnz4x/u/EbSnxdUYGIMRZewK1aYP27Glwwkxqamqqq6slmtHp+pcggmCtEVIRg5VxGADu5cDmBLzaSDiKhoKCAuaG49+TtLS0hIQE6kXQX4mkpOSkSZMmTpx469YtLy8vKysrHx8f5aZZ0hs9enRQUBAvWwI5OblJkyY1Jn5WVpaHh8fbt2/T09MBQEJCwtjYeMKECUuWLBE8SE1NzcyZM/39/VPqtE0nT55s06aNj48Pr2fNpm7x9GEulNWCtAjIysoeOXKETqenp6dXVlbq6uqyVamn0WiLFy+eM2cOV+8BXV3dHbx1V2zMmTPn+vXrjFMWkNzc3ICAgKlTpwo4Pjk5+f3797x6McbPnz+vqqoSr493PV9jCTqdzlA8GBkZaWpq5ufn8xopKyvbr18/ERGR4ODgIUOGPHr0SE1Nrba2Vl5e3sLCYseOHQJ+J4+IiBA8f2aSSUlJCCFep6Orq7tixQqMcWpqan2Df/v2bdasWQ8ePACAfv36LViwYNmyZVJSUocPH2aWiUlNTXVycmLVmtDp9ISEhMOHDyckJNy+fVsg25Wfad26tbe3t28WTI7GgAEAat49LV81CJeXcA7eunXr1q1bGaf/+fNn6tdhXl6en58fQ9DANzEahwyXcQj7Q92xIzp1Chpm5oQQGjwYBg9uoupCDQZ5e8Po0ZizwoioKOrRA02bJmggJyd4+xZqapgN0WrKACBTXWOaWwDq6mjyZOFkTPhdIcUmCAQCgUBoCoiggUBoOJ8+fYqKimLeRQj1abThLYFAIBAaTE5Ojgrx9if8ctCaNZCTgwMC4OdyzsjAAG3axMd6l0BoNAwfhcYXoWgs5eU4MZFqQHo69vVF06dz7cQiIlylDAwYXW/ExXFqKjD2Fmtpofbt0c6dIIxF9IiIiFatWtXXub1hCGJBzHdMYy6Oe7WArCrYmwQAsCsR7BTBsdFr6FVVVaGhoT4+Po0N1GSUl5dPnjzZ09Pzd5OtIIQGDx7cp0+flStX2tjY3Llzx8LCQuizjBs37syZM0+ePOHa261bt8bo8lNTU11cXKKjo5ktlZWV0dHRGzZsiI+PF/BVgTEeNGjQgwcPWM0DysrK3rx5M3jwYF9f3/bt23MeZSkLraThaxkU1cDVTJhYZ+JOo9EorDjGjh2bmprq7e3NtgZsaGj4v//9j7GtXxBatmw5ePBgagMATijc/jnx9/fPzMykGJCSkvLx40dra2vBY3bu3Pns2bMURUaUlZUZHhWioqJ2dnasTgBstG7dulOnTozbvr6+PXr0KC4uvnfvXr2qcFZXV1NoJijIz8+nEGfIy8vLyspWVlY2rMpMdHR0Xl6esrIyQujs2bP+/v4FBQUuLi7h4eEyMjIAMH78eK7OGdXV1Y8ePdqxY0e91DwMGLoBtWd0OgYAqI15Xb5yIK4o5Ryprq6elZXFOARjXFxcXMGvYBPDRoJxLPVINTU1ivTqW2nlD0NLC12+DPPn40+fgPGyRAhatEDOzmj1as5CErxAnp7w6BEOD2e2xCkrAECr3AKaqCjq2xfqPGMIfyWcagZhlZ8g2ggCgUAg/OMQ/1sCoeHs37+f9W6nTp1aEOM4AoFAaCYKCgpycnIaYP9LIDQWGg0dOIB27kR2dsjICPT0kIUFDBuGbt6E7t2bOznCv0JhT8T8x7WRtb1JyMyEEi67SFnBPAq329jYdHrxgnH7dUYG5z9Gl21VVSc1NbR8Odq3j/bgAfLxEYqaAQCCg4N79OghlFB/BGuNkJMyAAAG8IrF5VT28wLh7+/fpk0brUbX/mgiMjMze/TooaamtmnTpubOhTsSEhI7d+7csGFDr169goODhR4fIeTr69uzZ09JSUnWdmlpaRcXl6tXrzYm+NixY1nVDExKS0svX7585coVQYLs2bMnICCAaymE79+/T5s2jdcC/GSdH+9sx1Prsc66ZMmSJ0+eDBs2zNra2tzc3MbGZsKECS9evBg5cqTgQQBg//79o0ePFrxUjaSkZIcOHQSPz9f8v7y8vKCgQPCAADB69GhjY2OKAe3bt2dWTNizZw8vtYSent7+/ftZt/sHBgb26NHDyckpOTlZ8HxERERYCzQIDnXhDMbvAgkJCXl5+QYET09PZ+5d6dKly4YNG/bt22dnZzdq1Kjq6uqoqCgK54zKysorV65UVVUlJSWlpaVRaEfYiCjEAJDdg1bkSFMuyaxaxV3NAAAdO3ZkCgsQQvr6+tTmLjQajWlzMmPGDEVFRV4j5eTkpkyZImDCfyeamujSJdqdO2j1ajRtGtq1i/bgAVq3Dur1KhUVRadOoS5dQEoKAL4ryOVJSQCAaXk1GjECrV/fRLkTfjFcZQrC0i4QCAQCgUDghDg0EAgN5Pv376dOnWJtGT9+fHMlQyAQCITAwEB7e/uGXRIlEBoP6tcP+vWDOuvd381El0CAOi8HBsJ3dJCVBX6254hbdW0bGxvGjTdycvjrV64Hvs7MRFOm2Pr5AYDtqVNhYWGNy5WdrKwsbW1t/uOEB689dozr4BQ78IRyoVwEwRFz1DUMZ1VBaiUcTYW5jSvWdOnSpXHjxjU+saYgKyure/fuo0aNWrt2bQNM4H8lY8eO1dDQGDZs2IoVK+bMmSPcbOXl5Z88eXLixImrV69mZ2cjhNTV1ceMGePu7t6YsK9fv3779i2v3qKiogMHDgiiErhy5UplZSWv3o8fPz5+/Lh3796cXWM0Yf03KK+FqBL4UAJtZbkcXlFR4efnFxwcLCYm5ujo2Lt3b1FRUXNz82vXrvFNjBoajXb69Olnz555e3unpaXV1tbGxcVReDAYGxt369ZN8PhWVlZiYmIUHgMqKipGRkb1ylleXt7T03Pjxo3FxcWcvaampt7e3hkZGRs2bPj8+XNlZaWSklKrVq3S09NL6iRrIiIirVu3PnjwIJubBUJo165durq6Xbt2vXfvXtu2bQXJh0ajaWpqfvv2rV5nwZf8/PykpCRVVVVzc/OPHz/W93Bm3Q1WDh8+PGzYMC8vL3V1dWpXiejoaHNz88LCQlFRUVVV1W7duu3YsUNWlturs474chgR9d/n8vcBWr169Xr27BlnGm3atDlz5gxri5aWVpcuXSiqThgZGfXr149x29nZ2cnJydfXl1NpgRDq2bPngAEDeMX5O+0ZysshIQFqa8HQEJjPkYEBErg0DHcUFdGVK+DrW+p357JYNQDQAHVYswF1sWt0xoTfAsb3MeQdy/adDc8zY35VI4YKBAKBQCAIFyJoIBAayKZNm1i9JRUVFYmggUAgEJqRx48fOzs7N3cWBAKBIEyYK5pCX0XgW6ii3o4OqqpIXR1nZfEcICOD+vZla2OqGcLCwrCvL6xbB9xWiVDbtmjJkrA1axjjbWxshKtpMDQ0bEAR9z8aNXFYZYTmxGIAOJeO5+o1au384cOHu3btElJqwqSqqmrw4MEjR45ct26d8KNnZ+OzZ/GXL4AxMjFB7u7Az8udL05OTq9evRo7duzTp08vXrzIMLcXFgihKVOmCHf79blz57iuizNJTk4uLy+XkpKiGFNcXJyWlkYxoLy83NfXl6ugQUEUBqjClUwAgJtZuK0s+yvZx8dn3759X79+ZcgCDh48aGpqumbNmqFDh1LMWC969OjBtHjx9/efOHFiFrd3Qnl5+VmzZomK1uMqnJOTk5GR0efPn3kNMDQ0rK85WVlZ2axZs/Ly8k6dOsVazwIhZGFhcfbs2WvXru3YsSORpYSQqKiooaGhhYVFdXW1jIyMi4vL+PHjxXko2ObPn6+jo8Nw/nBwcBAkpaFDh4aHh9ercgdfJCUlGd4MO3fuDA8PT0hIqNfhGhoarVu3ZmsUExO7cOGCmZkZs9AGLyoqKpgSjczMzE+fPr1+/fr+/fu8inGkVcLA9zi7CuSf0oscfzjp3r9/f9asWY8ePUpOTmZ8B1BTU+vYsePZs2dVVVUBAGPM/JKwevXqCRMm8LL0GDZsGKuc4sKFC+PGjXv8+DGrvYe8vLyjo+OlS5eoT40vTfe9RfhkZeGVK3FMDOTkQG0tqKoiY2O0fj1QWpjUA4RKXJy3Rb3MzMoAAEfH3kpEzfC3wKou5aVp4KpmaJjEgbg+EAgEAoHAgAgaCISGkJube/78edaWhQsXygnJ85ZAIBAIDeDRo0ezZs1q7iwIBALhT6KwJxKmVUPv3hAbCzU1XDuRqSnw8FpnqBPQkCFQWQkHD9r+vFH7jaEh8vEBSUnGSKYGQoi4uLhs3LixqqqK1xLdX8nIzA9L6WblNLGvZZCfnKHUoh5l71mpqqoqKSnR0dERaHR1Nfbzw8+eoaoqaNECTZgAuroNm1cQli9frqGh0RRqBrxzJ75+HVJTf9z198fXr6PBg9HSpY2MbGho+Pz58+nTpzs5Od26dUtDQ6PRyTYheXl51APKy8vz8vKoXx5FRUV8F7NLeFe0GaiOrmRiAAjmUENt2rRp165drKu2lZWVHz58mDlzZlFR0aRJk6gnbQBubm7Lly/fvn0723Z5FRUVDw+PGTNm1CuapKTkqFGjtm/fXl5eztmrrKy8YMECAUOVlJQsW7YsJCQkLy8PIaSkpOTo6FhRUZGamlpdXa2goNClS5dVq1bdvHlz7dq1ubm5rMfW1NR8/fpVVFQ0ODhYRUWF71wjRoxQUlLq2bOng4MDQ8CBMWZ9FqSlpSUkJLS0tAYMGDB06NB58+bdv3//6dOnnEvgCCGu6+ItWrQoKioqLCzklYOWlhbDu0JPT2/Xrl3z589nlWjwxcTEhKv4QFZW1t3d/c2bN4KHYvDu3bvhw4c/f/6c03klvxoGR+LkCgAAWRFg+ntISEhgjHNycm7evBkdHa2rqztkyBBDQ0PO4IyHaMGCBXv27OEqptm6dev//vc/5l1xcfGrV68+efLk4MGDOTk5AKCiojJ16lQ3N7f6nhcbrGeHEMI1NfWr1PAr+foVT5mCWa1BUlJwSgoeN462bRsIpsXhy/WblxlqBpsOnYcOGiWUmITfAVYbBuChaWDtpQjFS/pAIBAIBAKBEwQAa9asWU8qeBEI9eHUqVMeHh7MuyoqKgkJCUTQQCAQCM1FQkKCvb19SkrKb+4mTSAQCLzg3NRIvc1RkLc7wfdHssoa2LwZWCfiE7C2Fo8fj0NCgHNRSk8PnToFJiasjQxpwptRo0BGBtnZgaUlhViB1ZKBMUy4Jg2urq5DhgyZ2kiLaQEQyjY7PM8MQkPpN25AURGSkAA3N+TmBjSaoMcnJeH583F0dOeVtz/rtAKAlztGmLXUou3YARIS9U2mqqpKVlZWoN3VgYF482YcFwdME3U1NXB0pG3dCvXZti4gwcHBo0ePjoqKUlJSEm5kvHEjPncOONeYJSXRmDFCqY+OMd6wYYOPj8+mTZvGjBkjKSnZ+JhNAWMNlWKAgYFBbGysBOXrqrq62tzcPD4+nmLMqlWrNm7cyLUrtxqMQjAASNEg1QGJ1L1jxcTE9OrVi5cPv5GR0atXr9TU1Fgby8rKtm3b9urVq5KSEikpqXbt2q1atUpRUZEiMa58+PBh1apV8fHxpaWlkpKS+vr6y5cvZ7o41AuM8YQJE27evMkm6VBRUZk+ffqmTZsECfL9+/eBAwd++PCBtREh1LZt2zt37ujp/Sg5U1lZ2aFDh0+fPvGKM27cuHPnzgkyY3p6eps2ba5fv86smMD6Z1haWlpVVfX9+/fjx4+LiIicPn1aV1d3/PjxgYGBrBKZVq1aqampffr0iU24YGJicvTo0TVr1jx//pzr7CIiInPnzmW1jfny5cuiRYtiYmKKi4sZRS6MjIyeP3/O1dJAV1f31q1bHXgo8CIiIlxcXCQlJaltRTiRlpY+e/YspzXInFh8Jh0AQIIG19qi7ko/PnZZDRiEAue3i18AfvkSOnduktDv3+P9+yEtDSorQV4eLC3R4sUgLy/QsTU1uF8/zOOljgwNkZ8fcCuSVS/Ky8sWLvOqrq6ysrSeNX0++ZX698H2jY66mhjXMQIWpyA1LAgEAoFAmDFjxpEjR4hDA4HQEMLDw1nvTpw4kagZCAQCoRl5+PChs7MzuU5EIBD+PnhpCIS71FHvAhNcERFBZ87gJUvg+XNgbhKVkkJmZmjnTjY1A758+ccNb28AwHJynerc9dmUCk1UZoKNjRs3Dh48eMyYMdRlzn8T8PDhOCoKSksBAAPA/ftgZob27AFTU/4HJyfjceNwQgIAFEv/+AkjlZEKH1/jjAx08WJ9tQXi4uLy8vJZWVnq1AUXnjyhL1kCbLuHs7Ph+nWck4NOnQKhfoiXl5dPnjz50KFDQlczQGwsvnmTi5oBACoq8O3baPhwaNOmkZMghNauXevm5rZ27dqlS5e6ubmZm5tXVVXR6fTevXt37dq1kfGFxYQJE06fPp3PrVIMA319fWo1AwCIiYm1bNmSQtCgqak5efJkXr0qYqAhDplVUE6H9ErQrdN+rF+/npeaAQC+ffu2adOmvXv3MltCQkKmTZsWExPDfNd98uTJnTt3tm3bNnjwYOpTYIMhFACAmpqaetWY4AQhdPbs2ZMnTx4/fjwlJaWiokJaWtrAwGDZsmWurq6CRKipqRk+fDibmgEAMMaRkZHDhg17+fKliIgIAPj5+X358oUiVHh4uIBnlJiYaGxs3LNnT+phjD/Srl27uru7L1++fOnSpYcPH87NzUUI2djYzJo1S1FR8f79+/v27UtNTa2srFRUVGzfvv3//vc/ZWXl06dPu7i4xMXFscVECHXt2pXVkAAATExM7ty5U11dnZmZKSUlxfCZOHz48P/+97/k5GTWkcbGxjt37uSlZgCADh06KCkpaWlpZWRk0Ol0vg8Fk7KyskuXLrEJGsK/pZ59/A3a2APAEXPUXQmA5XOfq2UF13b4WaaQkpKirKzMq9RLfYtBCFJFAs+ciR88gOpqtnb67Nm0PXvA3r5eM/IFb9yIr18HVoeYiAgIDkbbtgG/giAAgM+exbE8xYU4IQF27kQ8FFSCE/EurLq6CgB69iC/Uv9O+Po0cI7n1cWIQ/QKBAKBQCBQI/AeDgKBwAJrsUkAsLW1ba5MCAQCgQAAT548cXJyau4sCAQCQWhQLFowwTz4VTlyQ0yMtmcPzc8PLVqEhgxBEybQzp5Ft2+zqxn27LHdtQsAXmdk/GgqLmb8H7Z7N1tITh0Do0XQ2hPV1fD6Nb58GQcFcV+EBmBEc3R03L59u0AxGw2eZ8b1H3XvfwNevWKoGX5QXY2jorCHB7C6Z/OaesEChprhm4ZBmpImAEhXlunmpgHG+M0bvGNHA07H0tLy3bt3VCMqK/GWLexqBga1tTg4GJ8924B5KdizZ4+VldWAAQOEGxYA6AcOAI9C9QAAubn44EFhzWVra+vv7x8REeHg4FBcXEyn0zHGEydOdHBw8PPzq9diahNhZWVF8VtYWVl5qWA1OLZs2aKtrc21i0aj9erVy8DAgOJwnToRQ0YVlJeXOzo6AsD379+pJ42Ojmbe/vLli7u7e3R0NNtb6NevX2fPnh0cHMz3FLjSSDUDEw8Pj9DQ0Ojo6Ddv3sTExDx79kxANQMA7Nu3LzIykldvZGTkwbpX7NOnT6s5FqRZycnJSUlJEWTS+Ph4Y2NjvsMQQrNmzXr//r2EhIS7u3vv3r1zc3M7duzYp08fXV3doKCgly9fduzY8cGDB1FRUV++fHnz5o2Pj4+ysjIAGBoa+vv729nZsarQNDQ0RowY8eDBA671g8TExHR1dZlVM2bMmBEcHDx+/PhOnTqZmJjIysqKiYklJiZOmjRp+PDhjFoMbCQmJs6ePTszM7OmpsbBwUGknvUU2Kwmnj171qNTx8r4DwDQTQmG/CwJQwg1bBUcY6yjo8NLzdAUYF9f/OQJp5oBACAjA69fD4JY+Ag+3aFD+Px54Kh3g+Pj8cKFIIhzRlDQf0ZBXPn4sREJ/iD87WsAUFBQNDe1aHw0wu8JqwShAXIEXoYNggwmEAgEAuEfhAgaCISGwPY7/5+qtksgEAi/GzU1Nc+ePWNcvCYQCP8yAS9g4HSwHQzW/aHHGFi2HUrKmjunBiGImuG3RlsbzZ2L9u5FmzZB587sO+9jYjCHaXknTU0AeJ2RgdeuhYoKtt76KRiY0Ol4yxbs5EQfPRovXownTKA7O+MlS3itrGzatOnQoUNcF7H+CHBSEua7eBwbi2NiGDc3D13EuNHjU4gIvRYAoLYWnj7lrBjCF0dHx0ePHlHl5uuLOTZS/0dVFdy+Xd9JKcjIyNizZ8/WrVuFGJMJ4r3p/wd8B1BSUlLy8uXL58+fMw3t9fT0pkyZsmXLlvXr12/YsCEmJmbmzJkbN240MTHx9vZmq0Tw67l48aK1tTVnu5KS0tSpU93c3AQJYm1tvWbNGk5Ng6ioaM+ePU+cOEF9uEKdbKCoBqqrqyMiIgCgguOdhA3WAbNmzUpISOA6LDU1dfHixdShfg2ysrIGBgb1Xah+8OABhUyhqqrq/v37jNt8P3QwxoGBgf369bOxsWnfvr2Tk9Pu3btruS0Mf//+3cjISMAMdXR0tmzZ8unTp5iYmHHjxlVUVERERDx9+vTkyZPz5s1r3bq1mprawIEDjxw5wlbloWXLliEhIQ8fPpw9e/a4cePWrFnz8uXLy5cvS0tLCzi1vr7+2bNnzczMvn79WlJSUl1dXVNTU1BQcPPmTW1t7dWrV5fXyeAKCgq2bNnSsWNHBQWFNWvWGBoaPnr0aN68eRYWFkpKShISEpqamnznZXUr8fHxGTlqdGlORsVeLwBYrC+QdoHxHHEKHZrZAODSJSjj+X0Lx8XhmzeFNldJCVy+zGs6nJiI167lH4RVEchrloaCMU5LT3kT/jL28ycAaG/VkSZ4QSjCHwhDZ9BgtQGrXJUrQilVRiAQCATC3wEpOUEgNAS2IqaVlZXNlQmBQCAQTpw4ISUlxWtjH4FA+BfAGKatBL8nUFD8X+Ob9/A4BE5uB6s/akfTH69m4AfetQuys0FTk3tvfDycPo2mT2/sNHQ6njIFP3v2357R2lpITMTJyRAXhy5dAg4bfD09vWHDhu3fv3/9+vWNnb2J4LdAiz9/RgkJYGjIc8D9+1BYCABne4zx7TwAABDGs+4f/W9AVhZKTgY9vXrlNWTIkD59+uzYsYPnsk1ICFDaCeCMDFRbC/Xc7syLJUuWTJkyRZAN4g2hpqaxA3iQkZExY8aMyMjI1NTU2tpaNTW1li1bbt261c7OjnWYiIjIqFGjRo0a9erVK29v7+3bt2/dutXd3b1hkzYeZWXlZ8+ezZgx4+XLl0lJSTU1NUpKSoaGhnPnzq1XVtOmTbO2tl6xYsW3b9+KiorExMQ0NTUHDhy4atUqvvvgJeoWcyvpICYmxli/l5eXpz6KOSA7OzumTujDlc+fP0dFRVlaWgp4Lr8VBQUFAg6wt7c/duwYV4ECg6qqqnnz5hUVFTFbnj9/fu3atZs3b2r+/JaemJhIUbWBFxoaGsOHDx8+fDhbe1paWnBw8L1791atWmVmZjZixIhhw4Yxv/l37dq1MUVYxo0bd+nSJbbP3Nra2tra2gMHDvj4+Njb2xcXF4eHh/fp0ycsLMzAwGDIkCH9+/cXExPbuXPn9u3bv379WlhYyBAe3bt3j2Ku1NTUpKQkRUVFLy+v9+/fu557fku0ZZEjrciR1oPH535VVdX27dsDAwMZfxR6dW/OCCGu45vhywPGmFrFVVMDz5/DyJHCmc3PD1Oar+DPn1F1NYiJUUXhVwcHfr7iJwg1NdX5+fmJSQk371zNyv5h6UqjiTjYE83930/jvRMY1SuIBwOBQCAQCNQQQQOB0BDYpPfNvi2GQCAQ/mUePXo0e/bs5s6CQCA0J8u3w9X7UPnzxnsMEB0H7osg8DwoKzZPYg3gL5Yy/ODnguXs0Onw+jU0WtCA9+zBQUFcHLDpdBwejpcvp3HUtgCAJUuWdO7cefHixawe5k0B9X67hu/Gy8/HQUGIt6AB8vMB4Kll90UTNjEaxgZf7frlzX8DKiqY5T8Ex8LCQl1d3d/fv2/fvtxHUPrYAwDU1kJVFQjDIx1jfOXKlSZ02uC3TM5/ADfi4uL69+8fy1LWPSMjIyMjY8SIEVu2bJkwYQLnIZ07d758+XJ4ePiUKVPu3r3r4+OjpKTUgKkbj5yc3Pnz58vKyt69e5ebm2tqampqatqAODY2No8fP66oqMjIyJCRkVFTUxPwQPE6IU01BlFR0ZqaGgCwtbUNCQnh9Y4qKirau3dvxu2oqKh0yhXZgoKCkJAQIQoa3r17FxISQqPRHBwcmlonwddOkjlg8ODBmzdvptB2lJSUsD2e1dXVr169GjhwYEhIiBjLEnJycvLgwYMbkfVPaGtrjxw5cuTIkdXV1QEBAVevXt2wYYOFhcWIESMGDRqko6PT4Mi+vr5XrlzhVb2lsLBw/PjxAwYMkJaW7tKli6KiIgAEBgZGREScPn2aMYZGozFf7UuXLn316lVubi6v6d6/f9+xY0c6nT58+PDhV1/tTP/pHY9Vo8CQNsbGxnbq1CkqKoqpMnn58qWmpmZGRgbreKY9QwO+PzTm2B9UVTHe4UXqypHU6uqyjxHiFqB37/jYCBUUQEYGtGhBNaZNG3j+nKIf6wvmmAEAANXVVTdvX3sW/Li6+ic1m5SU9JiRE1ro1k8gSPhnIWoGAoFAIBD4QgQNBEJDUFVVZb2bmpraXJkQCATCP052dnZgYOCpU6eaOxECgdBspGfBjYfsagYmX77B8h3gs/nX5kSggJ/NgBBWPuh08PfnWbQbY3j5EoqKOBeejYyMunfvfvLkyTlz5jQ2h+aCWo5gZhbSuuv4OT7VIqIA0O571Paza34aIC8PDXI8Wrly5dKlS52dnbmvnvIw5GCCZGSEomYAAISQvr5+VFRUYzZtU+HqCqGhPF9dYmJQ/xpYdDp9zJgxrGoGJmlpaWvWrOnevbuBgQHXYzt27Pjq1atly5a1b9/+xIkTvXr1qu/swkJaWprNTKJhSEpK8jpZXojWrT3W1AkaMMZr1669f/8+r+X5tm3bzpw5k3FbkKVcYUnNHj58uHLlyq9fvzJ8DhQVFU1MTHbs2OHg4CCU+Jzo6em9ePGCegDjhrS0tJeX14oVKwoLCzmHiYiI8DJviIiI2LZt26pVq5gtKSkpjdEZ8EJMTMzNzc3Nza2qqurRo0dXr15du3atvr5+z549raystLS0mCPpdDrrWcjJyRkaGrLpbD5+/Dhp0iReagYAwBi/f//+zJkzrI0HDhxYt24dV/+Pbt26jR49+tSpU6W8KxpkZ2fLy8uXu01jqhnGRtEvWP6Q5LD5LgwdOvTTp09sETIyMmRlZRmbalgrTTTyJSpI0QoBC1uIpKSwaxoUFODdO6ithZYtQVGxQQnWIcrvOjaNxtfsB82aBf7+mEeVGdDUpC1YIGA6ubnZh47uTUr+zmyRkpIe0HeIoYGxXgt9MTFSnfbfoqnkqtwOJwIIAoFAIPyDEEEDgdAQDH/e9vThw4fmyoRAIBD+cXx9fd3c3Pi6ChMIhL+YY1cgJYNqwFv25QBCs8LX/EBGprFTfPmCqQXHaWk4KAj178/Zs2jRorFjx3p5eTVp0esGXobOyECXC6gGiItD27YU/be6DpqhNrRcTAIAWuSkXNo9SaqqnHUAatECGrTLf9CgQWfPnl2+fPmuXbs4e9G4cfj2bcjL43U4NjMTYgX45cuXL1y48MWLF03xJKLRo+HqVfz2LfdeCws0aVJ9Y16+fDkyMpJXb1JS0vLlyy9dusRrgKSkpLe3t6ur65QpUywtLT09PZ2dnSXrb5n+58JckaYBIIQYS+9ycnLHjh2bMGFCfHw823hzc/NLly6J1q2MWlhYaGhoUJg0yMvLd+nSRfB8GDYhvr6+JSUlEhISTk5Onp6e4uLip0+fXrZsWWZmJnNkQUHBmzdvRo8efeDAASFaGrCycuXKwMBAxp5+TjQ1NVeuXMm8O3PmzNzc3EOHDrGORwgpKirm5+fzmqK2tvbhw4esgoasrCx1dXVhpP+D/Pz8FStWhIeH5+fnS0hIaGtrz5gx4+zZszU1Na9evXr+/Lm/v392djZzPI1GU1BQYN4tKiqKjY2VkZHZtm1bv379ACAoKGj06NHt2rV7TrlTPycnJzc3V0VFhXG3oqLi6dOnPj4+vMbv379fQ0PjzJkzcXFxvMaUd+x7U/bHG7WTMpxojS7wGMmpZmDQFBahgushOAtj4WnT8P37PB0aREXxs2f41i3AGFRVkZERWr8eGmTiAgDQrRtcvkzh+oOUlflK6EBeHhYvhnXrICuLvUtREXl4gJGRILkUFOZv27UxvyAPAFoam7QyNhWhibg495GSkuZ7LIFAIBAIBAKhvhBBA4HQENq3b89699mzZ7W1tXxLexIIBAJB6Fy/fp25wY5AIPybfOGxxY5JfhGUlIHsH3J5WcAdkE09e9NVvsAmJsChBn6dkdFJU7OTpubr3Fyo84FnYmNjAwBhYWGCTpGVBbw3yAIA0OmQmMi1p1OnToqKigEBAS4uLgJOVy84pQwUVZMZu/H+69XUpD+bjiMieAVH+vqIxxb5Cjqsi8dHUqSxGACAdn7Gze1jNQt+XstRUkKNsKY4fvx4+/bte/fuzeWhMzFBdnb47l2uVuFITw+xLIU2nokTJ168eHHfvn3z5s0TYtgf0Gjo2DGYOBF/+gQ/7+1GbdogHx++m4M58fX1reJl+QAAAJ8/f+YbxNXVNSYm5ty5c7t27XJ3dx8+fPiyZcuMBFuW+9Oh172sGG9gYmJi1dXVoqKidnZ2T548mTt37sePH3NzcxFCampq1tbW+/fvZ/Vc1NTUNDU1pRA0mJiYsF0BoCAhIWH06NGRkZEVdW40d+7c8fHx2bx58/r161nVDEzS0tKWLl3as2dPRY7N69XV1c+fP//48aOWlpajoyObVaQgWFhYuLu7Hzp0iHMVXFZW1sPDw9zcnLVRQ0NDRkaGRqMxrAtoNJqKioqGhgaFoAEAWOss1NbW5ufnM1N9/PjxiRMn8vLyxMXF27Rps2jRovqeRWhoqIeHB+tfQXR09OvXr69fv37+/Hl7e3t7e3tB4jx8+HDevHnbtm2j0+nJycmnT58+d+4c9SEYY1Zfinv37nXo0IE6/1WrVjGkRVwL34hY2kstPcl4pXZTgvOWSIIGGGNOlQA1bF4Owv3IFuSbwE8FMlauxB8+QJ2ggZ2amv90A+npOD0dT5xI27y5AWY2AICcnMDYGHPzs/mRc4cOSAApG+rfHyko4K1bcVwclJcDAIiLI0NDmD4dDRsmYDJ37t5gqBmcHF2HDxlNo5FLggQCgUAgEAhNCBE0EAgNoUOHDkyXPwDIzc19/vx5z549mzcrAoFA+Nd49+7dx48f3dzcmjsRAoHQnPC9cC2CQPTPucjc+GWJxkgimMsqnEGEtV5CW7YMv379Ojn5h4Lh533DnVRUwoYMYW1hqBk4Wyj0DUhDA8vIAMUeVhoN9PV5dU6fPv3gwYNNJGhghekezFXTwNrLuIHnmaEFC/DcucBtnQxkZGD0aK523AF5sOQLjq/zYjApTL+2bbRexs9SIGVlNHky9OjRwJMBUFZWPnnypIeHR3R0tAyHzQbaswcKCvDLl1DzU5VxaNECbdjQsDoXvEAIHT58uEuXLiNHjmR1oRca6uro5k3YtQtCQ3FuLjD2BHfujBYvhgb5IhRTFwoReEO2pKSkp6enp6dnRkaGj49Pp06dvLy8Vq1a9dcr75nvTYy3LUbVCUaLvr7+rVu3KioqEhISREREDA0NxcTEOCPs2bNnwIABycnJnF0aGhobN24UMJPs7Oy+ffuy1bmg0+lRUVFjxoyheB6/fv26adOmnTt3sjZu2bLl3LlzCQkJlZWVAKCjo2NjY3PixAllZWUB82Gwbds2eXn5kydPfvv2jdlobGw8efLk5cuXs4783//+t3379oKCAtbks7OzuRahYIX1I6OiokJcXFxUVLSwsHDkyJGhoaHMV/i9e/euXbs2f/58Ly8vAZPPzMycOHHi169f2dqLi4tv3LihoqKyf/9+AUP17t07MjLy6dOn4uLi9vb24uLi0dHRFy5coPh0U1RUZJUvnDhxwt3dne9EOTk5ldxqJ9FamEpvvAliEgCgVJJ5oZumVN0XGNYcGA+mlpYWhciGLef66iGoYf0mIJCmQU8PrVwJ3EyPuJOSgteuRdbWDSk/ISYGCxbAihVcPweRuTlauxYiIrCPD6SnY4yRnBz06IEmT+by4ejggOztUUQEDg6Gmhro1AnZ2fEvaVEHnV4b8fYNAFhZWo8cNq7eJ0L4i2B+i6P4LtfgChGNj0AgEAgEwl9DE7poEgh/MeLi4r1/3jrGV9pPIBAIBOGSmpo6YsSInTt3/lOmygQCgZMu7YF6BV9NBSQlflU2vxP1UDZkZOCQEAgLg8JCjHHT2TMAAGhowPLlwLHMzFQ22HTqZMMCo1FwewYAgFatEJvlNRva2oj3yv2YMWNevXz59f59iIwEfivNDQB5xzL+Me7ieWZcL1JztiPvWPRWXWTCJeD0cldQQCNHIk9PtuakChgbhYdG/qdm6KsKAX219CePRW3bgoYGKCqCjg7q3Jl24EBj7BkY9OrVq1u3btu3b+fSJyGBzp1DS5ag9u1BRwc0NFDLlqhPH9rVq9CrVyPn5aRly5YjR448fvy40CP/QEICrViB7t6lBQfTgoPRvXto9eqGqRkAQFqaj4GMlJRUvQJqamquXbv2w4cPL168cHZ2Lisra1hi1BQWFoaHh0dFRTGtCJoL5jsWjcWhgXWApKSkubm5iYkJVzUDALRr1+7w4cOtWrViazcwMNi6daurq6uAmUyfPp1NzcCEryrl/fv3rHcnTpy4adOm2NhY5tJ4amrqrVu3evTowVpbQUBWrlz55MmTbt26aWhoqKioGBsb9+7de8aMGaxj4uLiDh48yKpmYELtIAIArAUmREVFq6urq6ur+/bt+/DhQza9zrdv39asWXPs2DEBM1+wYAGnmoGZ1a1bt1KpCwz9jLi4eI8ePRwdHcXFxQHA3d2drZwoG+3bt2dWromLi4uIiBgxYgTfWcLDw0s5XIKQqo709gdIXgUAcF5G37dnFCiXzgWpmMP2eY0QErrJE1tAVvOGn6bu1++/QcrKoKYGGhoUglP8/TvesaOBKbm5oZUrEZsqUUICWVuj06fxxo10Dw/s74/fv4fISBwSgrduxYMGQVoal1g0GtjYoAUL0JIlqHt3wdUMAJCY9L2svAwAOljbNuxECH8TrN/r6nVUUyRDIBAIBMLfChE0EAgNZPjw4ax3r1+/XlRU1FzJEAgEwr9GQEBAly5dpk+fPnbs2ObOhUAgNDPjBkFLnpvtgSYCvbh78P+OCFFJIKguITwcDxlC79MHjx1LHzaM3rs3njiRsa+xiRIDANS/P+3EiTeGhgDQSVMTpKRAXx+5uYX5+3MKF8LCwlgbBSo/QaNB374gLs6z194e5OS492ZlSc2d6yUltWHUKPrQoXRnZzxmDPBYTqsXbDoG4C1l+MHnz3jQoFqfwbW7nGt3ObP2iIy/ILLwscjCx6CtjQwNkZ0d7eBBtH4965gaDHuTwPY1vlu3i1VBFPaZoguWSEEMoalT0b17tEePaHfv0p4+RdeuQbdujT9HANiyZcvBgwe5L7iKiKAZM9CdO7SgIFpgIAoMRD4+QC09aQRDhw598OBBEwX/D1HReq2BcaVXr17Ui5fUa6680NLSun//fnZ29qJFixqaGnc+fPjg5OTUtm3bbt26de3a1dLScuTIkVwN9n8NzCVXxhsVp6BBEPr27fv69evZs2c7ODhYW1vb2dlNnjw5NDR04sSJAkYoLS199+5dfedlwqo7OXny5I0bN8rLyzmHRUVFNeDbr7+/v6ura3BwcGZmZm5ubnx8/KFDh2xtbf38/Jhj1q1bVy9xABMJCYmhQ4cy79bU1IiJiW3evPnVq1dcx+fn5+/cuVPA6ydsOg82UlJSfHx8BImTmZnp7u5uZWVlampqbGxsb29/4MABJSUld3d3XooiU1PTPXv2MO8eOHBgypQp1ELqjIyMUaNGbdiwQf1n2RmSU5LZ5k/T0AcAXF5Ss36YY5uW3t7eY8aMGTNmzMGDBzkfDb4+HCtXrmQITTjdGpg4ODh06dKlX79+586dq9fnOPVg6l7a/fu0R49Q69ZsRXnYiY4WPB820LBh6O5dNGMG6t4d7OxQ795o+3Z06xY+cQLfuAF5eT+NrqnBkZHYwwOEJb0qL4fi4qTk74x7xkbsQigCQRAYXwgbpoQgEAgEAuHfBAHAmjVr1v987YNAIPClvLxcS0uL1Xpx69atS5cubcaUCAQC4V/gy5cvK1asePv2rY+Pj7OzM/8DCATCP8DJq7BqD+Rzs8S2tYJHZ0CCx9L2Pw6+eRNv2QI/F30AAGRggI4fB1PTpk7gPwOG589BgD3o9TBswBhPnYqfPAG2dU2EUKdO6MIF7nKHr1/xlCn427dijC0yMq6rqNgyhunqNrjgN3DbgcffNzg6Gk+ZgjkN8MXFRWbf4xvqbREs+ILf1e2LRgDjtGCtEVL7JX8IXl5ecnJy//vf/37FZLwpLi7W1tYuLCwUZKNz81JVVdWxY8eoqCiuvRoaGv7+/u3bt29Y8Nzc3NatWwcHB5uYmDQix/+4efPmvHnzkpKS2NrNzc39/PyMjY2FMku9cP+Ib2cDAJxtgwaqga6u7uvXr3V0dH5xGm/evOnevXuD/SqcnZ0fPXrEuN25c+fXr1/zGqmkpBQUFGRpaSlg5IiIiMGDB3MtqKGrq3vlypWgoCB/f//w8HCuEgomNBqNzm2JumfPngEBAcw/tNzcXIZo4M2bN7xCIYR27949b9486swLCgratGlDLbMYMWLElStXqOMEBQV5enqyOT1ISEj07NnT29vb2dk5NTWV9dQQQq1btz5z5kyHDh0YLWVlZXp6eu/evWvRokV8fPzt27czMzPbtWvXr18/OTk5AMAYnzhxYuXKlVOmTFm1atXYsWNv3rz5I5qEtPT2ByKW9gAANVVly/urpkbJyMh8+/aNoQxACLVq1WrmzJlz585lWiBMmzaNQquBEJKVldXS0rK1tT1w4ICCggLws2Xq3r27r68vm06C1XGBcwq2LrbCFlzvMlvw0KGY9wsAGOUh6l7wwiEtjT5oEPCq00GjoalT0cqVDY9fWYl37oSQEJyXB7W1F031ghSkJSUk9u0+LnRjDMIfBHVJCIpeti+HvL4ZkpITBAKBQCAAwIwZM44cOfK7/7AnEH5bpKSkxo8fz9qybdu23Nzc5sqHQCAQ/npyc3Nnz55tb29va2sbHR1N1AwEAoGJxwhYNQsMfl69kpaGHp3htg9RM/AgPR1v386pZgCGF/TcuVBXhL7pYOoSbBwc+A6uX/kJhNDRo2jmTNSy5Q/tgqgoGBigcePQxYvc1Qw1NXj2bPztGwDIIbRNQWFGfv6PhyAlBa9dC/n5ApwTF5jXoBmWDPwvSdPpePFiLmoGAKiqqj08kK77kVe15q9lMOkTdoz4T83QVhYed0AHzH6RmgEAFi1adPTo0Wa3r5OTk1NXV4+Pj2/eNARBXFz88OHD+vpcrGaUlJRmzpzZYDUDAKioqEydOvXw4cONSPA/MjMzFy1axKlmAICYmJjRo0dzXfBuakTqFhNrG+HQ0HgqKipqGvq2iRDq0qUL43ZBQQH1En5+fv6FCxcEDz5v3jyuagYASElJcXV1XbNmTXBwMLWaAQA0NDQ0NTVZW+Tk5FxdXW/fvs0qG5KRkSktLc3MzKQIhTF++fIl38wlJCRERESox4jys0jJzMzkVDMAQGVl5aNHj2xsbJKTk9let+Li4q6urkw1AwD4+fnZ2toihJycnDp16rRw4cLt27ePGzeuffv2ixcvfv78eadOnU6cOBEQELB582YpKan9+/f/qGAiKi61/toPNQOml2+dJB7zoqCgID4+nikFwBh/+fJl7dq1mzZtYrZs3769bdu2vE4KY1xcXPzly5fz58937949PT2dKS+Yw6N4UFBQUP/+/QV8iTJ1OXzlCzzX8vmW4BG8Rk91NQ4IwJs24U2bcEAAry8n+NQpnmoGAKDTQYCXHE/y8vDQofjoUfzxI6SlQWbmN0QHAP38ItQIqwnCvwxnWbHmyoRAIBAIhD8FImggEBrOvHnzWH885+fnr127thnzIRAIhL+Ys2fPtm7dGgBiY2OXLFlCbfdKIBD+QWaOg+ArMG8iONtDr64w2AXO7QL/k6Ao39yZ/a7Qt22DlBRevTg2Fl++/AvS+E/TYGPDlCywwdolkJqBAUJo0SL0+DHt2jXk7U27dIkWEIC2bAExMa7D8fnzOPa/q8mjpaU1RUQ21q3K4+/f8fbtgk7NGVwQHQNzcEAAaybslJXBxYvAcSk8oRymx+BOb7BvFjBWnKRosNYIBXZENr/2r8DAwMDFxeXkyZO/dFZutGnThpftwe+GnZ3d7du37ezsmPunpaSkLC0td+/evWbNmkYGHz9+/NWrV4VSOGb58uXfvn3j1RsZGXn27NnGz1JffhNBg4mJiZqaGsUAim3c5ubmTLvH7Oxs1vITXEmnWLj9mcTExC9fvlAMKC4uFnCRu23btgEBAe7u7j179uzWrdvgwYMvXLjg7+8v93MFH0lJSXFxcb4xBdG+SElJ8aoHwYBGo/Xo0YM6yOLFiznVDMwciouLOdsrKytPnz79/PlzZsvjx4+7du3q5OT05MkT5j4WOp0eHx+/e/duNze3efPmhYaGMm0zdHR0rly50sbaRnrNJVFbN0ZjxaGFarFBoqKiXG08CgsLjxw5wryroKDw4cMH6lNjEBkZOXLkSMZthNC+fft4jQwLC9u9ezdFKGatCqk6zyRmC9e7zEYusdq0oU4bc5NwcRl28yZ2c6NPnYp9fLCPD542Dbu54Vu3uAzl/db0I1R+Pp8qGBTHTp+OIyOZh5eKiabIyQCAcWomnjMHSksbFpbwd8PXXIFoGggEAoFAqBeNrfVIIPzLGBsbT5o06dixY8yWI0eOTJ06lUJHTyAQCIQGsHz58tu3bz9+/Ji8wRIIBApUleF/S5o7iT8H9PUr1fJmbS08fQrjxv2CTBgaBYZkgZemAeolZWBFVBSsrZG1Nf+Rz55BbS1rwyll5U6ZmRaioiMYK2q/ahcmfvAAqqqoBmRkoJoaqJNWF9TAhm/4TBrU1D2jCKC/Gmw0Rgb863g0CXPmzBkzZszs2bP57q5uUkxMTHgtZP6GWFlZhYSExMTEBAQEVFVVWVtbOzg4COUBNDExUVJSioiI6NixYyNDffz4kaK3qqrq9u3bEydObOQs9YVN0CAqKtpgp4QGQ6fTlZSUWrZsSSE10NPTo9PpnGYJBgYGR44cYa7ca2hoyMjI5OXlUUynp6cnYGLh4eFZWVkCDqZARETE2dnZwsLizJkzfAerqqqKczXCYaFly5Z846xatSoxMZFigJmZ2dixY6mDvH//nu9EnOTm5m7ZssWhzj3o8+fP4eHhnz9/5hxJp9Mxxnl5eWzr+vJm7WUPvxIt/dGo+ex0T9WKTFvbW1wX4wEAgOnMwbRDqK2tPXTokL+//5s3bygMQd++fSvISVVXV9+9e3fJEp5flU6ePLl69WpeBiH1EkUhLy/w98cJCdy7NTVpixfzDYJPncJ79kB+/n+PbFUVjo2FtWuhoACxvdXwrS7U0MIQ+MED/POrKFpdGSMEAGY5BTi3AHbvRqtXNyw44R8HzzMjRSUIBAKBQBAQ4tBAIDSKDRs2yMv/t+OptrZ2wYIFzZgPgUAg/H1cvXr15s2bL168IGoGAoFAECZ8NxTy2yIsXMLCwnhJFii6hAnHA6JOo91VVZ1fWHiXsZv2V23BRHwf+epqKClh3HyaB53f4BOp/6kZnFXgaQd0rk2zqRkAoEuXLurq6vfv32+2DAAAoFWrVtR7039DzM3NZ8+evXDhwp49ewpRDuLi4vJIGOXquW5nr9eApoD5MDEUSUyHhpqamidPnuzatevYsWPU6+INpqam5n//+1+XLl2MjY1NTEzS09N5OQooKiquWrXKz8+vR48e2traNBqNRqPp6Og4OTk9ePCgW7duzJHy8vItWrSgmFRNTY2t/OUvoG3btrxqGXCirKxsYmJCMUBHR2fmzJnUQc6dO3fo0CGKQhhqamorVqygtnCorKwsLCyknogX379/Z95OTk6mqF9TXl5+7tw51pa7OdAjHEfXqRlmt4DP6ycdOXJEEHEJrgMAREREZs+eff/+fW1tbYpDSgX+eKJI4NOnT2vWrKEud1IP5ORg+XLQ0ODSpayMpk8HvqKctDR85Aj3Yk95efjIEfYCE4waH7xBysr8RQ9c8fWFn1+H7zVVAUC6uqZlbgFgDIIJSgh/H0LRIvAqIkYgEAgEAoEN4tBAIDQKTU3NlStXMs0hAeDJkyf379/v06dPM2ZFIBAIfw0VFRULFiy4fv26kpJSc+dCIBAIfxeUi0AAAFLNsB7+K4QLvJCQ4GyzEBO7q6raLyfniKLigF9W7YjStR4AkJQUKCgAwJEUWBGHa+ukDN2VYJUhslVo6vwEYvbs2QcOHOjfv38z5mBlZbVz585mTOD3wcXFZfv27StWrGhkHCl+bwvNUhQsp86OIaUCAEBJSSkjIyMoKMjHxycuLq6yshIA1NTU2rZte+zYMUNDQ2HNW1JS0q9fv9DQULYKF5w1L9TU1KZPnz5lyhQACAwMzMjIiI6OptFoFhYWXKtUzJs3Lzo6uqCggOu8nTt3ppYLsNKhQwc1NbXs7GwBx3PFzMzs4sWLYjzq9XAiJiY2c+bML1++xHKrniMuLj5o0CBq0QYA7NmzJ5/rYnZdkG3btvG1ZxATE2OtE1ovKioqqqqqGFYTeXl5JXUyMq6kpqbm5+czfrDs+A6bE364GUjSYIcJctf6MYzxaqwvvEpjNACKuidLly5N4V2ICgBiY2PNzH52yK9zkuA+l5sbUlDAW7bg+PgfIjxJSWRkBLNmoQED+KZK370b0tJ4dqem4j17EEspKDRpEvb1BV6CDBoN6vw26s3PmphyUZEPGsoA0CYrT4Rx7nXVqQiEhkHUDAQCgUAgCAIRNBAIjWXevHknTpxg3fqzbNmy3r17N6+9KoFAIPwdXL582crKqnPnzs2dCIFAIPx16OlBVBTPXoSgU6dfmM1vQNu2EBTE2dxeTOy2isqA3FwROr3fL0kEjRmDb94Eil3FhoaA0IFkWBn3YxlJQxx2m6J+qr8kP8EYPnz4ggULEhMT9QUrlN4UdOzYMScn5+zZs+7u7s2Vw2+Cvb39iBEjKisrJbgJdwTHwMDg3bt3vHoRQl27dm1M/IaRV1ehJaYUAMDV1XXJkiXfvn1jXQPOzs5+8uSJi4uLn58f26Jsgxk1alQQtzeN6upqeXl5fX39srIyaWlpAwODNWvWsNb70NTU1NTUpIg8fPjwFy9enDp1qohjobRjx45sZgDUGBgYmJiYNEzQICoqamxsbG1tvW/fPlXVery/ZGdnGxkZXbx4cdy4cTExMawL3vLy8v3799+3bx91hE+fPlE4IjBya926Nd9MaDSalpbWt2/fBMycFWlpaWbhDBq/nf0VFRV5eXlKSko3smBTwo/z1ZeEc22Qldx/wxQVFRuQCY1G46slEpCMjAwLC4vKykpFRcV27dox2+l0Ot8CPUePHt29ezfzLlMbgRCi85KOde2K7t5FkZH49WuoqkI2NmBjI6BNAkpI4FPigu1pVVNDw4djHx/g5uqB2rZFc+cKMi8Xfq6fEqGtXiUiAgCdUzJ/NAms9SH8mzCNHIQVhAggCAQCgfBvQkpOEAiNRVxcfDuLKhwAoqKi6nWJgUAgEAi88PHx4WtISyAQCIQGgBYtAt4raqhVKzRp0q/Mp9lBM2YgIyOuXR3FxW+3ajX5zRuui5fCx9wc2dry7NXQQMuWXcmEVXVqhi4K8MLm91IzAICEhMTgwYN9fX2bMQcREZFnz57t2LHD1NTUw8PDx8cnOjq6GfNpRmRlZU1NTcPDwxsZZ82aNRpcPeQBAMDU1HRug5cMuYExvnr16rBhw1xcXAYOHLhlyxau1vpdFX8srGqKYwDQ0NCIioriuqM9Li5uwoQJvDaU14ugoKCQkBBevUVFRT179oyLi/vw4cOdO3eYaoaoqKj9+/fv2bMnNDSUTqdTxPf29t6xY0e7du0YNS7FxMSMjY3d3d2fPXumoFA/G5bdu3fr6urW6xAGffv2/fjx48WLF+ulZqioqEhNTTU0NGzfvv2rV6/mzJnTpUsXMzMzS0vL3r17nz9//vz583z1AZ8+feIUc7BSVlb24cMHQfIZMWJEw3Q8xsbGXG9zRUZGRlNT81MJeMX+eHX1UILnNj+pGQDA0dGxYVtfqA0tWGNSa2UKCgqio6Pj4+MjIiJOnDjBbM/Ly+NboGfPnj2IBdYu2qJFzNuY823fygpNnYq8vKBTp3oUfeDrZsExAC1ciCZMYHc5kpREtrbozJmGyw5YilnUIvTIWBcAlMorzXPqHES0tLgeRyAQCAQCgUAQIkTQQCAIgYEDB9rb27O2rF27tqqqitd4AoFAIAjC169fk5KSXF1dmzsRAoFA+Btp2RJNmQLKyly6dHTQ5s1cSzD8zcjJwbJl3At+Kyrazp596erVUaNGpbMV7W4a0L59yNqaS4e6OpozJ0TL3Cv2x5KsvSLctEJq4lzGNjvOzs7Pnj1r3hzatm374cOHq1evdu7cOTQ0tH///jo6Op6engEBAdTLyX8f3bp1o1iAF5B27dpNmzaN64K6jo7Orl27ZGRkGjkFk9TUVHt7+wkTJty4cePx48d37txZtWpVx44d/fz82Eaa1c2ZUw0AcOHCBYonNzIykjNCAzh+/HghhY0KwOvXr1nvvnr1qnPnzg4ODnPmzFmwYIGLi0uHDh2uXbtGEWHq1Knv3r0LDQ29ceNGYGBgVFTUmTNnGvAI29ra7t+/v2XLlmzt2traFNHU1dXXr1/fgHoNSUlJOjo6jAPl5OS8vb1DQ0NjYmI+fPjw4MEDAcvQKCkp8RU9KHP9/OLAy8urR48eXKNRFNHQ1NTcuHEj8+7hw4epy6kYGBhUisuM+YjLagEAWknD+TZIkePBW7RokaWlpSBps7FkyRKKXgsLC+btIUOGiIvX+yNBTk6Or5sOQwzEhH7rVm379rW6uox/zGF43Trs41PfBLggK9uAAWjlStqVKzB0KOrUCWxtUa9e6H//Q9evc/+2Ixho5kyoE5Q8NdTJlJUGgN7xyTQ6BgBQVESeng0OTvhzEYrvAoFAIBAIBMEhJScIBOGwbds2e3t75laPpKSkixcvTpw4sVmTIhAIhD+b4OBgJycnUsGHQCAQmgg0bRpoacGhQ/j7d2Dse1ZURC1bok2bgGV15A+jpARERYFy5YkXyM0Nycv/KPjNeEDExZGhIUyfjoYNcwRwd3ffvHnzgQMHhJwzJ7Ky6OpV2LIFQkJwdjZUV4O8PNLXR0uWfG3dcdxbXEUHALCQgcuWSOp3/Zzs2LHj/PnzmzsLQAhZWVlZWVlNnToVAL59+3bnzp3ly5dnZ2dPmjRp0qRJenp6zZ3jr8DW1vb69euNj7N+/Xptbe19+/bFxcUxRPyysrJmZma7du1yaHCJeg4KCgrc3Nyifi6LgzGOjY2dPn26tLR0r169mO2GdWb8X8sAY5yUlEQRubKy8tq1awMGDGhkhnyLOOTn5zNvP3jwwNPTMyUlhdlSWlr6/v37mTNnpqWlUdtaWFhYWDT6DXnQoEEODg7r16+PjIwsKSmRlZW1tLRct27dnDlzrl69WlNTwzZeQkJi+PDhVlZWDZgrJydHjW2LfP2xtbXV1dWleCp1dHS6desmSCgajXb79m0PD4/Hjx8znzWEkKmp6axZs44cOfLp0ye2Q9TU1BYtWsRakcHW1rZ///7Xr1/nau+hqqrae9UeuzCcVgkAICsCFyyRHLcLruLi4leuXBkyZAjnpAx42YewvuDZ0NPTO3z4sJ2dHePu/v37Kysrb926lZuby+sQTiQkJLS1tRMTEynGDBo06L87hYWwcydw/SvIz8cnTqDevcHAQPAEuGBrCy9fAi9xEo3GszBWq1Y0b28AQNy764+qKvL0xLt3J+Oa2+aGAKBZUtbtexoAgIQE6tMHmqPUDuH3gVcBCKEUhmDKJkiZCQKBQCAQiKCBQBAOXbt2HTBgwO3bt5ktBw8eJIIGAoFAaAzZ2dlaxMCTQCAQmhI0YAD074/evcPv3oG4OOraFfgZa/+mZGXRN2xA0dG4uBhERJCaGvTsiebMgfpuL7azQ3fvonfvcHAwVFejTp2gSxdmkOHDh3v+so2YEhJo/Xqg01FyMpSVgY4OyMvnVcOwCJxfDQCgKQ5X23JfM/tN0NfXz8/PLy4ulpOT4z/6V2FkZDRv3rx58+ZFRkaeOHGiQ4cOdnZ2jK3/zZ1a09K+fftVq1YJJdS0adMmTZr0+PHjFy9eSEhI9O7du1OnTmwW9I1k3rx5bGoGJmlpaUuWLAkLC2PuuTevcxmILYXC0rLy8nLq4KWlpVlZWampqUpKSgYNXXOl2NzPgOltUFJSMn/+fFY1A5OcnJwdO3b069ePb0WDxqOsrLx37162xrNnz0pJSfn5+WVlZTEbtbS0Ro4cuXv37oZNlJubK6B3AgUKCgodO3akEDRYWVmpq6sLGE1CQuLChQvR0dE+Pj6JiYmSkpJ2dnbdu3ffu3evqqqqqqpqeXl5RUVFbW2tqqqqkZHR6tWr+/Xrxxbk9OnTaWlpL1++ZPP/UDE0MdpydZtoW6gEAEAAR8yRqTTPZExMTEJCQhYvXvz69eucnByEkKqqqoDlMxiIiYlVV1cDgLy8fOvWrQ8ePGjN4uhDo9GOHz9uZ2fn5eVVVlYmYEw6nT5u3Lh3795VVFTwGsPqroH37cPfv/MMl55O37WLtn+/gLNzBc2cCffv48+fufeamKAZMxoTv37JTJpUIipyJOh+NY1Go2P3959FMQYdHTRgAFq+/JelQSAQCAQCgfAv8xtf/CAQ/jRWrVrFKmgIDw9/+/atNVerWAKBQCAIgKys7HeKK2UEAoFAEAoIgbU11wIHxTVwIwue5OH4MiilAwAoi4GeJFjJImcVsOTnBs2Xohp4XgDP8nFALogiaCkNKmLQShp1UYCO8iAi+PLoq1d48WL4/p25sxWnpsLHj/DiBTp7Furr0M77AXny5EnDtiw3HBoN6mzAMYBnNP5eDgAgLQJX2iLdhvhQ/DoQQvr6+omJiW3atGnuXLhgZWW1b9++rVu3njlzZtCgQaNGjdq6dWsDDPb/FIyMjJKTk2tqaoRyjuLi4n379u3bt2/jQ3FSU1Pz6tUrigExMTHPnj1zdHRk3FUUBT1JSKqACjokYhm+RRlCQkLat29fVFQkKSmpo6MzePDg1atX8y1wwIalpeXdu3cpBmhrazNu7Ny58zOPRVkASE1NXb169cWLF+s1u7AQERE5fvz4p0+fvL29U1JSEEKGhobz58/nrE8hOLm5uY13aACAo0ePfvny5ePHj5xdZmZmx48fr2/A1q1bMyUdS5YscXV1ZS0hJC0tbW5ufvr0aV7vV9LS0k+ePFmyZMnjx4/T09NLS0tVVFSU+08uGrUqFv2o0KQhDt6mqI8qn0wUFRWPHTsGAHl5eQghJSUlvnog5oDy8nJ/f/83b97Iysq6ubnxuuJ06tQpwdUMAJCVlTVjxozHjx/fvXuX07GDwU+2eTExfBKmNHsQCElJtHs3eHnhhAT24IaGyNv7FxfGOlOSkyMuCgCDRaRb2jmAmRkaOxZU+T3ZBEJDISUtCAQCgUBg46/9rU4g/Ho6duzYqVMn1kqZJ06cIIIGAoFAaDCtWrW6ceNGc2dBIBAI/yhn02FN/A8zACbfy+FtEdzKwuu/QWsZGKWJhmuANt81he/f8dmzOCUFxMRQx45JA0cezJXyy4bsKqhmcdf++mPxBQOAihgMUofxWqg93739eXl4yRIuW0VravCbN+DlhU6d4hdCINLT03fu3PnixQuhRGsAlzMgIA8AgIbgeGvU7jdyPeCJsrIyq/H+b4i0tPSMGTNGjRo1duzYYcOGXbt2je/O+z8UMTExGRmZoqKixu+eZ/L582dfX9+srKzWrVsPHTpUWJETEhJYDQM4KS8vf/ToEVPQAAC2CpBUAQDwshAMDQ0pBAQIIWbdgZKSkpycnOjo6FevXvn5+dVL6rFgwYIrV658+/aNa6+srCzTzeXNmze86ggwiIuLE3zepsDCwoKxvi4U0tLSmGKOxqCiovLw4cMxY8ZERESUlJQwGqWlpdu3b3/x4sXGuLgtX7784MGDbOv9ZWVlERERs2fPfvLkCS91i4SExN69e2traz9//pxeWHpYrM3j4v9kZWM0YUtLpMT7/aOgoGDTpk2RkZFlZWVycnL29vaLFi2SrGeBJElJycGDBw8ePJhiTFJSEsWfAFckJCQQQtevX587d66fnx/TG0NKSoq75UllJZ+IfAcIQtu26OpVWL0ax8QA46NESQmZm6NNm0BDQwjxBebL15jIqLcA0LFDp94eXsI1pCH8n72zDotq68L42jNDd5dIpx2o11ZU7G69YmF77Vbs7u7CFhQ7QQUMRBCRkA7p7pjc3x+Dc8eJM9S1vv17fHxmdp/hTJyz3v2u35GGUhvUcBySb4JAIBAIBCCCBgKhYZkxY4awoMHT0/PgwYN/8C4fAoFA+E9xcnIKDg5uqK2EBAKBQKghGGBpLD6TLqNZVDm4J+ANidBaDQboImdtaKoqZqvA4fCWL4dXrwSZttNff+ihPyxfWUl8QGHy2XA2Hc6m425asNMGOUjfcc3btg3Etm/+eyxBQSg4GBoim8CyZcvc3NxsbW1r3qWSB7ey4UEeDiuFCi5oMMBBBVqpQxs11FYdROJeTk5O4iN8ePMG5OUBgIthe1J1THSeKQz4TTaFcrnc3+JLXEtL6+7du8OGDVu4cOHRo0d/9nL+KxBC1JH1mpOenu7q6hoaGlpQUMAfedu2bf369Tt06FD9/+IsFovL5VK3ETHG76iBvLIxAAQU4s2bN4eGhmZnZ0vsKP4KsNns58+f//PPP8eOHav5InV1dRctWuTu7i4u2WEwGH379h09ejT/qcyN8jJzZPxEYmNj3d3dk5KSKisr1dTUWrRosWXLFmrlSmpqakOZshgbG7969SogIMDDw6OgoEBLS2vChAk9evSoz5hfv369cuWKtD/K27dvDx8+vGDBAooR6HS6vYPjus+YrzADgEaKcNAO9aLU83h5ea1evTouLk5Q8vz58xs3bpw5c6Z9+/bUaxaEz2v4/g0JCaGWBImjpaUFAHQ6/ciRI+7u7h4eHuHh4RoaGsOGDRNWDomsBwC4jRoBAF08o0ptvZGkYWiITp9GTCbwNRaNG/9gYwY+H0LeAwCDwRg/xpWoGQjC/ACpAVEzEAgEAoHA5ze4s0Ag/EaMGjVq/vz5gmvj3NxcPz8/Z2fnn7sqAoFA+E3R0tKysbEJDAzs3Lnzz14LgUAg/B8hrGawUIJZjVAHDdBkAA8gnw0x5eBXiB/mQTkXAICHIbgEgkvwxkRQpkMTFWiqCo4qyF4F7JSx/iw3ePkSuFwAqJJTeNy6z+H+M/OVNQRztVSD7logR0PWSqDBgEwmhJZinwLI+La3068QugfjI/ZolJTdmCgykirCU1LCu3aNVm9Bw4cPH/z8/KKja7ohj4vhXAbsSMJ5QhYXRRxIqYIn+QCAEYC9CvTVhTEGaFJ3CVIGPk6dOgHAhytXXujYplQBAOjKwSrz3yOagjFOTExs3Ljxz15IjZCTk7t69Wrbtm29vb2pdz//pnC53NLSUg0NDdlNZZGent6rVy/htwPGODk5+dSpU8nJyQ8ePKht+gYRzM3NtbW1S0pKpDVgMBgdOnQQLumiVf0goAg8OrddsmTJ7t27BU4MMuFyuY8fPy4oKKiJyURRUdHq1avfv39fVFQkJycnsoXd0NBw0KBBx48fF5SoqspIzyOzwX9ERUXF58+fKysrraysJL5Pd+3adfDgwYyMDEHJ27dvfXx8Dh061LdvX2nDfv78ecyYMQ24zi5dunTp0kVaLY/Hy8nJUVdXV1ZWrslo+/btS01NlVbLYrFu375NLWgAgG3J39QMGKu/81L3PXPT2rzF1q3Scm28evVqwYIFwq8kf+URERHjx49/9uwZxVy1VTMAQD3fgPr6+kuXLqVogDHGJ0/SZs0CiVIGPs2a1WcNoigogI1NQw5YSz6HhwKAna2jmqr6T1wG4deBLzKov08DXmhPPQhRMxAIBAKBIIAIGgiEhkRNTa1///5eXl6Ckjt37hBBA4FAINSZfv36PX78mAgaCAQC4YexPwUEaoaRBnDUHikKRUYslcBJHSYaoQou3MuFm9nYrxA434IsFVz4UAIfSoCfNgIAtEbut+8Qa52ZgBG637ZfsXJ1JABhfOb2ljYbl1roiIegEAYILIaLGdgrG9gYqnjgFoVLOGiaiYQFY+lRz+rh8vJqcfxSmDt37urVq1VqtuU0rQqmReHAYqo2GOBLOXDntnv4reTu6w/GVcV44kQcFgbfAlftDQ0BwGnCBACAXUEAMN4IlOmSRvz1ePfunZaWlomJpD/bL4m6uvqFCxfGjBnTt29fJSUZJiINTmVlZXZ2tq6u7n8U3k5NTTU0NGwQw4y///5boriHy+X6+vpu3759zZo19RlfRUXF3t4+WTyPzDesrKwGDx4sXGKrDEYKkMmEYg6El8GyZcvs7e3d3NzKysrKy8vl5eWNjIyys7NFfB2ESUlJ8fb2njZtGvXaQkNDJ06cGBUVJVzIYDD09PScnJxsbGzmzJljaWkpXNurV68nT55QeE40lJ9BzSksLJw9e/aHDx/S0tI4HI6urq6lpaW7u3u/fv0EbTw8PHbu3Ml34BAmLi5u1qxZjx49cnR0FB+ZyWSGhYW1bQhTHJl8+fJl+fLlMTExpaWl/D/xyJEjFy9eTB3Ol5ngQ6a3wcM82JNc/Zh5ZWvaOfc0gMCX4Ovru2PHjlGjRol3Wb58uYiaQUBiYuK8efMwxnzhgoiNSh3UDADQunVrAwMDaSYlDQKaOpXn7Y0jI0UEDXzDBmRpiZYs+e9m/8Hk5mYXFOYDQLMmLX72Wgi/Fg2iNiCSBQKBQCAQaki9RLsEAkEckd08T548+VkrIRAIhD8AFxcXX1/fn70KAoFA+H/BMxs2JlZHTUYZwGmH79QMwijTYawh3G6BEjqjM45otAEYSzKBLlTWeGfrdKnb2MtdxwjUDDTMm//45PC7p809PSQOjgD+0oATDui1U3WyCQywJBZfz5LUWE56xnI+MhvIIjU19cuXL66urjVpHFQM3YL/VTM0VoQt1iikPUrpgt61Q2cc0axG4KQOCjSwXd6O3yZ2V1DsriDHt7jz88LVjoNutR/80aLFV91GRSoaDyvYB9VN+c1sl7djIJhq/NvYM6xbt07mRud6kZODN2/mTZvGmzoVr1wJsbH1H7Jjx47NmjW7c+dO/YeqOU+ePOnevbuDg0O7du0cHR07dux47ty5Bp/ly5cv9vYNEDWJiIj49OmTtFoWiyWs768z+/btMzMzk1ilqqrq5uYmvh2/i2b1g5cFAACDBg26fv26paWlj4/Py5cvL1++TD0jxvjLly/UbYqKisTVDADA4XCys7OVlZX37NkjomYAgDlz5lBIFiwtLbdu3Uo9b8OSmZnZrVu3GzduJCYmslgsvsNBYGDg5MmT9+3bx2/D4XD27Nkjrmbgk5KSsnDhQolV4eHhNjY2P8Bz4vLlyy4uLg8ePIiLi8vKyvr69ev79+/XrFkzYMAAFotF0VGmMoDH41HUxlfA9HA2fwhO0BPm+Q2CqsTExEWLFr17906kS2hoaCzlp1NkZGRhYSH+Br8QIcRXMwgXSluwn5+f4CmbzTY1Na1JdiQ1NTWZbQQLEF2DnBw6eBBZWPAVDHyqH5uaoq1bQf3PcTJI+ZrMf2Bl+TNdIggEAoFAIBD+zyEODQRCA9O/f386nS7YfhEfH5+Tk6Ovr/9zV0UgEAi/KS1btoyIiBBsWiIQCATCf0dAIcyNrg5ZdNGCY/aIVoOPXk0GjDKAUQYIAHJZEFEG4WUQW4G/lENMbnmpwneWBtZZiWNe3x7z9rZpXhoAwMeP1IPbq8DT1mjkZxxUDBhgXjQ2U0J/iVjmGxpCQgLVKK1byz4MSgIDA/v06VMTP/Og0MShBY3KaXIAIIdguTla0BgUvolCNBngqFL9Wjk5VaeZSNkTBDwAAAwQrmMW3tdN4sh89YPlsnYWHz7U83B+DCdPniwvL3dzk3w49Qfv24dv3oT0ajsRDICfPIFevWg7dkD9TAiGDh369OnTcePGNcQyZbNu3brjx4/n5+cLSlJTU8PDw1+9euXhIVnxUzf8/f07duxY/3E8PT0LCwspGmRkZKSlpTUSCnPWAQcHh8OHDy9atCjh+3e3rq7u5MmTl0ja/N1TG93MxgDgW4gXmSEA6NKlS3Z2toWFhaWlZXx8vLKyMoVDAwAYGEhJbPON1atXi6sZ+PB4PB8fn7CwsBYtRPdwy8vLX7x4ceTIkeLeAI0aNdq1a9cPvl0wduzY8PBw8fKcnJw9e/b07NmzZcuWL1++jIuLoxgkOjq6qKhIU1NTpDw9Pb1BsswUFxd//fpVUVHR0tKSThc1pYmKilq9erV45ggWi/X8+fMZM2ZcuHBB2sgyPWN0dXWlVfG/hiqAAQC8zMTKrRMBf6d+SE9PX7Zs2evXr4UL/fz8ioupHHsyMzMjIyOFHekEUgbqpQLA48eP16xZExMTw3+qoKDQunXrZcuWHThwYNiwYV+/fhXvIi8vr6KiQqPRdHV1zczMRo4cOX36dJkTScDODnl6wtq13C9fIDcXeDzQ1UVWVmjTJhCT9fxLdDS+cAFycoBOhxYtkKsr1ExXURcyMvCNGzglBSkoQN++qFs3qFMyjq9pyQBAo9FNjE0beIUEAoFAIBAIhBpDBA0EQgOjqanZtGnTsLAwQUlsbCwRNBAIBELdUFNTU1RUzM/Pp7i3SCAQCIT6E1ICY8MxkwcA4KgCV5oi+drf9teThx7a0EMbABDweLzOfdIqeHFGVkn6Zlwa3SE9tvOXt9914HBkjqnBAK/mqF8ojiwDNoapgSX+99x1qkqRoSGaNg0sLWHCBPj0CcrLJXZHlpZo0qRaH8n3FBcXa2try2j06VP6roPjx+0pV5UDAL3S/Mu3N7fv1xGZU+WS//DhQyEb7ubCnVz8No9jtvK7eHPsriDhxwJHh1+flJSUdevWvXr1SjwSWU1UFD5wAGdkoKoqUFODli3RkiVQ413dePdufPo0GrhfuAABAABJREFUVFZ+V5qfD15euKICHTtWn8W3aNHizJkz9Rmh5ty4cePo0aPi+oCysjIvLy8rK6v169c31Fy3b9++cuVK/ceR6WNfWVlZWFhYT0EDAAwaNKhdu3arVq0KDw8vLS1VUFBo3Ljx6tWr//rrL4nte2oDAsAA74uhjAuqdKDT6UOGDLlz587ixYutrKyMjY2lWQ4AgJ6e3vDhw6mXFBQURFGbl5d39OjRU6dOiVe1aNHCx8dnzpw5ERERmZmZPB7PwMDA1tZ2165dAm3Tj8HX1zckJERabWZm5tq1ax88ePD69Wtq8Udubm5cXJz44ktKStTrtzU/ODh45cqVsbGxRUVFDAbD0NCwS5cu+/btE874s3z5cnE1Ax8ul/vs2bOUlBRpDh8LFiy4e/eutLwSdDq9Z8+e0tZ2NQve8ZUJHFbl+pG4VMLpFBcX9/XrV2FVB7Xlg8Q2wlKG7OzsEydO8O1D2rdvP3XqVA2NalnflStXli5dmpX1r3kRk8mMiIhYtGjRihUrTpw4sXDhQhFzCDU1NR6Px//Myc/Pj4mJ8ff3v3z5sre3t+yvOXEMDNDp06iyEpKSgMsFCwuqj3EWCy9ahAMCQPCJ9+QJ3LwJs2ah8eNrPTU1HA5vxQrw84PsbOAnwbp9G2xs0LZt0LJlbQdLTU0BACNDY7l6Gz4RCAQCgUAgEOoMETQQCA2PhYWFsKBBZgpGAoFAIFCgqalZVFREBA0EAoHw3/GpFEZ8xmVcAABjBfBsjjTqf6VIoyF19UapkY3y03tIa6OnV5ORNBjg2Rx18a/IZyhlyKvNsR54ff9UwBg/foz69EFbt8KjR/jpU2CzRXvq6MDChTUPk0tDWVm5rKyMqkVAAG/JkgXjt+eqagOAfkneg62jbDITcLAvZGYiMW92fhTww4cPAKAlB5ON4eiQduLBN76CQW6+R5uEj0M+POrJYLTncJycnD788iYNs2bNWrZsWZMmTSTW4p078fXrkJcH/DgTAAQHw8uXaPduqElw9+tX7Okpqmbgw+XiFy/g6VPk4lLnxRsaGv6nueeF2bt3rzS3g8rKymvXrq1YsUJRUbH+E718+VJOTq5t27b1H0pm3gp1dXWZm+BriIGBQc2zbxjIQws1+FQKLB745MNQfQCA4cOHb9myZfHixQihgQMHRkdHc6ToqFq3bm1lZUUxviAMTIFwaFkEMzOzhw8fFhUVRUZGcrlcW1tbQ0ND2UfV0Fy6dKlcivyLD98SQ15ennocOp0uUa7EZDLrc8Z6eHisXr06/ZvzCgAUFhZGR0d//Pjx6dOn/Ig7h8OhzuCQmZl55syZzZs3S6xt0qTJgAEDPDw8BLaawrRs2XLt2rUSOxZxYH1C9ScW8+Zebvwnic1yc3M/ffokLGjo2LGjqqoqxZeIvr5+Wlranj17zM3NnZ2dtbS0+OUY41WrVl2/fj0lJYVfcvPmzePHj8+dO3fBggUFBQXr16+XeMoVFBQcOnTo1atXQUFBmzZtCg0NraioUFJSys7Ojo2NFTnwqqoqf3//wYMH+/n5SZWgUaOkBI6OMtpgjKdNw/7+ICLdSEqC7dsBIdSApjg8Hp4yBQICQPhIq6pweDieNYt2/Di0alWbwXiJyQkAYG5m0WArJBAIBAKBQCDUnrp4bREIBGmEl4HDW/y66jtn3YqKip+1HgKBQPgDUFdXLy0t/dmrIBAIhD8W/0IY/AkXsgEAdOXgTkvUqAHipwAAWHraeAAATU309981HMp43/ZTx+bTMA8AnrV0Pus8CQAgNxffuIEXLUJHjqBx40A4OkijIRsbtGkTGjasrsv/F11d3by8PKnVVVV4w4ZPCrrPW/QEADqPe+7wbJvMBACA4mLs4QFfvlCPL9jl/D4rS/gfv5B9eNLBcyt7hvsjWSHGX4QnT558/fp18eLFEmvxmTP4wgUQez1xQgJevBgyMmSOj48dg8xMqdXl5VA/HwJFRUUmk1mfEWpIcnJyUlISRYPExEQfH5/6T4QxXr9+/dKlS+s/FACMHTuWWq9gZmZWl63eDUG/b/LXR3nVgWdnZ+fo6OiMjAwA2LJlS/fu3SWGbB0dHSmSFPCh0WgMWdlMJDaIi4t7+fJleHg4l8vV1NTs1KlT165da6hmwBjHxsa+e/eO+lSpOdS5DwCgvLy8qqrK2dlZlVIKpq+vb2dnJ17O4XBkvkrSiI+PX7t2rbCagQ/GODg4eMyYareb3NxcmZcG4tk9hDl16tSIESNEnCQYDEbbtm3v3LmjoKAgsdeGBJzLAgDg5XxlXd5GMb7IPv727dvb2tpStC8sLHR1dV22bNno0aNbtmw5fvx4vuhkzpw5hw4dEqgZAABjHBcXt379+l27dm3bti1Berql9PR0d3d3DQ2NvXv3vnjxIjAwcM+ePbm5uRJlHADw4cOHw4cPUyyynmAPD/zuHUg0qygqguPHoeEu9/CZM/jtW5B4pOnpeM0ayVVSiE+IqagoBwBbG4eGWiGBQCAQCAQCoQ4QQQOB0JDczMYZTCiG7y5f2eJ7xQgEAoFQY7S0tGTuhyMQCARCHcAAh77C8DBczAEA0JYD75bITrnBxqetWYOkJdJGCHXqBNSKBwGJidjLq2fws3mPq73c149ZlaRvBgDA4WBfX3j7Fm3dSrt3D/3zDxowAA0ZgnbsQI8eocGDG+RA9PT0KAQN+MIFHB//qmlX/tPhgfc6xbz/tzo3F+/dK9xe2J5BmKB//hFJ7/1eZOutkRG/1w/2qK8te/bsWbduneSgZkUFXLoEUnYq4+Rk7O4uewJJWeG/o34OeWVlZcrKDfc2kE5iYmJ+fj5FAzabLez8V2eOHz/OYrEm1Tv3Ch9DQ8NevXrRpKSiV1NT09TUnDp16okTJ4qKihpkxpozQBfxHzzNBxYPAEBOTq5fv353794FADqd/vDhQ1dXV+Hd8zo6Or179/b19a2JwkBmm5bfu9kfP368VatWHTp0cHZ27tSpU7NmzZYuXSrNIkIEHo+3YcOG5s2bd+jQoWvXru3atWvTps2JEydq0pcCmee2oqKioqJi+/btJeoVBLRo0UI4B4SA+ggaVqxYIS2RBAC8f/8+ICAAAFRVVWVOQX2YDAbjxo0b165d69evX5s2bZo3b96zZ88tW7a8fftWWqqU0FK4+E1GJX9xHa6S6nJhaGjY6nsDAISQu7u7tDykCKHKykr+WYEx/vr167Vr13r27Onr6+vp6VkpyYqmuLj4yJEj1AlQACAxMVH46aFDhyi+yFgs1r1796gHrBf37oF0oRhOSsIeHg021/37wGJJnSsmBr98WfPBfF89AwAGg9G8WS18HQgEAoFAIBAIDQ5JOUEgNCRNVREARozv9k4RQQOBQCDUB2Nj47S0tJ+9CgKBQPjTyGDC3Gj84lsGcGMFuNUCOUqIT9UDLS20Zw8sWYJF9hbLyaH27dGBAzUchnfsGD9EvcZzt2+zbpGmDhUKyounbPPeOQEAoKQEnzuHunQBIyO0bJnUUcrKQFER6hRpU1dXLykpkVr9/j3weMxvW3I1KsRaSg/RgbC+gcmEixdxTMx3Y2dltTc0bG9o+L68HKZMqcPifzC5ubmhoaHDhw+XWIsfPcJCu40lNIiNRWw2UOcpl7m5tmYBY2kkJyebmYknAGl4NDU1lZSUqP389GqWloWCyMjIDRs2BAQESJMg1IFTp06lpqb6+fmJ7PZmMBiVlZWPHj0CgAsXLuzevXvChAmbNm1qqHll0kwVLJUgsRKKOOBbUG3YMHPmzOjoaH4DeXn5s2fP5ubmenp6xsTE6Ovrjx492sbGpobjjx8/PigoqKqqSmKttbX1/PnzBU9nzJhx7do1QaKB0tLSL1++xMbGhoaGPn78mDqnA5fLHTx4sI+PD+tbXDYvLy8vL2/ZsmXBwcFnzpyp4YLFGT58+K1btyg8SPgnP0Jo586df//9d6YkNxRbW9ujR49K7F5YWKihoVG3tcV8/+knQmlp6fnz57t06aKmpiZH+REhJyc3uAZqtv79+/fv378mC+NhWBiDeRgAoK8OpJckvpHe2MHBQVz4MmTIkKysrG3btn39Xo+FEMIYiw8SFBTk6upKIXhKTU2VqYwROVEzZPnf5ObmUjeoFzJ1Zg0h3gIAKC/H1HOxWPDsGfTqVZPBIr+Eh34KBoB2bTuqqtQ3fRWBQCAQCAQCoT4QhwYCoSEZogeG8gCM766uWdK14QQCgUCQSbNmzUJCQn72KggEAuGP4mY2dAj6V83QTgNetGloNQMfJyfk7Q0jRyJ7ezAxAVNT1LYtWrECXbkCNc6zjr7J2uS57KOnl9J5XAB41aSL119Dq1tkZ0vtnJ6OZ8/GPXvynJ15XbrgoUPx2bMgKYBEgbKyssRtstUwmQDwV2ww/9n1TiMKVLW+ayAl/CmKggJydwdpW8D79kUuLoJnvAULeCNG4IED8YQJ+NSpeobwG5DAwMD27dtLDdYGB8uQIxQWys46oaUlo4GmpowGlMTFxdU8wl0fmjZtSp27QU9Pr3v37vWZgsPhTJo0aceOHdS77WuLvLz806dPly9f3qxZMx0dHWVlZW1tbXl5eQ6HIwiyYowTExP37Nnj5ubWgFPLZNi3bfC3c6rf5p07d54+fbpwGz09vTlz5hw8eHDNmjW1+lvPmDGjR48eEqUhWlpaixcv1vp2cp48eVJYzSCAy+X6+fnNnTuXeqIlS5Y8e/ZM/E5CWVnZjRs36pMaYNiwYU2lW+Noa2svX76c/9jZ2fnw4cMiuRIYDEbLli1v375tbGwscYSoqKi6vX1YLJb4yyVCQUEBAHA4HKoPZABFRcWBAwfWYQ3SuJwFn0oBAJTosMsWHThwwNTUVGJLc3NzaVKPmTNnvnnzZsqUKR07dmzdunXXrl11dHQkqhn4yJQXyNw5o6amJvwUIUTdXmaDusPlYonJJoRpqG+x8nIKe4ZqapAWtrCwMDDw3emzRzDGSopKQwaOaJjlEQgEAoFAIBDqChE0EAgNiSINlpgh+N6hgQgaCAQCoT4MHTr0xo0bMjP+EggEAqEm5LDg7wjsFlWdZoKOYJEZPGqFjCQnDW8IdHRo+/ej589pfn6016+RtzeaORNqtVlcKATeIjl8xvPz/McrJ27I1DQQafAdvr541Cj84AGOi4OMDEhLwyEheNs27OoKtTFRYzAYVHthVVQAoEvUmyapXwCgTEnVo/t48QY1omtX2uHDqFmzf9Ue3yJMtO/zVsDt2xAUhMPCsL8/3rYNDxoElM4HP4ykpCQrKyup1TIdMuh0oNOpm6Bx4+D7QJ3oCF26yJiFkh8maJCXl+/atStFELGkpKRXr15OTk6bNm2qYZ4CEc6dO6ehoTF16tR6LFMyDAZj27ZtYWFh79+/f/78ua6ursTL3srKSi8vr8ePHzf4AqQxQr/69XyUB5WyQqi1BSHk7e09ZswYXV1d4XJra+utW7fOnj1bUHLq1Clp4Xkul/v8+XN+bF4i5eXlDx48kPYXLysrO3fuXJ2WDwBAo9EuXrwo8U2qrq4+efLk3r17C0pGjBgRFBS0atUqFxeXbt26DRgwYO/evUFBQU2aNJE4eG5u7rNnz/r161eHhcnLy1O7VgCAoqIiALx8+ZI6m4mSklIDpjsp48KWxGrZwcLGYKYIbdu2PXPmjL29vfCbl0ajNWnS5NKlS/b29tKGatSo0blz5968eRMSEnLs2DFqRYLM+0gaGhp0yk/LNm3aiMxOPWD9/WCkQqcjdXUZbQwMGmYubW1QlWWlIN2DJzIyctmyZfb29ubm5nsP7CivKAeAsaMnaWvrNMzyCAQCgUAgEAh1hQgaCIQGZooJ6Ch+d5+OK9MTlUAgEAjSsbW1HT169JgxY0pLS3/2WggEAuH35noWtA/C975t+7RQgket0AZLJPefbcv8DgWF2ukYBHy/4X717X2meWkAkK+mPWHR2Xw1bZDocJ6eznN3x+LpHlgs7OfHo0hOUVt69wY5OYTxvMen+QWv7dsL1+PvtzjLoEMHdP8+OnsWTZ2Kxo5F27ZVlyMEAPjkSQlduFwcEYGnT4df4IuyqqqKKnt9ly7U6SSQlhYYGcmYo1s31Lat1BEcHdGcOTJGoOTDhw8tWrSozwg159ChQ22lHwuTyUxNTQ0ODt60aVPv3r2pk1OIgzHes2fPli1b6r1MqSCErKys3r9/HxcXJ61NUVHR/v37/7s1iNBEFeyUAQDKuOAj1bC/7igoKFy9evXFixdTp07t3r17165dV65cee/evcLCwkmTJrm5uT18+DAxMTGVMtHM169f7969K632yZMnycnJFN1TUlKoszNQ06RJkydPnnTv3l0gy1BQUHB0dNy0adNeEeEUgIaGxrZt2548efLq1asHDx78888/FOke1q5d6+rqqq+vL17F4XAuXrw4atSogQMHjh071tPTU9ycQJrtAR8Gg8GXSrx7905a1g8+RUVFFCdkbdmTgrNZAAAmCrDAtPrLsk+fPh8+fFizZo2Li0unTp1cXFw2btz44cOHzp0713DY3Nzcel7aODo6NmvWTFqtnZ3dxo0bhUsWL15sIF00oKioOGrUqPqsRwbNm1PVamsjV9eGmYjBQJaWVA309dG4cSJlbDbb09Oze/fuLi4uCgoK165d8335TFNbDQAc7Zt17FAvkRyBQCAQCAQCoUGoSwJRAoFAgRyCHjq0q0IlPJneegQCgUCgZN++ff/884+Dg8O8efNcXV2NZIY6CAQCgfA9X6tgcSx+/i28hwAmG8NWa6QiYzP8r8GoUeDvL/CIVq0sO35y0dCV1zh0RqhFc6ddr7pz8zRicAUXWBhKOMDPdA5fipWHuyszKwyKc03yMy1yUhzSohvnpSGMgccDf39ITgZz8/qvDo0cCRcv4s+fyxQlOTGYmtJWrqzdiHQ66toVunatfnrwYPWD0lJ85Yq0Tjg6GrZsQTt31m6uhkZNTS0pKUlaLerZE6yscHS0tAa4VSsky6EBANDx4zBlCg4J+c5anEZDDg7o5ElqzQQ1BQUFYWFhXern8VBzlJWVfXx8Jk6c+O7du7y8PGnN+HkKJk6cePv27ZoP/vnzZwDo2LFjAyyUEn9/fwrnfABI+5Y15scwRB92JQMA3MvFg/QaXq5VUlKye/fuwMDAzMxMJpMZHBy8f/9+JpPJr7106ZKZmVlhYSHFCBhjCkVCdHQ09aaIoqKir1+/1ieNiLW19cuXLxMTE588eVJeXt6yZcsePXowZBqoUBIcHPzgwYOoqCjxqk+fPk2dOjUiIkLgSXD37t09e/ZcuXLF2tpa0Oyff/4JCQmR5srWpEmT8ePHA4CCggxDIQaDQaG6qDlcDLuS8aGv1U83WCEloQ8nVVXVzZs313lwIyMjTU1NivOEb/8g7Z2lpKQ0bty45s2bjxgxQvxcsrCwOHbsmMb3Ur+mTZsOGzbs3LlzEr0fOnbsOHPmzFofRo1Bq1fD+/c4IUFSHUJduoB0Zws++PZt8PTE2dmIzQZNTWjTBi1dKtGMAa1ahb98gcxMiXNBly4gZFYRERFx/vz5K1eu2Nvbz507d9iwYQwGA2Psvmk5AKipqbtNk5EghkAgEAgEAoHwYyCCBgKh4TFT/m7nWQGTODQQCARCvWAwGMeOHZsxY8bx48ebNm3at2/fTZs2UTlaEwgEAuEbHAzHUmF7Mq749pvUTBEO2aPuWj91WbUB9ekDbdtif39BSaeY9/surF44dQcP0QpVNL1BEzLEuhk6gKGDSJlaVZlDWox9WkzjvHTTp5/MxprryIEmAzQYoFBn+0IaDR09+mrzEffRq/kFzuHflmpkhFauBENDit4fPnxwcnJycnL68OGDeK2TkxO/DQBgLy9ISqIa7ePHOh5Cw2FtbX39+nWp1XJysGgRrF4N+RL2ziN7e7RhQ42mUVFB16/D2bPw5Ank5gLGoKUFHTuihQv/zdZRJ96/f9+uXTslJaX6DFIr1NXV7927Fx0dfeHChevXr6dISR2CMfbz8wsLC6u5e8SnT5/at28vu129kemNLwj2/xiG6KFdyRgAnuQDiwfyDeFMmpeXFxYWxmKxjIyMJk+eHBYWJqgSSRzAZDJjY2NpstxoKPz/ZaYGUFFRaZDsAJaWlnPqZ2cigMPhzJ49e/v27RpifjlxcXEjRoxITEwULqyqqgoKCho0aNCLFy8ESuUhQ4aMHDny6tWrlZWVIoM0btz46NGjfJmCs7Ozurp6SUmJtMUYGhpS5H2oIelMmB6F3xZVP22vAaMaKCUCH1tb28aNG1MIGho3bqyqqhoZGSmx1snJaezYsQihly9fzp8//9OnTzk5OTweT09Pz9HR8cCBAxLz5hw9epTD4dy5c0dYPqWqqtqxY0cvLy+K9DcNgIYGOnQI/vlHVNOgoIA6dkT79lH15XDwrFk4IICva6yWeHz6BAEB6PBhcHQUbW9vj5Ytw7t3i2oaGAzUsSPavRsAeDzerVu39u/fn5aWNmnSpNevXwtra6Jjo7KyMwGgv8tgVRVZCSwIBAKBQCAQCD8EImggEBoele+z5N5MKNqKgfFjjHwJBALhz6Vly5YnT57cs2fPkSNHOnbseOHChbrl6CUQCIT/H76Ug1sUDv+WyZ2GYIYJrLdEyr+FMYMQ6MQJmDwZf/wI3/LK/+133aQoe/mUbQnaJjUfp1RRNci6TZD1t8ziH//d/KpEBwUE5VxgY5CngTodGimChRI0V0U2LKDYfs7DsBfMd/69m40BAGwzE6b4XwMDA2RpidasAbHwszQFg8QS4ac4NLS9oSEAvM/KkrgSXFSEiopEMnT8YDp16vT58+eCggJtbW2JDVD//lBWBgcP4q9f/y2Vk0NNmqBjx0BmnnUBNBpycwM3t3ov+Ttyc3N/ihGUvb39jh07Hj58SNGmoKDgxIkTx48fr+GYOTk5hpRimoZCS0uGPEo8yP2f0lQVLJQgqRJKOPC6CHpKPhO/Izg4+NSpUzk5OUpKSr169Zo4caLABiAhIWHOnDlRUVEZGRk8Hk9eXl6mgANk2TQaGRkNGzZMWm2/fv1MTEzS09OlNTA1NW3atKnMNVBQXl4eFxfH4/FsbGzU1NTqMxSf7du36+jo/P333+JVM2bMEFEzCIiOjp41a5Zw9o0zZ86YmJhcvXo1MTGR/xqqqqo6OjoeOXJE8HnYpk0bOzs7iQowPi1atBC5J1Nb7uXCPzG48JtSpbMmnGvSwNF+hNDEiRPj4uIkppKh0+m9e/devHjxqFGjRDQNNBqtdevWAv2BkZGRl5dXZWVlQkICj8ezsLCg+IPSaLTTp0+7ubnt27cvMzMTY6ylpeXq6jp8+PAGPTgpNG+O7t6FHTsgLAwXFyM6HQwMYMgQNGECUL66vOXLwddX8O0vAMfGwvz56M4dEDtkNGoUatYMb9uGExOhrAzk5ZG+PvTti+bMARotICBg7ty5qqqqK1asGDRokLj8KDz8EwAwGIyOf3UFAoFAIBAIBMKvARE0EAgNj0jOyPTsnH0psNz8J62GQCAQ/izU1NRWrVrVo0ePoUOHRkdHa/7UsA2BQCD8ytzPhRlf/jVmaKoKB+1Q2xrHi38t1NTQjRtw+jQ8fw55efwd+c4dHYP764ZzUFQ5MHmgSANFGqgygIEAOBy8eHFJWVWFgnKmlmG6tmGMsXWUqUO+mtTYZlnMp8KHZxQXHAEAFg/yeJDHhk+l4J2DcTGUs/CgT7iPDuqjA3bK//byKwTXCFz4Lc5iIo89HTjKVy+DpSVIieiLw5c4gJiCQVBb01fpF0BZWblv377Xrl2bO1eqTTcaPRp694bDhyE2FjOZSE0N+vRBo0eDrE3tPwAGg0Ht9l8HsrOzV6xYERYWVlRUJCcnZ2JiMnXqVPHQL5PJpNh0zidLipZFIpWVlcrKyrLb1Zu///777t27ZWVl0ho0adLkByxDmH66cCwVAOBxPu6pjR4+fHjw4MHU1FQWi6Wurt6sWbOdO3fylSulpaXjx49//fp1UVERv+/NmzcPHDiwf//+Xr16ffjwYdy4cQlCe8promaQSbt27UxMpCqx9PX1O3TocOvWLYm1dDq9X79+dU4PkZqaOm/evIiIiOzsbIyxvr6+o6PjwYMHhben15bnz5+fOHHiw4cP4lv8U1JSJCahEBAWFlZcXCwsedm4cePSpUu9vb0/fvyorKw8ePDg9u3bC4+MENq7d++4ceMkaj7s7OyOHj1a52MBgBNpsDKuOtMDA8FKc7TYDOj/wQaVpUuXhoaGent7izhS0On0rl27Hj16VF5e/vXr18uXL3///n1hYSFCSE9Pr2fPnps2bVL83opGSUmp5hqXdu3aUfno/KdoaKDt2wGgFi9nfDy8fCmuZuCDY2Nh+3a0bZuEOnt75OGB2GzIywNVVYHoYdu2bcePHz906BCFqCg+MRYAzM0slZV+xEcogUAgEAgEAqEmEEEDgdDwiAgacGHOvhQ80QgZy0j1SCAQCISa0qFDBwcHh61bt+7evftnr4VAIBB+Re7lwpRIzMEAAEo0WG2B5pj+5p5hDAaaPRtmzxYuQwAtAFpI2I/KwCUpWCwFQ7aG3pdG9nFGVml6Jmk9+6fpmxayoYgDRWwoPzhPfvAsyVPLKYCmvn8h+BfitfFgrADNVEGBBp/LIFkoDtVOAzya0IwUZFudi5s08B+ICBpEpAzt370D6fYMAIA0NX+uPQOf6dOnL1y4cPbs2VSu+1payN0dahXW+iHIycmJZBCoJz4+PrNnz46PjxeUxMXFBQUF3blz5+bNm3T6v2Yp8vLyfEd9CuTl5Ws+NZ1Ob5Dou0xcXFycnJxevnwpsdbS0nLXrl0/YBnC9NNBx1IxADzPh2k7pt26dau4uFhQ++nTpzdv3hw4cMDFxaVv375v374V7svj8SIiIiZPnnz+/PklS5YkiDjk1wYajSZu1dCqVasLFy5Qdzx37lxSUtJHsU8wGo3WrVu3HTt21G09oaGhY8aMiYuLE5QkJycnJydHR0efP3++a9e6bEb39fWdOHHirVu3jI2NxWtfvnyZk5ND0T0tLS00NLR79+4AEBwcfOXKldzcXHNz8ylTpkyaNElary5dupw6dWrJkiUxMTG4WnsAcnJyzZo1u3r1an1MVo6lwur46hFNFeGsI2r/X9qLXLlyZefOnZcvX05JSSktLVVUVDQzM3NxcdmzZw//00BTU/PUqVMAUFFRQaPRFOuXUqeG+Pv7Hzp0iP+H09XVnTlzpouLyw+YVyL44kUQSpAhgdDQfx+XleE3byA1FSwtUceOoKgIcnIgdD4cO3bs6tWrHz58oHav4eebaGTSuJ6LJxAIBAKBQCA0IETQQCA0PAYG3yVXxIXZlTw4m47XWf5q9+sIBALhN6ZLly612qdIIBAI/z+ElIBbVLWawVoZrjRF9vWy3/496d8fIiLg+4CuQXGuQXFu98gAZGeHtkwF+X9/n+tmx4Yu6Gugh+RpwOJBAQdSKiGmAj6V4jdFajHnIwRZJzKYkMH8bioE0E8XeTQFuVr+3hdJM0FhxiDRvEGUNm1kt/nvcXZ21tLS2rdv39KlS3/2WmpNfHy8qalpQ42WlpY2a9Ys8Yh4RUXFvXv35s6de+LECUEhQsjExIQifE6j0Xr06FHz2ZWUlPLz82u75rrh6enZt2/fkJAQQXSZj5mZ2YEDB358Fo8OGqBKhzIuJFVC3Kv3FUJqBj6JiYn//PNPr169AgMDJY6Qnp4+ZcqUev7UtLCwwBgnJyfzZQ3Gxsbt27c/f/68zBwc6urqL168mDJlSmBgYGZmJgAghBo3btyrV69jx47xQ93Pnj27fPlyUVGRiorKwIEDx4wZQ23bwGQyXV1dhdUMAhITE2fOnBkUFFSr9BMY4/379+/atevWrVudO3eW2IbCt4MPj8erqKhITU2dOHHip0+fBCYlp06d6tKly8WLF1VVVSV27N+/f9euXfft2xcYGMhkMlVVVfv37z9t2rQ6e1cAwJFUWBNffQJ3UMc3W9A0JA1WUlJy/PjxDx8+sNlsU1PTOXPmODo61nnSFStWLFu2LCIiIjU1VV9fv2XLlhKFTT/GbYXNZk+aNOnp06eFhYWCwhcvXvTo0ePatWs/Rk4hSkYGdT0uLkZcLrDZvFWr4N07yMgAjIFOB1NT6NULrV0L33Rj6enp69evDwwMlKpmKCuDhAQWj1dZWQEA2lo6DXokBAKBQCAQCIR6QQQNBELDo6enJ/wUl+QDwI1sWGv5y+1AIhAIhN+XsrIyc3Pzn70KAoFA+LHweBAVhRMSQFcXtWwJktKE57JgXASu4gEA2CrDo1ZIrxabuv8ckJsbBATggAAQT2avp4dWrYLvN7tramgwS4vlDfQAQJ4GhvJgKA/tNWCSEQKALBY8y4fn+divEIqFrK/VGTDGABY0RqbCgR4OB796BT4+mMVCjo5oxAjQ0hJZgnCaCZlJJQRqhqDp0/GBAyApRojs7dGaNdTj/DAuXbrUuXNnQ0PDiRMn/uy11AIWi3X58mVpfvU8Hu/48eOenp6ZmZk8Hk9HR6dz584bN25UkfQ25EOxv5/D4Tx48CAtLa1Ro0aCwkmTJgUHB1dUVEjs4uDg4OrqWvPD0dXVDRXeu/xfoqOj4+fnt3z5cj8/v5ycHDabra2tbW9vv3fvXjs7O5HGGOOTJ0/eunWLvwVcX19/zJgx06ZNE09YUGfkadBFCx7nAQBwmneHxEjxNsnJyTdv3hR3UBDA/0PXZxmFhYV9+vRZu3ZtWlqasbHxwIEDRTY/UKChoXH79u2MjIw7d+6kpqba2toOGTJEW1ubv7CxY8eGhISUl5fzG9+6dWvv3r2nT59uI13VtHfvXorsDzExMZs2baq581l+fv6UKVNycnICAwMpfpC3bdtWRUVFsE5xdHR0tLS0+vTpEx0dLVyem5t7+/btzMzMFy9eSIujq6qquru713DBMvnnRdxF9C3vRtS75NPzl7RtdeDAARFFxZkzZ3bt2iWsC7l586aLi8vZs2drZaAiDI1Ga968efPmzeu69gZj0qRJnp6eIml3iouL7969O2bMmLt37/6ENQnZ2EiGRgMmE48bB6GhIBBUcbk4ORnOn4fERHT+PD+f0dGjRydOnGhlZSVhkKQk7O6O4+MhN7dcQR66tQYA5R/icEMgEAgEAoFAqCFE0EAgNDwixp50BUUASK2C8DJoLnl3AYFAIBBqR0VFxdWrV/38/H72QggEAuHHgc+dg2vXcEoKVFYCjYZNTKBtW9r27SKyhq7BOJsJAKDJAM/m/6dqBgAAGg2dO4eXLgV/fxDsU6fTkZUVWr0anJ1FmltZWcXFxUlLJG8oD5OMYJIR4mKIroCkSmDzwEgBWquBvEhehYAAvHUrjovjm0NgAHz2LBo4EK1eDd/Ha4U1DSDFnkHYmKG6QVkZvnoVhF3c6XTk6IiOH4fa7K7+TzEzM3v27FmvXr0qKipmzJjxs5dTI7hcrpubm52dHd/9XoSKioohQ4YEBAQwmdXuHPHx8UFBQc+fP/fy8rKxsRHvgjEODw+nmDE9Pf3EiRNbtmwRlEybNu3hw4f379/niCWMNzIy2r59u5KSUs2PyMjIiL+5/8egrKx85MgRjHFGRkZlZaWpqamCgoSci8XFxUOGDHn//n1VVZWg8PXr19evX/f29q6VQwA1ztrocR4GAIaTC+uOZJGKNO0In3qqGQCgoKDg+vXr4eHhd+7ckfbZQo2xsfGcOXOES4qKivr27fv582fhQjabHRoaOnLkyAcPHjRp0kTiUH5+fiKBamEwxjKVVQIePXo0Y8aMCRMmeHl5UUfx27VrZ21tHRYWJq2BlZXV+vXrRdQMAgIDAxctWnT8+PEaLqzOzLz4+HrjvvzH3DC/ilUDS6rKY8M+fvr06dmzZ3wdCQCcPn161apVIsYnubm5V69eLSgoePDgQQOKcn48r169evr0qcSTBGP88uVLb2/vYcOG/ehlNWsGjx9T1CN9fd7Kld+pGQRwuTggAPbsQcuXY4wvX778WOJQb9/ipUtxamp1J1r1H5F++gxY2EHTpvU/CAKBQCAQCARC/SGCBgKh4SkqKhJ+qqmhwb/pdS8XN1f9ja9vCQQC4ddh165dPXr0EN/zRyAQCH8qePVqfPs2CPa58niQmgqpqTg+Hl2/Durq/GLvnH+zIRx2QOa1iH4CvncPvL1xSQlCCBsZ0ebMAQeHBjyEn4C8PO3QIUhMxB4eOCcHIQTduqGhQ0FSBK5ly5YfP37s168f9ZB0BE1UoIm0PfkvX/KWLYPs7O8K09LwuXM4N5d24IBIc34EUVjWIBHhQCNasgQNH847eBBSUxGTCRoa0LUrmjYN6mG0/l/g4ODw6tWrtm3bhoWF7d69+8f4pdeZ6OjomTNnqqioeHl5SWwwYcIEX19fkXwKGOPPnz+PGjXq3bt34lKDoqIigX++NMT9/z09PefOnfvgwYP09HR+CYPBcHBw2Llzp8yTUwQLC4vExMRadak//MQZ0moxxsOHDxcXpFZVVfn6+o4cOfLp06cNtZI+39zi6a16gJwCsJnibSgC/A1IZGTk2LFj379/T5e517wGzJs3T0TNICA5OXnWrFkBAQESa0tLS6lHltkAACorKwcPHhwZGXnt2rVu3brJbE+j0RYtWrRo0SLhFAYC5OXlNTQ0QkJCpHXnx9E5HE59EknIxDck/IZWO/5jzqeXlasH46rqr9qQkJBx48bxT8uioqLdu3dLTOPC4/Fevnx5+vTp/06/xeVyP336lJWV1ahRo2bNmtFoNNl9asmRI0ck/pn4lJaWnj179scLGtCkSfjmTUhOllwtLw/dusHVqxLUDHzYbHj6FJYufRcYqK6uLkHuU1aGV68WqBkAgPZtKG5BPl60CD18KPE3A4FAIBAIBALhB/Nr3fIgEH48/JSW8fHxGRkZLBarUaNGnTp1Uv92R7huiNy3MtHW4N9GupsDay3qMzCBQCAQAABiY2OPHz9OcfeTQCAQ/jDw7dvY2xskuXbj8HBYuBCdOwcAVTxYm1B9I76bFgzWrfEExcV45kz88SNUVgIAfwje69do0CC0cSP8zltOAQAsLdGGDTKPoV27dhcuXKjXRFVVeMsWUTUDHxYLnj3DT56gvn3FK4VlDRKrRLGwENdG/ILY2NgkJyfPnz/f2tp6ypQpw4YNa9asGca4srJSQ0OjDgE5LpebkZHBZDIbN25cW3f3oqKi9PT0qqoqVVVVJSUlNTU1hFB+fv6LFy+8vLwCAgJ27Ngxb948iat6/fr1q1evsJSAWXh4+KZNm7Zv3y5SrqioKPMYxY+CTqefOHEiLS3t9OnTMTExioqKffv2HT58eB3c7M3NzXNycsrLyymSYvxgLl++HBgYKK327du3Xl5eI0eObJC5zBRBqaqkUlEdKarQGtnwkiLE29BoNGpNA0JI2t+9Vnz+/PnEiRNz586t5zhVVVUULyAAREZGRkZGSjRpkGnvIS2zg4CgoKDp06fb2Nh8/PjR0NBQ5mr5uLq6pqSkHD16NEfYVwYAAFgs1rNnz6i7Z2RkREVF/afpGGZ8LMXW2gDAy06pXDtMoGbg8/79e76bzrFjx8QVSAIqKyuvXLnyXwgauFzuypUrHz58mJKSUlFRoaam1rhx47Fjx65Zs6ZhDSGyJX55CZGbm9uA09UUDQ00bRrevRvE9WEIIScnMDWFjAyKAXBGBoqNlfbZgvftw98nBlJhsxEABiiVl8OxsXDyJJo/v96HQSAQCAQCgUCoL0TQQPh/hMPhvH371sfHx9/f/+PHjyIbEVRUVFasWLFmzZo6a95FHBosdDVy6FDGhdgKiCoHx1/lbhKBQCD8rixatGjNmjXCOacJBALhD+fiRSgrk1aJQ0JQUhJYWJxLh7QqAAB9ebjStMZxDg4HT5mCxQPneXn46lWQk0Pr1tVt1b8XnTt3dnNz4/F4db4KwNev4/h4qdWlpXDhAkgSNPCpud/7b4SWltbly5e/fPly8eLFyZMnp6SksNlsZWXl4uJiW1vbadOmLV68uCYveElJyZIlS96+fZubm8vlcrW1tZs0aXLgwAFzc3OZfW/cuLFjx46EhIRGjRopKyuXlpZWVlaWlZXxeDxNTc1OnTpNnTrV29ubwkPi5MmTIpd4wvB4PH9/f/FyJSUlQ0PDVKGNvyLQaDRnsdQnfBo1arRx40aqo6oBDAajSZMmoaGhnTt3rudQDcW1a9cosjyUlZV5eHg0lKChjAtVimoAAFwOzkyS2IZ/PkgboXHjxoqKirGxsRJraTQaPyeFnJycvLw8i8Vis9nShmKz2Y8ePaq/oOHLly9ZWVkUDQoLC58+fSpR0NCkSZMXL15Q9JWYOYVPbm7uihUrnj59unPnzokTJ9Z8wXzc3d379++/YcOGV69elUtS5lFQWVkp0+mkPlzPwnnWfwEAYFy1bxauEJ2ruLj47NmzTk5OwcHB1ENR/2nqBofDGTBgwIsXLwRpaEpLSyMjI7du3fr58+cbN278yCQXDSLuqQNo8mTg8fDZs/D167+lGhqoQwd0+DA+c0ZG//JyXna2t7f3/fv3JdSK+Z3IcXlalVUFSoopmmrA40FgIBBBA4FAIBAIBMIvABE0EP6P4HK5T58+vXbt2sOHDymc9MrLy93d3cvKynbu3Fm3iUTu0WioqfbRgds5AAB3c7CjxW++xY1AIBB+KvHx8R8/fvT29v7ZCyEQCIQfRXExptx9CAUF2Nubs2jxkdTqYMNyc6RW40s9fPo0Dg2VXMdk4nv30OTJYGpa8/X+phgYGGhpacXExDjUPNFGZia+dg0SEkBJCZyd4c0b4PGo29d/nb8jDg4OO3bs2LFjh6CEx+OFhoYuWLCAxWKtXr2aunt6evqAAQPCwsIEJQUFBfHx8eHh4adPn+7ZsydF302bNl2/fv3IkSPdu3evs1RFfGe5CAUFBRLLBw4cGBoaKohEiuDg4DB27Ni6LamGdOnS5dWrV7+OoEGiXX+tGkiGx8P378OTJ7iyEsnLQ8+eaOTI0FIGBgQA3KQIkT33fBBCQ4YM8ff3/yocJf2GvLz88OHDBwwYMG3aNPEG+vr6bm5umpqayxgDvSxj+/Tp06FDB+FTVJwGicpXVFSwWCzqNtImcnd3f/jwobQsJKamptI0NI8fP546deqECRO+fPlSKzPL7OxsX1/frKys5s2bd+vWrWPHjnVIKaKtrW1mZlarLhUVFYcOHXr9+nVlZaWamtrAgQOnTJkiMd9HFgtWxGEABACse8c5HyQvLy8vDwCkvZEFcDic+kjiJLJo0SJfX19xH5Gqqqr79+9v3bp17dq1DTWXnp4edQNd3Zr7PjUwaOpUNHQoPn0ax8YiJhPr69PGj4e2bQEAzM2BRqP68lVVDS0okJOTa9q0qYRaSQob2/ziwEaK4QbaRUoKWrWU4BAIBAKBQCAQ/iOIoIHwf0Fubu6RI0fOnDmTQX0vWIi9e/dOmzbN1ta2/rMjhIboo9s5GAAe5sEqknWCQCAQ6sGLFy/69u1bB+NlAoFA+F3JywPpe5r54LS0R3mQzgQAMJCHv41qM76PD1DEabKy8JkzqN6bxX8LOnXq9ObNmxoJGjgcvGYN9vX9N8HE7dtIlmE7ZrMRjwf/Qe7zmlJVhY8cgffvcXk5YjCgUSO0cCE0xCVPbaHRaG3atDl//nyXLl2WLFmioKAgrSXGePTo0RJDxYmJiXPmzHn37p2WlpbEvmFhYSdOnAgLC5MZqKOGwZBx50Rag9WrV7948cLPz0+8ysDAYNOmTTJN/uvJwIEDly5d2oAhz3oiM9Zbl2BwUhKePx9/+QIsFvAz5jx7Bhcu+GzwANADAIXUSIkBybZt2546derRo0dLly5NTk4WrlJVVR04cODevXtpNNqtW7cWLFgQExPDF1uoqanZ2NisX79+8ODB6EA0AAxJtIUTye1F/pT7v4hM9xqA374m4IX2EsutrKx0dXUzpUuj5OTkJCavAQBdXV13d/cVK1aIZxbQ1dVdunSpuG4AY7xt27YTJ054eXl16tSphosHgLy8vClTpnz8+JF/B0ZBQcHS0rKsrEymJkAcc3Nz09oo6nx8fBYsWBAdHc37FuF+9OjR8ePHr1y5Ym8v+qoujcVFHAQAvMwk5ulV0sbkJ22RmWVDU1OzYdUMFRUVjx8/lpYVpaqq6vr166tXr26oSd3c3Hx9faUJYpSVlSdMmNAgE4nC4eATJ8DPDwoLASEwMIDRo9HgwaLNtLXRihX87UHCm4RQjx7YxASke+EgExPvkJDhw4dLrpb0Idw+NTuwkQEX0Tya2y1g/Lef0gQCgUAgEAiEGvLz7qQQCD+KdevWNWrUaNOmTTVXMwAAl8u9cuVK3WYUuZ7kcrm9tEGRBgAQXgYpVXUblUAgEAgAAImJieK3IwkEAuFPRkcHpJvh80HGxteyqu0ZJhtX//KsKXl5MhqkpNRmuP8MJhOfOYOnTeNNnIhnzsR37siwQ6g9fEGD7HYYYzc3fOMGCMcF2Wws3bueD1JV/ZlqhqgoPGgQPnwYBwZCeDgODcX37/PGjsV79vysFdnY2LRt2/b8+fMUba5du/bx40dptTExMWvWrJFWe+7cublz5wqrGS5evOji4tKyZcsWLVr06tXr6NGjvBqcRTJl7tIinQwG4+HDh0OHDhWWXCCEHBwcDh8+LDXA1nB07do1Nzf3s5in+s/CwMCAuoHMmLEoOTl4yhQcFgbCvgVcbklCyvlCJf6z+R3tHRwchJ351dTUevXq9eTJExqNNmLEiFevXo0aNapp06aNGze2trbu1q3biRMnrl27xr+ub9u27Zs3b969e3fq1KkjR474+fmFhIQMHjwYvpcdvB97oXYrrxOGhoZWVlYUDaysrHr16iWt1tXV9cyZM61atRIkWFFUVGzevPnhw4f/+ecfkcZVVVWurq53794NCgqqlZohMzOze/fuDx48ENyBYTKZX758SU9Pr/kgfLS1tZcuXVrz9kFBQVOmTImKihJ+X7PZ7I8fPw4ZMkTkjtDlTLifCwAAmFe5ayqukPwBrqCgMGLECACYO3eujo4OxewcDufSpUsUSUxqi6+vr4jURoSUlJTw8HCRwitXrgwYMKBdu3Z//fXXsGHDfH19azhdv379evbsKS2HRefOnWULGjIyICoKpPuhSiArCw8ZgvfuxYGBOCYGR0djPz+8bBmeOhWk53D5DlVV1KULSHLgAABQVIShQ+/evTt06FCJ9dhCwpYjx7xCDSYLAKL0ND0b6UbHRhUU5ldUlFdWVdbsqAgEAoFAIBAIDQ9xaCD84WzatGnLli3UbTQ0NBwdHS0tLXNycp4/fy4oDwgIqNukIrkzGQyGCh26aMHzfACAJ3kwk6R9JxAIhLrCYrHk5OR+9ioIBALhB6KpiYyMMEVybi2tqiHDX2QAACCA8YZ/YoKzt2+xuzuOi+OLGDAA+PjA2bPo6FFo3LihJunYseP+/ftlNsOXL+PXr0HKrlmqjnZ2P+1vk5eHZ8/G4m7zubn43DnQ1ETTp/+MZcHGjRsHDx48btw4DQ0NiQ1u3bpVVUUlCaeQO4SEhGzdupX/uKKiYtiwYa9fvxbODxgQEHDjxo27d+9K83jgs2zZMm9v7xQpyh4VFZWpU6dK66uiouLt7R0cHHz8+PGcnBwFBYXOnTu7ubnx93w3CFwuNy0tjcVimZmZiVhY0Wi0SZMmeXh47Pl5shVh5s+f7+fnV1RUJLFWR0dnwYIFtRoQr1iBExLEy8/1mlSsqAoANsrg3r3t8uDgU6dO+fn5cTgcTU3Nrl273rt3r1OnTuXl5UpKSmZmZitWrHB2dq6qqpLmmWFjY2NjYyNhAQvtQWC9wHdlWOTw7//fMDc3DwwMpNBz8EeQZswgzObNm8eNG5cl6RtBTU3Nzc2Nwu8EAAYOHNi/f/+AgIAXL17weLxu3br16NFDPB3D27dvZ8+e7ejo+OrVK2VKRV1FRcWVK1f4o1laWs6ZM2fy5MmRkZHiLWsiHhJGR0dnzpw5o0aNqnmXBQsWpKWlSayKjY2dM2fOnTt3+E9zWLA6vloF2IuZ6JMUKi0jSLNmzQYOHAgALVq0cHZ29vT0xBhLbPn58+fJkydbWFgMHz58586d0pQBNSc2NlaaPQOfsrKyr1+/tmjRgv+0uLh4+PDhgYGBwp9yfn5+Li4uly5dkuk0AwDXrl0bNWqUn5+fsCxDWVm5U6dOt27dktqNy8UHDsCzZzg7G6qqQF0dmZjA3LlIuramGjYbT5uGxRVXFRXYxwcWLkRHj8pcMwCgLVsgORm/fy/6vayggHr1Sh88OHvjxnbt2knsS1uyhPfmDYhtf1r4Lmxn51ZVDMbziqLnB7YJyhUVFRs3Mrezc3Rq08HI0LgmyyMQCAQCgUAgNAhE0ED4wzl+/LjEcnV19T59+vTp06dbt242Njb8S83o6Ghhg9mIiIi6TSqSY1VbWxsABuii5/kYAB7l4ZmN/sS7zAQCgfBDUFNTa8CdTwQCgfB7MHEixMZKzPQMAKhVqzB9S2YaBgB7FTBXquXgOjogJat6NSYmtRyxoQkL4y1eDCK7e1ks/OkTTJ6MvLxAW7tB5nFwcEhNTa2srFRSonwRb98GyhC7RFDjxmj16rovrn7wNmyQ+lcuLYVLl2DcOGi4ELts8vLwrl0QF9eqqmqYouK8jh0v+fmBpATtxcXF1CPxDdIrKipyc3P19PSEg6+pqakCF/0xY8Y8f/5cJBLJYrECAgKGDh366tUriuijsbHxjBkzdu7cKW7GTqfTnZ2dx40bR73Itm3bnj17lrpNHSguLl60aFFgYGBubi6Xy9XR0WnSpMmBAwfMzc0FbaZMmdKxY8dt27b9Cum6nJ2dXVxcvLy8xMO0DAZjwIABnTt3rsVwJSU4Kkq8mMmQP9lnCv/xArUiGtJSVlZeuHDhwoULAeDAgQPr168XztoQGxsbEhIyefLkvXv31vKAqsEL7f9NJ7H/i4iaQVdXd8WKFTLdKWpI9+7d3d3dt27dKmJ4oKWl9ffffy9evFjmCDQarVu3bt26dZNYGxwcvH79+sjIyJ07d44ZM4ZfyOVyjxw58uDBg+LiYoRQo0aNlixZ0rFjx2vXrm3evDkmJkYgVjh37pw0wYpMDA0N6XQ6i8VSVlY2NzdfuXJlly5dPnz4wGKxbG1tZSaO+fz5c3Q0VVKPsLCw0tJSNTU1APDIhGIOAICVElzuajN/1Khr165ViGV3srS0vHDhgsCD8+LFi0VFRX5+fkwmU+IUPB4vISHh0KFDKSkpN27cqNlxS8Xc3JxGo1EIQZSVlY2MqlNMYYz5H2UibQoLCz09PeXk5Dw8PGTOqKioeP/+/du3b589ezY3NxcAdHR0Jk6cSOXNwOHgyZPxmzf/5q4qL8eZmbB4MUyejChPSHz0KJakfak+noAAFBYG3+QaVMjJoStXYPNmePUKp6cDkwlKSqhxYxg8GM2f//zChZ49e0pNzGFigmbPxvv3Q0GBcLFxacXi6FSvzk5xxfnCXxxVVVWx8dGx8dEPHnm3c+o4foyrspIMDy0CgUAgEAgEQoNABA2EPxyRDRY0Gm3IkCGTJ092cXER37hgY2MjLy/P+mZWmZubW1xcLG2rEAUi2xH4GR/76gACwACviyCHBfo//24SgUAg/Jaoq6tTZA4mEAiEPxI0ejQOCoL790Es3IKaNEEHDyZ9c0F2rENIumtX+PhRqt+Avj6aNq32gzYkeN06UTWDoCouDlavRidONMhEDAbD0NAwMzPT0tJSaiMOB4tloJdNo0awfj3o6UFyMrDZ0LgxUO6ibmC4XBQRIXlPMQAA4KQkuHcPyYrKNxT4zh3YtQt/S3m+A+P2qamnO3SYvmcPEnMFp95uDgBVVVVdunT5+vVrZWWlsrKyqanpP//8w9/VXVRUxLdeePTokb+/v7R91UFBQadPn54xYwbFLKtXr0YInTp1StgBXk9Pz8XF5dy5c9Qr/I/4+vXrwIEDhQ3nCwsL4+PjIyIizp49KwhXW1pa2tjY+Pj49O/fv1bjJyQkbN++PTk5mcVi8YOafOP9enL58mU5ObnHjx/n5+cLCnV1dQcNGnT69OnajRURAZLejNe6js7UNAAA48Ks0XlvwfHfZT99+nT79u0iOxAAoKCg4PTp02ZmZuKZF/hERUU9efKksLCwXbt2ffr0ET8tBVYN9ieHxdHpfMWGnJycnZ3dqlWrxo8fX7tDo2T27NndunVbvXp1XFxceXm5goKCmZnZ8uXLKZJN1AQ2m71s2TIvL6+1a9d6e3sLFDAZGRnDhw8PDQ0V3CoJCgry8/Nr1qxZZGQkP+wtQPy1rSFGRkavX7/W0dEpKCgwMDAoKSmZPXv2nDlzMjMzuVyuvr6+jY3Nrl27nJycpI3g6+tLraXIyMiIiopq3749BriSWf1psMYSKdHhzJkzZmZmly9fTkxM5HA4AKClpdW0adMzZ84IZ5xRVFR8/Pjx0aNHb968mZWVlZqaKlHZwGQyHzx4cPLkyZkzZ9bt1eDTq1cvU1NTad4wANC4ceOWLVvyH586dSowMFBiMy6X+/jx4w8fPlC8esIMHz685glxeKtWgUTLosJCfOECNG9O5dPg70/ldVRYyLtwgVYD2yQAAAYDbdwIHA4KD8dZWcjUFBwd+TmefH19nZ2dKbqiyZNBVxcOH8ZJSVBZCQCgpISsrCyWL1/Wo0dpaUlKanJRUQGXy6uoKC8ozI9PiE3PSMUYvw96k5KSuGj+Sm1tqlwkBAKBQCAQCIQGgQgaCH84bm5uwklVXVxcbt++La0xnU43NzePjY0VlCQkJLRu3bq2k759+1b4abNmzQDASAE6asKbIuBgOJ8BK8xrOyqBQCAQAACUlJQqK0n6UgKB8H8Hbc8ebGUFXl7461eorAQaDYyNUcuWaPduUFMrrA4N10U1i+bOBR8fHBYmoY7BQC4uQBHd/wFERkq0lBeAIyNRZSVQeyrUDA6HU1RUxN+/K5Wqqn/3oUrD3BwpK+PcXOBwQEMD2digBQt458/Dtm04Px94PNDSQjY2aOPGBsyXQUVuLqb2OcAYh4T8IEHD+/d4yxbhOLQyQl46Oj2Sk82WL+9jaAgdOgg3b9Wq1aNHjyjGS0tLS0pKEjzlJ5X38/M7cuRIRUUFP7PDmTNnxM0VBFRVVd26dYta0AAAq1atmjp16v79+6Ojo3k8nqGh4fz58/nXej8eHo83evRoYTWDgISEhJkzZwYGBmpqavJLhg0b9vDhw1oJGtauXXvhwgVhD4Dnz58fO3bMy8uLOj2HTBgMxqVLl96/f3/48OHs7GyEkKGh4cKFC+tw3Y0rK8WjoVwa/UhfN/7jOY9Py3f67i22YcMGaRH30tLSU6dOzZ49WyS1WVRU1MyZMyMjIwsLCwFATk7OyspqypQpy5cvl7CkhfYVM0K8vb39/PwYDEavXr0GDBjA5XIjIyMRQlZWVjIFOjXE0dGRnz2Bw+HUJJWATIqLi0eOHKmoqBgRESE4cwCgqqpq8ODBISEhIu3z8/P9/PykiYRqi5yc3JAhQ/hKMg0NjdjY2MGDB8fExAgapKenp6enDx8+fO/evaNHj5Y4iDTXBAE8Ho+vyXhTBImVAADqDOj/zRdm3bp1S5cuffjw4cePH7W0tAYMGODo6Cg+CI1Gmz9/Pj95yoABA6RNWlFRceHChXoKGjQ0NLp163bp0iWJrzODwRg4cKDgr+/p6UmRnScvL+/QoUOXLl2qz3okjkslSigshKNHgULQUFhIPTyqrT6GwYBWrUTMdvz9/Tdu3ChjooEDoV8/FBSEAwOBRkOdOkHr1nw9hJqaelPH5iLtc3Kzb966Evb5Y1Z25s59mxbNX2loYFS7pRIIBAKBQCAQagkRNBD+cETy5Mm8xLWysqqnoCEhIUF41w6DwWjbti3/8TQT9KYIA8DpdPxPY6QkxfGOQCAQCBQoKyuL+8ESCATC/wNo9myYMQN9+oRjYkBPD7VvD+rq/CqVbwnQi2WF2iUgJ4fOn4fp03FEBHzbgAsAoKkJvXqhLVvqvfB6gf39QXooGgAgOxvi46E2ceXExET+vnMGg6GmpmZsbKynpycnJ7dz5842bdrIMDZXVUUqKtRBPOTsjDZsQLm5wGKBvj5kZeEpUyAm5t9eJSU4JQViY9GuXdCpU81XXkcQAlnZ3JE0O+6GBm/bJr6r3o7B8NTRGZmQcGHRon7v3glXLV269ObNm3FxcRJHQwix2WyRwuLiYg8PD2traxqNxo/25eXlUa9K2C2AAgMDgx07dtSk5X/N5cuXP336JK02JiZmzZo1R7+ln+/cufPly5drPvjmzZsPHjxYVlYmXFheXv7ixYuBAwe+evVKJORfB9q3b9++fft6DoJsbbG2tohR/ONWvRMMLQBAq7xo8ntvNOdf/4zU1FRh7Ys48fHxfn5+wj4HoaGhI0aMEO7FZrOjo6M3bdqUkpIieIWFUVZWnjBhAt+iPyUlZfTo0REREfn5+QghXV3dVq1aHTp0yNDQsK4HLUqDqBmio6NHjhzZo0ePAwcO0Ol04arNmzdLO9PqpmaQk5PjcDjCfdXV1fv373/kyBH+Uy6XO378eGE1g4C0tDR+HgpBngVhOnToQK171tfXt7OzAyF7hjEGIHxbRklJaeTIkSNHjqzJgdy4caNcSh4oPunp6WVlZaqqqiLllZWVt2/ffvnyJQB07tx51KhRKtLT/Zw4cSI+Pv7du3cirzadTu/Ro4fwx5GIVYY4/4XFHb53DzIyqBqkpaGiIhCSyHyHzO+d78/GOlBQUFBSUkLluiQ8119/ob/+qsmw+noGc2cu8rx19fmLxwUF+Tv2bJzl9o+9rQQFDIFAIBAIBAKhoSCCBsIfjkiePJmX3FZWVsJPEyh3g0mEv09CQLt27QR7vIboQWNF+FoFuSy4mgnTfnYyYgKBQPgdIYIGAoHwfw2dDm3aoDZtRIqtvmVwjqIKr0hHTw95e4OHBzx7hktKEEJgYICmTxfZK/9zkL7ltBoO5zsdhnQwxleuXNmxY0dxcbGtra2CggKbzS4pKcnMzMzJyWGz2e3atbt69arsgWxsID5eaq2WFmreHEJDwc4O9PSAx8Nz5mBJwTn89SusXo3u3YPaJ7mrHXp6SFMTU4S76PQf9LdOScFC4m9hOsnL39bVHRMS0mngwM4uLg4ODm3bttXU1NTU1Fy/fv2SJUuyxWQQFNnlS0tLz549K7j6k5o9XWio2h3Iz+b27dvUYv3Q0FDB4yZNmsTExPB4vJocZnZ29rlz50TUDAKCgoJ27dolbIL4MzE1RWZm+HtBw9Wuo/gPpvheUjXUgxYtBFVxcXHUQV8mkxkcHCwQNHC53OnTp0vUQJSXl1+9evWYzXx+pgmJoAPRAAA9dkKP6pIigHgAz+tFAEUUHX8kGOMzZ86sXbt269at06dPF5RXVFQUFxcbGBi8ePGCS5EUoPY4OTl17drV39+/pKSERqMZGxvPmTNn0KBBggYXLlyQaD3CJykpadWqVRcuXBCv6tKli42NzefPn6X1tbGx0dfXL+fC3W9nwUQjGUovCqjTWwAAk8ksKioSETScPXt27969sbGx/Ff1/PnzO3funDt37rx58yQOoqSk5OPjM2vWLD8/v9TUVP672MLCom/fviLqEyRLtVZzmExmYmIil8u1sLCgEFsAAEiRmv1LaSlkZUkVNOjrg9CGIgmYmsoYXxavX79u1apVA744AhBCo0dOUFJWvv/wdnl52YHDOyeOm9K5Y/cGn4hAIBAIBAKBwIcIGgh/OCLyfEVFRer21tbWwk8jIyNrNR2bzd6zZ49wSb9+/QSPGQjmmKKVcRgA9n/Fk4yRXMNfVREIBMIfDkk5QSAQCOI0UwUaAh6GiDIo5YBaHa7zaDQ0eTJMnvzL/T5t1Qrk5akkCzo6YGEhc5i0tDRXV9eysrIjR4507969PitCa9fi8HBIS5NcXVHBW7wY6HQwMEBNm0L79lj6NQVOTIRdu9DWrfVZj2xoNNy6NUXkCVlaotrkI6gz+PNnkf30wvwlLx+up+dlYRH65cvt27c/fvxob28/adIkV1dXVVVVd3f36OhovmM8jUZr1KhRVlYWS/qJkZiYCAAsFkteXt7Y2Jh6Yfr6+nU9pp8DRQYNPsVCSUZUVFQ0NDSysrJkvg4AcOjQoWQpohMA4HA4Dx8+/FUEDQBo6VK8YAF8c+DIU9fxaV4tHxgX9gzmzhTeAq6qqionJ0ctBNEQUhd5eXlRRNaL1r+Db6oFcXWCNEWIADabXX+ji/rAz7Syd+9eRUXFly9f8tMr8Hi8Xbt2eXt7Z2ZmslgsdXV14bQj9UdLS2v58uVDhgyhaHP//n2K9zUAREVFCR6z2eycnBwNDQ1VVVU6nb506dKFCxcWSPqQadSo0a5duwDgVg6UcwEAHFWgJWV+IWoay0oYpKKiIuL3s2/fvi1bthQK5Vng8XjR0dFr164tKChwd3eXOI6SktLFixeLi4t9fHwSExNtbW179eolrjOQ4S0EEBUV1bZtWzk5OUNDw7/++mvq1Km6uroibXJzc+fNm/fx48e8vDyMsba2dpMmTaZNm3b27NmUlJSysjJ1dXVra+tt27bZ2tryZ6WeFBQVBVZSEhgyBEJCQNqVnaEhql/OjtjY2IULF+7bt68+g1AzqP8wfT2Di5dPs9nsi5fPZGVnjhg69r/QTxAIBAKBQCAQiKCB8IcjcqNHneJSCgAAmjZtKvz0w4cPtZquX79+WVlZgqcIobFjxwo3mGwEe1MglwWpVXA1C1xJlj0CgUCoJRTbMQkEAuH/Fg0GNFOFsFLgYHhdBP1EgxS/MahzZzA3x9I3cSILC9DWph7k/v37M2bMmD9//ooVK+j1trCGxo3RunV482bJmgZ+uJTLhdRUnJqK/P1BLCfCd0RE1Hc9NYDm7o75yUrE0dCAmTNBlvK7YZBlj69Bo013cUEDBwIAm81+9erVqVOntm/fvnv37uDg4MePHz99+pTJZHbq1InL5bq5uVEMVVFRoampmZeXZ2xsvGjRoufPn0tLPKGurl7PVPc/HplKfZEGBgYGOTk5NRE0CEeLJZKTk4Mx/lUidl27ooUL8ZEjkJUFAF5/DWXTGQDwV9InmyG90YgRwm2bNm1qYmLCV7pIRFdXt0+fPoKn9+7dE09o8i+LHGD/F/5DdCBaRNOwadMmMJ5a3UyE/V8A4NChQ0uWLKnBETY84eHhZ86cuXLlipOT06ZNmwYMGMD/a7JYrIEDB/r5+Qn0BOK2KPVBQ0Nj6tSp4mqGkpKSL1++AICDg4O6urpMLUhpaSkAfP78eeXKlbGxsaWlpXzR0qhRoxYvXpyWlnb48GGR9AoWFhbbt2/nJyS9nVNt3FIfewYAmDp16rlz5yg8PywtLRUUFARPU1NTDxw4IKxmEFBcXHzy5MnRo0fb20v17dDQ0Bjx/fkswpgxY16/fl0lxdNIVVV19erVf/31F4vFyszMfPz4saOj465duyZPnixoExMTM3To0OjoaOGFJSUlPX78WNilIywsLDAwcN26dTNnzkT9++Nz50BIPiUC0tcH6R87aMwYePAA+/uDuJeqkhIaNgxkqUYkUlVV5e/v7+npeefOnR07dgwdOrQOgwAAYIx9fPC9e6ikBKuqoj590MCB4lkw2jt11NXRO3pyf2lpydPnD0tLSyb/PYPiE7KqqqqkpEhfv8HyzhAIBAKBQCD8n0AEDYQ/HBFtvoYsN9c2bdoghATepLGxscXFxTJ78Tlx4oSvr69wibOzs4jlgxId5pmi9QkYAHYl47EGSOE3MzclEAgEAoFAIPyK9NCCsFIAgCf5uJ/urxFrbBAYDJgyBbZvB4lb0g0N0apVFL0LCwtXrlz57Nmz27dv/1Wz3Ng1AfXvj+zt8ZYtOD4eysoAISgqkmgjgSmTrAMA5OXhffuAzYY2bVC3biAnB0VF+PVryMoCOzvUoQM0yDZudXV09izMmYOjooDD+bfcxAS5uaExYxpgihqAmjfHurogRVgAAKCjg1q14j+Uk5Pr3bt37969g4KCpk2bFhAQcOzYscGDB/Nrnzx5Qq1xRAjp6OjwbQmcnJyGDBni4eEhHp+m0WjOzs7Cjve/BS1atHj8+DFFA5Ht44qKijU0uJKZpRFj/AsJGgCQqyvq2BHv3g1JSdd6jOMXjmuuj9ouEGmprKzs5OREIWho2rSpcA5KmTnOGu93+broafUyvtc0BAUFwdCpFH19fHz+a0FDXl5eeHh4UlJSQUEBl8tls9mpqalv374tLi6eOnXqx48f5eTkli5dum7duqKiIjk5udLS0uzsbJknQA2xsbHh8XipqaksFktLS8vc3Hz+/PlTpkwRbpOQkDB//vyoqCj+thBDQ0MHBweZwmVlZeVz5865u7sLu0ekpaV9+vTpxYsXd+/eHTx48Pr165OSkiorK1VVVR0cHLZv385X81Ty4F1RdZdh9bNlsbW17dKly+3btyXW6uvrb9iwQbhk06ZNqamp0kbLyMjYvHnzlStX6ryeNm3aKCoqShQ0MBiMkSNHCme1GD58+MKFC0ePHv358+c9e/bQaDQOhzN+/HhhNYMA8Zwj6enpGzZssLa2dnZ2RlZW+ONHaavCDAbVJwVC6MwZmD8fv3kDpaX/lhsYoOHD0erVFF3F4XA4np6eFy9efPv2bYsWLYYMGRIZGVl39520NDxvHo6MhKoq/lsCP3oEJ0+ivXvBQVSlZGVps2b5xoNHd2dmZbwNDNDXNxzQV7INCYfD3rBlZX5B3lTXWX+171zHtREIBAKBQCD8X0IEDYQ/HBFhvsyLGU1NTVtb25hvW5cwxsHBwc7OztS9CgsLFy1adPHiRZHybdu2iTee2QhOpkEGE9Kq4FwGzG4k4xAIBAKBIMwvdQ+dQCAQfh366qIDXzEAPMkDbAd/0gclmjgRMjPxlSuQn/9dRaNGaMUK+Bb/FufatWtLliwZNmzYp0+faqhRrgWWlujcOcTlQl4eb/16ePiwbsPg9HTYvx8AsJwczcwMKypCQQFkZgLGICcHjRvDoEFo8WKo/3efmRm6dw8uXYIXL6CsDOTkwNISLVgAhj9wn6iJCbKywtIFDcjaGkxMRArbtWsXGBjYvXv3o0ePzp07l1/4119/mZqapqSkSBvK1NTUwsJC4J938uRJGo129+7dnJwcQRttbe0+ffqIX8f9+ixfvtzLyys+Pl5irb6+vkhWiPLycmVl5ZqMbCErgYuOjg6N9oup8m1s0KlTX8rhcxAGAEUaDG0pehbxOX78eFRUlMREElZWVqdOnRIu0dLSop5WRUUFL7TnZ52A7zUNMnOClAqHb6WQmZm5fPny58+fs1gsBQUFfX19PT09DQ0NfX19IyMjBQUFLpdbUlLC3/RfVlbGZrM5HE5xcXFubm5mZiaPx2vSpIm1tbW2tjaDwWAwGC1btpw2bVrbtm1pNNrDhw//+ecfCnlHfbCzs3vz5o2ysvKnT58KCgqsra3t7OxE2rx9+/bvv/8WXkBKSkpKSoq2tja1VklTU1NEzcCHxWI9e/Zs5syZ586d8/Lyktj3XRFU8QAA7FXAWEFik1pw8eLFrKyswMBAkdXq6ektXry4c+fvwtXS3q0CKFK9UBMXF7dgwYKIiIipU6d++PAhNDRU2OVCW1t7wIABZ86cEe5SUVERERHRu3dvb2/vqKgoLy+vCxcuUCRYEScrK2vdunXOzs5UGSUAIDsbMjIoTBpAURGdPo0CA7GHBy4qQghBo0Zo9mwwNxdtmZaGT5/GX78iLheMjdHkySBkaBEbGzt69GhNTc05c+bcvHlTpjmrDPLz8aRJWCRPE4eDw8PBzQ1duiSe6EpHR2/Z4rW7923JzMp4+Phut849VVXVAIDD4bBYTISQkpIyALDZ7OKSIgAoKJAu7CMQCAQCgUAgSIIIGgh/OCLX5zLTHAKAk5NTjJAXa1BQEIWggcfjnTlzZs2aNeL+pQMGDHBychLvokSDhY3R8jgMAHuS8d9GSLXerrcEAoHw/wOTyRS2byUQCAQCn3bqoCMH+WzIYkFYaY1Sg1dW8ArzecoqSFP7V/89ipYtQy4ueP9+SE/HlZVIVRVbW9NWrhQPfguYP3/+q1ev7ty5w7cZ/6+g08HAAKWk1H1T87fNr4jNxiIRLzYbJyTAiROQkICOHavPMquh09HkySDkMf7jQZs34ylTQCwYCQBgYoI2b5bYS0VF5erVq506derRo4ejoyMAaGhotGvXjkLQ0LZtW0VFRYHBO51OP3Xq1Ny5c/fu3cuP9RoYGMybN69jx44NcFQ/HC0trQ0bNixevFhYn8FHTU1t8uTJbdu2FZRwudzk5GRz8QChJP7555+bN29mZGRIrEUIde3ata6rriP42TO4dQtKSkBeHpo2RTNmgCR90pXM6nfhQD3QkHKvS0tL68mTJ+PGjQsJCSn/5p4iLy/frFmzCxcu2NjYCDd2dXX19PSkyIDAt2PkixhEHBpk5gSR+Wu2oqKiZ8+ew4YNCwkJUVZWZjKZOTk5OTk5xcXFOTk5mZmZFRUVNBpNS0vLwsICIaSqqionJ0en0/mKB0NDQz09PWmDJyYmzp8/PykpiXoNdUNeXv748eM6OjoAIM0Xp7y83M3NTaKcoqCgQEFBgcnP3SOGoaEhi8USVzPw4XK5T58+TUtLa9RI8saRl4XVJ0kPGWKVGqGqqvrixYvly5f7+PhkZmZWVlZqa2tbWFisWbNGOHcJH2lHVPMGEvHz8xs9evTq1avv3LkjLy8PAJ6enpcuXcrLy2MwGPr6+gsWLOjSpYtwly1btly6dCkhIYFvvZCRkWFgYNC6dWuqBCuSSEhISP36tZF02wkAgJwcfPUqWrpUxlgdOqAOHShUe3j7duztDZmZAFDtl/D0KTg703bsAAYjMTGxR48eGzZskJqHqKwMFBRqbneEV60SVTMIqlJSYMUKdPOmeJWaqvqEsVP2HNjKZrPuPriFEIqOiczOyeLrXeTk5PX19I2MTDq060yj0Zo3a83jcWm0X/3XF4FAIBAIBMKvAxE0EP5wYr/PtmtpaSmzi5OT0+XLlwVPPTw8li9fLjHVblBQ0Jw5c0JCQsSrBgwYcP/+fWlTTDGGo6mQUgV5bDiZBkvMZC6KQCAQCNWUlZWpqKj87FUQCATCLwcdQW8duJ4FAOBTIEPQEBPOfHS7LC+HW1WF5eRAXZPevI1i/xGqv9q+6+9o3hydPw9QbT5B7Vdw9erV169fv337Vk2tBsqO+iMzr0R9qKrCPj5w7hyaSuVg/9vg4EDbswevWyei3kDW1mjzZnErbwE2NjZ79uwZMmTIy5cv+dHKU6dOxcbGhoWFiTdu1qzZmTNnli1bJmLA3qJFCw8PjxqulMfjvX79+sOHD/Ly8r169XKQvrafwoQJE1RUVNavXx8TE8MPhdJoNGtr6xkzZojkMggKCjI3N6+hSYmFhcWwYcNOnz7NkpRCpXnz5ps2bWqQ9deIggI8cyYOCwNBvowXL+DePZg/H40eLdyQg8Ezu/rxeEOqjwdjY2M/P7/nz59fuXKluLhYWVl56NChI0aMELed6Natm5OT08uXLyWOIy8vP27cOMFTYTUDAFhaWr6jPDK+LoeCCxcuODo6Cps+GtbGTKWwsHDWrFnBwcH8dBLGxsbTp08XLHjx4sW1VTMIp+akBmMs06Bi27ZtX758kVbLYrHU1dXFB9HW1p41a9alS5coRs7IyOAnpJBY+6IAgFXFvLQlSYe7XlNBV1dXWFki0D+pqKhYWFh06tRJU1OT+kAUFBQOHjzI5XLj4+OLi4u9vb1fvXo1b948Ho+nq6vbsWPHrVu3qqqqAoBMzwANDY3Lly9fv369uLiYRqOZmpquXLmyadOmFF0KCwvHjx9/7dq1nj17CgpHjRo1atQoaV1mzJhx5coV4XQqLBaLxWK9e0d9wkogLy8v/sMHE5leI/XWzeAtW/DFiyCSTSMvD7y8cEUFHD06fvz4FStWSFAzfP2Kt2yBuDhcVgZ0OjI0hP790fTpQP1bp6wMU5pV4OholJoKpqbiVbY29poaWkXFha/8fUSq2GxWekZaekYa/6n/6xcMBqORialZYwsbKztHh2ZqavVzlSAQCAQCgUD40yGCBsKfTFVVlYhpXk1uQrm4uAg/jY6OXrly5datW/lqdz4FBQXr1q07ceKERCPEqVOnnjx5ksIRXZ4Gy8zRvGgMAAe/4qnGSKshEuMSCATC/wPl5eVE0EAgEAgScdZG17MwAHwoxhQR/6d3yl4+Li8tqf4dWwVQWszLSmMnxbFmL9eiTnj9u3DkyJHt27f/12oG/g9+jDHI2o0N8vL0b3uRuVK2DlNRWQleXtAQgoZ/1/wT6dwZPXwIx4/Dx49QXg4qKtCqFZozB2TlRJg0aVJhYWHLli379es3YsSIQYMG+fj4TJgw4cOHD4JIpKamppOT05UrV7S0tKqqqmRulJeGh4fH3r174+Pj+ZE/LS0tBweHI0eOtJKe4uTHM3To0AEDBjx58uTZs2dMJrNz584jRowQ/5m0cOFCYcMGmRw6dKisrOzu3btFRUWCQjqd3rJlS09PzxqmrmgAKivxxInikUWcnAzbtoGSEho0SFD4ogCyWAAARgrQvQab73v37t27d2+ZzW7cuNGnT59Pnz6JV7FYrOXLl6upqQ0cOFC8duPGjVfuU+13X7duHfXU3t7e//zzj8wVSiQwMHDKlCnR0dGCkujo6KCgoFu3bt24cQNjTCEmkIa2traTk1NZWRmTyQwLC5Ood+HDZrN9fX2HDBlCvUKKTyGMsa2tLZ1Oj46OLi4uBgBFRUUbG5slS5b06NHj6NGj1EuNk7K3PocFkWUADDk5PeOm+mVcZmVsbKzwgQiSjKSmpt67d2/ixIkuLi7Lly9v3bo19Yx0Ot3AwGDatGnv37/ncDj8wuTk5JCQkJcvX966dcvGxqZPnz6+vr6CWhFoNFp8fLybm5uwBsvHx2fcuHH79++XNu/x48f79u0rrGag5s6dOzdu3BBWMwjgfvMKqjk0Gk1eQwMYMm4sYzm5ev2qSEjA3t6iagY+XC5+9er+1q0cDmf+/Pmi8z57hjdsACEDCZyeDuHhEBCAzp2jcmuIioJvuYokU1iIAwLQ+PHiNQih0SMnnPc4xWazGAyGjbW9laW1poYWm80uKMzPys7MyEwvKMjjn/wcDic5JSk5Jckv4AVCyKyxRZtWTk5t/9LR1qWanUAgEAgEAuH/FSJoIPzJ+Pn5CV+dGhsbG1Ok7vuGnZ2ds7Ozr6+voGTPnj137951dXXV09PjcDiRkZH8zRzifTU1NQ8cOODq6ipzlvGGcOgrxFZAMQeOpOJ1ln/CjWMCgUD4AVRVVSkpKf3sVRAIBMKviMO3OGaqdOPqmAjmi0dlZaWikSQuF2IimNdOF/89W/O/Wt+Pgsfjffr06QcY42OMEUIIId6UKUARIKTTYcQI2L27+llaGtRe1oAzM1F2NhgYCGTT9REl/HxZg7Iy+t5FoIYsWLBg1KhR9+7d271797p1686dO/f06dOwsDAPD4+cnBx9ff2///67ZcuW/Mbp6em12tQuYPv27Xv27CkoKBCUFBYWvn37dujQoR4eHt26davDmP8RcnJygwYNGiQU2hfhwYMHmZmZPj6i24UpoNFoFy5c8PX1PXjwYGZmJovF0tXVdXZ2XrZsmVyNPdtrRVlZ2YkTJ96+fcvhcHR0dGbPnt2uXTu8cyeOiJDcIT8fDhyAPn3g2/b6q1nVJ/MYA6DX4Nq6rKysqKjIwMCA+oj09PS8vb2bN29eKmkbelpa2uLFizt37iy+j9/KygogWryLAH19fYpaHo8XFBTUqVMnijbSyMvLc3V1FfGqBAC+SGX27NkbNmyQeDeDGmtr68ePHwNAbGxshw4dKAQNACBx44fIYqgbIIQCAwM/ffr04sWLqqqqDh06dOvWjU6nFxYWCm81kYg06fO9XMAAQKN3mTRnXSvZZ0lxcfGFCxeGDBkycODA/fv3U6ujRo0a9ebNG5FCjHF4ePioUaMCAwPnz59/5cqVjx8/SuyuqKj49etXkcLs7OyTJ08qKipu375dYi9vb+99+/bJPBABhw4dkmmeUXMaNWrUrF07pKeHpWSoAQCg01GPHhSDZGVlxcTEsNlsPT09Ozs78ReZd+wYiCXW+ZfS0mPHjy/evVt0Q9HXryJqhmpYLOznh5cupR08KG1IXFEBMuUd0m2ZnNp0aNqkRX5+roG+kcSPFyazKjMrIyMzLT0j7WtqclJyIpNZhTFOTklMTkm8ffemna1Dp7+6tWnV7j/6vCUQCAQCgUD4TSGCBsKfjLe3t/DTmuvWt2zZ8vLlS+GL8Li4uLVr11J0QQj9/fffO3bsMDIyqskUdASrLdDkSAwAJ9NhnikQkwYCgUCoCWw2m9zcIRAIBInIfzNR5kiPJT26XSquZuCDMUSHs4oLuRpav3dS55KSEnl5+R+3jxyAdv48SNcoIGtrtGWLQNAAANyePUEs3CiDigrIzwcDg3+HleIA//PFCv8xxsbGs2bNmjVr1s2bN3v06LFv374ZM2bs3btXpBmLxQoLC2vRokVtx4+IiDh06JCwmkHA169f586dGxwcXGfjhx+Mh4fHsmXL7t69Wwe3EmdnZ2dn5zpPzePxjh07duvWrby8PL79fr9+/ZYuXcoQ2899/fr1jRs3xsTECE7au3fvdunS5XZFBaLYxJ+QAA8eoBEjAKCEA0/yqstHU+abwBgfOHDg+vXrGRkZLBZLTU3Nyspq27Ztbdq0kdZl7969EtUMfOLi4rZs2bJnzx50IFok6wSfJk2axMXF8cP/CgoKdnZ2nynW9420tDQ1NTVtbe0atBVlyZIl4moGPhwO58GDB3PmzJGYUpMCeXl5QRYDMzMzHR0dgSeKOAwGQ6YUQ6Y6md+gZcuWAn0SHy0tLUNDw/T0dGkdFRUVhw0bJl6eWAnrE6pPp/xn14duvKGvrz9t2rT27dtLG0pDQ2PBggVTp06dMWNGt27dbt++bWJiIrHl/fv3KVI2REREbN++fePGjdevXx86dGhUVJRIA11dXWmvZ2Vl5ZUrV+bNmyc+NZPJjIyMbNeunUh5Xl5eTEyMkpKSg4OD8OuMMU4VD/DXg5YtW6qrq+PevSEiQpoCAFlZQXo6njgRystBQQFsbdGCBaCjU1FRcf78+VOnTqWlpTVp0kRBQSE7OzspKWnAgAHbt2+3sLD4d4T0dIovs0wuNyQv796IESLleMsWCWqG6joMAQGQnAzm5pLXbG2NtbRA0ldANYqKqHlz6YsCJUWlRiaNpdUqKCiam1mam1Xnw+XxuIlJ8RGRn0PDgjMy0zHG0TFR0TFRNzwvderYrWf3PtpaOhRzEQgEAoFAIPz/8CunSCUQ6gWbzb5165ZwyYABA2rYt0OHDnPnzq35XK1atXr9+vXFixdrqGbgM1QfmqgAAJRy4ETaH3vDkUAgEBoWImggEAgEaXC//aKkSYnoVVXi/FyqfYdFhdyg15UUDX4LeDwejTpDdsMhrBvgWy+IYmKCtm5FQmnaMcZIShyFClVV+H5LN7VkgW8dQdHgD1A8jB49+tGjR+7u7nfv3hWvvXPnTvPmzXV1a+3d7e7uniXdb/zLly/Hjh2r7ZgUsNnszMzMKomG6nWFy+X6+vr26dNn9+7dL1686NChQwMOXhNKS0udnZ2XLl366tWriIiIqKgof3//devWdenSJef7zdaenp4LFiyIjo4WPiELCwvfPHhQICVxQDVcLn77lv/wVg5U8gAAWqlVX2JLhMPhDBkyZNWqVUFBQWlpaTk5OQkJCc+ePRs8eDDF3zRcLOeFCKGhofwH6IAES4aPHz/euHFj6dKly5cv9/b2DgkJoR6NT2pqqpmZWU1aUqxHIpmZmVevXqX2hxCBTqf37Nlz0aJF/KcKCgrNmjWjaG9jYzN06FDqMe3tJYg/athg+PDhFNcCTZo0EU8mksuCqZG4jAsAgNNiP2xwu3v37unTp11cXPr370/tV6Gmpnb16tVhw4Z17NgxQoplyMWLF8ulb9nncrmvXr0CABsbm9evX0+aNMnBwUFfX19fX9/e3n7cuHEWFhYUGR9SU1MPHDggXh4fH29mZqYg9OXy/v377t27t2zZskePHp07d27WrNno0aPz8qrFPpWVlUymdPsmAAAQHo0ae3v748ePAwCaOxe1awcSv260taGqCu/ejf38cHAwfvMGnz+PBw9+sHKlnZ3dy5cvDx06lJub6+/v//z588+fP6elpbVu3fqvv/4KDg7+dxBKs4SnVVV9dHQkLJv60yM3F1+6JLW2USPUWKocAQCQuTnUJokPNTQa3drKbujgURvX7dywdntv535qauoAUFZe9vT5wzXrl1y8fKaoSKp+iEAgEAgEAuH/B+LQQPhj8ff3F1y5AYCKigqFD6c4e/bskZOTO3TokLQch3zU1NQ2b948b9682m5xAAAEsNgMTYvCAHAsDeaYgobMd2RVFfbwgPfvMZOJVFSgf380eLDkS0cCgUD4Q8nNzTWvQxyIQCD8bmSzYHU8jigDANCVAxtl6KCBeuuADlE0SUcQD5QWzC8u5DIrZYSxs9NrnUj7V0NLS4tGo2VlZX2XbuDVK3ztGi4rQwBgbY3mzoXahPRqCD0tjWtlBfygkYYGsrFBW7ZAkyaCBtVR29694eVLYLOljYMBRH7iIyMjqGVs/kdIFiIi8Nu3UFYGTk7or79kJlOvG2VlZcePH3/79i2Px9PS0po1a5YgQt+1a9dHjx7179+fyWSOHj1a0KWwsHDlypWnTp2qw3RJSUkUtTwez8/Pb/HixXUYWYTXr19v2LAhKSmpvLxcUVHRxMTEzc1t8uTJFF2YTGZhYWFFRYWgJDY2NiEhgcPhyMnJFRcXZ2dnR0dHBwcHW1hYzJw509XV9afIQEeOHMmP4ArD4XACAwOHDRsWEBDAlxxVVlZu3LgxR5KfvBxCHA5HxqXut0t1Qb6J8ZT2DPPmzXv06JF45DgjI2PLli1t2rSRuFmfIlAtaCBRysBH4VgigD2Y2APArhiAmHjq0fgUFRWJp7GoCRUVFUVFRdRtkpKSXFxcwsPDKYLoAoyMjPr06XP69GlhldjBgwfDw8Pj4yUci4aGxrx582QaMGzcuPHZs2fS3mvm5uYjVm7zyAQ7ZWiuCkrf32tZsWLFq1evfH19RRNbKCiZtOzgduD41WxaahVOY0JaFaQzIa2qWu8CAMBmVmwai6uq/6bFxcWPHz92cXF59eoVhe0KQmjlypUWFhbOzs4HDx4cO3asSAOJhi4SG2hpaV28eJHL5WZlZWGMDQ0N6XS6jY0Ndfc4SeH5uLg44Y6XL19euXKlwLuCzWYnJCQkJCRERkY+fPjQ3NxcWVlZWjIOAd26dUtKShJMJycnZ2pqymKxsrKyBHfGFBQUWrRoceXKlepvWAYDeXjAggX43TsQ+EwghCwtobwci+XR2BIRsf/9+3s7d3YWyzqkoaGxfPlye3v7YcOGBQcHG/AdibS0KBb8lsXqJGTnUE1JCZaV0wSkm3wAAFq8GC9eDEJ3FP9FXR2mTIHa3wCsCSbGpqNHTBgxdOynzyGv/HyiY6M4HM7rt68+BL8bNmR0z+59qHWKBAKBQCAQCH82RNBA+GN5+227Bp8BAwbIvHgTRl5efu/evZMnT16yZMnz58/FG6ioqLi6uq5bt65uaVn5DNOHnckQWwElHDiRBivMKVsHBOANG3BcHGAM/BvWvr5w9iw6dgxqmYKXQCAQfl9CQkKGDBnys1dBIPzfEVgMe1NwNy0011Q0zvofMTUSvy769+nrIjifgRkIeuvAP6aoo+YPWcTvhuD+OkdKIFtJmcaQowFQBbFU1X/72+UIoe7duz979mzSpEkAAGVleNYsHBzMT3qNAcDfHz99ilxd0ezZ9Z8OYywcY6BdvIjDwkBBAXXpAra28C0HBAgpDNCoUXDpEv4s1Xte9G+gqgr8Y/l1+PQJu7vjhATgZ2SXlwdzc5gyBU2c2LDzXL9+fcOGDbGxsSL5CK5evaqqqgoArVu3fv78+cCBA4ODg93d3VVVVaOioiZOnDhmzJhevXoJxnn06NGhQ4fS09OZTKaWllabNm22bt2qJSlUVlkpw6REZoOasGPHjm3btgnnMkhJSfnw4cOpU6dOnTrl4ODAV8xjjN+/f//o0aO3b99+/vy5uLhYS0uLf2FbUlJSWlrK4XB4PB6DwVBTU3N0dBwxYkTv3r3btGlTn6vUenL79u03b95Iqw0ODj527Ni8efMA4Nq1a1++fJHYLIfLLeJwDCjVGKhJEwBIrIQPxQAA8jQYYSC1cXZ2tkQ1A5/MzMw1a9b4+PhUP3//nnfpEiosBACV3FyKNQCA4D6DxJQTtaKKB4o0AIDKysq6Jc2Rk5OTudeCTqdv2rQpICBA5J6JOMrKyp06dTpz5oxIohBTU9OLFy9Onz5dxFrD0NBw1qxZc+bMkblOAwODdevWrVq1Kjs7W7icZmSpOXQmfeiMUcka/E9rOgI7ZWilBi3VUFNVqOJBAZs+/MzjYq+78Vl5lQwlpK6NtA3p+o1BQ7cUYHklQLRULVfVyRXc+E8ihUFBQStWrDh48CD1mseMGWNtbT1t2rRTp07t379fOJ2NTNmQSAM6nS5IIVET5ZnENgkJCVZWVvzHKSkpa9eulZiJIyoqauzYse/evUMI2djYREdLFd+oq6u7u7vfuHGjadOmdnZ2XC73r7/+6t+/P41Gu3DhwpMnT5hMprKy8vDhw0ePHv2dDZKiIjp5EkVH48uXcXY2kpODzp3h5Uv85InIFHk83qGysts6Op2ePYMFCyRq4AYPHhwaGjp8+HAfHx8lJSUYPRr8/UGKriiIxZrVp49oqaKiTHUdlpen+q3ToweaNw8fOwYicittbTR+PBo/nnrwekKn09u0atemVbvklKSHj+98+hzCZDGve14KePNq9fIN8vI1ddEgEAgEAoFA+MMgggbCH0tmZqbwU5lJHCXSrFmzZ8+eRUVFvXjxIiEhgb8VxsjIqFmzZr169dLQ0KjnIukIlpqjGVEYAA6nYldjZCgvpenHj7wlS+D7gwImE4eGgqsrunUL6rSBg0AgEH4vsrKyvnz5UrePdAKBUB/WxuMPJfAsH9/OgWVmyEVHalKDBuFuLgirGQRwMDzOg8d5eKg+HLRDmuRq5nuUv4WxynmSG6hr0jQ0aSVFUgUNisq0Vu1l7Kz9LXBxcXn+/PmkSZOAw8GTJuEPH0RbpKfjw4eBwUBubg08d6dOSOb3FJ2Ojh6FqVOxpH23ovYMyspo8GAkZD/w83nzhrd4MWRk/FvCYuHYWNi+HbKy0NKlDTWPl5fXggULRHbwFxUV3b9/v3///r6+vvwwYbNmzUJCQhYtWmRqatqoUaOcnJyNGzfOmjWL3x5jPHny5Lt37wobywcFBb148eLs2bPiPyr4OgkKZDaQyaNHj7Zv3y6sZuDDZrODgoK6d+/OZDItLS3NzMy+fPmioKAwePDgxYsXt27dWiBTmDJliqenp8BAns1mFxQUBAUFaWpqzp8/vw72gQ2Ih4cHhasBi8W6d+8eX9Dw4sUL0U323+ABfGaz7SjixI0bo1GjAOBebrU5TW9tKgufy5cvp6amUiybf72vTKPhefPw27dQWsoftllRkR9FN4BWrVq9kF5LoXLAAC8K4HYOflNUXWLoh00Uob06qOUwGXUKW8rJyRkYGCQnJ0trgBAyMTHJyMh4/PjxuHHj3rx5Q5FwoaKiwtvb+++//7527ZpIVceOHYOCgjZs2PA+NCzLrC3XxEbR2MKsRduncqpX3mAaAhtlsFUGBxVkqwy2KiB+o2PKlCl6enru7u6xsbGVKjqMDgMU+kxEDh04CAlLSLgYosohqhyuZAkH9WnQahgA1NB+RAU45ckxzIDbLO/D4rUY4xcvXohI0yTSpk2bkJCQs2fPuri4TJ48edOmTfLy8gAgEBZIw9jYWFoVQkhXVzchIYGiu6WlpXhhamqqwLVu5cqVKSkp0rqHhYXduHFj7Nix27dv//jxo0TdAwC0a9euU6dOW7dunTt3rkjCVjc3NzeZ35X29mjLlupXkMXiHT8u3mR7Sck4ZeWuCgo4MRHevEHdukkcyd3dPT4+fsKECbdu3UK9eoGTExZzfAGAXB4vCeMW7u6iFfLySF8fS0wCxYdOR927Ux8NmjYNdeqEd+2ClBRcUYEUFaFRI/TPP+DkRN2xATE3s5g7a1FM7Jfzl07l5+emZ6QePLp72aK1P2wBBAKBQCAQCL8U5BYg4Y9FxDCQOi0iNY6Ojo6OjvVekWRG6sOBFIgqh1IOjAvH+21RSzWxRhjj9etF1QyCythYWLMGHT36H62QQCAQfh2uXr06ePDgmqd3JRAIDUUrdfhQAgAQUgJjw7GFEmy1RgNqnZu+RrAxrIuvjltMN4FpJiiLCZ9K4Vk+fl8CPAwAcCcHPpXiOy2QxZ8QfG8wBIKGCukWDC3bK2akcbhSPBxMTBlmVn9CVo/OnTvv2rULAPDx41haRvnSUnzxIho16j9VBovbM1Rjbo48PWHtWhwRAXl5wOWCtjaysAB1dYiKgvR0YLNBRQU1bgzjxqEpU/67FdYaJhOvX/+dmkFASQm+fBn16QPNm9d/nqqqqg0bNkjMRwAAb9++3bp164YNG/hPdXV1L126VFBQkJmZaW1tLfxTYdmyZTdu3BBPHh8TEzNlyhR/f38RMwM7O7uQkBBpq5KTk6tVKkOJbNmypYTvbCEGl8vV1tYOCAjIzMxMSUkxNjZ2EoufHThwwNPTU1w0wGKxnj59umzZsn379tVzhfUhPz+/hg1YLBZFsyXFxU7KyuYS6xQV0dChfC/6e7nV76wh+lTR6MjISOpVlZSUpKelWW/ciAMCQOjdul5d/UlVVbyUTJS2trZ7G02nHlkiYaUwLxp//t4XHwOkVUFaFbCTq1CxwvQoPFgP9dGptm2oIUOGDPn48SNbSkYbGo12+PDhS5cumZqaTps2bc2aNadPn05ISAgKChJ/jwAAl8t9/Pjxs2fP+ojtgy+RU9WYszsjA/K+TZXOBPg2RiYT/AtBkApJlQ768qApB5oM0GSAPB2+VmJ50wEqJwcol3HpICrBUWdAF01IqoSYCuDWLHmOPA1MFMBEAUwVoZEiNFJAJgrQSBFMFWH98pXUb4rs7Oy0tDRTU1OZs9Dp9BkzZgwbNmzGjBndu3e/d++erq7uypUrHzx4IE0xo6Gh8c8//1CM2atXr+DgYGn2ISYmJgsWLBAvZ7FYgg+6mJgYivGrqqpu3bo1duzYJk2arF27dtOmTZliN5dat25948YNAGjZsuWePXs2bNigo6Nz5syZRnVzA01JAbHPgXgO51JFRTg/kURVFbx9C1IEDQihs2fP9ujR48SJE7Nnz0bHj8OUKfjjRxD+xKDRrqqpNVZVlZOY36R/f4iIACmfMMjaGtXkY9zeHp07B+KeST8WO1uHdau2rN2wtKysNDYu+qXf8x7dev/UFREIBAKBQCD8HIiggfDHIqJhv3Hjxtq1a3/BhHN0BLtt0eBPmIvhYwl0C8aaDLBRBh050GCAOgM0GKCcm6Vh7NQjo7BEWb1EWb1IWb1YWb1USY0lJ18ppyDP5SioKuulcUxVGWaKYKQA9F/uKAkEAqEB4PF4p06dOnv27M9eCIHw/8h2a6RGx0dToYoHAJBUCRPC8SA96KyJPpbifDYcsEVN3smIORT3qNFvFN1X1ePoyoG7JdJggKMK9NSGxWYosRJ2JuMbWYABkithyCfs2wbpSTO4+v9D5VvQi0LQ4DJENTGG9SWcyRNro29I/3u25n+0th+MjY1NSkoKh8Oh+/qClEgkAEBKCr54EUmKFdUKwdZeaebh4uWC9ojJhORkYLPBzAzU1AAAMZkQEYFzcpCFBdjZwS92CYM9PHBsrNTq/Hx84AA/CFRPrl+/TuGOzuVyHz58KBA08NHW1tbW1hYuyc7O9vLykhipBYC4uLhFixaJ7D7fsWPHmzdvpG13bt68+aT6pf/IzMxMSkqiaJCYmOjv7z9q1KiWLVuK12KMz58/L80Cgc1m379/f8uWLXVLWCAy0blz527evFlQUIAQ0tPTmzFjRk3Sfsn0hxDkL7C2tqZols7lrldR8TAwwImJ31VoaKABA9CyZQCQwYSPJQAAcghcdKgm1ZSlW5KXl9d//hy/fw/fv1u1abSdGhoLiorSxOLNpqamBw4c6B8DUJt8ExjgSCpsSsQsMXMKOQRsDACA1LS46vqe2eCZjdUZMNoA5poiy5oJ+JYtW/b06VM/P8m+Elwul8vl5ubm5ubmxsTEjBo16vz58+PGjZP2HgGA4uLio0ePCgsa3hfDiTR8P7d6tTWhjAtllQDfZWsRfLL9e8LI06CXNowxQH11q2UcFVz4XAafSiG0FMdVQHFWemFKPKcol15RrEHDzu1a9f6rra4cNFIEA3mpgWdxNxQROBwO34+zhujp6d2+fXvNmjXOzs4BAQGNGzd2c3Pbs2ePuFBJXl5+0KBB4nIQYdatW/f06dPg4GDxKnl5+VGjRgmcGIRRV1cX7NuReYCCBrNmzeLLGhITE/Py8hQUFIyMjDp16nTgwAG+98zq1av379/ftWvXK1eurFy58vLly+KjcTickpISkQ/b7+DxRN5HX7nc4fn5G9XVDQSfD1IEHHzk5eWPHj06aNAgNzc3hqoqunEDzp2Dp08hNxd4PNDRgc6db92+vWnxYondkZsbBARgf38Q/1I2MEDr1oGsLCG/FCrKKpvX796yfW1+QZ6X97UmDs309X9aUiECgUAgEAiEnwURNBD+WHr3/k6zHBkZeffu3aFDh/6k5VDRWRP226JFsZi/86CIU70DUghDGLsOxq6jGiUO+LsfFGlgpwKt1cBJA3XSAHOybZFAIPwp3Lp1S1tbm+SbIPwXVHIhmwUAoCsPqj/TqPvXhYHA3RJNN4GTafhSJuSzAQPcy/13a6xMNQMAaLzEIEvWwG/DJ48NGt9fr1gqwUkHNEgPpkfhSi6kVIFrJL7bEskJD5mbCywW6Ov/XnerGwRFOtAQ8DBU8YCLJYtcEYJZS7WvnyuO+lxVmFcdT1NURo0ay02cpaln8Ie8ARgMBsaYzWTScnNlNI2KapAZJUoZpKkcBDJrhBDGGOzsvqtWUIA2bWSqGPC5c/DkCS4oAACkqQm9e6Pp0+EH5BoIDJQQIhKGwui7Nvj4+EjbsswnOzu7oqKCOnJ/5swZCid2AAgLCxOxmjc1Nd28efPKlSszxFwo7Ozsrly5Us+EDsnJyQUFBRQNuFzup0+fRo0aJbH2y5cv1EeUlJTk4+MzePDg+iyyuLh46NChgYGBVVVVgsKAgIAePXrcvHmT2ivLxMSEenCBJcbs2bM9PDykGeADAKdVK3TyJOzcCeHhuLQUycmBkRFyc4POnfkN7n/LN9FVC6iTEA0bNuzUqVMUuTAMDQ3V/fywpLj+UCUlIzp9aXFxHJ2eW1EBAPr6+nZ2dvv27Wvbti3ESJbdSJQ4FLBh5hf87NvedSU6TDOGIXqofRgAQFY3FF0Oj/PAU3lYTOdh/DYlHDiTDhcy8N9GsNJCepLKbzAYjAcPHkyYMMHf37+oqIiiZXl5uaenZ4sWLcRPdRGysrL4D57lw85kHPz9/QpTRRhjAI2VkIE8GMqDgTwweRBTAdHlEFeBo8shtgKKpevKAEBbDpqqwhA9NFwftL//6lamQwcN6KABRUXFQ4cOjXr/XvicTFBVjevR4+bNm4ryiqKDCtG6devqD1spaGho1MSeQRiE0LZt24qLi11dXb29vdetW6egoHDy5MlEIf2NsbHxsGHDDh06RD2UgoLCvXv3hg8f/vHjR2HbEh0dnWHDhknzljAxMYn9pi1TkuhSIIRwgy5duvj5+eXn5ycnJyspKdna2go0RgCgqqq6bt06ADAwMGjdunVlZaXI4Dweb9y4cY8ePdq2bdv8+fNpNEn+IY0bg44OlFU7kFytqFhaXLxCTW22IF+PnBy0by/cAz99Cjdu4KIiQAjp6aHp01u2bWtpaXn37t0RI0YAjYamT4fp/7qheHp6FhUXS73FR6Oh8+fx0qXg7w95edWFdDqytkbr1klzhpBKYSF+9AhiY0FDA/XvD/ay1Es8Hnz5gtPTkYEBNGkCjAa4966qojpt8uzd+7ewWKwrNy4smr+y/mMSCAQCgUAg/F4QQQPhj8XOzq579+6vhDLtbdy4cciQIb+gSQMAuBpDSzV0Ig0/y//XsLFuVPEgrBTCSuF8BgYAYwXoqgXdtVBPbTAg+xcJBMJvS2Vl5apVq06cOPGzF0L4c+BhCCyGh3nYpwBiK6oTGQCAmSK0UodOGqirFtir/NQl/noYK8BGK7TYDOZ8wQ/yZLeXiMZLLE3TIKxmoGCgLng0QWPDMRfDmyJYFYf32CJgMvHOnfDmDea796upIRsbtG4dWFjUcaG/IQhAiQblXACASp5UdQ6NDuPdNMpK1ILfVmamcVTVaK3aKzYy/6P0H1++fDE2NlZSUOBRh95BxiZREep2KUHdizrMRgHeulXgp40BICQEnjxpEGsEGQhFE+vYoGZI88wXwOPxmEwmtaAhIiKCepDi4uL8/Hxd3e8y6Pz9999WVlYrVqyIj4/Pycmh0+nGxsYtWrQ4ceKEkZFRDdcvDTU1NQUFBepsCxRbn5OTk6nTKXK53Ojo6PoIGjDGQ4cOfSWWtL60tPTBgwcTJ0709PSk6L5s2TIfHx9puUI0NDTmzp3Lf2xqajpw4MCzZ89yJNmoWFtb79mzB9TV0datIMX1/X5e9XtnkJ6M92bnzp2bNGkSFBQksZZOpw8cOBACAqR1by8vH6Cnl9K+/cdx4wCgbdu2ZmZmAIAOSDUREedLOYwNx8nfXAraqsMZx+8SJzEQNFWFpqqwzBxFlsHdXHwrB+IrAAA4GM5nwPUsPNoQxhmidupUvoyqqqp37959+/btqVOnsrOzAwICpCk5ysvLz58/r66uTr1yLpfrUwDbk0SlDJ01YWYj1Cg97MbJq8/T062srFxdXY0sLQHAXInvmVG9ygI2FHKg6Nv/aVXwrhjaaEB3TbBWFhUxiMM/J8VtJ8rKyvjnpJeXF0X3MWPG7N69O1HE6kMIW1vbupmaHDhwoH379hcvXnR1dV2+fPnUqVOPHj36+fNnLpdrbW09b948ieYK4hgZGb1+/fro0aP3798vKiqi0+kmJiZLly7966+/pHUxMDDw9/fnPzY3Nw8PD5fWkkaj9ezZU6RQR0dHR4fK1cTe3r5r164PHjwQEVctW7YsPz8/ODjYzc3N29v7xIkT9uIBfiUlZGuLU1KyuNw5RUVJHM5DXd1WQjJTZGmJunevflJRgWfNwkFB8O0sxQD47Vvo2XPxwoUbN28eNmyYiGzC389v3pw5D06coFdWgkAkIYKcHO3gQUhOxh4ekJkJDAb06IEGDaqd2pXLxe7u+MULSE/nK/nwuXPI0RHt2wcSk3FgjA8dgnv3cFoaVFRgBQXUqBH07IlWr66/rMHG2q5r555+Ab5RXyJCPwW3atm2ngMSCAQCgUAg/F4gAHB3d9+4cePPXgmB0PA8e/bMxcVFuOTGjRujR4/+WeupIRlMSKmCIjYUc6CEA8UceJpY/IVJV6ss1SvOU68s0awo0agoUa0sU2RVKbKZTDn5Ki3dvEHDUzhyKVWQI+XOGAJopQ79dNAAPWhCwjMEAuF3Y/78+fn5+VevXv3ZCyH8CXwqhZvZ2DsHMqT6K1djrgRD9WC8EbL7H3tnGRfF18Xxc3eX7u4GFSlBUGyxxS5MbLELE8UEu/Wvj92IgY2ggh2ogCihIIh0Kt3s7n1eLKzrxuzSxnw/vGDv3LlzZnZmdnfO7/5OQ627/0I+l8LLAniWj7OrYJ4umhpTt4wsX00Dr6CBwM5hfwps+FrT/6BB5eQlLvjDB+6J47q6yMsL9elTp9j+aNq8xpmVAACfOyNtoknUzUtJCX78GBISQFMT9e0LampNvcH58+fLy8tv27YNDxyICVPaaNYstH696CMTl5ZoIjg3ypZHMHR1qWlprH9+9uzQgXLjBut/voUw2KvXexewmxsODCSK1tISEXYQkXXr1nl7exN0aNu2bXR0NLFexNXVla9lOhtdXd1Pnz7JycnxXZqRkREfHy8mJmZpaSk06SsidDrdysqKoJqGiorKq1evWnP5dtQSHh7evXt3Ant8hJCPj8/48ePrHeGJEycWLVpUIUCYoqSkdOPGjZ7sZCQ/5s+ff+rUKd4qBlQqdcyYMZw1PhgMxtixY+/fv8+VcTczMztx4kQPwonUedVg9grTMVAQfO4s3LogMjJy2LBhSUlJXO0IoZ49ez58+JDauzd3eQuunk5O6Pz5X1r2x4Jo9SZiSmDQB5xfDQCAABbpwzrjGnshtiqC7zgv8mF3Mn6a/0ujkhjLtwB1UgBbORDnN0mexd27d0eOHMlXMsJCXl6+ffv2T548EdSBZt9PY8m+Ym1zdoskBVw0YLYuUinOnDRpUnh4OFtko6am1q1bt5SUFN5xQkNDBUYpjGPHji1ZskTQOamoqHj9+nXenD0nq1ev3r9/P9/KGrq6uvfu3bO2tuZqf/78+Z49ezIzMysrK1VUVHr27Ll69Wpxce7zLCoqqm/fvtHR0Vy6qCYFYzx79uzTp0+PHDnS09OzoqJi8ODBuQIciSwtLcPCwoiNVfhy/PjxZ8+e+fj4sFtev349fvz4jx8/KioqMhiMI0eOeHl5jR492t3dnauCDCMp6Uzfvp7fvs2SkVkrJyfOeaNWVETr1yOWTgJjPGkSrlVm/AKVikeO7BkaOmnSpNmzZ7PaygoKtg8ffiIk5KKurpOEBMjLI0NDtHIl2NnVde+EgzGeNg0/fcorfETGxujCBdDX5+4/dy4ODgau04xKRZ07o/PnG65pKCsrXbthWUlpibq65uZ1OxpoF0RCQkJCQkJC8qcwd+7co0ePkg4NJH8z/fr169y58+vXr9ktGzZsGDVq1G/+pV9bAriePq/QkcYDBhCUqkWdOyPPcaz/C+kQVQKhhRBSiF8XQnHtgwsM8L4I3hfhLd/ATBqGqsEwNWTD/8EdCQkJye/FwYMHg4KC3r5929KBkPzZVDHhWg78LxVHlXAvoiHQkgAKQFYVVHLUtE4qh/0psD8Fd1SAObpoqBrQfkenp5bBXAbMZWCWTs0RmRpTh3VFVDMQs1gfIovheg4AwLJvNJNSsc68Cdq0NNiwASwtQfNfKTasSAOWoCGfzv2VsmWg0/H69fjZM0hLAyYTAPDevcjODu3ZAwJSyA0nOjr62rVrn1i1JNq3BwJBg4YGmjatToM3s5SBGJamgZqWxtY04I8febvV2wSCP87O8Pgxd8KGA2xq2ih3ytmzZ585c4agHoG1tbVQz4zevXv7+voSlK5QV1cXpGYAAG1tbW1tbVGiFR0ajda9e/e4uDhBb4qVlRWnmiE/P3/Lli0fP34sKyuTk5Pr0qWLrq7uF8G/DXV0dPr169eQCK9duyYoc8yK58iRI8SChv/++49Go127di0zM5PdqKamNnjw4OPHj3P2pFKpfn5+Fy9ePH36dFpaGp1OV1RUtLGx2blzp5ow5VPAd6BjAIAO8iBUzQAA1tbWt27dmjVrVnR0dHl5jU+ChoZGr169Tp8+TaPRsJIS8QhYXb1+5/aPahgTWaNmKPoYBwBeH8GLa3ABqohuStBNCT3Og82JOKK4pjG/GgK/Q+B3DABSFLCTBzVxqK6ulhAT66KIXDRAvvZpX1xcHIGaAQCKioo6d+4cGhpaUsL99YjWvq/E1A1Ui861mwVJCkzVhiX6SEsCcnJynPr0+fRr1R4DAwO+agYAcHBwAMGyhqioqCtXrmRkZJiYmLi6uur/mir28/MjOCcLCgqOHj1KLGjYtm1bRkbGrVu3iouLOdv19fW3bdvGpWbAGLPsBzirwzx//vzWrVvXrl0zMTHh7GxlZeXi4uLp6dlsTnJMJnPMmDFpaWm3b99OSEjo37//qFGjpk6devz4cV77Fj09vf/++68eagYAGDRokIeHB51OZ9ek2LNnj6enp6KiIgBQqdSFCxdOmDBh79693bp1MzAwcHR01NLSwhgnJSUFBgYaq6kF2Nm1y8r6RWyqpYWmT0e1rg/Yzw8LUrowGOjRo2ObNvV0c1NVVTU2Nr7j53d8795uFEqoiop2VRVUVUFxMU5Px25uaOlSNHFiPfaRAHz0KH7xgq+NE05MhKVL0fXrvzQePMhHzQAADAYOCYH169HWrQ0MSVpaZsigkb5Xz+fkZL18/axHN6JznoSEhISEhITkL4N0aCD5y3n8+HHv3r05W86cOTN16tQWCqf+4HPn8M6dUFTEZ5m2NuXUKbC05F3CwBBZAk/z4HE+DimAap4nZiZSMEkLTdYG1b/KY5iEhOSvYvfu3f/73/8eP37Msvb9zcmshJPp+FUBZFaBBAIdSbCXh+6KqLMikTMwSVNDx+CTCduTMJclg5o4DFGDwaqosyJIUWp6fi6FN4XwPB8/y+cu+WwgCcsM0URNUtbAHxEVCXVVMxCYNJQzoM97HF0CAKBVkP14/SDNAn4m58OHUw4dEiW2v4BBEfhlAQDATRvUS6BpfXPBYOApU/CrV8CTTkOWlujq1abQNFRUVHTu3Hn+/PkzZswAACgpwcOH47g4Pl1pNDRhAsvN/jdHkEMDALBMGoDDp4HdwtWf78v6wGTiYcPwhw/8l+rqUq5fh0YSAcybN+/kyZN8a0+Ympo+ffpUR0eHeITy8nJ7e3uunCsbCoWyYsWK7du3N0KsdaG8vLxnz558yx+YmZk9ePDAqLZWzrVr19asWZOQkMDuQKFQlJSU8vPzmUwm7+oA4OLicuXKlYaEZ2dnFxERQdChR48evAUpePny5cvevXvj4+PLy8v19PQ8PT2trKwaEhgX46Jw4HcAAG9TtFBP1LWYTGZQUND169dLS0sNDQ1nzpzJPtp4xw585AgIOLCgrEy5dAksLNgNxM4KbDCASyR++AMAQIEGqeF8bkeieDwAQEghXM3Ggd9rhGuCkEDMURqUKdrIUQF8fX0nTpxIcL1LSko+f/7c09Pz4cOHrBYkpyTW00VswFSqecefY9ZKGdhSOWdn50AOLxZ7+58G+OHh4TNnzmSJV378+BEbG4sxXrp0KbsDp6whMzNz8uTJ4eHh+fk1NhSamprdu3c/c+YMuwxEY52TV69ePXLkSHp6emVlpZycXJs2bXbu3MklUACAZcuWHT58mK+dg7W19atXr2R/LXNQWFhoZWV17tw5JycnoTE0kLNnzx44cEBJSenBgwdiYmIAkJ+fv2rVqvv37w8ePPj58+cJCQmsyBUUFMzNzf/777/27dvXe3NdunRxd3cfNWoUADAYDDU1tS9fvvB6UVRXV79+/To0NPT79+8AoKOj4+TkZGlpCaWleN8++PgRSkpAXBwbGFCWLQOO33R44kT+9gxshg9/MXr0unXrCgoKejIYM378sOJbM0JLi3L+PPAWv2gA2NkZCy7kAbKylMuXwcam5iWTifv14/9lg4WBAeXBA5BpqF0qg8FYt2lF7vccRQWlrZv3iImRlWVJSEhISEhI/n5YDg2koIHk76dPnz6PHj1ivzQ1Nf38+TOtwVZvzQ/esQNfugQcUwQAAOnqwpo1aMgQoasX0uFRHvjn4gc/oORXibk0FWbrwjJ9JPfnHRUSEpK/nPXr1/v5+QUFBQnNWPwOvCmEsZG4gN8sOGUxcFYFZ1XkpATSv7VP0F/I/R/gmYDjOcy5pakwXA1cNFB3JSKhSRUTnuSDTyYO/AFVHNkNM2nY3xp1VWy6kP9siGUN9fBmIBA0AEBKBfR8VvJDXAYArJOib+8Yr1jKPT0RtW2LHjwgGORvYkEsvpAJALDLDLnxq+/cnODt2/GxY7xqBhZo4ED061ztRtgixtOnTy8rK/slofv1K547F8fF/ZKnlJNDvXujAweAItirvbwc8vJARQUkJRs3zjohSJHAJWjgbWkqQQMAJCfjadNwfDx3u5YWWrMGDR9e/5F/hcFgjB8/PiAggLcewbFjx0TMHV66dGnJkiV8zdg7duz47Nmz+s1dbiBFRUUTJ04MDAxku0dIS0vb2NicO3fOzMyM1fLkyZOJEydymhywkZKSqqys5NU0sGoHEHhOiEL79u3fv39P0MHJyenx48dCx7l69eq+fftSUlKKioqkpKR0dHRGjx69Zs0aob4aolDOBMMXuIIJAPDRERlKNXxIgIoKPHw4juHnOESlwtChlIMHuZrR/lihWoQDKbD+KwYABHDFGvVXaYRI48vgTSGEFOC7CblFsgKtLNrIQFep8kteK3Ne3WdmfOXbp1WrVtHR0RUVFUNGjHrHUICeY8U6DQaxnxeFOMJTtJG7wS9ljNLT0+3t7bOyslgv2WqGsLAw9rA3btxwd3f//Pkz6xzW1NRs06ZNQUEBqwNL05CTk+Pk5MQrOUIIderU6fHjx6zLs7HOSTYVFRWSAm7saWlpnTp1SuO4tXIFtmDBgoM8Z8LDhw9nzJjx5s2bJv3NEhUV1bt372vXrnXq1Imr+MXTp0/d3NwsLS1HjRoVHx8vKyvbp0+fdu3aNXCLjx8/dnV1ff78uYmJyfv37ydPnhxNWMWpruD+/bEAwRkL1LkzYn2gf/7MdHGB2vOHT88+fdCZM40W2ffvzP79IYefTJa9xdmzkadnzYtPn5gjR8KvH1W/QKWi48dRw+xzWLx+8/zM+eMAMHb0pD69BjR8QBISEhISEhKS3xyy5ATJv8KWLVs4BQ0JCQmnTp1iV+D7g0CrVqF+/fDBg5CejisrkYwMNjNDHh4iWigr0GCkOoxURxVMeJwHt3NxwHcoogMAlDFgXzJcysS7W6GhTV7RmISEhERUtm7devfu3WfPngn1HP4d+F4Nk6L5qxkAIK8aLmbCxUwsQYFOCtBXBfVTgVbSzRviP0YZA4Lz4Hg6fsFRdlpTHOboomk6oCjCt2BxCvRXgf4q6Hs1nEzHJ9LgezUAQHwZDPmA1xii5YZAOjXwUuiEBAkU6ldpQuEJJtA06EvC6adHRvVeSqfSIg0t+264ferIAuukX5624+JixGQS5a3/IsxlEAAGgA/FGFr2DGUyIThYkJoBAPD79yg3FxrvDk+n0xctWhQbG8v55R8AwMQE3bkD+/fD27e4uBhRKKChAVOnol+N3H6J7fZtOHsWZ2ZCeTlISyMdHZg7l6B/C8KqOiFKT+7CE1++gKQk6OhAPerxGRggPz9YswZHR0NODtDpoKKCjIzQmjXQ4PwZJ1Qq9erVq76+vidOnEhPT6fT6QoKCu3atduxY4fo3w0mTJhQVVW1ZcsWTp8DOTm59u3be3t7v3r1islkysvLy8vL6+joNFAKIDry8vJ3797dsmXL8ePHu3TpIicnN27cuJ49e3IqTlauXMlXzQAA5eXlurq6FAolNTWV9bZqa2t36tTp9OnTDd8FdXV14g5aWlpCB1m+fPmpU6fY2euSkpLc3NxPnz6FhITcvn274VUgUyqApWYwkgKWmoHJZD5+/PjmzZslJSVt27adMmWKZl2LDUlKouPHYfZs/PnzLz7z0tKoa1e0Zw/vGkLVDG8LwSux5rpbpA+NomYAADNpMJOGwuuHfdauLaZJU1s7IHFJAEAqWmL9p1DNbFndYkshtlQK5h6SnQu4OI8RG8qIC2N8eQ/lxUhWEcQkqNJy2r36HcgQSymnJW98IParGQoVM6boUJYbUnR4ND+BgYEEagYASElJ6devX0ZGBrslLS0tLS3N0NCQNb/fwcEhNDR02rRpfA1UMMZv3rxxd3c/fPgwNNI5yYkgNQMA/Pfff4LUDKzAXr16xdver1+/hQsXDhgwICgoqM4nHgCDwYiOjn7x4kVkZOTXr1/z8vKKioqg1pElIyODwWAcPnzY09Nz7969PXr0SExMjImJYd0P5eXlAaBnz56RkZE7duxYsmTJqlWrFi1axKV4qB+9evVatWrViBEjjhw5cubMmUGDBjV8zPqBL10iUDMAACQmAsbQGHopAIDCQoLKSjUh3bmD09NR165ozBicmUmkZgAABgO+fWuU0Bw7dA18cDcrO/NuwE3HDl1kZclSsiQkJCQkJCT/BKRDA8k/AZcXorq6ekJCQrM9q/ptqWDCnVw4mPJLKfGxGrC7FZInxU4kJCQtzZs3b0aNGhUeHl6PZ4Itwop4fDwNAEBDHHa3QpayUMmE2FJ4WYADv0M6vwdiepLQXRE6KiJHBWhNihsag/xqCCmEsCL8thBCi6CSY+aqAg3cDdBsHZCqbw6ljAHH0mBfCmbXoZiiBftbIwopauAHl0whpweSoAAAMDGUM0Gm9l1IqQCrEOHTxIlNGrCbm0+J7MKZu5iIAgDijOo1frsXBhyj4JozAJmYIBGcqP8OQougTzgGACMp+ODYomdnfDxz2DD4tVo5F2jHDjRhQqNsLS0tzdXVVVpa2tfXl5XdqTd49Wp8+zZwlZNXVERjx/6ci9lccM5l5+vQADxVJwQ5NLBafq5ubg40GlJVhQ4d0Lp19fTBLi+HhASorAQTE1BSqs8IzUVBQcG+ffvevHmTlpZWXFxcWVlZXl5uYGCgrq5OoVAKCwuLiorS09MpFIqlpWW3bt1Gjx7NaaHfRNDp9LZt2548ebJ79+5ci8LDw52cnIoFX0H6+vpPnz599uzZly9fDAwMhg0b1ihfmV68eLFgwYLo6GhBJS1UVVUDAgIcHBwIBvHx8VmwYEEBv+wjjUabO3cu7wT3uvKmEPq/xwDQUQEe2qHQ0NB58+bFxMSUl5ezOujq6g4aNOjw4cN1Fk9UVeFDh+DlS1xcjBACdXVwcWEMGnTgwIHAwMAfP36IiYmpq6vPnz9/4MCBxCNlVIJTGM6qAgDooAABtkis8e7KDAbDxsYmhp+fBLW1vZjzDMl+k5gS9fS3F0+O6lKdfmLKADVx/hFv2bLFs/Z+yLpSONUM8GsFCq6lbdq0YZVsuHnzpr29fXZ2tqAwWrduHR0dTaPRrly5MnPmzBKu23ItqqqqgYGBjXXBjho16saNGwQdDAwM4uPjxfgVPti6devRo0ePHDkyePBgoRsqKCiIiIh4/fr1q1evXr9+raWl1bVrV3t7exMTExUVFQUFBQBgMBj5+fmHDh2qrKyMi4uzsbEZPXq0t7d3YmLijx8/aDSarq6unZ3dsWPH2GUgEhISlixZkpCQsGnTptGjRzdcPAQAx44dO3bsmJaW1sWLF5Ua9VaPJ0zAL14Q9Rg2jPLffwCAZ8/GAQFEPTU1KY8eQcO+APykpITZuzdwKHIEghAyM0OTJzO3bIHa+w8fKBR0+DAS4cQQhY9R7//7314A6NGt96Tx0xplTBISEhISEhKS3xay5ATJP0R4eLiDgwPnhKTNmzevW7euBUP6fcAAN3LAM+FnWXEjKThrgdr963oPEhKSFmbQoEGjRo2aPn16SwciEvnVYB6CyxkAAFd5zIQxQEQR+H/HD39AdAnwTd5qiEN3JeiljPoqgxpZC7WOlDHgSjZcycLvioDBc3zFEEzRhjVGSIVfyd26klkJsz7/dH1YoAdbTElFA382J+I9yTX/UxHoSYI4gtRKKGeApjjYyEFrGTieVjPFlhghgoZTp/DmzXft+s9121sqWZO86Rr75n/Hlur+SAcA1KULuny5gbvzp1CNQf8FLmMAAHzu/ItDeHPz7h1zzBiB1egBAAAtXoyWL2/4pq5du7Zw4cLFixevWrWK0jArDnz0KN63D8rK+CyTl0cbNiAXl4aMXye4nPk55QggSNCgoECtTXCyf/6w1sIY44AASu38WvbqAIAsLZGPDygrN8lu/B4UFhauXLnSz89v4MCBAwcOdHR0NDEx4e1WUFDw8ePH4ODgy5cvy8nJLV++fNy4cQ08qYg5ceLEvXv3bt26xdW+Z8+e5YRXh7i4+JMnTzp37tyIwaxbt+7YsWN8y3OwoNFokyZNOiPM171Dhw6sggJ8MTIyioiIYOVr603gdxgXhQGgvwosrwgdM2ZMSkoKb7TOzs63bt1qYJGLjIyMESNGREREVFf/dDBQUFAYOHDgxYsXBSWMs6pg5EccUwIAoCIGz+2RriQAAIPBePTo0bNnzygUSu/evbt161a/lPOLFy/69+9fLjiBqqyps/PBu0w5rYgiCC/C+XThB4GZnVwddLE62IeZEishITFo0CA/Pz++R+/u3bujRo2qrq7mVTMQCAvY3VasWPHkyRPgkUFwISsr+/LlSxsbGwAYPHhwQEAAb60cGo3m6up6+vRpoXsnImPGjPHz8yPoYGRkFB8fL+hde/To0ZIlS5hM5vDhw62trTU1NWVkZLKyslJTUzMyMrKysnJzc3Nzc5OSkoqKimxsbBwdHbt169a5c2cC15njx4+HhoaeOHFi165du3bt4r1CLSwsAgMD9fT02C0PHz708vJKTEwcOnRo3759nZycGleI0FhgHx+8YYNALwRFRcqZM2BvDwDMJUvg+nWisfT0KM+fQ+OVl8WjR+O3b0XtraGBaDScni6wg64u5eFDkJOD2FgcEAB5edCqFRo0CFTqadty4PCu6JiPCKE1KzcbGhjVbxASEhISEhISkj8CUtBA8m8xfvz4yxwPspWUlFJTU2XqNw/pb6SYDqsT8MVaQ1MJCmwxRbP+gIL1JCQkfyeVlZUqKirZ2dl/yo36VDq4f8EAYCMHz+2JnhdnVkJQHgT9wE/za+r+cEFF0FMJpmojZ1WgkYlyYdAxnEiHPck4t4rPUgtZGKIKE7WQvkBf4XpudFEs9qkxWoY9rdBM8hOTHx+LYWAELmUI7ykUYkEDlJfjQYNwfHyihuGc2ftDTe1YzYqlhf+dXD7oy2u0dy8a8A/VGB76AT/LBwA42RaN0Wi5OJKTmUOHQl6ewA4UCtq/H40Y0ZCNlJSULFq06PXr1xcvXmyE6bl0Ou7XD8fHC1qOLCzQ/fsN3AhnTQERewKvPYOREdTmVlmCBoauLlCpaOhQyqFD/MfPyGCOHk0NCakZgUPQAJx1yv9GKisrLS0tDQwMrl+/LmIeHWP84MEDLy+vsrKy//77r0uXLk0UW2lpqY6OTlpaGmvOOptdu3atXLmSYEUxMbEnT540YmAXLlxYvHhxfn6+oA4qKiqDBw8+deoUcQI+LS2NeNo9hUI5e/asq6trQ6L1zYI5nzEAuKjjcFf7iIgIvt0kJSV37ty5cOHCem+oqqqqS5cufPPuNCp18pQpp06d4movpMPp9J+WTmIIbrVDXRUBAHx9fbdv3/7ly5eKigoAkJKSat269caNG4cNG8Z36yUlJTdu3AgPD5eRkRk8eHCnTp3YN4EDBw4sWbKEOPi7d++yrQLeJmWP9tj6XVGXYmgJVBouK4LqSlxWDOUluLoSlxQyYkIY0S+B474hISHh4eGxYcMG3pErKipsbGy+fPnCJWjgW36Ct71nz54suwViQQOFQnn8+HGPHj1YW5wwYcKTJ084nT9UVVWHDBly4sSJOolCsrKyCgsLdXR0uC46Fl5eXuvXrydYvUOHDm8J89wY45CQkAcPHnz69CknJ6e0tFRVVVVTU9PExERdXV1DQ0NVVdXAwEBHR0dEsVRwcLC3t/eePXsGDx7MrvTBRZcuXV6+fMnV+OXLF39//+Dg4FevXpmbmw8dOnTs2LF8tVwtBsZ47Fhc+8H0C1QqGjwY/fdfTcfAQDx/PlRX8+kJAACoQwdErHioKy9eMBcsIPoawxWAqirOz/+lWs3PZQhGjaIsX46XLsWfPkFhYU27jg7q0QNt2VIPHUZObvYGr1V0Ot3E2GzVsvUNlG2RkJCQkJCQkPzOsAQN/0QdWRISANiyZQtnBcH8/Hxi0f2/hhwNDrdB5y1rik1UMmH5Fzw5+qerNgkJCUlzkp2drays/KeoGQDgSnbNw19XLSHPkrQkYLIWXLBE37qi4PbI2xQNVgVlDucABoZHeeAaje3e4FPpUCXC5PV/lvdF0D0Mr47/qWagInCQh4V6cN4SfemCXjsgD6NGVjMAAA3Bf23Q0Np5dKvjfxo2kHBiIwcBtqitDCjSflHniP/6E8S04fVWpKRgzRpQVzfOTgrYMnrVzX00Bh0ACmQUXBcd37poL/xLagYA6KZYc7iD84SX82hCDAwQcVFzHR3Up09DtvD58+cOHToghN6/f984ZuNhYZhnkjcnODUVBMsdRIEz5SA0/YA54B5nwgSonc7L0NVl6OqCigqMGYP27RM0GnPrVkhNFbitiAh49kz4DvyZbN682crKKigoSHRXAITQgAEDXr165eHhMW7cuAULFhBMhW8IMjIyTCYzMTGRq71z587EX4Q0NDTatGnTWGFgjPfu3UugZlBSUvL39z979qzQzHFaWhrBOADAZDI/ffpUz0BrKaj9oZqf9o1gtIqKikuXLjVkQ1u3bo14/57vIjqD4X/zJqvoAwb4Vg6Xs2DGJ9z6Fd6YWPNTmobgf+Y1aoZDhw4tWrQoMjKSpWYAgPLy8g8fPri5ufE1vdi0aZOdnd20adMOHjy4bdu2/v37Ozo6vnv3jrVU6IR7Go3GWX9n07xpaZcPVhxdWbbauWxFv/INo8u9J1bsnVPxv+WVJ9dWXd7JiHoBv95qKisrr169yuCXoJWUlBwzZgzfYhMAwKsv4epTUlLC8vAgvnUrKyvr6+uzt3jjxo1r166NHj26e/fu3bt3Hz9+/L17906fPi2imoHJZG7ZssXOzs7Ozs7R0dHS0rJnz54sowhO5s6da2xsLGgQKpXar1+/9PT0LVu2TJ48efbs2ffv3+eqz4IQ6ty586ZNmy5cuNCxY0cmkxkTE/Pw4cMrV648f/68U6dOXbt21dPTE936xd7ePiIiYt26dYLUDAAQERFxn0dv16pVK3d394CAgNzc3K1bt2ZlZXXp0qVPnz43btyg03+PZz0IoVOnUJcuICX1S7u8PBowAO3f/7Njv36I4I4nJQVjxzZybN26oenTRfcuwkVFYG4OvGcjQsjOjrJgAZ4wAYeE/FQzAEB6Or56FU+bRmxnxRd1NY3ePfsDwNfE+NDwN3VdnYSEhISEhITkj4N0aCD5h3Bzcztx4gT75fDhw2/evNmC8fyefCuHKTH4Y22pVn1JONUWdWiQGygJCQlJncnNzW3Tps2PHz9aOhCR+FoO7d9gDCBOgdjO9alrwMQQXQqP8+DhDxxSCEyOh8lGUrDJBA0T6EH7j1LFhK1J+FAK0GuPlZ4kLNRDozWgUepKiEI5E5wj8PsiAABxCvi3Qx3Jj0vBVDEhoxKqMaiIgSINEsvhbRHEl2EjKTRKHWSpoPAEg1AnBmKeP8dbtjDj41F1daip3cx5/6Wo1kxAn6oNB1r/QxPXPhRDjzAMAPI0iOuMpBuhfHY9wRcuYG9v/uUbqFQ0fjzatq3egz979mzs2LHbtm2bNq3RqkfjM2cw4cRcAEAnTqABAxpxKqRQn4Zfts7p7hAfj0+ehLQ0AMBaWpSZM6FNG+4+nBvq3x9/+vRLfQouRoygHDxYn334vSkqKjI0NIyOjtbW1ubb4cePH1u2bImJiSkvL1dQUBg8ePDMmTM5U6QFBQULFiyIiYm5c+cOp6l7o3DmzJnt27d//vyZK7vJZDJZWUxBK/bu3Ts4OLixwvjw4UP37t2Li4sFdZCTk3v58qW1tbXQoWJjYzt16sQ5jZ6X/fv3L168mO+ioqKiFy9e5OTkmJubOzg4CMpVb0/C274BALT5ePvdUiKjF319/bi4OEnJesobu3bs+KpWQ8AJRcOAauskPnC6uIWjmiStlAnFPAliM2k40Bp1UQQASElJ6dq1a6oAUZGRkdGbN2/U1dXZLW5ubhcvXuSV0ejp6V26dKlr167p6ent27cncMIwNDSMiopimRDk5OTY2tpmZGSIsMe/ICMj8/z5czs7O95FGOMOHToAjz3D169f5eTkeCuAsDuEhYV179792bNnDg4OQGjSYG9vT1C7pE5UV1cPGTLk8ePH1b9O8VdTU1u+fDmXG8qOHTu2bNnC93Lo0KGDpaXlgwcP0muLC0hKSrZt2/Z///sf62iwycvLc3Z2Dg0N5ZI7mJmZsYQOdYq/T58+sbGx6QQVDQBcXV3Pnz9PPE5VVdWNGzeOHDny7du3CRMmsFUpfAkNDd22bVtaWlplZaWSklKXLl08PT2luJQHjQLG+MYNuH0b8vIAIVBTQ66u4OTE3S0ykunmBrwHQVwc9e+PjhwRdXMVFcBggIjS+SdP8KFDODUVioqgokJIIa2JE0FcHD9+DGlpwGAAQqCjA46OlG3bsKsrfiNAdkCjoSVLkIBbIgHlFeXrNi4vLCpUUlT22rhLQrwFy4yRkJCQkJCQkDQhpEMDyT/H1KlTOV9GRUW1UCC/NUZSEGT3s9hESgUMjMD7U/hXfCchISFpIlhFZAkmIf1WXMqsSRn1U65nNp2CwFoWluhDgC2KckQrDEG1dpxv5TA5Go+Lwjn8Sir8m2RVwcAIvC+5Rs0gTYXNJuh9RzRbt/nUDAAgRQEfS6REAwCoYsLYSNLWiAhxChhKgZk0KIsBBYGpNEzUhI3GaIoWyFIBAAqdUIPUDADQvTu6d49y7BiaMMHB1uRF0eM+cjVJi7MZcC6TeOW/inZyYCYNAFBEb+EdR66uaNgwkOZx4aBSUZcuyMur3iPfvXt37Nixvr6+jahmAABQVRXSgUZDiorwq3dCA6l/tGZmaMcO5OODfHwou3cD8WR9jHFJCfF4iHPa6F/Eo0ePHB0dBakZzpw506FDh3379j18+PDFixf+/v6LFi1ydHT8+vUru4+iouLFixcnT57cuXPnEL7W6HWHTqcHBwePGDFi27Ztt27d4p2rTaFQ1q9fz5nh5sTAwODAgQONEgmLjx8/EqgZAKC4uDgyMlKUoVq1aiXoaLNQV1fnW2GhuLh4/PjxNjY2Q4cOnT59upOTk7W19fbt2/kOUlCblUalRcTxVFdXE+8aMd8TEjhfUtT1Jaaslz0fJ+v7TWrlaapVVwaFllXFrWawloUj5iikQ42aAQDWr18vSM0AAN++feOcaOTv73/16lW+piCpqanz58+vqqrS0dEh1pfY29uzSyqEhITUQ80AAKWlpXylCcChnerYsaOOjo6Kigrr5ZkzZ4YOHUo8rLm5Oft/CQn+WVhFRUWhNTVEZ968ecHBwdU8BQtyc3N37979+PFjzsZVq1YtW7ZMR+eXimLS0tI9e/ZUVFQ8d+4cp7CgoqLi/fv3o0ePfvNrunrMmDFv375l8uS/4+Pjp06dWlhYiDF+/vz5okWLJk+evHnzZkHHmcXcuXNzc3OJ97GoSMi1AADi4uLjxo17/vz5/fv3xcTEJk6caGpqevDgQd4js2TJEmdn55s3b4aGhkZGRj579mz79u0dO3YU8T5QNxBCo0ah8+eRvz+6exedPs1HzQAA1taU06eRre1PLQJCoK+Ppk1Dhw8L30plJd6yBTs7M3v2ZDo54b59mcuXA6H0CgDAyQnduEF5+JBy9ChwWJ7wBVdWos2bKUFB6NQptG4dOn6cEhRE2bcPEhMxgS0NnQ6BgcLj50FKUmrEsLEAkF+Q9yDoXj1GICEhISEhISH5g6hzjS4Skj8XrnlUZXznipEASFBgdyvUQwkWxOICOtAxbPiK3xfBMXMk1XIz/EhISP41nJyc7t+/z6VF+w1hYvCt1V1MEFZvQhR0JcHTCC3ThzMZsDsZ/6gGAAj8Dt2L8WUr1E6u4Vv4s0ksh6EfcGqNVTP0VIJDbRq/qISIaEvAwTZocjTGAPl0mByN/WyQ2D9kBPD7QaOhvn2hb18EoAhwFcP8WMy6Qrck4vEaSPyfkXPP0UXLvmAA2J2Ex2og5WbU+nCBdu4EKyvw8cEZGVBQAHJySFMT+vRBK1fysWUWDX9//1mzZt25c4drOmwjRNupE9bUBAI5nbY2iDBD/XcEISQuLkQ9ISCt+Kfz+fNnGxsbvouuX7++evXqnJwczsaqqqqwsLBhw4Y9f/5cmcNsfOnSpa1btx45cuSCBQtWrlwpJlaH66q6ujoiIiImJiYtLS03NzcuLu7du3empqbTpk3z9fUVZB4wfPjwrKysbdu2cWU6W7VqdfDgQQsLC6HbvXXr1qVLlwoKCqSkpDp06LB48WJ2hpsLJSUlhBCBwgYhpKioKHSLAEChUJydnePi4viWKgAAOzs7Q0NDrsaCgoLevXu/5yjuUFFR8enTJy8vr9jY2LNnz3L3rxUQaMgKOW9lZWXZufZ6gGoTvVTzjhJT1tMc+gPi/1miIga2ctBZEQ1UhbY8c78TfhVG8PL582f2//v37y8ULDCKiYnx8fGZNm3ayZMn+/bt++XLF94+lpaWx44dY78kNswgQFJSkiuvz8ubN2/y8/Pz8/PHjh0LAMOGDevSpUtgYCCnKogTQ0NDTvXGkCFD/P392WU4WCgpKc2cOXPixIl1ivbr168sRwcHBwcTExN2e3Z29oMHDwSdkLm5uZs3b+7Vqxdn44YNGzp27Ojp6ZmTkyMpKWlmZjZlypSMjIzVq1fzHSc1NXXevHmhoaEsTxF/f/+3b98KijM2Nnb+/PmJiYmRkZGlpaWsxqNHj/bu3fvkyZN8FR4jR44UWlmjTtX6LCwsvL29vb29Q0ND169f7+Pj4+/vr1ZbyWjz5s0nT55kx8aCyWRGRUWNHTv25cuXDbmmGkTbtuj2bRQRge/fh8JCsLFBgwaBKLWE8vLw5Mk4KoptsYAzMyE2Fr9/j44cEaIIBAAlJejaFRQViQUQiHVblpJCvXtD797sdhwQAIRyE5ydjbKyQFNT+I78SmfHbk+fByUlf3sYdK97FydFRSGVaEhISEhISEhI/lxIQQPJP4S/vz/ny8aps/v3MkQNbOXQjE/4TSEAwO1cyKrCV62RInnbICEhaRYmTpy4d+/e31/Q8Cwf0isBANTEoV/jPdmTosI8PZiohTYn4lPpgAEyK2HwB3zDWkgZoFIGPM6D8GKcWQkVTBBHoCQGijQwlkJWstBGBqh/cro9pwqG16oZxBBsMkHz9KBld2ioGuxvjZbEYQzwNB9cPuJTlkiZ/Kz8PaAi2N8aPcvHGZWQXQWvC6HnP/OYd5IWHEyB5Ar4Xg3TYvBVayTRcmIO5OoKrq4oKQmyskBZGUxNQeTC4bycO3fOw8Pj/v377dq1a7wYa1FVRZaWWLCgAdnZ8TGcaC7qXOeCwcDPn8ODB7iyEpmYgKoqEKRUKRTo1KmBEYpCRkbGiRMnPn/+LCkp2bdv39GjRwuan91YlJaWysnx0QNWV1dv2rSJS83AJiYmZsmSJVz+7c7Ozu/evZs9e7adnd2uXbsGDBjAtRaDwSgqKioqKiorK8vLy8vOzo6Pj3/x4sWLFy+MjY2tra319PRMTEz69+/foUMHdu6QgDlz5gwaNGjdunVfvnypqKiQlZW1tbXdtGmTUG1BVlaWi4tLWFgYe5b/3bt3L1y44O3tPXr0aN7+nTp10tbWJjC019HRMTU1dXd3//z5M4PBUFBQmD59+sCBA/l23rZtW3h4+LNnz3inp1tYWPB1xZ88eTKnmoFNWVnZ9evXO3fu7ObmxtmeXzuffIhTtxA1NYLJ661ateI1wBAddRrti5axxMwtYj1dgOMaxBWljKiX9IgnAxglG08d1pEAdXGicbgS9rxw+jEQeDkAAIPBuH///rRp0/T19e/du+fq6vrx40f26rKysu3bt/f19eWU49jY2MjJydXDqcLQ0FCUm62SkpKS0s+PWFVV1U2bNi1fvpyv3dqGDRs0NDTYL69du3bw4MELFy6kp6eXl5fLysoaGBgsW7ZsxAiiSiJcvHnzZtmyZV++fPn+/TsrgFatWu3du5dV2cHHx4f4kH779q2oqEi+dv79169fp0+fHhkZyRKCIITodPrr16/fvHlTWVkpaJBPnz75+/uz3EfOnz/PpQbgws/Pj2uozMzMS5cuZWRkPHjwgEbj/iqJELKwsCAozyEhITFy5EiCLQrCwcEhICDA09Nz4MCBL168kJKSysvLO3funKD4Y2Njly1bxqsxaj4QAjs7xK8MCgHYzQ1//MinPT4eFi5Ed+6A0FIaYmLIxAQnJQnsoKuLBL0F378LGbyiAoqK6iFoQAiNGTVx117vyqrK2/5+UybNqusIJCQkJCQkJCR/CuTTVpJ/CC5Bw+DBg1sqkj8FXUm4Z4vWJuCjaQAAbwth4Ht8wwZp/Z1zt0hISH4vhg4dunLlymfPnvXo0aOlYyHiUlbNXEYXDWj0qfkKNNjTCg1Rg2kxOK8aiungEoUDbBHvtD8ASK6Afcn4ajaU8p9+hgFAlgoOCuCkhIapgWETFMBtUsqZMD4KJ1cAAEhR4ZIl6qUsbJ1mYao25FShLd8wADzOB4tXeLsZGqsJkv+MGcDvjCQFnFXhZDoAwMfif0jQIEmB3a2QS2SN1Gb4R3zWAmkQJtuaHEND4JmTXSeqq6uXL18eGBj46NEjTrvyxgXt3g0uLpjfjGdkYYG2bWui7dYJEQtV4CFDcFwcVFUB6zNARQXEBZ4EyNQUTZjQWBHyhcFgLF68+Pbt22lpaayWixcv7tixw8vLi28BgsZCRkamhF+5jfv37/Od2s4mNDSUTqdzZRb19PQCAgJu3ry5atUqNzc3S0tLGo2WlZWVmZn5/fv3qqoqBQUFOTk5GRkZRUVFdXV11sTuc+fO1XtCs56eXl1zhyUlJc7OzhEREZyNGOO4uLiFCxfKyMjwChHU1NRsbGwIBA3y8vIDBw5M4kjmPXjwwNHR8dq1awo806NpNFpgYODs2bMfPXrEfrtVVFTs7OzOnz/Pq+T49u3bG0HV5QFKSkpOnjzJJWgor1VKmOhq9+rV6+rVq3yvC11d3R07drD+xxgfOXLk2rVrGRkZGGNlZeUuXbp4eXkRzGvPrwbpBftku40DWu21g5n0sKDqgNPVr+9AdaUOlXpg8GBDEQy0+KpqOGFn06urqwmy5izY8ghTU9PXr1/fv3//ypUrJSUlioqKrq6uvF+ebWxsTExMPnz4IDxQDmg0mrOzsyAzEraHxN27d3v37i39q9hr4sSJampqa9as+fLlC0tIwT4CvHrlRYsWLVq0KDc3Ny8vT0NDQ0QvEDY3b95cuHAh59n7/fv379+/jx49+r///hs2bBin+wVfioqKMjIyWG9BfHy8s7Mzp6MGxvjbt29Hjhwh9mWprKy8ffs2624m1BKD71vMZDKfP3++adMmL34lmXbv3j1kyBBBqhRra+s6SUA4QQht2bIlMTFx9erVBw4cOHPmzLdv3wj6h4WFYYzrrLFrObC/P181Q83SuDg4cACtXi10HLRuHY6Lg9p72i+Ii6NBg0BZwI8TDr8Q/sjL10PNwKKVaRtbm/YRH8Nfv3nRr88gLU2iij8kJCQkJCQkJH8upKCB5F8hNTU1KiqK/RIh5Ozs3ILx/CnQEOwwQyZSsCoBMzF8KoWBETjQltQ0kJCQNDlUKtXb29vd3f3t27e8s5R+E8oY4F8732aCZlM91OupBAG2aMgHnFsF+dXgHIEf2qJWHM/e48rgYAq+kgXVwjJcJQx4kgdP8vD6r9BeHkaqoxHqoPMn3NKZGGZ/wmFFAABUBOcsfhc1A4sVhpBWCecyAADKmLAoDm9MhPGa4KqFzOvg/kvSJOhKIFYyN68aQws7ejQr/VRgnTHanIgB4HUBdAnF+1qhIcInhP+mlJWVDRs2TEJC4t27d3XNddUNFRXk6wsLFuCYmJ8G0QoKyNYWHToEAuz6f08wx88fAIAfP0BQ/klTE23Y0NQlJ8aPH3/r1i3OSu0MBiMqKmr27NkMBqN+c4tFQUdH59GjR7ztQUFBxGnj3NzclJQUY2Nj3kUjRowYMWJEfHz8169fq6urNTU1tbS0VFRUpITO8W0Wli9fzqVmYJOVleXh4dG3b1/eL1cnT57s1atXbGws71oaGhrp6elcRRCKi4uDgoKcnZ2fPn3Km+iVkJA4e/Zsdnb21atX4+LiNDU1x44da2ZmxjeqS5cuEVgsAEBaWlpOTo66ujq7hW0cmE+HM2fO5OTkPH/+nKsWgI6OzubNm1m1OcrLy4cNG/bixQtOp4TQ0NDg4OCrV6+24TGcr2TC8XTYnYQLnCbXNGFc/exa5SlPZnpNqlsSoQkyMgbduhFEzqZDhw7Pnj0TpEaiUqndascRExMTqn7gtENACA0cOFCQWwa7z/LlyxctWpSXl8e7VExMjE6nc8VGpVKdnJzYchBOysvLZ8+e/fz5c5Y2ZcSIEYaGhs7OziEhIZ06dXJwcGDVfejXr1+/fv3CwsJevnwJAD4+PgDAWsQXNTU1UWxLuMjLy1u5ciVfLU5aWtqKFSu6d+8uVE4kISHB1uVMnTqVb32Q6upqOp3O284Ju7CpuGD1GDF0Ov3u3bt8BQ09evSYP3/+wYMHecunmpqanj9/viFOJABw9OhRa2vrkSNHRkREEMvm8vPz8/LyWqzqRD24fRsILFIwhnfvRBrHxAStX4+9vIDL8ENGBvXrh9auFbQeGj4cnzgBmZkCO+jqQq2kqR6MGDb2Y1QEk8n0D7g5a/r8eo9DQkJCQkJCQvI7Q04cI/lXuHv3LudPMltbW11d3RaM58/CTRdOtq0pO/2tHIZ/xIVCfsiTkJCQNAIuLi7Kysp79+5t6UAEEpwHZQwAAHMZsGzKJJe5DNywQXI0AID8augRjo+nwZM8OJ8Joz7ijm/xxcyfaoa2MrDUAP5njs5ZoGPmaIcZWm4AQ9S4hQvhRbA2AVuG4AHvsY8IYoiWZUMivl2b6dhuivr/Zk9QEcDB1shVC7FdOvKq4XAqOL7Dfd9j39/+8P7dsI/9nzOTsNFYZgBbTBEFAQDkVsGkaDw9BudVC1vtt2TixIm6urq3b99uWjUDC3V1dPUqxdcXTZ8OI0ciNzeKnx+6cAGaYdOCaZy5sLw5KklJZG1NOXwYundvhPEF4+PjExgYyKlmYJOdne3p6Ulsz94QjI2N+aYnuZLfvDCZTOI+ZmZmAwYMGDJkiIODg66u7m+iZmAymS9evCDoEBsb++DBA952LS2tgIAAR0dHzh2RkpJycHCQlpbmUjOwefv27ZYtWwRtS0NDY+HChf/995+np6cgNQMAJCcnEwQMACUlJVzFQVRr88U/qkFKSurhw4dr1661tbXV0tJSVVU1Njbu16+fv7//tGnTWN0mTZoUHBzMVfcBYxwVFTV27FjODDEGuJUDHd9hzwRcUPuzVzYuFC91Kt88jq1m0KRS58rK7mjfHs2dSxw8i3Xr1vHKJti0bdt2+fLl7JetW7cmGEpOTo69X6IzceLERYsW8SoG1NXV16xZM3XqVENDQ1ZGnEqlmpiYzJkzJyAggFf4Ul5e3rt374sXLyYnJ7MqINja2n79+vXIkSNsF0wHBwd2f3t7+yVLlrDUDJyw+hDoG0Rk06ZNfC9wFvHx8Zs3bx4zZow8YbZYS0tLS0sLAF69ehUZGSmom1B3HMNaIyJra2vingRkZWVx6jPKy8uTkpKKiooAYNu2bfv37zcxMWF/ImhoaPTu3TsoKIjg7BKFxMTEhQsXSktL9+/fPygoiLgzQohKpTZkc80NW55Y7w61oIEDKX5+MHQoatMGdHSQkRHq3Bnt3o0OHiT6oqmmBt27g6CDpqyMFi4UMQC+aGlqO9h3AoCw9+/y8n40ZCgSEhISEhISkt+W33S+IwlJoxMQEMD5ctCgQS0VyR/KKHWQoSLXaFzFhNhSmPMZ+1r9e2kBEhKS5gUhdOLEiY4dO/bu3bt9+/YtHQ4f7uTWPNYc1vSTnq1l4YwFGvMRY4AyBqyI5/NEtZsSrDZEXRV5l9TcsdMr4Wk++OfiR3lQyQQAYGIIKYSQQnwwBU63RRa/5dzj/SlwMKXm/7m64Pa7KhL/awPbTNHZTDiRVlMaAwDeFcK7Qrw9Cfa2Qr1/J1eJf4cftXISRdq/+NVlgR7YyCK3zzijEgDgeg6EFOJj5qh7C1bf+P4d79wJCQlQVgbS0tCqFVqxAggnevr7+3/9+jUsLKxZMyjW1sja+jc8aUSsNyEUNHkySEsjJydwdISGzesVhVOnTvGt+8AiNjb25MmTixcvbopNt27dOi4ujre9S5cux48fJ5hyraKioq+v3xQhNSnp6enEbgeVlZX379/n+4vYyMiIVb/A19e3tLRUVlZ23Lhx0dHRq1atEjQag8G4f//+xo0bGxKzkZERcQdZWVlOewYAUKm1hPhehQEQjUbbtGnTpk2bcnNzy8rKNDQ0JCUl2Z1fv3795MkTQddOVFTUxo0bd+7cCQChReCZgN9wiDdMpGBd4YehZxbeTf96XkrqO5NJA9CjUlfKy5sbGqKtW+HXUgsEu3D8+PEpU6YkJiZyLTIzMzt79ixnwNu3bw8NDU1JSQF+dOjQoX4V2TZs2NCvX7/Nmzd/+/atvLxcSkrKyMhow4YNjo6OAFBUVPT48ePExEQzMzPeEhJs3Nzc3rx5w3swGQzGo0ePli5d+uTJE/hV08Cm4fKFjIyMrKwsbW1tzVp/fgL9AYuPHz/u27fP2tqaZRTBi5iY2PDhw1n/syp31C82dXX1mTNnsv5fvnz51atXv379Wo9xKisri4qKWNYy3t7eSUlJpaWlEhISurq6kydPnjt37owZM4KCgnbv3h0SEjJ06FAvLy8NDY36xcxi9+7d+/fvZ6souMRDvKiqqjaHuLAREer2R1hMhBttbcrhwwCAGAyBGgUeKNu24YwMHBICXB86Skpo2jTo2VOkUb5+ZR46hNLScFUVUlCAXr3Q5MmsGPr3cX777hWTyXgV8mzIoKZyPCIhISEhISEhaUFIQQPJvwLXL2dS0FAPBqjAUXM0IwZjgIDvcCUbxjboVzMJCQmJcAwNDQ8fPuzi4hIWFsZprvs7UMmE+7UTYIaqNUfOq68yuBuggymYa7o/BcEgVVighxy5a1hzoyMBEzVhoiYqpIP/d7iRjZ/mAx0DAMSWQt/32M8adVasf4SlDJBp7GzjwRTY8LVmh4eowRbT3zC9+BM5GizUg/m66Gk+nM/EAd9rhCNJ5TDqI15lCKuN/kGbgBYmvnbarYEkYb+/l25K8LYDWvcVn8sADJBRCUM/4Nm64GVS47/VnOCbN2HXLszp1RwaCi9egIcHqp3ay8uJEydWrVpVbwfvvwD2ZNzGUjMAABI8q75+5OXlBQcHp6SkmJub9+7dmzM7CwB8DeHZYIxfvnwpiqDhy5cv//33X3JyMpVKtbW1nTdvnlDbc3V1dQaDkZ+fz/VFYsSIEV5eXnwrLLCwtLSUaOIyHE1BVVWVUPMJglobvPULzpw5Q3ziZWdnV1dX81adEJ3x48fv37+fII2qp6fHJWhQFqstJ/RrcpBvzYJjx47l5+cLGhxj/OLFi7gy2PQV3/v+s11FDFYbomk6IIZsQf3oMG/voV+/wo8fAAAaGsjYGHl7Q6tWou0iAEDXrl2Dg4MXLlz46dOnnJwchJC6urqVldXhw4d1dHQ4e5qamnp7e3t4ePBeOO3bt79y5YroG+WiU6dOgYGBAFBZWcl1esvLy7Pz+rm5uXFxcfLy8sbGxpz2MPn5+c+fP+c8H8LCwuzt7e3t7cPCwuh0ur+/f1RUFJVK5RI0cD2QqYc9w4EDB86fP5+ens6S2ujp6bm5uc2cOVOouQurw5kzZwYOHMjr5UClUnv27Onp6cneQeLRKBQKk8nk2967d29TU1PWS2Vl5VWrVq1Zs+b79+9cPWk0GnHpCnl5eV1d3c2bNx86dIhz9bS0tMjIyKdPn16+fLl///79+/fPyMjYvn17mzZtOnfubG9vb25u3qpVK3Nz8zq5xZw9e3br1q1Cd5wNQqh7Ezv6ND6mpvD8OVGHWn1M3aiTyFJMDF24APv2QVAQzsqCykqQlQUqFWlo4MhIvHw5ZepUsLQkGADv3o19fSEnh3X5YQB4+RKuX0fHjoGOjp6ugb6eYUpq0ofI96SggYSEhISEhOSvhBQ0kPwrcHlLEls4kghilDq8K4SjaQAAG7/iYWpIkixcQ0JC0sSMHj361atXM2fOvH79ekvH8gvP8qGYDgBgIgXNZmyw3hgW6yO/bHhdiL9XgaIY2MujYWqgX8dMrQKtRtnwoxrOZ8DuZFzCgFIGjI/CLx2QXh1HS6+Ebd/wve+QVw00BDoS0FoG7OSgvTyylgPNBqQg/0uFdbVqhm5KcLItov4JcgAKgl7K0EsZ/aiGC5lwIAXnVQMG2J4EOdV4bytS09B8MDGE1roIW/2WBiTNgzwNDrRGg1RhXizOrQIMcDQNQovwybbIuDk98l+/xlu2QHY2VzNOSYFNm5CmJtjb865UXV395MmT8+fPN0uILUBTiBUaRGUlhIXhtDRkaAh2dqLMWy0uLp41a1ZISEhqairGmEajGRkZDR8+fPv27SwHewaDUVVVJWyzAlPsLOh0+ty5c+/evZtdewrdvHnz7NmzCxYsWLp0KfG6qqqqP3784BI0SElJzZ8/39PTk28xBRMTk/379xMP25wwmcyDBw/evHkzOzubyWSqqqo6OTmtX7+eV3Khq6urpKSUl5cnaCgKhdKxY8c6bVpoBwaD0RBBg6GhYadOnW7fvs13qaysrJubG1ejau3WMoWcOAAA2Ty3HTZIWp7Wc0zC8Nkd3/68AqUoMEcP3PWRPPuZma0tun4dZWbiqCigUpG1NfBTTgjFyMjI39+/pKTk69evCCETExMZGRm+PV1dXdu2bbtq1ar4+PiCggIajaahodGtW7e9e/cKWqVOCBLr3L17d/v27cnJyQUFBZKSklpaWs7Ozlu2bGHVnnj48GEqpyKNA5amISUlJTIy0tbWlkCswNe8gQCM8fjx4+/cuVNeXs5qKSkpycrK+vz589u3b4UeDVYHU1PTwMDAqVOnRkZGFhcXsxbp6Oj069fv6NGjbPsfY2Nj4tGUlZXFxcUzMjI4G2k0Wvfu3U+fPs3ZOGvWLElJyW3btsXFxbEvIn19/SFDhty9e1eQ/QYrhkePHh08ePDHD+7aAWVlZbdu3fLw8Ni+fTsAaGtrHzx40MvL6/Hjx+Hh4Tdu3Pjy5cvXr1/79u27f/9+UQxmKisrd+/eLbqaAQDatWu3bds20fs3MhER+OBBSE/HVVVIRga3aUPx8ABVVeKV0IIF+MEDEKSrU1REc+Y0fqi8UKlo+XJYvhylp2MfH3zrFqSm4tpzifngAerSBR04APyuTXzkCD55ErjkO3Q6/vgRpk9HN26AjIy1VbuU1KTUtOSCwnxFhd9rJgAJCQkJCQkJScMhBQ0k/woyMjJFHFXxiouL/zCLvN+G9cboVg7OqoKMSriSDVO0WjogEhKSf4Dt27cbGxtv2rRpw4YNLR3LTwJ//LQNaE4UaDBDB2boNE5OXEUMlhqAsxoa9gFnVkIBHebH4tvt6pBxf5EPk6J/FpmmY0iugOQKePgDWHOH1MXBUhasZcFGDtnKgZHI2dP/UmFtQs1B7qoIV63+PBWdihgs0YdJWmjWJ/w4DwDgdDrIU/EmE1LS0Ex8LIG8agAATXEwEckU/G+mnwq8dkBzPuNHeQAA4UXQJRSvM0JuutA85Tjwjh28aoYasrLwli3o5k3eJbGxsXp6egoKwixofh9iY3FICDAYyM4ObG2JimpzqBlY//PVNNRV8cDctAmfOFGXiGuh0/GGDfj5c0hNBQYDi4khPT3o1w95eBDUpCgqKurdu3dYWBjHMPT4+PgDBw58+fLl5s2brGrrQt9BvhPrORk/fvzNmze5vAcSExM3bdpEp9NXrFhBsC6TyaTw24UFCxbk5uYeO3aMK+Hdpk2bEydOGBgYEIfUcNLT069du/b161c9PT0XFxdDQ0O+3UpKSoYMGfL69Wu2LiQ+Pv7t27f379+/deuWnp4eZ2cJCQkLCwsCr3tjY+MxY8aIHiR70rkglJWVuQw56sH58+e5TiQWMjIyLi4uM2bM4GpvW5vFfpYPVUwg9puh8RrOU6i09n3E+rmKdR0BElJsuQ0FgYsGrDdGOnzT/VpaSKsRfgDLysra2NgI7da+ffvg4OCioqLk5OSwsLBr1669e/fO0dFRQUGhR48enp6edZqILwqbN2/mzKOXlpb++PHj8+fPoaGhgYGBEhISycnJvDcilkkD1GoaMjMzbW1tBW2CrWYQ3Z5h48aNt2/f5pqjAgAlJSW+vr72/JRwnLRr1471j6mp6cuXL0NDQ69du5abm9u2bdtJkyZp/fqGTp06lfeGwIm1tfW+fftYQpPi4mIajaapqTls2LC1a9fyFkVydXUdNWqUr6/vkydP6HS6lZXVzJkzNTQ06HT6yZMn+TqpaGhobNq0adWqVbxqBhZVVVV+fn6enp6ysjU6TQUFhREjRowYMYL1srS09NChQz169IiMjJSTkyM+OAEBAV++fCHuw0ZSUtLW1tbPz69RJDX1AG/diq9cgVq1FgaAyEj85g2sX4/69ydaU00NzZiB9+8HjqeCNUhIIGdnqIvGq+Hgx4/xhQtQUPBLa0EBDgiA4mJ04QL3Z25hIb50iVvNwB7t82fYsQNt3mxl0c4/4BbG+PWbF879hzZV9CQkJCQkJCQkLQQCgPXr12/atKmlIyEhaVpsbGw4ayuGhYX9nuXY/wgOp8KaBAwAtnLw1J5MyZCQkDQHT548mThx4ufPn3+fnJZVCE6pAAAIsEVdFFs4mIYTVgT932NW+Ylj5micaMarV7NhYSyuqJ26KUGpqbBAgDgFpCkgRgEdCWgjA50VUXdFbpUDE4P3N7wnueZlZ0W4bo2kG7uYRXNCxzA/Fl/Oqnm50wzN1m3RgP4ZTqfD0i8YAFw04ERb8ksLAAAGOJwKmxMx+2rVl4Qp2miQKrSRgSY8Rl+/MocNA35T4WtQUaH4+4Mu97Vx7969//3vf/7+/k0XmlBQM/qq8CYLWVuvg3/D16/MUaNAQDKMmpbGf0PV1XjiRPzuHXDl2MTEULdu6MwZQZqGUaNG3bhxg+8iCQmJdevWrV27FgAmT5584cIFQSErKio+ePCgQ4cOgjpcv3592rRp7HnVXBgYGLx580ZTgGd4dXW1goJCXl6eoKR7dHT0pk2bUlJSKioq5OXlHRwcNm3aJDQR2EBKS0unT5/+4sWLzMxMVou6unrHjh3Pnz/Pq7x3dnZmlQngxd7e/vXr11zuCAkJCf369fv27RtvfxkZGQ8PD9abIiKpqamdOnUiKBri5uZ27Ngx0QcURElJydy5c1+9epWcnMxkMqWlpY2MjKZOnbp8+XK+/W3e4KRyAAA/a9SXsPDIihUrdu/ezfqfYtBWrJ+reN9JSPWXKg9iCPqpwGojZP2b2fkwmcxp06bduXOngCP9SaFQLC0tr1y50qZNm8ba0IMHDyZNmsRbIoG1uQkTJly4cOHmzZujR4/ma9rBKSzgK1bgNGZITU3V0dGZPHmy0EIzVVVV1tbWcXFxgjq0bdu2uro6Pj6e71IzM7N3797VaTbLuHHjrl69yveWq66ufvXq1R49egBAZWVlTk6OjIyMsrKy6IOzoNPpw4cPDwoK4rKu0dDQWLVq1bhx4+zs7LKysgStTqFQLl26NHbsWIJNTJo0yc7Ozt3dnTiSxYsXHzx4kKCDuLi4vb09lUpVVFQcPXq0q6trc34gcoJPncJ79gDfTwEdHcr580Lrv+Dz5+HUKZyY+LNJVxcNGYI8PIilh41MYSEePBgnJfFfKi6OPD3RtGmcbfjYMeztTTAksrBA9+9jjDd6e2RkpomJiXms2KSnK9yig4SEhISEhITkj2Du3LlHjx4lBQ0k/wr9+/d/+PAh++WtW7eGDRvWgvH80RTSodWrmvRVeEdk+s/PdyQhIWkepk+frq+vv3HjxpYOBAAgqRxs3mAAkKNBUlfUPJObm5p1X/HBFAAAJTF40h4RWynkVcOKeOxXO4FNWwJOtEVdFaGSCUkV8LEYwotwZAlEldQU5iBGTxK6K0JnRWQtB+UM2JyIXxbULOqsCH7WSOZPVjOwoGNwjcYB3wEAqAjOW6LBQvxxSRqB3cnglYgBYIk+kMYYnESVwOxPOObXyX5yNDCTBl0J0JOE1tKopxIYNN7sX3zjBhaWuELHjiFnZ67GS5cu3bt3z8fHp9FCaSIeP2auXg21yemfqKigpUvRlCn1G7XOagYAAMBz5+J794DfWoIEDXj1anz5MreagQWNhmbPRqtX8y7JyMiwt7fP5N3rWqytrT98+IAQysrK6tq1qyDbgCFDhty5c0fwDkG/fv2CgoIIOri7u+/Zs4fvotDQ0BkzZnCq2+tNVVVVXFxcSUmJiYmJurp6vcepqKjo1avXmzdveN9ZW1vbJ0+ecMo379+/7+LiIkjMQaVSN2/evGbNGq72Bw8eLFiwICEhgbNRWVl5woQJhw4dqmvACxcuPH78ON+6IW3btn316lUj2h+WlJSEhIRkZWW1adOmffv2fK016HR6VlbWnh8Kp/NkAUBfEtYaodEafMxmiukQXwahmYXrT1wsltekGlpQ9LirT+LESPPMD8rRj+g/MuXl5UeNGjVu3Di+220RFi9efPToUb4H39LS8tWrV/Ly8o2yoe7du7948ULQUm1t7Xfv3ikoKNjY2CRypoR/RahfAqcJh5SU1LBhwy5dukSQIw8ODh40aBBBzRo5OTlvb+9du3al1d7c2Ojp6R05cmTw4MHEIXFRXl7ev3//169fczkoqKmpLVu2bNWqVXUaTRAY4927d1+9ejUjI6OqqkpOTo5lR9elS5c3b9706NGDuEyPh4fH1q1bCTo8ffp0+fLlvJYnXLi7u+/bt4+gg6SkZHh4eNu2bYnHaXIqK/HAgViAbAUAUPfuSJTvCSUl2M8P3r0DAGjVCk2aJLRcRaODDx3CO3cSdEAdOqBfKy3iefPw3btEg2prU548AWnpr4nxO/d6M5kMHW1dz9VeNFr9KwGRkJCQkJCQkPw+sAQNZMkJkn8FrvKBfGerkIiIAg36qsDdXACA+z9gASloICEhaRbWrFnTtWtXDw8PQUV/m5OQ2jnGjgrNZNXeDHgYots5OLkC8qthYARebYgGq/2sUc0mtQKuZMOhlJ9lJsxl4Ko10pcEAJCgQGtpaC0NLhoIADBAUjlElkBkMf5QDB9LIJff49nUCvDJAp8s7rzOABU4a4Gk/nw1AwDQEJy2QEM/4HeFwMAwMwbftUUOjZODIBEIW5dz/wesNwbq33K1NhwrWXhqj46lw/5k/L26prGYDu+L4H3NKwwA/VXggiWSaJS8Ho8Xt4h9BBUL+L0oKcGbN/NRMwDAjx/48GHUqxf8WhdAFOqnZgAAtG8f/PiBQ0OB/qumTEsLeHJ+AABlZfjlS/5qBgCg0+HhQ1i+HHh8+2/dukWgZgCAtLS0r1+/mpqaampqHj58eN68eVypUCqV2rlz50uXLhHvEfFWACA2NlbQoosXLzZcy15cXLxw4cKQkJDMzMzKykpVVVVjY+PNmzc7OTnVY7RFixbxVTMAQERExKxZs65evcpuOXXqlCA1AwAwGIygoCBeQUP//v1DQkJWr14dGRlZWFgoKSmpq6u7cuVK1uTyunLgwIHCwsI7d+4UcpisIIQsLCwuXbrUuMUcZWVl+/bty/q/qqpq//79jx8/LikpERcXNzc3nzt3rre394cPH/Lz87GpHXgHAEBKBcz+jFfFg5MyOCmjKibEluL4Mogvg4xK1kjyMGge1zcanJ9d/egS4+EFyeyvoSUl7Lfj3r17Bw8evHz5sqAKIM1Jamrq9evXBeW2o6OjV69efeTIkaysrLNnz37+/FlMTGzYsGEDBw7kU2WDEFZhC4IOGRkZFy5cWL16df/+/Y8fP863XIKUlNSIESPWrFnDacbAhje5Xl5efuvWrY0bNxJMsoqNjSVO7RcXF+vo6Ny4ccPd3T0uLi43NxcA1NTU2rRps3fvXqECC7578ejRIw8PjwcPHrCud0VFRUNDw3Xr1vXr16+uowkCIbRixYoVK1bk5eUVFRVpaGiwC4jIy8tLSkoS77WqsDR8t27dUlJSkpKSiE9jJyenw4cPE2yLQqFMmTLl2LFjdnZ2xFtsKHQ6fvQIgoKgvByMjND48aDz00MFBwdjwTIaAMCJiaikBGSF+avIyqKpU2Hq1IZGW12N796Fx48xg4E0NNDEiWBmJuq6wtR1OCeH++uqKAYSGAOAibHZYOfhd/yvp2ek3bt/e9jg0aJGRUJCQkJCQkLy20MKGkj+FbgKfwoyJCQRkX4q6G4uBoBXBXiBHpkcICEhaQ5MTU3btWt37dq1SZMmtXQs8Law5qm3o8Lfcw+UpsJZC+QcgcuZkFkJi+Pw4jhQFwdVMRCnQAUDEsuhGgNX+mWSFuwwQ7ICMpUIwEgKjKRgmFrNgapkQjkTKpjwrRzCi+B5Pn5VACU8T8XFECwzgFWGiPL3HGCQosBlK9TvPU4og3ImTIzCT+2Rdsvrc/5m+iqDPA2K6BBbCkfTYH6dE8p/M+IUWKgHbjrobi7cycWvC/nojR78gPFR+Io1EmvwlYjs7LCyMrv0NR/U1BC/ovIKCgqFBIUqfg/w0aNEuZbMTObu3ZQDB+o0Zr3VDAAAkpLo0iU4cACCg3FuLjAYICODjI3R2rW4Nff0dADAr17xFzqwO6SloU+fwNqaq504AwoAJSUlubm5rN9i/fv3f/Lkibu7e0xMTEFBAY1G09DQcHZ2XrduHVfFBF74Zk85qa6u5tuekZHh4+MTFRVFvDox379/79evX0REBOewGRkZ48eP9/T0XLBgQZ1Gq6ioePLkCcE7++bNm7y8PLaPPd8SAJz8EFBeRFVV9eTJk3WKTRAUCuX8+fMBAQGHDh3KyMhgMBgKCgpdunTZsGGDjIxMo2yCl5iYmIkTJ0ZHR7Pf/SdPnpw4ceLne51zX/zgQompG5G8CgD8+BR+9Vv0zf7C3FCqKqpD7lY/vEB/d19BVqa6urq4rIxzeWVl5du3bwcPHvz8+fN6VBNoXA4dOkRQ7AMAQkJCFixYcOfOndTUVFbLxYsXzc3N9+3b17NnT9E3lJmZWVRURNzny5cvAHDgwIH4+PgnT55wXZVSUlJDhgzx8PCAX0tOYIxtbGwEXYMVFRVXr15du3atuLg43w5aWloIIYLrRUxMTENDw8HB4cWLF0lJSeHh4QBgb29vYGBAvDsEiImJ7d69e9euXYmJicXFxXp6eioqhEVNGoCysjLXada6dWsdHR2Ct0NFRWXIkCHEw1Kp1AEDBjx48GD27NkE3QYMGNC6dWuCO+SgQYMGDhw4ZMgQBwcHV1fXnj17NsmhePMGb9yIv3yB2qsb+/qCkxNl+/YaId379wIldyzy8yE1FczNGz82Xl68wF5e+MsXVkgYAN+8ibp0Qfv2gSiye34VW7g7MJm/lHmysABCEyOkqAi1t+JBA4Z+jHyfnPLt/kP/rp16qKioCQ+JhISEhISEhORPgBQ0kPwrmP0qlyYFDQ2kY60H6nshDz1ISEhIGpOFCxeuX7/+dxA0vKtNrnX4u2bY28nDNWs0/RPOqc1r5lRBjoBZW6bSsMMM9anjo34JCrBme2uKQycFWKCH6BgiiuFlPoQV42d5UMqETvKwuzVq21QpkpZERQz8rFGfcPy9GrKrYHoMvmeLSNuApkOeBu76aGMiBgCvb3igKjJuvBoKfwcSFBitAaM1EADkVMHXckirgG/lcDQd/6gCAHiUB6vj8Z5WDT5N9fSQqSlm+TzzA5mYgKYmv/X0hGbNRaS6ulpo4ryefPjAt74DG1R3f7h6ShnY0Gho2TJYtgzl50NZGairA8G+p6QIyRWVl+OMDMQjaDA1NSXONcrLy2tpabFf6uvr+/n5AUB2drasrKzouXChHgCC5it7eHjMmjWLM4Z6MG7cOE41A5vs7Oxt27Z1797dmufIEPD+/fuUlBSCDmlpaY8ePRozZgzrpdCp9g08q6urq9+9e5eQkKCvr+/o6MieJs6Ls7OzM09RmHpQXl5+48aNp0+fUiiUXr16DRs2TFJSkqtPVlbWqFGj4uLieKPlfFl163D1wwvio5fIDJ9TFRfKTPgo9qugQYICplJgKg2tZKC1NFKpyHtw8mBsZARWRRrTpoaEhMTExPANMiYmZv78+b6+vg3e3QYhqEoLmy9fvsTExHAelsrKyg8fPkyaNOns2bN9+vQRcUNKSkq87wIXampqACAmJhYYGLhq1aqAgIDk5OTy8nJZWVkDA4Px48evWbOGt3hEZGQksUFmYmLiy5cve/XqxXepk5OTrq4uW67Bi76+PtuGwdDQsBF9NRBCJiYmjTWa6FCp1F69esXFxTEFZL5tbGzMRPAD6N27d0BAALGgQUxMbM2aNQsXLuQrnGrduvWhQ4c0NDTGjh17+fLlkydPTp8+nUKhsBUYNBpNUVFRQ0OjVatWZmZm+vr6YmJiioqKKioqhoaGBJVEfuHNG+bChZCV9UtjTg74+eHcXHT2LCAkXChAoxF9xjUiL18y3d25o83Lw/7+kJeHfHyE+1FpaBAvR/Ly8KsxFZowAV+6BATfhTicSCgU6qTx07fuXE+n0/0Db0+ZNFNIPCQkJCQkJCQkfwikoIHkX4Hr915jPRX9ZzGTAikqlDMgqwryq0GJLMxHQkLSLDg7Oy9fvvzZs2f1M0xuLIrpEFsGAEBF0P7vEjQAQDcleN8RXcyCO7n4fRFU8DxKlaJCFwUYr4mGqUPDJ20DAA2Bgzw4yAPAP5HYN5KC85Zo6AdMxxBSCMfTYa5uS8f0V7NQH27lwodiKGfAnM/4vu1fZfvRuKiLg7o4gAIAwEpDtO0b3p4EAHAyHZyUYXCDy0yjTZvwjBmQkcFnmY4O8vLiu1abNm0SEhKqqqoEzd8lhsFg7N279+bNm9nZ2QwGQ0VFxd7efseOHY1rkg8VFUI6FBdDaiqoqYGwlGHjo6QESkpC+ujrA5VKpGmQkkLa2rzNI0aM8PLyIs418s0vagjL6HDRtWtXQTUaAEBBQWHmTD45m5CQkKCgIIJqFKLw8uXLd4KFOBkZGWvWrPH39xd9wNzcXGIzeYxxBsdlYmRkRDyggoICcQeCDXl6et64cSMxMbGqqopGoxkYGPTu3fvgwYNc5b0SEhLS09NVVVXNzc2FloAJCQnx9vZOSkpipbpNTU23bNliXjtz+ujRowcPHvzy5Qtrfv/p06dbtWq1YsWKqb+awC9cuJBXzcB/L8qKKs9vZvpuGzhpRpZEhbEqqIqBmTRqJQOtpMFAkqvYkHIvr42s/968eXP58mWCkcPDwysrK1u20pnQo11eXs73ukhPT3d3dw8LCxPxzqmurq6jo5PFlablQEFBYezYsaz/aTTanj17duzY8eHDh+zsbF1dXSsrK0GhJiQklJSUEGy6qqrq8+fPggQNysrKjo6Ogm4yCKEePXoIlWL8cezZs+f9+/chISG8i1q1anXmzBlRBunbt6+7u7vQT89x48bl5+fv2LGD8ykZlUq1tLT08fFh3aulpaWnT58+ffp0APjx4wfbNqm6urqwsDAjI+PLly+hoaG3bt2i0+kFBQU5OTklJSXOzs7Dhw/v3bs30QcunY43bODWB7BgMPDLl3D6NJoxA/XsiU+dgl/NVH5BRQUa4MkhKnQ69vLiHy3G+O1b+N//kDDPHjR5Mg4IAAHOOgAA7dpxtygqorFj8X//8T0CyNwceXhwthgaGNna2L//EPrm3cvhQ0YrKCgSh0RCQkJCQkJC8kdAChpI/hW4bPEIqpCSiAIFgakURJUAAHwp+2nYQEJCQtKkIITmz59/4sSJlhU0vCsCBgYAsJQFGRGKwv9xyNFgri7M1UUYILMS8ulQzQQxCihQQYwCGvVJKZL8QhdFWGWItnzDALDtGx6ngUhpYNNBQ3C4DeoZhqsxvC2E0xkwU0f4Wn8YDAZ+8gQePsSVlcjQEI0bBw2bj87Cwwh9LsW3cwEAFsRiO4cGV0ixtKTs2oXXrcPfvnH6GSBTU+TtDW3a8F1JUlLS0tLy9evXdbJPZ1FaWjp48ODXr1+z88fJycnv379/+fKlj49PO96cQb2RliZejpOT8aBBICuLDAzQqlV80hUtCurSBevqEsz+RLq6YGHB266qqurk5HTx4kW+M4llZGRYCTBBfPr0aefOnampqXQ6XVVVddq0aV26dAkPDy8sLLSysmrVqhW754YNG+7fvy/IF71r16682VAmk7lkyZKdO3fKyzdIe3j27FniH48JCQl1GtDY2FheXp7AT15cXNyC42ivXLkyMDAwTXBNkPfv3/fv3//MmTPa/EQngsAYjxw5MjAwsLKyktVCp9O/fv367du3z58/BwUFsRL5hw8fPnXqVHJycn5+vpycnK6u7tChQ729vakCZiF7enoeP348NzeX3RIVFfXu3TsPD4/58+dv2bJl9+7dBQUF7KV0Ov3Tp0/Lli0rKChYsmQJq5HlMSD6vgBAdXV1Vsx7WVlZXytRNWsPHjwgTrRnZWV9+fLFysqqTpEQUFlZGRcXV1pa2qpVKxF9++3s7FimJoIg8Ef59OmTr6/vlCnCanDU4uLiEhUVJUhtY2NjY2dnx9lCo9HsOeaFC0JDQ0NMTExQURgAQAgRe6icPHkyISGBr0tKx44d//vvP6Ex/HFISEg8fPhwypQpL168YF9NcnJyNjY258+f19fXF2UQbW1tS0vLe/fujRgxgndpQUHB2rVrw8PDCwoKxMXFjY2NLS0tS0tLq6qq5OTknJycli5dylcJoaKiIsrZm5GRcfv2bZapg4mJyezZs/l6ReDAQEwgXaqqgrt3YcYMsLdHpqY4MlJgz3btmsGhAT94gAncXul0uH8fhBYhatMGevSA27f5igiRmRmXOqGmfeFCKC7Gfn7AcXcFKhVZWKAjR0BWlqt//76D3n8IpdPpD4LuuYyeKCQkEhISEhISEpI/hfXr12MSkr8drnk5RkZGLR3RH8/0GKb8Y6b8Y+bFzJYOhYSE5F8iMzNTWVmZTqe3YAxbE2tugMu/MFswDJI/mkoGbv+m5kRal0CeSE3O5q81R1v7GfNbmUirhBRgj3jm1GjmjBjmox9NHF9DCAtjDhzIMDZm6OrW/LVvz1i+HFdXN3zs/Gps8brm0PUKY5YxGj4kxiUlzB07mOPHM4cNY06YwNy9G5eWEq+xffv2mTNn1mNTQ4cOFfQr2MLCoqioqF47wAfm0aMMff2fbwHxn50d8/z5xtp0Y8FcvZphYMA/YEND5vbtglYsLy/v1q0bb3pbRkZm6tSpAjfHZC5ZskTz1yIjNBpNSkqKNc9bSUnJ3t7+xo0b7FU+ffpkaWnJtRUxMbEePXoUFxfzbuLkyZOdOnViMht6g+WbC+RET0+vpKRE9AGZTCZxiYrWrVtXVlZyrrJ69Wqh5TnatGmTkpLCXoXBYHz+/PnNmzcZGRl8w9i4caOgedsUCmXatGkY4xkzZsjy5MloNFq/fv2qqqp4xzxx4oSgqdgaGhpnz54lkFzo6+unpqayxvn8+XM9bCccHBzU1dVFf8dXr15NPKCUlFRYWJiIoxGTn58/ceJEU1NTWVlZcXFxHR2d7t27v3z5UuiKeXl5Dal6MG7cONGDZDKZgwcP5lvipFWrVklJSfXb97KyMlNTU4Ig9fX18/LyiAfJz88fMmSIuro6ey1NTU0XF5c6XXp/IvHx8WvWrJk4ceLChQtDQkLqurqvr2+PHj1421++fNmGR0SoqKg4Y8aMht8zuaisrNyzZ4+2tra3tzfvUsbixUI+MR0dMet++OoVw96ebx9m7964oKBxw+YLw91dSLQODliUc7KqijllCsPUlHtHevXC0dFEK8bGMubPZ4wYwXR2Zo4fzzx6lODL3u79W2bOnThn4ZTv33Pqvq8kJCQkJCQkJL8Rc+bMAQAh5nUkJH8NN27c4Hypp6fXUpH8NejWTtHLrmzROEhISP4xNDU1NTU1Bc3RbB7e1k6q7CBPOteT1BNxCqw3rjl/jqVBsjC7epIGstIQtZEBAChhwIRoXEgX2BMDBP2AYR9w//f4cCrcyIFr2TDiI579GRcLXqvFCAtjzpuHo6KAc05tdjZcu4ZnzADBM3dFRJEGJ9oiGgIACCsCl8jGOAgyMmjlSnTpErp1C/n4oGXLhNobzJgx49atWyL6z7N5+fLl8+fPBS2NiYnx9PSs04AEoOnTUevWovbOycH790N0dGNtvVFAXl6oY0c+xb9pNNS9O1qxQtCKkpKSwcHBc+bMadWqFcv4XV5e3tra2svLi8AXfcWKFUePHuXyt6fT6eXl5Syzh/z8/LCwMDc3tx07drCWmpubv379esGCBfb29oaGhiYmJp07d96yZcujR494k+4pKSlr1qw5cuSIqEXcBSMt7PyUkJBg9fH19R0yZIijo2PXrl1Hjx794sULvv0RQnyFAuzRxowZwyU12LZt25IlS4h/w8bGxrq6ugJAVVWVu7u7lZVVp06dunfvbmdn5+joyDXLn8lk+vn5CZqLz2QyHz9+vHv37itXrvB6GNDp9EePHi1atIirncFgHDx4kNN9gZPs7Ozly5dn8K04AwAAKSkpmzdvZgeA6377kpOTk5eXF/0rYqdOncQIp3Srqak1REzAJiMjo3v37j4+PqziC1VVVenp6c+fP3dxcTl16hTxukpKSgsWLBAk7xBaToK4uAkXCKFbt27Nnj3b0NCQfeEoKys7OTkFBQUZ1NfPX0pKqkePHgRXIufmBKGoqHjnzp23b9/u2LFj/vz5e/bsCQ0NvXLlilChT1NTIbTeUMNgVWy5ePHiwYMHHR0diTsXFBScOHFi7ty5q1evZqkfxowZk5qa+vbtW85uGRkZ06ZN463FU1BQ4OPjI1ToU1fExcXd3d3fv39/4cKFEydOcC1FlcIeJ9HpNXUWOndG27cjU1PgPFskJJCdHTp/HkSUQKWlQWQkCDa8IQYJfbsZDCgvFz6QmBg6cwZ5e6NOnZCxMRgYICsrNHkyunWLrxnST1q3pvz3H+XGDXTvHrp0Cc2eDfwUSCxGDhuLEKLT6bfuErm8kJCQkJCQkJD8KSAAWL9+/aZNm1o6EhKSJiQ5OdnKyorTKZQ87RvO7mTwSsQAsNwA1hmTKT0SEpLmY9KkSX369OGqtdxsMDEYvMRFdACAqE5I/28r2kvSfGCAfu/xu0IAgK6KcLtdTdqYpIl4XwQDInAlEwDAQgYuWSFDKe4+rwpgdTyOFOBBbiIF12yQCc9aLQadjgcPxjEx/JeKiyMPDzRzZsO3czIdln2pSS62kYFLVi1wEA4fPnzu3Llnz55JSYm6bVdX14sXLxJ06Nix45s3bxojOgAAiIrC8+bhpCQRu6MePRBheC0AnY43boRnz3BqKjAYICaG9PWhXz+0ejVQhM+FqKqq+vDhQ25uroGBgYWFBUGGMjExsVu3bgS5bU40NTX9/f3bt2/P2chgMASVPACAysrK7t27jxkzZvny5aJsghg/P7+JEycSJIadnJxu3bo1atSo169fl3EUOFdWVh40aNCZM2f4hurm5nb58mWuYhZSUlJDhgy5fPky36OXmpraoUOHLL7l2wEAQF5e3t/ff+3ata9fv2b8amaurKw8b948Ly8v1suoqKguXboQlNKgUCj6+vpJgs9nIyOjiIgIzkT78+fPBwwYUC44mUdcdwAAevbs+eTJEwAoLy+3srL6+vUrQWde5s6dKy0tLSsru3HjRlH6V1ZW2tnZffr0SVCH3r17BwcH1ykGvnTv3l2QukVPT+/Ro0dmZmbEI+zYsePIkSMpKSnsFhkZGUdHx/T0dN60NCfz5s07fPhwXQPOz8/38/P79OmTiorKqFGjzM3N6zoCF+Xl5b169RJ0v6VQKLq6uu3btz9x4oSIlThanMTExJUrV8bGxhYVFUlISOjq6s6ePXvcuHEtFQ/GeNWqVdevX//27RtLDCQrK2thYfG///3v6dOnb968uXLlCrvzuHHjOF9yYWho+O7dOzU1tUYPMiEhoWvXrjdu3OjcufPPyL288PHjBGshExP05MlPEUNZGT5zBsLDobwc5ORg0CA0dCiIIFzDp07BtWs4KwtKSkBGBmlpwciRyM2tTruAd+/GBw4QRWtsjJ48EeUTs3k4dupQWPhbhNCGtdt0tHVbOhwSEhISEhISknoyd+7co0eP/i7fsUhImpQ5c+ZwPqyh0WiiF5IkEYRY7W/GqobO/SMhISGpG9bW1pEEJVSbmLgyYKkZNMWBVDOQNAQEsN0UUREAwMsCWBlPfqA2LXbycKhNzTPvmFLoFIqPpAKd46g/y4ehH36qGWgIJmjCGQs0VqOm5Ws5OL/HSSJMvWsecFAQ/vJF4GJW5enGYKYObDKpOXSxpeAUhoN+NMrAdWDevHlt2rQZNWoUZ8KYmO/fvxN3yM/Pb3BcHFhZoUuXkJMTaGsDjSY0n4GTkoD+m5l+0GjI2xsFB1N8fdHevRRfXxQUhNasETE3Iy4u3qFDh0GDBllaWhLPt96zZ4+IagYAyMrKWr9+PVcjgZoBABYtWqSlpbVs2TIRN0HMiBEjeEtdsFFQUFi8ePGwYcOCg4O5Ts68vDxfX183AQmz48eP79+/v0OHDpqamrKyshoaGnZ2dlu2bLly5Yqgo6egoMC3HACboqKiWbNmvXz5ksFTmj0vL+/IkSP+/v6sl1lZWbzWC5wwmczs7GyCDsnJyQEBAZwtYWFhBGoGACBWMwBAZe1cbSkpKYJjzhcDA4N169ZNnDjxwoULLJMPoUhISMybN0+Q+YGent6ePXvqFANfAgMDw8PDBS1NTU318PAQOsiqVatev369cOHCfv369e7de/To0b6+vsHBwRaEk7mVlZVnz55dj5iVlJRmzZq1b98+T0/PhqsZAEBKSio4ONjFxUVLS4t3KZPJTElJuXnzZs+ePTMzMxu+uXog9OTk5PLly7169bp+/XpMTExqampCQsLTp09nzZo1ceLEejiLNAqTJk06cOBAYmIiO4CSkpK3b9+OGDHC1tb28ePHycnJrHaMMfHPqKSkpNOnTzdFkKampqdPnx4zZgynKgtNmgTEKhYTk1/0CtLSaP58dPo08vVFx4+jYcNEUjMsXIh37MAxMfDjB1RWQl4ejonBu3bhefPq5GWFJkwAjronfDA1/X3UDAAwYsgYCoWKMb7jf72lYyEhISEhISEhaSi/0dcsEpIm4vbt2/fv3+dsmT17trGxcUvF89cgUXv/qBTpeREJCQlJo2FjY/Phw4eW2np07fN/O/mWCoHk76G9PKw1qnkOeyodzmUAAOBHj/CMGXjYMDx0KJ42DT940JIh/l2M1YDjbRHrO0wZAzwScJd3+HwmsB5m70zCLH2DNBXm68FHR/Q/czRSHY63RecskDQVACCrCsZF4fLf48sPDgoCwhwMzs6GRnLDXqIPx9siKQoAQCEdXKLw3mRozrwNQuj06dPq6urdunUTcd42cepXlA51Rk8PnT9PefiQcvUq4piByp/SUhAmuWgZJCSgUyc0Zgx07AiEhvz15tu3b03X/8KFC8+fP79w4ULDi02woFKpp0+fNjIy4l0kIyMzbty49PT0kJAQvuvS6fS7d+9yfml5+fLl/PnzXV1dV69e3bVr17dv30ZERDx79iw8PDw8PHzp0qUEkfz48UOov31KSoqglGpeXh67fgdLRUEwDoVCId4Wk8m8dOnS/v37nz17xtJPEA8IAELfEXn5n1+tDh48KHq5B2Vl5WXLlmlpadna2iorKwcGBoq44vz58+fPn887Gd3IyGjfvn02NjYijkOAj48PsQzrC4EujQMdHZ2DBw8+ePAgODj42rVrQ4YMAYBdu3YJqgSBEOrRo4e1tXU9Ym4KZGRkrly58u7du1mzZrFq0/ASHR09YcIEvosSExOXLVs2fPjwMWPGbNmyJS8vr1GiSk5OHjt2rLW1tampaatWrXr27Hn58mXiVaKjo1euXMnWB7ApKSnx8/NbtWpVowRWJy5cuHDnzh2+LjLJycnu7u6urq7Ha10Qvn//LqguDJumE447OztPnTrV1dX1p+rIyAh17SpQBKCjg9aubeBG8aFD+P59PpUgKirww4d4/37eVaqqqvbs2TNkyJDevXsPHjx4x44dNfdDbW3o1YtPbSYWurpo3boGRtu4qKtrdnbsCgARH8NS01KE9ichISEhISEh+Z0hBQ0kfz/bt2/nfKmnp7d169aWCuZvQqr2R1w59/wfEhISkqbF0dExPDxc9Em6jUt0SU2ewFLIc3sSEpFwN4AxtQYAK+Nx7PL1eOFC/PAhfv8eR0Tg4GC8eDGeMkWkirwkIuCiAUF2yKL2+o0tg4Wx2OglPpUOcbU3lSft0VZTpMuRcBmuDjdsatL5n0thd9JvYachvJZzdTWUljbW5lw04IFdzWFhYtiUiGd+ws0pbKXRaGfPnp0+fXrnzp1v3boltL+VlRVxB21t7caJjAsFBXBwAKH15sXEQFgC+G+lrpOYy8rKRJw/nZubu2zZssuXL8vJydUrNP7Y2NgEBAR07dpVSUmJ1SImJta6dWtPT8+jR49ev369UnAZ+Nzc3H379gHA169fu3btOnDgwCNHjly8eHHHjh1du3YdOXKkrKysnZ2djo6O0DA0NDRkZGSI+xB7JCQnJxcWFgKAiooKsf5AU1NT6DH09/dfunTpwIEDbW1tT5w40adPH2KbegUFBYrgucs0Gq1v377sl/r6+j4+Pm3btuWSQSgoKKipqbHHodFobdu23bt378KFC1kt7u7ubN2GKGzZsiUgIGDIkCE2NjatW7e2t7efPHnyq1evRo0aJfogBAhNHpeUlIhoKcGLkZHR7t279fX1udqpVGrXrl0vXLhQv2EbSFVV1dmzZ8ePHz9ixIjZs2eHhYWxF+nq6sbHxxNoZcLDw7nkQQwGY+7cuV27dt27d+/t27f9/Pw8PT07dOiw/9c89Js3b9zc3EaOHDl+/HgfHx+6CP43169f79mz59WrV6OiolJSUuLj4589ezZr1qwJEyYQ3KNWrFiRmpoqaMf9/PyEii2YTGZkZOTt27dv3boVFRVV73efzYkTJwgMV2JiYnR1ddlCDTExMYLLkEXjq/042Lx5c2Vl5ZEjR9gtaO9e1Lkz8G6UpWZo4GQkBgNu3RIo7qyshLt3udySQkND7e3tV61a5e/v//jx43v37q1Zs8be3v7ly5cAQNm2DfXsCRIS3EOx1AyGhg2KtgkYNHA4y6ThYfC9lo6FhISEhISEhKRBkIIGkr+clJQUrkqNhw8f5pz5QVJv5GsFDUWkoIGEhKR5UVBQ6Ny58+3bt1tk6zG1yUELmcaZ+knyj4MADrVBLH1MBROWmA3GXE+lS0vxkye4Xq7RJHyxkYNn9miTCZKr/TKTXw3uX3BuFQCANBVMpfms1UkBtpvVXPWHU+F7HdypmwxdIeWQkYwM1OZfGwXWoeuqWPPSLxsmROGq5vWrmD9//r179xYvXrxt2zbinkuXLiVwZZOVlZ0+fXpjR/cTNGgQCJiFXNNBQ6MOggY6HZKSID7+79A2iZK850RKSkpMNK+IY8eOjRo1ijWxHmOcn5/Pd9ZyPWjTps2LFy9evHixa9euNWvWXL169cOHD6tXrwaA3Nxc4nUzMjKSk5OdnZ1fvXrFmXfMzc29efNmv379hPousJCWlhY0HZ+FoInvbIqLi1NSUmbMmNGxY0cCb38KhdKvXz89PT1RoiovL4+KilqxYsWpU6fatm1L0LNHjx4EHaysrBYtWsTZ0rFjx3fv3q1cubJnz552dnadOnWaNGlSeHj4t2/fTpw4MWPGjBkzZpw/fz48PJyzoKSLi0tOTs7Tp09FCZ6Fvb39nTt3Pnz4EBsbGxoaeu7cOb6VEeqHlJQUcQdJSUmhCWYCRo8e/fDhw8GDB5uammpoaGhra9va2np4eDx69Eio/IVNVVVVcHDwoUOHbt682cBaPE+ePLG3t585c+bly5dv3bp1/Pjxvn37DhkyhFUDlE6n83obcFJcXHz+/HnOlkmTJp06dYrrdP369evGjRt37doFAAUFBQMHDhwwYMCJEydu3rx5+fLladOm2dvbcz0I4iI2Ntbd3T0pKYmrvaSk5MaNG8uXL+e7VkVFBbGjRlJS0qVLlwQtpdPpe/bs0dPTGzt27OnTp8+ePTtmzBgtLS03N7fHjx/zVooRBQaDkZaWRtChqqoqIiKisLAwJycHABQVFdUJiyZQKBQnJ6d6RCIiVCr16NGj3t7eP7Xp4uLo4kXk7o5sbEBLC9TUwMgI9elDuXgRDRnS0O1FRWEBAhQWODkZ3r9nv4yPjx83blxUVBTn28FkMmNiYiZNmhQdHQ00GjpzBnl6ovbtQVcXtLSQmRkaOJBy5Qpydm5otCKSmYmfP4e3b6GwUGhfVRW19nYdACDs/duSkmKh/UlISEhISEhIfmvWr1+PSUj+UrjqraqoqLR0RH8PwT+w/GOm/GPmiA/Mlo6FhITkn+PmzZuOjo4tsmnL10zW3S+2tEW2T/J38qkEqz5hsE6ti+OXMnR1uf9at2b6+7d0mH8bP6rwoAim4pOai5r15x4n8IsNE+PuoTXdDqc0Z6QC+PaNYWvL52yp/WNOndoUm61m4mVxP4/YotgW+CqYkZFhaWkp9JfswYMHlfhJOqhU6siRI5s2RAaDOXiwwHfH2Jh59KhI4xQVMdzdmT17MiwtGW3bMjp1Yrq64oSEpg2+iYmMjCSeys/FgAEDRBx5+vTpFhYWffr0sbOzk5aWVlJSkpOTmzp1alJSUtPtjlAvkL59+xIkCBFC8+fPF3FbgYGBKoLrzbdq1Yo4Ei0tre7du1MF+aUDAACFQunWrVtFRcXq1avrNFFbVVXV19dXkIrI3Nw8JycnIiKidevWfJfGxsY21jty4cIFJyenxhqtgZw6dYr4MPbv379RNlRVVZWamvrjx486rcVkMteuXdu6dWtxcXEAQAjp6+uPHTu2qKioHjG8ePFCkFypU6dOFRUV2dnZmpqaxCeSi4sLe8Dbt28TTEcxMDBITEzs0KED36X6+vphYWGCQnUmzD0bGhrm5ubyrhUfH6+srEwc//Tp0/lusbS0tFevXv3794+KiuJsT0pK2rVrV/v27bW1tbdv315SUlKnY15QUKArTN04atQoY2PjhNoPjmXLlhFoaNq2bVtWVlanGOrByJEj//e///FZUFqKs7IwnchCaSEAAQAASURBVN5YG2LeuEHwNanmy9KlS+z+ffr0ITiS3bt3/2X06mpcXFz/4DIymKdPM729mZcu4fx8kVYJDWUOH86ws2Po6TEMDBgdOjAnT8ZpacQrxcV/njl34sy5Ex89eVD/aElISEhISEhIWo45c+YA6dBA8teTnp7O+VLoLz0S0ZGufQ5WRjo0kJCQNDtDhw4tKSm5d6+5nTMrmZBeCQBARWAkZBokCUkdMJeBBdE1Nb/XjVv7XZ4nX1VaCteuNXdYfzvKYuDfDiV1RXtboZ5KoCsJQ9Rgg7FA8xUEMF2nZun9H79B1QlDQ+jSRWDlaW1ttGZNU2yWhmB3K+RhVPPybAY8bpxq5nVAS0vr8ePHvr6+Pj4+BN0WLlzo7e1tamrK2aihoTFlypQrV640bYgUCtqxA/H99UGlom7dkJub8EGysvCoUXD1Kk5IgIICKCqC1FT85Alz0iR49KjRQ242rKysBg0aRJxWZ6OmprZO5KrkO3fu3L9//6pVq44ePZqTk5OXl5eUlGRoaGhvb79x48bv3783IGqiCIk7yMjIENSkxxizJmfn5OS4u7sPGDCgX79+Y8aM4fslZ8CAAXPnzuVNqSKEOnbseObMGUVFReJgXr9+LWgiOELIxMRk5syZQUFBEhIS3t7evXr1EvFtAoDv37+fP3/+2rVrtra2nI4akpKSnTp1CgwMVFNTa9eu3bNnz8aOHdu6dWtVVVU1NbU2bdpMnDjxxYsXfIUO9WPcuHFfvnyJiYlprAEbgqurq4WFhaClysrKq1atapQNiYmJ6erqCk23c4IxdnFx2b17d1xcHMvLBGOckpJy5coVJyenQhEmf3PCYDAWL17M9QSGzdu3bz09PZWUlIRaVnCq0A4fPlxUVCSoZ3Jy8ogRI0JDQ/kuTUlJmTdvHuZXPKKqqiouLo4ghqSkJL4FO6SlpYW6xQgyxpg6daqBgUFAQIClpSVnu4GBwfLly8PCwh48eBAREWFhYVEnfxEFBQWhVhwKCgrfv39nPw3z9va2t7fn21NNTc3T01Poe9RwFixYcOjQIT7vjrQ0aGiAyLcdoSCho1EoUCuyyc7O/vTpE0Hfz58//+LqQaPVs3RUYSGeMYM5aBBevx4fPYpXrWIOGMBcsQIIiyvh69eZc+bgsDDIyQGMgcGAjAz8+DEeNw5iYwlWNDNpraqiBgCh4US2JSQkJCQkJCQkvzmkoIHkL4er2OrQoUNbKpK/D7aOQYy8kZCQkDQ7FApl27Ztq1atEqVEbiOSWA4MDACgJwni5N2PpFFZ8eyC/vc0APghp7x4Or/63z9+NHdM/wYKNJihA7fboZhO6KIlkieckNy3NlX0vhh+A0UDUPbsQV268Kk8ra2NVq0CM7Om2/RqQzSq1rV6dTymN/vhUFNT8/Pzc3d3z8jIIOg2b9680NDQrVu3jh49eujQoUuWLHn+/LnQOdONQ9u26PRpZGsLnMkhLS00bhw6eRKQsLpFGOO5c/Hnz3wWpaXhjRuhadLzzcOJEydGjRoltBSgkpLS7NmzO3fuLOKwKioqffr06dOnj4ODAyvJp6ysvGHDhtDQ0LS0NAsLi6aoVzVy5EgJ3nrqtaiqqhoaGv4gvIFnZGR4enp27Nhx3759Dx48CAoK8vPzGzduXN++fQsKCrg6e3l5/e9//3NwcFBVVaVQKDIyMq1bt541a9aTJ086d+5sa2sraCusghQEX5xkZGR8fX2PHTvG2h0qlXrv3j03NzcjIyMRayIkJSXZ2dm9e/fu5MmTY8aMcXZ2Hj9+/OXLl1+9esUulqGhoXH58uWoqKjQ0NCwsLCoqKiLFy8S2E7UAxqNNn78+Gu/hwpQTEzs6NGjfGuFyMnJTZkypXHt/QsLC+fPn+/g4GBqampubt6rV69z584J6rxnz5579+5VVlbyLgoPD586dWqdNh0cHEyQDGYymQ8fPqTRaPr6+gSDyMnJubq6sl9mZWURb/Tr1698JQssPn36FBISwtuekZEhVK7x8eNH3kYtLS3ieg1SUlJ8Hzo9ffr0w4cP//vf/7guJc4aNJaWlpcvXz5x4sT48eNv3bpFHB4nxNYsSkpKaWlpkydPZt+mJCUlAwMDnZycuJQQpqamO3bsGD9+vOibrjc9e/akUqn3798X1CE7O/vu3btbt26dNm2ai4vL9OnTL1y4UE2Y7+ePra2Q+lw6OsjBgfVvWFgYQS0eAMjNzX316lWdY+CiqAi7uOCHD4FdrghjSE+Ha9fw5Mkg6BadmYl374bsbN4lOCkJL1kicEUAhJB9e0cA+JoYn5dP/pogISEhISEh+VNp+oc4JCQtCleBQ9GfhZEI5XVBzYMDoyaX75OQkJDwYfDgwYcPHz5y5AhXxeUm5Vtt7XIT8tZH0thIMaoOnFo1cuVFjFCAXb/zPSdMfvprGWah6U+SpkdbAhRpUECHYjp8rwI18ZYOSFwcXbgAhw/Dw4c4Jweqq0FGBpmaIg8PaLzpzoLY2QoF5eEiOsSVwcVMmKrd1BvkxtraetasWWvWrDl79ixBN0VFRQ8Pj+YK6lfMzdHt2+jtWxwYCIWF0KYNGjUKRKu2gAMCcHS0wKVJSXj7dsru3Y0Xa7NCo9GuXLkSEBBw5MiR7OxsOp0uLS39/fv3oqIiVgpTVlbWxMRkyZIldc2q8sXQ0PDkyZPh4eFDhw7FGA8fPrweg+Tl5a1bty4yMrK0tFRSUrJ169ZeXl66urpz5869du3as2fP+K5Fp9N/looXQElJyeHDh4uLi7kag4ODnZ2dnz59yioHwMbFxcXFxSU5OTkpKUlBQcHCwoI9a/zChQt9+vSJ5ZmtKyYm1qNHj/ccpeL5hnH37t3U1FQfH5/i4mIajWZtbe3l5bV9+/aAgIC4uLgbN24QWE0AQHl5OZPJpNFokydPnjx5MkFPMTExQ0NDgg4NpE+fPjt28JMGtgSOjo63b9+eO3fu58+fWQoVMTExU1NTNze3JUuWEK9bUFCwZ8+e8PDw6upqOTm50aNHjx8/Hgn4PhARETFx4sTPHCqo2NjYt2/f3rhxw8/Pj9dawMfHp7y8HATw5s2b1NRUPT090fYS7t69W1FRQdAhJycnOzt75cqVkZGR+fn5grodOXJEV1eXJQERmsDmq8ZgU1JS4u/vz/sUSEpKSqjRAl+XAoRQnz59YmJimEwm37Xatm3bq1cv3vbjx4+7u7uzJQWxsbGrV6+Oi4srLS0VExPT09ObO3fu2LFjAaBv37737t0bMGCAmZkZgbcHJ9u2bXv//r0gbwxpaWkmk7lr1y7ORmVl5cePH/v7+58/fz4/P19SUrJdu3bu7u58izQ1BQihnTt3urm5+fj4dOrUiUajVVVVZWZmfvz48fnz50FBQampqY6OjjY2Nt26dZOTk8vPzz9z5syFCxfu378vor6qBikp6NgRUlKAr/AFIejQge2yUFVVJUgfQwNYLic3QFLSZvdufPw4qKlB795o1iw+ilJhYHd3zFf6w2DgkBDYvh15evIuZO7YAWlpAseMjYVLl5Dgu65D+473H97FGAc/uu8yemJdYyYhISEhISEh+V0QWnmUhOTPRUNDg/NsZ+n3SRpOfCnWfFZTOPl2TktHQ0JC8q/y6dMndXX1Ji2MzcX/UjHr1rc0rgVqxpP83TBnzmTo6i73OMU6xzQDS+Lsu/9S4nfKlJaOkQRjjO3f1HwF+lS3OtdNT3ExzszE1dXNuc29STV3RZOXzOJGq3ldBwoKClRVVVNSUlpg200M081NSNlvZ+eWjrHxSU9P9/X1PXz48Lt375jMxv+oDQ8PV1NTS01NreuKd+7c4apdAgD6+vrHjx/HGKelpUlLSwt65CLU4YCgrAOVSvX09KxTqOnp6X379lVVVWWNQKFQjI2Nly5d+uHDBzk5OeKnQ/b8YO0jxljo1G0LC4u6HtgmIjU1VVtbu6Wj4ObDhw87d+5cu3YtK/cvtP+lS5fMfjXaYdXvSEtL4+2cl5dnbm4u6CyaPHkyV/+kpCSh1VL27t0r+t5NmzaNeDQVFRXWA5lly5YRu7Po6ekdO3YMYyx0RopQXcL8+fP5RmtjY0OwloSExL179/iuWFFR0alTJ75r6erqvnz5sqKi4tChQ8OHDx80aNDYsWNv3LjBZDJVVVXZ79rp06d5a6GyrCnYN70zZ85YW1uLcpKwOHHihLY2t6gQIaSoqOjs7FxeXi76+9icXL161cLCgnUDpNFourq6AwcO9PLyevPmDZ3O/ZWCwWDY2to+fPiwzpspL2cOHcr/Y3TQIFxWxu6YmJjIvnNyokqhvFJTq9TR+WV1Q0Pm8OG4oKBuwWRnM+zsiD7Ze/XCPPuOMWY6Owv5SjBtGvGWd+zZPHPuRLf5rl/iY+sWMwkJCQkJCQlJSzNnzhwgS06Q/PVwCf95f+OR1IOvZdDpHWaVnDCXgUF8fvGRkJCQNAfm5uYrVqyYMGECq+5vM5BeWTNrR0+CnCtP0sigyZNBTm7T5a0WqbEAUCYhPWveoWpq7cQvGRkYN64l4yOpRa72PSnlX4a+5ZCVBU3NekwWJKCqqiogIGDjxo1z5syZN2+el5fXlStX4uLicO0Uxjl6oC0BAJBbBQdTWqAKh4KCwujRo69cudL8m25yOKzI69nhD0RbW3vcuHHz5s1zcHAQNA29IdjZ2c2ePXvFihV1WisiImL+/PkJCQlc7SkpKevWrbt79+6+ffsIZrqnpaUpKysLWgoADIbAuwmDwXj48GGdoq2oqFBVVdXW1tbQ0NDS0urcufO9e/f27t2rp6dHkEVmaRf4Ljp+/LiDgwMAjBs3ju+0dTa8mo+WQktLKz8/n+BNaRFsbGxWrFjh7e09ePBggjIlLO7cubN06dL4+HjOxoqKipCQEGdn56KiIq7+Hh4en/lWqAFgMBj379/n8u3Izc3lMgXhJTk5mbgDJzY2NsTXrIKCgo6ODgDs3r17x44dVlZWrDIovKSmpm7YsOHBgwddu3YlGFNWVpbYUYBCobRv357vor59+xLIjNq2bdu/f3++iyQkJO7fv+/s7KyoqMhupFKpVlZWFy5coNPp9vb2ixcvvnXr1r17965cuTJx4kRHR0cmk8na99DQ0HXr1qXxTLUvLi6+du3a2rVrWS+nTp3aunXrlStXEuwdJzNnzrx582bv3r319fXl5eVVVVVbtWqlpKQ0atSo27dvCzrOLc6YMWOio6NZ2oXq6urU1NSAgABW/R1emReFQhk0aNDr16/rvBlJSeTri4YMAc75TurqaNAgdOUKZ00oIyMjM55aXQjguqqqo4QEjetUpNNxWBieNYu/94MAcHAw5OQQdcjIAJ7PGgAAYU4/Qju4TpghJibOZDJPnj1SVlYqZDQSEhISEhISkt8PUtBA8pfDVRyX2AKRRBTiy2BgBK7CAABUgP+ZIyqZ1CMhIWk5li1bpqWl5ebmhuvyLKnepNd+jGj/pg8GSf5kunVD3btL0qv+d3ypOKMaAD4YWh0Z6AYAgBBydEQDBrRwhM3Ijx8/3r59GxwcHBwc/OHDB6GG7c0J+xdUC2Tvm5fAwEAzM7OdO3cymcx27dpZWVlVVlZeu3Zt4MCBKioqAwcOXL9+/V2/q5NKI3BJAQAcSIHolsiwd+zYMVpwaYY/GHFhFU2EJURJ+LJy5UqWTEf034bu7u6pqal8F2VnZ2/cuPHdu3cE30Oqq6sVFBQEJbBpwkRI2dnZgoSbrBIPnC1Hjhzp0aOHr69vZGRkdnZ2Zmbmy5cvBwwYcP78eWVlZb5VHjilDGH8YC1ycHDw8vJq166doDi1tbW3bNlCvC/NBpVKbdeuXSNUu28hqqur161bl52dzXdpZGSku7s7V+O7d+8IBszJyTl8+DBni6amJrFNAtRRoTJx4kRWnQhBtGrVin0VzJkz58OHDwTjZ2VlrV+/fsOGDZaWloL6dO3a1crKimCLRkZGo0aN4rvI29u7Y8eOfBfp6Ojs3buXwDdFXl7+3r17Dx48mDVr1rBhw8aNG3fy5MmwsDAZGRlXV9fo6GjOq7K8vPzdu3clJSWsyTYeHh6CakNUVFRcuXKlsLCQ9fL48eMBAQGXL18m2EFOOnToEBwcHB0d/erVq9OnT5eUlHh5eZ08eVLoHeYPQlNTM4dQDSAQaWl05AglIAB5e6OZM9HmzZSAAHT0KMjIcHXcunWrlpYWZ8sMGRkHwUYgOCIC37hRh0iysoR0KCsDvgVZCMVkAADCZCtamtpjRo4HgLy8H+d8TgoZjYSEhISEhITk94MUNJD85XBZ+b148aKlIvk7iC4B5wicXQUAQAHwNEa2QlxLSUhISJoWhNCFCxfi4+M3bdrUDJvLqa3kqyEszURCUg/QwYNo4ECr/NS112pKHe8esiBTxxj17o2OHm3Z2JqHly9fzp0719DQ0MTEZMGCBTt27NixY8fkyZPV1NQ6d+584MAB9oP+FoQt5WT81YqG8+fPu7m5Xbx48enTp5s3b54zZ87cuXO9vb39/PwSExNjY2PnzZuHELp69arfyhnlE43LvcaXvH/iGo1/CKl43vgkJCRoamo291abATs7ILYo0NFprlD+KuTk5GJiYj5+/GhoaLhgwYKvX78S98/Ozv7y5QtBh/j4eEGJZzba2trDhw/nW5aCTqcTr8tkMrksHLKzs11dXa2srFq3bm1qatqlS5cDBw4wmcw7d+5s2rSJd/J3cnKyh4fH8+fP16xZw2WozpYyhIeHs7ULXISFhb1//571f3V1Nd+6Burq6qtWrbKwsCDel+Zk+vTpmzdvJnC/+J0JDAzkMlTgIiQkhHPX6HR6Pt8kKAdcohxdXV09PT2C/tra2oLUAHxRVVUdOXKkIOGOnp7enj17OFsSEhIyMjIIBoyPj09NTb18+TKvpoFGo3Xr1u3KlStbt27VEXAnlJKSGj9+vCDRBl+jBQqFYmlpeebMmZ49exIExqJDhw7Hjx+/deuWr6/v1KlTxcTEFixYIEj5VFVVtWDBguLiYl6jF06SkpL8/PxY/ysqKvr5+S1atCgmJkZoMGzk5OSysrJmzpx5/PjxefPmib7iH0F5eXmD3CbU1dGUKWjDBjRtGvxanZZNz549t23bxinNGSklJUHwWVxRAXfu1CEGU1MQrJUBAFBUhF8VFTXo6xOtRaGAAIEOJz2792ln3R4A3keEPn0eLLQ/CQkJCQkJCclvBSloIPnL4apuuHfv3paK5C/gcykM+YBzqgAAZKhwux1yJ5qAQUJCQtJMSElJ3bp1y8fH5/Tp0029rbzaGZKqQir2kpDUC3FxdOwY5fDh+cxki+/JAFAiJbtjiw86c0bovKs/nUuXLllZWbm5uRkYGDx48KCgoCA0NDQoKCgoKCgyMjIvL2/Dhg2hoaEmJiYbN27ktdpuTsRqf0JVMQn7/cl8+PBhxYoVwcHB3bp149tBXV19yJAhmzZt8vPzi4iIePclSdqma+W5zV8zcwZH4IzK5gs1NTV1z549M2fObL5NNhdo+nRkbCxwsZISmj+/GcP5q9DV1b158+arV69evHgRHCwkqRMTE0OsVyguLhZq9iAhIXH58uW9e/c6OjoqKysTeN3zoqyszFno4dmzZ127dr148WJ0dHRqauq3b99ev369cuXKgQMHbtq0SdD05YyMDA8PD2dn54ULF7I1DWw1w8ePH8UJHUGYTGbbtm1Z/8vIyIwcOdLQ0FBMTAwA1NXVHR0dz507t2jRItF3qhmYPn26jIzM3Llzm8fEq3F5+PAhcT213NxcTuUKlUolcBRgwTtTf+bMmbKysnw7I4S6d++uxZNYTU9PnzVrVo8ePRwcHHr16rVmzZrS0p/e9bt37x45cqQMz6x3AwOD3bt3s08hFuHh4Xl5eQQB5+fnh4eHt23b9tWrV/PmzWvfvr2BgYGxsbGjo+OmTZseP34sLy/foUMHLy8vrnksACAnJ+fi4rJ582aC8dlGCzNnzhw2bNjYsWOPHj0aFhbWt29fgrUE8f79e0ElP1i8fPkyISGBWHfCZDLZ4iEAsLGx2bVr1+jRo4UWB2Fz6dKlSZMm3bhxY9CgQSKu8geRnp7O+143OlOmTHnx4oWrq6uDg4O5ubmenLBJPAUFog+OevUiFiMibW3g53SCli8HwdpNZGqKpk0TvnWEprjOUlJUBoCr132Skr+JEDIJCQkJCQkJye/C3+M8RkLClzFjxpw7d4798unTp/fv3x/wLzk2Nxa5VTA6EudVAwAo0uC6DbIX4k9JQkJC0nyoqakFBAR069bNwsJCkH9so1BQO4tSgfwORdJ09Owp1rPntnwY+gEDwEWqzvwyaM1nWu/fg62tbWVl5aFDh3r16sW3WraEhET//v379++flJS0ceNGMzOz+fPnu7m5tci8fMnaRGTF3ytoWL16tZeXV+vWrUXsb6upcGHNginD5jMwfCqF7mF4Xys0RK1JYwQAqK6unjRp0ooVK+rki/7HICMDa9aAhwefetsyMmjMGKjNRpPUj6qqqoyMjNGjRxN3o1KpfO9LnKiqqqakpBB0YFkXzJ49e/To0Q4ODsR5XC4cHBzY/2dnZ8+cOZN3kndVVVVwcDBxSjs+Pj45OXn9+vUODg7btm379q0mlUWn05cuXXr+/PmsrCzgUDmwYNs2MBiM0NBQVjDXr18vLi6OjIwsKyvT1dW9fPnyvn37Nm/eLCcn16FDh1WrVglKkzcnFArl2rVrzs7O06ZN++OM94nVDADAYDCqq3/64SCENDU1ie1G2rdvz9UyZ86ct2/fXrt2jVOUwBqtU6dOp06d4up/9OjRbdu2cZ7qT58+vXXr1smTJzt37sxa8dKlS76+vseOHUtLS6uqqpKXlzc3N9+xY4cxjzxLSqiFPgDL70FeXp5VL4NOp/Nej9OmTevUqZOHh0dcXFxJSYmEhISOjs6CBQuEXtosOnTo0KFDB1F6EnP//n1i2UFWVlZWVhaxcggA5H5Nn0+ZMuXNmzcTJ068efMm8QVeWVm5evXqu3fvBgcHE9TpEIVHjx7t2bMnPT29srJSUVGxXbt227ZtU1JSasiYjUJycnLXrl1rXqSk4K9fkawsmJtDY99w9PT0zp8/z/ofDx+Ow8OJetfp3iIri3r1whcuAF/zGFlZmDiR/4qmpmjWLHz4MPB+fOjoIG9vPtLn+Hh8+TLOzkaysmjIEOjcGRCSlZF1m7Fg9/4t1dXV/zu+f+2qzfLyCnWIn4SEhISEhISk5SAdGkj+cgYOHMhlienh4fEnTtFoWTDArM84rQIAQI4Gt9uRagYSEpLfDjMzs5MnT7q4uHz//r3ptlJZm7+UJL9DkTQxPZSgtzIAAAPD5q9/+VeXoUOHuri49O7dW2jW0NDQ8OzZs8+fP8/IyGjbtu2IESPu3LnDmdRpBthX/9/6rqSkpEREREydOrVOaw1RgxNtkRgCAMitgknR2CUSR5c0RYA1lJWVjR07VkVFZePGjU24mRYF9etH2b8fWVr+TFRQqcjYGC1Zgtata9HQ/ngyMzNHjRq1fft2FRUV4p6WlpbE2ilFRUVPT0+CPkZGRp6enqz/vby82EoCUWjbtu3OnTvZL1esWCHIsp7JZBLfDL9///7x40cAGDhw4PPnz1kB3759OyIigpWttLe3t+dRybAb27VrBwChoaEA4ODgICcn16VLFxqNNmrUKC8vr4cPH4aEhDx8+HDLli0ODg5BQUGi72PTISsre//+/ZycnDFjxgiVCPxWdOrUidjGQ1lZmatghIuLi6ByDwBgZmY2d+5c3vYzZ85s2rTJysqKpUERFxc3NTWdOXPmo0ePpKWlEULsz+Xr16+vX7+eS7iDMf78+bOr6//ZO8u4KJsujJ9ZupEwaEE6DBBUUFEsFEERELtFfWx9bLG7FcVuUURfOzEQFIOQVEoEJZTu3p33wyLPyu7eu8ACxvx/fGBn5j5ztu7dveea60xgfVWPGTMmICAgKSkpPj4+JibGz8+PXc0AAJaWltTvrPbt2/fo0YO1RVhYmPV7Ql16BgYGN27c+PDhQ1xcXGJiYkBAAJ9qBgFSVlZGPaC6ulpBQaEdl0oHTKSlpR0dHes1Hjx4sLKycurUqRTlaV6/fm1ubp6enh4aGtpENYOHh4erq+uDBw+ioqLi4+Pfvn177Nixnj17vnjxosGxKivx9u3Y0ZHRuzfu0wc7O+PDh4FXkR0KUlNTNTU18ePH2MGBMXw4njiR4ebGGDgQe3gAr5IrjadtWx4DKJ9TdtD69ahPHxBhs/uTlkYjR6Lx47keOHMm2rwZGRlBnQmKvDyysKCdOgU/e9NCaSmePp0xahQ+fhxu3cKXLjEmT8YjRsCnTwDQSUfP1XksAOTl5545f6xByRMIBAKBQCC0IuRiPOEPh0ajbd68mbUlIiLi7t27rZXPb8rFTHieBwBAQ3DWGHXhZblHIBAIrYKDg4Obm9ukSZOaT7hWdxH1T13IJPxSbNBBNAQAcDen9oP4T6WwsJBblWuO6OvrHz16NDU1dfjw4bt371ZRUZkzZ86LFy9aplZ61Y/3vwgP9cXvyoMHD4YOHcpzFyk7o9rCrS5I5ceC2qNcsAnBoyLxi3zBnzMjIyMtLCzk5eUvX77cIPd+fqipqfn48ePz588btPDcXPTuje7epZ05gzw80JQpaP9+9PAhmjWrtdP6jampqTl37pyFhcWkSZOmTZvGc7yiomI9q/x66OnpjRw50sPDQ06Owz5XZWXlVatW1VV5iImJ4TNPhJCJicnly5dZN0YzFQmNAyHEXn5eRUUFAGg0Wl2ZgNCfYTZaWFiwi5yio6OnTJny8eNH1u9dGOO4uLjp06e/f/++0alypLy8fOXKldbW1kZGRmZmZoMGDbp69SrPoyQlJW/dugUAjfh+WF1d7efnN2XKlNGjR69YsSIlJaVxmTcCV1dXauMZY2PjevKFuXPn2tjYcNQFKigoLF68WF5enr0LIbR06dLIyMiXL19ev349ICAgOjr6+PHjrC8VhBCdTt+0aVN2djbHZJKTk+fNm8feTu3BoKKiwjQF4YahoaEqpTl/XXp191pSstX8rKysrETYl6h/RkVFxdbWlkK7aWRkVK9qKgCIiIjcuHEjJydn8ODBX79+rdf76dOniRMnurq6enp6Xr16leOzzD9r1qy5cOECe12M+Pj4adOmsVY54U1GBh4xAnt74/fvISUFf/6MQ0Lwrl3YzQ0aWzgsJSVF8/lz/O+/ODKy1qigpgbS0vD9+9jFBShfTo0GzZgBFI+qggLy8GhYRCEhdPYs+ucfZGAA8vIgIgKKisjMDK1di7Zu5ZHM8OHo4UPa5ctowwa0bRvt5k104wYYG/80qKoKjxuHHz36SeRRUYHDw/GkSZCSAgB2/Qb3tLIBgJgPUeERIQ3Ln0AgEAgEAqEV8fT0xATCnwuDwain6x8wYEBrJ/U7UVqD9V4yZJ8xZJ8xPJMYrZ0OgUAgUFFVVWVtbb1ly5Zmit/tTe35MLigmWYgEH5izsfal5z5G0YFvbWzaTbMzMyCg4MbfXhKSsrWrVu7deumqKg4duzYy5cvFxUVCTC9egwNr31SgvKbb5LWZNasWYcPH2704QXVeN5Hhvzz2keJ+df9DeN4Gi6uEUyGt27datu27cWLFwUT7geVlZVnz54dPHiwtLS0np5e3759VVRUOnfu/PTpU8FO9GdQU1OTnJz84cOHsrKy1s6FXzIyMtavX6+hodG3b9+3b9/yf2BiYiLHLeYAoKqqGhgYyBzm5eVlaGhYZwsvKipqZmZ29epV1lBMZ34KJCQkjI2Ne/XqtXTp0pKSEtZjKyoqNDQ0Gn3lR1VVNSsrixmK6bvAGpyjPQMTboNtbW0ppuvduzf/jzBP4uPjzczM6qmXpKWlnZ2dq6ureR5eUVFhYWFx6tQp/md89uxZ586dWZeo27dvP2nSpKqqqibcjwawfft2bpU7tLW1k5OT2Q8pKytzdnauVxpAR0eH4pReN4yiCwCePXtGrU7Q0tJifvJyi0Y9OzsdO3aMi4ujjsY6ns8Zm4+Kiop65qD1kJSU/PjxY1lZGbfqeBoaGqGhodzi19TUbN26VUlJad68eadOnbp58+a+ffsGDRqkpKS0fv16gXztyc3N5XaiY+Li4sJvrOpqxtChdDU1jn8Md3cOh3z8SF+0iD52LH3MGPrcuTg8vF5/Zmamkrw8vWtXrmGdnZv2AHCFvmQJvWNHDpN27MhYvrzxcRkM/OkTDgvDaWmCSxYz1qyhq6tzfZRGjWIOKy0rXfjvrOmzx23evkaAsxMIBAKBQCA0B7NmzQLi0ED4G0AIrVu3jrXl6dOniYmJrZXPb8eFTPhWBQCgJg4rOv6hWxEJBMKfgoiIyNWrV729ve/cudMc8Tv/uLCcwMNWlvB7kFMNZzNg3Scc0Gw+tU1knTaSEwYASCyDDcl/pjPIu3fvioqKuF3f5wdNTc2VK1eGhYVFRkb26dPn4sWL6urqU6ZMaabdtDU/ngfhP/RrUVZWFrUnNjVywnDQAL3sjpzbgtCPhyi+DJYmYP1XeGkCTmra+fPOnTszZ868f//+OG51phvFixcvjIyMfHx8Zs6cmZ6eHh8fHxAQkJaWtmnTpokTJ7J6/hOKi4tnzJhhamravXv3Xr16GRsbDx06tG7p8Zfl0aNHnTt3zsnJuXPnTkBAgKWlJf/HdurUycfHx8TEpN6Cup6e3uHDh3v37s28+c8//4SFhV26dGn27Nnz58/38/MLDQ11dXVlPYTbEnUd3bt3j4mJefXq1a5du+pcE5iIiIgIN6hY+8+IiYkNHz5cV1dXT0+P2VJXoqJ79+4AwBRk1DuqTZs25ubmdWNYoX7S4+LiBHUSLikpcXFxiYqKYjAY9dpv3bo1Y8YMnhHExMQOHDiwa9cuPmd8/vz5hAkTIiMjWat4fPv27eLFi46OjvXSaCaWL18+c+bMOm+POvT09E6ePNmxY0f2QyQkJK5fv/7w4cMpU6Y4ODg4OjquW7fu3bt3c+bM4TYL/iELoLANSEtLu3z5cnl5OUW2KSkpsrKydUEQQgwG4/379z4+Ps+ePSsp4VF/qE4GxPyf6U2ir69fF426IhXmpI3I/Fpz1qtg7/rcnatzvLblPb9fymhOFycxMTEPDw9udlOqqqqampolJSUSEhKPHj2yt7dntVIQERHp0qWLr68v873GESEhoZUrV0ZERCgpKe3du3f37t2fPn2aOXPmly9f1q1bJyMjABfN8+fPU/sSRUdH82mFhU+cwB8+cO0ND8cPHvx3m8HAK1YwxowBPz8IDISgILh5kzFpEp43j7U+RWRkpKm4OHCxCQEAHB0NgYH8pNdQaDt3Ind3UFb+qbVtWzR+PNq2rfFxEQJtbejWDfhwIuEXOh1evQLuaiEcFwfx8QAgKSHZv+9AAEhJ/fwpmVwgJRAIBAKB8BvQ+B/DBMJvxODBgw0NDT9+/Mi8iTE+d+5cvVIUBG5cyKz9LbRYA0kQERSBQPjlUVFRuX79uoODw71799gvvjeRDTqojIHlhMGFVzVVwi9OGR22p+DjaVDOAAA4+BW/s0S6rWZUzJW2orBeGy1KwABw5Cv0kANHZZ4H/WZs2bJl0aJFAqkaoKqq6uHh4eHhkZube/jw4e7du69du3b+/PlNj8zKH19yQkpKqri4uIlBjKXgjDH6XA7eadjnGxTXAACU0OFEOpzKwCOVYY020qba7suZR48ezZgx4+7duxSrPo3gwIEDO3fuPHXq1JAhQ1jbEULDhw83NzcfPHhwSUnJxo0bBTjpb8q3b9/s7e0jIiLqWgoKCj5//vzhw4dDhw4NHz689VLjwdq1a8+ePTt06NDGHW5lZRUSErJ79+6XL18WFRVJS0t369Zt5cqV9cpMSEhIjB49evTo0dzi9OnT58mTJxQr4hSvbRqN1qFDh+TkZG4DEEJt2rTJy+NQo0hMTCwlJaXuWKYZQ9++fe/evaugoFB3H8+dO7ds2bKUlBSEkKysrJqa2tKlS21tbTl+oaKuF5Cdnf3mzRstLS2KMXyydu1abqU66HT6/fv3P3z4QF0WBAB69uyZm5ubmZnZoUMH6pHV1dULFy5MT0/nON2zZ8/279+/ePFiPpNvCnv27HF1dd22bduXL1+qqqpkZWW7du26efPmuqeMI5aWlg3S69SBEGJXBnTr1q1bt27sNQjqISUlFRQU1K1bt7oWISEhKSmp0tJSGo2mqanZq1cvb29vbuvuO3fufP78eVlZmbi4uKqqaseOHWNjY9XU1OoGcJQsUHDrStHbF+WFBf+90RJjK0NelU9f1EZBSaje4Orq6pMnTz569Ki8vFxCQsLBwWHy5MmNEA8tWLAgPT399OnTubm5rO2amppbtmw5cuRIZWUlAMjJyd2/fz80NPTEiRM5OTliYmKOjo4uLi78zKiqqurp6enp6dnQ3PghPDyc+nEuKCj4/v07s04NDwICWLUI9Skrg+vXwd6eeQuvXIn9/IBFPAQAkJ+P79yB6mp09Cizwd/fv7eYGFAoKsrLGTdu0Pr04Z0eBXQ6ZGcDxqCsDHXPCI2Gtm5FU6fi06chLQ0jhNTU0PTpwElX1MqkpODv36kGFBZif3+krw8AfXvb3X90u6am5tbd64vnr2ihDAkEAoFAIBAaCxE0EP4KEEIzZsxgvehw5coVImjgh+9VEF0CACBOg9HtWzsbAoFA4A9LS8vTp087OjreuXOHm39y41AXhyumf+ga5t9EbCmMj8bJLFsNGRjKmnPfXlOYogqP8+BBDmCAmR+xmhjqxnn732/JnTt3Pnz4wE8d9AahqKjo6elpYWHh7u4+cOBAahfohlLzY33kT3Vo6NKly7t37yZPntz0UB0lYKcu8tSGK9/gRDqOKwUAYGC4ngV3c/BiTViqifh/GIODgydOnHjz5k0BntgxxitWrLh79+7r16+5mfmrqKg8e/ZswIAB1dXVW7dupd4o/Mfj5ubGqmaoIzU1deHChd27d2/f/hf9zcBgMJSVm6QIExcXX7NmTRPTWLJkyZUrV7gtz+vr69czF6wH9ctPX19///79S5Ys+fjxY51mQkhISExMrKyMgzXK69evnZ2dnz9/zrzZq1evuLg45tK1jIxMmzZtpk+fTl1Xgho+N3Pz5NWrVxTrrFlZWV5eXkeOHKEOghAyNDSMi4vjKWi4fv163V4Idqqqqvz8/FpG0AAAPXr0uHXrVrNOgTFmf13VtYSHh/MTpG3btrq6unU3ZWRkiouLS0tLAYDBYHz+/Pnz588fP358+vQpqzNBHYsXL168ePHmzZsvXbr05MmTqqoqAGj0yeThjZKAR+VVFT/JhmrokJpcfWxX/uINimLi/93fsLCwadOmxcTE1L1c79+/f+TIkbNnz5qZmTV06p07dzo6Om7bti01NbW8vFxGRsbQ0HD79u2ampqXLl0qKCioG0lR5KW1YC2wwhEhISGeY2phuac8BkRF4YcP66sZmNDpODAQnj5FdnbV1dWXfXweKykBpbYGFRXxlR5HiosZGzag8HCcnw8YIzk5MDZGGzb8Z8zQqRPauhUAOJyFGQxITob8fFBREaTdQiMoLYWqKh5jfojeZGXl+tj0exbg/zEuJuz9O/OujRFCEQgEAoFAILQYZLc14W9hzJgxrDaGnz59io2NbcV8fhdif3hDdpMF6fo7GQgEAuHXxcHB4cSJE0OHDr1y5Upr50L4tQjKh0Fh/6kZusrAEk04Y4w6C8Cst1lAAN4GqJMkAEA5HUZF4Q+lrZ2TgPjw4cPMmTPPnj0rJibWHPGHDh26detWgS870X5cyW4Jz/HWYPjw4bdu3RLUSiQASAvBdFV4Y4nudkGDFWtXAioZsO0zOEbgXE6rGOwEBgY6OzufP3++Z8+egkoMAP7999+AgICgoCBuagYmysrKT58+ffHixYQJE5hbbP9Obt++HRYWxq03OTl5xYpfd4tnx44dqd3UWwZxcfEzZ87o6Oiwd2lpaR05cqSe5QMrCQkJSUlJFMENDQ0HDx4cEhKyZcuWYcOG9e/f38HBYfjw4TXct0q/e/fu0qVLzP9fv35dtxG/uLg4PDzcw8ODQijAXg2BFQUFBYEYZWGM6+13ZyctLY2fULq6uvyUnrx37141x+XVH2RmZv6R54GGuiCwYmxszOq+wNHmJzw8fMKECdwiTJkyZevWrXFxcVU/lmOpLUC4UVrCeB1QVk/NUEf61+pbl//LLSEhwc3NLTIykvUjr7q6+v3796NGjaKomULhY2RjY3Pv3r2YmJhPnz5FRERcvnxZU1MTALS0tH6FUxAFgwYNotYrKCsrU7/r/4On28SPq3OM48eBk6lMLcXFcOECAFy7ds3A0NCoTRvqqPjnMj0N4OtX7OwMvr44MRFyciA3Fycn4zt38KhREBlJdSCdjrdtw4MGMUaMYLi6MoYNw8OGYUHrdBuAqipw/xABABASAhOTuluOw0bJSMsCwBW/C2Vlf8oPDAKBQCAQCH8oRNBA+Fto3759n5+t5x4+fNhayfxGfK2o/Uen4Z7ABAKB0Lo4ODg8fvx4/fr1rq6uGRkZrZ0O4ZcgtAjconEJHQBARhiOGqIAC+SpjZx/7RoibUTgqhlSFAEAyKsG+3AcyMP7+Tfg/v37dnZ2e/futba2br5ZPDw8oqKi4uPjBRhT8ofEs9ldPSorITERkpKofJubAV1dXU1Nzfv37ws2LALo3QaumqGn5sjyx8X2VwXQPwzHUFZXLy8vX7169ejRoy9dujR48GABpnT06NFHjx49evSI2r+diZKS0rNnz6qrqwcOHFjEugcUY0hOhvBw4G9J9bfm0qVLHDf618HNeOBXQElJiee6eMtgYWHx9OnTYcOGaWlpiYuLi4qKqqurDxo06OHDh/3796c48MCBA9RLvMxeCQkJpu/I06dP79y5U1JSUsV9w255eXmdoIGdrKys7du3c1vW1dPTo0hGV1eXegCfIIRYdyZwhOcAJqamppHUa5MAAMBTrFBdXc30HvhjwBizqhka6kOjo6Pj5eXFz8g3b94kJCSwt587d+7atWvl5eXsXQ3l1bOynCyuH88Yw6eE/94Os2bN4lbDJSkpadasWfUanz17NnDgQD09PUNDQz09vSFDhgQHB/OZ2C+iqaJgxIgR+vr63HoRQn379uX3tdGWxxdr/KOeCKKujwAAOTkAcPr06dmzZ/MwPxATQ40rKkSn49mzcVwchzw/f8aLFwO3D76aGjxhAj52DMfHQ2Eh0OmQm4ujovD69Xjt2sZk0nQUFRGlQBPU1NCgQXW3pKSkXZzdAaCgIP9/t3ybOzsCgUAgEAiEpkAEDYS/CPsfJfqYvHjxorUy+Y0o/HH9XJ4UqCEQCL8hXbp0iY6OtrCwMDU13bFjhwA3HBN+RzIrYWw0Zi5Cq4jBk25ozC/qjM4BHQn4X2ckKwwAUFADIyPxzhSoafxeyiZTVoZv3MDr1+Pt2+HtW+BeD56d2NjY0aNHz50718/Pb8yYMc2XIwCIiIg4Ozvfvn1bgDHbitb+k9Z8G3TT0/H06Qw7O8aIEYwRIxj9++M5c6AF12L/+eef/fv3N1Nwc1l41BV5aiMhBACQUg4DwrAP2yptdXX1mzdv1q1bp6ur++nTp/fv39vZ2Qkwja9fv65du/bGjRsc/c85Ii4ufuXKFVNT0xEjRtDpdGAw8J49eNAghqMjw8WFMWwYHjoU+/gIMMlfjcLCQuoBRU2x+25mfqlaIZqamnfv3o2KigoMDHzx4kV0dPSjR48olhKZfPnyhXpATk4Oe2M+pUM7AMTGxjKNNzga4H/9+tXV1RUAQkJC6nXt2LFDRUWFY8wOHTps376del7+4Vl6wIRlwzEF1tbWAQEBPIdR+7XAj3oc/Mz4a4J4wX8oGo1mbGzs4+PDNCEAALUfC9UcycnJuXjxInv78ePHS0qopG1v377lM6W0FB62P6XF9KpKDABpaWkfPnygGBkTE5OdnV13c8WKFW5ubk+ePElMTExPT09MTHz06NGIESM2btzIT2LCwsICVwoKFjExsXXr1nErzWNubs7/mxpNnUrlE9C2LW3OnNr/eX6BZDC+f/8eHh4+fPhwNGcOcH/rIQMD1qV6/sFXrmDuVWZwYiLet49z16pVODgY2H9gFhfja9ewn18jkmk6aOFC4GakISKChg4FaWnWtl49+pgYdwaAoFcB6RlfWyBDAoFAIBAIhMZBBA2Ev4h+/fqx3oyKimqtTH4j6hZKfqULgAQCgdAAREREli9fHhwc/OjRIxsbG47bwgh/Axhg5kf8vQoAQFEE7nZFBo11pW0tusjA/a5IRQwAoAbDls946Huc3hqm1/jQIWxvjxctwqdO4cOHGRMmYAcHYFvrqkdFRcW5c+d69+49cODAbt26xcTE2NjYtEC2vXr1Cg0NFWBAA8naf2JKmkdREhqK3d3xo0eQmgpFRVBYCJ8/4zt3sIsLULrNCxA3N7fk5OQ3b940U3wagiWacNkUyQgDAJQzYPZHPDcOF1TSX758uWrVqj59+igoKMyePbusrOz+/ftXrlxpdDF1bmzcuHHmzJmdOnVq0FEIoUOHDgkJCe3bswdPnowPH8ZxcVBYCNXVkJeHo6Pxpk34Fy670ER4VodppvIxAiE1NZXb6ntrISMj07179x49elCUmWCF50ozjcbhCo8wJ+935lmRqWAoLS2t253Prmlgb2EWkggJCbGxsdm7d6+2tna9AR07dty1a5etrS11tvzj7OwsKirKrbdjx47z58/nJ465uXlxcTH1GjYAzJo1q127dhQDDA0Nfyl9TEOpe7oxGw2KM2DAgLVr14aEhFhaWtY9IDy9K75+5bBiyrGRFQofkUbz8uXL75T2ABkZGXU6nhMnThw7dozd5SU7O/vAgQP8VLjr2bOnrKxso7NtGVxcXPbs2aOrq8vaKCUlZWtr++DBAwkJvn07e/eGAQM4F56QkECjRkFd2R2eDklt2hw6dKh9+/ZiYmJgY4Pc3YHTw4i0tNCBA8DpHMgbf3/gbmMDGMP79xzaCwpwYCAHNQOTkhI4d64xyTSdPn2QhwcHTYOEBBoyBK1cyX6Eq/NYGk2IwWBcvHymKaVnCAQCgUAgEJoVImgg/EWYmJiwXndIS0tjNGQ34d+J1A/zzuIWtTomEAgEAaOvr//06dMJEybY2NicPXu2tdMhtALnMoBZpkEYwXkT9JuWUjKVhmfmqJd87c23hdDrHd6TChktKGvAa9diLy+cnPzfNdzychwdzZgzBwIDOR+C8cmTJ7W1ta9evbps2bIvX74sX75cUlKS42CBY2RkxHP5qkF0kan9PtkshT9KS/GyZZiTwTtOSsJz57ZM+QkREZGVK1du2LChWWcZrAjPzZHhD2nRKa/9bTW0Js2eJyws7OnpmZGR8f79+127dpmZmdWOKCrCGzdiFxc8bBh2ccFr1lAV3uZOTU3N/v37Hz9+/O+//zbicBqN5uXltW7NmoIXL6CabStwSQm+eRNfuNCIyIKhqgrfvMlYtAjPno337oXMTAHGtra2pl7Hzc/PP3DgAEefgNaltLQ0ODi4ZURUzQdP/Q3HrdU8ZRxMxUOd8MviZ5iN7PYMTEaPHv369esZM2ZYW1t37drV2tp6+vTpr1+/HjduHPWkDWL+/PncnjtZWdnZs2dz21NeD4TQ6NGjea49d+rUacCAARzVIQCgqam5a9cufqb7leEpX+B291nx9/dfv3496yJ3Xl4ezw93jhYOFRUV7I2s8F8vRk1LhKK3hl7OQDlCwgwA4FnhAmPMHMNgMLy8vAoKCjgOy8vL2717N8/EFBUVedql8AnG+NOnTxEREc1RRmfChAnv3r3z9PR0cHAYMGCAi4uLj4/P8+fPlbht+ucCbe9eNGZM/doTKipo5ky0atV/LaNHgxR3ibGYGNjbf/nyZcGCBcwGtGoVWrEC6euDuHjtGCUlZGODfHz+E0k0lOLiRgzADx4AZU1DnJYm2I9g/kGzZtFOnkQ2NqCpCUpKoKqKzM3R+vXoyBGOe5VUOqja9RsEAEmfErxPHKys5PF+JBAIBAKBQGgVEAB4eno297UqAuFXICsri3WnhaioaEVFxW+9taIFuJMN42MwAAxQgOudyWP1K4IxnP8fXL0PWbmAARTlwKE/zBkP/FWSJRD+Oj58+ODq6tqrV69Dhw6J110II/zpFNVA1zc4pxoAYLEmrNP+vT/R6BgOfIGtn3H1j8UIBNCnDWzuhMykKY9sOkFBjNmzgYvtPNLTQ/fvw89btDHGEydOTEhIOHr0aNeuXZs5Pw5UVFQoKirm5eUJau94cQ10fImrMSCAsB4CFsfgLVvwsWPAbZ1JSAitXo1mzBDklFyorq42NDQ8ceJEPZMzgVNGhwXx+GomveLIEpGhU4W0zXq3gXXaqHu9HZgBAdjTE/9cgBxpaMDy5cjRkZ+JGAzG69evr1+/7ufnp6+vf/z4cfad5fxSUmKnpjaWRpvCZRkGGRujhw8bGbwJ4KdPYds2nJT0n96ofXs0cCDatEkgXw1LS0stLCziOBUaZ0VTU9PJyWnfvn38rIm2DEePHvX3979+/XprJ9Ikvnz5Ym1tnZaWxrFXRERk8+bNy5Ytq9ceFBQ0YsSIPE7qH6ZeQUJCIigoqF5jHaGhoT169Hj9+jXzZp09QxPuR2MoLS0dM2ZMYGAga90TTU3NWbNmrWiIJ8rLly8XLlzI07ansrLS0dExICCg6ud925qamrt373ZxcWlQ8r8FpaWlnp6ee/fuZd4UFxfnKTKok0TUXVTBGPfs2ZPC3UdRUZG5Bs88tu5ALS2tFE5KvjqWLl3KFA2w6jBY5/3vjpQwdq7Oycmqt28eRyWcTEy9VVr+XVikWklZVk9Pb8qUKdOmTaMolKOgoPDmzRtdXd13797179+fwnxCXl4+ODjY0NCQ4i5ERkaOHz8+OjqaYgxPqqurV61a9fDhw8zMzMrKSjk5uY4dO65evXrIkCFNCduMfP6MT5/GGRkIY9DWRjNmAJv9CZ40CT97xvFoZGUFvr7qmpoBAQE/KbrodAgLw1FRICeHrK2hae47eMwY/PIlxQDUpQu6c6f+UVu24KNHqeKKitKuXYPW+Or7HzU1kJsLcnLA62dvRUXFxq2rsnOyAEBcXGK0yzibXrYtkSGBQCAQCAQCH8yePfvo0aO/yvUFAqEFqP55B5WIiEhNi2xx+60x+rEuElEMDOI89+tRWg7DZ8CiLfDsNcQkQGwCBIbAmr0waBLkFbR2cgTCL4mRkdHbt2+Li4t79er1+eeFMcIfzOGvtWoGLQlYrvV7qxkAQAjBYk241xV1/LGUjgFe5MOAMLwnFb42564qfPw4NzUDMC0EfHzqNZ4/fz4xMTEwMLBV1AwAIC4ubmBg8J6jXXCjkBGGQYoAABjgaJqgvx69f89VzQAAdDo3GwyBIyIismPHjnnz5jX3F2ZJIThhhM6YCqst2i+kbQYAQfkwIAy7RuHwumWm2FjG8uWY7aSNv3zBGzfCj6VWbsTGxi5cuFBdXX327NlycnIPHz588uRJ49UMAPj58ynCwve5r/bhjAygXJxrDvDDh/jff3F8/E8O2N++YR8fPHu2QKaQkpLauXNnhw4dqIelpqZ6e3u7ubkJZFKBcOTIkTl1Jdt/WzQ0NMaNG8fN9d3Kymrx4sXs7b179x4xYgRFyYby8nIhFr1L6M8AgImJCbOLqWZoFaSkpG7fvn3r1q0xY8YMHDjQ3t5+4cKFr1+/bpCaAQCsrKzi4uJ4lkUQExN78ODBpk2brKysNDQ02rdvr6+v7+jo6O/v/0eqGWJjY3v06LFv3766Fp5qBnaYqgIPDw9paa7iSktLS47tmpqa1MEnT57M/IfnjhQpaVpPW0lR8f+udjJwzb3ASa8jtnzPDS8pSy8ozEpKSrp///7ChQsVKOsd6OrqMosvREZGUr9mCgoKYmNjqRN79OiRlZUV9RhqysvLBwwYsG/fvpiYmNzc3JKSkvT09JcvX06cOHH79u1NidyMdOyINm2inTqFTp9Ga9awqxkAAHl7o969od6ZTVQUde+OTp6M+fBBVFS0vj+NkBBYWqLp05GraxPVDAAAPItPqapyaORZCUtSEuTlG5eRwBAWhnbteKoZAEBcXHzm9HkIEABUVJSfu3jy+Cmv5s+PQCAQCAQCoQEQQQPhL0JFRUWe5edEaWnpxYsXWy+d3wNtCWgnCgCQUw0hXLcuEFqN8YvgaTCU/3y5qaoagsPBbS6QmioEAkekpaWvXLkyYcKEXr163WHbbUP48yhnwPH02v/XdETif8r3Xys5CLFCJ42QnQIIIwCASgZsTMYmr7FKILYJwTM/4NvZgtYjpqdT9TIYEBxcr23Hjh2bNm0SlDtC47C1tfX39xdgwJlqtQsq5zMEXe+jpKSpAwTHqFGj2rVr5+3t3QJzObeFECs0Sw1EfqxVPc6FfmF4RCQOyge8fj1XY+fv3/G2bdzClpaWzpw5c8CAAfLy8s+fP4+Kilq3bp2xsXFT001MNBEWTqCQehQWtrTRdHk57NwJ2dkcuuh0/Pw5vnpVIPMMHz78woULXbt2pS6mXl1d/eDBgxMnTghk0iYSGhpaUVHRv3//1k5EAGzfvn327Nntf15Ik5KSsrOzu3PnjjDHivUAJ06cmDlzZr3aE2pqanZ2dsz/KQRn2traW7ZsARY1Q8vYM/j5+Tk5OfXp08fOzm7q1KlJSUkA0LdvXx8fn8ePH9+/f3/fvn08tTXsiIiIdOjQIYPSKJ4JjUZbtmzZmzdv4uLioqKi4uLibt26xVzebgrR0dErV64cN27c2rVrExISmhhNIBQVFbm7u8fExFAXoeCTyZMnjx49WoqTe02XLl24XYFZsWKFoqIiRVhjY2N2QwhuDBkpbTtYQk6+9gtfYMiKr5nP6YyqesPS09OLioratGnDMUi7du3Wr1/P/F+e17I0jUaTk5OjGPD69evdu3cvXbqUOg41U6dODQoKotPrmU9Adnb23r17nz9/3pTgjae6Gh84gF1c8IABeOBAPGECvnevYREkJdGlS2jTJmRjgwwMkIEB6tULrVqFrl0DeXl/f397e/vmSb0WtGABcKqEUouyMvpR8OKno4YMAcoyHKh9e9DSanJ2LYeWRsfZMxcYGZpIS0kDQEjYm9QvKa2dFIFAIBAIBMJ//CkXdAkEPkAI1TPiW7JkCbWxIQEBDPnxG83nG7Fo+LV4EAAvw7j2hsbCKcFcuCYQ/kwWLVr0v//9b+HChbNmzSrkvuOc8AdwLxvyftgzOLflNfq3QgSBazv4X2cUYoU6y/zXXkqH6BLw/Q4TYrDuK5xT/xp+48GVvFbvf3bnLi8vT0pKsrW1FVgGjcLV1fXixYsMwQn9bNuAhSwAQAUDVicJ9AsST+VHy0pDvLy8Nm3axM/iX9NREIEduuitFXJrB0I/lque54FDBO7juPHYoKlv9LrTaRzqJuDkZOC0LpiQkNCjR4/q6uqEhIT169fr6ekJLNf27dsLCX1jW1X6D0lJ4LJI1kxgX1/86RPX7ooK8PMT1Fx2dnYhISG3bt1ycnKiKCpRVlZ27tw5QU3aFC5fvjxmzJg/ptTgnj17nj17NnHixL59+/bu3dvR0fHs2bNPnjyhWHOl0WiHDh0KCgqaP3++k5OTk5PT4sWLX79+vX379jp1goWFRb1iEwCgpqa2ffv2YcOGtaSaIT8/v3///pMnT759+3ZQUNCzZ8/OnDnTt2/f1atXCyS+vLx8QUEB/+MlJCSUlZWbPm92dvagQYP69u27fft2Hx+fzZs3W1tbOzo6tvq30FWrVsXExHDrZX2Pq6iosDuvMN9ZrGKIkydPenp6GhsbM4u70Wg0DQ0NFxeXgIAAbqqFIUOGeHh4UCQ5bNiwQYMG8XFvanFyl523SrG7tYSySl5a9nMG5ny6zsvLa9eunQrbFn9VVdV169bVXT7q06cP+xhW1NXVufmXMBgMb2/vESNGXLhwwcDAgP+7UI+UlJTnz59zE51kZ2dv3Lix0cEbT3o6dnLC+/bht29xfDyOi8MBAXjJEjx9OjTI3gkhNHo0unwZ+fsjf3/k64umTQMaDQDCw8N79OjRXPkzUVJCs2dz/tSWlkajRwPHYiKqqqhzZ64xhYVh8GD43T53unaxWDRvxYyp/zBvRkZxv95EIBAIBAKB0OIQQQPh72LevHmsN/Pz84cNGxYYGEhtpctgMN6/fx8fH9/M2f2ijG1f+xvM93vtghDhF+Hc/6CEu/NlZSXcetKC2RAIvyE9e/ZkutAbGxufOHGiXmUiwh/Drezai7+TOiCh3+y6Ir9oS8Azc3TEEPVXAPmfN+jmVINzFK4W0Jo74u4jzQTLyrLezM/PV1JSEhEREcz0jaVHjx7KysqXLl0SYMyNOrVXqf+XBXdzBBYWa2jwGNHk/cENwtDQcPbs2bNmzWqxGXUk4IQRem2J3NrVWo8AQJSawYrx6+3XXO+34e7RwdO+Kv28k7KwEIeGsjaUlZUdOnSod+/e8+bNO3PmjIyMDAgUNHCgYvv2Bdw1MqhDhxZ+puDNGx7eXN++CXA2ISGhgQMHysnJUeuE0tLSqqoEp6iiJCcn5+3bt7GxsfU+zTHGfn5+o0ePbpk0WgZDQ8Nz584FBAQEBgbeunWLzyII2traBw4cuHnz5s2bN/fs2aP2Y0dySEhIPVlDHe3bt9+5cyf7sOajurp62LBhz58/LysrY23PyMg4cODAhg0bmj6Furp6y+9qyMvLs7Oz8/f3z8/Pr2vMycm5c+fOgAEDeJbAaFbevHlD0ctgMKytrZn/v3v3ztfXt94A5hI7QqikpOTIkSPu7u7u7u7Z2dm3b99+9uzZiRMnbty4ERkZ6efnR+1hsGXLFtaPaXFxcdYqA/fv32d1WuJHn9RBXXjyXHlRxVtFxVR+OVVVVffv3x81alSXLl309PS6du3q6uoaEBAwm6VST7t27TpTLF0DdO3alaOi6NWrV5aWlj4+PoGBgYMHD+aZMwXnzp37/v07xYCUlJR675pmp6oKz5iBo6OhnryvtBQ/ecLgVAGnEXz79o1aTSIQ0MSJaP16pKcHdfV3EELa2mjRIrR8Odej9u1DHEUqQkLIxgYJ6BFoeYwMTTU1OgLAm3evBGLcQiAQCAQCgSAQiKCB8HfRq1evsWPHsrZ8+PChb9++SkpK48aNi4yMrDe+vLzcy8tLV1e3W7duBgYGzs7OzV1F+BekhxwwN32W0+HwV/Jj5hcip4DHgFxeAwgEgqys7NGjR2/evHn16lV9ff3jx4+Xl5e3dlIEAfP2x9bHoVS+sL89wgjGtYcbnVFqb/TZBvl3Q/Y/7m9kMcyLE8z1SEy9RishgZydBTGP4NmzZ8/KlSsFuBHWWh7G/zA7XxiPswS0aEtbvJiqKrO6Okff42ZlzZo16enpx48fb8lJ9SXhhBEKs0JTVUEC/lspidY0XjlundneYJstj9ePXhmrbgAAZRh/ycsLDg728fHx9PR0cHBQUVF59uzZs2fPZs6c2Sz5KSsLd+smgVApxzeWkBD07//fokjLwEuTh2tqGrZflg94fmJWV1eXNH+RlOfPn/fu3btz5859+vTp1auXqanp9OnT6+Z9//69pKRkVlbWyZMnHz582Lorx78yFHqFlpEyMNm+ffu7d+84dpWWlp45c+Zbk6U5gwcPvnDhQhODNJSpU6dGR0dz7AoNDWVdO29h6HR6Xl4e9ZhXr14x/1HjYsvPXPKUkZGZN2+er6+vr6/v7t27bWxszp07N2XKFEdHR+ZiP08VAuu1mhcvXlBr6dgrL3AkLi6OekBBQYG8vPy1a9eYm1jCw8OvXr3KqqVgcuLECX19fY4RjIyM2MvrVFVV/fPPP2PGjFmyZElgYCC3Y/nnE4UHDwAAFBcXN/3d0SDwwYM4NpZzH50OL14At96GUF1d3TK6WOTsjO7fRwcOoDFjkLs72rED3buHqL9FtGmD/PzQgAFQZ+KCEKiro7Fj0ZkzwN3BiCslJfjGDbxjBz5zBtLSGnM3BERPKxsAyM7JSv6c1IppEAgEAoFAILDCucIigfAH4+XlFRwcXG9PRmFhoY+Pz7Vr186fP8/cvlNdXX3w4MGdO3dmZWXVDbtx48bly5cnTJjQwjm3Oos00ORYDADeaTBTDdqJtnZCBAAAoPHalyJERGsEAn9YWFj4+/u/evVqx44dq1evdnFxcXFx6d27t6goOd/99uRXw/cqAAApIdDnUND5z0RBBCzl4Iop2pkCWz5jALj8DRRF8JZOTXWooK1axQgPh69fOfaizp1Rv36sLVJSUr/I8qGVlZWDg8Pq1au9vLwEFXNLJ/Q0D2dUQnYVOLzHb60E4SzcsSOaPBl7ewO79kJREc2bR12wmX8wQGgRPMzBYcWQXw2iNNASh/4KaERbkPj5+4OIiIiPj0/v3r2trKyot6gKHC0J2KeHNsjk/2/TMX9t86emfctFJZhdMYoqoXHvt2Zmom/fRRh05W3bVDU1NTQ09PX1p02bdv78eQUFhWbNDe3ZI33hQgmDIVNPuCAkhHr2RCtWNOvsHOD1wkAyMiAs4J//PHfNSktLc6tPLygOHTq0ZcuWuo3LVVVVRUVF8fHxERERjx8/lpeXX7Jkyffv3wcPHlxVVSUkJKSpqdmvXz8vLy+mGT6hHi0mXODGgwcPKBaqU1NTmc94U6aYNGnSoUOH9uzZs2TJkqbE4Z/s7OywMCrn9uDg4PLycgkJiZbJpynlVzgee/r0aSUlpZycHFbLlszMzFOnTuXm5vr5+XE8kDqNTp061duLwoqIiMjevXv5SVial7NUSUlJnYvPly9fzpw5k5SUJCkp6eLiYmdnV1dxQ1VV9d69exMmTIiIiKjTcklJSXXr1s3Hx0fp5zNwVVWVk5OThIRETEyM7M/OVY2G54eauLh4c59v6/PqFZUzUF4e48wZ2u7dTZxEQUGBp+ZGYIiJIScncHJqwCHy8ujMGZSRgR8/hu/foVMnNGgQNMIXik7HmzZhf39IS2M+qvjgQWRqivbtAy6FWpqV7uY9rl6/xGAw3keE6mi3rOMUgUAgEAgEAheIoIHw19GmTZubN2/27duXfYteVVXV5MmTzc3NlZWVhw0bVrcRgRVfX9/Bgwe3bftnleDmhZMyGEtDbAmU0mFVEj5l9Icadv9uqPB6GbZthV++BMJvjLW19e3bt1NTU69cubJmzZqPHz/27NnTzMzMzMzMxMTEyMio1W3zCY0g48e+eQ1x+As/vZZpQUYlnMkAAPD6CooisFizaRFVVNCqVXjTJsjIqNeDjI2Rt3e9RhkZmfLy8hbbXUfNjh07jI2Nx48fL6hizHLCcNQQOUVgDBBfBms/wWYdvg/OycHXr0NcHMjLoyFDwNKyrtAy+ucfUFCAkyfx58+12+5FRZGODixciIYObXraJXQ4nwEn0/Gnn3fXvyuEq9/xxmQ4oI8G/fwVQl9f/9ChQyNGjAgODu7QoQO0LLIdlCdlR068cyxPus1dC/u75oOCjKzLhYSF9C1EnebQ1PX0S/OCRqqLt7COU1ZWTlOzyNS0Q3IyZGcDACAEKirQuzfaulXg0gGeoPHj8b17HHQwP8D6+gI/B86YMePSpUs5OVxrrujq6jZl6ZQnERER27Zt42jDHhYW5u7uLiEhERgYWLfISqfTk5OTP3/+HB8f7+/vTzQNvxoYY2pTfQD48OFDE2cRFxd/8ODBwIEDs7Ozt27dSmvELuoG8uzZs/T0dIoBX758CQsLs7Gxae5MmNTzkO/du/fLly8pxq9fv37dunV1N+u9qQsLC7dv387xPFBTU/PgwYMrV664u7tTJMDuaY8x3rx5M4UnQXV19a1btyhyrmPkyJFHjx6lsM1nnhakpaVnzpz5+PHjzMza+hQXLlwwMTE5duxY165dmS06OjqvXr169OjRlStXSkpKZGVlx40bZ2dnxx5zzpw54uLifn5+QoKz6nFzczt16hSF542KikpLCxp46QwQr7czPxgYGERERIwYMaLpoZoRFRU0eXLjD8cYT5+Onz//qXhHTg5+/hzc3JCvL19i1poa/OIFvH0LDAb06IFsbZvyVURWVk67o27Sp/gPcTGNDkIgEAgEAoEgWMjuXcLfSOfOnQMCAjia/lVUVKxcudLV1ZWjmgEA7t27p6GhsWfPnmbO8deChmD7jz2d177DVQH8LCUIgAVTQJn7Pg0ZaZj+RxULJhBaCE1NzeXLl79+/TopKWnOnDny8vJ37twZO3asgoKCtbX1okWLLl++nJiYyKfPLaHVqfjxREm2rPv7r8MePTTihwBuYzLel9rUgMjBgXbuHOrdG9TUQEYG5ORQp07g7o6uXWO/3kqj0RQVFbOZy72tjZyc3Pbt2z08PARYQaxvG+jxoyb40TT8hp+KFnQ6XrWKMWwY3rwZX7uGT55kTJiAHR3h48e6IWjMGPTgAfLyQjNmIA8PdPw4un+/6WqGrCpYn4yNgvHKpPpqhjoyKsEtCu9he52MHj3aw8Nj0KBBrfJsoo0bQVVVoSR/YoDP1T2Tk2eb+XnNGa6qLdSpCxKTTFBQmxDbCmXR1DQ0UqdPp927hzZvRv/8g3btoj18SNu1C1pFvmNqinr0AC7qAaShQVu7VuBzGhsb9+7dm5tkQVVVdceOHQKflJXVq1fXrT6yExQUdP/+fQbbBmKM8atXr6jd7AmtAj/F2gVS0F1dXf3Vq1dv3rxxcXFpARuh79+/U6ddXV1NIQxqbkaOHEnhSaajozN37lyKww8ePJiYmMitt7S0lFmOAbNAEa1uwPv376nT5rO8gr6+PrWqgE6nX79+ffjw4RcvXmQ9n5SXl4eEhIwcOTIiIqKuESE0ZMiQs2fPXrt27fTp0xzVDH5+fm/evLl48aIA1QwA0KtXLzMzM2694uLiFIYWJSUlYWFhISEhRUVFAkyJd2WlxqmFEhPx/v14zRp85gzk5IwcOfLSpUvs39y+fPnSt2/fIUOGpLVqaQaBgA8fxoGBwOnXJU5IwAsX8o5w6xa2t8czZ2Jvb3zsGPbwwEOG4Bs3mpKVdkcdAPj2vb6CmUAgEAgEAqG1IA4NhL+ULl26REVF+fr63rhx49mzZ6xuDdeuXaM+trKycunSpe3btx83blwzp/kL0acNjGsPl74BAMyPx7qSqGvDXfQIgqWrETgNgHM3OBRNFqKBXS8YatsKWREIfwxKSkrDhw8fPnw48ybzUuC7d++uX7++evXqjIwMSUnJusGSkpKdOnXq1auXk5OTpaVls25IJTQI0R+XUiu4e+L+2QghOGGICmvw8zzAAOuTcWQJeBkg6aZcZjcwQD4+qKQE0tNBVBQ0NBD3i9pqamrp6ek8relbhvHjx587d+7w4cMLFiwQVMxbXVDvUBxfCtUMcI/Gfmao+w976egSCMiHxDJcWANKIqAlgbpKY7Pl86Qf3//psnV5OY6IgKlT0alTYGRU2ygqioYOBUFYMgBAWgUc+IovZEA5yxtBThhGKIOdItIUhzI6vCuCw19xVhVggI3JGANa+rOfx4oVK8rKyuzs7J48edLSdmWGhrRdu/CaNTg5GQAkqsoHRj4bGPnMde3VJ7o9AOBxDtzLgWGCKcfBL126dAkLCxsyZAiaNKlFJ+YCOngQJk3CoaHw88IP0tBAmzdD8zxlFy5csLe3Dw4OrqfzU1VV3bBhg7GxcXNMWkdSElVt74qKCm5dGOOAgICCggJ5eXnBp0VoLEwNXHJyMsUYbW1tgcylqKj4+PHj2bNn9+nT5/bt26qqqgIJyxETExMxMbHKykpuA+Tk5HR1W83UfcGCBffu3Xv+/Dm71EBOTm7u3LmKlI731NU0AIBCdUQBuxSpoQOYlJSUiImJUQsZnz59GhERwVGsnJqaOnPmzEePHm3atCk8PLy4uFhCQkJPT2/jxo1qamoco61bt87Ly0tKSvB1zs6dO2dvb89+3hMRERkyZAjHLzapqanz5s2LiYlhPgvt2rUzNDQ8cOCAnp6eABJSVgbuWhYAgIa+W79/xwsW4A8fID+f2YC9vS1699bu2HHXrl0rV66sG1hZWTl69Ohhw4bR6fRx48a9ePGiwcnzT1QUfvwYSkrA0BANHdqYchI8uXsXqqq4deKoKJScTPFg4nPn8N69PxlmVFXh+HhYvx4KCtCUKY1LSkxUDABqamowxuS3LYFAIBAIhF8BBACenp4bNmxo7UwIhFajrKysY8eOWVlZHHuFhYVlZWXZi/bp6urGx8f/VV/rS+hgG4oTywAAlEXhYVfUSZLXMYRmhsGAhZvg1lPIYtnSoyAHA2zg5DYQIaI1AqHZqKysLCsrq7tZWlr68ePHgICAGzdulJeXjx07duzYsc29kEPgh4xKMAzGAKAkAp9s/qJP7XqU0sE9GgfWXh8GXUm4bIp0W+Rz3MXFxc3Nzc3NrSUm44OEhARra+vIyEgBaiy+VkD/MJxVBQAggsC5LciLQEAexJdxGIwwVs3L0MxJUyzMQVC7eiRRVaGWl2FOL+y3Z42EiCBd9NIrYVcKvpgJ1SwLVbqSME8dubUDiZ+FKHnVMDkWv8gHAEAA502Qo/JPA+gYJq7Y+PiazzLfJ87GajotVPD9ByUl+OBBiIrCZWVIXByMjWHBAscUOeYLu70ohFohmRb88nP37t0DBw74+/u33JQ8qanBBw/C06c4JwdqapCMDOjpoXXroDkXa6uqqjw9PR88ePD9+/fKyso2bdro6Ohs27bNwsKi+SYFgKKiImNj40bvzaXRaJcuXarnhE8QFMyfyY1wU/j333/37NnD7UAVFZVXr15paWk1MT1Wdu7ceeTIEV9fXysrKwGGZaW6urpz584fWWx46tG5c+f379+34rWF0tLSsWPH3r59m7VRS0tr7ty5S5YsqTe4Lk/m0zRs2LD79+9TBNfR0eGoPaoXpx4LFiw4ePAgRVhzc/M6LQXFK62oqMjU1PTLly8UodTV1b9+/cqtV0xMrG3btvUGaGhorFy5kt3oJSIiwtXVlcKyool8/vx58uTJUVFRBQUFAIAQ0tTUdHR03Lt3L7shBLPyDvuD37Fjx9OnT9va2jYxGXzxIl6/HrgpdTp0oN240YBPn6ws7O6O2R86hNK6du0REnLmzJnBgwcDQGlpqbu7u6Sk5JUrVzDGWlpajx8/NjAwaPQd4UpSEv73XxwfD8XFzExAQwPZ26NVq7j5ITWGjAzG0KGQm0sxBC1bhubN49z37Rtj5Ejg9lGookK7cQMa9Y335Fnvt+9etZFX2LmV6p1IIBAIBAKB0ALMnj376NGjRNBAIAAAHD58mJuP4qlTp8zNzUeMGJGSklKvKzAwsHfv3s2e3K/Ep3KwC8P51QAAauJwvyvSJJVnfwE+JMKBs5CRBZgByoowexxYdm7tnAiEv5jIyMhLly5dvnxZUVHR3d19+PDhRNnQijAwqAbhMjoAQJI1UubqqfznU41hRSI++aOKdxsR+J8Z6iZLeYwgWLduHYPB2LRpU7PPxDdr1qxJTU29cOGCAGNGlYBzJM7mur+OX2ShZqya8HwNpCrW1FCZlbD3Cz6XAZUsu1jNZWGxJhqqCDQul+KrGOAWjZ/nAQBICYG/OTL+scu0kgGjo/HzPKi6tq/qhpfUvud2BhpbOyFDwW9DbQAFNdDzHc6oBABYqglrtVtuRbC4uFhNTS0rK0tMrMnPlsApK4OyMr6qbguOjIyM4uJiDQ0NCYmWkLowGAxdXV3q3fzUbN26lXXLL0GwUC9Xc6OsrMza2prV5L8OUVFRDw8PjovcxcXFGzZsCAkJKS4uFhER6dix4/r16/lf4PT09PTy8nr//r2mpibv0Y1i69atW7ZsYdXC1iErK7tr166ZM2c209T8U09R8f37d45mPPWe2cmTJ587d44irIWFRUhICM849UhISOjTp8/371yrXc6ZM+fIkSMUEeqwtbWl2MGvpqZWU1PDZwELVtq2bXvs2LERI0awNu7bt+/Tp09eXl4NjdYgoqOj//e//+Xn55uYmIwaNapNmzbsYyoqKrp37x4TE8MxgoGBwbt372SaaDaAMR4/HgcFAfvjLyGBZsxA//7bgGBjx+KgIM59QkKv7e2d//e/vXv39u3b19HRsVu3bkePHhUWFgaAiRMn9uvXb0pjfQi4EheHp03D7FIYUVE0eDD68doTAB8+MJydgbL2DZo0CW3ezLELL1uGL1+mij96NG337kbktWLtotzc7K6dzed4LGrE4QQCgUAgEAgChCloEOTuHwLh92XOnDn//PMPe7upqemUKVM6d+6ckJDw7Nmzeps2Ll68CAA3b978559/vLy8KExN/xh0JOCqKWKWIU+rAPtwnMylADOhJTHShWNb4M4JuHsKzuwkagYCoZXp3Lnzzp07U1NT9+/fn5aWNmzYMG1t7dWrV1NckyU0HzQEZtK1/78ppBz6pyOCYI8eOmlU+zmeXw1OkTimpNnn7du378OHD5t9moawcuXKp0+fRkZGCjCmmTQ8M0c28j81SguBWzvYrYfOGqOdumhS2xqz9HgROpXxdREIH00D8zd462fc6Dopn8phaQLu+gYfT/tPzWAjDzc7o2fmyEGJq5oBAERpcNYYMa0XSungHoW//VBpHPoKTKGDqMsiUef5pcuHPs0o7fkOX27wMpAgkReGzZ1q78/ZDKhp8IbwxiMjI2NoaBgcHNxyU/KEwcCXL+MpU/DEiYyFC/GGDdSbPgWLioqKvr5+M6kZkpOTx4wZY2FhYWRkZGFhMWbMmM+fP6urq1McQr3fnUajCap4wZ8E+oFgY/I/WFJS8ubNm+bm5vW2mysoKIwbN27//v3sh7x69crKymrPnj2BgYHv379/9+6dr69v//79N3NZ/2Nn48aN69evt7e3Z61EKVhWrVrl6uoqLS1dr11eXn7KlCm/lJqhThzQrl07fp67GTNmUJduMTc3Z/5TVFQUFRUVGxtbWVnJM7Kenp6DgwO3XmNj423btvHMjcn69evbtWvHsUtYWNjW1pa6IAU3srKyNmzYUK/yRVJSkqGhYSOiNQhTU9N169bt379/+vTpHNUMALBnz54PHz5wixAXFyeAjW0IoZMn0cCB9aswtG+Ppk5tkJoBkpMxF+0FAACd3isp6fGjRzt27DAwMBg7duzJkyeZagYA6NSp0+fPn3nEz8zEGzYwJk/G48Yxli6F2Fge4xkMvHQpBzUDAFRVYX9/7OvLIwL/tGsHbGeG+nTsyLWLl6oP8XxwuFBWVgoAcnKcX2AEAoFAIBAILQ9xaCAQ/uPFixcXLlyIjIxMT0/HGA8aNOjUqVN1P5MAwMfHZ9y4cXU3paWl+/TpU+evaGVl9fjxY1nZ5t/q2NoE5IN7FGbWYFYRgztdSO0JAoFAoCIyMvLkyZNXrlxZtmzZvw26ukcQBJuS8e5UAIBx7eGI4d9bdaKOiGIYFYlzqgEA2ovCY/Pm9Vui0+mdOnXy8fHp2bNnM07TQPbv3x8cHHz16lWBR44shteFUMkAQyno3QYkWAXk378zhgypzi/4oqyeoaCSJ/3fNeISMck4Nb1HXewSO+jUNRpIwSkjZMLrKjcrYUWwIwX75wGDZV2/hxys7oj6NOSKdFwp2IXhEjoAgJk03O6ChBGYvqm16RrbHvJr4MbyaSAqIb7Ai4ZglRZaqgWt9e5iYDB+XWvSENQdmTXkEWsiO3bsSEpKOnHiRMtNSUFaGp49G8fGQnX1f43q6uiffxDLT5hfivLy8piYmIqKCh0dHYoqMMeOHduyZUs9y3d1dfUhQ4b4+voWFRVxPEpCQqK8nKv4WktLKyIiQk5OrtHJ/3nUW2NuRMEIioANilZdXb1nzx5/f/+8vDwREZEOHTosWrSIo0N+amqqnZ3dp0+f2Lvk5eV37NjBv1Zg/vz5CQkJd+/eZb0CIFhOnTp18uTJr1+/lpeXS0lJqaurL1y40NXVtZmmaxD1BA0Uzx279GH48OF3797lGNbAwCA4ODgzM3Px4sVxcXE5OTnCwsLKysp1dRAoXhg1NTUiIiLseRobG1++fNnExIR/F5C9e/fu3LmznrZYTExs0KBBV65cMTU1bZzXi6Sk5KNHj2xsbOpaJk+e3K9fv0mTJjUimmAZPHjw48ePKQb07ds3ICBAMJO9eoUvXcKFhQgANDTQ7NmgodGgANjbG2/dSjVCXp525w5DQ+P79+8dOnRg7Tl69GhERMTRo0e5Bt+9G/v5QUbGf00KCtC3L23PHmB7gdUe8uwZ9vAA7nuWkIUFunGDKuGGgJ2ccHg41+4OHWj37oGyMsdO7OiI37+nCI46d0Zc3p7UbN+94VNyoqKi8uZ1O4WFOT9QBAKBQCAQCC0DKTlBIDSY0tJSFRUVbpfMAMDOzu7+/fuion++n/WrAnCNwqV0AAAVMXjQFWm1cBFlAoFA+N1ITEzs16+fgYHB9evXyQpKS/K+GGxDMQBICsGHnqgNuSIHEFsKQ8NxQQ0AgJEUPLdA4s1p3Hb+/PnDhw8HBwezF3huLUpLSzU1Nd+/f0+9w1vA1NQwbG0hNZVbP0YoYOWuzZZu4T++bErQYL8+cm/PV/gT6bA8EdNZlnUsZGFVR2Sn0Jhkn+TB6CjMNDzQEAddSXiaBwDQSRLeWSIhBOcTCqb0MpLYfl9IpzMAjGwLRwxq/T9ansmx+EYWAMBOXeSh1nLz5uTkGBsbX79+nXVBq3UoLsbOzjgujkNXmzZo0ybk5NTiOVGRl5c3Z86ckJCQjIyM6upqJSUlHR2dTZs29e/fv97Ihw8fTp48maPLUbt27bp06RIUFMTu5N+xY0d7e/tTp05VcqrvTqPRpkyZcvLkSUHdnZZHsCYK3Ki3ThwaGrpz585v375VVVUpKiq6urpOmjSJIpNGCxr4Z8SIEbdu3eLWa2RkFBYWJi7Ol2qvpqZm2LBh+vr6HKtaCJCCgoLc3FxlZeVfZy8ER2UAN4EL++CSkpJhw4YFBwfXszrQ09M7e/Zsfn7+nDlzUrl89lG/MOrmMjExqa6uVlRU7Nmz54YNG6SkpLilzY1Xr16tW7cuOTm5uLhYTExMRUXF3d190aJFCCGea/8UbNu2bcWKFXU3Z82a1bVrVw8Pj8ZFEyC9evV6/fo1xYBu3bqFhYW1WD7U4I0bMbU0UEyM9r//gZkZe4+fn9/58+fv3LnDOfKuXfjkSWCv9iIkhOzs0KlTHI9iLF0K1B4Mamq0Fy9AQJf+8N27ePly4HilkUYDZ2favn1cjx0zBr98SREcWVujK1cakVXQq+fnL50CAHfXCXb9BjciAoFAIBAIBIKgICUnCIQGIyUlNW3aNIoBT58+nTp1ajNdrPmlsJaHq2ZISggAIKMSnCJxVpOLRhMIBMKfja6ubkpKioWFhYWFRVRUVGun8xfRVQaYe9zL6LD/y5//Gc0PxlJwxQwxzQM+lMLhr7wOaBoTJkxQUFDYuXNn807TEKSkpFxcXJrDoYEKYWGkpUXRjxQV7Yb2eNoN7dWr/ZZVzgCPj3h5IuZZSSG29D81Aw2BvRLc7oKemjdSzQAAAxTgkAFiFqf4UlGrZgCAlVpICAEATNST37B8aZube5jtN7Kgb2hLFDHhiKVs7bLW+mQc1YI5KCkpXbx4cdSoUYcPH26cabmgYGzYwFnNAAD5+XDoEFT9Ql/W09PT+/bt6+vrm5ycXFFRQafTv3//HhwcPHbs2MOHD9cb7Onpya1m0/fv3/Py8lasWKGnp1e3q75NmzY2NjYPHjzw8vIaNmwY+257ISGh3r17s0/0e4H5gOPgRkeYNWuWvb29n59fUFDQ27dv79+/P2XKFBqNlsu9rElz/y6uqKiIobCpB0hMTOTmHMCOsLDw1atXAwICNm3aJIjsuCIvL6+jo9N8agY6nf6///1vwoQJrq6uc+bMeU+5e5sCbsYMrC1MZGRkAgMDWc+BJiYmEydOfPnypa6u7oIFC7ipGQCgXskGbkhJSYmLi2OMCwsL2QVM/GBtbf3kyZPY2NiQkJDo6Oh3794tXryYeae2bt1K4RBDDY3202XV9u3bf/vWqnWYfsCz+k8zlQdqJJ06AbVIS04OfjZmqGPIkCHBwcEcbVrgyxfs58dBzQAAdDp++RJzkUOh0lIeCVdVcdYfcCQ2Fp8+jY8fh9BQ4PSCRw4OyN0d2M8JQkLIyoq2YwdVcCsroHG/tk+jQffu/Ob5M9Y9+7Rr2x4A/J8++BsuchIIBAKBQPj1IYIGAqFhrFu3rlOnThQDLl26xLG055+HjTxc/bEWklIO7tG4nN7aOREIBMKvjbCw8Pbt2zdu3Ni/f//Tp0+3djp/EUs1ay+SHkuDVK72sX8XPeVgS6fah+VkOmY054VKhNCxY8f27dtHUc655Rk2bNjDhw9beFK0YgVwqeQNCCFra9DUpCGYpgqBFshQqrbnaBo4ReBsyvXog19q1QzmshBqha6Yor5Nrno8tj2cN0YKLKYm01TBhSX9OdMml7y6O1W+9pp+QhnYhuKVSbUFTVqSiSrQUQIAoIwOcz626HX3gQMHvnjx4saNGyYmJn5+fq1z0Z/BQBRu1QA4KQk3dv9xc+Du7s5xHfr79+/btm1jPVHEx8fXWdNzJCkpydXVNSIi4vLly8uXL9+xY8eLFy+CgoL09fURQteuXZs+fbqoqChzj76wsHCnTp08PDweP34sJiYm8Pv1B7Nw4cIzZ87k5OSwdzk6OvJU8/Dchc+koVmlpKRQyCkAoLq6+iXl3uV6yMnJ+fv7X758eePGjQ1N5hchLCzM0tJyzJgxFy9evHbtmre3t52dnYODA4XNJIXPAfUTxy58qSM6OvrcuXPKysqrVq2ieAuLioqePXuWYoo63r59GxkZ+fr165MnT/bs2fP69ev8HMWOhISElpZWmzY/fUCam5t7enqyaxpERUWpV/2lpaX79u1bd7OsrCw7O/v+/fu+vr55eXkUB7YAJiYm1AN0dXVbJhN+QEOHgqoq1QBVVW41F2RkZFavXr1w4UL2LnzsGGRmcg1aVgbchK3cvqrVISkJbfj4mhUaih0dGa6ueN06vGkTY9w4bG+PHzxgH4jWrkWbNqHOnUFREYSEQFYW6emhqVORjw+1DwSaPRvp6XHt1dVF//zDO09O0GhC/W0HAUBuXk5OTlbjghAIBAKBQCAIEFJygkBoMAkJCb17987K4vqFXlRUNCQkxIyTG96fx6NcGBtdu2vQURnOm7SI+SmBQCD85sTFxY0aNcrGxubQoUN/Q6GiVgcDDAzDIUUAAPZKcMWUfFgBANRgMAyu9Vi60wX1afL6NzWHDx/29fV98eJFyzil86SkpERVVTUjI4PpXN1i4AsX8P79UO+bpLAwsrRE588DyyJrKR1mfcS3s2tvqouDrxky5pRseDHYhdWqUl5YoC4ygky4lA4PcyG9ArrLQU+2ajmjRo2ytbVVdp23OKG2GBkASAjB6Hbg3h5ZyoJQSz3biWXQN7Q2h2BLzg9Us+Lv779mzZqCgoKxY8f27NlTVVVVWFg4Nze3rKysbdu2pqamzfjKz8xk2NsD5couGjcObd/eXAk0hPv377u6ulLssXZycrp58ybz/8uXL48dO5Y64MWLF8eNG8etl8FgtG/f/tSpU4WFhZqamt27d+ezAMEfAHUdAf7FN0lJSX379s1grUDfbDRIEpSYmGhlZZWfn08xZvHixXv27OE/Zk1NzbFjx9auXdumTRtra+spU6b069eP/8Nbl8jISCcnJ452CFZWVgEBAewvfn5eD/XG8KxPwdreo0ePt2/fUuTM+n6vx61bt0aMGMGxS01N7fr161ZWVjyT55/w8PCVK1cmJSWVlJSIiIioqKiMGjXqxYsXDzgtPzMxNzcPCQlBCNHp9KVLl969ezc5OZnBYCCE1NXVe/XqdeLECWlp6XpHMRiMT58+lZeXa2hoyMvLNzphjHFoaOiNGzeKioq6dOkyatQoVqFGTk6OlZVVcnIyx2M1NDRevnzZolW3eIFXr8aXLgGd0y4ZOTm0YwcaNozbsZWVlTo6Ovfu3evcufNPMcePxy9eUEyKDAyQvz+Hjvh4hqvr82/f9hQXf66pSaqpqQHQFhYeKym5RFpalkZDtrbowgUe9+jpU7xyJQdFhYICWrgQTZnC+bCMDEhPB3l50NGhsl5gJSYGz56NU1Lq3zstLeTlBT8/Jg3iU3Li9t0bAGDu7MWdTbs1Og6BQCAQCARCE2GWnKjvvkggEHiip6cXEhKyY8eOxMREIyOjESNGJCcnT58+ve5XdFVV1ezZs1++fPmLXK9vVgYrwi5dtCgBA8DtbNibCks0WzsnAoFA+OUxMDB4/fr15MmT+/Tpc/XqVQ0NjdbO6A8HAezQRQPCMQPDgxx4kAP2Sq2d0y+AMIKRbeFYGgCA33fcp03zfm+ZPXv2hQsXjh07NmvWrGadiE+kpaV79uz54MEDFxeXlpwXTZiATEzwjh34yxcoKgIxMaSsDAMGoIUL4WdvfCkhOG+C9qXC5s+YjuFrBQwKw2eM0SDFnwLWYJj1oVbNoCoGglUzMNMY1ZZrr5ub28yZM79MnGhhIbcgHr8sAAAop8PZDDibgWWEQUcC2ouCtDDICoOCMCiKIClhkBGCohooZ0AlA+SEwUgKzGVBuGkvQF1JsFMApv5j4yfsa9bS38MHDhw4cODA169f37x5c+fOnVlZWZWVlYqKilJSUl++fJGQkLh48SLPLbONhE4Hnut5/Pm6twA+Pj7UjvGs+7n5MUWnHkOj0QYPHpyenv6LnHl+R/bv30+tZrCxsQkKCmp0/HoL5Onp6Tk5OaqqqkpKPD6qNTU1lZWVKQQNYmJidnZ2/Gfy7t27mTNnxsbG1tTU5OfnJycn37hxo3v37levXuWZTKvDLAvCrbjDu3fv/v3330OHDrE2NkLdwjOHei3FxcXUh3AbgDGm8MlIS0v7999/627m5+dHRUWVl5cbGxs3epG+W7dujx49qqyszMrKkpGRYUoNXF1dBw0axLGcQfv27bdu3YoQYjAYjo6Ojx8/rrMqwRh/+fLly5cvnz59evbsWZ2moby8fOnSpQEBAd++faupqZGTk+vUqdOWLVt69uzZ0GxjYmJmzpwZExPDfAARQlu3bh01atTOnTuZT6uSktKGDRv+/fdf9hIYSkpKy5Yt+6XUDACANmyAr1/xy5dQ/bPLk5wcmjCBQs0AAGJiYitWrPjnn3/8/f1/+kTg+cHHbYC+/gZh4RN5efbi4tvk5AyEhYURiq2u3ldSYvz9+yFNTedly3hELimBTZs4+0Pk5WFvb2RnBxx/AKqoQEMLoJiYID8/WLsWf/wI+fmAMSgoIENDtHEjtzodfKKkqPwjZSrFJIFAIBAIBELLQAQNBEJj0NDQYK26amtrGxsbu3fv3rqW4ODgM2fOTJ06tTWya2mmqkJSeW357c2fcReZxldrJhAIhL8HWVnZ69evHzx40MrK6vTp0/b29q2d0R+OuSxM6gBnMgAAFifgnvJInnwRBnBrh46lYQC4mQ079UCiOevR0Wi0c+fO9e7du0ePHl26dGnGmfjG2dn52rVrLSxoAADo2hVduYIqKiAzE6SlubkoAwACWKwJptJo6gdcVAMldBgdjRdqwHItJE4DAKhgwD9xOL6sdvBa7ZZexR89evT79++7d+++Zs2aKyNHBlTI7ErFkT/Wp4prIKL+WhXnZTNlUZirjjzUmvQiHNMe3cnGGOBhLqRWgGZr7MPv2bMnx6Wpc+fODRgw4P79+926NcMex/btQV4eKBzOaTRojnkbBYX1PZOSkpKamhphYWEAsLS0pK5J3759+7pd2txwdHTcunUr/4IGjPG5c+euXbuWk5MjKiraoUOHZcuWmZub83n4n0cK28bfemRnZ1MPoKBuTZ3BYGzfvv3q1avp6ellZWWysrKampoLFy50c3PjdqyoqGi3bt0SEhK4DdDX1x84cCCfmURGRrq5udUTBJSUlDx//nzQoEEvXryQkRG0XkygvHv3LjY2llsvxvjZs2cMBoPGtuebp5qBH7kDtzE8DVG4DQgPD09MTKQ4kPV579y5c0ZGBp1Ob9eunY6OzpYtW2xtbXlkzAUxMTHWlX5tbW0fH59p06Z9+PCBwbL4raOjs3nz5kGDBgHAunXrnjx5wrHwSkhIyLRp03x9fQGgsLBw0KBBISEhdY9VUVHR169fR40atX79+pkzZ/KfZERExMiRI1nfmBjjz58/Hzp06OvXr1euXGE2jh8/XkFBYe3atfHx8aWlpQAgISGhp6e3evVqV1dX/qfjTV4eSEgAH/ozKoSF0dmzcOgQ3L+Pv3+HigqQlkZqajBrFhoyhOfRc+bMCQ8P19LSWrNmjbOzs6qqKgBgBV5Xprg4ZOzYseM2nR4xcKDShw91ogcTEZFTbdoES0pOKSh45OV14MABipc39vbGnHQwtWRmMnbvph08yCM9/mnfHp04gSoq4OtXwBg0NEAQXkSysnLCwsI1NTWZ31rCoYdAIBAIBAKBGlJygkAQDFVVVV27dmUt+CovL//q1SsjI6NWzKrFqMEwMhIH5gMAKIvCy+6oPTFQJxAIBP4ICgoaM2bM+PHjt2zZIiQk1Nrp/MnkV4PVO/y9CgDAQQkumv4FTkp8YP4WJ5UBAGzthP5p/t16165dW7Ro0ZMnT/T19Zt9Ml5kZ2fr6el9/fqV3RH6V+NjKbhF4S8VtTdVxcC9PbQRQWczap8+AFjZEVZotc6L2t/f/9ChQ8+fP+/cubOZmZmwivYHLPOhmJGXnYXzs3BlORIWoal1Eu7lSFPjWukZAIykwNcMaTThIvyw97UuEbe6INtmrqLSUG7dujVr1qwDBw6MGDFC4MWGsIcHvn+fWy/S1kb370PLVlfhxujRo69yK1sOAAAGBgYfP36su2lnZ/fs2TNug/v37//06VPqGfPz8zU0NOLj41X42Paam5s7cuTIkJCQioqKukZlZWUXF5fDhw//Xg58jSg5weyt1+Xg4HDv3j2KifT19ePi4qiDUCdZU1Pj7Oz88OHDqqoq1l55eflp06bt3r2b2+E5OTl9+vRhfcHU0bZt2yNHjowaNYqfNACgV69er1+/5tY7efLkM2fO8BmqVVi9evXWrVspBigqKr57905bW5t5s0FPEysN8nUwMDCIj4+nCOXp6bl+/Xr2Li8vr3nz5lFEptFoDC7b6zt06LB582YBbi8pLy/fvXv3y5cvS0pKxMXFzczM1q5dq6CgAAAMBqNz584xMTHcjlVVVQ0PD2/btu3QoUO5Va9QVVV99OiRsbExP8kwGAxLS8uwsDCOvZKSkgcPHpw2bRrr+ODg4ICAADqd3qdPnz59+gjs58a3b3jjRoiLw4WFICyMlJSgXz92u6nGkJEB+fnQoQPwVCT8zKFDhxYtWrRjx44lS5YAALx5w5g2Dbip6Gg0tGABWry4XnNkZOTgwYPDw8NVlJTwli3w8iXOzobqapCRQRoa6N9/i42MPDw8Pn786Ofn16lTJ46xeVe76NoV3b7doHvXKuzatyUh8SONJuTi7G5nO4hGI79VCQQCgUAgtALMkhPNuQmLQPibEBUVrXeFq6CgoEuXLqdPn27FrFoMYQRnjJGKGABAdhXM/iggz0oCgUD4C+jdu3dYWFhISMiQIUNycnJaO50/mTYisE+/9pP6bg4sScB08nEFMEut9jHZ/BknUtnACwYXF5ctW7b069ePuqh2y6CsrNyvXz8fH5/WToQ3hlLw3AL1+3FhP70S9qTCmqT/1Awz1WB5K6kZAGDgwIG3b9/+/v37pk2bjI2NRQu+6aSFOxZFzlVlLOhtNHdo70k2XXpWpKIltuoHJrpLF7q3h8kq4KEGCzXAvT2oitXG+VAKg8P/0200AqUfOoHsKspx/PPhA/b1xXfuAHeTAD5xcnLy8/M7fPiwkpLSgAEDNm7c+PTpUwq3/AaBNmxAWlqc+6SlYezYX0TNAADDhw8XERGhGFCvDJO3t3fHjh05juzYsaO3tzfPGdu0aTN58mRWgz1uVFdXOzg4BAUFsaoZACA7O/v06dOL2da9fgUQQoKSWdTFqRdQU5NHTUGO5Rj4yapuTX3JkiUPHjyop2YAgIKCglOnTl26dIli6ps3b3br1k345zVUbW3t7du3869meP/+PUdVRB2vX7+urueE/4tRWFhIPaCqqoq5Tb/uNSOoShPc2L9/f3p6OsUAPT292oVnNqjPEkD5AsvMzNywYQNPZxH+kZCQWLt27aNHj169evX06dN9+/Yp/Fhoj4uL+/r1K8Wx6enpd+/eDQ0NpZDLpKenr1y5ks9k7t27R6GfKCsrq6e8odFoNjY2a9asWbduXb9+/QSmZggOxq6u+M4dnJgIWVmQkYGjovChQ9jNDUpKasdUVUFaGjTi142KChgbN1TNAAAmJiYWFhb/vah69EA9ewKXlwoyMkJz57K3L1iwYOPGjSoqKiAqijZsQP7+tDt3aP/7H83fH127BlZWMjIyPj4+M2fOtLa2vnHjBudUKnh9lSkv5/tutSZuo8aKiYoxGPSr1y5t2LLqXehrBoPe2kkRCAQCgUD4SyEODQSCIJk0adL58+dZWxBCERERZmZmrZVSS/KyAIZH1JZw3qeHpqq2dkIEAoHw+0Cn09esWePn53fv3r1fYef6H8zqJOz148qzjTwcNEA6TbPI/d2pxtAnBH8oBQAwlgJ/cyTV/Juv7t27N2XKlGPHjo0cObLZJ6PkyZMnS5cujYiIaN00+ISB4VwmbP2Ms1hW/eSEYZMOmtTAgsutQmlp6bJly16+fPn8+XMFloWKGgxnMmBNEq5gAAAYSsEzcyTZqNfhxmS8JxUAwK0dnDBq0iovvnsXDh/GKSm1azPKykhPD23fDtx0A3xTVFT08uXLFy9evH79OiIiQlJSUk9Pr2PHjgoKCmJiYnFxcTo6OvLy8lJSUvLy8m3btlVXV+/UqZMUT0XC+/d4yRKclASsi5RKSmj0aLRiRRNzFiA1NTWWlpbv37/n2KuoqOjn59evXz/WxpCQkOnTp8fGxtLptesoNBrN2Nj45MmTlpaW/Ez66dOnnj17pqSkSEpKUgzbunXrunXrOFrHA4CqqmpQUBA3dUVr0UymEaxL3YmJiX379s3kWAweQFhYeP369atXr+aYEj9L5sXFxV26dElOTuY2oHv37u/evaOIUFNT4+3t/eDBg6KiIgkJCWNj4zVr1nCUWXBjy5Yta9asoRggKysbHBzM5x76VuHMmTPTp0/nZloAABoaGlFRUfLy8tA0KQOfDg2lpaXm5uYU9gzi4uKXL18eMWIEx96PHz9aW1tTSL7atGlDLQhzd3e/fPkyxQCBEBAQYGdnR/GwA4Cnp2dWVtbRo0cpxtSzOaFgypQpZ8+epRigpaUVHx8vcB+gn8jLwyNG4M+fOXai/v3RypV4yxb8+TMUFYGICFJWhn790JIlAjBvoOTkyZNv3749ceLEf03l5Xj6dPz2LVRW/tdIoyEjI3T8OKjXtya7fv36pk2bwsLC+FF+hIaGjho1asmSJfPnz6/XhSdOxM+fUxyLzM3RzZs8p/gV+Jzy6cSZI9nZ35k3FRWUevaw6Wxqrqmh9Xu5FhEIBAKBQPh9YTo0EEEDgSBICgoKLCwsPv1cKq93796BgYGtlVILs+4T3v8FAEBWGMKsUFtSeIJAIBAawtmzZ1etWnXz5k0+V2gIjYCOYfZH7Ft7UQ5EELi0g2mqqLtsq6bVqsSWgF0YLmcAAFjIgq8ZUuKxMVIAhIeHDx8+fP/+/QIu5NxAMMaGhoanT5/u1atXK6bRICoZ8CQP3hbiMjoYSqFR7UC+eRcIBMySJUvCwsL8/f3rbcANzAfXqFpNwyQVOKjfmKvkEcXQNxQDgBCCW51R78ZWncBHj2Jvb8jLq9eONDTQiRMg0KJyaWlpSUlJKSkp+fn5VVVVsbGx+vr6lZWVJSUlhYWFWVlZKSkpycnJWlpa9vb2Hh4eurq6XGOVluI9eyAiAoqLQUwMVFTQwoWCzVYghIeHu7i4fGZbDJOVlZ0xYwbH+gJVVVXe3t7Pnj0rKSmRlpbu37//7NmzG7RiN3z4cFdX14kTJ1KMsbGxefXqFcWAefPmHRRg1XM+iIyMjIqKkpGR6dWrV9u2bdkHUKwuN7TkBEXXvHnzjh8/zu6gAABWVlZBQUF1b+eGqhkAwMfHZ8KECRRLwm3btg0JCaln3SFYVqxYsWPHDooBEhISgYGBFhYWzZdDEyksLDQ3N693LYKVfv36UVRv4QbGODQ09M2bNyIiIra2tgYGBny6O5w7d27q1KkUT6uamlpycjKFEwN1EZB27dp9//6dWy8AdOvWjVtdBgGSkJDQs2fPPLYPizpoNNq5c+du3Ljxv//9jyKOmppabGysrCzvL6Nubm5+fn4UA1RUVKKiohQVFXmGajSMpUvB15drt7g4SElBbu5PjTQasrBAFy4Apaqsifj4+Ny+ffvKlSs/tWKML12C27dxTg6qqQFFRejZEy1YAGJi9Q5nMBhGRkaHDh0aOHAgnzN++fKlX79+27Ztc3Nz+2nO48fx1q1A52pmgMaNQ9u38zlLU6HT8cmT8OQJzs9HCIGiIjg4oHHjuHlXsFNTU/38xZMHj+8UF/9Xv0Nerk2Xzubm3Sw7aesKCzf/LwcCgUAgEAh/MUTQQCA0C58/f7awsGD9QSskJJSTk8PcCfHHU8kAmxCcUAYAMEsNdugSvTaBQCA0DH9//wkTJpw5c8be3r61c/ljwQC7UmBHCq5huRqvJwnjO6AJHUDhr7wid+kbzPlY+3BoiMMabWSnAM0ta4iKihowYEBISAhPP/NmZceOHampqUeOHGnFHP4qGAyGk5OTtrb2gQMH6nX5fIPZHzEAIIA7XRopR3CPxg9yAABkhcHHpFFB4uIY48ZBVhbHTmRsjO7ebe5tpvWg0+lRUVHXr18/fvz4pEmTtm7dytOP/RcnLi5u5syZsbGxzN9NYmJiOjo6s2fPnsvJAFwgXLly5cqVKzcpd8Tq6eklJiZSDHBwcLhz546AM+PCxYsX9+7dm5SUVFxcDACqqqqmpqYnT55UVf3JB69lBA0MBmPmzJk3b97MZVmkFBcXNzc3v3nzJqsXAp/b91lZs2bNli1bKAYICwu/ePGiWWVnfn5+Y8eO5WbOAQDKysofP35s1kXiprNy5cp9+/ZVsu5E/0GHDh2uX7/es2fPBgW8efPmpk2bEhMTmS9CBQUFAwOD/fv3d+/eneexM2fO/GmjPBuKioohISEUlidv3751cXFJS0tj79LR0enQocPLly8p4uvp6VH4QwiQLl26REZGcuvV1NSMiIiYN2/exYsXKYJoa2snJibSaLzrAs+fP//QoUMUA3R1dePi4vgJ1WiwvT3mXvaCAjRgAIwcCQkJ0LYtGjAAVPh2lyouxm/fQlYW0tWFbt2Ai31CfHz8oEGDUlJSGucc8PDhQ09PTyo/mMREfOUK/vYNSUsjBwewsQGE3r9/b29vHx0drays/N/I6mo8bBjmUsgGaWmhW7caUVOjMeTl4WnTcEQEsJ7fxMSQhQU6dapB5aiqq6vfvHsZ+PJ5SupPhjrCwsKqKuqaGh11tHUN9I0U2vzS50kCgUAgEAi/I0TQQCA0F58/fzY0NGS9jnD58mV3d/dWTKkl8c8FlygMADLC8MkaiTXj72gCgUD4M3n9+rWzs/OWLVumTp3a2rn8yUSVwJok/OJnu2JJIZisAks0W8Ki4FfjVDr8m4jpLCtQGuKgLwU95NDY9qBSfxubYJg7d66WltbSpUubJTp/JCUl9enTJz09nRjnthgFBQWWlpaenp7jx4+v1zUpFt/MAgDQk4RX3ZFow79JZlaCbSj+VgUAIIxgrTZaoAENemrxjBn44UOu3UJCaNs2NGZMgzMTBDk5OVOnTq2srLx165a4uHir5CBA4uPjHz9+XFpa2q1bt379+jWrSuP79+/GxsY5lNXc9fX1ExISKAa0mKBh48aNBw4cYN/2raend+/evU6dOtW1cBMQcHNKaJyggcnr16/37NmTmZlZXV2tqKg4cuTIGTNm1DtzNkLQwPPc2wLlHsrLy7t27Uqx/q2jo5OUlNR8CQgEjPGECRNu3bpVwiyU8wNVVVVPT8+ZM2c2KJqXl9fGjRuzs7Prtaurq586dYrnFvY5c+Z4e3tTDFBWVg4NDaU23nj48OGiRYvi4+PrXk5CQkJGRkYnT57cunXrrVu3KI7t0qULt9I2gmXfvn1r1qwpKytj7xISEpoyZcqJEyeuXbs2duzY6upqbkH69Onz4sULfqaLjo7u169fbj3/Axbs7e3v37/PT6hGgjHDxga+fGnMsUwhAtO3QFkZmZqifft4rOuXlOBly3B4OGRmAp0O4uJIQwNGjkTz5nEcbmpqeujQIVtb20ZkN378+F69es2ZM4dDX2kpXrgQv30LdYVOJCSQvj7auxd0defPny8qKlrfXigmBs+ejVNS6odSUUEbN6LBgxuRITsJHyqfPygrzKdjDJKSNBNzsb6DpP5TszAY2MUFh4RwPBb164d+rpnLJ3n5udExEe8jw+Li/ysFVUeH9iqdTbtZmFtpavxaFZoIBAKBQCD8vhBBA4HQjHh4eBw/frzupq2t7XPK+nl/GNovcW41AEBwd2Qs3drZEAgEwm9IfHz8yJEju3XrtmXLltbdvP7HE14EpzPwzWwoZtm2JC8MmzuhCR1aL61W4lEuzPyAC9h2qEoIwR49NK694Gd0cHAYM2bMuHHjBB+6Iejo6Ny5c8fo13Pm/4OJjY21s7M7e/bskCFD6hqjo6MDwyI3gWm5phkAbO2E/qlf3povPpaCcyTO+KEuHtsevA0bIGnAgwZx21XJBNnbI5av+i0MnU4fN26cmJjYuXPnWiuH3xRxcfHCwkIxNpvxOqytrYODgykizJ07l3pvtEB48+aNk5NTFhePECsrq9evX9eJAHgKGvhsp+5iJTs7+9ixYzExMRhjS0vLadOm1ZkRNqLeBD9KMiMjo6ioKH5K2jeFbdu2bdmypbS0lL1LTk6uf//+1CUDfh0uXrx44sSJr1+/VldXS0lJ6erqbtu2zcTEpEFBkpOT+/bty9EdAQAMDQ1DQkKkKPd2X79+fcyYMRRL+IaGhtHR0Tyf1pKSkl27dr19+7a8vFxKSsrW1nbBggViYmKHDh1auHAhRUkLZ2fn69evUwcXFG5ubtevX6+XjJCQUN++fR88eCAqKkqn0y0tLcPDwzkeLiMjc/z4cf73wIwYMYKbmENFReXevXtdunRpSPoNBtvaYu7FTbgfhtlrHCB9feTrC9y8T4qK8OjRHNwgxMVh2DDa/v3sR5w8efL69esPHjxoaHYlJSXq6uoJCQk/GS0wqarCbm6YUwUTpKmJzp9PFxMzMzNLTU2Vlv75+tfXr3jNGhwfD9+/A8agpIS0tZGnJzTw/Qg5OZCbC8rKrOIPjOGCd0F0eGVZ6X8vPCFhpKEtMnNRG1l5GgDgc+fwpk3AybUFAEBKCh08iAYNalgyLJSWlnyMi01JTf7yNSUlNbm8opy1V11NY8ig4d3NexDFMIFAIBAIhCZCBA0EQjMSEBDQr1+/upsIofT09A4d/paFEYu3OLEMpIXgYy8k+1sVdSYQCIRfh7Kyss2bNx8/flxdXd3Y2FhDQ0NdXV1PT6979+78VNglNIhyOvwvG46l4cji/xqdlMHL4K/7IMuphouZ8DAHRxRDOcuVeRoCX1M0SKAmsvfu3Zs/f35MTIyEhIQg4zacqVOnWlpazpo1q3XT+AOpqMAPH0JwMCAEvXqhwYOBxVTg9evXo0aNmjRp0qRJk2RlZe3t7XNzc/v06XPvyfNSZU2pA0GK4sJRPZF0oxYxMyphSix+U1h7M8wKdeK7bDe2scGpqRQDkK0tunChMWkJiLKyMnNz8127djk4OLRiGi3Dhw8fTp8+HRAQ8PHjx7KyMhEREQMDg65du5qZmenq6kpKSubm5n7+/DkpKenz588FBQUFBQUAICkpqa+v7+joOGbMGKbxQ35+vpaWVkFBAcXKyqZNmzZs2MC+35SJiorKixcvWN0RmomhQ4dSrMaJiYlduXJlxIgRzJstKWholUUpISGhBQsW7NmzpwXmmjNnzuXLl5kvoTrU1NQcHR0zMzMbJ2jIzMw8e/ZsXFycmJjYiBEjBg8e3NzKDCZ0Or2kpEROTq5xh48bN87Hx4dbL0Jow4YNa9eupYhQVVVlbm4ew70wwaRJk86ePUudRk5Ozps3b0pKSoyNjU1NTevFt7CwiI6O5nhghw4d/P39m9XVo47g4OCJEyeqqKgkJydnZ2dXVVWJi4tramoOGTJk9+7dwj/qE4WFhY0aNSqV7cNFXFzczc2tQQK14uLiwYMHv337tp6Eon379p6enrNnz27iPeIJHjMGU9b7aBCob1/EpR4HnjoV+/tzPkxSEq1di9h8nqqqqoyNjQ8dOsQql+SHTZs2xcbGXrlyhUMa69bhs2eBi3oGde+O/vc/BweHcePGjeHo3lRUBAkJwGCAtjawFOjhB3zuHFy9ijMzoawMpKSQqipMnIhcXADg8snC1wHldDqH07WWjsii9YrCwgiPHYuDgijio8GD0cmTDUqJG4ysrJSL5z5+TopGNcn0qrrPEX09w+mT58jLN6qKGIFAIBAIBAIA/BA0EC94AqFZsLW1NTQ0rLuJMQ7jpOb+U/ExRcu04H7Xv24RiEAgEASIpKTk1q1bMzMzjx07NnjwYGlp6cjIyI0bN2pqao4bNy49Pb21E/yjkBCCce0h0AJdNkU6P9bWb2WDTQiOKKY88o9DSQQWasDDbuhrH/TGEp0wQsZSAAAMDAvjcTnnZb7GkJCQMG3atPPnz7e6mgEAevfuHUR5wZfQCPClS3joULxwIb58Gfv44AUL8NChmGWpoGfPniEhISUlJcOGDevWrVtiYuKTJ098fHwSPn4QFxauvLg5txqOc94ezBsVMbjXFZn+2CqZyWV3ImckeWkfWvtFKykpuWvXrjVr1vDv6v87UlFRsWDBgv79+0tLS3t5eWVlZWGMi4uLz5w506dPny9fvpw8eXLHjh3Xrl3Ly8uzsrJauXLliRMn/P39/f39L1265OzsfP78eRMTE19f3/z8/J07dw4dOpR6SX7FihUWFhYcu0RFRUeNGtUCagYA+Pz5M0VvZWWln59fC6TBzvz58zmesWVlZTdt2sTagrnAbQyzIAh7ZISQjY3N9u3bBXtHuHHkyBEfHx87Ozs9PT0NDQ1jY+ORI0f6+/uPHDmyqKioodHodPrs2bOtrKxWrVp1/vz5EydOODs7d+/e/dWrV82RfD2EhIQarWYAAOr6Ghjj169fU0cQFRVdtWqVEpflWxMTk/2cttfXkZGRMWzYsK5duw4fPnzMmDE2NjYWFhasi82ioqLHjh3T0tJiP1ZRUXHhwoUtoGaIiIgYM2aMq6urtrZ2ampqRkZGVVUVAEhISHTs2HHNmjV1agYAMDc3v337do8ePWRkZJgtNBpNR0dnyZIlPIUd9ZCRkXn+/Pm8efNMTEwUFRVlZWXV1dVtbW2vX7/eAmoGAIBx44DSn6NB4Oho4HjS+/IFc/G0AAAoKwNO4gNRUVFvb+8ZM2aksNd64EJ5efmmTZuOHz++a9cuDt0MBrx8yU3NAAA4Ph4+fHBycuJa6UNWFiwswNKyYWoGjPG8eXjLFhwVBdnZUFoKWVn4/Xu8di1evfp7Zk1UWCVHNQMAfEmpfnyrFADgZ3kWB/LzeQzgBzodr14Nw4dr7Ttof/P+shuPtwe+H1FQLicpBQDxCR937NlYXNzgUyiBQCAQCARCPYhDA4HQXEyfPv3UqVN1Nw8fPsy5FB+BQCAQCA2hqKho3759x44da7GdZ38b5QxYk4RP/lCMiNNghy6arNKqObUqedXQ4x3+XgUAsF0XzVYTQMzi4mJLS8ulS5dOmzZNAOGazKdPn2xtbb9+/draifw54CNH8OHDwL4EKCeH5s5FbGYY//vf//bu3fvyx47PQ+/TF/Q1lb6YqKSg0GiTBgCwDsExJQAAARaoqwzfyc+ciSncqkVE0M6dzP2RrQjGmFkpnNUW7k8iOzt7+PDhGhoax44da9Om8Ts7Hz9+vGPHjvDwcKayQUWFx9k8Ozt75MiRoaGhlSwe3YqKiiNHjjx+/HgLWBRUVVXp6up+oaxP7+joWGc432IODSEhIcOGDcvOzuaYkpqaWl15AgqdDUVNiqysrPHjx4eHh+fm5jJbVFVV+/Xrd+LECXEWZ5cWo7q6muntAQBv375dsGDBmzdv+D8cYzxy5Mh79+7V1NQv46Smpnbp0qU+ffoILNdmwNTUlMJcAQD69u0bEBDAM86JEye2bdvGqtERFRXt3Lmzr69vx44duR2VlJTk4OAQHx9fr11RUXHRokWrV6+ua4mOjp47d+6HDx9ycnIAQFpaulOnTv/+++/YsWN55sYP5eXl27dvv3XrVvfu3dXU1Nq1a0ej0SoqKhITEwMDA/Pz8+fOnfvo0aMXL16wO7uYmJg8f/6cXdIREhJy+/bt4uLirl27jhw5sim+awwGIzU1taSkRENDoyn6lUaA58zBDx4A28sbhIU5NPICLV+O5s6tP8WhQ3jnTqrD2ralPXrEUSVw7NixTZs27d2719XVldt5Oy8v7+nTpw8fPrx161a/fv327t2rrs6pzFVKCmP4cGplAFq0KNnJSbDfJPHevdjbGyoqOPRJSfk6nn/5laool7a+6JL1itjBAUdGUgxD5uZoxw7o0AEa/TrEGE+fjp8+Bba3QKWaqt8Y56C4KAAwM+06b/aSRk5BIBAIBALhr4fp0EB2TxMIzUW7du1Yb3K79EMgEAgEQoOQlZVdt25dx44dXV1dIyIiREVFWzujPw0JGuzRQ33bwNw4XFgDFQxYEI/fFcJ+fST6V7qbKYjAci20OAEDwKl0PEtNAAt6c+bM6d279y+iZgAAHR0dOp3+5csXDQ2N1s7ljyA1FZ89y0HNAACFhfj0aeTgAGo/SWO2bdu2Zs2aupuzu6h69hhcGXQjd+i0Pal4nXZjXnRZVRBXCgBAQ9CpIZYKaNky/P49fPvGudfAAI0c2Yh8BAtCaO7cuX+qoCE/P9/Ozs7R0XHTpk1N1BAMGjRoUEMKhCsrKwcGBp44ceLmzZu5ubnCwsIqKipLly7t0aNHU9LgH1FRUUleHiF1O7xbku3bt1P8pK1TM/AJu+ihbdu2jx8/jo+P9/X1zcrK0tXVdXNza8WijXVqBgAQExOr5FaEngvHjh179OgRu5oBANLS0ubPnx8SEsI6xa+GFK/99zwHMJkxY8aIESO2bNny8ePH8vJyOTm54cOHT58+nUbj+o0KYzx+/Hh2NQMA5ObmHjx4cODAgZaWlswWU1PTFy9efPr06dmzZ+Xl5VZWVpaWlgIUHo0fP55Op48ZM0ZBQSE9PT0iIgJjLC4urq2tPW7cOEtLy9WrVwcGBnKsUxMTEzNp0qR79+7Va+/evXv37t0Fkh6NRqPQhTQryMsL1q3Djx5BZmZtk5AQ0tHBPXpgPz9UXt6wcN+/c2jkaUdXVga5uRwFDR4eHsbGxkuWLNmwYcOYMWOMjIxEREQqKiqysrLS09MTEhKio6O/ffvWu3dve3v79evXc5YyMCkpgaoqHpkUFeno6FRWVmZmZgrmrFVdDXfucFYzAEBpaX5yHohQCRpKixgAAMrK1PPgmBg8YgTIyCA1NbRoEfTu3dBM8fnzODCQXc0AAGJp6RMePK9yG/42JDgq+n1CUpxeJ4OGxicQCAQCgUCogwgaCITmQvnnXw5ZWVmtlQmBQCAQ/jwmTpx49erVI0eOLFy4sLVz+TNxVAYzaTQhBkeVAABc+gbP8nFwd6Tw664+NCNj28PGZCiogcQyeFUANvJNinb16tXw8PCQkBDBJCcgLC0t3717RwQNAoGxf/9/KxzsZGYy9u+n7d5d13D//v3KykpHR8e6FmEEowf1O/38jcjQaV5fYVRbMJHmFIqSnSm4BgMA9JADmQb98O3UCf3zDz5wAHJy6vUgLS104AAINdYyQqBMmDBh7dq1ycnJ2traAg9eUVHx6dMnOp2upaXVlA3EjYBOp7u7u/fv33/z5s0tOW8dNBrNw8PDw8OjVWYHAG1t7bi4OG694uLibm5u1BGovRYaB5+SBT7tGbihr6/v6enZgLR+VS5cuFDBbTES4MOHD9evX3d3d2/JlBqEsbHx27dvufXSaDQ7Ozs+QykrK1NXl6jHrVu3IrnvKc/KytqwYUM9lYCOjo6Ojg7/U/BJfn7+06dPs7KyuKmHGQzG3bt3OcpWmISGhqampmpqago8t9aHRkObNqG5c/GlS5CYiEVEUO/eyNERiYnhnBzs7w/V1Q2IxvFTTI2XJ5ikJEURBxsbm7dv3wYGBt65c+fSpUt0Ol1UVLRt27bt2rVzc3Nbv369oaGhED+f5mpqICcHZWVcByAExsYAoKOj8/nzZ8EIGt6+xampFP2oohwof5LUnm4nTIC3b6GYe/28ykqorISSEpyZiefNQzNmoH/+aViqN25wFV4A4Ph4N4WZ4SKi1dVVL18FEEEDgUAgEAiEpvBX7jIjEFoEVVVV1pt1DroEAoFAIAiE3bt3b926leMONoJA0JIAf3M04cdlycxKcIzAjD+5YD1XJITA9Yfz1On0Jj0EiYmJ8+bN8/Hx4bkFuYVhChpaO4s/BER5FR4A0M+VrZn2DPUWO4fqd5Av/g4AVQyYHIuLGuhg7fMN6grHzFNv8G5dNHkybfdu1KUL1Jl4d+iAbG3RlSugq9vQaM2ElJSUh4fHbhZpiEDIyclxd3c3NTW1trbu1auXmZnZkCFDKNbXBc7OnTurq6v37NnTYjP+aqxbt65t27bcert06TJ8+PCWzIdJdYOWJ9mgKDbx61NWViYh0QCbl+rq6oyMDOoB7Bv3fym2bt1KsfXfxMRkLluBAEHh5+dHoQUBgOTkZIrekpKSt2/fvnr1qq52SaPJzc1VUlKi8EJLTExMp3QRyMrKunnzZhPT+KVp1w4tXoy8vWkHDyJXVxATAwDk7Y0mTADWC2LcDTkAADp0QA4O7M1oxAhqgwGkogKKitQJ9unTZ9euXdevX7958+bVq1e9vLzWrl3r5uZmYmLCl5oBAOTlEYV/AwBoaKAhQwBASEiIwWDwFZNJZCTeuhUvXYqPH4ef/W9wQgK1IkSxhMcXLSlZGgCg/v1R3778qjBzc/GJExAUxNdgJlVVmKO7Rh3V1dIBgWYmXQAgMvo9Ry8TAoFAIBAIBD4hggYCobmwsrJivWoTFRUVFhbWivkQCAQC4Q/DwMBg9+7d/fr1O3nyZAFlYVdCoxGngZcBcmtX+4EeXQJHGmaq/ecwRbX2QbiTA994Oe9yo7Ky0t3dfcOGDZ07dxZYZgKiZ8+eQQ26hkuggKc5M8uAsLCwtLS0UaNG1RvyLTOzj5aylBAAQGIZjInG5fwtE1Rj2JMK/8TVLpk6KMFQrhs4KbGzQ3fu0O7cQUePovPnaQ8fogsX4GfJcquzYMGCq1evstanbyJJSUl9+vTx9fVNSkoqLCwsLS1NTU199OiRvb39w4cPBTULBYmJifv27Tt//jy/S01/IpaWlvPmzVPktFCnr69/8eJFjlYHCQkJS5YsGT16NJ/2DIgN6qzk5eV5Zs6PUuG3UzMAQEFBAT93v47S0lKe+g/qNftWp127dtu3b1fldMbT0dE5c+ZM85U8KykpoR5QVlbG8eFNT093dHQ0NTXt27dvv379OnfubGdnFxERUW8YnU7ftWtX79699fT0dHV1e/TosWLFinJOJRKUlJSoK4fm5+eXlpZSZ5tJ4VcEAACFhYXz58/v2bOniYlJt27dnJycXr9+TX3Irw6NhjZsoN27h9asQS4uaNIkNGcOcHP6odHA2pqzcEFNDZmbc51FSgrGjxdMwrxAixZxtYIQFUVDhoCMTE1NzcePH3X5lDympGBnZ4a7O/b2xr6+eNMmxrBhjH//hTq3D2VloDwn9/vuJy/NVRwgLARm3cRrkz90CJycQEGBr8Ryc/HBg3yNZMJHPQ5UUdG1iwUAlJWVJiR+bEBwAoFAIBAIhJ8hggYCobnQ0NDo1asXa8upU6daKxkCgUAg/JFMnDjx5s2b9+7d09DQMDY2dnNzW7Vq1YULF0JDQ4spzEUJDeSEEUz9cUl/22ec3djl/N8aYynoKQcAUMWAI18buRy1aNEiXV3dWbNmCTIzAdGrV6+PHz82fUMnAQBARobHAOn/CkicP39+6tSp7KvXAQEBQ/r0OmxQe0X/ZQG4ROJ87kuENRhCi2BLMqgF4o3JtWYqJtJw1LBpxdQ7dkTDhqF+/fhdDGhZlJWV58+fv3z5coFEY5aK//iRw3pDSkrKvHnzWuANsnTp0mXLlqnxdBr/01mzZo2Xl1e3bt3q6n2oqakNHTr0+fPn3Kz1ra2t9+7de/XqVebNbt26hYaGsg9rtJ7A1ta20SoTfopN/MokJydraWnxP15OTk6G12lQRUWlSTk1P87OzitWrOjYsaOsrCxCSEhISF1dfciQIY8fP+7WrVvzzSstzaPCUE5OTt3rvI6YmJj+/fvfuXMnJSWlsrKyuro6PT392bNnTk5OrB4JRUVF/fr1W7169cuXLxMTE5OSkt6+fbtr1y5ra+tUNm8heXl5SUnJr1+/cstETU2NWumCEDIwoPLYf/nyZY8ePQ4dOvTmzZvY2Nj379/fvn3b0dGxJSvK8aNnagyKisjDA+3bhzZvRsuXIzc3Dt8NhISQlRVtxw6uue3bhzhKYCUlYfhwNHq0QDPmjo0N+ucfDqoLCQk0eDBavRoAHj58aGBg0K5dOw6H1yMlBY8fj0NCgFW7k5kJfn548mSg0wEA2dhA+/YUMRSVaBY2UiKinJ84zU6i/YdJ1d4QFqYdOEC7cAFGjYK+fYG78woT/PUr8BIV/Ye8POL1hoUOHUxNujA/Ph49uc9vZAKBQCAQCAQ2iKCBQGhGpk6dynrTx8enjKLwHoFAIBAIDcfS0vLGjRu5ubk+Pj7Ozs6SkpIPHz708PBQUVExMjKaMmWKt7d3aGhoZWVla2f6e7NTFxlKAQCU0GFHyu+3u1QgzNOovWx6PA3SGr6z9N69e48fPz5+/LiA0xIQYmJiQ4YM8fPza+1E/gh69KDylxYSAhubulu3b99mt2coKip6+PChk5PTyLawqVPtC+9lAfQKwRcyoZRlU2JaBZzLhHHRWCMI24Xhnam44oeRg7U83O2CZIQFc59+WZYtWxYeHv7gwYOmhzpz5kxUVBS33qSkpNWrVzclfk5OzqpVq5ycnAYPHjxhwoQXL17UG+Dr6xsbGzt//nzqONXV1Y8ePdqxY4e3t3fKz+VL/iTc3d3DwsJevnzp4+Nz586d9+/f37t3j6I6e05ODuvN8PBwFxeX8PBw9pGYC9T5LF++3NTUlHoMT7+H39GeAQDCwsK6dOnC/3iEkL6+PsUAJSUlDw+PpqbVnHh7e3fp0mXp0qWfP38uKiqSkZExNja+cuXKgwcPtLW1m3VqFxcXMTExigFlZWUeHh4jR46s+bGdvbq6esKECQkJCeyDv3z5snTp0jqjBVdX16CgoHoGDwwG4/3796NGjapi22vet2/fO3fucMtETU1NU1OTIlVNTU0nJyduvWlpaVOmTGEv6JOTk3Py5MktW7ZQRBY4CKGP0VVvXpQnJ1QxmqEsAFq3Dm3ciMzMQEEBhIRAWhrp6qKpU5GPD1C4fUhLo6tXYdQo0NCo/V4hIYH09dHSpbRduwSeZEZGxosXL/z8/Pz8/O7cucMqEEfTp9NOnUJ9+oCmJigpgaoqMjdHGzagI0eYVgpeXl4zZ87kHLe4GHt6Yicnhp0dHjyYMXw45liZi07Hr15hLy8AgDZtUNeuXBNFCKysRkxsY91fUkbuJ52ZqCjom4jNXtam/rcwMzPa/v20ixeRpSWPR6G4GKirSLBCowH1CUFBAY0bJykhKSEuCQCfU5L4jUwgEAgEAoHABgIAT0/PDRs2tHYmBMIfSElJiYqKCuse2e3btwtqBxWBQCAQCBTQ6fSYmJh37969ffs2JCQkMTFRS0vLyMjIwMBARUVFTU1NR0dHX19fWPhPX+sTHI9zwTUKA4AIgpfdkYEUzyP+NDBA/zAcXgQAYNsGbnZpwIa+qqoqAwODU6dO9evXr9kSbCqPHj1as2ZNSEhIayfy+1NVhR0cMKeN/gCAjIzQ3bsgIgIAKSkp1tbW7DXI9+zZ8/79+4sXLzJven2FtZ9qTRcAQARBRwkQo8G3KsiuAvrHt0KGVj9NgWCmKtrSCUR+723h/PL8+fPx48e/e/eOoz88/zg5Od2+fZtiQI8ePRrthe7l5bVv377k5OS6Fjk5ORsbmytXrjA3ZOfk5Ojr62/dupV6oXf37t2nTp1KTk5mLj0qKSmZmZmdOnWqQRvo/ySot1ZbWlq+efOGz+3XPGtVJCQkjBo1KiYmpt5RXbt2vXv3bp3YgmK631HQkJ6erqOj8/TpU2tra/6Pio+PHzRo0JcvX9i7EEKjRo36lfVzK1asOHr0aGFhYb32jh07+vn5mVNUARAEGOMePXq8e/eOepiQkNDEiRNPnz4NAF5eXosWLarTN7AzY8aM48eP37lzZ+zYsdxKWggJCW3YsKGebCssLMzBweH58+fcjBbOnz8/f/589seKGXDmzJlHjhzhlpWrq+u1a9e49Xbq1Ck0NFROTo7bAIFQ7906xz1DWAQptRXqaiUxzEW6EcYNCCFub/ParrQ0yMgAeXnQ0QH+TF8QQri0FCIicFYW0tEBY2Mq0WTDKSsrO3LkyP79+4uKirp27dq2bVuEUFlZWUZGRkJCgqKiorm5+YgRI0aOHCkjIwM1NZCXB7KyIC5eF+Hdu3cuLi6JiYkctDhhYXjJEvzpE5/JIBMTxFQoFhVhV1f84QOHMV27oqtXmQmkpdY8uVuSn0sHDOKSNEsbCfOe4uyH1IG3bMFHj1Jl0LYt7dEjriU22ImPZ0yYABxLqyCEhg1D3t4AcO7SyZevAoSFhA7uPSEi0lwFawgEAoFAIPypzJ49++jRo8ShgUBoRqSlpd3d3Vlb1q5de/z4cTq9GRTvBAKBQCCwICQk1Llz5xkzZpw8eTIyMrKgoMDX19fNzU1cXDwmJubUqVOjRo1SUlIaPny4t7c3xwvuhHoMUoQ+bQAAqjGMj8HfqgBqavCxY3j8eDxyJHZ3x56e8GcVLMjJyYmMjExLS2PeRAA7dWsvfQfkw8jIBoS6ePGigYHBr6xmAICBAwfm5+f/9rWrfwVERdGhQ4jTpj3UqRM6fJipZgCAqKgoduvyqqqqQ4cOsRpuz1WHy6ao3Y8L4NUYEsogugSyqwAX5ZYttweMAUBdHMa0hxNGKKM32qn7t6gZAKBfv34LFiwYPnw4z9rz1PCsVVRUVNS4yEePHvX09GRVMwBAYWHhvXv3HBwcampqqqurXVxcZs6cSa1m+OeffzZs2BAXF1e3kTonJ+fZs2eDBg3iuDmbEBsbGxgYKKhoenp6L1++9PDwMDMzU1dX19DQ6Nq166JFi4KCglitI/i0fPgtuHnzprm5uamp6ZIlSwoKCvg/UF9ff9u2berq6uxdEhISza0JoIBOp6elpaWlpXG7KBEUFHTq1CmOK/SfP3+ePn06hW5AICCELl68qKenRz2MTqffu3cvPj4eAB49ekSdVXR0NACcPXuW4iRJp9OfPHlSr9Hc3HzXrl22trZnzpzhOMXEiRMnT57MLjsQEREZMGDAwYMHuU1XU1ND4YgDAJ8+ffLx8aEY0EzUVONv6TX+d0pO7c/n8CYuLsYvXuBbtyA2FrgLFzhS26WuDpaWoKeHhIX50VrVHiglBb16oREjwNRUsGqG1NTULl26vHv37tq1a4WFhUyHhqtXr969ezc8PLy4uDggIMDZ2fnatWvq6uru7u53HjyokpdnVTPk5eVNmTJlx44dHNQM37/jRYv4VzMAAM7KAqahiKws8vVF/fpBmzb/dSsro6FD0eXLdQmoaQpP/kd+kafionWKs/9tQ61mAADk4ACURSJQ27YNUDMAgL4+WroU2N2DhISQlRXat495y8ykKwDU0OkBQU8bEJxAIBAIBAKBBeLQQCA0Lx8+fDAzM6t3sUBeXl5BQaGoqKhdu3br1q1zdXVtrfQIBAKB8DeTm5v79OnTu3fvPnjwQFVVddiwYfb29hYWFuLiPK6F/bXElYJtKC5nAACoCtWcO7PUPOA2sFzgRurqsGBBy9X0bTZu3Lixa9eu1NTU4uJiCQkJFRUVFxeXlStX0mi0OXH4UiYAAAJ4Z4X0JPkKOGDAgLlz544YMaI5sxYAx44d+9///vfo0aPWTuSPIDeXsW4dionB+fmAEJKXx6amtA0bQEGhboi3t3dUVJS3tzfrcUePHr158+bDhw/rxSuhw+l0uPodx5RA3SqK8JvbIne91155OEQJdCSa9w79ilRV4StXICgIqqtnhoZ+kZC4GRgoIdHIB2Lo0KHUpSvMzc1DQ0MbGrawsLB79+6JiYkce0VERJiXI4KCgu7evUvjvlJ169atSZMmcVxnhQZaEfwxZGZmqqioUI9ZsGDB/v37+YnG06GBldLSUhqNRv1i+62tGkpLS5csWeLv73/p0iUrK6vFixcHBQXdv3+/bdu2/Ad59OjRqFGjSktL67VLS0tPnDjx8OHDTUyyrKxs3bp1gYGBeXl5CKG2bds6OTktXrxYiNPG99zc3AULFoSFheXl5QGAgoKCubn5gQMHFBUVWYfZ29uzn37rEBEROXHixKRJk5qYOU/S09OnT5/+9OnTeuUh6jF37txDhw7Z2tqyl7BhxdjYOCYmpl+/fgEBARTDzMzMIiM5qDXDwsKWLl2ampq6ZMmSqVOnsr/sL1y4cOjQoS9fvhQWFkpKSqqqqjo5OW3YsIHihPb161dzc/O6WhgcmTx58pkzZygGNJG6d+gc94wjV1SY/9T1CouioSOlB4/4sfhdVISXLcMREZCZCQwGSEoiTU2YNAmNG8cxZr33OHt7I07XTTpvZGXB9+/Qrh38/BaeMWOGqqrq+vXreQbIy8u7evWqj49PZGRkz549LSws9PX1s7KyDh06NGHChE2bNnFIeM4czL1kCWfk5Gi3boGOzn8tKSn45k3IzAQNDeTkBGpqDQvIntWoUZibA4qwMFqyBM2d2+CgsbF42zackgJFRSAigpSVwc4OLVoEP7wA6XS658ZlWdnfhYWF/5m12MTIrAn3gEAgEAgEwl8H06GBCBoIhGZnyZIle/fupRjg5uZ25MiRetcRCAQCgUBoMeh0+ps3b+7evfvs2bOYmBgzM7NevXoNHDjQ1taWiBvqcTsbpsbiagwAIEyvmXf/6NLbXpKVZf+NUFJCW7cie/vWyrDprFy58tixY/n5+ayNoqKiAwYMuHXrFhYS7vwap1cCAExVhX16vK9HV1VVKSgofPv2TZpyT9ivQE1NTbdu3VatWlXPZIvQeGpq4Pt3QAjatgW2GjcHDhxITk4+cOBAXUt+fr6RkdG9e/fYnRvqKK6Br5VQzQAlUTiwdpmMjMzatWubK/9fmeBg7OmJExOBwQAAOsC0oqKPQkJX/f07Nmr/99q1azdv3kwxYNSoURQG6dzYtWvX8uXLKRaievbsWVZWduLEie7du1PEoV6MlJCQuH79uv2veu6trKz09/cPDg6WkZEZNGiQoDboJyYm8tzIPmXKFKYtP08aJGjgPxpQLmHm5+fLy8s3fTp+KC8v51PuEx4ePmbMmF69eh04cEBWVpbZuH79+nPnzl2/fp3i7MQKxtja2pqb64+8vPyZM2fYdX7Z2dmenp6xsbElJSXS0tImJiYbN25U4rRh+vPnz87OzpGRkazPl4iISM+ePe/cuVOXNpMPHz64uLh8ZKsEZGhoeO3aNSMjo7oWIyMj9mGsuLq6Xr16lWKAoKDT6dra2tQuYk5OTjdv3uQpxurevfu7d+8GDhzI7sHASrdu3cLCwrj1vnnzZufOncHBwdOnT589ezZ7iZ+MjIyMjAx5eXkdHR2eq/WZmZndunX79u0bxRhmpQzqOE2BVdAAAOyaBjUNkRXblRACyM3FY8ZwqCQlI4Pc3ZGnJ3tM/gUNFC0UAfkHnz8Pvr742zcoKQFpadS+PYwejSZOZPa6uLi4urqObogWOTc39/Xr12FhYUlJSbKysmPHjuVcj4ZOx3Z2DbJnAABQVaU9eUJtotBUUlPx+PE4JaV+u5AQ6tMHnT3bGA+M/HwoKAAZGaioAHFxjh4Pn5ITd+/fUlNTQ6PRBg8cNsx+hJgom6cFgUAgEAgEAidIyQkCoYXYtm3bwIEDKQZcvXq1a9euxN+YQCAQCK2FkJCQtbX1tm3b3r59m52dvWPHDkVFxW3btmloaOzbt4/BYLR2gr8QjspwvTNqU1UKADVCwvuGz+265+W+4XOLJGRqR+TkwP790MyGzM2Hn58fu5oBAKqqqh4/frxgwQIRBCeMai8u+36DAj7uaGxsbMeOHX99NQMACAsLnz59esGCBUwXa4IAEBYGVVVQUWFXMwCAtLR0PQPwJUuWuLq6Uq8XygiDkRR0lgFVMQgKCrKxsRFwzr8F798zFi3C8fHw4xQtBHBWVnY8xr2srUMoNytz499//6VYHW/fvv26desaEfbdu3fUC1Hfvn0TEhKi/qyh0+nU65rl5eW+vr6NSK8FOHjwYNeuXZ2dnbdt27Zq1ar+/fv36NEjJCSk6ZHZl1TZMTNr6Y2wdfbyTFif/eLi4mPHjrEObtOmDUJIXl5eSUlJR0fH0NDQ0tJy2LBhs2bN2rFjx82bN+Pi4qj36FNDp9OfPXv2zz//6OjotGnTRlJScsKECRSvJQaDsW/fPnt7+82bN585c4ZVFrB+/frdu3cPGTKEz+X8p0+fctzuz6SgoIDdOePq1as9evQ4evRoUFDQ+/fvg4KCvL29e/TowS4kqqqqcnFxiYiIqPfmqq6uDgwMdHNzqzd47NixHGUKHz9+HDt2bF0NFwaDUV5eTn2/eA4QFDQaTeRHfSJuCAsLA0D37t2pBQQdO3YEAC0tLepoHdht81no0aPH//73v8DAwMLCQjMzsxkzZmRmZrIOUFFRsbCw6NSpEz/eA+3bt+eoU6lDWFjYzs6OZ5xGU0/NUAdT1sAkN5eelVkDAHjePA5qBgAoLsa+vvjx46ZkEva6wntn3q61OU0Jwg3GwoWMzZtxVBRkZUFZGWRl4agoxubNjB9lrfr373+ngSYKioqKDg4O69atu3DhwuHDhzmrGQAgNxdzsRSiAKmr16oZoqPxrFkMZ2fs4IAnTsQXL4KgfpFpaqKLF5GVFcjI/NeoooLc3dHp0w1VM+CLF7GjI2PgQIajI2PYMDxv3v/ZO+u4KLY2jj+zS3dLqSCgpICUIKEiBoodXLsVE7v1tbtb7AJbUVAEaVRAVEC6u7thd8/7x+redWNY0rjz/fi5lz1z5jnPzO7O7s75nd+DwsM59tToo7V4wUoBAQEajfba5+Xm7a73PG5Gx36uq+tQtSwCAgICAgKC/w6EoIGAoMsREBDw9PScN28eTp+cnJyhQ4c+evSo27IiICAgIOCV5mZobPzVSXQfIiIitra2W7duDQoKCgkJoa97Kysr+9V5/UbYiTYHnptnnfiR/rBYQm7PlI16p8LXzD0Qo6YPACg9HYWF/dIc28/x48fZ1Qx0KBSKt7d3RUXFICnQEwUAqKPCovjvfhU4fPjwwdTUtLMz7SpMTU0PHz48cuTI9PT0X53LH0BRUZG/v39QUBDdw7ytSEhIVFdXMx4GBgYGBAQcOHCAx92/fv2akZFhZWXVjqH/bBBCO3dCfj77lpViYmfFxBZMntyOqBISEgcPHuQ4pSclJbV06VIDA4N2hGWpvscOjUYbPHgwvvdDTU1NU1MTfhwWccxvwqZNm3bs2JGQkMCYla+urg4PD580aRK++z0viIi0XvVnzZo13Eras1e47zgsUgbGdDtC6NSpU+rq6m/fvn3+/DnzGx8AqqqqkpKSfH19nz17du7cuWXLlhkZGZWUlFy9etXJyUlcXLx37952dnbTp09fsWLFrl27Tp8+fefOnaCgoKysLAqbgrCgoCAwMPDcuXMzZsxQUlLatGlTz549X7161dDQkJ+fr6WlZWpqeunSJXYNzZcvX+zs7J4+ffrx40eOdSEnTZr07t27DRs2nPxRGB4Hd3f3+vp6nA45OTnM746QkJC1a9eyf/SkpaW5urq+f/+eufHw4cM4aon379+/evWK8fD48ePfvn3j1vnbt2/Hjx+n/00ikVpVH4ozT4J2JRiGKSoq4vehq9/wxVgqKip79uwBgM2bN+OUaJGUlFy+fHmrWfXt2/fs2bOpqamysrIDBgzAt3zAAcMwrhPhAACgra3d1kJdeXl50dHR+GUsGKOzNzKUDQxNQ2MDraaaBt++Ie4vNqiuho7ZSNy7XPHtS1Nm6r+6petnK1v73OAJdP48eHlhbBIcrKEBvLzQ+fMAMH369Ddv3iQnJ3PYn0ZD7u5o/nzalClo5ky0dy9w+YbMGT6+NlsdyMpirq6AENq2jTZzJvLygshIFB2NAgLQrl1o0iTorF9kvXtjjx+THj7EVq/GZs7E9uwheXtjhw5x1J5yJi8P3bpFc3BAu3ahL1+gqAgqKyE/H336hDZuRFx8oI0NTbZt2qOupgEAtbU1gcF+5y6eWLPR5X/7Nt/zuBn1JaK+Ae+aSUBAQEBAQPAfh+dvKgQEBB1ASEjo+vXrc+bMOX369Nu3b9mLaAJAY2Ojs7NzZmbmhg0buj9DAgICAgJWmpvR8eMQGorKygAAk5QEY2Ns2zbortu4vwP9+vXz9/ffunWrqanpjRs3Bg8e/Ksz+j3IyuqVFud5cJq79eSDE9fmyqoAQK2w2M2hM28OnamXkzD5g+fEz/Fqdna/OtE2U1BQkJWVhdMhKyvr+fPn8+bN29YHmx6LAOBtGSxPQJd18abCHj58uHr16k7ILykJRUQAhmHm5tCay3pHmDt3blNTk7W1tYeHh62tbdcN9EdDoVBcXV3d3d379+9PpVJjYmIGDhw4f/58lpXB+NTX1zM7wJ84cWL37t2tTqcVFhZ6eXm9evUqLCzszJkzgoL/Pcviz59RSgq3jWp8fPXV1UChtGFm4gcTJ06UkJDYtGlTUlIS/TcLPz+/lpbWqlWrlixZ0r5kW10VLS0tvW7dOmNj46lTp3KrOiEpKdnq5H07SvghhKqqqjql5AFCyNPT8+HDh3V1dWJiYv/884+jo+OHDx+uX7/OMnlPJycnZ+XKlZ8+feq6FzAfH9+SJUvOnTvHY/8Oahq4uTLQ2bBhQ3BwcFhYGGPiGSHEvIucnBw3Jw8KhZKTk5OVlZWfn19eXl5WVpaenv7p06esrKzMzMzi4mIFBQUxMTEajVZXV1daWiopKamlpaWnpzds2LADBw707t2bEUpKSmrnzp2TJ09etmzZ6dOnXV1dp06dKikpGRIScu7cubCwsP/9738LFy4kcZ+GNDAwCAsLGzZsWEtLy8aNG3FOCMfnnZnGxsaqqioZGRn6w02bNuXl5XHsmZeXt2HDhjAmreS7d+9wpEI1NTU3b94cM2YM/WFAQABOZyqVGhAQsGXLFvpDLS0tHPWDsLDwP//8w/2YOpkJEyZERkYyDCRY0NTUdHFxAQAxMbFjx44tXbqU/QTKysq6urr269cPADQ0NObOnXv69Gn2GzJ8fHyOjo6816yRlpY+dOjQ6NGjp0yZcv/+/aFDh7btwAAA4NixY+Hh4V+/fmXfJC8vv3PnTh4vDgihI0eOPHjwIC8vr76+XkJColevXq6urryUUVj+Tz7z226Zcz5dzXDBQ3mZc76wCElcgoQuPwLcFzPKy8OamqC9lzJ2rdrnjw1kEsxZLtW+gN+hUuHJE66q9MZGePIEli6VkpLau3fvlClTQkNDfxLr5OQgFxcUHw8tLQCAACAoCN68gTVrMB4lg9LSmKwsKi7mNWFZWWzJEhg0CO3dix48YD0vzc3o0yeYOxd7+hRacy7hFX19TF+/zXuVlKA1a1BcHJRyMdWorkYPHoC2NsbpFaispLplw/+ivkSEvg9KSo6nUCgIobz83Lz83MBgPxKJrKnR18zEwtzUUkREtM25ERAQEBAQEPzVEIIGAoLuw87Ozs7Ojkaj5efnNzc3f/jwYfXq1cxrXmk02saNG9+/f3/t2jXGfQ0CAgICgl9AeTmaMwfFxDC8PVFeHsTHw6dP2OXLoKHxa7PrTshk8uHDh21sbBYsWCAoKDhr1qwlS5b81z+kaDRACENoesijKe+fPbKacH7U4njVfvSNcT114nrq7AbQi0QOMmAmiWmLgCQ/iJNB6Lc3R8vNza2srMTpgBCKi4sDgNFysEENjmYCADwogsEyMJ3LKko/P7+cnBzGtEo7CQ1Fhw+j9HSoqgIMQ5KSWJ8+2LZtYGHRobDcWbJkibq6urOz8/z583fs2PFfnDJvjc2bN6elpaWnp0tKSgJAQ0PDkSNHli5d6uXltX//flVVVV6CREREGBoaMh7GxMScPn0af5fnz58vXrx4+PDhysrKjx8//m8qTlBAAHBSSNPZX129QlISsrLa92k1bNiwyMjI0NDQt2/fUiiUgQMHjho1qiNvgeXLl7u7u+OUijc1NVVWVnZzcxs/fryfn5+Ojg57HwzD1NXVU7jLOCQkJObOnct7Vq9fvz569Gh2dnZTU5OwsLC6uvrOnTvxF0zjkJKSMnPmzOjoaIaNxNOnT42MjAQFBUu5TfkAxMfHX7lyZeXKle0bFB8hIaGRI0e2+obiCIZhvJerZ5FBcNwxOjr6wYMHsbGxLNoRFk0Dt3H5+PjU1dXpVQPYaWlpKSgoaGxsRAiJiIjIyckxy6Q4oqurGxgYSHdx2LBhA4VC6dev3/z582/evCkq2voUmqqqakBAgLW1taKi4uzZs7l1wy8oAAAiIiKME5Kamsp5jfgPkpOTMzIyGCehVVMc5g5VrfneM3fYv39/REQEN2mFsbFxRz/Q24Krq6u3t3dAQAD7C0NQUHDFihXS0tL0h2PGjPHw8Fi3bl1iYiJdSiIsLKylpbVp06bp06cz9tq/fz8/P/+NGzeYy44oKio6OTldvHgRJ5OGhoYvX74UFxfTtTL0Rhsbm/v378+ZMycpKYkXuxQWxMTEvLy8pk6dGhUV1cg0766hobFt2zaOHiHs0Gi0CRMm+Pj4MC4+tbW1+fn5S5cuDQ8PP3HiBPsujDddbQ314OaSirKfrEqYNQ37N5YoKPG17grQ2AgVFdCanQbvIBrEfW3KTG1W0xRof5ToaJSTgzdKdjb29SuYmLi4uMTGxk6fPt3T0/P7yamqQvPmIbbqYyg7G/btA1FRjKP2hUqFxERUXIwpKICODpBIYGEBiYnA5XKKCQoiCQloagJxcaxnT8zVFQYNgtxc5OnJQeVBTyA2Fs6exdauBQBobobycpCWbreUpD0UFyNnZxxJ5XdqauDGDeAiqcEwzHSAhekAi6amxvSM1JS05JTUxPSM1ObmZhqNmpySkJyS8PDJ/YHmViOHOynI9+j8oyAgICAgICD4M8EAYOfOnbu5mEEREBB0KXl5eZMmTQpnqzDXs2dPDw+P/6J9LgEBAcHvAEJoyhRu5T8xXV3M07Nb7xz9HlAolJMnT75//z4gIGDQoEEuLi6jR4/uLIfqP4yGBpqDA/zsZPCxr9mtwf+8MB/dIMB5HoWEwUsjzFqqOxJsN8nJyQMHDuRWcoLOkSNHGG5Sq5LQrXwAACspeG3M4cVQXl5uamp67tw5R0fHdmeFnj1D+/YB+xK3Hj2wvXs531PuJAoLC11cXJKTk8+cOdOlpaz/OCoqKvr06ZOSksIyY1dbW3vgwIFLly5pampKSkpKSEhoaWkNHjzY3t6evRR6RUVFv379wsPDGVN0lpaWBw8e5GYGQ6VS9+/f7+bm9vTpU27r+P8joL17EReL7xaEZPLzCzU0xF+8AF3dbk6MG4sXL75x4wZ7aQAA0NHRCQsLo89K3r9/f926dY8ePbK2tmbv+fHjx/HjxxcVFXEcwt7ennfvd1dX11u3brHot+Tl5VetWrV9+3YegzDIzc21t7fnOBstKCiIXylj/Pjxz549a+uIzNA/iGNiYjZv3pySklJTUyMoKKisrDxz5kwXF5c2fUzTO/MiZWAPi7/X9evX/fz87t+/3/GhOx0qlUqhUNoh2UlMTLS1tQ0KCuIowQGAjx8/jhw5EkdM4ODg8PbtW/rf9+/fnzFjBv6Ijx49mvxjafiAAQO+fPmC05k5uK2tbUhICE5na2tr5g4XL17cs2cPuwhJT0/vzZs3POrVOov6+npdXd3s7GyWlweGYZaWlr6+vixKgqioqKCgoMbGRisrKxsbGzKZzB6zoKDg5MmTycnJCCFVVdVVq1bRLRy4JbBixYrg4ODs7OyWlhYJCYk+ffosXryYbg4BABMnThw+fPjSpUvbd4AIIXd398ePH1dXV/Px8RkaGm7atIl36fDatWvPnTvHqGjDjKSk5JkzZ1g0N4w3L/183jpfGRnWwDi14i3lYzPPK9Wl9Un8/uJB0dHoyRN0/TpeEioqpKAg+o8jlvjcxmVuYS91QW8xGyQ8d4UUt4Ctgh49QvSJf+5gJ05gU6YAAIVCGTRo0KpVq+hvQ9qaNcC9ChKmo4N5e//kgUSjoRMnwNsb5eVBfT2IiGCqquDoiLm4oMmTUWwshyjS0tiePdigQVBdDT16wA9vKrRnD3Jzw8vZxARzdUXnz38fS0gIU1aGuXOxsWPxD7ZTQM7OvJbVk5QkvXjBu7CSQmlJTkn6Fhcd9TWivPy7hoZEIg8d7DDeabKgoFD7EiYgICAgICD4O3Bxcbl06RIhaCAg+MU0NDTMmDGD/TYWPz//8ePHu2i9DgEBAQEBDsjTE61fD2z1Vr9DImErV2Lr13dvUr8RdXV1z58/P3bsmIiIyM2bN7W0tH51Rr8ANH8+8vVlb68TEvUyGfF86LTAfpYNrLW5QU8U3pv/1hIQGo1maGiI4zUtJyf38eNHjR93J7Maof8HBAAqghBvxXpotbW1jo6OlpaWhw8fbn9OZWVo7FjEtJKSGUxdHXv5EiQl2x+fB54/f75u3TpDQ8Njx4716dOnS8f6U/Dz8ztw4IC/vz/HrfX19dHR0XV1dRUVFUlJST4+Punp6StXrly6dCljOTJCaObMmXJycswryPfu3VtWVnbq1CmWgM3NzU+fPj148KCCgsLt27eVlJS65Kj+HJCnJ1q1Cjh5yOdRqQOLi3NMTUl+ftBa8Y5ug0qlOjs7v3nzpra2lrldT0/vzp07xsbGjBZfX9/Zs2dv2bJl5cqV7LPmhw8fPnbsGLvngZGRka+vb6sL4umcPXt227ZtNTU17JtkZWUvXbo0mUc78R+MHDnSx8enTbsw7/v69ev27csOjUYrKysTFxcXEuqSuR/8ohI4FBQUmJmZzZkzZ+PGjZJdfMVm0NLSEhUVlZubq6amZmxszHFiu4OcP3/+yZMn79694yYccXBw4KazkZeXf/r0KUO78+DBA2dnZ/zhnjx5MnHiRPrfo0eP9vb2xum8ePHiy5cv0/+eM2fO7du3cTrPnj371q1bzC0BAQE7duxITU0tKSnh4+NTVVU1MTG5ePFiOwq7dBA3N7e1a9eyXDroYBg2bdo0d3f3rhu9pqaGblrD8oIXFxefM2fO2bNnAeDVq1cnT5589+5d16XBjdraWiMjo7S0NG4dTE1NIyMjGQ/ZxQEtzejsgbL05BaEoH9Z0MT0U7JN3805yLm5jB2pOjrA6Zr5PayFBfZj+r8TBQ199QRWb5dtp6ChsRGFhNAWLsRobF/HGZBI2O3b2I8Kce/evVu9evW3b9+AQkHDhiHuZxX4+bFLl7Dhw78/pNHQggUoKAhYZCUCAtjgwdjBg8jFBcXEMBe/wHr3hhUrME5veW4/Mf5FUhIwDFgM1cTFsbFjsUOH8HbsOImJtEmT8OuP/AuGYbdvY22vV4gQSkpO8A/0+Rrzmf6ky8rILZznoqnBVXVEQEBAQEBA8NdDFzT89r63BAR/O8LCwo8fP17LphxvaWlZtWqVs7Nzq6U3CQgICAg6mRcvuKoZAIBGg48fuzGb3w5RUdEZM2ZERUVNnz7d2tq6g0tL/1Cw3bsxpprcDEQb66bG+btL56VbYx4G2MqeMFgalAXptmgQVweBeN4Hvx4SieTo6Igz62NsbKzBtNZK6sfitAoKsNxmDgkJMTQ01NPTO9Sxu6vo+HFuagYAQBkZiG3yu9MZP358fHy8mZmZhYXF//73v0Zu9Zj/S5SUlChyN5cWERGxtLQcNmzYlClTtm/fHhIS4uPjk5iYqKmpuXr16uDg4JiYmDlz5qSnpx88eJB5x5kzZ7q7uzOf4czMzA0bNvTs2fPq1av79u3z9fUl1AwAgDk4cLwEAQACIAFg6uq/j5oBAMhk8qNHj65duzZs2DA9PT0tLS0LC4tVq1Z9+PCBWc0AAA4ODu/fv79z586kSZPY3WI2bdp0/fp1CwsLeXl5DMOEhIQ0NDRmzJgRFBTEo5qBSqVevnyZo5oBAMrKytoqwCosLIyJiWnTLsxISEi0e192SCSSvLx8F6kZAAAx0aYdlZSUwsPD8/Pz1dXVFyxY8OrVqy69kFIoFFdXV319/cGDB0+ZMsXW1tbAwGDXrl2d7gCxdOnS2tpajq7+dNzd3Zmr6jCQlZVdtWoVsxMJ/VWNM5aCgoKpqSnj4fLly3GkISoqKps2bWI83LVrl4qKCk7nXbt2sTQOGTIkNDQ0KioqICAgKCgoNjb24cOH3a9mAIArV65wVDMAAEIoODi4oKCg60afPXt2REQE+yunpqbmzp07dC3F4MGDIyIi8L1YmMnLy5s1a9aAAQM0NTUNDAxGjx6N75+Bg5eXV0ZGBk6HrKyszMxM+t8clQH8AtjKbbKWg0V0hbMmpR9nqBkAgMpkxUFOSGDWN/yEsDCqr0djxtDGjEGzZjGasZ9p66HB9+/ObaSxEe3bhxwdaYMHo23bMDIZ7z2vooKZmDAeDR06lEKhREREQEEBwi/p0tICTC4F6NAhDmoGAGhuRgEB6Pp17PFj7NQpbNQosLHBBg/Gli3DXr7ERo6E5mZuI2TJ9/QyGXFu1OLP6mwXkJoaVjUDANTUoGfP0KVLeGl3GOTpyauaAQAEBLCfawzxCIZh2v10ly1Zs3Pr/r5aOgBQVl569OSB4FDOIloCAgICAgKC/w6EoIGA4NdDIpGOHz/+9OlTRgFIBg8ePDA1NcU3kyQgICAg6GRavVNDSM0ASCTS8uXLvby8XF1d//e///0Sm+hfSc+e2KlTmJYWsNyiVVLCli/HpkwRIcMoOdinib0wwhKssDk/Zn53piHa732q9u/fb2dnRyJx+Jmgo6PDsoJTkg8UBAAA6qmwKhEFlAMCQAidO3du/Pjx9IrUHa1LgltTHAAgPr5D8XlDUFBwy5YtX79+jY2NNTEx+fz5czcM+juDfq583yr6+vo3b96Mjo6WkpLatGmTs7Nzjx49/Pz8WKzC1dXVLS0td+/eXVlZ6e/v7+zsbGpqimHY+/fv/fz8nJycOvs4/liEhWHaNMSpZLs4hlUDYNu2dX9SrTJ16lRfX99v374lJyd//Pjx9OnT4uLi7N3U1dXDwsLU1NRMTU0TEhJYtjo5OX38+DEyMpIxz3r37l3eZQGhoaHp6ek4HTIyMlJTU9nbS0pKPn36lJiYSP3ZGCM0NLTd86nCwsJTp05t377MZGdnr127dvz48ePHj3d1dWXMX/5WqKio3LhxIz4+vn///idOnFBWVnZxccGfi20fLS0tI0eOPHfuXHJyMn2OuaGhISEh4dChQ5MmTercrytkMvnx48enTp16zMWdXk5OLjg4+J9//tHQ0BAQEKC3mJmZXblyhaW4iZqaGk7VAwDQ1tbu1asX46Gjo6OjoyMfs+n9D8TExObPn8/sJ9SnT58VK1ZIcZpclJKSWrFiBTfzIRUVFVtb24EDB4pwutp0A/n5+Tk5OfgdHj161EWjZ2RkvH//ntvWqqqqM2fOAICYmJiWltbXr195ifn48WMbG5u7d+9++fIlLS3t27dv3t7eEyZMYF/iwgvx8fE0HAcCgPLy8tzcXGZJAftbgJ8fm7FYcmnDGZmmn4qMkHNzqT+XFyHn5tL/MTWRgUKB2FgUHQ3R0SgwkLEF/Uw7jk5Cqo2uKmVlaOJE5OaGYmMhLw8KCqClBe+bipkZs/IPw7DJkye/ePECKBTAPasA8K8WoaUFfHw4qBmYt1Kp2OjR2JUrpPv3sV27ICUFjR9PGzaMZmeHxo9HN26UNqOIKriZD+uS0aixu3pfjjM6HjZztduOf7bb7345fuO9UB3Lf2Nyy62+Hh4+BE6lnToN9upvOCgpdbDulapKr/WuW2c4z+Xn56fRqHfuX/d686IjAQkICAgICAj+dDj8+CEgIPglTJgwwcTEZPr06WE/V6RLSUmxsLCYO3fu5s2bCZdjAgICgu6ArdB7mzv8ZzA1NY2IiJgwYUJcXNyNGzfEfqcFwV2OqSn28iWcPAnR0VBbCwICqHdv0rp1wGnZ9NY+2KNiVE+F6Bp4VAzTenR/urzCx8fn7e29ZMmSd+/e5f64Zy0jI2NsbMzR6n+SAlzMBQC4XQC3C5BpU07jwdkkGjU8PFxTU7MTEsKxS+GxQ+ehoqLy5MkTd3f3UaNGbdu2bdWqVd029O8GHx8fpe03zVVUVHbv3o1f7vDChQuzZs3q3bt3v379Zs6c6ebmxnHOmwBbtoxUWIiePWNZqSnZqxelrKy+T59fM/3YSQgICJw4cYJCoezbt+/evXvsHXr37t2bi0cFPl+/fm3AvWiUl5cnJyczX77evHmzd+/ezMzM8vJyISEhJSUle3v7o0eP0o0QKtlXyvKMsbExo4JA+0AIbdy40cPDI5dpivHRo0dTp049ceJER/VkXYCiouLq1atXr15dUFBw8eJFc3Pz1atXb9mypRPrQaxevTowMJDKVpClubnZ29t7z5497G4EHaFXr14vX74cPny4oaEhxyJcEhIS9+/fb2ho+Pr1a11dXZ8+fbj9qD958uTEiRM5zt/36tWLvRbPnTt3xMTEXr58WVj47zx07969FyxYsGPHDpbOmzdvlpKSOn36dHJyMn0KnEQi9e3bd/Xq1UuXLm3LEXcrhYWF3PxUGOAUXOggd+/eLcadwc3JyamoqJCWljY3N4+IiLCwsMAPGBsbu3btWvanuKys7OrVqyoqKuvWrWtThjhWSXRERERsbGzof+OpCmprsQwOSi+GpoHFnoHxkKqqyrH4UccRFSMNHtmWzzGE0OLFKDaWx+6YoSH2s0cUAFhaWp47dw5UVEBaGqqquO5MJoOZ2fe/P39GuJoblJ2Nff4M5uYAgJ4+LbxwNQUTzehpnqHQK72HWqZC73RF9ZowAIbTmWQvlghB+jZB+jYDkyP3uu8zTcNb7ISys7FPn2DgQJw+HUJNjdeeGAZNTWjMGKDRQFISBg3CVq5sxy9oDMMG2w7r3Uv93KUT1dVVzz0fCQgIOAwd1dY4BAQEBAQEBH8HhKCBgOA3olevXgEBAevXr6cr/Rm0tLS4ubndvHlz2bJl+/fvFxUV/VUZEhAQEPwnUFMDfOtXBYXuSuUPoEePHgEBAcuXLzczM7t165a5ufmvzqgbERXFmFZY4kwcKQrAip5wJBMA4H9paLQcJtb5tbw7DUFBwZs3bxYVFXl4eCQlJfXo0WPq1Kk6OjocO+/sg6U2IN8yAABUXRa42EZkgkvw4Y2akp1kBdfqqtBuXzb6zz//DBw4cOLEicnJyWfPnv0Npwy7AX5+/hZu6xE7hrKy8i+pRP4ngu3Zgw0fji5fhtxcaG4GUVGkpUXaskVp8OCCggLm6jB/KL6+vpc620Cb3RKPBTKZzOz3cOTIkWPHjpWUlNAfNjY2VlZWJiYmRkVFvX37VkxMzMjISExMjJslPgCIiIiIi4sXFRWxtOvr6z948KCDF5BVq1ZdvXqVpXxDfn7+xYsXGxoaOv3sdSJKSkp79uxZsmTJvHnzQkJCnj592ik/cuvq6nx8fNjVDHSampoePXq0Y8cOji5E7cbIyGjz5s2urq5eXl7c+ggLC1taWnLbSsfU1PTKlSuurq5JSUmMRgzD+vXrd/r0aZbiLABAJpOvXLmSnJx8+vTpvLw8hJCOjo6rqyu3Se6lS5fOnj378ePHwcHBAGBrazt58uRfZb3AI/Ly8mJiYvX19Th9mI0rOpdWzU7q6uqKioqkpaUHDhz49u3blStX4vdft24dN8OJmpoaNze3ZcuWCQsL856hk5PT7t272S8vzGEZf7fvakPXNFBVVbGlS0k/24pQtbWB+6UPeXpiY8e2Y0QAwEigZySopinA+y7o+XPEY/UfeXnMzAw7fpz9C6SCgkJpaSkICGD9+iHuzz6mpoaN+j6njjIyuNkz1AuKpCr1SeuhnloimhKPUssb04QdqrdN4CVHmbpK/cxv4o11Pkb2FDIfAHzsazZ2i8ezwzMsUj5x3a2pCcXFYV0maMAmTEDXr8OPD0TcrhgUFCCGfdGnT+Dri125Aj17tmNcdTWNDWu2Hzu1v6qq8tGT+0qKKvq6/dsRh4CAgICAgOBPBwOAnTt34q+SISAg6GYePny4aNGiak6W5rq6us+fP+e4+IOAgICAoHPIz6dNmAD5+Zy3SkmRrl2D/9S0PW88ePBg7dq11tbWmzdvZr/tTlBHBZNwVNAEADBXGU73+3tmwRFAWCU8K0ZXU2soXwP5LJ2GyMBzw845QLRnD3Jz47oZw7DlyzGmSuHdRk1NjaOjo4mJCfuq2f8Cr1+/PnPmzOvXr391IgQcsLW13bdvn62t7a9OpKOMGTNm7ty5kydP7sSYeXl5pqamzCvaWVBXV4+JiaEbDoWGhk6aNInbEu3x48c/e/YMIWRsbBwdHc0toImJyYULFzZt2pSamlpcXCwgIKCoqGhmZnb+/PlW1RX4fP36dcSIEdzSk5OTe/XqVatLxn85VCp1yZIlGRkZb9684e+wA5anp+fEiRO5CRoAQExMLCQkxMjIqIMDsdDS0qKpqfn8+fOOf/+pqanZv39/VFRUfX29qKioqanp1q1b/1sOWD8zYMAAnBKcPXr0iIiI6CJNw86dO/fu3YvTQVlZOTo6Wk5OLiMjw8rKKi8vD0crU1NTY2BgkJWVxa0DHx/f3bt3p02b1qYkx4wZg6OkgZ+NGeiaBg5WDcnJtPHjAdcMA1uzBlu7lh4EIYQWLEBv37J3Y5g30GbPxpjqlLHXvGirwAK/bgW3fP6lVy9s6FDo2RMbPRpUVDh2CQwM/N///hcYGAi5ucjZGXF8ssTFsXXrsAULvo8bEoJmzaLbVGQo9A7vaxapaZzaQz1NsU+erDJvRwYSDTXq5XlaumoGcsJ6oqAnipT2bkevXkF5eaZ8r1NjXDxspjTxCQCAVF3VqwNT9HISuYXCzp7Fxo/ncVyOFDWDPD+QuDw5yMUFeXkBznMhKAgtLRzrYmB6etjz5yAk1L7EcvOyDx3b09TUKCEhuWfHYVHR/+5VkYCAgICA4D+Ii4vLpUuXOlOWTkBA0FlMnTr106dPHO+GxMfHDxo0KJZnJz0CAgICgjajrIzNng0cTc4FBTFHR0LNwJFp06YlJSVZWFg4OTmNHz/+27dvHLvV1dVVVFS0w6z+T0eUDPs1v98dvJkP97nOpv15YADWUnC8L7a8rwSfpRMAUFsrPdyG4GvWYNxLbmF9+mArVnTaYG1BXFz81atXgYGBJ0+e7PTgjY2NycnJnVvrnRuVlZVxcXH53CRcXJCQkOAovSX4HVBSUipgLIv8kzEwMEhJSencmCoqKv37463sNDMzo08eR0dHz5gxA8dwPjQ0NDExEcOwNWvWcJMmyMrKbtq0ydzcPCAgIDo6Ojg4+P3797Gxsffv36fv0tjY6O/vf/369YCAgKampjYdy6FDh3DSKy0tPXbsWJsC/hLoNgNiYmLbtm3reLTU1FQcNQMA1NbWclsi3xH4+fmXLFnSKZYY4uLihw4d8vX1DQsLe/v27YEDB/7LagYAmDlzJo5pwcCBA7vOoWH69OmysrI4HVRVVeXk5ABAXV1dTk4uPDwcp3NGRkZ5eTlOBwqFgh+BIzdu3NDX12dvxzDMzs6uubmZuREhxPmrhZoayMnhDSMigllbM4IAAOAeC08dfvDpfcOFI2VHtpcc21ly+Xh54rdGxMRPg+KAUyECAAAwUVFs715s8WJuagYASElJ+W5upKqKnTiBsRsdyctj8+Yx1AxUBDG6FpenrJm74oLOmU8DjoW4LD5xfeisYD1rbmoGiYaaARnRU94/2/Ts5OXLrm/3jE9ZYZy1RC9wy/CroW6uvcBBFpSFMGz/ftLdu9iYMWpqPU5/9gh7saMHtQEAKkUlp2y4kyXPxedAQQEbNOinltpaSEqCzEycyiBNNAivgtPZMD0WaYSivmFI/wPam45SOBmjYCdOYCYmwC5GERKCvn2xWbNAWJijmgEAUEIC4l0EXFkJ8fGQnc0QT6iq9Jo1fT4AVFdXPX7mwWscAgICAgICgr8IouQEAcFvipaW1sePH0+cOHH06FGW370lJSUODg7BwcF9+/b9VekREBAQ/N1gy5eDoCC6dQuY7UZVVDAnJ2zr1l+W1m+PmJjY2rVrly9ffvHixWHDhg0YMMDBwUFFRaWioiIlJeXr16/R0dH19fWCgoL19fXa2trjxo1btGiRqqpqF+VDoVC+ffv2/v37z58/p6am0mg0Kyur1atXKykpddGI+ExSgFcl8LQYAGB1ElIWxAZ3aHXub8d0RTifAwCQ3bZZOVzExbHdu9HmzZCXx7pJVRXbvx9+XSkuSUlJb29vCwsLLS2tMWPGdFbYgICAmTNnkkgkVVVVDw+P3r17d1ZkFnx8fPbv35+RkVFdXS0sLKykpDR+/HgezdglJCRarWtO8KuQlJSsam1q549ATk6uK5QZ165ds7e3T05OZt9kYGBw6dKl0tLS6dOnR0RE4J/G0tLS69evHzlyZM6cOenp6RcvXiz52YhbQUFh9erVU6ZMoT+UkZFh9kugUChr1qzx8fHJyMigUCj8/PxqamqOjo7Hjh3j4+PpRk0e+1WxjR1+E0gk0tWrV/X09BYtWtRBJ0I1NTUSiUTjMp0GACIiIsrKXJdNl5WVXbx4MTo6mu64sHz5cnV1dR6HXrBgga6u7r59++Tl5duc999CSkrKnj17MjIympqaJCQk7OzsNm3aJCgo2JGYa9as+fDhw8uXL9kVPwMGDLjF5AHAoLGxce/evYGBgVVVVSQSSUlJadGiRe3wetHW1jYzM3vz5g3HraKiovPnz2c8nDhx4uPHj3EKiwgKCpLJrdQba0cFEHl5eX9//1mzZn369KmsrIzeqKKiMnjw4KtXr/LqeiIgAIaGkJHBbTumqQmmpj83teavwLMBg4mlkIkl11X7vIo7BVqrT8HDqfj8+fO/9i3m5tirV3DsGERHQ00NCAmBsjK2Zk19X51PFfChCj5UocgqqKXyg+MqzgNSKWol2X1JjZqmuhot1X22rdVK/KxQXcp1+NTUnx4aGGAXL9JPohbA01pw/IKqKFAg1WPixnuv905kD4Xp6wPj+hMXh/btQxkZUFUFfHyYnBxYWGA7dzIKbdRS4VoevC5FX2qg8edLZl4THMuCY1nIXBL+6YFN7AFSjA8lYWHswQPYswdCQ1FhITQ2goQE1rMnLFyITZiANm2CykquB0ijwYcPXLcyCA1FJ0+inByoqQF+fqxHD7CxwbZsAX5+CzOriE8fYmK/vP8YPGKYo6Iirx4YBAQEBAQEBH8HRMkJAoLfnZqamrNnzx44cKCuro65XV1dPTw8/L98u4SAgICgy6muRvfuoW/fACFMXR2bMwcUFH51Tn8MDQ0NL168eP/+fVFRkaSkpIaGhpGRkaGhIb20c0tLy6dPnzw8PO7evbt48eKdO3e2qWYwPpmZma9fv/by8goODu7Zs+fAgQPNzc21tLTIZLKnp+edO3eOHTs2e/bszhquTdRRweEziqsFABAhw6P+mLXUL0mkS2imQc8Q1EgDDCB5EKbQhtrHrZGQgHbuRBkZUFwMGAby8piGBrZ3L/wG4s73799PnDjRy8vLxMSk49E8PDxcXV3d3d0HDx586tSpkydP+vv7a2pqdjwyC/v37z916lRp6U93w/n5+YcMGfLq1atWp0Di4uKmTZvGzYiF4Neybt06ZWXldevW/epEOsqpU6eysrK6wgQlNTV11qxZ0dHRDQ0N9BZxcXETExN3d3chISE7O7sY3mqxOzs7u7u70/9+//793r17MzIyGhoaRERE+vTps2vXLnMulk4tLS2jRo0KDAxksRMgk8n29vbe3t6tTnwCgKWl5cePH3E6mJmZRURE8HIgvwPbt29vbGzsoKtEdXW1oaFhJrMa9Wd0dHRiYmI4SkaOHz9+4cKF9PR0RouysvL48ePPnj3Li8wLAFauXEmj0c6fP9/2xP8G9u3bd/HiRWa/HxKJpK+vf/fuXQMDg45ERgjt2LHj8ePH6enpLS0tGIapqqpaWlq6ublJSEiwdE5NTZ08eXJsbCyzrkVcXNzBweHBgwc8qoUYlJaW2tvbs18QhIWFJ02adOfOHUZLWlqapaVlYmKijIwMx1AtLS0GBgZJSUncxhIREXnz5o2NjQ1LO732zZcvX3C0OACQnJz84MGDoqIiTU3NadOmtVm8W1mJJk1CnJReoKhIOn0arKyY29DixYhT2al/S07MnYvduMFoxyk50Sl+VGjrVsT0dLCDDR+OXbuGFwEhLS2tJ0+eGBoactgKcC4HnhWj6BqgcMlXoqHGIjnSIiXKIDteozC9d2kuv6kJdv8+8PNDVRVt2DDgXu0IALAZM7BDh3A6vK+EidGogQYAoJeT8PjoLMXKf016MC0t7MEDuqABPX2KDh0CNkUgZmCA3btXJS59KRcu5qKKFg6j8GGsByhEgpFyMF0Rc5BhKkVBoUBKClRXg4oK/NCmozlzkL8/3jGqq2PBwTgd0JUr6OJF+PnbKZDJmIkJdvcuCAsXFObv2rsJIWQzaPDsGQtxQhEQEBAQEBD8TdBLThCCBgKCP4OEhIQxY8Yw314BgGHDhvn4+PB4e4WAgICAgOA3pLCwcM2aNdHR0Xfv3h0wYEBHQtXW1q5YsSIyMrK0tHTUqFGOjo4ODg7sNuBxcXGTJ0+mr4Jta/neTiGvCRyiUF4TAIAwCW7rY8Px/Iz/MEZ/QaGVAACXdTBnxc6OXlyMEhMBwzAdnVa8kbuXly9fTp069dGjRx30aTh69Oi5c+e8vLwY9tFXr17dv38/XZrTGZl+x8fHZ+bMmSxqBjpkMnnevHlubm74EaKiohYvXhwVFdXRVCgUaOP0EkGr7N27t7m5Gb/0OwAUFBRUV1erqKj8tob2dEn3/v37uyI4Qujt27ceHh41NTUyMjKzZs2izyNOmTLl8ePHPAZZunTpxYsXWRpbWlpalQStXLny4sWLHIsj8PHxrVy58sSJE62OPnr0aG9vb5wOI0aMoC8uLykpef/+fX19vYGBAUd3+t+Br1+//vPPPwkJCR2MM3/+/Js3b3KcIuXj41u7du3hw4fZNx06dOjgwYPslXT4+fmnTJly7949XoauqKgwNTXdu3fv9OnT25H5b0Vzc3NaWhpCSF1dnRfJ6fnz57dt28bR1ERbWzs4OLjjKzGampqCg4Pj4+NVVVWHDBnCUTdQV1c3aNCg6Oho9k1kMnnWrFk3mKbYeaSiomLBggWRkZG5ubkAICgoqK6uPn369B07drD03LBhQ2hoKN1uhD1OZWXlsmXLGBIodkxNTcPDw1lu78TExDg4OJDJ5CdPnuDYP3QOOTlo+XIUHw8MMwwMI+fk0Pz8MHt71s7v39MWL2Yv9MAQNHCjiwQNUFBAGz8euNXPkpEhXbvGajLxMy9evPjf//735csX9k0NVFicgDxL2LeAiiBYSYGFGG3gzdM6Pk9JOdmAEJBIoKKCWVtj+/cznCGQoyPCKR0rIIC5uWFDh+JkCABvymBGLKILDnqV5j46NrtvfiqIiWF6eti5c6CoCACQnU2bOpWDsRlAmbjMpQW7rphPqP659J+mCFhIwEApbKAkqAmBbzm4FyKfMmj+2bnBWgpu62Oy3D/f0Lx5yM8PJ39MQwMLDOS6OSqKtnAhq5rh+54Y5uiIXboEABcun/wSHSUkJHTi8EVePUgICAgICAgI/nDoggbi5hEBwZ+Bjo5OYGCgra0t83ITPz+/U6dOrV279tflRUBAQEBA0CEUFRXd3d3v378/atSoFStWrF+/vh1WDcnJybdv33Zzc9PS0rpw4YKNjQ2O2k9PT+/9+/djxoxZvXr1mTNnOpZ+e1ARBE8jbMxXVNAEDTSY8Q2d6ofN6PS5/1+EgywWWokAwLMEOSt2tl5EQQH7LV1SnJyc3r17R58p2bZtW/ukOffv37969eqHDx+Yl2AuXLiwtrZ2+PDhYWFh3BZ9toP9+/dzVDMAAJVKffPmTVFRUY8ePXAilJWVdSifiAh05gzk5KCmJkxYGNTUsA0bQFe3/QEJmOjTp4+Xlxe3rVQqdc+ePZ6enoWFhY2NjZKSkurq6v/73//s7Oy6M0leqK2t7TqxBYZhI0aMGDFiBHNjZWUl75YGIiIi06ZNY29vdX6lsbHxzZs3HNUMAEChULy8vA4dOiTQmoP6pEmT/P39GxsbOW4VEBAYN25cTk7O4sWLY2Nj6eUnJCQktLS0Nm3axCiE0UXExsYmJCTIy8ubmZnx+CQaGBhkZWU1NjYKCXE1n2eQnJwcGBjY0tJiZWVlbGzMvOnChQspKSlhYWEss6R8fHzDhg07cOAAe7Tc3NyLFy+yqxkAoKWlxcvLy9vb29HRsdWspKWlPT097e3tlZWVBw8e3Gr/35Pi4uKVK1d++fKFXkJFRkZGX1//7NmzvXr14rZLXV3duXPnuJVoSUxMdHV15VEUgoOgoKCDg4ODgwNOn127dnGzV6FSqd7e3nFxcRzVBjhIS0s/ffq0tLQ0ICAgPz9fX1/f1taW49v8yJEjZ86ccXBwUFZWnjRp0ujRo/X09JqamrZs2RIUFFRSUkKlUoWEhDi+Z1VUVE6ePMny9bWiomLcuHFnzpx5+PBhx+vv0AUEeOqBnj2x58/h+XPw9obaWhAWJt28CQCkYcM47GVlhdnZIS8v4HIpY9mlyzXESkrY3Lno3DlgfyMLCWFjxuCrGbKzs5cvX3737l32TQVN8E8s+vKjyhYJAx0RGCgFAyUxK0lQ/X65IsPOtbB2MQoOhqwsUFPDbGyA5dLn4ADx8dxOF9avH8bDp/BIWbisgy1NQC0IsuVUR+156fH1roWDOTB980T797OrGWLU9N0HTbpj51wnJAo/1AwawrCmNzZSFuRry9GxY5CcDLW1ICbmqKMzet268n5Sj4vAvQh9/nFGQythyCfkboDpcbuoc6nRQ8GwaCW5FClxSTn5UTQqicTZgggdP85ZzQAACKGPH7GMDFBXH2hu/SU6qrGxMTMrXUuzH5dUCAgICAgICP5Sdu7ciQgICP4EkpOT5X5ejygsLJyQkPCr8yIgICAgIOgoWVlZU6dOVVJS2rVrV2pqaqv9q6urX716tXbtWn19fSUlpTVr1iQnJ/M+XFVVVf/+/U+fPt2BlDtERj0yeE+T8P/+b2cqjUr7Vbl0Jmn1iH5EsgG0oqZfnU330tDQcPLkyV69eg0dOvT169dt2re5uVlZWfnTp08ct65du3bUqFE0Wue8RCoqKlr1ezh58iR+kCdPnkyYMKF9CdAOHaIaGFBVVX/6Z2xMu3SpfQEJWPD19ZWXl+e4qampadiwYeym6woKCseOHevmPFtl3rx5V69e7c4Rvby8eHe/s7S0bN+70tfXF9/3XkBAIDg4uNU4NBrN2toaJ734+HgtLS32TXJycocOHWpH5rzg5uZmaGgoLi4OACQSSU1NzdnZubKykpd9lZWVc3Nz8ftERERYWVkxBFXi4uIDBgx48eIFc5+Ghob58+erq6vTn00+Pj5NTU1XV1cKhcIx5ooVK/Cf61GjRvF4+AihwMBABQWFt2/f8r5LW2lqajp58uSYMWOGDh3q6Oi4b9++urq6TokcFxenra3NfgY0NDToGhGO3Lx5E/+No62tze3kdy4WFhb4T+XSpUu7OgcKheLv7798+XJtbW0xMTFxcXH2uXzmFhKJpKur++bNG/ZQs2bNWr58OUJo+fLl586d62Bi+GemVThEbGmhLVtG1ddn/jTn1p+9HS9ye6Fdv06zsaH27PlvSgMH0lq73CUlJamrq585c4bRYsoJCX/alhRaZUt7k6NQaNOm/ZQb45+5+ef73y4eLT+xu/Tk7tKb5yrys/GG8StDSkHff0H0CKK9Kvn5JNjbMyJnGg085nLI/G4S4xcH/Z95WPPDQkShIYQQzdOTZmXFkhLN2pr246tsQi3anEKTCvi+r1IQ7UUxl8wKCqgWFiyhEgz1tsyZtNBlBv2fkbH+9OnTOXzGNTdT2dJgzergQYRQUXEhPdT7jyHteSIICAgICAgI/kCWLl0KAIRDAwHBn4SWlpa7u/uIESMY9SAbGhrmzJkTGhpKOK0REBAQEPzR9OrV68GDB/Hx8W5ubtbW1urq6pMnTx4yZIiurq6goCCjW0lJybNnzx48eBAREWFubj506NCrV6+amZm1tQCThISEp6enpaWllpbWqFGjOvtoWkdNGHwGYFNiUGwtAMCpbEitR266mEjrZdN/a/oIg6UkfKiCFgQ38mGT2q9OqBsREhJydXVdsWLFw4cPN23aRK/rx+Ory9vbW0NDw8TEhOPWw4cP29ranj17dtWqVR3PMy8vj9s6Wgbx8fH4HcTExGpra9sxOrp/H92+zWEBZUkJunAB+vTBcFffEvCChIQEN83KokWL/P39mUvL0ykuLj569Ki5uTl7+fZfBUIoNDR09erV3TloSUkJ+8nhiKam5s2bN9u35jgjI4NCoeB0aG5uzsrKavW5wDDs2bNnY8aM+fTpE7PfA5lMHjBgwOPHj8eNG5eSksK+Y2lp6alTp0aMGGFkZNSO/HFYv3791atXGVcYGo2WmZmZmZmZmJjo5+cnK4tXYIlCoVRWVlZUVMjJyT19+vTYsWOJiYn9+/efNm2avb29jo4OHx+fj4/PokWLcnJyGHvV1NR8/vx50aJF+fn59JtcACAkJHTt2rXa2tqAgIDMzEwtLS07Ozsc/yeOZ4mZfG4+9pyws7N78uTJ5MmTT58+zdHDo4N8/vx53rx5cXFxjCf99evX9+/fP3v27NDW/OrxaWlpmTFjRmJiIvumtLS0hQsXRkREcPTbCAkJwX/jlJWV5efnd27tJHYQQtzMhxjktlYQoeOQyeQhQ4YMGTIEITRo0KAPHz6w90EISUhIWFhYiIqK2traLl26lPn1+eXLl6ysLH9///j4+MDAQABQUlJqs0NDbS2Ul4OsLIiKso/OY4xWqkLw8WHnz2MREej69e8L62VkoLWSVV0KNm8eTJ4MDx5AVBSVhmXzqUf0mtgoKqvuW29hLSwkzOGKHRUV5eTktHv37kWLFgGAmZkZt+B9N5r7AhyIjGxncmQydusWrFmD3r+HsrLvjfz8jdpGVw1OZPoINjX9a92RGNtsYiU0aZYExw8ZexnwMsamxqDiZmigwvRYJMMP/cXAQAxUBFCZ5T/FVoIlkvL5MkrRvfXRzyH0s+M3eJ51qkghe7gDpgDh4Wj3bigqYhkCZWbCzp2YoiIYGWmLwkFNbLA0LIhHNRSoo8Lsb2izOmxSY8tOURGbOhVdugQNDfSGSBWF60baNBL243AFbty4FRb6Yf78+X369Dl27JiBgUFqWtKjp+5V5WVSGoo9JQXVK6rVK2t61NZzOPLcXAAoKfmebTtc/QgICAgICAj+aAhBAwHBH8awYcNWr1598uRJRktERISLi4ubm9svKQROQEBAQEDQiejq6p48efLYsWN+fn7Pnz+/ceNGamqqoqJiz549BQUFc3NzCwsLR44cuXLlyhEjRnTwNlbv3r3d3d2dnZ1DQkI0NTU76xB4R0kQfAZgC+ORdykAwKtSGPEZuRtgqq2bbf/WLFTBPlQhALiYi1xUMYn/2A8OPj6+6dOn//PPP0+fPt24ceOePXt27949fPhw/L1u3rw5d+5cnJi3b9+2tLQcO3asmppaBzOUkpISFhbmaK7OoNVi53369Gl1CpADNBrcuMFBzUCnvBxOnwZC0NBh3rx5w3Hhfm5urp+fH7d5x6Kiol27dvn7+3dxdrxy+/ZtKSkpQ0PD7hxUT09PRESkvp7TPMoPJCQkjIyMrl+/rqGh0b5RNDQ0+Pj4cDQNAgICPL7T5eTkQkJCDh065O3tXVZWBgCysrLDhw/ftm3bs2fPuHnvA0BhYeHOnTs9PT3bnj5XPD09r1+/zlEv9fXr1+nTp/v4+ODszsfHt3fvXhsbm9raWltb271790pISBQUFPj6+l6+fDk7O1tPTy8zM5NeB4GF4uLiAwcOjBo1qnfv3oxGMTExJycnXjJvaWnB74AvQGHH2tra19fX0dGxrq5u/vz5bdoXn/T09KlTp6alpTE3IoTi4+PnzZv37Nmz9tU8onPmzJnY2FhuWxMTE/fs2XPkyBH2Ta3eiMAwrBtuVmAYRia3IgtttUMn8uDBg69fv3LbWlNTY2BgcPz4cUZLZmbmrFmzPn/+rKKioq2tLSMj8/btW7qCRFlZOSgoiMdx0bNncOsWKiiAhgYQFsZUVGDBAmz06I4dDXfMzTFz838fdpmgAcMwnqQY4uLYwoW+PZzD/BtKCymoHAAaIsMaAl/X2jqIDhn1k7zj69evjo6Obm5uY8eOZZYyREZGtiAY8wV9rAIAkOKD2/rY+uFm8EPxENk+WYOgIHbhApaeju7dg7w8JCyMhg2/FGmWlsR6Caquoob41fPxwfjpEhwjGYvD2wHYxM+U9GYyAJS3QGAFBFYAAAZDOVxzxBpqx0S9+SfsqU18GIYQACBXV+z+fXTgALua4TsFBWjPHuzpU/qjEbLwzgT7JwalNQACOJgB32rRml6YsTiQmN7c2Nq1QKWiR4+goCBDWuKmsTbtx3tfW7Pf7NlL5OUUjAwHLF68+MqVKw4ODo6OjhKyAnV1tQBQJiacJiYcqKYMACSENMurlGobZOsbxJpahKhUAKgTxHLdr4dHvgcAfn5+zT59eTzxBAQEBAQEBH8HGADQFw/96kwICAh4paGhYcCAASwrJ+bMmePm5kb4NBAQEBAQ/GVQKJTs7Oy8vLympqYePXpoa2t37ofd1atXDx8+HBISoqio2IlheYeGYFc6OpP9/aEcP1zUwYbjrWL93aEgMA9HaQ0AAC6qcEjrvyu4pNFojx492r17t5KS0pEjR7gZMBQVFeno6GRlZdFN2rmxf//+b9++ubu7dzwxY2NjnFkWSUnJwMBA/KXbNBpNRUUlNDS0bXO6kZG06dOBU/nw78jIkDw9gWlKkqCtNDc3a2pqenp6sj+DBw8e3Lp1K86+ampqcXFxIiIiXZgfb3h5ec2fP9/X17d///7dOS6NRjMyMsKZ01VUVPT19dXX1+/IKI2Njf3798eRBPXr1y8mJkZAQKAjo0ybNu3hw4c4HfT09L59+9aRIViws7MLDg7mtlVaWjowMJCXJxQhxD75XV9fv2zZslu3buHsOHPmzDt37vCYLTNTpkx5/PgxTgdra+uQkJC2hk1JSRk2bNi2bdsWL17cjqw4MnLkSBxdiJWVVVhYWLuDjxo16s2bNzgdbG1tOU6r3717d+7cucw2ISzo6OjExsZ2g5jA1tYW/5nasmXLgQMHujoNOhMnTnz27BlOh0GDBoWGhjIejh8/3tjYeO3atexfBgIDA11dXXE+uBmgzZvRixfAYqEkIYFNnEjat+97n85yaGjLLuztbQ3Oq6AB4OXD2sDXtY2NrJ2FhEnDxoiOmvjdZaSiomLAgAFHjx6dPG6cmZUVvTEcAJOURHp62xcePF8qDAB8GHgaYYOkvgdh6B5wNA3J35o+BDXU1yESGTT68ds6iAoIcv4y7Pey7uWDagqXt46UDHnt/2Rl5Tm9cdLS0I4dxQVl6xxXB+sOqhLhrHvgo1KGfAue+v756Cgf4eaGn7ZJS5POn6ctWwaVldwOBGRlSa9eAVMlkUoKzItD/uX/dpHhhyHSYC+LDZOBHoxPrexsdOnSgbLszB+5q6r02rZpD0u5paqqqpMnT+YUJpNIJAzDVBpbivmwZh4uFBiGzXCeZ2fTIU8aAgICAgICgj8IFxeXS5cutc2bl4CA4HdAWFj45s2bLNM5t27dGj16NP5iOwICAgICgj8OPj6+Pn362NjYDBs2zMDAoNOlewsXLpw3b569vX2bDKU7ERIGezWwc9qYAAkAoLQFpsag2d/Q5z/2I50Pg10a3+/bXsmDj60UN/ibIZFI06ZNi4mJmTZt2tixY+fNm1dYWMje7eLFi1OnTsVXMwCAq6vru3fv0tPTO57YhAkTcN5KhoaGrRrRk0ikiRMnenh4tGlcFBeHp2YAgPJy9PPKY4K2cvnyZQMDA47PIEcneWaqq6vb7GreqdTU1Jw/f37gwIGrV69+/vw5j2qG2traN2/e3LhxIywsrK0r6VkgkUiLFy/m9mYUFxfftm1bB9UMACAkJDRq1Chuk7t8fHxOTk4dVDMAQF1dXasdeKyvwQsNDQ1ZWVk4HSoqKm7evMlLKI5L+UVERIq4LSP+QXtsYwAAYO7cuThXYBKJZGtr246wWlpa/v7+hw4dYrZX7AhlZWVxcXE4HZKSkpKSktodv9WbCTU1NRzbJ06c2Lcv3lJpU1PT7rFGmDhxIs57R01NrTur2FTizBOzdSgsLAwODt60aRPHl6K0tHR2djZ7OwvIzY327BmrmgEAqqsRrmTnb6Igh/I+oI5dzQAAjQ200Hf1pUXf5QNr1651cnKaPGLEv2qGwkIoLERJSZ65TRdKvhum7erzr5oBmHQMHItTNNTTzh0sv3KiIiK04duXxphPjc/v1xzeWvY1gvOXn5jPjdzUDABQWU4NeM3pSv7xI5o5E4WEyKfG3z6zJHOp/td1g+6eXrTp3bWFpIJNKOPow/23zyzx3jcpcZXpw+NzJ394zqpmAICKCpqHB56aAQDKytDPCj8pPnjUH1vGVD2mvAWeFMOyBNQvDFlHol1pKKQCmlV7Faxcnsn0pu/VszeLmgEAJCUl//e//w2ytAUAhFBCY0Phh6/ab8MMMvP1i8vVqmqE2c6OoICgvp7hutVbCTUDAQEBAQHBf5D/mAMsAcHfgoWFxenTp5ctW8bc6Ovra2tr+/btWwUFBa57lpejsDDIz4d+/TArK/j5135TU9PLly9jY2MpFIqSkpKKigpCiL7SQkFBQUtLS1lZuWsOiICAgICA4JexdetWfn5+KyurV69edXymqn3MUoK+IticOFTQBAjgRQm8KEGKAqAnBj2FoKcQ1kcYdEShn8hPtq6/LePkYYgMBJQDFcH8OORviil2dG7uD4aPj2/x4sXTp0/ft29f//79N2zYsHz5csYi+MLCwgsXLnz8+LHVOKKiotOnT7979+7OnTs7mNK2bdvCwsLevXvHvqBWS0sLfw00gxkzZixevHjbtm1tGJhT8fWfIJOxLrAHQD4+8OABqq7GAJCiImnxYujedf/dRmNj4/79+/38/DhulZGRwd9dUFBQUlKyC/JqndTU1EuXLt28edPe3n7Pnj329va8TH/W1dW5uLiEhoZmZWXRaDQhISF1dfV//vln+/bt7fa3X7FiRWJi4t27d1lKJ0hKSs6aNWvFihXtC8vC8ePHExIS/P39Wd6DfHx8w4YNO3ToUMeHEBUVbbUDidRpS1xKS0vxS3UAAEdFF++0Gr/VDtwYPXq0paXl27dvOW7V19ffvn17+yJraGgEBwfb2NhoaGiMHTu2fUEYREdH44svy8rKgoOD+/Xr1774QkKtlLwSFBTk2C4iIrJ27dqNGzdWVFSwb9XV1T116lT7Umorq1atevnyJcfSOeLi4osXL+7Ro0f3ZAIArcqSGB3Ky8t37NgxYcIEbk9Bz549Obb/BJUKHh4Yt3cBu8rhj4J+SefFpOHN85rqSq5Srcpy6utnNbOWSvn7+wcGBsbGxqKlS+mbwn9coNIU1VcsPKq1yYL+8A7AnZ/9GCIjIzmqGVpa0PmD5RmpP9WPQAgK81seXK/i4wd943+fX/oR7V5bjH84JUVsKr26OrRlC8rNZW7rXZLTuyRndJQPFnoXe/UK+dQgX39oamLuQ87NBQAqk90CcJEo/QTbxwQfBgc1sWEy8KQIvSuHwubv7QggthZia+FUNhIlw9DKAnppwMaGJiFhwcioj3Y29n3Uf9T4q6xEly9DXByiUJzFxYrl5dPKS8QlxcHaJKGmLu5rfGZShiGZbMDPryck2FtMtHfvXrLHjgtoaEpKShHFdgkICAgICP6zEIIGAoI/FRcXl6qqqi1btjA3RkdHDx061M/Pj4NvdnU12rABffkC9HVXfHzQsyc4OWHr1wOGAUB4ePi0adPwF9YoKSlNmDBhyZIl3ez+SkBAQEBA0KVs2LChZ8+e9vb2N27ccHR0/CU5WEjCezNscwp6WAT0m7WFzVD43dP1+91baX4YKg3/KGL2Mr+7suG8NjYoElW0QF4TTIpGnkaY7H+7LpaYmNihQ4fmz5+/fft2NTW12bNnjx8/XkJCwsXFZfny5X369OElyLhx47Zt29ZxQQOZTH716tWyZct8fHxycnLojVJSUv37979165aamhovQSwtLcvLyzMyMtTV1XkcF7OyQnJyUFrKtYeSEnSuqKiuDi1Zgj59gro6+PFGooWEYCNHYgcPst+m/9Px9/fX1dXlJsyaPHny1atXa7lPaykrK8vJyXVuShQKZd68effu3dPT0xs3btyUKVMMDQ3pm2g02qdPn7y8vLy9vXNycubMmfP58+devXrxGLm2ttbe3j4yMpIxv9XY2JiQkHDw4MGEhIT79++3O+dz587Z2dmdOXMmOzu7oaFBWFi4V69eq1evnjx5crtjssDHx+ft7b1+/Xpvb+/MzMyWlhYBAQE1NTUnJ6fDhw93ylr2iRMnPn/+vLm5mVsHHi87PCIrKyvthl/uAAEAAElEQVQsLIzfB092zwO8SDTaHfzhw4ejR48ODw9nMfnQ19d/8OBBq4eGg6qq6r179yZPnmxsbMzTtDR3cJ7NNvXhhq6uLkcpAAOc18zChQsrKyvPnDnD+EwBADKZ3L9/fw8Pj1bVVJ0FiUTy9PR0dnYOCQlh1iT17Nlz8eLFLDdPuhpdXV2c+iAAUFtbu3z58o8fP6akpIwfPx7HyYNCobRuUfb1K+LBxaF74L1ERadTXtqK8UxZMbW+vn7x4sWXL18W+/rVLCkJmNQMADAdGpR2sq7+pysYGLIGuqbBzMyMWejw8kFN5s9qBgbVVTRPjxptA0E+vp++vu86oQAAy5y5C5XYTiQ6dw7Hywqlp8Pp09jhwyApia5cATbd6r+yBgzDBg5EX78CJx3Sd+TkMC63/uxlwF4GQwBxteBXDn7lKLwKmn+c+zoqhFJkHAAAoLKmXklEuKWl5eTZQ/PnuBgbmiAPDzh3Dv249ygEsF5EONBiwGtF6eraGkxcVN/GzMLcSCkjpzk1+0N17Y3K6sTSr/wjHdXV1dXU1NTV1VVVVeXl5VVVVQcNGkToGwgICAgICP47YACwc+fO3bt3/+pMCAgI2sOVK1eWL1/OcttFW1v73bt3P7kpVFaiadNQfDzr/gIC2PDh2MWLnz59Gjx4cKvGpAycnJz2799vYGDQoewJCAgICAh+J8LDwydPnjxnzpwdO3ZwW4bYDcTUwpVc9LIEKrlbp+uJwWFNzEa6G9NqO/7lMCUGURAAgJYI3DfA+nb+2vs/kvT09Bs3bvj6+lZVVc2YMWPbtm083o2tr69XUFAoKyvrrNdnUVGRu7t7QkKCvLz85MmTW600wcLUqVMnTJjwzz//8L4LcnZG3Eu8YyNGYFevtikH3MEQmj4dMVUo/xc+PszZGTt4sNPG+j24cuXKp0+frly5wq2DlZXVhw8fOG4SEBDYvXv35s2bOzelEydOeHl5aWpqUqlUeXl5Dw+PlpYWQ0NDERGRoKCgHj16ODo6Ojo6Dho0iN2MGp8pU6Y85mKiLiIicuDAgY57y9fV1RUXFysoKHRkphyfpqam8PDwjIyMPn36WFhYdLzSBAMajWZhYfHp0yeOWxUVFb29vY2NjXmM5uPjc/z48ezs7ObmZnFxcW1t7cOHD7OIn6ytrcO4v7slJSXfvXtnYmLC8xGwcuTIka1bt7L7yjBYuHChm5tb+4LHxMSsXr06KiqKXlWBTCaLiIiMGTPm0qVLEhKci9O3iZMnT7q5uQUEBHTEISA3N9fU1BSn9Ia4uLi/v7+pqSkAREREHDhwIDs7u6mpSUJCYsCAAfv27ZOWxvveUFxcPHDgwIyMDI5blZWVAwMDtbS0cCJkZWXt2bMnLS2tqalJSkpq6NChrq6unV4sjBf8/f2vXLlSUVGBYVi/fv02bNigyrwwvVvAP59SUlJ8fHwbNmyws7MzNDTEt8dobGyUk5MrLi4W4W5ihO7fR5s24QQh/1jTz7vagPHlhMddcPqzb2pTcN47H9lempXGWVVAR12Lv4J6Micn5/bt27QVKyzCw4FJ0GDxY2lQyuFw/11jjKXI2MuXwFRgIsLeHnJyEIZZJCXBz84NBzaX5mVxHZrMh81bKWVsLsRyRIAraLAZJuK84CfnJDRtGnr/HucAMUtL7OFDAEBjxqDo6J9yYPJ1oA4cSHrzBs2bh5gOgTWUhQXGc7GSOioEVcC7cvSuHDIaAAAc3u2ULs9AGFaUX6KkLI8QwjDMTkV94iNPwdIy9giU/gahrit8gnzKy//dqt5DeaDdMDOTgQ0NjRkZGZmZmRkZGXl5eUVFRTU1NY8ePRJr1f2LgICAgICA4M/HxcXl0qVLhKCBgOCP5/Xr19OmTWOpZ6mmphYdHc24+YLmzkXv3nHeX0iobvVqwxMnuP3S5gaZTJ4/f/7evXu707aRgICAgICgSykqKnJxcYmOjt6yZcuMGTM6siizg1ARpDVAegPkNEJOI0quhy/V/9q6AgAGsEgV9mhgwr/xIvMHReCSgKgIAECMDOe1sfEdWqBLAAMGDLh8+TJHr+PuZ9OmTTIyMptwZ1BYycpCM2YgTpZgmJYW9ugRyMp2VnrI3R3t2MFiufwvcnIkd3fQ1u6s4X4HfHx8Dh48GBgYyK1DUlKSo6Njeno6SzuZTB4+fPirV686sQYBACCENDQ0nj59SqFQZs6cmZCQAABeXl45OTnS0tJWVla8+zGwkJeXZ2ZmVkB3nuPEgAEDoqKi2pn330JSUpKTk1NKSgpLu6ys7Pr163kXryxbtszd3b3y51LrvXv3PnjwILOe6eHDh4sWLaquruYYZOjQoe+4/SDljaamJjMzs9ifC7oz6NOnz4cPH9pnAuHj47N48eJsttXtvXv3vnbtmr29fTtisrNv377bt28fPXpUVlZWU1OTg6UiD+CrRgYMGPDp0ycMwzZs2HDr1q2SkhLmrX379r1y5YqdnR1O/KtXr27dupVlRwCQlpbeuHFjpwuefisaGxtPnjwZGBhYU1MjKipqaGi4bds2fAlIq1y4cGHHjh3l5eUs7cLCwvPmzTt//jzvoaysrA4ePIjz9KG3b9HChcB9vv/vEDS02v/M/vKkb1w+9wEAoKdGzbFLVtHR0SoqKvRvU8z2DHRBQ/KRCJv4MM9D/2B9+mBBQfRRzczNOXaOfP8e+Plrq2kHNpVUca92AQCDhohMXyzJckQrpufTuOwkLkVes1Omh9JPaj/k5IS+fsUZBTM0xF69AgDk7Y02boSfyycxaxoQQvDlC23JEuD4YaqiQrp+HXR1vz+kUqG0FEgkkJOD1mS4aQ3wrgwCUrKEn+4hU5tIJFJOdr6aWs8WSgsAyDY0Tf2WalTI5teFYdiCBWjH9qgvkf6BvmnpyYznmkQiG+gZ2lgPNtAz6twvKgQEBAQEBAR/BHRBA/ElgIDgj2fUqFG+vr5SUlLMjZmZmf/e6c7ORl++cN2/sfHIqVNtVTMAAJVKdXNz09LSOnDgQENDQ1t3JyAgICAg+A3p0aPH06dPb9686enpqaamtn37dvxiTF0HGYO+IjBSFhapwB4NzMMASxqEvTfHVvUCUTIAAAK4kgujPqN8vNu2v5hpPeCmHiZCBgCopcKcOLQxBTW3YgZMgIe+vn48u+fWL4JEItG43YbnRu/e2I0bWP/+wLxmV1gYMzXF7tzpRDUDAICnJ1c1AwCUltLau5j7t8XOzi4pKenz58/cOvTr18/b29vKykpcXJzRqKqqOn/+fE9Pz06fJEhLS6NSqUZGRqampoKCgu/evcMwbMyYMS4uLs7Ozu1WMwDAkydPcNQMAJCTk8M+P/1fo1+/fn5+fiNGjFBRUaG3SEhImJiYXLx4kfeZ6f3799++fZtFzQAAWVlZGzdu/Mo0rzZ16tTp06dzXCyrr69/7969dhwCM4KCglevXuVY9UBFReXQoUPtUzNUVVWtWrWK46slKytrxYoVNbyUmW+NsrKy2NjYysrKCRMmDB48eMCAATY2NsHBwW2Nc+TIEcazyYK8vPyOHTswDDty5Mjly5fZRQnJycnz58/PzMzEib9w4cILFy7079+f4QPEz8+vq6t79OjRv1vNQK8gsH379rdv33748MHPz+/48ePm5uaPHj3qSNhly5YdP35cR0eH+eqqrq6+fv36NqkZAGDQoEEhISE4HTALC1BS4iUUxjNtypBBW+tNdG7JAG19ARL3oj18ZCio8Bo9ejTH9xFDzQAAi/xuAwD8sA5Ce/eGV1QAk4UDA7R0KQBQKIjW2nG3UDj06KnG2cKETMYMTQTpaoafnpFWxdY/3D4wR0ds1iz4+Vbhv2m3tAAAGBtjBw9ibNdVTEODHB6O6elhGAalpbQVK9CwYbRRo2gjRiAHB7RpE3AvXwUAGsKwWBXch/Re57Kan1+ARqOp9lRKTckUQ2QAKBMWvGimd2SQUbz8z4IhhOD9exKJbGYycNO6HXt3HR3jOF5eTgEAaDRqdOzncxdPbNu17l2AT1Pzb/zjh4CAgICAgKDLIBwaCAj+Ej59+jR8+PCKn6vfeXl5OTo6onPn0OHD3HYsolL7FhXVMt2MNjIymjBhQnZ2dmlpKQAICAhQqdScnJzY2NjGxkaOQXr16kVfoEOUryMgICAg+GtITU09d+7cvXv3+vfvP27cOCcnJ3V19V+dFABAYTOsT0Yvf0xVKAvCM0NMu6sM0TuBuFqY+Q2l/1A/GovDFV2i/EQ72b17N5VK3bNnz69OBABg9uzZ9vb2c+bMafOeNBp6/Rq8vaGhAYmJYePHY0NZ61V3HOTggBITcTpgNjbY/fudPu6vxd3dfdeuXSEhIfgmauHh4U+ePCkrK9PT05sxY0YXOa49f/78+vXrnp6eAHD16tWnT596e3vzsiNC6OPHj2/evPnw4UNcXBxdPK2pqblo0aKFCxdiGLZ27VqcevMAICQkFBISQvfeJyguLn7//n19fb2BgUGbigbW1dUZGxuzezwwsLe39/PzY245ceLE9evX09PT6c+aioqKiYnJ9evXZTtJrpSamrp8+fL4+Pj8/HwajSYiItKjRw93d3cLC4v2BVy/fv3x48e5baW7HRzm/muaF3JyckaNGhUXF8fSrqSktHv37kWLFrUp2v3797dt28aiS1BVVd20adOKFStqa2tNTEySk5O57T5u3Ljnz5/jD0GhUHx8fAIDA6lUqrW19ejRo39hHa5uIDMzc9iwYWlpaeyblJWV79y5M7Rjn1D19fXu7u7BwcEtLS0mJiZz585tx9vBy8vr1KlTvr6+OH3QkiWI+zW2qx0a6J3ZDRhYk2QK1b7bR/jJUCjo6I6y3EzOpR96afB/TlkxdqzTjBkz4EchCZZ6E8lHIpQqi6LXWPJTKZitLXbvHqSm0qZOhZISegeW/uE1NdixY2jUmL3ri4sLudbEAYCJMyXsR3//vs449spyqtvJiuyMFiqT3EFElKQ/QHDWUikSifUs0bZtQ7du4YyCzZzJXFELvXkDly6hvDyoqQEhIUxRkeTjAyynsaYGnToFcXGosRETFgYDA9K2bcwxqWwVWzAdHezGDeCir2ImOTXx/MUT9Q31AJCTmt2jrFJ6gG4d/3eliEpNnUleqWVugUxDEwBAjx4kPz9mEQZCKD0j9UN4aETk+4bG778lJCUkp0yaYWFm1eroBAQEBAQEBH8HRMkJAoK/jS9fvpibm1Mo/xbcnjFjxt27d9HWrejOHW57LamouFpXx3goJCQUFxfHceFLXV3dvXv3Dh48yG1Vh5WV1enTp4n7hgQEBAQEfxONjY1v3759+fLly5cvNTU1t27d6ujo+KuTAgBwy4MtKagFAQDIC8BrY0zrV0sEEEK3b9++fv16dna2iorK0KFDx44da2JigmFYDQWWJSLPHyIMYRKs6Y2t7gVChGFcG3F3d3/69CnLmtGQkJB79+5FRkZmZ2dTqVR7e/s9e/bo6Oh0aSb0agIvX77U09Pr0oHaTeuCBmtrzN292/LpNvbu3evh4fH69euOWCB0CgcPHqysrKRPBjc3N+vq6rq5uQ0ZMgRnFwqFcu3atWPHjgkJCTk5OdnY2BgYGIiKitJotNjY2M2bN+vo6Fy/fv3cuXOrVq3CiaOgoBAZGfnLz8Cfzr179+bMmUOlcp2i6927d2xsLLPhBwBQqdSIiIivX7/26NHD1tZWTk6u0xMrLS2NiYlpbm5OSEj48uXL7du32x1qyJAhOFVaoMPFMhBC1tbW77nUvBcVFd2+ffvMmTNV2eYLcSgoKNi6dWt8fHxtba2oqKimpubevXs1NDQA4ObNmwsWLMDxztHU1IyLixMQEGjrgfzFjBkzxsvLi9tWU1PTiIiIX75yo7q6WlVVtaSkBE9cUlWFpkxBCQnsWzBdXdLbt/S/u0fQwB6EW5y2FrZoleJ86pVT5QU5FJZ25Z78S9ZLjx1vc+zYMSsrK+AuaNjy9MTG56dAXBw7dQobPpy2fj08eMDowCpoKCzEBg8m3b3bKcnzAs3KCv0wlWEuIdGlcNA0GBtjz58DD95O+QV5Zy4cKysrAYDy3ELLqPg+upoB6sqNPwwwMACDojLT/BIDKibm/Ro4fWo0NTeFR4T5vntdWPTdn2n0qPHjnSZ36KgICAgICAgI/hCIkhMEBH8bxsbGLMs7vjtnqqlx2yW0qek6k5oBAFxcXDiqGQBAVFR08eLFSUlJx44d41hL8v379xYWFgsWLCgqKmp7+gQEBAQEBL8jQkJCY8eOdXNzy83NXb9+/YoVK168ePGrkwIAWKQCTw0xcT4AgJJmGPcV5XL2Ueo+9u/ff/bs2U2bNr17927v3r3Nzc1z5sxRUVGZN2/e03u3/iecfkgLEyQBADTQ4EAGGvARXc8DogJFm7CxsfHy8qr78f2tsrJyypQp8+fP79u376VLl+Lj45OSkiwtLe3s7DZu3Misc+10fHx8xMTEfls1AwCAjAz+dtQug/rfnx07dixatMjS0tLf3//XZpKWlqapqUn/W0BA4Pjx40uXLsUx8Pfz8xswYMDDhw9v3boVGxt74MCBUaNGqaqqSktLy8rKDh48OCAgICEh4dChQ5MmTVLCNVdXVVUl1AwdJzIyEkfNAADl5eXsYncymWxpaeni4jJx4sSuUDMAgJyc3NChQ0eOHGlkZJSTk9ORULW4xum8dMDn5cuXX7jXf6yrqzt//ryxsfGAAQOOHz9Ot0hsFSUlpRs3boSHh8fFxUVERNy/f5+uZgCADx8+4FcCqqio6OAZaxPNzc179+61sbHR09MzMDCwt7e/du1aZ81bdwpVVVXfvn3D6ZCUlBQVFdVt+XBDQkJCW1s7MjISr5OkJObhgdnYgKTkv43S0tiQIdiDB/RHbTr56Aet9uSmZmBu5BaH91F4REGZvO5/spaDRZR78klKkySlSCq9+KyHiqzbLSunQKZQKPz8P1d5kJYGgERlLfojfiplZpAH8PNjDg7Y8OEAgOXltTJkcTFCqLSYsmNl0TLnfPZ/q2YVPLtbhZhgP3zegfXr4ccXGKqq6r//BgygPX7cjoDcoB04QO3Zkx6c/aBRXBzy8ODlGVFWUtmy4X9qvfsAgIyq4ifrAeUJqQf9wifFp0s1NQMAAojpIXvdWHuDab+T9938/N/kF7Cec0EBQVvroXt2Hlk4b5mkhCQAeL95UVJC3HskICAgICD4D8H3qxMgICDoTObOnXvx4kXGw8+fP9fV1Yk6OaHLl6G4mKVzOY02p6KC+W6HlJTU1q1b8YcQEBBYt27d3Llzd+/efenSpZaWn6z8aDTa9evXHz9+vGPHjlWrVhErPwgICAgI/hr4+PgcHBx0dHSSkpJ+dS7fsZWGp/2x8dGojgp5TTA5Br0dgEn8ui/4169f9/LyohsD9OnTZ8iQIYcOHUpPT/fx8Xn9+jX9O4ahqUWqsnGxsh6mrJHxydd1+KyjPRSW9cTmKoE48dOEB1RVVR0dHadNm7Z///7CwsLly5ePHj367t27zEs2165dO3v27NmzZ0+cOPHx48dd8X2soqJi5cqVJ06c6PTIncnw4RAZCS2cfadBWpo0f3635lNRAXl5ICQE6upA5l7iuzNwdXU1MDCYPXv2lClT9u7dKyYm1qXDcePr16/zmU7yuHHj3rx5M23atCdPnggzVQFvamp6/PjxhQsXSktLDx48OHHiRG4BhYWFnz59am5urqOjY21tza28vaio6Ny5czvvOP67iIq2Us2Ij49P6Ee99l8ChmGoY/OgrR6jiEiH7I88PDzo1Te4IS0t/eXLl7CwsJs3b/bt23fs2LHLli0zNzdv33CsM7VskEikVvt0Fvn5+ePGjfvy5QuzLObDhw8PHz58/vw580XgF5KQkFBQUIDToaamJjAwsOt8KL99+3b69OmcnBwMw9TV1desWaOlpcWxp52dXVBQkLW1NV44GRns/n0sIQE9fQqFhaCkhE2aBP36Qef5H3ADJ35XD82OsAhp5hJJAKirpQGAqNi/y/mkpaVZlEPYzp1w/ryb9Vx4cxYAxnx6rSxMwibOxnbu/N4DVyTE6CArT3ZeIPHwRnVJ0U86MGERzMBEaNx0CfwYZcXU8lKqgCCm0ouPjx/PEQSbMAGTk0OHDqH0dKArrsTEsD59sE2bwNYWf5TaGlrw2/q87BaEQL4HefBIUWlZ7l9IoqIA57lrboa3b2H6dPwR6UhKSG5Ys/3KpZPRibHislKBQyysIuOGp+U4pOWE9VJKkpWK6yFTx89HAYhPjItPjAMAcXGJPmqaqqq9lJVU5OUUpKVkxMTE+fj4+usblZYWP3/5GCFUVFIkL98lNbMICAgICAgIfkOIkhMEBH8VFApFUVGxrKyM0XLz5s05c+YgFxfk5cX8U6QFodGlpe+amph3P3Xq1OrVq3kfLjExccOGDa9eveK4tW/fvqdOnRo1alQbD4KAgICAgOB3JCkpycnJydra+sKFC792/oaFoAqYGoMaaQAAI2ThQf9fZossJCRUWVmJc3LS09MjIyO/fP369ktCfGo6VVpJeO9TTFAEAMT5YJYSLFXFev9Gp/Y3paWlZd++fY8ePaJ7lY8bN45bt2nTpomKit7hXnqsfaSkpEydOnXEiBGHDh3q3MidDJWKpkxBHNezkskwbhzp9OluyiQsDB0/jnJyoKICBAUxBQUYOBDbtQu6+EpSVla2fv16X1/fXbt2zZs3j4+vW0VDaWlplpaWubm5zJKalpaWxYsXh4eHb9iwwcDAoKKi4s2bN/fu3TM0NHRxcXFyciLzIPWIiooaPXr0zp07b9++HRERwTJVJiwsPHHixLvd6P79FxMWFjZy5EgciwIdHZ2YmJhufmkxc+DAgcLCwjNnzrQ7wvLlyy9cuIDTYdWqVac7cK3AL2cAAOrq6mlpafQF7uXl5devX7906ZKMjMzSpUunTp3aVjWSp6fnlClTmpubuXXQ1dWNiYnh5Y3WQVpaWgYNGsTRUQDDsLFjxz5//ryrc+CF9+/fDxkyBOeMAcChQ4c2bdrU6UNTqdQlS5a8fPmymGnxiZKS0pQpU06dOsVe5OLFixeXLl16/fp1p2fyn2Ljxo3CwsL02+D0khORkZG1tQ3aEeQajL/vRnMAiHz1Cnr8O01OW7YMXr5kqTcBzCUnLC2xhw/pjTVVtGf3qvNyKE0NNBIfJi1Nth0hYmjK+nHPXGjj88dGv1e15SXU2hoamR9kZPg0+vFPmSspKNTaN/qYGPqXHMzUFAwNWz12nxe17/3rS4v/1VtISZONLIQmz5bg+OMBjRiB4uNxAmLm5tiTJ62Oy4BGo93fsiaopgwAsMamnR9jlGvqv28iYcl62l+mTIhNT6YXp2gVYWGRA3tOiIn+GskmAQEBAQEBQXdCLzlBCBoICP426O9txkMnJydPT0+or0fTp6PPn+maBirA9LKyxz+vFBk0aFBQUFA7bm28e/duzZo1sbGxHLfOmjXr/PnzLHVVCQgICAgI/jgcHBxGjRq1du3aX50IBx4XwcL473N657SxWXhG7F1FS0uLiIhIC7fV8Gw0UOFaPpzNRoVMkwhkDBzlYJkqZiXVFTn+52hoaLCzs5s0aRK3mZiKioro6Gg+Pj45OTl1dXWcytwNDQ1fvnyJiooKDg4OCAjYs2fPsmXLuizxzqOyEi1ciL5+BWYVr4QEZmuLnT0L3TILi65dQ+fOAYuTPIZhhobY/fvQ9V+So6KiNm7cWFhYuH///vHjx3f1cHSoVKq5ufmkSZM42r+9fv361q1baWlpYmJidnZ2M2fOZFSm4JHExMTJkyfr6upiGPbp06esrCwqlSokJNSnT58ZM2a06jnHQkNDw7dv37KysiorKykUSlVVFb1dVFRUUVGxZ8+eOjo6EhKtLK79K0EIWVhY4LjcL1y40M3NrTtTYiYoKGjq1Kn+/v4dqX1TUlIycODA9PR0jls1NDTCw8NlZWXbHX/y5MlPcCf8dHV14+LimFtoNJqPj8+lS5dCQkImTJgwc+ZMOzs7Eg+F6gGgpaXF1NQ0JiaGW4f58+dfu3aNx+Q7wsGDB3fu3Mmt8pGUlNTTp0+HDBnCaKHRaLW1td32RqutrfX398/IyFBQUNiwYUMe95oCoqKib9684eaL0NjY2G6R68yZMx88eMB+igQFBRcsWHD+/HmW9tLSUk1NzbKysm7Qo/zFeHt7Ozs7l5aW0sV2dE3DomeRG1IQANAFDQDw03UvLMzM1ZX+J0PQ8K++gY8P27QJW7q0TWkwBA0vH9UE+9TRnSSY6aXOv2q7jLBIm0tFcyv/4f2k9t2r2sZG1nZ+PjCxEpnlIglsICcn9PUr3ljW1pi7O4cNzc0oNBTi40FaGhs8GFRUmDe+Wrv8RWMVAEg0Nm8O/Szb0AQAmKYmduwYmJgAQEFhfkJiXHpGSlZ2RnFJEccyOuLiEgvnLtPV0cdJj4CAgICAgOCvgRA0EBD8nfj7+9vb2zMeDhgw4HvFx6YmtGMH+vixJTd3VmHho5/VDDIyMlFRUWpqau0blEKhXL58eefOneXl5exbDQ0NAwICpKWl2xecgICAgIDgd+DIkSOHDx8eM2bMwoULbWxsfnU6rOxIQ2eyAQAUBCBmICbc7fe6a2trlZSUampq2rRXEw08iuBiDkqo+6l9gARs7I2NlINf5Tbx15CXl2dhYXH58uXRo0ezbHr+/PmiRYt0dXWpVGpxcXF2draysrKOjo6urq6GhoaQkBCFQqHRaImJieHh4V+/ftXT0zM1NR04cKCTk9Of9L0OIeTuDl5eqKoKAwB5eWzOHBg8uJtGj42lzZ3LXvqNDjZ0KHbrVvck8vr16y1btoiIiBw+fLirr2CNjY1z5syJjY3t0rX7DQ0Ne/bsuXr16sKFC01MTOrr67W1tU1MTHif6qupqfH09Hzw4EFAQEDfvn3V1dWlpaXJZLKUlBS9Q21tbWFhYXZ2dmJiooGBwerVq6dOndpFh/Pb8vHjxylTpuTm5rJvMjY2Dg4O/iUFTeLi4nbs2BEVFXX16lUHB4cORvPw8Fi7di173QFlZeVTp05NmTKlI8GvXbu2dOlSbvP6ADBq1Chvb2+OmwoLC+/du+fu7p6fnz969Oh58+ZZWVm1OuLz58+XLFlSzOmy079//+DgYElJDjOXnc7gwYODgoJwOjg7O7u7uwNAZmbmggULQkND+fn5DQwM7ty501aFU5toampasWLFu3fvsrKyaDQamUwWEBDAKQtiZGQUFRXFIih5/Pjx+fPnc3Nzm5qaxMXF+/Xrd/jwYW6lIjjy7t27KVOmVFRUcNyqoKDg4+NjZGTE0q6np3f37l1jY2PeByJgZ9y4caampjt27IAfgga+8xHxdQAAx/til8ebcduRsz2DkRH27BmzRJLZfYFbKEafDYsK62o4l7TQMxZcvkm21VDcIjPvUlZCPfG/sspyKsddRERJC9dIaesLseyIFi9GuI4g2Jw52L59LI3o9Gl49gxlZ3+v+SUri+npYcePg6Iio4/P1QuPP78HAH6EdpXUK/TuA+rqUFoKamrY6NEgL8/o2dLSXFxSXFpWXFlZUVdX19jUICYqrqiorNNPl5+fKHFLQEBAQEDwX4EQNBAQ/J34+fkx39MxNzcPDw9nPGyurf1n3Lin/v7Mu/Dx8Xl5eQ0fPryDQ5eXl+/cufPy5cvs92vGjRv3m1hKEhAQEBAQtJvCwsLHjx8fP3583rx5OxmFdX8PGmhgFo5yGgEADmthS1W7OwEKhSIiItLQ0NCOhYMIIKAczuegd+XAfL92oCQc1MQG/BfXRXcm4eHhY8eO9fb2NjExYTTevn1706ZNXl5eAwYMoLdQKJSsrKz4+PiEhIS0tLTExMSWlhY9PT0tLS1zc3Nzc/MOFpL/b4JmzUKBgVw3S0qSHjyADiwubxM0Gu3+/fs7duzQ09PbvXs38+uhE0lMTJw+fbq2tvaNGzdwPD86i4yMjCNHjjx48GDEiBFz5syxt7fn5+fH3yU3N/f+/fsRERF+fn42NjbTpk0bO3Ys/rrw5ubmt2/f7ty5s2/fvnfu3Gl1iN+T+Ph4X1/furo6MzOzIUOG8K41CQwMXLVqVVxcHGOZrJiYmJmZ2YMHD+SZpp3aTVRUlJ+fX0pKSnV1Nb1FQkKC8VEiIyMjIyMjKysrLi5OJpOzsrK8vb2/ffu2YcOGZcuWdVYFKH9//y1btiQnJ1dWVgKAlJRU3759jxw5Ymdn18HILS0tZmZm0dHRHLfKyck9e/aM2+p/BikpKdu3b/f19bWxsVm1atXQoUPZ6xEwc/fu3d27d6empjJahISEjIyMHj16pKra0e8HVVVVERERWVlZZWVlCKHKysr6+vry8nIqldq7d+8hQ4bY29vz8fEZGBh8+/YNJ469vf3r16+PHz9+/Pjx5cuXL1mypEePHhcvXjx58uTXr1+7SCjT3Nzs4OAQGhrKcc03O/Ly8pcuXZo4cSKjBSE0b968p0+fsig4e/bsuW/fvtmzZ/OYybhx4zw9PXE6TJ8+/d69eyyNixYtMjY2/jMckn5jcnNzzczMPDw86G9wuqYh+UiEKBmSrDBxPmA0MogMCUELF6KICGhoAIaaobQU09fHrl+Hn6+E+G/PdsOjpqFTRv8+Vnw8bcYMVospBqqqJE9PlmOnrVsHnp7Q2MialYYGducO9OwJAFQq9f79+w+f3FVUlgcAEcD+Sc01T/hxvVJSwszN4ejRD9GfqqsrdbT1MQyTkZEjSksQEBAQEBD8lyEEDQQEfyfBwcHMt11IJFJpaSl9FR2NRps2bdrjx4+Z+5NIpOvXr8+ZM6ezEoiNjXV1dfX/WTMBAIGBgR2/H0RAQEBAQPDLKSgo6Nu37+PHj0eMGIHfEzuViFy1eWnsFK7lwdpkBADqwvDZAiN1u7mBiopKRESEys++sm0iqR4u5iCPQmj4MdFAwmCpKuxU/wWeE38TL1++XLhw4dmzZ+nry93c3Pbv3//mzRtt7S55KRJ8h0ZDgwejjAycLhxXN3Ypzc3Nbm5uR44c6dmz58yZMydOnKigoNC+UHl5eadOnUpOTsYwTF1dfe7cuR4eHteuXdu3b9/ixYs7N218Kisr7927d+/evYSEBHt7+1GjRg0fPrxnz570rTQaLS0tLTw8PDg4OCgoqLS0VFlZef369WPHjm2T10hTU9PkyZOVlZUvX77cNcfxL/X19c+ePQsJCREQEBg2bNioUaM6oqKIiYlZtmxZfHw8fTm4oKCgpqbmsmXLeJ8WbW5uvnnz5tu3bxsbG6WlpefMmTNs2LB258MgLS1t3rx5BQUFY8aM0dHRYTwdVVVV9PlmhFB5eXlZWVl5eXltbS2VSlVWVh48ePDo0aM7S8rAzLdv30JDQwHAxsamI2UsWAgPD3d2ds7MzGRpl5CQcHR0rKyszM3NbWhokJKS6t+//+HDh7nJRBoaGu7cuXPu3DkKhbJu3bo5c+bgqFIqKiqOHj365cuXlpYWCQmJiRMnzpgxo30znQih1NRURtWhuLg4U1PTPn36yMnJAYC0tLSwsLCMjAyZTE5NTX39+nVOTs7SpUs9PDzwBQ0DBgxoaGjo06fP2bNn1dXVGe3Ozs5WVlarVq1qR6qtsmTJkqtXr3JUM2AYxjJh3KtXr82bN7u4uDA3btu27cSJE41s87UAoKKi8uLFCx61YhYWFhERETgd7OzsAtn0cJcuXfr8+fOVK1d4GeJ3JjujJcy/vqaKxs8P2v2FzAYJ8fF169fWd+/ezZw5MzQ0VENDg6FdsL0Xcbwv9zQQQg8fwvPn5j+kQhFz5mBLl7KXr+LFoQEAKBS0Z21JWQkVAC54KAPAMud8lj709lZDcRydea+zB8oTY5u47PHTQCxjoQMH0O3bUFfHuoOUFLZuHTZ3LnMbevoUbd3KoTM9MXNz9OjRo0eP/ve//ykoKOzevTs+/tOXb1/pW/uVVk6JS+tZXUs/hgDbgR4SPxkwKCgo6usaWFrYqPXug3MgBAQEBAQEBH8lhKCBgODvJDk5uV+/fswtmZmZvXv3BoDFixezlDjFMOzixYtLlizp9DRu3bq1YsWK2tpaRsvcuXNv3LjR6QMREBAQEBB0P+/evZs7d25sbCzDmZwd7FQi42+GgoHR2BWahgYq6H5A5S0AAB4G2Ci5Th+hFSwsLM6cOWNhYdHBOMXNcCobXc2Dph8zDtqicF0X0yOWZnWAT58+zZ8/HyGkqqqalJTk6+uroaHxq5P626mooDk4QFERThds9Gjs0qVuy4gBhUJ58+bN/fv3X79+bWRkNGrUKCsrK0NDQ3FxcR4jbNmy5d69ezk5OYwWEomkq6v75s2bjqiaOkhJScmbN2+8vb0DAgIwDFNRUWloaEhPT1dSUjI1NbWxsRk8eLC+vn67F7DW1tYaGxufPXt25MiRnZs5M6dPn7548WJqaiqVSgUAAQGBfv367dq1a9KkSe2IFh4ePm3atKysLJZ2SUlJFxeXgwcPdkLG7YJeEGfjxo0rVqxg8fP/+4iNjXVxcWHRlEhJScXFxdE9IRhoaGicP38eXzEZGBi4b9++rKys//3vf87Ozu0wRmqV6urqsLCw0NDQsLCwL1++yMjIGBsbDxgwYNCgQVZWVvjmK9++fTt+/Pi9e/da6IbzXJCWlr5165aTkxNLu7e399GjRwMCAjrhMH6mvr7ewMAgPT2dWwcpKSl9ff26ujohIaG+ffvu2bOnV69ezB2qqqpMTEzS0tK4RRg2bJivry8vyZiamn6vDcoFa2vrkJAQlsbQ0NCNGze+f/+elyF+Txob0M1zlalJzQ1137/kkUigqMI3ZY5kX71urSBw7dq1Y8eOvQj6YBUvqb7BnN4YGRmJvxdD/YDTk6Oggb2xqoJ6cEtpTRUNmPQELJqGzhI0nNpblhLfjLMXN0EDAKCLF5G7O2RlAV0JRCZjffqAiwvGVo6HNmEifOJ6WuL4+BaRydDSssfBwWH6dMzWFq1Y8SUq/H5/rSpBAQAgIWSZUzQmOUumofGOYd/QXkoc4+jr9p8wftrH8NCyslIJCUl9vf799Y27yBWDgICAgICA4DeBEDQQEPydXLhwYfny5YyHqqqqWVlZJBLJ09Nz3LhxzD1JJNKVK1cWLFjQRZncu3dv5syZjIdKSkr5+ax6cwICAgICgj+UpUuXNjc3X79+HacP75oG5p744CshdqWhU9kAAMPEW56Ydndl2SFDhuzatWvw4MGdEi2jATakIN+y7w+FyXCqL+asiLsPAS40Gu3jx4/FxcX29va8z1sTtB8KhWZrC0xT/hyYMoV04kR3JcSBxsZGPz8/X1/f8PDwb9++9ejRY+DAgTY2NlZWVv369eM2bblmzZrLly+zV50XEBCYO3duNxgY8EJeXl5hYaGgoKC6urqoqGhnhfX09Ny9ezf+TGRH2L59+9mzZxnFFxjIy8sfOXJk7s/LYVul1XoHL168sLKyal+qHYFKpQ4ZMsTR0XHz5s3dP/qvIj4+/u3bt7W1tebm5sHBwSdOnGB/EwGAurq6n59fnz6trEIOCAjYuXNnYWHhggULxo0bp6Ojw0sOTU1NMTExSUlJ6enp9fX1VVVVZDKZXt+BSqVWVlYWFxcnJyfn5ubSNUCDBg0yMzOTkZFp68GeP39+zZo13DQNUlJSHz9+ZFmJQaeysrJXr15VVVWdPkPp4+MzevRouk6IIwICAu/evcOpAHLt2rXFixfjlKvo3bv3t2/feKmXMXz4cHzpw9ixY1+8eMHSWFxcrKurW8qtBMBvD4WCTu8tS0/m8KqQlCHNXyGtqdPl312L8inlJVQRMZJKb75161zffEks3PkKyHx9N5oz+nAUKzAXoeDQISEBpaSAqCg2YAD24/3Cogxg0TS0NKM960rKS/91aKDDrGnoLEHD5eMVMZ842IqwD8R5rNpa9OwZ+voVI5HA3BxzcoKfPXLq62jPb5SMOjtGsr6QY/x3TU0zy8r2SksvEBbGAEBAAOvdG5WWQkVFPT/fy769g9RVqBgGAHwIDcoqGJhbFKynVTXQIiE5nj0fPn5+CtO1Rbuf7vIla7vCtoeAgICAgIDgN4EuaOC1aCIBAcGfQn19PfNDfn7+gwcP9urVa+vWrcztGIZdu3atrXfE2sTEiROFhIQYZowFBQWZmZlqampdNyIBAQEBAUG3cezYMTMzs0uXLi1dupRbH+SqzVAqMCpNMBo7vfYEevZs4ROvs/MvUzHSu2q+1FmLNRysMZ7LOXecqqqqTpwmVxeGx/2xOwWwKQXVUaGBCksSUHwd7NYgFmG1ExKJ9EtmLv+78PFhSkoIR9AgKIg5OnZjQhwQEhIaM2bMmDFjAIBKpaampn78+DEoKOjMmTOpqakkEklERKS6upo+BSgoKCglJSUsLJyXl8dxnrK5ufnJkydz5861tLTs7iNhQ0VFpSu8IpycnLZs2RIcHGxra9vpwaOjo69evcquZgCAkpKSffv2OTk5ycrK8h7w1q1bOLb/paWl+/fv9/Lyak+uHePo0aMAsHHjxu4f+heiq6urq6sLAJWVlcuWLeOoZgCAjIyMNWvWsE9mszBkyJCQkJAPHz7cvXt3xIgRgoKCDg4OQ4YMGTx4MHPRioqKisTExLi4uJiYmIiIiNjY2H79+vXr109DQ0NaWlpNTY1KpdKNFQUEBPr27dujRw91dXVtbe2OVDkBgOXLl799+/bVq1fs0//CwsKLFi3iqGYAACkpKRERkYKCAmVlZY4d2k16ejqOmgEAmpubc3AlaFFRUThqBgCorKzMzs6mP8v4jBs3LigoqLmZ86J5UVHRWbNmsbcrKCi0tLRUVlbiOIT9Wphn/Rkwpv9fPajJ4KRmAICqctrj29Ub98u1066lpgY9fYqiowHDMFNTbNw4EBFh6RLiVx/qV1deSquvo/EJgIws2Vx/151PMxvPrBRyvbBh/JIpQQ/NKyq4HQXLsTBAT5/ClSsoOxtqagDDkGLr2lt6fRN+AUxallxeSuVmzyAk1GlfeAfaCCfGNjU3cVZFYK2eczExbNYsjNNrEgCK86lXTpY3pBeNbuH8es6iUmeWlT2UlbVhqCSbm1FKCv1PkRbKtLg0u6yCpzp9YhRlKRgWpKYc0kvJtKhsst6AxtETHz65l5n1k7EK5edvIIlJ8d4+LyaOm9baYRAQEBAQEBD82RCCBgKCvw2W9QQZGRnbt29n7zZp0qQuVTMAgLCw8IABA5jtED9+/EgIGggICAgI/g7ExMRevXo1ZMiQ2tradevWcVtHyKOmgRdlA76LA9qxAz19qlJdPWyAv4/xMIRhtxSN/7dvHykyEjtzBrpeA1BdXR0XF6et3cmlNGYpwUBJbNY3lFAHAHA6G6oo6FQ/QtNA8IcwYwbExXGtJ62tjQ0d2s0Z4UAmk+kznXPmzKG3NDY2UigUYWFhuqd9Y2NjZWXlokWLMjMzuQUpKys7duzYkydPuifn7gfDMHohv64QNOzdu7eIe42StLS0Q4cO0aUAPPLmzRv8GVz2UhQdh0KhZGZm0mg0NTU1AQEO661TUlKOHz8eFRX111ea4Ia7uztO4QMAiI+Pb25u5nj2WLC0tLS0tDx//nx0dLS/v/+dO3cWL14sKSnZs2dPhFBaWlpDQ0O/fv309PT09fWnTp1qYmIiLCzceYeCx6NHj+bMmePr61tWVsZoVFFRmTFjxuHDh3F21NLSSklJwRE0NDQ0uLm50QUB0tLSCxYssLOzazUfLS0tPj4+CoXCrYOQkJC6ujpOhFZVm/z8/CJs8+gccXFxuX//PrfiEVZWVpMnT+a4SU1NLTMz08jIiJdRuhMcEQB9U2RkZHxsM47PQEFeS0Jsk54hXkETjqALF5CHB2RmAkIAgB4/hsuXYeFCjMkx9OH16vDQ+saG7+NTmqG4gJpVA9Qt7tTNjk37Z1hnfkbN9eEAAGDBSZTA0bYBnTiBbtwARuEYhKCggGueCLH8XrBxEMnL+v6CZFEzAIBK7w6JipgxNBdSeyuQHNfEcatKr/YPRKXCtbMVBbkUPn7pZrIwcNKr7KyqWiEmZoNbqkaxtn5Z5LdMSfGX2mrfFGRoJCxCSS7i6R0DfaPp0+bU1Nb4+b9JTIpjcWuQkpKm0WjV1VW5ebhuWAQEBAQEBAR/BYSggYDgb2PgwIEmJib4JqgiIiI3b97snmSYf6IHBAQ4Ozt3w7gEBAQEBATdgIaGRmho6NSpU0NDQ2/fvi0hIcGxG12swOLHQNc0sOgY6JKFdtg2oDt30OPHUFsLAAv87/oYDwOA23b/bHx+WvTNGzh5Elu7tq0x24qbm9vQoUM70dedgZYIvDPBFsUjr1IAgJv5IC+AtqsTkgaCPwBs4kQUHAyvXkET6ywC1qsXdvw4/N4TuiwGzkJCQoqKihz9A5j568vMzZo1a/fu3cXFxQoKCp0buVV5QUxMTJsCcvMAYMBi79dBSktLV61a9fnz55KSEoSQnJxc//79T58+zWKVMW/evPXr1/fq1asTh/6z+PTpE76BfGVlZV5eHv7kOguGhoaGhoZr1qxBCGVkZOTl5ZFIJDU1ta7wKeERAQEBd3f3yMjIc+fOFRYWkkikPn36rFu3rtVqGtra2klJSdw0Cq9evdq0aVNiYiLDLOHFixcWFhYPHjyQlpbGCWttba2urp7yY104O2pqaqampjgRnJycLly4QDe04EiPHj14fGGTSKTnz587OTlFRUUxaywEBAQGDhz46NEjbjsqKCgUFxfzMkS30Uothh8d6P811/TkFofSAt8+NbZV0IAOHUI3b/4kHKTRUFoaHDwIdXXYkiUAEB7SEBHawFAzMMjpLQiiEqLHfGX2TrPMSlsjLu4oJKTJxxdeWAgAICOD7d+PjRnDdezISHTr1r9qhrZjNkjY3FoEmNQMdLeGZc75PZT55q6QWtd5BaIXrZG6cLg8K72FxiRywzBQVuVfuEp666F2hvX3qs3LbgEACsZXLqQk25jH0qEeoVeNjcncjStY5SNZJZBVslhZ+pOyAg2D2G9fv8VFGxuZzpo+v6mp8eHjewlJcYy+lZUV9D96KBBF6QgICAgICP5+fuu7JwQEBO3j7Nmz+Ksurl+/3hXzDeyw3IPw8/PrhkEJCAgICAi6jV69egUHByspKTk6OnIrFE2HIWtgGC10Wr0JhODuXfhxe90+JlCrIA0AKkUlbw6eDo2N8PIl4ObWcd69e3fkyJGzZ892UXxRMtzRx/75ca/yWCa8K++ioQgIOhnSyZPY0qWgpgZk8vcmCQnM3By7fRu4OK7/5uCsb+axw5+OjIzMzJkz9+3b1+mRm9iEL23twAI3pR2DTqwTlJSUZGtr6+7unpSUVF5eXlFRkZKS8uTJk8GDB0dERDB3i42NdXFx6axx/0QEcVcqAwCZTG61DzcwDOvTp4+Njc2gQYN+oZqBgZmZ2a1bt3x8fF6/fn3+/PlW1QwAoK2tnZCQwHGTr6/v4sWL4+PjmUs/VFdX+/r6jhw5klHvkiP0Cjt8fJxXdgkICEyYMIHb1ufPn0+dOnXv3r04lTgwDBsyZAjvviPy8vKhoaF79uyxsbHR1tbW1dW1s7M7fPhwQECApKQkt73k5OSYHS9+OQw1Q2RkJEc1A1RXRyxdGmFuTn8UkToWJ1oT55IF3ElMRA8fcrZBqq5G169Dfj4ABL+ta2jgUCskp7cgAICg8DZNg/uysl9bWuxLSnoVFKyvqiqm0aC8HM6fB+7aI3T6NJTjfh8NDua844+YdMOG109reijzkckYo/bEBQ/lVdtkZOTIHHdvHyKipDW75EZOEFfT5JdVIMvIkXup89uNEF23R1Zeqf0DJX5rRj9OrY/qvFp+KZYOwU1Nhvz8spzeFxaKihzNMADgSn7F509JgxV78fHxIYQ+f4nctXfzt/iY1Ss2zpu9xMzUct7sJVYDbeidyWSynfVv5HdFQEBAQEBA0EUQDg0EBH8hlpaWQUFBS5Ys+fLlC/vWQ4cOTZvWTbXlBg8ezGzqmJ6enp6ezsstDAICAgKCv4/09PSdO3empqY2NjaKiYn1799/3759MjIyvzqvjiIgIHDhwoWRI0dev359yZIlPO6FUz+C4yY89UNKCmIq+UxCtOVvrrrOOwgAp8Ysmxn8QDIrCz5+xGxseMytrQQFBU2fPv3JkyeamppdNAQAkDE4r42VtiDfMkAAa5JQpAUmSMizCX5/MAxbvx5btgy9fQvfvoGEBObgADo6vzqt9oO/BpqXDtxobm6+d+/e27dvGxoa5OXlFy5caGFh0b5QXc2uXbsMDQ2dnJwcHBw6MWyr+oNWO7Dg7Oz84sULHJ+Gvn37tikgN1paWv755x+Ok9Cpqanz5s2LiIigS+ovX768cuXKth7IX0ZGRgZ+BwUFBSUlpe5J5jdEV1f37du37O0UCmXjxo0FXCz9IyMjN2/efOrUKZzIR48eTUhIePfuHYsIVUBAYOTIkRxVSgUFBdOmTfv06VOrfidmZmZHjhzB78MCHx/fli1btmzZwvsuEhISrdrkdBvMagaOHdClS+jePcjKAoTCMP5BPWQBICJ1LDefBpVebbtNjU6fhpISrpvz89Hp03XbDlaUcai808KPFSsLAACG0MivfsoCApYCAgCQQqFcqq01Lip6ICNjnZmJxceDnh7n+NnZ+OnRnj0j2dqyl6VjaRk1kYOwTFqWD9/HhRe4VcT7ibkdGqKRSSmSJGUWrDTFruChaEsVozG4qWkwmzyLWcfw3Q+DU4dTL30BYOlAw3BaU0tL85NnHtExnxfNW06XMlgNtLEaaBsd+1m7r66iItcKNQQEBAQEBAR/DcQtQAKCvxMzM7OoqKjw8PCTJ0+OGTOG/jOGTCa7urpu2LCh29KQkJAw/6HEpxMaGtptoxMQEBAQ/D6cPn3azs7u3r174eHh0dHRYWFhFy9etLCw8PLy+tWpdQIYhq1evdrDw+PfFu56hU4HZWVBTQ1zyz/BD9VKsgGgVEJ246w90NICSUldNHpRUZGzs7OHh4e1tXUXDcGAjMFlHUyWHwAgqxHuci1STEDw+yEigo0fj23fjq1a1a1qhtJSmqsrGjGCNmgQsrVFzs7o1asOhpw6dSpLKQpmBAQERo8e3Y6wAQEBpqamixYt8vDwePHixdWrV0eOHDl69OjfZ+qOGVlZWXd395kzZ7Jb0CGE/P39V6xYMWbMmE2bNuXlsfpv44Bvdy8gIDB2LN7iZnbGjh1rbGzMbWvPnj0PHjzYpoDcOHfuXGxsLLetCQkJjKnix48fz5gxg/53eXn52rVrHRwcrK2tR40adfz48ebmti7Q/vM4e/ZsWFgYTgcMw2xsbHiaiexsMlObb56vPHew/NzB8vtXqgrzf43bSu/evXOYlJoMfHx8uDk3wI+3Hv4cMJlMfvXqlaurq7a2Nv06JiIioqOjs2HDhmfPnrGbK9TU1Dg6OoaEhOCrGSQkJEaOHOnj44PvlNkpiIuL49S8+CWwqBnMmDC/dg0yM+kmB3yoZa7sZpw4MnJkC5s2nsBWL7CZmVWVVPZiEwCQ30uISsIAwDDrm3L5v98ptfj4jktJ3ZaRmVJW9rq0FHG7stXXI1xHEADAamoAAHGC0YfjVpY+7YYeR8KfJuFPYwnYWWPx8f90pXrda5GHxuYsMd1afimEYc0koVQa0v7Z+IShZggvLAwvLARO17rvmwAA4NLH6A2VLYo9lAAgNS1576HtqWnff9f066szddKM/gZcP+YICAgICAgI/iYIhwYCgr8WDMPMzc3Nzc1dXV3z8/MLCgp69+4tJyfXzWnY2tq+f/+e8TAqKmr27NndnAMBAQEBwa/l0aNH+/btKy0tZWlPTU1dtmzZq1evDAwMfklinYixsTHjJjtdzUD/LzdnBY7t+LtwA5OWRvz8zEUlBKgt++/tmeF6FQAeDprYryBtXY8ebYrJO7t37545c+aQIUO6KD4Lsvywvje2JRUBwNkcNE8ZI/2CGR8Cgj+EoCC0fTtkZtJnKhAAZGTA16/w5g125gzw7IvOwqxZs65duxbMxUnb2Nh4xYoVbY0ZFhY2e/bs3Nxc5sbKykpvb+8RI0YEBATgSCh+FTY2No8fP3Z2dp4zZ87WrVvFxMRoNNrz58/37dtHoVBmz549YsSI4OBgExOTmzdvjhw5kpeYe/bs8fHxSUzkLIkzNDScP39+m5LEMMzd3d3R0TEuLo5lk5KS0q5du/CddRITE3Nzc2VlZfv3708m43mSv337FqfUCELow4cP9IBkMllHRwcA7t27t2vXrrS0NEY3X1/fO3fu3L17V19fn5ej+xNBCF27dq3mZxkiC8bGxkePHu22lOhQKOjOxarE2Kbamn/XW3/70mg8UHjybIluFlfIy8sXFxezt3t5eeFXXSkpKSkqKlLkYmJPh0wmHzly5MCBA1++fMnLy+vZs6eRkRG3l/eaNWu+fv3KLZS0tLStra28vPyCBQsGDhyIM2gnIiAg8Jvofuj2DMxqBoZhAzP02Wv65PSEjDMFeld8chazmzSQ+TAjcyExiTZ+MLV6KpqbxSTIgoKkpkZWk4ac3gL0P0Z99mXfz15Q8Imc3Ozy8h3bthn6+CgqKpqYmIwdO1ZA4PteICKCCQnhCwGQuPgv/JZKlylIBnzPkfFHq7u0CVl5curPKqOvcvZf5exlmwqkG/ObyaLU5O0Vpf9+qDGrGb43GRlBbi6UlwONxlLgI7ywkN5/enJaWF+dR7bDAoP9amtrjp8+uHj+CmMjPAkgAQEBAQEBwd8H4dBAQPCfQFlZ2cTEpPvVDABgYmLC/DAmJqb7cyAgIPgNQQjdvHlzxIgRxsbGRkZGw4cPv3r1aqesRCH43aDRaPv372dXM9DJzs52dXXt3oy6BDKZzCjnzKxI6A6rBgMDYCuS7fj57ayg744Reydv2Kw2rKUL3l6VlZUeHh4bN27s/NDcmasMMvwAABkN4Itbufi/QmIibcMGNGMGmjkTbdkCTLODBP9pcnLQ1q0oM5O1va4OeXujPXvaHRjDsCdPnlhYWLBMAZJIJBMTk6dPn+LPfLNDo9FWrVrFomZgEBERsXXr1nZn21YoFEp+fj6PJeptbGw+f/6clZXVu3fvIUOGqKmpHTlyZPfu3dHR0evXr3dycjp69OiTJ08WLlx45MgRXr7kSEhIXLlyRUNDg32Tvr7+w4cP2VeQt0qvXr2CgoKmTJnSp08fISEhPj4+RUVFa2trDw+PBQsWcNvr9OnTRkZGlpaWDg4ONjY2BgYG69atw5Es4M/QAwDdaePz58/0MiJeXl7r169P+/l6RaVSo6OjJ02axK2mwF9AfHw8fr0JDMM2b94sIiLSbSnRuXGm8vOHBmY1AwBUVdJC39U/vtXdLinS0tJVVVWMr1UMGltbEE+hUFrtQ4ePj8/MzGz8+PEmJibcLllUKpV5bQY79fX1Li4ubm5u3aZmAAAMw37PX0wMNUM4hoWTSOENDcyL7OnT0or16eMzz7LvKyCIGZoJTZzZ9ko0rRavEReXlCJJybBeOWkkyO/5vQ6C42cO9U0AwEpAIMnA4OypU7a2tuLi4hcvXjQwMPjpJdGzJ/7gWFs8dZoaUXMTAgAMwzpi0NI+04V2+zQ4ThSXkuHwDioTVEqVNKnuqac/aVSmpCTLVsYLA1NXx4SFLchkC3l5ix49LBQVLX4WJDF68gcFzZgya97sJfSytpeunv30ObwdCRMQEBAQEBD8uRAODQQEBF1L//79mR+Gh4dXVFS0u7AuAQHB30Ftbe2ECRPCwsKY7VtDQkLu37///Pnz/3hZ5b+PsLCwlJQUnA7JycllZWWysrLdllJXkJWVpaqqyniIXLUZUgbsVCKOHwMv7a14NggKgoUFvT4xc/PRW9uzZVWC9G0A4FKp0KfP6KIO1rdTp0hevHgxZMgQeXn5zgzaGiJkmK0Ep7IBANzy0AjZ/7BFA5VK27wZ/PygtJTx3KO3bzFHR2zPHo4WvgT/HdDevYhbee+WFvTmDbZ8ObT3zSsnJxcSEnLw4MHXr1/T9WqysrL29vY7d+4UZCuV3SoBAQE4NvI0Gs3Pzw8h1NUO/JmZmWvXro2Li6uqqiKTyQoKCg4ODnv37sU/oh49ety7d6+oqCguLk5ZWVlbm/VyPWjQoI8fPzo7O7958+bs2bN63Gqx/8DGxubdu3eurq7fvn0rKysjkUjy8vLm5uanTp1q928oWVnZhw8f1tfXx8XFNTU1aWpq4i9hnzdv3qNHj+rq6ugP6+rqEhISkpOTv379+vr1638XKDPR6vNO75CTk6Ompkaj0Xbs2FHIqW46ACQnJy9fvvzp06c8HdsPSktLvby8cnJyNDU1R40aJck2f/abkJaWhl9FBSHETdzTdUR/akyMbaZxms2ktKDPHxut7UWUenbf/UM+Pj5RUdHq6mopKSnmdmNj45s3b+JMu0pJSSkrK3dWGtnZ2RyNIhg0NTX5+PiMGDGis0bkBSqV2lbRWFfAas+Qnk7/fzjb+5qxyJ7OgBJfLyGV0VLUiNSxIyxekfkwKRnyoMEi5rbtqtYxcCCEhwOb9uU7/Pzg4AAA5tbCBbktTF5mUKIo0CxIAgDl8gK9HK4fQHz9+g1ychoEAABbt2598eLFxIkTDxw4QDfLwVatQrGxUFHBbXds8OBWj6ChnvbsXk1mSnN9HQIS2n/u+7lqt3KF7sRQNeS7KkLCn/PJYenGcSzk7w937kBJCQLAJCVhzBjM2Znl66VcD7LNMBG/V7UN9awRhEUwGweRnNIeEWZmWFERSktjtusAAFBVNW9oYLx4GLB0o7+EzGtqIlNTrQbaSEpKXbh8srm5+drNi0KCQvp6hm05PQQEBAQEBAR/MISggYCAoGvR0tJSVFRk3K5qaGiYN2/e48eP+fiI6w8BwX+XKVOmsNecbmxsDAgImDhxIvsmgj+a0NDQ+vp6nA5FRUWJiYmDBg3qtpS6gtjYWJbCGbxoGjoL0r59KCkJ/eyKLEhp9jg5f9n6q8907ADgUzVYR6LlPWFDb0ykk+6Ev337dsyYMZ0Tqy3MV8HO5CAagnflkFwPnavS+INAa9aApydQf3ZRLi5G9+5BSwt26FC7Iz969OjatWuFhYU0Gk1aWnrEiBEbNmzg5+fvaMYE3QaVCklJeB3y8tDDh9jy5e0egZ+ff+fOnTt37mx3BAaenp749emLi4sLCgo6cZ6SHR8fHxcXF+al8/n5+TExMSEhIa9fv2aZVWWnR48ePbhX9lFVVQ0KCrp06dLQoUMHDhw4ZcqU0aNH46gTevfu/ezZs+bm5qysLH5+flVV1U756SQiIsLREJ6Fc+fOMasZGFCp1KCgoOXLl7u5ubHvpa2t7e/vjxNWXV0dAJqbmwUEBIKDg5NwX58xMTH19fU8uhTU1dUtXLgwLCwsJycHAEgkUq9evYYNG3b+/HmO2otfi7y8vKCgIE7dBAzDlJSUujMlAAj1q29s5DIlDPB/9s46LKqmDePP7NIdgoSiggqIiq3YiSIGiiKIhaBiYXdhd2G/dqBggC0lKoqKYKCEqCAgJd21Md8fC+uyTaPf/C6v92Vn5sw8W+ecnbnnfvLzGP4PC2fMV2nAiEBXVzcxMZHrq2dvb3/48GEhFhdGRkZ1+KaXlZUxGNx5CrgQfu6qD4qLi+v1ZFgTaLSeU6YAPzUDC9aCdG8tLVaDZqXJAFoAsPmgppR0rZRqaOFC8PHBAiRxyMQETZ0KAENGy8d+L/8SVkanVyy6/2pVocEa894XCdANIB0dtHs3Z8n48eNNTEwGDx7cpk2bIUOGQO/eaPp0fPky5OUJiE+014KcvMCb8trI+NjH5g+lgGBZAwCw9ILcsgY6HS9ahIOCoNJ9BwNASAh4eaFz56CqYmzUBAVZefTctzgzjc7SllAo0ExLYrC53KCR8hMmPB46dCiytYWNG+HDBwAAWVlQV0cGBr0qLwRcnxyWoIH9gflDbi4AmBh3Wjx/pdvJ/TQa7fS5Y2tWbGrZolX1XyECgUAgEAh/HyTlBIFAqF8QQjY2Npwl9+7dmzx5svDklwQC4R/Gy8vr1atXgmrfvHnj7u7ekPEQ6huRi6AUCuUfULm9efOmRw/uTK54qRFLxyBEzcBqw27Jt0Q0MjLIwwONHg2c6aVUVWX7mV20M93RFklTAADKmHAoAXq+w/czxH9mwnj79m3fvn3rpq/q0EoGLNQBAJgYjiU2RePlhiA4GAcGcqsZWNBo+MkT+PKlBr2Wl5dPmDBh9uzZvr6+4eHhX758CQoK2rx5c9++fVmLhYS/g+xsLCoFAHyt/4Q44lFYWCi8AY1GEy6MqyW/f/9euHAh7yopk8lkmSvUfggqlbpw4cK4uDhra+s7d+60bt3a0tLyxo0bQjbgSklJtWvXrnXr1g18ibxw4QKvmoEFg8Hw9/fP4bcdefPmza1btxbUp46OzpYtWwBAUVExLy/v6dOnIpWOP378ECfaoqKioUOHenh4sE9QTCYzPj7+4sWLFhYWVXZkNw26deump6cnpIGuru7w4cMbLB4WBfkCFztZ5GaJWNevczp37vzx40euQjU1NRsbGxkZGb6HtG7d+uDBg3UYQ6tWrdTU1IQ0oFAorBQqDUkdupphPz/mwoXMGTOwoyM+cwZqKs7AJ0/W7MBqqxmSkvClS/jAAfzoUUW00tLo+HHUti1vW2RsjE6dgko3C0cX1WGW8hpaElQqAoCkVhWfotEf/QUOp6cHPKe1tm3bnjhxYsWKFRWjrFqFXF1Rhw4gL1/Roqr/DRYAu8EC2xS+/w5uzmTydU0BACYToqJwUBDExAh0p+BAiJqBHWTF06mUQeBly7CPD3DdSJSV4bdvsaMj76CDzOXX7Wpm56RiNkjObJCcnZPK2p3NBo2Uv3fvXkxMzJw5c0BDo9eHDwAQevUq5c4dir8/unaNdSxfVw++JT0XLWI9NDLsMNdxEYVCKSsrPXHmSGGhqBueeiMrK+vZs2fxvOm9CAQCgUAg1ANE0EAgEOqdNWvWcBnI3717V09Pj0yLEwj/n1y6dEnI0kVxcfH169cbMh5CfTNkyBBFRUUhDbS0tIyNjRssnnrCz89PkOewSF0Cb44JQdkohCEvj86coTx4gFauRLa2aNkyipcXunoVqaoubgnPe6A+lZupkkphegReEoPLRU+BCiM5OTkvL699+/a16qWmLNarmHL1/A2p/5ciSXz+vMAdgQCQnc08c6YG3To4ODx48IDrLM1gMMLCwiZMmEAEqX8N0tIgypMcN5nN6127dhW+D1VFRYUzp0+ds2bNmtjYWEG1b968efHiRZ0MJC8vP2PGDG9v79TUVDs7u+XLl/fo0eNLjbRH9URsbGyioEwlAACQmJj44MED3vLmzZuvWbOmGaeorhIVFZUFCxYYGhoCQJs2bWJjY5miVuAwxiJ3xrOYN2/eH9N7Dlh+EqtWrRKnk4ZEWlp68ODBQj7wvXv35vsy1isine0FravWHwMHDnz+/Dlv+e7du21tbXnz0+nr67u5udXtPYmsrCxvEhlODAwMJk2aJFZfDAa+dQvPmcOcNg07OuJLl6CmapuEhAThmhixyMjA1tZ40SK4fx+ePcN+fnjnTjx6NAj1WRFIcHBt4xHJ79/Y3p45ZgzetAkfPYoXLsTm5njPHsAY2rdHXl4waRJq1w40NEBTExkaoqlTkZcXcFw4EIJxtoob9jWbu0Kl63TlQiUqACiVFJhFvxU0Jk5LAzqdt3zcuHGFhYXv37+v6HnSJOTjQ7lzBx05gs6epfj41MkzToynvXvJIzFhMvG+fXjECObEidjenmllhc3N8dGj7KxzrEQSLFcGFiLVDCyqaBo+fMDPn/OXzALgT5/w1au85VLSqO8Q2WnOytOclfsOkZWWQQBw5MiRXdu3y3z+jG/dqmhnZASdOoGCAssxSIirB1RaNfClS+fukybYAUBWVsb5S6dqlp6jBmRmZj548GDdunUjR47U1dVt27bt5s2bIyIiGmZ0AoFAIBD+zyGCBgKBUO/o6OhcuHCBQqlywklPTzc1NRVz5w2BQPiXyMrKEt6AlY2b8M/QrVs34dPBHTt25J2Y/ruIjo6mUqmNtbRfhRYt0JIlaP9+tHw5cOxX6yAPPt3QaWOkWbmCeSkFbL/g4lpsuTx37tyECRPqO6u9IMyUobcyAEAZE04n/V+aNGSI8NlAAuaIhfDhwwc/Pz9B64ifPn3aXdV7mdB0UVJCwtdEqVQ0aFDDxPL8+XNra+v+/fv36dNn7Nixnp6eXA2mTp0qZHM/ALRr107Qnuw64fPnz0Jq8/Pzz58/X7cjysnJTZs2LSUlZcGCBcOGDTtx4kTd9l9jUlNT84QopQAwxoKyRTg7Ox87dqxTp05sz38JCQljY+M9e/Zs2LCBVdK7d+83b96YmZlJS0sLGUVDQ6Mtvy3XXOTm5r569UrQOhaDwfDx8WmCJg1ubm59+vThe/Xs0qVLnX/YxEFeQYT+SV6xoScPR40a9fjxY17tC0Lo4sWLV65cGTZsmKGhYZs2bbp06WJvb//y5cuxY8fWeRiHDh0SdHaSl5d3cHBQUFAQ3UtsLB47Fq9Zg3184MUL7OeHXV3x6NEV9vvVJCYmhiUPqjmFhXj6dPzuXRVLBozxjx/MNWtqok4QaQhUS1JTsa0tDgoC9q9IBgPHx+P//sOsxEmqqpTDh9HTpxRfX4qvLwoIQHv3Ar+3RlISdewqk9OhIp3NiPBAKYbgU0RBAaSn8xYjhCwtLf39/TmLwMQEWVujUaOgjvwzaOX4Y0hplSIGAzs44NOn8bdvwPLRKSzEMTH42DHs7MzWNNRAzcDij6ahe3eqkBX6sjJ48kSsDun0d8HBww4fZtra4uXLKwq3bOErExEBv3dzxDCLXj3MACAi6nNAYN3oSPjCZDJfvHixePFiY2NjAwOD48ePy8rKLlmy5M2bNzk5OS9fvmyUBHwEAoFAIPwfQgQNBAKhIbC2tj5z5gyXpiEnJ6dPnz5BQUGNFRWBQGgURC5/cp0rCH87CKH9+/cLSvfbtm3bkzU1qm06REVFdenSpcaH46VGnJYM6MjXaiSbEBsEYKcF73sjm8o870+zYdwnnFP9tR4ajbZnz54zZ85s3LixboOsFksqTRrOp0ANnsVfj0iTYfH2N3Ny7NgxIZIyBoPx9OnT6vZJaDQGDQLB11PUti2ysKjvEOh0ur29/cSJE728vIKDg0NCQh4+fOjo6Ghubl7AsQCmpqY2adIkKQGOES1btjxw4EC9xil8CR8AsrOz62NchJCjo+Pbt2/Pnz8/bdo0QYkeGpJmzZqJXKAVoj6xtbUNCwvz9PRcvHjxggUL3N3dP3z4MG/ePHYDLS0tU1PToqIi4RJAY2Nj4d5OLAICAoR7/iUkJHz69ElkPw2MjIyMv7+/jY2NtrY2u1BDQ2PMmDGBgYHKVZPTi0NpaenZs2dtbW0nTJiwcOHC8PDw6vbQqas0VULg/bmMHOo/VK66fdaSNm3aqKurszfBczF+/PiAgICvX7/GxcV9/Pjx2rVrgu4za4mhoeGxY8cMDAy4ytXU1BwdHdetWye6i7Q07OCAv3ypYsnAYOCvX/HChfDtW7XiiY2NlZaW1tTUrNZRXOBt23BkJP+6tDS8c2e17x9EZZfjAgkVOvOClyzBfHfC0Gg4IABfvlzZLwINDRDD4ORxVsXK/egPgvNNAICEBMjK8q3p2rVrVFSUyIFqSUlJlTs9vHMnfvGCj7dHWRl++hQfPgy1UDPwQk1KElgnzjWRwci0t5dhMOQTEjhjxpcv4xkzqqdpUFBAAqxQpk911NRoDgDe92+lpaVUo0/xCA8PX7Roka6u7vLly3V1dT08PLKzs319fTdv3jx69Og68EohEAgEAoFQHciCAYFAaCCcnJwuXLjAtZCZlZU1YsSIy+yfoAQC4f8ALcHWkSyaN28uvAHhr2PQoEHHjx/nWr2gUqmdO3e+efPmPzAZVFZWJmj3cE2SR9QnShJwxgivaVkxjRiaDxYfcVp5NXr4+PFjz549g4KC3rx506pVq3qJUjws1KGDPABAAR1O/h+aNKiqimigolLdLlNTU4U3IA46fxFoxQrUrRv/Og0NWLu2uktQNWD27Nmenp45OTmchUVFRf7+/hMmTODcWL93797JkyfzLqXr6ent27evY8eOwgcqLCw8ffr01KlTbW1td+/enSHKv4QL4W4BACBIbFEn6OvrBwcHS0tL9+3bV3i6hwbA0NBQeHYPHR0d4fvgpaSkrKys3NzcTpw4YWNjw3txnDdv3qlTp1auXKmmpsa3hzZt2hw9elScaBMTE4VnrygtLU2rvldNAyAvL+/h4REaGnrw4MGFCxfu3r07JCTkwYMHqiJP7Dw8fvy4R48ezs7Onp6ed+/ePXny5NChQydOnFhcXCx+J4NGyevp8z8hIATtjKSMO4v4jtQHEydOvMW2qW88xowZExwcPGvWrB49erRr165Tp06jR4/28vIS81OK167FP3/yr0pKwuvXVyuYCxcujBs3rlqHcMNgAL8sLX+i+v4d3grMwsAfbW3hCQJY5SEAyNgY2dsjb+9qdP7lCxbiFlBSArdvVyvYQgZ8zAcAkAQ87OtrIS2Rhoage61mzZqJNB2sPVUyR5WVQUCAQK1JWRk8fMiebVMKZIqpZmClqGAjbuIGMezZ8J49acHBmrzCSgYDv36Nt24VayAAZGqKtm1D27fzrZWRkZk905lCodBo5Zfdz9dV4gkmk3nv3r2hQ4eOGTNGW1v71atX79+/X7t2rampKVVUPi8CgUAgEAj1h0RjB0AgEP6PmDlzZm5u7ooVKzitjMvLyx0cHNLS0tasWdOIsREIhAbDxcUlMDCQa3mDDSvRcgOH1Ojk5eVt3rz53bt3BQUF0tLSLVu23LBhAyux6D/DhAkThg4dunv37o8fPxYXFysoKAwdOnTJkiX1ukrUYLRq1er79++CasVxXOBsUB/2DJzMnTv38ePHZuPtXxRKUwx7RPcdNzEcfLsixcpfBkVFRcHBwUlJSXQ6vaSkpLS0FABycnJSU1M/ffqUmZm5a9eumTNn1muQ4kBBsKo1cojEAHAqCZxbgHq9r882JUaNgjdvoFyAGkVODqytq9ulSIMc4qDzNyEpia5ehYULcVgY5Oezi1HbtrB6NRo+vL7Hf/fu3ePHjwVlMAkODr5w4YKjo2NFVAhdu3bNw8Pj9OnTycnJZWVlSkpKRkZG+/bt09fXFz7Q2bNnDx48+P37d9batqen53///Td16tSdO3eKGaqurm50dLSgWoRQv379xOyqZsjKyp4/f/7o0aP9+vV79OhR586d63U4ISCErKysvn37Vi7g3GJmZiZSmSqcSZMmrVu3zsjIaP369YcPH05OTuasNTQ0PH36dLt27cTpqn379hISEnTBO30VFRUbV3gnHNau39r04OPj4+TkxKVFy87Ovnv37ujRowMCAiQkxJr0o1Bg3nLVMweyf8XT6fQ/K4KSUsjAUGq2S7VlFnWCg4ODmZnZhg0bauBaUbc0b9784sWLNTkyPx9/FSZsxd++ofh4EJpzh423t/f58+fDwsJqEgmb5GQsXJtYWooDA5Gok15oaGjPnj179uwZGhqKFi/GISGs8t5aWiFVVURslQMlMBAUFQGA9RsnVKiugg2+e1d4Sgucloby8kDsD0kODVgfcU1ppNJCC+cKeDWoVBg2TFAn5eXlknUtCjzp8cdlZIFtCgAs2fjHbQK/fYuFGtJQnj1j/VFLYwaMMVsYQU1K+mFsEaw1IV9KXQLTtIrjhibfUKDliE6rQaeDv//7khITvq8Sg0F/9lLMeNDDh8IbGOi3GzZ4pH/gkx+xMe9CX/fuVdvr9YMHD1atWqWqqrp06dKJEyfW+RtNIBAIBAKhxhBBA4FAaFCWLFkycuTIMWPGxMbGsgsxxmvXrs3MzNy3b19jpeImEAgNxsCBA0ePHu3h4cG7yEGlUs3Nzc3NzRslsMbi1atXc+bM+cox3fnhw4fXr1/PmDGjvk22GxhlZeU9e/Y0dhT1Qvfu3b99+5aTk1ODvZW8Fg71berQqVMnDw+PAS1UVAuYt69spwW4R648qz9huULk8xfPnzdr1szExKRNmzZt2rSRlJSUlZVl7a9VUVExMjJatGhRt27dms7mJCsN2C8PUUVQQIfDCXhH2/+juwg0dSp4e+N37/jXduuGqp/Ql9dVmwvioPOXoaCALl9G798z3d0hNxdRqdC7N5o6FeQawj3+6NGjQjawlpaWenh4sAUNLGxtbW1tbVm1gmxvuHBzc3N1deVSScbHxx8+fDg7O/vUqVPidLJgwYJ3797lc8g+ODE0NHR2dhann1qyZMkSHR0dc3NzT0/PQYMGVffwmJiYyMjIzMzMwsJCWqW/t4yMjKKiopaWlqGhocgvOIutW7d++PDBz8+PVyjQvXv3CxcuVDcwLqhU6qJFi9zc3K5du2ZlZbV58+bY2Njy8nIFBYVu3bpt3bpV/NXrYcOGtW7d+gdfL3oAAGjVqpVIe4+/l/Ly8jVr1vB11sEYv3r1aseOHa6urmL2pqhMWe7a7OmjwshPZYWFTIRAUYnao5+s2SDZxvqBbmBgMG7cuN27d//Fd4+RkSDcIyQnB79+jUQJGt69e3fo0OHnz17bW12/cEiaidMVlalGnaRHjpeXEJwrhD9lZaJTVpWVVa/Pjh3RxIkh1671VlYGAT4NYsoXeMEijRDKyiA3V3xBQ0HlD1BFCUCurnjRIj7vEUKoZ0+0dKmgThITE1lmNpnpjII8hrwCRUNLopbfFJaIgSVr4BQ3VPDzp5A0Dez0EFxqBs4MFIJQfobzhggM/bTJkWKJigRAX9QGflA3H5R5Z+h4UxGdhoenxMdvz88/xeMW9kTPKUK1X4FUs5GI4pvo2FtLKyCrXJHGncOC9SkS82Mzfqz1u/dv8vJy7z/y6tnDrMbq26ioqGXLliUlJbm5uf2/zUgQCAQCgfBXgABg8+bNW8X2eiIQCITak52dbW1t/fz5c67y6dOnX7hwQcx9JAQC4e+FTqc7Ojo+evSIc6lDTU1t5MiRly9f/r/aBvHr16+hQ4fynYtXUFDYuHEjca/5W7C2tra0tJw9ezZnIUuawOm4wFkivnCBs33t/RvKysqUlZWTk5PV1dWvJpbNthgCEpIgr6TXcwDlybkB/fsXFhbevHmzlqM0GA8yYFoEBgAZCnzsg3QawRW78cjJwbNm4c+fq8xxS0mhbt3QhQsgRgZ6LhISEvr3758kIGuyjIzMkSNH5s2bV+N4Cf9XDB069FnlhlG+mJqafvr0qTZDpKWlmZmZxcfH861VU1O7e/fugAEDxOlqxowZnp6evLYEWlpax48ft66+30mNCQwMtLOz27dvnzhGOOXl5S9fvnz48OHdu3cBoEuXLpqamvLy8mz3o5KSkoKCgtTU1MjISABwcHBYv369yBQbDAZjxYoVDx8+/PnzJ8v3okWLFn369Llw4YJi9U8svOTm5urr68fExGhoaNSyq2XLlh0/fpyvSYOsrOyWLVuqex/19etXd3f3xMTE1q1bT58+vW3btrWMsP7w9PScPn06jSM5PRfdu3ev7W7+xiY1NbVz585v3rxpym+EEPDz53jmTOECArR1K6p698gmMjLy2rVrnp6eUpLS7VpNaaE+nQJ/5GgIgV4byXkr1ZRVq7N8W1LCHDYMhOz1p1LRgQNo0iRxOuP0WsCHD+PbtyExkUvQwLUmXS17BgDAhw7hw4eFtdDVpTx9CvLyYnYYmg/D32MA6F6U+vT9WZCTA19f/OPHn2wOqqqoTx909CjIygrqxM7OTk97kIq0dU4mo7QEy8hQVNSp3frIjLRSQAjYu3SEZEBgt1k6M6WcR0DCJWjAGGN/f+zkxPtZYksZGPr6quf4q7v4yhq4pA9cmgZWeAttkzFwax1koWTsTM1Bo7hTRLHJyMi4sGrV4WvXlisorOS4ZJRR5QZqKAFAr7b3WSXvflTkT7lRoqWf94ndkv0RYn9ORH5sAp/737h5GQAWzFvW1bS7oGaCKCkpWb9+/fXr1zdu3Dh//nwyJ0kgEAgEQlNj/vz5p0+fJldoAoHQCKipqfn4+MyePfv69euc5VevXi0oKPDw8BA5y0YgENiUlZUxGAy5BtltWVdISEhcvnw5JCTEzc0tNTUVY6ytrb148WIzM7PGDq2hWbp0qaCdhYWFhefPn1+wYEGdLB4Q6htHR8ctW7bMFjAlLQS2QIGtb6jvlBPS0tIjRowIDAycPHnydD3p4+Ptwm6ek990PVNdx1hNVTbz8/79++s1gLpljAZ0V4L3+VDKhKOJeG+7/yOTBlBVRXfuwNmz8PQpzs4GCgWpqoKFBZo1C2q0O61Vq1bTpk1zc3PjTb6OEOrfv//cuXPrIm7C/wUifddqb8y2e/duQWoGAMjOzt6/f7+YgobLly9ramrevn07ISGBVSIpKWlsbLxz584x1Tc7qQ1Dhw59/vz5pEmTfHx8Dh48qKPDs08XICsry9vb+/Hjx4GBgcbGxpaWlg8ePBBpReDp6blkyZLz589//vxZTU1NSEsqlXrkyJGdO3f6+vrGxMTo6uqOHj26WbNmQg6pFioqKhYWFrdv354/f34tuzpw4MC3b98CAgK4xCiysrJWVlbVUjNkZWVNmzbt3bt32dkVe4VPnTrVp0+fq1evNnrKA748efJEiJoBAH7//l1QUPBX30Zqa2tv2LDBycnp6dOnTccdSnxQ+/ZYVRWEeAzIySFT7s3uDAbD3d39+PHjqamp06ZN8/b2DnrU8usX7kVvjCEhjnb2UPbyrc2qcc2XlUUGBkKSFyA9PWRhIXZ3AAAViSeWLUOzZuEbN959+QIIQbduaMoULm1lDRLqoUmT8NWrIDhNBtLVFV/NAACFkTEA7QFAPj4WnzsHVCpq1QpGj0YUCqbTkYYGsrcHI2G34sXFxQ8e+Npbri+kVEipioqYRUXM3yn0hLjyucuFnV3ZsLUOD28Whrwqzs6okFMgBBrNqYGPC4eOVuBsiczMsK4urxKF0aJFxYGVf/CiFMjk0jTwpqXg8mkIfJB/93o+HfO5TJeAbKBPcY/+cvIK3B+7+Pj41atXBwQEjO/Xz19b26Rq7SXDHZC9j7OkV9v7LE2DnWwayHIbe7wT22AGAPr3HXTvwa3ikuJ3oa+rK2iIjIy0tbXt3LlzVFSUushsGgQCgUAgEBoPkgOVQCA0DtLS0levXl28eDFX+d27d21sbIRkQiUQCCzKysrWr1/fs2fP9u3bGxsbm5qazpkzh8tyuYnTu3dvd3f3wMDAZ8+eXb9+/f9QzUCj0SIiIoQ0iI2N9fDwaLB4CLVh1KhRJSUljx8/Fv8QvNSIV83A+lu4eQOTyQwLCwsICIiLi6tZtAMHDnz16hXr75Bdi+28PyF1HQCIHuhUOt9N7a+ay0MAG9pUzLdeS4X8/7c7CAkJNH8+un2bEhhICQhAt26h2bNrpmZgsXv37kWLFnGtoSorK48dO/bevXskNRhBfLT4uY5zUvsF8piYGOENkpOTxewKIXTgwIHQ0NB9+/bNmDGDJbwODQ1tYDUDC2Nj47CwMAMDg86dO8+fP//jx4+scgaD8eTJkwkTJhgYGPj7+0+cOPHHjx9v3rzZuHGjcDVDeXm5g4PDmjVr5syZQ6VStbS0Dgvf8QwAAPLy8hMnTly3bt2MGTPqUM3AYsKECQ8ePKh9P1Qq9cGDB6tXrzYxMVFSUgIAVVVVU1PTbdu2cUnnhZObmzts2DAfHx+2mgEAMjIyHjx4MGzYsMLCwtqHWueUicoLwGAweNVpfx0uLi6SkpJbtmxp7EBqhI6O8HQSqHVr6NqVs+Tly5edO3e+ePHitm3bEhISdu/eDWWGcd+4zWPYJMbTnz8pqlZQaPNm0NXlXycnBzY21XA7qLqBHlRV0YIF6NQpdPIkcnISpGaoXvoJPT3Uq5fAWlVVtGhRNXoLCio4c471p0JZMQAAg4Hj4uDpU1BTo5w+jbZvF65mAIC1K89qq/eRoHCfFel0HPmp/N6NfFyJOBGNsVFYvaPZGBvF7mYy3cxkJk5TWr1TY4iFPHcnCgrQpw8Iug2jUmHgQCGjcCoYeNUMLJSf/Qn4Y1g5HQu8mcz8zQjy4z63pKSk9OvXr1u3bomJiRe9vTvq63PWxil2jlU2ZXkzsI0ZAKBX2/tswwY2IWlp7+Tk0LBhrIfiuHpISUl16tQVAKJjIoU04+Xs2bNDhw5duXKlu7s7UTMQCAQCgdDEIYIGAoHQaFAoFDc3N96UN/fv31+xYkWjhEQg/C1kZ2cPGjRo7969YWFhiYmJiYmJnz9/PnfuXP/+/b98+dLY0RHEJTk5mXPenBcmkxkSEtJg8RBqA4VC2b9/v4uLS0FBQXWP5ZtLQpCs4fPnz507d541a9bevXv79+/frVs34abufOnWrdvnz5/ZD691Qkv0Kv6+/RsuirsC2FQYqgYd5AEAChngnd7Y0fz97N2798WLF3PmzDE3Nx8+fLiNjY2Xl9e9e/f+LisgQqPj4uIiZG1ARkZmypQptRxC5IIubwoJ4WhoaKxatery5cvnz5+fNGkSO3FDwyMrK7tjx47IyEgdHZ3Jkye3aNGiR48empqaW7ZsGTJkSFJSkqen57Rp08TUGaxcuTIzMzM6Onr79u0JCQnr169fvXp1+/btv337Vt9PRBAjRox4+fKlyHdQHCgUyvbt2z9//vz69evAwMDXr19/+vRp5cqV1epkzpw54eHhfKvev39feyeJ+qB9+/bCGygpKdU+qUejQ6FQ3N3db926tXbt2tLS0sYOp9qgVatAU5N/nYoKODuzNYh0On39+vV2dnY7d+589uzZqFGjKBQKALx9WVJeJnBpnEHHkeHV/B61a4e2bkUtW/LGg6ZMqZ4+oKqmQZABA2dV9dQMAACADh9G3bvzWctXVkbTp8OQIeJ2VFaGt24tKq3wNZEv5RCCFBdjb294/VpkH6WlZVeu7e9iyP9VYtBxeFgpjSaWlIGNohLFYoLCbBdVRxfVoaPlZeX4qxYou3fzfx2oVNS7NxIl+lEKZLL+iRNSXi5DeIOkBG57mDNnzkyePHnt2rUKCgogIQHDhwOHq8prrQkl1D8CF05NAwD0anvfWntfSFoa6x+Wk4MpU0BGBqrj6tFKrzUAFBUVFhWJJUGj0+kLFixwc3N7+fKlODmeCAQCgUAgNDpE0EAgEBqZzZs3nzhxglJ1K6Gbm9utW7caKyQCoeljbW0dEhLC5EmiGRUVNXXq1H9gM9b/CRISEhRRG6klJSUbJhhC7bGwsBg5cuSUKVNYS2h8ZQq88DYT5NzAHmX9+vURERH+/v7Jycmurq7Tp08/d+5ctUJt06YNl0/7NgPkWLlbb9tP/Hf5HCCAmToV07sPMqs3iUzgS9u2bf/77z9fX19/f39PT8+hQ4c2dkSNQWEhvnsX792LL1yAyhzVBPHp3bv36NGjBbnE9+3b19HRsZZDqKio1LJBE6d58+abNm368ePHy5cvhw8fbmBgkJ6evnfv3h49elhZWYk0qGDx69ev69evX716VbYyH7yrq2tiYqKioqKxsfHs2bMbxRtPWVm5ffv279+/r6sOKRSKiYnJkCFDjETtruYlJydHuH40ODi4qKh6m+AbgDlz5ugK2mcPAADGxsYi7zP/CjQ1NYODg3/8+GFoaHjp0iUGQ8RSa9OiXz+0ahXw5o7R1ETOzmjCBNaj3NzcUaNGvX///tOnT1ZWVpwNi4tErEAXFYq1RM0JGjkS3b0L1tbIxAS1aoUMDdGQIZQzZ9C2beIcjjG8Cy45fzTn1L6cs0dyjh0ICnlbRdbABasqNDS0BmoGAAA5OeTpiaZPRwYGIC8PVCqoqSFTU7RnD1q1Svxu8PXr+MePIukKdWYVQQMA5ObiU6dEdrJ/70l1FRNN9a6CGmSlM79F1oFUiw/S0ujGDbC2Bl3dCh0MhQJ6esjGBl27BhJ1llQaY8CiPlNMBvf99ps3b7S1tdkP0fr1aMAAtqahUEqF9Qfbj4FL01BCrUixAcrKlClTkLMzvH7958MTECAybCnJisS1NLqwXDwsCgoKrKysYmNjX716JVAclpCAHz/Gz54JyxpDIBAIBAKhAamz2x0CgUCoMQsWLFBSUpo1axbn3MSCBQsGDRqkKWg3A4Hwf4y3t7eQyaDIyMht27bt2bOnIUMi1AwdHR0NDY30dIE7yiUlJYdVmm0S/gqOHj1qZ2c3cuTIS5cuidNeSGoJvNSIVYuOfOWUO0ycOHHq1KkVhyM0btw4ExOTgQMHtmzZcuTIkWLG2bx5c94P3u626Hk2ji2BHBpcTAG2Z8NfgWUzWPMdAOB1LjAwUEliBEJtYDLx9u3Y3x+SkoDBAADs5oY6dkSHD8Pfv925Iblw4QKNRvPx8cnNzWUXysnJ9evX786dO7XPYDJlyhRfX9+SkhK+tQihfyObFYPBWLp0qZ+fH+f29JiYmA8fPuzZs4d9RRCEt7f3+PHjubQd2tra79+/9/T0nDNnjoeHx8aNG9evX18fwQthwIABL1++7Nu3bwOPy8uLFy+ShIqWfv36FRoaOnjw4IaKSCxatGgxZsyY8+fP85WktG7d+uDBgw0fVT3RrFmz27dvv3nzZvXq1WfPnr18+XLbtm252rx79+7Bgwfv379PT0/X0NDo3LnzqFGjBg4cKEhW1WAgW1vUty/eswfi4nBJCZKWBj09tHIlO7VBZmbm8OHDBw8efOjQIV4NCkXUmbKGz09Tk3LkSA2O+51Mv3QyNyWBTq9c0v4SVvbcp+junde6epJ899PXUMfAibQ02rkT6HT04wfk54OursCsGUJ4/RqYzGCj3qxHmvmZ3A3EyFJ08tSh/qb/CWnAYODfKQyTLkIaMNLT09PT04uKivT19UWmZ6qCjAzl8GHIz8cvXkBCArRpgwYNAgUF0QdWB4RAXpGSlSFMOaSizv2xa9Omza9fv/48plLRpUuwcyc8fYp//ZLAf0QGvdreZ6kZWP9lSRwkJAC1bQu6umjePJCT69m7N7t9yO/fTEtLZGmJ1q4VmHQDICk5EQAkJCSUFJWEP8HU1FRzc/MhQ4YcPnyY//khKAjv348TEiAnBwCwlhYyNES7dwOvrwmBQCAQCIQGhAgaCARCk2DatGk5OTkuLi7skszMzCVLlty4caMRoyIQmibXrl0TsksMY/zq1auGjIdQYygUipmZWWSkwEyfRkZG48aNE1RLaIJISEh4enru27evW7dusCkYAD5//mxiYsJ3soytZhDk4sBX07B48WKuZgYGBjdv3pw0adLr16/btGkjTpzy8vIMBqO0tFRGRoZdKE2BFa3RgmgMAB5peIne3yQKaCkDOtKQUgZFDIgrgXYkNwKhxmCM58zBgYHAuUaYlYVfvIApU5CHh0DzcAIPEhISN27cCAwMPH78eFpaGpPJ1NDQsLe3t7W1rZP+p0yZcvLkyZcvX/KtNTEx2SLKgvuvYNGiRY8fP+ZdtP7169fatWs7d+7csWNHIYffu3eP80cWJ1OmTJk8efLq1atZWtjly5e7urrWVdgi6dmz5/373KnTG4W0tDTh2e7pdLoQ+Skv2dnZv379UlJSat26de2FO0I4ceJEenq6r68vlz1bmzZtjh49ql81h/0/gJmZWVBQ0PHjx83MzJydnW1sbJSUlOLj4wMCAjw9PRFCkyZNmj9/vo6Ozu/fv9+/f7969epfv35ZW1uPGTPGzMysVpYt0dH45k2cmYmUlJC1NXTrVr3D9fTQyZMAwPtpKCkpGT16tKWl5c6dO/keqsqzcsyFkkrDKTZysxmnD2anp1ZZ6mYw8K942tlDuQvXqtWBdkEIEhJgZATFxfjwYQgLwwUFiEIBbW3k5AQDBog+vKwsS1HtUY9RrEdj3vvyNhDeQXx8fEFhnk7zrnQhSSUQqKpxvCNM5qsNGx7cu/fh9+/k8vIsOj2HTm+moaGpqSkrK/v9+3dbW9tDhw5VL8ORkhIaOxYASktLo6Ojs7KyMjIyPn/+zOzoSNExqEY/gmltILlruDoATPsvjbdWUZkyyFyeq9De3n7ZsmVViqhUtHkzrF2LwsL0AiA8+k8NS8TAKWsAgPsAEBMDy5ezm4WkVY6ekIDPncO/fwtS4SQlJ75+GwQAhu07UCjCvhEJCQkjRoyYOHGioB0g+No1fPAgZHLoXdLScFoaTJ2Kzp6F6psAEQgEAoFAqCsQAGzevJk3hz2BQCA0PJMnT759+zZnia+vr7m5eWPFQyA0TYYNGxYYGCikgYmJSURERIPFQ6gN+fn5AwcO5Ju2WUND48SJE5MnT274qOqc8vLyx48fP3/+HGM8aNAgS0tLaWnpxg6qfsnLy1O5mAoAxv9NTE5O7tu377Bhw8aNG2f4mAkcSgXW35GRkS9evCgoKFgrPR549A1sNYPwHBYnTpw4d+5ccHCwnJxYi/k6OjphYWE6VT2QixmgH4xLGAAAH/sgfdnqPevGZewnHJQDAHC7Mxqh3tjREP5a8OnTeP9+KC/nW4v69UMeHg0cEkEI6enpo0eP/vDhA9eCtJGR0Y0bN7p06dJIcdUZqampvXr1EuIfMHr06EePHgmqjY6OHjRoUGJiIqd8jZfy8nJbW9t79+4ZGRk9e/asYUzyvnz5YmtrK0TW2WC8fPnS3Nyc0wCDC0VFxZcvX5qamors6unTp1u3bv3582deXp6UlJS2traFhcXOnTvrNYPY+fPnL1++nJycTKPRlJSUOnbsuH///pb/9E7ihISEAwcOBAYGFhcX6+rq9u/ff9KkST169OBtGRcXd+vWLT8/v5CQECkpqe7du+vq6mpqalIoFGVlZSkpqS5dugwePFiYi0NeHl60CH/8CHl5FSXy8qhjR3TsGHAY7NeYxYsXZ2dnu7u7C2qQmkQ/tis7L4f/dnlZOYrTEhWjzg10X31yT3ZkuMBVf8OOUi4b6vkOLDoaL16Mv30DznO+sjKMHEk5cEDI9n0AYC5adJSh62qzFgB6fw/z2T6RqwHq0AH58qgcOEhISOjbt++cKR8zUgW6F6g2o6zfoyEnT8nLy7t65syZnTvpJSVTZGXNpKR0qVR1CqWZkpJEv37o1CmQksrPz3dwcEhJSfnvv/86deok8tljjFnyneDgYAUFhbi4uBYtWmhqaqqrq0tJSUVGRv7YHQySNfww5A358+opP6t4eXkFDRQK9OovO32+Clc5nU5XV1dfvnx5QUEBg8FwcXHhlFmXluC9GzPTU/jYyXDlnmDxR8rAibw8OnAAjRnDVfzhU+hV9/OFRYUIoTUrNhvotxPwFOHbt28jRoxYvXr1woUL+beIj2fa2EBqKgDEqimH6mr2S0xrmVfAqkQmJujhwzrM7kEgEAgEAkFM5s+ff/r0aXINJhAITYiTJ0++ePEiIyODXeLo6PjhwwcN4u5LIHAgckq0ejs8CI2KkpLSw4cPJ0+e/OnTJ86ZdAMDg40bN/4bagZ3d/c9e/Z8+/atvLwcAE6dOtW+ffsVK1Y4ODg0dmj1CEvNAABRUVE5OTlBQUG+vr5Dhw6FlQEAEBsby9I0+HdMGjZs4ffv3y0sLJSUlEAXACA4OLhfv37srgQpGLhYuHBhaGjorFmzPDw8xMmZraqqmp2dzSVokKPCUFV4lAkAEJAFc1uI+XSbBC0r52/T+K9EEwjice+eIDUDAOCICPTtGwhKt0xocDQ1NV++fLlhw4Znz55lZmYymUw1NbVu3bodOnRIXf1fUDZdvHhReDaEmJiY8vJyvvd+eXl5kydP3rlzp3A1AwBISUl5eXklJycPHjy4RYsWrq6uDZCBQl9fPz4+HmNcrx4G4mBmZqavrx8VFSWoQZs2bTp37iyyn/379x84cIDTyyErKys6Ovrdu3dPnjyRla0vkaCjo6OjoyMAlJSU1N8oTYpWrVodO3ZMnJb6+vpr1qxZs2YNk8n89u1bYmJiSkpKeno6xjgvL6+srOzGjRsYYx8fH/5zDoWF2M4Of/lSpbCoCIeEwNSpyNOzlp49ERERt2/fjo6OFtJGu4VENzOZVwFFNJ5LE5WKOnWXbjA1Q1EhM/kXnwVpNimJjNxshopavTlG5OXhhQvx9++85eDtjZWUkFBXnocT5u5hVFy+Zz27ztsAt28v/GTUqlWrVq1aRcYdbi63GGP+bVU0MjxvPn706FFAQMAoBYWj0tKDlJSqNC0qwv7+sGQJOnVKSUnp9u3bp0+fHjFiRJ8+fRwcHIYPHy4vz21+AAAxMTGbNm36/v07xtjBwWHp0qX5+fmtW7f+cyfPYEy0soo4u15mQW1zzbDVDACAUBXpiJQUGHWWnjpXhV2CMQ4ODn7y5MmTJ09kZGQSExONjY3z8/P79ev37t27Fi0qfkvIyKJRVgpeV/MKC7jNLcwMH5j2kHFcqgIA+NYtvGoVMAToRYqK4MoVqBQ0MJmM8M8f/Z4++REbwyqZbD1ViJohNzfX0tJyy5Yts2fPFtQG793LUjMAwJE+ncuplGetdbqmZjqHRQIAjomBmzeRqExPBAKBQCAQ6gkiaCAQCE0IDQ2NAwcOzJw5k12SlJQ0Y8aMx48fN/o8F4HQdDA0NPQVuneEa4WS0MRp0aLF69evr1275uXllZ+fLykp2blz57Vr16qpqTV2aHXA8ePHXV1ds7Ky2CU0Gi0yMnLlypXZ2dkrVqxoxNgaAJYWQVVVdfz48ePHjz9x4gTlaAwA9OvXT0FBQbu4eKWm5vLly6dOnSohIQEAB458BYBJkyZt3rx5/vz5bBcHNmOeroKlDwQNd+bMGUtLSycnp7Nnz4rMGK2mppaTk8NbPkwNPcrEAPAsB89t8TddfDUql/MyiaCBUGPS07FwY/m8PHz/Plq5sqECIohGVlb20KFDAFBYWFheXv5vXD3ZCF/pBID8/Pzfv3/z3Y4/c+bMoUOHzpkzR9CxUVFRrq6uCQkJpaWlSkpK3bt3DwsLO3bsmKur65EjR06fPj1xIvcO5jpEXl5eQUEhLS1Nuy62udcGCQmJGTNmbNu2jStxAwtFRUUnJyeRv0aDgoK41AwsGAxGUFCQg4ODRzXNXbKzs3fv3v3ly5fS0lJFRUVLS8s5c+YIv7j/n6gZagaFQjEyMjLiZxe/fPnyVatWXbp0ibeKuXEjcKkZKsE/fsDKlejKldpEtWXLlrVr14rMhWE9TUmCCqHBpbnZfxZ6FVWonbtJ2zoq1yaAapEYR8sVYBTBoiCf8SOmvIdZfX0OmTt2AK+agQWNhh8/Rs7O0Lw53/pLKbCc2olBAQDQy0yyCuG5nW7ZkiKGkOvOnTuTJk0OifdppWWlrKBPpUozmfSikt/5hfE5+d+z879IBdKGDBk8duzY/wYMUDl6lL9pBMb41SsUFgY9eiCE5s+fP2vWLHd392PHjk2fPt3U1LRnz56dOnVq27Ztq1atdHV1w8PDR40a1adPn3379g0fPpzrdIQfP4aLF3Fy8n8lJd2i/bP6jJboNkzkExEEp5rhdx948Es+/nt5USGTSkXKKtQ+g2V79f/z/j5+/HjlypWSkpLjxo1zc3MzMzNjn6NoNNqhQ4dYV2cWvQfIUijI527B72Q6WyShokbt1F3aZlblx/jZM4FqBhYpKZjJ/B4bE/bhXdiHkIKCfFaxgryCvZ1Dj269BR2HMZ49e/a4ceOEqBkAAH7+ZP3/l5JCObVCIP6lufohM1OE8YzP35oFBgIRNBAIBAKB0EgQQQOBQGhaTJ8+/fLly5x2+j4+PlevXp0xY0YjRkUgNCnWrVt37969hIQEvrWqqqrc2SsJTR6E0PTp06dPn97YgdQxycnJBw4c4FQzsMnOzj5y5Ii1tXXr1q0bPK6GgDOpBBv2/GNKSsq3b99kZWVbtWrFdRQA/Bz/evTo0fHx8aDNbWJBo9GEDCotLX3v3r0JEyYMGDDg8ePHwufHVVRU8tjmyRwMr9zSHJQDNAySf4+kQUMKAWAASC3HFVmqv3/HXl6QlATa2mjiRJL1liCa3FwoKRHRhsNLjNCkUFBQaOwQ6h6+W3U5kZSU5Nvm6dOnMTExt27dEnTgtm3bTp06lcZh6/3q1SsfH58zZ87k5ubOmjVr8uTJrVu3PnHixKhRo2ocPyc0Gm3//v0+Pj7Z2dkUCqV58+ZKSkofP35sdEEDAKxZs+br16+3b98uLCzkLFdSUrK3t1+8eLHIHrZu3cqrZmCBMX7+/Hl8fLz49zzXrl1zdXWNjY1ll/j6+p47d87Dw6Nt27ZidkIQk82bN7du3bqgoEBRUbFKRWkphIUJORBHRKDfvwWtoIvk27dvL1++vCKGJAIhsJqqNGCEfODjoqx0BsZYVY06eLS8lk6DTuqWlWLg3l3P26YeA0Dh4cLGT0nBV6/yKg6ZGPYl4N0V69TQLjvp9i4bGVrVxBk6Omj9eu4cIqWlgBBUTZOnra396tXLe/ceHD98PybhZVlZOQKqnGzz5hptevaasnilWweTim8onjIFC7lvz81lXrpEqcyTIisr6+Tk5OTkVFxcHBISEhYW9uzZswsXLsTHx2dkZNDp9GXLlu3fv5+3G7x6NX74EAoKAEAN4IKS0si9DvLnPiHFamv7OKUMLGRk0eQZSnwbMxiM1atX37179+TJkyNHjuRtMGXKFDs7O05BAwD07Cdj2kP6XXDJt8hywFhdU2LgCDlV9QoNBPuHEqMFf4+4nyqKb7VVP65blFepYwAAOVm5QQOHmQ+3VJAXdg+wa9eujIwMT09PzkJOaUhF4qrKm8AUpT8XVjoFxTRTAYAXrXSsRd4lEggEAoFAqDeIoIFAIDQtEEKXL1/u1q0bZ+KJ7du3T5s2TRwDbQLh/wEtLS0XF5ft27fn5uZyVUlLS0+cOHHYsJrvySAQ6pCtW7cKUt4AQFJSkqurK9/9cP8GfFNFsAv57hFk0aZNm+Dg4HHjxtm3Tr5w4QLbSPzp06e7Hwpz+gUAeXn5hw8fjhgxwszM7OrVq3zzSbOQkpIq5+er30oG2sjCzxIoZEBwLgxWFT5gE0K/csNYTBFAXh52ccEfP0KlCwW+fh2ZmiI3N/gnXOgJ9YWmJsjLsxYGBKKv31DREAgwfvz4S5culZUJTFqvpaXF15TiyJEja9asEZSn7PTp04cPH+a9k4yJiZk9e3ZAQMDNmzdTU1NnzJhhaWmpqqo6ZMiQI0eO6Orq1viJpKSkWFlZffjwgVG5+/bLly/S0tK2trbp6ekik2I0ABcvXuzfv//Zs2d//fpVXFwsLy/fsmXLxYsXTxVjM25paWlcXJyQBr9//7548eLWrVvFieT+/fsrV678/fs3ZyGNRnv//v24ceNevnwpJJ1KXl7e/fv3v379qqurO378+Nq8ZU2EDx8+nDhxIiMjQ1JS0szMzNnZuc6lSyoqKr169Xr27Nm4ceOqVERFsc3n+ZORgYOCUE0zxB08eHDhwoUiRUts1DWok2fyX10WDY2Gjx+H4GDIzQUKBZo3h2nTEL91aCHo6EnIKVCKC5mCGkjLUPTa1Ns8c3Ex5qfErcKPH1wF4QWw9Bv+ULn83V0JbnZVU3vTD4WF4cxMYDJBSQnp66PNm//IXgsK8O7d8P49azikpgb9+qEVK6DyNIUQsrIaZ2U1rqiQGR5alvmbrtaM2rmHjJJK1Qmr7GzhwaLMTN5COTm5IUOGDBkyhF1SXl4+bNiw/Px83sb42DF89y6nEHOotPSi3NyTO6fL7fAGiVqlocwbIlDUjDG2t7fPyckJCwtTVa36U+HNG6a7O8rO7kSlpsXHZ0RFaXTowFkvJY36D5XrP1ROyNDUpCROTQOTgkJ1NP0NWvxSUgAAKMgHAAqFamxk0rtn3+5dewlKuMnWK3h7e58+fTokJERk7k6o9LkxysihYMysaoahUVwCTeBqRSAQCATC/y1E0EAgEJocLVq0uHz58ujRo9klP3788PPzq6u9QQTCP8Dy5culpaXd3NxYeTRZhS1btpw8efKBAwcaNzYCgc23b9+EN+DcekjgRE1Nzd/f397efvz48V5eXiwT6dLSUmlp0WmSpaSkXrx44eHhMXbs2JEjR65atcrExIS3WVFRkZwc/8lEi2Zw8hcAwP0MPFj1r7Fo6FS5wPEhH9Om2lM/h1epzsvDQUFga4tu3QJR3s6E/19UVFCLFphjzzo3zZuj8eMbMCBCU+fp06eHDx9OTk6m0WhKSkr9+vVzdXUVf4VSJObm5iYmJh8+fOBbS6VSx1RmE+ckMTHxzZs3XFtR2ZSWlrq5ufGqGVjExcUtWbLk/v372tra/v7+ubm5rq6u58+fb9mypa6u7pIlS5YvX15doTmNRrOysgoNDeUqLysrKysrs7Ky8vHxqVaH9YSjo6Ojo2N2dnZmZqaGhgb3Qp1g0tLSuKwdeBGueGBDp9M3b97MpWZgEx0dvXjx4uvXr/M9cNGiRb6+vomJiUwmEwC2b9/es2fPy5cvi/9EmhTFxcXTpk17/vw5O0OWt7f3uXPnNm3aZG9vz9s+JSXl3bt3NBqtS5cu7dq1q9ZYFhYWjx494hI04Px8EOqMBSB60VoQeXl5t27d+vqV282rXkhMxPPm4agoYFZqEaKjITQUhgxBx46BhLgzw5paEppa1PgfAgUNmlrUFq0ELxgnJeEHDyA5GVq2RGPHQnWTJEpI8E/fwAlHTpZCBuyIw/8lA6PSd2CYGlztiOSp8nDgANDpKCEB6HTQ1QVOiUxcHJ47F8fEsAtwcjJERkJwMLp8GTQ0OEeTV6D0HSI4v4bI86R4J1IpKamePXvyyStUVgZ37vDaSu1XUUn88vzRDnvZDddAUvQPB16ESBlYPHny5OvXryEhIVV+mBQX44ULcUgIFBSwrNJ6A7yaMMHKxQUtXFitADjVDJ+11G91MEiXr3idKYCMjTt279a7a5cewi0ZAABjzNI0TJgwISwsTEheTvaMCrRqBZGRAKBcVj40LjnAoAUAIIw7ZOT0+/W7++8smDOwWs+FQCAQCARCHUK2OxMIhKaIhYWFhYUFZ8natWtLiLcbgcDBwoULQ0NDDx06NGXKlClTpmzcuDEkJOTgwYMiU/wSCA2GkB2lLEpL69OX9i9HVlb21q1bGhoaY8eOZb1QUVFRBgYGYh5ua2v79evXdu3aDR8+3Nzc/Pr165wJJrKyst6/f9+5c2e+x45pVnEauZsONFHewk2HljLQUgYAIJ+BXjH5b2HEX7/i1asbNCxCfZCdzVy5EltYMPv1wwMH4smTsacn4Dr6sM6bB8oCUpIjBH37gpZW3QxE+MvBGDs5OU2aNOnRo0efPn2KjIx88+bNwYMH+/TpEx4eLvp48aBSqcePH+ezlAWAEBowYMCmTZt4qw4dOjRnzhxBqrWHDx/+4NnHzElkZCT7l5eKisqRI0cKCgp+/vw5aNCgTZs2KSoqbt++vVrP4sCBAx8/fhRU+/bt26CgoGp1WK+oqam1b9++WiIAFRUVkYpDMTsMCAiI4VhM5eX9+/e8BksMBsPS0vLcuXPx8fHMykXrtLS0Bw8eDBkyhC0IaHiKiop27tw5ZsyYYcOGjR8//syZM3S6CK8pFnQ63dLS8u7du5zBY4xjYmKWLVvGJdaJjo4eOnRo9+7dJ0yYYGNj06dPHzMzM84sliKxtrb28vLiUqWgVq0EXg5YSEqiqrvPxefatWvm5uaampo1O7walJbiuXNxRMQfNQOLoiL85AmzmjdFFhMVFJX4zyTLK1CGj1Xg/0u0sBA7OTHHjcO7duHLl/GOHcwxY/C8eSBKBlQFKSnUrJmwBghB166sP+9nQM8QfCqpQs0gQ4H1bdDNzkieLXiQkAADAzA0rKJmKC/HCxZg3i8gk4m/fMHz5lXvTkN4tABY7Gw7paWlvDY2OCgI83PCkwC4rqZmFfq4aNkQnJUi5hBsRKoZAMDPz2/atGlVTnpMJnZwwAEBnB5XFjIyd5KS8PHj+NQp0QO/f89VUCgl+V934xM9O7LUDCql5VYpWfsWrlm6eM2AfoNFqhm44HWt4zttglauZCeRmRQVO/d9VN9faXM/RLuEfOmekk5NSKDMmlWtcQkEAoFAINQhRNBAIBCaKPPnz+d8GB4ePm/evAYYN6oIeoXg0R9xrlgzLQRCY6KkpLR06VIPDw8PD4/t27c3hQzEBAInSkoifHFFNvg/h0qlXrx4sXnz5uPHjw8LCzt16tTk6tgaKysrb9iwIT4+3sHBwcPDQ09Pb8SIEZs2bdq4cWOPHj0WLVokaKNSXxXQkwEAyKLB0xruPGwcxlZunLs0yE5QGxweDgL2JRP+DkJD8YQJ4OmJIyIgMRH//InfvmVu2oQdHUG8dTLhoFGj0NSpfBaxqFTUuzeFXwZrwv8nq1evvnbtGpfPAcY4IiLCzs4uKyurrgYyMzO7fv26qakpp1e2hobG5MmTHz9+LMFvd3VgYKCQ68WrV69oQvedZ2Vl/fz5k6uwVatW165dKyoqcnFx2bFjh7a2Nq/jgiB8fX2FLGPn5eWdEme5qwmjoqIiZO8vACgoKNjY2IjTVUBAgHC5Z0ZGBu+7s3nz5sDAQHY6D07Cw8NnzpwpztB1jq+vb8+ePTdt2vTo0aPAwMD79+8vXry4d+/e4tgS7N+/Pzg4GPNbP87IyNi2bVtxcTHrYXBw8OjRo589e5ZWaa6TnZ399u3badOmiZ/XTE9Pz9LScvny5VVGbNMG8dMSsUGtWoGZGWcJnU7fvn27mpqajIzMzJkzswX7N1y/ft3BwUHM8GoDPnIER0fzr2MwIDAQhApouOjYVWaklYKyKpWrXEmZMsxSvkdffm78hYXYxgb7+gJHUlHIyMCPH2NbW16DAWEMHCjE1QC1aYNsbX+VwpTPeHoETqmUVQ9Rg9e90JrWICFqpR6fOCHwtQLAX75gb+9qRDtxIpYV7N+gqUmZO1fMnvLz8/n8aPryRdBtjzRCN9TVt6d8LZzXgxbgLrJ/XFxQfve42V4LcdQMAPD06dP+/ftX6eHCBRwWxtXMVk7uUWkpraAAX7uW9f378+fP4+Pj+XRHp+PFi5lVhQJxqko7BnZ/r6MJAHI0+pSIHzujEkbPmqds0lGcCAHg69evEyZMEJLj70/wnN/6du2QszOoqQEAAuiekjHzU0y3lAwAoCYlsZqQDSQEAoFAIDQWRNBAIBCaKJaWllw7R69evbpmzZp6Go6O4Ush5NPBMRLHFENwLoz/9PdsSiUQCIQmyeDBg6lU7hlPNhQKhWsujMALlUq9cuVK9+7dZ8yYMW/evAEDBlS3B2lpaTs7u/v376ekpLi4uFCpVAkJCQ8Pjy1btgg6BAFMrNwxeDPtb7oaTtOq9JbobRlm0JV/o9RU/PZtw8VEqFsyM/GKFZjHuR2VlOBnz5h1dKOI1q9HO3ciU1NQVwcJCVBSQu3aIQcHdOMGiJH2hfA3UlhYeOPGjXXr1h0+fFicdEhpaWk3b94UZEQUHR29atWqOgyvf//+YWFh7u7u06dPnzx5souLy4sXLzw9PWUFrJZlZWVFRkYK6o2vBoITCoUi6PJNoVB2796dkZFhbGzcp08fFxcXceLP5JcqnpMMzpXOhgVjfP78+ZEjR3bt2rVbt26jRo26fPky33V04djb2/NuoWbTqVMnMe95RBoYMJlMLuECk8m8f/++kANDQ0OTKpfiGoy3b986OTlFR0dzvpg0Gu3Dhw/jx49PSRGxcfzevXtCZDdfv369evUqAJSWljo7O/NdJU1NTXV1dRX/ibu5ucXExAwbNuwt503CvHkC01TJycHkyZz5Gn7//j1y5MhXr159/PgxPT1dRUVl4MCBfLOHJCUlff/+fdiwYWLGVitev+b2ZuAkKwtfvFit/oZYyC9ep2baU0ZHT0Jdk6qjJ9Gpu8yi9eojrfjvmMdr1+IvX/hXff7M3LBB/KHRsmXI1JR/nbIyODr6lin0eod9KuVkzaXgfAd01xQZCNYVVOHNG2GvVWkpPHxYjWitrSm9e/NPkyEpiSwswNBQzK5SU1P5bF0Qah+CAFY317q98YSW+76iJQMZka/5NKKV0YPvleycRp3Wqm/E3fDwcOFaNxZeXl4A0Lt37yqlT54Aj3OMBoXSVkJidV7epI8f25qabtmypXfv3mfOnOFqhl1c8IMHnGrjUF3Ng31Nc2SlAaBrZt7WmORhLQ2kLl5CVlYiw8vJybl69aqlpeXgwYPNzMw+ffok8hBUFcqcOdTPn6lJSVz/uA4R2S2BQCAQCIQ6BwHA5s2bt27d2tiREAgEAjcfP37s168fV6YJR0fHEydOiJNEvFqM+4Rf5IAMBSQRFFROEO1ui5xbAIX8VCEQCIQaUVZW1qtXr8+fP/Ot7dix47t37wQtxhAal6giMHuHAUCWCnH9kJxAXUqTwziwOAXJAsCAqNf399jyaYEx2rMHTZvW0JER6gLm0qVw547Aag0NipcXtG5dZ+OlpkJKCigpgb4+CJZnEf5qMMZr1qzx8vL6+fMny6tfXV29S5culy5dasGRxpsLV1dX4bMonTp1EnT5awBOnTr18OHDR48e8a318fGZMGGCEBuA9u3bf/nyRUpKSvgoN27cmDVrVuvWrd+8eaOmpiakpampqfBXw9zc3NfXV/hw9UF+fv6ECRNev37N+WrIycn169fP29tbXl5e/K4wxhMnTnz06BHviqCBgcHjx4/bt28vTj+3bt2yt7cXsqyor68fERHBefv09etXMzOzXKHmQ8eOHVu0aJE4AdQVffr0CQkJEVQ7fvz4u3fvCqotLy9v3759Aj87fTa2trY3btzYu3fv+vXrmYIXoWfMmHH58mXxQgYGg3Hx4sWdO3caGRmtX7+epSLF+/bhq1e5vZ0UFNDYsWjfPtYjOp3+33//bdu2zdnZedOmTWw9EEuy8PTpU66BTp48GRoaerGaSoKagQcMwHy3xVeChg1DYltZVJuCAqa5OQiRlejpUfz9QUB+HD7k5mJnZ/zxI1RadAAAtGyJHB2Ro2OvEBxTDABAQTBbB7boIyW24IROB4yBw+eGFzxyJI6KEtIA9eqFhNyE8FJaihctwq9fcyZigGbNkIUF2rmTv9aBH8bGxl5eXsbGxlVK4+KYVlYgIKHMD+VuXoZr0hT0y8sYMfG3Qr8cKNZvTe1ghpTVoaQI5/xm/PjETIwe3KenjY2NtbW1hobGlClT3r9/P2LEiBUrVrRt25Zvt9++fRs8ePDt27f79u3LWS7oYxZOo3kWFxtKSEwcM0b5ypWfP3/27dt33bp1ixYtorDMNl6+ZDo7Q34+cFggzJlvjwEkMLb5kTRk7iIYOxYEy8UAICMj4+XLl0FBQUFBQbGxsUOHDrW2tra2thbyM5OtSBAmX4uOxp8+gYIC6tYNdHWFBEAgEAgEAqG+mT9//unTp4lDA4FAaLp07dqV1330/Pnz3bp1q1ZGTJGUMOFFDgBAKfOPmgEA1v3AMyLrKiEzgUAg/N8hLS3t7u5uyG/7Ubt27S5fvkzUDE2WDvJgIg8AUML4y7JObFLJZf3x2qh3ZEt+NrOyskjsLXGEpgYSvOkcACAjA1+5UpfjaWtD9+7Qrh1RM/zD2NjYuLm5xcbGstdEs7Kynj59Onz4cCHrqdGCbclZ5OTkFHCuYDUsjo6OCQkJ169f51s7fPhwvpdmNt27dxepZgAAOzu7X79+0Wi0Fi1avH7Nb/tvJc0rU5ILolWrViKHqw+sra0DAwO5tB3FxcX+/v6TJk2qVlcIodu3bzs7O7du3Zq9VKaiojJgwAAfHx8x1QwAMHbsWEFLiSxMTEy4bp+ys7OLioqEd5ucnCxmAHXCp0+fYoQmMvj8+XNhYaGg2vLycr7pMzhhOVIEBQUJUTMAgPAwuKBSqU5OTt++fbO2tnZycurVq9eFCxfy582jnDiBzMygRQtQVwddXdSjB9qzh6VmwBjfu3evU6dOd+/e9fPzc3V15XQ3efToUWZm5oULF7gG8vf3Nzc3Fz+wWiE4R4O4DWoBfvcOhLtxJCeDGHvo/6Cigjw80LFjaPRo6N8fDRyInJwo9+8jR8e3ecBSMyhKgF83dLA9UpIAKC3FO3diS0tm//7MAQPw6NF427YqYghOhModxGrAhYwMOneOcuYMjBmD+vSBfv1g0iTKjRto1y7x1QwY48TERD09Pe4KfX0kIJ9ClKrZ5fbbf0m1oZVjhChGbabYj31joT6/V6z0yOTfG9pLHR3TLejCkbzfKYGBgc7OzhoaGgDg6el569YtbW3tYcOG5fDTSTx58mTQoEF79uz5o2bIzcXu7njjRixAV2EqKblLWXmmvLyShAQAtGnT5vr167t27VJUVOzatevy5cvjjx9nqRmqPGUAGTp9YciXQV/jsL8/XzUDg8F4+fLlunXrunbt2r59+4sXL+ro6Jw8eTIzM9Pb23vatGl18DPT2BjZ2aGxY4magUAgEAiEJoIIp0ECgUBoXGbOnPn9+/edO3dyFkZFRQ0bNmzSpElubm58nPeqjywFpmrB9TQ+VQ8y4GACLGwJskQARiAQCNWnY8eOz58/d3Fx+fTpE8txWl1d3dTU1M3NTXi2aUKjM0YDIosAAB5m4rEaf41b0dSu2vfOhfi07c2gUF2nrLt1gDtxONLTg27dGiU2Qm0pLcU8s97cNLitOuGv5sSJE48ePeKbOSImJmb69OlBQUF8D6SIWgKkUCgiMzvUH1JSUu7u7ubm5h06dOjSpQtXrYSExNatW+fNm8fXDN/Y2NjNzU3MgTQ1NePi4qytrQcOHOjt7T127Fi+zRwcHF6/fi1o0V1JSaluM3SIibu7uxAdxqtXr7y8vCZOnCh+h1Qq1c3NzdXV9c6dO1++fFFVVZ0wYQLv6y8cGRkZFxeXtWvX5uXl8dbq6+sfPXqUq1BXV1dFRUVI2g6EEPfe7nomMDBQuGNESkpKVFRUr169+NYqKCgoKysLzxZx+/ZtABCp5BDZgBdJSUknJ6fZs2c/efLk/Pnzy5cvHzJkiI2NzdABA5pLSICKCsjIpKWlhT186Ofn9/DhQxUVlUOHDllYWPB2JSMjc+PGjcGDB3fu3LlHjx6sQozxixcveHdu1BcaGsCTp6kK+vr1OPrv38KSOAAAg4F//67uXSYyNwdzc66jrqZWbEWx1oSeSgAAkJ6OZ83CkZHsGHByMkREwOvX6Px5PqvUWloQHi5s4JpJrwYMoAwYACyT5OqTkZEhLy/P1zAG7d8P9va4qvaORpH2brMkV1qDs5CCJPS0h+rBUDl5is0EFcOO/B1Pu3bt2rVr1/T09E2bNh0/fpyzas+ePSdPnrxz506FmoHBwFu3Yn9/SE4GcTYBaWmx/j9kyJC0tLSCgoKvX796e3v3unv3qILCFDm5Eok/SiDVkrLFIV90C4pYz5+zm6KioidPnnh7e/v4+LRu3drCwuLEiRO9evUS54LLkpphjGuQMIJ9bHUPJBAIBAKBUIeQBToCgdDU2bFjx8aNG3nLb9++3blz53v37tXJKCeN0UljpMjvR9D2OGwYjLfG4QIR+UwJBAKBwActLa2bN29GRka+ffv2zZs3kZGRt2/f/ofVDNjXFzs44HHj8LhxePZs7OfX2BHVEMtmFZN9jzOhVOhcdNMCoU2KGVQmAwACOg952nlwlVpZWZg8mey2/1uRkBD93jXeEvJfSmlp6c+fP9PT0xs7kMbhypUrXOntOAkPD3/37h3fqr59+wpfEdHU1GxcFyJTU9NTp05ZWlryNZMYP378/v37DQwMOAslJSW7d+9+7969Zs2aVWusO3fuODs7W1lZCfKEsLOzGzJkCF8ViJSUlLq6ert27ao1Yp3g7u5eLGijNkBhYeGlGvnwq6mpzZkzx83NbevWrdVVM7BwdnZetmyZVuX6HxtDQ8MLFy60adOGq7xVq1Z8dm9zoKenJ0hrUk/wFQlxwmAwysvLhTQQ56VDCL148UJ4m2rlDeGEQqFYWlp6eXklJCRMmDDBw8PDuHNndROTFm3bysvLd+rU6dixYzo6Onfv3v3w4QNfNQOLDh06nD9/fsyYMa9evWKVpKWlSUlJ8b6/9YWFBQgxXNHVRXPm1N/gqG1bEJ4tVFYWVT0R1Yx7GXCrUqA1QxsBADCZeM4c/OULt6ICYxwZiefOBTr3/A6aPx+EZM/R1kaLF9c+VCEU5DET42jpqXTOdfOEhASBHjatWqHLl1GXLpweBi9bT/0tx32WYFNcxAx4KELls3379jt37nzicM7Ytm3bjRs3QkJCKtQMGON58/DVq5CUJJaaQV0dOThwFigqKvbs2XPXrl1P+/Zdk5d3jgL7BvxRG68J/lihZgAAJpNGo3369OnUqVNWVlY6Ojpnz54dOHBgRETE+/fvd+zY0bdvXy41A6pEdGAcuSfEaVMDJQSBQCAQCIQ6hEz3EAiEv4Dt27e3bNnSxcWFa2YkMzPTysrK2dn50KFDtZwxRAD2WmCqgLbG4Ve5UFzV4TKPDocSwCsd3+qM2oud3pFAIBAIbCQlJcX3W/5bKS3F8+fjN2+AczvgmzdgZoZOnRIxn9v0MFUEfVmIK4F8OjzKBGvNxg5IbDrajp3uHnpJpwcAbLDbNDDylSSDDgAgL4/GjUPOzo0cH6HGSEggTU3865fABghBz54NGNDfzfv379evX//jx4/c3FxpaWktLa2xY8du2rSpEX0FGpjc3FzhPvz5+fkeHh58N5HPmjXrxIkTgtzsKRTK8OHD6ybKWjBx4sSSkpLhw4c/efKkc+fOXLXTp0+3tLTctWtXREREcXGxkpLS6NGj582bR62R5Ov48eOKiorTp09PTU1dsWIFb4Pbt2/PmDEjICAgO/tPHiNtbe2ysjIXF5cajFh7srKyatmg/tiyZcukSZO2bt2akJBQXFysrKzcvXv3bdu2KSsr823v7Oy8YsWKfH4eNlQqdeTIkaqqqvUcchX69OkjKysrRC3UvHlz4XlPDhw4EBIS8uPHD94qKpXKmZCCQqEIyTrBdxT2qqQ4+62VlZVnzJgxY8YMAMjMzCwvL1dWVq6WTmLs2LFXrlyZPHmyi4vLlClTPn78qNuADvbIwQH8/DBfMxJZWWRjA6IywtSKbt2Qnh7+/l1geHp60LFjLQc5kghb4zATAwCYKkJ3JQAAfOMGjogQdAiOioKLF7nFHN27ozFj8M2bUDUNDQCAggKaNg1atKhlqIL49K404GFhVgazuIgpJY2UVSgdTKXH2ylRqZCQkCBMsWRggO7fh2fP8KNHqKAA1NXjJB3wd2Hr7jlZIvK5qKqq7tq1a/bs2S9fvpSXlz9z5szVq1eDg4M1NSt+DOALF/Dz57yKEP5QqTB0KLRrB0wmpKZCcTG0bMlWYHTU0ztlYnizh4mU9B/ZzY+8gt9M5nca7TON9vnVqxhlZX19/Z49e9rY2Fy6dElFRUX4gGwPBoQQ73ec16eByBQIBAKBQPhb+H+ZqiAQCH87c+fONTMzc3Z25vUFPX36dFBQkKenZ8da/xLuqAC3OiMGhtB8cE/F7mnA4Pj5E18CYz/ie12QUQ23eRAIBALhXwbPn4+fPuXeqFRYiAMCYMECdP58I8VVc+y00M6fGAAuJGNrzb9psm/D5J53gmkFIBGj2+6S5dw5od5IWxtmzkTVMQ8nNEVGjYLwcEFz6MjAAE2Z0sAR/aWcO3duy5YtKRypzVNTUz9//vzq1atHjx7J8MtX/e+RnZ1dyrtqVRVWsiReFBUVly1btm7dOr6Jxnv27Onq6lr7CGuPvb29tLS0ubn57du3+/fvz1WrpqZ24MCBuhpr9+7dOjo6S5cuxRivXLmSq1ZaWtrT0/PNmzcnTpxgJUdo06YNQkhCQmLp0qV1FUO1ECdvSMNEwhcTE5ObN2+K2djJyenDhw/u7u5cmgYJCYkhQ4ZwWcc3AAMHDmzXrt3nz58FNWjXrp2GhoagWgDQ0tI6d+7cnDlzvlddC5eTkzM3N7979y7rYXFxcc+ePSMjI/l2oqent2PHDt5yzvVOqI6NPK95iZg9mJubh4aGOjs7nzt3rqCgoKCgID09nb08XL9QKOjCBViwAIeGQkHBn3JtbTRlClq+vH5Hl5AAKys4fhz4qlvk5GDSJKjFF62AAVM+4+Dcioft5OCKSeX9qo8PCHEBodPh2TPgcadAO3eCoiK+exc45W6tW6Pp09HcuUwmvPApCg8rLSpkIgTyitTuZjL9hsrVckH84e3CF75FxYUVuhw6DRcXMn8n0xPjaAvXqQlzaKgIGqGhQ9HQoRWH780GEGaRQqeJ/sA7ODi8efNmwIABXbt29ff3f/bsWZWP6927IMqFpQJ5eTRwINq6Fa9fD2/f4qwsoNNBWRkZGKBNm6B9+8Dune/L0aWqvoILcnJ0qNQ2EhL9FRUXrV3bydmZfVtSLTUScGgahOSbYBcK6rO6gxIIBAKBQKgniKCBQCD8NXTq1OnVq1fu7u4rV67kSvgaFRXVu3dvNzc3R0fH2g9ERdBHGfooIwcdWPQVR3Lss00rh+Ef8D1TxFL9EwgEAoHAAvv64rdv+duuYozfvIGnT9GwYQ0eV62Yrg374oGG4VUuRBaCiUJjByQ2mlKw0kBySywGgN1TVlvvdGmmQtSI/wJozhx4/hy/fs3nu6amBosXgxyx0hJNeHg4l5qBBYPBePbs2ezZswUlDvjHaN68uYKCgvBd+Lz2/mzmzZtXWlp65MiR+Ph4dqG8vHzPnj1v374t3WRceSZNmqSsrGxtbX3r1q2BAwfW61iLFy+mUCguLi5dunTh61FhZmZmZmbGfjhgwICtW7fWa0hCaC5qY7rIBk2KkydPduvW7fTp0wkJCTk5OYqKirq6umPGjNm5c2fNXDdqA5VKXbFixbJlyzgNOdi0aNFi//79IjsZNGhQcHDwmjVrLl68yC48ceLErFmz2OuLsrKyp0+fnjZtWkJCAtfhWlpaW7ZsadmyJd/OufZns9cpa7ZXWxxZQ4sWLR4+fMj629XVdcSIEUFBQYIsN+oYeXl0+TIKCsI3buDcXEShQKtWyNkZhGYqqSuQiwv8+IF9fLg1DXJyMGZMjX2zyplwJRW2xuL8SruB/ipwrSNSlaxswc+wpAp5efwDXrsWOTriq1fxjx8IADp3RnZ2oKxcVMg8cyAnPpbGoLPfaHrct/L3b0rnrVCVka2hqCHiY1kQh5qBDRPDj6/l7mfyEhISDKqTlUNWTkQk0rJiKUj+++8/Ly+vxMTEPXv2VJEfFRTgqtNxfFBWRtraoKkJdnaoXz88ZQqOiPhz55afj3/9Yn77dtdmvE9sFCAkTWfMDI85V3l0aOW5Fw0ahDgUb5xfT77uC2z4ChdA8FeV1b66CicCgUAgEAgNDAKAzZs3N+JvSAKBQKgumZmZTk5O9+7d462aMGHC8ePH6zA1Ow3D6STYF4/zObYCIoBxGuhKbf0gCAQCgfDvgB0ccECAkAZoxAh04UKDxVNXzI7Ed9IBAGbqgJvh32TSUM6EPu9wbAkAwOTmcK7D3xN8ejq+cgX//ImYTOjZE9nYgMLfoyVpAEpL8ZIl+PVryM1llyF9fXBxQdbWjRfW34SFhYWPj4+gWk1NzeDg4LZt2zZkSFxgjO/cuXPjxo38/HwpKamuXbuuWLGiPjzzBw8e/OLFC0G1mpqab9++FaJpAIDfv3/v2bMnOjqawWAoKyvb29tPmDChzuOsPc+ePbO1tfX19e3SpUt9jzVixIjnz59HRkYKTzVVVFSkqan569cvNSFJ6+sTPz+/KVOm5HKcSThRU1O7e/fugAEDGjaoOiA+Pj45OVlNTc3Q0LBxTSb27t179OjR1NRUzsI2bdrs3bt38uTJnIUiZQRcS4xcG6YjIyMXLVoUFRWVnp7ObuPr62tubi68WyEbr8Vc2uSMvFrroC4uLhEREU+ePGk64qd6BV++DDdv4rQ0KCwEeXmkowN2dsjevma9eafDllicwOGwM1AV7nRGUhyfd2xtjd+9E9IJ6t4dVVp9iARjOLIt68dX/pYPxp2lF62r4Xns0NbM2K80QbXKKpRP8XPmzpttZWUlZocRH8vOH80pLxP4aezZX3bWQpVqhslBcjLT0hKEZ+SZOJFy9CjrT2xnh1+94qrHCF3v1DaolQ4AKCsqLU7KbhkSRo2NrW4sQr50XN9urm80328uu/Bl8LPfv9PiE+OaqWt279qzU8cuIocjEAgEAoFQr8yfP//06dNE0EAgEP5WTp06tWLFCt7EnCoqKkeOHJk5c2YdjpVeDgcT8MUUKOPQzfdUBv9uJNsegUAgEAAA8Pjx+MMHIQ2qNW3adAjJA/MPGADkqfCtH1Jo6E2etSIgG6zDK2YeL5sgqwaxdq4VGOPt2/GjR8CxdR7p64OTE5o+vRHjaopERDAvX0aZmSApCd26oWnTiOxDTOh0urGxMd/M9GzWrFmzZ8+eBguJi7S0NBsbm/fv3xcXF7ML27Ztu2nTJlYa+zrEz8/P3t6eb14JhBDL1aBuR2xEPD09N23aFB4eLisrW99jDR48ODg4eMaMGY6Ojh06dKDT6QkJCQUFBWlpabGxsV++fImIiIiNjaVQKHJycrNnz167dm19CFZEYmNj4+XlxWBwZ5SnUqm2trbXrl1r+JD+MaKjozdv3hwXF1dSUqKoqGhiYrJr1y4tLa1adstXiPDr1y89DssBcZYehcgRxBE01FjNAABMJnPKlCkSEhLu7u6NqzupA5KSsI8PpKVB27bIwgKE2E6kp0NGBmhqgtCEI8L5UggDQv+83DI0bJRR7lhQOmGqkqLSn1eSuWQJeHkJ6QeNGYNOnRJz0OCnJTcv5wlK1iAtg2YsUOnSs9rZmkqK8c7VGTlZ3KcgTnxDRt28fbFbt27id3tkW9b3aP7ai2aa1GVb1FXUxL2hT4ijvX5WXFTAlJREpr1kOneXodDKmEOHQmKikKPQkiWIlXgoOJjp6AhFRZy1TISumLZ/01ILALSAsnT7QXW1ZtjDgzJ1akWDqVNh3DhkYwN1N98mSNDA+c2l02mSklKsv53m/1HbnDvlztuYQCAQCARCQ8ISNPzlN80EAuH/mPnz54eFhZmYmHCV5+bmzpo1y97evrCwsK7G0pSCve3QZzM0TRvYv6hC8+AQt7ElgUAgEAgC+DslcL2VoYM8AEARA3z4p5JvugxXA/vKRROXGPyTX/rmJgVz5Up8+TJUTQSA4+Lw3r34/PnGiqqJ0rEjZf9+dPEi+u8/5Oz8j6gZSkvh40f8+jUkJdXfIJmZmSJvknnN2xuMoqIiS0vLly9fcqoZAODHjx8rV66sc3mBubn5woUL1dXVucopFErfvn0vXbpUt8M1LlOmTDEyMmqYfCLPnz/fv3+/j4/PwIEDVVVVNTQ0evfu7eDg4O3tXVhYOHbsWHd397y8vKKiotDQ0Pz8/M6dOwcFBTVAYFy4u7vb2NhwWUSoq6tPnTr1H3v3GwtjY+Nbt269f/8+KioqJCTkwoULtVczCKJly5Y1Xm5kHUinV9jOnz7AJ1OGyMOrBYVCuXr1akpKypIlS/7iVdLsbDxjBnPsWLx1Kz5zBq9ezRw1Cq9dC3Q6//aammBiUhs1AwD4ZQHr9ZIpYXZ7W2B1Nb3jw5yQFyUHN2dGhZexm1EWLhQ2kJoaqKvjmTOxrS12dMQ3bgCPsImTT6ElgtQMAFBWikNe1OQuMy+HUVbCnWyCE4wZySmx1fVMclyq2rIVnxzTqs2oE6cpialmKClmntiXfWxn1quA4o8hpe9elVx0y923MfNXCgUJyORSgYYGmjKF9Sfz1i0uNQOdQtkxsDtLzaBbULQiPkNdXQMQQnZ27DbI3R1NmVJ/agZBJCXX490XgUAgEAiE2kMEDQQC4S+mQ4cO7969mz17Nm/V9evXe/fu/fPnzzocTksKThihd72QhlTFD6GdP3EI/8SLBAKBQPg/Q6RjdiNZatce6+YV84lPs/++Cfe97VBrWQCAPDpMi8BFwiarG5uXL8HXF8r57ajLy8PnzwO/TeSEf4TCQuaSJcwRI5iTJmFbW+aYMXjsWPzkSX0MpaioKCkpKbyNvLy88Abl5eUPHjxYu3bt+vXrAwMDeTe415jVq1d//PiRb1VGRsa2bdvKysr41tYYV1fXc+fO9enTR0tLS1JSUllZ2djYeOHChU+fPhX5Ovx12NjY+Pv7N8xYS5cuTU5OptPpGGOMMZ1O//nzp6en5+7du+3t7U1NTaWkpACgdevWp06dOn/+/OTJkx89etQwsbGRlJS8fv36w4cP7ezsBg0aNHjw4KlTpz569OjKlSsSEnyWAwlNH9bnDcRIY8FuzGr/I7pcUpICAAtsU768rzjPHNuVXVQobL25NsjIyNy/fz80NHTRokVMZn2NUo9kZ2MbG/zs2Z/7E4whKQl7euJZs4TrA2qD99cKtUS3kIIOn4sk6BV3pxm/GR7n8zLTK8dt3x5NmoTl5Ph0ISWFGAx85QoODMTBwdjPD2/YgMeNg7g4QYOK/BgUFdXkHZRXoEhICZuZz8yN0tBoqaSkVK1uFZUoS7c06zdUrrmuhLwCRUYOqWtSjTtLL1itZiqejQStHB/flR31saykmNPAAP/6SfvvcE7qzLXQrBn/IxFCffqAkhK8ewfBwej3b87KMgnqgb5dkpXkAUC7oHj563Cl3DxoMh9+VVW1OQumiWzGkj01QDwEAoFAIBC4IL/QCATC342cnNz58+dHjRq1ePHi31V/LEVFRQ0cOPD58+cGBgZ1OGJ7efjalzL+E36VCwwMy2Lwy56ISn7OEAgEwv859vYQEgIFBfxrFRX/3pQBA1Qq/ggX8OSaMooScNkEjfyAS5kQUQjzovEVE0RpkldtfO4c5AmWSf76hU+eRJs3N2BEhIYiJwfb2UFk5J+SrCyclQVr18KPH2jx4rodTV5eXkdH59evX4IaSEtLT5w4UUgPFy9ePHjw4Pfv38vLywHgyJEjhoaGO3bssLS0rGVsGOOgoCAheyi/fv3q7e1ta2tby4G4sLKysrKySk1NTUhIUFJSMjQ0pFL/qvw6YtOyZcu0tLTGjoIP5ubmDx8+HDNmzIMHD3r16tXAo5uZmZmZmTXwoIT6g73WiBAS0/wg/kf5pRO5nCULbFNOeui4bFAvLsxYtkVdSrpebh2UlZX9/PzGjx9vZ2d35coVaWnp+hilnsBLl+KYGD4VdDoODoZDh9CqVXU+aH4h82tlho7mKdwa0KwMxp0r+fNWVuSvQevXU+TksKdnFd8jDQ0oKcFcd1w0Gv78GRwd0c2bfH0dRK5f1+zeUlGZoqJKyc8VKP5I+u1rOXp0DXqWkUVT5ygzmZCdwaDRsLoGtVqf4TtX8hPiaHyrsjMYN962XD5/Pj51iltrS6Ggzp0hL49pbg6saw2HgLJYUuJY704/VRUBQI5GW/76k0I5DUlJQZNJuaKspDxowDAxE82If3ohEAgEAoFQVzSVmwYCgUCoDZMnT46KiprOs1aUlJRkYWGRm5tbt8NJIPivQ0Ue8cgiuJdRt90TCAQC4e8DDR+OzMz4z3cihPr1g8GDGzqmOqJd5d62pDreF91AdFGEg+0r3pcHGbArvqlOPopcZfz+vUHiIDQ0eOFCzKlmYJOdjc+fh9DQOh/R1tZWRkbgHs2OHTuOGjVKUO3evXtXrlwZGRlZXukmUlJS8unTJ0dHR3d391oGlp6eninUiYROpz99+rSWowhCW1u7T58+HTp0+FfVDACQkpLSTNC22samZ8+e58+ft7a2Tk1NbexYCPUOqh3C++EaiKsxbzAYw81L+TtPNAeABbYpXLW/4mleV/P5PoU/D4qL8YsX+PZt+Pixus4ESkpKvr6+VCp1yJAhWVlZ1Tq2MUlKwl++CKyl08HPD+phuffG6zKaBAIA+QKGfCGflzotmc75DqClSykPHqDly2HsWLC0RC4uSFMTBORdwj9+4A0b+FYpKou4Liip1nCCvbuZLFWSv9QAY0ZM/O058+xr1jMAUCjQrDlVu4VEtdQMTCZ8+1ou5N1LTaL/GuFAOXYM9e4N2tqgoABqasjYGE2cCDk5OCgIUlKAyQQmEypNlUokqEf7dI5TVQIAk/TsPQEhSuU0AAAdnRo/OzHhlCCIPIdMs3M4d8qd6x9vV3wfEggEAoFAqG+IoIFAIPwjqKmpXbly5caNGwpVkyh///7d2dm5zofTlYZFlXkDL6Y01aURAoFAIDQg6ORJNGIEKCpWKVVURCNHohMnGimoOkBFAljTdQUMYP6dV7xp2n+u2gfi4dZvoa0bC0EJp9nQ+G+VI/zdfPqEP30SWJuVhQ8frvMxlyxZMmLECL7L9q1atfrvv/8oArZLxsTEuLm5ZWfzyS7/+/fvLVu28K0Sn/LycpG+63SR3xSCYM6cOTNu3LjGjkIgY8aMcXZ2njx5cjnf5DuEfwj2zmYsgLJSZty3spjIspwsOm8tZz8i4RqUV9YQ942WmiTwxIIxfP9aLuTMxGAlDJoxAy9bxpw8GZub42re9UlJSV27dq13796DBw+OE5z1oEmBfXyEZ8LCaWkQH1/n4wbnVrx3zVP5nyWKihi52VWFDs2aoWXLKCdPUk6fRubmOCFBSP84KgpKSnjLB5nLycoJnEJXUELDLWuYomjYGHkTUykqP8/PnOIAg3Y63bp1q1nPNSbzN70gV9i1uKSY+WXpWebGjUCjoeHDKdeuUR49Qg8fQmQk35cXI3S+m3G8iiIA9EjJWPguQprOAABQVAQnp/p5EjwxCD2H8G0jzgmnYYInEAgEAoHAgggaCATCP4Wtre2bN290dXU5Cz09Pf38/Op8LAfdikwTr3Ih5e/ctEogEAiEukRaGp0/j44fR+bm0KMH9OiBzM0pJ0+is2dBSqqxg6s5FAQKEgAATAxF9ZUQud7ZboBGqQMAYIBFX/F7PpstGxuRCZKVlRskDkKDgm/eFJiqhtUgMbHO00sjhLy8vJycnFq0aMEulJOT69mzp5eXl5C1k61bt6akcG9fZhMbG7tr167aBKatra2ioiKkAUKoe/futRmilhQWFq5du3b48OF9+/YdOnTo8uXLc3JyGjGeanH69OmCgoKpU6c2diDCWL9+vZaW1owZM2hEwvWvI2g5sLCAee5IjrQMRb+99LEdWXs2ZB3ckvUtkv/v7RrvkOY8MOJjaXmZsIXJgjxmdobgGyAvL0hMRKwTdVkZ/vYNHznCXLq0WvFQKJTDhw8vXLiwd+/eGzZs8PHxCQgICAgICAoKSkxMrFZXDYRIW6niYqhrp0wAiJOvkOI1T+V/iqBSKZICDA8AAL96JcieoYL0dPjxg7fYuLN0hy7SfMV+VAkw7SGrp1/DW32EYM4ytQHmcuqaVPanUl6BYthRKjbtzNq13Gk7YiLLLrjlHN2edWxX9rXTuWkpdS/yKyvDdLqIpfqS3FKIjcUfPuCrV/Hq1ZCTgy9dwgK8xHzatvzSXB0AOqdlOX6MprK++DIyaMwYNHRoXYcvGt7zhiC1E4FAIBAIhCaFRGMHQCAQCHVMx44dAwIC+vbtyzm9uHTp0vDwcEmOBH61R0sKBqrCs2xgYrj1G5bo1WHfBAKBQPhbQUOHwtCh/9hkmDQC1oprGQZFEW2bKBQE503Q8Pc4ughKmTD1C37WA+k0qVzVPXrA+/cC/Znl5MDaumEDIjQIIi0NSkshLw9UVet2WAkJidOnT6elpV2+fDkqKkpJSWnixImDBw8WPpUvcuvw58+faxlVp06dvn37JqiBiorKpEmTajNEbXj69OmiRYtiYmLYq7DPnj17+PDh3r17J0yY0FhRicmtW7e2bdv24sULCYkmPQuEELp27drUqVP79u27fft2c3NzQX4hhH+SnCzGiT05qUkVa9XHb+gAwALblAvHckdbKw4cISf0aNFgjDn951nf5dIS5kmPioF4DznpobPcIa28vMrVucqpkvfCXVqKHz/G3bqhGTOqFZ6zs7O5ufmpU6cOHz7MsqspLy///v27jIyMlZWVra1tr169qtVhPdK2LSAkLKmEkhJoadX5sMnyVMAAABq/+Ts0KCojRWXBJ40yUTtRGAxBhlizFqhIUCHiU2lRwZ9nrahC7dJdeopjrSSnFApMnqE0ZpJieFhpyi+akhLVtKf097h3R87/Hj9+PLsZrRxfPJb7Laq8pPiPzDEyvLy7mYz1dKU6XIhXa0aVk6eUlwkU8VAws2VhNPsh/vYNFi8GHR2+ZmMZcjKP2rcCAO3CYsePXylMDBQK6OkhKyu0YkWdBS0A4Xc1rDMAk8n4Ehn+xPe+xchxwHFm4OqB+DEQCAQCgdDoNOmfsgQCgVAzjIyMjh07Nm3aNHZJdHT0oUOH1qxZU7cDTWmOnmVjAPD8jZfo/WOrVwQCgUAgVMCexpf4m691ClS43gkNfY9zaJBWDjMi8KOuSLrJrJShZcvg2TMcE8O/tmtXZG7ewCERGgJFURohaWnRbcQhOhrHxICsLOrRA9TVWWVaWlrVuj0u4WfEzUlpaWnNIwQAgCNHjoSHh//gt0EWAHJzc8eOHfvo0SNNTc1aDlRdvnz54ujomMBjpv39+/fFixdramr269evgUMSnzt37ixZssTX17ddu3aNHYtoZGRk7ty54+HhsWnTJmdnZ0dHxzlz5mjVw8oooamBMVw4mstWM7BgiQwK8pi+dwvbd5DS0pWAqrqE6o/CfWwrA/576xfYprCEDnLySK0Znxw9AMDg8LnhBJWUgKcnVFPQAAD6+vr79+/nKoyMjLx169bMmTOLiooGDx7cu3dvMzMzU1NTvpmDGgZkYYGPHoWkJIENdHVBW7tuB00ug2yMAECShhVz+aydIwRtDaWFfTR69AApKRCS1EZdHfT1+dZQqDBjgUpSAv3pw8KCfCYAqKhRh1nKa7eom6l1WTnUZ6AsgCzroePcPStWrGC/xRjDf4dyoj+Xca2q5+cyXj4tBoBJM0QZfYmNvAJFozmVO3MHB2qlyZ2yXnKW4NhYyOfvfvbQsDWNQkEYz0rOlnVwgOJi6NIFjRkDVXPF1iuCtAhMJuNd2NsHj73T00U5jhAIBAKBQGgCNJkJPAKBQKhTpk6d2r9/f86Sbdu21blb41gNkKMCAEQWwtu8uu2bQCAQCIQakZGBT55kLluG16/HL17U3qyeiaG4ckpTvtFmzusGfVm4bIJYsozQfNge15T2WsnJoWPHEO9yI5WKunZFp083RkyEegeNHw8yMsIa6OhA7bbU43v3sIUF09oaL16MnZyYo0bhGTNEu4XzQ0lUYhTFWmsvWrRocf78+fbt2/OtxRiHhYVZW1uL3Cj54sWLadOmjRw5csyYMatWrfr9+3ctA3NxceFVM7BITk5euXJlLfuvPx4+fLho0aInT5506tSpsWMRF4SQnZ1daGjo3bt3U1JSTExM7OzsgoODGzsuQv0S8aH0V4LAlebcbMZ9T2EJemqM2SARxg8aWlQZ2WrrJ3BKSs3OtLyYmJi4urpGR0f7+/sPHjw4PDx8xowZurq6mzZtyq2HtA5ioayMBg0CQYoKRUVwcKjzMT9Wvv8aOTS+74deG0mrqcIuQ6hvX9SmjbAGbdqA0MxHLVpJzFyosmid2qJ1atPmKdeVmoGLhw8fRkdHz5kzh10SElTy42s530sfvRx/eFOSnlpVf0CnYw8P7OyMZ85kurjAixfVCmCsjaKSCv83V5JZ3iMzQIZRxF1RXMzbOFdGKlRXEwC6p2a2kVNEmzejPXuQrW39qRlQVYQ33rJj3flLp3jVDCTxBIFAIBAITRMiaCAQCP8mCKFjx45xWqoWFxdv3LixbkdRoMLkyu1h63/g8jpOcEwgEAgEQnVgMPCGDcwxY/Du3XD7Nr56FTs54TFj4OPH2vSaTgNWIl1VSRCclfivYZAqbDeoeBonkuA9/+1kjYSxMfLygilTkJER6OiAri7q3BktWIBu3xY+vf4vk5uLjxzBTk7Y0RGvWwdfvzZ2QLWDwYCUFPj1648tc79+yMREYHslJXB0rM2A+OhRvHEjjoiAgsqFoLQ0/OwZtrWFnz+r21v37t2F1EpISJjXhY/IwIED7ezshCQaCAsLu3LliqDaoqKicePGjR8/3t3d3c/P79GjRwcOHOjTp8/BgwdrHFJqamqMAPcUFjExMdHR0UIaNBa+vr6Ojo737983NTVt7FhqQpcuXU6dOhUXF2dmZubg4DBw4MAPHz40dlCE+iLsdSlN8M55AEhP5bMpvwbwVUQtnZEqqP2Sjc04H4q72FlUBJmZ1QxNBIaGhrNnz/7vv/8iIiJevnyZlpZmZGR04cKFRjHDRzt2oP79+UjuFBWRjQ2qhzxZnypzPQzQpWjpVLknlZZB7U2kF65Tk5IW+u5ISMCcOaAsIEOEjg7avLmOgq05ERERTk5OFy9elJL64x3yLrikvEzgu5yXywx4WPjn8fv3ePRovHYtfvQIBwaCtzdzzhw8aRJkZIgZg4GRlMVEBWVVbk2DDKO4a2bA6AR+KluEgOer8U5Xk4EQAAyP/YVbtRJz9NqAMRb/65CWlgIAykrKdjYztm/Z7zTfnt1JfcVHIBAIBAKhFhBBA4FA+Gfp0qWLi4sLZ8n169e/f/9et6Msb1XhVv0+HxwicSnRNBAIBAKhUcAYz5uH3d0hhSMDdGkp/vKF6ewM79/XuONvlVuwDGRrF2GTYX5LGKEOAMDEsDm2iU1ZqqhQDhxA/v6UZ88oL16gR4/Q6tUgxd8N+58HX7zIHDMGHzyIfX2xnx++do1pa8tcskRQfusmTX4+c8UKPHw4c/RopqUlc9gwPG8epKUBQujIEcTX4FpODo0fj0aNqvmgnz7hS5eA3/5dHBuLXVyEpT/nx9atWw0NDQXVdurUacGCBdWNkS8vX75kCnaXKS0tvXXrFt8qBoMxZsyYBw8e5OVVMU+Lj4/fvn37kSNHahbPp0+fhHs85OTkvH79umad1x83btyYOXOmt7d3z549GzsW/jAYDD8/v7Vr165cudLLy6tMQHp7ZWVlFxeX6OhoBwcHCwuLAwcO1N9qU0ZGxoEDB2bNmuXk5OTl5UX7G882fy2lon5Ll5fV2TvPu+rZo6+sbDVtGATlm6hAXh6aNRPWoHa0a9fu7NmzPj4+p0+ftrCwSOG8/WsYJCTQ5ctowQJkZAQqKiAtDc2aIVNTtH07cnWt89EwQEBWxd8j2kmu3qk+zk7RtIeMSRfpnv1knZapLtmoJq8gepYbTZmC5swBDQ3u8pYtkasrdOhQ+1AZDAh5WXLxWM7ZQznXz+YlxFbjNHLlypVhw4a5ublxGY4W5glMAMEiO7OyQUQEc+FCHB0NDI5DSkpwSAieNu2PulEUA0fILVij1rGrtKa2hKoaVZ2S0zbvo+2PXdO/uSLg9z1UVua9mQlpoQUA2gVFbWTkKatWiTl07RH/TEGhUM16D2jZohXrjshpvv3zoADhh4jj/UAgEAgEAqE+qBdrLAKBQGgiuLq6Xrt2LT09nfWQwWDs27fv7NmzdThEa1nYoo/W/8AA8DATzD/gU8bIRL4ORyAQCAQCQTT42jX84kWVuUs2KSl440b04EHNjOs/VM58dmy4XLf1CwI40A71yMY0DK9y4UcxtBXhNt0YyNVlTEVFRdu2bQsJCcnPz5eSkmrTps3mzZuNjY3rcIg6B1+4gA8e5E7JnJUF9+7hvDx06VLjhFUzfv3CDg4QE/Nnfj0nB8fFQVQUcnODrl3R9euwahWOioKsLAAASUnUujVMnozmz6/NsPjwYSH7g3FUFPj6VkswoaysfPr06dmzZ//kcXcwNDS8fv26pKRkDWOtSk5OjvAGglzWjxw5IkhYkJeXd/z48enTp6urq9cyvKYPk8ncsWPHxYsXnz59aiLEAqRRefDgwebNm79+/VpaWgoAbm5u7dq1c3FxmTdvHt/2VCrVwcFh+PDhdnZ2vr6+165da968eR3GgzFetWrV7du32blFrly5YmxsvGfPHgsLizociMAFe2nw3JFs4S23H2u+/Vgdb55mj24/T7ljd+nnvsW5WQwaDcvIouY6EhlH6BpaEnzbAwBoaAjZ8o60tUFLqw5D5UuXLl1ev369e/fubt26nT9/3tLSsr5HrAKVilatgpUr0c+fkJcH9fmUPdMqUk7IUGCAKkhLIfNxNbwxRUuWoJEj8aFD8OsXlJWBnBxu1gzKymDfPua2bUhWFvT00MqV0LFjDTr/EV1+81JeajKdWXlL/uFtib6h1OzFqsITl5SWljo4OERFRQUEBPBmCBL5qWc3wBs2QHIy/zZRUXjzZsrhw6KfBgAAtGglMX+1GgCUFGNpj0ewRZh9BdLURCtX4pUrIbXC7CSmmWqSkjwA9M4uQAsWQIM4NLDBGPPKDjhLzpw7Fvr+LZPJ8PF/6OP/kF2upirsJoHdA0KIGDkQCAQCgdDAEEEDgUD4l1FUVFy9ejVnUturV69u27ZNW1u7DkdZ2BLSy+FIIgBAeAEMCMWWzWB+C9RXpQ4HIRAIBAJBKHfuQGmpoEocEwN+fmj06Bp0/D6/Yraum9K/sxuptSyYq8OjTACA4NwmKWioO0JCQhwcHL5+/cqeeA0JCXnx4oWzs/PmJmCtzJ/sbHzhAreagQWDgV+/hps3kY1Ng4dVIxgMPH8+5pewAMfHw4oV6P590NVF16+jpCT84gUUFICxMerXr2YKpCokJgqrLS/Hjx6h/v0hNRWUlUFTU1jjSgYPHuzn57dkyZKoqKjMzEwqlaqhodG1a1c3NzetulvHkhLlSiJIOeHt7V1eLtCzPjY29sSJEzX42JuammpqaqalcafZZqOiotKnT5/qdltPJCUlzZw5E2P85s2bOnxT6hZ3d/cVK1Zw+l7QaLSoqKi1a9dmZGQISRTYsmXLZ8+erV+/vlevXjdv3uzdu3ddhTRz5kxPT0/Ozw+NRvv8+fPs2bNPnTplZWVVVwMRBOG0VG2xfSqDwX+N8KSHDuuP+lhHZHVo2kPGtIcMADAZQKnqtc87KGY5Yz1+zL9HWVloqIuUhITEpk2bhg8fPmnSpAMHDtjZ2Yl/bFEhs7wMKypRJGqTVAwh4OszVHcUMcA1ruL1X9QStGpvXGVkhP77j/UnPnwYLl/GWRX+DxgAvn/Hnz8jJydUTduhn9/LL53IzcmqIi8uKcaRH8uO78paslldUsDrTKfTJ06cqKSk9O7dO2lpad4GIs0nFJUpAABfvuBv34S1+/ABaDSopvpQVg6BzWR8+RKOi+PfgkqFQYNg4EDKf//hLVtwbCwjP/+WiT4ASDPxgLkL0fgJ1RqxnuBUOcxzWsy3zblT7nzL+cojiKaBQCAQCISGhKScIBAI/zjz5s1TU1NjPywrK6tbhwYWWw3Q4fZIhgIAwMBwPwMsPuKBYdg7HZjkBw6BQCAQ6hsaDQu1QwcaDfv51azvj5UODd0Va9ZBE6WlTMUfeXWTkruJkpSUNG3atOjoaK4p19TU1EOHDp08ebKxAhMOPn8eKjdJ86GkBO7cacBwOIiIwHPn4rFjmSNH4smT8d69UFIi/Ajs4YGjogTW/viBDx2qeNCiBbK3R87OaNCgOlAz0OlYsMipghcvmMOHM8ePZ44ahUeNwocO8Xd5qUrbtm0fPXr05cuX169fBwcHf/ny5ebNm3W7cK6rqyu8QevWrXkLMcZCNAcswsPDaxCPjo6OkFwbANC+ffsmYoQQFBTUs2fP4cOH+/v7N1k1Q3Z2tqurK98sHrm5uSdOnIiOjhZyuKSk5P79+48fPz5u3LhLdWTW4uXlde/ePb5qmLS0tPXr1xcVFfFWEeoWBh1rt+A+9Z300GH94yzkXFmsjfe7oGM51QxCFizRwYPI1JRPhYwMWFigWbNqHFgNMDMzY6nNkpKSRDZmMuHRncI96zN3rc7cuyFz+6rMk3uzkxOb6P0QE8OWWJxaBgCgLQ3LW9WlvhbfuYMvXIBKNcMfMjLwmTP4yZNqdIXh1qV8LjUDm/hY2v0bAtM9LF26lEKhuLu781UzAIBJF2mK4Cl8OXnKYHM5AMDPn0NhobAo09NBkChBOAoK4OwMKip8K1HXrmjJEgCALl3QvXsUb+/bTva/lBQAwGL8ZKXGUDMI+nZjHnLzcj+Ghz18cvfkmSNBr55x1Qo5kKgZCAQCgUBoYIiggUAg/OMoKCjMr+rWe/Hixfr44TFbF4J6olHqwP7ZFF4AsyJx31B8PQ1E5QMlEAgEAqEWFBWBqDzfSEBucoFkZ+ONG7Onz04qwQAgy6QboeIaB9jUyKGBd0VCKmj3T9szLFmy5MePH3yrWA78JaLW4xsHocuZAADCFTz1A96xgzltGn7yBH/6BFFR+O1bfPw4HjsWBOsVAAD8/YV9PTGGGi2xi0ZCAsnIiGiTkwPJyVBQABkZODISu7nh6dNFnkxYKCgodOrUycTEREbkKNVn1apVzQTnntfR0Vm/fj1vOZPJZDJF3HMzxFBs8OXw4cMtW7YUFM/evXtr1m3dEh4ePmnSpGvXrq1bt45KpYo+oJHYvXu3oPMSAKSlpbm6uorsZOzYsS9evNi9e/fKlStr/+Pu5MmT+XwtYQAA4OvXr/9Vbub+9/D09Bw5cqSpqWmnTp0GDRq0a9cumngngTqHQoVp85TVNat8dBfYpiywTVk+O+3u9bx6WkoUsyuEEHuJtOIQBQV08yZMnAgtWwJrtVlaGrVrh1xcKEeP1lV44mNiYmJhYeHj4yO8GY2Gj+3K9vEq+PWTlpvDKMhjZv6mR34qO7k3O+SlKBlcgxNZCMM/4LOVKRS2GiD5Ojy3YQz//QcCchhBdjYcOyZ+Z9+jylKTBYpCMIavEWV8P2uBgYGPHz++fv26kPP2MEuFVvr8bRUQAuPO0q3bSQEAiJRe0WhQ3V8E7IHs7NCqVaCnV6VUQQENHIiuXGELMQsLC/4L8g1M+wUArVvpjzIfW7PhRMdTSS37UVZS7tK5u+Wo8fPnLhnQb3BdhEYgEAgEAqFeIIIGAoHw7zN//nwJjl1u8fHxISEh9TGQoRx4dkZveyEHHZCt/CkaXQTzo7FhMF7xDb/Lq49h/w7Qka9CHhIIBAKhVigrI3l5EW2qs1UXe3nhMWPw5ctRKXkYIQBonxhNHTcWwsJqE2Yj8rME7mfA3XR4ngNPs2HsJ/y7HABARxqGqok6+K+lvLz88+fPQhp8//7d29u7weKpBiJXnWu6LF1j8LFj+OpV3k2cOCYGz5/PZ3MnG+F7JQGgQOCWzdrCteogEgYDBwcz166tn2iqQZ8+fWxsbPhKJRQUFBwcHNq1a8dbRaVSOY3Z+CJIlCCSrl27nj59mndcfX39gwcPDh48uGbdsggICLCxsRk5cuTIkSMXLlyYKDxXiAAwxs7Oznv37h02bFhtgmkAhJ+XAODnz5/i9GNkZBQSEvL27dulS5fWMqRkASnnWWCMX716VcshmiDl5eXjx493cnLy8/P7/PlzREREUFDQ5s2b+/btK84u//qgZRvJBavVDIz+ZBSQkETaLSWs7BTH2ynV7Vjir4MKUzzIyVGOHqX4+6NLl9DBgxRPT+Tvjxbzt7JvABITE4WowVhcPZX3PaqMV/2Vm82475mXllS/Pg0MBuRkMfJyGCJlJCUM2BKLB4Xh95Vao0GqYNO8TqP58gULsYMCwImJIFh9xd3Zh7LyMmHPqiCfmZvN5+7l6tWrq1atUlIS9gmnUGHuCrU2bSW5NA8y0qhTd+kZC5QrHpuainB4UlOr9r0BB2jGDMqDB2jBAjR0KBowAI0dSzl9Grm7g6Iik8lMSPx52/vGhi0rQt+/BQANjebz5y4RR13HYDCiv0awH27dsePYiaOPfe/H/fwh6NtXVzYtXH1ydVVXPRMIBAKBQKgTau1jSSAQCE0eXV3dYcOG+fr6sktu3bpVf2lujeThiCHarA8nfuHTSVDIAADIpcO5ZDiXjPVlYbYuctABhaa7aaruYckX0JGveKkR70MCgUAg1BaEwMBAmIWsmhqaNk3c3l68wDt3Qno6ACRqVkx6GqT9xN++gYsLun4d+Jm9N1lKmLD4K779G3gnRCmYeej8Oim3RFi8GPr1a4Tg6pnExMTs7GwhDeh0+qtXr6ZOndpgIYkJFrUeA8rKIhrULfn5+OZNKOZvUoLj4vC2bQL340qJyvUtskFNQcuW4c+fITOzGscwmRAUBL9/Q/O6XTWqNsePH1dUVLx+/fqvX7/YhW3atHF0dNywYYOgo/r06fP+/XtBtc2bN1+0aFGNQxo9enTfvn23bdv24cOHgoICBQUFExOTrVu3amho1LjPwsJCW1vbly9fsu0B/Pz8Hjx44OjouGXLlmp19fjx45KSkpkzZ9Y4mAajVFQyFJEN2KioqDx+/NjMzOz69es1PpVhjMtEbVkW2eBvZObMmQ8fPuTyNWEwGGFhYRMmTAgODpaqt7OTELR0JZZvUV/hWvFwwWpVLV3JwgJGQT5TUalJbMris8IqL4+GDGmMWKpw8+bNtLS00aNHC2mTnkr/FsXfJwAAcrOY3jcK5q9SFTkWnY5jIsqSE+hy8pQOXaTVmome3cjJYty+kp/yi1ZUyKRQkLwixaC91MRpSjKyfNaMX+XC0hj8vfKqK4lgYUtY30bg8nJ6Kj03mymviLRbSApJzcAFjowUYWmQl4e/fkVt24rTW1mpCI0GnQ58FQ+5ubnNxbjmKqlQlrs2C/QpivhYWpTPpFKRojLFbLBctz5/xH9o6FBo1QrHxgrqBLVuLShthLioqaF169iPysvLg1/4f/wU9jMhlvPU3dW0+wx7J0XFmuiQXDdtqu4hCCExrVZKSooLiwpLSooxxiWlJZjJlJSU0m9jQKFQMcZ1YvlAIBAIBAKhniCCBgKB8H+BjY0Np6DB09Nz37599WrEqiYJm/TRYj24lAKXU3BcpZ1zXAls/IGPJICrAZquXX/j1y/i+CvwihXYJXipEXFoIBAIhLoFrVuHIyMhJYVfHUJmZmBgIFZHGON9+1hqBgBIUau4VrXITgEA/OsXbNyIrl2rk5gbhlXf8C1+2Qmk6eWHL64b+fIWBsBRUcjeHq1Z0+DR1S8UCkXktKyE8J18jQRl+nSmn59AF2gA6N694aIBwHfuQHy8kAboyxdgMoHvKoqhIbx8Kax3Xd1aBSeELl3Q7NlYiJ82X9LSsJcXqpqyreFBCO3Zs8fFxeXkyZNfv36lUCgdO3acO3fu79+//fz8dHR0OnToQOF5wXft2vXixYuIiAjeDqlU6ujRow0NDWsTlYqKyqFDh2rTAydMJnPcuHHPnj3jKv/169eBAwckJCSESDd42b59+6ZNm3hfkyaIoqKi8AbCdyrzNr58+fK4cePGjRunoKBQg3gQQiqiVvjU1dVr0HNTJjQ01N/fX1CWlo8fP+7evbu6qpr64N6NwtxsemkpyMiCqppEv2FyfYfIcrURtJbJugIKqRJU+zcSHR29ePHix48fC5ehBAcWF+QJS82TnkrHGITfO/jeLQwJKslKZ9AZGAAUlai6rajT5qmoqgucYImLKb9yOi8jjW3/gAvymGlJ9PhY2oLVqipqfw5MKYNNsfg2x51bfxU4YogEJQgL8isKDizOyWIWFTKlZSiq6pSOXaXH2ypRxJnsEXnGoFBEt6lEtzX/lBBs5OUQ35fIyMjo3bt3EydOFDkEhQrDLeWHWwp2ZZOWhilT8JEjiK8Es3lzVKcmTJlZGYfd9qRnVLnPbt/O2MJ8TEcTUxD6/cIYB78JunPXo7CQ7VOFEEMdYWUAwJQ8TPkjx5STkx8/ZtLggcNqc43Lzc05fvpQQiIfB6Bmas169+7fq4cZK2Dem+d/5kRBIBAIBMJfTVOcvSIQCIQ6x8rKav78+eXl5ayHycnJ/v7+o0aNqu9xVSRgqR4s0UOvc8HzN76bDnl0AIBMGiz6it/kwjEjRP3X9d9CtAvEpIHQCGCMb94ELy/8+zdiMEBFBXr0QCtXgki7fgKhidOuHVq9Gu/dC6mpVcqpVNSrFzpyRNx+wsMxh9PDb+WKjfJaORUSB/z9O8rLa+j98TUlrgTc0yr+HqwKyimJWUm/6RhM4784Pr3aLrVyB1tODr56FQwM0KRJjRVqfaCnp9esWbMswdkQJCUlhzSBTaV86NIF9euHHz8GvgtR7dujVasaMhwcHi6iQW4uys4GfsYSaNEi7OcHgpIIaGigGrvlFxRAXh40awb8UjNUjL54MejpwenTOCGhIrdFs2aQlwc0mpCO8Y8fTeT+VEdHZ8eOHQDAZDI3btw4bNiwxMTEwsJCJSUlPT29KVOmbNiwgXPhQUlJycPDw9bWNjIyknP5QUFBwdzc/L///muE5yCYo0ePBgcH860qLCw8d+6co6OjlnjZgh49elRUVDRhwoQ6DbC+GD16tJ+fH03wh7BHjx7V6rBHjx4DBw48d+5cjXNPdOzY8ePHj4JqlZSUZs+eXbOemywnTpwQcnVgMBgBAQFNQdCQEFfxE76sFPJyylOTaXHfyqfNUwYA1nbqavVWs73XvC70TW11Mz8/39raevfu3d1Fqf1yskQkbCorZRYVMhUUBS4bu/+X9/51SRmH00BBPuPrF4bbzuxF69TUNfgs2JeWYPeznGqGPyQn0M4fyV2+VR0hKGfCyUTmvlh6EaVCGaBakr/tk9d020FITp9vMNfP5oW+Li0vZbKDT0tmpqfSf8XTF65VE7mBBfXujTU12SpePmhroy5dRPRSSc++Mk8fFGZlCHyFNbQkpKT5fALnzp3bu3fv6dOnm5iYiDmWEND8+ZS0NHznDuRVzXiqrY1Wruw5bx7vIaGhoTUYiMlknj7rxlIzNFPX6GDcSb9NWyPDDupqoky2APLz8y5e/S8isuLmSkaiJS2vH4VmgjDH/QzKZ0pFglwIHZKLi4tu3Lz89t0rhxnztLV0xAmP90v69LkfXzUDAGRmZz56cvfRk7uazTQ7der6NSbKyLCDkK4IBAKBQCA0CkTQQCAQ/i9QU1MbPXr03bt32SUXL15sAEEDCwTQTwX6qaB97cAzDQ4k4MRSAAD3NNCQwlsNmsiMcTXgVSGwVAtC1AlcVcSkgdA4lJdjJyf89i2UlABU+s+Hh8OrV+jUKRDPTZRAaLIga2tkYoJ37sQ/f0JhIVCpSFMThg1DS5eKyKfLAQ4JgcJC9sPPrTqy/lAqqdw+lZ4O379DNVebGotn2cDEAADm6nCrE+A1c3FUFP+meXlw9ixYW4vYlvhXISEh0aNHj5iYGEENjIyMLC0tGzIk8UFHjkBBAX77FioFqRXl7dujY8fE3zFZN4jcEUihCGyjro4WLsR79kBODneVggKyswNj4+qGg69ehVu3cFoalJeDrCxq2RK5uED//nya/vwJ375B27bIyAj09cHQELVpw7S1FbZ+A4Bq6Udd1zAYjLFjxwYEBLCXwPPz8yMiIn78+BEeHn7z5k3O5UYTE5O3b99u2bLl9evX2dnZkpKSWlpaTk5OU6ZMaaTwBeLt7V1e9ePNSXx8/NGjR3fv3i2yH4zxpk2btm/f/lfYMwDA3LlzL1y4ICg5iKGh4datW6vb5+LFi+fOnVtjQcO+fftev34dK8Cn3czMbNCgQTXrucmSlpYmvIEQuUMjUlaK378u0daVGDamihaZV2TA155B0PZrIfBt3KQ0DUwmc+rUqSNHjhRHdiMhKeK5U6lIWkZgm7A3pR/eVlEzsElPpV86nrtiKx8vk4e3CtKS+agZWPxKoIW+KikwkV3zjfm9BAFFEgAQxpPe3N15fbtGfiZ+0AI2bUI8qTReBhSHvS4p50n0wGTCt6gyzwt5U+eIUt9qaiIjIyz4goiMjcVP0CAnT+nWR+aZTzGdxuf1UVGjWtnzN6dp06bN4cOHx40b9+7duzoxg0Fbt6Lhw/Hp05CcjMvKkIIC6Ov3+vAB9u/n275nz55QfVnD15golj5g6GBz28nTxf9a/YiNOXPueG5eDgCoqqh1M5ny2seASud50bASpcwMysyMO33PKruXnvH7Z3zszj2b7O0czHrzu+ERhZxshcvH0MHm7TS1pY8dp8bHS9Hov5QV3rRo/lNVCQDSM9OfPvN9+sx3o+vKEcMs+pkNqldjVwKBQCAQCNWCCBoIBML/C7NmzeIUNHh7e//69atly5YNGYMMBWbqgI0WWvUNX00FADj+C+boQguB2+r+eoSrFog9A6GBwcuW4efPuff7Yoy/fgVnZ3TvHvFpIPz1GBmhq1dReTlkZICMDNR6VvRn89asP35oV2asQIjvpvmmSXLlnHsvJQRfPmOhWQNwYiKKiQGjf+radPTo0Y8fP0bxk3E0a9Zs/fr1jZIiXSxkZNDVq3DpEjx6BOnpmMlEysrQtStauxZE+dXXOahXL3znDgjwZgcApKoKqgKTjqOpU0FeHo4dw3FxFdYIFApq3RqmT0dOTtULBWO8YAF++pSlzKsoS0rC374hBwe0ZMmfloWFeMkSHBYG2dkVJUpKqGNHcHNDmppC1m9AXh6NGVO9qOqZlStX+vv70+nc62GlpaUPHjzYtm0b1z5yeXn5AwcONGCANUTkinJ0dLQ4/dy/fx8hNH78+LoIqiGQkJC4cePG+PHjeZ+gvr7+6dOnlatvAtS3b9/CwsLo6Gjj6iuEAEBLS8vNzW3RokU/f1bZv0uhUHr16uXh4VGDPps4IuUvNdPHMJnMb9++ZWVl6erqtm7duiaRATCFmgiUl+O3L0qGWsrXWH8ovrUDZzMuMUTT0TRs3769uLh4v4C1ai4695B5H1zKShXBF2VVqqRg0cNLv6LSEoHHJiXQvkeWtTOR5ipPiBPmCZQnSVmTTvlAxwAV47ZP+bH36pbBkZXZmpKS8PbtqGNH0NPjPDA4sLiMR83AAjMh+ktZcRFTTl7Exxjt3QtTp+KffDbuIwMDtHev8MO5GG+nlJfDDA8rKyutcsOgqk4dZ6vUopXAnBT29vYfPnxYsGCBp6dntUYUyIABaMAAAEAsvcKHD6xivqoFlqChurKGH3HfAIBCoViNnSS+muHFy0CPW1dYF3Sz3v3tbGZcPVXGoJcKOaS8oIPrNrP7j7z8Ah6VlZdduHz6Z3ys7eRpFLHSivzBrE//ew9vMxiMFy8Dx6fmy7yreE30c/IHxadkyMl80NGI0FT/oabMRJD2O/Xq9QtPPa460CX0pGSRpSUaMUK0vJVAIBAIBEJ9QgQNBALh/4XRo0dra2unVhpx02i0vXv3Hj9+XOSBGOO0tLS0tDSMcYsWLTQ1NWsZiSwFjhmhuBIcnAt0DAHZMEssz7ymhUhLBqiqZuCrbOBbSFQOhPoiMhK/eiVoIRZ/+wYHDqAm4KzbJIiPZx4/DklJiEYDVVWYOJF3UxShSSMlBbq6NTsU9eyJ5eWhqIj1cNjnF9cHTAIAr16Wq70Py5aXgIYGtGv3P/bOOj6K4w3jz5wlF3dPiCHBoSRQ3L24FihO8ba4U7xQaEuRIj+sxa24u0OwBAiQhATi7jm/m98fl1wul7vLRSCh7PePfHKzs7Oze7t7u/M+87zl1tWPjAmbKN1YcuSUhoRAa0ZhFTk59O1b8t8SNNja2v7777+DBw8ODg5Wjwd7enrOmTNn0KBBFdi34mGxyKhRGDUKqihHBUF69sS2bTQsTGcNf3/93h6kZ0907YrLl3H7NuRyBASQrl1hoiMluG7oqlX00iUUndafmkp37kTNmqRDBwAQCungwfT580J1srLovXsYPBgdO+LtW11ZJ0jNmmjQoKQd+3iIRKKzZ88WVTMoEYvFhw8fXrBgwec4h1KhWyKjRC4vxhxe2ciyZcsWLlxYOi/9iqJq1aq3bt2aPHny06dPk5OTKaU2NjY1a9b8888/vb21e8vrhxDSqVOnK1eulE7QAKBr165XrlyZNm1aSEhIVlYWi8VycHDo0KHD8uXLjYw0A7T/AXx8fPRXcHR0LFGDcrl80aJFJ0+ejI2Nzc7Otra29vDwGD9+/NixYw1sITZKFhkmYbMJV5vQbvPBgnfmH4fHR0dKPby56tKEclcYFFUzoLAYojJoGh4+fLh169anT59yDPPiqtvQ2MmdE/Ne+/2fy0OjpjonW8ikND1F301JIqaP74uKChpEAp33ujA/kydfm8s4eYfUUpA179i6Udf+4cgL3/NjYuiKFWTrVlVBapI8LUWn6wOAtBT5iyfixi35euoAgJsb2bULP/xAX78u+G3l8UitWmTDBpRw8IcQDJ9k9fi+6M7l3PQ0uVxGjYxZji6c3kMs7B2L+ZFasWJF7dq1r1+/Xr65wJQyBehVKigXqWQNBmoaJBIxADabw+cb9DAjl8sPHP775u2rADgczrcDh7do1gaARKxPzQBAIqZcLrdvr4G1/Ops37UpKyvz+s3LSUkJ34+dyjcu7vsFUlOTo6I/eHp6W1vZWFhYpqenyeWyjVz5jMLV7AWiTuHRncKjc4149/v3vJaelMpCnEK6TiGcdeW269mz8PMjv//+Gb0EMTAwMDAw/PdgBA0MDAxfClwud9KkSQsWLFCV/O9//5s5c2aVKlW01o+Njd27d++5c+eePn2ao2a+7ejo2KZNm++++65z586lHjckQBNL3M0AgBR90xU+Y76EjBKqfWREGJ8Fit27C2apFoVSPH78CbtTeaGrV9MjR5CYCFVWjtu38c8/ZOtWWFhUaNcYPgkNGhBvb/rihfLTL/8sulSvTYqFbZS9+/J+M1bsX0Z8fAx3361wquUPsV5Lw89WVsXYS7BY/8mTvFq1ag8fPty8efP58+ezs7ONjY39/PwWLFhQ0mDVFw2fj3HjsHy5ZkZqAADx8yPz5hXfCJdLunZFWfRhubn03DktagYlaWnYsAEdOgBQLFqEoCCttWhYGHF3J82aUaW0ojCkShWybl3pe/gRuHnzZqS2ubMq3r9///z582Izx1dC7OzsdOU4UGKImdz//vc/Ho/3GdkzqLCzszt48KBEInn37p1CofD09DQtm1FWixYtzpw5M2XKlFK34O3tfeLECalUmpiYaGRkZG9vX5b+VHKmT59+4sSJmJgYrUv5fP7gwYMNb00mk3Xr1u369euqvDApKSkpKSnTp09/8uTJli1bDGnk959ThEIKgGdcMA1aXccwcVCc8h+JmCbGyzy8ufExskd3BAHN837sS6EwUIwYQapVI99/r2FqpVXNgKwseumSYvVq1uzZ6tUqStZAKZ08efK6deucnJwMXIXFxqCRFv9bn5GRpnn/Z7FQo7ZRq06miIlR/PYbiYyESARzc9StS376Caamglwq1SchAAChNu0Cm6N92ORVfbNnAXkJpFigQ24eWnhkjX1WivamC2sKM9PlIr0iVVAkxhXXXSU+PuTUKZw7Ry9cINnZ1MKCdOtGOnUqdQ6yRl8bN/raGIBETHlGhjZibGy8bNmyxYsXl6OgQY+aQSqlV8/mhr+WiEWUy4OrB/fG9Yet2zSGwZoGS0srAFKpJCMz3cpSp0mVkuzsrC3b/wwNfwPAytJ6wrgfvL3ysj1yecUcIm7+MaxRvebCOcs3bvntQ1Tkq9cvfv1t2dSJM62s9G36zduQ9ZvWyGQyHo/Xt9fgLp2+2X9wD4B3VmavHGxqJWkZHDAVSzocP9taKLzs636quqeIwzlcy+enB8E0KAgjR5K9e1Fa7xkGBgYGBgaGMsIIGhgYGL4gJkyYsGbNmqysLOVHsVg8f/78vXv3qtcRiUTnzp37+++/dU0FS0xMPHjw4MGDB5s2bfrnn3+WevA0K79t089vOlmJKRrvN8Tg4XPhv7EXXwIkKamYscai2c2/POhvvyl27CBqTuYAIBDQO3cwfDg5cgSGTf9i+IwhBNOnY8YMpKQAMBflLDm0ctLYdQC2dBrdNfp5i2XTK7qLJaC1NfgsCBUIzsHdmk2bOjkh36tJC05OpGHDT9i7TweHw5k6derUqVMruiOfMWTQIOTm0v/9D+rxP+Ukzq1bYWb2CfpAr16FjuhjXoWYGJKUBCsrPHyoR7tDX75knTpF16/HjRsFV4SZGfHzI+vWwcurfLtdRkJDQ3XZMygRCASRkZGfo6ChRYsWjx490hUKdXBwmDx5sv4WoqKiFi5ceOXKlc/LnkEdHo9Xak8FDRo1arR06dKyt8Plct3c3MreTonIzs5ev359YGCgUCi0srIaMmRIuYhUFAqdFumenp5Dhw79888/BUW8iwghLVq0GD16tOEbmjp16tWrV4t6imRnZ+/fv79hw4bjxo0rthGlmkFdwaBEpWMo6CELqSnyNfNTkhJkQkGhK0ipadB3ReTmEvU79tWr9OpVevYsGT2ajBqlakS1PO8KlcnoggX0xg3ExYFSuZsbW+1uXCarhuxsZGbCzg7G2q0RMtLkL5+KMzMUzm6cWvWNjIwL+nblyhWJRFJSsyWvarwxP1od2pWVEKPSn8DKml2rgdGgUZbYtVOxZQvi4wv258EDXL1KVq82/SqAV1zs2dxCy+iGtR07OlJzGsfzRmYvG+Z9EVWk8p3Xf224d7OelmlODsnNVeUHNDVn8Ywg1KtpsLYzeKiFxSLduyvTLZXjzdRwNYOSAQMGzJs3Lzg4uG7duuXXC001g0rloCTA9xSAty8lL56Ktmy4PX5KCwOb9fbMUyS8ePlc6bWgi9dvX+3cvSUjMx2Al6fPxO9/VBdAVK/Fe/lUpMexyNa+4Hu0srKeNW3h9p2bngc/iY6JWrlm8dRJM9xcPXSte/naeeUjhEQiOXB4T6f23Tq173b5ylkFIRv9a7eKimsYl+yYI7QQS9S/KioQcIAuYVGJpib33R2jrPIyndEPHzBrFjl8WM/OMjAwMDAwMHw8mCFpBgaGLwgbG5sff/xRfZxr//79U6dODQgIABAYGLh9+/bDhw9napt7V5R79+4FBAQMGjRo5cqVumwe9PAh31fP7T/oYPpl2TMYuLOM7qHiKTYSz4Tqk5LokSOaaoZ86PPn2LKFFBdcYfgPQNq1w5w5dP16REcD+Pb2kZP+XS/Vb6cgrMnj1t3z5JdpCu2nxYKDQU7YFQcAv6aZn6hVi+oWNJA6dVDyxO0MXw5k9GjyzTf0zz9pRAQRiWBhgS5dSP/+ny6n8qtXRT0VCpGRgZgYxMcjTjP+V4ikJHr3LmvNGqSk0OPHERYGGxvStSvq1SuXbsbHx9+8eTMlJcXf39/f359VtuPj6enJYrH0ZGcwMjJyLW2SnU9Gbm7uH3/8cf/+faFQaGZm1rVr19GjRy9ZsuTy5ctB2rw02Gx2t27datasqadNhUIxYsSIGTNm1KlTR1cdkUi0bNmyGzdupKSkcDgcR0fHb7/9dvTo0Z+vAEIPVatWjY6OlkgkPJ62jAWVmMOHDy9atOjt27eqkrNnzzZq1OjIkSOlS3cYGiK+dCo3NUkuk1IjY2LnyOk50NzZXfNBd9WqVQqFYu/evXFqdwwrK6vWrVvv37/f8JMkMzPzwoULujKkZGdnb926VZegITOj4NLWkDIU1TGoMDVlXT+Xm5OlUNVUX1dfz+VyOnKklvKoKLpuHVgsMmKEavUCjYJcTr/7jt67p34HLqpp0FyrOOiePTh2jCYkQCKBiQlxdyc//ICmTVUVcnMU//yVGRUhUR4lFgs29py6Xxn1GWqh3NqmTZumTJliyDdF/nij/jbqVZU3e4VdSLA4+JFIIqVOrpwmLfmW1mx64gRdv17T045SGh6On35i799va2+ekqRTYcY3ZTVprSUFQOeephFvJDnZ+d81wZMm5q/r5D1OuqVIrnTi2p3W+7MFgMtV13w4OHOsbNlCgc7OWFqx6n71mQ21sNnsvn37njlzplwEDUrhgrqaQUPKoORReA8AAb6nkhPkezamt/vqzNUn3f39/dcsudG6i6mek8vby9fayiY9I+3KtQvNvm6l9bdeKBKeOHX4+s0ryuuiaZMWQweP4nK5BTUobZ52xj30CC87jVCaw7UOsm1927kvJXmtWVixuvczV2+Tx+NNGPfDoaN7r924lJ6RtmbdsrGjJtWpXV9rJ5OTEwG4uXoIRcLU1ORLV88tX/yr94nT/+NDymZd93S97ukKgKNQWIskFiKxmURmLpZYSKTGMpmckLd2VgCshOL77o7xZqbmYol9cnytsFCjqtV0HhcGBgYGBgaGj8YXP3DPwMDwhTFjxoytW7cmJiYqP1JKv//++8mTJy9evDg2NrakrSkUiv379584ceK33377/vvvS7RuaP5kAp8SZ0+uePT7K6gnYvivKhv+q/v1H6d6dVy6pK9CqYaM/0vQnTv1zf2VyXD1KhhBw5cBGTiQtG1L165FeDiEwj+DDn9du2k6h/+eGq+IpCt9P6dI2A8e5J94KqO4kY4HP//e5EMfquZafFoo9ORw6nC5pFo1smZNBfaT4fPAwYEsX15hF0BhR3Qt8PkwN6dxcTrTUqhITQUAOztiwLRpw4mJiRk9evSLFy/i4+MBmJiY+Pj4TJkyZezYsaVus3Xr1h4eHu/fv9dVoUqVKpXcnuHChQvTpk178+aNKtJ5/vz5bdu27du379ixY/369QsODlZXbJibm3fs2HHbtm36m924caNMJps+XadrTmRkZN++fYOCglSNh4SEPHjw4NixY8ePH+fzi089/nnB4XCcnJzi4uI8Pys/8DNnzkydOlX1fqpEIBDcunWrS5cut27dKmkmjuN7sx7cEuZmF5xR8TGyqAhpx56mrTtpNrV69epx48b9+uuvkZGRlFIbG5sJEya0atWqRFs8ffr0hw8f9FSIioqKjIz0UnN/0ROD16NjUCGRUIm4kG5AQ9OgC7ptG9XlpZ+VxRo5EvlyB3VdAv3lFw01gxINTYMSg5JQKBR04kR67RpUMuLUVBodTd+8IWPHKtXDOVmK9ctT46JlaishJVF286I8OVH2/XSbqKgPd+/e3bdvX7F7rXx11dA0EIJa9Yxq1VML+ctk2LRJV4Y+GhWFRYs6z94eFy3JztK+d96+XHdPbtHyKj68xi35d64IxWIFgBcNzVRqhiqx4g3u1MGCRVu1oqdP6xHtEUdHsAtm6hOCev785PgcmUx7Zzx9eZbWn58ZJqVUj4BPKwo5ALCK21eVmmFU/0svn4lU5UpBw6PwHgG+p+RyZGfmbf3fA9kvn4vHz7TmcrVfrYSQDu26HD62Ly4+9tLVc507dFdfKpPJ7t6/cfrciczMDABGRsaD+g9t3rR1oSYEAjp2LCsw0EtNT++d/bxhyuVtNdcJOOamZqw2nc1cPDSDFywWa/CA7+xs7Y8c3y8UCTdu+a1Htz5dO/csemOxtLSKT4hjsVhTJkz7eflcSunbsNfNXavMO3H8UG3ft/bWyrNHxmIlmxgnm2h3SeHLZLvrF1w7Fht/mfzTfC9PH62VGRgYGBgYGD4ejKCBgYHhy8Lc3HzJkiXjx49XlTx//nzMmDH617K0tPTw8CCEhIaGikQijaUCgWD8+PHv379ftWqVgd0QyhElAgAOgc9/bSwxT8fwHzYkUFdslFdNhk8AGT2anjoFXeOtPB66d9e+6MuhcG7aotCUFEJpqRPKMnxm2NuT1auV/zoDaxIxNoQC2BqD75xR4/NxafDiY5AT9sYDwC/plif37sXkyfTVKwgEAG5JJKEsVt3GjcnGjbCxqeC+MjDohbRvTzdu1JMgiTg4wNubcLnUykpPNcrhkBrl/2QSHh7erVu30NBQVYlAIHjx4sXMmTPDw8NX599PSoq5uXnr1q337NmjNUDIZrM7d+5cmWfkP3jwYOzYsTGFo55SqfTp06c9e/a8fv36/fv3V6xYcePGjczMTEKIs7PzuHHj+vTpo7/Z7Ozs5cuX37p1S5cBhkgk6tu377NnzzTKhULhxYsXhw0bdvTo0bLs1ycmOzubw+EUK8KwsrLKyMj4JD0qH6RS6fz58zXUDCqePn06a9asTZs2Gd7gzYu5d68KRCLNiyUzXX7xRI6TM6dGXc056z4+Plu2bClRtzV4+/at/hBsRkZGbGysuqChaFYIQ3QMSkzNSG6OlruBsoViZA2XLkFHChuVNEHzVqNQ4No1XYF2uZsbHB3ZT56oSgxxaKArV9JLlyDVzMKAtDS6fTupWRNt2+75K11dzVCwRTl9HSy5fCrn3PXfx4wZY4jeRTXNQFPTUFSj320Duult61IE8lPETHxYyNTKw5M7YopVocqhofTqVaSno06dPn3bm1mw713PjUunr/LVDNXjxRt9EdCED4D07Ilt2+jr19q3y+ejyF2xez+z6AjJm2CxvMjZ5+7JHTbBSrO00nPixIl9+/Y9ePDAkMpSCT1zJDvstSQ7SwEKc0tWVT9e9/7mXB6BNnsGJbdvPVoxO1m9JMD3lFLToFFy/803CvmpvzdnjP7BGjpo3bL9zdtXE5MS/j15OD09taZfHb4xPycnJzz87bWbl+T5t4Ua1WoOGzLawd5RY3U6fjy9dUujkKOQ+mQ9//7NzCPdtrf/xsK/mXaRAYAO7brY2Tns2P2XWCw6cfpoyOuX3w0d4+jgpF7H3a3Km7ch8Qmxb96GKEt4PCMyebLLtWs/PQjO4nGjrMyTTfhpJkYZxkZZPG62ES/HiJvN4yoIAWAjFLeLjLnk467eZpZU8jDwHiNoYGBgYGBg+PQwggYGBoYvjtGjR//1119azV018PDwGD169IABA2rkj/lKpdILFy7MnTv31atXGpV/+eUXHx+fYrURSt6LoKAAUMUYRp/KpfhT8h+O3zNqhs8YW1vy3Xd0/XpkZWkuIoQ0bUqGDauIbn1WlHDCEMN/iQGO2BuPm+mQUSyPpHtrf066ljme5HAilShwIx13PV2aHT9O7t2jJ08iLc353bt4Jyeyf39F95GBwQC8vYmfH713T/tSQtCsGdhseHoSNzeqW9DA8vAgzZqVb9copcOGDVNXM6jIzMzcsWNHx44d27VrV7rGN2/eHBoaev/+fY1IIZvNbtWq1dq1a0vX7Kfhhx9+iNHhfhQaGjpx4sQTJ04sW7aspM2eO3eucePGNXQLU1asWBEcHKx1EaX02rVr9+7da6pmbl85SUlJmT59+tOnT9PT09lstoODQ8eOHRcvXlxSCYtAIIiMjATg7e1dqawpzp079+aNPuO3W7duKRQKA/O2yOW4c0VYVM2gJCtDceZodlFBQ9kpNueLqampTRHJoErToF/KwOYQef4UfHNLtndVbmqyPDeniBQgn6LpJwruGwoFTUqCUoWgal/t8pS7uZGuXTVbDAuj+pP4JCYq9u1jDRkCA/NN5OTQCxe0qBmUpKXRDRtSa7X68E5nMgWZlN6/lbJly5aIiIjiNwdAt6ahLJiZs3JzFBwurGw43lW5A0dZGhnnPxxGRtKZM+mbN1Bm82Sz4eHRoVevlit/mntfJiMEgDeht/sZGfHyV+FyycKFdNo0JCRobonNJi1akCFDNIoJwfiZNsf+znrxTJyeIlO+plhas72qcod+b8U3+ZyeVEUi0aJFiw4dOnT27FlDPGYy0xVbfk2LjpSqTri0FHlUhPTtK8n4GdZWNpp2DSp9w/twaVaG5gudUsGgNGlQL6cUb19JYj7I3KpoDx9wudxxoyf/+vtykUh07cblazcua1SwEEv7J2b4GyWzzSw0FtHLl3XapQDeglez615lNRusq4KSBvW+mjvz5y3b1yckxoeGv/l5+ZwWzdq0adXB2SnvJlDDp/rlq+elUunBI/8AsLSwrFunAYz5ZPhwummTRVZW7aTCliRGRiAEIpGYwwZgJJMDiLCyeOJiD6BeQmqwky0FzEzNwcDAwMDAwPDJYQQNDAwMXxwcDmfnzp1NmjSR6hhEMDc3792797ffftu+fXs2u9CrIJfL/eabbzp37rx9+/alS5dqTKaZNGlSrVq1vv7662L7kJM/wcNaiyPjZ0PRKR3qJcVM/tBdXmnD/xq9NTzrhK6alXZP/8MojbXpnj2IiiootbIizZuTP/5gjAfg7q5/ObGxYY7Sl8wKX9LyMVVQnE1BhBDelSgkVAzuxhjoiH+UJg3v6en6BE2bkqZNAbgeOPD09OkK7h8Dg8GQdetojx5ITtayqGFDsmhR3ofRo7FokRYBHwBjY/TqhfK2NDh37pweuXBqauovv/xSakEDn8+/cuXK+PHjb9y4ER0dTSllsVhVqlTp0KHDhg0bCmXjrmQ8e/ZMq8hDRXBwcE5OjpmZmdalcrmcEKI1mB0cHNy4cWM9LV+/fl2u27w9PT39r7/+quSChsDAwGHDhr19+1ZVEhUV9ezZs+vXr587d87KyqroKomJifb29uolUVFRU6ZMefnyZWpqKgA7O7t69ept2LDBxaX49ASfgAsXLkj0JohJSkqKj48vVjGgJCxEnJyoM9IPICVZkZEmLxrsLCM9evRYunSpMtGMVtzc3LSKbyil635OjXir7wh4+XL96hmlp8pt7dhfNeXb2rOXTtdyA1TnzxUpU+ZpS9CjUKCI4EBd3ABAixNDerrS0kkfCQkGSRkAAPTixUJvIkUrREc/vZaqnjSkKMGvbjRr1qpEp3FRTYPG2yhdu5auX6/8nz39MgD5ug6FmjAzYx07hpo1lZ9Sk+RpKXKeEXHx4BTKShAWRkeOpOqueHI5jYzEX3+RuPgLfdZADAAzarCMNH6IWrRg/fEHXbqUhoUVCD6cnUm7dmT5cq3vICwW+o+w6DGIvgoSJ8bJLK3YdRoamVt+ZlNGLl26NHXq1Lp16z59+tS22NxSAKXY/nt6VKTmxU4poiOl23/PmL5EZyMKBYWhpyoA5GYrbl3K/XasZWiI+NKp3LRkuUxKjfjEwYnTc5C5gzPHw91zzozFR47tD3nzUnUVsCh1yc71Tcvs//Idh1IEv6ZhYeTgQaj/2B06hJwcnRuWiMnZM/i2GEEDAFcXtwVzlx8/cej6zcsymez6zcvXb152sHf09a5a5W2419OgxkbkoasDABYwQsrhs9gAyMSJ4POxaxd9/77gtuDmRvr0wZ079OlTpZRBybcvwpJNjKOszIOcbJVnYckOIgMDAwMDA0M5wQgaGBgYvkQaNmy4Zs2an376SaPczMxs/fr1gwcP1j9xh8vlTpw4cdiwYTNmzFDPbiuRSAYNGhQSElKs8aNF/t03Td+IE0MlwnD5AkMlh4wbR/r0oTt20NBQyGSwt2cNH446dSq6X5UCMmoUPX0aSUnaF7NYMECwxaCd6Gi6Zw9iYiifT9q3J506gfP5PYfXMUMnW5xPgYJiRyxd4fs5qVtme5JDiVSiwK103MlAc6u8chcXlzj9My8ZGCoPubl01ixkZ2uW83ikdWuyYYNKpkD69sXbt3T//rzZsSr4fHTpQn78sdy7dvjwYaFaDuyifPjwoajJvOHw+fw9e/ZkZGRcvHjx3bt31atX79ixo7l5ZZ8ieeXKFf0ZEOLi4kJCQgICWLqEogABAABJREFUAtQLc3NzFyxYcPfu3eTkZEKIg4NDhw4dFi5cqG5LEB0drV8gkpaWpmcpgCRdP/eVg6ysrOHDh6urGZTI5fL79+8PGDDg0qVLGotycnKys7PVQ7wPHz4cMmTIu3fvVCWZmZnv3r17+fLloUOH6tev/9G6byj61QwA5HJ5sXVUREXoUuznkZMpT0oof0GDi4tLQEDAyZMntS7lcDjffPONLpMJV3eOHkEDAarVMurcq5Dih2dUzG2Ey9MRz+ZwiIVFMXHIoupeZ2dYWupJ4gMWC76++lstREhIUV1FITIy0mNyAH0jEsmp72o3qluCjQIozqeBNG1Kt22Dnju5rS3U8obYOrBtHYqcS5TSn36i2nL8iWWK753bxokBwImHfg7aNtGsGTl7Flev4soVKhIRHx8yaBCcnLRVLcDImDRsrDMxQRmRyWjIM3FEmISwSPXavGo1jQwzTCmG1NTU169fBwYGHjp0KD09fd26dd0Nzn5450pudBE1g4ro99Lbl3J1LXV04ZhbsdJTdMrdipKVKT++N+vBTWFuToHIJi5K9v6dpFtf86ZtTFxd3H+cMlsgFMT9vVuyZzc/K9spV6guCAClNCgI06YRtdEzFPcjpe+iK4wRz2jwgO+afd3y31NHXoUEU0qTkhOTkhPvAfB25CgUNkKxnEVqpKTLY1/GD/3WdudunpkZGTkS/frh0CE8eQJCUK0aGToUdnZo1IhOm4aUFFX7ZhLppMCXi9oEiDls5aXr61PNwL4xMDAwMDAwlCOf30AqAwMDQ7nw448/hoWFbd68WfnR1NT0+++//+WXXwyf42Vubr5161a5XL5jxw5VYVRU1L59+8aNG6d/XU9jcAmkFO9FSJbAvvKm/dWOxvBHsbkVtAyX/PFGT/1KiHL0R9nhYjtvYAWGCsPOjsye/TlFYj8ZHh6kSxe6f79WF1zi50emTfv0nfrskUoVM2bg9m3VjGp68iSqViVLlqBJk4rtWikY60rOp1AA/yZhRUlG7yscd2MMdsSeeABY/Z42r593D3B2dmYEDQyfC/T77+nt21oWSCQQi2Fiol5G5s2Dvz+2bKGxsRAIYGxMnJ0xaBAZXPx8R13IZLKYmBi5XO7h4aHxzJxdVGZRGKFQKBAIDEn3rgcrK6uBAweWpYVPTLGhaIVCoRGCjoyM7N27d3BwsGqqa2Rk5OPHjy9fvnzmzBk7Oztl4atXryZNmqSnZQ2fuVJU+HhERUqunRNkpskVFBaWrJYdTKvW1HwdWrhw4evXr3W18ODBg4sXL3bq1Em9MDw83NvbWyWayc3NHTVqlLqaQUVoaOh3330XGBhoZFT++RdKhL+//+7duxW6U3pZW1sbaM8AoMDwXwdsDuHxPsoj8K5du9q2bfv8+XPNLbLZbdq0Wb58ua4Vuw8wf/1CnJKoPbzq6Mrp8I3mTcPBia0nmstioWY93W/XDRqgSO7IAuztyfDhmoVVqhAXFz1JfODmRtq21bm0KEWyb2hibOzoXMzlyeWx2ZwSxKRVqL/VatK4MfHyoiEhutYlfn4oLmMLvXaNFtEhAcgwtRz64//uVs/zlZnkTnRm3uRwSKdO6NSpMrys3b0muH5ekBwvk8kpgBsXiIMTp8dA81oNDL11iESi69evBwcHx8fHBwcHp6amikSi6OhoY2Pj6tWrN2zYcOHChZ07dy7RDTn4qVgm06mJkcvoi+diXUtNzViOzuwSCRrSkuVhIRKRUHOLGamK04dzHJ05PjV4AEz4Jj6nz9FonU4t9PFjEhMDlSdKscKQEv5Iebh7/jBpZlJy4rPnj99cPPs+IzWHxwUgY7HS+EYAHro6PnR1BIBZ4zkcDo+X9yVyLbkeHp7jRo03NjYGgDZtyIQJdMuW9xJRlLU5Vy73SctyyBW2Ski75GYPgMViVfWpXqK+MTAwMDAwMJQLjKCBgYHhy2Xjxo1NmjQ5d+6cs7PztGnT3DTcJg1j8+bNr1+/vqeWzPjevXvFChqMWPC3xL0MKCimhdJtfoRfYSOKDIbyGckvGBhKDVm6lObm4vLlQpN6ORzi50e2b4fxx5r89J9FoaAjR+LWrUJT8aRSGhJCp0xhbdjw2WkaWlnDkoNMGWLFiBTC6/PJOgFghifZn0ClFLfS8SwbDcwBwNXVNT4+XiwWV3hYi4FBP/TMGT3ZpmlgIM6eJd26qReSDh3QoQMRCJCSAmtrlMHPIDU1derUqU+fPk1OTqaU2tnZ1a1bd/369arZ8JaWlvpbMDExKaOaoVzIzc19//69hYWFm5tbqe0iDKdp06Z8Pl+Pd4WDg0P16gVxEalU2q9fv6LJO+Ry+cOHD/v27Xvjxg1CSE5Oztu3b+vVq6dn046Oji9fvtRToWrVqobtRHmiUODA9sygJ8Lc7IKfxTcvxNVrGY2YbMVRc61/+PChnnays7N3796tIWh4/PgxR839aOXKla9fv2Y5eLDcq7GcvYmNE4z4ACARUbEwTJA1ZtfZyYP7VDOpyCSAgwcPXrt2rVbVhZLatWvzDE4Q41fPyNScqB9bDays2S7uH2UY0Nra+tq1ayNHjnz06JEy9wSLxfLw8OjUqdOGDRv0BGvNzFm9v7U4sicrI00zwmrrwB482rKoH0OPgRYRbyXpadpVIM7u3GZtdd5qyNy5ePSIak0Ew2ajXTt4empZNGQIVqxArrZZ72w2adMGOrLGaO9Dx470r7807XPUKzg6Nuzqevl+WtFjosLXp97jx2sM36g6Ot9q2WxMn47Zs9Xnphf0ysuLLFtWfONnz0Ik0iiMtnMbOH33a9e8Se0TXRWT3T+D4Y8L/+ZcOZsjzC24oCRiGvNBundrZt/vLBo1Lf616NKlS6NHj/bx8fH39/f09KxWrZqTk1OtWrXc3d1NCmsQS4QgV186EgBCvRX6fWe5eXVamsGahqxMRVE1Q96iDPnJQ9nTFtsCQEoK1Z13BgCSk+np02TCBOUn6uhYzIbzBXwlwsHesVO7Lh1/+Y2GhiabGL+3toi0Mo+2NIu1MMvlFtz9ZDKZTCZTfXzx8vnuf7aOH/uD8iMZN+6wQnAl+HHeR6ClSNF/8Mj4sKAXL5+3bN6W8xk67TEwMDAwMPwHYH6AGRgYvlwIIcOGDRs2bFhZGuHxeGPHjlUXNBRj9JnPRDdyL4MCOJWM+xm0lQ1Z6g3XzzBW+MWaDRS741/skWH4vGGxWL//jjt36I4dNDkZUimxskLLluT77z/HFAkVDt26ld69q91YOCGBLl5Mzp79vA4sh8DfAlfSACAo+zMTNHgYo48DDiUCwJ442qA6AWBqatqkSZPjx48PLsO0dQaGT8HRo/ryuAsEOHoUhQUNeZiYwMOjLFsODQ3t1auX+nT5tLS00NDQoKCg/fv3N2rUCMDQoUOPHDmSqzXgBwDw9vYuSx/KzuPHj+fOnRsWFpaRkcHj8RwdHTt06LBq1aqPKmZq2bKlr6/vixcvdFWoVq2anVrMZt26dUXVDCoCAwMPHDjw7bff3rt376uvvjLWqzIcPnz4/fv3BTrOGXd39+nTpxuwB+XM/m2Zj+4I5IXjaIJc+jxQ9L/16eNnFMxcz8zMJJZ27Jpfs6s1ZHnXYbn6suzdibm1cinNSr0hze32jJpzoJrn/TJKHmfm0vM5FSsgVCCk0WTz8wvA03mUTgGnnlIAbsYIsMDXlqS5NfxM8SnnhVtaWn733XerV6/W+k15eXn99ttvhrfm4MRxduOGv9bpC+LhzSk2X0Opsba2PnHiRFxc3MmTJ2NiYmrUqPHNN99YWVkVu2L9AGNrG9bxfdmJCfLsDDkIrKzYji7s/iMtnV21PCPZObI79jI/fyw7K1MzamvnyBn2vaW+ed0WFmTTJkyeTENDCz2emZqS1q3JL79oXYkMG4aXL+nJk5qaBg6HNG9Ofv652H0sRNWqpGZNev++9qUsFpo3t7DhVKvJC7wr1PoIyeeTfiPa9/t2ysuXL2vXrq1/azr9GLRW7tgRWVn4/XeNLpHq1cnvvxeb+gEAEQjUuyxjc/7XfvjKvtOzjc0AEEpnXd4+b9YAEGsDu1SO0GvXsGMH4uIgkcDcnFavzpo3DzrC6gmxsluXc9XVDCqyMuVnjmTVrMczMdXnMfDs2bNhw4YdOXKkZcuW5bMD+bDZxXmxFKlw7+6jps0C/P39AwMDnd04Q8ZZHt6VmRifdy9+FN4DQIDvqaJNWVqzc7P1ySNSEuXZWQpzCxaSk7WLftRRy0XCGjNGceeOzsQT5uYYOrSY1nTx5g2NjQVgLxDZC0T+sXn5lbKNeEmm/GQT4wy+sbBbV/j4AAgLf/MuIgwAm1NI2nbnbYEikAI3jVmdGtSb2qGDXC6vQH8jBgYGBgaGL5zPafyUgYGBoXISERGh/tFAp4dv7DHRHZujASBZiqOJ9FgS2lpjmDPpbg9uZTBYNBhVMk4GBob/CM2bk+bNP6v7UGXl3Dmozf7RgIaF4dIl0rXrp+xR2alhmidoeK85Ae8zYJQrOZSYlzJjbTVwCACMHz/+zz//ZAQNOklIoGfPIjoa7u6ka1c4O1d0h75Uik0mXWw66lIhlUoHDx6s1fw/LCxsxIgRjx49MjExadeuXYMGDe7cuaO1EQcHh8WLF3+M7hULpVShUOzZs2fRokWxsbGq8uTk5JCQEGXmAvMyeFfoh81mz5w588cff0zT9u24u7uvXbtWveTy5ctyuc5Zs0Kh8ODBg99+++3du3ebN2+uf9PDhg07dOjQ+fPni6YzMDU1HTlypEfZZC6l4MM7yYunIq37RynCQqT3AkWWNY1DcvAwk6YsOm3u6A0dLhrEwlYA2zsZhQqlIo7MzPGG6kKxKj74qiRGhBgRjidRAE48dLRFbwfSyhrFBQ3Lh0WLFiUmJh44cCC98DXu6+u7efNmLy+vErX27WjLTWvSU5O0PHu4uHEHjS7GSaXsuLi4TMifgW04VXx5Py22zUiTx3yQstnErQrX3FJfqLhlBxNbe/bZo9nJCXLlbHVLa5azG2fQKCt7p+JijTVqkJMnsW4dnjxBejrl8YiDA4YMIVoFYfmQ1atRuzb276exscjKgqkpcXZGx45k+vSSGuMDIOvWYcgQGhlZZAEhX31FFiwA8O04y/RU+bu3Eo0rmG/CatyS36Sl+dSpU5csWXLkyBF9G/rjDUqqaejXD23a4J9kAKRRI5iYoGlTMnYsDHQKsbVV/XvHr+nM4cveuOSZwRjJJJu3TeubEIwVYw3sTDlCZ8+mp09DPTvSq1f08WMsXkw6dixa/9yx7Mx0nYH85AT5pRM5vYZY6Nni8uXLlyxZUu5qBgDWNsWccla2rMDAQH9/f39//99W3Xh0S6Ry+/D39z9y4G6NOkYzl9udO5oTFSndf6azxuoqfYOpOauKNyf4ic4EFgBysxUpiTJzCx5sbWFiUoymQf13p0EDdOyIo0e1vCux2aRFC9Kunf7d1AVNStLaDXOxxFws8UnLBED4VqTXwHsPbl+8fAaAlZX1d9+OUq/M5fFEYhEAQogyA9TDR/e6d+3FqBkYGBgYGBgqEEbQwMDAwFBW1MdGUZL5Z6t8ST0zzAunqVIAoBRX03A1jboYYZATqWGCLnawqNz36S9Zx6BnVEh5WIqtwMDA8B9HKKRJSfoqSKX0ypXPTtDgbEQACiBBTPFJJ7KWA40t4WqEWDEyZHiUiaZWANCzZ88ffvjBkGmOlQiFAk+e0GvXIBajfn3SoUOxaa1LQ24unT6dBgYi/0ymmzeTRo3IunUlstf+6Lx4QffuRXIyNTIiTZuS/v3/m/lxis2PUGw6ahWU0lu36JkzJDMTdnZk8GDUqaOr7saNG4ODg3UtDQkJWbFixYoVKwAcPHiwU6dOr4rkp7e1tZ06dWqTT5thRyqV/vLLL+fOnUtKShKJRCkpKRKJ5rR1hUJx//79IUOGnDqlZVpqeTFs2LDY2Ng///wzvrAXt7e39+rVqxs2bKhemF6cbEVZ4enTp6NGjdJfE8CxY8eGDx9+5cqV1NRUVaG7u/uoUaN+Lumc8vLg2rncnGwFABmPxLkYJTtz0605AjO2lMeSsyHlsf6XAzzKnw/t5FPiDVBa9DKhmSmKmFBFdKgiJQbCXAAwNiFGfJhYOPjWrOLfPDQXQrWoZYIEf8fj73jqYoRhzhjuQlw/fj6iTZs29evX79dff42JiRGLxZaWlvXq1Vu1apWdnZ1CgYhQScx7qZk5q1otIwurYi5zR1fOuGlWe7dkxkfLZPK8g8kzIu6e3FFTrUzNDL5LVARWNmyr4iK1KmrVN6pV3ygxThbzQcrhEi9fXrEHpwBTU7JokfJfw59jyLBhGDaMREcjIQHW1vD2LsFdVwN3d/LPP/jxR/r6dUHk1daWNG5Mfv8dXC4ALpdMmW97Yl9WSLA4PVUhEStMzFi2duyWnUy/bsUHMHny5Dp16pw5c6Z79+66tqOaeKBd0xAWRkNDiY0N6taFekogW1sgGQD599+S7hkZPJieOBHP4i/8dsGxJj1V5bWi3/yxc3ajd8/QqlXpj1tpoWvX0n//RZHsPzQqCosXEx8f5WR9dVKSisnIEBOlU7Ks5MaNG3/99VdJu2oInXqavQ2RZGdo76G5BatTzwKV3vG92RIxBRDge0qpVOg/uFnRtSaPvPw6WJyt5nri4Mzp2NMsJ0uuX9DAYoPLIwDg4ECcnWlyss6qtrbkm28KrfvLL5QQeukS1H6kYG1NWrYkGjYhehAIIBbDusDzgzg6UlNTfdIKFgseHg8D7+3Zu51Syueb/Dh5lpFRoUfHmjVqPwy8B4Dm26SEhr0GehnaKwYGBgYGBoaPQOUOlDEwMDB8DmRlZal/tLYugX3iICf0dCCL3uFiCo0WQ0EBIE6M3z5QAKZsjHHF9CrEslLerQ2PyuuqqbXc8OkjDAwMDJWa3Fw99gxKiFjfEGHlxDF/hl6iTk/rygsBOtpiVxwAXEqjTa0IAA6HM2rUqO3bt69fv76C+2cggYH0559pWFje0DybjSpVMGgQKfmkWH0IhXTQIPr8eaHCpCR67hxiY8nhwyhD+udyQyCgU6fSBw9UycjpuXPYtQvz5pH27Su2azqRyej9+3j0CCYmpGlT1Ktn6IrFJpM2MNt0RARVRtFEIuUgPT15kjRoQDZtgqWW2duXLl2S6XGaoVSVec3V1fXGjRvjxo17+vRpdHS0QqGwtrb29vaePXt2//79DepbOZGRkdG1a9dHjx7pcTtQcffu3aCgoHqGfxElZ86cOT179ly0aFFERIRQKDQ3N69Vq9aqVasci1idF5uWm8vlAjCww0ZGRgcPHgwMDPzrr7/i4uI4HI6vr++MGTOK+slFRUVt27YtLCzMxMSka9euvXr1Um6ofEnMphHV+FHeRvGuRnJD3A9kEvnbx/KQB/LwIEXUa0XiB5qZolQteNXz33vmoszEKksOWX4A7s5Ldki8YlZ9wiMwYWPF/NnHtm+iIp0xra7jx/81oYWc4lUu7mfgTga9m4HU/OSBcWKsfo91H+g39pjiTr7SNxO7HGjTpk2bNm00Cq+fy713Q5iUIJNJKQBLa5ZbFd6QcZaW1vriwW5VuLNW2D25L3zxVCQRU2M+K6AZv2b9j6/L+ITIpDQrU8E3YTm6cBxdDHpV9vf3L1oYGBhY4m27u8PdvcRrFaVKFfLvv+TxY3ryJDIz4e5OBg7USA/EZqPvdxa9FUiIleXmKGxs2bYOBYIPExOTPXv29O/f/8mTJy4uLrq2o1XTQI8dw/btNCoK2dmUzYazM6lfn6xZg7Lb1dSuHdm6S7su89NNrZQF5qKcucd+G3tlN0cug709mTGjrJsoKdnZ9MSJomqGPGJi6LJlZPdujWLlRacH/RWEQqFAIHBwcChBPw3GxYMT0Mz49hWBUqmgDo9H/JvxXT04AOb+cHXV+nZ3Xn2jyiWh/Ecpa1ChugoSYmW3Lgt+3dQOwKrF15u3MzXmk9go2cUTOUKBzp21tGYXXIMDB9KwMKLjUJOvvtK8dthssmYNGTlSsW0bEhNBKezsWCNHorDUTzsSCV23Drdu0bQ0yGTE0pLWqsVatAj29qhenbi50bdvda7r6vrMznLnnq0KhYLH402eMM3a2nbP3u0hb156VfEZ2H+otZXNsCGjq1fzi4r+8OTZo+zsLAD1631VfK8YGBgYGBgYPiaVMkTGwMDA8FlBC2e2ZJVwwgGfhV+r4teqJFaMvfHYGUvjJXkzRXLlWB+FP6PpCl8ySUcii0wZbmfgdjp9lIUwAbJlAOBshOomaGpFutuh1keeQvnF6g+K1XP8J20YdJlPFGtKwcDwJWJjQ8zMijFp+OSO32VHJWiI//zEGADQ0ZbsiqMATiXh53xPpbFjxzZo0GDlypWm6jMUKye3bimmT0dCQkGJXE4jIvDHH0hMLHEmb90o5s1DUJDWRTQoiM6dy6pw/YdMRocNo48eFSpUKGhYGGbNIuvWoUh0sMKhhw5h+3YaGQmJBAA1MyO+vmTxYjRqVKieTIa3b2lWFnFxQZUqyjIyfDi9fx+FdbQFWFiQ4cOL70FUFP3uO6qWxBoAsrLozZsYPJgcOYIil0CWri1qq2BnZ3f8+PHMzMynT5+mpaXVqVOnWrVqxfdKG7GxsZmZmW5ubhYWJY4k9+vX776u/PRFSEtL27Zt26ZNm0q6lRLh5+en3xleiaurq/4Iq6enZ0JCQm5uruGZCJSu47qWSqXS8ePHnz9/XmUgsW/fvpo1a65du7Z9OamC3gtxIRUXUumtJtZyvTIGrpx6mJFqpqhnhq+tyP+mTz66/x9xEeWfrY3N7PGjmrpaaZSnmdJ0I9I6X1u+bsakhycOREdrFzR4enoq06CwCeqaoa4ZvncjCoon2TieRI8l5on2ZBT/JuHfJNrGBjOqkOaa2/yIHN6d9eCmUCwqmDCdma7ITBf9uVw2eZ6Nta0+JwMWC/7N+P7NPoJzT0UT9U5y6lBOUqJcIlaw2cTSmtWwCb9dN1M9FjZ6zn/lotLIGsqLRo2Ixv2/CCwWXNy1D942b978+++/Hzdu3JkzZ/S0oKFpoL/8QvfuVQkBIZcjJobGxCAighw4ABub0uyIGovHrEzP4AIglPZ9cHLZgeVOGUkAYGdHxo9H/fplbL+k0NOnER2tr0J4OBGLYVRI9GNkXMyojpGxvtuZUCg0+Zi6zz5DLXg81sPbgrSUAt2ejR07oIXJNwPMAAgFiueBecnhHoX3UGkakC9r8PXj/bTIVr1NJ1eOUs0AoH33vFEkVw+Osxs3IlSnitnTh8vNT5hKvvuOPHmC8+eLykdInTrkjz+0N+HnxzLcj0FJZiYdNowGBSE/IwtNSkJYGA0KIr//jq++QpcuiIiAVKplXUJCmjTatu9/CoWcx+P9MGlmNd8av61f9frtKwBpaanh795OnTTTw92zRbM2AL4dODwlJYkCDvaaGkQGBgYGBgaGTwwjaGBgYGAoKxqz1kqdVM/VCLM98aMH+SkU++ILRBKUYkEYFcvJAEe4GQNAkgTBObibQW+m43k25EXk8vFixItxI52ujERDC0xwI30dyjkLbImi9Uz8m4GB4UuExYKPDyIidFawtydDhnzCDpUPvvnDs69z8fnlnADa2sCUjVw53gnxdzy+cwYAd3f3pk2bHjp0yBAX94pEJKJLlhRSM6gQCOixY6RTJ3z9dTlsSCDAo0egumcfBgYiJ6diE0/Q9evpkyfalyUn05UrSfPm+AizzEsNXb+ebt9eEEMCkJNDnz+nEyaw1q5Fq1YAIJHQpUtx5w6Ni4NIRK2siJsbRo0i/fqhRQvSsiU9fx5FXQfYbNKqFZo3L74PM2dqqhlUi168oIsXs9au1Sg3MipmYnfRCpaWlkXnmhuITCZbsmTJ6dOnExIShEKhlZWVl5fXzz//3Lp1awNb+Pfffx8+fFiijSYmJpa4ox+H6dOn37p1Ky0tTetSFxeXefPmHTlypHPnzqTYFCQGQCnt3bv3hQsX1K0spFJpUFDQ8OHDd+/e3aFDh1I0myRBmACvc/Esm97NQKQqsKXWZZsUqUu02C5JZpYl40koR0Y5UkXN2kZT5hYEU1vt2GZvaXbs2LHo/GAki8WqVq3arFmzRo4cWXS7KSkptrYF8TkPD4/p06cvW7ZMPeOGEnt7+7lz5zo5OWmUswj8LeBvQZb64HwK/hdLb+bnALmehutp9CsLjHIhvR1g+pGzqAc9Fj28LRCLtNyEE+JkuzZmTFtsW3RR5SEhVhYbJeXxiFdVnplFueUXuHlJcOHf7KyMApFHRpo85oMsLET8/XQbFjvfAickBJaWpFUr/x4FM9G1qhaUggblX88dj2LFMGGhryPp5wB7XtHqlZH58+c3bNjw33//7d27t55q6poG+f79hX6JVHVCQjBpEjlwoCz9eZiJM/lqhkP753a4ewpiMRwdibs7+ekntGxZlsZLyfPnqrC3djIzER8PT0/1Mg8vfVF8NofUrKfvx1EoFBp/5OxX3QeYtepkcuuyID5aSgFnN27LDiaqxCtPH4rTkuWqNBMamgYAqUlyoUDBNym4PFXSH42LZdBoiy1r09OStTgeuXpwB44qJDpkrV9PfXzw7780OhpiMQiBiwtp2JCsWVOOD410wgT67JmW8shITJ9OTp0i06bh9Wt6/To0sk2x2R+aNt5CBXK5nMvlTp4wvVpVv6jo90o1g5Ojc0JifGZW5pp1y3r16N+2dQcWi00IsWekDAwMDAwMDJUDRtDAwMDAUFaEheXn/LIlsTZiYaUvbqYjRlRQqACWRNAlETBlQ04h0vs+rsHTLIwNoasi8VMVMsgRvPIYUFKpGb5kRUJZ9r0ymzcY0rcS5RDR4Es+Zxi+QMj8+TQkBLGxWpax2WjdGkV8vys/Lkaw4yJFigwZ3uTCr9I7GmhgzEJtMzzMBIB17+l3znkRtvHjx//888+VXNBA9+2j4eE6F2dk0M2bSXkIGuiTJ9rPWxWxsTQwkFSsBcLVq1pC+/nQsDCcP0969NBV4VPz5g3ds0drDAkJCfTnn8nZsyCEDhlCHz8ukJKkp9P0dCxejJAQsmgR2bABP/5Ib95ERkbB6tbWpFUrg7JNR0bS16/1VXj0CFKphgqkRo0a169f17OSZ+EgUFkQi8Vdu3a9efOmKr6elZUVFRU1cODA2bNnT5s2zZBG9u7dm5OTU6LtlvHpvRxp3rx5nz59/vlHiy2BmZnZiBEjfHx8li1b9uuvv5bL5jZt2nT16lWtiTni4uKmT5/++PFjHk9nXFdOkSjBBxHeCRAhpBFC5T/I0XFdEsAuVeoWLq4SITTL1qzE5aJBQKEvghDy+++/z5o1a8uWLW/evGGxWK1atRo2bJguK52XL19qCF9++OEHOzu71atXh4aGKg+pkZFRjRo15s+frz8NCpeghz162JNXufgzih5NhIwCwJMsPMmiU94iwALzvEgLK7A+jqzv+rlckW6P95hIadhrcVW/yphFIviJ+MLx7KQEmdKj3sqG7eLOGTzG0saurBqQyDDJhX9z1NUMSuQyGhIkPrgzs79wH44eYcdGKUOYAfmCFT0GDCOPB84Np9VmBQB4PzogdM0jAIFZdGE42ttisBNpYYUsGXLkoIAPHyYfWchSCrhc7vr168ePH//NN9/oz1mj1DQo7i2i6ek66wQHkxcvUKdOqfuz8F3eD1g/J9Jpywq8G4XcXHh4GJoU6WNQrLCAzUYRZV73AWavg0WJ8dpvZy7unBbt9T0Bp6enlygVaekwt2R166ddJRD7QaL8JtQ1Dci3ZwAgyFWkpchdPVgo7GJS9Hpx9eCO/sFq//as+GipShnC5REPb+6oqdbqkgglZOpUTJxInj6l4eGwtydNmpRDKhM16PXrOvWsAH33DqtXkxUryPbt+PVXnD9Po6IgkYDDgZtbUtMmG2iuOCeLxWKNHTnJr3otALFxMcp1zczMfc3MIyLDxRLxoaN7s7Iz+/QcWI49Z2BgYGBgYCgjjKCBgYGBoaxopJwo+3wpKw7u+ZNDCfggog48siuWRuaLG3KLTskjaGCOVtZoZkXqmcOOCxlFjAhPsnEuhZ5JzlM/RAgx5Q1d/R4/epBhzijOQNEgvtjIdNl3/Is9dAwMXxw+PmT+fLp8OeLiCpXzeKRZM7JmTQV1q6w0s8LJZAA4n/L5CRoALPchHZ9SCrwX4XwKutgBQOfOnSdPnvzkyZOvvqrEKXLv3y9mlqF+FYLhJCfr0QoAgEKh3SiiLKSkwNQUBoaWc3JoSoq+CnI5vXGj8gga6G+/ITlZ59J377BjB16/LqRmUJGVRQ8dQsOGpHt3snEjefxYsWsXSUoCQB0dWT160NBQxcyZhMdD586kZUvocAuj165BdxwLABIT8fYtatdWL1u4cOG5c+c+6PB1cHFxUfr2lwtjxoy5ceOGoshJnpSUtGbNmoCAgOYGuFDosjfQBZfL7dmzZ4lW+ahs27bN3Nz8yJEjMTExqkJPT8/Ro0cvWLDg/Pnzzs7O3333Xbls68CBAyKRSOsillvVsMaDq9xWcHjUlw8LDjgERizkyiGhyJQhVYJkqRajuKLw2WhlhS52pKMtzmzMDQ4WaTV/8fTlNWur5fJ3dnZesmSJIbtz586dOXPmaBQOGTJkwIABly5dun37NoBWrVp16NBBf9xXnVqm2OpH5nrijyh6ICHvxUpB8SATPZ5TFyP0ckAnW+JvUZ6eDXI50lL13YHFYvr4rqgSChquncu9dCInO7uQg0JGmnzDitRx022c3co0Ann6UE5WhvbDolCgyv8WKhIvcOV5Mw0a56sZHpmaIjoa7u5F1/o7HvPCKYDQNY+UmoZqs/I0DVKK8yk4n1LoTGUTVDNBfXM0MCcNLdDIoiQmVQoF3bkTFy8qxQTE2hodOpDRo3XdrktE27ZtnZ2djx8/PmDAAP016WRfxRG9zwlZWfTwYVJaQcNbQZ5g1IiFRd4EHA6qVy9dU0oUCqSnymVSamvP5nBLO8zSti0OHICOex0AYmcHR80p+HwT1sBRVvu3Z6QkaZ51jq6ckZOsWHq/uo+dcqJYTNRuSUoRg7qsQcntvoVW0SP98fThzV5h9+i2MCRIJBZRE1OWf3N+rfq6b0EcDgICSEBA6XdAN/ToUQgE+moEBwMAIWTWLEybRoKCaGQkcXMT1/Tb9MeK7IQsAEMGjWhQPy/bi5urOyGEUhr+LhSAtZWNgioyMzNu3LzSu8eAcvFDYmBgYGBgYCgXGEEDAwMDQ1nRyOybrn+k2DAsORjnBqUx6wQ3cjwJhxJpYBayZQBgxkYNUzSyQEtr0sIKFoXv5RwCTz48+ejrQNKk2B6Lv2JouhQAYkSYEUrXvscUDzLKpZRTTCqzu8BH5ePteKXSN+jvjK5cIXpyiDDpRRi+cMg335BateiKFQgPp7m54HCIoyO6diVjx4JVbibMn5hv7MnJZApgXwL90YN8pPmpH48AS4x1w7YYAFjwjra3JVwCFos1ZsyYrVu3btu2raI7qBuJTvdjQysYBvHyosbGekb/YWREfH3LZVuIi6NLl+LtW5qVBQ6H2NmhTRvy44/QH3EUiYqRXACknI5G+aA3gTcoxb17NDRUZ5qPrCz873/o3h0AGjViKXOuy2RYsECxYAHi4wFQAEePolo1snw5tOpytPpDqCMWFw0SODs7z5w5c/HixUV9+62srCZMmFC9bPEqFdHR0VevXi2qZlCSmJi4ePHiq1evFtsOt4R5RmrXrq3fqv0TQwj57bffpk2btmHDhtDQUBaLVadOnYkTJzo4OABYu3btrFmzyiW+IpVK49TFdmwOy60a27sOu1pDTuOuLM9aABWAQIan2SVr2YoDbxNUN0EtM+Jvga8soApEjpxitf339PDXErG44FTncImXL/f7GdZl2a179+5xudyaNWsWXcTlcrt169atW7dSN+7Jxx/VyUJv7EvAmkiqcpeIE2NzNDZHUxaBLx91zdHIgrSxRo2ySf2EuQqZpBipiFBQEsu+T0J8tOzKmVx1NYOKpAT535szZi63K/WDj0RMU5JkupY2SLlaP+mySs2g4mFCAgXwww/k+HEUnoYO4N2vj5RHubElhpwM3NjTH8CfNcjBBHo/A0W/ADnF61y8zsWBBAqgkQV21CSehmjwsrLoyJH0+XPVbzQF8PgxLlwgu3bB0tKAJoph4sSJ27dvL1bQgPR0fb/sSorc6g0nOP9e0dYGHmXLtyAS0qN/Z0WESXKzFHIFzMxYTq6cft9Z2DmWeAiDtGgBX1/68qWOxQRNmmh9Jq9emzdpru3RPZkJsbKcbAVhwZ2d1CrjZO2seM7vJrRjR9K2ra5nFRsbm2TdKsZPQN1GRtfP54iEBSeyuqxBAz1SBhVsNr5uzf+6dcUbGpGMjGLuj1lZBf9zOPjqK/LVVwAO79+ZkBAHoHvXXi2bt1VVcXer8tPUOYGPHzwPfpKdnZWekWZkZAxAKBLm5Gabm1lots/AwMDAwMBQQTCCBgYGBoayopF+NaG8JyzyWBjkhEFOBECuHCwCvsEjQTZczPbEJHfyv1hsiqZJEgBIkGB+OF33AWNd8b0bsS1hdmmlWSUTn2bQg7qIQXnCMOcMwxeNtzfZsQMASUuDqWlRV9vPju52sOQgU4ZwAY4lof9nmFh2jic5nEAzZAgXYHsMJroDwNixY6tXr75mzRorK6sK7p8OqEVxg6rllZ+4bl3i4UFDQ3UtJ+7uaNCgHDZ0+zadM4dGRakKaFwcXr3C/fvk77+hw1geAGxsiJkZTUrS17iPTzn0sLwoLoZEY2Kgd3dobCzJyIDq5KSUjh1Lr18vJOyQSOjLl3TiRNamTWjUSLOJ2rXB4UCmMygIW1t4eBQtnjRpkqWl5erVq9++fSuVSgGw2exq1apNmTJlwoQJ+vfLcPbs2RMfH6+nQkREhFAoLDY9hLe3t+Eb9fDw2LJlC7s8JkmXL25ubqtXr9YoDAkJefv2bfExS8MQCoUymYxVpSav10R2za/ZnjXB1fh5Kl5f4MSDqzG8+PDmw4dPfEzgzYeelwsuj0ycbfP4vujhTUF2loJSmFuw6vkbN29nUhY1g0KhWLBgwU8//VT6JgzAloup7pjqTh5m4t8kejQJyfmiKQVFqAChAhxNpACqmeA7FzLSBWalOrNMTFlcIxagT7JgalrpNJGnj2RnpuvUmcVGSwPvCRs3L2U0NCNdLhTqDGK2ij/MlxUkmlHaMzzMfyunISEBhaUMSnxmBgAw2/LoWF1izsHwwEB/f/+NPfwDAwPfC3EwkR5PRKIElhyYcyBV4J0wL/OIksdZaPGYrq9O+jjo7TqldNw4+uiRZrlMRgMDMWYMOXwYZZYo9e7de8qUKVFRUR7a7uEFWFoW/xRahkeglzl5B6h22R5GMtLkm1enx0ZJVSXCXEVyoiwuWvrtWMsadUr4IM1mk/nz6Y8/IjGx6EJSuzaZP1/Xqg5O7ImzbcQimpYgtlg1xzjwNklOAkABevw4q3p1snQptJ1dVapUSUhIEIvFRhX02O/hxXX14L57q6nsVMoaCEHrLqb9hn1uofqwMLpyJX38uJhq2nSNr0KCb9+9DsCveq0e3fpqLPWrXsuveq3ePfpv3vZH+LtQsVgEwMrS2sy0PJNlMDAwMDAwMJQRRtDAwMDAUFbMC2cEFAo1p4aUI6XzMjVj40cPfO9K9sRjfRSNEwNAmhSr3+PPaDrGBTM9iWVJfhBKGpnW5W2gtbzShr0rbcfKHT2eCroOgv6Do9Q0lEvfGBg+b2xsKroH5QOfjXFu+PU9ACx+R7vYkdLFbCoQWy5meRKl1/TaD3SYMzHnwN7evkOHDvv27Zs0aVJFd1A7pEcPeukSdD9p0KpVy8cvg81Gnz744w/tYXhjY/TsWYyDgiGkpNB589TVDHnI5fTRI0yeTHbt0rkui4WqVRERobOCszP59tuy9rAc0SPOUKJHZ6AkJwdJSapQE92zh966pd2mIi6OLlhAzpzR+I5Iq1bw8KC6Dxpxc0Nhna6KoUOH9u/f/+zZs1evXpXL5a1aterVq5dWbQGl9MmTJw8fPrS0tGzZsmUx0TU1QnULaJRkZ2cnJCR4eXnprzZ37tyzZ8+q52vQiqmpaa1atf7666+GDRsa0r2YmJjExEQnJydXV1dD6n8M/vnnn2HDhpXUgkIXz+QWkjn7zPyaaw2mUrFA9uhCS0vFohH92YBQAakCcsCYBR6BOQd2XNjxUDoP+EZfGzf6umTTtxUKxePHj58+ffr+/XulH569vX3Dhg0bN27M5/Pnzp0rl8vHjBlTmt6UnMaWaGxJVvjidgbOpdA7GXibWyjUHSrAgnD62wdMcicN4wJ3bPxDKdZxdnaeOnVq48aN9bfPYsPWjp2SqPOeYMwnjVtXpJu9VvQ4KACQyxD8WFRqQQOfz+LqONs4VGYl1hKoVtE4/21dOQ09WYKWj2mcGMo0EznjA8yLTE/35GOOJ5njWahQKEdwDp5n42k2PZ4EiQJZMox8RV+9T1kQfBISCWnYEP7+Glkk6IkTiqdPdV0o9PlzHD1K+vfX039D4PF4/fv3//vvvxcsWKCnGtkcoXBxoXocg0xNSV/NWK/hvMxXldQ2Lf3DCKXY8UeGuppBRWqy/NDOrBnLbE3NSijoad6ctWYNXb6chocXOCGZmJAGDchffxWb68qIR50WjqW3b6v/5hKplL58SSdPZm3cWFTTwOFw3NzcPnz4UK1atZJ1tfwYMtbyrzXpydouTO9qvF6DP7NQPT12jK5Zo5nFTyvOzhoFubk5e/b+j1LKN+aPGDZOl8uRubnFtKlzzl88/eLVcw6H26/3YCbfBAMDAwMDQ6WCETQwMDAwlJXs7EI2rMbGZXNX/Gjw2RjvhpEu5EAC/oiikUIAEMqxIRpHEukmP9L+PxJo+xSUPTz/GckjSr2zGisyuScYGP5L/OhB/o6jiRLEijE/nK6v/vmN9411xbZYvBciVYrNMZjtCQBDhw79888/K6+goWNH1KmjZaKnEnd31rx55batSZNoaCjOn9fUT/D5pGNH8sMPZd+EYsUKvH+vaykNDCTPnunxgSCLFtGQEO2pHDgc0qFD0ZTYFQitXh1BQToXc7nw84P+GDyfD2vrgo8nTujJMELfvqXLlxNnZ1SvTpo2BY8HAEZG6NcPGzZo18TY2Oj/Wo2MjPr06dOnTx89dfbu3btu3brw8PCcnBwADg4OtWrV2rp1a9WqVfXtGgDAWn3vtGFsbGxpgDd7lSpVxo4du3btWo1HdAA8Hq9hw4a1a9e2trbu0aNHs2bNDIlVbNiwYffu3TExMbm5uWZmZq6urqNHj544cWKxK5Y7x44dO3jwYNnbOZWMNe/pixygZgv1ckXiB0XEC3nkC/mrB7KnV+wtzH6/edOvHOzwy0RSUtLGjRt37Nhha2vbpEkTLy8vLy8vQkhCQsLOnTsnTJggFAr79Olz+vRpTtlVViWBTdDaGq2tCQChAiE5eJ6Nm+n0ahpy5ACQJsWyCAphDalHR/GVRYqkKAAXL17s2rXrzp079fe2U2/TmChprrb0DQA8fXmePuWjaylHJKJibOCl4mIq6MHckmVuydLqAMGXZXEVYtVHDXsGFUo1g4xixKs8fX/K74/sfgrQqOPv7+/v76/VgZ/PVmpZAJDxbhj5Ku+Fel2ObdsD574ODaTGxsTLC+PGkX79ClY7cYLomfAgEuH0aZRZ0ABg2LBhY8aM0S9oAMBqvlwe0gdFbo9KSJ062jMWGYCC4nl+q2VxaHhyXxT1QYuaQUlSguzUgezBY0t+Y2rblnz9NfbuxcOHVCaDhQWrXz+0bGnIqnT7dnrvnk4F4cKFRRWEADw9Pd+/f1+BggZHV873M633bsmIjZZJ87PYmJqzqvrxhk+04nA+q0f30FC6ejX02jjlYW6OkSM1yvbs3Z6ekQZgQL8hNja2etbmcnk9uvft0b30sh4GBgYGBgaGjwcjaGBgYGAoKyEhIeofDZ+IViEYsTDCBcOcyalk/B5Fg7IBIEGCfkF0nBt+9iYmBs+yNTzOzcSwKwq5XJ6UlGRpaWliUulmcTEwMHzWmLGx0peMDqEAdsehjTV66bdcrnzwWJjnRcaFUADbY+m0KoRL4ObmlpKSUtFd0wf56y8MG0YLP3sAgIsLmT+/6KS0ssBav542aIDDh2l8PHJzYWJCnJ3Rrx8ZPbpc2ichIfqiW5mZin37WHoSW3h4sJYtowsXak42NTYm7dqRpUvLpZPlBWvOHHr/vq55scTPj8yerXj8GOnpulogTk6wt8/7IJVSbdbZBchk2LGDAuBw4OGBHj3ItGkghEyZguhoeuaMZjTLzo6MG4e2bbW3ZhgrVqz47bff0tLSVCVJSUlJSUmdO3c+evRog+JylPTv33/nzp1KJYRWnJ2dbQzzuVm0aBGPx9u2bVtkZKSq0MXFpU+fPuvXr2dpy5WuiyFDhpw4cUIgECg/5ubmJiYmvnnz5sGDB3///bfh7ZSdGzdusNlsA/0k9PBPPCa/UbvyFHLpnRPSU1vkbx/T3ExVMSGkbdsefn5+ZdxcWRCLxWvWrFm/fv3AgQOvXr1ao0blfaHgs/CVBb6ywGhXIpTjSBJ+/0AjlFFsvhm343fsWk1zJzelmSmpqan79++Xy+X79u3T02D1WkYt2pvcuiQQ5GpqGtyqcEZOtvpYe1IGuEbFxEeLraCfug2N46OlRWPKuRwLKUvnjAKlvuFRly7Kjz+/o3cyAIBNsKMmaatXwaCHBua4Lb43NIx9o2pjSsj0katuLOjCE4no69dYsgSJiUSljMzIKKatYisYRkBAQFxcXGJioqMOMZ/q5Z306UOPHkVurmaFqlXJhg2l7sCzbKRIAcCeB+9SOnEAwLOHQplE39NBtG65QzHw+WTsWIwdW+IT8exZfQrC0FBcvkzyzzEVSkFDSTelB6UCj9ISCIOc3Tgzltm9eSl+9kAkFlFrW9bXrU0cXT6/WABdscIgNQOPh06dSOGHmes3Lz8LegKgYX3/5k1bf5wOMjAwMDAwMHwKPr+HGAYGBoZKhUAgePDggXpJzZo1K6ozhsMm6O2AXg7kZBJmh9EECSiwNQank+kUd9LfEfa8Erf5BaoWSrfLnyb5wosXL2bPnh0WFpaTk8Plcl1cXAYMGPDTTz+V2jWxRDvLmDEwMHwJ9HPE2RQcTwKAKW9pXXNSlvHrCqGvA5a8Q6wYyRI8zERzK9jY2KiHYysjDg7k2DG6aBF5+pSmpEChgKUl8fIiixbhI0T7yIgRGDGCxMcjJQW2tnBxKbemFQqqO3Sdt/XU1GIaadeO1KxJV6wgb9/S7GzC5cLJCQMHFpodW0mwt8eCBViypKhbMvH1JRs3wsUFpqY6BQ3GxujVq+Bjbi6khkV0ZDIaEYEtW/DuHdm8GQBZswatWmHXLhoXB6mUGBvDw4NMm1bqWblKnj59umHDBq2XT0RExOjRox89eqR/Snrz5s3r1Klz//59rUt5PN6AAQMM78+cOXNGjx69efPm4OBguVzu6+s7ZcqUKlWqGN4CgGXLlv37779F08kJBIKjR4/6+fnNnTu3RA2Wmtzc3ClTpixatKikK0okknXr1l2+fDk7O5vD4Vg2aPmk/0qABcCUjaHO8H519ZddMz58+KC+FpfLbdmy5e7du8ur/6Xg7du3gwYNqlKlypMnT0r6xVUsfDa+c4ZTyPWBm4/Juk9gedYCwHL1NRo4Q7RtDgC5XH7+/Pnr16+3adNGTzvfDDB3cuVePZuTmiQX5CpYLFjbsj19uYPHWPJNSui3/0mwc+TERenMOsFmkzoNymRk2KWv2btQSegrsUY8V0E4qUbOtqJYPeuSAQMAnE/BxnxR2Xwv0rYs9oRCodmShZtScxqvuprDN3vtWm1T1+9/Or0RADIy6M6dpEMHKKfms4ubLlBsBcNgsVhNmza9detWf71+D/THGsByeHnhwAH64UNeYiknJ1KrFlm7FnZ2pe7ApdS8L6aDDVhl0K6IhNqNSVSIi/MCKWeEwmIUhFIpvXJFq6BB49ZaLhBCitU0qEsfCIFfHSO/Okbl3hPDKYUUoxDKJ5licXUl3buT+fPVy6Jjoo4c3w/A1sZu+NAxUqnkxq2r9x/eiYuPsTC3bNm8bdfO37BYn1vmPAYGBgYGhi8VRtDAwMDAUCbOnTunPsrp5ORUmScPaUCAXg5oYU2mvqFnUgAgToy54XReOGqaopEl6pqR2maoZw6+tkEzQ8LVTEi7Qti1a9fChQtjYwvG9aKjo58/f37t2rUTJ058Yj9eBgaG/zDrq5Nn2TRSmJdG+nJDwquMQRadcAja22JPHAC8yPlMBA0AzMxYv/0GmYy8fw+ZDG5uMCuDubMhODuXr/cDALBYhMMpZmyba4CnurMza+NGAEQmK2r4XKkgXbsSDw+6bBmNjERKCjgcODiQmjXJihUAaJ8+OjND83ikbVsydmxBiaUlMTUtQWRAJKJXrmDnTjJqFADSrRu6dSMyGXJzYWGB8kgR/fPPPyfqDvm8fPnyn3/+GVnEBVqDXbt2devW7d27dxrlbDa7Q4cOM2bMKFGX7O3tFy9eXKJV1JHJZAcOHCiqZlAiFAr37ds3a9YsdjkFI/WQk5PTp0+fxo0bDx48uEQrhoeHDxw4MCgoSC6XAyDmNqZT97PAAlDLDGfrE2suULVThzpXp0+f/ubNm8zMTB6P5+jo2Lt370+za7q4cuXKkCFDVqxYMWbMmIrqQxnZsmljxr//4vhmXvdxxtO2AGDXaa5amp6evmHDBv2CBgD+zYz9mxknxskS4mSmZiwPLy6vbCYHH5Xufc0/hEkyM7RHo108OAEtyiR7ZLEwcZb13q2Zoa/Eqq0QAkpx0X2UiyDcTJqhc+XateUUi97lBVS72WFa2UQydNcu+u6di0Ix//i6uUMWA/i159SvIp63fHUHAJKS6Lp1ZOtWAAXOOrootoLB9OzZ89ChQ/oFDUrI6NEYMYI8eUJDQmBrS77+uixSBiWX8p+eOtqW6SwtNhUCh/tpr4LcXMh0KnWUEKUupDAuLi63b9/+GD3S0DRQijcvxEGBIomYOjhzmrTiq6qhLDKCwlvM31bpWyt9f1JSUJwEFn5+rP37NU5jgVCwZft6qVTKYrHHjJyYmJSwfdfm5OS8Z5X0jLSTZ47mCnIG9hta4i4xMDAwMDAwVASVesSHgYGBofJz8uRJ9Y8KheL27dstDcvFWEmw5WJfHXIwAYvf0QQJAFDgVS5e5Sr/BY+F5lbo60B6OcCMEa+r8Wm8FkpKUFCQhppBiVgsvnDhwoQJE7Zv317qxg3ZZa0qFvLHG0bdwsDw38OCgz21SIenVKzA82ysfE9/9q68sRatuOTPWMuQUoCYm5tLJBKJRMLjldyq6BPD4cDXt6I7UTacnKB/yp2/fwlaq9xqhjxq1yaHDpHMTISHg8eDry/4fFBK+/alwcFa1yA8HkaMIAsWFMgO3ryhf/5JS6q8EQpx7BhGjSoo4XBgWfI05DrQb6wtlUrPnj1bVNAglUqfPHkSFRXl7e3doEGD6tWrnzt3btSoUcHBwdn5STE8PDy6dOmyceNGZQhn8+bNR44ciY+PVygUtra2zZs3X7JkiampaXntiIqHDx+qZ6woSkRExJMnTwICAhISEsLCwjgcTp06dcxKri7KzMx89uxZUFBQfHw8l8v18/Nr0qSJl5cXIUQmk124cGHmzJmtWrXatGlTiZrNysrq3bv3y5cv8z4Twp/3N8vJEwByMxsH/mPtP0W5xMfH58SJE5TS5ORkMzOzCs9Tdvz48YkTJx49erRFixYV25OykJCQoPxHevekUtDA8q4LwgLNi8TrEQBp4OjC+Sws4l2rcNp2Nb10Ojc3W1PTYO/I+W6CVUmSvWiHwyUjJlulpcjv3xCmJMqMjIkgR/HskSjUqtFt534t4w6byrJ0rXswEaECALDkYFONssq4JHcechUKAGMv7z7UrM9zzzpCnnHfGX+v2rdkzJU9ABAVpaxJxo2j9+/rdN+xsiokVisbgwcPXrhw4atXr2rVqqWxSIt/HpuNgAASEFAum06U4Hk2AHAJymR9AXh4814+E+upYG37aYckbGyKVxC6uxctMzMzy9bI7lROqGsCPkRIDu7ISoiWSaR5hbevCP7ZkjFsvJXyoyGODoajq7VyFE9owdS0WIUrqV9fQ80gk0k3b/09KTkRQO8e/bhc7prflkkkEgBOTi51atV7FfIiLj7mxq0rfXoO4HIr/WM/AwMDAwMDAyNoYGBgYCgjGmHjpKSkNm3azJgxY8WKFZ/XPPhBTujpQI4k4lACfZQFidowlESBa2m4lkZnhqGHPfo7klbW+MTzIhgMZ/bs2UXVDEqUDrexsbGurq6fuFdgNA0MDP9R6pljiQ+ZE0YBrI9CRxs0taroPpUEaf7vHSc/umFtbZ2Wlubk5FRhffpyGDgQz59DINC6kPj6kiFDPnGPPhGWlur5HejRo/TFC111qVxOrK1Vagb6yy/08GEkJ5diszQ+niQnl+NsYHVyi6Rj10BQ+IuWyWQzZsw4f/78+/fvJRIJn8/38vLq16/fzz//fOfOncePHx87diw5OblOnTrffvutvb09AKFQ2LNnz9u3b4vy58KGh4c/evTo8uXLR48erVq1avnu0Zs3b0TaJt2qEAqFZ86cmTlzZlhYWHJyMovFcnV1rVev3ubNm52LczTJzc3ds2fPuXPnnj17lpWVVbdu3fr163t4eEgkkuPHj8+ePTs1NdXS0jIrK6tOnTq//PJLz549S9r/2bNnF6gZAE7D9pzGXQGAUsGq4acSXs4fNdhOLfxDCHFwcCjpVsqdf//9d/LkyRcuXKhfv35F96VMqAJ7ND2RpsYRWxfCNzMaNFN8YLWyXKEoxlf/c6T9N2a2DpyLJ3OSE2QiIQVgacVycuMMGWdla19uQWgbO3a3fnnKIbkcWSvTwl+Lz3mMSzDxbhezF0gDICPcbBNH09b+eHIfgESBXyLzvpEp7sTaAPcfPVCK+PBsDwAAWyHfsuWHPrP3x1k7ydicmd8tO9Wo89ir/3TNfJe3ka++QseOOHZMyyx/Dgft25dMuqcXMzOzhQsXjhs37saNG1xDLI7KgFwOsUhhYpqnUrmcCgUFgMaWsCw8ChIXLYuPkVpYsqv4GGQx0q6b6eN7wqR47aYIpuasTj3LX8GmDxYLvr7Qo2+zt9f6uCKTyT72iNCHCMn/fs9IS5GrF2akyR/eEmz6JXXSHNvSNZuTrXj1XJyeKnd05vjVNTLmF3xr+iULxcoaSql4MDcnDg40Pl5nBR4PHTuqFygU8h27t7wNfQ2g0VeNO3XovurXnyUSCYvFHtD327atOxJCAj0fbNuxUSaTJSUnurpokaQwMDAwMDAwVDY+p2AbAwMDQyWkb9++169fVy9RKBRr1qx59OjR0aNHbW1L+Q5ZIfBZ+M4Z3zkTgRxPshCcg5c59EkWQgVQvncK5DiYgIMJ1JKDVtZoZ0MCLFHdBOwvVdxQuvD8R/V1kEgk4eHheirExsbu2rVrwYIFxTalp5/qO65luk9JmmJgYPgPMN4Nl1NxNQ0Kiolv6H1/wv987HxE+REl4/w+K7NOMIKGTwDp0weXL9OLFyGVai6zt8fMmajomeKfiHPnoCdwLpfj9m1MngyAbt5Md+9GcdIBnQiFSEv7SIKGYp0J1CtIpdIuXbrcuHFDmQoBgFAoDAkJ+eWXX16+fHn06NFGjRo1atRIo4WhQ4deuXJFIxxCKQ0ODu7fv//9+/f5/DIZ2mvg7OzMYrH0RJ1ZLNZff/2VkpKiKomMjIyMjHz9+vWpU6eqVauma8V79+4NGjSoSZMmo0eP/uqrrzw8PIrWEQgE2dnZ5ubmpfZLuH//vvpHXs8Jyn8kZ7bK7p2KALZv3z537tzSNf6RuHTp0oQJE86ePfu5qxkAqL8GSu+e5PWYAMBozEqakyE5vRWAXZkd/isnDRobN2hsHBsljfkgM+IRr+o8S6uPmIyKzcakOdb7tmaGhoifov1Tu/YI7wHg+Dc7Os4NMHYzDQT8/f2bNfaPWvMIgB0XE9yRk624eCInPka253gnAL+tuqlQwHADiYc3hSaSgrtN9bjwK4u/Gfbj9ife9QHcrtnsds1mLjmpw9/Tsa7ElgvWmjWUy6UXLkDtdgE7O9KhA1m1qrwOhZKJEydeu3ZtxIgR//zzD6vILmVnKTgc8E3K9I08vCW8e12QniJXyMEzhr0jp8cgi8s5eU9RHdTyTdy5Krh9JTclUS4SUhYL1rZs72q8QaMt1QPkRTHmk+4DzI/sycrOkGss4hmzmrTke1X91JPpybx59NUr7WmhCEHLllodGhITEz+qSoxSHPhfloaaQYlCgbcvJaVoUyyie7dlRIZK01PlAFgs2Nixa9Y3KnZFtV5pShYy0wt6mJOlMLMo1enXqRNevdKV+4NUq0bUMvhkZKbv2PXXm9AQAFV9q4/6brxMJn3/IQJAy+Zt2rXppKxmYZ5nUpWd81GMNBgYGBgYGBjKHUbQwMDAwFAmJk6cKBaLFy1apDEv7caNG82bN7927VqxM7QqISZstLBGC2sABECcGMeTsD+evsrfxUwZTiXjVDIFYMpGDVPUMIEHH85GxIqTNyfDiAUTFqy4sOTAivm1+VQkJCRkZem0WlXy9u3bT9MZDRh7BgaG/yoE2FiDfP2IZsgQKcTaD3Th55N4QpY/7qpyHlIKGiqqP18aZONGLF5ML12CauIdm018fDBrFunUqUK79gnJyCimgvKXPTubHjigT83A5WqRhqhjavqR1AwAfH19g3VkzQDA4/F69+6t+vjDDz+oqxlUSCSSs2fPLl26dPHixRqL7t69e/36dV2TO1+8eLF06dJV5RoabNGihYeHh55UGiwWS13NoOLt27dDhgx58OABm61F2/Xs2bPevXvv3r27S5cuulpOT0+/evVqdHS0n59f69atjY2NS9r5nJyc1NTUgq46uHOafgMAlEqOrlcWBgUFlbTZj8rVq1eHDRt26tSpr9T8Sz5fhg4deuPGDeUbomjzdJZ7dU6DtiDE+MdNNDeT9/D00KH/5aztrh5cV4+P6xCggsslIyZbpafKA+8IE+JkHbpfXfFHu3WPZg1yC1SvVm1WQOiaRz9VIcE3BRdP5qQkyR+F91AuOrIn694Nwagp1l27NwEQGBioZTNqBD0RmVk380u7y6Z5NzHnjMTTKwfMGbpkf4v+MjYHQJyZ7apI/B1HrzcijjwWWbWKjByp+N//SGwsAOriwhozBtWrqzdLr1yhJ06QnBzweGjZkgwcWKzNflEIIQcOHOjevfuUKVNUeWqU4vKlsbYrZyezWMTUnFWtJq/HQHND/BIK9ZBi96aM4MciibjgVpwUL4+KSr3Uz145dNApX8lz9J+sB9cFQmFeTYUCqcny1GRhQqxs6gIblbWDVr5qYmxkhNOHshPjZMqfNcKCvSOnaRt+h29KnNanHPD1JXPn0lWrNDUNHA5p1oz8+qvWlZ4+fdqqVauP16mQ56L4GJ0/+jJZib0QxCK6flnqh4iCNhUKpCTJ71zV7qRVLCIh/WdLRmRogbRi1dyUajV534615PJKdu6RiRNx/z69exdFVYYuLmT5crDZACil9x/ePnR0n0CQC8DL02fyhOlKtxI7O4fk5MTXbwqMiywtrZT/pKQkoVrNUuwgAwMDAwMDwyeGCTExMDAwlAlCyLRp03r16jVixIjbt2+rL3rz5k27du3u3r1rbW1dUd0rF1yMMNkdk91JcA6OJNITSYhSm0aYK8eTLDzJi6Frf21mE9hz4WgED2N48VHVhFQ3gY8J7D7RMNfHohIaD5ibmxfrL1rsHEoN5UEl3E0GBobKhosRlvuSyW8ogI3RGO4CjxIH4CoG1Xiq6gdMmXKiYnrzBcJmk+XLyeTJdP9+hIVRIyPSsiXp3h28LyiZMY2J0bO0sZMTUlIKPMmdnAA8TEgoWpO4uFCBQE82CuLiApuy5TbXzfLlyx88eBCndQIrUK9evYEDByr/z8nJuXjxYlE1gxKxWHzkyJGFCxdqzC3esmVLuq4k9IBCobh582Zp+64dc3PzZs2a6RI0EEJkOqaKAggKCvrnn39GjBihUS4WiwcPHrxhwwZdaobs7OyxY8fev38/OjqaUsrhcLy9vXv37r1q1SpCShD+0ajM7T4OLDYA2dOriui3WutULOfPnx8xYsSxY8caN258+fLlgwcPZmZmWllZDRs27KNGBD8egwYN2rlz5+XLlwFAIhIu7G2y9jK7RgAIy3jG9oa7J6uuCIZywdqW3bFn3jvOij8KLRp2LPCfvv4Aqs0K2APsKbxigO8puYxGvZNuXWfoT79YqHjp2KN5wnH3nAKZOF8iWr9z9uwTf+xu8+2e1kOSLO0AxIrx/Wt6vC5hEaBaNdaaNcrKmtdeYiKdOJG+eAFV/P/iRezZQ1asQECAgb1SwePxjhw50qZNm5UrV86bNy8qMi8+nRCTd8vKSJPPd0rBX8U3pf01sH7BvxMfWgJ4bm8kAAHgYQw/UwAIChQ9uFmgZlAn+r1016aMSbOK+TGq3cC4Zl3j18Gi18ESiYT61ODV9zc2Mq6wuxbp1YvUqkVXrqTv3iEnB1wucXBA167k+++1mnvI5fJLly4tX77843UpKFAs0ytinD8pceFa+6IHTXXz19AI7t2Woa5mUKHQ/nNdDGIRXb88Napwgxlp8sC7wtRk2dT5tpwSJTFls8nu3XTGDNy5U/Ccw+WSatXI8uXKNF6R798dPrYv/F2ocmHzpq0GDxguFoueBz+JinovEgoB5AoKVKGODk58volQKHgXEda8aevS7CQDAwMDAwPDp4URNDAwMDCUA97e3jdu3Fi7du2CBQukanPjXr9+3adPn0uXLn3sHJafhrpmqGtGlvngrQBXU3E3gz7NRpy4+BXlFAkSJEgQlGfml/fmbM4Bn4XqppjrSZpYfrmpK8oRa2trZ2dnXeEEAHw+v1evXp+wRwblpPgPQP5485/fRwYG/Qx1xp44BGZBpMDP7+jOWp/HPZ2bPwotzZ/xxTg0VABOTmTaNBSN8fwnkcvp//6HK1doWhoIIVZW0BGnb6w770ljbbIGKhKRevXolSva1zEzQ5H4ejni5+c3Z86c5cuXJyUlaSyqXr363r17VQKFq1ev6rE9APDhw4cXL17Uq1dPvTBZt1BDiR65Q6nZunVraGio1unaJiYmubrdMqRS6alTp4oKGnbu3Onr6ztgwACta2VlZbVt2/bJkyeqEplMFhoa+scff4SGhh47dsxwCYKpqamdnV2MUivDNeJ1H6ssl5zMi2ESQoom9agozpw5M2bMmJMnTzo5OTVr1uz58+cCQd6E4EOHDjVs2PDAgQMuLi4V28lScOzYsV69et27d08kElFBtmB2V9M/b7Oq+BFjU5NZ/6Of+R0vOVF++3JuSpKczSGePtxmbU305xH4lAQGBvr7+/v7+wcGBmbL8EcUTV3zCEC1WYXEAQG+p9Q/nrzeFQbYMwDgcImCsPdUWzru9UwHYZT6Ipe0+Aln/nFMrfG4Q4tD7iYUuJ6GZcGKxfV0GxJkZ9Nhw+jr14UKFQr65g2dOpW1dSsK3wwNwdLS8uzZs19//XWVKj5Dk0u8eolQsEhwwzwpyXCXvHPg6tlcYa5Oh4APYdL4GJmzWzEj0iw2ajUwrtWglApZeuYMDh+mSUlELoetLdq3JyNHQptxji4EuYrTh7Oj38tEQoURj1jb23Vbut3ZhSA1FWZm+rNi3b5929XVVWtGofJCLMk7wpsP6rw9rtikrwVCiErTkJOtiHirVx9RQvZty4zSJo+gFO9CpUf3ZA0aY1myFnk81p9/IiqK/v03YmOpiQlp35506AAOJyEx/tSZY4+fPlTujpWl9dBvR9pY227bsTH45TN13Ya6cIEQ4uNd9eWroLDwijGwZGBgYGBgYCgpjKCBgYGBoXxgsVizZs0KCAjo06eP+ojqjRs35s+fvyZ/NsZ/g+omqG6Cie4EQLIEb3IRLkSMiCZKkClDlgwAhArkypElQ6YMmTomsGXLkA0kSXA7nVpz0c4GnW1JS2s4fibTMksXwP7Yhgc9evQICgrSNWuwZs2aHTp0KOMmiu6CquRLDuozmgaGLxwCrPQlHZ9SChxPwkR3NLKo6D4ZgMryVswIGhg+AZmZdMQI+vy5Kg80BVAkSq0uZXiYkECmTSM//aT44QccP65eoaisgaxYgbQ0+uwZNFIzmJmRvn1Jnz7lvkPqTJkyxdfXd8mSJe/evUtJSWGxWK6urvXq1du6dat6NDo8PFxR1DJajZycnOjoaA1Bg9b0DepwOOU/uGFqanr16tURI0bcu3cvIf84Ozs7K4Pu4eHhetbNyckpWvj3338vXbpU1yojRoxQVzOoEIvF586dW7169Zw5cwzvfMuWLYOCgiil3HaDiZUDAEXiB9m9vAiuj4/P6NGjDW/t47Fly5alS5eeP3/e0dGxbdu2GpnRcnJybt261bFjx5s3b9ra2upqpHJibm5+5cqVnTt3Hjp0SCn0Mb+28dWIDXLCupvF3h2HkZ+fSAMAFHIc+F/mi+fi7Iy8idtP7wvvXBW0627avK2+EO+nx9/fv9+RwFQpAHjysXXz7T3rM2RyLYF2VfoJhVzpZqKPKj68V8/FiSZef9bdMiB8tWtOqKUkhUCRw7WON/HZVWOViJpzzmfVaqR42dAMwB+pRHBA8MsgE62SJMWCBdBQM6iIjaULF5JTp7Qv1Yuzs/PJkydbtmyPJbeRb6WgQvmRyyNDx1s1+togxcD9G8J92zKKpv0Jr8HPNWcD4IsVI2wIwJKIaVqqvkn9uTmKh7cEvb79aI+JEgn9/nt6/74ySVNelx8+xJkz5H//g52dIW28eSE+tCszKb5gR96/k757I2nZwbRLH4diVz948GD//v1L1XtDGTUlzwd04iDtkxnsnTiL1toXez4rCXkuzkgvlRWDNoQChXqmCU0oAu8Jm7czcfMq+bQfDw+yYAHyBWEKheLosX1Xr19UPldwudz2bTu3b9P54pWzV65dVKiZSxCQqlVr9OzeV70xH6+qL18FJSUniiViI55RiTvDwMDAwMDA8GlhBA0MDAwM5Unr1q2vXLnStm3bzMxMVeHatWvbtm3buXPnCuzYx8OeB3seWlhDzywjKUWyBLFiRIvwToDXufSdEO+EyFaLuadLcTQRRxMpAD9TtLRGG2vS2hr8Ekyi+HSUJW79sWPe8+fPv3Xr1vXr14tGCzw8PP766y+WNldMFeWit6A/1iB/vPmPqxzevKF//IHYWCoWE3NztFhR0R1iYKh4AizRywH/JoECs8Pola8qk6G5DoxZRDnWLVLkTZe1trb+GFO9GRhAKR0zhj5+XLRc/ZNKzVCgVODzARB/f3rihDJ7tHKRStag/EisreHsTA4dwuLF9P59xMZCIoGFBXFzw9ChZNiwj7lveXTp0qVLly6RkZFBQUGWlpb169cvmnnN09OTxWLp0TSYmJgUnY5fvXr1c+fO6dm0k25Di7Jgbm5+7NixmJiYo0ePRkREeHt79+/f39XVtUGDBvpX5PP5GiWU0ufPnzdr1kxr/djY2Pv37+tqTSwWHzp0qESChpUrV96+ffvZs2e8nhOVJZITm5XW4RYWFuPHj7eysjK8tY+BRCKZNGnSgwcPbt++7ePj07VrVw01g4pXr16NGzfu2LFjn7iHpYNSevHixYMHD+bk5FhZWQ0dOvTSpUuqpT9H0N8/AMDCd7SDDXEzIJScmS5PTpBzuMTFncMzqvjf1Z1/pj9/IqKFQ59J8bJT+7OpAi3aVwpNg9KkAcDR/v5Y8wjAHE8SfkGsX83Qpv6Z9FS5rUMx75/tupk+uSdMjJdlcu22+/1qJBe4CN6xqCLJ2D2bZwMAcgqg7tOcJBdekhNPQbDdwdjoYO7SwaaabUmlePZMz7ZoaCgJCiqBScP79/T4ccTHw82tXu/enVrNv7FsYPLCQ1rrSiX0yT2hgYKGmPfSomoGGYe8bJi3U3VeCMR+xjBnZWcpJGJ9qjUAmenFVCgL9Icf6NWrmsI+mYw+eYIxY8ixY8X6NCQlyPdvz0xN1gzwZ2Uorp7NMbdkNW+n7zzPzs4+cuTIixcvStX9PPRY8mgs2nzQRaumwcGJbaCaAUBaqlxH+tDSEPpKol/UIhLS9SvTmrbm9x5SJl3LoaP/XLtxGQAhJMC/ae8e/QWC3HXrV8bFxwLgcDjNvm7V2L+ps7OrmamWtJvm5uYAKKUikYgRNDAUi/pY2X9zjIuBgYGh0sMIGhgYGBjKmYYNGx4/frxz586q3BOU0gEDBly7dq3yOLt+YrgELkZwMYJ/3utq3ht4ggSHE/Ail95NR6xa6orXuXidi60x1JiFVtbo6UC62cGK+ckyDDabffbs2VGjRl29ejUxMVFZaGRkVKtWrb/++stflYS7DGh9efvYzhOVCrp2Ld2/X5W/kzX9ct6CJ0+UKTwZGL5YlvmQ8ylUpMDjLPwdj+HOFd2h4jDOH+oV5Q+tOzs76wqqMTCUBXrkCH3+vEgpVXdo0KJmYLPh6wuA9OqF7dtpRISq8sOEhEKahq++AiEwNiarVxOJBK9e0YwM4uaGqlU/3k5pxcvLy8vLS9fSDh06eHh46Mk6UaVKlXpFonczZ848fvz4hw8ftK5iYmLy3XfflaqzBuHm5vbjjz+ql3h5eT0v+m3mw2KxWrZsqVEoFApZLJaJDpfy48ePJxTOIaJBTExMZGSkngOrgamp6enTp7v89POH6o0AQCyUnt8JwNXVdezYsdOnTzewnY9Eenp67969bW1t79+/b2ZmlpiYGBQUpKf+kydPMjMzLS1LaFH+yXn37t3QoUODgoKEQqGyRCNrxhxPcjaZhgqQLcPccPpPbX0ChbDXktMHs5OS5LlZchabWFmz3L24g0ZbmpnrUyd/VALvCV8Fiam2SGVuruLqmZyGTYxNzUrcvfgY2Y3zuelpchDY2XPadjW1cyyrql2laVBmmhjwKPBokW6rpAxQZqCgUCiKD+oa80mPQeaHd2VmZigAiNkmkeZ1ilZjKdDyUsalHjZZVhw5i2yy5/uHyr+pVni/IiKgP59Obi69eZMYImjIzKQ//ECfPUO+yxTdtaturV132YfaHrwAr4FaVxIJDRUW8E21fK2hNU0EJmwAJgJ5nXdCnhEfgJk5i8cjuXrD4+ZWH+0cDgykd+5oqhnyocHB2LGDjBunv42je7SoGZQIBfTGhdwmLfkcrs6Ld8eOHR07dixjohxaZBdUOgbVoj2bMh7dFWo90lbW7B6DSqAVcHDmsFjQa59UAtL1qhmUCHIUty4JuDxW9/5apAaGkJSUcP3mFQDubh5jRk5ycXa9//DOP/t3KAfifH2qDft2tIuzq54W0tJSAbBYbFO9CUQY/sMY7rLJqBkYGBgYKgNMdIiBgYGh/Gnbtu2qVatmzJihKsnOzm7SpMnhw4f7fGSz388LJx6mekCpb3iRg4upuJ5GA7MKfL9FClxMxcVUymOhtTV62pNv7GFZOX674sUIEyBODIEcLAI+G25G8DWpFPkyjIyM9u3bFxkZuX379oiICFNT0z59+nTu3LlYu2bkv5sp39bU/y81/72XPbprF925E9nZGuXydR3ocS9y6BCcK30Il4Hho+FujCke+PU9ACwIp+2sDZp+WoGY5d8Xc/KHXkePHq0raw8DQwmQyej27bh6laalgcUiNjY0JQUikWY1bVMwC2WR8PAImDsXc+fmfc73Y1DVVGoaiJ+f0oQ5Dx4PDRpU/FRubVhYWLRu3XrPnj1FozUAuFxuz549iz6xODs7jxs3bvXq1VlZWRqL2Gx2u3bthn0SCwoVP//88/3793VJEPz8/CZNmqRRqJ6tvCi6tBoqsrOzk5OTDRc0AHB1df1q0dYPyQBg8/JKgwa1vb2958+f7+PjY3gj+snNzTU1LTLpvDhiYmK6dOnSqVOnNWvWKJ3Dbt68GRen3TVdSXR09JMnT9q2bVv6vn58YmJiunbtGhoaql6ozJrRqVOnmzdv2tjYGLOwsQbp/IwqKE4n41UOaumI5d25Jjh7JCcrP62DQkFTkuQpSfL4WPmk2dY2dhXjYnf/mlAi1nkaJyfKb1wQdOtXgvCkQoGDOzKDn4izM1URUPHzQNFXXxv3GWpRFqOn59mIWvtIpMgTNDQJ0KnqDvDNy+lgYsayNuzA1g8wNuaTE/uzE+NlygPC5hA2GxoHx1ikaH8u/WIPm1wztoxNxkZjmzV62KvVEIuRPwtCJ/niGH1kZ9MBA2hISKHC1FR2VmbjunOuPvyhWpU+LJYWe38Ox9BDXOcro+vnc9UFENGexsFf5X3XtZ/m2pgTO0cOACNjYm3LSU/VmXHAxIQENNf0sCkvFHv2ICND52KpFFeuQK+gQSKmCXH6ngOTEuQhz8V1/bU/4Mpksj/++OPw4cMGdddgtBo2DBlnmZWpCA8RywrrB6ys2d0HmLlVKcG4Sc26RjZ27JSkgoY2H3SBtnwWyp7o+TlTVpgyNF4u01lH6YomkdCHtwWtOpqYW5ZG4PLq9QtlN+rVbWhrY3vqzLEz509QStls9jfd+nTp+I1+Z0oACYnxABzsHTickie/+DxRH+dhUB4NJnMoAwMDw2dE5QgKMTAwMPznmDZt2pUrVy5cuKAqkcvl/fr1+/HHH1euXGlsXLnDOxVBHTPUMcOMKkQox4NM3Einl9PwKj/7sESBS6m4lEqnhaKDDfo5ks524H/yuUnpUpxJwaVU+jATiTqGaOx5qGeGxpakmRUCLKF75sZHx8vLa+XKlRW2+f8WhVUdX2Pc8aJ12EqfhkOZQGbRpbpgXp4Z/ntMr0KOJ9J3QmTJMCaEnm5AKvBOWCwqkVxm/tg1i8Xi8SqBNo3hsyYtjY4cSYOCIM+LDVBo1y6oo5QmqOsVGjs5FQ1laVR7mJLS2M4uID090KyUcxw/PX/99Vd4ePjdu3c1IiIcDqd9+/bLly/Xuta8efMIIdu2bVN3d7Czs+vUqdPOnTs/aoeLUrdu3cmTJ//2229p+ZOhVXh4eGzcuLHo0z6Px5NIdEb4ihUZWFhYlDStRoIEp1Pyzroz43vUmtFDf30Dkclkx44d27179+3bt9lsNpvNHj9+/M8//2zgnTMiIqJ9+/aTJk1Sd4koehg1UCgUlT8Z0JgxYzTUDCpevnw5bty4o0ePAmhsiW52OJ0MCvz6ge6upeXOkBQvP388OytDy3TphBjprj8zpi2x1XNHkUlpSJA4MlxqZET86hpV8Sm3WF1mRjETr2Pe6zzJtfLPlozHd4Ua88Iz0+W3LgnkcjpgRCk9OVKkGPKSKr2XzLc8uvoVCdBmU6eSMihxqcIxPMBfo47R7JVG4a/Fr19IFHJaxZd3/lh2bJRmINwkR97+bPqlb2yEJiwhiwx7Sfs54teqxEb5nXh4wMYG8fE6N8PhGJJvgs6cqalmAABYS5Kc7VuYm7hGxJz39dByB3B0NXRYuIo318WdExEqAQCCF/XNgv3NhL9P5AR0sq7T3fetsHp7E9U52bKjSVyUTCTSPt/fw4fnVqV8zklK8TpY/PyhSCRSWNmym7U1cUhJKcZko7g7SUqSPCdLn1OBXEbfhUl0CRqOHDni7e0dEBCgfyvlAodLJs2xuXQqJ+iRKCtTsXKzo7I85oPU1aPgm1UXQ+gSIhjzSc36RneuCIo1aaCUEkL0S/QAbNjrrDURRl6X8v9JS5bfvCQonUkDLz9JxJlzJy5dOaf8hTUzNZv4/U9Vfasb0oJAmAvAzMy8FFv/HFGNaTAhfBQe4Sn2gDD2DAwMDAyVBEbQwMDAwPBRIIT8/ffftWrVSlbzkKSU/v7771euXDl8+HCNGsxDsHb4bLSxQRsbssQH0SKcSMbJJPo4K89JUazAmRScSaFmbHS3Rz8H0sYGBo87lZ44MVa/pwcToGNYpoBkCa6k4UoaBWDKRnMrfG1JosQIF+C3aqj6n/AyNNyzoTK87GnNshEYGPjpe8LA8IXAZ2GLH+nyjMoo7mdiVhj9vVrlVTSo8hllMKYMDOWFQkFHj6ZPn2qW6x36L4oq/cSjVatI+/aqcuXvWmMnp4fu7sTMDG3bYtOmMnX4k2NsbHz58uVJkyZdv379w4cPCoWCw+F4enp279597dq1egyl5s6dO2rUqN9///3NmzdyudzJyWnKlCl169bVsy2FQhEYGPj06VM7O7uWLVs6OjqW117Mnz/fzc1t3bp14eHhyvwC1tbWNWrU2LhxY8OGDYvWF4vFekL+ffv2XblyZUxMjK4KHh4eHh4eJerhjlgqpQDQ3EqnDUBJuXz58o8//mhraztx4sRDhw5ZWFjExMRMmTKlZcuWW7duVeYKEQgEjx49unXrVnh4OJfL7dSp04ABA5Srv3r1qkuXLvPnz//+++/Vm61fv76JiYlAINC1XSsrq5o1a5bPPnwc4uLiis2akZ2drUzZPtODnkkmFPg3URG2Ynx9a978+fPVDepPHsrKSNX51hH9XhL8WFRPRzz1+vncO1cEyUly5fToy6dznVzZA0ZYVPEpB62eQl7MfUxevNN8AW9fil8+FWkNoMpk9Ol9UbO2pupxWQOJEmHCaxojAgArDv5Xk5D8h/8bF3PPHM4RCrRs0t6R3f+7Elj0AyAEVWsaVa2ZF1U9f0zTv02Jeaas3dm0a12sBWZsAEcTcTud/lGddLUDrKyIpyfVLWggnp6kTZti+pGZqSWfEQCgXcw/ERZ1a1cd+SJsZ1FBg609u1PPEtwaBo+x3PJrWmK64l5ryyhvYwDczsPFK4YR3la7Xmt6DamtqunfjB8WInl8Vygu4ufh4s4ZMdnK8I3qIeaDdN+2zLhomUyat5WHt4RTYuTFZHpQm7Wfmiy/dDInNUkulVIzC1ajpvwGjY0JASlu4gSHrfPJduPGjbNnzzZ0H8oMi4XOvcw69zLLzVGs3JxXqEcvokeI0P87y6R4eegrscYlyTPSvrO6mlIqHgBsPuiiR9OgIj6mOJMSHTRqGHDn3o3wd6EAlGoGBwenqRNnODoYKv4zN7dEfuKJL4rKMEpT4dAfa2hoGsAcGQYGBoZKDyNoYGBgYPhY2NvbX7hwoXHjxhrO1S9evGjcuPH+/fu7detWUX37XHA3xhR3THEnMSKcSMbxJPok32Y4R46DCTiYQO246OWAnvakiSV4H8GzgQLbY7A4ggoKD89ZcFDDFFWMYcoGgGwZPojwVoBstW87V56XMkP5sXkgFnmT75xh/l//+dWqePj08wC0ShnUFxkua1D1nM6dS/fuVV+kNGaQr+uQ99nKinXmDKpUKXl/GRj+OwRYYpE3WfSOAtgZC09j/FCyMNynwzZ/yDelZHNKGRh0Qvftoy9elHStovYMSh4mJNDZs8kff6BFC2WJKjE8GTUKe/di166HRkaNxWJ/f//A8+dhZ1fmPfgUGBsb79ixIycn5/r161FRUb6+vq1atTLEw8zR0fGXX34xcCtbtmzZvHnzu3fvlJFyFxeXunXr7tixo4ypzVUMHz586NCht27devz4sZGRUbt27WrVqqWrckRERBXdjwcODg6tW7fet2+f1viQqanp6NGjS9Q3kQK78wNJ37uVg6osIyNj2rRpN27c+PPPP7t3764qd3NzO378+JYtW7p3704p5XA4ycnJDRo0aNGiRadOne7fvz916tRjx47Nmzfv8ePHc+fOXb9+/eDBgzUaDwgI8PHxeaH7wvH29vbz8yv7Xnw8rl+/risFiZKYmJgnT560bt06NjZ2Qv/+8h7zWY27grCeebW6t3LY2bNnf/jhh59++klZOSlen8hOKsWTB0KtgoZ/92bduSYQCQvOIpFQ8T5csf33jOGTrKr6lVXTwDdlAfo0C2YWJXgfu35BIMjVqZDIzlJcPp0zYpKVga1lyLDoHb2YgoT8H3QWwf9qEm+15AatO5nmZNG713LV3S8IgaMLZ8hYS2vbMiXyMDXTue9W6bLuR1Pf97R6ZM0DkCjB4Bd0oTeZUQVk3jw6diy0njymphg8GEZG+rdLHz6EjowtPlnPGyRfFjl3uvl4do4gzsyk4NZnYsZq193UvCTfl4s7Z9BP1n2DEWeR9zbralG/wzc3P0Ru3H6gY9se+9uoaS++HWtp78x5eFOYnCiTSSkIrKzZVby5Q7631HOgDCcuWrZtXXpqcqGzMSdLESV2KOb+nv8ref54zp2rgoy0ghZCnotuXTYaMcnS3IItEui8Brk8Ur229kvpzZs379+/79q1q6G7USq0KgnUj6rGUpVDg35PBRYbk+bYnDqQ9eKZeNE6B2Whqwe3cUv+H3tK0BN1uFwilRajgird7xM9f5535MjMrCwA9x1tnldxdatZq2P7bnxjfdlMFAo5i1VwmVdx9wx8fD8tPTU1NdnW1l7Piv8ByphI9D+JhqYBOsasitYpl02XvREGBgaGL5D/ekSFgYGBoUJp2LBhUFBQz549w8PD1cuzsrJ69+59+PDhXr16VVDXPjPcjDHZHZPdSYQQRxNxNJG+zZ/BlSLF/2Lxv1hqwkZLK3SxI9/YFwSoyki2DBPe0NMFLhtoaIG+DqSdDaqbgFXk5ZsC74V4lIV7GfRGOt4XdokWKTAvnK6MRE97dLUnzSxh/XnmalR/+1Ip2dUNDKHt5RCfUNOgLmU4dzFwxCw8e4n0fDWMvS0cRf4ouawBAApPG9VUMwBgsaB7aikDw5fDVA+8ysGhRAD4OYJWMSa9HCq6T9qwzx+RTmYEDQzlxfnzEIvL2EYhfUNSEl25kpw5o/p9CXz40L9x44AlSwoEEE5OAGjv3mTlSpX0ofJjZmb2zTfffKTGZ86cuW3btqysLFVJXFxcXFxcu3btzp075+XlVS5bYbPZbdq0aVPsFGrgxo0bTZs21VNh27ZtHz58uHv3rqLw9FhTU9P+/ftPmDChRB377QNNkgCAqxG6lk3lQik9evTotGnTevXqFRwcbFYkuQkhZMKECePHj4+OjlYoFK6urlxu3jPukCFDfv31119//XXQoEFVqlS5ePFigwYNim6CxWJNnDhx9uzZ6t+XChsbG/X8FJWTYjNiyGSyzMzMnJyc7t27P3/+nJ2+1LRxVwDctoPE+3/58P7VsmXLzMzMxo4dSynEIs0QoJRHUux5IhOW2JglMiLRdhz/HNQp/FW8eyN5cKuQmqGge6nyQzsz56y045QtC5SnD+/DO53TqU1MSPO2JfCjy84sxs8hI9VQw4eXORjykmq8fC3wIh1sNWt272/WsLHxuX+z01PkUgk1NmF5+nC79jU35pdV91P3K+N3oVKlMUZRrHjYUouE25Ef3tJ4MQAsj6BVTUjP+vXJnDn0118RG1t4BSvSrx8ZN674DSclQaHQldVo4Ls1ptLM21XaR8Scr1ttNAAWCw5OnPY9zL5upS/0W5Q0KcancuLybSyaJ4uHyMQt5zq4VVl582angQMH7t69u3Pnzqr6HbqbtutqGhkmiY2SWliyq9bklYuUAQCl2L89U0PNoOSqy+CaaXctJDrm3PP56NsXwOXTOVdO52okxZBIEPpKvH5Zqpk5K1m3PMnJlePrp11lsm/fvsGDB3M45TzYTop8ucoS/WKCUsBiodcQix6DsWhdXsm81Vp+P1QeDMWy/h/nH7/TnVEFAODoUsLDlZNDv/+ePn6MfFOfr4GvbWxIZwHp2kfPeq/fvtq89XdTU/OxIyf6eFcFUNOvNv4FgJchwa1atCtZNz5bmFC6OsqjoSf9BCMEYWBgYKhUMIIGBgYGho9LzZo13759u379+nnz5olEIlW5VCodPHjw9evXmzRpUoHd++zw5mOWJ2Z5khc5OJJIjyUhJv+gCuS4kIoLqXR6KNrYoJ8D6W4PszJElj+IMDCYvs7N+1jLFL9UJS2t9a1CAC8+vPgY6EgAvBfiTgaCcuiLbITk5iVoz5FjXwL2JVAWgacxapuhthmpZYaG5nApZvpNpaboqyAqKDujSs0QGBiYloGOw/EqrFCF5FQkIzCgHgThebKGEmgamjXDgQPQnQOb2NiQozkAk5aS4UuHABtrkDgJvZ0OBcX419TDmDQsmZfzp8CeBwJQIEUKBdWiVGNgKDGZmSVehVuMwpGGheHWLZXxOF26VHu19+8xZw45fBiuriXuw8fn6dOnDx48MDExadGihY+Pz0fd1qVLl3bu3Kk1Ov7mzZuhQ4fevXv3o3agKIcPH541a5aeCnw+//Llyz/99NPVq1c/fPggFovNzc29vLxGjBihmrhvIG8F+CMq7//ZnqTY7GwKheLIkSPnz58Xi8V+fn4tW7asWbMml8tNTEy8ffv21q1bFQrFwYMHmzVrpqcRQojWpBh8Pn/RokWLFi3S34fx48e/e/du586daWlp6uX29vYTJ0789ttvi9mHiqZ+/fp8Pl+ZfEQrNjY2fn5+s2fPVmamkL95JHt0gRPQGSy2yS/nBD+1To+P/O2337799ltTU1MeTy3nPUFoTdMgf1NJYTO6FoG0gy2mVSFfW+aVXDyZk5OtM8CZGCe7e03QqpNpWXbzm4Hmb1+JE2K1T1739TPyrl4CEwitySYKVTAsXJsuRZdnNCu/UxYcNLJANzsyWseN0MWDM+YHvS91JeLWLbprF01ObqHAU8v5EfDUUoegRh2eT3WeD/AggHz3kt5MBwXGv6befFKnb1/i709XrcK7d8jNhZERXF3JxIn4+mtDtk+qVaPGxnqEdN1T/hGNm7Lq76NfNZ3MZqOqn1Gjpsa68ggURaHAmxfi+0GStQ78OCM2ABbB2qpkdBtjIM8mpFWrVidOnOjZs+e1a9fUjWpYLPhU5/mU5KwwhPfh0vho7cKaBBOf53btmiUcZyuKnKWEkMaNSZ8+uTmKO1eEIh25JBPj5YCcxdJ+fppbsb8ZYM7SJsyglO7fv//IkSN6ep6dpTh1MDs2SioWUy6H2Dqwu/U1dyl5XhUlxRoklA627oQapaBlR5M//ta51MaW3bJENyWFgo4aRe/f1yxPS6NHjoDDIStW6Fr17PkTIpFIJBJt2vL7iqXr+MZ8N1cPKxOzDEHO3b93tNiwFQ4OrBEj0KhRCfrzmcBE5fVTNP0EM5jDwMDAUDlhBA0MDAwMHx0Wi/XTTz917NixX79+b94UPCWLRKI+ffo8evTIzc2tArv3mVLHDHXMyM/eeJCJE8n0Sire5Y8fyigup+JyKuWHoqc9hjmTZlYldjJ8mIlvX9CU/HGSCW5Y6kNKmtLCkw9PPoaCAJAosC8B22JoSL5CQkERIUSEEKeS84YhnHj4ygINzEktM9Q0hYdxxYTW1NMHlvTVV/kqWIGvf+pqBgBj52uqGVQEBmNE38DA8yXTNJD27eHtTd+8gVZ7BoDWr1/qzjMw/MfgsbC3NunwhIYKIFRg8At6vRGpbMotLoEFB5kyyCgyZLD5PI1zGCoXWgMd6nC5kKpFYhwcSLNmKDo6r45YjJs3oRQ0pKTQCxd0VaRRUViyhGzbVoIOf3xOnDixdOnS8PDw7OxsAHZ2dn5+fhs3bqxbt+5H2uLq1as14uLqPH/+/NKlSxYWFo8ePbK2tm7durW7u/tH6omSJ0+ehIaGdurUSX81IyOjzZs3SySSZ8+eJSYmenl51a5d28CJsCooMCOUihUA0MgCw5yLqf/o0aOJEycaGxuPHDnSxMQkKChowYIFoaGhMpnM1tY2ICDg559/7tatW0m7UQp+/fXXDh06rF69WqnnMDY29vLyWrhwYYvPwXTk66+/9vHxefnypa4KXl5e1apVu3PnjioAKd4+l123BTE2ZTm4m6y9IvipdWho6L59+8aNG2djx46PkQFIcuIFNjNP1+Y+R4FLqbiUSptaYXoV0t4GaXr9DBQKvH0lKaOggW9Chk+y2rMxIyGuULSYzSE+1Xgjp1iVqLVi5+ubmBr09pUqhUrN8GcNMszpU71DyWT0xx/ptWvIzgbAAsZyx22vuS7K3E+mNtxqZMyqVos7fIKV8qMVB//UJu2e0DABBHIMekGvf0UcPDzIX3+VshsNGxIPDxqm450HIB4e34wfOXbp/H7DWRYW/2fvLOObyLowfm6kkkrqXipIobi7u7sWWXRxWGyBRZfFWRZbbLEXd9fFKVoKbalSd5ekcb3vh7RpGpmkDuz8f/2Qzty5cycycs9znlM2bWlUqOjGeU5ivuxBXxu2MRUAEIaZXPF0V/X7uXbt2m3atGnBggXPnj0rx0GUiZCPAqGGi4mSq95Ljei4Dfc5JS+3ZKmFBerYEe3fDwCvHvNzs4mquoAOtY29E23QGIuGzbTfyz58+JDJZLZo0ULnsANF18+yc7NKfqcpiZL4aHGXPmb9h6s73xCgapBQJk0Dnyen0RCxlkWXG0SZUI4QYywRY5iovRndCFp1NGFalWGSBZ85gz990r5OIsEPH6KffoK6dbWuT01NUrzgcAvfvffv0akHXrasQ1z8fXeHBDrldXpip3fv5C9foq5d0Z49UNk2G1VKmSZtqkLc8AOE/1U1DcrDUX2vfoBjJCEhIfkB+J4uzyQkJCTfNQ0bNvzw4cOIESOePn2qXJiRkTFs2DB/f39T07L5PZIooCDoYAUdrBDUhSQhPMiFG9n4AxsUz/QCGVzMhIuZ2MsUxjjCcAfUQNcMXmYmjogAGg35+oKd3eUsmB9VNBFsQoED9dFox4oO1YgCU11gqgsK5sDtHOzPgs+FoOZImimGe7lwL7doqSkF6jLAxwwamaMm5tDYvMQavZop08ObWuMa0Tco1AlZuRAUDgDQyKy16tow3kcAwBj8AyHwzcdOHVtr60MHdDosWgRr1lB/uggaagZUrx7asAFO6vHVJCH572BFg0tNUM9POF8CmWLwC8P3myPTyvEbrjRs6UUOOvkSUtBAUhloGPKr07kzODoihbu4mxuaMQOoVD2CBgAoNvrCFy5AWpqixoR2oqNBLtevq6gu9u7du3nz5pyckgpeubm5/v7+Q4YMOX36dJcuXSp9j3K5PCkpiaABn88fN26cSCTi8/kA4ODg0Lhx46NHj3p7e1f6YBT88ccfHTt2pOuz4lBgZGTUtm3bcu/rdAa8KgAAoCHY64MIIruxsbGbNm168uTJjh07JkyYoIg/jR8/vty7rjh9+vTp06cPxpjFYllbV14OfdVDpVLnzp27cuVKrb4gtra2v/76a35+fm5uSYRVFhci+G0oY8sdMDalOHsxdj3hL+v1+vXrWbNm9RthHpyD3/oyUjxNlLpsc47MLltsLJTbG1Ps2pvezi0yMHjLgrcs3MQcnB2NjQvBolCKdMQ3pfqK2RtCLS/6ko22N89zkuIlAp4cIWBaUZu0Mu45yLysZ53GLYxjIsRSHTUajI2hTSeDnpFrM8DdBFKEAAAPcvFk52qShMtXroS7d0FWEp82l7AWf5n5ynn0l1oDeN6NKVRkYUnp0J3RvK2J6oZMGlxsjHp8wmwppAphUhi+3QwZl/ucTaPB8OGwfz9oNQhhMGDcOFMzs/bt2z99+nT48OGGdxwWJDz/T2G6BJ4OsCm0ogEAwtDhBVucJDyfaTphJlOt/bRp09avX5+QkGBgTR8+n3/37t20tLSWLVt27tzZ8MA5n0f0TcaArvmsqDd5ms2tE5CRgaRSbG9P8fODYo+ZtCSdZVM0MTICN09jE1Nw86T3GWJmytD+OWGMN23atHz5cl39pCVLrp5i5eepCyUKWfKn97hMK0qH7trLtWh9Wwwv+qDKH8tzEQILS4pPI6NBoy3oRnp6UJNKaConCLQUylW69mJhSWnZ3nTo+DK6t92/T+CVCNnZ8qNHKTt3aq4RiUW84hIVAPD85b/dr9+F27f7IvTWnskyMX5Yu1anpAxgsfDduyCVosOHyzYwku8fteQc0taChISE5BuEFDSQkJCQVB+Wlpa3b9/u3r17QECAcuGnT58mTJhw+fJlA6c4SXThYQKz3WC2G0oRwtUsuJKNw7lFqxIEsD0Rtidib1PobQtdrVEby2JxQFAQ/uMPnJAAOTlAoUQ1bntw0JwzPt0Uz98ORnCuEWqjPldTIZpZQDMLBAAiOUTxIIwH4VwcwoFgDnBLZ1UJ5PCFC1+4cCWrxMKhsUVRD60swakK9A2q9gzEbXQtUW6rKnI3pNuKo7BnUHotPHkDtrzWthoqFoW+IYz3MTUDwqLh48ePrVu3LoNJw6BBwOFAVumldDpq0AAdPAhMJgApaCAhKcHbFM40QsOCsQTD50JYGIX/8f226jrY0CFeAABQoCdbj4REH69e4V27cGwsURtbW8qKFaDiyA0ABFbhRVAoUGxmQJCGW9SAw0H5+WCnpe519RMTE7Nz505VNYOSpKSkuXPnBgYGmpiYaK6tCBwOR7XQm1YKCgqUr7Ozs58+fdqnT59bt241VPtoKoOMjAx/f/+IiIhK71mTLDGsjyu6b1xUCxrpUNc8fvx4z549Hz9+nDt3blRUlIWFRTWMzXAQQt+XmkHBnDlz4uLiTp48qeYO4uDgMG/evNGjR+fk5KjF/6RBz/jrRzI23QC6McWtrtnhwMyA09F8OCCnXx1oo3wyoElx48+8Bl94FDm2tadOX2TlURvF8mFPMr6UBWI5AMAXLnxpYQEtLGhSzCyQWrCl5hyZOUduxpHZ54hpYgwAJqaVc/01M6f4zWICgFSCqbTym3d06WMW+EYQH6M9uuxZ17hFO4NODghgVz007gvGAA9yYU4k3uODTKpa0xUVBU+eqKoZigaD5V3TL3XNuoo6/YIWLdK1dR0GnGqIRn3BMgzv2bAkGv9dv/yfDlqwAMfHw7176poGc3M0dCiaPh0A+vXr9/DhQ8MFDRIxvnGOE2lOe9ODKTKmAABFDh2fsTzihRKAzx8ETVubqHkV0Gi0du3aBQUFGSJoCA4OHjp0aKNGjerUqXPixAkqlbp8+fKhQ4ea6xUFArjWoiEEBMYEpgyKeZuGlK67Ff+qvbNlqtIgFoOjC3Xiz3pmBP73v/9JpdKxY8fqanDtTKGmmkGBgIef3ee37cKgVqBcpi6SE0p+X+wCGQCw8mWpSZLYSPGcX23MLdR/Jwb6PZSv1EWDJsY8rpxGA6YNte9Qc3fPss+AqWjCtIIyip7EpVLphStnrCyZA/sPo1AoOTmlnt4zszKjvsT5yGQmAEYyOQDkmxbPrchk2N8fvXgB3bqVeXgk3zm6JqxIewYSEhKSbwRS0EBCQkJSrTAYjBs3brRp0yZNkZYHAAA3b94cPHjw+fPnbWxsanBsPwzuJvCLB/zigb5w4UwGvpwJrOIYVbwAjqTCkVQMAPZG4CZk20XzGG1+krel5FvaxjjXzrYsmf33NYNLTVCtSp5jL8GYAk0toKkFKOZY5Bi+8uEzB8K4OIwLUTzI1sg9yBRDZh48zgMADADunJw2krxmzes2saY1Ma+cxGJNFULFe1P2M3v27IULF/r6+lawWwPZ80eR9YLCkkGJQtDQyKx1OP9jHqs8PVOymgOAnH0Jd+mChEKwsIDevdG4cVAVs1AkJN8/nazgLx80PwoDwOUsaGgOi7WUWa8xLIofiTikoIGkAuBTp/C+faAtcl8CnY7691dXMwCAsbp/9YfMzLZOTm2dnD5kZgIA1KqFhgxRdtLWyUnRRvteqFTNDmuKNWvWqN70qhEZGbl//36ClNbyYWlpyWBoT3UlIC4ubsqUKQEBAZTKNrfYtm3bTz/95ODgULndamV5NC6QAAB4m8JyTy3xUYFAMG3atODg4F9//fXatWuVrib5j7Nr164+ffps3749OTlZKBSampp6eXmtX7++Q4cOAGBnZ2dtbZ2RUUr5Kg14yN8whrHhMtCNkZX9hz5LW38oiRQiDF4JwmbvOQyujGFOcXKlj5/OdHGnAUAdBhyoj1Z5wf5k/L8M4BcH1qU0lGdPz7MveTAwEskbBvMaR/Fbtq9kU0AavUIKCYRg5lKbI7vyk+IlWCXUS6Uhzzr0mb+UQdTSzxYW1oK9yQAAFzIhho8vNEYOVWluJz9+HPLydK6WyeDlS9AtaACAHjbwR220KhYDwNkM8DWDeQSlb1JT8f79ODkZicXAZMLgwWjYMFDRklD++gu3agUXL+L0dODzwcwMubjA5Mlo1ChFg/79+//555+GH+DLJ/xHLiZhzc0VX0eqDHd6ynZPLNKKCXj42QOeZvEFU1NTvXoyAOBwOEOHDt21a9fo0aMBAGN8//79v//+e/bs2c2bNx80aNCoUaMILHNadTR9co+Xn6Ozxoq9I5VAvuPgVLZHtsw0PY4OqampK1eufPjwoa7LB58nz84kqgiTkymJChM1bKr+firlQuWzZBAJ8emDLM3lGENinOSfvwp+WWdb1j4rwvxVVT/fVay0OHriQFBwIACIxeKRw8dFx6jPbFzxdFyZkhbg6pjDMAUAJ66KGKiwEJ8+jb4fQQNBuJ0smlA+yPeNhISE5NuEFDSQkJCQVDcuLi43btzo2rWrQCV/4tGjR40bN969e/eYMWO0PqnGx8dHRUXxeDxra+vmzZvb2lbrk+d3ShNz2FkXba4Nj/LgejZ+nF8qWJUjhhwKE+p31Lrt8IgX+6e0t6jGSV4KggZm0MAMlDkkLClE8eArD75wcSgXwrjAKz0NkmJhnwL215IAkjAAuBhDE3NobAGNzVEdBnibgGm5wutqFguqz29lqz2B8cKFC52vXctY8QwA4JcGRwBu3rw5dOjQgwcPUis79q9mz6BETc2gWKLQNFhZgpcbKLYy3KRB+XBLYY4FZbWKHID9MVqbaYV8Kib5rzHJGT5z4EQaAMDv8biZBer2zSTfWhafjThEU80kPy65uZCSAubm4O1dfl1aXBw+eFCPmsHBAQ0ahDZs0Lry48WLrceNK1EwFNPWyekDm41GjlRWsmj76pXatmr6BmRrC99Mwn1cXBzBWrlc/urVq0oXNCCEPD09Y/RZWWgSGhp69erVMWPGVOJgMjIyzp8/HxYWVol96uJ2DtzKAQBAAHt9tNf3GTNmjIWFRXBwsPE3o3r5wVBUzQAAFotlZWWlugoh1KpVK02vDum7O7ylvUzXXqDYu6ku72ED6zyRqQMlxZ5BN0YNGhs7uqhP4rkaw7a6aJkn/C8dXmbLP+VgrsYHLzamBLW1YNcz2deqhsrX6caSSVmywe7xHW5EiIhbKAcACyalaUuTbv3NyqosWueNWFL8v3QAgMBCmBGBbzerQkcolJWlJ0W9tFGHVua6QwQPzmQAAKyJwzZ0NF5bNSG8bx8+exYyMgCKSiuCvz+cPYuOHFE140F+fuDnh/LyQGHSU9rmxMfHx8jIKDQ0tHHjxnoHliOGX6VGsc2Lvm8MnqzzY7Z9abk9K0/LbVNiYqK7O4Euo4i//vqrR48eCjUDACCEBg4cOHDgQD6f7+/vf/PmzQ4dOjRp0uTgwYN16tTR3NzMnNKkpYn/Y75MpuVDYFpTB48hugh26WMW8FrIyjf0tk8sIvqohULhmDFjlixZ0qxZM11tcjJlXLZ2ewYFUinER0uUggaxCId+FqYkEAkpDPFIuHeVk5mmU66bHC8OCRA2bfNdydr0pQAlOti+v3y6sJAd9TVcseTfpw+YTKuHj+8CgImxiVBUJLhJsTRfOKCzDCEAMJLJZnwqfWbWZwXx3UHOPxiOppqhsspPkJ8CCQkJSQUhBQ0kJCQkNUDr1q1PnTo1fvx4ubzksTY9PX3cuHHr168fNmxYo0aN7OzsZDJZUlLS69evnz9/nqkyu02lUkeMGLFr165atb6lFNdvFSMKDLaHwfZILIf3bHhWgN+xIIQLAm0zGEx+YffQl1NfXOgS+RbJl8GCBdU+3hKsaNCOCe2YoJA4yPbtj71yN9SpTrBX48/ezYI8G/ONS2UfposgXQQPi/0bFD3Y0MGSBlY0YBb/ORojV2Oobwb1GEDTN8tXkSeu2bNnnzp1SiwWwy8NlAuzsrJOnjwpEolOnTpV7p4NQaFvENl/BJ6WtQpNg6u0dV1Pg8pMkJCQVJwddVE0D79mgQzDjAjs3wo5fxvRNMviRyI26dDwHwM/eQL79+PUVCgoAFNT5OAAHTuitWvLYW+Ad+yADI16QxgXpc8iBB06UDZvhtq1dXahsUph0gAAbZlMOHcOzp1TW6u9HwpFu0lyQQHk5oKNDVSvKJavUrK6fA3Kx9q1a4ODg7WWuiBALBbfuHGjcgUNW7dunTp1qqOjYyX2qZVMMSyPLroDnOwMXbSJxtLT0589e5abm0uqGaoBNTWDgj///DMgICAqSj00Igt7gxd3qr3/cZxNXUcjaGYB89xRV8WHyDSu78TBt27Bi1hsb48GDgQfH7XN7eiw1AOWelA+vhZevMpNoiCeBZVrQeVaUHOcjDiWVACIt6Z/4kCrMhasrwaoVOg3zLzfMP2FBoihIdjngxqZwYoYjAHesoAvA0bVuafpTZc3TJGxux6K5eN3bJBjmBeFTShoeGkzF3z0KD50CLjcUkuFQhwQAFOmoOvX1a9Ztra6zvODBg26c+eOXkHDOzZMC8fpxQZWzqmijs/ZJgL1eLxUoh5Qz8zMjIqKatWqFXH/AHDy5Mk7d+5oLmcwGH379u3bt+++ffsOHTrUtWvXly9fatU0jJpsycqXhQeLJOJSw2BaU/oNN/euR6TdsbalNm9r4v+YL5UaVDfByFjnZy2TySZPnuzh4UGszKPSAOn7OigLkN67yg18y8/Nkinniv5cn5ulW5dAQEKshED2IBZBwBvBdyZo6NULAgNBqv3dCKvt8beYJX/xr3IJlUqTyaSXrp5V/NuwYZNPnwMAwASDEIFCzWAmkbixeeea1qubxxoUnUSTY4AyFib5VjE8DK9s+Z+KuKtl7ygX1shgSEhISEgMgRQ0kJCQkNQMY8aM4fF4M2fOlJWuu/n169ft27cTbyuTya5cufL8+fNnz54ZkmBBosCIAl2soYt1UX2H9MkzUtLy2GZMgZEpANhy8txy02rlplKUhqcfPtSsoKEUbDa6fKluUlLdxIgR728DgJRKi3Cv/9m7WUgt3zCPhuGeDQVU9YkblrSk3IYKRQ/nZlRow4T2TNSOCc0tSkJ6lUJgYOD169fFYo2yGQASieTOnTv+/v6dO3euzF1qY2R/2HMchFpGUU4M8R5UtCFeS0LyH4SO4FRD1CUQp4sgRwwzIvCtZkivrKoasCRLTvwnwfv24ePHSzJoJRJcWAhxcRAWhs6dAzOzsnWXkKBloTLchTFiMonUDABQbBfU1skpwNYWuFxsbBzg4oJmzWq9ZIlaM/zvv3jlSoUhhLo9Q/PmqHR7fP06nDqF09OBxwMGAzk7w7hxaOLEsh1gedFbDd2srG+1YXTu3Hnu3Ln79+/PNyBJWhUeT5sQsrxkZ2efPXs2PDy8EvvUviMxDAnCmWIAAGdj+KOO9nNraGhox44dTU0rue5AmRCL8LsX/LivYrkcrG2pXXqb2ZfR/v27xs7O7tKlS35+fhEREarSdnt7+4njRu4eWU8gK22xJpHIV64Ef3+lZAqfOIEaNkR79oCzs2b/rTuZOLhQbp7j5GSJuQlyKg3MrKkvuzCDLekAcDwNt7L8Bq67VcksNziQAklCkGCI5EHLqhNw6PUhUPFOIMCIApeaoEFB+AsXZBhmRmBjChqg3JTNxqdPq6sZisFhYbBrF/rtNwOHPHz48KVLl65evVpXAxmGfcmwOQErtAoIoPEnbuNPXK1fGhMNL5Bdu3b5+fnpPcMUFBSwWKxGjRoRtKHT6QsXLjQyMho2bNi7d+8sNGyHEIKZv1j7/8v78FrIzpdJpWBsguydqIPHmtfy0u9EMnKSpVCAgz8KBTwi4wQFjs7an5MxxnPnzs3Ly7t37x5xPQhHZxrTipqTpfNG08QE1W9kDABnDrM/vRMoVBoHL7oAwNxx6XFfxQd3FOgdpyZ6j07ZID1FmhAjoRtB7XpGtg4l56By1LmoUtCMGfDwIQ4M1FwlMjY607C2HMtoNJqdnQOWy5s2aVG3ts/JM0f5fB6dbjR86Gifug2+hAYZGxkvyxMmR4alWzBSLczDHG2+2lkBQKwNkybHg6KTAEDN4OR75z8lUzAQxbSMpqZBtQYr+b6RkJCQfGuQggYSEhKSGkORrTVp0qSyzrQqyM3NHTFixJcvX2p2UvI7hYLANSvZJSaSqJFKTZAaB1+5AsnJqktoMmmTxLAmiUUOxvJ6PnG3H4dyUSgXR/Aglg9pIhARzmDwZPA8H57nF+kbnI3B2xQ8TcDDFHmZQj0G1DcDk/JWkd65c2eubp/G/Pz8v/76qxoEDevmQ1wS3HsG/NK1XJkWAPonr9QhtQgk3ztyufzTp0+RkZH29vYdOnRgMpnVPAB7Izjmi4YEYymG1yzYlYRXaivxXs1YFE/bFkqxsugPyQ/O27f4xAktfuAY40+fYPFi9M8/ZetQr81AWXwI2uTlffz4Ufld1CyHhPr0AakUdu5soxrlsrBArVqhgwdL0jwB8G+/4evXS4JhXC7OzoboaPzxI2XvXsOHVG58fHwIyjlRqdS+fftWyo7ev3+/efPm5ORkoVBoYWHRqFGjbdu2+fj47Nq1Kz4+nsViUSgUd3f3goKCwsJCgn4sLdXjnwkJCffu3SsoKGjevHmvXr1MDKhH9uLFi/379+fk5CQkJFhZWQUFBTlriz1XhMzMTLFY7OTkZGRklCuBocH4Kx8AgI7g7/pIl0qVSqWqaakNRyrFXz6KwkNEYrHcxY3evpuplU2ZhQgf3wgfXudkZUiVua+Bb4S+TY0mzLKq7Fpk5QdjSEmUZKVJGebIu56xKaOSrwtNmjQJCAj4448/3rx5U1BQYGJi4ubmtmrVKkVeeyk1g0yGJ0+GN29K5Qqz2fjtWxg/Hl28CE5a6hN4eBstWmvL58lzMmV0I+TgRP0iQN0/YQD4Nw9++OtcIBuSRUWv3asy8xzNmoUfPQJdZjlGRtCvn4FdMWlwsxkaFIQjeCDB8FM4vtAY9bQBAMDnzkFSks4t5XJ4+9bwMXfu3Dk9PT02Nlar50EkD+ZF4U/FJ0grhNs9ZtvFCzVbKnB2L3WiiY6O/t///hcaGqp3GOnp6S4uLoYMePbs2cHBwVOnTr1y5YrWyHrnPmad+5hJxFjAx+aWFMPLlCAEE39mtuls8vQen50vy0iTSHWUd7Cxow7SUcBizZo1QUFBT58+1XtdoBshV08agaDBwYXmUZse+E4Y/EGo5jmhIDe7PKpbmj7hMJWGwoKE965yszOkQgEGAHMLipMrbew0Sxd3umpLQypcVAdUKjpxAmbMwMHBoJo7YWn5oFs7FhYBwKQJ0zu0K5ln2NFgX3Z2pp2dg6mJKQBs37yXTjMyfvHCefHiCJH4YZ1aAGAslRnL5YVG9I+uDoOik8DUFIYPr+5DI6lGVCd2dGkatKoZyidxIOeRSEhISCoLUtBAQkJCUpMMGDDgy5cvc+fOvX37djk2j42NPXPmzKxZsyp9YP8J9ApBDJiwrjbwly/EtocUVoGPqMDH0WaUY8m0Ra4E2FIolAJbCiwJsKVQIIVsMY4XwBcOpIlK9ZAhggwRvAFQWjjQETSxgM5W0MMGdbACelmmP9PT04kbZGhac1cBCMHpXXD0Apy+AWnZIBCAOQPcnGHhFNi6poxdqej0ySdSku+RPXv2HD9+PD4+ns/nKwJ7bdu2PXr0aDXLGjpawW9eaGM8BoA/k2CEA9Rj6N2oarGgIcV5j1POMB/J9wfeuxfy8nSuDQhA8fHg7V2GHvXeVBgmP1WYNABA69atCXQAAIAGDGi9fr3i9YfGjaFTJ8qECdC6tWobfPIkvnYNNC0HBAK4fx/Xro0WLjRkVBVhy5Yt/v7+SToCco0aNaqU+9iVK1eeOHFCtcDEp0+f/P39d+3apVBxhYeH29ratmjRYtKkSVp9zhWYmpqq1ptITk6eNm1aSEiIQqNJp9O9vb39/PzWrl2rqweJRDJ58uRHjx4VFJRk044fP75bt24XL16suApZKBT+9ttvT58+zcrKkslkTCazXrNWmYtOxkqMAYCG4HjDojioVpo1axYUFMTj8cpqjBEeJLp1sTAzTaqQQ3wG4eun/CYtjUf/xDQ8gvjxtfDaGRansNQNbSFbFvBawOPJf15q8y1kAr98xHv9jJ+bKROLMSCwsaV61Kb7zWKaMsor8tWGqanp5s2b9TbDf/6J37/X+giA4+Lgl1/QhQu6tmWYUTxqF425OR3s6JArgVwJRPGgQZW4onwThHNh9JeiwKs5DRz0J+pXgFq10JAh+H//A5FIcyVq0QL99JPObcViKCgAa2swKhqiLR1uNkMDgnAsH0Ry8AvFe+ujsY4AX74QjwLn5SGxWNkPMVQqddy4cefOnVtffPlQIMWwJxl2JGKlGr4NE041pFx7jb/q6MrWgTrcr0T+JZPJpk+fvm7dOidtIhs1YmJivLy8DBkwAOzbt69z58579+5dvHixrjZ0I0Q3Ks/po56vcT1fYwCIDhefPsQqyFO/EbS0og4YaW5tq0Vv9c8//1y9evXNmzea7hFaGTeVmZEizUrXokuwsqaOnGiJEPj/yxMKiz4DpT1DmY5IDaY1JSVR+ypF/3sb5Z09zOYUlij9uRx5bJT40I6CyXOsGOZVf1LOyMAHDuDERCQWg5UVDBmCBg/Ws4m1NbpyBc6fh4cPMYuFAMDBIXZQ/0fP7gKG2t5127ftxOVx8/Nza7l7AoCxkbG7m4dyawtzSwCAfv2gdeuInBQAQBiv9v8c5Gx/s75nljmDT6eZtWyJvn9BA2kzQIDalI5WTYPqWoKudEkfSEhISEiqgsp8JCMhISEhKQeurq63bt168uRJz549CXIKTExMOnbsOGrUKLUEr0ePHlX9GH9MMLHzM0LQvHl1jcUADKnSqpHaZkeH2qbQ3AK6WcMwB5jiAotrwZY66GJjFNEBhbdHR33RdFdobgFG2r56EgyfCmFPMgwJxvXf4JUx+It2u1MtqJroaqXcCYLlYNZ4eH0ZAm/Aq4sQeAtenIcR5U0HJR9WSb5TZs+evXbt2rCwMEW5erlcnpSUdPny5W7dupXPJagiLK4FbZkAAGI5/BZb8/lezGKNN0tHch7Jj4ZIhFNSiBrk5+NLl8rWJ7H3OI0G3bsb2JNSx9C6devWpQUKSlRXffz4kXLiBOWvv9TUDIAxXLigRc2gQCiEmzd1VaGuRNzd3X///Xet/gR16tQ5deoUnU7XXFUm9u7de+jQIVU1g4L4+PjFixeHhoY2aNBg1KhR3bt3ZzKZmzZtIjBLaNas2eDiUEpcXFyvXr2ePn2qdJySSCRfv37dunXr1KlTdfUwZcqUK1euqKoZAKCwsPDOnTujR48u5xEWw2azu3fvvmfPnpCQkMzMzJycnNjY2Gd2LRVqBiqCf3zRUHuiHuzs7Hr37r23jOYcoZ9F546y0pKlqvdurHzZm2f8E3sNdUEXCfGDGxw1NYMCuRyiQsXvnte8NdrlU4W3L3HSk6ViRYY0hvxcWdAH4V8b87icslt7VRCM4fFjgh8pDg+H2FhDeuKy5Y1R0fjfsCplcN8iETwYEozzpQAAxggO1a/yWCxaswb5+amXljAzQ126oJMnQeuj/fPnePRoebdu8n795F274lGj8MOHijWORnCnGfIwAQAQyGFWBF70FQup+s6QGIO+xy5VJk6ceObMGdVs+49Z8m4BeFN8kZrBhAIbvNGD5sjVGKYvtvLwpms+htrYUUdNYjKtSg5wx44dFApl3rx5hozh6dOnhhv1GRkZXbp0adu2be/evTNwk3JQr6HR7OXWdRsYmVsWHRTDjOJRmz5lLrN9Ny3C25cvX65bt+7OnTt2hhUWAQALJmX2cpta3nSqimsCQuDoQhs/07JOAyO5DJSKinKoGbQ6WPQcZMYwI5r5z0yTqKoZlOTnyg5sy3fzKBHKXDzGlkoq+aYdHzwoHzYMnz4Nr17h9+/xw4d4yRI8ejQU6LuyUCho4kR09izl7l10967k8OFjn1/L5TI6nT5pwjQul7Nh06+btq65eqNI8oUxzs7OVJugQEeOODm7AQBG6FEdd2uBEAAwAK9d2zLbdJF8h6hN7JQvZUVZt6JyxkRCQkJCog/SoYGEhITkm6Bnz549e/ZMTU199uxZSEhIWlpafn4+QsjR0dHHx6dDhw7t27dXOBk+e/asZ8+eyg3T0tJqbtTfN5Tly+Vv34KONxB5e6M5c6p5SASgtm3xzZsE01XI2hrKmGbtZgJjTWCsIwIAGYZkISQKIFEIiQIcJ4AILsQLQDlpkSuBQ6lwKBXXNoUeNtDEAnmbgrsJOBiBRvlUAAAbG93pgYY1qCCKJFfVDFdba7AtLoWpiAMRJ7+qQj6jknzXnD179vz581xtBZiDg4P9/PwePHhQneOhINhdD3UJxDIM/+bBGxZ0tKrO/atjXzxbm00KGv4j5ObqLwChz2dIDbR8OQ4OBo2YetHaevVQWYLZisuT0qqBuJlOoqKIdRs4KQl9/Ajt2xs+sPIxefJkT0/PVatWxcbGZmdnUygUFxeXRo0aHTx4UDNJ98GDB/v37w8PD5fJZNbW1orb4H79+vn6+mrtXCgUHj58WFcVieTk5KVLl/7777/KJU2bNl22bNm2bds0BRANGjQ4f/68MiY0efLkmJgYzT4FAsG1a9d69erl5+enturVq1ePHj3SKtnEGL98+fLq1aujRo3SOlRDGDdu3Pv371WXIFtno6FzFa/XO7BGOOiv+b19+/bWrVuPGTNGq+e8JhIxvnWhkM3Scgsqk0F4iPD9S0G7rvqdJ14/5Wdn6IzNS8Q44DW/Q4+arKMX/EEY4M9XmK6rkZYsPbm/YMFq22odUEoKzs4malBQgB88QAsWEDTJSJNeOcnOSpdxXU2ggwUAHH8j6t0KeXhXqXdBDRDAhglhOFcCAGBBgQt1cGf7qk8uRwht3IgmTJAfOoTS00EmA2trGD0a6aikgzdvxhcvAotVsiQ1FSIj4c0btGkTALgYw93maPQXHMUDADiVDp8HrBkrtvfISfbISXEuyDQVCxmiUtcvZGVVJlvBli1bGhsbv3v3rknTdn9eE7ySoiAPE1nx01xLczjUEPkUR/DNzCmL19neOF8YGynmFMrlUmCYUxxcqCMnWjq6lMwnh4eH79mzJzAw0JCSDzwe78qVK2/evDF8zJ6enidPnhw5cuTjx48bNmxo+IZlws2DvnidbV6OLCFWLJOBhxfdyVX7nHlUVNSYMWMuXLhQr169Mu3CwYm6fJPduxeCsM9CkUhOpyOPOkY9B5gZmyAAEArlyqtHRYwZVNUq9XyNm7c1geM6G7MLdE4vqMoX5o5L93/GT0+VLFhtWz4zDC3jPHEC//03qF2+hUL8/j1MnoyuXTPQdwQAAj9/yM/PA4AxI/1cXdwvXjnDLmQDQGxcNABIJJI9B3ZEx0S2atn25+kqJ0wGo9OxU+/WLIll5791d+LYFs1OGB88CObmlXCENQppz2AIen0aNNvrWqXoh3y3SUhISKoaUtBAQkJC8g3h5uY2efJk4jZqTv5WVlZVOKAfG2dntHgx3r4dihPvSq3auBHKaMZbpaChQ+HoURwXp7NFmzYV6Z+KwMsUvIqmkYsmKdhSeMuC5wX4bk5JfYo4AcSlAZRIHcCcCkwamFLBnArGFGDSwIYORj/vMLdoIEyMlCeEyTMT1XZnYmIyYsSIigxYE00FgwKtS9S2JdY3kNMBJN87Bw8e5HA4utYGBAREREToChZWEY3MYZwjnMsEANiaiO82q0mfccfi+dJMLabRJD8iVlb6Z8nLWoqlQQM0bRo+ckQ1UqUA1aqFdu0CWpkfvVVlDVpXEYMTEkCbjKkEsRhHRyO9ggY+H+/aBYGBUFCAaTTk4AAjRqAxY/R7R6nQpUuXN2/epKSkhISEMBiMpk2b2tqqx4blcvnixYsfPHiwadOmdu3a0Wi0/Pz8yMjIV69eDRw4kEqljho16qeffqpfv9S1+P79+3EEd0cA0dHRhYWFlpYl1uhLliypW7fuH3/8ERcXl5eXR6VSXV1dW7RoceTIEQcHB0WbFy9eBAcH6+qTw+EcPnxYU9Cwf/9+As8bLpd78uTJcgsaXr9+rZ6gTDMyXXUajE0BQPY1MOD4Xjh7Vm8/np6eq1evnjFjxvPnz7Vm9Krx/pUgM02nEEEsgvcv+YYIGhJixMQV2NkFNVz159kDnoCvc4hJ8dK0ZKlrrWqcQyssBIE+1wrNpxgVYiPFpw+z8rJlAOAIIgALAPhqTT+wP3fiBMumrb+h4noV5Fo2zI3ECqt+Iwnu/rjgHlf21pravrtJl95V/0Dn40PZs0dvK3zpEj5/Xj18CwCFhfjKFfDyQtOmAUAtE3jWEi36iq9kAQB8YTiEDJ6H87MoHg2UW1gIuaZioZmQ1zA5Yjw9vy/WURlQIMB798KHD8DhAI0Gzs5o5sycVh2aDJs0edcpzux2QvcS7wGaFDcJ5HZniW1qWQOjxPbPyBiNncrEGNgFMrEY29hSaRo7mz9//oYNG9yJnYqKWbNmTZ8+fWoTeyVq0L9//927d/fq1evy5cuGuzuUA1t7qq090QktMzNz4MCBO3bs6NGjRzn6p1CgYw/TjtrEW6YMipFxOboE0GHPoGD8DKZf6cpOCIGDc9Gp7OBFF13iCYVLBCjVFRjioyXnjrJ/mm9VzlGqUliIT57U8nMAAAAcGgq7d6OVKw3sTKkjDA75RKVSBXwBANBotGGDRwPA5+CP0TGRABAZFa62IYVKm73y91Xrlkgk4lCGEQBYmFsymfqlgSQ/DKqahnLM9pRJEkHOJpGQkJBUHFLQQEJCQvKdceXKFdV/GzVqVFMj+QFA48YhJye8cydOSIDCQkAIrKxQnTpowwZo2rSmR1caMzOYPh22bdP62I98fdGqVZW+TyYN+ttBfzu0rQ74s+BCJr6TA1yN2WauTMtCMKtPmbldMUmGWdnSkFfSwH+lb25jVjYAtG7desaMGZU+YDVUK5FrXWtgP4rHVPL5k8RA8P37cPMm5nAQjQY+PmjuXKhiPxJi2Gx2CmGWdn5+/tmzZ7ds2VJtQ1Kw0gtdzsISDP4F8IFdVISiRnApnj5OIwUN/xHMzJCzM87IIGowbFhZe0Xz54OrKxw+jJOSigo92NggHx+0dSuUMXKjiuFXK/Xx2NpiGo2oqARCYE9YnwAAYmPxnDn461cojkXj2FgcFES5fx/984/h2ZMK3N3dCSJeCxcuDAsL+/Tpk1J84Obm1qRJk7FjxwJASEjIxYsXe/To0bJly/Xr17dq1UrR5t27dxIJkblKXl5eQkJC09L3dYMHDx48eHB8fHxoaCiTyWzevDmztITlwoULfEIbj5SUFKFQaFI6MTorK4tgEwDIJk64J+T48eNsNrvkf4RMlx6htegJAICx6J9V4TKi2LYqCxcuvHjx4unTp6dMmaK3cXS4iFiIwCqQYaxf3yKT6vEql0pBLtdu0l8NiEW4IJdIUSHgyd+/5I+cZEnQppJxdgZLSyJNA0Lg46NrpViELxxnK9QMAGBVILXOkxTY0mU0FGxjbHausE4DIzPz774KLQbYkQhbE4q+pCYCebdHBZbZEg4AhyXLzJAkxkomz7HS04tMBuHhOC4OOTlBs2ZgWgVOIRjDiRO6wrfA48H58zBliqKAoBkVjvmi9kxYFYtFchDunkOp19xYRdDAMTHnmJiDpV2Cg8ddAPu3eIwjzHBF3qoD//oVz5+vOHvLKNTP3k2fWjR+HGMRLJLLmk3k7m9qMecAQFE9C4dMcbuXhZZsaSbAib0FyzfZUUpXMkQIrGzUixsqePz4cXZ29qxZs7SuVePIkSN37twJCAgwpLEa48aNs7W1HTVq1JYtW6ZPn16OHipOenp6nz59pk+fbsjJs6wgBHaOtOyMCkm7sMb5WvXk3KK9CZWC6tQ3at3JdP3ucnQOMZFiDltuwazoqQNfuACJiTpXy2Tw+rXhvbVp3f7p84dp6anhkaHhkaGKhdbWNlKZFADs7YqkiqYmWn7aTKbVxPE/nT53QiaTAkDnjt0Mkfp945D5GGWigrM9ig0JHD1Js08SEhKSSoQUNJCQkJB8T8TGxt67d091Sb9+/WpqMD8I3bqhbt1QZCQODAQaDbVtC97eNT0m7aBJk4DPxydPliqTYWSEGjVCR45UqZ8EBUFXa+hqjfb4QAAbAgrhKw8nCSFVCLkSEOkr24qsHOhdR9G7joLFB2WB/3rEvLq8bbkhlqRlRdOkQWt6q1bDBuKI0Y89F0DKNQAgQwQIgVMFDZjz8vDPP+OQEBAWFWGFFy/wgwdo9mw0aVJlDLM85OTkEIfloIaqF9UygbFOcDYDAOBgKm7LrLHZQwcjMKGAUA75EuBIwYJ8QvovMHo0joxEOiKFqEEDKI6Xlwk0fDgMG4a+fMFBQWBmhtq3Bze3ig20AjRtCq6ukJSks4GzM+rQgagHHg/PmYOj1OdhkUCAnz+HX35Bf/9dGQMFADhx4sSLFy/evXtnYWGhtUHTpk2bNm26YcOGkydPDh8+vGfPnrt377axsTHR57VOo9GMdAgvvL29vXXc9ZWSDmhDJBKxWCwnJyfiZpVIbulcfOOJa+h9iyJqohNrpZ+fsj095XK5IfdXVCr177//Hjp06OjRoxkMLeXhVSGQxCgbyGSYRtNzDre00h4NVcIwr4p7Q0PhcuQSiZ47Wq2V5qsQW1vk6ooJVDKurqh/f10rH9/hZaWX+vDqRgkCOtIB4FM7C/QO7l7hjJ1ac1rCykAkh/lR+HLxO8QskHZ/VGBeWBIPFgtx8Aehixuv12CdD0r477/h+nWcnAxCIaZSwc0N2rWj/PFHmeo46Cc6Wn8NoOBgaNlSuWS6K3S2RntvPj6fGNR91m+pmfFZFrYiurHASH1gOWL4OwUOpeL+tjDXHXWyAmCz8dy5yfn8513HP23U+VXDTiyzks8a2bmarj0PVBqDK3NJEbkli1yTRMofcFqy5PlDXs+Bhj5a7tu3b8WKFVSqnh84AGzbtu3IkSNPnjwpd+XB3r17v3z5cty4cRcuXFiyZEmPHj30XgIqkVevXvn5+S1cuHD58uVVtIvBY8xTEyWF2kr8EKAMwGuqGdSYschGs41WkwZ1e4ZiWPmyzwHCrr3VLxx6d62Obg+kog5zc5FYbKBu0tjIeMWStddvXQr4+E4gLLq1y8nJ/vvw7k3rd3p71Znx05zY+Jie3fpo3bxDuy5v3r+Ojo5ACLVpTXhfRPKDUvHJEDIHhoSEhKR6IKfrSEhISL4ntm7dqlqX18PDo3xWhyTqNGiAGjTQ36ymQT//jIYMwfv2QUICiMVgYQH9+6MxY6otnc2EAl2soYs1KMtSAEChFAqlwJcDXwYCObClUCCBLDGkCHEUDwfmioS04pkmKo3adkBq2wE9YmC+EKa6gmnVDFytzASBWIGgNvl/BEXGwH/58TtTDLMi8MsCAIBOVvB3feRZvsQ8oRBPmoRDQ9WXJyfjnTvB1BRVoG56RbC3t2cwGAQu6ADg6upabeNRZb47OpeBMYCiro1reY12KwgCqM2AcC4AQBQfWldj/i1JTYEmTqS8fYsfPgSN5H7k5YUMMA/X3TWCpk1RuX2esrOBzwdnZzCu8O/BxATatIHkZNARZkDNmgFh5TL855/461cd6zB+/RpFREBlVKuJiYlZuXLl8+fPdakZlBgbG8+ePXvSpElr165t3LjxwYMH+/btu2fPHq7u4hqOjo5l9TYHAL1KBQaDoVk1Q1mxQhd2dnZlHYkSY5WvBK1NP+Of1iteS+4dE53bomhguCKgVatWHTt2PHLkyC+//ELcUm8mrikD6VUzAEDn3mZBAUIeR2egzs2jJqenzC0odDoFgCg32sKy2gUXc+fC8uVQUKBlFZWKuncHa53W6PHR6jU+PGOEwa3MxcYUGQ196GzJzhX3koAtvbLHXC3wZXA2A/5OxYnFsjTnVFGXJyy6WP10JxLhD/6CnoPMtCZdyxctgvv3FTpUAACZDJKSIDkZx8SgCxdAn9zHcHB0NOgu/gUAIBDgr1+RiqABAOoxIPnCvj0b10yZ0BQCA/GhLZCVxZPS7zqOTbJtwHb3+OpiHOJknCNHACDHcC8X7uXiJubQKiLcf/qRGGctpz6aTOqeWWgt7+ByLd8qX4u9jUwGkV9EBgoahELhy5cvL1y4QNxMJBL9/PPP4eHhb968cXFxMaRnXdSvX//jx49nzpzZtm3b6NGjvb29GzRo0KpVqzZt2jRt2tTa2hoAMMYsFovNZhcWFrLZ7Ozs7LS0tIyMjPj4+KCgoMaNG/v6+vbr169Dhw4G5uJLpdJNmzb9888/p06d6tNHe1C8UqjlZdRnqPm/N7mF7FKnSoTA3Uv7b9UQNQPGWNlM85B1lZzQtSo3U5/MzRDk+kQbGIOsDGYVDIbZxPHTJoz9Kb8gLzcvJ/DTh5f+T6VSaURkaKOGTVu3ate2TUeCzUcNG3v73vWmjZu7utScDrWSIO0ZagryDSchISGpBkhBAwkJCcl3Q0xMzOnTp1WXzJ8/vyZTmUhqBGdntHVrTQ+iFJY0sNR+Q4EAEAbTKB48z4c7ufg9G+QYACBNBKti8d5kWO6JprjoKPtaRvLy8g4fPly7dm1FLW01TYNWlGqGcht6/wAo6z6qaRoqaI1Yoed5Fguys8HaWr8XemUwOQx/KE7Efc2Cvp/x45aoVtnTvfCOHTgsTPu6ggI4eBAGDqwSE2N9MJlMd3f31NRUXQ1sbW0n1ZCBRAMz6GwNrwpAiuFYGl7vXWMmDb5mRYKGCB4paPivgP7+G7ZuxffvQ2pq0aS5tTVq0AD9+Wfl2CrI5RASgqOiwMoKtW2rp/SMRIK3bwd/f5yTA2IxWFkhT0+0Zg3Ur9DcKOWPP3B0NA4J0VyFfH3Rzp16tv/4UZcYAgAgP19+8iRFbyf64HA4Y8aM2bhxY8OGDQ3cxMzMbPfu3aNHj/bz8xsxYoSPj8+nT590NW7VqpUuhwYCpk6devr06QKtgWQAAPDy8qLT1cNLP//889OnT1ksltZNGAyGn59fWUeipFu3bjdu3JDL5RSHWqarzwCiAID00xPB3nmKBmWVpv3yyy9Tp07VK2jo3JMR/F7I4+kMPrm4GTSt5OZBq9fQKPiDUOt3ysGZOtyvJk++RsbI2o6an6czfmbKQO26Vlp420BQ377w5Qs+fRrUvlR0OurUCf3+O8G2Yo3QvpFY3ud2/uueViwbGgBE2Rl1CMBHfFG376pefI4YjqbhY2mgGov3+cpv6V9I0fElzc2WJsdLPGqr/2DxyZPw4EGJmqFkBcZBQbBsGTp4sNLGbWMDVCpRgJZC0VSYxcTEBAQEXL58GQCgVSt0/Pi7F4KHNzm5WTLIAMgQOIGgljFF1pqR3sHsKRspnrO+cOFLrfZqXbnmpfcIe9Uz9FW3sFf/1NuXZE6kRRMIDHUISExMdHFxMTc3J2iTmpo6duxYFxeXly9f6rWEMQQ6nT5t2rRp06aJRKKoqKiIiIiPHz+uWbMmNDSUx+Mp0j+sra0tLS2ZTKalpaWDg4Orq6uzs3P//v179+7NZDK/fPkya9YsKpW6Zs2a0aNHE8sa0tPTx48fb2Ji8vnz52pw5enez8zFjXbvCjcvR8blyul0ZGlFqVPfaNRky5Ua1eEM92ZQ1TSosmZ+Vr5GtR2FPYMuoYOtvX43Dv3UrUu8HjGZ5XhuolAodrb2drb2r14/Vyw5c/4EAJgYm7i51po1Y4G1lfbznZdn7UXzqsp4o6Yo3+N8Wbf6waL4xIdfwRkStc1/sLeOhISEpHogBQ0kJCQk3w0bN26Uqri+2trazp49uwbHQ0JiCAiggRk0MIO57ihZCKcz8P/SIVsMAJAphqXR+HAqbKiNBpU/ZREAYPPmzSdOnIiPj1f8qyitTVBLQtWYoTrVDN9mAUVdmoYaGMmDB3DkCE5LAw4HGAzk5ARDh6JZs/SX5i4v4TxQqBloCCgIxHLIFMOoEPyoBbIua87imzcEkT8cGws3b6Lx4ys03PIyf/788PDwQh2Vm9u0adOg5ixqfnZDrwowAJxMhxUeYFoZc6TloIEZUhQJieJhVQcakh8ZhNDq1WjRIvzkCYSHg50d6tUL3N0hPBzHxiJ3dyh7Wr8SfPo0nD6Nk5OBzweEsLMzatQI7dwJGjn9AAA8Hp44EX/+XJKwyGbjpCQcHY1WrkQjRpR7GMBgoIsXYckS/PEjKAsW2NigZs3Q3r1gqSd+jHUE5pWg7Ozyjw0AALKysoYMGdKhQ4fZs2cfPXr0woULmZmZMpnM1ta2S5cu69evJ4h+tW/f/tOnT2PHjqVSqc7OzhkZGZptGjVqtH///tDQ0HPnzj158iQ2NpbNZtva2rZo0WL69OljxozRFcdq2rRp+/bt79+/r3Wtvb392rVrNZf37t27QYMG796907pVx44dJ06cqOtw9DJ9+vRDhw5FRESYzN+DLG0BQJ6dItjsB1IJAFhaWs6dO7dMHbZv357H48XGxtapU4egmbsXvbav0ZePGkFfAACwc6AOm2CoEGHKHCsBryAmUiyTlrpcOjjRJs5imlvUsEq7Wz+z9BSJgK/9Uu5Rm+5aqwYm0NDy5dCsGRw8iNPSoLAQTEyQkxP0748WLCB2aDMy0vLdtiqQ9r+R97md+VdfM0BF9zyf2iGP6rPtLz8COexIxAdTQKgSbbejwziJlPVS+x2OArEIZ2dKNQUNcPky6Cg8BBjjgACUnQ36bFcMBDVtip2dQbe6FJycULt2ass2bty4YMEC0+Kw7sc3whvnC9VsTsQiObzmtssUbV5ueyQTLmQCvzg8bSoWdIx63yPUv0foC5/0WOUmVCwBgLOzimLzE49mqu2XRjX0RojBYPB4PIIGBw4c2LRp0y+//PLrr78aaIdgOMbGxopqROOLb7BlMpkhxS9Gjx79+++///vvv6tXrz58+PCpU6dq1aqlteXz588nTZo0Y8aMdevWVVsmiU8jY59GxlyOPDdLZmyCHJ1pFI1jUr6Zl0+yW3YwKPCvVfTw/pXg9kUOu6BE00CsZrC0ojRrUwnnCzRpEr5yBdJ1mkNAixYV6V8sEqn+KxQJY+Ojd+z+fcvG3ZX+PSQhISEhISGpNkhBAwkJCcn3QWRkpJqX4/Lly4mTIUhIvjVqmcAaL7TcA85kwJ9JOF0EABDDB79Q3MwCulmjhbXK5nyLAQILYeeJ8w+efRFaeVFcKfK0WAAIDAyE0rIGrVS1lOHblC9oRVPTQKBsULSsdOkD3rwZX7gAyrLlPB7OyYHoaAgMREeOVFFdlYTieeyeNrCoFhoRgoVy+MqHiWH4ZjNUBu+QwkJMWNMBMMYfPtSUoGHChAn+/v5nz57VdGVv1qzZ2bNna2RUCvrbgocJJAmhQAJXs2GSc80Mo0Gxs3JEfDbetR4EAmxujvr3RwMGVFtNH5KawcwMDR0KQ4eCSITXr8fv3kFaGohEmMlEbm4weTKaMKGsXeING/ClS6D4uSnmzTMycEYGjB6Nzp8HjfxOvHAhDgzU0lFGBt6+HTVrBt7eZT+wYszN0dGjKDUVX78OKSng7IxGjABPT0M2RRSKnpRPWoXmE9LS0rp27Tp58uRly5b179//5cuXwuJUaUVe8qNHj65evUoQbre2tr5///7SpUtTU1M9PDySk5OVARsTE5O6dev27du3W7dubDbbz89v//79vr6+TCYzNzf31atXW7ZsuXjx4sWLF411VPc4d+5c7969AzU+Gltb24ULF3bt2lVzE6FQmJWV1b59+7CwMI6KvTyDwejYseP169fL9P6oYWpqunPnzqk7jwo7DQMAwHLBpvGYlQMAxsbGQ4cOHTlyZFn7bN26dXBwMLGgAQCmzrM6uD0/9qsYl07btnWgjvrJ0trWUCUa3QjNX2Xz9D4v5IOQxZJhOZiaIbda9BGTLGugmoMGLdqZxEYxPrzkC4XqX3zXWrRW3ZK3bDkSGhqam5trbm7u5eXVsmXL3r17660zUnFQ797QuzdisSAjA6ytNc8hWqnlTY8KFWkup8pw6zcc12RxYB+rQiqSYLiVDQu1B3O/IV6zYGEUjlORH3ibwnx3NMEZ4oJlhxGRmwyFApZWGt/StDSsTQVVQlYWvn8f/fRT+Qetirk5atYM6xY0oEaN1Ix8Xr58+erVq8OHDyv+lYjxw5scXUVbEuMkkXc4u/0s13rBuTRZ7skz3T48avs1wFgq1mxsK8z8fWlf5b8KZYOqrMHWwdAftbu7u0wmi4iI8NUoPyQUCleuXHnhwoUdO3ZMmTLFwA4riCFqBgUIob59+/bu3XvXrl1t27a9du1ahw4d1Nps27bt77//PnfunNYTflVjbkFRk3kpLnBSCT71N2vl7MxClhwAXjzivXvJd61FnziL6eha5otyuy6mtvbU2xc5OZlSTqFcoWaYNyEd6zDp8KpjZGVTZvWxFi2FoyMaPBifOgUiLacpVK8e+u23su5FlTGj/MzNzU1MTO3tHKhU6v1HdwoK8nJzc77GRNavVwmlskhISEhISEhqBAQA69at27hxY02PhISEhISEiNmzZx85ckT5r6OjY1xcnJmZQbUtSUi+QYRyOJIKu5MwS6UKJ0LgaQKuxsCkgUAOcgwCOfBlwJEBVwoYwJoO9Rgw2hENd4Bb2fB7fKmZTQCQp8dJHv5PfG0PFnABwNHR0d3dXXPvFZQyEEf0lWt1CRq+WXdBAytuVoWgAd+4gdesAa0WAnQ6mjoVacuFrdAeAcK5sCkeP8wDAJjuCrvroZvZMDUCKwx7f/WE1V4GKxry8uR9+0JWFkETNHQoOnCggsOuCHv27Dl+/Hh8fDyfz6dQKO7u7m3btj169CiTyazBUQHA/hRYE4sBoIk5+LeumaypWD60/IABwC0/PXRxcYqkkRHy9UX79xsY/SX5juHz8fjxOChIPSZmYYFGj0ZleVjGT5/iRYtKtFmlQe3aoStXSi0KD5ePHaurPQCgPn3Q8eOGD0APcXE4KQkxmdCwIZjoSbLEY8ZgHWYDRWNbsACtWFHusfTr169jx45r164dNWrU9evXtSaPNm3a9N27d6b6fKdv3ry5ePFiAKDRaFKpVCwWczgcIyOjyZMnjxo1SmuhdIlEMmHCBCaTeezYMV3d8ni8hQsX+vv7p6WliUQiGxsbb2/vlStXDhs2TGv73377LSYm5vLly7dv3/7nn3+ysrIAwM7ObtKkSeMrSdDW9llBFLICAMnjM4KtUwDA09Nz9OjR27dvL0fW6bJly5ydnZcuXaq3pVwGD25wwz4LOWy5VA4MBnJypY2cZFlu73G5HGRSTNfmIlCzvHjEe/OMn5slE4swQmBlS6WZRr8L2RwVFTFq1KiWLVs6ODhwudyYmJgPHz48e/bM09OzQ4cOrVu3btiwoY+Pj4WFRU0fQRFCAd6+Jic7XXuNAxt7qsdi+6VJAACdrOBe8xr+IMQifO8qJ+6rhM+VU2lgyaR26MFo2d4EAFhSWBeLT2eA8gTRwhJ+qYUG2QEFAQAIBXjLipw8Ddt8JXYOtN922BkZlz7GkBD5yJFag6lK0IwZaP36Ch5aCYWFeNQoHBmpZUf16qErV1QFDSwWq2XLlnv27Bk8eLBiyfuXgnNHWXLdtSDcvegrtxRZ3uGBA/GXL4rXUkQvNLI1kgvNJSzFkiwzz/qHXqltrhQ0MK2pv6y3tXc09Kd94MCB48eP37t3z8XFRbFELpffvHlz5cqVLVu2PHjwoLX1t17U5NGjR5MnT37w4EGLYlcAqVQ6f/78jx8/3r1719m5hsS22pDLYP/W/JgIkeYF096ROnelrYNTOc/J+bmylEQJnY7cPOmXTrLDPwklUvU2tbzoi9bamphW0ukCY7xyJb53r9QtEIWCfHzQwYOgT2lXJrg87orVCyUScfu2naZNIV1OtWDgPMCPCoFRZcXfmf/4e0tCQkJSWcyZM+fw4cOkQwMJCQnJdwCfzz9//rzqkpUrV5JqBpLvGhMKLKoFk53RjiR8LA3EcgAAjCFBUJI0r0meBGL5cD8X/xINLImWBhSX2sbTfjeetlF4cSdOjips3TezeScvd9dJTmisE1hW743Pd/fIqhBh1Mywjx3TrmYAAIkEP3qEliyBCp/0uDJ4mAsvC3AIF6L5IFCZ+u5tgwBgmAMkCtH6OAwAe5PhJxdw0Z64q4GNDbK0xISCBmjUqPxDrwwWL168cOHCz58/R0ZG2tvbd+jQwVKf4Xz1MNkZtiQAXwZfuPCeDe1qQl/hnpWEsDtGKJPpIEcUiiIxTSzGwcHw00/o8uXKMp0m+TbBv/yCP3/WsoLDwVevQvPmSEcAWwuHDxOoE3BYGAoMhFatSpacP0/QHgCguJpSBcGXL8OJEzglBQoLMZ0OLi7QujVl82YgqGg+ZAh8/qwz4OfujqZPV18YHS0/fBgyMpBUiu3sKBMmQOfOWrf29/ePiYm5e/fuu3fvnj17pqv+d2ho6O+//75161bioxs2bNigQYOePXsWFhaGMfb29m7btq0yuqYVOp1+8uTJ5s2b37lzRxkyVMPMzOz48eNisTg8PJzD4Xh6euqyJQeAd+/enThxIjg4GACGDBkyZMgQ4jGXg1s5oFAz0EA+SPiVPmVKkyZNpkyZYqu1lIkB2NjY5BPbCxVDocLAUeYDR5mLhFgkxBZMSgVNuykUoHx7agYA6NbXrGsfs5jIwpcvAmNiA98GPYqMili9evWdO7eMjIzUGstksoCAgPfv3z958mTfvn1RUVEWFhbe3t7e3t61a9f29fVt0qSJj49PtTnVq2JiikZOtLxwnM3KU4+BW1pRB46yqOOOlidjOYZ3bMiXgE1ZK20Vw2HLv0aIuGy5mwfd28eoHMeakSo9sY+VkSpRngbSU6QJsZKg9wIXP+ulsUWmbgBgSYPVXuhn1yIpgwITU+TtY5SXq/35ASGo7UNXVzMAgK0tmJkRCxpA9++9PFhaoosXYd48HBICSgcXc3PUuDHav19VzSCTySZPnjxgwADVU9PXMBGBmgEAuGy5UICLgs2dO0NYWKaJ1w2vBdmmHiKqKQXLLCT5DfPfDEg+5uSg/m4o1QwmppTOvRiGqxkAYP78+Vwut0mTJu3atbO0tORwOB8/fvT09Ny3b1+/fv0M76cG6du374kTJ4YOHfr27Vt3d/eCggI/Pz8AePny5bfmiHn3Gjc2UouaAQBysmRnD7OWbCjv5cCOamNX9LnPWGR9+1JhcIAoL0cmk2JAYG1D8apn5DfTqtLUDACAENq+HQ0bho8exVlZSCwGKyto2xYtWKBXcFlWhEKBtZV1dk5Wdg7hwxrJf5jy5WzUeMlOEhISkv8apKCBhISE5Dvg7t27qr61TCZz5syZNTiemkQsxsePw7t3mMdDpqbQtCmaMwe+sYkGEsOxpsPWOmhRLVj6FT6wcYEUpHrsrYvQqmZQAZmMK8oZLQQI4UAIB6+MhQ5WMNQejXIEq4rdAf3AT601c2ipqQQevAAAKSn4+XM0aFC59yDDcCAF/kzCbI1kIwCY6Qr9i1LaYKE73M6BT4UglMO+ZLytrmHTdgjhhg0hJkZnAzc3NGZM2QdeyVAolFatWrVSCaZ+CzBpMNoR/pcOAPBPGm7HrIEQl9HKFZaTj7IZllIqrcDcypZTEuHDcXHw66/o5MnqH1UpJBJ84gS8eVN0+WvSBM2dW/mXv+Bg+bFjKDMTAMDaGk2YAN27V/IuiJHJICoK5+UhZ2eoUweqtM5xbi4OCQGhENnYYALbnsJCOHkSunTBt25BRAQwmah/f2jRQvvYpFJMUBAaALhcfO0aUv0N5uQQDxPzeIjHq6CiC2/ahC9eLNGNSSSQlARJSTg6Gl28CDpyypGfHzx6hF++1GLmbmGBJk8G1Tg6xnjDBnznjuKIFBvIX75E7dqhv/+G0hYLGONff/11/fr1NBrt0KFDBQUFukYul8tfvVLPJNYKjUbr06dPnz59DGmswNzc/Pjx4xMnTuzSpQuBV42RkVHz5s2Ju1IEwA4fPuzo6Gj4AMqEBMPGuKIPYl4tyu+7N1e8TwaDkaPvG6iGsQkyNqmEH6ZMJouKiiosLPTw8CCWnlQnGOMHDx4cOXLk+fPnvr6+rVu3XrBw/oABA3TVJaFSqe3bt2/fvr1ySUZGRlxcXHx8fGxs7LVr19auXZuTk9OyZcuuXbsuW7ZMr9dI5dKoucnMxZQrpznZGVI+Vw4ADAayd6YNGWNRv4kxALS0gI+FIMPwqgCGlV22xymUnz3MTkmUsAtkAECjI3tHWvtupj0HluF8JRTg4/sKMlLU789EQvkxOj0yvOTkM9gedtVDTuqqEgCA8TOYWRnS5Hgtjwce3vRx07X9ut3ckLMzUb0wBwfUv79Bx2A4NjbowgUUGoqvXMEFBcjCAo0eDaVPLxjjOXPmCASC3bt3qy4nVjMAgBxjqRQrjHjRkiWBAdJbMLDAuKRACdvIPp1RJ9661ZzhWn71CIG9E61Lb0b3/mW+3KxcuXL69Onv3r3j8XgMBmP//v2e35u11cCBAxctWjRs2LC9e/dOnjx56NChO3fupFWsrFJVEP5ZSPBNSEuRJsRKcrOkoZ+EQiE2NaW0aGfSpJVJWW+mEIKh4ywHjsQxEeKMVKmNPbVeQyOGWdUIs9q3R+3bV9HdXkJi3Jt3L79GR2ZmFdWX8ajljTEuh6ERCYkmypKd8ENPEJGQkJB8U3xzN2ckJCQkJJrcu3dP9d8uXbrk5OT8Fx0aQkPxkiU4Oloxo4MB4OVLuHsXrVsHPXvW9OBIyo+TEZxrDABILId4AWSLQSAHOgIKAmMKMCjApIEpFagIssXQ6SOWGSZ6UEOK4VUBvCrAa2LhJxeY747cKpL7oZhMqomUu0rkW0kpyMgAFouogVwOUVFQXkEDXwYTw/BTjSlrJyPoZA1TXVAnq5KFFASrvdDIEAwApzNglRcwDbtfpqxfj798wVpzqU1M0PDhaqWRSVSZ5Yr+l44B4HYOZIpBa7iiCklLw9HRNtwCNsMSANgMS1VBAwDgyEhUWAg1aGgRGYkXLcIxMSCVgvLyd+8erF6N+vbVt7FhyGTylSvh338hP195isVv3miNRlcJMhnevh2ePMFpacDnYwsL5OYGI0ag2VXgDJyUhFevxtHRkJkJANjEBIRCguY4Kgr36wfF1dbxmTPIxwft3Ak+PupNWSziroraqHauI1BaAp1ewfcfP3pUSs2guurLF1i4UKdeByF07BgsWoTfvCk1bHd3NHmy2keDN23C586ppztzOPjJE5gxA509qyoBuXr1qlQqnThxIgBkZ2cTj99AC4Hy0aVLl0GDBi1fvvzo0aPl7kQmk/n5+Y0YMWLo0KGVODY1TqSBosyWFQ2WeFROMEYkEmm6DlQ1IpFo6dKlz549S09P5/F4tra2np6ev/766/Dhw6t5JGpkZ2ePGzeOxWItWrTozJkz5TMxcnZ2dnZ27tSpk3JJTk7OyZMn7969u3///nnz5v3yyy/VaY/kWcdo+e+22RnSmCgJlmFvHyMX95LbmtZM+FgIAJBC6FOgFVa+7MCWgoy0Eg2BVIIzUiX3rsiyM6XjtWoItHH7IkdTzQAAoS3MIxuaSV5eoTZo6+pea2ddNNheZyepSVK3WvRClpzPk4tFRRcxSytKbR+jSbOttNgzKBgxAuLidJ20UatW4OSkdVVFadwYNW6sdUwikWjq1KlpaWn37t2j00uZZqh+cFoxZVDMzIseTLJyKbecpxdonDvliBpr0eRMofojUJvOpt71jFp3NC13/r29vX1V2NJUJ8uWLQsODu7ateulS5dGjRpV08PRAitfxmbpLK0CAEK+/OiufB5PLiv+SYV8FLh5GE1daFWO8kA0OmrQ1LhBUwPd6qoeLhdycoDJNPCRKjs7c8fuTVJpqdPLsxePAPD4MZOrZojfKN/KI/+3SqWUhCDfZBISEpLq4fuehSchISH5j+Dv76/67507d7y8vIYPH84iDgH+YCQl4TlzcFSUWn4Kjo+Xr1wJnz7V1LhIKhEjCtQ3gy7W0NcWethAN2toz4SmFuBpCo5GYEcHXzO43Qw1MEN1GNDMAsY4gufTo7x57XmLuggPLxffOSK+sluwY5osMgAA5PGhov9tcAh+qDYzJ5DDoVRo+A57v8btA/DQYLzwK96TDO/YoF8qIRTiLVvwoEHyTp3knTvjIUPwjh0gFqs2wYvrfxdPs6opBTWMhQWR57mC8hr+yzFMCS9RM9RlwFpvdK85SuyEvnZEx31LqRkU9LSBhmYAADwZnCTMtS6FnR3auxfVrau+3MoKjRxZkTLz/wUamUMHKwAAsRyOppZLslQB8Lt3kJvLEBW5VfONNb6NmZk4NLSaR1VCWhqeNQtHRkLpOVkcH4/XrIH37ytlJ3jVKrh6FdQixxwOfvIEz5pVKbsgQirFU6bgo0dxTAzw+UW7jozEf/6JFyyo5H1FRGA/P/zqlULNAAD6JQg8nlLNAADA5+OgIDx1KmiWQrey0u+TXLqaOOrZE6hEYQbk7FxR8dyRIzpr+gDgT58gNlbntsbG6PBhytmzMHYs6tYN+vRBc+dSbt9WF5rExeFbt7Sbt2OMP37Ely6pLrtz587PP/+s8OGnEh6+IQ0qyLZt2x49evTs2bNy97B06VKJRLJt27ZKHJUaqUL4Pb7o3LjME1XQaEpJXl5euctVlA8ej9ejR49Dhw5FRkay2WypVJqVlfXhw4cZM2Zs2LChOkeiyYQJE1q3bh0YGDhlypRK1BzY29uvWLHi1atXb968SUxMrFev3p9//inUe9qpVBycaR27m3bqxVALitvSi+6R8yRlvvKePMBSVTMoEYnkgW8Fn98beoCJsWLNhTENGCGtzAFAfOWvuimJAW10qhnyc2W7N+Qd3Jb39gWflS8Ti7CREcXajjJkrMWvm+1mLLYmMBRBs2ah3r1Bm6oMNW2K/vzTwEOoLMLCwjp06CCXyx89eqRZ6aBDD4YNYUzazYOmlI3dvMjRVDMowBiiI9Tf8ylzrTr3YlRmNYHvk9WrVzs6On6bagYAEPCxRKznp1rILlEzAIBEAgmx4oPb8zmF+iw+vmWeP8cjR8p79ZIPGSLv0wcPHIiPHdPiHVUaViFLqWZwcXZTLo+Ni67CoX57VPyR/5uYLvgmUZvzId8oEhISkmqAFDSQkJCQfAeka7Mvvnnz5tChQyUSPc77Pwx4zRqclKR9XWYm3rixeodDUmN0soL3beBTW/SyFfrHF81yllLjgmShr8WX/xT+NUd4aJnk4SnevHacgZbcGU3l57fOhaj/NUKm2iYA8yQQwYMXBfC/dFgfh/t9xvXf4l+i8e0cCOJAgeZvKzMTDx+ODx/GISGQkgLJyTgoCB88iEeMgNzcqj/0Skb5BF7zz9516yJij257e9SrV/n6PpUO/+YVvV7mAe/boGUe0MkKrHXXikYA82sVTekeScVlmORv1gzdvo1mzkQtW0K9esjXF/XqRTl6FFVllOuHYZ570Xt+Ih24ROlnVQCPBwDG0qJYrJiq8eWQy4ui7DUB/u03nJiofV1mJt5cCbbzEBaGHz1SE0wU7x7jDx/wjRuVsBfd4A0b8OvXINP44IVC/PAhPny40vYkleIlS3TeTuhCmzUxTknBy5erm4DTaMjVlagrc3M0enSpvgcNQppOD0oYDBg3rixjBQBACJXYKfN4eqpgFBTga9f09Ni0KWXXLnTmDOX4cbRqFdjZqa3HR48CgdGCQAC3bqkucHV1jYuLU7yuV68e8c6dqihJuhhLS8tDhw7NmjWLx+OVY/Pt27c/ffr06tWrVWpOvugrVpwY65vBbDd9rQ0mNTXVza3yujOAKVOmvH37Vq7hmZ6fn//3338/fvy4OgejSmJiYmRk5JYtWyhVZr5Vt27dkydPPnv27O3bt7Vr196yZUtZ631UOrbFl7t8LaICIhJjJamJ2i4ZAAAg5OMXDw36NcnlwOWofxlSPE0COhUJSuhieY9kkaWO3xarQH5ga37cV7FQWHKvJhbLC3LlQR+EJqb6P0r0999o7lxUpw4YGwPGQKWCmxsMH44uX66emoZSqTQxMfHff/+dNm1ajx495syZc/HiRRNtwjgLS0rLtiY0unbNgYMTbeSkEleMrDSdnw4A8Eq/5+zu/3Udg5KdO3fOrgpfqErC2pbKYJTnBJWZJr3wD7vSx1M94F275IsW4YAASEsDFguysvCXL3jbNjxrFnEhlrq1fdq0KqoHlJ6RSqFQADBCqH3bTgRb/WCoPuZXUNNQ8zMGNYFe8wZS00BCQkJSzZCCBhISEpLvANXKrKq8evVq69atLBYrODg4Pj6exWItWbLE09MTIeTg4NC7d+9169Yp54u/b9hsHE0kpcdxcRBFPjz8F5k9e7bWytZYwAWAZs2aLViwYKg9vG2N+uhLQcQA2WI4kQaTwnC3QOz5Gjd/j2dE4KOpkCIEkMnwjBk4LEw9HUQmwyEheNYsvWki3yDfiqaBSoWuXQlSkFGjRlCuAttiOWxPLPpcFteCtd6IZtic7SiHoqoH6SK4Xyaxirk5WrcO3bxJefoUPXqETp4EHSdwEjUG2EIdBgBAgQSOplbrrlGTJsBgYCj6ciDQ+C1bWRGFnKsULhd//UqwHsfGQoXdI+T//KPuzaCKQAB6A94VgcfDL15oUTMoEArh+vXKOsHiixdx5d0t4K9f8atXagvR/PlgZQVQ9DXCAIBLRo+aNlWWS1fIDhCdjv74Q3GKo6amUlNVvv10OurZE6mmikql+PRpPHWqfOxYPGkS3rULuFxdwyuSNeTl6ZfjECseDCFV34+2tOxv+vTpx44dUxSbWL58uYeHh67tGAyGojJFlTJgwICuXbvOnz+/rBtu27bt+PHjjx49YjINNdgvB+cy4Uk+AAAFwV4fpBrQlMlkBw8eHDBgQOfOnXv06PHzzz+npKQY3nNaWporsQSnUomLi1OznVMlNzd3c/kUWrm5+Plz/OiR/u+hbjIyMmrVqlXVdiAA4Ovre+3atYcPH8bFxdWrV69Pnz6///77tWvXwsPDRVo9TqqSEkEDUfhbCx/8+UIBUSiRlSeTGCAIRQhQ6bu/LBej1z2ZGAEA2OZInMV2HHaars3PHS7IStc+9JREyaWTBkRwEUJLlqDHjynnzqEdO9CJE5THjyn79pU4h3E42tV+FePx48cTJ05s0KCBubl5165dt23b5uPj8/Xr1xkzZhBsNXSCZav2piYaIW0nF9qkOUxLq6LlAj4WCb6/p5IqIT0db9gg/+kn7OcnX7YMwsII2n748OHff/9dtGhRtY2urJiYIhvHck7jpyRKBPzv71uBHzzAp09DQYH6CpEIP32KN20i2BYhNHPavJ+nL7CysgYAuVzu5Vl749rtvXr0q7oBf1OoPeCXz0KysiQRPzCqb+x34dNJQkJC8l1ThTkEJCQkJCSVxcGDB4cOHRoTE6O5av369evXr1e8trKyUhahyMnJefLkyZMnT7Zu3bpu3bo1a9YocvVEItGhQ4du375tZGQ0ceLEapgjrhyiokqsobVSWIjfv0f1yeeH8iIW4xMn4N07LBAgExNo2xZNn67fN/sbgEqlXr16dfDgwSEhISoxI0AINWnS5MqVK4qMSW9TuNIEfSqEk+n4fi7kaXM20Yx0xwsgXgBXsvCKGGgtzB3t1HJIQppDoZb4Nv7yBS5fRmPHVt6RVRN4cX2lEWUNPoGjNWsgLAx//KgZtkT16qHdu8vX7cM8yBQDALgYw2qvMuSfGVHgJxfYlggAcCULD7Unc9eqHAqCxbXQ/CgMAPtS8FQXROCiUck0bYo8PET0ItNpI6n6CQJ5eECtWtU1mtLExBAlvgMAl4vfvUONG1dkJygzU88kd1Wa0OCXL4EwBItTU1FMDOjL4zcIAuVEORAK4f596Nat1MIuXdCECfjYMSQWg+LKonRLoFLB01OzG9SmDf70Ca9ZIzMxocbGKjQNsnbtUL9+aO3aknaxsXj+fBwVpTgErDicO3dg9WrUt6/WAWKMgcPRfzXXcFyofEqnUdapU2fmzJlTp069c+eOi4vLjBkzduzYweFw1DaiUCg9evT46aefqnx4APv27evQocOuXbuWLVtmSHuhULh48eJ37969ePHCpVySOwPJEsNvsUU/0Hlu0E5FOJGYmDhmzJiQkBBxcemr58+fP3jwYNGiRUuXLjWo86wsh/JWdCoHp06dyiY8oSUmJvL5fIbeKlRKEhLwb7/hmBjFYwK2sUFeXmjVKmjbtqxjQ9qMWKqOxo0bHz9+fN++fU+ePPnw4cPZs2cjIyOTkpIcHR3r1Knj6upqZ2dHp9OtrKyEQqGyPoWRkZGzs7Ovr2/r1q3L8C7pxkYpaCij5R+fq8e+XizBfK6caa1HIIIQMK2ouVlFp+V8O/qLvtYyKgIAJkva40FBKLNRHjtE67asfFlKMtH5PD5aIpFgug5Lg1LQaNC2LVL92sTG4i1bID4e8/lAoyEnJxg7trLu84OCgqZMmbJx48Zff/21fv36dLqhtzsIwaQ5zFYhJs8e8NgFMokEzMyRuxd9yFgLUxWVg7Exoho81/sD2zPgP//Ely8rFHuKc6j88WPUpQvavRs03nORSDR9+vQ///yzStVpFWfgSMuTaQWF7DLXj2Dly1ITJXV9japiVHqRySD0szD8s0gqw06utHZdGUwrw5QZhw5pUTMokEjw48do6VJiM5VWLdvWr9/w78N/xcZ9TUxKoFaZB883Trkf85VzBQpqdsagKtDrwWAIinfpB3tnSEhISL5NSEEDSXVQWFh49uzZu3fvRkREZGdnI4Ts7e1bt249dOjQsWPHGvL8xuFwLl68eOnSpZiYmKysLGtra29v75EjR06ZMkVv1c+K712VpKSkSZMm+fv7FxQUWFlZlWlbNSpyUADw6dOnM2fOPHv2LDU1lc/nOzk5NWvWbPz48aNHj646n0ySmqJBgwaRkZEHDhw4ePBgQUFBQUGBVFumiFLNoIpUKl23bl1SUtLRo0fDw8MHDx6cVOy0/OjRo5iYmI3fQ7EGLJVqNXwuRRVkz/xX+PwZ//or/vpVEUvGAPDyJVy/jrZsKceMcPXj5ub2+vXrtWvXvnjxIi8vDwBsbW07d+68efNmtQK0LS2hpSWSYYjiwQc2fCzEH9gQJ9C/CwwQYOLw5Pjvy5/K6HKphYAzOPCBU0G2a36Ge26aW16aR06y0f378B0KGuAb0TTQ6ejcOVi2DL97VxK+ZTJRo0Zo//5yB9vu5BQFgSY5g3EZr40jHNG2RAwArwpAjoHyw873fkOMd4K/kiBOAAUS+CMB/1mvut50CgVmzco1KvqaWXNLz5za2aElS6ppJJpIpfrNCarh8lelDjSJicSmwcDh4PR0VCmChkovHaK1SIGHh3bLGZkM374NDRuiSZPUV7Voge7eRW/fQufOigXU9+/xu3clDbKz8fTpOD5ebTscHw+//YYsLKBDB+0jtLBAzs44I6OoW4VaorjKQJEhxLp1WFU5AQAq8V1swKeP7XXUt1diba22YOPGjb169dqyZcuaNWvWrFlDoVCOHDmSnJysbGBra9u7d+///e9/eveuRCAQPHnyJCIiwtnZuV+/fmUK1ZuZmd27d69Hjx4FBQUbNmwgeEhks9k3btzYvHlzmzZtXr9+bWFhYfheysHSaKyogeVhUkqZV1hYOGTIkFANg5aUlJTNmzdbWlrOnDlTb+e5ubn2ej+7yiNJX7UXLpebmZnp7e1tUHfBwXj+/FIVZPLzcX4+njcPrVqFRo4s09hMTU351V5ayMzMbOjQoUOHDlX8K5PJkpKS4uLi0tPTc3NzpVJpQUGBqampdfHPRyQSBQcHnz179suXL507dx4/fvzIkSMromxQ3hqJyhgetbAspVSQSPk0qglSMVswMkJm5gbdeDVpbZIYJ5FJMceS+ryftYSOAIDBk/V4UGAslDfx7fny80KMsabiJCJEzGERCRpY+bK0JKlnnTKrI/HVq3jHDig+bQIATkmBsDB4/hwdPEjgKGYggYGBAwYMMOQXqpUGTY0bNDUmaEChAtOGmpdTzeW7KoRcDjGRooRoCd0I1fU1quVVUU0r3rkTHzumftHPz8e3bwOfj44fV2u/ZcuWevXqjSt7jadqpp6vUa/BZo/v8DilNQ0UKpLLiC7WWA4iYZllEJVCVKjo+rnCzDSZTFo0Qv/H/CYtTUZNsdTzY8rOxsS+Oykp+NEjvWd7czPzCWOn/L5lNcY4MTnBwaFq61h9I6iqECr4gP/DaxoqBfI9ISEhIakeSEEDSZVz6tSpFStWqJWHTEpKSkpKunr16vr168+dO9euXTuCHl6+fDlp0iRV88zMzMzMzMy3b99u37799OnTfXXkJFXK3pUIBIK9e/du3ryZq9vZ1XAqclBcLnfWrFkXLlxQXag4qFu3bu3fv//cuXMExq0k3ylUKnXRokUKC8TVq1dv3bq1TJsfP348Li7u1atXajVrt2zZMmvWrOo0my0fyMcH29oSZamamaGWLatxRD8QcXF4/nyslh0rl+PoaLx4MeXkSahG34syhU9UMTMz2717NwAokti0lp5VQkXQ0BwamsM0VwQA6SJ4VQDBHJwkhItNiqZVOgbIM0SQq5GvVtiTCgB5AP97VuqnRJNJPTnZDcJwPQb4miEfM/AyBfMq9y2uNL6JrAITE3TgAMrIwLdvQ3w8ODigwYMrmJMdVJzu28+2zKFxHwY4G0OGCNhSiOKDr1lFBkJiEDQEm+qgCaEYAE6kw0gH6GBVTbvmDBuV7Y8BwFgqdmSr3Dc6OaE5c6B792oahya1a4OdnWpYRR0TE9SqVQV3gvVqhgzQ2pYfV1dAiEgzwWAg1ZgriwWJiWBqCl5eYFTGXENTUz0NqNSyWTho3kFhDKdOQXFGtTocDpw+DX5+WkJiFAp06qQat0MIKa+G+LffNNUMRWRl4c2b0d27OqWffn7w9SvweMp6FtTUVKWmQbkv7duWHoYuKD/9JH/2TGcaJZUKPXqoLaPRaBcuXGjQoIG7u/uUKVNWr149bdq0P//88+vXrxKJxNXVdd68eVpLSmlFLpevWrXqxo0bCQkJCtWvq6trmzZtTpw4YbgG3c3N7c2bN1OnTvX19Z0+fXqXLl3q1Knj4OAgFApTU1ODgoLevHnz5s2bqKio7t27HzlypIfGQVU6d3LgTg4AAAI42AAxVO4rli1bpqlmUFBQULB79+4JEyaYmRFduuRyOZvNttbQmlQddvpONaampjY2Ngb1JRbj5cuxVoVEVhbetQt17AhOZYhaeXh4JCYmymSyaqg6oQsqlert7W2InoPD4dy/f//s2bO//PLL9OnTly5dWj6nDaV5gbSMorW2XU3fv+IL+FiOpf6f1nxNuMK08BzW47qxUVF2O1cUgqEbgP6wdI/+ZuGfRcGJ0qcDbAQMCgDQxbj7Q5YZR2bCQKNGdvwYZXLv3r1Bgwapbcjj6DlXS6VYyC97BDciQk3NUIRAgP/9F37/HW3YUOY+SyMUCivFYIOAtp0ZqQkSsVj/5/rBX9C2s74rYxXzwV/w9C43O6OoTIkJg+LoQh09ydKrXnntBFJS8JUr2iWMcjl+/Rpu3ULFQiIASEhIOHjwYEiIdi+Qb42eA809axvdvcrJy5YJhZhOR5bWFE9vo/cv+QSfuJkFcnKrNuuzEiJCRGePsNkFpX6tBXmy10/5bLZs5mLCC1BaGrAJC8fI5UBYl02JUqQoq0Sbrm+YSq8NQWoaKuUtrUSVCQkJCcl/FlLQQFK1rFy5cvv27cp/ra2t3dzcCgsLlckZ8fHx3bt3f/jwYdeuXbX28OTJk/79+yuT0R0cHJycnJKSkthsNgBkZ2cPHjz4yZMnXbp0qYq9K2CxWMeOHfvrr7/SK15ftsIHVVBQ0K1bty9fvij+pdPpdevWBYC4uDhF0c03b9707NnzzZs3jo6OlTJakm+QjRs3RkRE3Lp1q0xbvXjxQnOhVCq9devW3LlzK2dkVYedHfL2xroFDcjTE5o1q8YB/Tjg335TVzMoSU3Fa9eiK1cqf68vX8qvXUNsNpiYQLduaNQoNedPRWSFIIKiK75CLGXQiosxjHOCcU4IAC4WL3zdGgFAmgie5cOrAhxYCAmExWilVFqslUtsURi0qKUpBazoYEkFNxOow4DWlqirNTjUjNOnfr6Vh2pnZ/Tzz5XSUyQXYvgAAAhBAyIvUp20siyKJH0uJAUN1cRAO+hnCw/zQI5hViR+3RpZVcvzSlRxmn1tTjatTm0QCIDBAA8PtGIF+PhUxwh0YWODvL2xbkED8vaGCgsaKFOmyF+9Am0+TwAARkYwYEAFd0EA6toVOzuD7tts5OpaJK0LCsJbt+LERMjLAyMjsLeH5s0pmzaBpaWhO+vSBZ4+JZIsmJvrmT1XxdYWjR+vvjAsDKvYDGiCk5NRWBg0aaKzgWYuMp+PIyOJ+oyLQ0FB0KKF5iplV7I6dYh6KH1JVR2AQRLDZs1Qly747l2t7y1q0gTNmqW53NnZ+fDhwytWrBg2bBiTyXRyctq5c6f+fWmAMR49evTdu3eVlRcAIC0t7caNG/Hx8c+ePTM0Rg5gb29/9+7dN2/eXLp0adGiRUlJSTk5OSYmJi4uLo0bN+7QocOePXtatWplbEyUHl1Z8GTwa0zRm/+TC3SyKlmFMX6nauChQXR09KVLl6ZNm0bQJjs728bGpjrj9+PGjTt27JhmbRElrq6uBgpQ8KlTODpa5+rUVPnOnZQ//zR8bFZWVt7e3u/evevUqZPhW9UUFhYWY8eOHTt2bFJS0u7du319fRcvXrxixQqjMmq8RBy5ojBObK58+XZOYwsYPNbC2pZaIIEYPphRoQ5Di8EVBpA50oWtzXKjhJ9vzpVIuFOHf3kTtDEo6mC7JqsAICbl7JO3v9Zusn/evHl6x0ChwIQl1gdfyrimVACgSnGP+wXWeRJbO2qXvmbdB5jtpO+cPn16y5YtnZ2dVTd09aBTaUimW4thZobsHMt8D4E3b9YpIpRI8KNHaMGCCor8CgsLicVGFadjD9OIYGFYkFAmA6xRVu/srBKtz+PbvJbtTWi0GjMie3ST++QeT7WIiZAvT4qVH9tb4DfLypfQi0IX+PBhIiUonw+XL4OKoGH79u3z5s0jLh7E5chvX+SkJUtEQkylIhsH6oAR5u6eVSIRiI0SP73HK2TJZFJgmKP6jYx7DjJXPVXXrm+0aI2tRIwLWXITBjIzp2AMcV9Fack6LbvsHGl2DvrP9hIxFouxgfYqepFK8I1zhWpqBgUyGY4IEr5/KWjXVbeexsICTExA5cquBcNs/L5GRyheODk6E7f8AVALvVfWM76iH2XnihffygQCCQkJCcl/BtKXnqRqOXv2LACYmpouXbo0IiIiPz//y5cviYmJGRkZK1asUFRGEAqF48eP52nza01OTh49erQi8O/l5fX06dOsrKyQkJDc3NwjR44oJpIkEsno0aO1TotUcO8SieThw4czZsxwd3dfvnx5ZakZKnhQEyZMUKgZEEIrV67Mzs4ODw8PDw/Pzs7euHGjYkIqLi6uemrNktQUdDr96tWrW7ZsqVu3LoVCodFKzdS4ubl9+fIlPDx81apVhvQWGBhYNcOsZNC6daBrlsHGBhYv1l+TgkST7GwcE0OwHsfEALHTY1nJycGjRslnzYIbN/CzZ/j+fbxqFR44ED5+LLVfjPVGUBBCVV3w2NUYJjnDP74oqB1Ku7pYuXzbvJ07T69dfmvvuNdXO0a+c8tLQxgDQGGPUndWAjlkiOArH57mw5FUmBGBfd7igUH4eJoW7weSyiWCC90/FX2FEAbTct3zNrMo+oJF8qrSb5+kNH/5IGs6AECKEH6OqNJSByV8Lr7natbADT19it6+RU+eoOPHa1jNAAAAaP16LTYACmxsYN68ittfQ5s2qFMnXZdR1Lw5mjChorsgwMoKtW6tc60iuZ9KxVevymfNwu/eQUYGiMXA5UJCAly/jkeNgqwsA3eF/PyISlfY2up0VtDSF0Lt24OXl9piHBOjvQ6FEj4fG5ZQWEJcHIFJFTU1lfr1K2rZEhWjOsaSZrGxytcyNzdwdES9eunds+GGSeivv1CvXqAWpaPRUPPm6PhxoGkPK44bN65///6///67gXvRyq5du+7fvy/WFvMICQmZPHlyWTvs2LHjvn37Pn78mJ2djTEWCARxcXE3b95csWJFx44dq0fNAABbE3CaCADAwQg21C7188zJycnNzSXYVi6XT58+nbj/2NjY2rVrV3iYZaBNmzbNdOuPTU1Ny/BhvXlDXKoGEcgddDB+/PiTJ0+WdauaxcPDY+/evZ8+ffr48WOrVq0+f/5s+LYf/AXnDhS5qnCNKUfbMP+wMu30TFbrudzzNe79GXf4iJ1e4Sbv8MgQvCoW/50CS6Nxv8/Y3R83fY/P+JjfytuXaJFrtOlKSgO7RnWnxqfcBwApTvsQumPs2LGZmZmGDEOGYVYsZCrUDBj8YnjdXVHPgWbL/7DrNcgMAHr37j1nzpzevXunpaWpblivoZE9YYDW1oFm51hGvY5QiBMTiRqkpuIbN8rWZ2lkMtndu3fbt29fkU70ghDM+MW6Yw+GlQ2V+GEpO1MaFiSq0sEQkJEiffmolJpBCStffu10oVhUrttAfdVtVC+pbDb7woULc+bMIWgeHiTctTbvzTN+YqwkI1WamiT58lH499aCO5crwb1VFYzh/FH20V0FXwKFibGSlETJ1zDx7cucXWtzNWuI0I2QrQNVIT5ACLr3M2OYaf+0zS3RgBFE1ZFkMrh3hbv9t9yNS7I3r8j5Y3nOiX0FrIKKlqj48FqYkaZTYyEWw7uXhIV+vL0RcZqWtTXq3VvvMDDGz148BgBbGztPD8NKGn23VJGaQVeHlW4FUc187+MnISEh+Q9COjSQVDldu3Y9ceKEmnGik5PT9u3b69evr8gaycjIOHny5Pz589W23bhxI4vFAgA7O7vXr18rFdM0Gm3WrFlWVlZjx44FgOzs7AMHDmiN3VZk7+fOnZs6daryXwaDMX78+OMaxfbKSkUO6ubNmw8fPlS8PnDggGpWvaWl5bp169zd3RUH9fDhw4cPH/br16+CoyX5ZqHRaKtWrVJ+Q65evXr69GkWi9W+ffvly5crDF23bNlia2u7fPly4snoqKjv5Ca+cWO0cSP88Ye6u6yzM5o3D5Hf9nKBv3yB0kV51MnLw0FBqLQxdfnhcvHEiTgiotRCmQxHRuIFCyj//GN4T8oEVkOssCsFs5nT4OB+xevlt/aqrRW4uJkHvAeAwh6U8V/k0XxIFYJAYxZIjuE1C16z8PIYaM+EgXZokD3UKrOpBIlOZBgC2LA9Eb8oAOXXopF5OYUvnsUfTbLBIU4STSIjI48cOZKenm5mZjZixIiBAwdSCAPwLsZwsD6aEIoxwMM8mBUB//hW+SA/FxZ9X5pbfHvauAYN0B9/wMaN6lEWZ2f0889oyJBK2Qnatw8kEvz6dalgvLFxUTS64poJ4r3v2AFJSTg4WH0FjYY6dECrVkFSEt65E7SFx3BkJMydi65dM2hPNBrauRPmztViomBrC15eYKDKk0JBbdqgv/7SssraGigU4lAr6DP5V72uKS52Mt2BZ0XxCPTLL2jJEtVNtPZT9Hr/ftSpE9jZwalTxCMpA3Q6OnYMHj2Cs2dxXh6SSMDWFnr0QNOnA6EHwMaNG319fX///fdypyxfuHBBqFuJEhAQkJCQ4KUhPalx1ESZajczETw4XCwo3VJH3atGTvwFK70LXbdJHz9+bKHN1aNKOXPmTN++fb9qaHqMjY0HDx5cBtM4gUBPA61u84RMnz69Xr16f/zxh5oTwLePh4fHrVu3zp8/P2DAgJkzZ65du1avVUN0pPjW+UIZW14rXpjsXXS7k+WsvpUcQ5IQkoTwJB8ASn2RpO/uSB6fMTv8MYvJzPICm/ptCh+nOrvjS/fnrV37a3BwsIE/us0J+Fk+gKKuii8a10NL2HXVqlVGRkbt2rW7cuWKsmAojYbadDF9eIOrNebNMKP0GGgeHy2JChVhOdSpT6/b0Fj/pSwzEwoLiZvgyMgy3SgIBIKHDx8GBAQkJSXl5ubGxsY2btx44MCBZemjPFAoMHYas3VH8b7N+YpSDgpU7RkmHs2UAcRGiJu1rpmnkbtXOWyWzrNZVob06X1e/+Flt1nTe4ZUaXDlyhVnZ2cCf9PMNOmlk4WaegJOoezlI54lE3XtW2l+G9fOFH7wF0hL+45gOSQnSI7uLli6wdbIWOe3r313Rl6u3P8Jj1tY6vCtrKk9B5s1bK5TiicU4IM78hNixPLiQ2QXyDNSpcnxEr+freo2KL+74NdQISb8KFj5Mox1p6VQKNC1K8TH6zLWQr6+mrpSTT4Hf0zPSAWA7l17V3U6RM1S1WoGZbc/XvkJXYdQKYemfLt+gDeKhISEpMYhHRpIqpbx48f/+++/uspATp06tU2bNorXDx48UFubkpJy+vRpxett27Zp+r+NGTOmV3Fe0YEDBzRnaiqydzWGDh0aGho6btw44mZ6qeBB/VU8bdqtWzet0z1Tp04dUOwJfOjQoQqOluQ7YtSoUbdv33716tX27dtVy9MuXbr0woULTCZTtbFP6XxTzSnFbxbUrx+6dQtNmIBatoQGDVDz5jB8OOX6dTRlSk0P7btFLCYqW65AVGlZO/J169TVDErS0vBvv5Wv2zJNTCBCiJqpVPKmpqaq/SnUDAouNKEEtkWZXVF6FxTZAb1tgy40Rr95oU5WoEySkmF4zYJVsbjxO1z/De7xCV/OgixCQ82q5jtKUODKIJwHLwrgfi7czIb/pcMf8TA5DLf6gB1e4n5B+LmKmqGNJbzSnftNjGvx7G56jaWufd/weLyRI0d26dJl7969V65cOXXq1OjRo9u0afPp0yfiDQfYwcjiieVr2TheX9yq4igdGloYXLugOkG9eqHbt9HEiahVq6LL37BhlKtXkb4M7DJAp6Njx9C+fahnT9S0KTRtirp0QZs2ocuXy1DQodwwGOjSJTR0aIkVE4UCtWqh8ePR//4HVCreupWgJgUODcVPnhi6r6ZN0ZkzqEMHsLcvWmJhgRo3Rtu3I0K7aQAAhMDGBvn6otmz0YULoChyxGLhX3/FAwbIO3bEXbpQevSgJidTCcyNXFxQq1ZgmPmB8sJEjYsjamdiQlx5RK2EBBo2jMClWasewkBQ377ozBnK/fvo8WN08SKaNYtYzQAATk5OzZo1e/PmTVn3pSAlJUUtb1uNnJycK1VRPKvs6LrlUCUgIGDu3Llj/SYNeRCnCEF2sYZRGoE2BwcHa0JZjKpuTNe+nj9/3rlz57IcQSXg4eHx5MmTXr16KR9YKBRK7dq1Fy9efPHiReJtS6G3xBiDUdax2draTp48+c+yFKqoTiRinJct4xTqDA9OmDAhODj4y5cvHTp0iFVxZNHK7QuFbJYcMHR5wup/I88jTkBR6Zgmx43NwcsUdGX3W2bHyXbP8t58ETGLPsd8ZzOwdbwdNs+7ttPkyZMNTK64mwu7i5XqyzxhnJPOlkuXLj1y5MjQoUNVqy72HWreuqOpiYn6xKaZBcW3ucmzu9z9W/LuXeXcv845tDN/26qcwLf6BKoMhloVPE2QeRni61evXq1du/bhw4fNzMwGDRq0bNmy27dv37p1q9pKvZhbUuhG+h6Uai7Cq6kSUAVjSIwpz9MR1ltmSKW0jeKsS9D22hktagYFAr781WO+ql5EL2IR/vBacP4f9pVThWGfhaqR+oI8WdAHoVRHFZXUJMmdKzrr9SgYNNr852XWDZsZO7nSbOypzu60xi1N5q206dHfDAAwhpgI0e3L3FsXOeHBIuWuT+wviIsqUTMoycmSnfuHxeWU36dBqtOdoQiZDAiqxgAAWr0atWypVfKAatdGe/boHYNILLp87RwAmJuZd+3cU2/775fqUTNo7fw7mkYgISEhIfneIR0aSKoWvWVQ+/TpExAQAACJGs5+N27cUNRlsLKy8vPz07r5zJkznzx5AgDp6ekhISFqDpYV2bsCBoMxfPjwZcuWKXqOj48n7lAvFTkoLperLJU6Y8YMXbtYuHDh/fv3AeDhw4dsNlstkk3yH2Ts2LG9evW6dOlScnKyjY1Nv379GjVqZGFhwS/OW8rPz4+Li6tmy9nyY2uLtm+H4omXH1lgXy2ghg2xtTUUFOhsYWmJdNf5LhtSKRBGMYlqIWttr1Jl3HCfBuJmxFGckkrkqpYVrq5o1Ci0bJlmezMqmFHBxRgamsEAO1jhibLEcDsHbmTj92yQFe8hQwwZYpgZgQHA1wxGOKDprmBTJSVZ9fCNJ1jEC+ByJlzPxtF8MOTDpiH41ROt8Cz/HpWZijWrNflOEYvF/fv3f/36teqvSSQSffr0aeTIkbdu3WratCnB5n/XR0/yMEsKMgy/fMW3muk73+fn41OnICIC5HKoVQv99BN4eho4VJ4M4gQAAHQEDcueB1hNWFujrVuhii9/qE8f6NOn6vongsFABw6gggL84gWkpYGXF+rWraR+AfFNuECAb940pIBCEd7e6NIllJGBAwNBJEKNGytqi+CAAD0bOjtTrl0D1UtAUBBevBgXD0/11KRT05CaqunQYIgyj5qaKtNhmIQ8PFCHDnp7gHJpFKqB+vXrx8TE9OnTx5DGUqm0sLDQyspKEbPPzc3VWj1Qlfj4eEWZvwYNGjRr1qwaEjQN2YXaZ5GZmenn5xcYGMiRU0x/v0az9QYAikyyypqNwF5tWwqF0rJly8jISF2d165dOzAwUPkkqHmblJub+/r1a6XUvjpxc3N7/PhxfHz87du3s7OzmzZtOmjQoDL7c7RuDS9fEuRhYy+vcnzMy5cvb9y48Zo1a6xU4p01TkKM+M5lbm62VMjHVBowralNWpr0G26u6Tfg5OR069atgwcPduzY8fLly127dtXaYW6WLDujJNJomyPp/JTNM+dmuBqb8WSWLKkd4OUbbR1daGI5xAkghg+xfEgR4VrGqJE51KYKRnYfvXrT+jnT26WL4EQ6PpAMAjnQB06PeHbu8otHo0aN+vnnnzWTN9SI4cPsyKLvZS8bWO2p5xMbMGDAgwcP+vfv7+zsrExNmTCTWa+R8atHvII8mUSCjYyRrR3Nux797QtBIaskQiuRQFqy9PIpdiFL1mOA7i+bgwOys8ME9nWmpsiwM5VIJPrll1/+/fffW7dutSYoq1SJ5OZCQgIYGUG9emBqqlhmY081s6DweVp+KROPZgIAlYbqVCAFv4JIxHouSXobaIUyaZL82TPQVsIVAIBCgY4dlf+FhIQoXE61IhLiLN1FEwAgN1MWFiRq3sYgi4un93mvn/BzsqQK34LXT/mOLtSBoyyatjYBgBcPeax83QoPDHFR+h9IvOsazf1Vi54jLEh45xI3O1OqcDR5eh85OlN7DTK3c6DGf9VZCjEnQ3brAsdvVjknFS0s9WRRmpggGp3wh0+no3PnYMkS/P59ia+khQVq2BDt3QtO6hooqQQXsuXmFhSllcX9B7fy8/MAYPjQMSZ6lXDfLdWpZlDu4sfzaah0SKkHCQkJSaVDChpIahibYum0pk3o3bt3FS/69++v675zwIABFApFYbn577//EpTkLOveAWDgwIFjxoxhlD23g4CKHFR0dLREUvSk0bJlS1276NKlC41Gk0qlYrE4MDCwZ88fWYNMYiC2trZqaQfNmzdXzYS7du3aihUriv7x95ffuAFcLhgbo/79Ub9+VW00TVKTeHggLy+sW9CAvL2BoNx4mUhIAMJ6z3qKjhNSzREaNG8exMYCQuDjg6ZMKUnz1YejEcx0hZmuKFcC93LhXg5+XgBilTnGCB5EJOB9KfBHHTQ56D6cPg3p6VgiQRYWuF49ym+/QdXYIH/jD9uvCmBtLA7hGqRjAABzKgxzQJvrgFXFbnXtSEFDBVizZs3bt2+1/jaTkpJmzZr1/v17gpifCQXuNEfdA7EUw4sCuJ0DQ3T/zvDhw/jMGVApIoBv30a9e6MtW/RmhwNAFA/kGACgDgNMyStezWJtjYYPV1+IMebqKVONdMUtCHB2RoMHl+pk/Hh85QqByA/Vrl1KzZCfr6pm0ERTf4Dq1UNXryoFDVpUdAq3c01XjK9f5VOmgFYrAiYTfv4ZaDrPd+VzXKjOCyuDwSCoGaHk+vXr+/btS0pKEovFpqamXl5e69atq1u3roWFBbGm4cqVK//8849cLjczM/P29p45c+aCBQsqMuC3b9/u2bMnKysLY+zv76+1jfINNOT9z8/P79OnT2hoKLVhB7Nl/1A8GiiWC05tnBV868WLF3Yajhp//fVXYGCg1spxFhYWM2fOtCT0Vlm1apWfn5+VlVVFDDkqgre39+LFi8u9OZo5E27e1KmFdXamKB9tyoKLi0uPHj1u3rz5008/lXtslcvLf/kPb3BVY/OFLHl6siTuq3jOcmutscC5c+f6+vqOGTPm9u3bbdu21WyQkiDhcdU/bjOurM7XIr27ACAxTuLoQjOiQAMzaFAkACja19Spcxs1ajRnzhwAcDGGNV5otCO0+YCNJ601GTxj6LAB3bp23bRpE/FxcWXgF4o5UgAAT1M45osoBihQWrRosWbNmkGDBmVnZysXtmpv0qq9iUSC+TxsZo7EIrxjTa7qO6aEx5E/vcdt0srEzkH3vUHXrvD1qy6tDKpbF9q31z9QgBEjRiQmJn78+JHYTKVyCAzEW7fixETIzwcqFZycUMOGaOtWsLGh0ZCrBy0nsygkr1pvQoGDE82rLj3wjSA/T+boTGvQxJigqEGlY2yiZ19GGvYbBtG2LerQAf/7r1YnQuTri1QKzhYUFNja2urqKTdbyuUSWRRIZTghRmyIoOHWhcJXj/lCQcmQpFKcliy9cIwtEuE2nUxzsoj8KgCAUyiXy8szN/PxjfDa2UKOyo9CJsHpydJrpwttHagCPtEBpiTqlDvopVMvRtB7IU+bnkaBi7sBj2omJujgQZSaiq9dg4QEcHBAgwdD48ZqrWKjxPevcnNzpCIhptPByobWtotJ49bix88eAICXZ+3OHbuX+0C+cSquZijfVICqpuF7VDNU1gSIgf18j28RCQkJyTcIKWggqWFyijW2NhqmcB8+fFC86KA738jc3Lxhw4ahoaEAEKHLxrxcewcAe4MDVIZTkYPKy8tTbaNrc1NTUwcHh/T0dAAICwsjBQ0kWunTp4+qoGHv3r1z58415/HwvHn4yxdlVVr5/fuUBg3QX39B3bo1NFKSKgf9+itesABUpgVLsLfXajxQToRCkJRtQoS49nN1UunT/XZ0mOIMU5yRQAanMuA9G+eK4VMhCOQAAIVSWBiFv3zI3/72HQXLQZH1GxmJg4Jg3TrUt2+ljEGTb/AxO4oHP0fiYH2RShoCOyPwMoHO1mioPTQ0r5z8cnMqIAAMIJYDWwpM8sbZYDDGjx49kukoeQsAERERb9++7aiSIadJE3OY6QqHUgEA1sbhvrbIWNscLv77b3zgAKgFvHNy8KVLwOGggwf1jjayOBLqW2lFkEkqFYSQiYmek6+xzuLQZaBOHdS2LX74UPtaOzu0dKnqAvmWLXqsIxgMKDbEAnNz1LgxOnBA054BAIDDwZs3w+fPOD8fAJCNDbRogdasAeU9v48PZfNmvGEDVjOWc3BA06ah0aN1DaGsbgQ1Ul66sLCwnj715Jw5cy5cuMBms5VL4uLiQkJCFixYUKtWrczMTIJt8/PzFS94PF5oaOjq1aujoqL+/vvvcgxVKpVOnTr1wYMHqo9mlpaWPXr0uHDhQrmzP6f/PDtCZs74/RqtU7GgB2PRsdWiC9vDAWbMmHHz5k1lY+Vn9OXLFz8/v/DwcLlK8NXR0XHq1KnLly9X7V/t7mXDhg3v379/8+aNWrGtb+GOy1BMTNDmzXjxYi0qHzs7tHAh6LAz0Uv79u1DQkIqOrxKIilO/OgGp5ClHg6UySAqTHTuH/aUuVZaN+zWrdvJkyeHDRt28+ZNTU0DxYD7Gaq2NiKRaMGCBeHh4S9evFBd7sMAdxNIio3O/bX/uNk/7133K3HnGGBeFFbIJ0wocLohsjbYmWz+/Pm7du2KjY2tU6eO6nI6HTGtEADcvsjJydR5+8HKl9+9wvlpnpWuBmjFCvj0CX/8qGWdqyvavNmQeHJiYuLnz58TExONK+XaRAi+ehVv3w7Kc6BUCklJOCkJYmLQ//4H7u5jpjDTkyXZGervydlZTj+fyzY2RTvX5LLy5RgDooCtPa1RM+ORkywp1VITw9mNlhSn8/GQSkONmpXzDUQHDsCMGfj9+1LFEykU5OuL/vkHjEpMKaytrZXXCC1joOqX2tBp+q+byQnidy8FqmoGJZxC+f1rnEbNjfVefimU8lyieVz5vaul1Ayqq8T6PDAEuuUIenH3pNduYPQlULtg0daeOmyCwUXN3NzQokW6Vv57m/vsPo/DLhlqQZ44LVny3P+lIits7KiJNXJ7Uz0YKCwwJO5e1tkAxa6/wTmEMlE9hhZVvQsSEhKS/whkChJJDfP69WvFi4YNG6ouz8jIKFTkJwE0atSIoAcfHx/Fi5iYmMraexVRwYNSnSBTnUHTxKj48SyOuNouyX8YPz8/1dq66enpK5cswRMn4g8flGoGAEBiMQ4JwdOmQVKStm5Ifgg6dECrVmmZ9nV1RcuXgw6v2vJQq5ZqFIeamqr5p1yrWl6aYPYBF6O2vNwTFro6VM2zrNzZEFMqzHGD/zVE95qjhM7omC+qV2wMdKyb37Ipm7Bq4fPkZLxhg5742Y+CWA6rY3H7AHU1gxUNhjvAljroYmP0uAUKbofSu6C8buhrB/SwBfrNCxpVkppBgbJ6NHnTXCbS0tKI44tcLlc1PqeLVV7Ijg4AkCiAo9pS0yEzE585o65mUCCT4Rcv8KNHevcSWzy/XI8UNHyzuLoSraVSoVu38ncuFEJgIH7wAKKi0F9/aa/WbGeH5syB0h5p6MsX4o5Rz55o4kQYPBj5+VHOn0eXL4ODg9aWeMQIfO4cjoyErCzIysKRkfjcOTx8eKkbsJ490a1byM8PNW+O6tZFTZuiQYMoFy+iefMMOUq1CxnxtayaA9vR0dFeXl4EDXbs2HHmzBlVNYOCnJycvXv3tm7d2sLCwvDdcbncc+fOXbx4sRxDnTZt2oULF9SexQoLC2/dujVat6xEExmGCB6cz4QVMbjHR+nzmafNDrzhrxtZ2IMCAFjEF2waL7qwXdH406dPWp/+mjRpEhoaKi+dSp6VlbVt2za1j5xzjCEAAQAASURBVBiVZuPGjWFhYZqlCb+zeE+7dpSTJ1HbtqBMTrC0RE2aUHbtQhMnlrtXNptduR6NFeH2RS5bQ81QBIavYaL8XJ2R+wEDBhw/fnzIkCFbt24VqcZ0ATxr0y2tiOLV5pYU77rqZQjev3/fvn37vLy8Z8+eab5FbZkgT40xnv5Hw2l61AwAsC8ZbhZLqffVR01Vfr6pSZI7lzjnj7Kf3uNpPXaEkI2NDUe3K09aMlGBAADIzSJsQKejs2dR376lxGc0GvL1pfz9NxjmCZqfn+/s7FwNagZITsa7doG2Oy4cE4PnzQOMmdaU6QutXd21uHkYm6DEGHFBnlxxysdyyM2SvnzCO7QzX3c5l8pk6DhLW91uGa7utA49yvtjNDFBZ86gDRtQhw5Qrx7y9katWqEFC9CtW2qPvfXr11dkE2nFzpFqQfhjMTJG9Rvrr9nx8EapcLsaOZmyx3d4zm56dD3mFuU5ST+8wSWQ+Ogt6qGnJIQ+ps63ql3fSHPYtvbUkZOZNnaVIJyJCBE9u6fl7RWLcHp6PAA4OjjV9v7B83MU8fIaiZp/v6F6vLh+pQxebyff71tEQkJC8g1CJpqR1CQhISFKSUG/fv1UV0WruEe6u7sTdOJW/DSSrOIzXMG9VxEVPChXlZnc9+/f66o8zeFw0orzVJT6CRISNWrXrj169OhLly4plxw6dmyUnV0XbdMuODERVqxAKo1JfjDQqFGoY0f5jh0oNhZ4PDAzw97elBUr9ASQygqTiTw8cHq64j8tRty1a1NevlS8rkgoRTHTQ5BoqMv4gTg3EWOsqrGoimCPKQVGO8JgGmvu2Y/XmvQGgJM9JpmJBJsu/FHSKDUVb9qETp6sxP0q0jW+qSftUC6MD8UpKvk8VATDHWCOG2ppWZl6BWLYUpBiAABjCpiTd81lgcfjicV6CnWwWCy9/TBpsMoLLY3GALA7CU91QealZz7xoUPaTfgVcDhw5gzoMzVRftM89Vkfk9QUaM4cHBwMOr4zqF49AosCIoRC+Zo18P49pKeDRILNzZG7O4wejZo0gdevcXY2iERgZYXc3dEvv0DnzqW2lUiw3joXYjHautWQbxXWVjiA8uQJeHpiiaSknISNDdq2TdkAIQSHDxN0qxbSJlhbg+Tm5oaEhBDY10kkklOnTukqKpGXlxcQEDBx4sSzZ88SxDjVYLPZ+/fvHzduXJmG+vbt2/v372v1nsEYv3jx4urVq6NGjdK1uVAoNDY2zpWgTfH4Vg6wSoKqVKBTFVIGACjsQaE4ecozE5Wr09LS3rx5M2TIEK37LdMhREVFde/ePSgoyEmj9Ph3B4fDiebzUydNyo6KygsP53O54Oxs7uHhlJbWJDi4cePGVANKDqkhFArPnTt3+vTpqhhwWZFIcG42UeidXSB/90IwcJRO78YBAwYEBAQsXrzYx8dn/fr1kydPVrwnTGuqkytVa1EGBU4uNBs7aiFLnpMl5fELPgc/Onf+zNevX7ds2TJRh1ikjSW62m4gAAQU4lmEd2rBHNgUX/S9/dkNxjoWLc/Plf3vICstSSLgF619do9Xv7HR+BlMtZBqQkKCp6enrv4lEj0/Cr0NgMFAx46hqCh87hzOyUFGRtCnD+rXj6Cyjxrh4eEuLi4GNq4IeNs2grsgHBEBd++iwYPdPOnLN9s+ucM7U7rBvpH2E4+qiyGwDKJCRXcuFw4dZ3D2fHmxtKIMm2B5/UxhQZ76t9HRhTZlnlWFSl8ihCZOhIkTiS91Xbp0efz48YwZM7SupdFQLW96dobOX6KjM61OA/3KFQLtkYLUJMnkOVYB/vy8HO0tEQV8m5bHBCg9RY/EhxgmoZ5DL0bGaNEa2/vXueGfhYVsOZaDsSk4udJHTrK0d6wcG5AH17mcQu1iETkSAYCZWZV/k78FDAmrE5g0fFNTAdVJ9WgaSEhISEgqC3JqlqTGEAqFM2bMUEzBuLi4DBs2THWtshgEABDPtigLQ3D11dY1fO9VRAUPytvb283NLTU1FQCOHj06c+ZMirbHu+PHj0uKTd0Nn9Qj+Q+ybdu2u3fvKmeH5Rj/wmIFOjpqfeDHUVEoNbXc3q0k3wHOzpS//lL+V0UhDrR6NZ45U3sWEYOBxo6FYkGDlm3LHnchrlihtUPiTVQ1DWXasEwY37h29M9NtFl/Xuo4EgAO9J/FMmPu/N8aE0lRdh2OjUUSCdANNuf9rpBg2JaIdyeC6rxUH1vY64Ncqj7PTY3LWUUvKquGxX8HV1dXJpNJIFlACOmSZqoxxQUOpECCAPIlcDwNFtUqvVqvYYnWejqlySzOXK3+7xiJoXTogEaNwhcugGZUW+EBXo5TIo+Hx4+H4OCSGttcLo6MhF270PDh6MkTlJAAAgG4uIC24nRApYLecKnB0S9qaqqazk/pWoTodNBxfSG+6BhSLEntoqb4Vz5+vPynn1Dduujnn8HOzqADqAC//fbbxIkTzcx0GqS8ePEinvCXnpCQcOnSpcaNGx89ejQxMZHFYpmampqamhK4iANAcnIym83WdCkgYO/evQQ+eVwul9ikwdTU1MAdqaoZAABjTOzPpwvN74C/v3+/fv3UHkUFAsHx48ffvn1bu3btxYsXE5STNwihELhcsLEpT6V3fYhEojt37ty5c+ft27cZGRn16tWrVauWvb29jbOzubk5jUZT6GO2b9+emZnZr1+/UaNGDRgwwMBEeblcPmfOnJYtWxLIayoLuRziv4rjvoppdFSngZGHt5YzGIctFwj0pMnrMRsA8PDwuHHjxvv373/77betW7f+/vvvCh3PmKnMQ9vztYZOza1ETMfYMUM+xcWHJKcFFPJSvGt16tp5/OVLE6xtdMZT2xT/kj6oG6mUgi+DGRFYoShow4TNdYq+ogV5sv1b8tXCxqwC2Xt/QUG+fP5KG2UFhLy8PCqVaq21dg8AABgb67llM9Zav0qT+vXRpk3luP0LDw//9ddfr169WvZNyw6xJadIBPfuweDBAECno/4jzOG5+uXg7CwnTU2DXA6hgaIhY7XYFVU6Ldqa2DtQr58tzM6UcdhyCgUsrSlu7vSx05lM6+rwRxs+fPjy5cvz8vJ0nfrG/GSZliTNSNVSGoNpRRk2wcKQd0km1fOQKJVgC0tK+26Mf+/wxEItP3xPb3rfYeVxEtOr4KHTka42xiaUjj0r6lhDpcLg0eaDR5sL+HKxCFtYUiuxoAm3UJ6Xo/M0SJEzZQDpGRll6zQlBTIzwcoKateuigtZDULG3UlISEhIvndIQQNJzSAWi0ePHh0YGKj4988//1QrOKqagkNci1S5lq+sUFvhvVcRFT+oKVOmbN68GQA+f/6smJJQ29Df33/16tXKf7+RvCuSbxNPT88tW7YsUqlEGCyRPBYK+2j9cubn41ev0IQJ1Tc+kh+SZs3Qr7/inTuh2KehCCaTMmIEmjMH5s7VtWklOiIodQmqfRKnsao1VhtM5To34PBwCpYfOLacb2R6p/UAADjbZWxoLd/jB+fXzkwAACgshKys715glJuLjx+Hr18xQsjZGU2bBt7eQRyYFo7jS+regBUdTvmi7tqCiVVNthi2JhR9muO0a71IdGJubl6nTp0k3eWKPDw8xo8fb0hXdARLPdD8KAwAR9PwAvfSxYyl+tLO9DaAkjxpw2t4k1Q/aP16cHGB8+dxYmLRx2pujurWRZs3Q+PG5egQL1mCg4K0rODz8a1b0LKlHtcHCgXZ22PimlylS1RAbi6YmIC5znTqSsQQNUMpeDw8b56sQQNqZCTlwgWZmxt++hTfu4emT0fTp1fdOPft2+fv7//+/XuCNsHBwWqG+Wrk5+fHxsbOmTNnzpw5UVFRycnJ1tb/Z++s45tI2jj+zCZpkrpTL9BCi5RSKji0uDvFHYq7HP5idxxwwOFyuEvRw624FS0UCrSlQt0lLvP+kTZN40kVbr8fPnfp7OzsbHazMs9vfo/F1q1bjx07pmYtNpud9f27meRccncHc3ONvVWfSQcA/Pz8wsPDZUvCwsLatWsn+YzohoZ/3aI0KAqW2xlgX1PU2ASZZX6f36ddQVKcqmYNDQ3LmCFR+nzi7e29YcMGkUgkdS8IDw8fPHiwj49Pv379njx54uvrGxYWpj4DiHIwxocPw4ULOC0N+HwwMkK1a6NFi8CzfMInGONdu3atXr3ay8urf//+Cxcu9PDwUKrvl5CSkvLvv/9u37598uTJY8eOnTFjhvoZBampqSEhIQUFBVeuXCmXDqvh1VPurUsFGWkiPg8DAINJ1HCg9B9u6uZZyriewUQ0KgGgbmI3QztjoWbNmt29e/f+/fuzZs26evXq/v377R0NRk01P7k/L+WHEIovEimZL6Li9kbH3zMxdLSx9LOxaBgYEGxt0ZBAVODCzrWFUxbSLKyUhyIbGgOTAhwRJHAhmadSILgoGn9jAwAYUWB3PSR1XjiyK1f5JHgM3z7xrpwt6DW4KC+FqampSCRKTU1VdUDrNjD4/IGHVUtBnGtV1M2+sLBw69atf//999atWytBFgMASkR+qiuYKagZJCjVNORkiVN+CB2cSw0am4XhvKDyfyR2rkWbucyqsECcniwkqMjBiWqgSZVSjlhaWg4YMGDTpk2SoTZFjIyJyQss9m/JSYoXyD5U1rCn9hps4umllV6KztAQF5dU6NrPWCCAFw/YuTklP3yaAXJ1o4XMsaBS9flaNEp8LGyoHJZIMWUDhYIa+NB9m5fbYCnTkGCWdz6f7EwRh63y146EzmDwmsstSPyR4OzkoqqaFHzyJBw5gpOSID8fjIyQnR106IAWLNAsYCUhISEhISGpFEhBA0kVkJmZ2a9fv0ePHkn+nDFjhqLbpzT2T6PR1HtFSmP/fD5fzdxZnbZeQZR9p+bMmXPgwIGUlBQA+PPPPz98+DB79mw/Pz8mkxkdHX306NFNmzbx+Xw7OzvJcJtO2WRJ/oNMmzbtxIkTL168kJbsZrGUCxoAlGcoJyHRETRgAPL3x2vXQkwMZrGQgQE4OqJJk+StvCu5VzL3DsmIv2IoSFYDIXevkUtMXkZNA2IwMABVJNy3c/rssawTrQcCwPuaXi3W3un37NLEWwcbs1Kh/HR4VZJvAm/dik+ehOL5xxgg/97DlRPXHXBtJvvldbaCf+ojs6p4XBVgGBOJswQAAC4MGFUZtsG/Gn/88UefPn1SlE2KMjAw6N27t/aTgINrwMpYyODDDy48zIVAmWmZWOnUeVm0mH4tnTVXtjTBJBUOmjABRo6E+/fh7VswMkKBgfpJGQAAkpJw6cBzKQoL4cgR0JjGont3iIgA1dlVkES1k5qKV66EqCicn09580ayCPP5QKNp8/ICukv6dFYzAODRo7GMqqDIMSIxEW/aBBQKGj1apw5oyc6dOzdv3vzgwQNTU3V20GqmYkug0WjSFjw9PT09PUFTgj93KnWvoaFLSIg4MxMwBhsb5O6OVq8GNzcdd6IUcl+4JEYu/ZO5MrRIzYDF3L9C/C15EskFdq25y9rsverkOW5ubn5+fuXSsYCAgJo1ay5atGjdunUIoa1bt/7+++979+7t3bs3AAwdOrRu3boDBw58/vw5VWt/EQAAkQiHhOAHD0AqPcnIwHFx+PNnNHcuGjSoLJ0HAA6HM2TIkIyMjJs3bzZq1EibVezt7UNCQkJCQr59+7Z9+/YGDRoMHTp0/vz5Li7yMa309PSNGzfu379/0qRJy5cvNzAwUNpgeXH3CuvWpcLCwpIIHJcjjo8RH9iaO3i8mVeTkuCooRFhakHIxjXloBkgn2Y6PBAGBgY+e/ZsxIgR3bp1u3DhgpuHyW9rrO9dZ8VE8fPz8y7fWhYT/2jB/KUpX/7msJQMIyT/EBzYljvnf1ZKL1o0BE1M4EkuAMCrfOhlo6TOtUw4VCxp3lgXuRVbliQnCn/EqVQfisXw4S2356CiefA0Gm348OE7duxYvXq10vpBXY1ePeb+SFAynx4AathTegwsZ1WZUCh88uRJaGjoyZMnO3Xq9OzZM7eyXUl0QOMbQbE9iSo1gwRFTQOPJ87PEzsoXEdVtVN2oYOxCWHsUbG/PlUsW7bM19d35MiRHh4eSitY2VDmr7Z++YjzLpzL44opVFTT3aBdV6NXTzk712dzWJiggJUNpWtfExs75QN9rrVp37+pfFqg0qCxX9Gh7DXIuHkg8+bFwqwMoUgIhsaEX0umXxlUBZ5e9KiPPLFqZVQDb4PadQ2uhRamJQvExYfX3JLi7ccYOLq6J2ugMxCVSvB5yjUNhKAewCUA/PzlY2cnDZNz8JIl+Pz5klGv/Hycnw8xMfDhAzpyRHvPLRISEhISEpKKg7wfk1Q2T548GTJkSGJiouTPSZMm/f3332rqK81RKos0vQKTydQ4IKjr1isIvXfK0tIyNDS0U6dOEm3E1atXr169KrfuuHHjUlJSrl27BgDqBwdJSAiCWLJkiWxG3mtcbqZYbK0424lORw0bPn/+/PTp0xkZGW3bth0zZoxuA50kJFJcXdHu3VABiS3KLiaQrq6oY1B0aFC0eSgfG4n27eHsWeDxDESCHf/M9Yt5t2j4/3hUAz6FdqrVgFOtBnSNfr6SaaV8vK08UJNcU6dqqkQSeONG/M8/0hljXBr9YLsRa/vNKWAaS+cIMgjY4oEGV1GCbzGGaVH4cS4AAIFguyfSNKuKRAkBAQErVqxYtWpVUunszoaGhl27dt20aZP2TdEJGFgDdiYCAFzKwIEWJRcPIjhYHBYGqnJsEQQ0baqxfenh1fB8RlIdoNNR587QuXMZm8GXL4NMMjglFZKTUWam+oQLaOxYuHcPP34MKi7+SLW2GBkY4Px8UFFBmm8CAMT9+qnpg5KWVagZ1KsccLF3ncjJSXbrkJ8P+/dD377aaIN0YteuXRs2bLh3756LhQV8+gQ0GtSsqTR1SOfOnW1tbdNVp49xcnJSDHIPHz58z549SrNOtDAwOGJpWQsApIqrlBSckoKHDyf++gtatlS1IWlaQFVYlz5h5s+fHx0dLf2TGtBF8oG7bRb/+oFbNjafP3+uX7++pNDMzCwvT4lZv6mp6eTJk5VaEej31HHixIl+/frVrl2bSqXm5OQ8ePBA1v5h5syZN27cWLdu3ZIlS7RvEy9bhu/eBcWX3JQUvGEDatAAGjbUo6sSeDxe3759ra2tz549S9M9uUydOnW2bNmyZMmSzZs3N2nSpFWrVj169PDx8TE0NIyKirp48eLp06dDQkLevn2rXgRTLmSkiu5dY8mqGaTk5oguHM+rU8+GwSy5xzVpykhOEApVmNU7OFPr1NctVRKTyTxz5szkyZN79Ohx8+ZNBoPRubfxedH5P2fN6t69+817H0/tF8ayuKpWT/zO//Ca28hPeWw1wKxI0PDnd1ybiRqWlg2k8WF6VNGO9LOFITLPeO/DuWyWuuQaeTmi7AyRlW1RqHjGjBlt27ZdsWKF0lkiVCoaMcVs/5ac9BT5E9LKhhI8xoxpWA5PdVwu99GjR3fu3Hn69Om7d+/q1avXu3fvN2/eKCpmKhZnZ/jyReVSgoDWrdVLGaQcCyk6JBJlA5OJLCxLfVFatvMz4uzsvHr16gEDBjx48MBShVIWIWjahtm0TZEMJzdbtOPP7MTvAunPM/ozfPnAbx5kqFQx0yPY+FMEV/GclODkatC0bUlOIpsalOETy+2eG9jF6MUjTlK8KokPtfsAE6Yh8vKlv3rC/fKRJxJhSxuqUIAz04Xb1mYbG6NmgYb1G1XTrGy29lQzC0LlBURsSRO7CYjoJ88e9urRn26gci/wqVOl1AxSRCL89CksXozWry+/XpOQkJCQkJDoCTk6S1J5iMXiNWvWBAYGSvQEVCp1/fr1u3btUqpCkGZRFYvF0ui+UjicImdqY7X2rTptvYIol51q0aLF48ePpSNfckyYMGHnzp0FxcP61hWf9ZbkZ6d79+5OMsb1AowvcTiK1dLs7fuuX9+8efO///77+PHjISEhwcHB5ZgCgIREDRLbA9AujQ4qRo8NqclQrqZNvTenChQYiNzdpX+OuXf01qo+Lb+UOKlcd2/WIhymfMYfy2yboqV2oTz58QOfPi1RM2SZWP7VZ6bntjeLhy0vYJbc79pbwvvmVaZm4Iph7Cd8qniW2vJaqK2GucEkKgkJCbl27VrXrl3r1Knj4ODg6uraokWLTZs2hYaGqvEJV0pP66Jf2S25PPJt2yLVE5eRhweaNUtj48bF8rx8zekpSH4V1KeKAAAWCzIzNdQhCHTwIOrWDVRYCODsbHHr1iInJ+k/6SKRkxOePFmbnmLtEgwp3v5QaWTLlayvkJxFKmvAcXFYbe4GPQgNDV27du29PXtqLl4s7tBB3KePuE8fcYcO4lmzID9frrKzs7O3t7ea1po3b85kMuUK69ev7+/vr1jZEKE9Fha1lKpyf/zAS5ao8SSbPHmyeX1foz2vTM4mGW19xFywn9ZtHGFbEr+8efOm7Hcul/Mivx0h+ce/uB0AMjIyZN/p8vLyFL0oLCwsxo4dO1m7U0VLrK2tHz58eP369QsXLmRkZCgms9i7d++WLVsiIiK0bTEjQ7maQUJaGlbIk6g9AoFg4MCBZmZmhw8f1kPNIMXW1nbt2rXx8fH9+/d/+PDhhAkT+vfvv3//fh8fn5iYmK1bt1aCmgEA/j2Tr8ZxIS1FdPdqqQwCHXoaezQ0UHrDtLKhDAsx1+MJlCCIXbt2OTk5de/efe3atU2aNFm5cuWRI0d27dplYmKSnqzuRijgw+tnSl4VJUjlhpEsCHqN18cVGSBxRJDBhymfcaYAAMCRDps9SvW7IF/TfA8+cDglAcu6deva2Ni8e/dOVX0nV9rMpVaNfBnWthQDOlBpYGVNrd+IPvU3Sy0TBKhCLBbfvn17xIgRDg4OK1euNDQ0XLlyZXJy8suXL5csWVLZagYANHMmqPa7QnXryqWMzAtCGq0UjoXYHQux2zu8hq39f2j2wsSJE3v27NmiRQtpalo18Hl414ac79/4cmKj3BxR2PXCW5eV5AFhGhJDJphb11AiwXFwpo2fpc9vWUsoFBg91dzWXsmmrW0pQ8abMQ0RANBoqHkgc/Q08/qN6O/DOfdvsD6+4X35wHv9jLt/c+7W37PVq46qCoTAoyFdzbdXwzIQAFiswoeP7qlr6OhRlXd/kQg/fAi5ufr3koSEhISEhKSc+A89npJULZmZmUOGDLlz547kTxcXl+PHj7dq1UpVfdlAfn5+vhpT4tzix0pz1XlPdd16BVFeO9W4ceOIiIhz585dvnw5KiqqoKCgRo0aXl5eo0aNCggIAICEhARJzTImWyX5L0AQxJAhQzZs2CAtuc7ljisW3xSVAIx5/z6j9PzXCxcuXL9+vVu3bpXUUZL/JIoWCGo8GBTTRui0FS1rqhE9lBtUKlqyBM+eDWlpkoJGcR+v/D7wba1GuzqPO9eijxiQEMPxVDieihsYQXcb6GiJmpiCXmlVARSsFPAsz03xcDAZ5wtBiKEGHTvRUX1D1NYSAszASt9oQrYAMgWQefJaUs2AN+28H9Rr8dnZU4xKDdJbFmZveXGs15qZem6jzMRyYNRHHFE8nDXWEWa7VlVffhEaNWp07do1jHFWVpaJiQmdrmcgoakZWNAgRwA/uBDFAk+Z2xTauRPGjMGvXpWKyCKEPDzQ7t3a5GexKT6rM1SaAZP8cjg6aqhgaKgmSlQCnY5270aRkeJDh1BWFhAE7N8vWYIxFi9YAN+/q1oVv36NnjyR/lmU5aE0oiZNiBkz4MEDfOoUzs4GKhU5OaEpU8BV3bVJ6V1J+5ud1KShpEvax7a14MGDB1OnTr2xeLHr0qVY6pHA4UB+PsTG4shIdPQo2JUStR04cKB9+/Zfv35VbM3Hx2fHjh1KN3T8+PH27du/f/9etnCBiUk91XFxHBMDf/+Nli5VutSuaXvq+ttiQ3MAoFjZUxq2pHUZAwDiH18LRxbdSSVfvhjD22xe92WbCz2as2YFShaZ3hPzjqziHVohbbBv374XLlyQrnjt2rX169fHx8dzuVwGg+Hi4jJv3ryePXuq6m1ZkCTmUIqzs/Pff/8tydJob2+vsSl87hwkJ6urEB+PeDzQ/fovEomGDRtGoVCOHTumPmOjlhgZGY0YMWLEiBFlb0o/MtPVRu4xxEWXug8hBBPnWZ7enxf5npebXbSuAR05OFOHhZg7OOs5oEcQxOHDh3ft2pWYmLhu3boOHToUP3IDj6vhmZbLUVkh0ALW10H/i8EcMfDF8Pt3vCkOeBhko6AEgr31kXnpjts70RBS5XQDAMA0JMwtS50ANWrUyMnJUdNPc0vKxHkWfB5OSxFiMdjaU2WtL/Tg06dPp06dOnz4sLW19ZgxYzZu3Ghra1uWBsuHxo3RsGH40CFFKRg4OqK1a4FGywuSX5IXhLSxWzC/j0HrXBLSBsuee0InCvPFt68UpvwQCoVgbIyaBxrW09dL4I8//vD29u7Ro8eIESNWrFhhVHpIRJbLpwtUGR5wOfjJPXbLdkwjY3khUt16BjOWWIUeyU9JFLJYYoTA2JSo5U4bMNK0XFxD1ODgTJ21zPrMobykeGF+nghjMDEl7JyoA0aa2ZbOkRH+iHvxZEFhQSntApcr/vKRt/PP7FnLrajVLz1b36EmCbH82K9KjohNDcrkGa22772Wkpp88/aVwDbtaTRlaU2SknCS6rRPAJCcjG/eLHv6JBISEhISEpIyQgoaSCqDT58+de/ePS4uTvLnkCFDdu3aZabWttTBoSRbdUJCgprYvzR4X7du3fLaegVRjjtFoVCCg4ODg4MVFxUUFEhX1zLDKMl/nN69e8sKGh7zeFgmF8ARgHFJSWJlI0wXL14kBQ0kFYRSZ2xJrvGy55VQipo2leY41yNDuQ60bk1s2IDXrMHR0SAuGlHyyfz+T9SFWeM7L0s1vFdsoR3JgkgWrI/DhhRoZgYtzVFTU/AxBWPthv3xLE9Fk4YzabAytmSnCtkohg0PcvCuJAAAYwq4G0JrC9TVCnxMwFDZhtgieJILN7PgTQFO5uFcAeKJi4ez/SaAsun0hjz2jGt7ZlzdbVinNkDVCBpOpsL8b7igOCY+yQnWule7MbufFIRQGV2jKAgCLeBCOgDAzaxSggYwNkanTsHevXDrFs7MBJEImZuDnx/67TdQPRgti1Ox5iFRpc02ya8G6t0b79sHyvIRFFWwtwdN+QVKaNCAkD5KFQsaAAB9/KjuDlFYKD5zRrFYNuMD6t8fr1qFw8OleVUwAL57Fw0YgBYuLKmmy9ROnW5bRZoGTfnytOfFixfBwcGnd+703rixJOODbPeiomDKFHTuHMjslJOT07Vr10aMGPH+/Xs2my0pNDMzCwgIOHnypKose1ZWVvfv3x8/fnx4eHhiYiLGmMFgdLS0RAp2FKVQod4Iz4cB7zHf0FxxEeFU8so28TPO5MOrfMgVGsDA32Rvkty9C/mnSnlWy1kOdOvWrVu3bnw+Pzs729LS0sCgktLJK+pHhw4dmpCQ0LZt2ytXrqh6IZWC1TjeS8jPh7Q00HHyulgsnjJlSnZ29tWrV8vizVCtEPA1/PrkKhTki5/cY3O4Yhc3mosbjUZDpqZE46Z0Nw91M5K1gUqlTp8+Xa4QIaDRNbRLNVBXYaITtLdEU6LwizwAAEXxg180p2ZNGpiXOqBNmjFuXSrMzlR5nbGyoRiblIr4JiQkaKO2MaAj55p6njz5+fmfP3/+8OFDeHj4/fv3uVzugAEDLl261LhxY/0arCDQ/Plgbw+HDuG4OODxAADMzFCdOmjNGiiP+S2VlGlCJILMTCAIHe68APdvsu5dZWVllJw5H9/y3OoajJ1pIXEd0JVBgwYFBQUtWLDAy8vr8OHDrVu3Vlrt22e+mhtpZprwaRi7Y08lDrJWNpSJcy2EQpydIaJQkYUVRUfDMv0xsyAmzLYQ8HFGmkgsxta2SiQ+fB6+cVlezSAlLlpwNbSg95Bql9aWSkPTF1sd3pkb/Zkv7bwBHTm60EZOMbe1o3Tv0nvfoV15+XkPH4e1D1KWsyw1VYkkSBaMISamAvpOQkJCQkJCohukoIGkwomIiGjXrl1WVhYAGBkZ7dixY9SoURrXqlevnvRzdHS0j4+PqprSvKRKszDot/UKorx2Sj2PHz+WjEZZW1u7ubnp3k2S/xwBAQFGRkas4nz2GWLxG1tbXyoVMRjxZmaTb95UqmYAgE+fPlViN0n+c1ROThPFQXyd0NI9Qh+CglDz5nDmDDx5AjwetrQkhgwBf/+GABdqwPM82J+E/80ETvEIHlsE97LhXjYGAAKBCwNcGGBJAwBI40E8F9giqGEAwXZomjMwZMbO5OwZ7mbD7C9qA3AieFcA7wrwtgQgAKwNcC0mamSMHBiQL4BYDn5fCAkc2dl4GsYTbfMyZv27c+TDU0ZcFoAS2/NKIKIQlkbjB8Uz/RgErHVHYzXN3yapZDpZoQvpGACuZeKZLqXPKwoFTZ4MkycXzTDVMc7jREcAGAB+lFL0kfzSuLggHx98967ypUwmKNMN60xpdytFUE5OKc1c6UnK4p074f59/PSp/GppafjAAaBQ0Pz5FZQ+T2rSUEQ5ufFfvnx5woQJhw4danPtGiQmqqqGP3yAW7dQ51JRBzc3t6dPn969e/fUqVM5OTk2Njbjxo3zU51xRoK5uXloaGhOTs6jR4/S0tIaNmzYdO1aePtW3TosJW7h7wqg9zvMEgEAmFFhXO6z29eupBrVYLn7c92aiKklE4KlGYsUkVMzEATRpk2bMwqiFgMDAzu7ysu6JD2F5B5jFi5caGNj06pVqyVLlkyfPl1NniBkbKzh6YdGA0ND7bskEokePny4atUqgiAuXryot7VPNYTO0PCDlVbAGC6fyn/1jJtdHKxFCGzsqO27G7l76vaFCAT4yV321098AR8zmKhJM2bjAIaqK4eVFSX1h8onMUSB+t4afI/cDeG6D5p8mRtqZCCiIACgCjFViGl8XCOF5/6o4OBnypyVVrLz142MifqN6U/C2FiZpMHYmOjUu1RsODIyksPh6DFUop7U1NT79++/f/8+IiLi48ePWVlZ9erVa9iwoa+v75QpUxo1alSZ6Up1Ag0fDoMHo+fP8Zs3YGiI2rQBTTqkckFqxiARPWS0gPw8MYeNdPMbyMwUr1iBIiNxXh4AIEtLCAhAixeD2pSyAPDoDvvq2UK5PAg8Lv4Uwdu5PnvWMiv9XF1sbW0PHTp0/fr1QYMGzZs3b/bs2XLHXcDHrAINIr/E7+oyzFKpqKrSedAMkBpnl1dPuWmqk85ggM8f+L2HVEzPyoYBHU2YbZGWInz+gJOTJWIwkG8LRp16RZdKf7/mV65fTE1LuX7zcptWQUpMGiwswNAQ8vLUbUMLBRUJCQkJCQlJRUMKGkgqlszMzF69ekn0BG5ubpcuXdIyCYK5ubmjo2NSUhIAPHv2bODAgUqrcblcqYmoJNtCuWy9giiXndLI6dOnJR8GDhxYbV+5SaoVNBqtTZs2169fl5acbd/ef9UqYDB2/fYb999/Va1YqDrHMAmJrshdr9QrA9RLB3RSFSh1fVB0X5BUk/6pNBeGxo7pDIOBRo6EkSNBIcTazAyamSGWCO5mw60s/DAH4mVmlosxxHEgTiHHca4QVsfiG5lwuhFSzByRL4Q13/E/SSDGAAAUBB0tkQADncA/ePCDAzlCkNs3MUA6H6Xz4UWebnvN5HOdspLaRj4a8OxyQPRrJPulVa6FUmQhrI3DVzJKds2NCYcbIi8Ng6gkVUAXK6AiEGJ4mQ/pfLBVNXVZ94cfZ9Kh4T8J2rIFgoOxojqTTkedOqEya6Dxpk24tCN6KYmAhNLzzilyMX46HatK5s3h4NBQYsGCom1hDDr6NOiAjQ0aPbqMbfD5/CVLlpw9e/bKlSv+/v54yxZ1tw0uFy5dgs5KplG2b9++ffv2um7dwsKiV69e/v7+RX/LyAVepCoIEBTy1CRyYVBEkZrBxgAueCMv4xb/69lCspQnhud5EKiwUVsDsE3/+nbfeoUlRXh4eIwePXratGk67k0JOuXM0rKa7GPMuHHj2rRpExIScvbs2YMHD9apU0f5Wl264FOngKvyAopsbUFq0sPh4L//hpcvoaAAGxigGjXQ5MkQEAAAGOOwsLAjR45cvXrV2dl58uTJY8eOLZdME9UHB2fa928qI50EBaRu+acO5D1/yBHKGDZgDOkpwksnCwQ8HNRNK/8hAPj2iX/6YF5qklB6YCPe8Jyv0MbONLe0pgCAgI+vny/89pnPYYsRATQaQWcgVYknHJxozdowFcvl0g2w88U17uQH54hFVETji1HpxlKTheeP5o+YbC5bOGi0WU6mKOojXyQsVdvYhGjTycirSSkNx6FDh0aMGFHqrC4sBD4fLC01fyPKKCgomDNnzrlz54KCgnx8fEJCQho1alSzZs2faTiFSoVWrVClp1WV8MSMf+vfglXnxXweptGQhSWlWaBhq/ZKThV5IiLw9OkQW2INhzMy4MsXeP0aHT4MqqVdHDa+e5Ulp2aQEveNf+NiYff++j/Nd+3a9fnz5wMGDLh+/fr27ds9PDykiypFcl81fP3Ew8q/0SIK8sQ8LtYozKoqathTew82USwnCKJbl94HDu9WadJQqxayt8dqBA02NkjZMwkJCQkJCQlJJUMKGkgqlsmTJ8fHxwNAnTp1Hjx4oI0roJQuXbrs378fAK5du7Zp0yalde7cucPn8wGAwWB06dKlHLdeQZR9p9QTHx8vFTQMGVIttdMk1ZLevXvLChrOnDmzfv16ADh48KBsNQ8Pjy8yprJMphaDFAA5OTlHjx6Njo4ePHhwixYtyqnLJL8I1WGgUE0mC7nuqf9TWlg53hIAYESBXjbQywYBwA8uPM6F53n4VT5EsUCgugvh+dD1DT7qhTyKZ0um8uFoMuz8gbOLx9gd6HDSCzUuGhEq2k22CF7lw/UseJKDv7CBq3bAS9I9dybUM4Y6hsjdEGxoYE4D8xdPzGdPY2ZnKl+HIKBlSy13v4x8YsGf3/FlGSkDFcEkJ1hSCynNo0FS5VjSoLk5PMoBMYZLGTCh/Cw0HIoDJcm8cmuT5CfAzAyFhsL8+fjtW0hJAYyBRkOurtCzJ5o9u+zN482bNVfy9la5OsZ44EDg81Wum5wsXrkSLV+uV+/kQXXr4q9flS/q2BFcXcvSeExMzJAhQxwcHF6/fl2UdE+jKFaTuYU8XC58+QJcLri4KE6jLJEyKNDUzg7kZA2lLe6yBDAgAqfyAQAsaXDNB9Ut7TVAJ6CtRcmf+e2KpibnA0Sr7fLnz5+NNU1BVo/U3kPVg4fsg4o+DyfJye4nT96pXXvnp08tGzdeu2TJuMWLlVRr3hx5eOBiRb48VCpINSifPuEZM/DXr9KQIP7wAb96hXr0uNGmzeLFi8Vi8bhx41avXu1cTqYgVUVervjC8fzkRCGPK6ZQkYUlJaiLUcMm9F6DTL5G8jLSlE/vtneite5oBADRn/lvn3GFyvJTsFnisBssv5ZMEzPNk+DjY/iHd+bmZJXanJCPv0fzd67Lmf0/S1Y+3rc1Jzm+1GMjhQoUChKJ5LduaUMZOt5UvcKkWNmAhmeKKACU4kaOhdgBwPC9RT+0BIX56wQFJi+wvHWp8O0Lbm6uWMATM5iElS3RpbdJ/cal1AwY4xMnTtyV+OvweHj9enjyBGdng0iEzMywlxexbBnokuWKxWJ16NChYcOGcXFxqvLX/HQIBDgvW0xnIFXnSV4QKmMuCak9w+XTBY/usNmFJS8GudmipATBt8+80VPN1b3qsVh49mwcG6u4BH/6BBMnogsXQIU3zLMH7Mw0lV4CYjFEvuOWRdAAAC4uLk+fPt2+fXurVq3mz58/v9gSyYCODI0pOVnqXoQcXX7KLDlYrOmUwCAUYnr1NDOLi8Nr10JsLLDZQKeDkxOaPh2K7/5N/VtcvX4xLT316vVLLZq1ZjJL38gRgk6dIDpalVMgatwYZDIIk5CQkJCQkFQVpKCBpAJ5+/ZtaGgoAFAolDNnzuiqJ+jTp48k9v/ly5c7d+506NBBsc7u3bslH7p16yY3HlTGrVcQZdwp9WCMZ8yYweVyAaBVq1aqEv6RkCjSv3//adOmCYvf3+Lj4yMiIlxcXDIyMmSrrV+/vnfv3tI/tQlFh4aGjhw5ksPhAMC2bdv8/f1dXFzy8/MdHR0DAwMHDRrEUJgGR/IfQaklg8aTSjp2r8pTQY9Ny5YrDvdXmjqhjDgxYLAdDLZDAMAXQywHknmQLwQAsKSBCwPMqHA6DRZHYxGGL2xo9hLXNwJrGqTw4BsHZMevOlvBznrIWmEgzpACbSygjQUAIAzwlQ1Pc+FpHv5QAGl84IjBAIEpBVyZ0MUKdbUGd6X20u1a4kYN8f37SvcC1a+PyjBXVUu+seHPOHw+vWSvEUAvG1hSu0TkQVI96WeDHuVgADifjic4lttwqn1xrCSVFDT81zAxQbt3o9xc/PQppKWhunWhaVOgluEdOS1Nm1oiJycAAAsLePZM/PixeORI4sgRJfVKP4YpQVkcCPQSC6IdO2DaNNlIc8miP/7QtTVZDhw4sHDhwmXLlk2bNq2kYxqTCGifZaCgQLxkCUhUKQIBWFoiV1c0eza0bQulpQxFqgWCAIKQBi0kgoYSWYOTE5o3T7pKvhD6vcdRLAAABgEnvOTVDIrIPTbweDy5Z12CIDw8PFasWBEcHAxlVnZq/5Siq+ASr1+Pz52D5GQEMBWgk6lpt5UrDZ4+HXHpEsjFtAkCrV2LJ0yApCQlW/X3R7NmAQDk5uKpU3G0vMwD5+Yu2L374j//bD54sEePHtVB6lpGPrzmnj2Sn5VeIiNISxLGxwh8mjKGTjDrO9ws9FButkI01NaeMnqqueSrvX2FxVIx9RwAsjJENy8VDhipOfR+5lC+nJpBSsoPwcl9eWkpouQEeW2BSAgEwoZGBJ8nlvxQmEaEvSN18DhT7cO0EgWDLFI1AwCwWZjDFsslJkAIOvcx7tzHOC9XzC4Um1tSmIZKTobw8HBzc3NPT0/IzsYjR+IPH0Bc9F3h9HT49g2/e4e2bIHGjbXpJ8Z41KhRDRs2lIzS/ALEx/AvnyrMTBOyOZhGBRNzSqMmjK79jC0eYpBRIZQXr55wH91msVny1xY+H78P5149W9gjWOWIFv77b/ztm8qlHz/CuXNIha1p3De++utZYa5YJJK/VukKlUqdNWvWgAED+vfvHxUV9c8//0g8Y9w8aEnxKq1WLCwJB2dqapKwhgP157qe2TnRANSZlTEMkaGRLvlEKgt86hTetAlSUkqKJJeCwYPR4sUAQBBEn14D9+zbVlCYf+X6xYH9hsq1gObOhYgI/OgRiOSvmah+faRiNhoJCQkJCQlJJUMKGkgqkFOnTkk+BAYGNtbufVKWrl27enp6RkVFAcD06dNfvXplZFTKWfHixYtXr14FAIIglitMTirj1svOu3fvfvz40bZtWxOTEtOzMu4UABQUFMg2KEUkEs2ePfvy5cuSdbdu3Vq+u0Pya2NtbR0YGHjnzh1pyYsXL+QGPWk0mouLi2xJfn6++mYvXrw4ePBgkcw7YXh4eHh4uOTzoUOHVqxYce7cuSZNmpR1B0h+QmSzhpejaEC/plTpJH5SDAjwNAJPBTfiSU7gQEcTPmGuGMQYPirMj63NhOW1UV9bzZtAAB6G4GEIYxx0D5vt2gVjxuBXr0pNgkEI1auHdu8GA1WJBMqBRC6s/Y5Pp4FQRsrQwwYW1UQNyBwTlQv6OwoA8CxPndbqZQvzv4EQw/M8iONATa18gjQjzV6RIQCskOGF5NfH3Bx161YuLWFJ4Fb5stI3FwoFcnPx48cA8tl8QHovK72KJGNFkRhCaZtyq5dGQ5zY0xNdugQbN8KbN5CTg2k0kCbI0DcixOfzJ0yY8P79+7CwMPnEf05OoMIQAgCAIKB5c622kZmJhw6Fz59LlWRm4lmz0LRpAcUy8VIGDGIxiMWAkOTbkyySyhpezpwJtkV3wX8zYFkM/s4BAKAg2FMPNdc9JxJdRpnRp08fOp3eqlWrMWPGyL0DVjfw77/jw4eBU5K8qg6Ves7CovONG10nTrTet09+BS8vYs8evGgR/vKlxFbEygq1aIE2b5aIhMSrV4OCmgEApufmfhAIXnh5WTVvrkfOoOpGeoro7OH8rAz5kBiHLX75hGNqTukZbGxlY3nuaH56sqigQAwA5uaEgytt8FhTc8ui31pejnIVghQ1ee6lJHwXpCarayfqA5/LUS6bEGOg0NDgYWY52WIGE3l60R2cqWZhOM9FaXWdIRBQKCqPtZk5YWauMmh669atrl27AgCeNEmpLwiOjYU5c9Dly6DF5JBly5alpqaeOHFCu45Xdx7dZV8/V5CXU3JY83LFSQmC6C98aGmhZkW9uXetUFHNIEHAx6+ecTr3MaIZqDjWb96oy9/A58P166BC0CDWZBQnxlgswmpOM+1xcnIKCwvr169f//79T58+TafTew82jYkSJCmIgQAAEVBYCLv/ymEaIXNLSmN/ZvcBxj/Lha1VO8On91jZmSq/XOeatOq4L+HheMMGSE+XL8/JwceOgaOjJImYX5Om99xvfYv+cjfsZotmrR0dSvsAEQQ6eBD+9z8cFgZJSUVnmI0N8vFBmzZVckpEEhISEhISElVUR2UlyS/Dw4cPJR8aNmyox+oUCuWP4vlAUVFRQUFBERERkj+FQuG+ffukKRXGjx/vreDXWsatl5ENGzb4+Pj07NnTx8cnNzdXWl7GnQKA9u3bL1++PFZmPpZIJLp161br1q23bdsmKVm7dq2Pj08F7BbJr4xcMoivX78KBKVe0R0dHWvUqCFbEhcXx2KxVDUYERExbNgwkYLCXa6FTp06SVLDkPwHkURc9BYQ/AJz+CqfXjZwzxd1sQKqzJdHRdDWAvbXRy+baqVmKCvGxujUKbRwIfL3R7VqQc2aqHFjFBKCLl4so6u5Gvhi+P079n2Bj6cWqRkQQDdreOSPjjUk1QzlgESgUBGVZbGmQQdLAAAxhiMp5aY9YhBgRgUA4IshV+WMOxISTcTGEsWK6lKyAwmy9ywaDUQizYm4LTTFn1TnF9cVhBAyNkbLl6OLF9GDBxSJnXsZEAqFwcHBeXl5z549k1czAKCpU9Vku0fu7mj4cG22gqdOxbJqBimZmcrVDCVrYgAAWtF08xfFGS4CNm48lw6/fcNtXuHhH4vUDAhgiwfqU+b744ULF06dOjVt2rTKUTPo/5gUE4PPn5dVM0hoRKP1YTC2X74MSm2WvL3RlStozx4YNAj16IEmTiQuXEA7d0rNNpCy2PP6goIXPN4Va2uL1NTCvcf17HB14twxJWoGCUI+fvWEw2GLnVxpM5daLVpnPWup5ezlVovX20yaZyFVMwCASKjh4iDUVAEAoiJ4XLa6qC+Po+4ZvCBXlBAn6NbfuF03IwfnoqlQSpMU6JG5wMiUMKDreX6+e/fO398f37yJ371TVQd/+4b/+kt9OxjjJUuWXLhw4cKFCwYVqaatNBLjBNfPFcqqGSRgMXz7xPs7Mk+uPC8IldGwIStdlKnibC+qkCGMilBtfqVpdoSa3EM2dhqm5xkaEyqFFLpjaGh46dIlCoXSt29fDofDYKKQuRYutWhyej8EgMUg4IsBgMPCKYnC2/8W7lqfrVF+oSWFBeKbFwv3b83ZvzXn3jUWh13OKnwTM8KnKZNKU/692dpT+4+ojjlZ8Nq1StQMEgoK4MgRqYZ+SPBIgqCIRKJNW/4UChWe+KlU9PvvxM2baMsWNHMm+uMP4to1tH8/qWYgISEhISGpPpAODSQVSFKx5+T27dulaRTU0K9fPzlpfN++fefMmbNp0yYACA8P9/b2rlWrloWFxffv33NyciR1WrVqpdSNoOxbLwubih3JYmJizp8/P3bsWOmisuwUAOTn569evXr16tUODg4ODg4cDicxMVF2ovzChQsXLFhQXjtC8t+hVq1asn/u2LFDekJKsLKysrOzs7S0zM7OlpSwWKzOnTtfuHDBxsZGrjUOhxMcHMxmszVuNysra8mSJceOHStb90l+VqqPHYKsY4RsYZV0pkJpYAynG6ECIUSxgSUCMyp4GIJh2RxZdYZCQRMnwsSJUCmz4fOEMPQDfpxbUtLBEpbUQk2q46DcT4lEoKCH6QL6O0pXk4ZRDuhGFgaAYymwsCYYlJM829YA8oQAAGl8sPgpEx+TVD345k1tqwo0CGeK7IJatoR37yTux0rsGays0Jgx+nRUIMB79sDjx7KxIslNsByVgtOmTePz+ZcuXaLRlP2iAgLQgAH4+HFQlMba26MVK7RKOfHsmdL52bK8KL1HTUtLQF4aGMDw4UChIF/f5z5NmjUNAICxkaVu/ZY0WFcHBZfS9P5k6GpDJd65U1VwaKSR0bScnP8dOoQCA5UsJgjUoQNSllQRCgpwnnw89S6Pt72w8LmtrQlCABB/NaL2LKw0y4Cu8Hn4WmhBbLSAzRLTaMjCitK5t5GrW4UHrYUCnJqkzjshM10Y/pTbpoMhABibEMYeyrvE1GTqLpesQSkCvoYKYiXuMKXIzRIBgFkYLt88BQjAo6H+xyIzM9POzg5OnFDU3JTi7Vs1C3NyckaNGpWTk3P//n3FN9mflMunClR5e2AMXyL5scFiAPknfsnB1UOVYhaGw21F7AJ1sXqxCH4kCL38VCzWqCNRXaFNR8OXDzm5qr1MXGuX8++dTqefPn169OjRffv2vXjxorUtY95q63tXCz9/4HPYYlaBOCdLpChcEApw1AfeuWP5A7XIEaOeq6GFLx+ypQqSt8+5j26zW3c0bNetPBVyfYeZFhbgiFdcTmk5lJ0jdViImYlZ9ZsVmZmJ1U6PwXFx8OQJatsWAJydXFu1aPPwcVh+Qd65i2cGDRimZAUTE9SnT8X0lYSEhISEhKSsVL9nEZJfCGk0VCQS8bSAz1fyzr1hw4bly5dTipXP379/f/PmjbTlkSNHXrt2ja5swKtctq43shPZ5Sa1l2WnAEA6JpicnPzq1avIyEipmsHe3v7SpUtr164txx0h+e8QFBREECU3BQ6HI5dJlM1mI4R69eolW/jkyZOAgIBHjx7Jtfbnn39++fJFtkTNxJdz585lZWXp33WS/zzlkrriv+b3YEIFf1MItAAfk0pXM1Qu2QLo9a5EzeBvCjeaoHPepJqhPJEVJWh0X5BWkKylq1tDJytwoAMApPHhnIrpWHpgU3yPyiQdGkj0JiNDroDy44fsP1XrKV2EEEIzZqB69VSsQ4GgIPDUTQ8kAffogTdswE+e4GKjOJDkMsdY8Taq3431yJEjjx8/PnPmjHI1AwAAoGXL0Ny5yN29JKWFkRHy9iZ27YLWrbXZivjcOSV6CAAoFi68EImkGbWb2tk1VTC0CODzAw4cQCEhud6+Az/A1/UvAaDuggDJUhqCSU7wtpluagakgJpFlfbsodNxRKrPVV8a7atQyE1L07kHBAFEqdGnPLF4bHb2YUtLh+ITgMUhLp7QNGNbCxK/C9Yvy7xzlRUTxU9JFCbECt6Hc3etzwk9Ug6Nqyc3R8xRa4oAAIkxmm8ztd1pavSeBnTwa6E55VJNdypVrd8+QWg4/RCBZOPcSif06xEId3Wj9RioJIemljg4OHz//r0sk/vfvn3r7+9vb29/9+7dX0bNIBJBRqo6s4SCXNGTMJWTDfTQrOQFIaYRomly2jAxVT3s7OCgYRvu7qqWWFhRvAMYqrwE7BypfYbqf46pgkqlHj582NTUdPz48QBAoUDHXsYzllguWGPNYBKqbBhEIvj4hsvnlUklH3ok/86VQlk/DIwhPVV4NbTwxgWFJIJlACEYOdlszDTz+o3oji5UW3tKTXdam06G81ZZ1a5bLY1MYmOheL6Ncvh8WXlTcP/hDAYDAL7HxVR010hISEhISEjKHdKhgaQCEWiae6QNBEGsXLlywIAB+/btu3PnTmJiIgA4Ojq2atVq9OjRLVu2rNCt680///wzevTopKSkcePGde/eXW6p3jsFAPfu3Ttw4MCNGzc+ffqUnZ1tZGTk4OBQv379gQMH9uzZ09DQsAL3iuSXxtXVddSoUQcPHlRVQWK3sHjx4jNnzshaL8TFxQUGBs6bN2/VqlUSIU5aWtrGjRtl1/X29r5///67d+9iYmKMjIxMTEzGjh2bXjz3i8vl+vr6LlmyZMSIEZLXSxKSyuG/JmL4D5LMgz7v8Bc2AACB4H+10Qxn0DSAT6IPsuoENVYNcmoGPaAiCHFEK2IxAGxLwIPtyudnbFUcdc0oT4EryX+MOnUk/5f6KEg+qJEyyC5VrIwYDJyUBOPH40+fSq1jZIQCA9GGDfp1U741SeHevWBujkaPlvUr0k/NkJeXt2DBgps3bxprSmCPJkyAkSPhzh14/x7odBQUBD4+oPVvGuXmaugflyv5v1TKIJd+QlLu7++Pt7/8JhPpW1gTfE2Rv6k+fi2KX5r677OSH0W0MmlQbY9ugJA7lfopN9dX1w0bGSFLS5ycLC1YXVDQhcEIkor4ERFr2uh7dFlf4QvyxQe356Qly0d2C/LFT8PYxiZEl74VmGWKRpOTbSiBqkVMsNsAk4/v+Ck/lH8bLrUNmjTT/Mbk4UW3saeqagQADOjAVeumZ+9EKy9vhuF7UwHAwABc3Q3Gz7KgqYhDa0PPnj337ds3SmMsXIWa6ujRo3Pnzt2xY8fAgQP17kM1pDBfxOVqENNkq00PkReEdJWnODjTLCwpaSkqXUlMzCkNfFTa7aDp03F4OKia2ODsjKZPV7P1gaNM2YXij2+5spkXEAI7J+roKeZGxuUwfw9jeHKP8+opOz9XLBJhIxPCzcNg3z+H2wa22L9//7hx4yTVUpOE2RnqrFmyM0RRH3iN/PQc6Ej4zn/1hKNUEsHliB/dYfu3YlrZlFmfHhWFP34EJhP5+TXwqaHmwFUHCgrzIz99QAi5CcWWNJo0qYRS0ikoJeK1SCSytLBycnRp1NDn5atn+fm5ldVZEhISEhISknKDFDSQVCDc4iGksuPl5bVly5aq2rqUDh06aDmu5+/vHxkZqb6OHjsFADY2Nr/99ttvv/2m64okJBrZunXrp0+fXrx4oXSpZI5dnTp1jh8/PmjQIFlTE7FYvH79+jNnzoSEhNjZ2Z05c4YlM2GOTqefPHnS3Nw8MDAwsNifdvDgwbJ5VeLj40NCQlauXLl///7OnTtXxN6R/HqUPR+EpAVS1vCrksyDbm+LMqATCLZ6oBH2Vd2nXx08y1MqWVBMJ6FoxiCpr2viibGOsDEBCoQQyYLLGdC7PGZXkg4NJGWHGDpUabnIyUlWpiCbNkJOzQAAIhcXSkKCtAJydAQA8datMGMGAKD69cHWFkaMQJ06qemJPve1ggI4eBAGDgQjozLeXkNDQ9u0aePt7a1VbTodde8OCvpvbcBGyn22i+wZUlPBxgZYLGl4Xk7NAAAvOJymTCYASNQMCKDfmZfngwPOBwcsCg/Xp0v6fnXar6jlwVWaRUvbE8PcXM1CLxrtg0iks6ABAJo3x5GfEBYDQJxQuLOwMN6+5K6cznAKt+3KLBTxedhA05xvNZw7kq+oZpDA4+Jn9zltOhkaakrooDem5hQTM6IgT2VcmUaDho01hwkN6Gj0VLOD23PlElggBC61aBNmWWjTGSoVtelkePlUgVLTCHNLSuMA+qM7HJFQ+blnZUsJ6qJ5soSWUXCPhnSmIfJvyWwcUFbx+oABAxYtWvTKw0PDSWiv5Jlv1apVR48evX//fv369fXbOsaQlyPicbGlNYVmUI3eIBhMgkrV0B+Nvyyd0k9IcpG41zNITxWquoA5u1IsrFQH2hs1Qv37i48dQ4p5Ki0s0KRJYG2tpgMIwehp5h/e8B7cYuXliMRCYBoRNd1pPYNN6IxyODQCAd67MefbZ76AX7R7mWmihBhB1Afa35sODxzUoXv37nZ2dgCQkyXicNR9aWIxpCWri7ir5+ZFVkG+yqtKbrbo5oXCoSFmerePr1+HbdtwXJzE1wTb2qK6ddHatVCzpt5tViifv0T+vW2dWCwGAIRQ10YevV+8U1oz0cz4VGPP6M/h8Lnonk6lUiW3whq28qZNJCQkJCQkJNUfMuUECQkJCUkRxsbG9+7dmzRpEqFsblG3bt0kH/r06XP79m1rhfGFuLi4xYsXjx079saNG7Ll06ZNq6dgmDxv3jwzM/m37qSkpO7du+/evbtMu0HyqyMZ9C8vW2zZFZW6bZP8pBSKYEBEkZrBgIAD9Uk1QyWBZ3lK1Alq1Ayyi/RIPGFGhfGORZ9XxWJBefxqrYtncmbyyYsASZkQuboqKXRyEjVoIL52DUdEQLFvgaKaAQCg9Cx2CcSMGZIP6OZNdPSoejUDAIj79hX5+IhcXESurqKAAPGIEVhGJKEKHBeHL1/WWE0jz58/b9euXdnb0Qjq0gWrTcGO3NzAyalE36AAq3Ydk91FaSYMCDjcEC2qpWcYTO9HCMmKeqSf0HJzahwjVDJgAKgQiwCAH4PxQi9DNbRgQbZt0cV/F4sVYmRkU/zGwaaa3HMYyqUYobKpTDGGhDh1qrSsDOHLRxz9N6AJhKBuPbqaXajhQKvXSKtvz6kmbc4Kq2ZtmQ7OVHNLioUVxbkmrX13o9krrIzVePiXpk1Hw9adDBXrW1pT+g417T/CTJWHPINBtG5vpP2G5FBMTjFjieWE2RZlVzMAAI1GmzRp0iE+H1xcVFYyN0fjx8uVLVq06OLFi48fP9ZPzSDg4zOH8v74LWPtosy/lmWunp+xfW12UoL+Ueryhc5AphbqjpcBDfk01er7V5pbRClmYXiyu+nRCcoDw3aO1OETNYhv0LJlxLRpULNmiTcPhYLq1EHLl6ORI7Xpg1cT+rSFlkvW2SzbaDNvldWAkablomYAgCM7cz9H8ASlHwsxhuQEwePrDqNHj1u8eLGk0MSUUC8WQQjUCTs0kZujzloDADLS9T8P8Z49eOFC/OFDSZaW9HT8+DEePhyU+TlVOd/jYrbv2igWF30nGONrtmYxFkpSCYY72v7ZyifatNTtTCgUCgQCgiA6d+pRGd0lISEhISEhKVdIhwYSEhISkhIMDQ137do1Z86c/fv337hxIyoqisfj2djYBAcHr127VlqtTZs2L1++HDly5OPHj9U3SKPR5s6dq1ju7Ox8/vz5vn375pdOgCoSiaZMmSIQCKardZgk+Y8jOzpfLv4KShskxQ0/L2IMYyNxZCEAgAEBxxuiTlZV3af/GFqqGaQluvo0zHJBB5NwrhCi2fDPD5jiXMb+gjUNAWAgHRpI9EV670Bt2uDHj0Eu+Z25ORoxAnXtChijWrWI69clxaWkDJLVa9UCe/syGghhWXeB5GScnAwq3CMAADZ/BgDY2BHEYvzqFRoyRL+NSuFyuUaqwuFCIT51Cu7dAzYb6HTw90fjxgGTqd+GUOfORL16+P175YvNzNCUKXDnDty6pXQ538Rs1KRtr/OhLgAA7K6HysXuRQ9KTh5t8kGUAalJg/oNoc6dwdcXP3yodGn3Ro3WRUVt4fMN1KpJlMBgRM3bZ7dminle5CEW64WtraQ4m2Ef5jD4iX0/ADAyJcoy670wX8xhqfsCMYb4mIq9yvceYvL9Gz8+VslWzMyJvkNNCK3DmkbGxIhJ5gDAYWMKRfP0euX9GWTi7Uu/foGVnSkU8DCdSdg7UnsNNrG0pgDA5PkWB7bmREfxuTLzyy2tiFYdjDr2UilqUYM0EK5r8gKd6Nu3b8eOHbf//jvesAFycuQX0+moWzdo1Uq2bNOmTVeuXLl//76VlT5PhGyWeMfa7PhYgfR3w2aLstJFqUlZfYeZ+TavFjkT/Zoxk+KEQhWWG3bOVE8vbZMISNwXQOvj6O3HiPnKLyx2EWAykVMt2uip5mZqNRYS0PTpaPRofP48fv8eEQQ0b466d4eqTkMZH8v/8pGv6jKZ8kPQPGjavKN+kZGRDRo0cHShWVhR1HgwWFhS6nnrn8FBpEmuINIgeFDNly94717IzlZcguPjYc4cdOUKUKtR4CAjI23bro18Ph8hasd2nZr4BGzc8odAILjk22D2nWeyl8gMQ8ahxh5CgqAQRIf2Xf2aNKNQKGnpKXHxsQKBIMCvuVvtOlW2GyQkJCQkJCT6Uo2eS0hISEhIqgl16tT5888///zzTzV1atWq9eDBg7/++mvp0qUCgcqRwWHDhtkrM/wEgHbt2r19+3bmzJlXrlyRLccYz5w508nJqW/fvvr1n+Q/CCk+IJFlQzzczAIAQADbPEg1QxWjXs0gV1NLTYM5FRbURIujMQCsi8OD7ZCl7qnuZbEuDsxl8NXWIyFRC8YYxGLYtg2uX8epqcDlgokJcnKCSZOQJKMWQmrUDGBnh5YulW1NTtOgd8Abx8Wp3KheqPm1Ojs7f//+XcmCr1/xjBk4Kqok9hIWBufOoZUroU0bfTpBEGjTJhg7FsfHK+lh//4QFIRat1YqaBAZm0xYevwu01Fa0t9Wny7oJDrRpnK5aBq0kWZq0DTs2QOjR+PXr0slJicI1KBBnf37vceMOX78+JgxY3TtmF8vx3Uv9n2/8Vtjk/sCK+/PyCDd0PW206g8A2sAQAg86usokpDrNgEIafj2CKJi0wQY0NHURZb7/s6Nj+HzuEWdQQhqOFD7DjPxbKRPUJNpWKY+13Q3mDxf+RdLZ6DJCyy/fOQ9ucdmszBCYGtP7dDDSDKbXBLM1nKyvk41y4iHhweNRnvboIHP8uWwcyeOiZFmlgEnJ9S7NyqdoPP69eubNm169uyZfmoGADiwNTdOmRQmJ0t88UR+TXealY3+8+/Li6BuRl8/8T6+52GF8LaVDWVYiJmWlyudxChFBz3IIjNN9Ow+OytDZGpO+LVkutTS5bHMxASNGlWNEngAPLzFZhWqzPKAMSQn0mfOnLl+/frDhw8TFKjfmJ6eJlT85iXUrEszMtbfIFnjFUDvSwT+6y9IT1e5NCoKzp4tu8yxvCgoyN+49c+CgnwAGD5kVJtW7QAgsHWH2/euf2EavGjTvNnLt1CcevhhbWchQSCEZk5bUM+zoaTQ2cnFr0nTquo/CQkJCQkJSdkhBQ0kJCQkJHpCEMSCBQt69OixcOHCK1euyI2KWlhYjB49es2aNWpaqF279r///vvu3bsFCxbcvn1bWo4xHjx48KBBg37//Xdn5zJPvCX5TyIZzdc1KkDaM/wCvMyD9XFFh2+2KwwmE6RWMOpVCFqqGSQmDdL62sgaQpzgQDJEsyFXCOvi8Lo6ZRoJr1Ec60klBQ2/JFFR+NUroFBQ06ZQu3a5N1/qjkMQaOZMmDkTpaZCdjbY24OFhVxN8ZEjeNs2SEkp1YizMyxcCE2ayBZKb0baB85VSRZErq7I0hJnZKhckyCQv7/G9qU/alW//TZt2qxatWr58uWlSlNT8fjxWE7ogDGOjsbz5hF79oCPj5KNZWVBdDQQBNSpA+bmSirUrYuOHYMFC3BUVNFEbVpRFA2tXAkA0qmlqG5dnJoK+flgbg5OTnOmbLlsXA6zM7V5WqiIRwv1SgX1K2plCGFsjE6fhv374eZNyMgAjMHSElq3RjNmgIHBokWLxo0bN3LkSApFtyAu05Bo29F47/EPvo3XbrUPlFvqXJPWI9hEpwblMDImjEyIvByVYUgCgXvZNBNadmPmUsuoD7wXDzlsFiYo4F7PoHV7Q/0sFioBj4Z0j4bySosKtVgoOxMmTNiwYcPJkyehe3e4eBE/f44EAmjYEA0aBKVVC4mJiWPHjj137pzeL5XRn/nfv6mU72dnii6eyB83U0NuhUoAIQiZY3n6YN7Ht7zc7KLQOp2O7JyoQyeYObkqURgoalak3gxaIq1vXYPSc1CZfr/VioI8lZcRCexC8fRZIW5ubnl5eWZmZv2GmibFC6M/88QK67nWpg0PMS9LZ+rWp3/7zMcqekSlIm9/PY2OQJkcsASRCO7dg2ojaLhx+0pWVgYA9OjWR6JmAICePfqFv36em5dz1tHKa/Mmoxs3UWGhyMDghaEI+Lw67p5SNQMJCQkJCQnJLwApaCAhISEhKRP169e/fPlyTEzMpUuXIiMjBQKBnZ1dy5YtO3fuzNDOK7Jx48bXrl0bO3bs0aNHpYV8Pv/o0aMXL178559/Bg0aVGHdJ6liyiVhhJpm9ZvpSKoZfl5YIgj5jCVuu60tYKm+2dBJtESqQlCMa8pKGUALjYKkgvayBhqCVW5o6AcMAPuTYLwj1DHUuf9SHIpDOck8/RshqY48fIjXr8exsZLk0NjMDLm7o//9T3n4XF+U3zXs7MBOXlFVIlAIChKvX4++f8ccDjI0xB4e6LffwNpat03IILnxqTNgEIkwTd2UWeTqinr10rAVLSRKHTp0mDp16t27d9u3b19SedEieTWDlJQUvHIlunixVGFUFP7f/3BsLGRkAEJga4vq1EGrV0OtWvKr16yJzpxB8fH43j1gscDLC+bNU9Lz27dRdDTOykJ2dktFNY8kFpVPdoK76ve5SmCx4NMnzOWiWrVA5phqfGqSraDqnNFW00ChoJAQCAlRXNK2bVt7e/szZ84M0T3Q5Vw3hSv44VWvbV5uSSHNALnUpI2fbVGWfBMAgBC4exqkJApV7ZOtA9W3WSVZ2Xt60bV3+K9uyKoZtIxwywXFVS0qL6ZPn+7t7X306NERI0agIUNUTSLHGI8aNWrmzJktWrTQe1vPH7C5HHXh7dQkTSkBdAdjeBfOffuCw2VjOgM1bMLwb8EsyleSmYnPnsVfvyImE3XtCi1bAlE0+5+gwJDxZvm54heP2CmJQqYR0TiA7u5JV3PlkDs6in+ql7ZUmi1HJaMxNQyFgiwtLdu2bXv16tWhQ4cSFJi60OLMwfyoCF5WlggwAIC5BaWWB214iDmdUaZvqWNPo3fh3B9xylU1zrVpzdvqK2jgcMpaoRLJyckGAGMj417d+0sLmQzmkOCRu/7ZUlhYcCw5dtK2bQiht6+e5R3YAQAtm+vl/0RCQkJCQkJSXSEFDSQkJCQk5YCbm9ucOXP0Xp1KpR48eLCgoOBi6eHsgoKCIUOG/PjxY+7cuWXtIkm1RGOacC0VD+pb0FKgoJ+pA0m1YuE3/J0DAGBGhd2eiPJrjrJWI2SdFWSjm9qnmVDVoGKbinS3hjYW8DAHBBg2xOG99fU/3g50QAAYIJUHIgzkmfNrgM+exWvXgqwnQV4efv0aT5yI1q5FMuH2KsDJidi6FQAk51rZzziMMW7fHn/9qqYOcnQEY2PZOiInp6KoDUHgnBzo1Qs3aEAsW6YordBWoiQUUgF27NgxduzY169fW0vaKSzEnz+r6/zXrygqCjyL27x/X7xoEfz4UVIjORknJ8OwYWjbNvD1VdKEqytSkQEhPDzc39/fv2nT8LAw/OLF6g+F2+rUlCwa5QB3hwZI6qjpXqWSnY0XLcIfPkBKCohE2NISubig2bMhKEjjqrLPQuJRo/D586hfP6U15TQNoPvDz5o1a0aNGhUUFGSnoNpRz/Hjx0ePGTZ3UY2bFwsz04RCITANUZNmzIDWzHLRuPYZYhr7VaA08mdkRHToaVxtbRKqDzp5M1SVkYORkdGlS5d69ux5/fr1kJCQRo0aWVpaKlY7cuQIm82eP39+WbalJvWABB4Xi0WaQ+Dak5kuOrgt90e8QCgo+nrfh/PCrrGGTzB23L8a37kDyckAgAHw2bOobl20Zo2sSs/UnOjY01ibDekhR9AocdCVzHTRpZP56SkiDkfMYCALK0rXfsY13SvcSUU99o7UD6/VSVxNTAkA6NWr17///jt06FAAoFLR0AlmHLb4w2teRprIwori5UuXVCsjVBoaN91i79/ZKYmlpDMIgVNN2vhZFvpfPJmalBCGZRALlzd163iGv35eyCqMT4ir6Vqibmzi4+/rE/D67cs378LPnj8xsN/Qew9uA4CJsam/b7Oq6y8JCQkJCQlJ+YMAYPny5SslfowkJCQkJCRVR1ZWVuPGjX/Ijl8Xs2/fvnHjxlV+l0gqk0pL96B0Q6Sa4RfgaiZI5usDwP76aECNqu3OfwhppFNR0yArUNAGWZ8GbZQQr/Oh3WsMAFQEb5oh1zLMvK3zBKfzAQA+tUCOP+usWhIZ0tPFffpAYqLShah2bXT1KhhrFfL5WcA9euD379VUQEFBaOVKPHky/vIFhEVxEcrc2wAg2tixpFqtWmjjRpBJP6FZosTl4o0b4dkznJUFAMjSclFBQYSh4ZVr1wiCgFevxMHBIFDp2Q4AaOVKNHYsAEB+Pu7RQ5WdA6pbF129Cpo8wPz9/UFGpuBfvC9Nev92qmXRzM6+n+5HHlog+SxXs3z1DTo83iQloWI/hlJmG9bWaNo0Yvx4le2IRKg4uYZ0RcxkEk2aoL17wdRUfcek6PQUtGHDhrVr13p7e1OpVAMDg3r16k2fPt3V1VX9Wo0aNdqzZ0/z5s2135Cu5OaI92/OSYwXCPglu2NlQ2nf3ahtZ6OK227FIRLBszB25HueUIDpDNTIn+Hfonz0H6qQjVirj3kr5iyASnFokMBisXbu3HnhwoWoqCgul+vs7Ozh4eHn5+fn59e4ceMaNWq4u7ufOHGijOfb/i05b55z1VSwtaf8b5NtWTYhS36eeMuqrNRkedcHBHhK7G+eaY9AJJJfx9GR2LlTLmNRWVBqyyEtVHV68Hn4zhVW7De+UIAN6KhOPYOgLkZUmrqj/+w++2poYU5WqT0yNiVatzfqEVyVN+iCfPFfyzIz0xW+agAAMDBAA0ebtQhi/vjxw9fXNzU1tYJMB2XhsPHF4/nfo/lsFgaEjY0pdeob9Aw2KYtIC0+ciK9dU7mYSkV//omqjVlmdnbWb0tnAsCwwaMD23SQFGZlZ969d7OgIP/Lt885udkA4OjgnJScCADdOvfq2zu4CjtMQkJCQkJCUo5Mnjx59+7dpEMDCQkJCUl1wcrK6vnz51u2bDl8+HB6errsomnTpvn6+jZu3LiKukZSSVSanoCUMvx6ZAtg5peigziwBpBqhspEqU+DTsYMig1qWdPXFNpZwr1sEGLYl4RXu+k/quvCgJSPrwn7WvEcK1LQ8Asg3rBBlZoBAHBsLGzbhhYtqswuVTS4Zk1QI2hACPz8oFYtdOUK7N8PDx/i9+8hL09JO9+/w7x56OJFsLDQypghLQ2PGYMjI6E4eTj+8WMVQXQoKFi3dOmiP/4AgQAU84rLUSx3wBs3qkxOAYCjo2HnTqSjK9jL4OCAM2cA4M2ldXUvrZMURhYvrS72DBgjGRED5cePEk1DZibeubO4lpLHFUU1AwAgDgc/eQJjx6IzZ6SO9KU3iOWCcDo9Ec2fP3/s2LEfPnwQCoU8Hu/p06dNmza9dOlS06ZNVa0SFxeXnp6upkK5YG5BzFlp9fIx591LLoclptJQDQdqlz7GJmblMFW68omL4Z/Ym5+cJMDFodUPr3n3r7FGT7ewtSs/T4DSlEWCUJmeDUZGRvPnz5cYMHA4nISEhMjIyNevX//999/v378vLCwUCoVlV894NmK8fcnFqq9h5lblObJ66p88RTUDALRKOeee9kyJmgEAkpLw4sXo6lWglNspIadpkBMxKB7lqAje2SP5acklCV8+v+e9fMQdPtHU1U253UJMFP/f0wV5ufLfbGG++MFNlrk10apdldkDmJgSrToa3bxQyGErHHgEdRoYNA9kAoCTk5OJicnnz5/r169f0V1iGqIhE8wAgM/DAFAuZjNo/nz89i2kpChf6umJBgwo+1bKC2k+U4Gw6IEhMyvj93XLCwsLAIBAyJJCyxYJJGoGQ0OjoMCOqpoiISEhISEh+UkhBQ0kJCQkJNUIR0fH9evXL1myJCQk5MyZM9JyLpc7evToV69eUankneuXpUrUDJW5XZIKZXkMzuADADjSYWNd0lC6spFoGtQIETRqFHQycpBlshO6l40B4HgKLKsFBnpFrPh8fsqmuZw7lwzXXU/kWenXE5JqBYqO1nBx//ChcnpSaRDz5olfvIDUVKVLkbs7mjABAIBKRRMnQrNmeNgwVU3h2FjicBpAWkmJqp+wWIxDQrDCl0kVi48zGP6bNnXp39+nTh2wsoLSWtVSMJlIOrf440eV1QBALIZXr5R34+RJuHULFxYignjRpk3Thw/9/f3Dw8Ph69fYW49g1omvDu51FwTIrvQiNRUcHCApCRwdQWt7Br1n4uq6YilNg4pvT9pmKUcHGfDbt3D4sKp8HHKaBl2fiKysrAIDAyWfu3fv7u3t3b59+8TERAsLC6X1z58/37t3b0KZuqJ8QQiatmY2ba1vXvlqQ8oP4YEtuVkZpWLYQiGOjxXs3pA9c6mVmUXVqzQqzoBBJ5hMpoeHh4eHR7/iTCu5ublNmjS5ceNGly5dytJy01aM+9epyYlKRAYAwDBEgZ3LLe7OYeOEeOVmNv4Z16kilUkQ8NevcPMm6tatXLohkSzI2W9I7RkUj3jCd8GxvXlyRgtiMSQnCg5sy5220MpGmfjm0iklagYJbLb4wXV2i7aG5ZjIQ1c69jACgEe3WLI/QCMTwrMhfeRkM+mFMygo6O7du5UgaJBSnnlz3N3RpEl42zbIzJRbgmrWRFu2lKNEphSRkfj8ecjIABsb1L8/aPftpaQmSz5YW9oAgFgs3n9oV2FhAQKgYCwEsE9Ja5Fb8N7R1ojB7DdsgrmZ8jsRCQkJCQkJyc8LGRYiISEhIal2mJmZnTx50sDA4NixY9LC9+/fb926dY6Oc/KqLXw+38CgipODkpD8MnxiwfHiEN7fHsiMfMKtCspiyVAWOliCMwMSuZAlgAc50FF3NQKbze7Zsyemmhntj0BGZonqjKVJqhNiMTx9im/fhsJC8PJCffqAuXnJUg5Hw+oaK/x01KyJJk3CW7dCdrb8IgcHtHKlbLZs8bFjSu0ZoDgJhRT1P2187BhWIUFwpFDWmZiM6ds3PCaGWrs2Vi1oQLVqga9v0R9stprNKa+QmoonTsQfPwKfDwAYAJ4/Bzs7APD39582aNbc30IFFBoARK97vvzMuplXd5Wsm5yMt2xB69f7y6TYUE8F6SDFM2bAhQuqllJ+/ABl/lIAIJo7F06fVtkunw83boAKQQPIaBrKvl/BwcGPHz9esGDBP//8o7TC6dOn16xZU8atlDvxsfyw6+yCPDFCYGZOBHUzdnKtLo8Rp/bnyakZpKQlC0/tz5s4r4ojdtqoGZSGwCsBc3PzPXv2jB8//uXLlzVq6O/cRaWhgaPMDu/Kyc2Sj77TaMjbj+ntV4Z8V6X5ES/Iy1ZyxKlYYMaXDzmXQiDAt25JBQ1KL2g6udHIHTI5WYPc0jMH8+XUDFIy00SnD+ZOWyT/cJafK85MU64RkZCeJvz2iefhVZWWWR17GDVrw7x3jZX6QyASIzMzom0XI7nrQ6dOnY4cOTJ9+vSq6mQZQWPHgqsrbN6Mv3+H/HwAADs75OGB/vwTVOjkykRWFp42DUdEFG0LAJ86hRo3Rtu2gaWl+lUjPrwFAIRQrVpuAHDj9pXomK8AEBiXLCDQYxf7b1ZmE19/6vklDgBQdAqcOgU2NuW/CyQkJCQkJCRVR3V5TyMhISEhIZGFIIh9+/ZFRERERERIC5ctW+bn59emTZsq7Jh+iESiiIiIhw8f3r9//927dwkJCWKxmMFgeHl59ejRY/z48Q4ODlXdRxKSn5j9SViMAQC6WUMncnb9fwwCQR8b2JYIAHA7G3e00jlqMnHiRAcHhwG/H14YgwAghYcBqsV8UxJ1vHqFly/H374BlwsAcOYM3rsXdeuGliwBSaDXUNOUWWbZZm9/+4ZPncJpacjYGPXsCS1aQMWn0NYIGjcOHBxgyxYcFwcsFmAMFhbI3R2tXAmNGpWqmZmpGL6WlzLM9NC8U7dvS2QEShnBYJwSClevXr1qyRIcEqLc19rSEiZPLsmJwNAUGpQ7cBwOHj0aR0bK1XqRmtrUzg4Atp/+W+A7FAAYAu7e3bN6hivkC4+Lkwb/qjD9BCosVCUokKgZRM2agVAIVKpUyiCRIOBhwzQoEbKy1C8vR4nG77//7unp+erVKz8/P7lFHz9+TE5ObteuXXltq+yIRXB0d27kex6roCRQHfme18iXMXicWcUbSWggI1WYmqx8sr6EH/ECDhszDcuUHqISpAZVaOHQsWPHMWPG9OvX7969e3S6/qHxug0Mxk63CD2cn5IkFPAxACAEVjZU3xaMnsEm5ddf4PPESn+OdCGbIlZ3MgAA4vFAhZRBgpYmNLqSliJMT1EnTUj9ISrMFxublvpFpaUIC/LVpSISCnBcjKBCBQ0cNs7JEhkYICtbiqp7nYkp0XuwukPcsWPH8ePH83i8spxgVQtq3x7at0fR0fjzZ2AyUePGYG1dIVvKy8NDhuDPn0sV5ufjhw9hyBB09iyYmsouYbFYBw4cePToEY/Hc3R0MDDCAFC7lru5mUVGZvq/V88DgEMhu/+nmM82Fo9d7PkUylNnu6DvSSDxLJk5E504USE7QkJCQkJCQlJFkIIGEhISEpJqCp1O379/f7NmzUTFuULZbHa7du169Ojh5+dHo9EMDAzc3Nx8fX0dHR3LsqGEhIQ1a9bcu3fP0NBw8ODB8+bNKxfvBJFI9Pr167t37967d+/58+eFhYVyFbhcbnh4eHh4+O+//z5u3LiVK1faVI85BHw+/8WLF9HR0QRBNGzYsEmTJnq7K5OQVA53i2cjT3Umz9X/Iu0s0bZEDACv8nVeNyws7OnTpx8/frxeQEimdmdqCBmQVAOePhXPmiUfHU9MxAcOQHo62roVAMDTE9SEbRAChYCrtrBYeOZM/PIl5OQAAAbA586h+vXRpk3g5qZnm+UH6toVunRB797ht2+BRkPNm4O7u5J6ynJ4iTZ2lGgaRBs7otq1YdYDzdtTYfMg5UDDhq1PnGAymQuXLYO1a3FiYqnFdnZo3DjUp4+0ALu5KU8qIaVePdm/8Pr1+NMnxVp8Cm20d49D768AgCTTxGYz1xZfXshVa2pnB9+/Sz5XoZoBQJ3CRpJOAtHpkqNWnVNlmZiYrFixYv78+WFhYXKL9uzZM3bsWEoFGZjrxaEduW+fc8Slv86CPPHzBxyxGIZPNKuifhXxJZJfmK/uWOdli5ISBO6e+r+2VJNsERXK//73v8+fP4eEhBw6dKgsbzRuHgYLfrf+GsmLfMfjsHFNd4MmzehMw3KWvdg50oxNCMVIP5tmyqNoUOkFvHoFUm1WWJh46VJ48wbS0oDPB0tL5OIS8OMHlEHWoEr+EhMlYBWqkybk5oh+xAs9vUqdqDQDRKEiMV/dGU5nVNT5GR/Dv3iqICNVyGEBgYCggpExqtuAHtDKsHZdmrQan4evXyj8/o3P5WAKBaxsKd36mdg5lrp7mpubN2zY8PHjx+3bt6+g3lYS7u5I6dOCWqI+8F495XLYYkMjIqAlo04DdaoOvGCBvJpBuujTJ/jtN7SrxD/pzJkz//vf/758+SK55dX1dGsT1AwAWjRrAwBPnz8UCoUIYNTbKJpI3DA924bNzTBkXPKs5Z+UbswXAAD++BHFxFSHBzMSEhISEhKS8oIUNJCQkJCQVF/8/PwmTZq0Y8cOaYlIJLp06dKlS5dkq1Gp1Nq1azOZTDqd7uHhMXXq1KZNm2q5iUuXLo0ePTo3N1fy54cPHy5fvrxnzx5vb29de5udnf3hw4fPnz9/+vQpMjLy5cuXiiIGpfD5/F27doWGhh4+fLhr1666brdcYLFYkZGRr169CgsLu337dp5MfMLd3X3WrFkTJkwgc2SQVE/EGOI4AAAIQFx9ozz/CdDfUVWSeKK+cdGH77rnEFi3bt2KFSuYTKZ58bq5pKChmiMQ4BUrlM/1FwjwrVtw6RLq3RvNnw+PHuG4OKVtoDp10OTJ+mydx8NDh+I3b0oVcrn4zRsYNQodOwY1a+rTrCwCAb5xA4eFIQ4H3NzQ0KGgq40TQuDjg3x81NXx8YEbNxSLRRs7Fn2ys9NqW8qEEbLYGRk9evSoe/fur1+/XrdlS61Tp9DXr8BiAYMBLi5o3jw5vQUxb574yRP48UNpa6hWLTRzZqmi58+hdICfT6Edazt4U8+pSVYOMGw5FAsaZufFq9qpKpYySOjUCa5fB4HqC5AK929sb6+hZatKdS4aO3bsli1brl271q3Y/R4A8vPzT5w4Ieu7VuV8juB9es9V+tggEuGI19y4aGZN96p89BWojfUCgFisuU4lYxYm358q10wghA4ePNiuXbtVq1b973//K1tT4NGQ7tGwAifiW9lQrGtQFAUNGFA608WWk6BqxabFF7fw8HDIysL9+4Os0is9Haenv7C2RjNnBuzYAQD+/v7aX/ekh1WppkEk0nwSikTye+TgRDUzJzLTlSeqAAAjI6KCvupn99n/ninMyym16cJ8SEtmv3zEcXKljZhkbmNHSfguOLIzLyVJAMX7FxctiP7Mb93BqGs/Y9l1O3fufPPmzZ9e0KAj2ZmiQ9tzE+MEfF7RF/T6Gce5Jm3MdHNzS2XCtbw8/O6dmgbxu3eosBCMjQHg7Nmz06dPT5fJVOXl7QkALBZ79co/bt5sW1BQAACGQpFrbgEAIAx1M3MzXOw4VEqCmXH9jBwAgJwcfPUqmjGjfHaYhISEhISEpBpQ1SZ6JCQkJCQkalm3bp1GbYFQKPz69ev79+9fvnx59OjR5s2b161b16+Ynj17LlmyJFLBixgADhw40K9fP6maQcKLFy8aN25sa2t7+PBh9duNioo6efLkwoULu3Xr5uzsbGVlFRgYOHny5G3btt27d09LNYOUjIyMHj167Nu3T6e1yoJAILhw4cKECRMaNGhgamratGnTqVOnhoaG5pWebRkdHT1t2rSGDRtevny50vpGQqI9CAGBAAAwQM932OsZTuZVdZ/+w6C/oyp/ozUMgIIAAHIEINQluJOWlvby5csBAwYAgGHx6CtH3TxDkqoHX7yIv35VuZjFguPHAQAsLGDJElAW60VOTuiPP/RLOYHXrMFv3ypfFB+P58/Xo81SPHyIu3XD06fD2bP4yhW8ZYu4Vy/8228gVGforQdo5EhUu7bKxQwGBAcXff72DT94ABERSvuANYotHBzs7e2fPn3q7e3tHRQU9OrV5fHjedeuoWvX0O7dStwj7OzQjBnK/a5r1ICFC8FMZt48h4NL51O47tOxyV+P5o7+PcmqqGNeqdGX+fAiNVVp715kZr6cOlXDLlQKqEcP5KlaEGZpiVTkaCfGj1cnWTAwgM6dy9w7HaBQKH/88cfChQulFmsAcPjw4Y4dO5bRU618eXCLzWGrvGGwCsT3rrEqsz+KuLoZGKiN5xqbEXKTxasbVa5mkGBoaHjlypUTJ04cOnSoqvuima79TEzMCACgYkGPhD1z349d/qr/8tf9zbiZHKqx0lVKqRkA8JQpSn1rIDMTb9sWfuSI5C9pcgpFGYos0qV5QUjpAa3lTmMw1Y0tG5tSHJxpcoUGdORcS75QFjsnqr1T+Z/eqcnCK6EFcmoGKTwujvnC37kuKy5acHBrbsqPEjWDhLwc8b2rrAe3Sl0cOnXqdPt2qYRNvzx5OeIdf2bHfOFL1QwAwOPi6Cj+9j9yCguUPEnj8HBITlbXaHIyfv0aANhs9ooVK2TVDDXsbCwszQHg04cvDx8+3Lhxo5OjMwCwqJQYS1Mulbq3Sb0nLnYAQMG4RiG7pE2ZRkhISEhISEh+Aar1yw8JCQkJCYmRkdHt27f79Onz9OlTLVfBGH/79k225MqVK2vXru3Vq9ekSZOsrKz8/PwQQjdu3Jg4caJYrDxylZGRMXr06L179/bv39/X1zcgIIBZHPl48uTJ4cOHL1++nJaWpvd+IYQUHYPFYvGkSZNcXFw6deqkd8vaIPGEWLt2rfa78O3bt969ewcEBCxZsqRnz55kEgqS6gMCMKRAQXGgLYELbcNxRHPErEa21v8JyiJlkKyrt7uD9BzAAGwRmGr9inPz5s0OHTpILu+04qsajxQ0VHPu3weRyjmdAADJyYAxIIS6dEH29njVKvz9O2RkAEJga4vc3dGaNcqzMGhEJIInT0C14T/+9Al9/Qp16+rTOACEhYnnzwe5W3NaGj59GjIz0b59UOabb6nfad890o+STBOlSAQoqVwDAOBetJIW3afB3Gkga+0gi5UVmjYNABgMxrJly6ZMmXLhwoUtW7aMGTOmR48eo0aNUjqlFQ0Zgmxt8caNODYWWCwAABMT5OaGFi2CFi1KVcVY+p3wqAZLhy7b334kLi6xzc+ccWXXOIMMZg0LnJ2qVNOAGjVCI0Yo6blGMjPxjh3w9SsWi5GJCfTqhXr00KcdKRQK2rgRJkzA8fHyi0xM0ODBoMp+zNMTdeqEz55VqjhBjRuj0aPL1DHd6dWr16ZNm/75559JkyZJSu7cuTO60ruhnoI8tZcRgLzcKr4Z1KpDs6lBTUpQKWayqUG1sNL/WUc2jF125YH6oHiVY21t/e+//7Zt29bFxaVdu3ZV3R11NGhM79rH+Pnp2MHP5zixviFccqJiRICBAfD5pVYoTuNS5Ljw/DmOiAAZlYOEogtgejpevz48PFxWzVDGo+/oSrO1oyR8V/l7sbWnKD1RB48zS/khTE1ScoZb2VAGjTUtS69UcelkQW6Whp92eqpo14bsQgWfDAlstvjBTXbztoYG9KLvzc/PLzY2Njc319zcvHx7W2058U+e0gMHAClJghN780LmWsgvyMzU0KhYDFlZAHD06NGoqFLvFHU9awOAWIy/RsXy+fzz589PnBhy+uxRoUh0toE7y4CWYcgAABs2d9DHaCuOjLCdzDdBQkJCQkLya0EKGkhISEhIqjs2NjYPHjzYtm3bhg0bUpRaTGsBxliaq6Jt27aLFi0aOHCgUNN8x6dPn0qEFCYmJgMHDhw4cODatWsfPnyoRwcsLS2bN2/eqlWrwMBAHx8fOp2ekJCwf//+rVu3ylpEiESiESNGfPz40cbGRo+taMODBw8mTpz45csXPdZ9+fJl7969fX19//jjj4pWXfxXEIng82ecmYns7KBuXSBI9yx9OO6Fhn/ALCFIBn3TBbAqFq+tQ8puqgCNogRtdA96pK5gEFAAAABcMWg/BH737t0OHTpIPscXp5xI4uq05UqBw8F79sCrV8DhAIMBvr5o0iQw1JBO+5eFp8GDBQuFiM8HOh0AwNsbnTuHUlPxp09AoaAGDZRP/deSuDisXgiYn49v3UL6CRr4fLxmjbyaQYJIhB89guPH0fDh+rRcVRAEmJrixERUr56kwMrKavz48ePHj09LSwsNDZ09ezZBENu2bWvdurX8uu3bo3bt0Lt3+PVrIAgUEAANGyrZhKEhMjPDycnJlvajpu9+5VaUZcM2P3PmlV1j7h1j8jlowQI0czpMmoRLq10BAHl6ol27pOFA7cEHDuB//pHmxcAAEBYGhw6hvXvB0lLX1kqoVw8dPQq//Ya/fIHsbAAABgO5usKoUepVF2jtWiwQwJ07IPNIiZlMokkTtHdvlTxa7NixIygoqGPHjm5ubgCQmZlpa2tb+d1Qg2phUnGFqha3IQTtexiHHslnFyrpiqk5pWewiVyhSATJiQIOC1tYETZ26ob7ZKfdS//UL7CtSspQTewZpNStW/fMmTPBwcEPHz6sU6dOVXdHHW070JtvWkgtlH9eQlgMfD5YWICpKeTnA42GbGwCsrJAJm+OODS0qbGxxLdfFom+4UVqau7bmC8POU+fvmzRIsDf3x/Wv9SyV7IniawMAiHo1t/k+D+5BXlKTlRzC0rfofInqgRjE2LKb5YHtuYmxQsEgqKziKCAvSN1yDgzRxd1/g0quX9ffO4cysnBDAZq1AiNHSv3VaSlaGV3xC5Ud4HISBW+C+cGtCqa7UClUhs2bBgREdGmTRt9+vyzUZgv/hGnLj1bYhyfwxYzDUvdepCHB2YygaMsOZxEm2hoiOrUAYCwsDDZOSdUKqVWbRcASIz/weFwASA1NZXJNAxs2/HOvRtx5kVnV73MnJBXnwwFMsfX3h717KnvXpKQkJCQkJBUR0hBAwkJCQnJTwCVSp09e/aMGTOeP3/++vXrtLQ0kUiUlZV14cKFrNJWw9rw4MGDBw8eyBV27NgxJiYmNjZW6SoFBQUHDhw4cOCAThuytLRs2bJl+/btO3ToUL9+fTlXAxcXl5UrV06dOnX06NHXr1+Xlqenp69YsWLHjh06bUsbeDzeokWLtmzZosqXQoqFhUX79u1zc3Pv3bunWPn169edO3du3rx5586da9euzefzxWKxo6NjQECAdVkCRf81RCK8YQPcuoWTkoDNxsbGyNERevZEM2aUfQ7uf4225pDYGkWzIeAllmTy3fUDOlpBuzLElUgqGTkFg66aBkbxqClXlxDU/fv3lyxZIldIVLff34sXePFiHB0N0qvxo0fw779o9Wpo1apKe1ZFaAoYIyOjIjWDFDs7VHquqp6wWPJTYxUpncdKe/D58zhamQWCBA4HLlyAMgsaFH9WEo2R+MsWjBBycECjR4OTEz56lMjyB6W+CwQB/fsTmzaVavavv7CjIyQlyVomgFgM37/j6dOhSRO0Zw+YlmiNatSoMXXq1KlTp168eDE4OPjgwYNdunSR3xBC4OODfHw07JKf3xOx6djpu9JNi55AeoZf23rgN3NWHgCAkxMaOhSsrNC5c3jVKvT+Pc7NBQBkYYGbNEHLl4OJ8kibGvCJE3jTJiidnwu4XPziBYwYgc6dAwZD1zZLqFULnTmDEhPxo0dQWIi8vCAgQLPkgkIhNm+Gly/xvn04IwMJhWBpifr0QX36VNUTRYMGDVasWNGnT59Hjx6Zm5sbGBjwNf52KhcjEw06D0PjqteYNm3NzM4QPbjFlvOTsLAkuvY3rtvAQFoiFODQo/lfPvJzs0UCHjY0RlY21DadjZq31SG3jkZZg/Y2DNVNzSChdevWv//+e69evZ49e1adJ9PjffuoX5VkSyyCx0O//YZ8fIDBAGtrKPZakNC0+CVXzpNGImhoamd3I4d9ZmfqnctFlz6NR0paQY2lh5cvvXu2yc1LhTlZpU5Ua1tKr8GmteoYgAqsbCjzVlm9e8l9+4LD5WAqDdVvRG8WyKRSdT9/cnPx5Mn47VtgsSQdxTdvwrlzMGcO6t1bUoXPw3ztHhPFYnWnulgMMVF8qaABAOrWrRsdHf0fETTEfOHnqsjZISEnUxwXLajXqPSTmLc3cnRU/pyDEAAgV1eJclFuzklt95oGdAMA+PqlaKBGJBLx+fw+PQd8evksuTCPEOO+UbEdY34guTZbtSqThpWEhISEhISk+kEKGkhISEhIfhooFErLli1btmwpLfnnn38EAkF8fHxeXh4AhIeHb9++PTJS9QCQCjp16nTlyhWRSLRz586lS5dylE4d0ASVSvXw8GjQoEH9+vXr16/fsGFDT09PjakZbG1tL1++3L1791u3bkkLDx48uGrVKis1GZF1JzY2duDAgW/evFG6FCFUu3btRo0a+fj4BAYGNm/enEqlAsCHDx/mzJlz584dxVWePXv27Nkz2RIKhdKlS5cZM2Z07NiRzEmhAZEIjx6NHz8uMYguLMRfvkBcHHz+jHbtIjUNeuBuCGvd0YJvGAAwwMiP+GVT5KA2/zRJeaF9vgm980qox6Q43pev1dQ7AIDIyEiCIOoWT6a3LT5VausQ/al4vn4Vz5olnQheBMY4OhrPm0ccOAD161dRz6oMNHQovnoV8vNV1tAvnYQ2ODqCmRlwVZt4UCjQoIGejT96BGrlhjg1FYnFFTTbHu3aVequc/IkdPJXXlUshidPIDtbVlmC5s1Do0aJp0+HFy/kEx+w2fjxYxg1Cp09C1T58Yc+ffpYW1sPHjw4KirKWGFKsTa8n7m0/wcqj0IDAKpIuPrU75Nu7i9axmSiAQNA8jRlYUFs3gwYo8xMQAisrfW8y7JYsGePvJqhGPzxI2zYgJYtU9/Gq1evTp48+eDBg8jISC6X6+zs7Ovr27Rp0+bNmxflOHN2RkOH6ty3gAAUEFB9nh6mTJny/fv39u3bT548OSoqqly8x7LSReFPOTmZInMrin9LprWt/gkXmjRlfovkS+eFy0FnEM10kQKUC2nJwtuXC7OzRCIhGJsSAa2Z3n6Mrv2MvXwZV84WZGUI+TxMZxC29pQ+g02ta5TsO5+Ht/2RFftNAMV7wyrErELBuSP5yQmC/iN0s+6voOQRGAOPixnMKj5Dx44d+/bt2xEjRly+fLn6vq2EhanLrMRmw6VL0LMnAEgyR0jtGaQoZth5kZoq0TQIEY2P6ClJgvZNrtx908Pf319xdaWolz607mhYvzH93zMF6SlCAR8b0JG9E633YBMTMw33LITApynDp6luOjAOW/zgJjvhuwCLsbEpJTCI6jBnBH73Tq4ajo2FFSvAwAB17QoANAOkj1RCGXK3YldX14SEhHJpufrDUmtfAQAYgMVSeJ4hCCxQ7euAEPTsKXn/dXFxkRZTKJTGvg0BgFXIToxPlhSamZkZGRkBwMJVf71YtbzmvfsuSaVPeAoFNWuG1q3TdpdISEhISEhIfhJIQQMJCQkJyc8NjUZzLw5d+Pr6Tpo0KTs7Oy0tjc1mA4BQKAwPD//rr7/iFRMSF9OkSZMzZ87QaDQajTZnzpxZs2bt3btXG2EEk8ls1qyZr6+vl5eXl5dXgwYNDAxUTkBRA5VKPXLkiKenpzT3BIfDOX/+/IQJE/RoTSl3794dOHBgTk6OXDlBEMHBwUOHDm3VqpWFhUKqSwAvL6/bt2//+++/K1eufP36tfqtiESiq1evXr161cvLa8GCBUOGDKHobuP8HwGvXo0fPVIyWMnj4Tt34O+/0ezZVdGvn54QJ7ibDTezAAAKRDDsA77ri6rdhPtflwoSK2iDjQEACwAglQ/KjOmVEBoa2rdvX+mf7OKfo1F1um7hJUvk1QxSkpLwsmXo3LnK7VE1oHFj5OeH791TvtTJCSm4bpQbVlbIxUVd1gknJ9RRwdJASzTOXxcKgccDZsUHWZOScHKyaGNHytzblLm3lZg0pKTgGzfkI+4EAQkJ8mqGYvC7d7BjB5o5U3FRq1at2rZtu2PHjt9++03XnnLFMCmeyaMAANjmZ+7fPqVV1POiZVZWqF8/NHduqRUQgrKF1fG5czguTuVisRhKaz0VlounTZt29erVcePGbdu2rVGjRoaGhnFxceHh4S9evFi8eHFERETjxo0DAwMHDRrUUGmWjZ+KDRs2tGvXbsaMGXv37i3j7nDY+Miu3NivgsL8oov1/Rvs2nVoI6eYMw31uc03a8t88ZD97bPy352bB62xfxmcNnTnwvH88CecvJySKODnCH7tuuzxsyycXKmT5il5SpdydE/udxk1gxQOW/zsPrumu4Fvc3X7Eh3FB9DL3l87XjzkPA1j52SLxCIwoKMajtQ+g01qOFTZaOSmTZvatGmzd+/eiRMnVlUfNKDR6UdFBYm+4YUK/0KJpqGHuTAAEAAU5CuX0Omdf8TKhjJ6qrmua+nB47vsu1cK01NLXqOcj26xi49Q3uPMTPjrL2jfHgwMEAJzK0pGmjp3AW2gUlDdhqUU087Ozk+ePCljs+WLSAR3/i2M+sgrLBBTqcjUjAjqauTpVQ5Cb0dXqgEd8XkqZQ1MJnJwkr+k4Lt3IT1dZaMY469fJUdwypQpJ06cSEtLA4AWrf1MTY0B4P3bSKltpJeXV9GGGMzAPzbgS5dg3z784wfk5wOTiezsICgI/fabooaShISEhISE5Gen6j30SEh+XqZOnTp48OC7d+9iTRk4T5w40bx582xJJlQSEpIKxtLSsl69er6+vpLpbtOmTfv69evhw4c7d+6sWLlly5a3bt0yMzOTlhAEMWnSpI8fP758+XLDhg2DBw9WtCSl0WjHjh3LyMi4d+/ehg0bRo4c6ePjo5+aQUKNGjXGjh0rW3L79m29W5Pj33//7d69u6KaoWXLlm/fvj158mTPnj2Vqhmk9OzZ89WrV9euXQsICNBmix8+fBgxYoS3t/fDhw/17/cvDJcLd++qnHrF48GVK+omZpGoBgEcaIBcigfr3hTA7qQq7RBJZeFcHKyJ185hRyQSHTx4cNSoUdISqQkxs/oIGlJTcUyMmuU4Jkal3OGXBu3YgZo0UeJkY2+PFi0Cmbl95b/pWbNUOhgbGKAePRQzl2tLjRoaNm1sXBlqBgBIT4eCAulflLkKDyQYg0KKLnzoECQmqmxTKISwMFULZ8+evXfvXo2vVIpsiMOfWQAARhS4kX6ztRUFGjVCPj6oe3fixAm0fLmuDWoEh4drMNLIygIWS9XSLVu2REREREZGLl++vHnz5kZGRgihWrVqBQcHb9y48cmTJ2lpaStWrBCJRJ07d542bZpQhUDkJ+L27dt9+/Y9duwYV421iSZ4XLx1TVbEK65UzQAAhfmiiNfcrWuyuBx9HAUQgpC5Fu6eBnIztmk08GhIHz9L3YNxuXP5dOHD22xZNQMA8LjizxG83Ruy1WeKy8kSRX/mK/56joXYHQux+2d4jXZculkYlvxTXP36+cJ9m+XfEcqINBaOMRzYlnv6QG50FD8rXZSTJUpLFkaEc7f9kfXikf7nQxmh0Wg7d+5cs2aNqNo+bGsMxKqtgDz1V5dKTxK5E6aCfDv04EkY+9KpAlk1AwDUyniJsMrfCY6OxsePS96t2nYy0sYmhMFQV8fWgerlU0oZYG1tnZmZqbHZSiM7U/TXsswrZwu+RvKTE4QJsYKPb3n7t+Qe3pmr+51WHpdaNBs7dc/K1jWoDs7ypyi+cAHUumCir18lH9zd3bt27Uqj0dq2a+5Rzx0A0lIzPkd+ky7dVDrpFerdG/37L3HjBhEaSly6hG7dQkuWkGoGEhISEhKSXxJS0FB9OXHihJ+f38qVK78WP9WRVCZLly5FCFFVPwSnpKTs27fv9OnTQ4cOZaketAKATZs2DRs27Pnz58OGDdOYt76SwRj/9ttva9asqeqOkJBULAYGBiNHjrxx48apU6f8/Pwk/qJOTk5r1qy5d++eqswO/v7+8+bNO3nyZHJy8r59++oX23ojhFauXDls2DCJ1WF50adPH9k/X716VS7NvnjxIjg4mMfjyRbS6fSNGzc+fPiwUaNG2jfVtWvX58+fnzt3rnHjxtrUj4yMDAoKWrFiRXW79FU5+PlzrCbqA4ATE+HTp0rrzy+GMQXOeiNq8UPuihicVr3Sdv+CaJ9vQvvWdDV7qF08PB3DwQAgFArzVHjCS7hw4YKLi4u3t7e0RJqrwrR8BQ0iET5+HI8dKw4OxsOH47VrVZnVK4Lfv4eMDHU1srKwikRClU1WFl64EPfrJ+7aFfftK54/X0PPy4ixMTpzBo0fj+rVAxsbMDMDV1cUGEgcPYp69arA7QJAmzZo4kQlmgYmE3XpgnT3GJCCRowAteJCKE6PUuFYWoKREQAo8WaQ4ugoXxKl4TqAMzNBRSDFz8/PyMjo0aNHOnUzgQvbi++lq92Q24Th6NQp4upVdPky2r27grKxII2PNGKxKkkil8tdt27dP//8oya5hqGhYfv27f/444/Pnz9HR0dPmzatLL2tDlAolCNHjqSmpg4bNkzvRk7uy0v4rtyrPOG74OR+bS+qchgaEbOWW/UbblK3gYGDC9XBmerpRQ8ebT59sSVdbTizfMnJEr18xFY13Tn2m+DedXWjDeFPOPm5Sk7L4XtTh++VzzugqGy4d52laqZ+2blwPP/dS07ptxAAgJws8eVT+T/iVfvPKxAdxd/9V866xZlrFmRsXpn17+kCAV//wKyPj4+9vb2u15zKw9ZW/XKseAWWAW3ciJQJ+/iEckncvaslJ5hSYwbJCaNUE6NKKFNBcNj49uVCdmGpM9ZIkGcsUCvKEYvxmjW4Qwfx3Lk+9QXe/kwaTd0PnEJF/q2Y9k7KBwONTIhOvYyppVuwsrJSP39JIBBkZWXpl9dSVwR8vGdjTsJ3gdz9is0Sv37KPX1AzwumFISgTScjpqHygIKREWrXXckgCVKTKUxCYaH04+7duwYP61fHozYA5OXm3731SCJ5dHd337t3r52dnZLVa9QAHx9wc6ugzFwkJCQkJCQk1QHyNl99OXLkyOvXr1esWKEq37ne/Pjxo1WrVlrmyfsp+Pr1a0BAgGz6+Upg8+bNfD4fAJYtW6Y+4evEiRMl6Zlv3LixcePGcuxDWlqao6MjQggh1KxZMz1mvQwbNmz9+vXLli3btWtXOXZMI6dPn/b19V22bNkntRG70NBQyd6RkguS8mLQoEHh4eGFhYW5ubmJiYlLlizRxlaByWSOGzfu48ePz58/P3PmTGRk5KJFi8q9b76+vrIJGuLj4yVZM8qCUCgcNWqU3MXBzc3t6dOnc+bMIXR/20cI9evX7+3btxEREbt27Zo1a9bQoUNHjx49ZsyY2rVrK9YXi8UrV64cOHBg2ffllyImRoMBA4eD/5OzrssLTyNYXqtonJEnhkXfqsussl8b9RKE8hU9KOJuWPQh8kd6//79zczMXFxc3NzcLl26pLT+jh07ZsyYIVuSUyxosChH4+24ONyrF162DN++Dc+e4QcP8M6duEcPfOGCVqtrMzlbTULiygJfuYJ79cLHj+PwcPj4Eb96BadO4d698fnzFbhVOh0tX45u3iSuXyf+/Ze4excdPQoeHhW4xWLQpEnEvn2odWtwdQVra3B0RL6+aOVKtGOHEtMI7fHwQC1aqGzB2RktXap/4zrh4oKKowUSTYO8SYOtrSQfeSk0RvoxVlNn+PDhp06d0r6Pn1kw4ROWGKv4mcJYddG9ckXTOYbMzMDUVOmiixcvent716tXT5vtmJqahoaG3r179+rVqzp3sppBoVDCwsIePnyYlKSPaRKXg2O/qlMmfv/K18+kAQAQgradjWYutVqyzmbJepvpiy1btGOW5XesB3evsXKyVD4WioT4wyt1r/mZav3zh+9NHX9Mtc07gFxsuBxhFYrfveSKVNzHcrNFF48XKF9WGozh5P68vRtzPrzmJnwXpCQKo6P4Ny8WbliWlfJDfwuTLl263LlzR+/VKxQ0ZoyqywgAgI0NMWmSuvXr1UNHjqCmTaHYg1CEqGmGNa+7jFda/dl9jlKxmSpxg6yCQVKn0jQNj+6wMlLlT3gqFqixZyiCz8fR0XDmDO7Xb0TPwg49jK1rKNcr0GjIqwl90FizkLmWLrVp1NIiV0sbSs+BJv6t5HO48Hg8Gq3o8RFjHBMTc/ny5b/++mvSpEkdOnSoWbOmiYmJh4eHtbV1nz59oqOjtd5jfbgaWpCkQi0kEuGIV1zF71BXWrUzbNWBaWQsP5hgbEK06Wwc0EqZdIauKduFTIXbd2/QmVQA4LB5H959tbay8fb2HjFixOPHj4OCgooqFRbiDRvw8OHigQPxqFF43z6tHptJSEhISEhIfmZIC6ZqSmpqquTlyszMTG7ObhnJz8/v2LFjVFRUmzZt9uzZM3LkSNmlmZmZNnplFR00aJDsCFRhYaGJiYnGtdq3b3/nzh2k74DBtm3bpk2blpmZ2aZNm7S0tC5dukjMBiQRwQEDBpzTIqnws2fPmjVrpuumc3Jy9uzZAwC1atUKCQlRX9nIyOjo0aMtWrQQiUTLli3r3r17/fKYMCQUCoODg5OTkyV/stlsgUDAYOiW6dPX1/fkyZMAMG3aNCsrq+DgYOmiadOm7dixQ+/u9e/fPzQ0VNXSU6dOvXnz5s2bN3Xq1CmXb4OERCcMDQ01V1IAIdS0adOmTZuWe38kGBoa2trapqSkSP4Ui8VxcXFl/IEcOnToy5cvsiWtWrW6dOmSpaVlWZoFAC8vL2n2Sglisfjy5csbN258/PixXOXz58+npqZeuXJFfWKL/xDOzkAQ6mI/dDrS5D1Oop6pzrA/CeK5AADnMmABCzzL01GFRAfwLE+JmqFCNQ3uxWOnYfOHTgxskp6ebmRk9Pjx48GDBwuFwv79+8tWTkxMjIyM7FV6Kn+uoGg43pxaTrGsnBw8diz+9k2uGMfFwerVYGqK2rdX3wDy8sIWFqCQMKgEMzOknWVOBfLqFV65ElLl5wHjxET4/XdUowa0bFmBW0dIY6aGCsHXF504gYRCyM4GU1PQ8QlcFejvvyE7G798KS96c3JCK1YoMUWoIBCC7t0hOlpWLkOZe1tq2IB8fEBxfqSrq4ZWzc2BotL/ZPDgwf7+/lu3blXjkCfhYQ5sTcR3skDyi0UAf9YpQwA6MxMfPoy/fgWMUd26aNQoUPs6jIYOxSdPqkn1gr29VXXmzJkzw4cP175rxsbGO3funDJlSocOHegaQ0EA2dnZubm5BQUFQqHQ2tra0dFR45dZaVhYWAQFBT18+HDIkCG6rvv9Gz9bdbwfAHIyRTFfeA0al8/PsPLJTNUQhFPvoGBmocFWyMAAJfpgU3NCadT5WIiyuc6lkQa2dYpbhz/hZGeqO3AZqUIBH9MMNPx8L53Kf/GAIxCU2jQGSEoQ7Ps7Z+5KK0MjfWZq+fr6/vPPP3qsWBm0aYPat8f//qskQMtgoL59oU4dDS24uaHQUPTt290FV3npeXHG9b9YNBUiGkSfVaybmS5IiBW4utFA5hCrP+hmYVip3KFCSErC58/j2FhkZ1eY1xZA/l5TQLPgUo1NBVoleMVRUWjK5B4XL3boafQunBvxmpcYKxCJsFgkplAJc0vCvxWzbScjhMDWjjJ/lfXD26zIdzweF1OoYOdI7drXxNRc/nxLSEjo3bu3vb39lClTPnz48P79e0tLywYNGnh4eDRq1Khfv37u7u4uLi5UKpXD4ezevbtly5Znzpxp27Zt+Xw/CnxVloNGSl6u+P4N1sDRqhUz2tFniGk9L/qtS6ysTKGQD1QDsLKhdu5jXLe+iukizZvDrVvq3n+LH3IEAsGtO1cBwMnRZeG85XQ6QyAQSPUiEvCtW/DHH9K8bBgAHjyAs2fR33+DdqpBEhISEhISkp+R6vJ+SyLH8ePHJfn8Bg4cqGuIWj2mpqbBwcGrVq3icrmjRo2KiIhYv369HpN0qw/W1tbr1q0LCQnh8/l//vnns2fPTp8+XUP3kU1PT88vX77MnTv3r7/+0lj5zz//zM/PB4C1a9dqM707ICBg1qxZW7ZsmT17ttJJzLqCMR47dqwkOT1BEGKx+MOHD8HBwVeuXKGoHihUZO7cud+/f9+xY4dYLB4xYoSlpWWHDh3K3j315OfnX79+HQCMjIzkAgwkJP9xJL4vUt6/f18WQcP79+/nzZsnW+Lv73/jxo3yzZQhhSCIPn369OnT58mTJwsWLHj69Kns0qdPn7Zs2fLu3bv29vYVsfWfC9SiBXZ0VJNrHDk6gi7ZQEgUoSLY4oH6vMcAABj++I6PNKzcGZf/GbTJECHVNGiDrskmJNQ2BAQgSohix39ds/YWnUoBgFatWl2+fLlr165NmzZ1cnKSVr5161bnzp3lHuGkDg3m5eTQIF6+HBTUDEVkZMD69RAYqCa+CwDg4oJq18avX6tajmrXBje3snWzrODff1dUMxSRno7XrUOXL1dujyoRKlWjMbhuMBjoxAnYuRNu3cIZGSAQIBMTqFMHLV8OyvzDKw40Ywa8f4/DwkAoFG3sKHFokGgaUMOGaPNmJauMGYMvX4a0NBUtIlArCXVxcalZs2ZYWFjHjirzXLwvgGUx+IGMwodAMN8V/PWNy+C//sLnzknVCfj6dRwaivr2VZc6xNoa9e6N9+8HZd54yM1NjZHG8+fPt2zZolMPO3bs6OXl9ddffy1ZskRpBRaLdenSpdDQ0IcPHwqFQisrK2NjYxqNlpGRkZGRUbt27RYtWixYsMDd3V2n7VYExsbGehgKAkB+rlj97GsxhoL8n9iKSWPXsdqk977NGfdvFLJZKuuYWxKSEKxcBLqiZ9UnxQnVdhzYHJyTLbK1UzcsmZ8rfvWUK6dmkJKaJLx4vGBoiJke3atdu3Z8fLweK1YOaPNmYDLxnTuQLmOw4eCA+vZFCxeqWis8PNzf39/f37/IkLVOnbRuYx7fY0sO/MvoXgAQ4C5/U+bzITVJ6OpGU1QzKKJoyVCBygYOB8+di58/lySxwgBd6YfrMz2O1l2Za1CiPBMjSrKhmy0nQctWcWQkXLjA6N+/WRtmszZMABDwcX6e2NAIyaVRICgQ2MUosIuGd+cpU6bMnDnTzc2NxWINHDiwcePGqkT8TCZz9uzZ3t7eQ4YM+fr1q3qr15IOnzkD585BWhoIhWBmBj4+aOFCULEuxsAq0OBXkZ1ZPk4GHg3pHg3pAMBmiTXqitCwYXD8OFaVUtncHE2cKPkYnxDL4XIAoHuX3nQ6AwDk1Azw/DleskT+4VMkwp8+wcSJ6NQpcHDQa4dISEhISEhIqjukoKE6IhQKt2/fLvm8b9++ffv2lbHBtm3b3r9/X/rnypUrHRwcpkyZIhaLN27cGBsbe+zYMbn5yiNHjuzZs6c2jU+ZMiVDIUUug8FQo3bft2/fixcvAMDDwwMAlNZMSEhYvXo1ALRr107VNI4WLVpIPowaNcrNza1v376ZmZkPHjzw9fWVejO4urouVTao9OXLF22EC0pJTk7etm2bpAODBg2SXXTnzh01Y3AA8Oeff/75559KF7m6usbFxWnZhzlz5hw9ehQALC0tb9y4MWnSpDdv3ty4cWPatGm6Jo/YsmVLYmLi5cuX+Xx+v379Hjx44OPjAwBBQUGq5vRERUXdvHkTANq1ayc3RVtKY9XzBS9evMjj8QCgf//+FRRYJSH5NRCWwTXxzZs3nTp1kk0hjxDatm1bJfzoWrZs+ejRo9WrV69cuVJ2BPbz58+1atW6fv26q6vrly9fGjZs6OzsXNGdqaYYG0OzZvDjh/Js4hQKtGsH1WZW5c9LkCV4G8P7QgCAK5mQwQcbzRJEEp3RUqygn0xBe5gE1DCAhIiHFN8O6UKKc/EPqEmTJpMnT549e/bZsyWzEp8/f95SwTYgt3guukW5/PgEAoiIULMcx8aip0+hdWv1zaBFi/DUqcqDxLa2aMGCsvSxHPjxA3//rmY5jo1F375pnktayfz4gY8cgYQETKejoCDUvTvQyjHRSNmgUtGMGTBjBuJwgMUCK6sypbHQG4TQvn3w++9w6xZOTJTVNODxTsrjKM7OqEsXfOKE0jQoyNMTlRZZKjJixIiDBw8qfZlK5MKqWByaDuLi2yYFQXdrmF8TNdIqHqQEvHo1PnoU5DKaJyXhffuAw0ErVsivEBuL4+ORmRmaNQtyc/HVq5CbW7IUIVS3Ltq6FVTEsYRCYVZWlqPuNhtbtmzx9/dv27Ztq1atpIVsNvvatWubN29+//59YGDgoEGDduzYIacZ5fF4UVFRV65cadmy5f3797VMdVFxREdHDxs2TI8VazhQaQYgUJ10woAONRx+4qcmc0sNExKMjNVVsHOkutSmRX1Q/gXRaBDQUon9u6KaYfjeVNDOsEEjZmE4owXQmRquXRQKGGiyZ3h8l52j1uYhLkZdOhI12NvbS90uqyMUClq3Dn37hg8cwKmpgBCqWRONHy8XqZVXMBQjLek9xOTjW25ejliiZpBFqm8gECi6DkjAGBJ9sPNb+cNUGfYMAgEeNgy/eiX7ukTnFdTlvZr6cdp2rx15NGtp+fnac5xYX6252iW14fPh+nWQmVpDM0BWNjrMC5Lly5cvb9++PX/+vDYznSS0a9fO39//8uXLQ4cO1VBVKMQTJoifPEGyt6qICHj2DG3dCg0aKK6BkOanBr1dclWhlUsKnY7+9z88d64SFayhIerbF4rvcT+SikT/tWoqmwyGsRopLf7+HZYuRQcOaNt1EhISEhISkp+Kn/it7xfm1KlT2ge29WPixImWlpbDhw/n8/kXLlwIDAy8evWqbLIJLy+vAQMGaNPUPGUjU1Qqdfx45fn5bty4IXmzaty4sURSoLSmNIHFoEGDVDUlS6tWrZ48edKpUydJ1nlpJN7a2lrp6vfv39db0LBy5UoOh4MQ2qxsclJFgzGeMWOGRPLCYDD+/fdff3//69evt2zZMjo6evfu3S4uLosWLdK+QQqFcvz4cX9//6ioqIKCgu7duz979szV1bV///6q7BOOHTsmETQMHDhwkvr0jco4ceKE5MOYMWN0XZeE5NdGzk/Y19dXv3bi4uI6dOiQU9qlfPjw4RWXL0MOgiD+97//1a9ff+TIkbKz8Xg8XocOHTDGGGOCIMaOHbtu3TpJ/gsul3vlypX379+bmJj07du3TnWLfpU3xB9/4NhY/OaNvKaBQkHNmyMVEzFJdGVJbRQcgQFAhOFwCszTYIhOoicVLVbQEhcmxMV/ptT2iueCs4zB2cKFCxs2bHjr1q1OnTpJSiIjI0ePHi23el6xhMysXN6QEhIgM1NdBS4XP3yINAkaoGlTtHQprF+P5TxdnJzQ3LkgE+CsEvDHj5CVpa5GXh5+/x5Vn0u6UCheuBDCwqRzXvGlS7BjB1q6FCrM/FkH3rwRHz+O0tOxgQHy8EDjx1eNmkECQRAmA/Ht+fDoEXz7JnaIIuI8AQDt+6HqJ49WrcIsFty+DTJ6SiAIVK8e2rMHNCX8Gj58+PLlyzMzM62tS8JUbBGsjcN7fwC3eMYpFcEIe5jpgmopS9KtLV++4IsX5dUMErhcfOkSCg6GYpcsHBoK+/fjxETIy8MGBuDgAP7+xLZt+PBhSEkBgQDMzMDPD82apWYf2Ww2g8HQwxnR2dn52LFj/fr1W7RoUf369WNjY+/evXv79u1mzZoNHjz4+PHjNWvWVLoinU739vb29va2traeMGGCYkawyiQvLy8iIkKPVI8A4FKbZm1LS/mhPCU8AFjb0FxrVxtNku4EdTF6/4pXkKs8bE8gqNtQQ8KR0dMstqzJTkmU/4poVGjYhBHUrZSaWb0xg5ysId5bLKu3UExDIC0RieDK2YLIt7z8PNGuQbar52cYGSEqDQlVmCsAgKkZoTFfRmqSyuMugVWIeVxMZ+h8qbS0tMzPzxeJRDo5XFY2deqgtWt12jeJxAEAJP+VQ9GeAQAsrCm16hgAQF4QkhxZszCc7I9DD+cnfBdwWOIpADuDy9WOSAvwmjX49Wul4m879vdhX1btbLhVWpJDr3GyzpLB0X/aaOnTUFBQXv28du1anz59tFczSOjYsePDhw81ChrE8+dDWBgSyV8c8NevMGMGunABTJU4FJmYUTJS1cmAajhU0Tnfpg2xcyf+3/9wdHTR/ZcgkKsrDB6MpkyR1vqRlAAATKahpaW1kkY+fJBmmlAK/vwZFRaqcrAgISEhISEh+akhBQ3VDozxunXrJJ+XLl3qqikXqTYo9fceOHCgqalpv3792Gy2sbGxll5nZeT79+/Dhg0Ti8VWVlYXLlxgMlWOQr1//17yQftRj7p16z59+nTo0KGbNm1q0qRJOXRXGW/evJF4ZowZMyYgIEBVtb/++kv7SOSqVavCwsK0qcnn8ydMmHDkyBEAMDQ0vHDhgsSmwtbW9s6dO+3bt4+JiVm8eHF6evrGjRu1Hy8zNjY+f/58QEBAYWGhp6enqbKXovIiOjr61q1bAFCvXr3AwMCK2xAJyU9HQUFBmswcXISQqhFqVXA4nOfPn7948WLVqlWc0mP09erVk1jLVCYDBw60trbu2bMni8WSFoqLE2eKxeJ9+/Zdv3590aJFb968OX/+fG7xTMfFixdPmzbtzz//LN+kS9ULBgOdOoUXLYJnzyAlBcRiIAhwckJt2qDVq0l7hvKioyVY0SBLAABwJBnPcyWzTvzKuDJAnJ5IadQ6nguycX4Gg7Fjx46QkJAXL17UqFEjPz//06dPihZT+cVjv+UjaBCLlVuwyKKdDQ/q0wdatsTr16Nv3zCXi+h07O5OLFgAumdYK38oFEBIw55Wnwsaxnj8eLh/H2RjAyIRjorCc+cSGzdWpaaBw8HTp+PnzyEvT/Jt4lu38KVLaNw4NHZsJfellOcKg4E6doSOHQEAFy9SmWiGIIjNm+HRI7x/P05PR3w+WFhA8+Zo+nRtPDDMzc379eu3a9euZcuWSUpEGAZ/KJVjooc1/M8N1dUgjdCMePv2UkbucmRm4u3b0c6dAIB//x2fOAH5+UWL+HyIi4O4OBwVhU6fBhMTLbcoFApVud9ppEOHDnfv3t28ebPE5qpXr1579uyxsrLScvUJEyZs375dVtRV+Vy5ciUwMFA/nzCCgKZtmddChXyekkuNAR0FtGb+zCk0wc6R2qgJ/fkDtkLUEgDAqRata18N35uJKTFrmeXRXXkJ3/n5uWIAoBBgZUvxDmD0Hlzyaq+oQlAlbpDIGuo1MjAPUn6ayU3Q5/PwjnXZMVF8yd1g+N7UbIDsDKBQVT53IQSeXnTNki1NFQgE+h19giBMTExyc3NV/ZSy0kWP7rCyMkQGdNSwCcPbl0FUS+WDokmD5IOcoEFOyiCbfqJWHQOGgp3GphVZqUklTynD96ZKZC7ZmSJL64r/IkQiePgQxCpTJzgVRlnxUrLoJUOdX838jnY+PJO2h/rlE0RFYb5a6w66BpGQ9rx8+bJbt266rtW4cePjx49rqPTtG4SFgdLrgkTTsHYtWrtWcVGjJvSEGIFQqPzXbWlNCexadcF+f3905QoKD8dhYcDjQaNGqHNnOS3g5y+fAKCmSy2lThL46VMNepT0dIiOBtWWsSQkJCQkJCQ/L9VmdImkmHPnzn38+BEA/P39JTkXKo7OnTvfuHHj999/Dw0NldMWzJ8/f/78+WXfRHx8/NChQ1evXt2uXTsOh9O/f//s7GwKhXLq1Cn1gTqJoMHY2LiBMhc1VTg4OMgm15Dl1KlTktQVnz9/9vTUcx4hxliSqsPCwkKqO1GKt7e39tH63bt3a1MtMzOzX79+jx49AgATE5MrV660adNGutTV1fXRo0cdOnT49OnT33//nZiYeOzYMe1jgfXq1fvnn39u3769e/duSYI6gUCwZcuW58+fh4aGatmIZK3OnTuPHz9eldh8+/btEgv6yZMnR0VFael9umzZMunIplI2bNig1CyEhOQn4unTpyKZAYvatWsbaprLKKWgoOB///vf3r17ZaUDUjw8PG7dumVmpk9+2TISFBR07969Fi1aiFSMxSQlJU2bNk2uUCQSbdmy5e7du1u2bGnXrl3Fd7OKYDCIzZshPx8/eACJiVCrFmrTBshEPOUKgWC0A2yMBwBI4JJZJ8oAl4vDwyEpCdWqBU2aVCN/fhlcGYCzUghLuwQOlouBdO7ceeLEib6+vt7e3mlpaSNGjFCUbxYUj9ublMsbkpMTWFqqG3KlUMDPT9vWbGyIDRugeK+qjzAHNWqEbWzUBYYtLVGF6Yx1BR8+jB8/Vh4bSEvDq1ej5s1Bx0mW5YNYjMeMwU+fyktDEhLwxo1AEEjBUKSCkEsfoyhZkJRokDW0bo1at9bvLF2wYEGrVq0mT54sMWn443uJmsHfFFa7o+bl9CyDkpM1CI5SUgAA376NT50qUTPIgD98gBkz0MGDWm7R0NBQ6UMaAMCXL/jZMxCL0f/ZO+u4pr43jj9nAQxGp4CUlISEiqCgYmJ3B3Z3fu3u7m7FVuxuRUGxEAVFBCnpAQPW5/fHYI41MKzffb/4Yzv33HPP2Hbv3Xk+z+fx9QUvL5m2HJ6enger6qFNIpGmTZu2ffv23yhouHXrVocOHaq8e+uOOplpvNfPS9kVNQ0amsjXn9a6819/79R3uD6bhT+8ZbFKfr5AMhmsbakjpxlSqcq/T3Rd0thZhgX5/Ni3nKICfi1rSt16mlQNBOWqhYJgJF0m4EcjvGlJ7poQGWnQZrUoA0cbqDj/Y7sZIjWDOHweJpGQQCDj22bvRO3cR7keyLaOxusIloJvq44eiaqsboU8TExMcnNzpQUNPB4+safgUwynqKDsevHyGauWFaVXqJ5j3d9wjfgSy456xiopFtC0SQ0aa7l6yg7GSxSeEH/MKsWbl+amJJXZXYiXn6htR+03QsaJdX0HE6GuRYL9m/NnLDVRr4SomCl4fKck9RuXLwBjE3KzttpmRYlYTk0BIbo8hkfuk0eWvUUt5laU3uNtqfbrAAAPHw63bys6pIeHmuYO0dHRipeqZGJvb58i4bwlBT5yRIkJ1tu3MptbdqDHvGZ/jZch6dDURP7NtPXlVBj5RZBI0KgRatQo+wcv9i276JrA1o5V16vsfJWSmpyV9QMA3N3ryd5dqRoYY3kqEAICAgICAoK/HULQ8GdRWloqCsouWbLkFxwxKCjo5s2bNTS4QCDo0qXLu3fvQkJCdu/e/fjx4zdv3gDA6tWrW7VqpXhfoaChQYMGf5QB4J49eyIjIwFg1apVIivUoqKi9u3b+/n5qUUCIo+IiIi+ffsKf/PUrl378uXL3lKK41q1aj1+/Lhbt25Pnjw5f/58RkbG+fPnLSxUrYLZt2/fvn37ip4uXLhw9erVAHDs2LFBgwapOMj27dsfPHjw4MGDmzdvCp0kxGEymYcPHwYAMpkcGhr6RxetJCD45dy5c0f8qXilZHzvHhw5gnNyEJcLxsbQrBkaOVKU8/ry5cu+ffsmJibKHFZXV/f+/fuWFeut/kr8/Pxu3rzZvXv3okp6e3748KFly5ZjxozZsWNHFSya/xr09FCnTr97Ev8y7UzQhmQMABgghgktjH73hP46uFy8YAF++hRSU4HPx1Qqql0b2rRBc+ZUMSmyxrChIZz/AxlZJLFkbJ0zZ05QUNDBgwdHjhzZpUsX6Q4l5YufNLW8LBoNOTri5GR525GDA1J2P/wXYG6OHB2xfEEDcnQEG5tfOSNFXLoEbLa8jTghAS5dQr16/coZlR360CGJMuE/KSzE+/ejrl3BwKBG56BUyiCxVdRfrqyhSjg7O4eGho4dO/bMmTORhWhjuXf4dFtY4KDW8htKIyJcLgDAnj1Qbh8lDY6ORgkJ4OioygGF9SZKSkoqyFVfv8ZLluCEBKFmAuvoIHt7mDoVqVt50KdPn+nTp2dkZMj0blQOlwsCQXVyml+8ePHff/9VeXcAGDha395ZI+J+cX4un10KmjQwNCY3DtZp0qI6pUf+FEgkGDrRIPYt+/Ht4sICAY+HdfVIdT01W3SgV2o5RN+Q3DhY8h8irWMQQdMmTZpnTN+an5zIZQEcH2UxcO8PqgaytqMOnWAgXmxCAZkZvM8fZagZhAgEWIuGOGwsSrbX0SHVcdUIHW9AUUGo0bi59tO7xVkZssOTCMDFveoKAzMzs+zsbGdnZ/FGjGHX2vy4D2wQe0V8Hk5N5h7azhg6weBXahoYefxD2xjfv3FF9iSvn5da2VKHTjQQt0kQLzMhrmMQoUVDk+YbHdlRkJTAuf+mo7Cxhe9VuzoaQyboS9gznMgpvnmx6NhIyXUkob4hjYKe3S8JalVtn5xyHlwvfnirJCfr5zn59QuWR21yHxZX8e2YrX6BqQUZCxBNB9nWoXbpq6utU7YHmjwZv3oFeXkyd0T29qjyhVNlkpGRkZubW4WMKTKZLE/uLz664u24oADx+SB1jiCRYewso/2b87995oiLwAyMyI2aanfo+ftrMeRm84/vYaQl84qZAgAgkcDEnNKwCa19D/rTiIcAQCKRGtaXbdaL6tfHWlrAknWvL8TEBBwcamTeBAQEBAQEBL8bQtDwZ7FmzZrk5GQACAoKcnJykumvVSm+fPniWHGF5cGDBytXrjx8+LCVlZWCHceMGdOnTx9VDtG3b19xj3RxSCTSqVOnWrZsmZ6ePnz4cGFjnz59pDPpAwMDnz17Jj3Cw4cPZf4TXFxc4uLKFtGmTZump6e3ePFiVWZbHb5+/SqULAQFBY0aNUrYyGazu3bt+vTp06dPn16/fn3z5s1qPy6fz1+zZs2iRYt4PB4ANG7c+MKFC+ZyTIaNjY3v3bs3bty4/fv3R0REuLu7b9myZeDAgVU47tSpU3fv3s1gMKZOnRoSEmJqaqp0l5ycnKVLlwofy/z8HDlypKCgAAAoFIqenh6bzZ49e7aCAePj48PDwwEgKChIWFxDHo0aNVI6PQKCP5zr16+LPy1zJuDx8MSJ+NEjYZpv2YJEZCRcu4YOHABz83379k2cOJEtJ0KDEDp8+PBvVDMIadWq1Y8fPxYuXLh9+3bhVEkkkkC+iag4u3fvdnV1nTx5cg3PkeCfxU0sbzNNbiiTQA4cDh4wAEdG/gy1crk4MRH274eEBHTgwB+laahDA0HeD2RkES8nCzowMFBcKyaBqMy3hug1YQyfP+PMTGRiAi4u0kvGikFLlsCXL/i7rHLOenoQGqpGx+PfCFq2DIeGQmqqjG2WlmjRol8+IznweFjOb5Yy+Hx49Ah+h6ABrl1ToLSA5GR8+DCaMuXXzEVFaYK4VQOoVdawbNmy5s2b//fff7RRqwQYAUCwEcy3V6uaAUBm3fEK6OtDSQmW+cEWkZ+Pz55Fc+aoeEwajcZisX4KGu7dE8yZUyFkVVyMP3yA2bMhIwOFhqo4rCpoa2t369bt1KlTU6dOrcRuHA7euBGePMG5uQCA9PWhQQM0Z05la5NzOJyUlBQnJ6dK7SVNk2Bak2Aas1BQVCjQ1SPR9f6gC5BacPfWdPf+1dcFuh5p0nyjb1+4Lx6VHAc4Psoi0oQjzwNAJs/ulzALFd3V6+qT2nfX/fiOzeNhuh6pSQvt2naq+jzRtFHztjpXzhaVFstQTNg4UDv2VrXsizRWVlbSWfJ3rzC/fOKALH0GI49/9kjh7BUmv6b2BLNIsH1lfkYaV7yRzcaJnzk7VudNnm+sJ5ZnL65pgIr2DEK0dUgHz/5USi2e/aBBEy3zWpJrwgXBaPMyNsYg054BAHg8HPOapS5Bw52rxTcvFokbkwBAYQH/eZF2ifuq4e+myd2TRPIb4d2os5nsrfXqod698bFjIO2LY2IC06crvwSoRnh4eEhISBWU93l5eQZKdYpKbzvJZHn34TRtNHGu0btXrKgnpcxCAYWKjE3IbbrQTcx/f8JY1g/+zjW52T9+6jkEAsjK4N2+zMzKLHn99RkAuNX1NDKUU1bJzw85OOCPH+WNjxwcwNBQ3bMmICAgICAg+CMgBA1/EN++fVu7di0AkMnk7du318QhPn/+3KNHj/z8fB8fn7CwMAU2CXXq1FGxYoLiogaurq5PnjwJDg7+/v07AFhbW1fZKlMmGzZs2LRpEwBkZ2dv27at5lJ4+Xz+oEGDmEymlpbW7t27WSwWh8PhcDjjxo27f/8+AJDJ5AMHDjRu3BgrrZcsxalTp06dOiVz04cPH4YOHfrq1SsAQAhNnTp11apVGgq9cKlU6r59+/z8/KZMmZKXlzdo0KDTp0/v2bOnshFNMzOzJUuWTJ48OTc3d+rUqcePH1e6y4IFCxgMBgD06tVL2lOUxWKtqljhz9TUVGgCIY9z584JBQ1t2rSZP39+peZPQPB3ERsb++nTJ9FTEokUEhICAIJZs+DGDUnXRB4Pv3sHQ4eeHjBg9OjR8k47JiYmhw8fro7BrxrR1tZev379/Pnz3717Z2hoaGRk1L9/f2ENHRF0Or1NmzbXr19nVUy52LRp06RJk6om8isoKAgPD8/Ozvby8mrZsuW/7PRAIAcdMpAR8DEAQB5XWW+CigjmzYOoKBmJ4zwefvQI1q9Hs2b9jnnJphYrF1E1kaZ2XDHwMMiv3K0EDAAY4x074NIlnJoKTCbW0UFWVtC2LZoxoxIaDltbtHYtzJ2LJRx0TE3RgAHqjVb+TpydSRs34nnzcELCz48KQsjBAS1dCvXkOAb/elgsVZPyfzEYK7C4KCM2toYOLm7MIFuOwGJBQgKwWGBvD1LG7OKyBnWZNGhpaV29erVr165fH7XmD1xKdm88wAKREAAAm83W0NCovugfACAkBCIiQF6RdQoFWraEvDwoLVUyjrIMWhFcLrekpIQukgIwmXjZMtm75+TgnTtRy5Zgba3i4KrQrVu3jRs3VkLQkJuLQ0NxTIyojD1OS4OPHyEqCu3dC/b2qh86LS3N3NycqqZaRfR/Ucrw27F3onqn6kGZnUPlRBWMPCWJ5mwW1K2n6RdURS+NZm11OFx4dKs4P+fngagayLYOdeQUlepxyMPZ2fmjVFj0bRSLz5O7pPMjjff+Ncu7oaqVPavDib0FEmoG8Wmc2FswdlaFqK1QxCAua5CJTAsHcVilSla0JPQH4pQUC/Jz+BQqMjWnKJV9FDIET24XyxwNCyBOt8EbkxY+Ofdl71y7NmrZUsHgaN48MDGBsDCclFR2EtPQQHXqwMyZqHVrJTNTDYFAsHPnTuGCZGXJysoyM5OjxhDh5QU3bijYjszMZJYo+jlAAy2vBr/is6o6GMPRnQxxNYMILge/fvuslFICAMFN5XuYkckwbhwsXCjbgcPK6g+S0hIQEBAQEBCoG0LQ8KfA5/MHDhxYWloKAGPHjq1Xr15xcfHZs2erOayEpSSNRrOzs8vPz8/Ozm7btu2KFSuqafyoCg4ODnfv3g0MDMzKykpNTd23b5+8RFt3d3el89m1a1dERITo6YgRI06dOvXq1audO3fm5OQcP35cXQslEnz8+PH58+cAwGKx3N3dpTssXrxYsYVAZSkqKlqyZMnWrVu5XC4AWFhYHDlyRPW6pyNHjmzWrNmAAQNevXp19epVd3f3efPmjR07Vqcy1dnHjRu3e/fuT58+nThxQjiggs5Pnz7du3cvAOjr62/ZskW6w44dO9LS0lQ/OgHB/xWHKtZg9vf3NzMzg7g4uH9fXg3I/JiYcSNHSqgZ6HR6586d69ev7+vrGxgYSKH8WRd6AwMD0Znk/v3727dvP3v2LJPJbNy4cfv27Vu0aKGjoxMTEzNixIioqCjRXsnJyRcvXuzevXtlDxcdHd2pU6eM8mhBw4YNDx06JPMcTvAPg+FnjFXz92cl/VUwmfDsGcgzU+Fy4eZNmD69sr4FNUd20hcta0cAKBVAXDF4VNJSVxQT4QkwHjcO37nzM2m+uBh//gyJifDhAzp0qBIvuUkTdOUKrFsHMTFQVARaWmBtjaZOhcq7E//RBASga9dg1y6IjobiYtDRAW9vNG4cVOa2s8ah0xGdriRKUzU3fgWUloLQosPGBmhygnkCgexiExJ9agZR8QgZcgQGA8+di9+/h6ws4HLB2BjZ2aE5c6B+felBKnXQZwx4WQj6FHDShsb6QJIKx5iYmDx8+LDB4n1Z60bg4sL5tS0XlBYlJyeTSCQej+fr69uhQ4d+/frVqVOnUscVB/XrB2fO4NevZW/19EShoVBaCgq1+wAAKpjYCYmMjHR3dxcJ0/Hu3ZJSJ3HS0wXr15PUav7XvHnzfv36lZaW0uR9FMXBGI8ahd+9k7ElLg7GjkWXL4NCkb04paWllfoRSvB3oaGhRF9CpoBEUYPK0rqjToMArduXmdk/+Dwu1qGTfAJo9f21qqluatWq1cSJE5csWSKSSXHYuIChSJ/B4+GYV2wFggY+H54/KIl9x+ZyMFUDefhoBTSjVcHRoaRYkPpNkcYuNZnLLBRIi3vEZQ0yNymFrOzno8wO375wLp0uyvnBL2YKKGTQNSTXcdboOVhPUwsBAMbw9F7xu5fsokIBCQFdj+TfTDvpKyc3W+5/mwVaEda9ZAsaqFQUEqL0HgONHg2DBsGNG/DyJWhqQlAQat4c1PfreMeOHfr6+krL6cqkqKhIX19fcR80aBA+dQqSkmRv1tCA9u2rcOhqgTF8/Qo5OWBqClW6BMfHslOT5X6wWSgCAIyNTDzcvRQMgrp0gawsvG+fhCgQ2dnBokVQt24VJkZAQEBAQEDwV/BnxTn+n1m8eLEwTm9jY7N8+XIA0NHR6dmzp3qPUrt27adPnw4YMCA8PFwgEMyZM+fNmzeHDh2qUMgTAABmzpwpLK+gFpycnG7duhUcHGxoaKjgdt/CwkK8OMLChQsTExM9PDzEVQ43b94UFzTo6+vfvn07ODj43bt3Z86cKSkpOXfunGYN+Pd6eHiYmZllyUmfatmy5dy5c0VPGzRoEB0dXanxz549K3q7eTzeoUOHFi5c+ONHmcufgYHBjx8/2rZtW4WZe3l5ffr0icFgzJw5c/Xq1VOmTJk4caK+vv769eul3+J169aJFwShUCjr1q3r2LEjAEyaNOn169dkOSv4JSUlQ4cOFRrIr1u3Tro4a1FRkWIzBgKC/2dKS0slBA39+/cHAMGBA5CbK2+v40xmfsXEwYYNG54+fdq+MjlzvxEKhTJlypQpUh7anp6eL168aN269b1790SNw4cPt7S09PeXXUpTJlFRUSEhIfn5+aIWoRfrzp07hwwZUq2pE/xVpLNBFAm0/HVVj/8F8OPHoFCJiNPS0KdP4OHxy6akmBcvXtSu10B48xRdWGlBA638Hqf4yPEKagYRPB5+/BiWL1ec+/X48ePVq1d/+vTJ2tp648aNDRs2RMuWVW4qfyM0Gpom3xr6D8HZGb58kbvV2BgNGKC2Y2Vk4AULcFxc2XXc2Bi5uqJly2RoJshkpKf3q5UWYsiWI6Sl4cGD8efPP1syM3FmJh4zBs2ejar0K5UlgLOZsDsVf2D+bLTUhL4W0M4Y+eiVi4oePsRHj5Kzsy17r/x2eIwg49tMi9wmteh2dnY0Gq20tDQyMvLChQtNmjSxs7Pr379/7969LSwka70rh0RC+/bBkCE4NraCXgQh5O6O9u4FMhnodFSrFk5PlzuIri7q1k3FAx45cqSCNPPtW8VCFqRA7lAl6HS6m5vbq1evgoKClHbGly7h9+/lbv30CXbsQCqbPejo6DCZTOX9CH4r333wvavMPev5fD42MCQ3batjbavSgqGPn+bLZyU8+cF3AyMyVaO6xiqGxuQ+Q5UEgCtL06ZNNTQ0Tp061a9fP2ELm4UFAiVT5fHkKsxSvnGP7y5IT+MKysP0H96wntwuHjhW39q2cok3SQnc/FxF0gpGHv9rPMdLjrRCRe2CTIyMyUlfFGkpzCwkPxjPH5ZcPcNk5JdNmANQUsLLTOOlJnEnzDVCCPauz09K5HI5P096CXEcodZBAUWmDmBgAAxGhVZNTdSiBRJbf1OEtjbq0QN69FCpc2UIDw9fuXKlhN2g6mhqakpYEspATw+NHInXroWCAslNCKFGjdDQoVU7elXAGG/dClev4vR0KCwEfX1kaQnduqGxYys1THQES/xjII6AmoDJGQDQLKiVUldFNHIkatNGsG4dSk7GLBbS0YG6ddGsWUSxCQICAgICgn8bwqnvj+Dp06crV66E8mLnSoW61UFbW/v8+fOTJk0SPj1z5kxQUFBJSYl6j7J//35UER8fHwaD8e3bNw8PD/H2vn37yhvk+vXrJ06cuHv3ruJjGRoa3rlzx8XFBQCuXr3asWNHtb8cAEAIbdy4cePGjUeOHLl8+fLjx4/rlTvoWlpahoWFqcvG/MWLF25ubqNGjRKqGczNzU+ePDl+/PgqD9izZ8/o6GhfX18AyM3NXbBgga2trbBMhip06NAhODgYAN6/f79nzx553ebOnZuQkAAAbdu2HTlypHSHNWvW5OTkAIDiehkEBP+fHDp0KE/MMlFbW1soaEDyq30XYby3Yk3Q7t27P3ny5G9RMygGITRx4kTxFgaDERQU1K5du6VLlwqr8EjDZDLv3Lmzc+fOXbt2HT16tE2bNuJqBiGlpaVDhw4dMWJEqVITaYJ/heeMn4/dKxnh/n8nJUVJXnhJCZZ/mvr13Lp1K7BFmXD2GaPSJcD0y9fnC168kqFmEMLnw927IH8Netu2bQMGDOjfv/+jR4/Gjx/fsWPHmJiYys6EoIZA8+dD7dpytiHUpAk4OannSO/f49698a1bkJwMTCYwmZCcjG/dwn36gMwgsa+votGMjdVToITNxgcO4OHDBQMH4tGj8aVLcgPqGOPx4yuoGUT8+IHXrSuznVCZbA4sS8TuEXhCXAU1AwCks2FjMrR+jWs/xu1fC5btuP5i/T585w5++7aEKwAAUi177/BLda2thb4CNBqtefPmW7duTUtLW7JkyevXr93c3Lp06VKVqJKZGbp4EY0ejby8wNoarK1RvXpo5Eh08SKIFBIDBihIAkaenioqumJiYi5dujR69OifTUrvQ5TGuipPQEDAixcvVOp6+bKiCQgEIJZjoBQLC4usrCyu6iVdeDx89apg2jQ8dixet06xtI5ALdy4wFw/P+feteL30azYt+xnD0q2rcg5vIPBk198QYSbt5ZlbbnReqoG8mvyZ5nei0AI7dixY/r06ZnlNzM6uiRNZZM1MZOt88j6wd+/hZH6/aeaAQAEfEhJ5u7fxFBgRSCTkmKB0n99MbPStzqq0Larrq6BXE8JI2NSSLcK99OZ6byr54pEagZxvn/jHtjM2Ls+/0scRyKMzWFjZqES8yG+kSnauBE1bAiWlqCnB2ZmqF49NGsW2rOnEvW/1A2Px1u8ePGECROuXbvm6OhYtUFsbW0TVVCtocGD0axZYGtbodXAAIWEoIMHf90/QSDAI0fibdtwXBwUFgIAFBTgT5/wxo147FjlLlNisLMY8jbxNYWXFaqPV1OVxrK1JW3fjq5cId25g8LD0apVhJqBgICAgIDgn4dwaPgjKCoqEqa2T506VRg8rlFIJNKWLVtq1649a9YsjHGrVq2kHRoGDx7cqVMnVUYbN25cdnZ2DUyzEpiamgqrWiQnJ6ekpDAYDOlXVH0GiOVsHTly5P379wBAoVBOnz4tUf1uz549RUVFlRpcZIHu6urK5/MBgEQijRgxYvXq1YaGhpGRkVVJPAIAAH9/fw8Pj8jIyFWrVi1btozL5To5OQUGBtLp9FWrVgn7ZGRkbN26Vd4Ia9euFToW3rx5c9y4cdIdOByOMJHawMDgwIED0h0+fvy4bt06APDy8jIyMnrw4EHVXgsBwT8Jh8OR8C/p16+fofDXuBwfVQ7G3XJyYiuuCy9durQm/Gl+F126dOnSpculS5dELTwe7+bNmzdv3ly0aNH06dPXr18v3n/v3r3Tp09XMf/vwIED0dHRly5dsrGxUfO8Cf48dqeWrbLpU3Cd6jke/99hawskkiJNg7Y2qur9idopLCx8/vz5tUNnz30CALifD3wM5Mq84cbl4ZgslqIVdkFqKunFC9S8ufSmffv2bd68+dmzZ8Jzi42NDZfL7dOnz6tXr2ri1pSg0lhbo8WL8eLFkJJSoZ1CQQEBaONG9RyFxcLTpmFZHtH42zeYNg1dvSpRyAD99x+8eCFbQEAmQ3CwGpQWz5/jBQvwly/CbzQGgHv34MABtGOHtMgD37qFY2PlDpWejletQrt2KTrcy5eCsDDEYDC1dde2HrHPyLNULNSlQ4buZsDHcCcPsjlljaUCeFaAnrm1W+/Wrn7i28CPEUlmZddow2cP8fDP6PRp8fsiMpnctm3btm3bFhcXnzx5cvDgwa1bt966dauW0iIR4mhqCtN8EY8HANJW5KhXL/ziBVy5Iq0/QM7OzwcPvr98+adPn3Jycuh0uru7e7t27QICAiR6pqSkBAUFrVixwtjYWOy/oKwEQw2cNPz9/VUtaikMWVWngxiampr29vaxsbHe3t7Kez95gpctw58/A58vvH7jU6cgOJi0erUaveIJxLl+nnnvKpPFqhCVZBbh6GelbJZg9HQjxbsjBANG6u/dmC8dsyeTkbuXZlDrP7fgSKNGjYYNGxYaGnrjxg2EEIkE5rWoWRlyxQf6BqQmLWV/N0/tZ+Rk8mRuys7kndzPmDDHWOZWmVjWptJoqLRUbqhYUwtZqWahUVmsbSkBTbUe3S5hsySPrq2DmoXQDY0ryB0unSpi5Mq9cfoaz8FyAt5K4+DaOiTUujW0bo2YTMjMBAMDMK7E/7AmSExMDA0NpdFor169qvIaHQA4OTkxGIz09HRLS0vFPdHgwahzZ3zwIHz4gAHAyIg0aBB4KarIoHbwunX4wQPgcCQ3sFj4zh3YvFklw56CAjxxIj0jAEy6ythKYmDKRwDQJvmYmepVe8oEBAQEBAQE/ybED8I/gjZt2pibm7u4uKxZs0ZLS4stLyesMly5ckVYKUAeM2bMsLCwuH37tsxCAJ6enioWvBCvUCAiKCho37594i3//fdfbm6ut7e30GxAIBCMHz+ex+MZqklCa21tfefOnTFjxpw8eVJCXiBE9COq+lYKqampU8vv19evXx8YGCjRob5UZVnVMTAwOHny5NSpU7ds2dKgQQNhY6NGjRo1alTlMQGAQqEsWLCgc+fO48ePP3TokIaGhp+fn5+fn3Dr27dvFQgaGjRoMHToUF9fX3lGERoaGpGRkZMmTWratKmVlZXEVoFAMGLECA6HAwDr168nCk8QEEhw6NChFLHICkJo8uTJZU/s7KT7l2I8JC/vQcUrRf369UW6qH+GAwcOfP78+dOnT9KbNmzY0LZt29atWwufpqSkjBs3TqgGkwmFQuHxKqwwvn37NiQk5OXLl5Uq6owxHDoH528BowAQAmNDGNoLulalcCrBL+JbKbwqj7l0NSXUDJUDBQZia2sFqdjI2hpcZZnV/w7u378fEBAQYE6vlYgz2JDNgcgCaGxQiREsyiVhP2iKdkM8Hnz9ClKChsuXLy9evPjx48fiSqlBgwbduXNn6tSpCmyuCH4lqE0b5OqKly2DL19wURFQqcjMDNq2RWPGgJzCapUF79iB5Re2wF++wM6dkuU5dHXRtm0wcSL+8qVChIdGQ0FBaN266s7p3TvBlCkgUTqBzcZv3kBoKDp3DowqBiwVZ+cDwNevcjcxmXjcOPzqFRQVvXBqMGbM4iR9Gyi/PttqwShrNLgW6FEAALgY7uTCtRwcwYBEMcFAtIN3tIO38DGFz7NgZOHXPyAsTGZNEB0dnREjRvTr12/YsGGdO3e+evVqVQzh5EfKSRs2YDs7uHABJyeDUEtqZhZnYzMiLY0xc2anTp3atWtnampaVFT09u3bYcOG6ejoLFq0qGPHjgghALhy5cq4ceOWLFki+UvK3x8ePVKkGKuBs6u/v/80FUvDKJUOVFJbEBwcfP36deWChsePBdOmgYT3T1YWnD+Pc3LQoUPyxL4EqlBaIshI5SEEFlYUmnbZqkh+Lv/5wxKWVOgaAAQY4mPYLyNKGzamKR7Z2o46arrhyf0F6Sk8DrtsKEMTcr36Wj0H6/3hb9qiRYsCAwMPHjw4fPhwAOg6QDf1Oyc/R8Z3E5Ggbj1NIxMZFwtGHj89VZEHQ3oKv6hAoKuv6mKUZW2KsTklNUmur4mpOdnGXqUyFj/SeJFPSvNz+HQ9UsMmNNs6yvfq0k+PpkN+/qAkO5MnvCiRSGBqQWnRXidQSs+RmSFbxiFEsckHBpD76UDg4Fw+VTod6L/ZZg1jvGPHjqVLl86dO3fy5MlI8cc6Pl6wbRukpSEOB/T0oHlzNHy4+GmTRCJ16NDh7NmzP3/4K8DAQHjb8Hu+SVwuXL8uQ80ghM2GK1dg0iQlN1HFxbhfPxwTE0BPf2XQspiiK7Gdr/kMEB8ArEyakdRzO0ZAQEBAQEDwD0IIGv4IyGTypEmTRowYQfm1OQcDBw4cOHCgeIuJiYk89bQ8kmSlH7m4uAhrQIhYvnx5bm6ura3tiBEjAODVq1fC2JIaHSmcnJzEC65LIHIXr2YGs0AgGDx4sNDGPDQ0VKWfH5XEz8/v2bNnah8WALy8vJ4+fVqFHQ8ePKi4g7a29v79+2Vu2rFjx/PnzwGgffv2rVq1IgQNBATicLlciS9F9+7dPT09hY/RyJH4xg3IyBBtTeDxeuXmvq/ozUCj0Xbs2PELZvuLMTY2vn//fufOnWVWgb169apI0HDu3DkFagZ3d/dr164tXrz48OHD4u2fPn3atGnT/PnzVZwPowh6j4eX74Eltp4T8RqOX4QTm0CTKKfz54EBRn4su61BAFNt/+wF9T8QOh01aYJTUmTn0FGp0L69umLA1efly5cBAQEkBO1N4EAaAMDpTNzYoBJvupUmEiaup5jLqUogBCGwtpZoe//+/ciRI69du1anTh2JTdu3b/fz8ztw4IAwUkLw+7GxQfv2AQDKzwdtbVC7udHLl4qi1AIBREXJaHdzQ5cuwfr1EB0NDAYWKi369EHdulV/RnjhQkk1g2jTly8wdy7avbtCq1K7o4pFr37C4eCBA3F0NI9MWdd92sZOE3jksp+39VLjZlrxOvp7ksS+lFQE7U2gvQkCgIwZc6MSc297BZ8L6Mqilr0pFD5v9fHFNE4pAMC1ayBL0CBER0cnLCyse/fu8+bNW1d9CUhF0MSJMHYsPH8Onz6BickdPn/QhAnLly8fMWKEeEyrZ8+ey5YtCw8PX7hw4YwZMzw8PGJiYrS0tI4cOdKiRQvJMUeMgIsXcVyc7CPa2qKZM9X7KgDAzs4OY5ySklJbXu0VEba2oPgHaSVTk0eOHNmlS5dZs2YpWvHgcvGyZZJqBiE8Hn76FI4elVl+hcfDedl8MhkZGpOJSJhMstL5p48wMtP4hQwBQqCrT6plTek1RN/Mgnz3SnFejty7aDYbXjxULmgAAGtb6oylJomfue9elhYzBbXtqA2a0Oi6f0GVWyqVunPnzq5duw4aNEhDQ8PCktKtv/7FsAIJTQOFgpzdNfqPMpA5yLfP3KICRYKGQgY/KYHjWb8SFjItO+icO1xQXCzjHkxbm9SsjY5SpUhpCT68g/HtM1tUnOL5w5LadtQhEwwMjJR8Vdp01glqpR31tPT7Vw4gVMdFo0FjLQ1NyUPyuJgjSw2jIgpegaU1tUNPybD37+LHjx+DBg0qLS199uyZkzLPJLxqFT57FrKzQXhbCQAvXsClS2jXLvHiEaNHj+7fv/+YMWP+dJPFV6+whK9VRXBKCnr/Hnx8FPQRLFwIMTEAYMWMty16/9GwSYXNiMvXjAIAKnbo0beuGuZMQEBAQEBA8I9CCBr+FObOnSt8sHv3boks0kpx9+7d06dPq2lSNcjdu3cBACGkQNAgLMNRfUMFISUlJcIH1fy1sHLlSmHFBD8/v90Sa38Esvjy5QsA0Gi0zZs3y+vTtWtXcWN5aRYsWLBgwQLpdisrq9TU1GrPkYDgt3H06FFxWRhCqMJH3doadeuGDx4UJkrGcLmts7OzK4ZJqFTqhQsXqmni8sdiYWHx7NmzrVu3btq0Ka1iBeW3b98KH2RlZc2bN0/eCPXq1bt582atWrUOHToUGBg4ceLEUjHX6N27d8+ZM4esQkRWIIBe4+HJK8l1N2Yx3HgEQ2dB2GbVXxbBL2J+An5Zbs8QYgz2ylfjCSRBK1ZAUhKOigIJzRCVipo3l8wy/62kpaU1b94cAHqbowNpGAAuZsEaJ9BS+UbSrjzKkGSrMDHaygo1qbAOy2Qye/bsuXnzZpG3ljh6enqXL19u1qyZvb29dFCT4HdSQ7WWq6wGoNPR4sXCh+qUX8XG4oQEBdtxbCxisUBLq5QPMUwoEUCBU2NBsQ4AFGjrCkjkAm09AHBO+9L27T0SFgAALixEL15Ao0YS6fJ43Tr85k2OnvHQ8Tue1m0sbDQoLlh3dEGPF5dILi4o6DpQZScHW3xP6PTyeaeX1xeeWXO9fluGjr4AkYJjHnknxZT1yM1V/ELJZPLBgwfd3NyGDh3q5uamyv+mElAoKCgo38NjzZo1R48evXjxYuPGjaV7IYS6devWrVu3169fJyYmLly4sF69erITeTU00Pr1MH48Tk6W3GRpCfPm1ZCzure397t375QKGtDEifjBA3FNbQUMDdHYsZU9bu3atW/fvt2+fXt5ffDlywrcTYDNhvBwqChoyMvhnztamP6dV1wsQAjoeiS7OtSeg/W0df6COPov4/MnzondjJysn9fx/Fx+fi5/+6rc0HEGWXKqJIhQHKcXByGo40Kt46KSbcAfRf369d3c3M6cOSNM+KkfoGVtS7kYVpSVzmOVCshkpG9I8vGntWgvV0PA4SgJ6mMMHG7lAv9+gbTMdN6Tu8XFRRV21KGTGregNW6hpCoNh423rchNTqygg2eV4i+fONtW5k2eb6xnoORrQtNGzdpoAyg6EIWKKNV7w7V1SGw25lc0crCsTRk22UBaP/FbePfuXadOnUaMGDFv3jylPxvxtm348GEoX34sg8fDMTEwYgS6eFFkNdG4cWNNTc1Vq1YtLr/0/5ngxETgcBS547BYODkZKRA0cLkglp8wJH7BDo/t3+luordcQP0AqAQAGvi0ruNKZAkQEBAQEBAQyIUQNPxxDBkypDq7M5nMKgsaDh8+PHTo0OocXXV3B2H02t/f39TUVF6foqIiAKhcGVT5FJaX+TQwMKjyILdv3160aBEA2NnZXb58WTS37OxsPp9vYWHh6uoaHx9f5fEvXrzYtWtX8Zb9+/ePHDmyygOK2LZt24QJE1TsvH379okTJ6rSc+zYsWMVLmZNnjx53Lhx27ZtW7ZsmVIlOwHB/yGbNm0Sf9qlSxevihUx0Zw5wOPh8HBBVlbf3FwJNQNCaO/evSEhIb9irr8JKpU6ffr0qVOnbt++XdwU5/Hjx9euXevQocPjx49LK1a27tmzZ25uLoVCCQkJGTt2LI1WFscePny4j49PQEAAp9wzMy0tbe7cuWvWrFE6jYNn4dV72REmgQAevIDHL6Fpw6q+SIIaYE8qbC/PJqKRYKvrH7Ek+vdBpaITJ2DxYnj8GKekAJ8PGhrIxiajSZOrtWsnzZuXnZ2tra09atSo3171hsViCb/sjfTBgQaJpVDAg0vZ0Mdc1REcyiUvX2u7AJksqeEQghAEBEj4Hk+cOLFp06b9+vWTN7Kzs/Pp06d79+79+PFjZ2dnVSdE8Jei9MfLr83FxE+eQPnvIHFy9IwjnRrwyNRCfaM3b4pfUTQ/FUNZRClwNEiW1AMAcEuNX3B2bcibO8BgCAYPRq6uaP16EP9IP3ny1sZ90OS9qcZlRegCP0Xs3jvNKjcdhG4QN2+iTp1kT7Q8WGJamBP64ISCDgowNjaePn36ihUrTpyQNQIAABQVFRUXF1e29rlAIFi7du369eu7d+/+5s0bc3MlZxZfX19fX18lg3p5oRMnYP58/PkzZGYCxmBighwc0IIFUK9epaanOp6enjExMYprUwIAWFuj/v3xnj0yBDqamqh9e5Cl31JMQEBATEyMIkHDw4eyT7yiDpmZiMcT2bZ/jeMc3c3Iyfy5S3GRIDON9z2RN3aWobEp4dUAAMBm4dMHCsTVDCJys/hh+wr0DZVEtRW+J/8OkydPXrBggcjB1NySMmaGIcZQXCTQ1EJUDSXnH2s7qpY2YpXIXRDT1iFZ21Q68t+pt66Lh+atcGZuNo/HAYoGGJtQ2nTRcfFQfh05c7jw+zfZFSt+pPGO72aM+89I5tbKYmhMycqQ+ylBSLbPlwg3L83adtR30awiBl8gAB1dkr2jRue+ulq0P+LW/c6dOwMHDtyxY4dKNXkZDHz6tKSaoRwcFwcrV6KVK0UtV65cCQwMHD58uHLXnN+IpSWQyYqspygUpPiSGhcHP36IntF4zEkxY8/ZT/+q712gYcojaSByNA+ApqkzeFiA+uZNQEBAQEBA8A9CCBr+NUR+BgIFt5sAAHDx4sXt27cPGjSoR48eurq/1Mnty5cvL168AADFPwmEEgTVq5tfvHjx/Pnzc+fOlZmRI8yB1tXVrbJC4tOnT3369BEIBBQKZerUqWfOnPn06dPHjx8/fvyYnZ29b98+YTUNAglcXV3nzJkzdepUVTqPGzdOxU/j9u3bi+XltxEQ/CVERkbGxsaKt8h0IkELFqD+/RNXr46rWNiFRqPt2rUrVJb17r8HiUTq1avXlClTxJVznTp1atiwocSpoH379mfPnpU3jq+vb6NGjZ48eSJqWbt2rba2tlCspoDwOxUqTUjAKIS9JwlBwx9EDBP++1L2UUEAxz2QGZHtU2WoVLRiBbDZ6M0bnJrKtbScf+HC5rVruWK1b7Zu3RoSEnL48GGlQb6anCZVOCUEMKgWWpKIAeBIOu5jruqCuGN5CuJXXTNBQGPS8wjJMA5CyNdXfCUaAMLCwp4/fx4dHa148KZNm65YsaJz584vXryojriWQCWSknBkJHA4qH59UHumvjKwvT1ERirq4eDwq+YCAAAVNX8A8N2kdqvF4bm6JgKRRICl0kgfrV36T9k/9tb+xadXUUtL8Zs3MHQoOnSI7egcVwwfs0vut5oY7t2aQ6YCAAkL/ruwafrlbUJTBwAAPh8ePQI5ggZsZqbk8CYmqkxy7NixDg4OycnJtmLO3uK0atUqLi5uwoQJy5cvV1IEXTQ3jENDQ1NSUqKjo+UNW0VsbdGxY4jBgPh44PPByQnky/3VQsOGDY8dO6ZKTzRlCmhp4ePHQdxDwsoKdeqEyt0lK8WHDx8U/15GSpPceTxgsYSSMlYpDttfIK5mEJGRyj2wJX/mMhPV3t5/nBsXijLT5Xow/EjnkUhKouw6f0PZiOrTrl27yZMnv3r1StxsSWj7ocruVjYUMwvK90TZAgIA0DciPb5dUsDgk0hQt55WwyZaFKpKH1BnNw1nNyMAKCkWqG49wuPihDi2AiVBajKXkcdXWnhCFYLb6SQncuSJOQyNKcVFfDZb9lZdPdSyo7aNvUarTjoAgLEq0rVfBJfL3bhx4+bNm8+fPx8YKEvlJwU+dQqkTXfEqXi76OzsPGnSpAkTJij2K/29ID8/bG0N37/L7WFlBd7eioYoLgY2W7xBg1/aP2E5H1F+aNuVUOjbG+sCkLy9fX5xFWYCAgICAgKCvw7iXuFfg1ru4am0bsXz58/v379///79jIyMOXPmiG+aPXu2o6MjADCZTGEculevXm3atBFunTt3bnZ2dv369ceMGSNsOXLkyNOnT1WfpLa29ty5c8+dO6dA0MBms3NzcwGgVq1aKg779OnTEydOnDhx4uzZs9IjCwUNdnZ2qs9Tgv79+zMYDADg8XjiWcJChGtbR48eLZEjx46JiZk0aRIAzJ07V1T3XQIPDw95R+/Ro4eCrfKIi4urgmOHh4fH6NGjFXT48uXL/fv3ASAoKEixoWuTJk0AYGXFpX8FzJkzx1qqLrVMDh8+TAgaCP52rl69Kv60efPmcpP56tSx2LRJ4+hRkbUAAFy7dk1B1Z5/j1q1ajVq1EiohxOCMY6SqkQu0wJanDFjxogLGgBg8eLFJiYm48ePV7BXTr6S6WXnKelA8CuZmyAKoMF6Z9SqRny7/8/Q1AR/fw6b3blz59u3b0tvv3nzpre39+XLlxs2/D3SHn19/YKCAuHjgbVg5TfgYnjGgLhicFVNHKtHATMNyOIAWwDp+47WXj4fP3kCqakgEABCYGkJ/v5o9Wrx/PuYmJgpU6bcvXtXFQHu8OHDY2JievXqdf36daoc132C6hIbixcswAkJkJ8PGGNdXWRvD1OnIjn33jUBado0wdOnIK8mmrX1r67V4uMDGhpQfv+Qo2fc9b+wbD0ZUXMSAhdtMNcAXQqQGfn49Wvd/Bwyn2dQUlhIo58N6Mak0TFCO0NGnm3crcHXN3ZZyd/MbL980ElOxzwMADSoX5Z8r19SuG/XpNbv7kscAnM48mJVpJEjBY8eQb6cyy2NBl26qPJydXV1Bw8evHPnTnn2SwkJCZGRkcOGDZsxY8aGDRtUGXPv3r1fvnx5+PChurwDJTEwgF9VO6xNmzajR4/OysoyU6ogAUBjxqB+/fDx4zg2FgCQvT0KDQUVdpQmOTn51atX58+fF2/8/JF953JxXi6fy8E0GqlTlpFi/RGi00UGOVfPFv1Ik7vikZrMi3hQ2qQFUWsKkr5yFeXHYyBTkbYOKimW3QkhcKz7S01lfhcIod69e1+5ckVm9ShVCOlKD9tfwCyUkVlEoUJ+Dv/hrbLli9eRrPvXKd0G6Ll5VeJ/W6lCKmnfeYxcRTlOBQzBp/ecgOZq+I54+mrWD6C9eloqrVowMiUPm6h/K5z54Y0MdQWZjDzr02zsf4qO/xA1A4fDOXz48Jo1a1xcXF68eFEJHVtMjOLtOD8fMZniRl+zZs3y8vIS+g5WecI1i44ONGoEKSmyrTYQQoGBSrypbGzAyAhyciSayZhnVZyQYKTPongDgFtdT3VNmYCAgICAgOBfhRA0/GuIjLXlhdVFRJZnDjVr1kxiU8eOHYUC5JycHKGgwc/PT5ROsXr16uzsbDs7O1HLixcvKiVosLKyWrFixYoVKxT0iY2N5fP5AGBvb6/isM+fPxc+8JZSBwsEglevXgGAq6vCosgKsbGxEZVsF2JiYuLu7u7i4uLi4iL83evn5yfcNHbs2OLi4okTJ4qW9UVa47p16wprPFeKnj179u3bt7J7hYeHV0HQ0Lx5c8UzPH78uFDQ0L9/f5GuhYCAoLKIx+YBQIFdOQAwmUw9Pb0csYUABSV7/lXu3Lnj5uaWkpIir4OOjs6AAQMUD9K/f//Y2FgJodWkSZM6duyoYLlK6fraH7IARyDkTVHZg7bGMMLqt07l32LWrFky1QxCfvz40bp162fPnv2W8hMWFhYZ5eXezTSgnQlczgYAOJaBVziilAxYvAW+JEEpC7RpUNcRlk4BMymli6M2ZHEAAL5wKDarVyMmEz96BN++ga0tatoU9PXFOxcVFfXs2XPTpk31VDaH37BhQ48ePUaMGHH48GEVU8MJKsGzZ4Lp0yEtrewpQsBk4pgYmDULpkxBv8zQqFYtNGYM3rgR8qSUbkZGaOxYqGSxg2qCAgPB3h7HxwNAhLPf6LFbRPUg6mR+80iO1TTQrxvStIEe+OiC7s/lASMwrIXnbcdfvggrViw4u27SiLVX64cAQLaeyQ0fMY1IxRhHk/jIrftnOmQmyZiMgt9i9epBq1Zw4YJMg3vUsCFSxe4bAADGjx/fqFGjRYsWaWvLKP1uZ2dXVFR0/fp1f39/b2/vQYMGKR1w69at+/btqyk1w69FX19/+PDhY8aMOXv2rNJi8MId0Pjx1T9bLViwYPTo0eLvyNmjhS+flBYzRTFX/gVBZ1vNazps+RpSsQqGyV/lpsIDAJ+H30cTggYAAI6czHgRZBJ2ctN8/4olM1hpZUtt102GYk//AQaAguB/6kLm7OwsXOWoGl4NtXKz+feuFjPyK5zEKBTE52Ee9+f/FwsgPYV3fE/B4DH6rvVqRC9SWiwQP6JMmIVqqybSf4S+kTE58klpTiZP6BWrRSPVsqb0HaZnbUcdPsXw0HbG5w+c0pKfGgtdPeRZn9ZvhL7cQX8HHA5n//79q1atqlev3rFjx5QK5auPhobGunXrZs6c2bZt2z/Wn4C0ciVOTMSvX0tqGhBCDRuipUuV7G9piaytsZSgQUiciYFwpLqulc7gIiAgICAgIPh/4w+9WyKoMiK7/qKiIgXdeDye0BpXW1v7dyXSKebly5fCBz4+Pqr0Z7FYr1+/BgAHBwehvYQ47969y8/PBwB/f/8qTyk4ODghIaFhw4be3t5eXl4eHh7yoolfvnzZt28fn89/8ODB169fNTRk+1y/e/du0aJFrVq1mjBhQpVnRUBA8PciUW9C6Ggik9zc3KCgIHE1A4VCsbGxqcHJ/ZHQ6fR379517dr18ePH0lt1dHTOnTunihPPihUr2Gy2eF6mQCBYsmTJwYMH5e1iaqhkTAuVnLAJfhHs8vVSH91/aqn99/L69evt27cr7lNQUNCjR4/o6GjVS4apCxsbm1u3bomeDrFEl7MxAJzNBPvXsHYvpKT/7Bz1Dh5FwpIp0LtiMXdHGkQwAAC+CU366XQkP2Fu9OjRLVq0UCqiEodMJoeFhbVs2XLBggXLly9XfUcC5ZSW4oULf6oZxMnJwTt2oOBg+FXXTRQaCoaGsG0bTkwss0bQ0EAODjBxIurc+dfM4ScUCgwZwty0dUXrUXvbDBUgEgCQsWDq5R3zzq8DCwvS3r0gU87n7o7Cw9Hz54Jhw4DJNCxmHN06emfbEZs6jc/VrVB5nQzYjobc6eB2/3L7M7s8k2NlDQdgZYV691YwU9K6dQKBAO7fr+DToKOD/PzQ7t2qKwcdHBz8/f3PnDkzZMgQWS/L/cOHDw0bNjx37lyLFi2Cg4MV+8Pl5eWlpaVV51fkn8by5cu7dOnSoUOHPZs32zx6BFFRmM8HPT1Sjx4gleqgFs6ePRsZGblr1y5Ry90rzIgHpRxWhQzyTG27eN0GPuy7CGQFYq2t0bx5omdslpIKm2yWkmju/wlUDSVfHKoGGjrBYPf6/K9xbLFaUoAQWNpQR041pMqqjPCPSRmEFBYW0sVS56tAi/Y6bl6aV84WZf/gc9lYQwvx+TgrnSdTLFKQz79wonC2u6kqyqLKYmxG1qaTxARDkpDJyNJGnQvCId3oLdrrvH/FSkniamiSPHw0beuUmVFRqWjUVMP4WPbTuyWFBQISAn1DcosO2uLeDH8Cp06dmjNnTt26dcPDw+vXr1+VIby84MoV2U4GAACADA1B6jPWsWPHjRs3Hj9+XOY1649ASwudPAkzZ+KXLyE9HQDKrMsCAtDq1SBnwbMC48fD7NkyhJ4AX0yNAKCWhaW+3p+lbiEgICAgICD4AyEEDf8axsZluWbZ2dkKur1+/Vpo1+/v7/9net6eOXMGAHR0dFTUW0RERLDZbAAQlcY4d+6caOuJEyeED/TLU+uaN2+OFXkvymDKlClTpkxRpefixYuF9hJz586Vp2YoKioKDg7Oz8+/f/9+ly5dateuXanJEBAQ/O1gjLOyssRbnMTSziSYMmVKQkKCeEvnzp319PRqanJ/MIaGhvfv39+3b9/OnTtjxFw96XT6zZs3FYhCJFi3bt2tW7c+fPggaklMTFTQf2A3iHgDxXLMj0yMYNIQFY9M8CvQJ0O2AAAghokBamTNPTc3Nz4+Pjk5OS8vj8lk0ul0c3NzFxcXd3d3EunfrDa9cOFCgeDnyjiVSh07duy7d++ioqJKS0tF7fHx8fPnz9+0adMvnp6bm5u4Sqm5IdTShAw2ZHJg0TXIS5fsn5QKc9aCjSX4e/9stCpPwE5lK/nkhIWFvX//XmgAVim0tbUvX77cpEkTcbczguqD9+3DX77I3ZyRIVi3jrRt2y+bD+rcGdq3h0ePQFgayc8PNWsGvyP5kofhRMuBq8y6ZFDLgihGzPzde6a2fncfrK3RrFmgWD5eq5Zo2gjj8Tf3jbu1/0utOq/q+OToGtvmpDpmfHVs7E1bvxYAQM9HcKpQ9jgaGqhdOzBRqP4jk0mbN8OrV3j/fpydDRgjAwPo0we1bQsAly5dOn78eFZWlo+PT2hoqGLV+6hRo1auXCkzOOTh4SFUlHp4eIwbN27WrFlhYWEKhvr8+bOTk9O/dGLX1NS8evXq2lGjfOvVa0OldqfRmmhoWJDJglu3kLc32rULjIyUj1IZZs6ceerUKZHQjcvBEQ8l1QxCjjsv0uExnArekHDFchLW1mjhQnFNEpmi5OJOUdZBSAFDEPm45EcaT0MDeTXUcvXU/Mfcc8wtKQmfOAo61LKmUDXQhDlGT+8VRz9nFTEEfAGm65KcXDXa99RVqof4l3j8+HH1bf8trCgjp/zUQa+dlyPLdKaMzDT+u5csX3/1u7+YWlCMTckKBA0m5mQXdzWbQ2hoogZNaA2ayHZGcXHXVPsR1cXnz59Hjx5dWFh49OjRoKCgKo+D+vTBx45BUpKczQjkLG8uX7588ODBAwcO/GNNGoBGQ9u3o7w8fPcupKSArS1q1QoMDFTcG4WEQHw8PnQIcnMrbKDTfxgbABbY2TqofcoEBAQEBAQE/x5/6q0SQVWxKLcwFZnuAoCXl1dQUNDw4cNF6z6i3NamTZv+4hmqwtevXx8+fAgAJiYmBQUFqhT4FHkDigQNIgoLC0VJt6NHj2axWIoLpVcBFouVnJzs4uICALGxsadOnQIAOzu74cOHy9tFV1d3xYoV48aNKyoqGjdu3JUrV9Q7pWrC4/EWLlw4cOBANzfFlUwJCAiqCI/H44utb5HJZHn6px8/fkjUjjEyMlq/fn3Nzu8PhkwmjxkzZsyYMUlJSXfu3Hn+/DmVSp00aVKlXO4RQkuWLOnRo4eK/Xu3h7DLcPuJjJQbKgU6BoPvb7DYJ5CLBx0e5AMAPGUAHwNZTavxDAbj5s2bN27cePjw4ffv32X2MTU17d+//6RJkxwc/qmFuU+fPl2/fl28Zc2aNcLCZBkZGS1btvz06ZNo07Zt2/r27dvoV5WEF+Ll5ZWUlJSfn29oaAgAZARdTWFXKgBAgSOGlzI+BOlZMHc93D/+s8VaEwnd89NYio6VmZk5derUmzdvVs2C3tTU9Nq1a0FBQW5ubr/AzfivJycHHz0Knz6BQAB2dmjoUJCZT//qlYKcSABA8gIMNQeFglq2hJYtK71jbi4+exY+fMCamigoCLVrB5pVCQJ9K4WLWXAgHaeyAMrVDK0TX26+sNqKX4K7diX99x9Yya/Kk5aG4+IQiQQ0GjAYomaEsXN6gnP6T50lqtOt7JGNDWnFCrxgAU5OrjAUnY5atUILFsg+UGoqfvAAGAxwc0OBgdCgAWrQQPwbm5ubO2TIkO/fv8+YMcPKyurZs2ddunTx9vbesGGDPDFo+/btx48fHxsbK31vYGtrK7QqBIBZs2bVrVs3MjJSwfnq9evXXl5e8rZWheJiSE8HXd1fXHxEHEpExH/v3o02NT1dUnKkuHhsfr4eidSNRpvJZJoPHIjOnweaOos11K1bd+DAga1bt/7vv/9sbW1j3rBzMnkye3JJGjvdt3bKO96S+gzlZAGXi3R1wdERLVwIFeuCGZmSvycqqjphZatksUvAh9OHC2Jfs/Pzym7Inz8qtaxN6TNMz67On5U4Xh069tSNe8/OzZYdVDcxI3fooQsACEFQK52gVr/aXenP4fv37w8ePNi3b58ax2SzcGGBIisRHh9/eMOupqAhOZEb+4bNYQts7DU8fDU1NMtOny3a088eZhQXy7gyamighk1oFFneG/+HbN++fenSpQsXLhw7dqxKhXgUoK+PBgzAW7YAkym9EdWti+bMkblf48aN7ezsTpw4EfrLymNVDSMjxU5LCkCTJ6OAALxxI05NhZIS0NRElpYweDD70VVglWpr//+efAgICAgICAhUhxA0/GvY2toihDDGokxTPp8fExPz/v17U1NTkaDhyZMnwgfNasZVsppMnTpVmAKYnJzs7e0dFhbWvHlzxbsIBQ0UCqVFixYSm2bMmCGsN6GtrV1SUjJhwoT4+PjNmzdL5NnExcWpMjeMcVpaWkJCwufPn+Pj4+Pj4z99+pSUlOTl5SWseTF9+nTh5JcvXy4vPClk9OjR+/bte/PmzdWrV8+ePdurVy9VJvALSElJ6dev37Nnz0JCQn73XAgI/lmoVKqGhgaHU5YyxefzhUne0j0fPnzIFXOANTIyunXrlr29/S+a6B+MnZ3dyJEjR44cWbXdhVFPEUrr2Z/cDKEz4XEkFIitUBkbQMcWsH1x1aZAUFP0sUAP8jEAFPDgaAYMtazWaKWlpXfv3j127Njly5eFdlAKyM7O3rJly86dO4cOHbpkyRKL3xevUi+7d+8Wt7ZycHAQFcyqVavWxYsXfX19S0rKPEz4fP6gQYNevnwpcsb6BVCp1BYtWly5cmXw4MHCli5maFcqBgCyJ/BPgUwL84QkSMmA2rXKnlqXxxTSFL7Pffr0adKkiYpl0WTi5OR04MCBAQMGvH379lf+l/468LZtOCwMUlN/tly6hNq3R4sXg0TGPEuhCAUASuR47PxRYIxXrsRXr4peMj5/HrZtg6lTUceOwpZSPuRwIYsDBTxg8KCQBwCAAIr4UMoHc034zsJxxfCmCFIr/kssNWFZHdQz2A+GXwDFDiQREXjNGpycDLm5mERSYixRqxbq3v3n0+BgdPEiXr4cxcVhJhNRKFCrFgwaJLt6S0YGnj4df/wIOTmAEFAoYGMDXbuiqVNFXeLi4jp06NCjR48LFy4InQVbtGgxa9asHTt2NGnSZPr06TNmzJAOQZHJ5IEDBx47dmz16tUSm+h0OrM81KStrT179uwNGzYI3QFlcvHixdGjRyv6D6jOq1d43TqcnAxFRaChgczMoGVLNG1aJaw7MjOByYRatUBbu+rT4PHwihWQlWVIIo2h08fQ6QDwgcs9WFzcIDPz4Zs3dZYvRytWVH18Ka5fv/7hw4fz588HBgbGxMQkJZAU5KwLEPmG5RC3JdOtzXhQXAzGxjKrjbTvrvs1jltUICdOb05u01lR7QCMYe+mvNg3bDHjIeBx8fdE7v5NjOGTDOyda1DTUMAQcDlY35Aks5qDetEzILXrTr90qqhIKrKua0Du0EuXrqd+9xGZLpuioqJ/JvPmzRs7dqyByhnnqsDhYAUfdSF8XtVro6R84546WPAjjc8qFQAAIhWbWlD8m9LadqEDQMNArYw0nSd3S0oq+jRoaCIfP6123atVXKNqMPL4Gak8CgVZ2lB06DVie4MxTkhI4HA4jo6Omsq0gGw2e9iwYfHx8S9evFCXEBmNGQPFxTgsDMS9GCkU5O6Odu8G+RXZ5s6dO378+EGDBv1LhkCS+PmhU6cQjwcMBujpCWtV6L55Usoqzc1V5DFMQEBAQEBAQCCEEDT8a9BoNGtr65SUFFFp9qysLOECtMjngM/nP3r0CAA0NDR+cfKcPJ4+fSp6vHPnTqFdgaWlZXp6ekZGRqtWrRYvXjx37lwSiXT8+PHjx49L7J6bmxsZGQkAfn5+EovCFy5cEKrs3d3db9682aNHj6ioqG3btn379u3kyZOql0iMjo5etGjRt2/fvn37Ju6rLEIYsThx4oSwfrOvr2///v0Vj0kikbZu3Sp0tJsxY0anTp2qluenXi5dujRs2LC8vDwAkPDDJyAgUC/W1tbiZQ7i4uIaNGgg3U0iEbxPnz4yuxFUFokly48fPwoEAgVLSDQtOLMN7j+HfachOxcQAkszmDgEGnjU+FQJKktXU5gWDyUCAICZn7GjNgoyqPQgAoHg4cOHhw8fvnDhgrBQl+pwudy9e/eePHly6tSpU6ZMkVDP/HWwWKxjx46Jt0yePFm8ZpmLi8vSpUtnzJghavny5UuXLl2uXLmiq6v7y+bZo0ePs2fPigQNjfRAVwBFJAB9QDaAk2XskpMHMfE/BQ1W5UvfKfKD40wm8/379+KOFFWjQ4cO165dmzp1qshIjEACvGED3rcPJL59mZn4+HHMZJI2bqzQrjShXH4U4Q9BgOHY1rOX9ZrkjOoEADQOS4PDAoBiGp2Xp1l0t4irQ8/hQkl5eAznpCET+f4KYphpwDhrNNoatFVIPcWnTuF1635GYgQC4Mj3qyeToVkzMDev0GhqStqyBZTW+0lJwYMG4a9fAaAsYs3j4cRE2LkTp6QI39+HDx/27dt39erVEsUjNDU1p02b1rNnzxEjRly8ePHw4cOurq4Sww8aNKhVq1YrVqyQkDtwOBxx0Xnfvn3/++8/jLFMXWNkZGR8fHynTp0UvxRVwEeO4K1bxUNcOCcH4uPh1St09Cgo/hnI4+ENG+D+fZydDWw26OkhW1s0cyZUqco7fvQIVyxkBgAeVOpGAwMLMnlBYWFYZCRgLFNGUDUQQp6enp6enp8+fQoPDzfV6am4P4UMFAoCGk3B99rKhhLYQvvBjWKWVOkKuh6pXTddxeHSx7eL495zBLKS5/Nz+acOFc5eYaL2qCKfD1fPFn18yy4sEPC5mKaDTM0pXQfoWtvWbA3QgObauvqkq2eYWT94bBYGAC0tZFqL0qm3rru3mksAKCgYKtz0Z8oarl+//uzZs927d6t3WLouiaaNChmK+pjVquKq7LfPnIPbGHk5PxUTWABZ6bybF5n5ufy+w/QBoHMf3TrOGncuM/Ny+Gw21tBABsbkJi20/Zup04JFFRLjOeEni7Iy+cwCPiAwMCRb1qb0HqpvYlY9RwQxCgsLd+7cuXLlSgMDAzqdnpGR0atXrzlz5shLAygoKOjcubOlpeXTp08lF+J+/BCsXIk+f4aiItDUBCsrNGoUqFyKAk2fjrp2FWzbhlJTMYeD9PUhOBiFhoJC+4cWLVro6endvHmzffv2cjtxOFBYCAYG6qpglf6dd/cqMz+PL+CDrh4poLm2u0/NlwWhUMTrT9nb1cnK+hEX/1Hi6kxAQEBAQEBAIA0haPgH8fLySklJSUtLS09PF2oChO3m5StNUVFRBQUFANCwYUOaWs0kq8/JkycnTpwIAPr6+k+ePHn16tXw4cOZTOaCBQseP358/PhxmeUnbty4ITRFkKg3ce/ePaGqgEKh7N+/39ra+sGDB3369Ll69erVq1ebNm167dq1WrVqSQ8ojZGR0bVr1yQajY2N69atW7duXWdn58DAwLy8vKnl6URbtmxRmuwLAIGBgT169Dh//vz37983btw4d+5cVSajdkQ54nv37v3y5QsAkMnkmTNndu7c+bfMh4Dg/wQPDw9xQcPjx49lKhUkznu3bt1is9lKM04IlFK3bl0ajSbSqGVlZb17905pynWLAGgRUPOTI6geNDIsrYNmfMEAwMXQ+Q1uagTjrFFrIyCpEKDJzc3dv3//3r17xb+hVaCoqGjp0qXr16/v1q1bhw4dfH197e3t/8alukuXLgnNroTQ6XTpyvSTJ08+ffq0eKDi0aNHvr6+y5cv79mzZ3UtfFWjU6dO48ePF7ndkBB48iBCAwCA5IX5yTLee1Qx+dy6/MyawQYBlv1pefjwoa+vr7lEBLdKrFu3ztPT8/bt29IV0wjg+3d8+rSkmkEIlwu3b8PTpxAY+LOxSRN49AjkJ8NiJ6c/3Fx7zIOM0/UUGrZV1Nkwxzai736JjOX+ltEmQ3ND6G6GOpuCpoqh2ZQUvGkTqKhpplBQYCBatUq1oSXBkyeXqRkkYLHg+vUf7u5rPnw4ffp0WFiYtAOfEBsbm1u3bu3du7dp06YrVqyQcGyqW7eupaXlgwcPWrVqJd7+48cP8TsrIyMjgUBQXFwsrXQvKSkZNWrUqlWr1HDT9fYt3rIFsqUyUPl8/OIFTJ+OduyQuy+LhQcNwi9f/vx4Fxbi1FT85QuaNAlVwZ/8/n15IpUB2tqbs7Jwbi7KzFSxIkYhE56/hqxccHGA+h6KA3ZgZmZWWFjYrInmvRtMdqncxHRdA7KphfKlqo696Tq66MndkuwfPKE0gUJB5pbk9j10vf2U5Am8jGBxuXIn8COF9+4Vy0fZIJWCw8bbV+d9+/xTRVFcDDlZ/Iy1vM59dRsF1eyyjIePlru31rcEbmIcBxDUcdGwc6SqT7ICUFHKIFO1IOzwB8oaUlJSRowYcebMGR2FurfPHzlP7hQXMgQAoGdAah6iU8dFyR0dQmBhRclMl11gBQAMjMhNWlTlrefzwcFFEwDG9U2X2MRh4+iIUk9fLaFaxd1H091Hk8PGRYUCui5JU+s3XAlfRbAuHC8syBfJ8SA/l5+fy9++Mm/EFANrOzUIes6dOzd58uQWLVo8ePCgfv36AJCZmbl7924/P7+BAwfOmzfPRCyCDgDp6ekdOnRo2rTppk2bJOTs+MYNWLYMUlJ+niC+fMFv3qDOndHKlapOqE4d0ubNoFTYV5EpU6Zs2LBBpqABh4fDsWM4PR3YbNDWRrVro6lTwc+vMsMDxvjatWsPHjzQ1tYePDj07TOz6EhWEePnjdOnGHYdV43hkwx/5eekga9fZNSzUlbp/Ye3Q9p0/GXHJSAgICAgIPgbIQQN/yBNmjS5evUqANy5cyc0NPTbt2/CdmdnZ+GDO3fuCB80bdr0t8xQJhjjxYsXL1u2DGOspaV1+fJlBwcHBwcHDw+P7t27x8fH37lzx8fH5/z58/7+/hL7Cl8vALRu3VrUGBYWNmLECKE19L59+4R7aWtrh4eHjxo16uDBg2/evAkICLh+/bqbm5v0fBgMBgCIftvY29u7ubnp6ekJk0vc3d3d3d0l1rLnzJmTnZ0NAAMGDAgUX2AFALEca4nfS6tXr758+TKXy121atWwYcPkeVPfvn07JydH7r9PDu/fv1el27t374QPhGoGJyenY8eO/SHuHQQE/zBNmjS5fPmy6OmVK1emTZsm3S04OJhEIgnKlz8TExO3bNkya9asXzTLfxctLa1mzZrdvHlT1BIXF1cdD3mCP4qR1vAgH67lAAAIAB7mwcM8rEkCDx3oYIY6mYCzLLvuwsLClStXbt++XaklA4VCcXV1dXZ2NjMz09fXLygoSEhIiIiIKJGytS8pKTlx4sSJEycAgEQiWVpa2tvb16lTx8nJycPDIyAgwNTUVC0vuYZgsVhLly4Vb+nRo4eenp5ENwqFcvz4cT8/P6FqVkhCQkLfvn0dHBwWLVo0aNAgVbSe1UFfXz8gIODOnTvdunUTtvSyRREZGABInsC/LGMXcxPwrvvzKY0MZhqQxQEuhnT2zwoU4kRHRwcEqEfWpKOjs3///uHDh8fExKhuG/Z/gmD7dsjIkLu5oAAfOIDE7rfRkCFw9iyWV0Kudm3S7NnqnqM6uZwNp5FK8WNNEhhTwUwDvng1ckx84OPZHwD4GF4WYg5GDehgqw0ONORFBxcdoFTyOydYswbSJcNjP0EIjIxAICgrl9C+PRo3TrL2h4pEReGPH2Vuechm783Luz127IDRo9+9e6f4DIkQGj16dLNmzfr27Xvv3r09e/aI2/UNGjTo2LFjEoKGu3fvdqhY/4JKpfJ4khFHjHFoaKiPj8+AAQMq99Jkgdetk6FmEB3p+XP0/TvY2MjePm0aFlomSJCVhbduRb6+4OlZudnIt9ywJJMLBAIWl6utrL4SABQVw4TFEPkGUn6AQABammBfG/p3hhkj5O7y+fPndu3a2TlSLSwpyV+58rrZO1JVVMEFt9Np0kL73UtWQhyHQkGunhpu3lpK9+VxcUGeokoAPD6OiVazoOHIDkZiPEf6bWTk8a+cLrR1oFpY1ezqHELg4ER1cKpK8Pj7N869q8WMPAEgoGmT/JvRvBtW+OeI1AwipUIxU/D4Tkl6Cg9hMLUgN2urI9wkkjXcvxepWwPVLioLi8Xq1avX1KlTpRdwRPB4+PAORnwMp6T4p6dH3AeOWz3NweMMFH/eug/US/nGFfdREIHI4O6taWBUFcVn1NMyQfbOU5YgJWsoKcb3rheL229oaCJj00ocSHjDhqU/r8p2kd6rgCG4fEpMzSBGdibv6O6C2StMqqN6ZTKZEyZMiIyMvHDhgvgSlrm5+aJFi8aNG7ds2TJnZ+euXbt27dq1bt26GOM7d+6sWLFi8uTJs6VvDD5/xkuWQFqaZHtBAT5/HszN0eTJVZ+rMnr16jVjxoyPHz9KLFEKZsyAq1fFJZ44ORl/+oSGDUOTJqk4eGFhYd++fTMyMgYPHpydnd2gfkALv+2WphXWhFmlOPYNe+/G/AlzjGr4nv0n9Ty8qVQql8u9c+86IWggICAgICAgUAwhaPgHadu27Zw5cwAgLCwsNDQ0Li4OAMhkspOTk7DDjRs3hA+EgoaQkBBhlQQRQVJeajNnzpw5c6Z4y/nz56VXpYUt8+bNW758uXg7n88XRvrlWXl//vx53Lhx9+7dAwAdHZ3Tp0+LxBZubm5RUVGhoaHh4eHp6enNmzffuXPnsGHDRPuWlpYKBQ36+vrCHzAsFmvevHkbN24UTmn9+vXieYRkMvnAgQMmJiZr165NTk4ODAy8fPly/fr1v379amZmpqenR6FQXr16dfr0aQCwtPxZdltUxUMey5Ytc3Jy2rFjh/DQoaGhwcHBgYGB1tbWcXFxK8oLkUokWzs6Oo4YMWLXrl1MJjMsLExmOBMADh06dOjQIcUTqBq5ubnixWVHjRq1ceNGxdkJNUft2rV/y3EJCH4Lbdu2FV9Gefz4cWJionT9Tltb25CQkOvXr4ta1q5dO2nSpD+hSM3fjq2trfhT8UAswT/AMQ809TM+IrbGyxZAdBFEF+GlX8FDB+Y5oPZi+Vp37twZPnx4SkqKgjGtrKy6d+/evn37oKAg6WtlYWHhli1b1q1bV1RUJHN3gUCQmpqampr65MkTYQuJRGrWrNnkyZO7dOlSpVdZswgEgjFjxnysGHccOnSozM7Ozs5nzpzp1KkTp2K0LDExMTQ0VFg1TKbVlhoJCQm5ffu2SNDQzwmmp4KADKgWgD6A1Fe8bh0wM67QUocGWRwAgIRS2YIGYUBOXRNu0aJF06ZN582bt2XLFnWN+W+AxJMjZZKZWeGphgZavx7Gj8fJUsVFLCzQrFlQw5+9arL5e9nL7f3swpjbBxHGxZraPKoGANBYJRo8jg67RMO/kfHGNXrlv+C3dQ1+//7hFhdRuF0NwQf09auifzvGyNcXLV0KOjpQvUo6+OJFafuNK6WliwoLuQCjdXR2urkZrVunpBBDOa6uri9evJg5c6a3t/eBAwdEjg79+vVbtGiRyLUFAO7fvx8VFXX06FHx3UtKSqRtC/fu3fv9+/fHjx9X5eVJwOXK+FiKk52NT51CMrWqSUk4IkKGmkFIVhZeswZJFWRUQr16cPq0zDERgA5CxXS6tjIXw4IiaDcU3ohdHFhs+JQAq3ZCfCLsk5XGXFBQ8OLFiwMHDiAEvUL1Dmxh5OfKiHFa2VJ7hupLt8tDQxM1DKQ1DKxEmjuLhfl8JScYnnz/hiqQnsL78okt723MzxWEnywaM+NPrE6FMZw6WPAuilVU+DOW/zmW/dRZY8QUQy0aAllqhluXmBH3S3Kyfr6/UU9LGjSmaWiSure8ceFeOwBo0bJRn3Y3Wran+/hX5RcNl4vvXSv+8pHD4WAKBSxrU9t1p9N1K6eQwBiPGDHC1tZWvGaWNIe2M95FsSTevhKm4PWLUgwwbKKBgn1NzMi9QvXPHS3Iza7wadfQQK71NISFIarAp3fyK2MBAABD1perslRNh4oQEtc0XD5VKPHaxclI5T65U9w8pIqrTx8/fuzRo0dQUFB0dLS2tgypsqmp6datW+fPnx8WFrZr166EhASEkK+v7+XLl2U6I+Jly2SoGYSUlODz59GIETVXwYpCoYSGhh45cmTNmjU/p7RlC1y6BCypdzw3Fx84AC4uqG1bpSNjjPv162dra3v58mUKhZKZzkuLa3L2xpBuLcMNdCUXH77GsZ/dLwlsKUv6XQOQSGQHe6f4zx9ZbCWfagICAgICAgKC3y+IJlA7Pj4+Li4uAHD79u179+7dvn0bABwdHYVWmVlZWVFRUQBAJpObNGnyC+bDZDKXLFkiTFiUDlczGIx58+Z5enoK1Qy2trbPnj2TSJrR09O7cOHCsmXLEEJsNnv48OETJ04UpdFcu3ZNmEbZvHlzMpmhrrdBAAEAAElEQVT86NEjLy8voaRAW1v79OnTMiUCa9asESoM8vPzz58/z+fzvby8zM3NaTQalUoNCAgQ2iH4VcbDjUKhDBs2LDo6WrhYn5OTM3ToUCcnJxqN5uPjIwwGGBgYSDtMLFiwwM/P7/r16/LUDDUKhUIRGkEbGhqeP39+z549v0vNQEDw/4aXl5fwdC1EIBDIK926du1aipgrem5u7oULF2p8fv8HJFcMMBgZGf2umRDUBGQEW13QTV9UV9Zl7UMx9IvBLV/jb6UAAKtWrQoJCZGnZjAyMho7duyjR4++f/++devWkJAQmddKPT29BQsWfP36ddKkSSpalAsEggcPHnTt2rVz5865ubmqv7pfAIfDGThw4JEjR8QbmzRp0qxZM3m7tGnT5uLFizLNBu7cuePn5yf0gqo5mjRp8vz5c9FTGhm8hEEuBCRHyc521rBlgWSja/kbG10o+xDfvn2TV4+5amzdujU8PFxCXkwAUhnzkkhXl/DyQsePo6AgsLAAYRjGxAQ1aEDatQt17VoTc1QXCSVlnzctLntl2FKfb++9k2KaxEc2+/Ck2YcnfgnR3kkxThlf7fLS9MTyEYTe2mqeipTHjCQsFlhbV1PNAABQWOELxsV4eH7+nIKCFfr6783NJ9DpBjweMBiqj6elpbVt27bdu3cPGTJk9OjRQrM9U1PToKAg0S3Thw8fBg4cePjwYfETOJfLFQgEEmfsHz9+LFy48NChQ+qp8JWbK7t4ijjlZn4S4JMnQeGlASclKf+yVAR16SLPDQIAKAjx7exAWXWkEXMqqBlElLDg4m04cEayvaioKDAwkMlkWltbA4C9k8bgsfq1rCniAVMNDVTHVWP8bCOads2mBuvQSZpaSpbC9A3VWSnp2b2SYqYihURmOq8yyfC/jjOHC148LBVXMwAAm4U/vWfvWZ8vPmeRmuHqWebtcOb1iA5RCZ1Ff3k5gttXiq+dL0pN5vo5ljkmffvCDdvPuBgm53Irn5Rv3LXzcq+eLoqLYSfGcz7Hch7eLF63IOflk8oFROfMmfP169fDhw8riNzHvmXHxcgWowgE8Okd+/NHJXYm9RpoTl5g7OOvZWFNMTQmmZiR67ho9BisP2qaEamqnzIO5+eEpKtOAACXgwVqkDQAVhl5I/xIU3SCEvAhLka5H4xMHj16FBwcPGfOnL1798pUM4gwMzObMmXKjRs3vnz58vnz51OnTslUM0BJiexCSCKSk7FYjkFN0L9//5MnT/78f7LZcOGCDDWDkLw8UFCuSIywsLDMzMxt27YJlxTuXSuma/o28px9+9koHl9ycC4Xop+XVvklVAEnR2cA4HLl2vYQEBAQEBAQEAghHBr+TSZPnjxu3DgAEBlsdurUSfjg2rVrQt9yb29vXV1dABg2bFjz5s3VePQmTZp8/vxZPEononHjxqLHmZmZmzZt2rVrV2H5etbgwYM3bdokM56EEJo/f76jo+OQIUPYbPb27ds/fPhw9uxZExMTGo1Wr1699+/fC1/siRMnPn/+DACenp5Hjx719vaWN8+5c+dqa2t//fp106ZNAODg4JCQkCDewczMTGSrUAWcnZ2vV/y1Q6fTjxw5Ir3KX6tWrcjISMWjnTx5sm/fvpWdQ3h4uChJUR76+voXLlyYMGHC4cOH7ezsKnsI9TJnzhxpF2uZrFixgslk1vR8CAhqmmHDhombNOzbt2/hwoXSZwl3d/fg4GBRwSAA2L9/f//+/X/RLP9RSktLnz17Jt4iqs1E8C8RoA8v/FA6Gx7nw+08/DgfssXsA14VgH8UbnZx7tktq6X3JZFIISEhQ4cO7dSpk+phLVNT0y1btsyYMWPz5s2HDh3Kz89XZa8rV67UqVNn586df8hXWyAQ9OvXT0I7paWlJU93JaJ9+/bR0dEi5y1xkpOTg4ODHz16VKdOHXm783i8ZcuWvXz5cvDgwVW48/Hw8IiLi8MYi4ITrSzhTRIAAMkWC6LLGhECN0fYtQwc7SRH8NdHh9IxANzOxdNtZUQ4kpKS1Hu/pK+vv3fv3tGjR8fExAhvzgkAAPSV5a3KvGO0s0NhYSg3F8fGApeL6tYFMbu1P5YnjLIHLd8/NC7Kk9cNGxiIfyLd3NyKi4vV/IGUMiqQRF3uUGKV+zDAsPz8QoEgytxcWxRW1NYGY2PZ+8qnbdu2Hz58mDt3rpub27x580aNGjV48OAdO3bY2NgcP348PDx8586dLVu2FN+FzWZLW15NnDhx9OjRMusSVgU6Xak+AOQVnUlNVbJjSQnk5VXOgERPD3XtivfskRkko1EopWPHKh4gKRUi38ndWlwCh87D8N4VGkeOHNmkSZOEhITS0lKhH4azu+bslSYR90viYzk8HqZpkxo21vLw/RX2YwiBWS1KVobcOCtdj6Te7OQChpLYMoeNWaUCmvaflXH0I433NorN48mOVSd+4Ty5Uzx9XnMQUzNkZ/KXrA2W7hyV0BkARFIGP8fLQqGDn+PliPslte01GgSo+tbn5/IPbGFkZ0q+fTmZ/PNhhdp0cPdRaaiNGzdeuXLl8ePH0gYt4jy5W8IqkRutLykWPLpV4uym5BbR2JQ8YrIhAHDYmKqhhgJcSj8qmlpIXC0hrx5ETSBxCDZLyRHZ7KpM6cePH3369Dl16lRwsIzPWxVJS1MipBMI4O1b6NVLbUeUwsPDQ09PLzIyUpgHhR8/xnLkbkLw9+8oPV3xrU5RUdF///137tw5UYKE0B3Hrc6AtKxnL96tCPRdJrELs6KGqaYRruzRaL/IE4KAgICAgIDg74UQNPybCEsYxMTECJ/q6OiMHz9e+LhNmzZbt269evWqr6+vsKV3796yR6kGGGM9Pb3Cipk3nTt3Fj9Wenr6vn37hH3q1q27efPmNm3aKB62b9++NjY2Xbp0ycnJiY+PLygoMDEx6dChQ4cOHaKjo4XlIXbu3Pnjx49GjRrNmjWLSlVSIXLKlCmix1OnTo2NjeVwOHw+X0dHx9nZeeDAgYbVSD8aOHCgtbW1QCAQCAQUCsXKyqpNmzZ/Zvqvh4fHw4cPf/csAADGjRsnzNpRyubNmwlBA8E/wLBhw0QeNgDAYDAOHTo0ceJE6Z6siovOKoZICRQQHh4uXhfA0NDQs7JVqAn+Hiw1oa8F9LVAAPCeCZu/44uZIFyrKzy1/uxuSTUDjUYbM2bMxIkTq5yLX7t27Q0bNqxcufL+/ft37959/fr158+fMzIyFCwlFxQUDBgw4NGjR1u2bPntNWVmz54t7QSzY8cODw8Ppfs6OzvfvXv30aNHa9eulRB3pqWlhYSEPHv2TF7tiaVLl0ZERIwbN27mzJl8Pr+y1etpNJqWllZhYaF+eTjcWxcBYABw8AfbLGCxgEaDoIYwYRBoyQpAtDIGCgIehsgCSCoFu4phDhaLlZ+fX0uZGXtladu2bXBw8LJly9auXavekf9ievSAJ0/kGgaQySC/3jkYG6OmTeVu/fP4Uh4ta/D1rdxOOjqknj3FGxBCzZs3f/DggbwqMGXEx+MTJyArC2tqolatULt2QJG/CGBjAwqq7Cn+t1cG1KcPPncO8vMBYA+T+ZnHe2RqqiUW5UPW1qDsp5xM9PT0tm/fPmLEiDlz5qxfv37kyJHPnz/v16/f9OnTY2NjzcWEFEKEscycnBwTk7ISRFeuXHn//v2xY8eq+NqkodORuTlOl5FFLZoE6iincLhSkROVKlcMIR80YwZkZ+OrVyWsMpCNjRmdnk2jKb7ynb4G2QodhdIyIDsPTMt/+F64cOH9+/cvXrw4dOiQePCYSkXN2uo0a6uSOyCrFOfn8mnaSN+QXP14cNe+umnJXJk1LxACZzcNc0t1rpVRqUpmTCaDhuafpWYAgPvXiwvlSzF4XPwmSlIT075jmRulSLsgRChoECoYJHYpKcYPrjFVFzScPlgorWYQUsTgXznLdPPWUvoJiYiIWL9+fVRUlLEy4VRRoRIxSlFlQr8amupxH2kUpER8Zlbr5wdYXEAhUQ/iF6ChoeQlK+0gk1WrVg0aNEidagYA0NRUdH0UolT2V2169+599uzZMmPXjx+VePAwGJCSoljQMGvWrLZt2wrr8woRfQSa1l916kZwndqdaplW8Kb9lZ+RggJGzIe3AGBZS6WVQAICAgICAoL/ZwhBw78JlUq9efPmqFGjHj58aG9vv2XLFlHijpWV1cSJE2VGy9SI0FAhLS1N+Njc3NzX11dCr+Dj43P9+vWRI0dOnz594MCBwqoHSmncuHFkZGRoaOiePXvE0/vq168vfEChUC5flvyRrApCTws1Ur9+fdGsqsyIESNGjBhR5d27du1aE79XBw4cOHDgwKrte/fuXenG8PDwyo7z48ePqk2AgOCPwsTEZNCgQXv27BG1bNmyZfz48STSzzXNFy9ezJ8//8mTJ+I7hoSE/LpZ/qNIJJp369ZNxSsRwd9OPTocdEPTbCA0Fn+6dpq15z+JDq1bt963b5+trW31j6WpqdmuXbt27doJn7JYrKSkpG/fvn39+jU2Nvb+/ftCWylx9u7de+vWrWXLlvXv3/93fSbPnz+/fv168RaE0Nq1a4cNG6b6IM2aNWvWrNnt27cHDRqUlZUlak9ISOjcufPDhw+lRRulpaU7d+58/fq1jY2No6Nj69at27RpY2pqWqnJC63IRDiVp3shE7i8V/nuJlRoZQQ3cwED7E/Dyx0rrLMnJSXZ2NiIn6LVxZo1azw8PEaOHOnk5KT2wf9GULt2cOQIruij83Nr3bpI3bfuv5GC8miFifxYF/LxASlTveDgYEWChtJSPGUKfv4cykWQ+NIlcHFBK1aATLdtADRzJn79GjIzZW91ckKDBil4IZXAxQX5+uJ79/IEgsWFhQ8qqhnAyAhV7+eqt7f3jRs3IiMjd+7caW1tfenSJXd3d5k9yWTypEmTmjVrJvR1yMrKGjVq1OnTp9WsKuvSBT5+BLZsZ3Xk6gryakG2awfnz8v1GwdAFhag0Gtd7o5r1qD27fG+fZCeDmw26OlhV1c0d67lqFEpKSnCwotcLvf58+eOjo6WFaNlKRlKBi9mQVZumaCBxWJNnz79yJEjxcXFVcsWSIznXDnDzM7isooxhYr0DEhu9TQ79dWrzhWyVm1Kpz66l08VMfIqhKsRCZxcNQePNaj60LLwbKAV/YLFl2N1AAAGRn/iTWhejpJY/vFLISBmzyBCWrUgtGSQbhFKHHJzBYw8voGR8n8Bm4XTUxT50mem8xI/c+u4KJFDLVmyZPXq1SqlUihbTVHXekuVfRt2npIVzD4Fo6fLPdCv1DSYWJCTE+W+ZQigjqsyAxspioqKjh8/LsrgUhtWVsjEBCtIG9DSQi1aqPmgIthsKCgAQ8OuXbt269Ztw4YNAAAGBkr20tCQewnIycG7d++5fv3ehw+RAwdCVBSUV9TVNyi7j9XU0A+qv+Lhy1l92t0loZ8BAh16lW50+XxgMEBPT3U94ofYdweO7GYyiwAgoNGvqIlMQEBAQEBA8FdDCBr+WSwtLa9evfobJzBz5kylfRo1avT+/fvKjuzg4CAR2CMgICD4e5kyZcrevXtF60pfv369fv16x44dAaCkpGTy5MkHDhyQWHWi0+nihSoIqsDXr18lLiVKMlwJ/jk86LCy+FH7NUMAV4h/T506df369TURsQYALS0tV1dXV1dXUUt4ePiQIUMKCgrEuyUnJw8ePHj58uULFy7s37+/GryJK0NBQcHYin7jJBJp//79VfuOtGnT5tmzZ8HBwalixumRkZFjx449dOiQROfw8PCGDRva2NgAQL169Xr37r1mzRoJaYVisrKyyGSyvli1AqtyG4YfHNm7SDPCCt3MxQBwKB2m24Kh2Kqs2utNiDAzM5s2bdr06dOrJsz9J0F79kBoKH77FvhiQTWEkKsr2r27aun7fybk8q+4oGcvFH0VJyVV2EwioXr10K5d0ju2aNFiyZIlsgfl8fDAgfjlywqJlnw+/vgRjx9P2rULyu36KuDkhEaOxDt3Qp5k5QtkbY1Wr1bjvx1t2wZ9+x6MiOhAo9UVH9bQEA0ZohYriEaNGonnpMpjxYoV/v7++/fvf/Dggaur6/79+5uq2+EDDRsGz57h+/crfJiFm2rXRuvWgZzzPAoKAhcX/E5OgQdNTejcWfYmVWjWDDVr9vNYAADg4ODw7ds3YUunTp2ysrJSU1MvX75cli4MAAA2ygq56GiDWXne++7du729vZs2bVpaWlpaWspgMAyUhujEeHS75OZF5k+fgFJcVCjISOElJnAn/GdUnXz3RkE0KxvqpZOFWRl8NktAIoOePtnTV6tddzpJ3doC7wZatawpqUmyw7oaGsi/6b/gtd6wYUOQpWYQIq5gkNhUwhQw8gSqCBoyM3gFBYpkFhw2/vyRrVjQkJeX9+LFi0uXLik9HADQ9ZTcENLp6vm4VFZkILo5HNe3gvuLgSG5U2+6f/M/5RPVubfe1zgOI0+2j4WFNSU4RMqjhcvFp0/D48fA4WBdXdS9O6roxHDixIng4GBLtZeUIpOhYUP48kXeduTsDGJnQnWBr16FgwdxRobQRsyzdm0uk/n582dnZ2fUogU2MpK+Iv/EwgLEflb8HHPPHv6RI4tjY0+WlNw0MdG/ckXw+DFq1Aht3w40WrMQ7Q9v2MwiAQA4WLeLTTj68esJD8dQ4b4kEnj4qFpor4zoaLxxI05O5paUFJDJ2paWOkOGIGXVb3/8SN+5dzOXywWApoEtgpqo1W+DgICAgICA4F/kjzO1IyAgICAg+L/C1dVVlL0tZPTo0Xl5eQUFBcHBwfv375de3lq/fn2l1oIJpLl27Zr4P9bd3T1QTTbaBH8LUVFRvbp2FnAq5Ms2HjJp48aNNaRmkEnXrl3fvn0r8xv9+fPngQMHNm/e/LvC6rlqZ9++fdnZ2eItK1eurI7ix9HR8c6dOxKuzocPH963b59EzyNHjgwePFj0dM6cOYcOHcrJyVH9WLdv325eMYudTgYNEgBAKR84qtlCtzIGdx0AACYftqRUOAN/+/atylVIlDJjxoyUlJQzZ87U0Ph/H/r66Nw5NGUK8vUFW1uoXRvVq4eGD0fh4aAOA5U/B+Py0Fu2tQM6cwZ16IDq1AFTUzA3R+7uaMQIdO6czDRNR0dHKpUqbfQCAHjDBvzqlWzb6PR0PH8+iLxMEhLw6NG4TRtB06a4TRuIjkYTJiB3d9ApDzIZGaFGjdCRI1Bt87kK6Oqic+eu6+r2sbcHGg1IJDAyQl5eaM0aNHWqOg+kAp06dbp06VJhYWFUVFSHDh3UfwCE0L59aOBAsLL62aijg3x90ZEj4OIid0cSCa1bh2rXlrGJTEbNmqHKGOeogqGh4Z07dwAgIiIiKSnp1atXu3fvHjlypPhdU+/2YKrQp9/a/Kc9w7p164SyGxqN1rRp01u3bqk+me/fOLfCi6SrHggwJMZzju5iqD6U7HnaUsb/Z7RgvcmsFSZzV5v+t8qkQy/1qxkAgESGvkP1DE1kDE0mIzcfzcYtatzHvgroG/6i2yENDaBpq6ZNwaC8nzJhwO3bt5s1a6aiC4tfoLaG/NiuFo0UEPyb3ztzS4q2NtLQBEMTsrObxohpBmpUMyCVkTeCiTm5dSc6XVfGZ8nQmNx7iD5VouTEixe4fXs8bx6+cQPfuwfh4Xj0aNyzJ5TfmnK53PXr10+ePFldr1EctHAhkmPnAxYWaP58UPdvBDx7Np41C798CampkJMDKSk4IiKYy30wdy4AQO3ayM1N0f5+ftJCQ7xvX+Hmzd3fvn3KZkeYmdUR1tEoKMB37uChQ0EgsLHXcPPSFL0U/3pzXn/cxheUKX9tHagtO1SikhHetStx8OBFV682jIoyePvW4/Vr8ytXavXu3c3R8cL58wqUOjfvXOVyuSQSadTwCYP6D/vFAm4CAgICAgKCvxFC0EBAQEBAQPCbGTJkiPjT9PT0WbNmdejQISoqSrrz1KlTR48e/Ytm9u/y9u1b8af9+/f/TRMh+D1ER0eHhIQUFRWJN5q26PHkwKZfPxk7O7v09PQ+ffrI9Jt+/Phxw4YNYxVUtVcrGGOJaiw9evSoviWMq6vrlStXJIIHkyZNevXqlehpbGzsu3fvunfvLmqxtLTs2rXr/v37VT/QsmXLpAsqa5f/4ilWYp5dBgKYbV+2qLo7BdLFRC8159AAABQKZdeuXVOmTGEwGDV0iL8PCgVNmYIuXSI9fUp6+hRdu4YWLaqawX41yc3mp3zjFhVUola66piVh3OyuBhq1UK7d6P790k3b5Lu3UM3b6IFC0BTbjytefPm9+/fl7HhwQMQyJ0t/vIFP3kCAPjgQUG/fvj6dfzpE3z7hj99wjdu4L17oUcP0pkzaPlytGED6epVdO4cODtX93VKQ6PFcThe166Rzp8nnT5NunYNXb2KKqo8/x3IZLR8OenaNbR4MerbF40dSwoLQ+HhoLTKTN266MAB5ONT4ZNvZYUGDEB798qzdqgyTZs2jY2N5fF4a9asGTduHIlE6t69O4fDefPmjaiPnTU08pY7gg4NhvUqe3z06FFfX9969eoJn7Zu3frevXuqT+bKKWZBvuyPMcbw5RMnM0NhdfmKsFk4L4fP40pG1yhUZGRCVpqIX03snTVGTjGwdaCKh2+NTMhBrbVHTK5KJY5fQHA72XFoIRQ5yg8qtdKfSQMjslktlexjTS0ounqKJCdUDaS03sSxY8d69Oih4tzqB2jVcZF9BkYIHF2p9eqrtTxN5Zm31nTaEpPpS0zmrjaZvMDY3rHSFRwUgFVGwSDNQ3T6jdCvbU/V1Cr7bOjQSQ7OGqOnGzq7V5zt27eCyZNxXFyF61dpKY6MxAMHApMJAJs3b3ZxcQkKClLjy/yJjg46cQL5+wNNTKeCEHJyIq1fDwEB6j0a3rULX7wIFX+PAEAzgEd37+JLlwAArVuHHBxk7o48PUlLl0q25uVl7NvX4utXCxLplomJqbgCA2P88iU+eBAABo4x8G6opUVDAGBqVM/E0OPT1xNkCrJ31hg1w0h1XdePCxdGzJ/vHxdXJBBsMjDIt7T8YWlZZGUVZWrajclcPXVq8+bNMzJklyl6H/MWALzq+Tasr37fCwICAgICAoJ/EqLkBAEBAQEBwW+mffv2Tk5OX8T8LQ8cOCDdzcXFZe3atZ2r4y1MUI5EArqHh8fvmgnBr+fp06edOnWSiBk3adLk7rXjv9KbQRwajXbq1Km4uLjZs2dLVxzIyspq06bN2LFjR40aZWZmVqMziYqK+vr1q+gpiURat26dWkYOCAjYtWuXuNMDi8Xq3Lnz48ePHR0dAWD27NkzZszQrBi4HTt2bN++fWfPnq1K2lZUVFRhYeHIkSMl2rXK31WWysHozqbgpw9RBVAqgBXf8A7XsqMnJyf7+PioOkrl8ff3b9eu3ZYtWxYtWlRzR/lbUfD1ZDLxo0eQlAS2tqhZM9DVVdcxMYZb4cw3kSxGPo/DBi0ayciEFNyW3iBQnREss/KATpaoMAqJBKp92YODg69fvz5mzJgKrTk5uOJlThIWC27fxhwO3rYNpE1QfvzA27eDjQ0KDVVlDtWhuLiYbmgINjbVHOdHGu/+9eLcbD5CoG9ACm5Pt7b9I9c6jI3R8OGV3qtuXXTpEoqOxjduAIMBdeuibt3AWKFJQlVp2rRpgwYNPDw8NDQ0Ro0aJWxs3br1w4cPfcXKlBxYBe2GwmsprZ2ONvQIgaE9AQAEAsHmzZv37Nkj2tqyZcstW7aoOBMBH7IzFcnQmIWC5w9KuvbXUzrUk9vFkU9YjDw+l4c1NZGJGaV9T7qjqzrjvqpgW0dj5nKTz7Hs96/YLJbAsja1UVOaAsXAb8faluLhqxn1pFSmOKp2HQ2Il9Fu40D9Gq9ykScARAIPb00VlTk0bWRhRcnLkfvBMK9FdqyryC1/3bp1Hz9+7Nu3r+ozHDnVcO/G/MTPHA77Z9heQxOc6moO/wPEKGQy1LJWw+kuNZn37H5xUYGgCpIUpXj7aXk11Pr+jfvtC4dCQc7uGmYWUnPGGC9YAOnpsgYA/PEjXrjw3aBB69evf/78udpn+BNjY3T2LDx4gC9cgKIiRKGAvz8aOBBUs/SoBDwenDkDpaXSW4K1tOZmZQl27yZ36QLW1ujoUZgyBcfG/uysr498fdH27dISz09r1nR882aItvY8PVnnRg4HbtyAESPIZBg+xTDmNfvJnWJmoaCj1uxjFwbMnDO0fTdjFX8McTicLVu2rJ0/f6imZryFhX7F3azJ5IFk8kA7uxXNmgUFBT18+NDa2lq8A5fLLWIWAoCdjWy5BgEBAQEBAQGBNH/kj3wCAgICAoL/J3R0dK5fv+7i4iKQk0xJo9E2btw4cuRImQncBFVAIm4tLN5J8P/AsWPHRo0axWKxxBu9vb2l/QN+Pa6urpcuXXr+/PmSJUskTLnT09MXLFiwevXqJUuWTJs2reZMWSXkFC1btlRjhYUhQ4ZERESIV5rIyMho3rz5vXv3Xr58mZKSMnHiRIldGjRoQKfTHzx40KJFC8WDFxQUDBs2bOPGjTSapPmzVvmJU3VBAwJY7IDav8EAEPYDxliDJx0AICUlpbZM73f1MX78+AEDBhCCBlXhcvG8efjpU0hNBYyBRMK1akHjxqRVqxS4GqiIQAB71ufFxXB4vLIgFofNL2TwT6Uzvn3V7hWqPIyqImbl6cQ5lQgCltGiRYuZM2dijCucFkpLgackcx2XlKDNm2WoGYTk5cGWLdC2rdIJ4PBwOH8eMxgIYzAygr59Ufv2qs/fwMCAwWDoVkODgjGcOVzwNootXpgg9i3LzUtr4GiDmigf8HtACBo0QA0a/IJDnT9/PiIiwsfHR3RZ9PLyioyMFO+jR4dbR2DiEnjxBr6ng0AANBrYWcHALjCtXLBx8eJFXV1d8URqd3d3CoUSGRnZqFEjpdNgFglYbCXFA/JzlRjvYAwHtuTHvmFzOGVDMQFys/npqdwW7XXadK6ErbpaQAhcPDRdPKp7dvplDBhpwOXCx7fs0pKfV1AKFdk6UEfPMDx9XcYuI6YY7l6X9z2xghUGQkChyA6TOtXV7Ny3EqfTXqH6O1bn5mTJeOvpuqS2XXUVhGNv3bq1cuXKgwcPalbmAqGphSbONYp6XPryWWkxUwAAOrqkRs20GwTU1H2j6Hyu2PlAXUOxSvHh7YzEeE5xcY24EJXPBGwdqLYO8v0z3r/HCQkKRvj+7FmXc+d27drlIMexQI2g4GAk5filZiIjsZyicrZkch0y+URMzOBv38DeHmxt0cWLKCICX76Mi4qQsTHq2xdklaI4c+bMxK1b1+rpDVLgZZWVJXro6avp6Sv8LrQQaHc/HT6rY49jSideWlp67NixNWvWuDk6PnVyciookNv1+/f5fn7a+vpt27aNiIjQ19cXbREta8hbACEgICAgICAgkIYQNBAQEBAQEPx+HB0d27dvf/XqVelNmpqaly9fbtWq1a+f1T+MlXgRa4BLly6p7j1L8JfCYDCmTJly5MgRiXZXV9dbt24ZGv7+HDshAQEBN2/evH///tChQ79XXOgsLi6eMWPGo0ePwsLC6PQaCcM8e/ZM/GmvXr3k9awaW7dujY6Ofv36taglLS0tMDBQIBDcu3dPQ0NGvuyoUaN27NihWNCQlZXVuXPn1q1b9+vXT3qrTnlso6QyS6ZNDKCtMdzKBQGGpYn4bD0knK3E2UPteHl5JSYmcrlcqlRRZAJJeDw8YAB+8QJEcRqBANLS4Nw5nJSETp0CWZ8o1Tl/rPDTezZfKmpWWoIjH5fa2FMbNVVP6XS98h/lhZWwzy+jdu3aBgYG79+/9/Ly+tlqbg66upCXp2BHZGKC79xR0AEnJaHPnxVVmigpwaNG4agoYc5o2XsQFQWnT6M9e1RMZnV0dIyPj6+OTujUwYIXD0tFohMhRYX45bNSHh+GTTSo8sh/H1+/4tOn8Y8fSEcHdeoEAQFVK0hBJpMl7NzNzc2zxGJgQujacGgNMEvg+RvIzgUXB/Bxq2CksmHDhjlz5kjsNX78+CVLlly7dk2pMk+LhqhkJdFcDU0lqcQXTxTGvGZLl5koKhDcv1ZsbUt18/prtAW/BRIZhk00+PSe/eh2iVAzpK1N8vLTDGypI/0Gvnz5smHDhi1bN4qIiLp2pujzJ46wTI+OLsnBWWPdjpYAEOx9pZhZ4e0YP9uwUsIjs1rkgaMNTh4oyEyvcMY0NCa37qzj6y/3zHPq1KkpU6Zcu3atcePGlTheOX5NaX5qOuerjioCVhVFrgghmZoGHhfvWJWb+EW2tjvlG7e2/S+6G8H37gmLSsgkkccLeft21n//idcm+6vBHz4AR66McauhYbuMDNqRIz0XLSp7ixs3Ro0by3uz379/v2jRori4uOtt2viI3WbLOK5AgAQCaderdevWBQQE7NixY/z48fL2LS4u3rJly9atW/38/A4fPhykoyPo2VPBsYDPh48fp8+a9f379379+l25ckWkY2Czy8TlxO0uAQEBAQEBgeoQggYCAgICAoI/gjVr1ty7d6+0ou2kvr7+yZMnCTWD2gkMDNy1a5fo6fHjx0NCQvr37/8bp0RQc/B4vCNHjsydO1c6HuPm5nb37t2aruNQBVq0aHHv3j1XV1e+VDT1ypUrvXr1unbtWk0UyIiLixN/2qxZM/WOr6WldenSpcaNG6ekpIgac3Jy9PX1XVxcZO4yZMiQ5cuXR0dH169fX3orl8s9efLknDlzRo8evWDBApkj0Mt/8TArGS1e5oju5WEehtu58CgfgvQFP378sLS0rNwolYRMJlOpVDabTazwKgUvXoyjokA6QoMxjo6G+fPR2rVVHpxVij+8ZkmrGYSUlgge3ipWRdDw8R074mFJCROTSGBsSm7ThW5sKhm7E70AUpW8VwYNGrR69eqTJ0/+bNLQQPb2ODlZ7j6WlmBvDwqyKgGgqAh/+IDkCxrwqFH40SPJ1uJi/OABjBuHDh5UZfIBAQGPHz+u8n1OShL3XRRLQs0gRCCAj29Zn96z69b7P4hYl5TgqVPxixdCFQsGwOfPIzc3tHEjqCOVWWikIXMTXRtaN5HR/vDhw7y8POlCaWPHjg0LC1uwYMHy5csVH1RDE+kbU/Jy5Qb8NKhIQfQaAEpL8LuXLGk1g5CiQsHNi0xC0KAKdetpyvweCRUMDRs2fPnypXh748Z+whYeDwMGChU1bNhQuGn6EpPXkaxCBn/9zlbCEaowHyc3jVnLTa5fKEr+ymWXYqoGMrMgd+yta2gsWxnB5XLnzZt37ty527dv16tXrwpH/F3IlCCUlggyUnh8AVhYUnT1y24FhTFv6f5KHRounSr6JkfNAAA2Dr+wMktxsbwtd1ms0Pz8hcbGY9UttP2dGBkp2OhDpYZbWEw4dWr01q00Gq1WrVpkMllHR4dMJmtoaOjq6pqZmZmYmHC53PT09OfPnxcVFU2ePPnUqVMaS5ZghYIGZGAgs4aXtrb2hQsXmjZtamZmJi1oxhiHhYXNmTOnSZMmDx48qFu3LgBAfDxoaoKU0+FbC5PT7nXytTUpAtyWXdAFYMOGDa1bt169evW8efOEfZK/Jwkf1LKo2ftqAgICAgICgn8JQtBAQEBAQEDwR+Dm5nbz5s0pU6bExsba2dk1bty4fv36vXr1Mjc3/91T+wfp2rWriYlJTrnVNsZ40KBB8fHx8+fPJ4KI/xIJCQkXL17cu3dvgiwPW39//ytXrpiYmPz6iamCo6Pj1q1bZ8yYUSpVXvfmzZubNm2aPn262g+anZ0t/rQmTH2tra3v3bvXokWL1NRUUWNBQcGzZ89kBjW1tbXXr1/fv3//O3fu2NjYCBuTk5MfPXp09+7dmzdvenp6nj9/3t/fX94RRenvBZUUNLhoQz8LOJYBALDoKw6zyjQ0NJRpI6FGMjIytLS0dHR0avQo/wIcDjx6BPIUBwIBjohAJSXS5aVV5MNrVl62Ijf7vGx+bjZfWp0gglWKD2zJ/xrPYbN+hpE+vGEHNNfu2KuCw8qP8oitYZWuP9OnT/fx8Tl06NDQoUNFjWjePBwfDxkZMnagUFDr1mBmBgjJkIOII1XARQS+cgVHRcnZhvGLF3DvHmrZUunkO3fuHBoaunjx4qoptO5eYRYVyrVeKS3Bj26X/PuCBg4H9++Po6MrNJaW4uhoCA1Fx46BnV01j2BoaJifn1+pXZYuXTpnzhzpt5VKpV65ciU4OLhOnTrin1iZNArUSkviiqpFSFDLhuLqqejNffeKlavwW5yTxWcWCei66lcH/t8ilDgAgEjBILEVANp1owPA+p3VOpAWDXUfoFKhivj4+AEDBlhaWr58+dLY2LhaR1WBlG/cr/EcQFDHWUOmt0F6Ci/qSQkjT2BgRPIL0rasreqqrEiaMH98ZgFDIMBYX59sVovcfaCe6EDybBjkgTHExSiq7DI1NGPCXGMHZ+UXJzVUQ/P1BTJZ+rK+nclcU1QUZmTUzM4Oyu8D/wFQ06bY1BQq3niL429v//rOnbS8vI8fPxoZGQFAYWEhn8/ncDiFhYXZ2dk5OTkaGhoBAQHjxo3z8fEpO98OGYJv3JBbTwoAZOmDhdSpU+fGjRsdOnT48OHDzJkz6XQ6xMUxdu++8vbttthY0NY+tW9fY/FaVHXqIHNzLOargRE65OMSaVW2fMEloasZyfQHt1o0b3P8+PH69eu3bdu2QYMGAJDw9bOwj71dHVX+XQQEakGe9uuXHf13HZqAgIDgn4EQNBAQEBAQEPwpNG3a9LXCjAoCdaGtrb18+fIxY8aIWgQCwdKlS8PCwsaOHduuXTtXV1c1LMwR/CZYLNaZM2f27t0bEREhb9Vg0KBBe/fu1VLNFP13MW7cuMGDB3///n3Pnj3bt28XrzK7ZMmSXr162ah7YVdXV7dALGk7KSnJ0dFRvYcAACcnp0ePHjVr1kxc05An3x6/f//+2dnZ3t7etra2CKGUlBQqlRoUFNSiRYvly5cr/ScYlf/iyZWbgiiXufboXCYuFcCbIgiLSbW2tq70EJVk69at3bt3J84/ynnzBqelKeqQmoqjolDz5lUbPj2NL1C45FhaLGDkyRU0CASwe13+l09s4VM6N79pxlkr5hcEAsbb2g/zhzYf5Srq/Di/7EguVVJfaGtrX758uU2bNq9fv544caKz0FPB1RX99x9eswbS08U7YxqN1Lw5WrIE8vOxmRlkZsod19wc+frK3XruHEhprX5SVARhYaCCoMHf39/U1HT37t3jxo1T2lmagnwlhWSKChTFs/8N8IoV+M0b2ZuSkmDmTHT2bDUPYWdnl5yczGazNTVVUofcvXs3PT19wIABXA7OzuRzOdisFpmmXaYbMDU1PXLkSM+ePZUKGoJa68R94MREs/l8yW+jsRllwCh9xWfKtGSu4sBBSTE/L4dPCBqqg7RJg/CBhKBBwolBuLVq9gyV4saNG6GhoUuXLh09enRNX1jjYtiXThVlZfBZpQIA0NImmVmQu/bTdfEo+9YwiwSHt+cnf+WVFJeduJ49KLWrQxkywVCHrvxD+D2RI/RLWL7DfFzfdABg5PMZ+fw9G/J6heqLulUqYJafyy9kKDqLstn4/ctSVQQNQqoTq0MtW4KtLU5M/DkawMLCwvMlJU/NzGzJZGRvD3oVVSxfv+KXLwEANWgANXC/WrOYmyN3d/zwodwOLBawWFZWVpUrdubsDMHBcOGCTMUncnFBs2Yp2LtevXqRkZHTp083NjZ2pNMLi4oYPF4zTc05OjqdBALSsmU4LQ0NG1bWm0KBRo0gMVEkjjzp6ShSM4g4dfbYvQe3mgW1XL9+/fDhw1+9esXn859GPAQAK8vauroqKZMICP5exK8+v0xR8XulGwQEBAQ1ByFoICAgICAgIPh/ZNSoUXfu3Dl//rx4Y0JCwvTp06dPn06n093d3T09Pf38/IKCglxdXeWNQ/BHkZGRsWPHjr1792bLT3jS09PbunVraGjor5xYlaHT6W5ublu2bGnWrFmvXr1EmoaioqIePXqcOXPG3t5ejYfz9PR8+vSp6On169cnTZqkxvFFODg4+Pv7nzt3TtSiOD978uTJw4cP//LlCwBYWlpWyrrGrNxSIVOuc7lcLDVhtDVs/g4AsO91klsNCxoePXp0+PBhQtmmCjgjQ9rluAI8HihWPChE31BJeImqibR15Pa5f6M48UvZB65V2rHAjAvGrPLJ5EHR2lvs+Haaa5cDmZzMgsPlkoNWRlWMt7m4uLx582bFihXNmze3srLavXt3/fr1UffuqF49vGoVfP2KS0qATEa1aqGePZGwvpKJCXJxwfIFDcjJCRR80eQrkFTtUM7BgwebNWsWGxu7detWUXVtFVEsOgEAgRLBw9+PQABPnih4nfjTJxQfD3Jq+qiIrq6uv7//yZMnhwwZorQzj8ebMWPGogUrD28vSkniMQv4PD7W1SebWZC7D9SztqUCQP369bOysoqLi5W60YyYYnjuaOH7aFZ+Dl+4LK+phSxrU/uP1Fea2q6jTKmgQSVp0Qj1mHqQKDyhQKwg07yhJjh37tzEiRMvXboUEBBQ08d6+Yx14XhhIeNnCJlVIvieKDiyg9F9kH6DxlqlJYKty3PTvlewiiphCj6+42xbnjt5oQlNW9FHkcfDR3f/1JvuPGUp1DQAQH6uwNuvzE2nsrErDhvzZZXsEQ0OACyWSmMqODSHjXk8rOCKWYaWFvTpg7dsQSUlAMAHGJSXl8bnPzYzMyGRoFYtVF6tAADg1Su8bBlOTAQGAwCwvj5ycEDz5kGjRqrM9g8BbdgAffpgWTZyAACZmbhvX3T+PNDpsjvIgbR2LS4sxE+eQEmJ2MEQcnFBO3cqHc3S0vJkWBhz0KDE+/f1NDWtxC/Mycl4wwYAEGka0OLF8PEjfvtW+DRfS7boLTsn69zFk3Qdupun03/zpmHELyoqBICWwW1l9icg+EuRqZwTnR7Vq6sj/B4ICAj+PyGk6AQEBAQEBAT/jyCEjh8/3qVLF5lbmUxmZGTk/v37R40aVbduXQcHhxkzZrx///4XT5JAdd6+fRsaGmpnZ7dixQoFaoY+ffp8/Pjxb1EziNO9e3eJDOZXr165uLiEhoYmimWzVZOQkBDxp0+ePFHXyNLweBWW9SkUJaEpOp3u4+Pj4+NT2UI8phpli0fZcnzLFTPFBtHJAABJr56Ze8ktbFF9UlJS+vXrd+jQoVq1atXcUf4ZkI0NKE4W19BA1ZD7eNXX1DVQFFw3MCKbW8r90L5/xRJGidqmHGybcvCnmgEAAHTZuZTzp/CUKels6PkOF/MBADzp0FJRQW0lGBkZbdiwITU1dfr06e3bty+7YDk6ogMH0MOHpHv3SE+eoAsXytQMAACAVq5EcooRIFtbtHq1ouMpXZNVuYSEs7PzrVu37t+/X6dOnSlTpkRERKi4IwAoTWtWJe/57yYpCWdlKepQUIBv367+cVatWjV79uxdu3YVy69zL2Tu3LnGRhYJb4LeRLJyMnksFuZxIT+HH/+Bs2dd3ruXLAAQCARcLlcVvweEoFeo3n8rTXoP0w9sqd2mC33SPOMZS41VMeqvV1+LpjCGqmdIMjUnknxUJTeLn5TAzc2STPsWaRdUUSqI+tS0PcOLFy/Gjx9/69at6qsZEr9wdq7JWz4re+HkrJWzs/dtzs/+UeGfwCwUXD1TQc0gooAhuHy6kFkkOL6nQELNICIlmXdyP0PxHB7dKvmRyhXXGUhThciWoTGZpvAkiRAIRUhVgM+Hy2eYa+bmLJ2RtXxG9vKZ2Qe35RcoNIRA48aR+vQBfX0AOF5cnMbn3zYxMSGRwNoa/fcfeHoKu+EbNwRjx+LXr4VqBgCAggL85o1g/Hh85UrVZvt7MDNDx4+DkdxrP/74Ec+eXelhKRS0fz9aswYFBoKLC7K3R76+aORIdOkSODmpMgA+c0Y7MtKDTLaRlhkWFuKDB39qFmk0FBaGWrYUvmud45KoPLlvMbOYSdfTKmTmC9UMPl71Axs3q/SrIyD448EVkd6qrgMhhAhXPwICgv83iB9vBAQEBAQEBP+naGlpnT9/fvny5cuXL5eIrUrw7du3DRs2bNiwoUmTJv/991/Hjh1/2SQJFCMQCK5du7Zp06YHDx4o6IYQCgkJWbhwob9/DQaka5rly5eHh4eLl2ngcrlHjx49ffr0rFmz5s+fr6GhoWB3VWhe0Z//48eP1RxQAYKKKcU1txxjXv5fyaq8QwMAGFKhfy3Ymwr8Nw8YffaqcWLiYIwHDBgwZcoUCU0JgVzq1UM2NvjLF3nbUe3a0KBBlYc3MCLbOVBjXssuWIDI4O6tqSBkL6x0YMjObPLjohZPRgCYB3CmRH9xBCcHqACgRYLNLohU7S8BiUTq27cvmUzu3Lnzw4cP7UR6BV1dGb1tbdHevTB1Ko6PB9FFkEJBLi5o40awtVV0JKWl6IUdMIbsbODxwMwM5IuW6tWr9+nTp5iYmMuXLw8ZMsTOzu7gwYOqVHjxb0aL/8Bhs2SHT8hU5NVQpRIJfzHFxcBRdmrLz6/+cerXr3/79u1FixbNmzevffv27dq1a9iwoaOjo7i5zps3b6ZOnfr58+eR/R7+SJNxW5WXK7hwotDBWaOQmWFsbKxUxyZCh05q2qrSFVksa1OsalMS4mT/fxBAXU9NIhCgCveuFUc9Kc3P47FLQZMGhkYUv0Bay44/3TWEhSdAYS0JcbmDqAOrFL+KKE1O4AICV0+Neg20qFQ1vCVsNnvw4MF79uypV69eNYe6fLro2b0SZtHPk0zad15SAqd9d90mLco+k9fOF+VI6TxE5GbxL50s/J6o6Hv6LYHLKsUK/ELiPrDl+bDsPGUJAOsW5AifVspmXFMLmZqT87L5onEkNBPGpmTfgEpXZxPOYf2inG+fOaKJFDAEGam874m8QaP167jKvV9FS5ei1q3xnj1P7t0LNTLScnCAOnXQnDkgqi/GYMCqVfDjh4ydMzNh9Wpo0kSBROCPQ1sbFNa/w69fo+JiUGZmIw3q2hW6dq3i1+n8eWCx5G5NTsYHD6IZM8qe6uqiw4fRp0/45Emb7OwVdO1vvl4lNjYlpSWv377KzMpgsUqFP7QpFAqfL0AApaWccWMmNmrYmIjFEvz/oPYaEBhj4htEQEDwfwghaCAgICAgICD4/4VMJi9atKhLly7//fffrVu3lPZ/9uxZp06dunfvfvDgQX19faX9CWqOnJycQ4cO7dmz5+vXrwq6eXp69uvXr0ePHmV15f9m9PX1z5w507Jly9KKpevZbPayZctu3Lhx8eJFVUKACrCtGMLMU9k0vgpIJH3xZdX6VQvVKTkhpLsZ2pPAFGSnvLXwVdesJNi7d29aWtoM0eowgVIoFGjfHnbulF14gkKB1q2hehKfgWP0tyzjpadIxWUROLlqdumnqOozFgAAtE49Ysj+WdOhWEvnubPfezuP9zZ1n7v6Z+mZCNs1SLDPDTVQXxXpXr165eTktGzZ8t27d3RNTcjOBl1d2ZqGunXR1atw7hzcu4dZLKSpCS1bol69FIgPyhgwAF68ACZT9lY9PdS3L543DyIjcV4eCASgp4dcXNCiRSD/HOXp6enp6Tl79uz169f7+/tfuXLFx8dH8Sy8GmjVcSn5+I4tc6udAzWwZaWDQH8ZVlagrw8VLwoVQAjc3NRyKC8vr/Dw8Ozs7PPnz4eHhy9cuDArK8vd3d3R0REh9O7du8LCwkmTJjWoN+z8ERaA7CX7nEz+pZOF9p5J6q2XJI+BYwx2rMrNzpS8viAEDs4aXfrL+lIQiIExHNrOeP+qlFt+AeUVQXERNzODm5zIHTrRQBRMEWoUxGUNMhHXOty5woy4X5KdWVZM5MWjEgtLapvO9IZBlY6gS3Dw4EFnZ+euXbtWc5yn90r+x95ZBzaRtGH8nXjq7gJVXIt7gcPd3TncDue4w+XjgIPjOOyQAw53OdyKluJtoaXunkrSeOb7I21I03jTFu7m91cyOzsz2exuNvM+87wht4qLi1WlBPm5smtnuE6uNP/aDABIL/8zUZaEGDEnV5szASdXGv9ZVLuBRgGWSFjmglLIDhQqBJFQBkraUP2tyPsPt9yzNb+AI1VuUJk1O/VpRg0LVztAOYVEdobk+L78H9Y4aLPPadcOtWtnt3Bhlp0dWr5cZSPevh3Hx2vaFSclwbZtaN06Iwdd5eBnzyA9XVuN9HT89i1q06aqRgQAANqNfwDg40fVktq10Zo1AGALYFta9l2XngBQVFR45PiBd+9fSyQSJoO5aMHKnj16JXyX3LI5icUSqgcVHUAVJG4w4uasJ/q3phgDSVRBIBC+aYiggUAgEAgEwn+dRo0a3bhxIyoq6syZM/fv33/9+nW+wsJUHefPn09OTr57966l2vgQoTKRyWR37949dOjQ+fPnhUL1QSwAYDKZI0aMmD59evPmzatyeJVNq1atbt68OWLEiNTUVJVNYWFhrVq1On36dEXclTPKrnirVNWOSur0oqKiSupI4dCQbaygobkVWFmYw8HwdAktRQAeFQ21qOH9+/e9evWi6O3STwAA9MMPEBWF791TXaFOp6MOHcpHQQzFwpIyd6X9kd35SbFixfJcW3tqYD3GiEnW5VyYy2BuRcnOlDrwk+VvY11q/tp7xvkWfYqZqqvM3ZnwZ13UytSX2vTp06+ePHm9Z8/BMhnweECnIycn6NEDTZ+umgyCRkPDh8Pw4QYFFlCXLtCmDb51C8rPilKpqGVLvGULDg//Upibi+PjITISbdkCrVtraZlGoy1dujQgIKBXr14PHjzQqUWbNNd271ZO/GeRWCmnDJUK3j707xfaVmTpWvhr4ZP7xUUFUoTAworatrNZ3UZfn9+DnR3y9MRqFyvL8fJCJvV9cXR0nDZt2rRp0wCgsLDww4cP8fHxGOPZs2cHBQVRKJS9WzkSiba58rQUicwstmoEDY7O1BlL7f/anZ+cIJaIS0ZFoyOfANr0RXY0Ggmn6eCf89z3LwXlZWNiEbx/JfjnPLfnIAtFISdXOmXErdQkyfUnPcs3pWLbcPFE4aNbxULBl1NFJoO0FPGZowUCoayd4YYcyuzfv3/r1q0VaQEAZFJ4cJNXXs0gpyBfeuVU0YJV9gAg1pXQSiRUc6dUBsuAW6hR8VB+Da6K7ED+dsX/VPfSJ2rl5cvoPdTi2pkv6jS5BIHJRPWasibMKtWsCIXw+TPw+VCzJjg4aGlQebRqc2RkpksvnSgaOUXHz16fPn1mzJixZMkS1aQHnz7p+EhRUToqfFVwOCCTacviJJVCZcqLNXaqHa3WhipYWlrN/H7+vQe3Tp09JhQJ37wLO3LkSO/evdu3b+/mpiqgIRBMjhYbg0oK7Zfvsbo0BF/PSAgEAsFUEEEDgUAgEAgEAgBAYGDgjz/++OOPPwJAUlJSeHh4aGjoo0ePQkJCyiekePny5eTJk0+dOlUdI/2PcvXq1e3bt799+1a7bYCjo+P06dNnzJjh7OxcZWOrStq1axcZGfn777//+uuvWWVXUKWkpLRt27Z///49e/YMDg42Ilx079495beVamthY2Oj/Lby3CBsS7M/cwyYfS0DFUETS3gocQWAN0WVImjAGNeqVcv07f67QQjt2we//gpXr+LUVODxwNwcublBjx7ohx9Uw/ZGYWFJmbnELidL+vo5v5Ajc3KlNW7JsrTS3bJ/LUZijJiKpTJE2dZn1pYBc0VU1TTkbnnpk9/9M/3nSWZatRHGgU+c4L95Y8ZkKryscXo6RETA8+fo0CHdBgx6gHbvhtmzcUgIKKuRrK1Rhw6QkVFGzaAYVVISLF2KLl+Gspd/eQYOHJibmztkyJCXL19qT6bDYqM5K+we3+W9fibgFskAkLkFqteEFdzT3OhTQCzGB3fmR0cIBXzFtK84OlJYqy5zwmwbmiks8U0ImjcPz50LOTlqtjEYqHt3sLBQs8kUWFlZtWnTpk3ZpcOaMoAoVcDR0dFVZptka0extKJQqAClUXmJGKcmSk8fKhw51ZqoyLQgk8Kr53yxWH3wQyzCr57xu/e3oFABABJiRId/L8jOkABAc7/LimpOrtQp8+3cPMvcc1ISJc8f8pXVDAp4RbLbl7mNmut1p1VLcnJySkpKhw4djNtdweePwuwMbWHd7ExpAUdqbUulM3XcE8wsED0fxJpVlQwWcnbXeFvGGF85zb15sUg5DqXQNMhFA83assfPtNE+DE207mhW05exYXfJW3tHqo09tW0ns+bt2QAAhYWyFSvg7VvIzASxGOzskLc3WrwYKpDELTlBnbVSWTp06ODu7v7LL78sWbKkzIbiYh176qxgHHw+3r4dQkMhLw/T6cjREQYOREOGaNMi6AEKDMRstrb8DhYWyN+/Il0Ygy5BM3Z0NEwEiZC9vYM8kmrGNgsKCpo1a9aIESPu3LlDp6s+HREIpkU5hG/yvA86e1TG5PYMxg2DQCAQvmmIoIFAIBAIBAJBFS8vLy8vr549ewJAbm7uuXPn9uzZ8+bNG+U6p0+fHjJkyODBg6tpjP8JMMahoaHnzp07ceJESkqK9sp169adN2/e6NGjWVqT0f4LsLKyWrZs2Zw5czZu3LhlyxaR0vJ0mUx2/vz58+fPI4Q6duy4du3aNvq51KalpR05cuSXX35RLtRzX+NwcXFRfpucnFxJHbFKYyIFxgoaAKCuBTzkAAB8rpx5chcXl/KuGwTdIITmz4e5c1FUFM7KQo6OUKuWSaQMyjg4Ub/ra1hIuNdgy48fRHkxjqMm7r/RuKuivE5KVJtPz+olfWyYEF4/MYLaLAhRJxkzJqkUX78ON29iiQRZW6Phw0E5O0N4eOqmTe95vE5WZfNYSCQ4JAQvWUKp8NplAAAGA+3di0JC8NGjOC8PAYC9PZo4Eefn49mzNe2E4+Nh0ya0aZPO5qdMmXLt2rXNmzevXLlSe02EoF0X83ZdTJZd4uCO/A+vBSrzwIJi/C5McPC3/KkLbDXsV020b4+mTsV790JurnIxZrMpnTujFSuqeDh0XYIPGh1Fxsb26dOnasazfzsn8p1Q5dvkcWWhj4sRglHfk/RhGkmIFedmaYvo52RJE2JFPgEMkRAf21uiZlAhK116ZFf+ovX2yn4Y/5wvKirQKHzJzZbevMgdPNbINDwhISHt27evuONRYtwXVw+1FBVKM9Ol1rbUGr70z5Ea1QoIQa36TIkI0lI0RvEdnWieNbSFdbv2MX9yj6fpoNnaUfoMrZBpnKuS4mTVr05fDl5WFh41qowpQlYWzsrCM2ei+fPR6NHGdcfX4HuhwoEDB4KCggYMGFBG/2Smy73DvBIyDcXH4++/x0p5FnB0NH79mnLtGtq/v0L5rRo3Rt7eWLOrBPLygsBAg5tNTJRt3w7JyYjPBysraNUKTZ+uaZz8Yll0hCgvR+rsRvOvw6DTEQQFwbt3Ghu3saGMHavnQJKSE959ePPxU3hMbDQAsFisoCYtAGD58uVv3rzx9fX19/evUUrNmjVr1Kjh5uamz/Urk8mioqLu3bvn5OQ0ZMgQPcdDIFQLlZdygkAgEP5rEEEDgUAgEAgEgjbs7e2nTp06derU06dPT5gwoVhp3c/q1auJoKEyyM/Pf/To0Y0bN65evaozzk2hULp16zZv3ryuXbtqsZT892Fubr5u3boBAwb07ds3LU3V1BdjfP/+/fbt2y9btmzNmjVaZgZfvny5adOmy5cvqziRIIQq9fSuUaOG8tvPnz9XUkdZpZlJhLoMdLVQk4XkKeETBBjA9KdZs2bNNm/ebPJm/ytQKFC7Nqpdu7rH8QU6A42Zazug/vpo1xJr7pbRL1ef3NA85tWXShQKGJcg5v17vGQJjooCsRgAMAC+ehU1aoR275avqsSbNiVlZHhQqezyt0SpFB48gLQ0MJXPc7t2qF27Mt1MmwZ8vrZd1Jk3qGXXrl1Nmzbt0aNHUFCQ0QM0lA+vhdGRqvFvORhDVIQw4q3wa8s9gaZPR82a4a1bcVISFBcDg4FcXNCQIVrCjUWFMiYTMXStLDeCGv6MiLfqD6Ace0dq2tM0Dw8Pk3ddnpdP+DEf1Q9GKoV3r/jt4thePhUIRv6rycqQaE+mIBHjrHSpTwD8c4GbnqpRM5iWIr5/nddVSRaWn6vj9zhDc2s6efr0aWuteW30hMnQcXVQqYjBQADQfYDl+1fCzDT1Y3Z2pXXrZ2FpTbl6SioUqgnks1ioTbCau7UyZ/8qFPDUfxfmFpSufS3sHb9Y/VRwCbLyAyOePh2rTfGQlYV37kQtWoBR5gF6Znvx8vJatmzZwoULL1/+4vkB9evD06fadqtXz4ghaYPPV1EzyEF8Pr5/H+bNQ7t3q91PL6hUGDoUb92K1BpLWFrCuHGGmkDg33/HR45AejrIn1wB4NkzuHYN7dwJZc3AhAJ84kBB7CcRJ0+KMVCpyM6R2rgZs+8PC1FICI6OVtM6QqhNG2jQQJ+RnDn/96071xVvGQzGlImz7OzsAYBCoZw9ezY2NjahlJs3byYkJMTHx+fm5np7e3t4eDg5OVlZWZmbmyuMmmQyWX5+flZWVlJSUkxMjJOTU4cOHcaPH2/Q8SEQlDF5Uobyuyu6qFQpQ9WYTxAIBEK1QwQNBAKBQCAQCHoxdOhQhNDQoUMVJeHh4WFhYVUZaPlXwufzk5KSEhMTo6Oj37x5ExYWFhERIdWZvRXAyclpwoQJU6dO9fHxqYJxfp00bdr0+fPnQ4cOff78efmtMpls/fr1UVFRf/31F5vNVtl6/fr1SZMmZWhIvj5s2DBfX1/Tj7iUwLILzqIqLefx/fySF9QKLNf0Lj14yZpdgStCx44dR40alZ6e7urqWikdEKoWDLAkm6JQM8y7+vuPZ3+hysrc1lDt2kizk4FGPn7E33+PVRxrCgvxo0cwciQ6exZoNJyQ0IzBEGL8SChszywXes/KwqdPo3nzDO5aT5QzUBhXoRQPD4/9+/f36dNn3759Vbag/8m9YqVME6oIivHju8Vfm6ABACAoCJ04gcRiyM4GW1sod8OXk5stPXesMDNFwi+WUanI0ppSvymrW7+SrAEmoXNP85eP+ZqCu5bW1F6DLf88JWCWPzMrgRchfKFQ41ZeEb53vXj8LI2CBozhzXPB2zC+gI/ZbNS4JbthEOu/o5y0taUiCmDNa+kpFLC2owJA/GcRaI6hyGQQFSHq2vdLiViiI+Ki3RpBOyEhIWPGjDF6dwWB9ZnmFhQeV+Pnt7GlyFNpsNho2ASrY3sL8nJUn13tHanDJlqz2Ci4h3lmmiTsCV/l9sIyQy3amXXops1U4PHd4lfP+JoOmosHTXl3E64Dxg8e4A8fNG5OT8ebN6MDB4xo2dpG3zvOjBkztm3b9ubNm8alLkRo3jy4cwfHxqqtj2rWNPmvG966Vb2qAwAwxo8fo/Dwiqgo0NSplIQEfPGi6o+jlRUaNgyNHGlQa/joUbx7NxQWlimVyfDHj/D99+j8ebC3l5cJ+HjnutzEuC/GIVIpzs6Q3LshzUhnTt31O5o1U1XTwGSili3Rjh36jCQ3L+f23X/kr91cPerXbdihfWdHBydFBYSQn5+fn5+fyo4CgSAhISElJSU7O7uoqIjL5YrFYuVdnJycPD09fX19bXSlryIQFCgLF7QvgTChiYLJRQbE4IFAIBCIoIFQucyaNev3338vX85ms21tbQMDA1u3bj127Ngqy6BZBaSkpHh6ehq0S7du3W7cuKGzWmJi4pgxY0JCQjgcjtEP7t26dbt165b2Or169bp69apx7RMIBMK/myFDhnTo0OHhw4eKkgsXLhBBg/4kJCS8evXq8+fPiYmJycnJSUlJqampeXl5BjWCEOrVq9fEiRN79+5NEq8CgKenZ0hIyO7duzdv3lzeqgEAzp49++jRo379+m3evNnW1hYA0tPTly1bduTIEU1t+vn57dy5sxIHDVCrVi3lSZm4uDihUFgZIa52tiB3VxDJ4H4edLIzphH30nGla46NVQQ2mz106NB9+/b9/PPPldIBofKpX7/+q1ev5OsI96TA1ZyS8tVPjs459wsoqxkQQoGBaM8eMPyEx8uWqaoZFJs+fIDVq9Hs2VBURAVozGAkalKGxcUZ2q8B6DTfNsSdu2/fvtbW1rNmzVq2bNmQIUNat27t6uoqEAg4HI5QKLS1ta1Tp478tmYquIU65HTcogqYvVQ2dLoW740PbwRnDhXmZn8Zf16uNDlBHBUhmrHY1lRuDQwmGjja6sT+gnyO6oFim6F2XczcvWg+Pj6RkZEtWrRQ2wLG8PIx/02ooJgno9GQkyu1e38La1tjNBfcQh3O9gX5Gr/NjFTJX7vzU5Ik0tJA8tuXQg9v+viZNo4uphOAfMXUDKDbO1BzNGedsHOg+gbQAUAo0BFfEQjKfBEstg6BIZNt5NkYHx+flZXVrFkz43ZXxsWd5uxOi4vSmEvCoyZdcdUE1mPOWGJ35khBZppUflJZ21Cd3ahDxlm7epTMu46YZO1fm/nwJi8/VyoSYzoDbO1oHbubN22lLVGaTu+xH1Y5/LDKyH0ruteff8KffxraPouN2nfVlTaiFCaTOWfOnN9+++3gwYMlRRYWaM0avGQJlP8pdHNDq1fjO3fg9GmclYXEYrCxgSZN0KJFYGFY3qgyhIaClggihyM7fJhSNmWboaANG6BlSzh0CKenA58PZmbI3R2mTEHduhnWEJ8Phw6pqhlKwXFx+OefKbt2yd8e25uvrGZQIBHjyHfCm74e3S9dgs2b4dUrXFSEEAJnZ+jdG40dq6djRFR0pPwhf/GClf5+BmTNYLFYtWrVqlXWTIJA0Aedty+MceU5GSjryUzeuBz5+I0bvPKoiCqCQCB8uxBBA6F64PP5fD4/LS3t/v37GzZsGDly5O+//25tTRJYqofP5+/YsWP9+vVcLreCTRkaNCIQCASCCu3bt1cWNJw7d279+vXVOJ5vgqioqL179164cCEhIcHoRqhUqq+vb6tWrdavX+/u7m660f0boNFoc+bMmTFjRkhIyL17986fPx8ZGalcISsra//+/Xfu3Dl79mxYWNjChQuLNCySplAow4cP//XXXx0dHSt1zBYWFu7u7iml89FSqTQ+Pr4ypi/rmcNIFzieAQCwIgaHNENUw2eZXEvjzmmVI2gAgIULF7Zu3XrWrFn2pYvnCJVOaip+8AA4HKhTB7VtW6E02AC5ubnZ2dnu7u4FEtgQXzJROMsT5i0diW0K4c4dnJMDGCMbG2jWDC1aZEye7/fvtWTaBozhxQtYvBgYjCKM7woEa600JKGvjBTjCurXhzt3tFXQcgMXCPC2bfDsGeZwAADZ20PHjh1mz37//v2TJ08uXbq0adOmjIwMuTiezWbn5uZGRET4+/tPnDhxwoQJLJa2uKC+6L4/VNEKfYkY0+gm64uTKz1zuIyaQY5MBjEfhUd+z5+ywGS6kHqNmRPn2Jw9WpiVJhEIMADQaMjRmdaxp1nbYDMAGDBgwMGDBydMmFB+3wKO7M9fOYnxYsUa/U8fIPy1sFN38+Behp+3OmfsNVTIy5Hu2ZKXnVnmcEnEOCFG9MeWvDk/2tvYVsDz5xuBwUR+tZm52cVqAx8IgW8gQx7R15lBgF62Qk1/elyUSFM8hUZDDYPUW4zo5MiRI0OGDNGSZssgRkyy3rMlr/xVAwAuHvQRk8rMX7l60OassOcWytJTJIDA1Z1mYaU6jKDWrKDWLKEAFxXKLK0oTJbuC5yTK9m0PKeoQFWas/tkiXRpxvC0IeOsOnZXf3UYEVdTBLrwhAlY+83cw4MSEgK0MhPL2nuk0lC9xqyGzQ24V0+YMMHf3//XX3+1UvyitW9POXgQ//QTjouDrCwAAEdH5OODfvoJ79yJQ0KguBgUF/fbt/D4MfrtN6hTR/9Oy5Cfr307ko+hYqC+faFvX8TnQ24u2NtrctnRDv7nH6xVsIjCw0EiARqtMF8W/1mNmkGORIxfPxN06+eA1q4FY3/z3r1/AwAW5ha+PqoeDARCFaAcs1cWMcg1AZVqdaBoWa0tRBWICeR9qdyN5f0qNhFNA4FA+EYhggZC9YMxPn78eFhY2JMnT/4FE7gUCsVcvylCHo8nf9GuXTtNdfLz8w8cOLB9+3a1Cy6NgMPhyF9YWlpq+p9vURH1OoFAIPzbUfHIIUIx7URERKxYseLy5ctG/2dmMBjBwcGDBw/u16+fg4ODaYf3L4NGo3Xq1KlTp06rV6/euHHjypUrVQ57fHx88+bNNaXz8PDwmDJlyrhx47y9vatkvBAQEJCitMAuNja2ktZj/eyLLmVjrhQieHAsA8YZntXBjg5MCghlUCABvhTYlbA618/Pb8iQIevWrdu+fbvpWyeokJmJFyzAkZGQkwMAQKeDpycMGFARq2pHR0e5oOFSNhRKAAACzWCVLwJEQ7NmwaxZ8slUQ5NhK4Pv3AGt+macnY04HHBymhwRMYDNrklT93+fxUI9exo9Bp2gKVPg0iWNMRUbG/T99+o3paXhSZNwZCTISkJ3ODER3r2D+/fRkSNt27Zt27Zt+Z2kUunDhw937NixYcOGnTt3DhgwoILjt7CkAmgM8wCAhWXlRrK5hbILfxemJEp4XBmViqxtKE1bstp3MzfyxCkuhthYkEgu3HfP1bDUHmP4/EmUkijx8DbZBJFvLcbidQ6JseJPH4RiEfYJZNSqz6SW3jk7duw4c+bM8nuJhPiPLXnJ8arHPy9H+s+FIjoDtdN7Ybccc11flqW1+gp/789XUTMoyEyTnNhfMH2xKX1BvlqGT7TKSBMnxIjLKz+8fekjJpdE9B2cqHHRqhWUcXYvc2r1HGgZ8UaYnqI+L4lHDXqrjsZEc2Uy2eHDhy9cuGDEvmpx86RNmmtzfH9hWooYl54ONDryrEGfMNtG7a3AworiX0eHNo7JQkyWvo8RhfkyoUCH0YgWF40KoSumjphMUPsrU4qrOz0jXazIWmJrR23QjDVknAalnQYcHBzat29/5cqVUaNGfSmtXRudOYOysnB4OACgunXB2Vm2YAHcvQsS1fMKR0fD7Nno4kWwtDSo6xKour4snRX0h80GDw/jd3/xArTm7MP5+SgzE9zd34cJ8vO01czPlWZnSpxcjP9RiEuIAYA6tetTTJjTiEDQiv4TDpUUzlfbbGVLGTTJyLR0R9QMBALh24UIGghVRGBgYHh4uPy1VCrNz8+PjIy8fPny/v375XH9qKioUaNG6ZN54SvHzc1NHx+FGzdu9OjRAwBcXV3nz5+vslUsFt+9e/fs2bOnTp2quCuDMorAW1RUFEnSTCAQCEbQtGlT5bckeacmeDzeTz/9tHPnTkm5iUV9CAgI6NixY9euXb/77jsrTYuMCRqgUCgrVqyoWbPmlClTiouLlTepVTMwGIz169fPnTu3ilN4eHl5Kb9NSkqqpI6cGbDAG62JwwCwKR4Pc0YsAyOSCMCVCQl8AIAUIfgbFlPTl7Vr19auXXvy5Ml169atlA4MRyiCjXvg3jPI4wAgsLeFbm1h0VSgf9P/I1NS8OjRZTJwi8U4Lg5+/x0nJVG2bTOuVUdHx5ycHAB4nl8ySzjGDakusK+gCa3O/wUiEfD5K8TiLIz/0vDzhAICoE0bQ3uWyWQnTpz49ddfi4uLg4ODhw0b1rp1a/XyaEtLWLAAVq0qEYsow2ajvn2hVSs1e0kk+Pvvcekfxi9IpfjNG5gyBZ05o/boUanU4ODg4ODgJ0+eTJo06caNG7t27arIraxVR/bnSJGArz6CyGKjNp0q5/oHAIC4KNHRvflZ6V9u1DmZkBgr/vBGOG2hrWGGDZmZeMUKHBkJ2dkglaY3/hsYGsVqvCLZ49u84ZOtNVUwAoSghh+9hp+a7yIrK0utQvHSyaKUBPVqkmIevn+D17wdWybDT+4VJ8aJEYCLG71dVzNNogQAaNScGfNJpDB7UMHMHLXtomYpQkG+LDVJ26NLapKYx5WZW/z7TRpEIkylIgoCmdIhRAgcnKhzVtjTGSUnZK8hltEfhfm56q8ae0dqr0FlAslMFhozzfrwroKsDNXj7O5FnzzPRtOdUizG4W+EnyOFAOBfh1m/MVP5orh586ajo2Pjxo0VJS+f8F+E8AvzpVgGFlaUuo1ZwT3MDbJv8PZlLFnv8PwRP/KtQCLGTBZq0pLdsBmr0gzFVbGwojCZFJFQm6bB1r5yAsbBwXD9urYAuS6/tCUb7F8+EURHCKVS7OJGb9uFbVzumN69e9+8ebOMoEGOkxMKDi55HRsL9++XVzPIwdHRsHEj2rDBiN7ByQliYrRV8Pc3ptnKQO/zMjdHhwhGwMfcQpmTi5EDyS/gFBTkA4CHe8mjflFRYWZWhrdXTZIukPCvRK0Zg5zKTm+hsF744q9D9AoEAuHfyzc9EUX4xqCVardpNJqzs7Ozs3OnTp1mzJjRqVOn1NRUALh58+b9+/c7depUrcOsCmQy2dKlS+WvV61aZWamOil2/PhxZQdOMzOzESNG/Gl4ekIVMMYFBQXy16bNNUsgEAj/HQrL5iWtWbNmdY3ka+bFixejR4+O0T79VwqdTnd1dfX09PTx8aldu3aTJk2aNm1KzBgqzsiRI5s0abJ06dJ//vlHJFKfBNrOzm7+/PmLFy9mVMxs3zhq1Kih/DY+Pr7y+prhAQdSIU0IaUI4mg5TDE9a4lEqaEjVLGjgcrkxMTEIIT8/Pz0tu5Sxs7NbunTp/Pnzb926ZfD4KoHMHBg0A958BFnpvHdsIrx6Dzcfwfk/wP6bfZbE8+aVUTMoEAjg+nXcpg0aNMiIZh0cHLKzswEgslREZGHyf9sNGgCVqiW8JLGx+fngwQtJSY9792a+eKEm7be7O9q8GQz0Y3/x4sXMmTPpdPrGjRsdHR2vXbs2a9aslJSUTp06zZo1q0OHDir1Ub9+wGbDli04NhbEYgAAhMDLCw0ahMopueXggwfVqBkUW9+9g4sXkVb3hTZt2oSFhY0aNWrAgAHnzp1jMplaKmuhYRDLv05x+Gth+YOHEATUYdZrYmTLOuEWyVTUDHIkEvzpg/CvPwomzrHRt63oaDx5Mi69qUoQXYB1DLuwUMcqcBMSGhrarFmz8uWfP2pMQwAAWemSv/bkpyaIlbwTBM8eFge1Zfcbpn7hddvO5q+eCj5/VPcLiCCwPjNA3WL62E/CwnxtR4OTJ02MFddpWFlnwleCTAp7tnDiolWPHsbAyZVdPlk0ZHyJ3tTBidqpm8XNy9xirupxM7eifNfPorzoxNuXMe8n+3NHC1ISJcU8GUJgZkHx9WcMHGPFYqsPyj57UHz3WnFWulh+C3xyh+/oSuva17xFuxIjgT/++GP69Ony12Ix3r+dEx0pEgu/nFJxn0RvX/C//8FOiwimPFQqtOnEbtPJyCwYFcTOgWptRy3SfHlaWlObtNQ3g0NRoezi34XpKRIBH9NoYOdA6z7AvIaf+idA1L8/HDiAIyLUt2Vjg0qPtiboDNS6E7u13ocuJ0uamyVlsZG7F01ZqtKxY8dVq1Zp3xcfPqxGRafMmzd6DkOV/v3h9WsQCNRv9fBAU6ca2bLJadkSTp7U8pCAbGzAxQUAHJ1pCKl5RlDAMkNWNsYLZf65eUUeUq1dqy4AxCfEbv9tM59fbGdrP23KnJo1fI1umUDQE5WsCppi/MrZKEyF2pQTJqQyxkwgEAjfCkTQQKhm/P39Dx8+3LVrV/nb06dP/xcEDcePH3/37h0ABAYGTpo0SXvlfv36bdu2LS4uruKChvz8fJlMBgAsFss0KWYJBALhv8erV6+U36osMSdgjLdu3bp8+XKxWM0iSxqN1qxZs8aNG/v7+3t7e7u7u3t4eLi4uJgq2zFBhVq1al28eDE+Pn7w4MGvX79W2Tp58uT//e9/1ahx9PHxUX4brjmcWXHYVJjnhRZ/xgCwOxlPdjd4hsmz9NEpSd2cdnx8/KxZsyIjI7OyshBCTk5O9evX37Vrl6enp0G9zJo1a+/evf/884/cyqsakclg2Bx4VX7BvAxC38Ow2XD7aEXtBqqHV680hmcAgMeDY8fAKEGDwqFBUBpKeJwHE0xqiIa6dsVeXqBB+iMD6JecjD59CgkJcbCxkS1ZAg8fgiK3N4uFAgLQpk1Qr55BnT58+LBv37579+4dNmyYfAq1YcOGy5cvT09Pv3HjxoABAxISEsr76KDvvoNOneDOHXjwAKRSqFcPDRwIWux2NK+sBQAQCODyZdCVTsLCwuLcuXOjRo0aNGjQ+fPnjdZpTZpj++cOzuePYmWfBhaL4l+XPnGujXFt6sOF44Xl1QxyMIZP4cK0ZImbpx5zOBIJnjMHK50nVCyhYB1uSVqd401MeHh4w4YNVQr5xZinVVSBMXwIE0qlZWbw83Kk967x+DzZ8Ilq7CUQgu8X2u79hZMQI1J+KmGxKQF1GeNn2KjtSMDX9QEwCPn//kDC3WvcxFj1akiJBL95we/Y3dzRpSTk2aWPuYUV5e41Xla6RCLBAEClI2dXao/+lk1aqZ95sLalTJxjK5NCYYEUIbCyoWr5Tbl7lXfjIreY9+UMkUhxeor43JHCYq6sUw/z5OTkp0+fnjhxQr718G/5kW9VZUkSKcR/Fu/dxlnws/039ODZrA07I1WiyWjEx5+up0PDh1fCs0cLcpRyqaQmSeI/i1p1Yvcfoe7mTKOhzZth2jSslB2sBHNzNHgwqEsDZBxhTwV3r3HzciS8Ikyjg60dzSeQPmyCNYOJAMDf359KpUZHRwcEBGhsQleSVlxQgKRSI9JDoOHD4fp1/PChmvi/hQUaPRq+GhE26t4dfHzw58+aKuAGDRCVCgANgpjXz1E4GlxVAMDWgeLgZKSgQSKRPH76AABq16pXw9snLT11z/6dfH4xAORxcnf+vmXh/B/d3SqQWYNA0IX+SgKMMUKoghIB7burHUxF5Ahq99We7aKCPRIIBMLXAxE0EKqfLl26eHt7JyYmAsCTJ0+qeziVjkgkWrlypfz1zz//TNXwh8rMzGzAgAELFy5s1KgRAMRpSkNrCIp8E8SegUAgEIxDLBb/9ddfyiVNmjSprsF8hRQVFY0bN05t9mJvb+8FCxaMHTuWJOmoemrWrPn06dPFixfv3LlTXkKj0bZt2zZ79uzqHViDBg2U3z579kwmkxmgbsnJkW3ahD59wlwuYjDA3R3Nng2aL8mxrrAxAThiiOPDk3xoa2PYaBWChhQBBigzM/XkyZOxY8cqP63Fx8fHx8dHRkaeOHEiKChI/17odPrWrVsXLFjQuXPnarHNULDvBLzVHPd/HQ7HL8Ho/lU3HigsxFu2QHg4FBYCmw3u7mj+fKhVy9Bm8IUL2hM34LQ0xOfrzB1eHoVDw1hXtCwGA0AkT/VUqSjm5qhfP7x3L/DVRFw/WVl95HDirl6VX0SUbdsgNRWfOoWTkhCTCT17onbtDPVmAICDBw8OGTJk+PDhKuWurq4TJkzYvn17QkKCyrVcAp2OevQAPaU5pTZyxlcAAAAajXb8+PHhw4d///33hw4d0qvrctAZaNoiu3dhgmf3+UWFUgCwtKa27sRu0LRyFeEpCdo0B7wi2aPbPLVhexXwkSP40yflEgTYRpidw9IYQJKbT+g/1AqSmprasmVLlUKZTPdcu4qaQY5EjF8/47dox67pr+aeyTajzF1p//Qe/80LPo8rQwgsrChtOps1DNL4bXrUoDFZSCjQOBy2OcXNyzSTaW9fCJ4+KOYWlVgUtGhvFqQh/F/1hL8Rask2UJAvu3uNO3zSlxOyZQd2UBtW5BthTJSIQgG/Wow6DVkUXSFRChVs7HRUys2W3rtRRs2ggMeT3b3Ga9SctW/fvtGjR8u9kWI+iqIjNbp9JMWJ7/3D69LLYBel6qJzL/OEGNGHV0K5UkSFMdNt5C/KB66US9JTJKcPF+SVSzTALZKF3Cq2VlqLr28gcNUq0OWaoCdXThc9ul2ssPcQiyArQ5KVIUlLlsxZYcc2owBA165db968qU3QoFOpQKEY8QsIAIAQOnAA5s7FT55Afv6Xcg8PNGoUmjnTmDYrCRYLpkyB9evV/mIif39U+pVZWFL86zBfPuarvUwYDNSyva7kSjExsr17UVoaRgjs7CgTJkBpthcut0juDNeoQdP4hNgt29cpy9y5PG7Ik/vDh4wx4vMRCPqgchPTeU+TaxqgnKmDCccAWvUEBvWrvWYleUIQCATC1wMRNBC+Cho2bCgXNGRmZlb3WCqdgwcPyj9srVq1hg0bprZOr169hg4dWj4VRQXhcDjyF0TQQCAQCMbx22+/KbviU6nUXr16VeN4viqioqIGDBjw8eNHlXI2m71y5coFCxYYbQBOqDhMJnPHjh0tW7bcv3+/paXlkiVLWrduXd2Dgnr16llbWyvyYeXn53/48KH8sl214Dt3YNUqSEyUT+pgAPj4Eb9+jYYORStWqN2FTYUhzrAvBQDgfBZua2PYjI8HE8n7SRWWKedyuVOmTFGrPY2JiZkwYcLLly8Ncsbq1avXvn371qxZs27dOoNGaFquPgCh+lz2AAB8EZy7UYWChidP8PLlWPkgv3uHX75Eo0ahH34wrCnlaIRahELIzzdC0ODo6Ch3GRnvBmvjoVgKkTyI4EFdk0bN0A8/4IwMuHYNiorKbHB19Z85k7pmzZ49e2bMmFFS6O6OFiyoyNRmbm7ulStXyt/YFdja2nI4nOfPn586dWr48OEtWrQwsied/gB6L6ul0WhHjx6tU6fOw4cPy6fD0J+GQSwtMW/15OdDcjKwWFCzpqGOBzIp8It1JH0o4OiXFeLRo/KW482zriVZ1BZR1X8iF3daiw5V56gvkUho5Y6PuQXF3AIVcIxpkMfFt6/wpi7Q4JyPoE1ndpvO+n5Azxp0R2dqSqJGfYmjM9XZraKTaWIRPvAr5/NHkbJyIuaj8PlD5tT5tvKF6SYhKV78PkzI58ncvemNmjPNzLXFdBWxEIyxljQHcvJypVB2ZSqNhho0YzVoZmJNxvWzRfm5st0n3RQlM4Z/WY7PyZVePc05ePDgnTt35CWPbvPUqh/kSCU44o3gGxI0IAST5tpeOc19G8rPzZJIJGXskdhmX74yKP06yse0zh0tLK9mkCMQ4JA7xYq36qNl0dH4wQMoKoLGjVG7dkCnax6tYadu5Dvh4zvF5ZOVAEBSnPjwroLpi20BoGfPngcOHNCmxG3YEP75R0tHyMnJeF8pJhPt2YPevpUdPYoyMjCDgWrWRNOng6OjkQ1WGmjECCgowAcPQnr6l1IqFdWqhXbtAjs7RdnIKda52dK4KFXpD5OJGjZjdeqh+QLBGK9aha9cgexsxa6yBw9Q+/Zo+/a0nKxfd/1PXujs5Jyalqxi2mdhbtE8qFWFPiSBoAcGSRMUmgYjUPwIqrSgKKkCa4TyXWupTKwaCATCNw0RNBC+CiwsLOQv1CZ4vnnz5okTJ168eJGamioUCu3t7V1cXFq3bt2vXz9FropvBZFItHHjRvnrlStXalqD6Fg5/4uIQwOBQCBUhI8fPyosduT06tWLpJyQc+3atZEjRxYWFqqUN2vW7NixY9oWVBGqkBEjRowYMaK6R/EFKpXaunXrf5QmoENCQvQSNHz+jFeuhPIeyHl5+NgxcHZGkyer3a+/I9qXggHgbp7Bo3UsjZRll31cXbdu3aeyi6GViYyM3LJli8qtQyf79+8PCgpq0qTJwIEDDR6oichXvZpV4eiqYDISEvDixTgpSbU8OxsfPAhOTmiMIev8nJ11VDAzA3t7w0YIAEoODWZU6OkAZzMBAM5k4ro+Jl4sRdmyBXfqBIcPQ2oqFouRmRn4+KClS5kBAbfatu3WrVtmZubq1atN0tesWbPGjRvnrPmgtWzZcsGCBenp6VOnTu3du/fLly9r1KhhTE+6vhfs4aH/cWSz2f/73/8WLFigkiWqEgkLw5s348REyMsDJhM5OOBmzSirV4O5vkFTRAGka/GwvqIOHq98WavMyxF27cLt2kiR6iyQtQ2l3wgrOr3qVvXZ2toq/pkq4+VDT0vWkRpDEwUczWYCBoIQdOljeeZwAU9dkNXCgtKtn0XFe/lzJyeiXE4EkRA+vhNuWJLt6knHGCytKB27m7urc4PIy5GGPeXnZkmtbKlBrVhqBRZZadJj+/JTk8QCvjzUDTcuUBs2Yw0cbaUzcIMQWrMgS0cdpSCKoQtblZUTOitnZ+r4ch8+vunn51e7dm35W64uKYbab/ZrBiHoO8yi50DzmE+i9FSJrR319xPqa5b3ZgAAAV+2flG2lvazM3RddwEBqHIe5m9d4nKLNH4d8Z9F8lQ7Xbt2HT9+vFgspmvQUqAxY/DJk5CQoL4hBgO6d6/oWBs1ojRqBCZ2XjI9aNo01Lu37NdfUUICFouRhQW0bYsmT1aRodDpaM4Ku7N/FUaFC/NyZBIxZrKQvSOtRTt2lz7afrnwTz/hEydAWFbey+HIrl27JuZeZ2CpVAoA1lY2dWrXl0olmVmZySmJ/r4B9vaOFAqlft2GbLaJ124RCCqo/LKU/6Ep/5tVEU2DvKlqFAoQjQKBQPjvQAQNhK+CrNLcriqTZQkJCaNHj1bJQ5Genp6env7mzZvnz59/c4KGQ4cOJSUlAYCfn19549bKhjg0EAgEgtFkZWV17969uPjLAiYqlWqqiNG3ztatW5csWSItux4UIbRo0aJ169ZpmnkkEACgXbt2yoKGhw8fzpo1S+deeM0aNWoGOVwuHD8Oo0eDOlOE5tZgQQWuFBL4kCYEN0NMQxxKT+Tcsr4FL1680DKLJJPJQkJCDOgGAACcnJwuX77cvXt3R0fHdu3a6b+jRCKJjIzkcrlNmjQxyBaiPDRdoVMD158bD161So2aQU5hIRw6BEOHgt4GMGjoUHzmDHA0LgNHHh5gVLIPR0dHuaABAIY4o7OZGADu5sIqHyMa0wHq2RN69gQAxOMph8x9fX137NgxatSoMWPG+Pn5VbCXzZs3R0dHa0/csHr16oYNG3bq1MnV1TU+Pv7OnTuTNciJtIO+/x6/eKHxe3F0pChsJ/Rj8ODBS5cujYyMrFOnjhHjMQh8/Djetg1K/9KCUIgLCyEuDkdEoL//Bv3+eSEE1jbUHM2BW4SgZoB+Z6aGa3/ip6WnfRZH2LfNZ5So56lUcHaj9R9hVbdxlVooeXl5yT0LVRg42iohRpyRqia2SqGATGsMWmqkEEI9zdqwcjIlD28Wy3OOKLCypgT3Mm/UvKIOBB9eCz9rzomQnSlVhPDfhQnqNGCOnmZNo5UEWkRCfHRPfswnUWF+yRF5eIPn7UsbN9PWwvKLKCYjRfLHFk5O1pfjgjHkZksf3irOy5VOmaf7tDS3okCatgozlpTRfhln1q3PXtKyqRaU7RnkhL09M2v+F2WbTm0Q5ds05abRUa36zFr1maDHAlxlyUhasoTL1VZf+8VlBHqeCWIx1uQbIYfHlT1/VDxwlJWVlZW3t/fHjx/VZzgCACsrNHky3rJFTbYFhFCzZpqkriYEX78Op05Bbi4AgL09jBiBKq6iMA4PD8ovv4Au7QWNhoZPtJZIcHK8pDBf6uBEdfOi67g4oqLwtWuqagYAKUIHGwaEUSUgBQqF0rRJ8zEjJiKEaDT6oP7qjWkJhEpC+f5jkEahkn7Cvh5IQgoCgfAvgAgaCNWPSCR68eKF/HX9+vUV5fLMmookFC4uLv7+/nQ6PSMjIyoqSqolnePXikwm27Jli/z1ggULDEgRbSKIQwOBQCAYzZ9//plUNqI2c+bMRo0aVdNwvhbEYvG0adMOHjyoUm5paXnkyJEBAwZUy6gI3xAq0fr79+/LZDIdz0g8Ho6J0bIdx8fD7duoT5/ym+gImlrBQw4AwKtCcDPEEsu6VNBQVDZsVqTi/F8OnRXU0qhRo7///nvIkCGPHj3S6XHC5/MfPXp09uzZixcvurq6mpmZJSUlHT9+vFOnTkZ0LcfNSUcFDxej2zYEPl/H1x0XB3fuIP2z/wQGoqZNcakzuSq2tkiLo7VWHB0dc3Jy5K+DrEoKkwTGNaY35QwAevXqtWXLlh49ety7d8/T09PohvPy8jZt2hQREVGijMnJwWfO4OhoRKdD166oUye5pIXFYo0cOVK+S82aNVM0KY10EhSEevTAZ86AuFymEzYbDRoE/v4GtYcQsrW1Ne7qM4zPn/GOHV/UDErg8HCYMQOd0LCSuhzN2rCS4kTlD4AcJ1dam076rWqtXx8ePixfTMHS4bEb81OcnrRfktWwK52O6jZmNmzGUkTKq4x69eqpFcqYW1AmzbU59FtBeopYOUBgYYmYLEputrYZAJaZiT9Fj4EWdRoyrp/j5mRLRULMZCJ7J1qfoZYe3iaYRnt6v1jumqATXpEs7BlfIJBNW2gHAGIx/m19bnxMmePD48oi34l2rsudu9Le3IICABjD0b0FymoGBVIJjngjfHSL1/47HfYh9Rsz46NFmkLdVjZlVG+GRnSUI+46A0IMtrYvV4Yl0XEP+vbdpyixtdOhyLOwquqpGIMwSXhMuREqFahUHW1ePlnYZ5ilafvVCbdQJhLpqF9YmmrH3t6eo1mMCABo3DiQyfCff4KyXsraGrVsiX77DSp1/o3Px99/j0NDyxjkvHgBLVqgvXs1icy+Emg0VNOfDqCXAF22Zw9kq7p9yBDaF1TnrYsDALjJYNKyNV6eNUw+TgLBOCpPcKDzx0sf1wciMiAQCASDIIIGQvWze/duxUxT3759FeVLliyRqxnYbPbhw4cHDx6smN0uKio6f/783bt3De2rf//+ly5dMmiXbt263bhxw9CO1HLu3LnY2FgAcHBwGD9+vEnaNAiFoOHcuXNXr17l8XgUCsXW1tbPz69ly5YjR44kkTkCgUDQxPv375Xf1qlTR5FC6D9LQUHB4MGD75SLCwYGBl64cEFh/EsgaKF58+YWFhZcLlf+Njc3982bN02bNtW2T3KyluX1AABSKbx+DeoEDQBQ16JE0BDLN2yolqXxkaKyMTU2W0dedqOdEoKDg9esWTNixIgXL16o5JsXCoVXr159+PBhbGxsXFxcYmJis2bN+vXr9/PPP3t4eADAw4cPhwwZcv/+/bp16xrX+7wJ8CgUcvPVb3W0hx8qfa0jAACkpIA6a/ovSKUQFgb6CxoA0M6dMHw4/vABVGYhbWzQ2LFgiCWGMoqUEwCQUbp20bY6HGqmTJnC4/Hat29/6dIljYtZdfHnn382bdrUzc0NZDK8Zg2+cQNSUwEAA+CzZyn+/mjlSmjbVnmX5OTkxo0bGz1stGkTmJnhq1chI+NLqbs7GjwYLVxoaGvJycmJiYlNmjQxejx6gjdtKpOqXGXr27foxQto0UKfptp2Mf/wWhj5TjUNAQBYWFG6D7BgaQ3rKkAzZ8L16zguTu1WG1tKnx+DwKc6Be6tWrWaOnWq2ol+N0/64nX2189z46JFxTwZnYas7ajd+ppnZUiP7y+QiNVHDigI/OuY3mTC25cxfbGd7nqGwy0yYHkGlsGnD6Lnj/gt27PP/lWoomZQkJokOb6nYOpCWwD4HClMTdIgjQEQi3BoiECnoKFzL4v3YYK4z2raodJg054v5prGhYv01zT41WJ+jlCTnFROXsEnZyd3J6cvKrwuvS0i3ooKC9QfZCYTtexoesd7kRBHRQiz06X2TtTAekw9r1ajkUjw4zvF0REioRAzWah+U1aLdmxNIXsHZ5qFFbWYp9HGhMFEtRoYY02kBpkMHzkCt25Bbi6m0ZCDAwwbpkl0aG5BoeualjazKDmS2dnZ9roSQqEJE1C/fvjAARwVhUQi7OREGTkStD9VmgI8bRp+8ED1oYLHw/fvw/TpSKvRkb5IJPjBA7h3DwQCaNAADRgA1tYmaNZAUFpa+Qv1sZerXM1Qk1M4t1BiTtQMhK8DlV8W5UeOiqsc9PdmkPerUlnl+adSnR6IZoJAIPybIIIGQjVz+fLlJUuWyF/7+fkNG/bFi+zKlSvyFz/88MPQoUOV97K0tBw3bty4ceOqbJwm4ZdffpG/mD59us6578pAoWcvLi5WuKbLU3iEhITI13Lt3bu3Imu5CAQC4d/K48ePld/u3LnTzOw/nf5TnoPjzZs3KuU9evQ4efKklZWV2r0IBBUYDEb79u2vX7+uKLl8+bIOQQOdrjuTvGYNgQcTAWAAyBRhg/Ig25T+c8oTg/KeAQEBKvcHFSrieD916tSzZ8/+9ttv8+fPVxSePHly0aJFtWrV6tGjx3fffVezZk1/f39G2SwJHTp0mDdv3nfffZeSkmLcNFbzhtD/Ozh+EQTlokhsJgztCfUrJZt2OSgU3asqDc1rY2mJzpzBP/8ML15ARgYIBGBrizw9Ydo01Lu30SMNDQ319vaWv35e6njd0ATrXY1h3rx5Li4uXbp02bFjx4gRI/TfsaioKDk5+e+//z527Jg8WwqeNQvfuKFsnIDEYhwZiefPp/zyC3ToIC+8f//+9evX161bZ/ygEUI//4ymTMEHDkBCAiAEAQFowgRw0uUWoo4PHz4EBgbS6XShAEe8FWakSqysKfWbMq1tdd09DCU+XttWLld25gxFP0EDQjD1B9tjewo+fhByC2WKQidXWvcBFs3b6v3/0cICli6FlSuh1OzwCzY2aNIk8KmEPCiGIDeSiYuL8/X1Lb+VzkD9hqteOd5+8PhucWyU+qi2qxe9W18d4fmvCmTIrw/IJQiP+EGtWdERavQuChLjxUUFMktryqvnArHWhe/5HIlQgJksbcOgUGHaYrt9v3ASyxqHmFtQthz4YtFjcjuB8nzX1/ztC412N5j6uWWrhsolLh60Ji1Zj+8Vl1fAIAT+dRhBrUy5Yl4mhTN/FUS+E+VmS7AMEAXs7KkBdZnDJ1rR6JUSRor/LPp7f2FGqljhnxH+RvjoJm/cTBsXdzXTvFQq1PClZ6VrFDQ4u9H8aplCEsTh4EmT8Lt3ICq5VDEAhIbC2bNo797y6ZwYTGRrT8vL1ahWYbEpzdqYAUB+fn5KSkpgYKDuMdjZocWL5ce9aoJ4+MYN/OKFqpqhZBvGz5/DrVvou+8q1EdICF6/Hn/+XHJgz5zBBw6gvn3RokVQxaFKdR/zjasDANjxBXOfvzcL0OM7IhAqn/ISAX38EvRHz98+Rafau67UvBUqSYgqryMCgUCoAoiggVANCIXC7Ozsly9fHj169MKFC/JCOp2+Z88exVSsRCJRrNXTqcLWn169eslXremPqbKuPnv2LDQ0FACoVOrUqVNN0qah5OXlIYSsra2ZTCaDwRAIBPn5+WKlyYl//vknKCjo0aNHev1RJBAIhP8MqampyjbaTCazdevW1Tieaic1NbVz585RUVEq5fPnz9+yZQtVZ7CZQFCiR48eyoKGv/7666efftJ2Fnl7IwcHXFiosQKbjdq317TRqvQPUJGBCdfNqGBFg0IJCGSQLQKn0mn51atX37lzRyUljYKaNWv+/PPPhvVUll27drVt27Zbt2516tT5/Pnz/Pnzk5KSzpw507JlS+07Ll269Ny5c+fOnRs8eLBxXf/2M5ix4OwNSFdy0/dwgWG9Yd0C45o0HC8vsLdXkxJbAYuFjPBUMDOjbNkCIhFERWEuF3l4QIUVvevWrfvxxx/lr+/mlUwXtrGutkVRw4cPr1OnztChQ69fv75p0yZ3d/fydeLj40+fPv3x48dGjRq9fPny2rVrUqnUxcUlODj4yZMn7u7u+MIFfPeumjQQAJCRgdesQdevA5Mpk8kmTJhw/PhxV1fXio7bzQ399FNFGwHo0KHDTz/9NH7kBm/HKbk5EiwDALh2juLtyxgzzVpuy28ChEJcKhPXBFJxlBEI8K5dEBoKXC4wGNjbmzJ/PtSoId9Io6Hxs2wyUiUht4tzc6R0OvIJoLfuZKY98Kym0x49kJUV3rABx8aWWKCzWKhGDZg+HQ0caFBTRiOTwb1/eB/CBAX5MgTYzIISUJfRc6AlnYEAoGXLls+ePVMraFALQjB5vu0fm/OSE1T9Cdw8aZPn2FZS5LiSMCLlQWGBNDVRwsnVZu2QnyeNfC9s0Y6tM5+FRAL8YhmTpeOBzdyCMu9n+2f3+W9C+bwiGYUK1rbUqQu+uFZUMDSiEl5Su4wVAOh0NG6G9Y9b1LTg7EazZRYKxar3t8HjrADg9QtBYf6XI2ZmTgmsxxg306YiY1ZBJoXfN+dFRwplpf1gGeRmS58/LM7KkMxZbmfyMzMtWXLwt/y8shlYpBKcFC/euzVv7o/2NuoybgwZb5WSIElLUXMzt7alDhxlZYIwn1SKJ07EYWGq5TwevncP5s5Ff/xRfqe2nc1SksRCgfoTycObVtOfDgAXLlzo0qUL3VD9YtVw6lSZTBMqcLlw4gRUQNCA797FS5aoCtQSE/G+fTgzk7J1q9EtG4O69LUIYwCQIYqUQlFbgUCoetT+PJlW02DESDT9zFX9SAgEAuEbhQgaCFVEVFSUlocGOp1++PDhzp07K0poNJqXl1dCQgIA7N69e9SoUY6OhmQ51sCUKVMq3ohx/FH6580IUYWp+O233/bv368cIZBIJJGRkefPn9+5c6fcvyErK6tv377h4eFf6X9FAoFAqA5UkoLXqVOnWox2vhIyMjLKqxloNNru3bur8XeW8O0yaNCg+fPnSyQl+oKEhIRLly4N1BJyo9Fw48agwU0dAJCfnxaDd1npTI4R8cwAMwgrBAD4yPsiaPDw8Fi8ePGqVatycnJU6js5Oa1cudLJqPXlXzoNCNixY0eHDh38/Pw+f/68ePHi+fPn6/OcRqFQtm7dOmnSpD59+jCZxqy8RAj+txRmjYVdRyA+FQDA1wtmjwV3F117mhA6HerX1/Z1+/iA0QozBgPq1zfJvOalS5ekUmmfPn0AgCeF+6VZMrqaTJhtDA0aNHj16tW6desaNGgwfPjwLVu2KLyFwsLC1q5d+/z58yFDhgQFBUVERHTo0GH79u2qp+vff4PmgD2OiYFz59DIkQkJCQih4ODgSv04BmFmZt6n8x9bfus7rt8ERWFhvuzDK8GOtZK5K+1No2lgMhGdrmN6WNkwJjwcz5uHP38GxcLqV69kz56h8ePRjBmKWi7utCHjK2x01KYNunoVvX2LnzwBsRg1bw4tW+q2t9GH1FT8/j0AoPr1QcMfWwEf79mSF/dZLJUoDo80MVYc+U70/Q+2dg7Url27Xrt2bfTo0fp3a2VNWbDK/uqZoqgIEa9IhgGbmVNr+tH7j7Rim31LagYA6PCdWXSEiF8s0121FJkUeFyZRGMeiRIKOVIAsHPQ8UUzmUhPUQVC0DqY3TqYXfrWxKs8NbWjEvXxqPHlV8/cnAIA5lYUzxq0IeOtd/2OZUWqv4kIwZDxVu26mt25ws3nyDAGC0vUrqu5Xy0TJVYo5fzfhdERQlm5bxJjiIsSnTxYOPp7E+cFOHWwQEXNoCArXXryz8Jpi9RElM3MKTOW2v65Iz8lQSwuNa5ACJzcaANGWgXUNcFhwYcP47dv1W+TyXBICAoNhebNVbY0b8+OihS+fs4XCVV3cnajjZ9lI3+9Z8+elStXVnyQlUJuro4K2jNnaYfPh/Xr1djtAIBQCP/8g3v0QF26GN++HhTzixEAm20GAGjUKBwSAqVZg+U0T8uOcLLLZzH+aF5/fqdgE19jBIJJqd6gPpEyEAgEQgUhggZC9VOnTp0jR44EBQWplI8bN2716tUA8Pnz58DAwLlz537//fcuLlU5gWoy8vLyzpw5I389bdq06hqGubmqDyeNRmvQoEGDBg1mzJjRu3fvly9fAkB0dPTBgwe///776hgjgUAgfI2oxAITEhISEhJqlK6n/E+Rk5NTXs1gYWFx9uzZbt26VdeoCN80rq6uPXv2vHz5sqJk27ZtyoKGsLCws2fPxsfHY4zd3NwaNGjQc+ZM54gI/OmTmuZcXNCKFVqSFKQJSyZ0HAyfcG1gWSJoeF4AHZTiBTNnznR0dNywYUNUVJRAIAAANpsdGBi4atWqfv36GdxNOUaMGNG2bdvExMSmTZsapKbq2LFjrVq19u3bN3v2bKN793KD/y0zem8TQFm7FkdG4s+f1WxzcECLF5smRlsBMMbr1q1btWqVPAJ3IQv4MgCAehZQU/+vKy8PHz4MkZEgk4GnJxo/HmrWrPjYzM3NN27cuGjRogULFjRv3nzUqFGFhYUhISHJycmLFy8+deoUS3N+FsAYMjK0tS6TQUgIjBwpEolydUZ0qpZbl7jv3yRhrCbsl5okObw7f+Ziu/KbjMHNDRISNG6lUr8szM3MxDNm4PIpKtLT8e+/g7U1GjXKNENSgBA0bowaNzZZg+/f49WrcWysPICH7eyQnx/66Sdo2FCl4p87OJ8/qtrIYwwpCeL92zg/rLEfPHjwsmXLEhMTFYla9IHOQANGWQGAWIyxDBjMb0zHoCCwHrNWA8a7FwKZ3iEGMwtk70hlmVH4PI0yCCoVuXrSAKBVB/azB8VFBRpr2jvRaDQDbT9Mmn1cU/vls4yX72vROnsAsHOk0Who0lwAgMmTJ6tt08WdNnqajcmHqkAqhci3atQMcjCG6EihgI9ZbJOdqDmZ0ow0baqW1ERxMU9mZq7mKcjWnvrDavuwZ/w3zwUCPmYwoYYvo1MPc0MNYDRy+zZINJtfFRTIjhyhlBM0AMCYaTaOzrTQx/ycTKlUigHA0obq6UUdPc3W2pYCAA8ePCgoKOjZs6dpxmlydC741pk5SzP4+HEcE6Nxc1ER/PknVKagYd+fv4e9fs5gMH9cssbFxQ3at0ctW+I7d5RzT7RIzohwtA11d4qxtTxjSTf1LxmBQCAQCARCCUTQQKgGEEJsNtvNza1Vq1aDBw/u06ePWvOGRYsW3bp169mzZwDA4XBWrVq1bt26Xr16TZ06tUePHlVvElURjh07Jp/ddnZ2/q6CyfMqBycnp0uXLtWuXbugoAAAzp07RwQNBAKBoCAwMJDNZvP5fPlbDocjF4H913waiouLe/XqFRkZqVxoZ2d3/fr1FvolCCcQ1DJ37lxlQcOTJ08ePHjQsWNHHo83c+bMI0eOqNSn0+ljBg3aWK+eQ0wMCErzaiOEfHzgxx+hTRstfSWUVvc2PMDQxhodTMUA8JCDl9Qos/vQoUMHDRr04MGDBw8eyJeqt2vXzlTpV4qlEGXumVDTs5HhIozNmzd36dJl/PjxlpaqOem/GWxt0cGDMHMm/vhROfcBqlEDFiwAJY83vcjJkW3ciD59gsJCYLHA1RVNnw6tWlVkgBcvXpTJZL179wYAKYZdySWz/MNd9D3H8J49+OhRUEpcgq9cQV26oI0bTSLXsLOzO3z48JUrV548eWJlZbVy5crg4GDdPh8SCdYSnZIjEgFAQEAAnU6Pjo4OCAio+GhNwuvngoSUhw629dRuTYoV52RJHZxMcYVOngwfPqgsV1WAatVCvXrJX+OfflKjZpBTWAh//gmDB4NRZipVxN27suXLIS3tS0leHg4NxVOmoA0blJcIh78WxkWrqhkUJCeK71zlde9vO2/evBkzZly9etWIv/b0byrBhFrGz7T5CxV8fC8o5n2JC2IA9R8MgW8gw9mN5uBISdYsaLB3ogbWYwKAkyvNrxbjbahArfDAypraZ6iFQaM1iZrBOKvt8poGRxeaYiTyNg8cOHDgwIGqX4GaFCfWZJYgh5Mt/RwprN9Us27MQKIiRdxCbR+Tw5GmJEg0OS4gBM1as5u1rpz/L7p8CFA5IysF3QdYdOlt/ilcmJ4sMbek1mnIUE6csXr16mXLllEqIAuoXOx0yeMqkkX3xQvQfmJr1x1WjLDXL16+egYAQqEg4uMHFxc3AEC//w5Tpkhfvgy1swxzc8w2Zzvx+IOjEzkOdp+ZtIeP73Xq2NXNtXpcaQkEAoFAIPy7+VofBwn/OgIDA8WlSKVSHo/3+fPnv/76q2/fvprmL8zNzR8+fLhu3TorqxK/TYlEcunSpV69ejVo0ODOnTtVOPyKcvToUfmLoUOHfrWZxV1dXRUplt+9e1e9gyEQCISvCjabPWLECOWSiIiI3bt3V9d4qgWZTDZq1KjQ0FDlQjs7u7t37xI1A6GCBAcHN2rUSLlk+fLlSUlJ7du3L69mAACxWHzw5Mn6r19fGjIE9eiB2rVDXbuiRYvQ9es6fXeTSgUNNQyPL3SwBQoCAHhRALnlVkhSqdTOnTuvXbt2zZo1HTt2NNUj3/ksqPUUD3qHf4jGPo/xhSzDdq9Xr15wcPCuXbtMMphqo0YNdPkyWrsWdekCrVqhDh3Q9Ono6lU0YIBh7dy7hwcMgNOn8fv3OCEBf/qE79+XTZ2K9TayxhjiosUXjhce3ZP/4AaPWyTDGK9Zs2bNmjXyPzVH0+EjDwDAggpjXfVr8/ff8Y4dymoGAIDsbHz6NK6AtUZ5+vTps2nTpuXLl3fr1k2v7HJ0Oipn8KaKvT0AUCiUzZs3t2zZsn///p/UWqdULXk50ujP7zNzX9tY+qqtwC2UvXnO17O1lETJqUMF+7dzDu7Mf/6IL5GUXUHetSvq2xfUCRyRhwfavBloNAAAsRh//KilFxwXh2/c0HNI1UBREV6zpoyaQUF6OqxZA4WFioJnj4oFfI0ROCyDTx+EALBkyZKCgoKlS5dWwnC/AWg0NHGOzZQFto2as/xqMfxqMaxtKRQNOg13D3qvwZYA0O47cxZb/TwejY6atGQrpB5jp9v4BDLKh4AtrSld+5jX9DdAH6ecZqIiogH5vgghnRIW/fUT5XOTVyUFeVJF+ga1yDDkalU8GIpYqCtNCQaVe1TVUTGjAhod1WvM6trXonUntrKa4c6dO2lpaQalp6lqxowBLZpRKytUkcGLNIrD5GCRSIfiwfieRafOHgMAhCgAcO/h7ZINbDZ/396tA7sfalzrg7N9hoXZe2f7Uz2Cx6/bSqFQMMb/3LxSGeMhEAgEAoFAIIIGQtVBK0X//5l0On3FihWJiYnbtm2rXbu2ojw8PLxr166//PJL5YzUxERFRYWFhclfjxw5snoHo5369evLX3xtnrEEAoFQ7WzcuNGjbKLo7du3i3TNMf2bWL169cWLF5VLbGxsbt26pRKHJhCMY/ny5cpvnz175uPj8/r1ay27ZGVlDdy4cRpCwoMH0cGDaPZsMDPT2VFW6VXravhCaEcGtLQGAJBguJxt8O5G8DgfpkTigtJF8kIZTIzElwzsevXq1du2bcurSArnrwEqFY0ahQ4dopw+jY4dQ8uXg7WBicnj4mQ//ojLZwfIz8enTuHfftPZQGqS+JefcnZtyL1zlff8If/MkcJNy3OG9l/OYrHkVtgpAvgptiSuMM8LWevjh5iRgY8eBS5XzSapFN+/j2/e1KOVSsPfX9tWKytFloTJkyfHxMS8ffv2/fv3VTEwDaSlpR06dKhf/25nboys6dGtdSONUpUCjq64IIBIiPdt5exYl/voVvHbUMGrZ/zje/M3L8+Rx+MVoE2b0OzZqGbNL3YaVlaoaVN08OCXXAxpaTqWL0ulUFYy+FWBt2/HcXEat8bH4+3bFW+LuTqOrbwCnU6/ePHinTt3pk2bJpWaMugrlUolOs1Fvg4C6jCnzLed/7P9/J/tV//qFFiPSS+rNEAI3LzoE+fayPNrtOlk1rIDm2WmOqNCZ6CGQazeQ774LjCYaM4Ku049zN08aeYWiMWm2NhR/WoxJs6xDe5VIlSSSHBWuiQnSyrTfPiV1Qwm+MDlmlV+W74LfToVCr9cj/qoJUyInRNVe94TChUcnQ1WN2alS84dLfxzR/7BnflP7/OVNRPevgym1h4tLCku7tXkxevoqH07NjyBrFgsHjly5MqVK7/adUEAgIKDUZs26vUcCKE2baBjR6Mbx7a22isgCwvdUhKjuHH7an4+BwAaNmgEAFlZGWJxyTP04WP7YwpyAcDaytrSwgoAss1YTq7uTZu0AICXr54XcQs1NUsgEAgEAoFgNCTlBOEbwMbGZv78+fPnz3/+/PnWrVvPnj0rL1+8eHGnTp2aNm2qf1P9+/e/dOmSQb1369btRsXWypw6dUr+wtXV9Stfw6qYSLKwMMyCkkAgEP71ODk5Xbt2rUmTJopbZWpq6rVr1wYYuj742+Sff/5Zt26dcgmbzb5y5YpBv8IEghYGDRpUv379Dx8+KEr0jG/t27fv3bt3N2/etNYvvF1UGuSyMuqfUH9H9DQfA8DxdDzBrXKjJiIZzPmE5Sst7enAk4FACjIMsz/h1tbIUe/ltf7+/gMGDNi2bZvKVfxfA69ZA8nJ6rfx+XD6NEyYAJqfgVMSxXu3csq6i+Nrd1Ylpd9bPPcCABLKYEKp+sSXDbO89BvVH39AaqrGzVwuHD0K3brp1VYlgH78Eb97p+m4oebNvwTsAWg0WlZWlsLyrVLhcrlPnz59//59amoqh8PJz8/Pzc2NjY0Vi8UdO3acPGlKxLM2vCJtATBHVx23AKkUft+cF/tJpBxRlckgLVlydE/+uBm2yqbuaPZsmDwZ7tyB9+/BwgJ17gz1yma7QEh3GvWv1lAdAMLDdVSIiFC81OgzoKhALang4ODw4MGDwYMHDxo06NSpU8yKZdwQCoVr1qy5e/duZmYmxtjJyaldu3Zr164100Pr9jVAZ6BZy+we3+a9ei7I58gQYLY5xSeA0XeYpXLUfMg4q5r+jPs3uJwcmZCPGSxka0dp3o7dsbuqnwqNhgaOtsIY8rKlAoHM1p5qZl5yjnFypWf+KkxLlPB4MgRgaUXx9KEPGWelvHtlSBkUSSJAXS4J42AwGF26dKkWC08Pb7q9AzU9VaN6xt6BGlDXgLNaIsHH9xZ8/CAqKij5rXn9gn//Oq3PcKsGTZkAUMOP7uBCTU3U2KOjC83OoZpi/wMHQmgo8DWY3zg4UAzParpixYpGjRp91fYMACDPwjBrFn78uEz6IUtL1K4d0kMuqQXKkCGyGzeAx9NUAdeqZZKH0eycrJycLEtLK0tLazqd/uHDm+s3LgGAl2cNZ0dXAKDTGTQaHQA+hL998zYMABo1aDpp/PQVq34AAHdXdwDo0Db4ZdgzqVQaHx/boH5jU4yLQCAQCAQC4QtE0ED4lmjZsuWZM2dOnjw5cuRIudvhsWPHvv5QikJC0bNnz6p3QTSIt2/fyl/UqFGjOsdBIBAIXyUNGjQYMGCAQlcHAOfOnfsvCBqys7MnTJggk31ZcEmhUI4ePdq2bdtqHBXhXwaFQtmxY0fnzp3VhjfMzMzWr1/v7Oz8/v37/fv3q1hJvXjxYsyYMZcvX9anI8V5bNx8/xBnWBkLQhm8LIToYgiozDDZ4TSI5QMA2NDgaXPEokDHMBzPhwIJ/JqE1/sZ8FS5cuXKJk2azJ4929nZubKG+5UjFOKYGC3bcVISXLuGhg1TvxXD8X0FymoGjKUPw5bmcCL6B59Pj7d9eJN3wtsstAAAgIZgT22kwRW+HJpXvZeQZWCWEdPi7o5WrsRr1kBKSplyCgU1aaISp7GysnJwcIiPj/f19QUAjPHbt28fPXr0+fNnHo/n5OQUHBzctWtXo/OgZ2RkhIaGPn/+/OHDh+/fv2/atGlQUJCXl1fDhg1tbGzs7e1r1Kjh6ekpr7wlNpdXpNFFycaO2qSljqwz189z46JFauOt+Xmyc0cLl6x3oCjfR9hs1KcP9Omjvjk3N7C1BQ5HY390OrRqpX1I1YmmIKWC4mLFS3tHHfdXK5sv54ClpeXVq1fHjBkzYMCAixcvMhgGpEJQJisrq3fv3q9evVI8riQmJoaFhd27d+/ixYve3t7GNVvFIATtvjNv952OVC9BrVlBrVk8rqwwX2ZhSbG01nZNIQT2TlTlH724aNFffxRkZ3wJivO4sow0SXJ8mVxKRqsNNNktKJrVPitihJBi8uTJ1SJooFCgUQt29mWu2iwPFArUbcyiM/T9scYY9v7C+fheqPy5sQzSUiQn9ucDtm4QxEIIvutrefpQAU+dD4q1DbXvMM25DyoZNHAgXLyIHzxQkwGBTkc9ekCtWgY1+Mcff1y6dOnp06cmG2LlwWCgffvQo0f4r78whwMAyNYWjRsH7dpVtOU2bVCTJjgkRO1G5OWFyjqcGYBUCqGh+MMHzGId4eY8DVdjikan08ePmRL68hkAYCzDGGMsO3vhBACYsc3Gjp4U9vp5YWEBADRu1AwAWKySH1YZ1u2BRCCYBIzx9RuXrt+8bG1l4+9Xa/SICXplVSMQCATCtwkRNBC+PYYPH/7LL7+8evUKAJJUcs3qolevXiqG4TqpU6eOQfVVSEtLe/PmjaL3ijRV2aSlpV24cEH+ulv1rQMjEAiEr5nJkycrCxoePHhQfWOpOubMmZOZmalcsnr16kGDBlXXeAj/Vjp16rR69eqffvpJpdzDw+P8+fPNmjUDgBEjRsybN2/q1Kkq8oUrV65cuXKlj6ZQohKl6cVBZFSkxo4O39nDlWwAgBMZ+GefytKq8mWwLalkiItqIBcGAMBGPzT8AwaAo+nwow/oGzIH8PT0HDp06K5du9auXVspw/36SU2F/HxtFWQyePMGNAgaPr4XpiVLlOqK7zyfzRfk9gs+TadZiMV4cyZ6WroKd50faq5/Ngydxvg8Hv77b2AyUbNm4KWf7YNJQT16oIAAvG4djokBLhcoFOToCB06oIULodyUcatWrZ4/f+7i4rJnz57du3fTaLQuXbrUqlXL3Nw8LS1t5cqVP/zwg1y6pE/XIpEoJCTk7t27r1+/joiI4PP5zZs3b968+bp161q2bMlms7Xs26G7WeYhCb9YTUwFIQisy7C00nH9RLwWaPHhz0iVhL8RNAjSoYr4Ao0G9etr0a8gHx/UpYu+rVU9Wo+2SoXv+lpEvBXm56k/fCw2at+lTMCeTqcfP3584MCBK1as2LJlixGjwxgPGjTo5cuX5cvfvn07ePDgZ8+e0Wj/tukvcwuKuYXB8iChAB/fV0bNoCBDs9OA/hhhwKBdAKEPQ4YM2bhx47t374xuwWh6DbZITxaHvxGqaBqoVAioxxw02krTjuV5cJMXHaleRFVYILt8qqh2AyadgYJas/KypfdvcAvzy9zfbO2pPQdZ+NcxUhJkEtC+fTB7Nn7ypIxRgYMD6t4dGegRtXPnzm3btt2/f9/e3t7Eo6w82rdH7dub/LkQ7d4No0fj9+9VlSIeHrBqFRglVMUnTsCff+LERBAIXrg7PW1Su3wdSwurSROme3p4p6WlAIBEIlm3aaWbq3taeioACESC02ePf46NBgB7O4dmTVsCQFFRoWJfI0ZFIBjBtX8uXbp6FgCyc7Kyc7IaNWjSuFFQdQ+KQCAQCJXFv+0fHeE/Arc0y6yjrix9KkyZMqUShqON27dvy/+ZI4Tat29fNZ2+ffs2JSWlQ4cOlpb6yvMLCgoGDRokP7AMBqPqDxSBQCB8E7Qru84mLS1N5zqzb51Lly6dPHlSuaRHjx4rVqyorvEQ/t2sXLnSyspq8eLFIpEIAMzNzadNm7ZixQpbpRTCzs7Oly5d2r9//5w5cwQCgaJ89+7d+ggazEoXqfKMzdg+0gVdycYAcDIDfqwJ1Mq5AZxIh3QhAIAbEya7lxR2dwBfNsTyoUAC13NgkJMBDc6ZM6dDhw4rVqxQrJ/7b8FggM4M3JqPzNsXAklpFnOJlH/j8RQKhdq7wzEqlQkAHxuYv/IqieZOcIPphsinsZ2dxk0ACACnpsKSJfKayM8PrVsHtdUEHioXX1906BASiyEnB5hM0DzmBg0aXLx4cenSpa1btz59+rSKl96PP/54+fLlqVOnNm/efOvWrW5ubuVb4PF4oaGhoaGhT58+ffToUWBgYPfu3WfPnl23bl2DPOSat2UnxopfPOKraBooCHxrM0dO0SE5KebJigq1LTCVSHD4a6EBggYAyurVOCJCvVOIrS3MmAHGmhNooqhQ9uJRcVqyhEpFdRsz6zdhGZ+Gvm5dePZMWwWlZQAOztQW7c0e/MMVClVjs1Qq1G3MqtdE1YSfSqVu3769SZMmxgkaDh8+HBYWpmnr27dvt2/fvmjRIiNa/vdx/XxRZppk90k1V58KFX++NSKphHF5LigUyt9//921a9e0tDQA4HK5VZZDEyGYPN/2+jnumxf83GypSIjpDLBzoNVvyuw33MogP5rXz7780JQnM00S+kTQphMbAL7rZ16vMfPq2aKcLKlYhJlM5ORK7TfCSqc5SqXDYqH9+9GTJ7Jjx1BODqZSwcWFMm2aQd4MAoHghx9+ePDgwcOHD78Vb5XKxcYGnT0LGzbAs2c4NxfEYrCxQX5+aOVK8PExoj28ZQs+fBgKS8QHaVYlCjMXoXhA78H5ttZisdjezqFu3QZsFhsAmjRu5nH7WkpqUnJKYnJKoryyTCp9HvpE/rpXj35yxVhU9Ed5iZPTf9UPjFDlxCeUeaxKy0htDETQQCAQCP9aiKCB8JVSUFDQv3//qVOn9ujRw8bGRlHO4/E2btwYFRUlf9u7d+/qGZ/ePHr0SP6iVq1aVSMt37Jly+LFiwHA19c3LCxMcfQwxuHh4TVr1lT5b19UVHT27NlVq1Yp7C6WLl3q5+dXBUMlEAiEbw6VtV9OTk7aZ3ulUmlhYWFBQQG3FHk5nU6Xm2NX2XyrcWRnZ0+fPl25xN7e/tChQ/9uDQehepk7d+7cuXPfvHnDYrH8/f01ramdMmWKnZ3d4MGDFSX3798XCAQ6o/XmpbP9xcYKGrragxMDskSQJoQHHOisMbZrPDIMv6eURDXmeCFWaUQEAQx3QevjMQBczsaDnAy4EgMDA4OCgo4dOzZ58mRTj/dbwNUV2dvjvDyNFRgM6NBB00ahsCS2LZbw/gmZYMZyCm75KwXRACAugP2qRYmGuKcDbA0w7PZIGTZMdv9+mcWspZQ0JC09U/PycGgonjCB8uuv0LKlQb2YBjodXF21V7G0tLxw4cK9e/c0Kbn79u3btWvXjRs3NmrUaNGiRTNmzDA3NweAmJiYa9euXbx4MSwsrFGjRs2bNx89evSBAwcM1a8rM2SclYc3/dEtXm62lMeVsVgUG3tK7YbMASOtdMb1RUIsVechr4xYc+hRPfb2aP9+mDULR0WVcebw8EDff48GDjSsNa1gDOePFb4NFeTllJw/L0L4Lm7U/iOt6jRUFRPoA5o3D+7exfHx6rfWrInmz1cu6TvMgkqFZw95nJwvuhAaA/n4M8bNsFHbyJo1a4z+d3/u3DllfZsKEonk1q1bRNAgJ+GzGGOYMTxN7VZloYOypKDiJgrKlG9ZSwU9qVOnztu3b3fs2HHt2jVXV1f5IzdCyM3NrWPHjuvXr6+80DhC0GuwRY+BFqlJYk6u1MaW6uFNpxgoLZBJIZ+j7blEJoOo8BJBAwC4edGmLrDVUr86adOG0qYNKH7FDOGff/6ZN29e48aNnz59am2tWXkmkUBxMVj9Z2wAWCy0Zg1gjLKyQCQCZ2fjBXCvX+NjxxRqBgBol5ge6u6Ux2ZlMmj19x6gX70GNBoA8AX8y9fOS6WSnt37LV34090Htx4+upvHyWWzzfj8YsXXa2Vp3bple4zxjVtXb965BgC+Pv4sJis27rOXZw1i/k+obNhmZTyfKMjIvGYEAoFA+CYgggbCVwrG+MGDBw8ePEAI+fj4eHh4sFisnJycT58+8Xg8eZ1+/fp9/YKGx48fy1+0rKppx23btslfxMbGnj9/fuLEifK3QqGwQYMGAGBvb29jY2Nubs5gMPLz8+Pj46XSL/+cJ02atGrVqqoZKoFAIHxz3L59W/ktk8mcPn16cXExn8/ncDjFxcVCoZDD4YhEIh6PV1RUJNHlJe7l5dWkSZPOnTv36NFDnnT860EgEAwdOjQ9PV25cMeOHc5GWZsSCAbRuHFjnXUGDhzo5uYmX44JAEKhMDw8PChIx6Ic69I/QByx1nqaoSMY6gy7kgEATmfiznam1/fczYOYYgAAGxqMLRtB7u0I6+MBAB5yQIaBYkjnixYtmj59+qRJk/6LmiQqFYKC4PNnTduRvz/S7KZma08FAKEo/+rD0Y629ds1XY8QBQBSvZjP21vLZ/XbWsOhushgx4727VFQEL5/X9/6qal4xQp07ZoWP4lqxMvLq2vXrtp96dhs9po1a8aMGbN8+fI1a9Y4OTllZWXZ2tp269Zt4cKFwcHB2nNJGESrjuxWHdk5WVJOrtTcguLiTtNzwbSVNZVlhooKtdVxcTd8OsXPD129CgcOwOPHmMtFdDr4+qJ588DFxeCmtHLk9/y3L/hipWcQqQSnJkmO7c0fMdmmfjmDBN1YW8Py5fDTT1D2qQAAwNUVli0DpUUIcnoNtqjhT/9rdz6vSCYPT0tEOC5KtPXnnAmzbB1dysR7r127duHChffv3xs8MAAA4HA4Fazw30EgMCa3vdyQzAjHBf3bhwp4Qij0FuvWrVunlNpAJpMlJycfO3YsODg4IiKiUg2KKBTwrEH3rGFk+FYiwVjXNyMzQUqQr5enT5+uXLkyPT1927ZtWrK14mPH4Nw5nJEBEgkyMwMfH7R8Ofj7V+VQqw2EjEswoQzesQPKijsdigWd4lPP1fHFCEliYnL/OnyyOC8xKV4kEsr90lhMdo9ufXp269uzW18+v5hGo925d+P6jcsCoQAAWrVsV8znHTyyNzziHQCwWewRQ8du2b4+PiHWzzdg8YKV/8VnTkIVMrDfUAB49foFhULp/l2frp17VPeICAQCgVCJEEED4WsHYxwbGxsbG6tcSKVSp02bpojcf7Xw+fyYUk/ROkomnJWKs7NzRkaG4nX5Crm5ubm5ueXLHRwcNm7c+B9dtEcgEAj6cefOHeW3SUlJe/bsqUiDSUlJSUlJFy9eBIBGjRoNHjx48ODBgYGBFWnTJMTExIwZM+b58+fKhb169Ro1alR1DYlAUAEh1LRpU4WgAQCio6N1ChpcS5e0JQuN73qYC9qVLLdJgG0BX1wfTMXBtJKI0RhX1cZrm4MlFYqkwBFDogBqGhL57dChA4PBePDgQadOnUw32G8G9NNP8P49johQs83JCS1friUnRetOZnf+Sbx4Y5iXa3CrhiU5d/Lt6CGdbWQUAABXnvREOxrLqFVhaPdumDABh4WBLg2cHBwTA3/+iWbONKazSubNmzc6r0E5/v7+Z86cKSoqys7Otre317YSt8I4OFEdnAy7SilUcHGjZ2doXDBta09t2dHMmNHQaGjaNJg2rfIiPK+fCz68EorVnU0FHNmlvwtr1XOgMwzuH3Xvjpyc8Nq1ODYW5PoAOztUsyb68UdQ96Wnp0hOHSzgls3cIZHgxFjxH1vy5q20t7IpuWDCwsImTpx48+ZN7Wvoi3kyJoui9jLVuQhYk9nPfxAa7WsPLhqdpaK83oJCoXh7e69YsSIkJOTy5ctDhw412ShNDYOJWGwdX421XXVnlKgc7t69u379+sTExOXLl48bN07j1SqV4unTZQ8eID5fXoABIC4OR0SgRYvQkCEVHce7d7JDh1B2NgCAlxf6/nswJM/RN0NycvmyPDMWANClMoZIfDgsJBbK/PbZ2HzxAmGzzQCAk8+RqxlqBdapW7ve6vXLCwryAcDZyWXalDmxcTHxCbEAEBMbnZeXY29vvNMSgaATO1v7yeOnjxw2DpWenwQCgUD4F0P+1BG+UszMzJYtW/bu3buoqKiCgoLCwkIAsLGxCQwM7NChw5gxYwICAqp7jLr5+PGjTFYyg1PLkKyBFWH//v3jx49PTU2dNGmSsrCdwWCsWrXqxYsXMTEx2dnZPB5PKpVaWVk5OjoGBQV17dp1+PDhJlwORSAQCP8+JBLJixcvKq/9t2/fvn379scff6xVq1aXLl1atWrVvHnzqs8BlJCQsH379r179wqFZeK9Tk5O+/fvr+LBEAja8S+7Ji8hIUHnLgoFQEwxNsoOGQCggQXUMYdIHhRL4VoODDWpa0mWCG7lAgAggAnuqiNEAKLSeE04zzBBAwCMGzfu77///m8KGsDCAh09CtOm4Q8foDQcAgghX19YuhS0mgo4OFNO/9O3Vs2xDQOnyUtETMqDbjYSOgIAK570ZG1sZfR/awsLdPIk7NsHt27hnByQSlFODlaMsDwyGYSGwlcpaHj06JE8+Z2eWFpaWlpaVt54KkLfEZYxUSI+T82iaSoVNWjCsrb5Sm2NQ+4Ua1mFn5EmeXKvuGN3c00VtNGkCbpwASUk4HfvAAA1bKgl4Hfyz4LcLPWKkMw0yckDBVMX2gJAVFRU3759Dxw4oMnRMCVRcuVUYVaGRCgEKhVs7agtO5q17ljm3qczm4CHh4f2Cv8d7B2pCTHGOBRVhkmD8tJt47JaqCz+1jS8rl27Pnv27GsWNACAmyctPUWjrM3CitK+678tVvfq1auFCxdmZmYuX758+PDh2oVHePVqfOcOEpc7e9PT8ZYtqE4dqFvXyHGIxXjePBwSAhyO4uzBt2+jvn3RypXw7zIYwEI1et5P9jYA4MMpRBjnyaSg9OPWrk3Hls3bKFe+cv3C/Ye3AcDZycXRwXn7b5vlF12LZq1Hj5hIpVL/t3VtSVUEfIHmhxkCwXSYESkDgUAg/DcgggZC5bJr165du3YZsSODwdiwYYPJx1PFNGnSxFT/9rt06aJnU82aNYtQt/KMQqH8/PPPJhkMgUAg/DehUqlmZmZy781K5dOnT58+fZL/gNra2gYFBQUFBbVo0aJNmzYODg6V1KlAILh169bBgwevXr2qnIpIDp1OP3HihKuu7OkEQhXj5eWl/DY1NVXnLrXNkXxRXySvQl0PcUar4zAAnM7EQ51NOdl9MQskGACgjQ34qtMr0BHIZ6MbWRjc+KBBgzZt2rRnzx6qZjeCfzOOjujcObh5Ey5ehMJCYLGgcWM0YQKY6wjuUiiUx0/uXD9lG/NJiDHIKPA42JprSQUAhgRvZkka+VbMyZxKRdOnw/TpJQG9Ll0gOlpbfS1yh+qjqKjo9evXHTp0qO6BmIDUJPFfuwsExWpkAXQmqteQOXj815u7PT9Po7EEAGAMMZ9ERgoa5NSogXQtXM7JlKananMcSU4SC/g4Myvpu+++27hxY58+fdRWe3y3+Po5bgHnyyfKy5Ymx4s/vhNOnGOjiDMuW7bs9u3b6eXTYQAAgIODw6JFi7QP+OtEIsYCPjazoOiZKkUfegyw/PxRVJhvTOIJOQZpGnKypMnxIgTIy5du56D+d0culQDD1Qzl29G0yc3NLSwsrCKNVwEDRlklxIrVy4AQ1K7PdHb790zh5ufnL1u27NKlS2vXrh0/frzuZ5KcHHzrFpRXM8hJT8cbNqDjx40bDJ4+Hd++DbKyF0VmJv7rL5DbO/2LQGZm5a8ThgwDQJKN5Q0/L28KjQMSAGAwGK1bths2eIyybCg27vOVa+cBwNLSisFghDy5DwBMJmvksLGtW7YHAIlE/EUCgiEjI93D3atchwQCgUAgEAjG8O95GiYQCAQCgUCoVBBCa9asmTt3rv7zrRQKxdra2tLS0sLCwsLCwsqqJP7B5/MzMjISExMlugzGORzO7du3b9++LR+Au7u7k5NT586dx4wZExgYyGAwtO+unaKiosjIyLCwsAcPHty6dUvuh1QeJpMpTz9ckb4IhMrApWzieUXWLS3UL10N/q6oQl0PdYa18SDDcC8PUoXgbnhKek3cySu5wwxyUq+TqG0OLwsBAGKKwdPAMLqXl5ebm9uLFy9at25doVF+y6Bu3aBbN0P3Cgj09V0BV88Uhb8TXgw0T/NkAgAC2OwiG1nfpHnZEQIzXevMdFaoDm7fvt26dWuzr3JsBsHJle7/lZOdriasSKWhDt+ZDxj5lbpKAIBMBhKJjqcUnRUqTlSEiFekLWRekCd9FZo4fnLXRYsWjRs3Tm2d+BjR9bNFBeVC7yIRfv9KcOF44cDRJY9VtWrVGjdu3G+//cbjqUrVWCzW0KFDW7RoYexHqR6eP+Q/vV/MyZVKpcBgIEdnau+hFt6+FXrqk+PqSWvXxfzedS6/WPU0sLDSoZtQKA/00TTERYku/F2UmS6RnwkWVhQXN9qgsVZeNUvygyhHSY2TMujfQlRU1KdPn+SvxSL8OlQQEyGSYezly2jehs02q4Yl+J8/ih7c4BUVyrAMm1tSW3VkNwxiDZ9offKgqrUJjYb86jBGf1+JeXmqmBcvXgwfPrxnz56RkZE2Njb67IIvXACtolWckIAEAmAZ/HOMr1/Hjx+rqhnkCIX40iU0ciRUuWFeJVKzJpReCwp6RifuaVaXT6NeqF0ToOTPqUgkevDobmjY81bN2/bpPdDczBwArlw7L7/WBAJBclESAHh51vh+0iwnp5IHchqNPn70lD/27wAAOp1er27DKvtkhGqHzy+OiPwgEgtbNm9rSiEegUAgEAilEEEDgUAgEAgEgr7Mnj27RYsW9+/f53A4NBrN0tLSysqKzWabm5vb2NiYmZmxWCxbW1sGg2Fubm5paandOlUoFL558+b27duXL1/WZ90YxjglJSUlJeX169dbtmyh0+kuLi4eHh6WlpZ6Zh+XyWQFBQXFxcX5+fmZmZm5ubk6d/Hx8Tl27FirVq30aZ9AqGKcncske8jMzNS5iw8brGlQIIEsEaQJwc1YIYIHC9rZwEMOSDEcScPLa5osHPKioORFsJ36Co2tSgQNj/NxJzuD++3Tp8+lS5dMJWgQS+DoebgZAgIRmLGgdycY3gf+re4PVCr0HGZ5ob5FdFZJydKaMLGG6f9TYz8/ePtW2zi+Sj3KP//806NHj+ocgUAACQkglYK3N1gYbmBSyqlDhWrVDAAgleDPkUKMLb9aD3IKBdhmFABtJg0WFpUeZhBqznkhh8fLGTdx2KTJE2fNmqWpzpWT3PJqBjkSMX4XKujW38K89LNs3LiRzWYfOnRIOfeQp6fn8OHDN2/eLH+L8TdgHo8xHP49/0MYX9kYPjtTkpwk+a6veXCPClhrlNJzkIWFFeXhDV5mpgRLAQBoVOTkTu0xwPJ/+/RtRLum4W2o4Mzhwnwlaw1uoSymULRva96ISTZ1G5tAA2iQHsLKyqpNmzYA8CKEf/syLzNNLI9fv3jEv3+N16oTu1s/4+8YhiKTwpE/8iPfCou/ZLQRR0eI/AKLJ8+3nf+T/YXjhalJEqEAIwTWdtQmzVmdepp//aeunty8eXPs2LEHDhxQ9mUp5ske3y1OSZBgjB1daO27mtnYlXmSwOVi8KoUFkJmJujKPqOGEyegnBDqC1lZsj17KL/8YnCzXytoyRL89i2U9bNplJEzMzT8fB2fNAtVSWJxMe/ug5uPHt/dsGabjY1dTNxneblYLAKAhvWbTJk0k8koc0XXrdvA1saOk5/3XeeeLMMlJoRvlLT01E1bVsmTjIRHvJ8ycSb619y2CAQCgfDVQAQNBAKBQCAQCAbQvHnz5s2bm6QpJpPZsmXLli1brly5MiEh4ezZs+fOnQsNDZWpXSRUDrFYnJycnJycbJLBlMfS0nL+/PmLFy8212XGTiBUF0Y4NCCABpYQwgEAeFNkvKABACa6oYccDABH0mBRDaCbYtYuUwT5EgAAaxrUUJdvAgDa26B9KRgAbufBSh+Duxg2bFi3bt3Wrl1bQYsXAHgdAdN/hMgYkJQGra7fh91/w8FNEGj4wNTC40NiKliYgYcLVPtaLzGG8eH4ak7J2wlusKRGpczVUpYskT1/DikpareigAA0YUJl9FtB7t69+8MPP1RP39nZ+McfcUQE5OaCVAr29sjPD61aBb6+hrYk4OO0JA2u5gAAkJkmSYoTe/vSKzDcysXNg5aaqPEjsM0orTpVuouGty+DwUAikfowM7c4/dqjYdNnjlu2bJmmFgR8nJ2pzcUqN0f6+rmgXZcvn+Wnn36aNm3a7t27w8PDZTJZ7dq1Z86c6ebmlpIouXKqKCdbIhJgBhPZO1J7DrSo4W8Ct4PK4PLJwrehAkm5L7AoX3rrEtfDixZQ1wRqgPZdzVp1YL9/Jfj8UUSloMC6jDqNmTSa7huawqQBNGsaeFzZxb/LqBnk7D7pBgDrfzdyzMp9GerukJiY6OfnF3K7+OrpIi73y2M2xpCdKbl5gVdcJBswuoryyBzdk//6GV/lYV8okEW8E+7dypm93G7iHFsAEAownY4o/y6B4KtXr8aOHXvx4kVlqfTd67yQW8XK1/uLR/ymrVgDRlkpvmdkYaHja2YwNHoXcbnA44GDg3q5ZVaWmkIlkB7pzExJZiZ++hRyc1H9+hAUZHqJqK8vmjMHb9sG2dnKxfUzc+tn5hb41BDMnEkLDkYIiUSipOSEm7evpqQmiyWSv/4+OGfGQmcnl6TkBACgUCjfdek1oO+Q8gvxmQzm6p825+dzXF3cTDx4wldMyJP7cjUDALx89bxHtz6eHoYLjAgEAoFA0AoRNBAIBAKBQCBUPzVq1Fi4cOHChQtzcnIePXr05MmTsLCw169fc7ncqh+Mp6fnjBkzpk6damenYYU4gfB1YISgAQAafxE04F4OxgekezmCCwMyRJAhghs50MfR6Ja+kCkqeeGheUlbJztgUEAkg/dFkC4EVwNjW3Xr1q1fv/7+/ftnzpxp/EABouNh1HxIKBtzF0ngdTgMngU3D4Gbs4Y99ePtR1jxC8QkQkEh0OjgbA8dWsD6H4BdTYv9JBgmRXxRM0z3gI3+lbb0zMUFLVyIN26EcqYjyNsbbdkC9K8ump6cnMzj8QIDA6uh75gYPGkSjov7UpKSglNS8JgxlM2boV07gxrLTJMUanAFkCPg4+gI4dcsaBgwyjLus0jFtV6BTwDdN7DSY/k+AXRHV2pqohpFQnLGw3sv5nduN3Ptuh+1tJCfJy0u1vZFYAwpCaphfycnp1WrVimX3L7CvX+dp+z0kJEqSYwTt+tq3ntw1S3K1xMBH795IZSI1Yduiwpk185yVQQNMikkxomzMiR2DtQafnS63to6OgM1bcVu2kqDdE4zOjUNV88UZWeqOf1mDE+DUlmDcmuGDsCIXBVxcXGtWwXfusJVVjMoEAplz0P4TduwvGpW+qUR91kU8VaoSbocFy168Yjfoj0bAJisb2Bxc3qy5O41bj5HBgCWVpROPcy8fDQeQw6HM2jQoL179yqrGW5e5N6+zOPzyxyR/Dzpw1vFgmI8cmqJBR367jt84gTw+ZoaRw4O4Fj2OUwqxbt2wa1bODsbJBKwsEB+fujHH8GnrOJSp45cZwUOB4eHQ3ExqlsXPDx0VNZCRgZeuBBHRsqlBpjJRN7eMGoUmjjR+DbVgUaPRk5OspkzQSBQ2WQdl2C9eQvF1V3+0+nm6t48qNXWHRuiP3/6EP72zbtX06fOvXHrKpVKbd2ynbdXTU1dsFlstovB9xbCN01OzheJjI2NrYO9Kf4XEQgEAoFQFiJoIBAIBAKBQPiKcHBwGDhw4MCBAwFAKpV++vQpLCzs+fPnISEhkZGRxuUY1hNbW9s+ffoMHz68W7duJO0l4ZvAxsaGTqeLxSUxLR6PJxKJdBoPNLJEABgAPhRVqHc6gtGu8EsiAMD+VNzH0QSxh7zS8Jy95mipBRVaWcNDDmCAO3kwxtXgXrZu3dqpU6cRI0ZURLQ0e7WqmkFBTALM+Bku7jG6bfj7Mvy0HVKVovm5HPgYC2Ef4PJ+sLE0vmXjkGL4/iO+VDpVO88LVvtWbqgJDRqEPDzwxo04IQFycwEhcHZG/v5owwaoUaPy+sUYMlIl+XlSKxuKmyddf8nGgwcPOnToUA32whIJnjWrjJpBQXIyXrECXbkC+mVlkiOT6Y5eSbTlc6h+rG2pQ8ZbnT5UmJddZqAIQU0/unzxd2WDEHh4M9KSJbj0YIrERQmpt6ISzhRwE/t0+W3Vhj5aGwAGE9FoJfdqTbDNdJxvb0MFdy7zysewuYWyRze4js7UFu2+rpDbuzBBbpY2X4qcLCmPK5Mn2sAYrp3lvnnOz82WisWYSgE7R2qteszB46308VqoCNo1DWnJ2j7CjOFpKpoGgzBCzQAAiYmJKbFOKleEMtxC2Y0LvKkLKl3Q8OAGj6dOVCFHJMQvn5QIGr5yMIZTfxa8eyVQVoBFvhPWbcQc9b2NWluBRYsW9enTp3///oqSvBxpyB1VNYMciRi/CRUEtWUH1GEAALRqhfz98fv36kdDoUDHjmVKhEI8bhx+/hykpV96djaOj8cfP6Iff0S9en2paavrlqjlSSk1FS9fjj99gowMkMmwnR2qUQMtWgRt2+poszxJSXjsWBwbW+YjREfD//4HSUmorE6r4siuXJGrGTCA6s0iKwtv2ICuXZP7YlEolOlT561ctZDL4164dGr1ys2jR3yNHlGEaqd3z/7ZOZmcfI6fj/+oERPY7Er3giIQCATCfxAiaCAQCAQCgUD4SqFSqXXr1q1bt+64ceMAIC8vb9++fQ8ePCgoKEhKSkpLS6tg+3Q63dvbu0GDBo0bN+7QoUPLli3pX9+qXwJBO+bm5vn5+Yq3PB5Pp6ChTmkSlQjNSZP1ZKI7+jUJSzA84kAED+pWOD2LQtBgp/Va7GJXku3icT4e42pw4KpOnToDBw7csGHDL8amhU5Kg48x2ipERAOnAGwNiCN/ITYRVv1aRs0gB2N4+R7G/QCXtGZ5F0sgOxcszMHKRKuvZRhmfMJnS8czw7PS1QwltGiBLl5Eqak4PByYTFSvHjg4VF5vGMOtS9xXTwW5ORIBHzNZFFsHSsNm7D5DLPRRKdy9ezc4OLjyhqcJ/NdfWnKr4/h4+OUXtHat/g06uVItrSn5eRoDn3QG8gv82n8r6zdmubrRzx4tzEgVCwUYIbC0otauz+g91JJmkuw4ungbKoh8K5CrGYr5ma8+/hadcM7VsUUtnxH+3j17D7ILrKfDW8bWnmplQ+EWagz9slioQTMdcd9bl9SvyAcAHg/fvcpt3pb9VeX4TkkQy7TG6HlF0rxsqbkFBWM4sIMT/kookZTsIJVBdqY0J6s4PU0ye5ldZX/RKpoGUJIXiIQ6dAZbVmYvWmvM4l3j1AwAkJ2dLeTZaK/Dya0KpZJ2AxgA4BbplXiu2jlxoOD5o2JpWe0Kt0j28jFfLIZJc21U6r958+b69etRUVHKhbcucTm5Gj9vMU927zqvRNBAoaD16/G0aVA+AQRCKCgILVqkXIbnz8dPn0L5kyQlBa9bh+rVA+9SM/zOneHlS5BoUOFYWqKRI9Vvio7GkybhhIQvJXl5OC8Pz5mDFi7UuJcG8Jw5ZdQMCng8fPYstGuHOnc2qEFtiMVQKg1Re5vAMTHo+XNo3Vr+1sLcomf3fqfPHU/PSIv4+KFenQYmGwnhX4S3V81VP26q7lEQCAQC4V8OETQQCAQCgUAgfBvY2dktXbp06dKl8rfFxcUpKSlZWVk8Hq+wsFDPRmxtbZlMpo2NjZ2dnYuLC9XkmVkJhKpFYc8gh0bT/QfHzwzoCMQYUgRQLAWzClwE7kzo4wgXsgAD7E3GO2tVNICUq5+goZVNyYu3+ptMpKUBhwOurvK1hmvWrKlbt+7cuXM9PT2NGGdIKGTnaauQmglvIiG4lbY6mlixFZI1Jw958Q5C30Hzhmo2fYyB5dsgOg64PKBRwcUJ+gTDoikVykAtksHMT/h0qZrhew/Y4Fe18U93d+TuXtmdYAx/7uR8eC2UiErCP0KBLCNFlpPJTYkXTVtkp921RyQSXbt2bd26dZU9TjU8fPhlAa5awsMNas/cguLsRtUiaHB2pfrWMjDRS3Xg4EydttBWKoWiAimNhiysqs54CWO4caGoqFAGAPGpNx+ELgysOXREz4dmLCcAAAxxn0U6mgBACGrXZ6YnSzSFrV08aDX9tN0os9IlahMfKMjJkibFi719viJ5ipm5jq9JKkVCEQaAmxe54a+/qBkUYAyxn0QnDxaO/t4oQZlWFHoCuZhAWdMASrIGBlPHTTIjTZuFg87ewahEFZoSeSiQljuYBE0kxYnehfGl6r5GGYaP7wQRb4V1G5W5T/78888rV660tCzjsKT9CgWAAo5ShUaNKLt34+XLcXQ0KJ79bG1Rq1Zo+3ZQfvz7/Bk/eaJGzSBHrmnYv1/+Dk2aBFev4rdv1dRECLVsqT5vkUSC584to2b48qmy8a+/orZtwctL+6f7wuPHOCJC49aCAti3D0woaEhMlGe1UMtnO+uXHs5ZZ/8yiwjz8qrh5+Pv7VWzXZtOFy6fEYtFEZHviaCBQCAQCARCdUEEDQQCgUAgEAjfJGZmZgEBAQEBAdU9EAKh2pDJZPyyCZXZbN1GzXQENdkQXQwYII4P9Sq2jn+6B7qQhQHgdCb85AsOFQuNJfJL5t89tQaE6poDBYEMQ0wxiGTA0BICk8nwb7/B9es4MxMEArC0RO7uMG2aY/fuU6ZMWbdu3d69e40YJ09jGusvFKumZtaX6HhtWwuK4PA5NYKGk1dh5TZIUVJCpGXB+08QEgrn9wDTKB/xTzyY+QmHlQrGJrrDZn/TLOeWSiskszA5/5znhiupGRRIxPjTB9GFvwsHjbbSsvvFixfr1avnUZHc4UbD02W0wuUa2uTgsda7/5fHyVETabOwpHTta/kNJWWiUsHGrqpPtZhPwsx0KQAkZzx8+HJJ745/O9rWV66QkSrhF8vYZjqOY9/hlgkxotgocflNdo7UEZOttV+NacmSYp62xe5CAU7+ygQNDYJYd69z+TyNkXWZDF8/WzR7uf3rZwJNEXqMISpCqM8R1hMtSgIVTYNy5RnDNRqJbf3T4FRJFVQzeHh4cPnJANqSC7BMdLi0Y2Wtoxdzy2/g/nLnKo9bqPFb4PNxyJ1iZUFDXFzc8+fPT58+rVJTKjVQZdKkCbp6FW7exLdvI4EAnJzQqFEQGKiyF/77b8jTKrqMUfKYotHQwYMwcSIODy/j08Bmo+bN0e+/q20AnzmjxRwI0tNlmzdTNOxbHtmlS/IEEJrAKSnIhM8NEokmtcff9f0f1nADABBw4U3oqzehAEChUJwcnaVSCQAg9Z4OBAKBQCAQCFUBETQQCAQCgUAgEAiEb5KcnByZUrp7W1tbfRwaAMCbDdHFAABJgooKGlpYQxMreF0IfBnsTMJrKpaM4HWp44K/1syzZlRwY0KKACQYkgTgp6myRIInTsSPH39Zy8jj4YwMWLgQ3r1buHBhYGDgkiVLfHx8DB1nUH2wMANuscYKdjZQz9/QVgEABEJtzcrJ4aiWRMXBT2XVDHIkEnjwAqaugCNbDBtGVDHsSMSnMkERTJnkDlsDKqpmSEuSXD5VlJ0lEQkwjY7sHKjf9TXX6b1f2chk8PoFX1xOzSBHKsXhrwR9h1nSNTjYi8XidevWrV+/vjLHqBmmrqPHYhnapJsnbfhEq3N/FWVllFmAbGNLDe5tHtTa4Ab/a8R+EouEuICbcPf5nG5t9quoGQCgsECWmS6t4asjcEujoZlL7Q/vzo/9KORxsaLQ1ZM2aoq1h7cOIQKLTUEUwFr9+1nsrys45+5Fc/Wgx0Vpc7BITZJ8fC/KzdFmcsDJkUa8FQa11q3w044+MgJ5OSp3d9x90k3+QouyAQD4xZhtpu1bqKCUQU5wcHBm6l1regOJGnmMvBfQbvhhKjp8Z/7xg6hYQyYUOgMFtarot1YFFOhKnFFUUEYQdv78+cGDB7PK3Y11am7Y5T1LaDTUqxfq1Uvbbrqy8mEeDxUVgcIuwtERXbgAe/bAgwc4Px8hBA4O0L8/GjoUNP3s372rMUsFAACguDjtYyhTuVCzPESOSARFRWBjo3+b2vD0BBub8mo/AY32qIYbANAw9rR14NKo2TlZACCTyTIy0wGAyWC2bdPRNGMgEAgEAoFAMBwiaCAQCAQCgUAgEAjfJJmZmcpvHR31zcntURoDTVFZEVdYCKmpYG4OHh6g9yrsBV5odDgGgL0pMMENahobjMgQwYsCAAAKgha6zMK9WSWDTxdqFDTgn3/Gjx6pMeQvKMBHj9rUqzdjxowNGzYcOHDA0KE2rgu+3vDuo8YKvl5Qw6jl+kwGMHQFlcqHsJf/ojFLhQzDg+cQmwS+eng/Y4BHHPgjBd/MBUUmewYF1vii6RV2H3h4g3fzMk/ZQDsrXZIUL27Znj1ojDb/A4PIyckpLCx0c3MrHzrSRGqiODdLm+93brbsc4SwTiM1DUql0hkzZtSoUaNPnz7GDLfi1K0Ljx5p2Y69vY0IWddrzKrpz7hyqig1SSIUYDoDHJxovYdaOjp/TcYaXysUCogl3BuPJwXVW+Dq2Lx8BaQhcXt5mCz0/QLbtGTJ47u8gnwZk4kaN2fVa8LSR1vk5UOzsaVycjWe21Y2VL9aRpm3VCY9+lvu/l+ulsA9t1D2LkwgFGgLgGKs28xfJyoJJrSjVtagXcog5+KJwhGT1P/gqbT25jk/J0vq4GTMNTh27Nhu3brNHr8gKVb9Z3Fxp/UcZFm+vJgnCw3hJydIaFSo24hZtwmrgovkfWsx6jRgvn7Ol6mTBPgEMFp2+AYEDTrPCBUh0cOHD8ePH1++WrM27E8fBCKh+kYQAr/axgj+sE6hG5UKKoZeNBqaNQtmzdL394Kvy6iqWJc2UxldSgXEZIKVyZ4TwNwc+fnhlBSVYoZUaiEUFTEZMoQatenQs9fAoqLCuPiY+MS4tLRkc3PLBvUaXbtx6eOn8Jo1fHv36F+zhq/JhkQgEAgEAoGgB0TQQCAQCAQCgUAgEL5JUlNTld+6u7vruaMnCwFgAEgW4pLIWmgo3rIFJyVBYSHQ6cjJCdq1Q8uWAUN3uKu3I7SwhhcFIJDB/Gh8saGRS35/T8ZyP4DW1uCkq1tFhUxNS3nz8/G9e2rUDHIKCmDv3vlHjwYEBMTFxRlq0oAQLJgEC9ZBbr6arc4OsHKWQe2VadndBWKTNFagUaFH2XzWMhl8TtDWZlYu/HkaNizU0fWLAlj0Gb8rKlMYbAfr/FBdcx376uTTB+GNS9zCcqtai7myp/eK7eypnXp+6UMmkyUnJzOZTBcXF/27uHPnzvLly2NiYmxtbdPT0x0dHVeuXDlq1CideVhys6QiobbwlFSKszKkdZRKJBLJhw8fHj58eOTIERcXF7mROMYg4OtYbG1y0KxZcOMGjteQp8TZmTJ/vnEtm1tQhmuIsxKU4RfLREJsaUWllAZ6awRQbj2d4uLQrJ7fOLW7WNpQnN0MmIxy86QNHW/wd2FmTvHwpmsRNLh5Uqs+H4dOzCwQhYKkUgxYo+5DKpYx2RRBscZV8giBo1GB//IYZIqgLGuI/SS88HdRcqJYrPX2khCjxjNBWcqwY11ORoqkIF+2/1eOuQVycqX1HWEVUNswJUrdunUDAwNtPG5KJb1SE1V7dHKljp1hw2SpHu6rp7kvnxTnZkvlx+D5Q76zO7XvcMt6jStk0zJ2ho1Uhj+9E/L5X44Mgwk+/swpC2xNk9aokjG30KH4NCubOOPjx4/166s6tQBAk5asR7cYnz+qf45x86J372/Mry8KDsaXL2t8/gFAzs6gn6GXRnRKBvXIgPZlPEOH4suXtSVI8vLSX2WrV4+rVuHRo6GspoGC8bh30fuC6ogolAvXzksR6tNzQMMGTRo2aAIAL14+PXB4t0gkAoD3H968//CmhnfN4I7dWrVoa8KBEb4tIj+G/7F/R7OmzceOmlLdYyEQCATCf4JvIDcbgUAgEAgEAoFAIJQnrayrsJubm547KhI6fOACAOAjR2TTpuHnzyEtDbhc4HBwVBQ+eBAPHQo8ns7WEMAWf0RFAAD38+CQ7iWpakgTwv5SecZ0T90BDevSqfgiDTP2+Pp1KCv4UK2QmmotFs+YMcO4ZAFDe8K8CeDsoFru7gwrZkCXNkY0WcK0kWChOYRRxw+GlLWa5hRAka6VkMnpOipcz4Feb76oGSgIejvA7SboQkMTqBkA4NpZNWoGOQIBfny/WBF5uXPnjq+vb7t27erXr1+3bt3z58/rbFwikcyfP3/KlCnLli3LycmJjY3NyclZu3btlStXfH199+/fL1O7FrgUK1sqTUM6CTkIgZ0DFQDi4+M3b97cqVMnOzu7sWPHfvz4ccOGDdevX4+Lou9Ym7tqfta6RdmrF2Tv3pyXFK/NM9+UWFnBokWg1p3F2hpNnAi+ZAlppSCVwpUz3E3LctYuzNm0LHfNwqw9v3DkrgD/2zrHzJzVvqnGG4ubB71qcj2MmGytSTnh5EIdOcWmCsZQzJM9vld8+nDB5dPcxDgNCQ+UsLWnlESLNRwhhMCvDtPWXttsnq09tU6jiuaywRgbl+JBvqNPIOOH1fb+ujwwirkyifhLLwghhZohLkq4cnZmVLhIkeCAx8Xxn8WHd3JehOhaH1+On3/++X9b1sxaZtm2s5mbJ83KhmppTXF2ozVtzVrws4NXTVVroL/3F9y5xs3JkiqOgUSKU5Mkx/YVvnkhUG3dEKhUmDzXduIc2wZNWTX86N6+9LqNmaOm2s5eYfe15UDRRMsObCZL4xlIo6OGQWXi/SkpKZ6enmorT1lgW8OPjso15uZJmzzHVlOqI+2g3r1RYKDGzUwmDBhgRLNlaNcOtJt1eOnhCqWgaVPUoIHGrXZ2aN48A1rTB19fyoYNqGZNleL6UrTMs7a9nQMAXLl2/unzEHn5zTvX/jz8h0gkQgix2WYUCgUAEhLjDx7ZE58Qa+KxEb4ddu7+n0DAD3nyMOz1i+oeC4FAIBD+ExCHBgKBQCAQCAQCgfBNkpeXp/zW2dlZzx2blBpLhxWC+EM4dedOyM5WrSST4VevYO5cpEdGhoaWMMMDfksGAFgeg9vaIH8NaSA08VMs5ksBABpbQq9yKoHyKEIJAk2h6pgYHa7QhYWQnj5v3jx/f//o6OiAgABDxgsAsHAKdOsAa3dCQirw+GDOBv8asHoe+Hkb2lIZBnwH1+7DuX9AUC4m7uEC21cCvey/WHMzYOhaiszUGlNLFMDkSCyPqZlRYYwrTHVHmhJ5GEF+njRHq/17ToYkKlxYpyHz8uXL33///bFjxzp37gwA9+7dmz179smTJ3ft2uXk5KR2Xx6PN2zYMKlU+ubNG5tS22ozM7OxY8eOHTv29evXc+bMOXTo0O7duxs1aqS2BS8fmp0DNStdYzpwW3v4FHt9wdLdHz58GDx48OLFi9u0aWNVan994kDBq6d85aXGWemSlARxl94Wwb1MIQbRBerTB1lb402bcExMiQ04g4Fq1oRp09DgwVUwgKokL0f64Y2Qz5W5e9FqNWAaF+2rOCIh/n1zXly0SKY4rwsgO0OaliTmUQ6FhYUdOXz3/F/SwgI1p72jM3XoBNN5p2vF2pYyfbHdkV35yYliRdScRkXu3rSxM2zsHSvXngFjOHu08EOYIC+nJCj+8CbPzYM2aqq1i7vGuThrW6q9I0XtoZNj70htGMTKzZZmp3MlEjU3eYQgoA7DzNyY9UsYY7mewDgpQ3nURuiVU1EgBIiClC0Z5F2LxXjzipzcbDXHoSBfdu1MUa16DGtbA77B9u3b16lT5/CRvXPmzMEYigpkGGNLa6rade8f3wlfv+CLRWoOQlG+9MrpojoNmeUdHQyiTiNmxUUn1UXDIJZvYHHkO/W5Imr40Nt2/vILyuVyaTSaJq8gcwvK/J/sr5/nfQoXFOXLAMDMguLjT+83wsp4eQeNhlauxPPnQ0a5ZFRUKmrXDo0da2TLpaBRo+D4cfzpk/rNTk5ooS5XKJUGf/8dRo7EH8ul8rK2RuPHQ3M1uXsqSqdOqGFD2LwZPn4ELhcYDPD0RPPmedStOy8zfdMvq3k87uGj+z5EvAUM8nC1mZn59KlzA/wCb9y+duHS6ZKRfxOmIgSTkpubfef+TQadYWVpw8nPA4C9B36zW2TvU9OvuodGIBAIhH85RNBAIBAIBAKBQCAQvkl4Ze0TLC3VJMBWiwcLvFiQJIAiCTw/erlNVpammjg0FEVHgx7B/h990N08HMmDYimMj8B3myLNyxdVCeHA2UwAAASwwU+vuWHFilaNAU21a9aVYbHAysra2nrWrFmbNm06ePCgvsNVon4AnN5lxH462L8B3Jzg7A1ISClRZZixobYv/PojBJVbxMhigosTJGn2YKDToXewtu5+jsU8KQCADxuuNUZupo4xZWdKuZqcNAAAQCKBpHixQBoxefLk69evBwUFycuDg4NfvXq1evXqBg0arF69evLkydSyS0IzMzN79+7dsGHDPXv20NQZaDdp0iQkJOTPP//s0aNHhw4dpk+f3q5dO0rZCB6Nhuo0YOZkSsr7OPCFuR/j/v6cfLTWG+9Zs2YNHDiQUTYJy81L3NDH/PIZKwryZTcvF7l40Oo0rJKIXfv2qG1b9PIlfvwYJBJo1gy1b19RR/GvjPw86dE9+SmJUm6hFACoVGTvRA1qze412KIqh4ExJMWJT/5ZkBSvxmzgSejfryJ3hYSE1G9oD1LBlbOFuVlfznyEwMWdPmaaVWUrCZRxdKb+sMb+fZjg9XMBv1jGMkONgtiNW7KqIAZ3YAfnwyuhVElzICiWxUWL9vyPM3WhrZunxvOzcy+Lvw8UFPPUqNWoVFSvKYtthnoOtEhJEEe8FUjLKpEQAp8AxvDJxmdLMZWUQY5nTfrr59r8DCysKFSqmk7v/8PLSNGossrNll4+VTRmmo1Bg1m/fn2PHj2mTJnCZrOtbLT9Qt+7zuPzNB6HrHTJw1u87/pW9NLLSJVcPVuUly0VCjGLjdw96X2HW1pYfhtOupPn2e75hRMfLRQr3QmoNOTtS5+6sEziDB6PZ26uTdxGo6O+wyz6DrOQSkEmw6bRabVtS9mxA69Zg6OjQTFEZ2cUHIw2bICKX/90Ovrf/2DmTJycrLrJzg5NnarPc2MZHBzQmTOwdCl+9w7S00EiARsb5OkJ06ahvn0rOlpN2NmhzZvLF7s4u86aNv+33VuL+cVhr0pW3tvY2M6btYTPL169fnlaeokBWKcOXWt4+wAAn1+clp7qU9OP6Bv+9YjFos1b18p1DICQhbk5l8dDCPGKdXvaEQgEAoFQQf5V//AJBAKBQCAQCATCfweJpEy0Q21AVxPd7EtSPNy0qqEtPQKHg0+cQD//rLNBFgUO1EHBr7BABuFcWB6DtwXoNasrwbDkc0kwZ7AztLbRZydIKo0QOWnwHkDdu+M//gAOR1MLyMVFbok8e/Zsf3//pKQkL4MckisThGDNfPhhMly4BWEfwNoSenSA1k00ppAe0hPefQShhiwHdXy1CRpSBHA5GwAAAeyvY3o1AwAwmYhKA5nWJAxcXvrU/v337NmjUDPIYbFYGzduHD58+Lx583bt2rVu3bo+ffrIFQn37t2bPHny+PHjf/rpJy0tI/R/9s46vImsC+PnxpOmLtQLtFAoDsXd3d0dFpcFFpYPFllgYWFxt8XdWdyhQGmhaEuNuluSxu1+f0wb0jTWNi3sMr9nnyWduXPvTTJJZu55z3vQpEmThg0bdvDgwblz5yYnJwcGBlarVs3BwYHNZnM4HCaTaWVlLVRJ01IUgIFO4wIggTAuMf1RWlZwvVq9b9680rhJw+I9KxU4+IkeNUPBMxLgmxeFFSRoAAAKBZo2RU2bVtBwFUtutmrHutyM1K/feCoVzkxT3rkmzM5Ujp1uVzHTeHhL9PyBJCtdodBXOSEu+dbL93/0bX825LFtnXrQuDWrZn3GzQvClCSFSglMFqpandG5txWdUdHhLoSgXmNWvcamat5blKd3RJ/CiqgZNGRlKk/s4y1Y5WQo8NegGSs5QfHknlgsLKJpoNJRrXqMgaNsAAAhmDLf/uoZwbsQWU6GSqnCiAqOjrTqtRhDx9sYLyJjJhIxDn4qjo9WAECVavQmrTlsTom7bd2J8/yhJCtdvzQBIahZT//7Eh0hN66sSE8xKHcwRN26dQMDA48fPz55soly73m5xiRoGENctOnqIca5fUX4+JaIr1WKKD5aEfVJNnC0bZ1G/wLnBiYLzV7qEPRA8vqFRJSvwhisuJS6jVjtulvp/FLT6XSdqzVDUKlApVru+6FFC3T9Oty/T+nWjdiAX70CNzeL9d+gATpyBH79FUdFQW4uYAzW1sjHB2bORL16laZDW1u0ezcSi+HTJ8zjoWrVoHJlyzqmmI+fr//ypWsvXz335m0IxtCgXqNOHbo9fHznybOHxGTs7Rz69RnUolkbAFAqFWvWL8/ITO/YvuuwwaMreKokFUx6RnqBmgEAMBaKRACAMf746W2dWvW+5cxISEhISH4ASEEDCQkJCQkJCQkJCcm/Ep1sdZXKWARChy6OaH8KBoAnlRuYaJqRYWaftbiw1g/Nj8IAcDAF2tlDH1MuCQCwOxk+iQAArGnwu59ZS/kqDKGCgscBhvIeq1RBtWvjp0/176VSoVMnIknR3t5+6tSpK1euPHjwoDmjVxi21jBuIIwbaLrljFFw/zncfQbFTwGiSgXNcEL45SxQYQCADg4QWD5G+G6eNFt7WnaGwYgOgyVdvWHY9OnTBwwYoLdBvXr1Hj58eO3atdWrV0+fPj0gICAxMREAtm7d2rt3b3PmwOVy58yZM2fOnJSUlLdv33758iUnJycvLy85OVkul0skEolKypMo8vlqoUgAGLhWHvUDBizuemjCLA9DEeiI9zITpTQyVfw8VYls4Un08vdOnraaQYNSjt+9kr6sJWnWVr+duwU5c4gf/FQqM1DkJjnj6ePQX3q1PWlvUy01qWCqXGvK4HEVVF2i/JCI8dN7oqQ4pVKBnSpR23S2cnY1fUoHB0n1FiwgSElURn6U1ahjMG7de6i1TzXGvav5uVlqiUTNYFLs7CkNm7E69eZqZBAIQd9hNj0H4bhoRVa6ys4B+dVgMpiWiQffuyZ69kCUnVFQLCP0ueThLVHrTlYdS1hHhs2htO3M+edCvkSs59Wo7Efv3l9/hwoDSqmvDQy/vEaYPn36ypUrTQoa9CpRtNFb7MN8Xj6R3L8uEgl1P01ZGaqzf/MdXezdvehl6b9iQAhadWS36mjiy8fe3l4qlQqFQi63Qu1kAABoNNS1q6aQCnJ3L7syQONAgDGGatXQuXMoORkHB4NIhBo0gNq1dewfirQ3Bw4HGjfW+Rh/E1mDo4PTxHHTJsK0lNTk6zcv/bFxpVqtBgA6ndGn14BO7bvSaAVnaUZmekZmOgA8fHzXz9c/sGE5FMgg+W5wsHfgsDliidjbq7JCoZBKxHn8PAqFGlCzzreeGgkJCQnJfx9S0EBCQkJCQkJCQkJC8q+Ew+Fo/6lTgcI4zWyBgkCN4ZNbNQmDxZYb9sQuOopxJnrA4zy4kgUAMDsSB9qYyPjPlMP6+IIV6l8rI1cDdgs6PMmDPAUAgDsTfA3PDm3ZAsOG4ejoYjsQat4c/fyzZsOiRYvq1Knz8OHD9u3bmzWD7wyE4NwOmLUCbj+FtML6IUwG1PCDzUuhuVHJynNewevf18VyiaEqFbx/j6OiwMEBNWlCt7Wt7Ec3JGhQqeU3n05s1a7B4sWLjffau3fv3r17x8bGxsXFubi41KlTpxTezh4eHh4eHob2SiU4/J0sK0Pp6EwNqMfkWBkzP0+MV6pUxuIronx1TiYpaCgrX6IVyfEG08FlMhz0QFzegobXL6SvnklkUv1vdy7/890XM7q13O9kXwsApFK1QmEh3/hvzdN74gc3hJlpX4U7Ic+ldRswh020pRg+r+UyzMsxlpKukOM3L6VGBA0AULchs25DpkSs5uWqudYUa1v9H0YaDVWryahW08QTKRHXzwkf3hRKJV/fbowhK11147xQKsElrXLSvoeVUglP7ohyc76+jEwm8vFjTJ5nR6PpP09MKjNKZ/XRvn37AQMGiMVijtFfdiabAmBMrcUpuVmFBrUK7v8jLK5mIMjNVp0/Kpi91LHU/X9vIITq168fEhLyPVxgIIS0ZQFlqY/wtStPT+TpWdKhdeZQ8R4Musjl+OFDeP0aaDTUujU0bQoUCl/AP3fx5KuQ58T0EEJ1atUbOmiUi4ur9qH29o5MFksmlarV6sNH99SrU59ON+9yluRfiJUVd8WyP7KyMqr51UAISSTi9x/CfLyruLq6f+upkZCQkJD89yEFDSQkJCQkJCQkJCQk/0psbYuUCc/JyTH/WBsaVGVDjBiUFOqXSlVqJUXob8diQY8eJZrV9hrobT5OkEKeAn6KwFfqG1sv/yMe5ysBAGpYwWTT6+EFHE8vWPju5wLGFuNdXNCpUzB3Lv706WvtCXd3aN0arVsHWhU6bG1tDx06NGrUqODgYE8z1uW/Q2hU2L0aUtLhyCWIiQcmE/p0hC6tgGoqmP5eWPCgiYUyyfGBA3D6NE5IAKkUALCHB6pff+iK9WlJ9JRE3bA0xqqnYbN9q9nu2bPHzP59fX19fX0tM9disNioYTNznflNhvSoNGCw/gtR7W9LyDOxISUBQV6OUi7DlkrN18vj2yLt8LY2CqXw5rOJLev/5uZcUO+DSkWGotT/Lh7fFl0/L9Sp+5DPU714LBaJ1ZPn2hs6UCLBJg2DNO9pTpbqyilBeqpSKsZUGrJ3onbsblWrQYHWgc2hsDnGdEUWJz1V+fyB/rdbKlU/fyAObMGq5F7w85EvUGemKRECN0+6kYIUnftYBbZk3bsmykhTqtXAtkKNW7LrGy0CUqU6I/ytMZeGSm6lWc9kMBgeHh7JycnVq1c30szTm5YUZ1BFxGRRmrUpgdJRh8hPsqw0Y3qXzDSVSKi24lbo+16udOzY8fbt299Q0KAxaSi+XW97hQLn89VMFrLgu2BcsmBS1lCuigd84gQcOoTj4kChAAC8fz+qVi1+8oRtL+4LhfkAQKFQmzZu3rVzLw93PZeICABwwfekXC5PS0/19qpcfrMl+ebY2znY2zkQj9lsTtMmxmr3kZCQkJCQWBBS0GAQlUolkUiSk5PfvHnz5s2b6OjolJSU7OxsiUSCMWaxWI6Ojh4eHn5+fg0aNGjUqJGPjw+bzS5R4V4SEhISEhISEhISklLjVrQWcnJycokO92VDjBgAIM6zmiFBA/L3R+3alahbWxrsD0A9wrASw+M82JcMUw0oBFJlcCyt4PEaP2RmPrNACdezCh6PcjV1TKVK6NQpFBODr1+H7Gzw80O9eoGTU/GGnTp1mjNnzqBBg549e/bvvanxcIVfp5WgvQpDmgwAAAFUtUSKO168WH3pEhKLv25KScEpKewvX2bsPX3oGCPpi1ImK1j3p9Ig6N3CSh7yS1eu/Btf84B6TCsuEgkNRlns7Kmu7vqeV3Y2Dg6G/HwUEAB16kAZcmR/BCQiU+73ChAJ1QxmeTlhyGU417DfwMt369ydm1av/LU2jJ099T/wlgrz1Q9uisX60ujVaoh4Jwt9IQ1srj8kz7WmMBgUAP0p+AT2jhQAeP1CevmkIDf7q/whM02ZEKto1Iw1YrKt4aPLkVuXhHyewZnz8lS3LgnHzrBLTlBcOCrISFMJBSoAZGtPcfeiD5toY++o/zy0d6SWqP5Ip55WoUGS9BT9J56DE7X3UGvze9PG1tZWIBAYb9NvhE1MpCIrXf/o3lXpNesZNV8yypdohcKgWAIAIF+gzspQ/ZcEDT179pw4ceIff/zxrSdimsRY+ZUzwuwMpUyqplAptvaUBk1YnftwK+A77VuZNODNm/GBA6D9oZBKpRHhO2+cF9JpABDYsGm/PoMrFXVl0CY7J0smkxOPG9Rr5OHuVc5TJiH5rjFkx0JCQkJCUnb+fYsmFcbLly8fPnwYFhaWnJyclpaWm5ur42GblJQUGRn59u3bZ8+eeXp61qtXr127dq1bt/43LkWRkJCQkJCQkJCQ/Ovw8fHR/jMxMbFEh2vqO2Q3bQWvb4FcrtMAeXmhP/8ESomDCk1tYa43bEwAAFjxBXd1RJX1BcsPp2K5GgCguS10cjC38we5QFSxr2cNtcx0/vbzQ3Pnmmy1cOHCe/fu7du3b/r06ebO5l9OnhKISuj2dGCWOXiEL13CV64UUTNodkVE2Pxv1rwTJz6/lwU/k0jFagaT8ih4Fdsm6fo/dxiMb2POnC+CyC+gUoG/L9iVPDhYyZ3m7k2PDtf94GioWp1O09HppKXhhQvx58+QkQEAmMNBlSvDpElo8OASD//DYOdg4tRkMBHXphxjn8J8tUKuf2k+TxAVk3RtePfHWpOB5u1KkLyucTIv4yQtzoN/RIbKxACATIqf3xcbEjRQqeDsSs3ONHg414bSvD0nOUFx6YQgL0fXzEEqVocGiW3tqSUt7mARtNUV+hvkqN6Fys79zcvL0egecG62KjdbtfV35aS5dp4+9LJPg85AwybaHt3Ny83SnY+NHaX7AK4h5YRJzAk1cW0oQ8fZnDrIzyk6OkLgXYU+eZ5d6YYmoJmaOIWCqf8dMQMAQOPGjXNycmJiYvz8/L7VHAyZNBAQux7fEd26lM/P05zYKn6eKiVRGR0h/2mhg0nDp3InKwvy8sDVFWws5CgFAJ8/42PHoJjE57WbM59OA4BhfYZ07NbHeB8uLq50OkOhkNf0rzV96jyLzY3kB+B7Kbliaf6rz4uEhITkm/Pfuka2EE+fPl26dOmvv/66fv36ixcvvnr1KikpSW9FXolEkpKS8vr16ytXrmzYsGHp0qWLFy++d++eyqS9YJlp1qwZQqhZs2ZG2oSEhNSqVWvVqlVJSUmlHqh27doIoVGjRhlpExgYiBAaNGhQqUepGFasWIEQQgjFxMSU3yhXrlypXr36qFGjIiIMGBcDAICrqytCqF+/fjrb09PTiUmuWLGi/CZJQkJCQkJCQvIfwNW1SLpYdnZ2iQ63LYy55A8ahsaPB2/vr9oFLhcFBqIjR6BmKSuT/1IZEWoDsQpmRepf0LqYWfBghlcJgnmhgoLOulq6xDZCaOXKlTt27LBwv98x/MKAo51FROlHjoBQaGgnfvcOPn+uUZc5drrd1AUOAvWR0LDbV69eNV7KvZxISoUB06FxP+g0CrqMg8Z9oeckiIgtcT8jJts5VdIf5PGqTBs8rmiKeVwcHjYMP35MqBkAAMRiHB6OV67Ef/5Z4rHLB2G+OuSZ5M5V4ftQqdyY4X3F0awtx4pr7CvC0ZlGN9PgpVRwrSl0hv61o6evlwXWmsdiFhRfoFJRQH1Ws7bG3E5ev369adOmkSNHNmjQwM7OjkKhUCgUPz+/WbNmhYeHW372pSU12WgSPYCAb2zZp9dgrrWd/o8GQlCtJqOSG+3yifziagYCmQxCgsSGynyUKyqliUHlUnzxOF9LzfCVrHTlsV18pakezKRaTcZPC+yr1WRo9DpsDvLxpY+dZteifcHXplCgvnBMsPOP3C2rcvZuygt+LDEZP5JIJCyW6cI6NesxZ//PsW5jlrMr1dqGYmNH9fCmte1iNXe5Yxm9E/xrM1lGa/HY2FIr6fW2+ddCoVC6d+9+48aNbzsNjLHx+GLbLlbrdrvuOu2u/d/2424zlzjSaEibCpuzBty9u7pbN3XfvupOnfCAAfjuXct0u3kzZGUV3x7m5gQA1jJFu/efTXbCZDBHDB3j7VW5a5deFpkVyX+Jb/WR+VYT0IxFqhlISEhIyoP/1CVy2UlMTLxx48aZM2cePXpU0mOlUumLFy9evHgRFBQ0dOjQXr16fUPpMcG6devCw8NXrlzZp08fLy/S8quCePDgQXR0dExMzIYNG8pvlM+fP0+bNu3MmTMuLi7lNwoJCQkJCQkJyfeMlZWV9p8SiaREh2uKvCsBof/9D82ejW/cgPBwsLFBXbpA3bplmRuDArtqoI6vsRLDkzw4mgZji9THgDhJQcELLhU6l0Sa8K4wYl7f2vLLc82aNRMIBN82jbK8UCrhzRscFwdubqhxY2CzASC/UNDALXvmpVCI09KMNeDz8cWL6NdfAeD69esbN24MCgpycDDbmsNyhIXD6PkQq2VokpwOyenQbyrsWAmdS1IK2cWV+tMCh2O7ealJX03UWWxKZT/6hNl2LLbWKYoxnjMHf/mipxc+Hx8/jtq2hSZNSvF0LIVUgo/v48VFKXi5KgCgUMDRmVq7IWvAKBs9Li1CIXDLkD3/8SM+dQqysrC1NerZE7Vvb6TuhqsHrWp15oc3Ur17rawp3fpZ6d1lBH6e6uqZ/PQUpVwGDCa4etB6DbY2lPLOYCIHR2pescT92KRrEll2Lb/RxJ/2jtS6DVmDDJQVyM7OPnv27K5duxQKRdeuXTt37jx//vyqVava29ur1eqIiIiLFy+2b9/+r7/+GjlyZEmfTnmgMmivUNhAZSxWUdmP0bWv1e3Lwnx+kcA/QlDVnzFmmp1MijPTjI2Rk6F6FyJt2sYStXBKAottIlov4Kt4uQZrUqSmKB7fFnfsWeJzUi8e3vS5yx1zs1VfouUqFfhUobt6fF3GfHZffPeqMDvz65kZ/k769L544hw7I/4NEomEzTbrVXVyoU6db69U4ny+mkJFNrYUiwTFfHzpLu60xC8GFTMePnQG87vzLCkjffv23b59++zZsy3ZaW4upKUBlwve3uaXLjKeOT19WKre7XYO1LW7KhGPv0mcEn/8WPCIuNiIjobRo9GiRQYPyM4GDqdx27bF94SEhHz9Q1/+G5/J+OTiAAD1MrIp8g/mTK9Vi3atWrQzpyXJD8j3ENqvyDIQ38PzJSEhIfmvQgoavvLhw4ddu3adPHnSZDk947x8+fLdu3dhYWEzZ85s3LixpaZXUsLDwy9fvgwAI0eOrF+//reahl6EQqG1tWlL044dO967d6/UOsrt27fPnDnTnJYrVqxYuXJlKYY4fPjwuHHjdDYSaphGjRq5u7uXok9zCAkJ6dq1a15eXr9+/R48eKCTXnDr1q3u3buXots///xzwYIFpZtSfHz8kSNHrl+/npCQIBQK3d3d69WrN3LkyD59+ugtwpKcnFxSkU3Xrl1v3bpVfLtAIDh+/Pj169fDw8MzMzMRQs7Ozo0bN+7bt+/QoUPpdAvYXZKQkJCQkJB8n+j4olEJO+CPH3FoKFCpqEkT8Pc3crgmpbkgm9TGBg0bZsHp1beGWd6wOQEAYH4kbmWLfLVS8Z/yCh60sgNWSbI9PxYKGuqWgxk5Qqhdu3ZPnjz5TwkaMMZ//gk3b+LERJDLMZWKPD2heXPK778LVQV10K3LfmecmwsmJTUZGQDw6dOniRMnXrt2zdvbu8yjlhiZHKb+WkTNoCExFeb/Dk/PgF1J3KzdPGkLf3f6FCZ9/VKqkGMra0qzNpwq1XQvwvG9e9hI/n1uLt62DR0/XoKBLYpEjLetzkmM/xpiVKshK0P15I44O0M5dYFDwV1pSAjeuhUSE7FEgths8PREs2ZB8+YlGEkgwDNn4tevNRbf+OpV8PdHmzdDtWqGDho3027b7zmJcQqdRXIOl9Kmi5V/HebXTXI5DgqCyEhwdETt2oGzc/Hegp9K/jmXr+2lHx+jiPok7znI2pC5QvtuVqlJCon46/AKpTAobEXnFnsoiGZrT23bldOsLcfW7ut3WX5+PlHBMzk5+eXLlzdu3GjTps3OnTvbFguwUSiUWrVq1apVa9CgQR07dnRxcencubOhl6LC4Fqb+F5mW5lo0L6blacP/fp5QU6GWiLGVBq2taMG1GP2HmpNo6G0ZKVYbCzmocYQHyuveEFDjTqM6HCZIddRKhUoVGNLNGoVRH6UWUrQQODgRHVw0n0dQp5Jr53JF+YXkVYoFRAXLd+zIW/eCscigiotVCpViQrF0mio1OUt9IIQ9B9l8/d2Hj9Pz6tcyY06dLxt8e3/drp27TphwoTk5GRPT08LdPf4Md66FSclQX4+MJnIxQXatUO//AI0GphXwqak0U1C6PYdwePho0ehTh2ks/qXloZXrYLPn5sY9osiVqoLZA0yWfEGTyu7qRACgBw26zUoAi06cZIfCuMfxgqoy6Djl1DeI1akbIKEhITkx4QUNAAAYIyDg4OXL19+7949i/zwSCSSo0ePxsTErF69um3bttRvUWlt4cKFxHM5duzYsWPH9LZ58eKF8aIVJMYpLstIT0//8OEDAPTpY6LIXFnw8vJiMpkA8OLFi4kTJ544caL8xjKJWq3euHHj8uXLZVo3QrGxsbGxsRcvXmzYsOGRI0dq165dTqP//fffixYtyipqkZeQkJCQkHD+/PnffvvtxIkT5ElOQkJCQkLyX0XHkoFFoeCePfGXLyAUAsbY1hb5+qLlyyFQ/2IsDSEADABKjAHKJRvyl8roYAoWKEGJYX4UvlL/6yjP8gruO1rZl2DoeAnkKgAA7OngadozuzS0aNHi+fPnEyZMKJfeKx6M8ZQp+P59KDQQQCoVJCRAYiKOiRHuOgNABwCrst+xOTgAmw15ecbauLryeLz+/fv/9ddfTb6RG8GOY/DJcP29mARYtR3+WlqyPhGC2g1ZtRsaOyPx9et6AydfKUOdxLJzfA9PW82gQaXC4e/lNy4Kew7k4k2b8NGjkJtL7MIAEBeHP31CI0agX34xaxixGA8fjt+/L7JRKsXv3sH48ej4cahcWe9xLDaau9zx3BFB7Gd5Xq5KqcAcLsXRmdq5N7dB08KXHWO8eTNcuYITE0GpBADs4oLq1EGbNoHjVxOY6HD55ZP5Ap5ucC43W3X1dL69I8W/NhOK0aAZK/ozJ/jJ1yIIYRG7PSu1cXNq7OlDm/2/ryb8KpXq8uXLBw4cCAoKqlu3rre3t7u7+6BBgw4ePGhvb2/85alZs+bZs2cHDhx49+7dumXzyCk7LTtxPobJxCKDVgRVfBkmO6lWkzFvmZNErM7LUTNZyMGJqgnu0BmIYuprh/kt0vQ79OC+eSFNjNPvH+DhTTdZUaICarUoFPj2VV01g4bkRMXF44IRk/XLAjgcjt6SshVJ9ZqMYRNtL53kZ6Z+/SRSqODhRR83w87W/j9YHZjFYg0fPvzAgQNlL66Kd+zA+/drvopBJMK5uRAVBW/fouPHgcnEGBsKW35b6/sSYzzdjs+H3btBW9Dw/DletKiJ1k9tcHo6UCioQQN0/LjGVYgQNBD/f6UvEeuxT8HGCGf7CIDnOzdOnTyLydDz00BCYpLvJMCv/dm3uOyA6FDTbfHvme/kRSAhISH5D0AKGgBj/OLFi59//jk4ONiyPzDPnz+fN2/en3/+2alTJ4oek8py5O7du6WrTnf9+vXevXsX337ixAlN1JwwTpg5c+bOnTu121y4cKH4b7aTk1NWsXpsLBZr//79huZw4MCB4OBgAPD39wcAvS0TExNXr14NAB06dBg+fLjeflq0aGFoCEOsXLnSHFuFkJCQffv2AYCNjW7u0oULF4izqFwFDa6urmfOnOnYsaNSqTx58mT9+vUXLlxYvNnSpUvNieUnJydPmzat1JNZuHDhX3/9RTymUCgBAQFcLvfLly+ZmZkA8ObNmzZt2gQHB1crmm9EoVB0PKINoVlraN26tc6uxYsXr1+/XvOnvb29p6enQCBISEggtnz58qV9+/a3bt0qngZEQkJCQkJC8h9AKi3iwc4Si79GChECgQCHheFp09CaNahLl+KHa4rCyw1GrMoKmwKLfND/YjEAPOXBJxHUsgIAwACPCwPfre1K0OELfsGDJjblI8EAaNmy5bZt28qn728A3r4dP3yoUTNo7cD49Wvh8VMQOAYsUnKCy0Xu7jhVv1s1AIC9Pe7Xb/To0b169fqGpvqPg0Ft9IR/Z7pedmlAQqHxm20slSKZDJimQiZRUTg+Hjk6Qu3aphubBz9PFRcjN7RXpcRvX0m6o7tw+DDw+bq7c3Px0aNQpQoaMsTkQHjFCvxBv303TkiAhQvRuXOGjmUw0cgptkolTktWyiTYwZnq4FTkrMVz5uCbN0H7WzEzE9+/D0OGoNOnNVYNV04LiqsZCPg81dUz+Qu1BA0YQ26WSi7H9o7UIeNsKrlRgx5IsjKUchlOTHvQo8PaBs1YIyfbsjkFX6bnz59funSpk5PTrFmzLl68aKaxvzatWrXaunXroEGDPnz4wLTQ+1s6/PwZvv4MQ5U+3DxpvYeadp0kYHMompdIg4MT1dqGIjIQkgcAJhPValCOr4BUghO+KMRClZtnkToOVCpMmGO/b1NeapLu16a7F33CHPvD243KtgDoDAv8Osll+MMbaVK80tqGUqch08WtyOrluxBpRoqxgh1fouQY669CULly5djY2Fq1apV9kmWhbiNm9QDnu9dECV/kKgUw2VCzLrN1RyuTMpeKQaWCe9eEn97JhHw1ILC2pdSuz+zYi1uWpc3p06d37tx56dKlZfLRDArCBw58VTNoUKtxcDD8/DPasQPMCB/+K+KL+PZtEw2Sk1FWVsHXe24uXrxYo2YITk8vaKRW49evhT8tCJ+6mZ+ncvWgBT17xWAiQtDQJDU1uGifaVyOgFlErfXh09uXwUFtW3ewxHMi+YEwRz9U3vYMOv2Xn6SJ6Lm4lOpfJqIiISEh+e4hBQ3w+vXr5cuXv3z5sjw6f//+/YoVK5hMZhnjqcePHx89enTx7cHBwdo/jY0aNQoNDZVIJLNmzQIAd3f3rVu36hyCMZ4xY0ZWVhaNRnNzc4NyRu+lCY1GmzRpkt72t27dInzP6tevv3HjRgDQ2/L06dPEg6FDhxrqqhQMGDDAHC8BBoNBCBpsbXUl/+cKV6B0ynx4eHgkJye7urpmZGRob79y5Yqhi5uVK1dqF8I4d+7coEGDNH+2adNm3bp1hI5hyZIljRo16tBB9+4iMDCwV69eJp/O58+lX7P8559/NGqG4cOHb9y4kVCEYIyvXr06derUjIyMvLy8wYMHv337VvtAd3d3oWEHPA2a8hlubm7z5s3T2Xv8+HEAYLPZ06dPnzhxYs2aNYnt6enpmzdv3rhxo1qtlkqlw4cPj46ONlM/QUJCQkJCQvIvQlfQoDdOm54Ov/8OzZtDMW8tTcxFVm6CBgCY5Q1PeXA7B1QYVsXiM3URALzNh3Q5AIADHeqUpHLEK0HB1XVT2/JaIKtbty6Px4uPj69sIFn83wTGcO2aQWMAjIWJqRAIYBFBAwBMmABRUYZSKlG9emsvXszPz9+wYYMlBislIlNlMYTlk7qMi2nBdUBstnGBAj56FE6cwMnJIBBgBgPc3VHz5mjVKmCV1avkbaiMn2fsW4Cfo1bu3EMrrmYgEAjg4EEYPNhEEXelEoKDwfDaPY6IQNHRRgpPAACNhrwq64kF4hMn8K1bINUTfcdRUTBrFjp9GgCy0pWZacbCwJlpqoxUZSV3mkKOL54QRIfLBTy1WoVZVhQXV2r/ETZtulglxyvSU5Qpojru1YMnzelBHPjhw4c5c+bweLxdu3Z17NjRyBAmGTZs2KFDhy5evGgodaHCmDDbbteGvLhImbKoAsTVgzZuhp2higZmQqGAX01GuuGofCUPml+NchE0iITqk/v5iV8UeTkqjIHFQc6VaB17chu3LPgoOVeizl/heOmEID5GLhSoAYBrQ6nsxxgwyobFRs6VqAmx+v0bCLLSVc8fSpq3Y5cujoMxXD2bH/ZCkp2lwmoAgFuXkKcPfdRPdo7OBd/UUR/lxoVZQiEW8NXaNVA0BAYGvnz5slxTUMyExUa9h5RD7agyI8xX79mQmxin0FQeyUiF+Cj5hzeynxbac0wVWzFEQEBA5cqV79y507Nnz1LPDW/ZAjk5BvZh/Pw5SkkBDw+9+3XM5wFAIsbxMXKR0PRVYIlkOsb9IYxEcHUbmFysEwggNZUQNKjXrm1a6Fv2Vc0AIKFyT1b/X4K0Tt4uHgBQqODkTK3TiPXqVUiTJo0BoKmrq3b7m9X1FsP6F+g/SL5D9DoWGLIxAIt6JxhSM5SfhELbpIGEhISEpJz40QUNnz9/3rFjx4MHD8pviBcvXuzYscPOzq5evXrlN4o2S5cujYyMBIAdO3b0799fZ+/Ro0cJy4TZs2f7+Pjo7A0MDDxXNClk/vz5SUlJrVu3nj17NrGlUqVKADBp0qR27doRWyZPnszj8bp3767tTHvs2LGrV6+qDJVe1EdcXNzIkSPVarWjo+OlS5eM5HO8e/eOePBNqgnkFRrJ6nhmJiUlPX36tMKm8fPPPz948ODmzZsqlWrYsGGvX7/28vKqsNEJNAYJgwYNOnnypGY7Qqhv377VqlULDAyUSCTv3r27fft2165dS9S5Wq1evHgx8XjFihUcDqd4m7Zt2x46dKhq1araG11dXdevX1+jRg3ihExLSzt8+PDMmTNLNDoJCQkJCQnJ94+saKCaZSB4guPiYPt29OuvOtuZhWvy5W2PvdIX3cvFKgy3cuA5D1rYwfG0giG7O4LRcuS6hGg5NJQTCKFBgwb9/fffZfeF/vbExBizTAAQSgvCclxL3Bmj3r0hOBifPw/F/MxRrVrvp07dPmjQ69evS1S+3eKwTdnkl1keoB/Uuzf+5x+QGNZTeOsNohSAf/0VX7z49YWVyyE+HickQGQkOnkSyqZd5uWYuGm1z4mhpBqriIETEtDHj1CnjrFeYmNxZqaxBnw+fvAAGRU0GOTMGSOvLf7wAYWHQ0BAQpxCZNQpQyxSJ8YpbOwoO9bmJnxRaJblJRJVXrZqz8a8PsOsm7Zme1Wh76zyR5s2bRISYqtWrfrixYuPHz8uX758ypQpFim4OWzYsOvXr39zQQODiWYvdbh/Xfg+VMbnqdQYrLgUn6r0fiOsSx3T1WbgKJvEWIXe4g72DtTBY2zKI7GTn6fesS5X231BKsZJcYqzf/Mz0pS9BhXE19kcRJRsIGK9mpIiANB7iE3MZzkv12AMOCtDeeYQ//kj8aS59nYlr55weAfvXYhUqfh6oopFOCpcvmNtzvRfHJ1dqQBgep0JY6zWf6p36tRp9uzZa9euLenEfhAwhn2b8uJidE9LpQpiI+X7/uLN+Z9Dqc/MIUOGXLlypfSCBrEYJycba5CVhc+dQ3Pnmu5JpD65n58QWyDr0bDrtGnT1lJDxDtNhjy/NnBxMdEji6VR66LwcOJBETUDjdvOiQt5W6DQV6WJ39XMdNWjW+LMdKVG0wCenpCcDAAp1lav3CvpDEKj0Sr7VAUSkpJTXEWkjWajTj0IQ+1LNGgFqxkI9Na7ISUOJCQkJBbkhxY0SCSSf/7559KlS+X903Lz5s2AgABfX18ut5Ti6wYNGqxbt057y65du5KSkry8vKZPn67Z6Obmdu/ePcKVoX///sXVDEKhcMmSJQDg6ur622+/FR/I1dVV2wYAAIh1TG9vb53t9evXJ0wIlErlsGHDAKBly5babUJCQkwKGhISEkaMGLF69eoOHTpIJJKBAwfm5uZSqdTTp08bTwgjBA1cLte4T6BQKLQulooHANrlDwhDiBIRFhZGPCC0HRp27typVqtpNNrWrVsZjCIrhYQ9wIEDBzR5hIQKpHHjxosWLdJuyePxJk+eDACDBw8eomVb2rx5c51pIIQOHz5ct27dzMxMPz+/ijfklEqlz549Ix7rnJ8EAQEBkydPJiyL79+/X1JBw4kTJ4g32t/ff+LEicUbDB8+fM2aNTovtYbx48fv2bPn1atXAHDz5k1S0EBCQkJCQvLfQ9ehwcgS+8ePxbdplASqcl5oqmkFwyrBiXQAgBVf8MEAdCKtYNcItxKEBeRq+CwCAKAgaFhuggYAmDt3bvPmzadPn+5icjH9Oyc7G/LzjewXMwok1MX84EsJ+v138PODEydwYiKIxUChgLs7ql8fbdjwy+DBK1eu9DCQOVph1K0J918Ya+BnTFdQelD79hAQgF+/1r/byQkV82PTgC9cwJcuFZeJAMb4zRv4+We0Z09Z5uZciYaQEesE8FHGUoTGTiQQifCnT8i4oEEkArnBwhYFGDKBMHUUTksz1kAgwJcvo4AAOt30Fw6VCoe25cXrS8Hn5aqunRFU8WO4uFE9PDzevHlz9OjR3NzcmTNndu3alWVYC5MvUL94JE5OUNLpUL0Ws2EzlvGZ1KtXb/v27cW35+WoHt0SZaSpKBRw86K368Kxti3f4p4UCnTuw+3ch4sxqFSYRrOkxIDBRDN/dTiwhZcYK5dKC84/CgJXT9rgsbZV/U2Jj0rF4e16akkAgFiofnpXWD2AUT2g6FIGV/cVdqpE7dSTe+uSUGg4r12pxHFR8j1/5s7/zZHBLMGL9vyB5P3rImoGDZnpqiO7eQtWOgJAlWr04KfGPrMcK4qNrX5tTYsWLbKysj5+/GiOPadUgikUKNFT+LcT9ECS8MWgA0d8jDwkSNKkVYmryRDUr1//4sWLpZ0aQFYWmHL6xPHxet8t7cCqUKDetiYnJVGPP8rM4anFlTCOLtSpP9t7+hj9SCYm4kuXIDUVzEg0MqRp0ERDiQbI1BoacnWFwrXTJllZUFTN0NTVtfghr2L6AEATv6sR7+S3LglDQkIaN27cVKl81a4djol56cjFhS8fg0aXKxUAMHLYOB/vKiafFAmJNsaFO9oFGsDSNRoMjaujn7BgMEjzydV5TEJCQkJicX5oQUNQUNDx48cFBhxBLYhIJDpz5kyDBg369etXuh5q1aqlE7m/fPlyUlKSu7u7JoUdAOLj4wMDA9VqtZub2969e4v3s3bt2tTUVABYv369jSnPT71gjBMTE318fKZPn25vb79s2bIvX74QqgVPT0/tlkRmhtzwko1are7bt++7d++6deu2Z8+eJ0+eEEKBP/74o1OnTsanQcS5AwMDLZL/oRc+n//ixQsXFxcHBwdbW1srKys6nZ6Tk3P27NkTJ04AQOXKlbVfQ4lEsn//fgAYNGiQtspEG+0CEER83d3dXUcpkl54+xEQEKCzqziVKlX6+++/T548eeDAgYoXNCQmJhLXf7a2tn5+fnrbNGvWjBA0JCQklKhzuVy+bNky4vFvv/2m943+888/jXfSpUsXQtAQHx9fotFJSEhISEhI/hXoVLCyMrJ+pC93WRMxsUS9bxP8WgVdyMRSNQTzoV0olqgBAAJtoJWdViOlEmJjQSSCypXBwaF4J9GSgjl7s8CqPMts+/n5jR8/fs6cOadOnSrHYQzB4+GQEODzkb8/1K5twsbfOE5OYG1tqAYEAKgL64GXyCfDOGjcOBg7Fn38iGNiwMEBNWoEXO6bN28iIiKuXbtmsWFKy6KpcPU+xBq4Nvd0heWzymdghND27TBmDI6J0d3l4IDGjYMGDQwe+/ffRoJY+NUrIx7j5lCvMfPGRUpetsHoLM3RFigUMO5xb2dnYhhvb7CzAyMmDVQqGNXrGyQvT2+xCW1wVhYC8KlKt7GjCngGsw6sbalUGuVLlMFwZl6O+vIpwZT59gBga2tLFLs0Ni6GSycEb4KledkFg756Krl7jdZzoHWDpgYFENbW1mKxWKef88cEb19KeXkF/bwLkb56Km7eltNjYEWY9iMEllUzEFhxKXP+5xD5UfbysUQsVtPoqGZtZrO2bJoZ0pNSEPNZrtcQgkAowLcvCasH6Pn1mbAPZwABAABJREFU0aF9Dysbe+rtK/lZ6Uq5gZI+AJAcr7h2Jn/gmBIsPb14JFYYNk1KSVDEfJb51WAGtmTf+0eYlW7wTPbwplEM/EpSqdRp06Zt2LDh6NGjhg4XCdUXjwsSvyjEIowomGtNrVGL0XOItTmSoH8770IkegUlBAo5fv3CqKBBoQCMwUDaiUQiMaJ8Mo2NjfHKRACAihqp6uXwDp5eNQMAUKjAYlLEooJvewYTuXnSRk6x9fCmGwx/CgR4zhz85g3k5gIAVeMhIRSC4aw2s6zpjVf+olKhXTug6Bd1adQMTfyuam8nBA2vYvo08bv6NljarX/BDPHfx5I/89OuHYbEUGILoWYAACr1h44dkJQCcyL6FeZboJmMzqzKz7NBr/MECQkJCYlF+HEvSgQCweXLl9++fVsxw0VGRl64cKFdu3Z2Jpc5ysDp06dzcnIoFMqxY8ecnZ119sbFxf31118A0Lx589GjR5eo5+Tk5PXr1z979iwoKMjDw+PIkSO7d+8GgHPnzrVp04Zo07BhQ+1DiLx5mUxmSJxIoVBOnz7dsWPH1NRUTf790KFDFyxYoNOyVatWQUFBxXt49OiR3p79/f0/f/4MACwW69ixY5rtFy9evHTpEgBs3LhRY66gU61AA0KoR48eRq5sZsyYof3nrl27cnNzAWD+/PmGDikPunfv3r17d727ilt0WBbNOSaTydRqNUXffZRmHcrJyalEnR86dIjQQNSoUWPo0KGlm6FDYSRAamqBj4SEhISEhOTfiKhoxrYxQYO+Wmb8wtVsi5QbMI4nC2Z4waYEAIBsBQAAHcH6aoUTFonUv/2GQkJwVhZIpeDoiLy80MKFUNSj63Ph061ZJn99s1i5cmVgYOCJEydGjhxZ7oNpyM3FCxfijx8hNRUAMIeDfHxg7FhU6jn4+SF3d2xY0EC3KihqFhWtiBTjajWYhmJgJQMhqFNHO19/y5YtM2bMuHPnTnh4eO3atbt16/atVjntrGHVHPh5HaRn6e5ysod548Gn/CwkvLzQuXOwaBH+9AnS0gBjsLZGlSvD9OlIS/mtS06OCfuBrCx85QoyoCk3BysupUZt1ovHYr1VwhksilefxhDhCkbKl7i6osBAE8M4OSEfHyNVJ5C3N+rQweRsMYbkBEV6ipJjhapWZ7A5FHByAg4HeDwjRyEPDwCwc6C6uhsTNLi6Uz+FSaUSY+v7Gan6A4F6ObaH9/q5VKn82qFaDWlJyjOH+UolNG6pP7QZHR3tXbQEyan9/OCnEu1+ACA3S3XvmlCpwH2G6fFl/BfhX5vpX7si8hOCn0hkUmNvbk6WEmOzVGSNmrMaNmOdOyJ4ckdkaNUEY4iKMOVKooVchvNyjZ1dchl+HST1q8FksVGL9lY3LwnlUj0yIxdX2sAxtkb6mT17dkBAwL179/Tm0qQkKA5t56WnfJ1JXrY6OV4RHSGf9osD17p8TUG+OWLDxhvGGkileNMmCArCubmAELK1hSZN0C+/6NQDev78OWH1Wkrs7VGlSjgjw2ADKyvUu3fxzTqG9j9P1P1NmT6s4OtdqQTPyrTaDZmZaUoWCzVoyqoWwDT2iRAK8ZAh+NOn4nvwsGHo7FndjWZnb5tQPFAoqEkTVJjh1rhxYyhqz0Cgo2YgthCaBgDIy1PlZKqCX4Y0bda4abPGrWpdk4I7FK316mDvGFDTqPkQCYk+9Ab1iY1mqXlKS/HPF/Gh01uBosLmQEJCQkJiKX5QQQPGOCgo6Pnz5xU5aGho6IMHD/r166c37msRFi9eLJFIeDyecYeDFy9eaOZQq1atj8UMeOVy+fv370NCQl69ekWktj9+/Pjx48fEXltb24YNG96+ffunn36Kjo6Ojo4GAAcHBx2/PnbhqrFYLLYyUNO0Ro0aT58+bd++fWJiIgB4enoeOnSohE/aGDQabdSoUZo/Y2JiCEFD3759DTkKaLCxsfHz8yOenQ5UKnXOnDk///yzZkteXt6aNWsAoE2bNsSNxI+Avb29n59fTEyMVCq9e/eu3ooSxAsOAE2bNjW/Z7lcrqlhsWzZslJ/ZLKyCpZpHfTlOJKQkJCQkJD82+EVDeBZG7pmoFBAX6wxU16wtuVYITmXv1RGH4T4Tg4AAJsKu2ugQCJtNS8PjxgBHz9+XWlLT8fp6XjGDDRnDho7VrM5QlTQxL/ocnN5wGazT5482blz50aNGtWoUaPcxwOAjAw8YgSOivq6RSzGERGwZg18+YIKvbtKBkLQpw/ExYFMTxIxn+H83rYL8fhjrGL38XynSrTm7dgde1pYMKJSqS5cuPD8+XN3d/fGjRufOXNmz549Fy9eLD+3OeMM6Ab2tvC/zRAdB/kiAAAOC/wqw6LJMFC/UtpyODmhQ4cQn4/fvgWBANWoAVrVAPWTlaWn2IQOiYllnNewCTY5maqYzzIdFwYmCzVsxmre3xZfr40NCxpQzZpghoAbzZ2L58yB7Gw9+1gs6N9fr/RKm2f3xU/virIy1DKpGhDYO1J9qtJHTLbleHgYmR44OKBC878h4213b8jNydKjaXBwog4Zb3P9nAlHd7lUrZBjuhnONh/eyN6HSHVUCAT5fPWN8/l1GjJZbD39HD9+vE+fPpo/YyLkYQb6kcnwy8fipm3Yldx/0NWtEiERm4hVKxQgEas5VmbdgCMEwnyV8bCUKF8ll2EzSzaIRWqlKbWMuFBt06WPlShf9fKJRCj4+qQQgkrutDE/2drZG3sK1tbWx44dGzZs2NWrV5s0aaK9Sy7Dh3fwtdUMBBhDfKziwJa8ucsczXkuRhAJ1bwcFZNNcXSmfodhL2Tqd4lS3NEoKwuPHYs/fdLY2ODkZAgPh5cv0YEDUChOysjI2L9//927d8s0vz594PNnQ+V7UEAAFE21An3BxU0H3aBQxLDrtDtoCRoAIJ+v6tzLypBLio5JPl64UFvN8NWeAQC/f4//9z+znpQ52Nh8tZuqVAlatkR//gm0ot97VlbEzyVhz7CYPfSBvp4ITcOrmD4tal7j81Qn9heUOpLLMEKNEf0zpiVTwArR8lUqaW5ezup1S2dPX+DtVdliz4UEQK1WRXz+5OHuZWdn2lPk34VGPVBcygDmqRnKInfQaIbM6cRSugqdL5niT5+EhISExFL8oLd8QqHw7t27ERERFTlobGzsjRs3OnXqVLpaD2aycuXK5ORkwuS/FBw7dmzLli0fP34sXirCycmpadOmzZs3b926NQB06dLl48eP7dq1CwkJAQA+n79w4cLVq1drdAzcQms1gUBACBoaN248YMCA8ePHu2oVcqtateq9e/datWqVmZmZnJy8f//+OXPm6J1brVq1tOtr6GX37t0W1Kls27bty5cvSqVSqVSqVCq1Wk2n093d3du2bevm5qbd8tChQ3l5eQDA4XCKX7LoVY1UAEuXLm3WrJnJZsnJydOmTSvdEIsWLZoyZQoAzJo1KygoSMcX5ODBg//88w8AeHh4DBs2zPxuDx8+TGhc/Pz8SnSgDs+ePSMe1CqddysJCQkJCQnJ9w3hj6XBwYCgAfn56c3ejissQ+FTBv9j82FS4GxdFMSDHAW0sAXnQj9mPH061nutmJWFt21DTZtCoZ7gfX7Bntrcilgjq1ev3tq1awcNGhQcHGxIoGxB8IwZRdQMGvLz8dmzqFUraN++FN2imTPh40d8755O/COP47arwT4er0D2KrKiKhQ4LVnxzzlVVrpy2ERj2b0lRaFQIIS2bNlCVKBTKpWdO3fevXs3UYTum9C+OTxrBqEf4GkIKJTQshG0aGjIuLocsLVFbdua29jREdhsE3XTi96dlQIaHc381eHSCUH4O1lejkouw2wOcnCmNm/Lad/dCgDQ+vUQF4f16d2Rry8yVQuvgDZt0PTpePduyCrqj8HlQo8eaN4840dfPCYIeiiRSgrDtxjyslV52aqsdNXMsTO4kbMNVVdBjRtrrMvdPGljp9udOshPT/4qECDCwMMm2rp70el0E0+CSkdmFkR4fEskMWz2kJmufHhL1L2/riV7enr6nTt39uzZo9ly/4bISNY4n6e+c1U4+ic7c6b0g8Nmm/iQ02jAMtWmCKaCQRgj46VatOFaU0xKH+wdvk6v/0ibRi1Yty6J8nJUSgVmcyiV/eg9B1kzWabPz3bt2h08eLBXr15LliyZNWsWrTAw/M/5/PQUg1U5EmLlb19J6zcp5UVDxHvZzYvCnCyVVKym0pCtPSWgPrPPUJtvpG3Tj40tFcDgKwAAtjpiEbUaT56MP3zQbYcxjoiAn35CV68CjZaZmdm5c+dZs2bppEKVFDRlCgQH4wcPQKWrykKVK6PNm83vatdpd42OgZA1aFi93YyZIIT5fBwWptmirWYAAMCYWpL5FB6kPxxLOX8e//MPZGaCry/q1w8KTWeLTKlTJ3zjBigK3j4XSQICjMHgx4HFRo/viKMjvio+EWbRhZOJxzSW0LHq1aS0MD6ft3PP5lXL1zOZFXK5/GOw/9Cu0DfBNja2f6zeYvp399+Dtl5Bb1y/AkwajMwNSuKSUkaKO0OUX5ELEhISkh+HH1TQkJCQ8Pbt2wp2oVcoFG/fvk1ISKhTp2RuXS9fvmxe1GxWQ3BwsM7P8NChQw8fPnzu3DmT3a5atepDsVsOtVr95s0b4jFCqE6dOvHx8QKBYPDgwWeLWaWFhIS8fv0aAKhUqkql2rRp05UrVw4fPtyqVSvQyonPzMx0c3OTy+WhoaGhoaE2NjY6xRqqVat2+/bt9u3b29vbG/GWcHV11bZbWL58+ZcvX2rXrq2tcrh165YFBQ3dunUzs+WwYcN+++23nj171qlT59atW3rb2NnZ8fl8nY1XrlwxdCG1cuXKlStXam+5dOlSTEzMwoULdVo+fPiwXbt2xXsIDAzsZcS7tRCiPEfpmDhx4o0bNy5fvhwdHR0YGPj77793797dxsbm8+fPO3fu3LdvHwAwGIwTJ04wDNRQLI5arf6zcEFw/vz5pbZnePfunUbQYP5bSUJCQkJCQvIvglCUarDXpxtGXl5o/XrQV7M5trBEe1UTSdEWAwG0siu6KTQUG6mCl5mJ//gD/f038dfbQkFDg4qyV580adKzZ88mTpx46tSp8l3+Cw3V69hcAI+Hd+9GpRI0AEJozx746y+4fh0nJoJcDlQqeHoe8duaLqtknV+QhiuwLbg1lsnUIc8lNWoz6ze12MI9i8USasXjaTTatm3bunTpMmnSpDJVEy8bCEHjutC47rca32ycnZGbG84qViFDg7090srmLzVUKgwaY6NWQUqiQpivtnekunpoLZg4OaFjx2DWLPzhA2hWEthsVLMm2r5db2xJL2jyZNSkCd64EeLjsUQCDAZyd4cxY0w+hfdvZC8ea6kZtEhJVByxaTBz+HB86pSupgEhVK8e2rJFe5tvDcYva5we3BDFfJYrFJhGR77+jE49rQjThYAGrDcvpUaC0HYO5qaV8/IM1rYgSIzVEze9efNm9+7dbW2/ioqM1MggyM020cCCSMRqUT62sqawOf++5MtGLVmvX0hkMoPRFEdnWonuvz0r01+/MLawZmWN9Jpw6IVGR47OtJxMg++mlTWlWdsiDkXeVRhT5pu71KBDz549X7x4MWPGjIMHD27durVjx44AEBejMBJskssgJEhSOkHDnavC+9eFwnxN71gkVKelKBNiFDMWO5hjeVIxdOxhFRMhFxmQEHGtKZ16FRE44rNn9agZNHsjImD/fsGIEV26dOnfv/+vv/5a1vkhhPbvh5Ur8d27kJICxLtlY4MCAtCmTVC0VA3oS5I+c5g3dLxd8Y414gZHJ+qyv5wZjIJPgiGneowxvn3bUCkilaen9p/FQ5hGgpr6d9WsiWrWNHRIwdy2bQMnJ3zzJmGVUS/n0W3viXkMgz9Pdg6U+Gg5NvBtr5Ry6aKxg/rXOH/pVG5eTuibVy2btzE+ARLzSUlNAgCRSKhUKf8zggbjMgXtcH6JfBRKiqZznVozOsOVq7BAM3Txr6BvIuYgISEh+c/wgwoaXr16lWrEj7HcyMzMDAkJKamgoaSw2exBhX6SRtDOeNDQunXrqlWrduzYsWPHjh06dHB2dq5du/anT5+KR6PfvHkzYMAAtVoNAOfOnYuOjl66dGlMTEzbtm1/+eWXlStXamwYYmNj69Wrl5CQQPzp6el54MCByZMnFx+dx+PpiLWHDh16+vRpvfO/cePG69evO3bsaNK2wQh5eXlsU66e5uDh4bFq1aoBAwbweDwXF5epU6cCQL9+/Xr27AkVXu+gW7duJbo2qlGjRqmvpSgUysmTJydMmHD69OnExMQxY8boNLC3t//777/bmp+ABXDhwoXY2FgAcHJyGjduXOkmJpVKJ02aRDwvd3f3fv36la4fEhISEhISku8ZHUGDw8iRKD4ex8ZCdjYGQC4uqFo19PvvULVq8WMlaoiXAgBQEfiWfwUHQ+Bz50yknsfFEf+myiBDDgDApVacAgMA9uzZ06lTpwULFmzatKn8RjH5OuCUFKRU6rormwlC6OefYc4c9PYtjo9H7u4x3LrJW4QA2JqvoqixmoKE1lQ5g8KQqwFAKsYPb4ksKGgoTp06dQIDA48fPz5p0qTS9xIaivftg7Q0jDGysYEOHdD48fBdpfpaioEDIToaJBK9O1H9+lCliqWGolDBq4qB0IKHB7p4ET15or58GcRiYLNRnz6oXTsoqdanXj107BhgjAQCsLIy86y+f00oFhlUGSTEyhOX/uJdowYcPIiTk4HHAyYT3N2haVO0alXxShZ0Buraj6unZCBAYHP2g+ui5AT9KdpMFmrbxVy/FpW+IhHa6K0iIZfLOZwiX8rFMrGLDVQheoaXTyTP7onzclRyOWYwkL0TpX03bqPm/6aU5Rq1mR4+9C9R+u36OVxKx14lM+Np0Z4TdE+cra+CCUFl35KpDXoM5KYlKfIF+k913xqMIjKjMuPr63vr1q0rV65Mnjy5devW27Ztkxj+lBGYbKCX6Aj5gxsiLTVDAVgNMZ/lx/bwJsz+XmznfWsw6jRkhb6QKBW6s6XRUYOmLO8qRd/TmzcNFYAAAFAq4fHjjgcPtmzZUpOxo5Djz+9lifFKKy6q3YDlVKmEP1tUKlq1Cs2fj2/cgMhIsLND3buDvtpY2uIDzeOmrTnzx6f9ddigr4+9E5VuZiWyrCxQqzU/AToiBkOUYyyTQkErVqDp06FnTwDg9u1UnYleJYKhAb2q0F8+0v/DSpCXrapfu8uN21fFYlFcfCwpaLAg48dMvX7zcmDDpmxWBV7TlzPFz20jcX3iU1mu0f0S1bkoO3pLbOhtQ2oaSEhISErNDypoCAsLy8nJqfhxBQLBWyMJWAbw9vZet25d8e0PHz68c+cOAKxcuVIjOAgICCjLDKtWrUrEko1z9+7doUOHEivICxYs6N+/PwC0aNFi8ODB6enpDx8+XLVqVZXCRaWXL18OGDAgMjKS+LNatWpZRtJrKoT4+PgbN25cuXLlyZMn4eHhFulz/vz5xIPatWsTgoZGjRppL1AePXq0eCGPEtGkSRN3d3fNyRASEnLx4kWdNoQApSyjhIWF1a9f3/z2bDZ7w4YNERER7969K7530aJFhKrDfDZu3Eg8mDZtWunkJnK5fPDgwaGhocSfmzZt+oapbyQkJCQkJCTlh65DQ0AA2rABZWXhiAgKjQb+/uBosNZ1lAhUGACgChtKZLBtYYpWzSgOlkqRSARWVs94BVsa2QClAjM5WSzWP//807FjxxUrVqxYsaK8hjFglf8VqRT4fCNvqGloNAgMRIGBABBykC+TYACgqLF9jjLHmQ4IsirRPZIKjJfzclRKJabRyvGFnjp16pYtW0opaMAYL16Mb96Ewo8ABoAXL+DKFXTggPluAf8W0IQJ8Po1vnMHipksooAAVNp6iwVER+OUFGRvDwEBYE6WZJs2lDaWCOogBFomBMZRKnBejrGgvUSCg5+KfcYNgkGDUFwcTkpCNjYQEABm++RpoFJhyHibwzt4ecVsD+gMVL8Jq4HZWh8WhwJgbNpWXD1fvjVr1jx69Kj2Fo6ViU8ix6rcv8RP7OW/eSmVSguC2WIAXq4qLYkXG8EZMqEci4panHEz7Xb+kZuRqtTZzmaj5m3YteozS9Qb15rSpA3n3nWhXJ/rg5sXrf/Ikr041Woy2ne3enBDJMwvohtACCr70cdOsytRb0WQSODjR5ybi/z8wNdXe0/fvn07deq0ePHihg0b9u10DMCYQIpaqt+FG+eF+Xz9SgiMISpckZOlcnQusRwNYwh+Inn7SiIWYRodnCvRuvXn2juWVdY26idbOgPehcq0zVFs7SkNmrEHjS72hpr6+T4UHp4rFG4uLL7wz3lh6HNJToZSpQYAuHlR6OFNGznVrsRP384OjRhhZL+2mkF7u48v3bsqQ+PHoAOLgzr0MFfWg/z8MIsFMpnpphWJiwvxL2Xz5hEKnLsuLzZSptd0x96BZjyoKpao+XmYQWeIQaRWV5wRzo9Alcq+s6b9/K1nUV7oLTNRnHKt/mBINFAezhAlraNBqhlISEhISs0PKmiIiYnh8XgVP65QKIzWV3TTOO7u7npNCJRKJSFomD9/PperW3jSIkRFRRHOCpqiuUql8vfff1+9ejXhzTBr1ixNdYBWrVqFhoaOHTt2//79NBqtcuXKLi4umZmZR44c+emnn06cOAEAXC63WrVqVCp1//792gMtXrw4Jyenfv36RDUKtVo9Y8YMpVJpb28xlbpardaoWDp37qzZrlB8TT0pqXnGxIkTDxw4YGbjPpbwQXV3d2/SpAnx+MCBA8UFDRXP/v37586dKxYXWDa7uLhYWVmlp6dLJBIAWLJkyeXLl8+fP+9pnlb9xYsXr169AgAqlTplypRSzCc7O3vAgAFPnz4l/pw9e/awYcNK0Q8JCQkJCQnJ9092drb2nwW2WM7OyNnZ5LHhooIHNUuWj2phMMeUOwSdDhwOADzKLVj8am1X0cbUtra2N27caNeunYODw+zZs8tlDDs7Ew3YbPOjvybRTrGtlCbPcaYDQFx1lkbQoFCARIStbcvxpa5SpUpaWlrpjsUrV+Jz50BRNIdeqcRv38L48ejSJWCWLCr5/YN27IC//oJr13BiYsETd3NDDRqgP/8EfbVmzAEfOQInT+LkZBAIMJOJPDygVSv022+lEAGUNyKhWi43sfwt0gSAq1RBZbOs8PVnTJ5nd+awID1JSZQnQAgcnWmNWrB6DylBwRuvyvTEL/qdHgCAxUJN2+rRr3t5eekYatasw4wOlxuqgsFgoMAW5Zvheve6KPSFpHjMXirBwc/Erp7UNma7VlQwAp5aJFTbOVA1BTIcnalz/ud4fB8vJUHBz1MDAIOBnFypbTpZte5cGreinoO4UrH6VZBEqGWrQKGAuzd94iz7UhTm6NqP6+FDv3UpPydLLcpXM5jIxo5SvRZj4Ggbc/PmdRAK8eLFOCwMUlNBqcS2tsjLCyZNQgMHappYWVlt3769SZMmc2YPGdDhLpNhZ6gzV/cSr6Mq5DgnS1dBok0+X/XysaTnoJIt6/Hy1Ae25CXHyTU/BZEf5eFvpW26cTuX0GlDB4Rg2ETbdt2Vj26KcnNUCJCDM6VDD66zXisFox4zArV6aVTUnVeviCyso7t5YS+l2t9mwnx15Cf5jrU5039xdHalQlYWDg8HAFSrFjg5leVZEOgNHI6fabdtbW5aku63E4uFmrbm1Gtsdj5MYCDy8sIxMWWcpMUJCQlp3Lhx48aNQ0JCZi11uHhcEPFelpujUsgwm4Mev+9NtHn+0Jg9AwCwmIhCFfIFPABwdDR9aU1CQqD9uTMuWSin0H5xqUT5Fs7TGoUUK5CQkJCUKz+ooCElJUWpNHY7UU6oVKqUlJSKH7dE/PTTT3v37tXZSKTsv3jxYurUqR8+fAAAGo32559/zp07V7uZh4fHvXv3NH8OGTJkx44dmZmZvoX69y5dutDpdH9/f39/f+0Df//995ycHB8fHyJFKTQ0lHiD2peuUK4WSUlJd+7cuX379r1793Ry+GxtbXv27OlkiXuk74dVq1blGsjzu3379vnz5wFg2bJl3sUqC2owsqs4mzdvJqwpKBTK7Nmz586d6+PjAwAKheLOnTtLliz58OFDcHBwq1atXr165VKoEzfC7t27iQc9e/Y0UwOhTVBQ0PDhw5OSkog/f/rppy1F68WSkJCQkJCQ/JdITk7W/tPd3d38Yz+LCtabvq2gAXXtiq9d041MazdwdweElBhuFhrMdajQamYFuLi43Lp1q2nTps2aNdPoay0IGjQIX75spOoEcncvZb0JfXBtvuZzuyXLw+taAUBiFRYGPrHeSacDR1/uuAXh8/k2pYvEJyXhf/4xdM7gT59gyxb0yy9lmtx3CFE3ZPZsePkSIiLAzQ21agVlkL/jxYvx5csgKlQ2yWT4yxeIi4OICHTyJHxnBm9WXArDVCjXsmesT1XGwlVOcdGKD2+kEpHax5fRoCmLxS5ZPKDvcOvoCFlmmv683irVGTXr6FHeyOVynZKXHXpy37yUJsbpP+e9fenlWvdBrYbgJ2K9DgQAIJXgp/fFrTtbVUisxFwwhttXhG+DpXyeWiFTszgUB2dKt37WAfWYAGBrT5nxi0M+Xx0dIcsXqL2rMCr70csy/4FjbBq3Zt2+LMrLUalVwLZC1QOYnftYldrkpnYDZu0GTAFPnZOlYrFRJXcapdRnd14eHj4ca9tY8vmYz4fffoOoKLRkiXbb0aNHX7/6+POXw/Wqz9PbmaMztXOfEmcTCXhqmdREiCs7o2RLlHIZ3rMhNyle90ORm6O+fTmfwQDzS8MYwtWdNmyiaR0h9vaGly8N7d0vEnXy8qpbty4AhARJ3r6S6dVmZaarbvz+anTGX/DlC2RlAQB2cUG+vmj1aqhevRSTN56EbWNHmbfc4cRevva3ipsXrVVHTruuJXndaDTo3x+2by/uHgTmKFYth7aCQXs7sWXwWBu1CpITFWKhevSEVpq9dRox7Ryod171BIAmfleLd2vnRE1Kf0O8jDWql8kPmISk4tFrFFFhmgNS3EBCQkJSHvygggadwPa/Zejx48dfvHjR39+fSGE3Qv369fX6/5tD8aIVHTt2nDhxIgDcuHGDUDNUqVLlyJEjrVu3Nt7VkiVLTp8+rcmco1Kpy5YtM2cOhCoCIWRE0EBYRFCM3tfu379fb5b/mDFjRo4c2b59e3pRT9GVK1e6u7vv3bs3NDS0evXqCxcu1Nvtx48ft27dCgDOZiT/6TBq1CjCrMJ82rZt++jRIzMbDxgwwNCuzMxMQtAwePDgknpR6CUkJGTBggUAQKFQzp49O1Arv4FOp/fs2bN9+/a9evV6+PBhQkLCuHHjbty4YbzD3Nzcc+fOEY9/+umnEk1GrVavXbt25cqVhBSGRqOtXbvW0DtIQkJCQkJC8h9ApVJFRUVpb3FzM1gRuTjRBfZSUMOUmXm5grp2hRo18IcP+nfb2MDEiQDwjAe5CgAADyY0/Ebu5t7e3hs3bpw9e/ZLw6GL0tOoEapTB794oX+vnR2aPt2CozVry3n1TCIRYQBwSZUhNWAKqCko051RKVUOAI7ONGpZTbtN8OnTp2rVqpXiQHz4MKSnG9ytVkNQUOmn9Z1Dp6PWrcHUfahJ8OnT+MqVr2qGrzswDg3FixZRyljGwtLQ6MjeiZpTrAaEBhYbNW1j4eAZQlC1Or1qdTPKcBjAiksZMdnuxF5eVkaRmSMElX3pE+fY6T0qLi7Oy8tLewuVCpPn2+/dlJecoACt6ACFCj5V6FPm25ermCAuWp6dYcxrPSdTnZKo8PQp/QtlWdQq2LMx9/NHuUpZ8GJJJKq8HNWRnbx23ay6DyiIx1vbUho2s5izhXcVxuR5FrY2sbGj2NiVVaaDZ87Eeoty8vn41CnUvDm0a6e9ee78iSOGTQusNV+h0A1Ecawo7btZlWJKHC6imRIk6S2/YoQrp/OTE/RLfCQi/PiWuGlrTkkVSKWDMn26+tEjyMzUu/eoTLa3cBnw6V2xTKrfaKUm72Wv1+tAouValJGBMzLwmDGUjRuhVSu9RxnCHEt5Ky5lys/2IqF6zc6CLcv+dIE/DfZmcKzZs3FsLNy6BYWupQVwubTPn0s07dIgEkFKCnA4UEzRS0gcAID4f/G9AGBtQ6lanQ4GFphpNFSvMTv0TTAAODg4Vq3iZ9m5k2hQKhU02vfyC1KumIzxW9ZHQe9YFhQZmPyqITUNJCQkJBbnBxU0yL5dhbOyDJ2fny8QCMQ6V8mWplu3bn/88QeXy2WxWDY2NtWqVSPsGQBg9erV2dnZLBbr999/1xShMIK7u/vTp08XL1789u3bypUrL1++XNOVca5cuQIAzZo1M6IYyM/PBwCW0dQZR60iu76+vlwul9B5LFu2zM9Pz7X4gAEDateujTEODQ2Nj48fMGBAgXFxUQh5BwCMGjWKeHDgwIHJkyfrNFu2bJlGwNGyZctnz54ZmWoFoDlz2GzLLFv8+uuvhKxk2rRp2moGDRwO5/Tp035+fvn5+Tdv3nzy5Ekbo+Vmjx8/LpVKAaBSpUpdunQxfybZ2dnDhw/XuIN4e3ufOHGiVQlveklISEhISEj+XVAoFFtb26ysLM2W5ORkDw8PMw+PLLym9q+4DDp9UKlo40aYNAkXWkx9hc1GvXujrl0B4G5OwXJYH2cwudSnVEFEDPAE4OkKVbxMtS4JI0aMWLly5fPnz1u0aGHJfgGAqCkwYgSOjNTdYWODhg3TiTmVEe8qdJ+q9M8f5ABAVYNvlDimBgcAYquzK6XKrbiUbv3K17gjLy9v3bp1+/btK83B8fHG9+PcXIQxfLuE8fQU5bP7Yn6eismk1G/CrNWA9V0lrwMAHD9u0A4EY3jxArKyoOTi9XKlQ0+rlCSldrUUbbyrMir7liwcolDge9dFMRFyuQzTGeDhTe/Wn1vSqKpJqtVkzF3uePG4IClBKRWqEJViY0upWYfRc7C13hAvxnj37t09e/bU2e7gRP15heM/5/KjP8uF+WoEyNoG1azP6taPW97ao7QkpcJovQ+ZVJ2eqvx+BA1nDvMj3suKV+gQ5qsf3RJ5V6XXqv9fK0ljkE+fsJFUn7w8vHMnKvrj0qBBg4ysqFZd6G+DVXlaEqJK7rQOPaxadSzNFQObQ7Gzp/ByDQuSWKhh85Kt0kRHyI2EyTLTlcFPxWU3aTALX180bBg+eLC4RCyNRkunUJqPHg0ASgXOy9H/CrBVwkGxG+0l+mowpaTg//0PXb8OJSmza34EUfsbT+coTWDV0HYNlK1b8fHjcPo0TksDkQisrJCHB4waBUOHlnQ+JeDTJ/z77zguDgQCoNORk9Orbt2a3LqlbdJAPNARNOhYOOw53gX02TNQKOBfm9Gqs+Lqr58BoHbNuhXj2P+joVQq129alZaWsmDe0so+Vb/1dMoRc2RGlqVixiL1CiQkJCQVzA8qaPiG12FlGVooFAKAtbXpopUbN27k8XjG26xateqDvlSw6tWr/2LYoXT37t1RUVFcLhcAli9fvnLlSuOj1KhR4/LlyyYnrE10dDSR9TVo0CAjzQQCAQAY11VUrly5YcOG/fr169evX506dVasWGGOcUX//v2nT58ul8sPHTpEOBBok5qaevr0aQBo1qxZrVq1TPamFxaLdfPmTZPNxowZk1R8abu0aNxBuCW5FTREVlbW/fv3icdG3BRcXFyGDBly8OBBADh16pRxQcOxY8eIB0OGDKGavS4VHh7es2fP+MKF3eHDh+/evdvWciWWSUhISEhISL5PEEKNGzfWtoDKyMgw81iJCuIlAABUBL7fVtAAAAEB6OhRWLQIR0aCQAAAQKUib28YPBjNmkU0ecEvaNvBwdjdhFwBizfA/ReQkgZiGTjYgrc7TB8Fo/paZqYIoenTp2/btq08BA3g4oLOnYOFC/GHD5CWBhgDh4MqV4Zx49Dw4RYfbcJs++2/5yQlKAGgeriEEDQkVmW1CxO27sD21+eEb0HGjBnTv3//Tp06leZgk3eU3+5uVy7DR3bxoiPkovyCaGpIkNjNiz5ysq1Xle8l3AuZmThNX+RMQ3o6vn4djR9fURMyi3qBrKjW8pePxNJi3vXuXvTxM+1K1FtCrPz4Xn5aslKzFB/5Uf7+tbTPMJtGzSxcviEmQsHLVSvlWI0RgwpsDqVGPaZeNYNUKp0yZUpOTs60adOK72UwUf9RNgBAzLnCTnNrOwpCYCRmgShgbV3OqgqzEQrUn95Ji6sZCvbmq29fFv44ggZ87hzw+cYapKQguRy0SpywWCxnZ+fGrYVde3s9eyBOTVQghHxr0E0aHmAMYcHSdyESmRSz2JTGLVkB9b9quQJbsFOSFAq5/mPdvEtmhSKVYJHAwHtcOJm4KEXbEiSJlAm0cCGwWPjMGUhI+LrV0zOuQYPq794Rq6ASMVYZUHR0TzzgIkk01Dn+8gW2b9cpDvK9gUaNglGjUHY25OSAkxMQuVWFggaLgy9cwOvXg9YPGc7NhehoqFQJCstMaHbpKBi00WgdGjVnf4mS8XLVGAOFAg7O1DoNWQNG2YSEBgFgAHB3M1cuTFIiePy8+IQvABAZHfGfFDQQH/+KVzMYR28pinLqvPiu7+d1ICEhIfk38oMKGjgVWMnMgkMTtRu0XQcItCUORHkCc5bG9uzZo3d7enq6mW69q1atWrVqlTktz58/rzeDXy8cDufXX389f/68EUGDTCbLyckBU8bCDRs2fP36tZnjanBychoyZMjJkyfXrVs3adIkOzs77b2LFi0irA7+97//aTa2bt16//79xGO1Wj116lQA6NevnyazxNXVVbsTKpXazowkM8ueqOmFzrT2Zag1q+Hdu3fERRiVSi1epkSbevXqEQ/evn1rpFlkZGRoaCjxeMSIEWZO4/379x06dCBOBisrq507d44dO9bMY0lISEhISEj+Y5jvhfZOCIQVtz8H2BZOSC4Vfn7o4kX0+TN++BB4PKhbF3XsCFpWZFGFfhJG6k1IpNB7MrwIA00oKycPcvLg5zXw4TOsN6hYLhkTJ078888/Hzx40KFDhxIfrFBAeDjOy0NeXuDrq6eBvT06cADx+fj1a+DzUfXqEBBQTnFLKy5l7m9Opw/y46Ll1BylXa6S50BT0pDzSPvercs39H7v3r24uLhLly6V8viqJpa8kaPjN9E0KJV4xx+5XyKL5A0rlZAUp9i3OW/qz/bfSwp7Rgbk5wNA06L3aATBxE2TKRsMy5Cbi+/cgeRk8PJCXbqAqdu0wWNtKrlRn94XZ2eo5DKMAOwdqV5V6COn2prjrJCXowp+KslIVTIZ6EOYrHi+eHaG6vwRvpUVqmE5Qc/xvfywYKlUUvitlA+52arUJEXrLla9BhXR2SckJAwcONDPz+/OnTvGjRgr+OyuVpNh50jJyzYYP3ZwpFb2+z7ObYDXLyRGpgoAOVkqkVBtcSuO7xQtDyf9SCSQl0eEgTWwWCypVGptS+ne39xUkLRk5dFdvNREpVJV8PX3NkTqWZk+YZadgxMVANp1t4qKkH8Kk6lUuqEs50rUsdPszByIQK3GJs2aKjhkhmbNQqNG4WPH8OfPAID8/NCYMfD5M3r/nmhgxaXQGfon7Sk0WpoBYzC6lPQd4eQETk7Ew3LMo4uLwxs2QHFZHsbB6enE75qOpkEvGjUD0VIkVEe8l+Vmq1zdaTXqMBlMBAACoYBo07RJS4s+B5ICnByde/fon5aR2qJpWWtpfYcYsjnRaaPZa9lPjfm9lUVnUHyUcno6JCQkJCQEP6igwdnZOb5iVij0DV3qYwlDXfN9dL8fShRB9/DwWLNmzZo1a4y0+fTpk0qlAoAqVaqUdXL6WLp06alTp3Jzc3/++WfCXYDgypUrJ0+eBIC2bdtq22D6+/v7+/sTj5VKJSFoaNSo0aRJk8pjenoRCoXmuHeAqTodALB//36TMxdp2Qkav0rTeC2Iihep1eLMmTPEAzc3t6ZNmxofnSA7O7tPnz6EmsHX1/fKlSul9swgISEhISEh+TcSHh6u/WeWydBFIW8KVmihgVlXTxVFjRqoRo3im4UqyFcCAHCo4GQ4avbTMnj+Rk8MQyCEIxehcT0Y1M0Cc7S2tj5x4sSQIUN69eo1fPjwzp07m3WYXI5/+w2eP8epqSCVYltb5OEBI0eiMWP0NLa1RaVQS5QcFhuNm2knl+HkeAUnF+2WAgC8tS33e+Rr166NGzeORivlQGjSJHz1KqSm6t9NpVq2PIf5XD+THxep3wU9N0t16gB/wSqn72J118Ghqa0tGHB0I6JBr4rVI7cwEol60SIIDi4ISiGE//oLmjWjrF8PRm/W2nSxat3ZKilekZakZFshX3+GOZFphQKf2MuPCpfx84yFugFAwFNfOZ3vX5tpkXfq1iXhmxfi4kozYb768W2RuyetYaEbxP3790eNGrVo0aJ58+ZZYGDDKJVYKFCzORQmy9xnyLGi+FRl5GVLDTWoWp1hfm/lTXqy0ngDiVjNz6s4QYNCju/9I4r9LJdJMZOFvKrQu/blGrc6sCQmV6KYTCiawQIAPB6vRI6P2ZmqvZtys9KLKIQUchwXJd/5R+685Y5cGwpCMHme/YVjgg+vpbnZKuJ7ks1BHt70UT/ZOVcqmcMHx4rCsUK8XGNtPH0qfL3X3h7Nnq391np5eWmWXilUcHKmZmfoOT+ZKomJnsu58G65YvFsbLxuncELAIBgsbgphwOFegW9sgbtIhSaBlZcSmAL3bonQmE+AFCpVC73u7pc/k/Rp5e56X//Uox/BDDGZfdLMLIoXX52CNqDGhqFeHbfsyVDfHy82pCnEwkJCUkZ8Pb2LvVyh3F+UEGDl5fXx48fJRJTF82WhsFgeHt7l+5YlUqVmpoKAJ6enjq7Vq5cySi0yCt1/xrs7e3PnTtnpMGSJUtiYmLYbPaRI0eMR7IvXbpEhP/tit0ilhHNNXeDBg0s2zNBQEDA+PHjDx06dOjQodatW48bNw4APn/+PGbMGIwxi8Xavn17eYz7L8LFxYV4oFKpvnz54qs3xw4AACIiIogHxtU8V65cIR706NHDTB3rtGnTEhISAKBatWqPHz8201mEhISEhISE5D8DUZFNg/krMmH5BUtLDWy+gyiUWg3h4Tg2Fjk7Q/36UMyjK09R8MDe8N1bagY8CTGYkcnPhx1HSyZokCvgxBW4FwQSKdjbwJgB0LZQcdquXbuPHz+eOXNmwoQJe/bsKV7tXheJBI8Ygd+8+eodwedjPh/WrYPISGRUx6yZTHoW0Gng6mz55GwGE1X1Z0yXwp4XGAM8zAOBEmzK80ZZIpGYKUTWT6VKaMAAfOAASPVEWFHdumjmzNJ3XlowhvD3MrXhNdu0JGVctKJEturlgXYgJ7jQwU4bQtDQ5MABOHDAZIZrKZFK8fDh8EZLf4QxpKbCpUs4KQmdPq1tgF8chMC7Ct3b7BIeKhXsXJcX81lm5op6Rqoy4Yuism9Z3ymlAr96JjHkmyMWqu9dFxKChgMHDixbtuz06dNt27Yt46BGSPwiv3pGmJWhkknVNCqycaA0bs5u193KnK+UUVNtszOUyQl6YrFelenDJn5H5Q65tiZC43QGqjA9QWyk/NQBfnrK18omEe9l70IkA0bZ1m5QEWUv0IAB+MIFKHqpUKSBhwcwi8yEz+dLJJJKRT0bjHNyP19HzaAhPUV58gB/ynx7AKBQYPBYm56DuGHB0tREJYdLqd+E5eFdyh8bn6r01CSD4hVHZ2qLDt+8nhb4+PjQ6fSPHz/Wrl0bAHoM5KYkKfL5updqcoqpMjdl8S7l8yElxfiXqsUxJzG99MTEGNsrELzq2RNt2ED82Gn/5OkQEhICmZl461aIisIsFmrTBvXoAfQi3/xyuRwAGPQKffX+w6Snp0ZEfmretLXJNLP/Bmae/8U1DeU0UHlgZGhil86z+67EDbt27ZoxY8a3ngUJCcl/kwEDBly4cKE8ev5BBQ01atR4+fJlxQsabGxsNHn8JSU5OVmpVEKxRDQAmD9/PpdrrhWeSZhMppFaD2lpaXFxcQDQtm3bwYMHG+9KU0HAIjUOtDl79iwAWFlZGbk6LyN//fXXnTt3kpOTp0yZYmNjU6NGjU6dOgkEAgDYtGlTnTp1ytK5SCSyuPcUi8XSlL0ozqVLlzQVphkMxubNmxmG7+hatzbtdVavXj3CiREATpw4sXz5cr3NxGLx+fPnicdGfBdSU1PDwsKIx6bXxAEAICwsjOiZSqWePXuWVDOQkJCQkJD8gNCLLry2adPGzAPD8gseNPzWKWf4wAE4cwYnJIBEgikU8PSEJk0ov/8OVlaaNrLCxX+24UDVmRuQnmlsoKRUyOWBg51Zs3oaCvN+h88xoCoc+up9CKwLJ/4q6MHFxWXWrFm3b9++du2ayYs3/PPP+PVrPWoLoRBfvAgNGyLDxenikmDReoiIgTw+0BngaAutG8OaBWClm0ZYQEo6bD4EkXEAADZcmDAYOrYw5xmDNwvqW0NYPsjV8CAX+rmYdVTpqF69+qdPn8rSA/rlF5DJ8JUrkKn1rrPZqG5dtH8/lE8yhHH4eSpBsTCVNjIZfhcqMSJoCH4iefFYzM9TqZTA5lA8fGj9R9pY21gyj1xz8/hq4kS8cSPxWI1o9z1GfHBok0+3x4gySCHwtc9b//kPMM+1uxSof/21iJpBA8b49Wv43//Qhg0WHO7qGUFMpLlqBgCQSXF0uKzsgobIT7LsTP1RXoLsTFVOpurp82tr1qx5+vSpn5+f8Q5zs1VvX0nzclSV3Gj1m7C4JTk3ntwV37qUr21QkZerSolXRobLpsx3oJjqic2hzP6f49/b8+JjlWJRQSdW1pQqfoxxM20rzm+gkLRk5ZtgaT5f5epOa9iMbWP39QnUb8J6dFMoFht8v23tqUQRhBLx4bU09LlUKsEUKtSozWjRgUOnm3jWGSnKI7t4OcXOgYxU1amDvMlz7Sv7lX+UtGFDVLs2fvlS/15raxg/XmdbcHBwo0aNzF+uyctRGREWAEBSvEIqwZqThGNFaWkJqcGA0TZxMYr0FD1DM5ioaRvOd1JVZMiQIadPn/79998BwLcGo303qwc3RUJBkR+LdKuqfoIwY73oM68yzZs3eP16HB8PPN43+VksF2QybNKvIicHCtPA9C6ZhoSEgFqNly3Dd+5ozB7whQuwYwcsXow6dtS0FItFAMD+dlWb/2PsObAtJTU5Jzd7UP/h33ou3xeaqP93Fe83jvlTLbtio5zIyMgAgN27d69bt06lUm3cuFFjsUzw+rPH9jPN1eqvk29eN3HawOD379+vXbvW0dFx6NChXC733r17r1+/5nK5AQEBwcHBu3btciosvmMReFk24aH+cslX9SGVpq7X+r2NvUG1IsH27dufP38+sMsFJ9smmo0UipprJ6rRKJpjbRnvn5ycnCVLllSvXn3BggUAgDDuunatVU6OpoHI0fHO4sXNDx50/fy1vpKSyXw8YwbP01OlpOWm2yGK2t6FR6WpdXpevXp1VlbWqFGjunbt8TnUX5BjrcYUFlvqHxhlZW0wrFnp8+dW+/dr32hk+Pr6PH+uUCjodLqfn1+1atWqVKni4uLi6upqbW2dnp7O5/OrV6+uOVHrXb7s8f49QyiU2tp+adEiqn17M18Nbm5ui/37rTMyAEBiZxfepUt8s2bErlxedmhYEAAE1m+pUinDo97JZAXSfA7bCgDEElGjes0dHcrzJhwAAMIj3yanJtCotPatuyNUmoul2LjPsfGRPl6+/n61LT69/wajRo3KzTXqJFYG/iuXdCUkMDDw2rVrqYZNusoJGxubwMDA0h2r0TGcPn16+vTpRkLOLBbL/PrBJWX9+vVErYehQ4eabKw5cR0dHS04h9jY2EePHgGAk5MTn8/XWAVYFltb2xMnTnTp0kUmkw0dOtTGxoZ4OuPGjZs+fXqJunr79u3Lly9/+umn8pinBhqNZqhOhEwmW7VqFQC0b9/++fPnMplMJpOV9FnowOFwhgwZcvToUQBYv359r169GjZsqNMGYzx9+vT09HQAQAiNGjXKUG93794lrgURQmaGIk6fPk08aNeuXf369Uv1JEhISEhISEj+xajV6hytxQIAqFy5sjkHCpQQKwEAoCOoZTFVsH7EUggKhZQMqOwJzRsAs2j4Bv/yi/ryZaRZm1arITEREhNxVBQ6cwYKJcuatQ0jN9xfEkzMJF8MaVlmCRpC3sOERZBcNHddKIZHL6HXZLh79KuYQKVSmZaipqfj4GCD3hFCIfz9NxgQNNx9BrNXQXzy1y0ZWRAeA6/ew9W94OSg2379Xjh4FpK06krfC4JmDeD4X2Btpdu4ON2cCpQut3NwP5dyXHns0aNH165d//zzTyaz9DnKaPlyNHSoetculJKCARCXC337on79LG9hYR4yKVYqTaztSkT6G6jVcHBrXvg7qfzrXawqOUHxJUoxfKKtf23LRD2L1AvHGMLC8L17UhV9T63NCda1lahgbSSH5ZGkgv4dbl560B3KQ9MgEoGRT4RajZ8/R1Kp8cIT5oMxhIfJsI7UBAMYP00sEVBISVCqjJ4SYqE6O1N15MiRP/74w7iaQSxSH93Fj/+iyOcVRMdvXxZWr8UYPsmWZiqsDgBx0fKbF4UCnq7gRqnE4WGyc3/zh04wbbFgxaXMWOKYlqx89UySl61ydKY2ac2u5F7RS2q8PPXRXXlJ8UqxsODp3L0mqlH760vh4U3zqEyPDpfrPZxCgdoNS3Zq8fPUB7flJX1RyOUF7+aH19Kn98RDxtlUr2XsG+zsEX5xNUPBs8hRnz+av2CVJZeJDIG2b4cRI3B0tO4ODgf17Yt69dLZ/PTpU3MSPDREfpLn840Jd3g5qqQ4RbUAC6s3OFaUSXPtD2/npSYptL9OrG0ogS3ZPQeV88WN2fTr12/mzJmEoAEAuvbjunvTb13Kz8lUi4QqOh3ZOVAzm8yBcyGQlKi3B1S5Mip5JRp89izesAEyMvTsy8vTW4vEUMSxpJHIktozlCyCy2AgOt3EAVo/H4Z+v/CMGfj2bVAovm5SqfDnz7BwIaxbh7p2JbalpacCgKODJWOTPzJenj6paSlenj7feiLfI/8iKUOp+T6fY58+fby9vXv16nXhwoUzZ85QtDSevNOg437o5Ow9eLD3zp07K1eu/P79eysrKwBYt27dhw8fpkyZ8vLlSxqNNn78eNMeJKmpeNUqyMnBHh6UFSuK137S8DFMdvw+Ty4pMg+1ilKvdrviVXK0uXv37tOnT+fNWY55TbTuL0CtpghyrdNjmy763VghPELhceXKldjYWJVK5eDgUKVKlcaNG7du3bpt27Y6T/Dp06cvX77U5P3i/fux1hoF18Fh4LBh+PJl7befhnHnpk2/OAUe38vPTFMiBJU8aJPm2Lt6FFxYJicnt23bViwWP3z4sGXLlueOCrJTRcTbIZfSM2KaLVpjeP7JyeqLFyE7W7PhJkIKhWLWrFkMBiMoKOj27dua0KG1tXV+fj4ATJw48cCBAwCA//kHv3lDuFtZ5eTUefmy3uzZZioL8dixuPCXl83jBb5+3Xj9eqDRICbm5vkTRN7z24/BRM52rZp1evcccOL04aTkRABwdHCaOGEyvfw9gZatCgEAD3ePIUNMBzf1snv/VoiHLp27NQlsbtGp/XcYO3Zs+XX+gwoa6tev7+3t/eHDhwoe18PDo169eqU7Vnu206ZNe/78uYUmVQKePn26Y8cOAKhUqdKwYcNMts/MzAQAFotlY2NjwWnMmzeP8BNOSEioX7/+yZMn25VPmdg2bdoQFYKVSiWhZhgyZAjx5W4+796969SpU7NmzbQFDWw225x3sH///pqKg+awZcuW1q1bN2rUSGf7ypUrk5KSAGDVqlUnTpzYs2fP8uXLe/bsWb16dfM7L87q1atv3LiRnZ0tFovbtWv3xx9/jBs3jlOo3X779u3ixYtv375N/Dlz5syAgABDXT158oR4UKNGDTPlL5pDCPdCEhISEhISkh+N9PR0wguXwN7e3sxrzg9CIIzxA7jAKrcMRrkC5v8OD19CQgqo1ECng48H9GwLaxYAkf2Cz5/HV64gfZl2+P17mDsXFV52UgtXK4wEBysZK+0FAMBhgaOd6WljDPN+11UzaAj7BL/8ATtWEi1xSEiISbk2vnq1iItA8QapqSg7G4ql8mTnwrzfi6gZtKcxYh7cOVJk46YDsPEACEVFNgqEcOcpDJwGNw8D1VROchcHtC4OA8CjPBMty0hAQECTJk1+++23P/74o0wd+ftTtm4FU7HpisHOgcpmUyQig4E9hMCQufqZg/z3odLiFWOy0pUnD/DmLXe0cyhxQrkhCqI7CKE9e+CPP9pevAiZy6HwDG3idxUAMIaUREWLmteeR/QGgC2rc1p24DRuaWzZ1HxwSAikpBhrkZwMYWHQ3PQCGcYQ9EDyNlgiEqkpFOBaU9p0tqpV1Mk/O0PJLxbIN37GMJjIt4YFygFwrE18vdLowGIjZ2fnDL1Bx0LEIvXW1Tk65R5yc1TBTyU52epZvzqY/GhfPZsv4Ok/M1Vq+BAm7SGwNtMLxM2T1nfYNzP24eept6/J0UnK5+WqXj6V5OaoZy1xoFABAMZMs9u+NiczTfcpIwTVazF7lSTULZXgnetzUxIU2hsxhrRk5dFd/Ilz7apU07/unC9QpyUbC/NnpCrTU5SahftyxNUVnT0LP/+MP34s+DFiMpG3NwwZgvTlnDx9+nTp0qXmdy8Tm6h1hTHIpOVSodzNk7bwd8fbl0Wxn2ViMabRwNae2rWflU/V76hAQPXq1Yk6oRrqNGTWacjk5aqyM1VsNnL1pFOpzrjqIrxqlZ6rhUqVYMkSI7Eu/cTG4o0b9asZAPC0aagwPabIdvNijWbqG8orcokQuLuDkXVCKhU6dDDeB754ET94UETNoCErC9avhzZtgM3OysqIT/gCAH6+ZVo5JNEwcdy00SMmGrHLJfmv8n1KGTT06NFj06ZN8+fPX79+/ZIlSzTbe3WAjQcgsTAd2IoNPdpCamrq06dPV61aZaXlJlinTp2nT58ePHjQzs7OtJohLw8PH46/fCH+whER6MoVQ0Lee9eExQsV2TlQqgUYu1KVSCQzZ8708/Nb/fuSzSvz05J13YxyMlU5mSqnSgavIJcvX7527dpWrVoNHjyYSqVmZ2dHRkZu2LBhzZo19vb2K1asmD17tqaxn5/fmTNnCP8DAICePSEpCUQiAAAOB3r0AABo1gxevdJ88SJvb2jQ4PzvgoxUJRBXVknK04f4c5c5AoBcLu/bt29OTs69e/eIe+34aLn2jVJWpur4Xr5YqPasTO/Wn6t7JezpCR064GvXkEQCAKhy5S3p6bVq1dq2bRuxX6FQREdFfbl/P/LDhwSE/OvVi4+P37hxo7u7+6pVq+DGjSK1urKy8NWrSK+gAWN86xaEhaG2baFlS5BI8Lt3RfZnZ6PERHzkSMbNf754OoGrIwdTxEqlrY1txw7dIj5//Pv4/rEjJ0V8/pidk929S68KUDOIJeKsrAyE0PixpU88Jhzc7e2KZVeQVAg/qKDBzc2tefPmQUFBPB6vwga1srJq0aJFqY3xifi3m5tbTk7Op0+fevbsaUg2furUKcJEwTirVq0qkaTjxYsXffr0IXreuHGjORW/UlJSAMDZ2dTyqimePXumebxr165r164BgLu7e2pqalpaWqdOnVasWPHrr79SKJTjx48fP368jMNpUCgUHz58oFAomnrMrq6ucrmczTZ3Mev169ddunTJzc0l6nRooFAo5pgKmJ+zJZVKf/rppyNHjty6dUtn17Vr1zZs2AAAvXv3btWqla+v78mTJwUCwaBBg548eWJX0jtDLby9vS9cuECYWOTn58+YMWPevHnVq1dns9kpKSnaDiidO3f+66+/jHSleYubFToRmSSlcB1wx44de/bsMdl+wIABJ0+eNLNzEhISEhISku8fnSVyb29vMw/8VHiHXtuMrP3SIZND70kQ9OZrXotCATHxsDMJIuLg4k6gUgGOHi1Y6dAHDg1FSUng5QUAzMLFc7nh1bDB3WH3CcjlGWzgXglczbgqfxEGn78YaxD0GlQqoFLhy5cvHA7H9N2NSXmuUAiZmcUFDcs2Q6z+dE0AgDef4J9H0LNdwZ/ZuXDgrK6aQcPLt7D1b5g/0cRE6lmDLQ34SkiVQawEfC0Tv9bP3r17q1ev/vPPP5f9Xuk7gclCzq603GyD96H2TtRAfZqA3GzVhzBZcTUDQXaG6uJxwYTZZa1gSNgzaOeqNm7SpHizVzF9oFDWoFTgJn5XX8X0OXG1W2LstQ9vZONn2lnA/yI1FYzfratUOC3N5DgioXrfprz4WIVS8fV7ISZSXrMOc/wse83KpkSC5fKSBVNd3GhVqpW13gQABNRlWttQ8wWGTwkHmoc3beDAgcuWLdNeF9bh+B6+jpqBAGOI/Sy7fEIwcIwxKZtchnPSjb3gednqkGeSDj0s9nuQnaHi81Rca4qLG82yhilHd+fpLTEAGKIjZNfOCvoOtwEAByfqzCWOR3fxUhIUEknB6WFnT61ZlzFskq3J+hranD8i0FEzaMjLVZ07Ili4Wn+CYEqCUpBn7GUXi9RfohQVIWgAACcndOQIysrCQUGQnY1q1YLGjfXWIFCpVG/evDFSK7M4XlUZDCbIDXukWnGRq6cFPlB6odNRr8FcgO/Fj6E4OTk5ehed7Byo2ko11LcvcnbG69bhL19AIAAAsLFBvr5o6VIoydtBgNetg7Q0g3vfvUMvX4LZS08loiJs88eMgXfvDF1AIn9/1LeviR5OnwbDdStwbCycPq0eM+b46cOEVX6zJi31tiRW1MuyqPgDQqoZSL5P5s2bFxoaunz58urVq3fr1u3du3dubm5VqlRZNgs27IX0bLC1hp7tYNwg+OOPo2q1emAxdz0ajTZ16lRzxsLbt2vUDACAIyLg3Dk0erTexlKp7tepjR2lQw8rWztjVzOrVq2Kjo6+d++eFZc1ZDzl+L6UyMhoKoVlZ+1LlBig0hCDafASTSwW//XXX4MHDyYqnmsQiUTPnj3bvn37nDlz0tLS1q1bR2x3cnJSqVT5+fkODg4AgObOBRcXuH4dAKB7d+KpodmzcXw8vHgBEglydUUrVsgpLAFfoN0/P7fgwmn37t1v3ry5evVqYIMGoFQCjUalFZmtXKp++VgMAB/eSmMi5LP/56BzMUbZtAk3aQIPH4K9Pcyf/7FSJW0/bLpKVXPVqhphYT2kUvD0RB07wvTpPB5v9erVcXFxW5ydaRhHK5V5anVtGq0SjQYeHnpeJpUKjx2LX7wAuRwfPQqdOqHkZCi0poi3rnXXc6zCyq7JtZR6ly5ubeifzWEBgBTwL3Wafq7seefuP0KREAAOH9v3+29/VlhZlpjYKJVK5edb3cPdq9SdEMoVhV5dIEn584MKGphMZpcuXe7fv//w4cMKGzQgIKBXr17m6ACKo1KpiIhv3759HRwc1q5d++zZM0PWYf379zenT3NiwARKpXLLli1Lly4lcuAmT55spHaAhvz8fEIw4aH3W69UnDp1atasWQBga2v79OnT0NDQiRMnCoXCZcuWPXny5Pjx48bLT2jn8Jnk7t27c+bMiYiI0N64bdu2a9eurV69evjw4RRTKwEhISEbN27k8/lubm6XLl0yf+iSEh8fP3/+/LCwMADIysrS3nXjxo1hw4YR5kjbt28HADc3t3Xr1s2YMePDhw/du3e/fv16WQqCtGnT5vXr12PGjHnz5g0AyOXyjx8/ajeg0+lLly799ddfaYZrFkokkpiYGOKxERcHHfLyClLnVCqVOQqeEr37JCQkJCQkJN8/UVFR2n/6+vqaeWBC4cpINU553TnP+72ImkGDUgUPn8PyrbBmXC42Xv8uJwdfvIjmzAEARuFVp5G4pH9VaFAL7gfp38tiwODuZs385hMQGa0ompkD8Sng6w33799vb05BTXd3Ew04HHDQk9/wPtLYQSIxnLn+VdCw84R+LwcChRKuPzAtaKAiaGkHN7IBAJ7xylfQ4OTkVLdu3U+fPpWT1dw3oc8w7r5NCn6entOUSkV1A1l6a7o/vSfmGw18Gq9PXzo05ScI7YIGQtDwKqaPznaZDL8LkV48Lhg42iwbGPzgARw9irOzQalE9vbQqRMaPx4oFABAvr6YwQAj9yZMJqpSxUT/GPZuzIuN1O1EKsbvQqTH9vDGzbAjtjg4UjlWFL7ZmgZrG0qPAVyLLCo6OFE9K1Mj3ht8c3396TQ66tSp06RJk8LDw/XeCQp46oQvBpcL1Wr49E7WXwUUwyYNvFyVJqhviDQLnWMPb4lePhbnZavFIjWbjewcafUbs3oMsszrmZWuTI43OE+sho9hsj7DCmrOODpT5/3mmBSneBMsFfLVrp60wJZs46v/xVGpIDbK2E10WrIyPkahV/6iUqkBmahdolZVbMaqszPq1894k0+fPnl6epbIYbRKNbpzJVpKosG3xqkSzcnFYh4z/zr++ecfM4uKQosW6No1FBmJQ0IAADVpAqW2FC2aUKSLUKg+d45SWkGDEbFCRagZAFDPnvjePbh2DYrXGnZ3R2vW6BXrFCHdgA0XgVotf/lyjygrPOIjADRv2trdzbN4q5evnh06shcAFv+8vGrVaiV4AiQkJN8l+/btS0pKGjRoEPEnjUb79ddflyxZMqQHKyoOvNzA1hqCgoKWLl3q7+9fw7wCBLqoVHjrVnz5MgAAxgWXLBgbkb87VaImxX29DrRzoCxY7WzvYOx6Ji8vb+vWrWPGjOnQoYNSqTx2avXGvRulUikAVHJs1Kf9KTqN6+FNszF8UfTw4UOpVFpc3WhlZdW1a9cuXbpMnDjxjz/+QAitXbsWAPLz8xFC2lmpaMQIGDGiyMEUCmXLFhAKITsbfHwAIToGJouqVVsSWGwKACiVys2bN7dr06bXnTvqP/8EtRr5+zfovSEpjiKXFTTWLDJgFcRGycNeSRs2ZUVGRj5//jwzM7NKlSq9evXiDB0KQ4dCYdy9ffv2MQmQkAqNaoHtxrX4xYuC+ndJSbBtG+refd++fd7e3r/99ttxrV8xNkKPGzduPGBA8VcJHz6Mg4JAqQQAEIng1i2sLLgWirJrfKT6Kj6Hp2Rf//I+42iz2jJawYUQAuz2/tPOuHBCzQAAubnZarWaatJvzUI8fnIPAGrVrFumXgrKpltkRiQl5gcVNCCEGjRo0LZt26CgoIoJc1Kp1NatWzdt2rR0gqMXL14QFYLbtWs3YMCAFy9ePHz4UFPtRigUcrklVmTfu3fPZBuFQnH69Ok1a9ZERhYsKE6ZMmXXrl0mj4qKilqwYAExQ81qUVnAGK9YsWL16tUYYxaLdfXq1apVq1atWrV27doDBgyIjIy8e/dugwYNLly4oJPiHxkZ6ezsbG1tnZ2d/c8//xAbbW2N1ch8+/bt0qVLb9y4Qfzp6em5adMmV1fXCRMmxMbGxsXFjRo1as2aNbNnzx49erS2wxIBUZwCAK5evQoALi4u9+/fL2NxB70QJY4AYNKkSUREv1mzZhrfDrVavWnTpiVLlqhUKjqdfurUKR+fgjpt06dPf/z48dmzZ1++fNm0adMzZ84Ur1JhPrVq1Xr16tWDBw9Onz4dEhKSmpoqFArd3Nx8fHx69+49bNgwk4qWiIgIjQeG+ZdEpA6OhISEhITkB0dzgUpg/uVWTuFFhIsFXNX1kC+Chy/1qBkIFEr45wGs6pFDmEAao1DxoCk5YTz6c3g9dB8Pn4oVCqfToWsbmDve1LwBAIx4RhSgUIFUBgBw8+ZNzZqXEVDv3nj/folQ8tuwpVIa48+j/2Mqi9x/IVdXcHUtfqAg30TPPK2clvAow+0AACAz5+u6mRGa2aIb2RgAQvl4rFv5rlIwGIzv7oJWqcQXLsD9+1guRywWdO2K+vYFsxO6K/syegy0vnlByCsqUGAwUUB95iADUoDsDBOxZIkIS8RqNqf05WG+2jO8fas+dgwK79dG97oe+bnIB5WwZCi+hZA4vH0l7dqXyzVem0CpxLNm4cePofBmDQPAy5dw7Ro6cACcnKBRI+TtjQv13MVB3t5Q18Qq2+PbooRY/SePWg0R72TxMfLKfgwA4NpQHJ2pelUmxXFwonbpy63XuDQ5GHoZNdVu25pcwk1XB+8q9MHjbAGASqXWrFlzzZo1J06cKN7sY5iMl2tM78LLUaUmKzx9DGbAM9kUKt3EZ5llCXHb0V28sFdSuazga1osxmKxIjNNkRgnn7rAweTHSCrB18/lx8cqJGI1g4HsHKjd+ln5+H7N5X37SirMN/Y+8nPVWRlKF9evq3xeVeheVUrvDZCVrsw3UKqDQC7D4W9legUNHt50axuqgG/wcBYHVan+3WUqm1NHSQeEoH03qwsnBBKRnl9orjWlW/9vVqPkm6NWq/fu3bt///4SHOPvj/z9yzSqQoH12Q+oPL9G5ZGWWa+l9AflpGbQ2yHlr7+wmxu+ehWSkgouN9ls5O+PVq8Gk16wKpUm5qQXBZWyHYkjw98DgJ9v9RHD9JTBjomNOnLsADG37bs3bf7T3Hw5EhKS7xYrK6tbt27t378/Pz+/Xr1658+fX7Vq1dmzZy9evOjv5/fgwQPCM9vV1VXvBZs54KlT8f37BSFwzV2ZgwPq06d4Y6UCf4lSNGzGzs1UJScqVUrs7EYdONLGuJoBAB49eiSRSH766Sc+nz9gwIAHDx6MGTNm4MCBd2/E7Nq3KCRi6Zxp+4ZNMBYYSk9PB4DiLhQECKE9e/aEhISsX79eJpPZ2Nhs27atadOmXyNEYjG+fBkyMlC/fqCjUeZyoTCEhxA0bsm6d10pEWMAsOKiVp05AHDu3LmEhIQdDRrgK1eIwDlOSGinUqkH7XzzSqKUg0ikztOyxFPI5UePHJ08fS+Ra0rg6uq6bdu2wYMHAwCdTvf29j58KmrfLeDng5cb3Fd8dtX6ccEpKfD+PWrVatmyZbVq1bp+/bq/k5NfaKijUjk0NPQPF5cLeq3K37wB7V8TLY3dba/xAoajgrMfqDn5NACg2knl7eJSIp3tmiVncrr3scb5QmE+ADCZrN49+leYmkGpVH4Mf0+hUNu17VSWfkRiEQBwOOXm9klilB9U0AAANBpt4MCBr1+/JuoXlDetW7ceOnRoQSmdkkOUUaDT6d26daPT6VeuXBk0aNCdO3eIvVWrVu3Vq1eHDh3q1atXpUoVk/WKMMZEUrtcLlcoFHK5XC6X29jYaIzC1Gr1q1evzp49e+LEiczCInb29vabN28eO7bIteykSZMOHjxoZCxzHIdUKhXhK2DI8yAqKmr69On3798HACsrqzNnzmgk3gEBAa9evRo7duzly5dTU1PbtWu3a9euCRMmaI5t06ZNZtE6fI6OjoacXd+8ebNs2bIrV64Q1+UMBmPevHnLli0jfpPev3//xx9/bNy4USKRRERETJs2beHChb179160aJF2/YgYrcUpe3v7u3fv1qxZU2cgkUhUdi8djUWHSqWiUChLly5dvnw5YYQQFhY2e/ZswtWDTqefOXOmS5cu2sf+/fffWVlZDx8+jI2Nbdq06Zw5c5YsWeJUzOnXTKhUaufOnTt37ly6wxs2bFiKuz5CXElCQkJCQkLyw6LjpOVv9gp4YW4DsAythyiVeM8eePQI83gIIXB2hr590ZAhZurwHwV/rTaql8Q0+JTjUJvNLvBVNkRhNQczBQ3ODnD7b5i4BN6GQ0Y2AACVAj6e0KcjrPnZ3ByCwDpApYDKcNTM3ga83UEmkz148ODQoUOa7RlyeCOAWAlkyTFPCTI1SNSQL1Ply10T1z5K59gRzd5WqfNkmZZZBJMJBuzlmKZCXQytWyu1qWtJtdosQUOjwph7uClhR9nRLmxXdlQq1bt3727dunXnzp3w8PBKlSrNmDFj6tSpJbjpCA/H8+fjyEhicQoDwJ07cOAA2rYNzLY/adWRU9mPcfW0ICtdKZMBlQp2jtSmrTmtOhr0u6BSTcwQUYFmKiBtDnjKFPz8OfD5TV1dASA4PX3XuzBg1ivaqIiCQaeH3GxV8FNJx57GVq/UCxbAzZu6RSWUSvz6NUyYgC5eBBoNevSA3bv11y9nMqF3bzC1rvcuVKpUGjzphfnqR7fF4/wKPkJd+lof380TCvWcbIiCbGyRjR2VTkeV3Kg9B1vbO1pySdHOgTpzicPfO3gpCQqNaTDHilKlGmP8LFsmq+BtJYon6u3BuHsHAMjlWCw09vm3taPY2lKMBOaZLNSgaVn9WB7cEGmrGTQolRD+TnbxuGCQ0boYX6LkJ/bxtctJJH5RfImUN23DHjCq4MB8gYmvC7kcS8WWDKYqldjIbwGBzID5h50D1cXNmKChkhvNw/u7W5AMCgpq0aJFSY9q3p6Tlal6dl8sKqo4sbGjdOrFrdOwfLST/wbOnj3r6OhoqFpueUGnIzrdxCfB7Oqu5lPexgxFQAgtWoSmTcPXr8Pbt2Brizp3hsBAsy71qFTE5RqZ6+nafpEUDAC1AupOmzKHydB9raRS6f7DO5Wqgu8roUj45NmDNq06lPbJkJCQfC9wOJw5c+YQj3v37j1q1KhRo0bVrl2bTqfLZDJnZ+eVK1fOmzevFFm1AADx8fjVqyIhcITA1RUNGQL16um0zUxXHdiSl5GiwBi5uFKHjbexsqZUC2BwrEzrmwUCARQG0d68eXP06NHRo0cDQJ8+cOfh3vDoK+NmnDXeg1AoBE02LI+Hz56F/Hw0YIBGncBgMF69ejVjxoytW7dijDt27Lh3796Cg9PS8OjROCoKMMYnTqA5cwxV0wCAbv25Tq600CAJQtCqA6dWAybGeOPGjTVq1OjO54O25iAqqmNnWsdeTgDw+Jbo4ol8pRKnZQVHJ16NS7khEmfUrl17+/btnTt3rlKlyosXLxYtWjRkyJDhw4evW7fOx8eHbVM3Kvo9YfoYnwIRmFskmcDGBhUmow4YMGCAlh/DxF9/3bBhw+vXr3VTYeVy/O5dkS10OjCZIBQCgIzCAgCatK3S6jJhQcFjMW5W8x4SHtuMbYPmzu0e/u7Fy6edO3avFVDXpAO6Bfkc+UmtVru7eXCtylSrSyqVAACbVZ52jiSG+e7uHyqSgICA4cOHv3//Xqf+rsVxc3MbNmxYqZPgeTzeqVOnAKBjx47El6m1tfWNGzc2b968cuVKoVAokUjOnTt37tw5zSEIIUohGpkwxlitVqtUKr3X2ffu3evQocO+ffsePXp079697OxszS42mz116tSlS5cWD3g3bNjQiKCBzWbv27evVq1aRp6dUCjcsGGDWCwGAC8v3eo1PB7vzz//3LhxI2Gk4ePjc+XKlXpFf+dsbGwuXry4Zs2a5cuXy2SyiRMnhoWFbd68mQjtV69eXUfQsHz5ckOTiYmJuXz5MgDQaLTRo0f/73//q1q1qmYvh8NZtWrVlClT1qxZc+jQIblcLhQKw8LCNM4HBBoHC2tr61u3btU1lV5TOsLCws6fP088JtSRHTp0AIDQ0NCNGzeePXuWeJddXV3PnTvXqlUrncPZbPb169dHjhx5+fJllUr1119/7d27d+zYsWPHjm2ir5osCQkJCQkJCcn3xruid9HmF66iFK736l98zsrCEybgjx+/hnU/f4aQELh+He3fD2bUj4tPNmjPQCCRQLzEsY6bG87IMNjIwUFTBVlTNNNwBLMAR3u4vAdS0uHWE0jPhoBq0KUVWJXkXrt3R6jsBbGGb498vcHaCt6+jfDx8bG3tweAOzmwMQG/4us1F6cCUIHzVZvwwbtWWJW6DeLeAwDQ6ahTJzRlit6BPFz1uE1oQACNta6yvdwAAxhZyHewM8tooBqn4EG00bobFgEhVOr4h1Qq/fz5c2RkZFRU1OfPn6OioiIjIz09Pbt27bp48eKGDRvGxsYuWLDg1q1bJ0+e5HA4pnuMi8OTJ+PExCIbFQr8/j2MH4/OntXroqEXTx/a9F8cMAaRUM1iIZNahBp1mK9fSIx8ZGxtKXSLCBpu3dL5zDvlRYNr0SVUU+OkJBo11fj0CR4+1FUzaCbw/j3s24emT0cLFkBMDL5/X8cwXMpxELXrafPTHJOhNpHRTH0AEGjF7+s0ZLbrbvXolkgnv59GRzXrMqbMN20eUBYcnKjzVzh+iVK8eiaWirG1LaV5O467V5GVqJo1a+o47mhw86RRqKA2rGpgcyh2jiaeQK2GrNQkhaFzzM2TrtdjwHwwhpePJcXVDARqNXx4I+0z1NpQtWZerurYbn5mum7OtDBf/eyexMqa0rUvl5gnQgZ+tgAAgG1FsXOwpB7F0ZnG5VJyZQZffSoVKvsZlJ4NGG29fxMvT5/Bho0dpdfg79G3ICgoaN68eaU4sM9Q61r1mLcuC7OzVEo5ZrCQkwutz1Dr71C0UWHI5fJly5aZX+vWkri7G6s6QaVCpzKlZn4vWFuj4cNh+PCSHodr1oSimmAN2RxWkJcrAPhXrznzp3k0mp7vxkdP7+Xm5gBAp1zRM1u2lEo5ceKQ8uLFDqv+gNKFOUlISL4ViKpz0frwJVy7DwF+MGYAdO7c+f3794cPHxYKhU2aNOnatSuzLGqw1FRdKb+/P+XUKdCXXXlqPy8lgbjkxmkpyqBHkoWrTNfLlsswnYHatGnDZDIJA+/z58/37tX3wxtpTqaqTkPWrFmzZs2alZKSYtxMmighweFwIDoaT56MY2MBAJ85gxYuRIMHE23YbPahQ4d27NiBMdZ278bLlmHNNW1GBuzfD0OGAABevx6iorCjI+XXX6FSJU37wOaswOZflxcOHz785s2bY8eOUf7+u8gVH4Wikay16Wp14uT5E1cWiiVZdBqnXp32q9fO7Nq1q0bFTnjSr1u3bu3atefOnevTp096WipWpGk6W4oX3LP7yOGlAQDQaKhJE10niUIWLVp07Nix0aNHv3nzRjt9Gm/YAMlFyj2iRo2gUSN89ixkZbmoMhKgNkXenK4MUNM/cK353rSQDyA6Vre6uu/QdtbWzZu2at5UN1ZVATx9/ggAmjZpWcZ+pDIpADCZFvO0IykRP+61NQBQKJSOHTtOmDBhw4YNIpPmqqWFwWCMHDmyV69epbZPOX36NCEumzjxa91XKpW6YMGCSZMmHThw4MKFC69evdLO79F4MJg5hIeHR4cOHRBCaWlpp0+f1myvUaPGuHHjJk2a5Oio/2cjMDDQ1tbWxsaGy+VyuVwWi8Vms5lMpr29fYMGDYYOHepWmFimTVRUlN4UOm0tfEZGxubNm3fv3i0o/LUbM2bM5s2bHfRV2EUI/e9///Pz8xs3bpxMJtuxY8fHjx/PnTvn5OTUv39/QjlIpVK9vb179+7dvbvBAsJDhgzJzMyUy+U6UgZtPD09d+/evWzZsp07d165cuX69evESq4GBoMBAEwm8+rVq4bEASwW6+bNm4amoWHMmDFJSUl6dzGZTCaTqVAoWrZsee7cOVdX1507dx45ckRj20A8nW3btlXS+pnUhsPhXLx4cf369StWrJDJZCKRaNeuXbt27XJ1dV25cuUUAyvLJCQkJCQkJCTfA7m5ufFa5TapVGrt2rXNPFYT+9IT3lIq8YQJ+O1b3e1SKX78GGbNQmY4J1f1BCrVUEwTAMCKDd7uAMOHQ1QU6DNGBgDUoIFmZUHjJCExL5/fwxUmDjGrZXGsrWBYL9h8EMT6zLA8KsHahQAAFApFpVJhgBWxeEuinpY60FQqAKyk0gDB9h5TD+2dg7y8oEcP9Msvhg6ZOw5evStSV0KbalVghla6y7SRcPF2gS9FcRCCZvVNTxIAKjHAigoiFfCVwFeCLQ0A4Nq1a7179zbr+JJApVLNv18jkMlkhw8fPnny5OvXr319fatXr169evUuXbrMnj3b399f47cHAC4uLo8ePZo8eXKXLl2uX7+uvUsv+JdfdNUMml1xcfDLL8hAAr0hEAKutVlx8kbNWXev09KT9TtgUyhQJ9BCq0XFQsGdko5+tG+VxzRXqwEAdIYxyYP60CFNPQs9qFTw4AFMn06Y1cLOnXD1Kk5Nhfz8EO++T10H86w85NiKsSjL3pHaoRu3QTODT9xkFq6OM0f3Adwq1eg3L+XnZqmkUqDTwdae2qg5u2NPq4qp/1q1Or1qdYPuvtbW1kQyXHEC6jEdnWhZhuuSODpTtIss6KXXQG5clDw6XFZcDeDoTB05xbaML0J6ijI3y5iFe262KvKDzNCZfP6YoLiagUAmU794JG7bxYrFRvUaM29epOZkGfzScHCmGCkIXQrYHOTsRs3NMTiiUyVanQYGYxs+VRmDxtpcOinIzijSg4MTtcdAbkC97863IDc3NyMjw3xxpA6+NRgzFjsAgFptfqGe/zJbtmypWbNmx44dv8HYkybB+/eauj86IH9/vfbmPw6UpUtxaKjeH/1MKzZGCAC6demtV80AAO+CgwDAPV88KCg00M56U4t6Cir1lJT3YcaEOas3grd3uU6ehITEgiCaZ5cJLkN6wco5AABzV8OpayAQApUKRy/Czb+hUqVKixcvtsxgdeogT0+sSSpGCDVtqlfNgDHoqCEFeSqFHBu5CE+OV5w+JODlKRl0Sr0mjjdu3Lh169aAAQPq12u6eWV2whelSoXvXBU5+1QDgE+fPhkXNLx8+bJatWrMpCT1wIGQl1ewNS0Ndu2CgQO1f+P1qMbT0rT/wpmZKDYWL1+OX70qqB8RFoYuXtT7xCUSyS+//NKmTZuRI0fChw8QHa1JkkA1agCDAQACgWDr1q0HT6yg0xjTJ/85e84U/1p6PMBoNNqyZcsmTpy4ZcuW06dPS0QSmvMKzd4odkDs8mN1b/0FQiE0bIjmztU5HGP4cz/ceARKpV3TTocuHum6Zs2a1atXf20RHl4kgQMhGDUK9e2LRo3CISFDfWtln6cnxStVSlsXu7Z9h9s0aDrp6ImDT4Mefk6Ma1d8uhWCQMB/9/4NlUpt2bxtGbsSF5ScMCNngKQc+KEFDQDg4uIyYcKEjIyM/fv3l0cFU4TQsGHDpkyZYvyL0jhjxozZu3dvdnZ238IkLQ12dnYLFixYsGCBUCj8+PFjfHx8bm6uUChUFELIGjTGDNogLQIDA4klj2XLlj169EitVnfp0qVPnz4m3QWaNGnC0yo+ZybVqlWzsbERFNXl9enTZ8iQryuvqamp+/fvJ9rUrFlzy5YtOkUTijNs2DBvb+++fftmZ2dHRkby+XwnJ6f58+fPnz/f/LmZqR93d3dfs2bNmjVriu/au3dvUlJS796927VrZ+hwKpVqZK8GI9+MAQEBhw4dunHjxr59+4hSJjweT6NmaNKkyZo1azqZUp0jhBYvXjxw4MDFixdfunSJSBGzsbHRfiNISEhISEhISL5DgoODtbPba9SoYf4tpaZwQ3Gre3zgAP74Uf9hGOPnz9Hz52DKj7pdc/B2g7hkgw28PKCOP6CAETgkBP75ByQSnQaoVi20davmTxoCFgWkalBhkKiBXc6Rkv/NgLRMuHAL+EVjAd7usHIe1K8JABAQEJCbm7vgfsSB/7N3lvFRXG0bv85qZONuJBADgpPg7g5FirsXLRSKtVAKheJSpAWKW3F3dwgeAiEh7u7re94PG9kkaxECPO/8f/mwO3PmzJnN7si5r/u6WdWVa3ks+JnCRwCHl08trl7g5mYbi4XGohyBKNshLd4pNS7I0bPF8isAzjfqntDI0qG5n3bP57ZNMaArDp5RI62ws8aS6RCo/MM93dCtDfafgkxd6M3HE0tm6nv4tjyECQEgSQIzDuLj4ydMmBBXdHKqQrCyslLW3dOTO3fujBkzpkaNGvPnz2/durXOLzyXy929e/ecOXOaNm165swZLy8vjU1jY2mwZjcMgH74QNLToUsVUTa4PNKjv8nR3RlZGcUFO4TA3Zvfqefnyvi0FMc3iz9zw3m4iK3X2YPNJVrCtwBIfLwOz40CuQMhZOpUTJ1KQkMPHVE8DzIWSQAxIFbkZCEtWREXlR4SZDRgpPo6BcambEBbBN28RIHh6rX51WvzxSKakS43MmIJTL+iiGtqamqxJIECeHxSuyH/zhWlgKo4BoakeXvd9WtZbPzws8WB7RlBgZKC2hM8PnFw4Qwdb+bowhHmKu5ey40MlcplMLNkte5kXMxDQsf4k+VCobb/vEKO+FhZbQ2rYiK0/SuTE+T+D4QtOhgZGbNq1TO4fyNHbRkII2NWh24V/0vpO8x026q0dHUuC3w+q2kbQ+0Sn3qNDDxq8M7/lxUbJVPmTdo5cnp+LzCzqKRiyaXi9evXpqam5S/kzKgZAERHR69evfrx48dfZO+kQwf06kVPnix5fwUnJ7JiBTj/vyfDbW3JsmVYuJAWS6Bis508vJT1sE6ePuriVMXMzLz4thJJRkQ4uGznzGwCVE3P6hcYdqS2B4AgAw6dPJmcPauzatL/AD8vnJ6alsrmsMeMmNzIt8mXHg4DQ5mh4TGcrQfgXRX1fXDsIjKzAUAuh38AFm/AmvkVtysTE0ybho0bER0NAwNSvz5ZtEhtQ0LA57OAwnsPHp8Uv994945euABXV/Ldd1LC3bs1PTZKeTeluHNZ9t2wJqtWtQNwaEdGaHBevC8jTZ4rsgegmhRRkrdv316+fHnezJl07NhCNQMAgKalkfh4ODpqO8xij0sWFjQ0lL54UaCrpmFhWL2a/PlnyU0zMjJSUlLs7OwkEgl/2TKqUBB/fygU8PEhq1Y9ePBg2bJl169fl8lkw+rW3d60qVEvH6JOzVCAo6PjqlWrVq1aFRSKHuMRHQcAhMCvDur08Sbf/a1pw9+3YP0uiMQAwGJ3rOYzYtWqVcOGDSvMTzYrKlMWCIiHBwA4OxNnZ0NgVi2EfpTkZCk8avCMBaz7D+88fHwXQP16vto+vc/Jk2cP5XJ5/boNzUw1aqz1QSaTyWQyNpvN5eoqkMnwefj/fQ8HAHB2dp47d25OTs6xY8dyNSRIlQ0ej9erV6/58+d7enqWpx8jIyNl5r0ybq0WgUDQpEkTpZ1OeWCz2bdv3y5nJzpRGirExMQoX9vZ2TVo0KCYXqF+/foXL14cP3787Nmzhw0bpudTZbNmzZ48eTJy5Mi///7bXe9Sr0uWLFmyZEkpD0IjXC739OnTmmYYDxw4cODAAT27+vDhg5a1AwYMGJDvdARg4cKFHz58yMzMnDp1aseOHfUfsKen54kTJwIDA//5558LFy6cOXNGZwoXAwMDAwMDA8OX5datW6pvGzdurP+2BYUb1Nxf3rxZpLRnMTIzFQcPsnQJGowN0aE5/j0GtWEnLhe92udN9rLWr6ceHjhxgkZGQiwGIXB0JPXrk9Wri9n2mnIgkgBApgyGn//Zectv6NEWm/cjOg5iCUwF8KqKZbNQNb9AHIfD6T/lp03zZhr9eQmEdLPGJm9iwwPkcjppAf34sWSfPlHvm318+tCrkZSwjlRr8aMe2bmbFsPGGkfOIjRaWfwDPC68q+G3mehaIrNi82JkZePKfWSpZHqzCGp54+C6IuoH7Vhx8wQNqVIAiI6OLo82XQs+Pj5Hjhzp3bu3plBuAQqFYunSpTt37tyxY4cWt7mSEELWrFlTo0aNVq1aHTlyRJOimj55gmQN7hZK4uPpmzekVSv9d10q6jc2UFBcPJaVEFtYVsVIwPKowRs9xZxVzsiI1roeXaJ2saj0YdWhKVTHfwGAgyOnZj2tdhF6OCcUW3A90M7/Y5ZYUnyQwlz6+E6uvROnZQc1313fZoahQRJpia2UmJiy2nVVH9vmGxCdfgaVz6dPnzT5IwL4bqhpUoLs/WuJrGjRHQND4tvcUO3nUxIul4yeZp6SKH9wW5iaJOPxSIMmBt61+ITg3vXcGxeyk+IL581fPRHVqMsfNtGMw9HLusHEjMXlE6mGkhMACIGFlfrvcXqaPDdHm/cOpQgLkbboAAD9R5mmJMs+vC3+URgbs1p0NNJi6VFmnF25fYeZnj6UmZpcRNNgLGA1amnYUQ+xkcCENWhsuSaOKw1ra2uJRCKXy1Vnn5S5QF9wVKVFoUBwoPj9G7FUAjdPbl1fA021TsqAVEIJCzp/FwqFYsyYMTNmzNB/Uq7CIStXwt4ep07RiIg8yyyBgHh5keXLobehVxGysxEeDjYbbm4w/PbLZrdtS/77D0uXIiiIZmeDzSbW1mjXzmLmzA5n/7t6/WJUdMScBdNsbOw8qnl17dzT3i7PfJdu3WqelZ1kaZZslHfCaRse89LRJsjKTMpmZYYEm+7bR0aP/nIHVhlMmDJMeWchl8l3/PvX9ZuXBvYf5l6tXDP/DAxfkOwcnLwCkRipGYULKUVwuMZN9p/Cf5dAKXq3x/hBmrsWChEbC1dXpYyMDBxIOnSgT54QR0fUravltrlxa8Pk43JRrgKAgSGrQZMiZ126fj3dswepqSAEe/aELT2UGFd4lyIW49VTkfL+sJgDlkxozePxw1RqEt24cePixYvBwcFCoRCAmZnZw4cPLS0tf7S0pKGhxUZFTE1ha6v5aAGALFiA0FCqLMdgakp69kRMDIolUWt47LK3t//jjz8WLFjw6tWrRYsWDVq+PCMj486dO5cuXbrk5RUXF+fg4DB3ypSed+82SkrC+fP09m3cv0/UZdsWw7saTm3Hkg3IykYND6yYAyIW4e1bmJjA27vkP+Ly7Tw1AwCFHCzb1QYGpxYvXlxg607mzcOrV3mHyWaTRo3g44P4eDpvHmJjIRCQyZM98oNTSm8GAD269Wnsp2Mi5TMhFOb+d+IggKZNWpazK5FICMDQ4Nu/E/hm+eoeZb8Irq6uK1asEAgER48eTdY+laM35ubmffr0+eWXX7Q8metPnTp1dJolfFvMmTNHZ5vGjRu/efOmtD1Xq1bt3r17ZRpUhaFaPKky2b9/f5m3rVmz5oYNGzZs2FBxw2FgYGBgYGBg+FwUq97VunUpnAMLYkeskrMoRfMwSkL0e1hYuxDB4bjnX7zwBJeLTi2weJpKh1OmYNIk8uIFDQ6GjQ1p3BimajItzDhIlABAhgx2lZIM0LUNurYBAErVTDdR4E3H6fS/M+Ldv3ae/fv+WiQvwKHBxFjJyFuHHno1AnA4nv7oqleI5ZcpmDYC/52HfwAMeOjUEp1bgavuKZbNxv51OHcDO44iLhGUwkSA1o3w80QYlibMV1DgQxks1llmtcxMnz49Ojra29t7yJAhQ4YM8fX1ZalL7P306dPUqVOFQuGLFy9sdU2iqWXs2LEeHh4DBw48evSo+l9Kbq76f3MBCoWm2igVRcMmBrXr8+/dyA0Lkkhl1MSU3aqTUZWqGgX9pUBRPFr8JD6+sb19Y3v7J/HxADpF72tWM/tOWq2YbFMFIbtTVwNo5HG22FbmJLP/iKosFpCTQ9evx6tXNCeHcLnU1ZU1ezbc3ABA51fFxqbY0B7fEYo1BMJFQnrvWk6L9kYl/zNNWxs+fyj88FZccis2G3UbGTi5fktTPc+fP69Xr56mtSwWJs62vHwq+9UTUVqqXCKmBkbEwprdsr1xs7alm0y0smX3+r5IDP7e9dxzR7JyikoKsrMU/g+EwhzFpDmW+sSynatwLa3YCbEaxXDmluwaGiossNm6E/oLwussFibNsbxyJvvVE1F6qlwigaEhsbRhdegpqFtRlVlK0LCpQVVP7pkjWfExMmGugscjllbsDr0EXjX/h/LSJBJ8+lRbImnSsKGXl5dyEi8tLS0qKiopKYnFYnXq1OnAgQNq659+VQQFiE8ezEqMk0nEFADrGqztOE3bGHXqVa4ZKmGu4vTBrLBP0twcBQFMzFjV6xh062usSdkwb948mUw2YdycV09EcgWtUpVr8yV0VGTmTEyciCtXEBAAIyPSvj3q1i1LR6GhdPFiGhKClBSwWLC2JjVqkGXLoKG66zeDszP555+nzx4+eXC7tk/d1h26KbU7/foMzM7Ofvj4LqU0MTE+MTH+3fs3vy9enRe8efTIKSsn2NIsXkUoai4UAWaGMrmRUISbN/E/LWjIFeYW00mGhX/6c+3Sxn7N+n03yNxMtziSgeErhMOGb22YmRTx56uipoo4AKzeiVX/QFkr7PELxCRiyXQ1zeiyZfTiRWRmEmtrTJtG+vUDACsr0q2bzvG062psbsF+fCeXUjRoati0tcr9XlISPXw4z/OMUhoQwN63m8UeoupcVnBnZWRc5B7L2JRjb+8YHR0NIDs7e/jw4adPnzY2NnZ3d7e2ts7NzfX3909PT9+2davlmzfF7875fAwapNvgx8eHHD2KLVtoTg7p0YN06YKQELp9e6GIgcuF5kyMefPm+fr6zp07d+TIkRMnThSJRAAsLCy6du3atm3bIUOGGP70Ey1w+MvOppcukalToa7gezFqeeL4lvw3jx7RhQtpZCR4PFKjBtm9u9j8g7ioAENBbMZPnLZh3cqQkBAPpRODqys5ehR//omsLNStS2bMgERCR42i797lbRMWRnbuRMOGWVmZ9x/e5nA4QwaOatm8jc5xfg4kEtHPC2coX9esXiZRowpisQgAn/+5brwZdPItPeV+VhwcHJYvX+7l5bV9+/bg4GCZlsQsXbDZbFdX1/Hjx48fP97KyqoCB8nAwMDAwMDAwMDA8OnTpwCVwhCEEJ2VtlTJzRcZqKndoH9kSStcDs7txLw/ceUeImIglYHPg5sTenXAkhkldsJmw8+P+Plp6dA8/7ktveKr5OlAbTzvfBJe5XKMfjueO72FXwM7Tr08jQYNCoKoRImIfHo+uzR7xLJsQ0FQLp5noqE2j8xCzE0wYTAm6Dfanu3Rs3wFuzPyHwQFbECDoEEmR3YOTAXlshY3MDDYtGnTrFmz/v3333HjxkVFRdWuXdvd3d3W1tbIyOjdu3eWlpavXr369OnTjz/+OHfuXE45LLJbt259+PDhwYMHP3/+3KHEnBepVYsKBMjJ0bi9hQWpUaPMe9cTHp+072aMbhUtDWezn1pbN0pOLlAwFFCwxMTBpLsgACdPNra3V64ylGUJOSYAnob0AtDbaUO/JuGeNb3h70/nzqUhIXl1cAG8fKl4/JiMHk1++IFMmEBv3EBCgvqR8Pno0UN1QViwNDlRa7mBREVspNTJtbiwgxBMnG2xc0Papw9SkagwGG9gSExMWdmZigN/ZzRpZeBRQw8jlK+Au3fv/vLLL1oaEIKufQVd+wqSE+W5OQpTM5a5ZQVYmufmKG5eyM5RZ5BAKYLeSR7dEjZrp1szwWKjZl1+UryshHgmj6qeXGOB+pOFqTnbWMDKTNdo0sBmo3qtwv8jIejSR9CljyA9VZ6TrTA1Z0slVCalMhnV00+iDFhas0dPNf9MnRcjO0vx8Z04M13h5Mp19+KV16BFJ5mZioUL8eoVkpIgkZy0snrn4ZHQpw88Pc3MzJydnR0cHMRi8fDhww8ePDht2jTdHX453r4QH96ZkZFWqKNUKJAYJ7t8MjszXd5/hH5X3BLERct2bUyLiy48U6UmyyPDpB/fiib/bFnyi71+/fpTJ8+O6n9u3ZJ0ZSEhYwGxdeB+N8TEvXqli2AMDUmfPujTp+w93L+vmDsXqqUZcnJoRAQ+fiT//IMC8+1vk/SMtF17tysUijcfA8PiYkYNH08IYbHYo0dMaNm8zfsPAaFhIQGBbzIy0h89vteuTScAyMoyksoACDmFP85YU2MA7qkZbEqRlaVhb/8jHPlvn/JFm1Yde/foe/3WlavXL0qlksdPH7x8/bxeHd8n/vfZLPaWDbvYbM6jJ/fZLHYjv6ZfdswMDNqxtsDkYahTHV3b4Ox15AoBoLY3fp+tvv1/F/LUDAByhDhzTY2ggZ49Sw8eVLajGRlYvZo0a6ZP3L2ABk0MGqiznqLv3hW703bzPzHMKOa6cc9IY28Ahkasxi3zFFd9BptGh0tTkuQAODxSoza/ZqT3vXv39u/fv2LFiuDg4HXr1v3www/8/DKIbm5uXTp1mnj3Ls0v6p0Hj8dauDBPrSWTISwMzs4a3XqqVCF//ll4T+bhQYYNo4cOITERAgFp3pyMG6flwDt06PD8+fMTp64tXHYnPcfC1Kplu7YN//qNoxT006L1CmlyMv34kZTmg4VCQRcvzqs2KBbTp0/pwoWszZtVm9T0QKBKNUJXZ/w0a+rmjau3bdu2du3awsPcUiCRAL15k6oajScn07//Jv/88/rtS0ppdW+fL6VmALDv4C6hSAhgzIhJ5RciiCUSAHytpTMZPiuMoKEQMzOzcePG+fn57dmz59ixY2m60rPUIhAI+vTpM2bMGD8/P4HgcxX7ZGBgYGBgYGBgYPh/y5kzZ1Tf+vn5OWovZlmUnPzZfuOSkRJbWwQGatmWOjnpGTLisLFmAZZL8PwtImLg7ooGtcApa2xGkP/clq2mlHllI5Tj108UADG3mXrkxq5hrRxMjcaOHQsAWqsnGEqEffwvHmj5PYAjCbSh6Vfn4y1UICTficDVACghaDh3A5v3ISoWYhkM+XB1wvzJaFmOYqBubm5Lly5dunRpSkrKmzdvIiIiEhMTs7KyFApF3bp1Bw8e3KRJkwqZMWnbtu348eMnTpx49mxx7wHUqUNcXanmbz5xdYWra/nHUAkoFHhwM/fdK5FYCDYHLlW5nXoZG9Svj2vXVJspTRoA5CkYrlwBgHw1Q2/H9eZZ74xk6VK24VMAwM+SP7lTTiEqis6cSSMiiu81Pp5u3QorKzJwIOnRgx44ALEa7wTi60uGDlVdEhcl1VQ2QolYpIiLlZUUNADg8ckPP1u+fSF+eCs3N1shEdOUJLlISJMS5EkJcgAvHwtdqvHGzjA3MS2H7ubzk5SU9Pbt2xYtWujT2NqWrbZYUNm4czU3MV7jKVUqoU/v5+ojaADw3VDTmEhZcKC4ZIWTKtW4QyeYa9qQEFTz4qlGi4th78it46vmDMA3YJ0/lh0aLMnJUlA5jAQse2fOgJGmVjbfavX6nGzFwb8zIkKl6alyABwusbZjN2ph2Ln3Z5tYi4+nw4dDdf49Pt4nPt4nJYX8/DNREUp++PAh7xr3tSIR09MHM1XVDAWIxYqn94X1Ghl4lF5PIJXQ3ZvSS34/qQJhIdKdG9JnLCriWrFp06a1azb263QqNkJQ4IeVk03DgiW7NqX3G27asOk3ldGYlUUXLSqiZsiHhoZi+nRy/jw0lwb++klJSVbk67AePr7LZrOGDBylVE96uHt5uHtRShcu+SkpKeHu/VttW3ckhIDHizQSALAUFl7m+DI5AJFSdsn7H/JuKUHAu9ePntwHUMun7pCBIwghfXr2b9m8zfGTh/1fPBGLRU+e3Qcgl8tv3bluZGS8e9/fAHh8Xr06Db/w0BkY1EPr1ZDMGstr3QgAdv+Jw+dw5R6qOmP2uKIF+6RSumQJXr6kbI4waR9gXrAmVwixBPxiP/3z5wtVDwBiYuiFC2TcONy7R3ftojIZad6cTJqku1hbCYiHB7Wygkpcn0RH1kekt+GN+96jX9Ue2qiloW/zvGuNrQN75q9Wh/ZmH7xhJAI7IoA1bNSiqZN6jBgxwt3d/cqVK+3atVPtXCKRCEJDaVJSocsii0WcnDBsmFLNQPfvx44dNCWFmJnhu++IHgbkAMjs2WTgQPrsGfHygo9P8dUKBV25EnfvQiajNWqwVq4kxsY7z3eKFHUCG5npOHgGJsZYswAAqLNzkZ7t7UnJDrUTFUWLKrzJp0/Fmmz5DakZCAyGXI6qLti1Avb29j169Dhx4kShoKEAqRTBwYiOLu6KJ5VSSs+cOwagYf1GpRtkaUhJTT55+mivnv3tbNQ7JymvdAYGBk2b6PW4oR2pVAKAlCetgaF8MIKGIhgZGTVt2tTFxaVHjx6XLl26cuVKaIl6OZpwdnbu2LFjt27dfH193ZSGkwwMDAwMDAwMDAwMFc25c+dU3/bq1atUmxcIGgQlH4YGDsTTpxrd9W1tWRMnlmpffB6aNUSzck9jFtRBEGsrtl4ZZMgw8h0NFQKABReLG7lMunSpXbt2jo6OXbt2Jc2aUQcHxMVp2nzgx/tKQcPZRPzpoa7qxxflThqECgDwNoIFFwBiYmLatGmjXPvjMhw+V8SLNTQSbz9g0hAsnFLeXVtZWbVt27a8vWhl4cKFfn5+R48eHThwYJEVhGDyZPzyC9LT1WxmbU1mzfqsA6soEuPluzenxUTK5LK8qPL7N+JXT0Q9ev709MmTRpmZqiYNyhcFlgxKlJUm4oA4I3drUfTF6B8APDUyIpvXg82mixerUTMoycjAjh3o25csXgyZjF64UKQ+rrEx8fMj27cXm7c1MdMxF0ZYMDHRFp+u3YBfuwE/KV7+18qUnOwiZweRiAYHiv/6I2Xmr9aGRl/ZL02FkydPdu3a1fBL1KSPCtPheKPFOKEYbDamzLM4uivzQ4A4LUWulDWYW7CrenOHTTB/9Pj28uXL379/r1AoWrZs6efn17x580aNGikDh32HmYZ/ksZEqBmMwJTVqY+Awy3+70tPlW/9My0msnCTnBxFUoIsLko6ZLy5d61vL6CYlanYtCwlNqowcC6T0vho2eVTWYlx8uGTzD7HTukPPxTJJiwgIYGuWUMaNVIKuX744Qdvb+/OnTt/jjFUFLev5GgpepKTpbh6JtujeqlLZlw6mR0brfFnEh4iefVMVM/PAACl9Jdffjl27Pig7qeEWfYlG2ekyc8cyfTy4X3lEitV6Jo1tESYp3Dtx4/YvZtM0NNA6usiJjbq3oPbBvmJqhwORyaT3XtwOzomavKEGRbmeV8VQkiLZq1PnfkvJjbq1Nn/+vYeSJ2do3MTAbhkFoYqBRIpgBRDPgDqql9FsW8QiURy4MgeAK+eBb16FnRgz3+qaw8c3Lfv4M7EpLzE8bi4GBPTvBMXSz93NwaGyodKo05sTlZNDBjcE4N7qmv544/03DllxNpJ8P4TKfQdcbIvoWYAaLH7OkJgZUUvX6bz5iElBQB9/Jh++sRas6bUg3Z2RocOOHu2mLeckTClc8aJLr/9UExnZiBg77tv9jYcAD6E48On5o+eRIhyQ2vVqlXS/a5mzZovXr6EkYqUg1L89BPp2xcAQkLoxo1KfwiamYk9e4ivL/R8fHN2JkW1CIV7WLWK7twJqRQAgoJoTk7Ghn+DVQKScgUevsh7zVq8mAYG0vfvQSksLMj338PaWtt+FQr6xx+4exdSKby9yerVsLSEQVFxYYmbcFMBLuxEcipEEjjnX9Lr1at36tQpmUym+rnRS5fw5580Ph5GRjAyKvinfHKwPWRtyFr5S3pGOovF9muoscpG+Tl24vDzl0+iYiKX/vKn2gbxifFQ+upVBJGR4QBiYtSIHRkqB0bQoAZnZ2dnZ+e6dev27Nnz3bt3gYGBHz58iI6OTkpKEqkYqPJ4PGtra2dnZ29v75o1a/r4+Pj4+CiL7TEwMDAwMDAwMDAwfA6EQuGjR49Ul5RW0BCbn1RWMlBIevTAyZP0+nWUTLPl80nv3lCWjax05PnDYX+5eeIsGQ7GY30EjZfkLVnhQSy4sKhe/dSpU7169bp586aPjw+pVYtqFjQ0syC2PCRKEC/Bs0w0/ixRqrJzJD7vg+6aPzVU4NCweS8OnEF2ibIMyWnYehDe7ujfpfLGWTZ4PN5ff/01cuTIvn37cotO9pE+fRAVRXfvRlEjU9jbk8mT9Z2q+6JkZyq2r04tGdJLjJedOKYwnLkdS4dApcwEABgaPq1V62CjdU8eiBQlEpuVagYA5Ngx2NpCJKIfP2oZAA0Nxc2bpHNnsmwZGTZMsX07iYmBQgELCwwaRNSVxfGowbOwYqelaDQJsLRiu3noTv89uCM9OUF9J9ERsqO7M0ZNMdfZyZfi/PnzI0aM+CK7lst1zG3K5ZRSfbMHORwydKJZbo7i7XNxYoLcwopVt6GBiRlr9erVmzZtWrt2bYMGDVJSUj59+vT06dNp06aFhIQ0bdq0Xbt2ffr0+WGu+86N6VFhUpm0cEjWduwuvQW+zYpntFOKXRvSVdUMBSQnyo/8m/7TUmtNFS6+Wvb8laaqZihAIsbLJ0LPmrwmrSpY8kKvXaMqtauKExtLV6wg27evWLHi9evXd+7cqdi9VzhhH6Xav81pqWXxdwoJkpS8GypAIqbP7gvr+RlQSidPnvzy5ctf51x+dFOjpVBKovzcf1lDxn1lF34tvH2rba1Mhvv38Q0KGiKjwlevX6Y6vz100Oh7D26FhoWEhX/6c83SeXMWm5vlGW61bd3x4aO7CYnxl66cs7K0aT1tmt3SeekGvNd2VlFmApeM7L31vF/ZWwNwzsyGgwNrxowvc1Sfn3MXT924fF/T2mFDRwDoN6jnp0/BAL374FbBqhMnjzx4cCchIT4pJcHayiY9I61u7QZjRk6qjEEzMFQIUil99aog/35rzpyhFnuDWO4APN2w5Tc1W7CmTlU8elSgcSfVq5MuXejw4Uo1AwCIxbh3D9nZKKXBeViI5Jr9fEnX0T4ZT1q/2IiUQgExTU0lUVEoGps7dgEBKvfv0THyy+sCZ/RMIa6uJZ0FW7duveTmzWQDA+uC/HtjY+Lpmdf/6dNFql1kZipOnmSV/ylJqTYoOIrAQAhzCVH1x1C5FzU3J2fO4L//EBFBevVC3bra+6Zr1tB//83rPyQE2dnkwAHSpAk9dw4yGQBYWEDDfbh1URmkvb09pTQ6OrowkTszEytW0LAwAMjJAYcDa2soFBAIdjf0TsrJRE4mgNHDx5e/0IMW7OzsABIXFxMXH+tgr8a207d+k6ioiIb1KsYlwsQ0r4YXpZSU3mKEofwwggaNVKlSpUqVKl27do2IiAgNDY2Li0tJScnKyhKLxQB4PJ6JiYmFhYWDg0O1atUYHQMDAwMDAwMDAwNDJfDq1Suxip27k5NT7dq1S9VDWv6MgUBdxhTZvh0zZ9J794pkq9vakt69idYq758VSX6eMK/So1Q5ctxIxfkkei4ZufkBEQL8Uo0Mzs/YaNy48Zo1a/r16+fv7y9YswYDBqgN/RIfH86KP7pGY28cANxKo43NvqJZgFQpLubPiQ2yzxuYUtAgk2P3CTVqhrwN07H+329A0ACgZcuWzs7O586d66vMNFKBTJtG2rena9YgMhK5uTA2hpsbmTsX+bN4XzlH92RoSlDOSFecfWjx9OatRu3aAmhsb//U2Bh2dujfP7VN33e/JpdUMzwNyZNJTRp2FbYWABAZidRUbSOQSvH0KZRp3NWrszZs0DlmYwHLtRpXi6ChqhePb6DjN5KcII+L0uY0EB4slUopt0SW/9cApfTBgwe7du36Ins3M9ORNWssYJV2otLImNU4P/SenZ09YcKsp0+fPnnyRJn+6OHh0bhx4yFDhgBIS0u7e/futWvXWrdu3bBhw/XrN6QlOL16KhLmUjYbTq6cTr0EanUJzx4Ko8I1/scT4+TnjmYNGvvtxIyBmEhZZKhGdwGxiN6/llvxgoYzZyAUamvx6dOZM2e2bdv25MkTY2Pjit17hSPVoWeATFcDtQhzdJiU5OYoAPz8888BAQE3btzYvUlCqZqCOwVoqa4CAA8fKo4dI+np1MiItG1L+vRBifTZSiVHw1W/AFVD9a8Aevw4/vsP8fFULiemptTHh7VgASyLhKSyc7K3/rNRVc0AwNHBac6Pi44eP3D77vWU1OQt29dPmzzb1NQMgKGB4cxpP69c81tGRvqRY/s85y8bVKP+spggOSEH6njVjU9+6JJ3L9gjJpmMGg0NKcjfOn5+fgWvnz59WjKIpWxw4sg5AH0GdA0PL0yvjo2Ljo2Lzn8dA+DZ8yeMoIHhW0IiUY24V6URd6x+eLn2ikKBhrXV2DMAgKcn66+/6Nq1yMqCgwNZtgyGhsVNEHNzkZysKmigJ0/i0iUqELCmT0fVqiV7ff9GvG9bema6AjAP4XWOq2E+6P60grXEwgIuLsU2iYovzFMwpxmnhCPqXwqgF6WoUgU//0x6FvGjaN++/a+//npXIOirHCqbTRo1QsFUg7U1igpdSYXcHsjlxd6a8yXe7kbRCVDuic0qWt/QwIAUkyBQStetw82bkMlorVos5aetpJha4uNHkpFB1q+HmxsePwaPh5EjSceO+gzT19cXwL179woEDfTJExoZmfeakChjvmPNGrw/V4XmZiVtWK5c3q5NxyaNK6DQgxauXLsIUGNjwbETB8aPnWZoUPyOUaGQAagoNziqoADq1KrPqBm+FIygQTeurq6u30jFUAYGBgYGBgYGBob/bYKCglTfNm5cOgNDkSKvqjOLwFrt/AuPR7ZuJS9eKPbsQWoqoRTOzmTSJLWzKpVGVv5Eh1b7+QpDRvE8E3fTcCedPs0oXufCkY+1XqRbUXvL4cOH37hxY/HixWvXriWHD2PaNBoQgMzMvNWmpqR+fbJ5MwSCVhbYG0cBPM/EV8Xu2Lwj9TVFjfzpKaWg4eELhGn1lQyPQkgEPL6Fp8YxY8YcOnSopKABAGrWJP/+W+kjqgBkUhqlOSAKICFOFhLJffbsmTLk0CgnB6GhzwYMuHc4q1hZgQIpA4BGHmcLs8ZZLN2p+qUvp/rdSLPA9zJJtprBu7hxB+sRln73SpSdpS1UmZ4mi4uSVan2NRZ6T0hI4PF4tra2X2TvLTsZvfIX5WRpDNm6uqv/0NLT0w8fPvz48ePY2FgANjY21atXb9y4ce3atQ0NDVNTU9++fXv16tXjx4/36NHj3r17JiYmJTuxsLDo3bt37969161b99dffzVv3mznzp0TZuk2HHr1RKQ9eq1F7vB18ux+bq7WwHl6qlyYSyu2cgrJ0vqzAd4mJU2YMOHChQsODg4VuF/9kcloUrxcIaeWNhydx66zAd+gLHJINkdHt2w2uXLlyrFjx54/fy4QCCSSFO3tpWINn3pKCp08mb55g5wcZQt64QJ27CArV6J+/TKMvGLga3SbyMPgM6aclg6ZjE6eTG/fRr5SgQIICKDPnpHVq9EoLy2VUvrv3u0pKUkALK2sU/Mzm22sbTkcztBBoyhV3Ll3MzwidNGSnwZ9P7xZk1YymSw1LWXQgOE7/t0qk8nOXzw9YdGv7Rf/fDUpJtzcJNw87+RmIpM7T5xMRo+p7AOvFArUDPX8qv+6YLnaINazZ88KWp4+dmnzlvVv373JzslKS03hcDhR0ZGqjWUy6ar1y+b+uOjzj52BQQ+Cg+mCBYiLg0CAQYPIqFHFGxgbE1dXGhtbsIBXw6OJ2nPzhw903Trk5KBuXTJrFjl6tMhaNzdV5xtiZ4cqVQre0sWL6dGjSiWZ4uFD1o4dqFOnWPdXz2QX3LdLJQg09RNXrcEPew8AVlYYMqRYvQkA33fDrv8QnwQA68SLGsnzijfQiAiydi26dFHdpFGjRhYWFlcbNuxnYYHMTNSrR1RcZ0j//ti3jwYH5711diZT9Cg6mJSE3Fxoji3SOnUQGFi4Fzc3mJsfWIvxCxAUCg4HLX2x7Cdte6Dr1tGtWyGRAMD79zQ9nRRohRVF76/kcshkYLPLUE+wXr16Li4uJ06cGD58eN5Qra0pj6eUh+6qX/2Zky0LtMV/+4i9PYA2rTo0bdyiqpt7aXdUKiKjwhUKBYCcnJy3795cuXq+T68BxdpcuX4BwOs3LwYNGF7+PaalpwGwsCh1GS+GioIRNDAwMDAwMDAwMDAwfDOkpBSZLi+t8jg5v1yCPQ/a5ukbNGA1aFDKoX1GCsKdgs/5ACdS4GoKziTRaynIUBcdri3AaEcyxAGG6iIjq1atqlmz5ty5c+3s7MjRo+T1a3ryJE1PJ9bWpH9/1KiR10l+aC9IV+pjZZIuw5aovEDLROe8r0Z2drZcLjczM3sdCJG2pFOkZSA4/NsQNHTr1m3WrFlfo0mmTIaAABoXR5ydUbMmSlNzOilBnqU5LA1AIqbv30k9ffiqIQfVhMtiNPI4q3whyqXCXIWhEQtVqsDKqlCjUxI+H82b6z9mANceYM5KVmSkVSuXNBsjGY+ddwgGhqxq1bmjp5gbGOr+HwmFuuomyCAWVVTd2ApGLBbzdYYMPxsublxvH97LJyK1pvr2Tpxeg9QIEY4fPz516tR27dp17NjR2dmZEJKYmBgQEPDnn38GBQUJhUJzc/MaNWq0adPm6dOnha68muHxeLNmzWrVqlXv3r1ZLFaPHj20txcJdSTNf7X/bk0UExWVRCKhOVkKQ6MKFfRp/eLJgOGfPq3eskWZj1jJ5OYo/tudGfFJmpWpkMkUJiZsGwd232Gmzq4aZUm+TQ0DXogkEk3r4eRSlrsHM3OW9hrRdg6cn3/++a+//rK0tATA4+k4ZXH56hpkZ9MhQ6hKOAcA5HIaGEh/+IH1778F9w+VDHV1xcuX2lp8oYGVRDF/Pq5dK57mq6yF9NNP5ORJZZH1G7euvA14BcCvYZMunXsuW7GIUlqzei0TkzwD7cHfj5RKpQ8f3xOKhHv27yCEde3GpajoCEKIi4trZGT485fPMjLSv/tlec6+vx/4PwJgRlijfHzdBw7hWWmt4/7NoqJm8G7WpKWLcxUtjQt0k9Om/Ki831AilUrCo8IJxVP/h7fuXAcQEvLhU2iwe7VvwwSL4X8YIhLRyZNpQcLAmjVwcCBKvzHVZhs2YOpUGhEBNpt4e5M//1TTV2CgYtSovDITDx7gw4diOmnyxx+IiaHv31OJhOXmRn75pVAKnJlJL18u9MWJjaV//kkOHiy2B1HROxyRjJ2x9aDd2R3IyiL9+6Nhw5KD8qqKn8ZhywHEJ6GGNBwqmk8aH0+Cg1GzZsESDofTpEmT50FB5PlzNQcoEJC9e/Hrr0hMhJkZmT+/pCFEEbKz6aRJNDAQcjlxdiabNsFdTXSftWwZzc6mr19DLidubmTTJgAWZji+BQqFfmLpmzdRcAdAKQ0IIAW1PBo0QGBg3tWBUuLmBisrPXpUAyGkX79+27dvz8zMNGWz8f49bG1JrVr02TMAHKoAoAC5GxKIkEAA9eo0qFb1sxfrfPLsIaUKQgilFEB4VFixBmfOHVeaEqWmaXXa05vklEQAVpb/m5e8bwJG0MDAwMDAwMDAwMDA8M2QlZWl+tY0v4qhniTmP+zbqrVn+FrJzQ/3GH2ekhNRImyPpofikaous7e2AF2s0ceG1NJa5NTW1rZ3796HDx+eOXMmANStS+rWLRm7qJKf0BivOfRSyQgVGB9IU6QA4GaI7/LTxZX2DAAszXX0wOHArHQVYL8Ytra2bDY7KSnpS6XFq0Emo3/8gRs3aEwMxGJqaEicndG9O5k1S7cpAgBAoaBK/09tbaSFQVNVWUMxCqQMSlhs5BVr4PGIj09emVh1EHd30qIUlqqPX2HyIsQkAGBdCbWyMJR5muca8hS5ErbU2HD+OI6Rfi62LlW5bA6RyzQevrEp28a+UqxdNJCWIr95MSc5QU4Bc3NWm67G9k55M1FOTk5CofDjx49eXl5fZGwjfjDPzU0LeS8pZshv78QZOcXcsMQJd8uWLatXr75w4UJDdZPm5cHX1/fYsWMDBgz49OmTgda0b53VQzhfZXkRLVhY6fh+8vlEYFrRF782bXD1askAsJIjubkWxsYjNFSV/qykpci3/pkWq1JHJjVFnpoi3746te9wswaN1X836vgZuLjxPn1Uf1m1tmP3Hly6myUl7bobh36UavLPsLRmV6kekZGR0a1bN+USN3duUIBYrUJIiYOzmlloxa+/opiaoYDoaDp/Pjl9upQDrxhYs2crnjwpqAFfDOLmRqZNU7uqOB8+0Pv3kZtLGjZEkyalkuvpRVQUbt7U9GWmYWH0999ZGzdmZKSfPnsMgK2N3Yih4wwMDFb+vj4mNrpG9VoFjdls9ugRE/18m+7Y9VeuMPffvdvzOqE0MioCgEIhDwh807xpq1FjpnTr2T8pObFaVY+S/t7/G1BKHz99oHxdz8+7dq16I4eNU74tdv+gql0o0DSowuXyPKt5AfBw9woLDwuP+EQp1m/+c8TQsTWr1xII1IjnGBgqB96LFzQkpPB9RgaOHkUJQQMcHcnJkyQ5GTweNDx90zVrCk+Ycjl9+pSEhMBDJaRtbk5OniSvX9OMjFTPRiv3G8edRddWGNobiI5GRkaR7oq9BQDY2LEjQwuvj+aWbNsaNqTWAu3HOGU4RvbDx1DU/M0Yj1VWmJqihAlTZmamttswFxeye7f23RWgWLgQd+4oX9PUVMycSc6dU9OOzyfbthGJ5PRlxfaTBrkzUMsLaxbAyEBv6zeZrPjbfH0DWbwYSUn0xg1IpSAEWVmIiNBiF6GdwYMHb9iwYf9PP/3w4QONioKZGWnYEP36kY8fu4VHPnK2NxOJ2RSphnwCuFapDHvL9x/eAaD5dx52Nnaqa1+/eXH+0mkAAFUoZCKRSPs9tj5ERIQCsLf7MvZdDAAqvQQrAwMDAwMDAwMDAwNDWckoOrshEJQujJyYPwfybQka+PnPbdnq56vLTrQIP7yn9R7Tv6KKqBmcDTDcATtqkqDm5L4fWVRVh5pBSffu3W/evKm9jSEr73DECoh05OVWBrfT0M6fXs03/vjTkyijgWKxeNWqVdWrVwfQtgnstKZhODugbk1tDb4qjIyMitXP/pLIZHTkSPrvvzQ0FGIxAAiFNDiYbtlCJ0yAlsiYCta2HIGJtskNNptU8y7+m3/27Nlfa+828TrbyKPwr1gbM3NWQXiY/P47qVZN/Q6srDBzZqnKvc9ZoVQz5JEm5DyNM70TYf4szuRVCGf6Un378fbh2dhpC49Z27DMLb+YoOHMkcw1v6bcvJjz5rno7XPRvRu5G39PPbQjQ+mAy+Fwfvvtt969e7948eKLDI/LJVPnWfYdauJRnWdrz7ayYVepxm3RweinpVZVqhbPhr9w4cLKlStv375d4WoGJc2aNfP29r5+/br2Zk5uOq5eOvUBXxuNWhpq//1mZipW/5q8ZWXqx0CtVjmlgQwYQDTLaP4WiebMnVtR+9IfSvHvxnRVNUMBaSmKM4cy01PV3wQQgjEzLZzUWThYWLP7DTMzNS/L9K+3D7+unwFHXeEJQ2PSqrPxi5f327dvX+D306m3wNZB42nQypbd8/sSgVupFGoTYfOhHz8iIKDUQ68Q3NzImDGwsFCzytYWs2bB3FxHDwEBtE8fRb9+9Lff6OrVipEjaZcu9MiRih0m3bsXiYlaGpB37wDcunNNLBEDGD5krDKiY2lpXbtWPU6JK1etmnXGjf6h4N9qZmrG5fJA8+7YMjLSlS9sbex8atT+n1QzyGSy+w9v/7p07vSpPwKo5+ft26Dx5PHTWSyWn59fSb1CsYVaRJMAJo2fRvLuM0U7/t3y49wfZs39QaH4Cm6IGf5/Iithyqfl3tvaWpOaAQCys4t0k51No6OLt2Gz0aBBXM227SYY/7UfJy5h+m8YPx9wdyfFlNZOTiX3MHCMmZs7l8MhILC2Y/ccaMrS75ZHYIQGtcCbOQ02NnmL+Hy0aFHsDP/w4cOHDx/27NlTr051QT58UH1LY2KQlKSp8dl7vCkrDO48xbM32HMCA6aWYke0dm1VCThxdYVlfkEELhciEcRiKBSQy+n79/SnEuUrtPg7FaVRo0bNGzdeuXdvbmgoZDKkpNCbN4XOTpd7dnppZQ5AymZ/9yGMAD5SWjlSrapu7iySd4fj4e7Vp2eRehPJKUkAXKu4AQQgIZ8+ln+PH0OCALDYTFT9i8E4NDAwMDAwMDAwMDAwfDM8Lzrx7ejoWKrNCxwabL7GgvIa8TBESC4APMtEDf3ytnUiVGBDBN0QWURV4GqAgfboY0N8yuQ34OLiEqchl1GVghmXijJGT5TgUQbeZtMkCXgsNDQhvW1gqGuG61Iy1kRQf5UaAj+7oYsVAERFRX3//fd2dnZ79+4F4GiH2t5ISNbYlW9tGH8jU/oikSglJcXOzk5300qB/vYbffBATWqpVEpv3MC6dWT2bJ2d8A2IvRMnJUmj3sfWgVOznhqH+QZNDa6f58RGqauwArA5pI6vSh6PtTXZuRPTptEPH1QHTKpUwYwZpGtXneMs4OU7fAzX1uD1e+SKYKRHEhGHQ5q1NbpwLFssVhMOEZiSrn2/WOrnqYOZd6/lSsRFfuiZGfJHt3MlYjpqqjmAyZMnGxsb9+nTRyAQtGrVqn///h06dNCn84w0+ZnDWfGxMrGIcnnE2pbdvZ+JQ+l99QlB687GrTvrOLGGh4ePGzfuv//+06eKRJlp3rz58+fPtVed6NjD+OUjYWK8+i+tiSmrc+8KukhUFnaOnKqevLcviqqsaOGlQial8dGy+GhZRIjUr4XhgFFlMRsoDpdL/viDTp2KmJhiaxIMDD5Q2nn69ArYSyl59VQUGa7OKAkAkJwoP304a9QUc7VrzS1YsxZbHd+XGRosyUpXKCg1NmbZO3H6DjMt8EQpA0MnmBkakZdPRGkphSc9G3t2my7GbTob7xv+sHXr1gXL+Qbk+5GmB3dkpCYXPxubWbB7DTQ1Kem0ERqqPRiPrCx66xapVUtbm88GmTQJtrbYto2GhuaFfAwNibs7+flntGmjY+PHjxUzZxb5gonF9MMHLFuGmBh9Lm36EqW9MAhoZibJyXkT8BJAtaoe1b11CzBr16o3dNCo85dOGxkaDx086snTh3fv58lV/7fTUhUKxYNHd85dOJWWXmhOPnbU5CaNmkNFo6BqyQCVOlbFlqvFytJ668bdu/Zu93/+BABAs7IzX772b1i/UYUdBgOD3kh8fUnVqoUmDaam+O67Mvbl44PHjwv0EMTJidSvr7bhglUKbrawti39lGaYK2JfuotPCfxqkyZhwwbExYHFItWrk+XLS25oLGDN/s06JEiSm62onvqQt/8MvWBJpkyBtbVISB/fyc3MpH7NDNS6AQFA8+asXbvo1q0QidCyJRk/vshHIZGMGzfO1dV16tTSqAm0wOMVf2tkpKnt34eQmp+1QSleBSI0CtW0VrQogLVsGU1PpwEBkMuJiwvZuLHI6vBw1Xc0KoqIRFAaFTx6RP/4gyYlEVNTjBpFhgzRthuZjC5YsCw9va1EsjYra5FS2iKT/RX8OoQN1HAzkMlzuZx4geHKa49M2+l1M19++n036N6DmwDq1/UdN/oHXtHPvFnTVmKxuEnj5gt+nS2Xy6KiI2r51CnP7gqsIBzs1AhuGCoHRtDAwMDAwMDAwMDAwPANIJPJ/v333/v376surK9hokQTyQWChm/KoaGlBbmcQgFsiaID7IhhuVMCLqdg7kcaoRI/amWB6S6kvSVY5XArFwqFhoY6Avs58jwJhQEL5TyQTBn+S8DxBPokE0ULDtBfPmGTN+mqwVbhViqWhRWRMhixsdKTjHQAgAsXLowZM2bWrFlz584tyFD8exm6jEGwuoIDdbyxaXG5DqQyuXbtmq+vL19r/fjKQyikt25pMsqGVIpDh2hAAHJzYWyM1q3J0KGaXBD6DzeLj0lRq2kwNCJtuhqpTTLmcknPgaaHd6RnZhRXAxACj+q8Dj2LSns8Pcn58/j3X9y7h+xs8Pnw9ibTp5e2Hu2NR8jM0tYgPhkfQ1FPP9uP9t2NU5Lkz+7n5uYU+RmYmbM69BD4qFNyVALxsbJn94XF1AxKFAq8fSEOfC2uWZcPYMSIEcOGDXv16tWdO3emTp06bNiwRYsWae/c/6Ho7JFM1X93VJg09KOkTRdBp14VH84XCoX9+vX79ddfW7ZsWeGdq+Lm5vbo0SPtbQyNSPcBJsf3Z2alF/+2GxiQxi0N3Ty+qcsbAGDkFLNNy+SRYSqxfHVXopwcxaPbQjNLdsX8l319Wbt20QULaEgIMjMBgMslbm4Pq1dvHh1dMm29EnjxWFis+kkx4qPVC1mUGBiSYRPNFAqkJMpkMljZsHn88tYfIQT9hpt26GF852puUrycEFqlGrd5O2NDIyIUCi9fvrxixQrV9tXr8CfOtji+LzMuRpadqQBgLCC2Dtzvhpi4V1f3zRSLIdWo4cijaNZvJUP69kWvXnjwAE+egM0mLVrAz0+3D7hYTBctKimXAYCMDHrgAOnUCbVr6zUChYIeOoQrV5CWRjkcYmdHJkwoUipe53eVzQafn56eDsDZqYpeOwVat2zfumV75WtPd2+RWBgUFFjd26dunQZ69vDN8Sk0eP+hf2Ni8wQir54FAXj48AGXW+SrW1K1ULLMhHKJJokDh8Nt0axNvqABIKjtU7eCDoKBoXRQIyOycSMWLaKJicTICH37kl69ytYVmT8fQUH0+XMIhXBxIdOnw8ysZLOITxJefHpjJzmA6la5j6NNo9MN3n2E+5AhpFUrevEi7OxIly7Q8KjCYsOrJo+uXEn370dmJgVw7Vraxn1bjpjGR0sBPL6d06m3oI0moWr9+mTHDrVrDh48+P79+wsXLpTWAFIjPXogKAhCIQCw2aR+fRhrvHsRF3VJEIqQngHoJ2iAgQHZuZPk5kIiUWMdVLTIAuHx8pQWKSl0zhwaEQGle8SqVcTDA43ylFX00iVs2YKMDFhbk19/Rf36dMkSevRoK4VioJHRH1lZHQwMmvB4sSZGIWywWWy5Qm4ilYk4bAmbbWFtS+bN02/oZUShULx49ayqm7ulhZVvwyYSkWjYkNHF1AwADA0Mu3XpJZPJWCyiUJBWLdtVxM4pQH5fsXDz+p0V0RtDqWEEDQwMDAwMDAwMDAwMXztBQUH9+/cPKGo7XLNmzRo1apSqn+T8UIE171uqMj7YHn+GI1OGDzno8ZL+5k5amJexq1gxfg6mZ1UMLxuY4vdydKiKXC5n6yoOHZST98K1HCUsU6VYH0l3xSBHQyg8UYKhAXRnTdK3qH3pjVT8GU6fqNQtMWBhqAPmuBIHPmQy2a+//nrgwIFTp041a9ZMdUNHO5z7B6Pn4HUQcoV5C00FaFAL+9fA/LPmwGdkIDERFhaw1lr3Qj/WrVs3duzY8vdTIdBHj1DSjVa1QWIiChz4b97EoUNk7VqoS9W1dWQPGWd2dHdmscx1U3NWq47GLdppzIiq05APanbmaFZCjKzAZNdYQLxr8UdMNlcTtOJwyIQJmDBB18FpQ6TLOF8mh1T1ON68oVu30sREIpHA0hKdOpEhQ1Qjat+PMvWpy79xISc1RSaVUL4By9qW3XOgiYvbF/OiuXY2OyNdo4e2SKi4cyVHKWgAwGKxGjRo0KBBg8GDB9esWXP8+PFaTETCQySnDqrx3s9IU1w7l21hwfZrWd76uKooFIqRI0fWrl178uTJFditWkxMTLKytEpdAAC+zQz4fHLuv8yEWLlMRgEQFmzsOM3aGnbsWUGz8JWLoRFr5q9WR/7N+BQkTU+RadI4ARCLFY9u57bpbFT+UD0A+PiQM2dIQAC9exdZWWjYkLRq5b94caNSmj+pJTtT8cpflJIos7Tm1PU10Kfog0iow7dIrEehJhYLNvYVPNlrZsHuNbD4dW7fvn3Nmzd3dnYuttzZjTvzV6vUZHnkJ6lMQV2rcrWNx8UFFhaIj9fYgM1G3S8d6+VwSOvWUPGi0Andv79IWfpiJCfT9evJv//q7iglhY4bR9+8KbAEpwB9/Jh06UJWrszzGG/aFOfPQ3PNAmJrCw7H2tomKzvzY/B7hULB0rcwe34PhIwfPaVUm3xbSKXSU2f/u37zsjL71srSumf3vjOfzQZQoGZQShY0eTBoVzAUIyU1efPWNQVvB/YdxuN9HTJThv+f1KlDzp4tzNovMzweOXiQBATQ6GjSuHFh1YOinNifxVXkXeZNePIGDtnyNANfpb7L2Zmou8GOjsP8NUhNh0cV/DEXxrIsevp0nhIRoBER/60Lj1fkzQlkpCluX85p3s6Iyy3dfcL9+/dtbW27detWqq20QCZOBJuNCxcgl6NePTJtmpbGfrXx6BXyPxi4ucCnRF0seuECTp+mAgFryhR4eBRfbWSk3gGiUyeEheXpKng8tGqlfIKgp08r1Qx5pKQo9u9nKQUN79/TX35BQgIAhIdj+nRy+jSePlVeaP4yN/eXSHokJ+/xrHa/WX0ArlXcQsM/JRnyAdT18iFz5sFFTy1GGXn89MHufX/XqVVv0Pcjnvk/BrBu08olC1eobRwbFy2VSh0dnIyNyiuHXf7nYqXk1sJcXTkqhkqBETQwMDAwMDAwMDAwMHzVJCUltWvXLjY2ttjyWbNmlbar1Pw8QMvKCfNlZNDVq/HuHc3JIXw+dXVlzZ6NqlVL240VF8vcyfQgCsA/E91fUkM2prmgvx3x1hioLY6U4p9o/BFGs/PnSiy5WFKNDHcolyuDKl5eXgEBARKJpGSGRAFP830RapdJBKCg2BuHJZ9oukq4l0PQxAyNzODCJ2ky7IyhsWLIKSa+p2IFGWQPOcWlZGyMpM9UXBkMWBjrhJlViC0PAIKCgoYPH25ra/v8+XObggKrKrg64eYh3HqMYxeRlgFrC4zsB1/9EizLBr18GX//TWNikJUFIyNiZ4c+fcj48ap1UkvFmTNnEhISBg8eXLHjLDthYRrtGUoil9PAQEyaRA4cgDrb/+p1+D/9bnXuaFZ0pHTOUhsAOzakdu+ruwxBHV+DGnX4T+4KPwaKpVJYWLKbtzdyqvIZZ0ua1AOfVzwZSxVbS7gr02gppQsW0IsXkZqKgiotDx7gxAmyc6eqM4RPfb5PfT4AsYjyDb68YKuk53wxsjLVhN/s7e379eu3d+/euXPnatrw1MGskmoGJbnZiusXsho2NyhltE4bP/30U0JCwpUrVyqsR82wWCw9K6nXbsj3qWcT+Fr0/o1EJqVVvXj1Gxt8Df/3MsM3ICN/MJeI6acgyZ4t6dnqvh5KkhNkb1+IGjatuDI/tWqpVjR49uzZTyUrTJcGqZQe+icj+L2koEzDpZPZ7t7cYRPNtf+POLqiL5yvRotJKd24ceO2bds0NbC0Zlta61Hb3MKCuLlRzYIG4upK2lVISmXl8uiRjqubVjFfHjIZHT2avnxZfHlqKj12DHw+WboUAOnXD7t2adRPcDjo1AmAn2+TsPBP8Qlx5y+e6tWjnz4H8f+EuPjY7Ts2xcZFA+Byud279unUvhuX+7meE8Ri4bxFM5WvWSzW5Akz6tVpqHULBoZKoZxqBiWEoHZtotV+JjOjyLnRiCcf9h11tNN4dUtMQZfR+BQJALce4/UH3JgXTlJTVdtkyIygcuOXlUGT4uWOpSxD9vjx48zMTN3tSgMZNw7jxtFLl7B+veLSJSIQYNgwok5ZvnQWQqPw5A2EQjjbY+0C8Is+TNPly+nBg8jKAqB48IC1dSt8ffUaw+zZMDHBtWtQKNCiBZkxI29FSXcfqZQuXYrERJqQkKdmUO46PBwnThQ8fmZbmi1zd9lL5adrerDZbBtr24YNGoeGfwJQt3YD78mlnp8pAy7OVYyNTVLTUs1MzYwMjXNFOXVr1ReLhU/9H3t51rCztVdtnJScCKDYwrKh/AwIyNLFq8vfG0PZYAQNDAwMDAwMDAwMDAxfNatWrSqpZujevfvo0aNL21VBFNy8Ep6E7tyhv/xCw/KqFFAAr14pnjwhY8aQ0mf6jnSESEEWhlClx4RQjlXhWBVOnfhoZIYGJqS2AM4GcObDsGgEIVOGaDHupWF7NA3NtxYgwDAHLHUnFSvscHJyaty48fLly3/77TdNbW6n5cVkm5qVOjATkI0fP9KnKv4KPsYY40S+s4WVyoGMdCQ9X9LAHEgUmPSeLgqBmCJLRQDBZ2G4A2a7Ekc+AFBKd+zYsXDhwkWLFk2fPp1olQu0bYK2TUo78LJAly+nhw4VpB8hO5smJuLjR/j7k+3bdftdl0Amky1YsGDdunWVaqUeEEDXrUNUVF7ZiGrVyLx5hXIEFxewWFrySktCIyKwYAE5dEjtWmMBa9BYMwBzlgLA+JmWmFlY7lQLXB5p0cGoRQe99UHlo00TuLsiMFhjA3dXWJoDAF26lB47BnFRSweJhPr7Y9QocvIkSgRdvpKoNtX1X1VoCPYNGzZs5syZmgQNmemKpARtrvuJ8fJPQWLPGhWT7bphw4arV6/eu3fPoEIm+nUhkUj0j6Kx2KjVwKBWg8oYWKXB4xNTM5ZUou03q1AgPERakYIGFSilL168aNiw7PFFmZRu/iM1NEiieuLJSJO/eCxPSUyZ+auVFm8Jj+q8t89FWs5YllZ6SAQqhWvXrvF4vNalMS3QBJk3j06cqBo7KcTICAMHVkyYrZIRicrbAKBbttA3b9Svk0rpxYtkzBi4ucHQEDNnYvFipKQUb0YI8fMjkyYBaNOy/d37t+LjY89fOu3sVKVBfT813f7/413gm+07N4lEIgDVqnqMHTnJtiKCXlr4cW6+1wXBtk17SuuWwcBQoZAtB02iE9GmMUb1K7NeughCETKzYafZVM5IwAIKbwEdHVi/zdS246Wb89QMACjF8wBcjKzWw9qaRkUVtDHmyaByb2gsIFY2pb5curq6BgUFKV/L5ViyCY9egMPG4J4YWR4NWGwsXbpUKWKjADZtIjVqoKgRIAAuB0c3IyEZEbFgs+BdrehqoZBeuIACE6+4OLp6NTl6VM8hqPWWI716YedOGh6e997Skrx6RS9cANRpHSQSNGyIDx9CzE3WNqurIETpzvTxw6fOP/Rp3ap9XHwsi8X6rtcAPYdUTiQSSU5OVk5O1qOn9zt26HLm3InA928uXzuvUCjcq3nO+6lIMcjs7CwApqZqCqCUCoVCnpKaDODXhcvL2RVDeWAEDQwMDAwMDAwMDAwMXzWnT58utmTw4ME7d+4swyRgQVTb7HM/CYWEKObNU5OBFx9Pt26FjQ3p37+0XU50Rkcr8tNHejMVBfGOGDFOJeJUYmEAxIAFAxay5ZBpCIpUN8Z6L9LMvLT714t//vmna9eur1+/3rx5s0sJt0mRAnfS8l63V29Eqp40GaZ9oJeSCw/K3RC/uZMeNmoqrVtzcbIu6fOafsgBgGSV8twGLIx0xMwqeVIGAAkJCePGjUtMTHzw4IGXVwlzzy8EPX2aHj6MknlCYjG9fh1//EEWLSptn3///bezs3OXLl0qZoh6QDdupHv3IkmlwMn79/TFCzJjBhk6FABp1ow6OyMyUmMXarv9+JEkJUGdi4aaxnqoGbRTIHBR25VybWn3wmFj6jDMX4sMdZlgzvZYMQcAEBVFz58vrmbIh759i82bSemNaioHQ2Md52dDY/Xz1y1btoyNjY2MjKxSRU2t94RYWVaGNq2EREzDg6WeNfgSieTmzZtRUVFubm4tWrQwNCx1/PvcuXNr16598OCBhUWhr6xUQq+dy/kUJBELKZsLe0dO9/4m+lQT0IeMjAwzdQWntSAS0qvncqJCJRIJ5fGJtw+vTRdjDqe8QQmZlOp0C/hMcLhE57Wdy/9cIcCAgABra2u1Jj16cmxf5qcgCdSdEiJCpYd2ZoyaYq5p21YdjR7dzo2LVi/ZEZiyOn/3tZQU2bZt29SpUyumr4YNyZw5dO1axMUVWW5mRvr0IT/8UDF7qWQ0F0rXtwGAO3e02TwkJNBdu8jvvwMgvXtDLsfGjTQ0tLCBmRlp0oRs3gw2GwCXy5sy8ceVa37Lycnef2hXrjAnNTWFb2Dg7VnDzbWapp38b/Pm7cttOzbKZDJCSI9u3/Xo2pvF+ryaoczMTKk0z51p8ICRjJqB4ctCuC4b9pooFDh7DRdv49hf5epNLsfEhbjnD7EETrb4aynq11TTrGMPwX97MjLTFQAEJqyO3XWIiZPTiryVyfE+zrjH8OH45x8kJwMgXl59Zron7uWkJMkAGBmz/JoblkHd6+zsLJfLlfUTJyzCf+chkwPAy0DkCPHDsNL2lwc9darIhEBqquLIEVYJQYOSjXtw/DJSUmFng4lDMGNk/orY2OJPhaoVylJT6Zw5+PQJfD46dSKzZ+s1MgsLsnEjfvsNyckwNaVcbqEhkExWRHHu4kIaN6Z3715v2fiKEVtBSM20zKpsnmfLdpPeRgwfPvzhw4cjh43Ta6cVhHs1z3atO4ZHhKYkJz97/hgApURgJDAwMmrVorirU/5jWnlva588e5yVlelg7+TspOYJhaHSYAQNDAwMDAwMDAwMDAxfLzKZLFRlfpbFYt25c6dFixZl6y03/8Hc8DNPIdLFizX6Caen4++/0aePmuwHXVQzxMm6RKTAlRScSKA304oYDygRKaCpyrYlF7NdyURnfL5AlaOj47Nnz1atWtWwYcO1a9cOHz5cde31VOTKAcDLCFX1Di++z0GXF4U1Jvgs/FgFs1yJlpCWAx83GpLV4XR/HFKkAOBsgMH2GOdE7FUMPI8fPz516tRRo0adPHny89kLl4WdO5GRoX6VVEovXyazZqmvk6oBoVD4xx9/nD9/vmKGpwf0+HG6cyfS04uviIuja9cSNzc0bw6BAM2aITq6VCYNSEwktrYon1hBu0xB+yZqV1FK9Rc3KFsu20L/OYzEoim1bs5YPjtvCpju3q2ttLxcjrt38bUKGpq0Ngx6KxaL1X8aHA7xqas+65rFYnXs2PHatWtj1VnycrhgsYhCoe1D5vLI9evXx4wZU7VqVS8vrwMHDrx//37NmjUjRozQf/yBgYHjxo07f/68qq4iMky6f1tGXLS04J8c8l4S+FrcuY+gRfsKsPeIi4tzcHDQv33AS9HJA5kJsYUhzw9vxE/viYZPMnOpWpYT2rMHwgc3c9NT5TIpDAyJowunzxBTvQoHVBw2dhwzc7YwV6MPB49PfOpqrGpUTm7dutW2bdsyby6V0qAAsVo1g5JPQRKRkBoYqj+ZcHmk/3DT/X+np6cWPyUaGJImbQyreX6uA88jPp4GBIDFIrVraxGNpaSk3L59e//+/RW1WzJwIPH1pStXIjSU5uYSHg+OjmTSJFSEA8SXoVs33LypSY4GgFJKZDId94HJyTr2opKgTPr2RadOOHAAz59DLqeWlqwRI1CnjmpzezuHEUPHbvtnY3ZO9t4DOwuW+zZoPHrERNViYQqFIi0txczMolItnSqX8Iiw7Ts3y2QyDoczYczU+vX0Mm8vJ/N/ma58QQhp16ZjJeyRgUE7yhtwkQQ3HuLWI7RtWvaulv6F/y5CKgOAhGRMWoj7x8AtcQqp39jA2o5962KOgqJ5OyPPGjwAkMvpn3/i4UMAaNyYzJ9fcHps1wRX70KYfza1sULPdiAek0nr1vTECdjbk8GDnQWCH93kV85ki4TUr7mhT72y2HTFxMQ4Ozuz2WyhCA+e5akZAGRm4/D5UggaFIqiPnr8EoPR8Mh57ib+/Q8Z2QAQFoX1u9ChGXw8AQCursTamqo+G9oXesnQ8ePp06d5r0NDWcbGSmMe3TRoQM6cyXv9/fdFbl4ohZNTNsv0kW1POwtZrck/pGWmHW/fhBJYCUUWWTm3HYxuPr+3YfzoBUZG6SUf9z4/gweOlMmkU2aOVSgUHdt369t7AIej/oO1tLQGEBkVXvCwVjYOHd0NwM7u87r4MOjkf/a+hIGBgYGBgYGBgYHhfwCZTKZaU5zL5ZZZzQBAkt/TZ0vvBABkZdFPn7Ssp6GhePCAlHWm3oCF3jbobUPkFIE5eJaB19k0OBfRIsRLIC4aBxGwYcWFjwBdrEg/Owg+f2SKx+MtWrSoT58+AwYMePny5Zo1awpS0I7G502V9LHVt7ezSZj4nubmTyo1McOW6sRDj9ChgI3f3Mmv1RAnBpcFO5UwkEgkunz58p49e4KCgs6fP++rXwnSyiM6mmqvrh0dTW/eJD166N/lnj17/Pz86tevX96x6YlCgX/+UaNmUJKURFevJs2bA2AtX05DQ6m/fyk0DZQqzp5l9eqlz5yUzjaEkIP/pMdEScVCymYTK1t2174CF7fCGTHVya9iYgW1nSvFDbqPAlg0hbz+QJdvQUQ0RBIIjFHDHb//CPuCMGKBDawGaErKV1FeQh11fQ2qevE+vFUfz3N25bTrpjFBuU2bNnfv3lUraHBw5ppasFKTNGYtGxiRiLhr8xZMPnToUEFk+t27dz169DAyMuqvnzVOZmZm3759V69e7edX6MqeliLfvSk9Mb54oD01WX7+vyyBCateo/Ia40dHR+t/gQsNkhzemVEs8q1QICZSumtj+rSFlqXyW6YUu/9KD3guUtWgxEXLwkOkfYeZlv/Q9IfFRjUvXnysRkGDgzOnmtfniuvfvn17wICyGyZHfpKmJWk7laUlyz8Gius01Ph5Vq/DHzPd4vi+zMRYmUhEAbA5xMaO3aK9UduueuT0l5k3b+jSpTQsDImJAKidHXF3J0uXwtu7ZNsbN260atVKIKhQuwh3d7JjBwAilysdBb5pSK9e2LWLvnqlscX797RvX7Jrlza3IZ3XuGINBIKCIJamLRvU8+vfd/Dps8dkssKfmP+LJxbmlt/3H6p8K5FI1m1a8Sk0WCAw6f/d4OZNW+kYxjeIRCL5Z9dmqVTCYrEnT5hZp1Y9nZs8e/bMz8/Pz8/v2bNnJdcqLxZqVxUwf8FMiTTvY/9hwgwtLRkYKh+hCA9elEvQ8MAfUpVLd2gU3oegTnU1LV3cuCN+MFddQhcvpgcPQnleevcOOTlk5UrlqvGD8OAFrj9Aajqc7DH2e9TwAADUrElqFlpAWFixB40pe02Bq1evXrx4ceXKlQCyciCSFFmrR40gADh5GWt2Ii0T1pZY9iNaNwYA0q8f9u0rqEEJOzvWOPVmBscv5akZlCQk478L+G0mAIDDwZQpWLMGsbEghHh7k2XL8tpFR9PgwiJ2RCTCtWvQIGh49hqb90Muw4h+6NyyyCrq4oJHjwrf29vHbD23a68iJUG64MEgljD+Ql1vSmAukqQYGjyokqe+ffLg1pUrV/T6dD4DHA63b5+B7wLfdu7QTZOaAYC3Vw2BwCQs/NPZCyd69yi1R6aSY6eOiEQigHTuWIoHcIbPASNoYGBgYGBgYGBgYGD4ejEwMODz+eL8LDexWFwGU+4CCuKMFVIlVCPh4WoqGasikeDZs/KnHrIJagtQWwDVuWuhAqDgsD6jDYM+1KpV69GjR7169Zo0adLff/9NCEmS4HL+pzLATq/BbYzEklCqTMbmEIxwJOu8SucXySZwzo8cSSSSCxcuHDt27NKlS76+vgMGDDh8+LB2I3qJmD5/JFL6h7t5cf2alcXCtNTExSEtTVsDuRxBQSiNoGHr1q1//VU+J9lS8fw51RqMp+HhJDYWjo7g8cjhw3ThQjx8iJgYyOV5aU1a9A1mZsTHp7ArzZUgdK4FsGRm4oObuQVvoyOkoUHSZu0Mew000TL+4oejh9BBLXW8cXST/vspwec9kZWX8T9abFudGhYslavUv2EROLtxx8+y0GLs3ahRo/Xr16tdZWBInKpwtQgauIbRc+dNvHDhgqpQycfH57///uvVq1fr1q31qSYwceLEtm3bFnN0+G93Zkk1g5KsTMXFE1l1GhqU0608Ojra2dlZz8YnDmSWzONXkpQgO7or44d5pajrc2J/5utnIpm0+O8lJUl+fH+mgzPHzrHy5g/7jTCNCJPGREhLrjK3Yg0YYfqZvviU0nv37pXnVJmRLpfJtemZKEVaipxSBL4SPXsgEokUfD6p62dYv7FBwUG5e/PmLrMOD5EGvhJLZdTNg1urHv+zVgCh167RRYsQG1u4KCGBJiTQUaNYa9agefNi7R8+fFgeaakOvn01AwCwWOSvvzBqFA0JUd9AoaAvX2LsWHLqlMZDtrKCagmJkpQo7AUgIzPj5atnKakpDvaOTRu3KHk96tyhe+sW7bNzsszNzLOzs5f+sTArOzMk9GNBgzv3b3wKDQaQnZ21Z/8/F6+cdXJ0ru7l87/kKHDuwsmk5EQA/b8bpEnNoEnBoHZJsW3V6htSs1OVL6ytrOvV9X0X+Gb/oX8zMzN69+jXuRMTIWP4IhSeH0yM0V59GYRChCLMW4XXH2BogMlD0at9kbU8bvG3RvoX+3r4EAUqK5kMjx+DUuVdLiHYuxrB4XgfgkZ1VVS/FUdkZOT48eNr1qw5c+ZMALZWcLZHgopFjrceZXneBGHOCsQmAUB4NCYuws0DcLQDLCzI1q1YsgRJSTA3x7RpqFFDbQ8WpsWXOKokAJABA0izZvTCBVhZkW7dUPAAK5Oh2MOOhmeok5cx64+847r9BHMmYObowrWsX36h797RwEBQCgsLMmDAifOspESZtTjOWJp+19XxYRV7NqWOWTnpBoWiUmm5S/uVk84dunfu0F17Gz6PP2bExL+2rz9/8bS5mWXrlsVrUujD1WvnAVR1q+ZRzbMsA2WoOBhBAwMDAwMDAwMDAwPDV42rq+vHj4UzrW/fvi3zTDon35hBVhqH+1LDYkFnWdzP5uL7uatpaIJSHDyDE1eQkgYuB/Y2mDna/PLly127dp04ceLff/99OokoHTKamMFLl8UCBRaG0C35bsoeRjhUm3iXz9P95s2b//zzz3fffbdp0yZra2ud7e9dy711OScxXkYVAPD4Lm5eyGnZ4TOnyQIwMYGREbKztbUpTYn369evU0pbtaq8JEv66hWEQm0t0tJocDBxdAQAHo+1ejVycujDh4iOhqsrVq+mAQGaNiXVqqFaxRT8XjQ1oWSIOitTfudKrqkZq00Xbf9oLZoJnQ4N+ioe3Nx09GNZioh15WNgSGYssrp5KeetvygjXQFQgSnbuxa/ax9j7dFZT0/PsIJUthIMGmuWGCtNiFOjaTC3xKWHU3/55ZeStit+fn6tW7fu2LHjixcvtJct37Fjx/v37x8/fqy6UCKmsVFq4usFJMTJgwLFNWrrcDnOSFecO5oVHyuVisHjEwcnTs+BJiZmeeNJTEy0tdXLviYmUpYQp9HDAEBctEyYqzA00ut6kJWpUKtmUJKWLD95MGvyHAt9uioD2VmKs0ez4qJkYhHl8mBjz+n5vcnUeZa7NqZFhkkl+Y4RhMDeiTNgpGnVz2bPEBAQYGVl5ag8L5UJGzsOj08kGiqtAGCzYWzCXrckJTpMKsn/wF8+FV87yxk+2dzRJe/GgBBU9eRW9ayUQkjp6Vi6tIiaoYDoaLpwIblwAcZFToZv3rzp3l1H/IABrq7k+HFMmECfP4dcvQaLvn2LnTvJxInqe2jbFi9fQqbhl25nR8aPL9IbpVu2rw8IfC3P351IJGzXplPJTQ0MDAwMDAC8eOWflZ0JwMuzMI1aWPTynZgYn5gY//KVfxWXKh7uahw7vjnS09Nu3L4KwMPdq0O7LvpvqJQ4QJ2CAbrsGQCMGTZp556tANq17Qzgn11/5QpzAZw4c6TyBQ0PHz5ctWqVSCSaOnVqj9IIZBn+t1CwWVSuIMbG6NkeTXX5uA2cgev386Lnb4JACHqqhIYH98TzAGTmP77U9IB7FTWdqBuFghY90VGZjMjlqg/Lnm7wdNOvt9Igl8t/++23tWvXcjicU6dO8fPLQ2xZignzERoNHgc+nvhrCQBAJIJQCAv1t0PbDuapGZRERGPvKcxXGiXUqkWOHxdL8Os6BByGyVksmYHq7sV7mDsBV+4hPN+kz8cTQ/sUbeHkRCZMKL6Zqytxcys0BOJy0Uy9MmX97kKVRmoG9pzAjFEgBEmpMDGGgbk5OXMGx44hIoL07Ik6dTJmR8sMryQap61s7ZNkxAXQ/92nJtEJ/k62mTwuJYRwOA2+K7upVWVSu1a9kcPG7d7399HjB3xq1ra2Kp0uJiMjHQSg6Nm1j+ryQ0d3e3rW9GvQuCLHyqALRtDAwMDAwMDAwMDAwPBVU7duXVVBw/Xr18ssaDDOz4LL0ZjfWxFUqwYbG0REaGxgZEQ+X3bjlyAtAwOn49kbiFQM5u88Qa+ORmfOnOvSpdOUKVPixm8GWAAG6rJnoMDsj3RXTN7bFuY4WJuYl/vhtUuXLl266DtzffVM9tVz2cKcwrgUpUiIlZ0/li3Mpd36VajVdjE8PIidHdUiaLCxIe3ba1xbgq1bt06bNq08RUNLjbEuzQeLRYp5YxgaEgcHKpMRCws6Ywbmz1dfPtzGhvz0U0UNMzVZ/YlAJFTcu5bbvL0R94v6nJDRo+m5c4iPV7+azUYlilTKBouFDt2NO3QvnQbI0NBQKpUqS5uXXGtuwZowy3LP1vTYKFmh9wOBvSMnk+60sDCeMmWK2m737t3bo0ePHj16rF+/3ludkT6A58+fL1y48N69e8poXwFJCbLMTG06OJmUBr+TaBc0PLknPH8sS9VeIvSj5MM7ca+Bpr7NDABIJBJ+yVrL6ggOFKuenUqSka6IjZS5V9cr9v/kbq6m34KShFjZZ6oD8PqZ6OTBzOSEwr2Hh0hD3os79hL8uNgq4IXo2UORKJeyOfDy4TVv93l/ko8fP27atBx224CzG9falqNF+2Jpw7l4IjshpkgDuYxGhkn/Xps6db6VjV1l+xPQtWu1GOrQ0FBs2ULmzlVd+P79ex8VmxwGjVhZUTs7TWoGAJDJcOMGNAgayOTJuH6dvnihZh2fT3r2LObQsP/grtdvizT+8DGwbeuOyqu/VCr1f/EkJyfb2bmKlaV1YlLi02cPnvo/AmBlad1dJUjTvEnLGzcvK2PtqgiMS2Fc9DVz9cZFqVQCoP93g7XfGpU0aVC+KCZoUGvYUFLfYGVlpXzhaO8EoF5d34eP7wLg8yuvpo+SiIiIjh075ubmArh27drDhw8bN2YCcv8fodLolbMzQmPNO7cqXoCgJOHReBFQ6AWQmobtB4sIGoZ/h1whDp6FSAyvqvhrid4+YiwWqVaNqihZSdWqn0/6r8qiRYtWrlw5bNiwZcuWubq6FiyvWx0PjiMwBMaGcK8CSKV0ykz64gWkUuLiQtavV6M5LnZTRooYJVCK7ybhztO8hS8CcX4HvKoW2cLRDqe2Yd4apKTByRbrFkKgj5SfEPLXX5g9m0ZHEx4PzZqR2bPVNszMKvI2Owf3n2P+KsQkgs9FKz9s+53PHjasoIGM80JhcEsBJPG4BBj2+mOLyDhYWbUmfJqeQwwN0aktmfiDHkP8KmjWpOX7DwGPnz44c+742FGTS7XtyTNHQdGgvl/t2oWqn7kLZ6Slpdy6c8NvK3P+rFQYQQMDAwMDAwMDAwMDw1dNmzZtjh07VvD23LlzS5YsKVtXpvmRgnRNqa3KIpkG5ZtbNDQkNWpQzYIG4u6OBg3KtYuvCZkc/X7Ao5fFl6ek48Bp8Dim165d++677x5M7sH9aSexcuxkpaPDecGFaoY+tthRg/Aq13YiJUl+51qO2nihSKi4fyOnYVODz2jAzuGgVSuEhWmyDCW1asHJSc/OEhISbt++vXfv3oobn25I8+bU0hKpqRpb2NujoPAtpXTTJpw9S6OjkZtL+Xzi5AQPD3A4xWP5Dg5k+vTKieInJcgCXorrN9JxKtBpxlAuXFxIz5503z6IxSVXktq1ybRpn3HvXw6FQqFQKNSqGZTYO3Pm/m796LYw4GWeaX81b56tS1inzuufPHmiKUDF5/MvXry4fv361q1b29nZNWrUqEOHDj179jQyypswfv/+fe/evf/55x+1cgfd0/JaWwQFSM4czspIKx7aTEmUnzyQaWHJcq/OMzc3T9NebiYfLRFSJZRSLWVbihEbqc3sAYAoV56RJre0ruBYe1SY9NjejLSU4gNNS1FcOp5tZs6u18igVoPKC/X5+/uX9PYoFYTAr7nBpVNSiZqfLLgcEBaKqRkKSE6QH96RPn2RrgtkhfP+vba1lOJlkau7UChMT093cHD4vKP6X4GkpOi4SKSna1zF4ZA9ezBuHH39ushVwNKSdOtGfv21WPOn/g8B8Hi8yRNmnj1/Iiz808tX/hu3rJ466Uc2m7Phr1Ufg9X8rzkczvgxUwwNCiWGVlY2i+Yvu3LtQmJifHhkmFCYC8DBztHevuzmJV8PQmHuvQe3ANTw9nHX2zm8WJkJLWYMas0blIiUjxiAoaERgNEjJnTp1IPFYtnZ2us5jIriypUrSjUDAIVCcfr0aUbQ8P8V2rdzrqOjuT5N0zKQ/xXOQ1jiSjdxCCYO0dZJZCxm/I64RJiZ4NfpaJ7/NEzWrcPkycoaPaRaNbJunX7jLxeZmZkbN24cOXLknj17Sq7lsFEn/2aQLltGL1xQ3nvRhARMm0bOnSvWfvwgXLpTaIFQxREjvytc6/8WT18XPthFxeK3TThYorpadXec3lb6I3F1JcePE5EIXK4W8am9DT6GF761ssBPy/EmKO/tkQQ42WPx9MIGfb5rsmv/IymNAkCBV941W7ZoSyZNQtWqJDkZ5uaVIzqpQPr0GuD/4slT/0ddO/dydND3Ufp90LtHT+5zubx+fQapLhfmFpf9MVQOX8iNlIGBgYGBgYGBgYGBQT969OihGqB6+fJlfH6YMyQCQ2bCrw+qd0Ld7ug1AXeeauvKMt+/OaVYQCE3ly5eTLt0UbRpo2jThnbpQn/5BTk5ZR4zWb6caHLFt7Ul8+frrknx7bBpD569Vb9KKsXpa4hLNtlz9jL1bpQ9ti62zPC/fPrmzZs3b94MDQ1VlIi5LQ2l2/PNNgfa4d+ala1mAHDpRFZ6iRhbARlpikuntNaDKDfkl1+Ir6/azCbi5VWqab7du3f379/fxKRyEytdXYmntjgBqVkTAgEAUEp/+IFu3kw/foRyYkgspqGhePaMODqS7t1J7drw8CC1a6N3b9bx40Qlc6h0yGT0wgXFjBl00qSCZVuPaAzPyOUIDZJoHH9l2V2QX34hAweiWGkJPp/4+ZE9e8CtFEf6SodSymKxtItFWGw0b2848SeLGYusJs2xbNOFN3LUsJUrV1atWlXLVlwud+7cuTExMbt27apXr96+ffucnZ1Hjhy5bdu22bNnt27deuXKlX369Cm5oY0dx8RU25mIw4WHVjuEs0czS6oZlGSkyU8dygJQu3Ztf39/LZ0UUNWLx+dr+xKamLHsnfSdaObydHyfWSzC09VGLRIxzUiTa5JWnNifWVLNoCQrS3H5VHYll2Z+/fp1/fq6HLd10am3oJ6fIa/Ef4fLJTXqGsgk2g4pNlqm3Srjs6BzRr5og4iIiCpVqlSq5c83jc6bPe0NLCzI8eNk+XLSrh2pXx+NGpEePVj795MVK0reIfD4BgBqeNeqVbPOkIGjLMwtAbwLfHPz9rXA92/VqhnMzSxmz5hfMq5vY207bPDoWTPmD+g7BIBAYDJj2tySm3+LPHx8Tyks6NShmz7tC7QLWpQKBRS0Uat4YOcHGgtqgjjYO1a+mgEltJh6CukY/p9T0xNVnACAD8lo6aFl4j/62LwpVQ85QvSdjMt38Po97j7FyJ8QFJq/ztKSHD3KunqVdeUKOXasVJX1yszq1auFQuE0fcTBL16oKklpVBSio4s1aeCDFXNQpzpcHFC/FjYvhrOK8C80GrlFa/Flln2aQQMGBtqttNYtglf+5ERVF4wdgNCowrVSGe4XvQNt2MS2W5d2Nub1lIrdUCsD8uefUN5mW1t/c2oGAFaW1i2bt1UoFIf/26unJJ1SevTYfkppj259bG3sVFfNmjGfzeZYWVS6DvX/Pd/eN4+BgYGBgYGBgYGB4f8VVapUqV279ps3eZMmlNLHjx/36dNn7wks24JolRTuj2F4/hbDeuPPeeq7ssmPNyWqRipjYuiYMfT9+wIbTRoTg8BAPH1Kdu2Cs3NZBm1rS3buxLRp9MMH1RkQUrUqfv4ZLXXZen5TXLytscQzgIRkbN6HibM5/FFLuN3Gmt/Z9++//2ZnZwMICwtLTEz09vb29vYmhDRr1uwFsT6aYcyu1ZyYWPS1xbYahP0lgibJiTpCSim6GpQXLpccPIjZs+njx0hMzFtoZkZq1yYbN8LaWv+e9u7dqzbx6HNDVqzAiBG0xHwfAOLuTlauVL6mW7bQ69fVOBDI5fT1a1K9Orl4UfkV0PRF0B5XK0/UjaPL3P7z2jMoIYQsX04GDaJbt9LERCKRwMSE2tqCz6d//006dULDhnpb+uoiJkaxYgX5+JHm5BAeDw4OZPx4tG1bMZ2XBjabbWpq2rVrVw8PD3NzcxsbmypVqjRt2tTeXmPgZ9OmTa6urmPGjNGzf19fX19f3ylTpiQmJh47duzNmzd2dnZPnz51K+khDADg8YmDM1fLmcHOgVO9lsZqEQmxsqQ4bSeNxHhZSqL8u+++mzdv3tSpU1m6gqBVPbi2DpyocI2lDWztOSZm+mrBajfgP74rlEk1fp9NzdkCrXqOYlCKGxdyXj4WZqTL5TLCN4StPafPYFPHKoWTkFkZisR4bc4QifGyiE9SN4/KU+0EBQVVr169/P2MnGLucinnyd3ctGS5SAgDQ2JhyW7Q1KCqF2/z8hQtG2ZlKD6+kzRpbailTcVjqGt3RkU8r0NCQtzdS5T+/ob4+JH++SciImhODjEwgJMTmTYNny09nTrqcjWwtdXRgBAycCAGDoQun5j6dX3v3r/5JuDlp9Bg92qevy9e9fuKRQmJ8W8DXnE4eb+jBXN/y8nNyczMMDQ0NDEx9ajmpX3nLZu3cXOtam5uYSIw1THOb4S7928CsLW196lZR89NlIUnoLmWBIrKHTT5NwjyP8OMjPRSjPgzYFy0LlhOOQTcDP9/4POwdgGW/J65MXBgbdk7AkpvHKWrhharSaSFU5cRGFL4NiYeq3dg5wqVFkZG5UknKBVbt25dvnz5qFGjGjZsqLt1seA9h6PWzXFwTwzuCYkUvNwM+tNP9Jdg8Hho3ZrMn9+mEcvFEZGxhR341VaWM0yAjc1nqelVAh9P3DuCM9eQK0TfLkjPLH5Y3KJvA969PnMpz+GvaeMW7dt2roRBfm56de/r//zJh6DARb/NmTZplk7noQ8fA2Nioy0trTq1L66Bq+pWbfvmPZ9roAyaYQQNDAwMDAwMDAwMDAxfO82bNy8QNAAICQl59BJLNiE+qXjL1Az8ewLOjpg2Qk0/jnyiLHEZLaZ5M8NyOZ04kQYGFm9KKQ0MxMSJ5MyZMqYgeHqS8+exdy/u3qU5OYTPR61aZMoUmP6PTAoXkKS5sICSqDgok3BZti4uoxee9Suck8/Jyfnw4cOHDx+OHz9+4tGrB3HZVCLiC8y6t2m5o+aXUTMAkMl0BKrl8s8fyTYwIFu2kLg4evo0QkNhZ0d69YKXjthDMW7cuMHlcr+Mk7CnJ9m6FT//TD9+LNT08PmkenWyeXNe6hWlOHOmuINtAXI5vXePZGfneTloQK2qoEDHQCnFy5eKSZMQG1uwlp0vs/hhUGzJbZVwecS7lvqE+y+Qmly7Ntm2jVBKV6ygFy7g/n3lUdO9e4mXF1mxArVqlXMP9Px5unw5oqOVnyYFEBJCX70ivXoVqE8qjXv37hkZGfXv318kEqWlpYWFhd24cWPkyJFOTk4bN27s1KlTsfYymWzdunXXr18vw75sbW2nTJmiT8vvR5vGx0iTEtToEoxNWJ37mLA0T0eHf5Lm5GirAJGTpYgKk3bu3Hn58uV//PHHokWLtA+GEHT5TnB4Z0Z2lppuLaxY/YaX4kJTs66BvSMnOkK9PIIA1WtrM58ohlyOv9ekBgVICk+kGUiKl8dEpvb8XtCkdV50PC5Glpmh7TMRi+inIEmlCRqEQqFIJLIs5oZSVtp1NW7X1Tg5UZ6VoRCYEBt7DoB3r0RUVx0QkVDvSiEVhZcXnmr1tvLxUX0XFBSktibLNwHds4du3Yq4uLy3AEJC6Nu3ZOBAsmDB59gja9Ikxa1bSCpxt6rEyAjff19R++rSsfujJ/elUsmVa+d/mPgjn29Q1c09ITE+KTnR2SlPm5ucnOjn27RU3bo4u+pu9I0QFv4pNi4GQMvmbUp1KVdqFFRlDVqaacLWxpYQQimNiYvyxZcs8cAIGhjKRtsmaFl9KetNgPItSUulx4+TkSNhZ6d9QyVJ6Sh2zy4seAKQyeisWfTZM4jFxMGBrF5dWJmuKAoF/tiGe8/AZmFoHwztpffog4Lo9evw8iLt29+4dWvq1Kl9+vT5+++/9dq2c2e8ewdhnscCqV5di7icxwWdNInev5/3/tMnGBjYzZ49exzW7UJUHEyM0dwXCxxO0vZ/0fR0IhBg0CDyww96H0nZMRVgeH4hDGsL+Hjg/os8qZypAIN6FGmckBgPwMrSekDfIQ0bNKqE4VUCAoFJ3z4D9x7YkZQUn5qWqlPQ8Mz/MYAWTVtrKYTHUMkw/wkGBgYGBgYGBgYGhq+dYob5IpHo1/Vq1AxKsnOw6xgmDAK/RAjGJT+bIjLf9ZHu20ffvdO0XxoYiN27yfjxZRs2OBwydizGjv0ft2bW4/Cs82NSUSIoKFj5mxgbGzds2LBhw4aStkNnf6SGFACamWNPLcL5cp+agaGOXGSdDSoMBwcyeXKZt16zZs2sWbMqcDilo359cvEijhzB7dtUIiGGhujalfTqVeiwHRxMYzVKCgAgJobevk169Ci5Rl93BIWCLlqEonuROzsD2Of9e0HkQVl7QlXfYOfI8aqpMeG+FAOoOOj06fTCBUhVos65ufTVKzpuHGvbNpTHKv/DB/r77yj5v8jKoidPws6O/Phj2TsvPYsWLVq5cuXQoUNVF+bk5Bw7dmz69Ok+Pj67d+82VVGGPX782NHRsaaGue+KwtKaPWqq+YG/M+JjZKr/fAsrdsdexg2bqsnVK4CtxwmDsEEIOXr0aMeOHZ8/f963b19XV1c7Ozs3Nzc+X81XsV4jg4xU+bVz2WmpRULg1nbsvkNNXaqWQgfAYqPfcNO9W9LS09RE06t6cXt8X4qaNYd3pL9/LVaU+H2kp8rP/ZftUpXnVIUDgMUCi0C7101lzh5LpVIerxS6DX2wtmVb2xbqXOwduUYmrBx1GhQlPB5xqVrBY9AJmT0bd+7QqCj1a6tWJTNmqC75+PFj3bp1K2VoFc39+3TTJjXagtRUeuAAnJzIyJEVv1NPT9KrFz1wQI0RESGkWTO1F7iyYWNjV79uw6f+jyKjIpRLnBydAaSkJq/f/KdySVb25y2Y9ZXz8PE9ACwWu2njsjilqcoa1K7SDp9v4GDvFBsX/TE4SGfjzwojaGAoM+yoyCKX97g4GhBA9BM0DOiKbQcQlacog6kJBnTNe01XraJnzyoF0DQpCbNmkQsX1PoWTP4Fh8/n3Qs/D0BODiYM1r1rumpV9sGTxqkx4HAU9evPCgnx9PQ8fPiwntd9MmkSJBJcuQKplHp5kZUrcesWPXkSAgGZOhVOTkVap6TQjx8L30okuHMHs2dPGIR+nfH4Faq6oCY3QjFgJY2Lyzve7dtJnTpo0UKfwVQUhODYFkxZjJAI8PkY3T5j2M2FdFcYjIwwYQLp2DEpORFA+3ad/2fUDEqaNGp+5L+9YolEeYDa8X/xGEC9ur6ff1wM+vK/U7eVgYGBgYGBgYGBgeF/D4VCcfXq1X379qkuNLdw/hSpbavQSFx/oGa5Z75x8seCktA3bmirlyCT4datUgz3/yU2FjoauNjDkQ8HPgCky7A5CpL8gE6OHJdT0O81nRlEla4HtQQ4UptUmmBALTXq8LU4vrNY8KxZ2TGnMvDu3bs3b94MHqzHPN/ng8Mhw4aRnTtZ+/aRv/8mffqo1gun8fHIytK2uUKBsLByDeDhwyKziir0/7TKPjcU+WoG1Rem5qw+g010lj6vTOipU/Tq1SJqhgJiYuiCBaqlbUrd+bJlatQMSoRCeuoUKjEG9vz588jIyIEDBxZbbmxsPGrUqDdv3tja2nbr1k2q8lHcvHmzffv2lTA2Nw/e3GXWnXsLvHx4ru5cjxq8pm2MZv9m1bqTsfYNq3ryBCbavk+m5mzXalwAjo6O/v7+nTt3vnTp0qJFi3r27Glubl6nTp25c+fG5aeVF9C6i/HMxdZ+zQ1d3blOVbhVPXnN2xnNWWpd10+bukItXj684ZPMHV04LBUlmZExq3YDgynzrDh668vSUuSBbyQl1QxK0lPlZw5nKl87unBMzbV5LBsaEU+toqKKxcjISCgUKhSf0SDBypZtY6vtkK3t2dW8Kq/ERv5erTFnjvrCBw4O+OUXFFWUfvz48Rt1aKBr1mh0SsjKwr592u4GywFZvJgMG1b8EzY3J927Ez2Tg/VGQRUAChJJmzRuIRCYAJDJZABsrG39fL+kMcCXRSaT+T9/DMCnZm0zU7My9/NMHXpuW6O6D4DQsOBcYa7Oxp+PYoKG7P/fMheGUkGLncqsrYne7nHO9lg8HV7VYGEKN2dMGIQ+BZZb/v6q97E0KgohISV7EIlx52nhvXBmNvaf0b3fbVvSG+zt30B8qpnx5au0xel79968fZtjsKTNUP6+k3qOHWT6dHLhArl6lfXXX3TbNsW0afT0aXrgAB0wAMVSI0rekCsUAEKjkJKObm1Q0wP0xAmo3tSlpSmOHSt4FxOPwTPQbhgGTkNEjL4jLAMWZji0AU9P4d4hxegLI3HmDH3zhj5+TOfMwcOHmVmZAExNyn62/DrhcDgW5lYADh7eHRb+SUvLtPQ0oVDIIixnJ5fKGh2DbhiHBgYGBgYGBgYGBgaGrxF/f/+JEye+e/dOXDStjcViObm1Sk7Ttq1UCv8AdC9R/L2aIfgsiBWIEiFVCksukJmpYxzaA64MQJfWePoaUg2BADtrTB0BAEPtsSYCAH79RJeFwZoLsQKpUqhGvuqb4HhdYvaln1PbdDH2fyCMDFNvwO7gwu3YQ0f88mvgn3/+GT9+vNrc7q8EYmNDtZfLJQRVqqAcVR5IS61ZmOFqcqHsHDg9B5rUqKPxc6OUEkKUxtFlG1VZOHgQuRrjHzQoCJculTHTNzeXftI2nYeICHrxIqk4X3TtrFmzZvr06ZqcXXk83tatW7t3775hw4Y5c+YoF16+fHnp0qWVMzwen/QcWAq7AiVWtmw7J072B4mmBvaObHPLvFC3oaHhpEmTJk2apHwrlUpfvXp1+PDhZs2avXv3zsjISHVDa1v2qKnmpR2PWqrX4f+83PrpfdGHtyKpBCZmrBYdjKqUxukBwMPbwow0bdqahDi5XA42G0bGLEdnTlqKxsb2ThxHl8q7GHA4HDMzs+TkZFu1of0Koms/wYFtGVnqTBqMjFitOxtXfkEbAOS774idHV2xgoaG5t0UmZsTd3fy669o0KBY45CQEA8Pjy8wynISH08jtSlhaUQEefQI2i8ZZYMQsmQJGT5csX07iY2llMLKijVyJHwrOOOTUhoREQbAxjrvO2xuZrF4wR+v3jxPTEywtLRq3qy1oYFhxe70GyLw/dvsnGwATRs1/1JjqFunwY1bV2Qy2avX/s2atPpSw2AcGhjKDOuXX2hAQN59o5EROnaESylivUN7Y1APhEXD2R4Gqjfaxe76OBzk3+1Qiudv8Skarf3AYkFU1OxGTdk6sZiuX4+PH+HuTmbPvvPG4I89hsm0GliIhsNMgz9M4k85cU1TpN+nBGLhWlRxRJsm+h8BkJtLT51CRkbe8KKi8Mcf5ODBwga2tsTVlSbmZ/+z2Ul12gwaio9hUFBUc8H+tXAzKX4nSQzypKgZWegxHh/yb8w/fMLtw7D43KKC16+LOFampEh37Ah3sQBga6OX/ca3xY/T5y1c8pNMJl2zfnnb1h3bt+tsYa6m4lh8fAwAtypVv0C1QQbNfOmJIgYGBgYGBgYGBgYGhqLk5ubOmTNn27ZtauOFffr0cfeoxuOoz1UuQGCkZiGHoLYA/pmgwMMM9LAGuLqiNTobVDISCb15E0+fgsVCs2akVatKdeVWx8zRuHATj1+pWcXloncHeFcDgFmu5GYafZEJABIFYotOSLEIRjniD3diqC1/tZJgszFmusXf61LjoorLNOydOKOnmnO4X/u8hkKh2LNnj7+//5ceSAni4hQrV5LgYJqTQ3QavTo6ktatka8hQOkLPSh+/BHHj2tpQC2t/BeffxVmLBYpOBzi6s5r393YwFDH/7eyNQ1yOS2RnV8EqZRevVpGQUNMjA5dl0KB168rsNC7FqKjo69du7Z9+3YtbQghGzdubNasWffu3WvWrHnhwoXY2NjWrVurbZyTrUiMk/MNiK09+8v+bL8fafr32rTUZDXxe0tr9oBRGuequVyun5+fn5/fhQsXIiIiatSo8fkGyeGSZm0Nm7Ute8gzKU5HjrtYpMjKkCvVGwPHmm1enpqUoGYTc0tW36GmJZeXheRkum+f0qmFeHqSESNgY6O2YbVq1UJDQz+roKFWfYOOveXXz2dnphfRNAhMSLN2Ri3aqbtxqRyaNSPnzpHgYOrvDzab+PqiWrWSrSiliYmJDg4OlT/A8hIaipQUbQ3EYvrmjQ4NXHlwd2etXg29inSVkWfPHysNtGvXqlew0Nzcok2rDp9tn98Sr9++BMDl8urUKS7TqTS8PaubmJhmZWU+fHyPETQwfJPY2ZHTp7FpE+Lj0bEj+e471ZX+b7DuX4gk6NYa44o7beXBZsPDtcTSPn3w9m2BHxjx9lbqJCRSfDcZT14gRwQXB8wYBSc7JCTnbUQBT7ei/chk9Pvv6cuXoBTXr+PRo93VzybnFEonwhUcsThnkGXL02ADSE7DP0dLKWiIji5QM+SRlgZ/fxoURFq0gKsrALJlC2bOpJGRhMOhfn6TUmc/epnX9nkGJizEtc3f4+DBQj2xoyOZOFH5cvuhPDWDKbJ/E61weR/7YaRr08M/w1Dfe7PYBOw5CQKM6gcHWwAIj8bCtUhJg7srVs6FSQlZPk1Ph1SaasgPtzClQDaP+5QrTUpOtLdzcK1StTSfzreBpaXV/DmLT5w6Evgh4Mr1CzduX2netHWPrn3MzYvYTianJAFwdHL+QsNkUA8jaNCDtDTEx9O0NGRlQSjMmzflcGBoCIGAWFjAzg7W1l96lAwMDAwMDAwMDAz/C0RFRXXr1i0gIEDtWmdn5y1btlhYwsEGIZpz7cwE6Kgh/6qVBfwzAeB6Cu1hTWixspcloI6OX0/smh45gh07aFhY3lPJ7t1wd8ePP5KuXXVt+hnhsHFiKwZOw/O3EKpkIFuao1d7rF+U99aYjYv1yKYoHEugwfmp5hyCGsZob4lhDsTzy4VySmJjz569xOrEvsywT9LcbEoBI2PiVo3bb4SpseBrKkWggUePHllbW3t6en7pgRSBnj1LV6xAdLRSBaBDC0AIGjWCuXnetmWSDpAaNbRvRkwEjbvbNC6rj0UlaRoKJiK0jERNkpp+GBjoFkXpPYtaTjZu3Dhq1CgzMx2ZaJ6enps2bWrRooWlpWVOTs6JEye4JZRnYcGSM4ezkhPkmZkKDgdm5mxXD+7A0aaGRl/m9+vsxh06wezY3syEWFnBV4YAdk6cQWPNdFoRZGRkxMXFVVMXY/6q4PF1XDDZLMI3yPsXWNmwx84w37c9Iz5aWlDqgRDYOrD7DjOt5l0BlX3ounX02DFER+e9BeixY6R/f/LTTyUb16hRIzAwsEmTUkU2Sk377sbVa/PPHs1KTpRJRJTDI9Y27M59BB7Vv4JKRp6eROtVIyUlRSAQ6Fl0/OvCyAgcDiQaXVIAwPgb8F7Swv0HtwGYmZq1aNbmCw/lq+Rd4BsA3l41+Lwv5lzFYrGbNWl55dqFj8EfYmKjnRy/TJxMIBCovmUEDQylw9yc/PprycXXHmDCfMQnA8DdJ3gXXPgMqBMyZAhEIpw+DZEIHh5k5Url8iUbcecx5AoAiIrDxj3Y9jsWrManSHC58PHAlt+K9EMPHqSvXkF5m0UpffOGxfsEFF7XqPAZgOsmiwuWlPrr7+ZGrKyoihSYxsbSIUMgFFITE2JoCGNjODqSP/8kDg7gcAib/albkQ4iYyHkmxn+8w8WL0ZSEszMyE8/FYgIYxMAwIgKr+T2r6N4B4A+J/T75+Tkybwsi7Q0vH+PKlXgrOYEcv0Bpi5BRDRAsPcktv8O72roNhZhUQBw5ykCgnDjIDhF8weIn1+ap/vvbja53MLbUROB6fgxU1hfVQW+iqOKi9uP0+dFRoVfvnbh+Ysnd+7duPfgVqsWbYcOGl3QJq/oRjlKFDF8DhhBg2bS0xETQ0ND8f49PnygkZFISkJ6Ogoes8zMYGMDFxdUr44aNYiHBxwdYWX1RQfNwMDAwMDAwMDA8A0THR3dqlWr8PBwtWsbN2589OhRe3t7AL51tQkaanigTnX1qzpZkXURFMD5ZKz1AnvaNMX9+xrLKtvYsKZNK9UhfD7oli1027YiSSESCX3/HvPnIyur0gzh1WJpjqv7sO8kTl5Fajo4HNhbY+YoNK5fpJkhGz+74Wc3IpQjSw4WgQUH7K9HMFIUQyPWsEnmlCIzQwHA1Iz1DflNnj59evjw4V96FEV5+5YuWwbtTgMFEEIaNCB//qllPfRQOZC+fem//yKmSAVadn50U+7sTNzcUCY1Q4FpRElNQ8UbkwoExMhIx6FqSDrXjaMjsbKiqakaGxgakvbty9h5acjKytJkKyIR0/gYmUxKbew5JmYsAIMHD+7Vq1dcXJyLi0vJuiqP7wrPHclKz699IJchMV6WGC+LiZBNmW9pbvFlJmer1+b/vNz62rmcsGCJWEz5fFLNi9ehh7FOEQCAy5cvt2jR4muuIKOkbiODp/dytchvzCxYhkaFx+tSlfvzcqtbl3I+BkokYsrjkSrVeJ16GfMNKuBHRH//ne7fD6GwyNKYGLpjB3JzS8ZjatWq9ebNm/LvVydOVTiT51gAUCjwbUUKEhMT7ey+Tfdpb284OCAiQmMDC4uKt2fIyaG7duHVK4hEMDFBnz6kSxd8tjsJZejFzMyCzf4KrK6+MmLjYlJSkwHUqlnny46kdcv2125cUigUV69fGD1i4hcZA+PQwPA5WP1PnpoBQI4QF29h2WwY6y2IJWPGYMyYYgvffMhTMyiJjkdGNu4fw7uPMDSAV9USJ9TAwMLIHQBKfzA/d8t6VsHArFgf4oAsXq2C7QJDkJCMPScQFIpOLTFIp9kZj4exY7FpExITQSmsrZGeDrkcALKyqLJUZVgYJkwg58+DzQbA5xXvgM8DvLzI4cMlux/cAycuY3zCP7UVgXmfDCh98wZHjpDhw+k//9DduxEbC0tLtG7NWr++2EeweCMiYvK8gCJi8MsG1PbOUzMoef4OZ6+jb+fCJVFREVk5Wcd8fXIzUp2yhfZSmbG1bZUBgxo1avY/X6XofdA7uUw258dFp8/+FxT84fbdG4aGRn1757mLyOVyABw2E0D/umD+H+rIykJoKL1+nV6/jg8fINPgmJeRgYwMGhKCW7fAZlMPD9K+PenQAV5e0JVPwMDAwMDAwMDAwMBQjKysrB49epRUMxBCWrZs+eOPP/bq1asgS2D9Irz7iLdBavqp4oiNi9UsV9LYFI58xIqRJMH9dLT29CTff09371ZTn97IiPTvD2/vsh9SBRIWRvfsKW5xqSQlBRs3on37L6uuJgQj+2FkP70aG7LxNZSW0AdCYGb+TUWcAABnz549evTolx5FEbSrGQiPR+VyyOUgBI6OaNqUrFiB/IKyGrcqX2SIHR1NFywoTw9q0S2zKDnsjAx8/AgAHh6wsCi5CapVQ4EzbUnMzMiQIaUbZQFsNho3RnCwpvXE0xONG5ex89KwZcuWzp07u7oWcSLOyVYc3pURFSbLSJMp5ERgSqxtOb0Hm7h784yNjT08PEr2k5wgP38sMz1NUXJVbJT0341ps5Z8sVMlj0+69xfoblcUSumGDRt+/PHHzzGkiqVmHb6DMzcyTL2igc0hdf2K/6g5HNKxp6Bjz4oeyocP9NSp4moGJbm59NQpMmAAitbvqFev3vnz5yt6HNrQpGaIjpD6PxBmpCts7DiNWxla2Xwt18vIyMgqVap86VGUCUNDUqsW1SxoIF5ecHevwB3SS5fw5580NBQFV4SbN1GnDtm2DZ+nrEmd2vViYqMio8JXrvmta6ee3l41jI1Lfbb5X0VpzwCglk9d5Yuy1bEqPzbWtg3q+/k/f/Lwyb2HT+63a91p8PeVLT9lBA0MWnjwAut3QSJFq0aYPbYUEqzsot+jzBzEJaqrLlEazEyKvBUYwb0KuBzUq6lhg3btcPp04UO9gUHD3u5r+Vj3L9IzYWcD3ypGq/4ASOHVNzoeLb5HTAIoxZnruHgb+9boGBUZOZI0b05Pn4aVFW7dordulWxDg4Px5IlSJ9ejPUIiIBQDAJ+H9k3AgoLeuIXgYNK+PYoaIzVpgIlDUHtbKJGonJ0UCrx/j4gI+vffSEwEgORkXLhA69cnI0cWtJLKkKKiT2ZDnpzKTknLe8sicoDK5ZxQlZyQK1fPHz99RPnawd5xTt/hxq5uMCn6uf+PkivMPXHqCKXUt0Gjn35cdOfu9SPHD1y6cs7RwblJo+YADPgGAIRq7yQZvhyMoKEocjkiIujx4/TUKSQm6vAiK7ZhUBANDaUnT5Lu3cmgQfDw+OK1bBkYGBgYGBgYGBi+FSilI0eOfP36tepCQ0PDCRMmzJ8/v2RGoLkJzvyNEbPxIhC5+Y+ZHDZqemDzEtTRLEJgEfS2wbZoADgaT1tbEDJvHoyN6dGjRVL3XF3JgAFkxowKObryo1i7FvHxmtbSyEhs2kR++01TA4ZvgofpSJOhqxVY5UvgfP/+vUgkqlu3bgWNqyJIS6NhYVrWUwAzZhATE7i4kObNIdA3DKM7GiGX08mT6e3bBaHNAocGxbFjqKlpTlSvXWsyaVDl+CXsOobYRMikMDNBA5+iq8PC6C+/0ODgPJ8Ya2vi4UGWLkXRUD2ZP58GBGhShBA/P/j4qF2lD+SXX/D6NX37Vs06e3uyZEklZJFnZ2dv2LDhVtFJ4dRk+dY/0+KiC6LjNCONZqRJdm1I6zXQpEkb9VVqzhzJTEtWo2ZQEhUmDXghqtVAh1bmq2LVqlXh4eH9+/f/0gPRDSEYONZ054b0tGR5iXXwrMHr1LuSIqyKLVs0ei8BSE5W/PUXa8sW1WX169d/9epVwe/6i5CeKt+7JT0qXCrMzTul3L2W61GDO2KSuT5OHp+bqKgoZ3Ue198EZMUKBAdTpXSs2CoXlwKH84rh9m26cGHxb6BIRJ8+xYgR5Phx/a9x+tO9a5+PwR8+hQaHR4Ru27GRw+EMHzKmWZNWFb6jb5E3b18CsLaysbO1V11eCbIG1fOJckdtW3Xwf/4EFDu3Hdi59cCQgSMqWVfBZrP5fL5YLFa+lcvlIpHIQJeElOH/A1fvY/w8JKYCwL2nCPqEHSv03dbVCS8DC982MI+ueukidXIgnTujrIWKlsyA/1tExgIAm4VmvqirwYJRCencmXbujGvXkJ0NIyPSrh3p3bsv0LdLXoP//rMFAFkc2IXGZtH5T9i5Qly+A/838FXn5CKTY+t+PH2DBj6YNtKD+9NPABSBgWqaAqC0oFrcr9NgYoyLt6FQoE0TLBwnod8PoS9eQCql27aRoUPJ3Lmqm/4yFdlWbeWLLrIl+eXkBALSuTO9ciVPzaBEJMK9e1ARNHA5MDMFYjFZsnuk9IgJsrOi7Z51/esa39HZ6mb9akc4bHFqdq3a7l2A2lHRESdPHw0IfANAIDDx8qg+dNAo4/9P5RX4PL57NU8+36Be3YYAWrfqwOZw9h7Yefi/fTWr1zI1NTMzNQOQnpmupROZTDb1x7FKL4fZM+dV96pVKWP/fw0TcVdBLqfnztH9+xEYiOzssvQglSI+nh46RJ8/J0OGkH79yny+1kmTJk2ePHnSuHHjx48fa2rz7NmzUaNGDRw4cPTo0S4uLmXbUa1atd69ezd06NADBw5oauPr6/v8+fN+/fodP368bHupHJYsWfLbb78BCA4OVpvJ8b/K3r17Fy1aVK9evd9//71evXpfejgMDAwMDAwMDGr4/fffT506pbrEzs7uypUrWoKyDra4th+X7+LIeWRkwsgQnVticC9wdT3lfG9HtkVTAKeSsNoLxmyQadPI8OH04EG8ewcANWuSoUPV50l/IUhkpI7JTnVz9AzfEPfS0PMVpcAPLljhUa7A1fnz53v06FEZMbk3bxT79iElhRCCmjXJ2LEafzUREUhJ0daVRELkcjJuXMUPks0m//yDAwdw4gSNj4dMhnxBA/nMEWK5HCPm4Mpd5Kj4v6jO9sLfn06fTqNUrGDj4mhcHB0xgrV6NZo3L1zu6Ulmz6arVyMhocg+CCH165PNm8s1UCMjcuAAfviBvn5dOBnCYhFPT7J4Mfz8dPcgk+H9e5qRQRwdC8oAl4rNmze3b9++hkrGPKX4d2O6ipqhkIx0xfnj2R41+NZ2ajLX42M1uGwCACQS+uzBtyRoSE5O3rhx4/HjxyuqjHF8jOz+9dz0NDlhwbsWv3ELQy5P97kiJUl+5nBmQqxcKFTw+cTCit3lO0E1LzVTXm7uvHEzzY/syoyNlsmleRcuUzNW9dr8oRPMKk0qQGJjtV80SWxssSVWVlYCgSAqKupLmRBkpCk2/ZGaEFPkC5yVIX/1RJ6RmjJjkRWH+4U1DSEhIe4VamNQqVhYkAMHMGUKDQgotO7gcIi3N1mzBhU4SSiT0RUrNOlp6Lt3WLqUrFpVYbvLh8/jz56x4MKl0zduXRaJxTKZ7NDRfQ0bNObzvvZSNZ+blJSkoOD3AOrX9VUuKXaDpF2VWOF4uHvzDQzEIlHBksq3izA2Ni4QNADIyclhBA0MANbtylMzABBJcOsx0jNhbqrXtpsWIyIWb4Mgk2GBYO/s2L/I8nhKCHx8yKFDZXus9nTDhZ1YshkZWWjog0VTdW/C2rQJz5/Tp0+Jr2/JO1hPT08ARpxgIfI0CwZ8iAp/CsjKwaNXagQNcjm6j8HDF5DJcfoaLt7G5T3gsMH6+Wf65ElJ0TapVo00aYLgYLp0KVJTZ1pZ/bhkifIOmS5fTZ89yyuNkZpKjxwhgwah6I2HYHAfxaObuH4dmZmw+D/2zjoqqu2P4vtMwNCpICU2Ctjdit3xbMUu7PZZT+zup8/uTgye3YqKgUqDCNLdDEyd3x9DDMMUqe/nfNZyLebec+89M87cOGd/9zZCr17o0AHZ2WAyc+MtAABUX1/qtmDGyJTnF/aJDLyzfBMdI2KR/sPx5ujXHTYxeccBSsEw1ft85crnVy8tYmKjKaXaWtrDhzq3atFW+Sf7fweTyVyyoFD6WNvWHT96vf/q7eV+7+bwIWP09Q0BBAb5KdhJDi9bmPc/8s+hfbu2/VNu/VWTi1rQkEdGBj12jF66pChQTUW4XHh50fh4hIWRyZN/ou/rxo0bfX19XV1d+/XrV2JBg5r/Olwud8WKFREREebm5g4OapmYGjVq1KhRo+ZX5NSpU6tXr5Zcoqur+++//6pSYt6jPXoUs/yssT7sdeCTiSwhbsVjuLhYy9CQzJhRvB0pJScHyckwMkLR4HORiN67R+/eJdnZMDUlI0cqKbBW6h4nMS6p5r9IIh/ikezjkVhbA6xSzFu5u7svXLiwjPolh5wcOmcOffUKKSkQ+ys8eEBv3CATJ5Lx42W0Z7PBYin5GmuVWVBr0bkBMno0Ro8mAgG4XOirNjRbauavx61H+QVaMqBLlhRSM+QTHk6XLSN37khW8ZJhw4idHd24kYaFITUVbDapXBlt25KlS2WcYYqLsTG5cIG8fCm6fJmkpkJDA23bkuHDlRdp8HjU1RUvX9KoKGRnU0NDYmmJMWPIqFGqHzwtLW3nzp3Pnz+XXOj1Ljs8TO5nl5wodLuQNnGO9Pg4pcjhKpkTyubK9W/4BZk/f/7o0aPbSKpbSoqAT88cTPX7mpORlvsJfHqT/eTfzL5D9Bo2VzSV9e5F9q1LaUkSpgtR4YLQb/zWnbQGjJDxa7KtobF4namvV/Znz5wcnqhSZVbrztoVnZug4Icnv0GdOnUCAwOLJWhIThTeu5ERHysU8KmOHqNxK60mLTkl022c+SdZSs0ghlJ8D+JfPZM2bPxPLp308/MbN27cz+1DqahShVy9iseP6Y0bJDWV6uqSzp3JgAFl67BLX7ygChKCALx/D6EQTCbevKH79yMyEjk50NGhdeow/vwTVaqU8MBBQayNG/uHhPTM5j4zN75sYZKTkx0eHlazRu0S7vD/hUdP74vvB1q3ald0bYXJCPIPxGAwCJW9qsLQ1dVNSirwps/MzDT5qbl1an4RCmIjKEAQE49BLti5QpYvQmwsXbgQYWHQ0kKPHmTevErGeHoOz94hJSpz4M7DjOQYAKCUenvTlSsZ+/YpOO63MLisRkQUtLUwvC8WTCxYVdMWZ7YX8200aUKaNJG5pnbt2gwGo3Et3yj+4NQ0mBihmiUevC6IBjLQQ7umMjY8fQMenyAQAoBQiDdeOHQeLqMBU1Ny7RrdsIEkJNCsLJKQQLlcYmZG1qxBVhYdP74g6igsjNy4ASMj+PvnqhnExMdTDw9S5MaDsWcPvn6lHz+Sli3FCZjEyQn169NPn8QNiLU1WbBA/LdQKPz0+b3Xl49enz+QytmZYF2rWy1em9P5e6R2yLcaLU+H8qhjg5H9erX393ty2/1GdEwUh8Np37Zzj2599HQr6LHoP8HgAcO8fT6/fP1sYL8hfD4PQFqarMTPPHS0dXV19DIy0wFkcjOysrK0tWUbyKkpK9SCBgBAUhI9eJCeP4/kZOWNVSQykp48iYwMMmNGyW9GS4Gvr++NGzcAjBo16lcrys/IyNBTIYzHycnp4cOHJa4r2rt378yZKij3JJwbisvx48cln+V0dXXLL3jMz8/Pzk6hrZIcduzYERERoampefLkSVaFxKCEhYWNGTPmxYsXycnJhoaGJdiDSCSqX7++j48PAEtLy4i8CqpyPXpWVtb58+fd3Ny8vLxiY2MJIWZmZk2bNh0zZsyAAQOK+Q7UqFGjRo0aNcXg9u3bEydOLDT1SMjJkycbNWpUfgcdak7++kYBnIuhw83LvuSRPnqEAwdoZCS4XHA4xNISEyeSXr1yV3t708WLRf7+hJ9bvkrd3EizZmTvXrkuxErdicvBvjg6DiHhYLNgXxs6ZTbXrEY2/SrBgIVUAbgipAhgyi7hfjIzMz98+NChQ4ey6RaPB6FQWmogEtEJE+iLF5Aagg8Lo9u3gxBSdMarRg1UqqSofkBPj7QvY2dsGSWPLFaF5cJGxOD2YyWTqjLNz3NXhYRg1y6yYkWhpQ0akAsXSGYmoqKgrQ0Li2KEG6tC27aMtsUp0srOpiNH0vfvC74JKSk0JQXr1sHPj6xbp+JuduzY0bt3b6kH3k9vuQK+ojmeWFlODISArcyZn6WCIcEvgre398OHD4ODg0u/K0pxYFtywNccyR8EpYiJEFw4ngZAnqYh9BvP7UJaSpJ0hERmuujlgywjY2aH7jpFt2Iw4NCY8zOdMJTqlgxkiAMsLS2jijg3KOCeW8aLB5nJiQUzE76fc148YE+eZ6SrVzxHjaQE4Y/QIjkdeVCKAG+eSAhGxcpCJBGJRLWzD7oAAQAASURBVO/evduncFLqPwAhxMmJODkBKK8TwdOnijWmNDGRREfTo0fp1auFBqJ9fen791ixouB2UWXo5ct061ZxLBGLkASj3AkV7o7t2PdPGV8p/lMkJSc+e/EIgF3telaWNpCVAVHxsFhs5GQrb1du6OgUOm+X32i2mv8WNavigzeA3POjUASPjxg2C/dPwsZCop1IRCdPzp9Zx/fvMDQk48drsNG1DfApUBRXKCeRKBzY5/Exai4+B+S+3HIQ5pUwql8ZvaXC6OjomJqaRn475/V5ZXg0bK3A56P7OHzwgUgIHR3074KGtQV09Tq8fw8GA506kblzQchbL/Al7jqFQnz0yXthasrYsQN51xSSlQVtbQBBzq41JB58aEgIjh8n8+dTU9NCfdLVJfJmfBwdiaNjwUsWi5w7l7L6r1fxkT5aGu16929taQmAUrpn/1ZfP28AhJCGImZYTlayluatOrbfjfTHfQ5MyMoEMPKPZqYmurbWfdu26RQZGW5btZqmptqXRRpLC+uqVauFhoa8fe/RrnVH8fVCJBIy5N9+7dx64PjJQ288X4lEwqMn9s9yKeeigt+ecs9B/A+QnExPnqQnT5almkFMRgY9d44eOSLtCVkhLFq0SHxbdvr0aSIHBXEValRBFVlGmdOlSxd5/6H55Bc4+vv7r1u3DkBOTo69vb289l26dCmTvnG53E2bNjk4OLx48aI0+zl37pxYzVBhR7948WL16tUnTZp069at8PBwHo+Xk5Pz48ePa9euDRw48PTp08XdoRo1atSoUaNGRe7evTt06FCBoNC81IoVKwYNGlSuxx1mBiYBgBcpiCprawO6di2dM4e+fYuICCQmIjKSvntHFy2i4rlJPz86eTL9+pVITnWmptKHD+nIkXIHwRs0UDQezWSinYyysxLz+iOcRqPVH+g+Fl3HotkADJ+DhCTlG8qGy6VbttAhQ2ivXnTAANGsWSjizKkmVYB0IQCwCAxKoUN+9uxZkyZNdEspcOHz6dattE8fUYcOok6daLduooULxWYMAOipU/TtW2k1g5jUVHr0KFKL1LJwOKS+rEDaPEjNmpAcs1PM16/5f1JnZ3ruHAorogrWVlQwdlEOXkBUnIL1KvDli+zlOjqoVQuWlj99joouXFhIzZBPRga9epVevarKTuLj4zdt2rR8+XKp5dnKjBZycmQ3MDFRNOXLYKBe/bIZwI0KF1w+kXZoR/KxPckvH2fxeWX/ZTt9+vSkSZPKpNjriXtmsC9P5g8iPUV463K6vP67nUsvqmYQw+XS5w+zBIKfMyOohG7dFPmLsFhwciq6WF9fPy0tTcUjPHHPvH8zQ1LNAIDPo8F+vAObk/gK5ThF+fohOyNNrqABQEqSKDpSme1EefLmzRtTU9OflcdRESQkwNsbMl1zioVSxyyhkJ48Sc+dKzoQTcPDqasr/P2Ld8SvX+mWLWI1A4Brdas9qWYJoFJWdu0Hj+n69cXb2/8XFy6d4vF4hJB+fQbj11AzABCJFP3YKwC1oEENAMI02ntGL1riZnXXKrRsBHbh26iwSGw9VHjLb98K+dBwufj334KX1tbSAROyFIT5eH5GQGjBy7QMXLyt2htQSGIy7r/Etx/Sy21tbVNTUzU1ULMqWExocfDwNHb8iUnDcGobDq6HaOFCeuIE/fyZfvpE9+2jmzcD6NQSHIl7Ck0NtJcXyKatDeDlo6yEgATpVUlJABjLl5P8dDY2m7RuDRU8KQFws7lX7t9azk9y02EFM0QXn91PS0/9a+2SpSvm+vp56+sbDP1j1LrV21wGjVr7IWDiRz8CeFc2Xti1ZQafJxmso6ujW6d2XbWaQR462roAXr1+RqlIxULr8WOndHXqqa2t3b1b73LunRq1Q0NGBr15kx4/jnK6cvP59Nw5GBuT0aMVn7vLlgcPHri7u5dgw9u3b/ft27fo8rNnz549e1b8t9g4YebMmX///bdkm6tXrxb9kZuamsYXyY3jcDiHDx+W14cjR468ffsWQJ06dQDIbPnjx4+1a9cC6Ny584gRI2Tup3Xr1vIOIQ9XV1cLCwulzTw9PQ8dOgRAv7Dkf+DAgdz8HD5lREZGigUltra2TeT4IEmiX3xbVKFQOHbs2OzsitD8pqSkHDlyZOfOncWqZpAJj8f766+/KvLoS5Ys2SKRX6ilpWVtbc3hcEJDQ8VjGTlqA2c1atSoUaOmHIiMjNyxY8fu3buFwkKDesOGDZOKnygPqmiivRGeJEFEcSUWs8tufJ6eO0fPn0d6uvSKtDR65QpsbXHrFpVTp0I/fcL69WTNmqKryLx5ePKEBgXJ3JDY2cn2+S8Rp67hr92IybuLF/LwPRzfwxHwDVf3o3pxP6svX+j8+TQwsGDW88MH0Zs3ZOxYopqh2m/CnQSIKAA01kdpctJv377ds2fPUnUlNZU6O1Mvr3xDVBoZCT8/+uED+ftv1KuHW7cUTdiEhtLjx8ncuVKLyfr1CAiQ7UlQpQpR0TOPUrpiBb1zp2DBkyd4/RqXL5MjR8o78FHeqJbMSZGQUqdZltcwRVkRG0vfvJGtawFCUlIuLF/+9sSJoKAgLpdbpUoVKysrQ0NDAwODHj16ODk5MRgMADweb+LEiXPmzKlZJMCercxHQV6DLv10Q7/xMzNk50pUsWK1aF/aMVw+n57anxLgw8tMzz3KxzfZT//N7Ddcv36Tsoyrf/Lkyc6dO8tkV5/eZitQHsRFCd69ym7TSdqKJyNdFB+jaOItIUbo/yXnZzoxyIGMHo2rV+nHj7LXOjiQsWNlr1Jt8JqbJXr2IDM7S/ZHGhbCd7+S3l9WHoc80tOUzK0KeCKlKp9yZdGiRWVVDPOrQe/cwcGDNCoK6engcIiZGbp3J/PmgVGiOsDGjXH+fCFHcSkMDXHvHrKyZK+NiqJr15K8MVhVoBs3Iia3HjqHxXxU3QqARUbWzLdf2dxs6u5OZs5EifxT/+u8fvP80+cPAFo0a12rZp1fRM0gFApzeD95mFEtaFADAAz9Xcf1rj/AwXXo0AIADPXw6DSmrcDpG4UapmYU3lAolD7FSf6gTE2JkxO9fl18liNWVuTPPxX0gub+K0v+Po09JxERAyN9dGyJ09sLNMAsFkvqnlODjakj814IBLmpQGJ4PDx5gqVLh/TC5X/x6BW4OeBookNLjBlY6IgCIZZuxquPAEWrxrAl2XzTPvbxz3T5ucI1gaGJxpAhAGBqKrx0ibFjB0lMRLNmZPJkVd5Rdnb2hi1/xcREEUJq1qgT/C1AU0Pz8bP7UdGRADQ1NKdMmFmndl0A6NZNY/bsFhcuxMYkPa5sRLS0WBxON6delUwrF/+D/B3p07O/j++X6OjIR0/ui0Qic3MLBfYM+fwxcPgfA4dLLhGJRPfv32/YsKG5uXm5dfZ35HcXNFAPD3r6dNl7M0iSkUEvXoSVFenXr8T1E2fOnBkzZkzR5W/fvpW8G2vSpMn79++5XO6sWbMAWFhY7N69W2oTSumMGTPi4+NZLFaV8s/CkHmDyGKxJk2aJLP93bt3PT09ATRs2HDbtm0AZLa8cOGC+I9hw4bJ21UJGDRokIODg9JmGhoaYkGDQWGRSrHq+K9cuTJkyBAATk5OR44cUX3Dv/76a9q0aeK/vb29xWEZO3bssLa2zm9Tr149AGvXrn337h2Lxbp69apMEf2qVatu3boFoGvXrqp3QBI+n//o0aMrV65cvHgxIyND+QYqsHv37pCQkAo7+po1a/LVDPXr11+9enWfPn3YbDYAoVD44sULSa2DGjVq1KhRo6bE3Lt3759//nn79m18fDylVF9fP1nWTXjXrl1PnTrFKNkIcjEZZkaeJFEAF2PpbJsyKnSmFCdPylAziMnMxIkTNDFR0R5evYJIJGMMXVeXbNmCuXNpEdN+UrMm2bevrBKgv4dj7d8FagZJ/EMwbjGenivOCH9sLJ05kxb1Y4iJof/8A0NDMnp0aXr7f4OAYveP3EenvqYl/zYKhUI3N7dnz56VpjN0+nSZs4A0OBizZpGbNxGnzHlApt2akRE5cQIzZlAfH/B4uQsJIbVqEVdXqBYxQ9etoxcvSsspcnLo+/cYN45cuwZ2SbM6VDk6pUUnO+VNijBL7wzP+eUmiSWhN2/KdKPMoHRJauq1rKxhItGEP/6o26IFh8OJioqKjIxMS0uLj4//888/4+PjO3XqZGBg8O+//zZs2FBcriBFXUfNLx+yFVSxGstxYqhdT6NlB61Xj7Kys6X/a4xNmcMmGLBYpTrhi0Q4sCU50Ec6uyE6QnD+SAqDYeDQqGz+4yilvr6+9eVbm1AKz9dcr7fZ2VmUwYR1NXbXvjraOjJO0CIhUlMU6RJEIgR6yxA0JMQK09Plz8sCAgEN/SZwaKzwnfwUGAxy6BDGj6c+PoXmXQgh9eqRQ4dk/kTT09NVtLd59TgrQb7Ug1L4e/P6F6e/FjYswgCV/2Fr6TKMFLqPlCuxsbF+fn6XL1/+WR2QjUhEb93C3bvIyqI6OqR7d9K3b3FVCHTDBnruXIGxUFYWTUpCUBC8vMjx4yW4uSK9e9N9+xQ5UenpUT8/RV0KCSEZGUWjxPh8/m3362npqc2btbarXS/3epSVJXmXJSBESAiAJpFxJlnZABARQW/eJM7OxX0j/3WSU5IuXj4DwNDAaNiQMaqoGWQkVZUDMbHRUmLuikdK0FBWI7pq/mtQEIRFYsVOvMidaQGDgfkT8fA18p0bDPQwVKrsvFYtUq0azfdL09REx46S68mmTWjcGPfvU319MncuFFr7NKuPWtXwNS9yQlcHg7ur+gZS0vDFH9WsYS0xxxUejZ3HEBkLAIkpuPMYu45j3gQAiIuLe/fu3Z8KBBY8Hgo7R4rT4wjB5X1we4AXnmjdFAO7Ss/yzVuL41dzhRBfAjC2BYh+/ScWI1rH3NAWpGdq6JMhY4zs7R/ev/Xp84fQsO8sFrNuU4c+PbraqnbN2rlvU0xMlLGxyYyp8zQ0NFe6LmKx2Z3adb3j7sZkMjet362rU3DJIJMmYdKk/gJB/woJH/8/o2aNOvUdGn7x9rp09SyAunXsS7afjRs3rlixon79+p8/fy7TDv7u/N7f6R8/cOsWAgKUtywl37/DzQ329ihSc1AeLF++PCAgAMC+ffsGDhwotfbUqVNiy4TZs2dXrVpVam3Tpk2lnk/mz58fHh7erl272bNni5eYmZkBmDRpUse8a9XkyZNTUlJ69uw5YcKE/A1Pnz598+bNYt2iff/+fdSoUSKRyMTE5Pr161pacnN6808ELVu2VH3/ZUX+4LuRlIFShdBOwkz427dvAHR0dGbNmsUqfIm6efPmmjVrACxfvrxfPxnBUw8ePLh9+zaAHj16LF68uGSdOXv27HiJWkBtbe0RI0YcPXq0ZHsDEBcXt15lN7zSH93DwyO/ANTZ2fnQoUOamgX1NEwms2PHjh07dkyXNyehRo0aNWrUqFEBSun8+fN37doluVCmmqFVq1bXrl3TUOARXab0rYR5geAK4Z0Br3Q0LJMwsYAAqtCsmEZGSo+SSDWIjycREbLHfZo2JefPY/VqGhCQq8k2MSEODmTNGkiFcZaClTsRES137Rd/XL2LISqHO9NVq2SoGcSkpuLYMfzxxy8+a1sxHI5EYBYA6LPgrNwzTi7379+vXLny8uXL/f3909LSNDU1bWxs5s+f36NHDxX3QB8+lFfTDIAGBWHbNqqg8FSMvMdAa2ty4wZu3oS7OzIzweGgRQvi7KzqdyAigt68Kc8cgn79in37yLx5BUvKYU5CStOg4BAdmuPKv/L8C1SjQgYQSk5oaNFl0UJh94SEZhoa/ubmBrq6jKZNYWcHwNbWNr/N0qVLfX19X79+zeVyT506Je+hvmVHrecPMiN/yD5h6ukzegySO/E8aLS+kTHz5aOs+DihUEABcLRIFSv28An6Vrallbw8vJUR7C87uyEtReR2Pt3OQZNVGpeVPJKSkjQ0NOQlXaYkCY/uSvkRyhfkRRv4fcn5+Ibbc5Bey/bSYyl8fgl/tSw2mEwIFAYdaJbUkyIjTXT7Unp0lCCHSzW1iI0tu9cfulrackf2o6OjxW4fCgaLCmFmRq5dw9atePOGJiWBUmJighYtyKJFkLWH4ODgCxcuhIaGjhkzRqmw8keIkkiJjDSRgE/jE2I+f/6clZVVs2ZNR0dHBfYPDg01TSsx42PljqGZmDKNTX+aoGH79u1jxoxRxdO04ggOpnPmUH//fIUcvXcPhw6RPXtQo4aK+6C3bxdSM+QjENCXL7FyJdm4sdgd09EhQ4fSvXtlezBYW5N69ai3t6I9JCcjPBx160otfvj4rvu9mwBevn5mV7veLJeFGhoaiIpCenqsrnagiUGwsUGYoT5AARJoYgiEAQCl8PUt9rv473PpytksbhaAcWMmS071Kbhwiy/x5S1r+B4aXE57Vh21Q4MaSRKTCsnp7Wpg8RTsO4W4JBjpY0hP9OlUeAMmk/z9NxYtohERRFMTnTsTFxepfZKhQzF0qCo3Q5oaOLkNM/9CZAy0tDG4B8YOVqnb+89g7ymER8HECE6tcXRTrsjg7rNcNYOYbB5evs8VNPzzzz9CoVCe2zcAaGsTGxsaGZm/IK1KTe/3aGgPHS3074r+smpCKcULCVsHkQgBidqNTfn3rcc9sRxhmh3JqVNt7rIqN25euPfwDgAGg8nn8z9/+ejj+2XGtPkO9RSl8omJjooEUNnUzMbaViQSamvrxMfHHjy6F4ChgZHkKa4AtZqhpEwc73L3/q3Y2Bh9fQNxXFFxSUtL2759O4DSpkCqKcJv/LWmlN67R+/fr6CjPXsGe3syf37JTBoaNWq0sfA99P79+8PDw62trV0kLhhVqlR5+PCh2JVh4MCBRdUMGRkZYg2aubm5TFd/c3PzP/74Q3KJeLrXxsZGannDhg0bNmwIQCAQDB8+HECbNm0k23h6eioVNISFhY0cOXLt2rWdO3fmcrmDBw9OSkpiMpkXLlyQHO8oiljQoKura2+vSCSVkZEh8+G/Vq1akv1UsAeZfPr0SfyHWNvxE3n69CmAVq1aSakZ/Pz8xowZQylt2rTpCnFUc2GSkpLGjx9PKbW0tDx9+rSKnoqK6d+//44dO0JCQkojaFi4cGFqaiqAXr16FSs2pQRHF4lEM2bMED+idOvW7ejRoyw5V3p5Q0hq1KhRo0aNGlXYunWrlJpBJl26dLl69WpFPvLpMtG/Ei7EAMCpaNpQrwzuiGhQkFx7BjEK1QwAwOPJdSEGYG1Njh4l2dm5Gc+2tmVejx4cqmhtDg83HqgsaODzldYg4t490r9YVaz/h0TmYF1I7rj5gqrEsBSP6cuWLQsPD/fy8spfEhAQ4OnpOXz48AMHDqi0iytXFCUdUIpPn4i+vpJhfgXWmgwGGTAAAwao1Bmpgx87lu+qLQOhEM+ekfnzS7Dn4nVDtUmO4X2x9zQCvilqQ2xs6I8i6b5irK3JwoXF710FIsvxcUlqai8OZ5PYy1BLC8bGMjetV6+e2FZQASwWGTHR4Ni+lKR46VEFjjajVSft6rUUqd869dJp11Xb/2tOSBBfS4vUra9ZeimDmM+e2UL52Q0xkYIPb7JbtFNtxl0hMTEx8lxqs7l0/+bkyB/SQoOEWOGNc2kcDmnYvJBISJNDOFpKrnEyq//NLFh6BsycbLlXLo4WsXMsiaLh/evsmxfTEuMK/nOD/Xjen3IGO+tJWVwkJSXt2bPn+PHjXC5XT08vPj6+b9++69evVzxqlNc/Dlm5EgARX3zlD+6Hh4d37dp106ZNN2/eXLdu3apVqxTvWPFpIIeX9ubT+WbNb4aH/2jSpImOjo6Pj09ycvKoUaPWr1+vra1ddBMNTdKwBeepeyZf1oetrcvo3OenjYknJCQcO3ZM8sry84mIoOPHUylZFY9Hv3zB+PHk/HlYWqq0n0OHZKgZxAgE9OlTkpJSgrAGMnMmEhLotWtSlsDE1pasW0ffvlWyPZsNsbo3MZFevkz9/QmbjfbtA8MK7qn8A30vXT3bsb3T509vXjevF8eRPh86xkr4gcn6yv1/E/wt8MOndwBaNGttX69+/rCn0it4vmyx/GQNfv4+AGRPQBam/PqgFjSokcTQQNraZtpIjBuM4DBUtYSejqxtqlUjV66Q7GxoapbYkjyfujXw6AxyeNBUua7hRxR2HM0VLsQl4sZ9NHPE9NEAUN0aGmzwJG6R9PUAwNfXd9OmTYMHD66bJxd744UHL9GsPrq3K3gTZNcuuLjQsDDKYHwR1h4etC1mImytsGEheksJO/KgVFoVGsPl9Bgo9HzFzeayDCrZjZxsyGKRqJhIAE6dug/sNyQ7J+e2+/Wnzx8ePvb3iqVr2RqVV+xAdBzsa2PFDGiwASAmNjo0LCQrK8vGuuqgAUPPXjgpEAoBMBjMEUOdT545HBQcAKBdWzndUlNStLW0B/UfVpo97N27V1zAs3Tp0jLqlJpcfmNBQ1AQXryouExKHo++ekW6dYOjYwm2tre3l5q5v3HjRnh4uIWFheSvIjQ0tGnTpiKRqEqVKgcPHiy6nw0bNkRFRQHYvHmzvn4xwvzyoZT++PGjatWqLi4uRkZGK1euDAkJEasWrKysJFsymUwAvHwr0SKIRKL+/ft//vy5R48e//zzz/Pnz8VCgU2bNimN5RMLGpo2bcosAx9P2aSmpnp4eFSuXNnY2NjAwEBHR4fNZicmJl66dOns2bMAbG1tS/YZlhUCgeDVq1co7NkA4MePH927d09LS+NwOKdOnZI5ST9t2rTIyEgWi3XhwgXT0tXzaWtrDxw4cOHChWKBi4ppETJ5/vy5OLajQ4cOI0aMUEXQUJqjnz9/XvyV09LSOnTokDw1gxo1atSoUaOmNHz58mXlypWK2+jo6CxbtmzJkiXld2snD+cq5EIMBXA5FutrQKv0xzc2BpMptzxdDCGKZkIMDJSPwnM4kFDoli0Z8tUUYtKVNSggKkpJup9QiHfv8NsLGpYF0wwhANTVgYuVstYAvX8fJ04gOho8HvT0qJ0dY/lyVKp0+fLlr1+/FtWUp6SknD592tLSUqbWWRp5UzuSDVq3hoLqUhOT8rK2lmUJIIlknosqkxal75ECdLSwdCoWbUSCgh/BwoVYt05GhIepKZk7F5UqlWcHSwvp25cePoykJMmFTTQ0VqamnsvKcmCz/7KyalW6mMtqtTWmLjC6eCwtJoKflUUBsNioZMbu0E27XVfl83MsNnFozHFoXJYeMHw+TU1V5HUgEsHvS46KggaRCK8eZXp/yuFyqYYGqWLF6j5AV1cvd1YhJiZGXk7otdNpRdUMYtJTRe5X0x0aa0ola1jYsKIj5OoS9AyYbbvI+EjZbGJbg5UQK3dDcyu2dbViK0UCfXjXzqSmJkt/knExggtHU6cuYObv8+LFi3PmzOnbt++dO3fECaFpaWl79+5t1qyZi4vLkiVLZIoDZKDweT88PNzJyWnOnDlz584dPnx4kyZNnJyc2rRpo2ATc0s2kF10uUCY/TXwqJf/P3Y1nXb9vbNt27b59zZ37tw5duxYnTp1duzYIU4glaL/cP3EWOHXTzl8XqGzk7Yuo30X7aatfpqb0T///DNo0CCpQb+SQCnCw5GejipV5KmdVN3TkiXSaob8Vd+/Y+lSokombHy8ZBmuDCIjqbs7GTlSURs5kNWrSa9edP9+REVRHo/o6tK6dcnSpTAxIVpa9OhRBepVYmICGxu6bh29cwcRERDny1+5gvZNoaNpaWGlra0TFBzw7MWjZy8eAUCemkGXx6+akm6dllEvLrlOYkru7rS0SHeVDdz/L6CUXrp6llKqoaExeOBw1dUM+c3yNyGElO3dAqU0INAXgJ0yG/Py6wOKFA2rBQ2/LXVEwZZGvMnjaxedJeRowqG2su3L1GZPdTUDgDtPCtkwcHPw+E2uoKFjSzR1hMen3Afuqhb4axa+f//et29fAwODvXv3ijeZvhLX7iItExwNtG+B6wfyVB0WFuTGDRITs2wXe9ctE8oDgMDvWL4dTq3BkaXhZDBgVwNBYci/8apTA069dZx6FxKDNGnU/Ku3l4/f16GDR2lqckYOG5uamvzp84e1G1e+/bbtS6AegHvP4f7vk3j/cY4N61hYmeX/9sV3O1FR4YlJCSbGpi2bt6ln5/A99JuGhobSk4makpGRkX7k+P4Wzdu0atG2mBtmiOt5GjVq1KdPn3Lp3G/M7zqBx+fTZ88Kkn4qhoAA+vgxqVMH5Waie+HChcTERAaDcfr06UpFxj6+f/++Y8cOAK1atRozZkyx9hwREbF58+aXL1++evXK0tLy5MmT4vqey5cvt2/fXtymceNCqYlir+CcnByZOaMAGAzGhQsXnJycoqKiJk6cKF44bNiwhUXKUNq2bSueuZfi6dOnMvdcp04df39/ABwO57TEM8y1a9euX78OYNu2bfnmCtWrV5f5lgkhvXr1UnDLOGPGDHmrKoZ3796JoxA6d+6cvzA2NrZLly7h4eGVK1fOzMxUXPUiEAikxBAA/Pz87OzsVOxD7969hw4dquoIgkJycnKmTp0KgMVi7du3TxXtfymPfvz4cfEfU6ZMKRq/okaNGjVq1KgpPZTSGTNmyFO4stnsunXr/vHHH5MnT5ZXhFretDZELW0EZSFNgOvxGFnqXpAGDWiVKuLRZ9mYm4PNhvxYCmJri5/qDqWlbGBKS/VaXEKUl+yUhVXYfxqPVNyIAwAC7KpDNBTbnFMqmj8f9+4VMgLx8aHv35O1a2fMmCHPIS8zM/PUqVPz5s2TqsmTgVLPDzabLF2KN29oYKCMtUwmOnSAyg8UJUYoa2qN+fKl5Eupp8X8h7vyljKoboBHBg4kJiZ082YaEgJxgrWODqlWjSxcCCencuximVC1KmnQgD55Irlsjq7udB2dWJHomVDY38fHKyqqlB71VlXZC1xNosIF/l9zeDnUtga7tr0m46f57oPPo1RpdoN8/wZJ4mOFx/YmR4YJ8tv7fcn58iG7R3/dVp20AYSEhMh8UKUU34Lklo4AiIkSen/Kadis0Nl80Cj9sG/8BFmJBoSgrqOGWRXZI4RDxxtE/RBGRcjQTxiZMoeNL0mZx43zaUXVDGKSE0VXTqfNW2UCYNWqVefPn79z506TJk3yG+jr6y9fvnzs2LGLFi2qV6/etm3bpPxEi8vHjx8HDhw4b968uXPnAhAXCDk7O3t5eSkwa2zbRfvNs8ykhIJ3wRdk+H477+V/wMy0ycAuN/oMcOzQwUByk969e/fu3fvVq1fTpk27cuXKkSNHpPZPCCbONXp6L9PzBTclScTjUQ6HGFVidO2r59i4eDYYQiEe3c7w+5qTkS5isYi+AaNjd526DUqYDnL69Onz589LL6WUnj2LmzcRFwehEMbGaN6czJ8vM84DAgHduhVPntDYWGRnQ1+fWFlhxgyirJxJNvHx1N9fwXrq50cSEpSnccXEIC1NUQNKEVyKdIDmzUnz5kDuFFfBhaFpU1KzJv3yRe5hGzemixbh5k1xdnsuAoFeUjJ0zLOTk6dNmr15x9qMjNw7AWu2ZovPfvXikizSM4tefkidOmjevOTv4j/IV2+v76HfAHTt3NPYyES8sFiXfilNQ3E3V0BEZHhqWiqAunZy5yDLxEZXMVJ3gxniOxA1vxmWNPEFv79WgpC5xxY196C2Uv2CXOjVq7h5E0wmRowgXWWlMpQd1N0dhw9XTXBgYbUABXeE+nlfaiYTt47gz83w/w5DPbjOFd69fXj58uUA7t+/Lx52ePUe1+4hLRMAsnl4+gZ/n8assRKHMTf3CC9Ug/AjGn7BaCTnh3t4A0YvANvny7L41RaM+Moh+vTWNNK3LwAkJ9NFixAc3JKj6V7HKiYm6qOXZ9PGLQgh48dO8/1zFpebaaa9l6MxjZ/hmxX2xwefWA0NdjfLduLTjljSlJWVBSCLm+Xj+6V9284A9PUNGtRvLLs3asqC+IQ4H7+vWlraxRU07N+/PyEhAcCKFSsq4Hz+u/G7ChoSE/H+PRISKvSgaWl4+xZDh8o0ZiwTli5dyuVyU1JSFDsceHh45McB2tvbexepreHxeF++fPH09Hz37l1oaCiAZ8+ePXv2TLzWwMCgcePG9+7dmzZtWlBQUFBQEABjY2OxWD6f/FDDrKwseaNmdnZ2L1686NSp048fPwBYWVkdO3asmG9aESwWa/To0fkvg4ODxYKG/v3711QWR6qvr1+zZk3xu5OCyWTOmTNnwYIFCjbX1dXNzMxkMpkCpa7CJeXq1asATE1NW7Vqlb/w1atX379/B3Dw4MFJkyaVt8a2qG6mxLi6uoplKDNnznRwcFBF0FCao0dGRj7JG3qT/JKoUaNGjRo1asoQd3f3l4XnF+fPn79p0yZKaWZmpr6+fsVbMkhBgDFVyKpvFMClWDrSvNQPnLq6pGFDKl/QQOrXR82a9MgRyNR5VK5MFi8ubR9Kh40FvGXNU4thMNFZdt69LCwsYGSkyKSBzUbr1sXq3v8ff4fnDpUNMUNLA8VtQTduxK1byMmRXh4W9mDmzOTCtfJShISEXL9+Xfmtb82aKDxFLY25OfT0yN69mDVLStNAtbQYrVuTbduUHKLEKHSYZ0r87sQjgPnTD5L20ZINygmpnaem48BZfPCGUAgTQ4wfgjZNJE417duT9u3J58/U0xNCIWnWDI0a/VeEPmT3bgwbJpUso0GINYczxsnpMZ9/+/btKVOmlP5AFtYsC+tfYvxKS5uhqSy7wdRMeVczM0QHtyUVtUxIiBXeOJ+mqc1o3IITEBBQp06dotumJgsz0xSpKoQCGvBFWtBgaMwcPt7gwvFUKU0Di0Vq22uMmir37KOjy3BZanRsd0p4GD/fOYDBgJkla/h4A5vi2zNEhQviohWNk8RFC5MT+StWzX379u3r169lPvhbWVmdP3/++fPnc+bM2bJly8qVK/v06VPcUWMul7tjx469e/fu379/0KBB+cv79u3r5ua2aNGif/75R962BoaMJq20nt7N4vNpclqwd9DxwLDr1ubte7c/bWpkX8WaNWCkbKlHmzZtPD09Z8+e3aVLl8ePHxcdLuvYXadjd53MDBE3k+rqM5RmhRQlOVF4eEfyj1C+pPjmWwDfoZGms4shQ7FsrgiJiYmxsbGNGjUqtDQ7m06aRN+8KbgehYbi40c8e0YOHZI+V/N4dMwY+vZtgX9VVhaNicH8+Rg/nsybV7wOAfTDBxnGNpLExtJPn5RPqunrQ0sL2TKcNgooD6ccBoP89RedMUNmiBKpWxcdOtA//yykZgAAGOTwAKRyMytp665Ztdnf30coEtlWrW5uZEKHDqXfZIllLSzI+vX/lWtKWfHg8b8Ajhw4e+TAWfGSElz0pcrzFNgkFOvMI7aIB2BXW3YFmjwtZtkidebJUpB2p+b/FwbN1uGlAaA+Pli0iLi5lWw/dMcOevhwrjDX0xOLFxP5lbQiEdb9jadvwSDo2RHzJ6h6fjp7EzcfgJWaOPvzhWZJ77sQr8ZaA98xc2f0bSywclZBY20Odv8FAHFxcQMGDPDw8OjYseORI0dq1KghbnD3BdIkZDw8Pt58KixoALQLy/N0tVHJRG73DPVxe2uKsM8Mkh0KAD6gq1YRa2s0bEgnTxYnDRGgCy/znJ3ty9fPmjZuAUCLo7V43oo1mzaZGfr+0Xq2QCBwvymMi4VAIBLwhSw2EwCl1NLCSsAXxiXEWFnaNKjfRG4n1JQp1WxrrFi61qxy8WZys7Kytm/fDsDe3n5AiTIW1Sjml3ggrHiov7/coMpyPW5EBAICSLkJGgC4urpGRETs2bOnZJufPn16165d3t7eRQvpTE1NW7Ro0apVK3FNf7du3by9vTt27Ojp6QkgNTV10aJFa9euzdcx5LtXpaWlie+TmjVrNmjQoPHjx0tW4FWvXv3hw4dt27aNi4uLiIg4fPjwnDlzZPbN3t5eaerMgQMHXr9+XZJ3Los9e/aEhIQIBAKBQCAUCkUiEZvNtrCw6NChgzzjx4pELGjo1auX5EzAoEGDbt686ebmNmDAgEmTJgEYMmTI0KFD8xu8evVKbHpz+PBhQ4kgwK9fv65Zs6ai+i7Nx48ft27dCsDMzMzV1bUCjvj06VORSASgcuXKTZs2rYAjqlGjRo0aNb8hu3fvlnxZt27djRs3stls5Ll5/QoMMcNf30CBVyngCqVTJwK/IyAEJkZoUBc6qkWik82bERJCfX1lrKpdm2zdCiMjREXR+/el3YbNzMjcuWjykwcplrnA8yviE2WvrVcD42X4ZMuBxYKjI+SHgpHq1UtYnfn/QpYQ9/M+6kW2ysbzkpOpLDWDmG0hISxAwSShUCj09PRUKmggLi707l25JiJ6emT8eACoV4+4uWHLFnz4gNRUMJkwNyeDBpGhQ8tv4oSMH09v3ZI5A1RUzSCJlLJB8o/ydmsAYKCHpdOUNWrQgDRoUN49KXuMjMjly5g/n37+jNhYAGAyibU1evYkS5fW3LDhx88YeClXCIGFNSs2Uu5PTd+Q0dZJuYnglZNp8gIgMtLp3WvpDZpyvnz5IvYMkEIoUBRblNtGlldL3Qaa81aZXDubFvVDkM0VMRjEwIjZpBWnQ3cdyV9taDDv32sZyYnCnBzK4TDMLJj9R+jPdzX58j77gwc3m0uZLGJXX7NNJy2pVAsV+R7E52YpegMpSVnDhk0V0rTHjx8rDvps3779hw8frl+/7urqumDBghEjRvTu3btJkyaK5ZKUUi8vr6tXrx47dqx169Zv374t6oSxY8eOBg0aXLt2TVLoIEWbrrz7j9zcH52NTwqoV2Pk8J6PdbTMCYGFDXvCLEMtbbkfDofDOXTo0Lhx4xYvXvz333/LbKOjy9DRlblGCXw+Pbg9Ofy79Fw4N0v08U22Bid15CRl0rnCxMXFWVhYSE+yzp5Nnz8v+kWkfn6YNo3cuCHpQy5asgRv3kBURIWTnExPnCCNGqFjx2J1CapUk6tS3mNjQ8zMqALZpbEx6dmzGB1TnebNGdu309WraXBwwceopUUcHcn+/XTevEI+THlYp2YAEADuOzb1Xb2hWdOC6iZy5gxmzaKengW5USwWqVOHbNiA+vXL5S38qsTERgcE+uVLGVCKC72KmgbF+5f67QR/CwCgr29QubIMX7gKU15Kmd2qIyfU0OhokpoKg+JdIACAUty6VXBaTknB+fOQL2iYvw7Hr4LHB4AP3kjPwGrZE0GFWLYdhy8gIxOAySvR9n3Mxb2ED92yRv2ptTqobg9DK4N182FbxLvtxYsX48aNi42NPXfu3IgRIyRXNXGApgZy8qa/CFDdVnrzeRPgHYC4RABgMtGyIawUujlSNzcSFlrwOiFBdPw4Y/FiKlEu2yQs6rydbWCQv0gkEtcb29jYVqvj4vd5oxaHyWKxTCpVycCIy2dnXb9aMD+Sxc3aumFv7dq1v349+uuMovwOVLWpVtxNDh48GBcXB2DlypWM4mpI1ajAbypowOfPUFi8Ul6kp+Pz5+Leqb9580ayBF+St2/fSt0YDRs27Pjx45cvX1a62zVr1nwtErohEok+fvwo/psQ4ujoGBoampaWNmTIkEuXLkk19vT0/PDhAwAmkykUCrdv3+7m5nb8+PG2bdsCMM7Lw4uLi6tSpQqPx3v//v379+/19fWlwhpq1ap17969Tp06GRkZKfCWMDc3lxx9W7VqVUhIiIODg6TK4e7du2UoaOjRo0dZ7arMeffuXVhYGIB+/fpJrerZs2dPiSeuevXqSRow5jtG9OnTR1JZIiluqGBycnKcnZ3FHduyZYviAYuyIv97Lq4zEIlEN2/ePHLkiLe3d3R0tIGBQd26dfv16zdt2jTlrrxq1KhRo0aNGlmEhoY+evRIcsnWrVt/wSdwC03U0YF/Jngi+GaiSd6dyLmb2HcK38ORkg4WE1ZV0Kw+9v4FA6VxEPr65Px5zJxJP38usDLW1ycODmTvXnFoNNm7F9ev4+xZGhUFPp9oa6N6dbJkSQUY9StAJMLDV7j1GOamSM9AdpF5cxsL7FsNjeKU4zLWrKG+vlSW7RmMjODiUn55fP8JvNKRIwKAejqorWwOlF69Ki/NhAJveTwOg6GwzlQ6Mlk2pqZk0iS6Y0fBpEg+Ghro3h2dOuXvjlSwJNramvTpQ0+fllJ1KFYzSJLv3Zq/RKmVtNopVAkGBuToUZKQQB8/RkICatUi7dqJ5zK1tLRSUlJ+dv/KnkGj9MO/y85uYDBh35BjUkmJ+ZBIiB8hMhIc8omNFH7xzPD09Gwuyyje0ISprcPISJdr0kAIbGvJPrUaGjMnzDICwMuhLDYpOtB662L6y8dZGQUOEMKIMH5IIL/PUL2W7bUaNCuDtGzFP6lMbuzdV5OaNa919fpFVe4ZGAzG4MGDBw8e/O7duytXrkyePDkyMrJ9+/Zt27Zt3bp1/fr1xfN2sbGxAQEBnz9/fvv27cOHDw0NDfv27fvw4UN5MZ36+vpXrlzp2bOnSCQaPHgwIUQgEAQGBnp7e/v5+fn7+3t5eUVFRXXu3HnBoukMXueMVKaAT3V0GTXqavYYoMNmKz9v7Nixo1atWn/99VflypWVNlYd96vpEaGyv11CIf36ISeut6CynHgRmXA4HC6XW2iRpyd9/VqerIb6+WHXLpI/UhcTgxcvZKgZxCQl0b17STGHSYm9PdXTkznln4u+PrFXIVOcEHTtiuBgyLFWJQ4Oip2BSkX79sTdHadP480byudDT4/060e6dweA6GiZWzSITTTh5iRqad6M++G3Y+2o4eMtLfJm8HR1yfHjxMeHnjtHExMJm41u3UjPnmD9diP/L18/Pbz/jOSSMryOK/BpUJFvIUEAalaX9vavMCmDGKmhTrWgQQ1hs6FgADw6mj54AAsL0rGj+Kzy0Qf/nAMopg/MaiCl0ZevOROJ8PhNrpoBQHYO7jxRLmjg8XHjvljNAACxjEo7NF16ZT3UR8bfOYvJZB3Sp4/UJoGBgStWrLhy5Yqtre3jx4+L3k31c0Kbxnj+HgIBCEEDOyydKn3cLq1xYgt2nwSXi2YN8NfsQmvTM+G6G6GRcKyDP6dDg42itjpEIICgkApVl8fXF9FUPi8lJdnYONfwYdyQSt2Ofm3dtqFQxCJm16YMzm7brPLzJ6aJSbnu8hkZ6fXq1fP19b18+fKoUaOUfF5qfh5cLldcslu3bt0hQ1SvAlFTDH6725pcgoLwU56r09MhcyyvTNHS0lIlQVCmdV67du2qV6/u5OTk5OTUuXPnSpUqOTg4+Pj4FH2M/Pjx46BBg8Q17pcvXw4KClq+fHlwcHCHDh2WLFni6uqaP1n+7du3Bg0aiGffAVhZWR05cmTy5MlFj56SkiKVWzFs2LALFy7I7L+7u/uHDx+cnJyU2jYoIDk5WUtmvN8vz7lz58R/FP2/5nK5HE4ZjDJUGMuXL/fx8QHQoUOHMfIlnGVLfqRFnTp1MjIyRo4ceevWrfy18fHx8fHxz58/37Zt25UrV9q0aVMxvVKjRo0aNWr+nzh06JBIYvy6Zs2avXr1+on9UUAtbfhnAkB4dq6g4a/dOHweyXlqBIEQoREIjUBACNyPwsRI2R6Njcm5c8Tbm165QpOSiKEhGTwYhcuvycCBGDiQCATIykJxBZ3h4YiJgZERatQoq2r4d58xdy38gpGdV6rCZoFSCAQAgZEB7Kpj1yrUl2F/rhBjY3L4MGbMoAEBhSYMrKzItGlEfuWrUuj9+/TmTWRkEDYbbdqQkSP/Y9qIwEC6bVuQgR16zQNQ39sD+saKFS3Ux0feqmSRiAmYMZkp8gPvdHR0VPwNkgkToKGBw4eppLuGhQXp2ZP89Zcqeyg/yKpVyM6m7u5ISmIWlnfQuDgVvcFlyhoqYP5AZjf+TzA1JRK+gGJycnI0NTV/SnfKFWNT5tBx+hePpyXGFdI0sDWInaOGKuXvSYnCdPlyBAACIb3p9qJ69eqmpqZF1zKZqGLDiouR+2OvZM5s3FLJmICGpoxrx8tHWc/vZ2VlSfctOVF460K6mTmzWu0yOM1Wr83W0WFkZsr4BALDrr32Wtu8/sQzZ9ZoaBQvlKp58+bNmzffsmVLdHT006dPX79+ffbsWV9fXy0trYyMDAMDg1q1atWvX9/JyWndunW2KsxSN2nS5Pbt25MnT54xY4aenl5UVJS1tXX9+vXt7Oz69u27dOlSBweH0iRnGRsbt23b9sWLF4MHDy7xTooS6MtTcGpJSxE+uZs5bHwxanAtLCxiYmL4fL7YYQuA6MwZGYq3fEQivHmT/4pev55r3yIHGhFB0tOhp1QuKkHduqRqVVokPzcfUrUqatVSZU9kwQJ4edHXr4u6mpBatciuXcXoVQngcMjkyZg8WfrXKDOVDGALRTPefd3b3DFZSzMoOGDDllVTJ82u79CwoIW9PVm//ndW4QmFQo+3L5W3K+YluKwkEUlJiUnJiQBqVC/0/axI1ygx6sgJNQAY+V9sNhtt28rTP9GzZ+mePYiKokwmw8GBnDt36YX+ks2ISQCA+y913rMrGyOqYAMLC3lHzOEVmCLkL6FUyeNsXGKBmkFMOsmVaBNbW9K+veSq5OTkpUuXHjt2jMPhrF69euHChVJ+JGIYDLgdxvYj+OSDGjZYNkO2F2OnVugkq8o4IwtdRuNLAADcfYaX73H3OJj9++P48QJXeGNjMnIkbGxI1ar5VkA5LO0coQ0Y4Wt2+q37s62uNgD8e/9G67YNQQiTIWhde3VGHFav0xszatKBQ7spFQHg8/lDhvzh6rrGV5YHpJpfh8OHD0dHRwNYvny52p6hnPhNBQ00IkLa37ViyMmhERHFvQmysbHZuHFj0eVPnjy5f/8+AFdX13zBgTx1uYpUr17927dvSps9ePBg2LBhycnJABYuXDhw4EAArVu3HjJkSExMzJMnT9asWVOtWq4ly5s3bwYNGhQQkBsSVqtWrfj4+NJ0svSEhoa6u7u7ubk9f/78p18Jjh49evToUcVtpO5oMzMzT5w4UY59qkAePHiwY8cOAPr6+idPnqyw+qeoqNw7LSMjo+HDh9+5cwdA5cqVbWxsMjMzAwMDhUIhgJiYmC5dujx9+rRFixYV0zE1atSoUaPm/4OEhIT9+/dLLpk0adIvW+hsnGc5kCIAgEevcfRigZpBki/+cF6EO0dU26+DA3FwUPKeWaxiqRnomTM4e5ZGRiItDTo6pEoVdO9OFixA6R6YPT7BeQEiChv58wVgMlC3FiYOgVNr2NUo6d5r1CC3b+PYMbx4QTMyiIYGqlcn8+ahpDWpqcGxKc4ulaO+agq5ACiA+/dx5gxxdUV56lC/BGD7EUTFgs+HkQEGdcfoASXUk9Bjx+j+/YiNje2XO6Jt7vNR9PdxMnEicXGRtxXR1JQ3zs0EhEAbPT1/OYEUAOrVq9e6dWsVe0hGj8aAAbh4ER8+UPFwobMzzBUarVYMhDA2bZJcIBozBt27kxEjivsrkLKSLj2qz0P8R6UMAoFg7dq1hw4dSk5OdnJyWrt2bePGjRW0DwsLq/+fszqPj8e3b2AyYWenYIbVviFn3ir29XPi7AbKZBIDI0aztpy2TjqqfKdEIuVfgTeebuKRFpkMcdaPDJPtEqHBYbTqqMPRKvZ3WyTE07sy1AxiUpKFN86nz/tLfnw0QCn4PCpTKiGJuSWrUhVmZnChA/H4aa+91gaF3ejd/lTHTh0MjEouFKhSpcqIESPE5tKU0szMTA0NjZIZRDVv3vzz58+RkZGZmZnW1tZlXg9jY2OTPzRRVmSmKdLKAEhOkJVHIh9NTU1LS8uQkJA6dXIljSQhQcn3V7KETH7sVC4ZGYiJKZ6gAcCMGVi+XLb5rrExZs5UdT9MJjl1iv75J54/R2Rk7kXdyIg4OJBdu1QUyamEQID4eOjoqHTXJ7+NZVrmX0893Xt3fQgej8c7fGzf2lVbDQ2VKm1/F968fZmWljpp+ijJyAmU3WW3lPsJDPYX/1GrprRAuIJvDNQODWoApIpEvCZNNNlstGpFZEVcAUBmJg4cQFQUACIU0s+f6apVO8J3xeR6ByA2AYut1hyttYCGhIAQUqsWkTWNJUaLA1sr/JC47tWsqvxhytIMlUwQL3G+t9RMAceEVK5Mli+XPGGmp6e3atUqJCRk5syZy5Ytq6TwHM5iYkkRVwYV2XwIXwNz/xaK8NYLV+9haK9KZONGbNpEExOJri6cncVPpmTXLsybR+PihCzNPjiZGBrcrNYJH7/PXce0fXQW2py8H6DESSA9I33/wZ2FPgRLSwCRkZEl7LGa8icnJ2fLli0AateuPXz48J/dnf9bflNBA37ihHrxD21hYSHThEAgEIgFDfPnz1fJO7T4BAYGip0V8m90BALBunXr1q5dK663mzVrlthHBUDbtm3fv38/duzYw4cPs1gsW1vbypUrx8XFnTx5ctq0aWfPngWgq6tbq1YtJpN5+PBhyQMtXbo0MTGxYcOG4jQKkUg0Y8YMgUBgZFRmN+UikSgxMTeftmvXrvnL+RJ2QI6OjsXa58SJE48cUXE8uyw5depUap4cfsOGDeJEEl9fX6ksj1+fuLi4MWPGiO/a9+zZUzS3svxIy/N/vnbt2tevX+3t7f/+++8OHTqIFyYmJq5bt27Xrl0AsrOzhw8fHhAQ8AtaZKtRo0aNGjW/JpTS6dOnp0pU73E4nAkTJvzELilGO28alCsCgK2HkJgit/GHL/jog8YqOBmXOXTJEurmVhALnZZG09Lw7Ru+fCHHj5fYVVggxLy10moGMUIRvodDg10KNYMYFotMmYIpU0o/e3zieHrL9WNq5/gVWioS0YAAOn8+459/0KhRqQ8iDaVYtBGX/kV8YsHCZ29w8iou7lXBsUNqb48e0b17kZAAIEU3t0zWOD0FcXH04EHY2BT1Tc2lY0dculTUzhSAAYOhS8ic2rU/2djkZ6tJYm1tvWfPnuLN3+vqkokTMXHiLyJEKg835nxNg9Id/kclCGXLjBkzvn///uLFCwsLizNnzvTp02fIkCFLly6tUqVK0cZhYWFubm4LFy6s+H6WEC8vun49DQlBYiIYDFSuTOzsyPr1sLSU2dzIJDe7gc+jLHbxflvGJkwdHUZWhtyJZyGy3368duDIO3kNjEyYY6YanjuSGhtVyKdBV4/Rsr1Wt34liU0M8MmJj1UUhBEfK0hPFekZSCuHKMWrx9x3L7JSk4VCIdXUYlhYsQaO0jc2lStKGDRa/9ielJSk3Jn1H9FPn3ouqmrhNLb/R/MqhkPGllkMJSGk9MNllnK+A7lwufTKFXh4UEqJhQUZM0b1kAI2my2Qb6tTMogyZVcJdFwNGjTw8vLKFzQov9+QbJAXRysXTU0UPwKV9OmDHz/okSPSo6yVKpFJk0ixLMFYLMbWrUhMpHfuICQEJiakTx/k1WiVAcHBdP16GhyMjAwwmaRyZXTpQmbPVvAx0nr1IN9/QoujNWTk+Jo6mvsP7szOzv789VOHdp3LrLf/ca655cYlp6al6uuV2ZmkrBSQfv4+ADgcTlUbW6n9l37nxUItaFADIFkkStq/30K+oQIABAbSwiE4otDw1MJlwq9FjQQ3brPevQabTVq2hEJ3roPrMGYhQsJAGKhTDQfXK+8nIXCdgyVbEPIDDAYcamHfnmYM9t2iSus9e/YEBgY+efKkQ4cOCAvDt2+oXr2s7Awl+f6jQH5gLwpYmr7TYWMW/dGaTJ1K2rcnXC7yFJB02zbcvEnT04mJyYW2299dtTWlmQC02KmvvmDHUayYgR5de3v7eCk4nLaOrrW1DSTqM9X8ghw9elSsOFm2bFlpHLzUKOZ3FTT8RCelX97Eadq0aQcPHpRa2LBhQwAeHh5Tp079+vUrABaLtXXr1rmF5XuWlpYPHz7Mfzl06NB9+/bFxcXVqJE7AtqtWzc2m12nTp2CByEAwLp16xITE6tWrTpp0iQA79+/Fz/UdcrPZy0p4eHh9+/fv3fv3sOHD5Pz7H3EGBgY9O7dW6aFY0VSq1Yt1SulxPz999/5fzs6Onbs2BGAvJgJV1dXV1fXostljjpVJEKhcOTIkbGxsQAGDRo0duzYijx6/hTL169f69Wr9+rVKwODAtNFExOTnTt36unprV27FkBoaOjp06cnTpxYkT1Uo0aNGjVq/rts3rz5ypUrkksmTpyouELi55I/ykEp+AKEKRwoSM3A6Ws/QdBAT58upGbIRyCgL15g9Wqybl3J9uz2EL7yPdqyc3DuFib/GjUGhy7AaNNKaTVDPlFRdNUqcvNmmY9brdiBY5fBLex9wOXh1UcMmo6HZ8Au1oP1zp1iNQMAHivXHoTDzwGApCTs24fevWW+BdKlC2rWpH6y3/5ALa0LLNa9e/eGDh3q6emZkZdfy2Aw6tWrt3fv3pYtWxanl78c5TTcr5YyqMizZ88ePnz45csX8SzIlClTBg8e7OrqWq9evSpVqtSsWbNy5cpMJlNHRyczMzMiIuLRo0c7d+6spZrr+0+H3rlDXV0LcuuFQkRG0shIfPtGDh1C3boKtmVrFPuEw2ITCxtWfKzcmewfsefbtWujOBahZl2NRWtNbl3M+PGdn80VMVnE2JTZvb+Obc0SCvHDQvgCRXoGZKTRuGiBnkGh/YuEOLwrye8Lj8/L/6WIYiIEYd/4fzgb1G8qe1ajRh2NoeP0b5xLj47M9Pi8/nvkXacWO63M25pVYQ0dr29hzZa51S8IvXkTO3fSkBCIRAAoQG/cQIcOjC1bVFEZikSiMjev0tNnxkUr8mAwq1LsoeBGjRp9+vRp2LBhua9r1MDjx4o2kHBgIn370tOnkZ4ury0xMyuZEQJxcSEdO9Jt2xAWBi4X2tqwsSGLFin+wcrFxIQ4O5dkQ4XQW7fo+vWQqKmlsbHw88ObN+TUKcgZx2MsW0Y9Pen37zLXksaN0bp11eRciaWwSFjGb8v30G9p6akAOJpaZahmEFP6mwFK6VcfLwB169gzGD95rkstaFCjKlZWMDREXFz+AqaBrikHoRKxb6YmYOtro0sXVfZna4Xn57FgIx6/QnwSJi/DwXUwUzY506czWjXCv8+gp4dubaDFYQEyfONOnTrVtWvXDvXq0QEDxJdmUrUq2b8fZV1C2a4pbj9BTg6aCD+f5062pNEIBd32Gj4+ZO/eAjWDuzs9fhxpaQBoQoJXYqBA2MBINxRAtkCPUgSFAsDjp/cld04ACgoU3B442jV68uQJ1A4NvzB8Pl9sz1CjRo1Ro0b97O78P/O7Chp+4pBEKQ49fvz4a9eu1alT5907uTp9MQ0bNvz8+XPJjlI0tMLJyUk8levu7i5WM1SrVu3kyZPt2rVTvKs///zzwoULCXmjdUwmc+XKlar0QayKIIQoEDSILSIUp9EcPnx4ypQpRZc7OzuPGjWqU6dO+RGAYlxdXS0sLA4ePPj+/fvatWsvWrRI5m69vb13794NoEzG5du3b18sm4cbN274yE/P/Q+xYsWKR48eAahWrZrS0I0yRzLS+8iRI5JqhnxWrlx59OhRsfjx2rVrakGDGjVq1KhRowpnz55dvny55BIjI6NVq1b9rP6oAjdvKJjDQFIKuNlK2ieklHOHZHL2rAw1gxihkD55QjIyUKI6VPcnMmv+C4iKBY8PjZ89wZSShgPH+RezZdgP5EODgoiXV9maNERE4+JtaTVDPh+8seUQlsuNiShCSAgNDc1/pZ2dq3dP185126ZhYcTXF/ayJDMsFvnzT7pwoeSoYj6LWrRo9vnzqLi4x48fP3z48OTJk8nJyRwOp2vXruPHj1ebjVUkaWlpPj4+AoGgYcOGesX1Uf8loZQuW7Zs7dq1klMgJiYme/bs2b59u7+///fv3+Pj44VCYVZWlra2dq9evU6dOmVioiie4BciIQEbNqBwAaIYGhqKefPI7dsltsCRx5Cx+lE/+PGyMiMYrPS3XnueFB7dlomWNmPo+DKbtGOzlcysM1m0qHrj4vFUn485wiJmE4nxwssnUy2sTUzNZM/bNWjGqVWP3arFUMLWW+zyzMDA0KYGu8cAXU3OL2IKoxzq5kb/+guJiYWWxsXh2jWanEyOHVOqrktNTdUvTuyUKjg21gwL5gnkzHEbmzI79Sq2gYe9vf3JkyfzX5IpU+i//yIiQnZrDgeDBxe8dHAg9vb0zRvZjTU0IM+USBXq1SPHjpV88/ImNJRu2ICi808CAX3zBnPnkn/+kb2hiQnZsAFLlhRksYthMEiDBuTAAQAfP3mKl1WzrV7W/f6v4n73JgAWi7X2ry2l35uKBk6q8y0kKD09DUB9R0VpTRWDtra25Eu1oEENfvxAUhLq1pX2V6hUCZ06wc0N2dkAYGFBlixZn4GpK3I1DbZWWDOneIfaewonryKLCwBBoRg2G0/OKrxgJibC2NjEiIwegJuPMMgF3Gw0rItNi8HRlGqY6OTkRBcupB8+iJfQL1+wcCG5fLl4XSxKRAS9cAEMBhk5EubmU0bg4Ws88cCKpO2WNO8GMieHvnpFYmIKrCNu3ECeRbSIEDvdG22qZdiaPQbA5RnqcAQ1TK/8fTDa60uhx1sjI+Ok5CQGg5E3eUGnTJ4uPhepf6q/LMeOHRP73C9btoxV1k8NaiT5XT/cn/itKsWh09PT09LSssrZ46FHjx6bNm3S1dXlcDj6+vq1atUS2zMAWLt2bUJCAofDWbdunZSWUyYWFhYvXrxYunSpl5eXra3tqlWr8nelGDc3NwAtW7ZUoBhIT0+HfFsCMZIDKDVq1NDV1RXrPFauXFmzZs2i7QcNGuTg4EApff/+fWho6KBBg4xlmePlT2yPHj1albdThohEohUrVgCoXr16eHg4X/HYMwBg+vTpkqqOe/fuiRNMHj58KPn5vH37dtq0aeXQZdlcuXJl8+bNADQ0NC5dumRYfIPBUqKnp8flcgHY2dmJMzuKwmazBwwYIM7/fvv2bYX2T40aNWrUqPlvsm/fvrlz50oKBwkhR44cqSxRq/cLkpR3S2XIhpGB9MhIUYwqfoIyNJQqLsiIiKBPnpC+fUuw72w5U/X58AXIzIKGDP1nhXLwPBhh3yuLFEb4ZWbSJ09ImQoa/j6NyFi5a4UiPHhRDEED9faGRBpLpbTcmbBYg7zSpIwM+vUrkSloANCpE1m3Dlu20G/fCrTyurqkUaOqBw5sc3Pr37//mzdvunTp0kW1Mik1ZYhAIDh//vzhw4e9vLzq1q3LYrH8/Pxmzpy5cuVKKSX9f44zZ87w+XyZcbBsNtvR0bG46Y2/FKJNmyA1aygB9ffHqVOkrFOTjEyYztMNzx5OjYks5NOgZ8j4+n3bsOGD6tevX7ZHVErd+prauoqCMAwMWeaWhUa0UpKE3rLUDGKSEoTXzqZNmS83lScyKiQ57VtoaKjiShW5JCTQ+/cRFYWqVUnXriWILSgVmZnYtUtazSBGKKSvXuHcOaKwRI9S+ubNGxcX1QVxKuHUR/frp5xv/ryiqzQ0SYv22gZGEhIToZCeOIGnT2laGmGzqbU1Y86copEZVapUiYmRCKYyNycjRtD9+2XoLAkhbdsSSUEDQHbuxKhRNCREujGTSdq2JWX9Cfw60PXr5co+KKUeHiQgAIX9awto25ZcugRXVwQE0PR0MBjE1BTt2pFFi6Chwc3m3n1wG4BZZXPbqmpBAwBERUd+/voRQOuW7Q0NC047+SYoxZIm5G9FCCkrTcO79x4AGAxmg/plH45WXNQODWoKyMmhEyfSL1/A5RJra7JqFTp2lFzP2LaN1q+PZ8+ojg5j7lxUr94eeHoOp66BAs4DYV7Mes/bj3LVDGICvyM4DLVskZ0j/RhO3d2xcydNSiL6+hg58naNydNXISkZAN59xvcIuBU2Gbe3t//06RMKy7hpeDjJzpbniJPPe2+cvgYDfcxyRiWp6aBHj0TLl+eq0y5fJlu3krZtL+/DC09Um5OOcImWqamIisoXNFCJnpxpUOudNamGRwBElBGd1LZf6y3hYb7hP4C8c0wl00pCkUhXV8+pU4/mzVq99nj+7XuQBlMrbQi/UqXKZmZmPXr0UPwu1PwUeDzexo0bAVSrVm3MmDE/uzv/5/yuggZ9fcTKH5Qq70OXFLFrqCoVHtu2bUtJSVHcZs2aNWK7BSlq1669ZMkSeVsdOHAgMDBQnEG4atUqmVkGktjZ2d24cUNphyUJCgp68+YNgD/++ENBs7S0NBS5A5PC1ta2cePGAwYMGDBggKOj4+rVq1Uxrhg4cKCLiwuPxzt27FjRyM+oqKgLFy4AaNmypb28ccZy48yZM2J7hi1btii1rxHLHWxtbSV1JP7+/uI/7O3tzSWypvKNNCqAjx8/jh07VvxIsH379qZNm1bYofMxMDCIi4uDLEsSSRwcHMR/JCYmCgQCtcJOjRo1atSokUdKSoqLi8v58+elli9atGjQoEE/pUuqk5AnaDBlQ4MN6yoIky8e0NXG8H4V0y8JoqPzyztkIxIhKKhk+7asXNjUsgi62jAs4wrSkvDJBxo0hwVl1spcrpIGxSQoTEmDhGRQqmrMBT17VvKlTWLuVy3M1LpgqcJnHNKzJzp0wJkzePeOCgQwNGQMGYI2bQA4Ozv7+voOHjz4wYMH//UZ9P8c4eHhgwcP1tbWXrRoUdeuXcXK+8jIyOnTp7dr1+769etlG/kXGYM3XsjORkN72JdzqgOPx1u2bNmVK1dKOOv8y0MCAxXNVgmFeP4cZS1oAFC9jsaitabuV9NDv/Gzs0RsDWJkytSr9O7cnbtnL3wRt4kKF3wP4rM1UKO2hknl8rUot7BmmVVhfQ+SMREuxqoaS0Oz0Jnu1WNuSrKic3JMpEDB6dHS0jIrK8vX1zf/uVtVMjNz6y/FvhqEUAsLtGnD2LgRSt1o0tLoo0f49g1VqpCuXVFSwSU9f54GB8tdzeXi+nUoHLQ5ePCggYFBmY+HMBiYvsj4yK7k70H8nOwCsYmhEbN5e06fIRJOTuHhdNo06usLgQDi+ZS3b0UvX5KRI8m8eZL7LJqLQWbPBiH07NlC9gPGxqR9e7Jjh3SfrKzIuXOYP5/6+ORK+giBpSXp3JmsWVMe6ea/Cgq+IQCSkui5c0TBsKqlJTl0CEIhSUiApqakZOfGzcupqSkA+vYaWOapJf9R3O+6UUoZDEaPrr1lNvjpH9SHT+8A1KvroKf78++qpYbTy7t4Us2vDF27lj5/LtZJ06AgrF1LWreWupgSZ2c4O0v+hMxMsUiGKbZqRyz8WxSJsPUw3nohhwerKji4FjXEARFRUXTtWrEsjMbFYe/eAzWHJCUb5u6E4qM3wiJR1bJgV8bGxm5ubqIuXSSPQDQ0lN4b7D6BHUcQlwQAV+/i0t5Cd9d0+/b8ix2NiMDmzaRtWwDtmkHUugYuvi84loUF6tQRiYQnTh/28/cZ3d3J0cMDcXH3a1i/si54EGAQ0aqZUe/eBOfkFKgZABKfGA+KpKTESeNcdLR1c3Jy/Px9+Xze9BlTOrZXS9V/XU6cOJFvz6B+Bi9vftPJOWJmRkNCUPExYwwGMTMr8dbiKeeito2SEocOHTo8ffpUlXKcf+Q4m8XExKg41LJmzZo1a9ao0vLKlSuDCwu0FaCtrS0eLlEgaMjJyUlMTASguKuNGzf+kGcxpDqmpqZDhw49d+7cxo0bJ02aJGUesHjxYvF9ntgpoYLx9PQE0LZt28GDBysVNOTk5KCIjdivgKura/698qxZs2bNmqWgcWRkZP5TR40aNYIVPxCqTK1atYJUGPSX/HGpBQ1q1KhRo0aNPO7duzdlypQfRSpcBw4cuGHDhnI9NNnlT+falXInKXmCBhM2AMwYg6/+SM2Q3bhhXbSuSKdYkYjeuoVLl5SP+JvLSBJVhQlDcf4OEpLkNqhd7ZeYbhCK8J1RNYlhpC2SL1lgMss2b6KMef8ehcPjbOJzi3p+VLbJXVS5MmnWTMl+tLXJlCmYMqXof8vGjRv/+OOPBQsW7Nmzpww6/BsTEYN/zuVqmzo0x4h+0NGS2/jHjx8dOnSYOXPm/PnzJadMLC0t3dzc1q1b16FDh+fPn5uX9EcqSVAoZrnC7xviEgDAQBfVq2K5C3rLTWuUQXp6+v379xMTEzt37izTvFCSa9eu1a1bt0WLFqXo9a9NZiaAD5W6vzIfkKJRSUjYWoI0q8xv/UP36PGTAKDcZno4WmTQ6IKZrZiYmCZNJpw+fdrQ0ND7Y/adqxnxMUJulgiArh7D3JI1bIK+hXU5jpMOn6B/cHtyUoKMsbIqVqzhE6SNeuKiBUVbSsLNohnpIj192VIYbW3tffv2de3adf/+/QMHDlS1l1lZdPhw6uVVsIRSREbiyhUaFkbOn4e8oWSBgK5YQZ89Q2Rk7szNjh2kcWOyYwdKEA3j6amkQUyMArGbm5vbmjVrnj59Wh6TrFraZNYy48/vsz1fcNPTRCwWMTJldh+gW0ky/iMjg06cSP38inabHj4MXV0yeXL+MplF6mTWLDJsGD14kH7/TgQCambGGDdOdl4SAEtLcvEiCQyk7u5ISUGtWqR374o21ahgMjKo0qp3Sd+LPN5/fHvrzjVTk0ojh401MakEJhOFR5ITEuKePLsPoEb12s2btS67Hv+HSU5Jev/xLYBmTVpWqiR74L24Rgtl/ttMS0sF0LypbI/YCkbt0KCmAB8fyYR0Gh5OAgJQns5bnVvC8wty8jwCdbVx5Q64PAAIi8SYBXhxEUwm6PXrhUxukpOzo5MAw/wF3GwkpxYIGlJTUz99+lS5cmVGt270+/fcjAwNDbRrB4WSXB4fhy/mqhkAhPzAks24nR8PzuPR5ORCGyQlQSQS75OxejUNDqZfv4LHg7U1Zs2Cjs6jR/96vH0J4PTrRxs2bcr658DNyrlPEfnXU5sq3I9MVg54ZpXN6tZxDPsR+j0sWCxuMDExDQv7tnHLX9xsLgA9XX272oqqMdX8XPh8vtieoWrVqs7Ozj+7O////K6Tc1WrwtsbyjwMyh5tbVStWuKt4+PjAVhaWipt+athZCTXY7AolpaW69evX79+vYI2Pj4+QqEQQLVq1UrbOVksX778/PnzSUlJCxYsOHr0aP5yNze3c+fOAejQoUPv3rI1v+XKnj17RCLRuHHjlLbMyckRCxpUCQepYIQVryUqQv369d3d3QGIBXTySM0zBNbR0VGcb6JGjRo1atT8hmRnZz969Gjv3r337t0rurZPnz7nz59nMsuxopTs8kdZaBryKxg5TAAY0BVP3+DMDWQWmTe3q44TW0tzqGISFkZnzqS+vuDJLZnNxcyMdO1asoPY1UD7Zrh+HzJHeq3MsX5ByXZcxlhURirRDybVrBAlrw2pVo107ly2x61uraSBiWHhGaugING+fSQykvJ4xNAQnTuTMWPAZAIQHT8umTcBwDYu9140tFLuYUjt2iXWpgAghBw7dqxly5YbN25cunRp+dUj0vv3ceFCrt26qSlGjiROTuV0rApGKMT89bj9GFFxuUuu3sXe01gyBSNlubNkZGT06tVr9uzZ8wrXNIshhKxcuZLBYPTv3//FixcaSsvHFfL+K8YsyA0tFpOagU8+mL4SS6ZihgoWpxEREWvWrLl8+XK1atVYLNaaNWsMDQ0nT548YcIEeWaQt27dGjp0aGm6/YtDOVrH7Tb6GLXOYeaLVqpE6tYJ0Xcc+m2zXco7pTbFZYJQKBwzZszUqVM7d+78/EGW+5X09LSC8vqMdFGwP+/AluRxMwxr2JXqW6QAK1v2uBmGF46lxkQK8sOjWBrEyoY9Ybahrp70fACTpeQMw2RAQ0NRm+HDh9va2jo7Oz958mTXrl2quICIli6FTOtNkYi+fw9XV7JunYy1QiF1dqavXxcqbYqLo3fvIjycXL5cbE2DQImYgwqFRCgsGjtLKd25c+f27dtv375du3bt4h20ODRoymnQVO5Xl27YIEPNICY9nZ4+TYYPz/9MdHR0xKmv0lSuTFauFP8Hq3SxqV2blOdb/rXgcJSGDlNNTanPLS4+9tjJf/h8flR0ZHjEj/mzl5qbW0ht9fmrl/iGrU2rDj/ddeAX4dnzR+KRxi6de/7sviiCzWY3bNDkZ/cCUAsa1EgidZOjrY0ixbRly9JpSEjGg5fg8WFdBTm8Qul+QWHwCUJ9OxmWdY0NI9+mVRflPbHaWKFeno9Cdnb2+PHjo6Kinj59Slq3hq4uHj6ESIQ2bYis+3NJwiKRlFJoSYKkgEFDg+jrF3pKNjQsUEjo6pKrV8m7dzQqinToAFNT5NmxaGtpp6amHPvuG1LHmp+SG1BlW7V69Wo1K1cyr1O7bmZWFoDYuNjYuFhCCJPB0tbV1dXWHdjvj/2HdonbO9o3nDxxhhZHvqpazc/m1KlToaGhAP78889SPuipUYXfVdBQrx5ev/4JggZdXSj0t1eAUCiMiooCYGVlJbXK1dU1/9diY2MjvWUxMTIyunz5soIGf/75Z3BwsJaW1smTJxXfOl+/fl08/W9Y1rJrzzwtfKPyKcCqV6/e+PHjjx07duzYsXbt2okFBP7+/s7OzpRSDoezd+/e8jiuUgghf//9tyotxXkKAMT5IL8U9vb2SiNR4uPjAwMDAWhoaDTLq1Er+uUvMR07dty0aROAz58/JyQkmJqaymyW7/BRbA9MNWrUqFGj5v+X+Pj4EydO3Lx509PTMye/tqIwLi4uu3fvLm9zIzrXTqamQbywBNT8nLvbXStRwwbHr+J7OLJzAMC8MhrY4eA6mMm+aygH4uPpuHGKHK0lII0aoVIx80slOLIRCUl49VHaw87KHK5zUefXSGeeOgLX7mGFaPnFrImWNLpog2y2jtbw4WU+9ThjDK7eLZjbloLBRCeJ8ki6aRO9fBlxceJhLwrg5Utcu0YOHkSVKiRveT4GWWnaOVlZmtpcDa0MLV09IY9s2lTKDhsYGDx48OCPP/64fv36vHnz/vjjjzK2vszOpi4u1MMDGRI2Jh4eaN2a/P03NDXlb1mY2Fj67h1SU4mjI+rX/yVsQAAAYxfh5kPwJSYrKUVgCJZshlCIMUXKyJctW9a8eXOZagbJNm/evNm+ffuff/5Z4o7xBXBZVUjNkE98EnYeQ9e2qC1f8M/n83ft2rVly5apU6cGBQWJn4Aopa9fv96zZ8/atWsnTJgwe/bsos9cT548UVxv8F/ncqWpn7MbCYm0/C5ey/pCzT/neE83blwRtjxi4cuKFSsS4oT3bxRSM+STlCA8fzR1yQZTNru8fi817DSWbDB99SjL35snFFBNDmnUQqtRC47MH6hDI833r7IUFCzoGzI0OUq62rJlyw8fPvTv33/p0qVbtmxR0r+0NLx7J1t/B0AoxIsX4POLmjTQTZuk1Qz5q3x8MH8+OXxYyaGlUJZVQfT0is5nx8XFjR8/PikpycPDo/TDd6Xi/XtFa79/p1eukPHjxa/MzMxif1Zu738XFouYmdHwcKnFQkKY4i8wk1lUgnnzzjU+ny8u4U1OSdq4dfWQwaPatGovOfqakZkGgDBIy+ZqewYAEAqFLz2eAahRvZZt1XIpeysr7OrYF3diUvxfX1x7CaVoaGiw2WxxVDEAHo/H5/PVTum/KZMmwdcXSUkAwGSSRo1gIa2jyuXHD+rnR+rXR+li1AjB9mWgFDk8cDTRY5z0WnFBBBk4EMeP05CQ3BVmZuu3moX8jffeyMqCjSXtVPfwwAFuPB4vIiLi27dvfD5/9+7drVu3BkCmTcO0aSr2p6oljA2RLKE5N5WqzJ06FevXIy4OgE+dGrG9uxayRmcy0aqV5L1OcnISgHFjphw+/vcHL0/xmxL/iB3tG/TtnRvHWbNG7eBvgeK/WUzm2r+2mphUyuJmXb12QUtLiwHmqJHjmzX5/zVI+7+Az+eLHUltbGzG5901qSlXflNBA2nYkJqa4vv3ij6wsTFp2LBkm0ZERAgEAgC+vr5Sq+bPn1+Gk9aampoKsh6io6O/f/8OoEOHDkOGDFG8q/d5D0jFcmhQhUuXLgHQ0dFpptSOtaTs2LHj/v37ERERU6ZM0dfXt7Oz69KlS1paGoDt27c7lqfzUpkgloYBkFdMU7YZrsVi8+bNStucOXNmzJgxACpVqvTy5csy74OTk1OlSpXi4+MFAsH+/ftXrVpVtE1aWtrVq1fFf3fv3r3M+6BGjRo1atT8F1mwYMH+/fuzxRaOsjAwMDhw4MCIESMqpj/yNA2lZ9ZYuIzG64/44o9KJujYApXLt1hFGvrnn6qqGeztyfbtpTmWFgd3jmHDfrg/RWwChELo6aBGVWxYBIdasjZ4/Zq6uSEpCcbGpH9/tK6IIfV6tdC1LS7dcVyuuXwNb5ONqNC8birTSGvkYDJ1apkft6olBvfA4QvIlmWT0agu/swbLqN799Ljx6Xd6fl8+ukTxo8n16/LnLM3SU/K0tQGkKhrpGfIKY2lXz5WVlavX7++efOmeKL60qVLZSjPpdOn00ePpCcU09Pp/fuYOVOlScHwcLpkCQ0IQFwcKKW6usTGBpMnE2UPmBXA1bu4+7yQmiGfhGRsOYS+XWAoUcgdEhJy4cIFf38lIipCyM6dO1u1auXi4mJgIO3bryLHLsFX/ikhMhaue3B2p+y1Pj4+w4cPr1q16tu3b6tXL9AoEULatGnTpk2bsLCwPXv2NGzYcNiwYa6urvmC76SkJC6Xa2trW7I+//qkJgu/cpoKZWvzkMixvOawfPKUbuXdjcePH58+ffrjx48MBuPWxeTkJBlqBjExEYJHdzK69dVjlJv/EYtFOnTX6dBduddjg2Ycc0tW5A/ZXgUMBhybqKQw09PTu3LlSt26dadMmaI4A4W+eoUouSY9AGhEBPnyBU0K10ALhXj0SEHsLP30icTHF0sXSMaOpe7uuTNAMvfp4CB1xvf09Bw0aNC4ceP++usvBYpPXg5lskh5+lsBaWlUfs9z+fgReUPzxsbGycnJ3bp169q1a6dOnRo1alSu/lsF8Hjw8qLh4aRaNdSvr9TwoAL6Q/fvh1jPx2JRa2vG7NlQ4DkxeDC8vZF3z5ykpbm6U7McBrPdj6hRX4IYtWuTPn0km/v4fX3n+RpA0yYtrSysb9y6nMXNOnnm8FvPV2NGTqycl6Tw40cogEqmZurpZzHvPnikpqYA6NDuV3eKqmsnJ5PlZ6CtrZ0qYRuWlZVV4vsTNf9piJMTduzAsWPIyYGDA1m+XGYz0ZIluH8fCQm0cmUyeDBZtqy0xyXgaAJA/654/7XAGbFOddStAQAwMCAHD2LVKsTHw8CAzJ2r6VD72gFExiAxFR9en54wYaqDg4O5uXm9evUGDhzYs2fPdu3alaAnGmxMHoYdR3JTJ6rbYPOSwl0dNIjUqUNPnQKwPyta4P2+ZliIbVW5kv8sbiYAuzr1FsxZdunKmR/hYUKR0K5OXSND465OvfKbmZpUCv4WCNCqNtWWL1lLCAkJCdq+ZxOPl2NoYLR1488pplVTLE6dOhUSEgJg2bJlanuGiuFn3wv+LGxtiZ0d9fJCnhSxImAySe3aJR6fytcxXLhwwcXFRcEJmsPhyCuVKz2bN28Wu3gNGzZMaeOkvAckkzK1Kvr27dvTp08BmJqapqamVlamiy8ZBgYGZ8+e7datW05OzrBhw/T19cVvZ9y4cS4uLuVxxLIlICDgZ3fhl4bFYrm4uLi6ugLYtGlTv379GhYWG1FKZ8yYIZawcDicaSrrOtWoUaNGjZr/VyiljRs39pJMrS6Ck5PTsWPHKrjosKimQYGyQdxSqsHKb3TPDwCYY4M1NQomIJhMtGuGduUloM2Dz6d79uDlSyQmghBUroxu3ciwYdTHR/m2lSuTRo3Ijh3Q11feWCEsJlbNwqpZSEgCNweVTaAp85E8OprOnEm/fgU3d9iJurkRBweyb19pghJU5J91SM3AHY/+b7Kars3ZaCcK1KMZXKKVrGtpvmpGzWHlVcKyeQmysnHjPhJTChZqstHQHhd2531Qycn04kVpNUMe1NcXmzdTWbNl+txcn4N0LT1YlNxmQwoGgzFgwIABAwacOXOmR48eHz58MDOTnSpdLOi9e9TDQ3Z5NKX01Svy5Ak6dVK0i+BgOn48zZNfgxBkZlI/P7i64scPsuAnB5wcvYRM2f+HABAchr9PY7nE4+CBAwcmTJhgbGysdM81a9bs3bv3vn37lssZKVbKQ9nl5QWESFcC5xIbG9u1a9eNGzeOHTtW3rZVq1bdvn37smXL1q1b5+DgsG3bttGjRwNISEioVAr3l1+fV4+5kjV5RYk2b0S1tMvVPyQlJWXcuHHHjx8Xf9TxMYr+mylw91rmq8dcfQOGY2NOt3665adsUAqTiUGj9E8dSE1Nke4zIahpp9m9v6q1N8bGxn/88cetW7cUm50gKkquPYMYHo/GxUn/fwUF0WgZvj4FxMbSBw/IyJEq9hYA7OxIq1bU3V1mf0i1alKTPXfv3h07duzRo0f7FJ7Dzic9VXT1dFpEGD+bSwmBvhGjQRNOl766KqRwFJ9iVnu7ubnVqVNn+vTpT548GTduXFRUVIcOHdq0adO8efMmTZqUS86pQEBdXfHsGY2IAJ9PNTSIjQ26dyeLFyuOQi9HgoOpiwsNCEB+HMvHj6LXr8mIEWTRIplbkFGj8OQJzRPTXK1XPYfJBPCiqoUFYXVZtlpSovHm3asz545RSjU1NAf1H2pqUsnayub0uWPJKUn+Ab6u6/8cMmhkx/Zd4uJjffy+AqhTqyxVvP9dklOSj584CEBDQ7Np4+Y/uzsFyLQ0rm6rSLBVwejo6EgKGjIzM9WCht8W4uQEhclx9M4duLlBHE0SF0fPnyddu6KMqkynj0JSKm48QHY2bK1wcJ3Ead7Ojly6JNXe0hyW5jj+zyd9ff2vX7/K2KNQCH9/CIWoV09FJdyccWjTFKevwUAfs5xRqeh9vb092bwZgGimM4CtO9c5j5rUolmupj89Pe3S1TPvP7zTNzBo3bJddna2sZGJlpZ2jeq16js2Cgn9BqByJfMxIydI7tJ51KQqVSwyM7N6dutDCMniZm3avpZSEYAB/X6+yFuNUtT2DD+F31XQoKuLNm3g4QHVap7KhipV0KFDsWP58pA8QU+fPv3169dl1K1i8OLFi3379gEwMzMbPny40vbi1AMOh6Nf6gFWSebNmycSiQCEhYU1bNjw3LlzHTt2LMP959O+ffuzZ88OHTpUIBCI1QxDhw49cuRIeRyrzBHbYxgYGIjFH/ncu3dv6dKlAB4+fCgpNHn79u3vNme/ZMmSEydOhIWFcbncLl267Nu3b8iQIeI6g4iIiAULFlzKu2datWrVTzS0UKNGjRo1an4R5s2bp0DNUKtWLVdX1+HDh/+UNN9S+jS0NSR7flAAt+PhWkO1HOiyIjaWjh9PfXwKxsdDQvDxI65eRUyMkm0HDGCsWIGymKWWxFTBzGxCAh05Uto3IjOTvn2LUaPIpUvlHbmqwcaVfTh9HWdvWm6I2ycUwUAPzRtg9RwYlPAxq4CAEBy/jMg46GpjYDd0aVMwmkYI9q3G2EHYcRRR8RAKYKiPPp0wZURBG3ruHMLC5O6dUrx9y1izRvT8uVT0oU5Obm5xhr4R+vcv7dsowujRo318fObNmydOAywtFy5AQdByejo9e5YoEDSIRHTu3AI1gySpqfT0adKxo3RpdcUSFa+kgZeEYSKl9OLFi/fu3VNx5ytWrGjduvXgwYPt7EoyEZUl1xknr4EcKcaOHTuGDBmiQM2Qj4mJyc6dO52dnZ2dnW/fvn3gwIHMzMxyma382WRz6c2L6d+DeLFRst0FClqCk5kh0tUrxznUefPmDRw4sEuXXANjHk/JZDOfT5PihUnxwvDvfN8vOS6LjTlaPy2xxa6+5qipBjfOpcVECPJjrXV0SW17zbEuhsUSWzRs2PDt27dKGtWsSVksIpD/v6ajQ4qqKpOT5f488lF4zc3m0qxMkb4BgyUR9kF27UJaGvXwQOH+kGrVyObNkMi1vHHjxrRp09zc3Fq2bClz/0F+vHOHUuNiCvaTlCCMCOH7feFNX2ykoVnW/78GBsTIiCpIkSAEDRqI/4yKinJxcbl+/XrLli0HDhwIICYm5unTp2/evLl69erXr19r1arVoEGDevXq2dnZ2dra2tjYyIyd/fbtW0hIiKOjo7lS+aNAQEeNom/fFmi4eDwaHIywMAQGkiNHfoKmISWFTplCg4Kkl8fH02PHoK8v2yCKEHLoEFasoI8eITra39QIAFsk4jMY16pZNKxTS/wV+RYSdOPWZf8AXwAMBnPC2GmmJpUAODo0dF21+dqNi89ePOLxeGcvnPDz94mIChcKhYSQX9+NoGJ45/mSggIwN7dgs39ydazUQ5A4JyJ/ISHEyuqnBs0URltbW/JlpoK7OzW/PfT+/UL3/ykp9M4dUna22ctdCsmFVYHJZIpEsuysIiLo1Knix1VSvTrZvx/VVEqiaeqApnl+dp/9sfs4eHyM7o8eHQo1MzA0Sk5K5PF4Hz95igUNiUkJ23dvjI+PBZCUlHjb/QaAHt1yxYv1HRv9e/82j5dT36Gh1BHZbHav7gWPfi9ePhGrGTTYGm1atVelz2p+LidPnlTbM1Q8v6uggcEgLVuiUSMVTVzLBOLoSDp0KPFtt1jBUKVKlcTERB8fn969e8szaTh//rxQceEGAGDNmjWyVWxy8PDw6Nevn3jP27Zt46iQTRsZGQmg9PUckokD+/fvv3XrFgALC4uoqKjo6OguXbqsXr162bJlDAbjzJkzZ86cKeXh8uHz+V+/fmUwGPkXSHNzcx6Pp6VVvMCzcqVv374yl7948QJAy5YtpYwH8t1Q7e3tJR8jExISyquLvypaWlo3btzo2LFjampqYmLiiBEjZsyYUb169YyMjICAgPyAuhEjRoglIGrUqFGjRs3vzNWrV3fv3l10uYWFhZOT09ChQ3v16sX4WTVzAPI0DSVLnehgBH0W0gT4xsXzZHQo47Q0+QgEdNIkWvSenMdTxZ6BODqWuZpBMXTxYnkPUDQwEIsXk6NHy7sPhMB5EJwHleU+M7mYtBQv3iMxOXfJhVtwqI396+Ao4STdrD7Oy/gR5OHtrfgoNCmJODqS9u3pnTuShfbaObnTbFzHhkR+9l9pWLVqlYODw71798ogRi0xsTQNqLs79fNTsC3dtYucPl2inpUNAmUejpJpFH5+fmw2u27duiruvGbNmtu2bevRo8ejR49q1KhR3L5pK3sELzw3kQuXyz1+/PibN29UP1CjRo08PT3//PNPR0fHNm3aqP4G/ytER/CP7kmJDlciZRDDYBA2uxzlAq9fv3706JGfxO9CQ0PVwwmF+ObPO7Yn2WWJco+QUpKSkuLr6xscHBwdHc1gMCpVqlSpUiU9PT0TE5MadjWWrDd99zLb/2u2UAgDQ2YbJ21Lm2KPN1arVu38+fOK25CWLRnW1lR+gCyxtkbRb2yVKtDXlxKTFYLJhKyoC0rx2D3zgwc3NVkkFFINTUYlM2a/YbpVa2gAAIdDzpzBkSNwd6exsRCJiJ4erVuXrFolmV5x/fp1FxeXf//9t1GjRjIPnpEuklIziBEIEeSXc/LvlMnzy+G+pHFjKMjKqVo1PwNo+fLl48ePl5RimJubDx8+XFzmxOPxPn/+/OXLFz8/vxcvXoSGhv748YMQYm9v7+joaG9vz2azg4OD7969m5SU5ODg4OXldfjw4f4K1Xt05cpCaoZ8+Hz69Cm2bSOLF5f0bZcQkasriqoZxGRk0LNnyahRkJkFzGSSjRtJbGzmubMZQR8BtK1V72lIAF8ouHrjQqsW7Z48e+Dt81nc1kDfYLzzVPt69fO31uJojRo+rlmTFkdP/pOUlPjRy1O8vHvXPlVtVJqi+78nIio3gGzGlLk/pQMyldxUlglKJdPKmhqa5d8jVZFSK6oFDWoUQMzNC32nGQy5KoHsbHryJIKD0b07yVNqlgd6enqZmZlCoVAqAokuWkS/fMn929sbixaRK1eKted/n2LGX4iOB4DHHpg3AYsmF6ytYlYlOSkRQJ3a9QCkpqXu2L0xPj6WT6tzycS2Df00Wd8c6tVv3TJ32s7aquqmdbu43KxKpkosxls0a/3ug0dGRtafC1cWq8Nqfgpqe4afxe8qaABgYoJu3fD+PeQ/CJUlVaqgW7diBfJJIhQKxZP6/fv3NzY23rBhw8uXLz09PWU2FiumlfLPP/+oeHSBQLBr167ly5fzeDwAkydPFptPKiY9PV0smLC0tFTxQEo5f/78rFmzABgYGLx48eL9+/cTJ07MyMhYuXLl8+fPz5w5ozh+Qtx/FXnw4MGcOXP8Cg+37dmz59atW2vXrh0xYsTPHbJXTFBQkDijpFWrVj+7L780DRs2fPTo0ZgxY8T/0UlJSUkSQZIaGhqLFy9es2bNT6k0VaNGjRo1an4doqOjp0yZIrWwc+fOBw4cqK0gObjCKZmaAQCHgRHmOBgBACuC6fNmFXTtp0ePylAz5EOIIlNoDofkVU9WEMnJVOGcPfX2Jqmp+K/Z1fL46DcZrz8WWpjNw3tvDJ2JawfyYlxLDyEAyO7dEInos2dITxcv1snOFTRkzp6H8vnqaWlpHT58eOzYse/evfu5xmP07l0ofiiLiKiovshGqdWHiWHB31++fGnatGmx9u/s7JyTk9O5c+cXL14UN52nezvcfQaB/OKFmrLyLd3c3Jo0aVK9utygX5lwOJydO3cOHz789u3bkyZNKta2JSclhZ48CW9vCIWwsiJjx6L4sg+l8HLosT2pKqoZAOgbMDQ55XVNEIlEc+fO3bJli+TEkpkFKyykGOmo3wJ4gT45te3LZZ4sLS1t8+bNV69ejY6Orlu3bs2aNS0sLAD4+vrGx8enpaUlJCSEhYXVrl27adOmLVu2bNemTckMSADUrl07SN6ccT6amujWDceOyQ6Q5XAwcKCMOiJbW2JpSRUIGiwtSefOUstEQhzcnuTnzRPy86/FosQ4QXQ4v9sA3Y7ddQCAwSBTpmDKFCIQgM+HlrRXxo0bN1xcXNzd3eWpGQBcP5tWVM0ghlIE+fJ+fOfbVGPL7XyJICtW4MMHKjOrVEeHjBghvpoHBwe7u7sr+H/R0NBo1qxZs8J1uklJSd7e3l++fPH39xcIBFWrVj169GizZs0YDMbHjx979Ohha2vbQN49TFYWffFCbr4On4+7d7FgAZgVGLVCKfn8WZFxSlgYvXaNODvLbWBmlj3WGSs+ArBp1a6hrs6nzx/ef3j7/kOuJQmbze7YrkufXgO0tWU44tSuVXfl0nVnL574+Om9lpZWj669u3eVHVzyuyESifz9/QCwWCxj4/I1CZMHpVRyzFCmlEFM5crlHs1WLKQEDVlKbWzU/MaQGTNw/36+rp3UrUtkWndnZNA//qC+vqAUt2/Tvn0ZW7aUU5dYLBalVLruVCRCeKEANhoVRXg8FKd6fsuhXDVDNbOX5kZ+t+4279AwKzU9pWWzNnp6+gb6huJmt92vx8XHePt8jouPTcms9sR7ZoOq1168jujSbXbrloXmp3R1dHV1lCdwGRoarVy6TvV+qvm5XL169fv371DbM1Q4v7GgASBt2qB/f7p/v5IhldLDYpFevYo+HamOh4dHYmIigI4dOw4aNMjDw+PJkyc5OTnitRkZGboyhcAKefjwodI2fD7/woUL69evD8h7yJkyZcr+/fuVbhUYGLhw4UJxD5uVhQERpXT16tVr166llHI4nJs3b1avXr169eoODg6DBg0KCAh48OBBo0aNrl69KuXgFxAQIK4bSEhIuHPnjnih4lQwLy+v5cuXu7u7i19aWVlt377d3Nx8woQJ3759+/79++jRo9evXz979uwxY8b8dPvNDRs2SKkWNDQ08m0qFMve1QBo0qTJp0+fzp07d+nSJW9v77i4OB0dHVtb2+7du0+ZMqWaarZUatSoUaNGzf83M2fOlNT8ARg7duyJEyd+UndyKbEfg0xmWJNjkZRP8SUDLv44UDHBxI8fyx2yh5KIa2Jri2LOpJYS+v69khSMmBj64UNpnnp+Cn/txBsv2atCI+CyEk9UDGqoWxe3bytYTwwNweEAIAcOkBcv6MmTND6eUKprlBvPl8Uqx7q9zp07T5s2rV+/fk+ePCnBw2MBSlNFFDYgWVmKzfQpl0sEAhXzbsuDxvb4KN8eRV8XEyQybcPCwmxtbYt7iMmTJ2dmZvbv39/Dw0MV48N8xv2BIxfxWU5NtaUZXOfIWH7lypVhw4YVt5NiWrRo0aJFi5JtW1zosWP02DHJ3BZ6+zY6d2Zs2lS234fbl9OjI1SVCzCYqNuoGP9HxeXw4cMcDkfqP6jfcL1gf15SgnLfTTHZXPr6Cbc8BA0xMTHt27dv3779xYsXHR0d5RV1iGv0PT09nz59unbtWi6X6+Tk1KtXrwEDBhTrbGNtbZ2SkqJ0gIssW4aQEPr0qbSmQVubdO9OXOSYVo8cifXrZQdPMJmkY8ei5fUXj6f6fMmhRf4fUlNE925kVq3GrlZbYvyaxSr6RX316tXUqVPv3r2rQM0AICJMkbwmM1P08kHWyCllLRbU0yNHjmD6dOrvXygyo1IlMnx4/sd46tSpMWPGFDdG1tjYWPzNKbqqcePG+/bt69+//+vXr8XiGCnoq1eKlW00IoL4+sLRsVhdKhWJiYrUMABEIvrxo2xBg48PPXkS8fE6GmwGi4gojY2NHjV8fEJiQnhEGAANDY22rTv07NbP0LDAh4NSKhKJJMuOdXX1pk6cxefzWSyWuuQmn1cez1NSkwA0blRm1velQYGaAYC+XrHjmCXjKhTvvASoHRrUFAN9fXL5MnV1RUICLC3JqlXQlHHXQdevL3AZzMjAv/9i8mTUqlVWvUhMTPzw4YOPj4+Hh8edO3caNWok7aLNYEj7lWVlKX6mLkpqOgBUq/yqTV1xMfCzw8cB4MPHd0sWrEpOSQJgZWkTEfnj0ZN7ALJ4Nq/8Jzo5btXXjgZw857/lJFKzBjU/B+wb98+AJUqVVIl1E9NGfJbCxqgp0e6dYOPD33woFyPQ1q1Ir17w7jkHoDi+Wk2m92jRw82m+3m5vbHH3/cv39fvLZ69ep9+vTp3LlzgwYNqlWrZmhoqHhYhFIqFAqFQiGPx+Pz+Twej8fj6evr56fciUSid+/eXbp06ezZs3FxceKFRkZGO3fulPqJTpo06ahCX1kWizVVZpKcBEKhMD4+HoC8x+PAwEAXF5dHjx4B0NHRuXjxYv5zUb169d69ezd27NgbN25ERUV17Nhx//79EyZMyN+2ffv2+W9BjImJibwUjI8fP65cudLNzU18m6ihoTFv3ryVK1eKb/K+fPmyadOmbdu2cblcPz+/6dOnL1q0qG/fvosXL75y5cr69etlvjWlTxpHjx5V/Bnms3z58nXrpJV6jo6OHTt2lFySnZ198OBBAHXq1JHKm1AAl8sV/8Esnc69S5cuZXKTPXr0aFWMQMrk6JqamuPHj1e7A6lRo0aNGjUycXd3v3btmuSSwYMH/wpqBhRL0/DjB92wAd++ofdeAHT4cEyaJGmDWZWDLib4NwEALsTQDoZkeAWUUSkeHwfAZssuQjUwwKRJFVqeCCAlRcl4kEik/B39YlCKB68gM4BVjE8wPnqjsYPcBvmQUaPo+fNyp2EIQfPmBS/btSPt2omfE3QCKSIBIFPV6csSsnz58vDw8H79+t25c6fkIXrDh8PDA/JGvfX0yKhRCramyuTgRFv7J6oZAKydj2eeCJJj49i6Cdo0KXiZlpamWCsvj7lz57569WrlypVbt25VfSsWEwc3YORchPyQXlXZBEumoXoRxwcul/vw4UPV3Rl/FvTwYbprF9LSCi2Nj8eVKzQtjRw6VIbHCgnkqf7IWK2WRq9BpRAAKSQyMnLVqlWPHj2SGjQwMmH2HqLndj49LUXVk0JmhvyzWCmYMmXKsGHD1q5dq7hZfo2+i4sLgPDw8IcPH16+fHnu3LkuLi5Lly7VlpmGUgRCiK2tbWhoqIODwnMug0GOHsWuXXB3p9HRSEuDgQGxtMSgQaSIm1TBzp2d4e1Nb96UPn2xWKRtW+LqKtU+PVXk4yVDzSAmLUV483L6nOWK9FuxsbHDhg07efKkYjUDpeBmKfnvS0srn8uDrS25dQuHD+PZM6SnUw0NWFoyZs+GhPnW7du3xUP2ZcjQoUO/f//es2fPJ0+eGBcdKQ0LU6T1BMDl0qgoUpGCBkKU+ycVbZCdTefOpa9fIzkZgAZQrW2jb0b6Hs8f9uszeOWf68J+hPL4OTZWtlJDuF5fPpw6czQ7h9uuTcchg0axJK6JbHYZG3X81/nw8S0AQwOjEUPk22OUPyqOQypopopeocw1DWpBg5riYWrK2LtXcRN+ePhrWwsNgbB5ZByDUqSk0I8fSakFDZTS06dPHzx48M2bN+JYcCsrq7Fjxy5fvlxG6549ERZWoF9MSqKDBpHLl2UHs+XB5Wb9uWp+VlYmh6NV16JJcOjYqmbvAGTmmIpg3qGlVlBwwLeQoPmLp2dkZmhqaM6fszQmJtrXz/vdB8+Y2Kg2dv+I1QyUkvhU+1K+XzW/Pl5eXq9evQIwZcqUYsnT1ZSeX9czv4Kwt8fEieUr7K1ZE+PHo0kT5S3lkJKSIs4RdHJyEg+X6Onpubu7b926Vaxb53K5ly9fnj59euvWratUqaKlpcVgMFgsloaGBofD0dLS0tLS4nA4mpqabDabwWAwGAw2m83hcPT19U1MTKpUqVK1atUPHz5QSg8ePDhixAgzM7NWrVrt3LlTLAXQ0tKaO3duYGBgUcFR48aNFfRcS0vr+PHj9vaKzuMZGRmurq5iYytra+ui73358uWOjo5iNUPVqlVfvXrVu3dvyTb6+vrXrl1bu3YtISQnJ2fixImzZs0S5AnMi9ogr1q1Sl5ngoODb9y4QSllsVjjx4/38/PbtGlT/h2etrb2mjVrAgMDp02bJnaSycjI+PTpU9Wqspw9fx47duyIjY0FoFRKEhkZGRcXx+PxUlNTjx8/Ll74c01o1ahRo0aNGjW/FEKhcMGCBZJLzMzMxNLJn0u+jkGsbFDS2M1NNGwYvXOH5sVF01ev6OzZdMkSyWaH6xJzTQAQUUz3p4cjy7jPMlCqSLCxQdF7M1NTMmECKWnJtUpkZMDfH0FBknIKYmeneCQIurqkaHJ5eRIRjQlL0HYoGvVB6yEYPR/BYcq3kiQ8GrEJihqkZ+CGcmM7AICJCRk6FHKEAqRuXVL4+5aPTt5DeUY5CxoA7N+/v0qVKgMGDMh3+ysupHt30qqV7KkdQkibNujUSdHmffrIrOgqoJgpDGWOoT4Ob0DNqpCaNGAy0aYJTm0rtJDH45XYYvTAgQPnzp0TP+eqTgM73D4Mpzaoklf6ZaSPpo44shGTZZ0S7t+/36RJE1NT05J1soJISKDHj0urGcQIhfT5c3rrVhkeLStTpQkhbR3i0JgzY4lx+SnHZsyYMXPmTJmT9y3ba02YZVitFltHT6VRO0Y5dPLt27fe3t4rVxY7yNna2nr8+PFubm4fP3789u1bkyZNpKI8FWBkZCTlCCUbQsi8eeT+fYabG+PKFcbNm+TuXQVqhtyNtmwhy5cTe3sYG4PJhIEBqV2bTJ9OTpwoqqN695KbnKjopJwQK+TlKPouzZw5c+zYsT169FD2VpTfCzCZBAA3S3T1dNrudYnbVibuWZ9441xaNrfUs5ssFpk+nVy4QO7cYVy/zti3T1LNkJGRERgYWBLXVT5fsRXukiVLevbs2alTp8jIIjdbNjYyQkMk0dIisqwdSoi/Pz1zhp4/j2/fZDdIS6PbthGZJ6h8CCFSn5JIRMePp+7uWRnpRxvX3dqm4TvLyh1CowCk5mS/PLCbEGJbtVrtmnZSEyFhP74fOrovPSONz+c/fvrg+Kmff8v9y0Ip/fY9CEB9x0a6usryogBSTMq8w4pvvZT2ocwdGqSK/dSW6WpKyYuXT+bqk7OOtY43sjvS2A4AjIyIwpkjFencufPYsWPT0tLWrFnz5MmTuLi48PDw/fv3S6WcZ3IhEILMm0fGjCm4slJKv36l27crPkRiUkJmZgallMvN0ma+6NToor5WFIAfScNHjVw6ffKcaZNnGxkaZ2RmGBgYTps8W09Xv1bNOt9CAuPiIhhEoMnOTRJM41pUMf858TdqKhKx1pPJZBYNZlVT3vzeDg0AGAzSogUWLKDr1iEvB6gssbIi8+aRjh2V3I4r5MKFC2lpaQAmTpyYv5DJZC5cuHDSpElHjhy5evXqu3fvRBKFRfkeDCoewtLSsnPnzoSQ6OjoCxcu5C+3s7MbN27cpEmTTOQYhzZt2tTAwEBfX19XV1dXV1esn9DU1DQyMmrUqNGwYcNkzo4HBgbWqVOn6PLWrVvn/x0bG7tz584DBw6k5T02ODs779y5U4Z8GyCErFixombNmuPGjcvJydm3b5+3t/fly5dNTU0HDhwoln0wmUwbG5u+ffv27NlT3ucwdOhQ8QT/ihUr5IWMWllZHThwYOXKlX///bebm9vt27eNjIwcHBwGDx4sb7dlhdRIR3Z2dtE2/v7+Yq8IMzOzadOmKd7hzp07txe+ojs6OpbKgVaNGjVq1KhR8//FxYsX/f0LKQZ27dol786wgqFz7VTyafD1pevXIzpaenl6Or12DZUrkzzFhh4LHs1IXy/qnQERxcJA+p2LtTUIs/ycfSsrs6Ns0oQxezbduBEhIcjMhLY2rKzI/PnlKMgOCqKrV9OQEKSkgMGAqSkaNGCsXQsDAzg4EFtb6usrb1NiY4OSRqeXgNM3sG4vfkj8x37ygccnzBuPmSrX6aVngqfMez5V4SyGJGTePGRk0OvXER9fsJTFIvXqkYMHIcecQDPvSZFfxiPVMmAwGCdPnvzjjz/GjBlz9uzZktV6kgMH4OJCPTyQkVGwVE+PtG5N/v5bybbdusHenn78KHt1pUpk4cISdKlsadEAj89iyWZ89kd6OsBAZRP07IAlU8EqPO/IZDJVf+iWwtTU9OzZsyNGjHj06FG9evVU37CaNW4fRnwSPL8gm4f6dVBTvsD+5MmTI0aMKFkPKwx68KBU4HEhMjNx/jz69i2rwykdm9E3YNRryGnXRcu2ZjnO7pw+ffr79++XL1+W16BWPY2Fa0wT44Xhofy719LDQxWlElhYl33d9pEjR6ZPn16aKS4bG5uzZ88eP368c+fO//77ryr+kWw2WyBQ9E4LQQhq1ECNGqp3iYwZgzFjyI8fiI2FoSFq1JD3hYgKV9KN7CyakiSsXEX2sOrz588/fvyYHwaqGAMjZly0/DMJQbVa7C8fcq6fSYuLKehVgDfvy4fsIWMN6tYvr7iioKCgmjVrFuNKkZ1Nt26FhwdNSgIhxNAQLVqQxYtlqiE3bdpkYmLSsmXLK1euSEbbkNatqZUVfhQxoslvYGWFMlFPPn9Ot2yh37+L1VTUwIDUrEn++guSjho+PnTWLBoUpHhPpHp1UjjvlR45Qt++BaXX7aq9s6wM4JuR/ty3XytlZcdrczy8PDtlZkreFWRxsz55vY+Ni37l8ZzP5zOZTIsqVuERYe/ee7Rq2c6hXv0yeL//d8TFx4rHRW2sbVVpX1xBQJlrGlymzp0+pVA0lLhLSg9U5lIGMc7OzseOHRPfxlSrVk3K/VeNmuLi4fmKD6ojEnEJ+Vilkkj3B6NHj2Amru1Y271Lnwb1C5kVcbOhpVpZ+4kTJ54+fers7HzixImCH0t8PP3yhdSoAVtbiDXuSxEaATYbLRvikE0lInl/Tim+y/Fey8PK0mb4kDGXrp4FABAzvYeUUoCc3duwqhUA1K5pt2ndzuTkJCMjYwaDCeDzl49+Abn5GlxBHS2NdwA0NDR2rlbpfan575KUlHTu3DkA/fr1s/nZWvzfkN9e0ACAxSIdO0Ikojt34uvXstxzrVpk7lzSowdK5wnm7Ox88ODBhISE/oXvjwEYGhouXLhw4cKFGRkZ3t7eoaGhSUlJGRkZ/DzEsgaRSCQUCmlhJCWfTZs2FV8SVq5c+fTpU5FI1K1bt379+tWvr+SmuXnz5inF95WtVauWvr5+WmGBc79+/YYOHZr/Mioq6vDhw+I2devW3bVrV7du3RTvdvjw4TY2Nv37909ISAgICEhNTTU1NZ0/f/78+fNV75uKbpwWFhbr16/Pj5kYPnz48OHDVT9K+REWFia+012/fr1SI1kpob2hoeHu3bvLsXNq1KhRo0aNmv8aUrdGHTt2LK97nk+f6IEDiI6mQiHR00Pr1sTFReldtCqaBrpunQw1g5jsbHrjBpk6NT8525iNO43IH5+pZxoA/B0O30x6rB4xLh+LXzJ2LPX0lF2XDKByZcb06ahalVSUXTx9+JCuXFkoNCEtDSEh1NeXnDgBKyuMG4d162R3WF8fEycq92QuI154YtVOxMRLL4+KxeaDsK6C/l1V2o+VOQz0kJYhvwVB/eKINMjKlWTIENG+fYiMJDweDAzQsSOZMEFBjAI7X9AgokC5f4AsFuvixYtDhgwZMGDAuXPnSpKYwOGQY8dw/z4uXkRCAgCYmmLUKNK5s/JtCSF792LsWFq0nMDYmEyeDMVW8xVFJWMc2wwAGVlgs6ApZ0qXxWIVY/K1CB07dty+fXvXrl0fPHhQLE2DuIe9OippExwc/OLFi1OnTpW4hxWEsslCxMaW4dH0DZjREYr+11q01xowsthJ58UiNTV18eLFt2/fVjpVbFKJaVKJCeD0/tTsbNnBBKZmLKfeSsJciotIJLp69eqnT59Kv6vx48fr6en17dvXw8PDyspKcWOhUFjKEEyVsLFRagajraPkbMxiE46WXHXM2rVrV61apanYkCaPlu21w77xeHKKt83MWVa27DP7U5OTpUUPsVHCs4dSpy00srItl9uUmJiYYlh4xsXRceOoj09+jBONiICPDzw8yJEjKGLICmDRokV169bt16/fpk2bCjJAdXVJmzY0PFx2yhWLhW7dSp9MRC9epJs3F1IfpqbSDx/o1Klk40bi5AQA6el09mzFaoZMlr6nzcCIpgM0LwgcmubUddTMVci4u4PPj9PRemtllntEQs471KyRmBKvbR7NIvTiRZKXlpvDy1m3cUV8QkFa7pBBI1s0a7105bycnOwPH9+qBQ0y+fjJU/xHjeo1y+8oZSgm2L5rQ3kfoli0bdv26dOnJ06cMDExmTNnjorZQGr+z3j48KGzc9kktthY2AQF+Qu1dCgvm1K6b3j/aUtcT29dHRUdEfwtcLbLQgf7BgD+fYY1e5GYAgNdzB6LMQNzN+dys85fOpXDy5k4tkBMyePxNm3aVK9evePHj+erGejevfTMGURHU0NDdOzI2L3beQHx8MrdT2gEGnRpOVNPD+m5rgkgBDWVnyU6dej69MWjmJgoiyqWUdFi9yAqEkQCubpJBoNpYlLga+If6AuAEGJXu96gQcO2bvPh8TMNtCMtKyC2Us1P5ciRI+Lo9pkzZ/7svvyOqAUNAAAmk3TtCi0tnDpFHzxAKYYk8iGdOsHZmXTqVPpoW21t7ZMnT3p6eip41tXV1W3ZsmXLli1LeSwmk/n06dNS7kQpYkMFsbMcIcTMzKxx48ZSeoVGjRq5u7tPnjx5wYIFo0ePVvGZtnXr1m/fvh07duzBgwdrqKzTX7169erVq4v5Jn5Runfv/ujRo/3790v6eUgiqb3o3r37hQsXsrOzBQKBmZlZy5Ytf3UzUjVq1KhRo0ZNBRIXFyeOBsxn3bp15XEgumIFvXULeS7TFMDbt/j3X/LPP+KqC0XbKtY0ZGZSxQUZP35Qd3ciIas1ZOFWQzLFj96MB4AnSejwnp5xIA2Ue9kWn06dSMeO9M4dGXHRHA7p31+VwZcyIyEBq1cXUjPkQQMC4OJC3NzIiBEIDaXnzkFK02xkREaNkvwYi0dsLP3wATk5xN4eRQLjZLJylww1g5iEZGw6iH5dVBJXGOihmhXC5SheANhaYrASv/Ai2NkxipM4ziJE/K0XVNSAtqam5rVr1+bPn9+0adOLFy8qjhGUB+nWDcoU57KxsSGXLmHJEurjg5gYiEQwMCBVq2LWLKLMm10Kcfa8ljaj/IQ0ugqH98V1AqXZ/8iRIymlXbp0OX78eJcuXZKTkz09PT08PLy8vIRCYa9evaZOncoq6dTd/Pnz582b9x9w4FM6AlMWQzT5tO6s/T2YJy8swKQS06lPuX9iO3f+j72zjm8i26P4uUnq7i2lQqHUkOLu7rqLLe4Oi7st7i6Luxd3h1KgxdpCnVKn7k3ayH1/pFTSWJXydr6f/byXzNy5c0OTyeT+zj1ne/fu3RvITSbNzMy8c+eOt7e3OAk0Kkob2bWtLToSUmhuRFOb1b67prZyyRTK4+3tTQgpq3jNgQMHhoaG9uzZ89mzZ/r6+nJaZmRkaMkws6lgXBtruD/OypYdKqGrx9LVl/7P7uPj4+fnp7w5StM2Gt5ePO+PPFrkXkBbl9VtgM7tSxlF1QxikhOFl0+mzVpeLtZZQqFQ2euPSEQnTKBFF4lRSr9+xcSJ5MYNqSoE8bvijz/+uH79+rhx47p27ZqTk/P9r7/8X70K8vML5PMjhcIcSrUJaaeuPllPT71VKzJ/fmlfWGws3bGjkJohj5gYrF6NJk2grU03bKCBgbL6oCDXq039ZNolSdWMRgFRWa+fZ5lbqgwcrmvvwOYmJHw3MThdp2Y2h00obRCT4FXF5Ie2Zqy2JgCTTB68vPBT0BAR8V2sZuBwOOZmVTp37F6vbsOIyDANDY3sbF4WN0vWGP7L8Pn8J88fAKhqaV3VUp4+qcRygbLSGVBKN2xZFfItiLAqSPWrPC1btmzZsuWvHgXDr2TkyJF3797dvHmzQsWhQvr1HfT63Usul6uvb5CSkvwlNurC5dPVbKtHx0RSSu/cv1HLpW5kDGatQXg0AEQAy7bDsQYa1QaA85dOebx9BaBFszZ1armK+1ywYEFAQMCdO3dYeXZKQUH02LHcC3hyMu7ciXZsHRI5MG8YIhEuRted1rWr8O6DRTmzn6u04Ktr14mvsjcTOrLvLwQCwZHj+3/8iNbR0c35GZlka1NNzuWlZfM2WVlZXTp1r2JRFcDi+Uvdblxs2aJtCf/5GH4TRCKReM2Ps7NzO7lJiwzlBCNoyIe0bAkTE9jb04cPoXTCnxRq1CAdOpA+fcrQCbZOnToKzRJ+L+bNm6ewTZMmTby9vYvbs52d3cuXL0s0qP8TmjVr1qxZM2Va6uvrDyrX9GUGBgYGBgaG35lXr14VDDVzdHRs0aJFmZ+FbtxIL1yARJaWUEi/fMH48cTNDYqqcWJNg3SHhuhopKbKO1gkgrc3ClfiNdg4WYtsCKUbv4MC4Tx0/kB3OJAh5bDeguzcSTU08OgREhPzt1pYkH79yKJFZX8+2Yg2bEBYmKy99OtXXL9O+vYlixaRli3pnj00KgrZ2URNDVWrkmnTULL50NBQunAhDQoST0tRXV1ia4tZs0gneQYL4dH4JnOkABDyHZ++op6LUkNYPhPDZiE2QcouFRX0bg/98l2qDcHPGfNyDDcpAofD2bVr18WLF7t27bp8+fKKXl9iYkKOHiWpqdTbG+npxNERMvL+ZBH4Nfu+W2ZivEDAB1sFRsacTr21ys93XRZlspp82LBhJiYm8+fP//Lli7a2dr169Vq0aDFmzBgWi7Vnz57Tp0+fOXNGVh6iHJYtWxYbGzu3EkR4KEAgoApjjErgIyKbhs3VP3io+XzkiYoUiDU0SdsuWjq6ZSwOkEAoFB48eFDOShKBQLBz586NGzc2bNiwWbNm9evXJ4RYWsaePXXwvd+Ors2Pa2qYASAEJuacDj20WnYo+2W1Hz9+7N69exl2OG/evBs3bnTv3v3Vq1csGSkPIpEoJCTEVpGQsWKwq6liYaXyPThH6l7CQu0GMs2yN2/ePGPGjEJpHc+e0dOnER8PSmFkhIEDSY8eBQ8ZN8vg/JFUn4+8tJTc+y5CYFZFpVt/bRs7zqVoedlIsdHClCShvmHZO1sYGRmJ9TQKoefPS1Ez5O39+hWHDxMZoahOTk5eXl7z58+fOHFibGysmpqalZVVzRo1atas2TgxcUB6ujqlqYQcFQieqKndOnasNJG+YkSbN0uVb+aO9ts37N5NFi2CXIeS0zVXfDDpJCAqoACoiBOczfH/nvBj254Utkpadh3bvJbdgiN6B3zPUuF8NTEQf993DQ5H3fzQMVXV3C+v0SMmZmfznr14dOzkwbxqurNjuaWM/c68ev0sJSUZQOeOZXmlKicyMtIBaGmVhziagaG0nD9//vr16127dt29e7elpWUJevj4ySuLm6Wro6etpcPlctPT0hs1aPrhk+er189sbXOXm6ampggEghNuHLGaQUxsAg5fyBU0vP/4TrwxOCSgTi3XzMzMKVOmnDx5ctasWQXTw+n9+4XkaNnZKp4ebFa+oAEAmw3Wtm1LcsIOPrMSiFjIQcB9ZPBwdX9+m8zMjK0716ekJLdq2ZbL5Xp9eJuenqapoTl98pzEpAR3jxe1Xeq2btmOw5G5utiyitXoERPyn1paTZs8p/j/eAy/GQ8fPgwNDQUwderUMk8mYlAGRtBQGAcHMnMmatfG/fvU2xvfvhVjKQCLhWrViLMzunQhnTpJjYhjYGBgYGBgYGBg+F349OlTwacdO3Ys+3MkJFA3N0k1w0+ovz/Wryc/Q77kICtvAmpqin2Jpd23E2BRNeKqgwl+NE0AngiT/KhfJlbalfXyKg6HtWULAgLosWOIjqYsFrGxIePHo9SrZIoL8feXtxItOxt37qBvXwBo1Yq0akVEIqSnQ1e35DETPj508mRaUEWRlka9vTFvHmbOJHnu00XwDURCkryO07Pg5aOsoKFFfSyciI2HJC0fNNTQtS3Wl3ohqEKif9qMG6pU9JzIn3/+2aBBg4EDB/r7++/evbuiJ2X09EirViU47uaF9JePszLT8+VWCbHCiO/8Fu00+g4rZ/lJYd6/f9+/f//S99O5c2epAYu9evXauXNn06ZNV65cOX78eCWT7BMSEmbNmvX169d79+4VKqlWJujjx/j3X8TE0OxswmJRDkfm3AshaNiwbM8+bpbBmUMpXz5np6fmv4uMzThtO2u2617u9gCvXr2qWrWqg4OD1L2RkZHNmjVzcnJ69epVzcKONcuXL1swf8WN65P+nnSbzWbZ1FBt0U5TXaNcPrYBAQGOjsWJ21GCx48fd+vWbdq0aXv37pV6tblz50716tUriW0kIRg2Qe/A5qTEeEnlCyGwd1Lr3l+62jI6OvrWrVs7duzIfc7n0+nT6cuXhdKaXr/GuXPk0KG8OxAWG0Mn6CXGaz+/n5mSJKKgDs5qjVtpqKqRty+5mRnyvp/TUoXhofyigobMzMw3b968e/fuw4cPUVFRQqHQxsamWbNmf/75p5IlKycnJ39/f5FIJEuDks+9e8iRLv4AAKEQz59DhqABgLq6+q5du3bt2iW5g8ulb98iJobY2PRyda3ftOn9R4+6dOmizODlQEJCFCy99/EBpVS2IvaTUXtvozYCkntN5uutp6xk8WMRIPipP+GIRD0Cw7oHhQMY//7rTQfbBA31JlGxDaPj0T3/T6CvZyB+cOzkwYIxRoSQpo1btGLW+0rjpftTACYmZk0aKbWg69eSkZkBQFur0hsmMfz36N27940bN7hcrpub2/37993c3EJCQlxdXcVLJYVC4dOnTy9cuODr62tkZDRp4sSeLi7Q1IR5rsw/5kd0dnb2/n93FnQ0EYoENe0d67k2PHRkT1jYN/HGuPjYxcv/TsvI6VLfIjCqY3h8Y6FIBQD759cLi7AAEEIePr6rpqa+ddPOFy9erFq1atmyZYVGXK0a2OyC7obGphwnFmJ+qu/UVNGxJUDpsxhrgYgAYLP4FoY+ERFaX/05b94+NDY2bdGs9b9H90ZEhgG4c++G+MCqltZjRk60qmpTzbZ6w/pNyvbfuZIzfPjTK1dC1dRY9vZ6GzY0ad++yq8eUeVFRUVF7DdfVlktDMWFETQUQVWVdO2Ktm3x8iWePqW+vkhMRGoqMjOl/MBms6GpCT09GBgQZ2e0bUvatlW4hoyBgYGBgYGBgYGh8hMSElLwaXkYhtFTpxAVJa+Fl1epTmBpSYyNaXKyzAYaGrlJydLoZoxnDclfPvRrJgDsDEcEjx50IqplvnzXwYFs2ADgV4r8MzKK14DFKtWyaYGAzp1LpXpCJCbS/ftJ69aQESGnrgbCApWeJp/Loa2NDm2V3Ojp6Sm18aRhaOyKFTsQGoGMLKipwsIUf/XBuArxMvNIyX3g+Ct81qtXr/7ixYs2bdqcOXPmr7/++gUjKCZvXnBfPMzMypSsRmVlil494Rqbc8pjtToF/DPxOgXuKfRtGiJ5MFFFm7Svb9++3VOceJHiQgiZNWtWhw4d5s6du2vXruPHj8tPmUxJSdm7d+/OnTv/+uuvf//9V0NDo/zGVhrowoX0xo28bGP5lUXi4EDK2meCxcbwyfo/ogTP7memJAlZLFLVRqVNF00t7fL1ZhDz6tWr9u3bS9314sWLIUOGDB06dNOmTVJL/hs2rnR//VjV8NbIkSPLdZDfv3/vK1awlR2qqqpubm7dunUbNWrUwYMH1dULORx4enpOnDjxxIkTZXvS0lDFijNpnuHpgynREQJ+Tu77VEef7eiiOmyiHkuGIcLu3btHjBhhaGgofkpnzKB370JU+BsrK4s+f44JE8jp0wU3G5mw+/9VElVWQWt8Pp/v5uZ24sSJly9f1qtXr3Hjxn/88YeVlRWbzQ4ODn727FndunV79+79zz//VKmioGKhr69vamoaGBjo6OiYko6VO/DxK9IyoMJBVXPMGYcWeakpBeUaUlHYQCoaGqRtW/FDDjBz5syDBw+WXtCALEUhDlwuCCEcjqyr08sqA3ns3O9syk6krCSAAIQILYjQmEV1Owjf233xqpGUqp2Tq27Q5AsG+QbnHm9iQgoUQrS1tTkcjkAgEKsZjAyNGzdqVr2ava2NnZ6efslf5v8vIpEoKjoSQKP6TViyPoqVBkopl5sFQFOzUuTpMDAUZP/+/QsWLPjrr79CQ0OzsrLEF1hCSIsWLQghPj4+KQVyBm/fvr3ExGSFpSXHxQUHDpy6fv6l+zM2my2Rz1LFwrJxo+aaGppXrl1ITIzX0NAc8ueI23evxcb9AGCiG2SiG1RX7/nNwAWmpuwpw3OPGjZ49OHj+4wMjRMS46/duKRrqDZy3OBuPTpL3A6RLl34znU4PrkOOsTWlsyZc0YDU5bhazDUVNC1pWBJ2BLa7q0o8TBQA0Bzx4M2pm8AbP+pmrt774ZAKDAyNB7Qd1BkVIS6uoaLc21rK9ty+Af+PTh9OhigXC48PeN79bqXkjJKRaUibol/R9q3b+/t7W1qavobhPr9n8IIGmSgrk46dUL79iQujvr4wNcX37/jxw+anAweD5RCXR0GBsTEBLa2cHEhdevC3Fzx8i8GBgYGBgYGBgaG34SIiIiCT8sqS7sQAQHy99OUFMLjQV2msbMC2Gw0aYLgYMjIwSU1a6JxYzkdVNfAowZkwld6KwEArsaBJ6Ina5EKXUuflkY3b4aPD9LToaYGS0syezacncv4LGqK7PrLdKk3PXeOyvnrx8TQzZvJgQNSd9Z1hIUJomKlH1pLq5GsXhs1agQZsob6Lrj5L4RCJCRDTwfqFZVd4JGKwCwA0GKjSYWaC+Sjo6OzbNmyo0ePlpegISGBHjiAoCDw+dTQkDV0KJo3L1lPlOLZ3YyiagYx3CzRiweZLdprlpXThH8mNn9HRDYNyUJcWIjQ+4Xg8wuhr7soOiTDpGqoho75+LW6ttLX2ZchtWvXvn///rVr1/r27btp0yap64GCgoIOHjx4/Pjxnj17uru729vbl/eoSgzdvZu6uUkvKBIica0mNWuSPXvKyf/S3JIzeExZhlkoSXBwcOvWrYtuP3PmzNy5c0+fPt1BtsyOELJx48aRI0cOHz5c8aL5UpCcnGxgYFDm3erq6j58+HDs2LGNGzdeunRp48aNRSLRp0+fzp8//+LFiwMHDpSLF1QpqGLFmbfGOMA3++NbXk42NTLlNGurYWQis4CalZV19OjR169f5z738KAvXkiqGX5C377F1atEkctLtRoqmtqsrAyZIj4dPZaVrQqA5OTkAwcO7N6928nJady4cRcuXJCYbW/cuPHQoUM3b968adOmunXrrl69etKkSfK9eerWrevj45OQ6ThlOYJC87f7BODtJwzqiW1LAAAK/WPKYr500KBB8+bN+/Hjh7l56TLAtBTVlcXXHFNTfPsmdX+Kan5gBBHpE6EuZacDlLKSiaAKFRqFW3W1SYwIE4mMs3imGVmF/onZbLRti2rV8jawWOx6ro08vTw0NbX69/mzVYu2lb9I/2tJTUsRh+Lp6PyiO6fikMPPEY9WXeGdNgPDr6B58+bfvn0bMWLEqVOnxFsopa9evcproKGh0bx5848vXiTx+Wvj45+Z6tf55tds8eyXAi4AoVAIYMTQsSfPHgGgpqY+Yex0TQ1NAOtWbY2NizE2MlFRUW3SqPmP2OjYq1f8Hj16aqFXR+PtIgyMnHOqlr02gCxu1mefDwAcHZxNjM3cblw0MTUCcOT4gXeeHnVq12vZvI342+rWC87qnLMTVP6pQb/l6BrarJ3uYGqqD5zdkTtaunodvXSRCgQN1N6F66vVsrlpY/pGRDlCmBvopNZ2qfvO641AKLCsYjVjylxDQ6NGDX8Dl5fyxtFR198/lc0mlNKsLIGvb3K9eory4P7D1KpV61cP4T8NU4CXC5sNCwtiZobWrcHnQyAgIlH+D2w2GxwOOByoqqLUwZkMDAwMDAwMDAwMlQqJ4OSSZWoqQGHhkcVSJiyZ7PCXlTpBli/H58/So52rVCGrVyscgxYbp2qRRcH0QCQA3EnADH+636miFA0eHnThQlpwSt3Hh3p6ksGDycKFZXkiS0t8/SpzLyGoX78sT/fsWUGzUCl8/y5rj5EBnGpIETQUlDJIVS2IBQ1yZA1sNswq0OycAit/+l4PNIPGr/tNmZCQUE7ZBPTff+mxYyigjhI9eUIaNyZ79youKRUhJlIQHyvvbRMfKwwP5dvYKRXNIIvvXJz+Qa/FITA8MufqblFkkMDfkxDCrtuGXaeV2uD5LGsHYaiv4NmljO6TR36hd+sRdvlfD/r27evg4NCvX7+nT58uXbq0evXqIpEoMDDw0aNHly9f9vf3Hzly5IcPH6ytrct9KKWBy8WlSzKXR1MKHR0YGUEoJPr6qF+fLFxYegtMPp9+escL/JJDKWyrqzRsoVFOMQ1KItXAf9++fZs2bXry5ImTk5P8w1u0aKGvr//s2TNZNg9lQk5Ojlr51N40NTXPnTt39erVI0eOLFiwgBDi5OTUu3fvo0ePKrvWLSpKtG0b+f4dXC60tdGwIZk+HeXmR0IIHGurOdZW6l/jyJEjrVu3rv7TXoieOCHPmYDHw7VrUCRoMLXgmFmwQ4NkChrMLDgpaWH/rNtz8uTJ3r17P3z40MVFXuSSnp7e2rVrR4wYMWrUKDc3t+PHj8uxanB2dvZ443v/8B/fIiR3JaXixFUYGWDJFFCFOVkWFgoaKIG2tvbQoUO3bt26efPmUnVUvTpkODYBAIuVG3PTty8+fSoaiyYibAGrwLcMZXMypgq0zlBOBAhXpOYFePklws/KGFbGAIyzeEN9glzikgBAXZ20bEk2bZLoc9yoSe3bdKpiYcks4lcGjze5pdYa1WvKb1kZyP75FlJTK6k+m4Gh/Fm3bl1gYKC5ufmsWbNOnDjh4+NjYGBgbW3dpk2bPn366GVk+HfsODAkJBDUqXVjPvBCwGWxWNXt7IOCA1zrNGjRvE1s/I/k5KQ+vQaampiJ+2SxWBbmlnmPq+joW5y75KOnBuhZpaYLtZIEj+aeSG2QkBj/LTQ4JydHTVWtY/tuFuZV0tJT/f2/EBYrMir8k/f7T97vhUJB29YdKcWKnfgarT1dfQOANo7brM6v757Su2+vP8RyBx6PdzLEl1Wnhn1iqo3lhZ5GdwEqoiqpwjH71rcyNQKATh27R0aENWrYjMOsTP6Jrq4aAHHZs0YNvdq1y17SysBQVjCfWyVgsaCuXvJlYQwMDAwMDAwMDAy/IQkJCQWfmpiYlP056tbFrVty9hMDAyWNAWRqGjQ0yNmzmDyZfvqUH5rAZpOaNcmqVUoW6VkEG+2JJptuCwOAsz9QSxtTrZQ5tHSEh9O5c2l4uOT2xER64gSMjcm4cWV1KjJjBn3/HklJ0vfa2ZGxY/OefgnCun0IjwY3G7raaOCCZdOhW6yyI5dbmgZ7VqL7WHwr8A+Tp2ZI0/O8sk/6UWIRQ56sQVYCRYVxJApvUgFAlYW/rX9ZhXXNmjW7du26f/9+7vPoaHr2LEJCqIYGaduWdOumeOmtDOixY3THDsl6Xno6ffwYo0aR8+eLuzAgOoLP48oLKMjJplFhghILGkK5WP2NXvuWxLt7nP/kvCgmlG1Xm920h9bkLabWds310UKftNSHoxZu1qo7vnodPsXbVOyOwKwKURE4OTl5eXmtXr26VatWycnJAKpUqdK2bds5c+Z06dKlnCQpZQt9+FDKBa0gOjqsW7egq6tY7qYcnu68+24ZsTF88SL5N8/x6HZGi/aanXr9Mp9Ye3v7r4XVYydPnty0adPz58+VdELq1q3b8+fPy1XQIBAIynWiv3///v0VFfKlQo8epQcPIjo6/0Lg4YH798nWrXB1LbPxlYjs7OytW7devHgxf1Ph+ygpJCYq03O/obpHd6ekJEnKuXjZyQnpT78+vbl+74cxY8Z4e3srTJHIw8HB4eXLl+vWratfv/6OHTsGDx4stZmrq+v0uceSZEyIZnFx9jqmDof+tGmiFy9QWAibj5ERmTpVyYHJZ+nSpXXq1Bk1apR80YYc6KlT8PCQ04DUqEEmTQJAhg7F/fv02TMJ5xgWFarTQrcoRGSkkj5dpPJFqOZJOSEg2QX3Jmiq72lSu9+P5A4qWpy+/cjgwUWvbywW+7eozVcS3nq6A6hqaW1rY/erx6KY7GxG0MDwG1C1atU3b96IH7f9mfWTD4tVU0fnnanp/oyMN489bC1MmlrbuK78p5pt9eiYSMsqVoSQgf2GKDiHnx+Njg6uVhfA26qmz22rgJ+B188BEEJqOdfp33eQZZWqAAb/kRtEkZAYf+fe9Zfuz76FBrdt3TEqFvEFvja11RIA3Ll3gxB2314DABw6usdHS5WlafrW0gyAmkDQJCmjw7qdVWrmXyusLK2tLCu3/LfC8fSMB0ApdXbWf/euP4fD5E0wVF4YQQMDAwMDAwMDAwMDgyQikahgZCYhpDzcp8mQIfTMGZlr8VksZazpyQ5/BS309cm5c+TNG9GFC7mHrF9PBg4sbpl2hR1JyKEnYwBgRQhtrk/q6RSrg2JDV62SWfzLyMDp0xg2rMyWpbq6kiFD6IkT+bKPPMzNsXRp3nr6NXtx+ALiCpRpPD7ggTv2rkLLBpKHykShh7zcBjaWOLcTExbiawj4gnw1A7XwPLYSteQWBTw9PSuDpiGEi2U/7RlmWsO2vFYXK+DZs2c7duw4c+ZM/fr1IRDQJUvo48eIzbW/oG5u2L2bLF2KNm2K3XVKCj1yRNbqZOrlhYMHyZQpxepSS5tFADmKBkKgpV2SQniOCDvCscU/Pe3kupxbhzjNe6lN2KBTv42tJrupHplUFQ5aKNhvP1OEcMmabxTA+lDa1Yg4VsiqWm1t7U2bNm3atInL5QLQKLdV6eWFt7cCa5bkZISHo3btMjnby0dZNy+mZ6bnL22nFPE/hPeuZmSmi/oO/TVe5X369OnWrduyZcvEhgSXL19euHDhkydPlM91qlev3vHjx8txiEB2drY8h4acHOruDj8/6OmRtm1RHgZO0qBubnTHDiQnS24PDMT06eT8+QobiVT27NlTp06dxnJzrEpGdUfVAcN1r59PS4gVAsjOSQsMuxIU5paSHti8WdsJE0f263dNvfirsDgczvLly7t27TphwoQDBw6sXr26aBiKs3PthNivLNnvzdBIXLiJiUOrk0GD6JEjUvxX1NVJnz5l9aE2NzcX20t4eHiUQMVFjx2jW7ciNVVWA2JlRTZsyL2zIoQcPoy//6YvXxaUexJbW4tqmtExkoey+LVY/FoA1LR4wyaqmlURZmdnf/sefP3G5eyc7CvmBs+MTMY2qm9fVqlI/1W+h32LjokC0KTR72EUn52TK3ApwYeUgaGyoKND6tdXj4ubraODrBzEppKxPYmdPYCqyosDqlaFvn6b7zEXXarzOBwjbnZTtrrByNFGRsZWVW30dCVTwAQC/lvP1x8/eQGwqmoDwNQI2lqI/3k9DotraqAdDuDJ8wc9uvYKDPL38f0EQESIbUp6u9Couj8SNJs2IzV/A+XTr2XdukaLFr0DEBmZpaWlbL04NDT93LnguDhu167WXbsqMmpiYCgjGEEDAwMDAwMDAwMDA4MkKSkpwgJlJ11dXZWSrtIuRHIyhEIY/7T119Mjw4bRnTulFNEB4uJC5s5VsmNZkRP5NG3KatoUO/wBkCGKVpDIYGtN4p9F36WCTzHhK33ViKiV3wKG7GwaECBnP/3+HXfvKozfVh6ycCHMzHDqFP32LbfoqKFB7O3J4sVo0ULc5sBZ7DmJtHTJYwO/YcIi3D0GGyXLSW3b4tEjeaVNW1v5HdRxwMtLOHoRD90R9g4Ahk3xnDQU6j9rcGLVQh4FtQt5moaKIYuHR+4ICIFVFXRqASMDCCgm+dEsIQA4a2Geza8pb6SlpY0aNercuXOdO3cGpXTiRPr4caE/ikBA/f3pnDmszZvRrl2xOqenTiEsTOZugQAPH6KYggbbGioGxqykBJnW63r67OoOxS5xeaZhhj/1fnSTt3M6u1477SOfO9W0HFWFdDKCuuwP+Cxr3E7AhzTwRJjkRx82ICoV+Gf8/aQMYhTmjKiolJU7Znqa6OHNjIJqhjx4PPrmBbdBcw0r27L4XismtWvX7t27d9euXYcPH+7h4fH06dO7d+86Oir6CiuAq6vr58+fy2+EAOLi4mTZMtHdu3H1Kv3+HQIBAGpsTJycyNatZZIpIA+BAHv3FlUz5I7q+3csX06OHCnfMcgmKipqw4YNBUPHAeTf7cjCSNmM6vpN1R1qqZ446H/h8m6vzxec7DuMHbVkzqIuBoalvRQ0btz4/fv3p06dGj16dHZ29s6dO/v27cv+aZ8TEc0VieRFf1GK974AQObPh4YGvXCh0JW/alXSvz+ZN6+UgyzI+PHjb926tXLlynXr1hXvyMREeviwTDUDiwUHB7J/P34mhgCAqirZs4f4+9NjxxAfDxYLtWuTUaP68rW/r05MjJd+D1Ojhl6DRobix9Xt7O2rOx46sjs+IS4xMX777o3LFv1jYa6skQZDUZ6/fAyAxWI3bdzyV49FKbg/Lcc0NZg8EYbfGLJ7N9auxYcPUFVF//5k6NBid2FhQVq0aHf3bsOYuGw220jfkH34sBy528HDez55vwdgX8OhedNWAFRV0L8LDp1HegZ0aIYONQEom63Czcr87P3xhftTACxCeqjp9IyJAkeDtGlLtm8v+Wv+z7BwoauZmcbduxGjRzso0z4wMHXo0MefPycJBCIAO3f6Tp7svG/f73FNZvjdYQQNDAwMDAwMDAwMDAyShISEFHxqbm5equ4yM+m6dfD0pElJoJTo6dE6dVjLl8PQkEyaBC6XnjuHmAKL3VRVSd265ODBypb7psrCv06khSfNECIwCzvDMd+23E4WFYUCJhlSEArx/r3C+O1iQUaPxtChePQIHz9CRYW0bYtGjfCzlsHl4cBZKWoGMaGRmLMel/cod6LBg3HqFC3su56PuTmZP19hJyocTByKw9sboaBeITm5UefORRuLFQx5zcSahvI2aRAKsWgzbj9DWCSEIgCoao7GdWEzkb77GTZxyLk8ZTFymTt3bpcuXTp37gyAnjlDX76ULjGJjaX//ENatFAy/yUXHx/5+2l8PBGJIK9SJomGJsuqmmpSgmSieR5W1VS0dYvRYRIfa0LpUd8f3N2zhMEf1Rceb9y67VZ7Ul+Jpfscgn2OpI0XzRbhYzr++UZXVWfW3SqAdOhADx2SqmDLbWBqimrVyuRcD65lJMbJlEylp4ruXs2Y8PevCQnes2fPsWPH3r596+LisnPnTj09yVWJ8qlWrVpqampycnJ5OCcByMjISEhIsLKSkqskmjcP168XigRKSKAvX2LIEHLqFKQdUlbQZ89oaKi8BgEBhMeTftsQGkrd3BATA0tLMmBAeYxzxowZU6dOdXAoVAkgo0fTV69kVtA1NDBggJL9p6Sk/PPPP8ePHx8zZsy5K77KR0soA5vNHjVq1IgRI44ePbpjx45Zs2b17du3Vq1acXFxBw7+q1t1URHXhULk6V3J9Olk2DB66pRYjklq1CDDh6McAsv+/fffevXq9erVq1mzYqzRpwcPQk7kjUhETEwKqRnycHQkGzcW3GAI9P9L98qptKSEQhcZQmBbXWX0jEIfTFubamtWbH7x6sn5S6f5/Jw7966PHTVZ+WEzFITLzfL0egPAtU59ff3fI+Wdy839AKmr/55KRAYGMSoqZOXKUvZBdu3CoUO67u7Q0iKzZ6OmTFe9b6HBn7zfa2lpTx4/06GmU972f/5GrWp8m00zaiR+ECTS5dVrsgAhcPj4PqFQyGazp06cVbtWPQAQCoubbfdfZvRoByXVDAA6drwdEVHoZv7UqYA9e1qwWMxPIYZyhxE0MDAwMDAwMDAwMDDkw+fz79y5s2nTpoIba8qeblDMjx901Cj65UveBhoXh6Ag+ukT2bcPzs5k9mwyYIBo924SHg4+H7q66NmTDBigTIa6OG9CsT1D2WGrgVXVyZxACmBbGB1kTmzKSXShoqK41lsmthkSqKmRHj3Qo0fRPbeeIET2knsAfkHgZed7JMiDwyHbtmHiRFp0Eb+xMZk6tWRFTXrhQuMtW8SP3/74AQCqqsTFhezf36hvX1RszIRIhD+m49Er8AX5GyN/ILoaONEQBxgstiW1tStmOJK4u7vfvXv3S94H082tUJGyMDQ4GFevEhkh69KRnywgblBMQQOAoeP14mOE0ZH8orvMLTlDxytbGOZT/BuJjSH8uKv7s0/9o9p9nNGS48sdNSZYgq30XJyTFpbbkSXBFMDOcLjqoJ+pssdK4PYAhy8iNgF8Pgz00LQuls2A1v9f7aNOHVKzJv3wQdZ+2rAh4ZTNPFV0pEB+g5QkRW/RcoPFYo0dO3bs2LGyGlCKdy+5n7x42VyRigqxtVdt301LTT33rUkIcXZ2/vLlS8uW5bIYzsPDo169euwiZQB6/Tpu3ZJ6oaAhIZgxg7i5lcd4cnnzBjk58hokJiI8XLI6kpJCZ86kHz/mWTvQ48dJw4Zkxw5ol9nF9+bNm76+vmfOnJHc0aQJad2a3rkj9XpImjQhffoo0/+DBw/GjBnTo0ePL1++mJmZlX7AUmGxWOPGjRs3btzXr19v3br14cMHfX39q1cuT13X+EuQzKNUOWhfMBzM0JDMnFneBQ1TU9Pt27dPmDDh/fv3xQieCAxU0OBn3JIyuDZWN7fkuJ1Ji40WZmaI2CpEV5fUrKXWZ7COShG7Hjab3a5NJ9+v3t4+H8Mj5N5IMcjF4627OMGhdav2v3osysLl5Tk0/P99qTMwFBNCyMSJmDhRYUPP928AtGjWuqCaQcygT//QmLsQCtOEKkBNoUAAArG1pFAoDAwOzBU0MGqGcuPHjywAxsbqLBZJTc3JzhZmZAh//OBWqaIoU5KBodQwggYGBgYGBgYGBgYGhly+fPkyduzYt2/fSmzv2rVrCXsUiejEiQXVDHnQkBDMnElu3ICGBqytWZs3l/AUFc6YKjjzAx/SwBVhVQg96lI+U/cWFsTIiMqw1wYAVVWUTzVLFq8/QCC3ApiUgvBo1FRSiuDiQs6cwcKFNCgot4qgq0vs7MjffyufblDQd4HeukXXrxeLPHLVDABycujHjxg1yvPJk0btC01/l7dJwz/78Mi9kJoBBOxOYPemYjVDR0PMVDp2VibBwfTePSQmomZN0r07lFvqLRAIpk6dumXLFl1dXQAQiWjev5hURCK8fIliCRoUrYEm+vqQVbr+8IHeuoWkJDg4kAEDYJovE9DWYU1dbHh8d3L4d342l4o3qqoRK1uV0dP1dfUVyyNEFJfisD6UBj2/y9s/l2VipbX9Wff6TltqEqvii5OmVMXzZDxIBAUm+VEdDqktwuIt8A1EeiZUOLA0x6Sh6N1BZg9CIUbMw4OXyMjM3/juEx69xvHNqFUKLVnlhKxfT8eMQVSUlF21apV+8V8eQgGV30DAV9CgNISH5txzy0xOFPL5VFOTVc1epcdAHVU1pb4sEuOFR3YmR4XxBT+vHl8+ZXu+yuo7VK9Og1y9mJ2dXWhoaDkJGm7cuNGjqKaNx5OVDyWG+vmRt2/RpEl5DAmAYo1j0Qbp6XTwYMk7kMREev8+Bg0ily5Bs2xm3hcvXrxz5051aeYQZOdOUEpfvEBaWv5WLS3SuDE5eFCZzjdv3rxz584zZ860adOmTEarEGdnZ2dn57ynLRviazCojI+LfTX0Ks/KMqV4+xmPXyOHj5YN0K4ZOGwA+PPPP8+ePbtp06alS5cq2xdfihKueA0KY27JmTzfUMCnqckijirR1WPJeZOmpaV+Cw0GoK+vX6yzMBTE3eM5ABNjU2fHWr96LMqS59CgocGU+hgYlILH47155w6gYX0pNxUxvt5GoCpAkoY6AFGBCy8hRBxOwVCuLF9ef/t2H1NT9cDANHHqhLa2iolJ5XLWZPh/hRE0MDAwMDAwMDAwMPzXiYmJOXLkyIMHD9zd3UUiycRxIyOjYcOGlaxneukS9fWVuTcgALt2kQULStZ5BSES0Vu3cPcu5XKJigratWP9+efGGpzOHygFrsZhqhUaKGFQX2w4HOrqiuBgWftJjRqkbdtyOLFMVBQtdGGxirkYxsaGnDtHEhLo+/fIySFOTqhRQ/mjU36Wh4LDUKMKHzt3NpFQM/yE+vvT1asrJmYi94wUNx4VLo7ogDOMsn4GxbJjsMGJlMqYMyqK/v03/fIl18+cELprF+nUiaxYofDP4ObmpqenN2jQoNzn2dkQKFjOrmBtdBHIqFH0xg3Ex8tsUa+elI3fvtE5c6ifHzJzy/v06FG0acP6KVUBoG/AmrXcKNg/++0LXlamSFOL1aiFek0XxcYgAopLsdgWRv3evuIdXUZT4tQnbXZo231tDdJNUdK9LFgEh51Jh/c0KAs8EQZ5U92b5Mfd/AaBoXjvgxsd8O866QXZGatw46GkVIgCX4IwYi6enoGeTgnHVklxdmbt308XLqQBAfnL1rW1iasr2bsXWmUWMa6uoUDdorBBiXE7nfbmJTcjLf/L9FtgzpdP2SOm6FtXU2Crk5kh2rcp+UdhDxJKERstPH8kVUND395ZFUC1atVC5eYvlJjMzMwLFy5IXCTpjh24cgXfv8s/krq5kfITNDRrhqNH5V2IjIxgY1NwA503T6qeEgD19qaLF7N27Cj9uJKSksLDw2XqPlVUyP795OVLevIkTUiASESMjDBoEOnSRWHP3t7eS5cu/fHjx5s3b6pWrVr6oZaMtXPx9jM+SUuIMjHEkilQLQevKDGPX2PpdgSFIjMLAHaqooYNZo7G8L4AsHv37vr16w8YMMDJSXL9rlSowoiWYoa/iOGoECNTBd+5XB53174tGRnpANq27lSCszAAiI6JCo/4DqBZ01ZECRe3SgL3p6sNEznBwKAkr14/y8hIr1HdoZptoRigjCx8/PTypJmWQbvGtilpppk8ACqUGpmY/UiIA9CgXmML87KMZGKQytKl9Zcura+iclisZgAwcGA1FZVflKHI8B+DETQwMDAwMDAwMDAw/Ke5fPnymDFj0tPTpe5VUVE5ceKE1IRvvgAiEdTke/3euyev/EApSlFaroi8ibAwOm0a/fpV/CoogIcPcfx4402b+pjWvRYHCiwJpnfrl8vEKmvVKurrS/39pewzNsbff8tc4F4+tG+BQxeQLfvvaWwI6xJMIhkbK1PaKUhsAqasgLc/9AEArQbBTi9r4Xc76Mu0sifv36OIWEcZsnOgwiluMAKCviMqT1bBArsF2L0pfq7No0HgHiTPWLAvjuVBISIj6V9/0ZCQ/C2UIjKSnjyJiAhy9Kj81cxeXl7du3fPf66hQbS1FSxXL67Pua0t6dSJXrgg3Wu9Zk2yaJHk1m/f6IgRkikkP37g8mX64wc5ebLgn6GGo1oNR2XSTQAgTYDTMTgQSUPePM05vU4U801t+DKzHsPnVuOMt4Rq6ebf9Dhwq0t6fKRhPAgoknpSti6EVwl+lqTTMnDlLkyNsW6O5LHfwnH7mUzjE79gLNuGXStKNbzKSL165PZt3LhBnzwhWVlUX5/1559o2rRsT1KnsbqfD08gY8U1IahmXy5l2PvXM14+4mZnF7raUIqYSMGx3cl/rzDW0ZP3hrt4LPWHtEQVAKnJwiun0xasNSYEtra27u7uZTnun+zatat9+/Y2BZQBorlzcf06eDzFB8u4kSgTSOvWqF6d+vnJbODoCLUC14TUVPrxo7wePT2RlVV6kwYDAwMTE5Nbt2717NlTZqNWrUirVsrcJ+Tk5Dx8+PD27dsPHz7Mzs6ePn36zJkzi5GqUA5oaeDaAQybhQ9fwS3wLqhujcVT0K94397FwO0+/l6HHwVEcdk5+BKEhZsQl4A542BlZbVs2bJp06Y9fvxYmQ5ZgweLnjyR+S4lBA0alMXAJUlJTd57YFtYeCiAVi3a1atbLmf5L/D6zQsAhJCmjVv86rEUAx6PC4DD4aiUR04cA8NvSFR0hKqqmomxzJy2oOAAAG0LJMuEhGPiYoTFoIoBu6YpkjXUkjVMCKCbzU9TU/mREGdgYOhaq37fvn9WxAtgAABs3dp07doPLi6GQ4fWGDeu4gJAGf7jMIIGBgYGBgYGBgYGhv8uz58/HzJkiEDG4mw7O7vDhw+3K+z/z8vGmr14/gbxSaAUxgZoVh+rZkFbalGgoMeyVMq0/iGWOJS+Wa5IIj6ejhpFJTwShELq54fJk1cePXeXZZMtgkcqTkRjVHmsBtHVJceOYcoU+uVLQV0IsbXF7NnFFQGUno4tYF8NvgEyG9R3gUr5/8T8Fo5+kxEYCgD6WgCQkoYPaXpTOOvNIfPfhCYlEfmpCoVJSsGizfj4FSlpYLNhZoy+HdFnEDwzEJMNCqgQWKrBRRv20t75icnIyATYYDUGuzMleVN2FKLHENwgECK8GMMp8nJmzy6kZshDKKQvX+LgQTJpkvweJFc31qwpL1/cwIAMH17cQZJ165CWRp8+zbNbyD1xzZpkzx7oSDoP0L//llQziBEKqbs7du0is2YVdwzvUnEihl6Jykl7djXn8g6alaY2ZIFR12FTbDjTrIhOGb1drdRxrz5pdJdm6AEAuzVIdSo8SujPPzEvB1fvYs4YGBVeIXzgDGIT5PXs6V02I6x0cDikf3/Svz+Aclpm26y1hvujrO/B0hVYZlU43QeUvfcFN4t6PJNUM+QRFyO8dDJ1zHSZy8QFfBoWIs8rJTaaHxKQU8NRtVq1aqdPny7tcIsQERGxbdu2grFT9OZN3LqllJoBgHFJrU6UgcPBjBlYsgRJSUV3kmrVyJo1BbfQN28QEyOvw6gofP6MZs1KOS5CyOnTp/v06bN9+/ahQ4eWuJ/s7Ozdu3dv3bq1Zs2avXv3njRpUu3atfMv1CkpiI+HoSGMjEo54BJgZoyHp3DtES7cRHoWVDio64TZY6Bfbv4xqelYvqOQmiGPpBTsO4We7eFgh6lTpx47duzKlSsDBgxQ3GnLlqRBA/rsmdSdxN6ezCkiOis1cfGxW3esS0pOBFDftdFfQ0aV+Sn+IwgE/NdvXgKwr+4gpw5aCcniZgHQUC/fvIm8awWVFQ/DwFA5uPfg5pVrF1RUVFYt2yjrs5yRmQFAX99Q/JRSjJoHLx8A0FNJhClUhdb2/G9f1Dnm6homNjah4aHJyUk6enr8nBww2S4VxYwZtWbM+G3Sfxj+b2AEDQwMDAwMDAwMDAz/XRYvXixVzVC9evVt27b16NGDXdi7Pj4J/Sbh49f8te4RMfjkh5fvcH4X7KyLdKRwWWFJlyspqV0oDXTRIkk1Q96uyEjbZXOnbrq0LQwAFgbR+rqkjnY5DKJqVXLtGi5fxv37NDOTcDhwcSFTppTMGLmUcNhYNhXTViJeSjkJTtWxbUm5j4FSjJ6fq2aQIIEYmss+MFWk5eWpmteJfEsNT2+MW1ToLOE6+EjoindSGlfTwCAzjKxCqvxcG0yBJF2oD6I5dYAC9R4aB+E5IhLLBghq2hTtTDl8fGT5qANAdjZu3oRcQQOPx5NY8kuWLqWfPyMiQkprQkizZnBwKPY42Wyyfz9u38aZMzQ+Hjk5xMAA9euTuXOlrIr+8IEGyBbLCAS4fx9KCxrSBDj7A8ej6Rf/gJzbR/gPT7Gr1VL7a7F5q56TbdgTLKFb1nMhJmwYHCVpbSirPgCwLEHmU8FJQj/lNgiLxpkbmDGy0FFh0Qq6TU6DQJibGc9QLAjBuFn6+zclR4VLGh6YmnNGTNZTUy+mlCIoiO7YgYgIyucTbW3Ur09mzpR4J79z5ybEylMkRIUJRCKZji/xscL0NHlGMjnZ8PfJFTSUR+TExIkTZ8+ebWdnl7/pxIlCgiQ56OmRvBSb8oH07InkZLpvHyIj87eyWKRmTbJjB8wLfwPEx0MkknetFwppQkKZ6GmaNm366NGj/v37v379euPGjVrFTE6JiIi4fv36tm3b6tat++TJE4kABXrzJg4fptHRyMyEhgaxsMCff5IRI8pi4MWAEPTrhH4VlZaw5TCCpcnbxETH45+9OLUVbDZ73bp18+bN69u3L1uJyCuyfz9GjKAfP0qkLBF7e7J7N7TL8jZOIOA/ff7o/sNbqWmpAFq3bD9s8EgWi7mal5BXr5+np6cBaNO6w68eS/EQOzSoa5Rv3gSlVKxpIIQwmgaGyswXPx8AfD4/IyNdpqAhIw2Atnbuj6hvEfgWnrvLXP8rgIicHn2Hp325fCaQCvA9V+Ht6fn65u2rnTp0+6N/ycWFDAwMlRxG0MDAwMDAwMDAwMDw3+XrV8lU5Jo1a06dOnXChAnq6uoSuyjFkBl47yvZCaXwCcRff+PZuSJRytWr49UreSOoUipnA4m8CanxEzl8HLuEJx7I5kNHC307o39nBfVsAMjIkFczBmhg4AKE3dOy+ZoJrghDfejTBsSkPGyhWSzy55/488/KEBfcuyPSMrFuH0ILFL5VOKjjiBObYVD+Kovrj+Atu+otlRSiN1Vt0wfaIHKJsbMGADTpj8lDMfoPGe3TMG5xATUDAWcAZbWT3hhAKBcbvmNjGNVho5EuhBRfMhGfAxR0RM6C4AERPUNeDIGVOXq2l9KbMtCbN+Vbm9AfP0hCgpzV0l5eXpLu6JaWZOVKumJFoUohADabNG5Mdu6U1VUoF1HZUGOhqhospEVAkB490KOHwncvvX0bGRnyGsTGkvh4mJjI74cnwq5w7ArNSXpyJefmQVFkoGrnkVq7XtZxqDHBkvxpDo3yCXj9EY+0JAiOEHYAWAMpUQFRg8o4KjxPhD8vgd5FVFgKa1tsFlhl+snn8hCXCEN96BSv5PpbYmDE/nul0dXTad8CczIyKCjV1GJVteEMGK6nZ1C89wHdvp2ePo24uNynAN6+xaNHZOtWuLrmNQsLzpFfSMrMEKWnCvUMpP/hhUIqEikoRAn4IgBWVlYxMTFCoVCZIi6AyMjIoKCg6OjozMzM5ORkAGpqapqamuK4BDMzMzs7uyNHjsTFxc2fP7/AyQQ0WpHo5iekXj04OyvZuMSQ4cNJly502zaEhFA+n2hqokkTMmlSobAJccsaNai6OrKzZfalpUUKSjdKR+3atd+/fz99+nQzM7ONGzeOGzdOrciQCpKZmXnnzp0bN248ffpUIBB07Njx1KlTLVpIGunTFSvo5cv5Zlfp6TQuDoGBePeO7N6txK3M78onyZtTSb7//Kbq1q3b2rVrL1y4oJQ9hrY2uXgRe/fi8WMaHw9Kia4urVuXLF0qTyeak0MfPYK7OyhF8+akU6ei7zcJKKV7D2z3/ZrrsdOrR//ePforHh6DDNIz0s+cPw6Aw+E0rN/4Vw+nePB4PADqit4zZQWjZmCo5DRu2DzmR3S71h2r2VaX1SYzMwOAtlauyExVJV8JmppZ1cLQR40d3aHtAH1d/cSkBKFI9MXPR4Wj8tXPB8Dbd+6MoIGB4f8YRtDAwMDAwMDAwMDA8N+levXq79+/z3s6f/78jRs3ymp89gbeyy7xe/tjxzHMn1BoI5k+nT5+LFkizcPQkEybVswh50JnOSpj0vD6A2ashl9wvqXErcfYfRwnt8JavpTi61fExsprkJSk9ub1qb627d/TVAEieBjkQ2+7Eo3/99V3f/VB9zbYfAi+QeBmQ1cL3dpgzB9QrqxWWtwegCe7PuWb6VlLq1ETc/O3P9Ml4lnGPTXO+bAciRC1tBqJ2yAAC7cgQMby5mXbEPgt/ym7VwE1gwDsYPSvB0sT8EQI5eJNKlIFAEAp0gR4XMS7giZD9IKIXoAWsGxnsdC+eSn0H9Ic1wuRnY3UVFmChqCgoODg4LZt20psJ507E0dHuno1goNpWhpUVIiJCTp1IlOngiM5dZAuwMEonIim38PD6Y/v4KiyqthVNTPtZIQ+JqSVAVSKW2hLTVXQICcH6enyBQ0x2fjTm76/ezX74AKWqbVq/+n6LXsNtFQZZUHq6xZzPMVEXS33IyB8BdE3wplAiQlAwB5MqToRPQIAtSKCp/ouuPZAXremRjJX8xdEfDGUqujK46E7Nh9CeDQyuVBXRRVzjB6AUUrYtP/WqGuQoeP1KEVaipBS6OqxS7BAmp44Qf/9V1JFRCkNDMT06eTyZZiZibexFMlPWCwip42xKUdbh5WULZTVgM0hdvaqADgcjqGhYVxcnIWFhZzT3b9///Dhw7dv39bX169Zs6alpaW2traBgQEAHo+XlZWVkpISHx8fExPz/ft3Dofz+fNnTsEPe3p6wbQjOZDatcmePcq0LANMTcmGDVAYVtKwIbG2pkFBsvYTK6uyVWDo6uqeOHFi5MiRO3bsWL9+/bx588aOHatdYNG/UCj8+PHjs2fPHj9+/Pr162bNmvXv33/VqlV2MnQV9OxZeumSFPkal0vv3cPWrWTu3DIcf6WCp+h9xy1wJ7B8+fK5c+cOGTJEMkpJKhwOmTkTM2cSgQBCIdTU5B9Dr1zBvn3027dcU4ezZ2Fnh/HjyZAhco7y9v0oVjOYm1n06tG/ccPSJpv8xzl99oj4gUAo+O1cLrKzeQDU1CRl4mWL+M3PqBkYKj+tWrRt1aKt/DYcjgoALo+rp6cPwMoCTtXx0gsARJQAMNXxiI1r4eJcR1NTC0CPrn3ef3wnFjQ4OTIhCAwM/88wggYGBgYGBgYGBgaG/y4DBgwoKGjgcrlyGl+9L6+WLBThqYekoAFmZmTcOLp9u5RqpaYmGTAAdeoUe9A/kV+9A/DJD6PmIaJwiDYvB28/o+9EPDwpmWdfqHMeD0KZVSUAIAQZGTU0cdiZDPahQor3aRjzlZ6sRYpdyv3dMNTH+vmKm5UHGYW9z8UKhlpajXwzPQtuz9M0jFTf48tyJMhVM+SRlo7HlxoB8PQsdCCADwVUO8Qc7J8O26JPEFwgSANnAFb9zGrPEeFuIg5GUveUQp2YqKKLESLvEvczyMwqtIvFRqsG2LW8GK9aEoWrirW08iqsRdmxY8f48eNVpKa9WFuTw4dBKUlMhJYWZDgk30rAbD9B1O3TOVd2ihKiWVYO4GeLooIC9ExCmvU80rq/inPT7qasJdWIs/I2APb2Chro6Mh5UQB4Igzwph92LeM/u6gx77BTszZTrMgfZtCukNqHiSFMDHMT32k0+JuJylRKbAACTj8qAGE/R5dWkkeNH4QTVxASXrQ/AOCooEdJbTwkWL0bh84hMSV/S+QPfAnE87c4urEslnkLhfT6dTx4AC4Xmpro2pX06qWUFqNCIASyTBEUw+Xi+HFZnij0+3csX04OHhQ/tXdRffsiSyQ7NUJLm2jryvxnUdcg5lU4SQkyv3pMzNnOrrnLfC0sLGJiYmQJGoKDg0ePHp2amjpp0qQVK1bUqiVvfv/jx4/du3c/cOBA9eqFl0vq6RENDVn1MSqWFOjqoksXsmYNipmzUO5wOOjXD7t2gceTsldLC0OGlIfDQfv27du3b//x48d169atWbOme/fuTk5OGRkZ3t7er169qlq1art27SZMmHDhwgVdXUUyqxMnZJrxiKOFZsxQHOxVYVBKz53DzZtISAAAIyN07UpGjCjZdUBbUQZ6QY+Zzp07q6io3Lt3r1u3bsU4B4dTVKsnAT12jG7fjuTk/E1CIQ0Kwtq1SEkhkyfLOvDT5w8A1NTUlyxYU9TwjKFYeHp5fPjkJX7cv3f55tqUB7wKETQUhZE4MPy+GOgbJCYlHPh3x9xZS8XBE+d3YfIy+IdCT98MQE523PLV8wkhrnXqjx4xUUNDs0G9xiOGjUvPSGvXpqKykRgYGH4FjKCBgYGBgYGBgYGB4b8Lp/BkrqrcmfEUeSb3AJCcJmUjGTsWmpo4dIh++5brk0AIrK3JH3+QmTOLOd7iMWu1pJohD78QzFyD09tkHktq1KCGhrnz8lJRVyeurgA6G2GzPfk7kAK4k4CRvvSI8/+/T8OvQlNRBrEg6wJHcxCAJrl56rMK1vEkdA9FobTQ25jdhYIFAKJACA4TUACILfCmUGWhjwn6mJAILt6lgU2gxYatBqprgEUAR+w1xomriIhGSjq0NGBpgS4tsHYeVKT+Fg8NFe3di6gowudTIyMycCDpJGVWjvTrR48cyXO/l9KgalVZWeBRUVEXLlz4IjdOBYTIcnegwJpvdMub0Ky1w8DmqE3abNSwnbMOK4ciIIOmBn4WuF/jbp3IzUq/0m3UzZ4TutWssqK6UrKG3BcVI+MTK15OLbdiejoGnx/e5D+/bLDPY319ozFVwK5YaVH7ZvgS9NMMJhOCnYQ9ibJqAgCnHzXXId3aSh6ir4spf2H1bqRKu7o2q4vZo6VsV8aPoSCX7+HgOSSlSG7PzMK1B7C1worpSvYkg8BAOmsW9fPLj6V/8ACHDpHduxWLbyo99N49GirDzkXcwM+P8PlQUQFQv7H6w+ucmEiBrMZ2NVXl19D7/aX7Y1OSVE2DuiarTWctzk/FnLW1dVhYWP369Yu2fPDgwfDhw5csWTJt2jSWEuXkf//9d9asWX369JHcwWLBxgbfv8s8UkuLdfIkGjRQeIpfApk+nYaE4M4dSIg1tbVJ375kzJjyO3W9evUuXboUGRl57969kJAQLS2t0aNHHz161ERRaE4+wcE0KkrOfhoeDnd30k52HlJFkpFBx42jXl6FMj48PXHrFjl6FAqlG0Xo1AKP3POvKEWpW/j6N2fOnC1bthRP0KCQmBh68GAhNUMeqan02DHSowesraUe6ufvC8C+hgOjZigl6zYuDw3/BkBHW3fFknXi5dq/Fzk5OQDUVMs9ciJPu1DQqoSRNTD8jnTu1D3k0K6o6KizF05MGDsNgKE+LuwGgNg4l7UbNUGpgYFRfELsx8/vda9d+GvIaAAKjR8YGBj+D2AEDQwMDAwMDAwMDAz/XaILx2MbGRnJaSy9BFsAVWlLvgGQIUPQpw+uXaOenhAKSd26ZOBAeXHFZYFPAAK+yWvw8QuyeNCUNdVcpQqxsaGyBQ2kWjU0bCh+PNYSEdnYHgYAtxPQ4QM94ETqSC8oM5SKXh1w43EhE3QJkwYbVxM3rXo0KqpJ4Xq/hJRBbNiQru+ZnVMoCICQAu9zXbB+1umE13LVDJDxQbDSgJU0scXU4Zg6HP7fEPUDRvqo5QCODLELXbuWXr0qlimIT0WfP0eDBuTgQUl1goUFWrbEtWuQuhLc0JBMl1mgXrNmzdixY83kWh3IggJzA+nBR2+zlvVTG7Kg2pAZy6uz+ptClQUAQko8Xetdbet6bPRKbrA3/9bhjDF1rnUc9mDU8hkuRourETX5dVVTU7Rpg0uXpDujGBuTOXPkD+9aPM25eUht5PIVrkbjLUvw+krLypnw+IC33rlO+DQbwn0EU3I1DQmdqE+WlOSLKX9BKMTe0wjoIZmh8xDg7M5/qryCQYIdx6SoGcTwcnD5LuaPh0aJi27h4XTsWCpR887Jod7eGDWKXLyIXGnRb8u7dwrcelJSEB0NGxsAKqqkU2/tqyfTMjKkfDYtbVT6DVNQ2a1ixRk0WvfSybSE2EIn1dFlt+yg2bpT/rr1OnXqeHl59evXT6KHgwcPrly58urVqy1atJB/rjxev349duzYQpu4XHr5Mjw8kJ0NDQ1JQQAAgACkUaNKq2YQw9qxgzZujPPnaVSU2D6EWFpixAgyoCLSVqpWrTpu3LiSHUvDwxUE8QgECApC5RA00EmTqLu75NacHPr2LcaNIxcuFNcMY8IQnHLDJz/pe6vbYMWMQlv+/PPP+fPn+/r6yjcjKRZ0xw7I0ZTExIi2bWPt2FF0T0RkeGJSAoBaziU3IWMAEBkZFhomvpUnY0ZN+h3VDABy+DkAVMrTTIUQIpYs5EkZCj5l1AwMvx316jaqXcvV2+fjh0+eWVmZ4lwJMWam5ls37GWz2SwWa8WaBdExUVxulpyuGBgY/s+oLAaADAwMDAwMDAwMDAwVT3h4Ia9zW1tbOY1tFNUIq5jK3qepSYYOZW3fztq1i4wdq6yaITKSnjxJd+6kDx8WWvanBI/dFVhKxCQgIEReAzJvHmQtptTTw9ixBY2UV9qR2Ta5j79koK0XHfeV+mYUa8gMihnYFbVkRBPU0mpkYoglC3TIoUOs27c9PT0d23j6Zub+J9FS/ICbjeQiBSPzn29jViOADQA0BDQsv0F9l2IP29EOHZrD1Vm2mmHTJnrihKTpQmYmffGCjh5dtJ7K2rSJNGkCdpHuDAzIqFFo21bqWQICAq5evbpgwYJivwAAwPpQevDxu6wlfTTmHe41YaZHE9Zg81w1AwA2QVM9bLIncW3IvQF1B/+zS/eUP4DUMXW2nHXr9pHGKPoEs9avJy1bSvEANzYmkyejSRM5x4ooPqZSoa87p0GngXIuRAXI4ePGY8xZh1lrcOkOuNJs6YuFuhqu/4tOLfO90CkfogNENQ4ABBTj/ShXmgRl+ki8vKDsWcT2DMoTHo2wSHkNvkfg4etidVkIumCBpJohb1doKC3pm60SodDhgMUq+Els0kqj5586hiaFPpscFVSzV508z0BdQ3FZt1Z99XmrjZu307SprmJuyalqo1K3kfq0xYY9/ywkbBo0aNDRo0cjI/P/ujExMUOGDNmzZ8/Lly+VVzMACA0NLRg2Qe/coT160KVL6c2b9M0bcLlSq9Gkdm2yZ4/yZ/lVkKFDyY0brIcPWdevsx4+JNevV4yaIQ9eNtbtR4+xaD0YnUdi8jJE/VB8FDEwgJqiJd0yrHQqGHr3Li0S3pS/9+NHevFicfvksHF0E+yrSdllUwXbl8Cg8F0kh8MZO3bsoUOHinsieXyTq4oFSFiY1O1e798AIIS41q3Ucp/Kz2ffT+IHzZu2/H3VIfycHACqKmUvaCA/yXtMf1Lm52JgqGD+6DfEQN9AKBSePHNEYpeKigqLxcriZkXHRLFYLBaLPXH6yE3b1kjth4GB4f8MxqGBgYGBgYGBgYGB4b9LREREwadWVlZyGs8fj0evEC3D595IX7o7egmJiaF//02/fkVSEgBwOLCyQr9+ZPZsJTvgKqqeCvjIzpHbokUL8vffdOdO/ChcfDAyIiNGkEGSOb4r7Ug1DSwIpFwRhBSXYnEpljbUxWBz0tcEJpUm5/q3hsXC4Q34YypCCkhxxCYNAMyyGzWqk19WMZYmm8lTM/hmetroSxZFAIzoCy9vZHHBbpY7Iyx8nV/Ms7PCpGFl8UoKEh1Nr1yRugYaAPXywpEjZMKEQlvV1MjZs9i4EU+f0thYZGdDV5dUrYpp00jHjrLOs2DBgvnz5xsaGpZgjFfisMHjW9ayfhrzDg/p3f2AE+EUKXHS+/dx+jRiY1uIRC309Pza91qwdPtTjyHctX+99vfqPPWf2/VZ1nKcADgccvIkdu/GvXs0Lg45OdDWJlZWZM4c+WoGAN95SIsOIxrapibGFkr4Ol++iw0HEPQdOXwAOHIRNWwx5S+ML108t74Obh7CS0+cuILkNKhw0LwBOnclnbxpmgDBWdgWRpdUk1IbNjEsZMCgMFRCebeGsCgkyV/mLYRvAHq3V7K/wsTG0oAAOfupnx9JSkKJ3nKVhRYtcO4c+HxZ+4m+PjQ06IkT+PwZamro0KFVu7auTYzvuWXERgsEfKqhyXJtpN64tYbya9S1dVnDJiiQ/bm4uCxcuLBx48ZTpkypWbOmp6fnsWPHJkyYcPToUQ0NRdk8hcnOzs47hN69S5cskYxbohSEQEUFIhHU1IiZGW3cmKxaBU1NKd1VTgwNf8n78JMfxi/E15B8P52XnnjsgVmjMOUvuUe6uMDCQl7eh5kZad267EZaCi5eRJbsBbI8Hm7dQpFbJoU4VceD45j1D7z9EZcIoRCmRrCvhq2L4CAtymbMmDGNGjXatm0bp6gqrmTkyL9HlN6AUvrOywOAXbUaRoaVQnHy+5KZmQFAVVV19IiJv3osJUfs0CA/1K+UMAoGhv8/zM2rdO/a58z54xmZ0hcoqKmqGRoYJSUnvnn3CkBQcIDHm5fNmraq2GEyMDBUNIyggYGBgYGBgYGBgeG/S2jhaHD5gobqNhgxAHtOIKPIxLWGGgZ0RZN6ZTSsiAg6fDgNKeCfIBDQ0FDs20fDw1nbtyvTR8PaUFOVJ1kwNkR1G5l7xZC//iItWtANGxAaiowMaGrCyorMno060heKjbRACz2yOJjeT8zd4pUGrzS6IAitDTDAlHQ1gokq4nPwOQMf0+CTQaOykcSHCDBXhZMWuhmTDoYoWipmyMOpOm4fweQV+BqI2AQA0NIEsfKkEY0ANGrUCICnpyeAoX1w5ibSf/pk5EkZ8DOBoqpFobwJMcP64PpD3AkHsQAAmg36MXcXi4XkVLT6E7ZWWD4NjcpouSA9fBiFw18KIRDgwQNICBoAcDhkyRIsXkzCwpCRAQsLyI2Mefr0qY+Pz4ULSlsBFOBLJqZ+ysxaPkBt2KJuPXtKUTMIBHTGDPr0KTLybUkcvbyuO184uPHM0gNvUxf1Dtw0vcf83fcbsKrIERywWGTmTMycSRISkJ4OMzMlK6Yf0yEK/siqXreWElEvRy9hxQ4kFAhGFwjhH4Jl25GQhEWTlTmhPFo1QqtGhbb8U4PM8KcAdkdgvCVMS13XkOrTIHXj566OGmrIlK6WycVYv4TDoO/eIT5eXovYWPr5M6kcrvglg3TsCDs7OboNqqJC+/RBeDjEJaWLF1Gjhs6SJX+MLPdi88yZM9u1a3fkyBFvb297e/v379/b2Cj6VpOGnp5ecnKyubk5eDxs3iypZhBDKSglf/1Fhg1DjRpEmZoxj0dPnsTbtzQnB7q6pE8f0rlzCYZXGcnJQXw89PQk84AKExOH4X8juMgy/ohorNsHA30M6Sn7YFVV0qwZDQuDjFIlqVu3kjg0ICVFQYPkZAUNZGBugvM7kcVDcBiEAthZQ09HZmMbGxsbG5s3b960bNmyZKeTRO4fV1YD3y+fExLjATRtXAyXFAap6OsZAMjJyfkeFmprI82v43eAz+cDUOHIiOUrBZRSUkAoJ5E3wcDwuyN+J/N4PJFIyGJJmtKx2ezFC1bfuuP27MUj8RbvL58YQQMDw/89jKCBgYGBgYGBgYGB4T9KbGxsQoG6hbq6etWqVeUfsmI6NNVx7BJCC3iYW1ngzx5Yo6x1gmLozJmF1Ax58Hi4e5e2bKmMX3TbprCzhl+wzAbVrWGizHLNatXIwYNKtMulhiYu1iGf0rErnN5KQLYIAIQUT5PwNIkCYBMIpc00fufiTSqORVNbDWy0J13l1aYrBVwert7DSy+IRGhQC4N7yas0lC02lrhzGNGxePUBqaloUAv1XECIJ34KGsT/C8AGgFahY/PiJ/R1MWOk9P7P7kTdK1T8HqdeoD/dPkQiJKchOQ3BYfD2x8yR+Hus9B6KR2FdkRTk1IwJgdykGDEikWjevHlbtmxRU+hhXoREPob50KTNE1nV67oMnXbUWYo3g2jRIty5IxmNIRLB13fSvCE1T9wcuvlu/Og6AYvj+2+6cLceMVA4sW9sXKxa3bMkKvj0nFOnVVNFaTbxSdj8byE1Qx6pafj3PPp3kb78tzQMN8eRKHxOB1eIf6OkmzQoQ3HzJgA41YClGQK/y2xgYoSubUo2HBTUr0hHJJLZRiSiT57QO3dIZiaMjcnQoXApfppLBaCqiqlTsXJlrl2QBHp6CA0tlIiUk0O/fqWzZ5P168ukfn/zMU5cRUoaCAvmxpgxspCUqk6dOjt37izlKRwcHL58+WJubk6vXqXBsr81+Xz4+MBROXeQ58/pqlU0ODivHk8fPkTt2mT/fpgqlwpTOfnwgW7ZQsPCkJkJVVViZobevcm4cVJTOeask6JmEJOYgi3/YkAXqMq+GJLVq+HvTz9+lLLL0ZFs3VrCl1DmKBPLUgo01VHHQamW9evX9/HxKTNBQ8uWcHcvGvmUC4tV1DpIKBQeOroHgKqqapNGzctmGL8JlNJ7D29xudy+vQYULT2WjA+fPPMeVH5BQ0FtQUFJgVAoBMAuK+MQ2eTpG8TZEyiieGBg+L1o1qTV/Ud3wsJDn7140r5tp6IN9HT1hg0elZOT8/rNC0JQy7luxQ+SgYGhgmEEDQwMDAwMDAwMDAz/UT4WniV3cnJisxVPQc4bjzEDcegCvgZCJEKNapg0BBZlWJ54945+/Spzb2YmTp+GEoIGFQ4mD8PSbUiTZlRpYYp//i7FIBXhqoOjLiSZj2vxuBxLX6dC9HNuU6qaoSDfuRjsTefYYKld5Z2GPOWGbccQ9A1CEQCcuo7dJzFyAOaNL1W3IhHiEiEQwswYKop+rVYxw5/dJDeKvRnyBA0FyZMyANDRwl990LuD9J59sxBlAgAEsA4m4WwIilQ04hKw4xica5SiGJyHwrV0pV5sd+rUKU1NzX79+hX3wPgc9P1M/Q+uFkUEmOx+froW0S36dwkJwaNHsqo+1M+v/b8bz01dNujop6QZbT4f2VRjyPxuxuhjQroZQ7ssqh5cEW7GiQSv3DQ33m1voOBDs34/vkfK3BsTj7X7cXJzGYyqICyCOTZkhC8FcDIaC23BLsVnu2jehFjoIDw8EKmF4yWqViXVFrZs1CdI5jJv1HGAdZUSjoTUrk21tJCZKbOFnh5xdpay3c+Pzp1L/f2RkyMeF71+nTRsSHbvhk5FCaOUhvTrh/R0un8/Igu8ddhsYmVF4+MLqRnyiIvD+vVo1QrFTH8oSCYXQ2fj9XtkFPgHfuqBHu2wbzWU+LpWloYNG757965Dhw5wd5d/taFxcUQggMLK3Js3onnzEBNTaCOXS9+9w/Dh5MoVxWvfKyX02DG6e3dBhRmNicHXr3j9mhw+LPEnyc6Bt1wBUvB3PHiJnnLSXtTVyblz+Ptv6umZf1IDA1KnDtm1C/r6JX4hZYxChUpFOUlYWFj8kMgIU570dPj705wcYmcHCwsAZNw4XLsm646U1KxJpkyR2HjrrhuPxwPg4lRXQ+P3CWQpC0K+BV29dgGAUCj4o//QMukzKTFXde3kWKtMOixXCqoHCkoKKBUCSEqS5nxTnmPAT41F3mAYGH4v1NXV/+w/dP+/O+/cv66urla3dn0tLSk3D6NHTKhiYXnZ7dwbT/cWzSpHEhMDA0O5wQgaGBgYGBgYGBgYGP6jvHnzpuDTevWUTYwwMsCiSeUwIAAAdXOTVx4DaEwM4fGgrq6wq/GDEBmDo5ckV2NbVcHyaWjiWrqBFiUjg+7YAR8fyuUSNTU4Ohr8/ffoKgajq5DobLjF4U4CfZ8GrgjabDhro54O6uqQGhowVgWASB6eJNGTMUjigwJbwkBBl9tVRknDvtNYuxdJBSunFCHh2HgQSalYP7ckfWZkYfFmuL9HYgpEIujrwsUeWxbB0rwkvYllDWISkzFpGT59BckEBTQ1UK0qGtZGxA90HwM2G841MG88jAvYdSwPyZ367WUM73gpagYx8UnYcLAsBA1VFNWTSxf9npOTs3LlytOnTxf3wA9pGOErCj6wkv/iss62x0fqaTpqSWlGjx2T7lGfu5vi7dv2y3CokcHIjXczxtTOvrDlYrNebq36ajfu0sVcdaAZ6WIEtVKs4D0Whfjn14mxZXVH50aKHBr8pZm/FESO3KE09DCGuSp+5OBHDl4ko12p/qQykFAzAIiMpGvXbjlg7xPg7Okt5QiHavh3XSnO6OJCbG3ply+y9hMbG1SvLrk1KIiOG0fDwwttTE2ljx9j6FBy6ZIyl/cKhowYQbp1ozt3IigIfD60tdG2LR49wvfvsg6hISE4dYoUDYtRDkoxaBoee0huT0zBuZtgs7Fvdck6lkK7du127969aNEiCAQKmgoEyMlRIGgQieiaNZJqhp/Qr1/pihWsyuMuoDxeXnTPHil+OTk59OlTLF9O1q4tuDksCgnSTD3yj+PjpadcQQMALS1y8CCJjKRubggLg7k56dsXNWqU6AUUk9RUeuwYfHwoAEND1siRqCW9qEzGjaPu7jJzJXR0yKhR5TbKQhgbG/v7F9vGBnFxdOFC6ueHHz8gElEjI2JjQxYuRJMmZM8ejB9f1DOM2NmRHTuomtqjx3fvP7qtrqY+ZuQkQsidezcBGBuZjBtd6uyi3w1z8yosFlskEoolHWWCoaFRcmoyACOD8vjKLHvEuoGCkgLWT3uSw/vPjB01ucyFBUU9GBjtAsP/E651Gzg6OPsHfD128pC+vsGkcTOq29mfcsPdFzDWw9LpMDUCgBrVawL4FhL0i4fLwMBQ/jCCBgYGBgYGBgYGBob/KBcvXiz4tHHjxr9qJIVIS1PQIDsbKSkwV6rQvWoWerbH+v0Ij0EWFzqaqGmHf/6GjWUZjLQQL1/SZcvyZr0pgDdv8OQJFi4kvXpVUcNUK0y1IuJdUkUK1TXQxoDMssZEP3o/EQC2haGeDnqZlPVQS0dsAnYeL6xm+ElmFs5cx5/dUU/akmw5/IhH30n47Je/JT4JQd/hHYBDa9GigXK9+PnRK1cQGwtzczJgQJ4vupEBLu1BUgrcPyAlBRZm2LAfF2+D+3NZ9SN33HiE2WMxYTAA3E/E82QA4BC0TCDXI+Sd83skYuJK61BCRo+m9+7JzJVgs1E6A+2TJ086Ojq2aFGMPG8BxbYwbPRJTNs0nib90N3x9EAzs+6yFtlGR8vvjSYnE0r7mRJPV8u91xNFMaGCN7eyL27jbhxzvkWfKx2HGjdoO8CCNcScNNJVfoy5hPOwLiibd2Sp+sRN06wUm5rwchQ0yFHUoGRwCPqbYV8EANxKoO0Mi61Vkpk3weXKOywmRn3T6ttHzo9ZCI8PSPxZc9TRRl0HHNtUuncvIZg8GcuXS49jMDTEzJlFN9P58yXVDHm7Pn/G6tVkXWlEFuWGiQn555+CG6h8kRClePcOJRU0nHLDaylRAwDAF+DWE0wcirrKhT8opG3btsOGDePxeGqWCr4aiY4ONBWtO3/7lgYGyuvk/XsoY/NQyaCbNyMuTvo+oZA+fkz+/htG+WFRVNaXfQGUvQpUrUqmT1eybZlAT53CoUO0gF5HdP8+ad6c7NyJorlFDRqgUydcvSpFEMNmk7Zt0bqClsyampq+ePGieMd8+0bHjCkkWYiPp/HxdMoUMn8+GTSIXLlCV6yAjw8SE0EIDA2JkxNZvRqmpnfuXrt28zKAVODgkd0cNkckEnI4nKmTZquqqpbpK/sN0NbSXrpw9Y3bV4OC/O/cu9G9a+/S99myRbuQ0GBUSF5DGVJU1jBu8jAC7Nh6qGIGID9mQryX0T0w/BawWKxZ0xbcf3Tr2fPHySlJew5sy1LZd/keyeICwJM3uH0ENpb46v8FgKlpiVTwDAwMvxW/0w0BAwMDAwMDAwMDA0NZ4eHh4efnV3BL+/by1wlWFGZmChpoahasGSikUR1c3V+qESnG3180bx6ioiQ20/BwrFpFjIzQPD9KWX4Bw0AFZ2uTYT70XiIoMDOANtUjJpVpYnzDAYTLrl/HJ2LTQZwrTqQ7pRg2u5CaIY9v4Zi8HC/OQ1++CX1SEp0+nX7+nLdCnZ47R+rVI7t2wcBAvMVQH73aI4uHTsPxoch68u9RWLUT6uoY3herQnIneUdXQfxD8OWuWE5IxreIUkeu2NuTjh3pxYtSUxuIs3NpSlmU0q1btx48eFD5Q4KzMMGPvn10j7d1AqfNHyarzh2rq9ZJzmdOoYqAzRa3WVcD62oQ/0y7Oy1mXB0+3ft7FP/ZxewD8yNT4/d1Gv5v5+EODg5DzMlAM9got0Q/U4jhvjR+30KWtZNT+x4jLBQfoqvI6l5HmgtFmdDDmOyLoAAeJpbkcDrLkezwL5o3QR8+BGrKO/D7dx2acWm3dmAoTl1HZAyM9DC4FxrWLskwJCB9+iAigh49KqnIMTUlEyeSzp0lD/jyhQYEyB4rhYcHhMKyDFQoP6SGTRSEzy9x3xdugyt7nXN8EnYfx+ENJe6+EDo6Oi4uLm/evGk7fDh1c5NjuEKdnBTW4OmzZ5C7RJsmJJDwcNjZlWiwv4iMDBoWJq9BVBS9do2MHZu3wbYqjA2QKi30SoyqClpICUf69dDTp+mmTUhJKbQ1OZneuYOMDHLyJFiSjjqsTZsom00fPEBigaubgQHatSMV6MZha2sbUsRNQR5CIZ0+vagBAwDExdFt20jz5rCyYu3ZA4EAUVGgFFWrirU4KSnJt+5eA8DhcAQCQVJS7gvv1/vPqpbWpX4pvyUqHJXP3h8opW43LrZo1lpPT7+UHWZk5n5+tLUrXRSRLAqKCSilGRnps+dPBlDPtZFmRaWQ5IkVJLQLRdMoGFkDQ+WHzWb7+HonpyQByMhIf+kfl8XNnSsICceiLVgywefu/esABv3xV3R09IULF2bOnMkq8j3FwMDw/wHz2WZgYGBgYGBgYGD4L/JP4ZWm6urq58+fHzBggJWVla2t7b59+37VwMigQXlFaOkNqlaFikqFjUcZ6PLlRdUMucTG0g3FKzpxCP51JlXVASCRj+UhlWu2MfC7ggaRxQywvnIPH2U61iMoFCt3yD0+NZUOHkxfvCjkt5+aSp89o4MHI71QNWn5NnyUHoeNpFRsO4IHsfiSCQA6HCywJQaKDAPUVaFdFhPUZP160rMndApP2XM4pE4dcviwlBWxSvP+/XtCSGulF8ieiEHLV5nuq6fydkxRX3Si7aKt7s3lqhkA1JRXTQdATArZjDhq4W8bvGpEvHpUXT53tstJL831t6mAn/l3h09jmi/dvrf23djmnnRZCL0Rj29ciGR8AuJz0PczfXf2oODNLb0Fhw85EVUlZjg6t5S3MpwAjeoq7qRkNNGDDgcAwngIzJJ29h3+4v8knuZtKapmAIDPnxWcODkZ4eEAalbDmlk4thFbFpeNmiF3nNOmsU6dIp06EQcHYmVFHBxI586sM2ekpi3QR48kPpWSDeLj5eQ4VDzhofxrZ9NO7Eu565aRlFBYcqSjoMZGdYtvOfKTeBn+/XlEy7B0KRkdOnR4/PgxqlVDmzay1CTExoa1dKnivhTqPITC0kg9fg0/fsh/3wJAYV8KNVXUdpDX3N4WXVqVemBlTloaDh2SVDOIoZR6eNATJ6TsYrPJpk2sc+cwcCBat0br1ujXj3XqFGvnzoq04qhdu3ZAQEC2wnfgT6ibG/WTpqYUEx0tyrt/43BgYwNb27yX8/rNS4FAAKBPzwF5Rzg71erUoVuJxv57Qym9ev3C9VtXxAVyG+tqOoouj8qQlZUJgMPhqKmW/C6orCAFkLMXhVUCGZkZ4gf1XRuW69ikbqeU5tlFyBp2+Y2KgaHsoADU1TUMDKpFxeX+JmGz+Aba30UZJ3ft3czn8zu27xr+PbJly5arV6/OyMj4paNlYGAoRxiHBgVwefgajC9B+B6J2AQkpSInB5RCVRUGujAzhnUVuNjDpWbZTGMxMDAwMDAwMDAwVABCofDly5cFt/B4vOXLl+c9nTp1au3atVu1qri5dkpx9iYu3kZiigNRu2amETIm53RX4RPJdoaGZMaMChuVUsTHS1/e9xMaEkICAuAgt7JRGF0OdjuQfp8pgHM/MMYSJbDiLyeyFRnyK2wgweV7+ekPUpElQRBD58+XVZCgX79i/nyyP9+g46Un5KxGC/6ODR8p1ADgL3OYqKJzKxjuR1KKzEMszOBUJmnmbDbZs4c8fUpPnKDx8SQnB0ZGaNOGjB9fympQZGSknXIroaOzMS+QXn/zibt2GLtmQ8Mjn5bU0ptuBbZC1/SxY+m1a4iMlL6bw0HRZfoAgJqaWFSNLKwGD8fa55tvdJu8LunNQ/7D09lHl72zcvxQvwPbsSHLro6Opa2rDlroo60BaaQLsWrhTgLmBIhCD6/h3zuuueXh1noG9ZX7jEwYgtPXZL6pHGpgcblFn6sQtDPAjXgAuJOAmmW1iFdDQ0EDDqc0mhilcHEhR48q1bKg8EgqOTnIkib3qHCSE4XH96ZEfedzublXjZcPMms4qQ2fpKeiSgBQJyd8ka3G0tZm/fFHyU+vUMlGgYQEeuoUgoJAKRo2JIMGQVuRA4kMOnTosGTJkjVr1rA2b6ZJSfT1awldArG1JevXKxX2VK8e2GypfjO56OujatWSjfOXoa0NhSECRfQr25bAJxAh0pwdDPUwZxxUK5c4ExDbM4SGytydk4NbtzB6tPS9Tk6s7dvLaWDKoKGhUbdu3VevXnXo0EGpAx48kK+tIbLv7j5+9gRgWcWqVYt2t+9d5/F4xkYm40ZP+W9WiINDAu/evwnA2bGWiYlZ314DWawycNnh8/kAVFUqhU0ZpTTvj0sIKZorAWmGBxkZv9JkQsIuQup2BobKT4d2XYJDAnk8Lo8XOqj1GC5PnxKiqZpMiAgAwG5Uv9nhgycePXpUvXr1hw8f6pZCTsrAwFDJYQQNMnnvC3cvfPJDeDSi45CQhPRMyTbamjDUh6U5rCxQuyZaNEDTeortNhkYGBgYGBgYGBh+LUlJSemK1ho+ffq0wgQNqekYMhNvPuYVtu3AsXvJbtpO+PI4d5oqfk43GxiQUaPQokXFjEpJqJ+fHINuAEhNpe/fk+IIGgC0N0RfU1yLAwXWfKM3XCvLzww9RfUyvWLO2aYpWvWaKmeZTVoalbs8nX76RDIyxEW+lDQkyF30LKTw+bnEf0QVAsDeFi418fKdzEOauZZpRapdO9KuXRn+pQUUGTWbPnYfN/CzSI1F7DRRX4c004d54epAcBaORtMjodzUs5tzru1Tn7a9bq8hh12Ii5LhC8bGZOhQuncvMov8ZgZIw4Zk3Dg5RxOguT6a65ONNTm3Hbtd6d71aRw//fNL4afnOTcPib55Z3IzHjo0elKv7fr6HXScGtTQYqcKEPrVh7d3NhUKdPZ5bGlsPrKKsv8mHDZObMEf0+EfIpn/Ut0Gh/4p37UKPU3IjXgK4FIsnWUt+afOM2AQWzJI+DHk+TRIwukp/n/2nIdS94uuTYKNTckHXbbUqqWg2q2nVxmq3cmJwt3rkmKjC0XOpKaIPrzhpiQLZywx5HAIa/Fi+u4dDQ+X2gNxdYXSzihFMZZnVAQCOjVyvajnjXxzoFu3cPIkxowhI0eW4HTNmjX78uVLcnKygYEBOXECJ07gxg0aGwuBgOjoUCcnsmwZTJUK1yGdO8PGhn77JrOBnR20yi3ZpZwwNyemplTOd722NuneXWKbhSlObcWERfgaXMhppqoFZo3CkF7lM1Qx4eH03DkaFUU0NEjPnmjZUtnJyk+f5O+ncXGE0ko79dm1a9c7d+4oK2iQ9p1VCBniqpSU5LDw7wBc69TX0tJeOHdFcEhQw/qNtbRKqCj63UlJzb27Co8Mmz1joUAgOHnmcEpqyoC+gy2rlPx6LjaNF8r5vqhYiooYxCqHgi4I4sd56of0jHQAh/efObz/TMFOyhVZOgaJYVfMYBgYSk/D+k0iu4Z7vH3Fy+ZlZWVpqicBEFE2X2he16XKB8/3kyfOMDIy2rFjx+TJk1VVVYNCAi0tLDU1f7c7DQYGBiVgBA1SeO+LJ6/x0gvvPsuLuwOQkYWMLIRHwwO4/QQN66BlQ7RvhmaMrIGBgYGBgYGBgaESY2RkVLVq1UhZK6oBAKFyluiVKZRi0HQ8L1IzTiM6Nzldx2vtPsGdAn19YmWFqVNJt/+Ql+9KO3I7nvIpnifDM62ymDT06oBH7siRsaaREDR2LV6HCgUBarIbUC8vREfLOzg6mr5/T9q0ASAQQCSS15YYg68CABZqcP45CXZgNXqNx7cIKe3rOWPrEvlj/5XcSsDSYBr8LjCbz782sj3RMWRbObBdmrJrtbA2NaqlDWt18ET4kAbv8B/8Bydz3PawnZtpH/SaWK/q6upEozgBlWT6dAgE9Pz5Qn8OHR3SsCHZt0+Wg70EGiwMNMNAM8IVqj537eDRp/3nDHzJQGx8gvDrG8GHJ9zN47LiI+Mt7Gh2Fs1MVRu60PKPKQdcOB0Ni/cvY2+LJ6fw91p8/IqEJFDAUA+1amLrYlgqsf68NHQ3giYbWUL4ZsArDQ0r5ENNGzQgFej6Lh/SuTOtWhVh0hatixtYW8tPHZIkI4Pu2gVvb8rlEjU1ODqS2bOL14M0Th1IlVAziKEUoYE5186lDxyuCxMTsmYNXbJE0p6EEFK7dkFvmBLQuwNef5SZ3nBQtKhryGXkFNpNv33Dpk3g8cjEicU9nbq6euvWrR88eDBo0CAQQkaNwqhRhFJkZ0NdvXjzWxoaGDwYO3ZILwZbWpICdlC/Ex06ICBAlhaHODqiXr2i2+s54+VFbDmM1++RlgkNdVS3xtIpqGpRbuPk8ejff1MPD7HUkgLUzY04OJBNm+DkpPhwhcVjoRAikZJX9Yqnf//+3bp127Jli1Jr0NXVZe2hQJKmhpamhlSF24dPnuJKcD3XhgAsq1hZVrEq6ZD/H8iLqxdRum3n+nqujV66PwOgpqY2cez0Encb/SMKQHZOtkDA53Aqi5+JhAgg72lBCwcxhJDHT+8DGDd5WJ6gIU/0UOYo1DEwMPy+9O39R9/efwDIzs6+/zjg5sNITXYSL/XlwrkL1dTUFi9ePG/ePLExw5OnD85dOqmhobFmxRY9Xb1fPXAGBoYyprL8pq0kxMTh8WtcvIOHr4p9bCYXz9/m/jeoJzq3hLXSa0QYGBgYGBgYGBgYKhIWi7V9+/ahQ4fyZXvtvn37tmIGc/wK3slYYy8C67FOV4/Fd1p00IelZcWMp7gQJydqbIy4OJkt9PRIgwbh0ThxFaER0NRAv85o1xQsRQXjahpoZ4gHiQAwO4C+alQpRNMj+uHYZZl/MqfqWDKleB3WdsL9l/IaVDWTvS8hQV6GBACRCImJ4odGBtDXww/ZK2xJbior7AtUMOys4XYA4xbCNzA/GkNPG41ccXIzdCrl4p9IHmYH0nvvv/B2zxQlRKl0Gs6p155Skej7l5wbB4XrRvgZmAbY1WEZW0LAF37zFoX7c1r21Vh7o0E913U1SAv9kpyUzJ5N/vyT7t+P0FBKKdHTI4MHo02bEnSlwUZXI3Q1yn3D/8gxedui17Pkns+SEBKbKPrxnaio6Vd3GlaFPd+WGJaoxmGoj+ObIRAiPBpCIWwsS+i0cfEOTrshLgkiEUwM0asdJgyV99HW4WCAKU7FAMDOL2mnGmkqHykiYdiQR0HnBuHWTpJ7nZ3JlStKnqIi0NYmvXvTf/8Fjydlr4kJmTu3GL29ekWXLs0L/aEAPDzw+DEWLiS9Sr7+PS5GEBkm88tRJIKfd3buGvX27VnnztHVq2lQEFJTweEQIyM0a0YWL5ZTK1WGCUNw5R5evZeyq7XoXR/+bZIjTeyQlkaPHSN9+8JMznVTOt27d7979+6gQYPyNxFSsldBJk9GXBy9cgXJhVxxiLU1li4tVgBT5YH8/Te8vOibN0W/dIi1Ndm0SdaB6mpYOrWcB5eHQECHD6dv3xYaJJdLP33CuHHk2DHUrKmgB0WpIkRPr9KqGQC4uLjo6Oh4eno2btxYceuWLfH4cVENR5YKZ3OLetE6mgBMV8xpUL9x86atzc3yRSifvD8AMDIysbayLcPB/6aIRKKMjAwHe6csblZEZJhfwJfQ8G/WVrbRMRHJKcnRMZFVLEpi0pCenu7r6y1+nJKaYmxkUqajLjPkCxSSU5IBcDgckUgktnAov2GA0TEw/P9CKf3jjz88PT2jo6MFgly9qTqbPaFevaXnz5tXry7ewuPxrt+6BIDL5a7buHz0iImODs6/bNAMDAzlACNoyCfoO/69gNPXkKwo0lE+r7zw2Q+fvmLSUNRS9EuhkpOamtqmTZvBgwePHz/eyMhI8QGVm5ycnKFDhzZs2HDBggVSbyJr1ar15csXMzOzHz9+SO3By8tr2rRphw8frlWrVjkPtiw5ceLE0qVLXV1d16xZ4+rq+quHw8DAwMDAwFApGDhwoKur68WLF8PCwpKTk9XV1fX19ffu3Sv6uYbdz8/v8+fPdevWLe+RXLmXXycuSnIm+6C3S4sR5T2KUmBiQqpXp7IFDTl2jlOOOjzxQOzPUvqZG3CpgT2r4KpotWQfE/IgkQII5kJIwVY0ESoQYtdx3H2B5BSAwMQQg3pgZP+yNJBjsXB6KwZOgXeg5C57WxzeAM1i1r/mjIHbPYRId22HkT7mjJd5LLG3pxoa4HJlttDUJDVq5DYmqOsIf5mJ2DCxgLj4plO4WFOzGp6fx4NXuHIP6RkwMcTIAWhQ5AeBkrPJWTyERgBANati/1spw5kfmB9I45b0E358qjZunXn/iaOqspvoEZ4QvpkD3qTCK0WUGRYoDPWlSTFQUVNpP0jTpUlnC/VRVUgHQ8kUhuJhaUn++QcoXSdFMFdFHxP0MSEAYnOMY7KNVQhqaEKtOB4SUuGwYVfSVbW8bAydjRdvkVng3efuhUv3wIy/AAEAAElEQVT3cGkPDPWlH0UfP5507ubpodsoITe52u+HT65vpUdWrYKGRsmGIZFDwZ7zMF/ToKFB6tQh+/eLI1dKC59P79yhz58TLhcODmTIkBKUzMWQefNodDTu3ZP0ezc1JdOmoVkzZTsKDBTNmyfpjgDQ8HCsWkWMjNC8eclG+NmLl5kuz84lNUkYFyMwq8IBAFtbcvQo4fMRGwsVFZialskFl8XCpb34cxq8fAp9RepqYy05oB2dIvPIqCi6Zw9Zs6a4Z+zQocOGDRtKMlZpkBUrSNeudO9eREeDx4O2NnVwIEuWKJlbURnhcMipU3TuXLi7Iz4+d6O6OnFyIlu2wN7+lw4uF7p1K333TqrOj4aHY948cu2a/PcnGTGC3r6dJwSUQvnfFpaSgQMHXrp0SRlBAxk2DGfPUn/JNJ/v+jpiNQOAuPjYu/dv3ntwq2njFn8O/EtbS5vP5wcF+wOoW9u1/OrTvxF37t24fusyABvrauItPC5XIODr6xuGhATeunt9wpiSKHp27dssVqkBSExMKCpo+C1K+MkpSQD09AzKb7R5sRd5golK/m/CwFACCCFmZmZt27a1sbGxtrQ0O3UiO4fL1tZK1VI/t3ZxmKG+VVWbZk1bamvrZnG51ta2qipqwSEBW3euc63ToEe3PrY2dr/6FTBUagQCwcyZMwHs3LmTU2ls7Rikwvx5cvnsh1W78PAVBGWRzJWeiWOXERyG5dPR1FXx0qtKy6ZNmz5//vz58+eQkJB///33Vw+ntKxdu/bKlStXrlx58eLFqVOniivRuHDhwujRo7lcbqtWrZ49e1YBk/tlApfLXbp0aWRkpLm5+e+lw2BgYGBgYGAob2rUqLF48eK8pyKR6O7du8HBwXlb7t27VwH3PPFJChrEyl5SX0kgq1fTUaPys8wLIDS1GKB29NntQmEHPB7e+2LwdFzcizpyl6oONceyECTxwRXifRoayzXOjE/EwGn4+AX8Akbpbz/i8h1c2AOtEhZMpWBVBY/OYNEmeHxEYgoA6OuirhO2LIJJMc3/xccunIzFmxGfBJ5fbm1A3YkC0NLA4J5oXl/2wXXrEmtrGhAAgP2zrimsmr8WkFhbo8A98OZF+PAFQd+l9KShhvYNIV7JnlWklEkIurbOHZvUmeK8qoactXoR0Zi9Dl+DkJAMQmCkj1r22L60zGIOMoSYGUAvxwIAMtNUWvWfOmXKUjui//N3f18QAALKDshyCsx0is+BKgs26misB63Ku+C2EGaqMFP91YMAAIyaj3vPIPGXzubj9Qf8MQ0PT0qZB6B799JDh5yTknrbd7jeuCclZEH7Cff+GcD++pWcOwcdneKOQaxmoLMccx9MsSP7vpGuXcHnUx0d0r8/adeupK+v8MgfPsTGjTQ4GEIhBXDrFj17lnTuTFavLsl8ByGsHTuomxtOn6YxMeDziYYGbG3J/Pkozi9WumxZUTVDLrGxdP16cvNmsccGAJCvZgDA54PLLfzHV1FB1ZJHxUtFXxf3T+DEVVy5h5Q0ADA1wvjBaLDhB5WbtINv30pwOnt7+5SUlJSUFH19/RIcLoUmTUiTJnnPKq7wKxTi+3dkZ8PSEnplajetpsbavRuRkfTCBRoeTjQ1Sa9eaNasEoXOPnkiJ1qJBgSQjx9RX853KuDggDZtcP261OwJUqMGWbSo9MMsV/7444/u3btv2rRJsdpAVZWsX0+nT5e4klRPTjPMzklSU2URUpWyIiCklHq8fRUcEjh31pKk5ETx+mD7GtJdc/5rfPzsJX5gZGiUmpaSkpIMIDomCoCamnq9unLfbzLwC/jyPSz/OhafEOdQU7oE+NeW8OW/xyilG7asEodNbFizvfyGIX75RTMvUJ4JFwwMFczevXvFDzy2bjjjbJPNKfDTJSvTP/Crf+BXFRVVANpa2jOnzrv38Padezc+eb//5P2+SaPmo4ZPYArVDLK4ffv2vn37AIwZM6ZBgwa/ejgM8vhtK+1lyscvmLcB91+WjZpBjEiEF+8wfwPcpTkE/hZERUXt2LEDgLm5+aaf7nn//PMPKSazZs2Sc5alS5cWt0NZfPr0Sf4rWrRoUc+ePQHcvXvX1dX19evXSv5T8Pn8efPmDR48mMvlAhg0aJCLi0vRZtra2mX1WoriX0QzriTbtm2LjIxUU1M7ceJExXxzh4WFtW7dmhCSkpKisHGXLl0UvnbxX00O79+/nzVrVp06dQwNDdXV1W1tbfv27XvhwgWR/JBkBgYGBgYGhsJMnTq1oJoBQEZGRgWcV2E5rPJUCmTi6MjatIn8tLvMg1hbb2p56kWAntS7krBoTF2uIDCBRdDdOPexe4q8lkIh/pyOd58LqRkAcLPx5A1GzFHwCoqLjhb2rILXdbxzw5sreH8dJzaXRM0g5q8+2LkMzgUWuPL8CM+PJH4gW5fIvVNks1mPH7MjI9kFqhH5j7W1MWxYwXeYiSGObYJTdck3laEeRvTDvD9yn4ZIS37PQ+pAFL5GT290G4PbTxAagfQMpKUjNAI3n6DLaHz4ovBoxXxKRxuvn2oGwGX9BS2v2xNJsH6RXwAcAhct9DPFhKoYVQXtDIuhZsjOwXtfvHiH7zLqyP8Rnr/D87eSaoY83vvg0NkiW7286OHDSEoCsOLiRnV+NgDPGvVPtB1KP3+m00ueMp6PqioAlssccvw4a/fuMlMz3L1LFyygAQGFCpwxMfTsWTq15E76pF8/cuUK68UL1qNH5MULcvJksdQMSEjIS5qQCv32DX5+JRubhZWK/M+0phbLwKgiRECEYNQA3PwXLy/g5QVc2YeurQHZWVG5KGwg/VzEwsJCll3l7wGXSxcupB07ivr0EfXvL+rcmf75J96X9axc1apkzhzWzp1k/Xo0b16J7lF+/JBjFgUAmZn0zh2F3bC2bCFt2xZNGyH29mTXrjLWiJQDtWrV0tbW9vT0VKp1w4aso0dJo0YwMMi9IVNXV7evOca1GQARpXUDQlY+9awTmwggPiFuz+aVIaFB4kPtbGuU00v4veDzc8QPrK2rmRqbAWD/DCXJzub5BxT7Ouwf+PXY8QMFt0REfi/tKEtBsW728hDLCxbNW5nXSbkMTgmKO3IGhl9OwLZNp0f8sW/EwPOTRnk8uR8X9yM4JCA84juPxzt74cSxEN9sDtslLqlbUNgwn6Cp73zXqBiMGTmpikVV8eUoLi6WxWJ379J7/ept3br0UldXf+v5+vrNy7/6ZTFUXq5duwZAU1PTyUmRfybDr4YRNMDbH6t24aWnHBFzCaEU732xZg/efCzjniuGxYsXZ2VlAdi7d6+BgcGvHk4ZoK6u7ubmNmTIEACRkZFt2rTZunWrwqPE5fktW7YAYLPZ27dvP3DgwC/U9HXs2FGhAmDlypXixv7+/v/88w+A7OxsFxcXWe07duxYJmPjcrkbNmyoVavWy5dyY5ALkJSkaEmmXDIyMsQxIjt37vTx8UlOTs7Ozg4LC7t+/frgwYNbt24dFhZWmv4ZGBgYGBj+OwQHBx88eFBiY/OS+nUXC2N9BQ3Mfovos9atya1bZOJE0qwZXF1J06Zk5Ehy69atKAc5sumvQXjxTkHHTfRyZyF9M+VpH/aflVkXpxSvvPDwlYITlQBCYGoEc5MyCNTu1wWvLxXakpxGlUS0eLGwwOxDrkODri4ZOJCMGiVxoga18OICZozM1Uzw/Ej3tri0FzuWw14TGiwA8G3OkjP/K2sYcl5dFg+TlkqP1QgJw4TF4MlOXVFIugDLQ2jH9zT4pw5jZBV4dDSZO3tW3u+C0pORhQmL0bA3Og5H11FoNRgtB8Htfll1/5vx7/ncFfNSyebj+hPJjXTrViTkus1Uiwubfie3WrNy0MIYfTPq5YViStjz7BkKnWWWY96usoHLxaZN+Qb7BeHz6ZMn9OrVUvXP4ZSsPkr9/KSPKo+0NOrlVbJB1W2obmQi7ye/oTFLT//Xzafp6pa2gQyys7NVVSuHBUoJSE2lAwfSs2dpcDBSU5GZieho6uEhmjiRni2qMPp/JD0dOTmK2yhERYUcO0ZWrybNmpFq1WBrS2rXJiNGkGvXULt2mYy0vBk6dOjJkyeVbe3kRK5eZV2/TtatI8uXs86eJVeu1LzzoGpaJoBAIz3zjKwp73zbh0YBiEhNvnXzMgAtLW1Dw9/i9rR8yeJmJSblfrUZ6BuK1R6tW7YfNXyCeOOPH/L9ZCR5+vzh9l0bklOTARgaGJmYmAJ4+vyRUJpliJjydiCQ1T+RbQ6Rdw85bvKwch0bA8P/H27rV2wJ9n6urfZRW/0xS3D08qklK+du3Lpmzfqls+ZNevr8ISGsQcGRM9769PX/3vp7dJ10rlnHzs2atFy+eG2LZq0BcFRUxF3p6Oj27zPo7xmLWCzWo6f3UtNKFzPP8H+KUCi8desWgM6dO2tqav7q4TAo4L9utBISjkPn8UjZhfol4aUnDpyDni6cJNdrVWo8PDxOnToFYMiQIf3798/b3rVrV7H94OPHj8XapRUrVhgbGxftIa+BjnLOmbt27SqZbOL+/funT59WsjGHwzl9+rSent6BAwcEAgFbiZnXnTt3vnnzBoChoeG5c+c6d+4sq2W/fv24cuJ7CxMVFSXu1tbWVhkrG93iT0kIhcKRI0fyeLziHlgCUlJSDh8+vH379ujo4v1WSU4W5xRDR0eHJWN5praMzNfk5OS2bdt6e3uLn6qoqNjb2wMICQnJzs4G4O7u3qFDB3d3d7OSxrsyMDAwMDD8d/D19ZWYkiOEeHt7d+3atbyX9QzujdcfkCXjnsVIH9NGlOv5yw5tbbJ0KQoYaycmK8jLyOLh+iO0aSKvjd3PqIgfcmved54iR/ai3LQMHLuMTi3l9fDLUStcR9NX2oCfrF2Lpk3Ru3fuc0tLUqUKxo4lPXpIba+tiQ3zsXFB7tOr+8nV/TJ6LiOr3k2H4Cd7MblfCLYcxtLir3XniXA8Gpu/04Sff3ptNnY6kIFmADBz5kx7e/tPnz65urqWZNAFSElHjzGFFDMJSUhIwrSV+BqMJSVfpf+7ojAoJyml8HOBgEZEFNww5/ruGw27B1jap2nozB+x+tSuifT8eSJDgEJ2+EsIF6SqGcqD3PKwLLKycOECCswYVC5K+uWlrkHqNFR7fl8oTtiQQFub1bm39J+oFUSjRvDykrkoR0MDffqUoNfU1NSkpCRra+tSje3XQadMoT8nBwoRG0t37CANG6JmzQofVMVSpQp0dZEmW2wFwEFuzFUehJAhQzBkCDIysGcPvL3x5QudNAn16pEpU6ClVSbjLT9GjBhRv379DRs25M8mPX1KT5yg8fEQCIihITp0IKNHFxJjVqtGqlUTP6QLF1JfX/MGzpG6WqnqagAI8MfXkCBDvQg9bR6fD8Cq6u/6SSlbbt+9lpOTA4AQYmNlI/ZJjYuPfeuZO9XeqmUxvIL8/H3PXjghfkwIGTNy0vbdGwFQSj98fNeoYbOih1RMnoLUNAf5AWSUUv/Ar1t3rJPTuDQUPJGcZlJHzsBQqUhNS83MzNDV1dPW0g4M9r8TEcIRiboGR1ilZvzQ1vxmYuhvYWJqZhEb9yMnJ9vUxGzKxNkW23ciKh5padDRQceOpFcvAGw2e8SwcbVc6lpb2Rbsv5ptddc6DT588nz7zr1zx+6/5kUyVGLc3d0TEhIA9M6bTGCoxPynBQ3ZObj3AlfuSQ2GK0vuPIWjHWwsoSlp2FZJEQgEkydPppRaWFjs2bOn4K6GDRs2bNgQAI/HE+sVRowYYWdnJ9GDUCgUH6impjZx4kRlTtqvX7+qJYqcTEhIUF7QAIDFYu3fv19PTy8zM1N+HIaY9evXP3/+XCAQuLm5FX2lBRFLQJTk8uXLf/zxB4AOHTocPnxY+QNXrFgxadIk8WNfX99Vq1YB2LZtm5WVVV4bZ2dnAGvWrHn37h2Hw7ly5YrUWYnly5ffvHkTQKdOnZQfQEH4fP7jx48vX7584cKFkllS5zk0BAQEWFhYFOvYoUOHitUMhJAFCxYsWLBArLZJS0vbsWPH6tWrhUJhSEjIqFGj7t69W4KxMTAwMDAw/KcoeC8hhlK6cOHC+Ph4sVVV+TGsN87fwiNp/gFsFrq2QaM65Xr+ciQ9U/FqyTRF91AqP+ch+XLnQhNTFPSTkKygwW+NeCZLDOvJExRndUXBueAN3+n6UKS1ZxXdVRrefpSXLSISweND8TrMEuJYNHaF0x8F3mAt9bHXkdj+VMBoaWktWrRoxYoV169fL/6QCzFqLt5/QdEZ8aRU7D+LFg3RVq4o5/8PhUE5kg1SUlBY+64myNl6fHGvxRcpIbcadrvdoEvPIl7xsowW5Bsw0FmOZId/UQ1ECXmnyEMmJqYMzlKYHD4CviEjE9VtYCpjCTRxcqImJoiNlb4bgI4OqV+S7HYx/f/STYoX+n7KFhS+8mrrsFp11qrb6FdO7pBZs/D4MZVh6UHq1CGKQhulcvXq1fbt2/+uCdMfP9KPss1RY2Lohg3k6NHyOPOVezh9Lfcb1tQYY/9A97blcR4l0NIi1tY0UnYgkKUlKZbY5dkzunJloWyXV69w+zb55x+0rNQCSWtr644dOx44cGDu3LkQCOiMGfT58zypBwXw5g1u3iSHD8PERPJgkUh83WNRCkD0sxjMEtG+/qG7m+R6VDg7/h5mFeVNYmICAEJIrx79jY1NNTQ0s7Iyv3zNnakb2G9I08YtlO/t/cf8oJD2bTs71HRysHf86u8LgM1RUXi4kjX+kiGnz4KKgYLNEhLkRsCUejxSNRZ5GxkdA0Plh8vNWrtxRWxc7p2kgb6hiIoAdA2O6BXwPbdRTCJrxQa4uGSfPxfw5KFzioCTxcPmzRgzhnp4kIYNUSd/poDFYjWsL+U3SaMGTT988vzq58MIGhiKIv6lzGazFYaeM1QGfs8fKmXEu884f1OeUWRZkZ6Jy3fh6oyurcv9XGXC5s2bP3/+TAg5evSooaGCIFypd0hnz54NCAgAMGnSpJLJFMqKjIwMORYREnINMbGxsVJfVPUiocgAQkNDbW1tSzHAYtOqVau8xyEhIQC0tLSmT58uMe9w48aN1atXA1iyZIlUfdnDhw/Fdjpdu3adP39+yQZz5syZ0aNH5z3V1NQcMmTIkSNHlDycUpqammv3VFx/jmvXrt27d0/8eM+ePVOmTMnbpauru3z5cisrqzFjxgC4d+/evXv3unbtWqz+GRgYGBgY/ms0aNCgTZs2z58/l9i+bdu2ESNG1KlTvpqC8zsx7G+4eyEjM3+joR66tsGBf8r1zOWLuQl0tBVIDRyqKeiE93MVrprcGqpC67HSp0L8NpTCK9JZi4iLHWVLepaiBpkKGuSRIcS/kdgTke/KAMBaHcvtyEAzSc3BhAkTtm3b9vr169LEx/gE4O1nKWoGMYnJ2HjgPydoqGKqoIGJxI8bXV0UcfJvEfB2+PNzJ9sOBbDwr5XtPx6Steq5oDQhT82gUK9QNpoGvmzjF/EwBAIiFJbV9SU9E3+vxZtPiIlFjgBGeqhmjeXT0LZpkabGxsTOjsoWNBA7Ozg7l3gkhGDcbIOndzK9XnNTkoV8PtTViIEJq2sfHWdXtRJ3Wzaoq5PduzF1Kg0MLLSdxSK1apGDB0tgTSEUCrdt26ZMKGflhJ47pyBMITS0zE+aycXgmfB4j8wCaqUX79CuKU5tlfQcqhjI/Pl0wgQUUUcBAJtNOnaEkdIpCZ8/i+bPl1QsUUpDQujcuaxjx1C5c6aXLVvWoUOHCRMmaK9ciTt3JJeyCQT0wweMGUPc3CAh4omJoYmJAASEAOCI8m8JasUl1Y+O/1DFxJSt0rZ1hwp4FZWfPwcOs7S0qlnDMTDI79HT+1lZuXczLBZ75F/jmjdtJf9wCfImY2dNm+/iXAeAgUHupPS3b0H1XRtKtJQQGeSV88tV2ZA3gLzOZZ2lVYtiuFOUIRIvn1E2MFRaDhzeFRsXQwBzc8uUlKTklCQABhzV1lH5mWLE1hYODnTpUpVLl2plZQEQeXiwDh5EvXpE6a+hGjVqAggILrtENob/I8TLfVu2bGlSVOPIUPn4dZl/v5pMLm48hpdPBZ3uSxCu3i/GLNUv5PPnz+Kk1enTp+fVgHk8XufOncePHx8UFCTekne7VvTGSCgUrlmzBoCmpuaiRYsqZtj/TZ49ewagWbNmEmoGPz+/4cOHU0obNmy4dOnSogcmJSWNHj2aUmppaXnq1Kkyubvt06ePj4/P4MGDlT8kJSVF7Eenrq6url68NS7bt28XP2jbtm1BNUMeo0eP7t49V3e5f78ME2EGBgYGBgaGAly6dKmoBJBS+ujRo/I+tZYGru3H0Q3o0Q7N66NFQ/TrjMt7cWQDOL9zGV5dDXaSzheFsDTDX30VdJIqyH2gJ1eObqpAhwxLJoNLCQxKoPn/+JEuWCAaN05OE3VFBVCFDQCkCrDxO2p50JXf8tUMlmrYZE+8mpA/iqgZAKipqa1atWrOnDmlmdM/6aZgGUBYFPgCeQ3+/5g5GiayP3FaGhguEcKgqkqk2dGturDeJC0BQKSR5ZYu48XOCgUNGOgsxxKoGfL2yvdyUAaqqPxJtLXLSs2QmIzOI3D6GoK/I5MLPh8/EuDxASPn4cAZaadevRqWltL7MjUlCxeWcjyEoH0PrflrjRdvMJm3xmjJZpO/Vxj/ejWDGEdHcvUqBg0iTk6wsECVKqR2bTJhArl6tRgV6wL8+++/xsbGchI2KztJCmJgaFYWshQpy4rJ4Jl49KqQmgFARiZuPcHIeWV7KqVp0IDMmAHTIpIrNTXSoQNZtUr5nuiqVTL9V6Ki6PLlJR1iBeHi4tK1a9dtixfjyRNZxrzUx4fu3Su5NTtb3F5VKASQoq6arpbvDTDhg9/iF++Xa5pqaDAx2wBgaGDUq3s//4CvN25fvXbjsgpHBYCamvrUibOKq2YA0KBeYw6HU6N6TbGaAUBeNK3v10/K9EApLXjDQwipsHJ+QWuEvPOOmzxs3ORhFZOLkXdS+hOpDSry34SBQQ7RMZFf/XwBdOvSe9WyDTu3Hlq3auvyxWvXbt6v37sPsbaGuTmpV4/s3ImsLPrgQf6XeEwMLaZ/pL6eASEsAZ/Py66IYO6CRERkzJ7tERn5OxQF/5P4+vqKy51M3sTvwn/UoYFSvPmI18V09SwlXt54/g492pY4xrEiSE9PHzx4cE5Ojqur68aNG8UbBQLBoEGDHj58CODjx49v375ls9kCgcwpq9OnT4svBNOmTTMzqyzzph06dMhLaig9J0+eFKu3fiECgcDd3R2FPRsAhIeHd+nSJS0tTV1d/eTJk1IdIydNmhQVFcXhcM6fP29sbFyaYWhqavbr12/u3LniaN5v374pf2xe3kRx7RkyMjI8PDzEj8fJnjueMWPGnTt3ANy7dy81NVVPT69YZ2FgYGBgYPivYWJicvfu3efPn7dr167gLJiGhoaco8qQXh3Q6/9uwduq2fALQYz01ZLo3AoWipZ6p/2879aVWzQc+yfcPxSyuCiIqTFmj1E42MrFL5lv1SpWZTYtjU6dSt+/l1wZ7OmJRo0KbqhhA3cveT3Z28rb+zkdq79Rj1RkFijK2Khjtg0ZZg5VuesU/vrrr+3bt1+8eHHQoEHy2skmNkFBg0weEpNh/l9a01LHAX064oSbFP8CArRugj+6FTlm+HB8/YrMQh9R/czU1efXTZ6wDcDKD/m7iuoVJFQOCkcoDp5AqX0aWMOGie7cybNql3IiZ+ey+qD+NQef/KRsj0vEpkNo3hB1HArvcHRkbdpEly2jhX+EEmtrzJtXhpb42rosbd3KtxxIT4+1ZQsAkpkJNhvFXCFQkIiIiOXLlz99+rTsBlfRUEU3KkRFBWV6M3PxjsyoIErxzAOP3NGxGF77ZQYZOZLUrUs3b6ZhYcjMhIoKMTdH375k9OhiTEeGhxdKmigC/faNxMSgmLGhFczKlSsbOTtP0Nc3lyW6Egrx/DlmzgTg7fvpybMHUdFRpkbG0w0MVFNTXWMT31iZZ6lwdjatM//VJ7G+gVBqk55F6tatyBdS+QmLEDugUL6A37NbvxbNWxsbleSewNHBedum/Wqq+bqx3j0HvHR/BuDHj3x5jVR7hoJIxDEUdFMoVwpaI1BKJ0wdXpEnhYx/k4JOEoyUgaHyoKWpraKiyufn3Ll/w9bGrp5rQxOTn1WkjRv/x95Zhzd5tWH8Pknq7m44FB3u7u46huuwDd9gDAZ8AwYM2HB3d3d3p0KRKlXqkrSR8/2RNqRprGnSFnZ+166RnHPe8z5v4+e5z/1AJCIZGbC1BYDAQMUvoqq/lyrAF/A5hAhFIi6HI5KUwEugcuVDmZmiXbveJSYOLeZTM7RBVpmxR48eJRoIQ1v+o4KGTD6u3kPw+2I96YcIXLyJ5vVgpcpHsqQRi8WDBg0KDg62srLavXu3QCBISkrKzMz87bffTp06BcDJyenYsWNcLlc6WHrUgwcP5GsuiEQiqT2DlZVVoQoZFCzbrF98fX379Omjr9kePHigr6l05tGjR+np6QBatWola4yLi2vTpk1kZKSzs3NmZmYVtR6bIpFIQQwBICgoqFIlbRe8Onfu3K9fP3NdTX2Tk3MrORdW0BASEiLMWzusXbu2qmHNmjXj8XgikSgnJ+fJkyetW39zGRIGg8FgMAxAZGSk/HKYkZERqyZYFOpUxdzxWLJeUdNgYoQWDfG3FlscE/MypvZqywd3bY3WjXDmKsQSxS5TY/RuD//y2kddKijs6nNxL1EJBHTwYPriRcEeyY8/cjZsQK1aspZfJ+DaPUSq2Ozq7Y55PyppTxXh/GccjqNXk/KVwShrhp99ST8XGGlxxRwOZ926dQMHDuzcubOlpaXmAwpgq7KCXy6mxrC11mHi0oRIpOg6rgnpi/fkFSTI7Qy3tUKLhtj+p5LxpGdPeusWzpyBIN/msP53j27pPPqpR2XrGhXTXr5VKj4orJpBNlIPmoaaNUn9+vTyZaWdxMeH/PKLjjPn594zPFXtoBmTgN/+xvF/C3Q0a0bOnsWqVXj9mmZlEVNTVKhAfv5ZN5eCrxWLoq4xjRkzZsqUKf7+/noJp0Qg7drRM2egeuMN3N31u7to70lkqnZ8SM3AloMlI2gAgJo1yd69RCTC58+wttahDBN9+lSD6UV8PH31SqnxjBKCg+mbNzA1JXXqwNW1sMHogkSCwECfyMgRHh6/xMRsVbPilJQE4E3gq3Xr/5J+60hJSTxQ2W9oWFitmM+NImPveblGWlte93Nv/z4y9xBvb8L2cebH08Pr9ZsXhJA2rTp079q7KFOZmeYTHtna2PGMjERCIeHkU5Wp+YpYsjn7gn7GW9bv3bJ+r9IxhjivxmHFUI+DwdAKQtzdPMIjQgGIJQV8dHi8XDUDgLJliYtLPvWqKoOu/Nx/eGfX3i3GRsaOjs4isahK5aryeqniwciIC4jS0rIlEsrhMEVRqePEiRMAatSoUaZMmZKOhaEV/1FBQ2QMXgQiq3g9ZnKEeB6IyBhUKVes59Wely9fnjlzBkB6enq1atUUenk83uHDh729vaV3BXmrMAcOHJCvMrB79+4PHz4AmDZtmkNJLCLMmDEjLS1t9OjRderUKdgbGxvrVjQJ+enTp7VZ07e0tMzMzFRvZVFEjh49CsDR0bFhw4ayxrt374aGhgLYuHHjqFGjMjMN62hUxNpCOjs0JCYmym6rWZY1MzNzdnaOjo4G8ObNGyZoYDAYDAZDG6T+RjJatGhhaOHpN8+o/qhdDfNX4UM4MrJgbARXZ/Ruj6na7ZZMEeUuONpqSl/v/guj5+LyHSSlfGl0cUSfDlj+rRaCEwjounV49AgZGXqZr4AaRCV08WL68qXyvuhoOm8eOX1a9gB7umHaCCz+F4nJimMd7TF9dD57g1QRjsbhZAK9mwJh/tXmKhaY5kN6O4NbmAWxxo0bt2rVat68ebKqbYWiX2fsO60udefpqlXJjFIIvXQJ27YhJoZmZxMLC5QtS+bOhZxeXw0cDtYuwOiB+Hs7ouMhFsPFEWMGoGld1YesWkW9vHDiBI2IyLVAt7PjVK78e13HLtEA4FCzYrgAPqp32hdWlyDTNBQFsnYthg6lT58q2LYTb2+yeDH0VG529wkNNTo/hqvosLQk8+YBSkquGBCRCNHRAODuXlgpTGnj4MGDMTExs2bNKulAigTp2BGVKtE3b5R3W1lh2DD9nrHgm7kCCZoGGBweT3f1gESLD0MtsqH0/HmsXUvDwqQ+RtTJiZQvT/73P/j56RiYFlHRtWtx8iSNikJW1lygqkBwJzu7iYmKTykOB8Dxk4copaampkKhUCwWfy7jA09PREUNfRkS5GiXbGYSYZOn7DMzI717Qyd14DdMj659K5Sr5ODg5Obqrt+ZU9NSRUIhgI7tc0UkqvQKSo0KDCRuUDptQf8DmY5BGo/hlBaFkiZI42RqBkbJ8vDxvQOHd2dkpFtZWnfr0qt2rXrS9owszF2O9xFwsMWS6fCS5nBMTDBhAlauRHQ0OBxSuTL54w9tznL1+kWRSCQSiSIiw5ycXIYPHWuwC1LJlSudpky5P2RIeaZmKIV8+vTp6dOnYPYMXxVf9+8unXn2BtHKTF8NTXwinr0pvYKGmjVrOjs7x8fn/mnMzc3Nzc0/f841GF2zZk3z5s1lg/n83DqB58+fT0lJsc0TzT18+FB6Y+HChQsXLpSNd3BwkE2llDVr1hQ2qy3l4sWLe/bskd199OjRrVu3Nm3aFB8f7+TkZGlpaYhvaStWrFhRyHJNekcqaOjUqRNXzj2vV69ep06dOnnyZI8ePaS1GPr27duvXz/ZgLt3765evRrA5s2bZY8agNevX8s/XsWDzg4NpnJ2momJiZ6enqpGGhsbS298UOuXyGAwGAwGQ4bsA1rK69evs7OzTVQtBDO0o1YVnN6MHCHiE2FtCevCrIQn5zk02Gn69WbEw45lePoG/+5BfCIAeLthynBUMFjioIQJCqKTJ9OQEIXUC121ikybptuUPC3WmrRZkqYhIeTRI9SvL2sZPxgOdli+Ce/CkJ0DACbGqOCHWWPRu0PumGQhVoTT7dH5SksA4AAepvjRi4z11DFru3Llyho1anTu3LlNmzYKXUKh8Pr160+fPo2MjExPTzc3NzcyMnJ0dHR3d3d3d3d0dHR3dq5Wzu3BK+Vu7ZYWGK1jLYsShs6cSc+ckZULoQBCQuiLF2TmTKK1t1/1itj6v0KclPz0EyZMwLVrCAiAnR1p0wa+vk2BZnx6KxlCilXhdHVF5Q+ybi4LetA0WFiQgwexejWuXaOJiRAKibU1KlQgv/2m5Q45bciIz2nlm2lhJCZAtpgTmmoWkpjvKZfFRyYfFsVUAUk1nz/TefNoUBCkInt7e+LvTxYuRIFKjnHRorNH0j/Hi3NyqKkp8fA26trfytKqdJWuEAqFc+bMUVWq8muCxyNLl9Jx4/Dpk2KXmRk6diSdOun3hBo/B75qZ3dSqxa1sUFqqsoRDg6kalX1k9AtW+jatfmcHhISaEIChgwhGzdC0+G6QSdOpJcvy4xwrIBVtrZjk5Mfu7iYK31IHB0joyIiIsMAdGjbJTrm06Mn96OTErFwIVmwIDv6U7qpMQB7fjYA2NiQrl3J1KmGiPyrhsPhVPU3SBmOd+9yP7+qVPKHsmIT6gsuGE5JoI1FxIy5k5OTEwGyYfPf40ZPMUQMukkTmJqBUYKkZ6Tt3LPl5atnAKpWqT5s6Fgb69wK0SIxuozEwzy5+PMAXNsLZwcAIP37k6ZN6aVLcHQk7dohb7VfDWKxOD4hDkClClWcnV17dOtjZVkChnK1azvducNMfUopJ06ckL4fdmPGS18PX/kvFl15EYjElBI4b1oGXgZhSI8SOLU2cDicU6dOSSQSFxcXZ2dnMzOzdu3aXbt2DcCPP/44fvx4+cEyQUNOTs7x48eHDx9exLP37NlTTVpaDZ8/f5YXNAQEBAAoV66cevOAsWPHjhs3Tvuz3L59e/LkyTqEZyAePXoUHh4OZW+4HTt27NjxS8nWKlWqyNfakDlGdOnSxVVOrS8vbig2dHZo8JBbOHvw4EENFfUL09PTP+UtZ6RpXV6LwWAwGIz/OJ07d75w4YLsbmxs7PkuXbpVrcrp3VuPJcn/mxgbwbPwuyVT8gy/7NSWnJBRu2rhMqxfK58/03Hj8rmP5kE3b4atLdH6F0phV7oppYiKknTurODIzY2K+nKHz6eXLxM5QQOAfp3Qqz2u3sOdJwDQtA5aNQIvT5x8OgFT39LPwi/jCfCdNbo5kb4u8Ciapsje3n7Xrl1Dhgx58OCBvOfKvn37ZsyY4ePj07RpU39/fxsbm6ysrJycnM+fPz958iQmJiY+Pj4uLi42Nk5CnCTGTbm2P3As2skONzdF7/YY0LVIsZUIdNUqevy4QvUHAIiJoX/+SSpUQPXqhjq3qSnp1An506szfcitZApgXyxm+sI9/8Ote8EIfRwOADwemT4d06eTzEzw+XBw0GO2ViLB7g0p1unZ1jZflEmuljnlbbOuhNtli3IVACbGMFftXVFMBAUpvu2kpNCPHxEQQDZtQsWKsubLpzOun89KTf4iTQp9J3z7JrvPUOuq35X4ZXzh7Nmz3t7eTUrNh3vBbGUhqFmTs307nTOHvn2b69nD5cLbm3TvTn7+Wa9hAoCjpjUMZ3u9n7MYKVOGlClDnz9X1U/8/KB+Be/dO7pxo9K6FTQiAj//TM6e1dbdJDhYsmULiYkBlwsvLzJ6tCofHbp+vbyaQUovM7NTfP7E5OTt9gUeEmNjdOoUEJibPatfr3Fg0OtHT+6nZ6R9LONd7sSJ14vmi0TpACqYmJMWLciYMShQtpUBICsr8/HTB64u7hUrVNbvzO8/hgAwMjL29Skr367wzU39m0bx5O+lIcnexCQSydhJQ6Xnf/r8MaW0oIVD0WHSBMbXxafoyDX/rEhKTjQ3M+/XZ0ijBk3lXxSnr+KpnNHShwgsXIt1C/Luu7uTYcMASCQQCDR/J3zw6C6fn+Xp4f3z1Ll6vYjiYM+ed8HBKQsW1ObxSpcQ9htDWm/C29u7llylSEYp5z8qaHgfjtSSSG5mZuG9KpvE0kF9uRW3OXPmSNUMbdu2LehNmiqn1N6wYYNM0DBgwICqcjprkUg0ffp0sVisqi6A7HNL59IMU6dOnZqnj3737p20GEHjxhpqFbq6utasWVP7s0TJr06WAvbt2ye90afA5iE+ny9vYFCakQkajh49eubMmczMTA6HY2dnV65cuQYNGgwaNEjVY1SmTBlPT0/pg7Jp06bRo0dzOEo+4Ldu3SoU5i4Jp+dtvWIwGAwGg6EGgUBw/vx5hUbR8+cIDpacPUtq1CD//qsvg3GGliRp7dDwn0KyYAGUqRkAID0dO3eif3+JqfmmfTh6CbGfQSWwtUHT2vh1kuImb/nlYL4YrrdoWitNi0d8vrpi7VKUVX/jcdG+KdrnT4iIKH55TzfI/eDwt8QwN9LNGa6aNyBpS8uWLadPn96uXbuTJ09WqFCBUjpr1qzTp0+fOnWqdu3a6o+llD54HDrmp0tvX8zM+bzIyHW7sUU5Py8M6oZZJeDeWmQyM5WrGaTExtKlS8n+/cUZUVM71LfBw1RkS7AsTKVJQ8ljYQELC/1OuX9L6pO7fIVyL1xCXSxz2vgln3/nIO3xdCvpLe/Z2XTKFOUiqo8fMWkSOXNGumXw8W3B5VOZmRmKpv0JceKD29PsHLke3trJ0wzPlStXunfvXtJRfEGa8NNd1lC5Mjlxgrx8SS9fBp8Pf3/Svr2+nrEKUf3QG3eeIkNFnRRba4wbrJfTlhhkzhw6aRLi4pT0ublJ67yogS5fjthYlb1v3+LgQTJY099IJJLMnIlr15CYKHs20IsXSbduZN48xXcESnHsmNI39n/t7JrHxy9OS/vFOt/2XFKnDhk6NGDt/wA4O7k4Ojh9V7PuvoM7xWLx0+ePy/QaeM7ZBtHpFhaWVY5uJ0al5WVbggQEvrp990ZV/xpNGjWXb9+07Z+AwFcAOrTtUrNG7bJlyuvrjOERYQC8PL15PJ5sAVm9K4OhUS9KkMXz8tVT5IVmamIiO4pJEBj/WV69fr5l+798Ab9smfJjR02ys1UUmYWEQpTfo+5zflEcpZj1P1y4BUEOPFyw/g9UKqP8XJmZGcdOHgTQoZ3muuGljRcvEr///jqAz58FGzYwFZ2hSElJuXXrFoAePXoYriQQQ+/8RzU+0XEQ6pg9LxIiMaKV/RZQz4oVK4jh+fXXX+VPun///v/9738A/P39Dx8+XNB+UF7Q8OjRo/v370tvt2jR4kc5ypYtKxaLAfTq1Uvp1Zmbm0tvvH37ttB/mgIcP35cekO+OkYpZ+vWrRofHYVDMjMzd+zYURLB6hmZo3VWVlZycnJOTo5AIIiJibl9+/by5ctr1arVqVOnyMhIpcf+8MMP0hvPnj375ZdfCg64ffv23LlfNJgF/4wMBoPBYDAUiIuLa9u27blz5+QbK/F4HaVaST6fPnhABw8GkwkWL/E5uTec/2N1P9R/Q+b+8w83Kkr+P/ljaWho5vHzXUdh9grceYL3YfgQgaev8fdOtByI92EqT2rGhbU2whEPD1irtS3lcFCtmjaXmSXGwNdf1AyepthbjdyrS8Z46lPNIGXatGnTpk1r3Lhxv379mjVrdv/+/bt372pUMwAghDSsV+b1nXHvQ54PHDDA6HOTWUMvPjpeStUMKelYsRnf/4R+kzB3OcIKSNPphQuIiFAzAw0Nzd3hXYzM9s39wbIzBndTCncsnVpJDzYMJUF0hOj1M4FEMfWfi5NZjr9TJgAbK+TudC056Pr1NCREZe/bt3TjRgASCS6dSS+oZpCS9Fl8dHcp8g78+PFjhQoVSjoK5ej+E75GDTJ9Opk3j/TqJa9mULXAUtiopDP0aIumdZWLbLgctGmMZnWLcp5SQMOGZN48IufoI4X4+pLff8d332k4PFztdi6xGNevawyBTp6MY8dyy7vIiIuju3bRBQsUR79/T6Ojlc5jTshpR8c9WVnLZd9gLSxI8+avpk9Z/vfStyFBAKpVrQnA0tLKy9MbQGxs9I1b1z5FRwHo0LazEVMzAGKxeP2mv58+f3Tg0C6FLj4/S3rjwuUzy1YuSkgo/Nq3Cj59igAwd+bvBV+5Us8DfZ1IL8jiiYmNXr95TV4zWbtqK9iyJOM/jFgsPnxs37oNK/kCft06DadPnVtQzQCge5vcAhNSzEzQulG+Aau3Y8shvAtHZAwevMCw6YoCCBlHTxxMS0utUL5yvToN9XghxUXuO0lgYEqJhvGNc/bs2ZycHAClStrL0Mh/dI9PkuoycN/wqbXn1q1bI0aMAODq6nr27FkbG5uCY+Lj4wGYm5vz+XxK6apVqxo2VPIJsWtX7tfcoUOVLz9UqVJFemPGjBnOzs7VqlXToXYjpTQuLu7o0aO//fYbADMzs2+78s2uXbtkgpIlS5ZI//KBgYETJ04s0bgKTVJSEiHExsbGxMTE2NhYIBCkpKTIPBUAnD9/vk6dOrdu3aoo594p5aefftq2bVtMTAyA//3vf69fv542bVqdOnXMzMzev3+/e/fulStX5uTkuLq6xsbGArCysirOS2MwGAwG46vj9u3bAwYMiM6/FmxJyFFHRzP5jVBBQfSXXzhr1hSYACkpKbt27YqIiBAIBOHh4XFxcWlpadJPdjMzM6mDFMlf6tXS0tLa2trOzs7Hx6ds2bL+/v7Vq1c3VlEUMzY2Njw8PCwsLDw8/OPHj69fv05NTR0yZMjMmTOVejV9M8TJBA3/seV0devU0dGSjh3VVXyQSIZtrXw9DgpzUIrXIRg8DTdUb793N4FmczZzc+LnR9W4uHl5ka6aKzFkiNH7JX2Q9yOxqxP+qURsDPkzfcyYMb179z5//ryVlVXnzp0L++PL253s2Trx3shavXv3rlZhYyn82bV+L/7Zgw9yqbT9Z9G1JVb9Cm5edQ+8fg2xihVQKSkpiIxEZT1bZ6unlT06OeLcZ0goJr+l9+sS42/5jS2X6xcy01NVyBkADoGXjeBjhkX/Tujc0lAxJCZjyyG8CQGAGpUxsi/slCyBAA8fqnvaSCS4fx+TJr0LzP4co+7ZFRctzsyQWFiWikc3LS1N6YJPCSLvyk50Kg+vEVXTkkI6Q+xdiaHTcfMR0uXkT7bWaN2oaIWfRCK8fEnDwoiXF2rW1KZSuIEg3bujcWOsWIGQEPD5MDdHxYpk+nQUrN1QkLwytboPuH6d3ryp/EWXnU1PnyYDB6LSFyEXjY+n6emqMsauXO5VJ6d2KSmpFhZ/NG1K+vW7xpMc3LFe+nCbmJi2bdVBOlIioQD4Av7ZCycAODu5tMnr+o/D4XAcHByjYz7VqV1focvJyeVj6HvpbVNTM1MzswJH60JaWipfoOR5ovFFSgxm4aBGlCB/olevn8nu/jRplh4DYDC+OhKTPm/csjY07AOXy+3ZrV+7Np1UvY4qlcWEIdhyEJ9iYW+Ltk0xqn++AZdug5/95e77cLwORi1/AEBwMD14EPb25PvvP4uFd+/f4nK53w8a8TUKiWrWdPznn8aHDn3ctu2r2a/7NSKtN2Fvb9+sWbOSjoVRCP6jggZBjuYx396pteT+/ftdunQRCATW1tbnzp3z8fGRtgsEgsjISDs7O0dHRwBxcXEAKlSo4OLicvHixWPHjr1//75cuXLyU4WHh0vfGmrVqqWqdkCHDh08PDw+ffr0+vXr7zRKvLVjypQpDg4O6sf8/vvvv//+u15OV0TKly/fqFEjzePk+Oeff2S3q1Wr1qJFCwCqykyoulI3N7dCndQQrF27dvPmzdwvK4sQiUSBgYHHjh1bs2aN1L8hPj6+W7dub968UVDE29vbHzlypF27dpmZmQDOnj179uxZhflHjhwZExMj3WZqrX4LHYPBYDAY/2327NkzcuRIqURdBhfY6OC51XLBS45/BrEwo4Lyko/zsld4PH+O7GyY5NoFPH369OTJk2fOnHnx4kXRFw1NTExq1KhRsWJFMzMzkUiUmpoaHx8fHx8fHh4uUGYjPGfOHFNTU1kBsm8PgQTJQgDgEdj/ZwQN6p9I0pUpcY0aSnvFnp4A7nDr30n0UzXNmxAsXq9yfjftnDDIL7/Q4cMRE6Okz9SUdO0KTYJagQT9X31RM8z0xVy/4lh1c3BwGDJkSFFmaNSo0enTpzt16vTw4UM/Pz99BVZ01u7Ckn+Qkt9EJjYeO44hOQ27/8pr0mhBb2SEkqjit7ICuZtCU0V4n4UDcRha8r/YDE5KklplCWBtJpk1DjNGGyqAP/7B3pNfbDyOnMf2wxjeF9NHFRiq0Z0oIwPAxxBhjlDdO1h6miQhVmxRrlQIGpKTkzOVFcf5Kiis/kCGNh8xasbIusxMcXgdzt/A9iNITAEAJ3uMHYSWDQobUR4SCf3f/3D5Mo2IQE4ONTIinp5o2ZLMm4fC7/zRD46O5H86qTM0prTz7FpVQXfuRJpqO5OEBMmGDZzVq2UNxNGRWFioMddx53Jvb9jQY/PmAamp3RM/3bh1BYC5uUXtWnVbNGvj4JBbT00kEgL48PGd9G7Pbv14vP/M1y+1EELmzlr4+XOCu5uHQleNqjWfPX/E4XBcXdxHDZ9gZamf9beEz/EKLdq83hXylzq/URQFdzdP6Y0fhoyuXLmq+sEMxjdMYNCbzdvWZWRmONg7jhn5Yxm/cnTDBnr2LLKzacWKnKVLkVejPCYep67A1xOXduFNCCqXRTkfxdkUtjBwuLmfjXTHDrp2LeLjAeDIkXMDekgk4kYNmrq6fK3fpCdM8J8wwb+ko/iWEQgEFy9eBNC1a1cdNlczSpD/6KNVgtIsHU49ffr06dOn6z8UZbx8+bJNmzZZWVkAWrduvWfPniVLloSHh0dERMTHx1NKL1y40L59e7FY/OnTJwDOzs4//vjjxYsXxWLxzJkzjx07Jj/bqlWrRCKR9BJUndHExOTkyZN9+vQJCwsrevyWlpZTpkxZtGhR0acqNpo1a7Zlyxbtx584cSIgIMBw8RQnFgVWEnk8XvXq1atXrz5hwoQuXbo8fvwYQEhIyLZt28aOVTS0bdSo0Z07dwYPHhwYGFhw8tGjR69bt65NmzbSu1IhDoPBYDAYjIIcPnz4hx9+kOS3/DYhZJpD4yUOuz5wvmQrH3Dr3OA1npmwcVRISIyj465du3bu3BkUFKTHYLKzsx89evTo0SPtDzly5Mg3LGgIF+SaTnqYgPv17TApHJr30FAqqxTAffkSefIFKfK3txl/nyJUmU2RUNx9ovIk7lruhvX3J7Nm0WXLUNDjunNnMnOm+qMlFKMD6Z0UACDAn+XJWE/1R5Qu6tSpM2XKlPnz5+/evbukY8klIQn/7FZUM0gRCnHhFk5dRbfWAEDatKHbtqnJexEnJ3h7GyxSlbiZYLoPmfeBAjgUR4e6feuveWheIinjZUA1w+xl2HIQmfk3AH+MxJ8bkMnHb5PyjzbRpHUyNgY05525XFp6TIVMTExSUlKK51w6pBXVDC6Ei8Pjx3Tdunxv1HFxcHHR7bwF6dgCHVtoP1w1EgkdOZLevAmZaaVQSENDERmJt2/Jnj0lpmnQDT8/KFuoyYXHQ6tWGmZISFDfTxQ+fMuXJ+7uaurCwN3dvkuXtTWrrv3nL6mawcrK+qfJsz098r3bVyhfOTrmk/R208YtC7oR/Keh9G1IUGzcp6pVapiYfJH91a3TsK4BfN1TUpPzn7wQxgwly/OXTwDweLzvauXWnik9sTEYxUZsbPS/G1dl52RXr1ZrxNCxFhaWdMsWumoVsrIAICiIJiWRvXsBHDmPX/5CRDQIgX95HP0X3u5KJuzdAY9eIiO3xA0qlkGVcoBIhO3bc9UMQGLMp/uvnnC43E4dWB0BhkquXLmSnp4OVm/iK+Sr+jasP8xKYK9FyZ9aG6ytraVqBgDHjx8vOEC6/yY8PFwsFgPw8vLq1KlT1apV37x5c/z48Zs3bzZvnmuGEx4evnHjRgDe3t79+vVTc9LatWu/e/fu/v37YWFh2dnZakaqwczMzMPD47vvvtNyI/7YsWPHjRun0ChNjVtaWt6+fVuh6/bt25MnT9YtNj0ikUh+/fVXAGXKlImMjJSvzqCK8ePHjxkzRnb34sWLs2fPBnDlyhV5H4uHDx8W/IOUIM7OzidPnqxcubK0uMbRo0cLChoA1KxZ89WrV0ePHj116lRwcHB6erqLi0u1atV++OGHevXqAYjIW/L292fCRgaDwWAwlHD79u1hw4YpqBlcuNz/OdZcancggijuwYokrnMzKm8d+tOTNzek0tUSR5VP1bdBYF7KtbyGrYzfFEoSVCIRXbYM16/TuDhxhQpcNRkLAMDOdz0AmFZWvvZtTvktQo/fkN2Pjob7l2UzV2VZS6Ur0aR3b1K7Nl2yBO/f08xM5FWgkN8zqoo57+mpvGTNwrJfmZpBysSJE319fdPS0kqJF9qqrQj/pLI3IxObD+QKGlCzJilXjr54oXJ0vXpyBSqKlf6umPcBAJ6kgZboZoziwd5ew9/ZysZQyf9Xb7H/tKKaQUpGFnYewcAuqCDnP0J9faFWbEf9/AhQwd/E1CxDwFeZeLOy4bq4l5a1uJo1axazQ0OhsnpaDlajaaB//EEPHUJy/rRoz5749VfSqZP2kRQDdPnyfGoGGSIRffAA8+eTJUtKIi4dITNn0mfPlJsYAaRiRdK3b+4diYQeP46LFymfT0xN0aIF6d8fPJ6GwkAA8n93BYeDjh0RGir/N8w04l0u6xXobJ9oZkJNTCR/zOIL+BwuAZCRnvXzlF8U1AwA+vcZ7Ori9jkxwb9ytar+yr2g/rOcOH3kyrULACwtrRb9ttzSwlK+VyjMEYpE5mb5vrBmZws2bfuHz88aOmikq6uyFKVq0tNzLTpSUpJtbGxVDZO9USi8D5SUhkAsFj9/8QSAf5Xq5mbmhqt/wWCUcg4f35+dk92wfpPhQ8fmvhDOnUNe4gkADQoiCQkSB6fF/yIiGgAoxZsQTP0Dx/5VMuGIvkhOw+FzyOLDzwsbFoHLBcKiqFwVwqNVyooIqfddfRdnVwNfH+MrRpr3NDMza9euXUnHwigcpeVHVDHjaJ/7Llkipy7N+Pn5VaxYUSwW+/j4eHp6enl5ubm5ubu7u7u7u7i4uLq6mpiYAJA5BFSuXJnD4fz++++9e/cGMGXKlEePHknLHs+cOVNqCzx37lyNzi08Hq9p06ZNmzbt1KnT+fPnORyOWNNPlw4dOly8eJHL5RZqJd3V1VXN10czMzMAXC63YIGMmjVrTpo0SckxxcuePXukf/xly5YNHjxY/WCp3MHX11f+coKDg6U3/P39XV2/fLR//vxZ79EWETc3tz59+mzduhXAy5cvVQ3jcrn9+vVTKppJT0+XCRqqV69uoDgZDAaDwfhKoZSuWbNm1qxZCorSJlWrHkhLG2WyWlHNIMkSpWwQJ60TCEMTolB66Nmzp4YR4eF06VJ8/IjMTJiZwcuLTJ6MWrWKJbqicj8197trTQ3lC74pFL+xZ2fToUOp+gL2cnCj1D1B+wmPz85ZUyHz44K8Fkm3bqRdO7JIuioGdxMNK+BFXyJfFY4NeTH+6IXJJeAFoAdsbW2bNm165syZQYMGlXQsABD0UcOAGNl2X0LI4sV0zBh8UqKAINWqkfnz9Ryc1rgYw4qHdBH4YqSLYP2tr9m07Gzx+nl2arLylzaPR6rXMZRkbfkmxCeq7I1JwLKN2CLntc+ZOlVy+7aqBC3c3TlTpwLwLmPk7MaL+Khy74Gnl5GJKSGrg+nUSjqGrj9cXV1lP5mLk+LJ6tHNm+mePSig2KCRkfj9d+Lnh8qViyEMrRCJcPGiEjWDFLGY3rpF+HzNdRxKD2XKkIkT6erVKLDWRHx9yapVuYYTHz7QyZNpYCBEIgAUwOXL2LmTLF8OOzsNp7C1VZz5p58QECDThQh4vD+b1IqzzMuvUwkEfAAmJqZdOnZ/9uRVt67dr1+/7uGR7+suj2fUumV7na7528cxrzBHRkb6tRuXunXuJetKT0+bv2hWVlZmh3Zde3brC+Ds+RN37t2s/V29V6+fAzh38dSIHwq3jSqLn5v4LGjvivxfxtS/pejxDUebqYLeBmRkZgCo+1192SHMoYHxXyM7W/D6zQsjI6O+vQd9ef4rJHHEYmRlhQuQkJSv+ZOKr1oAfh6Jn0fmb/LwILa2NCUFQLKZyVM3RwDsbZyhBrFYfPr0aQDt27dX+vnCKM186z+OVeDhgsB3EOjoBaA7xkbwLPXiMFnCWw3SQgDI2/Xeq1evBg0aPHjw4OXLl7Nnz165cuWFCxcOHTokHTBqVMHikyqR7g7kltBumNKP9C/fpEmT3r17axQ0SJMT5poKE5ZmqlWrJr2RmKh6qUk1d+7ckf5ycHR0LFu2rD4jYzAYDAbjK0cgEIwYMWL//v0K7d26dTu8b19ap8Hv4uQ+OiVpouSN4qSVVBSrflpra2sXF5euXbs2atTI3d3d1tZWKofNzMzMyckBIBKJ5KWuaWlpaWlpMTEx4eHhAQEBT548iVGVK1KxBbNy5crqv23SgwfpypX5vKbfvqXPn5PBg8mMGeovp8ShwLm8REBTu//uSqhk5kw8eKC4F1MKlwtK5bvk1QyCIKJg0jBQeHRp9iInmv+7ZVwc3b8fyclk/XoAbpp85VUtZ2u5Wr0hCgs+5s7Q0xmLyn7Fj2zfvn0PHz5cSgQNGt3rhPKLqNWrc9ato3Pn0pCQL0IZS0tSsyZZv15jcfdCIRIjOg4iMbzcYKTFGowk7/n1FT8ztMbVnVejrsm9a3yRSMnLyq+cUcsOhlpnjFS9XC4lXGGAlxcZMYKuW4fUVMWhNjZk1Ch4eAAgBL2GWO9Ym5KiTKXh7MbtN9KGrA4GUBo0DcnJySGaDG9CQrF8E8KjIZHAyhJ9O2JgV3wFuTmBAPv2FVQz5BIdTRctIvv2FW9MqgkMpGqleIiKovfvE41lGkoT5IcfiJcXXbmShoXlvmpcXUnFimTpUnh5AUBsLB0xgn7ML0YTi2lQECZMQNeuePBAMfslw8ICMo8HGRwO2bIFS5bg8mVJZORdb1epmsGX8HwaNKJcHo/H8/Twql2rnrm5RYd2XY2NTVq3bn379m0nJyd9X/23SeuW7cuUKb91+/qU1OTKFfPZoKalp2ZkpAM4d+FUl449jIyMbt6+lpySFPUpgsPhUEqrVy20klic9+hzubmfnQpftEqn4cGDh3cAGBkZ16heW9ZYOkNlMAxFaCj99RfYcEQ5QtO799C+Q277d9/h1SvZF2/i6Qlvb3chrC2RKGelZC2v409Kotu2ISmJ9O2rfEOCkREGDMDGjUhODrWzpoR42DuV8StnoCtjfAPcvn07ISEB2myMYZQ+/qOChgp+ePwKsRrKsekfSwuU9y3uk+qR+Ph4Z2dnAJcvXwbA4XAaNsytkbZx48batWuLRKLVq1fXrFlTWtQAwF9//VUodYI0B69332CBQGCmtZI9NTVVm7XIRYsWSas/FCdr1qyRSCTDhg3TODI7O1v6x/yqhWYyow5LS0v1I5Vy8OBB6Y2+ffsyNTSDwWAwGDKEQmH37t0vXbqk0F67du19+/YZW1i8bTki7pATAEgyRUmrxUl/UXGykokAABwOp1mzZv369evSpYuXdIW6CERFRQUEBMTExOTk5HA4HBsbG3t7e1dX11u3bs2cOTMjf817Kyurw4cPm6ipa/7oEV2+HHFxiu2JiXTHDnh4kNKRiFXF5URECgDA3giNbEo6mpIiNhZ373IjIgCIPQsUZhCL4e1NypShGRncEyfke8q1pFH5FTg2SJ+ds0ZRzSDTQGzYgA0bNIZTlCVpCcUfofSv8Ny7LeywsTLhfM3fUnv27Dl58uSkpCR7+5K3IrTXtJvXTqEyRp065Nw5HD9Ob9wgfD61teX064cGDfQYUnIqpi/F0zdITIZEAgc7VKuIFXPg5qzykCQhMsUAYM6FZelbsMnkQyyGtS4/zlTSb5iNRIwXj/kZaV9eXMbG8KtgMnqaneF+xgk1WT0WlMiQceNga4tNm+jHj7nL8TweKVMG48YRudxq+crG/UfanNibFhfz5RxcDty8jX6YYGtrx6FTKynVNEgbdUYHeUT9+vWlzpqqmLcKe04iNv5Ly40H2HYIB9aUdv9RevUqDQ1VN+DjR5KRAZ2WGlQRn4hXb0EpqlWAa2FS5DQqCnxl5U9kiMUID1c3oHTSqhVp1Yp8/EgDA2FmRmrUgKOjrJPOnq2oZpB1RUSQJ09I9er02TOlA0idOqS9sg24XC6ZNw8zZ0ru3n1z6TjSku1t7ecu/lvpitD06dPT0tI6d+5848aNr3ovUHHi51PmjwXLC7Z7uHs5Ojh9TkyoXKmKkZERgP59hzx8dLdr516UUkqpj7dfwaPUw+HklhyiVEIIFwClVFWBiVJCVlbmsxdPAHxXq+63XRSPwVBJZiYdNco4JITXqamQy0le+LuzmzuqVwdAfvkF8fH02TOIRMTdnaxaBUJMjNGrPTYfQFoGALg7Y+74vKk+fJDp3ui5c2TsWDJ+fMETkokTSe3aksOHeSYcpMTYuysWzWQw5Dlx4gQAHo/XuXPnko6FUWhK3+/jYqF2VVy4WQKCBmtL1K5a3CctOmFhYfv27duzZ0+FChVOnDgRGxv78OFDALVq1bKxyV1YrV69+owZM5YuXUop/eGHH6SNQ4cOba/0B4Zq0tLSoGv2+r8AIeSff/7RZmR8fO6Sw1f9x3yRV9fW19e3sMeGh4fLBA0DBw7UX1AMBoPBYHz1rFmzpqCaoWHDhidPnpRKITndunEO54iTNoo+L1DjyuDp6Tl8+PARI0bo8EmtZk7P/ElroVA4Y8aMv//+W2Gkubn5yZMnpYZhqqD/+58SNYOUtDRs24Z+/aCpOFpJIaZYHJq7VjvIFcaGqiNfEmRmQq3oVpUUlRsVpUTTIBKR9es5Vl/28lBKXwShy0jFgWNydpSTKMmdyOYkTZqQ/fsFEphxcwPIlsBET3/5NBFGBdKLeWqKhjbYX43oa/KSwsrKql27didPnhw+fHhJx4JhvXHhJtIzlPcSoGHNAq08HunbV5qK1nve/EM4+v6IoA9fWpJS8S4Mr4KxfRnqVFN+1PY8Nxk7XilyaMgS4LdVuPUEScmgFLY2qFsNS2fCVh+lcAjBwFE2jVuZXTmTmZoioRKYWXDqNTGr3dCwqSCNwdsoG0AGDEDPnrh0CffuAUCTJqRNGxTQ1VWvbVKhiuPl05nhH3LEIpiYonI1kyZtLWTbPVRpGooZoVAoTT0qZcm/WL8Hmfnz7IJs3H2GnuNxZTdMjA0eoe48faqhSlFyMsLDofZbhPYEvsdPSxDyEXGfQSlcHFDeD8tmo6Z2RS2Ihwc1MUG2aiNZLhfaa0bfvqXbtyM6mnI4xMuLjB4N7xKtbFSmDClTRrExNZUGBak5iIaEcHbvxq+/0jdv8vk0mJiQ774jqgWIQqHwwtVz129cTs9IA+Dv7oVff6WJidTKinTpQpo1kzcYWbhwYURExLBhw6Qus4zCEhsXc+nKuYzM9B5d+8yeseBtSGDNPFuC2rXq1a5VryiTm5rm7kzLzMq0sszVJMo0DUqd2wpSzLqHuw9uCYU5AJo0bF6c52UwSg/08mX67h0AE7FYyOWYxMXTjRuJNJ1hZET+/Zfw+cjMlNe3/fETavnj0FmYmeLnUahWIW+q33//ontLTMSePRgxouCXLgBo0IDToEHk2WM4e8zV2c2gF8j4qqGUHj9+HEDz5s0dHBxKOhxGoSmli3eGpkZleLoi4F1xn9fNGdVLvkiitiQkJBw9enTPnj337t2Tfv9zd3cHcPLkSeldBRHTwoULb968eU/6qx7w9PRcs2aN0pkfPHggs3ZQSkxMjJb76cVisaqRz58/r1mzpkJj+/btZe4RBRk7dmxISIiFhcWZM2dUjXn//v3o0aO1ia1kCQsLk97o16+f0gFubqX90z06Olr6AQOgsMoYSunkyZOle02aNGnStGlT/cfHYDAYDMZXy4EDB+TvEkKmTJny559/GhvnpiaEWc+zI0cL05+qmIBjYttl2ZLRE8d0NHSlsPDw8AEDBjx48ECh3d7e/tSpU40bN1Z3cHw8VbudkYaFkYcPoX6SkuPPMPoiHQDMOJjoVXoym0UgOJj++SdCQ2lWFjE2hrs7Ro5UusNSfvWZTp9O81SqSuE+eoQ8NYP0QL4Ao2cjMUVxZG3xSw0RxsQAMJUTGYTyUUkffmdhfPR9RUNyi0GjgwO2+xPzb6LOXteuXU+dOlUaBA2tGqBRLVy8rby3Sjn8Oqn4ghGJMXRGPjWDjPfhGDMXtw/BQpmH4JWk3Ce/r7YOgwYnNgE9x+NlEGSvy09xCAjBw5fYtxqVCqQpdcO7jPGIycWaHm/dGLceQaQi5W1ihC4tVRxpYkK6dkXXrurnNzUjXfup211QUNOgRtkgHal36cOHDx9UWSslJGHXMUU1g4xngVi6Hgum6DccvaJxwz2PB2P9POWu38e4eYiQq20V+xmxn9HvR6z5DR2aaTGFvz/x8qLv36sc4OlJGjXSPI9YTOfMoZcv43NuwSoK0AsXSPfu5JdfSlelkIAAxKotZJacTN++JceP499/cfMmTUoCh0McHNChAxk2DJz8esC3b+mjRxCL+dWqzT2wOTMzV9rmIUGPLXtoYm55dnriBCpVIqtWodwXN/JNmzaNHj06MzPzq/Y3LRFEIuGffy2UVprIycmZ+uPMenXULfYWFnu73FTT588JMkED8vs0lCoopecvngbg4OBYsYJ2aiYG49sjPV1qq5JhbMSh1DI7R9HzyswMBYy0e7dH74I/CvM+y6TQ5GQSHo4KFQqMyyXobQAA9upjqOHp06cRERFg9Sa+Wv6jggY3J9StjvvPc61sigdzU9Strs5bspSQkJBw/Pjxw4cPX79+XWb47+jo2L9//5EjR1JK165dK20cMGCA/IE8Hu+nn36SCRqMjIwSExNlFg6lBFdX1xYtWqjqtbKyAsDj8dSMsbW11X9YBuDt27clHUKRSE1N7d27t9RW2tjYWKmIJD093cpKya4ZsVg8bdq0U6dOAeBwOKqENQwGg8Fg/GfJLFBS2tjYWCpN4PP5v/3226pVq0TKixZzudb9eU7za39XcbISu0c98/jx444dOyYmKhYIqFKlyokTJ8qXL6/h+A8fUODYfGRn0xcvSKkUNJyIx7Kw3Nuz/Yi76qoaXwt05066bp0se0EBhIcjIACdO5Nly9QdqbaWgbRaBE1IkN/ls3wzApVlhYxoAQd5hSBFIukCea8XkitJAPAuC5UsVDpGaElQJrq9oPE5AECAqT6Y50e4pXEpXheaN28+a9asko4il90r0XM8Hj5XzFJXKocdK5QLCAzE5gN4rbp6QPBHLFmPxT8ptkcI8DAVAAiwonypeIpQioFT8CJQSVfQe/zwM24egOnX+QY1aSiOnMfzAOW9NapgRF/lXXqkZH0aJBLJ0aNH9+3bp7R3/V6ERyvtAQCJGFfvlWpBA2nenG7Zwn37FsrKFeV+dqj2l5K+7WuztzsjC1MX51MzyIiMwYylaFBLCy8THg9t2yI8XEmlE2k0TZpolmgAdOpUevq0ojVFbCzdsQMiEVmwQOMMxQYVCCCRaBjE54PHI5MnY/JklW+IT57QRYvohw9ISQEh++tVzXRxAODi5Nol6MN3D57y8h7EcBvL1y4O70wlmYvnNu3aq2Wv3CVNY2PjnTt36ueq/mNIJFQkyn3GCgRqa6bohJeXj/TG25BAP9+yuk2ipZGDXnj89GF6ehoAezuH0im5YDCKAdKxIzZsIBERXEolhIhtbTi9euk4l9zvOwDEzk6N4ZBIJAoLDyWElC9XUcfTMf4DnD59GgAhpHv37iUdC0MX/qOCBlMTtG2CGw9x50nxnbRiWXRuAbNS/FP/xYsX06dPv3HjhkzHYGRk1LFjx+HDh3fu3FnqQ3jy5MmAgAAA9erVq1w5n97tyZMnI0d+8XUNDQ1t1KjR6dOn69atq3CismXLbt68uWAAkZGRCxcuBNCqVSuNNQJWr14dEBDA4XA2btyodIB3yVrqlTRPnjwBYGNjc+PGDfn2ixcvSj0qrly5Iu+r8/Dhw3HjxhVnhJTSN2/e+Pn5KRTFSE9PP3LkyIIFC6RyOQCzZ88uJyefl9G6desOHToMGzasTJ57oVgsvnr16oIFC+7fvy9tWbp0aa1atQx5HQwGg8FgfH20bds2SM7ml1K6bNmyDx8+jB49euLEiR8+KNtTTIy5NsN4jrOIURlXZyydbvAgExISunTpUlDNMGDAgM2bN2tVVMvUFDyeBsfpUlky+WkaxgXlLr62tMdkrU2mSy8PHtC//0ZCgZp/aWn0xAl4eJApKtNipGtXumcP0tOV9oo9PUm1agqrXfefQZK3di0IIgBMK1MAiRwHFHg6yCe6SJ5Ytqw5pIKG0Pzr8zqsicfmoNfLXDWDGQf/Via9Sr3GXTm3btH9+2lSEng84ulJxo+Hry8Ab29voVAYExNTGhzgrCxwYTtWbsXZ64hPhEQMe1vUrY6FP+mnOIL2XLwNoVJVGACAUjx+oaR96ycqpgDQxgFVSkflwD0nlKsZpLx5jxVb8OvEYgxInrdv6bJlCA9HVhbMzODtTX7+GVW1LfNpxMPeleg/Ca9D8rUToHpl7F8NAzsQ5SLVNJRI1Yldu3a5uroWXLGREqjJ0/RzMsTiYvor6UKdOqRsWajY6SH29ORGRRFjY/Xv6tqkQv/chHdKahnl8j4cS9Zh2RzN8ZJZsxAURG/fVvzewuWSunXJokWap7h9m167pvxrT3Y2PX2aDByIiqUlzUMqVKD29khKUjnCwoLUqKF+EnrpEv31V6m7EghJMDd97GwPwCE7Z35AGO/RU6mxTLyF2SH/sq9dvqyA7btyxtzTq3690ihp/YowNjbu13vIrr1beDxet8699T6/o4OTu5tndEzUtRuXWzZva2LypQ6R1KRB6Su0BJUEp88dld5o07JdScXAYJQ8jo74/XfOsmVWQlGKsVH60KEOHTroNhOZPx+hoVTqQm1vj0GDYKqyHtnbd0FCYY6Xp7e5ObPbYajk+vXrAKpXr+5ZsJAl42vgPypoIAS1/NGkDh4U2LphuDM2rIkGtUqXwZsCTk5OMjWDv7//8OHDhw4d6uTkJBsgFot///136e3p0/MtY9+5c6dbt26pqakAKlWq9P79e5FIFBcX16RJk5UrV06cmG+Fw8nJadSoUQUD2LJli/RG586dlQ6Q58iRIwEBAYQQjSO/bbqqMLq8ffs2gAYNGijU3QgOzt0o5O/v7+rqKmv/nN/EqRjIzs6uXr06AAcHB1tbWwsLC2Nj45SUlNDQULHcL/CRI0cuULGNIC0tbdGiRYsWLXJ3d3d3d+fz+ZGRkWlpabIBs2fPnjlzpoGvg8FgMBiMr4/58+efP3/+3bt8yYqjR48ePXpU2XDCtR7Ic15EjMoAKOuDhVPQrEglcbVi5cqV8fHx8i3GxsYrVqyYNElr1/iKFeHsjMhIlQNsbEiTJkWI0SDwxRgRSPkSAKhgjh3+hKPXXxCUYs8JHLuItAxwOPDxwMwxqOCnz1MoOeny5UrUDFL4fBw9ijFjClqP5lKtGvH3pwXKjuRibFzQ+F2VD992o0FdRBdtaO7XxYJ7dmm1atI/tp8ZyXWREFBCONAVCowJpNHZAGDNw+HqpIFOBnZCEdbswJV7SE0Dlwt3Z0wZjkbf6RxXIcnMpBMm0MePZbISCtCrV0nv3mTOHABNmjS5ePHisGHDiisgdfC4mDkGM8dAIoFIDGOjkgkjXdEHR5FUZc/S03mvktEepWXh4PglCHJU9krEuP0IKAlBA92yha5fD/mPiZAQ+vIlGT6caP0x4eeFq3sxbyXuPUdKKgDY26JpHSyYWqx+HiWiZsjKypo/f/7hw4d1noFSFGtp+sJCCFmwAOfOKe+sVAlRUVAtWZB52mvUNDx9peHv8CJIbbcMLpfs2IHFi3HlCo2MhEhEuVzi6UmaNiULF8JI83sZ3bYNcushisTHS9av56xerV00hsfTk/j6UtWCBuLjg/yCBkpx/yb/yV1+epoYFPbGWd+fX2QeHyMbcKG8t7Qq7fgHr3lZglgLs1MVfT/YW6fk2cgQwD0tM83EKN3E+Mr5E0zQUHSaNGpubW1tb+fo5WmQTWXt23bevmtjckrS7n3bRg4br0asoNBVbK4MMj58fBcbGwPAxsqmZo06xXx2BqNUQdq0QZs2tovnpHyKTO/Xx0HzEXmEhEjWrSN8Pjp1Ij17olw5cuIEtmxBSgrp0we1a6s5NCzsAwBCyNp/VwzoN9TJ8SuVkDMMiEAgePz4MQA17uyMUs5/VNAAwIiHnu3w7A0u3SmO0zWohb6dSmwxRUs8PDz69etnbm4+evTo+vXrFxywfPny58+fA6hYsWIvObOgAwcODBs2LDs7G0DDhg0vXrx47969vn37pqen5+Tk/PjjjxcuXFi/fr163ZNIJJKVBujYsaM+L0yvxObZ5Bpp8XuypHj37l1gYCCAhg31Wb7OQCQmJhbcfAnA0dFx6dKlagQrsocgOjo6Ojqfw6Obm9uGDRu6deum31AZDAaDwfg2cHBwuHPnzrBhw86fP69+ZLVq1Rt3WB+V3CgjC+amqF4Rs8bB1lr9Qfrh+PHj8nd9fHwOHjyo9DuqSszNSdWqVLWggVSoAI11K4qdTZ8QxgcAOyMcqk5s9fqLLT4RAyfjWcCXDOWdJ7h6D0N6YNE0fZ4oH0lJNM95Syk0IgLXrpHOnVUNICtXYsgQ+lHJHljSrBkpYDOmqir6fW6du9x6nURXlJ+lTBlpeh6ArMZHnFwqV4fF8aNxuJkMAFyCvVV1VDOEf8KgqXj1FvJ1YO48Qfd2+GeB4RXzEgkdMYLmFRb8Qlwc3b4dPB6ZMWPKlCl9+/Zt0aKFr2r/9uKHw4Gx7lqUomKi6ceiSQHvxgwxPvIBwJSDlnYGiUoHNJbpVKrMMDT06lW6dq2Svd0JCXTTJnh5kR49tJzKygKr5wFAlgAEMFO58U9vlJQfgwLz589v3ry5mk/Vsr4aZnCwBU8newYd3kufBWDNDkTHQyKBkz1G9kMbLTLRpF6e+pIQyJ2U1KlD1q9HnqlMER3pMzQZ7Wdq78TP5ZL58zF7Nnn8mEZEEHd3Uq+eSrVfQfLLQAtColUXESkJyPTpdMoU5XpHW1uMHy//CZeTTTf+lfzhbY4wJ/fBqhu6yTw+TDYg0dz0gZcrgBqxn73SMlJNjP9sUivLKPdbFAEaRsZ2Dw6zFWQfrlL2SlnPmAQNfy6GNhBCalQzoL6yYf0mDx/fDQx68/DxPVsbuz69FN18S1zHIOPchZMAeDzeL3MWcTil1ruGwSg+LGzs8CkyI1PZN0VK6erVuH4dYjFq1ybz5sHICI8eSX78ETExFMCdO3j9msyfDwcHol1tO09PbwARkeERkeENGzRlggZGQe7fvy8QCAA0a9aspGNh6Mh/V9AAwL88+nbCm3eIjjPsiRzt0acjalcz7Fn0gqrqiQCCg4Nl9gwrV66UVlnOycmZPXv26tWrpV8ZW7RocfLkSSsrq/bt2z969KhPnz7S+hRnzpy5devWwoULx48fb6xifXHmzJmvX78G0LZtW4ViFqUESun79++lRTEAlBJfmiVLliioFoyNjffs2SO9XZqrARkbGy9YsODhw4fv379PSEjIzMwUi8XW1tZOTk516tRp27btgAEDzNT+dL927dq2bdsuXLgQGBiYlJRkYWHh7u5epUqVvn37du3a1bxUOkgzGAwGg1FKcHZ2Pnv27IoVK2bPni1RVsPY1NR03rx5M2bMKBERZ1JSUkjIFxNwLpd79+5dDw+Pws5Dli7F+/f0nTLjbA8PsnhxUYI0EHticpdiF5QhfnrdIizIRq/xePpGsT02Aev3wswEcyfo83RfiIxEcrK6AWIxXr2CakEDvLzI3r346ScaGIjUVPkesmVLwZS+nycePAfy6k3IM9x03XH+0Ib0GZHkqwdA/PzIihWwy00jO+Y96/dWy02J67ZE/ld47lGTvNBMpxR1lgD9JuFVsGJ7Uir2n4SVGf6crcu02kN37aJPVFRq5PPpkSNk8OAWLVq0b9++TZs2//zzT9u2bTkcQ+kIPnz4kJKSYmtrW7asjrW0i42KZXBdhauIFB93xZY0Ue4+bzujkpRiKKDxE8CoRFaVVq1S6VSfkoL169G9e2HFPuaGlzIAIKuDUQo0DQ8fPtyzZ490BUYVEwbh0BlExSrvJQRNi2UHsliMH3/Hmav4LPcxcv0+mtXHzuXaClDIL7/g0SNs25Z799gxECLzYNB8uFrFg4WmGLQXJORibIzGjUnjwpsHKPs6lw/1RbgKw8Xb2HIQcZ9BKZwc8H0P9NTBYr9pU/LTT/TvvxGb/3nm5ERGjFCQJW1dk/z2Tbb84+CZ+eWjkQIHqpYTEUKAjiERAELtrLPk3p4IpS9cHR95OIvyPqGEGv9cjFIAIWT0iB//t3xBXHzsxStnTUxNu3bqKe2SfwmXoI5ByvzfZ8XEfQLQpFELO1v7kg2GwSgl2NnaAUhIUJJ4o3/9RdevR04OAAQEIDmZrF1L//ort4QQgIwMeu4c6dQJNjYoWxaaflxQSu89uA2gjF+5Pj0HlitbQa+XwvhGuHXrFgBCSNOmTUs6FoaOlJpfySUBl4s2jfF9D5gW2BuhR3hc9O+Erq1K6He+nkhKSurevbtUwdS9e/dOnToBCAoKatSo0apVq6RfHIcPH37p0iVr69wte5UqVXr06NHYsWOld9PS0qZOnVq5cuU7dxQ9MYRC4cSJE1etWgXAwsLi77//Lrbr0khSUhLJg8PhVKhQ4f79+wDMzc3bt28vG/brr7+S/GRmZgIQi8VEBX379pUeu3XrVlVjFPj1118LRlitWrUW+cnJydm4cSOAihUrKtSbUAOfn7trgFu0Gpht2rShedja2qoZyeFwfvvtt3PnzoWEhCQnJ+fk5IjF4uTk5JCQkH379g0fPly9mgGAk5PTrFmzrl+/HhcXJxQKU1JSAgMDjxw50r9/f6ZmYDAYDAZDI4SQGTNm/O9//yvY1bx585cvX86dO7ekLKk+fPggvzRZsWJFHdQMAODgQHbsILVq5dsNzeWSSpU4//wDA4tohULh8uXL27RpU7du3YYNG/bt2/fZs2fqD/nIR0gWAFhw0d9Fz/H88S+eByjvyszC7hP4rLqSdZEwM1PpmSDDykp9P/Hy4hw+zA0I4EZFkZEjv3Qo++76ywS4OxVsBoAMYjG67MGMUZNJzZrw8ICbG6lQAT16kGPHIFdI3tkYANJaFUnN8DoDgZkAYMHFzz46Giks/BuvlZeAhyAHRy+qTDfqjXPnclcblRIdTTdvBrBnz54VK1bMmTPHzc1tyJAhBw8ezMrKUnrEw4cPv//+ey8vL3t7+7p1665YsSIlJUV9CCkpKcuXLy9XrlzLli3Hjh3bsmVLf3//kydP6n5RhmfOePioftNyccQvBfRDdjxInyVJQohKLjXDlyBTLulZxkvDeE9XDQP0T2goDQ9X00/Dw/HqVbGFUyhkOgapsqFEyMrKGj58+Lp16+QLjBbEwxV9OsJUxZt39UqYP8Ug4Skw6XfsPZFPzQAgNQNnrmHgVHUHyosVyNixZOtW+T49RlhNU9KkcrHpr9SuwGg1QAtyhBg4BUN/xplrePwKT17j/A2MnoNuYwvjRZEHGTKEc+gQ6dSJVK4MHx9SuTJp25azdy/58Uf5YUEvs98H5Sh8FBtLBLLbZyr6vnJxAFA/Ks43NR1Axc/J7ulfPoYkhGQZ8URyKTGLgj45jFKJpYXltMmz7e0cAJw6c/TWnWsKA0pczRAQ9FqqZgDQtnXptRxmMIqZMn7lALwNUVZ46cqVL78vxGL67BmEQsWqSbGxkkGDJD160J49obpStkQiefjo7vJVfzx7/piA1Kj2XflyFbUULDL+a9y4cQNAlSpV1H8HZpRmvuYcuz5wdcKw3ohNwN6TEOlNqZyP7m0xsj+83AwyefGQk5PTq1cv6SY5Nze3LVu28Pn8xYsXL1++PCcnB4C5uflff/01roDXq7m5+YYNG3r37j169Ojw8HAAPj4+Cin2q1evTpkyRWrkYGxsvG/fPkPYM5iamur2Bdfe3r5cuXLv37+XbzQ3N9+xY4ejo6OeotMzK1eujIuLAyBTk6ji06dPRkZGtra2fD5/+/bt0kY3t6/5ycpgMBgMBqOQjB49esmSJbKEore39x9//DFkyJCSXQVIzr+h3929wF5m7fH2JidP4swZeu4csrKIsTGaNSMDBmhTjroohIWF9enT5+XLlyK5OgE3b94cOHCgGv3unZTcG01tYaZvt9ob9yFR/Y04LAobDyhJsuqBMmWIkxNNT1c5wNqatG5dsFmdjXCedZxSyvpg7GCs2oaCuX57G/w4jGfz/TRgGsnJQU4OLC0LPtddjAutZij4kpE9mp0cYa3rL+87T6Hm/J/i8O9eLPlZx8m1QpOHOUJDpf/26NGjR48eERERFy9e3LFjx7hx4zp37ty7d++WLVva2tpSSp88efLnn38+efLkp59+WrRokbW19Zs3b7Zs2VK2bNkuXbrUqFHDwcHB3Nzc2tra1NTU0tJSJBIFBQWdO3fu8uXLXbp0OXDgQJ06uVvCr1y5MnHixDt37ixbtqx0Llk6O2D6KCxYg8QC7iTWlhjVH5UK5DjNuPA2RbgA2RI8TkNDnQqUyHPxNrYezM0EO9phZH+0V7EZSUxxPhG/f6Qfs3K1FGZcVLFAPWs0/Z5cvItPKozqHe3xs8oKgYaCBgdDvQgmM5MGBJAaNYopoEJCp1YqQZ+GnJycIUOG1K9fv0+fPhoHL5mOjEwcv4TElC+NPC6qV8L+v4vD0+JlMM5cg1CkpItS3HmCA6cxoKuS3oJvCzq8Ucj2f6v/FJg7Eedu4YMKjY2fF+ZPKuyZdaV1azx4kK86kTzm5sjbV1MUhs3AqauKZhCZfFy+jQFTcHpT4Wf08yMbNwJQ8wjduZ4l4Cs+CjkcMwASQk5W8r1QzhuAU5ag/5vc5TszkfjXm0/eO9gkWJhlGBllGvNyuFwTkdhUJMrmcSV2drV+m1n4WBl6QIciLw72jj9NmfPnXwvT09P2Hdzp7uYp3X5d4lIGKY55zvYcDtfZSd96ZAbjq6VSRX8Ab0MClVgiCYX57opEyM6GuzveyHkJisXg88Hn02fPMHMmkdosBQfTc+fg40O6doWx8cfQ97v2bv0UHQnAyMhYKMx5+Phupw6sAjVDCdnZ2Q8ePADQokWLko6FoTv/dUEDAF9PzByLLAFOX4UgW58zG/HQrilmjytGObZhyM7Olu53NzY23r9/v6OjY2Rk5OHDh6Vqhnr16u3cubNSJZW/w9u2bRsUFLRkyZIHDx6cPHlSOlV2dvahQ4f+/fdf6fsIABcXl3379rVq1apYrqkQrFix4v3792KxmFLK5XLd3d3btWunoGaoWrVq7969DR1J1apV5e9KDTMUCA4OXrx4MQAXF5eCEhMFVq1a9ddff8m3VKtWzdLSssiRMhgMBoPB+GqwtbU9ffr0rFmz4uLiBg0aNHfuXFPTYvHdVosw/xqHiYkJMjLowYN4+pQCxNub/PADtFdhEkK6diVdlSU9DENGRkaPHj1evnyp0J6QkLB582YrK6s//vhD6YF3U3JXZhvb6jlHKxIjQZMBQ0CIhgE6wuPRunXx8aOqflKhgoJbhvyal/rVai1zVIIgYlWNlvPFTyMxRFaTzdhYlXWEjVHutNbXJPE5uYYNWp5XFnBIVu6N2tY6PpoiseK+5IJ8VLdTXR9ozBbkz2t5e3uPHj169OjRCQkJR44c2bBhw7Bhw7hcrlAodHd3Hzt27J49e2RvMs2aNWvWrFlMTMzp06eDg4NfvnzJ5/NTU1MFAkFmZiaHwylfvnyHDh02bNhgb5/PwLlNmzYPHz5s167dwoULf/vtN71esN4Y1R9Wlli2Ce9DkSMCAB4HZX0wbjDGDVJ+SCt7bI8GgL0xtKGN7m8Cgmz8MB03HiJNrmzxzUdo0QC7VsAk//P5ZjKmh9CQ/IYafDGepuFpGgBqNgdm9yG4RGj+3XHmZujfGXWKv7amuTk4HA3u+hYWxRWNLpSUpuHOnTtTpkwpW7as1NNRI4Rg7QIM6Y5V2/EpDlQCKyu0bYJJQ4vJgvTv7eo+uTKzsPeUckGDPAofIgU/U9R8ymiTLrW1xh/T8PMSRBdQf7k6Yv4kOBWX/TwZPhynT1MVXlCkTh3SoUMRT3HzEa4/UPniu/8MB8+iv+r6UTqTma7klB+sa3K5IUcr+4baWQOwFeRMfvDKXE7/wjUxqfg5peLnFMUjTU1Jhx6kSnX9B8rQDm2kQgq4OLtOGv/zspWLRCLRlh3rf/91qYlJyf9gkRIWmiujGTJweMlGwmCUKpwcne3tHJKSE+PiYlxd8+9PqFQJcvUlibc3LC3J4sWIjKRv30IiAZebr0xSWBgAunYt3boViYngcLBly93pk3cfPyCRiB0dnDp37F6pov+VaxcqV/QvnqtjfHU8fPhQmk1r3rx5ScfC0B0maACAMl744yeYm+LEZaSq3jhUKCzM0LEFfp2IimX0M2EJYmVldfr06bFjx7Zu3Vr6gvfy8rp27Vr37t3HjRs3cuRIjcuIZmZmixYtkm/hcrkHDhyQqhk4HM7333+/fPny0mn20r17d41jBgwYMGDAgGIIRiPh4eHSnwSLFy/WWLKhrpytLgBbW9tSVe+DwWAwGAxG8dCkSZO7d++WdBT5MM6fZs4KDaWdO9O8jDgF6LFjpGNH8ttvGgtqlgi//PLLKxWG53w+f8+ePZMmTXJxUdzCRYFbednrxrZ6DkmbRWPDbXPj/P47DQykyuq1E29v8uefyuPR38a7SQto8wbo0lIxlasU2a8b62sSAMGZSgQNstjU/BSKzZPLe+pqa020cEY3uD2BnZ36furiojQEJyen8ePHjx8/XiKRJCcnGxsbW6koLOLm5jZmzJjCxmVra3vmzJn69evXqFGjR/5S66WH/p3Roy3O38T1+xCJ0KQeurdRt699gCvZHk0B7I/FIFc0stXxvEOn48w1xVd9WgZOX8XQn3FwbW4LBf4XSpeF5/Nu4RGYcPJVneBzgMYwbkDFdyA6TcAHAF9PDOqOeRN1jLAokBo1qKsrolW4RgBwdib16hVjRLpQzJqGFy9ezJo16927d4sWLRo8eHChjq1fCwdqGSguDRSUCCigSu6g8eMjR4j4RKRnUkt9FKvs0Q5ODpizHO/CkZIKADaWKOeHRVPRsqEe5tcWLpds2YLhw+mbN/nyQDweqVOHaKdiUc/GfUhJU9mbmYV9Jw0iaOBI09/ceMpJB/jgJlNu3OlqCZSTK0pwT8+a8Oi1U9aXbT/E1xd9+tCdO5GQkG8uCwt06kR++kn/Uf43kH3tKeKXNB0O9/Mt26/34H0HdyYmJpw+d7xPz4FFCUBfUErPXzoDwMbapkG9xiUdDoNRuvD28k1KToz8FKEgaCB//onUVBocDEqJlxdZtQoAXF3JqVO4fBkJCdi8mUZFfTnA1BSJiXTvXiQmAoBEci/1866jeynQrk2nnt368nhGAAb0/b4YL47xlSFd8iKENGvWrKRjYegOEzTk4u2OJdNRsQy2HETYJw1af/UQAg8XDOuNUf3hUkqLEhQaLpe7ZcsW+RYPD48nT57oPCGPxzt8+HDHjh3LlCnz008/VatW/Ns6lFCUKyoltG/f/urVq//+++9I+dLCcshrL9q3b3/gwAGBQCASiVxcXBo0aFBq62gwGAwGg8H4T6HwneRWUNA1R8eW8tWOY2Lo7t1ISSGlUo55+/ZtNQu14eHh69evX7BggUL70zREZwOAvRFqKs/86o4RD452iFCdAQRQ0U/PJ/2ChQXZuxcTJtAXL5CRt2fcyIhUqkSWLUMFxQrkGpe5DWcyLNs1OOUt3RENAE/T0Ex1Tl8aidL1/YS8yrCOWqgolMLlwtEeYVHqxlQup+Pk2tKkCV68yJcbk8fBgaPid4cMDofj4OCg/8AAZ2fngwcPduvWrXHjxkUSx0skePSIXruG9HTUrEk6d4b+XOtMjNGjLXq01WpwAxu0sceVJIgoBr6mB6oTHQpPXLiJGw+Va5goxY2HuHALHZohW4IJwfRIXG6XDQ8j3NHWgTSyBQGShXiShuvJ9GQCogQAQLngNId1fVrzJWltj5F94aBB62IwbG1JpUpUtaCBlC9fCAufkkOqaSgGNcOaNWuWLFmycOHC4cOHGxm43JJ+0fhOr8NHwaMXWLAWoZHIzIKxMdycMagrxg0qqjiscW3cOoCgD7j7BJSiUW34ly/ShDri5ESOH8e6dbh9G4mJIAROTmjblowapRcBaHyihgHy1Un0iK09V2S5S2L0pmAXT0Lbfojo/C7CSCy3kuvujvnzSdu2pFkz+tdfNDwcfD6MjYmbG77/npRWDZyW6GBvoEdk1vE6VI6Qn0S3A1s0a/Poyf33H0KuXr/YslkbB4eS3xf36Ml9qd19m1YdtH+DFQqF23as52cLRg4bZ2VpbcgAGYySxMPD68Wrp58+Rdat3SBfh6Ul2bOHJCcjJwfyKn9TU6mrIn33DocPIzsbACws0L07DQpCTIx01GMP5501K1JgQN/vW7dsX1xXw/i68fHxIYS0aNGi4MYSxlcEEzR8wd4Wo/qjlj/2nMDJy8jI0nxIQUyM0akFhvZCw1qw0fcq5DeGubn5zZs3dT78woULegzmW6Jhw4YNG2q1C8DW1rZ///6GjofBYDAYDAajsFSqVMnMzIzP50vviint+PnzIXv7bvIGVEIhvXIFV6+S1q1LJkoVZGdnJyZqWPIPCAgo2PhPZO7ybmdHcA2w7b5xbTwPVJn+8XJTaYOvH+zsyP795MkTycGDSEsjRkbo0IF07AguVzakZGshK4gS6lqTHdEUwJ0UOs1Hw+OhNPKoPIcGN10FDQDaNMazNyoF9z7uGF+4vdaFhkyejGvXlLprgMtFq1ZQXXywGKhXr97QoUOnTp26d+9eHad4+pTOn0/fvYP0DWfvXrpuHenenUyfrsc4tWdNJdLiCY3PQYoIXZ/TiV742YdYF2blZushpGeo7E3LwNZDaN4YA17TG3mWMK3ssbEykXcisTNCWwe0dSB/lMXtFKwIp1L/GIEpHtanTX1hp++yOIWC/PknBgygHz4o6fLxUWX6UgopBjXD1q1b//3338ePH3t5eRn2TJTizh169izl84mXFxkwAJ6eRZzSWZMUysG20HP2m4w4ueIpn2IREIzrD7B/daGnKkjlsqWg5qyREZk2DdOmGWRyja/7AgMoxZW7OH4J6VnwcsWw3qhQePVk684Wt9+8VTyV2IWTU8851aVK/DrY8mlyAgHg6EjKlCG//QZpzdZatciePUQiQVoaLC3BK45lcH15GKhCKikoip6gBCli2ISQfr0HL12+QCQSnTp7bPjQsXqMTQcEAsGR4/sB2FjbtGyulXRRIpHs3LP53oPb0rsHD+8ZNXyCAUNkMEqUsn7lADx9/qhj+65KysSo9oEjS5bAzQ137oDDQffuZOBAREdTBwckJFBCjlUqQ4FKlMvUDAztGTRoUJMmTVxdXUs6EEaRYIKGfFhZoEV9+HqgQzNcvoNr9xEVq+2xzg5o2RDtmqBudZT3NWCQDAaDwWAwGAzGt42ZmVn37t0PHDggaxFS2isx8X82NtPlXevT0rBjB0qZoEG6yqxxjELLvRQcjwcAAozyMEim8LcpuPkIr4KVdJmZoF9nuBbDPrc6dTh16hj+NLqgsMLeIm+F7W4qsiUwKeTW1k/ZiMkGAHMuvItQ5XnOOFy9i8fKCphYmGNoL8NXZzc2Jlu2YPRoGhCQz6fB0pI0b06WLTPw6TWzYMECf3//a9eutWrVqtAH37snmTYtX/ECShEWRjdtQnx8iVydhwmO1yA9X9L4HAgpVkdgRzSd5E0mesKMq/lwAPEqTPhlxKWj9yt6NyX37mgP/FmeqBJRcQia26G5HTmdgOkhNDYHFFgehhfpdHNlYldSu/1dXcm2bZg0iQYHIyfPC4XHI5UqkZUr4eNTQmGVOuLj42fPnn3r1i2DqxmCguiMGTQkRCoMogDdt480akT++gsmuhbdAcYOxNW7SFZR48DEBN3bFHpOeTWDFH4OLtzCzK9GBlOSFFZiEvAO437FmxAI8hR+u4+jSR1s+R8sNJRIzYeHj5GPa/Pw2CvyjZQbJzF+kmDd/NYPmyoNA96+pWIxqVABzs6Kx3M4sLVVbDQYMg+DrxGFyPWrmVCYXDflh59v2e9q1n36/NGDR3c7tu/m6lKSfjzHTx1MSUkG0KvHACXJWmW8fPVMpmYAEPUpzECxMRilgSqVq7m6usfGRi/4Y07f3oO+q1lX8zFSCCGTJ2PyZFmD0MkpuEWT0MDXyVxOkrmJjUg8adYCQ8TM+Ibx9vYu6RAYRYUJGpTg6wlfT9Suik4tEPAOwR/xPhwx8UhMhlD0ZRiXC3sbuDmjnA8qloF/eVStgIplSi5uBoPBYDAYDAbjW2HNmjVHjx4VCoWyFgrMSk114XK/N5creR2rtQC5uDA2NnZ0dAwPD1czpkaNGvJ3+RJMepu7mtvdWf/1JqRYmOHwOgycglfBEMklph3s0LcjFhlmM+fXi6cpypjhIx98MZ6kobFt4Q4/nOfk38BGWvxbR4yNcHw9BkzB09fgZ39pd3fG4B6YWzyb+tzdycmT2LABN24gJYXyeMTJCUOGkPalYlOUubn5ypUrp02b9vz5c06hPNWFQvrbb1BauYDPp2fOoE0b0q6dvuLUnqqWuFmHjAmit5MBIEWERR/p7hhsr0K+08aXWv3zzQrvOtOslNx7v5UhP2mX/e/qhEa2ZEwgvZIEAJcT0eQJ3VCJNC2pwhNlypDTp3H6NC5cQFYWzMzQpg3p2VPe9IWxbt26/v37V65c2bCnefuWjhxJIyPzNSYk0FOnkJBA9u7VeVt8kzpo0QAnryh3qalbFaMHaDWPxuyyUIiz1wof33+P8YNx4wGSU5X3Wpjh+x5f7gZ9QJ8fEZb/efE5GSevIGEMzm2DcWEUUb/MG7ZulXfQ+5tCGg2S6+BFuTFC8wMiiw8i64m8hg2/IhGBNmUjdC4tof2Bal4aag4vrGJDlY5BoUX7K+3WpfezF48lEsnps8dGj5iofST6JTTsw41bVwFUKF+5Yf0mWh7l4OAob1PhaFdAf8NgfENwudzJE6av3/R3ZFT4+k1/ly1TvnXL9jWr1y5UAayEhLjzl04/efaIL8hCGQ9p46Aho43LGrrwHoPBKHUwQYNK/Lzg54XubfEhAu/CEB2HxGSkZSI7B5TCxBjWlrC3hZsTyvmggl9R6+0xGAwGg8FgMBgMGU5OTpcvX+7Spk2GSCTfPjE5ubmJibcsZSWneCg9tGzZ8vnz5xIVdQLKlCkzdmw+j9zfP9D3WQBgzcPScgb8XeHtjpsHsG4nLt5BegY4XHg4Y/po1K5quHN+xbSwx8dPAHAliTYujMF+pACrI3KXqvu6FPUBdbDDpZ04eBaHzyIlA0Y8+LhjxhiUK85d6Dwe+fFH/PgjtHAcL3569uz5119/HTp0aMAA7dKbAAB6+DB9905ld3o6tm1DSQgaALib4HRNciweS0Jz3xzC+Oj4nG6oTHpqyn042arsIq7gTaBZDgBAgKXlyfjC1ARwMMLh6mRJGF0RBgpECdD1BR3kij/KEXtdrRo+xeLoBYR/go8HenWApzIX2HspOJVAzbgY4EoqyunZwOGQ7t3RvbuO5y4FkNXBhqs6QSnduXPnmTNnDDT/l9PMmKGoZpB1PXqE1avJ9Ok6m/BvX4YhP+HGQ2Rkfmk0NUadajj8DwolYQJgWlnl2cNjCjfVf5OmddC6EY5fhLjAFxxC0Lgu+nT80jJhnqKaQQqluP8CC/7GksIU9iEEk35qFRvd7NqZzISEDIEwVoh3SVl30zOSn798fPDInsEDhhX6egyJlnoCjcNUjVHaKK8VUK8SUKpIMHQNCzUxF+rU7m4e9eo0fPj43uOnDzq06+rlWQI7biUS8e592yQSCY/HGzJwuPYKD28v36aNW966kyuh8vFjGVnGN46To/OvsxfdunPt1NljHz6++/DxnYWF5Xc161asUNm/SnVLC0v1h4dHhK5YvVggEADw9fHz8S4TERlWv26j75oV3piNwWB8/TBBg2bKeqMsMyNhMBgMBoPBYDCKl+bNm0cMG/bD3r2n+XxZYyalC9PStsgqbtrYlExwalm4cOG1a9eePXtWsMvS0nLEiBGOjo6yljsp2Pgp9/bScsRdd3NureBxMXUEpo4w7Fm+Ddrak22fKICzCfhNOys+Clz4jJ9DaLIQAMqYobc+tt4RggFdMKCLHqb6Vpk3b97MmTP79+9fiG2jt2/nK6JRkJiSzHASoLczejiRPbGY/56miCCQYEQgzRSTIWoNtof1wc3H+bK/UjhVwR1GiRkA8AhWViA/uBc6Kg7Br36kthUmBNMkISiwNxYXEumCsmSIa+HMSDKyMGYu7j9HbEJuy8qtaPAdNi2Gtdzi9poIzP+Qm+laE0GHueMXP931E6UQw2karl27ZmdnV61aNUNM/oUnT+jbtyp7RSJcuYLphUlc58fEGIfX4cQVbD+MxCRIKOxs0bMtRvbT97Yiw2Zyvx22/g+U4uo9pMiVArG0QNM62LPqS8uzNwh4r3ISiRiXbmPxz4V+EF3deYPG2AA2gEfIO/NNW3Ot+2/evtqzez9zM3P1h+sXnR0UtERmhKCgaVDlcCAfjMaPQoWwlZ5I1lXEa5ReiHSSos8mpVvnXo+fPpRIxCdOH540/ueiT1hYLl+9EBkVDqBLp55uroX7NB0ycHj5chVPnztuZGTUukVbwwTIYJQiOBxOi2ZtGjZoev/B7bv3b4aFh96+e/323es8Hq96tVpVq1S3t3e0s7VzcnRRcG6QSCTbdm4UCATf1azbs3u/ki0xw2AwSgNM0MBgMBgMBoPBYDBKKXaDBx+/ffuHyMi9WVmyxn1ZWUtsbJw5HBCC2rVLMDxVmJmZnTlzpnfv3s+ePcvO/lInwM3NbcSIEb/88ousJUuMH4OphAJABweoz1MyipmW9jDnIkuMt1l4no5aqkuBRAlwNxV3U+iVRHzKe8CNOdhQmZgUcgMxQzfat28/Y8aMGzdutGzZUttj5F6bSqE5OUQk0tktXy9wCX5wQ3Nb0v81Dc6EhGLSW2rOJb1UC2W6tEKzejh/A7KcETEGpxflNsm117DkYrs/aeege1QdHXG/Hpn9jh6PB4BEISYF013RWFuJVLbQaoYsAToNx+PX+RrjEnHyMqJicGEHLM0B4E4Kfvv4JfclotjyCSfi6Q7/kit1oT/I6mDDTS6RSH799deffzZ4no+eOwe5D2glA+LjSUKCmgHa0KMNerTR8dhCeeMzNGJshD0rcf0BNuzF52RIKBxtMbQXurbON+zkFaRnqJsn7jMiY+BdeFmVlIDAV/9uWp2TkyO9a2/vaGJsYEGoClRl6As+8QqqDTSm9uWlABopOKyw0gH1dg56ESLIVBpFnM3Z2bVRg6Z37t149fr50+ePateqV/TYtCclJfnkmaMA3N08OrQttNqUENKgXuMG9RobIDQGo/RiYmzSolmbFs3afIqOfBPwKij4TdDbwGfPHz97/lg6gMPhuLt51qvTsE2rDlJlw9NnD6NjopycXEaPmMDjfUNqVgaDoStM0MBgMBgMBoPBYDBKKy1acGrXXpeefkkgSMir4JBN6c7MzBlWVqR8eWL4bI1uuLm53blzZ+vWrSdOnEhLS+NwOL6+vnPnzq1YsaL8sLnvaSgfAOyM8HcllnQpXZhx0N0J+2MBYFSg5En9fPvPIwR4mIrbKfRWMkL5isc6GGG7P6lfGg1Evlnatm27YMEC7QUN1NZW/QBiYVGyagYZvmY4X4v0eElfpkNCMS6IOhqRZqoz+nv+wuBpuP0EGZkgnuCNpCRPAOFpgkM1iL92sgM1uBpjhz8Z5IrpITRcAACP09DyKd1ehXR01HQwMOV3PHmjvOvpG0z6Hdv/RLIQ44Jy9V6NbGHCwfUkAPgsRN9X9FodUqXIV1EaMJA9w/Lly42NjQcPHmyIyfORnq5hQE4OMnIz24Y2tFdP7e40IERlr7UlBMUYzNdOywZo2UDdAHn/BqXkCJFewEhGPWlpqS9ePbW1sfsY9uH8xdMSiZjD4fbq0c/J0bl8uYpcWTGy4kKWm5dS2CIOOssU9I56hYHCZRYdfU3Yu+eAl6+fpaen7T+4s3JFf3Pz4vtI2LV3q1CYA6BPz4HF/8RjML52PNy9PNy92rftnJqa8uTZw/CI0OSUpE+fItMz0qM+RUR9ijh19qi7q0eNGrXvP7gNoFnjFkzNwGAwpJSKH+cMBoPBYDAYDAaDoRSyYYPN99+PvHHjf6mpssaDWVkza9Uia9bAovRmtDgczujRo0ePHq1qwKVE7IjOvb2iPHE1LqbAGNozwYsciKOU4n0W6fKCtrIjn7JpYAYCM5EqUn6IgxEGuWKqD3FkK2/FS8+ePa9cuaL9eE6/fpLz52WpViWUK0WVre2NcLIG6ficBmUiW4JBb+i5WqS6irrDZqY4th6nrmLxS4RUp5K8bEv3oFsrL//jYGuBCRNQt27Ro2rngIf1ycpwuiYCAgn4YgwNoMdrkCa26o7K5OPuU6hJ0t1/hqhUDP9AIwUA4GCEHf7ExRhnP2N6CI3OBl+CX97T4zWYCEw5+/btW7du3b179zgcw1vEVKigYYCVFSmjXc0eAyC/FX7uXwj6AImKOjP+5RH/uPgC++apXgkg6gp5WFvB07UQE95/eGfH7k2SPG0rAGNj41HDJtSqWacIYRYVeRGAQlUIQ7sdfNXWI3pRaVhaWPbrPXjrjvWpaanHTx0ePGBY0efUBrFY/DHsPQBLS6tqVWsWz0kZjG8SGxvb1i3bS2/ff3hnz77tOcJsCwvLzMyMiKjwiKhwAA4OTg3qNSnRMBkMRimCCRoYDAaDwWAwGAxGKcbKihw5MnL+/D+XLpUtfz4XCiPXrvX29y/JwIqG1KRdekU9nNHHpYTjYSiluiW+s8LTNAC4k4w7ycqX4M25aGiDRraksS3qWoP3FWcZvmL8/PwSExMLcUCDBqRmTXrnjvJeT08yd66S9pwc+s8/ePAA6ekwNqZeXpypU1G2rC4RFxI7IxytQdo+pZ+ykS5Cn5f00nfE10z54M9C7HOmwbVy71ryM1bsmtf/7lEAFKBPn5Ju3cgffxQ9KjMOfvEjvZ0x8DX9yEeOBMMD6N26xFm1QuvRS0TEqJszygxtntMYCgAcgnWViIsxAHR2RDlz0ugRFVFcS8LTNNS2LvoVlAzSehOGsGfYv3//jBkzLl686OXlpffJC0J69aJbtyI6WuUAHx88eAADbTSXSOiJEzh/HpmZMDVF/frkhx9gaqp07O9T8PilcjGNnxc2/IGK+/Qf4H+WXu2xfAvCo1QO8POEjepCTgW5ev2ivJrB18fvhyGjPT28ixBjCVBENYOCiEFBQiE/v/YuCLJD1NTI0DtqLqRQNKjX+MHDOwFBr2/ducbjcUPevf1+0EhfHz99xKiSV29eZGZmAOjfZ4hBT8Rg/KdoWL9Jne/qvQ0JqlihyofQd1FREbFx0dWq1qxapQbzQWEwGDKYoIHBYDAYDAaDwWCUbni8ckuWfHfp0tOnT2Vt1548GVa1agkGVUR+CqGxOQDgZoJVFVgCvDB8+ECXL0dYGM3OJqam8PMjs2bBx8dAZ7v8HZkQTA/GKm40tTNCTSs0sEFzO1LHGkbsMSxp5HNdWkLWr8egQfTNG8UMp5sbmT0b3gVSZcHBdPJk+vYtZOd6+lRy7x4ZMoRMm6Zb2IXCwwTHapAOz2myEHE56P6SnqlJvApkb68lYXxQ7jsMgGrhAdv+mVgu9uOXEcnJ9NAh2Nnpq2pPJQucqUVaPqFxOYjPwU8hdE9VlS+J2HiIle6StwGnAjj1KKcypGoGAiwrTzrJ1bCoaI4ezjgSBwBD3tBjNUjl0mvTUwLs2bNnzpw5165dUyhvZEAcHUnLlvTAAeUPqrMzmTkTBw8a5NTh4fTHH2lQELKzc1uuXMGhQ2TBAjRtivz2DACMeDi1CaPn4tYjJCTlHmFuiqoVsHExKviVcEWMbww7G3RrhQ37IRQq6XVxxG9TCjeh1OG/jF/Zzh26Ozo6u7l6lHKLgoI5ey3VDArPWzUTKj1Qt6exvKVEMfxhpefSy4kG9P1+weI5YrH41u1rOULh85ePDS1oePzkPgBTU9PatfRgdMRgMGQYGRlX9a8BoFKFKpUqVCnpcBgMRmmECRoYDAaDwWAwGAzGV0C7du3kBQ0vX74s6oxxcfT+fSQlkWrV8N13KMbNHwdicSIeAAiwrhKxZ7UJtIZu3Uo3bEBsbO5dAG/e0CdPyOTJZIhBtspxjh/bsGvXVLHJpbL1E20dnbmSSg2rV2n6nbuJIc7G0J2oqCgPD4/CHWNrS44excKFePiQfv4MkQg2NsTPj/z6K6oUWEhNTKTjxtEPHxTb4+Pp5s2wtSXDh+sevdZUssCBaqTHC8qXIIyPts/o1iqksW1u78t0rIukh+Ny9TeE0gkXt8w79KeJKEdxIj6fHj9ORo2CjY1eAvMwwcbKpOdLSoHTCfhfGJ3tqzxZVcEPpr4Q+oB4UNiAWAAWgA1I/teUFQ//VCLdnRQPn+dHLnymGWJEZ6PbM/HV4H1ez++DUtSoQQYMgK2tXi7na+TevXszZswoVjUDAID88QdiY+nt28jJ/zRzdiaTJpHatWGIrd5JSXT4cPruXb5GSmlICP35Z87GjahVS9Ym6zczxZ6VCI3EtqP4FAMLM/TpiGb1oCSvGhtL9+zBhw/U2Jg0aUK6ddNz/P8B/jcTkbG4eAt8Qb52V0fMGIPG3xViKkppYuJnAH6+5apXK8yRBkBLwQHUFqFQU5NCJn1QGCMvOFB6rA6vMjUaiGLQ90ivVOmfUfuzu7q6N2nU4ubtq0KRqFGDpq1atNd/oHIIhTmvXj8HUKN6bSMjViuOwWAwGIxihQkaGAwGg8FgMBgMxleAr6+v/N3k5GTd54qJodOn06AgJCQAoKamxNcX339Phg4tWoxaEZ+D2e9zF2pHeqCNfTGc8xuBXrpE16xBUpJiR0wMXbmSeHujWTP9nlEyYwZOn0ZmZkWg4ot7ua0HbciAAfj1V/2ei1FEQkND/fwKvy/TzIwsXQqJhHz6BD4fnp4wN1c6ULJgAQqqGaSkp2PHDvTrB4visAtoYINdVcmQNzRbgphsdHpOq1jAnIswPj7LbYZ2Nca/22a1vHRA5UQREfTIETJypL4Ca2mP0Z7YFAUAS0MRm02XliNmclIxIcWOT9jGp5IZUK8g6+2MReWIhzLZkK8ZDlYnA1/TNBHiRZwBJnUuXl5sIcjEmTN0zx4ycCCZOFFfVyTlUyyWb8b7CGTnwN4GfTqgT0dlKXCtMUS9CaFQOGLEiI0bN1auXFmP02oFj0e2b8fmzTh9msbFQSiEuTnx9SUzZ6JGDRhG6EPnzlVUM8iIiaG//cY5fRoq0qJ+Xlg0VfXUEgmdP59euoSY3Moo9ORJbNhQ1Ij/e3A42L8aWw5i9wnExCNbCEsz+HljwRTUKaTBVmLS5+ycbADuboVUrRkAjYIDVUcptKgXExSDTYLSAIrZ90LVlaoRfBSkedNWN29fpZS6u3vaWOtHoqeKoLeB0qdi7ZrMnoHBYDAYjOKGCRoYDAaDwWAwGAzGV8CFCxfk7xZ6K7aMsDD6ww/0o5z7ukBAg4Pxv/8hIoIYPks97wNNFgKAjykWlS3VhsmljtWrlagZpCQk0BUriF4FDXT9epw6hawsxY7UVLp/PypUIP366fF0jCISGRnpo3PlEQ4HXl7qBojF5M0bNdkVGhaGU6fIwIE6BlBI2jngWA3y/RuaJASAwEzFAT2c8Zd9ov3zq+pmoZS+fq3f96DFZcn7LHotCQC2R+NSIh3mTmpaIVuCV+n0nyhkKi02IQ1HAESBG0zGVcbSlurO0sQWh17s7l6pfzbPOMCr0h+9py/d+zsAhIfTtWuRmUlmztTXFf21BRv3IzLmS8vl29h0APtXw1F/cjSpxKGow8ad6NZNnyKJQkAIGTMGY8aQjAykpcHJCUZGKJoHvjoEAvrmjZp+NWoGjdCJE+nFi/kqJYjFNCREh6kYAEb1x6j+4AuQmg5He/B0MsOKi8+1ZXJ1cdNncLqijeBAfoAaMwY1p1A/baFS/vo6e9FR+ndTKqrQ/gK9PH1cXd1jY6Nv3r7WukU7Hs+AvmeBQa8B8Hi8KpW/4rJ3DAaDwWB8pXBKOgAGg8FgMBgMBoPB0MDnz5/PnDkj39KiRQtdJqKUTpmST80gIz2dHjyI27d1mVZrnqXhYO6yPNZUIubFV+aiVBAdh+2HsWwTzl6HIFvz+HwEBdHwcDX9NCwMYWEquz9/pufP08OHERAAbZbIRSIcPqxEzSAlLQ3btmmehKEKsZhu306HDKFdukh695b8+COCtUroqiE6Olp3nZNGEhKoelcYiYTK1cQpBprY4m5d0s8FJnLrOjY8DHDF1dpkpz9xNOFothHQd6kdYw4OVCP9XXLvfsrG4lDa9xUd8oYuC/+iZrDgwjMO3JNEtIEI/yLChSRnBhH+TIw3kB5cLB2l6TRv39bfvvqv7XOl97a3/j7e2jG3KzOTHjyI9+/1cjn/7sGyzfnUDAD42bjzBD3HF/5NDIDW2oWvFUtLuLtL1QwAKKUGyYy+f4/4eFWd3KgoAJJ//tFhYnryJL12LZ+aIQ+xp6ekeXOakaHDtAwzU7g6qVAzBAXRTZvoihX06lWlf3kAaWmp0hu2tqXF1Urpc5vIoeaZX3ShjyzlL7shH0Bhp5I/XOeQtDwRVUbRJ6/7XX0ACQlx+w/vKvpsanj3/i0AX5+yJiamBj0Rg8FgMBiMgjCHBgaDwWAwGAwGg1HauXTpklBumdvDw6NVq1Y6zEOvXaOBgSq7U1Lov/+Spk11mFlLfv+Yu3Db3Qkt7Ax3nlJHQhJGzcHLQMQlAhRGRvD1RO8OmD9JW+d2+uoV0tLUjUhOpgEBJH9pEgCIiaEzZ9LgYMTGAqAWFsTHB2PGkN691c32+DGNiFAXT2Qkef8e5cppFb3ByM7B67dIz4S3O8p6l2wsWhMbS8eMoa9fQySStUnu3SM9epD583WeNSYmpkmTJvqITxmEaHymEg4HACjFhw9IToaTEwo+G/WKuwk2VyGrxXiXBQmFgzG8TfElSjs74uBAVed9weWSxo31HpUJB5uqkOb2+P0DjctR7CVAbxeypiIsuNgM7DiKqDRkZsHCHB5+GNoD4wZrPoVk7VokJAxOOLSj1eAnZWtl84w3tB8x//Cy3O74eMnatZy//y7ihaSmY/1epKUr7332BgvXYcnPOk6uUG9CXfmJpCTap4/y8gr29mThQtK9+9q1a69evXrixAkdoyk23r2TbNpEPn0CIdTZmTNyJKrqtMtZKIRYpdeH2NMTAAQCXWbev1+ljg2gHz9izx4ydqwuMzMKEhRE58yh797lfrgbGcHXF4MHF6yDk56e++lvZWlVzDHqgEKGXqn9gJZZfKkCQEFnID224Dy66SSk88srMAwhQpKPuVCHaIlInPsb4dbt634+5Zo0al6o8LQkOyc76lMkgPLlKhhifgaDwWAwGOphggYGg8FgMBgMBoNR2gkKCpK/27dvX65OG4vpmTMakhxRUaBUc46dz0dWFhwcCnX2h6m4kQwAPILf/0vFJmLi0Xkkgj7k3ScQivAuDKu3ITQKO5apO/YL5uaax5iZKbaEhtJhw/J5cmRm0sBALFiA8HDy00+qZqKBgchWu/86LY2GhpKSEzRkCfDTH7jzFFExyM6Bgy283fHjUAzqVlIRaYdAQIcPV2IXn5BA9+yBuTmZPl23iaOiotzd3YsaniqcnIidHf38WeUALhd169KVK3H+PI2JQXo6bGyIuzv69SMjRhgqKgCABRc1leb4CEH9+ggOVmVJQsqWJZ07Gyiqwa7o7UzOfcbNZBopgDkXniZoYEPaOUDmTDN6AEYPQEw8YhPg6gQ3Z20nJ58+SS9p8rmNQydtALCh/agBd49ViM41ZiBRUUUJPkmI4/E485iGuhGOCWgKaCKQP4EuobhxX5fJ6dRKhTJpiJ+97HR4vVDjXn6I6iq84EgT5QJNwtq12a1bL1++/MSJE+/CEJsAR3tU9AOntPmxSiR0/nx67hwSEmRPR8m1a2jZkrNiBXiFXJz09YWDA2JiVA4wNkatWrrEqWZOAJTiyRMwQYNeePZMMnEi5F+qQiF99w4rViAmRqH+V0ZmOgAej2dqWuBTvqRRkAKoz9kXRXOg8SidhQgyTUNRJtGSolfKUEqDek2v37wqEPAB7Nq3xc7W3r9KNb2fJSoqQiIRA/D1KaP3yRkMBoPBYGiECRoYDAaDwWAwGAzGV4ZuagYAJCND/TIqzc4mmZmwtFTeLRLRf/7B5cs0IQEiEbGyQoUKZN48eHlpc/Y1Ebkn7+8CvyKsyYeGhu7cufPjx4/u7u4DBw6sUaOG7nMVC8NmyakZ5BDk4PQVbDmIUf01T0Jq16aOjlCTUXZ1JdWr52uhlE6erLzCSEoK3bWLNG+O2rWVz+boqLxdhpERsbXVMMZgpGWg00g8e/MlVZ2YgsQU/LwEge/wh667xosBunw5DQhQ3sfn06NHybBhmv/4ynj37l05w+lLOBxaqxaU7pIHABA/P5w+Te/c+WKZnpxMk5Pxv//RV684q1cbKjC1kDlz8OSJEvkIADs7/PgjTEwMd3ZTDno5o5ezBvGWm3MhpAy55P2Ruzw5X/vji6dlavKNTUdOWHdpYQ+zHIH8gMKSkIOZ7+iZz8iRADbgfp/3AhNC8gGSYEKDQaMACgCfkyHIhmnh/4Tq/BjkyBJgwq/0zr2fP5k4SVuWGk1pJHn0r2CGOeXnTvXx4/ZffrG2rz5+0XeRMUhJh7UFPNzQtTXm/1iKZA107lx66JDi45KUhBMnaE4O+fffwk1nZ0d8falq8QHx9dXFbIlSKmcboxytn1ofI7BsM8KiIBTB1gr9OqNfJ20dib59RCI6Zw6UCo8yMuihQ6RNGzRoIGtLSUkGYGVpbdCaCPpCFmRBb4ZCuTVovFg9KgPUSzEMpHLQo4TC3c3jp8mzV/y9OCc7h0rov5tW/vbL/5ydXDQfWRik9gwAvDx99Dszg8FgMBgMbSg1P24YDAaDwWAwGAwGQwXly5eXv7tjx46UlBQd5qE2NuoHEDMzWFgo7xMI6KBBdNUq+vIloqMRH08/fKDnz0v698fVqxpP/YGPc4kAQICpPjquyGdkZPTu3btBgwa///777t27//zzzxYtWrRp0yZG/abSEuVlEF6qyF8DyBJg13HtJnJ3J/mfBgqQChUUEuH04kV1FUYSE6nqNDNp3BguapfC3d11NEvXByNm4elrJRvvU9Kw7QjOXS+JmLTkwQNVhgEAEBVFd+7UYdbo6GhCiIv6h6xocObPJxVUuEzb2FA3t3xqBhl8Ps6fp5s2GS4wdZibk127SL16MM1f7dvHh8yZQ3r2LJmoio61tfRfQunfW2dKRQxvvKtM/2GxwoBCEZ2NTs/psXjkSAr0GYFTCbwe1Gg2NV5KecMppwEkphAXHKkn+AJ0HoFD58knSa6aARxEe7kda9qt5vDbbeaf+m7F7Z6z9s7rPeOXXYci6dxXb5GcBkqRmoHAd1i5Fb0nqinLULy8eUMvXFAuBRCL6c2buF7o9ywybx7c3JT3WVtj+HAF1wexGC8Cceoqnr6BSNWfhRBipaGiAdXOmen3tWg7FDuP4uZD3HuKczcw/le0/wFJKdoc/e1DDx+mISEqu5OT6bp18g2hYR8AuLt5GDqwwlJQo0DlkA5QpW+Qn0TV/AUrShQ2vEKN1K9wQf7alaJDHQo1+PmWHTIg1w8pJ0f478ZV796/1cvMMmJiPwEwNjZ2dHDSOJjBYDAYDIbeYYIGBoPBYDAYDAaDUdpp3749Ty45kZiYuHTpUh3m4fTqpaFygZeXqh2UdOpU+uCBkgRRZCSdP1+DTzWwIYpKKAC0d0AFLYonFITP57dt2/bYsWPx8fGyxpSUlKtXr7Zt2zYhIUGXSQ3PwbNIzVA34FMsUtK0moosXUq8vZV3+fiQJUsUGunZs8jJUTdjZKTKLkdHUk2tX3Ht2koqXBQLIaF48Fxlb3IqVm4rxmgKhUhEk5I0jFGT5VLN/fv369Wrp0tI2mNjQ7ZuJVWrQsEhxt2djB9PIiNVbt3OysLhw+pkHAbFyYkcOUJWriQdO6JJE9KiBRk/nnP6NBk4sGTi0QvNm8seBf/I4KV7f5fe3te07+ouE8HjoWXLwk4ZKUCn5zQkK/dufRvUS4TkIegHUIXnrBU4dcD7nn6eRsd/oOc/Q6jvxzZRiO/X4jEPnLbgDqS8idRoHjVeSY3mUu4QJLRwflquZqizzw3/pqvtPFPdfLCsIW8IJXJ7hoVCXLmD2VoW9DEwkg0bkJiosjstje7aVehJq1Ujv/4KT8/6rq6K/5mbkyFDZAMpxcK1qNMTrYeg/yS0+R61u2HuCuVqD+rvr+6k1tacwYM1hrZsE9btRHR8vkZ+Nm4/QY9xyNHRPeTb4sYNqDfD+PRJdjPobUBsXAyAypVKTESoPfLpeS0NGJQOUJXmJ3kotBdFi2CgYhOGrl5RkPp1G7Zv29nb0xfAp+ioZSsXrV3/14ePKq2VCktcXAwAVxf3r8IphMFgMBiMbw9WcoLBYDAYDAaDwWCUdlxcXL7//vvt27fLWtasWTN16lQ3VRs0VdGoEalWjT58qLzX0ZFMm6a8KziY3r+vKiVJIyLoH39w/vlH1WnTRNibJ3iY6KXjMujUqVMfqog8ICBg2LBhZ8+e1W1mgxKvOo0lRZCNxBTYarOhumxZ8s8/mDmThoR8SUZxuaRSJbJqFXwUHYBJVpaGCiMCAREKYWSktJf89Rf69lW6i5RUrUoWLy7YXjzsPonEFHUDIqKRyYdFqSs1bkBu3rzZVAeH+cLi60tOn8b27bh1i2ZkEB6P+vpypk6lwcFUjTgGoFFRJCQEFSsaPEKlEEK6dkXXrt9MBoaMHImTJ+nr19K7P1zf+6RszT3N+gP4vd8soYfnzGHayjXSMpCZBaElOr2kkQIAMOZgaxXSzQlx3mi6HpHSt25bcCqDU5FyKgN5JYkoFycTcDKBOhmjlzNseMgQI0OENDFSRbDkopIFqlqQKpYoawau7K8vFNING3D3Ls3IIBwO3N3J5MmoUiU6G3dTcDeF3kvB2yygDrh1NMcvvHbAqMMwGIPTEJwGVLyfiO/mdonEOHcTv0+DuanaKQwPiYvTkNjUSZBXb9EiVV1169YF8PjxY0rRfzIu3UZ2nrZNkI2QUHyMxJsQHFsPXn55EmfuXProEQ0LUzotqVcP332nPqrPSdh+BBlZynufvsHSDfhtkvo5/gMIBOr7aXY2oRSEZGcL9h3cCcDExLRRA8O/yRcGNZoDWS5fY1Jfy6y/tCSEUuVBEZPrBlIzaHle7du1gcPh9uk5UNJdfOHS2bMXTuTk5Lx6/fzV6+dly5Rv17pTzRq1OUUrwxP/OR6A3itZMBgMBoPB0BImaGAwGAwGg8FgMBhfAQsXLjx48GBWVm6WQCAQbNq06bfffivsPOSffzBokJIstZ0dGTECtWsrPYru3g21O8vJW3XGtjtjkCkGgCoWaGpXqHhzycnJuXHjhpoV52fPnn369MnDo9QZMnu7axhgYQ4XRw1jvlCzJjl7Fnv34tYtZGbC0hKtWpH+/RXcxaVQVdVD8iBmZqrUDABgb0/278ekSfT1a6Sn5zba2ZGaNcnatbC0VHmggYnSVGAki4+ERFh4Fks0hYLHI/b2VGnddBmqyjqo5dy5cydOnNAtqMLB45HRozF6tDTlkpt4OXtWg7l/RgaNiiIlJWj49uDxyPr1GD2aBgVJG/7aPjfc0fN2lcYAljQevOYupnqjrQOqWoJXIDt2Mxk7PtHAj4iJg+gj4byDYAAVOgCAKQe7qpL2DgDg4oh+nfHPbgiygRRI7kNyn4CAeIBUgkVDmu2aO2FCDjYqe1KfTgBApdNWtEBVC/jnJPv/u6zig6siwhFyeBlmlq8tze+cfnc/3DXUVPNnA00GIiCJICRC8nfMbHvnlIF3Txl1+zO3m4DTm0oCCU3ObQj/hGv30KWV9n9ZwyDRVJlD44D8SPUKUh4/fqxqgPT/74SPsws49YhEuH4fc5Zh+Zz8HQ4O5M8/MXMmDQ/P187lktq1Sf46CErZsB9hqt/hJBJcucsEDaCaisIQCwsQkpAQt23XxtjYaABdO/W0stKllIxBKfitTKo8QJ6sQZUNg5bmDRpPp75dI0VUMxSsuFFw8oJ35f8mqmYoisCCw+F26tCtYYMm5y6cunPvhkgk+vDx3fqPf7u6uHXp2KNunYa6yRoopcnJiQAcHLT/zspgMBgMBkOfMEEDg8FgMBgMBoPB+Arw9PScNGnSn3/+KWvZtWuXDoIGuLiQI0cwezZ99QoxMRCLYWtLvL0xcSLp1EnlUXFx6melGRkkOxsmJgW7xBRbPuWuzE7w0nHr2evXr6PUpoFjY2MvXLgwcuRInaY3IIO7Y8tBJKhWg3i5w7JQNTiMjMiwYRg2TONA0rUrPXcO2dkqR6goYPEFZ2dy8CB59YoeO0aTk4mTE+nbt8T22efhYg8qS6Urw8wU9rbFFk4hadgQr1+rrL/g6Ul++KGwUz59+pQQUrVqybmRu7mBEHVFJUxNiePXnQLJEuDUFTx8ATNTtGqIlg0UK28UNz4+5NgxLF2KJ09oSooxcODiX0PcXK/blQWQIcYfofSPUJhz8Z0VqlnCx4yYcZAoxPN0ekFaJMIKsALKUbTLnZJIMCEnV80gZdE0pKTh+EUkpeY1UZBP8DfHrqmE44r9sfRgLD6pfo+RIpDgZTpepgOww4ClGKBhPA8QhoMmAUmgSYQmAkmQJAF82RAOTyD2jr5uIrbM3uBJfMD7nhI3EBNw+1PRhty3B7EYIWFa/kENiZ0mrYatrfaTydQMSqUM8l3SkeWN6r7JUTJSJMb5m1g4DWYKDhaNGpHDh+miRSQ4mKamgscjTk5o2ZJMmaJUOadAgIqaORxI6ouftRHdcAgWiS/W5rZqoU5OV5oQinDgNC7dQRYfNlYY0gOtGhZ1TtK9O714EfzcJ3SasVG2nFdGholxZFmv1/+ueBP4WiIRA6herVa7Nqq/oZUE6o0E5DUNhT1Wj2Foc2yhpAM6nE7+EDUCDr1bRNjZ2g8eMKxLp57Xb1y6eftqRmZGbFzMlh3rz5w/0aVTz3p1Ghb2WjKzMoVCIQBbG52EyQwGg8FgMIoMEzQwGAwGg8FgMBiMr4MpU6b89ddfory6yx8/fgwODq5UqVKhJ7KzIxs3kowMBATQlBRSsSJ8fTUcYmysYQCXqyo5ce4zwvgA4GCEPrr61KampvL5fPVj4jSpLvSORCK5e/fupUuXhEJh48aN27dvb1zgD1XWG41q4+Rl5TPY2eCnEYYKj7RpA39/+uyZ8m5HRzJ1qlYTVa9OqlcvPXb9A7pix1GkZqgc4O4K6xLzj9AAmT4dd+/SN2+U9JmZkd69UfjE/9q1a4cPH66H4HSFNG1K3dwQHa1ygLs7/P2LMyT9snoHth3Gx3CIJQCwfg8qlsGin9G2cYmGZWkprfxCsrJAiKWZ2RGKsYH0SILUFgEAssS4k4I7KfjSpAoK4XayLxZDKqFsXvkaQrBuAQZ2xaptiIlHdg7sbNH4O8wam5sF/60MmeeHOym4mUxNOMSSC0serLmw4SFBiIAMGpCJwAzNigcA5jn8eva8Rk7GTWwhDkW3aSjoKyDDhGaXs029492QnybmADQcor3E6GcKAk41cGpB8hwACOBZyLpMBqFfP9y5g8xM5b3GxujQIfc2n09378bDh1QkgpUV6dGDtGkjP1YbNYOMjdsfjx1eF0BVi7pvMpWMD/+E20/QrkmBDjc3zr//AiApKTAxgVkh6vcoTcu2EN1dnL24nOS9JfhIBMYbUT8/DB9OhgzRfmZ98SwA/1uP8Ghk58DKAlXK44+f4GSvfPCjl5i0AIEfkPfNC6euonZV7F0JRxWHaANp0wZVq9LHj6+V8TxdwSfLqODqdA7evABACGnetHX/PoP1KAIoOgWDUWjRJj2vZoy8tYPG8bpVoNDNm0EhMO3rZRRqWj1iY23To1vfTh263757/fyl06mpKbFxMVu2/3vpyrm+vQdVqlBF+6kyM3O/dVlZWhkiVAaDwWAwGBphggYGg8FgMBgMBoPxdeDm5ta4ceObN2/KWp49e6aLoEGKpSXq19d2AbVJE5w9q8YWm7i6QoWH7Yao3JXcER4w07V6r4+Pj729fWJioqoBRkZG1apV03F2nbhy5cqsWbPevn2bmZkJwNjYuFy5clOmTBkzZozCyM1LEBOPx68UMz221hjRB51bGixEQsiaNfjhB/rhg2KXnR0ZNgy1ahns3AakZhXU8Meth8p7Lcwwso+GGVLTEfQeEooKvkVKSumCqSnZvh1jxtA3byAUfml3ciI9epDp0ws734MHDy5duvT333/rM8jCYmtLatemqgQNXC5atNBmb3fpZM4ybDmMDLlktCAHL4Mxei7+/hXd25ZcZDLMcz1eeARb/ckqEc59xuUk+iAVUQLlR0iCIblLiDlIbcopDwDiA0TyDBHA3BU4uDbf4Ma10Vh5MSIA4BA0s0MzO2UfJi65jSkivMnAm2X/BhjZvvGpEubkbZojMBYLzbP5HomfGr991DD4Ya3Ql8YzppOJEwGIqsPPC8EF3rdk+Fom19v/y8ktm+yDLFMAADQU4tvgNgMAXl8qDCJUAA9XtG2kcpJig7Rrhzp1qNxnd77eGjVy8/rXr9NFi+j797KPCnrpEqpXJ+vX0+fPcewYUnONMh5fuyY/g3wFCshpHUKj8CbzcVWLfL3yiMT4GKE29MJYR0gp66vY0kV4cXX2XDca/6VJKKQhIVi6FAkJZNq0wp6iKPz2N7YfzueZ9Pg1bj/CstlKSpO8CMKQnxGZ/40tMwu3HqHLKFzeDSsNZZ3UQdavDxsx7JC3PVWRybaytP6uVt0WzVp7emjyUio1aJPg11JJoOVUSmteQK2soYhlJgolPtDtMvXu1mBsbNy6ZftmTVreupMra4iIDFv599LGDZv17/O9qamp5ikAmarYtDAKJwaDwWAwGHrka/1FzWAwGAwGg8FgMP6DcPO7nBebJwHp3Rtbt9IQFV7Spqbo3VtpT2CmdHMwjAhGuOu+/6xs2bK+vr5qBA2+vr5t2xZfavHIkSOTJ0+OiYmRteTk5AQGBs6aNSs2Nnb+/Pnyg60scGE7pi/F7ceIioOAD3s7eLtj0lAM7GrgQH18yKFDmDWLBgQgNhaUwsqK+PhgwgTS1dDnNiA7/kTnEQj6qNhuborubTG0l8oDI6IxZREC3yEmAZTC2R7l/bBsNqoXZxkNV1dy/Dh278bVq0hOpiYmcHPj/PgjCi9OioqKGjBgwPr1621sbAwRqfaQ5csRHk5fvSrQQUi9emTevJIISg88eoHdJ/OpGWTEJWDeKrRqVKSkpiGw5mGAKwa4EgDR2XiWjpBMxObQbAlseXh6g1zbAyr76LhDYANiBPo5tyG4wMuq6Njy0MQos9GVHZB7z1RCQID0Xx4XvTvir00QKDNpMDVGn+GuvHKIjAivU6vL9QCIxQAgOUW4NShsABtwulHxISKWoJRsaycbNmDkSPr0ab4aQDweqVGDbNkCDgf37klmzkRsbL7D+Hz68CFt0gQSCQSC+q6uAB7GxtLOnTF1KunVS0HKIEXa+PjxY09XmBjnahqUmjRwuPB21/OVThiEg6fxKe8JZkUz/shZmk/NICMtje7eTTp0QOXKeg5CBRv3Y8M+pKXnayRAaBR+Xgw/L/iXz9c15XdFNYOMl8H4eTE2LdE9mDQz0401K9DkRB6lPd9HWvKzjczNxU5O4i5dLP2rurm6Ozm5lCpXBnkKJvW1zMEXUUygMFVhPR5kXUU8tZaahkKdyHAmDTKMjIxbt2zfpHGLK1fPn790JjtbcOfezXfv306aMN3F2VXj4dLqJwC4XJZMYTAYDAajZGCfwQwGg8FgMBgMBuOrISwsTP6ul5dXMZ3YxARz5mDmTCQkKHZxuaRZMzJwoNLj9sbkrud2dYK7SZFCmDJlyuTJk1NSUpRFZ9KvXz8tN5kVnbS0tF9++SVGWWYuJSVl/fr1vXr1qlq1qny7mSn++R05QgSEIC0DXu4oU1wPHZydyfbtJDmZPn+OzExSoQIqFmf23iC4OePiLoyegxdBiPsMAEZG8PNE/86YO0HlUc8D8f1P+CC3Izk6HtHx6DMeq+ejUwtDRy0Hl0uGDcOwYQCUZDDS0ujq1XjzhvL5xNQUVauSqVNRQLLw9OnTvn37TpkypXv37sUQsgYsLMjBg5g+nT59mpuUJQTu7mjShCxZ8vXaM/y5CYnJKnvfh2PdbswZV4wBFRJ3E7ibAI6QPdEGr5NTM0hJzVeOIjMLKemw1bunOCGaxQVyA34Zj+D3OHcd/PzlKsxM0LEFfhkPACkpKeMn2ImO4vYjiCkoH6LDhDeKAuA2geQaYuLRYTgu7DDA5RQWS0ty4AD27sXp0zQpCZQSOzu0aUNGjQKXC4mE/vGHoppBRlaWQgMNDcWiRfWWLpXeVSg/IRU01K1b9979x94eeBeqMihvNzSrV4SLUoaHK/p2xIZ9uWKUScLN5SSqrTYSEuiqVWTTJuW9IhHdsAE3btDERHA4xN4eHTuSYcNU2UGpJztHiZpBRkQMZv6Js1u+tDwP0CDuefgCQhGUFIvQJphswdr1fyUmJwLo0a1fO5/yyMpCmTKwL2bLIN3RIQGvRzWDlvPo3erA0JPrfU6xWJyWnmprYyd7sEyMTTp37NGwQdNde7YEBL2Oi4/93/IF0ybP9vbyVT8VJ+91J1Ht1sZgMBgMBsOgfK0/qhkMBoPBYDAYDMZ/EHt7+48fvyyxe3h4FNupSZs2ZMUKunTp/9k767gmuzeMX89GN0g3IgYYGKAoNnZ3d3djd/xsEfu1uwvjNbAxAAsVQQnp7o5t5/fHEMfYRg3Q1/P9+Mee85znnHtzbHvOue7rJgEBBfmwAHR1GScnZuNGkTtVBLj2My1zpEFFM89GjRr1+fPnI0eOJCcX2WBUUlLq3bv3+vXrKzh+6dm2bdt3cWYVQExMzNq1ay9fvlz8lJwsGtuUc1JCcPU+rt9HWgYU5NGqKaYMKyhjXyo0NZkOxQy1xRAaGnrr1q3Y2NgGDRr06NFDWVk4A50QBIcjORX6OjAuOa+vUtDRwo1DiI7DAw8kJsOmNto1h7yc2P55+ZiyrIiaoZDwGDhvRgtbaGlUWrilhjx8iHXrSEgIgCQe70luru+DBzlHjrAdHTWbNtXS0lJVVc3MzHzw4MHjx4/37t07cGBJBTaqDBUV5uBBJiGBPHiAyEhYWDCdOhXXYfxZRIjZYuZDCLx9qioUKSHhb4QPmw3lyjAUV1JiNDXF1iUBwDBo1Ejw6MxO7DyKi3cQEY20TKgpw9gAQ3pg/oSCPlwuV16OffMfNOuDgBAA4H0ACQBjBbDB7kw45xgfP0xfiXMuRabK5yAuAbKy0K0h7acpAYZhRo7EyJEivgtfvyaBgfyHmQrKyjkiLEEK7RkKjhMSoK+PYmoGfgtf0yArg66tERwm2qSBxUK7FlBRqvgTE2bTIqRm4uYDJKWiGedDCd/94eGi2xMSyPjx5PNncDj8BgLgwwf8+y9z/DhUVMoa1f0Xoj//CwkMQVoG1H4OfO850jIk9Y9JQGAo6lmWNRBkZWftPbAjJDQYgGPLdl26/QaKtHJR+t136UoZSglVMyQmJexw2RSfENeksd20SXMET2lp1pgz0/nW3eu3717PyMzY6brZef4KQwNjCaPJyhZ8eeTl5UroRqFQ/gMkJeWoqcnLyPymLkEUyt8MFTSUTApJieHGJJPkdJKeTbLzST4AGUZGkVFUZVQ1GA19lr4W648REVMoFAqFQqFQKH8uGkULWmdkSFxulzodOjCtW+PuXfLkCZOTA0tLZsQIGIp1rH6bhqhcANCWRVtNKcy/devWli1b7tixIzQ0NCMjQ1FR0djYeOzYsdOmTZPC6KXm3bt3kjv8+CE+JbZchEdh9AJ89PtlwH7nCU5ex/Yl6CjVCvExMTFjx4798OFDXFwcABaLZWFh0a9fvy1btvCT83g8bDqAmw8RFYvMbKipwMQAk4ZgbDXtqhvoYoz4AhOC7DsNX/F5wkFhWLsbu1dLK67y4uNDli9HdHQol7s+Le16dnZreXlbWVmN9PT8Fy+iZWS+yspmZGQoKCg4OjoePHhQTU2tuiMuhrY2M3x4dQchNXJK2rjJza+SOKRH17a4fBccrtgOhnrlTDovmRYt8PUrxG3amZkxQ4cKtc2fgPkTEBSGhCRoa8HSVMR1XO4viR0A7l1GZg4BwGoB5gFIArw/ITkVmuoAEB4N583wDSjYq9bRQht7rJ8PpSry9xENefIkVEV786h5L+u2CNc2bh7wdsWV7Y5+ryRcwtc3eBUtb1QIX9NgZ2f3+o23bwCeeQl3YDFwaAKXFVJ6AkVhGOxfi5F94HIMOk9zkSqxd66ovzEej0yaRD58KN6ZvHmDKVOYs2fLGpXnR+RL/GtNTMaPcDT6Wf4iXdgXQ5h8DnJySjv7oyf37z24nZ2dVbeuTWRkeEJiPICGDRqPHDautEP8sUiuDUGpPJ48exifEAfgw8e3+fl5hYoEPgzD9O7RX01V7dzFk5mZGbv2bFm5ZIOamlgNoopygdgnM7Nqbz0oFEoV8vVr8urVb69c+aGiIhsRMUJdvSQZLIVCqVqooEEsaSQtmhsdwA3w4fj4cHyCuEHR3OhEkphH8gDIQlaTpWnIMrRgWzSUaWgra1ubXduAZaDJksY6JYVCoVAoFAqFQhFFbtGlfzm5Kl9lkJVl+vRhSmdx/yCxYAm7uzaklePRt2/fvn37pqWlxcbGamlp1ahRlQm2BWRnZ0vukFP6XY5SkJKGflPhG1ikkRD4B2LKcpzeCYfG0pkoKirKycnJz8+vsIXH4wUFBbm6ugYHB1+5coXHYwbOxKNXv7aF4pMQn4RFW/DhK3aL3ln7XXjmBZ74TVwAn8SablQdZN269KiodWlpJzMzp6uoBOrrawqYqzMZGcz169UYXlWSmg4WC6rC5iBVjVpJeeBq1R1hWenXGdsO48s30WcV5DCke2VNzSxejDdviK+viHMqKszIkRAj0LE0FS1lUFZWzsjI+OCLcIH6P7zvv0waWJ0J9xwTGYsnb9C/C555Ytoq/BBwBIhNgO93vPkAt39Qo/pWs7JzOUMXnPA3tOIfelo167X0woRHp7afLElx8OIFevWScF6GjZv/YOEmvHQraGGxYGKAdi2we2XJdh0VoWUTtGwCMkGFPJDYT5TXAjl1inz6JO4K8vYt7t1junYtUzzyJRW9YrMhK/vrsGl9yLAlSX9qqMNcUkL7L54+d79w+TT/sc+n9wXjN7afOG4am80u1RB/MlTNUF1ERBR4ktg2aiqkZiikXRunnJzsqzcupqQkb9i8csvG3eIqiSgrq/C1KenpYgq3UCiUP5zbt8N69brHf5yRkf/+fUL79mLzFigUSrVABQ0iyCSZwdzg27m33XLdfDg+eSSPC+Gf8PnIj+PFxfHiPnI+3sy9KcvI2sjY9JTr2Vu+d22Z2qpMtdcnpFAoFAqFQqFQ/oNkFa2lraRUCW7R0uPNz7zMDlpStqxUU1Orxtx0VdUS7ndK7FAm5m4QVjMUEhmLRf/Di4sl16YvDaNHjxZUMxSSl5d39+5dFxeXiOx57h4iNngyMnHuFhrWxYTBUgijDGRmQl4eMqW6r88oKd22xA6VTkTEvx8/To2J6aig8FlPT6/YRhcJCmLCwmAqamu3wqRn4vR1vP4AAKZGmDa8eoqJpKRj2TZ4+SA5FSwGmppo3Qzr5lVOEYRSUL823n4We1ZBDgPKtqla/cjKYPsSTFiCyFjhU2w2OrTElMrz11BUZE6cwJQp5MsX5OX9ajcwYIYNY6ZMKet4BgYG0dHRbDXkc4q0F5o0sFuA9wIkHLEJSErBzDVF1Ax8CPDeF8Pn4v7Jsj+jckGA92m4k0BCsmGuCGtl5prjJH854T2Dox1H24R/G/f4tKSh8vNL/OyXYcNlJezcAGDrYliYoG1ziVKhkBASFMSoqcHGBhX/jdG5M548keSNUK+eiMb794u8Q4TIysLlyyijoMGpJVxPIFP857xujSK6me5tYWGKAPF2SzVNC2w/JJCZmXHu4kmvt68BMGAsLWv/CAnU0NDq1rlXG8f24naOKRSpYNuo6Vf/LybGZmNHTpLQrWvnXq88X0ZHRySnJD33eNK2tejyZDIyMioqqunpaSmpSZUTL4VCqWaCggpu3eXl2fr6ii1b6knun5XFOXzYLyQkA8D8+Q1MTMpcDYpCoZQVKmgoAgEJ44adyjl1LudcODc8k4io21ccHni5JPd9/nt/jv/ZnLODFAaNUxxXi12LBVbJF1MoFAqFQqFQKJRS82cJGj79TOKy+/188StCjx497t+/nyd+u6WRQCX4CpKbh3di81QBwD8IXp/QvMITfv78+f379+LO5uTknDpzPbfGPHHpqhmZOHKpqgQN0dG8DRsYPz+SmQkWi9HTQ7duzKRJYEm6A1UsKT1XsVo959PT0xdMnOgeFnZCS6uduFTi5GTi48NUgqDh5FXsOIrA0F/VAC64oVdH7Fwu+UWVMt9/YNgcfBWQ70TE4os/Xr7Dtf0wLGFZtVJYPw8vvBEUJvqsbb0/T9AAoG1zHN+GhZvgH4S8nxvNhrro0gauq6WjjhKLvj5z/TrOncPDhyQjg2GxiKkpa/ZsmJmVYzAzM7Pg4OC2naCqjHSB5StBkwbZRQSPUdOSWbULgaFih3rriztP0aNdOaIoLbk8vEjB7XhyLxHRRbyWCH6qGRZfdxnmcXnZiNV3m3QGsGTUmvphvnaBYj+ZmYYNyxTDrDGSzhI3Nxw8SMLDkZJCZGRgZMQ0asT873/inDNKAzNwIMTbLTDm5oyzs4gTqZLLVAApKWWNpIUtalvgQzF/EGve97rcbwksLfM6jeTlfm3GKCpgVF9sOVSggZCXTa9vestA6xPD8FIyTNPzm6ye1QSQ9LXx/qP3uYsnU1NTAGioa86YOt/czKKsYVMo5aZdG6cW9o7y8vIlSmcWz1++at2StPTUqzcuNGrYWENdtF+NpoZWenpackpyJQSL9x/fvnv/WkFR+d07r9z83OGDRrd2bF8ZE1EoFHFMnlzvwYNIf/+U+/e71apVkmQPuHw5eO7c1/zHLi6fV65sum5d00qOkUL526GChiJcz71+KOuQN8c7mVeeXydZJCuIG7Q/a/+r/FeTFCcNVRgqQ19hCoVCoVAoFApFeghtosuUmJtOCLlyBf/+i9RUoqDA1KzJzJ4NHZ1KDPEnsXlI4QCAmgyMqnWrWOpMnDjx8OHD7969E3nWyspq48aN0porMBSxEnPhMrPx0EMKgoZLly4lJ0u6DQyLt84VnzELICwSQWGineGlybNnZNkyhIUVeliTiAh8+oTnz5njxyG+CEtjG7h7AOJX9S1NpBxp6QkLC+vUqVMbC4sPenqqVZ6ze+QiVu9CUlqRxqg4HLuMpFSc2l5FYeTmYdSCImoGPgTw8cPwuXh8tkrVFXy0tbBzOWavQ2ik8KkGtXHWpZK3/yuN1s3w8jLuPsXdJ8jKQZ2aGNsfRlXjycFiMSNHYuRI/itXkdevdu3aL168sLGCuTE+Fy2iwbnByM4hkAPYQCcs4JEMA7A7MyQGJAYkAeAV6Z+VhfNuZRM05BP4Z+J9Oj6mk7BsmCnCWpmpq4xGKlCVQXIqwmOgrAgLY7BYOB2NlUEkWbxPAZ9Dnce1+O59dN+MbiuvfTRvkMeWHTvzwNNVPXTSEkT2Z/r3L0PEEiG7dpFjx34JBTgchIaS0FAEBDDnz6Pc1Z3YbGbfPowfTwIChE8ZGzNr1ogeucQ/9bJXamCxsMUZYxciKr6gZTjn6szcwxYIU+Ol8xgGrwzJlEbMli3Q0OB3WDQJkTG4eAdyzLe2Nrvl5Qo+JdWVooA3587IB35r2bVzT10dYbFVQOC3626XAgIL3pSNGjYZM2Kiqup/S9pJ+RNQUCjV729lZdVxY6bs3rs1Ozvr4pUzUybMEtlNU0MrLDwkKSlRqjECQEjojwP/uAi2nL10ggoaKJQqRlFR5s6dMgh1e/UyW7CgoYICe+PGDwBcXD6JEzS8fRvfufPdBg003d17ysrSFGgKpfzQ7fYCMknmgewDx7KP+XFEWIyWiTSS9jzveSQ3MogbNFtxtiar+uoQUigUCoVCoVAo/y20tbWDgoIKD2fNmnXgwAFLS0vRvWNjyeTJgube5Plz4u7OTJ7MjBtX2aGGZhc8qKlYoS2r3xA2m33+/Pk+ffoUL9Bgbm7u6upao9x7P8XIz5dUw5tPdm4JHUpDVFSU5A65xJwrMZKUDETGVLKgISaGLFtGworly+fnEw8PzJ/P7N0r7tKFE3HjAQJCRJ810sMq0Qv4ZSM+Pv7bt2/y8vI2NjalN1CZNGnSuHHjlowcyevZE4nitwo0NRnpmX/wSUrBrmPCagY++Rz8+ww33NHXSbpzimbHUXwptuNZyEc/nLqOsQOqIhIhOrfGrcNw3gL/ICSngMWCrjbsG2HbEqjza8t4eJBTp5CUBABaWsy4cXBwqIZAy4gMG707onfH6o6jAtSpU+fbt28Mg3EDscoFGQImDSQE+VsYmeGEsQSA8FygDth1fuqguCAxIHEg0SAxDGLAi0Nq6erCJ+XjfiLuJJBHScgS/kgkANiAQjzIN+T7MTJsKFlBrhGJLrqXrS2LrtqwV2dCssnDRHzJAD+yFGX1QQtPbji/4aTrlPbr7iSpaEZpGYyfsff61pFCM3mmpDTX0LBzcvL29i4epJ2dHQCRp0Tz5g05cUKk7QHx88PMmcz586Udqjjm5syVK1ixgnz+jMREcDioUYOpWZNZswZWVqIvKUl2SfT1y/G7orUd9qzF0m34EZa7hLNjSs45TVJgBcEiBNGRJDoSQUHMuXPQ1eW3u6yEQ8MfD+5vYyEHQEZuXQUFZRWFbznZGbl5uS9ePnn15nmnDt169xwgKytLCPnq9/m++10//y/8y1WUVQYPHOnQ3LHswVIoVUp964b2zRy83r5+994rxCnY3Kxm8T7a2joAEhLjpD67kqJwWan/2I0DhfKfREtLfvv2FgAUFNirV78bMEDE5waf2bNfJSfnPn8ec/dueJ8+5THlolAofKigAQBSSIprluv+rP2xvGJFFMtLEDdod9buTJI5X2m+Pqs6am9Kg9TU1LZt2w4dOnTSpElSXJSsLvLy8oYPH96sWbPFixeLNByrX7++r6+vnp5eTEyMyBHevn07c+bMI0eO1K9fv5KDlSYnT55csWKFra3t+vXrbW1tqzscCoVCoVAolPJjb2/v6elZePjw4cN69eqNHTt25cqVJiZFE8wzM8mYMcS3mL1yRATZuRNKSsyQIZUaavTPbH6T/5Y9Ax8rK6tnz57NnDnz/fv3cXFxHA5HR0enbt26Li4udevWleJEFibQ1kB4ttgOsrKwl8Yed61atSR3UJJNkrzfp6wILQ0pRCIB3oYNKK5mKDjHIx4eTECAuB0yNRVsWoQ5axFVbCleWxPzx8OiYg4NT5482bp164MHD3g8HgBFRcURI0YsW7bMwqIEj3FfX19fX9/bt29DVpaxtCTiBQ2MpSWkXW9i90kEh4s9m5GJwxeqSNDw3BM88YqZ3DzcfFg9ggYAVua4fgDZOQiJhJwszI1+5ofn5ZE5c8jz50j7JQkhr18zjo6MqytkZasn3L8GS0vLsLCwvLy8aSPk/AJx/nZRTUMMZA8wDcYi2JakcopeyQZjBMYIaAy+CgE8eGejxwcYK8BEAcbyjLECjOWhJwcekM5BKgevUnE7nrxOBZdAAlwgUwfQARxJPiD44W2sgP666FaDaa4OdsGSDLO6JrK58M/C8M8kKhcctsySkWsSjc0P390xaPB6HhiPei3XD3L2vLCpub5+c319z5gYqKszvXrB3R2AnZ2dkHCBr2YAQHbsQNOmjKOjnYMDJOobyO7dBYockWc/fmQ+fEDjxpKetmS0tJj9+5ncXISEgMOBmRlUJFXaZsaNI15egn9WRdDWZk2bVr5A2rfIXjX5X/cHt0NI3pdPSq1DhWtbkG/fMHMmc+kS/zA3L/fjW1cWclgs1shhE1u3agOAy+X6+n32ePnk46f3XC733sPb7z96W9Wq4//dLzGxwP9BTk6ufdtOXTv3UlGmNcUpfwb9+w55/9Gbw+Hcvntj5rT5xTtoadYAkJOTk56RpqoiTccRXV19NovN5XEZhiGEAOByuUtXzlu6aLWamoYUJ6JQKNJl5syXT55E1aihwOOR16/FbiyOG1fn9etYhoGFhWpVhleNrFr19unT6Lt3u6mo/C4b0C4uLpcuXdq/fz/dHfuj+V3eT9VICkk5mHVwZ+bOVFJSjboyksxL3pu1Vxayc5Tm6LJ0pTt41bB161YfHx8fH5+goKDDhw9XdzgVZePGjVevXr169erz589Pnz5dVonGxYsXx40bl52d3bp166dPn0qxMHClkp2dvWLFioiICH19/T9Lh0GhUCgUCoVSnClTphw8eDA//5dvdX5+/uHDh48dO9atW7erV6/K/bTcJ5s2iVAz8ElJwaFD6N0bxTKipEj6zw0ktTI7Q/8Z6OjoXLx4MScnJzAwkMvlWlhYqFWg0Lg41FVhaYbwaLEdapqia2spTDRixAhXV1dxymYAFvrf4uQQIz4xz0gX9cR4hUgLxt9f0k5iYiI5c4ZZu1bc+Z7toaGGpdvwPRhpGQCgpAgrczhPRv8u5Y8qJCRk7ty5N2/eFGzMzs4+cuTIuXPn1q9fP3fuXJZ4B/WVK1fOnj1bVlYWALNqFZk8GSLdMgwMmFWryh+lGL58K6FDtPRTMUWTmlFCh7TMEjpUNooKwu9wMmMGuX8fpOi7MiWF3L0LgDlwoAqj+xuRk5MzMTEJDg6uW7eu62o0b4xD5xAeg4xMKCvCSA+j+mLqCGRymQ/pmPcP/DIJow9GD0xxI1EWspXhkVJ4LFGz8BNTBTRRQ2NVpqYifmTjZQRxDwFXDyj+505gFgzP8YyiqE8CRTYaq+JJM2bkZ+KdBgA724990YxZloANPwiAPd2m2LCy8fg8AKZDB2bKFLRs6f2///G1C4UKBkE8Y2KIiwvk5GBuXsLT4HJJuHhZE4CMDHLpElMRQQMfeXnUqVOqnm3aMO3akTt3UNwXSF6e6dED9eqVdXIOh/P46YN/77tlZBZ81nga67UOFfHlSj5/Zry9YWcHwP3xvYTEeACD+g/nqxkAsNnshvVtG9a3DY8IO3X2SEhocFx8bFx8wUaOvJx8a8f2XTv1VFfXKGuQFEo1UkNLu5VDm2cvHn/68iEmNlpfz0Cow4/QAou4HyHBDevbSnd220ZN333wIj+/TwlBQmL81ZsXx42aIt2JKBSKtIiJydq3zxdAnTrqY8bUdnYWu1U0aVLdpk11FBXZ9eppVF181cezZ1Hr178HYGNzKTR0eHWHU8COHTsiIiIOHTp0gN6h/Mn87SVbMknmlZwrLlkuUlcz8Mkm2QeyD5zNOZtGxAirf2MiIyNdXFwA6Ovrb926ld+4YcMGpozMnTtXwiwrVqwo64Di+Pjxo+RntHTp0p49ewL4999/bW1tX716VcqXIj8/f9GiRUOHDs3OzgYwZMgQGxub4t1UVFSk9VyK4+/vX8pohdi5c2dERIS8vPzJkydLLjJdXtLT0w8fPuzk5GRmZqagoGBgYNCqVaudO3cmSjCMpVAoFAqFQik7NjY2Bw8eLL45yuVyb9++bWFhERERAQCEQKLXNAkKIkX3X6WO4k8dQ3pJFRP+aBQUFOrXr9+oUaPKUDPw2ewMYzGed6rKmDwY8nJSmMXU1LRt27aMKCM3AJqamkudxzVrIHaXj81C1zblKGteFnJySHpJpvDR4qUfAADHpnhxAfdPYusSbFqIW4fx6nL51Qw/fvxYsGCBtbX1TTF/TVlZWQsWLOjWrVtCQoLIDvv27QsKCpo9e3bBcaNGzKZNTDFTB8bCgtmwoUIZ0mLI55TQgVNSB2khW9K9Wokdykx6Ot6/x4cPyChJTCEK8vgxeflSWM3Ah8cjz5/jxYuKRlgSP8Jx5wk83hYIdP5CbGxsvnwpsPcf0RvPL8D7Gp6eg9d1vLyMqSMAQJkNRw1sbQ3V+wxnD5O/gslfwORvYTinGe4D8D6DxIEplYABAFgM7NWx1pJ525z57MCctGHmmqK3DuaYIusYk72ByVvM5P/DcJ+BFwkSCq4HOGeZ/HVM0nEmLETSyPpyuN2Yaa0JAFwC5wCywBzdtAGAMMz0bvOW3PEGYP/1K1q25F/i7e1d3HfBMybGs1Calpdnn5YGwKt/f7ETp6UhJ6eEp52cXEIHacPs3o2BAyGUh6Ory4wcyaxfX6ahcnJyXnt6rN6w5PK1c3w1A0MIgFR5uWBNNVL8Wy8jg1y5AoAQ8vS5OwATY7OO7UV8T5gYmy5dtHrY4NEmxqaqKmp161gPGzxm2//2DBk4kqoZKH8iTh26MQxDCHnu8bj4WRPjAqP4jIzSVegpC1MnzV4wZykjUGuCYZhWDm2lPhGFQpEWSkoycnJsAAoKMidOtLO2FpaLZmTkT5jwzMXlM4AmTWr8JWoGADk5PP6DuLis6o1EECMjIwDfv3+v7kAoFeJvd2h4nvdcupUmipPMSz6cfdiEZTJQYWDlzVIZLFu2LCsrC8C+ffs0NYsL+P88FBQUrl+/Pnr06PPnz0dERLRt23bz5s0LFiyQfFVoaOjQoUPfvHkDgM1mb9++XbJEo7JxcnJ69OiR5D6rV69es2YNAH9//w0bNgDIzc0VKcLg07FjR3d393KH9OzZs1GjRoUL5DTExMTExMS8evVqy5Ytp06d6tKlAglfFAqFQqFQKEUZP368sbHxxIkTw4ulVEZFRdWuXbtfv34tGjas9eOHSX6+hYyM4s/Fei6QxOOl83g1WCx1gHh6MkOHVl6cVkoFD7zTwCNg0XK45aVRXWx2xoodCIks0q6thTH9MX2U1CY6duxYZGTkq1ev+EUTCtHQ0Jg0aVLfvn3bdUCXSHwqpjRmsdDaDutLuLGoMLKyKFGgXDoFs2092JY5v/cXOTk5169fP3bs2OPHj4VeK5E8ePCgWbNm169fb1xUkfDw4cONGze+fPlSQeFXXRamY0fY2cHFBV++kJwcRkEB9eszc+ZAXb38EYtHq6RR1avKGtbYAN6fJHX4/A0tB0JbCyP7YnD3ik0WHExWrSIBAYiPB8NAR4epU4dZtw5mZSnre/o0JChs0tLIqVNMa2nYp4ji7lNsOoCQCCQmQ4YNQz3YWmPfGmhrVdKEvym2trYfP34cOPDXcpO2lugXob0DBnbFOTdk5YDkAGEgYeAXatfVxqbFsG+PyFxE5CA8h4TnICIXkblIyAPDQF0GyiyYKaJrDaarNvREacg4XPzgfydngfiA6yP8nZcIHL+MzYslPR0FFnbWZlp6kXwCjxRcj8Oheky398Q3E1yCyV8Jvzy1UJmJgsf5+aRHD+LnJzhgc/0CNRy5cIHp1AnNmomYVVUV8vKSwgJQaYo9scjIsLZvh78/7+hRJioKDANTU2bSJJRUxKeQuPjYd++9Pn35GPwjkPezno2BvmHfDt2Cd2y7b6AVp6y4xbGxem5enYSUplHxtjECsrPUVADxCXEpKckAWrdqJ07tx2KxO7Tr3KFd54o8VwrlN0Ffz6COVT3/7189vV8N7DeUxSoiU+3QtvP1m5cApKdXStZi3To2+3YfDQkL8fX1ycnNMTEyDQn9YWlRi83+27dvKJTfEzU1uU+fBpw48X3RItHeDJ8/Jx079o3FYqZOtVZQ+I96NoqiSxfjYcNq3b4deuhQZd0IlINatWp5enoGBARUdyCUCvFXfyOGccMu5V76wPlQ2RP5cfwu5FxoJNvIii26mmkpcXFxmTdvnrSi4rNt27aFCxcWb3/9+vXp06cBDBs2rL+Akr1r164aGhoAHj16dOPGDQCrV6/W1tYuPkJhB1XVUq0Aubq6lk82cf/+/TNnzpSys4yMzJkzZ9TV1Q8ePMjhcNilSKHavXs3X82gpaV1/vz5zp3F3qf169ePb+FQGiIjI/nDmpubN23atMT+5ch443K5Y8aMySkx1aBiuLu7d+vWjfMzcUlXV1dfXz80NDQ1NRVAXFxcr1693N3d27RpU6lhUCgUCoVC+avo3Lmzn5/frl27du7cmVw0bzI7O/vcuXPnzp0rbNFisdRZrCQeL1Vg59WYzXZ68GDQ3budO3euJBcrG2VoyyIhH9G5eJwMp79sm026DOgKh8ZYsRP+QUjLhKI8TAywZCrspVoFTklJ6dGjRwsXLnz48GFkZGRWVpaWlpa5ufncuXOHDx8OQEMN909gwlK8/Yy4n1s/Jgbo0BKuqyBT2etUbDajq0vCwsR2YLHg6FipIXz+/Pmff/45e/Zssvh85Vq1aiUnJwtZtYWGhjo6Ol64cKFXr16FLaNHj758+bJF8f05NTV+dYkqUAGNHYB/n0nK72/WoPKDAAAsmgQPb8QnFWkkAi9CUgqSUgDg1Tucv4Vzu6CogPLw+jVZsKCIx35kJImMRFAQs2dPGWwwkpJK6CDGlqPiuBzHjqNI+Dk/h4uwKIRFIeAHbh6CiWElTfs7Ym9vv3PnzlJ23rMGNbRw6TZCIgrMZmTZqF0Tq2ahtxPwS4dXnr+8xGRklrQcEhlf8ji1lTDVGHvCAWBFIOnWnHFrzPT+QHwzwSEI2uZlucgexTQNAMjFi6Ro1l2hmoFv2ED27GFOnhQxpYwMY2Qk6aNVUZHp27fk0CuDunVZ27aV9aK4uJgz54/7fStSdUtNTb1H1z7t2nRkEdRLWJnE47w11CEMkyov52Wk62Wk2+tbSM/voQW91dUB8HOc+NdW9IlQKH8IDi0c/b9/TUtLDQwOqF2rruApBQUFeXmF3Nyc1LSUSppdVlbOyrK2lWXtV6+fHT99GMD7D15LFq6upOkoFEoFqVNH43//sxd56uvXZD+/lMOH27DZzF+lZuBz7lyH6g5BGCsrKwCRkZHZ2dmKlVl4lFKp/NWChhu5N67nXK+auf7N+7dRTqOVyiurZroKwuFwpk2bRggxMDDYu3ev4KlmzZo1a9YMQE5ODl+vMHr06Jo1awqNwOVy+RfKy8tPmVKqcl/9+vUzNjYuR7QJCQmlFzQAYLFYBw4cUFdXz8zMLI3Xwv/+979nz55xOJzr168Xf6aC8CUgpeTKlSuDBg0C0LFjxyNHjpT+wtWrV0+dOpX/+MuXL2vXrgWwc+dOExOTwj7W1tYA1q9f7+XlJSMjc/XqVVNT0+JDrVq16tatWwA6depU+gAECQsLGzRoEF/NYGFhceTIkQ4dOgDgcDjHjh2bPXt2bm5ufn7+oEGDAgMDSyltoVAoFAqFQikNysrKK1asmDVr1tixY/m/S8WRxOMlFUsij+ByT3z9eqJHDyMjo4kTJ06fPl1XV1e6EbIZDNXH3nAAOBxBnLSoRUOFMNTDsS2VPoucnJyrqyuXy/Xz80tOTjYzMxP6Ia2hhqv7EBEDN3dERMPKAn2coKVR6YEV0KcPPn1CXp7Ik4ylJSPBVr1iHD9+fO/eve/fv5fQx8jIaNu2bUOGDMnKylqxYsWePXsE/RuysrL69et3+vTpYcOGcbncESNGLFq0yLGSFRgl0q4FWjTGAzG1EepYYs2cKoqksTWG98KRS0V2hZmimgY+mdm4/xyjF+LyXpSZjAyydCkpZm8DgISGYuFC5s4dKJROKCGy2ESZOpQLH3+4nPilZhDELwijF+LxWYhJJv8P0qJFCw8PDy6XW5psDQBrZmPuWJy9iU/+YLHRqRV6doCcrJjeGRnk33/x/j1UVZkOHWBvj2L1ngpRU4G8uHF+oqpcmhixxIK5HEti8hCVix2hZGVN5qYt0/sj+ZoJLkHwNq+aPzUNKLRnAJJvPNHgFvgQFEoZ8FPNAAD8ilQimTgRvr5IE511zdjYFBa5qC7CI0JfvXkRExPVrGmLVg6S0kXS0lK37tqQmprCPzTQN6xv3cjaukG9OjaFbxIFA8OJr18P8g36pF/ji67WN23NbBn2CzODAkGDkhLTpw8AAwNDWVnZ/Px8P3/fpo1Fb9hQKP8xGtZvzK868cXXR0jQAEBJUSk3N6f0yWzlpnCKSnKDoFAopSQri6OgwGaV2msxL483bNijxo21X7+OvXs37MOHAba2NUq+jFL51KpVCwCPxwsKCqpfv351h0MpJ3+voMGf4/8w72EqSa2a6bJI1qO8R33k+zSUaVjuQeTl5dWlbbOpIGqpYtu2bT4+PgzDHDt2TEurhFQykb5z586d+/btG4CpU6eWT6YgLTIyMiTsowvJNfjExsaKfFKWlpbFG3/8+GFubl6BAMtMawHTzqCgIADKysqzZs0Syix0c3Nbt24dgOXLl/fu3bv4OA8fPrx9+zaArl27Ojs7ly+YtWvXpqSkANDW1vbw8DA0LMiFkZGRmTx5soaGxpAhQwDExcXt3bt36dKl5ZuFQqFQKBQKRRzq6urXr1+/fPnylClTJKSMSyAyMnLt2rXbtm1zdnZetmyZrGxJGzJlYYIRsz+C8AjuJ8IvE/VKt5dDqXbYbLbkZQ5jfUwfWWXh/IIZMwaPH5Pnz/Fz3+4XOjpYvLi0W9Fl4f3797169YqKipLQR1lZefbs2cuWLVNRUQGgoqLi4uLSo0ePESNGxMf/SsrmcrmjRo1is9lRUVFycnJSNyAsH6d3oN9UePoIv6hW5jiysepKTgDYvBhqqjh9AyECG68iF1AJwQsvuL+EU6uyTUF27ybBwWLPBgZi/35m/vxSjVXSWgEqp3LlWlfEik/09/HHvefo9teUHdfS0tLR0QkODuannZUGDTXMKEWlHrJ9O7l5E6GhfGEKOXGCsbJi1q2DGINJRQUY6CEsWuyAigoYULpalCpsrLJkpvsRAK7hGG4AS0W42TK9PhK/THAIvm/1UmDBdOEvWUMBAjoGCEoZAAAZhOWRgCfJJJuLTjWYTjWg+FOewXTujP79yeXLyMwUCoaxtGRcXUsVdyWQn5//2vPFsxePw8JD+C1fvn7S1NCyrif6G4oQcursUb6aoV0bp47tOuvri3IsmToVX7+qp6a2Do1uHRp9u7bZrTrmqfJyR5vW6/491KBugYCDy+EoyCvm5+dnZIgvLkOh/LdQUVFVVVVLS0t97vGkf58hQmdZLBaA0hTbqiAdO3TNyMwICQ0aPnRcZc9FoVDE4eBw482bODU1uc+fB5qaqpTmktGjn1y79uPatR979rRycjJq2JCaNP4u8AUNAAIDA6mg4c/lLxU05CP/Yd7Dt/lvq3LSz5zPd3Lv1GXXlWNE1RssBdOmTZs2bZp0oyqOj4/PmjVrAMyaNatr1678xpycnN69e5uZmTk7O/Pvk8nPZIvie/9cLnf9+vUAlJSU6B52pfL06VMADg4OQmoGPz+/UaNGEUKaNWu2YsWK4hcmJSWNGzeOEGJkZHT69Glx1RAlEx4efurUKf7jzZs3F6oZChk8ePDhw4fd3d0B7N27d8mSJeWbiEKhUCgUCkUygwYN6tSp09atWw8ePFg+WUNWVtaaNWuePHni5uZWjlJf4qipiB7auBUPAiwLJNcb0d9ClIrBMMzRo8TZGc+eoVAowGIxtWrB2ZnpUqrdQi4XL97iqScIQVt7tLWHuNTuuLi4JUuWnDx5UsLafe3atSdMmDB+/PjihQg7derk7e3dt2/fjx8/CszOHTVqlKKioqenZxXfHZC7d3H+PGJiCCGMmhpatmRmzYK8vJoK7p3AlkO4/xxxCSCAmgqa2OB/i1CjUnbkJbFsOqYOx8lreO+LF96IFV+0ITUDRy+XWdAAHx9Jxgk8Hora+Eti0CC8fo2fpvTCqKhg2LAyBlcqgsVXBgCQnYPLd/8iQQMAU1PT+Pj40gsaSgNxdiY3bkAwCzk7m3z6RKZPZ+3aJc6uYEx/fPZHlpiil/Wt0MGhtAEM18fxSHinIY+HFYHkfANGRw5utsyIL8QrFQByePi+1QtAbWcRzgEb9KzTFFWPWaulKamlKKmmKql9N67tbdkk/3PBm/9UNKkhiw21mGH6BZohZv16mJnh/HkSGorcXADQ0WGsrZnt24V0ElUDh8N59uLRvw9uFXot8D8wCSGffT8KCho4HI6v36f09HR9Pf0PPu98Pr8HYNfMYcTQseIGZzp0wODB5Px5ZGQAaBER+8DSJFeG7WWo62WoyzCMsvM0RQXFlNTk/Px8AE0a24kbikL576GirJqWlpqZmZmdk62o8MuWnBDCF/coKSlVQRh9eg2sglkoFIpIvn9PdXC4weXyAKSl5U2Y8Ozhwx6ludDKqiAbWVNTvmZNVTe30L59zSsvTkrpqV27Nv9BYGBg9UZCqQh/qaAhgZfgke8Rw4spuav0SOIlPct7NkZxjCHz+1Z0TE9PHzp0aF5enq2t7ZYtBY6uHA5nyJAhDx8+BPDhwwdPT082m82vMiCSM2fOBAQEAJg5c6aenl7VRF4iHTt2LKzUUHFOnTrFL9ZQjXA4nJcvX6KoZwOAsLCwLl26pKWlKSgonDp1SmRN6KlTp0ZGRsrIyFy4cKH4ymMpuX79Ov9toKGhMWLECJF9Jk2axBc0REVF+fj42Nralm8uCoVCoVAoFMloaGhs2rRp9erVHh4eXl5e/v7+ISEhYUFBkVFR+YVKXECLxVKTkYnkcvOKJ7gDz549GzVq1M2bN6UY2HxT5lY8AfA4CY8S0bGaLCezsrKSk5N1dHTk5Mqprqb8LsjKsnbtQkgIOXWKxMQwDIM2bZi+fSEvX5qr3dyxcT++/0BOLgC4HoeVBZZMRf+iWghCyJEjRxYvXixOIaSsrDxo0KDx48c7OjpK0CWYmZm9ePFi4MCB9+/fL2zMy8vj8XgRERF16tQpTcxSgMMhM2eSp08L068JgHfv4O7OHDoEMzNZGayYgRUzkJcPDhdK0ve5KANaGpg3HgAcBkoSNACiyy6UQLEEdGHECRSKwfTogfPnybNnos4xTPPmTOfOZQyuZPI5YvfLC0nLkPq0vzXp6enKytL0/yEPHpDbtyHSUz0qiqxezdy9C1FuRuMG4tEr3HosoiqOhQkObSpDKRAG2F6baf+O8AjuJuBhIjrVgK4cHjRh7idiWwh5+9OFnS9rEGJwKaZIzMc0P3IhBi51mJqKAMBMnIhx4xgvL+LrC01NxtER1bSi9fad55UbFxITC1RrNbS0HVu2c2jeauU65/z8fJZA4Q8ej7t6/eK4+FjBy3W0dUeKVzPwYVatgrk5Tp0ioaHamdlz33za69Awk83Gz13bQleG5nYt7ZuVWopCofz59Os9cN8hF4B8/vJR8M2fkBCXm5cLQF/PoNqCo1AoVUL79reTknJlZVlKSrIyMoyjY2n/6letasLjkfx8nrGxcsuWNwG4ujrOmmVdmcFKon37258/J9640cXRsRrUmb8VmpqaNWrUSExM5G9cUv5Q/lJBwxfOlyBuUNXPG8IL8eX4Gsr9poIGLpc7fPhwf39/VVXV06dP5+TkJCUlZWZmrl692s3NDYCOjs61a9f4Vfe4P5eA37x5I1hzgcPh8O0ZVFVVy1TIwMTERIrPpTjm5uYDB0pN3PrmzRtpDVVuvLy80tPTAXTo0KGwMTY21snJKTw8XFdXNzMz09pa0vclh8MREkMA8PPzq1tXuEqcSPgVKwB069ZNZO0SAN27d2exWPyMrgcPHlBBA4VCoVAolEpFXl6+Y8eOHTt2LGzhpqcnbtmS/u6dRna2pooKY2DAzJyZXbv2/fv3T58+fevWLX72YSFubm63bt3q1auXtEJqogYjeUTmAsC6H6SdFsOuWpuGf/7558SJExEREbm5ucrKyjVr1lyzZo2jo2OVBkGROubmzKpVZX0rHb+M1bsRL7ALnpOHz98wZz0SkjF5aEGjv7//xIkT+eJpUTObL126dNiwYRJK+wmioqJy8+bN/v373717t7CRw+GMHTs2NDRUcGeu8uA5O+PePeGSEjwe8fXF5MnMjRtQLEjBlJOFXIXLznz/gTWuCApFdg4U5WFphtWzUadmmccp8bUpz4tXovClLFVLmH/+weTJxMuryOa3khLTvDlz4EDZgysZWRkolvQMlKsidVaacLh46IEnr5CTh5ZN0LtTGSQ1+fn5QUFBhSa60uHYMaSLLTFAAgJw+TIzfLjIs6d3YPkO3HiA0CjwjV3UVWBjhQMbUNuibFHYqmKkPk5FA4BzALmmxFgoggG61kDXGsyTJPwTSb5mIjwL3NJ9FLIY1FdGBy3IsnAhBuE5APAsGS29yJbazBj+VgWbDQcHxqHa9u/T0lKPnTrk+/UT/1Bfz6BHt772zVqwWOz4+Fj+LxbBzdQvvj5CagYTY9Opk+YoKZWscWFGj8bIkYyPD/n61VJDY6e9fWBKQmxcTFJyYnp6OiFEUUGxtlXdBvVtpfkMKZTfnvo2tirKKhmZGU+ePRQUNAQEfec/MDcr+zc6hUIpCpfLffnyZdOmTaUryqw4KSl5zZpdi4rKBJCfz8vP5wF4+bK0edGysqyNG+0AjBz5mN+ydu3bGTPqsVhVugTw8mXMtGkeI0daPX0aBWDSpOd+fqVRe/7HsbS0TExMpA4NfzR/qaDBO987gScx06FySOGleOd7d5LrVPVTlwYfHx/+FnV6enqDBg2EzsrIyFy+fNnU1JR/mJNTkBZx4cKFoUOHFnY7ffp0UFAQgHnz5tWoUQ0JaIsWLUpLS5s0aVKzZs2Kn42JiTEwqJCQ9tatWz179iyxm4qKSmZmpmQriwpy9epVANra2g4CN9svX7788eMHgEOHDk2cODGzxPybCuDp6cl/0FKM4SQAFRUVGxubz58/A/j69WvlBUOhUCgUCoUiEraqqu6GDbpFGxWBvn379u3bNyoqaseOHXv27BGUNRw4cECKggYAZxownd4RDsHHdOwKw0IzKY4tCULIsGHDbt26lSWQcv3jx4/Pnz/Pnz9/8eLFVRQH5fcgNgFbDhVRMxSSkITtR9CzPQz1cO3atTFjxmRkiEhyV1VVnT179rp168qqQpCXl79y5Uq3bt2eCWTzR0REBAQEVIVJw7dvePJEWM3wE+Lnh+3bmZUrpTXbgTPYfhRRAjuMn77B8wPmTcDM0WUbSqekghd6OmUOj1hallBU4qcda6lQUmLOnMHNm7hyBXwzDy0tDBnC9CiVK2/5MDXC9x9iz8rJoldHsWd/Q+48wdo9+B6M3DwAOH4Zmw5i0mDMGlOqy9+9e1e7dm0pbwZER0s6y+Xi+XOIETQwDDYtxOIpcHPH529QVUGvjrCtV85AVtVkbsaTVA6Cs9H0Jan7jRmkhHEDoaGK9lpor8UA2Lsl6V0gJ12VnanK5ihmGxCfVFUlGS5HLStdPStVLStdMytNjQ3tzu1adXPQ/ilXWmCKTSFkfzg4BNk8zPYnsbmMs3k545QWOTk5W3euj42LAaCqqtav96BWDm1YrIKaQMkpBR/fOtq/fCNMTcwZhiGE1Lex7dDWSVVVzczUogzVfFgsNG7MNG4MgAFq6+jUtirv/xaF8l9BRkamjWOHu/fdAoO+f/j4trFtwfLy9wA/AIoKiibGptUaIIXyX2DVqlWbNm2ys7N7/vy5uDzJaiEnhxMXV8SkSktLfv/+XzXe5s59vXv3FyMj5cDAIQoKRer2vXgRM3r047Fj665e3eTDh4LNx8TEnDdv4lq2rFLPp9697ycl5S5Z4qmiIpuRka+np1jyNX8BVlZWXl5eVNDwR/OXChp8Ob6JvMSqnzeNpPlyfKt+3lJia2urq6sbFxfHP1RSUlJSUkpIKPjwdXV1bdv2VyHK7J8ZGP/++29KSoqGhgb/sHCTe926devWrSvsX6NGjcKhROLq6qqpWZ4Kpffv3z9z5kzhoZeX1/Pnz//555+4uDgdHR0VFRUioURoedm+ffv27dulPmyZ4Asaunfvzhaoedu/f383N7ebN2/27dt34sSJAAYNGjR48C8J3suXL11cXAAcPny48H8NwOfPnwX/v0okOjo6La3A5LF+/foSetapU4cvaKB+PhQKhUKhUH43DA0Nd+zY0aJFC8HfS48ePcrNzZUvnYF/aWiiiiXmzIYfBMCmH6S5GtO6PD97y8zSpUuvX7+eV8z7Oy4ubseOHY0aNeratWtVxEH5PdiwDyFRELfNFR6F9XvRrv7FESNGcIvt/Wtpaa1du3bKlCmyonzmS4OiouLNmzebN2/+7du3wsa3b99WgaCBnDgBCbeihMBLhGV9+bj7FP87KEI1EhWPLf/AzBi9Ooi6TAzjBuPle2SI0ajX0MDsMiokALAWLuR5eCAiQuRZxtSUmTu3rGMyffqgT58yh1JelkzBB18kiq6Fgvq10V/6lS4qiwu3sXgr4gTenhweAn5g/V7EJmHDvJJHuHPnTmfplvbgcEjxihFClNRBXRWj+kkhFh05tAxh7hkSwgKXDV9r8iUMB2cwMzv+EnywWVDK4CplcBENAMoci9mBW0wz/NTyEtiEkyGrkapuan54FZo2FRxZkY31lswgPUz3I58zAGDjD5LFw5qaVeuhVJS792/y1Qwt7FsNGzJGSbGI2Uj+z2wZwc9hDQ0t+2YOnt6vvn3/OmPKXJElRykUSlnp7NT9mcfjzMyMoycONG1ir66uISMj6/PpPQArq7qFMiMKhVJu+FpMb2/v6dOnHzt2rLrD+YW+vlJMzChz87Px8bn16mmcOtW+WbMiCuLbt0MBEhmZ8fFjYosWRfImhgxxj47OWrPm7ahRtTZutB8w4CGPR2RkmDp11Cs77Lw8bnR01o0bYYcP+7Vpo9+wYY2nT6MYhtHSUszM5Lx9G9+06TUfn8Tu3U3d3LqUPNx/FL6lWURERE5Ozm8lo6GUnr/0l24INySDVENZxWySHcINqfp5SwmLxXJzc+PxeHp6erq6uoqKip07d378+DGAmTNnTps2TbBzoaAhLy/v+vXr48aNq+Ds/fr1MzY2LseFCQkJgoIGX19fALVq1dLRkZSuMmXKlKlTp5Z+lhcvXsyePbsc4VUSXl5eoaGhAHr37i10qlu3bt26dSs8tLa2Fqy1UegY0bNnT339X8WTBMUNpeH79++FjyWXCyn8bw0LCyvTFBQKhUKhUChVw8CBAw0NDaOioviHeXl5379/L+5YVhHmmeFJMl6mgEswxpc8bcaYVvIddHp6+pUrV4qrGfjEx8evX7/+zxM0BAaS6GhGQwP16oFu2xSHx0NgIElMZHR1YWkpdPJbsFg1Ax9vL49jW0cLqRkYhhkzZsy2bdu0tbUrGJ26unrv3r23bdtW2PL27dsRI0ZUcNiSkZxuDpDkZGntYW46INoDA0BCEv53sGyChj4dcdoe/z4rsO4XRIaNHu3RrByfUnp6zKxZZOtWJBbL8dDRwfz5qA6fxTLRqinGD8Khc0grtqhjaYojm8tViaM6SEnHhr1F1AyFpGfi1FUM6ILGJdVcvnr16vHjx6UZlowMo6wsOSmEaGhUzbb/wv/h4WXk6TIyIwhjDACMKWJGk9VPkXaIWT4FAHT0ZYDcwksyZdSO190oy8vVzwqR5eXGKZoYNNKb21T0u7qhCi5aJC148jUx2FczNewbN3+3mZ51XZuG9Rvr6VZ1qemMzPT7D+8AsKxZa/yYqcVdFgr1DRmZRQqC2Fg39PR+lZ+fl5AYL1iNgkKhlBtlZZUxIycdPLw7Ny/31ZsXgqdaObSprqgolP8SixYtevDgwbNnz44fP25nZye08VS9KCnJREeP9vKKd3Ao0CssXPjG0zPuypVOenqKO3c6DBz4UFNTvnFj4V8XbdvqX7gQzGJBVVWub1/z3NwJ37+n6ego1KhRiXf+9++HHTjgd+tWGI9X8PPN1zfpypVObdsaWFtrDBnyCEBmJuf9+wQAt26FxsVl6+r+pYYNVlZWAHg8XlBQkI2NTXWHQykPf+kaUCwvtuRO/7mpS0Pz5s0LHy9dupSvZujUqdOuXbuEeqamphY+PnjwYKGgYejQoYL5+hwOZ+HChVwuV0VFReSMhTdp5S7NMHfu3Lk/k0gCAgISExMBtGrVStI1gL6+vq2tbelniRCTwlJdnDt3jv9AUKzAJzs7uwokZvHx8YWPBYURxSlUloj0raVQKBQKhUKpdhiGsbS0LBQ0AEhKErMnWV5kGBy1Ztq9JTF5SMzH0M/kYRNGuTLzu27evMmvRCaOkJCQuLg4XV1dCX1+H8jx47hwgUREIC2NKCoyhoZo25ZZuZLKGgrg8ciOHbh3j8TEIC2NqKszRkYYNIiZOLGwS06uhOsBXvrnF0OFFDB16tQ5dOiQoFFfBREqC3jhwgUdHZ2BAwfWLlOZg7LCLuEvjSmpQyn5FoygUEkdgkPxNRDWtcow5tldGOeMJ2+QkvarUVsLPdph39pyxskMHw4tLbi4kOBg8BMVlJWZmjUZZ2e0a1fOQauWdXNhYYR9ZxAcjuwcANCpARsr7F8LC0li+9+LHUcRJF7zH5+EzQdx0VXSCJ8+fcrOzra3t5dyZFZWEHBSEUZFhTW4Ksowv/PFxTvIygHCkL+VYTuB3Y1AFmCD2xGun8iICMbcGB27K3/0yk5OKKL6yWfJh6vUASAri6YOIpZH8vPz7j+8+8rzRXx8rCqg+rP9y5foL18+Xrpy1sLcsnfPAfWtG1b68/zJ/n9ceDwegGaNm4usGaGvZ8CvLhH8I7BRgyaF7dnZBVWlaK4hhSJFGjdqumDusn/v34qICEtNSyGE1NDSbt+2UxNbu+oOjUL5LyArK3vhwoVmzZpFRkbOnTu3UaNGEkpaVz1sNuPgoMvhkFWr3jZsqLVjxycAQ4a4P33aq3dvs7y8iSKvOnmyQ5s2htbWmjo6CgBkZFjW1hqVGmejRlc/fRLhQ3/q1PesLM6JE9/k5Nh5eVx+MBwOT09PUVv77/21wHdoABAYGEgFDX8of+nqT7XYM1T71GXi/PnzmzdvBmBjY3P58uXitnWCggYvL6/Xr187ODgAaNeuXTuBRZBbt27xU3z69+8vciIlpQKN+bdv38zNzSsY9vXr1/kPpLjoVtkcPXr06NGjkvsIVc3IzMw8ceJEJcZUCjIzfzmfSr5tLjwrWLyZQqFQKBQKpdrh8Xju7u6fPn2Ki4v79OmT4Ck1NTWpT2cgjzMNmJ4fSA4PvhmY/50cqleJOa6fPn3iFU/rFiApKSk0NPSPEDQQZ2dy8yYKf0xmZ5OgIISE4OtX5uxZyMlVa3S/AVwuGTuWeHigUCOemkpSU7F1K/nyheXiwm9TVZY0Bid5Hyc7UrCle/fuly5d4vvBSgshQUNMTMzy5cuXL1/evHnzSZMmDRs2rPD2UJrUqoUHDyR1kOjtV3p8vhWRHRQnNR0+X8smaJCXwzkXeLzFofOITQDDwEgPM0ejScWW4JiuXdG5M/PuHXnzBiwW06IFmjSBqD3U35ZxgzBmALw+4d1naKihbXMYV3VGfQGJybjpjoAfMDFEHycYlTqMT19L6BAeVUKHAwcOjB07VuTmd0Vgli4lHz4gMlL0WVtbtGgh3RlFsv0fJBRqC7ng3gfvIyMzgjCWAJDTEFPdcG86NGuwHdoqu9/JyMsR9pVgGFjWlXfsKPwhlpuXu33XhpDQX5o/RUUlc/NaivLyYeEhCYnxAH6EBO3eu7Vj+y5DBo6U+issktCwEP4DPT1DkR0UFZXMzWr+CAl67vGkrWNHLa2CxNCv/l8AqKqqqatpVEGcFMrfQ+1adWvXqlvdUVAo/1n09fUvX77crl27vLy8QYMGvX371sDgd/EZSkjIadv2VmxsVmJiLovFsFgMj0dyckpIx5WTY02bVpK5ljRISclr29bN1FQlMvLXBo28PFtNTU5VVSY4ON3NrUBkbWioHBWVCYDNJrt3O06bZv1H/d6XMoUaeloY/c/lLxU0cCFcE/RvmLr0PH/+fPz48QD09fXv3Lmjri6izE9cXBwAJSWl7OxsQsiuXbv4ggYhTp06xX8werTo8p7W1gWf8osWLdLV1W3QoEE5av4RQmJjY69evbp69WoAioqKxQsx/Jc4depUoaBk06ZN/Ff+69evM2bMqLIYCgUNsrKybIkpTYWChry8PEJI1awFUCgUCoVCoUiGw+F06dKFb0gmhKKiYp06dSpjUjs17KzDTPcjAC7EoK8OulXUxV8sWlpakjsoKCioqqpK7vM7QM6cIW5uKC6N5XKJlxdZsoS1c2d1xFUqQiOxYie+/0BGFhTlYWqIJVNh30jKs5B168iLF+AWu9PMzsa//xJra2byZAAOTfD0DXhirOS5qacEDx0dHa9duyYvLy/dUC0sLHR0dATN3vh4enp6enouXrx41qxZs2fP1tTUlOKkzMSJxM0N4iz35OQgpdorSgpgGBCJZv0K5XJ4dWwGx2YldysbLBbs7Bi7PzjTlMVCC1u0sK22AHLzMHMNnr1BeExBy9ZDsGuEw/+DRik+XHPzS+iQI7pkUAFhYWGXL1/++rUkWUQ5MDVlli4lGzcKl2thGKZBA+bAAenPKIrIYvamJBb5uxiZkYTVAgA8a5NNPxglNmCvkqUoFxacl51FcuXA5kIpk2eekt/MmD12pkbxFYgnTx/w1QymJub2zRxqW9U1MzVnsQqWNaJjojy9Xz15+iArO+vRk/scTv7IYeMr+bkCQOcO3e7cu0kIcbtzpUF90d8T3bv23ndwV0ZG+uoNixs1bGpibKqkqPzF1weAbcMmdLGFQqFQKH8WDg4Orq6uU6dOjYqKGjRo0JMnT2RlZas7KAAYP/7Z16/J/Mc8Hjl2rN2bN7EbNkj953h5cHeP7Nz5DiH49ClpxgzrixeDZGRYzs628+Y1+PQpqXnz64Kdc3I4vXqZ3roVlptL1qx5O316Vegtfls0NTW1tLSSkpKooOHP5S8VNMii2j4Zq3HqUvL69euePXvm5OSoqandvXvXzMyM356TkxMeHq6pqckvnhobGwugdu3aenp69+/fv3btWmBgYKFtC5/Q0NAbN24AaNy4sbj6Dl27djUyMoqMjPz8+XOTJk1E9ikrc+bMqVFS4c+1a9euXVtej06pYmVlVVZLpX379hU+btCgAd8SQ5xNgrhnKi3NI7f4ymlR8vML1mkUFRXpDTaFQqFQKJTfhLt374pUMwAYPnx4paSJAwBG6ON5Mi7EAMD876SNZmUVnujdu/e2bdsk1M4wMDDgV5H83Tl/HgLeYEXg8fDyJZKSUJJ6o1o454Y1rkVyrH0D4P0J4wdh7VzpTZOVRR49EqFm+HkWV65g0iQwzIIJuHEfvoEiehFuAsn1KzxksVinTp2SupoBAMMw06dPF3cjlpiYuGbNml27ds2dO3f+/PlSM0rR0WGGDyf79ol8IzHNmjHjpbNbad8Q+jqIjhPbQV8HLaQtZ6k4dqI0Dd7e3lUfyZ9FPge9J8HjHQStcGITcesxuo7F/RNQL0nTINk0BYCa6LqdBSxatGjGjBmV5LLD9OnD1K5NNmwgwcFITYWsLFOjBlq0YFauhGIV1V3OEyn4IOBeZBgLwuiBx8aWkJ8CIiVZ1C+y2uYJxGhilKyIJYgfIcEAamhpL1+8jsViCZ010Dfs22tgG8f2rvu2R0aFP3vx2NDAuEO7zlJ4ShLp02sgj/Du3nMLCf2RkZmhoiziv9+2YdMuTj3uu9/Jycnx9Hrp6fWS385isdu3rfQIKRQKhUKROlOmTPH29j569OjLly/nzZu3d+/e6o4IAJycjG7dCgXQuLF248ba48bVHjeutAXydu78vHDha11dxYCAoaqqUt4KjIvL3rTpfaF+umHDGnv3OvIfc7mkd+/7OTlF7gqTknJv3SqocFavnjQl438otWrV8vLyCgoKqu5AKOXkLxU0qLPUo3nRJfernKmrZd5S4uPj4+TkxC8N0LFjxzNnzmzatCk0NDQsLCwuLo4Qcu/evS5dunC53MjISAC6urozZ868f/8+l8t1dna+du2a4Gi7du3icDgAFi5cKG5GeXn5mzdvDhw4MCQkpOLxq6iozJkzZ/369RUfqspo06bNkSNHSt//xo0bvr6+lRdPKSn0nuXxePn5+RLkk9n8sqyAiorE9RgKhUKhUCiUKiQlJUVku4WFBb/yWuWxuRbzJInE5iEqFy5hZLlFpSg+ra2tGzRo8OzZM5FnWSxWhw4dJPts/RZERhIxtucFREeTe/eY4cOrKqDS4uWDFTtF7G0nJOPgeRgbYNIQ6UxEnj8X6z3A7xAZyQQGwspKUQEHN2LsIgSFCfcx0AwMETi0tra2sLCQTnzFWL16tYWFxb59+96+fUtEuRmkpqauXbv2wIEDa9eunThxYjkM/IrDzJoFDodcuIAoAYGJqipjb8/s24diO5rlQ7cGrK0kCRrq1YLB71TjRaSUQfAUlTVIYOk2eLxH8cI+DODjh6krcH53CSP0ccJDD+SKt2FoLD6J7tq1az4+PpVbibJePebsWSYrC5GRUFSEoSH/L4XDhctx3H+GhGQwDLS10NsJ00dI68/oF+JcLkgeuGcZmfkSvVAAAM+SMcuf7KnDKBb9rtPU1AKQmpaSmZmhqipaOKWlWWPe7CWbtqxKSk68dPWsmamFZc1KlwCqqf5cMBTv9DKw/zAbm4ZPn7kHBH1LT08DICcnN3TQaBNj08oOj0KhUCiUymDfvn2fP3/28vLat29f586dfwfj7dmz62trK3C5ZNQoKwB79/peuhR08aKTgUHJaQ/nzgUQgtjY7KdPo3r1MpNiVPfvR3Tv/i+PR+Tk2AxDlixpPHlyvcKzvXrdCw1NF3etubnys2e9pBjMH4qVlZWXlxd1aPhz+UsFDQYsg+/4zoOkmrKVAQssQ5boYni/CWpqalk/3VyvX79evAN/YSs0NJSfl29iYtK9e/f69et/+fLl+vXrz549a9u2Lb9naGjooUOHAJiamg4ePFjCpE2bNg0ICHj9+nVISEhubm75IldUVDQyMmrSpEkp83imTJkydepUocYRI0Z8/fpVRUXlxYsXQqdevHgxe/bs8sUmRXg83ooVKwDUrFkzPDy80PxAAtOmTZs8eXLh4f3795csWQLA3d1d0MfC09Oz+AsiAUF1QlpamgRLjMLdAg0NjdKPT6FQKBQKhVKpFP+ty2Kx+vTps3//fr4hWeWhKYv1tZjJXwmAfyIwxxQqlaMrOHr0aNeuXQMDRaTkN2/efPv27ZUyq3SJi0O62HUZACAEwcFVFU0ZWC5KzcAnLR0HzmLsAMhK5XY8OFisPUPBfGkkMpKxsgLQrAH+PYZ5G+EbgPhEEEC3BurVQufGkdM8f11ReWoGAAzDjBkzZsyYMSEhIVeuXLlw4cK7d++Kd4uLi5s2bdqePXu2bt3ao0cPkUMlJSWFh4enpKQoKCjo6uoaGhpKcJVg5s1jBg8mBw8iOJgwDKOmxgwfDkdHqT0xAMCeVeg5CcHFJCMALEywZ5V0Zys/glIGkaoFfgcqaxAHh4uHHuCJ/8vz8kF8EnQkescM743DF+HlI/psLTOsniP6VFhY2PTp02/evKlYBWYJSkoQ8PJJTMaAGXj/BfmFVaSD4PURbg9xeV/JphRlom1zvHgrQjICgBcEvGTQqmDX30kL9VUAgGGgIcNwCDxTyYNEALgci4eJZIQBJhgxlj9frWZNmj96cp/D4Tx8/G//PmLFZepq6lMnzd66cz2Hwzl0ZM/KZRtUVYosN3G5eO6FF+8gw0KHlrBvWIKqIz8/LzwiLDExPjsnW0FBUVNDy9TUXF7u16dWUnIiADk5ORUVSS9lvTo29erYAMjMzMjKzlJX05CTk5M0MYVCoVAovzHy8vJXrlxpHO76HwABAABJREFU1KhRcnLypEmTWrRoUUkGVGVi+PBfTuRubqEeHjFRUVmlETT873/Nu3f/V0GB5egoHXtsPoSAr2YAIC/PSksbJ9RBR0f4Z+GECXWPHvUHoKen+PJlXykG8+fCN5iPiIjIyckR53dO+Z35SwUNNdk1P7I+JvOSq3heJUapJrtmFU9aJiwsLOrUqcPlcs3MzIyNjU1MTAwMDAwNDQ0NDfX09PT19fkrRIUOAfXq1WOxWGvXrh0wYACAOXPmeHl58W+lnJ2dc3JyACxbtqzErBoZGZnWrVu3bt26e/fu//77L4vFKrGQQdeuXe/fv89ms/kmEKVEX19fZBoQH/5yAJvNLl4gw9bWdtasWaWfqJI4c+YM/8XfunXriBEjJHfmyx3Mzc0Fn46/vz//gY2Njb6+fmF7QkJCmSIxNPwlzQkLC5MgaAgLK1jPq127tNZMFAqFQqFQKJXKvn37+JXRClm4cOGMGTPMzc2rJoBButgWgoAspHBwMQYTjCplFktLy7t3744ZM8bHx6dQtaytre3o6Hj69Ok/4wZeSwvKysiTWEneqHJevgoQn4SgUEkdgsPw9A06SWUzvcRCckpKjIBGx8QQV/YhMxtBYQBBTVOoKGH//iLF6vX09KQRWQmYm5svXLhw4cKFHz9+dHV1PXv2bF6x/+ivX7/27Nmzffv28+fPt7a2zsrKCg4O9vPze/PmjaenZ3R0EdtFNptdp06d9u3bDxkypHXr1iKmNDJi1q8HUHll8CxMcH43Ji+D73dwft7RyrBhY4VDm2ApzRyt8lOoZpCgVOCfKpQ1UE2DEL7fERkjqUNUHB48x4i+kvqwWDi9A/2niigEY2GCvWtEWxSkp6f369fP2dm5efPmkoMkBKeu4co9JKeBAQx0MW042jtIvkgSPB6GzILnR+H23Hy8eIthc3D3WPkHL878CbjpDh8/0Web+CHVCUHZABCQjauNhP6smdnfyMkoAEjhYF849oUTRw3cbswwQC3L2rUs6wQGfXv89GGnDt3EmTQAsDC3HDJw5NkLJ5JTkg4f3Td3ljOLVaBAvHgH2w8jMAQ5eQCw4yhqW2D9PDi1EjFORkb61RsXPL1f5+cX+ZSTlZVr1sS+Z7e+urr6ABQVlADk5+f7fH7fqEHJJVmVlVWURVWmoFAoFArlz8LExOTw4cMDBw6Mi4ubNGnSzZs3qzuiIly65BQRkVG/fqmqHHbqZJSfP1HqMRBCAAKAYZhNm+wFT7m7R/bseU9fX7FTJ6OHDyMB1KunuW9fKy0t+WPH/AlBjRoKhoYllTr7O+ALGng8XlBQkI2NTXWHQykz0raE+0NoJNOoBiN2/7XyUGfUG8o0rPp5y4S/v39AQIC7u/uJEyfWr18/ffr0vn372tvbm5mZFea7FC5n8P/s+/fv36JFCwA+Pj787P979+5dunSJ32HixDJ8gvN4PAB/gPltNcF/5R0dHfkKEsnw7S4qqQJ0vXq/HI1Epv0VP2ttLd4xk0KhUCgUCqWqePXq1dy5cwVb9PX116xZU2VqBgAsBlOMC3ZfjkaV7JtdbqysrF69enXnzp0pU6aMGDHC2dnZw8Pj+vXrf0wtMFNTRkCDKwIdHaZr16qKprQEhSIhSVKH3Dx4fZLOXEy7djCU5ALIGBqibl2hRmVFNKyDhnWhogQA4eHhgmf1Jb/m0sbW1vbYsWOBgYEzZswQmWf85MmTXr16WVpaNmjQoE+fPkuWLLlx44aQmgEAl8v9+vXrvn372rRp07Bhw4sXL0rQslceDevA4xL2rEHvjujUCr06YvcqeFxGI+H/hOqhNGqGQgr7SChO8XeSkIysnBL6RIovPlKIqSHcz2JkH9SpCS11aKjB0hQ92uPuUbQVJVfIyMjo3bt38+bN58+fL3nklDR0HoN5G+D+Eu8+4+1n3HqE4fMwZtEvqU1ZOX4Fb7+IPev1CVf+LefIIpGXw5kdsKkl3M4waGyN8y44WZ/hrxyFZuNeonC3XbWZbVZMLYHlEI8UtHtL/DMBoE/PAQByc3Pu3Cthy6RdG6fm9q0A+H3zddmzld+45yTmb8CX7wVqBgBZ2fj4FZOW4so9ACCEPH/+/PLly9evX3dzu7Fmw1KPV8+E1AwA8vPzXnt6rFq/+Nadazwe16F5K3k5eULI4WP7o2OiQKFQfidCw37sPbjT6+3r6g7kFxkZGRs2bBgzZsyVK1eqOxYKpaIMGDBg6NChANzc3MpUnrsK0NCQK6WaofIIDc3g21YZGCjOnFlkJ37z5g+5udzQ0Ixhw2pt2GBXv77WiRPt2rc3dHK6QwhYLObKFafqCfr3gy9oQEn7WZTflr/UocFe1l6XpRvIrep3bQ1WDXtZ+5L7/a7ExcXxDX8ePnwIgMViOTgUyPsPHTrUtGlTDofj4uJia2vLlzUA2LFjR5nUCfw9eKmni+Xk5JTejDE1NZVhSk7aWb9+Pb/6Q1Xi6urK4/HGjh1bYs/c3Fz+i6msXCn6Ow0NDSMjo8jISACvX78eNGiQyG45OTk+PgUemvb2f/Cbn0KhUCgUyn+DhISEDh06CFl87d+/v5J+MklgqB5WByGTC98MeKaiuXrJl5QNLhcJCWAYaGu3a9euXbt20p6gSmAY9OiBwECIKbXGNGlSskVBlSMvBxlZAUt2UahIyypeU5Np2pREidn6YrPRvj1KMsx7+fKl4GGllpwQh4mJyd69e52dnZctW3bu3LkKahE+f/48dOjQvXv37t69u0kTsYnOycnJHz9+DA0NzcvLU1JSsrKyql+/fsU/DWTYGDsAY0uWoFcbQmoGIb2C4Flvb2+qZiiOiQHUVZGSJrYDm4W6xXbiRaKhisP/A5eL8Gjk5cPMCPJiqgfExsb27t27UaNGe/fulTwml4sB0/HqvXB7Shqu/gs5WRzeVKrYhLjxELni7XIys3D+FgZ2K8/I4qhljkdnsWIH3vggJRUMoKWJdvZYNQdKCtAHpphgfzgArAsinbUYlsBCDpvBZGNMMmaeJGHCV5KUDwAf09HlPbnTmKlfx7peHRu/b77PPR5369JbXU3Sd/Do4RNCQoNjY6P9vvneuHW5YaNBu08gKVVEz5gErNmNDi14Pbq1evPmTWG7kYlBl+7tGtg0cmzVzsjQREZGhsvhxMRFe3q/evfei8vlut255vfNd9L4GZPGz9j/j0tubs6df29MHDddKi8jhUKRCrfuXvf59D74R6B9swp43UgPQkivXr2ePn0K4NSpU//888+kSZOqOygKpULs37//xYsXkZGR8+bNa9++vaWlZXVH9BthaKgkJ8fOy+NaWWkInVq4sOGTJ1EA07SpzrhxWsuXN371KkZe/gjfAJ0Q6OlVSr7rn4jVz0pqVNDwh/KXOjTUZte2kbGRhWxVTsoCq55MPSu2VcldfzNCQkI2bdpkbW09efJkADExMZ6engAaN26srl5w19ewYcNFixYBIISMGTOGny4zevToLl26lGmutLQ0AH9MxliVwzDMvn37SrOiFBdXkA9SeS9m15/JcHfv3hXXx93dne8cq6Cg0PX3S56jUCgUCoXyV8Hj8Xr06MEXfRYya9asfv36VX0wqjIY9NPX/3S0VPPIExN5s2YRJydet268bt2IkxNv0SKkp0tziiqEmT2baddO5JY8U78+s2tX1YdUInUsYaAtqYO6Cjq0lNp0zLZtTENRRoBsNuPgwCxbJvnyhw8fvnjxQrClGoXIpqamZ86c8fLyatu2bcVH8/DwaNasWb169a5evcqvh5iamvr+/fujR49OmDDB2tq6Ro0aHTp0GDdu3JQpU0aNGtWiRQtNTU0nJ6cjR46kpKRUPAD4+JDJk0mvXrwePcjQoWTvXnHSnKqBfyMpqFews7Mrfncp1ChYfuJvh8NBRgaA2hYwlWSMAjNjOJXlb5zNhrkxaluIVTM8ePCgWbNmPXr0OHToEItVwlLegXN4+1n0KS4P957jo5g6DpIRuYUvSLJ4hUe5UVfFnjXwvo6Pd/DxLt5cxeZpaUpf3+PzZ2RlLTRjVNgA4JuJ6/EiLmeADlp435wZp8tRYAiAFA4GfSK+GbDr1B9Afn7+2PP3QyX6bcjJyU2fNIfNlgFw957bBhfvyFixnb9/2KWnoySoZgAQGR6dlpaRn5/fxLaZgb6hjrauvr6hbcOmUybMWrFkvbGRKYCAwG+r1y/xePWMX7M1Lb0SXk0KhVIBWjZvXaOGTvu2nao7kAKuXr3KVzPwOX78ePXFQqFIB01NzRMnTjAMk5GRMXr06BIrkv9VPH8ek5fHBaCmJryn2bWraXz8GB+fAc2aXWOYf+Tkjjg7e+Xl8bhcXoMGWi4uLbS05KsjZCmQl8e7cycsNDRDWgPWqFFDS0sLQEBAgLTGpFQlf6lDgzpLvYNch6d5TwO4VffGNWIbdZLrpM6Seu5VZREfH3/16tUzZ868evWKnx9jaGgI4ObNm/zDHj16CPZft27ds2fPXr16xT80NjZ2dXUVOfKbN28KrR1EEh0dXRqPBABcLldczw8fPtja2go1dunSpdA9ojhTpkz5/v27srLy7du3xfUJDAz8IxSvISEh/AeDBw8W2cGgwqlsffv2PXr0KIBv3765u7s7OYkwLzp48CD/Qffu3alOhUKhUCgUSvWyYsUKLy8vwRYDA4Pt27dXVzyjDJgTUQTAtThssYKyVKqu+fmRadMQFFQokSBxcQgIIB8/MkePwtRUGnNULQzDHDmCjRvx4AEJDwd/YcvAgGnShNm+Hb/lL0wlBTS2RnC42A51a6FBHenNp6zMXLyIhQvJ+/fgF2JgsWBoyLRpw2zcKNmeITQ0dMyYMYIt1tbW9evXl15w5aFZs2ZPnz69cePG0qVL/f39xXWTk5OztLTU1tbOycmJioriu8cJQQjx9/cfOHBgKafOz89/9OjRo0ePZs2a1adPn8mTJ3fo0KF8z4KsXEnc3JBUUH2EAHjzBnfuMAcPwsysfGNKF3HlJ/jtdnZ2Xh07kqwsRkenGoL7rSCEnD2Lq1dJbCy4XEZJCZaW4ztsXRGulZEporusDHq2g5KUfCdDQ0MXL17s6el54sSJjh07luaSW+7IE6+cSUjCvtPlMWlgl5QSVam1Q5UVAT8/sm4dCQ5GfDxkZKCjo2VtPW3Orm3xygA2BpM+OoxM8fWhyEiNVat2fvs2TlGn17yTqYqqUblo6U2A2h1qWGknBqj4Pz0X2XeppRgtCQDA0NB4xZJ1W3esz87JZmUf1FA2SMk0FtWR5McuAgo2YDp27Ghra3vrthuXm6+mpvo90P/AP64zps4TvMDUxHyZ89qLV848e/EoOzvr46d3ABiGademVP/XFAqlymjS2K5J499F28fhcJYvXy7YUqNGNRTXplCkjpOT08yZM/fs2fPq1autW7cuXbq0smckBL6+SXXqaMjKljP3e+TIJw8fRhw50qZXL+n/wj982G/mzFeNG9c4fbo9iwUeD1wuT6iPl1fcly9JHA7Jz+cByM/nxcZmy8qyuFxy8GDrli31RA38ZzB+/NOzZwNlZFjjx9fZtctBSUkK29m1atXy8vKiDg1/KH+poIEFVnu59i1kW1SloKGJTJOu8l3ZqMw7PGkQHx9//fr1y5cvP3nypFAHp62tPWTIkAkTJhBC9uzZw2/klzUqREZGZv78+YWCBllZ2cTExEILh98EfX19CXa7qqqqAGRkZCT00dDQkH5YlcC3b98qe4pu3brVrVuXv8I4a9ast2/fCrmz3rhx486dOwBYLNaqVasqOx4KhUKhUCgUCXz79m3r1q2CLQzDnD17Vk5O0h5GpdJMDXWV4Z+JTC5uxGOEfoVHzMkhs2eToKDiZ4i/P6ZNY9zcKnfHqZJgsZiVK7FwIV68QGAg9PWZdu2gVc11TCXjuhpfA+En4r8CJgbYJfXKdSoqzMGDTEICefgQMTGwsGA6dICamuSL4uLiunfvznfXK2RZSY4OVUbfvn179+59+/bta9euffjwISMjQ15eXl9fv1atWtbW1s2bN2/atKng329SUtK///57+PDhZ8+eVXz2nJycixcvXrx4sXXr1ocOHapXr16ZLidbt5ILF5BTNO+byyVfvmDSJObatarX4hS3Z+AjouXKFbuBAwGQs2cBEMBTU7O5vLydnV3xzv99uFwyZQp5/hzZ2fwGAiAwcJKvr4/1hUu+ZplZRbrLy6FjS/zPWQoz5+TkbNy48eDBg7Nnzz5+/Hjpy2gmpJTQITquPPHoSzSeAWCoW55hSwlxdycrVqBQt5Sfj7AwEhY2KzTyyHK3ZB47KBtnYzBGKHHDx4fMnElCQgA0QOjp3ZOHzD+WLVfwSgZaddJODFDITTON/gjLEpxpjI1Mp0yc5bp/O4+X62i9923AaE2VcGWF+Ox8tR8xjlm5/K8khqXYlJftZWZmdvjw4U6dOgHYvn17fn7+/MXTc3Kyff0+FR9ZVlZ25LBxTWztHj29Hxsbra9n6NSha9061hV4tSgUyn+co0ePfv/+XbBl9uzZ1RUMhSJdtmzZ4u7u7ufnt2bNmi5dukgoHicVli3z2rz54+LFtps3l8ejLiuLc/ZsAIAJE57FxY2WdnTYssUnL4/r6Rnn75/y+nXfmzdDV65sLNghICC1efMbACZOrGtqqhIWlgGgUyejnTsdWCxGTu7Pdui/dSsUAIfD++cfv4CA1MePe1Z8TCpo+KP5SwUNAPRYej3ke7zIfxHCDamC6fRZ+j3lexqxjKpgrnLz8ePHhQsXPn36tFDHICsr261bt3HjxvXo0UNWVhbAzZs3fX19Adjb2wut6bx9+3bChAmFhz9+/GjZsuWtW7eKW1NaWloePny4eADh4eHr1q0D0KFDh2HDhkmO1sXFxdfXl8ViHTp0SGQH0z8x/0x6vH37FoC6urqg/xiA+/fv8z0q3N3dBdW7np6eU6dOLdMUbDZ706ZN/fv3B+Dv79++ffsjR440bNgQAIfDOXHixKxZs/g9J06c2KhRowo9HwqFQqFQKJSKcf78eUHXSoZhDhw40L59+2oMCcAIfWZlEAFwLpqM0C+VRZkEyN69pOjiZpGzX7/i9Glm7NgKzlJtKCoynTujc+eqmzE3lxw6BE9PkpnJyMmhTh1m3rxSCim0NHD9IEYvhI/fr6rzLBbqWWL3ajSupI0qbW2mpNuoQj5+/Dho0CChpZyOHTsOHz68EiIrJywWq3fv3r179y5NZy0trREjRowYMcLd3X3u3Ln8+9aK8+LFi2bNmh04cGD06FKvUSYkkGvXhNUMPyF+fti8mdmwQSrhlRtx+gZERJDRoz1jYprr6zfX1/eMiQGA5GTo6wNATg4UpOQ8UBRC8O4LPD9CThZt7FGnZmVMUh7IypXE3R3FTY8jIvbyBjcbd+vIE92IGKRlQFkRhnro3wVLpqJ0jpOS+Pbt24ABA+rVq+fj48M3yyw9Jc5evvBmjIbHOySLKTyho4U5Y8szbKlISsLatRDlwqLq93n2k9Nr244FsPkHGazHKBYu3efkkAULyE/3SgCtv758uLbv2sGL39e0lQfPyroJ64MSLzcr7etrOJa8jWFj3bBnt75ud65pKEc42f7yuLAxvuvmvSUnTx2AnPmbdvZJ/574tdhCCHn09H5ebi4ALQ2twKDvALEwr8Uuqi+0rlfful41u+NQKJQ/gqysLP76eSEdO3bkK6golP8AioqKZ8+ebdGiRV5e3siRI9+9e1d6TWc50NdXUlSUadiwnFp5BQW2rq5iXFy2llal/EKeN6/hzJkeAPr0eTBrlk3DhloKCkW2dFNSCm41379PCA0dzuWSrCyOqqpwWYo/FHl5NlBgO+bhESOVMWvVqgUgPDw8JydHoXLuayiVx98raADQWa6zj4LPjqwdeSSv5N4VQAYy/RX695Yv1SpMNaKjo1OoZrCxsRk3btzo0aN1BOwluVzu2rVr+Y8XLlwoeK2Hh0fv3r1TU1MB1K1bNzAwkMPhxMbGOjo67ty5c8aMGUITTZw4sXgAR44c4T/o0aOHyA6CXLlyxdfXl2GYEnv+t+nVq5fIdn4d3BYtWgjV3Si0bLWxsdHX/5UGmJCQUI7Z+/XrN3/+/J07dwLw9vZu1KiRhYWFpqbmjx8/kpOT+X0cHR3FFR+hUCgUCoVCqTKE0piWLVs2ZcqU6gqmkMH6WBMMLsGrVETmwqiC1S29vMATtqD8BYeDx4/x5woaqpjPn8n8+eT7d/5LSgC8fo3HjzFvXnrnzmolmR8AMDPC03O4eh83HiAjE3Jy6OCAcQMhX15PEC6X++7dO29v74CAgNDQUC6XW79+/YkTJ9asWYa934CAgGfPnt26devOnTtChWmNjY1Pnz5dytp/vzNOTk4fP37cvHnzmjVrJBffZbFY9erVa9SokYqKSkJCwtu3b8PCwop3y8rKGjNmTEhISClt58ipUyJ3Xn/x9m1pxqkWyMKFJDhY7Nk1a5jNm6U+6c2H+N9BBIUiIwsANNVR2wI7lqFp1W7vJqdi1S589ENqBuTlYKiHuX1T2j56JELNwCcqapy38/grJyJiEBMPTXVYSimrwsvLq0+fPhs2bBBMGik9OpoldDAsl/dwW3t0bYPL/4LDET4lL4e+ndDEpjzDlgaydaugLkGIKee2HHYcHMVWisrF8UhMN/l51f79pFiBZJtwv0s7xgIAi8XMmnXctslrTw9fv89cLpddCgejHt363nuakJf5nH/I5cmwWRw52Qwd9e/h8XYA6ivbJ/hCKK/H1q6gyFBsfOyWHesAaNfQ6dCuc4d2nfmT3rhx49ixY+vXr6epIBQKpUR2794dFRVVeMgwzOZK+GqmUKqRxo0br169evny5X5+fkuWLNm9e3flzTVnTv05c8r/i5PFYr5/H3LjRsiAAZWixp0xw/rDh4SjR/0JIa6uXwDIyrKOHv1maqpy/HjbceOenjkTyDDQ0pLfu7clADab+c+oGQC4u/ccN+7pt28phJAZM6RzY8BP0ubxeF+/fq1s/w+K1PmrBQ2aLM2+8n0/5H+4l3evUidqKddykPwgXVb53fcUFBRyc3OlGJIQZmZmISEhRkZGgwcPVlJSmjRpUvPmzYt327Zt24cPHwDUqVOHn5fP58KFC2PHjuVH6ODgcP/+/VevXg0aNCg9PT0vL2/mzJn37t07cOCAsbHIEoMFcDicwm3vbt26SfPpSZWYmAItGN+y4vckICDg69evABwcHCp7rm3btqmoqGzcuJG/Vvjjx48fP34Unh09evTevXvl5Su4Nk+hUCgUCoVSUVisInaLlpaW1RWJIPpyaKuJx0ngEVyOxdwKboalpZXQIT29YhP8NURGkunTi++feQYGjho5MjA3V0NDo1OnTlOnTu3QoYOEYRgGA7tiYNeKhvPhw4ejR49evHhRSIV869YtV1fX58+fS16LycrK4isYHj16JLgCLoi6uvrdu3cNDAxEnv3jkJGRWbFixcyZMzdv3vzu3buAgIDw8HAej6egoGBiYlK7du0mTZo4ODg4ODgIlRR8+/btmTNnzp8/HxcnbMq/evVqNTW1uXPnljy9eKMUPiQ5mak0q4MKERpK/PwkdXj9GhwOZKS5lLT/NP53CAlJv1qSU+H5EUPn4NB6dGgpxakk8cIb01chMPRXy5dv8PZU6J8+2xVLxF1FgoIYDsdYX8a44jWDfnL79u0JEyYcP368e/fu5Ruhfxe8+YAcMZk7utqYPaacsR3eBHl53HmMeIH/L31t9OuCHZVarEbi21IxO3Pu2+vOzUcA2B5KRhsyKnxlgmSRH4+Ht2/rzZv52tMjNzcnJjbayFDSmhUfFou1cdXkTiN6JyQmpmfrNa99zFDrEyGs5Azz+srC7qSFfPT+BgFZA4CExPhLV8+GhodMHDsNwPr169+/fx8aGvrhwwehnysUCoUiSGJiolARvYEDBzZr1qy64qFQKonFixffvXv35cuXe/bs6dmz5+/sQaKuLjdmTO3KG3/DhmavXsWEhWVkZnIA7Njx+dOnRABt2hjcvRsBgBAkJ+c5OEjvx+hvQ8OGWu/e9S+5X1lo2rQp/4GXlxcVNPxx/O2/kpvKNp2jPKe+TCXK/muxa81UnOko51h5U0iRc+fOHTlyRKSawd/fv9CeYefOnXwVeV5e3vz584cPH85XM7Rr1+7evXuqqqpdunTx8vKysSnQ59++fdvGxmb37t15eWLNMJydnT9//gygU6dOZS1QWjUQQgICAgpNvSTrM6qMTZs2PSmKnJzcmTNn+Gf79OlT2QGwWKy1a9d++PBh9uzZ1tbWqqqqqqqqdevWnThxooeHx8mTJ1VVVSs7BgqFQqFQKJQSEfrx9r2kHccqY7BeQUL8xRhS0bHkSsr9L7EDBQBAVqwormbIJ2RQYmJgbi6AlJSUy5cvd+zYsXPnzgHFMoD5BAYGDhgwQElJSVtbu9yOZdHR0T169GjSpMm+fftEeqplZma6uLiIuzw8PHz+/PmGhoZDhw49ffq0ODWDlpbWvXv3GjRoUL4gf1s0NDQ2b9788OHDkJAQLpdLCMnOzv7+/fvt27fXrVvXrVs3ITUDgGbNmrm4uERERFy5cqVOnTpCZ52dnf0k7/fzKY3j/2+5Z0nc3ZGUJKlDbCzEvOHLR3AYdh4vomYoJCIa8/+HzGwpziaWiGhMXVFEzcAnOVfhvGz/dfILRV0EAEhPR3y8tMJIT0+fPXv2jBkz3Nzcyq1mADBhMJrbij4lK4PeHWBjVc6R2WwcWId7xzFuAJxaoZMjJg3B/ZPYuVwKVTYkkZEh+fy4j3fMFQEgMR8Hwn+2ZmaWOKy+XoGKKyFRWMMkDg1VbF6iL69ko6USaqj1CYDPWz9zVsH/17Gz3oI8efLYoU1BreuP3t8+en+bOG76yGHj+fN6eb/KyEgHMGDAAACfPn06depUKcOgUCh/J//73/9SUlIKD2VlZTdu3Fh94VAolQWbzT59+rSamhohZOzYsYmJidUdUbWhr6/09evg5OSx06ZZOzkZT5lSl9+enZ0/Y0ZBIcNyl8z4C6lVqxa/DruI0nuU356/2qEBABvsjnId16qsdU53DuIGSX18I5bRCuUVveR7yVTspTYzM6tUh4YS9+aTkpL69OmTk5MDoE+fPvxbaz8/v1GjRr17947fZ9y4cYcOHSr0Lahbt66Xl9f8+fMPHToEIC0tbe7cua6uridPnnR0LCLvyM/Pnzt37v79+wEoKytXqolQWUlKSuJ/wAmhpKTUpUuXwsMVK1aI/PnI5XJLtGw9evTo0aNHSxPM8uXLNxSrtNqgQYN27doJtuTk5PBf8zp16gjVm5BAdnbBQlFpXBaL06BBg9/qP45CoVAoFApFCCHJ7KdPn6orEiF66WD+d2Rx8TUTr1LQUqMCYxkb48MHSR3KUpvgt8XLy8vFxcXDwyMjI8PExKRDhw4TJkyoX196IvXMTPLtW/HmHRkZEcWc5x8+fNi0adMLFy4I7T56enp27tw5LS0NQHZ29pw5c/Lz8xcsWFCmQPz9/Z2cnCIlFy8AMkVt2qWmpm7atMnV1ZV/EyeBBg0aXL161cqqvDuc/0VkZWUHDBjQvXv3yZMnF4rFAeTn5x84cKBkeUr9+rh9W8J5pkaN31Rd9LNuoFhyc0vcWi4Ta/cgUnw93O9BcD2JpVOlOKFoFm1GcLjoU1mM4iWZvrPzDmuQVBGnZWQgjbrOPB7vzJkzy5cv79y588ePHzU1SyoaIREWC5f3YdhcvHlfRBFSQwO9OmJ3qQqnSMLaCvvXV3SQslGSnYmsrIyzOTPdjwBwDScTjRhNWaBEq0gFBS3NggWfMu2UdGwJt3+waasbfrovADBv7r17pXA5DxUV1WWL1ni1fy0jI7t65XoAM6fP8fb2ZhicPneMEJKTm6OiospfE4uMjFy1atWQIUMqtVg4hUL5cwkLC9u3b59gy4QJE+hPOMp/FQsLCxcXl/Hjx0dFRc2bN+8v1/zJyrL27y/YU1NWlo2JyZ49uwGAdeua5eZy5eXLs6Hzd8IwTNOmTR88eODl5VXdsVDKzN8uaAAgC9le8r04hLM+c/0XzhcpjlyLXWuZ8rLBCoMVmIo6SX4TtaBWZeTl5fXv35+fxGZgYHDkyJHs7OyNGzdu27aN77igpKS0Y8eOqVOFlxmUlJQOHjw4YMCASZMmhYaGAjAzMxPaYn/06NGcOXN8fX0ByMnJnTt3rjLsGRQUFAgpT8ablpZWrVq1AgMDBRuVlJROnDihra0tpeikzM6dO2NjYwGUWBY6MjJSVlZWQ0MjOzv7+PHj/Mb/jM0shUKhUCgUiiBCdal9fHykMGhuLnF3h6cnZGTQsiXTrl05nNhV2BishxNRAOASRlpqlD/LlZkzh7x5IzZd2MiImT273IP/DhBCVq9evXHjRt5PF/Hk5ORPnz65uLi0b99+/Pjx/fr1U1ZWrug0wcEo5oXAAf4npqJHenr6gAEDnj17Zm9vz28JDw/v27dvWtH+ixYtUlFRKfEnukAUwaVRMwBo27atUMulS5fmzJlTWCxPHMbGxvPnz58+fTqtECcSRUXFU6dOqamp8cX3fEqz8sWMGEHOn0dosXx/PiwWWrSQVpDlxtvb287Ozs7OrkhyUr16YLPB5TbX1wfgWfwtpKkJExMphhEcJuksATw/SnE20XC48A2U1CGEZXpetv+0vOPFTzE6Oijm81FWnj9/Pn/+fHl5+StXroj0yywHqsq4fRjXH+DMDaSkgcWCnjbmjIVdQ6kMX+WYmkKyDNHWdqgedofiWxbSONgeSjbWYlCzJjw9JVxELCzU1NRlZWXz8/PjE2LLFJGJQbYcK/iDV8Fi3dPn3spiRAj6+oa9ew4A0L1rbzs7OwB2dnb88hNKikpamloAlJSU1qxZM2nSpPDw8Ddv3rRv375MwVAolL+E1atXCwpVlZWVV62qsEiNQvmNGTdu3I0bN9zc3C5dunTw4EElJaXqjui3QKjCBVUzlBV7e/sHDx74+fmlp6dTc/E/CypoAABZyA5WGKzMKB/IPvBv7r88iK+xV2o6yHWYpjitr0LfCnoz/A7k5ubyvy3k5OTOnz+vra0dHh5++fJlvprB3t7+5MmTdevWFXd5p06d/Pz8Nm3a9ObNm5s3b/KHys3NvXTp0v79+9+8ecPvpqend+7cOck1aKuF7du3BwYG8h1K2Wy2oaFh586dhdQM9evX5zsEVipCaWcic638/f35XhF6enrFJSZC7Nq1a8eOHYItDRo0UFFRqXCkFAqFQqFQKL8d1tbW/E0L/mFkZGRaWpqamlq5ByRnzuDYMRIcDH7W/smTqFkTc+cyPXqUdahpxszpaMIluJ+IZ8loW+7U3Dp1mGHDyLFjIlKo1dWZCRPwh0tXZ82aJZSXVgi/+JqqqurIkSNnz54t4fakVBQTQ5/KzMwQr5DOycmZN2/ey5cv+Y/79etXXExACJk6daq/v/+uXbtKnD8jI6NXr17F1QxKSkpOTk63bt0SlGvzd8j4xMTETJkyxc3NTdzI8vLy9vb27du3d3JyatWqFS3WLhmGYUaNGiUoaCjR8QIANDSY4cPJnj0izQwYGxtm0SIpBgkAhCAoCAkJ0NFBzZoi3f8LFQzHz3rvPo6Yn8InQU0D07EjzMzss7KEri3UNzCNG0NfmgV6S6wokV2K17uCxMYjRZT5QiEEzAeWKCEAmw0np4pM/f79+xUrVnz79u1///vfoEGDSvR3LCv9OqNfZ+kOKTUu3MI5NyQkg0egrYkBXTF2gNi6FcyCBcTbG7GiNQdMzZrMlClsBitqMqO+EAD7I+CkhfYLFpAXLxARIXpQY2PW/PlgGCNDk5DQ4OAfElUtP5kxY8bNmzevXLnSrFkzmZ8SxpWrl4T8+GRoaKypoYWin8kQMDQODPrW2L7uBy//grAZZtCAESxWwSZEofVmeLgYtxAKhfJ34+vre/r0acGWefPm0bQ0yn+esWPHurm55ebmvnz5slOnTtUdDuW/AP+nGpfLfffunZD3OeU354/fa5ciPeR76LP0a7Nr/5v3rz/Hv9zj1GTX7CLXZYTiiFayraQYXjWiqqp669atKVOmdOzYkZ/9Y2Ji8vjx4z59+kydOnXChAkl3nUrKiquX1/EkZDNZl+4cIGvZmCxWKNGjdq2bZuOjk7lPYty06dPnxL7DB06dOjQoVUQTImEhobyFzc3btxYokuh0G22hoYGLRtBoVAoFArlv4qcnJyFhQXfdYxPcHBw6etzCUFcXcmhQxBMwc/LI/7+WL4caWnMsGFlGq2uMobp40w0AMz/Tl7aMQrl3WVmFi2ChgZOnyahoeDbGLDZTM2amDyZ+T1+r5abHTt2iFMzFJKenn7gwIGDBw9269Zt4cKF5UxytbCAtrbQHtjBomUdVJWUdA0MgoJ+VS188+ZNXl6enJzckiVLCqvyFcfFxQVAiZqGBQsWfP36VbDFwMBg/fr1gwcPVlVVlZOTK5TmAHB0dOzWrduWLVu+fPkyY8YMkcbpysrKw4YNGzhwYJs2baiZeZl4+vSp4KGlpWVprmKmT0dODjl/HoLSFnl5pkED5p9/SvTPLwOEEFdX3L5NoqORmgp1dcbQEH36MNOni9sc7j4e8Un8h971lQvyxYt3E2HPoKWFWbOkFjkAQKWkRDulyn+3ysqCXdJHrizyhZsYhrGzY+bMKd+k/v7+mzZtevjw4dy5c69fv/5XuaRk5WDYHLx8h0wB5cyrd7h4Gxf3QF1kmlytWsz48eTAAQhUji9AXx/Ll0NFBUAvHXTUwqMk8Agm+5EXdnp606aR7dtF1FLR0mKmTuWL/OrVtQkJDf4REpScksRXJEjg7Nmzqamply9fbtGihferLwBs7ercunudf7aw/IQg/L8vb2/vR08eEEKaOdi8fe370fvb5SsXzc1+1YEyMjLiPyiNMQ+FQvkLWbp0KVeg9pm2tvYiqesjKZTfj/bt27PZbC6X++jRIypooEiFFj/d8ry8vKig4c+CChqK0FS2aT2Zeva59ldzr/rk+wRzg7kQLpIqDgaMBdvCRsamn3y//gr91Rn1Sg21imGz2UeOHBFsMTIyevv2bbkHlJGRuXz5crdu3WrWrDl//vwGDRpUOEYpUJFn9JvQpUuXR48e7d+/f8KECSI7CGovunTpcuHChZycHA6Ho6en16JFi9+2jgaFQqFQKBRKxTE2NhYUNMTFxZVzoMBAcvIkRBYgSEwke/cynTqhjD+rVtVkbsWTVA4Cs7DxB1lvWYHCE5MmYdgwuLnh/XswDOztmV69pLmBWh14enouXbq0lJ0JIXfv3r17966Ojs7Vq1dbt25dtslUVJhatYiAoCGFx3uflyfY5datW03t7WvUqJH3s53H4+Xn50dGRgqpLmRkZDgcjmCLq6tr9+7dJazHBQYGHj16VLDF2Nj4+fPnFhYW/MPGjRsLFj7g8Xh37ty5f/++0ER8FBUV58+fP3/+fC2tEjbqKCK5evWq4GGrVqXNW2Dmz2cGDOC5ujLh4YTLZVRU0L07M3iw2CT0ckAImTyZPHmC3NyCltRUkpqK4GB8/swcOCA0l113b++7dnq5dvEoSBn/kukNgC9rKMSzVSv8+2/hYYE9Q14eM2ECI+115Hq14C2+kgCbhQ4O0p1QBDpa0NZCjHCdmV/IsXkdawQhnI3CnSRNTcbBgXFxKUeZoeTk5GXLll2/fn3hwoWHDh36CwVGo+bjoYewD052Lp55Ycgs/Htc9J8IM306dHVx6BAJCQHfKEVFhbG0ZFasKKzhwgCH6jGt35LoXMTlYYIvcRs1mqWlBVdXEhQE/se1nBxjaWmfnIy9e7F3r+AU5654ThrTTU5WUvDa2tqpqanR0dGFLSbGphGR4YSQQjUDv5yEkaFJq5Ztmtrad+nSFYCdnV2vfp0BcHkF7yJBNQMARUVFTU3N5OTkqKgoyS8ghUL5C/Hw8Lh165Zgy/LlyytiNUeh/CloaGg0adLE29v70aNH1R0L5T+Crq6uqalpWFhYkdJ7lD8BKmgQRolRGqowtLt89/u592/n3v7A+ZDES0ojaVkkq7i4gQWWEqOkyqhqsDQayTTqLt+9u1z3Gqwa1RL5H4eSktKzZ8/Kffm9e/ekGMx/CQcHBweHUq36aGhoDBkypLLjoVAoFAqFQvlNkJOTEzwUuftbGnguLpAghggLI66uzLp1ZRpTTw7rLJk53wiAveHoUgOOGuWLDgCgosIMH47hwyswRPm5fv36vn37IiIi8vLy1NXV69evv3Xr1oo44nI4nPHjxwt6EgBYtWrV1KlTb9y4sXfvXiEzg0Li4+PbtWu3dOnSlStXlikBmlm/HiNGkLAwAFzANSNDcOutrrFx2w4dAKioqCQlJRW2v3//3tPTU/B9paio+OTJkw0bNty+fbuwkcfj9enT59KlSz179hQ5+4kTJwQz8FRVVe/fv1+oZgBw5MgRW1tbHq9IqUSR7+d+/frt3r3bxMSklE+cIsSnT5+EVO/i/tdEY2bG2rEDgJQLCfyEbNtGHj9GUbUNAOTmEnd37NrFzJ9f2PbeF7cegV8uor6yHV/KwOdLpreqCk5uRbd2P0du2RLnzpGYmOY/34qsQ4cKt42lyLq5eO6FEDE1AWxqYUrZ/G7KA8OgtR18v0NcURmrmqzeF5YwDxrA3Z1wOIyODjNiBOrUKcdcz58/Hz58eP/+/f39/TU0NCoQ9Z/Kved44V28qk8BXp9w9iZG9hV9lhk4EP36Ma9fEy8vKCgwrVqhYUMh+YOOHI5YM70/Ei6BRwq2hJBlPXuia1d4eODNGwD2V6+KMGwAAJw4tOrEoVUDJ3ovniI2fj09vaCgoNjYWL7vwrIVi+yaNr9649KXrz78DgOH9gr+Ecjj8SKjwi9dOXvpytmWbZu8evYegKysDADCI1evXR7Qf5BgtRc+RkZGycnJ1KGBQqEUZ/HixYKHZmZm06ZNq65gKJQqpmPHjt7e3h8+fEhKSqISbYpUsLe3DwsL+/ZNhLcW5XeG1ssUjRqjNlBh4D9q/9zQuLFTded0pel95fu2kG1hxbYyZhsbsYws2Zb2sva95XtPUZyyTXXbDY0bx9SOjVAYQdUMFAqFQqFQKBTK70loaKjgoa6ubvnGYcLCSugREFCOYccYolMNAOARTPpK4ovtUf7+EEJGjx49duzYR48effv27cePHx8/fjxz5kzr1q3v3r1b7mFPnjwpJFmYP3/+2rVrDQwMpk2b9uXLlxcvXkyZMkVdXYRJHo/H27hxY9OmTX18fMowpbk5s3NnpLHx/9LTm8bGri3qxmHfoUPBA3t7wXYXF5eAov/1ixYtat68+Y0bN2rVqiXYnp2d3b9/fzc3N5GTC8m+V65caW1tLdjSoEGDgwcPCgl0hNDT07t27dq1a9eomqEi7NixQ/CwWbNmtWvXrq5ghOFwcPeuCDUDn9xc3L4NAZnL7hNISEKhjkHIlSE9A4cv/jpkBg9mbtwoVDN4e3tXhpoBgJ42NsyDoagPY0tTHPofJKfLS4sNC9DYRvQpHS2smgU5RRmmTx9mzx7WgQPMunXlUzN4enoOGjToxIkTrq6uf6eaAcDxK0jPFHs2OweX7ki8ns2GoyMzfz4zfToaNRJp5uCogSXmBe3bQvE4CZCRYdq1s7961f6n4Yq3t/eNW94cPe8vmd5fMr0VDGfxbRUAXDliJ7IIiyDBwYH8B3fvu63fvPLLVx++PUPTFtZzZzpv3bSnf58herp8+RCysjL5g1+7VPA9KChZE8TY2BhAbGys5NkpFMrfxo0bN169eiXYsm7dur+qVhHlL6djx44AuFyuUCU4CqXcODs7t27det68edUdCKVsUEGDWBgw8ox8TXbN/gr9lykvO6B24IrGFXdN9xeaLzy0PB5pPrqmce2Q2qGVKisHKwyuza6tyCiy6OtJoVAoFAqFQqH8lqSnpwvWm2AYxtLSspxjFbq7l7uDKBhgX11GWxYAonIx2Y/wxOUL/64sXrz40qVLacWKcQQFBc2cOTM4OLgcY+bl5a1fv16wxd7efsuWLYWHDMM4OjoePHgwPDzcxcWlZs2axcaAr69v8+bNXV1dibi84GJci4ys9+nTitTUz0WdIQAMGjSI/2D06NGC7bdu3YqPjxds4WsO2Gz2ly9fmjRpIngqPz9/yJAhHh4exacODAwUPOzXr1/xPpMmTfr+/fvKlSvNzMyKnx00aNCXL19EXkgpPV++fDl79qxgy6RJk6orGBG8e0fCwyWcJ2Fh+PSrnEP0T1sZQU2DoKwh7pfbCOzsfu3pVrYX64BuuOCKVk2hpw0WCzJsGOujc2vcOQrbepU68y+UFOD2D1rbQVmpSHstM2xdgt5OUpiCw+GMGzfuwIEDTk7SGO6PJUG0OcIvElOlMMtCM3TQAgAewWQ/Ep0Lwfcz/y09bjH8f34pZeXUAGBrV+dbzgt+i0hNQ25u7vv37wEoq/4qFMLj8VisgsXAenXry8srqKupd+vSa8Oa7SuXbhg8cES7Nk4N6tsW9q9tVc/M1Fxk2GPGjNHT0xs8eHC5nziFQvnvweVyly1bJtjSsGHDkSNHVlc8FErV4+joqKCgAIBWnaBICzs7u+fPn48bN666A6GUDVpyomRkIKPGqFWWRySFQqFQKBQKhUKpfB4/fiyYE1mrVi1NTc1yjqWqWkIHFZXyDawnh3+smYGfCI/gcRJcwzHXtHwjVQMJCQmXL1/OFSPm+PHjx7x5827evFnWYffv3y9orcEwzJ49e2RE1a1XVVWdM2fOrFmzdu3atXz5cqFIcnNz58yZ8/Lly+PHjyspKRW/XJC3b98OHz5c5HPp2bNnjx49+I8HDRrk7OwcEVFgl5+fny/0BDMzCzKR5eXlHz161K1btzdv3hSezcnJ6d+/v7e3t6AoITc3VzA9l81mm5ubiwzSzMxs3bp1kydP7tSpk7+/P79RWVl5//79QkoLSjnIy8ubOHGi4IeGtrb2b7V/QIKCxNoz8MnNJSEhzE8ljWCJEr6mga9mKNQ05AZDaA+3ysrK2jWE+2lEx8EvCHKysLGCpgi/lcqlhiYenMTtJzjvhpQ0KMijsQ1mjYZ6SZ/3peT8+fN6enr9+/eXznB/LKyS1tZK7FDKWf6pQ9q8zouCfHweejsKq3O8P+Gjn8AFTIHWjYD5kunN/6MoXhLi7du3OTk5APQNdFOTsvmNdevWb9+64xTP6QDq1C6iwTE1MTc1Mec/Pn38IoDNG1y0NGswoowlAAwdOnTo0KHlftYUCuU/yYkTJ/z8BD+w8L///a9QR0Wh/A0oKCi0bNny8ePHVNBAofzl0C8/CoVCoVAoFAqF8h+Hw+EIZfm3atWq/MPZ2oq0uS6AzUabNuUeu6MW5v8UMWz8Qb6Kt+b+3Th9+nRISIiEDn5+fvnF3A4kExMTs2bNGsGW3r17CxV6EILFYi1YsCAlJWXVqlXFizJcunSpU6dOGRkZkuedOXNmcTUDi8WaPn365cuXC/eiZGRkhFL2eYKbxoCNzS8Xew0NjYcPH7Zv316wQ3x8fO/evVNTf6Uk//jxQ9BGQl9fX6R6oxBjY2MvL6+lS5c2adJk0KBBb9++pWqGipObmzts2DBPT0/BxqVLl5YohalSDA3BZkvqwGYzBgaFRzWKKbj4ZvsiLy3MYq9KDHTRwQGOzapBzVBIz/Y4uwt3juLqfqyYITU1A4D9+/cvXLhQasP9sehpSzqriJyBWVeJszNxdibXryMnp5zT+PlpD+j1z9ZxMtxfVVe86tbFTwOh87dgRuz4JiX1le1YiWsBcHkyHK4cBFxMhOD/kGAYRvfn05g+Ze6C2UvS0gs+wxvWbyw5rhpa2uLUDBQKhVKcrKys1atXC7a0a9eue/fu1RUPhVJd8KtOfP/+XZx6nkKh/A1QQQOFQqFQKBQKhUL5j7NgwYJ3794JtlTE0pmZN4+pVUvs2Xr1mLFjyz04gKUWjJ0aAOTxsPD7H1N24uPHj5I7pKSkxMTElGnMqVOnCm72s1isdevWleZCBQWFtWvXvnv3rmHDhkKnXr16NWDAAHElzAG8f/9eaCcbQKtWrV69erVv3z6+32kh8+bNMzExETmOqampUDa2iorK7du3W7RoIdj46dOnHj16FNbp+Pr1q+DZ2rVri4uzEFVV1U2bNr179+7SpUt169YtsT9FMklJSZ07d7527ZpgY506dWbMmFFdIYmEsbeHkZGkHiYmaPxre3Vsf6goi+jFlzUE5HtPXeRdiLSD/dv58uVLVFRU165dRZzjcvHxI7l+HV5eJVhu/CeYNQo1NESfmph3+nVO91mfF5Dz58n582TePNK9Ozl3rsxzBAaSiRPJp0+tvngsvu5S29keQOCWN48TeGTYMGRn29nZvbghXFHio/e3z+988dOdNVbeG0ULT8THx7u7uwOwtDJXVlH62Ri3e9+2W3ev8w8N9A3LHC2FQqGIx9XVNTIysvCQYZjNmzdXYzwUSnUxadKkfv36rV69Wl5evrpjoVAo1QYVNFAoFAqFQqFQKJT/Mnv37nV1dRVsady4seiNpVKirMxs28aIKgTAWFkx+/ZBYkp9icgw2FePkWMBwMsUPE4q6YLfgxJXl2RkZITUABLg8XgLFiwQquAwceLE4gIFCdSvX9/T03PWrFlCGbEPHjxYvHixuKseP34sNMjXr189PDyaN29evLOqquqlS5eKJ+6zWKwzZ84oKioKtSspKd28edPUtEgpkZcvXzZ36Dh5ccz4xdi+r4iWQtDjgVIFREREtGrV6vnz54KNcnJyJ0+e/O3WT5WU4OAg1i2GxWJatoTAX1y3dnBsKnYwuwYYN1DaEZaLd74Y54we49F9PMY5w/tTdQckDe7fv9+3b1+2kKMGIWTHDuLkxBs4kMyezRs6lHTsSJYvRxmdbP4smjdG1zYiviQX5e1dl7fZKj8AhWozLpcEBJBNm8jBg2Wagjg7k7Aw/uP5t/byH/AY1pSpLlHhcXY/LZT4Uh7+PwubAu+cwgosSsIf3vD29uYr4epa/1I0Xr527ouvT1paqq1dHQDiDIT4wggqFaJQKGUiKSlpy5Ytgi0DBgwQ+XOUQvnPo6Ojc+3aNSHDEgqF8rdBBQ0UCoVCoVAoFArlP8utW7fmzp0r2CIrK3vw4MGKej43bcpcuMB06QIzM6ipQV0dNWsyvXszV66gZs0KjQwAqKOEsT/zPPdH/BkmDd27dy9e4kEQXV1dHR2dUo42ZcqUnTt3Crbo6en973//K2tUCgoKrq6uFy9eFNJS7Nix48yZM8X7+/n5CZlAODk51atXr3jPQlq0aHHlyhWh57548eLWrVuL7K+rq3vjxg0VFRXBRv+vb4/sanXuWqjnm1dCg0uYmiJd4uLi2rdv7+/vL9jIYrEOHTr0e+4fsDZuZJo0EaFpYBimaVOmaJ0dAGd2oaMDFIvKiuRl0bIJLu1Ftdfj5nIxeTn6TMKF23j8Bk/e4MJt9JuKCUvAEeuo8meQnJws/OlHCJkyhezbRwIDwTdPzs8nISHk7FkyfPh/W9NwaCOG9Szi01CThE7lnlQnaSJ6p6aSY8cQEVHa0f38yLdvhUcOeroAMpa6AYhX0548rUDdePyst6YaALBZ+bWN3NWUoviKhEJMDAr0B4UmDa1aterSpUuderX09HUA8Pt/9P6mq6vfxNZuYP9h/G6Cpg6SW6i+gUKhSGbjxo0pKSmFhzIyMhs3bqy+cCgUCoVCqWYqlDlEoVAoFAqFQqFQKL8tISEhI0eOFCousH37dnE5lBwOJyAgIC8vz8zMTENDo4TRjYyYI0eYvDyEhoLNhqlpBY0ZhJhpwhyJJDyCx0mIyYO+JKnAb4GTk5OlpaWfn5/IsywWy8nJqZRDnThx4siRI0KNBw8e1NLSKl9sgwYNUlJS6tOnj+CbYeLEiQYGBvyCrHxiYmJ69uyZnp5e2MIwzMiRI0scv1u3bhcvXhw5cmRmZibDMNOnT9+wYYOE/o0bN7527Vrv3r1zBCrEk/zgvNC2hFOkKoeDg0NpniCl4vB4vKFDhwYGBgo2ysnJHT16tDTvgepBXp65cIE4O8PTE9HRIAQMA0NDODgwmzejmMBIWRG3juDUNVy6i7hEAKihgV5OmDa8+tUMACYvx6U7wtqFxBRcvIN8Dk5tr6awpIGurq7QW4vs3k0ePxYhXOByiacnWbaMtW1b1cVXtbDZ+GcT3n7B3pOIjgchWBm8Sz9EfEGi6Gjerl2sHTtKMzh59AhpwsKIQwdm911ynstixx2bDcD73DlYwd4WT15ldGi4Q1stgN8tTva0bv6o+sp2UTLeiyYXGYHH477x9pgwecwD9zv8FiXFAmOejWsK3ppdnHrwlQrFFQwAcnJyGjRooK+v7+3tbWVlVZrnQqFQ/mZCQ0P3798v2DJx4sTSVCKjUCgUCuW/ChU0UCgUCoVCoVAolP8mS5cuTSu6sTFlypTZs2cX75menj5nzpzXr1/HxMRwOBxNTU0rK6vNmzeL3JYogpwcKmdnwkwBLdXhkQIuwbVYTDepjEmkQHZ29qFDh06cOPH582cejyeum52dneQ9/kKysrKK14OYPn163759KxJnjx49Nm/evGjRosKW3NzcXr167d27d9y4cQzDJCQkdOnSJTg4WPCqsWPHNm0q3qZfgL59+/748cPT07NWrVp169YtsX+nTp3c3Ny6de/L5WQVNpL8UME+KmpGNaVh+EEpDQcPHnzy5Ilgi4aGxtWrVzt06FBdIZUKBQWWqyuSk4m7OyIiYGLCODlBvB6LYTBmAMYMqMIIS8eLt/j3qWgnBi4XDz3w5DXaV7m8JzkV6/fi8zdkZEJFGda1sGoWamiWeRwrK6vbt2//OubxcPt2gTFDcQjBy5dIT4eqajnj/hNoVh8nfmo2SP8wEiKpMxMaKum0IKmpxdv+z95dh0WxtQEAf2eLpRspSQUECRUVbAzE7rjqZ3f3ta511Wt351Wv3R2gYiGIiBiAiHR3x9Z8fwyu67K7LLCE+v6e+3zfzJkz55xZ2JWd88572oX7L726fd3gss//h/7P8j+97dumUBveMGhlfyRwuGppObYGqgAAE4aBZ7vvp4eGfczOybp89RwAsJgsPT2DPr0GuDg1ZzCYLVu2bNmypTDXglhSB8qbN2+E2x8/fnR1dQVMz4AQqshff/0lGvaqqqqKyfYRQgj95jCgASGEEEIIIfQLiouLu3TpkmhJz5499+7dW75menq6p6fnu3fvhCUFBQXx8fEDBgz4559//ve//9X0UKUZZki8yCEB4EIqOb1h9dbIqBkfPnwYNGjQly9fZNTR0NBwd3c/f/682KIP0hw8eDAtLU20ZP369UuXLq3WQAEAYOHChcHBwWfPnhWWFBcXT5gw4cCBA3/88ceRI0fE1hqws7PbtWuX/O3r6+v37t1b/voNrbpp2fpkhfcj+ekSKyjrDOTzgU6Xv0lURXl5eStXrhQt0dPT8/HxcXZ2rqkuQ0PJgADg84lmzUDishGVoq1NDBmioJHVjf3/QbakBQcoOXlw8GwNBDSUlID0z6Wbj2DZFvga973kxRvweQlr5sFgr8r14+rq+ubNGz6fT6fez1++kImJsk5ITCR9fYk+fSrXTR0qKSG3bwd/f8jOBoIAfX3o0YMYP17e1B8cTnUrCDk6Ap0OfPHQmHm39uWqajwAAIBLr8pClxg0AICCUsuw+K5fk9x1NAngAQCsnQsAEBVdllTjyvXzXp5ln+0cLgcIaObsGhMbZWJcFmkojGnIz89jsViXLl1ycHAoKioCACUlpYYNG5qYmBgYGCQmJlZ3uSuE0O/h/fv3Z86cES2ZN2+eoaFhXY0HIYQQqg8woAEhhBBCCCH0C9q3b5/o+gJGRkbnzp1jSFoVYujQoaLRDEKJiYkrVqxo06aNtbV1zY1Thn76sCgCSgTwLh+C86FZPXtYNzIy0sPDIzMzU0YdFovVoEGDmJiY8nkOlJWVtbW1tbS0BAJBs2bNPDw8srKyWCzW2rVrRauNGDFi2bJlihrz0aNHY2NjX758KVr45s0b0SdoKfr6+jdv3lSvySek7zyBQoE7y9yXE9dFbKUJAACCCZpzImPBFnM01LwDBw6I/ibTaLQLFy7UVDTD69fkunVkZCTk5wMAqapKWFjAnDlEjx7VbJiaKyVJUgGDrPXuUiRH9XyXKuuTppKePyf374fERLK0lGCzwdKSWLgQmjYVrRL4Huavg8RU8VOj4uHPjWCkD23lSt1SRl9f38TEJCgoiFrwiExOhoICWScIBCB/ToI6FxtLTplChoWBMElPdDS8ewcPHxInToCqasUtVPhJq6Ym51iIrl3BzIyMjhYrp5GClRc2PDBo8L0mQVC/vmpK0a0aH50zXqVDm5bDRZKXnDh9iNrQ1zNgK7HtmziGhn0AgKSkhHmLphaXFOvo6D17/qxD+w4A0LJly42b1126elaJpTRz2oKvX79mZmYaGhrq6uoKGxRmbsD0DAgh2ZYsWSKa9kxfX180xxhCCCH0e8KABoQQQgghhNCvJiMjQ2zd2ZkzZ2poaJSv6e3tXX4yWyguLm7p0qUXL15U/BDloMmAAQZwLgUA4FgiudeuHj3ZyeFwhg4dKjuagaomO38D5e7du+vXry9fTqPRFJKbQUhZWfn27dvdu3d//fq1jGrq6up37typ6WXOM3MAAAgle5b5c058D5ITKXqUobeSA9b5hTU6BAQAIBAIDhw4IFoyevToGlppgvT2Jpcvh+Tk70WFheSnT7BkCaSlEWPGVL+LWgtrIEmSIAhFdVdhA9IXtKlkR2vXkpcuQU5O2S4AREWR798TU6cSkycLqy3ZLCGagZKUBsu2wtNzleu3S5cuT58+pQIaiAYNSDU1WTENNBqYmVWugyp5+wn+vQQZOaDChoFe4NVB3pQK33E45JQp5KdPEspfvYLp04mTJytuxM0N/Pyk/ozpdGjXTvKh8lRUoH9/OHgQiotFi0mC2OHuDF9TAMC2sd3nL+Giv7QkSX7+dHbsMFfRU9LSyn4D3n8MDgp+7d76+xiKS4oBICsrIyUlKTAwkIpUWLJ4BQC4tLT1fnxv+uS5os9Siy5C8erVqydPvT+Ffeji0b2JrYO814UQ+m08efLk3r17oiUrVqyQ+C0GIYQQ+q1U9psKQgghhBBCCNV327ZtKxCZK1JWVp4sMlMl6vTp0wUyn5QVW4aglk0wKQtiuJwK2dw6HIi4zZs3BwcHi5YQBKGjo6PYXrp27dr0x8emq09LS+vx48fjxo2TVkFTU/P+/ftii6DXBCdboNMAAAhWI5b5S5qy27cjNIbeCobecm0tMDOu6VEgePr0aazI0/AMBkNs+QmFKSiAdet+iGYQysoi9+2DhIQa6bfmVT+Rvq5WBRV0fqyQkw/nb8P6/XDyKqRnydsLeeIEef68MJrhu/R0ct8+ePyY2otLgi8xstqJjKmgQnmGhoa+vr5lO7a2hLHM97aREdGpU+U6qKScPOg7GXqOhyMX4dpDOHMTRsyFDsMhNLLic0WRe/eS0v+VJAMD4dmzChshpk0jbG2lHrWzIyZNkniIw+Hce3Dr7IWTMbFR3+vPnw99+ogldfjXxTZSR9OlpS0AXDh7gyps5txi3qwlA/oNBYDMzHQq3IRKnyAQCEiyLMCCx+MBgLmZpWeXnhrqGsbGpjQaDQCaNGlaWFBw886VoSP6TZo6mqr8LvDziSNnWv6IOhQQ4L9h49rFy2efvXAy5P3bC5dOV/jKIIR+NyRJiq12Z21tPXXq1LoaD0IIIVR/YIYGhBBCCCGE0C8lIyNj7969oiVTpkzR09OTWDk7O1t2a/n5+QKBgFbpp1YVo6UGOKtDSD4UC+BiKkwxrZNRiPv8+bNYQgVra+tbt241adIkMDBw5cqV9+/fV0hHqvLkKq9Ss8ePHx8xYsTy5cvFUjW4urqeOnWqSZMmNdGvmF6dwdwEouIBAAiGAcv8uaDgDsmNpal2I5SaAIC5CRjoVtAIqr6TPz5B7uXlZWlpKbV2UREkJICaGhgZQSVn8cl9+8ioKKmHk5MFW7fSdu6sVJuSO6qtVSeoJA3UNkEQ1el3RF94GgCFxZKPqrBheK+ybQ4X5v4Nj/wgIaXskX6TBuDWDA6uAzUVmX3wePDff9RKHxJkZZE7dhCdOwNAcGgFQRJZufDmPTS2kNndjwoLC5WVlct2aDTo0QOio4ErKU6NIMDdHWryYdzCYug1Ad7+mFWhlANBH2HwDLhxqDKX9vIliKzuJC4/X3D+PK1DhwoaYbGIvXth8mTy61exI0TjxsTevcBklj+ppKRk2671MbHRAPDCz/fPBSvNzcreubRt28hOneDkyYDk5NYcTmtDQxdTA9Fz3wV+dmlpGx0bZZ0QSyMIqkS0AofDCX79GQBcWtp6efYx0G/Qxq0djUYfMmgEAJRySjmlpRwOZ/nqBcLFrbp4tTE2anj6xIXyQw0MDCwoLNi4dW10zPcLbNzIroKXBSH0+1m6dGliYqJoybp161gsVl2NByGEEKo/MKABIYQQQggh9EvZsGGDWHqGxYsXS6v8fYZJCjabXVfRDJRxxsTczyQAXE8np5jWi1Unli9fXlJSItxlMBiXLl2iggBatmx57949f3//PXv23L59Oy8vrzodde3atbpjldl4165dAwMD79y5k5ycrKWlRZVU/1lzOamrQj9P2HcaOBwAACAYNPV+wqN62rBEclYRpGC3b98W3e3Zs6fkeu/ekRs3krGxkJsLLBahrw/t2xNLloD80wzv38s+TsgId1A04e95rUU/yDbIC05cgUcvJR9t7QLD+wAA8PjQbzI8DwS+yOoEialw5T7EJML9EzJjGl6/JuPiZIyBjI8nEhLA1FSej3waveI6Qnl5eadPnz5z5oywhJg/Hz59In19gcf7oSpBEK6uxMaNlWi98hZuEI9mEIqOh2l/gY/8uQPKp7v4EZElXwINGxviyhVy1Sri40cyJwcACG1t0tGRWLMGtLUlnnHm/AkqmgEAuFzuhcv/LZ7/1/d++/SBPn0IgQBat6YKAKCRtQ18i12g/tfX21+0TSo9AwCw2Wxqw8Lcsodnb2XlH36xlFhKJcXFK/9ezBcJ5sjMzMzMzFywePbwIT88XZ2Tm33u4qnPX8ISE+PLxkYQbd07Dh00Uq5XBiH02+BwOEeOHBEtadiw4bBhw+pqPAghhFC9ggENCCGEEEIIoV9HWFjYvn37REsmT55sZGQkrb6np+fVq1f50h8wbdiwoSLHV3l99GF+BAhIeJ0LBXxQq8wsWk1ISEi4ceOGaMmCBQuaNWsmWuLm5ubm5sbn8+Pi4rKyslRUVJSUlMTayc/PT0tL8/Hx8fX1zc/PZzAYjRo1ys3NffXqVXFxMQAMHTp04sSJNX05ovnAa9/6+RCXAPeeQlHJD+X6OjBzNHh1rKNh/WZEo3MA4OnTp9OmTROrQ547R27bBqmp30syMyEiAt6+Jc6cATlTifzYUVUqKIho1E41MyuIJmmopnM7YehMCAiGYs73QjYLWrvAuV1lu8u2wPM3P0QzCAV9gOkr4dRW6UP98KGCVzg7m4yOJkxNm9uDgR6kZUitqKsNLZ1ktSRm8uTJPXv2bNu27fciGo04dgz++QcePCDj44HHAxoNTE2hTRti3Too94GpQFwe+AXJqhAaCWFfoYm1fM0xKrqvWGEFIV1d2t69wOMR6ekAAPr6hPRzY+Oi/V+/BICmDs7GRiYPfe5+ifwcHhFqZ2P/Qz0abfHSeZv/2fEu8HOrto4L5iz9c8Vcl5a2bVq327/3mGjFP5fNH9R/OLVdVFzUsUNHAGjfxdXetqnEoMYXfr6csmA0MDO1iE+MJUmSIMDaqrGwTmFhwQu/p89fPklNS6FKVFXV2rfp1Ma9g5HhT7OeEPUGL/8pIa0cIVRlhw4dyvoxCGzx4sW1FmiLEEII1XMY0IAQQgghhBD6RXC53DFjxgjnGABATU3tzz//lHHK6NGjd+/e/eHDB4lHtbS0Fi5cqOBRVpIeExzVICQfeCQ8yYI++nU7HDh69ChP5JHihg0brlq1SmJNOp1uaWkpK3s/QLdu3cRKiouLIyIiNDU1LSwsqj3Y+o4g4L8dcPQCnLoOSanA4YCKMliYwPKZ0N61rgf323Bzc3v06JFw98KFC927dx83btz3Gp8/kzt2iEYzlBEIyKAgmD2bOHZM/JBEKrJXRACxwIgqz2FU9kRpMQ2VmrCUp5rsBtVV4e5x+PcKXLkHqZkAAAa6MMATJgwtW9yDx4cHL2Stb/DqLWTlgI6WlMPq6hWMj8EgVFUBwMQQbCxlBTQ0tgAruUPd9u7dGxYW5u/vL36ARiOWL4dFi4g3b8iYGDAyIlq3rviXpNo+R0Gy9EsDgOxcuPdU7oCGBg0gNFRWBXNz+ccGAMBggPQYRKGAQD8AoNHo//tjPJPFfPrsUSmn9NKVs8v/XCsaf/DCz9f70T1q+/XLDzQavbSkBADYyipUMoa0tJSCwgITY1MlJbbwLCqaAQDy8/LvPrzl9/rFkgUrtbR0HvrcCX73xsHBuXvXXtbWNjQaHYBsZNV49KhJBQX52TlZNo3sNDQ0qXO/Rn3ZuXeTWLzUiGFjWrm6V+4FkYPoW17+CINKvcExrAGhmpafn79u3TrREnt7+5kzZ9bVeBBCCKH6BgMaEEIIIYQQQr+IFStWCPNFUxYvXiwjPQMAsFis/fv3jxgxIj4+XuyQqqrqiBEjPD09FT/QSvLUhZB8AIAjiWQf/bp8TquoqOjQoUOiJZMnT65w2Y5KUVZWdnZ2VmCD9d/EYTBxGOQXQnYuGOgCuwafzUYSnD592srKSnTecdq0afb29q3LMtUDuXEjJCdLO518/ZoIDwc7u4p7atMGnj0DgaT0ApQmTX5ouZJzhHW1ikSlJkQrqgPjBsO4wZKPfvwMiVJ/DgAAiang/RKG9ZLSePv2pK4uZGZKPd/ISPhz3LIEhs6C+CQJtUwawOYlsoYhKiQkZO3atc+fP5f6OcliQZs2RJs28rZYbUXFUFJaQZ0c+RcLGjUKAgNBZJmnHxgaElOnyj82+UV+jQAASwsrHR1dAPDs1uvWnatx8TF37t/o03MAVcf/9ctTZ46RJOnS0pZaYKJ169YuLW0BoKFpWZiFgYGhwY8tC3P2UDUBICcne++hnfl5ubl5OQAQHRv1JTJ84dzle3ccodMZVPxEAwNDsRE+f/FE+KnCZLKMjUzcW7dr2cJNgS+CxPeU/DlXqPQq8kckSKuD0QwIKcTmzZvT0tKEuzQa7ezZs3U4HoQQQqi+qcu1YBFCCCGEEEJIUQ4cOLB16w/Zxu3s7OTJr9CuXbsrV660atVK/dvzu3Q63cbGZvny5WKrV9SVUYYEgwAAeJoNt2U+WVvT9uzZk5KSItxlMpkTJkyow/H8StRVwcwYoxnqgJGR0Y4dO0RLSktLhw4dmpOTAwBAkhAVJev8nBxSvikHYsIEwsZG6lELC2LRInnaqWWEgog2WLWRpGRAYbGsCiQJCSnSDzdsSNjayjidcHISJkhwaQL710DjcvllGlnA7lXQ0lGuAScnJw8YMODgwYO2MvutZRamoKstqwKDDs3sZVUQRXh6Eh07Al3SYkgqKsTw4VAzyzalpacCgKmJGbXbs3sfYyMTALh156rvMx8ej3fm/IkTpw6RJMliskAkOuFd4Od3gZ9NTSSMSnQFov0H93Tv1kuJVfaJnJAQS0UzUDIyMwCAyWRJXI2CUsotSxZl2MB4+6b9K5b83cWje3VSx8t4T1HIb6rWeJUHhhCqvuTkZLE/RUaOHPm7BfgihEQRO8OJneF1PYrK+RnHjH4umKEBIYQQQggh9NMLDAycMWOG6H18JpN56tQpOZMHtGzZ0t/f/82bN7du3SouLm7RokXfvn1Vaj71t5wslGGcMRxJBAD48wvZRZtQljR5VNPy8vI2b94sWjJkyBDZCTAQ+ilMnTr19evXJ06cEJbExcUtXrz48OHDkJ9PFhVVcH751SgkYrGIbdtgxgwyJkb8kLExrFwJ2jLnmWuXwvM9VH/G1MwYNNQgT0ouAACg08BG1hI3QGzeDKNGSXj9AQg7O+Kff0RLuraFlxdh4yEI/gjFJaDMBucmsGQqaFa0cgWPx4uMjPTx8dm4cePcuXMHDhxYwQm1y0AXLEwhJU1qBcuG4NWhEg0Se/eSS5bAo0eQIRJwZ2pKDBtGzJ1b5XHKQJJkUVEhAGh+W9+BwWBOnjBr07a1xcVFZ87/e+7iKYFAAABsNrtD284PH92FbzENVKqGIYOHSWtcmOeJxWKlpqVyOaWh4R++vQlINTVNA30Dr269Kxxk9669iooKDBsY9/Tqx2azK6wvJOc7RSFvTCpJg7BfzLWAUF1ZvXp1YWGhcJfNZv/99991OB6EUD1BxQeQc+VIBVdv/IxjRj8LDGhACCGEEEII/fRev34tdiPe0tKyUkshEAQh+nRmfbPCirieTqZzIKEEDibAvEouSq4Qp06dysrKEu4yGIxVq1bVwTgQqgEHDhwICwvz9/cXlhw7dmzmzJlO9vbAZMo+l1RWlneu3smJOHMGVqwgP3+GtDQgSdDTIywtidWrwcGh6qOv9xQSHtHEGsyM4WOE1ArmptDZXWYT5ubE8eMwbx4ZFgacsgfoQVmZcHYm9u0DTU2x6uqqsH6+1MZiY2N9fHySk5OZTCafz8/KyoqKigoLC4uNjTUxMXF3d79y5Ypw4ZJ6ZcV0GP8npElafEOFDcN7g3Il5t8BGAza1q0QEUEeP06mpREEAVZWxOTJoK+voPGKKy4ppn6RlJW/xx2aGJvOm/Xn/sM7c3KyqWgGFktp0bwV+voNYmKjIiLLnhd0aWk7aMDwv5atKd+s6JJVHA7n0NE9XC5XWEIQRHfPPj2791Vmy/rTgs/nv37zSl9Pv5G17bxZcq9NItILSH+b1EQeBdGYhmqSf/UKhJCo8PDw48ePi5bMmDHD3Lwu/tZHCCGAL19ypk59uW9fWzs7LcAABVSfYEADQgghhBBC6Kfn6uoq9nBhRESEo6Ojm5tbp06dmjVr5uDgYGxszOfzk5OT379/7+vre+PGjezsbC0trfnz58+dO1dZWZnP5/N4PCWl+pj0X4sBf1kRs8NJANifQE5tSCjX+vqBN2/eFN0dO3asjfT8+Qj9XJSUlC5cuODk5JSbm0uVCASCtWvXXr58mTA0JOPjpZ7JZBLdu1eiJzMz4tQpIjcXIiJAIABra9DTq/CkSgcEFBSAigpIyocvT1OKnTdVVLIHgoBR/WDtXiiStPAEgw49O4JqhWFsjRsTN2/CgwfkvXtQUgLq6rRBg6BNm0qNpKCgYPr06ffv3+/Zs6eZmVlBQQGNRjM0NHR3d7ezs2vcuDGLxapUg7WsSxtYNBG2HoPUH9cwUleDQd1h2fQqNWpjQ2zcKPZ7c/TE/sivn6dMnGNpYVXVwUpQUlz2G8D+MbbA0sJ6zV+bAl6/zMnJ1tDUbOvWgcFgAsCi+SsyszJiY6MjIsNNjE3bt/WoMMVCbm62aDQDAKioqA7qJzWvA4XH4+09uP1T6Hs6nb5gzrLGjSq91MjPGw2AmR4QqrIlS5bweDzhrra29rJly+pwPAiheqX2IwlsbS+RJOngcJnLnUijATnXjlpLQv6RYPQDqiEY0IAQQgghhBD66bVu3XrVqlWrV68WK/f39xd95Lq8jIyMZcuWbd682dXVNSAgoLi4ePDgwRMmTOjcubOMtbHrxEhD2BID8SWQxoGzyTDBpLYHEBQUJLo7c+bM2h4BQjXJzMxs7dq1c+bMEZbcuHEjISHBZPhw+PgRiiXNogMQtraEp2elO9PUhCrlg5En1EDOcIRanndUSF9zxsH7z3DDGwp//GkwmdDZHTYulq8VGo3o0YPo0aPKw5g1axZBENHR0aqqqlVupG7NHANtXGHNboiKg+ISYDLB1BCmjYSBlQnOkS0/Py8g0A8Azl04uexPCRkRqqywqCwxe/mVoVSUVTw6dgOAwsKC/86dCAp+TRC0kcPHtnXvoKuj17yZvG86PT2DLh7dg0OCsrMyqF/c1i0riHoRCPgn/zv8KfQ9APD5/IjI8CoENCiQ/PkSxOpI+wCpbDlCSB5fvny5ceOGaMmSJUt0dHTqajwIoZ9dpSIPZBAIBCUlPBWV7zPIslM1UEdlVECo+urXHTqEEEIIIYQQqppVq1bt3r2bTqdX4dycnBwfH5/8/Hwej3f+/Plu3bo5ODg8fPhQ4YOsDgYBMxuWTRvsiiN5tfsAZGlpqeh6E0wm09HRsVZHgFDNmzp1qqmpqXCXx+NdvHiRGDqU6NoVJD5zb2JCbNwIVfrYqRpSOsGVK/xWrfimptR/VH2+jY1g2jSSzxdWE21Knl4UNWaCIBQy8XlsI6yeA052oK0BBAGaamDfGOZPgKv7a+nnQJLklStXduzY8fNGM1CaO8CNQ/DhHry5CR/vgfcpRUYzAEBGZjq1kZyaKJbtoJqSkhOoDT1dqatanDpzLCDQj8fjcbmcM+dP5OfnVaoLgiCGD/nfpnU7Rwwf6+TYbFD/YcMGj5RR/+qNCzPnTfR/7Ued28atg0eHrpXqUbGq814T+2CpbDmmZ0CoUpKSkkR3GzZsOGvWrLoaDELoZ0dFFQhjC6pm27ZWbDajY0djYTRDTccoUBkgarQL9GvAgAaEEEIIIYTQL2LWrFk+Pj4WFhbVbyo8PNzLy+uvv/6qV7fmxxiBHhMAILYEbqTXatelpaWiu2w2u75lsECo+lgs1qRJk0RLHjx4AADEvn3E2LHQsOH3AyoqhIsL7dgxcHb+oYmwMPLWLfL5cygoqOnREt8AAISHkxs3wo/zIgBAj4gg798n//67pgcjm2g6+uq3NnM0BFyFp+fhwb/w5BwEXoPVsyUur1EjioqKBALBr/T4rJZ6jcSCcHllQQwlJSUHj+wKjwgVCPiVbaS4uKj8v8Kv/J8DgDJb2djIVNJJUFhYEBzyBgCUWEoAwOVy4xPiKts1pVOHrrOmLfDy7EOjyXqNXr56RgVtEAQxeOCIcaMnq6jUWbyL6Lus/DtOWmiRokKOEEKV4ubmJvrNZcuWLcrKFS6ehBBCEojGBFQnPmDePOfi4vG+vhWszyWx6yqEPgjPxZgGVCFccgIhhBBCCCH06+jUqVNYWNjx48ePHj0aHBxcnaZIkly3bt2///6blpZmYGDQpk2bUaNG9ezZkyTJW7duBQUF8Xg8MzMze3v7Fi1aqKurK+oSZFCmwyRT+CcaAGB7LDnQoPYmH9hstuhusZT0+wj97Pr3779q1Srh7ps3bwAACIL46y9i1izy9m348AHU1QkvL2jRAkTeguSFC3D8OBkXBwUFJEEQJiaEszOxeTNoaNTQUKm0B9ToBCNHQnKyxGr06Gj+/fvE7NmgrS1nyzU6r6mopS4aW0Bji+o3U2kCgQDDueTBVvr+r8b7j+/ef3xnaGi8eP4KdbWK3xEpqcn3H9569z6osLCQIKCZc8t+fQYbG5kAwJuggE9hHwCgjXsHBkPyXU2CIAiCRpL8Uk5ZKJ6hoZECLkmKC5fP5OXlUtskSZo3tJD/3Cq/1+Q/UeI7Tv4FKRBCNUpJScnX13fDhg0pKSkjR44cOnRoXY8IIaRI1Z+kr3ILilp7gkLOtZNnJNW8XsWOGf16MKChIiSPz4sW8KIE/BSSn0mS+STJBSABmARNnUbToTEMaQxLOsMKCEn5JxFCCCGEEEK1i81mT58+ffr06REREa9evQoJCQkJCfn69WteXh4A6OrqWlhYNGvWrG3btkpKSufPn7969Wp+fr601hISEqj/vXjx4sWLF62trTU0NMRCJeh0evv27Y8dO2ZlZVXTVzfZhNgVRxbx4WMBeGeCp25Nd1iGxWKpqKgUFRVRuzweLz8/v3bCOBCqTU2bNlVWVhaG7GRlZaV26KDPYBBaWtCuHTFrFowaVf4scv168uxZyCtLa0+QJCQkkAkJ8PUrcf486Nb4G5V25gxfZLEMekJZTv6ywsRE8vp1Ytw4OVuTf5pTdFb1N5kcJQhCIBDU9Sh+AtraZUkszM0s4xNiBQJBSkrS68BXXTwqWNni2YvH5y6e4vF41C5Jwtt3gcEhbxyaOLKVld8GvwEAVVW1Ht37SmtBRUW1l1ffW3evUbuNrG11tGvqPbjv4I5374OEu0ZGJo2sbeQ/XZ53jYzYhSq86YSBUKC46CKEUHWYm5sfOnSorkeBEKoRwjiAys7TVyfnQV35iYaKflIY0CAVnxvJ53zg8yIEvCQBP4UUZJIC8bucBE2NoGnT6IY0ugmd2YjOakpnNqmT0SKEEEIIIYTE2NjY2NhUMK/g5eV19OjRwMDAVatWhYaGenh4xMXFPXv2TFr9r1+/li/k8/m+vr4DBw589+5dNcdcIR0m/M8QDiUCAEwPJE81INycaynXuq6urjCgAQCysrIwoAH9emg0mrW19cePH4UlEZ8/67NYJAAEBYGPD3H0KBgb/3DOkyfk+fPCaAZRZHg4zJhBnD9fQ6MVnZss73uIA0lCaGgNjeF3o6qqWlJSwufz6VVep0EgIP/9F+7fJ7OyAIDQ1oauXYmJE2tk4Ye6o66moaKiWlRUaGFu5dWt96FjewBASUlJ9lm37l67efsKANBoNBenFioqqsnJidGxXwUCwcfQ91QdFos1afwMTQ1NGe306TVQQ0MzOOSNqora0EEjFXRN4kpLS0I+vBXuKimxR48YX/VfDEmkvcGp937VIhLKxzQoMGGDsGUMlUAIIYTgF5rml3YhuFQEqjUY0CABn/uFx3nLLw3kcd6TglwZNUlBASkoEPDiAQIJQpXOcmIotWAotaAz7WtttAghhBBCCKHqYDAY7u7uDx8+pHZJkly2bNnGjRsr205ISAiXy2UymYoe4A/O3ADvcwSMJUEJ0pWg1yGwy4B186FLmxrtFgBAT08vPj5euJuUlGRubl7jvSJU62xtbUUDGr5wuW1ZLAAAgYD88AEmTiRu3ACRdzp54ADk5EhrjXz/nggJAWfnGhzxj6j0DMJoBmpXoKpaawP4tREEoaamVlBQoKkpa0Jdqvx8cvx48u1b4HCoAhIA3ryBe/eIEyfkXxakdiSnwcsgyCuA5g7g3AQquzyCgX6DmNiotLSU3NwcAGCz2S2atZJR/8q18/e9bwOAhobm9Mlzra0aU+VpaSnej+9/Cn3P4XJsGtn17TXQ0NBYRjsAQBBEpw5dO3XoWrkRV5KSEnv4kP99+BiSnZ2poqY2a+p8ZWUVBbYvlgFFYnCDArMsyF7GQtpRGeUY04AQQgj9ksqvDfHLxG2g+gwDGn5ACrJ5pW+5xfe5JS8AKpdCkCQLeaWveKWvGEqtWSo9GKyWBF2vhsaJEEIIIYQQqiEEQaxfvz4pKenUqVOVOpFOp9d0NMP2Y7DtGGTlAP0R0HsCAAi6kyGriYlLYdtSGOhVo52Dubm56Fob4eHh7u7uNdslQnXB5sfUIxHfUt9TyNBQ2LuXmDevbJ/LJb+t7yBZfj556RJRwwENAk9PMjQUpEQzAABtzRpy9eoaHcPvQ0NDIzc3t2oBDeTkyaS/v3gpj0cGBcHEicTly5WOGqgZsYkwbRWERkBqBgCAmgpYm8PccTC8dyUaadDAKCY2KjU9BUgAAGenFjLm+2/duUpFM+jo6C6YvdTAwFB4yMDAcOTwsVW7kJrWuZNn506eNdFyheu5CEMcqpBfQWJWBoktSBuGApM6IIQQQqheKR+vIKMmfFtZowoxDVU7C/22aiUz6U9CwE8uLThXnLuVW/KsstEMonilAcW520oKTgl4sQocHkIIIYQQQqh20Gi0kydPvnjxYuvWrf/9919ycvK9e/d69uwpeltfQ0NjyZIloiV8Pj8oKEhSexUgSZLL5VZYLSIa9p2CrBwAAIEPAVR6ey2gdYGUdFi1C3LEl8hTMHv7HxLRvXr1qmb7Q6iO2PwYoPD5x4AG4PPhxYvvu9nZUFJSQYvZ2YoaG4UQQZXQHj6kJyQIwxeobfqPFyL78WskP01NzdxcWek8pSFv3SKl/zNBhoSQNbY6SaWERkKvCfDEryyaAQAKiiAkDBZsgH8OVKIdPV19AMjJyaZWYRAIpN5q83l8/+adqwCgo6O7eP5furqGKelQWFyNa/jJVRjNUP5QTb/BMXYBIYQQqmV1NdlPBShIW0tCLApBuF3ZtSeo+rhiBZIfZmgoI+BFl+Qd4pa+BJJT/dZIQT6n6IqAF8fWmEJn2gHgXYPfSGpqqpubW9euXWfMmOHi4iLnWQcPHpw2bRoAREdHW1hY1NzwEEIIIYSQnNq2bdu2bVtq28vLy8vL6927d6dPn46Pj7e2tp4yZYqFhYWfn9+zZ8+Ep1y7dq1FixZyts/n87du3Xrjxo3U1FQ+n6+rq9uqVauNGzdKe+p33X5ISi/bJkuBd5tgjCABgO5FCqKIyAjYegTWza/y5VbMzc1NdPfhw4fSMmAj9FOz+fG3WixDA8CPAQpaWsBmV9CilpYixvWdhJlFLpeg1sUQSc9QxtiYduAANG+umL4TE8mTJ8mEBAIA2rVTTJs/G3V19YKCgqqcefUqFEufpS8thTt34I8/qjwwheDzYdJS+Bon4VBWDhw4C54doIWDXE1paWoBgEAg0NdvkJ6RFhERml+Qp66mIVbtVcCLi1fOAICGhmb//ksnrdD7Eg15hcBigKEB9O8K88YD7Xd6IEv4D6s8MQRUHdFUDZU6EWTmWpDRIPUHAK4rgRBCCMlJmMyg5hpXePuyMygIOy2/ocBeEBLCgAYAAD43siRvN6/0DQBfYY2SPF5pQEluEVtjJp3lpLBmFWrFihXr16+n0+m88jdoAB4/frx7924nJ6e1a9fK2aCXl9eDBw8AgMvlMhgK++26cOHCxo0bT5065ejoqKg2q0nGS3fnzp2YmJijR4+OGDFC/gZr6Ebw6dOnR48eDQCLFy/etGlTTXSBEEIIIfT7cHFxEYtYHTFihGhAw6dPn+RsqqCgoHfv3n5+fsLcDLGxsW/fvn3+/Pm5c+ck/t0b/eP0kuAVkG2BMAdgAnM2ydtNhIRV5mIqr2PHjkwmU3TAQUFBrq6uNdsrQrXO9sf4g688Hh+ALlpEF9ljsQhjYzI+XmpzamrEoEGKHaEEEte7YTAIGxti3TrFRDPw+eTy5aS3N6SlAQAJAHfuKKDZn1BxcbGSklJVzszJqaCCopN5VMHl+/Dxs9Sj6Zmwbh9c2y9XU0pKZbE+Te2dQsM+5Oblrvvnr8EDhrdo3pr2LULh6fPHZy+cJElSRUW1ifOfoxcbJqR8byEplZeV/jYgsOTkrrbKbHr5Ln49lQpKEBKLL6yd9SAwpgEhhBCqrEpN+VchPkBRwQFUkgYZDUqMz6hU1zUa4YF+SRjQAHxeVGn+EV7pa+r7uEIJeJyQkvyjbI2pdKZ9xdVlioiIGDVq1Lp16zw9a2RxPjEFBQUjR45MSUm5d+/eyJEjbW1ta6FTiajQAQDo0aNHQECAiYlJZVuo5Zfuzp07AKCtrd2+ffta6A4AvL29Fy9e3L9//1GjRllbW4seEn6rVGB8CUIIIYQQEmL+OIlIk/sZ0uHDhz99+rR8+adPn0aMGPHq1Ss1NTWxQyWlP+4LgHeSYC4jgQFAAL03WfKsZpMlaGhodOrUydvbW1hy+fJlDGhAvx6dRo30aLSMb+nxS0kyhsezFv1KZWDwwwmTJkFoKORLXvSFcHRUWHYE+RCjR5MZGQSTCd26Eb16AYOhkNlNcsYM8v594Is8ByJ9BYFfWEFBQVRUVOPGjatycoX/RtSDb+63HgGn3DMv2qpxbe33qyhlBUcNj0vwoBKR5uXlJqckJSUnKCkptWzhxmSyxM4STrE7NXVJSk544fc0Kzvz8PF92lfPOdg7KSsrf4kMj4mNBgAlllLfvgumrTYTjWYw1nnfqvEJNeV0AJi1NPnojmE1dc31g5zLTEg7Wj5nkvwNyh6PtHOFFTCmASGEEJJfTUzh11CGBmHjEpuV3RfmXUAK9zulbJNEwE/mFF7lljyvgWiGMrzS15zCKwKepGx9csvIyOjQoUNgYKCXl9fSpUv53+4gDB48mJCDv79/ZXtUU1PbuHEjAHA4nNmzZ1dn8NW0bNmyNm3aAEBiYmLfvn2LiooqdXotv3T5+fn3798HgN69e1cqhqA6GRouX7787t271atXv337VuyQcIlKpsTndRQnPz//yJEjXbt2NTc3Z7PZRkZGbdu23b59e2ZmZo32ixBCCCFUt06cOCG6K2ccsK+v74sXL6Qd/fTp06pVq8qXq6mKl5CpwDv9bTrBCsBIns6rZeDAgaK7J0+eLJaRPh2hnxMxdaqtiopoybXi4kzh5D2bDT++EYju3YkhQ0C13FsUgLCxIfbsqbGRSkasX087dIjYu5fo108YzQDV+9ZJXr1KPnnyQzTDbyk/P3/ixIkDBw5UV1evyvkNGlRQQU+vKs0qVFGJeAmTUezhtE1LNYHFKGptc9zZePLSv+bNmDt+wZIZW3euP3vh5IlTh7ft+kcgEP/1yMnJojbUNTTHjJo0ZtREdXUNAMjOyXrh5+v96B4VzaCjrTtv9pJ9523iRaIZGhs99nDcQkUzAEBWRmxsYo1cbz0hFj0g8d1KfiPxdGlxS9JOEetXRrm0O2YSB4AQQgihGlK1BR2qTFpiBip5gzzBCsTO8FoeM/q1/d4BDSSPV+LHLfZW5EoTkrrhljzlljwFklPlJvT09DZt2sRisUiS3LhxY5cuXVJTU6vQjp2dHUEQCxculKfy6NGjW7VqBQAPHz68e/duFbpTCBUVlRs3blhaWqqpqbVp0yYvL69Sp9fyS3fx4kUq5KJfv36Var/Kwex8Pv/69esAoKqq2qtXL2nN1miGhqdPnzo4OEyePPnRo0dxcXGlpaUpKSl+fn4LFiywt7enViFBCCGEEPr13L9/XywuofzfYxIdOXIkNzdX2lGSJP38/MqXO0u6YyB4A2QIAAAQUNCxxp+PHDhwIIv1/RnclJSUrVu31nSnCNU2MzPnpk1FC/7MzTVISmqckjImO/uIvn5YkyZi3+CINWuIP/8kbG2BzQbqkJER4elJXLpU8Rx2JVU4uSh70rGKvV64AJV8uuBXkpube+XKlXHjxllYWKipqe3bt69q7RBTpoCOjtTDWlrEhAlVHKLiqCqLl3R23KKilAkAHJ4KANBpxRmZ6RzOD/e4vkZ9ef7SV+zED5/eA4Cerr6KsgoAtGvT6Z+/d4weOdHB3kldTYPBYJiamPXpNXD1in8szBt/if5+ooPZrQ+Puxw7+J+wJCnL6tglhV1jvSIaiyD6wSLPQzgS3/6i7ch5r0n8A+3HDwpSChnXghBCCCH5yTPxL1wAolZGVAF5EjYId+vJmNEvoO5z2dUhPjeUU/yAFOTUdEekIJ9b/JDOtGUotapyI2PGjLG2th4wYEBGRsbTp09btGhx5coV6pC5ufmKFSvKn/L58+fq3F4kCGLt2rVeXl4AsGzZsp49e1a5qfLevXvXrFmzyp61d+/evXv3ylMzLCzMzq7sE7M2X7qTJ09SG4MHD5ZWR1dXNyMjowqNS/TkyZO0tDQA6N27t8qPTxFBrWRo8PHx6dGjB49XlpLSwMDA0NAwNjaWukeflpbWp08fHx+fDh061NAAEEIIIYTqCrUympCTk1Pbtm3lObHCvwazJS2jvmo2+PjB11jxcv4dguFEAgGhyvAyB9pqyTOEKjIwMBg8ePDZs2eFJevWrevTp4+Li0sN9opQrfNcsmR///5ihVE8XhSP99+rV+DgYGRk1KtXrz/++MPDw4OawCPGjYMxY4iQEDIsDHR0iFatZE1dV0OF6d9lT2FWcboxJaXiOr8KHo/36dOnkJCQ0NDQiIiI0NDQpKQkd3f3Pn36rFu3rgrrYH7n7Ex4eZGXLgGXK+GosjL54AFhagpmZlXvotr6e8KtR1D6LVyBTuPqa0YAQF6x4b2gv830Xjezi/Vsx2OxWHq6+gb6DQwNjXfs3piekXbzzlUnx2baWmW/9o99vSO+hAFAi+bfb4UpsZTat+3Uvm0nsU7TMqGgsGzb1fqMXcN7QQAAcPTAmYnTRgIQUSntYxKqdV1yvkFqmbS0CkJyjrZ8O7V2meVTStTPlxohhBCqt6icB/KnPai1pRzkT8Yg43TA5SeQgvy+AQ0kWcot8eVz3tdOd3xuBLfYh85yJIhyse5ya9eu3cuXLz09PWNjY4uKioTP3Ovp6U2cOLF8fV9f32o+L9W9e/eePXva29vPmTOnOu3Uudp56d6+ffv8+fOqjbDKX/P2fMtfOmyYhOUkazqgIS4ubsiQIVQ0g6Wl5dGjRzt37gwAPB7v+PHjs2fPLi0t5XK5Q4YMiYyMrGJOToQQQgiheunTp09i6RnWrFkj57kV/m0msYK2JuxYAbNWQWzSD+WCRFANg0J7AIBlkeTjFgS9Jh+PXLFixaVLl7jfZuM4HM7o0aPfvHkjmrkBoZ9d7969XVxc3r17J61CcnLy0aNHjx492qhRo+nTp48ZM0ZHRwdoNGjWjKh87H59R5LktxD2X1hSUtLVq1fv3Lnz8uXLhg0bOjs7N23adMSIEXZ2dnZ2dorKekj88w8wmeTdu5CeLn4sOZk8fpy8c4fo2ZNYswZq+En3x0+9fZ/6qCgrs5TYLCZLV1fPsamLQxPHAd2IncfhzYeyagKSTpI0ghCkZDtwecoFvI6L5oDTj8srDew/7NDRPXl5uWvWL2vXpqOaqtqn0A/hEaEAoKGh6dWtd9m1S5q8T0xKePLUOyEx0dKgWUpGLwOtcLuG944eOEMdHTZ2PkBqao5dfnEDZaVqXS9JkmWxRxXFENSmuh2GxPCmqsU8lQ9rqCevMEIIIfRTEMY0gKT8B8IkB7UfFiDaowLjEjBtA6qC3zaggeRzPvI47wBq789rPvcjvzSYwXYHqPqXUhsbGz8/vxEjRmzfvr158+YKHJ40d+7cqdH2W7Vq5eHhoajWvL293759K/FQLbx0mzdvBgCCIA4dOqStrR0eHv7XX38BwIYNGxo3biyspqSkBABz587dtWtX+UYsLS3LFyYnJxsaGpYvj46Ovn37NgCoq6v36NGjfAVhQEMNLTmxZs2anJwcANDT03vx4oWxsbGwu8mTJ2tpaVFhFmlpaXv37l26dGlNjAEhhBBCqE5Qy34JOTs7y7/omL29vew/s42MjCSWd2sL1w/Dwn/gSzSkZQKdBga64GgHSwcQXl/IYgG8y4c98TC3Jh/ubdKkycKFC//55x9hyYcPH7Zt24Z/7KFfCZ1Ov3btWs+ePcPCwmTXjIyMnD9//rJly/74448VK1ZYWVnVzghrFUGQmhpBxvoJGmoOaVmNs6SumPMzIknyxo0b+/fvDwoK6t2796RJk86dO6elpVVT/dFoxLp1xNix5JEj5NOnkJwM3762l0lNJf/7D4qKiJpc0OdT6PtzF06KFT72fWhibDpjyrx/NzcYMB2oNSD0Nb4QhAAA8osN9XRg7jjxaAYAcG3eOqpzpPfje4WFBQ+8v//rpqmhOXPaAjW1H55toNZEoLafv/Q9c/4En88HAGuD8NiUhhqqicKa2s7Z6sozASApy4nFhF6dq3vVwpgGsWEgIdFojypENghfYXxtEUIIIYWrn0kOMDQB1ZrfNKCBJEt4pQECblRtdsrnxXNLX9KVmlUnSQMAGBsb+/r6Sjx0/vz5P/74A35ccEF+PB5P/uf409PT9fT0pB2V0c7y5cvXrVsn3G3fvv3GjRup7cLCwoiICBlLUTRt2vTTp09UzfLLKwBAQUGBtIAGqMmXDgC+fPly+fJlAOjTp8+kSZMAQPjEnoeHh5ubWxXarNDu3bupkIX8/HxlZVm/V3PmzJEnzUZgYKCrq6ucvcfHx586dYra3rhxozCaQWjo0KFHjhzx8fEBgL179y5ZsgQXU0QIIYTQL0Psz85x48bJ/6fOwoULL126FBMTI/Gourr6lClTpJ1rZwW3j0BuPkTFAZ0BjcxBhQ0AsIhLrI0iAWBtFKnDJEZLjohQjNWrV9+9ezckJERYsmHDhrFjx0qLw0DoZ2RhYREcHHzhwoXHjx8HBQWFhYVR064SlZSUnDhx4sKFC4cPHx45cmRtjrMWhEeEnrdskGihCwD3Gps1T0of9T5Clfsr5GyIj48fNWpUQUHBokWLbt68yWaza6njRo2I8eNJb2/xaAYKl0s+eEAMHQqtqr5uqWwFhQXUBoPBaGBgRKPRUlKTuFxuYlLCwaN7Viz5+8EJYsYq+PAZ7AyvAABfwFLXbrPmT+gjJapg6OCRdrb2dx/cjI6JEgj4WlraLVu49fDso66uIawjliMh5P3b/84dP7zvNHV04rSR2mppSVlNBCSdKnG3O0xt5BSYNWkEvTp9765OFjWotfQDooEXiiWxWbHwhWpeGoYyIIQQQoolLW3DT6FSi1b81FeKasHvGtDAT+Nzw0iyuHZ75fC5YSQ/lWBY1Gq/P49p06adP39+7dq1ixcvptFoMmrWw3nxxYsXU7e35Hw0bfjw4U2bNhXuPn78+Ny5cwCwZcsW4bMg/v7+x44dk9ZCXFzcwYMHqzPmarp27Rq12ISWlpa0e3aTJk2iAhqSkpJCQkJwcWWEEEII/TKys7NFdx0cHOQ/18DAYPbs2WvXrqWSXYliMBheXl6DBg2S3YKmOjT7scPZZvAgEwJygU/CrHByfzwMMCAGGUAjCWHA1cVisU6ePNmyZUvhwhMFBQUrV648cuSI4jtDqO4oKSmNHj169OjRAFBQUODv7//ixYvnz5/7+fmVlJSUr19UVDR69GhlZeWBAwfW+mBrxPsPwQeP7ha+0ylvjfVz2axFL9/Vu6/llRQXF9ehQ4dp06YtWrRI9i2ImiDYv1/CqhNCOTnkoUNEjQU0uDZv/S4k6M3bAB6Pl5eXO3vGQsMGxleun/d95hMXH/Mq4EUbt/ZXD8CXqNTNW0MBoHXrLsfHacpu08mxmZNjMx6Py+XxlNmSn7gQnao/eeaoQCSe4+iBMwBnAOB4YFnJ3Qt/fjt45iuAxLyTlU20IC1WoB7eZaoJ0lIv1EmACEIIIYREUXP/8tRU4NIP8qtyJoZKRTNAHV0d+in8pgENfG6YgJ9W+/2S/Ew+N4xW+YCG+fPna2horF69WvFjEkGn0+W/Bamuri7j6OTJk6V9G2wl5Qt5Xl7e27dvuVzu0qVLHzx4cOrUqYYNG8oYqpzjrJ2X7tWrV1TO4b59+8qZjMHNzU20ZmFhIRXQMHLkSOGTbWw2W0ZAw4oVK6ibaB06dGjSpInEOsHBwa9fvwaArl27WltbVzgqAwMDeQZPoVa7AIAePXpIe5ClZ8+eNBqNuknx8OFDDGhACCGE0C9DLCF5aGho165d5T993rx5DAZj9+7dkZGRwkJDQ8PevXtXLWiVScBZR6L/O/JDAQBAWCGERZP/REMvPVhpTdgqOqzB2dl5xowZO3fuFJb8+++/y5cvt7CwUHBPCNUPampqXbt2pd7mRUVF9+7dO3r06MOHDwU/PmEvEAgmT57cuXPnGlyzQG7lHyiv7KztrbvXqGgGJZZSz6Ytek2aQZVPnDYyVkvdIidfcYOtbXw+v3379jNnzly0aFGdDIBISqpg6jitBm9b0en0yRNmGug3uPvgZn5B3q59W9au3DRk4Ih3IUE5udkXLp22aWynp6ufk1WW2bRH17ZytsxgMBkMuXJ/5uX9sHbJxGkj583+a8cpW5+X0LbxTGVWztEDZwBg4rT/jRl/rJ3rD20qfAJennbqPC2EopT/NJB9Rb9JtAdCCCFUH4jN5ZdPWkCV1Mmsv+yQi6pFPEg8C2MakES/bUDDZ1KQV/v9kmQhnxvBVO5RqbO2bdu2Y8cOAEhPT9+zZ0/NPTdAEMTEiRMV0tS+ffsYEoPnv3FxcRH7vqShoREQEDBx4sTz58/7+vo6OzufPn26V69eonWEGT6lLWmxd+/evXv3Cndr7aVzc3O7cePG+vXrhctnVJbw0uQcZFBQ0JkzZwBAX1//xo0b0m6WrV69mgpomD59+oABA6o2NmkCAgKojTZt2kiro6am5uDg8OHDBwAIDQ1V7AAQQgghhOqQq6vrtWvXhLu3bt2aPXt2pVqYNWvWqFGjDhw4EBwczOVyraysZsyYIU8QqjR6THjYnNgQTZ5IggI+AAAJcDsDHmSS40ygtx7RRBUMWFVuXtzKlStPnTqVlZVF7fJ4vCtXrixYsEBhHSBUX6moqAwaNGjQoEFfvnw5fPjwyZMn00Uetc/MzDx06NCff/4po4XaITptWbUpSV0d3ZjYKDZbed3qrZoammT/oYS+PgAcPXDmqKS+fiKHDh3S09NbuHBhDbWfnAbnb8PnKDDQg4HdwaX8MwjSVzCRt0L1EAQxoN9QbW2dM+f/LSjIf+Lr3bf3oFEjxu07uKOouOjMuRNzZi6GWpzCV1VVs7QwO7IBYhL46zd8j3U4euD00QOnqzwA6jf/p/v9FJJz5MK3eU1cqbQ2xT5VfvaXGiGEEKpl0uby5S+sk5iG8sOQWC6b8IowcAHJr7ZT6tUTfF4cSdbBkwSkoIjPi6vsWRMnTnR1dQWA/fv3//HHH2LJHmtT27Zte/XqtWnTphpqX1VV9dy5c9u3b2cwGNnZ2X369FmzZo3odyFqgQM6nS7nvZhae+kIgujbt29AQIC0TAkVEj7WI0/yidLS0rFjx1KnbNiwQcajP6WlpdSGkpJS1QYmTXJycl5eWVSQ6NoZ5dna2lIbX758UewYEEIIIYTqUM+ePUV3nz59Kpzal5+2tvayZcsuXbp0/fr17du3VyeagaJCh3WNiMi2xL8ORG89oBEAAKXRn/Zs2uC1arfVv2+b+ZMvcqrZSRltbe05c+aIlnh7eyumaYR+Eo0bN96yZUt0dHTv3r1Fy3ft2pWfX1+yF5AkWX6KUc5JRyvLxgBQUlIc8j4IAEBPLyExbuI0yQsOUvh8/q59W1auXfzYVzx9Rf1RWFj4999///vvvzXx6DmHC5OWQbuhsGwrnLwKWw6D1xjoNhrikn6sp1nBCg4VV1CETh26mptZAkB4RCgAODs2b+veAQA+hX3g8biWFtbUSxQY5K+oHkmSvHjlDPVbROVgoEydOFtFWYUgCAtTeiNrG9FTklOSAIAgiCr/vETPJb+p4gWgb8RexqqlgUEIIYR+W8K5fHKundh/onVk/FdrQ61C9oUqL1GBkDS/aUADyU8Dsk7CAvhk5Ze60NTUfPjwobOzMwBcvHhx4MCBwlnqmnD48OGuXbuWT9XA5XIDAwPv3r1LJQaoOfPmzfP29tbR0SFJcvXq1X379hVOnFMrLCgrS16LsbxafumqQxhsIU9Aw19//fXx40cAcHd3Hz9+vIyahYWF1Ia0JSGqLCIiQrgtY3EQADA1NaU24uIqHc2DEEIIIVRvOTs7iy6vwOVyhesv8Pl86g/XuqJMhwEGcMaR8LYv1jk6v2CCc+mxFSV75hROaRG276/xnxQ2jdOnTx/R3WfPnhUXFyuobYR+Gqqqqnv37hVNUpicnNy3b9/s7OzaHIbsadry847yEC5K+NDnDrWRl58HAGIxDaINPn3u8/FTSHJK0rmLp3bs2cTlcuS+gtqze/duDw8PR0fHSpxTUECeOSOYP1+wYAF59ix8+64ths+H/pPh7E1IErn3k1sAL95Ar4k/xjT07UvKuLnBYICHRyWGVw0aGpog8jgEFYbCYrJoNLqerr65mQUAhIV/UmCPMTFR8GM0AwDY2doLZ8SXLFzJZH5PKPTA+45wmhznyxUCX0aEEEKoPqjluASFkx21gDENSLF+14AGQW7FlepT19ra2t7e3tST7rdv3+7du3dRUZGih1bGz8/v0aNHd+7cESv/8uULNenu7u6u2B6vXr3asWPHx48fC0s6der06tWrxo0bA0BUVJTwxhB11SoqlVgBuHZeuq1btxLltG/fnjrq7u4udqj8ehxU8gmQI6CBx+O9ePECANTU1E6fPi17iYqaC2gQTalqaGgoo6a+vj61UVBQoNgxIIQQQgjVIYIgBg0aJFry999/N23adPjw4erq6srKys7OzidOnKjDZ0DDwsL+17FFzNmdQH5/SLr07Ma0tFSeggbl4uIinO8EgOLiYj8/P8U0jdBPxdzcfMiQIaIlvr6+zZs3f/XqlULaV8gz5VVopKm9i56uPgBkZGbk5uUCAJdTFqCwe//WeYumHTq6h8P5IWSBzf7+hT3886c9+7cJv+1KxOXBxoPQ7X/g2h9a9odeE+HcrUpc0fOXT7bv3njxyhmBQN4FGtLT03fs2LFmzRp5uwEgT5wge/Uily2DS5fg4kVyyRKyZ0/y5MnyNdfugedBIDEzRWQMTFz2fZfo35/m4iKtR8LRkZgwQf4RVhmXy42O+QoAhg2MqJLPEWEAYN+kaXFx0flLp2PjYgBAW1tHgZ1q6+hWWOfA7hPCbRfn5sLtKr8LMCVDTcMgCYQQQuiXVLVFJaj6smMafupgDlT7fteABrLOHhGoctf6+vo+Pj7m5uYAEB8fn5OTo8hhiejUqRMApKSkfPr0QwC+cLdNmzYK7C4rK2vatGnPnj3r0qVLhw4dHj16RJXb2Nj4+/v36NHj4sWLwggGKmmnurp6pbqotZeuOoTP8LFYFSxrzGAwnj17Nnfu3N27d1eYlDg3tyyAplJRIPIoFHkeRXa0hPBozUXhIIQQQgjVicmTJ4sFqn769OnChQtUloL379+PHz9+2LBhYrN9tYDH4505c6ZNmzbh4eVuHwj4brRspoImHQiC6NKli2gJrjqBflvr168X+64aExPToUOHJUuW/LyZSxgMxoSxUwGAz+e/ePkEAIwMjalD7z8E5xfkBQb5v/DzFT3F0cFZdF4z7POnZy8egxTJadB5JKzbBy+C4FMEfIyAx34waw0MnA6lcnxwnj577NSZY2HhH70f3fN//VLOi1q4cOGYMWOoJyjkQe7YQW7ZQkZFfY9TIEkyKorcvJncs+eHmiTcfQoy4jc+hMNHYa5DgiAOHyaaNwexBx5oNMLRkTh8GORI31hNPB7vyPG9BQX5AODk2AwAeDxuVnYmAKSkJi9dOf/RkwckSaqoqA7qP7xqXQif6xAtHDlszLjRUyTWlxh24OLUQsbRX099iwyo7Hjq2/gRQgihX89PlPzgJxoqqufEHxNH9Zmpqam3t/fUqVPPnTsn+iCUkPCrneyn9mWjAhoA4NGjRw4ODsLy4OBgakOxGRq0tbV37NixcuXKr1+/Pn/+vGvXrp6enlu3bnV0dNTR0bl7966wZmFhIZUiQrPyC0nW9EvXt29f0YTDlPDw8L/++gsANmzYIHavpHwvwjtcTCazwu4YDMaOHTvkGZhwIWdVVVV56stPGNDAZDJlZ5UQBjRwOBySJPGbLUIIIYR+GTY2NosWLfrnn39k1Ll06ZKOjs7BgwdrdCTPnz8PDw+PiIgICAj48uVLamqqjFmfftqKXH2vW7du586dE+5euHBh48aNCmwfoZ+FpaXl2bNnBw4cKFxPEAB4PN6mTZsuXry4ffv2/v37193oqq6Rta1ZQ4u4+JjgkKBePfrr6zews7UP/xwqrPDsxZM2bu2VlMq+96mpqdPpdB6P16lD109hH9LTU4ND3nTu5Fm+ZS4PhsyEoI/i5YVF8OAZjF8CZ7bLGljgm1fPX/oKd1NSk+W5nKtXr758+TIkJESeygAA0dHkmTOQny/hUF4eeeoU0bcvmJtTBXFJkJIuoaJQTh5c94amNt/2tbSIK1dg/354/BgyM0kAQls7ublXfK9J6gVMW37NhjRwudyDR3a9//gOAGxtmrRydQcAGo3OZDI5HE5yStnyGHY29qNHTtDXb1C1XoQ3AQiCEP7DpKys0satvZwnli/5TcIaKHV4C0X0R4B3chBCCKH6gwoRIHaG10KGAwxHQPXHbxrQQBBKdfXthyCUqnN648aNhTkMyhNOiispVb0XCwsLc3Pz2NjYR48ezZ49W1j+9u1bANDV1bWxsZF+dqURBDFixIghQ4YcOXLk77//TklJefjwoYuLy7hx4/755x/hagUAkJKSQm2IFsqvRl86Gxub8i8LtTAEAHh4eLi5uclugVqOgcFgVLjkBJvNFq5tWakRyl85PT1dT09Pzsp8fgWJPYW385SVlfE7MEIIIYR+MX///Xdqaurx48dl1Dl8+PCaNWsaNKjibJBsfD5//Pjxp06dkv+UoqiP0MFJUQPw9PxhnjImJiYmJqZ8sC9Cv4PevXvfuXNn2LBh2dnZouXR0dEDBgzo1q3bzp077e3t62p4VaaqogoAPF7ZN7uJ42bcvntNXU2dBPL23esJiXHLVy+cOnF2I2sbAIj8GkGtMWFl2SguPiY9PVXaYwPbjsK7MMk9CgTwxA/8g8GtmdRRPXnmAwAaGprFxcVcLkeer8mBgYHTpk27c+eO/BH/gl27IDVV6uGUFMGuXbTtZZEXuQVQXFJBg5lZP+4zGMTs2TB7NgDcegTbjkLMY8i6CipsMDQAj1aw8U9gV+s2kmQcDmffoe2hYR8BoJG1zYyp86lv6zQabVD/4ZeunhUISNvGdp5dezZ1cK5mX6IxDfAtHEG4Xf4uQfl4BdFT4DebXJczeqOyr0mNPm3yW0WcIIQQQlUgf5SA7Jo1FNNQ2SAGaWMg59phPARSoN90yQmCVulH/H+KroUp/asT0AAAHTt2BICnT58KRBZ+pDI0CCfm37x5Q5Tz4MED6iiTySx/dOLEidJ6ZDKZ06dPj4iIWLBgAYPBEAgEd+/eFbvrkZiYSG0YGhpW5+okUtRLJ6f79++LvThHjhwBAB6PJ1r4v//9j6pvZGREEMTcuXNrYWxyEt4AEggEok8glScMFlFTU6vxYSGEEEII1S46nX7s2LHmzZvLqEOS5NWrV2uidz6fP3bs2AqjGcQmLe5cvSJ7SftKMTExUVZWFi158uSJohpH6KfTrVu3t2/fSsxr6O3t7eTkNGbMmKioqNofWHXEJ8YBgLmZVUxs9Os3r5TZyiOHj+3be1Avr/5OTV0AIDc35+CRXaWlJSCSKaGRVWPqo4ZGkxy1/+glyAiPz86Dw+elHuXz+TGxUQDQsoWbqUlDAPgSWcHdUl9f3969ex87dszV1VV2TVFEXFwFFWJjhdumDUBT5rdeggA7KetGrt8H01bA6xBIywAeD/IKICIKDl+AHuOgoPKLN6ZnpEV8CZP4VZ3P538Mfb9p21oqmsHWpsncmYuV2d8/xjt38tyz/cjeHUfnz1la/WiGShG7TyJWDgDkN7U5ql+VPC8mWSW1dgkIIYTQT0o0AoCca1f+P9lHJdZU7PDEWq6FVBAIVeg3zdBAoxvwedFA1vZatkAwaPQaeTCLkpeXR21oaWlVp50OHTqcOnUqNzf3/fv3Li4uAJCQkJCWlgYAbdq0qe4opVNXV9+6dev48eNnzZq1ePFiXV1d0aPCmz4NGzZUeNcKeelcXFxCQkJmzJixd+9eiRWmTp166NChFi1arFu3rsq9TJo0SXYAgdDnz599fX2p7datW1M/SnmI3ZKWSDQ6IS8vT+yHJSonJ4faqOavJUIIIYRQvXXixIkePXokJSUBgIODQ3FxsdiEpaWlpcI7FQgE48eP/++//2RXGzp0qJWVlegyEE9uXd29e/f8+fMVNRI7Ozvh+nQAkJ4uM+U6Qr86CwuLZ8+ebdmyZc2aNWJpA/h8/qlTp86dO9e7d+/t27fXw1wmuXm56mrqYk8X6OnqFxTkBwa98vN/BgBt3NqPGz0FABgMxsxpC7wf3bt09WxuXu7dBzcH9B2qo1P23TA5NdnYyCQuPiby6+e8vFwNDfGnOzJzKxhMWqbUQzm52dT3YhqN5uzYLDrma3xCXGjYR/smTctXJkly9+7d//zzz/nz5z08PCp6DX7EqejGkcjXcx0tMDOBpDSpdRsawuAeEsof+8GBM5BV7gUhSfB/BxOXwvld8o4XAJ6/fPLfuRMCgUBHW7d/3yFurdoSBMHlcmNio96+C3wV8KKwsICq6WDvNH3yXBaLJdYCg1HxUpiVImc+ANG58PLrTSh2SPVfpS75N3x9EEIIoZ9a/Q8RqDC/gjzZF+S/TKq1+v+yoDr0uwY0MMwITihJSv9yXDMIQoXGMKtOC9euXbty5cqyZcskpqmMiYkBAHV1dTabXZ1eWrVqRW28fPmSmgV/9eoVVdK2bVuxymPGjGnXrp3sBqdMmSKa7EE2e3t7iWtDfPxYtrRmo0aN5GxKVO28dHJq2rQplZKBwuVyZ8yYQX3/HDRokJeXl7SzAGDPnj1y9jJkyBDRXcWu3GxsbCzcjouLkxHQEPftiRbFLlaCEEIIIVR/ODk5RUVF+fj4KCsrP3/+fPXq1aJHTU1Npf2BVx1Tp06VkZvByMjI3d19+vTpXbp0uXv3rmhAAwDs379/3rx5iko3PXLkSNGAhnfv3imkWYR+XgwGY+nSpQMHDpwzZ44wkaEQl8u9du3a9evXN2zYsGTJkjoZoUQXLv/n8/i+pYX1vFl/vgsJZrPZjk2dGQxGz+59DxzZJQysD/nw/f1OEES3Lj3evA2Ijvl6/+Ed91btGlk1JgiCJMnYuGi3Vm39X78sKSnZf3jnnBmLlJVVRLuTshKFSAXp6zFqamjRCEJAkv6vX65ctv7ew9ulpSXnLp5ctXyD2GR8VlbWuHHjUlJSXr16VZXYMg2NCiqoq4vuLZ4Ek5ZDZraEinQ6dO8AutoSDm08BJk5Unt4+QYiY6GReYVjBQCIi485e+EkdQcmKzvz+MmD/507Tqcziot/yPPAYrG6denZp+eACle9rAmia0/IqFCpU34lv8llIoQQQqiekxHToNi1JISt1dAiGujX8JsGNNCZTWi0V3xB7Qc0qNKZ1Xo3vnjx4syZM2fOnLl06dLgwYPFjlKz8tV/yMPBwUFNTa2goODFixczZswAAD8/PwBgsVjCWAehdu3ayVhLgjJ16tRqDgkA/P39qQ0np6qs+Fs7L52cTE1NRV+0Z8+eCb+v5uTkVPh6yiMuLu7GjRsA4Ojo+PHjx4CAgGfPnnXo0KH6LVOaNGki3I6MjGzWTOrSppGRkdTGz7hYLEIIIYSQnJSUlHr16kWS5IgRI0TLTUxMgoKCFN7d+vXrRQNkAYAgiPHjx3t4eLi7u5uamoo+cdu9e/e+ffvevHlTWPL169fg4GDZK2XIr0WLFqK7osENCP3ObG1t79+/f+PGjfnz55dfZoIkyaVLl/L5/OXLl1e25cLCwvv373t7ewcGBsbFxSkrKzdu3LhTp04TJ040MjKq2mgTkxIePXkAANExX+f/OZ1aLcLAwHDB7KXNXFz79xly7eZFqqaJkanoiQRBjB45Ye2G5QIB/9CxPW6t2hIEjST5PB7Xwd6pjVsHP/9nX6O+rF6/tHMnTzNTcxZLKS09RUdHr4Gu7SeZC6FaGEs9xGAwOnXo9vjpw/z8vJD3b/v2Gnjp6tmU1ORLV88NGfiHMKYhNTW1Xbt2/fr1u3z5MpNZpawD7dqBn5/UtTEYDOjYUbSgRyeYNhIO/CceoMBigoc7bF8hoY3iEohLlDWEjGw4fQ3WzK14sAmJcTv3bubxeDQavXePfs9ePsnJyeZwOABleSYIgrCzdWjr3sHJsZnoMhO1QP5J+vLRDMIED79VWMOvKjIy7+DB0I8fs5hMmqmpmrm5mpOTTufOJmx2HcTWIIQQQqhqRGMdqhzcIPFEjGlA0vy2AQ22BN0AeLW9biVB16MzbavTgjBTQvnlAwQCwZs3bwDAzq6673YajdaiRYunT5++fPlStF9XV1d5FiOQh52d3efPn6t2rpw3XvPz80WXRaidl65qvL29hdu+vr4JCQmmpqYy6stj9uzZ1AM0W7du3bNnz+3bt2fNmhUUFMRgKOZdr6WlZWJikpiYCACvXr0SywYhVFJSEhISQm2Xj4ZBCCGEEPrFJCYmpqamCndZLNatW7cMDAwU28u1a9dWrlwpWkIQxK5du2bNmiWxPp1Ov379urWtXfSXCGGh6DirycXFhXogm9r98uVLaWmpkpKSotpH6KfWr1+/7t2779u3b9OmTeUXZFmxYoWmpqaGhsbp06cDAgI4HI6zs/PcuXP/+OOP8k0JBIIXL178+++/ly9fzs/PFz0UHx//+PHjjRs3btmyZfr06VUYp//rl8J3MRXNAABpaSkPfG7/MXSMqqoqVdLY2nbQgOFi55qamDk2dXn/ITghMf7ytfNUoU0jOwD434jxJaXFb4MDs7IyL189J3qWmZqqh5N9XFqz+IwWHJ6qWJvGBjB3nKwBDxk04sOnd+kZaS/8fJcuWh0Y5B8TG/XY9+FLv6c9uvfp1aM/AGzcuLFPnz5bt26t9MvxDTFpEty8SX76JPmonR0xfrxY4fLp0NIJNh2CuETIKwBlNhgZQP9usGiS5KQUaZlQWCJ1AGxmLl+gFJf0PZdkUPDrW3eu5eXlmpiYdmjr4drCjZrmj4mN2rV3c0FhAQAMGzyqc6du3bv1Dgp+HRsXDQDqauoNGhjZNm6irl5Rzon6QWyVCjkXrUD13LlzX0eOfFQ+IsXKSuP+/R6NG4svTIMQQgihOqTYRSXKN4uBC6hSftOABoJuQGfZ8znvSbKo4toK65XFYNoTdP0qN1BSUvL27VsAsLKyKr/sQkhISHZ2NgC4ublVZ5iUVq1aPX36ND4+Pi4uzsDAgHrKqn379tVvuU7U5ktXBVQO0m7duoWGhiYmJu7evXvz5s3VafDs2bNUeoY2bdp4enpqaGjcuXPn/fv3//zzz19//aWYQQN4eXkdO3YMAO7evbt9+3aJdXx8fDgcDgCw2eyayLSMEEIIIVSv8H98ildfX19TU7OgoEA00BYAkpKSfHx8AMDY2NjW1rZhw4byd3H58uVRo0aJLei2fft2adEMlKVLl4pGMwDA69eve/SQtJZ75WlpaRkZGSUlJVG7fD4/OTm51pKfIVT/sdnsBQsWTJ48edeuXWvXrhWu3UARe/O+fv16xIgRd+/eXbhwIYfDyc3NLS4uDgsL8/Pze/nyZUZGhoyOioqKZsyY8eXLl+1TpsCXL4SBATg6goqKxMrPXz7x83+hr6c/fOhoFWWV9x+CAcCwgZGqqhoAONg7P/Z9UFCQX1paSpLksxdPAEBLS3vhvOU0SdPyo0dOXLthWV5eLgDoaOv26N7Hwd4JABgMxtSJs1++enrv4e20tBTRU3jcQhOdQBOdwFYCRkjM4NC43sJDykowvA9YyVyxk8FgtHJ1v3P/Rlx8LJfLnTpp9vZd/6Slp5ZySq/fumxhbuVg76SAyComk9i3DyZPJiMixI4QNjbE/v0g6ZkBz3bg2Q5y8yEpDXQ0oYGerB60NUFJUvIIdeXUDg67tNXiAIBWrHvgiFVTe6fMzIx7D28LBHwACP8cGv459OmLxzOmzo/4Enbk+P7S0hKCIKhoBgBgsVjurdu5t65gkdBaJjsuAXMw/Nrmz/ejfratWhlwOPz4+MLMzBIAiIrKGzXqib9/f4xaQQghhH4Wv1g4wsuXLydOnPi///1v2bJldT0WJNnvGtBAKDGUWvNKg/ickFrrlM6wYLDbEQS74qpS+Pn5lZaWAoCnpydVcvnyZeHRM2fOUBuammURzZ06daryl0B3d3dnZ+euXbsyGAx/f39qTlqBAQ2TJ09OS0uTs3JYWBiVIJdOp8+dO1fOHAOiWXZr86WrrMDAwMDAQAD4448/wsPDN2/efOjQoYULF1b5Sb6AgIAJEyYAAJPJPHz4MAC4ublNmDDh6NGjq1evdnJy6tevn0JG3r9/fyqg4fPnzz4+Pl27di1f5+DBg9RGz549xe7jI4QQQgj9esT+4ElMTLS2tqbT6cOHD9+7d6+WlhYAPHnypG/fvgUFBcJqhoaGkydPXrNmTYXtb9++fdGiRWLRDH/++efcuXNln7hr1y6xkmvXrk2dOrVBgwYVdioPsT+ecS4KofLU1dVXrFgxatQoLy+vChMW/vfff//991/VOtq5c+eXo0ePaWjoMxhgagotWtA2bACRTyeSJC9dPev96B4ARH79zGKxunp4JSUnAIB76/Y9vfpS1bwf3QUAkoQTpw7FxccAQKf2XSRGMwCApobmto378vPzAEAsBwBBEO3adGrXplNWVmZGZhqfz8/KziotLYmK+frx0/vCwnw6jdfM8mJkkgeVp8HIAIb3hvULKr5SbW0dABAIBMXFxbo6eqtX/BPyPvjU2WPFxUUPvO842Dt17eZx4tThhUtm9ujet4uHZ+VfSwAAsLYmrlwh//6bCA4mc3MBgNDUJJs1I1auBE1ZD5RrqoOmupRjHz+Su3dDcjLJ46mrqxuTuxJBfK0QN9ujVDQDAAj4mW+DM98GB1K7TCazZQu3j6Hv8/JyP0eEbdi0MjUthSRJGo026o9x7dt6VPFKa5HEfyZkRzPgvyy/gJwcDgDQaMS6da7dupkCQG4uZ9WqN7t2fXz9Os3PL7VtW8X8WYIQQgghVCm7du0KDw8/ceIEBjTUW79pQAMAwWDaM1gufM4HAEHF1RWBznJksFwAqh5s/PjxY2pDOCsvlJeXd/z4cWp7ypQpJSUlM2bMqHJHADBgwIABAwZQ29TqvARBtG3btjptipo/f76cNXNyclq2bEltd+/evWq5ImvzpausTZs2AQCTyezfv39+fv727dvz8vKWL18utiiynF6+fNmnT5+SkhIA2Llzp4ODA1W+efPmR48eRUdHjxw58vbt2506dar+yHv06GFnZxceHg4As2bNevPmjTANKeX69et37twBABqNJpYVGSGEEELol6SpqclgMITZ2il8Pv/MmTOxsbG+vr5hYWEDBgwQjWYAgJSUlLVr1z569Ojp06d0uuQ1pJOSkhYuXHju3Dmx8r59+27YsEH2qPh8PhXdKyokJKRNmzbv3r1TV5c24SavT58+JScnC3eZTKaRkfjMHEKIYmFhERYWNnny5KNHj9ZcL3cKClyKi/drafWLi4O4OPLLF+L8eeHs+wOfO1Q0A+VVwAuBgAQAgiBcW7SmCvPycouLiwDAz/8ZVWLYwKhr5wqy7slezkBHR1dHR1e42xlAIBA88bl7/vp5ghB4tkooIWwtTGDuOLA2l+syY2KjAEBJia2hoQkATCbLtUXrqOhI78f3wj5/8n3m88j3voqqcm5ezvlLp0pKiqh1KKqgRFkrdNy2ouFkI9UMQ30APb3qLH9Arl1LXrkCWVlluwCjWHs/sVcWkd/zSWirxTTQCgeA+PSWqhpW3dvEfgx9X1xcRBCEuZnlwH5Dm9g1LS0t+Wvtn9nZmSmpyQDAZrMnjpvu7CjXGp31kFg0A6Zq+CX980+rhQv9+Xyyd+/7f//dcsECJ01N1uLFLrt2fQSAQ4dCMaABIYQQkkF0DQhhggR5FoaoE9TAfopEDiRJPnv2DABcXV3reixIqt82oAGAYDGVO/G5n3ilb2qhNzrLgancFQhWxVWlo2blGQxG586dxQ4tXLiQWjRBRUWlqKho5syZnz9/3rlzp9jDE9Tcc2X5+voCgKOjI/VIWW1KS0vz8vKKjIykdu/evevq6rpkyZKBAwdKey5Eorp66SoUFhZ27do1ABg2bJi2tra2tvaYMWOOHTt27NixAQMG9OzZs1KtXbhwYdy4ccXFxQAwZ84c0ZVTtbW1b9y44e7uXlhY2L1795MnTw4fLr7uaWXR6fQNGzYMHDgQAMLDwz08PI4ePerk5AQAPB7v33//FaZOnThxorOzczW7QwghhBCq/xgMhoODQ0iIhDxwL168cHJyiouLE4tmEHr58uXs2bP37dsnVp6VlbVjx44dO3YUFhaKHWrXrt3Zs2cr/MOYTqc3adIkNDRUrDwqKuru3bvDhg2TfToAkI8ewenTkJFBkiShpQW9exPDh8O3+TxhwjNKq1at2Oyq56VD6JdHEMTevXuvXbuWmZlZ5Ua0tLSGDBnSq1evli1b5ubm7tq169ChQ6IVUvj8gZmZRnS6OkH0z839e+ZM1unTABAW/vHajYsAoKer371brzPn/+VwOM9fPgEAW5smBvpls4lFxT8s0NnUwXnMqIlKSgp9a8fFEatWaaQlgrkBAGyNm2HWyIaY9Tfo6lZ4KgAkJScEBL4CgCa2DqIfg9279Xr56mlRcdGZ8/+WFREEkOTNO1d5fJ6VRSMbmyZKLHmXosjJh7l/Q+B7SEoFLpfQ1da3MoMVM6BLm8pcqQhy507yv/+guFi0cCLn1DOa2x1W9xKSRRACG+NHzazOA5AkSeTwBhxaa2ZuAgIBPzs7S0VFVVm5bA0RJSX2oP7Djp88RJICB3unEUNH6+vX98lgGYEgmLPhdzB3rqO5ufoffzwqLeX/+WfAtWvRe/e2s7Aoyx/DYlXiRh9CAEAQBH4OIIR+K1RwABUoUD6Oob6FDoiOVtrReiI0NDQ1NRUAOnbsWNdjQVL91n8p0pm2TOXuBE2npjsiaBpMdlcG07E6jWRmZgYEBABAq1atNH/Manj16lXqaX4HB4fPnz+3atUKAPbs2dOvXz9pd0vlV1pa6u/vDwC6urrbtm0bO3asq6vruHHjqtmsPF68eNG6devg4GCqd2VlZQAICgoaMmRIkyZNjh8/Ti2EUaHaf+k4HE5eXl5OTg61W1paGhcX9/r164SEBNFqXC73f//7n0AgYLFYa9eupQrXrVunrq5OkuTo0aO/fPkiZ4/5+fnjxo0bPnw4Fc2wYMGCnTt3itVxdHS8du2aiooKh8P5448/pk+fXlRUJKGtyhgwYIAw2UZgYKCzs7OVlVWLFi0MDAwmTZpEJYpo167d7t27q9kRQgghhNDPglr8S6LQ0FDZf2Tu379/yJAh//77b2hoaHJy8tWrV4cPH25iYrJu3bry0Qz9+/d/8OCBWIosaaStZyH8k1UqLpecMoWcNYt89IgMCYH378lnz8i//iKHDoXcXKoKlZRLSJ4ICYR+c0pKSmI3y9q2bevn53fq1CnZSVNUVVX79Olz9uzZ5OTkw4cP9+vXz9jYuEmTJgcPHvzHwaH8LZ5kPj+Cx9ucnz/z1cvA29eu37q8//BOgUCgxFKaMXWee+t2NFpZVhg6nT5k4AjhiYYNjNq39SAIQkVFdfiQ/82evlBLU1sh117G35/84w/Sx+crnwMANAFp8CWSvHWLHDIEvn6t8OwPH99t3/UPl8shCEK4RgZFU1NrxtR5mhpl3/3tbO1nTJ7LZDIFAsHtu9d37986d+GUjVvXXLtxkVogQ4bUDPAcDRduQ1QclJQCXwBpmeAfDOP/hP1VWw8kO5u8fFksmoFysmTGdM7h1mb3+7Ra0rLxSQa9lCSJXP7/rhwwMzcBAKDR6Lq6+sJoBkrrlm327Ty6Y/OBOTMW1f9oBiHRCUjym8q2QJ1CEER1smWg2jdggMWLF33t7LQAwN8/zdX1qpFR2dtp0CCruhxZDcPf1RqCLyxC6DdEzrWrV9EAsv0Uo3369Cm1gQEN9dlvnKEBAIDOUHJjqcSUFl4EkltjvdCYyl2Yyh2BYFanlXv37lFr5YotmvDo0aMRI0YAAIPBOHr0qKmp6ZMnT4YNG3b79u3bt2936NDhzp07lcr4yuFwIiMjw7/58OEDNS395MmTJ0+eUHWqn5ZWtszMzLVr1+7bt4/P5wOAtbX1gwcP1NTUtm7devDgwYKCgoiIiAkTJqxatWrBggWTJk2SfRu31l46yr59+8Seq5O2vsOyZcuCgoIAYPLkyZaWllShoaHhjh07Jk6cmJmZ2bVrV19fX+EhiUiSPHXq1PLlyxMTE6lr2bRpk7QVPbp163b//v0+ffrk5uYeOHDA29t7y5Yt/fv3r+w1itqyZYuamtr69eupH1Z0dHR0dLTw6OjRo/fu3aukJO/jLwghhBBCP7vp06c/fvz4+vXrFda0tLQsLS1NSkoSLbx8+fLly5crPHfOnDnbtm2Ttj5Feeoeg1VXniu9c5z/9R2Zky4sT09Pl3EWAJBz5pD374Pgx3X6SktJf3+YMIG4eDEnL+/Dhw/CIwRBDBkyRM5RIfQ727dvX3Jy8qtXrwwMDFasWDFjxgwajebu7u7p6XnkyJHHjx8nJyerqKhoa2uzWCwTExMHBwd3d/fmzZszmZLuLRQWLlZVbaqnNy4rK0MgYWHNOyXF5N0r1DZBEGP+N8nUxAwAXJu3ev3mFZPJ/N+ICWYNLURPGT1ywh9D/0enMyqVH1EuBQXkkiVkXFwRk+FnZgQAjbNylHh8ACC/fIGZM4lbt4Ah4YYVn8//+CnkvvftyK8RVMnA/sMsLazFqtk0brJ+zbbwiFAmg2Vna0+j0ebPXnrm/L+JSfEkSfJ4vK9RX75GfXnzNmD5kr9VfgwREPW/BfDhs4TytEzYcpRUZdznFkd3aN/ZppG8t2jJixchNlbC68Fi+jVswLN82ljZnyphsRsMHjjBo519hW0yGEwGo1q3m2qUaIqFqk06yoh1EDaIT2n/RIKCMt69yzh5stPly9E7d37gcgVcrgAARo+26dGjYV2PrsbVye9qfVjApSbGIPwEwLc/QuhXJTsOgJxrJ3EFCsUOQFHrWSiwqZpABTQYGBjY2dX32Ivf2W8e0AA0ugFLZYCAn8Et9gaQ8J2/+pjsdiyVQTS6STXbuX37NrXRrVs3YeHZs2cnTpxILYh75MgRNzc3AFBRUbl+/frkyZOPHz8eHBzs7u5+9+5de3sJX4Op57GE9yZu3bo1f/786OhoamZaIl1dXUdHx/ILNyhKcnLy/v379+zZk/vtea+BAwceO3aMWu1iy5YtS5Ys2bFjx969e3NzcxMSEubNm7du3br58+fPmjVLWphFLbx0MtBoNDU1NQ0NDQ0NjfT0dOEt4wMHDmzbtg0AzM3NxR6YmzBhwpMnT86cORMXF9e6desrV660b9++fMsCgeDq1asbNmygklgAQMOGDc+fP9+mjazcl+3bt3/z5s2gQYPev38fGRk5YMAANze3FStW9OjRo2p3qWg02po1awYPHnz06FEfH5/4+HgAMDExadeu3dixY9u2bVuFNhFCCCGEfl50Ov3KlSsnT548f/58bm5uUVGR6Hy/kIWFxZMnT8zNzWfMmLF//37529fV1d25c+eoUaPkP8U/F8Z9Iumdhqm0G0if454tEtBQwfTSmzfk8+fi0QzfkMHBcPp0sJmZ6H1kOzs7Q0ND+ceG0G/L0NDQz88vPz9fVVVV9LtYgwYNVqxYsWLFiso1l5kJxcU92ex3DRpMzM6+X1IidlxbRxMACIIwN7Po33eoQ5OyFJLjx0xt697RyMhYW0tC9koms1rrZkpDbt9Ofv0KAI8tTYoZdADo/vV7OkMyLAxOn4axY/Pz83Jys1PTUnJysjOzMhKT4mNio0q+XZqyssrwIaPauHWQ2IWSEtvZsblwt5G1zarlG4qKi75Ehod/Dv0S+Tk2LjotPfXajYsjh4+V2IJvALz9JPUS2IT/i2dnAODtu8Dpk+c2dah4jcW0tJSj71+x3J1mvv7E4vMBgEunvW+g+9rE4KOBDu/b74CmhqaXZ5+O7btIjlz52ZAkKfH5afmDG2TXxInMn8uOHR8WLHhF/dBGjmwUHDzo8ePElJTiVq30+/WzqOPB1Ypf9TdWLF5BWviCwuM5ftXXEyH0C5Mz7ED+alSUQM2lQKihOAmFt1kdJElSAQ2dO3fGrD/12e8e0AAANEZDtvp4IIu5pa8UnaeBxlByVVKfQGc2rmZDxcXF1Ky8pqZm69atAaCkpGT58uXbt28HAIIgtm7dOnbsWGF9Op1+7NgxPT29zZs3x8bGtmvX7ubNmy1atPj69auBgYGGhgaDwXjz5s2FCxcAwNjYmDrL2Ng4MjJStF8mk9mkSRNHR0enb4SV37x5Q21MmjRp0qRJ1bxADodz//79s2fPXrt2TbiQhLGx8fbt28Uy1urq6q5bt27RokW7d+/euXNnVlZWZmbm8uXLt23bNn/+/NmzZ4uFNdTOS0dZt24dh8PR+EZdXV1DQ0NNTU34ITh16lRqWdP169dT96dYLNalS5d0dMTvHB07diw+Pv7Zs2fp6emdOnWaPXv22rVrhZeWkZFx9uzZ3bt3f/2WipNGo82YMWPdunUaGhoVvtqNGjXy9/dfvnz57t27+Xy+v79/7969zc3NJ02aNGTIEBsbmwpbKM/R0XHXrl1VOBEhhBBC6NdDo9HGjRtHLdMWFxfXokWLjIwM4VEGgzF48OBdu3YZGBgAwL59+9TU1DZv3lxhs2w2e+bMmcuWLdPWrkTi91vpMCmMLOYDAGj4X0kIeyt61NlZ1iSc4N9/QcaaFBwO3Lv3+cdsZM2aNZN/bAghhaU/1NEBNhsAjOj0O3p6t0tKduTnvygt5QEAgAebfbCIo2lgpf7nErGEBHQ63b5JU8WMQX7v3lH/H2RsAAAWufkOaVlUSbay0t3GZu9fP85981jaTBWbze7c0bNb155qqmqV6lZFWcXZsbmzY3OSJLfu3BDxJexT6Htplc/egELpizSqs1OpDS6Xu+fA9qGDRnTx6C6j66TkxK071ueTPNDTTldhEyT5yNo00NiglPE90Y5xQVHXjDz3s3sYWgpd3aOuSUzPUOE0pOiz1/Xh+XKkECtWvBH+GM+ciXzyJOns2S6zZlU6N+pPp6Z/h+vqPSL2vhbGKwgjmUTf/gpPz4CfCQih8rhcrr+/f8uWLdlsdl2PRVwNzeLXt+AAGertUMPCwlJTUwGgQwfJodKonsCABgAAGsOCrTEH8lV4JU9JUsJahlVBsJhK7krqU+hM8eSHVXDnzh1q0dxOnTrR6fSnT59Onjw5IiICAFRUVP7991+JaV03bdqkqam5fPny7OzsK1euuLi4ODs7C8o9X9WqVStqw8XFpWHDhlZWVs7Ozi4uLi4uLg4ODixWjTyQQUlMTPT29r5///6DBw9El+/V09NbuHDhzJkzpa0loamp+ddff82bN2/37t1bt27Nzs7OyspasWLF9u3b582bN3v2bOG8fu28dJTevXvLvt6DBw9u27atS5cuwqdtdu3a1bJly/I1lZSU7t6926dPnydPnggEgp07d548eXL37t3u7u7z58+/d+8el/s9+KZLly6bN29u3rx5+XakUVZW3r59++jRo2fPnv38+XMAiI2NpR4DsrOzO3bsmOw0DwghhBBCSE5mZmbv3r07e/Zsdna2paVl586dTUxMxG6vbNq0ycrKavny5ZmZmRIbMTAwGD169Jw5c0xNTSvV+810GPOJFJAAAAYsaBn//JzIUScnJy8vLxmnE+npFdwqzsqKiYkRLahadCxCqLrU1AgjIzI5mdrrzWb3ZrNLSTKZz9eg0XRoNGCr0IYOB+nLK9SqggLq/wtZDAAoptP9Ghry6LQoLfU3xgZcOg2AhB8/fZRYSg0aGFmYW9naNHF2aq7EqtayhgRB0Gk0AFCW/oLk5MtqITHL2dmybHkggYB/4fJ/DU3NbBo3kVg5Pz9v177N+QV5AOCUmvnI2tTPtAH5bSJQhctrlpLhFp/SODOXZm9P/FrRDFWDmeR/VcbGKpGRucLdpKSi3r3vf/w4xNy8csFJvwaFT/PX5hy/aCiDtKCl8nUU0i/VsrSFbPBDA6Hf3MKFC3fv3j1ixIgzZ87U9VhQxczNz8bFFUyZYn/wYLs6HIavry+1IW3teFRPYEBDGRrDVFljFodhxim6IeCnVrM1gqbDUunNUh1Eoysm26qysrKTk9P79++7du0KAGfOnKGm5B0dHU+dOuXi4iLtxGXLlqmoqHz9+nXHjh0AYGVlJZaDwcDAYP369dQ2nU6Pi4ur7NjGjBnTrl0FHzdTpkwRjQaIi4tbsmSJn59fbLnFI5s1azZ9+vSRI0cqKytX2LWamtqyZctmzJixdevWnTt3FhQUZGVl/fXXX9u3b9+8efPEiROhtl46+amqqjo4OAQEBADAli1bpk6dKqPm/fv3Z8yYcfToUQAwMjLq3r27rq4ui8USRjO0b99+zZo1Hh4elR0GxcXF5dmzZz4+PmvWrHnx4gVVaGFhQaWyQAghhBBCCmFiYrJo0SLZdaZMmTJmzJjHjx+/fPkyICAgLCyspKTE3Nzc1dV1wIABXbt2rVru8WfZZdEMlspgd2jyuX+Pih6dOnUqQ9Iq9d9VmG6RRktJSREtMDGp7lp7CKEqGj0aPn+GwkJhgRJBWHx7jxOOjiBpOcW6oVQWjuAWn/qgUcNUNZWTLraix524pHm/gWpqGlqaWvr6Bnq6+jIiD6qAJMnYuGgAsDC3klZHReY9iax8y0KOuSorlslkCkiSz+NduXZh6eLVEiufPHM0KysTABoaNYzhC/LoNAAgSNI5NbNNfIpDWhaD+qQmCMAv41JmKEWf9kY/rzdvBri6Xo2MzCMI8PJq+OBBQkEBd+/ej1u2uNX10GqQMHBBYhZrhfxiS2u85kiLJ5BYR+G5GUBSOAgmCUcIAUB+fj4A3L9/v/Y/GFFllZby4+IKAODkyYj6ENBgYGBgZ1dPc0ggCgY0fEfQ9ViqQ+nMJpziu9ySp0ByqtQMjcluy1TpxWA1I2haihpbr169evXqFRQURK1xsH///pSUlNatWy9evLjCO5tz584Vbs+bN+/Tp08cDofP56uqqtrY2IwaNapSGWvLa9euHRU6IIPYtL2ZmVleXp5oNIOtre2AAQNGjRrl4OBQ2QFoamr+/fffs2fP3rhx4/79+0tKSrKzs62syu5K1MOXbu/evS9fvpw7d66MaAYKi8U6cuRIly5ddu3adfXqVX19fQD477//8vLy9PX1582b16JFiyoMQEzXrl27du369u3bQ4cOBQUFnT9/nk6nV3waQgghhBBSKDab3bNnz549eyqwzekNiS9FZAMW9Ep40v/HaAaQY3kI0rCi+Gxd3aKiH3Kyy7MCGkKoJhCDBpH+/nDzJhSJr5RA2NkRe/bUyagkIs3MqFUn+odHK/H43o0aFjPoAMDm8ewycjy/JjQaNJToPaiGeudyOU+e+hQVFwGAhbmltGp9usC1B8CRvjApj9YWIJbL5aqoqBXxCmLionLzcjU1NMWqfY4IC3lfttZPQkoCSacBgFNK5qCwKMOCH35ShL09sWRJVS/rFyQ6VSmMaQB8AvtnpqnJunGju5vb9fx87r178VRhQQGvbkelQDImz2oiXYGoevK+KP8mFQt9UMg4RZM0IISQqJYtW544cSIrKysyMrJx4+ouBI9qlJISffBgqytXojw86nLxKZIknz59CgAeHh4YBFPPYUDDDwiaOoPdhsYwYSi15pUG8EqDSEGW3OdqMFjNGUqt6CwXhSwzUZ5w9prBYNy8ebMKLUyfPl1Rg3F1dZX/D0ceT/zLycGDB9u2bdu8eXMPD48ePXpU/18XfX39bdu2LViwYN26dSRJdu7cWfRovXrplJWVAwMD5V8qdfjw4cOHDxfuKikpPXjwQFGDEWrevPmhQ4cU3ixCCCGEEKpDVspww4UAgJ0PxdeJb9GihdgCauXRJk8W+PqClIUwSGVlon9/uHRJIUNFCFUfbcsW0soKLl0i4+KgtBQAwMiIcHIitm4FLa06HpwI2rx5An9/SEujkWSvL7FekXE5bBadBM2SUgKAMDcnZs2qiX6Ligq9H9/zffaooCAfAJRYSk5NpcZ1DegG2xvD21DJR7U0YEjfpg/vAgC4OLr4BbwQCAQHj+xaPP8vsTuhD33uCLdJklRSYo8wMHMLugOi0QwsFtG0KXHoEKjUjzVB6o48s544kflTs7fXvnix6+DB3oWFPADQ0mJNn143yWNIEjIzSyIj81RVGY6OOgpq8/vkffntekIhoRWijUh729boehDCZ6/LB08ghH5nwszTAQEBGNBQ/1261LWuhwChoaFpaWmA6038DDCgQQIaw5zFMGewHPnstnzuFwEvXsBPFPAzSUEegECkIkHQ1AmaLo1hTKc3pDEb05l2dGajOhv3T8XU1LT8ehPVZ2xsvH//foU3q3DyRzMghBBCCCFUfY6OjmIlO3fupNFoFZxmb090705evAjlApQBgNaqFTFkiNKP4cKl1BwqQqiOENOmwaRJxJs3ZHg46OsT7u6go5iJOkVq1IgYO5Y8dAhycwGATpK6xd8+OvT0YN48qF4iSYkCg/zPXjhJhTIAgL6eweiREzU1taTVp9Hg4AYYNgui48UPqanCyL4wqKfJ44cMHo+npq7Rvq3H85dPIr9GhIZ/dGjy/fM2Myvjw6cQ4W5DU7PJ42caGhrD6Ank7t0QEwNcLqirQ48exNChUOFn8q9OdjSDaO7oWpgkxkf0ao6XV8NPn4bevBlDoxEDBlgaG9d2HE9KStHixQHXr8fk55flYOnQwWjVqhadOxsrpP16Pq0uGmlR2fAgsTep6OkSQxxA0a+G6OcA5pNHCJXn6OiooqJSVFQUEBAwatSouh4O+glQ600AQJUXdke1BgMapKIxLGgMC6ayl4AXy+fFkPxUgSCHFBQAyQEggWAShBpB06LRG9AY5nSmBQBm6UcIIYQQQgjVRx4eHlZWVlFRUcKS27dvt2tX8UKVxIYNpEAADx9ClkjuOlVVws2N2L8fyq0xkZUlb4o7hFBNYTDAzY1wq9dr0hOzZoGODpw4QUZFAZcLAMBmE1ZWsGAB4emp8O4e+3qfu3iS2ra0sPbs2rO5S8sKg7ocbeDGIZi+EkK/QFYuAACLBVYNYdwgmD0WAOiGDYwTEuOSkhImT5jp//oll8t5HfhKNKDB99kjajJv8YK/lFjshqZmZdNvJibEpk0Kv8yfmjy5GcRy1ys2ib3EvgAjG2qGubnarFlN66TrwkJe+/a3IiNzRQufPUvu0uV2ly4m3t69FPgDF4u8UXggjoy3QIV9ib2b5CStQbF2au3tg+9ThJAYJpPZvHnzFy9e+Pv71/VY0M+BCmgwMjKytbWt67GgCmBAQ4UIKrKhroeBEEIIIYQQQlVEo9GmTJny559/CksOHTq0aNEiXV3dCs6k02lbtsDIkYIjR4jUVBKA0NSEESOILl2o48bGPzzOGBcXp+ixI4R+TcTIkTBkCPj4wJs3wGBA27ZEu3ZAV/yzIknJCRev/AcAaqpq/xs5oblLS/nPbWwB3qcgMhYePIOCImjeFDq2Ahaz7Ki+vkFCYlxWdhabrayhrpGZlVFUVCg8NzEp/rHvAwCwaWTX2BrvkEpV2Ye5yz+WXaOLUIh1V88fvkfSfPmS2737XWVlhqOjDhXN4OKiO3q0TVBQ+uPHSSkpRSQJjx4lHjsWPnGinQL7rdFfGOEvp/xvAbGaChlehcEENZdSBeMYEELltW7d+sWLFyEhIcXFxcrKynU9HFSvkST59OlTAOjYsWNdjwVVDAMaEEIIIYQQQujXN378+JUrVwqXhMjJyfn777937twp18kuLrR9+wCg/G1jKysr0d0PHz5Ud6AIod8Hi0X07Ak9e9ZoJ/cf3ubz+TQafd7sJWYNLarQQiNzaPS/bzsZGZCdDQ0agIaGhromAOTl5yYkxmdmZQBAEzsHACgpKXn56umN21c4HA5BEAP7D1PQpfzEJM5lVjlQQPTh8lqIMBBOG2M0w0/q69c8d/frmZmlAJCcXEQVvnuXWVoaFhaWQ+2yWDQOR7Bu3dsJE+wUMksu5zQ/VO/3SuKyC7J/XavzyyyxL9nvbsXGHEhMBYFhDQghUa1btwYALpf77t07d3f3uh4Oqtc+fvyYnp4OuN7ETwIDGhBCCCGEEELo16enpzd27NhDhw4JSw4ePLh48WKxFAuV5eTkJLr74sWLgoICNTW16rSJEEKKUlJSEhT8GgBaNGtZtWiGMiRJHj4MN26QqalQUgKqqoSpqXonNwAoLCzg83lUrcAgf//XL+MTYnk8HgAQBNHZw/P1Gz8lJSVTE7PqX86vQVEJD+RM51Dl9muiHVQnFi8OoKIZAKBTJ2MTE9VLl76mphZT0QzUlDyPJwCA2NiCL19ybWw0q9lj+aABGRP81UwxUoVzq9yd2BXJs6RFrYUclX+18W2L0O+JCmgAgICAAAxoQLI9efKE2sCAhp9CBesFIoQQQgghhBD6NaxevVo01KC0tPTIkSPVbLNJkyYNGjQQ7hYXFx8/fryabSKEkKJ8+PSOw+EAQBu39lVvRSAgJ08mt2whP3yAtDTIy4PkZDIwkHX/AQCQJGlkaEJFS0R+jYiO+UpFMwAAAPHo8YPHvt7Xbl6q7pX8QkgRdT0W9Fug1pgAAAaDOH3aY8+eNjdudNfVZQNAt26mc+c2BQCBoKxyRERuNbsTjV0QEh4lJalmjyAldUHNqT9JEYQvb/lXu/4MEiFUm8zMzKiQ/YCAgLoeC6rvfH19AcDY2Lhx48Z1PRZUMQxoQAghhBBCCKHfgqGh4fz580VLrly5IrFmYWFhUFDQuXPndu3atWnTphMnTvj7+/P5/PI1aTTagAEDREtWrlx57949BQ4bIYSqLOjtawBQUVaxs3WociPk33+Tjx7BtyV7hPglJWUVSIGSkpKEE8myOVJzM8sq944QqiYlJTq1weORu3Z9AIDWrQ3i40fEx498+LCnjs4Pb96YmHwFdl0n4TtifQl7V2zeAiovgsSgDVGEJNXsWrQpiQEiwmvEmAaEfk+tWrUCAH9//7oeCKrXBALB8+fPAaBz5851PRYkFwxoQAghhBBCCKHfxeTJk0Xv7X748OHy5csAkJ2d7e3tvX79+n79+llZWamrq7u6uo4YMWLu3LlLliwZP368u7u7mZnZpk2buFyuWJszZ86k0b5/tczNze3du/fTp09r54oQQkia4uKi9x/fAYCzU3MGo6qLrhYUkN7eUO6jDwDylVgAwBaQR/7d/yXyM4hMnjEYDCWWEvXZyGSyPDp0rWLvCKFqmzfPkcmkAQBBQKtWBlShsjLD1FQVALKzOaKVzc2ru2zWL5+DRJgRQfQay8c3COMnFJiRQni6nE39qj8ChJBs1KoTMTExaWlpdT0WVH99+PAhIyMDADp27FjXY0FyqerXOYQQQgghhBBCPxsTE5PWrVuLPq0yZMgQNptd8u05YxmSkpKWLFly8+bNq1evii4z4eDgMGbMmBMnTghLBALBlStX8L4AQqhuBQT6cbkcAGjdsk2VGyEfPYKEBImHUlWVAYBHwPv3wWWVSZLNZnfu6Dmg39DklKRVf/8JAG3c2qmra1R5AAihavrjj0bduplGR+ebmqoYGalShZ8/5+zbF/roUWJoaDYAqKoyCgt5bDa9QwcjhXRKzfcrpCmF9KXY9AwSmypfUnMJEmrz5UUI/XQsLCyojfT0dAMDgzody++oZ897Dx4kDB5seeFCvY7offLkCbXh4eFRtyNBcsIMDQghhBBCCCH0G5k+fbpYiTzRDEJ+fn6WlpYzZ86klqWnqKuri1XDu8wIobrF5XLuPbwFAPp6Bk3smla9oc+fQdKCOwCQrK4KAIIfC0tKSu4+uPny1bObt69Qjyx369Kz6r0jhBRBT4/dsqU+Fc0QHp5rbX2uSZOLe/Z8pKIZGAxaYSEPAMaPt9XUZNXaqBSyBEMtr6pQDxdxqIdDQgjVraSkJGrD2Ni4bkfye/LxSRQIyIsXo/LzJWQ4A4DCQp6m5r9M5tG7d+NqeWyiHj9+DAANGza0trauw2Eg+WFAA0IIIYQQQgj9RkaNGuXp6VmdFoqLi/ft29egQYOdO3eWlpZeuHBh9+7dYnVUVVWr0wVCCFXTk6c+WVmZANDTq5/osjiV8iXycyiTJqBJmC0T0IhsNgsAWqVluzVxGjpo5JKFq4YNHqWlqQ0AZ86fePM2AABat2zTwMCw6peBEFK0IUMeRkXlkyQQBNjaalpZqfN4AgBgsWhLlzZTSBeVnWKv8pS8nCcqNj1D7QetVhj2gTENCCFRVECDsrKytrZ2XY/ld/S//zUGgIYN1dTVmRIreHvH5+VxeDzB6tVBtTu07/h8/vPnzwGgc+fOdTUGVFm45ARCCCGEEEII/UYIgrh06dLQoUMfPHggrQ6NRrOwsHBwcDAzM1NRUfn8+fO9e/e4Py4hn5OTM2/evIMHD0q8r41POSCE6pBAIHj05AEAGBuZtnFrX7VGgt+92X94JwAYdm79v7ehVtn5fIJgCsoyMpAkEAAkAJ3NHjNtPsFgAIC1VWNDQ+Pd+7ZQH5hqauqDB/yhkCtCCCmKqmpZDgaCgM+fc78VMq9d62ZqqoBwTPmjB6gkLtXvUXZfCoxmEF3oQTjy2olvwNRfCCH5UQENJiYmdT2QeuHBg/hnz1LWrHFlMAgAuHDh65Ilr3V02JGRubt3u48ZY6vwHo8d67hjh7uGhtSMR507mxgYKKelFXfsqJhlnqogODg4JycHADp16lRXY0CVhQENCCGEEEIIIfR70dDQuHv37rlz5w4cOBAYGMjhcFgsVqNGjVxdXVu3bt2qVSsHBwdlZWXRU169etWvX7/09HSxpj5//ly+/caNGw8bNqwGLwAhhGSKiY3Kys4EgC4enlVOz5Cbl0NtpCgrbW3jQidJHo2mXsrx/Jrg+TWeTpKNM3M+62m/1FRJ3rGub+9B9nZNCYJoau80efxMnyf3NTQ0B/QdqqmppaBrQggpxo4dbl5e9/LyOFR4UsOGaoMHW86d62hmplb9xisboFDNmIYKT6+haAZFtVkdMi5csRkpEEI/HSqgwciozibL648nTxK9vO4BwL59oTk5YwBg/PinRUW8mJh8AJg1y68mAhoAQEY0A3U0KWlUSQlfVbXSM9STJz97+zbj4sWuVlYaJAkfP2Y7OlYlD8eTJ0+oDQ8PjyqcjuoEBjQghBBCCCGE0G+HRqONHDly5MiRAFBYWFjhChHu7u7BwcFdu3YNDw+XUc3c3Hz8+PHTp0/X0NBQ5HARQqgyYmKjqA3Hpi6VPZdKRA8Ajg7O3wsJgkcQAJCvxLpibwVAen5NGPUhcmcH10w6ERUduXPPJn39Bq1c3du6d3Bt0dq1RWuFXAhCSOHc3Rt8+DD4zJlIHk/g6WnasqU+TdKyMtVRqan0as67Sztd4RkU6jaaoXz4QvlcEQghRElMTAQAU1PTuh5I3Zs69Tm1kZtbSm04OOgEBqZR27q67LoZFgCdTsgfzdCy5dUPH7J37WrTsaPxkSPhADBsmE9g4EAtrX/z8jjdu5vev9+zsgPw9fUFACsrK3Nz88qei+oKBjQghBBCCCGE0G+twmgGiomJSVhY2KVLl/bs2ePn58fn88vXOXDgQI8ePRQ9QIQQqpyMzHQAYLFY2lo6cp7yMQJW74KoeCgqAjYbzE1g8WR9NptdUlLSzMW1gaoG/5GPanLKiwY6GSrsW7YWbYt4DVq2WrV+3YNnPo98H5SUlKSnp965d/2B9+0hA0d07uRZk9eHEKoWMzO1pUtdaqLl8jP9tT/dXsuLQdQ00RdQ2hVRmSp+jetFCFVfcnIy4JITAGPHPo2IyBMtycgoKS7mAQCdThw40H7EiEZ1NLRKyM4uffMmAwCWLn0dHj6UTif4fJLDEXA4grw8DgD4+iZXodmAgAAA6NChg2JHi2pUFdPuIYQQQgghhBD6DQ0ZMuTZs2fv3r1zd3cXOzR37lyMZkAIVQpJksEhQXcf3ExJrcq9SGlKSooBQFlZRc76e09C30lw5wmERUJsEnyOgofPYdTckpKSUgAwb2gxaOT4ocfP9tq+b7hlEwDg0OmxWzcR+/Ypa2n37ztk4987hw/5n5VlIwDg8XjnL52OjvmqwMtBCP28ai2xAfEN1dEvNrsv44qociqmQfQVqNXxIYTqjezs7MLCQgAwNjau67HUsSdPEoTb6uosAGjT5sbHj1kAwOeT2dklVVjxofZparKsrTUAwMpK3cBAOSCg/9y5jt7evVgs2rJlzVRUGFUIy4iLi8vMzASA5s2bK37EqMb8BL+vCCGEEEIIIYTqlaZNmz5//nzPnj0HDx7MzMy0t7efMmXKiBEj6npcCKGfSUFB/v7DO79EfgaAu/dvrlq2Xl+/gUJaLikpAQC2klx5dB88gy1HIS1TvFxD6QUACQDmZpZlRU2aqP1vNGxdAwCgpyesqaqq1sWjexeP7tExXzdtW8vn89+FBFlaWFf/QhBCvwBqrr0WeqnpLuqE/NdVO68zQqieS0gom8U3MjKq25HUue3b2/zxhw+dTnNw0A4MHAgA5uZqX77kUkebNdOTeXZ9QaMRYWFDw8NzHR21AaBFC/0WLfSpQ+vXt1y/vmUV2nz37h214eLiophRolqBAQ0IIYQQQgghhCqNTqfPnTt37ty5dT0QhNDP6va961Q0AwCUlpYEvQv06tZbIS0XFxeB3Bka1h+QEM1AI/hOFtcAoJSvb9O4afmzHjy8HfzuDbVNEISKioqSklJxUTGNRufz+Tw+rzrjRwj9Yn7VaIP6CV9thH5nZ8+epTbs7e3rdiR1btAgSw5nkmjJuXNdpk598epVqqenSbdupnU1sMpiMmlUNIOihISEAABBEI6OjgpsFtU0DGhACCGEEEIIIYQQQrWtoLBAdFdDXVNRLefm5QCApoZWhTXjkiA6TkK5MiuHzcoFgM/x3V+/p7dzLStvaGquqamVm5sTHhEaHhEqrVmbRnYAkJgUf+vONVMTs47tO6ura1T+OhBC6CdW+4EFGMqA0G8uLy/v4MGDANC+fXsnJ6e6Hk69o6fHvny5q3A3JibfweESnU68eTPQxkZhf4fLb+bMlwcPhnbubPLwYc/qtFNczDM1PZOfz71+3bNnT7MK679//x4AzM3NtbS0qtMvqmW0uh4AQgghhBBCCCGEEPrtaGt+f9bKwMDQtXlrRbWcm5cLABoaFd+Z/RwNWbkSyku4GgKSAQAsembwp+/lLBZr4ZxlLV3dDQ2N9fUM9PUMdHR0VVRUGYyyR4YIgujQrrOTY7Pc3Jw9+7cFBb++cfvy6vVLM7MyFHFlCCGEEEJIskOHDuXk5ADA4sWL63osP4HDh8OKinj5+dytW0OokoSEwsuXo2ouNuz06Qgfn0TRXT6f9PZOEC6EUTUPHyZkZZVyuYKVK4PkqR8cHAwAzZo1q06nqPZhhgaEEEIIIYQQQgghVNvaunfwC3heXFzcr/egdm06slgshTRLkmRBQT4AaMiRFEGVDXQaCATi5XwBMzPPUl/zi77WZ3XVHw4ZGhpPHj+jfFNFRYWp6Sn6eg3UVNVIkjx6Yr8wiCEvL/fZ88cD+g2t0gUhhBBCCKEKlJaW7ty5EwCaNm3aq1evuh5OvbBokf+jR4kAROvWBvv2taXRCOGhkhLesWPhBAEkCa6u+lThlCnP796Ne/y4t4eHscIH8+ef/ps3vweAR496d+5sDAC2tlqBgekAwOeTCxa82r8/dNw4m/3721e2ZQ8PY319dnp6SZs2BhVWzsvLi4qKAgBnZ+dKXwOqUxjQgBBCCCGEEEIIIYRqm6Gh8aZ1u/h8npISW4HN8nhcgUAAAGx2xc062oFJA4hJlHAoI6+RvuYXbbX4jq35APQKm1JRUbU0t6a2338MphakaNGsVXBIkEDAJwEToSOEEEII1ZTTp08nJSUBwOLFiwmCqLD+r23//tDZs1/y+WV/fwYHZ3h4GA0dai2scOFCVFpaCQB06GA8eXITqnDiRDtjY5WWLfWr0OOiRf67dn309DS9fdtLYoWCAh618fJlChXQoKVVFs38/HnK/v1hJSX8AwfC1qxpqa9f9jd8URHP0vJcYSHXx6fXgwcJUVF5Bw60V1H5Pq9NknDoUGjnziZJSaOKingaGhWHR79//55an8jFxaUKl4nqEAY0IIQQQgghhBBCCKE6wGAwhIs1KE7ZLWx58uWqq4KLveSAhuxCcwCgEVwlRjKAaaVGkJGRTm2UlJYIBHwAsLWxr1QLCCGEEEJITgKBYNu2bQBgZmY2fPjwuh5OHdu168Pcua/ECktLf8hI1q2bKZtNLynhOzpqCQsHDLAYMMCiap0eORLO5Qru3ImLiMgtKOBcuRKzfHkzFRUGlytYsyZo6FDr9etbRUXlpaeXzp7dlDpl9+62Xl53eTxyyBDLBw8SrlyJUlVlaGt/D0q4ciU6La0YAKZNe/7uXRYA8Pnw338ewgpubtdev05nMGixsSOMjVXkGeenT2WLyWGGhp8OBjQghBBCCCGEEEIIoV8Ek8lkMplcLrewsECe+ntXw+coCPsqXl5QXJa09v2Hd8ZGlQtosG/iSKPRBQL+p9D3AGDW0MLermmlWkAIIYQQQnK6fv16eHg4AMybN4/JZNb1cOrYrVtxYiXDh1v/73+NRUuMjVWSk//3+XNO69YVL9MgW1ZW6X//fRk+3PrQoTBlZUaDBsp2dhdIEnx8Et3dDS5dikpKKtq0KSQ+fsS9ez1FT7Sz04qJGUFtX7zY5dUrR3t7LQaDJqzg6WmqqsooLOQ1bqxNBTRER+eJtsDjkQDA4wliYwvkDGho0aKFmpqaq6urhYVF9a4b1TZaxVUQQgghhBBCCCGEEPpJGOg3AIDEpHh5Kutqw41D4O4CbKXvhSwGWJurUdulpSWVHYCRofGIYaOVWEoA0NDUbPKEmZj6GCGEEEKohmzZsgUAdHR0Jk6cWNdjqWMBAWmDB1sSBEEQMGGC7ePHffz9+58710VYISYmn0pjpqXFoqIZYmMLGjY8y2IdXbfubRV63Ljx3Zw5flpaSpGRw9LT/ycQkFS+tJCQjF27PiYlFQEAjyegVriQhkYj2rZtoK1d9ud4QQHP1zdZX59takr9QS44dqxjr14Nz57tLHrWmTOdnZx0unUzdXOTNyzD1dU1Ozv7yZMnlb5OVNcwQ0PFSkvIgjxBcbGAU0JyuaRAAABAEMBkESwlQlmZpqZBYyvj91KEEEIIIYQQQgihumdtZZOYlBAeEZpfkK+upl5h/YbG8OgM3H8GF+5Abj6oq0FvD3BpXLBlBwCApWWj4pLi9PTUwqJCDXUNbS0dFRXVCtvs2L5L+7adOBwum82u/hUhhBBCCCGJ/Pz8/P39AWDWrFlqamp1PZy6tHfvp1mzXgKAj0+vLl1MylewtDwXE5Pv5KQTEjJYWGhnd6GkhA8A69YFr1jRvLKdtmyp37Kl/tixNtbWmgCgqgrHjnXYuvW9iYmqt3cCAFhYqLu7N3By0pGntYSEAnv7y/n5HABwddWPiMgBgCtXYi5c6DZ+vK1YZTs7LdELkVMNLHiHagP+2KTilJL5eYKMVF5CLC8+hpuRysvNFhTkC7gcEgAYTEJVjaapTdMzYJiaMxpaMvUbMDCyASGEEEIIIYQQQqhutXJ1f/biMY/H27N/69JFq+XJjkAQ0KMj9Oj4vSQ6hk5tnDpzNC8vl6SeZQMAAH09g5aubt269FRTlXXTnEajs9n0Kl4DQgghhBCSA0EQBEFoa2vPnDmzrsdSx2Ji8qmN+/fjJQY0JCUVAsD791nFxTxl5bIJYuGfyubmFccBl/fvvxGBgel5eRxhybhxtuPG2d67F//+fVbjxhpPnvRhMOSdOW3cuCy6AgCCgzMmTLA7duxzy5b6mOwMYUCDBDwumZXJ//i29H1QSUIMj8slBfyyxAxCXA6Zk8XPyeLHRXFD3hAMBhg3ZDo2V3JswdYzoDNZ+N5CCCGEEEIIIYQQqgO2Nk3U1NQLCvKjY76uWb908MARTe2dKtuIvn4DGo0mEAhyc3PEDqVnpN29f/P5C99pk+c0biT+rBhCCCGEEKo17u7uHz580NbW1tPTq+ux1LFly5oFBKQlJRXNnesoscKmTa0XLfInSZgy5fmpUx5U4c2bnnPnvvLyarhpU+sqdLpwoZOjo46zs65Yef/+Dzkcfm4uhyTLFqEoLzw8d+TIRxMm2E2fbn/5ctS//34RxhAzmbRx42wPHWp/5EiHKowK/XowoEFcbjY/8EVJ4MvizHR+cZGgwvokCTwuyeNCVAQnKZ77+kVxczfl1h2UdfUxBh8hhBBCCCGEEEKoDixdtHrrzg3Z/2fvrsOiWru/ga89MwzdiCCgKDbY3S1iYyD28djtsY6dx47jY3d3YXcXKrYgBigCAlLSMbWfP7ZnHIdhqIER+X6u3/W+e9/7jjWjxwfmXrPubzFfwkI3bF49d+YSm+K2OZrByNCoV4/+129dNjczr1C+sl0Je309/ZTUlMjIry9fPwv8+CExKWHDln/nz15mamKaT68CAAAAALLk7Oys7RB+CRYWunfvdlZqjI1NX7Dg6Z9/Vqxa1eLr1xSJhCWiffs+yBMaWre29/XtmetFW7Qo0aJFiYzt5ubCr19TJRKpmrFt2pwPDU169uxes2a2Hh7XWJaKF9ezsjLo06fsjBnVcx0S/JaQ0PAT32fp92+kfPwgSkrIOpUho7RUNjxUcvNi8sf3ooYtDGrU00MVFAAAAAAAAACAAmZdrPj82UsvXj5z+ep5iURy7calfr0H5XSSls3btGzeJmO7m2unu/dv7T2wPTk56d6DWx3addFEyAAAAAAAGlax4tGoqNT16/2ePOm2dOlLrjE7J7JlR2ho8tq1r1+//rZhQ6MyZUwUH92712XatEceHmV0dHiZDa9a1SI0NImIatc+wZVmSE+X+fr2yNgzMjJ1yJA7Q4ZU6NzZUSORQ6GDhIbvJGL2wa3U+9dTQj+L8zhVSrLM/1V6XKw0NkrauLWBnj6SGgAAAAAAAAAACpS+nv7T5z4ymYyInj5/3NtjAJ+vmWqaMpnsjf9r7joxMUEjcwIAAAAAaFZamjQ6OpWIpFK2cePTDENc3sCmTY3zPvmTJ1F1657iDolo1uxsSEhfrn3btrfHj3/curXJ8eMqMoM5Fy8GL1jwfObM6hUqmOrr8xcvfkFE+vqCY8dUD6lb99Tnz4nnzn3++LG3o6Nx3oOHQgcJDUREaans3WvJty6lxMWqK36SI+Ghkqtnk9LTZc1cDY2MM80/AgAAAAAAAACA/CA/hTcpKfGN/+sqLtU1Mu2tO9efPHtEREKhsH7dRhqZEwAAAABAs2Ji0v77cZhSUqTr1zfaufP9tm1NatSwUjMqODixXLmjUqns6tX2LVrYZdatU6dL8h+2o6PTuIvkZMmwYXeIqE2bC+/f98psbNeuV0QiWY8eVxMS/uTzmXv3vt6/HzFmTOXWrVUvV7Kk4efPiSxL6eka28aFwgUb7ZSWynrfSrl6JlmD2QycpETZ9fPJ966lJCfl5gALAAAAAAAAAADItcEDR5RxdOLz+ER0+dp5+UeuefT8pQ8RWVkWWzRvlWOpMhqZEwAAAABAs+zsDMeMcdbTE1ha6p49227UKOcnT9zVZzMQ0enTn0UiqVTKrljxWk03ExMd+bX8p2yWZQUCHhElJIhUjpJIZKVKHRSLWSKSSomI+Hzm9u1OEsnQ5cvrZ7bWsWNtevd2mjWrRoUKZuqDh99VUU9oEIvYlz5p184l51POQXoae/Ni8pMHaaJ0zfzOXJBEIlGPHj2WLl2a2S/8Li4uDMPY2NhkNsOTJ0/q16/v6+ubbzHmzLx58xiGYRgmICAgXxe6ceNG165d58yZk/0h7dq142KTSCS5W9TMzIxhmBEjRqjvduXKFQcHhzZt2pw5cyZ3CwEAAAAAAAAUCk5lyk2fOr9l87ZE9O69/8EjezQybXhEGBGVL1fRzMyca0lNS/0UFJiSkqypnAkAAAAAgLxbt65Rauqf0dEDO3RwyOYQT8+yxYrpMwx17KhuyO7dLeTX5uZC7sLISOfWrY6dOpU6e9ZV5agLF4KDg5NYli1WTO/YsdZCYbb2qYsX1z94sNXChXWy+RLg91PUExoC34nuXNF8bQZFSYmy+9dT3r5Oz78l8smiRYtOnDgxffr0Dh06xMTE5HT4kSNHmjZt+ujRoyZNmrx8+TJjh8OHD3fu3DkuLk4Dsf5KkpKS+vbte/r06WXLlr179y4/loiPjx8wYMCOHTvUd5PJZF26dNm8ebPi5ymPHz8ODQ29du2aVIrKPAAAAAAAAPD769yxu61NCSK6defa+4C3eZ8wISGeiNLS07jvJCQmJixePnfx8rkTJg9ftWZx3ucHAAAAANCWYsX0IiP7i0RDRo1yVtOtQYPif/9dnWFIKGSePu0mb2/UyObMGdc6daxVjmrY0MbQUIeIXF0dunZ1zFFg8fGimjVP9u9/UypFDnGRU6QTGuJipc8epn3+KM7vhb4Ei594p0VHamD/eNasWYyGvHjxQv1a06dP79ixIxFdvHixevXqDx48yGaQYrF4ypQpnp6eqampRNSrVy9nZ+V/9W7evDlgwICzZ8/Wrl379esfVWuWLl2a95d2/Pjx7L+lpFC5Iad2796dcTYjI6OlS5cSkUgkGjduXI4iyab+/fvv27dv3Lhxb9+q+yBm8eLFZ86cGTly5LJly+SNjx8/5i4aNmyoqXg+fvw4c+bMhg0bFitWTCgUWlhY1K5de9KkSdnJ53B1dc3yfeb+HubH6gAAAAAAAPDb09PTa9WiHXednJSU9wntSjgQ0bPnPnMW/n3txqWzF7wiIsKIiCV698H/jb+62rwAAAAAANoiEskqVz5aufLRr19TM+tz+PDHMWPui8VZF7ZfurRuSsrgtLShJUoYZjMAKyu98PB+3t5d9+1rkXXvnw0adOv58+j9+z/s3fs+p2OhsCvSCQ2vn6a/eJxWMLUAfZ+lPXuY6b8OvyY9PT0vL6/evXsTUWhoaLNmzVatWpXlqM+fPzdt2nTlypVExOfz//33382bNwsEAqVudevWdXNzI6LAwMAGDRoU0uMPjI2NVbYPGDCgbt26RHTlypULFy5ofN358+cLBIKUlJQ+ffqIxaozcu7cuTN//nwicnZ2Hjt2rLzdx8eHiJycnIoXL573SBITE4cPH16uXLnFixd7e3tHR0eLxeJv3749ffp09erVlStXnjZtmvpSELGxsVpcHQAAAAAAAIqCW3euEZGZqbmLc9W8zzb0z1FcTkNU1Ncjx/f7PPFWfLrv4M68LwEAAAAAoCmRkalE5Of3be7cp/7+cf7+cVOnPnJzu7h58xulnoGB8b17X9uwwa9nz2uK7enpUpXbqXp6fIbJWTDGxjr166uu36Bew4Y23IVIhH2fIkd5m7noiIqQvHmVnpyUdYaRRqSnsW9fpVepqWdrr5n3fO3atebm5rkYePny5f3792ezs0Ag2L9/v6mp6ebNmyUSCZ/Pz3LI//73v4cPHxKRhYXFoUOH2rZtq7KboaGhl5fXpEmT1qxZk5yc7O7uvnTp0ilTpsg73LlzJ7N0gcyEhYV16NAhR0OUzJ8/v0SJEll28/Hx2bp1KxGZmJio7MAwzIIFC9q1a0dEM2bMaN++fV6iyqhGjRqTJ09eunTp8+fP58yZs2TJEqUOoaGhPXv2lEgkpqamXl5ehobfk+PevHkTERFBRK1bt9ZIJEuWLOHeCiKysLBwcHCQSCSBgYFpaWlEJJPJli1bFhUVpeZ0jG/fvnEXxsbGPJ7qFCsjI6N8Wh0AAAAAAAB+ezKZ7EtYCBHVr9tIR0eY9wlL2NrPnv7P3fs3r9+8HPE1PCn5p6oP0TFRV65daNtawx8FAAAAAADkwpQpD1eufLVnT4uhQ2/b2RkxDLEsXbwYEhWVeulSSO3axWrXLibvLJF8T1sICIiXN06e/HDVqlcmJsJPn3pbWOhmc90rV0K3bn27alX9UqVUb/Hk1KRJVU1NhbGxacOHV9bIhFCIFNGEBqmU3vqKgvP/sAlFX4Ilfi/SrW0F2cgKyJq7u7u9vX0uBkZHR2c/oYGIeDzepk2bTE1Nk5OTJ0yYkGX/JUuW3L59WyKReHl5lSlTRv3M//77r4WFxZw5c2QyWUxMjOLTKlWqmJmZZT9OIspp/4y6devm4uKSZTehUMjto5uammbWx9XVtX379pUrVx4/fnweo1Jp7ty5Xl5e796927t374wZM5SSP+bMmRMZGSkQCI4dO1auXDl5u5eXF3fBJVvknUwmI6L27dvPmDGjYcOGDMMQkVgsPnny5IQJE7jkiZ07d7q7u2d2bIS8QsO7d+9sbW0LeHUAAAAAAAD47fF4PAsLq5iYqOcvn3Tu2E0jOQ18Pr9509ZNG7f0OnPs0pWzSk+DQ4LyvgQAAAAAQF6EhSU7OR0WiaRGRgInJ+M//6xYsqRRu3YOPj6RN2+GHT4cSEQpKRLFIRUqmG3a1GTPnndr1nw/tfzgwQ9btvgTUUKC6O7d8C5dHLOztFTKurldlMnYhw+/hob21cjLYRgaOrSiRqaCQqeIJjSkJMkC/EXx3wq0JklSouy9X3rdxvomZr/uSR9JSUlq6iKsX78+Y+PXr18ZVQVlnJycMjZ++vTJ0dFRsWX27NmGhoYhISFLly7NcbhaIi8qoL5Ixvnz5/MvBj09ve3bty9btmzHjh0Z/8g2bdrE4/Hq1avXpk0bxfZTp04RkY6OTqtWrTQShq6u7u7duwcOHKjYqKOj06tXLxcXlxo1anAnYmzatEllSgHLsvHx37P8clFxJI+rAwAAAAAAQBHRuoXrkeP7v0ZGeJ0+5tFDM5+oEhGPx+vetVfol2Bfv5c/GhmmcaPmmloCAAAAACB3Tp36nJYmJaImTWwbNbJp1Oj7kQ01alh6ejoZGwtNTHSaNlX+oumIEZVGjKjEXUsksn79brIsMQxjZqbTooVdNpeWyViBgBGJ2Lg4kYZeDRRpRTShITxUEvVVovK4l3wVHSkN/yIxMdPAVwF+JxMnTszYmLsDNZRklp+hWLTAx8cnp9M+f/6cuyhevDh3IZFIdHR0sjk8KirKysoqs6dq5pk5c+Y///wjv23cuHHjxo1V9tTV1d2+fbtSY3Bw8JMnT4hILBZndlgG59ChQ56enmo6yE2bNk1fX1/lI2dnZ3d396NHjxIRdwpJRnFxcVyVBT09PT09veysqMHVAQAAAAAAoIho2bztk2ePAj9+uHbzUs0atcs6VdDg5ONGTT50dO+tO9dYlhXoCIb/ObZieVTBBQAAAABtevYs+ujRABMTYUKCuG5d69RUib7+j01hExPh1q1NspyEZUko5KenS42NBbGxf2R/dR0d3vXrHebOfTZunHMuggdQUkQTGoICREkJsoJfNzVF9jlAVMG5ECQ0tGrVasSIEZqabe/evWfPKhdg/MXFx8d7e3tbW1tbWFiYmpoaGhrq6OjExMQcPXr0wIEDROTo6Kg+LSCf1K5d++nTp5k93bJly5YtW5Qa/f39K1asuHHjRo0Hk1k+AadWrVpcSkFcXJzKDvLzJnKXv5LH1QEAAAAAAKCI4PF4gwYMX7B4hkgkOnR036xpC1UWm8wdhmH69BpY2tFp976tErHk0NG9FcpX0tc30NT8AAAAAAByI0bc3b//w+TJ1ebNq6WmW5MmZ1JSJEIhf8CAsvPnP128+HlwcB8bm5z9jKqjw7t/v/OCBc8mTKiS0zgbN7a9fr1DTkcBqFREExrCQyXJSVpIaEhLZcNDJVn3ywYHBweNzJMZR0fHHj16aGq2XHxF/s6dO2oOv1ApLCysQ4ef/nHU09Pbt2+f/PbkyZNeXl5EtHLlSnlxhTJlyqicjWGY9u3bs5nX8Rg9erT8ms/nb9u2LZtxqn9dw4YNy+xTlbp162ZziYySk5O3bt1KRCYmJtu3b1daYufOnRcvXiSif//9197evn79+rleSJGuri53YWpqqrJDNg/vyKfVAQAAAAAAoOgobm3j1rbz6XPHg0OC/Pxfu1Suqtn5G9RrnJaWevDInthvMecvne7h3luz8wMAAAAAENH27W+lUnbhwqfTplXX0+Nn1s3CQjclRSKRSJ88iSYisVj28GFk166OOV2uVq1ip0+75iXgzISFJS9a9GL8eOfy5c3yY374nRTRhIaYKGl6WoEfOEEkSmdjoqQFv64aU6ZMSUhIGDp0aO3atTM+jYiIsLVVPj4nR86ePduxY8eM7VOnTo2JiVmzZk1mu/tVqlQxMzPL0VrVq1dXyj8QCAT9+vWT3wYEBHAJDV26dClbtqz62UxMTMqWLfvhw4eMj/h8/vjx4ydNmiRvYRhmyJAhOYo2Mxs2bBAI1P2HuWXLlsTERMWWt2/fjh8/XiQSEVGnTp3+/PNPpbeuZMmSO3fu5LIHatSo0bNnT6U5uUoGRNS/f39LS8s8v4jvAgMDuYtq1aqp7JDHCg15XB0AAAAAAACKlFYtXS9dPZeennb9xiWNJzQQUYtmbXyePvwQ8O7uvZtdO/UQCLJ7NiUAAAAAQDbVrVvM2zvSxERXVzfTbAYiunmz05QpDzt2LFmlikWbNuf19XXatLHP/ioSCVu8+N64ONG2bU3//FOT57XJVap0LCFBtHv3u9jYgSkpEhMTIZ+vsSJq8JspogkNCfGyzL94n+9La2SetWvX5m4P+PLly/v375ffPn78+M6dO1u3bo2MjCxWrJiRkZGamgS5tnLlypUrVyrerlixgohu3ry5b9++Ro0aaXxFjVi7du3Hjx8lEolEIpFKpTKZTEdHp0SJEs2aNctpnkejRo3MzMyaNm36999/5zGqWrV+KiL0+PHjWbNmiUQihmFYlhWJRCNGjBg2bNj8+fPlZRiSkpKWLVvGXX/+/DnjnCEhIUSkp6enwWyGlJSUEydOcNe9e6v+Ykr+VWjIzuoAAAAAAABQpOjr6Teo1/jWnWu+b15t3bHes2d/ExMNl/Rr0bT1h4B3KakpQZ8/lXUqr9nJAQAAAABu3ep88WJIkyY28krcV69+qV/f2tj4p2zasmVNvLzactfx8YOmTHnk5HTof/9r2KuXExFdufKlZ88r1atbXbvWQUeHl3GVZ8+iY2PTiWjJkudKCQ1Lljxfs8Z33rxaI0dWzmnwMhl17nzJ0lJ3+/Zmuro8IkpNlU6YcH/z5rdGRjqfPvW2stLL6ZxQFBTRhIb0NC2cN6HZpd3d3e3tc5BLJRcdHa2Y0ODn50dEZcuWLVasmJpRw4cPHzFiRPZXuXv37rhx4zJ7Onjw4Js3b164cOHTp0/NmjWbN2/ezJkzlQ5ByPsO98WLF9u1a5eXGXI6fOvWrUePHnV0dNy+fbtiu1gs9vHxEYvFISEheU9oUHTw4MEhQ4akpqYuW7Zs8eLF8fHxt2/fTktLW7hwob+//969e/X19Ylo4cKFoaGh3JDQ0FCJRKJUBIJLaHByctJUYGlpaQMHDgwLCyOi6tWrDxo0SGW3fKrQkM3VAQAAAAAAoKjp2qmHn//rqKivPk8fvvJ9UbmSi5VlMbe2nYyNTTQyv2Op7+daRkZFIKEBAAAAADROKOR16VJKflu79smnT6ONjHTCw/u9fRsXEpLs7u6oNEQmY1etesmyNGjQbYZhPD2vc99tvnMn/MKFEMXZ5KpVsyhTxvjjx8QmTZS/3ztnzlOJRDZ27P0//iivr5+zjeaZM33Onw8mIhcXi4sX248efc/V1f706c9ElJQkvns3ImPwAFRkExpk2jv2IY9Ly3f9JRJJ7maYMGHChAkTuOsPHz7ExMQQUZY1EmxsbKpXr579VeTb5yqZm5ufO3du8eLFc+bMkUqls2fPvnfv3v79+62srLK/hEZ8+/aN2/LXiAcPHly/ft3Gxkap/cOHD2KxmIgaNGigqbVEItG0adP+/fdfIlqwYMHUqVMXL15MRP379zc2Nl69evXx48eDg4PPnj377ds3rlvx4sW/fv0qkUiCg4PLlCkjnyo5OTk8PJyIypfP00ctUqk0ISEhICDgxo0bmzdvDgoKIqJq1aqdP39eR0d1mU15QsOJEyfOnTuXnJzM4/HMzc3Lli1bv379Pn36ZP9vXS5WBwAAAAAAgKLG0NBoxpR5ew9sf/7yaXp62vMXT4joydNHg/8YWaF8pbzPn5qWyl1ERUXmfTYAAAAAAPUiI9OIKClJfPp0UL9+N4loyZJ606b9dBI3j8fY2hqEhaUQkafnNXmhdoZhypRRfS68ri4/IKB3SorE0FB5K7liRTNf31ihkCcUqjvzQqXy5b+nEYeFJdeqZfXwYVciatXKrkOHS7q6/Fat7HI6IRQRRTShgZ/j/8R+laUNDAy4i3fv3jk6OuYxGC8vL+6iWbNmeZwqpxiGmTlzZrVq1fr06ZOYmPj06dOwsDArKyuZ7HsFi/v378tfrBJ5+YdHjx4JhcLMllBTbyAoKOjChQunT5++c+fOmzdv8vZSfmjevPmePXsiIiL8/PycnZ3l7VwZDCJq2LChRhby9fXt27fvq1eveDze2rVrR48eLX/E4/FWrVrl5OQ0bty4x48fN2jQYN26debm5rGxsYcPH27RogURPXnyRDGh4fnz59zbXqVKldzFY29v/+XLl4yNY8eOHT9+vK6ubmYD5UdOpKSkpKSkcNfh4eHh4eF3795dsWKFm5vbli1bHBwc8mN1AAAAAAAAKIKMjIxHDf/r7bs3N25f+fo1Iiw89Ftc7Kr/Le7WxaNd205KnVmWXvrTk9dkYkKNapCd8lcYlIVFfP/91NYGn8YCAAAAQL7bu7d5nz43Spc21tH5vgF56VKIYkJDaGjyw4cRyckSPp+Xmvrjy9I8HnP/fucqVSwym5lhKGM2AxE9eNBlx4537ds78Pk/Kq9HRaVVqXJMV1fg7d2lRAnVu3tE9McfFZKTJb6+sStW/PgCcNOmtomJqLQN6hTRhAY9A158nHZOndAzUHEUTfZVrvz9QJopU6ZYW1tXqVJF6eyA7GBZ9uvXrydOnJg7dy4R6evrd+7cOS9R5VrHjh0fPnw4ZMiQrVu3uri4EFF6ejr3qHbt2pklK8jLP1StWlVPL7un6chkMq4cBRG1adNG3s7VTuDkdEd/8ODBiqdLNG/enLu4fv26YkLD8+fPuYu8V2hISUlZuHDhqlWrxGKxiYnJvn37VP7ZjRo1ytbW1tPT8+PHj/v27Tt37tyZM2eaN29ua2sbHh7+4MEDDw8PeecnT55wFzVr1sxjeHL6+votWrSwtLRMTU1Vk1IQGxvLMIypqamurq5QKExLS4uLi1P8E7l48WLt2rXv3LlToUKFzCbJ9eoAAAAAAABQZFWsULlihcpEdOfejaPHD6SL0k+cOmJpWaxOrfryPofP0b+76ONnSkohIrK2IudytH4ulSmZ6bQ+Pt5EpKunV6N67fx+CQAAAAAAzZuXCAvrR0QSiax377L370csWvTjB9F9+z4MGHCLiM04UCYjF5dMsxnUMDbWmTDBRalx6dIXX7+mchdr12b65V6GoTFjnDN7CpCZPG2uF14mZjyGybqbxjEMmZjl6T1v166dnZ0dEb1+/bpmzZo6OjpMzvF4PFtb2zFjxqSlpRHR+PHjLS0t1a87f/78HC3RqZPydxoyU7ly5QcPHnDZDKSQXqCm9EKOhISE7Nixw8PDw8rKav369YqPTE1N+/Tpo8FzLhwdHUuVKkVE169fV2x/9uwZEVlaWubxTAci8vLyWrp0qVgsrlq1qo+Pj5pMFHd397Nnz7Zv337Hjh116tRZuHAhEVWrVo2IHjx4oNhTntBQt27d3EVVt27dRo0a1a9f38XFhfu7lJqaum/fviFDhpQuXXrr1q2ZDVy3bp1YLP727VtERERwcHBkZGRKSsrLly/nzp1rbm7O9YmMjOzcubNiloOmVgcAAAAAAIAiTiKRNKzfZMbfC4yNTYjo9t0fv84v3UyTFtMr/+/ZDEQUGU03vanTUPL7oHq2j58CXvu9JKIGdRvj9EMAAAAAKEgCAe/gwZafP/dp1OhHVbGhQ++ozGYwNdU9dKilkZHGfmT18CjDMAwR2dsbKrZHRqbWqeM1bdpjTS0ERVMRrdBgZS0IDZKkphR0kQahLmNlnaf3XFdX9/Tp0z169AgKCsp7PEZGRuPHj+e2un8RiYmJpHCyRh5t27Zt2LBhGdsHDBjQt2/fFi1aKH2+MH/+/BIlSmzZsuXJkyfly5efMmWKyml9fX3/97//EVGxYsWUHjVr1mzv3r23b9+WyWQ83vfkFa5CQ/3637/k8eTJkzp16mQWs8qPPOSlIPr27evt7W1kZLRgwQJ5zoebm5uRkdH27dt79OihOKpt27Zt27ZVCu/SpUtPnz6NiIiwsbEhIqlUevnyZSKqUKGCra1tZlGpd/LkScXbiIiIc+fOrVq16u3bt3FxccOHD4+MjJw1a1bGgYaGhkotAoGgatWqVatWHTVqVMeOHX18fIjo/fv3O3fuHD58uGZXBwAAAAAAgKLs+MlD129dlkqlDvalzM0tEhMTgoODuEfP/GjTAYqNUzHqYwgNnU53jygfKiqRiPcf2smyrI6OTru2HfM7eAAAAAAA9SIjU9PTpRnbTUwEcXEDiWjp0hcbNrxZtqxunz5l87hWvXrWAQGeoaHJTZv+dEhbp06XnjyJevIkqlWrEm3a2BORTMbeuRPeuLGNQJDpN8CfPo2uXt1S8UgLKOKKaEKDXUnBB38mNSXrnpqlp8+zK5nX97xWrVofPnzw9vYOCgqSH9CQU/r6+nZ2djVr1jQxMclO/+HDh48YMUKpsW/fvm/evDEyMrp7967So7t3744bNy4XgcXGxhIR9z376tWrv3z5Uk1nfX39zB6JxWKBQKBYecLJycnIyIibcPbs2WXLqvjXuVu3bi4uLizLPnnyJCgoqFu3bhYWKurtDB48mLvo16+f0qOmTZvu3bs3Pj7+1atX1atXJ6LQ0NDIyEgiatgw0xo7OaJUZ+LWrVuXLl0iInNzc6WEhoxat249ffp0mUx2/PjxMWPGENHdu3ejo6Pp52M48sjGxmbIkCEDBgzo16/fsWPHiGjOnDnt2rWrXTsH9Tatra1Pnz5dqVKl+Ph4Ijpx4kRmCQ35sToAAAAAAAD83l77vrh87Tx3HRwSxF2kpqVKpRI+X7BoPUXGZDrW7z0dvUi9FZIWWJbdf2hXSGgwEbV37WJpobFikAAAAAAAuRMUlKjUwuPRzJk1Fyz4vl0ya5aPVMr+8cftXr2c8p49UKaMcZkyxkqNdepYP34cRUQy2fdCEba2+yMjU52cTAICPFXO4+BwIDQ0uWxZk/fvPbVSbh9+QUU0ocGxrI6xNz/6q4q8pHxlaMQ4ltVA/RaBQNCkSZMmTZq0b9/+4sWLPB5PKs3itbRr1+7y5ct8Pl8ikWR/IRsbG5ZVUYuGw+UT8Pl8budeUfXq1ceOHZvl/G/evBk8ePDgwYM9PT2NjIyIiNtcz/IIjGxydHSsWbNm165du3btWqVKlXnz5qnPkOC4u7uPGjVKJBLt3Llz8uTJSk/DwsIOHz5MRPXr13d2Vj7pR35qw/3797m3xdvbm2tp1KiRUueBAwc2btxYfTDDhw+XydSVEuEKbOjo6MyYMUP9VERUs2ZNKyur6OjoI0eOcAkN8vIGXbt2zXJ4jgiFwl27dt2+fTsyMpJl2XXr1u3ZsydHM9ja2vbo0WPHjh1ElJ0/OM2uDgAAAAAAAL+xyKiv3EWzJi0DPwaEfglmGMaxVBk+X0BEQV/UjRVJ6PyNHwkNUqn0wOFd973vEJFTmXJursqncKakpJw5c8bTU/UntgAAAAAA+aFMGRMej7gtJoGAxzDM/fud6tSxlnewtzf6/DlRKOTxePmVOLB6dQNra30dHZ6rqwPXEheXTkQfPyakpkr09VXsU0dFpRFRQEBCYqLIxEQzx9NDYVdEExqsbQU2doLPgSK1O8UaxjBkbSsoZqPJ95zb6uYrVTksPHx8fB4+fPjw4UM/P79///2XiLijNLjTEDhjxoyZNGmS4qgbN25wNRLevn2rq6ur+OjKlSuK3+OvWbPm06dPcxqVlZWVh4fHwYMHlyxZMmTIEDMzM8WnU6dOTUlJISKVpxg4OzsbGRklJSXdu3dv9OjRRPTgwQMiEgqF8lwHucaNGw8ZMkR9MEqFMXx9fatUqZKxm1gsLl26tMoZ7t69K0+b4PF4vXr12rBhw7179549e1auXLm9e/cSUfHixZs1a6Y+klwwNDTs2LHjzp07iejRo0e5mEH+YmNiMv9qTL6tDgAAAAAAAL8rB/uS3IW5ueXcmX+mpaXxeDzubEeWpZS0LIYnp36/iImN3r5rU0DgOyIqbm0zevhfSp/SJCUldezYsUKFCkhoAAAAAICCZGWlN3q0y7p1vkS0enWDsWOVv6P79Kn7pk1v3N1L518hBKGQN2dOTcWWjRsbT578qE0bO5XZDES0fn2jiRO9Gze2QTYDyGV6PMnvTd+AV95ZaGFVoHkApub8ilV0DQw1+Z5zR07o6elpcE4iSktLY7KByxWIj4/PTud//vkn40JPnjzhLrgdd5lM9vnzZyJS3Js3NTW1sLDo16/fokWLUlJSHB0dra2/p4+VKlUqNTW1Y8eOR48etbCwUHyURzNnzmQYJjY2VimX4vTp0wcPHiSiZs2adejQIeNAHo9Xq1YtIrp//z7XwlVoqF27tpoDMgrSgAEDuIulS5du3ryZO9Chf//+AkG+pDfZ2dlxF0lJSbkYLi89whXwKODVAQAAAAAA4HdVrmxFB/tSRHTl2oWUlGQ9PT0um4GIGIYMsvoN3siAJBLx1esX5y6cxmUzOJYqM2XibGPjn072fPv2bevWrStWrLhp06Z8eRkAAAAAhd/z59GdO19++DBS24H8htasabB8eb0pU6plzGYgIktLvVmzajo7mxdkSIMHV/z2beDRo60z6zBkSMWEhEEXLrgVZFTwiyuiCQ08HpWvLHQsW6CpPfalBM7VdXkafcsTEhIot3u9vwIfHx/uokmTJkT08eNHLkVDqdjAly9fjIyMtm/f7uLi0qtXL7FYLH8UHR1tYGDw999/lyxZkjt8QSMqV648aNAgItq5c+fu3bu5xrdv3w4YMIBlWT09vXXr1mU2lqvEEBISEhwcnJaW9vz5c/kLzLvSpUvf/E/v3r25xuXLl9/MgDtCgs/nOzo6KoXHlT04ceLE8uXLuT5cMYn8EBERwV0UL148F8NfvHjBXSi9ioJZHQAAAAAAAH5XDMN07dSDiFJSko+eOJCUlKj4aYOTQ6YDDXRjSxV/VanEob9nTTh64kB6ehrDMC2bt5k6cbapiam8W0RExMiRI5s1a9a7d+9NmzbxNPt5EAAAAMBvxMsr6OzZzydOfNR2IFo2adJDU9NdZma7z5wJ0tScPB4zZUq15cvraWpCAK0ookdOEJGZBd+5hm7AW1FcrLQAljMy4bnU0MtdTYiHDx82aNBATYfw8HAme+VgpFJpZj2fP39evXp1pUZXV9dp06ZlNtvw4cPfv39vaGh47ty5zPoEBAQMHTpU5aP09HRus79ixYpcZQV5foPSqQqVKlW6dOnSw4cPp0+f3rJlSx0dHfmjJk2aPH78+Pz58wsWLHBycsosjFxYvXr1lStXQkNDhw0bZufApNcAALk3SURBVGJiUrFixdatW3MZJKtWrVJ57gOnQYMG1apVa926tUAgePjwoUgkIs0lNBgaGjZv3pyI3r175+XlRURt27adMmWKUreQkJArV64QUc+ePe3t7ZWezpgxo3fv3jKZLDo6moh69+6du3SBlJQUAwMDNR1SU1Plfzfq16+f0/nDwsK410hErq6uBbw6AAAAAAAA/N6qVqlRsULlt+/e3Pe+c9/7DtfI5/ONjIwr2hRLq2EVHW+Vkm5BRLo6icb6X00NwowNwnX4aUT0KfD7JDY2Jfr0Glipwo9vvCUmJq5atWr9+vWDBg16+/atuXmBfuMNAAAAoNCZNKmqjY2Bp6cmt3gKneLF90ZGfj/2rEuXK/Hxg0xMdNQP0QqZjF271tfV1b5SJdU/5Z458/mvvx5MmlRt1KjKBRwb/MaKbkIDETlX1/3yWXzjYrIsn1MaeDyqVluvah0NHwxRAGxsbLjtc5WMjY2JSCAQqOljZmaW2SMfHx9us79p06ZcC3c6AxHVrFkzY//69evfvHmTiDLmT3To0IE7AOLUqVOZLZdTpqamBw4caNu2bXp6eq9evUxMTGJjY4nojz/+GDVqlJqB7u7u7u7u3PW2bduIiGGYRo0aaSowIpLJZH/88UdaWhoRLVq0KOPTQYMGpaSkCIVClVUrPDw85s2b9+7dOyLS1dXNdWWLefPmOTg4jBkzRmWWjEwmGzVqVHh4OHcrP+oim+Lj47t3784dFSEUCjOmxeTr6gAAAAAAAFAUDB448t91y8LCQ+UtUqk0Pj4uPj6uuOmH4qaZDmQYplzZik0bt6hTqx6P9/3rK2KxeNOmTYsXL27Xrt3Tp09LlSqV3/EDAAAA/AZMTYVFfPP75csYeTYDRyDI1teYC16tWidfvIjh85mQkL62tiq+dNq3742kJPGYMfe7dy9dvPgvcRQ7/AaKdEKDoRGvWh29kCDJO9/0fF2olJOwZn09U7NcVhd0cnLi9sWVhISELFiwgIhatmwpP30gM2vWrPHz8+PxeFu2bFHZoWTJkrkLL9cePHjAXcgTGi5evEhEjo6OXMEGrWvatOmBAwc8PDwkEgmXzeDh4bF9+/bsz3Dr1i0iqlKliprEjlz48OEDFw8RNW/efPDgwRMnTpR/UDJ16tTr168T0cyZM8uWLZtxeGRkZHJyMnctlUpDQkJyV6FBJBKNGzdu586dU6dObd++vampqXzOmzdvzps37/79+1zLn3/+Wa+eckUjlmV9fX1Lly6tdGZKYmLi8ePH582bFxwczLVMmzYt4wvJ4+oAAAAAAAAAZmbms6f/8/adX/jXMKlEImPZ1NTUhIT4mNiomJjo2G+xsv++BJOSbpEuKaFvaNu9fYmK5exKlnQ00P/xAS7LsseOHZs1a5aTk9P169ednVUcUQwAAAAAkFFqqqR27ZPcNcOQUMjftKmpgcEvvYErlbKhockqExqqVDH39o5kGNLVzbRofXy8yM3tYp061mvWNMheAXoo6n7p/x4KgKOTsIWbQVys9GuYJJ+WsLDiN3M1KFtJmOsZihUrNmTIkIzt8p31Dh06qOyg6Pjx435+fgzDZNmzwNy5872cI3ccw5s3bwICAoioTZs2Sj19fX09PDz69u07cuRICwsLxUcrVqzw8vKaMmVKly5dNH4gpVgsfv36NY/Hk8lkXIuNjY1IJNLXz1ZOWXp6+sOHD4nI0tJy1apVr1+/9vX1rVKlyujRo/MYWIUKFfz9/Y8dO7Z48eJXr16tXbt248aNHh4eU6ZMOXHixKpVq4ioVatWs2bNyjg2LS2ta9euoaHfv30ikUh69er17NkzGxub3AXz4sWLPn36CASCUqVKWVpapqamBgYGpqSkyDt07Nhx06ZNGQemp6dXrVqViCwtLc3MzAwNDYVCYVxc3KdPn6TSH1VTBg8ePG/ePI2vDgAAAAAAAEBEAoHAxbmai3O1jI9kMllaWurHEHofpGdqwq9ZmcxV1Wy4du3atGnTeDzepk2bWrVqle8RAwAAAMBv5OzZYImE5a7v3OncuHEuN2sykkpZF5dj8fHpN292rlAh8+JjOXHgQMvevW/Y2xvWqVNMZYeLF9uvXv26YUNrM7NMN0Y9PK55e3/19v7atKlN9+6lNRIY/N6KekIDj0+VquimdWPPHE6Mjdb8yRPGpjzXrkbVautpvDiMRCJZu3Ytd+3m5qbZyTUoIiKCu9DR+emwH6lUevfuXSIqUaIEVxxix44d3KN27dopTfLu3bv09PRZs2YtXrx41KhRzZo149plMllqauqbN2+6detWqVKlzZs3qw+GO+Eim65evTp+/Hh/f3/FxrVr1549e3bhwoW9e/fOmD8hEokCAgLe/uf169fcqRA3b97kDsug/87pyDsej9erVy8PD4/Tp08vXLjw2bNnBw8ePHjwIPe0Ro0aJ06cyBhhenp6t27dHj16RER2dnbm5ua+vr7h4eFubm43btzI6bmevXr1unDhwocPH4hIIpEEBgYGBgYqdjAyMpo7d+7EiRPV55rExMTExMRkbLeyslqyZElmKTiaWh0AAAAAAABAJR6PZ2Bg6FKBXCr8aKxTp07GntOmTevevbvKIxGVeD+6Z2ZqVqmiiwbjBAAAAIDCq0WLEsbGgsRESZcupTSYzUBEBw4EvH0bR0QTJjy4eFEzO4mVK5u/fNldTQdTU+H8+bXUT1KzZrErV0KJKDlZzLUEBiZYWOiam+tqJEj4/WCfjwQ6TI26eh17GhcvoeH0DgsrfofuxnUa6Qt1NV8wZerUqa9fvyaiNm3aVKpUSePz5x3Lsh8+fOAOxSAie3t7xac+Pj4JCQlEVL9+fSKKj4/ftWsXEZmZmXXo0EFpqu7du79792737t1lypRp3ry5vJ3H482ZMycoKGjWrFlGRkaVK1dmWVZp7Lt372JjY8VicXh4+Pnz57lG+fEEKr148aJDhw5t27blshns7e2PHDly+/ZtJycnIvr06VO/fv1cXFw2b94sP7jh7Nmz5cqVMzAwcHZ27t69+8yZM/ft2/fixQvFaS0tLZs3b96yZcss37rsYxima9euDx48aN++vWK7TCa7evWqvLAEJzU11d3dnTvXw8zM7NKlS6dPn+aSGF68eNGuXbtv377laPUGDRr4+fmdOHGif//+FStWNDEx4fP5pqamZcuW9fDw2LJlS1hY2OTJkzPLJxAKhfPmzXNzcytXrpyZmZmOjg6PxzMzMytXrlzv3r137twZHByspqBIHlcHAAAAAAAAyJE6deqozGYgomXLltWtWzfLGQ4c3r1zz+bVa5d6P7qn6egAAAAA4Bfl6Xmdx9tWq9ZJmUx5D4uIihXTCw8fEBDgeeqUq2bXbdLEhs9niMjC4tdKFFi4sNaiRXVmzqwxYED5vXs/ODgcLFv2sLX1voCABG2HBr+ool6hgSPQYeo20dcRMveup7zzTdfInGXKCxu3MqjVUPO1GcRi8YQJEzZu3EhEhoaG//vf/zQ7f17ExsZaWlpmbDcwMHB1/ekf4mvXrnEXXELDypUrud10T09PXV0V/7AKBIKBAwcOHDiQiM6dO6f4yMzMbOHChQsXLiSid+/eccsJBN//bjdt2jQyMlKxv6WlZbFiqivhPHv2bPbs2adPn+YSI4RC4V9//TV79mxDQ0MievXq1dKlS1euXJmamurv7z9y5MgpU6Z06tRp6tSpJUqU4M7LkNPR0alUqVKVKlWq/qdEiRLcoydPnnAXQ4cOHTp0qMpIsikpKWnv3r3Lly///PkzF3CpUqU+fPjw8uXLnj17litXbvLkyYMHD+bz+eHh4V26dPHx8SEiU1PTCxcuuLi4ENGJEyfat2+flpb2+PHjevXqnTt3rnz58tkPQEdHp1u3bt26dctF8Dweb+7cubkYqJHVAQAAAAAAALJJMY9h/vz5R44cOX/+/IQJE/766y/uEwOuA/f/cr96Z/Tw8f1bd64RsUTMnv3bdHR0atesVyDhAwAAAIA2XboUwrLss2fRAQEJ5cur+MKtoaHAyclE4+uWLm384YPn48eRvXo5aXzyvBAIeDNm1CAiiUT2xx83ua8qSySyK1dCy5atrOXg4JeEhIbvGIZq1tczt+RZ2/D9X6dHf8398RPmlvwKLsJ6TQzKO2d6PEyuXb9+ffz48X5+fkQkFAoPHjyYH+UZ9PT0MpY6yA4LC4uyZcsqbe0bGBjs3r3byspKsfHChQvcRYMGDXx9fZcvX05EPB5v4sSJOVoxPT09ODg4IiIiISHhzZs3S5cuJSKulAKnfPnySgkNc+bMyWy2gICAU6dOEZFAIOjfv/+sWbPKlCmj+EIWLFgwbNiwRYsW7dy5UyQSJSUlPX/+vFSpUiYmJg4ODmXKlKlWrVr16tWrV6/u7OwsFGr+LwBHKpXevHnz6NGjR44c4QpdEFHjxo23bNlSsWLFgwcPzp079+PHjx8+fLhw4cKwYcMePHjg4eHx5csXIrKysrp8+XLNmjW5US1atDh58mTXrl1FItGHDx/q1au3bt26fv365VPkAAAAAAAAAL+4qKio4ODgz58/BwcHBwUF3b9/n2t/9eqVjY3NmjVrXF1d16xZo3huI5fEIE9ryJjTEJ8Qf/DIHiLS1zMUS8QSiXjrjvUxsdFtW7XPzkEVin1y94kNAAAAAGjL1KnVZs70sbLSK1NGM4eScxITxTweGRrqqOlTurRx6dKaXFSzGIbR0+OnpkoZhrG21uvRo0zWY6BIQkLDT0qXE9ra65R6lPr8UVp4qORbjDRHvySaWfCL2/Kr19OvWV/PyFiThe7T09OPHj26cePGhw8fci3Fixc/ePCgZs8v0IiVK1cGBARIpVKWZfl8fokSJdq2bauUzRATE/Po0SMi0tHRqVWr1uvXr62trUNDQ/v161euXLkcLXfmzBkPDw+lxrFjx8qv3d3djYyMiIjP55csWbJTp05ubpkeFOTh4REZGSkSiZRSGRTZ29tv2rRp9uzZGzZsOH369Llz57iPMIKDg3MUORENHDiwcePG6vsMHz5c8eSICxcubNmy5fbt2/Hx8fLGGjVqzJkzp0uXLtwHHP369evVq9f27dt37NixadOmOXPmLF68WCqVEpGzs/Pp06cVEz6IyM3N7eLFi926dYuPj4+Li+vfv//z589XrVqV05cDAAAAAAAAUEjt3r376NGjnz9/DgoK0tfXL1myZKlSpUqVKiXPZjh79mzx4sXVJx/4+PhkltNw687V1NQUIho+ZAyPz9+0ZU1qWurxk4c+BLwb2G+IifH3L+ohWQEAAADg9zNjRo0JE6oYGGhyT/bAgQ/9+t3i8+np027VqqkonV4o8PmMt3fXf/55Pnp05ebNS2g7HPh1IaFBmZ4+06C5QdXaem9epL96mhYaJElJkYnSWbFIxS+VDEMCHUZXl9HVZ+xL6rjU1HWpoWdipslUBg6fzz98+DCXzcDj8fr3779ixYrMzk3Qri5dumTZR19ff8+ePefPn4+JidHX169bt+7Tp08HDhzI1WnIkRYtWujq6orFYplMpqenV7Zs2dGjRw8ZMkTeYeLEiTmq+rB58+bsdCtRosSiRYsWLVqU04AVNW7cWDFUlUaMGKF4q6end+bMGe5aKBR26dJl6NChbdq0URqlo6MzcuTIkSNHRkZGnj59mstm6Nmz544dO4yNVeTitWzZ8v79+127dg0ICDAyMho8eHDuXxUAAAAAAABAYVO9enVra2suiYH7XgRH8RQJ9sIFdu9eioiom5ysOFYxd0Ge06Dk5atnRORYqoxz5apENGXi7I1b/o2OiXr56tncBdMePrpXv15jImIYRn1OAzIeAAAAALRCLJa9eBFTp04uN+Y0m81ARNeuhRGxUikdORJYWBIaWrc+d+dOxJQp1RYt+vEDc7VqlseOtdZiVFAoMEQ0Z86c+fPnazuSX45MSiIR+y1GGvxRHBIkjgyXxH+TJSXKxCKWiHSEjKERz8SMV6w436G0TiknHQsrgVCX4fPzK56UlBQ3N7cyZcpMnDixSpUqOR3erl27y5cv8/l8iUSSH+FBgWnbtq2BgUHnzp27dOliaZn1/0rFxcV16dLlzz//HDhwoPqeSUlJo0ePbtmyZZY9AQAAAAAAAH57P7IZWJYdP569cqWeqi8JcAYN7WtoYOhcqaqzc9WmTZqSQqKDVCodNf5PmUzq5tqpW5deXGNqasregzuePH3E3W7fdEA+lVLWQi7Om+CGIPsBAAAAlMydO3fBggVfvnwpUQLfhs8BliUDg51paZL27R3On8+0CnhBCgxMaNz4TEKC6NEjdxcX86wHaBvLEp+/lWVJIOCJxVl81xcKIwMDg3r16t28eVOz044cOXLz5s2o0JApHp/09Blbe4GtvaBeU31th0MGBga3b9/O9fBLly5pMBjQoitXruSov5mZWTb/5hgZGe3ZsydXQQEAAAAAAAD8ttiFC2Xnz9e3sOBu/zY3iNXXjTbUjzTUT9YRvPB5R0S7th2oXqfCvQe3BYLvn7axLMslFqSL0mUyKREZG5vI59TXNxg+eGyt6nUPHdubkBA/ZGRfeU6DfKByGDnJZqBs1HtQ7JyX7AeNTAIAAADwy4qPF6WlSYjozp0IbcfynZOTSXh4P21HkQMMQ3XrWj96FGlvb6jtWKDw0fzhCAAAAAAAAAAAAIWavDyDLDLyps/9GU1rcu3V61S4XNbBx876k5lxso6Aa+Ee6evpE5FEIuFa6tat6/fmFRHp6erx+XwiSkpMVFqldq16/8xb2b5dZ6FQKG9cuGTms+c+lAGTPUpD1L9MeQpCNidXv2KWywEAAAAURmZmwr/+qmJoKBg2rJK2YynEHjzo8vJlj4AAT20HAoUPKjQAAAAAAAAAAACoEPstZuvyuYEOxbgyDFymgoBlTdNExZJSrFNSzVPThebmfx/c27vPAO+7L3bt2eHz5KHP04fc8DXrlzeo19ijRz8zM4uYmKiY2OiMS+jr6bt39mjV3LVZk1Z3799MS0sLCQ3etO1/1arWHPzHSAN9A65bARQ/yPUSqNAAAAAAv73VqxusXt1A21H8JD1dam29NylJsnVr08GDK2g7nKzxeEzVqhbajgIKJSQ0AAAAAAAAAAAAqLB0xfxvKT/KKsy+/cQsTWQkEv/UqVgqz+T7J7Mulau6VK7q0b1P8+YtuBbvR/fe+L9mGB4RRUZ9zWwhExNTj+59O7p1vXXn+tUbF5OSEl++erZ2wwqNvyIAgCJu/fr1a9asEQqFs2fP7t27t7bDAQDIvUePIhMSxES0YsWL3CU0REamlilzSCyWXbvWoUkTW00HCKAxOHICAAAAAAAAAAB+O+npkrf+Ka9fyZKTcj3Ht7hYImr2OZy7tU9IVs5mICI+n3R1FRsMDY24i2pVaxJRfEJ8XPw3IgqP+KJ+OQMDw/btOq9ZsXn7pgNENG3y3JwGnPHUCQAAkLty5crYsWMDAwP9/f379+//6tUrbUcEAJB7detaly5tTEQtW9rlboYTJz4lJ0tEItnChc81GhqAhqFCAwAAAAAAAAAA/D6CXz2/v2ntG1HKV6GAZRgeS8VYcnCuUrpSlTKlnezsSurr6asZHhsbs//wLvltO6fK7hfu/a9Yscz6M1ZWZGam8tGYERNv3r568Mge7jYtLS1dlK4r/J79oP6kBqcy5X5ahWGyPNBBPmF2OgMAFEHr16+XX0ul0nv37lWtWlWL8QAA5IWeHv/jx94pKRIDg++7vadOBV28GLJqVX0dHR7DMEJhFl9r79rV8e+/Hycmiho3tsn/eAFyDwkNAAAAAAAAAADwO0hJST60Y8Mj/1csQ6SrwzXKGPrK0Ff/10/8XxMRwzClSjrWr9s4POKL35vX0TFRurp6lSs6t23dvqxThWfPffYc2J6SksyN7df7z2b1m7CXblJcnOoleTxq3FhNSC2atYn4Gn7j1hUiMjUxFeoI5Y9YluVSEFTmH0yfMo+Ihozsy1VrIIV8BQAAyIWvX79eunRJsaVixYraCgYAio7Y2PQyZQ6JxdI7dzrXqqUiRzYuTlS+/JHUVMnt251q1rTK6fzybIbIyFR39ytEtH27P8syPB6dPu3aoUNJNWNtbQ2iowckJ4vNzXXVdAPQOiQ0AAAAAAAAAABAoRcfH7f6f4vDIsKIiCdjy8fEOcUlGKeJE/SEYcYGn02Nv+nrEhHLskGfPwV9/iQfmJ6e9vzl0+cvn+oIhGKJiBRSB5o1aUlENG3aoylT6vH59WxsHkVEKC7KVK/OTJlSp04dIvLx8VEZmGfP/sWtbT8GBbRo2jqzpAR5TgPXQZ7roEjemFn1BfUlHwAAirj9+/eLxT+ODSpZsmTz5s21Fw4A/P78/ePmzn1SurRxfLyIiObNe3b2rGvGbunp0oQEUXq61M/vWy4SGuREIhkRQ8TKZETESqV06VJI1aoWjRqdrlzZ7MwZN5UFG4RCnlCIbAb41SGhAQAAAAAAAAAACjeWZbfu3MBlM1SNiPH0C7BMSVPq881A73OPbsH169y7fzM+IV5HR6d8uUply5SPjon0efpQJBJx2QyGhkZ/9B9afUOtOnXq1KlTx8fHh2nVihYtojlziOhHToOxMVOrFrNxY51GjZQWUspvYBimZfM2LamNyrBVpjhwjeERYXMWTM3YX31aAwAAqLRr1y7F2wEDBvB4WRRjBwDIi3r1vBITxbq6fH19QWqqpGZNS6595853169/KVfOtGlT25YtSxQvrh8W1u/z58Tq1XOfzUBE9vaG27c3GTHinkQiIyIej5k8udrgwXdCQpJDQpIPHPgwaFAFDbwqAG1AQgMAAAAAAAAAABRuj3wevP/gT0QNQyIGvHzPqNrsN09Js3gXWHPRss4d3L99izUxMdPR+X4shXtnj5Nnjr5/71+xgnOXjt3NzMyVxjJubj7NmtVp1oyI6tn8d8bw27fUsiV3mVl5htyRJyts27g/4yM1B1UAAIBKjx8/9vPzk98yDPPHH39oLxwAKBISEyVElJ4ujY4ekJgonjDBm8fbWq9e8cePv8pkREQCAS8xcZCeHt/CQtfCQgNlEgYPrti3b7lOnS6bmgr37Wuhr8/v0KHk1auhRGRsLMxyuGadOhXUv//N+vWtL11qz+fj6DTIEyQ0AAAAAAAAAABAISaTyU6dPU5EZlLW0zdAZTbDd0lJRMTj8S0tfzrA2NTUbFD/YUp9fXx85EUaiIgMDLgLrgCDYjfFW/XHT2SUzaSET0EfFYcgpwEAIEc2b96seNukSRMnJydtBQMARYSRET8pSSIQ8ExNhZaWelevhrIsPXz41dPT6dixQBMT3TFjnPX0+JpdVE+Pf/Vqe/nt+PEu9vaGIpG0R4/SeZx5zJj7W7f6d+nieOxYa65l1Kh7mza9KVnS6N27XhlfyKRJD5OSxNeufbl5M6x1a7s8rg5FHBIaAAAAAAAAAADgFxUaFvL06eMvYcFp6elEZGRkbGVp5WBX0sG+lLW1DVctPPDjh5iYKCJqn87qSqTqptPNzVfffuQ0EJHaZAWlXIecUnOWhP9bX8dSef0YGgCgaPr27dvhw4cVWwYNGqStYACg6Hj40H3atMfjxjkLBDwi+uuvKosWPS9e3ODAgZaHDrUqsDC6d//xM2RQUOLz59Ht2jno6+d4g3jXrrdisez48Y/BwUklSxoR0dmzwUQUHJz0+HFk06a2Sv379y87f/4zhmHKlDHJ2ysAQEIDAAAAAAAAAAD8eliWPX32+PnLpymTGgRCodDWxo5hmPDwL0TE4/FrOjgS3VU3Z8mSOSp3yxVpoAw5DSrJsxk0e/wEJyDwHVEn+a28SIMaatIjAACKlN27d6empspvLSwsevXqpcV4AKCIcHY2P3vWVX77zz91pk+vYWiotZ3Zhw+/NmhwmoisrfW/fu2f0+EeHk67d783NBTY2BhwLYsX1/njj1uGhoJatYpl7D9vXu1mzUpYWuqVKWOcx8gBkNAAAAAAAAAAAAC/FplMtnvfVu9H94iIiC1mbWNlUUwsFickxsfEREmlUiISiUSfgz/Jh7Rr28G0USv2+g02JET1pDY2vEmTVD8KDpYtX858/MimpjK6ulSyJDNlCpUrRz/nNFAmyQqKhRnyI5uBiIIUXilHfaaCPN0Bx1IAQBHHsqzSeRN//PGHvr6+tuIBgN9Dnz7Xz50LWbas7siRlYlIKmXDw1Ps7Q3Vj9JiNgMRXbz4/YfkqKi0nI5NSpJcuBBiYMC/cMFNKOQdP/5x/PgHw4dXTksbrKPDy2xUixYlch8ugAIkNAAAAAAAAAAAwK/l+MlDXDaDhblld/dedWs3lD+SSCRh4aEhocEhoZ8jo76yMpmVlXW1qjVdKlclIpowgRYvppgY5RlNTZk//yRHx4xrsYcPs//+S2Fh3LY/S0R+fuyzZ8zQoczw4fRfjoJiWoNKeUxlUExByPh09bKNq5dtzOlU8lvkNABAkXXt2rX379/LbxmGGT58uBbjAYDfgFgsO3w4kGVp4kRvLqFhwICbBw8GnDzZ1t3dUdvRZWrMGJcVK16lpkr69Sub07GHDn2IjEwlooULn1+9ajt48J2EBNHcuU8GDixfqpRRPgQL8BMkNAAAAAAAAAAAwC/k46eAazcvEVFJB8e/xk0zMvzpQ1KBQFDSwbGkg6PKsYyHBxkb05o1bEAAiURERDo6TJkyNGwY4+GhYsD9++zy5RQVpdz+9Su7cSPZ2TEdO3INimkNSjRYlUEp80CemjBkZN8hg0bVr9soY5+MnZG+AAAgt3HjT9lgbdq0KV++vLaCAYDfg44Or1Qp46CgRAsLPa7F0FBgbKxjZ2eQ98kDAhKsrPTMzIR5n0pJsWJ6KSl/5m6sm1tJPT1+Wpq0QgUTIqpXz/rq1VAejzE21tFojACqIaEBAAAAAAAAAAB+ITdvX2VZVkdHZ8TQcUrZDNnBuLlRmzZ09y55e5NMRnXqMC1bko7qD1tVZzNwYmNp/Xrq0IEUCh7k04kSKikVWpCIxCzLMgzDtSNrAQAgS1++fDl37pxiy4gRI7QVDAAUaqdPBw0YcKtNG7tjx9owDL1+3ePUqc8dOzpwT7dubbp1a9O8rzJ+/IO1a30FAt6HD70cHY3zPqGm2NsbhoX1CwiIr1PHmohOnWq7ceObOnWKWVjoajs0KBKQ0AAAAAAAAAAAAL+QL2EhRFTC1j46OjI5OcnBvhSfz8/ZFAIB06IFtWiRRbfQUPbzZzXP2aAg5tUrqlYtZ6vnnMpjJuSGjOxLRDJiiYjLaaAMB0mgPAMAQEYHDhyQSCTyW3t7+06dOmkxHgAovMaNu5+QIDpx4pO399eGDYsbGenk4uCGLL16FUNEEonszp3wXyqhgYjMzXW5bAYiMjAQTJ5cVbvxQJHC03YAAAAAAAAAAAAAP1gXsyGiz8GfVq9dumjZnDkLpkbHZFJEIW/Yd+8oJkZdj+Rk9tWr/FhaJfW5COqTHoATEpJUt66Xo+OhTZveaDsWANC+ffv2Kd4OGTJEIMCXPAEgN7p1K0NEDEMODob5t8q//za0sTGwsTHo0sUx/1ZRKTlZvHWrf2KiuADWio6OHjFixIEDBwpgLfg9IKEBAAAAAAAAAAB+IV0797SyLCa/jYz6eubciXxZSVeX5WX14ZieXn6szPwsO0PMzS0yTpIPoRVuVase9/GJ+vw5cdSoezt3vtN2OACgTS9evPD19ZXfMgzTr18/LcYDAIXaqlX1T5xo8/BhVweHHB+Iln3Vq1uGh/cLD+9nairMv1VUqlbt5PDhd62s9rZteyE5WZL1gDwYNGjQli1bhg0blq+rwO8ECQ0AAAAAAAAAAPALsSluu2j+yvmzlw4bPMbU1IyIgkOC8mMhxsWFsbFR18PcnKlfPz+WZlk2R2dD6Ap1nUqXk49VugBOSEhSXJxIfnv0aKAWg4FfELPmrfz/tB0LFIT9+/cr3jZs2NDJyUlbwQBAYcfjMd26la5b11pbAbAsTZv2+MSJTxqcMy1NamS0i2G2rlvnGxgYT0QikfTq1dClS19kOfbhw69//fUgPl6UZU8l27dvP3fuHBF179495yFDEYXySgAAAAAAAAAA8GsRSyT3ve/cuHWFO/vcroRDvixjZsZUqMCGhWX2nKlQgRzyZ2kiImJZVrHKwpVrF75GRlSq4Fy7Vj2lnu3adtJTqBWRnVQGbuYilfRgYaFnYCBISfn+ncLixQ20Gw8UAGbNW3ZCxWz2lF9ncwgUalKp9ODBg4otKM8AAIWah8fV48c/EdGdO52bNFGbkvuzIUPuyGTspk2NdXX5So98fKKSk8VEtGaNL8OQ/MfGpKQsDp5IT5c2bHiaZenatbDXr3tkP5iPHz9OnDiRiOzs7P73v/9lfyAUcajQAAAAAAAAAAAAv5DPwZ8WLJ555doFLpuhikt1z57982ktZskSxtFR9SN7e2bRonxaV04x4eDYyYN37t3YsmOd4jkUQ0b2rVi+cvt2nXI0rXx49o+lYHIrR4HlK0NDwbp1jYRCPhHp6vLnzaul7YgKQlEuOcC96qL52iFL169fDw8Pl9/q6up6eHhoMR4AgDwyMNDhLt6+jcv+qPXr/XbseLtr17v5859lfFqvnnXlyuYMQ+3bOyxeXM/cXLd799IzZtQYMaJyt25X7twJzziEk5Ym5S5CQhKzH4xMJvvjjz8SExMZhtm5c6e5uXn2x0IRhwoNAAAAAAAAAADwS2BZ9sr1C6fOHONSGcqVreDRva9jqTL5uKSdHbN9O40fz757R5L/Tgvm85ly5Zhly6h8+XxcOnMbtvw7evhf3PX2TQeIaPJfM7M5NmOGAcMw2anTkOtaDr9UTsOff1bo0qVUUFBS1aoWOjr4KtfvTDGPIcs6DSjPUATt27dP8bZ9+/YWFhbaCgYAIC/S0iS1a3uxLLVpYyeT0R9/5OAHVFtbfe4iMDAh41OhkOfn11MmY3k8hoimTavGtZub746LE509+zkqaqCZmTDjQFNT4b59LZcseT59eo3sB7Ny5cq7d+8S0ejRo9u2bZv9gQBIaAAAAAAAAAAAAO2Livq658D2d+/9iYjP53ft3NO1dYeC2CyvUIE5d46OHaOrVyk1lQwMqGFDZsAA0tHJ96V/zgZwqVz1a9TXqKivz188GTKyLxG5OFcbPnis4mETWc5TpM6YUMnSUs/SMut3DAo7dkJFpZwGQrIC/CcpKcnLy0uxBedNAEABCApK+N//fCdOrOrgYKTBaZcvf+nn942Imja13bSpcY7Gdu9eZvXq+vfufd26tUlmfbhsBkXm5npxcSKplBWJpJmN6tu3bN++ZbMfiZ+f39y5c4moYsWKy5Yty/5AAEJCAwAAAAAAAAAAaJdMJrt+6/KpM8dEIhERWRcrPvTP0TktzPAhiDbso6AvRESlbGnMQCrnmO3BAgHTuzf17p2jFTXO3NzStW3HLdvWJiUnGRkZd2rv3qJZm1+q/gHAL0Upp4EyKdWQsY9Gls77JJB/Tp48mZycLL+1sLDo0KGDFuMBgCKicuXjqamSvXs/REUNyJglkGstWpSYN+8Zy7J8frbmTEmR1Kx50tBQcOBAyzlznk6cWOWvv6rmaMXLl91Gj77fvLmttbV+rkJWlp6e3qdPn7S0NIFAsHv3bgMDA41MC0UHEhoAAAAAAAAAAEBrwiPC9uzfFvjxAxExDNO8aevuXXvp6ubgG/YyGU1eQicv09foH42nr1PXNrR6JvEKz7EDVpbFKpavvHzxuthvMVaWxfh8vspuXIqDYiWGXCc9aKSuA2pC5J1GttjzMknh3Z7nIldz/IRG3lsodJTOm/Dw8NDV1dVWMADwi4iMTNXU9nxmuB+s4uNFEgkrFGosoaFJE9vbtzs9fx49dqxLdvqLxbKoqNTISKpX71RCgujUqU8xMQONjXNQe6xcOdMrV9rnNl4VZs+e/erVKyKaNWtWvXr1NDgzFBFIaAAAAAAAAAAAAC1gWfbK9Qunz54Qi0VEZG1tM7DfkPJlc7yxOmY+HThFIvFPjV+jaedxShfRpoWaijfflSlTloh0dHSKW9uo6cayLMMwGqncgFwE+D1kPH6i8KZoQN6FhobeuHFDsWXAgAHaCgYAfhHm5nvi4tJ79ixz9Gjr/Fvl9Om2EyZ4e3o6CYUazqht0sSmSRN1Px8qMjUVfvzYm2WpWrXjCQkiiUSWni7lEhp69rymq8vfsaOprq7qxNn8cPfu3dWrVxNRnTp1Zs6cWWDrwu8ECQ0AAAAAAAAAAFDQEhLit+3c8Pb9GyLi8XhtWrp16dRdR0eY03l8XtGZq8rZDByxmM5cp0HdqW71PIdbIMqWKZ/NnlwiQsacBiQoQJGlmNMgz2ZQzHJAikPRsX//fplMJr8tV65c/fr1tRgPAGhdQoIoLi6diM6d+5yvC7Vube/r2zNfl8gmU1MhEV261H7UqHutW5ewstIjoiVLXhw//pGInJyM58+vXTCRJCQkDBw4UCqV6uvr7927VyDAxjTkBv7eAAAAAAAAAABAgQr6/GnDltVxcd+IqLi1zZ8DR5QpXTZ3U/27i2LiMn0aG0dr9tDB6rmbuyB8CgpcvHwuy7Itm7fJ6Se8XKkGxVtNRwcFJC977Rl38YssLqdBZTYDFCl79uxRvO3fv79GStoAQOFlYiIcMKDcwYMBXbuWHjXqXrNmtr16OWk7KNXWr/fbsePthg2NGzYsnvfZKlUyu3mzo/zW0dGIuwgJSc775Nk0fvz4T58+EdGyZcsqVizqP6tArhWeUwQBAAAAAAAAAKDwe/nq2Yp/F3LZDI0aNJ0zY3GusxmIKDwyrx20iGXZw8f2sSwrEAjatu6QuxnkNB4e5NqnTwkbN76JiUnXdiBFTmZZHcj2KDp8fHzevlU4f4Rh+vfvr8V4AOAXsWdPC7F4aExM2qZNbzw9rz96lNcfELdte8vjbTU03Pnli8aSAyQS2bhx91+8iOnQ4aKm5lQ0Zsx9IjIxEW7Y0Dg/5s/o1KlTu3fvJqI2bdqMGTOmYBaF3xISGgAAAAAAAAAAoIDcuHVl49Y1IpGIx+P39fzjj/7DhMIcHzOhSCrLqoM0L9NTvuYJ3Pe+E/jxAxG1btHO0sIqH1eCAjR//tMyZY6MHn3Pzm7/rVth2g6niMJhE0WWUnmGpk2bOjo6aikWAPjlWFjochchIUl5nOrIkUCWpZQUiZeXxo6xYBjG0FBIRLKsfr7Nnfh4ERElJor5/IKoWxMRETFs2DAiMjc337VrF4rlQF7gyAkAAAAAAAAAAMh3Mpn02MlD125cIiJdXb0RQ8a6OFfL+7QWpll1MMvNtP4BNHcNBQZTcgrp6lLJEjR5KDWrm5upMpOYmHDC6xARWZhbdmzfVZNTg1atWPGKiCWi9HTplCmPfHzctR1RkZMxm0FTx08gN+IXJxaLjxw5otgycOBAbQUDAL+gdesaJSSIBQKmW7fSuZ7E2/urh8e1unWthUI+y7Jt25bQVHh8PuPj03Xx4uejRzvnfbavX1NFIqmDg5G8ZfXqBrNm+bi5lRQKVXzdffXqV3PnPvX0dNq2rWneV2dZdujQoVFRUUS0ceNGOzu7vM8JRRkqNAAAAAAAAAAAQP6K/Raz4t9FXDaDman51ImzNJLNQEQ92pGebqZP9YXU3TXHc245RB2H0Nkb9CaAPofR+0907T71GU/TVuQlUmWHju1LSk4iIs+e/XV19TQ5NWjZj7IekZGpWozjt6cyTUFTuQtQGF2+fDk6Olp+a2Bg0KNHDy3GAwAFZuPGNw8fZn2KhJWV3vnz7U6fduXxcl8toHfvG6GhySdPftLT44vFsiFD7uR6qowqVjTbu7dFvXrWuRt+7lywQLDN0nLPwYMfbGz2lyx58OrVUPnTceNcEhIGHTnSSuXYefOeJiWJt29/GxCQoNh+5UqImdmerl0vy2Q5KFy2devWc+fOEVGfPn08PT1z9WoAfkCFBgAAAAAAAAAAyEcvXz3btW9rcnISETnYlxozYqKFhaWmJu/bhfaepLtPVD+tVYX6dc3ZhDe9aclG+hqj3B4bTzuPUqkSNLJvLsJU5vvmlc8TbyKqWb1Ojeq1NTAj/DIGDaqwfr0fd+3qap+jsXnZjM/d2MJbcoB7vcyat0ovgZ1QUf5WFN5XB7lz4MABxdvOnTsbGxtrKxgAKDDdul3x8gpiGHr5skeVKhYq++zd+z42Nn38+Cp5P/egRYsSu3e/I6LERBER3b//Na8zas769b5SKRsbm75jx3suw3L//g9t2mTrp5F27RyOHfsoEDDFi+srto8adT8+Pv306c83boS1bp2tQgsfPnyYNGkSETk4OGzYsCHnrwNA2e9coWHMmDHMfywtLRVzM9U4fPiwfFRaWlp+B5lHCQkJGzdubN++vaOjo4GBgaGhoaOjY8+ePffv3y8Wi/N7OBEFBQXNnz+/Tp061tbWBgYGZcuW7d69+8mTJyUSSQEMzwXFvxUMw9y8eTOnM7AsW6FCBfkMjRs3zo84Nevjx48zZ85s2LBhsWLFhEKhhYVF7dq1J02a9O7duyzHurq6Mlnp2LFjPq0OAAAAAAAAhZpUKj1x6siGLf9y2QwN6jWeNnmuBrMZiIhh6Mg6alCDBD9/bUdHQPWr05F1lNOPrRdsUJHNwElMpm1HSJznDy1Ylj124iAR6esb9OmFcui/m3//bbB+faMWLUoMG1ZpyxYNFG2GjBSzNzJmcnB5DCqzGdgJFXPxf/n6WkBTEhMTz5w5o9jSp08fbQUDAAVJJJIREcuSv3+cyg5eXp8GDrz111/eixY9zftyW7Y0WbGi/vHjbQYOrEBEAgEvNDQ579NqxNSp1Xg8HsMwkydXrVTJzMhIZ9iwStkce/Bgy5Mn2/r59TI21lFs79atDHeheHqFGhKJZMCAAcnJyTweb/fu3WZmZjl5BQCqFZUKDbGxsVOmTNm1a5e2A9Gk3bt3T506lTuBRu7z58+fP38+fvz43LlzDxw4UL9+/XwaLpPJVq5cOWfOnPT0dHljYGBgYGDgyZMna9asuWfPHhcXl3warikbNmxo0aJFjoZcvnz5/fv3+RSPxiUmJk6ePHn79u0ymUze+O3bt6dPnz59+nTNmjVTpkxZtGgRn8/PbIbY2Fgtrg4AAAAAAACFV1TU1y071n8O/kREBvoGA/sNrVmjTn4sZG5KV/bS2t108RZFxhIRWVtQu2Y0fhAJcvgbZ3gkfQpW1yEwmG4/otaNch8tET174RMWHkpEHdp1MTU1y9Nc8OsRCHijRztr5PRryIxiGQbKpE6D4lM1U2UcC4WUl5dXSkqK/NbKyqpdu3ZajAcACszGjY3d3a/o6PDc3R1VdkhJkXIXjx5l65vP6gmFvMmTqxLRmTOfiUgkkm7c+Gbx4nz5KTenWra0i4sbKBAw+voCNzeHHI0VCFS/gcuW1a1fv5iNjX6FCqbZmWfx4sUPHz4kor/++qtly5Y5igEgM0UloYGI9uzZ8+effzZp0kTbgWjGtGnTli1bJr81Nze3t7dPSEj4/Pkz1/Lx48cWLVpcunSpWbNmGh9ORFOmTFm9ejV3zePxKleubGRk9PHjx8jISCJ69uxZ06ZNHz16VK5cufwYrimnT5/+8uWLnV22iuRw1q5dm3/xaNySJUu2bt3KXVtYWDg4OEgkksDAQK76iEwmW7ZsWVRU1I4dOzKb4du3b9yFsbExj6e6pouRkeq8vLyvDgAAAAAAAIXUsxc+u/dtS01NIaLSjk7DB4+xtCyWf8sJ+DRxME0cnNd5AoMpWm1iv0hEz/zymtBw8fJZIjIyNGreVPUZxgBqttizuQGvvltezrb4RWSZ05AdmZ1bAYXR/v37FW89PDx0dHQy6wwAv5OSJY2ePu2mpoOnp9OtW2GPHkWuWpXpl3hzYdiwSvv3v5fJmOrVVZ9zoRVK9RXyjmGoW7fS2ez8+PHjhQsXElGVKlUWLVqk2UigKPudj5xQwrLsyJEjs3mSwq+P+/lMX19/0qRJb968iY2NffXqVVBQUHh4+NSpU7mN57S0tN69eycnq6h1k8fh58+fl6cj9O7dOyQk5PXr197e3hEREadOnSpevDgRffv2rWfPniqDz+NwjdDT0yMiiUSyZcuW7I8KCAi4dOmSfPivjyuN0L59+3v37kVHR7948cLX1zchIeHw4cM2NjZcn507d547dy6zGeQVGt69exeXicOHD+fT6gAAAAAAAFDoSKXSI8f3b962NjU1hWEY19Yd/p40J1+zGbKJycbhE/p6lOX+l5FBVrO8e8fOm8eOHMlOmcLevEkKZQuJ6NXr57On/7N904E1K7fo6haOjxfgF8GseSvfgM9m/3yOSMuUshCyfL3qMzx++7fr9xYeHn7jxg3Flr59+2orGAD41fD5zLZtTV+96lG+fLZqDKh361Z48eJ7PT2vNWxYPDy8f3Bwbw8Pp7xPq0GxsekhIUkFv25KSsqAAQMkEomuru6+fft0dXULPgb4XRWJhIZGjRpZWFgQkZ+fn3wf/TfQrFkzX1/flStXVqr04wgcGxubZcuWbd++nbsNDw/P7KCNvAyXV3fo0aPHwYMHS5Qowd0yDNOlS5cbN27o6+sT0cuXLy9fvqzx4RpRvXp17mLbtm3ZT3NZt24dy7JEVLNmzXwKTLN0dXV37959/vz5Ro0ayT+40dHR6dWr17Vr1+RJyps2bVI5nGXZ+Ph47trc3LyAVwcAAAAAAIBC51tc7Ip//7l24xLLsvp6+sOHjO3RrbdAIGAYRnU+gURCYWH09avSrn8+yTSM/1QqSyWs1c1gbqK2PENyMjtkiKxnT3bHDvbcOfbwYXbYMLZzZ3r3jnvOsuyZ8ydzETlAjsj35n/7TXrFHIVcVFnIUUoEqjj8ys6ePSuVSuW3ZcqUadCggRbjAYDf2JAhtyMj044c+XjrVpi1tb6Dg+oK1lpUo8aJChWOfvuWnnVXjZo+ffq7d++I6J9//qlWrVoBrw6/tyKR0MAwzJQpU7jrBQsWyE9VKNR69+595cqVMmXKqHw6aNCgunXrctcXL17U7PC0tLR79+5x10uWLMk4vHLlykOHDuWur1+/rtnhmlKuXDkTExMiioiIOH78eHaGJCUl7d69m4h4PJ48H+IXN23atIEDB6p85Ozs7O7uzl1zBxplFBcXx1VZ0NPTy0VRijyuDgAAAAAAAIVL4McPCxbNCPz4gYgcS5WZO3NxrRp1FTv8lEwQHs4OHcq2bClr317Wrh3bpg07dSolaeHLZIoM9KhmFWIz71C5HJXPrOZuejrbty97+TL9d3ojEVFaGvvyJfvnnxQQQER+/q9nT/+He8J9ZQIg+xQ31LOZqVAU9uC515jrV8pOqKh+7G+fFPJ7UCoB6+npmZ2qPAAAudCxY0nuwtY2y7Jd2lG3rnXTpjZGRgV67M7Dhw/Xr19PRM2aNZs4cWJBLg1FQZFIaBCJRH/99Vf58uWJKCUlZdy4cdqOSANWrFghFArVdGjbti13ERQUpNnhwcHB3K/cpqamZcuWVTm8fv3vBxFlTB/J43BNEYvFnTp14q43bNiQnSG7d+9OSEggotatWxeWA9i4WheZqVWrFncRFxensoP8vIlclGfI++oAAAAAAABQWDAMExIa/O+6ZUnJSUTUsnmbvyfNznjMxI8tfB8f1sODvXSJ/fSJYmIoOpp9/549dIjt1o0iIrJc7vEL6j2emnpSYw/qMJjW7yOF7+Xm1drZVKWc6keO9rRhfqYD2UWL2GfPVD8KDmanTCGii5fOcC3JyVpO3YBCKjs5DfL2opDNwMn7K81jVgRoXUBAgOJt586dtRUJAPz2Vq1qsGdP84sX3SpWNNN2LKodO9b60qX2Ojp52gJes+YVj7fVwmJPVFRalp0lEsnIkSNlMpmuru7mzZu5c+0BNKhI/JWS/yfE3Z45c+bMmTPaDakAcKdsEFFaWtb/1uRoeLFi3z+PSE9Pl2VSEDIlJYW7sLKy0uxwTRGLxSNHjuSu79+///LlS/X9WZblksuIaMyYMampqfkUWEGSn2Bkaqr64Khv/32nJHcJDXlcHQAAAAAAAAqRkg6lNqzZwePx/ug/rLfHQIFA+ZsAP7IZEhPZKVN49+7xQ0P5oaE/9fH3Z0eMoMxLF7AsjZlH3UbRqavk84qe+tINb5q5klr0pfDIbMWZZV0Ec1M6vZUa1SIDhSx9HQFVr0QH11AF1cUuiWQyun9fXeTv37+9fH7qpNlEdOzkQQMDw2yFC5A57L5rFt7PQq1x48by6woVKtSpU0eLwQBAPklMFBsZ7eTzt+7d+0GLYfD5zIAB5du1c9BiDAXg4MGPLEvfvqWfPZv1F49Xrlz54sULIpo1a1bFivjfU9A8gbYDKAjcb6otWrQYOHDgnj17iGjcuHGtW7c2MPhFq8FoRFRUFHchT03Q1HBzc/OyZcsGBASkpaVdvXrV1dU143AvLy/uol69epodrikymaxRo0Y1a9Z89uwZEW3YsGHr1q1q+l+5coU7+6d06dIdOnQ4ceJEPgVWkAIDA7mLzE4zymOFhjyuDgAAAAAAAIXO1g37tqzfq9jCFf3mPpzJTgFw1teXvLyYbt1UPp22jA6cojTRT40iMfm8oh5j6Po+0tPNdew/lChO1/bRlbt06BzFJ5KRAbVvTj3diM/PfExwMBupNqUiIeH8lbNENHr8n66tO3Bt8jcEx09A9rETKjJr3ma2+14EyzMoUn88RB4Pj1AaXjTf4V/WihUrUlJSrly5Urly5Y0bN+LLwQBadOTIkSVLlixcuFBeJFtT7t6NSE6WENGqVS8HDMikoBZoyIIFtTt2vMDjMc2b26rvGRAQsGDBAiJydnaeOnVqgUQHRU6RSGiQW7Vq1fnz56Ojoz9//jx//vxly5ZpO6J8dO/ePe7C2dlZ48OnTp06bNgwIho7duz9+/flRRc4O3bsOH/+PBHZ2dl5enpqfLhGcJ8UjB07dtCgQUR04MCB5cuXm5mZZdZ/3bp13MWoUaN4PJ5EIsmnwApMSkqKPC2jd+/eKvvkX4WG7KwOAAAAAAAAhUJKSvK4ScPWrlL3PQGlVAapvX2mXdPT6fx5UpXQEBxGxy8pZzPIvXhDizfSgr+yiDZjUkVmyQRtm1DbJlnM9kNyMolUR/ajCsXqLUS04X87N/xvp8qokNYAKqnchs9ybz5jB2zAw2/M1NR0//792o4CAIiI1q9f//Llyy1btmg8oaFpU5sSJQzDwpLbtMn8J0nQkHbt7JOTB+vo8Hi8LDKSR40alZqayuPxtmzZov6we4BcK1qJipaWlqtWreKu//33Xz8/P+3Gk39evnwpz0ho166dxocPHjy4a9euRPThw4fatWvv27cvOjpaJBK9evVq+PDhQ4YMISKhUHjgwAGV/3jlcbhGcJ8R9O7dm0unSElJ2bVrV2adAwMDL168SEQGBgaDBw/Op5AKUlpa2sCBA8PCwoioevXqXFZHRvlUoSGbqwMAAAAAAEChcO3GpZSU5CEj+7589UxpS16+T69I1rJlFjMmJals3rifwjIvgiCT0c1HKtqZ/6gcpbEcAnt7yupExSEj+w4d1S8y6qvSG6LhSAAAAAC0hzvHPDt1uXLKyEgnJKRPcvKfK1fW1/jkkJGuLj/LbIY9e/ZcvXqViEaMGNGoUaMCiQuKoqJVoYGIBgwYsGfPnhs3bojF4pEjR96+fVuz/6p27dr19OnTORri6up66dIlDcaQlpY2ZMgQ7tfgEiVKcKkDmh3O4/EOHjz4559/Hj58ODg4eMCAAUodzM3Nd+/e3axZM5VL5HG4Bunq6g4dOnTx4sVEtHHjxgkTJqj8+7B+/XqZTEZEffv21cjWvlb+nkil0oSEhICAgBs3bmzevDkoKIiIqlWrdv78eR0d5ZNNOfKEhhMnTpw7dy45OZnH43GHhtSvX79Pnz7Vq1fPv9UBAAAAAACgUHj63IeIHEuVqVqlhmJ7plUHsvz2Qia/JwYGZzEu9huxLMl/s1f5O35+5Q2YmjIlS7Lh4Zk9HzKyLxFt27h/64Z9+RIAQBEmP4MjYxWKvJ/BUcRP8QAAyCmuvrVAkC/7jzweY2BQ5HY2f1lRUVGTJk0iIjs7uyVLlmg7HPidFcX/7Ddv3ly1atW0tLS7d+/u2bPnjz/+0HZEmiQSiXr27PnkyRPudtWqVXp6evkxXF9ff/ny5f7+/i9fvsz4dOrUqR06dFCzUB6Ha9CoUaOWL18ukUgCAgKuXLni6uqq1CEpKUlevGHMmDEFE5Vm2dvbf/nyJWPj2LFjx48fr6ub6fmi8iMnUlJSUlJSuOvw8PDw8PC7d++uWLHCzc1ty5YtDg4O+bE6AAAAAAAAFArRMZFEVL6ciq0+1dkDJUqQr6+6GStXVtmc9XdSfu6guHoBnOnATJrEjh5NUVGZdmAY3zevcboE5FSW++jYcaf/3oScvgPyTAgAANAULqGBz+drOxDId3/99VdMTAwRrVu3zsTERNvhwO+sKCY0lCtXbubMmbNnzyaiKVOmdO7c2cLCQlOTd+jQwV7NMZCqVM7kt/RciI6O7tat2927d7nbcePGeXp65tPwbdu2TZgwQb7JbW1tbWhoGBERkZqaSkTTp08/derU8ePHM3s38jhcg+zs7Nzd3Y8dO0ZEGzZsyJjQsHfv3vj4eCJq1qxZ1apVNbKodv+eEJG+vn6LFi0sLS1TU1PVpBTExsYyDGNqaqqrqysUCtPS0uLi4sRisbzDxYsXa9eufefOnQoVKmh8dQAAAAAAAPiVyesfjJs0TCQSKf62mJ1RHGmG346ZUqWYUaNUji3rmMXkVubZSHrIPKq8Jhk0aMCMHcuuX0+RPx2MEeNS2dL3DRG1bdXeuZKLfEXkNABoF5cDkbtMCAAAyIxUKqV8q9AAv46bN28eOHCAiLp27eru7q7tcOA3V0T/QZk6derBgwf9/f2jo6P//vvvbdu2aWrmoUOHamqqnLp//37v3r1DQkK42xEjRqxZsyafhv/7778TJ04kIh6PN27cuAkTJpQqVYqIxGLxlStXpk+f/vr160ePHjVu3Pjx48fW1taaHa5xY8eO5RIazp8/HxQU5OjoqPh0/fr18m6aWrGA/57UrVs3MjJSKpUmJSWFh4fHxMSkpqbu27dv3759kydPXrZs2bBhw1QOXLdu3bZt2xRTKSUSyZs3b06ePLl27VqufkNkZGTnzp19fX0zOzki16sDAAAAAADAr4xlWS4PYO2qrUNG9n3zRrnogryDmnZ+aOhPOQ2WljRuHJmZqVxxbH86foFCMjnVgc+jNo2zCFjxNmNseU9rYAYNYmrVYpcvZz9/ppQUEgoZGxvWvQsNHERExYpZy+fPj4OlAYomjRSoQKkGAABNydcjJ0ClK1dC+va90bKl/eHDrQrsZ8yAgAAiMjMzk2+iAeQfnrYD0A6hULh161buV8cdO3Y8ePBA2xHliUwm++eff5o3b86lIwgEguXLl2/atCmbvxvndLiPj8/kyZOJiMfjHT169N9//+XSEYhIR0enQ4cODx8+bNGiBRF9/vw544keeRyeH5o0aVK9enUikslkmzZtUnx09epVf39/IrK3t+/SpUsBBJMfTp48ee/ePW9v79evX0dHR4eHh2/btq1ixYpEFBcXN3z48H/++UflQENDQ6XCUAKBoGrVqvPmzXv79m2dOnW4xvfv3+/cuVPjqwMAAAAAAMCvjD15Utapk/w2KjJctnkzqcoGYH9GKpMG+HymQgXmn38YD4/MVrS1Js+OpJ9Jpb9aLjQ1k4R57iMO5mdsaCgbEcFKpfKoFDvnXtWqzP79vNu3eVeu8G7fZry8zPsN4J7EfouR95KviMwGAG1RymCQJ0YAAEBeIKGh4A0ffi86Ov3o0cDbt8MKbNFBgwbt27fv9u3bdnZ2BbYoFFlFNKGBiBo3bjx48GAiYll25MiR3L+whVF0dLSrq+vs2bO5l1CyZMmbN29OmTIl/4bPmDFDJpMR0ciRI7t3756xg4GBweHDh42NjYno4sWLd+7c0eDwfCKvvrBjx460tDR5+9q1a7mLkSNH/jb/A2xjYzNkyJCXL1/27NmTa5kzZ86TJ09yNIm1tfXp06dNTU252xMnThTk6gAAAAAAAKBd7OzZ7KxZ7PPn8voKMoaS/reGHTGCZDKVQ7g0AqVG2YEDTK9eTJ8+zIYNzIULTMeO6tdd8BcN86TiVj816utSo5p0chMJ/ysdqJS7QP8lVciHSJs0kbm5ydzc2DZt2GnTKClJwwdA8HhkaUlCIRHxeN8/f5NJf7wzirFR3k+7AABVsizegJwGAACNQ0JDwevUqSR3YWdnVGCLCgSCfv36aeqgdgD1ivQ/KMuXLz979uzXr19fvXq1du1a7hCEwuXNmzcdOnQICgribnv37r1p0yb5HnN+DI+Kirp+/Tp3PWLEiMy6WVtbe3h47Nixg4gOHTrUtGlTjQzPP3369Pn777+jo6NjYmKOHDkycOBAIvr48eOFCxeISFdXV4uHieQToVC4a9eu27dvR0ZGsiy7bt26PXv25GgGW1vbHj16cH9ML1++LODVAQAAAAAAQFvYgwfZ48cpKYm7vd2ozj4iIhJLJey1a7R0KTNjRjanYvr0oT59crT60r9pQDdauZ1CwkkmIxMj6tGe+nVhrA4oRPjfsQ6ZJgp8+vS9Z1QUvX9PL14we/fmKIzsk2ctmJtbKEaI2gyQpZzur2enPw5WUMJOqKiRQysAAICDhIaCt2ZNw9q1i9nZGZYrZ6LtWADyRdGt0EBE5ubm//77L3c9d+7c0NBQ7caTU69evWratCmXjmBoaLh79+6DBw9mP5shd8NfvnzJfRbA5/MrV66spme1atW4ixcvXmhqeP7R09MbMmQId71hwwb5BVdMwtPTs1ixYgUQRgEzNDTs+N93Xx49epSLGapUqcJdxMTEqO+ZH6sDAAAAAACAduzdK89mIKJkne8fWOuJJSQS0cWLpFD7UJ5SoMEiBJXL0c5ldHUvXd9PXpupb+cfj9SdHxEfz/3/8qoSP0b5+bH/fe8i/4ol2Ns5/LSomgM4ACB7NJKLwI1FNgMAgEZwCQ1Kh1lDvuLxmAEDyrdqhaMf4LdVpBMaiKh3796urq5ElJSUNH78eMrzyYVdu3Zlcqhdu3a5WCg6Orpz587cLrKTk9OjR4+4ogL5PTw5OVl+rf69kv/PleKQPA7PV6NGjeIW9fHxefXqlVgs3vvflzPkB1JoSoH9PcmS/HCjJIWPorJPKpVyF0ZGuSlklMfVAQAAAAAAQAs+fmS/fFFsiNHXI6Ltmw7oS6RExIaEsHfukKpf/LmyBIpHLaj8FTgXQanMCZDXafh+u3y5uhlev87FutnH5/NLlSytYt3/ItfI+wAAuYNsBgAATUGFBgDQOPyDQhs3bnRxcUlNTT158uSFCxcKS9bYyJEjP3/+TETlypW7ffu2ra1twQy3trbmLqRS6cePH52cnDLr6e/vz10o1jbI4/B85eDg0LVr1xMnThDRrl27mjdvHh0dTUQNGjSoVatWwcRQ8CIiIriL4sWL52K4vH6Go6Njwa8OAAAAAAAABY/98kVe6oDzTV93+6YDc/t25R849b3J1VX+VP3GfIEWJ/gvZYH/X5HOn0o1KFSVyA9lSpfV1dWjnHyXhuuJ+g1FWTZ32XFiQpZyenhHlpPgrQYAyAz3NcjCstcGAIUCEhqoTJkyc+bMmT59OhGNHTt22bJleZmtQ4cO9hnqFqqn/uQFlZ4/f378+HEi4vP5R48ezWk2Q16GV6tWTU9PLy0tjYgOHDgwZ84cld1SUlK4JYioXr16mhqe38aNG8clNHh5ecmPIBkzZozGFyqYvycpKSkGBgZqOqSmpp47d467rl+/fk7nDwsL8/Ly4q5dFT6rKpjVAQAAAAAAQCsYMzNWT49SU+UtKTo6RGQkEnH5AVy6AFeMQc1mfMFUIFCsf6D0KOPBE/khPuF78sffk+b8PenHxyDq0xRQngEAAAAKKa5Cg46OjrYDAYDfBxIaiIgmT5588ODB169ff/z4cefOnXmZaujQoZqKSo3Dhw9zF82bN69evXpBDjcwMPDw8ODOYli2bFnHjh1r1qyp1Idl2VGjRnFfvmcYpl+/fpoant+aNm1arVq1ly9ffv78matgYWNj07NnT40vVDB/T+bNm+fg4DBmzBiVn4PIZLJRo0aFh4dztwMGDMjR5PHx8d27d+eOihAKhRlfUb6uDgAAAAAAAFpTqRJja8t+/ChvmHbkLBEJZN936KU1a/IuXVL6ZbDgiw2o/G20YJIYFL1//4a7CAh871SmXE6HozwDgBoaqbsAAACahSMnAEDj8A8KEZFAINi6dWujRo1kMtnFixe1HU7W7ty5w124uLgU/PCFCxdeuHAhOjo6JSWlefPmS5cu/eOPP+TfxX/x4sW0adMuX77M3Y4ZM0aptEAeh+e3sWPHDhkyRH47fPjwwptIKBKJxo0bt3PnzqlTp7Zv397U1JRrl0qlN2/enDdv3v3797mWP//8M2MlDJZlfX19S5cubWRkpNiemJh4/PjxefPmBQcHcy3Tpk0rW7asZlcHAAAAAACAX5RAQI0b06dPxLL0Xz2GISP7imO+lyJgqlWjYsVI25vxSqtrq+ZB4KeAISP7CgSCsk7luRbkKABoXGYHQGjkYAic6AEAkCM4cgIANA4JDd/Vr19/+PDhmzZt0nYg2fLlyxfuYv369Zs3b86yf7du3Q4ePKip4SVLljxx4kTbtm3T09MTExNHjx79119/lS9fXl9f/8uXL2FhYfKebdq0Wb16tdJseRye3/r06fP333/HxMQQkY6OzvDhwws4AI178eJFnz59BAJBqVKlLC0tU1NTAwMDU1JS5B06duyo8m9+enp61apVicjS0tLMzMzQ0FAoFMbFxX369In7iYQzePDgefPmaXx1AAAAAAAA+GUxc+eSvz/75Akp7M0n6OoQEVOxIrN6dcbsAe4Eih8zFHjBhu8sLCg2lv/fKZOkULOBcXQkhXZN+fgpgIhKOjgqvQMAAAAAvx+ZTMZtH6BCAwBoEE/bAfxClixZYmtrq+0osuXbt2/chVQqTc8GkUikweFE1LRp06dPn8pPixCJRL6+vj4+PvJ0BB0dnXnz5p0/f17l/2jlcXi+0tfXl1do6NGjR2H5K6FSr169ypX7Xs1SIpEEBgY+fvz49evX8nwCIyOjFStWnD59WigUqpknJiYmMDDw1atXT548CQgIkGczWFlZbdu2bfv27So/kdHU6gAAAAAAAPDLEQqZgweZTp0UMwPi9fWYFi14164x5uZcC/MzxRZ5hwIOnP/qFV9l1oKlJU2YoMGFuJeWnp4WHBJERJkdNoEUB9AKnNSQTcyat3ivAAByhDtvgpDQAAAahX9QfjA1NV27dm3Pnj21HUjWxGKxFodznJ2dHz9+fOPGjcOHD3O5CElJSba2tqVKlerUqZOnp6ednV3+Dc9Xo0aNWrlypVQqHTNmjLZi0IgGDRr4+fmdPXv21KlT3JucnJxsZGRUrFixmjVrtmrVqnfv3sbGxpkNFwqF8+bNe/ToUUBAQFRUVHJyslQqNTExKVasWO3atdu0aePp6amvr59PqwMAAAAAAMAvTU+Pt3Ejd3l20pjTKd9S+Tzx9u20b1+OppHv6OdHtQaV6QKy//2PPXaMgoNJJiMi0tFhnJxo4kTGzU3jq/s8fch9K6ByxUwP/WQYJrPXjsMpIC9++514Tb3AbM6D8yYAALJD/n1IHDkBABr0Oyc0rF+/fv369Tka0qNHj0Lxu2JaWpoWh8vx+fw2bdq0adNGK8NzJzt/K0qWLCnPIszM/v379+/fr7m48ouOjk63bt26deuWi7E8Hm/u3LnaWh0AAAAAAAAKC7NuPWj/NiJKSIyn7G3DKx45IS/eoMHPZBRTGRRX+X49aBB75gw9e0Y6OtSsGdO6NenoaGppRc9ePCEifX2DihUqKwYD8Iv4PTbpC+BV/B5vFABAAUCFBgDID/gHBQAAAAAAAAAAcs/M1Iy7iI+Py342g5xiwoGmZBGGsTHTty/17avBFVV6/8GfiJwrVxEI8iVhAoCjcrudnVBRfe2Bwr5Jz8Wf9zoNv/0bBQBQkJDQAAD5Af+gAAAAAAAAAABAjrEsy2UhmJiYci0JiQl5mU0zYeWWZjMqOPHxcUTEMDyxWCwUCrO5Sn5EAoWFZvfOi8JOvEZeY1F4owAACgYSGvLbmzdxTZueqVDB9Pr1jnp6ONcDigqetgMAAAAAAAAAAIBCiWVZlmWNDI252+TkxByN1WQo6enfp12+nB49IpksO4MYhsnX7IHtmw5s33Rg+OAxXDbD0FH9RowdGBn1lf1P/i0NAAAAUPDEYjF3gYSGfDJq1N2YmLQHD77u3/9B27EAFBwkNAAAAAAAAAAAQO4ZGhpyF8nJyZn1YRRoPAB2xw7Wze379bp1sv792U6d6MGDrAf+d9qFZqNSmm3IyL7zF02/e/8Wy7JSqVQsFinFoBiA/ALpDgAAAFDo6Ovrcxffvn3TbiS/q+7dy3AX1tb62o0EoCAhQwoAAAAAAAAAAHJPV1dPR0dHLBYnJmV65IT8fAr5babTpaezp0/T3bskFlPp0kz//lSihJrV2SVL2L17KSlJam/PDw0lIkpNZV+9YsePZ5YuZVq1Uh98DgLLNm5OlmVFItHsBVNiY2MMDY0a1m/C4/FMTUxL2NorLaeU0wAAAABQSJmbmzs4OISEhDx//lzbsfyexo51Ll3aWCKRde5cStuxABQcJDQAAAAAAAAAAECemJlZREV9jY2NyeM87IULtGoVGxhIUun3lmPHmDZtmH/+Ib6qQ4JfvGAPH6akJO5Oav8jV4AiIuiff6hBAzIwILWZCko5DRrBLXfg8G7uPalbuyGPx2tYv0k2Y0B5BgAAACikatWqFRIS8uzZM20H8tvq2LGktkMAKGg4cgIAAAAAAAAAAPLEtrgtEX0JC1XTR75Jn9luPXv2LDtjBvv+vTybgYjo61f20CF25EjVQ9aupdjYTFcMDGR37coqdhURasTd+zcfPLxDRBUrVG7csJkGZwYAAAD4ZdWsWZOIAgMD4+LitB0LAPwmkNAAAAAAAAAAAAB5UqpUGSIKj/ii5tQJImJZNtOkgeRkWr2aYlTVeJBK2Vu32JMnVTwKVZdCQSxLT56o65CdwHLlc/CnQ0f3EpGZqfnQQaOzUwFCfvwEyjMAAABA4cUlNLAs++LFC23HApBXOBXuF4GEBgAAAAAAAAAAyJOK5SsREcuyb9/65W4G9sABNjAw08epqXT4sIr29PQs5uU6+Puzq1ezs2ez+/fTt2+5izD7wiPCNmz+VywW8/n8Dm5djIyMszkQqQwAAABQ2NWuXZu7ePr0qXYjATmGYQpgY75gVin4dZHT8CsQaDsAAAAAAAAAAAAo3JzKlNfX009NS33z1rdO7Qa5meLJE1K/nR8RoaLRyCiLaXk8tmdP9s0bSkggImIYdv16pmVLZsECEmj4Y7F0UbrPE+9Xr5+/9nspkUiIyMqy2IHDu4M+f/yj/zDNrgUAAADwaypevLitrW14ePjz58+1HQtoErevn2UCLsMweU/SzcUkmQ3RSDygdajQAAAAAAAAAAAAecLn88uVq0hEfm9e53IKsVj9c1YiIalUubFiRXVjhEJ684Z9+PB7NgMRsSx9+cIePMgOHpxF/kROpIvSz188NW3WhD37tz9/+VQikfB4vK6deqSkphDRfe87gR8/aGotAAAAgF8cd+oEKjRkU2RkqrZDyBYuLSDLcgUayR5gWTandRfUrJvHEgvIh/gVIKEBAAAAAAAAAADyqnJFFyL6FhcbGfU1F8NZKyv1HRhjY+LzlRp506czJUtmOkYoZKOiVLRLpey9e+ymTTmOMgOZTHbn3o2ZcyaeOns8KSmRiExNzRrUazx9yvwObl1LOjhy3cLCv+R9LQAAAIBCgUtoeP/+fWJiorZj+dUVK7a3ePF9HTte0nYgRNk4u0FNTkM26zco9ddUN00NV3oHsqzuoK1TNoogHDkBAAAAAAAAAAB5Vb7c92IJ7z+8tS5WPKfDef36yS5epPj4zDqwzs4qPiy0sqK5c2nOHPqinDHAlCzJxsRkup5IRGfP0qhROY1TUXhE2K69Wz4FBXK3JR0cO7TrUr1aLR7v+zeIOrp1kUjExa1t69VpmJeFAAAAAAoRLqFBJpO9fPmycePG2g7n15WWJo2OTiOiCxdCtB3Lj73/7JzRkMdzHLi11E/CFWnIxVoZ+2d/eMbKENnJV8CpFgUACQ0AAAAAAAAAAJBX9nYl9fX0U9NSgz4HNm7YLMfjq1Vj6tdnL19W+ZApXZqZMUP1o7ZtGUdHdv589uNHiosjHo+srKhaNTIzo1271CzIRkYy0dGksjLE48fshg0UFkapqWRszFaowJsxg6ytFbt4P7q3/9BOkUhERJYWVt269qpTq77SJ55lnSpMnjBT7csGAAAA+N3UqlWLu3j69CkSGtTQ0+PzeCSTEcuyjRqdvn+/S/bH5qIwQPaHqNmh57b8M3uai4oImk0FUMyByGnRCLmc1plANkMBQEIDAAAAAAAAAADkFcMwDval3ge8/RwclMsZ1q6lgQNZHx+SSn9qd3Rkli5VnXnAKV+eOXCASUqi0FDi88nRkXR0ZBMnZrFeejolJGSclp0/nz15kmJjfzT5+rI+PjRrFuPmRkQsy3qdOXrx8lki4vF4bVq5denYXUdHmKMXCwAAAPC7cnBwKFasWFRU1LNnz7Qdy6/O1bXkxYvBROTtHSmVsnx+dhMCclq0IKdDciRf51eaNrOcCaV2jZwEgdILvw6etgMAAAAAAAAAAIDfQcmSjkT0JSxEJpPlZryBAXPoEPPXX0z16mRnR8WLM+XKUefOzLFj1DAbRzYYGVHFilSuHOnoEBHj5JR1/5+LLhARu3kze/DgT9kMXHtwMDt/Pr1/z7LswSN7uGwGYyOTv8ZN6+HeG9kMAAAAAIq4UyeQ0JClc+dcHR2NiZjata2yn82QIxrPNuCmUsoYyI+Nf5ZlM07LZqCyXSNRZTyBArQFFRoAAAAAAAAAAEAD7Eo4EJFYLI6KjixubZObKQQCZvx4Gj+eSU8nsZiMjHL98SHTvTu7axd9/ZppB3t7MjL6qSk1lQ4dopQU1QO+fGHnzz/q7nbrzjUisra2+Wvs31aWxXIbIAAAAMBvq1atWpcvX/b3909JSTEwMNB2OL+uyMi0oKBEIgoPTw4NTbK3N8pySAHLskqB4ikP2ZmN8v+MBg2uopjTgGoNWoQKDQAAAAAAAAAAoAF2Jey5iy9fQvI6l66ucrZBTtnYUKNGxMvksy9LS2b8eKU29soV9vNnNVNeSo69duMSEdkUt5361yxkMwAAAACoxFVokEql796903YsvzQDA76uLp+IQkNTHBwOrlvnl9MZNFU/ILN5slOlQF6zIUuajVmlfKpIAdqFhAYAAAAAAAAAANCAEiXsuQ8Qv4TlOaFBE3grVjD16xOfr/zA3Jz5809q0kS5/flzkkozm+2ljaWXrQURWVhYThw/3dTUTLPRAgAAAPw2WrduXa1atRo1apQtW1bbsfzSTEyE3buXNjT8XlB/z54c53/IEw6yzCHIspuanIbMnioVZsh4HkR+nAShRmYvIY8nRyCnQetw5AQAAAAAAAAAAGiArlC3eHHbiIiwoM8ftR0LEREJhcyBA7RqFV2/zn79SunpZGLC2Nsz48ZR8+Yq+uvqZjbTZzOjLbWcWYbRF+qOHz3F3Mwi/6IGAAAAKOxMTU1fvHih7Sh+XR06XEpNlZw82VYkkh08GEBEOjo8hqHBgyvmbsK877hnZ79fnr7AXag5ZiKbJ1DkE6WlNVIQIuPLwTkUBQkJDQAAAAAAAAAAoBllHJ0iIsI+BLwTi8U6OjraDodIIGD+/pumTmW+fKGEBLK1JXPzzPoyLVqwu3dTSkrGRzurV5LyGCL6Y8DwErb2+RgwAAAAAPzWNm58c+FCMBFNmuS9Zk1DoZAvEkltbAyCg/toagn1qQaU8214Ln0hY6OaOfOe06A4bZZJCYod1NRpyEtI8mlVvhuQr5DQAAAAAD+JT0g4cszL1+/txcvX5I0uzpXcXFu5ubZ2sLfLbGBI6JeLl69dvHzd189faWCvnu6mJiaZDRw3cfrFy9dcnCvt3r5eqdvhY14XL1974P1YcbZhgweqiZ8LY8Xq9fKWYYMHenq4q4lcbuuOPUR0+KjXP/NmNGxQV33nw8e8Hng/lr9LDvZ2nh7uGWM7fMxr9rzFRLRn+4Ys5+T4+vk/ePg4JORLcOiXPds3ZOwQEvqlpWvX7ExFRMMGD5wycYxS4wPvx/e9H3Ovl+PZ093NtXV2Ity6Y89978fyP5SGDeq6ubb27OmezXgAAADg91a1So0HD++mpqV6P7rbtHFLbYfzH4Yh+2xkIdStyzg5sa9fKzW/sLGKMDYgojKMoGbNbP1EBwAAAACgUsWKptxFbGy6sbHOs2fdtmzxnzDBRYNLqC+fQLnd2s/+EPlBGBmHqJ8kY6IAN0mWSxdAvQR5agWyGQoeEhoAAADgu5DQLytWr1fMY5Dz9fP39fNfsXq9yt1xIpo9b/HhY16ZDTx81OvG5VMqF926Y8/Fy9dMTUzWrl6imM0QEvpl3MTpirkRirOtXb3ExblSxtkuXr42buL0jEts3bFn4bwZKjfduU39rdv3xickqIwwI5Wxce9extg8e7qHhHzZumPPuInTr1/2yiyxg0tiUMojyWYChHqNMkzCZZAoNR4+5nX4mJdnT/eF82ZkNtXFy9dmz1ui9EY9+C+5ATkNAAAAQETVq9aytLCKiY0+cepIWafyhayYAY/HzJnDjh1LERHyNhmP8apUmoiMpLLxC5dpLzgAAAAA+B20bGl34EDLa9e+/O9/DYnI2dl87dqGK1e+XLDg2R9/VFi7tqGmFsq4x69YYyCnsxXM2QoZo83OugV5+oO8PAMOmyhISGgAAAAAop9TARo2qNuoQV3FYgMPvB/7vvHfun3v1h17EhISFPe84xMS/hgyhtvdb9igLvdFf/nTw8e8QkK+qEySoP+SAIho2JABihUUfP38/xgyJj4hYdjggW6urbj8gJDQL1u37zl8zIvLJ/A6tlcpOUD+Ehzs7eQlFuQFEmbPW1zS3k4pRaCla9eQ0C85eqPiExIGDh7NjfLs6T5syEAu8q079qxYvV5lbFMmjrl4+VpI6JfZ85asXb0k45zyILPJwd7ug5+P+iBbubrHJyS4OFdSesnybAYX50pT/hrDPeVqWoSEfjl8zMvExERlzoo8SFMTk2FDBsj/enBlObIfPAAAAPze+Hx+714DNmz+NyUlednKBX17D6pbu4G2g8qJ+vV5y5ezCxawgYHEskR0p6RthJEBEbVv39XAuri24wMAAACAQq9Pn7J9+pRVbJk792lKimTdOt9Jk6qWKmWU9yXUHIuQ95MgsjNDgZ3LUPDpBeqP8yjgYIoInrYDAAAAAO07fMyLSwXgKiXs2b5B6eiEhg3qDhs88In39Yxb3UeOeXHZDMMGD9yzfYNiNgMRefZ0nzJxTGblGbhsBgd7O6XlVvy73sTE2Ovo3ikTx8irHTjY2y2cN4PrGRL65cjPBSHiExJmz1vCvYQ9O34c7uDZ012eQzBLbdKAm2trlVUflKxcvZ7LZhg2eODCeTPkeRjDBg/kFgoJ/bJS4cALDve+KR6fkRlTExP1Z2pkx5FjXlwdBTfXVort8jMyXJwreR3dK3+X3Fxb79mxgUvC2LpjT8ZiFb5+/lw2g4tzpeuXvRQjdHNtvXb1EpRnAAAAALlqVWp2d/dkGCYlNWXbzg2r1iwO/RKs7aBygG3ePP7QwehJfzFt20a0aHaySnkiKmZl3aIDfuABAAAAgHzRuLENEQkEPEtL3XxaQusb/0r5DXk5u0E+UP2Lyun8XH8mt3K9LmQJCQ0AAABFnXyv2tTEZPf29UoZCUqGDR44+eechq3b935/NGRAjtaVb64PG6K8f+9SuZLXsb0q0wvkqyhVBZBv4U+eOEax2AMRubm25nbuQ0JV1IqYMnHM2tVLPvj5rF29xKVyRfUxxyckcCdrONjbZcztcHNtze3rH/4vGMVH3MvZsmOPypkbNqg7ZeKYJ97Xn3hf9/TI62fl8jen1895Bvf/S6dQSnQgIgeF8hUZsy4U810yOzUDAAAAQM61dYfRw/8yNTElorfv3yxcMmv/oV0JCfHajkudr5ERV69fXL9p9YTJw6csmDLz3dPVVZy2lndIJ5ZhmAF9hwgEOtqOEQAAAAB+QyxL3t5fiahFC1sjI439zMmyrNJOv/w2L8kElGHLX2VjZvv9GW/zEoP6pXP6Srn3h80t+SSo0KBxOHICAACgqJOfNLF29ZLslChQ3M8OCf3C7dybmpjkdJ+byy1wsLfL+OV+lUceyFd3sLcLCf3ClYVQmO069zTjVj0RefZ05zbpff3eKmZsZFY6IvOYvycKZJb20bBBXS7j4cgxL6VCC716uvv6+T/wfvzA+7HSMRCePd01WOHggfdj7s3x7Omu9IeS8F+ahUtlFX/QpibG3EV8QqJiO3fMB2U4GQQAAABAjWpVa5YrW+HM+ZO37lyTSqW3715/+Ph+21ZubVq56esbaDu6HxITEx4/8X7w8G5wSJDSo7fv33AXbm07VaxQuaAjAwAAAICiISYmLTFRTER370bkcSr1m/dMhhoJOd16Z1RVRFCaJ7NpVY7NiyynysWKSi8kp8Mhn6BCAwAAQJG2dccebq/as6e70i57dpj82AJP4ObJJnmpg7xXI+Bm47bwGzaoqzKv4kftgYdZnPignjwhwMFB9b6+fCFfv7dKj9xcW3Gx3c/q1Ik8klehyJh1YfLfm+P7xp8y8H3zPWalShXc6R6mJia9cK4EAAAA5ISBgaFnz/5zZy5xqVyViNLT085e8Pp71oRDR/cGff6o7ejoS1jolh3rpswYe/jYPnk2g6WFVYN6jft6/lGpogvX0rhh8y6demgtSgAAAAD43VlZ6fXtW1YgYNzdS+dxqiwrB6h8lNMlFG8zplCwLJuvZy4U8IEOOD/iV4AKDQAAAEVaZmcTZJO8XgIRzZq3eM/2DdkcKD/UoGH9HGdRJCQk0s+FIuSzZVY/gCsgIc97yD/yqDKmd5iamDRsUPfi5WtHjnmpKUGRR/EJCdyfqeIREnKNGtTdumMPER0+6tXr5/oN8roODvZ2ioU6fP381SeLAAAAAKhna1Ni/Jipb9+9OXn6yKegwNTUlBu3rty4daWErV3jhs0b1GtsZGRc8FFduHTm9LkTMpmUu7W2tmlQt3GtmnVtbUpwLc2atAoLD9XT07e0sCr48AAAAACgSNm/v+X+/S21HYUm5aL8Qzanzac5M4s2YzsqNxQ8VGgAAAAouuR71aYmJtk5bEIleYmFB96P3T0GZDNjgCtgkIt1ff38uUMunJ1/VBGQZw+Ymmb6abi8f44qSWQmJET1JPH/lXCIj0/I+JQ7DiNf8yqOHPPiYlBZ+qJhg7pc2YaQ0C/jJk6XR+vr5y8/eUQp2eJH2Qbnn8o2AAAAAORIxQqVp0+ZN3bUZOfKVXk8HhGFhX85euLAlBljN29b+/Dx/bi4bwUWzJlzJ7zOHJXJpDwev0G9xtMmz100b2XH9l3l2QxExDCMXQkHZDMAAAAAwG+JYZicJgdkvz+32a/x5AMuSeIXySRA5YaChAoNAAAARZd8az8Xh03IDRs88L73Y65Ggq+fv7vHAM+e7pMnjlH/bX7u6IdcrMsdf0A/n6cQH5/IXWRWoUFRSMiX7HRTyaXy9/SLi5evqayyIK94oTJtQr7ug4ePc51Bol6WJTcWzpsen5DwwPvxA+/HrVzdhw0ZEB+fyJVtIKK1q5coHVQhT93ggj98zOvIMS95Qoaba2s311YZz7YAAAAAyIhhmKou1au6VI+L+/bI58G9B7civoZLJJKnzx8/ff6YiCwtrCqUr1TFuXqVKtV1hbr5FIaf/+tzF08RkaVlsTEj/rK3K5lPCwEAAAAAFJgs99dVdshOHQXFgdpKJvgFiyL8UsH89lChAQAAoOiSb7rneoOfs2f7BsXd/cPHvGo3aLVi9Xp5AYCMuB3xnH7p39fP//AxLyJysLfjqh1wEv5bSE0WRcm8vUZOwwZ1ufcqJPSLPAlALiT0y9btyo2KXJwrcRHKMzA0S35shJtr68zeClMTE+7PizuDY8Xq9dwLadigrtfRvRlTExT/kgwcMnr2vMWK5SUuXr42buJ0eXUHAAAAgOwwMzN3bdNh4dwVUyfOblCvsYGBIdceExv94OHdLTvWTZo6atfeLQGB7zW+tEQiOXB4N8uy+nr6E8f+jWwGAAAAAPgVbN/ub2S0s2vXK//88/zIkcBczMDtr7OqyDuoeap+5txt3mtqyz+zwgxMVjSyOvwKUKEBAAAAMj2pYeCQ0VzpBSU3Lp9SyoEYNnhgw/p1t+7Ye/HyNa5l6449W3fsWThvhmeGUgHyPXITtVUcMpo9fwl3MSWrChD5Z+3qJe4eA4hoxer1ISFf5LUoDh/z2rp9T0joFy5RILPwTEyM4xMSNHLsRUbyNz/je64oJPRLSMgXpXQTP7+3KutGyLvNnr/E189/2OCBw4YMkL/klavXxyckXLx8bcVqO5UlKwAAAADUKFe2QrmyFWQy6aegjwGB7z8EvHv/wT81LTVdlP7g4d0HD+/a2JSoVqVGqZKlrYsVNzOzMDE2yePnkrfvXo+K+kpEXTv3tLa20dDrAAAAAADIpRMnPnp4XOf260+fDjp9OoiITEyEbm4ORBQbmz548G1PT6devZyynKrgawaoKZyQzcIP2cyokA9R7J+j2hJQqCGhAQAAADRTMMDFudLa1UseeLtv2bFHngYxe97iB96P165eothTfopBjqomjJs4nasNMGzwQC2eceDiXGnP9g0Dh4wmosPHvA7/dwQGZ+G8GVu374lPSDAxUZ0j4uBgFxKqnEygEfEJCdx5Ew72dmrO8njg/ZgLnogaNqjbqEFd7sgJrlrDxcvX165eorJih6+f/5SJY4YNHihv8ezp3qhBXfeeA+ITErbu2OPm2iqfztEAAACA3xuPx3cqU86pTDnXNh0kEomf/yvvh/devn4mkUgiIsIiIsLkPfl8vomxqbm5haWFlU1xW1ubEg72pYoXt83mJ5WpaancYRPFrW2aNWmVVXcAAAAAgHy3YsUrmUx5Y/7582guoaFBg9Pv38edPh1UpYpF5crm2ggwaznKG1DqnJ0zL+iXPHICChISGgAAAODHkQ1K9mzfoHjb0rVrlqUFGjao27BB3Yv/b+/O46Kq3j+AP+yLMogKioj7AoILmSSIO4kYqWQormggpaJ9pXBLCaI0RbGv4RKCSZriijuhaKYIQu6CuCeru8BAsjO/P47e7/xmYxhmUfm8X/1x5t57zn3unetUnuc+JzEpPCKSHZyQmDQvkERyGuorKiaWlR9wdnJUrBJAMf9V0oa0VAP5OTs5Xkg9uWtPfFT0b1xqgr+vD5vRZ6tOWFvLytXgUjqUaNeeeBaM93ip5RmEsxmEi2d4j/dk+SIZmVk+vnPi9/wmXmHC2clROJuBsW5r5e83LTwikogSEk8ioQEAAAAaSFdXt3fP93r3fK+khJ+alnzxcnp2zj81NTVsb01NTWHRi8KiF/f/uct1adKkaU+73gOcBtt07yF78EuX/y4tLSGiT8ZM0NHRUd1VAAAAAADIqbCwkjWMjXVfvqwmIhMTvXnz7NnGNm2Mbt8uEgiIz6/SWIjS1SvDQOGkBJVmM3AJFtLSMlDm4U2AhAYAAIDGi3sRP+PGTeWO7O7m6u7mOi9wMctCSEhMSkn1lFE2QLaomFg2Zc6KQIgfwC1dkZOX7yxlEC7zwNRUCWtVmPJ4/r4+4hP83HIS9j3UPbXPyjMQkYzyFUtDlrPGuogVwodZt7WK3/2b5/hpGZlZuXn5qyMiw0KWiPQdIOXr464040aWwsEDAAAAiDAx4Y1wHTXCdVRVVeWjxw+fPX9WWPiCzy8qLHpRVFz45Mnj5y+esb/T/Pff0vPp586nn+vW1dZnsq+MhSTYYhPa2tp9evdV35UAAAAAAEj32WfdFy1KIyKWzUBELi6tmzbVY+3ffx/++ednLS2N+/e30FiIGqXq2gwCgaC+p5CY4oC8B5VCQgMAAEDjxWUYZGRmFfP54i/lN9C6iBWe4/PZOhFxe+IVS2jgshms21ptjY6UGKSp6auiC9JKTdDrogimPJ7E9RSUhSu9wIUkkez6DQpISU1n99ndzVXaBaakprNkC2cnR4lJD+siVgxzG0tECYknuYSGdm2tUohIKGtEBHctqig7AQAAAKCnp2/dtr112/bCG4uKCoO/W1heUTZ44LCCR/n//HOvqqrq9p2s0OVL+r3vZN7SwrJ1m/btOrZo3pI7/vLVC+fOnyEiC/NW2traGrgSAAAAAAAxCxf2Tk5+eORIDvs4YoT1wYNu3N42bYwPH3aT0lVB4vP3Sk8aEF9IoiGnUPVKE/UdX8bxWBRDRZDQAAAA0HiZ8njOTo4pqelEtGtPvHi9gYbz9502L3AxCRVIIKEpcBkFFZi4PfFcNkNszHppKRfO/bnMDMmlJrjCCQpXiZBTyvl01pBWJoH/euUL5WKVMIjI3U3qatBcBQVptRas21rZ29my7BYuwUX+3AullL4AAAAAkMeLwudl5S+JKL8g787dW2bNW77Xu++p08crKyvPpfzFjtHR0RnhOqpbF5sz5/68cvUi93eLrsNGaixuAAAAAAAxDx++ZI1x4zrt2eOq6lf92X8Yq7SiAFf2QClDSdulwaIIqMegZkhIBwAAaNQ+f53EEBX9W7H08gYKk5iCwOPVXVCBiOL2xC8LWU6vsxlkVFawt7NlJ2LJGeK47fZ2NvIFrqC43fFE5OzkKC1aVsagnVKrRBTz+XF74onIlMeTsd6EPLivhsMli0grwMAqQ5DQCiYAAAAAqtapY5fJ3tNHjRzdrJkZEVVVlI8fN/nr+d9Yt23HHVNTU5OQePi/68MvX7nA/hq0efMWUyZ+Nnig1ARQAAAAAAD1Cw/vb2Sky+Ppb9zooqKJcvG0AIFAoNJyAoLXGjKCnKeQRuFTyxObxFuqujM2cu9yQkNAQIDWay1atHj27Jk8veLi4rhe5eXl0g4rKSnZvHmzq6tr+/btDQ0NLS0tBwwYEBER8fz5c+VdgbplZ2cPGjRIS0urqKhIsRFqa2vt7e3Z3Wvbtq16zv7y5cuYmJjRo0e3a9fOwMDA0NCwffv248aNO3DgQL3GkYdKHyphDf8u3hD1uhA3Nzetunh4eMge5OLFi//5z3969erVvHlzQ0PDDh06jB07dteuXbW1tcq5JDGqeyr4fP6GDRtGjRrVoUMHY2PjJk2adOjQwcvLa/v27VVVVUq9CJV7J38z3xnc6gPFfD4rpaBcXFUA+x623EZu3QdpBRWoPtkMDKtMUMznc7UKhCUknnx9WIPm+2WLiolldSA+l1LrIjcvn2WNKHfJiV174lnD32+ajMO4eygtNaGYz8/MvElEpjwel4lib2fLOu7aEy8x5YVLFlF19QsAAAAAYUMGuXqOHj9pwvQJn04J/HKxtrZ2ty42wUuWh6+IDF22cuFXyzp26MyO1NXVdXEe8s3C734M+2nwwGGaDRsAAAAAQMTQoW1evvysuHi6ubmhKsaXZ4kEObMHGnJ2Bbq/4SkCb3h475J3OaFB2IsXL4KCgpQ12l9//WVnZ+fv73/y5MmcnJyKiopHjx6lpKR89dVXPXr0SExMVNaJ1KasrOzHH3+0t7c/e/ZsQ8bZsWNHZmamOs++a9euTp06+fn5HT58ODc3t7KysqKiIicnZ//+/Z6entu2bavvgPJT7kPFUdZ3oXEKXMiLFy8acsbS0tJJkya9//77//3vf69fv15YWFhRUZGdnX3w4EFvb+9BgwZlZ2c3ZHx5KPGp2Lp1a5cuXebMmZOQkJCdnV1WVvby5cvs7Oy9e/dOnTrVxsbm/PnzSjmRGrx7v5nvnrCQxWzGOiU13cdvTr3qNOTm5fv4zWGz+OKK+XxWsYDEljmwt7Nl3SV2rG82AxFN8PJkjfCISJFLSEhMYlkO/r4+Da8iIO3+JCQmsdUx3N1cpU3tc8UMuLIHSsHdZNnpGs5OjixNIW5PvMRSFlyVDpHECH8/HyIq5vNXR0SKdMnIzGLFIazbWnm//goAAAAA1KZpk6auw0Zat23PbWlm2qyNpVWXzt0XB4UsW/x9UODSNSs3+Ezx69C+EwrDAgAAAMC7p4HT6qouZqCKU8g5oHouTT0nauQaS0IDEcXGxiplhjgpKcnV1TU3N5d9tLCw6NWrl6mpKfv45MmTjz/++MyZMw0/kXoUFRWtXr26S5cuixcvLi0tbchQlZWV3377rTrPvnDhQm9v78ePH7OPRkZG3bp169WrF+/1S6UVFRX1HbNelPVQMUr8LjRL4QspLCxkDRMTE1MpmjZtKq3vgAEDdu7cyT7q6en16NGjR48eBgYGbMu5c+eGDx/OPS2qo5SnYtGiRTNmzHj69Cn7aGZm1rNnz/bt//c3dPfv3x86dOhff/3VwBOpwTv2m/muMuXxYmPWswyDlNT0952GR8XEikx4R8XESktcSElNH+Y2dl7g4qiYWJEu0/0CWBd/Xx9n0YQGGyLKyMwSH1OBbAYisrez9ff1IaLcvPzpfgFc/HF74lnlCXs7W9kFDOSUkHjSx2+O8MVmZGYtC1nOnWVdxAppfTNe1z9gd1spUlLT2T2Usc4FY8rjcXfAx2+OcOZHRmYW9w1at7Wa8P9TE7y9PFmqBLuZ3FcWFRPrOf7VgDKuGgAAAEAjtLS02ll36NbFxtjIWNOxAAAAAADAuwmpDGqgq+kA1EcgEMyaNevy5ct6enoKD5KTk+Pl5VVdXU1EHTt2jI6OHjZsGBFVV1dv2bJl3rx5FRUVVVVVXl5ed+/eNTERXYX6zVFVVXXy5Mm9e/fu2rVLWXPn//3vf+/fv6+2s3/33XerVq1i7V69eoWEhHh4eLAvt6am5uzZs9xe1VHKQ6WK70IjGn4hXIWGW7duWVpa1qvvpEmTrl27RkRaWloLFy5cuHBhs2bNiIjP5//000/fffddTU3NvXv3pk+fnpCQoEBs8lPKU7F9+3YiMjIymj17tq+vr63tq4nPR48erV27dvXq1bW1teXl5RMnTrxz506TJk2UE7oKvDO/mY2BdVur+N2/hUdEsintcLEX8YWP9B7vyU2cW7e1WhexYlnIClYFQWLHoMAAf7ElGCZ4ebKDExKTRPaybAYiys3LH+Y2VkYkpxIPiJyIz+fH7YnPyMzy8ZsjvIvlGXDLKHB8/OZIrFUg0j02er1wQkZKanpKarr4xbq7ucqe12drQ4jXb2C1McSPT0lN72rXj/vo7OQYG71e5BhuiQ15VtNgt5pFHhUTK5KDwk4h8Uati1gxL/BVrQuRRT1Mebx1ESuUmKIBAAAAAAAAAAAAAMA0igoNAwYMaN68ORFlZmZGREQ0ZKjQ0NCioiIiatmyZXJyMpuZIyJdXV1/f//ffvuNfXzy5ElkpNSpoDfB77//7u7uHhMTwyaejY2NfX19GzLgkydPfvjhB7WdPTU1NSQkhLWnTZuWnp7u6enJzR/r6OgMGTLk2LFjEyZMqNew8lPiQ6X070JTGnghAoGguLiYtc3MzOp16gMHDvzxxx+sHRkZuWLFCpbNQEQ8Hi84OHjz5s3s4x9//MEdqXRKfCqIaPDgwRkZGatXr+ayGYiodevWK1eujI6OZh8fPnz466+/NvBEKvXO/GY2HkGBAXcy/w4KDBBfO8DdzTUoMCA2ev2pxAMi+Qfubq4XUk+GhSwR6cW6XEg9KZ7NQESmPB6b1+eWS1CKsJAl6yJWCE/tOzs5BgUGxO/+reGLTTDeXp6x0etFLpadQnY2Q0JiEquI4O42XCmREFvUY088EZnyeHKu+ODv63Mq8UBQYIBw1oIpj8e+39jo9eLZDMy6iBUi99bezpZ9xdKW2AAAAAAAAAAAAAAAaKjg4GDBu2jOnFdvOrq4uKxY8WqCwdjY+MGDBzJ6cSXriaisrEx4V05Ojq7uq5oW0dHREru7ur76W/42bdrU1tYq83qUSngSdMyYMffu3Ttx4gS3pbCwsL4DTp06lfUdNWoUa1hZWano7DU1NQ4ODuzgESNGVFVV1TdahSn9oRKo4LvQlAZeCFeewdDQsL6nHjRoEOs7ZMgQacdwT+bo0aPrO75sqngqvv7664qKChndHR0duT9xSrgG1XiXfjNBRc6lpHXp8X6XHu+fS0nTdCzqMM13dpce7w8dMUbTgQAAAAAAAAAAQGMUHBxMRPn5+ZoOBADeNUZGRjIm6RT2xRdfUCOp0FBZWTl//vxu3boR0cuXL+fNm6fYOPHx8axwerNmzSZPnizxmJkzZ7JGQUHB1atXFTuRehgbG0+ePPny5csHDhzo1KlTQ4Y6c+bMtm3biGjw4METJ05U9dl37tx5+fJlIjIyMoqKiuJmTNVJWQ8Vo8TvQrMaciFcQkN9yzOUlpampqaytp+fn7TDuO/ojz/+4EpBKJcSn4rw8HB9fX0ZB4wYMYI1Hjx4oPBZVO0d+80EVXB2cmRv9v8itvDBu4etUkFE/n4S6lUAAAAAAAAAAAAAAIC4RpHQUFtba2BgsGnTJvbx0KFDhw4dUmCcI0eOsIa7u7uhoaHEY0aNGqWt/equHj9+XIGzqMdHH3309OnT7du39+nTp4FDVVRUfP7550Skq6srZ9H4Bp6dqwTg7+/fvn17BUZoOGU9VKTU70KzGnghhYWFrFHfhIbbt29XVVWxdt++faUdNmjQIJb7UllZeeHCBQUirJMSn4o6sbUtiKi8vFxFp2i4d+k3E1QnaH4AEaWkprN1E95h4WsjicjZyVHOhSEAAAAAAAAAAAAAAKBRJDQIBAIiGjp0qI/Pq3ci582b9/Lly/qOk5aWxhrOzs7SjmnatKmdnR1r37hxo96xqou5ubmxsbFShgoNDb158yYRBQQE2Nvbq/rs+fn5f/75J2tPmTJFsUEaTlkPFSn1u9CsBl6IwhUanj9/zrWbNm0q7TAjIyMLCwvWzsjIqH+AdVPiU1Gnp0+fsgaX2fAGepd+M0F17O1s/X19iGh1RGRuXr6mw1GVqJjYjMwsUx7v+5Almo4FAAAAAAAAAAAAAOCt0SgSGjhr1qxp2bIlEWVnZ4eGhtar78OHD/l8PmvLnrbv3r07a9y5c0ehMN8mly5dCg8PJ6JWrVrV95Yq5vTp07W1tURkYWHx/vvvq+GMsjXkoQJhCldoEH71Xzi5QRy3iMO9e/fqGV39qOGpSE5OZg0uG+BNg99MkF9QYICzk2Mxnz8vcLGmY1GJlNT08IhIIgoLWWzd1krT4QAAAAAAAAAAAAAAvDUaV0JDixYt1qxZw9pr167NzMyUv+/t27e5trW1tYwj27Ztyxo5OTn1j/FtUlFRMW3atOrqaiJatWoVj8dTw0kvXbrEGg4ODkRUW1t74MABDw+PDh06GBgYWFhYDB48eM2aNf/++68agqGGPVQgTOEKDVZW/5sdPH/+vLTDSkpK8vNfvfzNTbSriKqfiqtXr3IJDSNHjlTu4MqC30yol9jo9Xcy/47f/ZumA1EJZyfHO5l/38n8293NVdOxAAAAAAAAAAAAAAC8TRpXQgMRTZs2bdiwYURUVVU1a9YsViJeHlyBdyJq3bq1jCPNzc1Zo7S0tL7hjR07VqueNDid+c0337CZ2sGDB0+dOlU9J71y5QprdO/evbS0dOzYsZ6enkePHs3Ozq6srHz69OmZM2e+/vrrLl26nDt3Tj0hKfxQqcfb8lBxCQ379u1r3ry5gYGBkZFRmzZtBg0atGDBAu57F9epUyduRjwqKooV8BAXExNTVVXF2iUlJcoMXRLVPRXl5eV+fn5swDZt2owdO1aBQdTwVKjnNxMAAAAAAAAAAAAAAADeYY0uoYGINm3axGrUnz17NjY2Vs5ewm/8C5e4F8ftffnypaIxvgVOnDgRERFBRDweLzY2VktLSz3nLSgoYA0zMzNvb+/Dhw/T6+UnbG1tdXR02N5Hjx65urqmpaWpJyrFHioQxi058fLly8LCwsrKyvLy8ocPH549ezY8PNzBwWHUqFG5ubkS+/r4+LDGpUuXvvnmG/EDzp49u2TJ/9atV8/jqoqnorKy0svL68KFC+zjmjVrZP8caRB+MwEAAAAAAAAAAAAAxL14UXHnTrGmowB4a+hqOgAN6Nq16zfffLNs2TIiCgoKGj16dPPmzevsxU3O6enpcbPmEnGTc5WVlQKBoF5Tpx999BH3rrmcevToUa/jleLJkydTp05l74ivW7euffv2ajs1t1jA/v37r1+/bmdnt379+sGDB7ONz58///7773/66SciKi8v9/b2vnXrlr6+vqqjUuyhUo+35aF68eKFlpaWqampgYGBvr5+eXl5UVERV1OBiBISEt5///0zZ850795dpG9gYOCWLVsePnxIRD/++OP169fnz5///vvvGxkZ3b17d9u2bREREZWVla1bt3706BERmZiYqOGKlP5UPHv27JNPPjl79iz7OG/ePG9vb8WGUsNToZ7fTAAAAAAAAAAAAACAt4JAQC9fVldV1fbtu//Bg5L583tGRDhpOiiAt0BjTGggogULFuzYsSMrK+vZs2cLFy7cvHmz/H1rampkH8BNwRoZGdV3Zm7mzJn1Ol4jampqJk2a9PjxYyL65JNPuJfj1aO4+FXO2vXr13v06HHu3DlTU1Nub4sWLdauXWtiYhIWFkZEDx482LZtm6+vrxoCa8hDpVJvxUNFRD///PPmzZuFZ76rq6tv3Lixf//+devWsfoNT548GT16dEZGhp6ennDf5s2b7927d8SIEWwS/ejRo0ePHhUZ39fX9+HDh8eOHSMiHo+n8ushIqU+FefOnZs4cSJXo+KLL75giTuKUedTodLfTAAAAAAAAAAAAACAN19NjWDUqISTJ/Pd3a0fPCghoh077iKhAUAejXHJCSLS19ePiopiM2cxMTEpKSl1dmnSpAlr1NbWCr81Lq6srIw1mjZt2uBI30RLly49efIkEXXs2DEmJkbNZ6+treXa0dHRwtkMnGXLlrVp04a19+/fr57AFHioQFiTJk1E3uPX1dXt1atXSEjIzZs3+/Xrxzbevn17y5Yt4t2dnZ2Tk5OlVRGYOXPmhg0bSkpK2MeWLVsqNXaplPJU1NbWfv/990OGDGHZDLq6uqtWrdq4ceMbPveP30wAAAAAAAAAAAAAAObKlefHj+fV1AiOHMkxNzfU0qL583tqOiiAt0MjTWggIhcXF/bivkAgmDVrVnV1tezjhWfauFUPJCoqKmKNZs2aNTDIN9DevXtXrlxJRPr6+rt371b/NXKLBdjY2Dg5Sc5c09PTGzt2LGunpaWpJzCq/0MFcrKwsDh48CCXvLJv3z6Jh/Xp0+fatWu7du2aPHly3759u3XrNnDgwNmzZ6elpUVFRenr6+fk5LAj7ezs1BR6g5+KZ8+eubm5LVu2jHVs167dn3/+GRQUpJJYlQq/mQAAAAAAAAAAAAAAjKWlsa6uNhFZWTW5e3finTveCxf20XRQAG+HxpvQQESrVq1q1aoVEV27dm3dunWyD+be+CciblpUIm5vt27dGhzjm+XSpUs+Pj4CgYCI1qxZ8/7776s/Bm5WW9q7+Iy9vT1rPH/+XJ2JBfV6qEB+lpaWn376KWtfvXpV2mE6Ojrjx4/fvn37hQsXbt26debMmfXr1zs6OhJRSUkJ92ezV69eaoiZo/BTcePGjX79+iUlJbGPEydOvHbtmouLi0qiVDb8ZgIAAAAAAAAAAAAAMG3aGB8/PmrZsvf+/NODx9Pr3FlNS2PLo7CwsEuXLp07d65zCWkFnDp1qnPnzp07d753757sI8vLyzdu3Oju7u7g4DB8+PDVq1dzy9A3xNOnT8PCwoYMGeLg4PDxxx9v3bpVznnDqqqqmJgYDw8PBweHIUOGLF++/Pnz53KeNCkpaerUqQ4ODv379//yyy+zsrIacAWv1NTUbN++fcyYMQ4ODoMGDQoJCXn8+LGcfc+ePTtjxoy+fft+8MEHs2fPljHRJuL+/ftBQUHOzs4ODg4TJkw4dOiQouE3iK5GzvqGMDMzW7t27aRJk4jo22+/HT9+fNu2baUdbGtry7Xv3r3r4OAg7ci7d++yhuwZ97dRaGjoy5cvWXvu3Llz586VcXB+fj5XEr9z587cbWmgrl273rlzp87DuEIORFRdXa2rq6ZHvV4PFdRLz56vii/J/y8MYcnJySwXp2XLlp07d1ZmZHVR7Km4du3asGHD2MU2adJk/fr1Pj4+Ko9VefCbCQAAAAAAAAAAAADAGTq0zdChbeo+Tu2SkpJYtgGbRlGiwsLCGTNmsNcaZS9Offfu3Y8++uj27dvcllOnTq1du/bgwYMNeb/65MmT48ePf/HiBft45cqVI0eO/Pzzz4cPHxZ+LVNcbm6uh4fHtWvXuC1//fXX2rVr9+7dO3jwYBkdKyoqPvvssx07dnBb0tLSNm7cuHLlyvnz5yt8IY8fPx4zZoxwWfqzZ8/+9NNPO3fudHd3l9Gxurp6zpw5UVFR3Jb09PSoqKhly5Z9++23sk/666+/zp49u7y8nH28cuXK7t27PTw84uLiuGXH1aNRV2ggookTJ7q5uRFRaWnpl19+SUTSlqVv1qyZlZUVa6empkobsLy8nMtqYe+F18vYsWO16mnkyJH1PYvCVJGZVV/cu/XZ2dkyDuOStpo0aWJoaKjysITI/1Cpxxv+UMmPe/yE1zKQ365du1jDy8tL/d9IfZ+KZ8+ejR49mmUzdO7cOS0tTbnZDGp4KtTzmwkAAAAAAAAAAAAAAA2huorjXDaDbLdu3XJxceGyGVq3bq2trU1EBQUFQ4cOTUlJUezsR48e/eijj1g2g46OjoWFBdt+6dKlAQMG5OfnS+uYnZ09YMAALpuhVatWOjo6RPTs2bORI0ceP35cWsfq6uqPP/6Yy2YwMzNjc5RVVVWBgYGhoaGKXcjjx49dXFy4bAYLCwv2IndxcfGYMWPi4+OldaytrZ0wYQKXzWBqampsbExENTU1ISEhshMsfv75Z19fX5bNoK+v36JFC7b9yJEjrq6uZWVlil2LYhp7QgMRbdiwwcjIiIj2799/7Ngx9kRKxM3nHTt2TNoxSUlJlZWVRGRoaPhmzgo3hJ2d3YC6cEXj9fX1uY1KXJxiyJAhrHH16tVnz55JO+zixYuswa09oU7yP1QgvytXrrBGhw4d6ts3OzubS2iYOHGi8oKqh3o9FbNmzWIpO127dj179qydnZ2aolQq/GYCAAAAAAAAAAAAALyxBAJBSEhIcnKyKgbfsGHDwYMH6zysoqLC29ubrZ7w3nvv3bhx4+HDhw8ePHB1dSWi0tJSb2/vwsLC+p49Ly9v2rRpFRUVRPTJJ58UFBQ8fvz4woULbB7zwYMHU6dOra2tFe9YU1MzZcqU3NxcIurRo8fly5cfPXqUl5c3evRoIiovL58yZcqjR48knjQkJOTEiRNEZGJisnv37hcvXhQVFX377bfsHdfQ0NDExMT6XohAIJgxYwardd2pU6fz588/fvz40aNH3t7eRFRVVTVjxox//vlHYt+IiIj9+/cTkaGh4datWwsLC4uKilatWsXyRX766ac9e/ZI7JiWlvbVV1+xih3/+c9/Xrx48ezZs2PHjrVs2ZKIzp8/HxgYWN8LaYhGveQE06lTp+Dg4MWLFxPR3LlzV65cKe3IsWPHxsTEENGtW7eSkpLYHyQRmzZtYo1Ro0Yp8B75Rx99VN8VCtRZpF3GzeFs37596tSpRGRubq6KX8Dhw4ebm5s/ffq0urp6w4YNwcHB4sfw+fx9+/axNnstXs3kf6jU4A1/qORUUFDApZjV9zsVCATz5s1jSWQuLi4DBw5UfnxykP+puHz58t69e4lIR0dn9+7dlpaWSg9GPU+FGn4zAQAAAAAAAAAAAACgXh49epSbm3vp0qVt27adO3dOFae4ceNGUFCQPEeuWbOGvdHasWPHpKQkMzMzIrK2tj58+PCgQYP+/vvv3NzcJUuWbNy4sV4BfPnll6w2g5ub2+7du9lbpn379j116pSDg8PTp0///PPPLVu2+Pn5iXT85Zdf2PympaXlqVOnWrVqRUStW7feu3fvyJEjT5069fTp08DAQOFFJZjMzMwff/yRiLS1tePj44cPH05EBgYGISEhRBQaGioQCGbOnHnnzh0DAwP5L2THjh0JCQlEZGZmdurUqfbt2xNRixYtfv/995cvXx46dKi4uHjOnDnib5ZmZ2d/88033CCenp5EpKenFxQUpKenx8ozzJ49e+TIkSYmJsIda2trfX192RIhAQEBa9euZdvd3d0TEhKcnZ2rqqo2bdo0efJkFxcX+S+koYKDgwXvojlz5rAL7Nu3r+wjq6qqevbsyX0Z3J0pKysTPqy6utrGxobtsrGxKS0tFRmHm3DV1ta+cuWKkq9HxVjGEFNYWKjwONu2bWODWFlZqejs3JouRkZGly9fFtlbW1s7ZcoUdoChoWFBQUE9r0AWpT9UEinru9A4ZV1IUVFR//792Tj6+vp37twRP4bP50vsW11dPXfuXO4P5qVLlxQOQxqlPxULFixg24cPH670aNXp3f7NBAAAAAAAAAAAAHi7sHdE8/PzNR0IaNKaNWtEp4pfq6qqUsopysrK2GyIubk5j8djg2dlZYkfyefzubUMjh07JrL32rVrrJaAvr5+Tk6O/AFcvXqVFUUwNDQU7xgbG8vO2LFjx8rKSuFd5eXl3OugO3fuFOl4//59fX19ItLR0RG/HFYygYhmzpwpsquqqop7a3Tjxo3yX4jwPMumTZtE9j58+LBJkyZsb1pamsjezz//nO0aP368yK6ampoPPviA7f3xxx9F9u7evZvtsra2/vfff0X2Llq0iO398MMPhbcbGRkNGTJE/kuT0xdffEFYcoLR1dWNiopifyRYkotEOjo6y5cvZ+2bN28OHTqUWz2luro6OjqaK2Xv5+fXu3dvFUfdeC1cuJDlH5WVlbm6usbFxdXU1LBdeXl53t7e27dvZx+Dg4NV8Xa7POR8qIARCATXr18vLS0V2V5SUvLrr7/26tXr/PnzbMuiRYu6dOkiPsLw4cODg4Pv37/PbampqTl+/PjAgQN//vlntmXFihUODg6quQK5yPlUnDlzhjU0smCKEuE3EwAAAAAAAAAAAACg4f7999+lS5daWlqyGgCasnbt2gULFixYsGD9+vUyDgsKCrp+/ToRRUdHczPuEu3cufP58+dE1KdPH+EXQZmePXt+9NFHRFRZWRkVFSV/nBs2bBAIBEQ0efJka2trkb2TJk1q164dEf3zzz9Hjx4V3nXgwIG8vDwi6ty58/jx40U6duzYkW2sqakRqRjx+PFjtnyDtrY299oqR1dXl6tXERkZKf+FJCUl3bx5k4hat249ffp0kb2tW7eeMWMGa4t8IyUlJVzeBpeCwNHW1l64cCHXkd0rDhfhl19+aWxsLNJ3/vz5hoaGRHTixIlbt27Jfy0NgYSGV/r3788lqsjg6enJLQry999/9+7du1OnTn379rWwsJg5cyZX037dunWqDbdxMzIyOnDggKmpKRE9f/584sSJFhYW/fr1s7W1bdeuHZc3NHHiRPE/ouok50MFRFRRUdGrVy8TE5OWLVt26dKld+/e/fr169q1q5mZ2WeffZaTk8MO8/X1ZZV5xPH5/LCwsM6dO1tZWfXr18/e3r558+Zubm6pqansgEWLFon/K0T95Hkq8vPzWSMyMtJQDpMmTVJ94ArCbyYAAAAAAAAAAAAAgMIEAsHOnTttbGx++OGHR48eHTp0qIEDTp48+YKQs2fPyt93y5Yt4eHh4eHh3KvF4hISEtjk+uzZs0ePHi17QLYAN4tK4gHcDAhLF5BHTU0NVx9a4rC6uroTJkxgbW4Je5F4Jk2axF5PlRbPvn37amtrue379+9nb1/3799f4nu5Xl5ebKWJzMzMrKwsOa+Fi4frLi2eQ4cOVVZWctsPHz7MpmDs7Owkvuvr4eHBZlpzc3PT0tK47Y8ePWKrkGhpaXFvpQqzsLDgVhjnwlM1JDT8z4oVK+R5mz88PDw4OJgttUJE//zzz6VLlwoLC9nHadOmHTt2rF5rn4AC+vTpc/LkSVtbW/bxxYsXFy5cuHnzJssh0tfXX7p06e+//87qyWiQnA8VcJ4/f37v3r1r165duHDh7t27XO2Nli1bbt68OTo6Wtp3qqenxxoFBQUXLlzIzMzk8/lsi6Wl5cGDB1esWKGG+OVR51PB/Z7U1NRUyEH4X1FvIPxmAgAAAAAAAAAAAAAo4NKlS4MGDZo0aRIrG+Do6FivQgUStWrVqq8Q5Va2fvz48YwZMwQCga2tbXh4uOyDy8vLT58+zdojR46UeIybmxtLLLh169aDBw/kieHixYtPnjwhoqZNm7q4uEgbljWEy2nX1tYmJiay9ogRIyR2HDp0KKtPkJ+fz6pQMH/88YfIyCKaNGkyYMAA8ZPKxh0pbVhHR8fmzZsTUVFREfeKrzzx6OnpDRs2TDyexMRENjfXu3fvNm3aSOwr8e6pFBIa/sfU1FSet4S1tbVDQ0MvX748b968Hj16mJiYmJiY2NjY+Pn5JScnx8bGmpiYqCFa6Nu37+XLl7ds2TJy5Mi2bdvq6+ubmZk5ODgsWrTo5s2bYWFhGs9mILkfKtDX1w8JCXF3d+/atWuzZs309PS0tbWbNWvWtWvXiRMnbtmyJScnx8/PT8YIp06d+vHHH4cMGWJhYaGrq2tqampraztu3Li4uLi7d+/WmQOoTnU+FVVVVWoLRg3wmwkAAAAAAAAAAAAAUC9Pnz719/fv169fcnIyEbVu3XrLli2pqalv8lrVtbW1U6dOffz4sYGBwY4dO8RXKxBx7do1NiFiYGBgY2Mj8RgzMzO2PAQRXbp0SZ4wLl68yBp2dnbc27Ai+vTpwxrPnz/Pzs5m7Tt37pSUlBCRlpaWtGWyDQ0Nu3fvLh4Pd1IZCSLcSeW8kCdPnnAlvaUNq6Oj07NnTxnxcCeVM556dbxy5YpwmQrV0VXDOTQlMjKyXsuQENGnn34qskyIND179vzvf/+rUFxvKFdXVzmvXbYpU6ZMmTJFPWc3MDCYMWMGtzyMGqj0oeIo67vQOPkvRFtb+9tvv23IuczNzRcuXMgt+aNOSn8qWBWgd8y795sJAAAAAAAAAAAAAKB0VVVVkZGR3333XVFRERHp6+vPmzdv2bJlPB5P06FRamoqe31fV1fCFPOaNWtOnDhBRD/88IOM6XBORkYGa3Tp0kXigIyNjQ2rzXD9+vVPPvlE/mG5zANxLVq0MDc3f/r0KRu2ffv2wh3btGkj41VMGxubq1evso5sS1FREZd50K1bNxkdRSKUjRvfxMREWrEENuxff/0lfHxVVdXt27cViyczM5M1ZNw9ruO///77zz//dO7cua5Laah3OaEBAAAAAAAAAAAAAAAAAOCtkJiYOH/+/KysLPZx1KhRa9eulTEnrWZNmzaVtuvixYtLly4losGDB8+fP1+e0Vg+ARGxRROkMTMzY43nz5/LM+yzZ8/kHJYFwB2vcDxcRyJq0aJFnR25M8rGDct1lDOewsLC6upqxeKR5yaYmZlpaWmxF3efPXumhoQGLDkBAAAAAAAAAAAAAAAAAKAZtbW1586d+/jjj0eOHMmyGbp163b06NGjR4++OdkMMvz777+TJ0+urKw0MzPbtm2btrZcE9B8Pp81ZORJEBFXLIGVrKhTcXFxvYbljufikb1Stng83AiyT1rfC5EzHu6MCsdTWlrKJUDIc/d0dHS49UTkvJYGQkIDAADAmyJuT3xXu35d7fop1n1e4OJhbmNTUtMVPrWP3xzFTg0AAAAAAAAAAAAA9VJWVnb48OGZM2daWlq6uLgcOXKEiExNTVevXn39+vVRo0ZpOkB5BQQE3Lp1i4h++eUXa2trOXvp6+uzRlVVlYzDKisrWcPQ0FCeYQ0MDOo1LHc8Fw+3S854uBFkn7S+FyJnPNwZFY5HV1dXR0dHpK9yv5QGwpITAAAA6sDSFIICA/x9fVR0ipTU9GI+v/h12iYAAAAAAAAAAAAAvGmePHly5MiRQ4cOnThx4uXLl9x2HR2dGTNm/PDDDxYWFhoMr7727t27detWIvL39/fy8pK/I7fkQUlJiYzDSktLWcPU1FSeYZs1a8YafJl/Vc4Nyx0vZzzcXi4e4SUh+Hy+tIIK4h1lU1Y8dXZs1qyZlpYW166zY3l5OZfuwB2vUkhoAAAAeBdkZGaxVAZnJ8dlIcvj9sTLONjZyTE2er2cI0fFxIZHRCocWFjIEm8vT4W7N1BUTCwRxe2O/z5kibOTowIj5OblJyQmCd8Bf1+fAU6OskeT2Mt7vKd1WytlxVDnaIr1itsTn5CYxNX5sLezneDlqfA3qLYYlHvDAQAAAAAAAAAAlO7+/fuHDx8+cuTI6dOnuQr/RGRoaOji4uLh4eHl5dWmTRsNRqiAZ8+ezZw5k4i6d+8eERFRr77t27dnjdzcXBmHcXu54+UcNi8vT9oxNTU1BQUFrN2uXTuRRn5+vkAg4Ob4RXDDcidq1aqVgYFBRUUF22tlJfnvJMU7ysbF8/Tp0/Lycmm1EMSHNTExad68+YsXL9heOzs72R25E7FB/v77b5J597hvREtLS7iv6iChAQAA4F2Qcj6diOztbE15PE3HomEsiSEq+reGF6uQmMwRFRMbFRPr7+sTFBggsVdCYtK8wMUSeymQ3qHYaAr0Kubz5wUuFlmyJCMzKyMza9ee+K3RkfV9tNQWg3JvOAAAAAAAAAAAgLJUV1cnJycfPnz40KFDd+/eFd5lbm7u4eExevToESNGGBsbayrCBnry5ElRURER3bp1q2nTpjKOtLW1ZY1mzZoVFhYSUZ8+fdiWgoKC4uJiiXULBAJBVlYWa3PHy8YdxnUUd+/ePZZ/oK2t3bt3b66jlpaWQCAoLS3NycmRlnYgHo+enp69vf3FixeJ6MaNGx988IHEjjdu3GANBwcHeS7Ezs5OX1+/srKypqbm9u3bvXr1kj2s8P3p06fPqVOn2F43NzfZFyIcT58+ffbu3Usy7x63q3379sLVIFRHWw3nAAAAAFU7l5pORM79HYkoLGTJncy/72T+vS5iBRGZ8njsI/eP/OUZOM5OjiKD1PmPYhURGmiY29jwiMjwiMiGZzMsC1keHhFpb2cbFBjAXVRYyBL20j+bLxfvxU2uW7e1io1ez/XixhSZrZdNsdEU6zXdL4Bt9/byZF1OJR5gX2JGZpZ4xoAqIlcgBuXecAAAAAAAAAAAgIZIS0ubNWvW2LFjXVxcunfvbmpqOnTo0IiICC6bwdbWdsGCBcnJyQ8fPtyyZcvYsWPf3myGBmrfvj1XkeLcuXMSj7l+/Tpb+8DQ0FDOPIAPPviAFVe4d+/ew4cPJR7Dna5nz55NmjRhbTMzs+7du8uOJzs7m9Un0NHRcXT831+A9+/fX3ZH4V3cwbLp6+u/9957sod98eIFl14gPKw88SQnJ4t3dHJyYo3U1NSamhr5O6oUEhoAAADeGsV8vo/fHPEJ2mI+n210dxsuvD0j8yYRSUwsWBayvKtdv2Uhy1UWrOa5u7na29kq1jclNT1uT7y/r0/87t/8fX247d5enrEx61mdAPEiEMV8/rKQV0kksTHruTvv7eXJkkuIaKnc91yx0RTrFRUTm5GZRUT+vj5cNgBLEWD3kN0QlUauQAzKveEAAAAAAAAAAAAN5O/vv2nTpoMHD547d+727dsvX74kIh0dncGDB69evfr27ds3btxYuXLlgAEDdHR0NB2sEujr63eSibtMa2trtqVDhw5c97Fjx7LGkSNHJI5/9OhR1vjwww+5zAPZrKysWKqBQCA4duyY7GE9Pf9feVfuI3eAtI4DBgwwNzcX75iQkCAxD+DWrVssqcXQ0HDkyJHyXIg88fzxxx/sdL169ercubN4x6SkJFaLQkRBQcHly5eJSEdHZ/To0dz2QYMGtWjRgoiePXuWlpYm8aTcXRW5e6qDhAYAAIC3Bnt/XTynISHxJBFZt7USmb/PzcsnIns7G3UGqXFBgQHrIlawAhX2PRS/9rCQJRIXlbBuazXBy5OE8kg4u/bEsxSHrwMDWCEHjrubK5tuz83LT0hMkicAxUZToFcxnx8V/Ru7NPFLDpofwI0sT9jqjEG5NxwAAAAAAAAAAKCBJk+ebG1tbW9vP3To0IkTJ86dO3fbtm1Pnjw5ffr0V1991bVrV00HqGRdunS5J5OFhQU78vjx42wLm0dnvL29WWPHjh0lJSUig9fU1ERHR4scKQ/u4F9++UV8b0FBweHDh4lIS0trwoQJEjvu37//6dOn4n2joqIkxjN48GBLS0vhwUVwkXh4eJiYmMh5IV5eXiwj5I8//njw4IGMYUXi6du3L3vYiouLd+3aJd5x8+bNtbW1RDRs2DDuOyIiXV3dcePGiQwu7OzZs5mZmUTE4/FGjRol54U0EBIaAAAA3gKsNgN7fz0oMECk6AKbr7W2thLpwqbbRSZ6322nEg/4+/q4u7k2cBxnJ0dvL6nppdytZikjHJZZYsrjiZTKYLgBWeWMOik2mgK9UlLTWVqA93gJl+zs5MgSZTIys+RcyENtMSj3hgMAAAAAAAAAADTQggULcnJyrl+/furUqR07dqxbt27KlCnNmzfXdFxvqIEDBzo7OxNRcXFxeHi4yN4tW7bcv3+fiDp27Dh+/Hj5h/Xz82NlBv7+++9Dhw6J7A0LC6usrCSiMWPG2Nj8vzfievXq5e7uTkTl5eXff/+9SMc9e/ZcvXqViFq1ajV9+nThXbq6uoGBgawdGhpaXV0tvDc7O3vz5s2svWDBAvkvhLvwmpqakJAQkb3Hjx8/c+YMEfF4vFmzZgnv0tLS4k70/fffl5eXC+998uTJzz//LC2er7/+mmVRxMXFsdwFjkAgCA4OZu3Zs2c3bdpU/mtpCCQ0AAAAvOmK+XxWm4GIwkKWCK+AQES5efnii1CQ0AyxxCUn3nDzAhd3tevn4zdHDecKj4jsatfPc/w0OWfrpSnm81nGibOTI1uTQgT3RaScl/B9KWU0xXpx8/3O/SU/Ktx2iU+aUiJXIAbl3nAAAAAAAAAAAACQzdHR0djY2NjYeOjQocoaMywsTEtLi4hWrlx5+vRpbvv169e5ufaQkBBdXV35x2zatOmiRYtYe9asWcK1DeLj41mVBT09vW+//Va8b2hoKJvOX79+vfBCGHfv3p07dy5rf/PNN0ZGRiIdv/jii7Zt2xLRlStXFi9ezG0vKyubNm1aaWkpEY0ZM6Zfv37yXwgRLVu2zMDAgIh+++23uLg4bnteXt7MmTNZ++uvv27WrJlIx2nTpnXr1o2I7ty5M2/ePIFAwLZXVVXNmDHj+fPnRDRkyBBXV9GXA7t27erj40NElZWVU6dOLS4u5nZx31GLFi24BA41QEIDAADAGy03L9/Ta1pGZpYpjxcbvV68bIC0cvrcDPH7TsO72vXj/omKiVVtxA2WkJjELiolNV3ViwVkZGaxG5KRmSX/kgp8SakP3ES7tJIYpjwem3dn0/CyKTaagr1ez/eLFPn4Xy/TVzXQRCpSKDPy+seg3BsOAAAAAAAAAAAAspW9JvLGf0MMGzYsICCAiCorKz08PH788ce0tLT169cPHTq0qKiIiDw9PadNm1bfYefPnz9w4EAiKigoGDBgQExMTFpa2tKlS729vdlSC8HBwX369BHv2K9fvyVLlhBRTU3Np59+GhISkpaWtnnz5oEDBz5+/JgFPGeOhDfxmjZtGhsbq62tTUSrV6+eNGnSmTNnDh8+PGjQIFZHwcLCQuIiDrLZ2tqyWhECgWDq1KkLFy48f/58bGyss7NzTk4OETk6OnLZG8L09fW3b9+up6dHRJs3b/b09Pzzzz8TEhKGDRt27NgxIjI1Nf31118lnjQiIqJDhw5EdPny5QEDBuzbty85Odnf35/dGSL65ZdfzM3N63stCqtHMgsAAAA0UHhEZHhEpPh2ZyfH2Oj14ttTUtPnBS4u5vPt7WzXRayQOHEbFf2bxHPJPz0P9cUli9j3sOU2chPt3NS7ODs7GzYNn5uXL3spEMVGU6wXm+/npv/FcZeZm1t3QoPaYlDuDQcAAAAAAAAAAACNCA8Pz87OPnTo0L///itc24CInJ2dt2zZosCYOjo6u3btGjFiREZGRkFBgZ+fn/De6dOni5xIWHBw8L1793bs2FFRUREaGhoaGsrt6tOnz86dO1nWgrhhw4atX79+zpw5tbW1O3fu3LlzJ7fLzMzs4MGDrVq1UuBaAgMD7969+8svv1RXV69atWrVqlXcLhsbm3379rGsBXH9+vXbsmXLjBkzqqurDx48ePDgQW5X06ZN9+3bx7IWxJmamh46dGjEiBGPHj3KzMz89NNPhff+8MMP48aNU+BCFIaEBgAAgDdUVEwsy37w9vIMC1ki8Zi4PfESF0pISExi208lHuDmcT3HT8vIzOJJmTCWLSU1vatd/WphKczdzdXd7WRCYpKzk6O7m2jBK+Wyt7P19/WJiom1t7OdIFb9QqLcvHxWN8K6rZXwch7FxSWsIc/EeW5uHfPrio2mQC/u+ZFWGkFYjhwVGtQWg3JvOAAAAAAAAAAAQCOkq6vr5eXF2mzpBxk8PDx69+5NRF27dpVz/I8//riwsJCITEykvpVkYGCwb9++BQsW/Pzzz9XV1VwwU6ZM2bhxY5MmTeQ8lwhLS8u//vrrs88+E57INzAwWLJkybJly2RcrK6u7rZt2zp16rRq1arKykpu+7hx46Kjo8UXdxD2xRdfmJubz549+8mTJ9zG3r17b9u2rWfPnopdiLa29saNGzt06PDdd9+VlZVx20eNGrV161bZlRKmTJnSsmVLPz+//Pz//dVu9+7dt23bJnvxi549eyYnJ0+ZMuX8+fPcxmbNmq1du3b69OmKXYjCkNAAAACgPkGBAf6+PnUelpuXvzRkeUpquimPFxayWMakflR0LBGZ8ngiaQ1xe+KJyNnJUXgSl73a3u5tmNZdF7GCaIV6zhUUGBAUGCD/8VyNDe/x/y8BgluHQlqNASJq19YqRb6zKDaaAr34/FdpATye1P+jkCfPQP0xKPeGAwAAAAAAAAAANEIGBga7d++W8+AVK+r9d7ZyLrKgq6sbERHxn//859ixY9nZ2W3atBkxYkT37t3rezoRzZs3P3DgwLVr15KSkp4/f96xY0cPD4/WrVvX2VFbWzssLGz27NlHjhx58OCBubm5q6urvb29PCcdN26cu7v7kSNHMjMz9fX1+/fvP3ToUGlFHeSkpaW1aNEiX1/fw4cP379/38zMbNiwYQ4ODvL0HTly5L17944dO3b16lUdHZ1+/fp9+OGHOjo6dXbs3LlzampqcnLy2bNny8rKunfv/vHHHyv2wmQDIaEBAADgjTPMbSwRubu5hoUsljFZG7cnPjcv35TH8/ebJrySRW5ePiuzL5wJkZGZxZIe7OxsFAhJvEpEeERkVEysu5vrugjJ/xXr4zeHhfEuSUhMYuUZWGkHTYcDAAAAAAAAAAAA8I5o167dF198ofRhe/Xq1atXLwU6Wlpazpw5U4GOxsbG48ePV6CjbObm5p999pkCHQ0MDDw9PT095SpRLMLFxcXFxUWBjkqEhAYAAIA3Tp2FGRhWnsHfb5pIUiTbbt3WyltoDYWU8+lsZBkZEhKxug7i7O1siCglNb2Yz5c4Zmz0+nqd6M2XkZk1L3AxEZnyeNLSOAAAAAAAAAAAAAAAQFkaVN0CAAAAVOFC6sk6sxkY8ToBKanpbL0Jfz8fVkSBbc/IvElEzk6OioUkXvDf3c2VLXWRkHhSsTHfLrl5+SybgYjWRaywVmjljmI51lZQ9WgK9Courntxh3pRWwzKveEAAAAAAAAAAAAAoGZIaAAAAHhb+fv5iNcJCF8bSUT2drb2PWyiYmLDIyLnBS4u5vPZ6g8KJDTk5Emu0EBEE7w86XVBiHdbbl6+j++c3Lx8IgoLWSLxNnJ1MmTcMbbqBxGZmtYxK6/YaAr04mb6pZXiICL+67QAUznSAtQWg3JvOAAAAAAAAAAAAAC8gZDQAAAA8Lby9vIUqROQkZnFpoTDvl1sb2cbFBhARAmJScPdPNnMrrvb8PqeJTPzJhFJLEjgPd6TiHLz8llNiHdVMZ/PZTMEBQYIL+QhzNT01UQ7//Ukujj27ZjyeHUWeFBsNAV6cauQ5EpPC+AyBsQLdSglcsViUO4NBwAAAAAAAAAAAIA3EBIaAAAA3ias6EJCYpLEvfZ2tmEhi4MCA+ztbInI39cnNno9WxiCXi8SUa/TFfP5rK/E+WDrtlber4s0FEufVH6rFfP50/0CuGwGkQU+hDn3f1W2ga3uIXEoNo48dTIUG03BXk5cryyJvbjCCdz4yo+8/jEo94YDAAAAAAAAAAAAwBsICQ0AAABvk9zc/KiY2GUhoitNcNzdXIUn3Z2dHL8ODGBtaaUFZGALVZjyeCxDQtzXgQGmPF5uXr6MkN5eLJuBTbHLzmYgIns7W5Yvwm6aOG67vZ1NnadWbDRFe71qp5yX0ut8HY+BMiKvdwzKveEAAAAAwGRlFY0YcWzKlD8fPy7TdCwAAAAAAABIaAAAANCoYj4/PCIyKiZW7uNLSL7K/xxWzsHZyVGB99TZu+8yOpryeGEhi9lZ5L+Kt0K9shkYtqJHMZ8vsYRGQuLJ14e5yhOAYqMp0Itrc3uFZWRmsZsg/3olaotBuTccAAAAALKyiuzsdp84kff773f69t1fVFSp6YgAAAAAAKCxQ0IDAACAZuTm5YdHRL7vNLxeeQCshL7EBSAkitsTz95T/1yO+Xhx7LV42S+4czUhwiMi4/bEK3AWcfMCF3e16+fjN0cpo8m2LGR5V7t+nuOnCa+aoUA2AxFNeF0DIzwiUmQNjoTEJDbp7u/rI+fXp9hoCvSybmvFpvwzMrPEn8ZloSuIyJTH8/eT9xFSWwzKveEAAAAAjda1ay/8/M4cPPhg5867AsGrjfn5/x469ECTYQEAAAAAACChAQAAQP0yMrPmBS4e5jY2KibWuq2V/PPlRJSbW4+Ehty8/NURkUTk7uYqUmUhLGTJncy/w0KWyOiekprOZvSd+9dR2iEoMICtZ7EsZHnD6zRwU9EpqekS37xXoozMLJaEkZGZtet1NoZi2QxEZG9nyw7Ozcuf7hfALXkQtyd+XuDiVwf4TVPpaIr1CgoMYMs3hEdEhkdEso25efk+fnPYffg6MED+tAC1xaDcGw4AAADQOP38c0bv3ntjYm6OHXs8Pf2p8C4jI11NRQUAAAAAAMDgf0sAAADU51xq+rnUdDbt6uzk6O3lKbEYfjGfz2Z2xbez19DlXHJiXuBiNlRQYIAC0bJkAns7W3s72zoPZrkRcXviwyMiMzJvrotYocAZG87Hbw43qy2yXfhjbPR6Geto7NoTz2bQ6f9ProsLC1ni/bpIABMUGMDn8+P2xGdkZomc1N7Odl3EConfrDSKjaZAL+u2VlujI6f7BRTz+VExsSJZKVzCikojVywG5d5wAAAAgEYoMjKTa586lWdj0+zmzSIiatXKaPTo9hoLCwAAAAAAgIiQ0AAAAKAG3BQ7a7i7uXp7eYpPqJvyTFhj1554iVUB2EvnRDRA+mQ8Z1nIcjYrHxayuM536/n/v1w/EeXm5bPSBRPknskOC1libW0VHhGZkJg0zC0rKDBAYrpGndzdXN3dTiYkJjk7OSo2gvzs7Wy9vTzj9sTb29nKf6WyhYUscXZyTEg8yZWXcHZyHODkKH+lh4aPpkAvezvbk4nxu/bER0X/xi3fEBQY4NzfUZ6MFg3GoNwbDgAAANDYmJsb3r5dzNo1NXT6tMdffz3KySmZPdvOwEBHs7EBAACAKly7du3hw4eajgIA3im1tbWqG1yLiIKDg0NDQ1V3DgAAgEZuWchylhxgb2cbND9AWm2AYj5/uJtnsVhugQh3N1eR+gdxe+KXhSx3dnKMjV4vckZ/Xx95yjOwwgbCI7Mt1m2tTiUeqLO7sJTUdFYZgoicnRyD5gcoNh0OAAAAAABqsG/fP+PHJ9XWCoho6NA2p055qO3UpaVVTZvqlZZWxcXdc3FpbWPTTG2nBgAAaJwiIiK++uorTUcBAO8mDw+Pw4cPK3fMWbNmbdq0CRUaAAAAVI4tx8Cra+kHUx5va3TkstAV3HoH4oICA+p873xe4GL2qrq7m6u0M3qOnyZ+Fns7G9aIiollxST8/er9jruzk+PJxPjVEZFxe+JTUtM9U6exQgv1XbMAAAAAAADUYNy4jsnJo3/77Y6xse7KlR+o7bzz56f+9NP1Tz7p2KSJ7rZtd1q0MHRysujb13zpUgddXW21hQEAANCozJ0718HBoaamRtOBAMA7qF+/fioaGQkNAAAA6sByGupkb2cbv/u3hpwoITGJZTM4OzmKFHIQ5tzfUSShwdvLk6VKFPP5CYkn6fXSGArEYMrjhYUsmeDlGRXzW0JiUkpqekpq+q498VujI015PAUGBAAAAAAA1XFyauXk1ErNJz19uoCIjh/PGzOmPRGVlVUfOZJz5EhORMTVa9e8OnQwUXM8AAAAjYGent7QoUM1HQUAQP0goQEAAOCd4u7mGhZSkpmZJTuFIigwQFrxhleFIkJWyLNWhQz2drbrIlZkZE7btSc+48ZNZDMAAAAAAAAnKmpQVFTWhAmdBw5s/cUXPa5ffxEQcK62VlBSUt2t267KSj9NBwgAAAAAAG8ELSIKDg4ODQ3VdCQAAAAAAAAAAADQSBUUvGzbdrtAQET0/LlP8+YGmo4IAAAAAAA0adasWZs2bcKKdAAAAAAAAAAAAKBhbdoYf/aZDREZGOgaGyutrOzZs4+6ddvVvfuu48fzlDUmAAAAAACoDRIaAAAAAAAAAAAAQPOiowc9fjy1sHCaoaGOUgZ89qx8yJDDd+4U375d7O5+7Pz5J0oZFgAAAAAA1AYJDQAAAAAAAAAAAPBGuHWr+MSJfLbwRMOdPl1QW/tqrNpa2rv3vnLGBQAAAAAAdUFCAwAAAAAAAAAAAGiej8/pQYMOjRmT+OuvN5UyYNu2TYU/Wlk1UcqwAAAAAACgNkhoAAAAAAAAAAAAAM07dCibNe7fL1HKgP37W8ya1YO1zc2N/P1tlTIsAAAAAACoDRIaAAAAAAAAAAAAQAPi4/8JC7v04kUF+/jVVz21tKhLF15gYC9lnWLDBpf79yemp3s+fjy1SRNdZQ0LAAAAAADqgYQGAAAAAAAAAAAAUDcnpwOffHIiOPhChw47btwoJKKlS997/tzn1q0JzZsbKPFEHTua9OtnrqWlxCEBaNKkk9raUXp60WFhlzQdS6NQU1MTFRU1e/bsuLg4TccCAAAAaoWEBgAAAAAAAAAAAFCr/Px/z59/wtolJVU//niFtc3MDLS1kXoAb7ro6KydO+8JBFRdXRscfGHXrvuajujdN2vWrM8//3zjxo0TJ05cvny5psMBAAAA9UFCAwAAAAAAAAAAAKhVaWmV8Ec+v0rakQBvoIMHs4U/btlyS1ORNBJVVVVbt27lPm7YsEFzsQAAAIC6IaEBAAAAAAAAAAAA1Kp792ZDh7bhPn72WXcNBgNQXx98YCH8sUePZhoKpLHQ0dER/pifn8/n8zUVDAAAAKgZEhoAAAAAAAAAAABA3Q4fHrlq1Qcffth240aX0aPbN3zAQ4eyp0w5FRd3r+FDAci2ZMl7PXo0Z20DA52VKz/QbDzvPG1t7Y4dOwpvuXPnjqaCAQAAADXT1XQAAAAAAAAAAAAA0Og0aaIbFNQ7KKi3UkarqRF4e58sK6uOi7vXo4dZr17NlTIsgETa2pSZ+enNm8XV1bX29maaDqdR6Nq16+3bt7mPt2/f7tu3rwbjAQAAALVBhQYAAAAAAAAAAAB4u+noaPXp04KIamoE9++jFj2og42NKbIZ1KZr167CH1GhAQAAoPFAhQYAAAAAAAAAAAB46yUlfbR5801dXS2lLGABAG+Ubt26CX9EQgMAAEDjgYQGAAAAAAAAAAAAeOsZG+t++aW9pqMAAJVAhQYAAIBGC0tOAAAAAAAAAAAAwNuqoqJG0yEAgMohoQEAAKDRQkIDAAAAAAAAAAAAvJUiIq4ZGcUEB1/QdCAAoFrW1taGhobcxxcvXjx79kyD8QAAAIDaIKEBAAAAAAAAAAAA3koXLjwTCOjiRcxrArzjtLW1O3fuLLwFRRoAAAAaCSQ0AAAAAAAAAAAAwFtg//5/Bg48FBSUVlZWzbasW+e8YYNLdPQgzQYGAGqAVScAAAAaJ11NBwAAAAAAAAAAAABvulu3inbvvp+W9tjMzHDr1iE6OlpqDiAyMnPu3HNElJz86NKlpydPehBRy5aGs2b1UHMkAKAR3bp1E/54+/ZtTUUCAAAA6oSEBgAAAAAAAAAAAKjDuHEnMjMLWfuDD8wDAuzVHEBc3F2ufepUQVZWka1tMzXHAAAaJFKh4e7du9KOBAAAgHcJlpwAAAAAAAAAAACAOrRubcy1jxzJdXY+ePbsI3UG0LmzqfBHIyMddZ4dADQOS04AAAA0TkhoAAAAAAAAAAAAAAlevKjw8Pjjww+PPnr08ujRkZMnd23f3oSIjh/PS019vGFDpjqDCQrqZWZmwNqDB1t26GCizrMDgMYhoQEAAKBxwpITAAAAAAAAAAAAIMFPP10/ejSHiOLjH8ya1WP79qGpqY9DQy9aWho/flw2f35PdQZjb9/85s3xBw9ma2uTr6+NyN6XL6uNjHS1tNQZEQColaWlZdOmTUtLS9nHkpKShw8fWlpaajYqAAAAUDUtIrK0tGzTpo2mIwEAAAAAAAAAAIA3BZ9fdedOMREZG+t26cLT03tDS70KBILbt/mlpVXa2tShgwlXxQEA3j1ZWVkvX77kPnbr1s3EBMVaAAAA3lk5OTlPnz7VdBQAAAAAAAAAAAAAAAAAAAAAYv4PqPB4YTg3YiYAAAAASUVORK5CYI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AutoShape 4"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VREEAE7EQNFwQK7eR67uxu7uwUBRVEUGxVsVBoEpLtjc+b9Y3FdkVgB63nP73qv75uZPXPm7Lq7zzLnPvfdQm/t6t4AkJ1Vtm37Y3llDQInhHwRm/U1ksPYWAlEOdkZeRPGO0RHLZBEM1RW8ut5AX8UmUxWUFC4f+8+ABTk54sPPn/2bNXKFeqqqoMHDwkIvJEQHw8ANra2KclJzXjp/4C01FS7LvYAMPeffzzGjs3OzgIAgiAqKyoAoH0HK2NjEwB48ugRjUZXUWn+eBQEQRAEQRAEQRAEQRAEQRAEQRAEQf6rKA03+SUMDBSDgyf17HEgK6tMS0s+J7dM31BrxIi24kcxwABwQyOV5MS06TOvXbk0SnLi8OFtHLq2fvok4f27lB07nyyY37WJIyGTSVevTnUeuHj7jtCFCxzrbIfB5Mk2JiYqffodDwy816Mn78J5d21teQAI8B9na7tt586QhQt7m5qqSp+kpsYBqPjwMbtbN+O6Os7JqwBCSMKkIwYAw7CSgrJBg9uoqrKljxcVV5EpGJ8vKi3lysnRlZRZIiEOADyeCIDk7mYp3bhXL9P+TpbBt14btjDARUB8k9oBpIpWVIcsUChYcmJe23amw1zaAMDs2V38A6IePogyMtURCkS1vyhASDrEMCw/t7x1K3UrKx0AwEX4SLfzGJlMpZKF/LJ9e8eTKSQA2L3naVlJoWELPZEQB5FIWZkl6Y7HE6moqh49MnbYsLYAUFnJP3v27dmzT/v0bbd2TZ/aBtBIXbt1uxl4fenyZSQyedGC+dcCbyQkJACAkYHB/PkL1DTU74XcbdW6ddduXTeuX8/lchkMhow9i0SipOQUCoVCp9O+vOCAYVhlZRWO4ww6nUQi0eg0OQ6HyWTK2CePx3v95k1aWkZObk5+foFQKGSxWKqqKnq6eqYtW5iZmtZzbnFx8dt3EVlZ2VnZ2UVFRQRBcDhsNVU1Q0MDU9MWhgYGMo5BrLCwMOlT4tTp0yvKy8vKy4a6uFRVVomf4P17954+ezZ//nx1DQ0ACAwMtLCw+KHOEQRBEARBEARBEARBEORnwAkIyofQYqKHMhZaRJQIoasSNlLjmyVcCIIgCIIgyB/iTwloAIAe3U2uXp3o6noyOxuqyis9/nGg06uHJy/PAMCEQpGWrpbP5fBJEzr27dtScuLxo8Natd5JoTMWLgh06GLY+UuRhUYb6NRyztxJixYe6mxr6OioV9+Ye5iEPZs10Pnko4fPOncpWL60x7RpnW1s9I4e85w6Zcfx4xGHDrlMnWorCU5QUWYC0F69Sq+nTy5XUEfOA77L0G+mhAsKKpNTSkU87omLoyoqBZOn+JUUFgCZTaaQRbzs4SN62NrWfCnOnh7Zq1fRx49J6tpaTAYVx4nvrlVdMIJEguISLgB+6rgriVydyeP8OTfTltuSE7K1dFVEIpz4GgMBUhUovu4K+cXTpjiTySQAGDXmckJ8ulFLveT4tH/+7TdggBkAFBZWnjrzVk5RBReKM0OI9PQVJUOZO8dhx/ZBioo0ANiy5eGJU68T49MBCl1dbet5ARth4uTJTv368bg8JSWljIzMhISE8R4ejl27hj554jpyhImJyb49uxMTElqYmtLp9EePHvbvXzP3Rl1KS0r6DRiYnBinpqWrpKQsEAgAAMMwkUgkEAhy8/KEVVUGJibKykq62tpdHR1mzJjGZrHq6i0uLv7EyVMh9x9EvHkLIAQADR0DDoctEory8vMqSgqpLHktdfWlSxZOnza1xrnPnj0/febcs/DwmI8RAAAYVVtPj8Vk8vn8jMxMEa9CSU1LVUlx27YtQ4cMlvHZPXr4UEVVlUqlPg0NXbR4SUszs21bNiclp7i5ufXu23fOP/9YtG7tMX48ALwMD/feu1fGbhEEQRAEQRAEQRAEQRCkueTyIZcPqjTQpAEAVIlg5EfiSREAwNH06hVI57OI4Hw43Aqj/ykZjREEQRAEQZBqv/8HGkEQERGZRUUVADB8eJvbt6dVlVcAlI8Z017SRkuLA0DGcYJOJwNQN215LN2DmZnaypW9BVXFGIU6dNgZLlfY9FF573Ju07ZD164bSssa6K1TJ92XL7wMjVqnfU6YPv1yF/uDJ068GjPKctRoF4Iomv1PoEDwtQdVVRaA3ItX6UIhXleHdBoFAMMwjETCBEK8uIRXXMxNTS7Q0FJ3+zbjQmJifkZqtqGx5rBhbceNtXrzymv27J7duxpatdPoP8DuyKGh33eupsZ+8cJr+HDb3MySz0kZaSn5aeklmZllaWklaSn5FRV8KpUEQGAYJhTiRXmZa9c5dbTWkZyurS0fcneqtrZSTnZZVZWAVyXgVQl5VUJe9baAW70r5FYJ8rLy7R0tvby6AMC2bY99roQZmOgkx2dZtDHcs3uQuMPbt+Nys3OVlJhEdWoHwtREWXI5CwsNRUVabGyeXZcDS5f6fU4t0dLXArKeg8OPJRJoUEdraxKJFHTzBgC4ublduXTx1Jkz+np68QkJT0NDY6KjDx089P79ewAY6Oz8/t072XtWUFAIuOpz+sw5Bp3+OTW1vLysuLgoOSVl/ZpVN6/5XTx7yn3M6M+f4iIjo27eDl64YF4rC8sPHz7W2tWGTZvbW9ts37Y14s1LOou1YvWaxMRP2ekpibFRyYmx6SlJFy9dUVJUSE1JDAt/UePcadNnOTh2P37sWMzHCC1dgwMHD2dmfM74/CkhNvJzUnx6SuK2HbsqyssT4mMiIt7L/uw+vH/vPGgwAAT4+TkNHHgjMFBBUbGwoMCkRQsmk7ll29ZeffoAwIvwsCpu1TBXV9l7RhAEQRAEQRAEQRAEQZAmOp8FVuGE6TPC/hVh9oxo9ZwYFEH0elsdzQDfrvTyz4XRH4khEcSAd8TYSELrCWEQSoz4QISV/I6hIwiCIAiCIF/8CRkasIsXI/bvfzh+fJcZM+z69zd7+vRf791Pzc3VJS2MjZTZ8kyBACeRMC1dlccP40JDkx0djSQN1q7p/fjxp8ePEnOyS3v3Ofb0yXTAmpohLCxsjoHBKnPztSlJa2n1huYaGiq9fuk1ZdrVAP83Yc8/hD2P373vmbaWPABt3lwHKvXri6yuLoeR5eJjc16/SutsV/usvJWVtpwCh8sVMBgUkRBXV2OTSFh5SeWSRd1YLJp0y48fswHy+verrrLRpo3mvn1DAQCAgLoTpDGZ1KtXxz1/nvLg4afY2Lyc3HKREKczqG3aaEZH5zx9mqyoxBLhREZq5sSJvVat7FXj9C5d9D99WvLuXQaTSZW6yvdXJCor+Nad9ADg3Pl3ixf7a+poZmWUcORYgYGekkY3b8UCUMXbQiFOojLMzNSkezl79u30Gf5VlVUGxvoARFZmaft2mh076tb17Bqtk43NqVMnh7m69unX7+zpUzwut12H9s+ePweAJ48fL12+fMjQoQDQxd7h0oULcbGxZubmsnRLIpPbtbNs187yxcuXhw4clNPWEgj4lVVVHa2tWpubd+jQfoTrcEd7O6858wwNDMhkcmJs1PTZ/4Q+vEcmk6X7mTJtxvGjh1U0tFWUVQoLCwID/Hr3/uafRlFRYZT7yLy8vH//mU2XqoghEAj7DRj48P5dHUOT8tIyFosV+vi+ifE3FU80NTUXzp+bnJJyaP9e2atpvHn9uri4yLJdu/Ky8vj4+E+fPg0eMgQAnAcMSIiPi4mOzsnJ1dHRAYATx48bGZtgTf5IIgiCIAiCIAiCIAiCIIiMzmfBrNhvctNm8iCTV0tLLTpk8QAA7hV+c7wS4G4B3CskxmrCQkNMX9bbZgiCIAiCIEhz+v0BDRgG48ZZbd9+99Che8dOvFo4z3HT5gH29t9M9pu2UNXVkU/LKKXTmTQaGUB08FC4dEADAPj5jtM33MQV4M+exg51OXvtmic0DYdNjYpcqaX1j2X7rbExS+tvrKLK8vfzOH2q9dHjL9+9z4x8nxT5XqimobNmVS/paVx9fQU1NXZudsaDR0l1BTS0b6+tqsrKzikvyCs/f8591Kj2lZWC0pIqTS35Gi2jYnIB8E5SGRS+aHjmuEsXwy5dDGsctO60VygihEI8My1t6NDOJ06MqPVcBoNiV8fgvxccHO8x7ryislJlpYDPrXx4f46xUXUOhoL8ipB7nxRU5AmCAAAeX6SswjI0UJKcO3/+zV27QhhseaMWmkIhTiZjfG7pkME9yOTmzyyyeOmSgf37C4VCJpP55vWbnTt3Xbx0UU1NHQC6dutW3YggAMO62DsE374tY0CDBIVCAYxEEABAIpPJRUVFkodmzpgecP1G6LPn2lpaOoYm79+/j42Ns7BoLWmwc9fu40cP6xmbMuj0hJjILdt21IhmkGjbto2cnLyKiorkiNe/cx/ev2tiboGLRCWFBZcunq0RzSBha2tz7rScoqKijM8o5O6dfv0HAABHjhMcElJaWnru7JkL5y/cvH375u3bABD2/Lm45Y3rgdt27JCxWwRBEARBEARBEARBEARpomIhrEuqjmZgkUGfAWlcqBDV3rinElaFE/65tT+KE3A2C3xyiB0tsXFaP2e4CIIgCIIgSN1+f8kJAGjbVrNr99Y0hiJHjrF5S5Bj10P5+ZXSDZgsqmkLlcpyHgDgOK6kphx0Ky4trVi6jYoqK+TuFFwgYrDlr1//4DrifNMHpqnJ+vBhc1zsZweH3bK0Hz/B+vmzmWFPZwYFzbx969/XL2cxv82poKenaNlWEwB/EppSaw8fPmSNHXc5P79CSZlJY1CuXY/Oyy1nsajfRzMAwIuXaQDKrVqpf/9QI0yY6PvmdQqbQ8tMy5w6tXdAgEfT+wwKih0w4Bhbnk2hUUqLis9f8OzS5WskxO3g+ILcAgV5uni3okKgpSFnYKgEALm55QOdT+3adVdNS01TU04oxDEMiou5dKbCxAnWTR/Y9+wdHEVC0fFjxwBg644dq9asIQiCIL4GcXvv3Dna3R0Aho8Y8eHD+5SUlB/qX6onQvJ/JFq3asUrL8UwwDAMx3Ec//rXVXp6+orVa5U1tGlUWnFJiba+0bQpk+u6SldHh7S0tDUrl4t3Q0LuHTm0X8/IlMDx7Owc+27dBvTrV9e5Y9zd0tPTJk0cL8vTifz4MTExccCAAQAwc9rU/fv2ycvLz5rt9Tw8PCUlZceOHV06d+5sZwcAt4KCCgoKxnk2NcAIQRAEQRAEQRAEQRAEQerHw6FYCAmVsDSByOEDAGjTIbYL9sIGS3PEwm2wa+2wBd8u1MIwGKsNx1pjm1pgE7ThgDl2oS22oQX23AZ7Y4v1/7JuiIvD7FhiZgyxJIF4Wlx9sFgIu1NhWwqkcX/dc0QQBEEQBPl/8/szNIgNdDJ78ihSW0dBQUH/aWhca4sdz57ONDVVlTRoZa5+88YH8bYch5aanBlyL7HG3HaXLgZBNycOHHiIwZbzu/qyX3/eneBJTRxY27ZqHz6ut2w7z7az94vwubKc0r69dvv22rU+xOcJFRUZZIpcdEzu+Am+PL6IRAIShnG5wtIyXmZmaUxsrojPMzDWAAAtLQUf3w/3HyT26G7SqpW6ro6ChiZHRZmlqMBoYaqSl1sR9ixFXUtb9mQJ9di95+npU2EYlZGXVbB69eA1a/o0vc/r16OHDj3J4jDZbHpuVuaBg2PHjG4v3eD+g0TpkBpeRUXPHjYAcPt27JSp/hnpOXpGOiQMRCIcADASqbggd+WqIfr6ik0fW63cx4w+dGD/9BkzlJSUxo4dKzl++dKltWvXxsbFAcDKNatbtWptb+9w6cKFpcuXy945AQRgUoVQvk2ikZufT6LRKRRKUnxMZ/uurVq1kjx0/uJlbnmxrq4OjuN5uXme48YqKirUdRUymayg8DX25dzFSwBAp9NEIryqrLhXj+71jJBCoSgo1NlzDX6+vgOdBwGGxcTEyMsrGBoacrlccbkKAwOD+fPnT5s2Tdxyx7at3eu9LoIgCIIgCIIgCIIgCII0URoXdnwmfHKg8ts0DBtbYAoUAAAyBq3Y0IoN3ZUxFSrcyCdMWaBJw0ZpgBELAGCWHnyf+PaKJfa0GBYlEFHlAAAXsgEADqcTW00xCw5MjibEtSqOpMOR1lhv5Z/8JBEEQRAEQf4v/SkBDcNd2qxcdbesnM9mUo1a6CQn5nWy2XfzxgQHB0NxA3NzdQCMICRTwtSHDz99v1jfycnM13fSiBHn6CyFu3diOljt8fcbZ2TUpN+SbduovX693dp6bbt2W549W8Dh/NiLxucLX71KDwtPjXif9eZNemZmmaqGMo7jZ06/ARACFAJgAByMwpKTYygpMUtLydnZZdo6CgSO6+krpaVkXvVNB6ABkAH4ACIAuXYdDNhsKp1JVVamv3uX0aHD91UnfsD+A8/nzvEHECjKK5w4NtrFpU1TehM7evTFtGk+HAUOk0nNzcrbvsNt5gw76QZVlYJnz1NZchxJFgR5BXZubvlsr+sHDj4nU8lGprpCAY4TBABGoZCSE3NbtzFes6r2UgvNYsfOXerKytFRUa0tLNLT0mJjYz5//rx8+Yqc3FwAmD5tmpu7O4/LBYCJkyfPmDrl44cPbS0tG3ctEulrJEdi4qfbt2+rqavHR39kyysfOrCPQvn6Hrt1+w6NJY/jOEEQIOS1by/rFXlcbsT7D/IqGjiOEwQOZGo7y7aNG20Nz58+zc3NcRk2DAAWzJ0zYqSb86BBNdpwOBwAyM/Pe/b0acTHyGa5LoIgCIIgCIIgCIIgCPJfVVVVdfPmzVevXjGZTCcnJxsbGwxruK6uWEAu/BNHlAprHjdnw2C1mgcxgJl6MFNP1s4dFOGeFTYhigguqD5CAKxOIgQ4CL8kYc0XwPD3xFRd2GCC0f+InMgIgiAIgiD/HX9KQINJC5VhLm0vXwqXM9EWCkXGpmpJnwocHQ/euz+1V88WAGBgoIhR6CIRQaFgBEFwFOUePUkuL+dxOPQaXbm6tg26NWmg03GMSot4l27dad/5s24DnMybMryOHTWjotZbWCw2NFr15vUSA4NaCkDUUFhQ8eBh0v37iSEPEj/FpwAUA9AAFDV11AAIjETS0lOoKOM5Deg4ZHBrS0tNDXUOjUYpKeV++lSwb3/Y7eBYBpNamFfm6Wk/bFgbU1NVgiBSU4vDw1MDrkW9f5dMY7H1dBWzssusrPZ0stHv1dOkZ88W3bsZU2nkH3pqS5fd3rL5FgC3S5cOFy6MMjRUatxLJG358jubNt1SUlPBcSIvO3vvvtFes7sAQGWlgMWiitu8fpOeEJ+nrfs1JYCqhvzNW7FlxZWauooMOkUowMXHKRRSdnYpgOjS+VEk8k/8g0BBUbFtu3arV6309fPX0NScPWvm9Rs3AWDhggVTp05pYdpSunF/J6cL585t2b79R66AEQQQBIhEIlWV6uwjj5+EzvT6t6Qgt5zOdnIestt7h2mLFpITCgoL0zPS5RXkCQIIggCMIjmxQZHR0SnJKYpKiuIrsjgcLU3NHxltnXx8roxwcweA7OzsW3fu3rpz9/iJE8uWLnVydq7RcuO69To6uq1at26W6yIIgiAIgiAIgiAIgiD/STt37jx+/HhiYqJQKAQAb2/vVq1a7du3z8bGpsFzj6TD4oSv5V7lKcAiQUd5sFHARmkCRda4hfqwyHCuDbYhmXhaDImVUCKEqi95INRpQADk8QEAjqbDqxLiUltMq+Yd68bACYithFw+aNOhJasZOkQQBEEQBPlL/SkBDQCwckVPX9+I8nI+k0kVCERGxioZGSW9ex87dMBl+ozOVh11mEyKQCASL15XUKCnfy54/CR54JdIBQFfJJnLdxpgFvbca5jr2azM4vJKgdPAE4sW9di61akpw2vdWjUufoel5QZDw6VXrkwbObLOhfKPHyedO//uVnBcVnoSABdAp3vPdvZdDFu2VDXQVzQwUPLe/XTvnoeAUdat7bdy5TcpB+Tk6bq6CgUFlX5XX1SWMw4fHj5tWmepMWj072+2Zk2frVsfLV91r7SkikGnqLRQe/Uy7tXLsC1bWAZGLfr2Me3Vw6RPX1Nl5QZ+535KLPh3TmBQ0HMA5pw5g729ay6yb4TKSoGn55WrV19q6WoVFlTwqvgXLkwaPbpDZGTOzJmX5eQVgm6OF7d89z4LCB6Z/PVPCgFfpKjIUFRkAGAiEQFAAACZTMrPr6gqLw8ImGzZTqvpI6zf7r17unftVlZWKicn7zl+gkAoPHnqlIbGN3EAfD6PRqMPGery6OGjW0FBTgMHyt4/hgGVStFQV58ydQaFSk75nPopLhqAPHHytOlTJ3fqVDPjSFlpqVAoJGEkACAIADKZRqPKeK3srOzKqiplFRUMA5FIxGIy5eUbDsRp0JXLl1gsVvcePUpLSy6cO/fo0aPLFy8ePnp04KBB3RwdN27apKyirKSkrKmpCQDHjx07fOxo0y+KIAiCIAiCIAiCIAiC/FfNnTv3xIkTZWVlkiNlZWUvX750dXU9e/Zs9+7dvz+Fi0NgHiRUEklV4JcD4mgGEybsMcMcm2G5Vi1oJFhnggHA/jRYnlgdPtGCBUEdMCoGc+KIwDwAgHdlMD2GuN6+kWEUBQLwywHfXOJVCRBSx3UZ0EEOZupiXRSb9CwQBEEQBEH+Rn9QAqzWrdU9PTvl52RTKCQAEApFOjoKHHnGjJmXNmx8UFrC1dVVEIqqV+2TSRiA4OmzFMnpR4+/nDbtYm5uuXi3s53+61f/WFrq8KvKFFQ427bdse607+3bjKaMsKWp0qfEtQwmx81t+4SJvikphTUahD5JHj3mUvfue04cv5qVnt+nr92BA7Pi4xc+vD91w/q+HuOsunUzNjRUmjK5EwAFCK6xiUqtF8rNKwcoGTuuo3Q0g7RevVqI+Py8nLxN6/u+e+318OHcHTumDXftVlBQeexooPuoHfpGW6ZO8w8KiuHzv0u1BgAAx469sLE7EBT0BDDlU6c8miWa4cOHrPYddl+9+srARDcrvRDH8efPZ48e3eHIkReW7bxDQyMKCisljV++SAWgfFuXjqixTaGQ8/LLy4rzjx4bNXSoRdNH2CAHx65amlpLFi4CgAFOA676+dWIZgCAdWvWbFq/HgBme3mdP3umuKhI9v4JAIIg+AKBsYmRVYcOXew6t23fEUCUkprqf+36Tu/d2dnZ37QngCCIr9n1MEz2VHu41OtJEOJTmxqRnp6efj0g4N+58wAgIz19144d3bp1O3TkyIf37z09PR6Hhjo4Ou7euUscObF961YAGDN2XBMviiAIgiAIgiAIgiAIgvxXPXr06OzZs2VlZRTrvvSJ6ym2X9ekpaWleXl58Xg8ABASEFkO57NgcQLh9I5o8YyYEk1sS4GrX6IZOivAk061RzPEx8dnZDTptrC02XpwojXWRwW6KsEZC0yTBipUONcG22aKibNBPCoCcXDDD8EJ2JoC5s+JhQnEy2+jGQAgnQs38mBgBDE3nggtgrhKqBDV3g+CIAiCIMh/zx+UoQEANm3o6+f/ITOjWEtbQSTChUJcVZXNkaOvXBF89vxbCoXMYlYvTycIwCjMVy/TJedmZpUePRp4/UbSvDkOixZ1BwBtbfmId3MmT7l68uRTjoLSmzcZ9g6HZs7ovH59XxaL1rgR6uhwPiWu7GK/7/SpG/cffBo0qFX3rkZycvSY2LwnT5KvBUQAZKmomU+a2N9lqEXnzvq1dtKmjWbf/q3uBj+OjsmptcHnz8UA2NgxHeoaxvOwzwDZAwb2nDixEwB0727cvbsxABTkV7x4mfYkNOXc+bfHjvofO8ppb9Xa0cGwT+8WA/qbUahkAAgL+7x6TUjI3ViAcgNDM98rYzrZ6DXu1ZC2bdujNevuV1Xy9Yy0P39Ks2xnHBg4wUBfcdasawcPPmTLK1aUa6mqssWNKyv5YS/SWfLsb/vAvsQ0VEczpKQUEkLBufOT6nkpmt3+QweHurjs2b+fwWACQGZGhnUn643rN0yYNIlbVbl8+Ypd3t4AMNLdvYWpac9evTdv2rh1+46G+yUAgMAABEJhYWHh2tUr9XR1AYDH423cvHX92jUPQu4BIdi6bcemDesmT5ooPonFZpHJZB6fj2GAYQAikTjtnixUlJRpNCpB4AAkMplUXs6tqKxo1Evy1ZZNG4cMddHQ0EhISCguLrly9erLFy9sbG3bWlqePn1m5oyZY8eMGTRkCIvFAoA1K1f+YEkOBEEQBEEQBEEQBEEQ5P/L1q1bCwsLKZ36sTbfBBIZAEQfQivmdgeCwFjyseX4hIDXRWZdIsqgsu4p/IGqcKQVxpGqxIvjeFhYmL+/v7+/f0pKCoZhM2fO3L9/f7OM2VUDXDVqLhyapgspXDiYBgDgFUuEFMAaE0xFKtdqOhfyBQAATDKYfZtaN7ESZscSYSU1L6ROg5YseFdWHb6AE3AyA05mEADAIMEgNeipjJmzoL0ckDCoEAEfByVZs7siCIIgCIL8Nf6sgAYNTblzZ9wHDz5YXsFks6g4TohEBI1K1jVUzskpZ7NpNBoZx6vnvBWVWB8is7OySrW05AFAjkMH0Ckt4y9e7PP0aUpg4HgAwEjYiRMjbG31//k3EAghk8PatSvk+o3o1St7jxtn1bhBamtzPiUu6dnr6JPHiQf3hx7c/xzIJBAJAEDPUM19ZK85/zho6zSQ299jXPu7wU/evcuu9dHYuDwAtoYGp67THzxKBSBtXN+nxnEVVbaTk7mTk/nqVb0uXny30/tpxNuPEW8/7dv7rF0H7VHu7blcwabND/lcPgBh0sLo8aMZOg0NtUFJSQWzZ1+/ffudoqoamUpKS85wd+986dIYABg9+tKlS080dPSYDEpFaa66WnUEQ/iLtKSEPG19xW97qo48JpEwHCeSEzPlFeR9fSb27WvaxBH+kCFDh2qqqkyZOPHU2bMAcC3A39zMvHfv3gH+/h7jxpVXVnaxs5s5a6ZIJAKAyVOnzv33H18fnxEjR8rYP4ZhFAolNS1NHNBAp9PXrVmVkpJy4fxFk5ZtMzMzp0yehBPE1MmTAEBVRVVdXT0yKkqOw8EwDHBBQaGsCSHatLHQ1dXNLyxUlFegUCjlZWXZ2bUH0MjoxPFjSopKbqNGVVZWnj196vnTZ/cfP5ZuYGNr++jRI3VNTQBYt2a1QCDw+vffplwRQRAEQRAEQRAEQRAE+Q/L4kFyJU7SN2euuiyOZgAAsqUjc/5RPC+NPmoJ0BhBAFBcy7lGTBiuDipUrKM82CpUHxSJRI8fP/b39w8ICMjMzJQ0JgjiwIEDI0aM6Nat2897OgsNsDOZRIUIioVwNgvCSghPbayLAsRXwtks4rnUs2jJgpMWWFsOAECBAAZFEJm86oc6yIGHFuai/jU0QUBAfAWsTSLuFHztgYuDbw745hAA0FcFXDWw+fFEuRAGq8Hx1hjtD8rLjCAIgiAI0lR/3E+bQYNaLV85KD87ky/ASSQMAAiCwABTUGBSKCQcJ74UKcBYTEpedllERJb4xFbmagAkVTW2roH+jRvvbDvvLy+v/hk4dartm9f/9O5tVpRXoKCinJpe6uFxoW+/44GB0Y0bJJmMUSgYg0XTM1TV0VfU1pZXUVdQUuacPz1y21anBqMZAKBvH1M5RcOQkKjkpJp1KwAgK7sMgMLj1h51nJZafD3gub2jfYcOOnX1z2RSJ02yifww98TxKRpaaioacjFxeUsW31iz+o6SMpvBordsqfnqxT9Nj2bYuvWRtc3+27cjdQx0ivOLyRh25MgYcTTD5MlXL10K09E3oFeHoYjat9cSn/X4URIAn0ImfQli+FpTgUIh5+dXpqVk9ulrEflx3i+OZhC75ON7+ty5/Px8ALDt3LlXj+5z5s4dNnx4eWXlrp07nj1/PmbMWDNz89ycHABYsnTZ5YsXoyIjG+gUAwAMCJC8gaUfHD58GC4SCQQCLS1NBkdh0+Zt4qqBZDKpT+9eVaVFJBIJwzAg0969eyfjs5CXl2/frl1RTjaJRCKRSISQ9y4i4odeB2kvX7y4e+fOwiVLAIDFYq3fuOnE6dM7t2+P/PhB0oYgCG1dXQqFIhKJVq9dd+LMmUZfDkEQBEEQ5K9WVVXVsmXLyZMnX7t2raKiqVmyEOT/3O7du7EvUlJSfvdwfptp06ZJXgdnZ+ffPZza+fj46Orqdu/efdKkSYcPH/7dw6nG5/M7duy4du3aZkw4jyBI03FxGPWRaPWcyFp9m+39EGMrAAAhEogfpTpNonuuARpD+hQdOgxWg1XGmI8lFtMFi+iMrTTGZuqBrQLw+fzg4OApU6Zoamr26tXrwIED0tEMEp8/f/6pT0qZCufbYIbM6t2ESliRSPR8Q0yP+SaaAQDiK8HpHQEAZULYlFwdzUAjwRJDuN8Rm6jzTaIFKgYWHPCxxPzbYWM0obMCGDO/6e1uAUyNJsqEQABcz4MF8TUKViAIgiAIgvzd/riABgDYsK7vxIk9s9LSuDwRiSweIQFfC4dVZ2ggkTAAfkJidWCqg72hkqpccQmXRMIMTHRfvogd6HxK0qeFhUZIyJQtW1x4VQJBVaWGtnLI3bghQ04OHXrm2bOUHxpeWlqpju7GB/dfcSsFaSl5Gan5mWlF5RV8EoX877wbhw+Hy9KJmhqni52+kF+weOnt7x8VCHAAbn5B7bc+9+5/DkTuzBmdGrwKiYTp6StVVPBJGGioc/QMVXUNVHg8gbwcLSZ6gZIys8Ee6nH7dmxH671LlviLcKCxWBmfs/oPaPP+7b9Tp9oCwLZtj0+cuK+lp0WhYARBVFYJqXR2v74txec+epJMojII4uu/KYZhZDKptIyXnJhGwohd3iPu3pmsp6dQx8V/ru49eth27Dh86FAA6GjdSUVN/cHDh8NcXDLS0+fOmy9uk5+X17tXL5/LlzQ0NefOn7dq+fLKysp6e8W+/J9a/qJQU1Ghy8mJRCKRCFdX18jKzo6KiRU/NG70KCBRy8srMAxT01C/feduWXm5jE9kmMsQABwncABgyindDbkv44k1FBQUbFi3dtnyFfLy8gBQUlJSUVGup6/frXv3VatWXrl8qfoZYtVRGhM9PfW1tMZ5eDTucgiCIAiCIH+769evJyQknDhxwsXFRUdHh8vl/voxrF+/fubMmQKB4NdfGvkPW7x48eLFi6X+lPvjmJubi6f8Z8+e3bgetm7dKokboNFo0dGNXAjRvLKzs89IhYyvWrXqNw6mHnFxcRkZGY8fPz558qS/v39dzfh8ft++fX19fX/NqK5evfr27ds1a9YYGBgMGzbs//aLMTExUfLeHj9+/O8eDoLA/jS4lS9e+4NhShoAAEJ+5QxbQfBp6WZEQaZydtyOllicPRbdBTvXBptvAP1UQJsOAFBVVXX9+nUPDw8NDY0BAwYcP35cvEKpVhwOp1evXj/zOQEA9FSGd7bYkVYYi1zzIRoJ2st9LTZRJoKB7wiTZ8TxL9FWXRRgqRFGrlnL4qteynCwFXbHCnvXGXveCVtsCNa1rVY7kwW363wZEARBEARB/j5/YkADAJw44Tp9ep+cjKyC/AoKRfzrr8a6dvEG+cOH6gwNKqrska5tywoLSWQMF+H6RvpPHkdPnx4g3e3ixd3fvflnuKtVTmYxkMja+qrXr3/o1uPI2LGXH9xPlGVgT5+m6uuvzMxIHzqs2+KlPTdsHLhiZT/PCZ3MTFULCioj3sbMmHF+0KDTr16lNdiVZVsNAAVfn7cbNz6QPl5cVFVawiVTaD6+Hyor+DXOKivlHTv+ksFs0a2rcYOXmD//Zt++hxgsGpNJragUFBVVFZdwcRwwEmnP3qeyPN9aPXmS5D7qopPTibfvsxRVVUuLCg31FE+cGHv71kQDQyUAuHMnYfHi6yrq2jQqCccJDMPys0t69jQxM1MDgLT04oj3WUrK1eUnxH9L5xdUpnzKxAh85qye79/NmTvHsdHDaxa+Af5Pnj17ER4OANNnzCgqKvLz99fWqU6JcT8kRE9X92NU1JnTpyvKyx0cuw4fMWLGtKn1dIhhAET1fT9x9Ib0oyUlJbzKChKZhGHAF/CZTKa6qqr4IXNzs/nz5mWnp+A4oSivkJWWsnOnt4zPwn3kCOehw5PjY8hkiqam5rMnof4B137shQAQiUQzp0+bPHVau/bti4qKHLt0UVRU5HDkKBRKJxubgGuB7qNGjxg+LCM9Xdw+JSXl7IUL/oHXf/RCCIIgCIL8BxQVFRkaGkrmS5hM5tu3b3/3oH6DixcvSrZ79+7NYDDqafwz7NmzZ9WqVYcOHerRo0dOTpPqjiGIGEEQXl5e27Zt27Zt2/jx44VC4e8e0U9RWFi4ZcsWyS6FQhFHdf923t7ePB5Psuvn5/eLB3D79m0LC4u5c+fevn27nmj++Ph4yba5uXldzRYsWBASEjJy5Mhx48aVlHxXMb65HTx4ULwhEolwHKdSUXl5BPkjvCipGR7HPb5clBhRtX1S1baJoo+hougwvs8OfFqHvZyEKTqgSfvasry83MfHx83NTV1dfejQoefOnSsuLq7nWhQKpX///vfu3dPRqTPfbTMiYeCuCR/tsP3mmLMqtOVANyVYa4JFdMYeW2PX21eHLBAEPC0GHv71xEdFECbzl6IFB5YZYfMMvoY/KFFhYPUNRZgcTaxLgu0pwMdrPx1BEARBEOQv8ocGNADAoUMuBw+OrijnJSdmikTifAxQI08DlcF4/yWgAQDWrunNYsvn51WQSABAaOlqHTkScvbcN7dQzc3Vr/qOvXFjYof22pmpWRQGQ1WNc+HCq169jw10PhV8O66eIR079sLRcZWxicaLF8sC/MZu2dR/+bKe69f1PX1yxIvnM29c8xg1ujudqXjzZoiNzZ5Fi4IKCupbsm/RWgMAV9dSWrHi1uAhZ44efXH27JuFi2516nwgM6tUSVXz0pX3Vp32eY732b79iX9A5Nu3GVWVgjt340uKMqysDeqvFvHyZWpnuwO7dt0FMj0/uzg1uYBCwnR1FbS15DAMcrLy5s07vXBRLckh6vf6VdpItwvduh2+cvkdR5ENwioBT7hihdP7d/9OnFidMSI3p3zwkFM0JlNeno7jBAAQBADwp0y0Fjd49Ci5tKiEzaKKRERBYVVqcm5qco6qEnPhwr6vX3od2D/UyEj5RwfW7PT09BfMm9fVvsv3D61fu6Z3375cPv/s6dPnLl7Ky8sDgNFjx3awspo/d05dHVJIJCBEAIBhGI/Lo1K+uYFyK/gOiHAKmUwmk7PTUrrY2RobG0ke3bF9ywDnwckJMVweT9fQZP3GzZev+Mj4RM6cPGZqbpEQ85FEJimrqU6aMu3Vq1cynis2e8aMPn37Dh4yBABu3wp6HhZGJZHGjh490tV1jLv7P7NmLV68SFFRqbCwunhK1y5dXF1cOlo3nEEEQRAEQZD/GIIgxo0bJ53I18TEpHXr1s3V/+XLl7Hf6vjx47KMs6io6M6dO5LdUaNGNdcrIKNHjx7NnTtXvP3s2bNOnTrVU7aMw+E040tkbW1d/9h0dXVl7y07O1tyoru7e3MNcuzYsdJD2rBhQ3P13DhDhw6VHs/48eMb0Yl4sfWcOXOafXiRX4rrBQYG7t+/X7x99uxZV1dX6fl1AHB1dW1E/717967/PfOLrV+/XnpKrKqqaunSpT/Uww+9o0JCQmTpMzs7+8CBA9JH9uzZk5SU9EMDa6ILFy5ER0fv3r3bycnJ09OzrmbSAQ2tWrWqtU1gYOC+ffvE2+fPn7e0tHz8+HHzjlbahw8fnj17JtldtGhRs1/ij/3YNkL//v2bdzD37t1rthca+cvxcbiWC1OjicERxIgPxLhI4v6XMrzb1fNZF9ZWLh/C99kJAEAQguDTFf92q5htzz28qENrs0GDBolbFhcX+/r6enh4aGlpubm5+fj4lNebx5ROp/fu3Xv37t3p6em3b9+2tbX9uU/yW6pUGKcFF9piTzthge2xOfqgQwcA0KLDYsM6kzC8L/uxq/RUhtZsAAAqBgfMsX3mmD4DAKBcBDs/ExuSiW6v/9y8SgiCIAiCIDL6cwMaAGDGDLvXL72cBrbNTCv4nJTL54tIJAwAk2RrUFRkxMXnJ8RXp9DS0JDbudO5vKQQJ4AgCBqNxFFQmzr16qekgho9Ozu3evvmnwMH3FqZqeVk5lGZTC09xVtB0QOcTvTrf+L8+XdC4TfBqzyu0Mvr2tSp3r37dP6UuMzGRq9Ghwwm1dm51cUL7s+eTJ8yZRgAafv28x1t9m3Z8jAhoZYMX6GhyadOv5ZTkAcMI9PpNwJDp0076Ol5cMf2gMT4bCaTiotwEgmLi0k9e+b2okVHhw/b27HjXtsuB9dteADAtGqvWdeLFhGROWdOYBfHwy/C3wAwO3XUmT+/x9Wr454+mf4qfNbLsFn370xavsKJxtTcsd1ny1ZZ7xo8fZoyadLVLo6HfX3eseWZAEIyBjNndn/7ymv9+n4M5tfp+bGeV/g8ro6OolCIi/Mv5OeVG7fQHTy4+l72nr3PAIpSk3MyM0v0dOTHjrM5eXJ0xNt/tm1zMjFRkXE8v8D2nTsJAub84yXeLSzI97vqO3DAgFVr1hoaGER+/DDO01NZWZnBYKxasRwA5sydx2Kxli1Z/H1Xqalpz56HM+TkRSIhQRBCbmXgjZsioRAAysrKduzafejIMRVNjczMrISYSD0Dkz3eO2v0cOvG9XGeE9KSEzIys5gs1qgxHl7/zI2TulUklpLyefGSpavWrJPkgFVWUnoZ9rR7rz6fYqOquLyKyqqefQZs3rItMzNL+kShUBgVHT1x0uS9+765Tfav12xDI6PJU6qTT4weM7a8stJ7t7eHp+cVX9/zly7t2b9/y5atx06caGtpCQC7d+1Ky8ry+eWrhRAEQRAE+RNs2rQpKChI+khUVNTkyZN/13h+F19fXz6/OtGavLz8wIEDf/EAunXrtnjx1x+laWlpDg4Ov349N/IfM2TIEOn31fXr152dnRuqu/djiouLJZOg58+fb8aeZZScnCxZyi9x4cKF8HCZKks2goqKTH8Cr169uqLim5KUPB5v3rx5zTWM/fv3S155W1vb7ysyiDO6S3Y96i4vmJCQINmuK0ND586de/ToIdlNTU3t2bPn0qVLRSJRI59AvbZu3SrZdnBw6NKllnULyM8jJycn2U5JSVFWVha/02g0WlhY2G8cGPLL8HFYkUioPiL0QwnPKOJKDjwugrsFEJgHIgIAoJ8KTLVQ29mzpWZaLfGXlpaWPj4+hYWFZ8+eHTRokIaGxsiRI8+dO1d/HAODwXB2dj5z5kxOTk5ISMi///6roaHxk55g4yw2hKAO2FoT7KQF9sYWU5NKPtFBru7TasMkwb2O2I32WERnbKAqqFDhajtMi/61QUwFVP2U71cEQRAEQZBfh/K7B9AAKyudoJsTAwOjjxx9cSckQcSvBKDLK7PYbBqFDAwGJS+76M3bdNOW1em0pk+zPXnq9asXyUYt1IVCXE2Nk5yYM2zYufcRc77vfObMLjOm2x08FLb/QFhsTBqQGOqacnfvxN+9E7Vl26PJE62nT+vMYFIfP06aOetadNTb1m06hdydXv+AO1rrHrXWnTrVdtXqkNu3wpYujfPea9zN0cjOzsDISIlEIqV+Lrr/8NM1/wiAMgBFCoVs20mvjYV1ixYqeroKmpocOTkGnUEBgqio4BcVczPSS5KSC99/yHrzJuPje/EENic+Pj88/HO7dtpMJhUACJz4lFQYHv75ZlCs/7UoATcFQM3ZueuECdZDh1p8SW7xdYQdrXX79zNzdNy3dMklJp387xyHep7RvZCEw0df+AdEESI+kGkAIhLAzFnd/v3HvmVLtRqNt217HHLnrZ6RviQiBMOwqoqSyZN6UWlkAIiNzcNFQvfR/azaa1lZ6dh00pOTp9e85B/jWXi4ja3t1GnTW1tYKCgqXr927VZwsKeHx6lTpzBSdTDQ2TNn1m/cxGAwlq1YuX7jpgXz5i5euGDr9h3iR4uLinr06R/xLgJwoZyySn5+AWBAZ8ut27Dp0hUfBoNRUFCQmZpMZyvQaTQ9HZ1BA53mz5ujoKDw/WDOnj45wnX4/oOHX71+XSHi7d+3e/++3UYtzNXUVEkkUklpaV5eXlFRsYhXsWDREgz7+o+uqKj48N7dEydOHT1xMi4+oaQgZ9nSxctWrm7Z0lRZSYkgiMKiovz8/KKCQsD5Bw8dkZz47+xZauoai5cuBYB/Zs2KjIr0uXpVVVVtltc/+/bsfvzo4YpVqxkMhkAgEGfsLMjPnzt/foCfn/TVEQRBEAT5P3HlypWVK1d+f/zChQtt27aVngf9z5OeiHVxcfn19SYwDNu8ebOenp6XlxeO4wBQWVk5YsSITZs2LVmy5BcPpi56enq1ZvLn8XiJiTJVA0R+vS1btvB4vN27d4t37927N2DAgJs3b0pPWP7Vli5dKolGcnJyun37NkEQBEFMnjz57du3NBqt/tMbQZaAhpiYmBMnToi3W7VqZW1tfe7cOQC4fv361atXXV1dmziGsLAwSWyEkpKSj4/P9xUZrl+/Lpk7FFepr7Wr/Pz8oqIiyW5dGRrU1dVDQkKWL18uCTXAcXzLli3Pnz+/dOmStrZ2U55ODSkpKT4+XxMc/oz0DEj9pL/qDQ0NT58+PXToUIIgBAKBq6vr27dv/7RpZqR5PSmC6TFEBg8AQFBbmgA9BuxqiQHA6NGjzczMFi1alJiYmJ+fT6PR1NXVra2tu3bt6uHh8fDhQ1linsSBpMOHDx8wYACLxWrmJ9PcHBTBQbF6+6wFtiGZyOPDJB3Mtpabgg1gk6Gr0tddMxY8ssbOZsHGJAIAGGSg/9FLGhEEQRAEQRr2pwc0iA0e3Hrw4NYvwlNvB8e9fpMRFZ2TmlqMC8U3GnKu+kW6u7eXND590tWynXdpKY/NpgmFuL6x+of3n9asu79mVS8AIAhCerYVI2GzZnWZOtX25MlXly6/f/woCUCooqGckFgwd67fpSsfLVqr+1z9WFFaqq3b6sG9aTIO2Npa91bQhDNnLPcfDIuJzfP1ifD1eQsYlUQh4YISgHJlVRPngbb29gZdHYzMW6nL0md2dtnjx0l3QxKC7ybcvfPq7r14qw666upsEgnLL6j8/LkoJ7MYoABAyWVY/8mTOjk51VmuEgAcHAx3eQ+bN/finLl+Wdllmzf1x76Ne0j9XHz7Ttz169G3g+MA54uTeZibqbqNsJw1y05NjSNpiePVBUFiYnIXL76pqKpBwjC8OkMAUVTM1TfUnj7VRtxYX1/x7Zs5Mr6Mv10nG5v5c+datGlDEASZTDl6/ISqququ3XvEjwoEfF8f39TUzwAQH1edLGHHLu+lixfN8fLavW8fADBZrFUrlpPJJDU1NUnWBBKJzONxCwqLRCIRnUZTUVFms9lsFqtFC5P6QwEGOQ8c5DwwKjo6KiomLj4uLi4+PSOTy+XS6fS2bdqYmbXs2KFDx44ddGsrBzhp0oRJkya8fRcRGRUdFx8fHxefnZsjEAjYbFbLlqatzM2trDpYW1mpqFTX+5g2ebK+gf7ylasA4NKFCxw5zpx58yULsLz+nXMn+Pa/s2dpamktWLRYfMPLvGXLka6uQ4cNa/ILjyAIgiDIX+bRo0ceHh6SXzsmJiYdO3aUzCEtXbpUQ0NDnFu7uQwePNjOzq4ZO6zLmzdvrl69Knv7t2/fhoaGSnbPnDlz5syZnzCur2xtbWtdPj5z5kwNDY0xY8aI6wIQBLF06dLExMTDhw9TKLX8GWhvbz9nzpzGjWHhwoUpKSk/dMquXbtqnYiNjIxs27Zt/ecuWrTo+wlX2bVv3156V19f397evhH94DguvbzYzs6ORGrMdEGNsizjxo1rsHIHAJSUlKxevVoyu2NsbAwArq6uLVq0qOes8PDwCxcuiLe7d+8+fPjwBi9UY3bZ29uby+UePnxYvPvkyZP+/fsHBwdLxzRoaGisWLGi/m537tz5o++Zn+3BgweSby1DQ0NfX9/p06eLQweioqLWr1+/fv16WfpxdXWtKzOB2K1bt06dOiXeVlVVraclABAEMX36dMk/9L59+6ysrEJCQsQFWby8vHr16qWkpFRvH/UpLCwcMWKEJCXDyZMnDQwMvm926dIlyfbYsWNr/Q4BgJiYGMm2kpKSpmadqSXJZPKWLVtsbW3Hjx9fWloqPvjkyZP27dtfuHChT58+jXgutdqxY4dQKBRvt27d2tnZubl6lvaHf2wbbdOmTY0LV5LOa1JjwcbgwYPnzp27a9cuAMjMzHR3d3/w4AFaFPHfU4VDXAXk8WFyNFEs/HrcgAHummCviFXhwBWBAgXsFIHx5T+eHTt2vH//fnFxcVJSUnR09OPHj69cuXLx4sUGL6ekpOTs7Dxo0CAnJyc2m/1zntPP1UURbnVozg+CJg1afYno4IpA9IdnaUYQBEEQBJHFqlWriL9KUWHlixeply+/3779safn5UWLbuE4Lt1gydJgAC9Dk616hpv1jbaoaqwDmPv0WQpBEEKhaMWKO8uW3rx2LTImJgcXfXPi/fsJ7u4X5BRWAfxLoi8j05cBLFLX2kChLh41+lIjhpqfV8FkL1fVXG9oslVVYz3AbA2t9WvXhiQnFzb66ScnF872ugYwD8CLwlgO5CUMzgp55dUAC3r0OHInOE72rtq0241RlwLM6WS779Dh8GfPUx4+/LRv//ORbhe0dDYAzAGYBfCvgtLqcR6XnzxOkpwYGZnt5/dx+bJb//xznccVEARB4LiZ+XbAFhq12KpnuFnPcIue4WY9w80AC8aOu1zjunGxudeuRR0/Hnbnzg+M9nfRVFMb2L+/ZJfH4xEEIRAKFs6f//r1q5fh4QBw7MhhgiCiIiPFbbZt2TJ29Cgul/tbBtxERUVFI12HH9i3T7w7a/p0zzFjCIKIjYkRH6mqqhJvHD92bOvmTeLtGdOmAcAvHyyCIAiCIL/fq1evpKcr5OXlo6Ki+Hx+z549JQfJZLKvr28TLyQ9o7bvy2+Vn00y7wgAx44da7C9u7v7z/8D7hu2trb1jCckJITD4Ui379u3b0lJiaSB5L6/m5tbo1+ldu3aiTvp2LFj/S11voTe1vV++Pjxo2SoWVlZkuNubm6S42VlZY0eajMqK/umxvUvHtXQoUMll+7atatAIJDlLOkUHbK8n2uF43iN93nnzp1LSkok86xmZmYNdiKpYt6rVy/JQenF/efOnZMc9/b2lhxPTk6uv2czMzNxy1mzZsn+pIqKivT0vlaWDAoKIggiMzNT8uVGJpMfPnwoe4f1WLNmjbhPOp3eYOPjx49LRjVy5EjxQekoq2HDhjVlMJ6ent/3X0Nubq50CFHklz97v7dnzx5JM+l/2XrExcW1bNlS+u1EIpGOHj1aV3vpN8NvZ2FhIctzlPiNH1sx6YIgnp6etbbp16+fpI30l/APkf6K+P67sbKy0sTERNJg//79jbsK8sfK5BKdwnH5B1//ZxSK708lcngNnxsdHb1kyRJdXV1ZPoMaGhrTpk27e/eujJ+m/yuhRYTCl9df5SG+KhHv9grXeIzPjsHLhb97cAiCIAiCID9i+vTp8LdkaKhBUYlpY6NnY6NXV4P58xwOHwkvLuHKcWgEQcjJ0YsK6a6u55I+LWYyqXFxeb6+14BkoqTMNDFSadNGo52lVuvW6vb2hj17tujZs0VJcdWhI+E3b8Y+D0sF4JeWcdW1FJ49T2lvtcfRwdCmk551R51WrWXKibduw30eT6ipRc/KKuVWcKdP77lieU8d3R/PHSbF0FBp394hLkMsps0ISEzINmyhWVXJ53EFly6Nkc5UIQv3kW1XLE8xMNZ6G5H1avpVGpNO4ISAxwXgA2Dyisp9+ph2dTBs20ZDX1+xpJS3e/fT0KcpsbG5aRmlZSVcIBJHj3Gl0SkAMNL9YlxsuqGJtlBIAGAA1evzNLQUnj1PWbjoVqtW6hUV/KionIj3mbFx+SWFlQBCgKqhLnb+fmP/5Hj8yJgYVVXVY4cPT5k+HQBwHD96+FB8fEKvXr07drTeunkzAPTt3x8Axo0ZPWnKlJmzZi9cvPjk8eOj3dxWr11n2c7yNz+BH/H82bNtWzaPGjPGzX0UANy/d+/A4cMAsHrdups3bgzo1+99ZOTnlOTUz5+dnAdN+lIS+3ZQ0KEjR+JiY3/n0BEEQRAE+R1evnwpniAX75LJ5EuXLolXnPv7+zs6Oornp0Ui0ejRowGg6dnR/2SfP3/+oXQOv0Dv3r3v3bvn5ORUWFgoPpKZmSlJqo/8pbZt23bt2jXxto6Ojo+PT10r5muIiIiQbHfu3LlxV8cw7MyZM7m5uQ8ePBAfKSgoqL+W+Z9v5syZaWlp4u2RI0c6OTkBgJaWlre398SJEwFAJBKNGjUqIiKi6enxCwoKxBsNpmdIT09fuHCheJvNZu/cuVO8PXz48GHDhvn7+wOAv7//wYMHZ86c2YiRhISESFLIKCoqSocjSDt79qwkhUOXLl0sLCzq6vDdu3eS7Y4dO8oyhpYtW4aFhbm4uDx58kQykmbM0PDn+L0f21+soqJCvEGhUGoE1QEAk8k8fPiw5F956dKlgwYN0tfX/6VDRH6adC4MjiA+VX09wibDVUvMqpYyU18VFRX5+vqePXv2+fPnBFFbaQopurq6Tk5Ozs7OAwYMkPFz9H/ocvbX11FAwO7U6u2zWcAiE1tN/9zbsAiCIAiCILX6+3727fIOvRYQSWdSy8r4NCpJRYWlo6NgbKzcyly9VSt1A31FjISpqrLnz3NcueKGHEcDAIRCXM9AOSUxc7jruVtBEw8cGOrr95HFplFplA9R2a9fpQDgQKIZGCrZdtLt3ct07Jj2Sxb3WLK4R0J83qEjL4KD42KicwAEqSn4+3fJABRFZbm2bTRsbfTt7PRtbfTqClDYu/fZ3j0hBiZ6qalFFDLm5+c5bFib5nodevZq8fqVl4PjwciPmbqGarnZpRoaMmcCJODxk6QbN2NCQ1NUNZRwHNfVkedyhbl5FYSgisHm9OjWprOtnp6uApNJzc2rOHLs1f2Hifk5pQAiACpLnq6owCwrLjMytjlx3BUANm9+6OsTpmOgi+O4dDQDALDYtKoq4Y7tD6ovDBiVyVBUYOoaKGIkUlpysq6u/J8czQAAKioqwbdu9Xdyam9l1cnGhkKhxMbE0ui0AQOdACAqKpJGpTIYjF07dixasqRz5+rUxxMnT9bT11u3ZnW//v2nTJO1WMnvtcfb++nT0CXLlne2syMI4u2bN53t7J6Ghjo4OhqbmCycN3fpihXJSUm6urpdu9i/+xhpYGgAAJ+Tk52cnU8eP9byy1ooBEEQBEH+Tzx//nzAgAGSbOEYhp04cUI8EQgACgoKISEh3bp1i4uLAwCBQODm5nbw4MFpf8lPo0bw9vaW5DbX19eXzET+VPUkdReztbV99OhRnz59cnJyzM3N79+/3+A0KvIne/LkybJly8TbNBrt6tWrsk+xv3//XrzB4XBqlLr4ITQaLSAgoGvXru/fvzczM3vw4EFzpbj/LS5duiRJAKOgoLB7927JQxMmTPD397958yYAZGdnDx069MGDB0wmsymXy8/PF2+oqKjU0wzH8bFjx0qyVqxevVp6yfKBAweePHki7mrevHlWVlY/OtUtEom8vLwku2vXrq3ry+TkyZOS7alTp9bT59u3byXbMgY0AICysnJISMjkyZPPnTtHIpEuXrxoaGgo47l/iz/hY/srSd7kysrKtTbo3bv3iBEjfH19AaCsrGzhwoVXrlz5deNDfpqIMhgbSaRxAQBoJGgvB63ZMFcfM6zjWxPH8Zs3b546derWrVsNRlsaGxsPHz58+PDhNjY2f/iNxD8Bqe5X6GQmjNECy5qxRgiCIAiCIH+0vy+gQVWFHRr6EkCRKScnEIiEPBEQQnFEgqamnJ6eoqGBkrGxUnZ2uaLS1+hfXCTSM9S8fev9jJkBhw66XDjvPmb0ITZbX0tTHsc5AJgIxwuLqnyuRPhceb146e2uXY1chlp4jLPatdN5107n4OC4O3fjX75Mj3ifWVleXlxYEvqkNPRJHABVR0/Rsq2Wra1e2zaanax19fQVxVc8fDj833/91DTViwrKKSTs8cNptrbNHG+uoMAIfTzD1Hx7YUG5kjJr4KDTF8+7Dx1a52qJvNzysPDU8BepISGJb99l4EIuR1GBwaCmpRQB8JhsuUFO5t27G7OYFJEQLyrhXrn6MfRpSmVZBZXBVFJm6hqoYBiGYUAik1ISsxlMxo1ATwaDctUvctmy66oaGhQyhuOEVDQDBgBCIUGlkvQMVQkCAAMMAADDMAAMS01K7dXbet/eIc37svwM/QYM2Lxpk42tbX5eroqq2q49e6oqK8UPfUpI4AsE+/bs6d2nb7fu3QEgJyfn06dPZmZmffr262jdadmSxR9mvl+3cWNTKpv+bBkZ6etWr2YwmKfOnOVwOEE3b94JDvbz87sZFGTv4PDqxYtOtrbbd3mnp37W0dPfumWzi+twZRVlAMBFIkNj45nTp0+YNPl3PwkEQRAEQX4pf3//sWPHVlV9XYK3e/du6ezlAKChofHgwYPu3buL01zjOD59+vTs7OxVq1b99+5EFxcXnzhxQrK7bNmyPyd0o23btqGhoVOmTLlw4YK6uvrvHs6fq6KiYt68eXp6eitWrPgZ/YtEImdnZzc3t/Hjx8vSPjk5edy4cd7e3p06dRIfyc7OdnNzE4lE4t09e/bIPo2dl5eXlZUl3u7UqROJ1KRq2vLy8rdv3/bw8Dhz5sxfHc2Qnp4und5g7969Wlpa0g1Onz7doUMHcf6G8PDwsWPH+vr6yvLq6ejoZGZmAsDmzZulqwZIMjTUH9CwYcOGx48fi7d79uw5f/586Uc1NTV9fHz69OkjEol4PN6QIUNevnxpYGDQ4Kgkzp49K442AwA9Pb26vq/Cw8Ojo6PF24qKiiNHjqyrQx6PFxMTI9mVPaABAGg02tmzZ1u0aEEmk6VLHnzP1tZ2+fLlsvR59uxZSdYNU1PTekbeaLUGJfw5H9vx48dLMnB878yZMzUe9fb2njNnjuz91wXH8fj4ePF2PfFz69at8/f3F78svr6+S5cubd++fdOvjvwu13Jh52cipgIEBAAAnQRnLLAB9cZPEgQxbNiw69ev19+zkpKSm5ubh4eHnZ1d8433v8+S8816MzoJ9pljpzKIsBLg4zDwHXGkFeakCgDwvBjyBGAtDzr03zZaBEEQBEGQBv19AQ0eHlY4MXvC+ONksrymhqJQiIuPi0Q4lyt4/zHr1YtUACFTjq2lJS/gVy+QIgggkUBbT/PwoXtsFm3HjoFJSW4rV/gx2MpaWnJCIUEmYYoKDCVFJgBUVAiuB0ReD3g7d97NwYNaec3u0r+/Wf/+ZgDw5nX6w0dJoc9S3r3LSPtcDMDPSMvJSMu+fSsCgKaprdjRSsdtpCWfL5ox46q8kjyJTBLwhRHv5pibq/2MV0NRiRlyZ7J1p73Kymy+AHdxOT1mrLXr8DatW2soyNNFOFFQUJmcUhgZmfP6dca7iIyUpAIAHgAJgAyAlRdXKugpDh5q4TqsTe9eLUpLuA8fJwXeiHn4OKmqnMtRZCsrs1VV2ZJsb2QKVlrKK8zNNm1peP2aZ6tW6p8+FYxwPctky3E4dJGoRlI46cgGQnLLmkzGiourigtyHBza3gz0hL/EkqVLX796paqmLn41mCyW+Pjzl6+0NTU9xo83NW1ZWVE+efKUS5cvq6oouwwdam/v4DlhwuGjx7Zv3Tpz2jQnZ+dxHh6/9UnU7tjRI/dD7jl0dZzt9Q8A7N+79+3bt7O8vNxGjcrOygIAaxubF+Fhtp3tdPUNRru79e7Td/GSpeJztbW1bDt1OnDo0O98AgiCIAiC/HLe3t4LFizA8eqf4hiGeXt7//PPP9+31NbWfvjwYd++fSVTYmvWrImIiDh79qycnMwJxuq2YMECSRr2ZjR//vwdO3b80CkbNmyQZN3X09ObMGFCs4+qKUxNTR89elRPgytXrvyfL5ANDw8fN25cYmIihmGtWrUaPnx4s19i+/btwcHBwcHBFy5cOHLkiLGxcT2NX79+7ezsnJOT06tXr+vXr/fo0UMkErm7u2dnZ4sbjB8/XlxIUkbNnrheS0srJCSk/jbl5eWST/ry5cs3bNjQ9OtKGBoafv78ua5HDxw4cODAgRoH09LSpPMclJeXDxkypLi4WLw7btw4j+/+ZFNRUfHx8enevTuPxwMAf3//KVOmHD9+vP6oLIIgcnNzxds1oogki9frmeu9cePG2rVrJaefP3/++5nsHj16bNu2TRzokJub6+Tk9PjxYxnzrwgEAkn/ALBixQo6vfaJLOk4rbFjx9aTnSIyMlJSmUJBQaH+t3etVq1a1WAbOzs7WSY13759u3nzZsnurl27nJ2df3Q8jfDnf2x/gevXr0uidupJtmFubj5mzJizZ88CAEEQK1asEKdCQf4uOAF3C2B9MhEpVXeIQ4bzbbAetafn+Co8PLyeaAYqldq/f38PD49BgwbV9QWF1MNFHdYkQZkQAECfAfvNsW5K0JaDDXhLFAuhVAgTo4hH1tizYpgXTwAABYOxWjBDFzNn/+aRIwiCIAiC1OrvC2gAgPGeHSsr+LNm+ZWXcA1NVHGRiCCATMbYbBqbTZOUPPgSzVC9i+MElUrS0tXZufMWQRA7dzrraMvPmRuYnJippatBp5NFIvFUNcFiUdhGKoBBWRnvzOnwM6ffOA00nzjBevjwth2tdTta6y5Y0DU7q/Tlq/Q3bzNi4/Kio3M/fSqoqqjMzswOykwNuvkGgKWhrcRkUsvK+Tp6Sv4BkRw2TV2Do6HO0dKS09SQU1RqUo5Kify8CjKZZGamkZZRoqrKlpOjXzj/+sL5t2oacmw2FSeguLiqtKgcoEJcLQKAwZJTMDFWbt1K3aylmpWVdp8+piwWjc8Xee8O3bf/eUZaHpMjp6rKwdQ44jAG8YtCIpFwnEhJzKHQ6DNn9tm505nBoPD5osFDzgCAppa8UCj68mrDl1CGb7YxDACDkhJuSUERjcGeN99p545fcUOhGV319+/YoYOWpmbWl5sR796969K58/XAQFU1NaFQ2MWuy/uPH/v27n3y1CkGg7F3z55LFy+OGj164eLFMdHRu729X796OWr0mM5/TFD5g/v3/K/6EUBs27FD38AAAIJu3li7elVeUXGNlja2nV+Ehdna2ZWVlk2YOFF80KpDBxJGCn/58hcPG0EQBEGQ34jL5c6aNUs6AzmJRDp69OikSZPqOkVHRyc0NHTgwIHh4eHiI9euXbOxsbl69Wo9tdj/LomJifv27ZPsLlmyhEaj/cbxII2wYcOGxMREACAIwtPT08TEpHmXC8fExKxZs0a8fe/ePQcHh6SkJAaDUVf7e/fu5eTkAEBZWdmAAQOuXLny7NkzyZL9jh07HvrBqGJJ4noAsLW1/dHx//cIhcKRI0dKqiSYmpoePHiw1padO3c+ceLE2LFjxbsnT54Uf+/VE9OQn58vKUBTI6ChwQwNHz9+HDNmjDhiDMOwc+fO1UgaITFv3ry3b99euHABAKKjo3v37v3w4UNZUgP6+flJYkHU1NTqSRny8eNHyfb+/fv379/fYOcAUFJS0sQUIDVYWFhERkbK3n7OnDmSkDtHR8dfE80A/wcf25SUlMDAQHV1dTU1NWVlZSUlJQ6Hw+FwqFSqUChMT0/38/OTjlvq2rVrPb0tXLhQHNAAALdu3UpISDA1Nf25TwBpJtEVcCqTYJEgIBc+cwEIvHKpM33scnIbezsFONQKM5LhrqckDLQGKysrDw+PUaNGoZxSTaFChUPm2MxYQoEC59pg7eUAAFqz4ZYVNuoD8ZkLVTgMfPd1+ZmQgNOZcCmbuNcRQ9UoEARBEAT5A/2VAQ0AMHOmnZmZ2oSJPimJqRwFZVVVNo4TXxIJEF+CGKQn1AEAcJyg0ciaujq7dgWpqHKWLe3es4fJwkVBvr5vASj6RioYBuK/eQkCgCA4bJq8nCafL7oVFHUr6KODY8tVK3v16WMKAJpa8oMHtx48uDUAVFUJIiOzP37M+fAxKy4+LyGhID2jNCezGEAEQC7IKV2+7AoACYAOJLqSElNVla2mxlZVZaupslRVOcrKTCVFppw8XY5DZ7NpDDqZRqdQKCQSmQQECEW4UCDi8UQVFbzSMl5xMTc/vyI3tyIrqzQjszQjoyS/oEpeni4vT+fxRHy+iKPIKi/n5+UU5IEAgACgseTk9PW0TIxVzM3U2rTRbNtWw6K1BoNJlbwsy5cHb9vxRMivVFJVNjTRwkU4AZKkDACAUSikrKxSbkVZ9+6ttm51srHREz+wdFlwdFSioYnRl2gGkHrZq3dxnODxhKWlXH5VFQCuoqrkOb7Lgvld27RpoNbvn+nNu3dGBgatzM1iYuMAQEtL61lYmPihWzdvvv/40cHO7s6XVUpr168fPHDgh4iIzdu2tWrd+sixY2fPnD588GDQzRvjPDxbmpn9tqcB8OH9+0sXL2ZnZQ0c5Ow64mvuzVMnTpSVV9R6ik3nzreDbvZ3Gije7dm9R3xcXPmX0hsIgiAIgvw/SExMdHV1lZ5fYTKZ586da3Atu7Ky8v37993c3CTrL2NjYzt27Lhp06a5c+f+B8pPLFiwQFL7WVdXt57wDuSPdebMGUllgYqKiiFDhrx580bG9e4NEggEnp6e4iX+Yvv3768nmgEAlixZUllZuX79egDg8XjDhw+XpKxXUVHx8/Or6/T27dtLf0hrNXTo0PobqKioSBIJ/FfNmDHj9u3b4m06nX7lyhUOp845nDFjxqSkpEhqkRw/fry0tPTs2bN1rRuWlAmAH8zQ8Pnz54EDB5aVlYl3ly5d2rdv33qexbFjx2JiYsRhGe/fv+/Zs+ft27c1NRv4c/vw4cOS7YkTJ/7HArB8fHxCQ0Mlu9u2bfu+zeTJkyXJJ27cuNFcEQ9/1Md28uTJ3bt3l26Qm5u7ePFi8ba9vf3kyd8UjrSxsam/fwAgk8n//vtvg83E2Gz29ylPpLVp08bR0VH8j0UQxOHDh39GyiWk2eXxYUgEkcuXOoSRaENmwEZ3d3f3vVs3yphQoVu3bhYWFlFRUeJdbW3tMWPGeHp6/meiXX+7QWowSK3mb2wLNlxoi/V9S1SKIF9Q8xQeDsH5gAIaEARBEAT5A/2tAQ0A0KtXi5joBatXh5w7/zblUwaFIaehwSGTSARBSAcxSDI0iOE40GlkVQ3t5cv8rTpo9e9v5uMz9tq1Djt3hT4NjZVXUlJRYUnKWAAAjuMUCsnAWE0kIp6GJvbtmzR+vPXGDf21deQlbZhMaqdOep06VU/zFxdVffpUkPCpICWlKDOzNDunPCurNCurrKCgsrioqqiguKggJyFOCCD6Mv2PAVC+/I8MQAISmUwhYyQAAFxE4AIRAA4gPkUAIP57mAAgi88qLSIDUKgMiqICU0dLQUtLTltLTkODo60lb2Sk1MJExchYWV6+lj+bQ0ISZntdj49LVVJVVVBQFIkIkQiXetEwAIJCISUn5qmqcbZvHTl7VhfJua9ep+/aeRuAk51dSgAAQRAEhuO4UISDEAfAv4yTqqTCbmepadFaw9paZ9DAVvoGDa8X+ZMlf/6spqpi3rJlbHy89H2i58+eAcD1GzekG4twUXl5mWTXw3O8h+f4Pbu9161d09rCol///h07Wv+ykYuFPX8eEhISHxvTrUfPzVu31nhUUUmZJxR+Tkkx+JIZkiCISxcvjhw5UoTjkmiGHt26PXryRPRlyRGCIAiCIP8PLl26NGPGjJKSEskRTU3N69evyzIFAgAsFuv69evLli3b+uUXCI/Hmz9/fmBg4LFjxxq9KNPT01OWLNxeXl7ijN/m5ubiqab6mf1I7OnDhw+lcyZv3ryZTqc7ODg8e/ZM9k5+VFFRkaKiYq0PBQYGHj169NSpU2pqP1D2rnfv3rK8MrXy8PBISEho3Ll/DnFlga5du4rT5qempo4aNSo4OJhMJje986VLl7569Uqy6+XlNWzYsAbPWrdunUAg2LJlCwBIpkXJZPLly5cNDAyaPirZCQSC0aNHDx06dMyYMb/yuvULCAiQjhEBgMDAQEmhAVdXV3E5BmmS2IL169cfP35cctzb27tDhw71X2758uXFxcWSYjQ+Pj5ZWVn+/v61xiVISgzAtwENPB6voqI6gvz7DA1ZWVm9evUSR9UAwJAhQ9atW1f/qJhMZnBwcPfu3cVlfSIiIuzs7G7fvm1ubl7XKfHx8ZKcARiGTZs2rf5L/F24XO6iRYskuy4uLr+4UsOf87F1cHBwcHCQPpKYmCgJaGjRokU9mTnqoqenp6amlpeX12BLDMMOHTpUV3IRiRkzZkiiT06fPr158+b/WHjN305EwP1CUKZCR/nq1UsVItiS8k00gzIFWrDB3XOwy3SHadOmde7c+erVqyYmJg12TqPRQkNDDx8+nJ+f37dv3969ezfLf3CRBrXlwI322PD3RPF3d/UwgI7ytZ2DIAiCIAjyu/3FAQ0AwGbTduwYOG+ew+HDL/wDoqIiMwEEgDE4Cgw2i0qhkki1LPYiRCJgMqkAMGmKX/KnxTQaeehQi6FDLXbseLJ0WXBpcaVxC1WBQCR9Co4DhoGhiXplleD06ac3bsbs9h40dqxVraNSVGKKK1NIHywsqMzJKcvOKc/JKc/LqygorCworCwuqiop5VaU8ysqBeXlfC5PIOCL+AKRQIjjoq9BGBQKiUol0ahkGo3MZNLYbKq4uIaCPENJiamszFJVZamrcTQ02BoachrqHHmF+hb6SGza9GD58psAVEMTPRzHv4QyVD9lcTQDQUBmRrGrq6Wv79gap0d+zLZobaCtr1JWxhMJRQRgVAqJSiWxmFQWm66kyFBXY+voyOvrK7U0VTUzU4O/ft3dV3n5BSbGRvq6uqnp6ZKD6hrq6srKyioqOI5/eP/exNhYTkHhyNFjunp6NU7/d85cPp9/5vSp/Xv36evrW7Zv7zxwIL3e5VlNV1ZWdvvWrfcREdnZ2T169Fi1enWtzQY4DThx6pTTgAFRMTHiI/dCQmKiosgUCuXLp8m6Y8fE+HhuVRUJ/amJIAiCIP8f8vPzZ8yYcfXqVemDHTp0uHbtmr6+vuz9kEikLVu2tGvXbvLkyZVf8jw9fvy4TZs28+bNW7FiBZv9w2V727Zt27Zt2wabLVmyRLyhoqLi6ur6o1eph0gkmjt3rmS3c+fOv3fG9/3792PGjCkvL2/fvv3ly5cdHR1lPFFFRaXR034sFutHTxkxYkTjrvVTde7cefv27XPmzBHv3rt3b8WKFZIJ8ka7ffv2rl27JLvW1taSSfEGbd68ubKycu/evZIjHh4evXv3buKQfohQKBw1apSfn5+fn192dvb3UQK/y/chCNIFETQ0NOp6S+/du3fVqlWS3Tlz5syYMUOWK27fvp3L5UquEhoaamVl5evr+30tgLoyNEjqTcB3AQ3p6el9+vT59OmTeNfR0fHy5cuyTO+pqandv3+/W7du8fHxAJCSkmJra3vixIm6vuukv8w7depkZGRUT+dDhgxp06ZNg2NIS0u7e/eueFtOTm7kyJH1t/9ROjo6MrbcuXOnpJoGmUzetGlT845EFn/Cx/bn6dixY3BwcP1t2rZtu3Pnzj59+jTY2+DBgxkMBpfLBYDCwsKHDx/269eveQaKNBlOwKxY4lI2AMBgNVCnQZUInpdAclV1g97K4K6JDVYDenWFGWVfX9+DBw86Ojr6+vra29s3eAklJaWlS5f+rCeA1M1aHvzbYc4RRKUIKBgICQAABglOWGC9lH/34BAEQRAEQWrzdwc0iGlrK6xb13fVyl7BwXFPn3+Ois6Ni8tLTy+pquB9yYIgqd0oTt5AJlGpiiqquroKpaVcVdXq26YLFnTt3s3YbdSFtNQiHV1FkYj4tm4FJhLhdBrZqIVeRkbJuHFnnod9PnjARcZBKquwlFVYrVpr1P4wAVyugC8Q8bhCvkAkFBG46GsZMxIZo5JJNBqZzqDQqBQavRlmkefNu+ntHayooq6oxBAJpaM3JAktxGkXgEola2sr+Ph+xEW4vAKdw6aLIyp6dDce5d5OunTF/5VPSclWHdpzWKzET580tbQAYPyEic+ePvvw4YOlpeW6NWtuBQffvXu3a7dutZ5Oo9GmTJ02Zeq0W7duhT5+/PTJkxampi1atOjarRuTKUOlQZmVlZWFhoYmJiQkJiQoKCj07tOnR8+eAPD27Rs/36tBQUE3b93S1f0afDPc1bVfnz53QkI01NR2791bVFj49s3rZStWiBNBc6uqWpqaYiRScVlZnZdEEARBEOS/xc/Pb9asWeKi4BKTJ0/et29f/Qnz6zJq1KgOHTq4ubl9+PBBfITP52/ZsuX8+fNr1qzx9PSkUP6mP1K2bt0qyROOYdiePXt+YwWNvLy8QYMGiYtSZ2Zm9uzZc8uWLX/O9HNzkZOTa9yJ7969a9++ff1t/v3335CQkKCgIPHu1q1b7ezsBg8e3LgrAkB6erqnp6ekpJ+Kioqvr+8PLUH29vZOT0/39/cX754/f37EiBEDBgxo8ERTU9Nly5b90GiPHj0a9qWmnsSVK1f8/PwAgCCIBQsWZGZm7tix4w+sFEMQhGROvR4rVqzYuHGjZHfo0KE/lOV+3759HA5HvP4eANLS0hwdHTdu3Dh//nwSSXLn4WuGBg6HIx3xI10RQDq1Q2xsbN++fSW5Gdq2bRsYGCj7d6ympuaDBw+6du2alJQEAKWlpSNGjJgxY8a2bdu+r6MRGBgo2R4yZEj9Pcs417hy5UrJi9+vXz/p7Be/Unx8vPQ/rpeXVz2ZKn6q3/6x/XmWL1/u5OQkEAiEQqFAIBCJRCKRCMdxAGCz2ZqamtbW1rIEwYix2exevXpJvnIDAwNRQMNvhxNwIx/OZRFPi6Dqy9KnwO+ycrTlwPm2GJNU8/jMmTNNTU2HDRvm6+vbtWvXnz5cpLE6ykO4DZZSBapUcHxNiAjgilPuIgiCIAiC/JH+pnuF9aNQyc6DWjsPag0AxcVViYkFnz8XZ2WVFhVXVVYKBAJcTo6uqcnR1JDT0pLT11fU1KzlLph1J92It3M6dNydk1ehpMT8tlxF9YZQKNLWlq/iMg8dvP/mTcb9e1M4HJmKw9UHAwaTymBS4Zfk9fL6J3D/vmBNHV06nSyq+VtVuloHkEigriF3+PiLvXsfAlCATCaTMQaDwmBQlZSYKiosFWWWoYFiO0utnj1btGhRM2Hmf9vbdxFDBg/S0tYOe/68s52dsorKTm/vK5cvHT96NCAwUFFevqCgQCAQUKlfYz5EQuHefXsvXbhobW1tb28/Ztw4JycnJyenjIyMZ0+fPn369PGjRzq6Ompqato6upaWlvLyjXlDFBUWfoz8mJmRkZ+Xn5GZQacz2rdvP3X6NAadAQB3794J8PM3NDTo2bu3jp5uxLu30gENAFjw3bsrli07dOTIiuXLBzk7b9m2XXyjLS42tnWrVra2ts/Dw5v40iEIgiAI8ldITEz08vKqsRCTzWYfOnRo3LhxTenZ3Nz8xYsXCxYsOHjwoGSiNz09ffLkyZs3b161atWYMWP+irTDb9++XbNmjWTXw8NDUoBjw4YN0jOXza7WbBbKysojR46UzM4KhcIFCxa8ePHi1KlTjch+8VPp6elJfusmJyeLM3aoqalJr2WX/iH9K50+fdrS0lK8wp4giAkTJrx///7b38yyqqqqGjp0qCQ9O4lEunTpkuGX4m4yIpFI58+f79Wrl3jOUiAQHDlyRJaZUXV19R9NKX/v3r3vZ0bHjBnz4cOHbdu2iXd37dqVnZ195syZPy326M2bN/VnwheJRDNmzDh27JjkiI2NzcWLF6UDEWSxefNmFRWVRYsWib++BALBokWLAgICzpw5I6meI8nQIP2WhjoyNDx+/NjV1VXyjWFgYBAcHFxXTZm66OjoPHjwoHfv3omJieIjhw4dunnz5qlTp3r16iVplpeX9/LlS8nuoEGDfugqdbl27Zpku3///s3S54/CcXzChAlVVdWLx7W0tNauXftbRgJ/wMf25/m+kkUTDR48WBLQEBQUdODAgWbsHPlRUeUwI5Z4X+8aFiYJFhpiU3Xg+2gGsT59+ly6dGnkyJH37t2TPboF+fUMGKDPgFMZoEiBAgEAwPbPxFD1Py5gEUEQBEEQBP5LAQ3SFBWZ1ta61ta13HLKz69ITy959y4zM6s0N6+iqKCSxxcJRbhQIOJyhVyekMmkKiqzi0t5350qCW4Qp2qgGBjrv3zxqZPN/mNHh9vbG/55C1Rq57376f59t9W19Oh0Co5LwhckiSgku9XbAoFIQ50DwMFxgiCAIAgRTohEeH5+ZVZ2GZcrEPH4AEIGW65zJ91//nFwcbH4xc/oN7oeeGPt6tV2XbocPXJkytSphkZGc+fN37RpU9++fQ4eOGDS4ptS0KWlpV06d46KiZk0YcIQF5cPERFrVq4c4TayVWsLHR2dkW5uI93c8vJyo6Oi4uPio6Kib9++xaAzVFRV1dXVFBUU5BUU2Cw2k8Wk0eji+/sikZDP41dWVlZUVpQUl5SUlubk5BQWFPB4XBqNrqena9u5c6cvt9STkpIKCwp09fTWr1n7NCwsMSHBpEULBwcHOr2WcJwNmzZt+DYz57Vr11xcXKZNmXL46NGf9nIiCIIgCPKnqKio2LZt29atW2vUp7ezszt37pwsdZEbxGAw9u/fP3z48MmTJ4uXFIt9+vTJ09Nz5cqVs2fPnjx5spKSUtOv9ZNUVVWNHTtWIBCIdzU1NaXLCnTv3v3XD4lMJu/YscPS0nLKlCl8fnWBa19f39jY2GvXrhkbG//6IdVl165dknz4Dg4Oz549A4CZM2dKB4j8LqqqqufOnevTp494urqwsHD06NEPHz5sRJDNpEmT3rx5I9nduHGjLDnYv8dkMgMDA+3s7BITEydMmHC0Cb/Jly5dKp5rb9mypewLwbdu3YrjuKRSxsWLF8vKynx9fWv9a+J3qT8NPpfLHT16dEBAgOSImZnZjRs3Gpchb8GCBSYmJmPHjpVUz0lJSZGO8JBkaKgR0PB9hoZ9+/bNmzdPKKyuZG5sbMzn82WvsFDD7t27/f39nzx5It4tLCyUzgMBAOHh4ZIwMkVFxWaZa0xKSoqMjJTs/q6ABm9v7+fPn0t2d+zY0bgVAs3lt39s/xbSpZE+f/6clZWlpaX1G8fz/ywwD6ZGE1XfrnuyUQBVKjwqgl7K0FcFU6eBjTwoNxRw2LNnz3379jk5OT1//rxxEYHIr/FPLHH2a4kkKBX+vqEgCIIgCILU678Z0FBDYWHV/v3PbgfHJSYVFhVxRXw+AC5VigKTKi2BAZmsocGRl2cKhaJv0xVIp2rAMAxEIhyjMmNj3h0+otOli8EfmHLze1FROUuXBQOwc7OKAHAAKp1NZbNpTAaVRIIa9SZqIJFI4udOAQCgfHnRCAzDyGRScmLOo0dPnZ1b/cqn8ydYvXatZbt2w4YPv3UrKODadRqdvqaOVSAL582NiolZtGD+1u07AKBfv34eY8bMmzP3akDA3TvBFhZtVNXU1NTUu3VX79a9BwCUlZZ++PgxLy9PwOdlZmQkJCRwuVwcx0UCoYjAMcBIJIxCoWAkEpPJZDFZLDZbX1/f2trawsJCkob3w4cPERHvEuPjSWTKnVtBN28H3713j8VmTxw/fuKUKWdOnXzw6HGDz3HqlCnHjh8XB2003yuHIAiCIMifSCgUHj9+fO3atZLZODEqlbp69eolS5Y0b+KEHj16fPz4ceXKlXv37pXM5wFAamrqokWL1q9fHxUVpaen14xXbEaLFy+OiYmR7B4+fFhZ+Y8oO+zh4WFkZOTi4iJZC/7x40cbGxtfX98ePXrUddaVK1euXLnys8dmbm4uXneuoKDQ6E527twpe8mGJ0+e+Pr6/uglevXq5eXltXfvXvFuaGjohg0bVq9e/UOdbNy48dKlS5LdESNGLFmypP5TUlJSjIyM6m9z6tSpU6dOfX+czWaLq43ULyAgIC4uDgDs7e1/aGZ0+/btQqFw9+7d4t0bN24MHDjw+vXrf07yD+kkARJFRUXiuKiUlBRx3IyYhYXFlClTNDTqKArZkOHDh1+9ejU0NHT48OEpKSlycnLBwcHS/3YyZmgoKSnZs2eP5NvP0tLyzp077u7u6enpjRuYiopKSEjItGnTTp8+jWHYhQsX2rVrJ91AOj2DjY1Ns9zHkH7lraysGh2N0RTx8fErV66U7Hbv3n306NG/5tJ/8sf2r2Bubi4vL19aWireffXqVVOq/CCNdj0PJkYRQgIAgEmCWXowUQfTaULQ2ogRI5KSkpycnEJDQ5vyH33k5xEQcFHq974iBbzN/oKb2wiCIAiC/H/67wc03LoVO3DgQQAuhaGmoMBQV2eTyHKkWn6eSVeXAKFQVOtxDMMAg/JyfmFuMQCpg5Xe3Lmu7m7tSLX1+LPxeEKhABfhOI4DhgGZTKJSSDQ6uZ5bEsbGyjGR8/ILKmJicqNjcuPi8lPTitMzSjJSiwAEAGQak87h0BgMKpmMfRvqUUuIA4YBjkN2TpmgqkxPX3P/vomDB7f+aU/3z+UybNjnlJSujo4aamoPHz1qbVFLjgqBQHD0xEk2kymOZhAb5+kBgMnJyZ09fSYwKGjr5s3TZ8yQV1AAAJFQKCcvb29vX+sVcZGI1NBcwutXr1YsXzZq1OjxEycCAEEQ48ePLywsVFFVdR/hetn3qo2tjbGxcVTkR30Do/j4uI4dO37fSXp6ejdHx6Li4vcREZbf3ghDEARBEOS/JzU1tU+fPvHx8TWO29vbP3v2bMWKFStWrPhJl/bz8zty5IikBLvYv//++8dGM0RFRe3fv1+yO3bs2AZL0f9Kjo6Oz549GzBgQHJysvhIQUFB3759T58+PWbMmN84sHv37jW9k6lTp3I4HNnbNyKgAQC2bNly584d8SQiAGzYsGHgwIHW1tYynn769Gnpz4u1tfWZM2caMYw/ire3d1VV1ZEjR8S79+/f79u3761bt/6EmarY2FjpZBhix44dmz9//qVLlwYOHGhubv706dMePXpkZGS0b98+JCSk6e9GKyurt2/fenp6TpkyxdLSUvqhBjM0UCgU8et2586dLl265ObmOjo63rhxo+kvJo1GO3XqVMuWLauqqr7/Xnr9+rVkW1Iip4l8fHwk28OGDWuWPn9IjWITVCoVlS34UXw+v7Ky8kcLnTQLDMM6dep0//598e7r169RQMOv97QYpkRXRzO0ZMHFtpgpqxm6Xbx4cUpKyqhRowIDA5uhStGrV8S+fZCeDlwusNlgZIQtXgzNkTbs/xYGQMZA/O9+vg1mrwghhfChHCx/4EcWgiAIgiDIL/LfD2gwMlKeNq27r9/HwvyCIpxQVWVTqRgAQRBfS0jUOlv/RXUeAj4fLyvjVZZVAQiUlBVdhrUfN9aqrvIKfJ4wNa04NbUkLa04K6s0J6+iqLCqrIxXVSXgC3EgCAqFxGRQ1NQ4LUxU2rXTtOqgo6Ze369FAifCX6SGhX2Oic3LzimvrOBXVgm5VQIeXyTCcfEYySSMSiUzmVQWk8qRoykqMFVV2epqbC1tOV0dBX19BR0dBRaLZmSsbGSs3KlT9a1hHCdSkgsjo3KionKionPjE/JTU4uzskoJoThFLRnIZAqVTCFjJDJGwjACQCTChQJcyBMC8AHIpi01xozutnhxDwbjv/92qou+gUFKaursWbMs2rRZvGjRlq1ba21m38VOerdP337iDXF+zpmzZ0vuzBaXlARev1ZRUWlkbNzFzk7p29V+kmiGqspKGp1BJpMAICcn5/27d32/pPesqKjo3Lmz54QJT588OX76dNKnT8Zf/szbd+DgZd+rnz9/9rnqBwArly9/9jT0weMnNUa7bdu2xYsXu48ceennr9VDEARBEORPoK+v37ZtW+mABgUFhS1btkybNo3JZNYoP9G8WrdufefOnZs3by5btuzjx48AYGtrK2P1gfHjx8s+Vfzs2bMGVyTPmjVLOlihVqampsrKyuLF1np6epKl/H8OMzOzsLCwgQMHSmZ55eXlZZ+PR5hM5pkzZ+zt7UUiEQAIhcJx48a9e/eOwWA0eG5QUNCUKVMkuzo6OoGBgY0rbfCnOXToUGVl5blz58S7ERER0dHRdnZ29Z/1C0iGJFnqfebMGfHadw8Pj7dv3xoYGJiamgYHB8+bN+/KlSvNVc5GSUkpMDDw++MNZmhQUVERb5iYmFy9enX37t3nz58Xv0mWLFkyfvz4xo2nS5cu4o2lS5fW2iAxMVGy3bJly8ZdRVpsbOyLFy8ku78loGHDhg3SxSYEAoFFbcsM6jJo0CDZGx87dmzy5Mk/MLg/m1AovH///pUrVwICAg4ePDhq1CjpR5ul9IMs/0lt2bKlJKBB+i2K/BopVTAukuDhAADmbLjZHlOTNQtSw8SFJ9auXbt+/fqm9ENs3kxcvgyFhV8PxcYSERHYP/9gY8c2dZT/rygYDFCFa7kAAGeziEUJkMkDDGCQGqw2xlo0R1ALgiAIgiBIc/nvz0C3aqV++PCwxYu6Hz/x8m5IYnRsbm5mPgCJRGOw2VQ6jUKhkMTVFiRxDThBCIW4QCDicYXcCj6AEACYHJaRoZK5uWk3R8MB/c1NW35Th7K4qCopuTA2Ni8yKicmNjc5uTAjs6ywsBIXiMtbkABI4qADcS4HnCBAiAOIAHAg0QwMlDq01+5krWtlpW1oqKymxmYyKQIBnptbHhOTG/o05eHDTx8iswXcSgAyYBQSlUQhk8gUEokkdT+WABFOiES4UEjgAhEQ4pIZOAAZo1BUlFkaGhwjQyVTU7W2bTTMzNRMTFQ0NDgkEmZsomJsolKdXIGA5JTCT58KPn0qTEouzMwsLSioLCvnVVYKeDyRUISTSRidTuFwaCrKLDMz1c42+v0HtGQwGqqe9/9h/4EDzs7Onh4e/n5+Z8+d6yx1X49Kpdp16hQTHfP9WSnJyUmfP3uOGSO9zkxFRaW8rPyfOXOmT5tqa2tz5OBBHz8/O5tOGzZvETeYPmXKh8iPHuPGTZg4iUxmAEBWZma/AQNiY2LMzM0BoFv37t26dweA/gOdjp8+7e/nt2DRIvG5qmpq/fv08fXzDwoKwgCePHo01sNDekhxsbFubm6fPn26eOHCqF+VqBNBEARBkD/BiRMnXr16lZqaSiKRJk6cuHHjxhqzcT+Vs7PzwIEDr1y5snXr1jNnzjRveYvmRaPR3NzcDh48SKPRfH19o6KipKuA/zze3t5z5syRsbGGhsajR4+GDx9+9+5dOp0eEBBgZmZWV2N7e3vZe65h4cKFKSkpDTZLS0srKSkBAHV19V/5vmo0W1vbOXPm7Ny5U7ybkpLy6tWrBv+hhULhvHnzJEUE5OTkbt68KeO8oIqKyr59+74/HhcXJ5kRdHNzc3BwkDy0Y8eOz58/A8CvWVqNYdipU6fKy8sDAgLYbPatW7f+hGgGgiAuXrwIAO3ateNyueKAhn79+j1+/Dg/P7+wsHDkyJGhoaE0Gq1NmzaSTDAdO3as9dWWRYsWLep5tLKysqysTLzdYEADADg6Okq/r/p/CVJvdgRBpKWlSXYNDQ2b3ufp06eld1u3bp6sjWFhYZ07d5al5b1799bWUfbx1/jzP7a1SkpKmj59up+fnyRriDh467cwMDCQbKempv6uYfx/4uEwNpIoFAAAaNHBv11zRjMAAIVCOXfunKWl5dixY+v5EVI/4uxZ4vx5+FKX5KusLGLXLszYGL7EciE/aoI2di2XAIC7XwoiEQCBeXA7n5igAyuMMIX//tQBgiAIgiB/h/+XXyVGxsobN/bfuBHevct89izl/fus+IT8jMzSouKqwkIuny8CnAAAwAAwjEols9lUBXm6qpGynq6CiYmKZRsN28765ubf3IngcoUvX6Y+ffb51au0yKiczKyyyrIqABEAlcmhs1hUDU0O+WvEgXQSCEkpBwIwTCTEi0q41wIirwW8AzJdRYWlqMhg0ClCIV5YVJWXXQYgoDJZKipsGk2eqO6mRkqJ+pJMEATgOMHjCZM/F0VF5gDxEQCjMRnq6mzzlmodO+rYdda362ygrsER92RkpGxkpNy79zedCAQigQAXiXASCaNRyVTan3tz+ffqP2BATl7e9GnTunft6jx40PHjJxS/LP0JDAoaOmjQgnnzZs2eXV5ezmazxSkTzpw+BQDDRrjW6CorKxMAVq5araqq1sbScvqsWQ8ePBg/aVKLFqYxMTHHjh/HARYvXkL/skQsKjISANxGuEZ8jJTup0fPXgAQIBXQAADzFy4MDgk5f/as6wjXuw8e0OnVdRH5fP60qVOvXLo0dNiwN2/ekJueEhBBEARBkL+KgoLCyZMn169f7+3t3aFDB8lxLy8vgUAgSw8HDx6UtJwyZQqLJdPyLuUv+agwDHN3d3d3d//Bgf8G7u7uBw8e3L17t62t7dOnT3/3cGrH4XBu3rw5ceJEZ2fnrl271tNSV1fX1bXmL1IZbdiwQZZmc+fO9fPzA4DVq1fLmH7jt1u3bp2/v39ycrKpqamPj0/79u0bPIVCoTx8+HDIkCGvX7+m0WgBAQGynCUmJyc3e/bs74/fu3dPMjPavXv36dOni7dFIpFkIb6Ms79NRyaTL1++7Obm9u+//9b/pgIAgvj6h+rPC1EKDQ0Vh9QMHjxYUv5AU1Pz0KFDI0aMAICXL18uX758+/bt0meZmpqampr+jPFI0jMAwJw5c2oNFYqOjhbfK2jRokVCQkL9HcbGxt65c+fevXsYhtWaEEJGOTk50rl2pGeRGwfH8fPnzzexk6bIyMgYPXo0juO/cQx/xcdWjMvlSrZDQ0NDQ0PrevQXk46tEYd6IL/Mzs/Ex3IAAAYJLrTBdOjNfwkNDY3Zs2fv2bPn4MGDjTlfKIQzZ2qJZhDLyyO2b8cCApoywl8P2x3bXF0Rc8ybcnp3JZipBwfTah4XEHA0Ha7lEsdbY92aJ6URgiAIgiBIk/zfzVZ26KDdoYO2eLuwsDInp7yoqKqsjMfjCUUEQSaR6DQyR46uIE9XU2VraMpJn8utEiQlFX5KLoyLzfvwMTvifVZ0TI6IXwVA5Siy5OToysosDKtRyaLWUAPxcfEmQSZjCvJ0BXk6AIhEBI8vzM2rwEUERgI6jaKjr0gmk8S3gWqLZhD3X9eFAAAwDCOTMRaLymJRVZTZ4m6EArysnH/vQeK9kCgAmp6BUmdbvZ49TBwcDNu00fy+EyqVTKWiIAZZHT5yZOasmbNmzDQ2MvLw9Ny9Zw8AqKqpPQ0P37J506NHD4VCob199fqME8eOA0CPnj1rdHI76BZ8yfGoqaW1Yd3aFatWr1q+/OIVn7TU1GnTph46clT6H53NYf/r5bVn375tW7YsWrJEclxZWdnayur5y5cEQYhvmYlEIlVVlfshIT2/jVtZtXLlwYMH9PT0g0Pudu3a7We8MgiCIAiC/Pl69erVq1evGgdrTATW4/jx45KAhnXr1mlq1vLbsnnNnj3b2dm5/jZeXl7ikvbm5uYNJj2uf+21hL29/cKFC2fMmCHjOH8XKpUqycb/k0RERPzU/n8jFot1+PDhkydPHjt2TE5OruETAABAW1v7yZMn48ePd3Fx+f7T1IwiIiLEVRUAoMHYgmYkDtSQpaV0IBSN1qzLfqV4e3uLN6QDGgDA1dV19OjR4uQNO3fuHDBgQM/v/uySlpube/PmzcePHz9+/PjJkyf6+vqNG4/420ZGstQiWbRo0Y0bNwCATqdzudxa655UVFRYWVn179/fxcXF0dGx1vCRQuls7QCqqqrft/kht27dysjIaGInjSYQCEaOHJmXl/f9QwMGDLCysqrn3KCgIMkXl5ubW/1f+8+fP3/48GETRvqNX/+xjY+Pv3nzZlBQUI0IBmmGhobfB7hs2rRJ/L23Zs0acXIRBwcHNze3Bq949+5d8TsWpAIW6yGdsKTGuxT5qZKrYPeXjBjrTbCO8j/rQmPGjHFwcGhkQENYGFFvmAvx+TOWkwMaGo0c3P+9TS2wMiFxLgsAgE2GPWbY2SziSREAQC4fPKOIT/YYuYFybQiCIAiCID/d/11AgzRlZZaycgMrxt6/z3z8JPn16/T4hILMzJLiEm5ZCRcIAQCZyWGoq8tRqQriYIMvZxBSQQZQWyoFqOMhAAAyGWMxaSwmIdWe+LKoBas3lOH73rDvLoRJ/h+VSqJS6fJydAzDRDhRUsb19Ynw9Xkrp8Bp107b0cHQvotBzx4mTBaqJdFIlpbtQp898/G5smrlKh1tLU/P8avXrKHT6UuWLpO04fF4V3180rKyHO3s5OSq/3AMD3ve2a4LAERERqoqKIhDEBIT4kePHXc3+M4lH9+Zs59YWXUQCPiHjhzlfVlCkZSUlJSU/M+cOXv27Vu8dKmbu7uB1BIHJyen12/fLl28eMWqVRwOh0Qite/wzc2dTRs3Hj92DAA2b9o8Zdq0n/vSIAiCIAiCNCtra2tra+v62yz5Eu6poqIiyUPA5XLnzJljZmY2d+7cRlyXRCJt27ZNvG1iYtLo3PUNCgkJacqa7PpJ5tWQuvTt27dv374/ehaTybxy5crPGI80SdV5AJAxckKyll2qeOFP9AsCGhISEsQfEB0dnY4dO9Z4dP/+/Xfv3s3PzycIwtPT88OHD0pKdS41jYqKmjRpknj73r17EydO/L5NdHT0sGHD+vfvP2DAgG7dutUaWyCdoaFBsgQ09OjRQzw9zOPxwsLCevTo8X2bkJCQ+Pj4+Pj4vXv3uri4+Pv7f9+msrJSso1hmCyXrt+uXbsk261atYqJqa6xyDKG8AABAABJREFUOGnSJOkKC7JITEzcuHGjZGyyVKVZtGjR8+fPJbvy8vKlX9ZwDx48WJIRoVbZ2dmSgIaxY8fWHxW3ZcuWZgxo+DUfW4FA8OjRo6CgoKCgoMTExLqaGRoaurq6jhgxwsbG5vtHJ0yYII5KDA8Pv3DhAgAUFRXVmo6ihqtXr0q2XVxcGmwvncypqqqqwfZIc1mRSPBwAAAbBZis8xMvZGxsXFFRUVxc3IgyK8T79yCVWqYWhYWQlPQ3BjTUk1xBnMKh/uwLzZXmAQPYZ44NUYOYCuinCmYsGKGBBebB5GiCh0ORANJ5QBBg2NT/YiAIgiAIgjTJ/3VAQz3S0koCb0T7+n4IC0/lcysByFQGnc2mMZk0eXkGiST+GxKD6hSaGADgOEEQhECI8/m4gC/k8UUinhAA/zaqAAPAAEhMObq6GoeQxCp8iTnAMIwgiIpKQWWlABfhdAaFw6ZRqWTpRJ1fEBQKiccTZablS4UskAAwIJEoVDKNRqFSMQqFTKGQyGQMwzDACKz679+vcRU4TgBBcNh0GpVcXsEvKyl5+iTt6ZP37qMcunQxQAENTTRypNvIkW5HjxzZt2/fubNnnQcPmvPvHDPz6j9IMAyjUCizZs2iUSlnT5+mUKlHDh0cP3FiZ7suOdnZAND5Sz1aoVDIZDIPHz/eunXrQU4Di8rKxDfOJEUuCwoKkpOS3r17ey0gYKiLSztLy4+RkXr6+gBQWlJiZmZ26ODB9h06iO8hSm6CpKWl7fb29rt6lcFgzJw1a8HChb/25UEQBEEQBPltEhMTR4wYERERQSaTzc3NBwwY0JTetLS0ZJnjaZzy8vKfF9DwR1m7du3atWulj4SFhf3ilOx/l5CQEPGGtra2hYWFLKeUlZWJNyRV536qUqkk4T/pirt27RJP944ZM+b76V4lJaWtW7eKwxRMTU0JgsjLy7t9+3ZQUFB2dvbjx4+lG9vb23M4HHGUT10BDSEhIXFxcXFxcXv27LG3t6+13Iy1tbWvr2/9w966devr16/h24CG2NjYa9euBQQELFq0aPjw4ZLj0hEMjx49qjWgQbIgHgDqCsGRDmhgMBhNDGp5//699DT/8ePHp06dGhUVBQBFRUXjx4//od6k2w8ZMsTY2Lj+9mfPnt29e7dkt0OHDi4uLqtWrfqhi/4Wv+Zj++HDh/ojsTp16rR///5a4xi+5+TkJA5oiIqK+vTpk4mJST2NMzIyJKkgWrZsKV2+qi5sNluyTRBEVVVV06NtkAbdL4Sb+QAAJAy2tsBIPznIjUQiNbI6TIPFy8hk+MvfMNjuWBkrR8je8scGANBHBfp8TZUCg9WATYbqeJcXBBeHZUbYYsNmvzKCIAiCIIisUEBDLbhcwaZNDw4fvgkgAlAEEoNMJWMkjMsVcnkigiAInBCJcJGIABEOgH+JWqBgFLK8HF1BgaGoqKCsxFRUYioqMOTlGWw2jUwhAYBQICot5ZaW8qq4wrDwVAAgk0niwAISiSQSEWmpRYAL1TUVW5mp0enk/PyKpOQiXMDlKMqrKLOkAiAwAKKoiKujLbdj69jCoqq8vIrKKkFFOb+klFtSwi0p4RYXc8vKeBUV/LJSXhVXQAgl48QlPQAAAAmAhFHIysqsliYqbdpYODoYOju30tVV+C0v/n/S1GnTpk6bdtXHd5f3ru7durVtZzlu7LhxHh40Gs1t1Ci3UaO4XO7d4OCQkBANDc0JEydVVJTv2rkTAFpZtBb3oKamnp+X16ZtWwAgkUgAUFxUDF+rkMD9kJC+ffsOGjIEABy7dPkYHX3zxo1pM2aQSCQmizV67NgaQ7rqe/Xs2TOvXr7U1dVdtXr1xC/rkBAEQRAEQf5PvHnzRrw8VyQSubu7h4WFtW7d+ncPqnbin39itQU6N1L79u3fv3/fXL1JGzhw4M2bN39Gz81r6NCh169fb67eZC9IUSsLC4vIyMgfOqWkpEQyHz9w4EAZz5LMjP6a+cKSkhLJtiyZ539Ufn7+mTNnxNseHh61tpkwYcLx48etrKx2795NoVDmzp0rmQiPi4szMzOTtKTRaJJcCPfv35fU7JMmmY0GgLqW9RsaGhpKJcyr1bFjx8Qbkn+IjIyMVq1aibd9fHykAxratWunrKwsTsVfIwhDjCCIoKAg8TaJRKprTbwkIB4Aaq1J8UN27twp2ba2tu7SpcvUqVP//fdfALhx40Z6erqurq6MXSUnJ4vny8WWLVtWT2MAePDgweTJkyW7qqqqAQEBDQaR/Al+2ce21oIpenp6aWlp4u3WrVvLGM0AAP379yeTyeL3T0BAwIIFC+ppfPHiRcm8tbu7uyz913g3Sr9RkZ+Ei8OC+OpfFKM0wOqnFZsQy8vLwzCscf8VwBwdCUVFKC6us4WWFrRs2eix/XbiRAuyRCrI3rJ5BvZlg4sDAGxKJugkbE4jazEhCIIgCII0FQpoqAWdTtm6dcCkSZ3CX6RGRuZkZZWVlfMqKwUCoYjAgUzGqFQynU5hMqksFlVZiamqylJX46irc9TVOepqbDU1tpIyi8Go77Xdv//ZrVsxCoosMpkAAAqFnJ5RIqiq6tqt5ehR7Xr1MjXQV6RSyQWFle/eZd4MivHzj/yclKWkpqQgzxCJiC8xEFheXoWyEnPUqPbfX4JbJSgt5RWXVJWUcEtLeaWlvLJyXmUFv4orFAiq/zikUkgsFk1BgaGmxtbTUzA0VKbRmnpTA6mL68gRriNHxERHb9iwfvGihatXr+rWvbubm1v//gMYDMbgoUMHDx0qbikUitp1aL948SJFefnCggJ5BYWAAH8+j7dl67b1a1Yrq6rxeLw3b15jGBYRETF46BCCgFevXrFYLJFIVFJSfOHyJT29r39hUKlf02w8uH/f19f3XkhIaVmZfZcu12/ckP0WBoIgCIIgyH+Jm5vb+/fvN2/eDAClpaXDhg17/fo1h8P53eOqhfRMj1Ao/KFz79+/v3btWg8PjxEjRigooJDl/5QbN25ICjoMGjRIllNwHK+oqBBv/5p3u3TxBTU1tWbvf926deIE9R07dqxrsTuGYcHBwfLy1fN1Li4ukoAGHx+flStXSjfu3r27OKAhNzf3w4cP7dq1k35UIBBIxxNIxxz8KN6XDOqSKWpxyYw3b94AQFBQkPQidQzDunbteu3aNQB48eIFj8ersVL/xYsXOTk54m1HR0eNOlKvS0+HS2draITPnz9LF1WZM2cOAHh4eCxZsqSqqkogEOzYsUM6g0L91q9fL/ly69WrV6dOneppHBUVNWzYMMmbn0Kh+Pj4GBgY/PiT+A1+2cdWTU2NxWKJ/5WNjIxGjhzp7u7O4XBMTU1/fNSgrKxsb2//5MkTADh8+PDcuXPrCojh8Xh79+4Vb5NIpLHfLa6oVY13I6vBFflIk21KJpKqAAAUKbDW5KdXILp3756jo2MjTzY1xVq2JF6+rOtxrE2bhrM4/MGIOeY/VDzi10QzAEAXRbiR982R1Z8IEYHN/zu+bhEEQRAE+a9BAQ21wDBMXp5hba1rbf11PQFBECIhgRMEiYRRKKR6Tq/fi/DUdevvhdxPVFFl02hkEgnjcoVpKZk6epob17t4en5T8lNFhdW7d4vevVssW9J91+6nO3eFFuUVaemq0egUXITLy9MrK/n9BxxpbaGzbZvzQCcz6XMZTCqDSVXX+BPvyf4/a9W69YWLlwDgyuXLJ06cmD5tOoVMamvZrm+/fg729m0tLQFAQUFh9Ogxo0ePAQAcxwmC6NWrN46LRDi+YvUaAOByue6jx8yYNauyopJEIpHJlCtXr1LIZABQVlZRVlaRvmJMTPTz52F379x59+4dj88zMjRatnz5OI9xFAqqJ4IgCIIgyP+19evXv3z5UlzOPC4ubvr06efPn//dg6oFhfL1r7YfDWgIDw8PDQ0NDQ318vKaPXv29u3bm3t0zWnhwoWLFi2SPlJrse0m5kL4z/Dx8RFvcDicPn36yHKKZM4bALS1tRt96fv37x8+fHj16tVt2rSpv2VGRoZku9kDGuLj4w8fPizenjBhQj0tJdEMAGBvb6+mppaXlwcAAQEBNQIaunbtKtm+d+9ejYCG8PBwcUEKALC0tGzc3LDY9wENAODi4iIOaKioqAgODpZOtNCjRw9xQAOXy33x4oX0OOHbehP1hFlIzxPjOP59YITsVq9ezefzxdsmJibihfiKioqenp7if5RDhw55eXnVX5tA7P79+6dPnxZvYxi2fv36ehpnZ2cPHDhQOvPH9u3ba63B8Wf6lR9bOzu7Nm3auLu7Swr3JCYmyn56DVOnThUHNHz69MnPz2/kyJG1Njtx4kR6erp4e/jw4TJ+RiQRGwBAo9Gk8xIhP8PLEthfnaoD1plgarSffsWAgIDBgwc3+nRs82bw9CS+vLW+eahlS2zz5iYM7Q9Sf+qFHwp6aBY7W2J0EpHDh8na2IlM4kkRAMC6JEKFio1v/C8IBEEQBEGQRkIBDbLCMIxCbWrM8tJlwVs23wMAHQNVGpUkEhEpnwoAhCNG2h7YN0RNvc7gA3UNuS2bB7iNsFy9NuRGYCQAaOkqk0gkJpOmZ6QRHZXrPHD/8eMekybVt44B+aO4ubu7ubsLBYKbN2/6+V3dv2/fti1b2By2vp6+ja2NlVXHlmbmJibG4vwKvb+908FgMCwtLWvtlsflfk5NTUxIiIiICAsLS/2cUlJaymSy2rZtu3bt2qEuLqgUJYIgCIIgiBiZTD5//rylpaV4avPChQtOTk6jR4/+3eOqicFgSLZ/dFH1ixcvxBtcLlcyEVuDoqJijRnETZs2iRfWGxoazp8/X/qhRYsWiRfEt2/fftK3Zcu8vLx+aGzfY7FYqqqqTexEdq1bt87Pz2/06TiOh4WFSXbt7OyaMglnbGz8o6dcuXLl9u3bV65cYbPZ0m+Senz48EGyLXs5gO89ffr06tWrfn5+Tk5Oy5cvt7Ozq6tlfHy8ZLvBKgw/atGiReLF7oqKiuPHj5fxLDKZ7OTkJC5U8e7du7S0ND09PcmjHTp0kJOTE2f4v3//fo33/927dyXbjUvPIBKJ0tPTDQwMag1oGDZs2IoVK8Tb/v7+NQIaJNtPnjypEdAQGBgo3sAwrJ6B1QgGKi0tbVyUSUxMjHT41/LlyyXr9deuXXvx4sXS0lI+n+/l5XXr1q36uyovL588ebKkmM60adPqeTtVVFQ4Ozt//vxZcmTGjBni5BB/i1/5sb13794Pj69uI0aMmD9/vji6Ytu2bbUGNHC53C1btkh2GywdIlFaWirZRiFrP1uVCGbEEiICAKCnMnj8/JnpysrKkJAQSfxZY7RsiR06BIsXE3FxIKlIwmBgFhbYgQOgpNQs4/yNJEkaGiwn8cvSMwCABg1OtK6+E95PFRv1kXhYCAAwP57opIBZsH/ZQBAEQRAEQQBQQMOv5OV1ff9+H2V1cyVFZnk5L+NzAYCgraXB2jV9XFwaWNci1sFKJ/D6+Nu3Y3d6h94PSQDgUxgcdTW2salqUmL+2vX3x42zQjUj/i4UKnWoi8tQFxcAyMnJefDgwcP79+/fu3/q5Kny8jIGna6qqqahoa6oqKSgqKChoSEvJ8+Rl6NRaYCBgC8oLysrKyvLzc0tLCoqLSnJzc3Jy8urqKzisNm6enotzVoOGz6sT+8+ulJ36BAEQRAEQX6Ig4PDs2fPGneulpaW7I3pdDqXy23chRpNU1Pz5MmT4rzfI0eOlDEB+C8mPbsjqaQuo5dSKZq7detWaxs2mz179mzpI4cPHxYHNGhoaNR4aMWKFeKABhMTkxoPNT2g4RfbtGlTU04vLy+X/qe5e/fuLy5ZwmQyhw0bNmzYMNlPef/+vWTb3LzxkyLiSA6CIIKCgmxsbOqZgY6KihJvqKqqNq56el1ev359/fp18fb06dPZ7B+YWhkwYIA4oAEAAgMDZ82aJXmITCZ36tTpwYMHABAeHk4QBIZ9XdgQFBQk2R4xYoSMl8vPz3/x4kV4ePjz589fvnwp7l/8OYJvAxpatWplZmYWFxcHADdv3hQIBP9j767jm8i6PoCfSVJ3pYW2SJUWKVKguC7u7u6wOPssDovb4q67uLtLWax4gQLFSltokbqmkmSePxKGUOpNMpXf9/N83vfOnTt3TtKksNwz53IbCFaoUMHY2Fi+7nvz5k3l+YOCgvz9/eVtb2/vLB7iL1WqFMMwXPZAcHBw3hIaZsyYIf2+pliuXLm+fftyp6ytradNm/a///2PiM6fP7958+bhw4dnMdWECROCgoLk7ZIlSyovh/9KJBJZW1tzh23btl27dm0e4ucRj1/bfNLW1h46dOj8+fOJ6NGjRzt27Bg0aFC6MTNnzvz4UfHgf+vWrT09PXM4uXKSSn5yrSAnFgax75KIiIxFtM6NUftuE0SnTp2qXbt2fv8I8PRkzp6lo0fp2jVKTmaNjJi2bZnffiNNvAL+ab48Qzp6AtpXgWnxhH0aTxKW7sYQEhoAAABAw5DQoDn6BtoeHtWkLCuVymxKGNarU7p1q/IDBlTL/sqftWzp1rKl283/Ppw7/9rvaVhoWFxKqsTaxrhUSWOZjFVH5KAZJUqU6NmzZ8+ePYlIJpMFBr4P+hAUFBQUEhISEhz89cvXd2/fSdLSJFKJTCojYgUCoVAk0tLWNjAwMDM3r+biUrp06dKlS5ctW7ZsubJaWuovGggAAABQ+LVp02bUqFHly5dPtzxfcCivmsfExOT8wqCgIOVa5eke6S68VqxYoa2d07/r/vfff4cPH1ZrPIWIfDsDuapVq+ZtEpZlucofRPTbb79lMfLBgwfydvny5fN2u8w4Ojrq6emJxWItLa3cJtM0b95cKBTKl+TPnj2rnNBARFxCQ3R09OvXr7kl5M+fP/v5+cnbFSpUyOIVJSQk+Pn5PXjw4MGDB/fv33///r3yWXmGRIYJDUTUsWNH+aJ+TEzMtWvXmjdvzl1VrVq169evE9Hdu3elUilXFEF5v4kuXbpk8cK1tbVtbGzk6UpEFBQUVL169SzGZ+jq1avHjh3jDhctWqS8LQ4RjR8/fvPmzR8+fJC3q1WrltldVq5cuW3bNu5w7dq1JiYmWdxaR0fnxIkTbdu2vXTpkpeX14EDB7g3oQhTyddWJUaPHv3333/Lt4eYPHly69atS5QowZ319fVduXKlvC0SiXKVMaac0FC6dGkVxQsZeBpPG75vNrHQiSmVxz1ncufw4cM5zwDLikjEdO9O3bsTUdHLYpAXacisAEPWZzVDX0g1jOlpPBFRgjS70QAAAACqhoQGzVmyuOWSxS1VNVu9+mXr1S+rqtmgoBEIBE5Ozk5Oed+TFQAAAAByaP369XyHkBXlXRi+ffuW8wuVS2s4OTnlavP1gmzYsGG5qoWAhAa5pKQkrv5/2bJllVcic+Xly5dcYo2ZmZmXV6b7Hj569Cg6Olrerl27dt5ulxkzM7Pu3bvv2rVr+PDhuf1sm5qa1qpVS/4F8fHxSU5OVi7+r/yKfH19uYSGc+fOcbUNMqy3T0SrVq3atGnT27dvZTJZZneXbzbBFaTR19dXPsslNBDRyZMnuYQGIqpRo4Y8oSE+Pv7p06fc2ja33wTlYCOMsmXLcgkNgYGBWQ/OMPiRI0dyh97e3r++FTo6Ort3727cuLFEIklOTm7fvv2tW7fKlk3/zxcnTpyYMmUKdzh27Nic1C3Q1tY+dOhQr169du7cme6tK5JU9bVVCRsbm+nTp8s3koiOjh41atTRo0flp+Li4vr378997P/444/MdsnMkHLSj8r3pgGOlKXfX7MSloiorin1yUUVrbyLjIy8du3ajh07NHGzQq7gbDaRoWQZHfieJeukT7ES0hGQbt732gIAAADIHSQ0AAAAAABAprp165arR3g3bNgg39WeiIYOHZrzBSeusnrOHTlyJLfP/N2+fZvJWXXiw4cPZ/2ss8bY2Nhw7S9fviif8vPzGzhwYKtWrVq1alWrVq10Dyv/999/XLvIlGfIrTFjxhTY2hsadvLkyYSEBHm7devWeZ5HvqYu17RpU+5Td+TIkXQjlRfa0+144uvrm+cAOL169Tp27NisWbPycG2TJk3kCQ1isfjGjRvKeQPKv/F8fX0HDBggb3PrypT5fhOJiYnyDSN+ZWJiIt+eo0mTJkSUlJQk70/3S7J69eoWFhaRkZFEdOrUqQ0bNnCnatSowbVv374tT2j49u0b9xOpVauWg4ND1i/c09Pzzp078vbDhw+zHvyrhQsXvn37Vt5mGObvv//OcFi9evUWLVokz1cICwtr2rSpj4+PvdJOiDdu3Ojduze3/t2kSRPu4f5smZiYKO/9UbSp6murKhMnTty+fbs8/+DYsWNz5syZM2dOWlpaly5d3rx5Ix/j5uY2c+bMXE2r/FHM+UYVkFsbPpFfPBGRnkBDm00Q0b59+1q3bp118ZViK9uNJHjfaUJZVBrFSxTt8a/Z8FTSE9ASF6a/RjJjAAAAAJDQAAAAAAAAmfr9999zNX7btm1cQsO8efOUF+Mhb0qWLMltey+v4s6JjIz08/Pz8/NbuHDhsWPHOnbsqHxWOaEh3XIyFEObN2/m2um2OcgV+XYMcsp5AOlIpdJ///2XOzx06FDjxo11dFRZ37xhw4aLFy+2srLKw7WNGzeeN2+evH3hwgXlF1K6dGkTE5PY2Fgi4jbXSE5OvnTpkrxdqVIlrmxDOunSv0qXLt2oUaN69erVqlWrfPnyytlUmSU0CASCxo0by8uKhIaGPnr0qFo1xT6VygkNd+/elW+0sX//fvneGUTUu3fvbF94jRo1uCQJ5a1DcuLZs2dLlizhDocPH16zZs3MBk+ePPnu3bvyzSkCAwPr1Klz6dIl+ft26tSp7t27czUqHB0dDx06lG7fCpBT1ddWVXR0dFavXt2mTRv54dy5c52dna9evXr58mV5j5aW1o4dO3L1TQ8NDQ0NDeUOlT/noEKhKbTog6LGzP/KMmU19WnauXPnsmXLNHQzUKeSOuRhSC8SiIjCU4mIxDKa+obtUYLRQZ0GAAAAUD/8FyMAAAAAAEDBpaOjY2dn9/HjRyKKiYmJjIy0sLCQn5I/xi1nbW2tfFVERERAwI8H+4pthQaQO3z48I0bN7jDZcuWvXnzZvv27dxnKYdkMpnyPL/99ltmIw8dOhQUFMQd7tq1KyAg4NixY7a2KnuWU0tLS3n7g1zx9vbW19eXZxVcuXIl3dkKFSrI6zc8f/48MTHRwMDg8uXL3IPyPXv2zGza6tWrOzg4NGzYsGHDho0aNcqseH5KSgqXhWBgYJDu7G+//cbtk3L69GkuocHOzq5kyZJhYWFEdPfuXXnn3r175Q2RSNS9e/dsX3itWrW4dkhISGhoaKlSpbK9ioiSkpJ69Ogh3y+DiGxtbbmtMTKzc+fO0NBQedrEx48fvb299+3b9+3btyFDhkgkiud8S5Uqde7cOXNz85zEUNyo6murWq1bt548efLy5cvlh3379uW2YiGiTZs2eXt752pCrmQIERkZGZUvX14lcUI6f7xlE6VERB6GNMY+u9Eq4ufnFxUV1ahRIw3dr7DJYhcJeW2GrLeZ0Hz9huXOTMenbLLSlkppLCXLCAkNAAAAoAFIaAAAAAAAgELJ29ubW/ZTx+RqmjkPXFxc5AkNRPTs2TNubUB5B4p0z6krl2ewt7fHruTFh5+fX7qe+Pj4SZMmpes8efLkw4cP//33X+Wlpj179uzZsyfryaOiouRtNzc35U0ElCUnJ0+fPj1dp6+vb/Xq1Y8dO5bZY/2mpqbKK6Nqpa2tXbNmTflmDf7+/l++fFEuJ+Pl5SUSiRo1atSwYUNdXV0iklcaICKGYXr06JHZtBYWFsHBwdnencuNoF8qNNDPaSJnzpyZM2cOd9i4ceO4uLjWrVu3atWKiN6+ffvgwQPuqpwUq3B1dS1TpgyXa3LmzJnhw4dnexUR/f77769eveION27cmG0NeWNj40uXLrVq1UqeHRITE9OmTRuWZbmfcpkyZa5evVquXLmcBMCj8PBwrp3DTYtyS61fW5VbvHixn5+fPBNI+Ts7derUQYMG5Xa2M2fOcO3ffvtNIMDSqOpdiKTT4UREDNFKF0akmd0miDZu3Dh48GD8TH+VdaaCJifJldqmtNiZGf9a8a3XE9BiZ8YEawsAAACgEfhLBwAAAAAAFEqlSpXq0qUL31Fogqen59WrV+Xthw8fcktZnz9/5sakW8vkxlNhK8+QkJBw9+7dmzdv3rx508vLa+nSpXxHVLhJpdKePXtyCTE2NjaRkZHyfWFCQ0ObNm06ffr02bNnC4XCnMzGFZanLMszTJ8+ndsexdPTMzU19eXLl0QUFhbWoEGDrVu39u3bN8+vSFXq1asnT2ggIh8fH+U0hb///lt5pFQqPX36tLzt7e2d//Sg+Ph4rv1rhQYHBwcXF5c3b94Q0evXr+Pi4oyNjeWnlHfxICLlZeyc7Dch1759+9WrV8vbJ0+ezElCw969e7dv384dDhs2rH379jm5l7Gx8YULF9q0aSOvNCCT/XiwV75VQWY5MQWHTCbz8fHhDuUJLuqm2q+tygmFwk2bNrm5uXGVNoioTJkyf/31V26nkkqlZ8+e5Q5z+LmCXEmS0uQ3ihXovrZUK5tMJJUJCws7cuSIciIU5AjL0qtXRAIioqQk+iXpjUdSlpYGKT5LlY1omzvjUoCiAwAAgCIOCQ0AAAAAAAAFWvXq1bn2tWvXpkyZIm9zj1mbmJiYmZkpX3Lp0iWuXVgSGk6ePHnmzBk/Pz+uGn/Bf3S7gJNKpf379+fWC4VCobzSQNeuXeWb1stksr/++uu///7bv39/TjaDSPcsdYZjTp06pZwQsHbt2ooVK3bp0kX+PHdKSkq/fv2ePXu2ZMkSfh/bbdCggaenZ5s2bdq2bevl5ZXFyOvXr3Pbu2Sx30TOZZ3QQETt27d/9+5d9+7d27Zt+2sJB86+ffu4SXK+EtyxY0cuoeHatWvR0dHpfnukc+vWrcGDB3OHrq6u6RI+shYeHp5h6Qj5rh85n0fzUlJSgoKCFi5c+PjxY65TuZKHmqj8a6tyDx486Natm3I2AxEFBQU1a9bs4MGDuXqLlL9cWlparVu3VmWgQERECz6wH5OJiCy0aI6jpoozEM2dO3fQoEHp9sMCuex2i1D84chsCcnJbBor1fAykcJSiIgstehEZcZcSzO3BQAAACDi/oYEAAAAAAAABVODBg249o0bN7h69YGBgfKGu7u78vigoKB3795xhwUwoSEqKurChQvz5s1r06YNt1jo5+f36NEjLpuBiGJjY3kKsChISEjo0KHD3r17uZ4lS5Z4e3t7e3s/fvy4cePGXP+NGzc8PT2Vk2AyFBUVdffuXXlbS0urYcOGv4558OBB7969uSr0I0aMqFu3romJyfnz54cOHcoNW758efv27ZXX9TWvcePGT548+euvv2rUqJH1PgJc3oCWllYW+03knPIWBlz1BWVLly49duxY9+7ds1jy9/X15b7mHTt2zDAxIkP169d3cXGRt1NSUnbt2pXF4Pfv33fo0CElJUV+aGhoePTo0RwmIrx582bw4MGurq5Hjhz59ew///zj6Oi4ePFisVicw8jVaubMmczPdHV13dzc/vnnH26MlpZW1apV1RqGyr+2qiWVShcvXly3bl0unU7Zf//9V6VKlVOnTuV8wk2bNnHtjh07mpub5z9IUOYXT5s+KdqLnBkLTa1AP3369OTJk9OmTdPQ/UAjUr4X2YlII+fbbCVfduIb9kwEXY6kA18oVpLlxQAAAAD5g4QGAAAAAACAAs3W1rZSpUrytlgsPnr0qLwdEKB4wi9dQoPyEpe1tbWbm6Z3Wf7Vx48fucdwly9fbmFh0bJly9mzZ589ezbD5UyBQODh4aFcmgJy5dmzZzVq1FAuqDBu3LhJkybJ29bW1pcuXfrf//7HLeR/+/atZcuW8+bN43IRfnXu3Dku3aR27dq/rqA/fPiwefPmXMKNu7v78uXL5W2RSLRly5YFCxZwg8+cOVOnTp3g4OBsXws3IS9SUlLkz8cTUYsWLSwtLfM/58OHD7l2nidUXvPO+X4TRMQwzIgRI7jDTZs2ZfZDDwsLa9myJffNZRhm9+7dHh4eWc8vkUhOnz7dsmVLNze3HTt2yDdKkPP29uZ2zCGi2NjYP//808nJacGCBd++fcv5S1CHnPy26d69e9bVLPJJHV9bZcrpYnnw8uXL2rVr//nnn6mpqfIeHR2dtWvXKpct+fLlS/v27Tt16iQvJpG1sLCwkydPcoejR4/OT3jwq2QZDX/FSlgiooZm1L2Ehu7LsuzYsWPnzp2r1u9LocaOd0v3P5njW+nWztIVzeT/kw/jDmV+i3+9hPufxsL2NKIyeoq2hKVgMW0Ppd7P2S7P2OGv2Ap32dnvWaQ1AAAAgJogoQEAAAAAAKCg69atG9desWIFy7Lv3r2Li4uT92SR0MB7eYbz58+bmZk5ODhw+9AnJiZmOLJUqVJdunRZsmTJ9evXY2Nj/f39//e//2ku0AJM+YH+bKWlpS1cuLBGjRrKO5dPnDhx1apVysOEQuGiRYuOHz9uYqLYUF0mk82ePbtNmzbR0dEZznz69Gmu/et+E+fOnWvYsCF3rYWFxalTp9IlPUybNu3ff//V1taWHz5//rxGjRr37t3L+hX5+vpybV1d3awHq9yZM2e4SiF9+vTJ/4RisXjLli3ytpGRkb29fR4mkUgkBw8elLetra2bNm2aq8sHDhzIVYZ48+aN8go659OnTw0aNHj79i3XM2vWrE6dOmUx7ZMnT6ZMmWJvb9+uXbsLFy4or7I7ODjs2rXr9u3b165dO3jwoPKrDgsLmzFjhr29fZ8+fe7cuZPDtXmVyzahwdPTM7d7beR8sPq+tsrev3/PtUWiXGxBm5SUNG3atCpVqty/f5/rdHZ29vX1HTNmzL59+5YtWyYUCrlTx48fd3FxmTp1akRERBbTrlmzhtu3wtPTk/c/rYqeuYFsQCIRkYGQVrtqbrOJnTt3JicnK1flgezt2EHf/1L3K/bxY1KqvMUXEUMHKjKNzEmY0acpTkKrQqjzU1bKz29xAAAAKAZmzZrFAgAAAAAAsOyHDx/4/g8UIqK7d++mC2z//v38hrR161ZefiJywcHBystFY8aMUS597+Pjw41MSUkxMjLiTq1Zs0beP3z4cI2+X0REdPz48a9fvwoEGWfSi0QiLy+v33//ff/+/cHBwVm8/O7du6swql8/XXmQbruE+Pj4/M+ZmZEjR3I32rlzZxYjz507ly67RSgUrlq1KotL3r59y9X/kCtTpsyTJ0/SDUtMTFTOTrh//z53SiaTzZ8/X/mnbGxs/PDhw8zueOnSJUNDQ26wnp7e4cOHWZZ9+fKlj4/Pq1evvn37lpCQIJFIQkND582bx40UiUQpKSlZv1eurq7ywaNHj1bu//jxY74+NNnZv39/1oGxLJuamnrv3j3lHWRat27NsmyTJk00H9Vff/3FDatcubJMJkv3djk6OipPNXTo0MymevDgwfTp07l3Ph07O7vVq1cnJycrX5KYmDh9+vQM01Ps7OzGjBlz7do1iUSS7VuqbNmyZdwkGzduzHrw4MGDucGnT5+Wd5YrV87GxqZcuXLu7u7VqlWrW7dukyZNWrVqNWDAgF27dqWmpuYqHt6/tm/evHny5MmnT58SExOlUunr16+VkzYmT56c4czNmzfnxnz+/Fkmk+3fv9/BwSHdj2n48OEJCQnKF96+fTvdZ4aIDA0NJ0+e/O7du19v9PnzZ+W9S86dO5fF64U8OPWNNbkmM74mM74m2xGquft++/atRIkSv/4hAlmJj5fWqCG1s+P+R3+/or9fKffIFi/mO8ofZCwbkMD6RLFz3suaPJQ1eySr7qv4sBlfk71N5Ds+AAAAKFrkJQZzkZENAAAAAAAAvHBwcOjRowdXZH7dunXcKQsLi9q1a3OH169fV15r5/2ZV2tra29v79u3b8sPdXR0atSoUb9+/fr169euXVt5YRt+FRERcejQoe3bt3M9tra2GY708fGZN2/e9evXlTttbW3379+vvIL+Kycnp9u3b/fq1YsrwBAUFFSnTp3t27crJ82cPXuWK61hbm5erVo1eTskJGTgwIHXrl3jRlpaWp47d44b8KtmzZpdv369VatW8kfYxWLxtGnT2rRp4+vrO2jQoCxCrV69OlfdoYBjWdbExCRd1suvlLd+0LAJEyasW7fu69evRPT06dNDhw4ppw0ZGhrq6Ohwhx07dty4caPy5XFxcVevXj1//vy5c+cy21ygYsWK48eP79Onz68/NX19/fnz548aNWr+/Pnbt2/ntjAgok+fPq1bt27dunXm5uZ169atXbt2nTp1qlevroHiHMoFDPKjgHxtT5w4MXXq1MxmSJcPkaGbN28uW7bswYMHyp329vZbt25VznuQq1279tOnT6dMmaK8iUlCQsLy5ctXrFjRtGnTzZs3ly1blhu/YMGCpKQkebtBgwYtW7bMNh7IubdJNDJA8WNobUkDSmru1uPHj+/bt6+np6fmblkERETQ969DZtjPnzVXZCM7DJGrAbkaUAMzRVAylircZUNTiIhEBSdQAAAAKEKQ0AAAAAAAAFAIzJ8///jx40m//JP3iBEjtLS0uMNTp05xbVNT04oVK2oovsx17tw5JSWlSZMmTZo0qVu3rp6eXvbXFFcVK1b09/fP7Ky2tnbNmjWVe6RS6fHjx//+++87d+6kG9yjR4/169ebm5tne1NDQ8MTJ05MmTJl5cqV8p6kpKSePXs+efJk0aJF8tIL3AYHRNS4cWOBQCCVStevXz9z5sw4pSrZrq6up06dcnFxyfqO1atXv3nzZtOmTT99+lS6dOkrV67o6upWrVo166vGjRuX7WspIBiGqVix4q8/FGXdunVr06aNxkJKx8DAYNmyZf369ZMfTpkypXXr1lyCkamp6fnz5728vL59+9ahQ4cDBw5wFWKWLFly6tSp+/fvc5sFpKOtrd2hQ4cRI0Y0atQo6xhKliy5YcOGP/74Y968ef/++29aWpry2aioqFOnTsl/odWpU8fHxyfrXRImT548efLkHLx01SuYX1s3N7fMrjU2Nm7Xrl22twgICFDOZhAKhWPHjv3rr78yS0QzMDDYsGFDv379xowZ8+jRI66fZVkjI6MyZcpwPX5+fps2bZK3tbS0Vq9enW0wkHNxEur1nI2XEBGV1aMN5RmNrS8fPXr04cOHT5480dQNCxlmVUCm5wYf/rVPOOnyT8dZXE7Ejs/0K68BAoaSZYq2EVYbAAAAQA3wVwwAAAAAAPjByMhIuRY3X6ytrbM4265dO29vbw2E8ejRoyNHjmjgRjlRpkyZzZs39+/fXyaTcZ0eHh7/+9//lIe9ePGCa9epU4fbCKBVq1aWlpaaCZUjr0I/YcKECRMm5GeeTp06OTk5qSgosrOzU9VUKufl5ZXFyujQoUNNTU2Ve+Lj4xcuXJhu9cjR0XHt2rW5euJZIBCsWLHC1dV19OjR3EL1xYsXp0+fbmxsTEQhISHcYPkWCUFBQbNmzVLOZujUqdPOnTvl47Pl6up669at/v3779ixQ17Q3tXVlWEY7tnudCZNmqRcMSK3TExMFi1alOfLs1W5cuV0PZ6enpklNIhEopEjR65YsUJ+OHXq1D59+qgjqnTr6On07dv34MGDZ8+eJaKPHz/++eefa9eu5c46ODgcOnRoy5Ytu3fvVs4kqFy58qxZszLMZqhSpUq/fv169+5tZWWV8yBLly69ffv2efPmrV27dsuWLdHR0ekGlC9f/uTJk1lnM/CrYH5tM9sERCgUbtmyxcTEJNv5hw4d+vTp06NHjxJR3bp116xZU6VKlWyvqlWr1v3797dv3z537lx59Y7q1av/+++/zPdVdalUOnjwYC7g6dOn//r1gTyTsTT4JfsmiYhIT0h7KjCmmvrqfPz4cfTo0adOnVLeTASKiSQpRUuIiLQYMim4v60BAACgEMNfMQAAAAAA4AcLC4tt27bxHUU2mjVrNmbMGA3caNeuXQUnoYGI+vTpY2trO2/evMePH+vq6rZv337JkiXpHpb18fF5+fLl2bNnz5w507hxY66/Xbt2OXkkt2Dq1q1bt27d+I5CE7JY2OvUqdOyZcvSdZqaml6+fLlOnTqvX78mIgsLi+nTp48ePTpvWzMMGzbM0dGxS5cuMTExjo6OFy5c4LIT7t+/f/v27c2bNx8+fLhp06ZE5OjoePDgwdatW0ulUiMjo7///ju3uVClS5f28fHhDnV1dQcPHvz169eUlJS0tDSpVMqyrKGhYfny5Xv06OHl5ZWHV8QxMjJKl/qjbkOGDClbtmxycnJKSkpqaqpUKpXJZAYGBuXKlfvtt99KlSrFjfztt980GZiyzZs3V65cOTIykog2bNjQrVu3evXqcWcbNGjw68YHLVq02LFjh3IGhqura9euXXv06OHh4ZHnSEqVKrV48eJZs2bt2rVr69atfn5+8n5bW9tLly5ZWFjkeWYNKJhf23Llyjk7O6emprIsyzCMUCg0MTGpWrXqqFGjsq2Gwtm0aVNISMikSZOUdyTJlkAgGDp0aN++fTds2PDvv/+ePHlSeYV76dKljx8/lrerVq06bdq0nM8M2VrzkS5FEhExRBvdmAqa2tZJIpH06tVr4sSJNWrU0NAtC6EsiiiwR46wM2bQ962d0mHq12e+bzpWAN2PpclvWRlLROSsjy0nAAAAQC2Q0AAAAAAAAFBoyDduyHqMu7u7u7v7lClTNBMSqFCDBg2UFw4ZhtHT03NwcGjZsmVmT9tbWFhcuHChXbt2vXr1Gj16tJGRUX4CaNKkia+v75AhQ3bv3m1jY6N8qk6dOnXq1FmzZg33uHnz5s1Xrlzp4+OzZs0aldS92Lp1a/4nKSCqVKmSk8fZ+VWqVKmDBw82b95cnm/Ro0ePJ0+eZF0gh4h69+799OnTq1evtm/fvmPHjirc10ZfX3/UqFGjRo3y9/ffvXv38ePHDxw4UJBLqsgVzK+tSCR68+ZNfqYlIktLy/v37+ftWl1d3YkTJ06cOFG588aNGzNnzpS3raysjh8/rrxlEuRToJgWBCqK3EwsTR2z+Sqr0vz58w0NDfna9qXQYVYFpEtuYLp0EXyqIN3QjsRi5X7hpMuyc78zSuVzMpuBL6ky6u3PfktVHDro8hoNAAAAFF0MEc2aNWvu3Ll8RwIAAAAAAAAAABq1atUqblOYxo0bX7p0SSgU8hsSFEmfP3+uWrXqly9fiEhLS+vq1avKFUEg/+rcZ/0TiYgqGdH1aozGHpR//fp1vXr1nj59amtrq6FbFmbMqgB5QzkjgeuUnR7NBgdTSgoxjHDipV9HZjYDX14kUu37LBExRI76tNaVqW3Kd0wAAABQtIwcOXLTpk0CvsMAAAAAAAAAAAB+jB8/nv3u6tWryGYANbG1tf38+bP8k5aamopsBpV79/3Z/lF2mstmIKIFCxZMnjwZ2Qy5ki4XgTtkLl0S7N/PLF7MbNnCDlAUXOEyGNIP/rmfFxZaJP+ssUTLnJHNAAAAAOqChAYAAAAAAAAAAACAwipeQskyIiJtAfWwyW60Sp04cWLw4MEavWWhlX0KglBIXl5M795MixZkappZDYaCk9Ngo03dv3/e/v3M8hoLAAAAFGVIaAAAAAAAAAAAAAAorKTfG7oC0mB1BpLJZAKBID4+XoP3LPSy2CoiswSFX/sLTk7DGHvFJ+5mDAUk8hsLAAAAFFlIaAAAAAAAAAAAAAAorExEpCcgIoqTUJxEc/cVCAQLFixo0KDBxYsXVT750aNH+/fv37t370mTJu3bt6+wp01knXmQdTGGDM8WkJwGdwOy0iYiCk+leg/Zfz/zGAsAAAAUWUhoAAAAAAAAAAAAACisGCJHfUX7SSbr/iHJdOAL/fGW7fyUbfGY7ePPzv/AXo2iFFm+bj169Ojt27ePGjWqT58+nz+rbDV73rx5s2bNatCgQevWrW1tbQ8ePOjo6Lh27VqZLH/h8ieL1IR0Y3LSmfM51U3I0LQyjJAhIkqV0ZgAdv1HHsMBAACAoknEdwAAAAAAAAAAAAAAkHd1TMk/gYhoRxjbwEyxC4CM6L9oOhfBXomk9+L0l5wOJyLWSESdrWm8A1NWL4+3btq06fPnzxcsWFCpUqURI0ZMmjTJ1NQ0j3MREdGtW7e2bNny+PFja2trec/kyZNfvnw5atSoAwcObN++3c2NzyX8PMtDNkM+59SMQaWohgkzKoB9Gk9ENP0d66LPNLPgOywAAAAoQlChAQAAAAAAAAAAAKAQ62nDyLMYTnyjns/Z5cE0KoC19mHb+7GbP2WQzcCJl9CuMPK6x/4VyErZPN5dX19/wYIFjx49+vLli6ur6+zZs8PDw/M2lUwmGzNmzKpVq7hsBjl3d/fr16/36dOnfv36ixcvlkg0uLUGZKeCIZ2vwtQxJSJiiaa9YyV5/SwBAAAA/AoJDQAAAAAAAAAAAACFWBUj6m2raJ+LoL8C2b2fKU1pUVlfSM0saFpZZn9F5nwVZrs7M9KOHL9XZUhjaXkwDX3J5mcZ2sHBYevWrbdv3/727Zubm9vo0aPfvn2b20n27t1rYGDQpUuXX08xDDNy5MgHDx74+PjUrVs3ODg4H8GCihkI6d8KjLGIiOhNEm3+RESUmJgYGBgYFxfHb2wAAABQ2CGhAQAAAAAAAAAAAKBwW+nC9LYh5udOhqiJOZ32ZILrMkcqMX+UoVaWVNuUupSgxc7M41oM92A9ER39Rie/5TcMJyenjRs3vnz50sLCol69em3btr1161YOr01LS5szZ86iRYuyGFO6dOnz589369bN29v77t27+Q0XVMdCiyY4KD6AM97JKo2e5+7uXrNmTQ8PD29v7507d/IbHgAAABReSGgAAAAAAAAAAAAAKNx0BLShPPOgJrPUmZlYmv5yZPZXZJ55M8cqM/XNSDuTfwaubUpnqzD9SyoOD31VzVYBJUqUmDdvXlBQUPv27fv379+sWTNfX99sr9qxY4eTk1P9+vWzHsYwzMSJE7dt29a+ffvNmzfLZDKVxAz5N9KeqhoTEcmICe7wv7BSlSMiIj59+uTr6/v7778PGDCA5/gAAACgcEJCAwAAAAAAAAAAAEBR4KxPw+1odjnmdwdqZUkOutlfwhCNsVc8WP9IpZsD6OrqDhky5PXr11WqVGnWrNnJkyezGBwXFzdv3rwFCxbkcPJWrVrdvHnz33//rVix4po1a0JCQlQRMuSLnoC6vDjAhLwiIhJp6c8+KKrSWH4qISHh0KFD8+fP5zM+AAAAKJyQ0AAAAAAAAAAAAABQfDnpkY6AiOhLKomlKp5cJBItXbrUx8dn9OjR69aty2zYjBkzWrZsWb169ZzP7OrqeuvWrbVr1z5+/NjLy8ve3r5bt27//PNPcnKyKgKHvNixenncxCay0HdERNq6evNP6E7YqN19CmNqJRaL9+7dm5qayneMAAAAUMggoQEAAAAAAAAAAACg+BIwZKWtaIenqeUW1apVu3Xr1oYNGyZMmJCWlv4e586dO3HixPLly/Mwc+PGjXft2vX169cbN260bdv24MGDTk5OZ86cUUXUP/v2jd6/p8RE1c9cVLx+/frDhw9s1Jekyc1k4Z+IiNEz1G47XHf4Ev0lF4hhAgMDb9y4wXeYAAAAUMggoQEAAAAAAAAAAACgWDMRKhpxEnXdokyZMrdv33737l3NmjXPnz8vlUqJSCaT7d27d+DAgQcOHDA1Nc3P/OXKlevbt+/Zs2eHDh06fvx4lcRMRCSVssuXsy1ayFq0kLVrJ2vShO3enR48UNn8Rcjbt2+jo6OJSPY1OGnKb2x8NHdK6FxFWL5mamrq8+fP+QsQAAAACiUkNAAAAAAAAAAAAAAUa/rfExrEMjXexczM7NSpU//73//mzJljYWFRuXJla2vr9evXnz9/vnbt2qq6y4wZM75+/RoXF6eCuVJT2d692fXr2RcvKDyc4uIoNJS9c0c2bBi7fbsK5i9azM3NtbUVtT5kIQFJExql7FskffNI3iNwKE9EVlZWypckJiYeOnTo5MmT2IoCAAAAMiPiOwAAAAAAAAAAAAAA4JPW9wffUtWZ0EBEDMN069atW7du0dHRISEhJUqUsLGxUe0thEKhnp5ecnKysbFxPqeSTZlCd++S7Jc3JSKCXb+e8fSkatXyeYuipEqVKvb29u/fv5cfSgOfSQOfUVqK0KUaEWnV62j17GKzZs248VFRUbVq1Xr79i0R1apV6/r167q6urxEDgAAAAUZKjQAAAAAAAAAAAAAFGt63/+dOFnNCQ0cMzOzypUrqzybgYjCw8NTU1MtLS3zO1FoKN26lUE2w/fbsMuX5/cWRYuenl7dunXTdUpunyJWRkQi7zauzTsp/8R37twpz2YgIl9f3yVLlmgsVAAAAChEkNAAAAAAAAAAAAAAUKyZaSka3wp/4f9Lly41bNhQIMjvP32zBw/St29ZDQgJoZSUfN6liFm/fn316tWVe2Rh79loxdv4v9l/KZ9KTExUPlyyZMmHDx/UHSEAAAAUOkhoAAAAAAAAAAAAACjWyukpGqcjWF4DUYEzZ860adMm//OwwcHZjEhIoPDw/N+oKDEwMLhy5UqbNm24Chm6k7Yw5jZEZCGS1bMzVR7cs2dPbW1t7lAsFk+cOFGDwQIAAEDhgIQGAAAAAAAAAAAAgGLNToeRN65EkqyQpzTcuXOncePG+Z+HMTLKZoS2NmU7pvgxMTE5ffr0zZs3//zzz969exvXaS3vdzMUnI8k/wRK+b6Jh7Oz8/jx45WvPXHixLlz5zQbLwAAABR0SGgAAAAAAAAAAAAAKNY6WZOIISJKkdG5SL6jyZ/o6GgrK6v8z8O0aUN6elkNKFGCTEzyf6Miyc3NbeHChXv27PGwNJT33I6hgS/YOg/YMrfYca/ZJCkR0ezZsx0cHJQvHDduXAo28gAAAAAlSGgAAAAAAAAAAAAAKNaMRDT2+7Ly8iC2UNdoMDIyio2NVcFENWsybm6ZntXWprZtVXCXom6NK2Or81NPkpR2hdHwVywR6evrL1myRPnsu3fvVq5cqckIAQAAoIBDQgMAAAAAAAAAAABAcTfSjtETEhE9iadLhblIg6urq7+/vwomYhhmxQrm5/oBCkIhU7cuM2yYCu5S1HkY0nNv5mAlZrwDtbakMt9rXtyMUTR69OjRqFEj5Uvmz58fHBys0SgBAACgAENCAwAAAAAAAAAAAEBxV0KbBpZUtJcHF+IaDU2aNLlw4YJq5nJ2ZnbvZqpVIwODH50lSzI9ejDbtxPDqOYuRZ0WQy0saK4js68ic6GK4k1Llv0YsG7dOi0tLe4wKSlp6tSpGg4SAAAACiwkNAAAAAAAAAAAAAAAjXNgdAVERPdj6VYMz8HkWdeuXQ8dOiSRSFQznZMTc+KEYN8+ZvhwpmtXZuZMwdmzzOLFJBKpZv5i5kqUouFl/KPT3d19zJgxysMOHTp08eJFDcYFAAAABRcSGgAAAAAAAAAAAACAbLSpp42ivS20sBZpcHFxcXR0PHnypConrVqVmTGDWbmSGTaMLC1VOXMx8yBO8blqZv5TfYs5c+bY2Ngo90ycOFEqlWouMgAAACiokNAAAAAAAAAAAAAAAEREw+wUy8znIyhWRTUONG/ixIlLlizhO4rssSy7d+/etm3b1qtXr2nTpsOGDQsKCuI7KPUKSVY0XiTSlk80+z17MZKIyNjYeOnSpcojX758efz4cY0HCAAAAAUOEhoAAAAAAAAAAAAAgIjI3YA8jYiIkmV0NoLvaPKqffv2iYmJV65c4TuQrISHh9evX3/IkCFnzpy5devW1atXt27dWq9evb/++iv/k4vF4ujoaJXtu6E65t936jjwhZ3yll0VQt2esdPfsUTUp0+fOnXqKA9euXKl5iMEAACAggYJDQAAAAAAAAAAAACg0NFaUaThXERh3XVCIBBMmDBh7dq1fAeSqeTk5FatWt26dSs5OVm5/9OnT8uWLVuxYkXepn3+/PngwYMdHBzMzc0dHR2NjIy8vLymT58eGBioiqhVYKgdo8Wk71z3kS5FEsMw6ZI57t69e/fuXc0FBwAAAAUSEhoAAAAAAAAAAAAAQKGlpaJxJ4bPMPKpZ8+et27d+vLlC9+BZGz27NmPHz/O8FR8fPzGjRujo6NzO+e5c+eaNm3q5uZ2/fp1sVgcFRUVHR39999/p6am1qxZc+TIkXmYU+W8Tci3BlPXlNwMqKcN1TVV9F+LYomoUaNGXl5eyuNRpAEAAACQ0AAAAAAAAAAAAAAACi76JH+GPjKNotP4jiavDAwM2rdvv3//fr4Dydi1a9dkMllmZ9+/f79ly5ZcTSgWi4cOHXrs2LEpU6Y4OjrKO3V1devWrbts2bI3b96IRKKKFSueOnUqX3GrgpM+na3CHKrEJErpfpyic+MnKn+HvRlNv//+u/Lg48ePv3//nocoAQAAoMBAQgMAAAAAAAAAAAAAKCRKKU2+1wRDol92ByhE+vXrt3v3br6jyEBqauq3b9+yHvPo0aNczXno0KFq1arVqVMnw7NmZmZr1649ePDg+PHjx44dm5qamqvJVY4l6vaMPRVOqUpJHWEp1Nufbd+1u729PdcplUrXrFnDQ4gAAABQYCChAQAAAAAAAAAAAAAU3iUpGpYi1kjEayj506BBg8TExPv37/MdSHpZ1GbgsCybqzn379/ft2/frMfUqVPnyZMnYWFhDRs25HczjpeJFJCYQX+shD5KtEaPHq3cuX379qioKA1FBgAAAAUPEhoAAAAAAAAAAAAAQCFIrGjUNCnM9RmIGIYZNmzYpk2b+A4kPV1dXXNz86zHuLu753zC0NDQhw8ftm7dOtuRJiYmR44cadmyZa1atV68eJHzW6hWauYZHUZCGjlypLGxMdeTmJi4bds2TYQFAAAABRISGgAAAAAAAAAAAABAIShZ0XDQ5TUOVRg0aNCJEycK4PP93t7eWZx1cHAYOXJkzmdbs2ZN79699fX1czKYYZiZM2cuXLiwSZMmd+/ezfldVMjdgPSFGfRbaZOdLhkbGw8YMEC5f82aNbxvkwEAAAB8QUIDAAAAAAAAAAAAACi8TFBsduCsX7grNBCRhYVFmzZtdu/ezXcg6S1evLhChQoZntLT0+vZs6eNjU0Op4qKitq+ffvkyZNzFUCvXr12797doUMHHx+fXF2oEjoC6mSdQX9rS5J/5iZMmCAU/kh5CA0NPXz4sIaCAwAAgAIGCQ0AAAAAAAAAAAAAoHA7VtGoZMRrHCoycuTIDRs2sCzLdyA/MTY2PnbsmKenp/KyPRFZWFj0799/0aJFOZ9q9erVHTt2tLe3z20MzZs3P3ToUPfu3XnJaZhTjrH7pQRI1xKKHJoyZcp06NBB+dTSpUsL2g8RAAAANAMJDQAAAAAAAAAAAABAROQXT5+SiYhMRORZJBIavL29jY2Nr127xncg6Tk7O9+7d2/WrFmNGjXy9PT08vLq2LHj6dOnN27cyDA5rY0hFos3btz4xx9/5C2GBg0ayHMarl+/nrcZ8sxKm45XZtpakbmWokdPQN4mPwake1HPnj3jJfECAAAAeIeEBgAAAAAAAAAAAAAgIvr3s+Ih+FaWpFXod5xQGDZs2IYNG/iOIgPa2tqzZs26du3akydP7t+/f+zYMW9v71zNcPz4cS8vLycnpzzH0KBBg8OHD/fo0ePy5ct5niRvXPRpTwXmRnXF50wkIKlSCQYvL69078bKlSs1GR4AAAAUEEhoAAAAAAAAAAAAAAAKSaY9nxXtPrZFJZ2BqE+fPjdv3nz79i3fgaje/v37e/Xqlc9J6tevf+zYsT59+pw8eVIlUeWKgy6V0SMiipfQ5aifTk2cOFH58OzZs69evdJgaAAAAFAgIKEBAAAAAAAAAHLn3bt3ZcuWHT58+PHjx+Pj4/kOBwAAVIAlmvKGTZYREVU3prqmPMejQgYGBqNGjVq+fDnfgahYUFDQ3bt3O3TokP+p6tSpc/78+ZEjR/7zzz/5ny23OlorGqtD2J/6O3Z0dHTkDlmWXb16tSYDAwAAgIIACQ0AAAAAAAAAkDvr168PCgrasmVLp06dfH19+Q4HAABUYFUwXYgkIhIwtNi56JRnkBs7duzRo0eDg4P5DkSVZsyYMWLECAMDA5XMVrVq1WvXrs2aNUvzSQPDSzE6AiKie7H0KflHv1AoHDt2rPLI3bt3f/36VbPRAQAAAM+Q0AAAAAAAAAAAuZCYmLhr1y55u3Llys2aNeM1nAJBIpEwapCcnJz9vQEAVOHwV5obqHg4frQdeRnzG47qWVhYjBgxYsGCBXwHojLnz58/efLk1KlTVTinm5vbf//9t3HjxlmzZrEsm/0FKmKr86MiyP4vP50aMmSIubk5d5icnLx582aNBQYAAAAFARIaAAAAAAAAoLgLCQlZs2ZNixYtXF1dTU1NdXR0bGxsvLy8xo0bd/Xq1dzOFhMTs27dutatW9vb2+vq6uro6NjZ2bVs2XL9+vVxcXF8RZXO9evXbW1tGYZJSEjI7bV79uyJiYmRt6dMmZLPSPIvz69Fre8wAEAhcjGSRr5SLF/XM6PZjkWtPIPc5MmTT548GRgYyHcgKnDhwoUBAwZcuHDB2FjFuScODg43b968ePHikCFDJBKJaifPQi8bxafuRPhPiRQGBgZDhgxR7lm/fj0S/gAAAIoVhohmzZo1d+5cviMBAAAAAAAA0LSIiIjZs2dv2bIli3+yr1Sp0ubNm2vVqpXtbCzLrlmzZubMmfHx8RkOMDc3X7VqVd++fTUZVTrR0dHTp0/ftGmT/MnL+Ph4Q0PDnF+emprq5ub24cMHInJwcHj//r1IJMptDKqS59ei8ndYIpFoaWnlMOycE4vFurq6Kp8WAEDZswRq/phNkhIRuRvQhaqMCW+/19Vu7ty5QUFBO3fu5DuQfFm1atXSpUuPHj3q7e2tplskJiZ27949OTl537591tbWarqLsjgJ2d9kiUhbQBerMFWV8jRCQ0PLlSuXmprK9Wzbtm3w4MEaiAoAAAD4NXLkyE2bNhXdv5wCAAAAAAAAZOnx48dt2rT5/Plz1sOePXtWr169tWvXjhgxIothUqm0T58+Bw4cyGJMVFRUv3793r9/P2fOHM1EpUwsFq9fv37RokVRUVE5vORXGzZskGczEFFISIg6VvHHjRu3atWqrMfk57Wo7x2WmzFjRu/evXMbFefgwYNZfDwAAFTrcwp1f6bIZiirR8c9i3I2AxGNHz/eyckpMDCwXLlyfMeSFzExMWPHjvX39/f19XVwcFDfjQwMDE6ePDl37lwPD49Ro0Zp4HlIYxHVMKH7sZQqo8aP2EmlaUY5Rl60oVSpUl27dt27dy83eNmyZQMHDhQIUH8aAACgWCjSfz8FAAAAAAAAyMSnT5/q16+fmJgoPxQIBN7e3jVr1rSxsRGLxe/fv79y5UpYWJj8rEQiGTVqlJWVVefOnTObcNSoUcrZDGZmZp06dXJycoqPj79z546Pjw93au7cuU5OTn369NFAVHLfvn1bt27dhg0bIiMjs31nshAbGzt//vz8zJB/+XwtanqHlZUoUcLNzS0PsXGX5/laAIBcEcuo53M2LIWIyFREhysxNtp8x6RmJiYmw4cPX7Zs2caNG/mOJRdiYmJevnx5+vTpnTt3du7c+c6dO3p6euq+qVAonDdv3pAhQ5o1a2ZtbT169Gh133FWWabzMzZFRizR8mB6ncRucGOMRUREU6dO3bdvH6vYF4Vev3598eLFli1bqjskAAAAKAiQ0AAAAAAAAADFUUxMjHxVWyAQjBw58o8//rC3t1ceIJFItm7dOnny5KSkJCJiWXbMmDHNmzfPcFOD48ePb9myhTscNGjQ6tWrlUdev369U6dOMTEx8sMxY8a0bNnSwsJCrVElJCScOXPm8OHDZ8+eTUlJyfmbk5nFixfnMyUiz1T1WlT7DgMAFGpjA9gn8UREWgz9U4Fx1uc7II0YN26cm5vbrFmzbG1t+Y4lKyzLHj9+fPfu3Xfu3ElNTXVxcWnatOl///3n4uKiyTAcHBwuXLjQpEmT8+fPHz9+XB2VmTj1zOhGdWb6O/ZqFBHR6XD6ksJeqMqIGKpUqVLDhg2vX7/ODV65ciUSGgAAAIoJFGUCAAAAAACA4svd3d3X13fdunXpVrWJSCQSjRw58vjx41xB4y9fvvzzzz+/TpKWljZx4kTusG/fvtu3b0+3/t2oUaOzZ89yU8XGxi5fvlytURHRnDlzevbseezYMeUMgAEDBmR236w9efJkxYoV8nadOnWSkpLE2eE2a3B3d892MCfDd0a1r0VV7zAAQOG1JoQOf1W0lzozDcx4jUaDrKysevbsWcArNERHR7do0WLhwoU9evR49uxZbGzsgwcPFi1apOFsBrmyZcvevHkzOjq6Tp06AQEBar1XeQM6VIkZYac4fBBHfwWy4alERMp/1yKiK1euqDsYAAAAKCCQ0AAAAAAAAADFVL169e7cuePl5ZXFmN9++613797c4ZkzZ34dc+DAgaCgIHnb2tp69erVGU5Vu3btYcOGcYdbt25NS0tTX1S/sre3P3bsWN6WcFJSUvr16ycPWFtbe+vWrXp6errZEQqF8ssZhsl2MEckyr6cZH5ei/reYQCAwuJqFM0JVFTvH1SKBpXiNxxNGzdu3JYtW5KTk/kOJGORkZENGzasUKHCvXv3evbsWRAqSZQqVerWrVuDBg2qX7/+hg0b1HovEUNLnJlZ5Rj54aoQcr7N1n7AfqjYKt2OTs+ePVNrJAAAAFBAIKEBAAAAAAAAiiMHB4dLly6ZmJhkO7JHjx5c+9WrV78O2LFjB9ceNmyYmVmmT7mOHz+ea0dGRipXTlZ5VMpKlSq1fPnyN2/edOzYMduZMzRr1ix/f395e8aMGeXLl8/bPPmXz9eipncYAKAQCU6mwS9ZKUtEVNuUljozfEekac7OzpUrVz5y5AiPMbAsGxoa+vjx4ydPnnz+/Jnrf/z4cePGjVu3br1ixQouL7AgYBhmxIgRd+7c2bp169ixY1mWVevtxjtQI3NFmyV6kUAzAhnbPpO5Adra2lnnJgIAAECRkf1DDwAAAAAAAABFj7GxcQ5HKpd3/vbtW7qzkZGR//33H3c4cODALKZydXWtVq3ao0eP5IeXLl367bff1BGVnJ6eXps2bbp37969e/f8bHp99epVbrOJChUq/O9//8vzVHmmqtei2ncYAKDQEcuoz3M2Oo2IqJQO7fZgtIpdPgMR0e+//z5r1qzevXszjOpff0JCQlpamra2toGBgXJ/amrqo0ePrl27dvXq1fv375uYmFhbWxNRWFhYXFycra1tQkKCnp7erFmzBg8erPKoVMLJyenGjRvNmzefNm3aokWL1HcjIUP7KzCLg9i7sfQglmRERPTIe2CzcSEvDm8zNjZesGBB2bJl1RcAAAAAFBxIaAAAAAAAAADIivIOCNra2unO+vj4yGTyf2ansmXLlitXLuvZGjRowCU03LlzR01Ryf311195np/z7t27bt26SaVSIhIKhdu2bctPPkGeqeS15EpO3mEAgEJn8hv2WQIRkY6A9lRgrIvrr7dWrVrNmjXr8OHD3bp1U9WcKSkpixYt2rZtW0xMjLa2dkpKira2touLi4ODQ2pqanBw8Nu3b11dXRs2bDhp0qS6desqlwsSi8WfP3/W19e3sbFRVTxqYmxsfObMmdq1a7u5ufXv3199N9IT0lxHhojeJlJvf/Z1EhHDPOww5+TsufUyLYYFAAAARRASGgAAAAAAAACy8unTJ65taWmZ7uyDBw+4tre3d7az1apVi2tzmzioPCpViY2Nbdu2bVRUlPxw8eLFNWvWVNO9Cpo8v8Njx44dO3asGiICAMiv7aG05/vmBkudmao5rVlTBDEMs2bNmu7duzdp0sTCwiL/E8bExLRt29bCwuLatWtcjZ+IiIg3b96EhoZqaWk5ODi4ubnp6+tneLmenl62OZEFh4WFxYkTJxo0aNCkSRM7Ozt1387ZgG7XYDo+ZW9Gk5SlgS/ZG9WZUjrqvi0AAAAUFAK+AwAAAAAAAAAo0G7dusW1K1WqlO7s8+fPuXbFihWznc3V1ZVrx8fH53kvg6yjUpVJkyYFBATI2506dZo8eXLW44sSzbzDAAAacyeG/veOlbf72tKAkvyGw786der07t27T58+8ipE+fHly5dGjRp5eXkdP35cecciS0vL2rVrd+3atUOHDlWrVs0sm6EwKl++fP/+/deuXauZ22kxtM2dsdEmIgpPpb7+bIpMM3cGAAAA/iGhAQAAAAAAACBTMpls165d3GHjxo3TDQgMDOTa9vb22U6Y7kHGjx8/qiMqVVm0aFHt2rWJyNXVVX7HVatWMTm2fv16+TwvXrzI4SVubm5qei25orF3GABAM0KSqa8/myojIvI0ouUuDN8RFQgLFixgWXbUqFEsy+Z5ksePH9esWbNr164rV65kmGL0xg4cOPDAgQP5eetyxUabdldgtBgiokdx9Oc7Dd0XAAAAeIeEBgAAAAAAAIBMbdiw4fXr1/K2jo5O165d0w0ICwvj2jlJaDA3N9fT0+MOud0cVBuVqlhZWV2+fLl9+/ZHjx41MjJS010KoNy+w8rLOStWrIjOh5UrV6rxhQFAsZTGUl9/NiKNiMham/ZVZHTxr8JERCQSiY4cOeLn5zdlypQ8XC6RSFasWNGyZcu///572rRpKg+vgHN3dxeJRG/evNHYHWuZ0HwnRcrI9lDa/Tnr4QAAAFBEiPgOAAAAAAAAAKCA8vX1Vd5kYdSoUdbW1soDpFJpfHw8d2hiYpKTaQ0MDMRisbwdGxur8qhUS19f/8SJE7/2MwxjbJzN7utisTg1NZWIBAJBDvMhsp1TA/LwDqelpXFtY2NjU1PTPN9dOd8FAEAlNn8iv3giIh0B7a3AlNLhO6CCxNDQ8Pz58y1atBgwYMCaNWty+McQy7LHjh2bNWuWnZ2dr69v2bJl1R1nwVS6dOnQ0FDl7bTUbYQd3YulY9+IiH4PYJcHUR9bZlJpEhWj0hgAAADFDhIaAAAAAAAAADJw7969Fi1apKSkyA8dHR3nzp2bbkxCQoLyo/m6uro5mVl5mHy9X7VRaYaDg0NQUFDWY8aMGSPfdaJ8+fL+/v6aCCvf8vYOKyc0aGlpqSs4AIDcS5XRmhDFH1WzyjE1cpR6V7yYm5tfv3594sSJLi4uAwcO7Ny5c9WqVQWCjKtYxMXFHThwYP369dra2suXL2/ZsqWGoy1Qvn37ZmFhoeGbrnNj3ovZp/FERCHJtPADK2FpellkNAAAABRZSGgAAAAAAAAASO/IkSP9+/dPSkqSH5qamh47duzXGgPp0hFymNCg/Ai+TCZTeVSQZ3l+hyUSCddGQgMAFCgXIulrKhFRSR0aVorvaAoqAwODzZs3T5gwYffu3QMGDPj8+XONGjU8PT1dXV3t7OzMzMwiIyNfvHhx+vTpO3futG7desWKFU2aNGGYYr2IHhUV9fHjR3d3dw3f10BIpzyZ8a/ZS5GUKCUiOhNO04tpjQwAAIBiAQkNAAAAAAAAAD+kpaVNnz59+fLlXOkFU1PTc+fOVapU6dfB6R7fVK7WkPUtuLaBgYHKo4I8yOc7nJiYyLWxZwQAFCinwxW/1vraknbGRQdAwc3NbdGiRYsWLfry5cv9+/efPXt27dq1z58/R0dHm5qaurm5jRw5cv/+/SVKlOA70gJh//79rVq14iWNz1REuzyYDR/pz3csEZXKUUIpAAAAFFZIaAAAAAAAAABQCAwM7Nmz5/3797me0qVLnzt3LrOnD9OlI4jF4pzcJTk5mWsbGhqqPCrIrfy/w7GxsVzbxAT13AGgALkZo2i0sSrW5QRyxcbGpl27du3ateM7kIIrJiZm8eLFR44c4TEGIyxuAAAAFA9IygUAAAAAAAAgItq3b5+np6fyqnbr1q0fPXqUxaq2rq6uUCjkDnOY0KA8LNuEhjxEBbmiknc4Li6Oa5uamqowPACA/AhNoc8pRETGIqqQo5JAADkyffr0tm3b1qxZk8cYapuSgCEiuhpF/gk8BgIAAADqhYQGAAAAAAAAKO7S0tLGjBnTu3fv+Ph4eY+uru6qVatOnz5tYWGR9bVGRkZcOzw8PNt7icVi5af5syhbnZ+oICdU+A5HRERwbVRoAICC49H3bKsqRoqlX4D8e/LkyZEjR/766y9+w3DUoxYWREQyljo8Zf3i+Q0HAAAA1AVVmQAAAAAAAKBYi4mJ6dy587Vr17ieypUr792718PDIyeXlylTxs/PT94ODg7OdnxISAjX1tPTK1OmjDqigmyp9h3+9OkT13ZyclJBfAAAquAXz8obVYyyHgiQC7NmzZo7d25BSK+cXpbxiWaTpBSeSu382NtejL0u3zEBAACAqqFCAwAAAAAAABRfUVFRjRs3Vl7V/v333+/du5fzVe3y5ctz7ffv32c7XnmMq6urQJDBf5jnPyrImsrf4dDQUBWFBgCgSk++P7NexQj1GUA1nj9//vjx4wEDBvAdCBFRBUM65cmYaxERxUqo+3P2WyrfMQEAAICqIaEBAAAAAAAAiimJRNK1a9cnT57ID42MjI4ePbp69WodHZ2cT+Lu7s617969m+145TGVK1dWU1SQBXW8w69fv1ZRdAAAqvTse0JDZVRoABWZP3/+pEmTdHULSiUEL2M6XIkRMURELxJoxjuW74gAAABAxbDlBAAAAAAAABRTf/zxB/eMvrW19ZUrVypWrJjbSerVq8e1Hzx4IBaL9fT0shh/8+ZNrt2mTRs1RaUSDx8+9PLyyuxscHAww+T0ed8XL17kfLDcsmXLJk+enKtLckgd7/Dz58/ljVatWu3duzc/U+3cuXPixIn5jAcAgIgi0ygijYjIQEhlsvqjCSCnXr16dePGjR07dvAdyE+qG9NiZ2byG5aIfGP5jgYAAABUDQkNAAAAAAAAUBwFBASsXr1a3jYwMLh69WqFChXyME/dunUtLS0jIiKIKDk5+eDBg1kUYQ4ODuYSGnR1dVu2bKmmqCAz6niHo6KiuJ1EKlasaGpqmp/Zsk6IAQDIufdJioajHmHDCVCJpUuXjh071sDAgO9A0nP8/oenlNcwAAAAQB2w5QQAAAAAAAAUR/PmzZNKFf/o/ddff+V5VVsoFLZv3547XL16NTftr1avXi2TyeTtTp06/boeoKqoIDPqeIfPnj3L/VirVauW/wkBAFTirVjRcNLnNQ4oKuLj40+cODFy5Ei+A0kvjaXRAYqdJszxCCcAAECRgz/eAQAAAAAAoNiRSCRnzpyRt7W0tAYOHJif2aZOnbp7926JREJEfn5+S5cu/fPPP38d9uDBgzVr1sjbIpFozpw5ao0q/6pVqyYWi7Mfl7kJEyZs2rSJiNzd3R89epSra7W0tPJz6wyp6R0+ffo011beggQAgF/P4xVLvG4GKNAAKhAUFFSqVClzc3O+A0nvVSKFpRARGYtohQs+7QAAAEUNEhoAAAAAAACg2Ll//358fLy8Xbp06XzuEeDi4jJgwIBt27bJD6dPn84wzJQpU4RCITfGx8enc+fOXG2AYcOGOTs7qzWq/GMYRldXNz8zcO9A/qdSCXW8w9HR0efOnZO3q1atamNjk/85AQBU4m6souFpxGscUFSUKlXq06dPMplMIChYhZ8lijJJVE6PapjwGgoAAACoARIaAAAAAAAAoNgJDAzk2pGRkT169Mj5tbq6urt27UrXuWTJkkuXLoWEhBARy7J//vnn5s2bO3To4ODgEBUVdevWLR8fH26wh4fH0qVLNRAVpKOOd3jjxo2JiYnydpcuXfIXIACAynxOoafxRETaAqqNJV5QBXNz85IlS/r5+VWtWpXvWH4Skqxo6AgoWUa6BSvdAgAAAPILCQ0AAAAAAABQ7ERGRnLt6OjogwcP5vxaAwODXxe2zc3Nz58/37hx469fv8p7goKCVq1a9evl5cuXv3TpkoGBgQaignRU/g6npKSsW7dO3haJRP379893jAAAqnE5iuQbTtQxJSP8GzCoSOPGjW/cuFHQEhriFAWw6F4s2f3HtrOize6MFraeAAAAKCqQrAgAAAAAAADFTmxsbPaDcsnd3f3BgwdNmjTJbADDMIMHD/b19S1ZsqTGogJlKn+HFyxY8PnzZ3m7U6dOmf1kc+XTp09cW0tLK/8TAkDxdDVKns9ATcyxrgsqU7NmzQcPHvAdRXqtLMn0e9ZOGktHv9HaEF4DAgAAAJVCQgMAAAAAAAAUOzKZLPtBuWdvb3/lypXr168PHjzYzc1NX19fKBSam5vXqlVr2rRpAQEB27ZtMzY21nBUwFHtOxwQELBkyRJ5m2GYmTNn5n9OqVR67tw5edvExEQoFOZ/TgAohpKkdPl7SZqm5ryGAkVL9erVHz58yHcU6Vlq0fmqTH9bKqen6LkYyfIaEQAAAKgSyo0BAAAAAABAsTNnzpw5c+aoafKGDRs2bNgwDxeqNSqOrq4uyxaRf+XP7WtR4TucnJzcv3//1NRU+WHfvn0rVKiQnwmTkpICAgLmz5//5MkTeY+np2c+gwSAYutcBCVKiYjcDah8BnscAeSRq6vr169fY2JiTE1N+Y7lJ+4GtMaNeZVIte6zRBSeyndAAAAAoDpIaAAAAAAAAAAAyJ3Bgwffv39f3jYxMeFKNeSQp6fn06dPsx7Tq1evPAYHAMXe3i+KZK8uJbDfBKiSQCDw8PB48eJFnTp1+I4lA/e/by3lqE8kk9GdO+zFixQfT+7uTKdOZGnJa3QAAACQR0hoAAAAAAAAAADIhfv37x84cIA7XLNmjY2NTa5mqFatWtYJDbVr1x40aFAe4wOA4u1TMvlEExEJGepegu9ooMixt7f/9OkT31FkzDdWkcrTKCmMbTuMffOGkpOJiI4eZXfsYJo2ZebOJWznBAAAUNgI+A4AAAAAAAAAAKAwqVGjxrFjx/T19YmoR48e/fr1y+0MHh4emZ3S0dEZOXLkpUuXRCI8hQIAeXE6gmQsEVFDM7LT5TsaKHJYlmWYAlr5g9uG6sXNR7LnzxXZDHKhoezeveyIEXzEBQAAAPmC/zYGAAAAAAAAAMid9u3b+/j4zJgxY/v27Xm4vHnz5nFxcfr6+rq6urq6utra2gKBQE9Pr0SJEtWqVTMwwI73AJB3/0UrVnXbWhXQVWco1J4/fz5t2jS+o8hYE3Nm/xeWiPZUbxs/mhl3dpPjlw8imVQ/JYmISCJhb9ygPXuYPn14DhQAAAByAwkNAAAAAAAAAAC55uXldfHixbxd6+HhkUWRBgCA/HgUp2jUMeUzDCiS/Pz8kpKSKlWqxHcgGetsTeeehR0TlSSikzXanKzRhogErMzl83spI7CN+lz2W3Dne28aIJ8BAACgUEFCAwAAAAAAAACoxbp169atW8d3FAAAxUhIMn1NJSIyEZGTHt/RQNEik8kmTpw4ZcoUgaCA7mQtYGjLuRUmhp47G/flOmWMIKCkMxG9tXX8z6PubqLpgbKp5QroSwAAAIBf4Y9tAAAAAAAAAAAAgKLgwffyDF7GJMCOE6BSq1evTk1NHTlyJN+BZEUkTlq5a/rpRT263D1RJjxENy1FJJWkG7MyhJJlvEQHAAAAeYEKDQAAAAAAAAAAAABFwQexouFhyGscUOS8ePFi0aJFvr6+QqGQ71iyZGNDRHVf3an76o68I1HX4IWdm64k5aNFqal954WZ24pZ5kIEdbDmNU4AAADIMVRoAAAAAAAAAAAAACgKQpJZecNBF/UZQGUSEhK6dOmybNmycuXK8R1LNphevcjMTLnHIDmxxrtHlYL8Wz+6aBPzVd558CsfwQEAAECeIKEBAAAAAAAAAAAAoCgISVY07HV5jQOKEJlM1qdPnwYNGvTv35/vWHLAxYXx9iYm44Qez2/v5Q07XVaDMQEAAEC+YMsJAAAAAAAAAAAAgKLgXZKiUVaP1ziAEx7OrlxJ796xqamMgQHVqMGMHEk6OnyHlQurV6+OjIw8fPgw34HkFLNqFUVEsA8fkkz20wlbW8bTU94sixImAAAAhQcSGgAAAAAAAAAAAAAKvcg0+pRMRKQroHJIaCgA2H372LVr6dMnxSER3b5NZ88yK1dSxYq8hpZT0dHRCxcu9PX11dLSUuuNmFUBRMSOd8vwVIb9mdLTYw4epBUr6Pp1NjycUlPJxIQpUyb6fzOPxThSGhFReQPVhA0AAAAagIQGAAAAAAAAAAAAgELPJ5rkZfQ9jUiE58/5xp4/zy5bRhERP/XKZGxAAI0axRw8SCVL8hRaLqxevbpdu3aOjo58BSBPdMgi3SFjIhHzxx/0xx9MRAQlJ5OVFenorA1ko8OJiBz1qK6ZugIGAAAAlRPwHQAAAAAAAAAAAAAA5NfRr/J8BmpmUajSGZ48kU2axA4cyA4bxm7bRklJ2V9S8EmltGpV+myG79igIHbWLA1HlDfr16/v1KkTjwEoJzHI0xpyx9KS7OxIR0fK0r+fFX2zHRmtQvUVAQAAKOZQoQEAAAAAAAAAAACgcPuYTBcjiYgYok7WfEeTQ4mJ7Jgx7IMHFBuryMU4f5727qWpU5mWLfkNLb/u3mUDA7M4zwYEMGIx6RWCrUG8vLz4DYAd78alMuR6+4nv/OIpPJWIqKQOtbVUYXQAAACgdqjQAAAAAAAAAAAAAFC4rQphJSwRUQMzKlcIVsmJJBK2Xz/2yhWKjVXuZt+9Y6dPZy9d4isulWDv3KHk5KxGRERQUJCGoskriUQSFxdnYWHBdyD5rtNA5J+oaNQxJQHKMwAAABQqSGgAAAAAAAAAAAAAKMRCkn+U059QunCs1rKrV7OPHmV8Ljycli6l1FTNRqRxLJtxv1hMCQmaDSVjwcHBJUuWFAqFfAdCRMSOd5OnNeStQoPs+5utjyURAACAwgZbTgAAAAAAAAAAAAAUYos+sCkyIiJvE2poxnc0OXT1KkmlmZ1k372js2eZjh01GZEq1axJW7ZQSkqmA8zNqUyZn3pSUtjly+nWLTYqimQyxtSUrVRJMHMmmZqqN9TMPXv2rEKFCqqaLSeVFfI8JtsshxLaisbHzH8mAAAAUDAhHREAAAAAAAAAAACgsAoS06GvivZsx8JRnoESE9mIiKwGSKXsjRuaikb1mDp1mLJlsxrg6kr6+j+Oo6LYzp3ZLVtYf38KC6MvX9iAADp0iO3YkV69Unu4mbh586a3tzdfd1ctVwNF41YMPYnnNRQAAADIJVRoAAAAAAAAAAAAACisNnxiJSwRUWNz8jbhO5ocSk7OojyDHJOWpplY1EIkojFjaNYsior69SRTpgwzb55yDzt8OPv06a8j2XfvaOxY5vRp0tNTV6iZ8/Hx2bBhg6pmy7qIgrzugvKYX3vyw1GPapmQbyylyqjNE/ZoZaZWYfmyAAAAFHuo0AAAAAAAAAAAAABQKIlldOCLoj3BoZCUZyAic3PGyCibMY6OGglFXZj27ZkJE6hUqZ97GcbFhVm9muztuT723DnWzy+zedg3b9i//1ZbmJlKTk5+8+ZNlSpVNH9rNVnhwphrERElSKnXczYxm4waAAAAKCiQ0AAAAAAAAAAAAABQKJ2LoFgJEZGTPtUz4zuanGMYcnXNaoCtLdO7t6aiURdmwADBsWPUvTtTowZTsSJTqxYzejRz+jRVrfrTuOPHKTk501lYlh4+VHeov3ry5En58uV1dHQ0cC95MQZ1q2BIF6oy1tpERJFptCtMA/cEAAAAFcCWEwAAAAAAAAAAAACF0u4wVt7oacMUnvoMRETM7Nnk78+GhGRwTkuL+e03KlFC40GpQcmSguXLsxkTF5ffAWpw48aN2rVra/KOud1dglkVkNtLXPVplB0zJ5AlokdxLFHh+tIAqNGtW7cuXrx469at+Ph4Dw8PLy+vHj16WFpa8h0XAAARKjQAAAAAAAAAAAAAFEbxUroRo2h3suYzkrwoWZJZvJgpUyZ9v74+07w5M28eDyHxRUsrvwPU4PDhw23bttX8fXNIXtQhD6UdtL8viZjw8KYCFESfPn1q1apVvXr15s+f7+Pj8+jRo3/++Wfs2LGVK1cOC0MlEwAoEJDQAAAAAAAAAAAAAFD4PIsnYomIdARUTo/vaPKgXj3m+HHq3Jnx8CB7e6ZsWaZ2bWbJEmbjRhIUp3+4dnLKZoCNjUbi+MHHxycxMbFx48Yavm8OcXkMua3QQPTjm/Ix810+AIoPHx+fihUrnj9//tdTYWFh84pVbhkAFGDYcgIAAAAAAAAAAACg8HmXpGj8Zs5rHPlhaSlYtYqKd+l/ZvRo9uJF+vQp49OmpsyIEZqNiJYtWzZlyhRBgUwryU82AxHZ6igaX1NUFRFAYZWWlta/f/+YmJjMBuzatWvGjBl2dnYaDAoAIAMF8W8kAAAAAAAAAAAAAJC1kGRW3qhgxG8gkD9WVsyQIWRiksEpHR2mVSuqWVOT4bx79+7Ro0d9+vTR5E1zKA97TKRj8z2h4W0SRaTlNx6Agi8sLOzRd2/evElL+/G53759e0hISBbXpqSkLFu2TP0xAgBkAxUaAAAAAAAAAAAAAAofbjnWWqs4FzgoCpjBg0lHh7ZuZYOCSCZT9NrZMW3bMn/+qeFg1q9f37dvXx0dneyHqkLOcxSUR+atPAMR2WhTJUN6lkBiGbV5wg4txbwXswxRR2umunHepswjsYyIJT2hRm8Kxcrz589nzpx56tQplmW5Ti0tLUdHR3d3dxsbmy1btiiP17YqJegzQ/bBP/XEeq5z+/btCxYsMDQ01FzcAAC/QEIDAAAAAAAAAAAAQOETkapoWGjzGocaREVF/fnnn48fP46OjtbR0SlZsuTIkSM7derEd1xqxPTpQx060NGjdP8+yWTk5sb07k2WlhoOIzAwcM+ePf7+/hq+b7YJCirJZpCb7ch0fcbKWHqVSBPfKBZ6131k5zky4xzyM/EPHz9+/N///vf69ev4+HhdI5OSbhUXThpTpUoV+dlnCTTlDXsvloQMtbWiNa6MMRZqQKXev38/e/bs/fv3y7gEqe/S0tICAgICAjJIJNKac0RYvmaazyFSSmhITEz8+vUrEhoAgF/4cxIAAAAAAAAAAACg8PmQrGiU1NCz9Bpy69atIUOGvH79mut5+fLlvXv3jhw5smfPHoGg6G6jbGjI9O9P/fvzGMKOHTuGDBlSokQJHmP4lQqzGYioqTltcGMmvWETpT/1Lw1i+5dkTPO9ZrJv375p06YFBwcTkcDORX/2/iDbco1fvDUOi6hiZ9HIjDn4hX2RSEQkYen4N7LUYpe75L3IytdUkrJko00CFGoBotDQ0Pnz52/fvl15a4mc0GrcQ1i+pp4shd01Q7nfxcWlbNmyKo0RACDXkNAAAAAAAAAAAAAAUMikyuhdEhERQ+Sqz3c0qvPly5dBgwa9ffs2XX98fPzRo0etrKxWr17NS2DFRFhYWL169TR2u5zsN6HabAa5njbUwIxZ/5GNTCMbHToTTm+TKEFKN6KpvVW+Zr5///7UP/74Ymyn1aye0M1Lq9VgRkefiGSlnGOIrkfR9Sg23SV7vtBiZxLlPh3hbRINeMH6JxAR6QnIWZ+qGdO0sox1kSvZAjm0YcOGyZMni8Xi3F4o8mquN2W7qYga75+yK+Sd8qlly5YV5TQyACgkkNAAAAAAAAAAAAAAUMg8iKMUGRFROT0qSvXqJ02a9Gs2g1xqaurx48f/+OOPkiVLajiq4sPOzi4oKEjDN80iTYHLZlBVKgOnpA4tcFIkEQiIXRFMRHQ/lm1vla9CB1P++F9Un/kGv/VT7pS+uCN9dU/oWl1YMYNkkWQpJUgpt5UhvqZSyyds+Pd9Z8QyepZAzxLoejR724sxFOYxfii8AgICxo4d++seE0Rka2sr/7UZGhr65cuXdGfNareUzjpKDFP53NJdG9cpn2rWrFm7du3UFzMAQA4Vob/qAgAAAAAAAAAAABQPx78pnvNuZM5vICrm5+eXxdmPHz9u3rx57ty5mgqn2NHX14+MjNTMvXJSnkEu64yH/Oc61DBhiFgiOh1Ow+3IQTeP83z79u1ltS5aStkMrDhBvLCf5PYJ+aG2Z8OuK3frl7BPYelqFMVLiIi6lqB5gez5CNIXUgcrmlKGeZVIn5KpsTkZZJ6XcCGS5NkMugIyFtG375kNQWI6+pX6I+en+Hnx4sWv2QwlSpSYNm3a8OHDJSKda1G0OoRNDIuRhQTIgl9KP77Ri/qkX756YuvR0sBnyXO6nv4SpHytjo7OqlWrNBY/AEAWkNAAAAAAAAAAAAAAUJgkSOngV0W7o3W+HigvUKKjo2NiYrIeExCQ01VwyIMXL140bdqU7yhyt81E/nMa6pqSsYjiJBScTPUfsv1sqbM1U9koFzMc+EJnItjoSEFKnc7yL6Tk0RXJ3VNpZ7ezKT/q/6f6+ZS/8+/06dOJqMQNRU7StSiKSFMMWB5Mf4ewUpaIyEmfDlZknH7eUCZGQnESstEmne/f+5omdMqTiZHQuo/ssiAiogNf2f4li86vBcgJSRqbGFlRS0s3LS1Z3mNsbPrHH1N6jxx3IdGg/Qv2QRwrYYmIGENToXstoXstLSKWKJFI9ulN0tQWbFz6TKZly5a5u7tr+IUAAGQICQ0AAAAAAAAAAAAAhcnGjxQnISJy0ac6pjwHo0I6OjpCYTa18rW1tTUTTPEUGRlpZWWlgRtlsZdErrIZVMJQSCtdmNEBbIqMotNodQitDmHrm9HeCox8P5dLkbQ0iHXRJyMR9bZlKhn+dPnQV+whRRV/C8aUiIhSkpKmtiA2g+L/enp68oa2gJJlRPQjm0FOqshzoHdJNOQle60aI2CIiJ4l0PR37O0YkrJkJKIppRl5WYm7sZQsI1MRDS/F/B3MSli6G0PhqWSFL0qx8S1Mum1N9OcQo+a1d9x/viQ5NcbZoUPt6qOSy5aq/Vw/gftIERGRroC8TEhXQA/jKDqN2KR48YwOv2Yz9OjRY+zYsRp8EQAAWUFCAwAAAAAAAAAAAEChEZFGqz8qFqjGl2aK0oPY+vr6JUqU+PjxY2YDBAJBw4YNNRhRsRMSElKqVCl13yWzbIacb0KhWhEREZYvn+8rU3HCF4sQxfPt9F809XzOdrZmhAKa/Z6NTqMHcUREW0LZRmZERFKWJCxFpdHLxB9Tyb6FpF3cnXZ6c4bZDLq6uk2aNJG3O1jRP58V/XoC+tuViZPQqhA2LIVstClGQskyehJP/3ymASXJJ5q6PmNTv08ZL6FZ7xW/BFJl9DmFyuqRlTbVNKHbMcQSXYum7iXowBfaFca+TSIbHfqjDNNOE5kqoGniJHbrqqiwjxIicrBt6GDbkIhkAnpUyfBFCX1WqhgmYMjdgH6zoOF2jI02EVEaSw/jaMHIsWdDfvreMQzTq1evLVu2aPZ1AABkBQkNAAAAAAAAAAAAAIXG38FsvISIyM2AepTgOxpVa9my5ZMnT6RSaYZn3dzcevbsqeGQio+kpKSgoCBeisynS2Vgx7vlJLlBPiafVRzOnj3btWtXsVisq6s7eeofNYb9cTpW99BXYoluxdCtGDbdeBlLV6N+mSU12ereMcml3cF3rmaYyiDn6elZuXJleXuFC1NCh70aRWV0aXJpxsOQiGi4HRMjIVMRLQ5iF30gIpobyLayZOYHKrIZhAwZCSlG8mPOsnpUWlfRbmLO3I5hiWjJB/Zq5I+NaSLSqJ8/u8OD6WSdh3cICrQT++Pk2QycWFORXw3Dj2UUHws7bZpalmlrReZaP12oxVD4jVNn9/+j3Onk5HT06NFKlSqpOWoAgNxBQgMAAAAAAAAAAABA4fA5hbaHKtozyzHColSfgYiIZsyYcfXq1Tt37vx6ytLScvr06fr6+pqPqph49eqVi4uLlpZW9kPz4dfyDJrfY0LZuHHjxGIxESUnJ8+fN7fcnn/nzZtX0qPl39FmysP0hDSoJAWL6WwEcTkObGKsLPBZ2tUD0uv74+Jjsr6Rvb39mjVruENtAc0oy8wom36YqYiIaJwDs/8LGySmqDRyva1IkdAW0F0vxlqbFgWx/4RRgpTcDWibu2JPCiLqa0vLgylJSu/F9F7807Qs0dS3bGtLRkeQ8/cGCoGgt2lEFGsmCrfWjjUXfi6lHaOUuVAiLPVPfUmfOga/XigWi3///XflHiMjo9OnT7u5afo7CACQLSQ0AAAAAAAAAAAAABQOK4JZsYyIqKoxtbbkOxo10NbWPn/+fPfu3e/cuRMXF8f1Ozs7T58+vVevXjzGVuR9+fLF1tZWffNnlrjA1WP4NZuBWRWQWYqDqvan+Pr1q/JhYGBgnz59BAJBmYpVzWs2tXKrTEZmDubGncqYODI6weHBZfwC7vu/jHwf8PFtQMTn0MymVSYQCMqXL7927VovL68cRqUnoFUuTKdnrIwlruBDM3Ny0iciWuTELHCkr6lko0PKSU3W2rS5PDP45Y/NKfra0ngHpp0fG5pC4al0PoI6oEhDEZKawiYmSIPL6d5ubCITpE9wK++fWPVOfEotXaIMEho2b94cHBys3LN69WpkMwBAwYSEBgAAAAAAAAAAAIBCIDKN9nxWtGeWZYpcdQYFY2Pj8+fPX79+fefOneHh4To6OlWrVh03bpyJiQnfoRVxlpaW6Vb3VSjrMgwZ9sgvyTpxIf8VHXr37r158+Z0nTKZLPDpw8CnD7me9COyIxAIrKysSpcubWNjU79+/dGjR+vq6mZ/mZJG5rTLgxn2ik2WEkPkbUoLnX586QUM2epkcFU7KzpfhVn7kU2UUj9bpp0VEVEna1r7kYjoyDdWRkxoClUxorqmuXxJUPAwAoo00brT6KdsBpGELRmSUvZdsn1QMhFl+EeFTCZTrhdCRC1atBg4cKCa4wUAyCMkNAAAAAAAAAAAAAAUAoe+EleeobE539GoWaNGjRo1asR3FMVLxYoVAwIC0tLSVL7rRN42leByGrIYkK+wiIhozZo1FhYWy5cvT01Nzf9sROTs7DxgwID+/fuXKlUqn1O1t6J2VkxoMpXQIa0cZzBVN6bdHj+NdjdkiFgiOh1Op8MVO2YscWZG2OUzQOCZlhYT4KonFTJEZBwrKR2YbPk1rcTnVFHa931RGHIol8HX2dfX98OHD9yhQCBYuXKlRkIGAMgLJDQAAAAAAAAAAAAAFAJnIxRrVANKFtXqDMAnfX390qVLv3jxwtPTU7UzyzMPstg/IusL1UpbW3vBggV9+/YdO3bslStX8jyPkZFR165dBw4cWKdOHUZ19VMYIrvcVXbIQPcSdPwbXYr8qXPzJ3aEXb7iZFn2/fv3pqamlpZFcf+bgk0spX1fKCCJff7981HzZlyJsPRJOVYlRHUa6/96+dWrV5UPmzdvXr58eTWFCgCQfwK+AwAAAAAAAAAAAACAbIhldD+WiIghamHBdzRQRFWsWPHly5dqmlwD2Ql55ubmdvny5StXrowZM8bNLadxikQiFxeXzp0779q16/Pnz9u3b69bt64KsxlURcjQwYrMbg+mtSXVNSURQ0T0QUwvE/MyW2Ji4smTJ4cNG2Zvb+/s7GxjY/Pnn3/KZLJbt26NGTPGycmpcuXKK1eujI+PV+2rAE6shJo+Zie+Ybd8ojSGiMgkWmL1JX02g56eoH4zfT39DNYBX7x4oXzYpk0btQULAKACqNAAAAAAAAAAAAAAUNA9jacUGRGRqwGV0OY7GiiiypYtGxQUxHcUanPvnmz3biY8nAQC1sZGMGQIVayofL5JkyZNmjQhok+fPl25cuXevXuRkZHR0dFxcXGxsbGpqalmZmZubm7u7u5ubm5ubm7Ozs7a2oXj2yhgqIM1dbBmiKjBQ9Yvnlgi7/tsKV1a4cK0zFmOVFJS0uTJk3fu3JmcnMx1SqXSxYsXb968OTo6muucNGnSX3/9NWLEiN9//93W1lbVr6a4W/SB9U/4cVhRn5rcS4gVMWmpLNdpZiGo19SgcSuDDGcICQlRPkR5BgAo4JDQAAAAAAAAAAAAAFDQPYpTNKoZ8RoHFGlWVlYfP37kOwo1SE1lx41jb96k2FhuyVd24wbTrBmzeDEJhemG29nZDRgwYMCAAZqNUkPaWzF+8Yq3ITSZej9nQ+szetmV8/7w4UOnTp38/PwyPKuczSAXExOzePHiVatWbdq0qX///vkNGoiIKFBM20LZvV8Uh4NKUQcrpp4pMTXMHtwRP76TnJQkE4nIqoSoeQdDc8v0H2xOTEyM8qG1tbU6owYAyC8kNAAAAAAAAAAAAAAUdNwCZBXjAlfQHooMOzu7O3fu8B2F6rEjR7KXLxPL/tQbGckeOcISCZYt4ykufoyxpzSWuR7F3oslGZGUpQexVN8sq0uuX7/etWvXyMjI3N4rOTl55MiRrVu3trS0zHvEQEREPtHU8zmbJFUcWmjRfEfG4HvSQo06ejXq6OVwqri4OOVDY2NjlUUJAKAG2SXdAQAAAAAAAAAAAADfnn8vMO6JCg2gNp6eno8fP+Y7ChVjL1xgb99On80gJ5HQpUuUSdWBokpbQH+UoQtVGXdDRU9bP9bkOmtzgx0T8GO9nBMXF9epU6c8ZDPIicXiffv25SNeIAlLS4Koy9MfP53SurS34o9shtxKSEhQPjQywp8rAFCgIaEBAAAAAAAAAAAAoEBLlNLbJCIiIUPuGW+JDqACzs7OMTExERERfAeiUvv3U2JipmejomTbtmkwmgKkv+1P5V7EMvr3Mw1+yabIfhrm7++fboeCH7R1uaaWllbFJq2rzNnm2m24to6u8qh//vlHRSEXR4Fiqn2fXfiBTWOJiOx06Xhl5kktxtsk73OmS2gwNDTMbCQAQEGAhAYAAAAAAAAAAACAAu1qFElYIiIPA8rzI7lZC/1C05ZT1zHUdQxNX0FhX9VyFyjgGIbx8PB48eIF34GoVHh41ueZr8X04z6kFA0tReZaP3WeiyBPX3bBBzYsRdHj6uqqp/fTXgaimi0N1tw0vpBkfCFJd+xqEggq1Krb5PLn4Omn39cf9HnERp0NvsrjHz16VNQ+VJryXkwd/NjXSYrD2qZ0vgrT2JyE+dh6KC0tTSr9UYhDJBKJRNieHgAKNCQ0AAAAAAAAAAAAABRoB74oquW3UMM29CxL01ZQw1709w46c43OXKOV26lBT5qxMuMi/VC0OTs7v337lu8oVCrbz3Fx/aALGFruwnyoy8Q2YmIbMeMdFP1hKbQ0iCrdZXs/Z/3iycLCYvXq1QKBYjlJZ+hC/UVnhRXqyMszaHccqzPor9AxO+7IzLmZmbKVLCrUUL5X0dvKRAPWfaRa99ngZCIifSHNc2TOejIOutldlp20tDTlQy0trcxGAgAUEMi6AgAAAAAAAAAAACi4vqTSxUgiIoaoh00+HsvNxKQFtOsoiVN+6vz0hTb8S+JkWjFN5TeEAq106dIfP37kOwqVMjPLZoC5eTYDioe5jkxJHVoezH5LJSJKY+lMBJ2PZHvakLO+uUwmI0agO369dtvh6S7U6fWn/Hl/EUOOeiQvJ2DsUinS/z43JiUlhSA3Pohp9ntWXptHR0D/eDDNLFQzs1D4U50fiUSimnkBANQGFRoAAAAAAAAAAAAACq47MYr9JuqYkqNedqNz6clLOnIhfTaDnDiFDp+jpwEqviMUcGZmZtHR0XxHoVKtW5OOTqZnjYyY3r01GE2BNtyOXtZm/q3A1DUlefKUlKU9n2m+bTvt7lMM1t3mshnSrh9M6FFa+uKO8uV/uzJG35+iLaX70/KTTCZTf/hFyuN4xW9+J326WFVl2QxEpKOjo6v7o85DWlpabGysymYHAFADJDQAAAAAAAAAAAAAFFzcv+E+T6ABL9iZ79kDXyg6LatLcm7FNgqPyvRseBQt36qaG0FhkZaWVsRK0DO9ejFVq2ZyjmG8valBA81GVKBpMdTOis5WYe7XZH77voiexoh0hy8Rlq+pOLz0j3hBH9m3j4mTm6Xsnit5dJm5c2KZ1bfKhvQwjohIV0COBj+Vk5FKpRp9GYWf5PtGKNWMqIqRiie3t7dXPnzy5ImKbwAAoFJIaAAAAAAAAAAAAAAouJqYk5U2EVGshI5/ozUhNPwV63aHXRWigsnDvmUzIPSrCu4Chcjr16+dnJz4jkKlGIbZupWpWTN9nQY9PaZhQ2b9ep7CKuhc9OlwJeZ8FcZZX6k3NTll91zx0sEkkxIRpYhTds9NmtLc9dTiYRVK3I5RjGpryd7xuaY8m04WRTJASUQa7Qqj31/TnPeKjAY9YdZX5EW1atWUD/ft26f6ewAAqA4SGgAAAAAAAAAAAAAKLiMRHazIpNtsIllGs9+z/3zO7+TZbp4uwWPVxUxUVJSZmRnfUaiaiQlz6BAzezZTrx7j7k4VKjANGzJLljD//ENKtffhV7VN6ZQn08yCLCQJzPX9CYMrpeyeq8hm+M7KymrmzJlEFMtVFXh6/e3bt9wAgUDQAGUwcuBdEnnfZ8e9ZneHsWHfdwJqYs5keVFetGjRQvlw165dz549U/ldAABUBQkNAAAAAAAAAAAAAAVaNWN6WJP5rzqzuTwzvSxT+Xv58UUfWBmb5ZXZMTXOZoBZdgOgiOnQocPKlSvT0lS0qUnBIRAwffsy+/YxFy8Kzp9n/v2X6diR75gKh5I6dKQSE9jMaLzgjWVaXLqztra2f/75Z5s2bYgo4Xuew+P9W5THNGnSxNHRUSPBFm5bQ9lvqT/1TC5N7axUf6POnTsr5y2lpaX17NkzISFB9XcCAFAFJDQAAAAAAAAAAAAAFHQChiobUQ8bmlqGLlVlLLWIiMJS6ENyvqZt14R0tDM9q6NN7Zrka34odHr37m1jYzN37ly+A4ECZ86cOSdPnmzVqpW7u3uZMmUqVKjQrl27CxcuTJgwQT4gSaYY+f7eDeULhw8fruFQC6mv37MZqhtTtxKMjxczs5zqyzMQkaGh4ZQpU5R7Xr582aVLl5SUlMwuAQDgkYjvAAAAAAAAAAAAAAAgF3QFJPy+yBWZSul2o8iVQV1p70ny9cv4bBUPGtgl75NDYcQwzLZt2zw8PKpVq9YRNQzgZ7Vq1Tp79mxmZ7mCMWnJYuX+hg0bqjOooqOGMXP8G0tErvq0obx67zVx4sT9+/c/f/6c67l48WL9+vVv3ryprZ15mhsAAB9QoQEAAAAAAAAAAACgkImTKBoR+dsZQCCgA2uoWgUSCH/uF1L1inRwDQnwT8jFj7W19dChQ1euXMl3IFDIfPpeMMbYzEK5Pzo6modoCgmWKE5CYimdDKcLkYqUELEs64tUQEdHZ//+/QYGBsqd9+/f9/DwYNn8bWUEAKBq+NsoAAAAAAAAAAAAQCHjaST//2ySNOuB2SthSVf30OQhVL0SlbOncvZUvRJNGUpX/iVri+wvhyJp7ty5QUFBz5494zsQKEwiv+dXWVj89LsjMjKSh2gKgwuRVOEua3+TLXWT7efP3vie+OFmoJadJtLx8PDYu3evSPRTKfd3795NnDhRA3cHAMg5bDkBAAAAAAAAAAAAUMi4GNDdWCJiEvOd0EBEOto0dxzNHaeCqaBo0NLSGj58+Pr16zdv3sx3LFA4JErpVZKibWWJhIb0pCy9SKQ7MRSSzJbSYeqY0p0YmvmelbCKs5yKhtTPVkNRtW/ffvfu3X369FGuyrBq1Sp3d/ehQ4dqKAgAgOwgoQEAAAAAAAAAAACgkPn4vbS7Ef6JF9Rj+PDhbm5uCxcuTPe0PUCGToRTspSIqKQOOdqXuqF0imE0UW+gwHqTRMuD2PORP7YKIvppTweGiCVy1adOJaiDFeNm8MsU6tSrV687d+6sX79euXPUqFFly5Zt2rSpRkMBAMgEtpwAAAAAAAAAAAAAKGRuxSgaZfT4DAOKMCsrqzZt2uzatYvvQKBweP29PEOMhPxq9WMEiuWnsmXLNmzYkK+oeHc+guo9YA9+Vc5m+ImXMb2pw3xtwNyvyfyvjKazGeTWrVs3cuRI5R6JRNKrV6/Q0FAeogEA+AUSGgAAAAAAAAAAAAAKk/diSpURETFE5fX5jgaKrhEjRmzZskW5Fj1AZjpYKhpJUnrnVF9/5TW7dgOnTJly69YtPb1imnj1KI4GvmCTZYrDkjrU2ZrmlGM6WJOrPllp08TSdKYKY61Nunwv1m3YsGHAgAHKPeHh4emyHAAA+IJ6ZAAAAAAAAAAAAACFycEvigXmBmakJ+Q3FijKvL29BQLB/fv3a9asyXcsUNBVNaa+tvTvZ8WhsFL9uEr1u1RlSprwGhavxgSwYhkRkaMebfdgPA3ZgICAEkYlJpQ25zu0DGzZsiUkJOTatWtcz+nTp+/evevt7c1jVAAAhAoNAAAAAAAAAAAAAIVIvIS2fa8CPrBksd6ZHjSgY8eOp0+f5jsKKBzWuDL7KjJb3Jk236s1XI1iiejQV+r4lO3rzz6O4zM8DQtJppeJREQGQjpWmSkl/la9enV3d3cbG5uVK1fyHV0GtLS0Dh48WKpUKeXOLVu28BUPAAAHCQ0AAAAAAAAAAAAAhca8D2xkGhFRGT1qY8V3NFDUNW/e/MqVK3xHAYWDgKHWltS9BHUtoci1uhxFcwLZoS/Za1F0KpyaP2FvxfAaogbFSxSNMrpkry3t0aPH48ePiSgtLW3KlCkfP37kM7hMWFpaLl68WLnn8uXLfAUDAMBBQgMAAAAAAAAAAABA4XD4K235pGjPLseIUKAB1KxWrVrPnz8Xi8V8BwKFSUNz0mKIiB7F0d/BP/pTZbQ0iOUrKg1LkCoahiKaO3fu9evXuVMymSwkJISfsLLTpUsXbW1t7jA0NDQurjgV1gCAAgkJDQAAAAAAAAAAAACFwLskGvdasRbY1oo6WfMbDhQLOjo6jo6Or1+/5jsQKExMRdTE/KcefaGiESf5dXgRJGHpdLji17XkwaUFCxYony1ZsmS1atX4iCt7urq6dnZ2yj1fvnzhKxgAADkkNAAAAAAAAAAAAAAUdPES6ufPJkqJiFz0aVN5FGcADXFwcCiY5fEhW5GRkSdOnNi+ffv9+/dlMpkmb73ImbHUUrT72/7Ib2hnVfR/d71KpFr32bUfiYjYyLCH0/spv/lCoXDPnj26urq8xZcdgeCnpUOGKfo/MgAo4ER8BwAAAAAAAAAAAAAAWfmWSj2esy8SiYh0BbTTgzEUZncNgIpYWVlFRkbyHQXkTkRExJAhQx49ehQaGsqyrL6+vqOj47Bhw8aMGaOZAMrp0YWqzIEvrLcp09Scuj1TlCt4l8QSFeUF8qfx1P4pG51GRESsTGf5gIjIb8oD5syZ06hRI15iy6GYmBjlQ0NDQ54CAQBQQEIDAAAAAAAAAAAAgHpdu3Zt3bp1KSkp9vb29vb2Dg4OZcqUcXBwKFWqlEiU1T/SpsjowFeaH8h+SyUiYojWuDEVsLoEGqSlpZWWlsZ3FJALnz9/btas2YsXL7iepKSk58+fT58+/d27d6tWrdJMGM76NLOcIndhuB1zMZIlon1fqLct1THVTAiaxhINe6XIZjASUdULf5++d0V5wG+//TZt2jR+gssZsVisnMAkEomsrKx4jAcAgJDQAAAAAAAAAAAAAKBWFy5caNu2rUSSwdbxQqHQ3t6+Xbt2ixcv1tPT4/plLPnG0slw9shXivi+lCxiaKUr072EZqIGUJCEhwt9fNjwcKpcmWnShApwqXyQ69Wrl3I2AycuLm737t0NGzbs0KGDhkNqYk4drOnEN2KJhr9ib3kxpkVxeepbKgUkEhHpCWkF49dv+XTlsyVLltyzZ0+6DR0Kmnfv3rEsyx3a2dllnXUHAKAB+DUEAAAAAAAAAAAAoC7+/v7du3fPMJuBiKRSaVBQ0Jo1a4RC4cqVK4noZSId+MIe/kphKT+NLKlDG8szDc00EDLAd69esX/+merjoyUUsv/9R0IhlS5N3boxo0fzHRlkytfX99GjR5mdjYmJ+fvvvzWf0EBEi52Y/6LZqDT6mEwed9guJWiZM6NdoBf3c437vV1Si/17wsjU1FTulEAg2LVrV8GvdvDw4UPlQxcXF74iAQDgIKEBAAAAAAAAAAAAQC2+fPnSpk2buLi4bEdevHxlayjt+8I+/mWsgy4NKcUMLUX6QrUECZAxPz925Ej206fYlBRjAwMiIqmUDQyk1aspNJRZuJDv+CBj//zzT3x8fBYDQkJCUlJSdHR0NBaSnK0OrXNjej9nWaIEKe0KIwHD/u3CaDgM1QpJpunv2EuRZKlNLS3oy/cEBjPfI9fu3VMeOWHChGbNmvEQYi5dvnxZ+bB69ep8RQIAwEFCAwAAAAAAAAAAAIDqicXiDh06BAcH52RwoFX5yW9Y5R4rbWprRR2tmLqmJCjcS35QCEkk7P/+x376RERBUqm9cs15sZg9eZKaNmUaN+YtPMhcVFRU1gPEYnFUVJStra1m4lHW2pLWuDGLPrDySgY7Qqm5BbWw0HwgqpEio/Z+bKCYiOhTMm0NVfRLX/o+XTpBeWTFihUXLFig8QBzLT4+/vz588o9jfE1B4ACAAkNAAAAAAAAAAAAACrGsmz//v3v/fyEroeHx9ChQ4OCgkJCQkJCQt4FhcREfCMioUs10fBl8jG6AmptST1smMbmJEIeA/CEPXOGff2aiGJksiCJxEP081JCXBxt3UpY6SyQLC0tsx6gr69vYcFbEkE/W+pry/R6zp6LICI6H8G2sCisv+neiUmezfADy6YeXJa6Y2aiJE25e8WKFZoviZFbLMsOHDgwJiaG6zE2Nq5Xrx5/EQEAKCChAQAAAAAAAAAAAEDFpk+ffvjwYeUea2vrM2fOlClThoi+pdLYAPZNJBmniNnEWMbchog8jai/LdO5BJngX22Bd5cvk0RCRJsTE9vo6Wkxvyw5h4ZmcBUUAP379//333+z2OnGwcFBW1tbkyGlwxAJvrfL6hXWbAYiMhMRQyQvrTPfkXwO7b6xdWXcm+fphjVr1qxQbDaxdOnSo0ePKvd07tyZ348KAIAc/moMAAAAAAAAAAAAoEq7du1atGiRco+uru6JEyfk2Qxvkqi9n6LiOuno6evr9ShBA0sylY14CBUgY8nJROSXlrYyPv6OtfWv59m0NCYtjbS0NB4ZZMPLy8vLy+vq1asZnjUzM5s6daqGQ0rn72A6E6FoNzHnNZT8KalDTczpShQR0eKlS8PW/+/XMebm5mvXrtV0ZLl35cqV6dOnK/cYGRlNmzaNr3gAAJQJsh8CAAAAAAAAAAAAADlz8+bNESNGKPcwDLNt2zZvb28iCkv5kc0gYGhwKfL3Zla5IpsBCpC0tDR/iWR5fHzL8PBNZmaOogwejGT09JDNUGDt27evYsWKv/abmJgMHjy4VatWmg9J2b4v8qIGVNOEKhjyG0t+DbZTVJj4dmb3r2e9vb0fP37s6uqq2aByLSQkpFevXlKplOthGGb79u1OTk48RgUAwEGFBgAAAAAAAAAAAADVeP/+fadOnVJSUpQ7582b17t3byJKlVEff0U2g6GQ/q3ANC7MTydDEXP79u2DBw9evXo1MDDQwdq6HtEVKyuPzLIWypbVbHSQC9bW1jdu3Bg2bNiDBw8+fvwok8mMjIzKlSs3ZsyYIUOG8B0dfU5VNP6p8OteJoWMk56iwYgTlPsZhhk7duyyZcsK/pYNycnJXbp0CQ8PV+6cOnVq165d+QoJACAdJDQAAAAAAAAAAAAAqEBUVFSrVq0iIiKUO3v06MHV8Z4XyD6KIyLSFtD+ikx9M83HCAWVVMr6+NCVK5SSQhUrMp06kYmJxm4eERHRu3fvoKCgAQMG7Nmzx8PDQ1tbm+3enb1zJ+MLbG2ZP//UWHiQB2ZmZocPH46NjfX19Y2MjPTw8KhUqRJTMPIHrLUoXkJEFJpMNgV9uT8b/0UrGlpCQZpS/9GjRzt27MhHRLk2ZsyYBw8eKPc0btx4/vz5fMUDAPArJDQAAAAAAAAAAAAA5FdaWlqXLl3evHmj3Fm3bt1du3bJFxFvRtP6T4r+eY7IZgAlN2+y8+ez795RaioR0eHD7PbtTNu2zNSppP4VaIlE0rZt27p16547d04oFHL9zIYN1Ls3++JF+gtKlGDGjyfUoi8MTExMmjdvzncU6bkY0HsxEdGLRKpmzHc0+cASrf+o2D5DXyRIUjpVuXJlXkLKrU2bNm3fvl25x97e/sCBA6KMNpoBAOCLgO8AAAAAAAAAAAAAAAo3lmWHDBly/fp15c5y5codO3ZMR0eHiPwTqO8LVsYSETWzoBF2vIQJBdK1a7IJE9iXLxXZDHLBwezWrbJJkzRw/507d+rr6y9dulQ5m4GIyMKCOXKEunalcuXIyIi0tcnWlqlVS7BpE9OrlwYCgyLpVgxdilS0LTLZz6Sw+CCmQDERkYmI7Cx/SlILDg7mJ6bcuHv37vjx45V7dHV1jx49amVlxVNEAAAZQ44VAAAAAAAAAAAAQL7Mnz//n3/+Ue4xNzc/d+6cfFnog5ja+7HRaUREJbRpnVvBKPsOBUFyMjt/Pn39msGplBS6cIFt0YL57Te1hrB+/fpVq1ZlvBmBoaFg5UqSSCgwkJKTyd6ezFBaBPJOytKkN6yUJSKqY0otLPgOKH+CxIpGJSMydS/v9+Qxd8rf379Ro0b8hJUzAQEBbdq0SUlJUe5ct26dl5cXXyEBAGQGFRoAAAAAAAAAAAAA8u7w4cOzZ89W7tHS0jp06JCrqysRiWXUz5+NSCMiMhXR0cpMYd8zXt3+/UyOt9jyd9j34uwHF3bs/v3s+/eZno6Pp5071RrAp0+fPn/+3KBBg6wGiUTk4kKVKiGbAfLpwFcKSCQiMhLRDg9GWMhzu8y+V5h4FEfO7hWUTz1//pyHgHIsNTW1W7duUVFRyp1Dhw4dPHgwXyEBAGQBCQ0AAAAAAAAAAAAAefTw4cMBAwawLKvcuW7duiZNmhCRjKUxAeyzBCIiXQEdqcxUNOQlzMLhWyr1eM6OCWAj0igshS5HZn9JoXf3LslkWQ34/Fmt93/8+HH16tUzLs8AoGrnwhW/KsfZF+7UrqSkpEmTJg1pVF0Y9o6IkqR09VWQ8gB/f39+IsuZVatWpUu5qFGjxtq1a/mKBwAga9hyAgAAAAAAAAAAACAvgoKC2rRpk5SUpNw5bdq0YcOGydtT37JHvm8msMSZ8TLWcICFyfFvNPmNopQFETnpU7visI17amrW59m0NIZlSW0JB0+fPq1UqZKaJgdI5/P3z7t1YctmeJdEt2LIUEjlDckwOrRT+3ZPnjxhWVY/OEBU0omIfN+GKI/39/dnWbZgpgqJxeJly5Yp9zg7O586dUpHR4evkAAAsoaEBgAAAAAAAAAAACiU/P39ZTIZX8uxcXFx7dq1+/r1q3Jn586d//rrL3l7XiC7NVTRP6QUDSip4QALjYg0mviaPRmuOGSIhtvRHEdGrxjUF2az28SBMTRUXzYDET1//rxjx47qmx8KF2ZVADveTX3zVzKkR3FERJPesF4mjLuB+m6lSos+sEuDSfa9EI9AYpk2aJ1uSABjaCqq1UreKQ1+pXyJWCyWSqUiUUFcgzt8+HBERAR3KBKJDh8+XKJECR5DAgDIWjH4KyEAAAAAAAAAAAAULRKJpF27dhUrVqxcuXLNmjV9fHw0HIBUKu3Vq1e6kt3VqlX7559/BAIBEa0JoRXBiv4uJWiZc0F8Tpd3LNHeL1Tz3o9sBntdOunJLHEuFtkMRCTo1o0Ms9qGhHVxUWsAz549Q4UGkGNWBXD/V03+KMM46xMRpbHUwY+d8pZiJOq7m2oc+EKLg35kMxCRTKQtdK+l1WKAqG4HYgREJLl3TvYlSPmqdu3aFcxsBiLav3+/8mHv3r0rV67MVzAAADlRQH+fAgAAAAAAAAAAAGTm4MGDp0+flrfv37/fqFGj1q1bL168uEKFCpoJ4Pfffz979qxyT+nSpc+ePauvr09EZyJodqBi+aulJW0qzwiQz/ALv3ia/IZ9EKc4ZIj6l6QFToyhkNewNMzbm6lShb15M8OTjIMDM326+m4uFos/fvzoouacCSgs2PFuXE6Dcp2GfKY4KE9lq0NrXJmWT1gi+ppKWz6xLxPohCejVYB/Q278pPhlXsOErLToyvuvKSY/FTOQ3DmVNLurco9QKORK9RQ0YrE4XQrg8OHDeYoFACCnikeaKwAAAAAAAAAAABQhhw8fTtdz9uxZT0/PQYMGffr0Sd13X7FixYYNG5R7jIyMTp06JS/Z/SKBhr1k5Y/z1jWlXR4Feq2OF5Fp9PtrttGjH9kM9rp0vDKz2rWYZTMQERGzcSPj6ZnBCTs7mj2bbGzUd+tXr145OztraWmp7xZQuHDJB+qr01DblDpZ/zi8FUOevuzcQDY8VU03zKMkKf3vLVvFl/WLJyLSEdDRSsy+iozjko7xHaySpjQXLxsiXjoooZ9r0owOJE1TvrZfv37u7u78xJ0df3//5ORk7tDW1rZWrVo8xgMAkBOo0AAAAADFXWxsrL+/v7W1tbOzM9+xAAAAAABA9pKSki5fvvxrv1Qq3blz5969e0eMGDF37lxTU1N13P3MmTNTp05V7hGJRIcOHZLX7f+YTF2esYlSIqJyerSnAqOLZ8p+dvQbTXrDRn9f/tMR0Bh7mlya0S9+qQwKJibM4cO0aBHdvctGRJBEQiYmjJMTM3MmlSun1jv7+/trrKgJFBa/1mlQLrGQjnxkFgMytM2daW1Fez6z16OIiD4l08pg2viR7WVLvW2Yasb5CV8FfGPpciR7MZKeJ/zo7GxNxiIiIm1tbTYuUvIogz+D5IRC4dy5c9UfZh59/PhR+bBatWoMg5w7ACjokNAAAAAAxVFERMTkyZMfPHigp6f38uVLsVhMRE5OTn/88ceQIUP4jg4AAAAAALJy8eLFpKSkzM6mpqauWbNm796906dPHzVqlI6OjgpvLZFIhgwZIpPJlDtXr17dokULIvqUTO392LAUIiJjER2oxJjh0XcliVKa/Ibd9+VHTwsLWuTMlNPjL6YCQleXmTuXWJYJD6fUVLK2Jm1tDdzW39/fw8NDAzeCwiWzvSdURchQF2vqbM2sDaHlwWyshIhILKPtobQjlJ1chqaX1fQau1hG/4bRo3j2bRI9ikt/1kGXZpVTRFS6dOmsp/L29ra3t1dHkCohlUqVD3V1dfmKBAAg55AeDAAAAMWORCLp2LHj7t27X758+ejRI3k2AxG9e/du6NChjo6OiYmJ/EYIAAAAAABZOHHihPKhUJjBo/2RkZETJ04sX778vn370uUf5EdERMTXr1+Ve8aNGzdq1Cgi+iCmFk/Y92IiIh0B7avAuOqr6rZFwb1Yqv/wRzZDaV06VIk5WAnZDEoYhqytyc5OM9kMRPTkyRPPDHe7gGIv29oM+ccQ/e5A7+syeyowVb9XZWCJlgXR4g+s+u6boV7P2Slv2QNffspmEDA0pxyzryJzy4ux/Z4a9+eff4pEmT4qbGJisnbtWjUHmy9mZmbKhyEhIXxFAgCQc0hoAAAAgGJn3rx5t27dyuxsYGBgmzZtgoKCNBgRAAAAAADklEQiOXv2rHLPoUOHVq5caWFh8evgDx8+9O7du3r16vv3709NVcEO7SVKlFAu0d+mTZsVK1YQ0Z0Y+u0x+zGZiEhHQLs9mHpmmc1RbIjF9PEjxcSEpdDoALbFE/bd97IavWzoTg2meQY/MdCoZ8+eVa5cme8oQC0kEsnq1atbtWpVp06dBg0aDBo0KDAwMFczqDWbgaPFUFsrul6NOVuFaWyu6FwSRKfCNXBzkrIUmkISlq5F/egUMtTDhjaVZx7UYCaUptaWZKKUwFC+fPkMs+iISEdHZ9CgQQU8ScjFxUX58MmTJ5GRkXwFAwCQQ9hyAgAAAIqXGzduLFy4MOsxPj4+ZcuWNTMz09HR0dfXZxhGvvmuoaGhlpZWuk4TE5N69eq1atUqs/+gBQAAAAAAFbp586by6ouhoWGrVq10dXX/z95dBkS1tHEAn9mluwQBFUVFQexCsa6Fid2Bio3diS12d2BgY2AXBnYgdmAQCkqXNOzO+4H7cg8LuyBsAP5/X67znNmZx6sCu+c5z4wYMWLVqlWbN2/O7sGW7eXLlwMHDtTT0+vevXu3bt1at26to1PIQ9oppV5eXlOmTPH392/Xrt2aNWsyKX/pN7b1BxEwQghR55Njtv/dlvtLPXrENm1iP3581TDa3XqIR+Puafx/z97QViIbrWgfE8XmB4QQEhsbm5qaamZmpuhEQPoCAgL69ev3+vXrjIyMrMi9e/du3Lgxfvz4efPm5fkSGZ0uUXDN9IidLu37ht2KIYyQMR+ZBp+2LezX0ruxJDCFdDQiZf/f7uTlb3IsjKULiY0mbWtIKqqRI2FkfRALTiUmKoQSktUUwsOW2usRQ4mnBY0YMWLnzp0iQTMzs5EjRy5ZsqSQGctLhQoVKlasmP0YT0ZGxunTp8eMGaPQpAAA8kEJIa6ursX/iywAAABA0cXExNSuXTskJEQkrqysnP0mv3DMzMyGDRvm7OxsaWlZlHUAAAAAAECyyZMnb9myJXvYu3dvT0/P7GFISMiiRYsOHTokckw4F5/Pr1OnTj1T0wo/fyolJxPGiJpagrm50NZWXUPD3Nzc1ta2QYMGEpqKZ/NPJsPfs/eJ/w6NVcgRW9pYt/C/u1KAbdvG9u71MauxudOYuzWaM0qzL3U2ZGur8cxVJbwa5OfJkyeTJk169uyZohMBKYuPj2/evPnbt29zX9LV1V22bNnEiRNF4nTTp6xf/GlNQ9YLpVgJEZ9JWviyoBRCCNHkk+v1aE2tgr72dyZZEsCexJOQNBKb8e8KHra0jQF5HE86vGSEc5CFrhKJzxRdQV+ZBNhTHhWNi8jIyNi8ebOPj09SUpKSkpK+vr6Njc24ceOMjY0LmqtCzZw5c926ddnDli1b3r17V3HpAABIMm7cuF27dqGgAQAAAP4iPXv2PHfuHDcye/bsvn371qhRY86cOZs2bSri+jweb9SoUTt37qQ0v7e/AAAAAADw5xhjFStW5J75feTIkUGDBolMe/fu3Zw5c0ROpvgjOjo6nTp16tu3b6dOnVRV874DfzmKjPrAkv5fONFKn+y0pmZ/+d36u3dj5ixw6bPwSr323HCjry8WntvQvJEVXbxYQZmBqEOHDnl7e3t4eCg6EZCyMWPG7NmzR9xVKysrX19fbW1tkXjhahqkXtBACPmaTHq+ZsGphBBSSZ08aUTV8js7PSqDPIojSwL+O9cmm7YS8W9KR39gl6Lyfm12bwYVHtlajfYvW7TsSwI/P7/69etnD/l8flhYmJGRkQJTAgAQJ6ugIb/vAwAAAAClxc6dO0WqGVq0aLFixYp69eqpqqpu3Lhx1apVPF6RfjoSCoW7d+8+ffp00TIFAAAAAIC8vXz5klvNoKys3Llz59zTbG1tL126dOfOncaNGxduo4SEhBMnTvTs2dPU1HTMmDH3799njHEn7A4hg9/9W82gziPrrahXnb++moGQ7weOO0w8kF3NwBcKOvnd8Foz6PrSHs3e3mc3bpCEBMVmCNnevXtXo0YNRWchSXR09KtXr758+SIUChWdS4nBGHv8+LGECV+/fj169GgeL/x/UUJ2ZYOiVNEgnrWprhIhhASmkAuReU/LZGRvKOnzhjV4yqo8YEPe5ahm0FUi+sqEEPI7k5yJIM///4VnhBntYkS0/n9k6DAz8qM5fWVHb9enH5r8FdUMhJB69epZWVllDwUCwb179xSYDwBAvlDQAAAAAH+FDx8+zJgxgxvR19f38PDg8/nZkdmzZ7948WLWrFl169Ytyl6HDx8uyssBAAAAAEAcLy8v7rBVq1Z6enriJrdq1erJkyf3798fMmSIjo5O4XaMjY3ds2dPixYtKlWqNG/evOfPnzPG9oWSWV+YkBFCiKU6ud2AjjQnxatLW3Q0O32a7djBbt4kqany2dM3JKF9z2WfzaoQQihjQ+8efzmj+dFNI1u+u//vjNBQVoS2GSBdHz58sLGxUXQWebt9+3bz5s3r1KnTvHlzOzu7WrVqTZkyJS0tTdF5lQAxMTFRUWJ6ERBCCBEKhY8ePcrzUvGpaaimQSaU//dr6oNYlntCupD0eM1mfGY3osmX5P+OktBWIjus6aem9Htz6mz2b3DiJxaeTgghZVXIeitytCYNak4fNqQPGtJN1ai2EqmkTurrkDIqMv99FR9t27blDt+9e6eoTAAACiL/c+AAAAAASrrU1NSBAwcmJ+foPOju7l6hQgWRmXXq1KlTp87q1auTk5PT0tJSUlJSU1MFAkFCQgIhJD4+XigUcoNCodDb2/vixYvp6enZi9y4cSMxMVFLq8DHPAIAAAAAQMGIFDR0794935c0a9asWbNmqampN27cuHLlys0TJwLi4wuxdXBwsJubm5ubm6GJaWIjR+WeE3kWNna65ERNmvUccHGRkMCmT2evX5NfvwghhM8n5csTBwc6bx4pWkc6yQ79JDO/aqXpaBNC1DLS9uya3PX5FdFJQiHx95ddDvBHvn37VrVqVUVnkYcNGzasXr06IiIiOxITE/Px48fnz5/fuHFDU1NTgbkVfyK9ZP50DptSPauagW76JN2DJP5Uc31CAgkhxCcuj6uu39i92P+GKjxSX5s01SMjzGg5tX+DY8vRY2HsJ6cMZkZFyqOEEKJMie3f/ZmNSHeWkJAQRWUCAFAQKGgAAACA0m/69OmvX7/mRsaPHy/5o08NDQ0NDQ19ff18Fx87dmxERET16tVjY/99M52enh4eHo6CBgAAAAAA6fr27dvbt2+zh5RSR0fHAr5WTU3N0dHR0dGRJSWF3rr1MiPjS2ZmuECQPUGLUmVKfzP2QUXFRyDI/vE+t+jwX+Ti7vSbRxof8zvXwkqDL26iIsTHs7592YcP/0UEAhYURNzdSVAQ3buXUEoIIZmZ5NcvkplJypUjykUtx8hgZNYX5h5KCKGEEIPE2MObR9v7P817dgHeZIF8hIaGli9fXtFZiHry5MnatWu51QxZsvoKDB069MyZMwpJrKQwNDQ0MDD4lVXPlBdKqeSzeLJqGhRbzUAIaaBDtPgkUUCCUsiHJGLz/zqWFAHZ9oPsCf13OKUC6WNCK6sT9VxfisuokOv1qMsn9iSeVFAj48tRZ3P55V/MiZy4WpA6GAAABUJBAwAAAJRyV65c2blzJzdSo0aNdevWSXELY2NjAeeTUEKIgYGBFNcHAAAAAACSqz1DgwYNypUr98erUGrG55vxxZYh0KpVBTdu3Lp169ixY2fPnk1MTMxzGktNavbyuEaPRX+cgCyxKVNyVDNky8hgd++SnTvpoEHCRYvo69csOpoIhcTAgFarRpcsIWZmebyqAOIyydB3zOf/5R+1wr56rBlaIUrMw746OtTBoXAbgXQlJSUxxophIb6rq2tYWJi4q/fv3/f3969WrZo8UypZKKWNGjV6//69uAlVqlQZMmSI5EUUXs1ACFGmpLUBuRBJCCHTP7PpFpQQ8i6R7AtlP/5/ik4rfbKksqTTfiqokYt1itdxQMVEQEAAd2hqaqqoTAAACkKGTcYAAAAAFC40NNTJyYlbaa6mpnbs2DF1dXUp7pKampp1JkUWJSUlCef4AgAAAABA4RTivIk85PtIupGRkpKSg4PDoUOHwsPDjx492qlTJyWlPB4MK6un86eb+8SSmV/YoLfM+QNbFcTe5F0sUVghIezVK7FX09KIpyfr2ZOcOcO+fiWxsSQ+ngQGsmvXWL9+xNc3a9YfPaX7NZm0efFfNUNfE3L9m2eFWPGPhtvYkOqKv1EKhJCIiAhjY2NFZyEqIyPj27dvEiZERkbu379fbvmUUOvXrxc5UCCbtrb26NGjdXV15ZxS4Uy3oHxKCCGP4kiv16zXa7bo23/VDFU0yOqqKFYopE+fPnGHxfP0GQCAbOjQAAAAAKWWUCh0cnKKioriBjds2FCrVi3pbhQUFMQdmpmZUYo31QAAAAAA0hQREfH48WNupHAFDXT0aHb9OgkPz/uyigrhtBDQ0NAYOHDgwIEDIyIizp07d+HChRu3bmempRJCeBY2Ef8MK/i+0Rlk5Ad2OyZH0C2Q1dMh8yvRttJo8cYuXyY53/5wZfCVAtKVYtW0lS3raKUmxmjpB5hU+la24teyliFG5cJ/mkX7sDQhIYQoU2KmSqppEhtNUkubNtcjxip5LOgTS5zes9gMQgihhCywpNMtCLWaxV6+YM+fk1wNzGnFinT9ein8PkEaEhISdHT+uCJH1iIjI5OSkiTP+fHjh3ySKbn09fXPnDnTv3//t2/fcttJli1b1tnZecaMGQrM7Y/U0SaulnTRN9EvJsYqZKElHVSW8PHRS2F9/fqVO0TXEwAo5lDQAAAAAKWWm5vbrVu3uJHOnTuPHTtW6hu9ePGCO7S0tJT6FgAAAAAAf7kLFy5w78xZWVnZ2NgUZiELC9q1K/PwIGlpuS/SevXo8OG548bGxmPGjBkzZkxSUtIEz3unQtOVGrTfHadWL5z0M8l/z59ppMtL9i0lj0t+CaTXazamHFlVhfKKeHPu58/csVRl1fONupyx6/rAukmKisROdcJ//5vBSHAqCU4lN6IJIYwSYqtFOhqRTka0qgZR55GvKWR/KNsbSoSMEELU+WSPNXUsQwghREmJHj1Kpk1jT56QyMh/V9TUpDY2dONGUqFC0X6HIDVJSUmampqKzkKUnp6eqqqq5DnFsA6jGKpWrdrTp0/Xr1/v7e2dkJCgoqJiYWGxYMGCAn7ZpJs+FYdTJwghUyqQutr0dDj7nkoIIRZqpJEu7VaGaOPWVtGIFAZVrlxZUZkAABQEvuoDAABA6fT8+fMlS5ZwI+bm5ocOHZJF74QDBw5wh/Xr15f6FgAAAAAAfzmR8yZ69OhR6KWoqyvJzGSXLuXoZ6ChQRs0oLt3E56kU3o1NTX3O3VMfsuuRRNGyKRPrJIabSSxffvvTNLr9b/VDHxKhpmR1gY0IZPcj2XnIkiKkBBCdocQXSU2v1LR3q1UrMgdCSnvSMt+bj2nh+n9wckCNNepE4yQt4nkbSJZE5THeRRmquR4TVpHmxNSU6M7dtCQEObpSQIDiYEBdXQk9eoVPAeQg+JZ0KChoWFmZvb9+3cJE/r16yfPlEouFRWVuXPnzp07t3AvV2BNQ0xMzJ49e169ekUIqVWr1ujRo1tWN1JIJqVVcnJyYuJ/Jx6pqKgYGEijTRAAgMygoAEAAABKofj4+H79+mVkZGRHeDze4cOHDQ0Npb7Xnj17cveBkPouAAAAAAB/s8TERJGfugt33sS/KKXLltFBg4S7dtHQUCIUEj090qcP7dChIK/mUbLPhrb3Yx+SSKqQDHjLrtejVTTEzp/6mX1IIoQQVR45WIN2+v+NuYFl6dLKZMYX5hVBCCHrg0l3Y1KjCLeYaZcubOdO8usXIeRdBZvJzqv9KtXmTigfFcIXCn8YldNLjK0SHmgW86tyeKDVz28WEd/NYsNUtQyN71+mlKQKSWAK+ZRE3iexx3HkaTzJyKOSgRBCWhuQnda0bF4HUpBy5ejUqYX/zYCMJSQkaGtr5z9P7oYNG/bmzZvk5OQ8r9asWfOff/6Rc0p/G7rpkwJ3d3Nz279//7dv37KGJ0+e3Ldv37Bhw1xdXRWYVSkTE5Pj9CNDQ0McnAoAxRwKGgAAAKAUGj9+fGBgIDcyb9681q1bS32jixcvuri4cCPVq1dv1aqV1DcCAAAAAPibXblyJTU1NXtoYmLSqFGjoi5avTpv06bCvVRbiZyoRVv7sqgMEpVBur9m1+tR87w65XuGE8/wf3+9rfp/1QxZyqgQdxsal8HuxhIBI+6hbL1VEe4qlSlD7OyIl9eu9iNc+8/P4P/72a9ZzK9R3od7PbtYPkLsg++EkO/pujvXxIydaaDGI9aaxFqT9CCUEJIkILdiyJUo9iSeRKSTFCExViaNdMkQU9rOkOAmWAmVkJBQPM9uGDNmzO3bt8+fP5+W61CYypUrHzx4UOTO6/Xr1zdv3vzz50+BQKCtrd2sWbNFixYVw+YTJY5C2jPMnz9/y5Yt3OYBhJDAwMA1a9b8/v177dq18k+pVEpISOAOdXUldhkCACgGUNAAAAAApY27u/uxY8e4kaZNmy5atEjqG4WFhTk5OWVmZnKDK1euRGE7AAAAAIB0nT9/njvs0aMHT+LBEHJgoUZO1qJdX7FkAfmRSrq8ZOfr0ApqOeb8SCXTP//b3GCoKelrksc6fEpmVqR3Yxkh5EoUWWdVpBIB3po1iyq02lT/3/M41DLSpl7cPvHKLnVlPqlQgURIem20StmPb9LOHEnoMzTHfW5NPnEsQxzL4G1OqRIVFSWhheHLly+fPHmioaHRokWLSpUqyTMxQsiJEydmzZp19uzZoKAgoVBICNHT06tZs+a+ffusrKyypzHGhg0bdv78+fj4+OzgkydPrl69euzYsZo1a8o5bSgif3//AwcOiFQzZElKSvLw8Bg6dCj+WKVCpFpITU1N3EwAgGJCwT/3AwAAAEjX69evJ06cyI3o6uoeOXJESUn6dZybNm2KjY3lRpydnYtylC8AAAAAAOSWkZFx9epVbqRI501ITwMdctSWqvIIISQghbR9we5x3h/EZ5KBb1l8JiGEVFInq6qKLQhooksMlAkh5GcaeRxX+HwyGJn6XTW7mqFhwKv78x1m3TmgUcWSzpvHO3GCVqgg7rUJKobXLEYKheSdX1p6mpgTJqAUiY6OzrOg4ezZs/Xr12/ZsuX48eOHDRvWqFGjli1bvn37Vp65UUrXrl3r5+e3b9++qVOnLl68+O7du/fu3eNWMxBCpk6devLkSW41AyGEMfbu3bv+/fvHxcXJM+dSI+u8CYW0Z1ixYsWvX7/EXQ0PD1+xYoU88ynFRD4iE3lQBwCgGEKHBgAAACg9YmJievToIXLW5u7du2X0QMmVK1e4ww4dOuzcuVMWGwEAAAAA/M3u3LnDrSTW1dX9559/FJgPV2sDctiWOr1jqUISnk4cX7EORqSLEU0Tkm0/WEAKIYSo8Mg+G6rJF7sInxJHY3IwlBBCtoewpnp/1gshSUCeJ5AHccwznASl/BvsYsjcDZVVrJZTU1NSpcq/0UmThMtX8uJiRFZIUdJ8XLb7T40qhJCYqMwPr9PqNMIDu6VcVFRU5cqVRYKbN29esWJFZGQkd9q9e/ccHR2PHDlib28vzwx1dXWHDx8u7mpISMiZM2dyH0uR5cOHDzNnzty7d6/MsgPpCw4Oljzhx48fMto6IyNj8+bNN2/ejIuLU1VVrVix4sKFC6tWrSqj7RROS0uLOxQ5gQIAoBhCQQMAAACUEkKhcPDgwYGBgdygs7Nzv379ZLRjWFgYd7ht2zZlZWUZ7QUAAAAA8Nfy8vLiDjt16qSioqKgXPLQwZB41aFD3rHIdMIIuRpFrkb91+GAErKpGm2gI2EBQgipok4JYYSQK5Gk6ytWT5voKtGIdPYpmbxPJBHpRJ1HamiRpnrEWpOWVSGUkOBU4veb+SWQj0kkM2dLhT4mZJc1T4naiuxC+/ULi1IlWzaZpH7nCzMIIYzyI9XK3TPr7WP67/smoYBE/MLTuqVTbGzs6tWrX716lZGR8eHDB3V1daFQmH16i7+//9q1a7nVDNmCgoLGjh3r6+urqqoq35TF2rFjR0hIiIQJz58/l1syIBXp6emSJ2RkZMhi369fv/br1+/NmzfZjQru379/48aNKlWqmJubU0qbNWs2bNgwkSKAEs3AwIA7jI6OVlQmAAAFhIIGAAAAKCWWLFki0oe2du3aW7Zskd2OZcqU4X7W8/r169wPuAAAAAAAQFEwxi5evMiNdOvWTVHJiNNElzxqSGd9YV4RhFtaoKtEtlSj3Y3zX6G3MVn0jQgYERJyL5bciyUkx0okRUh8E4hvgmhchIEymVORji5HxDV5YJ07b37WoHLYQ+vYp3yW+VW33hvDluk8Tj8GSvQMxHeTgBLLw8Nj6dKlX79+zY7s3r37+fPnJ0+etLCwIIQsXLgwNDRU3Ms/fvy4ffv2adOmySPXAvjy5YvkCTExMSkpKerq6vLJp3RQ4HkThBA9PT3JE3R1daW+aVxcXI8ePd69eycSDw8PDw8Pz/r1qVOntm3bNnv2bAktQ0oWbW1tJSWl7AKOpKSk8+fPF8PvrQAA2VDQAAAAAKXBzZs3RQ5T1NfXP3v2rIaGhuw2bdq06YcPH7KHGzdu7N69e/bTLQAAAAAAUHTPnj3jPoetqqrasWNHBeYjjrEKOViDfq1ELkSS90mMEFJfmw4oS/QL1sTNVJXcb0inf2ZP4iQWLOSFT4m1JmmqR5rr0XaGRF3iOxLz8so6Rqrv0lu8M2iR5wQ9fb5NneLyFL4U/PolXLOGfvvGUlKoujqrWpU3cyYpW1bRacmbl5fXjBkzIiIiuMGMjIynT5927dr13r17enp63759k7CCQCC4e/du8SloyPetN5/P5/NRmlNUWSUORZ9WkCKJLl263L59W1yfBiUlJQcHh4Ik80dmzpyZu5pBBGPM399/5syZmZmZo0aNknoOchYfH9+zZ0+BQMANDh06tEOHDkeOHEHnUQAonlDQAAAAACVecHDwgAEDuG/GeDze0aNHLS0tZbpvnz599u3blz188ODB9OnTN27cKNNNAQAAAAD+KiLnTbRp00ZHJ7/zGxSnigaZZkGI2P4IktTQJNfq0l9p5Ek8CUghCZnMSIVaqJFaWqSiOonJIE/jyfME9j2VRGcQISNlVEgtLVpPh9TWItoF/pSXxyc2dVQjwjOZIO8JllbKWtqlpEqbeXqy9etJaGhWjQgjhLx8KXz0iE6fTnv3Vmxu8pSRkbFo0SKRaoZsb9++nTJlysGDB5OTkyWvk+8EebKzs/P09GRMbP2PsbFxsTqbRj6eP39+//59gUBgb2/fpEkTSv/ga1EBaxdkZ+zYsR4eHk+fPs3zau3atadMmSLdHRljT548KeDk6OjoNWvW9OrVS+S8hpKFMda9e/e7d++KxBMSEs6cOaOkpHT06FFF5AUAkA8UNAAAAEDJlpqa2rNnT5ED/xYtWiSHx7batm1rbW398ePH7MimTZvU1dVXrlwp660BAAAAAP4SIgUNpb4ntqkq6fHvERU57kQaKJOORqSjUWFKJUT0HKgTGpz55WMaE4peqlBJedBovaJvUSw8eMBWrSK57+KHhDA3N2pqSuztFZGW/Dx9+vTevXszZ868du2av7+/hJnPnj0TCARaWlqSF9TU1JRqgkUyYsSIXbt2ff78Oc+rfD6/ffv2ck5Jsby9vefOnevv7//7929CiJaWlpWVlaur659+zRRppSDP4yf4fP7p06e7du36+vVrkVKVWrVqnT59WklJyvezoqOjRT5Nkuzr16+bNm1aunSpdNOQp927d4ur4RAIBNevX3/y5ImdnZ2cswIAyFcpKbYFAACAv9b48eP9/Py4kc6dOy9YsEAOW/N4vK1bt4o0unRzc5s2bZqEx0QAAAAAAKCAvnz58unTfw8N83i8rl27KjCf0oHHJy5z9Ju20jAow8+umtDV59dtrDZ5oaGauhRqJooDtmZNHtUMWSIi2Jo18k1H3sLCwnr37r19+/YTJ07cvHkzLS1NwuTIyMgfP35YWVlJmKOkpNShQwdpp1l4urq6kyZN0tPTy/Nqo0aNFi5cKN+MFOnEiRNDhw719fXNqmYghCQmJvr5+Y0ePXrPnj0FXESetQvilCtX7sGDB5MmTapTp06FChXKly9fu3ZtFxeXhw8fVqxYUdHZEULIq1evFJ1CkZw+fTo1NVXc1ejo6K1bt8ozHwCAAkKHBgAAACjBduzYceDAAW7EwsLi0KFD+Z6mKS1t2rRZuXLlnDlzuMGNGzcqKyuvXr1aPjkAAAAAAJRWZ86c4Q7t7OxMTU0VlUxpoqREB47STU4SvvNLCw8TGBjyatVX09YtRQ+/BQSwgAAJ11lgIA0MJJUqyS0jecrMzOzXr9/o0aNbtmzp7Ozcpk0byfOFQmFGRoabm9uDBw++f/+e5xxbW9uRI0fKINnCc3FxSU9P37JlS1BQUHZQS0urcePGnp6ef895EzExMQsXLvz161fuSxEREStWrOjcubO5uXlBlioONQ2ampqbNm0ihKSkpBBC1NXVZbeXoaGhoaFhnv/rxMnIyJBdPnIQGRkpeUJYWJh8MgEA+COl6IdUAAAA+Ms8ffp02rRp3IiamtrZs2cNDQ3lmcbs2bNnzZolElyzZo2np6c80wAAAAAAKH2uXbvGHZb68ybkTEOT16i5etc+WvatNUpVNQMh7O1bEh8vaUZsLHv3Tl7pyNvcuXO1tbXnz5/fokULMzMzPp/P5/MlzDcwMKhQoUKFChUWL16cZ81QlSpVDh48qKysLLOUC2nq1KmPHz+ePHmyg4NDu3btevfufezYMW9vb319fUWnJj/Lly//+vWruKvfv393dXWVZz7Soq6uLtNqBkIIpbRx48Z/9BIjIyMZJSMflObTgyffCQAACoEODQAAACBvvr6+z549MzU1rVmzpqWlpYRuCr9//75//35SUlJ6erqRkVGbNm2UlJR+//5969at69eve3p6irTN3L17d7169WT/OxCV1YxhTc6epZMnT+7atauampr88wEAAAAAKAXS09OfPXvGjTg6OioqGShhCnLrXal0fjZ++fJlT09PPz+/rPfas2fPXrBgQZUqVfz9/cW9pEaNGqqqqoSQ4cOHW1pazp079+vXr5GRkTwez8zMzNbWdufOncWk4X9uZcuWzXqg/6/15s0byRMk/NHDunXrnj59+q5g5U26urrOzs6yTkmmypQpI3kC2iABQPFUOn9oAwAAgGJr3bp1s2bNYoxlDdXV1W1sbGxtbevWrdu0adM6depkP/Nx4sSJ8ePHx8bGZr+2Xr162trajx49yrPF37hx44YOHSqH30KeVq9eraamtnTp0uzIr1+/PD09hwwZoqiUAAAAAABKNF9f36yW41lMTEyqV1d8O3QoEWidOszIiERFiZ1hbEzr1JFfQvISEhIycuTI06dPGxgYZEU6dOgwefLkTp06/fz58/fv37lfUrlyZW5BQMuWLR89evT9+/fXr1+rq6vXqVOnpD+SXuolJydLnsD9Qgoi9PT0zp07169fvzdv3mRmZkqe3KxZs1atWsklL1kZMGDAw4cPxf2VMDIymjJlinwzAgAoEBQ0AAAAgPxs2rRp5syZ3EhKSsqLFy9evHhx6NAhQoiGhkbDhg3t7e2joqL27Nkj8nI/Pz9xK9vZ2Sn8mYwlS5a8ffv23Llz2ZG7d++ioAEAAAAAoHAePHjAHTZr1kxRmUDJY2ZGq1Rh4gsaqKUlKXUPIguFQicnp0mTJtnb22cHeTze+PHjX7x44eLi4u7uHhERwX1JmTJl9u/fn7v7QtYJFHLI+U8lJyevX78+646surq6vb399OnTNTQ0FJ2XImlra0ueoKWlJZ9MSqgqVao8efJk06ZNN2/ejIuLy8jICAgISEhI4M5RUlJq0qTJ8ePHFZWktAwfPvz48ePe3t65L/F4vC5dutSvX1/+WQEA5AsFDQAAACAnO3funDZtmuQ5ycnJPj4+Pj4+f7SysbGxp6eniopKEbKTjv79+3MLGiIjIxWYDAAAAABAifbw4UPukHuPFiBfdMUK5uREQkLyuFSuHF25Uv4pydqmTZsyMjJmzZolEh8xYsTy5cvfvHnTp0+f5cuXBwcHp6WlaWtrGxsbh4WFtWzZUiHZFoKPj8/48eM/fvyY3fTxxo0bJ06c2L59e0l/br4o7O3tvb29hUKhuAnF4RZ1SjIL/JKe9FtYtpxSOQtlShWdUE7KysozZ87MfgInKipqxowZL168SEhIoJSWLVu2U6dO8+bNUyr559RQSs+dO9enT58HDx4kJiZyL5mamu7bt09RiQEASFbiv/4CAABAibB//34XF5fsDx2kRUlJqVWrVlu2bClXrpx0Vy6c27dvc4fm5uaKygQAAAAAoERjjD1+/Jgbad68uaKSgRLJyoq3aRObN499/Uqy7/XyeLRqVermRqpWVWhy0vfx48dVq1Y9ffqUz+eLXNLV1R06dOjWrVtXrVp19uzZ7HhGRoaZmdmPHz/Kly8v32TzEB4ePmfOnLdv38bHx6upqZUvX37GjBmtW7fOnvD+/XsnJ6fg4GDuqxhjHz58GDZs2IULF2rVqiX3rIuFmTNnnjp16v3793lerVat2qJFi+ScEldykvDY3vjgbxmxUQJGiKoqz8iE17ydZvO2xbevhpGR0cGDBwkhycnJSkpKxeH5GSnS0tK6evXq2bNnt2zZwn2gKDMzM/dXDwCAYoISQlxdXZcsWaLoTAAAAKDU8vDwGDZsmMjjAtbW1mFhYbGxsfm+vHr16p8+feJGKlas6ODg4ODg0KZNGx0dHSmnW1hpaWm6urppaWnZkePHj/fv31+BKQEAAAAAlFAfPnyoUaNG9lBTUzMuLq4UPB0L8paayvbuJc+esbQ0qqZGGjemzs5ETU3RaUmZQCBo1qzZsGHDxowZk+eE4ODg+vXrf/782cDAgBsfNWqUtbV1vs0UZe3KlSuTJk369u0bN6ivrz9gwIDt27dnDVu1aiWhm2PLli3v3r0r0ySLs6dPnw4cODAgIEAkbmFhsXfv3nbt2ikkK0JIYoJwy4ro0O+ZInF1dWr3j0bvIcXl85y/U3p6ura2dnp6enYkLCzMxMREgSkBAOQ2bty4Xbt24T0AAAAAyNbJkyeHDx8uUs0wePDgQ4cO8Xi80NDQ9+/fv3z58tGjR48fPxY5o0FbW3vJkiUTJ05cuXLl+fPnTU1N27Vr16FDh2rVqsn3N1Ega9eu5VYzqKqqdu3aVYH5AAAAAACUXA8ePOAOmzRpgmoGKAw1NTpxIsl6sK/02rp1q7q6+ujRo8VNsLCw6Nu37/Llyzds2MCN9+rVa8WKFYotaPj8+bOLi0tQUJBIPDY29tChQ6ampgsWLAgJCRF5zkHEx48fv3//XqFCBRkmWow1btz4xo0bEydOfP/+fVhYGGPMxMSkevXqmzdvtrGxUWBiB7bF5a5mIISkpLAnd1OsbFRq1S9t1UUlCI/HMzIy+vnzZ3bk06dPKGgAgOIJbwMAAABAhs6dOzdkyBCBQMAN9u3b9+DBgzwejxBibm5ubm7evn37rEufP39+/Pjx48ePg4ODGzZsOGHCBGNjY0KIq6urq6ur/PP/IyJH/FatWlVTU1NRyQAAAAAAlGgiP13b29srKhOAYi4kJGTFihWPHz+mVFLZxpIlS2rWrDls2DDu0QytWrXq3bt3cnKyhobC+v9PmzYtdzVDlqSkpEOHDk2aNOn58+fh4eESFomIiHj69OlfW9BACKlcufKVK1fi4uI+fPjAGKtevbqhoaFiU/oemBH8LV3c1ZRk4a1LSShoUKAVK1ZwqxkIISkpKYpKBgBAMhQ0AAAAgKxcv359wIABGRkZ3GD37t2PHDki7lg+KysrKysrJycnuSQoZXp6etyhnZ2dghIBAAAAACjZ0tLSrl27xo2goAFAnClTpkyYMKFKlSqSp5UpU2blypWjRo169OhR9ltyNTU1a2vrt2/fNm7cWPaZ5iE1NVVy64WAgABPT08tLa18lxL58OHvpKen17RpU0Vn8a9n91JSkpmECbFRgowMpqxcuvunFFNBQUFubm7ciKmpabNmzRSVDwCAZDxFJwAAAACl082bN7t37849goEQ4uDgcOLECWVlZUVlJVPcx1wIIceOHZNwwCcAAAAAAIhz6tSpiIiI7KGqqmqTJk0UmA9AsXXjxo3Xr1/Pnj27IJOHDx+uq6u7evVqbrBatWqfP3+WTXb5+/HjR2xsrIQJQqHw6dOnDRo0kNxvwMDAoEGDBtLODork92+h5AnpGSwpvzkgI1u3buV+ZKekpHTs2LGCVA4BACgEChoAAABA+h48eNCjR4/U1FRusG3btl5eXqqqqorKStZ69uyZdY5GluTk5I4dO3p5eSkuIwAAAACAEmnr1q3cYd++fXGXBSC3jIyMKVOmbNy4UU2tQH37KaXu7u6bN29+9epVdrBMmTLR0dGySjE/qqqq4jo4ZlNXV69cuXLVqlUlzKlataqVlZVUU4Oi0tLK5/aTijLVzG8OyMi5c+e4w1mzZrVq1UpBuQAA5A/fLQAAAEDKHj161LFjx6SkJG6wWbNmXl5eBfyQpYSqVq2as7MzN5KSktKrV6+VK1cyJqnLIgAAAAAAZHvy5Mnz58+5kQkTJigqGYDibMuWLZUqVerSpUvBX1KuXLn169cPHz48MzMzO6jAd6zlypUzNjaWMEFVVbVDhw6EEDc3N1NT0zznmJqaijTPh+KgUQt1dXVJx0noG/GVVXDehALExcUFBgZmD5WUlGbMmKHAfAAA8oWCBgAAAJCmp0+fduzYMTExkRts0qTJlStXNDU1FZWV3GzatKlhw4bciFAonD9/fufOncPDwxWVFQAAAABACbJt2zbusH79+o0aNVJUMgDFVnh4+OrVqzdt2vSnLxw8eHCZMmW2b9+eNYyJidHX15dycgXG4/GaNWsmYYK1tXW7du0IIa1atVqzZk3FihVFJlSsWHHVqlX//POP7JKEwrGwVLaorCLuqpoGbd2p9H9MVDyFhIRwh5aWlgr8IgAAUBAoaAAAAACpefXqVadOnRISErjBevXqXb58WVtbW1FZyZOGhsb169cbN24sEr969Wrt2rVv3rypkKwAAAAAAEqKmJiY06dPcyOTJk1SVDIAxdncuXNHjBgh+SAGcbZt27ZixYrv378TQr5//16+fHlpZ/cH1q1bV7du3TwvmZqarl69WklJKWs4ePDgx48fjxgxokmTJrVr127SpMnw4cMfPXo0dOhQOeYLf2DYRD2z8sq542rq1K6FRu2GpbmLZ3EWFhbGHZqZmSkqEwCAAkJBAwAAAEjHmzdv2rZtGxMTww3WqVPn5s2bf1Wht76+/q1bt3L3/AwPD+/QocOyZctw/AQAAAAAgDiXLl1KS0vLHhobG/fr10+B+QAUT0+fPr1x48b8+fML93IrK6upU6e6uLgwxt6/f29tbS3d9P6IlpbWtWvXWrRooaGhkR2klFavXn3Hjh3t27fnTi5btuz+/fsfPXr06tWrR48eubu7izuHAooDbR3eFFeD2g3UDAz5WWdLqKhSswpKjv20+zjpKDi5v1hERAR3WKZMGUVlAgBQQEqKTgAAAABKA39/fwcHh+joaG6wZs2a3t7eBgYGispKUTQ1Nc+fPz9//vzVq1dzyxeEQqGrq+uXL1/c3d2zHzEBAAAAAIBs165d4w4HDx6sqqqqqGQAiiehUDhp0qRVq1YVpRXi9OnT9+zZs2HDBmNjY4U/n21sbOzj43Px4sVjx47Fxsaqq6vb2dlNmDDhbzi5stTT1OKNnq6fnCQM+JSemMTMyimVr6RMqaLT+rv9/v2bO6SUMsYo/lQAoBjDJ+kAAABQVF++fGndurVIw7pq1arduHHD0NBQUVkpFo/Hc3Nza9my5bBhw8LDw7mXPDw80tLSjh07xufzFZUeAAAAAEAxJBAIbty4wY3k7nwGAEeOHOHz+YMGDSrKIioqKtOmTZs8efKRI0ekldi/vnxha9aQoCCSlEQ0NEj58nTaNFKzZr6v69q1a9euXaWcDBQPGpo82/qFOWDi1KlT+/btCwsLy8jIMDAwaNGihaurq7q6utQzzO3379+RkZGGhoa6urpy2E6euN1QCCGnTp3y9/c/ePBgnTp1FJQRAEA+UNAAAAAARRIcHNyuXbufP39yg1WrVr19+3bZsmUVlVUx0aFDh9evXzs5OV2/fp0bP3XqlJKS0uHDh1HTAAAAAACQzdfXl9v1TVtb297eXoH5AChAairbsIE8f05iYpiyMjU2Jr160V69sq8nJSXNnz//9OnTRX+cesKECV27dq1YsWIR1+Fihw6xbdsI94EHf3/2+jV1cqKTJ0txIyj1MjMz+/Xrd+PGjcTExOzgkydPrly54unpaWVlJbutT58+vWnTpu/fv6ekpKipqZUrV2706NHDhw+X3Y5yVr9+fZHI69evmzdv/vDhw1q1aikkJQAAyXiKTgAAAABKsPj4+H/++Sc4OJgbtLS0vH37tsJbVhYTJiYmV65cWbBggciHTceOHevdu3dycrKiEgMAAAAAKG68vb25w3/++UdFRUVRyQAoQGAgc3Rku3czX18WEED8/dn9+2zOHDZ8OMnIyJqybt26Fi1aNG7cuOi7UUqlW81A7t5lmzaRnO0bCSEkMpLt3ctOn5bmXlDajRw58vz589xqBkKIUCh88+ZN7969ReJSNGXKlFGjRj18+PDHjx9RUVEhISFPnjyZNGlSaSposLGxadu2rUgwMTFx1KhRCskHACBfKGgAAACAwjt79mxgYCA3YmFhcfv27XLlyikqpWKIx+MtW7Zs165dIjUNXl5eLVu2FGluAQAAAADw17p79y53mPt2C0BplpLCxoxhHz8SoTBHPDWV3b7Npk0jhERERGzbtm3ZsmWKyTA/bP16EhWV97X4eLJ3L2FMvhlBSfXhw4erV68KBII8r757927hwoWy2HfPnj0HDhyIi4sTiScmJp46dcrNzU0WmyrEkSNHGjRoIBJ89uzZ58+fFZIPAIBkKGgAAACAwvP39+cOzc3Nb926ZWFhUdR1k5LY7t1s1CjhiBHCadOIn19RFywGRo8evX37dpGaBl9f35YtW/769UtRWQEAAAAAFBMZGRmPHj3iRv755x9FJQMgf2zdOvbpU97XhELm40M+fHB1dR0+fLilpaV8UyuYHz9YzvaNIlhQEHn9Wm7pQIm2bdu2iIgIcVcZYw8fPpT6poyxnTt3JiQk5Hk1OTnZw8Mj4/+9Uko6ExOTJ0+enDt3TltbmxvHUzcAUDwpKToBAAAAKMF+/PjBHS5evLhy5cpFXJNdvEg2bGDfvmU/uiG8fp02akS3biVaWkVcXLHGjRtHKXVxcRFyHrj5+vVr//79b9++zefzFZgbAAAAAIBivX79mnsim5GRUY0aNRSYD4C8PXsmqYFBbOy7devOXb78SVzRg6Kxz59JbKykGcnJ7NUrWqeOnBKCkiwkJETyhOjoaMaYyEMjRfThw4eAgAAJEwICAh48eFBqiu34fH6dOnV+//7NDRbTeikA+OuhQwMAAAAUnkhBQ9F7M7CrV5mrK/v6NcfnOAkJzNubDR1KMjOLuL7CjR079vjx4+rq6tzgvXv3tmzZoqiUAAAAAACKA19fX+6wSZMm0r1TBVDc5epyL2LG9esLFizQ19eXSzZ/jKqrk3zL9Ev4UwogN/k+8qGkpCT17xGfP38W154hS1pa2rt376S7qWKJNF5VU1NTUVFRVDIAABKgoAEAAAAKT6SgoXz58kVaLi2NiD9xk714wTZvLtL6xUPfvn3v3LljZGTEDS5btkykKB4AAAAA4K/y6tUr7rBhw4YKSgRAQSTewd2TlPQ8OnrcuHFyS+eP2dqSsmUlTTA0pHZ28soGSjZbW1vJE0xMTKS+qaGhoZKSpKbmlFJZ7KtAIp/jpaamrly5UlHJAABIgIIGAAAAKCShUChytF65cuWKsiC7eJF9/SphP3L7dlHWLz4aN2589uxZHu+/n8RiY2OPHDmiwJQAAAAAABRL5LHX2rVrKyoTAMUwNhZ3JU4oXJGQ4OXkJPluq4Lp6FBrawnXabVqpGgfGsDfY9KkSZUqVRJ3VUVFpWfPnlLftEGDBhUqVJAwwczMrNScN5HFxsamdevW3IiHh0dGRoai8gEAEAcFDQAAAFBIERER6enp2UN9fX2tonWPZA8eEIFA0oSoKJKUVJQtio/mzZs7OztzI+fOnVNUMgAAAAAACvf+/XvusGbNmkVfMypC8NgnxedG8o+gDO6hdgDFkaMjUVXN88qEuDhHI6PmK1bIOaM/RVevppUr532pQgXq5lb0LWJjY+fPn9+5c+d27dr16tXr9OnTDP+2S6MyZcqMGzdOR0cn9yVKabNmzSZNmiR5hZCQkCdPnvj7+wuFwgJuqqGhYW9vL2FCgwYNypQpU8DVSopjx45pampmD+Pi4k6fPq3AfAAA8lSMKzoBAACgeBM5b6KI7RkIITQjI5/PITIzSVoa4bzRKtHGjx+/d+/e7KGvry9jDOcEAwAAAMBfKDAwMC4uLnuoqalpYWFRlAV//sg46Z4Q9jMzMUFICFFVo8amSh26a9VppFbEVAFkhA4aRK5dY/fukZx36HcmJr4TCB7Pnk1yHlxYHBkb04MHyYQJ7ONHkv38g5ISrV6drltHLC2LuPyhQ4eWL1/+ldPZ8erVq5s3b/b09Cwr+bSLgklPT1+1atXNmzdjYmL4fL6xsfHgwYOHDRtW9JWhEGbOnCkQCHbt2hUcHJwd1NXVbdGixfHjx7k9L0UcPXp0y5YtwcHBMTExWlpaZmZmnTt3XrFiRUEanOzYsePDhw8vXrzIfalmzZr79+8v3O+lODMxMalWrZqfn1925MCBAwMGDFBgSgAAuaGgAQAAAApJpKBB5OC9whDzJEc2qqND9PWLukuxUatWLS0trcTExKxhbGxscHBwxYoVFZoUAAAAAIAC3L17lzusXbu2hJtV+frmn35oe1x05H/t39JS2Y/AjOP742OiBK07lZIKaShtKKX79pFJk9ijRyQ+Pit2PiVlxe/fPrVqaURGkuhoYmgo/X2Dg9mqVSQoiCUnU3V1YmFBZ84kVaoUcrWKFemFC+TSJXbtGklOpqqqpG1b2qMHKfJhGZ6enjNnzoyMjOQGU1JSHjx40KlTp/v372sW7eGHHz9+9OjR49WrVwJO58jHjx+fOnXq7NmzamqohVKAOXPmODk5rVmzxt/fPzMz08jIaMyYMS1btpTwkunTp7u7u2dXyMXGxsbGxn769MnX1/fq1asqKiqSd9TS0rp169bgwYOfPHkSFRWVFdTX12/QoMGRI0cMZfEPUNF8fX0/ffrEjSSVlt6oAFCaoKABAAAACikkJIQ7lEKHhkGD2IkT5NcvsTOqVyelqIEBj8erVavWo0ePsiN+fn4oaAAAAACAv9CVK1e4Q8n3qyTLzGAn9sdzqxmyJSYIb11KsqmjWtYMH4qCDCQmsocPyc+fxNKS2tmJOz9CEjU1umcP9fUVbthAfX0vxsaOi4u7ZGRUOTKSeXgQHx8ycybt3l2KKbPDh9nWrSQs7N8hIeT9e/biBR07lo4cWchFeTzq6EgdHaWVJCEkLS1t6dKlItUM2V6+fDlz5swdO3YUev309PQePXrkfi4/OTn52rVrgwcPRhN+RTE1Nd24cWMBJx8/fpxbzZBNIBDcvXt37Nix7u7u+S6iq6t78eJFf39/Dw+PwMDA8uXLDxw4sFatWn+aeYnw9etXBweH5ORkbrBTp06KygcAQBz87A4AAACFJP0ODSYmtH17dvQoyczMfZFWqEBdXYu6RTFTr149bkHD3bt3e/bsqcB8AAAAAADkLykp6erVq9xI+/btC73avRvJv0LyeEORJS5WcMnz98jJpafxGxQLKSnCuXPJkyfk50/CGFFSIuXLk/bt6bx5pBC9RjQ1SWDgqZiYyXFxFwwN6ykrZ4XZ9+9k+XJapgyxt5dO2j4+bNMmkrtKIDycbd1KypWjHTpIZ6MiO3/+vL+/v4QJ9+/fL8oZjqtXr3716lWelxhjt2/ffvjwob20/reDzGzevDl3NUMWoVDo7e0dGRlZpkyZgixVrVq15cuXSzO54kcgEAwYMCAmJoYbbNiw4ZQpUxSUEQCAWIVv3QYAAAB/Oal3aCCE0KVLaceOJFejSFqxIl2zhpiaFn2LYqV58+bc4enTpzMyMhSVDAAAAACAQpw/f57b4NrQ0LBZs2aFXu3zxzTGJE2ICs+jeQNA4SUns379yNmzJDSUZP3ly8xkgYFs/342ciSR/NcxL2zRov3+/tPj4q4bGTUQ6ZAfHs5WrZJS3oStW5dHNUOWmBiyZYu0Niq6mzdvSn6zHBUVFR4eXpT1uSdNiIiNjS1K+weQj/Dw8ODgYG5EhdIe6uo79PT2GhgM1dCICQnx9PRUVHrF0IEDB3x9fbkRGxuba9euFfH0FgAAWUBBAwAAABSS9Ds0EEJ4PLpjB127ltrbU0tLYmFBbW1J377Uy0tqz6AUJ+3ateOe4Pjr16+dO3cqMB8AAAAAAPkT6QHeq1cvJaXCt5VNT8vn/nFGfhMA/gibNYu9epVH4UJmJrt7lxW4W/6/IiN3P3268vfv22XK1Px/b4Yc2wUEkJwH3hdSUBDLefdXdKPgYPLxoxQ2kobMvPo4cgkEgqI8HhAdHS15grjTLqAo4uPjXVxcGjZsWLVqVRsbm7Zt2544caLQq4WGhiYkJGQP+6mrPzc2Pm5oOEZLa4SGxn4DA19jY9Ocxxv9zVJTUxcvXsyNVK5c+datWwYGBgrKCABAEhQ0AAAAQCHJpKCBEEII7dqVnjhBfXx4Dx7Qq1d569cTQ0NpLV6s6Ovrd+vWjRuZNWvWnTt3FJUPAAAAAICcBQQEiPwAPHjw4KIsqKKazweeyqqFbEoPkIeYGPb8udg2DBkZ5MqVP2rScHrXrhWhod5GRlXElfXEx7OcD1UXDvvwgcTGSpqRkMDevCn6RlLRsGFDycdJ6OvrmxahpyOfzy/iBPhTz58/b9KkyY4dO3x9fb9+/frx48dbt26NHDmyT58+ErplSGBgYKChoZH165Gamlv09GyV/6sJ4hFipazc4eNHtnatlH4HJdupU6dCQ0Ozh5TSw4cPly1bVoEpAQBIgIIGAAAAKAyhUPjr1y9uxNzcXFHJlGizZs3ifi6Tlpbm6Ojo4+OjwJQAAAAAAOTG3d1dKBRmD62srIpy3gQhpEYdVb7EjzzLmhW+/QOACHbrFsn51lh0ws+f5OvXAq7m7+8/fsMGrzJlKkluUiLx1n5Bqavnv87/bw8r3KBBgypXrixhQs2aNYvS2cXExETyhEqVKhV6ccgtOjp66NChH3O1AElKSvLy8ho3blwh1qxYsWLWB1NleLw52tpGedWgqKans+PHi0/rEQXy8vLiDnv16tW0aVMF5QIAkD8UNAAAAEBhhIWFcds5GhgY4Iy9wmnQoIHIe/XExMQOHTqcPHlSUSkBAAAAAMiHQCA4ePAgNzJy5EjJz2Hny/4fDbPyeTTqz6JvyO/aT7so6wPk8ONHPg0YEhNJVFRBVmKMjRo1atGcOXUlPy2gq0sbNvyTFPNGa9Ykku/iGxnR+vWLvpFU6OrqDhkyRNzHDlWqVNm0aVNR1ndyctIQX71hbm4+Y8aMoqwPImbOnPlJzMkpmZmZly5dCgwMLMSyPXv2VFFRmaejI6kkKDKSFe1vS+nw5csX7nDixImKygQAoCBQ0AAAAACFIbvzJv5CGzZssLe350ZSU1MHDBgwd+7cfA8KBQAAAAAouW7cuMFtea2srDx06NAirsnjkyHjdcuUzePZXF19fufeWoZl0DoepKdSpXz6HOjoEGPjgqx05syZpKSkcTNnUomtCGjlysTK6o9yzJuREa1WTdJGVasSMzMpbCQlrq6uw4cPN8x1HmW1atXc3d3LlStXlMUHDx78zz//8Hh53C7R0NAYMmSIpaVlUdYHES9evJBw9devXzt27CjEsgsWLGjTpk0NZbE1bf/ifN+RkfT0dH9//8DAwMIdnyEHIqeo4NMnACjmUNAAAAAAhRESEsIdoqChKFRVVS9dulSvXj1ukDG2atUqOzu7p0+fKioxAAAAAACZEmnP0KVLl3wbvxeEeQXlSfMNrWur6BvwKY8QQrR1eZZWKsMn6DVpVVxa6EPpQNu0IRIbKlAzM1KAe+ECgcDV1dXNzY3H49Fly4i42/MmJnTu3MKlmkdubm60YsW8L1WoQFetktZG0rJ161YvL68uXbrUqVPHxsbGzs7OxcXlyZMnzZs3L/riZ86c6dWrl4GBATdobm4+adIkOzu7bt26NWnSpEmTJt27d79y5UrRt/ubpaamxsXFSZ4TEBBQiJV5PN6FCxcs8i3ESU8vxOIFFBgY2K1btxo1ajRp0qRhw4Y1a9YcPnx4vr9f+bOxseEOL126pKhMAAAKAifGAQAAQGGIdGgo4sMQoKend/PmzS5dujx+/Jgbf/HiRZMmTRwdHVevXl1N4tMzAAAAAAAlS1xc3IULF7iR4cOHS2txAyP+hDmGSYnCkKDM9DShuYWygREaM4AM6OgQe3ty6lTeB0+oqZGePfNp4UAIIeTo0aMGBgbt27cnhBArK97atWzBAhYQwF2WVqxIZs8mTZpILfny5emePWTqVObvT7Kfz+bzqZUVXbu2IHUY8tesWbNmzZrJYmVVVdVTp049efJk+/btERERlNLKlSu7uLjMnj17+/btv3//zp55586dNm3aHD9+XFVVVRaZlAbx8ezECfLqFaGU2NrSgQOJnl72RSUlJZH2ALkpSTgzIr8XVq1bl3l7S5qkpVW4xfPl4+MzYsQIbjVGdHT0x48fX7x4cenSpQoVKsho30JwcHA4fvx49vDq1asbNmxQYD4AAJKhoAEAAAAKQ6RDAwoais7AwMDb29vJyen06dPcOGPs/Pnzt27devz4sa2traLSAwAAAACQLi8vr9TU1OyhiYlJx44dpbuFphavmq2KdNcEEMFbuZIFB7Pnz4lIb3k1Ndq+PR07Nt8VMjIyli5dun///v9CzZrRy5fJ5s3kzRuWkkJVVYm1NZ06lXtXWDqsremlS+TUKXLrFklJIerqpEULOmgQKezt5JLOzs7Ozs4ue9i5c+erV6+ynNUqCQkJ58+fHzhw4JkzZ+SeYAnAduxgx4+ToKB/xxcvsmPHaN++dNKkrICSkpKJiUlgYKC4FSilTYpSuNO2LfHxIRkZ4lYndeoUfnHx4uLixowZk2dvibdv3/bt2/fRo0d5HmuiEF26dOHxeEKhMGvo7++fkpKirq6u2KwAAMQpLl89AQAAoGQR6dCAIyekQkND49SpU6tWrcr9LEJiYuKYMWOK7eGLAAAAAAB/6ty5c9zhgAEDCv1ILoAiqajQY8fokCHU0pKoqBBCiLo6rVaNTppEt28vyAI7duywsrJq2bJljqimJp03j544wTt/np46RZcskX41QxYlJTpwIN2/nx47Rvfvp05Of201g4gzZ87cu3eP5dV7QygU3r59++bNm/LPqphja9eyLVv+q2bIEhzMtm9nK1dmB7p166aiIrbazMrKytnZudA50P79ac7zFHJcrVKFTptW6MUlWLhwob+/v7irr1698vDwkMW+hWNoaMj9KI8x9vPnTwXmAwAgGQoaAAAAoDBQ0CAjlNLZs2c/evSoVq1aIpcePXrUt29fhWQFAAAAACBdGRkZt2/f5kZ69+6tqGQAikpZmS5bRr29eZ6edOdO3tmz9MYNOnFiQV4aGhq6YsWK9evXyzpH+FMHDhxITEwUdzUuLm7nzp3yzKcE+PaNnThBkpLyuJSczE6fJv+/3z9jxgxxPRgMDQ1nzpypra1d+DT4fLpzJ83r1E5aqRJdv15GR068ePFCwtW0tDSRMj6FU1NT4w4zxPW0AAAoBlDQAAAAAIURGhrKHZqbmysgiagotnEjGz+ejRvH9u8n4j9oKHEaNmzo5+e3d+/esmXLcuNnz56dPn26orICAAAAAJAWPz8/7p1CQ0PDIjUYBygOlJVJvXq0Sxdia0sK1lheIBA4OTlNmjTJ2tpa1tnBn4qMjJQ8ISIiQorbffr0aeXKldOmTdu3b19sbKwUV5Yb4datRML/k8hI4datWb9UUlK6dOlS165d9XL2HalSpcrKlSuL0p7hX+XL07NnSd++tEoVYmhI9PWJpSXt1ImeOkXq1i3q4mLEx8dLnpCQkCCjrQtHJGEt2dR5AABIBZpHAQAAFMjPnz+PHj369u3b1NRUU1PTtm3bduzY8a9tiCoQCEQ60ZUrV06uGTDG3NzYhQsku67i0iVy6BBxdqZOTnLNRGb4fP7IkSOrV6/esmXL7EMNCSEbNmz4+fOnm5tbxYoVFZcdAAAAAECR+Pn5cYfNmzcvPieLy0l8PDtyhL1/TxijlpZ06FBiYqLonEDeZs+eTSmdO3euohOBwqCUSmWdHz9+DBs27NWrVzExMVnLrly5slOnTps3b+bz+VLZQj7ojx95nM/BncB5NkZLS+vChQsPHjzYt29feHi4qqpq7dq1J0+ebGBgIJ1sdHR469cTgYCGhxOBgJiayvosFZGGB7mpqqrKNIE/kpGRwS3ZoZQaGxsrMB8AAMn+0tswAAAABScQCJYuXbpq1ar09PTs4JYtWypVqrRmzZq/sy1qWFhYZmZm9tDIyEhDQ0OeCbC5c9mZMyQ1NUcwMJCsWUNSU+mYMfJMRqaaNWs2aNAgkXMWT5w44enp2aFDh06dOllYWMTExAQHB//69SsuLk4oFJqZmVWrVs3e3r5GjRqKShsAAAAAQLIPHz5wh/Xr11dUJgrB9uxhHh7Zx8wzQtjp07RrVzp/PpHSLVIo/tauXXv16tX79++XrJvWf48yZcoUcUJBBAcHOzg4+P//LAZCCGMsMDBw9+7dwcHBFy5ckFbZhDxwPinKW65DDZo1a9asWTNZ5UMI4fOJmZkM1+ewsLAQqdUTUVdmzSEK4cuXLwKBIHtYtmxZFRUVBeYDACAZChoAAAAkEQqFgwYNOnnyZO5LgYGBffr06d279/bt2/+2KuYfP35wh/Juz/DsGbt8WaSa4V8JCezAAdqtG8l5UkOJdujQIV9f348fP3KDAoHg8uXLly9flvBCS0vL0aNHjxs3TkdHR8Y5AgAAAAD8GZGWb1ZWVorKRP7Yli1s1y7y+3eO6M+f7OBB8vs3Xb1aQXmBXG3evHnPnj13796V2vPoIG3Dhw/38fFJFHO6pZ6e3vjx44u+i5OTE7eaIVtmZuaNGzfWrl07a9asou8iJ9ra+Uwo1Z9OzJ8//8GDB+JOKqlSpcrMmTPlnJIEXl5e3KGNjY2CEgEAKJC/rJMbAADAH5o3b16e1QzZTp8+bWtr6+npKbeUioOQkBDuUM4FDWzXLhIXJ/ZyaCjbtk1+2cgepfTt27dOf36URkBAwJw5c6ysrK5duyaLxAAAAAAACi2rs3o2IyMjRWUibyEh7OhR0WqGLGlp7MoV8vy53HMCeVu3bt3WrVtv375tbm6u6FxArF69erVs2TLPBgk8Hq9NmzZt27Yt4havXr16/fq1uKvp6emnTp0q4hZy1aaNpGMd+HzSsqUcs5G3+vXrjxgxQjuvqg4TE5PFixfr6+vLP6s8McYOHDjAjbRp00ZRyQAAFAQKGgAAAMS6du3amjVr8p0WGRnZt29fZ2fnlJQUOWRVHPz69Ys7lPdHMGFh+UwIDJRLHvLD5/MPHjx45MiRQjS0DA8P79Kly/Hjx2WRGAAAAABA4aTm7Lgm5zPsFIht20ZydqfIIS6O7dwpx3RAAVavXr1///67d++WL19e0blAPjw9PTt37ixyi1pHR6d79+5Hjx4t+vonTpyIk/DABiGhoaHh4eFF30g+6NCh1NZW7NUaNaizszzzkb9Vq1YtXry4WrVqPN6/t95UVVVr1aq1e/fuQYMGKTY3rqdPn379+jV7yOPxilV6AAC54cgJAACAvEVFRY0YMYIxlh2hlM6ePdvW1vbYsWNXrlwRme/u7v727durV68aGhrKN1MFiIqK4g7Lyvl8h1xnLv7xBKlgjLx6xV68IDwebdSIiH/TLi2DBg1ydHTctm3brl27vn//XvAXCgSCkSNH2tra1qxZU3bpAQAAAAAUHPfobkJI9r2f0i84OJ8JJefmJfwpxtjUqVN9fHx8fHz+tpMrSyh1dfWLFy+eP3/e3d09IiKCUmpiYjJ69OiOHTtKZX1xxxNkS01NjY2NNTExkcp2Msfn0127yIgR7ONHwvk8jRBCra3pjh2S+jeUFtOmTRszZszZs2cfPnyoqqrarl07BwcHZWVlRef1n7S0tLlz53Ijbdq0qVChgqLyAQAoiNL//QMAAKBwXFxcRPoQrFixIusn/kGDBnl6erq4uIi883z+/HnLli1v3LhhZmYm11zlTuyHj/7+7OhREhHBVFVp+/bUwUEmb1bzPXNR9ocyMm9vsmEDCwggSUmEEKatTStXpvPmkSZNZLqvtrb23LlzZ8+e/eTJk9u3b/v7+4eHh+vr65ubm1tYWGSdvfrt27f79+/7+Phw/5iSk5NHjBjx5MkTPp8v0wwBAAAAAApC5OdSkbcYpVkxqc8GuRMIBKNHj37//r23t/ff8CCE1L148WL16tU/f/5MT083MDBwdHQcO3asfGqhunXr1q1bN1msXK1aNckTtLW1S9hHTObm9OxZsno1efaMxcYSQqieHmnQgM6dS7S0FJ2cnGhqag4ZMmTIkCGKTiQPjLGBAwfevXuXGxw8eLCC0gEAKCgUNAAAAOThzJkzIucUdujQYc6cOdnDPn36tGzZ0sXF5fTp09xp79+/b9as2fXr16tWrSqnXBVB5FGSwMBAkpLCpk5ljx6R2NisILt4kVhZ0eXLSYMGUt6+cWPi60uEwryvqqsTR0cp75gTO3aMrV1LuG0qfv9mr16xiRPpsmVUSg9qSMDj8Zo2bdq0aVMJcwIDA8eNG3f9+vXsiK+v78aNG2fMmCHr9AAAAAAA8iXyuGrG33MXX1e3qBOgBEpJSenbty8h5M6dO+rq6opOp4RhjE2cOPHUqVPcp0ru3Llz5MiRM2fOmJqaKjC3Iho0aNDmzZt/ij+GpmLFijqyf2ZDyjQ16dKlhBCakkIYI3/NiUIlwrFjx86ePcuNVKhQoV+/forKBwCggP6aZm4AAAAFFh0d7eLiwo0YGhq6u7tTSrlBY2NjT09Pd3d3kQ8jAgMDmzVr9vr1a3nkqiAizxCcO3cudsAAduVKdjUDIYRkZLD374UuLuTlS+nuTidNolZWYq/WqkW7dpXujjn8+sW2bCE5D934V3g4cXMjCQky3L3AKlWq5OXlVaNGDW5w0aJF3FMSAQAAAAAU5e8taHB0JBLuZ/N4su76BvKXnJzctWtXXV3ds2fPopqhEGbPnr1//36RHpnp6emPHz92dHRMS0tTVGKSCQSCDx8+PH36NFz8OTLm5uatW7cW12fC0NBQ5GiAEkZdHdUMxc22bdu4QyUlJXd3d1VVVUXlAwBQQChoAAAAEDVt2jSRd5vbtm0TV/I/fPjwu3fvZrX6zxYREdGqVatnz57JMEuFaty4sYqKSvYwPj7+/IMHIucj/uvnTzZ/vthuCoWjpka3b8+jpoHHo7Vr0927Sc7SE+kSrltHQkPFXWWBgWzLFtnt/kfU1NT27dvH7eWbnJw8cODAYvtxDwAAAAD8PUQKGjIzMxWViZxRR0dau7bYq9bWdMIEeeYDspaWlubo6FiuXLlDhw6J/LWHgggJCTlx4kRqamqeV1++fLl06VI5p5SvtLS0iRMn1qxZ097evkWLFnXr1m3atOnFixfznLx3794WLVrkPh3S0NBwwoQJHWXfAxL+KkFBQdyhu7t7mzZtFJQLAMAfQEEDAABADj4+Ph4eHtxI9+7d+/fvL+EljRo1unnzZpkyZbjBuLg4BweH0lrToKenN2jQIG7kufh75OzLF/LwoZQzsLKiZ8+S/v2ptTUxMyPm5rRmTTp6ND1zhsj4LFIaEJDPjPfvZZrAH7Gzs5s4cSI38vz58+HDh7M8q08AAAAAAORFmLPomcqyKLl4oZTu3k3r1CG5nsmm1avTnTsJp3YcSjqBQDBkyBAdHZ39+/fnvmMtW+/fswUL2LhxbM4cIu4JhJJgy5YtP378EHdVIBDcunVLnvnkKzEx8Z9//tmxY8fHjx/j4uLS09N//fr1+PHjESNGLF++PPd8NTW1mzdvTps2zdbW1sDAQENDw8zMrGnTpu7u7osXL5Z7+lDKpaSkcIddunRRVCYAAH9ESdEJAAAAFCMCgWDSpEnce736+vo7d+7M94X16tV78OCBg4MDt9I5Li6uffv2ly9ftre3l0W2itWkSZMDBw5kDx9KeOg/NZVdu0abN5dyBrq6vLVrCSE0OZnweERNTcrri5PzvV8exDw4oijLly+/cOFCAKcO4/jx45UqVVqxYoUCswIAAACAv1xiYiJ3qPFXtSU3MKBnzpANG8iDBywqihBCdXVJgwZ07lyipaXo5EBqGGNjx46NiYm5fPmyXKsZEhLYhAnsxYvs8xDZmTO0Rg26cSOpVEl+aUjJ58+fJU+IiopijBWfoignJ6fHjx/njkdFRW3ZsqVp06atW7cWuaSkpLRmzZrVq1d/+/bt9+/f5cqVE3lmBkBaRJqd4BAcACgpUNAAAADwH3d39zdv3nAja9asKVu2bEFea2Vl9eDBg9atW3PfbMfHx7dr1+7w4cO9e/eWcq6K9vPnT+4wUuKhEiw5WYYfLcj5o09NzXwmFLOPYjU1NU+cONGsWbP09PTs4MqVK9PT0xcuXKijo6PA3AAAAADgrxUSEsIdipziV/qpqNA5cwghNCODCIUE55eXRnPmzHnz5s2tW7fkej59cjLr35+9fZsjmJrKXrwgQ4fSY8dI+fLyS0Yaik+lQkF8/vz5/v374q5GRkYuW7Ysd0FDFkpplSpVZJYaABEKhdyPhiilcv3qBABQBChoAAAA+Nfv378XLlzIjTRq1GjEiBEFX8Hc3Pzu3btt2rT5+PFjdjAlJaVv377Tpk1zc3MrTedlBuQ8ecFM4uMmtHp1GacjR7a2RMJJIjweadhQjtkUSMOGDffu3Tts2DBu95F169bt2LHDzs6uUqVKBgYGKioq1atX79y5s76+vgJTBQAAAIC/QXBwMLeHvJKSUuXKlRWYj5xFRUXduHHjwYMHUVFR6urqtWvX7t27d4UKFRSdF0jTunXrLl++7OPjoyXfrhtCV1ciUs3wfywoiMyYQU+elGc+RVe1alXJE4yMjIpP0cPBgwcjIyMlTAgKCkpJScFj8SAVvr6+K1euDAkJSUlJ0dPTa9KkyaJFizQlPofD4/EEAkH2MD09HTUNAFAioKABAADgX66uruHh4dlDSunmzZt5uY41lczU1PTOnTtt27Z99+5ddpAxtn79+nv37u3fv79mzZpSy1hx0tLSLl68yI2MkfB+ydyc9uol85zkhU6bRu7cYYGBeV+tUoWOHSvnlApi6NChgYGBIgdwJicn3759mxvR1NScO3funDlz5H28KwAAAAD8TdatW8cd2tra/iU3VH78+DF37tyTJ09mZmZy4zNnzqxevXpycjIhhFIqFArLli1raWlZsWLFJk2atG3bFrc/S5ZTp05t27bt4cOHhoaGct04I4M+f87EX2cfP9LgYGJhIZ3t3rxhO3aw8HCakUH09IiDAx00iPzhpyj5mjx58okTJ7glUFx8Pr9du3bS3bEogoODJU9ISkqKiIiwkNYfwV8pLi7uw4cPQqGwWrVqf/PZHNOnT/fw8OAW0Dx8+PDKlSuHDh2qX79+ni/h8Xhly5YNDQ3NGjLGfvz4gb4gAFAioKABAACAEEKePHmyefNmbqR///52dnaFWMrExOTOnTudOnV6/vw5N/78+fN69eq5uLgsWbJEV1e3SOkq2r1792JjY7OHWhoafS0tCacc5D9KSrRtW2JkJL/kZE1Xly5dyubMIf9/B5iNWljQtWuJmppC8sqXq6trWFjYrl27JMxJSkpasGCBv7//4cOH5ZYYAAAAAPxV7t+/v3PnTm6kb9++ikpGdoRC4YMHDwICAszNzdXV1RMTE+/cubNt27asqoXckz98+MCNBAcHP336NOvXurq6Li4uc+bM0dbWlkfqUDS+vr4TJ0709vY2NzeX996fP7OwMEkTYmPZrVv0T1pR5o0xtmABu3SJxMQQQv4toXj8mJw5Q/fuJVK9x2xubj5w4MAtW7akpKTkvlqvXr0FCxZIcbsiyvf0HFVVVbRFLLSgoKDx48e/f/8+LCxMKBSamJhUq1Zt48aNtWrVUnRq8rZixYrdu3cnJSVxg4yx9+/fDxw48P79+8bGxnm+sGLFiqGcj7O+fPmCggYAKBGkXC8JAABQQjk7O3O78auoqKxatarQqxkZGd25c6d3794i8czMzM2bN1erVu3QoUPc7Uockc/aHLt31547l5iZic5TV6dt29IlS+SXmXy0asU7cIA2bUrKliV8PlFSImZmtFUreuQIqVdP0cmJRSndsWOHm5ubioqK5JkeHh4HDhyQT1YAAAAA8FcJCQnp168ft9+1lpbWqFGjFJiS1H369GnKlCnly5dv2bLl8OHD27dv37x5844dO65ZsybPaoZ8xcfHr1y50tbW9sGDB1LPFqQrKSmpf//+O3bsUEx3xuRkkpaWz5y4uKLvw1asYCdPZlUz/Cc9nb14wYYNI+npRd+Ca9WqVaNGjRK5Qauqqtq0adOLFy8Wq/4u/fv3l3zIiLm5uY6OjtzyKU2eP3/etm3bq1evfv/+PT09PTMzMzQ09Pbt2127dr1y5Yqis5OruLi4AwcOiFQzZPv8+fPUqVPFvdbKyoo7fCbhTFUAgOIEBQ0AAADk9u3bInfoO3fuXMQTTDU1NU+dOrVu3TplZWWRS+Hh4cOGDWvSpMm9e/eKsoUCiTwYUb58edqrF+/oUdquHa1cmZQtS8qVow0aUFdXumcPKZWHF1hb05MneVev8k6e5J06xbt+nXp4kIoVFZ1WPiilc+bM+fjx44QJEyQ3Zly0aFFGRobcEgMAAACAv0F6enqfPn1+/frFDS5cuNCoFHV0O3z4cO3atTdv3vzz50/prvz9+/fWrVsfPHhQusuCdC1dutTe3r6Xok5dLF+eSO4QoKREbG2LuktoKLtwQVzlBHv3jm3ZUtQtctm8efONGzf69+/fvHnzRo0aderUaevWrffv3zcxMZH6XkVhb29fu3ZtcVc1NDSGDRsmx3RKj7S0NGdn52/fvuW+9P379ylTpnDbiJZ6Hh4eAQEBEia8fPlSKBTmeUnkNIo9e/akpqZKMzkAANmghBBXV9clpe/RSQAAgILJzMysW7fuu3fvsiNKSkqhoaHimrP9qWfPnjk5OX369CnPq/Xq1evdu3eHDh1q167Nk/ZJk7IzdOhQDw+P7OGKFSvmzZv33+WEBKKhQZRwslWxJhQK/f39/f39IyIiYmNjg4KCRE6jOHz48JAhQxSVHgAAAACUPlOnTt20aRM30qJFi1u3bimVlvcOnz9/rlWrVlq+j8gTYmJiMnDgwEaNGn379u3AgQN53qXLE6V0586dY8aMKVqmIBM/f/6sVavWu3fvypYtW5jXv3vHNmwg37+T5GSiqUkqVaIzZ5KqVf9oDeboyF6+FHeVWlrSGzdI0VoasKVL2d69EibQunXphQtF2aJECwgI6NChw5cvX0Tiqqqq3bp1O3nypEKyKulWrVq1YMECbncfES4uLtu2bZNnSgok8qFcbiYmJi9fvjQ1Nc19KTg4uHLlytz/kzt27Bg3bpz0swQAkJJx48bt2rWrlLxbAAAAKLQtW7ZwqxkIIZs3b5ZWNQMhpFGjRq9fv96wYcPy5ctzt4Pz8/Pz8/ObN2+evr5+s2bN7O3ta9SoUbZsWRUVlaSkJDU1tRo1auR7QICcvXz50tPTkxupJ3LOAtonlgQ8Hs/a2tra2jo7Eh4efu7cuezhihUr+vfvn7vFCAAAAABAIXh6eopUM5ibm584caLUVDMQQqZMmZJvNYOamtrEiRMXLFiQ3XZ+3rx5r1+/fvbs2efPn2vWrNmkSZPExMTAwMCEhIR79+6dPHmS2yGPMTZ+/HgDA4M+ffrI8HcChbJjx46BAwcWrpqBbd7MDh0ikZH/hT59Yi9fUhcX+kfP9E+aRKZPFz0MIouaGunRo4jVDIQQEhws+TqLiaGMEUqLupFshIWF3b9/Pzo6ul69eg0aNJD6syWWlpY3b94cPnz4mzdvoqOjCSE8Hq9SpUq9e/d2c3OT7l7FS2Ym+fyZxcdTc3NStKanufn4+EioZiCEvH79Wro7Fmf8/Dqh8vl8cd9bLSws+vTpc+LEiezInDlzUNAAAMUfOjQAAMBfLSAgoFatWtw6A0uLBlNGX1NR5VW3VbFvo6GkJLV34CEhIdOnTz916tQfvUpFRaVWrVp2dnZNmjSxt7e3sLCQVj6F8/z58w4dOsRwPhzR19f/+fOnmpqaArMCqXj69KmdnR03snjx4kWLFikqHwAAAAAoTYyNjSM5N2tVVFTu37/fqFEjBaYkXV5eXj169OBGVFVVmzVrJhAI0tPTNTU1TUxMGjZsOGDAAMmnv4kICgoaPHjww4cPuUE1NbXr16+3aNFCOqmDNDDGKlaseOXKlRo1avzxa8+eZYsWkbi4PK6VKcPbsIG0avUHq23fzvbtI1FROaKamqRzZ9769X+aWx7rOzuzGzckzbCw4N2/XwwLGkJDQ52dnd+8eZN18I2GhkblypUnTZo0cuRIWWz35cuX8+fPR0RE1K5du1u3blpaWrLYpVjIyGDLlpF799ivXyQlhejp0XLlyLBhtG9fae3QvHnzBw8eSJhQu3btV69eSWu7Yu7QoUPOzs4SKjxq1qz5+vVrKubfoLu7u7OzMzfi5eXVrVs3KWcJACAl6NAAAAB/O8bYmDFjuNUMlPLrVVv26W06IeSdX+rD28kDnHUrWUmnQUK5cuVOnjw5ZsyYadOmFbxyPD093dfX19fXN6t1nrm5eZs2bbp06dKxY0f5vxn29vbu1atXQkICN+ji4oJqhtKhcePGrVu3vn37dnZk6dKlVlZWAwYMUGBWAAAAAFAKPH/+nFvNQAiZPHlyaapmSExMnDRpEjdiYWHh5+dnYGBQxJUrVqx4+/btoUOHcjvVp6amdu/e/f79+4W4dw4y8vz5c21t7cL8iTBGdu/Ou5qBEBIZydavp39S0EBdXGjjxmzDBvb9O0lJIaqq1NSUDBlCu3f/49zyVLFiPgkYGhbDaoZv37516tTp8+fP2ZHk5OS3b9/OmDHj69evq1atkvqOVatWnTFjhtSXLXZSU9mgQczXlwiF/0ZiY1lsLFm8mHz4QBcvlsom6urqkidoaGhIZaMSoW/fvqtXr/748aO4Cc2aNRNXzZCQkLB8+XKRIGNMmvkBAMhAiTmrGwAAQOo8PDy8vb25EduqTsYGtbN+LRSS0O+ZB7bF/fyRIcVNW7du7efnd+zYscJ9eBcaGnr48OG+ffuWKVOmXVzt1XkAAQAASURBVLt2s2bNcnd3f/bsGbcHqYx4eHh07txZpJqhZs2ac+fOlfXWIDfr1q3jtiUUCoVDhgw5cOCAAlMCAAAAgFJA5LRvdXX1FStWKCoZWVi8ePGPHz+4kQ0bNhS9miGLiorKkSNHRB6fjY2N7dixY2BgoFS2gKK7fPlyly5dCvPK16+ZxEMcWHAw+f79z9Zs0IAeO8bz8eHduMHz8aFnzkitmoEQ6uxMTE3FXubxSPHrHcIYGzx4MLeaIVt8fPy+ffvu3Lkj/6xKB+HMmez58/+qGbL9/s08Pdn581LZpW7dupInVKlSRSoblQjq6uqzZ882NDTM82qdOnXWrFmT5yXGmJOTk8g3jjJlynSX3tcHAAAZQUEDAAD8pWJjY0Uq5bU1y9vVEr03Hx0pOL4/gUgVj8cbMGDA06dPP3/+vHHjxg4dOmhra//pIqmpqd7e3mvXrnV2dm7cuLGOjk79+vVnz5795s0b6WabZf/+/cOGDUtPT+cGq1WrdvXq1b+qCr7Uq1u3rkiFikAgGDFixLA/OrQVAAAAACCny5cvc4erV69WVlZWVDJS9/bt2y1btnAjHTp06NmzpxS3UFJSOn78eJMmTbjBHz9+tGrVSsJDuiBP3t7ebdu2LcQL2evXhNM5Mg9xcczfvzA58fnE0JBI/d+amRnt1o2I6dRIa9akObuVFAfXrl2T0CkzOjp65cqV8syn9AgPJ48fE3HP9yckEHd3qewzd+7cqlWrirtavnz53F0HSjcnJ6elS5dWzNkuRU1NrUmTJpcuXRLX0nXRokVeXl7ZQ0pp9erVg4KCZJgoAICUoKABAAD+UosWLRJpedqywSplJc3cM8NCMsN/Zcoih6pVq06ZMuXq1asxMTHPnj3bvHnzyJEjW7duXb9+fRsbmwYNGpiZmRVwqczMTD8/vzVr1tSuXdvCwuLu3btSzPP69etjxowR5iy3r1mzpo+Pj7m5uRQ3guJg0aJFuY9OPHTo0KTi95kUAAAAAJQICQkJ3OdBlZSUhgwZosB8pEsoFI4ZMyYj47/Gfurq6tu3b5f6Rurq6hcuXKhWrRo3+P37dzs7u927d3MTAPlLTU19/fq1vb19YV6smccHETnweKSYPUhA582jAwYQkQfEVVVpgwb0wAHpl1AU2YkTJyQ3tgwODkbX/UJgFy6Q8HBJE0JDSXR00TfS09NbvXp1np+SlSlTZs6cORUqVCj6LiXL+PHjnzx5MmnSpPbt27do0cLR0XHXrl0PHz4U90nd8ePHRco+tLW1L1++jOeUAKBEUMp/CgAAQKnz8ePHnTt3ciNVLbpXMP0nz8nJScLP79NNTGX4TVNJSalhw4YNGzbMfennz59Pnjx5+PDh48ePX7x4IdIjIU/fv39v3bq1p6dnr1698p2ckZFx/vz5Cxcu+Pn5/fr1izGmp6en/39Zvz548KBAIOC+qlWrVufOndPT0yvwbxFKDD6ff/LkyV69eok8Rbd161Z7e/t+/fopKjEAAAAAKKGy3mhkDy0sLErTW4k9e/Y8fvyYG3F1dbW0tJTFXkZGRlevXm3WrNnPnz+zgwkJCWPHjl2+fPnQoUN79epVr149WWwNkr18+dLa2lpdXb0Qr6V2dszIiERFiZ1Rtiy1tS18crJAKV26lPbvL9y+nYSH07Q0oq9POnSg/fsTXnF8hPL379+SJ6SmpiYlJYl7rh3EyvfUm8REEhEhWvtSKD169DAwMJg1a9anT5+yjkPV1NS0srJasGCBdDvilCAmJiabN28uyMynT5+OGDGC+72YUnr48GEZfbcCAJA6FDQAAMDfaPbs2ZmZ/zVdUFbWalpnkYT56WkKq9M3MzPr2bNn1nuzlJSUe/fueXl5nT9//tevXxJexRjr16/fqVOnJLypS09P379/v5ubm8hRr7GxsZLPYe3du/eRI0dUVVX/8LcCJYaqquq5c+fatWvn4+PDjTs7Ozdo0KBy5cqKSgwAAAAASqK0tDTuUDPf59FLjvDw8Hnz5nEjNWrUmD59uux2rFSpkre3d5s2bUTeEoaEhKxcuXLlypXly5fv1KlTp06d2rZti+du5SYgIEBCP/x8lCtHq1Zl4gsaqLU10dUt5OIyZWPDk0EzElnQze9/oLq6ev7VDKmpbMsW4uvL4uOpigoxNaUTJ5KaNaWWZUlkYpLPBHV1oq8vrd1atmz59OlTPz+/e/fuZWZmNm3a1M7Ojlcsa2iKlZ8/f/bo0SM1NZUbzLM9JwBAsYWCBgAA+Ov4+PhcvHiRG2lad5Kmutj3YKqqtGIVFdnnlT91dXUHBwcHB4cdO3a8e/fu9evXHz58+Pjx46tXr3KfeCcQCPr373/+/PmOHTvmvnTkyJElS5ZILlzIk4ODw7Fjx0rTebeQJ2Vl5Vu3btWpU+fdu3fZwaSkpHnz5p08eVKBiQEAAABAiSNymzAmJkb+OcTExLx79y4oKCgoKOjVq1e6urrt27e3tbW1sbHh8/mFXnb69OmxsbHZQ0rpzp07Zf12ydra+v79+126dPn06VPuqz9+/Ni9e/fu3bs1NDQ6d+48bNiwDh064IafrKWlpampqRX65XTVKjJkCPv+PY9LlSvTVauKkBoQQsjAgQM9PT2TkpLETahUqVI+S3z6xCZOZJ8/E6GQEMIIIa9esadPaa9e1NVVqsmWJLRrV7Z/P+F8GRSdULYsKVtWupvWq1cPrWgKjjE2ePBgkRq4vn37uv7Ff28BoCSihBBXV9clS5YoOhMAAAB5YIzZ2dk9e/YsO1KxYsVxgx4Gf6PiXlLOQmmOWxkq9nqx8OvXr6NHj86fP1/kTAptbe3Hjx/XqFEjaygUCs+cObNo0aKPHz8WYhcNDY3AwEBjY2MpZAwlgVAo7N2797lz57IjfD7/69evFStWVFxSAAAAAFDCpKWlaWlpZTfJo5TGxMTI4dSJlJSU69evX758+e7du1+/fs1zjpaWVosWLbp27dqjRw+TfB81zunWrVtt27blRkaMGLF///7CZ/wnEhISpkyZcvDgQW4L8TzVqFFjw4YN7du3l09if6fr16+vXr369u3bhV/i/Xs2fTr79IlkH/iookKtrenWrSTfe+1QAM2bN3/w4EGel4yNjc+dO9e0aVOxL46NZT16sG/f8rikrk5dXOjkyVJKs+RhgweznM0d/6OqSmfOpGPGyDcjyMHDw2Po0KHcSMOGDX18fAp3RA4AgPyNGzdu165dKM4FAIC/y8mTJ7nVDISQFStW9BhkpKOX90M5Glq81p21ink1AyHE1NR0xowZv379atCgATf++/fv7t27R0ZG/vjxY8OGDTY2Nn379i1cNQMhZM6cOahm+KvweDwPDw9zc/PsiEAgOHv2rAJTAgAAAIASR1VVlXtsGWPs2rVrstsuIyPj8uXLQ4YMMTEx6dGjx759+8RVMxBCEhMTr1y5Mm7cuHLlynXr1u3mzZsF3CUtLW38+PHciJGR0Zo1a4qU+p/Q0dFxd3d/+vRpnz59lJQkdeF9//59hw4d5syZk2/pAxRas2bNXr58GRkZWfglatSgly7R1atpx46kTRvapQvdsIFeuIBqBmk5fvy4jY1N7rihoaGLi4ukagZChEuX5l3NQAhJSWGeniQ+XipJlkR082ZarVoeF5SV6T//0NGj5Z4R5LB69Wru0NTU1MvLC9UMAFDioEMDAAD8RdLS0mxsbAICArIj9evXf/bsGY/He3Q3+crpxNhoAXe+ji6vpYNmhx75HaNYnKSkpHTp0kXkuRB9ff24uDhxn15RSnv27Dly5Mh69erx+fzYXOLj41VVVR0cHCS/w4fSauXKlfPnz88etmrV6s6dOwrMBwAAAABKnLFjx+7evTt7WL16dT8/P+neUPnx48fjx4+vXr164cKFopxqUa9evZUrVzo4OEietmnTpqlTp3Ij7u7uw4cPL/S+RREeHn769GkvLy8fH5+MjAxx0xYsWLBs2TJ5JvZXGTt2rKGh4YoVKxSdyN/t/n126BCJiCBCIdHXJ9270549yf8fUomKiho1apSfn19ISIhQKNTT07O0tJw1a1a/fv0krckYa9OGffkidgKldOFCOmqUVH8nJUpsLJs6lb15Q7Jqeng8UqECdXCg8+YRnHejUJ8+fbK2tuZGvL2927Rpo6h8AAAKIatDAwoaAADgL+Lm5jZv3jxu5NatW61bt876dXSk4PzxhPCfgvQ0pqxCDI2VuvTRNq8g6UmX4ikhIcHOzq6AbRi6dOmybNmyOnXqyDgpKMHev39va2ubPVRWVo6MjNTV1VVgSgAAAABQsty9e/eff/7hRop4OkNYWJi3t/erV6++fPkSGBgYEBCQlJRU5DT/4+DgsGXLFisrqzyvpqenW1hYhIWFZUdatGhx9+5dqujmfgkJCd7e3pcvX75w4UJUVJTIVR6Pd/fu3ebNmyskt1IvJCSkbt26Dx48qJbn0+oga5mZbPJkdvcuSUj4L6iuTuvVo3v3Em3t7Fh8fPzz589jY2Nr1qxZvXr1/FeOjhY6OJDwcElzevTgbdlS6NxLibAwdusWiYoiVavSVq2IhoaiEwKyZ8+eMZwjP+zt7cUdvAIAUGxlFTSUvJs0AAAAhfPz58+VK1dyIx07dsyuZiCEGJbhj5ikL/e8pE9HR+f8+fN2dnaSH0tq3br18uXLmzRpIrfEoISqUaNGpUqVAgMDs4YZGRl37tzp3r27QpMCAAAAgJKkVatW9vb2Dx8+zI64u7vb2tqKNDkoiDt37qxZs+bGjRtCobDgr+Lz+dbW1jY2Nurq6oGBgUKhUEVF5dWrV+LeNF2/fr127dpz5syZM2eOqqqqyNXdu3dzqxn4fP727dsVXs1ACNHR0enZs2fPnj0FAsHVq1fXrFlz//797KtCodDFxcXPz0/yERVQOOXKlVuyZMnAgQMfPHiAdu7yJ5wxg1y+TAQ5+m6SlBT28CFxdqYnTmS3CtDV1W3btu0fLM3P+4jSHNCHgBBStiwdNEjRSUAOr1+/5g7btWunqEwAAIoI32gBAOBvMW3atMTExOyhkpKSyDFypUnVqlUvXrwo7hn6Nm3a3Lp169atW39RNQNj7MgR1rcva9mSNW/OHB3ZypUkJUXRaZUY7du35w69vb0VlQkAAAAAlFB79+7VyPnA7owZM44fP17wFcLDw3v27Nm6detr164VsJpBX1/f2dnZy8srNjb27du3J0+ePHjwoI+Pz/3792/duhUZGfn8+fO5c+eWL18+92tTU1MXL15cu3ZtkRP9goODXV1duZHevXtzW5oVB3w+v0uXLj4+PnPnzuXG3759u3PnTkVlVeqNHz/exsZm+PDhf1RtA1Lw5g25c0e0muH/2IsX7MiRwi+up0cNDCRN4PFoo0aFXx9AZr5//84dFrdvVQAABYeCBgAA+Ctcu3bt5MmT3IiLi0vNmjWlu0v4z8wHt5J9biSHBIs9tVRumjZt+vTpU24LCltb2yVLlnz+/Nnb25sbL/1SU9ngwWzxYvb4MQsIYEFB7OVLtmsX696dBAcrOrmSQaSK/+bNm4rKBAAAAABKKGtr623btnEjQqHQycnJy8urIC/38fGpWbPmuXPnCjJZU1NzwIABFy5cCAsL27dvX7du3bQ5Deez8Xi8Bg0arFy5Migo6Ny5c40bN849x9/fv02bNi1btjxw4MC7d++8vb3bt28fFxeXPYFSOm3atIJkJX+U0uXLl9vZ2XGD8+bNe/nypaJSKvX27t0bFhY2bty4UlXTINXzXGRBuH8/kdCiMj2dXL1apA0aNSLiW7DQSpUoWhhCsZTAPYGFkDJlyigqEwCAIqKEEFdX1yVLlig6EwAAAFlJTEy0tbUN5ty6NjY29vf319PTk9YWQV/TPQ//jvyZmZQkJISoqfOMy/I799GyrasmrS0KLSIi4sePH+bm5mXLllV0LorBRo1i168TxnJfojVq0PPnSa4WsiAiNja2TJkyAs7zLqGhoWZmZgpMCQAAAABKosmTJ2/JedK8srLysWPHevfuLeFVR44ccXZ2Tk9PlzBHW1vb2trazs6uXbt2bdq0KVzP/zNnzsyaNSsgIKDgL3F2dt63b18h9pIbX1/fxo0bc++va2lpubm5jRs3jl+QXvrwhxITE7t27WpkZHTo0CGRriQlzJcvbNUqEhDAkpOJsjI1NSVOTrRLF0WnlQfWvz/jnGiTG7W2pjduFH6DpCTWqxd7/z6PS7q6dO5cHLUAXAkJCRs3bnzx4kVqaqqent6gQYO6deumkExatGjBPXjo3r17zZs3V0gmAACFNm7cuF27dqFDAwAAlH7z5s0Lzvkg/tq1a6VYzfDuZdreTbFBX9KzqhkIIakpwu+BGUd3xz+4nSytXQrN2Ni4fv36f201A3n2jD1+nGc1AyGEffzINm+Wc0Ylkb6+fp06dbiRx48fKygXAAAAACjBNmzY0D3no8wZGRn9+/ffs2ePuJccPnzYyckpdzVDlSpVpk+ffvTo0cePH4eFhSUkJDx9+nTz5s1dunQpXDUDIaRXr17v3r2bN2+eiopKQeZbWFisXbu2cHvJTYMGDcaMGcONJCYmTpw4sVGjRs+ePVNUVqWYlpbWtWvXNDQ0mjRp8uHDB0WnU0js5EnhoEHsxg329Sv5+ZMEB7MnT9iMGcJp08S9v1Yk8e0TCjpBMk1NevAgrVePiHxlMDenkyejmgG4jh8/3rBhw8WLF1+8ePHmzZuenp4DBw5s1apVZGSk/JPR1NTkDrlH8QIAlCwoaAAAgFLu9u3b27dv50batGkzZMgQaa2fmsLOHomPi86jmWRCvPD6ucTY6LwPcQT5EB45QuLjxV8WEtyYLxiRRrVv375VVCYAAAAAUHLx+fwTJ060bduWGxQIBGPGjJkzZ07uLv1HjhwZMWKESNzExOTYsWP+/v7r1q0bOHCgnZ2diYmJtDJUV1dfsWLFy5cv832M1cDAwMvLS19fX1pby87atWtr1KghEvTz82vatOnChQtL1eEIxYOqquqhQ4cmTZrUqlWr+fPnc88oKRlevmRr15Jfv0TjSUnkwgW2bp0icpKE5fsIh6FhUfcoW5aeO0dXrqRt2tCGDUnz5nToUN7583TUqKKuDNKSmUn8/YmfH4mOVlQKXl5eU6dO/fz5MzeYnJzs4+PToUOHJLmf3qKlpcUdyj8BAABpQUEDAACUZvHx8SIffmloaOzevZsWsTaf4+aFxIhfYksWYqIEF0/9ltZeChYTww4eZDNnsuXLia9vcXwmIy803/exJe6jJQWpWbMmd/jt2zdFZQIAAAAAJZqqqur58+fbtGkjEl+9enX79u1DQ0OzI0eOHBk2bBj34DNCSPPmzd+8eTNgwAAeT4YfbNrY2Pj4+Bw9etTW1jbPCTVr1rx//75IG7NiS1NT8/r16yI/0hNCBALB8uXLR4wYoZCsSj1nZ+dXr16FhYVZWlo6ODi8z/PAgmKJrVpFwsPzvpaWxs6fJ8XsOW/eyJGSShZUVUnnztLYhkf79aMHD9KzZ3nHjtEVK4j0SqmgSJKShDNmsDZthD16CHv3Fjo4sJ49icRTSGQhPT3d1dU1XMy/nZcvX86ePVvOKWlra3OHsbGxck4AAEBaUNAAAACl2ZQpU0QOm1ixYkXlypWluEVwQIbkO/sRvzKluJ1iCIXM1VXYuTNbuJCdOMF27xYOGsQcHcnHj4rOrADyPRRWSUkueZR4lSpV4g6DgoIUlAgAAAAAlHgaGhoXL17s1KmTSPzWrVvVq1efN2/eo0eP5s+fP3ToUJFqhu7du9+8edPY2FgOSVJKBw4c+Pbt20ePHs2aNatNmzZVq1atVatWnz59jh496uvra2NjI4c0pMXc3PzRo0djxozJXQhy6NAhDw8PhWRV6pmZme3fv//hw4cWFhYdOnRo0qSJh4eHyN/qYicxkeX8IEXU9+/s6lV5ZVMwNWqQtm3Fvf2nDRrQgQPlnBHIT1wc69OHnDzJAgLI798kI4OEh7Pnz4UTJrCDB+WZyMWLFz99+iTuKmPs3r17TL5PB5UpU4Y7/JW77QoAQAmBggYAACi1zp8/fzDnW5dWrVpNmjRJurukp+fzViQjvwnFHxs3jh05QkJC/gslJ7NXr9iIEeTdO8XlVTCWlvlMyPnuDsSxsLDgDoMlf8IFAAAAACCRurq6l5fX0KFDReKJiYlubm729vYrV64UufHj6Oh48uRJVVVVOaZJCCFNmjRZvXq1t7f358+fX79+ferUqYEDB6qoqMg5jaLT0tLatWvXw4cP69atK3Jp9OjRR44ckfOdtr+HtbX1nj17goKCFixYsHfv3pYtWyYkJBRuKcZYUFBQcnKydDPMISQkn0aGjJHidwQhb/Vq0r070dPLEdXQoC1b0n37iPT6dEJxw8aPZ3n+hYyKYlu3kg8f5JbJtWvXMjIyJEyIjIwU179BRkQ+yflYIh5MAgDICwoaAACgdIqIiBgzZgw3oqOjc/DgQal3JVVRyeddsYpqyf5uy44cYXfukLzekrGQEDZ7Nine563SsWNJuXJiL6urk7595ZhOCWZhYcH95xMSEiLbD9EAAAAAoLRTVlY+ePCgm5sbP9+2aoR07drV09OzJJYRFDd2dnbPnj1zdnbmBlNTU4cMGdKsWbM3b94oKrFSj8/nd+7c2cfHp0qVKsuXLy/cInv27KlVq5axsXHt2rWHDh3q5eUl1RwJIYSoq5N8/6FpaUl/3yLi83mbNvEOHKCdOpFGjUj9+rRtW7phAz1ypDhmC9Ly8iV79Urs1YgItmaN3HLJzMynRatAIEhPT5dPMllq1KjBHT5+/FieuwMASFHJvsUCAACQJ8aYk5OTSNXzxo0bRQqTpaKKdT4VDablS/iJBqdPk5QUcRfZp0/s9m15pvPHypal/foRTc08LvH5tHlz2r27vFMqmdTU1CpUqJA9ZIwFBgYqMB8AAAAAKAUopXPmzLl+/bqpqamEaT179kQ1gxQpKSnlPu+DEPLo0aNGjRrt3r1b/in9PSilCxYsKPTBE3Xr1jUyMoqKinJ3d2/evPnixYunTJki5RTLl6dGRpImaGrSdu2KuIms2oE0aEB37+adOcPz8qIHDtDOnWWyCxQb7MQJ8vu3pBly/OCifv36VGIvED09Pcnf7KSuQYMGysrK2cPg4GA/Pz95JgAAIC0oaAAAgFJo69at165d40YcHR1HjBghi73adNYsK75kwciE79hXWxb7yklaGgsLkzQhPZ3l/F9dDNEpU+j48cTcPEfUwIA4OtJduxSUVIlUuXJl7vDHjx+KygQAAAAASpM2bdq8f/9+0qRJuY+TUFVVXbZsmaenp/xPmijdHB0d9fX1c8fT0tLGjh07YcKE1NRU+Wf1l6hSpYq5ufmtW7cK8dpGjRrFxcU9e/asfv36o0aNunfv3qVLl65J9105j0eaNpVwRgO1siJ16hRiYcbYjh07WrZsaWVlZWlpmfVbiImJKXyqIBWZmSS/1gLFV2ys5OssJYUkJsonl0GDBllKPPbU1taWW14gB5qams2bN+dG9u3bJ88EAACkBQUNAABQ2nz48GHOnDnciLGx8Z49e2S0nbIyHTRK19A4jxapegb8HgN1tHRK8nfbxMQ8D5vgoiXh3AE6aRLv4kU6Zgxp147+8w/p35934gRvyxYi33eSJV2ZMmW4w+joaEVlAgAAAACljL6+/ubNm4ODgzds2ODo6Fi/fn17e/vp06d/+PBhwYIFUj86EJSUlL58+TJgwIBq1arlvrp9+3YbGxuZHGcAhBBCpk6dOm/evMI1n2/SpElCQkLWr3V0dHbu3Dlu3Ljv379LMT26YAGtVSvva+bmdOVKCeUO4qSlpXXq1Gn69On37t378uVLUFCQn5/fvn377O3tnz17VtSMoRDS0tiqVaxLF2Hz5sJmzVinTmzxYlISPuHhYurq+cxQUSEaGnLJhejr6w8aNEhdTEqWlpYbN26UTyZc/fv35w6PHDnyW3JPCwCAYglvBgAAoFRJS0sbOHBgCueIBEqpu7u7iYmJ7DatVFVlwhzD6jVV9Az4lBBKiY4ev4q1yujpenUaqcluX3nQ06P5vvGTb7u8witThi5YwHN3p4cP89auJdbWik6o5NHT0+MO4+LiFJMHAAAAAJRSJiYmU6dOPX/+vK+v74MHD9atWyf5aVcoCkNDw2PHjn369OnWrVvWud4fBQYG9ujRY9KkSUKhUCHplW4DBw6sWLHikCFDCnHwRFBQkJmZWfawXbt206ZNq1WrlomJyejRo6Xz56WmRo8do61aEW1Oy0k+n9aowdu5k9jaFmLJ4cOH37hxI3fnj0+fPjk5OaFPg7xFR7NevdjOnez1axISQkJD2du3zN2dde9OpFocI2u0Qwcm8TQiamZG5FgSt2TJEicnp9z9b6pWrbp3715ZnISbr/79++vo6GQPf//+ffbsWfmnAQBQRChoAACAUmXu3LmvX7/mRiZOnNhZ5NDE5GR27hxbupStXk18fYk03u0bm/InzjOc62Y0cb7h+NkGs1cYTnU1tLAs+Se88vmkUiVJEwwM6IAB8soGFEykoAEdGgAAAAAASoHWrVu/fPly5MiRuS9t3bp1+fLl4l4YFUNGzyN2vYhNe1K7E+kwnJy6IstESxFK6dGjR+Pj48ePH/9HL7x27VpaWlqdnCc+TJw4MTw8/NWrV+/fv/fw8JBOijo61MODd+wYHTSIdOxIu3WjmzfTS5dI3bqFWOzt27c3b94UV2zx6dOn2bNnFy1d+BOMsdGj2evXoh+IMcY+fmRjx5agEyiogwMvrzYz/9LWJrI5f1aCnTt3nj59umPHjrVq1bKysmrUqNHo0aMfP37cunVrOWeSRVtbe/DgwdzI5cuXFZIJAEBRiD3zGwAAoMS5efPmpk2buBEbG5tVq1ZxI2zrVnL6NAsKynrbxtzdaZUqdMkS0qBB0RPQ0uFVsy35RQw50blz2YcPJDw8r2uU2tmRKlXknhQoRrly5bjDgIAARWUCAAAAAABSpKqqunfv3nr16k2bNk3kGfoVK1YIBIKePXvWrl2bG/d5SiYsJl+D/4t8DiK+b8kFb3J4nTyfiC6pVFVVT58+Xa9evYsXL3bt2rUgL7l8+fKIESM8PT1zH8Kiqqpqamo6f/785cuXOzk5SS3LOnVonTp/fLxELjt37oyKipIw4cWLF0XeBAqKnTnD3rwRe/XjR7J7N3VxkWdKhcfj0fXryciRLHdjCXV12qUL7dBB/km1bt1aUeULeerfv/+OHTuyh76+vgpMBgCgcPCjJQAAlBIxMTHDhg1jjGVHVFVVjx8/zj27ji1YwLZuZQEB/xWhJyezN2+E48eTBw/knHCJYW1Np0whxsaicR6PNmxIc1aQQOlWtWpV7lCkGwoAAAAAAJRo48aNe/nyZceOHbnB9PT0pUuX1qlTp3v37j9+/MgK/gwn411zVDNkSUomF7zJ9BXyybfE09LS2rlz55QpU3IfxJDboUOHRo8efeHChRYtWoib0759+48fP0ouHVCI0NBQyRNiY2MLcfoGFNKlS0TCX7nMTHLvnhyzKTJra3roEG3YkOjq/hvh82mlStTFha5Zo9DMiosGOR/iCg4O5n58CgBQIqCgAQAASokJEyb8/PmTG3Fzc6tVq9Z/4/v3mZcXSUnJ48W/frHFi0l6uoxzLKno4MG8vXupvT0pV47o6BAjI2ptTceMoSdPEk69CJR6In1N379/n5ycrKBcAAAAAABA+qpXr37lypWZM2fmvnT+/Pk6dep4eXkRQmavIQE/8l4hI5NcvE1+5tXjD3Jr06ZNnTp1NmzYIHnazZs3582bd/v27caNG0uYpqSkZG5uHhYWJtUcpUBZWVnyBCUlJT6fL59kgCQkFHVCcVOlCj17lnf2LJ0/n7q40B076I0bdPJkRadVXKSlpXGHSkpo3A4AJQ++cgEAQGlw+vTp48ePcyPt2rWbMmUKN8J27SLx8eJWYF+/khMn6NChMsqwxKtXj544QZOTSWgo0dYmZcsqOiFQAGNj4woVKnz/fyPHjIyMhw8ftmvXTrFZAQAAAACAdC1btuz69etvcjWlj4mJ6dGjx8SJE98FbJHw8tBwsu8UcZ0oyxRLkXXr1jVu3Lhv375VxJznGBUVNXz48CNHjlSrVi3f1WJiYnSzn1MvNho1anT27FkJD4WbmprKL5uAAHbyJAsLo5qa1NGR2NnJY9OUFObuTp4/JykpREuLtG1L+/YliqrhyK++hIWF0Q8fiI2NfNKRGisramWl6CREMcaOHj3q4eERGBhoYWHRuXPngQMHGudugypL165d4w6rVKlCadFPkgEAkCt0aAAAgBIvKirKJefZfgYGBgcPHhT96Txn/wZRAgFOncifhgapWhXVDH8zke6mV65cUVQmAAAAAAAgI6qqqpcvXxZ3tMHWrVtDvuyTvMKXXKdRQN5iYix27FhkYtKnbt2E1q3Z8OHkxQvudcbYiBEjBg4c+M8//+S72Js3b5SUlMqXLy+zdAtpzJgxIicYcqmpqfXr149dv86cnYW9e7PevYUTJpC3b6WfR1ISGzVK2KMH27GDnD3LPDyETk6se3cSGCj9vbju3WOdOrHVq9mtW+zRI3bjBps3j3XtSr59K8RiKSkp8+bNs7e3r1mzZu3atTt27Hjp0qU/WoGVK5fPjKgoYb9+bNSovLucQoEJhcIhQ4YMGTLkxo0bX7588fb2njp1qrm5edu2bbdv3/7582c5HP3AGNuyJUcJmoRjawAAii10aAAAgBJv0qRJERER3MjWrVvNzMxyTGKM5XuiRM4ObADFX2YGC/qWERUpMDbhW1RWkcPTHQ4ODkeOHMkenj17dsOGDSjtBwAAAAAoZcqVK+fj4/Pu3bs7d+6sXr06NDSUezUmYLpypY5UyVzcy5XxqXNB+PiwhQtJYOA4Qj4Q4vDw4ZlPn8q+eEH79KELFxJCGGMzZ86MjY1dsWJFvoulpKS4uLhMnz5d9nn/MV1d3VmzZs2ePTs6OlrkEo/H69iixbjHj9nWrSQpiRCSdYNXeP8+7dCBurkRnpSeyUxPZ4MGsZz1IiQ5mb14QYYOpUeOEAsL6Wwk4uVL4YwZ5NevHMHMTPb2LXF2pqdOkT95WP/Tp0/9+vV79+6dUCjMirx58+bRo0edO3f28PAo4LEdvAkThD4+JFziwTBxcez6dTJ0KD1+nOCEgsJyc3M7evSoSDAzM/PWrVu3bt0ihKirq1tYWJiamurp6enp6WloaGhpaSkpKWlra2dN1tfXz/qFpqamiooKIURZWVlLSysrqKenl/WBjIaGhqqqKiEkPT29TJkyhoaG2XvNnDnz8ePH3AQGDBggo98vAIDs4FsRAACUbBcvXhQ5bMLR0XHgwIGi8yilmpqSy56Zri7uykJJIRSQMx4JH16nRkcKBQLGV6JGxvza9VUdB+jItLqgU6dOysrKGRkZWcPv37/7+Pi0atVKhlsCAAAAAICC2Nra2traDho0aOTIkefOncuOCzMTMsMmKZc7k+er+DzSurG8Uiy5AgOFc+eSHz+yRlv09NwSEupHRLimpg728NAwMHhat+6yZcvi4+MvX76snN8ZAZ8/f3ZycqpSpcrEicX0qA9nZ2dCyOrVq798+ZIdNDIyate2rYdAQHx8RF8QE8M8PQmfT1eulEoCbNky5ueX96WgIDJjBvX0lMpGoosvWiRazZB96ds3Mn8+3bu3gEv9/v27T58+7969E4knJCScPn1aV1d3586dBVqoUiXarx/bt48kJ0uaxhjz9SVbttBp0wqYIXCFhobmW4qUkpLy6dOnT58+SXdrPp+vrq5esWLFpKSkwJwNSOrUqYMODQBQEuHICQAAKMEiIyNHjx7NjRgaGu7evTvPyUx8e0NCCFFXpz17SjE3ANkRCMi2VTH3vJMiwgQCASOECDJZ+M/MW1eSd6+LkWnDQgMDg3bt2nEjewv84QsAAAAAAJREBgYGZ8+eHTZsGDco+H1WmHQjz/lWlqR3J3kkVqKxJUuyqxkIIZSQeTo6l4yMrqSkmHz9qjVp0phRozp06HDv3r3sR7TzFB4ePmXKFHt7+0GDBh0+fJgnrX4GMuDs7Pz8+XM3N7eePXt27dp1zJgxt2/fPtq5MxVTZ0AyMti1a+TzZynsLRCQhw+J+HfL7ONH6Wwk4v17JvFcCfb+fVZfioKYN29e7mqGLBkZGefPnw8ICCjgUnTmTDphAqlQIZ95mZnk1q0Crgki1qxZk6KgMzsEAkFiYuK7d+9EqhkopWvWrFFISgAARVR8f74BAACQTCgUDh8+PCwsjBvctGlT2bJl85zPmzePiD8mkNauTfGUOZQQnofiv3xIEwpE4wIB+/Am/cLJBJnu7uTkxB2ePn1a5J8hAAAAAACUPps2bRI52zEjbAJhokc3ljEkrhOImqocMyuJUlPZ16+5w3WVlc8bGcWamUWVK/dm6dLJkycrie/2Hx0dPXv27Bo1ahBC3r9/P2HChOJ/GqCuru6cOXPOnDlz4cKFXbt21axZk1y+LOkA0MhI4Z49Utg4MJDlPKtUVHw88/aWwkY5sYcPSYLEd+jh4SSvvwl5Ejk4QMSvX7+2bdtW8NzoxIm8CxdIjRqSp7HISJKYWPBlIUtUVNS+ffu4kZEjR86dO7dixYoKyogQQhYuXCjyjAoAQEmBggYAACipXF1dL1++zI107dp18ODBYl9gbk7nziU5P3/JQmvUoAXsywegaOlp7OOb9P8flylKkMne+OZR6yBF3bp1M+ac8Zmenv5HH5oAAAAAAEBJpKuru3btWm6EpX9RStqSPaSUWFUi6+eR7u3lnpx8hIay5cuZs7NwzBi2cSOJiSnKUiQ2VtxFZUrVhUIirm8BIUKhcPv27TY2NgkJCa9evdq0aRP3PVoJExkp+ToVc17Dn0lKIqmp+cwpyh+oOBJqNbIwRtLTC7JSZmZmdHS05Dkij+Pnz9CQVqmSzxyBIP//daVOUlLSjx8/0gv2R5OnLVu2JHNO9NDR0VmzZs3KlSsDAwP9/PwWLVrUsmVLyc1XpEtJScnNzW3JkiVy2xEAQLrEFngCAAAUZxs2bBA5iM7IyEjcYRPZqKMjrVqVLV3KAgNJQgLh8WiZMqxBA7poEdHSkmW+AFLz+UNadGSmhAnRkZk/gjIsKudzxmqhqaqqjh49evny5dmRnTt3zpkzRwv/iAAAAAAASrWBAwfu3bv37t272ZHMyMXdu/bNIBZ8PrGrS0b1I1oaistPdoRCtngxu3KFhIdnBdiVK+z0aTpoEB0/vjALKisTPj+fOWpqeYZfv37t7Oysqal5+/btGvk9Xl8aSOVURXNzoqeX/ceXBz4/314FhUDr1WNqapIKAgwNiaVlQZbi8Xj5nifCz/cvVW6VK0u+TrW0iIHBHy9bImRmsr17ya1bLC6OEEINDFjHjjsSE48cPRoaGpqenq6lpWVpabl8+fLGjRv/0cIbN25ct24dNzJ69Ojs8oW6devWrVs369fR0dEhISGRkZFxcXHx8fFJSUkpKSnp6elJSUmEEKFQGB8fnzXz9+/fmZmZhJC0tLSsUgnGWFxcXNbVpKSk9PT0xMTE2NjYzMxMxvlXw+fzO3bsuHjx4vr16//p/yEAgOIDBQ0AAFDyrF+/fsaMGdwIpfTAgQOmpqb5v9jamh4/ThMTSUgIUVEhFha0EO/3ABQnKlzAxLRnyJKRTmKjBLIraCCETJgwYd26dan//1AmJiZm+/bts2fPlt2OAAAAAABQHGzatKl+/foCwb9N4VJTk1N/Tjl37pxis5I14fTp5Px5kpGRI/r9O9u6laSn0ylT/nhFc3NqaMjEN2kgamqkRYvc4YcPH/bs2dPBweHgwYP53t4uGfJ7SJ2ZmEjhIA0jI1q+PJNQ0FCuHJVFK347O1qxIvv0Sdx1WqkSMTQsyEo8Hs/ExCQgIEDCnFq1av1pgnTAAHb8OJHQBqNqVVI6/qaJiIlhw4ezN29I5r9PjGQS0vfKlWupqan///oWEREREBDw7t27OXPmTJ48uYAL3717d/r06dySAlVVVXEvNzQ0NCzYX4CCEwqFHz9+fPnypYqKirGxca1atQxKa0kKAPxNSuO3IgAAKNUOHDgwc+ZMkeCiRYu6dOnyB6toaZHq1YmlZf6PRAAUM4bGfJ7Ev7bKKkTfSLZ/sU1MTIYMGcKNrFmzJkYW/TkBAAAAAKA4qV279vicPQm8vLxOnjypqHzk4f59cvOmaDVDlsREduwYCQn54zX5fCbxaWlqaUmbNeNGfv/+vXDhwl69eh0+fPjw4cOlpJqBENKuHVES/9SlgQFv+HCp7EMnTxbbaUBFhXbsKJPOnXw+GTOG6OrmfdXUlC5YUPDFunTpoiT+/5WlpaWLi8ufJkjKlqVt24r9cKx8eerq+sdrFn9CIRs5kvn5ZVczEEKmxsVdTk7OrmbIFhYW5ubmdu/evQKuffXqVZazrYiLi0u5cuWKmHLB8Xi8GjVqDB48uG/fvq1atUI1AwCUDqXl5x4AAPg7+Pr6jh07VuSNwciRI11L5fsrgLxUq6GqbyipyZaBkVL5ijJsz5Bl9uzZ3E9SYmJiFi1aJOtNAQAAAABA4ZYtWybSH3HChAnhEp59L+HY/v3k/13f8/DrF9u+vRDL8hYvptbWeV8zNqZz52bfYw4KCpoxY0alSpWCgoL8/PwcHBwKsV2xRZ2daZ06eV/j80mrVuTPuw7krVUrOno0MTISjaurUwcHOm+edHbJhfbuTceMIWXKiMbLl6eLFv3R727WrFlNmjTJ85KOjs748eML96w/XbaMtm9P1NXzyHDpUlKhQiHWLObYsWPs9WtuJFoovJyamiHmfJPw8PCCf/CYmJjIHTZs2JB7ZCcAABQOChoAAKDESE9PHzp0aHp6Ojc4YsSI3bt3UyqFBoQAJYKKKrWupULF/BDH59Na9VQlt3CQisqVKw/P+aDMjh07njx5IvONAQAAAABAoXR1dbdt28aNREVFjR07VlH5yFy+tRrBwYVZVkuLHj5MGzQgqqrcMK1cmS5fTlq1IoSkpaXNmjWrYcOGfD7fz8/Pw8PDzMysMHsVZ3w+dXenDRsSFZUccR0d2rEjb/16KW5FXVx4e/ZQe3tSoQIxNCRmZrRePerqSnfsILL8WIlOnMg7fpx27EhtbWmVKrROHdK3Lz1/nnbu/EfrKCkpXbp0ycHBQVtbmxuvUKHC3Llzp0+fXsj8+Hy6Zw9dtow2bkwsLIi5Oa1WjTg60tOnadu2hVyzmLt6leT8dPFUcnIwp1tDboGBgQkJCQVZOzPnOiNHjlTPVSwCAAB/StLjfQAAAMXK9u3bP378yI0MGjRo7969pafRIkDB9HHSCf8p+PYxTZjz4QE+n1SvqeI4QEc+aSxZsuT48ePZDx8IhcLBgwc/e/YM/QwBAAAAAEq3nj179u7d+/Tp0/9j767Domy2AICfWbob6VIRFcVCxe5uMbG7sAu7G7s7UVTsQrFbERUEFQFFpLtzd+4ffBeXZRO2wPN77vNc35l5Zw6fqOz7njlT0lJ88MSQIUNkGJWk8H3NKdQAXkxMyJUrcOsW3LwJmZmgqgpOTmTChOKzDyilrq6uSkpKX79+NSxbV6Aq0dMjly/DuXNw9y5NTyeEgJERGTUK2rcvz2yU0mvX4NYtSE+nKirEzo64u4Ox8X+9zs7kwgVSUABJSaCrC+rqYvw6+KlVixw+XHJV7uwJbW3te/fu3bt379ixY+np6YQQBweHhQsXmpubVzBAMmQIDBlCACA/H1RUqvi2obQ0joagoiLuxRn+3pH2+/dvR0dHgXNnZmayX2I2A0IIiQUmNCCEEKocsrOzN2zYwN7SpEmT48ePYzYD+gcpKpIZHnqXT2d8DcxPSWSyWKCgAPpGivUbq/Qbri21PxOmpqarVq2aP39+SUt4ePjQoUPv3r2rwOsAToQQQgghhFCVcODAgefPn7OfNDFjxoz27dsbl7w5rjJ0dAQM0NUt/+SEkN69oXfvsj03b96Mjo5+9+4d+2F/PMXF0YAAKCoidepAjRrlj0dWGAwyciSMHFnR9+iJiXTyZBoUBHl5xQ302TPq50cmTCDjx/8dpqwMlaHWRXE5UlrmHIRu3bp169ZNvHP+VbpkiHQIjkq8yjw30RNUokNFRUVbW6jdI2FhYeyXVbCqCkIIyQImNCCEEKocDh8+nJSUVHKpoKBw9OhRZY6ChAj9MxQVydBxOoUFNPx7YUoS09BYwc5eSVFJ2psoZs+effHixXfv3pW0PHjwwMPDY8uWLVKOBCGEEEIIISRNhoaGe/fuHTRoUElLUlLSggULTp06JcOoJMLFBfz9gcnk3quuDgMHSmLZ8+fPu7u7C85mCA+nHh40LAwSEwGA6ugQW1uyYAG0aSOJqORabi4dPZoGBXG2//lDd+wAVVXi5ibSfPTBA+rjQ5KTqbIysbAg06eDlZXYoi2WkkLv3YPfv8HcnHTrBkZGZYdI4mW/tBMIBKGUEkKkF1WZkif91dX3ZWVl8l7a1NTU0tJS4MQ5OTmBgYHsLbVq1SpfjAghhNjhrlaEEEKVQFFR0c6dO9lbRo4c6eTkJJNgEuOKnj7IeXg7+/uXfBZLJiEg9B8lZeJQT7lFezX7usrSz2YAAAUFBS8vL44zJrZt23b//n3pB4MQQgghhBCSJldX1wEDBrC3nDlz5u3bt7KKR0KIuztxcODZ26gR6dpVEuuGhobWq1dPwKCAADpyJH39ujibAQAgPZ1++sSaPZuePy+JqOQZ3byZfvnCvS89HY4cgexsYefKzKRubtTdHW7fpm/ewLNn1MuLNXAg9fQUV7SQn8+aPZvVrRtdtIju20eXLGF1706nTBEhSHlF/q/ctwsc4+fnN3To0C5duvTs2XPBggUJCQmiLTFuHJQut9BEScmR96YpBQWFbt26CRPYw4cP8/PzSy4tLCwsLCxEig0hhBBXmNCAEEKoErh06dLv379LLhkMhoeHh/TDiI8u2rEmeevypIvH06+czdi/JXXD4sQXD3OkHwlC8qN69ernz59nP2OCUjpp0qTc3FwZRoUQQgghhBCSgn379unp6ZVcUko3b94sw3gkQlmZHDxIHByA43WmoiJp3JgcPCihZTU1NTMzM/mNKCigCxfSqCguXYmJdNcu+PNHQrHJqdevgfcOe/rzJ712Tah5ioro6NH02TPO3IK4OHr4MC2936acCgvp8OFw5QrExv5tjI+nt2/TIUOK1y13QgAf7HNKrhBCycwipTUIGU9mZmaPHj0GDhzo7e394MGDO3fubNu2rXnz5jtF+n1p3Zq0bw+lz8o8qqdnx60gCiGkZcuW69atE2biM2fOsF926tRJhKgQQgjxhgkNCCGEKgGOjyX9+vWzt7eXcgxRPwv3b0kJ+1qQnfXfR6yiQhobVXTNK/P6Bb6PGBCq6rp06bJp0yb2lsjIyIMSe66HEEIIIYQQkhMmJiYcGQy3bt1iPy9SZrKyIDQUoqJALJUVbWzItWtk7FhSrx5YWICVFWnUiMycSS5fBh0dMczPjZOT0/v37/kMoCdP0h8/eHZHR7OqXnIJH5mZNDWV3wAWi7KdlsgHPXyYfvzIvS8nh3p7Q4W/w+nKlfT9e67pF/TzZ7poUQXnlzn27AT2nAZhUhx4ZTYU36utrX337t2MjAz2rp8/f65evXrfvn3CR0h27gRXVzAwKGlxUFS8bm/f1MxMXV29pNHY2HjQoEH37t1TUlISOGdUVNS10kkzHDVsEEIIlRsmNCCEEJJ3jx49elf6M+e8efOkHAOLCecOpyclcDkyMzeH9fJRTvj3AimHhJBcmTdvHsfOg927dzN5nTKLEEIIIYQQqirGjh3LXlO9sLDw1q1bMowHgoLosGGsTp1Y/fqxevaknTrRZcsgL6+i02pokNWryZ07jOfPGS9ekOvXyZw5wG0/t7j07NnzGv+KAq9e8U/XID9/ijckucZkCkxeIUJ+RPXzg6Iinr1//tBjx4SPi8sr/IICePECKFX480eBWxUN6u8PpV/Yg7gLNkiuPIMwCA/C9PKSlpa2c+fOtLQ0YYNQVGRs28a4cAEGDyZt2pA2bYibm+ONG2/+/Ll58+akSZNGjBjh4eHx+vVrb29vNTU1YabcsmVLYWFhyaW5uXm3bt2EjQchhBBfmNCAEEJI3nmWPqHQ2dm5RYsWUo7h/avcmCien2azM1m+V7OkGQ9C8oYQsmfPHvaDJ379+uXn5yfDkBBCCCGEEEJSoKioOHToUPaWZ8+eySoYevkya9w4+uIFREdDZiakptIfP+jp09TVtewb4nJSVOQ8e0IyOnbsGBkZ+eXLF54jBB7zl/MvHZGpo0MEVstwdBRmJpqYKGBEaKhwMQH8P3Wg1Cv5wEAaHV2SysAlpyEmpuRroZSKK/mgJIByTyhkboHAVajohFkxLCxM5FKRDg4MT09y7hw5d45s2gTVqxNCOnTocOjQoTNnzmzYsMHOzk7ImYKCgg4dOsTeMmXKFGHqOiCEEBIGJjQghBCSa9+/f7937x57yyJZVN77EpDHZPL7+JSchDvR0b/OwcGhZ8+e7C3e3t6yCgYhhBBCCCEkNRzV2j59+iSbOCIi6JYtEBfH2U4p/fyZTpsmi5jKT1FR0d3dfcOGDTxHCNw1zlY5v+ojhNavz2+ApSUZMkTwPJSK55gSbv5LB3B2VoiIEBADj9vFGYboKhhJxeO3sbHhP+DDhw8VXKJ8MjMzhw0bxl6eQUtLa+rUqTIJBiGEqiRMaEAIISTXtm3bxmL7JGlnZ9evXz/ph1FQICAZvLBAtuX6EJILY8aMYb/ECg0IIYQQQgj9C+rVq8d+GRUVJZMw6MaNEBvLszcgAAICpBlPxc2YMePZs2ccp3D+1aIFMPg93qe2try6rl27tnbt2ujo6ApGKFcYK1aQ6tW596mpkYEDQU9P8CyEEH19AWOKz1iJj6dPn9LnzyEpScgI/6s28OUL096+pJHJdmJLsZKaDSVPmkp+Ue6cAPYby1EgoXzPvNjvFSnysodQAEB+fr7AMGRy8OWvX7969OgRHBzM3rho0SIDAwPpB4MQQlUVJjQghBCSXykpKefOnWNvmTNnDntNe6lRVRXwL6ayirgS5RGqxLp27cpeUDEqKuoPtwNBEUIIIYQQQlUJx3u7DHEd7iCq8HB+vZmZrPPnpRWKeGhqam7ZsmXixIkFBQVle8mYMaRmTZ43m5szeFS4fPr06aRJk2JiYpycnObNm1dUxPOEzUpGT48cOEAcHDjb9fXJkCFk3jxh52nWjF+vsTFxcaGurqwePejIkXTECFb37nTYMOBfdIFd7drE0pJXJ5cTKABAHDkNHPOIpGw+hIQC4FoKonhFZWVlfUG5Jra8k3gkISUlZe7cuQ4ODi9evGBvr1u37vz586UZCUIIVXmY0IAQQkh+nTx5MpftSEh9ff2xY8fKJJLGLqpKyvwGGJsqSisWhCQpO5ueOEGnTWNNnUrXrgURd1apq6s3bNiQveXjx49ijQ8hhBBCCCEkdxQVS30ilskmacjPpzk5/IeQlBTpxCJGw4cPr169+pIlS7j0KSuTLVu4vxo3MiKzZkGZrf+U0gMHDgwaNMjb2/vAgQOhoaHfvn0bPnw4S2KHLEhb7drkxg0yfTpp2pTUqgX165MuXRgnTpC1a4Wfg8yb18zEpOz/AAAUFaF2bdbKlfTtW0hI+O98irg4+uIFHTEC/P2FWoDBAFdXgaP4vPgXNaehZHzFi4uWewaBlR44Uhm4atq0KZ9eMzOzGTNmlC+8cpgzZ46xsfGOHTvy8/PZ2zU1NS9duqSioiK1SBBC6F+ACQ0IIYTk17Fjx9gvx48fr6GhIZNI6jVWtbTmmdGgq6fQe7CWNONBSBKojw/t1YuuXElv3oRbt+jhw6x+/ejChSDKfp0GDRqwXwYFBYk5SoQQQgghhJCcSU1NZb9UVVWVQRDKyoStXBx3Mgmswo4ePerj43PlyhUufY0akTNnSIsWYGT0X4uODmnQgLFzJxk2jH1gfn7+tWvXWrZseerUqRcvXrRv3x4A9PX1r169GhcXt2nTJol/GVKjpkYWLyY+PsTPj3H7Njl2DBo1Ev5uZ2dn5zZtuHY1MzFpZmhIfv2CmJiyvTQqii5aBGzbcvggU6ZwbS972ESpJdgahc1pyMmh/0/mYHXqREeOpL6+Qt3IRsh8CI5zIjjaubYQNiVL8DnqYtOmTXXq1OG6upKSUp8+faRToSEzM3PgwIE7d+4sm7ylrKx84cKF2rVrSyEMhBD6p+B2UoQQQnLq7du3ISEhJZeEkMmTJ8sqGEJg7EzdfZtT4/4UcnRp6TC69tc0tcB/UlHlRi9epOvWQekHkZCQQC9ehLQ0cviwkPNwnJ6LCQ0IIYQQQghVeRy7EaytrWUQBCFgZga/fvEcoKAAHTtKLx7x0dfXv3z5co8ePWrUqFG/fn3O7urVibc3iYujHz9CURGpUweqV2fvf/PmzaFDh27cuFG/fv3Zs2e7uroyGH93OSorK3t5eTVu3LhPnz6Ojo5S+HLklrOzc8mv379/D4WFdP9+ePkSUlOpkhIxNm4aHAwATfPzwcTkbVxc2RloWBgcPEjmzBFtYX19yMgATU2FL1/+m4d33gCltOTdf8lxDDxn/v6dzpjB8PP7795v3+DbN/D3h/btyZ49wHaiqzApCwJrM5TERggRppCD4PjL0NXVvXDhwvDhw4ODg9lv1NLS6tmz5969e4Wfqtz8/PymTp0aFhZWtsvS0vLs2bNteCTEIIQQqgh8+4IQQkhOnS99tmW7du2ql/5MLmX6hgpzVuifP5b+52dhWgqLWUQ1tRWMTBR6umo61MM6cqiSy8yEvXs5sxmKMZn06VO4epX07y/MTBzP1778/4kMQgghhBBCqEq6cOGCh4cHe4vM3ueNHg2BgZCVxbWT1KpF+vSRckTi0rhx4z179vTq1evFixdWVlZcRpiYkO7di3+ZnJz84sWLnJycwMDAmzdv5ubmzpgxY+PGjSbFhyaUYWFhsXr16hkzZjx58kRiX4G8K8lmeP/+/X9NSkpk1iyYNQsAit/2vwegAwY0jYoCgGZccxpYLGFPnWDDuHULEhJAXx/s7ECUvIFiPLMHMjPptGmMR4+Kr5gl549kZdE7d0Bbm3Ary1F2tnKkHfCLqrRyHGBRr169N2/erFy58tWrV2lpaYqKimZmZlOmTOnXr5+oU4nq9evXq1ev9uVW4kJZWXnBggWLFi3S0sICrgghJBGY0IAQQkgeUUovX77M3jJixAhZBVNCU4sxcbZeQT79E1lYVAhGJgp6BgqCb0NI7tGTJ+nPnzy7c3LgwgUQLqGBo7JiREQEi8Vi3wCEEEIIIYQQkoLIyMjjx4+/evUqOjpaUVHR0NCwZs2ajRo16tevX7Vq1cS1yps3b0aPHs3xVnLMmDHiml8kpEcP6ucHN29CXh5nn7k5Wb8eFCvxw/DBgwfHxMR069bt+fPnurq6b9++jY6OVlJSsrCwcHBw0NTUTEtLu3///pUrV3x9fVu2bKmtra2pqTlq1Kh58+YpKAh4djFx4sR9+/bdvHmzd+/e0vly5AqXbAZecnLexsU1MzEBXjkNOTkiL29pCZaWQuYNlAzjyGkoey/duJGGhhb/+m82w3/XTPrgAZk2Dcokx5QNQKScA44CEiWX5Uhc4ENDQ2Pbtm1inFCgmJiYqVOn3rhxg2tvzZo1/fz8uGcaIYQQEpNK/DMcQgihKiwwMDA6OrrkUkVFZcCAATKMh52yCrGzV5Z1FAiJ1efPAgbExws5k5GRka6ublpaWvFlTk5OXFycmZlZBYJDCCGEEEIIiaCwsHD58uU7duwoKChgb3/8+DEAzJo1a+jQoYsXL3ZwcKjgQjdv3nRzc+NYpUOHDs2aNavgzOXG8PSkpqb0xg2IjITid6jq6sTenqxbB05OsopKXGbPnh0XF9e2bdvc3FxdXd3q1asXFBRERUV9+/bN0NAwNTW1TZs2ffr0OXjwoK6urkgzKygobNiwYcWKFf9mQkMxjmwG9hMo/vaqqQFASU4DF2pq5VhapGwGKJ0rwPPGgACFP3+gbDZDsYQEevIkWbGiHNHyx5FsIRaSyIoQXkBAQI8ePeK5PRXR0tI6fPjw0KFDpR8VQgj9azChASGEkDwKCAhgv9TR0eF4RIIQEqeiIv79tLBQ+AcSVlZWJQkNABAbG4sJDQghhBBCCElHbm5u3759Hzx4wGtAfn7+qVOnzpw5079//4kTJ7Zq1UpDQ4P/nDk5OZGRkYmJiSkpKampqampqcnJyW/evHn0/2r2JTQ0NC5duiSGL6PcCCELFpCpU+mdOxAYCBoapHNnaNwYxP2GVVY2btx49OjRVatWzZgxo6SxqKgoOjq6WrVqqqqq5Z65V69eixcvfv78eevWrcURaaVRnLjAns3AkcrA3vi2bdviQyWKcxq4FGmoV0/UANjf1gufCiDgTIeiIpqezj2VocTv38IHKUMVT48oLCzcvXu3n59fRkaGkpJSzZo1V65cacH/P87//f79u1u3bomJiWW7Wrduffz48Ro1alQwPIQQQsLAhAaEEELySElJif0yISGha9euT5480dHRkVVICFVh1MCA/wCirS38bBwFbLl+8kcIIYQQQggJLysrKygoKCIiIjs7GwBycnLy8/MBoLCwMCsrKyMjIyMjIz09PS8vLzY2Njg4WOCELBbLx8fHx8eHwWBYWVlVr17dxsbGxsbG2tpaX1+/oKAgNjY2MDAwJCQkNDSU69bksiwtLV+9eqWvr1/BL1YMNDXJ4MEweLCs4xC/N2/eGBkZsWczAICioqK1tXUFZyaEjB079tSpU/9aQgMHXsdPFLc3e/r0rYUF/PnD9V5iZ0dK/9YIgz0vQWxFCBgM4HHyo8L/g2cJOoik3IT/KkRKVhCQw8FDaGjo0KFDg4KCiv6/kePp06f379+fM2fO7Nmz+d/LYrHc3NzKPtOwt7dfs2bN4MGDxV6LAiGEEC+Y0IAQQkge9enTx9LSMioqqqTl06dP/fr1u3fvnoqKigwDQ6hKYowYwfL1hfR0niPq1xd+Nk1NTfbLnHKcIYoQQgghhBACKCoqunLlypEjR54+fVpYWCiJJVgs1q9fv379+lXBeZycnB48eGBkZCSOoBBPBw4cmDBhgoQmHzZsmJOT0/79+5WV/5VzNsuWZyjGtaV4MJkzh27aBImJnEUaTE1hxQrQ0gIAKCqC2FigFMzMQFEWr2AYDGJkRPnWYGAcPkwPHeLVK+A8C+EIPCqCa5dYli6WkpLSv3//kJAQjvbfv3+vXbtWV1d3zJgxfG7fu3fvixcv2FtMTU03b948fPhwBYmlgyCEEOKKe5oeQgghJJLMzExfX98VK1Z07dq1du3a+vr6lpaWzZo1mzhx4o0bN5hMpqgTamtr37lzh2Njx5MnTyZOnCi+qBFC/9ewIWnenFcVVmJnRzw8hJ9MVgdbIoQQQgghVGVQSs+dO1e7du0hQ4b4+fmVL5tBUVFx5cqVgYGBAQEBN27c8PDwkFDCQY8ePZ48eYLZDJIWHh5+9+5dySU0mJub165d+/HjxxKaX/7xym8oVtzedOtWxvbtxMnpv9wFANDRIY0bMw4eJB07QnIynT6d1bEjq2dPVs+erE6d6NSp0gq/tE6dyuZSKLDVlqBsJ0WWVfK5vlIXIZg9e3bZbIZiKSkpW7duzcvL43Vvdnb2mjVr2FssLS39/f1HjhyJ2QwIISR9WKEBIYQqgdjY2Li4OEVFRWNjY45a7hzS0tJSUlKKf62rq1vyqSMtLS0rK4tSam1tLeqpDenp6ampqenp6enp6RkZGdnZ2enp6dnZ2bm5uampqTExMcHBwV++fOHIWkhNTf3z58+7d++OHj1aq1ato0ePtmrVSqR1HR0d796927Fjx6ysrJLGM2fONGrUSGBROISQqMju3TBmDH3/Hv5fhvG/djs7sn076OoKP1XJ30LFtEqe8iCEEEIIIYSE8PHjR3d395cvX1ZkEgaD4eXlNWjQoOLLhg0b9u7de9myZUeOHPH09GQviFgRNWvWXLVq1bBhwyr1W89KgVI6c+bM+fPnS/Qszt69e9+6datr166SW6IqaNeOtGtHQkJg9GgAYFy7BjVqAACEhtJJk2h4+N+RaWmlLqWITJkCT57Qt295jhD0jUQpLf5zXb6zHmSOyWT6+/vzGRAaGnrt2rWhQ4dy7b13715ycnLJJYPBOHfunJmZmZijRAghJBxMaEAIITlVWFh448aNc+fOPX78OI0taVpNTc3ExERfX19JScnY2NjU1FRXVzctLe3Hjx9BQUHCnFVfo0aN9u3bd+jQoW3btqampuxdCQkJP378+PLlS0hIyI8fPyIjI3/9+lXxcvHfv3/v0KHDyZMnhw8fLtKNTZs2vXr1as+ePQsKCkoaFy5c2KxZMxcXlwpGhRAqRV2dnD8Phw6Bry9NSAAWi2hrU0dHsmwZGBiINNO3b9/YLy0tLcUaKEIIIYQQQlVWQkLC2LFj7927x2KxKjKPkpLS/v37S7IZSqirq8+aNWvatGk3b968cuXK69evf/78KfBVpaKiooWFhampqYGBgd7/WVhYNGrUqGHDhpjKIB0HDhyIj4+fO3euRFdp0aLF4sWLJbpE1VGnzn+/KM5mKCyk7u4VSV8Q8qgFYU9kUFQkJ0/CtGn0/XvIygKO8gzCJShUJKdB5n8zREdH839MWlRU9OTJE14JDRylHYYMGdK6dWtxxocQQkgUmNCAEEJyJy8v78CBA56entHR0WV7c3Nzf/78+fPnz3LPHxYWFhYWduTIEQDQ0tJS/H8BuuzsbPa8AfEqLCwcPXq0sbFxp06dRLqxU6dOhw4dGjt2LMdUnz59UldXF3eYCP3bFBTItGkwbRopKoLCQlBTK8fjh8DAwISEBLYpFezs7MQYI0IIIYQQQlXV3bt3+/bty+t0CUtLS2dnZ0NDQwBQU1NTVVUFAAaDoaOjo6GhoaOjo62traGhQSnNzc1t0qQJn53ESkpKAwYMGDBgAADk5uaGh4f//Pnz169fv379iomJSU1NVVFR0dXVdXBwcHR0rFu3rpWVlWKZ2vVImp4+fbpmzZrnz58rKSlJdCFzc/OYmBiJLlFV0SNHaOnk/rKEfMcvtlQATU1y+jR58YJ6eUFaGpw/X9wsUmpCBes0yLC0gzBL80kd09TUZL988uRJbGwsx8YwhBBCUoM/iSKEkHzx8/ObOHHir1+/pLNcZmamdBYCgKKiomHDhvn7+1tbW4t045gxYwIDA3fs2FHS8uPHj3Xr1m3YsEHcMSKEAABAUbHsWZtC+v37N/slpVRZWVkcMSGEEEIIIVRlFRYWrlq1atOmTVzfrnXt2nXp0qUS2hyspqbm6Ojo6OgoicmRWLx8+XLw4MHnz5+vWbOmpNcyMTGJi4sreYctQ9TXFy5ehLQ0UFCg5uaMqVPB3l62IQnw4gUIKqzC/oqd/39hXi/jy/P70qoVadVK2LoOfAmf0yCJ75/iOYWP39zc3MDAICkpidcABQWFNm3a8Ort0KED+2VsbGz37t2fPHmiK8qJnAghhMSFIesAEEII/bVhw4auXbtKLZtBvKpXrz569OijR49++vQpMTHx58+fN27caNGiBfuYpKQkV1fXvLw8USffvHlz8+bN2Vt27drFtYIFQki2GjVqxH4p86dgCCGEEEIIybnQ0NCWLVtu2LChbDZD3bp1Hz58eO/ePSx1/s/y8vIaMGDAuXPnOF6vSoiampqmpmZ8fLwU1uIpK4u6udGZM+n9+/TdO/r6NVy+zBo6lK5ZAxLe7v/+/XsAcHZ25tpb3F48housLInFVVEV/GAuZB4GYVOR5XhNLjAADoqKig0aNOAzwN7evrhQDVdOTk59+vRhb/n8+XO/fv3y8/OFDAAhhJAYYYUGhBCSF4cOHVq6dCnXLi0tLRsbG0rpr1+/svh+QFJRUTEzMyOEsFis+Pj44h+y1dTUDA0NNTU1mUxmWFhYUVGRSIGpq6sbGhpqa2vr6Ojo6Ohoamrq6uqqq6urq6tra2sbGBjY2dnVr1+/uO5lCUNDQxsbm65du3bv3v3Ro0cl7f7+/hMmTDh9+jSDIUJSnZKS0qlTpxo0aJCbm1vckpOTs3fv3o0bN4r0tSCEJC0oKIj90sbGRkaBIIQQQgghVAkcPnx47ty52dnZHO2EkNWrV3t4eOBZD/+swsLChQsX3rhx4+HDh9IsoVG7du2goCATExOprVgKk0nHjKFv33K2JybSM2eAwSDLlolxtffv3zs7Ozs7O3OkKXBt4biXM7+hXLUJxXkiw9OnLB8fSE0lysrQqBEZMwY0NCSxHK86DcWNXBMOeGUh8M9O4HOXkF/I7t27P3369P3797Jdurq6M2bM4H+a7aFDh969excXF1fS8vTp0ylTppw4cUKY1RFCCIkR/kCMEEJyIS0tbf78+RyNCgoKAwYMmDJlStu2bRUUFIobU1NTExMTMzMzc3Nz4+PjY2Njs7Oz1dXVzczM6tatW7NmzZKRXGVmZj59+vTRo0dPnz4NCQnhKJagqalpbW1dp06d4mMybW1traysODIVRKKsrOzt7d24cWP2KvTnzp3Lyck5ePCgsbGx8FPZ29vPnDlz8+bNJS1nz55dv369SIkRCCFJu3HjBvtly5YtZRUJQgghhBBC8iw9PX38+PE+Pj5luywtLb29vV1cXKQfFRIe9fWFK1doRgZhMMDenkyfDhV4fsIhPT29b9++Wlpa/v7+enp64ppWGD169Lh48WLnzp2luWgJevw4/fCBe19eHr1+nYweDZaWkgugOMUBeNRp4FmeAYDa2kLZPAzexJnKkJZGp0yhHz9CTg4AUAB48AAuX4YFC0iPHmI5bEL4U0jYR5asKM4vVhTGxsbe3t4jR44MDg5mL4FjZmY2bdq0adOm8b/dxMTk5s2bHTp0YD+x9+TJky4uLpMmTZJU0AghhLghALBixYrVq1fLOhKEEPqnnT9/fvjw4ewtHTt23LNnT+3atSW3KIvFSk9PLywsVFJSAgBVVVU1NTVJLOTv79+6dWuO5AkdHZ3Zs2fPnj1b+MPnEhMTzc3NCwsLS1qCg4Pr1KkjxlARQhVRWFhoYWGRkJBQ0uLl5TVs2DAZhoQQQgghhJAcCg8P79OnT0hICEe7oqLi0qVLly9fzn+vApKxtDQ6eTL99Kn4/fF/LCzIhAlk/PiKT19UVNSxY8f69evv3r1b+qf4JSYm1qlT5927d7a2tlJeGgDooEH0zRs+A8jYsWTNGvEuyvUsCY6EBq69pRpjYlj9+0NMTNn5Ff78Kf4F//f67L/XvEZyGZOXR11d6efPXEYbGSl8/CjS0hWPUPjZeI0USwYGu7y8vI0bNz5//jwjI0NFRcXW1nblypU1a9YU8nY/P78ePXqwP41UVVV99+5dvXr1xBIeQggh/qZOnXrw4EHc1YoQQnIhKiqK/bJ///4PHjyQaDYDADAYDD09PT09IwbR0dbWk1A2AwA0adLk4MGDHB/C09PTV69ebWtru2nTphz2RwC8GRkZtWnThr3lM9cPbFVSTg5ds4b26UPbtGF16ECHDqWXL8s6JoQ43bp1iz2bQU1NrWfPnjKMByGEEEIIIVnJzMxMSkpiMpllux48eNCsWbOy2Qz29vavXr1atWoVZjPItYICOmoUffUKOB5l/PlDd+ygp09XfIWDBw+qqKjs2rVL+tkMAGBkZDRz5sxlYj3ZQQRsnyi5i4yU0MplMxjY8Rn5HzMzMmEC6OhwNBdnM7D275dQlQK6cSMNDOTel5j43xgZFUjgj/3bmyNVouT0CrH8EVBVVV29evWjR4/8/f1fvnx59uxZ4bMZAKBTp04HDhxgb8nLyxs5ciR7igNCCCFJw4QGhBCSCxz1AzMyMqTwqfXds9ztq5LXzE3cuDhx9ZyE3etSfnwtkNBao0eP9vT0LPtFpaWleXh42Nrazp49+9GjRwI/DHB85EhLSxNvnHLqxw/aty89epR+/Eh//oQfP+jLl3TJEjpmDODHJyRPDh48yH7Zp08fbW1tWQWDEEIIIYSQ9Pn7+7u5uRkYGGhraxsZGampqbm4uCxfvtzPzy84OPjixYsDBw7s2rVrcnIyx40TJ04MCAjg/qIUyRO6fTvP98fp6XDsGGRlVXCJc+fOeXh4yPCEzblz5z58+PD79++yCkDKSvIVhPkDWDKm7PETZOJEsnIlsbcHxf+f9K2gwGrfnuXlRaZOFVu47CiF16+BR77Cf7kUd+5IZOmK4XhCWDbloqRFXGkNFTF+/PjJkyezt3z+/HnTpk2yigchhP5BeOQEQgjJhXfv3jVr1oy9Ze/evdOnT5fciqf3p316n5efV+oDg5Y2o313ja79NCW06JUrVyZPnpyUlMRrgJaWVpcuXQYMGNC3b18NDY2yA4YMGXLx4sWSy2PHjo0bN04iscqPrCzarx/l+hxBQQH69GHs3i31mBDi4tu3b3Xq1GF/DPHgwYNOnTrJMCSEEEIIIYSkhsViLVmyZMuWLaJuhtbW1j558mT//v0lFBgSL9qzJ8+EBgAAIKtWVfDgCR0dncjISAEHdObm0qdP4ccPMDQknTqBkVFFVixr6dKlhYWFW7ZsEe+0AtEBA2iZRAF2ZPhwsnmzJJZmz2Yom6wgzID/FBTQBw/gxQugFFq2JF26gIqKMAGU58iJpCRWly4llRjYFWczMC0siJsbEfTqXdRDIip4gIWQR1eINFLS8vLymjRpEhwcXNKioqISGBhob28vw6gQQuhfUHzkhKLggQghhCTP2dm5Zs2aP378KGmZMWPGo0ePFixY0Lx5c7Evd/ty1oe3eUUFnJ8EMjNYD+9km1kp1Wsk1GctUQ0YMKB169arV68+evRofn5+2QGZmZk+Pj4+Pj66urrjx4+fNWuWpaVlSW9BQcGTJ0/Yx4tUI66Sotu20dBQ7n1MJjx9Cl+/goRPJ0FIGLt372Z/vlCzZs2OHTvKMB6EEEIIIYSkadmyZZtFf89qZ2d38+bNOnXqSCIkJH75+ZT3Jo3/BARAxRIacnNzue7x+A+LRTdsgHv36J8/wGQCADU2Jg0aEE9P4J8DIYohQ4YMHDhQ+gkN0Lo1BAQAt7NaAAAMDSuYLMJHcY5CcdYCn1IN/FIZiikrk549oWLHLwpbkyA/H1isss0l2QwAQPPzOeYSJimBFyEzHoQcIHA2SmnJeEKIDHMaVFVVz5w506xZs5Lisvn5+e7u7r6+vrIKCSGE/il45ARCCMkFQsj69es5Gq9cueLi4lKnTp2tW7emp6eLa63CAvr+ZW7ZbIZi2Zmse1czxbVWWUZGRnv37v3x48fkyZMVFXnm1aWlpXl6elavXn3EiBEvXrxgZWXRVatW1q6dwHaYopqaWqNGjSQXqrzw9+dVPBAAICWFnjwpvWAQ4iElJeXUqVPsLTNmzJB5WUiEEEIIIYSkIzAwsBzZDJ06dXr79i1mM1QmRUWCx/B6GS80VVXV3Nxc7n2U0kmT6PHjNDLy70IJCfT+fTp4MKSmVnDpEvXr12cymSEhIeKaUEhkxgzi6Mi9T0GBdO4MEt0Q//XrOz29t2yPnti9f/9ecDaDmFAeOMdVqwbcznlkWlgUZzMAAKlXr+zk8P+jHKR8oEM5Ki6wD5PtQ4aGDRvOmzePveX+/ftXr16VVTwIIfRPwYQGhBCSF4MGDRrPLc3869evCxcudHR0DOW1TV9EwZ/ykxP4fQJPSWSlpVT04zd/lpaWBw8e/PLly4gRI1RVVXkNKywsPHfuXOvWrfX09NTWrNkUEcHe20dXVyMnR6Jxyh6lNC1NwJj4eGlEghBfBw8ezGH786itrT1mzBjZhYMQQgghhJBU7dq1i1V6n7SampqOjg6v8RYWFocOHfL19TU0NJR8dEh8NDQI79/W/1S4lqS+vn5ycjLXLnrgAH3yBP6/R7xU19evdPbsCi7NrlevXjdu3BDjhEJRUiLHj5OGDYFjD4y2Nundm2zcKMGl4+Pp5Mn061dgsd7GxZX6X1HRu7VrJbh0uSkqEv4ZHtbWZMCAss3c0yPEgc+07EdRiLS6bA+bYLdixQpbW1v2lrlz5+bl5ckqHoQQ+ndgQgNCCMmRgwcP8noF+OfPn/nz54tllejIIm7l6P7KymSmJEo2oaFYrVq1zpw5ExMTc+rUqSFDhujp6fEamVFUlF/60wsDYCGLRSdO5Fpbr+oghCgoCBgjcABCElZYWHjgwAH2lkmTJmlz2yaCEEIIIYRQ1ZObm3vp0iX2loULF6anp6elpUVERBw+fNjNzc3Z2dne3r5Nmzbu7u63b9+OiIiYNGkSg4HPZisfWr8+v24zMzJyZAWXMDIySuJ1sMWNG8DtBM9i9NMn+P27gquXGDp06LFjx7geGCpBYWH04UMYMoRMnkxatYJ69YiTE+nUiXHgANmzR8gHIDzrW/BFly2jP39y70tKgh07Kl57Q4xK3vGTFSuIlRX3QaqqpHdvPgeRcCQKiCtvgGs9iZJzLuQnO6Ec1NTUduzYwd7y69evnTt3yigchBD6h+APzQghJEcUFRVPnDhx+vRpMzOzsr3v3r0Tyw/9GloC6rMpKRMVVenVcNPT0xs1atSFCxcSExMfPnw4adIkfkdF/t98La0GSko0KIhevCiFIGXJ2FjAgNq1pRIHQjxdvXr1z58/JZeKioozZsyQYTwIIYQQQghJ0927dzMz/x7dqKent3r1aiUlJQCwtbWdOHHi2bNn37179/3796dPn+7evbtHjx7FvagyYixbRnjVYFBWJr17C/4UL4ihoSH3hIboaBoXx+/OlBR6+3YFVy/RokWLhg0bTp8+XVwTCvDuHe3Th9WvH124kC5eTM+ehexsxsqV5NYtcuIEtGkjcAImk3nixAkTExNDQ0ORcxry8ui3b3z6aUQEvH4t2pwi4ne0RJkxf5usrMiGDaR02QAAAC0t0r8/WbhQ4KIcv5CEkmyGcs8g8L+M1PTt27d79+7sLRs3bozH4qkIISRhmNCAEEJyZ+TIkREREWfOnGnXrh17e3x8/JIlSyo+v2NDVQ0tfn//6+ormFjI4NmKgoJChw4dDh06FBkZuXbt2mrVqvEaOUZDY11xjceCArhzR3ohykSvXqCszLPXyoqMHSvFaBDi4vz58+yX/fv3t7a2llUwCCGEEEIISdnF0nn2AwYM4HO0Iqr0dHXJvn2kVi0gpbeC6OiQ/v3J0qUVX0FLSysrK4tLR2oqCDx5Mza24gGUOHHiRFBQ0OLFi8U4J1f09m3WtGn040dIT/+vKT2dfvzImj6d3rolzAy3b99u0KDB6dOnvb29mzRp8uzZM9Ei+PULEhP5DcjLo69eiTan1LRtS65ehcGDiaMjsbYGe3vSti1j3z6yZQvndyk3UkgUkJNcBHHZvn07e1JaRkbGihUrZBgPQgj9CzChASGE5JGKisqIESMeP37cunVr9vatW7fGVvijqWE1BQsrRV69hEANB2XZHmJgYGCwbNmyX79+nT17tqexsSbbpy9dBmO7js4xPb2/AWZkyCJG6SEjR5Lmzbl/BNXWJmPGgIGB1INC6C9K6ZMnT9hbpk2bJqNYEEIIIYQQkracnJzbpffEDxo0SFbBIMkpKCiYPn26np4eIcS4bdteioq769ePrVeP2NuTOnVIx46MgwfJtm3CvD8WiMFgsLger1mtGmhpCbi57E79CtDQ0PD19b1///6GDRvEOC2ntDTYtAm47nGPj4dNmyA1lc/d/v7+HTp0mD9//ooVKx4/fty2bdsePXrcEi4N4i9hXrfL85mnBgYMT09y9y558YLx8CE5exbat5d1TFWWg4PD5MmT2VuOHDmyePFinifFIIQQqjBMaEAIIbnGkeHLZDInTJhQ8aTmEVN0jU255yxY2Sq5jtKu4Pxioaqq6ubmdrN58zRz80hT0+8mJunm5slmZrM4Pr1X+UKdDAY5dox06wbFRSlKWFqSWbPIxIkyCguh/0RHR6elpZVcamlpcWRiIYQQQgghVIXdvn2bfTO9vr5+hw4dZBgPkpDNmzf//v37+/fvlNJPnz5NnDLli4mJ07t3E21t/xw9Sk6ehFatxLVWQUGBMtdKjUZGhNsRpX+ZmpJevcQVRjFdXd07d+6cPHlyx44d4p25BN2xg/76xbM3MpJu3861KyUlZfz48f3793dzc/vy5UtJLlH//v2vXbvGPSmEF2tr0NfnN0BZGZo1E2FCVKWtXLlSi+35JKV08+bNzs7Oc+bMEe0bDyGEkHAwoQEhhORap06dbGxs2Fvu3Llz9OjRCk6rb6gwbaGBbU1lZZW/jeqaDMeGqu5LDZRVxLCfQGxMTAiAhYJCDUVFTW4bHaiFhfSDkjZVVXL4MOPMGRg8mLRtC507k2nTGDdukEmTZB0ZQpBYuiynra2tgmxrvCCEEEIIISRFhw4dYr/s16+fUpVPu/8nPX36dObMmcbGxgBgZmbWr1+/o0ePhoWFmZqaNmrUaP369fn5+fxnCAkJuXjxYmBgoMC1srKyNDQ0uPeNGQOamty7CAEXFzAyEji/qExMTB4+fHjgwIG1a9dK5OCAr18FDPj2jVvbtyZNmmhqaoaEhIwfP579c6i9vb2BgcHLly9FiEFdndjb8+kndnYEc/fR/4WGhpZ99PHr16/9+/cPGzZMJiEhhFDVhgkNCCEk7168eKFZ+sPq4sWLk5OTKzitkYnC/DUG0xbot+yg3riFaoceGnNWGExdqKemLk/ZDABkxgx+RyoYGzOmT5diODLVsCHD05OcPcs4fpx4eIChoawDQggAoKCggP1STU1NVpEghBBCCCEkTUVFRatXr3748CF74/Dhw2UVD5IoSimDwfksXVdXd+3atf7+/v7+/k5OTg8ePOB1++bNmzt16uTj49O7d+9evXpFR0fzWSsvL4/XBysycCBxdeWS08BgEGdnxpYtQn0xorO0tHz69Ondu3e7du36/ft3AIiLi/P29t63b9+7d+8quiU9N1fUAdHR0d26dVu5cuWuXbu0uB3D4ebmdvr0aZGiIGvXEmtr7n16ejBtGijyPL8V/VOKioqmTZvGXquyREFBwa1bt06ePCntmBBCqKrDhAaEEJJ35ubmFy5cIGzFCVJSUjw9PcUyec26KsMn6oxz1xs4UtvMUvIfzGJi4M0bCAgQ/GG1RL16pE8fUFXl0qWuTgYPhho1xBggQkhUHPvPOPIbEEIIIYQQqmKYTOb79++XL19es2bNVatWsXfVqlWrPZ5bX0UpKSkVFRVx7bK2tr569erWrVvd3d07dOjg5+fHMWDTpk0nT54MCAjw9vYOCwtr0aJFkyZNrly5wmstJpNZNnmiBFm7lixfThwdQU8PCAF1dVK9Ohkzhly4ACoqvO6qOFNT02fPnnXr1q1ly5Y1atRo1KjR0KFDZ8yY0b59+wYNGnCUKhFeYmLiqp8/p6SmrszIeJSfz73+Q+l6FTExMV27dp0+ffro0aN5TTtq1KgrV66kpKSIEIqlJdm5k9SsCRz1QU1NycyZpH9/EaZCVdrly5dDQkJ49ebk5Bw/flya8SCE0L8AkwoRQqgS6Nmz5+jRo9nTe48cObJq1SruRyrKp+fPqacnjYykKSlEQQHMzEi9emTjRtDVFXgrWbMGNDTo1avAvoPB0pIMGUJmzZJcyAghYXDsHMrJyZFVJAghhBBCCIkRk8mMjo6OjIyMiYlJSEhITEz8/fv39+/fg4KCsrOzud6ybt06Pu+hUaWWn5+vwjddoHfv3t27d/fy8po7dy6ldNKkSX379tXU1FyzZs29e/ceP35sYmICAEpKSkuWLGnatGnfvn3v3LmzZMkSOzs7jqny8vJUue7r+D8yfDgMH05+/qSxsURbGxwcpFM8QFFRsW/fvvv37w8PDy9pzMnJCQoKWrRoUXh4+BYRS0R8+/atS5cufczMGisrRzOZC9LSNBkML319c45i/nXrFv9/WlraqVOntmzZMnPmzAULFvCZuVq1agMHDty6devGjRtFCKhJE3LzJuzaBR8/QlYWqKpSW1vG3LlQ+rTTL1++3Lt37/Pnz3FxcZqamjVq1HB0dGzSpImDgwOewPgvuHXrVmFhIZ8Bf/78YTKZ+M2AEEJiRABgxYoVq1evlnUkCCGE+ImNjbWzs8vLyytpefToUWXZ+UFPnaI7d0JSEkc7qVWLnD0LJiZCzZKYSE+domFhQAixtyejRvE7igIhJC3R0dEWbA93TExMYmNjZRgPQgghhBBC5RYeHv7gwYNXr159/PgxNDRUpPJjEydOPHz4sORiQ7JVr169c+fO1a9fX5jBT548OX78+P3797OzswcOHLhjxw49PT2OMWlpaTt27Ni/f3+/fv1WrlxZ8qmKyWQaGhqGhYUZyN9DD0ppixYt3rx5w7VXX1//4sWLHTt2FHK2p0+fDh8+fPPmzSP69aM9e9KICAqwNTNzb1bWYT29bv9P6SB2dqE7dtx/+dLX1/fly5fdunVbsGBBo0aNBM4fGxvr5OT08OHDevXqCRkSf5TS69evb9iwITExsWfPns7Ozubm5hkZGT9+/AgMDPT394+NjW3UqFGLFi1atGjh7OxcrVo1saxbVYWFhV2/fj0+Pr5+/fp9+vTR1tYGSunVq3DjBs3MJIRQc3PG1Kng4CDrSDm5urr6+PjwGWBubh4SEqKtrS21kBBCqAqbOnXqwYMHsUIDQghVDqampn379vX29i5p+fDhQ+VIaPj+ne7dWzabAQDo9+8wfTrh+xngLyMjMn8+ETwOISRVuqXrrKSnp8soEIQQQgghhMopMzPz5MmTR44cCQoKKsftCgoKCxYsWL9+vdgDQ3KCxWL9+vXLxsZGyPHt2rVr164d/zG6urqrV6+eM2fOli1bGjRoMHbs2MWLFxsYGFy4cKFOnToGKip0zRr49AkyMqiKCjE3JzNngqNjBb+QCiouS8CrNyUlZePGjcIkNHz+/Hnz5s3Pnj07ceJEly5dAICsXUsXLiTR0Qu1tJoqK09KTbVVVLRXVAxXVAwMDlYeMKBz585jxow5e/asrhCVPouZmpp6enoOHjz49evXwt/FS1hY2MSJE9PT01etWtWrVy+utVjS09Pfvn376tWrXbt2ffz4EQDq1Knj5OTk4uIyfPjwCgZQlfz582fMmDGfPn1KTk4GAAaDYWNj49ajx6rYWAgMLD6mtvjwEdbz56RfP7JihUzj5SQwVUVTUxOzGRBCSLwwoQEhhCqNxo0bsyc0RLOfvyDH6JYtEBfHszcoCB4/JpUiMwMhxI2GhoaSklJJucXc3FyBtVgRQgghhBCSE8nJybt27dq9e3f5EnMZDEavXr1WrFjRuHFjsceG5EdERIShoaEk3lDq6upu2LDB3d197dq1NWrUsLW1jYmJueXpSfv0oT9+lAyjgYH03TsyeDBZskTsMQjP29s7NzeXz4Dfv39TSgnhvhslNTX1/PnzJ06ciI+Pnzp16pEjRzQ0NP7ra9OGceIEXbGCRkS0S0gIqlbtlopKgo5OtwkTnHr1srKyKl/AI0eO/Pz5c9euXW/evGlsbFy+SQDg7Nmzc+fOXbZs2fTp0/mcI6Cjo9OlS5fiFA0ASEhICA4O9vX1nTNnzrFjx44cOVL2eJF/0O/fv7t06fL9+/eSFhaLFfXzZ49Ll0BJiXN0YiI9cwZUVMiiRVKNkq/JkydfuHAhJSWF1wBFqRwBgxBC/xT8ixUhhCoNSqmsQyiXX7/49ebm0qtXMaEBoUpNS0uL/ZN8VlYWJjQghBBCCCE5l5OT07p1648fP/J5/8qLvr5+q1atunbt2r9/f1NTUwlFiOTH69evmzZtKrn5TU1N9+/fv3HjxtDQUAc9Pc2xY2nZZynJyfT0adDXJ1OmSC4S/jIzM/kPSE9Pz8rK0tLSYm9MSUnx9fW9fPnyo0ePunbtum7dus6dO3OpcFC7Nrl0icTH0+BgVYBBdeuCOI5s2Lp16+rVq5s0aXLmzJm2bduKentWVtb06dP9/f3LcXSFsbGxsbFx+/bt161bt3fv3hYtWpw9e7ZTp06ixlDFjBw5kj2bodhiTc3GvJIA8vLolStk9Ghhj6yVvPr167du3fr69eu8BsTExGRmZnL8QUAIIVQRmNCAEEKVxrt379gv2Q+tl19FRTQnh/8QkpUlnVgQQhLCkW4l6uNghBBCCCGEpKywsNDZ2TkkJKT4ktf+ASMjIzs7O1NT02r/V6NGjZo1a9ra2koxWCR7fn5+HTp0kPQqOjo6zs7OdMoULtkMxbKzwcsLRowATU1JB8OVjo4O/wGpqam1atVycnKqVauWqalpcnLyy5cvv3z50q5du379+h0/flzgDFCtGhFHHkMJQsiqVatcXFzc3Nz69u27fPlyE6Hfi/v7+7u5ubVp0+b9+/fq6urljkFRUXH27NlNmjRxdXU9cOBA//79yz1VZffhw4dPnz6Vbe+mpqbA50lCTAw9dowsXSq5wER19uzZbt26vX79msVile1NTU3dtWvXsmXLpB8YQghVVZjQgBBClUN2dravry97i0Q3B4iNoiJRURFQWUJVVTqxIIQkobCwMCMjo+SSwWD8rRqKEEIIIYSQXHJ3dy/JZmBHCGnatGmPHj1atmzZsGFDfX196ceG5E1hYeGdO3c2btwojcWKiujXr3z6aWQk3LhBhg+XRjBluLm5Xbx4MTs7m9eA9u3bHz58ODAwMCwsLD4+Xl9ff/Xq1a1bt5Z5Db+uXbsGBgauW7eubt26gwYNmjBhQpMmTfiMT0hI2LJly7lz53bv3j1o0CCxxNCqVau7d+/27NmzoKBgyJAhAACU0qdP6c2bJDMT9PTIkCHQqJFY1pJb58+fZ3+AUIwAGJet2MEhIkJSMZWLpqbmo0ePli5dev/+/YSEhPz8/MLCwiy2LVs7duyYOXOmJM6pQQihfxMmNCCEUOXg4+PD/mOxvr6+i4uLDOMRgYUFhIfz7FVUhK5dpRgNQkjMQkNDmUxmyaWxsbHMn1UhhBBCCCHEx7lz5w4dOsTRqKysPHbs2Dlz5tSqVUsmUSG5denSJUtLSzMzM2ksFhcHaWn8BrBYEBAAMkpo6NixY6NGjZ4/f86119jYeOXKldbW1tbW1lIOTBj6+vrbt29ftGjR0aNHhw8fXlBQ0KVLlxYtWtSqVcvY2JgQkpubm5ycHBwc/ODBgydPngwfPvzz58/GxsZijKFhw4b379/v0qWLsrJy/wYN6KxZ9OtXyMsr3ghEb9wgDRqQffug6qZSJSYmyjoEsVFWVt66devWrVtjYmJycnKYTGb9+vULCgqKe1NSUvbt2+fh4SHbIBFCqMrAhAaEEKocTpw4wX45aNAgRV5ny8kZMn06DQyE1FTuvQ4OpFcvKYeEEBKj+/fvs1+KeqooQgghhBBC0hQRETF16lSOxp49ex46dMjc3FwmISE59/79+5o1a0ppMUVFELhVXaaPg86fP9+1a9fg4GCOdgMDg+nTp7do0UImUQmvWrVqS5cuXbp06bdv3x48ePDw4cODBw8Wv2VXVVXV19evVatW//79T5w4Ifh0jHJxdHS8e/dut86dFY2Ne6anl+rLyqIvXsCwYeTyZdDSksTqMle9evWyjRQgkcWy43+nXGbJFCvJdhozZszhw4dL2nfu3Dl79mw1NTUZxYUQQlWKoB+PEEIIyYGoqKhnz56xt4wdO1ZWwYjMxYUMHsz1kxixsiKenqCgIP2gEEJikZ+fv2/fPvaWtm3byioYhBBCCCGE+GMymaNHj87MzGRv3L9//61btzCbAfHSq1cvf3//L1++SGMxY2PCf3e+ggK0aiWNSHgwNzd/8uRJ//79raysGAwGAOjq6jZq1Gjfvn0rVqyQYWCicnBwcHd3P3PmzJs3b8LDw8PDw4ODg58/f3706NGRI0dKKJuhmJOT09UGDSZ8/fowP79sLw0JYS1dKrnVZWvUqFHVqlUr2/4oP5/F5zYTE1IZHoR6eHgoKSmVXCYkJJw+fVqG8SCEUFVSOXb3IoTQP+7KlSss1t8f7GvXrt2sWTMZxiMqsmwZWFrCmTP01y8o/rSmp0dq1SKbNgG31GyEUGWxevXqcLYzZQghrq6uMowHIYQQQgghPrZv3/7ixQv2lhEjRpQt2IAQu44dO3p4eHTu3FlfX9/a2lpTUxMA1NXVGzVqNGjQIFNTU3EuxmDQRo0gNJRXP6lRg3TpIs4VRWdoaHjlypX09PQPHz6kpKQ4Ojo6ODiUcy4WC0JDaXw8MTQEB4d/ZcfLnz9NExJWamtvzsjoaGTEZUBAAOTlgaqq1COTOBsbm3bt2l28eJFSyt6+LiOji4pKY2VlLvcoKZGePcHSUkohlldOTk52dna3bt1u3rxZ0rh79+5JkyYRQmQYGEIIVQ2Y0IAQQpXAw4cP2S+HDRsmq0jKjYweDW5u5PVr+uULqKmRdu3AxkbWQSGEKuT69eubN29mb+nRowceOYwQQgghhORTWFjYypUr2VtsbW33798vq3hQJTJhwoSxY8d++fIlLi4uIyMDALKzs589e7ZmzRoPD4958+aJcS3GihX082f69SuXPj09cHcHri99pU5HR6dDhw7lv59SumcP3LhBo6MhK4uqqxNzc+jShSxcKPjQjUqOPnsGyclBRUXdeaUsxMbCt2/QoIFUw5KW48ePx8TEvHz5kn3vVh6lY5jMe0ZG5qmpUFT0d7SeHunenZT+q1ve/P79e+bMmUFBQcnJyUwmk70rJCTk8ePHFfqTghBCCAAwoQEhhCqFgIAA9svu3bvLKpIKUVSE1q1J69ayjgMhJAYvX74cPnw4+wMIJSWlTZs2yTAkhBBCCCGEeKGUTp06NTc3t6SFwWCcOHFCq4oeVI/ETkFBwcnJycnJqaRlzJgxv3//7t+/f3p6+po1a8S2kpYWOXkSpkyhwcFQUPC33cqKTJ9O+vYV20IyRCmdOpX6+UHJmQs5OfTHD/j5E4KDycmT0ivVwGLRa9fg7l3IzgY1NWjalIweLfHSCOnpAOBfUDBSV5drPy0spFlZVXVTv7q6up+f38KFCx88eBATE5OTk6Ovr29jY7No0SLL3r3pyZPw8CHNyCAMBpiYkMmToXFjWYfMz7t379zc3MLCwngNOH78OCY0IIRQxWFCA0IIybuMjIyYmJiSS0VFxXr16skwHoQQCggI6NmzZ05ODnvjmjVrHB0dZRUSQgghhBBCfJw4ccLPz4+9ZdasWW3btpVVPKhqsLKy8vX1dXZ2dnFxEefmEzMzcu0aXLoEvr40M5OoqIC9PZkxA/T1xbaETNGdO0tlM5QoKqLPn8PatWTVKmnE8fs3nT6dfv36N5IHD8Dbm6xeDRLdjVO3LigrRxQV1VTk/naG6OmRKl3WVFlZeefOnUwmMzQ0NCMjw8rKquToFjJ+PIwfX1mSOXJycsaNG8cnmwEArl+/npubq6amJrWoEEKoSsKEBoQQkndfv35lP1jOzs5ORUVFhvEghP5xISEh3bp1S09PZ2/s06fPwoULZRUSQgghhBBCfCQnJy9atIi9xdbWdu3atbKKB1UlhoaGR48enTx5cnBwsDgf1zAYZMgQGDKksrzZFQGTCbducclmKOl9+BAWL5Z4mYSUFDpmDP3xo1QjpfTHDzpvHuPgQWjUSMAM6el0+3YIDoasLNDQgJo1yfz5YGgocGXSogXLyio9IkKPx+EaxMoKLCyE/UIqLQUFhdq1a/+9Liqid+/C/fu0sJAYGJDhw6FuXdlFJ5QNGzaEhITwH5OVlfXkyZPKWm0XIYTkRhU/jwohhKqA0NBQ9stSP+sjhJB0/fz5s0uXLomJieyNTZo08fLyYlT1g04RQgghhFAltWTJkqSkJPaWgwcPamhoyCoeVMV07NixXr16O3fulHUglURICI2K4tPPioqib95IOgq6ZAlnNkOJ2FgqsETEw4e0d296/Dh9+5YGB9N37+i5c7RPH3rliuC1FRWZgwczCOH+EVpfH2bMEDxJFRMQQHv1ojNn0mvX4PZtevo0a8gQOm4cZGXJOjJ+Xr16xb4JjZdHjx5JIRiEEKra8LkzQgjJO47CZTVr1pRVJAihf1xycnKPHj2io6PZG2vVqnXr1i18HIwQQgghhOTTp0+fjh07xt7i5ubWpUsXWcWDqiRPT89t27aFh4fLOpBKgP75A7m5fAYQJpOePy/ZIPLyaHAwn34aGgqfP/PsDg5mLVlCf/7kvCsqiq5fD8+fC1xfeepUIKRAU5Ozw8CATJpEunYVOEOVEhTEmjqVBgdDUdHfxvR0+uABHTECCgpkF5kAmZmZwgz7+PGjpCNBCKEqDxMaEEJI3nEkNNSoUUNWkSCE/mV5eXl9+vT59u0be2P16tUfPXpUrVo1WUWFEEIIIYQQf8uWLWMymSWXOjo627Ztk2E8qEqys7Nbvnz5iBEjCgsLxTx1YSG9fp01Zw6dOpVu2wYxMWKeX+pItWog8GyOx4+pRCtehIdDfDy/AdnZlHdeAl21iudvREIC3bxZmBCMTEySli8nLi5gZQUmJsTGhrRtyzh2jEyfLsztVQeldMkSXv896cePdNMmKUckPFXhDkbheLSLEEKoHBRlHQBCCCEBfpSugIcJDQghmZg6deqrV6/YWywsLPz8/MzMzGQVEkIIIYQQQvy9f//+9u3b7C2rVq0yMTGRVTyoCnN3d3/y5Mm0adMOHz5MCBHPpI8f0w0b6I8fwGQW17WnFy6Qjh3J+vWgWGkf7NevT8zNaUQEvzG5ufTMGdK7N1SvLpEYCguBLc+Ju7w87u0JCfyDpxERJCQE6tThP72dnV24ubnFxYuExYLMTNDRERBPVfXuHf3+nWcviwUvXgClIK4/U2JVs2bNFy9eCBz258+fwsJCJSUlKYSEEEJVFVZoQAgheYcVGhBCMnfkyJGTJ0+yt+jp6d27d8/GxkY2ASGEEEIIISSE7du3s1/a2dlN/9d2PyNpIYScPn06KChozpw5lNKKT0gfPmTNn0+/fSv16j0+nnp708mTQRxLyIaiIrRvDwoKAoYlJLAkV6TBxgYMDPgNUFaGxo259tCQEEhK4ndvRgYNCBAYgpOT038nETAY/242AwD19eV/BAlNSIDYWKnFI5JVq1ZZWloKHMZkMjnO7kQIISQqTGhACCE5lpmZNGNGampqSYOKgoKlcNXMEEJIXL59+zZ79mz2FhUVlWvXrtWtW1dGESGEEEIIISRYbGysj48Pe8uyZctwjyySHE1NTV9fX39//1GjRhUVFVVorvx82LABEhK4dDGZ9PlzeuFCheaXKbJsGWneXOCeexIVJakIdHWJrS2/pW1sSOvW3PsYgl6pECJ4DEDLli2fPXsmcFjVl5MjYEBRkeAxMmJlZTVv3jwDbskxiqVrqPz+/VtaQSGEUNWECQ0IISSvoqLogAHBFy+yt1VnMMigQfD5s6yCkjsZGTxrACKExIHJZI4ePTqn9OOD/fv3t2nTRlYhIYQQQgghJIyTJ08WFhaWXJqZmbm5uckwHtlLTqaennT8eDpuHF2+HPjX/EfloqOj4+vrm5CQMHr0aKbAQw14oz4+tHTBzlJyc6F0sk4lo6hIzp4lhoYChhUUSC4Esnw5mJpy79PWhrFjeR3qQerUASMjflPr6JAmTQQG0KlTp8ePHxdI8musHOrUEZDaoqUFcnzS5axZs3bt2lWvXj0VFZXiFhUVlfr16zs7O7MP4zhQGCGEkKgwoQEhhOQSk0mnTqXfvn1ke/gCAI5KSvTnTzp3rtzmJktJXBydOpV26MDq0IHVrh3t3Zvu2AEV3P2AEOLmwIED7969Y2+ZOHHiuHHjZBUPQgghhBBCQjp37hz75cSJE5WVlWUVjMzRAwdYffrQnTvp/fv0wQN68iRr0CC6cCFU4KX7vyIrS6ThGhoa169fj4uLmzdvXvkXffECWCw+/TQ2lv8AeaeoCAJr/mlqSjAAR0eyfDkpe16AoSEZO5aMGMHzRkNDwvc0WGJnB/b2Atc3MjKqW7fuo0ePhIq26iJ9+oCFBb8Btragri61eMrBzc3tw4cPPj4+ixYtWrx48dWrVz98+NChQwf2Md+/f5dVeAghVDVgQgNCCMkjeuECDQkBgDelM7UbKSkBAP3xg+7YIZvI5MHLl9TVld66RX/8gPh4iI6mnz7R3bvpsGH/ep4HQuKWlpa2cuVK9hYHB4ddu3bJKh6EEEIIIYSE9PXr1+Dg4JJLQsjYsWNlGI9s0b176Z49wFHzPCGBXrxI3d1lFJS8o7dv00GDWC1bsjp0oO3a0XHjQOhXkqqqqleuXLlx48b9+/fLubzAjftMJpTeA1P5tGkDCgo8exkMaNpUouuT3r3J1aswcCCpVw+qVye1a5POnRmnT5P58wXcuHYtz3fwpqZkxQohAxg8eLCXl5dIMUtaWFjYsGHDLC0tW7RoIaXYdHVJjx7AK9vMxIQsXiyNMCpGSUmpZ8+emzZt2rhxY/fu3RUVFe1LJ7X8/PlTVrEhhFDVwL1uEkIIIRl78KD4c+mr/Hz25mbFP99TCh8/yiQu2UtKoh4eNDKSs72oiL55AzNnkqNHZREWQlXTzp07U1JSSi4ZDMbx48fV1NRkGBJCCCGEEELCuH37Nvuli4uLtbW1rIKRsbg4evYsZGZy6WIy6ePH4OtLunaVelhyjTV3Lty5A9nZxZcUAMLD6ZcvZOZMfnv32ejo6OzatWvhwoWdO3cm/Cvqc2VszL+faGrC/0vcV1Jk7Fi4coV++cK9196ezJgh8SCqVWPs3AkAov0O1azJ8PSky5bRsDCgtKSZ2NqChwcIcd5EseHDh69atSoxMdGI2xkWUVFRjx8/fv36dWRkZEJCAoPBsLS0bNmy5bBhw0x5HZZRMc+fP3d1dZ0/f/7GjRtDQ0MXL1786NGjI0eOlOcbWBRk6VKIiaEPH3LuUzI1JfPnQ/36El1dQmxtbdkvf/36JaNAEEKoisAKDQghJJcyMwHgD5MZxVb7UYmQJiUJy1yfRPwDWOvXU95JzfTNG/j0SYrhVH2pycyPb3PfvciN/YMnevxzcnJy9u7dy94yevRoFxcXWcWDEEIIIYSQ8J48ecJ+2bdvXxkFInt0/36IjubZnZUFZ85IMZxKgG7bBjdvlmQz/BUbS3fsgA8fhJynV69ehBBfX99yxEBGjQI9PX5B1qpVjmnFIC4OvnyBpCQxTKWoSPbvJ9xOZyB2dmTnTlBVFcMqEtKiBbl1i8yYQVq3hsaNScuWZNIkcusW6d5d+DkMDQ1HjRq1gq2iQ1ZW1smTJwcNGmRpaens7Hz79u26deu6u7sfOnRo7969Q4YM+fbtW7169XZIoG7r9+/fBw0a5OXltWDBAhsbmy5durx48eLr168bN24U+1qcCCH795P160nTpmBpCWZmpHp10rkz49w5MniwxFeXDMvSp5n8+fNHVpEghFDVgBUaEEJILikrA8DH0gUGGygpqZfkRP+rB3+SkBDKpzs9nXXuHKNBA2mFU5XF/im6eCI9NpqZmc4EADV1Ymyq2NNVq26Dyr0FBAnP29s7OTm55FJFRWXNmjUyjAchhBBCCCHhvXnzhv2yU6dOsopE9gSWOk9IEMs6GRkZN27cCA4ONjEx6dOnD8cG5UojO5veuAF5edx7ExLo5s3k4kVhZiKEzJ49e+fOnd26dRM5DAcH4uJC795lLwDwd2YrK7JsmchzVgSl9PBhuHaNxsZCbi5oahJzcxg1iri6VmhaW1vi40NXrSKfP9PUVAAgOjpQty5ZswYMDcUTueSoq5OFC0HU6g6lrVq1ysnJadeuXY6OjhcvXrx8+XKbNm0GDhy4efNmOzs7jsFNmzYdPHjw0qVLGzduXFRUtGDBggqsXEphYeHQoUPXrl3bsWPHkkZ1dfWLFy82aNDA1dXVnlveiXgRV1dwdSVMZvE3mKSXkzRzc3MFBQXm/zeqxcfH5+fnq1TyqioIISRDmNCAEEJyqUYNePEisPRpiI2UlP5emJtLOyR5wGRSQaUpiFh2CfzzIr4XnNyXlpz4t0BIbg6NDC88czCt12CtVh3UZRgbkpqTJ0+yXw4fPtyC1ymhCCGEEEIIyZO4uDj23Fx1dfX6lbNouXgUCaq3J3CAIEwmc968eTdv3vz16xeLxQKA9evXN2rU6MSJExKqjS859P59+P2b34DISJKRAdrawsw2dOhQDw+PL1++ODo6ihoJ2bULUlPpu3fAVrwTAMDSkqxZA9L8D0spnTKFPnwIJeei5uTQhAT48QM+fSLr1lVocl1dxs6dwGSS+HigFKpVA8V/6J2Frq6un5/fvHnzfHx8evTo8eXLF4F/ZKytrY8ePXrgwAExJjTs3r3b1NR04sSJHO3m5ubz5s1bs2bN2bNnxbWWAAoKVSCbAQCUlJSMjY1jY2OLLymlUVFRNWrUkG1UCCFUef1DPxwghFAlQmbNon5+EUFB7I2OJQkNRkZk9mzpRyV7CgpEUZFfhQYAYE/7qNpycqinJ7x/D2lpVEGBGBvDwIFk0CCo8NGGhYXU61g6ezZDicx01r0rWbXrqRgYKVRwFSTnYmNjX7x4wd4ydepUWQWDEEIIIYSQSDhOK7e3t1f8l16RcqD6+gJG6OhUaH5KBwwYcPfu3UK2XRmJiYm+vr4dO3Z8+PBhJctpCAzkTCDgkJYGUVFQt64wk6moqMyaNWv9+vXnz58XORJVVeLlBfv2wYMHNDERioqIlhbY25Ply6F0NXtJo5s2UT8/KF1GFAAgK4v6+ICDAxkxoqJrKCiAmVlFJ6mcataseePGDZFuqV27NsffchWRnJy8efPm58+fc+2dNm2ara1tbGxsJfuDLMjjx4/j4+OHDh0quSVq1KhRktAAACEhIZjQgBBC5caQdQAIIYS4MTQkU6cmMEr9LW1V/PxFU5MMGQIODrIJTOZMTPj1EgJNmkgrFJkKD6d9+9IjR+jHj/TnTwgLo69esZYto2PGQOnCHuXw5F523B+eG3RSk5k3vQXUyUBVwL1794p3VhVzcHBwdnaWYTwIIYQQQggJLz4+nv3S/N+scfh/jKFDQUuLdzcDXFwqMv/WrVt9fX0LuX0U/fr168iRIysyuQzw+W9VTEkJ1NSEn2/GjBmPHz8OKr1lRViKimTWLHLrFuPJE8b9++TJE3L4sJSzGSAvD+7e5ZLNUCwrC6S2dx/9n4mJSWxsLOV2HEk5LFu2bMiQIbVq1eLaq62t7erqylHBsbLbtGnTxIkT3d3d169fL7lV6tSpw34ZEBAgubUQQqjKw4QGhBCSU2TUqKLSp+UpMRjEzo7MnUsWLZJVVLI3ZAio8zzvgFSvTtzcpBmObGRn0ylT6LdvHEdpktxc+vgxnTOngtOHfSvg/6E4Ia6i9UiR/Hv27Bn7Zb9+/WQUCEIIIYQQQiLLzs5mv9QW7nSAKqt1a8I79Z84OJCZMysyvbe3d37JSQRlBAQEBAcHV2R+KSOdOvGveE+MjMDaWvgJNTQ0Zs6cuW/fvgqFpaYGBgYVmqG86PPnlP8ZHH/+QHi41OJBAKCjo1OtWrUvX75UfKp79+7du3dvHd9zQyZOnHjs2DFx5U/I3K1btw4cOPDixYt3797t2LGDvYiCeDVq1Ij98uXLlxJaCCGE/gWY0IAQQvJLtfQn5LwRI8idO6TMgXYAQCl8Ccg7uTft0LaUE3vTPr/PqyqfMjiRgQNJ+/agwO28A0NDmDsXNDSkHpS00W3b6PfvPPooff4cKva0qCBfwHePwAGoCnj//j37Zfv27WUVCUIIIYQQQqLiePFGKnwwX2VH9u8nzZsDx7kbhBAHB3LgAKiqlnvm2NjYmJgYPgNSU1O9vb3LPb8M1K9PeGxVBwAgBJo35/5QgrdBgwb5+vpWNDBZCQsTcAZHRgb980da0aD/9O3bt+J/srKzsydOnHjixAkdvufONGnSRE1NrWq8j4+Ojp44ceL58+dNTExsbW3Hjh3LP5mjIlq0aMF++fLly7y8PAmthRBCVR4mNCCEkPxSK13DMN/Zmevb+uREpufK5KM7U9+/zA38kO//Mvf4nrRty5MSYvh+4Ky0yL59ZPjwUmdPKCgQe3uyYQPp3Vt2cUmRvz/wyVhJSWFVrBKgsoqAh30CB6DKjslkhoWFsbc0+UcOc0EIIYQQQlWCkpIS+2VR0T9fZE5Tk1y4QBYvJs7OxMYGrKxI/fpk3Dhy7RqUrg0pqpSUlNzcXP5j4uLiKrKE9JGNG4mFBfeu+vXJihWiTmhnZ/ebb5EDuWZkJGCAqirR15dKKOivCRMmHDt2rIIvyH18fJo0adKuXTuBI0eOHHnmzJmKrCUFDx8+HD16dO/evbdt25aVlVV2AIvFGjly5MyZM0tSDRYtWuTt7R0dHS2JeOrWrVutWrWSy9zc3OfPn0tiIYQQ+hdgQgNCCMkvjkcwXA+kzEhj7d+U8vNHAXtnUSH9FV54YFtyanJVzGlQUCAbNjBu3CDu7qRXL+jfn2zdSu7cId27yzoyKaFpafwHkISEisxvX0eFwfcHBGNTRX7dqPJLSEhgrxlrYGCgj8+nEEIIIYRQ5cGRwcDg/wnnH6GgQCZPJleukOfPGS9fktu3yapVFa9xaGZmpsn3gAYAsLe3r+Aq0la7Njl0iDg6AvtjGS0t0rYtOXcOSm8+EUZOTo4679Mz5Rxp1w7YXspyGWBqCrVrSysc9B8HB4cmTZqcrNiGloiIiAYNGggzcvjw4T4+PgKzl2SFyWROnTp1ypQpLi4uEydO/PjxY7169T5+/MgxbMOGDQwGYxHbSb6GhoYjRoyo6IkwPBBCOnbsyN5y9+5dSSyEEEL/AnwhgRBC8ovFYrFfKnAraeh1JD0uhvtek4RY5rkjaTMWy+aQRYkzNSULFwLAP1grgDAYAo58UKzQv+9tu6i/eZobE8UlgQYA9A0V+gzRqsj8SP5xbPKovI/eEEIIIYTQv4mjJICurq6MAqn69PT0rK2t+exvNjMzGz58uDRDEo/69cmtW3D3Lr1/H/Lzib4+GTIEhHv1W9a3b99q1Kgh1vikyNCQNGhAeR2ZQQi0bFnBpxD/qNBQevYsJCRQFRXSuTPp1k3U/4yrV6/u3bv34MGDy70DQUdHJzIyUpiRFhYWLi4uXl5e48ePL99aErVkyZJv3759+vRJQ0MDAPr06ePj49OtW7fz58936NCheMzDhw/379/v7+/PkeLm7u7eokWLFStWqFbg8B1eunfv7uXlVXJ5586d7du3i30VhBD6F2B6MkIIyS9m6UMKyyY0ZGexon5xf+tcLOZ3UUYai88AVCnx3RsBAFCx7S+KSsRtkraBMZcEGm1dhR4DNfUNRTsuFFU6HH/bxMfHyyoShBBCCCGEyuH169fsl3YVO1UB8bdgwQI9PT2uXYSQDh06mJmZSTkk8VBQIL16MXbvZhw6RDZuLHc2AwC8ffu2adOm4otM2oinJ+Fag4EQ0qQJWbVK2gFVdrm5dPJklqsrPXGC3r4NV67QGTNor17w/r1I0zRq1Gjw4MHTpk0rdyD29vahoaFCDp47d66npyfHs0p58PDhwwsXLvj4+GiwlZwZOHDgpUuXhg0btm/fvqSkJG9v72HDhl24cKHsX0fVq1d3dnb29vaWRGzdunVjf8Dy/ft3jvM9EUIICQkTGhBCSH5xVGgghLMYwe+IwrRUfh8k0lNZ4d8KxB8Zkq0+fUBFhWevpSWpcL68TQ3lGYsMatVV1tH970cFDU2GTQ2l0dN0XNrhZv2qz9jYmP2yoKAgIyNDVsEghBBCCCEkkujo6Js3b7K3NGnSRFbB/Av69es3efLksjkNCgoKbdq0OXLkiEyikitXrlypXakPZdDRId7epH17YK8EUK0a6dOHeHmBsrLsIquEioroqFH07l1ITf3byGTS4GDWjBkQECDSZBs3bvz27duBAwfKF0vdunWDgoKEHNy+fXsjI6PTp0+Xby0JKSgomD59+oEDB8qWqWjTps2zZ8/u3r1bq1atXbt23b59u02bNlwnmTZt2u7duyURnqGhobOzM3sLnjqBEELlg8WgEEJIfnFskubIbwCAvBwKAs4egNxcQSNQZUPc3MDXlz59CrTMb66WFhk1CgwNK76KsZnCzGUGGWmsn2EFLCa1sFYyMsEfG/4Vqqqqampq7Kdjvnz5snv37jIMCSGEEEIIISEtWrQoPz+/5NLY2Lh169YyjOdfsHHjxgYNGmzfvj0yMjIlJUVDQ8PMzKxr166bN29WUlKSdXSy9/Pnz4YNG8o6iorR0yOnT5Pfv+mNGxAXBzY2pHdvwfUj5UpQEOvYMUhMJADU1JQxcSLUqiX9KOiOHfT9ey7PcwAgJoYuW0Zu3QKGsNtQVVVVL1++3KpVKycnpxYtWogajI2NTUFBQXR0tLm5uTDjt27d2r9//379+vEqyiJ9GzdutLe379GjB9feWrVq3bp1S+Ak3bt3X7hw4cOHDzt27CjuAKFHjx5v3rwpubx9+7a7u7vYV0EIoSoPKzQghJD8Uix9eF5hIefpEqaWiurqnGUb2KmoEgtrfAld5RBCjh4lPXoAx0GwlpZk5kwyZYoYl9LWZTg1UW3YTA2zGf41PXv2ZL988OCBrCJBCCGEEEJIeLt27Tp37hx7y+TJkxVFPJkelcOQIUPevn374cOHZ8+evXr1KigoaPv27ZjNUCwhIaFx48ayjkIcrKzIjBlk3ToyYUJlymYoKmLNns0aMQJ8fODZM/rsGXh7s4YOpR4eUGbvkMQ9egS8T22gP37Q589Fmq9GjRrHjx8fMmRIbGxsOcIxNTW9ffu2kIObNm06aNCg6dOnl2MhSbh48eLhw4fLXaCiBCFkwYIF69atE0tUHDierjx58iQzM1MSCyGEUNWGCQ0IISS/OJ65lD2mzsRc0ZDva2ajagqWtvj4oCpSUSEHDzLOnIHBg0nbttC5M5kyhXHjhnizGdC/rF+/fuyXfn5+MgoEIYQQQgghoeTm5rq7u8+ePZu90cDAYM6cOTKK6F9kbm7evHnz2rVrM4TeYl7lpaenKygoaGpqyjqQfxedOROuXYOUlFKtSUnU25t6eEg1lJQUmpDAb0BeHty/L+qsPXr0mDx58uDBg4uKikS9t0aNGuzVGQXauHFjUFDQyZMnRV1IvAoLC1euXDlv3rx79+4JWV6CPzc3t7i4uHv37lV8Kg4NGza0sLAouczPz5e3YzsQQqhSwJ8sEUJIfhFSqvoC5VaPrksfTU0t7n+Za2iQ9j00Ce8KDglxRRHfCxLiRP60g+RFgwYMT09y9izj+HGydKlYTppAqFinTp3Y/wr68uVL+XZ7IIQQQgghJAXv379v1KjR3r17Odo9PT3FVRqdUoj6Wfj+RW7wp7zcHDzbsaqjFN68oUuWsGbNotu2QVRUuWdKSUkxMDAQY2hINM+e0SdPuBdFKCyk9+5BYKD0gsnJAUE5BzQ7uxwTL126VEdHpxw1BkxNTTlOvOVPTU3twoULCxcu/Pr1q6hriQWl9Pr16w0aNAgICHj//n29evXEMq2iouKmTZsWLVpUdjtZBRFCunXrxt6ydu1a8S6BEEL/Aqy3hhBC8kuYhIaGzVQTYose++ZkppX6gVtTm9G6s0bzNmplb6EU/G5mvX+Zl5rMzM1lqakx9AwUnFuqduqtSVhMeP+evnkDioqkRQto2BD4JEQghKquatWq1a9f//Pnz8WXlFI/P7+RI0fKNiqEEEIIIYQ4UEq3bdu2ZMmSsluTJ0yYMHr0aLGs8vxBzjO/7OR4Vn4+iwDoGirYVFcaPlFHXQN3i1VF4eF03jwaEgK5uQBAAaiXF2nenGzfDqqqok6WmZmppaUlgSiRUOiJE8Cnwn9KCuvQIca+fVKKxtgYtLQ4a0WURhwcyjExIeTo0aONGjVq3bp1x44dRbqRJeK5G3Xr1t20adOgQYPevXunrq4uYqQV4ufnt3Tp0sLCwq1bt/bo0UO8k/ft23fHjh1Hjx6dPHmyeGdu3br10aNHSy7j4+P37t07Y8YM8a6CEEJVGyY0IISQ/OKo0MjrA0bXfpq16yvfupSVlMgszKdKysTASKH7QE27msplB1MKx3anBn3ILyr8Lz0iJ5uVk82Kjy1i3L3ZIfwE/fXrv0/sGhrEzo54eEDr1uL+yhBClUDnzp1LEhoA4MGDB5jQgBBCCCGE5Epubu64ceMuXLhQtmv8+PEHDx4UyyqXT2e8fpyTl/ffh2gKkJrETE1iJsQWzVxqoKmNOQ1VS0QEHT2aRkaWakxMpLduQWIiOX8eFEV7op6VlSW98ybS0+m7d5CcTBwcoH59wIM/ACApiX8/iY+XTiAAAMrKxM6O87uLnZkZcXUt39wmJiZeXl5Dhgy5ePFi27ZthbwrOjraxcVF1LXGjRv3/PnziRMnnjt3TtR7yycgIGD+/PmxsbFr1qxxdXUlktl/tXfv3o4dO7Zs2dLR0VGM07q5uU2aNCk/P7+kZdasWYaGhkOHDhXjKgghVLXhzzQIISS/OPaX8CkBZ2WnPG2R/optRqt3Gq/wNJq+WJ9rNgMA3L6cxZ7NUKLl7wvOvhvo169QcnJedjYNCmLNnk1v3qzQl4EQqpy6dOnCfunr6yvqvg2EEEIIIYQkJykpqUOHDmWzGdTU1Hbt2nX06FGR6qjz8tk/783T3JJsBnbRv4tO7E2r+BJIrtD587m/b6aUvntHN28WdcK8vDw1NS7lM8UsPZ1OmsTq0oWOG0cXLGANHky7dKHHjkl8Xfkn8GOsdD/nkiVLwNSUe5+CAunUqSLHibZr1+78+fNDhw5dunRpthBHV3z//v3Zs2ccn/2FtG/fvsDAwGOS/x4rLCxcsGBBr169hg8f/uXLl0GDBkkomwEAHB0d9+zZ06lTpwMHDmRlZYlrWgUFBY4TkVgs1ogRI/z9/cW1BEIIVXmY0IAQQvKL47OHMGXcGHwf17CY8PFNbtlsBoPc6E5RZzQL07jck5AAW7dCerrApZEIkpLg61eBuwQQkq1WrVqx/7WTkJDw9u1bGcaDEEIIIYRQidjY2DZt2rx584aj3dnZOSAgYObMmeJa6NHt7Nwcnu87I8MLon4WimstJHtfvtDv33n2sljw5AlwOw+Uj6KiIkURizqILDmZurrSu3chJua/ltxc+v073bqVLl0q2aXln55eRQeIl4MDWbwYzMw429XUSOfOZM2aCk7foUOHgICAyMjIWrVq8S+f8Pv37169em3atMnAwKAcC6mrq1+6dMnDw+PDhw/lDVawlJSUmjVrfvv2LSgoaMKECWJJU+Nv8ODB9+7d8/X1tbCw6N69+9q1a2/duhVT8iervCZMmDBlyhT2FiaTOXbsWCaTyesWhBBC7DChASGE5FdiYiL7pa6urqgzZKSxvA6ne65M3rg4yXNl8pGdKUmJXH5Q7hl1WLcggdck9OdPunu3qEsjruiZM7RXL1bXrqx+/Vhdu9Levam3t6yDQog7NTW1Tp06sbdIrZgkQgghhBBCfCQlJXXq1Onr16/sjYSQhQsXvnr1yqFcJ9BzVVhAU5P4vW3KzaFvn+fyGYAqF3rvHmRk8BuQkADR0Vw6srIgJgYKuWS3KCgoSPqdJXV3p9++cenIzqZXr9JbtyS6urzr1g1UVHj2amjAoEFSjAYAgAwYwPDyIl26kOrVwcQELCxIkyZkxQpy5AiI44W9qanp2bNnr169umnTpiFDhiQnJ5cdc+vWLRcXl1mzZo0fP77cCzk4OBw6dGjAgAGxsbEViJeniIiIFi1adOjQ4fr16+XLuiifBg0aXLt2LTIycsqUKTk5OXv27HFycrK0tBw/fvydO3cKCgrKN+3evXv79+/P3vLly5fr16+LI2SEEKr6JJwcihBCqAIKS38STk1NFen29y/ybl7MSOaWwcDBKDdKwIjSz4lQ+bBmzYK7d/8e6pGTQxMSICwMPnwgW7bINDSEuOvbt++NGzdKLk+fPr1mzRp9fX0ZhoQQQgghhP5xmZmZ3bt3DwkJYW9UVVU9fvz4sGHDxLtWdharoEyNQw5ZGXgum8QkJdEjRyAsjFJKjIzI2LEgvmwV7gQ+eMnPB/ZC9CwWPXIEbt6kCQlQWAgaGsTGhixeDI6OJUNUVFTy8vIkEy4AAISE0MBAnr2ZmXD8OPTqJcEA5Btxc4OrV+m7d9x7mzQh3bpJOSQAgOrVybFjAEAyM0FNDSRQw8PZ2fn9+/fLli2rU6fO5MmTO3XqpK2tnZ+fHxgYePbs2YSEBC8vr7Zt21Zwlf79+3/79q13795Pnz7V0NAQS+TFXr9+7erqunz5co7CBlKjo6PTt2/fvn37Fl+Gh4ffunVr48aNI0eO7NWrl6ura5cuXVT45MqUkZKSYm5urqyszJ4ScfLkyQEDBog5dIQQqoqwQgNCCMmvJk2asF8+ffpU+Ht/hBRcPZcuTDYDACix8gWMkOhn738D3b27VDZDiawsev06PXpUFkEhJMCgQYO0tLRKLjMzMznOfUQIIYQQQkia8vPz+/Xrx3HuuK6u7oMHD8SezQAAGpoMJSUBh7VrauPzVYmge/eyevWi+/fT+/fhwQPq5cUaOpQ1Zw4UFUlw1Tp1gPD9HdfR+XtYQFERHTOGbtlCP3+G2FhISoLISPr0KWv0aHr2bMkdGhoaHCeKihf18eF/TiiNiYGcHMkFIO8IIceOEWdnzqQBFRXSogU5eFBGYf2flpYkshmKqaqqbtu27dmzZzk5OUuXLh07duzMmTOfP3/u7u4eFBRU8WyGYh4eHg0bNnR1dS136YKyLl261K9fv2PHjskqm6Gs6tWrz5o16/nz50FBQc7Ozp6enubm5tOnT+f496jEnz9/Ll26tHPnzpUrV06aNKlVq1Y1atRgMpkXLlxgH/bgwQPJJjwhhFBVgT9wI4SQ/OL4aCFSQsP1CxnpacJuE8lTUBcwQqxJ1v+ioiK4do1LNkOxnBzw9gYWbutBckdLS2vcuHHsLbt3785i35CEEEIIIYSQtDCZTDc3t0ePHrE36urqPnz4sFWrVpJYUUmZ6BvyqwCvpkGatlaTxNL/OLp7N923j/Nwh+RkuHaNTpsmuXVJz55gbs5vgKUlaGsX/5rl4UGfPYOyL3ETEujOnfD5c/GVjo5OOt+Eg4pK4HmE6H9ycyElRYIByFBYGH35EoKDgf+hHrq65NIlsmQJad4cHByIgwNp2ZKsWkUuXABNTWnFKjO1atXatm3b8+fPP378+Pbt29OnT7u6uiqKNYviwIEDWlpaPXr0SEpKqvhsPj4+s2fP9vPz6yaT4hmCmJmZzZgx48mTJwEBAdWqVRsyZEj9+vU9PT1DQkLS0tJCQ0N37drVvHnzhg0bXrhw4efPnwwGo0mTJmvXro2Li9u/f3/fvn1NTExKZsvLy/vw4YMMvxyEEKosMKEBIYTkV9u2bRmMv39Rf/v2LUHgx1QAAEiILYqPFeGAxj+afGs2MhjQooXwsyEu/P3p7998+unv33iuB5JP8+bNU1ZWLrlMTk6eNm1aYmKiDENCCCGEEEL/IErp5MmTfXx82BvV1dVv3brVqFEjya3boaeGqjrPLfvWtspWtkqSW/0fFRtLvbyAayJ1URF99ozeuiWppXV1SZcuoMTj99TQkMyZ89+v4+PhyROe79Hj4+nmzcW/1NfXT05OFnukfxkbCxigpgZV7txAeuIE7daN1a8fa+hQ1oABtHNnumYNv+odCgpk4kRy6RLjwQPy4AG5cIGMGCGgGgcSmqKi4vnz55s2bVqnTp1bFfvjGR0dPXXq1Dt37tSrV09c4UmIlZXVihUrwsLCdu/eHRoa2q9fP1tb265duwYGBq5evTouLs7Hx2fXrl3FFRrat2+vpqYGAAwGgyMDLzQ0VEZfAUIIVSaY0IAQQvJLX1+/Tp06JZeU0ufPnwtzY2REYU6WCNv9b1tNTlSz4tVLatUi48cLPxsqi4aFCTi2IyeHRkRIKxyERGBpaTlixAj2ljNnzpiamrZo0WL9+vVBQUGyCgwhhBBCCP07KKXTp08/duwYe6OSktLly5dbtmwp0aWdmqg2b6Ouqsblxae5peIYd12Jrv5vogcOcNZmYJedDaVrtosXWbmSdOgAKiqcHYaGZOpU+P/3G718GeLi+MxDIyMhPx8AdHV1VVVVo/l8RRVDBg0CHR1+A8zNQV1QYc5KhbVgAd20iQYHQ3o6AYCcHPrjBz1+nI4YAYWFso7uH6WgoLBhw4Z58+aNGzfu7du35Z7n0KFDbm5uTk5OYoxNoggh7dq1O3ToUGhoaGpq6s+fP48dO9a1a1cFBZ7VfapXr85++efPH8mHiRBClR4mNCCEkFxr164d++WzZ8+EuYv3z8x/aWj9/SdAxVjnc++l1Nyi7DBiY0N27AC2/dmoPIyMgMH331wGgxgaSisahESzdOlSVVVV9hYmk/n69etly5bVr1/fwcHB09NTsjVUEUIIIYTQP6yoqGjcuHEHDhxgb2QwGCdOnOjevbsUAhg0WrvPEC0zK0VlFQIABEDPkNGgqeqsFQZa2vhwVQJ+/hQwID5egqszGOTIEbJkCWnYEExNwcAArKxIq1aMI0fIpEklo2hYmIB5srJKDoNo3779/fv3JRWwgwNp0IBnr5YWTJggqaVlgZ4+DTduQE4OZweTSd+8oUuXyiIo9J9FixYdO3Zs8ODBmZmZ5Zvh6dOnvXv3Fm9U8sbU1JT9MjY2VlaRIIRQJSLOo5IQQgiJXevWrffu3Vty+erVK2HusqmhrKnNyMrgWaRBW0dhhodeZERRUgLT0FihfmMVTe0eEGZPV6yg4eGQmAgMBhgZEQcHsn49mJmJ4Sv5txEXF2pmxm+LiaUl8HkAgZBM2dnZbdq0afbs2Vx7v3//Pn/+/A0bNqxZs2bq1KkM/rk7CCGEEEIIiSI6OtrNze3p06cc7Tt27HBzc5NaGG27arTpohH1szDmT5GmBrFzUFbXwJ97JYbXOQ7CD6ggQsi4cTBuHMnKgvR0MDQsW7CBaGpS/pMoKYGGRvEvBw4cePjw4bFjx0okWgCyZw8MHUpDQjg7NDXJoEFEKnk/0nP+PJdshmJMJn3+nKSn8y9ZgSSqd+/eV65c2bhx44YNG8pxe1RUlI2NjbiDki9GRkbslykpKbKKBCGEKhH8yRshhOQax7Fqnz59yuJ6imRp+oYKJmb8UtaqmSmYWyu1aK/WZ4hmi/ZqmsV7SmrUIF5ejAcPGJcvM3x8GH5+5MQJzGYQD21t0rAhz15CoGlTUFOTYkAIiWbWrFl79uxR4/1dmpKSMmPGjHbt2uHpjwghhBBCSCwKCwt3795dt27dstkMGzdunDlzppTjIQSs7JSat1FzbKyK2QwSRfX1BYyQ2utqTU0wN+dy/AQA6d4dStex4xxgZAT//0L69OkTGBgYJrCoQ7np6ZHLl0mvXmBh8V95SHV14uBAPDzI6tWSWlQmoqJoTAy/AdHR9MEDaUWDuFu/fv2RI0d+//5djnuzsrI0NTXFHpJc0Sn9N1hGRoasIkEIoUoEf/hGCCG5ZmZmxp6YXFRU9P79e2FuHDRaW8+Q+8kT+oYKg8dq87xTWxsaNQInp5KdBEgsyNatxNGRe5eTE2P9einHg5CoZsyYERoa6uHhUaNGDV5jnj9/Xr9+/eXLl+MHcoQQQgghVG75+fmHDx+2t7efNWtW2aPNNmzYsHjxYpkEhqSD4eYGWlq8uxng4iLFcHhwcSEODjx7FRWha9eSKxUVlcmTJ2/btk2C8WhpkQMHGA8ekNOnyZ49DB8fcv8+GTVKgivKRFwc8P+wSSlERIg8bXo6XbeOurnRgQPp6NH0+HEoKip3jMjMzGz69OlLliwpx71MJlNRsYqXFdcq/febMFvXEEIIYUIDQgjJuxYtWrBfvn37Vpi7LGyURk7WMTFXJORvIyFgYq44aqqumaWSeINEgmlqEm9v0rkzGBj8bTQyIt27k/PnsTwDqhQsLCw2bNjw48ePHz9+7Ny5s127dmUPmMjPz1+3bp21tfW8efOCg4NlEidCCCGEEKqkYmJi1qxZY2NjM3ny5F+/fnH0KioqHjhwwMPDQxahISlycSHNm/PqJA4OZNYsaYbDIw5CNm8mFhbcu1xciLs7e9usWbN8fHzKt2ddBJqapG1b0q8fODoC+/OgKkNPD9TVBYwRsdQovXqV9uxJDx2iz57Rd+/oo0d0zRraqxdIrqLGP2DBggVPnjwR8hkmO0opqZLfumw4MjaYkj5DByGEqgRMaEAIIXnXrFkz9kt/f38hb6zlqLJovWH3AVoO9VTs7JVr11fpPkBr0XrDmnWUJRAmEoK2Njl+nHHzJlm4kIwYQTw8GDdvksOHoaoX00NVT40aNWbNmvX48eMfP36MHTu2bFpDWlra9u3bHR0dq1evPnbs2AsXLuTl5ckkVIQQQgghJP/S09O3bt1qYWFhYWGxcuXKuLi4smMsLCwePHgwZcoU6YeHpI/s3UtatgTl0o8vCCG1a5NDh7ieASEDdeqQY8eIk1OpsyeMjaF/f3LyJCiUqpppYGDg5uZ26tQpaQdZxVSvTvjnKxgbky5dRJjw4UO6bh2NjCzVyGTS4GA6YQIkJpYnSASgoaGxefPmKVOmFBQUiHQjk8lUUOBecbbKYLFY7Jdln6gghBAqq4pX70EIoSqgSZMm7JefPn0S/l5lFdLTFV+WyxlLS46NGmKWk0N37IAPHyAjg6qoEFNTMn06NGwowRXRP8zOzu748eNjxowZN25ceHh42QEREREREREnT540NDScN2/e7NmzVfkeNIsQQgghhP4FaWlpYWFhISEhgYGBb9++ffv2bWFhIa/BDAZj/Pjxmzdv1tPTk2aQSJbU1YmXF5w4AXfvQkICUAp6euDsTObNE7xBX5rq1CE3bpCXL+nt2zQvj1hZkcGDgWvZBoDWrVufPXtWygFWNYRAt24QHg48/sYgjRuDsbGwszGZdOtWSEjg2knDw2H5cnLwYPkiRW5ubj4+PvPnz9+9e7eQtxQVFeXm5qrL1Z9xCSgqfaBJlU/gQAghscCEBoQQkndOTk4MBqMkezciIiIrK0uzsu/pz8qChATQ0Sl1/gKquKAgOns2/fEDKC1uoIGB9P170r8/WbVKppGhqqxNmzZBQUHr16/ftm1bfn4+1zFJSUkeHh6HDx/euHHjoEGDcAsCQgghhFBll5+f/+bNm4CAgKioqOzsbB0dHUNDQxMTE1NTUzMzMw0NDW1t7bS0tKSkpPj4+MjIyF9skpOThVmCENKrV681a9Y0aNBAwl8Nkj8MBhk/HsaPl3UcgjAY0Lo1ad1aYJX8mjVr/vjxQxohVWlkzhz4/Jk+ewZlCvWTevXI9u0izPXmDY2I4NNPg4NJfr68VASphE6cONGsWbNTp06NHj1amPFfv361s7PjOJGh6sEKDQghVA5V/N8GhBCqAjQ0NGxtbUu2PlNKQ0NDGzVqJNuoyo0+egT79tE/fyA7G1RUiIkJ9O1LJk6smoc7SllSEp0xg8un8ZQU6uUFurpk9mwZRIX+DWpqauvWrZswYcLGjRvPnDmTm5vLddjPnz+HDh26bt26adOmDR482ABTmhBCCCGEKqGoqChPT89Tp06lpaVJaAklJSVXV9f58+dX3g+/CHFwcHCIjIysCntUZIvBICdOwJo19OFDiIqC4nfDpqakYUPi6SnSmZ705Uvg8dH1P0lJEBkJ9vYVi/jfpaOjc+3atXbt2tWoUaNly5YCx587d65Xr15SCEy2lJSU2C/5FChCCCFUAhMaEEKoErC3t2ev5f7r169K+kyHbt1Kz5yB1NS/LQkJ8P07vH9PDh0CTEmuGNaaNcBrb0FuLr18mYwdCzo6XHrz8yEsDHJywNYWDA0lGiSq2mxsbA4dOrRp06azZ89evHjx9evXzDKbZgDgy5cv06ZNmzlzZuPGjZ2dnWvXrm1lZWVtbW1paamrqyv1qBFCCCGEkLAopXv37vXw8MjOzpbQEsrKyrNnz3Z3d7fgUbcfoUpKWVm5QYMGb9++7dixo6xjqeQUFMjq1WTRIvrkCYSHg4kJ6dChPBVAS1f+54LSsnUgkEgcHBxOnz49aNCgp0+f1qxZk8/I4ODg48ePf/jwQWqxyYpK6ZofvOpcIoQQYocJDQghVAlwPMeJj4+XVSQVQe/c4chm+E9+PvXzg7VrycqVsoirqmCxyJcvlM+A379p165UW5uoq0OtWmThQjAwgIwM1tKl8OkTxMdDYSHo6xNra7J4MdSpA4mJoK2NZ4KgctDT03N3d3d3d8/IyHj16pW3t/e5c+fK7jkoKioqPi+ZvVFXV9fOzq5mzZo1a9Z0cHBwdHSsU6cOx/YFhBBCCCEkE0wmc/z48adOnZLE5NbW1h07dmzTps2IESPwQHFUVXXo0MHPzw8TGsRDXZ306FGhGZo2pUePEj774/X1wdq6QksggC5duqxbt65z585+fn41atTgOubHjx89e/bcuXOnpaWllMOTPo4zJjhOoEAIIcQVJjQghFAlwLFlOSsrS0aBVMzBg1yyGYoVFdEHD8i8eSLVBkSlpKTQ9HR+Ayil0dEQHU0B4MMHePkSZsyAY8fg27e/YxISaEICHToUNDQAAFRUSLVqeCYIKjdtbe1u3bp169Zt4cKFc+bM8fX1FXhLWlpaQEBAQEBASYu6unqzZs06dOgwcODA2rVrSzJehBBCCCHEz5w5c8SVzaCsrGxjY2Nvb1+3bl0nJ6emTZtWr15dLDMjJM/69u07ePDgDRs2EPyILQdI27YMOzv6/TvPATVrgrq6NEOqqsaNG0cpbd269YEDB/r168feRSk9c+bMwoULN27cOHz4cHGtWFhY+PPnT0qpra2tsrKyuKYVi4KCAvZL3MKBEELCwIQGhBCqBCjlt/G+coiPp3/+8BsQFUUfPCD9+0sroCpHQUGknAMaGQlLl0LpD1H/KSyE/x+FS+Pj8UwQVHG1a9e+d+/e48ePV69e/fTpU5HuzcnJefz48ePHj5cvX96iRQt3d/dBgwbhpj2EEEIIISm7fv36nj17OBq1tLR69OjRoEEDfX39lJSU+Pj4uLi46Ojo+Pj4vLy8rKwsXV1dTU1Nc3NzExMTGxsbW1tbGxsbGxsbc3NzBn6+QP+eRo0aaWtr3759u1evXrKOBQEoKcGECbBuHXDbH0IsLcnq1dIPqqoaP358nTp1Jk6cuGbNmu7du1taWiopKf38+fPy5ct6enp3795t2LChWBaKi4ubOXPmp0+fkpKSAMDAwMDJyWn37t1mZmZimb/iUlJS2C/19PRkFQlCCFUimNCAEEKVQHJyMvullpaWrCIpv5gYrp8P/2Kx4OtXwISGctPTI/r6VKTjSLhmM5SFZ4IgMWnfvn379u2Lz8W8fv16eHi4qDO8evXq1atXK1asWLp0qZubm6Ii/iiLEEIIISQN+fn5c+bMYW8hhEyfPn3t2rUcBQURQvytXr3aw8Oja9euEt2W/e3bNx8fn6SkpB49enTu3FlSy4SFsXbvhj9/SH4+aGtD69Zk4kSoVNvNydChkJxMT5yA0o9TiJ0d2bABbGxkFFfV5OLiEhgY+PTp0xcvXnz+/LmoqMjCwuLYsWMtW7YU1xKBgYGDBg0KDQ0taUlNTQ0LCwsMDPT29hZXzkQFxcXFsV8aGhrKKhKEEKpE8CkwQghVAl++fGG/rJTnyWlqgqqqgDfo+BN8BTVtCt++gSTqeeCZIEh86tat6+np6enp+fv37/fv34eEhERERPz+/TsqKioqKiovL0/gDD9+/BgzZsyKFSvGjx8/bNiwmjVrSiFshBBCCKF/2fHjx3/+/Mnesm3btrlz58oqHoQqr969ex8+fHjVqlXr16+XxPxFRUWLFy8+e/bsiBEjzM3Np02bNnz48NUSqDRAt2+n585BQgIA/PcY4vVruHGD7N8PdnZiX05yyPTppGtXun07REXRggKioQH16pH580H+dxN9+kQPHIC4OCgqAl1d6NyZjBol58U1GQxG8VYHSUyen58/cuRI9myGEj9+/Bg1atS7d+/U1NQksbRI/pQuYWthYSGrSBBCqBLBhAaEEJJ3aWlpnz59Ym9xcnKSUSwVUL06qVaNZmTwHKCvT7p2lWJAVRBZsgT8/WlwsEh3UQChTqqIiqK+vmTgwHKFhhAXVlZWVlZWA0t/U8XExPz48ePHjx+hoaGBgYEBAQGJiYlcb//9+/fKlStXrlxpb2/fvXv39u3bu7i4GBsbSyV2hBBCCKF/SGFh4ebNm9lbunfvjtkMCJXb8ePHnZ2dGzZs6OrqKt6Zs7KyBg4cqKysHBwcbGBgAABjxoxp0aJFnTp1hgwZIsaF6JEj9MgRyMoq1cpk0uBgmDiRXLkCOjpiXE7iatQg+/eDkI9H5AGldMkSeucOsB9e8Po1XL1KjhyBf/Vz8bZt24J5PxMLCQnZtGmTJJJ7RMWRIGhtbS2rSBBCqBLBhAaEEJJ39+7dKywsLLm0tbWtlKm7DAa0awcREcBkcu0ndesC/gRfQerq5NQpmDyZfvkC+flC3iTsx/XiM0EQkjAzMzMzM7O2bduWtHz79u3evXunT5/++PEj11tCQ0NDQ0N37doFAHZ2diYmJurq6s2aNXNycmIwGDplnqMpKCgYGhpaWFjgQZUIIYQQQsI4c+ZMZGRkySUhZNOmTTKMB6HKzsjI6Pr16506dbK1tW3cuLG4ps3IyOjWrVu9evX279+voKBQ3GhoaOjt7d2tWzcXFxcrKyvxrJSVBWfOcGYz/B8NDaVr1jA8PcWzVlXi78/y8oLUVMJggJMTGTeu3FUw6bp19NIlzic/hYU0IADGjCHXroGyshgCrmyePn3K5PHUEQBYLNbLly+lGQ8vUVFR7JeY0IAQQsLAhAaEEJJ3165dY7/s0aOHjAKpKOLhAZ8/0/fvy56JQGrUINu3yySqqqZaNXL1Kly9CrdvQ0YGFBXRwEABJ30Iz8hIPPMgJAoHBwcHB4fZs2c/e/Zs/fr19+/f5zM4IiIiIiICAPz8/ATObGBg4OTk1KxZs06dOrVs2VJFRUVsQSOEEEIIVRVMJpOjPEO/fv3q168vq3gQKqfUVHrxIgQGUgUF0rw56dsXNDRkGI6Tk9O+ffuGDBni7++vq6tb8QnT09O7du3atGnTXbt2EVJq50LDhg3nz58/dOjQJ0+eKIvjPTe9coWyJTmVRT59AkqBVJp6BxKXnU1nzKDv3kFGBhSf0HH/Ply+DDNnknJU6YiOpjdv8trHQkNCYOdOsnBhxSKulDL41IUVboB0pKWlsV9ipUmEEBKGXJ+ohBBCqKCg4M6dO+wtffv2lVUwFaWkRM6dI336lKp9p61NXFyIlxeYmMgusqqFEDJgADl2jFy6RK5eJY6O4plWT4906SKeqRAqlzZt2vj6+r5+/bp///4l+40qIjk5+dGjRxs3buzYsaOBgUGvXr327t0bHBxMyyRdIYQQQgj9s86ePctxHvmSJUtkFQxC5UO3bWP16kXXraM3bsDVq9TDg/bsSb28ZBvV4MGDe/ToMWrUqIp/AElLS+vcuXPz5s3LZjMUmz9/vpmZ2bhx41gsVgXXAgAaEAB856FpaZCcXPGFqoiiIjpqFPXzg9Jv0+nPn3TtWnr1qqjz0WPHIDaWZzeTCS9elCPMKkBVVZX/ADnZxsBRRkIszzcQQqjKw4QGhBCSa+/evcvMzCy51NLSateunezCqTBVVbJ3L+PmTbJoEQwaRGbMYFy8SC5eBFNTWUdWZZGVK3klixBTU1KtmrDz1K0LtrbiiwuhcmrevPmVK1d+/fq1ZcuW5s2bMxji+Wk2Ozv79u3b7u7ujo6OBgYGnTp1WrBgwYkTJ548eZLFo5IqQgghhFCVl5eXt3LlSvaWbt26NWnSRFbxIFQOdPlyevgw/P79t4nFouHhdMMGeuyY7OICAPD09ExKStqzZ09FJklLS+vatWurVq127tzJNZsBAAghXl5eCQkJ7u7uFVlLWIRgeYYSdN8+GhDAvS8lBfbsgdxc0WbkWx4DAGhKCv+Mk6qqZs2a/AfUqFFDOpHwp1n6qBH2B78IIYR4wYQGhBCSazdu3GC/NDY2VlJSklUwYmNmRmbMYGzfThYtgrp1ZR1NVdeoEWPLFlK9eqmnCQwGqV2bHDtGzp4lzs6go/NfO69nH9Wrkx07JB8rQsKysLBYsGDB69ev4+Pjvby8pkyZ4uTkJK5tDampqQ8fPty2bdu4cePat29vZWW1YMGCoKAgsUyOEEIIIVSJeHp6RpZ+c7Z8+XJZBYNQeXz4QG/c4P7COD2dHj0KiYlSj+kvJSWlc+fOrV+/PjAwsHwzpKend+rUqU2bNtsFneOprKx86dKlV69erV+/vnxrlSBNmgDfzHKiqwv6+hVcperw84OiIl6dNDyc+viIf9F/MqFk5cqVVlZWvHotLS1XrVolxXB40il5CgcAcnMQBkIIyTlFWQeAEEKIH47Nx2I57FBSmEyIj4eCAjA3hyqQdVGVtG9PmjaFAwfg0yeal0fU1aFFCzJ+fPFvE7lyhXz/Tp88gcxMcHSE69fp27d/n+loaZG6dcmuXXgmCJJPhoaGw4YNGzZsGABkZmYGBgaePXv2+/fvWlpaKioqRUVFZfc6FBUVxcXF/fz5M5/HmaMcUlNTt23btm3btnr16g0fPnzYsGHW1tbi/0oQQgghhORMeHj4hg0b2Fv69OnTokULWcWDUDnQ/fshJYVn958/dO9esnq1FCPiZGtru2XLlrFjx75//17U+nO5ubm9e/du2bLl1q1bhRmvo6Nz7969Vq1amZqajhs3rlzxAgCQfv3gyBEaEcFrAG3YkFetCIljMqmvL71/n+TlgbExcXODWrVkE0mxggIaH89vAIsFr1/DiBEizGlnx7+fGBj8mwkNFhYW8+fPX716dXKZE0/09fVnz54tJ5/lU1NT2S8VFfElHUIICYZ/VyKEkFzr0KHD5s2bSy7V1NRkGAxPWVl0zRrw96cpKcBkgq4usbcnq1aBpaWsI0P/p6FB5s8HAO6faGvVIiWf8Lt1I9HR9MoVCA8HY2PSpw84OkotTIQqQktLq2XLli1bthRmMJPJ/PHjx+vXr+/fv+/n55eUlCTwlqCgIA8PjyVLlrRr127ChAkDBgwQeEInQgghhFAlRSmdMGFCTk5OSYuSktKmTZtkGBJC5REXJ2BAWJhU4uBn1KhRBw8evHz58uDBg4W/i8VijRgxwtraeufOncLfVa1atTt37rRp08ba2rpjx44ix1pMUxPGjIGtW4FbqXxSqxaRVSmXjx/pkiX0+3coLKQAAECvXSMuLmTnTpDV87T37wVXAWEyRZqSjB9Pb9yAmBju3QwGtGkj0oRVibu7u56e3ubNm0NDQwsKCgBASUnJ3t5+/vz5Y8aMkXV0AAAPHz58+/Yte4vAkzIQQggBJjQghJCcs7W1Zb9MS0uTUSC8xcfTUaNoSMjflrQ0+usXfPtGtmwB4d4sIvlibk6kc6wmQrKjoKDg4ODg4OAwduxYFovl7+9///79p0+fvnnzJisri8+NlNLHjx8/fvxYT09vxIgREydOrFevntTCRgghhBCSjj179jx58oS9ZdasWbVr15ZROAiVV0FBRQdIHiFkyZIl69atEymhYf78+SkpKefPnxe1FkLNmjW9vb0HDx786tUrO0F7/XkhY8dCZiY9exZiY/+2KiiQOnXIgQOgrV2+aSvk82fWlCmcr/lTU+ndu5CURLy9Qfr74FNS6JIlfM6b+E/pR3+CmZiQ/v3p0aPAreggqV+fzJwp2oQCpafTzZvh0yfIyAAlJTAxgeHDSe/eYl5FTEaMGDF48OA7d+4U/yvWpk2bnj17qqioyDouAIC0tLSxY8dSSktaateubSvqNwBCCP2TCACsWLFitUwrayGEEOIlMjLSxsam5NLKyorjBFMZo5QOGED9/bl2Ejs7cv066OpKNyYkB1JTITcXjIzw8BFU6TCZzO/fv3/8+DEoKOjbt2++vr55eXn8b3FxcZk3b96AAQNkVlUVIYQQQkisPn365OLiwv5TkI2NzZcvXzQ0NGQYFULlQAcOpO/e8RlAunQhx45JLR5emExm9erVr1271qBBA2HG7969++DBgy9fvtTT0yvPesnJu4cPP/Hu3YuWLdU1NaFhQ+LuDurqIs8TGcnatYv8/k0LCoiODrRqRcaPl0HeAACwWLRPH/r5M/deBoNMnUoWL5ZuTMCaOxcuXRIwyMSEcf06mJmJOjldvZpeuwbstQZVVEj9+uTIETAwEHU2fgIC6Ny5NDy8VKOGBmnfnuzdCwoK4lyrSissLBw2bJiPjw9744kTJ+SkdARCCMmtqVOnHjx4ECs0IISQXOM4Vk1LS0tWkXBFb95kBQXxeoNHIyJgyxZS+tRVVJUVFdGdO+HhQ5qYCEwmaGiQ6tXJsmWA1fNQ5aGgoFCnTp06deoUXyYnJ3t5eZ0/f/7NmzfsuyjYvX792tXVtWHDhjt37mzzD9f2RAghhFDVkJKSMnDgQPZsBkLI0aNHMZsBVUpNmsD798DjJ3lQVYVevaQbEHcKCgqjR48+deqUMAkN+/fv3759+9OnT8uXzUCvXAFPzxm/f78uKJj15MlhPT149Qp8fcnGjdCsmWhzWVsztm8HXqdbStPr1zQ0lGcviwWPH4PUExpIUBCP77ySEYR07lyObAYAICtXkiFDWHv3kthYymQSHR3o0YMMHgzizbNPTqZz5tCICM727Gx69y4sX44P/YSRn5/v5eW1efPm79+/s7d36NBh9OjRsooKIYQqF0xoQAghuRYUFMR+aW5uLqtIuLt1i3ArcPfXly/SCgXJWm4uHTWKvn//9/THpCQaGUm/fSNLl5I+fcozJ5NJz5yBhw9pVhZRVKTW1oyZM8HKSoxRI8SfgYGBu7u7u7t7RETE+fPnz549++3bN64jP3782K5du4kTJ27dulVbJhVWEUIIIYQqrLCw0NXVNaL0u6vp06d37NhRViEhVBFk9mx4+JCWfon4t7dePdKvn3Qj4mn06NEuLi6bN29WVlbmNaaoqGjx4sU3b958/PixtbV1eZZ59oyuXw8JCQBwSE+vWXz82ZycEerq9McPmDOHnD0L5T2EQrbo/fuQm8ve0szEpNSIlBRwdn7//r30YsrLoxkZAsZUq0bWri3/Eg4OjL17QZIJJax166BsNkMxJpPev0+mTwd5e1YpVunp6cnJyQYGBjo6OuW4PTw8/Pjx48ePH4+Li+Po0tXVPXnyJBZ6RAghITFkHQBCCKG/ioqKwsLCHj9+fOnSpXPnzh04cGDHjh3sA5ycnHjenJYGCQnAYkk8SnaZmRUdgKoKOns2ffv2bzZDiZgYumED/Pol8ox//tC+fenq1fTJE/D3p2/egLc3y9WV7t0rjngREo2dnd3SpUu/fv364sWLsWPHct2hSCk9fPhwvXr1Xrx4If0IEUIIIYQqbsqUKY8fP2ZvcXJy2rp1q6ziQaii1NTI7t2kenXOdkKIoyM5dEjM29krwM7OzsnJ6cKFC7wGhIWFtWvXLiQk5NWrV7a2tuVZg1K6eXNxNgMAaBJy3sBgflrabyYTAGhUFF2+vFyxyx7Nyir5dTMTE85shv9zdnZ2dnaWUkyKigKPYyDOznJ+ZAPhv08pPp6ePi2tWKTtzJkzLVq0cHR0bNq0ab169Vq0aOHl5SX87SEhIf3797e3t9+wYUPZbAZCyJEjRywtLcUaMkIIVWVYoQEhhGSssLDw9evX9+/ff/Lkib+/fz7fggedO3fmbMrLo1u2wMuXNCkJKCXa2uDgQFatAh4f3sRMSUnAAN4bC1CV8v07ff2aZxnP6Gi6bh05elSECbOy6Lhx9OtXzvbYWHrgAGhokLFjyxkqQhXTsmXLli1b7ty588KFCwcPHvz48SPHgN+/f3fo0GHz5s1z5syRSYQIIYQQQuWzadOm48ePs7fo6eldvnxZVVVVViEhJAZ16pArV+jatSQwkKalAYNBDAygeXOyaBGoqck6uFI8PDwmTJjQr18/jpJvGRkZnp6e+/fvX758ubu7e/m3dAcGcpwdUF9Jabqm5vL09FP6+gBAw8JIWhro6pZzftkhDg60dFWGtxyvkK2sGA8fOrduDQDFOQ0Sr9agqEiMjGhUFL8xTZpINoYKysmh6ekCxpRj+0oZubm5RUVFkj5ml1L6/fv3xMREU1PTGjVqAEB6evrPnz/j4+NTUlLy8/PNzc2bNm1aXIlh0qRJFy5cyPz/Nq3k5OSoqKjg4ODnz58fOHCA/0JJSUmrVq06dOhQUVER1wHKysp79uxxdXUV69eHEEJVHCY0IISQzLx69erQoUM3btxIS0sTZry9vX2HDh1KNaWm0pEj6efPJQ00MRHCwyE4mGzfDlLIOndygtLbdziV6yBAVOlQLy9ITeU3IjxctAnXr+eSzVAsIwNOnoRBg0BTU6Q5ERIjbW3tSZMmTZo06eHDh0uWLHn37h17b2Fh4dy5c798+XLw4EElgYlfCKH/sXfXYVFtWwDA156hGykRpAwEr6ggNhYCdgd2d7dPxbx2d2J77cbAFotQFFtBQkFUumtm9vtjdByGKWCCWL/vfe/z7LPPPgsvKnPO2mshhBAqA86dO7dw4UL+EVVV1TNnznDf+iBUvlWpwti8GQBIcjKoqoKc35uWWNu2bbt169a6detVq1Y5OztzOJx3797t27fP39+/R48eoaGhpdzPTQMDga+SAddUHR27Hz+SOZwqDAb8+gXh4Yp4miRrpGfPxvv2cX8tmMrAnWBjAxoa3CQGbkKDqwI6UHh5wZs3UFAg9CSpWZP07y/fAEpJTU1yAQmVkr9gysvLW7JkyZ07dxISEthstqGhobOz88aNG42NjUu8plAcDmfZsmUXLlyIjY1NS0szNDTU0tIqKCj4+fOnwExVVdUuXbpYW1v/999/WVlZAmfT09NPnDjh4OAwdepUoTfKzMzcvHnzhg0b0kV3G3F3d9+wYUODBg1K9zUhhFClgwkNCCGkBCkpKSNGjLh8+bL0l6iqqu7du5dZ+IMEHT+eP5vh73h0NMyeTa5cgRI1eJMeGTsWLl+mUVHCTxsaksmT5RoAKiuEPS/gR7OySGZmMVIQnj8Xt1p0NFy8SIYMKTR46xa9fBnS04maGjRuTIYOLWu7bVCF5O7u/uzZs3379s2dOzejcJOdgwcPfv369cyZM4aGhsoKDyGEEEJIGs+fPx86dCincAfDnTt3tm/fXlkhISQXVaooOwIJNm/efOLEidWrV3/+/JkQUqtWrZYtW86ePbtx48ZyuqM+g9FGXf1Gbu4gLS0gRGTlxbLNtWNH7i+EZjOAuTlZsIB3FBISopicBjJuHDx4QJ89E3LO0BAmTQJhrQzLEG6RidhYkRMYDCjpd2ZycnKnTp1CQkJ4//TExcW9ffs2ODj4+PHjLi4uJVu2KDab3b1799u3b+fn5/NunZycLHRyQUHBxYsXxayWkZFx4MCByZMnMxiCzdwvXrw4ZcqUuLg4oReqqan17t17xowZimt6ghBCFYvgX7sIIYTkjc1md+3atVjZDBYWFpcvX27Tpg3/IL19mxYpdf73bGQkXbu2xEFKS1cXZs0CYanTVEuL9O4NsvsEgsoyqq4uYYaKCkhfqDY1lYr4bPkbh0P5Mx4SEmjv3nTyZLhyBR48oLdu0ZUraadOcO+etHdEqBQYDMb48ePfvHnTsmVLgVN37txp0qTJu3fvlBIYQgghhJA0vn//3r1795ycHP7BOXPmjBkzRlkhIVSZDRo0KCAg4MePH/Hx8QEBAatWrZJVNgNp0kToNgMvDY3bubkAACYmULu2TO6lFMENG/I/eWhSterv/1HqOnw4/0y512bgYjLJ4cPE01NguxGxsSELFpBy0XHA01NMDQZSowbp27dkC/ft2zcoKEggkQ4APn78OHToUIHdAqUxe/Zsf39/XjZD6UVGRgq0nszMzPTy8urVq5fQbAZra+v169d/+/btv//+w2wGhBAqMazQgBBCinbx4sUnT56IOmtqampvb29iYqKmpqanp2dkZNS8eXMPDw/1oi+ML1yAwo+cBL15U6zA6K1bcP48TUkhqqpgbU0mTgRLS4lXke7dQUsLNmygERHA/XjAYBBra9K/P5k0qVgBFE9ODt26FYKCaEYGIQTMzWHQIOLlJcc7ItGIuzu9cgXYbJETzMyKUYeQUpC+J2hmJh0yhAq8MKaURkTQefMYW7dC8+bSLoVQKVhbW9+/f3/OnDlbtmzhHw8PD2/SpMnevXsHDRqkpNAQQgghhETKyMjo2rXr9+/f+Qd79uy5Zs0aZYWEypm0NPj+HXR1wcKiGJ/jkFLUr09sbWmRh0Xt1dWXp6dTAEbNmmBgoIzISoX7kvh3jsLx43DuXGNh75ULTftTp0HujSe0tIivL3nxgnPiBKSmEgBwciIjR4KenhxvKjtk/Hh48IAGBQk5V6UKTJwIWlolWPbKlStBQtcEAIAPHz4sXrx48+bNJVhZQHZ29tWrV1ksVumX4snKyvrw4QO3hkRWVtbmzZtXrFghNGFCT09v4cKF06ZNE/JQFyGEUDFhQgNCCCnavSK7xvX09Dw9PT09Pdu3b29rayvtQqL7sUk7gW8mHT+evngB2dkAwC0vSO/cIQMHkunTJV5NPDygbVt48ADu34f8fGjUiHTuXIzmAiUQEUEnTqQfPnCPKAB8/AjPn0ObNmT7dskd/pCskc6dYdcu+v698NOamtC7dzGWMzAg+vq0SC/DQnesX5/7C86yZSBq+/uPH/Tff4mfHxSpBIiQPKioqGzevNnR0XHixIn8T0yysrIGDx785MmTzZs344MMhBBCqByJjIw8duzYvXv3wsPDq1WrZmdnxzvFYDD09fXV1dWrVKnCPfXPP/9UrVpVidGWQFZWVvfu3UNDQ/kHXVxcjh8/XrSYNkKCnjyhmzbRb98gIwPU1IipKbRtS+bOLUYuO1IwQsjcuXTmTEhI4B+2U1ExYzAe6uu3W75cWaHJChk82HXrVu6vBTIVFNNmQjgXF0Y5rWCqokKOHIHJk2lQEPBVTSC2tjBxYomLTBw7diwrK0vUWUqpmHSHYrlz505MTIyYCQwGw9XV1cbGRkVF5eHDh7Fi+mvwXWJqagoA169fHzJkiNDuFWpqamPGjFm8eDF3JkIIodLDny8RQkjRsrOz+Q/HjBmzffv2krziUlWVMEFNTap1WCw6bFihAv5c8fF0715QUyMTJ0peREWFtG8PimmwmplJx4+nnz4Jjmdk0OvXQU+P4F4ixVNRIcuW0SlToGi7SiaTtGpFirU3nRDasCF8/ixygq3t74/NbDZ5/lxMh08aHk4CA7FIA1KkMWPG2NjY9O/fPyUlhX989+7dz58/P3v2rLW1tbJiQwghhJCUXr58uXjx4uvXr/OqYcfHx7948UL8VbVq1RowYMD48ePNzc3lH2Npff36tVevXgJflLm5+eXLl7VKtOMWlUpWFqirl6NUALpvH921C5KS/o4kJ8Pnz/DyJTl2rBgNB5GCtWlDFiwAbiYKDyFjbWw26eu3q1FDeZGVkEDdBR6hIwIF/xVUpKG809Ymhw6RkBDOqVOQmEiYzNIXmRD4sFxUampqiRfn9+nTJ/HlGTgczuLFizt16gQABQUFhw8fXrp0qUDVIgFWVlbNmjX7+fOnt7e30NYYXbt23bJlC38SJEIIodLDbGuEEFK0GoU/Hz569KiEC/3zj4QJ0m0Pojt30levhJ/LzKQnTvA/oSgL6Jo1QrIZuNhseusWiE2+RvLStClj507yzz+FMmmqVSODBpG9e4tbepTh40NEde7U1ibe3r8/OcfG0sI7SwTl5tIiNVEQkjcPD4+goKB/ivwtHRIS4uLicuPGDaVEhRBCCCFpJCcnjx49ulGjRn5+fkV7e4sXHh6+fPnymjVrLl++XIbtuuXh6NGjDRo0EMhm0NbWvnz5soWFhbKiqozi4+nEibRdO067dhw3N9qjBz1wAIr5jacEISF0924hzwo4HBoURGfOVEZMSFqkTx9y5QoZPJg0aQL165Nmzcj48SMDA9/Hx9+/f1/Z0ZWWqPwGLu64QFrDXywWRERAeLiEBq+Vk6srY+NGxpEj5OBBMn16KVtmqEnagiVxgnAsFiQlAV8Gg6WlJRH7PEpLS8vMzIz7a1VV1TFjxkRFRTVp0kTMJU2bNtXV1V29erXQbIY5c+ZcuXIFsxkQQkjmMKEBIYQUrXv37vyHHz9+XLp0aQnWIWPHEhsbkaf19cnYsVItdP8+iMlW/vqVHjlS3NjkS/y+qIQEeviwgiJBAho3Jn5+ZO9eMmAA9OlD5s1jXL1KVq4sSRMQfX2ybx9xdBTsFmFiQoYP/1s1JD8fqJgCDQAAkJdX7LsjVGq1atUKDg4eOXKkwHhSUlLnzp3nz5/PZrOVEhhCCCGExHjw4IGTk5Ovr29xUxn4ZWdnL1mypGnTpp/FlBxTni9fvnh4eAwbNkxgg6yamtrp06dFvudD8vDgAe3Th169SsPD4ft3iI2lL17Q1avpsGFQUKDs4MShGzdCYqKIc5QGBgL/7n9UBhkbk9WryblzDD8/cuYMWbBAvUqVDRs2TJkyRfx29gorJYVOmsRxd+d0787p0YPj4UGHD4evX5UdVoVVt25d8ROqVatWrAXprVu0Xz9Oq1YcT09Omza0f394/BgAPD09LS0txVxYvXp1Jycn/hE1NbWbN2/W/9PnVEDDhg337t0LAJcuXRI4pa6ufvTo0XXr1hUrcoQQQlLChAaEEFI0Jyentm3b8o+sXbv26NGjxV5ITw+mTQMjIyGn1NVJp07g5iZ5EQ5HwgZ3APjwodixyQ+LRdPSJMzBz5xKxGSS9u3JunWMzZvJ5MlQmmaBNWoQPz8ycyZp0YI4ORFnZ9K1K+O//8j8+X/nWFiAvr74eKBhw5LHgFApaGpq+vr67tq1S6CpEKV07dq1HTt2TCpj9W8QQgihSm7Tpk3t27ePi4uTyWovX75s1KjRhQsXZLKarOzatcvJyenOnTsC45qamufPn+/cubNSoqqk4uPpwoW06KfX/Hz68CFn1ixlxCSdvDwqPl8hIYGePq2oaMqnnz/h3TuRSSFK0qtXLzMzsz179ig7ECWgffrQK1cgMhLS0yE9HWJi6N27dMAAePZM2aFVTHPnzrW1tRV11sDAYPr06dKvRhcvptOn02fP4Ns3+PULYmLo06eciRPp+vVGRkbNRTchZTKZHTp0UC3S0tfAwODu3bsCFXY1NTU7dep09+5dPT09KNJQ2MTE5M2bN0OGDJE+bIQQQsVSbhqzIYRQRbJlyxZXV1deDVJK6ahRo3R1dXv27FmsdUifPqCuDlu20C9fgLfZ19KS9OhB5s6VaglKJW9wL1PlLhkMwS37RZWgHgAqm1RVybRpMG0aAEB0NH3zhkZGEl1d4FXB1dIiNWqIeZpGrK1Jhw4KiRUh4SZMmODq6tqnT5+Ywt1wbt++3bhx40uXLtWrV09ZsSGEEEKIi1I6a9aszZs3Fz1lZ2c3ceLE1q1bJyYm8heXzs/Pz8rKys7OTkpKio6Ofv/+fVhYmEAFpoyMjD59+ixdutTHx0d8yWsFSE9PHz58+MWLF4ueql69+vnz57E2g4LRFSuEZDP8PkchIAAiI6FsFi1PTISsLPFT6LdvSv6OL6vowYNw7hyNj4fsbNDWJhYWMHgw6d9f2XH9tmvXLjc3t86dO4t52VwhUWEFdejXrzB/PvHzA11dxYdUsZmYmMyePdvHxyc5OVnglLq6es+ePT09PaVcih48SM+cEfKXUkoKPXIEatTYv3//ly9fnj9/XvTaVq1arV+/XuiyRkZGPj4+w4cP5420bNny2rVrvMOaNWsm8O0QS0hI2Lhx444dO1RU8I0bQgjJBf71ihBC8vLp06cVK1a8ePFCX1/fzs6uX79+nTt3DgwM3L59e3Jyso6ODv9P7SwWy9vb++bNmwLFGyQiXbuCpydcu0afPIGCAlK3LunbF6pUkfZ6JpMYGEjYXWFtXayQ5IvBICYmtPB7QUGOjoqKBilEUBBdvZpGRkJKCgBQIyNSqxZZvhwcHACALF5Mw8NB6EY6LS3o3x+0tBQcL0ICGjVqFBoaOmTIkOvXr/OPR0ZGtmjR4syZMx0w7QYhhBBSqtmzZxfNZjAwMFi+fPn48eOL7t0U6sePH5s2bdqyZUsBX7MASumSJUtevXrl6+traGgoy6CL4/Pnzz169PggrPbeoEGDduzYYWBgoPCgKr1Pn8SdTUqix46RJUsUFU1x6OmBpPb2BF8AF0UpnTyZ3r4NOTm/R7KzaUICRERAaChZu1apwf1mb28/b968UaNG3b17V+lpWGUBjYyEDRvIsmXKDqQCmjhxorq6+vr168PDw3ltnqysrPr06bNhwwZpV2Gz4b//RKZYpaXBgQO6vXrdu3dv5MiRjx49+vnzJ++knp7ezZs3xfwTX7NmTf7Dr4VT0ObMmdOrVy/+kb179549e9bT03PMmDHt2rWT9ktACCEkHWw5gRBCcpGcnOzm5nbixImPHz8GBQWdPHmyZ8+eampqrVq1Onv27N27d4vmIOfn548bN64kN1NXJ716MTZuZGzbRsaNK0Y2A1fjxiDmY6qZGRkxoiRRyU/79iAm39namgwbpsBokHzRy5c5kybRFy+A1+I3KYkGBnJGjOA2RIRatciyZaR6dcErDQxI//5k4kSFhouQCFWqVLl69eqKFSuYhUvIZGRkdO3a9ciRI8oKDCGEEEI7d+7ctGmTwGC7du3evn07ZcoUKbMZAKBq1arr1q0LCgqqU6eOwKmLFy86OTldvXpVBuEW340bN5o0aVI0m8Ha2vr69evHjx/HbAYlyMqifAU/hPv+XSGhFJ+uLjEzEzdBS4t06aKoaMoNunkz9ff/m83Ak5lJL12ivr7KCEqI6dOn5+Xlld/GEyEhIQAgquQMd5w7R1qvX8siLiTEqFGjnj9/vmPHDm9v7379+i1dujQoKGjjxo3FSKZ58UL8licaEwMREbq6umfPnj158iT/KRsbGzWxuVmOjo4Mvhqxnz59WrZs2a9fv7iHPXv2nFWkN1BycvKpU6fc3d137dol7ZeAEEJIOpjQgBBCcnHkyBH+ymNSioiIyMvLk0c8YpA5c0iRJ26/qaqSDh2g6KtipSLjxhFnZ+HndHXJsGGgvJ1PSMYSE2HdOuDLoP8rLo76+EB2NgAQLy9y6RL07k3q1iXW1sTenrRty9i3jyxfruiAERKNwWAsWrTo5s2bRkZG/OMsFmvEiBEbN25UVmAIIYRQZfbixYuZM2cKDE6dOvXWrVsWvDZnxdGwYcPg4OAePXoIjMfGxnbr1q19+/aPHj0qWaglQClds2ZNly5dUlNT+ccJIRMmTHj79m3Hjh0VFgwqRF1dXJo+V1muW969O6irizpJ6tSBJk0UGU45UFAAV6+CqAc+2dlw+rTkfqAKwWQyDxw4sGTJku9lNqWmMFEZDNKPBP34Ie4GmZmljBCJoaOjM2HChJMnT54+fXrJkiVVq1Yt1uX0wwfIzRU3Iz2dfvnC/aVAnSSGpIa2hoaGzoUfPy5dutTe3t7f3597uGHDhsWLFwu9dsaMGW/fvhW/PkIIoWLBhAaEEJK9xMTEVatWleDC5s2bq4t+KCAv2tpk3z5Sty4U3jcMenrQrVtZfCWsokKOHCFt2gh2MbS0JFOmkDFjlBQWkj26fr3ItrIANCKC7t79+8DUlLFlC7l5kzx+TO7cIUePQrNmCooSoeJo3759cHBw3bp1+QcppbNnz16xYoWyokIIIYQqJxaLNXLkyPz8fP7BJUuWbN26VaCoUrHo6uqeP39+0aJFRfeY3r17t1WrVvXr11+/fv3Hjx9LfAtpZGdnDxgw4H//+x+vlDd/eLt27dLR0ZFrAEgcFRUJRQ4YDGjRQlHRFBsZNYq0aSM05YLY2JBNm8SVgaycgoIk7CP/9g3k/HeC9BwcHMaOHTtnzhxlB1JCvAIMroUJnJWW4h/TIanlampKmMFgED097i8F/lEW+MdRqFGjRgmMpKamdu/eff/+/dwNacuWLdu0aVPRf+7z8/OLpksihBAqDUxoQAgh2Zs8eXJiYmKxLlFVVe3QocOxY8fkFJIENjbkyhUyZQpp3JjY28M//5B27Ri7dzO2bAFJCcvKoaNDjh1j7NlDOneGVq1I69Zk9GjG5ctkwgRlR4Zk6vNnCRNevFBIHAjJkp2d3ZMnT9zd3QXGFy9evG7dOqWEhBBCCFVOBw8efF24lvjEiROXLl1a+pUZDMaKFSvOnTsntJvD69ev586d6+DgYGlp2atXr0WLFh09ejQwMLBoX8ISe//+fbNmzU6fPi0wXqtWrcDAwJ49e8rqRqjkOncG0dXOSc2apHdvRYZTPISQvXvJkCFgafk3d0FPj7i6kiNHoEYNpQZXFtGICCgoEDcjM1N8xoOC/e9//3v48OHz58+VHYgwLBbExEBEBPxJRytapCEkJKRo4oLAIHd+cPfuEm5naSmLoJHsxcfHd1216jubLW6ShQU4OXF/KdBgQiCdUajRo0cX/eSel5c3duxYMzOzdu3aHTp0aMaMGTdv3uzevbtAmuDt27efPn0qzReCEEJIGgQAFi9evGzZMmVHghBCFcTp06e9vb35R7y8vDQ1NQMDA3/8+MFkMo2NjZs3bz5mzJi6devq6uoCgKampoaGhpLiRajsol5e9P17MRNIo0bk4kWFxYOQDOXn5w8ZMuTMmTP8g4SQY8eODRo0SFlRIYQQQpVHXl5ezZo1Y2NjeSPOzs6BgYGqqqoyvMu3b9/Gjh178+ZNKecbGRnVrl3b3t6+Vq1atWvXtrCwsLCw0NXVNZS6rV5UVNSOHTt27txZtJuhl5fXyZMnpV8KyReHQ4cNow8fCmk0YGJC1qwhnp7KCKuYUlLo9evw/j0YGhIvL6hXT9kBlVH02jU6YYK4phKqqozTp6FITwQl2rdv39mzZ2/fvq3sQPikpXGWLCGvXlHuJiJDQ1K7Nlm6FKpXL24Bhr/z79yhnTuLzCYxNWX89x/Y25c+diRblFI3N7cnT55cNTbuJPqZKunShfwp7fn161dra2veqerVq38VXROUJycnZ/r06QcPHmSxWEInVKtWbf369d7e3nl5efXr1w8PD+ed6t69+6VLl6T8ihBCCIkyYcKEPXv2YEIDQgjJ0tevXxs0aJCSksIbMTY2fvv2rZn4YpIIIWFoz55U7I4Q4uZG/vtPYfFIhcWChARgMMDYWLCNC0KFcTiciRMn7t27l39QXV399u3bbm5uyooKIYQQqiR27949ceJE3iEhJDAwsHHjxvK41/nz5xcsWPBZYvkxsbS1tbm7S1VVVXnbQPX09JhMZl5eXnx8fEFBASEkLS1N6OVz5sxZvXp1aVppINkrKODMmgUBAZCU9HuEwSA1a8K8eeUjmwFJLzWV4+UF37+LnGBjw7hzp0x1N2CxWA4ODgcOHGjdurWyYwEAgK9f6YgRtMhfpMTKimzcCE2bSp/TIDCTXrhAV6yAopVW9fTI6NFkxgyRC336xNm7F+LjCYtFjY0ZAwcCfo5TlHPnzg0dOjQnJ6cqk3nXxKSO0A44Dg7k3Dn403IiNTWVP6VPW1s7MzNTytvFxsYOGDDg8ePHoiY4OzsfPHjw7du3gwcP5g2qqKhER0dbWFhIeReEEEJCcRMahPxFjxBCqGRSU1O7dOnCn80AANu2bcNsBoRKqFYtEJPQQAg4Ows/lZtLT52Cp08hP58aGjK8vaFJEznF+FdiImfpUvL2LU1LA0KIgQFt2JCxZAnvwzNCAhgMxu7du7n/zxvMy8vr2bNnYGBgzZo1lRgbQgghVLGx2WyBTk99+vSRUzYDAPTu3btHjx5nz57dvn17iQtQZ2VlZWVlcX/969cv6S/U1NQ8cODAwIEDS3ZfJEeqqoxt2yAykh49Sn/+JISAmxvp1atMvdVGsmFgQBo2pKISGgiBpk3L2n93FRWVhQsXrlq1qkwkNHA4dOLEotkMAEC/foV584ifX0hICDdTgfv/QtMaBNpScH9BevUCXV3YsIFGRkJuLgCAigqxtYURI8iQIcLjoZQuXkyvX4dfvwCAW3mDExBAmjQhO3eCpmYpvlQklVOnTuXk5ADADza7Q0LCcSOjBqqqOn864KRRGq6h0fjkSf4HMgYGBhoaGrnc/8QAWVlZqampQjtDFWVpaXnjxo0JEyYcP35c6ITQ0NCmTZvu3r3b2to65k/BDxaLdfz48Xnz5pX0q0QIIfQXVmhACCGZ6dGjx+XLl/lH+vfvf+rUKWXFg1C55iqs2GbQjx+8X5OaNcm1a6ClJTjp/n367780IgI4nN8jOjrExYXs2iXH3IJ37+ikSfTLF4FhYm9PfH2Br6ohQgI4HM7AgQMFWlzb29s/e/YMK0IjhBBCcrJhw4Y5c+bwDgkhYWFh9RRSLf/z58+XLl26fv36s2fPpGngXUoODg4nT56sX7++hHn5+fToUXj6FLKyQEcH2rUj/fuDsA2vCKESysykffrQd++KniHOzuT0aSh7rUgLCgrs7OyuX7+umL8exaCnTtGFC0H035lk5Ejy5wWH0IcJ/ISXcGCz6aNH8PgxcDjg4kLatxeTYkKXLKEnTkCRzj5ACGnVihw7Bn/erCM58fT0FOiH0kpdfZCWlgEhyRzOoezsNFvbjx8/Clzl4ODAP/jixQtnUftkRAgJCdmxY8epU6eE/gtOCLG2to6OjuaNuLi4PBdbeRQhhJBE2HICIYRk6fr16507d+YfsbKyevXqFb6OQqi4JD59CPrxAywsGBs2QMuWgucePeLMmAE/fxa9ijRoQM6dk8uul9xc2qUL/fRJ6ElSrx65elWw/QSHQ8+dA39/yMwELS1wcSEjRwpJzkCVQ15enru7+5MnT/gH27dvf+PGDRV8kYAQQgjJgZGRUXJyMu/Qw8Pj1q1bCo4hNzc3LCzszZs34eHh4eHhnz59+vLlS17R12MlpaWlNWvWrAULFmhIfEv64gWdP5+GhwOb/XtERYXY25OtW7FzPEKylJZGp0+nL1/+bTJiakpcXcmmTWX2w+Dy5cvj4+P5S8opBR05khZ+ey2ANGpELl7kHxH6YCF40yaIiyPW1uDiAmpqJYwmIoLTvz+IqpSjqUlWrCD9+5dwcSSdLl26XLt2TcyE+vXrv3r1SmCwc+fO169f5x1evHixR48eJbh7Zmbm4sWLT58+/V1MHxkAACCEREdHW1lZleAuCCGEuLDlBEIIyZLApzs9Pb1Lly5hNgNCxSJQ/pEeOkR9feFPsT4AaFK16u//Z7NDimYzsFh05Uqh2QwAQF+9grVryeLFMg+bbttGw8NFnv3wAY4dI8OH/x2KjqaTJtEPH6Cg4PfI3btw/jxZvBjatpV5eKjsU1dXv3TpUtOmTb/wFfm4c+fO+PHj9+/fT3BzD0IIISRT79+/589mAIBhw4YpPgwNDY0mTZo04euMxmazv379+vnzZ25+Q1RU1Pfv33/+/JmVlZWWliblsqqqqg0aNOjVq9fIkSNNTU0lX/D5M2fyZIiNLTTIYtF372D0aHLyJFhaFuOrQgiJoa9PDh0i377Rq1fh+3ewsiJdukC1asoOS5zx48c7ODisXr1aysr88pKRUdwJhcowFBTQxYvpo0d0yBBgs6mqKrG0BA8PsmCB4N4DKXD27hWZzQAAOTlw+TJgQoOcNWrUSHxCQ/Xq1YsOWlhY8B9KTEcQRUdHZ9OmTZs2bXr06NGkSZPevHkjaial9ObNm2PHji3ZjRBCCPFgQgNCCMkAh8O5f/8+/4ivr2/Dhg2VFQ9C5REvm4H73IEePkw3boTCj26DfvwAQpqYmXHnCxSKpA8eiEksAAB4/BgolX3tx+fP/7a3KIrFgnv3gJfQkJRER44UjJNSGhFB585l7N4NjRrJODxUHhgbG1+9erVZs2b8ryt8fX0zMzMPHjyoVVY3bCGEEELl0d69e/kPtbW1Bw0apKxg+DGZTFtbW1tbWy8vr6JnMzMzCwoKACA/Pz8rK4s7mJqaSikFgOTk5OTk5IYNG9rY2KgVZ9sxXbBAMJuBdyo6GhYsIEePFvsrQQiJUb06mThR2UFIy9TU1N3d/cKFCyNHjlRmHBL/WhNTi7GggA4cSENC/hahKSigUVFw8CCEh5PDh4HBKFYs5Pt3Kn5GQkKxFhR5I0IAgPuXPBIwc+bMkydPfv78WehZIyOjefPmFR03MzPjP/wpYj+M9Nzc3IKDg4cNG3bmzBlRc548eYIJDQghVHrF+9caIYSQUNxNM7xDQ0PD3r17KzEehModgWwGSEujvr4gdCMapUF/6nMK1pC8f19MT00AoElJkJgog3AFpKdLmMC3WYQuWCAy6+LHD7psGeDTisrKwcHh9OnTAj0mTp8+3axZs4iICGVFhRBCCFUw+fn5J06c4B9ZsWKFsoIpFh0dHUNDQ0NDQzMzM7s/nJ2dXVxcXFxcPDw8+vfvX7t27WJlM8DXr+ITgunHj5CSUtrQEULlWZMmTXbu3KnkIBwdJUwovPOeH124kAYF/c1m4GGx6KNHdN06gWHyh8h7FfnMzoyNZfJnhonZ8FB8EoKprPT09FasWCGQoMDFzVNsWbSoJ4C5uTn/YVxcXOkj0dDQ+O+///qLrsnx4cOH0t8FIYQQJjQghJAMsAt/LtLQ0MAPGwiVAK/iAj16FKKjm1Styv+/v/MKCoKFFQ+kubkSbsBigezaEv8lZi8IF++xcm4uffdOzEQaHg5hYTIKC5U/Xl5eW7duFRh8/fq1q6urn5+fUkJCCCGEKhh/f/8kXvd6AC0tLSVvO1YqGhgIhbtvCE74+ZO+fauweBBCZZCbm1tmZqZyYyCTJhFra5GnTUzIjBnCT2Vl0SdPRG4bYLHg1i1gsYTfVMSTPWpiwn/IS2X4m9NQpYrIUJHs9OvX78CBA05OTup/nskwGIyaNWv+73//K/qxmsuycBOlWBEFioqLyWQePXrU3d1d6Nl8sRtvEEIISQkTGhBCSAZMTU0ZfBXqfv78qfQPewiVI9xCC/z9IxofPVoogwEAAPjTGuivXyHBwVC4SAP55x8Jd9LTA2H5+6Ulei/Ib3Z2v38REQHiSxpmZdHHj2UTFSqfJk6cuHbtWoFnZ6mpqd27d1+7dq2yokIIIYQqjHPnzvEf9uzZU19fX1nBKJ+kZF/C4YgvgYYQqvBUVFQ0NTWVHISBAcyYAcbGQk7p6pKBA8HBQeh19OlTUV11fk+IjYX374sVC2PYMDA05P6aWXhxZmwsqKhAu3bFWlAi7DohSpcuXZ4/f3727NmJEyeOGjVq7969L168WLhwoaj5AhUd+BMcS0lNTe38+fP169cveqpBgwayugtCCFVmKpKnIIQQkkRNTc3Ozo5XEpzD4Tx+/LhDhw7KjQqhcoqXoxD04wf/ODeboUnVqkE/fgCHU7SKI+nZk+7fD9++iVqZ1KwJqqqyjhfItGk0MFBkm0xLSzJt2u9fs1iSi09KrDOBKrq5c+daWlqOGTMmOzubN8jhcObPnx8eHr57925VOXwbI4QQQpUBi8W6evUq/0i/fv2UFUxZQJycqLY28PVPFGRkROztFRgRQqjMefDggUu1anTCBEhLA1VVqFWLTJgARkYKDoP07g06OrBxI/3y5XeiFZNJbG1h2DAyfLjIy2JiJHwGz8mh378TJ6dihOLsTFq2pNeuCazMtrQEAFKvHhkzphiriVCsyq+8yZUw9UFVVbVr165du3aVZrKuri7/If8n7tLT19e/c+dO586dg4ODeYN6enrz58+X4V0QQqjSwgoNCCEkG82bN+c/xNrgCEmpaHkGLoFsBoERoq8PTCb3qr9FGgwMSJcuIKptsKUlWbRINkELsLcnAweCjo6QUwYGZMwY4FWbsLERvqeER00NGjWSfYSovBk4cOCzZ89q1qwpMO7r69utW7csMW8dEEIIISTas2fPUlJSeIe6urqenp5KjEf5nJyIjY2Y88TaGgoX6EYIVSpvAwPXLlw4+cMH6udHHz2i9+7RvXs53brRw4cVHwzx8iLXr5O9e8mYMWToULJtG7lxQ1w2AwDY2ACTKW6CpiaRWHOxaCRbtxIPD/7yDGxLS1BVJS4uxNcXVCRsIiVSKNZ8/pnF/VoqFS0tLf7D9PR02a5vbGz86NGjDRs2uLq61qxZs1evXo8fP65Tp45s74IQQpUTVmhACCHZ6NSp09GjR3mHd+7cUWIwCJVfv/MbTp3i9OkDiYkCZ4N+/OA2nghu2FDo5eR//6MJCeDvDxkZhcatrGDxYqhRQ05hk9mzwcAAjh2j0dG/d2kwmcTODiZMIH37/p1nYEBsbOj37yLXsbUlLVvKKUhUvjg5OYWEhAwePPjatWv84zdv3vT09Lx+/Xqlro+NEEIIlcitW7f4D9u3b6+hoaGsYMoEQmDqVPjf/yA5WchZU1Myb57CY0LlXsyX/Ps3szNSOUBAT5/RtpOWla2IpHNUtmWlpnZ1d9+spVWfxSp04utXumEDqKmRgQNLdYPsbLprF4SGQnY2aGpC3bpk2jQovIdekIoKad8e2reX8g6keXNqaQkxMSInWFqCo2OxogYAUFVl+Pryjjjt24OREbRrR0aNkpA/AQAS6yg8eUIXLWI8eMA9YltaAiGkVi3y77/QrFmxQ0V8BBI+ZNhygkdNTW3WrFmzZs2S+coIIVTJYUIDQgjJxuvXr/kP5fEzMUKVSI0a0K4dnD8PbLbQ8+R//xN+ISGMzZvpzZtw+DDEx9OCAqKjQ+3tyYIFYG4ux4AByOjRMGAAXLkCoaFACDRvTjp0gCKPyMmSJXTECBCa06CnB6NGSdzMgSoPAwODy5cvz5s3b+PGjfzjT58+7dChg7+/v56enrJiQwghhMqjhw8f8h927NhRWZGUHaRTJ4iNpfv2wc+fhU5YWJAZM6BwJUKExOOw4die1HdheVkZf0vxvwvLreesOWisPqP4lYLZbPjyKf9HXIG+IbO2o5qmVuUrNsxiKesTIofDmeLp6UaId+FN7b+lpcGePdCtm/BShdIIDKQLFtDw8L8jjx/DrVuwaBGRYe0cLS3i5kZjY4U/W1BVhQ4dpElBEMD/XlzGXR4+fODMmgVxcYUGKaWfP9OZMxlHjkDt2rK8XdmXnk7v3oWoKDA3Jx4eEmpeSpJQuFUoSyBTByGEUBmGT8wRQkgGPn36tG7dOv6RhiK2jyOEpMRYu5amp9OAABDa1FDspg3SoQN06AAA3GcMiiu5qK1NBgyAAQPEzXF0JEuXwooV9Nu3QuMmJmTIECL+WlT5MJnMDRs21KpVa/LkyfxPWwIDAzt16nTz5k2dEj9ARAghhCqZvLw8gTZn7dq1U1YwZQoZO5a0a0fXr4eYGJqXRzQ1qZ0dY/58bDaBiuvwrtTQwBzKKTSYlUGDH2VzOHTYRAPpl6IUblzIfPE0JzGBxSoAQsDAiGlbS3XQGAMNzUpQVP/jR7puHURF0ZwcoqYGlpZkwgRwc1PY/fPy8vr165cZGXnBwEDUHBoVBadPk1GjACAsLMzGxqYYNeTCwzkzZgBfy4a/ay5aRIyMwMWlhKEXQVasgMhIGhQkmNOgqkpatyazZxd7wT/ZDDJOZeCu6eMDcXHMIr8zAACxsXThQnL2rEAk8gijTCgooAsX0oAA+P4dKAUAam5OXFzI+vUlTqPhbzsFAAaiv70RQgiVNZjQgBBCMrBr1y7+90wqKipLly5VXjgIlRm5ufD5M+Tmgo0NmJoW71oVFbJ/P1y8CGfO0J8/SUEBGBqCszMULr9fHpGOHaFRI7pmDfn0CbKyQF0dqlcnM2eCg4OyQ0Nl1Lhx48zNzfv375+bm8sbfPLkSefOna9du4Y5DQghhJA0QkND+f8lrVq1ag259SMrf2rWJHv3guITglEF8ult3vtXeQLZDFwcDrwNzfvyMb9GHWl7Txzakfr6eW5B/u83tZRCSiI7JZGdGJ801cdIU6sif5PSgwfpzp3w69fvQwCIiqJv3pC+fcnixYqJYe3atYTS6zVqqIpumAgAEBoKo0alpqa6ublpa2vv3LmzV69e0qxPFy0qms3wW3w8Xb6cXL5c/KhFUFEhJ07AsmXw8CGNjYWCAlBTI9WrQ4cOZO5cKE7lEDkWZuCKjaUREfwD7MKJZfTLFxIfzy0/yQuGEFIBcxpYLDp4sGAaSnw89fODb9/I6dOgrV3cJXNyclavXs0/4u7uXvpIEUIIKQYmNCCEkAwINDhfvHhxc6zMWd7ExrBuX8lITeFQDmhqEdeWWo2aV+5+uqWUlkYXLKBhYfDjB7BYUKUKsbYms2dDixbFWob07Ak9exZ6WFX+ExoAAExMGIWbCCAkXrdu3a5evdqtW7ecnBzeYEBAQJs2bS5cuGBlZaXE2BBCCKFyITAwkP8QP7IhJFsP/LNzsoWlMwAAQHYW5/7NLCkTGu7dyOLPZuD3Nbrg6O7UcbMMSx5oGRcQQLdvh8REwfHUVHryJFSvTkaMUEAUwcHBY4cNU92wQcI8NhsA/P3927Rp4+Pj079//5CQkJUrVzLEZwkkJtIvX8Scp1++kPBwqFWr2HGLoqJCVqyA/Hzy8iWNjSU2NlC/fnF7ecg8m4F/QVEESzXExkK1akKXqmA5DXTlSiFFNbinwsJg7lyyc2exFkxISOjatWtQUBD/YOfOnUsVJUIIIQWqfI3HEEJI1nJycqKioniHTCZz2rRpSowHFRelcPpQ2o7VSc+f5kZ8yP/yKf/ty7zj+1K3/pucnSXycQwS5+dP2rs3vXIFYmIgLw/YbEhIoM+fc6ZMoUePir+UWwfY1dVV6FnuuECtYIQqifbt21+6dElDo1Cu1YsXLxo2bHj8+HFlRYUQQgiVFwIJDc2aNVNWJAhVSBlpQl498ktPk/bzdfAj4dkMXFERBcmJEu5VftFNm4RkM3BlZsLx48BXH1R+mjZteuriRaKnJ2GenR0AXL58uXPnzq6ursHBwcHBwV27dk1KShJzEX33DhISxC2blkbl8alfTQ2aNCG9e4OLS4mzGSilIlMHWCx49Ihu3Eh37YKwMIlr0iI4Fy8KlGRgW1oK/I9z5UrRCytYNgOwWHD/vtBsBi76/Dmkpkq/XkZGhpeXl0A2g4WFRZ8+fUocI0IIIQXDhAaEECqthIQEDufvx3IzMzM9iR/5UFly4Xj603s5GYWfrRTk0c/v8vasT+FgSkPx0UmT6KdPQk4kJNAdO+DzZ/4xURkM0o9U8vwGev06HTqU06ED9fCg/frRvXsV84QLKYWnp+f58+fV1dX5B5OTk4cMGeLl5fX+/XtlBYYQQgiVcZTSgIAA/pEmTZooKxiEKiSJb1QpR6p3rqnJ7NRkcZ9oMlLZL57liJlQjv34QWNixJyn0dH06VMFBDJjxoxPnz5NTUoS91/C3JwMGZKXl3fjxo2ePXsCgLGxsb+/v6Ojo7Oz86NHj0ReWN7evvNnM4iaQ0+fph06cIYPp1u20NWrOd7etGtXKObDCuLkBAYGvEOB5AYAAEND4uRUrDXLpQ8fqPheJ/HxVMQ32NOnT5csWdKnTx8PDw8PD4/BgwfPnDmzffv2L1++5J+moqJy5MgRgd0CCCGEyjJsOYEQQqWVkZHBf6ivr6+sSFAJJP5ihwbmsljCP5TGROTfu5bVvmuxO/NVZvTBA/r6tcjT8fF07Vri6ytmhZCQEG6mgtA6DZU8faGQggI6YQJ9/BiysoDbWhUAgoPBz4/4+oKpqVKDQ/LSqVOn8+fP9+vXLzs7m3/81q1b9evXHzp0qI+Pj42NjZKiQwghhMqoFy9e/Pjxg3eooaEhqiQYQqhktHUlbJzT1mVKs05GOicvV8IL7wpboSEqClJSxE3Iz4c3b6BVK3kHoq2tfffu3WEDB7p+/jxZTa25mpq9qmqh/8BqaqRjRzA39zt/3szMzPTPx08VFZX169e3bdvW29u7T58+q1at0tYWfKJCHByokZG4Ig16esTZWdZfU0lIk8oAAHTbNrpvH6Sl/R3KzKSvXtFJkxhr1kC7dtLez86O+fatuHjs7MDaupTRln00IQFyxCYtUQpxcQJj6enpgwYN8vPzk7i+hobGsWPH3N3dSxMkQgghBcMKDQghVFoCnxOk6YGHyo5717JSk0U+CmGx4XVoriLjqQDopUsSPnlGRwsMFC3SEBISUjRxQWAQyzPQGTPonTvcbIa/2Gz66hUdORLrNFRgnTt3vn//vpWVlcA4i8U6ePCgvb39+PHjIyMjlRIbQgghVDZduXKF/7BNmza4LxMh2WrUVFNNXeTzEDV10tRNU5p19PQZGhoSHlkbmyljk15eHj17ljN1Kh0/nq5ZU/R9qgxoaUluhaCjI/v7CmNgYHD5+vWV69Y9UFPrnpRkGBfXOiFhemrqkaysYBWVdE9PsmQJAKSmppqbmwtc26lTp7dv36anpzs6Op45c0bw/bqZGalRQ8ytia0t1Kkj6y+oJKRq6PDpEz1ypFA2AwAzNpYZGwvx8XT5cuDLRCeSFF2E/3+My5eluba8P5kkFhYgvvYtkwmFv4WysrI6duwoTTaDtrb27du3sdkEQgiVO5jQgBBCpWVmZsZ/GB0dXd5ToSuVpAQJL30z07HnRPGQ9HTxE2h2tqh37QL75EIKEzOzMnr9mgYEiGoqSd+9o7t3KzgipEiNGzcODQ0dOHBg0VP5+fl79+6tUaOGqanpnDlzrl69+vz588jIyOTk5CyB9BeEEEKo0rh8+TL/Yffu3ZUVCUIVlaubpm0tNVFna9irNWgiVRaRviHTwEjcI2t9Q4ZLU0UnJNGbN2mnTnTOHLh4kV67Rnfu5HTvTufNE/WJrIRq14YiyQGFGBoS+Zdn4Ndl4sQTX76E+/h87dhxaZ061c3N7xkYTFFXtzpxwszc3MnJafXq1cHBwcIiNTx06NCJEyfWrVvXuHHjCxcusPieAxAfH6hWTfgtVVRAU7PoRogyi27aBL9+8Y8wY2N5v6CRkXTfvr+T/zwwpMLwL8K2tOT/H6dZM87Fi+IvF7VU+VO7NhH17cFlaUlatuQfmD59+lMpurGoq6ufO3euZeFrEUIIlQuY0IAQQqVlYmKiq6vLO8zOzk5OTlZiPAgpmaS9bkRdveimE16+gjSZCrw5lbk8A+fQIXHFSFksePBAcdEgZTAyMjpx4sTVq1ft7OyETkhISNiwYUO3bt1cXV1r1KhhZGSko6NDCNHR0bG1tW3duvWkSZOuX7/O4WDaFkIIoQouJibmNV9PNEJIly5dlBgPQhUSITBmhmEtR3XZCkIOAAEAAElEQVQV1UK7w1VVif0/6qOnG0q/VIt2WmKKPdSwVzOoIlX3Clmh16/TBQvo58+F0hd+/qSnT9Px42V5J01N4uQk5jyxtwdbW1neURra2mTxYsNr19xfvZrz+fOxyMiQjx/T09PDwsKOHz9+8uRJQkiCiP4RLVu2DAkJWbBgwZYtW8zNzYcNG3bx4sWcnBxwciL//kuEfi0sFg0M5PTtS48ckeuXJU2NBIkFFQghjH37BOoo8K/A/PYNXr7kHxGVcMB/a/rrF3h7ExcXqFuXuLiAtze5coX06AF/UiLKew0GCQiBvn1BS0v4WSaTeHiA5t+KL0+ePPEV29iUy87O7s6dOx06dJBVmAghhBRJGeW5EEKooiv3qdCViaGRhOcgEvuAIkEeHnDjhrh+B5aWQodDQkK4mQpiekkItKUoZaTlGvn1S8JfNOJ7r6KKokuXLh4eHtu3b1+zZk1SUpI0l2RlZWVlZUVHRwcEBOzatcvZ2fncuXO2in8wihBCCCnKtWvX+A+dnZ0tRfxEihAqDU0tMm1Rlcd3s14G5WWkswFAV5/ZqKlms7aaxXr92tJdKzqi4MXTnPx8gRafYFNDdch4A5lGLUl2NqxfD0Jf2LPZ9OFDOHOG9Osnq7uRVavg82f68aOQU1ZWZO1aWd2o9KpWrVq1alUAcHV1ffPmTbt27YROI4T07NmzZ8+esbGxV69e3bVr18iRI728vLp27drh8OEqK1bQhw+hoEDwsh8/6JYtxMoK2raVU/yint0VSizgm8MdL3oVbdeOhoeLu1Nu8TqZcm/BWL8eALihkCITuLkUFfjxIxk7lr5/D9evC7Y0VVUlLVuSRYt4A5TSadOm8f9WaGhorFmzxtHRkcVi/fr16+fPn0wm08HBwdPTU0ViSxeEEEJlFf4NjhBCpfXly5eMjAzeoZaWlpGRkRLjQcXSrpN22PO89FThVSIZDKhbX13BIZV3pFs32LePvn0r/LSBAZk4UdS13BwF/rQGMdMqO4akVBuJE1BFoa6uPnv27HHjxm3ZsmXTpk2pqanFujw0NNTLy+vVq1daonbAIIQQQuXcrVu3+A+7du2qrEgQqvAIAbf22m7ttUu5zuBx+uYWKoEBOYkJrPxcymRCFWOVmg5q/UfoqaopdG86PXWKfvki8nRODpw9C7JLaAB9fXL8OEyaRF+//vsqV1WV1KlDNm4EEbXZlMvY2Fia1GpLS8sJEyZMmDAhISHh8uXL586dmzRpkpu6+ixKW6kLe/CSmEg3bSJyS2goLpFpBNqSvtslTuDLoihWjkLFzmlgbNlC//kHzp6lcXGQlga6uqRaNejQgcycyf+44+HDhy9evOC/cNOmTRMmTFB4vAghhOQLExoQQqjksrOzL1y4sHnzZv5BOzu7Cl75rWIxNVep30j92YMcFkvIh0ArO1WPbjqKj6p8YzLJ+vUwbhz9+lXwlK4u6dcPmjcXvwB/WoPQUwgAoHp1CRNMTBQSByordHV1fXx8pk2btn79+vXr1+fl5Ul/bXh4+H///Td69Gj5hYcQQggpkUBfbS8vL2VFghCSnnsX7XadteO+FvyMZ+kbMK3tVBWcyvBbUBCIf2f844eM72hmRs6dI48ecS5cgIwM0NAgXl6kc+cym7OekpJiYGAg/XwTE5PRo0ePHj06+/XrU506jfr501VNbZeBgUGRL5BGRpKICKhZU5bhyhq1t4dXr0SeVlWF9u3FXC6qIISUl1TsnAYyejSMHk0iI+HXLzAygho1iv4puHr1Kv+hi4vLuHHjFBgjQgghBcGEBoQQKqGTJ09OnTo1MTFRYNzKykop8aAS6z9SPz8f3rzIzc7620heRYVY2amOmWnIVGhrzorin3/I4cMwfz79/Bm4m8XV1IiNDQweTEaMkHINzF0Qj4wbR2/dgp8/hZ/W0IBu3RQbESoT9PT0VqxYsWLFirt377558+b9+/dRUVEJCQnp6empqak5OTm5IuqdBgUFYUIDQgihCikuLo6/ubumpqaLi4sS40EISY8QsLRWtbRWVWYQYtopAgAAZbEIiwUyL2Xv5sZwc5PxmvLx8ePHmiXKOdD88mU4Id5mZvPS0lr++nXDxKS6wCOY9HT67h2RtPiHDx/8/f09PT0dHR1LEIb0hBZpYMyfT589E7KjAwAASJ06pH9/UQsKbIgS1dVCzCVSXlW+2dmJqU0ikLM4ffp0RllN/UEIIVQamNCAEEIlsX379qlTpwo9NWnSJAUHg0qJEBg6QT/8g+b9G1lpKWygoKHNqO+i7uahjbU2Sq5WLXL+PImIoAEBkJUF9euT5s1l/4inMrO2Jt2706NHhfTjJIQ0bky8vZURFior3N3d3d3dhZ5KS0v78ePHnj17tmzZwhvMEWhNihBCCFUUXwu/ZHJ0dFRVVerLUYRQ+WJsLP480dWtzB91U1NTMzMzbW1tS3KxhgYAaBCy1cBgS2Zmm4SE28bGdgK/mUK7UfDZtGnTunXrevTosXr16levXpmbmwuZxGJBQgJoa4OeXkniLKJQToOxMSxaBEuXwvfvgtNq1iQ7doCIjTICbSZ4hyUr+6q0tIbcXLpnD4SEQFYWaGqCoyOZNk1Wv88ScTicsLAw/hG3cpIGhBBCqLgq7w9bCCFUYs+ePZs5c6bQU23btu3UqZOC40EyUctBrZaDmrKjqHBq1pS4lwKVGFm0CCilly/Dr19/R/X0SJMmZOdOwHwcJIK+vr6+vr6Ghgb/IJYXQgghVFEJdHY3MzNTViQIofKIDB5Mr12DtDRRE6ijY2X+6JWbm6upqVmya4mzMzU15X6ena6jo0VI+4SEOyYmf3MazMyIs7OYFfbu3btv374XL15YWFgAwMmTJwWf133+TFeupF++QFYWqKgQU1Pw9CSTJ4tKMpCIW6QBCuc0kI4diY0NXbqURkVBYiKoqICpKXF0JCtXCu0FKb7NhMSkBFGZEBJXlr3QUDp3Lg0PB86fiqePH8Pt2/C//5GOHeV+dwBuGULeoa6urrW1tQLuixBCSPEwoQEhhIrtf//7H0tYycEePXocP35c8fEghCopQsjixWTQIM7u3RAfDywWqVKFDBoELVsqOzJUDrx584b/sE6dOsqKBCGEEFKkilyUG0lJHt0BUAVWrx5p1oz6+4Owvz2IjQ1ZuFDxQZUdHA6n5BX+zcxIrVr0T4L+WG1tDqWdEhOfmppWYTAAgNSqBaamoq5++fLlkiVLnj59ys1m8PT0PHjwIH9CA710ia5aBfHxf0d+/IB37+DZM3LkiMTaDxIVqtPg4EBOnyZpafDlC6iqQs2aICLPQyAdofSKpjXIcHFxoqPp1Kk0JkYwnqgo8PEhhobQtKm8Q+BvKQUApqK/WxBCCJV3+OM7QggVT1paWkBAAP9Ir169Bg4cWKdOnbp16yorKoSQcPn59O5dePkS1NRI69bg4gIVr5lijRqMDRuUHQQqf96/f89/WK9ePWVFghBCCMlV1apV+Q8F/gVElcirV3TzZvj6lebkEA0NsLIi06aBi4uyw0LlANm2DYYNo8HBwGYXGreyIqtXC92CX3moqanl5eWV+HKyejUMHkz/9AYar6MTzmKNSUk5b2RErK3J6tWiLmSz2SNHjtywYYOdnR13xM3NbfTo0X8TLCIi6OrV/NkMvCvp06cwcybZubNkMfOKNIBATgMA6OuD6JISMk9lEBWVYlL36KJFRbMZfvv5k65cSa5elXcMiYmJ/IcmlfsPI0IIVWyY0IAQQoWw2eyzZ8+eOnXq7du3ycnJVatWdXR0dHZ2btGihaurq5aWVnR0NP8HAxsbmzNnzjBLWqoOISQ/9MgROHKERkdDQQEA0H37SM2aZOFCaNFC2aEhpGQFBQX8DcUJIbVr11ZiPAghhJD8ODo6qqqqFhQUcA9jYmKePXvWrFkz5UZVCVE/Pzh3DhITgcEAExMyZAi0aaO4u2/fTg8ehD+vvigAfPlCw8LI8OFkxgyFhYHKK01N8t9/sGsX3LlDf/0CFovo6dE6dYiPD5ibKzs4JdPQ0ChNQgPY2pJdu2DOHPr5MzdfZLW+fv1fv+6bmbnv3g02NqKuO3HihJ6e3uDBg3kjJiYm1apVCw0NbdSoEQDQVavg+3fhF1NKnzwhUVFga1uyqMXlNPBjsYDB4G2rkHeegUJLEKWm0vBwMedpZCR59w7kvPUrMzOT/1BPT0+ut0MIIaREmNCAEEJ/ff36tU+fPiEhIbyRlJSUDx8+nD9/HgDU1dVbtWolUJS7WrVqmM2AUBlE16+nhw5BRsbfoZwc+uYNnT6drF5N2rdXXmgIKd+vX7/YfNvLTExMtLW1lRgPQgghJD9aWlotWrR48OABb2TJkiW3bt1SXkSVT1YWHTeOBgcDX6dzGhhI3NzI9u2gqirv+9MrV+j+/ZCSIngiOZn6+oK1NenVS94xoHJPRYVMnQpTp5K8PMjPB11dIvmaSiEnJ0dDQ6NUS9SvT65dgxMnICAAsrLUtbWnslhHAdxF15Bjs9krV67cv3+/wHj79u3v3LnTqFEjoBS+fBF306Qkevw48fEpcdTichoyM+nq1RAaSlNSgMkkxsbg7k4mTpSy2Y1A84gy6vNn+NMrRLj0dBoUROSc0JCdnc1/qKamJtfbIYQQUqIKV3UZIYRKKioqys3NjT+bQUBeXt7t27e3b9/OP6irqyv/0BAqSxITObNn065dadu2tHNnOn48REQoO6Yi3ryhJ04Uymbg+fED/v0XsrIUHhNCZUhaWhr/oZGRkbIiQQghhBRg9OjR/Ie3b9++fv26soKpdCilY8bQhw/5sxkAANLT6Y0bdOpURcSwZ4+QbAautDTYuxcUua0ZlXfq6oAPgvhkZGTIYFu8qioZPpwcPEhOnyYHD3Zevvz2nTtipp86dcrc3LxVq1YC4+7u7ne4F6amUomf+kXVb5AafxIDIeR3IkJ4OO3Rgx49St++hbg4+PqVhobSTZtov35QuJyAmGXFK2XYssHhSP6bs3CLFnm4ceMG/6GlpaW874gQQkhZMKEBIYQAAGJjY93d3fnrb0upfv368ogHobKJXrtGu3WD06fpq1c0IoK+fk2vXeMMGED37FF2aIXQLVsgKUnk2chIeuCAIuNBqKwR2PTDlv+TJoQQQkiJ+vXrV6tWLf6RWbNm8ZpQILmiFy7Q58+Fn+Nw6OPHEBQk3wg+f6bR0WLO05gYePdOvjEgVHGlpaXJvM6/jY2Nmprax48fhZ5ls9n//vvvokWLip5q06ZNcHBwTk4OaGtLLIdA1dVLEBv54/cihV/qE0JI7dr006eiQdOQEDp+fAnuWEbVqgUmJuImaGuTRo3kGkJMTMyxY8f4R5o3by7XOyKEEFIiTGhACCFITExs3759VFRUcS/U1NQcN26cPEJCqCx684YuW0a/fRMc//GD7t5NL11SQkiixMWJO0spvHypqFAQKotMTU35DyMjIyMjI5UVDEIIISRvqqqqa9as4R/5+PHjrl27lBVP5XLpkmBtBn6pqfTwYbnen376JLxyG09WFv3wQa4xIFSBJScnGxoaynzZHj16nDhxQuipY8eOmZmZtRfWR1JXV7dhw4YPHz4ENTVStaq4G6iqEg8P6ePhz2MQKJNQtGQCMzaW+z+Bcfr8OfD1PyrfjIyInZ2Y88TODho0kN/9KaXjxo3Lzc3ljRgaGvbu3Vt+d0QIIaRcUvVtQgih8iUhIeHjx49RUVE/f/7kcDgAQAgxMDCIj4+PjIw0MDDQ1tZOSEhISkpKT09PTU39+fNnbOGPGebm5seOHatXr96XL19evHjx7NmzBw8efC9cjE5dXf3YsWN2Yn98R6giocuXQ3y88HPJybB7N3TtCkymYoMSIS+vtBMQqtCMjIzs7Ox4SQwsFqtXr14PHjwwMDBQalwIIYSQvPTq1YvbW503smzZskGDBhkbGysxqkohMbG0E0pJRwcIkVAaHTsIIFRSkZGRNjY2Ml922rRpjRs3njx5spmZGf94bm7usmXLBPbl8+vSpculS5c6dOgA3bvD27eiPvuT2rWJl5c0kfAXtxPV7oE7LlAGDwB4OQ1sbiuErCx6+jRp00aa+5Z9ZOlSOmKE8P0kxsYwYwYU+Q2RoTVr1vj7+/OPTJ48WUtLS353RAghpFyY0IAQqgg4HE5ISMjNmzcDAwOfP3+eWLoHIqampnfv3nVwcOD+ulmzZpMnTwaA0NDQCxcuPH78ODs7u379+jNmzHB0dJTNF4CQnPG2EZR8icRECZVaIyNJSAg0bSqb25WStraECTo6Mr+nqJqTCJVNw4cPX7x4Me8wLCzM09PT399fHvurEEIIobJg/fr1jRo14jVaSklJWbBgwb59+5QbVcUnzxdaUt2/QQNqbg6F9ycUUrWqvOuiI1SBvXz5soEcNuLb2toOHjx4zZo1mzdv5h9fs2aNq6try5YtRV3Yv39/FxeXTZs2aQ0fDgEB9P59KNpfr1o1smKFxJ4UUMyP+ZRS2q4d4/59/sHfqQw8qakS1yk3HBwYq1fTJUuoQMlbS0syZUqxCmAU19WrVwV6jlhYWMyZM0d+d0QIIaR0mNCAECqvKKWfP38OCgq6ffu2v79/QkKCTJatUqXK7du3udkMApydnZ2dnWVyF4SUolR5BpGREvZO5ebSly9J06a8D/xKTGugdeowr13jHQo+QVBTgw4dZH9TSrlfsvLzORCSwvTp0319fWNiYngjISEhHh4e9+7dk3kTXIQQQqgsaNCgwciRI/fv388bOXDgwKBBg1q3bq3EqCo+iTUwxHdhLz1DQ+LgQEUnNJA6dSQHWV7ExtLISKKpCY6OkpO8EZKFFy9eDBw4UB4rz5w5s2HDhmvXrlVTU+OOPH/+fM+ePS9evBBzlZWVVevWrffs2TNz5kyyfz8sXEjv3YMfP36fVlMj9vZk+XIQlcbEYhUd47RsSY8eJUOHSg5aRYX7/IFbm0HwWQRAsbIoyoG2bYmzM2zaBG/fQnY2aGhQOzvG7Nlgbi6/e37+/HnQoEHcirxchBBfX19drLWDEEIVGiY0IITKk5SUlGd/PH/+PC0tTbbrq6ionD9/3snJSbbLIqRc0hRIlExFBRgMCXNUVaW5lwLe9zPmz4eNG0WdJY6OpGdPedyXl9MAAIQQzGlAZZmuru758+fbtGmTmZnJG3zx4sXgwYMvX75cnh6iIYQQQlL7999/z5w5w/sgSSkdNmzYy5cvsUCRHPXoAYGBkJMj/KyBARkxQt4hkLVroX9/+uWLkFM1apB16+QdgALQu3dhyxb67RskJVFVVahaldSrR9auheI0FKN37sDZs5CRASoq4OBAxo8H/KOBxMrKyvr48WPDhg3lsXj16tUdHR39/Px69eoFANHR0b169dq9e7eFhYX4C1etWtWyZUtPT89//vmHrF1LfvygZ87QyEiipgaenqRtWzG9Mum4cfyH3IwEGh0N69YBgOSchqpV4cMHEJrKwFWzpoQVpHha8vfDGoslTYaEfOnrk2XLeEfy/hjJ4XDGjBmTkZHBPzh//nwv6RqIIIQQKr+U/Q8eQghJ8v3794cPHz569CggIOD9+/fye0FobGy8c+fONhWllR1CRZXqj0/t2mBqCn8aQAqhq0uaN5d4LwW97+fbYiXwHIHUrk127ZKcnFFS/DkNCJVxLi4uly5d6tatW3Z2Nm/w6tWrBw4cGDNmjBIDQwghhOTE1NR09erVEydO5I3ExMQMHTr08uXLDLn9fFjJkV694MIF+vChkHNMJmnTBlxd5R6EmRk5cgSmTqXv3kFe3u9BNTXi6Ei2bZPrTmLFoPv20Z07ITn593FBAXz7Rr99g4gIcuIEVK0qeYnUVDp+PH35Eng/Ft6/T/38yPjxZMgQecWNyiEWixUQEPDs2bO4uDg2m52dnd2sWTNtuZUDWbx48ZAhQ4KDgx0cHBYuXLhw4cKeRTcnfP1K16yBiAjIygJNTahevfbUqdu2bfPw8Dh37lyLFi2galUydao0n9Lp+fM0IIBtaSmkvkJaGt23j3TtKiHLZ+hQeP4cCr9u/8vSkkyYIEUgomVm0uXL/wbs7g6OjmTpUjAzK9Wy5cfOnTsDAgL4R7p06fLvv/8qKx6EEEIKQwBg8eLFy/jS6BBCqCwIDQ29ePHi1atXw8LCinutmppanTp17O3tLSws1NXVAYDFYmVkZERFRf38+dPKyqpx48bGxsbGxsaGhob6+voqKioGBgbVq1dXUXpeM0JyILEigpQlE+jIkfT2bZGLNGzIuHq1WIHJtYABL6uA3bQpJCcDkwnGxqRePfLvv/LeZiRNl81ideJESK7u37/ftWvXrKws3kiVKlW+fPliUJz9fAghhFB5weFw2rZtK/A6ZPbs2evXr1dWSBVfdjYdP54GBwPfzxugr09atyZbtypuezGl9M4duHyZ5uSAlhbp3Jl4eUEFyEV++5YzdCiI6MJJGjcm589LWCE/n/bpQ1++FHLK0JD4+JC+fUsdJSr3fvz4sXXr1sOHD1evXr1du3bW1tZMJjMyMrJTp06tWrWS332fPXs2duzYmjVrTp8+vWiHIHruHF2/HgR6yhgZkYEDb9WvP3To0AMHDnTt2lXKe9H+/enTp2ImkGnTyOzZEhaZPJlevw4FBYIn9PTIlClk/HiRi0t8MhMXR0eMoB8+CF5oa0u2bgX51MkoU/z8/Pr06ZPHy0sDsLOze/nyJfZMRAihim3ChAl79uzBhAaEUBmSmpr68OFDf3//69ev83f1loa2tna7du06dOjQsmVLR0dHTE1AlZbAm3JpkhWk7Unx4wft149GRQk5ZW7ODAmRuIIi3+L/vVdGBnz7Bkwm2NjAn9abCri1NL8PXJjTgJTu6tWr3bt35/9W9PHxWc639QchhBCqSL59+9agQYNk3nZ2AABYt27dnDlzlBVSZUBv3YKTJ2lKCjCZxMiIDB8OfAXeUInR4cPp3bsiT2tqMg4cALHvm+maNXT3buBrSM+P1KxJrl0DLa1SxonKr7y8vNWrV+/YsWPgwIFTpkypVauWzJZ+8oRz+jRJSqLq6qRuXTJ6NOjrF+PyFy8448bBz59CTunpkfnzQx0dO3XqdOPGDWdnZ2nWo23b0ogIMROIpyfx9ZWwCptNfXyovz/8+vV30NqaDB9ORo+WJgzhOBzao4fwxCNuKcorV0BupTKULiwsbNSoUaGhofwfWgkht2/fdnd3V2JgCCGEFAATGhBCZcKPHz/8/f0DAgICAwM/fvzIEfERWig9PT0XF5emTZu2bdvWzc1NQ0NDfnEiVF6Upt+B5Dfrnz/TqVPpx4/AZv+9n50d408J2RLUgZCyPkRxyTB5QgEtJDCnASndsGHDjh49yjusUqVKbGyspqamEkNCCCGE5MfPz6979+4CHz///fffhQsXKiskhEpG4itY6NOHsXmzuBU6daJv3og8zWCQlSvJ4MElDRCVb1+/fu3Zs6e1tfW2bdssC/dzLJWMDDphAg0N5e/OQGxsYOJEMmCAlGvQ3r1pcLCos6R2beLvf/r8+WXLlr18+ZJbwFXCgm5uNDpa3AwTE7CwILm5oKcHzs5kxgyRuT7fvtHDhyE6mqqqEkdHMnQolK4AHj19mi5YAPn5wk8TQsaMIT4+pblFGcRisW7evLl///6rV68WfWwyadKkHTt2KCUwhBBCisRNaMAdzAgh5UhLSzt//vyxY8cCAgKkT2IghNSpU6d58+YtWrRo2rSpvb09NjpFSBTp35EX44V97drEzw/++w8ePICsLFBXh0aNGNOmSbyjNEULyuxL/VJ265C2AAZSgPx8uncvPHtGMzKIujq1sWHMmAEWFsoOSy7CQnJDnuRkZ1NVVbCyVWvXSVtTS9yf9JUrV54+fZpXvTM5Ofm///4bNWqUQoJFCCGEFK1Lly6rVq2aP38+/+CiRYvi4+O3bNlScQr+ffnCfdtHXF2hZk1lR4PkIC+PZmeLn0LS08Wdzs6miYniJnA4NDgYExoqp4SEhLZt206cOHHWrFmyXLeggA4dSp8/Fxim0dGwejWoqZHevSUvkphIxdZ2pdHR8PRp//79T58+vW7dOh9pXvZLrA+RkAAJCb8/1YeEwL17ZNMmqF9fyMzq1bnpBTLbHuHvLzKbAQAoBRHFG8qpsLAwX1/fU6dOJYjop9OiRYuNGzcqOCqEEEJKVFE+oSGEyryCgoI3b968fPmS+/+BgYH5Yn4Q50MIqV+/ftu2bVu3bt2yZUsjIyN5h4pQpVLs8gMqKmToUBg69Pe1x45Jv5T4CWU5p0EUSikhRMrIy91XV9F8+kSnTKGfPnGr6VIACAriBASQ0aPJ2LHKDk6WMtM5+7ekfP1SkJ//+1vubWje8yc5nfrourYQWcrI0tJy8ODBvnwFVA8ePIgJDQghhCqwefPmff36ddeuXfyDO3fu/PTp0+nTp6tUqaKswGQjOJiuXEm/fIG0NACg+vqkRg0yfz40a6bsyJBMqasTDQ3xHzOolti01oICkPQ5hfDq86GyoKCAnjsHDx9Cbi7V12f07y+/7i0zZszo1auXjLMZAOjWrTQ0VPi5lBTYsQM6dpTc5SQyEpKSxE3Iz4eXL6FVq61bt7q4uPTr18/e3l7Cmg0aQFiYhDk8lNLPn2HKFHLuHJiaSntVifGVsijhhPIgISHhzJkzx44dCwoKEjOtU6dOp06dkqbqBkIIoQoDExoQQjLz48ePuLi4lJSUlJQUSmlqampubm5CQkJUVNSnT5/evHnD2/cpDVVV1datW/fs2bN79+4WFXT7LEKKx2azd+7cefXq1bS0NAaDUZo/XEWzE4S+sJfY+kGGvSFKppQBiM9pUEC7CiSVpCQ6bhz98kVwPD6ebtsG+vqkf39lhCV7+Xl055rkr1EFAuO/frDOH01TVYUGjUXmNEycOJE/oeHZs2cxMTHW1tbyihUhhBBStu3bt+fk5Bw6dIh/8M6dO02aNLl8+bKjo6OyAisleuMGXbwYfvz4O5SWRkND6ZQpZOlS0qWL8kJDcmBpCZGRok5SNTVGx47iLtfXJ3p6lP+7pahatUoaHJK1wEC6eDH9/JnXBZLj708aNCC7doGs07A+ffp09+7dCPENTUrmwQMQXauVRkbChQuSi4JoaICKCrBY4uZoawNA9erVZ82a5e7uHhkZqaamJmY6mT8fnj2jnz9LuDV/tFFRsHQpKZwbJxdiI5dqgngvXnAOH4bkZAJAq1VjjB2ryD/4BQUFN2/e9PX1vXbtGkvsf1MGg7Fo0aIlS5ZgyV6EEKpsMKEBIVQqERERx48fv3PnzqtXr7Kyskq5GiHE3t6+VatWnp6eHh4eenp6MgkSIcQVHx/fq1ev0NBQofVRivU6n7/VQrl+Z88ffClLRBS9HJtNlB108WIh2QxcaWmwbx/06AEVYnvHxf/Sv0ULZjNwZaRzrp/P+MdZXUVF+J9ZZ2fnunXrvnv3jntIKb1w4cKMGTPkFStCCCGkbAwGw9fX19TUdO3atfzjERERLVq0uHz5cqtWrZQVW8mlpsKqVSD0/fTPn7BmDbRoAYaGCg8LyQuZOJG+fg2pqULPMhwcSIcO4leg9eqBmDe4FhZk0KBSBIhk5+VLzvTpEBdXaDAriz55AoMGkXPnuO/vZeXgwYMjR47UlumaAAC5uVREE4HfOBwIDASJCQ21akHVqhAdLXKCvj5xc+P+cu7cuY8ePZo1a9b27dvFramjQ7ZtgylTaHi4hLvze/cO2GxgMotxSQnUrg0BAeImlHi/SkEBnTaNPnrE/WuE++SCc+8e6dKFLF0K8nngk5OT8/Hjxw8fPrx79y40NPTJkycZkipMmJqaenh4rFy5EnPuEUKocsJENoRQCUVHR/fp06d27drLli178uRJabIZ7O3t586de/369aSkpA8fPuzdu7d3796YzYCQbOXl5XXr1k36bi+icKsRgDLe0JPikPKqorcoQWC83wqB+xadgJSDxaJv34o5TyMj6a1bCgtHfiiFiI/5Yr7dfnxnvwkVVy3J29ub/9DPz09WsSGEEEJlEyFkzZo1W7duVVEptOcnNTXVy8vL399fWYGVGN28mYp+w0djYig2Ha9gWrQg/fuDrm7RM8TGhmzeDJL2MTN8fIidnfBzamqkSxcwMSl9mKi0KKWLFwtmM/BOvn1Lly2T7Q1v3brVtWtX2a4JIFWXE5Cmy4mmJqlbV8x5UqsW/OkxQQg5ceLE3bt3JSQ0AEDduuTiRTJoEPnnH7C0BGtrMDYWfwVNS4NfvyQHXDpk8mSwshJ52siITJ1aspXp+PHUz08wKerXL3riBF28uGRrFpWVlfXgwYNVq1b169evdu3aOjo6zs7OgwYNWrVq1c2bN8VkM2hqavbv39/Pz+/79+/Hjx/HbAaEEKq0sEIDKh9yc3PT09NNFdCQrIyJiory8/MLDg5++/ZtXFxcQkKCjo5O9erVq1atOnDgwNGjRysrsJs3bw4cODAlJaU0i1haWvbu3XvQoEGurq6yCgwhJMq///778uVLMROioqJsbW0lriPm3bz4bIDSF3KQMi1A6I3knVLAbTwBf+o0YDZD2RIfD+L/wWKxIDAQ5PG0TrEy0jiZaeK+39gs+iEsr6HorhPdunXz8fHhHT5+/DgrK0v2u7IQQgihMmbq1KkODg7e3t7Jycm8wdzc3J49e968ebOc1Wn4+FHChE+fFBIHUhyyaBFYWcHRozQmBnJzAQCMjIi9PVm3DqR5+WdkRLZtgxkzBHel6+lBx45k4UK5BI2KKzRUQtmAkBAZ1gnIy8v79OlTw4YNfx+z2RAcTN+9Az090rIlVKtW8qV1dYmuLo2PFzenRg1pViKrVkF4uPAOERYW5N9/+Qf09fWvX7/u5uZmY2MjIVFDX5+sWQMAhMUCFRU6dy49eVLcfAZD7uUZAMDIiEyYQNevB75/p37T1ib9+sE//5RgVXr9On3yRHiKSV4evX6dDB7Mywspga9fv545c+bKlSvPnj0T30uiqEaNGo0ZM8bb2xv3vCGEEAJMaEBl348fP6ZNm3bhwgUWi1W3bt3t27e3bdtW2UHJHaX06tWrW7duvX//vsCbsMzMzA8fPnz48OH+/ftLly7dv39/R/HdEOXg/v373bt3L8Emb3NzcxcXl/p/1K5dWx7hIYSEunPnDlvsLoetW7du2bKlNLcQ+uae92pf1Hv9ct2xgh9/TgP/oPIiQn9Umv8KbDblSPpixT9EcnJysrS0jI2N5R7m5+c/evSog6QyxQghhFAF4OHhERQU1K1btw8fPvAGc3JyevbsGRwcXEO6t2tlQna2hAk5OQqJAykUGToUBg0iwcH07VvQ0SFubmBpWYzr69cnV67Ahg3w8iXNyCBMJpibk9GjoXxl81Ro9O5dEFsblSYkkK9fQYpdCtKIiIiwsrJSV1cHAHrkCBw7xkuXocbGpE4dsn598b7H+EP95x9xXU7MzYnEfhNcVaqQw4dh0iTO+/ck708hOgaD1K5NVq+GIvUbbGxszp8/37Vr17CwsKpVq0pen1u5p0ULOHNGTNEIYmgosYqDTJDBg0FbG3bsoF++/I6HwQBra+LtTSZOLOGip06J+7769Yuzbx+jRHV9Xr58uXTpUj8/Pw6HU6wLLS0tBw8ePHDgwHr16pXgvgghhCoqTGhAZRqHw+nUqRNvS/G7d+88PDy2bt06adIk5QYmV7dv3549e/br168lzoyLi+vUqZOXl9eGDRv+KVEebgn8/PnT29tbaDaDvr5+9erVzczM9PX1mUymvr6+mpqaiYmJmZlZrVq1HB0dq5UmgxshVAqU0gTxXSoBIiMjFROMXBVNj+DmGXALJ8j77liboYyqVg0MDcUVaWAyoWlTBQYkL/oGTC1tkpkucgIhYG0n4ed/d3f3I0eO8A7v3r2LCQ0IIYQqiZo1az5+/Lhz586BgYG8weTk5H79+j179kxNTU2JsRWDllZpJ6ByismEZs1Is2YlvFxHhyxdCgAVJN+84pGYq8RiQZ647nLF8urVK+7rZPrvv/S//4C/I0BiIn38GAYMIIcPS1lKQQDDx4e+ekWFPoJQVSUdO4I02QZc1auTy5cZ167R69chK4uoqkKrVmTAAFBVFTq9cePGI0aMWLRo0YEDB6S8A+nQAWrUEF4HgqtRI4mNXWSF9OwJnTvDjRvALavQsCHp1g10dEq+oqRmGURElxMx2Gz2ggULNmzYUKxUhipVqnh5eQ0ePNjLy4upgIoXCCGEyhtMaEBl2uPHjwUKpLPZ7MmTJ1epUmXAgAHKikp+cnNzJ0+e7OvrW6yr/P39b9++3aNHj8mTJ8ukfEVOTs7du3f9/f3T0tLs7e2bN2/eqlUr7o+SwcHB27dv/1X4h10LC4tZs2Z1797dTlTPRYSQsnHf6Iufw1DUJ/AKTOA3WTFZFEgyFRVSt67w52UAAEDs7IinpyIjkhMGE8yrq/6KF7l5yMhUxbWlpvhF2rdvL5DQILP4EEIIoTKvSpUq/v7+Xl5e/DkNoaGhK1euXCbr/vTyUq8ePH0qboKitkMghGSpfn1gMsXUCQADgxKXTBCQl5c3e/bslStXwqNH9PTpQtkMf9DoaJg+nVy5AiWouWhsTDZvhpkz6ZcvhcZ1dUn79mTJkuKtRgjp0oV06SLl9IULF9rb2797965ukRIOwqmrw6RJsHSp0BR54uBA+Hr2KYKaGuneHbp3l81qEh9ZFLO+AgCMHTv24MGD4ucQQqysrBwcHOrWrevo6NioUaO6detiHgNCCCExMKEBlWlv374VOj5x4sT27dubmJhIXuLjR86ePSQuDjgcMDT85eHxiMl89epVdHQ0h8Oxs7Pr1q1b48aNZRx3iSQnJwtsBJEeh8O5cOHChQsXHB0dx4wZ06dPH8sSfYYJCwtbt27dpUuXsgvnfRsaGlpZWb17965ot7OWLVv6+fnp6+uX4HYIIUUyNTWNiIgQM6FWrVqlvIX4nAkFtJaQGID80gsECjPwDiV23ECKQZYvh3fvhOc06OvD2LGgrq7woOSizxC9uJiCxJ9CHnSqqUPjlppa2hJSl9q1a8d/GBYWlpycXKVKFVlGiRBCCJVhenp6fn5+TZo0+cL3pm3dunWjRo2ysrJSYmBSItOnw507gq8JeWft7MiMGQoOCSFUesTTE6ysaFSUyAk2NqXaqf9HTk6Ot7d3s2bNRowYQQcOhNRUUTPp+/dw5w7x8CjJbZydyZUrsHYtvH4NaWlUTY2YmcHQocTLq8SRS0lXV3f+/PnTpk27ffu2lI8pSK9ekJlJ9+6Fr1//jqqpkbp1ye7dMvltVxoDAwkTivlJ8M6dO6KyGaysrNzc3Jo2bdqwYUMnJyddXd1irYwQQqiSw4QGVKaJKpCempo6YcKEs2fPivu5k1K6eDH182MnJgbl59/Izb2Zk/PS11fghdLKlSsHDRrk6+urrtQ3GZmZmR06dAgJCSl6qm7dut7e3s2bN3dwcKhatWp8fPzGjRtPnz4dJ6zk1/v372fMmDFr1qxmzZr16dPH29tbqp5wAACwb9++yZMnFxQUFD2VkpKSIiwNWUND48KFC5jNgFC50LFjx+Dg4KJpSVyWlpZTp04t5S1K9s6e+ze5bN/3F239IL90CoGVuV8I9//5T8njy0TFYGxM9uyBadPop0+FtpiYm5ORI4m3t/Iik7EqxszBYw3+O5AqUKdBS5vh0kyjcx/Jz9qqVatWp06djx8/cg85HM7Dhw979uwpl3ARQgihMsnIyOjMmTPNmjXjNVvMzc1dsWLF/v37lRuYVHR0yPLldN48iI0VPFWtGlm2DPAdEkLlkbY29O4NO3dCTo6Qs+bmZOHC0t8kOjq6b9++Dg4OBw4cIABUfLuB/Hzq51fChAYA0NMjK1dyf6ngRicTJ048evSor6/v6NGjpbyEDB1KOnWi27fTiAiSlwe6utChA+nbV2HNJuTFwwOCg0HEkyLQ1SWDBhVrvaNHjwqM2NjYjBo1qk+fPnXq1ClZjAghhBAAlPN/cVFFlye699v58+d1dXV79+79/PlztrB6a9k+PlcOHBgdHm7x/bvbr1+r0tNDCwqEvkc6ceLEhAkTZBd1sXE4nAEDBhTNZmjevLm/v//bt28XLVrUrl07c3NzQki1atU2btwYGxt77ty5GiI61XE4nCdPnsyYMcPa2nrAgAGhoaESYwgICJg4caLQbAYxunXrJlWdDIRQGTBv3rxGjRoJPaWpqTl48ODq1avzRqRpUcFD/yhZYPzXkj9KsI40V8k2rUEg1KK/CUVHSGEyDAZJ5uBA/PzIjBmkZUvi5EQaN4a+fRnnz5Px45UdmYzVclSbvdy4pbuWTU1VM3OValYqdRuoj5lp4D1K2gREgQ5W9+/fl0OYCCGEUJnm7Ow8a9Ys/pHjx48nJycrK57iadWKcfAgadoUTE1/j5iYkCZNGAcPQps2ygwMIVQKZNo00quXkJwkS0syfz7Uq1eaxfPz87dv3964ceMhQ4YcPXpUTU0NcnKo6Aezv0PKyirNTeHrV7pqFZ04kTN7Nr19W1xDDZlSUVE5fvz4ggULwsLCinGZsTFZtoxx4gQ5d44cOkT69y/32QwAZMQIUr++iHOENG8Obm7FWjCycFnE2bNnf/78edGiRZjNgBBCqJSwQgMq03Jzc8WczcrK4vZZ0NLSql+/voODg7m5ubq6enx8/MdXr4KCgrKl7vJ1+PDhqVOnNmjQQAZBF5+Pj4+fnx//iIaGxvbt20eNGiXmdVfv3r27dOmyd+/eDRs2fPv2Teic/Pz8U6dOnT59ukePHitXrnRwcBC12qJFi4TmhYjBYDCmT59erEsQQvIm5i8NVVVVPz+/3r17BwcH5/Bt6TAzMxswYMDq1auLLiK0R4NiXsOXpj2E+Atl0nhCaFUG8fEI/X0r1jpIBtTUCN+/XBU4o0RbhzFgdMnrJ7Vt23b37t28Q0xoQAghVDnNnz9/7969vCSG3Nzcixcvjho1SrlRScvBgZw9S379om/fAgCpWxfMzJQdE0KotMiaNeDpCfv3w/fvND+f6OhAjRpkwQIoRUOc9PR0X1/frVu3Ojo6Pnz48O/DQy0toqEh/jMq1dMr4aeq/HzOrFnw5An8qc5LL1wAe3uyciU4O5dsyWKpU6fOnj17evToERISYmxsXPKFkpPp4cPw/j1wOGBpSUaMAFtb2YUpf0wmOXAARo2ir18XqtOgqUmaNCE7dhR3PYGdbzo6OqqqqqUPEyGEECIAsHjx4mXLlik7EoT+YrPZ6enpHA5n9OjRly5d4o17eXn5+/vL6aZz5sxZt26dnBYX4/z583379uV/iaWlpXX9+vXWrVtLuQKLxbp48eKuXbsePHggZpqKisr48eOXLVtWtA12bGyslZUVfwzGxsZdunRp0KBBQEDArVu3MjMzueMMBkNHR8fCwoJbnb5Lly5SBokQUgx5ZBuIyWkoOy/gi4YkzUjJbsHF2bYNPn6kGhrMTZskLsvfb0Lof6Oy8zuJEAAkJSWZmppy/iSGEkLi4+PN8C0IQgihymf27NkbN27kHQ4cOPDEiRNKjAchhIpisVjHjh3z9/ePj49XUVExMjKqU6eOk5NTvXr1bGxsRPXYpZQGBAQcPHjwypUrHTp0mDVrVtGajnToUComuVlTk3H4MDRvXuyI2Ww6eDB9+hSKbkWzsGDs3g0NGxZ7zRKZM2fOmzdvrl+/zihRrQW6ezc9cQJiYv4OmZiQ9u3J6tXAZMosSgVgsaivL9y9C9yOw8bG0LMn6devBCtt3Lhx9uzZvENra+vIyMiS/fYihBBCXBMmTNizZw8mNKCyIj8//+7duxcvXnz48GF0dDSvUSU/7oQdxU8O5VdPVbWNurqTpeW7Dh22bNnCG2/ZsuWjR49Ks3IJvHv3rmnTprx0AQBgMBgXL17s1q1bCVb7+PHj6dOnz549++7dO1Fz9PT0uHnHVlZWjRs3Njc3z8/Pj4mJ2bVrF29O3bp1Q0ND1dTUuIdsNjs6Ojo1NdXAwMDGxoZZvn4iR6jyKX22gUAbBRnEJGdCAxb6+1CC3xzBxTkcumwZvXkTvn/nDjL5mhOLWlbUb2kZTA1BiKt+/fqvX7/mHZ46dap///5KjAchhBBSinv37rm7u/MOGzZsKE1LR4QQUqShQ4d+/fp19OjR1atXZ7FYiYmJ79+/DwsLe//+fUxMjLq6uomJiZmZmbm5uaWlpZmZGSEkOjr69u3b2traI0eOHDx4sMh+sq9ecUaO5BVREECaNCHnzpUgYLp1K928WVSDCVKvHvHzU0w3Bzab7eHh4e7uvnDhwuJeS3fsoDt3At9D3d+YTNKpE+F70FqpxMXF2djYsPiKPVy+fLlkD7oRQgghLm5CA7acQEr269cvPz+/Gzdu3L59Oy0tTcxMHR2dJk2atGvXrkuXLpMnT46IiJD+LlqEeGhodNLQ6KChYclkAgCpWvXLpEn8CQ3FWlAmUlJSevTokVn4B9/ly5eX+Ie8OnXqLFmyZMmSJe/fvz958qSvr298fLzAnPT09PT0dACIjIwUVdGhbdu2vGwGAGAymTVq1ChZSKiMyMnJ2bNnT0BAQEFBgYGBwZAhQ7y8vJQdFJIXpbwa569AUNyrSnCh0EWKtY70jScEptEpU+iNG1BQUHQm5/r1Yq+GeQyorGrbti1/QsP9+/cxoQEhhFAlZGNjw3+Ywt26ipC8JSTQ3bvply+koIBWqcIYPBiaNlV2TKiM4nA4p06dSktL09TUFDohPT39169fv379+v79e1xc3M+fPzkcTv369SdPnlyvXj0JqzdoQEaPpnv3wp/mOzzE3p7s3FnCoG/dEpXNAAA0PBwCAkibNiVcvDiYTOaxY8ecnZ179OhRt27dYlwZH0+PHROSzQAAbDZ98ABu3SKenrKKsxyxsLDo2LHj1atXeSMbNmzAhAaEEEKlhwkNSDlYLJafn9++fftu3brFFv0jLL9JkyZpa2sDgJeXV3h4eHBw8NmzZz98+BAYGJiUlCT0EhMGo7OmZncNDQ8NDU2BEt9VqtjY2KioqPAyRn/+/Jmbm6uhoVGqL0xqlNLhw4cLZFH07NlzwYIFpV/c0dFxxYoVPj4+hw8f/vfff799+1asy1u1alX6GFDZcf369Tlz5nz8+JFXPPzSpUuurq5nz54tVZtAVAmUOEGhuKRPLxBDmhUopbwgCSETJ04cNmxY48aNpb3F1av07l2h2QwAAOvWQevWoKUl5WoIlWXt2rXbunUr7/Du3btKDAYhhBBSltTUVP5DbASOFIDu2UMPH4a4OADgfsLh3LtHmjQhO3fiZw1UFIPBMDExiY+Pt7OzEzpBT09PT0+vZs2aJVufTJwIdnawYwf99g2Sk0FFBczNSb16ZO1aMDAoyYrp6fTXL3ETcnPhxg1QSEIDAFhYWCxevHjChAkPHz6U/pkG3b2bV7VRiIwMOH4cKmVCAwBMnjyZP6Hh0aNH9+7da9eunRJDQgghVAFgQgMqORaL9f3795SUFBaLxWAwjIyMqlatyr+zX6jo6GhfX9+DBw9+F/NjXxFdu3Zdvnw5/0jjxo15r6CioqI+fPgQFRWVnJycm5trampqAeC4e7d9Vpbwn0NVVKBtWxUVlapVq8b+KRVOKY2Li1NYKYL9+/dfuXKFf8TR0fHIkSMlfh1YlJqa2tixY4cNG7Zly5aVK1dmZGRIc1XDhg179OghqxhkhcPh7N+///LlyxkZGdyKET4+PgJ7ZZBQd+/eHTNmjMAft6ysrAcPHnh5eQUEBHDzhFBlVrLiCqIUax0ZdseQcoVfv365u7vzXs3u2rXr+PHjLi4uJ06cMDc3l3z9iROQlSXqJI2IgBMnyJgx0kSCUBnXqlUrJpPJyzqNiIj48uULVmxCCCFU2Zw4cZL/UI1h/e5VXt0GwhvSI1R6dN8+um0bCDzAycigd+7AiBHkv/8A24BWGGFh9OZNSE2FunVJly4lTA4AAIDWrVs/efJEVEJD6ZEOHaBDB/LtG/3yhWhrg6MjaGvDjx8QFAQqKuDgULxUm8xMkZsE/qC5uTJ7PCqF8ePH+/r6Hj58eMSIEdJeExUlYcKPH6WMqvzy8PBwcnLiL/g3a9askJAQFRV8FYUQQqjk8F8RVGyJiYmHDx8+c+bMq1evCgr/AMpkMq2srFxcXFq1atW+fXsHBwfeqR8/fvj5+Z04cSIgIIC3TVwMfX19boqxvb39kCFD+vTpI+ZNv62tra2trcAgJyYGLlwQWsGM1KtHxo8HAEtLy1i+3uexsbGKeVKfmJg4f/58/hEDA4OLFy/q6urK/F7q6urz5s0bNmzYwoULDx8+LOY3n8Fg9O7de+fOnWVt00lsbGyfPn1evnyZn5/PHXn48OGtW7cmTJggk4IWFRibzZ4zZ46o5KHQ0NBZs2bt2bNHwVGhMoW/XEG5a39Q3GyGlJQUDw8P/g/VAJCenn7//n1PT88HDx4YGRlJWKJIHx9BISGACQ2oQjAwMGjcuPGzZ894Izdu3Jg8ebISQ0IIIYQUbPrU+Vu3b+Af0dNsenB7Sr2GGkMnGiikvTuqZJKT6dGjgtkMf9DgYPD1JWPHKjioCovNpnfu0Fu3SHY2WFiQwYNBYdtmwsPp3Ln048ffDQsIoTt3Ei8vsngxlOhvluzsbIkbzGSgenVSvToAwLNndN06GhMDSUmgogJmZuSff8iaNVClilTrmJqCri6IqLbLRYo85pUrbuOJdu3aaWtr9+vXT6pr/lT8FUm6gsQVEiHEx8enb9++vJFXr16tWLFi2bJlSowKIYRQeYcJDagYcnNzV61atWnTpiwR+1PZbHZUVFRUVNS5c+cAwMDAQF1dHQAYDEa8xJdAAAYGBp06derVq5eHh4eenl4po2WsW0dzc+nDh5Ce/ndURYXUr0/27wcVFQCwsLDgv+Tnz5+lvKmUfHx8+FtvEkKOHj1au3Zt+d2xatWqvr6+c+fOff78eZ06dbS0tIKDgz9//pyWlqaqqpqWlmZpaTlw4MA6derIL4aSyczM7NKlS1hYmMB4bGzsunXrdHR0pk6dqpTAyoV79+59/PhRzITHjx9zOBwGPoort2RY0wXKW05DCao7jBkzRiCbgeft27fGxsYSluJwaJF9JEy+rDgAkLjRBKFypGPHjpjQgBBCqNKaM3ve1u3r+EdUmBr21r1zs2loYK66ZtqAUfrKig1VVPTIEYiJEXmaxYKbNwETGmQiNJQuXMj59IkUFHA/BNLz50mLFmTjRlCXcwmWT5/oyJH069e/I5RCbCw9cgS+fyf79hV3vaCgoGfPnh05ckSWQYpGT5ygmzYBr2dEfj58+0a/fYOICHLkCHAzHsRTUSG2tjQ6WuSEqlWJt7dMopVe3bp1b9682a9fv/v372/dulVygojEihr6lfrfiF69erm6uoaEhPBG/v33X1dX1y5duigxKoQQQuUaJjQgaUVFRfXo0UPUqyChBJpNimJra9uvX79OnTo1b95clrWnVFTIrl3k/n169ChNSAAOhxgYgLs7GTGCl++sVbgkWm5urszuLtrz58/379/PPzJs2LCuXbsq4Nb29vb29vbcX/PXzyjL5s+fXzSbgSstLW3Hjh3Dhw8vffpLRXXt2rWcnBwxE379+vXt2zdra2uFhYRkqxzlH8hWCbIZ0tLSnj9/Ls2yItdkMIiurqj7sS0tASBXS0tTyoAQKvM6duy4ePFi3uH9+/dzcnI0NfF7HCGEUAWXn58/ZsyYo0ePCow7O07R0jQDADabvnme276LjokZFv9HMvXunfjzNCGBUAoyzWuvjF6+5EyYAN+/F/p9TEykV65AYiI5cUKOfT0opbNnF8pm4GGx6IMHcOQIGTZMmpV+/vz5+fPn69evHzx48NChQ/qKeX0eGUm3bv2bzcCHhofD5Mnk0iVpvj/JggX040fhFRBVVKBNG6hatfTBFlfDhg1DQ0OHDBkyYMCAc+fOid9AQgYMoA8fiqqnAgwGNG0qlyjLCQaDsWvXrmbNmrH+lLLgcDgDBw588OCBs7OzcmNDCCFUTuGuXCSVDx8+tGzZsljZDBKpqqr26dPn1q1bERERa9asadWqlVw6abVtSw4dYvj5Ma5fJ//9R0aN4q/eJlCK36AU/eqklJubO2LECDZf2TE9Pb01a9bI+77l16NHj8ScjYiIKPqYCfFkZ2eLn8BisfLy8hQTDCovSln1gRRHKSMsVj5HYGDgt2/fSnZHHio2FSyNw5n78mUpb4FQ2eHs7GxmZsY7zMnJCQgIUGI8CCGEkAJkZ2d37dq16MdMIwNHF8e/1QHTUjkP/YWXrkSo5CR+wOFwJM9B4nE4dOFCENqak1IaGEi3b5fj3R8/pp8+iTybkwMXLgg9w2azw8PDz5w5M23aNFdXV11dXTs7uzFjxrDZ7KCgoE6dOskr4MLomjVi+jDSd+/ozZtSLVSnDpk7F8zNBcfV1Ejr1ozVq0sRY6no6uqePXv2+/fvktuztmpFGjUSdZLUqUMqfUHZRo0aLVq0iH8kIyPD09NT4lYThBBCSChMaECSffjwoU2bNt+F/axftWrVevXqubi4NGjQoFq1alK+nXJwcFi9evXXr1/Pnj3r4eGhrHL3HA5H4EeoGjVqyPumEyZMePv2Lf/IkiVL+N8WIH5paWlJYpvqUUoDAwMVFk+506RJE/F/vgwNDatLUw8QIanR4ijB+iXLZgCA5ORkDocjfs7BgwfFL8tYuPAX3/Z0gX4TT/LzD71+7e/vX6zAECqzGAyGl5cX/8iNGzeUFQxCCCGkABkZGR06dLh165bAuI5WtV7tLxNSaNN2UkLl7Y+O5KXo+93CiIEBYMvI0qEBATQ8XORpNhuK/A0gy7tfuwZi62jSHz+Ab2tKZmbmjh072rRpo6+v36FDh1OnTllaWm7dujUuLi4rK+vjx4/r1q2zsbGRX8CCoqLEnc3Lg6tXpVyJ9OnDOHaMtG8PtrZgYgIWFqRhQ/K//5FDh0AeG96kpqqqevDgwSVLlgh9Es6P7NpFmjYVjJYQUqcO2b0bNDRKG0pODr1yha5aRffuBTHftGWYj4+PQLZNUlJS27Ztr127pqyQEEIIlV/YcgJJ8PXrV09Pz1+Fi4mpq6tPmjRp0qRJdnZ2/OPZ2dmvXr168ODB7du3Q0JCsrL+7ldgMpn//PNPhw4devfu7erqqqDoxXr79m1aWhrvUF9fX95dGBYsWHD48GH+kYYNG06tEBm7z58/P3DgwK9fv9TV1Tt16uTt7a2qqlr6ZTkcjsR3lhLfUFZmffv2XbNmTUREhKgJ9vb2WDwciVIG+1lIaAkhlqOjo66uboaogpAAWlpadevWlbCKiclyVdVZGRm2hZ9ZFFhaPsnPH5iUlEXp0aNHBd4BywaLBa9f05gYYmUF9esr9xEPqjw6duzIv0X1xo0bW7ZsUV44CCGEkBxlZWV17dq1aI3AujWGtGq0SiCbAQAYWPUfyRoZPpxeuwaJiSJniN4RrlwFLPiZCAwCZsZybNcgGzdvgtiGs/TXL5KaCnKq4Sr6A+lvBQWQkQFaWgBw4cKFyZMnt2rVau7cuW5ubrq6unIJqTiopDqgkFWc0jX29uTQIcLhQHIy6OjIIANARhwcHMaNGzdnzpwTJ06Im6ejQ06dgv374datv82OXV3JnDmgrV2qCCilGzfClSv061dgswGAbt9OHBzI+vWgyPyVUmMwGP/995+bm9ubN294g5mZmT169Ni1a9eYMWOUGBtCCKFyB5+GI3FycnJ69OgRW3gHqqWl5bVr15ycnIrO19LSat68efPmzRcsWMBmsyMiIh4+fFhQUNC8efPatWtrl/KHOVl79eoV/2HTpk3lWitixYoVqwvXTNPQ0Dhy5IhcGm0oUHp6+oABA54+fZqamsodOXfu3IYNG7Zv396qVatSLm5oaGhkZCQmJ5oQ4uLiUsq7iJGQkBAbG6unp2dnZ1fKOvxKoaenN3jw4HXr1gntPWFtbb1p0ybFR4XKsrL8fV6abAYAcHJysrOzCwsLEzWhRo0ajSQ9H6SU+ufmXktI2Kiv3zc5mTv43MxsbUbGsvT0AkoBgPeXocyw2XTNGrh9m379CgUFVFWVVK8O7u5k4cIy/7AQycLz55xDh8jPnwBATU0Zw4dD48YKu7mnpyeTyeS1yvr8+fOXL18UUNEKIYQQUrD09PSOHTs+ffqUf5DBUG3juq6ObX+hl5hXl0ESP0KF1KwJ7u5w7hywhdT/IPb2ZM4cxQclXvwvmL0a3nyClDRgMKCKATRpAGvngr7yX74LR8UWSAAAYLEgK0teCQ0WFhImaGmBkREA7N69e926dZcuXWqswB/+JSLq6hI+kKurS1iCxaKXLtEHD0hODhgbkwEDoEEDMDaWWYgy8r///c/JyWnlypX/+9//xD0uZjLJ+PEwfrxsn6RwZsyAa9cKZd6kpdHAQBgyhBw+DOXq45i+vr6/v3/r1q3D+YpMsFiscePG5ebmTpkyRYmxIYQQKl/K95tUJG8TJkx4WbgduK2t7d27d21tbSVey2Qy7e3t7e3t5RZdacXExPAfCk3RkJXly5cvWbJEYHDXrl316tWT300VIC8vz8vLS6DpA4vFev369aBBg86ePdu0adNS3qJx48b8abwC7OzsRowYUcpbCHXp0qV169bFxMSkpqZqampWq1atc+fOK1asKHcJKEuWLImPjz99+rTAS1Y7O7tNmzbVqVNHSXEh5YiNjd2+ffvnz58JIfXq1Vu+fLmyIyqGUlaMIIRMmjRpzpw5/LV5ePT09MaPHy8xrY0Qoq6uHslm87IZ9BmMRj9/8s9Rl/gEp1jYbDpiBH38GAoKfo8UFNDISIiJgc+fyeHDWKqhImOx6IwZ9MEDSE3lffdzHj0ibm5k61aQRSUkiapUqdKkSRP+tzt3797FhAaEEEIVTEpKSqdOnQQ+2KqoqHk232VTTXhneiMTZhsvLYVEhyoXxpo1NCODPnxYaKc7IcTenuzeDTo6ygtNiJDXMHIeRPA9XfuVBB+/wIvXcG4XWEt6d68UpEYNCR8sdXTA1FRedx8wgJ45A6KbqxJra1BRef78+fLly58+fSrNA1iFql5dXO8DFRVo21bc5UFB1MeHfv4MbDb3vwK9epU0akR27oQyUH+Cn5aW1sOHDwcNGnT8+HEnJycnJ6dRo0ZVrVpVAbemFy6IqiNCo6Nhxgxy+TKI3ovy6NGjbdu2cWstGxsbT5w40d3dXY7hSsHc3Pzhw4cdO3bk32FCKZ0+fbq1tXW3bt2UGBtCCKFyBPuuIZF8fX2PHDnCP2JhYXHv3r0y98N0SeXn5/Mf6sjtY+GyZcuKZjMsWrRITm/iFWn+/PnBwcFCT8XGxk6ePLn0/SA2bNggqgi8trb2iBEjqlSpUspbFLVkyZJRo0Y9e/bs+/fv2dnZSUlJb968Wb9+vZeXV15ensxvJ2979uw5ffq0l5eXo6OjnZ1dgwYNBg8e/OjRo+7duys7NKQ4lNIZM2Y0bdqUu8nj4sWLy5cvt7GxWbZsmdBEgRJnD5DiKN3XVGxjxowZPXq0oaGhwLiBgcGIESMmTpwozSLVq1fnP0wr/Lccg8Fo3bp1KePkR9esKZTNwMNm08eP6cqVMrwXKmvotGn06lUQqPmRmkqvX6cK3MjSvn17/sMHDx4o7NYIIYSQAkRFRbVs2VIgm0FDQ+PK5cvu7XoIvURDg7Rw19LRw0dqSA5UVMjevWTDBuLmRurUgRo1SKNGZNw4cuUK1Kyp7OAKycyGsQsLZTPwvA2HwbOElplQPtK/P5ibi5tgayvH1GFbW9Kkici30SYm3CIc8+fPX7lyZRl8AEumTgXRT+FI7dqkb1+RF4eGcqZOpR8+FPrOyMig9+/TgQNBMU/bgoLo3LmcceM406fTO3dA7HMPCwuL+/fvHzt2rGfPnvHx8Q0bNvzy5Ysigjx+XEznDvrxIw0IEHqqoKBgwIABPXr0OHfuXEBAQEBAwIULF/r06dO3b1+lP8w0NzcPCAjw8PDgH+RwOCNGjIiPj1dWVAghhMoXAgCLFy9etmyZsiNBZUtERESDBg2y+H5+0tLSevTokbOzsxKjkq1t27ZNmzaNd2hraztz5kwPDw9uVYmCgoL3799fvnz5/fv3VlZWhoaGaWlpampqVatWtbGxsbe3t7GxYUpR69vHx+fff/8VGJw6derWrVtl++UoHqXUycnp7du3oiZoamr6+fm1a9eulDf6/Plz//7937x5w+b7zGNqajps2LB169aVcvGirl27NmzYsCRh+fIMBmPIkCGHDx+W+U0rsLy8vOTkZCMjIzU1NWXHUqmNGTPm2LFjRT/EamtrT506ddWqVfzpBSXIZuBdXqxrS3ZVKRe/du3a+vXrY2JisrOztbS0rK2tp0+f3qNHj2KtKYqjo+Pz5881NTWlDEYCFou6u9PISJHx2NqSO3cA/3BVSE+fcsaMgfR04Wf19Bi7d0OpWztJ48GDB235NlpZWVkJ1LhCCCGEyq8zZ85MmDAh+U/xLS4NDY1Lly55eXnl5lDfLSmR4QW5OX9zWA2NmM3banXqXbY2yiOkeAvWw5bDIt8Iq6vBpoUwUvTbbSWic+fSM2eEJ1yYmzOOHgW5FrPMyaGDB9MXLwQDMDEhU6aQESM+ffrUrl276OhoVYWUZCsuum4dPXKk6OcUYmlJdu+GBg2EX8bh0K5d6evXws8SQkaMIHJ9PZGYSCdNomFhf3MF1NSIgwPZskXKVKHZs2dXqVJlwYIFcgwSAAoKOK1aQeHuzwKItzdZv77ouLe397lz59hFvrEZDEb37t0vXLggyzhLpKCgYMSIESdOnOAfHDt27N69e5UVEkIIoXJhwoQJe/bswTLFSLhJkyZlFc4G3bVrV0XKZgAAgV7pUVFR3MZdhoaGxsbGMTExAiUcBKirq9vb29etW7dVq1be3t4GRbrr5eTkTJkyxdfXV2B88uTJW7ZsKX38ShcXF8etYCZKTk7OlStXSp/QULt27aCgoHXr1t27dy89PV1VVbV69eoLFy6sX79+KVcWavXq1UKzGQCAw+HcuXMnPj7eXGw6P+K6ePHili1bvn79mpOTw31tPHfu3I4dOyo7rsro8ePHFy5cEJqSn5WVdfjwYf6CMaXJLSjutfLIY5C4eOfOnTt37pyXl5eUlGRkZCRlhwj+jITx48cfO3YsOztbYI6FhcXGjRuLZjOICUaC0FAq9kEG/faNhIRAixYlWRyVbfTwYZHZDACQnk4PHyYKSWho0qSJqqpqwZ8yIV+/fo2Li7OQ2P0XIYQQKtsCAgJWrFhx584dgXEtLa2LFy96enoCgIYmmfS/Km9D8wIfZWdnUgYDjM2Ynt10qhhL3tuAUIUX/Frc/va8fLh2v4wmNJBVq+DXL/roEQg89zM3J3PnyjebAQA0NcmpU7B2LQQE0J8/oaAAdHWJlRWZMwcaNwaA//77z9vbu2xmMwAAmTsXLCzg0CEaHf27rIKBAaldm6xeDbVri7wsKIh+/izyLKXw5AlwOCCpC2QJZWTQgQPphw+FBvPzaVgYjBhBTpwAKyuJazCZTEWUmUxLE/y2LCozs+jY/fv3b926VTSbAQA4HM7du3evXbvWuXNnmcRYYqqqqkeOHMnIyLhy5Qpv8Pjx4xs2bNAtYz1HEEIIlUGY0ICECAwMvHXrFv/IyJEjhw0bpqx45KRZs2ZOTk6vi2QHp6SkpKSkSLw8Ly/v9evXr1+/Pnny5Jw5c+bNmzd37lzuHnRK6dWrV+fNm/fx40eBq6ZMmbJ161bFF1qXh+zs7IKiVdALyxJdJK1Y1NTUFi1atGjRIpmsJkZKSor4jadxcXEnT56cOXOmvCMp76ZMmXL8+PFUvkrpUVFRr1+/Hj169Nq1a5UXVyW1YcMGgW1n/OLj41evXl3K3AK5pibIg7q6erVq1aSfz/8F7tmzx9zc/Pjx45GRkdzGOpqamg4ODps2bZJxv4nYWAnPMlgsGhNDMKGhQhKbMggAYjrvypampqaTk9OLFy94I0FBQb169VLM3RFCCCHZopRevnx57dq1Aj0muPT19a9cudKqcMrgP87q/zhLlQKLUKWSJuSlaiHpkiYojYoKOXQIfH3h6lX68yfk54OODqlRg/zvf+JeycuQqipZtAgoJXFxkJkJFhbw520uh8M5fvz4mTNnZHav+HhIT4dq1UB2L4zJoEHg7U0CA+mbN6CuTlq1gho1xF9C79yB3FxxExISSHw8yCdtmv7vf4LZDLxT0dEwZw45fVriIi9evJg1a5asQyvC0BCE7ZEoxNS06NjOnTvFPM1OT09ftmxZx44dGXJKGZEak8k8dOhQrVq1eA+psrOzHz9+jNufEEIISYQJDUiI/fv38x/a2dlt27ZNWcHIDyHk6NGjbdq0SRXoTl18mZmZPj4+p0+f7ty5c2Ji4t27d6Ojo4tOmzZt2ubNmytGNgMAWFpaGhgYiPlxmRAipyIK8vP9+/d0MTtiAQCgaJ4KErBt2zZuzrXAeHJy8r59++rUqcNfDwApgMSWhEL/ykJiLFmyZMaMGRcuXHj69Kmenl6HDh3atm0rTR+iYiEWFlRVFcSkjjGZUL26bG+Kyg0FZhE1a9aMP6Hh6dOnmNCAEEKoPPLz81u0aFFYWJjQs7a2tpcvX65Xr56Co0KonFKX1PhOrYyWGAAAAELI6NEwejTJzYXMTDAyAsU/rCMELC0Fxq5du1alShUXF5fSLs5i0U2b4M4d+usX5OeDri6pXp3MnAnNm5d2ZS4mE1q0KEZuvcT9Tmw25OSUMijhcnPpq1diztOPH8m3b+I/WbPZ7BcvXjRu3FjGsRXFZBIbGypmq5W+PvH2Ljr848cP8QuHhIQ4OzsvWLCgb9++yn00XaVKle7dux86dIg3EhERocR4EEIIlRdKTspDZZNAeYbly5dra2srKxi5ql+/flBQUOl7InC9fft27dq1vr6+Ql8N/u9//9uyZUuFyWYAAC0trVq1aomZYGNjM3DgQIXFIxOampo5kj5BmZmZKSaYcorNZu/fv79oNgNXamrqtm3byt1u/vJOYjEVoRPYbPanT5/CwsJKn/VVIenp6Q0fPnzfvn0bNmxo3769zLMZAAAaNiRFnnAVUr06cXWV/X1RWWBoWNoJstOsWTP+w4CAAIXdGiGEEJKJFy9etGvXrmvXrqKyGfr27fv8+XPMZkBIelaSWnE61FRIHKWkoQHGxkrIZhCGxWL5+PgsWLCgtAvl59NBg+iuXfTDB0hKgowM+P6dBgVxJk6ke/bIItLic3KS0E5CVxeKU0OxGD5+BPEv+5OS6IMH4tcIDg62trY2MjKSYVyikJkzwcRE5NlGjcDBoei4NM/ZwsLC+vfv37Nnz1yx1TIUQKCDoTSVkhFCCCFMaECC0tLSYvk6dqupqVXsTXi1a9e+e/fuq1evVqxY0bp1ay0tLd4pMzOzunXrOjs7DxgwYN68eWvWrFmyZMnIkSNbtmxZrB9hNTQ09u/fv2rVKjmEr2Tr16+3FPGyTU1NrU+fPlWqVFFwSKXk4+Mj/tWvoaFh375lsglkmREcHPzlyxcxEyIjI9+9e6eweBAAGEp68SnwRzUrK2vs2LH16tVr1qxZy5YtnZyc2rVrFxwcLM8YkTBqatCuHYhKlWAySevWoKGh2JiQonh7g5h0Ui0t6NNHYbG4ubnxH4aGhiYpquEFQgghVEqfPn0aMGCAq6vr/fv3hU6oXbv2xYsXz5w5U+4+vSKkXPMngInoZ2M2FjBvnAKjqRDWrl1rZmbWs2fPUq7DmT2bBgYCmy14IimJ7t0LISGlXL8ESJcu4ksgEFtb4HskK0M0M5OK3+NBCEiq1erv79+hQwdZhiWGszMZPx6MjQXHCSENGpDt24VeZCI6B0LA5cuXx4wZU5oAS4XDgadPU+/d4x/TlNhlAyGEEMKWE6gogcrkVlZWleGnivr169evX3/RokVsNjs+Pj4rK8vAwED8RvykpKQ3b96cP39+z549LBZL1DQ3N7c9e/Y4OjrKIWrlc3JyWr169cKFC79+/co/rqOj061bt7Vr1yorsJL5/v37A0lJ2fXr13dyclJIOGVXYmLilStXvnz5YmNj06NHD4FPTWFhYeKrXKSnp3/48OGff/6Rc5ji5OXl5efn68quhWQZ5+npGRAQIOpvKk1NTW++ioVJSUleXl785eUzMzO/ffvWs2fPf//9F9uFKBhZtAjCw+mTJ4JPo5hM0qQJWbpUOWEh+SNeXtC4MRXx6oW4upKuXRUWTPXq1WvXrv3582fuIZvNvnjx4ujRoxUWAEIIIVQCkZGRy5cvP378OLvoWz0AAGjYsOHcuXP79u0rl1JbCFV0TvYwrBfs+Q8yizQTMDKE2WPABHOEisPPz2/Xrl0y2EgQFwdPngCHI/xsYiLdsIGcPl3auxSXnh7p0oX6+oLQ2gDm5mTRIjndmdjaEkNDEJOQraYGksrz+Pv7K3KjGhk7ltSpQzdtorGxkJwMGhrEzAyaNCFLloCwp/RPnz79+fMnk8kU9e+dgOPHj48fP76F9B1DZOXRI7pqFY2IuBIVxT9sbW2t6EgQQgiVQ1ihAQkSqDpVUZtNiMJkMi0tLe3t7SW2FTAyMmrTps327dtDQkKKNlFjMpkdO3a8fv16QEBARc1m4Bo8ePDdu3d79uzp4OBQvXp1Ozu71q1b79u378SJE+Wuv8bJkye/f/8uZoKKisq2bdsUFk8ZlJOTM2TIEGdn51GjRq1atWrs2LENGzYcMGBAFl83RGNjY/H/6ZlMpmLK9BXFYrFWrlzZtGnT2rVrOzo61q1bd+DAgQJZXBXSzJkz69evL+qsq6srf0KDt7c3fzYDz/fv35csWfLp0ye5hIhEUVEhR46QIUOIjQ23VANlMsHamgwaRE6cABXMTK3IyJ49pHVrwSdWmprEzY3s3avgYLoWzp/w9fVVcAAIIYSQ9H79+jVlypQ6deocOXJE6Nudli1b3rp1KzQ01NvbG7MZECqxFTNg4SSoZfO3qJyqCjjWgo0LYFQ/pUZW3ty5c2fUqFEXL14UKMVfAvTsWfj1S9yEr1+FZxXIGZk3Dzp3FlKFrlo1Mn8+yO/ZqYUFsbISF5i1NWneXMyEjIyMd+/eNRc7R/ZatSKXLjFu3mScP8+4dIncvk3WrBGazRAWFta2bdvAwEAx2QwGBgYCI6cVntRCb9zgTJ9O375l5eZ+Kxyq/bNnCg4GIYRQeYTPwZGg/Px8/kM1NTVlRVJeNGjQICgoKDAwMCgoKDc3V0NDo2bNms2aNas89Spr1qx54cIFAMjKyirXGTAS39RqamqWuywNGcrLy/P09Hzy5Al/Z764uLhTp05FR0ffvXuX27GldevW1apVi4uLE7VO9erVXV1dFRFxYVlZWZ07d37y5Al/oYL379+HhIQcOHCgdevWig9JYVRVVc+fP9+jR4+wsDD+/3xMJrNRo0YXLlzgfWM/evQoKChI1Drfvn2bP3/+xYsX5R4x4qeiQlasgNxcCAmBb9+IhQVp0gQ7TVQKWlrk+HG4cAEuXKApKQBADA2he3eijM5H3t7eGzdu5B0GBgY+fvy4ZcuWio8EIYQQEoPFYu3YsWPJkiXpIuqHOzg4rFmzplu3bgoODKGKavpwGN0PLtyEp6HAZEDb5tC1Hajjo8Ti2L9/v4+Pz/nz54tulyoBGh0tYUZWFiQkiG8AIReEMLZsoX5+cPQoxMfT/HyirQ01a5IFC8DGRr63njYNZs6E5GQhp7S1YcAA8VsFXr169c8//6irq8srPDGMjYX0nijs0KFDAg/z+WlpabVo0eLChQvTp0/nz0rfuXNn+/btFfevYWYmrFnDTbV5lJdH+c4QAMf79+HNG4l1MhBCCFVymNCABKWkpPAf6unpKSuS8qVp06ZNmzZVdhRKVq6zGQBAYiK8lpaWskoLlAVTp059+vQp/+twnqCgoAkTJhw5cgQATExMnJ2dxSQ0NG7cWCm9HgYPHhwQEFA0/oiIiDFjxjx58kT6joPlkbW19ZMnT3x8fB49epSQkMBgMExMTLy8vBYuXMifuHbo0KGMjAwx64SHh8s/WCSMhgZxc1N2EEgJSK9e0KuX0pPpGjVq5OLiwl++ZdiwYREREZU5zw8hhFBZ8/r16xEjRoSGhgo9a25uvnjx4tGjR6tgjSuEZEpHC4b2gqG9lB1HmZecnPz06dPQ0NC4uDhtbW1jY2M2m33jxo3c3NyAgIDatWvL5C5EX1/IUxt+amqgvP6bpEsX6NIFAEheHigqRYC4u8P48XT/fkhIKHRCX5/06kXGjBF/eXx8vKWlpRzjKx1RT2mqVKni6uo6ZMiQQYMGQZEiDRwOp3fv3mfPnu3Ro4f8YwS6bx+NjOT+ekPhh06uamrMpCS6ZQvBKoAIIYTEwk9xSFB04UzeqlWrKikQhBStX79+27ZtSxaasg0AABYWFubm5ooMqezIzc29d+8eR0QXRkrpo0ePMjIyuJkKvr6+bdq0ef/+fdGZTk5OexVeKR0AQkJCHj58KDQbAwDCw8PnzZt38OBBBUelYFpaWtwN1mw2m8FgCH0NKeb7nysjIyMvL085WxMQQko1c+ZM7rMwrsjIyDlz5mzYsEGJISGEEEI827ZtmzNnjtBdqiYmJvPnz58wYYKmsGLdCCEkVzk5OceOHTt8+PD79++bNm3aqFEjZ2fnrKws7k6D+fPnd+7cWYa9b0jXrvT0aeBrDCo4oWpVKNKAQAkU+1SBTJhAmjenGzZATAzNzSVqamBhAePGkXbtJF5LKS2zadzJyclCq2yuXLlywYIF/CPe3t6bN2/mf6zHYrG8vb0fP37cqFEjmQeWmZkZFBQUFxeXm5urpaVl6e9vx2arE7IvM/Nm4Y4nc7jpNaK3RSGEEEJcmNCABL18+ZL/sGbNmsqKBCEFc3BwcHFxuX37ttCzGhoa3t7eCg6p7AgKCoqJiREzISYmJiAgoHPnzgBgYmJy69atQYMGhYaG8rb76+vru7q6/vfff0Vb9ynAnj17BMrPCHj16pWiYlE+3rOSuLi4N2/eqKmpOTk5GRsbA4CGpEYG6urqmM2AUOXUv3//OXPmfP/+nTeya9euuXPnmpqaKjEqhBBCKD8/f/To0ceOHSt6Sk9Pb86cOdOnT9fR0VF8YAihCovDgVev6OvXYGhImjYFMzOhsyilR44cWbhwYaNGjRYvXuzu7q6q+n/27jqgqa4NAPhzNmp0i6QICChYiIitWJiICb521wt2feZrB2Jjd2NgB4qNhIGKCNLdDSO2ne8PFMdYwBgb4Pn98X3vzj333gdksHvvc55Hut5j69QJWVhgtspqVcjIwF/bc6ddO3T+PACggoJa1aig0WglVZ/BNxAvXrxwdXXNyspiH+zVq9eSJUuGDRvGMblTp05Xrlz5559/2DP/SktLp0+fHhwcLKqfTBaLdf/+/RMnTjx+/Li0tFTg/JZSUsMrcg1rMJkgCIL4y5GEBqKKilpn7CMdOnSQVDAEIX7nzp3r169faGgox7iMjMygQYOWLl0qkahqAnn+ENWhsLtF9cHk5OTy8nI+e7FYrMTExMqXenp6L1688Pf3P3fuXF5enpqa2rRp02xsbEQVZG1lcNQVrCY3N5fFYlEolIrvJNdvQlMSEBCwbNmynz9/pqamUiiU5s2bt2nT5tChQ4MHD75x4waDweC1o4H4G20SBNEwUKnU5cuXu7u7V47Q6fTp06ffuXOnwa5YIgiCIJo8Op0+evToBw8ecIxTKJRZs2Zt2rSpafeVIwhC/PClS3D6NI6LAzodALCWFrK0RDt3QtU2pkVFRVOnTo2MjLxz546Yb4YgDw+YNAlXX5RCpaKePQV2WGj6atlxQ1lZOTc3t64nLSrCjx9DaCgoKKABA8DKqo7Hi46OHjZsWGFhIfugrq7uixcveO0yZsyYPn369O/fn31Jz5cvX0aOHDlp0qQ+ffoI9xcTYxwREREQEPDq1av79++npqbWfN9dKiq/nk5Jrg0KQRAE0ViQhAaiihMnTsTHx1e+lJaW7tWrlwTjIQgx09HR8fPzmzx58ocPH9LT0wGAQqEYGxuPGDFi165df/MDG1NTU3l5+eLiYl4TZGRkzM3NOQbt7e3t7e3rObQaEZhsLi0tTaFQxBOMxF2/fn3RokVJvwv6sVispKSkpKSkgQMHnj9/vk2bNiEhIVx3VFFRcXNzE2OkBEE0LG5ubmfPnmWv5nXv3r2DBw8uXLhQglERBEEQf63y8vJRo0ZxrMoAACsrq1OnTtna2kokKoIgmjC8bRu+cAHy8/8MZWTgjAxwcUFnzkDLlhVj+fn5AwcOtLCw8Pf3l0CNw5Yt0fnzsGQJDg//E6qeHnJwQJs2wV98a0s4BgYG0dHRwu+PMd69G9+5AwkJwGQCAD55ErVqhXbuBDMzoY+6bds2jmwGOTm5+/fv899LU1Pz3bt33bt3//jxY+Xg/fv379+/jxBq27Zt3759O3bsKCsrW15enpWVlZ2dHR8fn5SUlJmZCQDS0tL6+vr6+vqKiopycnJJSUmRkZHBwcH8S6LyslBR0amyFZSlpRBHIAiCIP4qJKGB+CM4OJhjAbqjo6NEisMThARpaWk9ePAgPj7+7t27qampVlZWQ4YMaSwVSvnUFahJ4QE+ZR46duxobGxcvXZFpZYtW3bt2rVmYUqAvb39rVu3MMa8JuhVXUvRhKWnp69cuTKJW3vC6Ojo2bNnHzp0aOLEiezJbRVoNNrYsWOH/7XVKQmCAACAx48fW1lZVeT8VVi6dKmdnV3nzp0lGBVBEATxF8IYz5w5s3o2g7u7+/bt20mXNIIgRM/fH1++XCWb4TccEwPu7sjHBxBiMBijRo3q0KHDoUOHJLYwxtgY3byJvn7FDx9CVha0bo2GDQN1dckEI5yyMmCxQFBbTDEwNjbOyMjIzs5Wr/E38NOnT2fPns3KylJXV1+bk6P+7l2Vlgr5+Tg4GCZPRidPCvcgn06nX716lX1EXV39ypUr7du3F7gvjUY7fvy4nZ0dR21OjHFISAiv9S2ihQD+VVTc/fuhA2rRAq1YIYbzEgRBEI0aSWj4W9y9e3fjxo2ZmZl2dnYDBw7s06ePsbFx5dbc3Nzjx49v3LixqKiochAhtHLlSkkESxCSZ2hoOH/+fElH0YBQqdTx48dv3bqVTqdX3yorK+vs7CwjIyP+wGpo9uzZJ06cCA8P57pVQUFh6tSpYg5JUtasWcNnbUFYWJi/v/+tW7fmzZv3/fv3goICAKBQKCYmJhMmTFi/fr0YIxUkMREHBUF+PmrfHtq2JatMCFFKSGDt24fi4jCDgRQVwcEBTZwIVKqkw2oQtLS0zp49O3jw4MoUsbKyMicnp+DgYF1dXcnGRhAEQfxVdu3adfbsWfYRKSmpY8eO/T0f7AmCEDN88CDwXomOv38HX1/Uv//y5culpaUPHDgg+TKf1tbI2lrCMdRWSQnetQv8/XF2NgAgVVWwsUGrVoHkFhpRKJS+ffs+e/ZszJgxAidnZGS4uroGBQXl5eUBwHgaTUZdnev9CpyQAEuXort3ofblQt+8eVNxu6aCqqrqly9far5Qp2PHjrt372ZvJlgfdHV1e/TooaKikpOTExUVlRQfX5ab2wygs4zMTEXFrpW3EPX10caNjSzbhiAIgpAEktDQ9JWXl69Zs2bPnj0sFgsA4uLirl27BgBUKlVOTk5XV1daWjoiIqJ6x/Rp06Y1kFrxBEE0BGvWrAkNDfXx8eHIaZCTkxs8ePDmzZslFVhNKCkprV+/3t3dnX1VcQUpKamBAwdOnDhRIoGJH58yGwDAZDJfvny5YsUKf3//4ODgO3fuFBcXd+jQwcnJqQHVKYmOxitX4ogIyMoCjLGiIjIygrlzkZOTpCMjmgJ84AA+fx5SUioe12MAePMGvL2Rlxfo60s2tgZi0KBBCxYsOHDgQOVISkqKq6vr06dPBfb3IQiCIAiRePr06erVq9lHqFTq5cuXR48eLamQCIJo+hIT+W0tLcX37l1KT797925gYCCV5EMLIT0dT5mCv36tHMBJSRAaCoGB6MQJMDKq9wCKi0FevvrwqFGjLl++LDChIScnp1+/fl++fKkcmaOkpMg7rwX/+AG+vmjAgNqGmZqayv6yW7dutS076ubmpq2tvWTJkpSUlNqenT85ObkhQ4bMmDFjwIABnK1dc3NZa9fCly+QmQkYg4oKMjVF69eDqaloYyAIgiCaJJLQ0MTl5OQMGzbs7du31TcxmcyioqKfP39y3dHa2trT07N+gyMIolFBCF2+fHn37t0XL16Mj4/Py8tTUVHR19cfP378ypUrJb/yQBAXFxcqlbpx48YfP35UJHgBgK6u7rBhww4dOiTZ2MSJo8lidRWlehBCtra2DbHx8LdvePZsXNkRAyEoKsLfv8PatZCYiBYskGhwRKOHz5zBXl6cVWQZDBwSAtOmoZs3JbgwqEHZtWtXQEBAYGBg5cjLly+XLFmyf/9+CUZFEARB/CUSExMnTJjAZDLZB48cOUKyGQiijorowGCAipKk45CghAR86xYkJoKODnJ2hhYt/mwqKcElJfz39o+OXnzlyrNnz9TU1Oo1zKaJxcKzZrFnM1TCP37AnDnozh2on/xp/OgRnDoFycm4rAzJy4OJCVqxAlq1qpwwbty4lStXxsXFGfFNqpg1axZ7NoMUgD7/vJayMvzggRAJDRxhCNcnwsXFZfTo0b6+vg8ePHj+/Pn379+FOEgFJSWlTp06denSpWvXrr179+a5HkZVlXLgAJSXQ2wssFigp0eurwmCIIiaIwkNTRmTyXRycuKazcBf27ZtHz161IAW4xIEUTPI80cdJwi0dOnSpUuXRkZGpqWlaWlptWK7wGv4xo4dO2zYsEuXLvn6+rJYLGNj43nz5hkaGko6LrGS57baoFYTJInBwEuW/MlmYJebi0+dQg4OwnWgJAgAgMJCOH2aa09cAMBhYbBlC9q2TcxBNUyysrK3b9+2sbFhX9Bz4MCB9u3bT5s2TYKBEQRBEE0ek8l0dXXNyMhgH1y+fPnMmTMlFRJBNHb0Eti4H14EQFYOsFigqgw21rB9GairSjoycSosxIsW4eBgyMysGMBnzqCOHdG+faCiAgAgJ4doNMz7ADEMxhg/v5NXrlhZWYkj4CYHX7/ONZvh19awMDh6tD7WMLCWLYP79+F3BwcMAFFR+OtX5O6OXF0rBhUVFWfOnLljx47Dhw/zOk5eXl5QUBD7iBKFIrAzK+LW11Wgzp07S0tLl5eXV7xMTEyk0+k0Gq22x5GWlnZ0dHR0dASA1NTU58+ff/z4MTk5mcFgUKlUdXV1DQ0NbW1tIyMjHR0dCoVSXFwcGxublpZWVFREp9MrNrVu3bpVq1a1KEkiLQ1mZrUNlSAIgiBIQkNT5uXl9erVq1rtQqVS58yZs2PHDgUFhXqKSnjFxdjHB3/4AACoY0c0YgQ0wCAJ4u9gampq2jgrwtFotOnTp0+fPl3SgUhMq1atAgICeG1FCHXu3Fmc8dQKvn4dh4fz3JyRgXftQqdOiTEioknBt27h2Fh+Mz58EFMojUHz5s2vXLnSr1+/yvtoALBgwYJ27drZ2NhIMDCCIAiiadu6devr16/ZRwYOHLh161ZJxUMQjV1mNoyYDZ++A/79rD45Hb5HQmAInPcA68a0hKEOiovx+PGYY5l7Tg5+9gzGjUPXr4OSEgCAoSFERXE9QD6L5ZSd/b/584cOHVr/4TZRDx5AWRnPrUwmvH4Nok5owHv2gI8PVM8qSEnBHh7I3Bx+X9osXrzY3Nx8xYoVvIo0+Pv7JyQksI/ksljFmE8ODAAAaGgIEbacnBxHndS6l03V0dFxdXV1/Z3DwUuPHj3qeCKCIAiCEA5JaGiyWCyWh4cH+4iMjMyqVatKS0tfvnwZGBjIUZ7R2Nh4+PDh8+bNa5jrrfHZs3D6NI6JARYLAPD163D0KEydiqZMkXRoBNGAYHcLXpsqajPwmQCiqN/QYNX2S6vhfP7fz4Zp8+bNL1++jOda5ADA3Nx82bJlYg6pFvz8oOofL05Vbx8QRK3g4GD43Y+G+4TsbJSbC6qq4oqooevZs+eePXv+/fffyhE6nT569OiPHz+SKrsEQRBEfQgKCvrvv//YR/T19S9cuEB61ROEcDAGFzf4GMplU3g0TF0Gr66CvJzYwxI71po1wNYpgB0ODYVly5CXFwCgxYvxt29QtUIMABRjPDwra6CR0byqd2KJ2uFRKq8WE2qrqAhu3+aSzVAhLQ3v2IGuXat4pamp6ebm5u7ufuvWLa7TMzMzWVUvJzFAJINhJsX7+YuyMnJxESLwkpKSMrbkDxkZGTm5v+CNShAEQfzdSEJDk+Xv7x8dHV35kkKhPHjwwMHBoeIlxvjr169ZWVnKysoUCsXQ0FBDqIRQ8cAHD+IjR6p8bGWxcHQ07NwJeXnIzU1yoREEQTQyhoaGq1evXrduXXp6OscmAwMDT0/PBt1vSGAxxuJiscRBNFECV88gJHjOX2bhwoXBwcHnzp2rHImNjZ01a9b169clGBVBEATRJBUWFo4fP569MhCVSr106ZKmpqYEoyKIRs37IXz4xnPr90jYchi2LBZjQBJBp0NQEJ/P+fjTJ5SXByoq0L49mjYNHz8O2dmVW/NZLKesLBN19V0vXogj2vrz7h2+cwcXFCBNTTR+vASaOUpL13VCLeEnTzDfRRE4Lu7XPz0AAKxYsaJHjx6rVq3aunVr9YoIrVu3VlBQKCoqYh/8X35+O2lpXR5Zd8jGBqythYg8m+0nEABUSc49QRAE8RcgCQ1N1uPHj9lfDho0qDKbAQAQQm3bthV7UEKJj8fnznFPwi0owBcuoBEjoEULcUdFEESjUsNSCuyFGRpj9YUamj17tq6u7saNG3/+/Jmfnw8A6urqFhYWnp6etra2ko6OL3l5ARNIKyKiDlD79pjHaptfE5SVSXmG6ry8vEJDQz+w9ePw9va+dOmSwGqlBEEQBFErixcvZl+2AQCrV68mta8Joi6uPwR6Kc+tGMP7j2KMRlJCQiApid+ElBTs748GDQIAtGABmJjAwYM4Lg7y8vzKy//Nz+9rarrvxQvUeJOrYmOxuzsODYWSEgDAAPjGDdSxIzp4EJSVxRYFNjAAf39+M5o3F/Epv3wRUAMyNxcSEioTGmRlZe/fvz98+PAxY8acPn1aqaIRyW8dOnQwMTH5UrXUx+eysm35+WuUlXU4choQQu3aoUOHhAs8qmrrEz09PeGOQxAEQRCNCEXSARD1JTg4mP2lk5OThAKpK5anJ6Sk8Nycmsry9BRfNIRolZZCYaGkgyCEgTH+8uXLnTt3AgICyvj0OGxUONpMNOEGHAAwbNiw4ODgFy9eHDx48OjRo/7+/m/fvm3o2QwAMGiQgDUZxsbiCoVogtDo0fxTJHGHDlDn1qRND41G8/b2VldXZx9cvHhxXl6epEIiCIIgmp579+4dP36cfcTe3n7dunWSiocgmoa8AkET/oJ7NjgjAxgMvjMwe5sJ5OiI7t8vuHRpY69eIwsKRv/774Fv3yiiymYoL4eqS/zrXWIinjQJf/hQkc3wS14e9vPDrq7iLIJIWbgQdHR4blZXR/Pni/iUVTMSuJCWBhqNfUBLS+vFixcaGhrdunVLTU1l34QQmjNnjnK1FJDDRUWu2dnvGIxCJSWQkwMVFWRqiiZMQNevCw6Ahx8/qtywMjU1Fe44BEEQBNGIkISGJisuLo79ZadOnSQVSR0hHo3e/0wgHdMbHQYDe3jgYcNYvXqx+vTBDg4sNzfIzJR0WERN7d69u127dt27dx8xYkTv3r2tra0XLFjQZNIa/iodOnSYP3/+rFmzWrVqJelYagSNGIH41L1s3hwtXy7GcIgmR1kZubryqvOBWrWirF0r5ogaixYtWhw9epR9JC0tbePGjZKKhyAIgmhiMjMzZ86cyT6ioKBw9uxZKT6NyQmCqAEZQSX8BU6QpNRU+PABfv4EFqsuh0EmJgJK/cnKIjOziv8sLS318fGZNGlSyz59YqnUb2FhG7dvr8vZf2Ey8aFDeMQIVo8ev26ULVgA1dpE1ge8dCmOieG+6csX1vr1YojhlxYt0PjxwLUJppwccnICURcbRg4O3E9XOUFLC4yMOAZlZWWPHj06ZsyYQYMGFVdN+Jg7d+7UqVOrN4D4LCd3dfRo5XfvKLdvU3x8kK8v2rYN5OSEjjym6j+ZhUWTrTBKEARBEJXItV+TxaiaXCwrKyupSOpK4FPSUt7V8YgGqLAQT5qEP36srOqGU1MhIgJ/+oT27gUbG8lG19gJLCpQ96oDkyZNunHjRuU1W0lJSURERFRU1Ldv3x4/ftx4f9VUfGewuwX7fyDPHw288YSPj4+Xl1dKSgqTyVRXV+/Xr9+KFStkZGQkHVe9oVDQ/v0wdSqXGy6ammjePDAxkURYRNOB5s6FvDx87Rr7GiygUJCFBTp8uLLWKFHd6NGjx44de+3atcqRw4cPL1q0yMDAQIJREQRBEE3DnDlzOBbC7tmzx+z380WCIIRmbgy+b/lN0NUWVyi1ge/cgePHcWIi5OaCggJq1gx69UKrV4NwSU6WlsjAAP/gebcEGRpCp07p6emenp7Hjx+3srIaPXr07t27tbVF9N2h0/HkyTgoqLJQBE5JgYgIHBKCduyArl1Fcxau4uJwWBjPrRijwEBgMIT8xtYeWrIEaDR86RKwr9PT10fOzmjZMtGfr1071KoV/sijsQpCYGfH62tfu3ZtVFTUvHnzzpw5wz7u6enZu3dvDw+P+Pj4oqIiBQUFQ0NDd3d3Z2dnABBVB8MM9stV0nKCIAiC+DuQhIYmS09PLyIiovLlhw8fWrduLcF4hCew+pYY27kRdYfnzcNBQVzGY2Jg8WJ05w55XNSQ7d+//+bNm8XVSg4ymczXr1/Pnj2b40KusWiM3SUYDIaLi8vjx48LCv4UCX379u3t27dv3rxpVG0NQdNhYoKuXYOVK3FYGKSmAosFamqoRQu0eDH07i3p4IimAK1ciUaOxPv2QVISMBigpAT29mjePAHtTggADw+PBw8eFP5uJlVaWrpz584DBw5INiqCIAiisfP29r5x4wb7yIABA2bNmiWpeAhCgtLS0gIDAyMjIxMTEzN/k5GRsbKymjRpkr29fW0PuHQm3H0O8cnct6qrwKJpdY1Z5PC2bfjiRajsbpaXh/PyICoKvn5FFy6AEKssEAIXF9ixg3t7BTm57AEDtq1ceebMGRcXl6CgoBZ8u9QJAbu54ffvAWPO8dhYWLEC3boFoupnUf3Uz55Bdja/CampKDwc2rSppwCqQ/PmIVdXfPEihIZiAGRmhiZOrL/vANq+HU+dCklJXDZZWyO+jY0OHz5sY2Nz5cqV8ePHs487OTk5OTnR6fTMzExNTU1a1aYVIkGlUtlfkpqpBEEQxN+AJDQ0WTY2Nn5+fpUvfXx8Jk6cKMF4hNejB7x7x7ObHYVSv6nKhGgFBODgYF4bcXQ0bN+Otm0TZ0RNDJ9yApWFB/jsLvC5/unTp4t4dHNksVh+fn5ZWVkaGho1iLQh4vjmNPAiDTNnzrx16xbzd6WTCkwm8+PHjyNHjnz37p1cHaoXNnQ6OujMGZSbi0NDobAQtW4NZAk4IVrm5ujwYUkH0fjo6ektXrx406ZNlSOnT5/evHmzCklVJAiCIISVn5/v7u7OPqKhoXHmzBmEkIQiIggJYDKZly5d8vLyCgsLs7OzMzc319fXb9u2raampqamZllZWVBQkIuLS/fu3Q8ePFi93D0fOlqwYBJsPQK5eZybaLIwahB0E2MZzc2bN8vJyS1dupTPHPzoUZVshkpMJg4IwMuXU/btE+LUaNo0iIjAPj7wOzf31+lotHMtWqzet2/kyJHfvn3T0dER4uACfPuG/f2rZzP8CiA2Fm/dSvHwEP15K+TmCphQWgo87gJxsLW1rT4YxG1Fk2Cqqmj+fAAQxy96S0uKlxdeuRL/+FFZShaUlFCHDujwYZCX57OrvLz8xYsXHR0d7e3tq68qodFo9VesjuOPoL+//8KFC+vpXARBEATRQJCEhiZr0KBBu3fvrnx5//79goICJYHVDhoeNGMG3L6NQ0O5b7W0RLNnizkkQmisy5eBbTU5F1++iCuWpkYkD935HyQqKiohIYHPhISEhDt37kydOrXukYiTwFSPBpjT8O3btwcPHnBkM1QKCQnZtGnT1q1bxRyVuKmqom7dJB0EQRBVLFq0yNPTMz8/v+JlUVHRxYsX582bJ9moCIIgiMZr69atSVUXzh4+fLh58+aSiocgxC8+Pn706NE0Gm316tUDBw6U4lYAv0ePHnPnzl2xYkWnTp3u3btnYVGLC9iFk0BeDvadgch4wKxfg0a6MHYIbFokkq+gRr5+/bp//34lJSVDQ8OxY8fynHf0KJdshgoYw9u3kJYGzZoJEQDavh1sbOD8eZycDEVFIC8fp6o6Ky0tLzf3wYMHHTp0EOKYNYHPn+efVYC+faunUwMAtG4NVCrwuLcAAKCmBoaG/I/BNZWBfVPgrl3Iyqr+qizUVfv26N49uH8fnj7F5eVIVRWNGwcdO9Zk144dOy5dunTs2LFv3ryRFldJPy8vr6NHj7KPfCF3UwmCIIi/AEXSARD1pXfv3s3YPsGXlJQ8efJEgvEIT0oKHT6MWrWqvgWZmaGDB0kJ6EYE8S1kBwA8r0uJBiA1NTWP7z8Qxvjnz59ii0ck+BelaGh5DJX279+fnp7Oa2tFtQxxxkMQBFFBVVWVI63t4sWLkgqGIAiCaOyioqI8PT3ZR4YOHcrvSSdBNDkZGRl9+vQZO3bsy5cvhwwZwjWboQKNRtu/f/+6dev69Onj7+9fq7NMHwtvr8Pe1TBmMIweBBvc4PW12mQzlJTU6nTVJSQkDB8+fN++fdevX1+4cCHPGwt5eTgxkd+B0tLw7dtCh4HGjEF37lCePKH4+JyfNs3u69cBkyf7+/vXXzYDAEBmJv/tuLCQX8JB3aDevRHfhpXIwAB416WwtbWtzGYI4nDwYKCeXsWmzsuW2To6YldXiI0VWeiiJSWFRoxABw9Sjh5FO3bUMJuhwtKlS7W0tDZv3lx/0bELDAxcuHAhrlrSo3379uI5O0EQBEFIEEloaLKoVOrIkSPZR54+fSqpYOqqZUt04waMGYPMzEBLC7S0kKkpjB6Nbt4EU1PRny4oCC9fzpo9m+Xujn19eZV9I4QhMPtERkYscQjg6+s7duzY3r179+vXb/Lkyd/qNR2+8dDS0hJY5aV6kb2GrDKbgU/iQsUmgc04xCw5mUeP09+ysrLEEwlBEASHGTNmsL98//59WlqapIIhCIIgGrVly5aVlpZWvqTRaAcPHpRgPAQhZiwWy8XFxcXFhX8XBnaTJk06ffq0k5PT8+fPa3UuJQWY7QrndsN5D1gxG7TUa7DPx4940iTcsyerVy/csyeeMAHev6/VSStERUX16dPHzc3NxcWlY8eOW7dudXR0jImJ4TI1LU1w+wOuO9ZGsZzctO3bdx4+/OLFi2XLllGp1DoeUADeSSoVEJUK9ReDnBw4OQGvhpXq6rBgAa9dOVIZ2DfhGzdY8+fjDx8CUlMDUlMrBjv//In/+QdCQkQTeYOBEDp16tTJkydr+6YTAovFmjt3LqNqX2YjI6OmX6GTIAiCIEjLiabN0dHRy8ur8qUYPlfVI1VViocHMJkoKwswBk1NVB+f5rOy8Pz5OCSksmcevncPLC3R3r31kjnxF7KyAv6VQuqjH2FtFBcXu7i4vHz5kr0UwePHj0eNGnXw4MEG26i15o/baziT6wN+MzMzfX39nJwcXnvp6ek5OTnVMBKJq0k2A8f8hlOwgUIRkI9Y7/dcCIIgeLCysrK0tAwLC6t4yWKxXr16NWbMGMlGRRAEQTQ6z549u3XrFvvIsmXLGlf+NEHU0aFDh0pLSzdu3FirvQYNGuTt7T169Ohz584NHDiwnmLD+/bh06fhdyY9BoCYGPztG3J1RStW1Pw4wcHBI0aM2LhxY2VS7PTp08vKyrp163bs2LGhQ4dWma2qCjSagE6mdetrEB4ePnbs2LZt2wYGBiooKNTlUDXVqRM8eMBvQj3fKEOLFuGEBHjwgDNZREMDzZiBBgzguhd7NgPnttRUvGcPsOU0B6Sm2unoAEDn0tLApUvR/fsNZDmTqGhra588eXLKlCmfPn3S0NCovxPdvHnz48eP7CNjxow5evSomppa/Z2UIAiCIBoIUqGhKevVqxf7M62fP3/GxcVJMB4RoFJBWxuaNauX3OSCAuzqit++rcxmAAAoLcWfP+MpU6Cxf+saBjR9OjI25rlZQQEmTBBjOJwwxs7Oznfv3uVorJCWlnbixIl///1XUoE1EAihMWPGyPC+7LS3t28mVK9K8atVNkPlnIZTp6EVty487LS1tcUTCUEQRHX9+/dnfxkcHCypSAiCIIhGqqSkZO7cuewj+vr6y5cvl1Q8BCF+Hz9+3Lx586lTp4TIVu/Ro8ft27cnTZr0+vXr+ogN372LT52C6nUBs7PxuXP4ypUaHufp06dDhgzx8vLiKPE1d+5cb29vd3f38ePHVynVoK2N+F/qqqig4cNrePbqLl++3KNHj3///ff8+fNiymYAQBMmID5rqGg0GD26vmOgeHigrVuRrS3o64OWFhgZoW7dKMeOId7lGSpwZDNUdKCwHTbMrrzcrmoeRmWdBvzzJz5zRqThNwgDBw4cO3bs5MmTcX0W+t2/fz/7y44dO166dIlkMxAEQRB/CVKhoSlTUVGxsbEJDAysHPHz85syZYrkImrQWGvWwPfvXDfhuDhYtgxduybmkJogZWX491/YtAmqr/KXkkIODmjIEEmE9cvZs2dfv37N9dqjrKzM29t77ty5rVu3Fn9gAtXkqXzFw/g61hj43//+Fxwc/OjRo7KyMo5Ntra2p06dqsvBxUaIvATsblGxVwOp0+Du7n79+vX4+HiuW2VkZJydncUcEkEQRKVOnTqxv/z69atoj5+QkJCTk2Nubi4rKyvaIxMEQRANxOrVq3/+/Mk+sm3bNrE9XxST0lJ85gy8fw/FxaCgAD17on/+EVh8nvgbZGRknDp1ysPD4/jx42ZmZsIdxN7e/tKlS2PHjn39+rWpyGuOHjkC2dncN+Xnw+nTMHYsCCor6Ovr+88//9y6datr167Vt3bt2vXr1687d+7s3LnzoEGDpk+f3rNnTwqFAsOHw8+fwNaMhh2ysgJB2f+8VKSP+Pr6tm3bVrgjCEleHtzdYcMGyMzk3ESlop490bhxYogCOTuDszMqLYX8fFBT4/+7qKI8A3s2Q2XBBnYVOQ2VqQwVdRrstLQC376FWbNEGX3DsHXr1u7du+/du3fx4sX1cfzv379zpCjt2rVLivzVIAiCIP4a5G9eE+fg4MCe0PD69WuS0MBdSQl8+sRnOw4PR/HxYGgotoiaKjR6NFAocOAAjo4GFuvXaPPmaMAAtGlTlZl8H8DXZSsvFy9eLC4u5rU1NTV19+7djeWZfT1BCN26dWvFihU+Pj4xMTEMBgMhZGBgUFENUlFRUdIBCsaezVCrn5AGldOgr68/ZcqU3bt3c/2J7dat28KFC8UfFUEQRIU2bdqwvwwLCzt16hSDwaDT6SUlJQBQWlpa+eurvLycyWQqKiqqqalp/tasWTMtLa2KB1f5+flxcXE/fvz48uXLp0+fgoKC0tPTAYBGo9nb2/fu3btPnz6dO3fmU0CIIAiCaFxu3brl6enJPtKjR48JEi3mJ3pBQXjVKhwRAZX59M+fw+XLyNMTLC0lGhkhGfn5+a9evXr58uWLFy8iIyOHDx/++vVrgZX5+HNwcFi/fv2YMWMCAgJE+Unp50/Mt4gpjo1FX75A+/Z85kRGRk6YMMHb25trNkMFGo22fv16Nze3M2fOLFq0KDMz08nJadSoUb169cJ+flBezjEfmZmhquvXa27z5s3Xr1/39/eXSNVJNGIESEnBnj04KurPjTJtbejbF23bJtZQZGVBS6u2O3G0n8AODjgiAn4nNNjp6FTmNPxCp9c90gZIRkbG29u7S5cuFhYWgwcPFvnxT58+zf7S2tq6b9++Ij8LQRAEQTRYJKGhievZs+c2ts++79+/l2AwDVp4OKSk8JuQnY1fvECTJokroKYMOTuDoyPcugVv3gDG0KIFmjQJmjeXdFyQxtbhj6vExETxRNKQUSiUXbt2/ffff35+fmFhYUZGRn379m0sBe6Ezmao3KUyp0G4I4jQxo0bGQzG2bNnk5KSKgeVlZW7d+9+9epViqDVMARBEPXHwMCA/WVsbOz06dNFfhY6nf78+fPnz58DgIKCQu/evQcMGNC/f39L8hyIIAiiMQsLC5s6dSp72Tw5Obljx44hhCQYlYj9+MH691/guLpkMvH37zBrFrp0Car+JSWasM+fP9+6devJkyehoaF2dna9evXy9PTs3LmztLS0SI4/Z86chw8f7tq1a82aNSI5IADgiAjIz+c3o7gYf/+O+CY0LFu2bMWKFT169BB4OlVVVXd3d3d399DQ0B07djg7O/fo3v3gyJF6799DYuKvx//q6sjaGu3dK8TDeAB4+PDh8ePHAwMDJdhDEw0ZAg4OcPMmvHmDAZCuLpoyBfT1JRUPH9XLM1T4M0KjVfx/RUkG9jkVI51jYjh3bioMDQ1v3bo1fPjw27dv29vbi/DIZWVl58+fZx+Z1RSrXBAEQRAEHyShoYmzs7NDCFXeC/jx40dBQYGSkpJko2qIioqqJ3dz4n/BRtQKjYZcXcHVVdJxVCGw0R2rMlP+r5RdDv55YK8C6tIgJyfn6Ojo6Ogo6aBqoY7ZDJU7Vh5H4qUatmzZMn369J07d8bExDCZTHV19RkzZgwYMECCIREEQQCA+D9qFhUV3b9///79+wBgYGBQkdnQr18/DQ0NMUdCEARB1EVmZuawYcPy8vLYB7du3WphIfmmbyKE//c/zmyGyk2xsbBqFbpwQcwhEeL39OnTtWvXpqenjxkzZuvWrV27dq2nXlp79+61s7ObP3++qqqqaI6opAQUCvC/PcL30yCdTvf19b1Qy5/zNm3anDt3rqysbMeOHd1PnHj75Ine9+8QHg5aWmjAAKHTgBgMhpub24kTJySYzfCLnFzFjbLGlb1VPb8BGxtDSEjFf/9qM1G9SEPTZWdnd/bsWScnpzt37tjZ2dX1cBER+OJFnJ5+MyaGfRWWrKysawO7p0oQBEEQ9Y0kNDRxampqJiYmkZGRFS9ZLNbbt28HDRok2agaohYtQE0NsrJ4TpCRAWtrMQZEcGJ/Gs1/kOvWmjx41tTU5D9B8te31fD/DtRx/uYR5iUsKGVBKQtUpOBYEtCZoCsLH+yQPLWWgUqaSLIZKndvODkNLVu29PLykmAABEEQ1SUnJ0vw7AkJCSdPnjx58iSFQrGxsenfv3///v3t7e3r6SEBQRAEISrl5eVjx46NiopiHxw+fLi7u7uEIqof8fH4508+23FEBMrOBnV1sUVEiFl+fv78+fPfv3+/ffv2kSNH1nd1vZYtWw4YMODUqVOLFy8WyQFR+/ZYRwf4fN7T1kZduvA5QkZGhpqaWkVzsdqSkZFZu3attLT0P7Nn+/n51b12y9WrV/X09Pr371/H4xCVKMuXswICBNTBbewyM/HOnRAZCcXFIC8PrVqhZcvgdy71oEGDTp8+PXz48Hv37lX246i1khK8aBF+9w6yswHAKyODfePIkSPVyZ8JgiAI4i9DSlI3fd26dWN/efXqVUlF0qDp6iIjIz7bkaEhqvqdJJqeoUOH8qnrqK6uPn/+fHHGI3E7Y2F/PBxNhDPJsC8e6EwAgORSuCqgNUeDI8JsBvaDYHcLyWYzEARBNDRfvnxxdXXt3LlzixYt6u8scnJyNbkDzmKxgoKCtm7d2qdPH3V19UGDBu3atevTp09/eb0lgiCIhgljPH36dD8/P/ZBc3Pzc+fONalmEwA4IKDi6RRPaWn42zdxhUOIW1paWq9eveTl5UNCQkaNGiWeXoHz588/fvy4yA6nrIysrPhsR61b82/90Lx58+Li4ujoaKFDWL58OZ1OP3funNBHqIAx3rZt2+rVq+t4HKIKAwO0YAFwXTKkpyf2aEQP376NR4zAly/joCAcGoqDgvDFi3j4cHzvXuWcwYMHnzx5cvjw4V+/fhXmHEwmnjwZ379f8ffic3n5q9JS9u1z5syp2xdBEARBEI0PqdDQ9Dk6Op49e7by5aVLl/777z/9BtmGTbKQuztetIh7kQZ5eRg/HqTI+0WSOJ4cVzyi5vU4mf9WXtzd3W/cuOHv7199E4VC6d+/f9euXWt1QDGo/jVml4OKFFARlGMoZ4EMBbLKIasckkshogi+FeKQQvhWWKeTuofjr4Ww2wxRGsmtxcqaCiLMPyCpDARBEOxCQkLWr18fFBS0ZMkSLy8vJpO5bt26L1++KCoqKigoyMvLy8rKysrKysvLA4CMjExlRoKUlBSFQiksLMzOzs7MzMzIyEhLS8vMzMzMzCwpKQEAGo2mo6NjYmLSunXrtm3bdujQwdraOj4+3t7eft26da9evfLz88vMzOQfXnFx8ePHjx8/fgwAmpqaffv2dXBwcHBwMDExqedvDEEQBFEjmzdv5ugOrqGhce/ePRUVFUmFVF/KygBj4JOlwWIJbohJNE5FRUXW1tYuLi779u0T53m7du3KYDBCQkLatWsnkgOinTshJoZrrRFkYoJ27uS/u7S09JIlS+bNm/fgwQPhUjooFMrBgwdHjBjh5ORUl98SPj4+CgoKpDyDyKFJk5CeHvbwwDExv4bU1ZGpKdq8GSZNkmhodfb+Pd68GdI4F/rg+HjYuBHp6ECnThUjQ4cO3bdv36BBg548edKmTZtanQQfPIgDAuB3Y9wdBQXsLXLbKCr2IovuCIIgiL8PeUDb9A0fPlxDQyPr93P6srKy06dPr127VrJRSVJwML52Defng4wMGjQIDRoEFZdPffqguXPx0aNQtYoXKCkhZ2c0e7ZEgiXEiUql3r59e+TIkcHBwWVlZZXjSkpKDg4Odc/9r28ZZfBvOH6QCQpUaK0AnwqAgQXvxRcG4H6j7WQS/CzGl62RYiPpPUHyDwiCIOpJcnLyypUrfX19V61adeXKFTk5uYrxAwcO1N9JTUxMDAwMrKysFixYwGKxPn369OTJkydPnrx79479LzhXmZmZ165du3btGgAYGxv3799/0KBBDg4OysrK9RcwQRAEwcfp06fXr1/PPiIjI3Pz5k1TU1NJhVR/UNu2WEkJCnnnmGtoIHNzMUZEiM/SpUsHDx4s5myGCn379n3z5o2oEhpAQwOdPw8LFuDQUKDTfw3KySFLS7R/PzRvLvAAy5Yte/To0dq1a7ds2SJcCLa2tsOHD//f//4n9GdOBoOxdu3arVu3Crc7IYCDA3JwQGFhFRkMlLt3wdBQ0jGJAN62rXo2wy+pqXjLFnTrVuXA2LFjmUymg4PDxYsXHRwcanGaJ0+Ayaz4zwclJdeLi9k3/isnh58+RY6OtQ2eIAiCIBo1ktDQ9NFotIULF27YsKFy5NWrV5ILR6Kys/G8eTgkpPLeAb53Dyws0J49YGkJAGj2bGRvj3fvhthYXFKCZGRATw9mzUK1+tBJSIKo1t9ra2u/fv36wIED9+7dy8jIoFKp2traM2bMGDVqlCjCFD0WhuB8uJ2Br6ZB5u8nOEVMCMqv9aEUqdBCDrRlgc4C/1wAAD05dKMt0pMFZSlILIFLKXAnE3/9feftVQ60f4+vWaOO5AEQQRDEXwlj7OXltX79+pkzZ0ZERCgqKorz7OPGjbt69Wrv3r0pFIqNjY2Njc2qVauKi4vfvXvn6+vr6+v78eNHjAVk9sXExBw7duzYsWNUKrV9+/ZDhw4dNmxYx44dm1h5c4IgiIbszJkzM2fO5PiNffTo0Z49e0oqpPplZYVatODTVAK1aAGkpmZT9PPnz5s3b0ZEREjk7Obm5iI+tZ4eunULXr7EPj5QWAg0Gho2DDk48Ks+wkZKSsrb27tbt256enrz5s0TLoRt27ZZWVlNnDixc+fOQuy+detWAwODYcOGCXd2ySstxT4++N07VFYGrVuj8eO5d3moZ0FBQba2tra2tkFBQdW32k6aVDFH7HHVj+hozLdVCo6ORgkJYGBQOeLi4qKrqztu3LgtW7ZMnz69RmcpLMS/19olM5nTsrPZ/0A2p1L/kZWFZ8+AJDQQBEEQfxkEAOvWrdu4caOkIyHq0evXr9nvBdjY2AQHB0swHskoLMSjR+PQ0OpbkKEhOnsWOBZ/FBSAkpKYYiN+q8hL4IV/gwn+cxqj5FKILIbUMihmAgDIU0EGgRQFFKlQzISUUgjIww+zIJ9R6yPLUcBKEawVQV8OmcuDEQ2M5EDld4YbE8PBBIgtwUsMkb4c577PssD1Gy753X+cgmCnKZrZgG+4pZdBZjlgDOrSoCPLo+IEG5E3pyAIgmiScnJyJk+enJaWdubMGUtLS/EHkJCQYGNjk5ycLMWjKVhCQsKTJ0+ePn36/PnzDI76W3zp6Oj069evf//+/fr109XVFVG8BEEQBKeK/kTbtm3jyGZYtWpV014zjR8+xCtXVnRG59SsGeXgQejSRexBEfVu3bp1dDp9165dEjn75cuX16xZE833Waz4xcbG9uzZ09PT09nZWbgjXL58eefOnUFBQbw+EPJy586d+fPnBwQE1PTDXnk5pKeDjAxoaQkTqKhhHx/Ytw9HR1eu4wc9PTR4MFq7toY5JXVha2sLbGkKFS+hWuJC9XGOHRsdfOsW/vdf/nPQkSNo6FCOwZ8/fw4cOPB///vftGnTBJ8mI4M1cCBkZDAB+mdkvCwtZd94XE1tmoICGjECHTxYy/AJgiAIorGaO3eul5cXqdDQxOXk5OzcufPo0aPsgzo6OpKKR4JY69YBt2wGqOhztmIFunGjyijJZmgkOHIgkOePhv8ouri4+M2bN4mJiWZmZl26dJGWlq4Yf5AJ7uG4HIO1AoQUQm7tMxXYIQRqVDCmAY0KXwognwntlGCNMWolD4ZyQOV9hUtF4GYIvJpNOGjAu85o6GecXAIAwMKw9Cd+kQuerZCWTJ0CFpWUUniTC8H5+FMBhBZCIfPPJnkqdFSCbqrQWQV1VAJ1aS67N/yfH4IgCIlLSUnp169fv379bty4UflXTMwMDAxMTU2fPXs2cOBAXhOmT58+ffp0jHFISMizZ898fX1fv35dVFTE/8ipqakXLly4cOECAJibm/fs2bNr1662trbm5ua1vVdOEARB8BIXFzdlypQXL15wjLu4uAhdgr6xQI6OkJKCvbwgJaXKBj09tGQJyWZoqt6+fbtixQpJnX3o0KELFiyIjY1t0aKFpGKorkWLFrdu3Ro8eHDfvn1VVVWFOIKLi8vZs2c9PT2XLl1a872+f/8+c+bM+/fv1yibIToab96Mf/6EggKgUpGmJnTrhlasAFlZIQIWCeztjTdvht/NhX9JSsJnzuCcHMrevWKOp6JIA7BlMHBsFXM89agm1wLc5piZmT169Kh79+49e/YU3E1JXR0pKuKMjE35+RzZDI5yclMVFAAAWrascdAEQRAE0USQCg1NWXBw8MiRIxMTEznGPTw8Fi1aJJGQJKa8nNWvH/BJRVdRody8Ca1aiTEmQoCaLJTnqM1Q+bLBPpMuKSlZsGCBn59fXFwck8mUkZFp2bLlyJEjt2zZghAyeYMzy4U/OBWBpTy46iApCrRVAhslkKH82oQBipigSBXJFwEAUMyE3h9wONsjIRoVFhjA2GaolXxND1Io0pC+FsLdDPwwE74WgoAK478Z08BWGbqrom6qYFrjsJuMRpH9QxBEA1RUVNStW7exY8euXr1aspHs27cvJCTk1KlTNd+lrKzM39+/IrkhKCiIwahF8qCMjEyrVq0sLS0tLS3NzMxMTExMTEy0tbVrHzhBEMRfrby8fP/+/Rs3biwoKODYNHz48OvXr8vINIxE6foWE4N37oS4OKDTQV4em5pSli8HPT1Jh0XUF2Nj4+fPnxsbG0sqgC1btrx79+7evXsNrbWWi4tLr1695syZI9zu0dHRXbp0CQwMrGGuRnl5ua2trZub29SpUwVOxr6+eO1a4LizihBq3x5duADKkmjAmZ+PhwzBsbHctyopoQMHxNA5l2utBY6EBq5bG3d+Q2Iia8gQ7vV1KmhpUe7fh+bNuW708PB48eLFnTt3BJ4HT5vmd+9e/4wMFtugHpX6oVkzLQoFmjWj3L3L6ywEQRAE0fRUVGggCQ1N1rdv3+zs7IqLiznGdXR0fvz4oaKiIpGoJCYsjDVyJPBdkIf+9z80e7bYIiIEEpjQwLXTREPOaaDT6f379/f392ex2C9JQFZWtrfLNBm3Qy9zhDmsohQsM0QDNcFCQXA/BRHKKge7QJxRxjmuKQ3WSqBIhexywABKVDCigbk8kkIQQ8ehRVDMBAqC74WQVQ62yrC+JbJUBE1h1/cml8LVVLiShn/weH+rSIGuLFAAUsogm3e+SHNZcFCHwZqorxrQRJdm0WDxadTCv/OLQA3wrUcQhGgtWLCgoKDg7Nmzkg4EUlJSrK2tk5KSZIVaIZefn//8+fNHjx49evQoLi5OuBiUlJRM2JiamrZq1Uqf9D4nCILgwcfHZ8WKFeHh4dU3jR8//uzZs39LNgPx91FWVk5MTFSWyCNwAAAoLy/v1avXsGHDVq1aJakYuLp06ZKPj8/Vq1eFPsKOHTtevXp1//79mkzetWuXn5/fgwcPBE9NTcWjRuH4eK4bUc+e6OLFWsUpEnjvXuzhwWcC6tULXbhQu4PS6XjvXggKwgUFiEKBZs1g6lTUty+fPXi1mRDVfJ7KyyEyEgoLoUULibT/wKNG4cBAXltRly7o+nVeW0tLS42MjAICAoyMjAScJSrK2to6lE6vHJECeKql1VNWFqhUNHYs2rlTiOAJgiAIopEiLSeaMhaL1b179+rZDGpqajdv3vzrshkAgE6HsmrPXTlUWx1CNFgcD1zZH6BW1mlogKvP58yZ8+7dO44GsUCVAudF/q4boGo2g7kCDNYACwWkIwsA4J8Hr3Lwt0IoYUFLORiujYzkQEMaygH6qwONAuKnIQ2R3dDdDJgfhvPY2jpkloMfl2x17kUTgvJh6GcMAIpUaKUAnZTAThW1UwRjGkjVIDvD8h1OKeU8tAwF7FSgmwrYKKN2StCM7Y5oahn454J/Hv6QD18LoZQtsSSlFC6kwIUUTKOAgzqM00GDNP6UuGjIiouL9+/f/+7du6KiIiUlpWHDhk2ZMoVKFZCUwV7RpAG+WQiCaLAiIyOvX7/O9UGU+DVv3tzKyurJkyfDhg0TYndlZWUnJycnJycACAsLq8hsePXqVUlJSc0PUlBQ8Pnz58+fP7MPKioqtmrVytzcvE2bNhYWFm3atDE1NSXtKgiC+Mu9fPnyf//735s3b6pvolKpGzZsWLNmTUNbOE4QooIxLi4uVlRUlGAM0tLS169f79y5s62tbb9+/SQYCQdDQ8OkpKS6HGHx4sUXL168efOms7Mz/5mpqak7d+4MCAioyWFZW7YAj2wGAMCfPqGAALCzq12sdff1q4AJHL1sBPr5E8+bh8PDAWOouHcTFgYfPkD//mjvXqBwvy3C3mZCYI6CaLIZiopYa9dCcDCkp0NpKairIwMDtHgx9Owp/DFrD23ciGfMAK4/sXp6aNMmPvvKysra2Nh8+/ZNYEKDf1oaezYDAKxTVu4pKwuysqhHD7R1a+0DJwiCIIhGj9xWa5oOHTqUl5fHPkKj0f75559169b9pSvGDA1BXR3S0nhOkJICK6s6naKoCAcGQloaMjGBDh1q1FaNEAqfleWVg5U5Dbzm1NDHfHichT8XQBQdkkqhmAkUACUpcNQACkI6MtBNDVSl/jx6z2VAMROyy+F6Gk4qBWUpaC4DpvKolQIolxU+i0gEmiIU/06dkZKW6jRAdsZWaktr9pM6qMNmU9RaoUokvdVgVYuGeHdvmBb0UEPDPuMvdcsIKmTCx3z4mA/HkjAAUADUpKEFDdorgaMG6qEGclUvojHA9O+QzNZMUIEKQzRhqBZyUOfZyUJHBkZqw0htBADlGL4Vgn8uvM7F73Ih93fRcToL7mXCvUysJQMTdGCKLjKm1elLq1dPnz51d3cPCwurTJR58OCBl5fXxYsXWwnqoVPx1qj+ZqntW6bubzSCIBqREydOTJs2Tbgmx/Vh3LhxV69eFS6hgV1FI4lFixbR6fQ3b974+vr6+vqGhIQwmUzBO1dTWFj48ePHjx8/Vo5Utqto3bp169atLS0tzc3NG/Iq5MzMzB8/fsTHx2dkZFRmeEhLS6uqqqqoqKirq2v9RuFxm5sgCKLSixcvNm3a5Ofnx3WroaHh6dOn+/JdCkwQ9YXJxH5+8OQJLitDLVuiceOgWbOa7ltWBoWFoKYGNUjEKSoqotFoEv+jqaend+HChUmTJn358kVNTU2ywVSiUCicCz/YJMcz/B4V5WQxEQJ1LarDYEXt5pwX/NLS0gcOHJgyZYqjoyONxu8C3sPDY8KECS1btqxJYCg8nF87y4IC1tWrFPEnNAhcr1Vem1amBQV47lxcPVm5oADfvQtKSmjzZl67suc0AI9kBfYmFPyyGRIT8blzkJAAUlLQsycaMQI4Pifn5GBXV/j27c9IejpOT8dubmjePDRzJp8vUcSsrCg7d+J163B0NLD93CJTU7R5M1ha8t+bQqFwFG3l6smTJ+wv7RUVV7VujZo1g5Ej0aRJNfmdQxAEQRBND2k50TQ5OzvfunWr8qWKisq3b9/+0lSG37CzM+b90Rm1bImePAGh6hUDnc5atQqCgiAxEVgskJFBhoYwfDhydycfMeui+lNSPoUZ+ByhhpOrHBngdjrsisWh/LqUCIvJwKV0AIxk5YFaJfFFkcLytKCOqfH9k4YjKB9GhmA6C/qpQS4DUsqAhUGRClQEueWQWY5LWAgApBA0kwFVKSjHkMuAQiYuYSLBV3IAclSYqgvz9JGhHJRjCMyDZRF//nVoVNhnjoZpgrywrSJYGD4VwP1M/CATwqr+o1MQ9FGDBQaor7qQB68/AQEBo0ePTuRo5wkAAObm5i9evNDR0anJcYR+p7DvThIaCOIvYWVldfbsWRsbG0kH8ktmZmarVq2SkpL437wWTl5e3uvXr9+/fx8YGPj58+eMjAwRHlxKSsrExKSyhIOlpaWFhUV9fBWVsrOzMzIyCgsLCwsLaTQaRy0fOp2elZUVExMTHBz89u3bWF6NmauSkpLS0dExNDTU09Nr0aJFy5YtLSws2rVr13CekRAEISkY448fP967d+/KlSs/fnDvaEalUufMmbN161YJFuEnGhAWC587Bw8e4KwswBipq0PfvmjWrHpcLhIcjNeuxRERf54QN2+O+vZFmzfzOynG+Px5uHkTp6YCg4Hk5cHEBK1cCebmfE7148eP4cOHR0REiPQLEJKbm1tWVtaF2nYlqDf37t07cuRI9YYRLBZcPp739WNJQf6f2wYqqpQOdrTRk5Wr328bP368hYXFhg0beJ2ITqcbGRn5+/ubmJgIDovFYnXvDgkJfKagfv3Q6dOCDyW0pCT87BlkZICFBerTB+TlAYC1YAH4+PCLqm1bVLPuGwCAV63CfH4SmjWj+PiAnh7/g7BnLXDFL5WBwWCtWgXPn0N6+q8RKhWZmsKyZWjgwD9xurri16+5H0FLi3L2LFhbc99aT4qK8OHD8OkTFBeDggJ06IDmzav4B+LP3t7ew8PD3t6e/zQ7O7tAtsYWRzw958yfT9bOEQRBEH8t0nKiKeOo1bZq1aq/PJsBANCSJXjhQuB6J1peHsaMETKboagIjx8PISF/0nLLynBkJBw6BJGR6NAh4SMmquJ45oo8f3DkN1QnXFH9yGL4Nxy/zRU2UIGoUkheqfpw+aubB3o0c27Wvd5OXI9slSGqG2JhoHFPKUAAwMDVu0igMhZE0SGsEJ7l4qA8iC8BOrelsCVMOJIARxKwNAUYmD0JHmQpEGCLjOr2AIiCwEYZbJTRupYQRYdrqfhCKiSWAACwMDzLhmfZuJMybDFFXRpSxx43Nzeu2QwAEB4ePm/evJs3b9bkOJWlGkhSAkEQ/JWVlUVGRrZr107Sgfyhqalpa2t7//790aNHi/zgKioqQ4cOHTp0aMXLrKys0NDQsLCwyMjIqN+KioRMfmQwGOHh4ezNOygUirGxcWUJh4pcB+FqU6ekpHz//v3Hjx8V0cbFxcXGxtaqlUYNMRiMxMTE6n+MWrRo0bVr1z59+vTp06dGzwwIgmgqCgsLHz169ODBg4cPH6ampvKZ2bt3b09Pzwb1N4WQpMJCPHUq/vixMrcAA0BwMDx6hM6cAfV6yC4PCGAtXMhZnD8lBV+5AhkZ6MQJ7gtUmEw8ezZ++RJ+/1XFABATg0ND0ZIlaNw4Xmd7/fq1wIe+YrNt2zZ7e/uDBw8uWLBA+KN8+oTv3oXsbDA1RaNHQ82S6blKT0/X1tauPn7+SG7wOzrHava8XNabZ8VMJh4/nfPifNeuXR07dpwyZUqLFi24nsjT07NXr141/WRCoSBpaX4VGgA4qwiIUEYGXrQIh4ZCZiYAAJUKBgbg6IhWraKMGcN69gwKC3nu27ZtLU706RO/rWlp+MwZtGYN/2NU5Ctw/QkX0GMCYzx7Njx7BuxF0ZhMHB4Oq1YBi4UcHSuCxFX7u1WRkYF37ULnzvEPUsQUFNCyZULsl5GRoampyX9OTk5OcHAw+8igESNINgNBEARBkL+FTRNH0vc///wjqUgakG7dkJsbPnCAs/GEkhIaMQIJexWHlyzh/qm6tBQ/eQLHjqFZs4Q7MsGhMjuhdrUWavmk9nIqLI7Axb+vpBSo4KQFfdRRawUwooEiFeJL4HshxJbA7XRcxAI1KShiAuP3Na6yFNAooCoFgKCUBdnlkFgCiaVQxrcKASslpuTIEoWvfuaj39b8S2toZAXVzqyWzQAAIEMBSwWwVADnZr82J5fC10IILYJPBTiiEKLoUM52C6G86ndSTRp8O9Y1m4GDCQ1WGaPlLcA3G04n4ydZwMQAAMH5MOgjnqoHW00Qj7wNsfr8+TP/HvafP38uLCys+ZMwks1AEIRA5eXlVCpVqoHdTavoOlEfCQ0cNDQ0evbs2bNqm97U1NTK/IbIyMiIiIiIiIiCAmH6MLFYrIrj3L17t2IEIWRsbGxtbd2qVSsTExN9fX0DAwMdHR1VVdWKdhUsFisnJyc1NTUmJubHjx8/fvwIDQ398eNHbm5unb/cOomNjY2Njb106RIAmJqaDh48eOjQob169WrIXTYIgqijFy9eHD9+/NatW/Sqbb+rs7Ky2rZtW2W6GMFPQQG+dAmHhACTiQwM0JQp0EQXq+DZs/H795yjTCb+9AmmT0c3boBomzUwGHjdOs5shsqTvnoF586hyZO5xLluHfb1heodqVJS8O7dqE0bXs1Mjx07xqdygJjJy8vfvn27a9eulpaWDg4Otd4/NhYvXoy/f4ffaZ34zBno0YOyY4dwD/jz8vKqtzML/1b67VMp19r8DAb+HFjSzUHeoIU0+7iBgYG7u/uSJUtu3LhRfa/ExEQPDw/2Ve+CNW8O0dE8t1Io0KVLLY5Wc2lp2MUF//z5Z4TJxLGxcPIkxMcjLy/UoQOvcgWoZUu0cmVNT1RWhgV+aIyLq+HBBOQucIMvX8avXnF5QwFARgbs2gV9+oCcHL56Ffh/uo6LA4wbRZVcXuk77NavX8/elqJZs2a8cnQIgiAI4q/SsG5HEiKRl5fHfhNTTk5OV1dXcuE0IGjyZGRnh3fsgOhoTKcjGRnQ04Pp09GAAUIeMS2NTxsLKCmBmzeBJDSIDvsDVyHSGvhjYVgXhQ/8riYojWCeASw2QqpVf00ayoGhHADAHP2aXimxMEQUQ0Ba0Yr9x/KllZB6c6SqCdKyUJDLTAxnBDxk+N8DFtPAyqp169Y1/6KaKl1Z0JWFgRpQUdehlAUPMmB9NI6ruqxUCsG4ZrCrFVKon9wCKoKBGjBQA8WXwKEEfCYZSliAAU4lwdscfNoKtVGol/PWnK+vL//nVSkpKWFhYQ1nGRBBEE2AgoKCoqJicnJyg/ps6ezsvHjx4vz8fIlULNfR0dHR0enevUqBpaSkpPDw8LCwsIr0gm/fvgnXrgJjHB0dHc3nTnpjEBkZuX///v379ysrKw8aNGj48OGDBw8mPSkIoslgMBiXL1/etWvX169fBU5uLSe3tlWrMc7O1P79xRBbY4fPnYMTJ3BMzK+XAPj2bTRwIPrvPxE/3Zc0/OgRrrocucrWL1/g/Hmu6QXCn/H+fcwnO7ykBG7dgupnzMzEHEvJ2aWm4m3b0MWL1bd8/vw5JyfHsWKtecNgbGx87dq10aNHt2nTJiMjIyIiwsnJ6ezZs3JycgL2jI3F//yDOR5yp6XBjRs4JQVdvAjUWl+iY4xRtUfRLx4XFxfxXBpSkM/yvVs4dSHnx4mlS5e2adPm6dOn/av9klm2bNn8+fONjY1rEdnUqfDlC69H6cjEBLm41OJoNYbd3KpkM1QqK8PPn8OpU8jLC/75B4eEQNWMD2RsjHbvBpUaF5akUAT/MqnX3zY3bwLvEmI4KgquXUOTJkF2Nv/DYDodFRaCEpdiqA1KSkqKnJyciqB/oJcvX7K/NDMzq8+gCIIgCKLRIAkNTRBH0Vd9ff3qFwZ/LwuLiv52qKgIFOr6QBI/ePCnxxvXCSkpKDGxqS6haEoKmTDzO36Q+eulpQKcaI2shKnxzAUFgYUCWLRU8MsNOXfuHMZcahbKysqOGzeOvFWrk6XAyGYwshkKKYBXuZBcgrVkkbUCdFfl1d5CxAzlYIcZWmgAK37ie5kAAOHF0P8DPmqJhmmJIwBeBFYOZzKZZZW9YKvhX7aEfz8XUsuBIP5mbdu2DQkJaVAJDaqqqj169Lh3756rq6ukY/lFT09PT0+vb9++lSOV7Sq+/5acnCzBCAWSkpJq06aNmZmZjo6Owu/PzCUlJbm5uXl5eVlZWRkZGWlpaTk5OTU/Zn5+/rVr165duyYtLd2rVy8nJ6cRI0aQvngE0XhhjFetWnXixImsrCz+MykAPWRl5ykqOtNolOxsOHkSBwejCxdq8dTt74NPncIeHpCXV2U0LQ1fvgy5uU2tu+X161BczHNrWRk8fswlvaAO8PPnPPMSKiakpaHycpCuUgAA37wJVRu8cu4VG4tKSqBaTkBMTIyVlRVFDGkokZH4zBlITgYqFays0OTJUK3yQaUePXqEhYV9+vRJVVW1VatWLi4uhw8fXrx4Mf8z4CVLOLMZfm3AOCAA9u5FS5fWNmppaWkGg8ExmJ/L7x8IAPJyuKQ7yMrK7t27183NLSQkRJrtn+/9+/fv3r07depUrQJDAwfigQPhzh2ofmXdrBmsWVP931oEwsLwt288t9LpcPMmTJuGvL3BwwNevsRZWcBkIhUV3Lo1WrcOeK3+z8vD+/fDjx9Ap4OCAvTqhaZMASkppKmJExK471KhVg0sagVjzLczEbBY4O8PkyZheXkBh5KWrvs9XjH48OFDhw4d+M+h0+lRUVHsI5NF+tuPIAiCIBovktDQBBVXvQ6sXreNAADRfNLl0b3+j6IiyMxs9AkNDAa+fx+ePsVlZUhDA40fD02r0em3QpgWisN/v2+GacExSyRfDw/Lvby8oqOj3759y6qaRC8jIzNkyJA1groS/uXaKUE7Jago2yB++nJw0RpdTIVlEbiICUVMmBSKN5mghQYSCQcAoGvXrjQajU9FX21t7VatWnHdVJGvIEQPF4IgiHbt2n358qVBLTGE310nGk5CQ3XV21Xk5uZWlnCoyHWIq3FFX+EoKCg0b95cRUWFRqOVlpZyfBqRlZVVVVVt3ry5mZmZra2tnZ2dQg0+LZeUlCQkJCQnJ8fHx1d03Pj69Wt4eHj1xxLsysvLfX19fX19Fy5caGNjM3LkyBEjRrRp06auXyFBEGL06dMnZ2fn2NhYPnPkZGV702iOAE40mj77om2M8efPMHcuunSpvuNsrLKy8MmTnNkMFcrLsZ8fPH6MBg4Ue1j1RmDRe1G3UkKlpVzWGbArL4fiYo6cG/yDX9o3AEBBAaSng6Ehx7Cpqen3799rH2ZtMBis5cvh+XOoTDB69Ahfv46mTUPTpvHaSV1dvbLlxIoVK+bNmycgoeHrV37fBAYDnj4FoRIaysvLOQYx38adAMDi8U84bNgwLy8vT0/PZcuWVQ6uWrVq/fr1NFqt21VSPDywlha+e/fPDUAZGWRqitasgaptyEQF37nD/b1fOSE1FWVng7o6WrkSVq5EhYVQUgKamnzuleDbt2H37iqZKK9fg7c3OnAA+vaFL1945ve0aIEmTBDq66gBBoN/XhEAVKSSoCFD8N27XNJKfkO6uo2ibs379+/t7e35z7l69WrR72YuACAvLz9x4sR6josgCIIgGgeS0NAEcSR9c10OToiGgaCHmYqKoKkpllDqzcePeNUqHBEBDAZUVLm8cwfZ2KBDhyRVzI3/2vHq+DyvTSqFnbH4QgowMAAAAnA3gnXGiFI/D83l5OSePn26cOFCPz+/2NhYBoMhKytrbGw8evToTZs2kfIMDd8EHbBRQi5fcTQdWBj+F4mTSmCraX39wPDXq1cvU1NTPqV9zczMtLS4F5HA7haV7yM+pRqqj9f23UcQRNPTtm3bx48fSzoKTiNGjFiwYEF2dra6urqkY6kpVVVVe3t79nuahYWFlSUcKv4jJiaGxbV3tCDy8vIWFhYWFhYVVRZMTU2NjY3rI8tZTk7OzMyMoxBuUVFRYGDgixcvfH19AwICmLxvVWOMg4ODg4OD16xZY2Zm5uTk5OTk1KVLF3GsYSUIQlh0On3Dhg0eHh68Upe0tLScnZ2HDh3a+9EjeR8fXsfBnz6hd++ga9d6i7QRw15eEB/Pc3NBAZw/D00poUHgr/3adzEQoHlz/tuRggJUa2WFlJQE3F+TlgZuS8mtrKzodHp4eLi5uXmtwqw5PHcu+PoCx7syLg7v2QMsFpoxQ+ARunfvzmKxXrx40bt3b55nefgQ8vP5hZGWhlJSBH57OXBNaJBXFPBTIa/Ac8L+/fs7d+48duxYIyMjAHj48GFKSsqkSZNqFdUvCKHVq9HcufjGDfz9O5KRgX79UO/eIFVvd9QF9imj0yEnByo/9CoqgiLf+qIvXuBNmzgPy2Ti0FCYMQNdvgwvX3Lv+aKsjKZOrcdSOtLSSFFRwHuqWTMAQA4OYGmJQ0K4z1FSgunTRR5dfQgODl6wYAGfCRjj48ePs4+4urrKysrWc1wEQRAE0TiQhIYmiOMOoHC3QZsOBgM+fsSxsaCrizp1Em05ODR4MD54ENLSeE5o3rxxl2cICWHNm8dZUzE/H/v5wYQJ6Pp1aJyfqktZ8CQLrqXhh5lQ/vviSZ4KB8zR6Gb1e2pZWdljx47R6fSAgID4+PiKRZBS9XclTIiahQI8t0ETvuG3uQAARxIhqRQfrZ+SHvxRqdTFixcvWbIkm1s7SX19/V27dvHZvYY5DQRBEBzat2+/bds2SUfBSUlJycHBwcfHZ+rUqZKORXiKioq2tra2traVI0VFRaGhoREREREREXFxcUlJScnJyenp6bm5uZVZAvLy8hUdLkxMTCoyGCwsLFq0aCHBREkFBYU+ffr06dNn48aN2dnZT548uXPnzqNHj/j3p/j58+euXbt27dqlo6MzfPhwJyenvn37khu4BNHQ+Pv7T506NTw8nOvWnj17Lly4cMSIERWV3vGBA/yeVBUWsq5do5CEBq4iIgRM4F+nvbHBOjoCZvBI1BYacnXFN28CtyupX0xNodpfUjRwIL50CXj3/kNaWlzXtCCERowYcefOHfaaASKEb97Er15xZjNUyM/Hp06hkSNBQ4P/QRBCc+bMOXPmDJ+EBn7fsQqlpVBQUNuEBikpqeoJUu1sZCPCypjl3H+LyMqCXQ+e5RZMTEwWLFiwZMkSb29vJpO5atWq7du31+nGi5oamjFDmI9WWVnYwwMiInBZGZKXBxsbNH8+8C8UYWQk4JiKijz7SlTHYuEdO3glSeDoaFi/Hp07B3Pm4A8fgK0wAOjroylT+JT3EAlsaQl8an6oq6OK4gQUCvLwgGnTuLQ7odHQsGFo0KB6jFJ0vnz50o5bydvQ0NDTp0+/e/fux48fHB+YBVZ0IAiCIIi/B3mK1gSRhIZfMMY7d8KjRzg+HsrKgErF+vqoa1e0eTPIyIjmFNraqHNnfPcu9600GoweLZoTSQTG+H//49UhEn/+DFu2oE2bxBNL5ZPXyseuNXn+yrGanIHhdQ7cTMd3MiC36sVyH3XY0wqZ1Lr6oJBoNBq/ewREw6YmDbfaoVlh+HY6AMCdDIih43NWqKW4fn4qTZkyJSkp6eDBg6lVb2gaGxtv3769U6dO/HcnOQ0EQQihTZs26enpKSkpzWt5q7q+jRs37tSpU406oaE6BQWFzp07d+7cWdKBCE9dXX38+PHjx49nMBivXr3y8fHx8fHh31wjNTX12LFjx44dU1BQcHBwGDx4sKOjo2G18t0EQYhZSUnJ+vXr9+zZw7XsSqtWrc6cOVPluQvGuLCQ/zER3zynvxrfxj01mlBLGIPfg6LPwSX5uUwAJC+PzCxlhoxRkpEVR3ocZe5c1uvXf3olcKhYJi5aZmaoa1d8/z5wrWmqp4dWr+Yy3qULMjfnuUycSoXf7Ruq692798WLF4ULVrDr16Fq89kqEhLwsWNo1SqBhxk8ePDOnTv5zeDR0/APZeXaZjMAAMa4eiJm9/4Kge9KosO5dxkwbiXbwY7fgqVVq1Z169ZtxowZ+fn5urq6I0aMqG1UdYe9vcHDAyck/HoJAG/ewMOHaMcO4H21jkaOxKdP86nTgPT0alEw9f17HBnJL8gfP5C0NLp4EZ4/h6tXcWEhQgjMzNC8ebVIJIqOxtev4+RkpKSERo4EG5sa7kdZuxZ//MglTQEAEEJduoCl5a+XrVqh8+dh+XIcFvarJQeVioyMYPRotHBhTeOUqKKiotzcXP2qy96Sk5M3b9589OhRXnfvU1JSxBIdQRAEQTQCJKGhCaJWrcXHp8prU4YxnjkT+/n9abHGZEJcHE5IgKgodOmSqEoLoN27ISkJf/rEeRksJ4cGDkSNpOgZd8HBmM+6EIzh7VtgseqpTR37c9Y6Hiq1DF7lwNMs/DQbcqpWMUQA3VRhRQvUU62OJyH+LrIUON0aGcjiAwkAAF8LoVcw3t0KjavnCh/VrVmzZvjw4Rs2bIiJiaHT6UpKSpaWltu3b6/hg8aKJAaSzUAQRM1RqdRBgwb5+PjMmTNH0rFUMXTo0NmzZ6enp2vXfMkaIUZSUlJ9+/bt27fvvn37Pn786OPjc/v27S9fvvDZpaio6M6dO3fu3AEAc3PzAQMGDBgwoHfv3or86yoTBFEPfH19//3337CwsOqbdHR0Vq5c6ebmxrkBISQtLaCWuKhWGjQ5WE3QBWq1bgh1UVqCvXblREWUMRl//sXiY8p/fC2bsUhNS6f+i9G1bo2GDMFXr0JpKecmKhX17Qs9eoj8nGjvXsjKwkFBnNkhurpo1SowMeGyD4WCtmzBs2dzWfiBELK1RYsW8TqdgYFBPT6Y5F039BeBNT8AAMDExKSkpIRP3ioaPhwfPQrJybyOgPT1RdWcFCGYvUTNa1d2XFQ5+6NeKSlkbCY9w13Ae0ROTu7Zs2eenp4KCgrz58+XQOWq58/x1q3V8xJwRAS4uaFLl3hWYtDXR3Z2PLNtVFWhNh/C8bt3fGqKAABkZEBsLFhYoL59oW/fWn+bioqwuzsODKyo3oEB8I0bqHVr5OkpuEsvAGhpoS1bYPVqzNFkR0oK2dmhffuqDBobo+vXUWQkfv4c8vKgbVvUu3cjKhybk5Ojrq5e+aP48OHDLVu2+Pv781mISKVSHR0dxRUgQRAEQTR0JKGhCeIozVrC/5NrE4U9PfHz51CtCR+wWDg4GK9aRfHwEM2Z5OXR1at4zRoICIDERGAyQVYWGRrCyJGNJUeYF/zkCb8cfwCcmYmSk0XbU4NX+kKtnrYWMeFJFgTl/7r2M3/L5SKwBQ3GNoMxzVArLg0uCUIwCoLNpqiVAiyLwCUsyGfArO/4USbsNUeq4v3Tam1tfePGjbocgWQzEARRK6NGjfLy8mpoCQ3y8vKOjo63bt2aPXu2pGMhBOjYsWPHjh03btwYHR19+/bt27dvv3v3jn8Sdnh4eHh4+IEDB2RlZfv27Tt+/PjRo0fLc+tTThCECDGZzCdPnnh4ePj6+lbfKicnt3bt2mXLllU0mOCieXOIiuJ3gsZcgaZeUcaPZz1/DgUF3DcjxGd5txBO7s+J+M6ZSYAxJMaXn9iXs3SThrR0vT8MRps3g5QUvncP0tP/jGpoQL9+aPv2ejmlnBy6dAn27wdfX5yeDkwmKCggExO0Zg2/OgTt2lG8vPDq1fjHjz93nNTVkb098vQE3k0NiouL5UTaArUKgQuZalzSo1OnToGBgTzrGWhqoj598JUr3M+ooYHc3Wt4InYIIa7PdBWVKIvXaz67X/jtU2lhAQsAlJQpbW3l+gxSqEl+gqqq6oYNG2oaRFISjo5GcnJgaQl1T53EGO/ezbPRQ3w8rF2Lzp3jtTfy8IDUVPzhA2dOg7IycnVFAwbUIhKBPxsYC57DS2kpdnXFHz9WGSwsxIGB8M8/6MqVGpXr6NULeXvDpk0QHo4LCoBKRdraMHAgmjMHqNyyqUxNkampkAFLlLKycn5+fllZGYVCWbRo0cGDB/nPb968+f79+zt27Cie8AiCIAii4SMJDU0Qx6Kl3NxcCQUiOSwW3L/PJZuhcqu/P+Tni2xNg5wcZc8eoNNxcDCkp6OWLaFtW+4fuxsXQQVCgcEAOr2eTi7cE9Z8BuyJwyeToYDH1bqBHAzTAmdt1EkZJNZZmmhCJjWHdopoaiiOogMA3EwH/zy80wwNF3GPV4IgiAZk0KBB06ZNy87OVldXl3QsVYwbN27fvn0koaERadmy5eLFixcvXpyRkXHnzh0fH5+nT5/yz8YuLS19+PDhw4cPFy9eXNEeW0lEK0EJgqiUnJzs7+//7NkzHx+fZB5Lse3s7E6fPm1ZWQycqylTICSE11N5ZGaG/vmn7tE2Td27Ixsb/OIF143IzAwtWSKqU/34Vsqrqj8AJMWVP7pdNGxM/ZfGQQht3IgmT8bHj0NCAmCMmzenzJgBFvWZey0lhRYvhsWLUW4u0OmgqQm8snPYtW+P7t6FZ8/w48eoqAj09JCrK/eKDmz8/f3btWsnmrCrE3R3C2to1PAGSLdu3d6+fcunQQPavBmSk/Hr15xJEhoaaNYs4WppSEtLcy0AAwAUKvQfrth/eH3+BL56hffswXFxkJ2NqVTQ0UFt2qDt20FTU/hjfvyIo6P5bMcREaiggGc1CxoNXb0KmzbBmzc4NRVKSkBVFenrw4wZyMmpdpF06gQyMn+K11anrs6zVoQgeMMG/OkT903R0bBoEbpypUYHat4cHTkCAKiwEGRkmmrxHmVl5T59+syYMSMrK+vBgwe8pikoKHTv3n3ixImjR4+WbTz1JwiCIAhCDEhCQxOkpaUlKytb+rtSX2ZmZlxcnJGwH08bpZ8/Me8KeAAAycnYzw+JqoVeXBz29ob4eNDVRSNG1O/1tjhZWwOFArxLn4GyMujqivacdVkp/iATFoXj1GqXabIU6KwCvdXQQA2wJiWKCVFrpwSvbdGqSHw2GQAgpRQmfsM91WCLKWpLft4IgmiK5OXle/Xq9ezZszFjxkg6lioqMi2Sk5N1Rf35hKhvWlpa06dPnz59elFR0aNHj27fvv3w4cMsXs3UAQAgKytr48aNx48fP3v2bL9+/cQWKkE0atnZ2VFRUampqRkZGWVlZXl5eQBQXFxcWlqam5ubl5eXkJAQHh6emZnJ5yCysrLr169ftmyZFO/F6BXQwIF44EC4e5dLHwFtbVi5Emi0un1BTRk6cgQmTcKfPnE8NkZmZujAAVBQENWJ3j0vphfz7A2CMfz8Xgogrgubli3Rtm0V/ynWFQiqqqCqWov5VCoaMKDmC+Xz8vKOHDni4+MjRGg1YmsLISHcOxQAgIoKpcbJQ9bW1idPnuQ3Q0oKnTkDR47A/fs4LQ3KykBBARkaInd36Nq1lnH/YmpqmlS9i4dY4DNn8L59UPlLj8GAxEScmAjR0ejs2Ro1TeB6WH9/KCriNyMjAyIjoUMHnhNkZNDmzcBgoMhIyMsDPT3hyqOiXr3A2BiHh/OcYGYmZEUKBgP8/Xn+1AHgsDAUF1e7bImm3lbswoULAwcO9Pf3r75JWVl53bp1zs7ORkZGlPrp7UsQBEEQjR1JaGiCpKSkOnbsyP7x6NOnT7q6ujzrQDY5OD1dQHUBFgs42rMJp7AQu7vjoKCKXnEAgM+fR23bov3765TK3TCgoUPx4cMQF8dzgpGRCG+j1Bav5hTVJfRAsuRagKhPClTYb44GacDiCJxSCgDwKgd6BuHBmjBLH/VQBSq3u3EJJfC5AMKKIL4EZ5VDMRMUqKAnB1aKqJsKmIqxijby/EG6ThAEUStdunQJDg5uaAkNsrKyTk5OV65cWbx4saRjIYSkoKAwatSoUaNGMZnMgICAhw8fPnny5MOHD7waUiQnJw8aNGj37t3uQtW4JogGpaioKDg4+M2bN4GBgRERESoqKp06ddLQ0FBSUlJWVlZVVVVWVlZSUqp4qa2tXcOuKz9//vTz8/Pz83v79m1CQkIdg+zWrduRI0esra1rOJ/i4YG1tfHdu1B5amlpZGqK1qyBXr3qGEwTp6iIrl2DQ4fg+XOcng4YIxUV3K4dWrMGVFREeJ6KSv58FBcKmEDwV1ZWNmHCBCcnp/orHY+WLIFXr7g/tEYI2dnVvEeJjIxMOa9yp5UoFDR/Psyfj7KyID8fmjWDujWB6tixY1FRUVZWloaGRl2OU2s/f+JDh4BbChf++RMWLEC3b0NNmlvUHympui6akpKCOXNg40bgVr4XGRigjRtrdTyEEABgjCEyEqel8ZuanY2fPkUzZtTq+E1bXl7ep2o1LSwtLceNGzd37lxtbW2JREUQBEEQjQVJaGia+vbty57QMHXq1IKCgu7du48aNcrZ2VlPT0+CsYkB0tbGioo8+00CAIUChoZ1PQ2djsePxyEhVQbz8vDr1zB+PLp2DRpYHeZaU1ZGQ4fi48e516bT0UFr1og9JmGQbAZCPAZrQndVtCUGn0yCcgwY4H4m3M/EOjIwQAM6KSNtGShhQVwJBOXh4HyoXk3kNwwAKtKgIwPLjdAwLXH8DJOcBoIgaqVZs2Y/f/6UdBRcuLi4rFq1iiQ0NAFUKrVr165du3b977//srOznz179uTJk4cPH1ZfwclkMhctWkSn01etWiWRUAmiLhITE9++ffvu3bt37959/vyZUXUtfkBAAJ99FRQUdHR0mjVrpqWl1bx5c01Nzcruk2VlZdnZ2XFxcYGBgaJa92xhYbFu3brx48ejWj3eQwitWoXmzMHe3vjHDyQlBQ4OqG9fEFTdgQAAkJJCbm7g5oYYDGAyQVa2Pp6sUrkmX1eZUA9n/Wukp6ePGjVKV1fXw8OjHk+joIAOHoQFCzhzGmRkkK0tOniw5kf69OmTRc2foGtogChSEKSkpHr26PHE29tl6lRxthvAO3dCairPraGh8OgRcnQU4sjIzg7TaPyatGppCWxTIgCdjh8/hi9fQFYW9e0LNjbAY1k/Gj0aMjLwqVMcXyxq2RJt3QrGxkKcvOIPAbNFCwHz/sImyHydOHGCvbcahULZu3fvv//+K8GQCIIgCKIRIdeQTZO7u/utW7e+f/8OABQKJTc3FwBevnz58uVLd3f3Ll26jBo1qkWLFhkZGRkZGVlZWZmZmRX/m56enpmZWVJSYmZmNmnSpJkzZ2o2xkoDZmZIV5dPRTXQ1UV9+tTxJKy1a+HLF66bcHg4LF2KTp2q4ykkDq1YgVNT4dEjzlp5urpo6VKo8bqc+jCxn/mzbChkW61HQeCqA1tMkervX2w1r+JAECKhLAU7zNAMPfgvGt/JgIrai6llcC4FzqXwrMTIVV455JXD9O9YWQoGaMAADdRXDbTq4d4On7cJeQcRBMFLTk6OikiXh4pK3759U1JSwsPDzc3NJR0LITLq6upjxowZM2YMxtjf3//kyZMXL14srVrBfvXq1RoaGrNmzZJUkMRfJTg4+NGjRwEBAVFRUdnZ2VQqVVtbu0WLFi1btmzRooWWlpampqaampqcnByNRgMAZWVlKpVaXl5eWFiYk5MTHx8fGhoaEhISEBBQl5IJRUVFUVFRUVFRovvKuJCRkXF0dJwxY8bgwYOFL4KtpoZmzpToMudGTkqq/lJAtJpJAVTrCcJGWUWUGQ1FRUVBQUEhISGRkZGxsbEMBkNWVvbkyZPiXppf/1gs1u3bt93d3adNm7Z+/fraZQIJwcIC3boF27fDp084NxeoVKSlBYMGoRkzeD3nri47O/vo0aPXr1+v10g5vXmDDxwYGR5+9fXrcWfPIl1dmDoVDRkijlPHxPDbWlqK790TLqEBbGxQy5Y4NJTXdmRmBsrKwhwZAADw4cNw9SqOiwMmEwDwyZOoVSu0fj3Y2nI/3dy5aNAg1p49KC4Ol5cjeXmwtkZLl4KS0p+KC0JQVeVa3+IXKhUsLbkE8/u9wPWkdYqnwePIU1yyZAnJZiAIgiCImiMJDU2Tpqbm58+f/f39w8LC5syZw76JxWJVrP/gf4QfP36sXr16y5Yts2fPXrlypZaWVn3GK2oUCgwZAtHRwLVQHoUC9vZ1uXIAACgthYAAfr3ivnxBmZmNvvEEQhRPT+zjAxcu4ORkYDCQvDy0bIlWr65rLnkt5TEgMA/e5eE3uaDW3pyJwSejygRHTVhjjKyrttsjK84JiTCTh3NW6GcxnE7G3mmQxqMSg7IUdFCCtorQkoa0ZUGRCvkMiKZDYB5+kQtFv5fn5TPAOw280zAFQVtFcNSE4VqotaibvZA3C0EQtRIaGmpvby/pKLigUChjxoy5fPnyhg0bJB0LIXoIoYqyDevWrZs5c+bTp0/Zt86fP79ly5b9+vWTVHhEk1dcXHz8+HEvL68fPziTPpOTkz9//iyJoOqFrKyslZVV165de/Xq1b9/f+U6XjsTDVv/4QpfP5RkZ3Hv7CMnR+nWTwTN8IqLi8+ePXvt2rXg4OB27dq1b9++VatWAwYMkJKS2rt3b8eOHZ8/f24i3psMwsnIyDhz5sy3b99ycnImTZpkYGAgJSWVm5urqqqqrq6uoKCQmZn548ePV69e3b59W1tb+8yZM3379hVTcEpKaMsWAEAYC9EoITg4ePz48RMnTuzcuXM9BMcd9vDAZ89CdrYzxssKCuJiY40SEuD7d3j9Gm3fXs/nxri4mP8UxL+bLR8UCixZAsuXc33ejwwM0KZNQh4ZAK9bh69eBfbg6XQcEoLnzaPs2QM9e3LfzdiYcvAgAHD8ZGCMEULCpREgAwPMO6EBGRjwX0vGJ8sHIVQRWA2jahRpECkpKXFVu/r25PWPRRAEQRAENyShocmSlpbu2bNn69atlyxZUsSxvL7GioqKPDw8zpw54+HhMXnyZNFGWK+QuzuEhmI/P852CQihTp3Qtm11PUFoKCQn85uQloZfvULOznU9UQOARoyAESMQABQVgYKon6NWk1ACZ5NhqBYUMCCsCL4U4qB8iCgGFrcLExMaDNMCFx1kUe9xEUTtmMnDVlP0nwkE5YN/LvwoxkVMAIDmsmCtiGyVwVweKNyv3xEDw810eJyJPxZA9O8qlSwMnwvgcwFsi8Fm8jBSG4ZrIStFzvsRIkSyHAiC4CUoKKjBLidycXGZMGECSWho2oyMjB4+fDh//vyjR49WDjIYjPHjx3/8+NGw7q3lCKIqBoNx9OjR//77L41/v/AGT0pKyszMrKKMhJycnJqaGgBUVJJQVlZWVFTU1dU1MjIyNjamkjYDfw01DWrXvvK+dwtLSjgvuSkUaN1Opr2tXB1PERQUNHbs2A4dOixdurRPnz7y8lUyJBwdHQ8fPjxq1KjAwEAZMbYbEMLt27dnz549YsSITp06ffny5dKlS0lJSUwmU0VFJTc3Nzs7u7S0VEVFxczMzN7e/s6dO23btpVMoLXPZvj06dPgwYO9vLycxXgXC9+5g0+fruhKoITQbEXFjfn5p9TUoKAA37oFRkZo7tx6PD1CSE5OwANwOeF/+FH//rBiBd63DxITq5zUxARt3y5cowcAgHfv8K1bwDUVIzUVb9yIHjwAWVnhjl2RRlDz+ZhOB2lp7mvJZGRg6FCQ55IOVZmpANVSELimONQ8qtrGLzYsFmvz5s3btm1j7zcBABx9pgiCIAiC4I8kNDRxmpqat2/fdnNzq2g/IZzs7OwpU6ZcunTp6NGjLQQ2SGsgEELHj8POnfDoEY6Ph7IyoFJBXx917Yo2b657Tz6cm8uZKlEdn8JrjVQ9ZzOklcGRRLwvDlgAu+J4TqMgsFWGwZrIURPMRbBWhCDqERVBFxXoogLVFkLwI4VgbDMY2wwBQGghPM4C32wckAeM39fmP4thZyzsjMWa0mClCKbyYCCHmsmApjRoyoCaFNCoIEcBFSkoY0F8CZjyeKeQphIEQQihtLQ0Ojq6TZs2kg6Eu86dO1MolODg4E6dOkk6FqIeUanUI0eOlJaWnjlzpnIwKytrzJgxr1+/buCPxIjG5ejRo7t27arvzg4VjIyMunXrZm9v3759+5SUlMTExLy8vIKCgvz8/Ly8PPb/zsjI4Gi8wouMjEznzp379u3bt2/fzp07V3TBIAh2js6KFCq8fVaclfGnToOSCtWqg6zrjLp2mAoNDR06dOixY8dGjBjBa868efMePHiwf//+pUuX1vF09efEiRMbN2588OCBjY2NpGMRvfXr12/dulWc2QwAAEePVmQzVFimqGidlvastNRBVhaKi+HaNZg5s/6arQAAGBjAz588t0pJQd3KPqHx45GDA969G6KigE4HeXno0AG5udXl3ho+coT9m8a5NTISLl1CU6fW7phsGQa1ywmoVq/oFxoN9e+Pli+vVRgcIbG/rPeOLfXM3d39wIEDHIMyMjINs+IdQRAEQTRYJKGh6evXr19oaOjXr1+9vb1v3LgRyruFG39PnjyxsrLasmXLwoULhe+dKU4IoRUrYMkS9PEjjo0FXV3UqVNd0qurHNvQEKuoQF4ezxlSUtCqlUjO1eSVseB5DlxPw3czoJTFfY40AitF6KICPdRQVxVQkxZviAQhOW0UoY0iLDZCBQx4ngM+6fhxFhT+vtOYWQ4vcuBFDgDwu+lgKg+POyJNHm8cUomBIIhaiY2N1dPTk5ZuuH+Mx48ff/nyZZLQ0OQhhI4dOxYfH//8+fPKwcDAwMWLFx88eFCCgRFNQ2lpqbe3t5ubW1ZWVv2dRVpaumPHjvb29t26devatauurm7N983NzU1NTc3IyEhLS0tNTc3KyqLTf5X2kpKSUldX19TUtLCwaNu2rZyIroKJJmzgCMWuveWfPyxKTWIAgIoqpY+jQjPdut4zxBhPnTp169atfLIZKuzZs6d79+6zZs1qmC1Obt68uWnTJj8/P1NTU0nHUi+CgoK8vLzEesq4OMxeugBAmUI5q67+T3b2XU3NDtLSOC4O/P1Rjx71FwJyc8MhIcDjlzwyN0cjR9b1HFpaaMeOuh6EXVISv60sFrx7B7VMaICqOQ3sOFs5pKfzPISUFMjLg6Ii0tGBsWPRhAm1jYFX2QauI7z2bYD27NlTPZsBADZs2NCsWTPxx0MQBEEQjRdJaPhbWFtbW1tbb9y48cePH97e3v7+/tLS0hoaGlpaWlpaWhoaGpqampqamhoaGtra2rm5uQcOHPDy8uLoVVFUVOTu7v7gwYPLly+rq6tL6mupHSkp6NwZibwFoKkp0tfHvBMakJER6tpVxCdtQkpZEFoIAfnwOge/yoWCqlXWaFRoJg06smBCgzaKqL0SdFQCGil6SvzdlKRghBaM0EIlLHiaBbczsF82ZHEr7lhdZDGM+IwfdEAqNfuzT1IcCILgIyYmpoGX7HJxcXFwcNi5cycpmd7kSUtLX7161cbGJj4+vnLw0KFD3bp1c3FxkWBgRONVXl7+4sWLK1eu3Lx5M5fHKliEUO/evUeOHFmRgsBgMOLj42NiYmJiYpKTkzMyMnJzc3Nzc0tKSioyDPLy8lgslpSUlJKSkpKSUvPmzY2MjNq1a9e2bduOHTsKXTJBVVVVVVXVwoJ8bCNEQ0mFMmK8kmiPefv2bYzxtGnTBM40Nzfv16/f6dOn3dzcBE7+8A3O3oDMXFBVhnGDoZedKGLl7fv373PmzHny5ElTzWYAACqVWsOiL6KCY2IgJ4djsLes7AFVVYeMjCWKimuUlSEsDOozoQE6dkQTJuAzZyA/n2MLMjREu3fXb30I4Qj8Z6rPf0e8ejXPbQwG0tdHN26AoiJCCP75R5TdHz59wt++gaoqsrcHTU2RHbb+eXl5LVu2jGNQWVl5586ds2fPlkhIBEEQBNF4NbxPZkQ9s7Cw+N///sd/joqKyu7du5ctW7ZkyZKLFy9ybH3y5Imtre3du3dbt25db2HWj/h4vG0bREXh4mJEo4GBAVq0CKythTza1KmwcSMUFHDZJCcHI0bUvbFF01DAgJBC+FEEsXScVgapZZBYAgklUM7t0sZeBRYYoiGatanOTxB/GTkKDNOCYVoIA8TS4UcRxJZAQgnOKIOMcsgsgwImFDGBzvxTyAEAvhXCzO/4ats/KxdIvwmCIIQTExNjLHTfX7GwsLDQ0dF59epVnz59JB0LUe80NTWvX7/es2dP9icxM2fObNu2bYNtjEI0NCUlJR8+fAgICPDz83vx4kVhYSGvmRQKxdXVdc2aNRxpBAYGBt26dav/SAmikfH09Fy5cmUNF0/Pmzdv7ty5/BMasnNh4lL48AXyfr9Nr96DduZwaie00K91eOXl5QIrThUVFY0dO3b79u3t27ev9QkaD2VlZW9v7+pPXusPUlbG0tLVe7mOpNHSmMz7JSUAACp17XgiOIxly8DAAE6cwHFxUHFSNTVkbo62bwcTk/o+uzAUFflvx8rKwt1P45N/wOstTK1aYwMSE0GprklRXMNgjR1b8a+DmzVDrVujXbugnmoblJRAQgLIyIC+PtQ5Mfrhw4fz58/n+Irc3d1Xr16tpaVVx4MTBEEQxF+IJDQQPDVr1uzChQuurq5z585lX/MEANHR0V27dr1x44aDg4OkwqstfPUq9vCA5ORfLwHgxw/86ROaPBm5uwtxQDRuHPz4ga9d40zlptHA0VG4YzYcTAxRdPheCGFFOLH0z2NRFSlAADQKqEsjNWnQlgEtadCSAU1pUJYCKgIAwADJpRBSAK9z8asc+F4ELEFp2S1o4KQF43RQa+E7CRLEXwcBGNPAmFb5igsMcDUV5oRhDPA4C7wSYW7VO311LMZAsiII4i/0+fNnKysrSUchgIuLy+XLl0lCw1+ic+fOu3fvXrhwYeVIUVHRqFGj/P391dTUJBgY0ZBFR0f7+/sHBAS8f//+8+fP5eWCy15ZW1ufOnWKtLMhiBoKDQ2NjIwcPnx4Ded37969qKgoNDSUVzpafiEMng4hYVUGi+ng/xmGzYJHp0BPp0YnSk9P9/T0vHLlSnx8PJVK7dOnz5YtW2xsbKrPZDKZEyZM6NKlS02KTDRq69atO3HihPAJDS9f4hMnIDUVMxhIWRnat0fLlgl49N66NTRvDnFxHMMsgJV5ea+1tUFLC/XsKWQ8tYHGj4cxY1BgIP72DeTlUY8eYGgohvMKB7dqBd+/89xMo9W9TUZlmwnOHhBfvrCcnalRUZUzmfqcaURo9WrKvHmVx6l5kQYBaU8VuSYAkJaG09Jg3Dh0/jwYGNTw4DUSE4M3bsQ/f0JuLiCEtLRwx46UDRuETtHIycmZOnUqi1Wlse6CBQv27t0rinAJgiAI4m9EEhoIAQYPHvzt27dVq1YdOXKE/XNYXl7ekCFDfHx8Bg4cKMHwaur9e7xzJ5dmb5mZ+MQJ0NNDY8YIcVS0fj107gzHjuHkZCguBjk51Lw5jBsnRK+4BiKWDg8y4Wk2fp8HxUz+c+tUOw4BtKRBR2WwV0G91cFEyDKrBEEIgADG60BYEXjGAwBsisZDNJGhsG2UeaUvkBYVBPFX8fX1ZX9y3DC5urq2bdv2wIEDsrKyko6FEIcFCxa8ffv2ypUrlSPh4eHOzs4PHz6UkxP2zx7R5GRmZj548ODx48d+fn4pKSk131FNTW3RokVr166tv9gIounZtGnTggULBJZAqIQQGjRokK+vL6+EBrf/OLMZKkXGwuz/wb0TAk7BYDD27t27Y8cOV1fXO3fuWFlZFRcXX758eciQIUuWLFm6dCnHU9V58+bR6fQjR47U8EtovEaNGrVmzZqXL1/26tWrdntizFq6FB4+rCxfigHg40d4/Rp5eACfshZycmBjUz2hgQJgLCUVzWC0rch44IXFgshInJmJtLXBxARqVgWEJyoV7O2RvX2dDiIWlFWrWB8+QEIC162obVtUfwvPysuh6uP56iqzGYTrN1Flr1eveE6LioJ//0W3bglxCu5evGCtXs3+XcV5eRAZib9+RefOgU7NUqWqmjBhQlpaGvvIP//8s2/fvrqGShAEQRB/MZLQQAimpKR08ODB4cOHu7i4ZGdnV46XlpaOHDnSz8/Pzq6eOxbWGfdshgp5eXDsGDg7C1dMDDk6gqMjKiyErCxQUQFV1brEKSlfCuFeBr6fCd94VlcVnhQCCwVopwgm8khPFrRloLkstKABjSL6cxEEwdX/WiLfbPytEIqZ8L9IfM4KibCyAslmIIi/iq+vr7y8fMOv0KCrq2ttbf3o0aMRI0ZIOhZCTI4fPx4SEhIW9udh14sXL4YPH37jxg2lOhdAJhq1vLw8b2/vy5cvv3jxgskUkLXNTllZeeTIkTNnziTtJIi/WlIS9vKCmBhgsbCGBmXSJLC1FbjT4cOHv337dubMmSrHefkSCgtRmzZgZwdSXG5I2tvbP3r0iOsB6SUQ+JnfGb+GQ1IqvyINsbGxLi4uysrKAQEBJr+7CcjLy0+fPn3gwIHOzs6fP38+ceIEjfZrvcW2bds+fPjw4sWLmudkNF7S0tI7d+78999/P3z4IMXtn4YXvHkz3L5dvXME/vkT3NzQzZugocFrX8qWLTgiAn/7xjG+V1V1RkHBsB07uMfBYuG9e+HhQ5ySAvn5WEUF6erCyJFo7tyah92I6eqi1avxf/9VFqCthNq0QTVOvuGsvlB1nL08wx8tW4KmJsTE8Dzo7xTS2mYzcC3PgA8f5rML/vYNvX4NPXrU6kTcZWfjdeu45ojgsDCYMwfdulWrjJng4ODNmzc/fPiQfXDQoEGnT5+mUMidUIIgCIIQHkloIGpqwIABgYGBw4cP/85W3IxOp48YMSIoKMhAtJW+RCstDcfG8tmOY2NRcDDUJS1DUVFgHzsxY2IoYAIDgxTbp25FKkghyGdAHgOi6fAgC15l48xySOe89gQA0JWFNorQRgFa0JDa718VuQwAgCImZJfjHAaklUJmOWSUQVY55DP/tJbQkAZzBeisDD3VkL0KyNe18RxBEHUijcDTHPX/gDHAnQwIzgfsboE8f9Q2F4HkLhDEX66srGzGjBk7d+6UdCA1UtF1giQ0/D0UFRVv3rzZpUuXvLy8ysGnT5/a2tqePn3avjEsuyRE7v3798eOHbt69WpxcXHN99LQ0Ojfv7+zs/PQoUMrH20SxN8J79mDr11jf3TK8vNDXbui/fuBd/2b//777/Tp076+vr/eQQkJePlyHBYGWVkAgGVlkZERuLqi6dM5drS2tt69ezfXY34Nh8Q0rlt+Sc8C33cw2Zn71idPnkyaNGnlypVubm7Vn57q6+u/evVq9uzZXbp02bt3b5s2bU6dOnX06NF3794pNrBbPfVn1KhRR48e9fT0XLp0aU33ycjA9+9Xz2aogKOj8aZNFD5L0hUV0eXLsGAB/vTpTy9XBYU+trYqEREfk5I66+lx7sJi4enT8cuXUNknKC8P5+VBTAx8/Yr4PgJvMtDQocjUFG/ahKOjIT8fKBSkqYk7dUIbNtT8zmRlyoLAxhB/tqqpIWNjCAriNZMaGQnC1mbg3JHFwomJ/GaXlLBu36aIIqGBtW0bnywNHBoKd+6gml1QhIeHL168+MGDBxzjFArlxIkTtUoVIgiCIAiiOvKnlKgFExOTt2/fDh069O3bt5WDaWlpzs7Ob968abAVfXFkZMVlM08lJTgkBDX4OhMCMTA8zoK7GTgwD2JK/qQX1ByNAn3UYZAGclAHfQHVeetW0I8gCPGyVQZnbbiRDhjgv2js0x6R7ASCIGpr0aJFmpqaY8eOlXQgNTJmzJjly5fn5+crKytLOhZCTCwsLK5fvz506NAytocr4eHh3bp1Gzdu3Jo1axp+cRFCJMrKyq5evbp///7g4OAa7qKvr29vb9+lS5eePXt27NiRrKEkCADAHh742DHgyAfKy8OPHsGMGej8+eqrljHGCxcuDAgIePfunU5FnfboaDx5cpVFJqWlOCICdu2ChAS0YQP77mZmZlFRUVxXh+cX/XmEzUtOLvfxI0eO/Pfff97e3t27d+e1r5yc3NmzZy9durR06dKkpKRu3bq9fv1aV1dXwCmblqNHj9rZ2fXt27djx441mY8vXoSkJD4TULXqC5xUVdGFC+jbN3zlCs7JQUpKaORIsLNT7dOn4HcPiypn3LKlSjZDpZIS/PQpHDyIFiyoSeSNnoUFunQJFRZCUhJISYGREap8WF5SAklJoKAgsFEC/5wGrnkJaMMGuHat4r+Z+vpVtqmqsvbuRaNHC/PlVFdUxCtR5k8whaKpMYvCwvjdPS0pgfv3QVBCA5PJ3LNnz/r160tKSqpvNTAw0KuenUMQBEEQRC2RhAaidlRVVR88eODg4MB+byg4OHjDhg3btm2TYGB8IDk5LCUl4KNwI++tG1cCF1LwhRRILhVmdzVpGKgBQzRRP3VSTYEgmqw1LZFPBmZgeJEDDzJhsKakAyIIovFgsVgrVqx49+7dy5cvJR1LTampqfXq1cvHx2fixImSjoUQn/79+1+4cGHChAnlbE87MMZXrly5cuWKjo7O5MmT16xZQ5pQNFV5eXleXl779u1LSUnhP1NWVtbW1rZLly729vZ2dnbkSQNBcEpJwVevcmYzVMAYBwTApUtowgSOLTt37gwMDHz+/PmvX7MYY3d37iUzi4qwtzfq1Qv69KkcU1RUlJOTy87O1qjWp8DEANRVISuHZ7wyMtC2WsI2xnjjxo2XLl16+fKlmZkZz51/c3V1dXV1FTitqTI2Nj5y5MioUaOCg4Or/xNw8fMn/+04Px/l54PA1FIrK7R5c2UOS1lZ2adPnzp06MA5rbQUnj7lmdhSUgK3b8O8edCgMtJKS/GbNxAZCXp6qHt3EbepVVQEc/M/L0ND8ZYtODYW8vJARgZpaUH37mjlSpCREXgkgXUafrG05D6urY2mTxc6m6EitaJKDIqKSOCqOVGlLAtMjBA0IT4+fuLEia9eveK6FSF0+fJl4UIjCIIgCIIdSWggak1ZWfnu3budO3dOYGswdunSpQab0ADm5qCtDXyKlamooMbZFbWUBfcy4VwyfpXLWY8BAahIAULAfklSyAQWgCIVFKhgIAf6MkCloInNobsqUEnBBYJo6kxoMFkXTiYBALiF4/ZKSLeBFtYhCKJhSUhImDlzZklJybNnzxpXtQMXF5dz586RhIa/zZgxY+Tk5CZMmFB9cWdqauqOHTv27t07YMCAQYMG9enTx9LSkmvnZqLRSUtL8/Dw8PLyyq+sW86NiYmJk5OTo6Njt27d5Bp5UjtB1Ct8/Dh7pwlOJSVw5w5UTWj48OHD3r17P3z4UJk0hp8/x2FhPA+Sl4ePHkVsCQ0AoKGhwTWhwdgAWujzS2hoaQA9OlcZKSoqmjBhQmFhYWBgoKpoHyQ3XaNGjQoMDJw0adL9+/cFzxaYOkChQO3L7D958qRt27bq6uoc4/j9e8x2H7I6HB+Pvn+HBlKNicXCW7fCkyeshATEYABCuHlz1LEj2r0bFBREfjZ8/TretQvYkvlwZiaEh8PHj+jiRV5n5KiGUvHfNewZQU1MZPXpAzQaGBigJUugBglD/OLnyGlACPi3NlZQQM48GszUlsCED74THj9+PGHChCxuhYEVFBQ6deq0d+9eLtk5BEEQBEHUHkloIISho6Nz8+bN7t27l5b+Kgigra0t2ZD4UVREbdrw6b6GWrUCExNxRlR3uQw4lgjHknBG1cITOjIwURccNZC1Isg0pKx0giAagrXG6EEmTimF9DIY9wXf74CUyQcBgiB4y8rK2rdv3+HDhxctWrRixYpG1/l1+PDhc+fOTUtLa9asmaRjIcRq2LBhgYGBkydPDgwMrL61rKzs3r179+7dAwAVFRVra2sTExNNTU01NTV1dXU1NTUdHR1DQ0MjIyMqldQuawTi4+N37tx56tQpOp3Oa46amtrEiRMnTpzYqVMnccZGEI1YVJSACRkZ7K8qmk3s2LGDvd4JvncPuBVg/yMxETCGqo9UWSwW17lLpsHCjZCVy2WTgjxMdgZpts8pcXFxTk5ONjY2169fly4txZcuwcePgBB07oyGDWvsRTrr1ZYtWzp37nzz5k1ngQ+M7e3hzh3g8e8FAEhTE+Tla3V2Fou1bdu2OXPmcNkWHQ0MBr+d6XSckICETmgoKwNp6eqNVISBMZ45E/v5QXk5+j0Cyck4ORni49HVq6CoKIKzVIqM5Mhm+IXFwh8+wL//opMnBcbLZTQ8HJ89C6mpQKWCtTWaMoWjKALFz4/nvsKqzGlAbm7Au7ABsrICe3vRnFJPD/jkXQFAu3a8thw4cGDRokVMJpNj3NjY+H//+5+rqytJnSQIgiAIEWpkNyWJhqNTp07Hjh2bMWNGeXm5kpLSzp07JR0RP2jbNoiKwpGRXLbp66OtW8UekfBKWHAwATzjcQHbdRwVgYM6TGyOHDVBmqwxIwiCBzVpONkajfiMyzF8KQTnEOzdDqmSzwIEQVTFYrHevHlz9uzZW7duOTs7f/jwwcjISNJBCUNeXn7IkCHe3t7z58+XdCyEuFlYWLx79+748eMbN25MTU3lNS0vL+/Nmzdv3rypvklaWtrCwqJTp059+vQZPHhwjYpvE+IVGxu7bdu2M2fOlPFuL2hnZzdv3rwxY8bQaDRxxkYQjR7vp9S/VH2G5+PjU1paylEVCRUV8X/UicvKUFER+8PdwsJCXl2BRg6EsGg4chEys6uMqyjCuCHgPvXPyPPnz//5558VK1a4ubnhEyfw+fM4JuZX+crr1+HIEZg1C40fL+AL/FtJSUlt2bJl5cqVAhMakJMTnDiBeTWeoFCgR4/anv3IkSPS0tITqnUzAQDQ1eUsQ8pBRgYJsdoqJ4e1ZQv68gUXFACVirS0YNAgNHNmXVpX4P37K7IZuGz68gWWLEFHjwp9cC7H3LqVSzZD5daAAPT9O7RuzX0r1+9neTlr6VJ48QKyf7/ZHj2C69dh5swa7S6UynIRv3Ia7OwqN1GrL1FLTBRN6gkAWrAAf/z45yvl2Gpigqp91RU2bdq0fv16jkEKhbJ48eL//vuPpDIQBEEQhMiRFdyE8CZNmhQdHf3kyZOYmJg+VYsENjhaWuj0adSuHbD3YKNSkaUl5eBBsKjWaLFBYmG4mwFdA/F/0X+yGfTl4H/G6Js9ut4WDdci2QwEQQjQTRX2W/y69A/Kh8EfcSrPRwAEQfxFmEzmt2/fTpw4MXnyZD09vX///dfS0jIsLOzEiRONNJuhgouLC2lb+9eiUqlz5syJjo4+cuSIEMXGy8vLv379evr06UmTJuno6AwdOvT+/fu81g0TYhYTEzNz5sxWrVodO3aMazaDlJTUuHHj/P39379/P2nSJJLNQBC1hQUWN1JTY3+1ZcuW9evXUzieAQv63YtoNI5i+IWFhQq8C/KvnguXPKGPPbQ0hObaYKQH3TuB11bY9/upIsZ43759//zzz7lz59zc3PDu3XjPHhwd/ecpOJOJf/7Emzfj48cFfIF/MUdHRxaL9eLFCwHz5OVh7lyOn4RKqF07tHhxbU/95s2bmTNncv4gVRywa1fQ1eWzL9LXh7Zta3e+T5/wyJFw9SoOC4PERIiLw8HBePt27OoqoLgIHxjD/ftcsxl+bf/wAdLThTw4V9HR/Lbm5eGLFwUe40+/CYzxzJng48PxjB/HxmIJLWZjtm7N1NdnGBoy7exYM2fi7GxcVZ2ObmODRo/m3pVDWxtWrOBaTmPnzp3VsxkMDAyeP3++a9cuks1AEARBEPWBrMok6kRfX19fX1/SUdRMixbozh24cwcePsR0OpKRgZ49kYsLSEtLOrIauZMB/0XjiOI/IxYKsMQIOWuDFEliIAiiNlx1oJSFFkdgFobQInD8iB92RDqCGkcSBNH0FBUVvXnz5vXr1/7+/sHBwc2bN7ezs+vWrdv69etbtmwp6ehEY+DAgdOmTYuLi2vUaRlEXdBotDlz5syZM+fMmTM3btwICgpKS0ur7UEYDMb9+/fv379vZma2atWqiRMnNroOLE1GVFTU1q1bz58/X87jWZG8vPy0adMWL15sbGws5tgIoimhTJnCevIEcnJ4bKaw13v39/fPy8sbNmwYxyzk7Izv3IGiIp6nMTTkWGaNMeb6MLtSj07Q4ySwWJBXAEqKIMXWGqikpGTKlCkxMTEBAQEGBgYQEYEvXYLCQi5HycvDJ06goUOheXM+5/qbzZ07d//+/b179+Y/DY0ZA6Wl+MgRiI//Myovjzp2RF5eIFPri8xmzZplVO1m8oeSEtjZwa1b3Is0UKnQs2ftbvHl5eFFi3D17ioMBn73DtzchKyjEBuLeddLAABITcWPH6Oq5UyEV1iIi4sFzMnMrPnx8LVr+O1bqNZGAQCooaG1Cq22OIs0/Ea5fRuHhyM1NdSunYi7dQAAAFq7FrS04PJlHBf36wuXk0MmJmj1aujZs/r8S5curVy5kmNw4MCBly5dUldXF3l4BEEQBEFUIHdhiL8JhYKcnMDJqXElAMTQYd4P/C73z4iaNKwzRpN1gdq4vhKCIBqMqbqgSEVzw3A5hmg6jArBjzogJfKhgCD+DqWlpbdv37548eLLly87duzYs2fPpUuX2tnZNckbcFJSUiNGjPD29l6yZImkYyEkbMqUKVOmTGGxWEFBQU+ePHn58mVgYGBBQUGtDvLz589p06Zt2bJl7dq1EydO5P/UjRCtigYTp06dYvDooa6oqDht2rSVK1c2J08oCaLurKxQjx747l2uD4+RpSVyd698efHixalTp6LqFeC7dEFt22J/f+6n0NKqvoJfVVU1JyeHV9eJShQKqKlUGcnNzR0yZIiRkdGrV69kZWUBAHt6Aq9H4wCQnIz37UPbt/M/0V9r6tSpO3bseP36dQ9BbSPQP/+gIUPw0aMQFgZlZaCiAmPHor59hTsvi8HI8ffHkZGYwUDa2mjCBDA3r9xK2b4dx8Tgz585fywRQp07o2or5vnD27ZxyWb4tQ3jd+/Qly+1LvkAAFlZ/JJ4AAAhqN5DoWbKy8t97nonpSQatzBx6D1AQUERaDSBaRxYVpb/7cMqb15vb+GrU9QTMzNkZlavZ0Bz5sDkyfDoEQQFgZwc9O6NunUDKrX6zPDw8JkzZ3KUhZg9e/ahQ4eo3OYTBEEQBCEq5NkFQTRoIQUwMgRn/V59pCIF0/RggQHSbBx1JQiCaLjGNAMFKpr0DZdj+FYILt/w9baIRp7LEESDx2Kx4uLisrOztbS0DA0Na7Vvdnb2/v37jxw50rZt2ylTppw/f15FRUXwbo3cuHHjVq1aRRIaJCkxEXJzQUcHNDUlHQpQKBQ7Ozs7O7u1a9eyWKzo6OiIiIiUlJTs7OycnJzs7OyMjIykpKTY2Fg+hRyioqKmTJmyZ8+e7du3Dx48WJzx/52+f/++devWq1ev8kplUFdXd3d3X7hwoRC9RQiC4AV5ekJxMX77Fuj0P6MUCrK0REePsjf0fPz48e3bt7kf5NAhmDABh4VxblBXRzNmQIcOHMP6+voJCQm1/YRTXl4+dOjQzp07e3h4/Hk0m5QkYLeYmFqd5a9Co9EOHTo0ZcqUL1++8GkC8ouaGqq2YL22kpKSVkybFvz27X1VVVzR/gAA376N7O2RpydUdA6i0dCVK7B8OQ4KgpQUwBgoFGjeHHr0QFu2QG2LJ4WE8Nuam8s6f56ya1etv5JmzUBRkWd1EwBACFq0qPVhAQDg8rVzr9/6AcC30JB7D24Z6Bu1trCy09fVZa+QwYFKRf371+Icom2H0YjQaGjkSBg5kv+sRYsWFVctiTF37txDhw5xyegiCIIgCEKkSEIDQTRc0XRwCsHZ5QAAMhSYrQdLWyBV8q4lCEJEBmvCAQs0NwxjgNc54PQZX7ZG6iRfiiAapIKCgmvXrt24cePt27eqqqpaWlrJyckqKioeHh6Ojo4Cd6fT6R4eHnv37h05cuTbt29NTU3FEHMD0bt37/j4+MjIyL/qq24QWCx84AA8eIBTU6GkBBQVkZ4ezJqFhg6VdGS/UCgUU1NTXj8YWVlZgYGBz5498/b2jouLqz7h69evQ4YM6d27944dOzp37lzPwf6lPn78uHXr1lu3brFYLK4TNDQ0Fi1atHDhQmVlZTHHRhBNn7Q0On0abt2C69dxRgYwmUhVFbp2Rf/+y95KoKioKDk52dLSkvtBtLSQtzesWoVDQiA5GcrLQUMDGRjAwoVowIDq042NjaOjo7t161arSOfNm1daWlolmwEAysoE7CZwwt9t6NChly9fXr9+/e7du+v1RElJSRs3bjxz+vQSLa0jqqoK7P+IOTn44UPIzkaXL//KV5CXRwcPouxs/OwZJCeDkRHq2xeE+BOAMc7P5z8F8anwwYeBAdLVxXwSGpo3RwMHCnHgzKyMt/4vAYBGk6fTizHG8Qmx8QmxjzVk+7YzH/Ulgsq1noqFBarBxQIAYIwBY8yt2QQAUIWtKtGUhISEPHr0iH1k/PjxJJuBIAiCIMSDPBoliAaqmAkTvv7KZlCXBu+2yIbcoyMIQtRcdCC9DK2LwgDwPg8cPuArbZG5vKTDIgiCTV5e3u7du728vHr06DFt2rSLFy+qqalVbHr69On06dNXr149Z84cPkeoaLjQpUuXwMDAli1biiXqBoRKpY4ePdrb27t6s1uiHjEYeNo0/OYNlP8uNVZcjNPTYcUK+PwZ/e9/Eg2uRjQ0NBwdHR0dHXfu3PnkyRNPT8/Hjx9Xn/bixYsuXbqMGTNmy5YtJGlGhJ4+fbpz505fX19eEzQ1NRcvXrxgwQKBpekJgqiLiiXLfB7Wpaena2tr82vBo6yMDh1CdDp8/47pdGRkBAYGvOaampr+/PmztkEGBwdv3bqV85miwF8O5LeHIPv27evQoYOjo6ODg4PAyRkZGbGxsZ8+ffrw4UNsbCyVSjU3N7exsbGwsKjsa5afn19YWJiTk5OWlhYTExMSEvLhwwcmk2lpadlWXn4L14r9GOOgINi3D7FX21JXR2PG1OlrQwhJSXF5/s+utiUfKo0bh7dtQ+ylTSpRKNC1KwjV6M0/4E1Fet/yxf8rLCz8ER4aFh4aExuFMX5mqJOoSFv89jPnPnp6AmtXVHnjIIRUVPh/W5hLl1LrJ8elgacF+Pv7T5kyhb3ZRMuWLU+ePNnAwyYIgiCIJoMkNBBEA/VvOP5eBABAo5BsBoIg6pGbIchQ0OpIzMIQTYcBH/Bla9RVVdJhEQQBAABnz55duXLl0KFDg4KCWlQrTtu/f/9Xr1517969RYsWgwYNqr57QkLCvHnzYmNjz58/37NnT3FE3CCNHDlyzZo1JKFBnPCGDfjVq/+zd9dxUS1tHMB/s0t3h4CAgIjY7bWv3V5bsTuwGxW7u722r90d2F7FRiwMROmQ7tzdef9YxGXZXWphEef7eT+flz0zZ86DF5Y9Z555BnkX+SUm0pMnUa0a6dFDAWEVCYfD6dChQ4cOHV68eLFkyZLr16+LdaCUnj59+sKFC2PGjHF3dzcxMVFInOVDVlbW2bNn161b5+3tLa2PsbHxjBkzJk6cqKWlVZqxMQwjEZ/PVyrIvK+6OurWzXfer1q1aidOnChUAElJSX5+fn///bd4Q4MGeP4cUuq7QEkJrVoV6kK/EYEAXh/w+gMM9NGsHsyMiziOkZHRkSNH+vfvf/LkyZYtWwoPpqWl+fr6+vr6fvnyxc/PLzAwMCgoKDQ0VFtb29raukaNGvXq1evZs6dAIPDx8bl27drGjRsTEhKE52pra2tpaenp6ZmamtrY2IwcOXLnzp0VK1ac1quXvsRsBiE+H3fuQO7bh5ma4vt3WR2qVy/awGT4cPL+Pa5ehVhOA5dL6tcna9YUbdiQ0CAApiZmlhYVAVRxrNoDfX5ERuzeuyUkNPiLge7dOtVav/6Q3VtNjTg6kuXLUauWrFDzTsbXqoV378SOiZZn4AwdCjklNEhLBaCSSk0oUHR09Jw5cw4ePCgW2OzZszU02HIQhmEYhiklLKGBYcqemJjDV73OVMze4m6DUWxdHUPFRsQwTPk23hIV1cjojzSFj3ge/nlL91Yl3Yr62IthmIKjd+/i0CFERCAjA3p6qFmTzJ4tXC8YExMzcuTI4ODga9eu1alTR9oINjY2p06d6t2798uXLy0tLUWbDhw4MHfu3MmTJ58/f15Z+Y/eTqZ58+bfv38PCgoq7J7cTBElJtJ79yRkMwglJGDfPvw+CQ05GjRocO3aNU9Pz9mzZz958kSsNSsra8eOHYcPH546derMmTN1dXUVEuTvKyEhYc+ePdu2bQsODpbWx8zMbMaMGePHj89/Q3eGYUqLhoZGSkqKvEarWbPm7NmzC3XK7du3GzdurKqqKnacuLrCw4N+/izxLFK1Khk8uIhRlm37T2P3cXwLQlo6AJiZoJoDdi+DhVlRRmvZsuXRo0eHDh2qqqqqra0dERERGxtrZ2fn6OhYuXLlFi1aWFtbW1tbW1hYqKmpiZ1bkG3RAPD5/FO3bt2VmaNGo6JIfDz09CS0JSUhKgp6eoUue9C7N968Ec85+InY2pLhwws3oAjOxo20ShWcOUNDQpCcDFVVUqECmjcnixahqB/LhXVQxJIATE3MJo6b7uY+g1LB8wa12/Toiw8foKtL2rRBo0aQUjpFRlEBMncunj2jvr4SWwVjx6JatYJEK7yE7NQESmneSMpaNsPdu3cHDhwYGRkpdtze3n7YsGGKiIhhGIZh/lAsoYFhyha6c2fUhavuU44LXw69f2zAtU20QweybJm0+xCGYZji62wEjzqk91sakYl0AYb50DUOZLSFosNimHKMUsG0abh9G6Lb93p7w9OTbNjwLCOjf//+ffr0OXPmTL65CE2aNJk2bVq/fv3u3r0rfJQcFhY2evToiIiIe/fuVSvYM8fyTVlZuXfv3kePHnVzc1N0LH8E6uEBmRst09BQEhEBsyJNrShakyZNPD0979y5M2PGjHd5ljAmJycvX758586dkyZNmjFjBtsNoSC+f/++devWAwcOJCUlSetjZWU1e/bskSNHqqurl2ZsDMPkS19fPy4uTl6jOTg4CASCd+/e1ahRoyD9Hz9+PGPGjK1bt0poU1MjW7di3DiaZxU+cXQkO3cWfUOBMmz+Buw7jUSRd9OISEREosMIXNwFO+uijNmmTRt/f/8vX76kpqaamZmZmZlxZVRTKLzbt29baWo6yv7PweMhLU0soYHeuoXdu2loKFJSoKZGzMzwzz9k5MgCXpf06YObNyWnYOrrY8IE6BSrVioZMwajR5MvX2hYGDEwgLOzWCqDQCAIjwgjBGamFWRt2gIAyMjMCAkJAqCnqy/WZGRo3KFd5xseVwJDg/wHjqhUgDwMYdKAaDLBrzQCbW2ydSsmTaI/N38RLc9AtmzJd/BCEctpKGvZDJcuXerbt29mZqbYcT09vTNnzuTNo2IYhmEYpuQQAO7u7kuWLFF0JAzDgG7aRP/9163HjF3tRwGwj/j+34IO6pnpUFIi3brJ/baBYRhGTFA6er2lvqnZLydXxOJKhMt2hGSYEkCXLKGHDyMrK2/TNlXVlQkJe/fv79atW0FHo9TFxSU6OnrRokUvX75ctWrVxIkT582b94cXZhD1/PnzwYMHf/nyhW1zWwroihV0925ZPVRUOGfPonbt0oqoRPB4vAMHDixZsiQsLExiB3Nzczc3t9GjR7Pn3dI8e/Zs/fr1Fy9e5Eur5wE4OjrOmjVr8ODBKioqpRkbwzAFp6OjExwcLK/KNLt3796wYcPcuXPr1q1rYWGhpKQkEAji4uJyti0AQCn98OHD/v37w8LC1qxZ07t3b6nDxcQIFi0iHz7QhAQQQvT0aJ06HHf3Ys5Vl033n2LQdMQmSG5tWBP3j6MMfg7q27dvK0LG5il9lIuNDef+fdEcFLpqFT1+HPHxubqpqpI2bciuXQX9Pnk8wezZuH8f0dHZRwghtraYOJH07Vuo76KwMjIz1qxfEhwSBIDL5Vap7GxhYRkVHRkZGZGRkQECu0qVWzT928HeEcBr75enzh6NjYsB8E/3vp3ai98jJCTEz104lcfj1a/baMxI14KHkfPBWDyTIDGRrlqFN29oQgL36dPsPnw+cleJkJF/IKNCQ0FOL2A36uGBAwc4p08LXwqGDSNz5qBKFRnDFtyDBw86duyYnp4udrxevXrHjh2rXLmyXK7CMAzDMEy+xo8fv3v3bpbQwDBlRkiIoGfPsHRad/2jdGVVACc2jezgfTu7VVubs3Mnfu5ZyDAMU0Jis9DvPX3x8ylYKwMcciZ65XDxEsMoVGSkoGtX5JkEDeHzx8fFRQkExwcOtD94sFBD8ni8tWvXXrp0yc7Obt68edWLuulvOebk5HTw4MFGjRopOpDyj+7ZQ5ctk9VDV5dz6RLs7EorohKUmpq6bdu2VatWic60ibKyspoxY8a4ceNYWoMoDw+P1atXP3jwQEafxo0bz549u1u3bvmuW2UYRrHs7e1v3Ljh4OAgrwFv3rx55MgRHx+fsLAwHo9HCNHT09PXz7Uw3d7evnfv3v/880+BqgXweIiOBiEwNi7HOeXI+wABAABJREFUxS87jcT9p1Jb1VRxcivaNyvFgAogKCioTp06358/1xowAOHh0rqRNm2IyGdjeukSdXPLVecsh4oKGTmSFKool78//d//EBREVVVJ7dpkwADI3P+iOF55Pb95+2pCQryWlnZIaFC+/Q0NjSkVxMbGCF86VanmOm66xAy/A4d3P33+mMvlrlm+RVdXr4Dx5Js0ILFDGUlooHPn0suXkZSUU0OCb2kJU1Pi6kqKvRnE58+f//rrL7HyM/r6+itWrBg7diz7ZMIwDMMwpYklNDBFFxERcfjwYQBDhgwxNzdXdDjlBJ07lx47NnX4qsOtXADU++Z9e0l30Q6kdWty6JBigmMY5k+SxsfoT/RKVPZLRw2cr0ksxXdEZRim6OjGjXTTJtEjn7KyliUl3UlPn6SlNVdbW8XRkdy9q6jwyqtVq1YFBQXt2rVL0YH8AYKDBV26IDZWWjtxdCS3bpWnKaWoqKiVK1fu3r077zI+IVtb29mzZw8bNizvFuN/mjt37ixcuPDZs2fSOnA4nO7du0+bNq1ZszI27cYUGKU4ehHnPZCQBC4XVuaYOQpV5TbZzRQbpfj6lf74QUxM4OBQ/HfjRo0abdmypWHDhnKJjikaSlGjE/wCZfUZ1B17V5VWQAUzfvx4fX39lStX0vnz6bFjEnZ/AFChAufoUYhkzNAuXejbt1IHtbHheHhAQ6ME4i2W/x7fO3L8gOgRXV29Gs41A4MDMzMzEpMSNTW1LMwtAwK/xyeIb+OipaXdq0e/Jo1bSCs25h/wbeXaRQA6d+jeo1ufAoYkO2lAWmspJzQUHN/SEgCMjTk7dqBx48KeniM2NrZBgwbfvn0TPdi8efPTp0+bmpoWeViGYRiGYYpGmNDAVlwyhRYVFVWnTp3w8HAAmzdvfvv2rYmJiaKDKheCgt5bOx9r3k/4asG59eIdfvwo7ZAYhvkjqXPxP2eyJoCuCQAFvqSioze9UZvlNDCM/Pj5Cf8/WiA4n5Z2KjX1fVZWXRUVb1NTCy4XAE1MJImJ5bIYsgINGTKkRo0aGzduVFdXV3Qs5Z2VFalenT58KLmVy0WrVuUpmwGAsbHxpk2bpk+fvnTp0kOHDvF4PLEO/v7+48ePX7p06aRJk0aNGmVsbKyQOBXr1atX8+bNu3PnjrQOWlpaw4YNmzJlir29fWkGxshXVCwGTIbXB6SL7Dl+7ykGdsXKWYoLixGilG7diqtXaVgYTUwkWlrEwgKdOpFp04qzFYFAIGDrlRUuJQ1pGfn0SUoplVAK7PPnz+fOnfv8+TMAsnQpIiPpw4dIS8vVydKSuLmJZjMgNJT+XJEvWXAwvX+fdO5cEjEXWVBwwInT/wOgpaXtXLVGVNQPLU2t7l17V7SyEesZHRN1w+MKj5elq6sbGxsLwMa60l+NmmloaMoY39bGrpKt/Xd/v9v3btSpXT/vsIVVwLQD2efKhYQA0tNp+/b0+3fhK67Yz0NUFF23jpw/X7TLCQQCFxcXsWyGv/766/r165qasv4TMAzDMAxTolhCA1NoR44cCf9ZBS4iIuLkyZOTJ09WbEjlQyq448ds4nGVALR+96DFh0fiPfI8GGUYhikhHIJ5tqSKJsZ+ohkCBKXjn7f0dt2C7j2RnJyspKTEFqEyjDTpwIXU1P+lpj7PzOygpjZFS6u9mpqq6IM/LhfKyooLsHyysLCoU6fOlStX+pbwpsgMALJ5M/r1o76+eRoIadSIzJmjiKBKnJWV1d69e2fNmuXu7n7mzBmBQCDWITw83M3NbcmSJZ07dx4wYEDHjh3/kCfjoaGh8+bNO3r0qLRJEQsLi0mTJo0ZM0aspDzz28nIRM/xePVe/PiPaPx7EqqqWJTfw4O4BIRFwkAX5mzdhNxRSseNo3fvIiMDAAGQnEy/fMH37/jwgezbV+RUs/DwcLZqWeG0NKCR3+2XblnKlaWUurq6zp8/38DAAAC4XLJnD44fx7lzNCICfD7R0IC9PVmwANbWuc4MC0OceAGDXPh8fP6MspTQkJ6evmf/dh6Px+VyXcdNt6skq2SNkaHx4IEjinCVvr1c1m5clpmZuWnr6imuc2ysbbMbsrIQFAQOB1ZWUPp1Sy+adkDHjKGRkYTPh4EBunXj9O6dfTy/IgrF7FA09O5dGiirGgkNCiLR0TAyKsLgGzduvHnzpugRBweHy5cv/yGf2RiGYRimzGIJ1EyhPXqUa6KdpeHLBY9iVKcZPlZVAKhnpq8+ulhCJ13dUo6KYZg/3D8mOFGdqHEAwDcVw3woX+aziJiYmOHDh1evXr1q1aqOjo7169d3c3PLyMhvoRDD/ElSU1PXrVtnd+LEwdTUYRoawebmxwwMuqmrq+ZexkSMjMCqCJSAoUOHCvdNY0qckRE5eZI0awbR+ekKFdCnDzlyRPRhevlTuXLlkydPent79+jRQ+IKxYyMjPPnz/fp08fY2Lh79+579uwJCsp/F+3fVEZGxooVKxwdHY8cOSJxSsPZ2fnw4cP+/v5z5sxh2QzlwKpdeP1RclNqGo5fQkSU5FYAl+6glQvqdUcrFzTqjUa9sG4vSmAi7M9FN26kd+4g74fzrCz64AFds6Zow0ZFRSUnJ1tZWRU3PqbYrC1ltWqoY0DX0gqlAPbv35+UlOTq6vrrECHExYWcP8959Ihz9y65f5/s3SuezQBAWzv/z8lFmskuIZTSg//790dkBIAeXXvLzmYoDrtKDgP6DiGEJKckr9+0/N17b0RE0DFjBH//LejeXdC1q6B1a4GrK2JiJAR54wa8vOibN/TevXyzGUSPE0lkBCmf4g0fPkjenSRHXByCg4sw8MePHxcuXCh6xMDA4Nq1a4aGhkUYjWEYhmEYOSrPD5KYEvLixQvRl/Xr11dUJOUGj2L0R3rdoqbw5frD8+0jvot34nDw11+lHRnDMH+81gbYU5UM/UApcD8WK/ypeyXJDyC8vb0HDhworBcqFBQU9Pr163v37t24cYNNUTAMpfTo0aNubm6NGze+6eFRfc4c+nPjCXEcDpo3L93o/hQ9e/acPHlyRESEmZmZomP5Axgbk+PHib8/vXoVUVGwsyOdO5epCYYSVaNGjQsXLnh5eS1evPjatWsSpwTS0tIuX758+fJlAE5OTq1bt27VqlXz5s2NivevlJ6e/vXrVz8/v6CgoKioKB6Pp6+v7+Tk1KpVK21t7eKMXFg3btyYMmXK169fJbbWqlVr0aJF3bt3l29hakax7j6FQPocU1A4dh7D0qkSmhZuxP4ziEvIfpmUjMhofPbDM2+c3gYutySC/cPweLh2DZmZkluzsnDzJmbOLEKBqDNnzrRv3579IpcFC8bj7UdExUpurVMVLRuWbkDShYaGzp8//+7du1yJv95cLrS0pJ5sb0/MzGjuHQFyMTIibdrIIcoiSElBXByMjCBSrfDC5dOv37wEUL1arfZtu5To9Vs2b0MI5/ipQxmZGTt2b+wfGtPCS6RmTkICvn+nPj5k715I2d0pZ/sGQc+e4POL+f5bEuUZAEDS5xm+pUhGj4pKEbLD09PTBw0alJ6ennOEw+EcO3bMwaGkclAYhmEYhik4ltDAFE5cXFxYWFjOSxUVldq1ayswnnIgU4ARH+mVn+tUpl/eNvDRmbzdiJMTEc1bZxiGKS3djTHHBqsDAGBDIIyUMSHP+qvk5OTBgweLZjMICQSC58+f9+7d++7du6URK8OUVb6+vmPGjElNTT179mzDhg0B0IkTsXSpxHq5pFYtMm1aqcf4Rzhz5gyrFlvabG3JpEmKDkJh6tate+XKlbdv365atercuXM86VvIffr06dOnT9u3byeEODk5NW3atFGjRvXq1XNyclKSWdAiMzPz69evPj4+79+///jx4/v3779//86XtGxRS0trypQpixYtUi75HW2Cg4OnTJly4cIFia2VK1devnx579692QxoOSMQIFrCut9cfPOk7gM454H9pxGXKH48Iwu3HmHOGqx3k0+Ef7R376jMYjA0JIS8eoXGjQs+JKV0w4YNa9eu9fDwKHZ8jBw0rI3xg7D9MGITxJuq2uHwekXEJElWVtaAAQOmTJlSrVq1opyvpIRmzfD9u7QSLsTZGRYWxQqx8OipUzhxgoaHIz0dGhrEyoq4usY4Ox09cfDDx3cATEzMRg2fUAp/+Fo0+1tfT3/P/u0ZmRnHKxhEp9n1/PhN9KrUzw+uruTqVfr5M6lSRfRcYTaDMDOAenvj4EEyapTEq5RUpkLBLkH+/pvu2IHE7D8buVIZhExMpGVsyDBu3Dhvb2/RI1OnTu3QoUNhx2EYhmEYpiSwhAamcL7lzoC2t7dXUVFRVDDlQKYAQ3zojejsl+NNMt0DH1AuN1flNEJIlSrk33/B/qkZhlGQOTbkVSK9EwsAbn5Uk0uGVsjVYdGiRR8/SqkvDDx//vzKlStdu5alCqcMU1p4PN769es3bNiwcOFCV1fXnL26SO/eyMzEzp259n/V0iJ16pBdu4qwPpLJ16lTp9zc3G7fvs3KMzClrGbNmidPngwMDNy9e/fhw4fDw8NldKaUfvz48ePHj3v27AGgoqJib29vbW1tZGSk/nOtIY/Hi4+Pj4yMDAkJCQ4Olpi+kFdycvKKFSu8vb0vX74seUWsPGRlZW3ZsmXJkiXJycl5W42MjJYsWTJmzBjZWRrMb4pSIL+pOonTU5sPSshmEOLxce0BFk6CbqmWFymHaECAhM0mRGVmUn9/UrCEhoiIiEOHDh08eDA9PX3//v1soUvZMW8cHGywcT/8gxGfCA4HVuao5YQdS2BYCiXzkpIAyavnc1BKR44caWhoOHfu3CJfhyxcCB8f+upV3pwG4uBANm0q8shFQSmdMoXevIm0tOwjsbE0JCQy4PvqhtWS+TwARobGUybO0lDXKJ2IalSvPdPAcnvgpwRVlVt2lomqykPffuEIfv1b0S9fsH8//fpVNBVANJsBALKycOsWpCQ0FFNx8yGqVCGOjvTlS6kd6tcv7AZnmzdvFtuZrkqVKsuXLy9agAzDMAzDyB17iMAUjtjTt4oVKyoqknIgQ4DBH6jHzyUsUypiqZ0qTp/G7t24c4dGR4NSoq+PBg3IzJnQKKXbHoZhmLw4BEerkZ7v6JN4UGCqL1XmkIEiE4JPnz6V8UgiJSXlyJEjLKGB+QN9/fp18ODBOjo6r169ss6zATAZOBCdOmHPHvrpE8nIoPr6nL590aKFQkIt906fPj19+vTbt29XrVpV0bEwfyhra+tVq1YtX778zp0758+fv3Tp0o8fP/I9KzMzU5jfIK8wrl+/vnHjxlmzZslrQFGPHz8eP378hw8f8jYpKytPnDjR3d2d7UJVjnG5MNRDQIisPnbifwwR9gNBYZK6/hQUhmv3MbBbccP7w5EKFaiyMrKypPbgcmFunu84oaGhixYtunDhQq9evQ4dOtS4MBUd/izR0XTtWvj5IS0NGhpwciIzZ0JPrxSu3LsDeneArz98vsJQD7WqQkf67g3ykZxMV67Eq1c0Lg4A0ddHnTpkwQKJ20YsWbLEz8/v7t27OWm+RaGiQo4dw4wZ9NkzRP0seaqjQ6pXJ1u2wNi46CMXHt2wgd64AZF9CoROVjQRZjM0a9KqT88B6qWVzSBk/eHTnLfe2xtWD9PSeGZpKiBkxOtPv1LOeDw8fkwEAtF7eAl1DmLyq7pTePIq7UDWrMHQoTQ4WEKTszNZvLhQoz148EDso5G6uvqJEyfUC79vBcMwDMMwJYQlNDCFkyTMtv6JPY0qsnQBBn2gt3/eGsywRva29EpKxNUVrq4EAKVgVVgZhikb1Lk4XZ10e0tfJ0JAMf4TfZ6A1fZEnQsACQl5qprmFieprj7DlG979+6dP3++u7v7xIkTpVaX1dMjs2cL29if/JJz+vTpadOm3bp1i2UzMArH5XLbt2/fvn37Xbt2PX369ObNmzdv3nz9+rVAICi1GNasWePq6irfZ/RRUVFz5sw5dOiQxImKli1bbt++3dnZWY5XZMqm5g3g/RHSfpwtzTDRRfxg6A/ESynPICQQwMdPPuEVVmYWbvyH+0/A56NJPXRrAw01xUSSPz6fHjyIe/doXBy4XGJkhCFDyN9//+pQuzYsLBAQIHUECwvSsKHsixw7dmzatGljxozx8/Njj4NkoGfPYuPGXFOtL17g4UMsXEjatSudGCrborJtqVwpOJiOGEFFNh+kERH49AleXmTfPuTO6A0LC9u+fbuPj48c/gapq5OdO0loKD17lgYEEDMz0q0bnJyKO2xhpafj8uW82Qzxaqo+JgYAmidnDnYZWdpRAUhKMkxNn+H5ZlvD6gF62i8sTMyTUjp9Fdl3JjkZv/VGbA4OZO9ezJxJfX2RmZl9UEuL1KpFdu6UmEwjTUxMjIuLi9i+YDt37qxVq5b8wmUYhmEYprhYQgNTOGLlTEuuVGn5liHAUJFshqkVf2YziGHZDAzDlCXaSjhfg3R5Qz8kA8ChMDyJp/udSQ0t5Lsbdyls180wZUd8fPyoUaO+f//+8OFDp9J/rsrkdubMmWnTpnl4eLDJVKZM4XA4TZo0adKkybJly6Kjox8+fHj//v0HDx58/Pix+IsXra2tHRwcHBwczMzMVFRU/Pz8Dh06lHMrFxMTc+HChYEDBxb7mwCArKys7du3L126ND4+Pm+rubn5+vXrBwwYUAq7hjNlwUJXPHgGb0klRdRU0bsjLPLs+aOjBQ3VX7NREpkZyi3Cgjt7A6t242tAdlGDQ2ex2hrjXDBOPr86chUVRUeNou/e4eeEHAXw8iVatCBbt2bXXVdVJU2b0sDAvCX6AYAQ/PWX7MKQ69at27Nnz507d2rUqCH376BcefSIrlqFyEixwzQgAAsWEFNT1KypkLhKBI9Hx44VzWbIQT9/xrhx5MoV0cr/T548ad68uampqdwCsLAgU6Yo8A8M/e8/iUUC/PV1hL9pjb4HIyQEeYsflDRVVQBamVmTn71b3axOpKb6FUcb27gkp+ifKw1UVGi+RVkMFfHmW3DOzuTqVdy4QT08kJkJHR1O376oX7+ww4wdOzYsLFeloClTpgwbNkxucTIMwzAMIw8soYEpHFVVVdGX6XlykJl8ie00MbUiltixp3sMw/we9JVxozaZ8oWejwQA31T87UV7GhMTeye8fSvjRDaPyPw5Xr161a9fv65dux47dkzsgxNT+s6ePTtlypRbt25Vq1ZN0bEwjFRGRka9evXq1asXgNjYWE9PzxcvXrx69er169eReabE8qpQoULVqlWdnZ2rVatWrVq1qlWr6ujoiPXh8/mHDh3Keblo0SK5JDTcvHlz2rRpnyVNZXG53IkTJy5dulRXV7f4F2J+F+pqOLsD/Sbj7SdkiSx2NdJHz/ZYOVPCKQ42MDdBfJKEppxzu7aWf6iy7T+NxVsQLVJijCfAF38s2oLoOCyYWNrxyMLj0REj6Js34scTE+n161RNjbNxo/AAWboUvr701SvxGhqEkLp1icyt4m/cuLFjx44nT55UqFBBjrGXS3Tt2rzZDNnCw+nSpeTcudKNqATRQ4fop09SWz9/xr59ZNy4nCNpaWlahVk6XxRfv9KTJ+mPH0RTk3TtiiZNSnax0MePyL2yXyhMSwMAASzDfyA4uPQTGqiVFby8AGhm8ca98lndtHYml7unXtXZj73Nk1MBwN6eM2SI4M4dREdLHkJFBe3bl2LIRcLlki5dSJcuRR7gwIED53L/SrZo0WL9+vXFjoxhGIZhGDljCQ1M4Whra4u+FNuBgslXhgD93tP7sdkv59uS2TaKjIdhGKawdJRw0Jm0McRsX5rMR5YAp35Q7sRjuo4dk46sFAR/yXuKra3t7NmzSz9Uhil9u3fvXrRo0a5du3r27KnoWBicPXt28uTJHh4eLJuB+Y0YGBh07dq1a9euwpcxMTH+/v7h4eGxsbEZGRk53fT19Y2MjExNTa2trTULUDJ6xIgRogkNfn5+4eHh5vkuzZQuJibG1dX15MmTElsbNmy4c+fOOnXqFHl85vdVwRQPjmPXMdx4iIQkcLmwMMX0kahXXXJ/Dgftm+FLAAR8yR1qOsGmdKcCo2Kxfm+ubIYciUnYdxq92sPJvlRDkoHu2kU/fJDcxufj7l18+pRdh19ZmZw4Qd3c4OmJsDAIBCAEFSqgcWOyejWkZ2EKBIJp06bt2bOHZTPk78sX+v27jHYaEEAiImCWp1bJb+r+fYnT+dl4PDx8CJGEhqSkJPlueJRLSgqdMoW+eIG4OAAUoOfPEycnsnEj7EvsN9bQUOJ2sVR4gNJMdTX13I9SSwdn+nTBs2eIiABgkZgy9M2XfXWrpiorbWtYfc5jb11jEzJ1KoyNSfv29NQpif8RSe3aZPjwUg+8VH369Gny5MmiRwwNDY8fP66kxGZMGIZhGKbMYX+emcIxMDAQfRkbGyutJ5MXBUZ//JXNsLASmWkt8wSGYZiyysUMjXVJ73f0WyoA8EHQZrBWa5esGwfTt0+l6Sk5PQ0MDKZNm2ZsbKywWBmmVGRmZrq6uj59+tTT09O+5J6ZMgV27tw5YTZD9epS5tAY5ndgaGhoKI+Cz02aNFFWVs4Sls4HAOzdu9fd3b1oo927d2/w4MFi9ZmF9PX1V65cOWbMGA6HU8RYmQKKj4eGBlRUFB2HBFwuXIfAdUhB+y+djtc+ePwKgjybIVSphH2r5Btd/lbvRkCo1NYfUVi5C0c2lGJAsj14IGtGOTZWsH8/J2e1sYoKZ/16JCbSBw8QEABra9KyJfIro/Lq1SsVFZV27drJL+hyi3p5ITFRVo+oKPrpE1FsQsPbt/T8eRofT4yMSJ8+qFKl6EPlu8wpd4dr167Ja8MjcZmZ1MWFennlOpieTr29MWwYOXIEtrYlcVnSqhU1MkJMjNjxKtFxVxxtKCHPHGzbOzqWxKXzYWtLhg2jO3cKfyDrhUVFaQZcrGITo6G2/a9as1t3UzU2BkBWrKBZWbh1CyL7RlE1NU7dumTPHpTrP+UZGRn9+/dPSUkRPbh7926WucUwDMMwZRNLaGAKhyU0FMeWIFyKyv7avRKZwbIZGIb5nVVSx9P6ZKQPXifRUOGSUcJR7jSSY1stdU5HmhxPCKlcufKMGTNGjx6t4FgZpoTFxMT07NnTyMjo6dOnJV5HlymA8+fPT5gw4caNGyybgWGEOBxO27Ztr1+/nnNk9erVDg4O/fv3J4Wpxc3n85cuXbpixQo+X3w1PZfLHT169LJly4yMjOQTNCPR16905Up8/05TUqCsTExN8c8/ZMiQkq2pXsKUlXB5L8YvxMPnCPtZql9fBzWdcXA1zEo9Lfbzt3w6BEpPd1CA/B7LkIgI8UM6OqRbt4Jfwd/f30lY44HJV74TwIQo8rf1xw86aRJ9/x7JyRDWMDh9mtSuTbZtyzevRTJl5Xw6iCRdPX/+/P3798L9leSOLl9OX7+W3BQYiFmzyNmzJXFdWFqSqlXpo0dih31MspMRqY11/v9KJYNMnAg9PezfT/39weN1/BoYq6H2X0WzIC31U0q8IQD18MCpUyQmBqamVEUFurpESwsGBqR7d9Kjh/x/UDMy6O3b8PQEpWjcmLRvDzU1OV+iMNzd3d+9eyd6ZOTIkb1791ZUPAzDMAzDyMYSGpjCESsNl5qaqqhIfjt+qVjhn73exNUKLJuBYZhyQJWDo9UBkGcJ2BhIPWIAgOvU0HrXfw2ur272V+OhQ4dqK6LAJsOUpoCAgA4dOnTv3n316tWFmhdkSkhqauqAAQMePHjAyt0zjKjt27c7ODjkJCKkpaUNHDhw8eLF3bp1a9iwoYODQ4UKFWRXVPL39x82bNh///2Xt6lFixZbtmypWbNmiYTO/ETPnqVr1yI8/NeRkBD4+OC//8iePeByFRhbMamq4MAaRETh9DX4BcDYCL07wslOMcGkZ+bTISO/DqUq388exV5jbWRkFBUVlX8/BiD16lFdXSQkSO1hbEycnUsxIhExMXTAAPr1a66D8fH0/n3070/OnEHhs3KplRVevJDVoUKFnB/QxYsXu7u7q5XEHLZAgMePQfPUeMkJ49MnkrP3SvHFx9MzZ/D2LeVySYMGZMUKDB9Ov2VnQgkIOV7d4ZG1OQBDPm3uvlw+Fy0S4uKC3r1x5w6ePYOS0sBGDX98fPXl6+fHTx40u/fI2vMZROsTpKWhSROyY0dJ1P6hZ85g9276/Xt2RZmTJ1GpEkaMIIMGyf1aBfHy5csNG3JV2qlaterWrVsVEgzDMAzDMAXBEhqYwhG7iZVL+dM/xNLvNFMAAPV1sMSOzXYwDFOuNNLF6RrkQChmfKUCiliLahWXHHV1YO91TPn38ePHDh06zJ4929XVVdGxMNk0NDR69ux5//79xo0bKzoWhilDbG1tJ06cKPaw3tfXd31OLXpAWVnZxMTEzMzMwsKiYsWKTk5Ozs7OlStXTklJOXz48MaNG/NmtBsYGGzdutXFxaU0voc/3OfPYtkM2dLT6d27WLiQrFypiLDkycwYk4cpOghARzO/DmWqGJOREcSmqMVYWhbzCtWrV3/79m0xB/lT2NsTe3vxjQ9EEHt7KGgzPjpjhng2Q07Thw90/nzOli2FHZMzaZLg8WP8+CG52cSEM3my8MvIyMjnz59fvHixsJcokIAAGhkpq0NiIr11i8gjoYFu2ULPnEFgYPbLixdhY4PevcnDh9THh5+SsrduVW9zIwBGlExzW6ahbyBzvJKnqko6d0bnzgC4wPB6dRcunZ2VlXU3KnRE7t0WkJREPTzg6kr27JFvCHT/frplC+Lifh3i8+nXr1i9GomJZMIE+V4uX3w+f/z48aK1plRVVU+cOKGhoVHKkTAMwzAMU3AsoYEpnB+571LMFLvtX5kVE0P378eXL1QggJERZ8gQP7vqV6IBgADrKxMlNsfHMEx5NMICMVlkuT8FsCcE2lzqXom93zHlmZeXV5cuXTZs2FBSmwEzRbVy5cqGDRuOHTuWZd8yjKhVq1Y9f/78+fPn0jpkZWWFhoaGhoZ6SZ+NE9WqVasjR45YWFjIL0ZGKrpihYRsBiE+n965Q6ZNU9REaTnTvhnuPkEWT3IrAeqXqVoknTvDywuZUqpGmJqSMWOKeQUTExNVVdXg4GArK6tiDvUnIO7udNw4yb+tlpZk2bJSjwgAEBVF37+X1cHLC+nphd4CwM6ODBhA9+0T7mGRi6Ym6dcPlSsLX718+bJBgwaqqqqFG7+AUlKk/grkkFE2o8Do0qX06FGkpf06JBDQ79+xezeZMoUzf/7hI3u805MAVDQxnzx9ga5OkTbyKEmGhsY1jMy9woM+G+tLaKaUenqS//5D8+Zyu2R4ON2zJ1c2Q46EBHrwIOncGdalWsb22LFjYp9zFi9eXKNGjdKMgWEYhmGYwipu3TnmTxORe/NFU1NTRUVSZtG9ewXdutFt2+itW7hzBydPCgYOPPi/2wIKAB2MUIsVX2cYpvyaaYOeJtlfbwjE+kCFRsMwJenFixedO3fes2cPy2Yog2xtbXv16rV27VpFB8IwZYuGhsatW7fksn85l8tdtGjR7du3WTZDKcnMpP7+sjqEh9MzZ0ormnJuVH9UryK11dEObuNLMZr8kMGDSb16kttUVUm3brCxKf5VGjRo8OTJk+KPI5HIMulyoU4dsnIlqVRJ7DBxcOBs2gQHh2INnpVFPTzoggV07lx6/nyumXWZ6KNHkF3DICwMsjMepCAzZpApU2Bj82v3E0JgY0MmTyazZ+d0CwwMrJTn30RuLC2hKzN1gBA57Dfx/j09d07yv3liIj1wwPNHyJP0JACVbO1nzl1aBrMZhMyDQgAkqKpQiRvWJCbSI0fkeDm6aRPCwqQ2R0QINm2S4+WkiowUTJlCO3SgTZpszV1ar1atWjNnziyNGBiGYRiGKQZWoYEpHFahQTa6dy/dvBmJiaIH+YlJZ8yyV3CMtmCLlRmGKc8I8K8TSRfQ69EAsPw7raxBurG1gky58+bNm27duu3fv79z586KjoWRzN3dvXr16q6urmw5KcOI0tHROXv2rIeHx/r16+/duycQCIowiI2NzeHDh5vLcfkmk6/ISCQlye5CfX3Z3aZcKHHxv3Xo44pP38Sb7CpizwpolVxV8o8f6ZMnyMoitWujfn1wufmfwuGQ/fsxbhx99QqiBeSNjEiXLmThQrnE1bFjx/Pnz/fr108uowkFhmL+Bnz5jsRkqKrAwhRjXdCjjRyvoDCkTRs0aoStW/H+PdLSoKGBunXJ+PEoXkF7evUqtmyh374hKwsATp7E1q0YPJiMHJn/ybGx+XTIyqKJiUV7DyHjxhEXF3rmDISr3mvXJn37QkdHtE96erpaYcs/FJy+PrGyormXYOVSsSLp2LGYF6Hbtsn4Z4yMjz1x5QwAPV191/HT1dXUi3m5kpOSkQ5lFTUej1AquUd0tDyvJzsbDyCBJb4Mgt64geXLERREAX8ezyv339MdO3YoKbEpEoZhGIYp69hfa6ZwxBIaWIWGXGJj6eHDYtkMAF7a1/mhawzAjJ/WUp/tx8YwTDmnwsFhZ9LnHX0QBwqM/UR5lNTShq062EN2pnz4/v17586dd+7cybIZyjJzc/MxY8YsW7Zsj7y3AWaYcqB9+/bt27ePiIi4ffv2y5cvP3/+HBwcHBYWlpjnXkaMqqqqq6vr4sWLtbS0SidUJpuGBvKbbiGamqUTy5/Azhp3j2LGSnj5ICYWAgEM9eFcGRvdUKGEnoJ4e9NFi+i3b8JHClRNjdjaYtw40rNn/udqaZGjR+HhgTNnEBcHDodaWHDGjUMV6YUmCmngwIELFiwICgqqWLGiXAY8dwNuGxAksmz7awC8fHD9Hv5dAYnrxn8zWlrEzU2O49GTJ+nq1YiJ+XWIz6ffvmHDBsTFkfzWlxMnJ6qiImtfBl1dUpxiHtraZMQIjBghrV1HRydBHps+SEOmTqVTpkieiVdRIR07ovh/tqRt+gPwCTlQxymDCgghI4aO1dbSkdazLPimqgTAIilVag/5/gbmuxtIvh2K6etXumQJQkOFr26kp4s21rWy+uuvv0o2AIZhGIZh5IElNDCFwxIaZKD790NSWvGtmq2EX7T/4slt07Z0g2IYhlEAFQ4OOZPWXvRbGlL5GO5DAdioY4AZmV4RKmzDK+Z3FhMT06lTp7lz5/YsyAQDo1CzZ892dHScNm2aU/GLDDNMeWRmZjZ48ODBgwfnHElLS/vx40d4eHhISIivr+/79+8/ffoUFhYGwNHRsX379qNGjTI3N1dcyH8wAwNiYkJlVIxXU0O7dqUY0O/pxQt67hzi46GnR/r0gbSdGgAA+ro4sAY8PkIjwBfAyhzKJfcI7b//BDNn5pouTU+nnz5h0SJERJAJEwoyBmnfHu3bZ38t7wC1tbUHDx68Y8eONWvWFH80n6+Yuw4heZbTJyXjzHWYGWPptOJfpHyJjaXbtuXKZsiRlESPHydduuSTv9KwIalYkfr5SWsnVlawsyt2oFLVqFFjU4nuLNC8ORk/nu7ejaioXMfV1UmbNvJJLpE+736piq2/njaANn93cKpSTQ7XKjGxcTHByhwATlFxUjsZGsrzkvmmkpRwiiRdujQnmwHA49z/HbtyOEhJAcsIZBiGYZgyjyU0MIUTkbuAG0toyOXzZ4mHH1TLrsXa9v1DgCU0MAzzR9BXxskapIs3/fHzcUFAGlb50zUB4ACEYI41mWWjyAgZpgjS0tK6du3as2fPSZMmKToWJn96enrTp09ftGjR6dOnFR0Lw/we1NXVbWxsbIqzSJcpOa1b4/Nn8HgSG4mDA2nWrJQj+p38+EEnTqQfPuRsykAvXybVq5Nt2yDzsYYSF9YWJRxbWhpdtEjy4u/4eLp/P2nTBpUrl3AQ+XN1dW3cuPHKlSu5BdkIQ6Z5krIZhNIzcfYGpo+CnnYxL1JWUEoTExN1dXWLNcj27QgKktocFUU3bya7d8saQkkJffpgyxakSlqXr6ODnH0rvnyhx44hMpKqqpJ27Uj79vmWhymI+vXrE0KuXLnStWvX4o8mERkzhtStSzdsoEFBSEmBqioxM0PfvmTgQPlcQEdy3QUfE4Nb9lYAKgpIz+595XOtEvPmrZdwn4maPyTlxwDQ0SEimY5y0KwZPD3B50tu5XDQsKE8LycmNZV+y7V70Hvhji0/NU9Pp9evkz59SjAGhmEYhmHkga2RZApHrEKDmZmZoiIpiyR9Oo/X1H1n7QxAic9r7veq1GNiGIZRmMoa+K8+mVIRzfWhr5x9UEDBo8gSYLk/jcmSeT7DlD1jx46tVKnSihUrFB0IU1CTJ09++vTp06dPFR0IwzBMcZGpU0n9+pIrgVeoQFasAIc94ZEiNpYOHEifP8/JZgCA5GT69Cl1cUGc9GXKpYLu3y8235ZLZCTdsKEUw5GqUqVK+vr6vr6+xRwnLR1fA2R18A/F2evFvEhZce3aNTs7O0tLy8aNGwcEBBR9oC9f8ukQEpLvGGTCBNK9u4SV6Hp6ZNAg0rs30tLo2LGCPn3owYP02jWcP08nTaJdusDLq6hxi1ydkO3bt48bN87f37/4o0lVty45fpzz4AHHw4Pz4AG5eFFu2QwAGjbM+zaboKpysFYVCqjx+WMatVJSUpZ4atnx/OUTAIaUWCUkS2gmhDRpgubN5XhFMmoUkV4+hFSuTCZOlOPlxIWGIvdeJ8G58wKduVy8fVuCATAMwzAMIyfsdpcpnMjcJS5NTEwUFUkZRI2N8x586NyMz+ECqPv9jY4aq4nCMMyfxUwFS+3IlVrkU2PSyUj8+XujF1QhUTFM0WzduvXdu3d79uwh5WFj5z+Furr6mjVrXF1d+dKWhTEM85vj8/HuC+4/w5fvig6lpCkpkf/9j3TuDAODXweVlUm1apydO1G7tuIiK+vorFlUyjQ8/fKFzppVyvGIe/UKVOan4uDg0gpFltAI/IgWTHAn7YdhwBRcuF3EcUIiEJ8kswfFa58iDl52REREuLi4TJky5cCBA4mJiX369OnQoUNC7onVQsjIyKeD9N0QRJG1a8mqVaRePVSoAAMDWFqShg3Jli1k3jzweHTQIHrjRq4Un6ws6uMjmDAB3t5FjFxEy5YtFy5cWKdOnVevSni1j5ISTEygpibfUYmrK8lTK+VYjcpJqsoAXBIyOZ06rdmwdMUa98++H+V7aXkJCw/97u8HoGHbjpzWrcWzW7S1Sfv2ZPt2OV9VSYls304cHPK2kEqVyNatUFWV8xVFqahApKhMCqVJIu+3qoQYcjhy/1FhGIZhGKYksOlVphDS09Ojo6NzXnK5XGPRKXxK6cWLuH6dJiURJSU4O5Px46GnV/pxKgpn+HDBrVuIjRU9eN+5ifCLFj6PZe/QyTAMU46pc3GiOvxTyYFwHA+n0VkAEF2gx24MUyY8ffp01apVT58+1dDQUHQsTOEMGDBg//79W7dunTaN7cjNANHRdOdO+PmBx4OuLunfHy1aKDompoh4fLhvwo0HCIlAcir0dGFlhiH/wHWIoiMrOWpqZNcu8u0bPXoUYWFUQ4O0bUvatZNLQfhyKy6Ovn8vo51++EASElC8HQGKJT09nw5paaUShyzr92HHgW8JCQnPfLJnJW89xr/HcGIL9Av5L6euBuX89qzQUi/cmJlZ8A+GkhKsLaBU3A0x5ODy5ctjxowZOXLk3r17hR8dp0+fHhAQMHTo0AsXLhQlNVY7vx04tLQKOBL55x/88w9JS0NMDIyMcqZy6fr1VFpuTVgYXbCAXLlS/DIw48aNi46O7tSp0/r164cM+d3erNXUyLZtGD+e+vkJD7wxM3prZgigYXJGo807dl486ffNF8DWHevd3VaYmZorMlpJ7j3wgLAKQ7PWpOdAeHjg1CnExACAkRFcXMjff5fIhe3tydmzdNEi8v49FT411dcnzs5k6VIYGZXIFXNYWhJDQ/ozTSdOIBBtNORwiJoaadWqZGNgGIZhGEYe2E0vUwhv3ryhIvc2FSpUUMp5bvLjBx07lvr4CG/FKYCHD3HtGqZOJb17KyJYRahalTRtSq9cEb0DfFgtex/TlolBZMUyBUXGMAxTJthqYJkdXMxIwxcUAAUyBFBl5aKYMi8+Pt7FxWX37t1sX/nfESHk33///euvv7p3716pUiVFh8MoEt2/n+7fL7rWmT54QOrWJbt25T9XxJQxWTz0GIuHz8H/OTcRn4D4BCzegnefsWelQoMraXZ2ZNEiAKxeUEHQV68QHi6rR3g4ff1akRNa+eZK5t0joHTtOIK1exHru4arNxrIzhdITcPDF+gxFrf+B1WVQoxmYQoTQ0TFSu2gpoYOLQs6WnAYZqzERz/ExIMQGBugVlVsmg8DvUKEJF//+9//FixYcOnSpYYNG4oe37BhQ5s2bebMmbN27dpCD9qmDR4+RJb0Hftq1SrcgOrqsLTMdeTBA+Se6xVFfX3Jkydo2rRwV5FkwYIF3bp1GzJkyMGDB+fPn9+6devfqfhZlSrk/Hm6dCl59y4jKeF/tSsD0OJw+6/fnqim9vbda2GvrKzML74fy1pCQ0pK8rPnngBqVK9tYmwKgLRvj/btS+nyBgacbdvA45GICFAKc/NSSsXjctGgAX7moCTk/iHXIYQ4OKBRo9KIhGEYhmGY4mFzCEwh7NixQ/RlrZz7peRkOmQI9fISW1hAAwPp8uX02rXSClDxyKZNpGVLqGevJvhmZhtgXBGAZmZag3kTCp4yzzAMU445aoJLAIACneVQu5RhStzIkSN79OjRvXt3RQfCFJG9vb2bm9uQIUME0p/UM+UePXyYbtwoXrk9OZk+fEiHDkXuDZWZsm/6ilzZDDlS0nDeAzuPKiImpmyKj8+ng0CQq8Z+6WvdWvbEHnV0LLVY8opPxK5jSIz5Kki6yDWYKdb6ygcrdxVuQELQsiFkTGE7VULLhlJbRT1/iw4jcOUevgUhPhFxCfD1x6lr+Hsw/AIKF5W8+Pr6zpgx49atW2LZDACUlZUvXLhw5cqVLVu2FHZY0r8/cXKS2mpvT6ZPL3SsoqKjaVSUrA7p6fTmzWJdQkSNGjVevXo1dOjQmTNnOjg4TJ8+/eLFi1GyAyg79PU5mzaRu3ePjxqcwuUAaN+tj5aJaRYvK+dzpoaGpnPVGgqNUoJHnvczMjMAtGnVQWFBKCnB0hJWVqVXWEggICNGEDs74avE3DVIdFVVyYIFontSMAzDMAxTZrGEBqagvL29jx8/LnqkW7duwi/o8uX0o5T94WJisGmTrCzy8oTHo8+fo1EjdOxI6tQJr91o1NQ9wpZWpirKlSVsF8cwDPMHIoCVWvYjzNfJMjcMZpgy4MCBA/7+/qtXr1Z0IEyxTJ48mcPhbNu2TdGBMAqSlIT9+5GYKLGRentT9rPxW0lIwu3HErIZhFLScPh86QbElGHE0TGfEgiamqRKldIKRwLSr5+MAIiVFWfOnNKMR8yBM/gWBF7sRq7+BMLVE2sV8HHXs9BjLpuOetUh8TbAwhTr3Qq0s0FSCsbOx/cg8eME+PINQ2aBxy9QMDFxmLgIzfujdlc06om+rvDyKdCJeYWEhPTq1WvJkiVVpPwHNTAwuHnz5ubNmwud08Dlkl27SOXKeVuIjQ1Zt66462dSU/N9cEdTUop1idyUlJSGDRv25s2bM2fOGBkZ7d27t3Llyn369ImNlV67oyxJSEzw+vgWgLq6epu/2wMwNDCqU6s+gCqVq7rNXmJkaJzPEKXO88lDABZ8Wnn2PNqnD50/P3uzifIqI4MuWkTbthX07UsjIqCiAg5HrEKDXtWq+OsvRQXIMAzDMEyhsC0nmIKaM2eO6Jo2ExOTAQMGAIBAgJcvZZxI/fzg4UG6dCnpCBWLHjiAY8doYKAgM+teteYHOk695dycT7LvwgdYst81hmGYX9L52Q8w+QIM9cFhZ8WGwzBSBQUFzZs37969eyoqhSmmzJQ9HA7n8OHDDRs2bNWqVY0aZW7NHFPS6PHjNCBAajOPh/v3MW1a6QXEFM+N/xAcJqtDSDj8AmFvXVoBMWVZ9erE2pp++iStnVhbQ/ra99KgpES2bsWoUfT7d/Emc3PMmwcTE0WElc3rA0CzBImnVSq9l9ghKhaZWVBRLsSY6mq4vBeDZ+DFWyQmZR/kclDFDuvn4a86BRpk1U74+ktt/fAFe09ivEs+g9x+jGnL8U0kK+LtZzx7gyG9sLyQfxM8PT179eo1a9asCRMmyOhmbW394MGDDh06/PjxY8WKFYXYbaFiRXL+PF28mLx5Q2NjwefDwIA4OpIlS1ChQuFizcvUFDo6skuViJeI4PPp6dO4fZumphIVFdSuTcaMKcL2KLVr165duzaA9PR0Nze3Vq1a3bp1y9TUtLDjlLJ79z0yMzMBTBw7XUkp+6d/7KhJPyIjzEzNy+AmGt9uXI2IjADw1+fv+B5CATx7hvv3MX16+dwpODmZurhQb2/kLskQnbsYg4G9femGxTAMwzBM0bFJVqZAnj17dvv2bdEjCxcu1BTeqERFUdkpvXw+Hj1CuU5ooEuW0JMn4yl35sgNTxwbhuvnuvWqqIrORooKjWEYpixqoEsuR2U/WbgYSX1tSGUFbw3MMJKNHz9+6tSpzs4s6aY8sLW1Xb9+/aBBg168eKGmpqbocJjSleeJthgaHU14vNIrgMwUz1d/CGTWeIpPRtgPltDAAAAIwdChWLECSUkSWnV0MGyYrP0PSoeDAzl9GvPm0U+f8OMHBAIYGRFbWzJ/PnL2+sxPSho01eUfGqWgmV/BNSZKkmfNKQWfDxQmoQGAnjau7METLxw+j+h4qKui9V9w6V6IxIgX72S9r2fxcOtRPgkNXwMwaQkCQ8WPR8Viz3GYGcJ1SEGDAbB48eINGza4uOSXQwFYW1s/fvy4a9euAwcO3L9/v4bsCiKidHU5mzaBzyfh4eDxYGEB5UL+u0ujqkpsbGhgoNQOFhakZ89fL79/p5Mm0U+fhHUdKID793HpEubPJ23bFi0ENTW1jRs3rly5sm7duhs2bOjXr1/RxikFAgHf89l/AOztKjtW/pXnweFwzM2KnVxSEgID7x3ZDz1NJUobhPzIOUyDg7FyJdHXR+vWCoyuJNBJk+jr13mPB6Wlib4s+6kzDMMwDMPkYFtOMAWyc+dO0ZcODg5jx47NflGQ7ST4Bav095t69Cjy5r0lnSY6bX11rlG3nGwGQmmLD4923Nz8rhFV9NMRhmGYsuVINbhXItyfb46nf8jszTAKcunSpcDAwJkzxbeLZn5fQ4YMcXZ2njp1qqIDYUqdQMrmBKIdyvc9S/lS0TyfDlrqMDIolVCY3wFxcSEDBkBPT7xBT48MHEiEtScVztSUHDjAuXOHc+YM58wZzs2b5MyZgmQz/PcSXUahekfU7IQandB9LJ57yzMuBxuAawh+NGimxA76ulAvapbgX3Xx7wqc24GjGzG8d+HKPCTltwFCvh1mrZaQzZBz7t5TSEsvRDwqKioFT5c0NDS8d++eqqpqkyZN/P2lF5qQiMuFpSVsbOSWzQAAIG5uMJfy3qqkRNq2hdHPlTpRUXTkSPrundjzQPrtG3Vzw7NnxQnDzc3t1KlTa9eubdmypZeXV3GGKjnvfd4mJMQDaNaklaJjKZAfixa+0tUAUCcsSicz91PcqCi6fr3spM/fz8ePVEot4ZDcH/asrVnmI8MwDMP8NtgCFCZ/fD7/8uXLokcWLlyonHPjZGYGXV1Z+65xOKhTsIqBv6HITGz2Tjyw+Eaayq+lENrpycPuHxt6/7hdhD9UVNDCEZ06KTBIhmGYMmiGNTYFIokPAGGSn44yjCLxeLy5c+du2bJFWa4PixmF27NnT7169Y4fPz5w4EBFx8KUovweWBMdHaiqlk4sTPF1bIkKJgiLlNrB0hxVKpViQEyZRxYuJE2b0l27aGgoMjKgqkosLMiECWjZUtGh5aapibp1C9594SYcPIOY+F9HvgbA2wcTBmHuOPlENG4gjl82/R7egB/3L9dgUt4ODWvK50KFpZrfbmCyO6Sk4UueLT5EfQ/C1XvoU+BnOb169Tp8+HCvXr0K2F9NTe3QoUM7duz466+/Dh061L59+4JeqYRUrUrmzKFr1yIs944+6uqkZUuyeHHOAbpgAfXzkzxIRARdtoxcvVqcqidNmjR5+fLlvn37/vnnHwsLi5YtW5qbm2dkZAgEgqSkpMjIyLi4uPj4eB0dnU6dOg0bNoybexMBOfjwQXDoEImIoCoqpFIlMnYsjI1F29++8wagqqpWt04DOV+6JCQlXchMFGhoEUo7fA3K2079/cnr14V65ynj6LFjSEiQ2BSaO6HBwsKiVCJiGIZhGEYOWEIDk79v374liHwQ1NXVzVX5TUmJODpK2Osxh7U16datJAOUQEDxIxMZApioQEPetzZCsVnYHET3hiK1+q8bXKOEmM7et1YdXaye+bOIWWYmvXGDsIQGhmGY3HKyGQBU11JoKAwjycmTJ83MzNq1a6foQBg509bWPnPmTJs2bZydnWvWVNAkDFPqyLBh9OJFRERI7VG7dimGwxSXiSEa1sKFW5JblZXQuRU4rB4lI6ZVK9KqFeHxkJgIHR3xLWaiowVr1pAvX2hqKlFXpzY2nFmzULGigmItkMPnsPckEvLspBEVi22HYW+D3h3kcBVzE/TugB1hG5L9WnC0OhAVB9HWqvZYNl0OVykCawu8fCerQ1V7Wa2BoYiNl9WBx8fzN4VIaBgwYMDcuXMDAgJsbGwKeg4wceLEWrVq9e/ff8yYMfPnz+co9J2L9OpFatSgq1bh+3eakgIlJWJmhl69yKBBvzqlp1MfHxmDUD8/4u1dzHVNHA5nzJgxw4cPf/jw4fPnz79+/aqurs7hcLS0tOrUqWNoaKivrx8dHb179+5r166dPXtWbv9umZl02jT66BHi4oQlCyhAr10jLi7E1TWnV1T0DwBWlhVVVX6DVEj/p49f62kBaBgaaSGxbklKCn36lJSjhAZER0trCc9dsoslNDAMwzDMb4QlNDD5CwrKlcBbs2ZNFZVcie5kyRJ8+kQDAvKeSzU0OP36Qav0pqo+pWBjIL0RgyQeABDAWQvtDdHNmNTSls8lUvnYFYLNQTSR9+tgrYD3My5t6/T6FoeK17MlqanyuTDDMEw5cjIiu6ylEsHIMrnTKPOHu3z58siRIxUdBVMiatSosW3btu7duz99+tRcWnVlppyxsCDt2tHjx8Hj5W0klSsTN7fSD4opjt3LERiK13mm1bhctGyERRKWkTMMAEBJCQbi+5HQGzewfDmCgnKmMPHmjeD5czJhAhk2rLQjLBiBADuOSshmEIpNwIb98kloALByFuKTnI4fW5YU0lPV5ik4WgA4BM6VcWQjdOX0pKWw5k+A5yuER0lutbHEnLGSm4SUlcDJb/VLvkUgRKmrq/fs2fPy5cuTJ08uxGlAkyZNXrx4MXDgwEePHh06dKhCBYXeGjk4kAMHAJCkJKiri+f9APj+HZHSy+MASE2ljx4ReRRqVVZWbtOmTZs2baR16NWrV9u2bTds2DBr1qziXw4AHTOG3rsnvv9CSAjdsQOUkknZf1qysrIAiD0aLbOueT+jgJJA0O1LgKJjKSVUXV1ak1iFBgX/ujEMwzAMUxhszQKTv7S0NNGX2tp57lbNzcnGjaRSnpqeBgYcFxcycWJJRvdLEg+zv9KmL+npH9nZDAAo8CEZGwLR4hWt/5z+LxyCYmwMl0WxPxS1n9Gl339lM1SP8Du+aeS9RV26eN3Mm80AgOrqFv2SDMMw5ZTmz4djfErjJMwuMYyCvXr1qn79+oqOgikp/fr1GzduXPv27ePi4hQdC1NKyLJlpHNniN3LEEIcHcm2bWCf2H83Olq4eQg928PCFABAweXA1hKj++H8Lsi9ADlTnr19SxctokF5KrGHh9NNm+iNG4qIKX+vP+C7hOLxvwQE47PMLRUKjhDsWobLJ8fa2DVRT3Jxthc0qYtZY/DwBBxt5XOJIqhih1H9oCNp+YyRAeaOhZF44kouNpYwkdlBTRWtmxQinszMzICAAA0NjUKc85O5ufmdO3eaNWtWq1atFStWRMrOGCgd2toSshkA8Hji8/15ZWXlP35aGj59wvv3SE4uSngAAGVl5UOHDq1duzYo7+9v4dEzZ+iTJ5K/u+RkevQofvwAkJWVFRoWDMDQwFhCzzImKjryXdB3AH8FRximpkvupK5OGjYs1bBKGGnfHsrKAOLUVd+ZGe6r63SwdpUdDaqtaFbnh0iFBkIIy2xmGIZhmN8Iq9DA5E9HR0f0ZUxMjIRO9euTq1exbh3evUNiIlRUUKECmTSp1Gq3fkhG//c0WOTDuZEyNLgIz0DWz5sR31RM+kwvROJoNaJZyCdcWRQnI7A+kAaIZHdU1sDCSqTLkVXwvi31TE1NTu/ehbsYwzDMH2BRJdLtDQVAQVze0Tv1ir7NKsPIXVxcXHR0tIODQ/5dmd/W3LlzY2Nj27Vrd+vWLX19fUWHw5Q8Dods347bt3HkCMLDKZ9PdHRQty6ZPh2amooOjikKbU0c24ToWHj8h+AIOFZC26bQKspkIvNHo8uXIzxccltsLLZsQYcOIGXuk+q7L0hJk9UhPhEf/VAlz8KTwvnxg169isBAWFi06Nz5y5ttHTp0qOUwa8OGDcUbVz7cJsBIHzuP41sAeHwAUFWBgw3mjUfP9vmcq6yEutXg6y+1g6MtWjQoUBiU0suXLy9YsMDR0XHw4MEFDj8XLpe7cOHCvn37jhgxYtWqVW3btm3YsKGNjY2RkZG+vr7uT3mrAiQkJAgEAg0NDVXVUtn+wMYGBgYIC5PaQUUFsjcviIyk8+fTT58QFQVKYWhI7OzIkiWwsytSODbjxo1buXLl7t27i3B6LufOIU36L1VYGP33X+Lu/u6Dd3p6OoDqzr/BzmV37t2glBKglX+otD6kUqV8/pOVYcnJSeERYfHxseER4c9ePAYhDnaOXA6JaVk/hINEFWWx/hwO4fOzHxNTSlNTU0vpF4dhGIZhmGJjCQ1M/qytrUVffvnyRXI/bW2ydGlpBJSHTzI6e9P4nwt8W+pjqR2pqQ0AqXw8iMOVKHolOrtsw71Y9HxLz9QgOgX78c+iOBGBDblTGSqoYp4tGWgGJQLMnCl4+1ZazT1SvTr++qsY3xzDMEz51EIf7Q2IRywF8CEFcVlYGQAtLhw1sC8MPD72OsOBzUkwCuLp6Vm3bl3FbmPMlIK1a9fOmjXr77//9vDwMDExUXQ4TGkgbduibVsAZW5ykikqIwO49FB0EMzvKyqKfpdVx4AGBBBvb8ijfr585bvRA4dTvM0g0tLojBn0+fOcZx10926lOnXOHjzYtGNHa2vrwm6sUBR8Pv3vPzx4gLQ01KlDunTJu5/pmAEY/A+uPcCTV1DiokUjtGsG5YI97dk4H+8+w+erhCZTYyybkX+tF4FAcPbs2VWrVnE4nJUrV3bt2rVAF5bO0dHR09MzOjr6zp07r1+/9vb2jo6OTkhIiIuLS0hISEhIUFZWVldX19PTA5CWlhYdHa2mpqakpJSent6rV68jR44UM4D86egQOzsqPaGB2NqSZs2knu7rS0ePzvVLFxJCQ0Lo4MGcNWsg40TpJk2aVKVKldWrVwv/WYou38IY378DeOX1HICGukb1amU9oeFHZMR/j+8DcLZ1sHjrT5Mk1bEwMsL06fit7np4vKyvfl/evvf+4PP2R2SEWGtU1A8AUBNNZaBcSs2S0/TTMozV1SKSf+0L/O3bt3r16pVCzAzDMAzDFB9LaGDyZ21tbWVlFRwcLHxZ1jYYS+aj//vsbAZdJWxxJP+IPI7W4KKTEToZkfV8rA+kGwMB4FkCWnvRQ87EWVJxwhx8ilM/sCYgVyqDgTKmVSSjLaGe82m/alUyYQLdvh3R0WIjkCpVyI4dxf4WGYZhyqdhFvCIBYA0AWwfixf3bPQCMS3ZfBOjGOvXrx8xYoSio2BKw7p16xYvXtyiRYvbt29bWloqOhyGYZhswcHB27Zt+/r1K5fLrVWr1vjx4w0NDRUdVLFlZYHLLVMzZ9TXFxKLUOZISaFeXqTsJTQ0rQdzE4RLn4G1MEXdakUdPSODDhhAX7/OVX4/OpreuqUXFnb9zJkm7drZ2toWf/4+B719G2fP0sREwuGgUiUyYQK+fqUrV9KvX5GZCQCnTtEdO0ivXmTqVLFz1dXQuwN6dyj0RfV0cH4XBs/A20/IyPx13MEGS6agbX77TXz//n3gwIGEkGXLlnXu3JnIr4yHkZFR//79+/fvn7cpJSUlPT09ISEBgJqampGRkbBmw5cvX+rXr8/j8ZQk7hMBABBGSPPdMCI/xN2dDhuGUEkr/nV1MWqU5L0qAPB4dPJkySlEwcF0/nxy9Spy14gtCBMTk7Zt2548eXLcuHGFPTcXPj/fDgIB/+PnDwCqV6+tpCS++r+sOXPuOI/HI4T06DeENO+AefOon1+uX2pLSzJ5MmnXTnExFkJ8fNyTZ48+ff7wzd8vKytTWjcul6ulpa2nq2+hqW357KXl9wDzqBidjCwQgooVb1tYXRNZp8cSGhiGYRjmN8ISGpj8EUJ27NjRv3//1NRUbW3tzZs3KzqiXPaGICgdAHSVcL02qSYlR0GTi0WViJkK5nylFPBNRSsvOseGTLKCSp7HKQKKi1FY5U99f6XtwlAZk6zIaEto5UnSJyNHEnt7unEjDQykcXFESQnm5qRmTbJyJduOl2EYRpoORtDiIpkPAHmfq/EoeBRKLKWBKXWenp4hISEDBw5UdCBMKVm8eLGenl7Tpk1v3rxZpUoVRYfDMMyfTiAQTJs27dy5c6E/5wvPnTt38ODBsWPHzp49W7GxFVFiIl25Em/e0Ph4cLnE2Bht25KxY6XOepYioqxMOZx8JjLzFPkvC0yNUN1RVkJDrarQK2qFBrpwoXg2Q07Thw8Vt249d+5c9+7dvby8LCwsiniNHElJdNw46uWFlBQIbwr++49evoyMDOGRbAIBAgLozp2IjCQrVxb3oj9VrID7x3DyCi7dQVIqVJRRxxlTh0NH5uoXAOHh4fXr1x80aNDmzZsLnsqQ0zNvVkEBsw00NTU1NTXF0psopVOnTp09e7aMbAZhN0KIHNIaqlQhS5di6VIaGJjruLExGTqUSMrDyA7g4EH6+bPUVn9/rFtHli0rQkTDhw9ftGhRcRMa8ivwQI2Mvvt/S01NAeDsVL1Y1yp5n798fPv+NYCmf7W0rmiLirbkyhVs3YrXr5GaCnV12NmRmTNhbKzoSAvk4aO7p84eE81j4HK5DvaOTo7VrCva6Osb6GjrBgb5q6mqVark8OtX0pXizRt66xaSk+HsTDp3dnB3h0hCQ3Jycil/IwzDMAzDFBkB4O7uvmTJEkVHwpR1MTExnz59cnZ2Lmt7DNd5Rr+lAcC2KmSIef79z0di4mea+vN5RSV1TLcmPU2gyQWAkHRcjcaBUPoldyrD5IpktEV2H1lCQxEcDFVVODlBTa0I3w7DMMwfJY6Hli9pQHr2Sy4g+JncoERYhQZGMdq0aePi4jJ8+HBFB8KUqmPHjs2YMePChQuNGzdWdCwMw/zRhg0bduLEicxM8eWnOjo6s2bNWrBggUKiKrqPH+mkSdTXN9dBJSVSrx45dAiamgoK66eEBEG7dpBePx86Opxz51Bq6W4hIdTPj2hqwskp7/YKYkIj0HEkvvpLaHKyw63DMDIoUgwZGYI2bRAQILVDhQocD48lW7a8f//+7NmzRbrGTzwe7dOHvnpViFN0dTm7dhVtbwJ5SUpKatGiRZ8+febNm1eoE0VTH8RSCmQ05WvVqlWXL19+9OiR7ISG4l8ol5gYwerV5MsXJCdDVRVWVmT6dNm/KXTIEHr/vqzY6tUjFy4UIRY+n1+pUqVLly7VqlWrCKcL0ZUr6b//QiCQ3Kynx/nf/84GfPa4fY0Qsn7Vdh2dsrt+SSDgL105PzQsRE1NbfniDbplONSCuHXn+pnzx4Vfm5tVcKri7OhQ1amKs7p6obeofPr0adOmTQUCAQBNTc2PHz9WrFhRzuEyDMMwDCNv48eP3717t+LT4ZnfhaGhYdOmTRUdhbi3SRBmM2groY9pgU7paYLqWmTsJ+qVCADf0+D6mU77AnNVJPMRm5Wrs64SJlmR8VYSqjJIZmGB4i9QYBiG+WPoK+FtY/I8Eeci0NYQbQ1R7QkNzgAA+0I/nWAYOXj69Kmfn5+Li4uiA2FKm4uLi76+fo8ePY4fP966dWtFh8MwzB/q7t27ly5dypvNACAxMXHPnj1DhgyR2+xLWJhg0ybi70+zsoiWFpo0IaNHQ1muRdRTUiRkMwDg8eizZ5gwgRw+LM/LFYGuLnF0pNITGoi9fSllM/z3H92wgQYGIiaGcrkwNyfOzmTVKhnrpy3McGEnRszB+y9Iy8g+qKGGWk44vL6o2QwA3r2TvJtAjvBw6uk5Z86catWqPXjwoGXLlkW9EuiOHfTNm8Kdk5BA9+whikto4PP5AwYMaNiwYWGzGUTJyCQoVJJBUlLSnDlz7t69e+/evYJkM+BnnYaCX0IqQ0POunWFO0W05EbROkjB5XLHjRu3bdu2/fv3F20EAGT6dDx8SD9+lNRGSJMmsTYV/zuyE4CDnWNZzmYAcO/B7dCwEACdO3T/rbMZMjMzz186dfe+BwBtbZ1xoydXti/WG3Ljxo0vXry4fft2NTW1uXPnsmwGhmEYhvmNsIQG5vd2JTr7Tq+zEdQLvBGngwZu1yF7QrHan8bzACCLZu9bkUNbCeMsMcmK6LLfEoZhmBLWUAcNf26WaqhMgjMogHQpa2OYP1ZWVtb169eFczx8Pj8xMTGnKT09PS0tLe8purq6HA4HgIaGhqqqKgAVFRVNTU0AhBC9n3VltbW1hY+A1dTUlixZMn/+fJUyWVyaKWmdOnU6d+5cr169jh492rZtW0WHwzDMn2jTpk3x8fHSWoODg1evXr1z587iX4ju30/37EFYmPCOmgLw9MSlS2T7djg4FH/87Kts2EC/fpXa+vIlefoUiq6LQ1aswMCBVGJBAnNzsmhRKcRADx2iW7YgOjr7NZ+PkBAaEoJv38ihQ7C2lnainTUenIDHI5y+hrR0aGmiX2e0aYLQCExaAr9AZGZCRwvd22LIP+AU7JkJjYlBVpbMHhQ/fqipqa1cuXL27NnPnz8v+gT5vXvg8Qp9loyKGiVv5syZ6enp27ZtU2AMQo8ePRo8eHCbNm1evHihWzK7ncphfwpRqqrF7SDd2LFjHRwc3N3draX/vuRDTY3s3o2xY+mnT+LHGzX64TZ357Y1aelphJAunf8pcpylIDk56fK18wBMTcza/N1B0eEUUXp6+r2Ht+7cu5mUlAhAW1tnxhQ3iwqWxR+5a9euXbt2Lf44DMMwDMOUMjZVy/zePH7e73c1Ltz9M5dgvCVczMj/wnEqgr5Pzq5wrsVFI110NyE9TQpclSG3pKSkoKAgXV1dCwsL+aS9MwzD/EmUf773Jsncy5j5Az158mTcuHHNmjUDwOVydXR0cppUVVU1NCTU9AgICBAWFE1JSRFmQmRmZqYId2imNGfGKCkpicfjAUhLS7OwsBg6dGiJfzNMWdW0adPz58/37Nnz3LlzZbA4GcMw5V54eLjsDn5+fsW/Cj17lm7Zgri4XEf5fPrxI8aMIWfPwtCw+FcBgFevIGMqNClJcPw4R9EJDbCyIrt2Yfp06usL/q8PoMTOjixejDp1SjyAr1/pjh2/shlEUD8/TJpELl6UkYxACDo0R4fmv45sOYQdRxAs8qN0/xkOnsXxTbAwyz8cYm1NNTVlrZVXVhZmvfTp02fDhg2nT5/u169f/uPmJRDQqKiinCiphEnpWLZs2b179x4+fFjAcggl5/z58xMmTDh06FCHDoWesRYWacg3TSHniVZBOhdI1ap49EhWYNbWRX6IZmBgMHr06LVr1+7YsaOoYwC2tuTSJWzciOfPER9PuVxibJzVtYuHgdaNDUuzsjIB/N2ynZOjc9EvUfLuPvBIS0sF0L/PYCUluRbdKQFpaakBgd/j4mNjYmMSExO0tXUqO1SJjIy4fO18QkK8sI9dJYfRwycYGkotV8MwDMMwzJ+AJTQwACAQCLy8vLy9ve3s7H6jEruxWfiQAgDKBC31izKCjhJcreBqRdL4+JEJNS5MlMEp6v2Tp6fnwoULv337Fh8fr6qqamZm1qFDhxUrVijLt2gnwzBM+RWcjpcJ2Q/LHNRYThiTS2hoaKtWrY4fP67oQJhyrkmTJseOHevdu/fjx4/t7e0VHQ7DMH+WLNkr4wvQIX+Zmdi1Szyb4Sfq50cXLeJs317cqwglJMhuJ1LCKG3VqpFr13DwIDw9aVoaUVFBnTpk7FhoapbCxem6dYiIkNr68SOuXydduhRwtP2nsWY34hJzHczIxIu36DkBd45AO9/vqUoVUrGi+CJ1EcTKijRqBIAQsnbt2uHDh3fr1k1dXV3qgIGB9Ns3oq2NqlVz/ZMKilqQTVu7iCcWA5/Pnzdv3vXr1+/cuZNT5UtRvnz5Mm7cuFu3btWqVQsimQeFUqiz5FKqgUyahFu3qL+/5GYzM86MGcUZf+bMmU5OTjNmzKhUqVLRR1FXJ/PnC78kwPsPb46fOhwdEwWAw+F0bNe1e9fexQmypGVkZjx8dA+ArY1dNeeaig4nH0+fPz564oDEXZaErCwrdmzfrV6dhmzBGMMwDMMwLKHhj5CZmenl5RUSEmJkZKSnp2dpaWlsbAwgNjb21q1bN27cuHnzZmRkpLDzlClTNm/erMhwC8wrEQIKALW0i1hNIYc6FzbS774LYseOHcuXL48QeQwRFRX18ePHZ8+e3bx5U+KyUYZhGEbMfyLPtPeV6XUvjAKEh4ebm5srOgrmj9CmTZtFixb16dPn+fPnbP8RhmFKk75+Pqn6BgYGxbwEvX2bfvsmq8f79+DxIJcF6PkOouhl7r8oK5MxYzBmjMRJs/r16+c9+PLlS/lcWtr8rlBGBq5dQ8ESGlLSsPWweDZDjnefsWADtrjnNwoh6NsX69YhNVVCq4oKunTBz2UbLVq0UFdXnzlzpsRl8fTGDWzfTkNCEBtLlZRgbk5q1CBr1kC4P4KSEtHVpcHBBfnWcg1bpUopz21++/Zt9OjRHA7n4cOHhvKqX1IMCxcunDNnjjCbAcI8Az8/6u5O/fyyS30YG5PKlcny5TL2K1EAXV3MmIGlS/HzCaRoExk5Era2xRneyMho2rRp06ZNu3TpUnHGEcrIzDh15ugjz/vCl1aW1i79h9lVktuOPCXkzLnjwj0a2ipws4m0NLp5M16/pklJRFkZFhZk6lRUqSLWKyMjXSybQUNDMy0tVZg3Y2Bg2LN7vwb1GrNUBoZhGIZhhMrMrSNTYvbu3btgwYLI3HcLOjo69vb2b9++5fPFK3pv37594cKFZeEOLV/vkrO/qKMjs1/J8/LyWrFiRUSeRRV8Pv/x48dDhw49c+aMQgJjGIb5vZz+kf2FCodasQoNTG4soYEpTePHj7969erOnTunTp2q6FgYhvmDtGzZ0tPTM+99upCWltagQYOKew1PT0gZP1tcHMLDYWVV3AsBMDWFr6+sDnmmuMoaiakMok3FT2ugEvMGROXb4afT1/A1UFaHJ69BKfKdHySjRtEvX3DlivjGE2pqpE0bMnOm6LE7d+7UqlVrxIgRdevWFT1Ot2+ne/ciNjb7NY+H4GAaHIxv38ixYzAxAYC6dfHhQ4G+t5zYrK2Jm1uhTimO9+/f79q16/Tp0/PmzZs2bRpH+t4fpSYpKcnDw+PAgQO/Dj1+LJg1CyEhv46EhdGwMLi4kK1bS2PblAIj3bsTfX26ejX180NaGgCoqBBbW4wbR3rLofLBzJkzmzRpsmrVqnnz5hVnnKDggL0HdkT8CN9XecGk4I09u/dt3vRvaf/1yebPwi/oVKlvaAXpU3xPnz9++OguAAd7x3p1G5XchWR5/55OnUq/fhXuN0QBvHlDX7wg/fqROXNEO/p8fC/MZhjQd0h155r6+gZKSspJSYkBgd9V1dTsbB243OKtXWMYhmEYpnxhCQ3lGaV03Lhxe/bsyduUmJj4+vVriWcJBAI5FLEsFR9TsovdOWsqeNLLzc1N2l6nlNKHDx9+/frVwaGs53EzDMMo3KP47Dd2G3XFPytkyprw8PA6ZemBLFPurVixolu3bpMnTy4LsxcShYSEZGRk2NjYsAe+DFNuuLm5Xb58+c2bNxJbGzRo8M8//xT3GgVZ7Vq8wvK/DBqE16/FJ8VzVKxIRo+Wz4VKgGgqw3Ox1QuqqqRNmwZeXpBHWgNRU8vnn1tNrYBDPX4JKnMbh5h4xCdCXzf/oTjr1tHatXH8OA0LQ0oKNDSImRn++YeMGSPW09zcfPDgwe3atQsLC1NVVc0+6uVF9+//lc0ggn7+jIkTyZkzAMjcuXj+nH7+LCECQiT8HOrqQldX4OpK1NTw119k+HCUzBafQUFBe/bsOXfuXFpa2tChQz9//mxkZFQSFyq4nE0fgoODLSwstLS0shuSk+n8+bmyGX6igYGYNYtcu1bwH6HS0Lw5adqUeHnR//4Dn4+GDUmTJvIq1qKionLp0qWmTZuampqOGDGiCCMIBAKP29cuXzvH4/GER7ZZTd/2GrR5Gf00mOPdhzf/O7YPgLaWzqjhExRT2CA6mrq60u/fxY9HRdFDh6CnR8aOzTn26YsPAFUV1WZNWuXs1autrVO9Wq1SipZhGIZhmN9KWf80xhTHzp07JWYzyNa3b18zM7OSiEfuPv18KlKlNPa1lIrH432TWbEzKipq3759pRYPwzDM7yvnAWx4upweozPlCKvQwJSyWrVq6ejoeHl5KToQyR4+fFi3bt02bdpoaWlVrVr1n3/+mTNnzr59+zw9PWMlTSAxDPNbUFVVPX36dPXq1cXmorhcbuPGjc+ePSuHazRoANlZUPr6qFBBDhcCSKdOpFUryZcTVpgvq7Uhc7IZnqeliWczAMjIoLdvv+jRIyePQUYhh/xVrCirlctFq1YFHCnfD9CU5lOeQxQZOJBcvcq5eZNz9izn+nVy40bebAYhdXV1U1PTOSLLr+mmTdl7H0gM4/17PH0KAFpa5N9/iZMTxHIHtbVJ167ExYU4OMDQELq6MDODlhaSkui7d/D0pHfv0lWraOfOeP++oN9PwWRmZrq5udWpUyctLe3IkSP+/v5LliwpzWyGZEn1OHLeEAghGhoaKSJJQnTjxrzzx9yf+Q3Uz4/u3FmoAEpjIpzDQf36ZMYMMns2adFCvlvPVKhQ4caNGwsWLLh+/Xphz42ICFu7cdn5S6d4PB6Xy91XeUFOU06JhTJIIOBfuXZ+x+6NPB5PSUlp3OhJBvqKeWul7u4SshmEkpNx7BiSk3MOCLfGMDQ0Ui6ZtCSGYRiGYcoZVqGh3IqJiVmwYEH+/X7S0NBo2bJlr169hgwZUnJRyRGPwu/nbZ5iExqio6NTpK04+SkoKKh0gmEYhvmtcQHhQhgd9gmFyY1S6ufnV1H2E3+GkbeWLVs+efKkWNNUJePGjRvDhg07depUy5Yt09PTfX19v3796uvr6+npuX///s+fPysrK1etWtXR0bFKlSpWVlYmJiaWlpaVKlVSdOAMw+TPwcHhyZMnbm5uT548iY6O5nA4JiYmHTt2dHNzk8usD2nfHpUq0a9fpXaoWlWO84tk+3a4udE7dyCyDyaxtcWoUaSsPnzIedt/YWpK376V3Ckzk964QaZNe/nypbB//fr1i1angUyZQr29ERMjubVKlYKX4q9bDSevyqqvoa8LQ/1Cxmdikr09hHSvX7+eP3/+woULW7Vq1b17d1AK2c9AUlIE589zGjcGgEqVyJUr2LoVT58iIQFKSjA1JSNHokULABAISEQE3r8XuLuLToUCAI9HP33C+PHk2DFYWxfyu5IsOTm5c+fOBgYGPj4+pqamPm8yDu9ISE8TqKiS6nXV6jZWL4maTU9eY+GmXy/rdUNNJ2xdBFMjIE96AaU0KysrKioqPT1dTVh3QUpKhzCngW9piVevChiJaNoElVeZFkVwdHS8cOFCt27d7t275+zsXJBT+Hy+x+1rV29cENasrWBuMXzIuN3WtqJ5DGTzZ+GGEdKSG8SOl+juEjmiY6L+3bctIPA7AFUV1dEjJ1Z2cCqF60rA5+PjRxntNDAQly+TgQMBfPr8wefTOwC6uoV9S2IYhmEY5g/FpgvKrbVr18bHx4seqVu37ufPnzMzMwkhwl3KANjb23fq1Kljx44tWrRQV1dXQKBF5Z+GDAEAVFCFrkJ/kHV0dFRUVGT3+VUMkGEYhpGO9/O5WUQGKKDg/YSYsuTZs2eampp2dnaKDoT5szRu3Pj8+fNTpkwpuUvExsZu3brV2NjYwsLC1NTUwsLC3Nxc9pzluXPnJk6ceOnSpUaNGgFQU1OrUaNGjRo1RPtERER8+vTpy5cvnz9/fvToUXR09JcvX2bNmjUz98bnDMOUTVpaWlu3bgWQlZXF5XLlvPGNmhpGjsSqVUhIyNtIKlUiy5bJ83JcLlmzhgQF0cOHERhIVVRI9epk0CBoa8vzKiXg5aVLgk6dcl42zF3J8nlEBEJC6L17pEuXnJyGIqpViwwZQg8cyPtfhFSsSNavL3h+iUsP7DyG79JzCepULdCWI4Xl7e29c+fOkydPduvWrVatWtaGhjQ9XfYpRPSbVVUls2ZJ7sfhoEIFOmkSwsIkttPAQLi5kWPHihh6biNGjLCzs9u/f398rGDD4piQgKzMjOz7k7cvMu5eSxk0VtfSWtbf6AKWN6DXrpEOHcDlHrmIRZsR/ivbB4FhCAzD5+84twMOtr9Gy8kwUFZWdnJy8vb2bizMCJG5wIYbEoITJ3DiREGiKk8aNmy4bt26Pn36vHr1SkNDQ3bnb9+/Hjl+IDQsGACHw2nbumP3Lr2FH8bo1CoScxrKiM9fPu7etzUlJRmARQWrUcPHW1ooLv/7xw+a+0G0mCyCoJfPwqzM3vu8effem1JKCGnfppOMUxiGYRiGYXKwhIZy6+jRo6IvR44cmbPrQVZW1p07d6Kioho3buzg4KCI6OSgjOw3AUBDQ6NChQoyajCoq6v3LvCKCoZhmD+ZphJSeADAB94moVZZf9DNlJ4TJ064uLgoOgrmj/P3339Pnjy5RC/x6tWrI0eOdOzY8fbt25GRkSEhIT9+/DAyMrKxsTExMalQoYKJiYmJiYm5ubmxsbGJiYmnp6ebm5uHh0fNmjVlDGtmZmZmZtZKpEp5aGhou3btkpKSlixZUqLfEcMwclRChbiJiwsSE+nBgwgP/3WUwyGVK5MtW1AS1fUrViQLF+J3SFcVpia8fPkSL18iPh55UhmEhAdffP6MLl2E/evXr1/0Ig3Tp8PKCnv3Un9/CFMBDAxI5cpk9WoUJptTTxtDe2Ltv0hJk9DqWAlr5xYhunyEh4dnZmZaW1tbW1tPnTp18ODB9+7e5aqoyF7gTzU1C/rDEBgoo6AIAOrrS2Jiir99yePHj9+8efP+/fvUFLpjVVx4aJZoK49Pg/2z9m2MnzDHwKSC1E1bJBc2SEykEyfS16+5P9ev00mT4OgYMWvtsu3VRbMZcvj6/8pmyDtm27Ztr1+/np3QIKzTIJ2gb19y6pTsPkKF22wiLg6qqsgvV0CBhgwZcufOnVmzZu3YsUNan7T0tPMXTz18dFf4j2xRwXLooNG2Nrl+6fLmNJRczIXy4tXTg//7l8fjEULa/N2hZ/e+SkoK3buBy5WYMPXW3Oi2rWW6MjdMW5OfEYsTB4THVVXVhrqMdK5aI+8pDMMwDMMwebGEhvIpISEhTCR7XUVFZfny5TkvlZWVO3bsqIi45Ol0ZPYdnZOiExoADBo06O3bt2lpkp4ZANWrV2/Xrl0ph8QwDPM7GmdBNgRmv71rlEBBV+Y3xefzz5w5899//yk6kHIhMpKePk39/IiaGtq3Jy1aiO9azYgwNzePjY0t0UvExMTUr19/+/btOUf4fH54eHhQUFBkZGRYWFhkZOT79+9v3boVFRUVGRnJ4XDu3btXpUqhVwdaWFg8fPiwbt26HTt2FJZ2YBhGqvBweuIEvn2DhgbatCGtW8t3i/eygIwfTzp1EmzaRIKCkJ4ObW00bEgmToSqqqJDKzFRUXTXLvr9O8nMpEZGnEGD0KCBrP46OlBXb/iz2uLziAjRRmFCQ4NTp17KqfIN6dMHvXoRLy/69i00NUnTprCyKsI4s8cgLhHHLiFKZAsLDkFVBxxcCwM9uQSbi5eXV926dbOvPnv2/fv3ly1fvtjSEoGBUs9RUyNduxZwfPrsGeLiZPWIjKQ+PqR58/zHSkiArq60xhs3bgwaNEhVVfXILvFshhxRkbzj++KnuhcmeSItjQ4YQN+9y3UwK4t++MCdMEaXHgzmSvibnv6JADh+iQ7oJmFIFxeXzp07u7u7KysrUzs7yE6jKchnhthYevx4/t0AREcLli4lPj40IQFcLjEwQLNmZMaMsvnWsW3btpo1a3bt2rVDhw55W30+vf/fsX2xsTEAlJVVunTs0b5tZy5XQraKaE5D3goNMppKzqmzR+/e96CUKikpjRgytn69xqV2aamMjYmBAY2OFj32xsxodz1nsZQcTU2tOrXqd+7QzdDQuDQDZBiGYRjmt1be7skZIbHP31wu19TUVFHBlJAnP+9ndbmKX+MxceLEe/fuXblyRbjZnihbW9u9e/cWLs+dYRjmT7X5ZzaDCgeVy0C+GlNG3L9/38rK6vctK1VW8Hh0wQJ6755wPS4FcPYsKlcmy5bh5zwEUwQCgeD169fh4eFd85ubiY+P19PTEzsYExNjlHsxNJfLtbS0tLS0lG+cAIyMjBYvXjx79myWHsQwUvF4gnnzcP8+fvzIPnLuHBwcyOLFaFwGpovky9qas3mzooMoJXTXLnr4MEJDIfwLCAju3iWNGpHt2yGy+eav8gwA7OyIqamwnr9YNoPwiFjlhmIWaQAADgf165Pi7F4BAFg1E/27YM1uBIeDx4OuDhrVxpwxUM9nJX8RiSY0cDic//3vf3Xq1Gnr5vaXjw+k1J8nTk5EpIZQPrKyQKmsrTIEAvB4skZ4+pRu24bgYJqRQVRVYWlJJk5E06ZivTIzM3V1dTMzaPB3ydkMQmHBvOhIvpGJ1CINYujSpfT9e4lNRikhW7lz/9a4KHpQmMqg5kQBXL4LiQkN1atXd3JyOnDgwNixYzkzZwoeP0ZIiLQAyNSp+US4fj09d05sBPq//5EhQ8S7envTqVPx/XvO/DQNC8PHj3j6lBw5gjwfchROV1d3z549Y8aMefv2ra5ILotAwD9/6fStO9eFhRmcHJ0HDRxhYizrwWmRkxXEKjqIvSzasN5vX925dxOAsrLylImzHSs7FS02OeNwaJ068PXNOeBrqLuvjpPwp8U8OaVGJipNn1XRzsHQwIg9JmUYhmEYprDYeqzySUtLS1tkQ8q0tLS3b98qMB65S+Ej4eft6uAKCg3lpzNnzowfP97GxibnQ7m2tnbjxo2vXLkitqUxwzAMIw3/5xcmCi2WyZQ1R44cYftNFBeldOxYevJkruriGRn0/XvBhAl49UpxkZV1hBDJ5aOBM2fO9O/f38zMbOjQof3795fWDcCrV68GDhxobGx88+ZNsaaYmBgDAwN5RizTkCFDYmNjr1+/XmpXZJjfCaV09GicOfMrmwFAVhb9+FEweTI8PRUXGVMs9N9/6bZtwmyGXxIT6e3bdPhwCASST1NSaiAlm0HohaMjfuZAlDU1q+D4Zjw6hafncPMgFk8uqWwGAN7e3rVr1855aWpqumPHjjE7dmT17AltCRvIEVtbsmWLrAQFsf61akkc5xdDQ+LoKK2RrlsnGDeOPnpEAwIQHk4DAujjx4IJE+jq1WI969evf//+/ZDArPg4KT8SAICUZMHndxkFDB58Pp49g/RPCE78L3X4uYo3qDlRtewpYCSnSh147dq1ixYtioyMhKkpmTRJ1k4x+voyAqQLFtB//82bD0HXrKH//pvrUFISnTGDfv8uPoRAQN+8oePGybiKArVr165bt27jx4/POZKSkrxp6xqP29copWpqaoMGjJg2ea7sbIYyJSkp8fDRfQA4hAwfMq6sZDMAADju7uRnRZAXFibbGlbP4nK4lE559m7xm2+9ervUafCXkaExy2ZgGIZhGKYIWIWGcqt27dqiS6+mT5/u7u4eFRWlrq5ub29fhCq1Zcq9WPAoANTQQoWyUdaOw+Fs2bLF3d399OnTb9680dfX/+effxo2bKjouBiGYX4bIekgP9fMRclaFsX8WRISEq5cubJ+/XpFB/J7o//7H334EHy+hLawMLpgAbl6tfwVVC++jIwMFRUVaU9d3d3dW7Vq9fr1a0tLSxMTk8jISLGiaAKB4Nq1axs3bvT39588eXLjxo137twpVvQ4Li7Oxsam5L4FMVwud8WKFW5ubh06dOCw3UYYJjd6+DB99EjyW2VEBF2yhFy/XuS3yiyKFwl4mQi/FBqSiVQ+OIAqB/rK0FUCAE0uUvhI5EEAqBLYa5Bm+mioAw6b9ymm2Fj6v/8hKUlCE6X05UscPEhGjpQ1AiF5J6SJgwPZuBGdO8sv0N+SQCDw9PTcsWOH6MEePXr8+++/e42NJ86ahWPHaGAg0tMBwNiYVKlC1q2DhUUhruHsTGxtpRU5AEBsbaUNSM+epYcPIyFBvCEujh45Ahsb0r9/zrEuXbq4urr6ffXj82VlAABIS5WV8ZBLQACNipLRroPkTvw7r7mSl8HISEOpWbPm6NGjhw0bdvXqVc7AgTA2xoYNNCBAWFOkoLy86JUr2f91xCQm0oMHSffu+FmJhK5bR79+lTYS9fbGnTukTZtCXL20rF27tmHDhsJSDZGREVt3rv8RGQGgopXN2FGTZKQykM2fZWwwIbG/2JGS2ITihseVlJRkAONGT6ldq57cxy8WbW1y4EDmhAknSfpjS1MAHAEd4f2pqqommTyW9O6t6PgYhmEYhvmNsaeW5Vbfvn1FExru379///79nJfOzs6bNm1q27atIkKTg0tR2U8TOkjPQVcIQ0ND0bxvhmEYpuD6vv/1qLiaFnt4z2Q7dOhQ+/btjY3ZBqvFc+ECMqSuJqS+vvDwIH/8rExeSUlJWj93T89r+fLlK1asqFChAgAbGxt/f/+chIa0tLTDhw9v2rRJR0dnxowZvXv3VlJSSk5Odnd39/X1rVy5srBbXFycp6dnKafAdu/efc2aNSdPnhw4cGBpXpdhfgMXL+bzVnntGunevbCj+iRjexC9GIWCz4EKLwh/GKuggyFa6JPm+jBVkdmbIiAESSmwMIVhPrOxfxZ64ACCgqQ2Z2bi+nXITGggnTvT58+RMy2to0OqVSNbtsDERK6R/pbu3btnY2NjkSefYPXq1R07dhz57Zv6kCHkxQvq4wNdXdK0KczNC30NQjB1KubMQXS0hFZTU8xze3IvzftFWkqSgMOFrj63dWfNSpVVQCn27ZOQzSCUmIiDB9GvX06tCA0NjRkzZqzfPLNOpQNJiVJrKigrE2v7AleTS0tDZqbsLtpUUrYNwOGgpcwPCIsWLWrXrt3cuXPXrl1L2rZFmzbk9WsqLLtVsHoJdOdOxMZKbQ4Npdu3k+XLs1++eSNrrNRUnDuHMpnQoKamdvbs2WbNmmlqqb3wepyalgqgft1Gw4eMVVbO5z+lMEehOHkJwnNzch3EXhZ6NEqfPn8EoIpj1UJnM/B49OxZ3LtHMzKImhratSP//AN5p7eGKZF/G1QNCw8FoCWgo1OpU7vOZPJksLs5hmEYhmGKhyU0lFsjR47ctGnTt2/fJLb6+Ph06NDhyJEjv+NzzEQerv28je1hzGa8GIZhyomA7JKqVJNLztVUbCxMWcHn87du3Xr8+HFFB/Kby8qiouXTJXa4fZslNOSVnJysLb3Mdc+ePdetW3fixAkXFxcbG5vAwMBGjRoBOHv27MSJExs1arR3797mzZvn9NfS0qpbt+62bdu2bdsGwMfHp3v37l27du3Tp08pfC+iVq5cOWrUqD59+uT7HJ9h/iA8Xj5vlXw+vXevUAkN0VmY8YVelLU8Ox9RmTgSjiPhFICzJlob4m990kQPKiIzUDw+lmzDjQeIiEJ6BnS1ULECZo9Bx5ZFv24xZWZmfvv2jc/n29raampqKiwOoU+f8ukQGSm7nezaRUJC6Llz8PeHqSnp1g3OznIL73cmEAiWLFni6uqat6lmzZqNGjU6cODAxIkT0bgxady4OBci7dohPJzu2JFr5ywAlpapU+btuV4pyD8+61faQNbXj5k16qm5NA+nMnJZABoQQN6/h8gmodOnTz937pxv8GFz3SHSzjIyVbJ3LHClUCsr6OkhLU1au4BwX3Mkl2dwssPIvrLGVlJSOnv2bPPmzTU1NRctWgRCULcuqVsXKGhCA6Rsp/KL6AYTiYn5dJaWOxIfT//3P+rjQ3g82NiQoUNRsWKBwpMfGxubaTNdHzy+BYAQ0qVjj66de8re+EA050BiqQaFiIqOTE5JBtCg3l+FO9PHh86YQT9/FlYhogBu3cKBA2TLFtjbyyu8N++89h/alZ6eDqBK5aojh43X09MHQClNiI/T0dFl5cEYhmEYhikyltBQbqmpqW3btq1Tp07SOggEghEjRsTExPTp08fsZwW538L/wpHKB4BqWnCWumSOYRiG+c3oqSAlHQBR4yKJB332IYUBTpw4YWVlxbZwKq6UFGTls48Lkb4o+U+Wnp6upiZr1/Hu3bu7u7u7uLjUrVv30KFD/fr1A7Bnz55FixZNmDAhb/8NGzZ069ZtwYIFxsbGAwYMmDt37qhRo0oqeulatmxpb2+/b98+VlqMYX5JTQWPJ7sLERZmf/ZMcOYM4uOhrk7atiWdO0vch+JiJFy/0KQ8Q3IAHWWocZAlQBIfmQUu2+CTAp8UbA2iBsoYYo5JFYmRMjIy0WMsHr0E/+c4KakIi8RoN4x3wfyJBR1cXmJiYlxdXb28vKKioiilBgYGTk5OmzdvdnBwKO1QcuTZLSJPOyWUQvae7paWZMoUeUaVR2YWUlKhp5NPIGXK/HHjOP7+LpcvC65cIVpa6N6d9OiR8w1Mnz599OjREyfK56eQDB1KWrUSrF1LhLsqaGlRBwfMmL37XyX/r+IlEFKSBS8ep3JD0vtJ3GokR2oq/fSJiCQ0KCsrnzhxokGDxp2bV9NWq5P3DDV1Tot2GhxugePW1SXW1lQsD0NEgp6Vp1o7JIsft6qArYug+rMuC711CydP0vh4QghMTMjo0ahTB4CBgcG9e/fatWsXGRm5detWLldCZLKn7fMh+gFSRWaVGCkd6L599NAhBAbi596C9OJF0q4dWb4ckqItCWHhofsO7gwOCQSgqqo2ctj42jXr5nsWnVpFdk6DjBSHIhdgyFdaWvYiAB0dnUKc5u9Px46lgYG5DvJ49N07jBhBTp5EhQrFDIxSet3j8qUrZymlhJBunXt16tCNw+Hw+fx9h3Z+/uyTnJJsYGDYv8+g2jXrF/NaDMMwDMP8mdhcQXnWsWPHFi1aPHz4UFqHjIyMyZMnz5gxY9KkSatXr/4tVmhFZmJDYPbziNEWv8+NPsMwDJOffqZkYyAFEJOJms9oWHOiztZv/NkEAsHq1au3bt2q6EB+f7q6RFMzn/mcIpSA/gOkpaWpq6vnPZ6UlDR79uw7d+7o6OgsWbIEwIABA1atWnX58uVu3bplZma+EhZ8zqNmzZoDBw6sWrVqnTp1tLW1FZLNILRy5cpu3boNHDhQV1dXUTEwTNmio5P/W6WBAe3fn759i+Ts6Ud69Sp27SJr1qDmr+pSEZmY+IneyV3H3VYNwyxIW0NU1oCyyI3sj0yEZyAyEzFZAKDOgY4Skvl4FE+vRyFEUrJZbBY2B+FQGF1mT/7bgv9eQpAnKyImHruOo35NtGtawO9fDvz8/Lp37/7x48ecIwkJCf7+/p8+ffr3338VtuVlfus3iJ6etCSCly9f1q9fv379+i9fvszbWr9+fWGfYgZ47BL2n0FYBDJ50FSHbUUsnow6ZbsGRExMjGurVl+/fbump8d58QIABainJ+fECbJnD/T0ADRt2pTD4Xh6ejZp0kQ+V61YkbN9e84rAnhcTA78Jjllgc/DuzDDlpq2pin+UgckRBiqKDs7uxMnjroMHN6/0zVBlqlok6YWp/Hf6s3aaoiPk5QETU1ppfvJnDl07FjJhUDU1AyGdF9or7ntEF79rCSirwvHStjijhqOAICUFDp2LH31CikpyMkJ8PRE27actWvB5ZqYmPz333/9+vXT09PLzMzMzMw0yb0ZCs2d0yOa3yDo2ZO+eJHzkhsSIvyCb2mZfUi0TpWZWT71TpycxA7Q3bvptm3ipR0iI+nJk0hMJDt2yBpNHgQC/q27Ny5fPZ+VlQnArpLD6BETDQ0KunltvjkNpU9dPfvHL0l2sk5udM4c8WyGnCZ/f8ybRw4fLk5UWVlZB4/sefnqKQB1NfVRIybWqFZL2PTI8/4rr+fCr2NjY3b+u8Vt9hJbG7viXI5hGIZhmD8Tmygo5/bu3Vu1alUASkpKNWvW7NmzZ5064jnmWVlZGzdunDVrliICLJxMAUZ9pLFZAFBJHQN+p7oSDMMwTD7cK8H456oeAcVLKSVLmT/HmTNntLW1//77b0UH8vsjBHYynxsaGBAXl9KK5neSlJSkpZWrIJivr++0adNsbW3fvHmzfft2Ly+vQYMGAahYseLVq1enTJkyfvz4fv36eXh4SBtz1apVX758+fvvv3fu3Fni34B0derUadeu3caNGxUYA8OUObLLbhsY4Nkz6umZk80AAHw+9fGhY8fiyxcAFDgcjlpPc2UzmKniZHXypjGZWhHOmrmyGQCYqqCWNtoZYoAZBpihhwn+NkA3Y6xzID5/kRcNyRZH0tsURnlWo8TzMOkzvWRLBVK2dIiJw9p/C/7NFxefzx8wYIBoNkMOf39/V1fXuLi40otGBBk6FIaG0psJ6v3ah16YnSDMVBBV8COFym+gFMNnY8pSPH2NwDCER8IvELcfodcE7Dxa8GHyiIqiq1bRESMEI0bQefPg61uMscTx+fyDBw9Ws7U1Dw5+qK9vLDKLT9LT6dOndNiwnGInI0aM2Lt3rxyvLsbnTUbebJ4cialK9+2Gyzrf1JSI/NfP0a5du+kzXJ/6jHeurWRmqWRgxDUxV3KqqTpqmv4/A0SWxX/+TIcNoy1aCFq3FjRtSnv3ppcuSbhKvXpk6lQJiTWamujalcyYMaQHnp37dfjeUdw/9jObgVI6ahR9+FCYzfBLXBzOn6fz5glf6ejoXL9+XUND4+nTp5TSt2/fCo8bGRkNHDjQ3196SkfDhqJ5GHxLS+H/sl+rqaFr15xWMmoUZFQFsLYmY8fmOhIZSQ8dkrxRBY9H79+n0j8s5ZKaSi9coEuX0rVr8fp1vjVXcgQFB6xYs+jchZNZWZkcDqdzh+6zpy8oeDaDkFgGQ8mVXiggI0NjYU7Dm7deBT0nLIz6+clop58/oxjvzykpyZu2rRZmM5gYm86bvSQnmwHAV78vop0JIb/FajqGYRiGYcogVqGhnHNwcPjw4UNUVJSOjo6wXm56enqbNm08PT3Feu7YsWPOnDnmZXhxXpoAw33owzgA4BBsciSqLCGHYRimHCHAwaqky5vsR1R1C1NEkyl/KKUrV65cs2aNogMpJ4ibG/XxQViYpDZC/vorn4yHP1VycrIwoUEgEFy9enXHjh1v374dOXLk69evK+bZ/rlp06Zv3rypX7/+xYsXO3fuLGNYIyOjeT8nIRTIyckpKipK0VEwTBlCFiygPj74uUY5dxuBpqa0OSEaGoq5cyNOXhjzif4nMitEgNEWWGpH1ItaWN1RA44aGFaBCCjeJ+NqND0ahjCR+vqZlaEyl2btJTRAwumBoUhIgq62hCa5279//7t376S1+vr6LliwYEfJL8iWwNERf/+N8+eFO8eLIY6ORObqDmGRBkjKYECxyzO4b8bFW0gX3zABEVFY8y+cK6NFg0KPSbdto8eP5/wYU4DevInWrTmrV0vcG6WAMjIyXr58ee3atb1791a1t79UsWK9BMnZx/TtW+zaRSZNAjB8+HAHB4fg4GArK6siX1qG5KR8tmyJ168ko5U4O0tLdpk7d+7Dhw/TuP9buG6GQCCh+AI9coRu2YIfP34dCQ7Ghw/0/n3Opk1iNT/I4MGkfn26Zg0OHco+0qgRhg4lXboIX4ruvVBF5BMZPXWKivyMCSsoZCcc8Hj01i0yfLiwLgIhpGPHjhcvXqxTp46ZmZmwKkNycvKWLVsaNGgwceJENzc3lTxbQpDJk3H7Nv0seZKeVK9OevT49bp5c3TsiIsXkXefMgMDMmGCWLkLunMnQkMljgwASUk4cgTt20vtIBxkyxacO0cDA4WFaOiBA8TBgSxbhlq1cvoIBIILFy6cO3cuOTlZW1u7X79+nTp1unr9wo1bVwUCPoAK5hZDB42uZCszZU1GDCJ1GgqY31ByhRw4HE6tGnWePn/87oN3YJC/dUXbfE+hz59D9ue9iAj67h1p0aII8UTHRG3ZsS4iIgxAZfsqE8ZO1dTMlQrsXLX6i1dPc16OHDbe0kL8IzTDMAzDMExBsAnh8o8QYmJikrP7r5qa2vXr1/v37y/Wjcfj3bhxo9SjE3czBnO/0n2hiMh9S++TjPav6Y3o7JcLbUlL/dKPjmEYhilZ7t+ysxka6kKzlPZUZcqoS5cuqaqqdujQQdGBlBf29mTOHAn7SigpkUaNyKZNiojpN5CcnCwQCDZs2GBvb79y5crBgwcHBgauWLEibzaDkK6u7tOnTzU1NTU1payYLksEAgFHSn1shvlD2diQ+fNhYSF+nMsljRsTmZPBp3Uc6j7li2YzVFTD7bpkXeWiZzOI4hDU1MZ8W/KmMZlvS1REf3f1oDyNciTNfCelILy00pauXr2amZlnZl6Et7d30UZOTsWxS5i6FG7r8fC5hP018sVZu5a0bQuN3DsFEEKqVCG7dyP3O3beIg0vX77Mm7ggdrAI5RmSUnDeQ0I2g1BkDJZtK/hg2eimTXTHDvGknOhonD1LXV0LPRyfT0+eDOnff6ydnamOzozBg7PS07dv3/6wUydp2QwAwOPh/n3hlwYGBj169OjZs2ehL10w+e5CSqpUIQ4Okpvs7cm6dVJPJGTTpk1r167NyMiQ8Kfy5Uu6ebNoNkO2lBRcvUrXr5cwYpUq5ODBnFeXx56JbdIlv/CBy5clZA/kiIkR7Nkj/DItLc3f35/kTqTQ0tJasGBBdHT027dvGzVq5Ju3VoeaGtm+nTg4cENCuKI/NoSQ6tXJv/+KZWZw1q0jw4fnepPkcIi9PXF3JwMHig/+7Vs+353EbThE0Hnz6I4d1N//1699Sgp980YwdiyeZ+9i8OXLl0aNGrm4uJw4ceLKlSvHjx8fNmzo0JH9r928JBDwlZSUunb6Z+G85UXOZsiOZGoV4f+KM4i8RPwIByil9NzFUwU6IS0tnw4CQf59JImM+rFm/VJhNkP9eo2nTZ4jls0A4K9GzQcNGK6lqaWiotK6VfuG9f8qwoUYhmEYhmHAKjT8mXR0dE6cOOHm5ubm5nb16tWc44cOHXrx4kVCQoKBgQGPx9PQ0HB2dq5Xr1716tW53NKYVjoRgXGfsjcEnP0VzfTQUBcGyuRRHL0eA8HPqnIzrTHduhTCYRiGYUrb99TsLwyU8n0+yZRza9asmTt3rqKjKFdIz57E2ZmuWEG/f0dKCrhcYmKCNm3I5MnFWbJZvqWnp9+/f9/Y2PjUqVMS1+bmZWhoePfu3dTU1Py7KhpLaGCYvEiXLsTJiS5fTr99Q3IylJSIiQnatiXt2wv++UfiKVE6RlNGrrlRuy1+3rFyCCZZYb5tidQUVOVgtg06GZEhH+i3nBkoJSgNoXx9ws9dwV1NFfqlVfIq3w3dC7Xje45Vu3D8MvyDwReAAruPw9EOa+egmYSNAqRTUiJ79+LSJZw6RSMjkZVF9PVRvz6ZPh3q6tJOql+/vmiCgoxkhQL+gRBz5S4CJVUDyREQgrgE6OsWeMTQUHrypPjeBEJ8Pn3wAB4eJL8F8b/4+QkmTdr58uXSuLhRmpqfjYxM+Hzy/j3p04feupXPudHROV9u2LChdu3ap0+f7tu3b0EvXWCaOhxIKj6VQ7+CGjl2DK6u9P37X1O26uqkWjWydSuMjWWc6+Tk5Ojo+N9//7Vt21asia5dK3UyPiODXr5Mxo+HlvjM7u7jv77uPxkWpqjtjN3LYChjuY7Iv6REJCJC+MXOnTv19fUXLVyI6GhoaeHnoiahixcv7tmzp1mzZseOHRMfwtGRnD/PX7aMu3GjMKdB0L49/vqLzJol4beDEDJ/Phk7lp48CR8fqqxMGjcmPXpI/j36ufOIVGlpdN8+/PiBypVJhw7Qzl1M5v59evmy5In2sDC6cCG5di0wLKxr165fv37NadHT1+3QpZWGphoAczOLsaNcLSqUSHUQBVJXVxcm83z6/CEg0N/GOp8iDaRaNaqpKfmdQUhfn1QpdK5GTGz0hi0r4xPiALRv27lXj/5i+TQ5WjRr3aJZ68KOzzAMwzAMI4Y9u/xzVa9eferUqaIJDY8ePXr06FHeniYmJsOHD588eXKFChVKNKR/Q37thMeneBCHB3EAfh1U42CVPRmRZ8EMwzAMUz6YqJH4FArAL50WYM0VU249e/YsJiamh2iRW0YuHB3J//5HMjMRFQUNDeizglf56NevX4cOHUxMTAp1lrX175F7yxIaGEYyOzty8CDh87PnBYXL99++RVaWWEdKyPGmfea7uCdo/MoaMFHB/6qRxgWfhC6Salq4V4/0eUFf5CzeJuB2o8QM/JOE/jxobgLTwu0XX3RquSdQ81JVVS3smFOX4eglpPzMECNAWjre+GDYTOxajnZNCzca6d4d3bsX5POl6DYT+RZdyMlmKOz2E28/gS+z2kRcIoLCCpHQQHfulLy3lFBKCo4ezbfCf7YfPyIHDx7y5k2iQPDQxMRRmPhIKf3yhU6fToRbHsiIRORzvJ6e3sWLF9u3b5+cnDxixIgCXb3AqtdWDfiaKWkvEQDQ1eO07qQFM11y7hzx9BRcuEASE6mODqdHDzQt0E9P1apV/fz8xBMaEhJoUJCs04KDqYcH6dUr54DEid7QHwj9gXaBuLof5oX7oJFLVlbWrl271qxceatpU/z9tyA5GSoqxMQEXbpwxo7N6TZ69GhHR8e85VoBQE+Ps2ED3bBBGCfHw4PevCnrkkZGxNUV+d6t5d6BIi8aEoIlSwCAELppE2ndmixenLP9Bt2zB4mJUs/19cXZs6MPHhTNZtDW1uzUrbWGhjqAzx/9IkMTLdxLNpuhgDtQyFFMTBRfpEzNqbNH5sxwz+ec6tWJjQ318ZHWTqytYWMjoSExkZ4+DWFxnVq1SN++0M1+PwqPCNu8bU1sXAyArp17dutcUlVYGIZhGIZhcrAHWH+0v/76S0Os6KIkkZGRa9ascXR0lJDKLVeffqYLN9UDJ/eNEQE6GuFRfZbNwDAMU271fQfflOwktpT81vMw5dvBgwdHjRrFplpLiooKLCxYNkNBqKqqFjab4Tfy/v17bbHVkAzD5OByYWr6azOCihXF3jbf2VRr537BdfR60WyGf0zg1bDEsxmE9JRwozExzF3TndMASvMppyoAqCqjZ4FX4xdf7dq1ZXewkThhJt29pzh17Vc2g6iwSMxZi7T0Qo1XODnZCfXr15dWgEG0qbDZDAB08yueoaoCDan1IyQJDMynQ34V/nO8GDOm/suXdVVUHuRkM+QIDaUBAbJPJ7l/WWrWrHnv3r1t27Y1b9788uXLgiLsGiJF685a1nYqEpuUlEjthurGZj+rjTZpwlm/nuzZw1m/voDZDAAiIiKM81ZxCA5GfLys0/h8fPhARAAwbUDVnGjevh+/Yehs6UMZGMiO8AOX26hRoxuHDt2uUKHG69fw90dUFEJDqbe3aDYDpRRA8+bNX7x4IWM0YTdIycAoLNK/f94yFbnklHCgFMHB9MgROnLkr90lZGTnAODz0zw83r9/n3OAw+G0bt9cmM3w8tmbxw+fe3u/iYuLkz6EnOVkM5TczhT+Ad9WrVv85cvHnCN+33yXr3FPSpKa+QEAhGDCBKk/S0ZGZPr0vIfp7t2Czp3p0qX08mV6+TJdulTQpQvdtQvAp88fVq9bLMxm6Ni+K8tmYBiGYRimdLDHxH80dXX1Tp06FbBzcnLy4MGDDxw4UELBZAqQLgAAZYJrtcnHxmS3E5lujUlWWG5PXjUkJ6uTyvlnXzAMwzC/q7txv57x2aix8gx/rvT09HPnzg3MuxEvwzDys2vXrnfv3o0fP17RgTDMb0Jfn/wsvhJqWGHs2C0tl157ZVcnp10jK32PA++QM9EpxTqYSgR3OhJOcq6DxBBKE6nyZOrUHzNHlV4ws2fPdnBwkNZqamq6ePHiQg24+SDipU/Sffn+f/buOi6qrI0D+O/MDN0NkgIiKFgotmCv3R1r96q7+urq2q65xtquunauq2t3F3Zi0I2EdDNx3j8GhmGYGTrU8/3s531n7j333mdgQOae5zwP/v6nROcrsWfPnsmkNcgQ77px61kpshkAdPOCntLZXjNj2JdoeXmRFf6LHAAAOLxnT4/Llzfp6y/XVfB2zsiAkZHC4zkctG4ts61OnTrPnz+fPHnyypUra9eufePGjeJEUiQOF5P+Z1DLRVVVtcBnB21d0sxLo/+PZWq4kpaWdu/ePU9PT9kdmppQUZF7CDciQvwfR+rdTintMIImK+648voDnrxRsK9LFygobZJJ6f+ysjpcvjypT5+LPJ5bwRwLcfMISQCSx1ZFVteQymkoa1qDpydpXJLeMEIhvXePbt2a+zgnR/nwhM+fo/M6bgBo4O5qbGIIwOfNpzev3gOIjIx8/vx5yeOWo8jSC8qzGcqe65CUnHjsn4Or1y1LTkkGoK+fn50QGhr07IV3EeH17EkmTpTTY8XcnMyYgbZtZTbT9evppk0ICYHUmwchIXTTptsL5/659Y+MzAxCSN9eg/r2GlS6V8QwDMMwDFNSLKHhe7d48WItyaKTolBKp0yZcq3IdomlIknR5xIAsFDDEHMstie/O5KfrOHIUhkYhmG+dZJ7daocnKpflZEwVevcuXPu7u5F3m9lGKbUvL29ly5deu7cOV3dMk32MMx3hcydC1PTQ56D3dfe/adlHypVbd3z4yPvkJODrOTPcVYoe0usqEVQaOE3qY0PzWjnVzSpsqpe6evrL1u2zNzcvPAuPT29SZMmubq6luiEEZ+V7aUi3C+fmcoiSKc1yDBv+CzL5Jl7T7j+gC5jcP1Byc5c3wV1nBTuJQReTSXV94unqNX8RbYAyMnJmTlz5tJly26YmvbUUFwdIjUVtWopmtQndeuS6dMLb+dyuUOGDHn8+PGOHTuGDx/u4+NTRLTFo6XNmbHQaMhYPdeGajVrqTg6q7o3V58613DIWL0yTsfv2bOnffv2cio02NoSBdWbhAX/fKWUUkpz+AhX+mZOTcPRs/J3kREjSIMGhbfHikQdv3yJNDR87+s7zt8fnwtcQJLNILSyEjZqVESpg0KkEyDKmNNAduwgHh4leB/z+bh0CQC4XFLUvcp0qdohpmbGDRrVBZAQn/j08SvxRpFIlKK4aUVJkT8/KUprqNDaDKlpKUdPHJi/6Jdbd66JREIejzds8Kglv62UDFBRUWlQv+jEETJlCufoUdKpE3F2JjY2xMWFdOnCOXaMjBolOzQggB49irQ0mc18Luego9XR+EiRSKiiojphzLQunXuU9eUxDMMwDMMUWyWuHWCqJVdX19evXx89ejQjIyMyMvLDhw9qamodOnSwsrKKjIx89uzZ7du3s7LyKzlmZ2d37ty5U6dOe/futbQsz/YPwrxPTOVR2e4bFBsbe/LkST8/P3Nz84EDBzo4OFR1RAzDMOVJBKTnpbb1NyWaJbp7y3xbDh8+PGLEiKqOgmG+WdHR0YMGDdq7d6+jo2NVx8IwX5UmTZYuOfCndl3pbabJX9b8u6qPjTpZuVLRcRVtijMm1ia732NjOI1WL7DrSTI6vKDrnUgr/dyVAxVq8ODBenp68+fP9/X1zczMBKCiolKrVq2ffvpp0qRJ0iOFFKlCpAiQJgQABw2oFVpuk13E8uyiB5QjmZyGtbuw9RB8pDIYAsPw5gNG9MaaX0tw2h3L0HsSQiLk7GpSDytnlyxIMmQIvXMHqQpKAXC5aNFCyeFv374dM2aMjY3Nsz17dCdMgFCo7FodOlBbW1y9WqD5Ao9H3NzInj1Qld8GQqxDhw4dOnR4/vx5SXNcFAZD4NFGw6NNifpzFCEiImLVqlU3b96Us4/LRbNmCAgosHg9j9DKSpxPIEkLSExGVnYRl0tQNO3O4ZC9ezFuXNKrAMOA3Hl6bkSEAZfrZGT024kTxvr6oqCgAtFJZTMAQGwsPXaMzJpVRASKEUKovFdaLNra5MQJ7NyJGzfoly8QCgmfT2NilBxBo6NJVBRq1ICjI3x9FY7T0kK/ftr37qWlpenoaHXs4snhcIRC4Z2bjyQ9TQwMDOrWravwDBVDOumh7PkNYeEhm7f9Ia7KAKCOi+vAfsMta1g99L4n3sLhcNas2KyjXbwOYrVqoUMH3LhB09OJqiqcnSEvBU20ZUvh9jThetp7G7pE6WgC0Adnys+/1bRjtyUZhmEYhqlULKGBgaOj46JFixTtjY+Pnzx58smTJ6U3Xrt2rVGjRpcuXXJ3dy+vMMLysiZMq2BZS7WWnZ09adKkGzduROR9Lt2wYYO7u/uhQ4fkrBVgGIb5Ojk9yKtuCsy1q9JQmCqVlJR09+7dw4cPV3UgDPPN2rJlS58+fYrfeI5hGLH1oZDOZtDMyfrp4bGfQu5rjx5O2revwsAAcAkmuWKiK7n8BSuCqY/Uwlr/DPR8TQ1U4K6DBjpoqU+a6yFdhCfJIICNOpw0oVry2p3xfERkgQI6PFir5Z+hS5cunTp1un379o0bNwRCoVOLdrVato+lqiuD4JNGA7PwOQcZAvALTo9ygPo62OZM6kq1YNBR2o4BgH7xpvDK3dnr2Lwf8Umy2xNTsO8U7KwxeVhxT1XbHv9uw6Tf4OOHrLz8DANdNHfHvjXQUFd6cGGtW5MmTeitW0LgQXb29aysJzk5oUJhgkhkxuE0NjXtYWHRIzNTo1DphSdPnmzfvv3q1asrV64cM2YMYmNFRkaFZzTzaWiQRo3IxIkYOJDu3o3oaEop0dFB+/Zk9Ogil+MHBQVdvXp1xYoVJXx5lefNmzcjR4785ZdfFKVckEWL8PYtfSOnUQSxsaE3b8Ipv/iGgR405HeNyGesL3WGggkEQi3dOfVPbDhZ4Kc0USgkDs41HR0RHy+9kl42m0EsOFjhhePi5LQhACilZe03IcHjkWnTMG0aoRRCIV28GAcPKhuflYWkJNSoQebPp69fIzJS7ijSoIHT6NEOmzd/+PihU9e2GhrqALwfPE+Q+sl0cHBwdi6HkgmKCjAULthQZGeK4svMzNixZ4u//0eBQADAtU697l37ONjXAhAbG33y9BHxsLou9YqbzRAcTKdNox8/gs8HQAHcuYNz5zB/PunUqcCriIiQ/g1NgRv2Vmfq2AsIAeAUnzxeqKrPshkYhmEYhql0LKGBKYKRkdGhQ4eCgoJevHghvT02NrZjx47e3t61a9culws9TMp94FbUbYvvikAg6NKly927dyU55gC+fPly9erVdu3a3b5929jYuArDYxiGKRe+6Yjj5z42VYVdeS6vYr4yFy5c8PLyYmXwvxf379O9exEXRwUCoq8PLy8ybhx47BNKxUpMTHRzc6vqKBjmK3M9HsuD86d4OhjhLweucecxwJgqjEoGAboa4wcjsicSi4JoptQC+0Q+biTgRgLWhVIOgUhqtopDYK+BzkZob0ia6UFL8WR0jghX4nEimt5PQrJUJwsuQU0NNNaFgwbhEMTzOX4m7f16tf+cDT4F3gOFW2IUJAJepaLlc9rDGGtrEQs1AHBxwJuPCg/R1MCQKip2/sceOdkMYqnp2H0C4weDV+xiY3Vr4d4JXHuA01eQlgFTI4wdCFfFrSiUi1qwYOvTpwf8/S04nK4aGrN1dBx4PCMuN8rW9knPnnsPHpwwZUqbNm3q1auno6OTkZHh6+v74MEDbW3tMWPGbN68WU9PDwBMTYmdHVWc0EDs7CBe3OLhQTw8ABR/6vvp06cDBw78/fffbW1tS/kiK1JKSsratWs3b948YsSIuXPnKhynrk6OHcPUqfTFC+Q1NaAqKhxnZ/LHH9LZDABUVWBdAyHy5+UBQE8bw3tj44L8HIIikwlULHb7hd1LzdDW1oKk94c4m0FYqGsbZ9s2bNsm9zyiH34gZmbo3ZuMHy9TLlWS01D68gwyCAGPhyKrjWprw8wMAGxsyOzZ9LffkJEheyYTE7J9OwiZMWPGyf+OGBjqAXj35uOnDwGSMcbGxr/+WpJ6KcVWjlkLSly8cvbjx3fix0MGjmzn1QlAZlbm8xdP/jv3T3p6uniXZ5t2xTpdfDwdM4YGBBTYSCkNDMT8+URbu0D5Fj5f8lBAyKH6To+tzQFwKe3mG9olIIxbvz4ABAXRkycRGQlDQ9KnD+qznpEMwzAMw1QsdruQKZqamtqpU6e8vLxCQkKktycmJg4aNOjZs2cqClonlsjFL7mfkdoasp4T+ebNm3fv3j3pbAYJHx+fkSNHXhL3F2QYhvlq/RODhXm3VniAT3P2r8B37dy5c717967qKJiKJxKJfvkFN24gObeILgXw+DEuXCC7d8PCokqD+8alpqbq6FTRumaG+TpF52D8h/xJvc5GOOpGeERZUf0qxCGYYAUvQzL9E/VOljNARGWfBmQgIAPbwikHcNRCMz04ahAzVdhpwE4DpiqI5+PfWPwRQuP5ck4ozDtDkYkLylGKc3G49IXOrUl+tsGKWXj8SuE0sLsrOrcpy9VKKSgcweHKBgRH4NFLtGlSgnMSgs6t0bl1mQJLSUlZsmTJgQMHfhw58tbQobVfv0ZcHKWUGBjAw8No1iw3DY1xc+fGx8ffuXPn/fv3iYmJ6urqPXr0WL58ea1atWRDmjePTp6M6Gg5V9LXx+TJ4JS4rEd4ePiKFSvOnj27Y8eOavjHnkAg2L9//6JFi3744Yf3799bW1sXcYCODjl4kLx7R48dQ3w8VVfn/PBDeuvO8ckc0yzZ6hq/jIWPHxKlfh6zPhJ1l9yfl0ZucHcFgJs3b7YvqtyL+ChR5uOkmN1j5uHy39rE1JST1xKlcDYDVFWzL1+ed/36hg0bZPYIrawQG0tjY+HnhxcvyI4dyr6tycnQ0SnF910G6dmT7tyJz58VDrC0hJFR7pM7d5Atp10HTU3Fjh3kt98cnWpaWpkDCA+NfOr9SjLAzMzs559/7tevXxmjLYXCbSZKlwARFh4qflC3Tr12Xp1CQoOu37z88vVzgSD/t7CjQ+16rg2LFdVvv8lmM0jExNAVK8iFC/kZLXl/JfK5nB2N6743NQRgkpE17sUHu6RUANDQoOPG0WfPkJCQe/4TJ4irK9m8mf0NzzAMwzBMxWEJDUyx2Nravnv37uTJk4sWLZI0PgDw5s2bffv2TZgwoYznj8nBvUQA4BB0ZRUH8ohEosuXLwsVt6588eJFWFiYjY1NZUbFMAxTjs7HYfyH/HvffUxJKYoeM98MPp9/48aNzZs3V3UgTIWjCxbg7FkIBAW2CoX0zRuMHUv++w9qRVVnZkqLJTQwTEn96k8T835d2apjb13Cq/bpl06auNyI3EvEiWh6OxFRcuYE5RABfunwS0cZUxMK40JklJJo9SXcKSrANi7cNPkLT1dHr1lj7R86JvCxKZx+SMu9pIBiRRDdHYE/a5PVc/C/1QgvNPXZwAVHN5ZvgMXlF4TEJGUDsrLw5kPJEhrK7sGDB8OHD+/YsePHjx9NTU0l2wu/T42MjPr161f0RG/jxmT+fLp2LaTu/wCAqSkZO5b06VOi8EJCQlavXn3y5Mnx48d/+PDBwMCgRIdXNJFIdOzYsWXLlllaWp4/f75knVXd3IibG4B9J3HgIKL+QFYOtDRga4m5E9BOvOg9La2z3/Ermi/Dv+R0B5CXlACAAvWccPAPJCUlzZo169atWydOnGjTpo2ZmZm4OkKjnvgobxqacPSoMOXNe3wMhHPnzrh4UU4qg3ikk9NvN268f/8+Li7O6M4dzoABcgZlZ9MbN7B6NZk/X3ozpRTPn9NhwxAWRrOyoKpKrKwwYUIpm+zcu0f37EF0NDIyQAjkFn7Q04PkBuPdu/T2bci9IZaVRU+dyujV89SZ4wC0tXS40Khdu3ZmZqampqa9vf3SpUvLsUOuIpLcBUU9KRSNL44+PQcEBgfkZGeFhgat3bA8INBPplSGiorKj8PGFqszSFYW9fFRFlhgIHn5EpKvmJcXHj0SCYW73OuIsxkcEpKnPHuvncMHAC6XhoXJtgJJS6OPH2PoUHL8eG6BDYZhGIZhmPLGEhqY4tLW1h49evQPP/zg5eXl5+cn2b59+/ayJzQcj4aAAkALPdRgt6/z+Pr6RiroFygWGxt79uzZn376qdJCYhiGKV8cqTswulzsrFN1oTDVwJ07d5ydnc3Nzas6EKaCBQXRq1dlsxny0PfvsWkTmTOnkoP6frCEBoYpkVepOJNXep8L7KtLtIvdTaBqEcDTAJ4GBEBUNvwzEJyJ6ByaJgABsdeEBgfROXifSh8lIzK7BCkMlmrwMoCDJlHlIIlP36XheQqkizfo8uCggUa6aKhDnNSEVjMmmt67wRUVmpi8pUuyfiFjxw4yJ+/S8NMn+io1d09sDoa+o02NsH0b2bwB/sFITAaXC1MjtHDHmrnQ1izjl6eUdLXB5UKgcNEBAOhXbuOsEydOTJ8+fd++fV27di3H05I+fUizZqLVq0lAAM3IIGpqsLEhs2ahJF1Ho6Kili1b9u+//06cONHX17cadsx8/Pjx1KlT1dXVd+7c2bZt21KcgVL0m4Lbj5GVlzb0BQiNxHt/TBqK38z+xdatNCjIlVJXQGhlFcc1uZr1y08aa80teI3dsG0p9HXRrl1fLS2td+/eaWvnNmENCsPYefANUnBVjjpoemIKTl3BgilTRN7e9OFDFC7tWaNG4pw5f/fr5+fnZ2xsTPfuFW+Wk/2Qk4PLl/Hzz9DIb/5HN2+me/ciPj5/S1gYfHzQvz9ZurREXyPRrFm4cgWpqYV35RcG0NUlQ4aQbt1y9+zbJ2nnIUdc3KVdW9MF6QB+HDGuQT13AEKhkMut8F/QJcpLKLWadg6D+g09dHRvWnqaf4AvAA6Xy+Vw+fwc8YD+fYaYm9cozqmy/XwfqeK+p7uIkGlPfAwzs2RHpKfTu3dJXkIDGT0a//13SpTx1swIQO0viVOfvVeT/NbT00NUFAWyeTz1gn/M04AAzJpFDh8u9atmGIZhGIZRgiU0MCVjYWFx5MiRJk3ylxu8efPG19e3dkk+08qgwOHPuTdPhllU+6UulSgpKUnSGE+RaLlFIBmGYb4S3Yyx1Znsi6Q2GmSXC6r/ekemQp0/f75HjypqiM1UIrp3LxR35oZIhIcPKzGc7w5LaGCYEtkYlr8qdoo13Ct3rrq81FBDDTV4GkDeon0CIDYH95NwI54+SEIMH9nyJuxVCIaYY7I1qaMleziARD6SBCCAqSo0paYU6eZt9MFNFM5mAJCSQvfvJ/36QV/fTRt3GpPzcfjpU349jCfJGJhCB/2C7VYkNQbqqrCpgYqfr1SmngusLBASoXCAqTHaNq+8eC5evPjzzz/fvHnT1dW1/M9uYcHZtAny3jQKCYV49476+2fq6Gz09v5z+/axY8f6+fkZGhqWf3hlIxAIFi9evH///vXr1w8aNKhYK90LohRrd2HbYXyJL5APFPQx71SPILlfY5aXQ2AijBtGT3dxSlI7+LeuTu5IR0fHlJQUSTbDhwAMmIagMMXBR8/gaLUDEBMHcLlk/346ezYePEBcXO4IFRXi5ER+//1ZfHyjRo2MjY0RFkYjIxUVcgBAw8Nx5w7p0iX36eXL9O+/JT0F8qWk0BMnYG1Nxo1T+uWROvOyZThzBnx5HWt4PHA40NcnlpYYN4706pW/S8nfikCGCu8uPx0ETrVcxNkMACoim6GY1Rcq4vA2rdrp6OidOnMsJiaaEFCRiC8UAtDQ0OzdY0A7r47KD09LT/v48d3rty/fvHmR7Wwn3vjBxKBVmLx+H9KpCTze8xlTbpw9DsA6OW3Ksw+SbAbi7Iz09BBhznYP1yR1Nf2sbKOMrGweL0ldVUMgbBIZ29PHhxsZCUtL7ycPrt+8/EOn7h6NK/EXIsMwDMMw3zSW0MCUWOPGjZs3b+7t7S3ZcuPGjbIkNDxMgl8GAOjy0Mek7AF+O6ysrAwMDGIVf4rjcDguLi6VGRLDMEy5G2GBESybjQEAXLhw4dy5c1UdBVPxlBagAkATEtgvBTFKcf0B/ruGlDSYGmF0f9Qr87LAtLQ0yZQJwzDKhWfhQt78oJEK5tX8Zn85maqinyn6mea+wHQhfNLgn4HP2UgTUh0ecdKElwF0Fd9DMlCBgYq8HTdvKirJAwAhIfTgQTJ9uvhZDxN0NCIbQrE+lIqLOAopjn7GyRg60RK/WpCyz1cGBARs2LAhODhYJBJZW1vPmDHDzc2t+Idra8LdFcERCuf4XZ1gVVmlpvz9/ceMGXP27NkKyWYoObpzJ06epOHhFxITZyYl1dHWftyjh8OCBah+/+ikpqb27duXx+O9fv3axKQ096FEWTlDxqVde6ufJchtmCfJY7B3oQD0kHovrZsjDRZvjMlr3mFmZUVEQsP3DziX/sGgQeKNvXv33rRpU+6ZRZgwT1k2A0SpwoxbqjVfA6hVEwCgqsrZvBlhYfTwYYSHU01N0qkTad8ePF72uXOampoAEBmJxERlL0kohJ8f8hIasG2bnGwGsfR0HDuGUaPAK8Zd5ehoeumS/GwG8UXbtuWsWoXCFdoUd18F8NjKLJsAQNcfehYdQxWRZDOUWsP67g3rux84sufBwzsAVVNT79yha/t2P6irqcfHx2nr6Kqpyha5zczKfPnq2UPvu4W7VKgJhC5x8r6nqqqQ6tCRkpJ86OpZAFqEMzkpW93YGAAxMECjRqRvX9GIEY8cLJPU1QAkqauJHwBIU1W5VMsmRjtOddfmHGtLX98PaelpJ08fZQkNDMMwDMOUF5bQwJRGt27dpBManjx5MnXq1FKfbV9U7l/Yg8yg8ZVU76wc1tbWtra2ShIabG1te/asvh/eGIZhGKb4fHx8RCJRNbkjz1SsohZBlmKV5DfJNwjj5+GdX34V6+MX0Kwh9q+FXhkqLKSkpOjqfp1rzBmm0v0VQYV580HTrInWd/NxVYuLpnpoqid+VobfySIR/fKliDHv30s/U+dgfk2MrkGm+dIbeaXu+SJsDcfuSDrNmvxii9J1/aCU/vLLL//8809UVJRk47lz57p167Z7925ecaZmAQBbl8A3CD5+cnY52GHHstLEVgrp6el9+/Zdvnx5s2bNKumSSolmz8a5c4GpqWMTEzMp3W9g0EpNDbdv04EDyfHjqE7/7mRlZXXr1s3FxWX79u2lWdMvFNIVKxaec7yS0T8HBbIZxKkMYhNy9uuE30deRQRxhYaYiIiYiAgzKyuSmYlTpyQJDc2bNx86dKi4hNLZG/DxV3Z9UY4/4ZpxVB0szTBQus2IjQ2ZPx8Ff2Jr1ar1XvwjpqsLDQ1kZCg7tSS3IzSUhocrGUhDQ8nTp2jRQtnZxCMPH4bUT1xhJDJSTjYDAD09JUd5W5kBMDUxq+P8FXx2KEuXiqDggIeP7gLQ1tL5acqsmnYOt+5cO3/pv/T0NA6HY2Nt5+jgpKerJ6I0OTkpMio8MMhfIC+HTJMvmPzMxygzu/AuYmdHPD0lTy9fO5+ZlQlgzKSfTdwa5jYKERf38vZGVpZHRMxTS9MMFTm/M19YmCAuEnG5ucuqqqqlfuEMwzAMwzAyWEIDUxpNmzaVfurr61vqU6UI8pe8jK7Bbl7Lmj59+rRp05KTkwvv4vF43bt3Z/ejGYZhmG/D+fPnWZbe98LOrogB1a/HduULCEHfyQgqOJuQlIIrd9F9HK4dgIZ6Kc/MWk4wTDGlCbEvrzI3l2CERZVG85USiSASFT2mEAs1nKpHXqZgmi99n5a7MVuE9aF0SzgGm2GmLXHQKFks06dP37NnT1ZWgf7xcXFxhw4dyszMPH78eDHPo6+L87sxcjZevUda3uywhhpcnbB3DWyK1dS+AHEaX7NmzUJDQ1VVVWvWrNmwYcOWLVt26NBBT8GcLp/PHzZsmIeHx4QJE+SeTWZldr6sLHrvHvz9YWTEGTJEvE3h4GKjJ07gwgW/1NR2cXFzdHSmaWtzJLvevcPMmWTv3jJeohxNnz7d0tJy586dpUmgFArpqFFZ95+cU7+Sw1GFTCoDzc8maCh8V/hoSVoDAPOYGMl2AwOD1q1bnz9/fujQoWdvIDtHWQgc9QYgKsh+6tW0qXlR1SWcnZ2FQuG7d+/cXFyIuTkNClI41MSEtGsnfkiDgooo55CdTd+9I8VIaEBAgPL9NDmZZGRAXEZCWtu2ePpUbp2GOE31MH0dAM08WlbbLFgl5RlKVLnh6XNv8U9oWnrqHxtXGBsZR8fk/sskEolCQoNCQuV8T/X09J1quTx/8Vh8bE1zy7G3vE3i5dxahJ4exo2TFNuIjYu5c+8GABdn13puDYG8VAYxa2vo6zskJKy68cTH1OCTsUG8plqUrlaSmmyhCLE6ziWof8MwDMMwDKMcS2hgSsPJyUn6aUhISKlPdekLskQAUF8HdatdGcKqN3z48JcvX+7bty8pKUl6u6qqaseOHTdu3FhFcTEMwzBMObtw4cLixYurOgqmMpDx4+nFiwqX6/F46NChciOqjiYtlM1mkHjhgzmrsWVJaU5LKU1PT9fS0ipDaAzzvTgWjbS8Za4t9GDCFpqWAo9H9PVpXrF9+aytFe1ppItHTcjNeMzyp8GZAJDSjgPg4C3Rwc/UWAUdDDHEgrTQgypH0Tly+fj4nDx5UiabQUwoFF65cuXKlSs//PBD0a8IAGBugmsHcP8pjp5Hcio0NTCgKzq1KrICkSyBQLBy5Urx48ePHwMICgoKCgp6/vz533//PWzYMDc3tx9//LF3795WeQv9xWPGjh2rr6+/c+dORWeWk9ZAKV21Cleu0LAwmUliQkhZcxqOHKHp6aMTEhbq6k4s9E8MffGChIbC1rZMlygnT58+vXLlyvv370s3EU5Xr6YPHz5A81CODQpmM1BJCSoKEDzhujfDbrknMbOyiomIiL53z4JSyZumX79+p0+fHjp0qPIaCgAADk9voDCiq1uNZc+eedSsWdNYcSYoIWTIkCEHDx78448/0KoVgoOh4HtN6tWTVEog2tqUx1PYJ0JMX7/IQAGAU9QPJyFyW1eQ8eNx8SJ986bwrpc1cvM43Bs1Lby3HJU6KUF6r7g8g9zxxancYKBvKHksEPDF2QwmxqYd2nVJSk7w8/8UFh7C5/MBqKurm5tZ1LRzrF+vkUPNWms3LBf/XHds16V/38GclnfokiVU5v6tiQn58Ucildt04PAegUBACOnba5CcaKysiLU1TUhQFwgaR8W5R8UtadtEks1AAPF7i8Phuji7NG3SqmmTYqS8MAzDMAzDFA9LaGBKo0aNGhwOR5S3kCIuLk4gEBS/QqO0Wwm5H6X6mFTTrOoqt2HDBg8Pj02bNoWGhqampmpoaFhaWvbr12/+/PmcIj8ZMgzDMMzXIDo6+tOnT15eXlUdCFMpLCxIv37077/l1j0mDRuSQutNvzcfAvBB8YJGSnHvGQRC8EpeJzsjI0NdXb00FbYZ5pvGF2DHYdx4hLQMqKqgdk3Mm4JdEfnTfq7a7ONqaTVqBB8fhXvNzMjo0cpP0N4Ir42I9PRzSjuO7i3RFz6Ox+B4DOUROGmirg5x00JnI9hpQL3QB+U1a9bESC2Il5GcnLxt27biJzSItfZAa48CWyRBFic/IC0trXfv3jI3UmrWrFmzZs327dvPnTs3JSXlzp07//3335IlSywsLJo0aWJkZPThw4cnT578+uuvv/zySwluCFBKJ02iN24gR87afxofX3hjCSQk0Kio/zIzcyidIDdhLiGBnjlDZswo01XKya5du37++edSVioSCHD9Ovh8P1UHft4NVUmbifw3KAGAPSrDZ2CSuMFE4TOJcxqkU2B69+79v//979GjR3o6RcwBq6pg6pxlnvXanDh+9OCBvcHBwSf27+9obQ1KUasWCr200aNHt2nTZuXKlSqLF+PDB/riReGcBuLkRDZsyH/u6goLC4SFKQzCxIS0bq08zlyNGuHCBUVZFACIiQnkNibg8ciuXRg3jr5/X6COC4/3ytEOgLmZRQ0Ly2LFUGbFyTyQHkNnOoszGMrSbEKsQ7sf1NXVc3Ky9XQN3/q8zMjMcLCv1d6rs7p6fqmujMwMVRVV6V8mew/sDI8IBdC+beeB/YcBQPv2pGFDrFmDDx+Qng51dVhZkV9+gXN+hDdvX/Xz/wignVcnO9ua0mF88vtw89ZVJyfnDhMmYP58JCcDoBySqqYKgFA68H1gneT0az+0tejYub1XJx5PpUQv0+fD25zs7IYNGlfbkhsMwzAMw1Q5ltDAlAaPxzMwMIjP+9BLKY2MjLQtVbr9q9TcB54G5RXdN2jw4MGDBw+OiYmJiooyNDQs3ZeaYRiGYaqt06dPd+vWjbVZ/X6QOXOQnU3PnEFsbP5WTU3SqBH56y+5C/W+K5duI1FeVWCJ6Dj4h8DFocRn/vLli5J1nAzzffILxo+z4eMHQd6q9TtPcC4CCblrVsEhmKywiABTBDJvHp48oXL7VPJ4pHNnJRUaIJUiIEOc0yB+LKD4kI4P6fQksCgQALS40OGCQwAgSwQKpPddi8OHlVwoOjq6OC9HOUqpOGAlfR8kr6hjx4729vY7d+6UJJnJjNfV1e3Zs2fPnj2FQuGrV69ev36dmJjYrFmz48ePF2c+XvpsdPdueuuW3GwGAHTGDHLoEADcvy86eZIkJFA1NeLmRsaOLTw7Lkd8fHRq6i9JSfsNDRVORSoqy1TpvL29Z5Q6teLtW3G5kRo0mgNRwEeuJJuhsHefcmuQHlEdcJLbM4FjQCg1p7Hj+Qc7CO4CMJ8z5zMhFnnfJn19/f379w8cONDUvLaqaGUOR2HtAc+mWDkbQIdWLZvvWrNm56ZNx8aNa6+jA0phYkJq1SLLl6Nm/my0k5OTg4PDlStXevToQY4exaxZ9MmT/D/ADAyIqyvZvBmG+ZUAoKFB6tenihMaiIMDahSrvQoZPBiHDilsdcHhoE0bhQfXqEH++w+bNuHhQyQkgBCYmMR5tQn59ByUVnR5BkjlJZTu2DIOEONyuZ6t24sfezRpJneMpkaBhh2Xr573fvIAgLNTnYH9hubvMDQka9YoulBCQvyZcycBmJiY9ek1ULzx0eN7z18+y8rK9A/4BODNu5def/7N+/SJHj6MxESOiE578s7b2qx+dLxraibp3HnU6k0lrVQjFAr/2rP51ZsXAFq18Ppx+LgSHc4wDMMwzPfje79XyJSao6NjvFQW/9y5c+fMmdOgQYOS1gyIz6tgZ1PC/pffITMzMzMzs6qOgmEYhmHK35kzZyZPnlzVUTCViixcSIYMEW3fTiIjIRBAXx99+5Ju3ao6rmohMbWIAdk5SC+6JLUcMTExpqampTmSYb5R8YkY+BN8C861EeCLB5V8sh1uDlv1QkcyxaStTXbuxOTJ9FP+vCA3IgKAaNo0snx54SOUrNAVT9InCXDpC45F02fJyBTJGZYuRLoQyGtRURjX2UP46an0lufPn5dD5wWpnAYU1crh+vXrAoGgOLdQuFxu48aNGzduXPqwzpyBvHYbYvTNG/L2LV2zhr58ibQ0ccT02jWcPo0ZM0i/fsrPfc/Xd0RIyFRtba+8yvNyFG/yuxKkpKTo6emV7lgaGYnsbACegocBH4tb66hD0MYJLvnFD+5zm3cQ3Nlb40/VefOwdq10TkO3bt1CQkL2798//ech2Xwtjnp9rt4ojpZsH66sbADg8/nN6tevm5y8WVW1sYpKbrZKVBSNisKwYWT9ejRvLjlk/Pjx27Zt69GjBzQ0yPbtJCqKnjmDkBCYmZGePVGrVuGwyerV8PeX/rEtIC4OCQkFciAU0dbG2LFYswYpKXKuUr8+mTlT2eFqamTOHOkNV4/+Lf6xalYp7QwUpR2UtPRC2Us1FNOz597/nfsHgJGRyYSx0zic4r5Rz144lZ2TTQgZNXycmqoagOiYz/sP7S6QGgWcvXCq/5w5pEkTum0bjYy0z8y0j0sjVnYYOJAMG1aKgJ+/fCLOZgDw4NEdj8bNXJxdS3EehmEYhmG+eSyhgSmltm3bPnnyRPL0xIkTJ06cMDIy6t69++jRoz09PYt5Hm7enYpT0ZjIVr0wDMMwzPcnLi7u2bNnZ8+erepAmErn6MiRrm/M5GngDC5XpsV5AYb6sC15lWWhULhz505Wy5dhpP2yEp+CIPNTwXEDJ68CiiEPix3YT00p5bdgyMjApk148oSmpnJv3hRv5GzdSrdsKc4vJZm0AH0ehppjqDkRUbxKxYUvuBxH/bMgEAGFkhgkhRwk28VbBC9uZK4aSRMKFGZQkoJQonYSxREXF1cuDYCKDiwmhiqvP5GYKBo3Dp8/Iy/XREwIYNkyqKqSHj0UHfrq1asBY8fub9iwc2SkwvMbGpI+fZQFUImcnJzevn1rY2NTimOJlRVVU0N2tj5NiZFqNlEiyUTnP9Vuqk4t9+rrW1D6ueD7n8fjjRs3ztx+7MDxjwWZH/lRQ1StLxL1Aq1NXn3A2ZtoZBsaGx7+Rl6SIg0Px7x55MIFaOdWiRg6dOjKlSvPnTvXs2dPAKhRg0yZUkSgurpo2hS+vnK7RdDAQPz8MzlwoDgvmYwcCT6f/v03wsPzt2pqkoYNyV9/QaVkvQl8/T4B4PJ45ubVJUum+ohP+HLg8B5KqaaG5vQps3V0dIt5YHJy0pNnDwE0bNDYqZaLeKOGhqa6mnpmVmb+OEqvXr/Yod0P+m3bkrZtSWYmvnyBvn6xSrkoYGRoJN3U2D/QjyU0MAzDMAwjV8kW0zOMxLhx4wrXhY6Pjz9w4ICXl1eDBg2KOS1hnPfJZVFQ+dwUYBiGYRjm63Lq1KmuXbtqaLBiTQyTq2tb1JTTcTufrRVMirEqUlpwcLCnp6evr+/atWvLEhvDfEv4Arz+IJvNAE1wR+R/OB2RQ4xLNt3GyEE0NTnz5nHOnJFkMyBvAp4qUJzTcgjcdbHYHo+bknhPEtqa3GtMTsfQZYF00geR+L9RNTC6BuoIvsgcy3PvoHM0iOc1AID0zQ2igPQA5VEpCV762HJvAKQwsMRE7qtX3IgImf8k+7kREdxnz2Q2ircjIQF//qmkusOqVasWL178w88/Q0tLYWDu7ihVAkFFGDBgwIHiTcPL4eZGpDqkuAvfKBoY9FHZm0REOVffGz57q3DA8QuEqjXn6o/haHXhx86X2ZuWjv0nYXXunI5I5MPnyz0DDQqimzZJnqqqqu7bt2/y5MlxcXFKAisYpQje3nKzGXIv8e4dlGSxFETGjuWcO0fGjSOenmjdmnTtSrZsIcePo+TVMmxt7QCoqqiWV2rRt+SR9z1xlYVJ46fXsChB6uvzl0+EQiGAHzp2l2zU09VbvGCldBUZFRWVeq4NdHXyvmsaGrC2Lks2AwBHh9o1LPL/6rW2Yj12GYZhGIaRjyU0MKXk4OCwcuVKRXvfvHnTu3fv3r17S7elkGurc+5n7iwRYuT3c2QYhmEY5lv2zz//DBw4sKqjYJhqREsD/btAQ0GJexMjLChqXaWMs2fPNmvWrH///g8ePCh+KTWG+eaFf8aXhIKbCFR+oiRvZlb4COmPKz2sb1FJMxWUk8kwkNDnob4O+phioT12uBDxf5tqkz9rE++OJvnjJAVwVNU1F51Qn727kUdTRdEWjrlcXkIxTyL9SgPD8PQNQhXPICs8p6mp0N1d/FBoZSX5T7JfeqPMfwBoYCA9f17RRa9fvz5gwAAyaBB69IC85FTi5kakZtar3PDhw+/cuRMWFlaag3k8dOwIHi8mIsLMyupS5qCgj0TufzLHFR7w3JtY1SfifhOfC72Zo/PSb3imf4gyHkEk24kqLhF49sxVRSVAIJAfKqV4UyDfomXLliNHjhwxYoRQSQEoaYGBRRT2iIuj164V61QAnjyhc+fi2TOamEgohbs7adeuuMcWVMuhNoDMzIz4BNksJSYiMhyAoaFxSYscZGRmACCEWFkWqJ1rZGjSo2tf8W+heq4N1q3a+tOU2SXtNVykHzp1F7fGaOvZsWF99/I9OcMwDMMw3wzWcoIpvVmzZunq6v7vf/9LTk6WO+Ds2bOvXr06d+5c/fr1FZ3EXRdaXKQJAeBuIgaaVVCwDMMwDMNUR1FRUe/evfvhhx+qOhCGqV4W/YSwKJy9gfSMAttNjfHLGLQvSdvotWvXbt269fz58x4eHkWPZpjvCaWQmQHmjQfJW0lOEyA8SUT9Kj2s74x4qqwUWQJK2kMolzbMQWPxSa5LE/FT1a5jSd8f0UK2AmVZSAdW/Bd48D989IexIXp1hKNtfsUFQkiT3jQyGqnp0NWBtQVG9cXEocWOxtCQWFoKY2IUDlDe5UgopA8fkgED5O7U0dEJCgoyMTHh/PEHdXDAv//SsDBkZoLDQY0aaNyYrFolaXxQHWhraw8fPnzv3r1LliwpxeHk11/h64uQEADaNP1nx5NHVforr8egyJjR9PJeBfsoAFBBTE5oK65Od3A0ZfeLgMz0TEo1ldQLSU+X2bB8+fJu3brNmDFj69atRceXnIzMzCLGKHlTSYhEdM4cevUqkpLEGygAb2+cO0d274aFRdFnKEgy4x4ZFW5sZKJ88PcmODQQQGZGRpEjZaipqgGglKakphgZFige071r7xbNW+fk5JibFeubxefzL145m5Od3a5tp2J+g5o2aVG7lotQJJS5NMMwDMMwjDRWoYEpk/HjxwcHB2/atKlLly7a8j6jhoWFeXp6PnnyRMlJdPMKeGqx9yPDMAzDfGcOHz7cr18/NTW1qg6EYaoXQvD3amxZjBaNYFsDFiZwsEH7lvh3K2aMKu5JKKXTp08/fvz448ePWTYDwxRmbQEj/fynHGdw6ufNOlMIthGeEC3YYtFKUWQfB7kji3+UtDZ17O12jNU5v1lSTv99VmWs9pGJvHAzix/7ktVzyezxpJZd7nahkPafSvXq0Xe+SEgGX4D4RLz+gN/WY8JvJbn26NHQ1VW4V6WIripEQV8DAJs3b+7Tp8/9+/cBkEmTyLVrnJMnycaN5MABzvXrnC1bipnNkJIkigoXpKeJijO4jEaMGHHs2LFSHszhkL17ARB7e6iqLs1eY0sj7F1Kllhj70LtXShH8ZvX2AAARBl3iaqLiuU/AFdmgKE+oKGRSamGkh+BQn9d83i8kydP3rp1q1gv38ICmrKJFDJowR4l8scsWUJPn5ZkM+QSCumbN3TMGGRnA8CbN3TuXDp2rGjqVHrsGBS/3wBYmOd2Uvj8ubgNL74fhgaGAARCvvDFC9H06aLhw+mwYaL//Q8BAUqOSk5OunrjIgBDQyNDAyN5pzUqZjYDgPsP71y8fOb6rcuLls159Ph+MY/S1zdg2QwMwzAMwyjHKjQwZWVgYDB9+vTp06dnZWWdP39+8+bNDx48kB6QnJzcunXrS5cudejQQe4ZkvM+quix9yPDMMy3JTs7OzY21tjYWENeBVqGAXDo0KEdO3ZUdRQMU00N6YEhPZDDR2oaDPRQohK/lNIpU6b4+Pjcvn1br+Q9qhnme6CqAlcnBIQCAKkF7pT8WUnBMUKj4eiA7qUsi84UF6VUPHlf0ooLpW79cPv2bfGDu4kY9I5mCgFA95YopV0p11goqcEgd5f0U0rByZvZVi84L+5UEzOW4+p9OdO76Zk4fQVutTH9R1L4nIUDACBatIiePIlU2eYFAIilJQ0MVPTqAKB2bUV7evfuraWlNXDgwPnz5//000/gcFC/PlFcpLOw25fSnz7ITE4SZWVSdQ1iaMJp+4O2e3MFXZfKQ8OGDdPS0oKCguzt7UtzPJcLgNy8SV6+tAwN/TlAsOIitXehxazTIMl+MFe8dn3sQNx+jPjoOxzN5oX3aqhjUDfghZPyC1EHh8IB6erq7t+/v23btr179y7iA5qlJZQmDFGAExWlPAaEh9NLlxQlKNAPH7BmDYKC6LNnSEnJ3XjxIvbuJYsXo1UruUdpaWkb6BsmJiUEhwYVcfXvj1ebjoFBATk5Offmz/b8EIDcYh8Q3bxJevQgS5bI/Z7uO/hXSkoygAF9hpYuS0wal5ubf8Pn8w8d/du9kYe4/APDMAzDMEwZsRXxTLlRV1cfMGDA/fv3//33X2PjAnm1fD6/R48eqfI+OWeKkCEubUhQW6vwfoZhGOardOXKlbZt2zo7O7u7uzs7O7dq1ar0C6GYb9fTp0+zs7NbtmxZ1YEwTLWmqgIjg5JlMwCYP3/+mzdvLl26xLIZmKIJBHT/fjpyJO3blw4eTBcsQFxcVcdUSdbPh4MtSC3wplKStwqavoToIfR0MHUENCpwXpWRVeRcmmRAqbMZpHkZkhhPTqnzGCTEwRRzIlAm8o37FI70C8aRswoXq6dn4tB/+U8L13uQecpZtowsWkRcXWFgQAFIT2bXqaMsYktLMmSIkv0dO3b09vbet29f8+bNA5UnRhREKfb8mXj2eEpYMD85UZidJUpOFAb78Y/tSfr3UErxz1NShJDmzZs/f/68LCcRcXirXng0OzZg5WW7jEyipora9ahDUaUaJNkMxob46UeFwzq2QhsPQJhEs16L0q/J7G3aAMN6gfz8M1ddXWGnECsrzuzZcvd4eHi0a9du715F7S6kmClrCksASRaCInTvXmVtKUQievQovXmzwHmEQvrpk+jnn/H4saLjHB2cAAQG+Su/+neocaOmJuAAuGhlIpD+jRQXR48coQsXFj7k4yef9x/fAWjZvE1j96Zlj8GjSXNJpwltLR0uR7a+CMMwDMMwTOmwFfFM+evXr1/jxo27du364cMHycasrKxp06YdOHBAZvCn9Nx8YSMeTMqzZyXDMAxTZX777be//vorPj5esiUsLOzt27e3bt3avXt3FQbGVDe7du0aM2ZM2VcCMUz1kZ6JP/fh6RtkZ0NLE+2aY8IQqFT6p64dO3acOnXq4cOHOjo6lX1t5qsTEkKnTqUfPkAgyN3y8CG9eZNMnkxGjqzSyCpDDTPMWIH/JVAqyWb4DP4hUsMEE4Zi3MAqDe67ISnSUC6KnxUhkdKOo3srv9kBn0KlhOGIX0KRpRqOHj0qs/3fy8pOm5mlbG+oVMV9yUWLyPkYPJgEB9PPn4mODurVyz1k8WK8e0dDQqQHciXdBCIiqIniYgIAADs7u0ePHo0YMaJp06aenp6DBg3q0KGDoaGh8qPOHU/xeZHFF8huz8yg3ncyLa1VmntVVI03kaisvS16T8LtJxAUTDdR0kUCUtkMPB66eaGBi7LBB9ehyfP6H19u5me95Or055muBIiGGjzq48RmEAIYGqYaGWmrqCA9XfZgIyPy009K0hGWLVvWtWvX9u3bOzs7K4mBmJpSX19lUXKLmqsOCytiQOHgxaKj6dKl5MIFuZewr+n47MXj5OSk5JRkPV2WtZmPe/Nm949B+1zsktVUA4z1neMS8/dlZ9OLF8nw4ZD6pgcFB+zZvwOAurp6/z7K8paKT0NdY+G839+8e8XhcGo7ufB4bOqBYRiGYZjywSo0MBXC1tb29u3bmgX77R08ePDKlSsyI/3yPrwU+gzLMAzDfJWOHDmyY8cO6WwGsdTU1GPHjq1evbpKomKqocTExNOnT48ZM6aqA2GYcnPtAVoMwIptuHYfd5/i0h3MXYPWA/DOr1LDOHv27KpVq65fv25S1BQUwyA5mY4dS9++zc9mEIuIoOvW0dOnqyisynMrAQtS87MZeBlwvU0GdcTVg5g7sUoj+14pSUcoZnkGKo/yAYl8aic1dT79U5nKPyh5Cf3795d+GhuPKMXL14uUkpb7oGT1KmrWJC1awM0tf4uZGVm/nkj1X8jPZig2dXX1kydPBgcHd+vW7fDhw/b29s2bN9+0aVNSUpLc8fwc+vqpnGwGsawM0d1rCqa6yyw9Pf3OnTuenp5lOcmtR7LZDABExfg+GOpjUDdsW1rEsO3b1n/2Xztq7K+dBz/WwF3NpF7OZoeHtj85pe/56Cg/Pp/v6+sblJhYZ+NG4uYGrbx6pxoapE4dsno1GTpUyckbNmy4du3a1q1bT5gwYceOHT/99JO7u7uRkZGtre3gwYN985IYaI0aRURZsDhr+aJ+fvTePbm7vsTHASCE8IrMqPjeHDliF51bYClRvdCisS9fRH/9JX6YnJL839l//tj4u7jZRL/eg7W1yy0FVlNTq3nTVk2btNDXMyivczIMwzAMw7A0SaaimJqanj9/vlOnTkJhfg28mTNn+vj4SOfn1tHOfaDFPoYwDMN8EzZu3JiYmCh3V3p6+oEDB2bNmqWiolLJUTHV0N9//92jRw9TU9OqDoRhysfTN5iyEJEFp6aEIrzxxZAZuPw3rIuaFygX169fnzhx4rVr12xtbSvjesxXTrRkCfwUZNwkJmL7dnTvDtVvtpLe7QQMfkez85Zqa3JxpQ2p361KY/peFVmkoSzNJoqs2aDPw/VGRLKe/WgMBpijnaKZuOxsJCfD0BAFVx5LvwRCiOSp5MHKlStl/gZOTEZ2dklfTb6sj8WqI6Hk5UsXlpAhGjoUo0aRjh1LFJKOjs6YMWPGjBmTk5Nz7969ffv2LV68uHHjxh4eHi1atPDy8tLWzr0H9Olt9pc4hQ0TAMTHCeOiBSbm5X/f8ty5cy1atDBT2k9Bidh4tGlL/W8T+6IaTMgI+kg6dqJ/r0bThvkbPxNiUegt/enTp/Xr1/v4+FhYWADIzr79119/PX16JTYsZ9euDF9f35CQEG1t7Y0bN2p36YIffiAvX9InTyASkaZN4e5enCZVI0aM6Nix45EjR16/fl27du3hw4c7ODikpqaePXvWy8vrzZs3pqamnIkTRbduKepARDU0SJ8+RVzG0RHXZFtmFFdODm7cQNu2Mptfv31x6841AE61nLW0tOUd+f2icXGXa9mIH9dIkZMSRKKiALzzef3X31uzs7MA8Hi8wQNGerZuV5lxMgzDMAzDlAJLaGAqULt27fbs2TN69GjJFl9f36NHj46Uqlxqm9eR9HMWhBRcVnOaYRjma+bn5xccHKxkQHBw8N27dzt06FBpITHVU05OzubNm8+ePVvVgTBMufnfKtlsBonAUMxYjtM7KjyGS5cujR49+vTp0/XyCokzjDJCIXn9WsmMHA0IwLVrpHv3ygupEj1LwRCf/GwGFQ6OuZH6FdmkRSTChwDEfIGpEerWKs6cIyOrFNkMxWQqnbdDMdqHBrUicm9QiDw9kZ0NTU1ibU1mzEDz5kWePD4+3tHRcdy4cTLbzU2grSX3iALEiQvqCqbPFX5N/P3pp09QUaExMVCcPyrTq6K8vsKqqqodOnTo0L598oEDD/bvf37ixIadO4enpfVq2HDdmTMmFhaREQKRsnwGZKaLEr6ITMzLJZwC3r1717wY3zVF/rmIiGj5u4IKppjYu1CZLTtXFMhmUOTevXtdu3YVZzMAUFNTmz59usLRhMDdnbi7F33egszNzWfNmiW9xdjYeObMmW/fvv3nn3+mTZuGWrVI9+706FE5eTeEcJo2JQUrjsgJbcwYevYsIiOVD1OEZmXJ/AhGfY74e/8OSqmGusbwIazMWwECAf+IkdZjXXUALl8SbZPT5AwSiV68evr3/p18fg4AB/taQwaOtLWpWcmhMgzDMAzDlAL7AM1UrFGjRnl5eUlv2bhxo/RTXV5uEgMFdpa4qCHDMAxTvQQEBCgqzyCWnZ399u3bSouHqbYOHjxYp06dhg2LcU+XYb4G73zhqyybC+/9kZxagQGIRKL169ePHTv23LlzLVu2rMArMd+S6GiakKBsgFCIhw8rK5pK5Z+B/m9pZt58Ko9gbx3iVWG1sSnFyu1o0gfthqP7OLQbjsa9sWQzRKKij/3eKJpQL9w5opgKlx8osmADgCQBFgUq2BcZiS9fEBZGHz4UTZ5MN22SDlLmgdiBAwe6detWuA2Qng5slBbvUVfLL8MgU4+BW9T9PFHv3nTKFDp+vKhLFzpkCEJCijgAAKCoYENpZGXRkSN1VqzoEhi4MCfnhpZWsImJua9vy1q1Evz8dPWKqNKpoko0tSpkyYuFhUVYWFipD/+Y98YIUlohQ1y/wd6FShdyaNW4wJjPBb/UiYmJt2/fnj179po1azw8PEodYRk1adLEx8dH/JgsXUqGDJFNiNHRIZ07k927iz6XmRnp3x8aGvL3qqkpP5q4uEg/zcnJ2bl7c1ZWFiFk3Ogp5mYWRQfw3YiMCl/1x9IHuuoATNMzx778JN6epqpyz67GbTvLED0dAOGG+n/t2cLn53A43MnjZ/w6ezHLZmAYhmEY5mvBKjQwFW7VqlXSye+vX79+9uxZkyZNJFvctPE6FQDWhdKxlkSdpdkwDMN8tfT19VVUVHJycpSMMa7IZqvMVyErK2vFihVHjx6t6kAYptzce1ZEvsLnWHzwR/NGFXJ1b2/v2bNnczicJ0+e2NjYVMg1mG9ScabTK2xBfBVK5GPQW5rEz33KIdjmTHrKzjWXG0oxZAau3kNW3t9Haen4GICAULz7hJNbWamGXMXPVyhL+wnpMyg//PBnusKxqAn1+Hi6dy+cnUnnzjIhSbefyD3h4cPKT1a4hURWoQHiOg0EaN4IF19RVSVt3FJSch/ExnJevsTx4/TdO7i6FvGKyq9IA502jd69K/07RI/DWaWjk5mUNLtDh40v/HX1OSlJCn8LGRhxa9hUSJe6Ll26rFy5cseOHZxS/ewZGwDyqi9I2LtQUNkt4sGFG0y8vHDh3dSpb2/dev35c2RGRn0rq8+EWFpaTpgwoRSxlQsNDY2srLy3HiFk+XIyYoRo505ERxOBgBobc4YNQ7FTJ8ns2cjOpqdPIzZW+hqkYUNwufT+fYVHWlmRvn2lN/xz6sjn6CgAPbv1q+fGsqJzxcRG37h15f7D2+KGvzWTUqc8eaeTwxdwyBVHm5v2VhkquTf/a6Rn8Yy1aGImgIljpzZq2ETZeRmGYRiGYaoZ9rmZqXDNmjVr1aqV9Jbjx49LP/3LJbeQYwIfK5SubGMYhmGquYYNG1pbWysZYGFh0bGEvXiZb8+kSZOsra3LUuyXYaobvrI8LgAQicAXlPNFKaWXLl1q27bt0KFDx40bd/fuXZbNwJSMhQX09ZUN4PHQuLGyAV8hCoz/SAMz87escCCDK6CsvcSyrbgilc0gwefj+gMs3CjvmO8DUUrJSOntRV6i8EbpnANCyPHzCA6Xc6yWpIJA4Xr70hISsHWrop2U0jt37ri6ulLFlm6mNZpRdZcC/2m60k4jaWYWTU6lg6dTuza52wFYmWNoL5zfDTnZDAXLMHAjIsT/ARBaWdFZsyAo2T9FCUl464uQiJKnNj16RB89knvYcj29S1FRn3essbVXLbxXjBA41VXlFlHEoZQcHR1NTU0flrb8TJ/O0NMGCuU0iB/bu1ATI9jbQhK8gR7aeCAnosCX4smTJ58JqaOnt3nChPgTJzrHxh5VV/9iZnaHz1+uomKWJZPKUqnS0tJ0dAp233Fy4mzYwDl6lPzzD2f79uJnM4iR337jnDiBAQNIs2bEw4N06ED++IOcOEGWLkUNBSVKVFVJly4wNJRs8Hn/5t6DWwBqOdbu+kPPkr6ob09wSOC/p48tXTF/wZLZd+7dEAqFHA63a+ceczKIbg4fwM7Gdc/XtpNkMwCI0lIPS/wCgMvlNqj/rf3jzjAMwzDMN49VaGAqw5gxYx48eCB5eu3aNem9zlpYV4v87EcBbAunC2oSNZZpwzAM83XS0NBo0aJFYKCiEr1o0KCBpB0s830KDQ09f/78lStXqjoQhilPHg2gqYGMTIUDTI3h7FBulxMIBMeOHVu7dq2Kisr//ve/AQMG8Hjskx1TcjwecXGhQUGK9hMbG9K1a2VGVAl2R+B6fO5jCoyqgSnKUjHLSiDEf9eQrSDniS/A+ZtYPF3ezPR3gFKqpFKCdC5C2WsGSK4ldv0B7dgq9+mQnsSyBa1dqOy6WV45fHrvXhEnDw8nUVHSU7PS19qzZ8+4ceOUHL7oJzSog/V7EBqJpBRoasDcBJ1bYdkvUOFBXQ3HNuFzLM7dQGgUHG3RqwOMFLRHoWvWSB6L8xgACK2scvf6+uLYMTJihPKXI3b9ITrlfYksW1BzE3RujaUzwStekoHoyBGkyq9cpEPIJC2tLQcPrn294M9lwqhwvswAQlCzlkr/EbrFulKpjBgxYteuXa1bty7FsQ1c4OaMB89znwZ9JJKmEvYuVIWHCYMxczQu3MK7TzAyQLe2qG0PAKBU3GNi3bp1w/73PwDRbduqPH8u05HBOSnpU2goPXaMDBlS6hdYYpTSCxdw/jxNTY14966GpSUSE2FQ+jY89No1nD6N5GSqrk7q1iUTJnA2bJAdVKsWWbiQrliBiIINaLW0SIcOZOFCyYaUlOR9h3ZRSjU1NMeOmly60hrfjOzsrINH/n763FuyhRDiWrd+314DrSxtYGQpmjDBT5XzzswIgE1yWk/fkBo5gheNG9yzMo37EsvhcAb0Hfqdfw0ZhmEYhvkaEQCLFi1aunRpVUfCfMtiY2PNzc0l9yA4HE5SUpJ0xneOCOb3qJACgIMm1tcijXWhw+7KMgzDfIVSU1O9vLxevnxZeJeLi8utW7fMzStyFSRTvVFKO3fu3K5du19//bWqY2GY8iQSofkAvP2ocEDrJrh2oBwulJ2dfeDAgTVr1tja2s6fP79Dhw7lcFLmexYbS/v3p8HyCuXp6JD//Y+MHl3pMVWguBw0fEJT89ao19XGLfeKbXr49A06/agwoQGACg/n98DTowJjqEJye0MUs2FE2RMaZC4kebr/X7p4M2Li8ls8iCsfSJ7q3hIBaKyLm+4EAN20iTNzpuS0kvyAfFwu5/hxNGsmc2lKaXJysp2dnb+/f3F6rsXGI+IzdLThYFPKRiS0SxeOVM6o0MqKKzNVXFrqLpTLQUt3nN0FdbWix9NBg+ijR4r2RgqFDb98CU9OFvLVDmxLDA3ip6flfot19Tm1XFSHT9RXVSuq30cZJCcn16lT559//mlZwmIDYiER6D4BgSGAVGEGAFwOvJrh7F9QUlvic9770HzTJrphA4RCmQFZlBpHRSW3aqVy6RK0tUsRXonFxdGJE+m7d8jKAjAkIaGHuvowZ2dMm1aapIqEBDppEn3zBhkZkm3Ezg4zZ5J+/eSMDw+nK1bA35+mpUFVlVhYYOhQ0ru3ZD+ldMuO9e98XgOYMGZqk8bfdY23qKiI7bs3xcR8BsDhcGraObjWqd+kcTMzU3MA9NQpumYNPn8+Wdfhhr0VR0T/uO6tncOHjQ3n8mXo6iYlJaqqqmpqalX162AYhmEYhimByZMn79y5k80YM5XB1NTUwcEhICBA/FQkEr19+1b6c6MqBzNtyPpQCiAwA73fUAIMNCO76lRNwAzDMEyp6ejo3LhxY9iwYY8fP05MTJRsbNiw4ZEjR1g2w3du48aN6enps2fPrupAGKaccTj433j8vAxfkuTstTLHyjK/6zMyMnbt2rV+/fp69eodOnSoRYsWZT0jwwAwNSVbt+Lnn6m/f4Hi8KamZOjQbyybAcDW8PxsBhWCXS4Vm80AIDhcWTYDAL4AgaHfbEJD9bRyB2LiAEDdhWZ9VDhrnv/eKHKduqqqoonnQ4cOdenSpTjZDABMjWBqVGCLkgoWhcn01xAnXsikX5DWrcnRo8oPv/2YjpyFuATZAUIR7j/HpIXYv7YY0ShtF2HJ5brr6p47d27QoEFT5xlFRwpeeGelJAmNTbmNW2oYGFVMqwkpenp6u3btGjx48I0bN2rXrl3Sw+0EIefdr45P6uCTZilOZRCnNSxdQLcsLjqbgRsTY2pqSnv2LJzNAECdEGsu95O/v+vx40SmtodQiOho5OTAygoq5VTXJSODjhxJfXwkG/z4fCdtbRoWhlWroKEhnVtQtKwsOmIEfftWZjMNCcHy5VBTI927yx5ibU127gRAsrOhJidZ5vrNy+JshpbN23zn2QxZWVnLVi8QCgQA3FwbjBw6Vl9f6rdTcDBduxafPwMI0dcFYJucqp3DB4CwMDp1Kjl0yC/g06PH99t6dqjv1qhKXgLDMAzDMEypsYQGppLUr19fktAAwNfXVyYRfkFNHIxCXF6tQQocj6HZInLAtTLDZBiGYcqBgYHBpUuX3r59u3///tjYWD09vREjRjSTWrXGfJ8ePHiwdu3ax48fs9r4zFdHKAQhRayX7f8DoqKx6QCiYgpsr2mNFbPQ2K30V8/Kytq+ffu6detatmx57ty5hg0blv5cDFNYvXrkwgX8+SdevaKpqURFBVZWZOZMODlVdWTlTERxLDr/6QQruFb84mdLc6jwwBcoHMDlwPo7aMYlM9demVcsnA0QFlWsM+jm/bVC2rYtYqiFBaQmxaVf7N9//71u3Tq5u4qPEKIkp6Fk5yzY3UCuVdvlZDOIUYq7TxD+ueg3LZVqwCHXSBeXAwcODBo0CIC5Ja9b/0opRSClW7duy5cvb9myZffu3Xv37t2qVasi807S0tKunz//aPXq10FBn7OzE0SiTMohRFVFRbeZTaPHYS8X/06+/A4Led8sSWGG7OBgO1NTCAQ0Lk7RhRqrqj7OznZ98QKShIa0NNHSpeTFC5qQAIEAhobEyYksWgQbm1K+/jx05Ur6/r3kqRDwFwhqi7MlEhOxZQu6dJGbZyD/bKtX03fv5O+Lj8eff6JTJ6iqyh8g7yqhYcH/nfsHgKmJ2ZCBI4sZxjcpPuHLzt2bxdkMxkYmUyf+zC2YO0NXrkRU7m83nexsAKF6Oj6mhq6xCQDoy5fk9eujJw6kp6eFh4esX7O90l8BwzAMwzBMmbC7yUwlkcl5Dy5U1JRD4NuSzPbH3QQanAURBQHOxNFzX0jPYi1mYBiGYaqXevXqbSjcKpX5XoWEhAwcOPDAgQN2dnZVHUvVi4yM3Lx5s6+vL4DatWtPnz7d0tKyqoNi5MjIwrLNePAcXxJAODA2RPsWmD9ZYbf76aPQtS2WbkZwONIzoa2FurWwbKbsitsSCQoK6tKlS506da5du+bqylJ9mYqhoUHmzYO4J+W362M6YvKKJagT/GJbGS+3ST3YWiIgVOEAmxpo4V4JgVQxSilCQ+mlS4iJ4VR8z9NidrVAXrMJuXQkc4XW1sovBg+PwsvlKaWvXr1KTExsKy8fojhFF4rMVCg8QDRpEmfnTrmDc3tP7N1L//5b+WlDIpXtjY7F4bOYN0n5OcCZNEl0+zZiY+Xv1tLq8/PPv0yeHBAQ4OjoWMS5KsyoUaO6d+9+5MiR3bt3jxo1ytraulevXhMmTLAplCWQlJS0fv367du3N+HxWmdn/6KubqmlZcjhaBAiBFJEoi9G9PrPG68+e3blyhUfed84fmioh4fHqVOnWor/EhYIIBIpCqyLuvqJjIxxkvoN0dF05Eh8/Jj/pklOpsHB+PiRrF2LUnXNyEUpnjyRLs8TKhAYczg6kp+gwEBcvEj69i3u2R49guL3Ng0IwOXLpFevYkYXGxu9decGgUDA5XLHjZ6ipqZezAO/PY8e3z9x8lBGZgYAC7Mac2cv5BauBBIYKHnYzT/svalhDpe7r6Hz6uuPVUQipKTwjxyhIgogJTUlMSnBQN+wEl8BwzAMwzBMWbGEBqaS2NraSj8NCwsrPIZLsNEJAEkVwM2bJgoA4I9g2tP4276x9nWj587hyBF8/kyFQqKtTV1cOL/9BhOTqo6LYRiGqUa+fPnSpUuX+fPnd+7cuapjqWKU0nnz5h09ejQ8PFyy8dixY0OHDl29enUVBsYUFhaFgT/h7af8O/MhEXj5Hrce4b8dMFJQgNzRFofWl2cYQUFBERERWlpay5Ytq1WrVq1atZycnFxdXXV1dcvzMgzzHXiXlvuAAm2NYFxO9dqVU1NF+xYIDodQ3twlhwPPZtAqes18yeXkwN8fGRmoWRPF63dQoeiwYfTdO+Q1I8slEKAiizYVs1ODIjrFC424uRGpFA3pJIP9+/ePGjWKo7y8TzEoeiGUUtnUjeBgKEhoEFpZiXMalNd7AJCWoTQagkDFCTr5HB1Jr1704EFkZxc6AyEtW2r27Tvl3btly5YdPHiwGKerKMbGxjNmzJgxY4ZQKHzx4sXx48cbNWrUtWvXCRMmtGrVCkBOTs7OnTtXrFjRvXv3F0OH2pw9W7jAgDGHYx8X19Tbe+DBE8OmR9Y6uyQj/hzXcBbPYBLh6jrVxPzJuLJkzOTJk/MrlaqrEz09GiW/WkhPDY2ZSUkR+vrWACilkybRjx8LD6NhYZg3j5w/Dz29Ur7+hAQaHy+9wYLLzQbuZGd7ieslCIX00aPiJjQkJsqcTZZQSO/fL2ZCw8tXzw4d25uWlgpgQN+hNe0cihXDNycxKeHg4T0+H94CIIS09ew4oO9QOeXusrJoerrkmXVyWoegyEu1bNJUVWK0NaxS0gE8T/6SwcutixsSEmTQgCU0MAzDMAzzNWEJDUwlsbAoUJEwXumHHB0ejtcjnV9SAG/TsDcSY9iqxWpIJKI//URv3kTepyYK4MMH+uIF+f13eHpWaXAMwzBMdZGYmNi5c+d+/fpNmzatqmOpejNmzNizZ09mZqb0xvDw8M2bN2dmZm7atKmqAmNkCIQYMgNvCk0fiIR49haDp+PaQVROAfUOHTrExcV9+PAhICDA39//5s2bO3bs+PDhg729fZcuXX788UcXF5fKiINhvn5hWbkPCNBYt/KS5tf+io8BePBCdj02IWjeEH8uKO/rpaaKfvsNr14hJgZ8PgwNia0tmTWrTMu4y4zeuydn4+jRZP9+FF5nXDbiOf6SZjNkfZR9S2gXGZeeHnF3J1u2EC2twjv5fP6xY8eePHlSojBKJ//F1qypaAyxsaGXLpF69VBUToOagoYAEkbFmz0nCxcCoGfPFqjTYGBAWrUimzYBmDVrVt26da9du9apU6dinbEicblcDw8PDw+PxYsXb9mypXPnzvb29ubm5u/evXN3d79586ariwvt0EHJ10340bf/mMxbry2p4W5VrV8E8SuyA2pytLt9SGg6cVqWMP5cQMAH6fHUzQ3y0hQAaBMy3Nh4R0bGSoCePSvdEkIGDQ7GmjVk5cpSvmyBbDscDUKOGBoOjo8fpaU1VVvbmsstPEbZ2Yr8uePzle8XiUS+/h+vXr/4/sNb8ZYe3fq2b/udpkRHfY5Yt3FlaloKAH11zeHGVvXShSQiAoUr3qmpERUV8Vc/SV31gpPdQxtzAJp8gWl67j9+RipqoHwAKioqljWsKu1VMAzDMAzDlAuW0MBUEm3tAg0RMzKU5/yjmR4cNBGYAQAz/eipOPxXj6iWdWEDU57o0qX08uXCH0dpSAjmzycnTsCKfUBiGIb53n358qVz587t2rX7/fffqzqWqvfy5csTJ07IZDOIZWZmHj9+fPTo0Q0aNKj0uBg5Nh/A208K9z73wbHzGNqzkoLR1NRs3Lhx48aNJVvEC0nPnj3bvn37Ro0aLV++vGHDhpUUDcN8teL4+TNttpVYuVxVBef3YOZy3PJG+GeIROBwYGUOTw9sXlz05HHJxMXR4cPxQWreNDaWxsbSn34iM2eSkdWoA73Qyoo+eIA//ySzZpXjaUuXzSAjpR0HwDJgmdxLDBtG09KIsTEZPBjOzpLLyTSAuHbtmpOTU03FGQblQtkr1dVFSgoAmJoSJyeyapX0JKiSnAYLU3xW0CkCgI4m+nUtXnCEkEWLyMiRdOdOhIdTQmBoyBk1Co0aifdra2sfPHhwyJAh3t7eMkU9q5Cent6CBQvmzZv35s2bhIQER0fH3HZpfn5UUQcNAMC29L4P3qqJv6hEzUWlxmEqiBalnhFlv0vNJjXrndfWNZUez1mwgL54QaXaBOTjcqf27t3q5MmlGzfyLl5EVpacMRI+PiV8iVKMjYmODo2Lk97mpab23MxsQ2qqe0yMl5rabG3tZsU8m5ER0dWVOVsBhBDFzbNSUpKvXL/g/fh+WnpuOR1tLe3hQ8e4N/Qo5vW/MSKRaNff28TZDK2SM/rdfKqZkUkBamBAatcma9cWSGAiBDVqCMPCrjnaXKplncPlAlARisa8+qQq7l3C5dZq32lOvTqfo6MaNWiira1TNa/qq0X+zP1gQGc6V8R4hmEYhmGKxBIamEoiKJjTLafZWyH/upHmz2iWCAR4kAiPp/R1M9Z7otqIi6NXrihKrqdhYVi2jOzaVclBMQzDMNVKdHR0p06dunbtypopiK1ZsyZW8a3w2NjY1atXHz9+vDJDYhS58QACocK9Wdk4daXyEhoKk15Iunv37m7dunXv3n316tWGhqx6MMMolCn1Q21UKf0mJFRVsH0ZUtJw/QECQ2Fvg46toFcB00l0yhT64YOcHXFxdMsW0rQpatcu/6sWRVgw0z3/qUCAq1fxyy/lVfGmmNkMdlYIiVA2QPeWCMASe/Jz3iS7dLICWb1abrgyDSBGjhw5ZMiQ4oZeAThnztCPH6GiQho1gplZ8Q8c2AXv/eV0ihBzqw2PeiWJw86OrF4NQO4XzdPTc86cOQMGDHjw4IFqoVYOVYjL5TbKS7zIlZYGeTmpEv+pdMsWFliFQ3jmXINJ4ptfkUk4dBoTh0rtNjAgmzdj5kzq71/gRFpapG3bWlu3Ovr4XLt2rWtqahGxFjlAKZqWVnijFZe7QV9/mZ7eATW1QQcONP74cdOmTVZFLlnhcuHsDLkpGrnntSL9+xfenJKSfOP2lVu3r2Xn5L7tVFRUWrf06tG17/c87x4Y5BcZFQ6ge3BUDx+pN0liIn38GCNGkL174eQk2RzQo+sRdWGkdm4To3rR8f0/BpnltZAhtWuTnj1r8Xi1HNn8OsMwDMMwXyW24J2pJHEFc7T19fWLPMReE2cbELW8N2lwJqIUfKJmKh89fhwK2j3m8vWVranKMAzDfE8iIiJat249bNgwls0gERkZqXxARITSCRamEiWmlHVA5VBVVZ06derHjx/V1dVdXV3/+eefqo6IYaqvbKlPJxrl3OWgWHS10e8HzJmI/l0qJJsBDx7Qd+8U7o2OpmvWVMBVlRFt3SpUOglKY2JQfv/2UUqLU5th2UzUMC1yFARlqPLA5/MvXbrUp0+f0p+i7GrVIj170s5d7r7W3r42Yf2S+I3L4o/8lVTkcdNHoX1z8OT9jDjYYveqcg5zxowZ5ubmq1aV93nLnZUVFN/IEoIbTZS9q6gID14AAQH0zz/pggV0/358+YJ69cjZs+THH0mDBsTODk5OpHVrsm4d2bEDXO6wYcOOHDmCIvM8ypAIQv/4AwkJivZq83jTpk3z9fevX79+48aNL1++XOQJyZIlpHA3BDF1ddK7NwwMJBuSkhO9nzzYvuvPuQtmXL56XpzN4Fy7zpgfJ61btXXIwB+/52wGAA8f3xc/qB0tp+gFDQ2lv/wCkUgkEvl8eLtp69o/Ht8UZzNYpqTPfvh66jMfSTYDatQgK1aAx5Y1MgzDMAzzFWN/yjCVxNfXV/qptbV1cY5qpodXzUidR7k3ElRZgYbqo+A3tDCalkYSEmBsXDnhMAzDMNVKSkpK586dJ02aNKtc60h/7fhFtQ0WFL9LMVPBVIr6nFTkgMqkp6e3efPmYcOGjR079uTJk9u3bzcxManqoBim2uFIfZykx47R0LdwdCS9en0zn1lEp08jPV3ZiJCQSgpFQknxebHMTCQloXj3B8rLgK6wroF5fyAgBF8SAcDcBCEfZYclC2jhsgLFbGZx8+ZNZ2fnGjVqlEO4ZRAfJ/z7z8SIUIFQmBt2wMcc8QMlL4QQ/LMFs1fh8h2EfgYoAOjroK4Tdq2AvU05B0kI2b59e/369adPn24gNdtd7ZiaEisrcT+FbKiqIUd6Zw5URFxVKF7TYUFj/nd7huj6ByQmirfQHTvQujVn1SqS15dN5t02ePDghQsXxkybZnr7trLASv02Ewpx7RqU/PGprk5Gj1ZXV1+0aFGnTp169ep148YNNzc3Zec0Nyfr1+N//6NBQQW26+mRbt3InDkAYmKj7z+8/ebty+iYz9JDHB1q9+7Rv7aTSylfzjdHlZebqpKqIr+mUGxI0KPNf3jHRiYm5WalqKiodtUy6PzuKTcpr26HhgapXZssXw7W1Y5hGIZhmK9cdboPx3zTHj16JP3UxaW4H1HeShXPC82CcTWqQfhdo2pqRYzgclHkGIZhGOYbNWrUqLZt27JsBhlF3qav1vfxvzNFLt61qeJZKjmaNm366tWrDRs2uLq6rlu3bsSIEVUdEcNULxpSFSojbj2k3mcB0L/+Qps2nFWroGDG6CtCkpOVT7bTjAzC51fqK3VwACFQkgSgowMLi8qLJ0+zBrh9BOGf8eo9eDy4u8I8Lw3s3xg65j0FECjVXqCYeQwSJ06c6NevX7mFWypZmXTnusSoMNlkyimDozQ0yb3rGW06aio6lsvFxgVY9BP+u4b3/jDQQ68OcCtFu5K4OPr+PSgldeooaXthZWXVunXr69evDxw4sOTXqDxXOyzdHJgdLjTLhpom0h1FIUuy19QR+QLQUBHq6nKQJP9Acxp7IWOIc1rB1hJRUTh5kkZGksOHIa8rq6Gh4dChQ7dlZi6rWZMGB8s/taEh+emnUr4eX1+qvO5menr2jRs+Djb+Ab5xcTE9+nQ+eHSPV5u29es1srJUnNji4UHOncOaNfDxoSkpREUFFhZkwgS0apWZlXny1JEHj+5K/0Bpa2k3qO/eqoWXg32tUr6Qb5RH42a3710HoEJlM2UidbXO1bZ7Y2ZE/XKr8qipqbds3qZzx26GBkZISaEXL+L1a+jokI4d4eFRXm19vmHkz0/lPrKY4+lM1gSEYRiGYYqFJTQwlSErK+vBgwfSW1q0aFHMYzsZ5T/eGo59dcsxLqb0iKcnPX1aSS4/MTaGznddHpBhGOa7dezYsaCgoOPHj1d1INVOr169bt++nZOTI3evmppa7969KzciRqGfR+P+MyQky99rboL/ja/cgIpHRUVl7ty5bdu2HTVq1IULF/7880+LqpgpZJgiHT6D4xcQGw9KYWyAXu0xYSg4FdwS0zQnDdAWP37g0qK/91kA+PwZJ0/SqChy6JDcOcWvCNXQUD6AqKlVct4G6daNbtsGxR2XiKWluEIGIQQK8gZKmkxQfNYWsM77HSm5im9ejXbvZAgoeKWaBzxz5kyVt9w6fTilcDaDWGYGvXMlvWlrDTV1ZS/PQA9jBpT28n5+dOFCGhiI2FhQSk1NSc2aZMkSuLrKHe7k5BSsaM6+ggiF9MIFev06MjOhq8vp1w+tWikZPnM5TlxsmETzm/f6cmq94rjN5W8ex/2XtG9fT8f4/QX5x+7OnOks8pezQySijx9j/Xpx6YLCJk+e3KVLl6WbNmHpUnz5IrtbU5P064dGjZS/UEXoly/IyFC0l8/hXHOwvnHnfMYtoXgL4SApOf7M+X/PnP/XvqZj316DFFZT0NMjK1eiYM2JtPS0DZtWhkeEASCEONjXcnNtULuWS007ew7n6/7dW0EsDY05FCKCj8YG9aLjxRsTNNT/c6n5rIYJzctRcHRwatGsdeNGTTU08lKUdHXJkCEYMqRKwmYYhmEYhqkgFXzDgGEAAA8ePMjKypI8tbCwqFOnTjGP5RKo5L1Pzb76NTPfDtKlC3FwULibw4GXV+VFwzAMw1QbOTk5v/766/bt21XL0ND3WzVx4kR3d3dFexs1ajR+fLWcJP8uNW2Ivp2hLu9drKWB4b3hVLPSYyo2Dw+Ply9fOjo61qtXb926ddnZ2VUdEcPky8hCj/GYsQw3H+GdL3z8cOcJfl2Hzj8iKaViL23z72HJY/UcqdX3IhH19qYbN1bs5Sse6dixiBbplpaVFUseQ0O0bq0wU0RPDxMmiB+K8wmIlPINpPgndNKEpRoAJPJxJ7GUl+vWrZuZ4oIEKPhKFSnWlXJykJoqd0+wv/wESrHFG0zVNTgV9QV/+FD044/00SPExOTW54iNpU+eiMaOpTduyD1CTgxCISIiEBgIBZmgZfL+Pe3enc6cibNnce0a/v1XNGYMHTBAUZOU9Xtw+Kyc31FRHPOVWv97OHob2bFj9VziYCvnWEdRcH2Rj8JIBAJcv66oikmdOnW4XK6fszNZu5a4uFBJQhKHQ2rWJDNmkEWLinytihBzc2hry90VqaO1so37OWe7DJEQgIqKimUN65p2DiYmue/qoOCA9ZtWHj62V1GebmH7DuwUZzPUdXFbtmjt3FmLunbu6WBfi2UzKKJhaOSckQXgqaUpn8sRP1ji1fippSklhCOiLcOjl2iazp21qHXLtvnZDAzDMAzDMN8oVqGBqQwy5Rnat29fok/LagTiZQWJwnINiykLFRX8+ivmzJH7gT+zfv3btWv7bdhgb2/frl07XV3dyg+QYRiGqRJnz551cnIqfimm7wqHwzl9+nSPHj1evnwpEuUXj+VyuQ0bNjx9+jSnopcnMyWxeTG0tPDvJUTG5G+0rYGRfTF/StWFVTzq6uorVqz48ccf58yZs3379lWrVg0cOLDcJwgZphRG/IKbj2Qn77Jz8OAFBkzDtQMVVhjbz6/ma294TRI/i9Yv2FdGIMC1a5g166uuy026d8fOndRHwdSpnh6ZNKlyIwIAzqpVNCqKPnokW95PT48MHUq6d5dskOQ0VHKEMgjQzwybwwDgZAztYFiaeI4cOXL48GElAyilKWm4+QiBoXCsifbNoaNVKBIlXwqRiO7ejUuXaGwsBAKirY1atciCBbDJbwSQnipbpl7alMFRTVtrjJyiX/5f8PR0umABIiLk7IqKwrJlaNIEenoye2JiYpyd8+qup6WJli4lL17Q+HgIhTAwII6OZPFi2NmVT4QBAXTCBBoWVmBjZiZ9/BjDhpF//0XBOxhZ2Th4BukKahnECAyWfOh4EzA1wo5lmLII/qEFKhP0wxUjqiw1hkZHk7Aw2MrLhgCaN2/+5MkT5x9/RNu2nDt3cOcOcnLg7k66d4dWoTdNidSqRSwt6SfZevifTAx2NK6TxeMBsK5h3aN7PzfX+jxebi5FfMKX+w/v3Lh5OTsn++79W/4BfhPHTathYaX8Uq/evHjr8xqAe0OPCWOnsb94i6k1T/MDRGmqKtsau+pn53hbmwEggHtUXK9PwaaEy1m0qqpj/EYU2fdB0jmimB0iSjqeYRiGYZgisYQGpjI8ffpU+qmnp2eJDu9qTP6JoQBORNM0IYaak27G5RkeUzqkQwesWIG1a2lAgGSjQEdnFqWXfXxC+vUTCoUcDsfGxsbLy2vHjh3q6upVGC3DMAxTOY4dOzZy5MiqjqL6Mjc3f/DgwbJly27cuPHlyxcAxsbGHTp0WLRokZqaWlVHxxRACFb/D9NHYvtR+AWBQ1DXCZOGwsSwqiMrNicnpzNnzty9e3fWrFmbNm3atGlTkyZNqjoo5rt25R7uP1e0FBnP32LvSYwdWCGXppcuOfm/kTwNMZWdO6QxMSQyElZFTMtVa1wu+eMPTJwoO1MLQEuL9OuHNm2qICoejxw8iA0bcO0ajYkRl/cnlpaYMEE6m0FCJq2h3PtNFOeEA8zI5jAKSi99jPDj5ejr6ZqamhZ5FICwsDAbG5viXGXSAtx5gvDPEInA5cC6Bto2w58LoVqcspR8Ph09mnp7S0oXUAABAdTHhyxZkj+sqEwFcYiUUumchrJ/wem2bTQwUOHe4GCsX0+WLZPZ7ufnN27cOACIiaEjR+LDh/w4kpNpSAj19eWsWoUS3k2SH8PcuXJ+RsS7Pn6kCxZwNm+W3njtAYLlD88VHI64BJgYonUT3DqCeWvxzg+JyVBRgYUJ+onicE9pQFlZSFFYoKZJkybPnj378ccfweORDh3QoYPSc5UEIejbFxs2QKqiapie9rYmdXO4XEJpdw397vNXyCQfGBka9+7Rv3VLr30H//L1+xj1OWLFmkUD+g71bK1s5dK1GxcBaGtpjxw2lmUzFF+jmf+zWbc0TEv9o6mBeIt2Dn/sy4914hIBkJYtwf6uYxiGYRjmu8ESGpgKRyl99uyZ9JaS3khd44RzccgSgQIX4nAhjpqqYl9d0kq/PONkSoF06QJPTxw5gmfPwOcL9PV7PH5889kzoTC3mIZIJAoJCTlw4EBAQMD169dZTgNTzSUmJu7YsePVq1d8Pt/e3n7q1KkOSlqrMAxTCKX07t2727dvr+pAqjU1NbUVK1asWLGimixFZZSrYYbff67qIMrG09Pz6dOnBw8e7NWrV//+/VetWqVVxjWdDFNa+/5FaprCvVk5+O96RSU0ID7eKDXBIC0pUVsfQJC5faHLK5tT/Gq4upL9+/Hrr9TXF8nJAKCiQuzsMGgQmTixyqLicsn//ofZs0lYGFJSYGEB4yLWKFRJHoOEmzbMVBGy9MfUlzc76GpmpaWkpKRYWlra29s7SHF0dJT8OvXx8Tly5MiePXvWrVs3a9YsJWFk56D7OBw6A0mpJqEIIRE4cBqBoTi/Jz+nQVHMolmzcO+enMyg8HCal9AgEtHf58QlK64LQAjsahXoq1RuX/NXrxRmLYl9+CCzgVL6/v37OnXqgFI6aRItNAAAwsPpggXk7FkYli2v0N+f+voqG/DqFbKzIZVm+tIHfIGSAxCfhODw3HxHE0PsWQ0AfAFUeABAjzrS+0TZ10RXF+bminY2bNjw33//VXb5wijF69f02jWkpqJOHdKtW+GSGGJk8uTckQIBAAEhfzdyyeFyOSI6PpM23rIJCpIPjAyNf5k+7+KVsxcu/ZeTk3Pk+H7vJw96dutbx8Wt8F+2OTk5gUH+AFq28NTUZH+BlADHzW2yh+faVw8TVXkA6sYmjHjrZ5CZDYDUqUO2bavqABmGYRiGYSoPS2hgKtybN2/ECxDFtLS06tatW6IzGPJwvwnxfE4z8lpOxOag2yvaUg8n6xMt1m6vamlqkvHjMX48gPn/+9+t588l2QwSlNKHDx9Onjx53759VREiwxTL5s2bN2/eHCi1nOjYsWM9evTYsWMHV1HfX4ZhCgoNDdXU1DRXfE+WkcZSGZhKw+FwRo0a1atXr+nTpzdt2vTcuXP29oVmcxmm4sUnFTEgoagBpefkBEKco/y8nTwApKprJWgbGKZJzfcqnVP8mtSqRU6dIn5+9M4dpKaifn3Spg1UVYs+sKIRoqiofnVDgMa6iJ6wmhhabHLl9DFFdnZ2eHh4YJ6HDx+KH6iqqmpraycmJpqbm/fu3fv58+e2Rb3GWSvw6CVEhdpBiER4+AJzVuPPhUqPDwnB/fsKZ8fDw0Xjx5NduwDY2qtERyichzc243q01BA/Luf0kQwFvRkUDwgNDdXV1TU0NKQXLijsmQLQkBC6ejVn7dqyREfv3MnN9VEkJgZ+fnBzk2zQ0S7inKo8aBRau6EifcOVy5VtuSKFWFrCxETRXldX1/fv38vZwecjO7tJ27aF9zwVN5JITwcAQui2baRLF/Lbb3KKdnz4gIAASWzeNubR2poAesYkNj52GjxlN405HE6Prn1qO7nsO/DXl/i4oOCAP7eu1dPTNzI0NjMxc3FxMzQwMjYyNjQ0Tk5OFL/HLGtYKzkhI5fx1J/W3q0XuG2zYWi4XkwsVFVhZ4dGjciKFdAu6q3JMAzDMAzzDWEJDUyFW7dunfTT5s2b85R+KJLLSRORrcm9JCwLoq9SIP7s/zAZ9g8oociiMFHFu+ZEnRWuqzoCgeDChQsCBZ/SKaV37txJSUnRLdiNkmGqiQ0bNixfvjwpKUl6Y3R09L59+5KTk0+cOFFFcTHMVyYiIqLI+/gMw1QVAwODQ4cO7dixw9PT886dO6wKEVP5OEXlcVVcJXLSrRvdts0+JkSc0AAgzNhKOqGBWFmVdeV3teLkRJycKvmaHwOw+wTCP0NNBR4NMLo/dL7axdg6PBCjGgCyRACgpqbm6Ojo6OgoMywxMTEzM1NXV1e7eDOLGVm4/VhONoOYUISbj5CVDXXFTajowYOQWjEih7+/+P/7jdANDeRHR8r5hK6uQVq109TQrJjESg2Nkg7w8fFxEycQnDsn3f6gMCK3eEOJpCmuEiPG5yMzU3rDD22wYQ8SFGdBWJiitoIsQXrwIF2/Xkk2A/T0MGmSknCMjIxUVVU/f/5sYWEBACIR3bULly97REUpOsQjMhI6Ok/ECQ2UIiyM7tuHqCgiU0QtNZX+9BP185NseGppBsAoI6vT64+iuXM5mzYpCUzMydF5ycLVl66cvXXnWlZWVnJyUnJyUlBwgPfTh+IB6urqdV3q5T5WYzU7S8XT08HTE9HRCAuDhgacnMAa1ZUr8uenChpczPF0pnOJzskwDMMw3yeW0MBUrPPnzx85ckR6S//+/Ut3Kg6BlwG83ElUNsZ/oA+SgLybCwBic9D9DdoaYGINGEstPskQIjwLeiowrwYrUr5tr1+/Dg0NVTIgLCzs5s2brVu3vnnzZmRkpJubm6enp2p1WCrEfPdiYmK2bNkik80gJhAILl++/N9///Xp06fS42KYr09aWpqOjo7cXZTS0NDQoKCg0NDQiIiI2NjYuLi4hISEhISE9PT0zMzMlJQUgUDA5/O1tLQsLCxcXV3d3d1bt27duHFjViWFYcrR5MmTAfTq1evp06eamppVHQ7zfbEwLWKAacVlFBgaEi+vmnHhkg3hxlYNQt7lPjEwwNSpFXbtb18OHxMX4MYDfMlLETl9DXv+wa8TMbRnlUZWWvH83Af6Sm+bGRgYGBgYFP+0j14iNFLZgNBIPHuL1kq6dCqexhajaWkkNRU6OlranHEzDfZtTfocxhdJlWDQ0ee0bKvVoUeFre2uUwcPHyobUKuWzIb379/nFvIsMtsgNbUsoQGAmxtVUSF8vsIBhoaoWVN6Q91acHbAo5cKj/Con98opICYGLpjBxISFB6po0OGDSNduyoPuWHDhs+ePevZsyeys+no0R55OSsAnkRHAyA2NmTlSrRuTXv0oG/fNjU3ByD+X/EA5OTQ69dx4gQZNEhyLF29WjqbAUCChhqAmkmpXIEAd+/C1xe1ayuPDYCaqlqfngM7d+z+/MXjF6+ef/L1EUnl7GRlZb149VT82NT0m6iCU1XMzb+RMkIMwzAMwzClwhIamAoUExMzYcIE6S0mJiZDhw4t42lrqOFiQ9L5JX1cMEH+WRJ9loS1waivTVy08IMxlgfRoEyIP7nr8WCgguhsZItgpob9dUlz+T0EmVKKjIzMLLiOQYZIJFqyZElCQkJERAQAVVXVmjVrDho0aMmSJazmNlO11q5dGxISomhvamrqzp07WUIDwxSHiopKTk6O5GlCQsL169fv3bv37NmzDx8+GBoa2tvb29nZWVtb165du2XLloaGhoaGhlpaWhoaGnp6ejweT1VVNTU1NSoq6s2bNy9evJg4cWJMTMzUqVPnzp2roiL3VjHDMCU2efLkhw8fLly4cP369VUdC/N9mT4Kt7zxRcHsno4Wxg2Sv6tckN9/t1/+l+RpmLFV7iMDAzJqFOnQoQKv/U2jFAOm4cbDAoUHKIV/MOasgYhieK+qC660/NJzH9gUVW6gRCKiIFRQnkGML0C40owFWuSSAB4P6rnr4C2seHOWG107l+7/MTs7k3K4MDTmdumjY2FdgTcDycyZuHGDBgfL32ttTWbPltn44cMHLy8vAEX3RinzwnTi6cmxtaUBAQoH2NgUbgCxZQn6TpafjFLfGRt+k38qunEjIiKURVO3Lpk3r6iQ0aZNm7t37/bs2ZP+/LMkmyE3U0F8obAw/PYbZs6knz5JdknSGnJHZmXhxAlIJTTg1SuZC5mnZXzRVP9gYpDJ42rEx9MDB8jKlUWGJ6apodmmVbs2rdoByMnJSUxKSEiMj4uLefbi8SffDwCcnerUsLAs5tkYhmEYhmEYRgZLaGAqilAoHDZsWLTURywAa9asUbRws6SuNiLD3uHyF8oh4Bds+Pgmjb5Jw/GYAhuTBUjOK/IXnY0fXtI/nMgES0RmQ4sDfTZFUmY2NjZaWlrp6elKxrx9+1byOCcnx9fXd+3atX5+fseOHav4ABlGoU+fiqgBGFXUQiiGYcTs7Oz8/PwAXLt2bdOmTQ8fPvT09Gzbtu3w4cNdXV2L+TeAmpqasbFxvXr1RowYAcDf33/mzJmDBw8+depUxUbPMN+TTZs21alTZ/To0a6urlUdC/Mdca+LHu1w+Az4heqvczlo3wJdvSry8jxe7dmT8Tz3WaS5DSwsiJUVpk4l7dtX5IW/cbuO4d4T+W0U4hOx9i/06lBdek9kZGS8fPkyOTm5ffv26uoKq9+HZSE0CwA0uaj1/J7o3FmSmgp9fdK/Pzw8yhKAvS1UVZCjuDqAmirU1PDqPSxMYS47qw4AxMuLnjsHoVDRGYiZGaRyQHkqpGs/baDC6jEUpquL+fOxaBE+f5bdZWqK2bNhbCyz+ePHj+LqQahfHzdvKju5ZZlnxFVUMHQo1q+H3HsXJiZk1qzCm+s44tgmTFmE977g533ttTXRyBVHNkBX0Vc3KEh5LERJKwopTZs2XbFiBXx9PZ49E295UvBWGwAaGoqNGyGVWPwkOlomp4FGRxM+P/ftIRLRZNkuGl4hUT6mhhkqvLt2lj8EhKHQVYpJVVXVzNTczNTcpXbdNq3ahYQGJSTEu7k2YEtZmOqpLB0fJB0lWNsIhmEYhqloLKGBqSibNm26WfCDaPfu3UePHl2OlzjiBoAA+OElvJOpomFcAgDCQvv/50fnBUAgAgB1Dmbbkl9scwczpVC/fn07O7v379+X6KisrKxz585t3bp12rRpFRQYwxSJr6TiKABAULw7TQzDODg4UEqdnZ1VVVX/97//nTx5suwF7WvVqq47JSEAAQAASURBVHXmzBkPD49Tp07169evXOJkGMbIyGjhwoW//PLLtWvXqjoW5vuydQkIwfmbiJOq02Coh3Yt8PfqCr+6vSYHuSX8ENutD2d2H+ixwn1l9c9lZOUo3Osfgt0n8MuYSgxInsjIyOXLlx8/ftzZ2VlNTW3t2rV37txRNL16ICr3TdIq8AVv1ThkZoqf0/PniZsb2bat8Ar+YmrWALaW8A9RNmb6UmRkQU8H1haYOhyDexTYS3r0wI4dVFFCtqoqunUrXWzliPzwAzE2psuX08BAiGfNdXWJvT2ZOxetWskMppR++vTJxcUFABk/HmfOUEV5AIaGZMqUcghv/HhERNBTpyAzo29uTqZOLRyhWMM6eHACp67i4m1kZsJAD0N7wrOp0itlZxcRSo7inxwpXC5XKBTSQ4fET2WyGZpK2hDk5EBSjyFvZFPpJgUxMQgMhLMzAHA4hMORuU/mGpugk52Tqqb6xtzoh4AwlFPTNztbeztb+3I5FcMwDMMwDPPd4lR1AMy3KTU1ddmyZdJbzM3N9+zZU0GXu9IIyW1JnCfxMiQmqrBQgzoHXAJHDTxoQhK8yBdPsqk2aWtAhpmTP5wIJ++uhSBvEUmWCL8H07reNFPhOgemCBwOZ8CAAWolrwCZkZFx4MCBigiJYYrJyMhI+YASdcZlmO9KTEzMnTt3/vrrr59//vmHH36oWbNmZmbmqFGj3rx5M2LEiLJnM4ipqKgsXbr0jz/+KJezMQwjNmnSpM+fP7PaJ0wl43CwbSku/I1hPdGuObyaYWA3nN6OQ+sVNKEvV5pcaOTdBUnW0GXZDGVHKWLiihjz7G0RAyrarl27GjZsaGho6O/v//jx4zt37sTExLx8+VLu4KBMbMvrEjDswh5I91VMS6Pe3nToUNmJ8GJTVUGP9lBRvLYoOwcJycjKRswXPH+HGb9jjkyij4oKWbAAZmZyDuZySYsWZOzY0sVWzho3JmfPcs6cIWvWkNWrOf/9R86fl5srEBMTo66urif+YdTWxpw58vNFNDVJ375o0qRcoiNLl3J27CCtWhF7e1haklq1SMeOnMOHyahRSo7icjGwKw78gX+24q8VRWUzANAuqjCGVrFKl1y5cqV58+YeV6+iYDZDU3PzAvkK8jZKt59ATg6dPBnx8bn7TE1ljo3TVE9VUwWgIa6iU7duccJjGIZhGIZhmErAKjQwFeLMmTPJUp/wORzOkSNHzOR+5C4/qhycrQ9xzQYZHIJRNTCqRu5TBw0y4A0Vpy4QyQod4HM2mj+ne1xIY90KjfSbtWjRordv3168eDG74EIEDocjkluBNE9ERER0dLR5oY/iDFM5xo0bd+nSpZSUFLl7CSEtW7as5JAYphoSCARhYWFBQUHv37//8OFDUFDQu3fvcnJy7O3t69SpU7du3RYtWtSpU8fZ2ZlbTsu5pHXv3v2nn356+/ZtvXr1yv3kDPN94vF4u3bt6tevX5MmTWxsbKo6HOb7Uq829lR8PQa5tHnIzAGAFJbLXh6EIhRZy6wKi52lp6ePGjUqODj43r17zs659cAJIU2aNPnw7p27hQXU1CCV3Jwpwpj3uesc6oX4dH92ufA56adP+PVXsmNH6UJa/jM+BeL6QxRVJA4AUlJx4D80qIOhPaW2enpyNmygy5dTf//83hMmJvD0JGvXglOdVi45OhJHR+VDPn/+XKNGDclT0q0b0dSkq1fTgIDcAgYcDrG1xeDB5VKeIV/r1qR1a4j7PvCU3R09cx3HLyAtHTwu6jph1lgY6hfvEi1b4sED+e1YAHA4xcnP+PTp0969e589eyZTA1WStZCf4lCjBjIzm6qpQarNhAwaEIC5c4l4uVGPHnjzRrqMhGZeNyAhh+Nft3ZtpekdDMMwDMMwDFOZWEIDUyEeP34s/XTMmDHt2rWrqmAKa2+Iz55kVwR80vGLDSzUMMKH3kkEgOAMtH9BOQSmquhrQlbVqupYvyqEkH///XfZsmX//PNPSEhIRkaGurq6nZ2dqqrq27fKVuWkp6d/+fKFJTQwVaV9+/atWrW6dOmS3L1169ZdsmRJ5UbEMNVCcnLy48ePX7x48erVqw8fPgQHB9eoUcPZ2dnFxaVJkyYjR450dnYussBJeeFwOCNGjDhy5AhLaGCYctS8efO5c+d27Njx9OnTddlCTOb7oJ4325vOEhrKA48LPV0gStmYGqXsz1BWcXFxXbp0adCgwcOHDwuUEgwKMnjxIvHRI9GmTeBwiDgVYPbseKiMfk9fpQKAmiBny945HCp/Kpq+eUPS04u5vF4Gh4OTW7FsK87eQHgk0jOhrYlsvsL8hpRUbD9cMKEBQJs25NIlXLhAb98mfD5q1CAjR8LWthTxVLmEhATZvyfbtiWtW+PuXTx4gMxMuLuTrl1L99UuFsXZDPGJGDIDL94jI69Ox9X7OHMNs8ZizMD8YSIRHjzDTW8IRGhaH51bQ00VkHTQ+PhR7smJoyMpqvNmcHBwly5d1q1b179/fwBPYmNlBkhnLRBLSxgaPrl6VaZsg7jxhCTFgfr4kORk6OmRkSNx7Rp98AA0d5mPdg7fOCPri6b6J2P9T8bo+eh2j659lEfIMAzDMAzDMJWDJTQwFSK24KesDh06VFUkiqhx8JPUOrSzDcjuSMz2y/0UJ6KIzsb2CPoyhVx1r5oIv1KEkMWLFy9YsODNmzdhYWE1atRo1KjRunXrlCc06OjosGwGpmodP368e/fu3t7e/IK3EuvWrXvs2DGtirt9xjDVTHh4+KNHjx4+fHjv3r3AwEB3d/cmTZr069dv0aJFTk5OpegrVI769OkzfPjwNWvWVGEMDPPtmTFjxsePH9u0aXPx4sVmzZpVdTgMU+FU8ir6ZSsrIceUQAMXvP2kcK+RAcYPqcRo8qSkpHTq1Klr164rVqyQ3k6vXqVLlqhFRGRxOOICADQ2NjMw5G+++ca2PyYIct8fqw4vrRfio/Dsnz/DxwdNi2w5IB+HgyXTsXAq3vsj+gtevMPyrcrGh31GZDQsZT4xq6iQPn1In69+vjkjI0POpy0ej7Rvj/btqyKiXJlZ6DURLwq9C4LCsWgTNDQwpAcA3HiIBRvhH5yb9KCiAkdbTBuOMQMBFRWyZQsmTKBBQTInIXZ2ZMMGaGgoCSAsLMzLy2vevHkjR47csmULAGJhQSMjkVeeoUANBlVV9O5N+vWjXbs+CQqSzmCQ9fkzffWKeHmBwyF792LmTPrwIZKSxDvTVFXzAwgPKfKrxDDfHvKn4n/SyukoOtO5FJdgGIZhmO8cS2hgKoRMz+zPnz9XVSTFN94SWhyyNIjG5kBya+txCr2TSLwMqjKwrxGXy23UqFGjRo3ET4cOHfrnn3/GxMQoGm9tbW1sbFxZ0TGMHDo6Ojdv3ly3bt25c+diYmKEQqGRkVHTpk1XrVqlx5orM9+ctLS00NDQsLCw6Ojo6Ojo2NjY2NjYgICAwMBAVVXVJk2atG7deseOHY0bN1ZRqfh+5sXWqFGjhISEqKgo6brEDPO9CwmhPj5QUSENGxZuhl1MO3fu7NWrV+/evX///fdx48aVb4AMU93w8zoOln97pO/VytnwfgX/EDm7OBy0aw5Xp8oOSSgUDhw4sGXLljLZDIiKwtKliIhQIySLUgCUkKOtBiwb9GusrjEEAECARQkvRt86pOwCAgFNS5PT7bIkuFzUc0Y94M4TyQp5+ZJTERlTKKHhWyEQCHhKOz5UlcV/4uV7+bviE7F2N3p3xOU7mLUK0XH5u/h8fAzA/PWI/oL5U4DatcmpU1i4kL5/j4QEUApDQ+LsTJYvR1GLOn788cdp06ZNmjQJ4eHiLaKoKPnvOi6XtG5NRowAIWTcODp/vrLzikRITc19rK5Odu4kr1+LDh9GfDzlcDTURFlCvra2Tl0X16GDRyuPkGEYhmEYhmEqTXX8zMB8A2rXri39dM+ePdOnT+dUq1aO8gy1wFALAiA0C40eUwEFgBVB8GJFGsrGxsamdevW//77r9y9urq6U6dOreSQGKYwHo/366+//vrrr5RSgUBQreZxGabUEhMT379/HxgYGBgYGBQUJP7ftLQ0Ozs7Gxsbc3NzU1NTa2vrRo0aOTo6Ojo6mphUUVXoYiCEtGzZ8t69e4MHD67qWBimGnj4kK5dS4ODkZgIgJqaEkdHsnIlHBxKcbIuXbrcvXu3d+/eHz58WL9+PSFlnKdjmOpLUphBrbp/PP1qGBlg9yqMm4eAkALb1VTRugl2r6yCkJYsWSIQCP7880+Z7aIVK8RzwzqEfBGJRIQzbdwfx1oPkAyw52T/4abewV8oUldHVpbCC+jrE3v78orWoqg/vjQ1oK9bXlerdlJTU2WWxFQTyhNN/INw8DS2Hi6QzSCRnIpdx9G7I+rUAoyNyY4dRCBAaCgoha0tivFJ89GjR1FRUb/88gs+fqQTJog3ErkBmZjAy4usXQtCAJB69ajyr6eODil4yw4NGnAaNBCJRPsP/pX49CEAj8bNhwwcWWSQDMMwDMMwDFNpWEIDUyF69Ojx22+/SZ6+f//+4MGDo0aNqrqISsZWHZKbuO/SKMBu6ZbVvn37IiIinjx5Qgt+AtfR0Rk2bNiIESNKdLbw8PCFCxf6+fllZWVpamq6urr+/vvvrMYDU14IISybgfl6JSYmPnny5OnTp0+ePHnz5k1aWpqLi4ujo6ODg0OnTp0cHBzs7e0tLCyqOsxS8vLyunnzJktoYBj6zz90zRpId3mLjaWxsRgxgmzdirwqWSVSu3Ztb2/vnj17jhs3bvfu3dU/F7nCCQTw9qa+vjAzIy1aQKbFO/P14PPpp7fZIQF8TW1OnfpqIppbmoElNJSjpvVx5wjmrcObj0hKBo8Hc1P0/wETh6Dyf5dcvXp1//79L168KLzun/jltpm04XKf5uTsbztMks1gFR856/y2oWZU3XM1GjcmtrbU11fRJYiNDWrWLK+Ae7bHH7sRF69wQA1TONqW19WAzEz699949gzZ2dDURPv2ZPBgcKusZMn9+/fd3avTIpK0NHr3btan4KbhtmHUM5nIzyURirD7hGwSj7SYL1ixHUc25j3n8UqUcXjx4sVBgwZxKaU//0xDQuSXc9DQIL17k2nTYCPVUbVePWJrK052lIvY2MBJTtWUoycOPH76EIC1lW2vHv2LHyrDfKuK0xhC0mmiRIMZhmEYhikFltDAVAg3N7c2bdrcu3dPsmXBggUDBw6snnn3cvFIbjFSpaUfmeLS1ta+devWTz/9dPfu3bCwsJycHF1d3Zo1a06cOHHy5MklOtWuXbtWrFgRFhYm2fLw4cMbN26sW7eud+/e5Rw3wzBM9cbn84ODgz99+uTn5/f27dsnT55ER0e7u7s3a9Zs/PjxDRs2tLUtx/vfVa9Xr16///77pk2bvqK/KBim/EVF0Q0bCmQz5KHh4Zg7l1y8CKke2MWnr69/+fLlPn369OjR46+//rKysipzrF8runkz/vuPhoUhJwcAtbAgbm5k3ToYsF50X5mrZ9Me382MjxUKhRTA1f84mQONocIBwGMJDeXKyAC7VgAAXwCVkt9qSktLW7x4cVBQUKNGjcaNG1fq5MvY2NgxY8YcOXLEtHAXHoGApqWJH7ZQU5uRlBTt6C4MfMN1qD/83om1Bxdp5GSSTp0AgMvF8OFYuza/Mr80Q0NMmVK68OSytUTDOrh2X/5eHg9dvcovL+TePbp4MQ0MzC8+cPs2Dh8mW7bA0bGcrlECISEh//33n2xnkKrC59PffqMPHiAyUk0k+hOc2cTiHq/5dPXVWVCTGWtKvyQlGijvXRMSWfpYbty4sXDhQnr4MP2keAY0M5NmZxPpbAYAhGDMGKxfL/8QPT3k1XuQdu/Brbv3bwKwsrT5ZcY8TQ32lzbDMAzDMAxTvbCEBqairFixonXr1pKnkZGRBw8enDRpUhWGVHx8CmHeY8vS3A1m5NDQ0NizZ09WVtarV6/i4uIcHBzq1q1b0pOcP39+0aJFMTExMtsDAwOnT59uZWXVuHHjcoqXYRimWkhJSUlJSUlOThb/b1xc3JcvX0JDQ8V5DGFhYZaWlk5OTs7Ozl5eXnPnznVxcfmG11Xb2tp27Nhx7ty5W7ZsqepYGKbKiNauRaTCSRLq54d9+8jEiaU7uZaW1qVLl1asWFG/fv2WLVu2atWqRYsW7u7uGhoapY336yOaORMXLxaoNv/5M/38GQMGkOPHwaqCfT2O7Ul++iAzJzs/Rz09XSTiAyqA8nlIpgxKkc0AYNmyZeHh4aNGjbpx44abm9vEiRN//fVXHR2dEp2EUjp69OhRo0Z5eXnJ2c3jER5P/G6w5nL7aGgc3Poz39hKc/XFEXeOa+RkApBkg5FRoxASQv/9F8nJBU5iZERGjybdupX4FSq1dzU6j8J7f9ntXA7aNMGS6eV0mVevRLNn4/PnAhsFAurjg7FjyT//wMysnK5ULJTSsWPHzpkzR072SeUTCOjw4fTJEwhz7wYRiKxp5FD+KQdRSDfN4+KcBjMatyZraT3Rez2aMoLsioSy2hJZ2XI2pmfi/A289IG6Brp6oWl9yO3yFBgYaGVlhdOnJfFIexId3dTcvKm5+dOAgMJ7PdavB/Aku9DlDQ3JyJGkb1+ZzaFhwcdPHgKgr2cwc9ocbS1tJS+KYRiGYRiGYaoES2hgKkqrVq369et36tQpyZZdu3Z9LQkNy4KQk9daNSKnSkP55qirqzdv3rx0x1JKly5dWjibQSw8PHz27Nl37twpfXAMwzCVhVJ6+/btCxcu+Pn5JSQk5OTk/2OTk5OTnp6elZWVmZmZlJSkra2tq6urp6cn/l9jY2NjY2M7OztPT8/atWs7Ojqqlmod9tdr27Zt7dq1Gzly5Pr1601Mimo6zTDfIhIYqKyEmEiER49Q2oQGADweb/HixTNmzLh27Zq3t/esWbN8fHysra2DgoJq1qyZlZWloaGhra3dv3//X3/9tdRXqbbo8eO4cqVANoNkl68vpk8nR49WflRMKbx9kfXCO0s6m0GMK8rdksNq8VUnz58//+2339q3b9+rV6+5c+cuXLiwdu3a8+bNGz16tLZ2cadXt2zZEhsbu2TJEoUjLCwQEiJ+uMPAgDN+3dHWAwBcaPKDR8ALcDho1UoylixZQjw96c6diIigfD5RV4eNDZk5ExWQQ29kgCv7MOZXvPqALwmgACGwNkeHlti0qNzaQdDFi2WzGSS7goKwYAHZvbt8rlQ827dvz8zMnDVrVmVeVBG6dKl0NoMEAW0qfLEx67fJ6uuaCV7syv7ZQRQs3qUvSFB+V1VHS3bLmr9w+AyCI3Kvs/0wXOyxcQEa15MdmZmZ6eTkhIwM8VNJBsOT6GjpYR6xsc8KHtikSRPxA86OHXTrVkREeGRlAXjq5ERmzICHh8yFcnJydv29lc/nc7ncieOm6enpK3tJ37QS9Q5gGIZhGIZhKhlLaGAq0JIlS06fPk3zKhm+evXq06dPzs5fwQcDM6m5oWwRKCAvY56pbC9fvvTz81MywM/P7/Pnz19vb3iGYb4TN2/e/PXXX7Ozs4cOHdquXTtDQ0M1tfwytioqKtra2urq6hoaGnp6et9wuYXS0dfXv3///m+//WZnZ9ewYcO+ffu6ubnVrFnT0tLyu1pBznzX8qY3FMrMLPtF9PX1Bw4cOHDgQACZmZkBAQF2dnZRUVFqampZWVkXL168f19BefSv3dGjSE9XtJO+fUs+fUKlfKIRCAR37979/Pmzmpqavr6+qqqqh4cH+0VXfLcvZ2RmiApv5/JzP59+SWWf86oRDocjuXVgZWW1b9++169f//777wsXLnR3d9fT00tNTfX19W3ZsmWTJk0GDhxYuCfOq1evfv/9d29vbxUVFYWXGToUb99Kfsb7PLkgTmj4t3nvxSdW8xwdSP/+Bca3bUvatgWlJCUFenrl93LlMDbEuV0IicDZ64iMgbMDeneEoX75XeD9exoYqGQ/ff+epKdDq9AkfMV4+/bt0qVLHzx4wC2vfI0i5eTQ+/fx/j10dUn79rC2zt/F5+PuXbm1EAAQ0DZC7xo0ZkfObEk2A4Augps3eF45UPh+q1/w34oZy3DkHNKl/g1Pz8BzHwyZib/XoE2TAoMFAgGPx4O6uqKTi1McIJXBIO3Zs2cASMuWANCkCQBy5Ijc81y9fiE2LgZAn14DHR1qK7rc1478+Ul5mgLLZmAKk7wryn0wwzAMwzClwBIamArk6uratGnTx48fS7acPXv2q0homGaNhYHIW7rD7nJVF97e3qlym5jmiYmJ8fHxYQkNDMNUWw8fPly2bFlwcPDvv/8+YMAAIrfCLFMULS2tP//8c9asWTdv3nz16tWlS5eCg4OjoqJ4PJ65ubmpqamJiYmFhYW4GYerq2vt2rUr7145UwwCgeDIkSPXr19/8OCBs7OznZ2dm5tb8+bNGzRowDJ4ikWzqM7Wiuc/SkdDQ8PNzQ1A7dq5Ux0fP358+PBh+V6lWkhOpgqWL+cPOHOGVGRpiszMzGvXrv33338XLlxwdHR0dHTMyclJSkpKT0//9OlTv379Ro4c2bJlS/YviHKUIjFeIHeXWlZulkNioeINTBXS0tLKKJit1aBBg3///TchIeHly5cpKSm6urrR0dEikejRo0cNGjT48ccflyxZIulJERoa2qdPn+3btzs4OCi5CundG9ev08uXwecD8Po/e2cdFmXThfF7NuguRUIQwcZA4TPAxu7G7u7ubrG7u9DXFgMVxQYDkxBQUFK6Y3e+PxZxgd2lQXR+l+977c7MM3N292HjOffc56NbhdiIMHXdEI0KL6zbNps0CGIaU7HDSEmrGbIwMcTU4SUyM338GHFxskaEhcHHB/Xrl8jy2Tl9+vTMmTN3795tYWFRCssBoDt24OJFGhgoeunpli2kRg2yaRNEyhhPT/r9u4zDjYU/tqfOsxBkq+8wNP3sETmH15xc7goAALPKWDb1993bbjh/M5uaIYvvoZixGk+dICcmjdDU1IyKiqrQuDHu3welkGTS8CI0lHTubO3hIT6bSMqQhUjukKMxi4yM9PsP7wKobGxq37qj5Adf/hFlmkX/Z3oFBoPBYDAYjHIKEzQwSpZevXqJCxru3r07d+7cMown/3AACdt5GGUKj5fHWxYhJM8xDAaDUSbcvXt37dq13759mzdv3rBhw2TtHWTkDyMjo2HDhg0bNiyrJS4uLiQkJCIiIiIiIiQk5MePH+fPn1+8eHFoaGiLFi369OnTq1cvtrm5zElNTbW3t+fxeEOGDLG3t9fU1AwKCvL09Ny1a1dUVFTXrl0HDBjQvHlzpmyQAa1SBW/fSu0mBP/7X4nHQOnfmVCPisrT34KGhZXEI4+Li7tx48alS5fu3LljZWXVo0ePVatW5diDHhwcfPLkyQkTJsTHxw8aNGjw4MGllgssd6Sn0Yx0yXoFlXhBuD4AxHPZ+8wfREpKirwkMYGWllabNm3EW4YMGbJy5cp58+bVrFlz+vTplpaWr1692rp166JFi3rn8FeQBNmxAytX0lu38P07T5DR5t2DU7Z9AXhPmtusedXiejh/IunpeQwQCvMekw+io6M9PT25XG6NGjV0dHTEuwQCwaNHj/bu3Xv37t01a9bk5/UqFoSzZ+PKlWxv71FR9MkTODiQ48dhYkJDQmQ/dg4EdYl3jkYuBEeTJvVROuzNyXnmVDbA1kXQFJPBbD+GGOl6Ei8/nLyEEX1/t5ibm3t5eVUcNgxOTtQ729K/NQ36+mTWLHfpIh6J5g3Z1vX5nJAQD8C+Tce/82MdAECnVc/aPS/RqoHZMzAYDAaDwWD8+bDMH6Nk6dChw+zZs7PuPn36NDU1VeJ1ij8NCyXyKTHzEthMHziyS4V/AHZ2dpqamtHR0dIG6Ovri7YPMhgMxh+CQCC4cOHChg0b0tLS5syZM2DAAKa7KjnU1NTU1NSydpBnERkZeefOnVOnTs2ePXvFihWjRo36i6/Y/vls375dQ0Pj8uXLuV+Fr1+/Xrx4cebMmTExMWPGjBkzZoyWllaZBPmHw5kzR/jiBX78kNhLLCzIyJElHUN6evrfKczS0YGSEmJjZQwhBgbFuGBERMSVK1cuXbr0+PFjOzu7Hj167NmzR1tbW+LgSpUqzZkzZ86cOe/evdu6dWvv3r3fvXtXjMH8TcjJE768ZI26RlSmc0MGB8GpqFQOfpv+/aSmpr5+/bpWrVr5HK+rq3vo0CEPD489e/Y4OzubmZndunWrbt26+TqYwyFLl5KJE+mFC9TbO7Za5qLRJqWoZkhIoPv34+1bpKVBRQWdOpHu3VHCX06IlRVVVJSl2dLRgUx/izz5+PHjsmXLXFxc6tSpIxQKP378qKGhUa9ePT09PaFQGBQU5O7uXrly5WHDhh06dEhFRaUoa+Ufeu0arl2T+MBpQACmTSOXLhFj4zyeHC7XQEdAg3M2m9GAO0m9ZyisfMup85OvlyGvpKOBambYOA8WptlGfpfp/iMQwOVpNkFDw4YNnz171qJFC7J6NZ06VfShn1VmwqZixRdpaWTMGBkvWZaaQZo9AwD/gC8AOBxOndr1ZMVX/slT05DVVej5CxkZ4w8mPy9rgdQwrCwFg8FgMBhFgV1SZ5QsNWvWrFChQlhYmOhucnKy6CdZmQaVL3ZWR+vXImM/nAmjjhYs81H21KxZs1q1auKeH7kH5NgCwmAwGGVCUlLS69ev9+3b9+TJE0NDw+XLl3fq1Ikl0csKbW3tAQMGDBgwwNPTc9y4cZcvXz59+rR6aXlHM8QRCoU7d+68cuWKxD8HExOTmTNnzpw58/Xr17t27bKwsJg4ceLs2bNLLedRbjAwIFOn0o0bERGRs8vQkKxdK9kyvVj5awUNqqrEwEBW1QktLdKzZ9HXCQoKcnZ2vnbt2qNHj+zs7Pr163fmzBk1NbV8Hm5paWllZcU+VmSjV4EbHiyh6oSWWCmKV3GopFuKMTGksGLFimbNmuWwJMmThg0bHjp0qJBL6uiQceMI8Ok5RTIARKQVcqaCQm/exPr11N//d5OrK44cIXv2oFj1UjmxtiaVK1Mvqek0YmoKKWqqPKGUOjo6btiwYcGCBUeOHBF9cFNKv3z58u7du8jISA6H06NHjwYNGlSsWLGQ8ReaY8eQmCitk378SJ4+xf/+RwwNqa+vtGHE2Bjy8gjOpWgAdGjk8eQJqZDzb9xPuHKNiSFUlXOOEQqRmtcJlpJ9QJs2bTZt2jR//nzY2HCOHKGLFlFfX0RH/9Y0yMlh3z73UaNyTyVuzCBDzQAgOjoKgJqquqLC3+9hJk3T8CfkmIVC4a59Wz57fejVvX/rlu3KOhwGg8FgMBiMPxEmaGCULISQli1bnj17Nqtl7969dnZ2f76NsJUarFXJizgKIDEDHd5Q5/rsimHZs3nz5j59+vyQtCXR1NR0586dpR8Sg8H4l3n69On58+c/fPgQGhqanJwMIDY2VigUJicnV69eXU9Pz8nJycrKqqzDZGRSt25dNze3qVOntm/f/uHDh3JycmUd0T+Hq6urtrZ2vXr1ZA9r0KDBoUOHFi9evGTJkpo1a+7atatLly6lEmC5gQwYQAwM6MaN1N8/sya6tjYxNyerV6NUahAIBAIul1uS8+OROzw/Q1EebZrBzLjklsrFqFHw8ZFWaZ40bIgqVQo9t7e393///ffff/99/fq1S5cuY8eOdXJyUlBQKMRU9+7dKzW39nJK1/5qQV8jY6OFGYLksMjXXwKvqSpV4vNUtGMbkI7tKQGAR9G0iy77lVeWCASCJUuWXLhw4dGjR2USAP/XlYm2hUzlFxBXV7poUU45WmoqffMGw4aRixeRb2FTDsJ+YuUOeH9FcgpUFNHQEvPGQUVJbASXi7FjsXw5YmIkHK+vTxYuLNzSAoFg9OjRHz58ePXqlZGRUVY7IcTc3Nzc3Lxw0xaFwGAcvwT/IGgrp6/4GixL5ZeSQq9cIU2bolMn7N6NNEm6Ax4PbdviyxdIl4PII62mlTrJaROWCYcjQeWQA83sr3yrVq0GDx4cGhpasWJF1KhBLl4k377Rp0+RmureoAHq1GlkbQ2ZRSVkSxlExMfHAVBVLeRZV+4Q1zT8UURGRrx7/wbA+YunrRs2/ndeEQaDwWAwGIz8wwQNjBKnXbt24oKGc+fOeXt7jxs3rlu3bmWgzS8IY43w/CNE17eexuBGODrplXFIjMaNG+/du3fWrFneYlUkORxOzZo1Dx48WCbXShgMxj/L1KlTb9y4MXLkyI4dO1aqVElJSQmAuro6h8MR/b+sA2RIgMfj7dy5s23btpcuXerXr19Zh/PP4eTk5ODgkM/BJiYmx48fd3NzGzZs2PXr17ds2SL6K2NkYmdH7OyIry/98AE8HmnQQOrWXqEQr1/T9++hoUEaN0ZxfAMvUUHDgXPYexr+gUhJBQAtDdSsip3LUK3wQoICQDp1grs7PX8e8fE5uywtybZthZjz7du3Fy9e/O+//+Li4rp3775hwwY7O7uiPIECgcDV1XX37t2FnuFfwMCYZ1zDe+eO7b5f72prVOdy5HhcxYTk0A9fjqYE6PCXneXoGd+XWsuOUeIIhUJnZ+clS5Zoa2u7ubnp6ZXBj+1UIb4lAwABrFRLfj2BgK5bJ8FcBwBAvbzo0qWcLVsKMfHx/7BmD77+QJY859FLXL+PHctg2/D3MNK7N8LD6aFDCA8XP5wYG2PBAuSzZkcupk6dGhQU5Orq+id8TKekYuwiPHyBsJ8AoCuMnZGSWkH2MfHxAMiMGfDxoffuITU1Wy+fT2xtyYIFePqUvnolrSYRqVyZjB0rY5FqVfDBR2qvsiImmboJp14gsbFUSYm0bKnYo0e/fv127ty5atWqzEGVK5PKlbMOEekVJAoa8iNlEBETGw1AXe0f8i0TaRok2jOUYdkIIRXy+fz09HR5OX7hZI4MBoPBYDAYfz1M0MAocXr37j1r1qzIyMislrdv344bN27cuHHy8vJVqlQxMDBQVVXl8XgcDkdXV9fQ0NDa2rqI1/iKhV56SMkgE7yp6K7DR6rvi89NmbVrGdO5c+fmzZuvW7fOw8MjMTFRRUXFzs5uxowZ7Fcfg8EoTdzc3Jydnd++fcvM8MsdhBB1dfX09PSyDuRf5Nq1a/fv3y/QIba2tm/evJk8eXKjRo0uXLhQo0aNEoqtvGJuTmQKOunJkzh6lH77hpQUAFRXl1SvTjZsQAGt3XMgFApLSLa1eAv2n0WcmJYgKgaPPdB9HE5vRf2aJbFmTsiyZbCwwLFj9Pt3xMWBz0elSmjUiKxejQKm6xISEnr06OHv79+7d+/Dhw9bW1sXS52I69evy8nJ/eHq8LLFxcVl3bp1vr6+gwZMVhCuTY5XS4inPB7UNDkRVPli0K6IWfbKe939qGpgBIxZ1YnSIiQk5MyZM4GBgd+/f3/8+LGxsfG8efN69+5dVvVT3sYjRQgAZkrQLIUqOk+fZqs0kQvy5g0yMsAr2JW6m65YvAXhkRB/Eing7Y8xC3B1P8xNxJaYMIG0aUMdHREYiNRUKCnRatXIvHnQLeSfwenTp+/du/fy5cs/Qc2QIUC3MXDzyCweCiCKo5kkzKuYgqhsJSFk715s345r1+iPH0hIgLIyMTBA+/Zk5kxwOLC1JZ060YsXcyoeAGhqYuJEfPwoPHOGREWBz4e5ORk3DmIFMVfNwMt3CJJQswJ6woir6RPrOL5FcrIocHrzJg4eXDB9utWQId27d2/YsKGEwwAURLsgkZ+REQB0dP6tvTtlKFyQxpHj+0W/TVLzrE3CKEUK5OfxZ5p/MBgMBoPxN8EEDYwSR0VFZcOGDSNHjszdlZqa+vnz58+fP+fuMjY23rdvX/v27Us+QFn018cEb4pfVwZC0jDgPTaZw5ClzssUVVXV1atXl3UUDAbjn+bOnTsODg5MzVAe+f79+6NHj44ePVrWgfxzfPnyhcPhWBS8IIKamtqxY8eOHz/eokWLrVu3DhgwoCTC+yuha9fSEyeyOQ1ERNCICAwYQI4dK0rphBJyaHj6GkcuZFMzZPH1O8YvwmMn8EpF80wcHODgQHx9aUAA0dJC7doouHY2KiqqQ4cODRo0uH37dvHqP16+fNmnT59inPCvISUl5cyZMzt27EhNTZ0zZ46DgwOfzwcQHyuMCM2ISybTN/DffkaaxRxurU9pp9bKj17TfDZmt8GEQWUd+j+AUCi0tbVt1apVzZo1mzRpsmnTJhMTk7IN6dEvi47GpbJBnT54gOTkHI1xUFkpP9uDWzeeqMpFCAxHp82ewrOpn+85KVbsQHik5N6v3zFjNa4dyN5qYUH27cu6VxQtSUxMzIwZM27cuKGqWgoGF3mzfDuevPqtZgAgAPcrx9hU8E3qMWpqJMuyixAydSomTya+vjQsjOjooHp1iL17k3XroKlJr1zB9++ZTVwuMTPDqFG4dUvo7o74+MzF79+nN2+SkSPJr0thJoZYMR2LNuFHWPb1kXCXDqoa/Slbq0BAP30yWLbs0LJlnTp1cnR0HDhwYLHrfiilSUmJANT+1QIHOTLQhUhIF4s2Ij4+zj/gi+i2hoYmj1cK6ioGg8FgMBiM8gcTNDBKgxEjRoSFhS1atEgoFObzkMDAwC5duty9e7dFixYlGVoecAnqqJD3Cb9bnH9S55+or0pcpUrkGQwGg/H3k5KSUibeyIyi8+nTp7p16/4hV97/KTw8PGxsbAp9+JAhQxo1atSrVy9XV9ft27fLy8uqiM0AgKdP6ZkzuesmAKBfv2LqVHL1KgqbHaGU5v+Lff5Ztw+R0ksAfPqC89fh0K3Yl5VOXgYYMggNDW3btm2nTp3Wrl1b7Fmo+/fvz5s3r3jnLO9ERkZu3bp1//79DRs2XLNmTbt27cSfdlV1DkdObuBgvBUlDQMhP21F4pgGcgPnRSipr9oFJQUM611Wsf8reHl5cbnc/fv3l3UgAJCWjrR0uERlZp+ba5aKRURGRo6GF1yr8QqbvDlVM+9TeL7A80no3wmbFuRrypfv8EV6sh6Atz9i4qBRMgnrnTt3durUycrKSvawj77YeRxBoSCAqSEmDYGFafEHQyluPYIg10fTGvnptZM/6VLJog/SoAFq187WxOGgWjVSrdrvlsePhefPk58/qYICqVmTc/o0vX0b799TOTnSpAnp0IEOH06fP885dVAQ3bwZXC4ZNkzU0L8TqlfBgo3w+4aYeHC50NPG7sTFVb98ynmsiB8/Ot+5c/PmzXHjxm3fvn3VqlX29vb5fDbyAyGEw+EIBIL0jL/ct0y8xoR4Y9ZtUR2K0g3qNwoKCpoaWlHRkXVq1xvYb2hZOdYwGAwGg8Fg/OEwQQOjlJg/f76tre2cOXOePXuWz0MyMjKmTZv29u3bkowrbx43Ii9icScamwJ+6/zfxNOfaURHrgzjYjAYDEZZoqOjI15NiVGOaNCgwdu3b318fAphFcAoCp8+faqdI2dQQGrUqPHs2bMRI0bY2dk5OTkZGxsXV2x/JXTXLkRLVQfQz5/h4kLati3c5CYmJhcvXixsaFIJ/CGrNz0DNx8WVdDw/ft3FxeXu3fvvn79esWKFSXkc+Dv79+hQ4chQ4YsXLiwJOafOHHi4sWL27dvz5Q9Io4cOTJv3ryePXs+fvzYXIoGZckWeGYlDWPBUTPi1m2e8eA813xUtCvZegR9OkE5L2f6v5CMDLx5Q/38UKECsbEpaFGVAuHu7l6vXr2Smz8/CATYciAj+uLdeiH34zWUXqxYCkJ4BK21SmV5KyscPw6BQHQvmFQcrbDVj2OSY1RkNI5ehLYm5o/Pe0o3dyQmyRoQ+hNefvhfvi0fCsTp06ePHz8uY4BAgIlLcdMVEVG/G6/dR8922DS/0Jo6yXwPRWiEhPan3Ea75EZNSjugQ6NydJE6dUi/fnTIEISGQiiEmhoaNyaTJ/+25ElIoOPHUw8PJCRkFoO4exeXL2P8eLJrlyh8umsX9fCQHFNcHA4dQs+eUMtUlNSrgZuHEZeAwGDIy6FKxXRi/0rGg6I+PlYKCi9fvnRycpo6daqGhsagQYP+97//mZubq6kVg0pFV7dCaGjwt8CAok/1xyJSKoj+Ly5ryBIx5NA6iN+VqIRAcRcX4PPlli5cE/Ez3NjIhKkZ/iiKvToJK0vBYDAYDEZRKJG6pwyGRJo1a/b06dM3b97MmTNHQ0MjP4d4enp+/PixhOOShRAY9hHtX1NxNYOItOLfk8ZgMBiMcoORkVFAwN987e8vRkdHZ+PGja1bt3Z2di7rWP4tvL29q4nvdywU6urqFy5c6Nu3r42NjYuLS7EE9teSZYgtkdRUev16oec2Nzf39fUt9OESEQqRkqsueQ6SUgo//7179ywtLevXr+/s7NyyZcvt27fPnz9/+vTpGbn2TBcRV1fXpk2bTp8+vYTUDAAGDRpUrVq1RYsWldD85YupU6du3br1/v37e/bskaZmAOD2EuK/6IRhkGs/NO32MVIZAHwDcf5GiYf6Z0EpdXSk9vbC/v3p7Nl02DBh27bC6dNz10QoLg4cOFC2pVKSUrCou5v9uo5LvCb2ij37vZE2JQRA9Y/en94ISiEAYm9PxKpszFVYllvNICIxGSevIEZS/Z2cc+aV/SQExVrx5jdJSUnfvn1r0KCBjDEj5+PUlWxqBgChETh0HlNXFHM8cQlITZPctVFu0gSFje7c+vEK2uBwoKgIU1P06QMTE+HcufTBA/r5M/X2pu7udOdO2rUr/PwAICODDhlCXV2RkCA+G/32ja5fT52cMu/fvZvbe+P34K9f6YkTORrVVFDbAuYm4H71Q3i4rEcVH09dXYlQ2IfL/WBrO09R8fXOnaP69KlUqZK+vn779u137NgRExOTx1MjBVdX1x9BIQC8vD/FxEr3R/qLyJ1OFmWsJaaZxZUQJY2SknJlY1OmZvhDoNOqi/7l7srP+UC2ekkbJmNmBoPBYDAYecIcGhilTb169erVq7d+/fqoqKgfP34kJCQkJibGxcUJBIL09PSwsLA9e/aIXx598uRJrVq1yiratq/hEZtTygCAAPoFrqLLYBQMgUBw9+7dmzdvJiQkWFtb9+/fP59KIAaDUQqIklWpqalsd2x5ZPjw4YaGhtOmTZs3b163bt3q1atnaGiopaWlpKSkqKgIgMfjsZoUxc7379+NjIyKPg8hZObMmVZWVg4ODvPmzZsyZUrR5/wLSUmhKXkk/0liYqGnNzExCQsLS05OFv3JFAscTt7749VUCjNzXFzcvHnzrl+/vnfv3vbt23N+Jfc8PDyGDh1qZ2d39uzZ4jL82Llz5+rVq0+fPt2yZctimVAae/bsqVevXufOnZs3b16iC/3h7N69+/Hjx25ubrI3K8fEITIme1MAeLYdkjePo3GfoVxTmIjHHhj+L1WdoBMmUBcXZL1RCIUIDERQEPXzI2fPFrtVw549e2JiYnr06FG80xaIrcMfTXo3U18YCiBGWf1Q6yGi9tl3Nyfvxk+3/Tol7dOgqIhBg+DoiIQEAbgfOLJyWgFBOHsN4xzymNK2EVSUkCDdpKGCNiyqFCravIiOjtbU1ORIl0s8eIbbj5AhSSuSmobLdzGiL+rVKIZI4mOFN/+L/xGY0dYYiSnkR7xcvWDnPhlXtGgMpfjJ0T7Cd7jGa3eTb39g4o+BDYKgrIxq1ejy5fTSpZxaBKGQfv6MsWPJ5ct03z76+rXkJaOjsXs3OnaEoiKNkOQLIc67d1K7UlKQnle5h8BA2rkz9fIiGRldgC4A5ORI8+Y/Fix4ExV17ty5FStWTJ48edKkSVpa+TqDMzIyzp49u2HDBkqpw8D+/oGfhULhnbs3+/YemJ/Dyx05JAvipgu588oSLRwYDEg5hfIznskXGAwGg8EoLpiggVFmaGlpSfy5FRcXt2zZsqy7L168GDNmTOmFJUaaEK/jJKgZAPStwITTfy2U0sOHD587dy48PByAnp5e3759R44cWcpi+QcPHsycOfPz588pKSkAjh49unHjxgEDBqxcuZLJ9hmMP4HKlSs3btzY0dFxwYL8lThm/GG0bdv2w4cPbm5ud+/ePX78eHBwcGRkZEpKSnJyMoD09PSEhARCiJaWlq6uromJiZWVVbt27Zo1a8behAuNKPNRXLO1aNHi2bNnXbt29fb23r59O5fLLa6ZC4pIkqugoKCjo1NWMUhAQYEoKkr+IvsLqqZW6LOZy+Wampr6+fkVsYxIDsyM8emL1F5FefTuUIDZQkNDHz58+PDhw//++69y5crv3r3LoQ3V0NC4fPnyli1brK2tDxw40KVLl0LGDQDYuHGjm5tbQEDA06dPTU1LoD58dnR0dPbt29elS5egoCB1dfWSXu7PJCAgYPny5XmqGQAIBBBm/3sQfiWcFjx+28Fpzkd4VTYK30NQJg58qan04EE8e4akJCgqol49MmEClJVLelm6d282NcPvDkrfvMGsWWT37mJcLjg4eMGCBWX7Xv3mbVqPFytEagYAG7tNiVFWB2Ae4tf59e0UyF8cd27o+X5FWUIgwONXcHMHn4cW/4O1pQT7BDJqFMLD6blzYdFyMUTWXy6l8Hif96KN6qCqCd5+kjqguhk08pRovnxJjx2jMTEEgKEhGT8eYk4S0lBQUEhKklXuYtdJxMRJ7Y2IwpbDOLYxz3Xy4PG9pDtXEiIjBAA0+KjISVz7dY5p2ns5YZZYB00EL9w4jReY7W0/wACaBgAQFERv35bmrEC9vbF+Pd6+zaoPImGMvz8uXiQODhDm9d4hfRIYG0NLC6GhUgdwubh7N6dmIi2NvntnMH++4blzXbp08ff3X7VqlZmZWcOGDY2MjPh8PgBdXd3evXvnKPISHx9/9OhRR0dHMzOzTZs22dvbA3DctsbL+9ODR3dbNm+jq1shj8dSbhFXJ+QzIZ1FQccz/iakuXdIOyVyjxdvYScSg8FgMBhFgQkaGH8c1tbW4ndv3ryZkZHB45X2uXonCiM+0qzLXo3USGAydaxGzJWgw4eOXCmHwygl4uPje/To8eTJkxSxq3tubm5nzpy5dOlSsVSpzA+3bt0aOXJkcHBwVgul1N/ff/PmzSEhIYcOHSqdMBgMhmy2bdv2v//9r1GjRm0LW4SeUbYQQuzs7Ozs7KQNEAqF0dHRERERvr6+Hh4e48eP53K5u3btatasWWnG+ddAKZWxj7MQVK5c+fHjx3369OnZs+fp06eVSz4FmIMHDx7s3r37zp07ampqiYmJurq6Q4YMmThx4p/iqGRsnGmaLRFFRU737kWZ3sLCwsfHp3gFDcun4dV7BEvZ7Fq3Ojq1yGOG4ODgh78IDw+3tbVt0aLF7du369atK3E8IWTGjBmNGzd2cHC4du1a3bp1BwwYkM9NruIsWbJkz549a9asGThwoFJxb22XRqdOnfr06TN58mTZNez/VjIyMoYNGzZ//nwLC4s8B2tpQFMNoWKnFv0GAHLdJySObcgftYR8UK1fHDvFC8abN3T2bOrr+zsh6uaGGzfI0qUoYYcPXL4sQc3wC+ruTn7+RDGJtCIjIzt27Dh//vzBgwcXy4SF4/26/xzSM50g35ha7m87XHR74UVHDhUqIdnyw3mg8IKGczew6SC+fM0snaN8AOamWDUdrZvkHEkWLCCdOvE3HSFvOJCZCuflQ/5BCJZNwZhFCP8podfEEFtkl75JTaVTptAnTxAbC2SWZaH37pHu3UleRW20tLQEAkFMTIy0T70wSSGJEyKz2EJ+ePUs5er5+MS4zOeRgI7+PMci1j3HMFWa2EFwzyh9srbmflELPXIEYWGypnZ3p9EyqzAIhXjxAkOGEHV1KrvGkwwHIC0tYmJCZQga5OSkOUDQgADMmUNOnKhSpcrhw4e3bNny7Nmz4OBgUR2lwMDArl271qtXb+DAgdra2sHBwbdv375582abNm2cnJwaNWqUNU+v7gPWbFiSkZFx+vzxqRNny3og5ZwsTUP+k8pZhzBNw7+GDHMO2WeCjCImYLYNDAaDwWAUjZKppMdgFIFmzZqJ23eHhoaePn26lGP4koS+njT+l1i/hjJcrODTjHTRRXVlpmb4m+ndu/e9e/dSsl/dS0lJuX//fq9evUonhuTk5JkzZ4qrGcS7Ll68eL0IFa8ZDEYxUrlyZScnp0GDBh04cIBS2RuhGeUSDoejra1dvXr1Ll26LF++/MOHD8uWLevWrdvy5cvLOrRyiaqqalyc9K2ahZ3z2rVrenp6jRs39vb2LuJsjx49Gjt2bL9+/Xr27Pn+vayNsc7Ozk2aNJk4cWLbtm2/fv0aFBQUGRl56tQpPz+/atWq7d279094TyAzZkBXV2pv7dqQrubJDyJBQ1FmyE2NqpgzDhUkZVFrmuG4o+Rq8UFBQSdOnBg5cqS5uXm9evUuXLhQo0aNc+fORUREXL58edq0adLUDFk0btz49evXFStWdHR0NDU1rVWr1pgxY44fP+7v75+fsOfMmXPt2rVPnz6NHj261NQMInbs2PHixYuLFy+W5qJ/AhkZGaNGjVJWVs5n0RlCUD97GUMaAaSBo2fMq9dCEHbcxABDepZIqFIJCKCTJlFv72zbuymlfn7CuXPx5k0JLh0YSENCZA0IDaXOzsWyVFhYWMuWLTt06DBnzpximbDQVPnqJpIPpHH5k0Y7ZnB5AJp/cOv2MvO3lXZKqCC9kDYdO45j5mp88M5UMwBITMLbjxg1HxduSTqgbl2941t1zGRpp3hctGycr9Xb2WH1TJgaZmskBNXNcHg9zCrLOpaOHk2dnUVqht+EhdFjx+iqVbLXJYRYWlq+kX6u5u1cUDRbFIEAty7/VjMAsA67YRov+eObgNb5+Rhubpn3AwNlT06jo5HnR7nIeqF+fVlj9PTIsGEy+sncuagg2ReBKipCphKUenkhKkp0W11dvX379iNGjBgzZsyYMWNWrVrl4+PTpUuX8+fPr1+/3tnZ2dbW1sfHJ4eaAYBJZdNmTZoD+PDR88XLJwAIIX+xIVnhEsks/fyPQLZ6if5J7KXTqufzTBCNlDFY9kIMBoPBYDAkwgQNjD8OVVXVHHavixcvlu1kWLwIgR6emb9cCdBJlzxp9Nf+lmOI4+Tk9OTJE2m9T58+PXPmTCmEcfDgQS8vqb9qYmNjt23bVgphMBiM/NCsWbOHDx8eOnSoVq1a06dPX7FixahRo2xtbRs1atSrV69z5879CUlNRjHSo0cPJyenHTt2+MnY+M6QQqVKlX78+FHs0/L5/AMHDkyePNnW1rYoJkYLFy4cNmxYrVq1evTokZGR0bFjR1tb22PHjkVGRmaNiYuLO3z4cP369efOnTtt2rQPHz6MGTNGVEeDENKwYcPDhw/fv3//+PHjbdq0CQoKKoaHVxTq1SMjR0KS2QCxsCC7dhVxegsLi6KLSHIzdgAOr8P/6kNXGxwCPh+mRuhhjzvHYVTp97AsEYPIZPvatWtWVlaXL18OCwu7ePHi1KlTLS0tC+QIoqmpuWLFCn9//6ioqFOnTtWpU+fmzZt2dnaVKlXq37//4cOHJYpNKaWTJ092dXW9d++ernT5SMmhpKR04sSJSZMmReRZxP0vwsfHx9bWNjIy0snJKf+v8oa5sKgidp+C/gAAuZ5T0h5sG9BVqFm6hTvookVUWko1JISWqHIuIgLx8XmMKY53sJCQkNatW3fs2HHt2rVFn62IyNE00Y297UZ+MqwGQDklcduReVkDeMjgCtIKMXNAELYdRWSMhK7QCCzbJrnsAiFo2kDWtOam6NYmvzEM6oZHZzGmP2wbwdoSLf+H2aPx+Dway0y10wsX6PPnktP2KSn08mV8+yZ73UaNGrm757RDyEJTI4+wtYr2R/fZMyU8OFs1B6ufd/gCqdYjiI+nJ05k3s7zrYPPJ3kaNFapApHlhjSfGC6XtGkjy6EBQMOGZNYs6OvnbFdXJzY2SEyUdWxoKPX0lNapoKAwevToixcvuri4nD17dty4cdI+p3p176+mpg7gjNOJmNhMX4q/UtZQCF0CkzL8C+RHx1BoKUyeyoZCTMtgMBgMxr8JKznB+BOZMWPGhQsXsu4GBgauXbt25cqVpbP6Kn8EpgAAAU7VIZ3+pGrIjBLl+PHjidKvFyQlJZ06dWrAgAElHYarq6tQ5maW77INLRkMRulSvXr1Z8+ePX/+/PHjx/Hx8TY2NkOGDFFSUvL29t64ceOzZ8+2bt1a1jEyipNWrVrNnDlz4cKFZ8+eLetYyhmmpqb53O9eCEaPHt20adPBgwdfvXp1//79FaRsdpTGxo0bb9y44eHhIao10L9/f4FAcO3atePHj0+ZMkVVVbVChQrJyclBQUGtW7det26dvb29tKv8tWrVcnNz27hxY8OGDTdv3jxw4MBieHiFhUyciCpVsHMnDQxETAy4XOjrkzp1yLp1EoUOBaJ+/fol9P7WqglaNcH3UPgHQl4OtatBWTGz6+LFi87Ozg8fPoyPj2/evHnz5s1nzpxZs2bNYlydy+XWq1evXr16kydPBvD161dXV9fbt2/Pnj3b2Ni4Q4cOHTp0aNy4MY/HEwqF48aN+/z5s4uLS6kVJsuNtbV1q1atLl++PHr06LKKoTQ5ceLEzJkzly5dOmHCBELIt2/f1q5d6+/vn5qaqqOj4+DgIM1WTVsTxzdh5Bx88stM4AqDwTUFt04zoqJhXPEK0KP0HkZUFPX1ldFP/fyIry/MzUtkdV1dqKpmbeyWTGWZ+/rzQVhYmJ2d3bhx42bOnFnEqYoFeQNdBCNJXml7p3GilsUXNlaO+K3bSJVTgYJCIWZesQM/pFcM8PuGDfuxZpaErtWz8eIdPD9L6NLWxPxxUJCX0CUNHS1sW1KA8QDw339ITpbaGxZG9+4lMsUotWvXdsvyPMhFt9Z47IHUVMm9yopw6JbfSCXi9T4tIyObGkMlPSaPY7JEirVrQ6YNCdHRoaamkKHb09cnoioqqqpk1y5MmkR9fLKpQ5SVScuWZM2aPEICSP/+pFEjum4dAgJoYiKRk4OBARk3jgYHU1dXiYdwf10TECYk5Dk/pTRLnSBRbK2srDLYYcSuvVsSExOOnTggfmCek5dT8qwIUIh2Jn0ov2TVFsnRWLxLiG7kWIidNgwGg8Fg5B8maGD8iTRu3Lhr165Xr17Natm0adPQoUOrVq1aout6JmDAO/rj1+9tKzUwNcM/hfgWTIn8/JlXFdDiIC0tj41BqampoksSpRAMg8HID4SQxo0bN26czRe4YcOGXbp0MTU1nTdvXsWKFcsqNkZJMHnyZFNT02/fvlUucr7nn8LMzOzTp08lN3/NmjWfP3++cuXK+vXr79y5s2fP/NrH37t3b+vWrS9evNASy/Fzudzu3bt3795dKBQGBweHhYUpKChUrVpVvDKaNLhc7rx589q1azd06NALFy4cPHhQW1u7kI+qyJAOHdChA/n6lXp5EQ0N1K4NFZVimblBgwYhISGHDx8eMWJEsUyYA8OKMMz13rl69WpVVdXLly/XrFmzdL4LmZiYDBs2bNiwYQKB4MWLF87OztOnT/f392/Tpk1GRkZ0dLSzs7NKMT2lhaZdu3bXrl37FwQNhw8fXrly5cOHD2vUqAFg1apV+/btExf73rp1a9euXRcuXNCSJNmpWx2PzmP1bjx/g9g4xMohHAAgP3zZioUzB3TtJCdXSsUF6efPCAuTNSImhrq7kxISNBgbE319KkPQoK9P2rUrygoCgaBPnz6DBg36Q9QMAKouHBzb69odq5aRqloATMO/jbx3XHyA1E32eeGfl5nFOyn7b1WUcHkvHKbhzafftSoAmBphzmj06Vi4cApCeHgeA/Iy6lBWVpbhpjmyL85dx5PXkntt6qNH2zzWF5GahltueP4KHB5aWKNVY3C5ACDMlW6nyOtz4ZcxAxk8mJ4/L9WCgsdDy5acwYPp69dUohaTzyf29r9tFapXJ1euwNERr1/T6GjIyRE9PQwcSDrm+1U0MyMHDgAglGZVVyKfPlFl5dwmDVyxNz1O1675kR1kXUAghEgcX8/SqrFNs2cvHn/49C6/MTMYfx2lIC+QpmxgMBgMBoORJ0zQwPhDcXR0vH37duovMX9KSsr48ePv3LlTchcuo9LR3P33DzsCbKvOEsb/Fnk61nJFF05KGJFztQzU1NSYmoHBKBeoqak1bdr06dOn+U+sMsoFKioqAwYMOH78+OLFi8s6lvKEmZnZ9evXS3QJPp+/YsWKzp07Dxky5Ny5c9u3b8/TquHHjx9Dhgw5deqUoaGhxAEcDsfQ0FBarwzq16/v4eGxcOHCJk2a3L9/38DAoKAzFCcmJsTEpHinJIQcP358+PDhQqFw5MiRpfPl5OrVq02bNv306VOtWrVKYTlxuFxukyZNmjRpsnLlyrCwMGdnZx8fn0WLFikpKZVyJLmxt7efPn26QCAonS+rZcXbt2/nz5//+PFjc3NzAJs2bdqwYUN89tIJSUlJDx486NSp08OHDyWqE5QUsHpG5u2tgWSpHwXAs+5g+HCvo6Pj/PnzS/xhiMjIKJ4xhaZnT/j5IUWSOT8hxNoaOkWS9m/bto3P5y9ZUlDHgBJE2apGVJ3/udZqJro7+OE5nuD3MxyhbGSye2HhZk6W4kCQnwEVdXHvJJxu4r/biEsAj4fa1TBrJLQ0ChdLAckzES7TOBDA9+/f9XPXSvgFh4NzO9BrAl5/RLrY6SwvB5u6OLM1XzEePo9dp+D7FenpALD7OCyqYPFkdG6JqjXkH7skCcSKTsTL5WU+lFVzQVOTDBlCt2yBJIcDUr8+mTgRPB7ZuhUzZ+b0U1FRIa1bkxUrsjUqK5MlS4A8JRUAULyfmNI0CtkQq5pECKECQe6iGwP6Df3i7xsRIUtrJcPmoVxAtnqJ0snieeusvHL+k9mFOITxh1P6LyU7eRgMBoPBKCgFqCrKYJQmVatWnTUrmy2ji4vLvn37Sm7FBV8g/ptsQEVSW7nkVmP8ieSZ89DT0yuFMIYNG6aqqipjQOlfwWcwGIWmQoUKebq/MMojAwYMcHJyKusoyhmVK1cOlFYwvlixtrZ++/atmZmZpaXlvn37ZBRyio2N7dat27Rp01q0aFESkcjJyW3cuHH48OHdunVLF6Vi/i46derk6up64MCBtm3bllw9EXEMDQ2vXbs2adKkx48fl8Jy0qhQocKwYcPWrFnzJ6gZAFSsWFEoFMowfv8LEAqFo0ePXr9+vUjNEBkZuWfPnhxqhizc3d1Xr16d55wCsZ9/szdsd3R0DA2VXjmgWCHVq0O2cYuKCqlfvwQDGDOG2NtLqLBACGnQgGzcWJTJf/78uXbt2j179vxpImyj89vfmjcU3W7s/SKrPUrFUHvzEhRcuCZCNa+3ARWZAwhB3044ux03D+PqfqyZmW81Q0gIPXSILltGjx7N22tBIhp5rESz0v9SuHXrlp2dnYwB2ppwOYmlU9DMCtXNULMqbK2xZjacj0AtH9Y26/dh4WZ88kXWR2hKGt55YcJinLyCOg3kdfWzbdN6XqFrCldRwkQiNDTIyJFZ98iYMWTSJFSqlG2MsjKxsyPHjoHHA4D69cmVK2ToUFKvHjExgYUFsbUlW7eSnTtzCwLyD82LrJHCq1cFlpYCQ0MJ/ywthXfu5BgvgYwM4axZwq5dBWJnOO3SBe/fk+woKSqtXbH54J5Tv5+iXGS1F/qxlzlkq1c+d8azDfQMBoPBYDAYfxRM0MD4c1mwYIFJ9p1kM2bMePr0aQktF/hrd4o8Bx8akz01Smgdxp/LlClTZLgjaGpqTpo0qRTCaNWqlbW1tbReU1PT9evXl0IYDAajWBAKhX/3ftl/Fhsbm58/f3758qWsAylPGBsbl46gAYCCgsKaNWtcXFzOnDnToEGDmzdv5h7z48ePNm3aNGnSZPbs2SUazLx583R0dHbv3l24wzMyMvz8/Ly8vPIsSlUm1KxZ8+nTpx07drSxsVm0aFFQXv7kRcfS0vLUqVN9+vTx8fEp6bXKC7GxsQKBIEflo78MJycnLpc7dOhQ0d09e/bI0NAIBILbt2/nOWdE2u8soEUVkwEDBpSogD4bFSqQKlVk9BNTU9SuXaIhkJ07yaRJxNwcoko6XC4qV0bfvuTcOShKTwnng+XLlw8cONCisBUcShBFxUADU9FNvej4WEW9SA3TZDt7HeczvI7tCz1rXZmXDrhctPxfoeeWQkICHTNG2LkzXbaMHjpEFy8WduxIJ0yA9OoPkmneHDK+pmpocH79xUnE09Pz48ePnTp1kr0Ij4uZo3D3BN5cw6uruHMUEwbmSwzg7Y/9ZxATJ6ErIgpr9yA+kbTsoKyo/Du5/la75Rd1K8mFJ7hctG4NKyvxNjJxIufyZTJ8OLGzg60t6dSJ7NpFTp2C+AYDVVWyahW5do24uXHu3SOnTxexIEueiMsFSJcuZOxY5FaW6OmRSZNI27yKdgiFdPhwXLiQo8YNffdOOHo09fTM1kgppfTOvd9fmQQCgTSlxV+PSM2Qf/VDUYmPh78/ZFQCYjAYDAaDwfjnYYIGxp+LkpLS3r17xX/LJScnd+zYsYT2Y7X6lchOFcI1uiRWYPzpNG/evEOHDhJTj1wut127dq1bty6dSM6fP9+oUaPc+x4qV67s6OhYCNdrBoNRViQkJCgrM8OfvxAOh9OpUyeJaXKGNFRUVBQUFMILt4u0UNSpU8fV1XXZsmXz58+3sbG5fPlyRkYGgNTU1AMHDjRs2LB3797btm0rhUgcHR3Xrl1bUL+WqKioQYMG1a5d29raukmTJjVr1uzRo8c3aQW/yw4ulztjxoxXr15FRkZaWVkZGho2bNiwYcOGjRo16ty58969e4s9BdKmTZu1a9d26NDh58+fxTtzOcXDw6N+/fryorT03wildPXq1cuWLcv6evz27VvZh4SHh2fkVbLhvZjTvIE8HBwcrl69WqRACwJZtAjSvPp1dDBzJkp6DzQhZOpUcvcux8mJbN1KTp7k3L3L2bQJRTuRfH19z507t2jRouIKMxN3d+GECbRPH9qnj3DSJLx6VYg5ItKQIAAAVR6qPvxP0+2m7tsHyqcOoWgVeZZMQdXKUntrmWHCoKJMn4vERNqvH3V2zubKEBZGr1+nDg6Sy4hIgUyYQKTpZjgc0rQpGjSQcfjs2bPnz59fcu88q3YhWPpXBv9ArN+HZq2U2nZRUdfM/AlPQC+bTvPVsErlZ/d/0NREt26cTZskTKSvT1asIKdOcU6fJnv3kiZN6OnTdMIE4cSJdNUqfP9ejI+ocJAJEzinTpG2bUm1asTIiFSrRuztOadPk9Gj8zyW7ttHnzzBr7IcWe4OALgvXpC6damYZEE0pm2rDlmHn7twsgQeUJlRoDoREmtSlAT01i3ao4ewTRth167Ctm1p58702LGSW47BYDAYDAaj/MLLewiDUXa0a9duzJgx4htlYmNj27Vr999//7UrblH8TBM4BiJJAABTvWlnHaLJL94VGOWAY8eO8Xi8mzdvil8f19bW7tChw5EjR0otDC0trYcPH86ZM8fV1TU8PDw9PV1LS6tatWqOjo7Vq7MyewxGeSIiIkI3L7deRjmlXbt2x44dmzJlSlkHUp6oUqWKv79/6ZRwyqJ79+7dunW7dOnSpk2bhg8fXqVKFT8/v8aNG1+/ft0q+07NkqNWrVoODg6TJk06c+ZMPg/58uVLt27dPn36lNUSHR3t5+f3/v37o0ePNmvWrGQiLTzGxsZ79uzZtWvX9+/fIyIiAAgEgpCQkJUrVyYnJ0+fPr14lxs2bJivr2+PHj1cXFz+4kR+PlFQUPgra5pkcfHiRTk5OfEfgHmqZIRCoYxyMwASBXgZm3nbVBHKXNSqVatUbT/q1SPLl2PVKprDusbAgEyeTEpLSA0uF/XrF2N5i+nTp8+ePVtHR6e4JkR6Op06lbq5ISYm61UXPnqEli05jo6ZdQHyR0By5g0TBUBVFTLL/OUfDVVsWYSJSxEYnLPLrDIOrIdcsV5YEM6bh3fvJHRQSl+/posXc/JfMYTHI4cOYeRI+vEjxAVAioqkSROyfbuMQ7dv3x4TEzN+/Pj8R15Qvv3IY8BHHwBo102lXiOF2+cja9zaWvnHc+WUnzyk89UUQOVIxYpQVYWuLhk5Eg0b5rkivXYNW7bQL19AKQAK0EuX0KoVZ+3aPM80SnHBGRduIT4BigpoaInJQ/KoNlIAatQge/bQrVvx5Amio+HrS+fPR9u2ZMwYGR4bIgWYQNJ2CO737wAEVavSR4+I9Kpb913vVKyg37J5Xj4Q5RkZKgc6rXpWL9nqlR8ZREGhq1bFXnB6ryTH41DLxATF2FgaHg4fH7x4QXbtKnFZG4PBYDAYDEa5ggkaGH86W7ZsefXqlYeHR1ZLUlJS165dz5w507Nnz2JciADODUgLd0oBAcWKALrFgv14+Ofg8XjHjh17+fLl9u3bQ0JCAFSsWHHKlCk2NjalHImiouKOHTsopcHBwUlJScbGxuxiPYNRHvn+/TtzVflbadOmzciRI1NTU9n7c/6pWrWqn5/f//5X7O7beUAI6dmzZ8+ePcPDw4OCgqpUqSKjyFQJsWbNmv/97387d+7MTwUrgUAwYMAAcTVDFn5+fqNHj3758qVqMaXiihcOh2NsbGxsbJzVUqNGjaZNmw4aNKjY1V2rVq3q37//iBEjTp48Wa7reRcdbW3tqL/Xp1ooFK5atWrVqlXir3LVqlVlH6Wtrc3j8Xx9fRMTE42MjLS1tXMMuBCGrIoTrbUAgM/n52nqULyQDh1gY4MNG+DtTZOTiZwcNTPjzJ6NSpVKM4xi5PTp09++fZs6dWoxzkknT6bOzsghT4mOxpUrVCgkO3bkf6rPvwoyVCuKeVZaGr15E48fU4GA1KxJ+vSBhkabpriyH7PWwCcA4ZEgBBV1UKsati9GpQpFWCs38fEQuzaSE0rx7BlSUqCgkN8JK1Qgly9j7164utLYWAJATw+9ehGZF1s8PDxWr1797NkzXkEEJQUlJa86S1kDKqinDn44jn5+/fs8SUkEQHk84uBAZBbOyIJeuUKXLkUOL6XwcDg50ehocvAgAAgE9OpV3LmDpCSqokLatSOdO4PD+RGKQdPx1gspqZnHOT/E2WtYOR1d2+Tv0comOJiOHEk/ffr9AAMC8OYNXFzI0aOypTnc798lahoAICUFt25BuqABwFmnk3q6FWrVtMzdlfWe/BeXohCJGEpKzXDxIj1zZnMDixBVZQAVE5IWPnotJxAgOZnevo2NG8mcOcW+KIPBYDAYDEb5hQkaGH86ioqKN2/ebNWq1YcPH7Ia09LS+vbtu2/fvpEjRxbjWvVUsMmCzPShAI4HY4IhzItLUM8oV1hbW588+UeYKxJCDAwMyjoKBoNRSCilTNDwF6OhoVGzZs1nz561kHkhmCGOoaFhcHCuHayliJ6eXin7Q2ShoKBw6dKlJk2aWFhY2Nvbyx68b98+z+yVrcXx8vJaunTp5s2bizvGEsHCwmLIkCHz5s07dOhQ8c5MCDl69Gjbtm3nz5+/bt264p28fMHhcBITE8s6ipLi8OHDqqqqnTp1Em+cNGnS6dOnv0t3gxcIBJaWliEhISkpKZqamqampkuWLGn7q968gGJb4O8MXA89AuDLly+VK0uvHFBCaGmRdesAiBKD5VqY8+3btxkzZty4cUNOTq7YJn3wgLq55VQziBAIqKsrefkS1tb5nMwnMfNFr6ZUyGeaXruGbdvoly8iD38K0GPHSLduZPbs6lVw/SBi4+ETAB4X5qbFtztfPIBnz/BDpnHBjx94+xYFEg7yeGTSJEyalM8nJSYmpl+/fnv37q1SpUoBVik4qnnpTrIG0GnTqESdR3g43b6dNGiAOnXymCsxEVu25FQziBAI6KNHOH+e1KtHp02jnz9nuVnQW7ewf3/82u3dF1f5kN3ehVL4BGDqKqgooVWTPBbPg4wMOno0Fbsg9rv95UuMG0dOnZJ4HA0JIfr6kK1pkPnZIScnl5aWdvDonhWL16uqqol3/VM6wpJQMwDAoUOIi6O/nslQFaW7ZoadfL4BQFoarl/HlCkFECcxGAwGg8Fg/O0wQQOjHKCrq+vq6tq+fXtxnwaBQDBq1KiPHz+uW7euGK+YjDLA9Z94EIUMir7v6Rubf+hHGoPBYDCKl+DgYA0NDSUlJo77a2nbtu3t27eZoCH/VKhQoWwFDWWLqampk5NTr169nJ2dG8gsTH7z5k3ZFQTc3d2LO7pi4J03HA8iOAwCATTU0Kcj+ncGIVi6dGnNmjWfPn3apEkRszo5UVRUvHLlSrNmzSpVqvQv1385efJk8XrX/TnExcUtXbr0ypUrOZJnRkZGvXv33r17d1qahE3cSkpK79+/zyo5kZSU9OPHj0GDBs2aNWv27NkAjgXD71f1gWpKaKoBADdu3GjTplg2U/+LpKSk9OnTZ86cOcVbyoceP464OKndMTH00CGSb0HD2/jMGzVVChXMhQt01aqcOe9v3+j+/YiMFAlT1FXRSMJW9uIjPByyd8NnZNCIiJK7iiEQCBwcHLp169ajR48SWySThrXw9JXUXh4P9rYAAB8f+uKF1HHh4XTDBnLihHhbcgqu3scTd/C4aNEY7e3AP3WK+vtLnSQ5GSdO0B076Nev2drT0qinZ1L/EVHCsyAVcx8XGo4FjnhiI6MuRN7QAweoJMemzF4PD9y5QyQKJcUqv4hrGri/pGDc79+xcyd27pQ2+e5tmWU3t27cK2Hpv8uYIau6ROGOKrDo4ds3+v07AIf3vtut62RwOQBuWFSuHhFtFh0HgAYG4tEjya8sg8FgMBgMxj8Jp6wDYDDyhba29r179+zs7HK0b9myxdra+v3798W41vIqmT///ZNwJrQYJ2YwGAzGv4Wfn19J711jlC0dOnS4efNmWUdRntDT0wsPDy/rKMqSZs2a7d+/v3Pnzh9yb7UUIz4+XkYvgDgZGb6ygFLMWI3Oo3D+Bh574NkbOD/ExCVoNwzRsVBTU9u+ffvIkSOTkpLynquAaGtr3717d/PmzSey56v+Hd69e3fw4MFx48aVdSD5Jj0dXl5wd0dERJ5jly5d2rlz54YNG+bu2rx588CBA3OUj+FyuRoaGsnJycJce/rDw8M3bdr0+PHj8DQs8/+dh5tamRAgPT193759Q/NnTc/IAaV09OjRZmZm06dPL+apJe6YFycfZ5GIDIrXv95ZG6rJHCqRuDhs2yY5npQUev06njwp+KQFhpiZQfZ2DiUlYmJScgHMnTs3PT19w4YNJbdEFgsnwUL69+jaFhjdHwDomTOIjpYxD/36VeSoIWLfGTTujZFzceAc9pzG4Blo3Bvfb7ySrRShXl451Qy/0Ivz25EyV9qB3gF4VEQJ4oMHkFENJykJTk6Su3g84aBB0o4TGBoKGjSgQUE0F1ljoqOjJk4dMWr8wAOHd+XoKndqhsIrD0oG+v07jYkBUO1nzKg3mYIVASGXa5hmjhAI4FUYjQWDwWAwGAzG3wpzaGCUG9TU1JydnXv37u3s7Cze7unp2ahRo3Xr1k2dOrVYXO/qqqKuCjwTAGDyZ9q/4r9kpcdgMBiM4sPX19fc3Lyso2CUINbW1mFhYX5+fmZmZmUdS/lAUVExOTk573F/Nd26dUtJSbG3t3d2dq5bt67EMfLy8rInUfjDLIgXbMSRC79rh4tIToWbO3qMx93j6Nmz59WrV0ePHn1KijN2UTA0NDx37lyLFi3q169fu3btYp//z0QgEFy9enXHjh2+vr7z58+vUaNGWUeUDxIThUuXwt0dYWFITYWWFjE2JtOnI5dsXYSfn9/Jkyc/SdmaTAg5fPjwwIEDt27dGhISkpaWpqmpaWlpefbsWWmZtojw8AMLFqSvvRabkZnQtlBGvwoAsG/fvurVqzdq1KgYHuY/Rlpa2vjx4799+3br1q3id6HPM2ma76zq23gkCQDAWAEVC+7wSPfvl5bPBoDYWLp/P2natMDzFpRGjYixMf3yRVo/MTJCrVoltPj169cvXbrk7u7O45XwtUSBgJ4+rXr37sPUhE9C+XdpZuvkp4YR3az+alVwbCN4ItuDsLA8ZktKQkwMtLUBrN6N7UcRl/C7My0dn3zxKSM9j0KPksxgsqgj/KxFo6OIZu6ulBTcfYKWBakBkkXmW1lsrLQBmV4LBw/SAwckDiALFkBaMU1CYGcHmaXxDh/fl5qWCqBBvdJ+b0xIiPcL8I2NjRHdVVNTNzWpqq6mXuwLFU7fUHR5BFFTIwoKSE4GUDs8WiEjI4XHA/BFUz2Ny5UTSXA0JZxRDAaDwWAwGP8sTNDAKE8oKSldvnx59OjRx48fF29PTU2dPn36kydPjhw5oqJSKPvI7NyoT4weU0qRDjyNyfQgZTAYDAajQDBBw18Pl8vt1avX2bNnFy5cWNaxlA++f/+ur69f1lGUPf369VNSUmrXrt2VK1dsbGxyD6hdu/bdu3dlzFC5cuUSi67ABAbDyTmnmiGLV++x+RDmjsXevXttbW0dHR1nzpxZvAG8efNm+PDhPXv2NCnJfcl/DrGxsfv379+9e3elSpUmT57cq1cvPp9f1kHlg5gY6uAAcWu98HAaHk6nTiUTJ5JRo3IfsXr16smTJ+vq6ubuyqJ169atW7fOujtv3ryfP3/mHsYDVqurd1BUdKvceH7a7+3566sSHkFISMjKlSvv379fiIf1j+Pn59e/f38jIyNnZ+cSqbGVZz4v3wk/t197+O0KlyKUaasDACEhhZq3gPB46NQJe/ZIzq8rKqJ3b3BKxIo1PT198uTJBw8e1NLSKon5fxMYSCdMoJ8+IT1dDfgf8D887oR7u5THHVMaqqOFujWxdSF0sqLI88Tj86GqCsDLDwfPZVMzZPEjQ0dCqzi5TF/EqSQMsxJ43uW1kNibKuXzMb9IkY9kVY4AQAiRLOSqUUN49izdtAmhOd1HiZ0dETltJCRAymU0L+8PAAwNjC3r1EtPT3/34U1h4i8gKSkp5y6cfPbCTSDmqwGAEGJhXr2DfZdaNUu0rEtpUb060dcXFTrhC4R9P/idtLQQcgghoCJhGCE4ehTNmsHUVPZMDAaDwWAwGP8IrOQEo5whJyd39OjRzZs3y+UyWrxw4UKTJk38ZRQ+zDc08z8AkGd/JQwGg8EoFEzQ8C8wYsSIQ4cO5bjkypDG9evXbW1tyzqKP4IuXbocOHCga9euL1++zN27YMECGQVrKlasuHTp0pKMrmDsPIYf0vfHZghw+xEAKCgo/Pfff46Ojo8ePSqupYVC4aZNm9q3b7948eJTp04Vi7L5z2fAgAHPnz93cnJ68uRJ//79y4eaAaATJ1KJhQJ//qS7dyNXV2ho6OXLlydNmlSgVQIDA3M3yhNyW1d3uqoqMam1fPDyrPYBL6+2PLwJwNixY8eOHVurxPa1/63cuHGjSZMmQ4cOvXjxorKycoms0b07FBWl9ioro1+/fM7kFpP5C7+pRqFsJGRu0M/XgGKCzJxJ7O2R26dHSQkdO5ISqz5z6tQpSqm4fqhEiIujI0dST0+kp4s3G6R/XyF0fDXsgscVnHQUUzMA6NhRwrMhBtHXF9XpWL0boVJKlBzkD46GRqGjJhCqUElCCYDHhXU9ACD55ve0hBBCODdvcr9/z/0vZwxS/FFIv36co0dJ8+aoXBk6OqIDhdu3o08f6uAgbNpU2KoVbdmSjhwJX98cx4o0Et9/BG7f7bh6/ZK9B7YX6ukpAMEhPzZvX/v4qWvur9aUUm+fz1t3bjh0dI/IN6KsyLJnKBJ8Pho3xq9XrUlQ6PTnnjUjoh3e+cpnCACAUurjQ0eNQl5lyBgMBoPBYDD+EZhDA6P8QQiZPn16y5YtBw8enKP88Pv3762trc+cOdO2bdtCz++bCGv33+L2+qpFiJXBYDAY/zBM0PAvYGVlZWRkdOrUqSFDhpR1LH8627dv//79e/fu3cs6kD+FLl26HD58uGvXrnfv3q1Tp454l46OzqJFi+bOnRuRqzy8urr6n5Z59QvKY0BEVOYNIyOjI0eODBw40MPDo0KFCkVc99u3b23atFFWVnZ3dzc2Ni7ibOWFBw8e+Pj4fPr0Kbe8+4/m7Vv69q3U3ogIunEjyW7Ct3fv3v79+xd0L7i6ugRD8v2amnby8kIub9zYrSn8zHoulSMC1x+cRxX5h8PCgoKCLly4UKCFGKdPn541a9bVq1cl2swUF6RnT1y4QN3cJPdaW5N27fIzTwbFi1+2/bYahQpFTa2oA4oLQsiePdi/H//9R0NCkJQEFRWir4/+/UmOryLBwfT0afj5UTk50rw56dwZRXjfOHfu3Jo1a4oafF4IV6yAl+RsMS8uWv/CHjKiC5CtKhNp0QLVqlFPT8kzKiqib1/RzW8/pK77hlvHjfe/Lhm3CST4HBADAxoTg8REaYdHQ/0jV3LdnyrG6NIKyKofkQ9ySBPow4fCceOkZrUrVOCcPw/pIkgAqFWLnDxJ0tMRHi6qMUH9/LBrF9fb+/cYV1ccPpzjuIN7ir9KlDQopYeO7nnh/lR0t1aNOh3addXS0gbA5XCjoiPfeHq4PXFNTk56/vJJWHjotMlzlRTz6wpTaAmC7AMLXW8ic/Lly+HlRV+9AkAAi8hYi8h3FAhXVvyhphyppJDA58kJUvSXLay2Yo2K8j8h2WQwGAwGg8GQARM0MMor9erV8/DwmDt37vbt28V/GUZGRrZv337+/PlLliwp3GW+QR+p8Nd8enxwi7sMKIPBYDD+BSil/v7+ZmZmZR0Io8TZtGlT586dzc3NGzduXNax/BGkpKQcPnz41atX6enp2tra2trasbGxd+/e5fF4N27cKGdZ2BKmU6dO27dv79ix47Nnzwyz17EePny4urr68uXLvb29U1NTAfB4PHNz84kTJ06cOLGM4i0sYl+n27VrN2bMmA4dOjg7OxdF0+Dp6Wlvbz99+vRZs2aVeDX3PwahUDh37tzVq1eXu78jevYs4uJkjfj2DZRm7VVNS0vbt2/fnTt3CrpQv379jh8/npSUlNViwOW2kpfnAHvbDn9fOVMJxBdmHNk5QTUl4UeiYOGOHXdevix3T2nZ8ujRo5kzZ967d69mzZolvRbZvx+jRtHXr0XF5jNRVCTW1mTv3nxO8iYeCQIAMFGEkazN/NLp2RMPHkDs1MpJdl1aSUPGjMGYMeT7d0RHQ0cHOco5CQR08WJ65w7CMv1z6JUr2LUL8+aRQu39iImJefr06cWLF4seuSyEQvL6tbS0PwWJ+JGacsZNo3srdQ0xI00Oh2zciFGjaG6DFj6ftG5NBgwQ3UuVaaIxUmG7C29o3QR3ZGSItxMTE7JhA5Yvpx8/Sjv2u4KJD0fCd34VZYzsA6XCnXIApZQQQpo3F06eTK9fz+FaAQCKiqRnzzzUDFnw+TAwyLx9/TpSUwXZv3gAQIUKnAMHSIMGWQHcdrlx4b8zorvNmjT39vWKiAirZlFDFFvhHpdEXro/zVIzNGrYeOTQcVwuN6tXS0u7qplFuzadDh3b8+nzh4Cvflu2r5sxZZ5ivjUNIoooQShm5OXJ6dO0e3d8/gzgq4aqW2V9zwra8fLZP4+So3jzJ1k3bNKlUw8dbVk1mBgMBoPBYDD+bv6VSz+MvxJ5efmtW7fa2toOGzYsIeG3v59QKFy9evXly5cdHR3b5W/Hhjhhv7zrTBTJ80bFFSyDwWAw/i3Cw8OVlJRUVZnPz99Po0aNjhw50qtXrxo1arRq1apq1ar6+vrKysqavwp7x8XFJSYm/vz5MyIiIjIyEoC8vLyhoWGtWrWqVavGKZla12WFh4dHv379LC0tRU4MkZGRUVFROjo627Zts7OzK95r338Hffv2DQwM7NKly+PHj3N4tvfs2bNLly63bt26f/9+WlqanZ1d165dFWW4r5cRlQ1As4kWcqKdfc/84sWLKaU2NjZHjx5t0aJFIVZMTEzs37//1q1bB/xKU/0jnDhxgsfj9f2127g8ER0tu58mJ5OEBPz60Dx37lydOnXqFDxD3Lx587p16z579iyrxUFJqRKXG6+gsqH71KzGxefW1w94R4HR0dFTdXUtWYXyghARETFw4MBjx46VgpoBAFRUyJkzOH8e167RyEgQQrS10bMn6dEj/3Nk2TM0lmDhkS+IvT3q1qVip1a23ipVyNy5hZy6KBgaIndOGqDjx9M7dyBu2i8QUB8fzJ2LjAzSoUNB13n27FmjRo2UlAqWPC4w4eE0Kip3MyUcZ6NRnjotYuV00+6oKD7/qanLadVOpWGzX0qBGjXIkSOYO5d6eUF0aYgQGBmR9u3JwoVZ86jJ3OKeRBRXNjlz0XIv7tyhYWEAiLIyrVWLLF4MXV2MG4fFixETI+FILa2MoZOr3IF/dkGFjhYG98CUYQV4AiClcgTZsgVKSvTOHYj7NhkYkF69yOzZhZk8VUrJhrAwun69eINQIBTdqKRv4NBv6KGjeyMiwrx9Pj9++tC2aYv8Lw0gPj7upcez0LCQ7z8Cv37z19Ot4NBvWDWLGgAEAsGNW1cAqKtrzJgyr5K+hLMagJqa+tSJsw8c2e3x6sXXb/7bd2+aNnmuvJy8xMHi0GnVi6dOhNiExTORkhIxNw8I/n6lhuknXU1pozIyMp4+f/TS46lds5ad2ndXUyvsGxmDwWAwGAxGeYYJGhjlnl69epmbm3fv3j0gIEC8/ePHj+3bt7e3t9+8eXMOV17XaHjEoU8FVM6llH8Qhehfcvy7DaDIzTmAwWAwGIz8EBAQYMoSJP8MHTt29Pf3v3379vPnzy9evBgaGpqYmBjz66q3qqqqsrKyzi8IISkpKY8ePXr37l1sbGynTp0cHBzatGnzFygbnj171r1793379rG6EgVi1qxZ3t7eQ4YMuXDhQo5MBp/P79KlS5cuXcoqtvwwcRAu3UVouOReDgetm+VsXLJkiY2NzdChQ+3t7detW6etrV2gFSdPnty4ceN/Tc0QFxe3cOHC3CdJuYDmmQfl8yEm6Nm5c+eiRYsKsRAh5OjRox07dvTz8xO1WPD5APbbD49VyqwIUO/r+wm3DwI4kJgYIxTOUlNDaCiYADF/CIXCoUOHDh482N7evvRWJYT064d+/Qp96r+Oy9z2b61W+D8fsncvBg2iHz4ge+0AYmJCNm0qvZITeUHPn6cPHmRTM2QREYGNG9GiBQqojfv48aOlpWXxxCcDgQC56jIICW9fTUcfTesMcAGAIj1WEBcrOBsc8zVAqffgX0+7hQW5dIl4etI7dxAXhxo1SOfOOV6URnXxxENSSQkAAJ+H2jW4s2ImhlaZqFwtvXPTtI6dlXm/rghFNe/+oV6Q5fMj6inZS0Hp6ZGxY63GtHs4DIu34IMP4hMhx4eRPuaOhXXdwj8Z4kakhMejlJLRo+nhwzQkhBACExMyZgwKZXQkMDLK/Tz/XvfrV/G7z56+oJSqqaqPHTWFz5fr32fw+DFTAcjLK3z46Nm1cy+DSpLFBwDS09Pi4+O5PB6HQ1wf3bvjciMlJSWrNzjkx7ZdG+fOXFzZ2PTGrSshocEA2rXtJE3NIILD4Y4ePoEK6as3L7/4+ezet2Xy+Jk8Hj/PR104CUJJOzpERv28hOSXdg1ErweX0tphUbUjooxi4vUSk5XTM9K43ACzyg97d3v94U1GRsZ917tPnrm1bmnfqkU79b9D1vDlC/38GQoKpH596OiUdTQMBoPBYDD+aAiAJUuWLF++vKwjYTCKRGRkpIODg0RXUj6fP2/evMWLF/P5fABBKaj7nAooCKAthwkGZKZJ5sjwVAz7hCcxFAAHiG5Z/q4VMhgMBuMP4ezZs5cuXTp37lxZB8L4o/n+/fvly5ePHTsWFxe3evXq3r17l3VEhefmzZvDhw8/fvx4IfyxGOnp6a1bt27Xrt1Csb2k5YgZq3HwvAQzbAAN6+DeSchJyjXEx8cvXrz47NmzS5YsGTNmTD4rRxw8eHDTpk2vXr3KYWjx1zNq1Ki3b996eHiUdSCFgbq40LFjkSbV8J3873/EyUl0+/Xr17169fLz8yu0zOvLly8jRox4//59TEzMKnX1adq6tba+jFbREPXeWNW7ic/LEIGgQViYi65urUqVOLdvQ5f5eOeL1atX37p168GDB+Wr1Mv/XtLPiQDwwIo0KIrwICWFrluHZ8/oz58AiIoKatQgy5ahYsXiCbQ4oH360OfPpXZzOGT5cjJsWIHmnDZtmomJybRp04oWWl5kZNDWram/v3jbWbO5zyp2ExIJ55uiEukzTN3GNr/ijIQk2PaH1xfJvRqq4HARFZN5l89HTTNsXwrrulizGycu4+t31Bd+WJDqaCIMVOcmy2so6dYzJnPmoHqunDel9MwZODsjOpryeERPj4wdCyur/ASZJVnLEjSIWqh0CUL+EU0lodKEOCoqXK9MM4NPnz7Z2dk9fORqZlZVZIQgrqgbNX6ggoLC5AmzLKrmfAaCQ74fOb7/W2BA7rCVlVW0NLVNKld5+vyRQCDgy8mZmVT19v1MKTWoZLRo3sr8vLdkZGTs2rflw0dPAPXrWo0bPYXDKWe7kZKSk27eunLf9U56ejoAHqW2X4PbfwnSSMlpnkFq1iS3bwcGfb105fyHT+9EjTwer2EDm/b2nQ0qGZV26AAEAnrlCnVxIQkJVF2ddO1K2rRBAdWW9N49bNlCAwIyK1JVrEgsLMi6dTAqi0fEYDAYDAbjz2b8+PF79+5lggbG34NQKFyzZs2KFSvSJV1MtbGxOX36dJUqVYJTUfc5TRP+7lLiwlAe/inIEGusIAefpkzQwGAwGIxCsmnTprCwsI0bN5Z1IIzywf3796dNm2ZmZnbw4MGC7lb/E1i8ePHBgwcvX75sY2NT1rGUV0JDQ21sbHbu3PmH+zFIRCjExKW46oKo2N+N8nzUr4Wz21FB5o67Dx8+zJgxIygoaOXKlb169ZJtP3D69Om5c+fev3/f3Ny8mGIvHwQFBTVo0ODNmzeGshNRfyxCIe3alXp6Su5VVSWOjlk2+NOnT9fU1FyyZEkR13z37t3ly5eVvn7VFFaYMXSNqLH5p8eX1zkA6BUZacnnL1VTI7VrE2fnIq5VLkhIwg1XfPCGnhY6tUKVgueMXr582a1bNw8PDwMDgxIIsKSggN7DzCsAIXZEqVjynpGRyMiAjg64ZZZGTUwQPn2QFBSQAQIzC76NnZKCIgFAbW1zbLLPAenUiezdW6C1hgwZ0rZt28GDBxclYFlER9ObN+HjQ588gbd3VnMyT2V9/VOR8vrSjqtsxp+zqgC7ut3fYfhc+H3L2a6kiOQUCbYFRvpo2hDXXJCYnLNLRQkTB2PZ1JztiIqio0dTT89sZR00NUn79mTdOsjUaYl/AuYQNKBAmoa0NEREQFMTYu44WfNkCRq437/nd0IpjBo/UE5ObsaU+WZVfn8oZ2SkL1k5LyIiLMfgysamPbv1q1mjtujuvQe3zzqdyOpVVFSaN2uJbHsGcdLT07bu3Ojj+xmAjXXTkUPHlRf7otTUlHsP7tx2uZGUlAiAEGIVk9jD471OUoqE0YSQoUPJypWie94+ny9dPe/n7yu6y+FwWrdo17tn/1LVc3z6RGfOzPD25mZdelVQILVqkV27kO+PBnr4MN2xAz9/5mgnJibk4EFUq1aM8TIYDAaDwfgLYIIGxt+Jp6fnhAkTnj59mrtLTU3N0dFx5MiRL+PIEj/6PDb3kN8sMCVzTUooRgaDwWD8/cyaNUtfX3/mzJllHQij3JCenr5w4cJz586dPHnS1ta2rMMpAO/fv7e1tb127Vr5CvsP5MWLF127dr1x40bDhg3LOpbC8Ow1th1FSAQEAmiooXNLjBkgO3fzm9u3by9atCg9PX3GjBl9+vRRlGSHfu7cuenTp7u4uNSsWbOYQy8Ujz1w7CIiY8DlwqYuxjpAtcQ8IwYPHlylSpXy/bPdx4eOGEG/5UokKiqS7t3Jhg2ie5RSY2NjFxeXasWXz2h13veVblXR7SvrHew+Pr6UnLwkLs5DT09eXp7MmkXGjy+utf5MKMXCzbhyB9+CMwsRaGvAsgYOrkGlfDvWCwSCRo0azZo1y8HBoeRCLQki0lD1CQWgxUdAs/KR8swT5/8Snj9M+hmeWVeCEOhW5DZvp9yitbzQ1hYyE9XE3p4cOlSg5bp37z58+PBu3boVPmJpZGTQJUvogwf48SNTUMDhQJi51+R5hc6nzRdRSP0gUVXnzFujo6FVgGzuj1DMXIuPPoiMAQF0tMDhwsc/a82c8HlIz5DcVVEPt4/AQrzEXEYG7dmTvnkjaSI+cXAgq1bJiE2adqEAJg0eHtTRkQYGIjER8vJC3QpeFl2eVOoNYNxsLQD01SuhgwMSE6XGYG7OefBAdHvYsGFHjhyRNvKF+9PDx/YJhQIFBaWNa7YpKChmtR88shuAbdMWVUzN09LSkpISq1erWdXMIscMt+7euOF8SSgUmpma9+090NDAOO8HKEZKSsrm7WsDvvoBaG/fpVf3fgU6vPTJyEh/8MjF+fa1+Pg4UUtVs2p9ezmYuDygjo5ISMh9CKlZk/z3H7JbUvn5+957cPvVG3ehUACgQb1Go0dMLCXXHD8/1+mTbmqrRCvK6yal9Pzs3yA4swgLsbAgFy5AUzPvSb58EQ4YgNBQiZ2kdm1y7RrKlQkQg8FgMBiMkkYkaGDfDxh/G3Xr1n38+PHFixfnz5//5Us2M8G4uLjRo0efOHFi06ZNtxs1OhWCBX40RszNgQAUIKAddThMzcBgMBiMohAZGVmrVq2yjoJRnuDz+Rs2bGjZsmX//v379OmzbNkyDQ2Nsg4qX6xZs2bZsmVMzVB0bGxsDh061KVLlwcPHlTPbWH9x9O4ARo3KOSx7dq1s7e3v3379vbt2ydNmlS7du3KlSurqampqqpmZGT8/PnT3d1dKBTeunXrT1AzxCVgyEw8e4u4+MyW6/dx/DIWTUDfTsW/3MuXL11dXfcWcEf1H4eFBTl+HHPn0s+fERsLAFwuqVwZvXuTyZOzRnl4eKiqqhajmsE3CVlqBosQP9tPT5IonRETc0xLS57HI3Z2ZNy44lrrj2XgDNy4jzSxX76RMXjwDB1G4NoBGFfK1yT79u1TUVEZMGBACQVZcoT9KnVSQS5nV0wcjl7Eq/cAYFUHw3pBoygFKUqLiyfjHt9NSkv7nd6mFOEhguvn41NTqL2qah5574IXWImLi1NVVS1woFJIT6ff/NKjfwr0KnAMV44lj1wzhTYixJQFYYqmMtQMAJISaXSksECCBoOKOLsNaekICgGXA0N9NOkjVc0ASFUzAAgNx/p9OLTudwvds4e+fy9lonTq7ExGjoSpqcT+bPYMffvCzIzMmCH+YhFCZGsa6N69dN8+8V3vnOBg8/ef07SeWL09Jmo58sR0qLkF3kqSXAAgBE2a4JegYf/+/TKWs2nUJCws9NrN/1JSkq7fvNy7Z+abw+u37gBUlFUc+g2TnWVvb9W43ddg+vkz+RGNdx9RoVKB0tgKCgpTJs5e77giNDT41p1rlY1MGlr9uT5hnu9fn7twKsu4wsjQuFuX3nXrNACAUWZISKCnTmXL8cvJkVq1yL59yFVgy6yKuVkV87Dw0AOHd30LDHj91n3PgW1jR06Wk8v5HhefEKeooMjjSar7VSgurFx02zDTSS5CSWG/Vc1R+NQwOAIA9fHBvHlk3748J6EbNkhTMwCgXl64cIH0719cMTMYDAaDwfhrYIIGxl8IIaR3795dunRZt27dqlWrMjKy/QB99OiRjY1Nx44dp02b9rV164V+ZFcQBVBJDp+ain5B/iWbNhgMBoNRhiQmJqqoqJR1FIzyR4cOHd69e7dgwQJzc/P+/ft369atadOmEnerA4iPj3/y5Mnjx49fvnzp5eWVlJRkZmbWrVu30aNH65ZWPfifP3/evn17z549pbPcX0/nzp3XrFnTsWPHZ8+eVaiQ763TfwWEkPbt27dv3z4uLu7NmzfBwcHx8fHx8fHy8vINGjSYPXu2paXln2AonZaOHuPw9HXOdt8AzFoLPg892hXncpTSGTNmrFq1SjlXSqP8UaUKcXIiX77Q+/cRGwtLS9KiBeTlxYfcunWrU6fiVIUcC/6d/xv27D9C6faEhP/Jy9uZmZG2bcnSpQUt+13u2HsStx5mUzNk4ROAkfNw93jekzx58mT58uWurq5/wt9gQQn4VSzAUCFb+6aDOOIE/6DMuxdu4cBZDO+DWaNKNbyCEvQ13f1xsriaIYvkJOp2N7G5aTW5z5+lHq+hQQYOLOiiqampCgoKeY/Li4x0ev5YnPeH1OgIgUAIPkegnTi2gYFp+8BDBLkekZqamlYeFy3l5YmScj7OyZQUev48ffaMpKRQHR3OoEFydeuaGQNA2E+E57S9LwCBwdnvP3iADOkKiPBwevAgWb1aQpePT9ZNgaEhffYMz55RV1cyfjwZMoRSmvefnpsb3bsXkZFZDb8rSgT+3urj8SxFpfrcXhEz8eNH7jlI3bqJ06bhV4R8fh6J8E4dut12uZ6WlhYSmvlECASCz14fAdSqVVeWmoFSunYtvXZN5CZCAVy4ADMzMm8eWrfO45GKoaKsMmXCrDXrlyQkJhw/fcjU1ExbqwAlSEocHx/65ElsSvK5hJ8eAZkvsX7FSl0797Kqby3+mpJp00jPnsLt28m3b1QgICoqsLcnDg4yfK4q6FWcOW3B9l0bv/j5vHv/Zt2mZX17DapmUUM0bcBXvzPnjwd89SMgDgOGtTCxQGws9PVRhMJ27reu3VbiAtBKTmkSFHbf1CCJzztar7pSekbNiGgA9P17kpiYW4GRk2/fwpUVg1WVVdLSq0bl8s7NyMD9+2CCBgaDwWAwGLlgggbGX4u8vPzSpUvbtWvn4OAQEBAg3kUpvXHjxo0bNywsLMaOHfvSYVi6qlbt8n+FkMFgMBh/DmlpaUIZu70YDOloa2vv27dv4cKFJ0+eXLZs2Zs3b2rUqFGnTh0TExMdHR0ul/vz5887d+4kJSX5+PhYWVnZ2dlNmzatVq1aysrKHz9+PHPmTI0aNWbMmDFnzpxSsJ89duxYt27dyouZRLlg+PDh375969Onz/3790vJQPgPQ01NrXnz5mUdhVTW7sGLt5K7IqKwchc6tICCvOQBheD8+fMpKSklWLq+9KlalVStKq3z3r17CxYsKPCcwcH4+ROamjAyEm9OFuJESOZtLkGfyX1TzOS2L178YOVKzsiRUFcv8ELlkFPXkCypMruId1548xH1ZVpKPXz4sG/fvqdOnapRo0axh1cKvEvIzJRXU/rduGQr9pxEQlK2kf5BWL8XcQlYMa30wisoty8nxMdK/YYZHSl0tp7a/eMbCeVdABBCbGxQp05BF+Xz+ampqQU9Kgfp6XTHmih/77Qsl4F0ITdU0eSu4bBQpSrDvST84def1/HuUW58nCB3lwgNTY6efuYHZWyM8MGNhLBQASjUtTgtOyhX0OcBoC4uWLOG+vlBKBStLLx5k9jYkB07oKycmIx0SXKffJKWQ70gpieQjMRqID9/Eom2NN+/0+XL6b59RCnz3JVh0kC3bMmxusDQkJt7OYon4WYWI7daXlxGvbx+e2OoqRErK+H27X3y58KSlYw/cnzfk2ePvH0+paalysvJv333Kjk5CUCdmpYyDhfOmIGrV5GW9rspPZ16edHZs8nq1aRDh/zEIEJXR2/4kLE7925OTk46enz/jKnz/wjd1du3dOlSoZ/fE3WlizWrJPF5AJT4cj16Odg1a8nhSPIUMTbmbNqEgmyxUlRQnDZpzq59Wz97fQj6Hui4bY2KimrFCpWEQkHAVz/RqUJBz586YvnKSyMuHqqqxMAA48eT9u0L+oBiYqJP3vwPgEpa+uwnnlrJKeZRsdtt6qRzOdv+Z6mbmFIv7Kdecprxw/tGbdvx+dm8ItLT00XimIif4U+fP/Iw1Ag1sxZ1tf8S2ONzQM7FkpJytjAYDAaDwWAwQQPjr+d///vf27dvp0+ffvjw4dy9Pj4+M2fOXLRokby8PKW0V69ee/fuvX79+pMnT1RUVH78+JGcnNyhQwcHB4c/4hcRg8FgMMoPP3788Pb2LusoGOUYY2PjBQsWLFiwICUlxdPT8+PHj4GBgZ8+fRIIBNra2rVr1x40aFDDhg1zuMs2b968efPm8+bNGzdu3J07d/777z8tLa2SC5JSeuDAAYnfshhFYcmSJS9fvly4cOH69evLOhZGTm67QSBdrubjjws3MahH8ayVnJw8b968Y8eOcaTv0fybSElJef36ddOmTfN/CD1xAmfO0OBgJCRAWZno66NrVzJ+vMh34WIYYn6lG1trQs/C5OhTjUYtWtSYMaMk4v8DiYlDcJisAbEJOH9DlqDBxcVl4MCB586da9GiRXFHV0rci8q80VAt80e9lx+OX8qpZhCRkITjl+DQBdXNSiu+AhIdJTW7LyIoUZOsXo0FC2hgYLYOHo80bEi2by/EogYGBj8kbegvEKcPxIqrGbJI58i917K9azC47Y8T2Tri4jSfXDeuMvLjW8kPmcNBbSsF0aWamxcTnromRf/8PdLzZWodK/n+Zq8xZw4iInLMTO/exZAh5Nw5fV2emipy7xLPJ+oFtWOTdGWJLl6cdVtgaJitLy0NgYFUTJ0gWdMQHU2DgnI2/potS9YwoX8wgG3H9bdJ9GX59Aknsr0E+bkONnzI2FHjB6ampb71fFVJ3/DE6cMAlJVV6lpaSTuE3rmD27ezqRmyiIjAhg1o3hxKShJ6pWBZp35z29auj1y8fD7de3C7TasCZ+uLmUePhLNmxUZFHmlQ/bOOpqjNKji8348ojTpNiF0BKqTkiby8wrRJs6/fvHz77vW09PSEhPgvCZm/QPl8fq3k9Lc8pHOwv2qlSS/eK4WF0bAwzJ6Nd+/InDkFWujkmSNJGekAhr711kpOAVA9Inr0q0/7G9QUckiEssLdKoYAcP0cuXFeTU1dji8HICMjIz4hLiMjQ05OTkVFNTo6ilIK+d/OH146mkAuQYMUazoGg8FgMBj/OEzQwPj7UVNTO3ToUL9+/aZMmSIxt5ScnJycnAzg8OHDFy5ciIuLE+89derUw4cPZdcOZDAYDAYjB23atPk3t1Yzih0FBQUbGxsbmwJUBTYxMXF2dp49e3aLFi1cXFz09PRKKLaHDx/y+fwmTZqU0Pz/LBwO5/jx41ZWVv/73/969Cim3DijOEhIysOcXCDE/RfFI2hIT0+fOXNmo0aN7OzsimG68sCbN2+qV6+e/+Iawpkzcf36762cqak0KgpfvsDTk+zdC0IOidWb6K9PABw5cmTGP6NmABAVixRJScMsCBARLbX37t27Dg4OTk5O5VfN8CUJr+MAgE/Q6pfAb/0+hEVIPSQsAuv24ujGYlhdIMCFW7jhisREqKliQGfY2xZ5TukFDURkCIDmzcn581ixAj4+NC4OPB7R1UXr1mTyZBTq26mlpeWbN28GDRpUmIgBAIkJQt/PqVLMBZDOkffQ69Dmx8mchSciIoYsUt+2UhAclNNFgUNgUUu+S19VANfOJ9x3TkhLyXZsXKzA3TWu3Z5VmhGSX2zq4YGtWxVnzTIzxldJvgkiCHIXw8hEjo9OLbI36ejA31/qXABy6BUApKdz9u4V3cymZqBUWkEcCZqGHz+Q/UKWDCb0D959thKAHJN8/vy5efPmb968MfwVhjQ3CHEEAsGMOeOTkpOePXcLDPqWmJhACHHoN1RWjZIjRxAfL62T+vnhxAkydmw+H46I3j0HfPz8PiIi7OLls2ZVzE1Nyk6RlJREly5NDw/bbGcVqqIEQCs5dcAHX8vQSAB03z7SujVMTYtxQQ6H2yUqscVr37c0zU9T7aeSgpBwTGLiWkbG60REHq9d9YlxRT9NtY3N6o9z/1ghIQkxMfTECVhayvZpSEtL8/3i9cXfJzDoW2hocHhEGIDGwRGWYb+NQOqH/Jz97O2Z2lWTebwYRfl0DgcApTQ2Nib3bFFRmQeaUk5iUmK4siKARsHhORfm8dCyZRGfEwaDwWAwGH8l7Do741/B3t7+/fv3x44dW7NmTY4KFOLESfoReODAAT6fv2vXrpIMkMFgMBh/FQ0aNDh+PB9VqRmMkoEQsmnTpuXLl7do0eLevXv6+volscqJEydGjBhREjMzdHR0/vvvv44dOxoZGTVs2LCsw2FkkpoKYV75HRn10/OPp6fn0KFDjYyM/ikHlLdv39arVy+fg+mBA7h2DcnJOTtSU6mLC9av/zBp3utfv+0UOeigDZHPTYeCmJmXdyroQEURUTGyxpjkSrCKcHV1HTRo0OXLlwvkmfGnsSMoMyXbXgfqvy6ABQbncVRQaDEs7emFcQvxyfd3VYKrLqhfA8cdUalC4adVVMpj03zmAAMDsm8fABIVBUXFIu54bt68+ZgxY4oyw/vXqTGRsmqxxcpXiFA00kvO5iqRXLnay0fJuhW5CfEZqSlITaEACIGmFrdGXfl+I9Q5HPwMFzx3TcqhZhBRK9xVPcJP6pJCIe7fx6xZq2bi8xfkzqsC4POgqY5wKXUk6tXEqH4AgPBw+uoVUlJgaYnXr6V+DFSoQEaPztFGfllt5fRmyKVmEC8hkVPToKICObn8G/UvmRq2fGtOtevs2bMXLFhgYGCQz0lEcLlcYyMTL59PHz+/F7X06z3IumFjWceEyvwDoxQeHiigoEFeTn708AkbNq/MyMjYf2jnkoVrFBXKZpc/3b+f+vl56WmJ1AyNg0L7f/BTyDolQkPpxo1k9+7iXPHqVeroqBIV1Qxo9i0kR6/DO59kHvd1Jd1gFaW1tg36v/e1+R5GYmKwdy9sbent23jzBoqKpEUL/O9/4HASExPefXj76s3LT5/fp2cvx6KnW6GPX86/kypRcQsfvQZAgUjrhoEL54WEBkdHRyYnJ4NASVFZSUlZWUkpNi42LS1NQ13DqoG1xs+oWbvXA6gSHdfKP6f1C6lWjfTtW4zPD4PBYDAYjL8GJmhg/EPw+fxRo0YNHz786tWre/fudXFxyX918927d48aNap+/folGiGDwWAw/hratGkzbty44ODgSpUqlXUsjH+XpUuXysvLizQNhrk3BRaNjIyMq1evLl++vHinZWRhZWV18ODBrl273rt3708pXR8YSN+9A4dD6tZFAXMefwdaGlBTQYikvFcmFNWqFGmJ9PT01atX79mzZ+PGjUOGDCnSXOUNb2/v6tWr52sopTh/XoKaQURaGm7evNp7FpDp7N1OB0pcXLx4sVu3bjkq9fzdKCvC2ACBOTNcv9HTwaBuEto/f/7cr1+/c+fOlWs1w9MYnPj12Mca/E4Pp+elOkrPaQdQYHwC0H8qvmYvApCUjCev0XU07p6ApnohZ65aQ/7LpzRpyioen1g2yJ7HLY7KU9bW1lFRUZ8/fy70h9HPMIHs3f5JXKU4vpa4oOFejQlPvDpGuP3ec6KsyqlQiWdjp1jfWkFZJbMQz50rCTHRkmtS1Ix+yoGsCh30508SH1+vhuqyaVi+HT+y59mVFGBvh9Uz0H8K3vtk6yKAZQ2c3gLu92903jzq44PwcABQVSXy8lSioIHPJ507o3LlbPP8Ui3kVDNIIYemAVkmCsbGpEIFGhOTn0kAZD17WTx48ODz588XL17M5wziqGtoZt1u2bxt65btZI+nEotNiCNzAAV8k/A6Dq/j6fsEJP16hbX5VYyb9ctwPfUzMmLg0WvHRvVVLZNr3q9fg1Ly63RvFhiqkON8+PatOJfLyMCOHYiKktBFKQjhUTrm9ecriUm3zCsn87hH6le/Z2rQLCi0RuBXnXbtMkJCYvjcYFXlr24u3yvqhuhqRybGi2tlCCH6FStVrFDJpHKV5ratFP+7RNeulWgHQnR19aZO12uQt6Xcm/CwdEIAdPH+ysn+vkAqVyZbthTOSIbBYDAYDMZfD/uKwPjn4HK5PXr06NGjx5cvX/bt23fgwIHY2HzVSzxw4MDuYpVRMxgMBuMvRlNTc/z48ZMnT75w4UJ+CtAyGCXEvHnz5OTkRJqGytkvoxcRNzc3ExOTYtdJMMTp0qVLXFxc27Ztb9++XauW9Cr3pYCHB121ivr7IzoaANXWJlWrkhUrULNmWUZV6hCCOtXgLd1Q3FAfI/sUfn5PT89hw4YZGBi8efPmH9TDBQQEyC5t0KhRo2z3K1YE8ELSZl8aFOTxPQ7ITLO10iQArly5MqeAVcP/AuaMxecviIyR0EUIbK0kODQkJyf36dNn7dq15bfSBAD/ZAz+QAUUANpowfZ3yhVqqnkcq6ZS1NUnLs2pZsjiwxdMXo6Tmws5c7uuyp7uKT++SdZcGJnwm7Qq/o3pHA5nxIgRW7ZsKXQtTm1dLiGQoWlQFCSppv8uf3Kz8pgHOg4pEdkOSIwX/viaHmHOF8/HR0ZIlSzwhHklzgUCJCdDVXVwdzSqg4WO8P2GhCTI8VCpAgZ2xci+AHD/NBZvxtPXiI4BCLQ0YNsQy6ZB+etnOno0Fc9Px8dTADweCMmmi9HSIh06kKVLxRf/rWZo1gxfv+YRalbIYpoGZFk1cDiws4OvL/K3acfELJuuSygUzpo1a+PGjfLy8vkMQxxDA6MXAABjI5M+PQfkOZ6oqcm2OqIaGtJ+Oz2PxQxv+jFRSrdOu1baL3UifZV8H7vH9W1VDGKegpOSAkAjJVV0L16eL3FAcUFdXam0Kie/TjBCaXevr2bR8SfqWsTKywVqqJ7W+PUmaGmS7ZCETKWCiopq/bpWlnXqVzOvoaio9HvAoEH48YOeOiX6NvibihXJpEnIX4WsoO/fABCgaiUjpGRk1h/R0yMWFmTdOhTrrxUGg8FgMBh/E0zQwPh3qVq16saNGxcsWHDu3Lnz588/ePAgq8vExKRXr16+vr5Xr17Najx9+vSmTZuUlJQkTcZgMBgMRk4WL15sZ2e3aNGi1atXl3UsjH+aGTNmiHwabt26Va1ateKadtu2bUUpp83IJwMHDgTQqFGjBw8e2Njkve9NxOXLlxcuXKiurt69e/exY8eqqxd2LzAAgF67RpcvR1jY76bISBoZSUeM4GzYkM/r138N6+fg9Uf4B0ro4vPRrQ0q6hZm2oyMjLVr1+7cuXPDhg1Dhw4tYpDllG/fvknTXeWUMohhI1HWkJHxNY2LX4mk+mqIiory9PRs1apVcUVbXmjbFGMdsPcUorLL+Dkc2NTF/rUSDpk9e3aNGjXKdUWh6HT09qQ/0wFATw47qmdLj9o3w8MXUssC8Hho2yzfKwkE8PamP3+SChVgYSHKIH75hs/SCx0Q4PVHJKVASSHfq4iHxycjJmsc3Bod8j3bAyAEBpX5o6ZplJCMdsaMGXXq1Ll161b79u0LcXgdK3kNTW50lFTxgWZaeJY9Q4SKyVOjvilUgplKaip98TilUTMlw8qZ1zOFAqnJ8VClPAxziIoKtLVFt6ub4eJuAIiJh7Ii+DwgIQFRadDSUlHClkUAkJQCAiiKXriMDDp9OpW42z4jA+rqpEYNmpYGPp/o6pLx42FpmW3pX68TpZSOHk3zLWgAILSz4zx6lHsqYY8e1MMjh2xEXP0gQt+Q17V/NlHP/v37VVRUevbsmf8YxLFr1srX10soFA4ZNIrPz9sCh9aogQ8fpHarqHAkVRyIzcAyf3o0WGbhJ0IIFQJQSImxUaNAWWjKlZUBfNHK/N4lJDnNMFC8FxWfPpVtaJFFnbDI5fdfPjA1cKusH6WY892HI6SVEpIqJiTpyylYLFluUdOSw8kVOQCAzJ1LWrWiO3YgKIimpBAlJZiYkLlzYWGRz5AzMtIBcLhcuatXOT6+9ONHKCoSKytUKEIxHgaDwWAwGP8ATNDA+NfR1NQcN27cuHHjXF1d7927l5CQULt27f79+ysrKyckJFSqVCleJBYGYmNjL1y48K/5vjIYDAaj0MjLy1+/fr1t27bJycmbNm2SdlWIwSgFJk6cqKKi0rx58yNHjuS/fnxSUtKDBw/ev38fExPD4XDU1dU1NDTU1dWTk5Nv3rwZGBg4toAVjhmFY+DAgZqaml27dt22bVv//v3zc8jUqVMPHDjA5/OPHDlSvXr1zZs3DxiQ96ZJyURGYt26bGqGLH78oEuWkBs3RJfv/xEqVcDelZiwBF+yp7FUlNGxBTbMK8ycHz58GDZsmJ6e3uvXrwtav/xv4vv370ZGRjkaxaUM0aruOTzhNRFroNwGuWUNhMTwMhM2BKiqiIuXbrRq1UpBoVA55HLO4kmoWx2Oh/DtB6JioaSAirpo0wSrZ0E+V/Lx9u3bV69e9fT0LItIiwcBxfBP1C8ZABS5OF2HVMq+7XzCIJy7gddSMqqW1TFxcD6WEQrppk24fZv++IHERKqiQgwN0aULmTzZ5QmJjJZ1aHAYPvqgkaWsMTKoaMCbsUz7v5Px3/zSkhIpABVVjlk1ue4OqnLyJZXB1dDQOHfuXI8ePbZs2eLg4FDQw1VUOVVryHk8TZZo0sBDRv2Up0RJEQoKpEKFOxZLYiPVpE0VHyO4cyV+xJRMzw0lValfsJ9X6Nos9JJGqqTPLxHm5uByc7Rp8FPomg306VMaFQWBgGho0Dp1OIsXQ1tbXINCnZyot7fUmWNjoaHBOXBAYqe4mgEAWbECXl4F0DRoa1NKczvAcS5dAiCwtMwqQJDGyfmOp2/IGz5JQ0Hx97FBQUFLly69f/9+flfPhZKi0uQJs/I/nrNgAXV3l/Z4Sf36yFXp5nI45vrS0F+Je2Uu7DRRX5U0UIXurzcxr7Cfj68cT43yA6ChqqrMKyOHPFtbPHjwVTNTMlIlOmd1BlqtWnFGVhAFk2KGoKNvYEffwCB1la8aqkl8HqFQTUvTS0wxjEuQzxAAAIdDXrwitevJmqhRI3L8OAohGImLQ3JyBZ0KAAQCQUhoiEH16iSfpaYYDAaDwWD88zBBA4ORSYsWLXI4aqqoqPTr1+/gwYNZLYcPH2aCBgaDwWDkH11dXVdX1549e/br1+/EiRP/Zh6F8YcwdOjQqlWrDhw4sGPHjqtXr9bU1JQxOCoqatWqVUePHm3QoEGDBg20tbUFAkF0dLS/v39sbKy8vLydnd3Ro0fZKV1qdOzY8e7du7169Xry5MnGjRvzfOYzMjKqV69ubGzcsmXL169fDxo06NmzZ1u3bi2Esopu2kQDJdkRiHr9/bFzJ5k7t6DTlmtsG8H1NBZtxttPiEsEjwuDihjdDz3sCzxVRkbGhg0btm7dum7dunK9Ib7opKSkJCYmav/aLS0iS82wbZ/7wOnIXVwiGurpia4LUjef1roKwKZixUxNg75+IkcOFAB0+VDi4urVq127di3xh/Gn0rUNurZBaAQCg6GqAguT3GlcAIiIiBgxYsTp06dlf0b84Szzpw+iAIAAB2qQRrky4zwuTm1G30l475Ozq44FTm0GT9KTkw2BgA4fTt3cfvs8JCRQLy8EBODTp3irPbIzfekZSErO78ORiJIyZ9BYdQDJSUJCiHh+uuRo0qTJ7du3Bw8efPbsWUdHR3Nz8wId7jBaPTI8I+BLeg5NA5+HWvVV2g8ZScI6QVUVRkaRK6MQKWvTeXRkptNDehrV0uFxeUSQIUEoESun816rWbPQS6Jd+zkxMiJLluRsjIykgwfT9++zGmh4OHx86Js3ZOdO1Knze+SDB1JdPkRIMm/IIWXIRF+f7NyJGTOoT64zMjc8Htq1E82QQ9OQOWdAAD17loaGQlHR18B+c5TljGWZxkHN7ZW79lcVP1tSUlL69+8/c+bMUi1rpaNDVq2i8+cjKHtdFkJI3bpkzx7xtpBUzPal1yJ+t7TXhqMFMRT7HiQQCG7dvf7I+Up6ehoARUXF8WOmluQDkAUZMiT+4oU3FdUA1IiI1kzOVmCCGBsX81cmGxscOZKtvkk+MIpNMIpNkNwnFOL5c4wcWQyxZZGRQbduxb179OdPCASm2pow1wfw4ZOnQSVWuo7BYDAYDEZ+YYIGBkMWo0aNEhc0PHr0yNfXt6C/2xkMBoPxL6OhoXHr1q2RI0e2aNHi6tWrenp6ZR0R49+ladOmnp6e8+fPr1at2tChQ0ePHm2Ryx5WKBQeOXJk4cKFvXv3/vDhQ6VKlcokVEZuLC0tPTw8xowZY21tfeLEibp168oY3KZNm8uXL0+ZMgVAgwYNnj9/3qVLl7Fjx+7fvz/3ns48kLEDFQClKM87uQuNtib2rCzqJB8/fhw2bJiOjs6rV69yOxP8awQHB+vr64ufn1lqBnd39zZDEBoh+cAEKB/lD3geetSuohZ+aRpi/meb+itdWE0FSUlJd+/e3bt3b4k+hD+firp5lESZNGnSwIEDmzdvXloRFT/HQrD9lwRrrgm6SHm8Joa4dwqLHPHsDaJiAEBLA43rY9VMqObDcYauXk0fPYIgVwGF1FTq4tJA5T95uV6p0jPyOpqoWkxl4hWVStUArF69eq9evdqyZUuTJk0GDhy4ePHiHCIkGcjJkymLtM8cjP3inRYVIaAUPB609Xj1Gil06adKCKCjDSn1ZayrXhW/K3rinz9KvnstITw4QyhJriDiuV7XZiH/5W4nxsZkxQoYG+dop2PHiqsZfrf7+2PaNHL16m9HoqQkWY9W0gDJagYRdeti1Ciybh2NjhbVjJBWL4E0aEBGjRKfRzTt7zlNTcn8+aJj6wB1gOlLJdliREaGeXgMXLq0SpUqs2fPlvgIhDNmkHr1SI8eUFWVOEACycn08GG4uyMlBUpKaN2a9OsHXq6Lz82bc86epStWUB8fxMeDwyE6OmjalMydC/nfhir7v2OZP0389XemL48N5qRr9j/qhMSE3fu2+H7xFj0VjW2a9ek1UEVZJb8BFzs83uWOrVI+vgXQ3i+7YkNfH/PmQbdQhamkQFq2RJUqssxCCkFqah4DKKX379OrV5GcDCUl0rUradlSqldEUhIdPJi+epX1hlkxIkKvkka4suJHN9d2bToVZ+QMBoPBYDD+apiggcGQhY2NTe3atT/8Ku9HKXVzc2OCBgaDwWAUCDk5uePHjy9evNjW1vb27dsmJiZlHRHj30VdXX337t2zZs3av39/8+bNjYyMOnXq1KBBA2Vl5bS0tM+fPx87dkxZWfnWrVv16tUr62AZOVFXVz937tyJEyfs7e2nTJkyZ84cPp8vceSYMWOGDx8+adIkkSWDmprazZs37e3tZ86cuXnz5oKtWvCcDSNPBAKBo6Ojo6Pj6tWrR44cWWCVyd9ISEiIvr5+7nZ3d/efUfD/laKurZwt2fkh0R1AAKeyC6/Fi9A7osITpE6duzNWwT9zTFN1/Pfff02bNs1/5vXf5MaNG56enseOHSvrQArPjZ+Y4Z2Zu+2kg7kmsv6yVJWxbQkAJCQBgEr+69qnpODuXQlqBhGpqbZv9lcx7vX5i9QJTI1gUDHfy/1hyMnJzZ07d8SIEcuXL69Zs+aKFStGjx6dT/sfvhwZMkEjNYX6fkqNjaG6FblVLPi8X6UBJEoZRLz80hVisgYFRc7DO4k3LiQkxkvVMhAqNEj6MsJ7HoFYOp8QoqFB7ezIokWomPM1oNevU+kSPerri82byeLFmfeV8jpjsgZQSn49PzQ+HioScu30xAm6cSOif5cqkXDuKisTKyuyb18OfxUJ8gjZvHnjs2DB4bdvD0VEjFFTW8blYuxYrF0LbW1RJL9HOjnRCxfowYNkwAAyfnzeM7u50WXLqK8vskJ68AAnT5Lt25H7MpqxMTl4kGRkICICfD50dHL0L/WjW3+983MIRlTC0ipELftlbIFAsHOPo5+/LwCDSkaDBgyvapZTqlvKfPr84fEnTwB1BKS6nBJ48VQoJDo6xNSULFqEYv92zedj3DisWCF+8mRBjIxQsSL98uV3r4EBSUqikgZnQdXVZb11fvtGp0yhnz4hJdN8gt64gZo1yc6dkCTNpFOm0JcvczRWiY4LV1YM+xGEHz/wD1faYjAYDAaDUSCYoIHByIMuXbpkCRoA+Pn5lWEwDAaDwSinEEJWrVpVqVIlOzs7FxeX3NviGYzSpEqVKuvWrVu9evXDhw9dXFz27duXlJQkJydnZma2fv16e3t7ll79kxk8eHCLFi3GjRvXsGHDnTt32tra5h7TtGlTTU3N69evZ3nsKysr37hxo2XLlnPnzl2/fn0B1st/zoaRPz58+NC5c+eqVau+fPmycuVi2qZd/gkJCakoll8UpTbd3d0BBHxHZExOKYMIUeOHRPdXXMtOGXdeCAQ2XK51RIQw5Pce354VyJgDB6ZOLTMH8nKBQCCYPXv21q1bi7eWkFCID74I/wk9HdQ2R8GL3hSAxzEY8ZGKKg/UVcWBmoSTv4+yAkgZAAD0+XNhUJCMuXlBAaNHBy8NqRSfKKFXTxuLJxVsxTIhNAJxCahUQfLzo6uru3PnznHjxo0fP/7o0aOHDx+uUaNGHjO+eyc8dAg/f/KBmnp6nDFj8OsQcSlDDjMGESJBg+j/NhZXq5jzXa4lSlMzcCCskBRQO+pJh8ADfGH2veaUUnl5jiQ1AwBcuZKVo5UApXj9+vfdVq1w966sqhMmJgDo8eM4eVJgYYGkJMrhCNu2JfXqkQ0bsnkeREbSvXslJqQpQPh8Ym5OTU1Jr16kbVupy+VFWlqah4fH7e3br167Fpqa6qCk9EJX14THQ2AgDQzEly/kyBHq7Ex37BAYilUBoBQBAXT7dsTGknnzZC3g6SmcNQvBwdkaMzLohw8YOZI4OaFCBQlH8XiQJGVb7EezrFZqKmNrNWKjLuHou/edRWqGRlb/Gz5krDSVZ6kRFR156NgeSqmCgoLDwrUcvjy8vZGRATMzFMWlLyoKkZHQ1oaWVu5O0rs3YmLo/v0ICRFrJcTcnGzejLp1yZcv9OZNREWhalXSsaNw2TJcuiR1LUVF0rOn1N6wMDp0KM1xXTQlhb5+jSFDyPnzOf0nPn2iL15ImEZZEYBqcgpdtSpHkREGg8FgMBgMaTBBA4ORB1WqVBG/GxAQUFaRMBgMBqO8M2HCBCUlpbZt27q5uRnnMrllMEoZLpfbqlWrVq1alXUgjAJjZGR048YNJyenQYMG2drabtiwIXdxkClTpuzatStL0ABAQ0Pj3r179vb206dP37x5c35lKxYWcHeX2ksIZBa/YIgjFAq3b9++du3aQYMGbdq0iSmHxImMjNTJtUNXhLw8LPiZ+U6RJUMWIkFDbeVGqpZrSdtlpGNHdO0K4Ety5oBmmkj0ev3161fxvwVGbpycnHR0dNq3b19cE1KKlbtw+Q6CQpCQCBVlGOmjuz0WT5RqTF4UXsSi7zuaIgQAM0VctCTK3LyOKTQBAUSaPYOI5ORxNd9861vpxH+Iis3WU0kPs0ahdZMSi63ICARYvQc3HiAsAimpUFeFqSEWT0HTBhIG165d+9GjRwcOHGjRosWRI0c6duwoedKMDOGsWXjwAFFRWW3CBw+IvT1Zu7bR//4napEoZRDvEgkaXvh0tUu4F/VT6ksgBEcvObDr152Su0NDaevW0NeHiQmZOzebc0BcnLQ5cw8gvXvj2DEqtvslGxUrktmz6bJl9Nw5JCRkHiIU4vt3+v07/P3J2bPQ1BS10127EBgocRoCID0dBgacAlbMSUhI8PHx8fX19fHx+fTpk5eXl4+PT42qVVv+/LldRaWxllYOcRH19cWYMTQmRvKTkJBAz58nPXqgWjVpK9KlS3OqGbK6AgIwfz45fDjvuCkFIYu+0B2/ajV00cXhmkROkhYqJSXl1p3rACrpG44YOo6Xu7BF6ZKYmLBt58a4uFgADv2G6WjrAoBIrJOWRi9epA8fkrQ0GBmRoUMhrhqRDj17FqdO0eBgJCVBSYkYGGDgQNKvX45hZNQo0r69cPNmfPtGkpOhogJrazJpEkQCtapVyZQpWYM58+dTDw8aFARJkLp1ScuWUuOZMyenmiGr68sXzJlDjhzJ1njiBGJicoz01tEI0FQDUCs8CqHx0tZiMBgMBoPByAETNDAYeWBqaip+lwkaGAwGg1EUhg0bFhsb26FDh6dPn6qrS9pqxGAwGPmjT58+nTp1WrNmTd26dadMmTJz5kwlMbOE3r17T5s27evXr+JlbrS0tFxcXDp06DBx4sSdO3fmxySczJoFNzcqLddiakomTizyQ/kn8PHxGTFiBJ/Pf/r0qZmZWVmH88cRExOjoaEhui1uzwCg2q8fZDnUDKIWkabBfnkbUg0A9txzH9+6kcUca58NLwEsMSVrR62dMWNGmee6/nA2b968ZMmS4ppNKETfyXB5gtS0zJaERHz+Av9AvPfCue3FbNXgGY/e72iiAAAqyeNSPaIrV5zz58TAABwOhFKLHUBOjlSsuK4TOjTHpgP4FozUVCgroYoRlk9DrT+4gmVqGnqMhZsHMn6pBWLjERiMz9MweyQmDZVwCCFkzJgx9erV69Kly82bN62srHKPoVOn4saNnEU6IiOpk5P1gweiezLUDFlYV70q0jRs3NNa9vgYeUlmAFnxxMUhLg7e3tTTk0ycSIYNy+yQy+u8ER/A45EtWzB6NP36NecwbW0ybhz98oU6OWWpGbIF8OkTJk8mJ09m3vf2zmPd0FDZ/ZRSX1/fN2/evH379t27d+/fv//586e5ubmFhYWFhUXnzp1nz55ds2ZNuTlzcOmStIdJvbxkndUREXTbNrJ7t+ReLy/q6ysrws+fSUKCxHIbEArpwYO4dQsREVQgWNF16g6bvqKeLro4UovwpUig3F89S0xMANCjW58yf4dPTEzYsmN9cMh3AG1atW9s0yyri967h7Vr6ZcvEAhEpTjoxYto1Yqzbh1khi2cNQvXryPxl9NLQgIND4ePD/Xw4GzcmHO0oSEnnzXF9PWxaBFWrMCPHzl6SK1asvwSIiPpx48yJqYfP5Lo6CylDgBEROQYE6KitN+qJgA5gaD512CqpU1SUyEvDwaDwWAwGIy8KEm/PwbjryCHoMHf31/aSAaDwWAw8sPUqVNbtWo1cOBAoYyLhgwGg5EPlJSUVq1a5eHh8fHjxxo1ahw/fjzrjUVeXr53794XLlzIcYiGhsadO3e8vb179OgRLbOIciY6OpgzR7JTtIEBWblScn6CkZ1Tp041bdp0wIAB9+/fZ2oGicTHx6uKe7CL0axpZl0Jib2i9hGDGgHwSUTXt7/LyddSgXqI16NHj0aOHFn8Ef9FvHr1KjIyUur2+oKzZBvuPP6tZsgiNQ233bBkW3GtAwA/09H/PY3LAIAKcrhaj1QuzqIZEiBNmsgu+k4MDGBpCaC5Na4dwLsb+HQbr6/iwq7iUzNQiqdP6bx5wkmT6MqVeWfE88f4xXjo/lvNkEX4T2w6hOdvpB5obW29e/fufv36xeXe3+/mRl1dc6oZRPyq19Ch8Q3x5pdfuor/IwTKqlwDY36zNkpuj17m54FkcPJXeiA0lG7fDje3zLvmeb08OQpVVK9OTp8mdna/PyLV1IilJdm4kYwciYMHZVg+0Ldv4eWVeSc9PY91U1MlNqelpTk5OQ0YMEBPT69du3YXLlxQUlIaM2bMo0ePEhMTPT09nU6cWFW1qsPDh/V37JCbP594espaJc8fJrny31nQJ0/y8LcIDf39eMVJTqYODnT9euruLvgWuMBu+JZfaoauCvEy1AwAXr/1AKCpoVW3jiT/kFIkKjpyw+ZV3wIDAFg3bNy318CsLuriQufMod7e2f4EIiJw4QIdNQqU5p4t88C9e3Ht2m81QxaJibh6le7bV5SASceOnOPHiZ0dDA2hqgoNDVK1KhkwgFy8CClWSQCouzvCw2XNGxJC32R/m8iunomX5++wqZMgxyfAgPdfNFJSwefnLSRiMBgMBoPBAMAEDQxGnhgbG4trvcPDwxMkSewZDAaDwcg/mzdvjomJcXR0LOtAGAzG30DlypXPnj179uzZffv2WVlZubi4iNpbtWr17Nmz3ONVVVVv3bpVpUoVS0vLc+fOUenX00WQbt04u3aRBg1+77rT1ibW1pyDB2FnV6wP5a9FWVmZz+f37t2blZmQRnJysrjFSG4spTidG/7KMCYL0eFN5jZ9AKo8XLQk69atmzZtmgqT3cjk7NmzgwYNyo9lS35Iz8A1F6kp2vR0XHNBekaxLAUAC7/Q4FQA0OTjSj1iLuskKiZUVPC//0mtnMHlomVL8Pk52ooTf3/ao4dw6FB66hSuXKH79wv79KEjR0o0A8g/30Px4LnUpHbYTyzfIevwXr162dvbT8zl2UOPHJGW6rapWBHAf/U7xcdlripSMOQY9sK364M3nRas1xkwUl1BkYi8W3IPE0chPd9PRUQE3bRJdJNMmAAZJeE0NMi4cTkbjYzIjh1kwgR07YphwzgnTpAbN0jbtkhKotLT/wAQG0udnDJvq6nlEWSuAQKBYO/evVWqVNm3b1/btm09PT0DAgKcnJwWL17crVs3ExMTQgju3aMdO9Jly6izM3VxwYULEswkJCLtW0FaLo1SFnlqMiiVOIZOnkyfPo1QUNvWeULDjQ/3tBslau/28vqhZX35SbnS+b/no37+vgBq17Is2w/Wb4EBazcsE3kz2DRqMnLYuN/xpKZi7VrJIgCBgD55QrNcOnL1wskJSUmSe5OS4OSUtwBFNhYW5NQpzr17nMuXOdevExcXsmEDlJVlHRIfL0OBkUmOP3Zb2yxDHgocrl8jUkkBQDevgCZBoQBIxYolUoWIwWAwGAzG3wgzXWQw8oDH4xkaGn4V++H39evX2rVrl11EDAaDwSj38Pn8U6dOWVtbt27dukGDMt5UxGAw/g4aN2785MmTixcvTpw4sVKlSnPmzFFUVIyPjwdw+/btM2fOJCQkqKioDBgwoF27dnw+f8uWLb169Zo+ffrGjRvnzZvXrVs3Pl/6llYbG3LlCgkIENULJ/Xr57P8c0kgEPyfvbOOi2p5w/gzu3R3g0GJiYGo2N3d3Yrdnde6dnuta3d3dys2IoiodHezNb8/FhdYNkAQ8P7m++EPzsycOe/Z3XM23meeV/j8+fMPHz6YmZk1bdrU1NS0tCIpOF27dn316tX48ePze2YwxAgEAsWe4Rd3Y/B0vPFBekauViJZ440xvjSWT8VF5wFcdiWqKbGXLl1iHntKuXHjxr6ClLcvGK/eI1BhJjcwDF4f0EBGaYJC8zEVJ3+a8e+tTFwUJuOKEc7KlfT7d/r2rXR6j8tFvfrPOy66ugEpKahdFV1bQ1+288ivEhREBw+mQUF5GhMS6K1b6N+fnD79y+bth84jMlpyAckgMBSZWdCQP/369etr1Khx+fLlTp065bTGxio+LomPI7pALo2CVDkJcbubm5uXl1dmBuUq+yGTEFRM+6RkUC5ocDAJD4eVFUxMyOjRdP165Lcv0tAgHTvC3T1PY0YGnTmTenkhIkL8ShDduQMPD87KlYiPR0aG9CRSSNz4O3XCw4fIzJR7PjVr5m6Iiorq3bs3IeTy5cs183bl8OiRaNYs6VR6AVPg8hLMckx0AJBataiGhtxTAGBsDAcHqTb6+vWjeLp/3LarddryuDmfQLq+vLxn52QVkZCuW0cWL5Y5X0xsdEZGOoDy5SrKPejv5/3HN3v37cjiZQFo0axNn54Dc6sr6NmzNCBA7s6ZmTh/HoMGyZr3vbxSX9kzBwcTb2/UqPHLkWejpQUnpwKOJS4uVFtbhmmEBD09UqlSnl169MC//9IvXwA8t7X4bGoIoG5YdLuvwQCgqYnevX81dAaDwWAwGP93MIcGBkM5UlUnfvz4UVqRMBgMBuM/Q7ly5bZt29ajR49oxdadDAaDURh69Ojh4+MzYsSIJUuWdO/evVmzZh4eHt26dTt48ODZs2cPHjzYrVs3Dw+PoKAgAA0bNnz16tWCBQvWrFmjr68/efLkly9fKjJsqFCBdOpEOnUqRTXDhg0batSo0apVqwkTJvTu3btmzZqdO3eOVZYwKwssXrzYx8fn1q1bpR1IGUUoFHIVLmO3MMWtQ2jTGKq505kUkT+f/IvRyJ2MramLGzdutGjRwsDAoPjD/Q+RmpoaGBgoNy1aeL6HKFrIDYDHwzdFqTrlHD58+MqVKwDWB2XfsDqboqVRkeYsHBoa5MQJdO8Oa+vs7C+HAzu7N21nNBEe6zSWu2Ev9pyE5yI06InFm5Svai44dMYMaTWDpOv9e7p06S/P/C1IkZoBQEoqohTeazU1NXft2jVlypSs3CUS5CTRxfYMLyMjzQSRuvo5176UmgGAR+XL4n+Wz4z5a3rMX9NierW9DvkmDRbWKu3MPhRi2Xd8PP0peyJDhpB584iDQ57dbWzIqFFk1ao8e2Vm0r596aVLCA/PeYJDQ3H6NO3fH7q60NRUctyfajzSuTOpVk3eKOLoSKZPl2xGR0c3adKkTu3GB/fddHKUk88WCOjKlUqqA+RH8cuUw0G9enJ769QheX83k4JUqIC86sNoHpqFmHWeuPe8eyeJmsEwLXH6pa17dk5WEQpAKV6/ljdhaGj2TcTWppyisH8nDx/f+2f35ixeFofD6d9nSN9eg6S9Ip4+VSwioVFRMgfQgABF6hAAGRn069dfCbooVKlCyil6tImtLfIKGqCmRhYtEtdquV/BCgAB7f/RHwBUVEjz5oQJGhgMBoPBYBQYJmhgMJRTsWIexTcTNDAYDAajWOjVq9ewYcPatWtXoDL2jP8b0tPTxYWou3TpMnbs2A+KCx4zGPlQUVEZOHDgy5cvg4ODDx069OzZs4xc60QzMjKePXvWtm3byMhIAIQQsXmAj4+PsbHxsGHDbGxshgwZsm/fviA5ObNSxNPTUywLyPz5Q39YWNjly5ebNm0aERFRurEpRV1d3dPT89SpU6UdSBlFqaABwI2HePCiENUKHj58qK3YQJsB+Pn5OTk5KbbHKBQ2llBR+EyqqMDWqkiHWL9+vb6+fkgmLscAAAHmlC9x03INDc6mTZxbt8j27WT2bLJjx8s1t/v7T3jtQyQmIpTiewi2HMCoecV00K9fqa+v3F5K8fw5hEK5AxRioMxJQl0NhoEfRJMmifr3Fw0YIJo2DX5+UmOaNWtWo0aNTZs25TRJahXJQdVQx9pORaxOyK9mAGBoxGnvcRXAxQftkxKE8bHCoAC5BQ7MLLmDxxmoH9xDWreGvn52q+JUPZdLNDQkW6RvX3L1Kvn7b3TrRjp1IvPmca5cIbNmSe0kmjOHvnsnY2aRiL5+TdesIZaWig6qrU1q1cquEkII2bmTVK2aX4RBKlQg69dLCgGkpmQ1btjFwrAjSR6/cUnCytmxG/+K++orLSCi9+6J/P0VHV0mCiUgxNmZ5KsnkgOHA09PyFOPWVqSBQtyN2SKMOATfWdgK2mp7++1c9fUz5PcFpxZqyL8eZdPSpJ3wPCIMACEECur0lFY3r57/cjxfSKRSF1dY8LYac2atJIxSLG2C4BAIHuMmRkU1wDicGBmVuBgiwlCMGpUzmUlhYEB8tdkAdC4MWfjRlK5Mp+rAsAsLVNTIISlJRkwgGzf/jvDZTAYDAaD8V+DCRoYDOUwhwYGg8Fg/CYWLVrUrFmzZs2ahYSElHYsjDLBhQsX3NzcJk6ceOrUqUuXLu3atat58+Y9evRIl1dGl8GQz8iRI/3yZZvE+Pn5jRw5MndLhQoVFi1a9Pnz50ePHjVs2PD+/ftubm716tXbuXNnatHqshcXp06dOnbsmMxgfHx8BgwYUPIhFZbu3btfuHCBpzTD8X+JAkGDl5cXADc3tw37kJAvvVVV2w2A/5pX4s3+5jld9vb2cXFxvyFYuYRHwe870pQ5zZcpQkJC7OzsinHCeq6wU6hXsLOCexGM0v39/aOjoz08PE5EQkgBoLkRquj8+oRFQk+PdOpEJkwQtOkwZZ1WaKSMIZk8XLyD88VhzkLv3FGQ4oV4wfev1ljp1gZa8j0FVKhge/JkHc9BOH8ejx/j0SOcPi3q14/Oni0loVi7du26deuioqKytzt3VuRVoKWFXr16D5OTIgV09TlZmYiNkq3SMDblWtqo6Blw9Qw45lYqtRtoTFtsYldBFVpaZO9ezokTZMAA0rChkjIcFhZwcZGKivTvz9myhezYQTw9YWycu5PPp0hNxatXcnUSQiEeP8agQdDTk3vQrCzRjBmili1p//7w84OZGTl7lgweTFxcYGYGU1Pi4IAuXci5c3B1Fe+RkS5q22ICP8OgSvlpGWmUz6eJ8cIAX96+LYmPbuf9lHjvHuHL1Xz8CqqqZMMGxQ8j6daNeHrmz7ITGxsybx4qVJDUB6LARD/6KgkAuCLh6Nv7n81teW15jz5Pz2rws/LuTOSVLImOiQSgr2+grvaLNVaKwrMXj0+fOwZAV0dvxpR51aq6yh5nYaF4HqKjg1ximpx2NzdYKbyNWlmR0qhaSHr2JEOHwiifH46xMRk+nHTtKnu3hg2FFy/E6GkDqKFrRGbN4pw9S5YvhzIVI4PBYDAYDEZuik2Dz2D8h5ESNLAirAwGg8EoRtatW7du3bp69eqdOXOmfv36pR0OozS5fPmyp6eneN28hPj4+PPnz3fo0OH27dvFuIKW8Z8nLi5Osb3Hhw8fYmNjTUxMpNrt7e3t7e1HjRolFArv3Lmze/fuJUuWLF68eOzYsdJeyiXL1q1bk5OT5fW+efPGy8vLzc2tJEMqLDY2Ni4uLrdv3+7QoUNpx1LmSEtL09LSEv8vfird3NzEUgYJCZ/dgDwtYjWDBLMUvJ5VFz81EKNHj96wYcOHDx9qFL3QuEL4AizdgluPERWLLB70dVHBFn9NRl3X33rY4kHmfaAoaGqgeX0Ehsm2Wudw0LweNGWk8ArKyZMne/fuzeFw7sZnp5MHWpbmrUnM6Wv4HCC3NzUNO4+hW+siHyYxUcmArCxFFe4V4lEbVR3x6qPs3gNZk1qlX4Mor7AgNpaeOkVFIs7atZI2e3v74cOHz507d9++fQBIz544fZo+fy5zWuLmRtq3N/i5yeHkedkYm3ENDLnfvsgVgWWk01FTDPWMuFRE9fS5HKn0aNWq5O+/AaBnT/rypbxJSNWqKICVS1S44OKJlKgIQVamqHLM476hYQoG09BQjq0tunShZ89CpiZVIEBqKlJTaVgYHTKELF5M2rcny5cDIPHxEAphbEzyrtGfOPrgJ987vdrckCoNkpwovHk+1d5Zzdou+1MizcorC8gPlwsOB2LRg64uVFURH69ovI6OXPeFXJBx40jLlnT9egQHIzMT2trUyAgZGVi/XrRiBVRViZUVhgzZXKPTqZ9ylxXHlo25tU/ehDQ0lLZpQ/T1aY0anEWLcrt9REVHAjA3U6IY+B2EhAYfPvYvpVRHW2fG1HlWlnItIsjAgfTSJQWPLa1USfbNS0eH1KpFQ0Plzly7NnRKR8ZFZswgTZrQzZsRHEyzsoi6OuzsyNSpqF1bwV5JaakCkQjAc2HGC+9ngk/PTXmCUVTDfPpMyK+3wmAwGAwGg5Eb5tDAYCiHlZxgMBgMxm9lxowZe/bs6dq169WrV0s7FkapkZWVNW/ePCk1gxhK6ZMnT1ZJFW9mMBTy7NmzsDBF6ZawsLBnz54pGMDlctu0aXP27Nnbt28fOXKkZcuWOStuS5yMjIzg4GAFA5KTkw8fPlxi8fwyffr0YVUnZBIfH28o35peomyoqu2W+0/cmG3PkArXl3lyQ0ZGRlu3bu3cubOvApf+IpORiQ7DsXEfvL8gOg5JKQgOx8OX6DMJu0/8vsMWGwKBQFVVtXjnXD8fDWrJcEzncNCgFtbPL9Lkp0+f7tWrFwU+/LRraaykpkFJcOMRBApLPYRFKql7UCAqV1ayptnAADbKHfj5Aly4jbELMHQm/t6JSHHlDoKdK1BB1t6t6aPW9AERyTpDgQA3b+Ldu9xtCxYsuHXr1qtXr8Tzkr17ibu7zPX9ZOfO3Jud++pWrqFe0UnNuapa83bas1eYZGUqetTS00SP76brG3AMjPKpGXIfZfVqIseGhDg5ZYseFPLiUcbWFXEfvDIjQwUJsSJuZDioLMGOBD6fRkaSlSvJzJnE2VnmKvwcwsOxZAnu3oX4Q6CREUxNpa6fF09+HD83u3WDnWqqMlwfEhOEl07kCP5IlSpKzsfGhuzbR6ZNIwsWcE6fJp06KRmvrg5dZSVJxDg5kV27yPXr5P59dOgAb2/64gUNDERkJEJC6MuXMX+tWu2frbcYbpw5xu+Ootl4PERH069fceYM7d4dX75IesSCBjPTUhA0HDt5QCAQcLnccWOmKlAzAICzM2nQQF4tD2Jnx8lbiSNP7+rVpGpV2V3VqhXkRfsbcXMjR46QR484Dx+SR4/IkSOK1QwADA2NDDkqAFIIklW46VxOkKba9bhw0ZAhdNeuEgmawWAwGAzGHw8TNDAYypFy4CzFX3IZDAaD8V+lffv2ly9fHj58uOL8IuM/zOnTpxWk3AQCweXLl0syHsafTkJCAlWYPaOUJipd7AsAqFat2uPHjxs3blynTp0nT54UT3yFJC4uLjMzU/GYWDnG1GWKXr16XblyJUvp8tn/P75//57bGE9SZkLS8uSpV4qBl9Re/qtfSYpNCP4lgbfckEv9AKBPnz4rVqxo2rTp3r17FV8Rv8yoeXjyRoYbQWQsVu3Eu8+/45jFiY6OjgLvk19DTRVX9mJQN5Szzk7LcjgoZ41B3XBlL9SKIJ+IiooKDg6uD8SuWJMuBAB9LjUpZj3Gr5Cp7Jrm8ZH1q9Vm7jxFj3Fo1AetDraMULdVMJLY2UGZ38bdZ/DohcEzcPAcTl7F0i1o1AdTl0EohIs9zu9EPVfoaOWMt7HAMsP92oIUuTMmJNDdu3M36OrqrlixYvLkydkXnZ4eOXWKLFxIPDxIpUqkUiXSsGH20LyrzFt10hk/x2j6UuNJ8417DNbT1OSkp4u4VMChctUiKUlCJCXJ9gORYG9Pdu0iVaogt9OVhgapXZscPCjDPz8vwd94l0+mJMTnHCJKs5wQCpUlmpqkfHkAZORIcvMm5+RJDBkC+cohGhEhGj5c1K4d7diRnj2bf4DnuDHVHEeYGlWXN0N0ZM5DRHr0UKxrIY6OpGlTMnUqGTMGVaqQ9u0VlQUBiLk59OWWBZHNvXt05878BSO2Nh2UzlUDUE0Ha6tpkuHDFRXmyAUNCKATJiArC0BcfGxaWioAayvl8p3iJSo6MuCbP4BWLdo7OjgrHU82bSIeHshnsUbs7MiyZbC0lLunjg45eZK0bJnn9WlkRFq1IidPlpY9gzR5lToikdDP/3NSUmL+geTgoXGvvGuFx1SPimscFK4uEALI4nIRE0N37MDduyUTL4PBYDAYjD8aZlrLYCjH1NSUECL5/Ss+Pp5SWrqOuwwGg8H471G3bt0DBw7069fv06dPugVcBcX4D3Hz5k2hUNHqzsjIyPT0dIklO4OhGFdXV11d3ZQUuSkoXV3d6tXlpkak4HA4ixcvrlevXq9evWbNmjVlypQS/jBsYmKi9MVvoaxYdVnA3Ny8Ro0a169f7yqv1PT/JUlJSREREY6Ojvm7JIUn1NVga4knYTliBZUplPPzZUjv0sphdWVOPnDgQFdX1xEjRuzdu3fdunUNJZnU4iAgCI9eyV15HxmNRZtwebfs3jKCg4PDli1bin1adTXsXIbkVNx9hm9BsC+HFg2gV+QcnGlsLCc9PWbw4BRDKzSYCcAoOozO2kpWrsyfMixJTJS5ROhoQUOGQwEyMnH3GT75w9QIbRvDOu9tTCDE8Nm49RhJ2fdy7aPCjpOwWw2yxBFGRmTyZMVh3HoMzwUIj8nTGBqJf88gMg7HN8G5Iu4fw6uPuHALsQmo6oi+nWA6NJaGKJw3OlqqYdCgQTt27Dh69OjAgQMBgMMhQ4ZgyJCcEXkrBMkoNJOeTtauHfvgqXp6YjtDCuAvtQ43qEBA8jzRnMcPRSdXQk2N2NgQT080bSo7wqpVyZUruHABd+8iPZ3q6pIuXUjLlvJWz+fm/ImUxPg8n9C+6deM07Ayy5T7oBBbW1SunL3B5aJWLbJnDxWXeJCHSITYWBobi4UL4e1NliyR9Bw9ejQ2Lrxjw70K9uZl0cwMqqFJAMDQkHTsSPftA0/W68TGhixalKelfn1SqRLNa7ORg5oaOnZUFLks6ObN+UstxOka/dt8kPj/uTYCFaKKESPA4dB//0VQkPI5/f2xdSuZMcPvS7ZSzL6ijHeN30pYePaT7lbbvUA7qKuTI0ewaxdu3KDR0RAIiK4unJzIokWwtlayr54e2b+fBAXR8+cRFgZra9KtG8qVK9oZ/C74fP7Wf9b7+n3S0db5a/EaXZ1cOhWBAEeO2EVEj4mIBvDNSP9ROSsANsmpABAfTzdvJi1alE7cDAaDwWAw/hyYoIHBUI6qqqqOjo7k52CBQBAXF1e8dUYZDAaDwQDQrl27pk2brl+/fkmuHzEZ/yfwZP7onAuhUJiRkcEEDYwCUq1aNXt7+/fv38sbYG9vX6NGjULN2aZNm5cvX/bs2fPjx4/79u0rSU2DhoaGnZ1dYGCgvAGGhoZDcqfKyjDiqhNM0JCbFy9e1K5dWyVvQlqc4EQuTcPEIfjkj8RkALCxD492zF7bapYYbXCzo2Sv/PNXrVr1xYsXx44dGzRokKOj48KFCxs1alQske8/gxiFped/BEMghIrCtdylS82aNf39/RMSEhSU/Phl9HTQrXXxTefrS0aNqsPlvkpOrmhaXtymxsuip08jMpIcPFiQ5DQyM+nBg3j1Cunp0NZGu3akWzcZ5TEKyZDuOHsDyalyBzhWkG6hFEu24PxN/AjJLldhZgJXF+xZCTPj7DHjFuHcDQhzuQ8sUZtlJwztILipjYw805mYkJEj5abzAQCZWZi7TlrNIIbPx63HOHIBA7sCQN3qqJtL8EYV+x8A+Q0SOBzO5s2b+/Xr16tXL3VZxSZkKBgASK73oCA6ejT19bWk1P2nWK11yP5KCS92Vt54L2gwgLoOlwioQ+RTcaUGGhxMP38mvXuThQtlB6miQnr2RM+eAAr+7pWZQWMjBVKNAqL60bhps/DjXCrdBQAaGujcWbo4iHx9oTQpKfTUKVSrRnr0ABAXFzdjxoyRAw/FhyqyIlFRgbpGzmmRefNoTAxu3ZI6LrGzw5IlqJD35UgIbGzw/r0McRYhxN2djBlT0ODFREXREBlqjy0dxqZpaAOoHuTTLisUlm0BkGHDSLdu9MAB+PjQ16/zmzrkIBLh5UsA7z68BqCjo2tnW75wgRWZjIzs605bSxuBgUhIgKmpkjovXC4ZNw7jxpGsLPB4BS3eIaFcOTJlyi+GW4KcPnfM1+8TgNS01IBvX2vWyFWE4uVL+rNqWIyWxt5aLgBURSL30Gz7WxocTEJDC1Iuh8FgMBgMxv8zrOQEg1EgbG3z+Dp+/lzmnUMZDAaD8WeyaNGi7du3S34sY/z/IHNpcm709PSMlLkiMxgSCCFTpkyRl6E0NDT8NZcFOzu7hw8f+vr6HjhwoKghFpJZs2YpuATc3NwKq88oLbp37379+vX09PTSDqQM8fLly3r16uVvl2Q6xYnPzi0woDN0tNFOcLdcuwhxl9OsugYrs9UMr0xN868JFkMIGTBggL+/f79+/YYPH96wYcNTp04pVZIpJSRCyYDUdMQlFPEgvxcNDY2WLVteunSptANRhkhEZ86kISH11dSeZ2WpCLMTySFGVhAI6NOnUlUPZPP4Me3Qga5YQW/dok+e0Js36cyZtHPngqwOV4y7K9xdIa+oiY0Flk+TbhwyE1v242tgtpoBQHQsbj1G2yGIiAaAT/648TBbzVBV2038V0W77nqTF80t9N0tLJL1rWFsDDs70rAhZ/duMn684iCPX8aX73J70zNw8LycPqViF1kD6tWrV7169e3btyvZ9yd5rveePevGx7ubm0vUDC8jIwkVlUvxGeE3R7KLeUZQ/ciLOVMkJtLjx+nhwwU8YkGIjxWmp8lov1R+/GfD+lJ2EQCgoUFatSKTJkm3y1J1yCUlBfv2if+dOnXqgAEDevRupKKi6C3b0Jib5y2dEM6mTWTDBuLhQSpWhK0tqVwZXbuSs2dJq1ZS+9Lz5+n9+7KtZigFh1MgqVBugoORIH3jy23PMPv8RuLjk9NnYECmTCF79pAK+YQ/UqSkZGVlfvb1BuBavTanyFKkwpKRkf3erTZosKhzZ1GPHqIOHWi7drQgH4rU1QutZih7BHz7smP3pg1b/j515mh8Qpy40ev18weP7kjGiAuCSKCfPiEzE0CcpvqGBq7xmuoAenz+bpTxs1RPQgL99q1k4mcwGAwGg/HnwgQNDEaBqFatWu7Nd/K8+BgMBoPBKBr29vZ169Y9K6t6LuO/zejRo62srBQMqFq1Kqt4xSgUQ4YMGT9+fH5fMRMTk/Hjx/+yn4Gmpuby5ct37txZ5AALR4cOHYYPH64vq4y3q6vrsWPHSjieX8bU1LRmzZpHjhwp7UDKEO/fv69Zs6bMLi8vr9xpzofn3crDLUR/TtL+sU6z6jrNyi4z8TIy8mVkJPX2pmPHKjiQqqrqsGHD/Pz8pk6dunPnThsbmzFjxly5ciU1Vf7KeoXoKDPNUVOBbtmoda6AXr16nTp1qrSjUMazZ9TfH0B9NbVnPJ5Beva68ww1dUoIeDxcvqxkhnfvRNOnU3//PIlbPp9++ECHDUNcXBEDPLQedavLyPxam2PxJDiWz9O4+ziu3kOmLEWN73cMnQ0A2w8jJj5byiDziK00he6qqpwHD8jx41IVHGRy7zkU1rZCeJSc+imdOinKx2tpoXdvmT0rV65cvXp1UlKSzF7xpe2WK/Lc17sE8dUt2RygGQ6grsMlPV58h6CdaqLMPKNTUnDoUH7HiF9GTY1wZTmsUMLZU3ndLZthEVr2fE1dANDXJy4uZNo0smOHjNeBu3uhZAE0LAwREVeuXHn69OnSpUtr1NGwtJVrsquhSRq10s7fTtq2JSdOkIcPOc+ekZs3OVu3QmZtpoMHIf8eSN+/x5cvBY8cALS1oaYm1ba5o2e2PUPgp3bvbkPWu3n+vaRRVf3y1Y/P5wPI4wFQUsTERAFQF4q0vD8hIQF8PuLj6adPopUrRVOnlnw8RUUkQlgYvn5FwcT0UdGRG7b8/e79a1+/T7fvXV/01+x7D26/fee179AuSqmmppaqqhqAW7evpOfWAf2UceypXVmsZmj/NbjZj7CcASoqRKfMv1MyGAwGg8EobZiggcEoEFK/rzFBA4PBYDB+H0OGDGGJrv9D7OzsOnTowJX5qzlQsWLF9evXl3BIjP8Ay5YtO3fuXOvWrR0dHa2trR0dHVu3bn3u3Llly5YVZdomTZp8/vw5OTm5uOIsIGvXrt2wYYOrq6uenh4ALpdboUKFvn37Pnz40NjYWOnuZYR3797FxcVdvHhR+dD/G759++bs7KxggMw0p5jFVtVzJzvphw/0wQPFh+NyuT169Lh3797r16+dnJw2bNhgaWlZr169CRMm7Ny5886dOz4+Pt/zEhQUJNPOoWsraChMwFmaQ0tDcTilT8eOHZ8+fZqQb0V1mYJevSpOudVVU3vL4xkmx+inJwOghBNoageARkcrdvWnixcjQralBv36lc6bV8QIDXRx8wDG9IOLA4wNoKcDOys0q4fT27PrOOTm8AWkZ8qYRMwHH3zwxesbOVKGT2le+f/EXW4NGrgVQM0AQKkjCZ+PLFljSO/eRI7kCAAoJTLT5ECVKlU6d+68fPlyxceViv9VhQpiEYOUlAGAxLDBIv1br4C/XWPvyQgnKAgfPyo+YsExMuXq6sv+7ZSCXC83aoPH8ZgdZ8mpU5wLF8itW8TTU+ZgMngwcXAoxIFTUmJ9fceMGbNv3z5tbW1CMHCMvrGpjE+JKmrEta5m7fq/eqNJTaVyrotskpJoAZXW377Rx4/x8SMqVJBSTvhaO+XYM1zYRAwNSfPmMmZQ6tBgbR3w7QsADofr7ORSoKiKFb9njwHYJqVIiVNIRgauXaMlrvX8dTIz6cKFtFUrUfv2oq5dRc2b0/79ocyM9v7D23w+nxBSsYIDISQrK/P4qYP/7NksEAhUVVXHj5nasEETABFREYv+mpWSkv0pkTRuDGNjP1PDH4Z6AJr/COvi9yPPvJaWqFz5t5wmg8FgMBiM/xBy5b0MBiM3UoIGVnKCwWAwGL+Pzp07jx07Njo62szMrLRjYZQoO3bsiImJuXXrlpQXvb29/bZt2+zs7EorMMYfTaNGjW7evAkgJSVFt5i8jlVVVWvWrOnl5dWiRYtimbDgDB8+fPjw4T4+Pp8/fzYzM6tdu7bOn7Oq7/Hjx6tWrfL29p42bdqoUaNKO5wyRHR0tLm5ucwukQjP3+H+CwiE+HuzVxN3JPTuW8nzsICrAqBCVFC7WY3z7JCeTs+cIU2bFuS4dnZ206dPnz59emZm5uvXr9+8efP27dvTp09HRkZmZubJNgsEgtjY2Fq1avXo0WPQoEESAU1LD1RxwptPsufXVEe/jgUJpJTR0dExMTHZv3//tGn56iKUHX6uIDfgcOxUVLz5/DoBb+9WbwrgceUGFaKDwOMhJUWuo7u3N/36VcH09PNnkpGBoCDRv/+S8HAQAjs7MmqU8gxrLjQ1sHEBRCKERCAtA3ZWsj08EpMRHqVonqRUjBycI2WQN0xo6fX2UrYawM3NTZ7oR4KZtF+PNLra0JBpxEAI2b2b1q+PNFnVFzIy6PTp5NIlaMswCVixYkXVqlVHjRrl5OSUv9fLy0tG/HLUchI1w504nmbUYBXKl30aGRn082fi6iq7t5BwOHCspBYVLpDtXQFYWKtat3BRbr6goUGWLKHTpyOvREMeVFNz2IoVQ4YMadKkibjFppyq5yyjY3uTIoL5GRkUAOHA1Ixbu4FWx15FeB+Mj1e6Op9GRys+P3rkCI4coaGhSEqimprE0hK5ikG8L1+t58zD6epaAGoEerd7d5vUq4eKFfPPQyZNovfuITxc9mGMjcmkSUF3LwGwsrRWVy9psdi3L5/D+ZkAqkXJqm2Uno6zZzFmTKErdJQ8ycl0wAD64UOOJUtyMg0NpUOHkrlzSbduMndKTEp49fo5gEpOladNnuv35fOhY/+KLSs0NbVGDx/v7ORSsYL9uw+vExMTkpKTzl08NWTgSACwsYl1cT6iLgSgLhB2/BIoNTOpXh2amr/pXBkMBoPBYPxnYIIGBqNASC0YCg0NLa1IGAwGg/GfR0NDo23btufPnx8zZkxpx8IoUVRUVM6fP//vv/8eOnQoLCyMz+cbGBhUrVp17dq1iqtRMBgFobjUDGIaNWp0//79khc0iKlSpUqVKlVK5dC/AKX0ypUrq1atiouLmzlz5oULF9SUumr/n5GRkaEpK5lx6zEWbcLXQKRnAMBmNdiXQ3fHZmI1A4BZFzeTfGlGUnjvEA0NjYYNGzZs2FBxkI8ePTp27Nhff/3Vt2/f2bNnlytXjsPBjmXoPQFBYdLjVVXRsiHG9C9sLKVDly5dRMXn0v9bKF9e8m89NbXnWVnNPz0WCxou1O0w+MFx6OjA1FTe3vTxYwWm+gAQFSWaMAFv3iAuTvKSojdvko4dyZIlhcpQcjgoZ61oQGwCJLXjZZLbmEHBMH1tQJ4mQBYjeuPsdSTIvz6qyJAcZENv3QJfjoAAoF+/YuNGsmBB/i4zM7OZM2fOmTPn3LlzMvfNHT+AE4efxmg2NtZXK5f8SSJZcM+13P+lHEFAkG7l2zZDEtXMhOBqeVk7a6W27KitolIMqeXug/SCf/CDvss4fSMTbt/h+gV9dTRuzNmxgy5ZQgMCkFe6mp81WVnxmZlLly7N3WhpozJ9iXFoIN/7bVZmhsi6nKqrm4aaetHO0cgImppQaNBC5AjOxNAFC+jZsznXV0YG/f4dhEBLC+npz53c+k4/kKypC0AvI2Xj/rkcOzuydq3suSwtyfDhdMsWGaIWLS3SsycqV+Y+uAYgLDzk4pUzXTr2LOBZFgtXTh4CoCIS1Q+R/SKkISHE17fsmw3QcePo+/cyOiIi6OrVpFYtlCsn1RMTE7Vp+1qx6ULjRs0BVHKuvGT+qjfvXvF4PNcatfX19AGoqqqtXr552ar5oWEhYeEhfD4vPT39g/fbs5Z66ZkZADp9CdTmC3LPTJydyapVv+U8GQwGg8Fg/LdgggYGo0BY5LXLi4mJEYlEHA4r2sJgMBiM30KfPn22bt3KBA3/n4wYMWLEiBEAsrKy1BWUrGYwSpW+ffu2b99+/vz5MvPQDAmXL1+eO3euhobGnDlzunfvzr5ByERFRYWfL1d68ipmrUZ0bE5LJg8+AYgb1ku8aZCW1P25rModqqq/I0hNTc02bdq0adMmJiZm8+bNderUGTVq1OLFi6s7q5/dgXEL4ROA1HSIU4t2VujQDGvn/AErdcUIhUIZNY8+fKA7diAyEgIB9PXRvDkZNgxySiP9bkifPvToUcTEAKivpnYvK+tvr6sL+80XEc7DKg2/Wto7lbNW9NRnyi/wICYrC3fuQErVER1Njx6FQEBWrCj6KUgwN4GOFhKSlAw7ccar1RBERGdvSlQOYj6lefl8Q9/J2L0iRxOgGFcXNKyLy3dk95a3wYrp8ne+eVNRyQpK8fatvM6JEydu2rTJx8dHnhDNy8tLJIK7uxuAvoM8AEAT0JQuJJQjZdDWlvKKOG0/861pq1QVg+ztSHw9nfL+ZeaIyYamFkV9xaqpkwnzjPZtSfjxVZCZkf0K4XBgaavab7iebYXC3HDc3Mjly+TtW3r/Pj1/HiEhMkdd4vG2p6S8fPBAVdZL2qa8qk354rvL6egQKysqzxQBgKEh6d5dXic9ezaPmiGngyIj437DzgOHrk1X0wRgnBJ/ZsvImgZcsvFg/ny5BDJmDLS1sXcv/f492z+AEJQrR/r0IRMmAGjXupO/v28WL+vKtQsuzlWcHEuo8MS7D28+RYYC8AiO1JdZmgVAWhoNDibFImiglF6+jKtXaVoaUVeHuzsZPBgaxWFK8eYNlX+1IiyMrlhBdu/O3RYcErh5+9rk5CQAzZu2qlPLXdyupqZW311aCMjhcGys7ULDQn4Efhs3ebiknRDSLimjZWh0zlBNTVK9OtmxA/r6RT0pBoPBYDAY/wcwQQODUSDU1dX19PQkdYIFAkFMTIw8W1QGg8FgMIpI69atBw8eHB8fb2RkVNqxMEoNpmZglGWqVavWqFGjSZMm7d69m/wpOdsSJz4+ftiwYUePHm3Tpk1px1KmUVVVjYqKMjHJMcRPSMJfW/KoGcRwqiJe31D8//jru9WE+dZME4K6dX9jrICpqeny5csnTJgwYcKEhg0bXrx4sYqj1YPjePURF28jPhHVK6FPBxgb/tYoipmnT5926dIlZ5tSumABvXIF8bmc1Z8/x8WLZM8e5JX7lxA2NmjUCBcuQCSqp6a2MiXFOi681ft7N2u2FBHOoiFLTzY0ULR7rVpQU1OSkpdZVCAri169SgYMKMZV17rasLVCSITsXrFw4dQ5rwq26NEGe0/CQVWGWKGqthsoLt72CgnHjQPZmgalJg37V6PrGDx/B6EwT3s5K6ydA1tL+XsqNT5JSZHXo6GhMWbMmC1btuzatUvmAJEIO9fG13O6JBLhVUDn/ANyuzLEqlnM0lujIoydztvhLAoAcLm85wvzTjxOnlwvFSEkkL97Q8L0pcYamr/4JsUX4J8juPcCqekcTXVjOythDbM08Pg2MR9qpD6zVBcQnxqwaQMtWZVF5MHhoE4dUqcOGT6ctmtHI6RfB1d4vDHJydcePbK2Vmj0UYwMHQp/f3lPMalRA3ktS/Nw4IBM75N0da01XSZt6zBWSDgAzDOTz344WHXhFNK4sVKdFxk4EN264eJF6uUFoZC4upKePaGnJ+51dHCePWPxXyvnAbh+60p8QrytjZ2lhRWH8xu1VikpyUeP7wOgw+N38g+UO05Njcj3iSkEoaF0/Hjq44OsLAAUwO3bOHmSLFmCRo2KOLfoxAkFVysAfPuWZ+v71y3b16ZnpANo37Zz1069lB6iU/tuX/x9ExJz3j6MjUz69R5co6orvXWLXruGzEzo6nK6d4eHxy+eBoPBYDAYjP8/mKCBwSgotra2Pj4+ks3g4GAmaGAwGAzGb0JTU7Np06Y3btzo3/8P8apmMBj/f+zatatNmzbDhw/ftWsXq6Egk2/fvpUvX56pGZSiq6sbERGRe/X23zvxPf/SZQJu7+yUszo/a/TtA/mnIvb2ZPDg3xRnbiwsLM6cObN69WoPD487d+7Y29u714B7jRI4cvFz+/bthISExo0bS1roypX05ElxLi0HgYC+f49hw8j588WzULiQcNaupdHR9PnzSkCiSBQpFM45v/G2a3MR4dyo3Pi0BVGQZyMNG6JCBfrli9wRMtUMYuLiRP/8w9m6tSjBSzFtOHwDFJk0VLAFgDVz8OCc7PITYt1DVW23tz5engtxZEOBjqutiWv7sOof3HiEqBgIRdDVgUtF/D0LFe0U7qn0Jq9wwLhx46pUqTJ8+HB3d/f8vRePJ/t+zBK7Y9R1uJS7i1BBo4hzwDrxZiq095K+J1ObQRV3VJr24V+YJ9r22qStlJpBQngI/+KJ5D7DZKz/Do/C10CoqqKKI/RlVWTy+Yrhs+HjD2GObQe3l6n/JtESgyh/ZGQAoFwu7OzQsyeZNEnB6cuKLJx6etK4uBRKr2VkZFBqxeVyCblK6dmsrMv37tUugOVGcUG6dMGrV/TsWSnfCwCkcmWi4JUfGyvT2uGyW/s5A5eEG2Yrn+w0cKmefoV20woRk7Y26d+fyPkeZGVpra2tk5aW+snnwyefDwA0NDRq1qjTqUN3UxOzQhylYPD5/J17tyYlJwHoExanmyW39gqxtka1akU9XmIiHTpU+mZFKfX3p9OmcXbtQq1aRZmexMfLv9kBAE1LIzye+Ir2D/Dbsm1tFi+LENKv9+BmTVoV5BBmZhbLFq/x+ewdHRulqqJqbW3raO8sNgEibduStm2LEj+DwWAwGIz/W5jdJYNRUMrl9cQLCgoqrUgYDAaD8f9Ax44dL1++XNpRMBgMhlx0dXVv376dnJzcokWL6Oho5TuUVXg83ubNm7t27dqyZcuuXbvu3btXIBAo361gM/v6+hbLVP9tXF1dE/JWcP/kL2MYtznIT9+i4XeO6GXkW2NqZoZ581CCZVBmz549b9685s2bBwYGlthBi4hQKLx27dqBAwdevHgREhJy6dKlIUOG7Ny5M6fkRGQkvXRJWs3wE/r5M12/vuTCzY2aGjlyhEyaxKlata6OzktVVVdh4jDfu+LO6f40REFZCRUVDB8uWeQtjbIyJSSXQ0Cx0KEZRvSCQb5wxDKF+w+ztQuSpexBRNp3Ibe+4eV7JCRB7M3g5uYmEEIBqipYNBHPTuPtZTw/g/eXcWqbMjUDACcnJQMU2gmYmJjs37+/a9euHz9+lOoSCuH9Nkuq1ocESlR8jerxOWoAAjl269QnLFPLLowRRUz3qA36y3ZjvIYCZwl8+yKdfn7+Ds0Hon4vtB+BNkNQtxt6jM8p7SEmPAp9J+GjX241A5oJnqz44WkQ+EGsZhBHT3/8oNu303nzFMQgTUoKHTKEvn0bmJ5eKyrqWHr6Ix5velLSuIQEQsjbffvq1q9fiNmUIhAgMlLxonyyYgWZNYs4O2ffPzkc2NiQjh3JmTMwMJC7W3S0lD1DsIlNn2n7B0/cKVEztIz1v1WLVCjWuzKXyx03Zoqjg7PkrpWZmfn85ZO/Vs57/PR+/gJGRSE+IW7j1r/9v/oCqO/e0L2ifLMKQuDhoVz6oww6f75c6VVkJF28WJH6qiAoc4Ajqqriswj49mXL9nVZvCwOhzNs8JgCqhl+HkSjVk23tq06tmjWppJTZRkljRgMBoPBYDAKCXNoYDAKio2NTe7NyOL+RYPBYDAYjNx07Nhx1qxZfD5fZvVcBoPBKAtoa2ufOXNmzZo1derUOXfuXJ06dUo7okLz4sWL0aNH+/j4iH7m065du7Zjx47Dhw/LK/decDIyMmrWrFnkGP/7WFhYROT1Xc/Il0wnFuB0+ZnFyaS2l4PzdKupEUdHMm8ectkMlAyjRo3i8/ktW7Z88uSJRanUYigkw4YN+/r1q5OT044dOyIiImxsbA4dOtSyZUvJALp/P2Stus5GJMLz5yURqEy4XDJtGqZNazB37oukpG4bNy5XUX/gRb9lIEmAUZ/p1ZqEK8fPnvTvj4gIevQoYmLydNjaEkJocLDs3cQIFWoEfoll01DVCVsOISgM8UnQUoeVORADADo/Kxi4ubkB+GefV8uBFJA+sU9pXlW13apqu/lEeZ2/hSevs9urtIG5KTo3x9ThUJBG1NeV7UwgEzJhAr11CyH5jVMAAAYGZMIExTO0b99+y5YtHTt2fPfunbGxsaQ96BsvNlrRwxunYXPUaExYsuputcGxxDh3VwY0gvSqmkPR7hmpQj6PqqplP3pHLmDRphz5gggIDkdwOFr/wJltcK6Y3T55GQLyrmFRB29N1mJrKuuHoPR0eukSadu2gPcf0ZIl8PMDMDIhwVNbe5punqeB7NmDrl2hUhw/2H79SleupAEBSE2FqioxNUWrVmTiRJkvCzJ8OIYOJT4+9OtXGBmROnWgo6NkfiMjaGkhPR0Aj6v6T9uRq7tNyVDLFi9YJEavPLq0e9PKRF2+COBXcXKoNGvaQqFQGBEZFhwS5P3p/Zt3rzIzMw8d/ff4qUMOFZ2qV6tZy9XNyMhY+VxyiImJevT0wf2Ht7OyMgFUcq48qP8I0pOHwECaT5cDQkidOmTp0qKcFEQiRETQDx8UDKEBAeTDB7i6/vpRmjbFtWuK7mlWVgD8A/y27liXlZXJ4XCGDxnr7tbg14/IYDAYDAaDURwwQQODUVD09fO4FGZIJPkMBoPBYPwGLC0tnZycHj161KJFi9KOhcFgMORCCJk9e7a9vX2HDh22b9/es2fP0o6oEPj4+PTr109qbT2fz3/37l23bt3u3LljZ6d02bIi6tev//79e4FAoFIsqan/Lvr6+klJecz3dfKWpCcaUB1P8TMHJzjJOSfq6In92dvm5mTtWtKoUfGkAAvPuHHjEhMT27Rpc//+fSMjI+U7lBhZWXTrVrx4gcREqqZGzM39Wra8e/duQECApgIfi7wF1PNDExKIUKgoVf77qd+ixV9//QV1dS1gb2XS+i3lUzxPwpZgTC0ndy8yfTpp25Zu2ICQEMrnEy0t6ujImTuXTp0KxYIGQ8NiPwUAfTqiT0cEhiI4HPq6qOyIBrJW5kfFIYsvR6YBAKAUizfSmERSTRv4maF/74M7T3FuJ7SKpTyIiQkZO5auW4e8ZirZZGTQyZPh4UEWLlSw/rtXr14PHz5cs2bN6tWrJY1xMUKhQNGKcxE4W3QmfMnSktmbLlSFQkEDOERidBESgWVbpc0YxAQEYthsPD4BLhdpGTJMYobwT1QSBcg9SlIS3bWLFETQIBCQN28o4M3nfxMIJutKi0poQAAePiRF/vxPL12iK1bkFifRiAj4+ODFC3LwoOynicNBtWqk4EUTLCyIhUVWQtLxxr3Xdp4YZmyVPQ0V9Xp2ftWRpYbqHLJ+dhFPRAFcLtfG2s7G2q5BvUa+fp/2HdqVmJjA5/N9v/j4fvE5dfaog71TffdGtVzraGvLFWekpqZEx0QlJiakpqVkZWWlpadFRUeEhoVERuY8dI08mvXvM1hFRRWqquTkSUyfTl+/hsSbytIS9euTNWt+3Z4hIICuWEG/fUNiIhITFY1MTaUPH5IiCBpIt27Yu5fKs4/S0cHgwS9ePT14ZI9AICCEDB00mqkZGAwGg8FglAXYryoMRkHJ+RIMAKBFNHljMBgMBkMZvXv3PnnyJBM0MBiMsk/Pnj0dHBw6d+787du32bN/Y/aieBk3bpy8SgFfv3719PS8evVqUebX1tY2MjLy9fWtVvSi2v91pL5tNauHe89/riDlgDuK4qdOQPQVoleoKfDO2VdPjzRrVmKhymTevHmJiYktWrS4du2apaUiA/yS49s36ulJv3zBT/cR6u194urVAeXLa2ooTHETRbnz7AFKx/wyiYn09Gl8+EBVVEjduqRrV2jJyGS7u7u/e/eOx+OpqanV0sOM8lj1AwBW/KDNjIirAuOBKlXIv//ip91B9mm0aYOXL8Hjyd5FSwvduxflnBRT3gblbRQOsIYuJz1FJDujLyY2Ufop4QvwyAvDZ+PE5mIIEgAZPBg6Oti+nX77Jr28OyuLBgTg2zd4e5Njx6CtLW+SsWPHdu/ePbegwciEq6JCBPI1DZQiJUvur5dx6aoV9BXUGoG2DkdFNfuxWbgBwRFyR/r448hFDOkO/++IipXubSp4woGcwhhiFPia5CYigsbHAziXkdFHS0uGLIjHw+PHEH/+T0ykPj5ITSVVqsBG4atEiu/fpdQM2QiF9NkzTJtGtm8vxGxyyBBi39CFW9XtI/TNJI3VAz9tODCv9vf3AEjdZignX2FUrLhUqrpy6QZvn/df/D97+3yMiYmilH4N+PI14MvhY/+qqKhYWdlWLG+vo62joaFJCImOiYqMDA8ND0lNVVSMw8nRpXOH7s5OLjlNOjpk1y4SFUVv3kRwMCpUIG3bwvjXrSDoxYt05cqCvn4AefWApImJQUICzM2Rd3UWVFXJsmV00iSEh8doafiaGoXraQXq65ZLSu39NYTbrt11rvDCwZ2UUhUVlaEDR7nX9Sjc+TAYDAaDwWD8HpiggcFgFA9hYWGHDx++fft2cHBwxYoVu3Xr1r9/fz15NUoZDAaDUQB69epVp06dHTt2sKW9DAaj7OPq6vry5ctOnTr5+/vv3Lmz7JfL+fHjh6+8FYoAAG9v7/j4+CIuuPfw8Jg0adL9+/eLMsl/nri4OKkCH+MH4cRlfPwCACpdKafSz44MCPYSR9G3+bz1OaPLRnHuNWvW/P33325ubgcPHix9MWJqKh0zJn8h9qfJydNCQuhff5HFi+Xu6+iIGzcUzE2MjMDhFEuYUtBNm+iZMwjK9vqn589j926MHk3695caqaur6+TkdPjw4REjRgCYUY7cjaevksCnGO5DH7kRncK8KMigQbhwgb5+Lbu3Th3SocOvnE8xUdks2Q7RPnAo7I6U4tErvPmE2lWLJxLSvTs6dMD27fSff5CZT0ZAKX37FpMnk7175c1QqVKlHz9+UEolGqZy9qpGptzoCIG8XTJF3Oh0uW8ofnFarkbxKuqyBxAC5yo5i+b9f8ibBgB4fFy7jyHdIRRJVEA5qFMlWWTK4xFKlWt9+Hzx7A+zsubls2fIGRMZSefMob6+iIyESEQNDUn58mTGjAJWtZCtZsjuo/TJE/LtG+ztCzKVTNKE+DcMW4NF0WY5piLmSTHTLm0bfu+wilAAgLi4oEED2rs3jY0lQiGMjODhQSZN+nUbA2WoqqrWcnWr5erWDwgJDXr1+sXLV08TEuMppXw+Pyjoe1DQd6WTEEKMjEwsLawcKjrWdHWzsrSWPc7cnAweXAxBBwQUTs2gqgrFpawopTt34tIlGh2N9HTo6hJra4wbR1q1yhnj7s755x+vVX/tNdER/XzB/jDUc65bP6lx4/NnDgPQ0dYZO2pyHiUHg8FgMBgMRqnCfhxnMAqKlCUD+X1LUv40srKy5syZc/jw4d69e8+cObNixYq+vr7Hjh2bP3/+kCFDpkyZUkSrXgaDwfi/xc7OrmLFio8ePWrevHlpx8JgMBjKsbS0fPDgQZ8+fTp06HDs2DETE5PSjkgRDx8+jImJUTAgLCzs/fv3RbwDDxgwYPr06UWZ4f+B0NDQ1q1b525RU8WevzFgCr4bgSN5Bij4/5ByySGbsubrI9eaWlPTkotVIXPmzKlTp86wYcPatm27cuXKUrwE6KpV+dUMAL4Jhc4AvXqVjB4NOU4SZNgweu4cwsJkT83lomHDYgxVAl2yhB47hty1HUUi+u0bVq5ERgYZMUJq/JEjR9q1axcbGzt79mwVgt0upNFrmiLAtwxM9KP7qxTmCzuHQ/buxbBh9OPHPN4DamqkVi2ya1dRzusXEAhx/hauP8je9AtSGaRyZRlvTBrkFwqRQ0IS9pwsNkEDAKir49UrGWqGn9BXr0hAABxkyy+4XC6lNLegQUWFVK2l/uC6IL+GAACHgwxoCERyn02ekKMaE6huaZXJlWELYVtetWOvHNFAWrq8aX4OyAAAh/IwM0ZIXi+HJI6+4tIWRFsbhEAkovv34/p1REdTSomeHtzcyMyZOa4V1tYwNERSEgViZZ4zlwsbG9q7N/2RS3+RkEATEujkyWTqVOV5dEqVFI6Jj6dHj5JFi5TMI4soHg6F459QGseHxOLEKiFy0vXdg+8f1czKAAALC1K1KlJT6bp1YjsBCuD7d7x7h3v3yJ49sJajEig+bG3K2dqU696lt/9XP683Lz75fOBwuBmZ6WlpqeIf9zQ0NCzMraytbCwtrc3NLEyMTbW1ddTV1DU1tUry5z5F0hNZkPLlSZMmcruFQjpyJH30KMdvJjWVRkRg2jQMGkRmzcoZWavW9ZqVRaF5Su2o9+x1bu8WAKqqqrNnLLYwLxtuQwwGg8FgMBgAmKCBwSg4vLz+k2V/zVnJwOfzO3furKur++XLF+OfJntOTk5dunQJDw/fvHlzrVq12rdvv3DhQkdHx9INlcFgMP5EWrVq9eDBAyZoYDAYfwo6OjqXLl1asGBBzZo1N23a1KNHj9KOSC4ZufOmsqCUKh2jFBcXl9jYfN7ljLx8+fLFyclJqrG6Mw7uRcvPVPgztaR7LrnWl3dreUschTm5OqqpSbp2LalIpfH+gn2nEB4DNVU0r49+ndCyZUtvb+8lS5a4uLhMmDBh/PjxpSNrePNGZnOEUGjJ5SIigh48SObMkb2vqSnp2ZPu3g1Zr39StSqZMqX4Av3J+/f0/HmZR0RSEt27l3TqBDOz3M0uLi5Pnjxp27ZtbGzsmjVrKmiSzc5kuA8FcC4a7voYWxiHfhgbk3PnsGsX7t+n8fHiZdpo144MHfqb7CgU0LAnPgeALwTgVVXbbfCIJo4qG7qkXbuo2i4NOYUnqmq7Afie+ggK068xccUaHJ9PQ0IUDUhIoMePk4ULZXZGRERoaWlx8j6k3frrhYcI/D9lSeX3ORw46MWOCljRLZO+4NQ+ptYrCdKWBmY0ZmLwoq/CZs9teyVyDCXtO05Yif+ZvTJnaYqmMkGIjorgg5dAS4fjVF41JCLPw3pcpUcH/g0dyH1ToE5OJCODDh9OX73ifv8OQGhjQwF4e+PpU/LPP9kiD3V14uiY9P27NiEPsrL65quoQuzscPFiHjWDhNhYum0b8fBQYq6QnExTU5WcamGS6ACEFHfjcTCc3owDP9diH5u4sClX/hn48IS6gAcAJiZk4kTSuTOdNYu+fAmpUq1CIfX2xqhR5OJFlMhPaoQQZycXKZuB9PQ0DoerobjyTskgEimRnkihq4vBgxVYXNClS+n9+9IVYQAkJtJDh1C1KmnfXtyQxcsKCw8D0KpFu6SkxFevnwO4dvOS+JdPtzr1mZqBwWAwGAxGWaOkv5UxGH8uiYmJuTd1dHRKKZCyxbp16zgczsmTJ43zlQy0srJavXr19+/fnZ2dPTw85syZkyl/GQeDwWAwZFKtWrXPnz+XdhQMBoNRCLhc7qpVq44dO7Z8+fJ69eqdOXOGJ68yfani5uam+CO9iYlJ1apFXddcoUKF9PT0yMjIIs7zh0J+omBMampqWFhYfkEDgCUxVPhzFYb7p7fel+pfyBiUW80AQjj16pFevWQet+iRKxiQnom+k9F2KHYex6U7OHMdE5fCozduPIS+vv7GjRtfvHgRGhrq6OjYq1evgQMH/pCZnvxN8Hg077dXMSmUqgIa4vP6rsh6ncyYQQYNkra+UFcndeqQ/ft/h2M83b4d8fFyu0ND6dat+ZttbGweP3589+7do0ePAuhhhhE/F34v/Ea9laV0pVFRIePHkzNnOPfuce7eJadPk+HDS1jNsG2PFwBhqBs/b0byK5kWwrFelrnKVehtQuPVwROrGQBY02wnAXHLpzQvqTlVi3cpU1wc0pUZHci/43l7e1tYWEg1cjgYP8uoSRttM0uuuIAMlwszjZSGSTfGXe1c1e9iT/6ltVmLH6V1GMffl3tHVQg68W86ir61D9k7OXhm/Xocp8pq9pXUqriqv3iQHWTua7m8fF+ACgaZXZxiTdPjdm9I2Lw8rqp6TEeXBDVujsLitkqTd1xXufvb2HDmzqUTJ9KnT8HjCW1sAHBDQ7mhoaCU+vlRT0/x4+bn5zedy3WMibHkctcZGEjPo6NDq1en/v5yDxQRQdeskdsrRktLqVyAFjidL6LYEoxqz2mvj/RKbI6aoVxMyOZ9c97MaDzi7qFsNQOA2Fjcuwc/P/rihbSaQXLoz5/pP//kbIeE0OvX6f37KCnxn5aWdplQMwCIj6dpaQUdbGxMhgwhQ4fKHZCcTO/ckaFmEJOUhJ07JVvPXzwWiYQAKjlXMTTILq0V8M0fgIGBYd9egwoaFYPBYDAYDEZJwRwaGIyCEhoamnvTysqqtCIpO2RlZW3YsOHFixdc+WVr9fT05s+fP2rUqAkTJri7u586dcrZ2bkkg2QwGIw/GhMTk3gFv+8zGAxGWaVRo0Zv3ry5cOHC1q1bPT0927dv7+7ubmRkFBMTExMTk5yczOVynZycGjdu7OJSOhWaa9eu7eDg8P79e3kDHBwcypUrV8SjcDgcXV3dN2/edOjQoYhT/dEQQmi+5JY4y3jjxo3atWurqEj/OnEpBg8TACC5OQfAbUC/dm1E5ao0oa9PGjQgW7fKK1ovnj//cQsVtswZBEJ0G4PHr/Mk7IRCfP6KcYuwcwVaN4S9vf2ePXvWrl17/PjxiRMnXr9+3cXFpXfv3r169bKUU+uh2OBwZKbh44RCY0m7sjw9WbiQ9O4t2rGDhIVRoZDo6aFdO9Knj7xHu6goXS8uZx2zoaHh2rVrPT09+/Xrx+VyVzmQ9yn0TTJ4Ikz3p7dq/UmVIoVCTF0u3fgpzUusVEjQm7gPAG5YABJFwMvIyLa6sV9RUcG0daoXa5R6elBXVzJGV9pHQcKLFy+6deuWv53DRc/Bel376X7358fFCBs00wIglgWIIYCD6MfCzHU6NG2N2kQABjS5reDOxqwF4gEmguiBg9VgmGPSkLuwhfgWtGgiXn5AZL5aQzUtUisbp6mriER8AKAipCQIzdSE3SoLL/kaZQiyL5aBmv9c5w2ozPOR3t/Kisybh/BwmVl8bmio0MaGfvlye/z4dWFh3t7ew4cP9zp2rNyWLdI2DEZGpE8fBAVRPl/eAwgAkr2EQrx4QZ89A0AaNEC9ehD/MqOqSiwsaN6fsPLGxCUtWig6xE9EFBO/0CO5qm8QwCPEe8iVPV1eXVEVCvLvQj9+xO7dSEnJ35UT9qNHmDQJT5/SNWvojx9ISABALSyIoyNZtQpFfuf9Y9DWRr73Pml0dIitLaytyaRJqFlTwUB68yYUPOkADQ0l0dEwMwsJDTpz7jgAE2PTKi7VHB2cU9NSvn7z19TQtLG27dC2i6ZGoavbMBgMBoPBYPxumKCBwSgo3/MuYbGzsyutSMoODx48qFy5sr1it0MAgJmZ2alTp/bu3duoUaP169cPGsTk3gwGg1Eg0tPTNZXa4zIYDEaZhMPhdO/evXv37iEhITdu3Hjz5k1aWpqBgYGJiUmFChX4fL6Xl9eqVasMDQ2nTp06cOBATsmuhCaEzJ07d/z48TJLQlhYWKxYsaJYDtS0adPDhw/b2tpWr168ecWyTm6HAwWqgrZt20oNlgf3zRvR7NkICaEADA05gwejbt3iiFQRMiNfvQvP3spefhwRg/nr0dQdaqoAYGBgoK6u3qxZs2vXrt25c+fUqVNLly6tVq3aqFGjevbsqa40MfxrqKgQY+P8dQHiKTWSXGXVqimfx9mZs3kzoLigQTGhOIMLQL7RS4sWLSwsLE6fPt23b191DvZUJg1e0UwRXibhRRLq6RdzpL+Pu8/gG4BMnldVbbeq2m4SrwXxPxJLBjEvxS4I1taD3NPePEFFjmx7BsfyGN23WKPU0iIWFjQsTO4ATU3SubO8zqtXr66RbzCgokqcqqhJ7gZiKUDuAXpI8eTt+8xxpiCevH3NhE8kXcTQMLeaQUxuTQOAyo4YPxAb9yE+KWeMuQ7PxThNXUWEfGhz+P3dEj5nGaelQV0dFWyNtYefJfuXwsuLxsRAJIKeHqlYkSxcCBcX0eTJSMqZV2hjw/2ZXeaGhjZRV485e3bW1q39+vVTE3uctGqF1avx6RNSU6GmBmtrMnkyqlenSn8tSU8HQK9dw+bN9Pt3ZGYCoLt3k4oVMWUKadcOALp0gbc3srJkTkCcnbOHKURKzWCmhv4WGMSJrjh1MOLkFzJJSKBKyygkJtKTJ+maNYiOzmmMjKSRkRgwgOzciSLbI/0ZaGoSc3OqQM6lqkrWr5fUiVDCly/yXDGySUpCeHgcl2zbuSGLl8XhcAYPHMnlcjW5mkMHjS5c5AwGg8FgMBglDhM0MBgFgs/nBwcHSzYJIRUqVCjFeMoIhS3rPnLkSHd39wEDBhw/fnzVqlU1atT4fbGVFnw+PzU1VV1dXStfLUwGg8H4BZ48eVJT4VocBoPBKPvY2tqOGjVq1KhR+bsopbdv3/7rr7+2bNly6NChypUrl2RgvXv3DgoK2rhxY0RERO52W1vbRYsWNWvWrFiOsn79+n///bdTp06mpqY9evQYMmQIM3uTIjw8XMq04N8wTPPPTsyIHRqQS1tQ8Py6PCFFEc0brj2AQI6rN4Av33DxDnq1A4CPHz/OnTv35s2bqqqq7dq1a9euXVZW1vXr1//555/p06ePHj160qRJJiYmvxaGIpo0wcePEOXJ0UYKhRbiBdzly5MBA4r/oEVBT68oA+bPnz9t2rTevXtzOBx7TfSxwMFwADgYTuvpl3mThpAQeu0aoqNjPztoZLXPJNkSjNyaBgCf0rwszfBqxBXj++eQlEQdHUn58mTixEGWllvc3GRObGKE2WOhV+zVMvv0wefPyMjgylsO7uGhYO9C3VrzaxrMaOyJjBEEEB/9SvkhF1Q6phJtUzXj4Z/hKuc9RHKxzxgFa0ts3IdvQUjPAIC6VqkaKiIAO05YARjXN092WV3E372A51BJUmZFG2vWQCgkwcHg8WBtjZ+li0hcnLwbijmX20dLa1TVqipDhuS06uuTlStl3IuUVkPQ1KSHD9N16/JUacnMpJ8/Y+5cxMWRgQPJkCF4+JDevy+jAIGFBVm6VKkxgJSaYYgl1jsTVQL4xIoyMpREKJDh3JB3dhHdtCmPmuEnNCgI06aRq1eVVs0oNr5/R1wcjI1RUZHTye+iY0f4+MgTbBEnJ9K6dUGnkioSlI90XZ17n97cPrRNXA22Z7d+Ls5VChMrg8FgMBgMRmlSoitgGIw/l8DAQGGu74EWFhba2tqlGE8Z4erVqy1btizULtWqVXvz5k27du06dOjQpk2by5cvC+VV+Puj4PP5R44cad68ub6+vr29vYmJSbly5Xr37r1///6EhITSjo7BYPypXL9+ff/+/cOGDSvtQBgMBuN3QQhp3br148ePPT09mzZteubMmRIOYObMmXfu3Onevburq6uzs3OtWrX69u378OHDkSNHFtchbG1tlyxZ8uPHj7///vv8+fOVKlXq3r37hQsXePJXnP/HUKobkFIzZImwNujX60QUHEJIQZwhpEhNR5TCUu98AW4/BoAXL160adNm27Ztrq6ukl51dfWuXbvevHnz8ePHsbGxlSpVWrRoUVrBy6gXDDJ5MsknH//C5zuqqEBHhwweDAOD4j1iUalTR1ExC3V1KFyj3KZNGwMDg/Pnz4s3h1pmT3U+BgnKrB9Kk9hYOnCgqGNHunw53b2775PZz9PabM6c55f6XNwv5crA5yO9RUeybx85e5Zz7BhZuRKWlm4/1QwxmjnqB8KBc0WsmY0Bcr0Sfh3Srx9p2RJqamKpgdDGRvIn8vCg377RvOTed/z48VQZok6dcs8pI4Bc/w/U2HVEtecFlXZ7vtdtNxxdxiBRVq0Dkov+nYjXeRL/lmT6kkxfcvqi8Y4TVmI1A37KGiRkZtKXjzKkp1JRQYUKcHaWqBkA5JcIiIO31jQd7bE9rf6J7WaLzx5OzkgX5Z5K6h8AaNZMidrA3Jzu2AGZNeni4uj27YiOBiFkzx7SuzfMzXN6VVVJlSqc7dtRr56i+QERxQS/HDXDIEtsEqsZAJib5zlrmSgT7dHkZAXFEai/Pz1yRMkhig6ldNs22rq1qHNnUc+eos6daZs29J9/lJgcFDdk5EjSoAFkVnG1tCTLlimvSSGZqk2b/CYlYlLU1S5WqjCvXtXLz+5nZmYSQtq27tSqhXKXDgaDwWAwGIyyAwGwaNGipUuXlnYkDEaZ5tGjR02aNJFs1q9f/9mzZ6UYT6nD5/Pnz5//4MGDly9f/sKPgAB4PN7Jkyd37NgRFhY2cuTIYcOG2draFnucJcPJkydnz57t5OQ0bty41q1ba2lpUUp//Pjx9OnTy5cv3759u2PHjlOmTKldu3ZpR8pgMP4ABALB8+fPb968efny5czMzD179jRu3Li0g2IwGIyS4OPHj126dOnTp8+qVat+7RPmH0FycvKZM2cOHjzo6+vbp0+fQYMG1f39dRNKBcmTmOOskLcl/wAxByMwyS+7xUELb+tJOzT8wqGLcUBMPNy6KtE09GqPZlX2z5kz58CBA+0UWrsHBwcvWLDg0aNH+/fvLy5TkGwSE+mYMfTdO/xcTt0vPr69hcXgKVPIxInFeaAikp5Oz53D48f08WOkyMpFA6ROHXLunCLFA3DlypUFCxa8e/dO/Nw1fk0/pADAUnsypWyWi4yNpX36UH9/qWYh4d7jNuquebCytrukUWzVUNEW765kVzMB4JbLmMHLyyswFLuOITQSIGhYGwO7Qfv3VS2jlK5eTa9cQWhotgeAvj5xcSHr1qFcOamxkqupUqVK+/fvr6csm07btaOfPikeE8Cp6Bz8qICRKujNSBctnxGbmCCU0jHk9mmo6a4xckpOnvj3vT1lhyoQ0A4d6OfPsgeZmhI3N3rtmoJ5yIAB5O+/szciIujJk/TbN6KhgTZtSNOmShPkAoqJfvRYZPbmEEtsciacXCdNu3Shb9/K3d/SkrN7t2jUKERGyh6grU1MTGhQkKJTaNmS7N+vOM4iQSn19KR37khX5dDQIC1bkh07FN9t8hAfT8+fh68vDAxI27aoXbsQ+4rh80WzZ+PBA8TEZLeoqhInJ7JsGeSYr8iD9u9PHz+WbIpCSfj/AAEAAElEQVQ45IuRwQtb89dWpoKf9YYqlLfv0bWvs5NL4YJkMBgMBoPBKD08PT137tzJBA0MRoG4e/dubiuCZs2a3bt3rxTjKV1u3LgxdepUBweH/fv3F90f9ePHj7t27Tp58qSLi0v79u1NTU2dnZ29vb3v3bv34sWLlJQUR0fHAQMGjBo1SkfpOoASJy0tbdy4ca9fv969e7eHHF/NhISEffv2bdmyxcHBYcaMGW3atCnh+tAMBuOPgMfjnThx4uHDh5cuXSpfvnybNm3atm3boEEDdsdgMBj/V0RGRnbr1s3Gxmbv3r36+vqlHc7vJTAw8MiRI4cOHVJRUdmzZ4+8D5N/KEpzfrktiKQyjo286MfU7P+X2pOp5ZSIDxQc/XcIGkQi1OwI/0AFxxfVspwZF3b1woULlSpVKkjAt2/fHjp06KJFi8aMGVOQ8QWHXrtGL1wgCQlZKiq2Fy8dPfKUY+5qboIqjigLHzHo2bPYto1+/y5VHSMHQkjlyuTgwTwLzeVQt27d+fPnd+nSBcCxSHj6UgAVNPGuXllUSNGBA+nDhzK7+FBZqzZxhfo05DNpyI+Xl5fiAb+RtDR66xZ8fGBkRFq2hJNT/iG5bwXOzs5+fn5KZ6W9e9PnzxWNsLXl/hyg4SJ9hRKCYT2xvWA/c1KKJVOjY6NyBA1SJScA1G+iNXBszvuR3JtDTIyoc2eJ8UC4ln392AQX5zGO5bpJTWhgxB0+ycDeWU2qHQEBdM0aBAYiPh7x8ZSfz13EwICMHYv79+nLlwpOiri7k1+1O0oRYIgPvfvT/WGIFTY55VEzAKCXLtG5c5GcLGN/Dgc9enA2bKB//510+OJ77foxmjYmmWGusff0ebEAwOWS1q3x9SsNCFB0Ch4e5MSJXzuFgkDXr6c7dsgu9KCuTsaPJ1OnKp9FKKSLF9O7d3PcJrS1iZMTWb0aLoWXC4SG0mPHEBhItbRIq1akRYuCezPkEBVF+/YVP7bhulq76lSJ1MmphWpfwaFj+25Vq/wHa78yGAwGg8H4b8MEDQxGIXj//n3uEuaOjo7++RZS/D8QHh4+fvz4z58/b9iwoUOHDsU4M4/Hu3fv3qVLl27dumVlZeXs7Ny4cePGjRvr6+t/+PBh586dDx48mDdv3tixY1VLrJKiMj58+NCvXz93d/dt27YpLUHC5/NPnjy5adOmuLi4bt26NWzYsEGDBhYWFiUTKoPBKLPEx8dfu3bt0qVLt2/f1tLSmjVrVo8ePWxkmesyGAzG/wlZWVmzZ88+e/bsunXrevfu/R+2apBw8eLF0aNH37hxI/c3jj8dBYKAjIyMKVOmPHjwQPKVKveYDylo/Dpn87U7cdIuW4IGAH0n4eIdeQcXqcQNru4YfvXKOYPClHX48eNH8+bN582bN2rUqILvVUBEIrTvsfH5s1tqttdT06GjDTsr9GiDuZ6FXktcjNCTJ+mKFchfoY8QqKnBwIAYG6NuXTJ3LrS0ZE0gzbVr165evbp9+3YAmSI4P6WJAgC4X5vU0ivm4ItKYKCoSxfZVQMAAN7cyvW0bko2Zcoahk7y6t8ZhmVb+iW5lAYPHlytWrUZM2Yo3YVu2kQ3bpSrcVFT437/LtnKL2gA4FQBby5BRZaLf362LI+fvNAYsqQMANTUyZjphpWqqUtaFNwc6M6ddMsWsdHIdNvJm57P9OwTSogM6VB5B9WZy/IsDqEHDtDt26VdDTgciESgFDo6pFw5eHqSrl1px470wwcFZ0RcXcnlywoGyCMsC70+UJ+fBXCGWmFjPjVDdrR//UVPnpTWNHA4pF49cvgwj6oe2ZUY8DohiZ9tEqLPi62Q8nFAzDaNxnU569fTzp2pt7eiU8jv0EApHj8WXbxIUlKonh6nWzf8sgpQIKCtWilQVBAHB3L7thI9AaV01Ch65w7yFVEltrbk339/RdNQLERG0smTQ4K+b6haMU1NFYCKSOSqotliwjSHSlVKJyQGg8FgMBiMosEEDQxGIUhKSjI0NJR8X+VwOAkJCXp6Ze1Hkd8Ij8fbvn37qlWrxo0bN3fuXHV1deX7FCufPn2aMWNGUFDQqlWrOnfuXLpLlkNDQ9euXXvixIn169cPHDiwUPt++PDh2rVrT58+ff78ubW1df/+/UePHm1kZPSbQmUwGGUNPp///v37t2/fvnv37uXLlz9+/GjRokWnTp06dOhgampa2tExGAxGWeHp06fTpk2Lj48fPnz49OnT1dTyrWT9b3HhwoVx48bdv3/f2dm5tGMpBhQk/D59+tS3b9+aNWvu2LFD8n0q97DZX+nOn4td7TTgXZ8oFR8UKoBiGfAjBO2GIyhMxo7CKE9zfX9/nyuamoW2+//27VuTJk02btzYq1evwu6rAKGQ1mqy1fvVajW7R0TNXtKuoYY2jXF8cylpGpKTaYcONDBQdq+WFlmxgvTs+Sszv3lDN21CUNDYLrNP1GoPYJl62KQGstWifAHW78Wdp4iJBwjMjNCpBcYPlF3RvhihO3bQVasUDIglRo21rwaR7LBtLLBsGvR1sWgT/L+DxwcAApSzQe/2WDK5NIUpCsitSDM0NAwICCjQN18ej3bqJFVzgYqL5gLQ1eX6+or/lalmAKCng/vHUNkBCAqiN24gOhqVKpG2baGrKxUepfTz+6wqNTVkqhkAVHBSm7HUWOZJybw50F276KFDyRFpjYV23sE5qgKp+bW1OdOWGltY/0yZ378vmjYNsbIq2ejooGNHzqBBqFZN/DTTPn2owhKov2Zv4JOKnh9peBYAEGCyHZbYK3pZ0bNnsX8/DQ1FUhK0tIiFBZo2JXPn8kXcLcvjfgTw8z885awEU1baqKkTOm4cVSC54HDI/Plk9OiclpAQOnEi9fFBZmZ2i6YmqVaNbNsGS8vCnilevRL16yfbnkGMujrn1CnUqqVgDnrgAF2+XLpixU9IjRrk0qXSssEJCQ1e/vcCkUhEgI4W5VoNGaVZrnypRMJgMBgMBoNRLIgFDYV3r2Iw/i/R19d3cHD4+vWreFMkEr18+bJVq1alG1XJwOfzjxw58tdff1WtWvXx48el9Rtr1apVb9y4ce3ataVLl06fPn3w4MEDBw60t7dXvmex8vLly+3bt1+7dm3o0KGfPn36hexjjRo1atSoAUAkEr148eLff/91cXHZvHlz3759f0O8DAajrCASiS5dunTgwIH79+9XrFixVq1aNWvWHDZsWO3atVV+wU2UwWAw/ut4eHi8fPly27ZtR48e3bBhg7u7u5GRUWZmJgBdXd0GDRr079//FxLGZZauXbsmJSW5u7t7eXk5OjqWdji/hdTU1I0bN27dunXdunWDBw/O3SXPh+OTJIVZxqhgiw3zMX0lAkNztVIejZmgq/rR++3tX3tx2tvbX7lypU2bNjo6Ou3atSt6nLGxsXfu3Jk+Z3NUDFUr95ioVszdm8nDjUf4axsWTyz6oQoN3btXrpoBQHo6zp1D4QUNdPNmun8/4uIA1PF+JhY0+D3yos9PkunTpQZHx6HneLz1yVli7f8drz7g8l2c2Q59Xfw+0gKjFZtO6JCMysYJPFUbXS04lseK6fj8FZ4LEBWXM4YCgaHYehDRcfhn2W+MVkJsPOavx0c/JKdCTQ3WFhg3AO2bKt9x/vz5SUlJBdXxq6mRHTswejTN5YuZcytISUl2rL5RNGyV2hR5E2TxwA+Looum0k+fsi1ACKGbNpGWLcmiReByJfccsabh7KGkp/fSMzOlM/BmlirDJhgUKGZJnGPGkJ49fVef/7p5poJhaWmi7/58iaCBbtggW80AIDWVeHtL1AwA4OaG588hT+DF4aBOHUUhhocjLAz6+rC3lyh37sRjyCeaKgQANQ62OJN+ytwkSY8e6NGDhIcjIgJ6erC3F+fvT+5KkqlmABAUrnJsb9LQ8QZk1izq5SVtRyGZ2dGRDB2asx0dTQcNot++5RmUkUFfvcKAAeTMGRRyfQj9/l2RmgFAVhb98YMoFDTg/Hl5agYA9MsXPHpEmjYtVGBFJzQs+NrNy+8/vBaJRAA8GjTtPHBkCcfAYDAYDAaD8ZtgP6AzGAWlfv36EkEDgDNnzvznBQ08Hm/fvn2rV692cHA4evRogwYNSjsitG/fvn379m/evDl8+LCHh0eNGjWWLFlSv379333c1NTUY8eO7dy5Mzk5eezYsVu3bi16UWcOh9OgQYMGDRq8f/++R48ecXFx48ePL5ZoGQxGWcPLy2vs2LEqKioTJkw4cOBAoQyoGYz/PC9fvtyyZUtkZCQhxMLCYsqUKXUU/xDP+H9iwoQJEyZMCA8P9/LySk1NFfs0JCUlXbp0adWqVefOnatevXppx1hsDBky5MOHDx07dnzy5Ml/w7OHUpqcnPzt27f3798/fPjw8uXL8fHxAKTUDMi10PlMFEZ8zsmDHapKupjKlTuULu2boroz5q3HJ3+kpAGCkGifHo4ONvdu3dbT003LwMkrePgKQiEq2WNUH5ibKJ8TgKur68WLF7t16zZ+/Pjp06crFkYEBgZ+/Pjxy5cv3759u379ura2dlRUFJ/PF2slxQmt+vU9VIymqWr1AGSsFc7i4cItzB9XUHP+4sTHR3E/ff8eXbuCx4OuLtzdyfjxUGYTSC9epHv3IjFRvGkXm603CdMxpjsXonx50qOHZLBIhD4T4fVRehIeH09eo98UXPu3MKdTYARCTPkLhnftl4AQyDUd0TDRPXnGMl07W1eRmo7eE/OoGSRkZOHCLXRtjTaNfkvAEu4+w+Rl+BaU0+L3Da8/oHNL7FohwyIi95W7Z8+eR48eFeJg9vbk/Hk6YAA+fsxfe0I7I96Ts9+X43RBpT2ATF/pY2cCrk3zzRkSgmfP8Ndf+eOklBqbcx/fSY+NEvJ5FIC+Ice6nMqAUQYGRoW/NoyNzwvjy1u39vtxqkDjAwNpUJCCfhoYSLy98fP9jowfj+vXqZwqqMTBgUyYIHueixexZw8NDUViYranQpMmZN68AzGq0/2pgAKAgQqOViMNDQoUOABYWcHKSrLF59Gvn3kKzHS++/EyM6hGQgIcHJCQIEMTYGNDVq9GLlsmOnOmtJpB0vX1K2bNInv3Fjjc7Jgpl0vylYrIgcslisuDZmRQOWqMbDIzce0afpugISMj/fnLJyGhwUKhwMLCqk4tdzNT8w8f3+7cu0UgEAAgII0bNRvYb/hvCoDBYDAYDAaj5GGCBgajoLRu3frQoUOSzQMHDnh6erq6upZeRL+X+/fvjxw5slKlSidOnHB3dy/tcPJQu3bt2rVrr1mz5vDhw3369GnZsuXGjRuLrjCQybNnz7Zv337jxo0mTZr8/fffLVu2LPZqF66urvfu3atbt27z5s1dSqvOIuMPISUl5evXrz9+/AgJCcnKyjI2Nq5du7arq2vZ/KGfIWbbtm3Lly/fuHFjv379SjsWBqNsIRAIhg0bdv369bi4nBTNzZs3O3TosHfvXmZewpBgZWXVpUuX3C0jR448ceJE27ZtX7x4YWdnV1qBFTurV6/es2dP/fr1X79+/cep32JjY58/f/7mzRtJRUttbW0Oh1OxYsXq1as3aNDg4MGD4nZx+lDmJPvDc9rVOWhm+LujLhI2lji0DgASk3mNPNrPnTFg9uzZhJCjF7F2D/wDQcV5WIpD59C9NVbNKlBdgHr16nl5eU2ZMsXe3r5fv37NmjWztLRMT0+PjIwMCQkJCQmJjY0NCQnx8fFRV1evUaOGi4tLjRo16tSp06BBA3Nzc3V1dT6fLxKJOByOoaHh/RfoMlrR4QJD8c4HbiUvDeLz5XZRCkKQkkLfvMluefECN26QLVtQqZKiOf/5R6JmAGCZkJ1xjNY3Q1ISdu9G9+6S52DXcbyTr6l49R7nb6Fb6wKdSsGhFL0n4tZjGAraj+RssxXJLnMAgNjYqFqYSL7i7jyGr4Fyp01MwbZDv1fQEBSGiUvxI0S6PSkVp6/B1AQrpsndd9euXVevXi2016OWFklNpfnUDGKMRfHTs3aIBQ35C0885fap/SlbTCC0yVttRE2NzJhBPD2ldmnSWrtRS+3AAH7ID562HsfRRV3f4Be/+FNKL1zaV991owJBg6YWKe+gmj3ezy/bRkIeaWn00yciEfBpapJ16zBpUn6PE1K+PFm3DhoaMqJatYoePYqkpOztlBSakkJ//JinX3tnjQ7itgqaOF2dOCo2D1HIj6/8hFiBggEqId+FnUeJQr4gLS27icPJ1qwYGREnJ7JiBZyccnaIjaUKxU/U25skJ0NhQdiMdNG1s6mhQXxeFtTUYWNdta2to2agn9wdbGwU15tAaqqiO5gYyQkWN/4Bfrv3bk1KTpK0XLh02tLCKjIqUiQScrncOrXrNWvc0r7if9PticFgMBgMxv8t7FdCBqOgdOnSRU9PLzk5WbzJ4/GaNGly79692rVrl25gv4P9+/fPnz9/3759bdu2Le1Y5KKmpjZixIi+ffvOmjWrTp06Fy9erFy5cjHOHxUVNWfOnMuXL7du3frjx4/W1tbFOLkU5cqVmzRp0qZNm3bt2vX7jsIoFVJSUr5///7169eAgICwsDAej6epqWlhYeHg4ODq6mpvb69Ai5CZment7f3u3bu3b9/6+vr6+/snJyc7Ojra29vb2tpqaGh8+fJl/fr1fD5/xowZw4cP/8/XF/8TWbJkyenTp1+8eFG+fPnSjoXBKHMMGjTo9OnTwrwr5GJjY48cOSISiXILSRmM/PTt2zcoKGjo0KF37979zwj7VFVVb9261bJlSw8PDy8vLy2tIqSVSorw8PCjR4+ePXvWz8+vXr16uR1W0tPTAXz8+PHjx49HjhzJvZdMTcPbZDxJzNlsbQy9P+QXizV/L6lYseKcOXMA7DuFRZsQl5irmyAkAjuPIy4Re1YVaEIbG5szZ874+/ufOHFi+/btMTExmpqa5ubmtra2tra2tWrVsrKyqlKlioXiNcQAgO/B4CtKLyIzC99DS0HQQA3ly1XyX9EiEfX1xdix5OxZGBvL3uvLFxocnLshQy07rRtpYA6A+vvT9u0Jlws9PTRtevXlqCy+3FtHWgaOXSp+QcOOo7j3DEIhYonxPZXGg3inOZC1TFxPDyNG4NkzuncvoqOpSPQq4S9KFdkXhUUVc6hSzFotQ80gJpOHs9cwbRiMcz2luW/Lv/Y9lz5/LvWESlGOBpenIYHEVqq9sZ5v7Zdy1AwAeDxcuoR8ggYAHA4qOqlWdFItbKhSeHl5cbhwda176LzcMWaWKla2P29wmpo5SX15aGvn2axZkxw7hoULqb+/uMAKjI2JszNZtgz5TxmgN2/SY8dy1Aw/Wd1pokTN4K6PY9WISdHOPjlRKJR/HmYZQWN9pmpmhuZpFYnA4cDZmbN3L/IpFOmrV4hS+OKOjKTv3pEmTeT1f3qXefZQSnRkzn3Q3wfe5Tb3SFleJe6xjB0IIQ0aQHHZIENDaGsjJkbRmN/zC1JwSODmbWt4PB4AfT19DoebkBhPKQ2PCAOgoqIyfuy0qpX/O+ZVDAaDwWAwGBL+kJ8HGIwygI6OzvTp0xcvXixpSU5Orl+/vo+Pz3+szO2ePXumT5/+5s2bP+K8tLW1t2/ffvjw4RYtWly+fLm4TKqfP3/eo0ePQYMGBQYG6ujoFMucihk8eHCtWrV27NjB5Za83yvjVwgNDX3x4sXnz5+DgoJSUlIAZGZmZmRkAODz+ampqSkpKREREZTS8uXLOzo6Ojg4ODo6amhopKenR0REHDlyZObMmeHh4ebm5qqq2b8b6erqqqioiOfJzMxMSEioVKmSq6trzZo1+/Tp4+joaCPr96kXL14sX758xYoVY8eO7devX8WKFfOPYZQKR44cOX78+H/GOZzBKF7u3r1748YNoSy/X6FQeOXKlcePHzdq9Jvtsxl/ODNnzjxz5szx48f79+9f2rEUG/Xr13/48GHjxo0bNGjw8uVLdWUe+6XI8+fP161b9+DBgx49eixfvrxx48ZqamqSLKZYryC1qQAKzP+WZ8xo6z9Dp3L58uVjx455eXkBSEjC+n151Qw/yeLh8j3cfFyIZfROTk6LFi0qYng2luByoCDFqKYKG7MiHuRX4PTrJ7p9GykpBd+FfvtGlyzhbN0qu9fXV2q2M/W7if/higQAIBDg06fsF9nz5/H6zQBFX3jjpZO/xcDJq8jiZf8/RX2lnSisEf+ZCsn7VqivT/r0oQ8f0ps3JRnoLM0UxT/g8XiKeouIQAhf2Zb/2QSF48gFTB4mo+vcuXN///33r7yh+/goPitjmlhV9XugII+gwdwEtx7nrHPghobm1zTQ6GgSHQ0zs4LfoGRCO3SAoSHatiX9+yOXj+OZM2d69erVc5DetMWyd9Q35HTtl+MoQKpXpxYWCJdr1wETE+LmJt1oa0sOHCBpaQgMBCEoXx4KNHA7d+Y2LxFz3r3Tmq5TxP931cvc5aqpUQBPCpEI/j5Z/p95lMKxklqlauqcXD9gmFqqqKkTXpbsx3Pg12UmUmoGyaQBAfTCBTJpknRXvrBl7Ptz3VF+gr7xTvyblBAnfQeMERqerLRgxMep5VI+5+kghNSuTZYtU3JQFRVSvnx+h4wcjI3J7zHnu3jlrFjN0KpFu26de6uqqoZHhD19/jA+Ps7YyMSjQRNLCyulkzAYDAaDwWD8iTBBA4NRCGbNmnX+/Pn3799LWvh8fsOGDR8+fFhJsfXln0NoaOjChQtPnz79R6gZJAwaNMjAwKBjx47Xrl2rpdgbsAC8f/++a9euhw4datOmTbGEVxBsbW1NTU29vb3/w3VM/hs8f/785MmT165dS0pKql+/ftWqVevXry+ueKKhoSGuc6yqqqqjo6Ojo2Npaamn0P0yKysrKipKXOcSgFgYweVytbS0NDQ0zMzMCuK4Xq9evStXrnz8+HHnzp0NGjTQ1tauVauWo6OjlZWVlZWVubm5hYWFlZWVzBrMMTExPj4+fn5+4eHhCQkJvFw/GiYmJopLXwuFwtDQUH19fWtra3Nzc3Nzcxsbm8qVK7u6uiqu6/x/TnJy8owZM27cuMHUDAyGTLZu3Zoo/0fqhISEzZs3M0EDQzEcDmfLli29e/fu3LlzyShQS4Y6deo8fvy4YcOGTZs2ffLkSRlUu748f37+jBk/YmKmuLoeXLlSZ+BAqdXDv5Ad3ByMZ4k5mw0N0Lhs15sQk56e7unpefLkSfHb/cb9+C5/SXlSCrYf+b11AfLTsA7srPBDVg5RjJ0V6pTKat569UidOvT+/ULtRD59glAImRdF3k/dkQZmxxr2EP8/9ua/0oMFAm5GGhReW9xirjSIjExERuds8qDaRfPwYs7adsK7lsIITZKZRPQzjKwqLBkJLy+cP5/b096AKpFX6P3OW2B0LBKVyTs+fsn5P7c9w7p162bPnl3AA4l3zL6BKPwaBQBqqp5j9cjjWH5odDgxTdc2/XSDBP3sFNrYcENDIVPTkJmJpCRibp77uAW6a4lEopkzJVv040cAeP4c586RvXthZCRuv3jx4vHjx20ryPY6MDbjdu6j51Qll7WeoSGpVInKFzQQJydYyclSa2ujShUlYScl0bAwqbZEbf3JI1ZTQgA09364V+2Lau0xSuYB3r/KvH4uJTJcKOBTAPevwdRSpU0X3ToNst1Q7CqompiqhIfKKMdQIcXbMi1A7tR8Pq5fRz5BA6lcmWppIT1d7o66ukR+NZOzh1PyqxnEJBDD87WXTfkyARER2U1WVnB3J2vWoABSQjJ7NvX1le0eQQipXx8VKiid5BeIjMx+ndy+e/3+w9sulao2rN+kR9e+xV4alcFgMBgMBqOswQQNDEYh0NDQOHfuXJUqVcSLsMVER0e7u7v/9ddf48aNkyyz/kOhlA4fPnzixIklmcgvLjp16rRr164OHTpcvHixbt26vzxPWFhYly5dduzYUfIPQv369Z8/f84EDWUTSunRo0dnzpxpYGAwYMCAM2fOVK9eDD/9qqurF1fl7+rVq+/YsWP79u1+fn4fP34MCAj48uXL/fv3o6KiIiIiwsPDtbW1rays9PX1NTQ0eDxeQkJCaGgoh8OpXLmyi4uLtbW1k5NT7mWg+vr6HA5HT0+Py+XGxsbq6upmZmZGR0dHRUU9ffp0586dfn5+Hh4eQ4YM6dmz559+9/sdHDp0qFmzZuyKZjDkEaXYQBiIjIwsmUgYfzT169dv1qzZ33//vXz58tKOpTipXbu22KehRYsW9+7dKzuJirCgoBlt2jz98WOBtvZQfX2VHz+wYgU9cQKTJpFu3fIkIwvD9hAsyWXPoELwt+OfYc9w586dypUre3h4iDc/+SsZH/6b6wLkR1sTTdwRFAaRrKeFy0FLD6iXUtUysmMHBg+mb99ClluPTGhCAomOhqWljNlq1qSWlpLc5LJes1M1dQBUCv868ZqMegfmVKFdPGBtrri/0KSmg5c3zysEd5H6nMWYbS8K1ENKOLFo2NzscI1A0V9/5VYzAOgvOHtVpXUakb0EnwLV5KZ0iwF1NShVWUteRVI1gJ49e/bs2bNCHU4sLyBNm1ITE8TGyh2no9PsyvymUVFITRVp66g+fituFu3cSZcvhwJNg7Y2cXKSbBX8lkUXLMC5c9KtPB718sLQoeTcOaio+Pr6ZmRk1KxZU2qUbXlVdU1iaaXSsbeujh5HcqbiAMjff6NPH/rjR/6DEjs78vffBYxQNtHRSEuTatvTcmiKhg4A+8gf+7eNU+nWSek0T++lXzqZnJqc83Dx+QgPFpzen5SaImxq+oVu2oSQkNoa7WMNevEgrQlwjbmnIZSvSxA7Z8TGwsQkT2v16qRcOerrK28vYmeHXM9mbuKihdERiiruRGmVSzhyzejtHYSEwNaWtG4tUaUop2pVMmkS3bwZ0dF52jkcUrcu2bixoPMUkpo16ty8c1X8v0Ag8P703vvT+/LlKniOnmJkKKccD4PBYDAYDMZ/AiZoYDAKR4UKFS5cuNC+ffvcDsnJyclTpkzZs2fPv//+6+7uXorhFZF//vknOTm54OsnyhpdunRRUVHp1KnTnDlzJkyY8AsZ1sDAwPbt20+cOLFHjx6/I0LF1K9f/9GjR56yynkySpfg4OARI0bExsYuWbJk9OjRZblQNyHExcXFxcUlf1dMTExkZGRSUlJmZqaampqBgYG1tbWxvCLEBSA1NfX69es7d+6cO3fu/Pnzhw4dymQNuTlz5szMXEu4GAyGFCLFtaILMIDBELNq1aoaNWqMGzfOSt4C1iLy4QO9eRMpKahWjbRrB13d33KUfNStW1esaWjVqtXdu3dL5qAKyMzM3LRx4/q//hqrrr7H1FRL8nGIUhoQgKVLIRIVMC8oEiEyBvxcaaYJdtIfrv6UAuBRUVHly5eXbCq1/efLWLf829m0EF8D8ewtpJ4fDgcetbFmTimElI2ODjl1Clu24P59GhMDkQjp6ZIiC7LhcCDvo7ihIalShUZEAPCxdTnx055h9eHFqkIZSc1xvH+fct0TSR4bAGdRQFf+VTMaF6LnNLhXe6DA2c0CYKQPXW1E5UvQU5AATvZibjsr0P37pVOkQCvBgzrCdw9VPGTO7GCH5dOLMVJpjA1haogI6aByUFNBS9mhYd26ddOnFyg46S9ZVlbExYU+fix3h6QkGh8PQKxaECOcPJl07Ur37EFUVO52bmjo8SabeVwtq7SvrV6uyR7s7k6MjOiCBWTOHCi1+QkIoDduQCA7QU69vbFzJ5kw4dKlS506dcr/hXF2lRukXj04OOQ/2WwBx759mDyZ+vrm3Ca4XFKpElm/HhUqQCCgJ0/i7l2kp0NdHbVrk1GjUEC3PAMDKcuBDDXN3a2Giv+fc36jXkYKlFnKpSSJbl5Iza1mkJCaKhKtXS+MPksS4gG0xpZIJ6MPJs15HI3cw3So3MIQ2WRlISVFWtDA4WDYMCxfLruuhL4+hg9HZiY0NPJ3Bn7npSQr+jCZmiwKjtc37ttXSWByIIMHkypV6Nq1NCgIyclQVyempmjenEyfrlwB9Kv06NbX0cE5NS1VhcsN+P711evn6elpgUE/9uzbMXv6wt90UAaDwWAwGIyyAAGwaNGipUuXlnYkDMafxIcPH1q2bBmbb62Aqqrq2rVrJ0+eXCpRFZFnz5517dr16dOnf1axifwEBARMnDjR39/f09Ozb9++NvlKZsokKSlpz549a9euXbBgwcSJE393kDL5/v17o0aNQkNDy3K+/P+Q58+fd+/effLkyTNnziyDns9lgZcvXy5cuDA4OPiff/5p1qxZaYdTJsjIyDAzM4uKitJSUMuWwfj/pkOHDteuXVMwoGPHjpcvXy6xeBh/NDNmzBCJRBs2bCjmeX196dy59MsXpKYCACGwsyMdOpA5c+SmVIubt2/fNmjQoGHDhnfu3CmZI+YnPT394MGDq1evrm1mtiYmpoKcfB6xtydXrkglBaVK1KemY95aPHmDuATwtBB5K7tX754IQHJzDoCxn0U7XPI8vr9Q517pLkUfIGb9+vXh4eHr168Xbw6egdOKbmxwq45HJxQN+E1kZmHiUjx6hdBIiETgcGBnhWb1sGkh1MqIHjUrCwIBvX6dzpihwLCBODqSO3cgz7MkOpr26UMDAiaNWHO4SV8A7d/eOrpppLzZRmhsPqPaRQAuACsauSdjSnX62UiUkN1tbU2aNCErVhRjbrLbONx4AACZvgSAhkueV5eZMe4dRcUlw+nt2/n3TSAGXbSOvOVUp8hz/ylvgy2L0KphccUom7lrseWAbJ8PAFWd8PQ01FRzWQ78vILi4uKMCrbqXcZFFxFB+/al37/LGM3hQCTKI2UQf/HX0CCTJtGAAFy4wA0OBhDg0t7B9xqAcX3Dd5zI1r2darShe+AmQrOz3cTZmezaBXt7BeHRefPo4cPIpZ8QHzF3DEWBUgqRiJ4/j1u3aGYmUVdH8+akZ0+oqCAggE6cSP38cuQUhBB7e7J0KRo3LtDk7dtTb2/J5s42I+YOWAygXEzI61lNVHS0OWfPQn7hBgAn/k16fEe2v0Ld6Kvdv2/UFuQRHDy06v3CvFOShnmmmr66FtfAmNsz/Zj9ubWKorS25ty7B1nfnuiqVfT4cSQk5GnV0CC6ulRNDQAxMICbG5kzJ3f9ozfPM/ZtSVR0RGDEZINa9YpcRTE9HRER0NGBeXH7uiiDz+cdOX7g2YtHAP5evsnYyETpLgwGg8FgMBh/HJ6enjt37mQODQzGr1CjRo2XL1+2a9fO3z+PqSifz58yZcrbt2+3bNmir69fWuH9Ap8/f+7Ro8fhw4f/dDUDAAcHh+vXr798+XLPnj2urq6mpqY1atRwcnIyMzMzMzMz/AkhRCAQREZGfvz48fbt2w8fPmzfvv2DBw9kLm0vGSpWrGhsbPzkyRNWMrzs8PTp0+7dux8+fLh169alHUvZxd3d/datW1euXBk8eLCnp+e8efNKO6LS582bN1WrVmVqBgZDAf3793/w4EG6nKLIOjo6Q4YMKeGQisrXr/T2bcTHo3Jl0rq18rWejOJj6tSp1apVmz9/flGch6T59ImOGkVzZ6ooRVAQ3bsX4eFk69ZiO5BCatWq5eXl5eHhMXHixE2bNpWktjI4OPjx48c3b968cuVK48aNT5w44b5+PZXUGs8H/f4dR4+SMXKrsEfFwsI0O2Gps0nEqQLckjFseyVptYgku/nLJS1+H58+fapfv75kc0AXXHuANPmu6m6lZD2hoY49K5GYgttP8CMYDuXR0gN6Zeoupa4OdXXSoQN27KBfv8obRV1diYIKLGZm5OBB4aTJl+u0EzdMvbxdwTF3Z07T0OJc0+2sEhd9Nb2fkyggT3dYGD15EmFh5OBB/NqlJxIhNRV6OSYQK6bC2xdhPyuPiGUNADRcKCFo4g57O1A5eilDmngzrecijbmPNJvEGNiLRNDXRSV7rJmNCra/Ep0C8msLFk/C0zfw+ihjsJkJFk/OUTNIUUA1g2wsLcnhw5g0iX7+DEndTx0dQinnyxfxllBqAUNmJs6f596/L2nYV2kFfK8BEKsZxLKG3o+n7Wl5aLhf9tcW+uULPD3JpUsyF/pnI0e4IAmAVKwYcvhwrVq1wsPD1dTU6IEDnGHD8g+DlRVn3TrI/MrP4ZAePdCjR57HMSqKjhghreqglAYE0BkzODt3olYtuTFL6NIF/v7IygLA56rsaDNC3Dz56k4VoYBUrapYzQAgKly2lI0DUefA7VJqBgBNwk81CT8Vr26RVtlNd9NWIxMuovqInh+B/DcRYmcnU80AgMydSxo1otu3IzSUZmURFRXEx9P0dJqZKR5Aw8Lw+TNevSJ798I2+3ooZ6+mrctJS5Fr0qCrxylXsTgq7mhpKVbD/D5UVdU8GjQWCxqioiKZoIHBYDAYDMZ/mLJSiZPB+OOoWLGil5fXqFGj8le0PXTokJOT04EDB8rUb20K+Pz5c6tWrTZs2NCmTZvSjqXYcHd337t3b3R09KlTpzp37qyqqvrly5ezZ8+uWbNm7NixrVu3btWqVceOHRcsWODt7d23b9/AwMBjx46VoppBzOjRoyULvBiljp+fX48ePY4ePcrUDAWhY8eOr169OnPmzIwZM0o7ltLn27dv/wF9GIPxWxkwYEDuLKAUDRo06NmzZ0nGUySCg2nv3qJu3eiqVXTXLjptmqhtW7pypbS9e4kQExOzb9++JUuWHDp0KD4+vuQD+EVCQ+nZs/TwYfj4/MLe1tbW3bp127x5c7HFIxTSWbOozPQVj0dv3aJnzxbbsZRRrVq1kJCQL1++dOzYMS4u7jcdRSgU+vn5nThxYs6cOW3atDE3N69Xr965c+caNGjg4+Nz4cKFevXqITJS0RSUcsaOJXmRdBJCJGoGAKlTOMibILZSw/VYCoDLkZ3NlcxWdszMBALBtWvXWrVqJWlp0wh1a0Dele9cEYtKxwkuGwNd9GqHWWPQvU0ZUzNI0NTEqFGQszaAODlxFi9WMoOd3ZfD5xK19QFYpSfU0VFkOM+FcIfpthsHyFXdKdJqBjFCIX36lBb+3kJv3qS9e4saNRK1bEkbN6aDB8PbG0BlRyyeDCszaW8GFS6a1MXuFQCAihXlTauJzLWZi1/az3x5Ds/O4O1lnN6WR81AioncE4r/0VDHpd1o3gC62rkPB6cK2DgPHZv9ipNKgbCzQ/fuxNQ02yeDEK6fH+fLF6GNjfgv/x6cXGqGFT1fJKrnLJof1zdc8v9nI4+X5h0km9TXlzZsKJo0SZ5wQbkxDyEHDhzo16+fmpoagoPpdjlimvBwumhRjj5DGXT+fNkeFQAiImjBDHfJ6NGkWTOoqgI41aB7iIkNALPk2L5PThNHR7Jli9IZ+HwZTyuhoone4/R5+cqo/MQoK9L2+yOj5CAAMDdH48ZytUEmJkRxaZKGDcnx4+TxY87NmzA2pmlp0p+yKKWfP9OxYyU+FiZmXHNLRQv5zCxVjM3+eAvGb9+zFWAZmQV9UTEYDAaDwWD8iTCHBgbj19HT09u9e/fYsWM9PT1fvXqVuys6OnrYsGHnz58/ePCggYFBKQVYIL59+9aqVau1a9f269evtGMpfjgcTrVq1apVq1bagRSUkSNHrlu37uHDh02aNCntWP7fiYmJ6dix45o1a1q2bFnasfwxWFpa3r17t3Xr1tOnT1+3bl3ZyTeUPEKhUFW1jDg4Mxhll3PnznXt2vX58+eZPxfYAdDQ0PDw8Dhz5kwpBlY4AgPpoEE0MDCnRSjMXscfGkp27CixQNLS0kaMGPH06dPQ0FAAhBBbW9sWLVr8888/6nmLZ5ctvn6l8+ZRf3/Ex4NSqqtLypfHxImkfftCTbNo0SI3N7dBgwYVi56M3rkj+vJF7ttYejqOHUOPHkU/UAHR19e/du3a3Llza9Wqdfjw4cYF8xjPjVAofPr06ZUrVwJ/vlZTU1NFIpFIJOLz+VFRUYGBgVZWVjVr1nR1dZ00aVKNGjWkC7cJhVRWsYlkTd1vFhVCTG3DDS2WVq+9eHJnAJ3eiZIESBLgQ/1s8be4qITc8C6RJvpo6yF3QNn8UHH06FEVFZUKFSrkbjy2EV3G4LU3RHnP2KE89qyEvm6JRvgnQvr1Q3Iy3bcP4Tm5Z3C5xMWF/POPPK1DbvwzCEAB1LQz5Jw4IWrfHj9+yB1du7YLDRClf5I7QCDAzZuYNq3gp0DnzKGXLyM5e806BfDjB/30iXh6klGjBnVFDRcsWI/Lvtnj6/WgHZphzliocAGAjBxJL19GWJjs2blc0ryZubJl2L9jcYWBHq7uxf0XOHweiclQUUHd6hg7ADq5FtUX+3Hp4sX01Knsuj8AKJWIGCjId70aH42bpqnoWqcFuMXc0OEnSApAUEq9nmQc+icRua7EHSesJJqGjafsWzTIo4+hUVE4f1708iWZMIEMGiQdirJaltTY+NChQ6dPnwYgWrtWgQKMfvuGXbvIlCmKJwSA1FSqUOdHAwKIjw+qVFEyDyFk1y4sW8a7d39D5wnitnGPjmnVdycbN8LUVGkg6hoyVsR1D9xcMfkDKFWk9khKov7+pGJFAJy//6aRkfTpU0i9m5iYEE9PuLtnbwYG0kOHaGgoVFVJnTqkd+/chSTohQv0k9wLln7+jH//lXgFdR+ou3dTYmK8jCo2hobcHgP/yDuySCQMCg7k83m2tuU1NTR9PnsDIIQ4OVYq7dAYDAaDwWAwfiNM0MBgFJVatWo9ffp0xowZ+deEXbp0ycPD486dO5aWlqUSm1IyMzO7du26aNGi/v37l3YsDADQ0NDYtGnT6NGj3759q53rSzujhMnKymrZsuWQIUMGDx5c2rH8YRgaGt6+fbtt27bDhg3bs2fP/21S38bGJigoqLSjYDDKOnp6enfv3t29e/fZs2ejo6MBmJmZ9enTZ/jw4WUzeSkTOmVKHjWDBD6f3rmDo0fJgAElEEZ6enrz5s1zS2wppcHBwQcPHvz27dvt27fV1IrDVLnYefuWjh+fY4RACFJT6adPmDsXYWFk1KiCz1SuXLklS5b069fvyZMnGgo8wwsGvX6d8HiKBkREEIEge8VwiaCiorJ27doWLVr069dvwIABS5cu1dRUXvY7KSnp5s2bly9fvn79erly5Tp16tSrVy9xl7a2tpqamkgkUlVVNTc3r1ixopLHjcslenqZKmq+Ns4fy1f7UK6yj61LgKVDnK5h7lFi4cLDBDmT5ECBnMtceBM+uRTIhJDcadHcN4RCpUt/t2HelStXluZbHm2gh1sHsXw77j5FTDyEIhjowdUFq2fDtAjW+/9XkDFjSMeOok2bSGAgFQiIjg4aNSLDhxfwiovnZ/9jpgbo6JBBg+iGDTkZ8dwHqlSJLFhA9+1DUpKCCWlkJAkNVZrPzh68bRs9fx75CyrFxNAdO4iTE5o0qe6MS7tB9mT3PM8t4ROJEBeHmjURGysuECAdc82axNOzIJEo5pcNFZrVQ7N6smcrfjXD1av0zBmZz12oluMJx3kRWhV53Ow7YctXayW9onv3AHx6nyUSZVeayI246gQAj4jzMo4aHk43bIClJcmrayejRtEbNxAdLTtWFZW7Njb6gYE1a9YEQH78UPRYUIq3bwEgPl60ahX59AkpKVBTg4UFhg4lud0BAwLkHlFMcjJ98oQoFTQA4HDI4sUHBs75HqwGwFCUNXJyL2I3WfmOAAAHF7UvPlk0lzpEU5haLe4RhwqVeFdwODmFJFRUyKFD2LIFN2/S6GhkZkJXl9jZkWnTUK8eAAgEolmz8OABYmLEe9BLl3DoECZMIBIR4d270nqI3AgEePgQPwUNFRzVeg/VO38sJSYyzy6mFirdBuiVcyhjH434fAQGghCULy/vdvfS69mZ88cTExMAqKqqVa/q6v/VF0Dzpq11df5IfQaDwWAwGAxGAWGCBgajGFBRUdm0aZN4MVNKSkrurs+fP7dp0+bJkyd6uQpnlh3mzZtXpUqVMfIr3TJKnq5du168eHHcuHEHDhz4g9I5/zF27dplY2OzcOHC0g7kj8TAwODevXv9+/dv27btiRMnTAuw4ue/h5ub2+vXr5OTk8vmzZ/BKDsQQsaMGfMHfxR5+ZL6+srtzcjAqVMoEUHD6NGjvby88reLRKKnT59OmzZt27ZtJRBG4eDz6Zw5sss6xMfT3btJ06YojN3CuHHjXrx4MXr06EOHDhUxNJKRoSQvx+cjLa0gi8WLl7Zt275//37y5MnVqlXbvn1769atY38SFxcXHR0dExMjaYmKivr27ZuHh0fnzp1XrVol7bhQGB4n4Hgknk08EqJpKOAU1aCbxkH0iYje5Pmgm5wCAJRSmXb3hUqUlsxH6MzMzFu3bu3evTt/l7oalk3FsqlIzwSPBwP2WeAXsLbmrF2L3LKXApP2czG2jtjwYNQopKTQY8cQFZUzSGz5sHMndHUlqVO5ZGZK7BaUkJWFM2dkqBnExMbSjRuJfCs++s8/OHuWhoYiLQ1cLrhcCHOtLNfQILVrk127SkxKFRERcejQoc+fP+vp6XXv3r1p06YyL678agY/P7/iieDff2U+8qHaTnsqr41Xz1k3IlEt7Gx1fGTKFuLmBkDAp/nVDLkx/PFRZtEKxMZiwwZIGfWVL086daJy3l9IzZr7o6NHjBiRvZ2RAUBoY8OVV8AiMxPPntE5c5Bb+vD1K96/R6tWZNOmbJUAj6e8fBWfr2TAT1KFWBuZncKf5aSha6vowZGiZUftt88zw0NyjlUt7pFxZriCXbKxtCQ1auRscjhkyhRMmUJiYpCSAguLHLkDpXTUKNy/n+dlD9CAACxbBkqJuBiZ0osx74AabhoOLmrXzqaGBvF5WVRNndiUU23fQ0dbpyxVYY6MpAsXUj8/xMeDEBgZkSpVyF9/SZlnPHh05+iJA5JNPp/35t0rABoaGq1bFs7XisFgMBgMBuOPgwkaGIxiY+jQoS1btpw1a9bx48dzt3t7ew8aNOjChQtlLTn95MmTkydPent7l3YgDGm2b9/erFmzqVOnbtiwgcMpS1+z/z/w9fVdvnz548ePSzuQPxgtLa2zZ88uWrSoVq1aq1ev7t27t0oJrmEtCxgaGor9bzZt2lTasTAYjN8IvXRJbuJKPCAykqSn5/xY/3tISkp68uSJvIyvUCi8desWj8crayYN9MgR6u8vtzsykq5bR3btKtScO3bsqFev3vbt28ePH1+k4MzMFPcTLS2UkmTN1NT02LFj169fHzRoUGxsrJ6enoWFhclPzM3N7ezsatWqZWJiYmpq6uLiUkTTr6BM9PlIfdMAANrKbO4BSHkv/EQ3EUm+oIFEFAAqy4g9/8vzl1eQlwyvX7+uVKmSoaGhgjFaGtAqql0Io9AkCbJfMDo/P36SadNIt26izZsREkKysqCvjyZNciwfnJyUeObr6sLCoiCHpg8fUoUeXTQ4mERFwdxcRtekSfT6dUhqMIlzuoRAV5c4O0NfH927k06dChKGUpReXAKBYNy4cdevXw/9mY/ft29flSpVdu3aJXYgkJpKap5jx44VQ5RpaVRW3Q1KOMccF0jUDBLJgriWhK8o64ldRhMdHQCjp8k1RVnQ7e3y87UUHJwGBuYv5UAWL+b8NGXJqXyhocGpWTNp3bobrq7bJXWmlN54ORw6e7YMh6eUFHrlCoyNyaJFAGBvD2NjBdUrwOXi4kXR06fEzo5MmABbWwXHXBtIY3gAUE4DI6yVBCiFqioZMk7/382J0T+tDqxTv4oLqiiGuLjIFv+Zmkpl6+mpU/TJEyk1QzZxcdi6FW3bQkcHSi0A8w3Q1uH0GlKGlWUfP9Lx4/O8GJKS6I8f+PyZ7NqFStmFJFJSk0+dPQZAV0evW5fe+nr6T58/+vT5g66u/qB+w4wMjUsjdAaDwWAwGIyS4/8ru8Bg/G5sbGyOHTvWr1+/QYMGJeVyrbx06dLmzZunFKREYkmRkZExYsSIbdu2GRkx59Myh5aW1o0bN3r27NmyZcsdO3ZUqsRKIZYckZGRnTt3XrdunbOzc2nH8mfD5XJXrFjRvn37uXPnjh8/vlatWq6urjVq1GjQoIGDg0NpR1cSbNiwwcPDY/HixUuWLClrgjYGg1FsKHQpBwAeD0lJv1vQcP/+/ZCQEAUDgoKC3rx5U79+/d8aRqGRl7eQUPjaPTo6OleuXGnYsKGFhUUPiT114SH9+tHz5xU9vxUqKDHZ/s20a9cuLCxs7969YuuFoUOHtmnTxsjIyNvbWygUpqenZ2VlpaSk+Pv76+vrm5mZ6ejoFPYQKQJsDaFbQpAh51nST0+2iQsvHx1kGx9uoadhPqCXgaaqngp0uNDiQp0DfRVIsv3jo8hfRxQdziZvvvg3OdgXI2/evKlTp05pR8GQgf9PmZmtRq6LtEIFjhyZKenQgW7fjnC5a82JjQ0K+K3Z21uRGT6AhAQEB8PcXOrDId2zh968maNmyOmgSE2lFSpw1q8vUACK+f6d7t+PnyoBGhsrcxSltGvXrjdu3BDmukWnp6d7eXl169bt3LlztWplSwGkqsNIuH37djFEGxcn9jmQ4rNB/QitisgnZRDD56h7WXRoktepRVJjQrzXuL7hlunfxJvc0FDZJg0pKfTDB+lSDrmfNXd3CATEwIB07ky6dTu8bVu7du0kCifq5IR37+SeGpdLExIgs14VAB6PXrtGxo2DiQmMjUmFClSBoEEopH5+AChA798n/fqRqVNlDgzPwq6f+pCl9kS9YOsm3r/MfP4oPSVJBEBXn9Oqs/ant1lhwfzUFFGGtvKLglhaktWrC3QkAGfOyLgEfkK/f8eRI2TsWGqtRItBra3/pK9emZl02jSZxcvo9++YNIlcvSqWaLx5+4rP5wEYPWJCJefKAKpXq5l/LwaDwWAwGIz/KkzQwGAUP506dbp7926zZs1yl5+YPXu2m5ubh4dHKQaWm2XLlrm6unbr1q20A2HIxtDQ8Pbt21u2bGncuHHDhg0nTJjQrFmz/2pONDo6+s2bN35+fiEhIREREdHR0Q4ODjo6OlpaWqamppaWllWqVKlcuXIJRBIaGtq2bduhQ4cOHjy4BA73/4CHh8ejR4+io6Pfv3//7t27GzduzJ8/X1NTc+zYsaNHj/6F5MofhJGR0YMHD7p27frx48c9e/aYmBRoVSuDwfjDsFJm16ylBePfvmYuKChIJBIpGMDj8SIiIn53GIVGVqaqcANkUb58+atXr7Zp00ZNTa3TL69mrlyZ1K1L5eXkLCzInDm/OHPxoaqq6unpOXLkyHPnzh0/fnzixImJiYkuLi5aWlpaWlrq6uoCgeB/7J11WFTLH8bfWZZulJQUFexAsLu7u7G722t3cu32Z7dit+i1RcVARVEJEeludnd+fywsyzawiN47n8fncc/MnJnv2T2cPXvmnfebkJCQmJgYHR0tEAhsbW1dXFxq1KjRrFmzJk2aKLAB+5SGQ+H00E8kic3MahC4GaFDaVJDkGi9d5v9y0facTHQ0CAWFmjXjowcCoW+YhMG4dhFfAmWXWtmjGkjcl5LZJ0oNMUthvj48WO1atWKdQhGIcimeJSQ87qmignlS5VC48Y4fVq2xMrEBGPGqDq8UuMWLS3ZErezZ+X6/QgEePQICQkwMVE1jPwI/6AEM2fS27cRHS1MgsC3tRV07kwGDCDjxkm0V3BxCAkJGT169LNnzzgcjjw1A6VUPTaQZmbQ1UV8vETxm9LNNp9yRH4dgzguficJmZQXs2uL5z+Obc/fhg8Nnp0993soFGgaRAv9AwPpt2/EzAxVqogqOWfOiF4LBILt27eLJ6DhzJ5NHz+mcrSGpHx5ZGYqukL9+EGPHycTJwIgCxdST0+o8iX+8yfdvRva2tKfqYBidiAVqtNqG6GrEhMiAMjKpHu94r8EZGVm5EX65WN2+Uqas1aUTowXcEO60rFHSILkByQOTUnBpEnk779lupJIIp4URiavXgHgTJwoePQIUVGy25ibcyZMUD7WbwPdupUGBsqt/fQJe/YIP9BvQV8AGBkZu1So+OviYzAYDAaDwfhtYE7mDEax4ObmdvToUfEncVlZWd27d//69WsJRiXi/fv3e/bs2bRpU0kHwlAEh8OZMmVKaGho165dp06d6urqumbNmoSEhJKOSz28f/9+27ZtAwcOLFu2rKur66ZNm0JDQ+3s7OrWrVu/fn03NzcbGxstLa2vX7+ePHmyc+fOjo6Oq1evTk1NLb6QHjx4UK9evaFDh86fP7/4RvlvYmFh0bp169mzZx87duz79++HDx/29fUtV67chg0b0gs1WfWnYGlpee/evXLlylWtWnXfvn2KpxsZDMafCOnTR/GyXWJnJ8NJX924uroqzuxjYGDg5ORU3GEUGKXGFYXNlVC9evXLly+PGjXq5MmThesBANm8mdSSZUhuYUEmTcJvY6ClqanZp08fb2/v+Ph4SumHDx9evHjxzz//3Lp1y8fHx8/P79u3b8nJydHR0RcvXvT09BQIBDNmzChXrpzMJdRXYtDmFfV4Rrd+z1MzVDOAjxuJa0pu1SJT7NHU0dhl+Tzda1c49+9zHjwg3t5k9GjFagYAhvpYNAkWpZHxkQj/idf26YhGsswOCqFs+GUK4ODg4LJly/6asRiqczkasdkAYKONiipfQjirVpGGDSF9ITUxIYMGkbZtVeyH2Nsr+VuwtET58pKFwcEycyuI0Hj2jJiaFvHc5qxbp+Hnp5GbQkIjLEzj8WPO+PFECsX9+Pv737hxA/I1Q3Fxcdra2kUJNQcDA2JtLV2cpaEzrm+4PDXDoM+LO1/NUTPwbW35tra2KZ86heyQaJaiZZZNtEQ6Bo2wMNE7k4OZGXF3p6dP07ZtBV270hEjBL17C1q2FFaKjp2eP08HDbrg5mYYHt5w2zb6v/9BeMNvbo45cyArfuLoSBYtomKrX2Tz6VPOiypVyOLFRDyXhAK1VkoKPXYMcXHiZRSYHkgvRudsLnNW6Uza6xX//nWmuJoBQEa6wP9V5pGdiTZ2XIuGFTiVla06SE6mjx7Rfv0QHa2kJZ9PFZs2ATn2J+XLk169ZN5CUD090qNHsX9BR0bS7dvplCl08WL4+ir6OFTB1xcKfiQKBHj4UPgyKjoSgI1VmX/rQhcGg8FgMBgMxTCHBgajuOjUqdOkSZP+/vtvUUlUVFT79u0fPXpUsut0KaWjR49etmyZjdI1hYzfAB0dncGDBw8ePPjevXvbtm1bsWJF06ZNN23a5OzsXNKhFQw+n//x48dnz575+PjcvXtXR0enefPmLVq0WLBggYuLi9Lf5K9fv163bl2lSpX27t3bqlUr9caWlpa2ZMmSw4cP79+/v63KzysZhaZOnTrHjx9///794sWLN27cOH/+/JEjR2oqTYb6Z6Ktrb1u3br+/ftPmDBh3759+/fvZ0lkGIx/Fc7OxMODXr8uu7ZUKTJt2i+IokmTJk5OToHyV/g5ODhUr179F0RSMJo3x507CuzZqZNToZ/Z165d+9atW23btk1NTfX09CxMFwYG5NQprFyJhw9pdDSys2FkRBwdyaxZcHMrbFwlhp6enouLi4uLS9euXZcvX3737t1+/fpdvnzZ3d0dgIDiUgy8QumrpHx7uehhuiPpZQGOzE9CR6dAMfRql9eLTsV8M0Ab86tJxU0a5K0CV4yKuxTFxSEqKspSlTXH/21evsOjlxAIUM8NHtWKPU8LBTaF5nymg6xRgNG4XHLwIDZtws2bNDISGRkwNCRlymDsWNXVDADovn2K5iYBuLnJULlFRSEpSVZrABCfaC/cn4MI2T4ENjac8+dFhkMpKSmGhoqsLTIyMs6dO9euXTt5DYQ9xOWfUy8kQ4bg0yekpIiXmWbKXce//YSNyIlB/GA1BZnizSpV1ujGDdb6boCYDL6trbjIQ7QjcXamR4/SY8fyPhoeT+Px45zXCQnQ0aGjRtGnT/np6QsjI1cZG9NHj+Dri4sXyf79EKaisLODSBinoQFLS+LiQlasgIkJNDQUHzrV1BSdwKR9e3h40NWryadPSE3Fjx9Unp8HgJAQ9zZtZJSvfQ5gRBnUN1E8MgC8fpbxJSBLdmAUnz9kvvfLrFxTm2zYgAEDqLJ1OzQwEFOnkiMK0w5paBBDQyUnt7m58H8yZw709enJk/lSU9nbc3r1IsWa6ZXHE8ydi/v3RYYZ9Phx4upK1q1DhQqF7DP/6S2D1FQAmVmZ38NCAFhZsed4DAaDwWAw/qMwQQODUYysXbvW19f3sehHL/D58+f27dvfuXNH8TOCYmX//v18Pn/UqFElFQCjcDRt2rRp06b+/v67d++uX79+vXr1Jk+e3KxZs5KOSwaJiYkBAQHfvn0LCgr68ePH9+/fv379+u3bN3t7ew8PjyZNmixdurSgC9pq1Khx9OjRO3fuDB06dMyYMfPmzVPLuoTs7Ozjx48vWrSofv36fn5+7Kn0r6Ry5cqnT5/28/ObM2fO1q1b//77b7VLVX4fatas+fDhw127djVu3Hj79u09e/Ys6YgYDIbaIF5eGDCAvnoluUTPzIyMHAkPj18Qg46OTpcuXTZv3pyVJWP6QVdXd+DAgQosxEsK0rs3Dh2i79/Lrrax4cyeXZT+q1Sp8uDBg1atWiUmJk6Vk1NcCdraZMkSCATk+3ekp8PGRrmf/B9C8+bN16xZM3/+/Gs3bh6JgFcI/SZmmaTFQbtSGGJDmpnKkTIUHNGdW1Y2vfEPbj1ERiZ2f5TdhlJaOE2D6veHRU9IkZGRoVNAScd/Cp8nWLARgUFITgMAfT2Uc8BfE9ChOH++XIjCm2QA0NXAyDIFPHc1NMiMGZgxg3z/jsREWFsXOGFQdDT9+lVyob8EXl7w8pIoI3XqqD5IETUNMggPpzt2kGXLhFtJ8qUVIgpkm1eUX22kWzc8fUq9vcXzcdSNuPDUomOKpqlE4+0nciZ6Zes2xBi/wAIYgr5NaN++9McPcU0DRAqSsDB+YKA8oQmdOBHa2vTePVC6OyWlNIfTXng1yMqivr7w9CRnzoDDQc2aol04J07A1VWUN4SULk3FskhIpr3Q0CCNG+cbsnRpzvr1AMDnCxo1kpegpI6VlbyjrjDLA8C6577yGojz9J80CW8GcTLS6cO7aZVraqNMGXLkCKZOpR8+KBDlAKD+/iQsDAo/GlqlCuTdEgDgcPD+Pb5+hbMzADJxIhk4kB47lrNLxYpkwABFplmU0qNHceECIiOpQECMjFC9Opk7twBf6wIBHTYMDx7ky02TlkZfvcKwYeTAgUJqGpTamWhpAXjn/1p4j1e18u+nT2UwGAwGg8H4JTBBA4NRjGhpaZ09e7ZevXrBwcGiQl9f365du165cqVEnn/FxcUtWLDg2rVrv+FDbYYqVKlSZfPmzWvWrDly5MikSZM4HM7kyZP79+9f4o9Tv3z5cvXq1bt37/r5+cXFxbm6upYtW7Zs2bKVKlVq27atg4ND+fLldXV1izhKixYtnj9/3qNHjxcvXuzbt89Mocu3PHg8XlhYmL+/v4+Pz8mTJ11dXY8cOdKgQYMixsYoHDVr1rxx48bly5fHjRtXqVKlpUuX/o5riNUBIWTMmDH169dv166djo5Ox44dSzoiBoOhJvT1ycmTWLECDx/SqCikp8PUlNjZkUmT8At1h2vWrPn8+fP169clNA26urrdunWbM2fOL4ukAHC55O+/MWIEFbtVzsHcnEyeDHv7Io7g5OR09+7dli1bJiUlLVq0qJC9cDhwcChiJL8h/fr1Gz9xUqP7ie9p3nSOLgeeZTDVnpgXT6YU4URsx+bo2BwAdq/MqxJXM4heiGsa8Et8F1RHV1c3TcEi6f82p69i1lpEiOW4T03Dm48YuxCLJ8Kzt8Kd+Xx8+4bUVNjaoiDWhhkCLPqW89GPLoPCn8N2dhC391cZ+ukTjYlRPJtO5s4lHh7Q1CQ1auTslXueK9rR2ppz9WqB3o2CERQkemmeuwheAY6OjgpqORyOeJ411f8eZUofyJo10NHBqVM0NRUCAQixpFHluSGviamoY5GUId2+nJYgQ6XBwsPp3LmivA/CN18oZRA0a0aWLqVeXvTZM5m78m1t6fPnIASURgkES5OSbuV/0+ibNzh8mAwZkm+3unXzbTZqhA8fwOeL+0OIzgFSrhxp31525HLeT3Epw303jz3ztm0OpTHZeQ2EgoY6Hu4AfH2VyBqSk5RkyktJzm1ga0tOnyaXLgmmTIEsVWUOsbH0xg0yfLiCPjnz51NfX/rtm+xqgYC+eYNBg8jmzahdGwBMTcn48YrjzCE7mw4fTp88QUbO6UEBvHuHZ8+IlxeqVVOlD7p9O334ELLyYtDQUMyYQS5cKIQLDXVwgOKPw9kZQPjPHwAIIZUqVinoEAwGg8FgMBj/DpiggcEoXqysrK5evdqwYUNxx8W7d+927dr17Nmz+oVNDFxoZs2a1bdv3xq5T08Yfyi6urojR44cMWLEnTt3vLy85s6dO3To0NGjR5dIHt+rV6+uXLny27dvHTt27Nev36ZNmxwdHYsvraO1tfW9e/fmzZtXrVq1zZs3d+/eXXH7Hz9+PH/+3M/P79OnT2FhYSEhIdHR0VZWVhUrVmzYsOGtW7cqVqxYTKEyVKdjx46tWrXavn17x44d7ezsevXq1b17d4d/4+xRtWrVzpw507Nnz8DAQD2lyeMZDMafgrY2WboUfD759g1pabC1LfC63kJh7JM3q5HYjOPt7b106dIzZ86EhYUlJiaampra2dkNHDhwxowZvyCYQuLiQo4fx9y59NMnRESAUpiZEUdHMnMmGjZUywj29vYPHjzo3Lnzx48f9+zZU4I2ab8ViTysCtFMz+b5JwuIAQCYamJEGYwuo04pg8QNoYJ5TXl6BXFNg4JmMocrbqytrX/8+OH2B+YfKW7iE7H473xqBhHRsVizC22bwEamLVpWFl22DI8e5YjDTEyInR0mTiQtWqgy7t+hCE4HgFKamOpQAjnmiYaG0pOQbttG16+HzNUFmprIzpZRDhA3t2JUMwDic7RK08BZWlqOHDlSQQMJQUMRoZs304sXc2z5hW9vRsagwCVJ7nu/JZXadjxHyjCub7hbzA2tgL+Ud0gpQkLokCHSiRL4Dg6oVImcPQsOh/74IVGbz3sjV8zULSZmkL5+FYk3LSsL169DQtAA4REoOkNyNA2lS2PaNLkL97lcYmJCv38XLxOpGR5Fx+xvPqhGt5mRX/Ouk6U1MdaOTHnuyyUQphlyd3dXomlQ9gckeRzW1jJn+vMRG6ukgakpWb8e06dTMYWNBPT7d8yZQ65cUW5sIL7X1KlCOw3J8sBATJ5MvL1hbKy8l2vXFCXJ+vSJPH+OgritCOFMmyZ49Ahidh35sLUlU6cC4GpwAVBKBYJfodhjMBgMBoPB+A1hggYGo9ipWLHipUuXWrVqJb6C58aNGw0bNjxz5oyzs/Mvi+Ty5ct379598+bNLxuRUawQQlq2bNmyZcuvX7/u3LmzXr16ZcuW7dSpU7NmzWrUqFF0OwSlREdHjx8//t27d8uWLevWrZuGsjyg6kJLS2v9+vVdu3YdO3bs5s2blyxZ0qRJE/EGfD7/wYMH586du3btWmJiYp06ddzc3Lp162ZnZ+fg4GBlZcXlsq+/3w5tbe2pU6dOmjTp5s2b586dW7Vqlbu7+9q1aytXrlzSoamZevXq1a5d+8yZM4MHDy7pWBgMhlrR0ED58r9mKHEpQ76SxgvReOEz609RUVFWVlYVCp3R+Vdia0sOHyZxcdTfH+nppHJlxZbUhcDS0vL+/fuTJk3y8PC4cOHCn/G2FBsUOBOJeV9oxKf30NYjBia6GpjpQMbaQk/dt3LicgSlq7TlNZDQNECZrOHX2DMAqFq16uvXrzt37vxrhvuDWLUd377LrQ39iaVbsXOZVEVqKpVI3xMVRaOiMG0aRo4kEyYoHjQoHZtCcnZc4ERMSuRm38UFFhZyJyaFSNvyf/ki/J80bUp9fKRnTEn16kSYa6DIyE2HceIETpxQpQcOh9OiRQsnJycFbYqeFEPUA/X2pnv2ICFBooFm1I/pu6oKX88ZE5GdRXX1OCamlvSzBhHwlWT9AOjkydJqBiDHHYTevk3c3JCeLqOBmJGGaJSnWVkbcp0e8sh9S0VvhYwLV1ISHTuWvnqVI9cQNitbFlOnyrVnEOLhAX9/0V+KSM1wLy5x4KTdN2q2FDV0oOkTnp0Z8OS8XnoKzMxo8+a+T56416sHZZoGQyMNQLa8RoiBoZgoJzaWbtwozzoiBw0NlTIyuLuT8+dpt25QoGkIDMSePUqvCXkEBNAHD+SFR798wapVZPVqJZ3Ex9PISEUN0tLo1asFSh+Tg50dGTGCbt6MxETJKjMzMmYMLC0BWFlaC8uCgr+6VGBLMhgMBoPBYPwXYTM6DMavoH79+mfPnu3SpYu4CfDr169r16596NChBg0aXL169dWrV5GRkdnZ2ebm5vb29i4uLq6urs7OzkpXSKhISEjIyJEjz5w5w9al/ftwdnZet27dqlWrfHx8rl27NmHChI8fP1paWjrl4uDgYG9vb2Fhoaenp6WllZ6eDiArK8vQ0NDKyqoQQgRK6cGDB+fNmzd48ODDhw9rF2R5hLpo2LDh69evDx8+PGbMGB0dnR49epQvXz41NfXp06cXL14sU6ZMjx49zp07V6VKlV+8XI9RFDQ0NNq1a9euXbutW7fu2bOnefPmnp6eCxcu/AUCnV9J165db9y4wQQNDAajcEirGSSo89MFcMEP4AcFkNjsT/geNDOTzBeuVnR0dHbv3r1nz54mTZpcvHhRuET1zyIzC+v24IEv4hKgrQVrc0wehoa1C9aJfwpmBtLHCQDAD3jOrdexmRm8KhDHYvuaVUuSCGGtYm1EgXJSqAU3N7fDhw//suH+IN59VtLgs6yZSjp1Kn35UkZFXBzdu5e4uaFePXkdUmDKJ5ouAICahhhqU4Bo1YmZGSlfnioWNADILyygEycKX3AOHBAsW4abNwXfvxMeDxwOrK2JuztZswZqsvWSndXCwICzcyfEBOLyfj1xudzGjRvv27dP8Sjp6elFvHXP+UOmFDt3SqgZRG8d39aWVK1Krl5NjOdnpFPTUhpagqaCt7YICZHWHIgYNSU5/Pxjqw8f5I6dmoqDB9GyJWSldBR/A3ebmi5LSrpnbu4oSysvjE3GQYljZESOHiWPHglOnUJ8PNHURPXqxNMTBgZywxN2PnMmHj+mHz+KF95ITu82++iz8jnfCsIEEwD2AHuAZxERAPD8Oa5c8b161V2xYAKo30w38H1WRoZspw0dPdK4Ve45GRlJ+/enn5X92dvakpYtlbQRUqoUMTVVYNIAgQDPnkFlQQM9dAhihqkyUGXNT0qKooQawoESEyVciRAUhKQkWFsLRQnyIKNGwcwMO3fSr1+FkiaqqckpWxYTJ5IuXYRtKlSoKBT6fAr8yAQNDAaDwWAw/pswQQOD8Yto27btkSNH+vfvzxNbcpGQkNClSxcdHZ327dvXrVvXzc1NS0srKioqKCjo4cOHAQEBYWFhDg4OVatWrVmzZs2aNWvVqmWp8IeQPGJiYjp27DhnzpwGDRqo75gYvxdcLrdVq1atWrUCkJ2dHRoaGhQUFBQUFBwcfOvWrZCQkKioqLS0ND6fL9QfcLnclJSUuLi46tWrt2jRok+fPtVUSB6ZmZl55syZtWvX6uvrX7p0qWRddjU0NIYOHTpkyBAfH5/r16+fO3dOR0enVq1ac+bMKZHsGww1oq2tPWHChF69ek2dOrVq1aq7du1qoZrb8B9BrVq11qtppR2DwfivoVTNIG+XP0PWUMyMHDnSxsamQ4cOR44cad26dUmHUwC+BGPgdLz7DIGYpfejV+jSEtuXqpSzO12A1UF063fwcs8gU10tR61U7+oleWJIuy8UrvGvVzMAqF279uTJk3/liH8K6ZnKGmRIFQUF0WfP5O4QG0u9vIh8QcPxCNyLBwAugZcL4ZTcSU2WL8eAARLpABRDAwIEBw9yhgwBQBYswMyZnMePERgIW1vSsCGMjIot2BxI7drIb3cnomXLlt++fUtKStLU1LSysurcufNff/2lVA2fkpIiyq1ZoL9KycYfPtCQENEWj3Dflmp6qHw9HkfTJiUwOfqKYUgICQw0Ll/e2FTYRBd16yI0VLQWn29rK65pOOY40fOGQbNbF3vLcV/ICSM8nHC5xMZGPOuEeD8CYHFKyvGUlFty1AwACpAipEEDTkGf0ujrk927MWYM/fixjoUFgAsZgvYLzn4sUwFiUgZxhC4OzyIiqJ8fPD2FPg0KTBqquemUr5zm/ypT+gMkBBWraLtWzVnSQCdNUq5m4HJJq1ZKhRp5iJmbFrKBOEIxh3xoUhLh86H4xDY3h4EB4uMVNCGiRxA8Hl23Dnfu0IgIpKfDyIiUKYMRI0jXrnJ31tSEtjZ0dZGaCg6HlCoFDw/Srp2o3kDfoIyNXdiP0MAvAYoPh8FgMBgMBuPfChM0MBi/jl69emlpafXr1y9d7PczpTQ9PX348OHtxH6riMjKygoMDHz37t2rV682btz46tUrDodTsWJFV1dXoYWDq6uro6Oj4mcKjx49Gjp0aL9+/dgTt/8Ompqazs7OqiQ0SUtLe/ny5bVr1zp16mRpaTlkyJAuXbrYSq3dCQsLe/78+bVr17y9vWvUqLF69WqZZ2yJQAhp3rx58+bNSzoQhvqxtLQ8duzY9evXhw8f3r59+w0bNvw7rBpcXFy+fv1aoFkcBoPBKCLGPpRpGgB06NDh7NmzvXr12rZtW48ePUo6HJVITkW/yfAPlCyPT8SJSzAxxKpZSnq4E4fpn2lQ7k8QLQ7G2GLUhA7uVWfeuHGjTZs26g9aZYo031moToo4lghHR0eBQBAaGmpvb6/20f9oDJS5CUg3oKdOKV5CTb9/J5mZkGULF5mF+V9yPqyxtqhRZDvCf57h+BUkJMLYEL07oLlcHYUsnJzIli2YNYt++QKB7NXt4vBtbcHjwccnr0hbmzRrhmbNChy3KhCSz3ifyyVubmTHDnnNb926lZGRERERoaenZ2FhoeIgcXFxpqamRf+rpP7+olwM780aXnQYF6nnxCcaAGDe9qFNz+ox97p/DOCIJXviLF9OAwPpq1eiEqGmgW9r+5JTvb3OKgAaqVJZPyTIzERiIoYOxceP4skghPYMsQLBwLi4bH39Ry4uFtI5AoTo66NPn8Ics+o4OpJLl7B1K44dAzBy1v8k1AzPsrLE/6aEgoY6VlbPIiLou3eQ/6GLGD7Z9MDmhE/vMzPS8z5KHT1SsYr20IkmOduvX1N/fyUdaWuTpk3JX38V4OiU/uIrkGeJMgkO4XCUtoGODnFwUKRVsrQkvXoBQHY2HTyYPnkCfq4CMSaGxsRg/nz4+5MFC8R3evPu1fWbl8tERve4cV87LlctIRAgIoIeOYKPH8mxY6J3o6xTubAfoSGhwexXJIPBYDAYjP8mTNDAYPxSunTpcvTo0e7du0uU3759W+b0sJaWVuXKlStXrty3b19hSWRk5MePHz99+vTp06fbt29/+vQpKiqqatWqtWrVqlmzZoUKFSwsLDQ1NRMSEqKjo/39/a9cufL169e///67W7duxX54jD8QPT29Ro0aNWrUaPny5Tdv3jx69OiSJUsMDAzKly9vbGycnJz88+fP0NBQbW1tNze3li1b/vXXX+yhLeMX07Zt27dv344ZM6Zu3bqnTp1ycXEp6YiKio6OjqamZmpqqoHqC5UYDAajUPYMErszTQOARo0a3bhxo127dpqamp07dy7pcJSzcJMMNYOQjCycuY6JQ2Ajy8RNQPEwATvD6JWYvMJGpvCqQMrpATA7d+5c7969q1at2rx585o1a9arV0+0rpqhCnXr1n3y5Am7N5agXi34PIFA/uWqViWpIqnUAJKkpSEmBmXKSBRTYNxHGpcNAA46mO8k5xInEFBvb1y9ipQUaGmhRg0yapT0evHwSAyZAb+PSM1d/n36Gmq44sA62KuexsLNjVy5gp074euL1FTo68Pfnyp2vM9dbi60lFd5pAJDPD3x4gWNjweHQ8zN0aoVGTVK8VSujo6Oo6NjgUYJDAws6C6yyc2V+aZUs1POs5K0SolXxmlbP7TumeybNkz8Kq6jQ44fx/Tp9PlzREUJy37Y1brArT1ae0MK0QcQTfL1IwNdXZiYkM6d8egR9fYWfjpCNYNfdnbP2Ni+Zcosf/yY8/ff9PRpZGdL7k4IqV+fdOhQ6ONWFU1Nj2PHAIz29p3+mQLg5p7+zxo3xqlT4m2fRUQINQ0AwOfj3j1fX193d3cFJg2ammTUdNP3rzMf3k1LTRIAMDDiNGmt51IlT1dEz59HkkKBiKYmmTKFjB+vkpWQqFtnZ/j5ya0mBLVqqd4batTA9euKGqhmg0pmzKCfPiE6WnZIjRvD2hqAYO5ciKsZRCQl0ePHUbWqKItE+M8fO/ds5vF4XwCBrfnAuPz2D5TSly8xbZpIcmRnaw8gPT0tITHe1MRMlZgZDAaDwWAw/k0wQQOD8Uv5559/Ro8eLV1euXJlFXuwtLS0tLRs2rSpqCQpKen169evXr16/Pjx//73v+joaB6PZ2pqWrp06QoVKkyePLl9+/ZaWlpqiZ/xL4bD4bRt27Zt27aU0i9fvnz9+jU5OdnAwMDa2trOzq5UKWXPfRiM4sTIyOjYsWN79uxp1KjRli1b+hT3mqfiR1NTM1v6ASiDwfjl8Hi8jRs3Xrx4MSoqCoCZmVmzZs0WLlz47/CDkYZpGoRUr1790qVL7dq18/HxUf0+vKR4Kn9aB0BYBHYcx7Ip+QoTeNgdhgPhNFzM/N9UE8ucyUBriM6A+vXrf/78+cqVK48fP758+fKbN2/69eu3bNmy0qqbpf+3qVOnjq+v77/gtkS9TPPEuev48EV2bXlHzBsvVWpsrKRTbW2ZbXaF4XYcAHAItlckujKn5n/8oGPH0g8fkJn79+Djg4sXMXu2uKN7bDw6jcCHr/l2TUvHYz90GYXr/4Ol6n8WOjpkyhTRFm3fXnytvIa0ekNb+9csueYsWZJv+/x5jBun3iEopYcPH544cWLRuyLu7tTCIis2+ZLDWAk1g5BsjqZ/mPHrZxk16ujklerpkR07YgMit/W9Uio5NITYnud2+MGxFtUf1uzTl3fOhMqdhid2duByAZA1a+DkhFOnaGgoMjNvZ2QMSkjY1qhRz9OnUaoUVq0CIfT6dcTG5u1sbEwaNCBbthT98FVn0dccEUzZmR4Anjs70ydPpJsJNQ1CkwbFhijiVK6hXbmGDGeUHMSPXSZGRqRHjwKpGQBwZs0SPHkCsZQf4hBnZzJmjOq9kUGDcPIkDQqSXa2tjU6dVOrIzY1MnEi3bJHUNHC5pH59smYNAMTG4sEDGWoGIUlJdN++T67lv3z9nJAY7//hrSgj7RN7q06fgo0zs/K1p5Q+e0bCwmBrC8DAIEfik5aWxgQNDAaDwWAw/oMwQQOD8YuglP7999+zZs2SnsEaPHjwkCFDCt2zkZFR48aNGzduXLQAGYwcCCHly5cvL2bdyWD8JowcOdLd3b1Xr153797dsmVLUaRaiYmJx48f5/F4bdq0KZGzncvlih5gMRiMkiIxMbFTp05Pnz4Vvz3z9fW9efPm+fPn/62rrpmmQYibm9uKFStGjx798OHDko5FEVnZiJNjai7iS3C+zTtxGPWBxoj95iBAfysscSbmUt+cenp6vXr16tWrF4CYmJgVK1bUqFHD29u7du3aRQ/+X4+rq+v//ve/ko7it0NXBzuXY8gMBElN3NvbYNMCGEtlhSBdu9IzZ5CaKq9PYmUlbajwMTVvKneSHRqayNozMZEOGUI/fZIopl+/YsECoq+P3N/R4xZJqhlEBHzDmAU4v1NedMqwt8e7d9LFwkX/IAQ1a4oK1WzSEB4uWLVKtCUYPJhMmAB3d9FYwhcSIxZFWrF8+XIejyftSVkYzM2Jq+vDr3ZReg7ymmRk4P7ttHyCBgDAhyTLdXxPvqyJ+NcaVXw5tVrx78nu0cyMiGXqJGPGYMQI8uLF8ytXBm3Zcu7ChQbt2+fUcThk9WoyZIhg1y5ERhI+n5qbcwYPRp06BTrKopPCB4AK4TkaIvrokfJ9OBz1jG1urqSBri7MCj71bm1Npkyha9fKsEMoU4YsW6Y8J4U4RkYYPRqrVyMhQbKKwyH16pHBg1XsiQwbRqpVo+vW0dBQpKRAU5NYWKBtWzJhgtDphF69ivBwebu/tSx1vpR2+N8rxQsrJ6a+N9bnEeJnXbppsNS+0dH03DkyaRKAwC8BuQdkpGLADAaDwWAwGP8m1HQLy2AwFBISEtK+ffupU6dKqBkMDQ3Pnj178OBBDaUZ+xgMBoMB1KhR48WLF9HR0Q0bNvz8+XPhOvny5UvNmjX/+eefd+/eNW7ceMCAATExMcp3UytM0MBg/A706tXrwYMHErdnAoHg1atXPXr0+BfbqBQxdcW/Bk9Pz+/fv3/8+LGkA1EEh6N8aStHrEFQOga8y1MzWGhhrC0ee5DtFWWoGSQoXbr0pk2bduzY0aFDhyeyFvgyJNDR0UlPTy/pKH5H3Kvh8l60bgQ7a2hqQpMLW0s0rwfvXWhRX9YOtWuTihXl9UZ1dSFMTi9eCEz7TDMEAFDDUG6yCcGiRdJqhhyiouiqVcK11AnJ8Huv6IjefUKMqmvaJSHTp8PCQvha2p6BlC1LRo3KV6ImqwZ66ZKgRw94ews3+ba29O5dwYgRdPlytfQvzdGjRw8ePHj+/HkuVz2rp8iaNd+s61IoekMS42SshudqQEP+885hultec6rIqDA1JZ6eqFs3f1/cSCenngcP7jl0KE/NIKJiRY6XF+f4cXLqFGfbtkKqGaKj6fr1grFjBePG0a1bZcy7K4NDBZv3zSrADkqFCKpBevdWbK9CypSBtnyDBwU79u3L8fIi1atDNHlvZkY8PDj79qFhwwL3NmAAmTOHSGRCMTMj7duTffsKZiDh5kZOnODcvcu5coVz4wa5do1MnpyXt+WrHFUUcNPZdptHlXDdnHfD0MConLNL/xYdJvp9EhozfDOVLVOgwcGU0stXvX3u3wbgUqGioQETNDAYDAaDwfgvwhwaGIxiRCAQPHz48MCBA8eOHcvKypKodXR0vHjxYtWqVUskNgaDwfhDMTY2Pnfu3I4dOxo2bLh48eKxY8cW6LFvWFhYq1at5s2bN3LkSACbNm1avHhxrVq1jh071rDgT8cKDZsCYTBKHG9v78ePH8urff369YYNG+bMmfMrQ1JKYjPCtAhqRENDw8bGJjo6uqL8mdQSh6uB0mYIkW28nUM117zXV2OQLgCAMtpY7Ey6W+RlVVeRTp06HTp0qFu3btevX69Ro0aBI/5DoJR++vTp9u3bHz58yMzM5HK5Ojo6SUlJqampOjo6RkZGBgYGxsbGHA7HwMBAT0+vVKlSNjY2dnZ2lmLZ1p8/f16tWrUSPIrfmbL2uLALCckI+AJK4eoMU4VpJYiXFwYNkmELr6XFadGCDBwoUXw2Eo8TAECLg92ViJbM2WseD36KUrbQL1/Ikydo2ND3LX5EKgrvRyQevUKXlorayB7i+nWcPw89PXC5EBOz5tgzWFmRhQuhrw9AzVknPnygy5cLF4vnjCUkLo4eOQJLSzJypNyYC2UR8eXLl6lTp969e9fKyqoQu8vG1pZfAwhQ1ITHo5RKTklXqgDL0vj+U/Yu8cSkt8WZ59UWmHx+gZ8/aVYWMTUldnYYP148C4kQSunQoUMHDx7cuXPnIhyJXOjq1dTbW5RegV66RE+cIAMGkLFjFe8YJfaEafz1PXUCX0DFd15bGx07FjJcCSpWJDVq0Pv3ZdcaG0PZUSiicWPSuDEJDKQvX0JHh9SqhSJYZ5EBA9CpE/73P7x9SyklpUqRYcNQ6G9/HR3Y2ckoz5UuSXPT2Q6AQTavXdsuDdp20tc3AI8nmDYNqamWKemJ2lrxurKVH0Emhqc3LP36LRCAgb7B4AEjChkzg8FgMBgMxh8OEzQwGOrnx48fN27c8PHxuX37dkREhMw2jRs3Pn36tIX8XzsMBoPBUMDYsWObN2/u6el54sSJPXv2uLi4qLLXz58/W7VqNXHixJG5z3D19PTWrl3brFmz3r17jxgxYsGCBUXJZKE6RkZGSUlyc/cyGIxfwKFDh1Ll25vzeLybN2/+boIGNcISTwC4du1aeHi4e677+m9Ly/rw+wCBnJTcTnYY2SdvMzAtZyZyvB3pbSl7F6W0adNm165d7du39/HxUfEb9k8hKSlp586dly9f9vPzs7CwaNq0aa1atbS1tQUCQWZmpoGBgYGBQXp6ulDZkJCQQCn9/v17SkpKXFzcjx8/vn//np2d7eHh0alTp/79+58+fXrHjh0lfUy/NSaGqFtTeTMAcHAgR49i+nQaEID4eADQ0ICtLWnfnsydK918TXDOqT7WFi56cvr8/h2xsYoGzcig9+6Rhg3jkyAQKAkwQVnyF0mio+mYMfTdO8jUsBoYkHLlyKJFkJXepeiJJ+j8+XKt71NTcewYVLbZVwUejzdkyJAFCxZUqSLL+UAO6Wk08GNmQhzfykazrIsmV5b8St/CAAGKRMC6uhxpHYiJISpXkCtoAFCmvL7Zvk3IzERAAE1LI3Z2EJd9iLFly5bExMTFixcrO5rCQOfPp6dOISMjX2lICN28GenpZNo0BfuK/gTKRXybe3aD6oMSd3cyYEDBg5XT29at6NuXvpdyODEyIv36kRYtijpA+fJEXfkBjYyEuRuK7+6HtG9Pd+1CnKSdi4CQZG0tAM2SM1v36CcspGPH4tYtCARcgQAATyoPSJS+rnfV8q8ivwmvBlaW1uNGT7UwL+xXO4PBYDAYDMYfDhM0MBhqIz09/ciRIwcPHnz8+LGCpw+EkKlTp65evVpTU/NXhsdgMBj/MlxcXB48eLB9+/ZGjRqNGDFi9uzZxgotT/38/Lp16zZ27NhpUg8H27Vr9+rVqzFjxtSsWXPLli3NmzcvzsABJmhgMH4D4qQeNxe0wa9HvfYMSjUNwrXC6szmroxv3769f//e2Ni4Zs2ahoaGxTrW+/fvhw4dev78ed0CpeIuCeaOxd0n8H0ro8rQACP7wMwkr+Rl7ndLVYMiDdqlS5eoqKgOHTo8ePDA2tq6SH39NmRmZjo5OTVq1Oivv/7y8PBQfNsgj9jY2EePHp0+fXr+/PkAGjRooO4w/8PY2ZFTp8jXr/TWLcTGonJl0rQp+HwIBMifojEyC5/TAMBAAzMd5F/HsrOV6xSyswFULgcjAySlyG2lr4sqFVQ/EiA1lQ4aJDHLK8o3IZgxgwwaBCl7jyKZNNy/T9ety+vq1SuJetHofFtbGhSE27fFa4t4wZ88ebKpqenEiRNVbJ+VSY/tSfz6OSs+hk8pNDRQ2pJbs45ux14GEm9Ag2Z6b30z09Plfo62DrIfbG7+C+2C8DVURlUZS6ybDQDQ1kb16pLveFQUMjJgaQlt7dDQ0OXLlz9+/FhdSTTy8eoVvXxZUs0gJCWFnjhBevSAg4PMXb+l42A4nAAAq48s1s3KAPAsIqKOlVUdK6tnstbV1LGyAvC8cmWyfXvBkiwoxsSEnDlD587Fq1cIC4NAAENDYm8PT0/Su7faRvlTcHQkVatKW1ZwKNXm8TO5GslOjsISevo0vX9fmPJGi88HkC2WJSVKX/daefunZSwFHAJKNTU1WzRr26l9t1+jvGcwGAwGg8H4PWGCBgZDPdy8edPT0/PHD4VusICNjc2ePXvaS2deZDAYDEbB4XA4EyZM6N69+4IFCypUqDBhwoQpU6ZIz4FlZmZu3rx5/fr1W7du7SWVg1mIlZWVt7e3t7f3yJEjy5UrN3fu3KZNmxZf5Do6OpmZmcXXP4PBUIrSyYlimb0oAr8+2YRwau3XyBq8vb1Xrlz57du32NhYLpdra2tbq1at3bt3lypVqjiGy87O7tmz58aNG+vXr18c/asXbS1470TfSXj5HmliC5XLWMGzJ6Z65pWk8fE+FQC4BLWKnGJ75MiRcXFxzZs3v3Pnjo2NTVG7U5n4RCSnwqIUdAqTeF0RFy5ccHNz8/b2LkonpUqV6ty5c+fOnXfs2LFlyxZ15ghgCHF2Js7O9Nw5HDokWLMGWVnQ1SUODmTaNLi5CZuk5RqWlNaCoYJLtZ0dTEyQnCy3gYYGatUCULk8nOzx5oPchmXtUbNyAQ6CLlsmT80AgLN+PV21SvaOuZqGApk00OPH6bp1Grn5Nfi2thJKDvHRNcLC+La2eP1aetxCXPAFAsG0adOePXt2584dFf8cMtLp5uWxId+yRSV8PiLDebcvp0T+yB4+xVS8G2dXrbIumu9fy75tNrfU6Npf9sXOzgbH/sbIOXgfCH7um0EIKjhh7Rx4VJfaITubrlmDBw9odDSys2FsTJycFqakjB07tly5cqocV0GhO3dKL+XP4+dPwZYtnPXrZVYu/UazKT6vfV5hlse8qIBn+WvzNA2EoFEjCAR1vnwRVpH//U/4QuhO5OvrW9TDAGBgwNmyBWlp8PencXHE2Rnq8lT4AyFeXujTh37+LFHumJj8qZTJC35G19QUfX0DnD4t8m7Rz+YBSNDWCjE2iNbXe2Vdys/aXJB7HfBwr9+9c28zs2K5HWIwGAwGg8H4g/i9HtIxGH8ot2/f7tixY3Z2toI2pUuXHj9+/PTp04t7tRmDwWD8K+HxeJmZmfr6+tJVlpaWjRs3fvbs2fLly9evX9+mTRtXV1dra2sNDY2kpKSzZ88GBQXVqVPn6dOnTk5Oikfp2rVrhw4dDh8+PH78eC0trQkTJvTu3bs4rtsaGhp8vhz3cAaD8UtwkLPqUcTvsyq9EFKGpOY56/yM7ipanax64ol8U2tPntADB2h0NOHzYWaGrl1J164FjVCc1atXb9y4MTo6WrjJ4/GCg4ODg4M/ffp0/fp1Wzk24EXh3LlzZcqUGaA+z+3ixswENw/h9FWcvoa4BGhrwdEWs0fDPr/M4Ecm+BQA7HVgoCGzp4Ixe/ZsDQ2NRo0aXblyxdXVVQ09ykcgwPq9uHALEdHI5sFAD052WDIVtQtgYK+Ex48ft27dWl29de7cedGiRUVaUq8amZmZ3t7eN2/ezM7Orlq16tChQ83NzYt1RCXExdHnz5GYSCpWRJUqkLJJLzqCKVNw/TrEsgLRkBD64QMZNYqMHQtAO3fMTMX+C7q6pFw5+v27vHri5ETatBG+njQYM1YiXpZ/lpEhxvQryIEKBHj+XF4l39ZWIyyMaGpCmXRAVU1DeDjdvBm5l1Cl8IUXVSlzGuFYIlmD0vAApKSkDBw4MDEx8fbt26pbnhzZlSCuZhDBy6bv/DJvX0pp1Tmfw8xQzZPb0yoE67pSku8zKE2j+/SwNjSW9cFQisTEas4GD09zdx/HnSdIS4O2NjyqY8ow6Ev78ggdNV6+zBOCJCQEff16JSbmixwxtBr4KT8lBgCAyDl1/ZLhHQXISp0gNGlArh8DAIjNrKtHviAPPT14eDCFF0qXJidPYupU+u5dTsobQlCmTHP78p9So1NSkvcf3Dl+zDQi5qLhGJ/8yM4qWVtrZWM3USGhtGbl6p279ytjY/frD4LBYDAYDAbjN4QJGhiMosLj8UaNGiVPzaCjo9OyZct+/fp169bt9/ezZTAYjN+Tz58/t27dOiYmpmXLln369KlevbqOjk5aWlp0dHRAQMDu3buNjY03bdrUsmXLiIiI+/fvBwYGvnv3js/n6+npubu7Hzt2TKmUQYSmpqanp+ewYcNu3769Y8eOGTNmtG3btlu3bm3btjUyKvJy11y0tLSYQwODUbLMnj372rVrP+VMJxgbG6tunV1MFNqSQaRmEL5WrGlQjPhkLSGEZmfTadOojw8SEgDkxPf4MU6eJHv2wKAwSQ5evHjh5eUVLWsq7v379/369Xvw4EEho5fPtWvXev+BVti92qOXQqO3rNxTRld9U8wzZswwNzdv0qTJ7t27u3TporZ+85PNQ/ex+Oc5snJ/VEXHISgMH75g/jiM6KOeUV6/ft2pUyf19AWUKVPGwsLi2bNndevWVVef0ly4cOGvv/4KCAgQ/d7ctm1br1691q5dWwLmEDExdOZM+v69cCKW6ukRe3sMHkwGDVLjIHT9ely5IsOHPyaG7tpFKlZE06aauYfOU3aZJIsX08BAiPkT5GFggIEDoaMj3OrfGYHB2HMCsQn5WpkZY1hPeBboghERQYUTmbmIp3tArqYBchI9SF54lakKBGvXyj5AOaMDgL4+kWNFpvroP3/+bNeunYeHx+nTp1XPp5kYz//2KUteLS+bvnickU/Q8Py5zsGdk+KTrjqM/mhSL1nTjBKiw0+1TvvaLcir9LayaHQiXxd+fnTDBoSE0PR0aGlxra3HDRo0fntXxVHRSZOo1GT/ztTUobq6hps3o149qPxTogAoXBKjoMGirzmfSmdzHLSy8oiIEE8zIXyRJ2gAICVlUKc9A0Oa0qXJ4cMkLIxeu4bISJQvT9q1q2VkVGvP36/8fN/6vz5z9lhPHk/UvN73iOe2FoFmOZIgLT6/Vnh0W0u7MhNmldABMBgMBoPBYPyOMEEDg1FU7t27FxQUJFFYuXLlLl26NG/evH79+kzHwGAwGEWkX79+48aNmzBhwokTJ06fPr1s2bLMzExdXd3SpUs7OzsvW7asY8eOwpY2Njb9+vUr+oiEkFatWrVq1SouLu7MmTMHDx4cMWJE1apVmzZt2rx584YNG2prF8kIW1dXN0NmxlwGg/GrqFChwuDBg7du3ZoqtghYiKamZseOHdW4klsBv2BKsoiaBnEEs2fj4kVIGMykp9OHD+HpSU6eLERa7kWLFkVGRsqr9fPzu3nzpto/C39//wkTJqi3z8JBvAIA0ClyzQ+UNhBHK/ftz1RrhpAhQ4ZUrFixX79+165dW79+vUGhlCuKmbAIPk/ybOFFRERjxQ7UqKwGn4bs7OzXr1/XrFmzqB2JMWDAgJ07dxafoOHUqVOTJk2S+AMJCQnZsmVLVFTUwYMHi2lc2fz8SQcMoIGBeSVpaTQgAKtWITiY/PWXekZJT8fFizLUDEJiY6mXF2nalJN7qguUnuply3JWr6YLFtDg4HzlpUqRvn3J8OHiZYsmoVk9rNmFkDBkZEJHG/Y2mDkSzeoV8Ciys8UzPsjQEwCCmTM569YJX0vrBgqkaSDfvolX8/O72sgcnZQvD/l/CxKjQ5ZVQ3x8fNOmTYcOHTp37lwFsUnz+nlGYoKir6T4WF5MFL+0RY7JDPXyQlwcF+gcvK0ztqVxDbM52obZ8RzKB0DfphA/P9Gx0F276K5d4mYV9Pt3vH9P//mHs3Gj3CHfv6fPJJI2gAIn09Iuly6NHz/oihVk794CHWY+YmPpvn300yfweDA35wwciBo1AECpp4WsBr5JuB8PAJoEC8sSMncuJk+GeJoJAEJZg40NZ98+VJG8egrVDIxix9aWjBwpXjBs0OioqMiwH6G3fK7b25h75DpwaAoE0x+/+WxmHGBuapmSVutnjBafj77q/LZiMBgMBoPB+BfABA0MRlF5+/at+KaHh8eOHTtq1apVUvEwGAzGv4+srCwnJyc9PT1PT09PT0/lO6gPMzOzUaNGjRo1Kj09/enTp/fu3RMulOzQoUOfPn3atm3L5RbmbooQIhCoZ36RwWAUmtWrV2tqah46dCg0NFRUaGVl1aVLl23btv2aGBRMU4kcGmTmj1AxqUTRyeeof/u2pJpB1OzVKxw9SgYOLGj/X79+VVCbmpp69OhRtQsagoKCUlJS1Nvn74Bp7hrpGLnrnwuJh4eHn5/f1KlTq1evfvDgwYYNG6qx8x8RuP1IhppBSEQUFm3ClX1FHeX27duVKlUyMzMrakdijBs3ztraesSIEep9Q4QkJycvXLhQptxHmITi4sWLnTt3Vvu48qATJ+ZTM4hITqanTpFGjSBnxX/BRrl7l4pdkGU0+P6dREdrmOYk3eBLX0F5POrjg7t3kZ2NWrVI585o0oRcuIA1a/DxI01JIZqasLUlkyejWjXp/hu7o7E7ACQkwdiwEBotAIC1NUxMhE42MvUE4HBQo4Zi1UIBNA1paeIDiSN7dCsrsnix4mOTyKUiHcDy5ctbtmxZUDUDgNgYJTnXMjORkiTIETTw+RLngx4vGUjO2xaefkJBwz//0J07ERMj2WNqKi5donZ2xNMTX75AUxPlykFPT1RPjxxBYqLETn7Z2XqEVBY6T3z+LJgxg3z6hLQ06OlRR0fOzJmwt1fleOm+fXT/fogdheDGDdKgAfn7bzRsiGfPcr5VKZX8RLhctJfhybPte84H0dsS5fSA+vWfL1jgsXw58msaiJMTWbRIgZqhqPYMSUl01y68e4fsbBgYoFMn0qmTqn8wKSl040b4+SEpCVpasLYm48fDzU35jn84Ojo6E8dOX776r+SUpMMWRvrmppWj44VVhFKX2AQXkT+MiQlHrc43DAaDwWAwGP8CmKCBwSgqaWlp4putWrViagYGg8FQL3PnzvXy8urRowenGPI0q4iurm6zZs2aNWu2ZMmSyMjIc+fOrVq1auTIkZ6enhMmTLC2ti5Qb9HR0aVLly6mUBkMhuosW7Zs7NixmzZtCgwMpJTa2tpOnjy5QoUKJR0XACQ2I4XOOqEiSc05RIUs6UL4kyfj7Fm51ZmZuHJF6DyvYocA0tPT09PTlQSZJCunfdFo3769v79/U3XMv/5WlNKELgfpAiTwkMCDiVp/7hsZGe3bt+/SpUt9+vQZOXLkwoUL1fWlfMgb4VGKGnz7nrNcviisWLFi3LhxRepCCmNj440bN44aNerhw4fqlUoA2L59++fPn+XVJiUlbdmy5dcJGp49o/7+cmsTEuj27fJSGBSM9+/lqaZyiI/H9+/6pc01CPgUyXxkCaCVeybSW7ewbh398iXHq//0abpjB+nZk0yeTNasAaC6PsGkKHnGtLRI+fI0OFi2ngCAvT0p4GcnzykBgPjcvPhAMkbncEi5cmTxYlUmjyU0DRLcu3dv586deduZmfTsWTx6hIwMWFqSAQNQubLMHc0tlVyYdHSIoXHuJ5qUJNeuQ0R8zpQw3bhRhppBSEYGduwQHD+O2FgQAktLUrEiWbEClpYAkD8/iJB7GRktc9OR0NBQBAXlvfWvXwuePSPjx5MhQxSHRvftoxs3QuJbLCGBXr2K5GSyfz+uXs35y5J+qwUC3LyJHj0gdqX9noFLufYT4+xy9S5duvg2auTepg1yM00879iRTJ2K/MnyxI0ZiqhmoOfOwcuLijmVUh8fzv/+R3bsyHlLFeDnR6dPz6eO8venL16Qbt3IkiVFieqPwMys1PBhY//eujaL0s11q1WKimvwPaJqVJw2T+y6RwipW1em4orxRyP03BKiovMWg8FgMBgMcZiggcEoKhLZIrOV5kFkMBgMRgHp27fvzp07V69ePW/evJKOBQAsLS3Hjh07duzYgICAbdu2Va1addiwYQsWLDBW6hwLAODz+c+fP68s5zkvg8H4xdjY2KzL9f3+3fgFmgZVEE6h0b59FYfCOXFCYb0MdHV1dXJnjOShr6+ftxEYSMPDiakpKlVCoQxyhIwaNWrYsGGjRo3S0tIqdCcFQvwpdkFrFTSQeCBOgAr6eJMMAC+T0ELNM+wA0KlTJw8Pj759+/bu3fv48eMSP4UKx5dgJQ2SUxEZA4cyhR/i2rVrSUlJ/fv3L3wXchgzZkxQUFDr1q0vX75slT9pfRF5+vSpYm1QeHi4GodTDD13DlLZefI1CA8nfD40NIo6komJkgba2tDT0yQoo43QDPApQjNQTg8A6MWLdPFi8XQDEAgQHEy3bUNMDFm2rKixFQSyeDHnwAHha0k1g64u6dkTBgZQJhqQrpUpa6Dly2tcuiRekk/KQAhcXWFlRTQ1OUKrgLt3VTwKBeHx+fy8P//79+nSpfTLF1GiDXrxIqlbl2zeLC62EFLDQ+f6+ZSEOLmyFdNSGqXMc08kQ0MozfJmaAgAMTE018Bf9rGkp0OknwsNpaGh+PyZ7N2LChWorCGeZGX1FCUPlRbZ/PxJvbxgZUXatJE7ZHw8PXBAUs2QEw2lT5/i+HGycycGDaJSOUwBQCCgd+5g8WKydKmobPN3yqMA0MwMVcST/5iZCTUKQtWCx+XLuHxZZlBFNWYA6LVrdNkyCe0Iycykvr4YPJicPQsFaYmioujkyTKONz6eHj8OMzMyeXIRw1MPAgGCgpCcjDJlYG6u3r4rV6zavWvfs+dPAPSDhdkHCzP7hOT5D17lVHO5xN2dbN6s3kEZxQTxClBRmsDUDAwGg8FgFJ0SW+bIYPxr0BX9ygUAKF1kxmAwGIyCwuFwTpw4sWvXrv/9738lHUs+XF1dt2zZ8u7du8TExEqVKp0+fVqVvc6cOWNpaWljY1Pc4TF+JampqZs2berevXvnzp2HDh368OHDko6IwVAVohqckyc1wsIU/BPvUPXRHRwcFNRqa2v37NkTAD1wgLZpI+jalQ4cKOjZk7ZoQf/6C4VVEjdq1KhSpUq/rZClKDQwyXlxMqK4pDCWlpY3btzIysoamT87eKEx1FfSQEsTRvInyFTh5cuXHTt2LCafpzVr1nTt2tXd3f3q1atq7DYzM7OIDdSJlCG/JBkZsiduCwhp0QKmpooaWFqiXDkA9rlSqB/CtyElBRs25FMziEhPpxcu4PlzycJt2+jQobRvX+rpSY8eBY9X9PhzgiSEODgAEDRsKKlmMDEhffqoPmuriuENZ/Zs4QvhWBLGDKRCBc6lS5xDh8i+fZRS1R10FIfh4uLy+vVrAHjwQDB9Ov38GeLJ1BIT6Y0bdNAg6XfV0IhTvqKWvG8JLW1St6nYAxYul5RRKGXS1SVduyIwkO7dK9eeQQ40KIhOmgQej7RoIa3FeZWd7aZY8RYTAy8vyH8/6b59CAmRu3tWFq5cgYMDFAihsrPprVsiA4njEdiT+0073lb2O+jr6ytPsqCgqgBkZ0O+Ewb98IEqVA7RxYtlqzcApKfT06fVchkpEjweXbqUtmol6NJF0KOHoE0b2rkzvXZNvYO0bdVh0rjpNWvUFt4vhZkY8mxtUaYMqVWLTJ9Ojh9H/seMjN8ToUZBqSaVwWAwGAyGumAODQxGUZF4kPTLlnkxGAzGfwobG5tbt261aNEiMzNz9OjRJR1OPqytrXfv3v3kyZMRI0acOHFi27Zt8tZopqSkHDhwYPny5RcuXPjFQTKKlXPnzi1YsCAgIED0xN/b27tBgwbHjx83MiqKaTWDgcRmhczhrpSk5jmTu0Z3BeLlic1kDyiYMkVRygk5GdyVMmfOnFevXsXKcvwGUK1atc6dO9NZs+iFCxAlektPp9++ISQEAQHk6FEU6vZ727Ztbm5uXbt2/TV+OfJW4wmfgytYq6e0gQQ9Lcj27xTAyUhYa9O5TkSnGCbxtbS0Tp482aBBg82bN0+aNKmIvXVthcPeSJMvC7cyh6lKFkhyqVGjRrHqVxYsWFC/fv0xY8bs2LFj8eLFbupIBl+qVCnFDVT0hcqHr6/g4EESGQlCqKUlx9MTNWuqtKPSsbS1oZbvO2dn4uJCnz6VXUsI6tQRurNY5S6qD88EALp7N/32TW638fF0+3bi4ZGz+eABXbxY3FEAPj44coRs3ozy5Qsa8qdvWL8HoT/B58PECGe351xCKaWIi6OrV5MPH2hyMtHSgo0NGTcOdeqI765UYSBukyCzMbG0BMB3c0NkJPIbQhA7O7J2rYTJgYTvguIAxGspzUuMMHDgwIULFw7u358sXy4cV8a+L1/Cy4vMmCFRPmCUcVwM79vnbImRtbRRw0OnaZv8Eqfhw+Hvj+RkmUMQW1u6ejX99q1wE+E0IABHjpCBA7FjB/3wQVSeRmkUn19WmQ8QDQoi797JTQ3w8aOS4SMjkZ6u2FgCYWH0/HkyYoRPHCYG5LxhLczQUuHlQQ3CBTnQO3fo16+KWrx4AYEAMtVjfD7E3mQZhITQc+fI0KFFibBIZGbSgQOpr2+eJ0d0NI2OxqxZ8PcnM2cWrDdK6YkTuHoV8fGUyyUWFmTUKNSuLaysWqVGeMQPv9cvANSuXU9r3S5oaUEdpkeMX4O4jkGpTwOzZ2AwGAwGQy0whwYGo6gk5/9pbSg0PGQwGAyGuqlQocL9+/c3btw4ffp0nvpW0amLevXqvXr1qmLFitWqVVu3bl2i2FrG2NjYgwcPdu/e3dbW9t69ez4+PnXr1i3BUBnq5dKlS+PHj//48aP4Q//ExMSrV6+2a9cuKyurBGNj/GdJas4R6RUKirEPlZnngjN8OMzk5jAQqRkKugK4efPmw4cPlzk1W758+cOHD5Pjx+nFi3lqBhF8Pn3+XJC7NLmg2NnZrVy5cuDAgb90mXvx42aELrn22F6hqPucHo8ArxjMGnR1dc+ePbty5cp//vmniF01qYNK5eTWanLRpWURR0Dr1q0DAwM/Kp1fLALNmzf39/dv3bp19+7dW7Vqdfv27SJ2OHToUMU/LatXr16A7rKz6bhxAk9PXLhAnz6lT57A21swZIhgyhRVnAlEKRLkNrCzU0O+CWFX69cTOcYtpHp1snix8LVN7hz9T+Ff8Nu3SvoVZeh480YwY4akowCPR/396fDh8ubm5TF3PdoOw5EL+Oc57hwhQjVD26E0PpECgJkZZ+1acvky5/59cusWOXhQQs2gIjQX6SpREgrOtm3EzS3vKm1pSRo0IEeOoFYtmR1KvFDAt1D0n4raXVCxFaq1R/vhuP4POnXqZGxsvHfmTBoYKHdPPh937kgXa2qRifNL1W+mZ26poaFBAGhpERs7zXbdDIeMM5E8wDZtSPfu0Jdl5GJpSePi6OvXhV/Wz+fj3j1wuWTpUoh5p4Xz+VYaGsq/RFNTqZ+f3FqBQG4VAIDy+fj5U55WI4/Xr1/6fR34lp9NAaCKAQ5WLi6lo3Lu31fsjURjY+X+EUVHU2VeL1Ro+1FCCGbOpM+eycgwkpBADx+mBbqqx8fTnj3pX3/Re/fomzd4+ZJeuyYYNozOmCHg8a7fvDRnwZQz544DKGVWul+fIdDXZ2qGPwvJnF9eAcyqgcFgMBiM4oY5NDAYRSUuLk5800Rp1k8Gg8FgFJayZcs+efJk0KBBjRo12rt3769ZVqs62tray5cvHzhw4NKlS+3t7V1cXIyNjcPDw8PCwoQzHPv27TNVaKTM+OPIysqaP39+RESEzNpnz54tWrRo1apVvzgqxp+IzMzohUMkZUhqzpFwX5BuIw9jHypp1VC1Klq0wLlz0s/6xdUMhQh4zZo1Tk5O27dv//LlizB9m6WlZdWqVffs2ePo6EinTUNqquw9BQI8fozYWChbyy6TESNG3L17d+bMmZv/Xcmqd1QkaQJ6KxYAgtIx5iOd9hmjy5CFZcFR6ySYk5PTkSNH+vTp8+DBg3Ll5EsSlEEIti1F7/EICZes0uCgSR3MLHJqCy0trTFjxmzZsmX79u1F7UvhKBMnThwzZszx48cnTZpUunTpFStWNGrUqHC9tWjRom7durdu3ZJZW65cuTVr1qjeG504kV67JjnDGh8Pb28qECjP1+7uTqpWpU+eyK41NSXjx6sejBIcHMihQ5g6lX74gIyMnEJjY1K7NtmyReTE7qxLAArgTQoFCJTKB3OlS3TRojxxQ35oUBDmziX796sY6aK/sft4nrmITsWcC+C9Z+g+FjcPgasejYci8q66deoQb28SFkbfvYOWFqleHaVLK9jxZxRdvRPtPZGRBSN9dGwOz14y1tUfu4jFm/Fd7A0LDIafP3q2g5eXV7uGDXsaG5vIT+ZCY2JIUpK0e4emJuk/0jg7m4Z+zY6P51tacW0dNeXN0pPly+HggOPHaWhozudobk7KlUNICC2gAEUGwu+XOnU427fTv/6igYHIyEinVJ8QlC6NuDglugQFk9AWFopHJiYmMDBQOo39ICSxX4Rlig4HgG1W0pkqhoZcNVzK6Y0bOH48J3lEqVLo1Yt07Kh8N+nJfsl+qVyNFJcr27lBDFKCk/o/f+LRI7k5ROLjsWMHWqomr+Px6NCh9NUryfKEhNRLF3dnJ37MzrlqGOgbTBg7zUC/aEmVGCUEneIqIWKQadUg3UYtQxe9EwaDwWAw/jiYoIHBKCrBwcHim+bm5nIaMhgMBkMNmJmZXb58effu3c2bN+/Spcvs2bOdnZ1LOqh8uLq6Hjt2LDU19d27dykpKebm5pUrV+YqM61l/KGcP38+IEDuYyk+n3/z5k0maGCoDlG46lKmCqHQTgyFgLN2LeXxqI8PEhLySnPnF4uixhgzZszIkSOfPHkSee6cx5s3lgIBl88nkyfTcuWo4kwW4eH0+nUyYEDhxt2xY0etWrVat27dUZWJnD8EfQ2crkb+F44l32h8NgCk8bEplN6Kw98upLZa0+C0bNly0aJFPXr0eP78uXZ+W/sCUc0Fp7Zh/EJ8+JI3PWxtgRb1sW2J0ikwlRg2bJibm9vWrVs5aulOPpqamoMHDx4wYMCRI0eGDRtmbm4+ZMiQ7t27Wyib3ZTm5MmT7dq18/X1FeSfUi1btuz27dsL8MPTx4c+eCB7XpbPpz4+5PlziNIxyIFs2YL+/ennz5IVRkakf38UVrchm7Jlibc3efSIXryIpCRYWJB+/VCxongT91xXl4fxoACUGiUKGwQEKHIUAOjHjyQlRbEdhZDwSBy7KDdVivFLn4BO3pWsU6CrS9q0IR06qOc8VoqtLRFLOSGP7Ufw9/8QEg7RV47PUxw8j6MbYZ/nU4BX77FwE35IaQYSknHsImwsa3RwdFwVGrpGQUYSPh/p6fLSkWhqEmdXlXIGkZEjMWwYefaMvn8PU1PSqBH9+2+5CpsCoaOT88LNjVy+TB49ojdvGoeHJ3p7c86eFfTti58/5e5rYkLkW26QoUPp9evIvwAmH7VqwcKCWFhQoapAFjdqthw6YUeGpjaAUslxp9f0sypriQMHIO+XRWAgPXGCRkcTPT3SuTPq1YP0fUVGBh07lj55kk8s+PQpTp4ku3eLvtNlU6MGTp5UJPIwNoac1HsoVYqYmdGoKLn7amigQQNFoxcn9Px5KIgNoGFhJDlZ+aUGoDt30jdvpMtTtDQ3uVcOy04HYGNdpn7dxnXc65uYMLH7H4xQWKAg/QSzbWAwGAwGQ42wZ+sMRlF58OCB+KaDHHtMBoPBYKgLQsjo0aN79+69cePGevXqNW7ceNasWR7KHsT/YvT19Vleif8C169fz1ZovRsZGZmQkMAMnBiqIy0LEKkcxO0WRDoGaQ8GBVUiFFQpgsslmzeTJ0/ogQM0Oprw+TAzQ9eutGtX5DeZyMhEZAwM9WFmomrfGhxOg0uX6M2byLWkpgBevZIxGSPBt2+FORYAgLGx8f79+wcOHNi0aVMDFaYwC4fSx9lFaSBzlR4BhtmghwXZGYbVwZRPAcA/BW1e0VmOZKaDOq0axowZc/36dS8vr9mFTf8hpJoL/jmB+89w/iZS0lHOAYO7ooycebFCYGdnZ2Ji8unTp4r558WLCQ0NjSFDhgwcOPDatWvHjx+fO3dupUqVOnXq1Llz50qVKqnYiamp6b179/76669bt25FRUVRSo2MjKpUqbJp0yZ7e3vVg6GHDiny5E9IoPv2EaX3UZaW5MwZzJpF373Dz58QCGBgQOztMXw46d1b9WBUhRA0bEgaNpRXX0kf5lqIzkJMNj6kolLXrrh7N8/RQZrKlQHQR4+UpCeIiEBAgCjPvQK2HkaYrJluGxpxKH1cdf47vXcZeAcA9OpV7NhBNm2Ci4vSbuXx8h2OX0JMAmytMLgbKjgVuiccPo/l2xCfCPHLQFY2XrxFj7G4fQTGuTO28zfIUDMIScvAsYu43rNfzWULxxsY2MtJOEIMDBQbReSRmEhXr8br1zQlhXA4sLREjx6kd+/0dPhcT/3+LSs7G/oGles0qV2pmjYAKBSm5KGhocRUQDx1C4eDRo1Io0ZlsrP5N26MXbdug7OzjnxBAylXDgp01RUrokkTXLggc/qfVKhAhNfMpk0RECCzzbm6nceM9srW4AKwSog6s26g6/cA+uMzFi0iK1ZItk5JoVOm0OfPER8PgAL03DlSqRLZtAlO+U4XOn48vXNH0oogLY3eu4dRo8jhw3KPCCCdO9MdO5B/VY/Eccn1nCAE7u6QrwMmzs6kXTsFoxcvSu8lUlIQEaGKoAF370qfdTwO2e5RJcxIH4Cbpp7n7GVaWiqpeRi/PxJWDTJ9GhgMBoPBYBQdJmhgMIpERkZGUv4HIr/bQmEGg8H4t2Jqarps2bI5c+YcOHCgV69eDRs23LVrV/FNRzEYMslS5nHN5/MzFMyvMBgFQZgDwthHDWkpikS9eqRePYkJcZHqghDSzpMGhyEpBdqasLJA99aY6ql8cTJds4aeOydjPlKp8YNY4vNC0KRJk6ZNm27evHnevHlF6ec3xIiLWY7wtCErg3E8gqbxwaNYGUT9krG/EtFTnxn+ypUrW7ZsOX369CLaERGCpnXRtNjUgBUqVPjy5cuvETQI0dDQ6NixY8eOHbOysu7du3fx4sV27doZGRn1799/4MCBdnZ2SnvQ0dFZt24dgNjY2MzMTEtLSw05M8eKiI1V0iA6WqV+TE3Jnj0kKYn6+SExkZQvj1/4ZkpAgLrGuBQNAP4pqNy2LapVo8+fy27s5ETmzAEAhRpEAKBUeRsAwOcgGYVmNP5i2oCKgvw+FtnZ9N07eHqSI0ckppZV4UcEhs7C2wAkpeSU/O8s6tXEvtUwKvhtb3oGNu5HfKLsWv9AzF2H7UsBIDEZ30IVdRUchhcDR4yy2v5XQsJBMzPZjcqXhypn7OvXdMoU+vWrcIsC+PaNvn798krktVJ9oyLy5ob9/TIcnLWGTzbRS5djjpELMTGhbdoQNze6aBHkNCaWlsjIoAMHIj0denqoV4+MGAEtLU1Nzffv348ZM6ZfbKy3gwMNCZGxs40NWbJEcQycDRtoUpLg8WMiHgAhpEIFsm2b0AiEzJyJFy+or6/El93/mg+cPmS5gHAAOER/P7+mv1NUCJDrqiKRyCMzkw4YIJnjID2dvnyJwYPJ0aPIlUDRu3fpkyfyvljp8+e4coV06CD3kAwMSO/edOtWpKVJVxJ7e7J4sfz3A2T+fLx8ST98kFFnaooJE1AEp5+iotTzRkcHKqYOlHXJvVLB8aupEYC6YZHDTG04TM3w70Jc0yBSM4irHJjEgcFgMBiMosMEDQxGkfD19RXf1NTUtJJnr8dgMBiMYkBfX3/ChAnDhw8fP3583759L1++XNIRMf5bVK5cWXEDY2PjQtiMMxgipJNQJDYjRdc0qJKootBr+K/tJ6Jc8uFR8P+Ef17gzFZoKvj1GRtLL1xQtLpaHubmpH37Qgaay4wZM7p27Vp8ggbVn2ILn32r96l3aS1srICp9mTMR/owAQCuxaDHW3quGtFVk6ahUqVKVlZWvr6+9erVU0+PxYO2trZiT53iQ0tLq3Xr1q1bt96yZcvjx4+PHj1as2bNunXrTpw4sXXr1opzzQgpVapU4YdX4A8vpED5YoyMSJMmhQ9GfZTNtcb/ngEQQnbuxKBB9P17iWbE3p6sXCmciSS1alEdHUWXmlKlUK5coUPanDFHUs2QCw0NxezZ5NSpAnUYEY0Ow/Epv3giNh6X76LDcNw4CD0dOXvK4fxNfJElxRDx7DUEAnA4CA1HXIKiljw+HoZaLhwwoMqmTfcyM5tKT0Xb2pIFC5THFB9PJ0+mUuvjX+s3OJfeMjki30r3jHT6yT9z+5q4aTq6Sv5sKlfmrF9Pz54FjyevCY2Nxa5dedv//IPz58n69ahe3djY+PDhw+7u7heGDu1y5Qr9/DlvzT0hxNmZLF2KatUQHExv3EBUFFxdSdu2ksv3NTXJgQOcU6dw7hwiI8Hnw9gYtWuTGTPy0ppwueTIEUydSp88EeWn+LvD2CW951BCAFT+HnBm3UCrBLFsCGFh9OZN0rNn3oEsXUr9/GQfY3AwZszIO/GOHkVystw3LS0Np09DgaABIBMnIjaWnj8vkU2DlC1LVq+G4own+vrk0CGMGUP9/fP9Gdrbk/HjSbduivYtZkinTorNbIilpap2I1KX9FRN7u2yZQA4JKYMev2JNCuSEJPxeyLUNMhUMzAYDAaDwVALTNDAYBSJW7duiW+2aNGipCJhMBiM/zK6urq7d++2s7MLDQ0tkAkzg1FEPD09d+3aFRoqdw1j5cqViztfO+M/gngqisRmKsx/KkSVlBNCQwjxqVbpdBjiPPVD38mIlEoFnpWNOw8xeWnOql+Z0NOnERamNCRpSK1asLYuxI7iVK9ePT4+Pj4+3lTFxZd/IHY6uFiDLA+iG0MA4HEChn+gR6oQdeWeqFKlSmBg4G8uaAgJCSlTpkzJxkAIadCgQYMGDTZu3Hj8+PFZs2bNmzdv1apVrVu3LsZR5a2eF6GWvEgxMfTRI0RHk0qV4OGBwtl1REXRM2fw+TMMDUm7dqhXT0HSGUcdIlzMH5BKAQJzc3L2LJYvx/PnNC4OPB5MTUmFCmThQtHydNSuTcqWlb1AHABAnJyUL9QGADiUAc0v/DKgqbX4bxXsQgMCSGgoCnKnOnKepJpBxEt/zFip6Loqk/vPwFN4+Y9NQHQcLEtDR1tu6gAR+nownLVqp7//sFu3npqbW4qbMdjZkYULVXGkEKxYIe32n83Rumo/PJkr+5oc8iU7SKtCWTyT2ykhqFkTAE6cUGS5IaF1EAhoQADGjydHj8LBgcvlLl26dMmSJV2fPMGBA3j0iGZkEC0tuLmRUaOQnEz796f+/sIUDyCEenmRVq3IX3/lM6UghPTpgz59FL0Furpk507y+TM9dgw/f+5xari4zkBhTe2vfqfWDzFNTcjXnlJ8+ZK3yefj8WMFsiQaEEC+fMlR6ij1a1HaACCLF5OOHem2bQgPp9nZxMAAVauSWbNgbKx0X1haknPn4O2NK1doairR0ECFCmTCBOWXqeKmUiVSpQp9/Fh2rZYWOndWtatSpZBrNyLkrVWpLA0NAN0+fONSChXseRh/IvIEqcyegcFgMBgMtcAEDQxGkfD29hbf7Nq1a8nEwWAwGP95uFyunZ1dREQEEzQwfiVWVlbdunXbsWOHzNwTZcuW3bhx46+PisEoEZZslqFmEMIX4OYDRETDSt5EYe6i6jqy3M6eRUSAEOnZGlKlCtm0qbDx5sHj8bKzs7VL0On6l6BBsKgsKaWJ+V8ogCsxWBFE/yqrHkVDQkKCoSqZxUuO8PDwoKCgGjVqlHQgOejo6AwbNmzo0KHe3t4TJkyoXr36rl27zIppSq9LF/r0KZFn0a+vj379itR/TAydMYO+e4eoKABUW5vY26NXLzJ2bAE64fHo/PnUxwc/fwoL6IkTxNWVrFmDSpVk7uGeO3l6IxZpfOhpAPr6ZNUqCAQkKgpZWbC2lpyT53AwZgwWLcqZhJbA2lolRwEAwLgBOHcDEWLJOqoIPlrTSEX7xMfThw9J//4qDhEWgbfyl/hSiocvkJUNLWWyA4m9FCMQ5DgRONnBopTc5BQADPTQvhmgodHu6tXhffq0un79jouLOSHEwAAVKpAFC6Cafoi8eycdlF/pFpF6jnKPArjE7TIZh+X2aWVFJkwApTT3dFIdGhKC+fPJkSMAOnbsOG3atGmzZ+vq6o5ZvjwvTUxEBO3Xj4qrCihFaCg9eBAhIWT/fgVCHLlUqEAWLz4XhdkfKCgANPrw6LjXCP2MVOm2nLlzMXdujsrw2zcaFSXdJo/4eHrnDhEKGpQGJiXDFeoaJRWNtWuTAwdQODMnQki3bujWTU2COrVBvLzQrx/Nr0UAAC6XNG1KRo9WtaOWLfHqlbhc5oO5GQD9bJ5LbAIsLMjw4eqJmPG7wpJNMBgMBoNRHDBBA4NReN6/f//u3TvRJiGkfZENbxkMBoNRaGJiYopkyMxgFIqNGzdGRUVdvnw5Ob+Fr7Oz87Zt2xwcHEoqMMZ/BKGPQtGTUBSRtAwEfVfU4Eckjl3ENDnP8KmGhkwpgxBh1XMtLfrjR85Um7U1qVmTrF8v6e9dKF6+fFm+fHk9Pb2id6UUVSyIlbYpysPxCXaIysLfoQCwIQQNTNC8yHPoWVlZjx8/3iXu3P6bkZ6ePnz48JEjR/5ushVCSLdu3dq3bz9//nx3d/eLFy8qzWRUmFG6d+ecOUMfPpRd6+FBiuIPERFB+/engYF5JZmZNDAQXl4ICSGrV6vUCaV0+HB6/36eqz+AjAz6+jWGDyd790LW21LVAOX1EJiGJB5ORWKoyMSdw4H86wnp1g0/f9J9+5B/DpjY2WHOHKgseXF2QJeW2H8mb/2/Hk3TBF/hTkBKior9A7j5D6IUrpYPi8SHQNSQrfeQTZ0aOHJBkazB1BiWpQGAq4H6tfBJ0johD1dnuFfNeb3w5Mm7TZu2T06+c+WKSYGycPJ4VJbJ/ydjDwpFSXFiMg2yNHS1+HJkOkZG0NdHVpaCfBMKoIGBJCEBJiaEkEOHDl27di0hIaF169YvXrzQ19cHQCdPzqdmED+cBw+wc2fB1DwAcnUD5vcEAgoAtb/6ndg0XC8zTUbT0qWFnkaEEEopUlKUJ2wSpYdQmjRBjqxKtqzhX4a1NTlxAlOn0vfvRcYbsLPLMd5QWaRCRo7EzZv0xQtRyRczYwDlYxM4XC7p0EEV5xLGn4u0mkFd6SeYNoLBYDAY/3GYoIHBKDxbtmwR36xTp44dM45jMBiMEiIhISEmJsbR0bGkA2H85+BwOMeOHTt16tSuXbvCwsKys7NNTEyqVq26du1aS0vLko6O8V9BKGsQQmQVophFDz+jkCRjEWk+AqQWPQpxd3cXvX4WESHdQCho8MjKgrn582HDYG1NmjRRoz31gwcPmjZtqq7efn8WlSXvU+jtOFBgQgB9WYfoKpo3VM61a9eqVKliXeTcH8VEZGRk586dXVxcli9fXtKxyEZbW3v9+vU1a9Zs0aLF6dOnGzVqpOYBCCF79mD4cPryJTIzRcVUV5fj4UF27ixK33TSpHxqBhFpafTCBdSvT1Twaae7d9OHD/OpGURVYWGYPZtcvCi9cBzA8DJkTiAFsPcHHWqj8nTjuHGkVSu6YQNCQ5GeDn19WqECmTMHFhYq9iBk43ykpuGyDxKSAOALp2wMMTWn8jUI2tqkalW5tVJEx0MyrUV+MjJyhladXu3hdQBfQuQ2qFEpL2HC2jnw+4DXshJ02Flj44J8M7w+Pj4zZsxo2LLltWvXCvBghMPJl6AhFwFRclUSCJDJkStooImJJC4OZmbEwKAw33wREQgIQN26AOrVqydMpjNixIi+ffueO3dO8+tXmusqJIPMTFy8iBEjEBUFLhfm5jJPXWleJlI3YxLdlAOgzpWoU5s8ZasZAFK1KvXzEyoMCCE0KgomJlBg0sDhiCRBZPBg+vgxZIlIAMDAoKh+LX86Vlbk+HESHExv3kRUFFxcSNu2BZZOcrnkwAGMGkVfv0Z6erCxYZyuNgCX9GzSuzdZsqRYImf8cohXgLTCQF3aBQaDwWAwGNIwQQODUUiCg4MPHDggXjJo0KCSCobBYDAYPj4+DRs21JD1SJTB+AX07t27d+/eJR0Fg6EIcX2D2sUNRgbKbc9NjWQUitQMzw0NZU+LAs8iI8mIER6XLgHwOHDA19e3KKFKExUVZWNjo7yd+pC3xk74HFzBCjy1PCjXINhZkdT3pVFZ+JGJ3T8wuWjJmo4fPz5w4MCiB1YcREVFNWnSpG/fvosWLSKFMIH/hQwYMMDS0rJnz57z5s2bNGmSmqM1MCAnTuDECVy6hNhYSggpXZp07Up69ixSt35+VMyzUJKUFBw8qFLi+cuXIStzkxD66RMePCBNmkhX9bfCkm9I5+NdCt6moJqBrP0zM+nt23j+HBoaqF+fNG0KLhfly4srOQr3XnM42LMK//hiy0H8jIaAbxv30d48Sa6ggTg6Qky/pZSqLtDURLZ8iwEzEzgVcEmFkQE8e2HlDqTIkqCVd8T6uYiMwcrt+ByEzGyYGKGcA37GIDW3PZcD13LwWphnzyCEELJhwwZbW9v69etfuXKlWrVqKgXE4RBzcxoiqbCwSZXlfyCGLi/JgJcgtzoxET9+wMwM5cvj0yeVIskP5fMlzoodO3b07NlzwoQJO8uXR6L8VBwADQykTZsiORlcLjE1RZ06ZP586Osr2OVrOnqLZd541sHCrG9f+uSJtMqHuLgQL698JRYWgi5dFGWdsLcnLVrkvG7UiDRqRK9dg0Ag2YwQUq+eAr+Wf6c9Q3o6goLA58PJCQa5VxBHRzJqVJG6NTEhJ0/i3LnUSxdPaGYD4IC4LVxK6jUocsSM3wLh/Zi0poFOcRXdqjFDBQaDwWAw1AsTNDAYhWT58uXi2bJNTEyYoIHBYDBKkFu3brVq1aqko2AwGAx1IprRVPssgtJEFRLuDkoxN4OVOSJj5DbQ10PXNpKFIjWDr68vPXcOixfLTGxPqlUjs2b5LlwobO/u7q5eTYOTk9PLly/V2OHvj7kWFpQlkwIogMM/6WT7Is2d37hxY8OGDWoKTZ1kZWV169atT58+ixcvVn/v0dH00CH6+TMoJRUqkMGDC7q+X5qWLVs+ffp0wIABd+/ePXbsmL7CGdACQwjp10+4/FpdWgl69qziHAo0PJxkZEBHR1EvKSk0MlJRg4wMXL0KWYIGYy46l8bJSAA4H0WrGUgeGT1yBPv302/fciaGDx6EszOmTiXt2ikasSA0dkdjkUrBZ6pg2jTEyLoUGhpi8GBwC/AUrnk9ONoiMFhuA8cycChTgFABpGVgdH/EJuLwuXz5LAhBJWfsXYNzN7BxH0LC804SrgYc7VDRAzwB9HTRqgH6dZarYJs6dWqZMmVat2596tSpxo0bqxRTu3Z48yYvdQcAoF7UpYfWPeJ05Pq+2KR+JVRqSl6EtrZwVT1ZsIC+eYPvClMiSVO6NKlQQaJMU1Pz6NGjrq6u71q1qqJ498xMhIYKX9LoaHz+jFevyOHDMDeX2Tw8E11e0+gsGN0VJDXPsXMghw7RefPw4AHCw3NyhJiZkerViZeX0KCIUiq6SSCTJ9MpU/LySuSiERYGQDB+vLicgmzZgkmT6D//5PNpMDQk9euTbdsUH5lSiu++Rf1ERdH58+nHj4iJAZ+P0qWJszNZsgTOzurpn5CU1q3WvHsSGRUBoHnzNqZMzfBvQVxdKk/TIFPNUDiJA3N9YDAYDAZDCBM0MBiFITY29siRI+Il06dPN1RHBl8Gg8FgFI6bN2+OHz++pKNgMBiMP4nEZkSNVg2dW+J9oNx85ZXLoW4N2VVCdQLp3h2Zmdi2zUPMEh/AcycnsmuXcELU19fXvSDrm1WkdevWy5Yty8rK0tLSUnvnvy19It/OFrimczQD0xD/PcLUriBp78XIyspKSUkpU0a1adXsbHrpEr13j2Rlwc6ODBkCW9vCjasKc+fOtbS0LA41A12/np45gx8/cjavXaNnzpBu3cjs2UXs2cnJ6Z9//hkzZkzLli29vb1/99RFCQlKGmRkICEBVgrPrpQUiclsGaTJ9t4H0MWCnIykAB5IqaHo33/T3bvzzdpmZdGPHzF3LpKTSXH4KjVrRiZMoNu3S/r/m5qSPn3I4MEF6kxHG707YONepGfKqDU1wuShqnaVkoa/NuLRK8QnggCmxmhWF+mZCI8EjwcjQ3jUwNwxuHAby7YgNiGf5IXHx5dgaGrg9mGYmSgfq3fv3qamps2aNWvcuDGXywVAKU0QO1X09PS0tbWtra07d+7co0cPMmIEfHzoo0cQmwI3yI6vGXv7fpm+PMiQTpibCboH7FUQA7G0hL09AJQpQ/76iy5dirAw5aGLdi9bVqb4wMDAYPDgwaffvFEiaJCCvn+PMWPImTOQcl6Jz0a3N/R7BgAYaEB0shItLUop4uLo9ev4/BnW1qR9e8jK5SGUDpBRo+iePYjNU6lo5B4yZ+5cOmdO3g6ammTHDvLgAT10iMbFASAmJmTgQDRrVsDDkkTcV4YQQnk8mflEfgsCA+mIEfTbt7ySsDAaFkYHDuSsWQMVtTjKOHP+hFDN4O5Wt0fXvmrpk/E7IG7DADmaBvFaBV3Jkz4wGAwGg8GQhgkaGIzCcPHixUyxJ62lSpWaPHlyCcbDYDAY/3GCgoLS09MrVapU0oEwGAyG2lBxmWMRfemlrRoK6s0gYvYoPH4Bn2cyfKwd7bBjueQ8jlCa0L59+3Xr1rVo0aJWrVoeGzdKd+sRFITWrUWWDEJNg3pNGpydnatVq/a///1vVBEtplVG6dNt5V08fiw4exZJSURbG+3akXbtVEzTDgChoXTqVK0PH+znX/hUpjyAn6MnGpez5qxbB21tVTsRD1jFk9DHh65YQb98AZ8vPOHo2bNo3pyzenWBlq2ryIMHD06ePPnu3Tu1Z5qgy5bRw4eRnp6v9McPuncv0tKKnh+dy+Xu2bNn6dKlNWvWXL58ef/+/XUUOxyUIHJWnOehqytcTa6I0qWhry/b1UCEg4O8mrrGOS/8U8Cn0BB92oGB9NChfGoGEbGx+PtvtGiBUqXylaen0+3b8fIl0tKgq4tKlcjkyTCSlSxHPmT4cNKgAV2zBiEhNC2NaGvDzo6MH4969QrUj5D54xD0HRduITX/6WZmgpF90Ku9Sp2E/ECv8Xj3Oa/k+0+8+4RqFXB6G+xy8+1kZmH9HsQmyO7k41fMWIX9a1QasUqVKiYmJgsXLuTnZkwwNTUV1aampmZlZQUHB69fv37Tpk3/+9//yh84gMmT6ePH4hKZrriSYtvqTZxNRlq+LxVLa41+I0uZRpnTmK+yh9fQQOPGoksiadeOuLjQ5ctpYCBSUsDhEAsLameH58/Fp//zsLYmCxfKO7QePXq02717kaMjR7GtiBT07Vtcvy5tDbLoKw1IBQBtDo5VJU1yfRfEDRgUo0ozQojoXkJ2+/371TJQvvZcLn3yBHXrFmgvVXn9mm7ZgvBwZGbCyAhVq5KZM1X9a+Xx6MSJ+dQMIsLC6IIF5NIlGBvLqC0I6elpvi+fAqhetdZIz/G/ec4jRkFRqmlQBXl5KxgMBoPBYMiECRoYjMLw4sUL8c2hQ4cyewYGg8EoQW7cuNGqVSv2nIjBYPz7kKdmUH2qQxUKLWIQR0MD53Zi3ELceYKI3MXJerqoUh47lqNSuXyN9+3bJ3yxdOlSAMbGxuXLlxeWSCgViinNhATLli3r1q1b//79DUQptH9jaK9e9N07YU57CuDqVbi6kk2b4OKifOfv3+nAgTQoCECyXs5PGN2IH/B/RiMiyLFjBdUWaGlpGRkZRUVFWShOuHDnjmDWLMll69HROHOGxsSQAwekFy4XhfT09OHDh2/fvl18GlU9BATQ8+cl1QxCMjLohQukVy9UKej6bUkIIYsWLWrXrt2iRYtmz57drl27ihUrZmVlCQSCNm3a1K9fv4j9qwvSqxc9fRqJiXIblCkDpcYnXC5xdKQhIXIbmJuTvnIXN5fShKUWIrOQLsDPTNjmaj/opk2S55sYNDQUmzfnU5/4+tI5c2hgYJ5PwMOHuHULc+cWOD+Fqys5cAAA4fGKKNYhBPtWo4kH9p/BjwhkZEFPBw5lMGMkWjdUqQceHwOm5lMzCKEUbz6h/1TcO5aziv6KDwJlzfCKePkePD64Kiy5DwkJcXZ2bqZsxb/wj7R+/fqDBw/uP2pUzXHjcOgQEhIIgOrVydChg42M3vtl3ruemhDP52VTHT2OvaNm536G+gYcbNiAAQNocLBkp4QQNzcyd26+wrJlyf79hMdDdDR0dGBqSgB66BDdtg3h4fn2dnTE/PmoWlVezG5ubkYmJmfMzXtHR8uQ7ykgIwPe3sh/Lr349uPQrW+o0hDAzoqkiSkg9r0vfQMg0jpIdy9+S0B//oSJibxULwVNBqGKvJKOG0evX5e2WhFMnMjZtAkNVTtZVYYuW0bPnMmXYuPlSzx4QNasQZ06ync/dIgGyBUO0qAgrF9Pli0rYpAv/Xyzs7MANGvKfqX+OymopkFBrbAfJmtgMBgMBkMxKq/hYDAYYkTmF+N7eHiUVCQMBoPBAHDnzp2WLVuWdBQMBoOhNhRMWoigcvhVMcpASxN7V+HBCSychP6dMaY/vHfi3nFJNcOSJUt27twJMZVwYu6E6KpVqyT6lNYxCEtUzT2RnY1nz+iJE/T+fdmT0ICwt+bNm69du1alPosMneIq85/i2rwGT58K1Qw5ZGfTd++opydkrjeVGHraNKGa4ZulY7ipFQC9zDTb2HBQSp8/p+vWFeJwqlat6ufnp6hFZiZduVL27DKfTx88oIcOFWJcBWzatKl69eqdO3dWb7cABFu3IjpabnVsLC1yEnoRHh4e165de/nyZePGjZOTkwUCAaV06NChjRs3vnTpkqBAk6nFRKVKpEYNubUmJmTcOFW6IXPmQF5yDQ4HDRsqTk1SJnfeNiIL6enpzZs3B6A8xcBnsUn+b9/o5Mn082fkv4TSoCC6cCGeP1fSlTzUZD0yuDvuHYPfZTw8ideXcfOgqmoGANuP4K18z5e3Adh1POf1/WfI5ivqKi4BPyJUGvTr16/Ozs5KmxFCxo8f//r1a21t7cGDB5du1qzbly8rHB331KlzyNj4go/PkydPzMskjp9rNn+t+aJNFrNXlO430ljfgAMA9vbk8GFSuzb09fN6NDcnHTuSI0egKSNRBbhcWFsjV+REBg/mnD2LHj1IzZphjo7zeDz3uLjSz5+7Dxq0tH//WFmWISEhIRMnToyMjNySkEDq1CmAL46Q5GTxrXv37jWtUzvz61sAjUzRPb8kjBBSuFlwSimsrOSpGYoDeu4cvXNHduKYiAi6ZAmystQ53Pbt9MiRfGoGYfnXr3T6dAmFimzu3wdf4bnu71+EAHN48eoZAGNjk4oulYveG+P3RFyCUAg5gsQuig26mNyBwWAwGAwmaGAwCkN2/p9q/6lsuwwGg/G7wePx7t27l/PwmsFg/Ie5efNm+/bta9SoUaVKlfr160+fPj0lJaWkgyoMqqgZfmdsrTB3DPatxqYFaOQuufD+zZs3O3bskNildu3aAF68eDF58uR0KdlBwRQMIgQCunIlbdlS0K8fnTmTDhkiaNWKzpolb2Zl+fLl27dvj1Hse/8bQ0ND6ezZShoFBNCPH4UvV/SYIXzR9P1DDQEfAPh83L2Lgp94zZs3v3nzpqLYzp2jX77Irc7KwoULBR1UAREREZs2bVq9erUa+xRBfv5U0kJpA8WkpuLlSzx7hlwNvb29/YgRI1auXLlkyZKlS5d+/Phx3Lhxy5Ytq1ChgpeXV4lf5cjWrUSmI4WxMenfH8rW6OdQpQqZMkWGpkFDg9Svz1m/XvHexrmygSQesrOzX758CQBiOSJlI3YpoAsW0O/fZTeLiKDLlyvp6pdgoAeHMtAt4Dz1zQfI5smtzcrGtfs5r6kyhQwVQOfRXTp0qKBjR0GbNrRvX7p7t8yJ4eDg4LJly6oYYZkyZVauXPn+/fuPHz8OHDgwIyPj5cuXd+/e3b9//5QpUypVqmRubt6lS5edO3eGS8xVOzqS8+c5R4+SYcNI9+5k6lTOhQtk+3bo6qo4NGxtOV5ex2xsXB4/5qWmbjEw+Fi6tBeH8/3KlYq2tusWLRJ9HyUkJKxcubJ27drGxsYLFy50cHIix46R4cOJiwuMjaGlBXNzolRDICaz2LVrV5++/VJjIjL+ngBgpoNK2gXhjYG00KGEDQCOH0damrxK+uULPX9ebWOlpODECXnD0ZAQumiR8k7EFYHyRikslNLwn2HPXzwJ+PQeQM3qtTkFFb4w/iiEOoNCqw3E5aoyUSkNGYPBYDAY/w1YygkGozBIJDHNVPqshMFgMBjFxr59+3R1dW1sbJQ3ZTAY/1IopZ6ent7e3gli6befPn1648aNI0eO1FCwgPj3409XMyhl8eLFkZGRdnZ2MmsDAgK2bNkya9asog4jENARI+i9e3lrRvl8hITQ79/x5Qs5fhza2hJ72Nvb9+zZc8uWLUvEXeh/KzIyFNfTT59IUBCcnOQ2uHpVmB3gUNP+5+p2BkAoHX91d16DqCjy/Tvs7QsUV/fu3du3b79u3Tq50zYPHyr2ZqcREYTPzzG+LzKzZs0aMWKEKgvECwNP/uSwig3kER1N586lHz4gIgICAczMiKMjmTcPtWuLt9LQ0Ojbt2/fvn2fPn3q5eW1du3a1atXDx48uJCDFh0TE3L6NJ03D69e4ccP8HgwNiZ2dhgxgvTooXo3ZOBAUrUqXbOGhoYiKQmamsTCAq1akcmTlZ4Y2rmTuZkCaGpq5iw/UJo+RrSyPzaWBgYqaEi/fiUBAXD9I1fHJiYra5A7dVu/Ng6cBU/OwnUu5e1NnmS++B7NtRmgAJ49w5UrZO9emJuLNw4JCXFzcytoqJaWlr169erVq5dEeXh4+IMHD65cubJgwQJXV9fevXv37Nkz787fzY0UfCwRmz09Nx096lO6tEfuMpXSWlr1tbSm83gLdu1av2NHg4YNk5OTX7x40b59e19fX0dHx+7du3fq1AlcLlm4EAIBCQpCcjLKlKEzZ+LOHQVj0chI8uNHkqHhhAkTXr9+3fbwP97ccknNOUnNOU3lfe9nZ9Pt2/HkCZKTweWiTBlhMSFEZvsSuHmglCpWcfF4+Ocf9OmjntEuXZKRZ0S8wadPJDtbtkWHCKkbAEkK7m/B42XHx8eHhAadv3gqKjpHjsbhaDRuyDT3/36K7p0gzF7BPBgYDAaDwVAMEzQwGIVBT09PfLPEl8UwGAzGf5mbN29OnDixpKNgMBglyYwZM44dO5aVf+U9pfT9+/f9+vV7+PBhqVKlSiq2gvIvljIICVY4FSEQCB4+fFh0QQPdtInevy/DAVsgoC9e0LlzORs3Su81a9asunXrzpw500DpVGjRULzervCr8eLj6f37RL6gAfHxAO5WbTJjSM6K8wEPTtX/LGann5EhYYquCpUrV7awsLh27VqHDh1kt5BpRS4On4+srAKsq5YPpfTkyZPF6LRhZFTUBjIJDqbDhuXzsYiOptHRdMwYMmcO6dlTeo+6deueOHHixYsXI0aMuHz58q5du0xzvfR/NQYGnM2bkZ4Of38aH0+cnVE4NUn16uTYMZKZieho6OpC5eu2Vq6QJpuCy+XyhJqS6tXh6yvXcURDA02bCl/SgADZ+VBEJCVRX1+iRkGDvz/19QWHQ+rUKW6dhOKJXQBauc8FO7fE6p34JCdxzbbMWS3TrkKQX+/A49FXr+DpSc6fF8+v8f37927duhU+6PzY2Nj06dOnT58+2dnZt2/fPnXq1NKlSytXrty7d++uXbuWyZ3jLwRXzp9fd+zYw1Kl7KREMxW43FOEBHfp4te0qZ6eXr169UxMTAD4+Pi8fPnyf//7X047Dkd0tpNx4+irV8LLrGzev7/RvPnYuLg2PXv2OvV0/c98VzxxjUKOtPHLF9qpE/34MU8Q9uoVv2ZNDT8/8fYie4ZC3D8UZd8csrKEV3iN3CQvfOkEMWpcAuTnp8RGKCEBERGQI5rMoUoV/POPgnrqoJpjBgAgOzvr/IXT9x7cys7vhaKrq9e/zxA724IJBBn/WZiagcFgMBgMpTBBA4NRGEqXLi2++ePHj5KKhMFgMP7jREdH+/j4HDhwoKQDYTAYJUZ4ePjp06ez5OQRCAgImDlz5v79+39xVAx5SGeUKGgD5QgEuHZNbtJuSvHkCZKSpCeey5Yt26RJk/3790+aNKmoMZQUiuUIrq4PK9UfNGlXtgYXQI3gd2sPLczXwMgIhXI8mj9//uzZs1u1aiU7GZ+VleLdib6+WtQMAAghDg4O7969q1+/vlo6lKRtWzx+LPfs0tREIXJgCQR0wgTZWTkiI+n69aROHXnzc7Vr13769OmcOXNq1qy5b9++Fi1aFHh0daGrC3d3NRjfa2tDekJUIdzcUXm5ggZKKZk2DffuybNeIBUrEpGthSpTueqSmt2/T9eupd++ISUFlFJjY+LsTObPR5066ulfCjtrPFHWQIieDsYNwF+bkCS1XqMq/2N7epcjkO3eQP39sW0bmTxZVBIWFlYUnYE8NDU127Vr165du6ysrJs3b546dWrRokUODg7NmjWrXr26tbW1qKVAIEhMTBRtGhoaOjk5ubi4iPfm7+/vOWzYeRMTaTVDDpQ6ffpUdssW8bKtW7cuXrzYSKZuycODdOlCT56ErG+xED5/TmKib0TEdju7j50nLM5VMwx4JzhaNUeSI+G7QEeNop8/S3YUHc13cdH49An5M00UUQ2pStIKFRNbaISFSWoajI3h5wc+H+XKwcSkUAHmwlX2HJvDUerpQsaPx7VrNChIdrWVFWfaNBXDiY2N3r7779DvwaISXV29zh26Ozk629s5aGqy7LT/LYpLriprdyaAYDAYDMZ/ECZoYDAKg1P+ZU9v374tqUgYDAbjP865c+fatWsn+6kig8H4b7Bz587v8nKfAwBevHjxy4JhKMXQ0LCIDZTz+TNVLDgOD6f375NOnaRrZsyYMWDAgAkTJhRr0utCPoaOiCAnEhQ10NJCtWoK6r3rdx1r3iNdUxuAXUzY8Y3DdLPyTbwROzsUapV/165dDx06NHfu3A0bNkjXkoED6YULiIuTtzt1dVVjBvi5c+dOnz790aNHxfEhkn79cOoUffVKdm3lymTYsIL2SS9epB8+yK3+8UOwZg1n61Z59To6Ol5eXm3bth0xYkTVqlVHjhzZqlUrnYJbpv+5iNKZcABCiIaGBp/P5xoYkLVrMXWqtEE9KV+ebNsmmhklLi60dGlFJg0GBqRWrQIERCm9eBHXrtG0NKKlhUaNSP/+0NSkp0/TVasQHZ0bB0FSEvXzoxMmkKVLSbt2BRhCZWaPwv1niJRjWWJpjtmj8zZH9UNMPA6fyKwVcasR7wmfaNzXqH9Ts8U83X1mabFyxxDmFBATNERFRVlYWKjrEAAgMZGuWYM3b5CYSLW0NK2sOgwe3PHQIR6P9/Tp03/++efatWvRojcW4HA4xsbGos2kpKSAgAB9ff01a9Z07NgRwP379/v167e5QYO6Ch/m0Lg4Eh8vuipmZGTcvXt3165d8tqTZctQujQ9cwYhISIRTASfvzY5+Wha2kQDg/2mplfd2i/RriisammGfZXIUXmjS6sZhKSmKoi5cKiuh5BOjEVHj6ZXr8p1aOBy6b171NsblKJ0aVK2LFmyBPnFJQWgUSOcOKHA9YeYmSmV0MHICDNnYvFiGX/1JibE0xNly6oSS0Ji/JoNy+IT4gCUc65Q3tlFg6PRulV7XV09pfsyGAwGg8FgMAoKEzQwGIWhZs2a4pv37t3j8/kaasr5ymAwGAzVOXPmzLhx40o6CgaDUZIEBChZ8BQfH5+SklLcSQTUhYorIIt79OLLfFGpUiVpicmLFy9q165du3btt2/fdunSRaLW3d0dgK+vr4pD0KgoJfM9AgFCQmTW1KlTx8TE5Pbt261bt1ZxuAIhLWVQkDVZuBovr9bKSnBvDH35Ul7nxMGBNGggsypDgMVf6c4wPaoJADbxEefXDrBKyD+XY2pKimBNsXfv3po1a7Zp00bGW1ehAmnQgF6+LHOZO7G3JwsWFHpcaYYOHXrs2LHNmzdPmTJFjd3mwOGQPXswdCh9/z7PBx4AQKpUIbt2KV0cLIOrVxVn5SAyzRvy07Zt248fPx4+fHjDhg2DBw/u1avXnDlzyqo2LfenI8g9rYQXME1NzezsbC6Xi9q1yfHjWLyYfvqEuDgQglKlSJUqZNkymJnl7W9uTsqWpfIFDaRsWVSpomo0oaF0wgT64YPQZp8CuHULR4+SWbPoxo0Qm3TPIyICq1ahQQNp25hsHh6+wPtAWJVGs7ooVXC5UaXyGNAVu44hNU2yykAPg7vBNX96kLnGR6fRfdyMbxzKBzCKcyRW39m8FIF8PQMAcbkSn8+Pj48XuVp+fJf5xCctJYVqcmFjx23R0cDAsIBKoxcv6PTp9FteMgwaGIhXr9CyJXfz5oYNGzZs2FCVbm7cuDFlypQ1a9YIBILv37//73//a3nlChSvTqEU/DxfiitXrri5uUkYdkpAJk8m/fsLWrVCbOxPPn9tcvKRtLSBenpvLS0tNTSeVHAfP2oDJQRAI1McqUq0OaCUSqsEFMO3s9MQk3Kq9ytblTuBfAky5s+nb98iV9AgCY+Xpxv4+ZP+/EmHDuWsWFEYMxuAtGwJZ2cq/8aPurkRFaRspFMnYmxMV6+mX77kOGpoaREnJ4wZIzPFj0wuXj4rVDO0bN62V/d+HA57JMhgMBgMBoNRjDBBA4NRGNzc3AwMDFJScqwYY2Nj//nnn2bNmpVsVAwGg/Ffw8/Pz9/fv13xLGhjMBh/CkpFpRwOh6vUo/i3oejTEkWRRIimVaQ7Udd8yapVqx48eCBSMEiIG6pVqzZo0CDxEqGaQbpEgb6BWFpSfX2kSNmmi+Bw4OAgr3LMmDHbtm0rJkGDOCL3YJmaBvFa4Qs6xZVMm0YnT0aMrNXW+vro10+mHfftOMz6TL/mejFUSPx5ek0/+4j8bttmZmT4cDRtWsiDAczMzPbv3+/p6fnhwwd9fX3Jw9m0CQkJ9MkT8PJlGYedHVm6tHB5LuRBCNmxY0e9evX69Okj7kKvNiwsyPnz2LABjx/T2FgI1wTXrUtmzkThfBGUrrdWbUG2jo7OyJEjR44cGRERsWvXrjp16kyYMGHBggX/euW96NokvGwJs07kFNnakr17SWYmQkOhoQF7e5l/I2TJEjpsGMLDZfRubk5mzlQ1lNhYOnSoZJ4LgYB+/EjHj0ealKZAdAhBQfDyIgvzpYBZswvHLyEoLCfDSRlL1KqCXcthaiy7E3msmAYjfRw8hyAxM6OydhjaEzNH5g9j61a6Y4dWUpKoREOQbRETgERNJWOIfWVkZGRoaWlxudz0NLr/7/hvn7MyMnI+In+/zFdPM5u312vSRvISIZeYGDptmozsAKmp9OpVmJmRpUtV7KlNmzZv3ry5e/eulpZWw4YNtbS0aGgoPX9eQT4RYmQkrn3Zt2/fYFGmEgXExWWlp/+dnLw+OXmgnt47S0srDQ0AgdbOA6fszeRqAXBNjznayFw3d+Zd/BtW+P3Lr1VLgWuIRn5jqoLqIRQjfiegkqbB3p7Mnw9ZpkeyCQujixaRWrUKk35CUxPTpmHePJnfg6RiRbJoEV6+pLt24edPSikxNETTpmT4cBl/+I0bk4YNycuX9MED8HioU4c0aKA8pUUuAgH/5avnAKpXrdWn58ACHwjjX4ToLk7BvVyhM0QUvQcGg8FgMP41/DHP9RiM3wotLa02bdqcPXtWVHL48GEmaGAwGIxfyY8fP3r37r1+/fr/lKkyg8GQpn79+idPnlTwzN3S0vK/eaFQPBWRj4gI+uUL0dZGhQrCXYrPKMLGxmb16tXTp0+XKBdKHADUkZVLXnV7BgAoX57Y2ipYwQkbGyJ/5r5///7z5s2/fCPQukz5cg4wLnIGDAlUzIIsLBdvTLwCAAsMOc4/PEByosvYmPToQUaOlOgkNANzA+llsXmfDqWxo6G1UdQAXLhAIyORmQl9fWJnRyZNQqNGRTowoEWLFo0aNVq7du2SJUsk67S1yeHD2L0b167RqCjweMTQEBUqkL/+goQ/uTooV65cnz599u7d+9dff6m9cwDQ1ibz5gEgwonzIkqmdHWL2iA/VlZWixYtGjVq1JAhQ1q1anX58mU9vWKwQE9ORlAQtLTg5ARtbfX3rzKi6xxHzKEhXwttbZQvr6iLSpU4K1fSJUskJ85tbcm0aaoLfejcuZJqBhHy1Qw5fPwovjVyHs5dR1pGXsmPSPyIRNB3XNuP0maSeytm9miM6piyd8bzNyG64PNr6Id4evw06zMKEPOECA6mBw9CTM2Qh0IHEQAQMy3gcrnZ2dl8Pravjfv2KUuiYUwU7/LpFA1N0rC5SuekYMkSSKsZcqOi16+TceOUpxjIRUtLq22zZqLTlfTsSf/3P3mGPQBolSqi5f5fvnx5+fLluXPnlI5yz9d3QkiIFXDfwsI19+IQbmrVY+bhOANTAJaJ0ae+nTFur9BkTo7NgIaYEYLE97V6ZQ2iPqXFFtKjkI4d8zbMzKChAQ4H0dESNjZ5kQcHY906smJFYUJq1w6pqfDyouIfnLY2qVyZ7NhBly2j16+LLEMogKdPcekS2b1bhnKOw4G7O5HSTapCSGhwWnoaALdaHoXYnfEvQ9JSS+W9mEyBwWAwGAzVYYIGBqOQ9OrVS1zQcObMGS8vL5bEncFgMH4Nt2/f9vT0nDx58oABA0o6FgaDUcIMHTp027Ztnz59klmroaHRqlWrXxxSoVHjPISqXb14QVeupMHBiI2lAKytiasrWbVKtEBT7YEB6N27t7Oz88yZM5OTk2vXrv3+/Xtra+uaNWtu377dwsJCwpJBQsqgUvoJDgcdOuDbt5x1zdK1DRvCULZOISIak5fpwXhiz/7LdOwOWZRCBSesm4uKzjKbFwAJHQOUPfj29/cfNWqUob9/cnIyAGzKm+zUGJSTcp1/fAjR1oaNDRk7Fk2aiO/Oo9j2HauCaHrudJIxF8ucyWAbEACjRmHUKBIXh+RkmJtDfbPdK1eurFWr1oQJE8zNzSXrNDTI2LEYO5ZkZiIrS95HoC569OixYMGC4hI0iFCL+0vDhrh9W9zZXpJCaT6sra2vXr1as2bNGTNmbN++vfDhSfPxI126lAYFISYGXC7MzUmVKmTFinx5HH4homuV8EIlQ9CgCi1akNq1sWEDPnxAaip0damzM2fmTFhYqNpDWhr19y/wuGK7i14ePIvzN/KpGUT4f8bQ2bi8p4Cd+/iYLF48XSxrAwJB71/EwoWkZUthgWDjRkREFDhsAFpaaN9etMXj8TQ1Na97pwR/kXUFBtJSBXcup9aup6ujq1w5R96/V/T18/MnPXKEzJihPMiYGMHy5eT9e5qcDC6XWFigc2cyZAjp0YPu3ClTbkLKliWLFok2t27dOmLECMX6yIiIiClTpvg+f77R2bmTmDQkQd+418zD30vbAtDPSD2+dbT9tJF07168fg0A7u6kRw/kT4xFTEyo1MchrmYQrF2L7Gxoakp8X4u/5vfogexsYmqKTp1I9+5QWaoo0ad0rYJ9OVevQlubTptGfXwUjfHhg4rBSEN69kTLlti+HR8+UB6PGBigfXvSrRtdvpyePSvM9pIHj0ffvIGnJ/H2LqSJjgTp6eDxQr8HC7ecyyoUSzEYchDeFhZOCcFgMBgMxn8TJmhgMApJ586djY2NExMThZvJyck7duyYPXt2yUbFYDAY/3o+f/48b968V69e7du37w+apGQwGMWHoaHh9OnTZ8+eHR8fL13r7u6+ML+J9+9JCUgZAHr+PF25Mt8M1o8f9McP9O5N9u5Vr4hBAjc3t7t37wrVCZUrV75//75oBbkCsYJ0+gl5kMmT8f49vXNHcmExIcTDQ96q0ICv6D0JgUGAxuSspIo08fn3LI/vP9F1NP5eiLaNVRxcKpgCShkAvH79ulu3bsHBwXlFUysC0NbWzlz9WlSm0e+gzK5eJWHaZ+qXnBsAMNAai8oSc6387czM1D4DbW9v37dv340bN65atUpuI23tX7Cgv3bt2m/fvhUIBBwV8qmXLGTAABw9KtdTxNycSDmaqAiXy713716lSpWmTJlSoUKFwocoBr12jS5Zgh8/crYzM5GaSoOD8ekTOXBAQTKX4kP0AQvVO/lSThQIY2Px/AUFtqn5/FlBjgDliCVq2XcaqelyG758B//PqKL65/nunWD2bPz8KVFMg4Iwbx4xMaFPn8LHB2/fKumHw5G54J7Urk3EEjFkZGTo6Oi898sQyJfoRP/kPfZJa95eWeKJpCSanKykzdevShoAePKEzp6NoCDRtxoNCcGbN7h7lyxaRI8fR3p6vsQThJDy5YmXl8h5Ii0t7ciRI35+fgAQEkKvX0dsLCpXJi1aCIUIlNJ9+/bNnz9/xIgRBw4c0Jk0iV6/Ltw3XUu3/9T9H2xdAGjxs4/8PapmfChduRKhoTmDXryIffswdCjx9MyTEbi5QeyaIC5l4NvaAqD799PLl1GjBmf5cnnWShqiRTgHDwp69iR79hQmy4PYuwKxewy5hhBlygBqy6QjFxOTHJscUUl4OL10SVLNkAv9+BEbNpD58ws/YmYmXb8eDx/SuDjw+d9d7GGsp6OtbV5aZc0T49+IWlJCMKsGBoPBYDBU4Xf/Yc9g/Lbo6upK5Pdds2ZNbGxsScXDYDAY/3piY2MnTpzYsGFDDw+PDx8+MDUDg8EQMXLkyCVLljg5OYkX6uvrt2jR4urVq9ol6oX++/LzJ127VuZ6XBocTCdPRuFmBAuCSLvQJL+7gExEagaV0k8QQnbvJuPGkXLloKUFAFwuHB3JwIHk2LGckvzw+Bg2C4FCa3OOIddyLS9iNCgPQGg4ZqxEXIIqxyQD0UNqOsVV+E9xe4FAMGLEiHxqhlwyMzP1F9Q+aPZcXrbmwDQMe0+bv8xTM1QzwC03stVVSs1QbMyYMWP37t1JMo3rfyGGhoYWFhZfVZnsLHE0NcmqVTmzgBIYG5PBg1G5cqH7LlWq1KhRo3bs2FH48MSJicHy5XlqBjFoYCAdP16ew3yxopE7pckvikND0cnMVJ6aQR6EwM1N+DIhGeGRitomJOHE5QL0TRcvllYz5PDzp2DgQLphA33+HBmyHCHEMTeX9KvQ1ydNmpB9+8TzI+jr66empiYlKjoTKCDPvyEfWlryMi/kodQlJSaGzp4tmUwEQFYWvXdP0KEDfv6ExKy8piaaNkXVqqKCS5cueXh42HG5tG9fQadOdPlyumMHnTxZ0LYtXb784T//1KlTZ9++fbdv316xYoWuri5Ztow4OQHI0tAcPGnnkwruADhUsH3XtKbfXiAxESEheYNSSoOC6Pr1dPNmUQFZsIBUrAhAIyxMWs0AACkp+PYN587RHj0QFSWSFwikRJx8W1u+rS19+pQOG6bqN3uuLECefEEiz4UMlHohqG6WkJ1Nb9+my5fT5cvp7dvyDoEeOCD3PAcgEODJE1VHlCYujvboQXfvpv7+CA9HZOQ3IgDgEJ9EimA1wfgvI3ELJy1+ZTAYDAaDIQETNDAYhWfKlClcsR/P8fHxi8QMCRkMBoOhRg4dOlSpUiUAAQEBs2bNUmz3ymAw/oNMnDjx2bNn06dPb9OmTatWrXr27HnixInbt2+bmpqWdGi/KYI1ayA2RyIBDQigJ078gjBE6gR3d3d5BgziVSqpGYQQQmbMILducU6fJl5enOPHObdvk5Uroakps/meE3gfmLepYdQfXGteTM5y7a+hWPS3qiNLo4qOQcSlS5f85RvXp6am7tmzB1KPwoPSMeYjrfOcnouCcMZJl4NFZYlPbeL+a9PiOTo6tm7dev/+/b90VFlUqVLl3bt3JR2FatSuzTlwgLi7562f1tEhrq5k0SIyZUoR+x40aNCpU6fU4rkiWL2ahobKq6UfPtAzZ4o+SkH5XQQNZcuKFvTLRr6HPylfnowbJ3wdEyc72YQ4ETEqRxUWRhXLelJTVZzkJq6unGPH0LMnqV+feHiQtm3Jli3kyBGJXAk6Ojra2tqZmYmKe1NJ+qKjQ3R1FcZEUK+ekoGWL5ehZhBCqWyfgKwseuYMnj0TFdy6datjw4a0Xz/66BFEdlB8/tevX3utXj2gQ4cpU6Y8fvy4qkgDYWVFduzIqFJ9+IRtt6s1E5atOLasx7cn0NCQ7SKQnEyPHMk7MkNDzq1bQimDUJEglDJI6BsA0I8f6dixue8H4SxdKmov2iun5evXdI+ibCVERO5PLVGBzE1RoYy+qlRRMBAAqpqbCz1/nrZrJxg1iu7aRXftoqNH03btqLe3jKbiGVVkdhUfX2jFFR0zhr55I9o9VZMbZqgPwPlHJJ00qahuE4x/KUrNG5imgcFgMBiMAsFSTjAYhcfZ2XnYsGF7xH4Q7vw/e3cd3lSyxgH4N5G6e0sLtFAq+EKL++LusLC4y+IuCyzuLO7uDou7uxRtC3V3b9PY3D9SSdNYBdjlzvvsc29yzpw5c0KkyXzzfdu2jRgxolq1aj9wVAzDMD+fWbNmnT9//saNG+wNlmEYNaytrVevXv2jR/GfQb58UTe9KZHg9m307/8dRiKLUZCFLKgpKlGEUAZ5PB5++YX88ovGhjceQVRwUo9vv08Y7EV0K3NNegN471ec8xfD2bNns1UkzZYJDw8XiUT83MiMZDEWBdL9kRDn/osSoKM1/qpAyqudCvx2/vjjj99++238+PFcLvfHjAAAUKlSpS9fvmhu9y/h4UHOnCFfvtCHDyESkapV4e2N0ngAK1WqZG5u/urVq9q1a5ewK+Lrq+59QyTC9evo1auEZykqhYCG4pecKAGpFCJTa53y5anqqhOkTBkqlSIyUnG7kxNZtgy5M/c2ljDUR5LaeABHO20HRn18UCqJJHk8NG4MNzfOunUa21paWlKSDBipaWNtp/kHSbpqFS30cMkjFSuSrl3Vd0I+fixOLE9iIt24kdSpI7vn5+f3e0CAfGhIhESyLC3tRGbmJGPj/dbWBkKhwrx+gEvl3xde+JiRs3HGi5OjrbNpzZq4dk3VObm5H3P56RAkEnrgAG7fpj4+kKurxQ0PLxCpIBe5Jb9dkViMmzeRG/1QmPT4cbpqlULqprz4iSIFRZFx43DlispQEjs7zrRpGjuhe/fSdeuQlJT/yAqF1NcXf/6J5GQyaFCB1hqTeaiOKNIwjKtX6du38ls+2VhQQgC4xyfThGSsXUvmzSte58z/OTrRvVSKVjAMwzDM/wOWoYFhSmTRokUmJvkrniQSyeTJk3/geBiGYX4+J06cOHv27KNHj1g0A8MwTGnSuKAwM/O7jCPHixcvVIUsqNlVitILPR6EZ6PjdFkcM1GafhFA2vdagZmh6Z9GJBKl5daVv52Ius/p7oj8aIaWlrhdixys8sOiGQDUq1fPxsbm8uXLP2wEAABXV1d/f/8fO4Yic3UlgweTESNQr16pRDPItGrV6vr166XQUXq6hgY/YqVy3sMkASCXoUEswZ2n2LAXe08hVN20ePGJJVi1E036wrM1qrZD3YyDY802JhNTJU1NTPDHH5x9+0jdurC1BYdDORzY2ZGGDcnBg/D2zm9oBEd7dSe1Mke/TloPsbiTuIrduLmRIUO0bGxhYWFqkaamgZk5t3FLA/Wd0NOn6f79yMpS2cLSEuPHQ30KB6GQpqkbiTpyiRDiwsOt5XKTnMvK+iUmxoiQT3Z2s4yN9QUCnD4tf+g/8Wj6kuZFM4x3wuzpvciyZSRec24NmgsAuFwyeDA5eJDY2sq3UYxaUPMoKVAzAD8/unq10kJUxWFsjFmzUHDYOSwsyKhRKFtWQw+RkXTbNvkwjnyJiXTbNsUCE66u6vsjFhaagx6UOnNG4RF+a2cFwEAkrpiQDErx+nVxumX++0olFkFVETGGYRiGYRSwDA0MUyJ2dnZz5syZMWNG3pZbt25dvny5Xbt2P3BUDMMwPw2BQDB58uRTp06xpPEMwzClzEDDZJKGWaJv4zsELqiip6tkI9GtzHe6LAprx7fbrq+n/RRiidjZaVh8bWBgIPtY3BaO2V+pJDeUoYk55joTb2Vzqd/f+PHjN23a1LFjxx84hurVq7OsLTKtWrVauXLl7NmzS9qRxppfuspeSN9YfG46hnABAJibm0dHRz98V23XCQSGIFsEANYWqFwJWxehvOrl60WVnoluo/DkbX7FhjAYvEOXJyY19qaNqi79mN/U0pL070/69gVATp4kcXHU35/D4aBSJVhaFu55/AB8/ooUFRPxdWrAtby2gyTVqlELCyQman1ZyjqpWJFs2gSetj8h8vn8Bi11H13mRUcoSZXB5ZHqXnrmlpridXbuRIrKPBWEz8ecORrTM4DHK3ZgEM3OJiKRrEpRZlKSgYGBrKvTWVkTkpOvWlvXlCtgRKOjSUoKTE0BrArGkqCcbAZ6HKyqRAbkRaioLobCVV0EClIpLa1QIdUBLnT5csUQAQVfv6JixYKd5WaSUHqqtm2JqSldupQGBOTEQunpERcXjB1LOmn+PJWuXVs4nUm+iAi6bh1ZuTL/dIMH0zNnEBGhvD2Hg8aNNZ5UuYLPwywe952tBYAqsYlc2bWnphazZ4YBwKIZGIZhGEY7LKCBYUpq4sSJu3fvll/6M3PmzNatW//Y9KoMwzA/h2PHjlWvXr1u3bo/eiAMwzA/nbJlIZekWhEhyE21/X+ipiduPAAKzfVw9GrynS6KwjrwhVyg/XcYyfDhw48cOZKoegLS1dWVELIpDHO+5kwj2epgrRvpYPUdRqetnj17Tp48OSQkpJx2hdK/hdq1a8fHxx84cGDAgAE/agz/Eg0bNuzVq1d2drZuCQMOnJzw8aPKvYSgVq0S9V8sicKcG58zAKBNmzazFlwIFbWST7sSl4i7T9FhGE5vgZtL6Zx3wBQ8eKlku5+0/FCbvXdNRxkLEqCvD0dHMmkS5DONWVsTa2s1PXdrjSevsf8s0gplxKhVBbuXF2WUjo6kQgVavIAGLhflyqFqVbJoESwstD8uLi7Oyclm8DizfZuToyPE8vPd+gakSk29noNMVB8NAPD3p3IZEQqjPB6n4OS6chwOsbFR35UqRE8PuSELRlxuilQKLlcWzXDJyqq6XDQDAGRnIzkZpqanY7E4KOeCy+nhYBVS3ViumbH8HbVBDApXoatbnMIZhdD4eNqiBcnOhrExrVIlf4dUisBADccePkz+/DPvbl6JDUKIVFXoWP365J9/iI8PffYMQiHx8oKXl5ZpEkhQkIZLVhiwtTXp2ZNu3640XwWpVo1MmKDNeZXQ0ZG/98rBRsjlAqgbHpOzSeHJwDAF5SVyKK1OWAAEwzAM8/+JlZxgmJLS0dFZKRcVDuD9+/cHDx78UeNhGIb5mWzfvn3MmDE/ehQMwzA/ITJ1KlRnAiCurmTw4O85nh9u8lBUdFa+i6NX277qxfcPhty7d+87jKRatWoNGjRQtdfBwWHp0qXHYzA3N5qhnikeef27ohkA6Orqdu3a9cyZMz9wDFwu9+7du6tWrXJzcxsyZMj27ds/ffr0A8fzAxkZGbm5ub18qWz6vSjIpElQPRNPKlQgQ4eW8BTyKMXpq+g7ER2GosdYrNyODGWZ9eub5Uys2ulQAPbO3d++PJ2eIS3cMiAUw2dBxXryonnwAo9Up5n/nGG/qPl58vAhuXGD7N2bF83wwR9bD+Pv/Xj6FlIlA8y3ahaWT0M1d5gYAQCfBxcn9OuMa/thaqzuwMLIvHmwV1vEQpUWLTi3bnE2bSpSNINAIIiIiHB2dnYsz5+6yKppG0NnV76tA69MWZ5nNd2BY8wGjTPTWAeD+vlBfamIrCz6+bNWA+rYUWFCWlvly+fdbODquiMjY1Fq6qTk5MuFoxkAGBjA2vpjOsb55jy9mprjvlfBaAYADRvKZ4yQODoqFo9QpUwZdXvlk2fY2KhsRghSUuDvT0NC6IcPOHYsf1dyMuf+fW54eOH/8ppwFiwgcuQ75kydmnebFn7br16djBhBxo1DnTpFKPqQnV3UBmTKFDJwoOJ7lJ4e8fYm+/cXP+xArpiFhJDrFRwBmGdle8TnlsMo3uuLYRiGYRiGKQoW0MAwpaBz584NGzaU3/Lnn38KhUJV7RmGYRhtfPnyJTQ0tE2bNj96IAzDMD+jihXJsGHKp6nKlCFLlvyQ1PE/kKkxFk+Cg7KZIAszTB7jdeLE0T59+kSpz8hdSg4fPlyvXj1SaNLP3t5+7ty5aeWqj/PNmZNtaIaz1Yl1sWbrvrWWLVvevXv3x46hWrVq7969O3HiRN26dR8/ftyxY8cyZcoMHz785s2bUvXzyT+dRo0aPXz4sKS9eHqSfv1gomx5vZ0dmTdPcy0brUXGoHk/DJuJc9dx6wku3cGCv1G/By7dUWzpbphzI14EAMevuVKOlTTrmdJu3/nh0t1SGN7eU0hVO+H+7F2Bu8990KQPWv6OyUswYwXaD0X9njhzTV0PQ3ri2RncOYKjf+PaPrw8j13LYFiMWkA1a5JFi4izYsQWsbVVV1rIyoozdar2ZSbyhIaGlilThsfjAdDTJz0GmExdZDV/jfXsFdZjZ1lUraWpaomMqanmmW8zM216IoMGkXr1lPem5uqsrcm0aXn3/tqyJY7PD5FIHtvYVFM2L04cHRP5Br99oJkSAHA1wKEqxKxQ92TkSOKuuLRam5gGMmpUXmxB4fZEbsadtG2rcuZeTSyPkZGkbl1ZgIXCf/njnDSJypGeOyepWbNwM7pgAd2+XeMVaWZkVIwGZM4czvHj6N6d1KkDb2/SogVZtoycOlWkoBzFPseMgZOT7PZt5zIxRgYAWgeEcaQUAMzMyPDhxe6c+e8qlbwLDMMwDMNoj5WcYJjSsWLFioYNG+bVDgwNDT1y5MigQYN+6KAYhmH+2x48ePDrr7+yCj4MwzDfCBk5Evb22LKFBgdDVp/bzIxUrEgWL0blyj96dMWUmprK5/P11czSqda5JUyNMXsN/IOQkQkAujqoWA4TBuP3LgCaDxgwYMmSJZs2bSrVISthbGx8+/btGTNm3Lp1Kzo6WigUmpmZVahQYfHixTY1G7R8TYVSAKhsiGNVif6/9XOydu3akyZN+tGjACGkevXq1atXHzFiBIDAwMALFy7MmjUrLi5u8ODBgwcPLlu27I8e4/fg7e196tSpkvdDpkyBrS327pUGBRGRCAAMDUnFimTevFKsU5Ochs4j8cG/wEZK4R+EPxbCQA/N6uVvd859uX/JBKUIiwLXuLs07QxHvx4KyRbizFV0aFbSEeatzVYlJTX/9vUHGDMfETH5WzKz4PMZExYhMgbj1FZE8awITy1KK6hH2rRB3bpYtw6fPiEjA4aGcHcnkydj/nx68SIkEsUDdHVJ+/bw8CjGueLj463VFtTQasA1a1J7e0REqGxhZ0e8vbXqi8Mhe/bQKVNw/z7ySm8QQipUwMCBOHiQ+vsrHmJhQUaNgqdn/tl++eV4r1708mXlMQHm5tfGL5j0gkZmA4ARF4erEmOlP7jy+WTLFgwfruSkAACqKuag4BKaAhwcyLJluHEj58oWLUJ2Nr12jSYlaUqEIUdHh9jaUrUlMEjr1vl3UlKwejXi4pS0S0qiu3eT1q3lU1wUh7c3njxRmcmEw1H5huPqylm/HkpKSBWXlRUZPpyuXRtGxec9nAHYpWc2Co4EAF1d0q4d6tcvrVMx/0WqCkCUSmGIvLAJVmaCYRiGYVhAA8OUjvr163fq1On8+fN5WzZv3swCGhiGYUoiLi7OniXwZBiG+ZZIp07o2JG8eUPfvIGODqlfHxUq/OhBFUdUVNSUKVN8fHxSUlK4XK6trW27du3mzJnDL2KK6aZ18egEXrzH7ccQitCgFprUAS83YqBnz57Dv9dCTD09vQ0bNkil0qCgoIyMjLJly5qZmSWK0OwVTRIBgJ0OTlRTMWf271CuXLmkpKS0tDRj4yKmyP+WXFxcJk6cOHHiRB8fn927d9eqVatBgwZz586tXbv2jx7at1WzZs25c+eWSlekf3/07s25fx8vX0JHhzRpgpo1obGKQFFMW6oYzZAnMhaz1+DRifwl9x65GRp8M5CSBUE2uCbdhGGdeTYrlc5pZmQhLhGRMTAzQTm1ifzV4Gt66eUt/k/PxLQVBaIZ8sQnYf1etGsKl+8QVGNmRhYuVNhG1q+nenq4eRPx8flbbWxIp05k/vzinSchIcGiBKvhcxgbk2rVqOqABuLpCSutC+3o6HA2boS/Pz18GOHhVFeXeHmRunWlu3fDwgIWFsjKQnY2pFJYWJCyZTFxImnRQvGM69YhNpa+eqUwxZ7g6Dx76rYTUg9kAwABtnkQNzWZSlxcyNmzdPFi8uYNTUwEIcTCAmojCRRxuTkxKEZGpFIlsmQJqlTJ38vhkFWriJeXdM4cCATa9imVols3fPyo5hDy6695t+nff9PgYJW9RUVJ16zhbNyo7dmVnm7MGFy+TP38lO+tVImMHl2S/os2mMGD03ncbfcuizgcjpQOeOvHoxRlypBOncisWd9tGAzDMAzDMP/P/sU/fjDMf83cuXPlAxpevnz5+vXrX3755QcOiWEY5j/NyMgoWM0vZQzDMEypIAS//EKU/dWaJsbpWNxKpAGZkNWjt+CjrB6qG5GWlqiqKRu0Rqli3E/G3SR6MwE8gooGsOTD1YDUM0VtE3C1nh69d+/esGHDvn79mrclNDT09evXt2/fvnz5spHGtNUFEQLvavCupmTXrVu3qlevXqTeSojD4VTIDTGhwPBPNDgLAAy4OF6NOGqXu/1HIYSUK1cuJCSkivxk279G9erV//777+XLl+/fv79Lly59+vRZvnw5r+gJ9v8rXFxcwsLCxGJx6Vwjn09atEChSd9SIZbg+Tt1DXwDcP8FmuYuzzbjoaweQgUQSBEigYEeiG41EB2p4C1Hr2bhwx+/Qp1uSE2Hvi7sbdH5V8wapbm+gQLPSrh8V10D+9z6Nev34kuQymYRMVi4EftXFe3spYbL5axaBT8/6e7dJDISHA6cnMjw4SVZW5+QkFDyDA0AyIoVCAxUOp9NKlYkq4r+kFWqJAvpIABdskTavz9iY/P36uvD1ZWzdi3c3JQfrq9Pjh3DkiV48IDGxCAzExYW55r1nt5+Qhxyqv7Y6mC9G2mnMdDCxISzciUAkpwMQmBqqjEeKK8CERUI6O3b8PGBgQFp1gxVqyptT48fL0I0A4CEBPL777h/n968qSRjh4x82rzPnzUMOCSkCGdXSk+PrF2LceNokOLrhzg7k/Xrv3NhrP3p8fE6PABduQYVGzSGuzvp168IUTUMU0SspAXDMAzDKPhpv6szzPdXu3btOnXqPHuWX6pz9+7dLKCBYRim2FxdXU+fPv2jR8EwDPN/6kAU5gfkJAPIE5yF16k4F0sXBsLTEH3sSE9bOGicUwgOpgcO0PBw8Pmkdu3Qzr03J+hfjEOcECK57NpfMmX/TwFY8tHFBr/bk5qa1vbHx8ePGDFCPppBRiKRPHjwoG/fvhcvXtR8tVqIiopavXr1o0ePSqW3YjgWjZuJAMAh2OVJavyLsh6oZGFhkZSkKTX/D2VgYDB69Og+ffr069evR48eJ0+eLGpWj/8KPp9vaGiYmppaCqvn8wQE0CtXEB+PSpVIu3YwMyuVXoPDEZuoroEgGzce5Qc0APA2RagAAJ6koLwT/IPBNe4iTTtTOKCByFWLyMhEfBI+f8VzH5zekp+LRRsTB+L0ZQSpWFdvaIAhPXJuv3invExBnsDQIpz3m3Bzk82vl4rIyEgHB4dS6MjcnBw+jHHj6Pv3OUWRAOjrkypVyMaNsLFRe7A6dPlyeuAAMjMLbM3Kwrt3dN48cuyYyvAWHR2ycCEkEhIYmJqaOQZuF1PzP/9+s8PSisRczftHairdsAGfPiErC4aG8PYmo0YVeVZeV5e0bYu2bdW1iYigAQFF61ZHB4SQ7dvx55/0xg1ERuZs11MRN5edraFDjQ20Ua0aOXEC8+bRz58h+ygxNyceHmTxYtjalkL/WvP/8tnn/WsAtWvVaT1kHCnVhDTMf1FpRRto2Q+rN8EwDMMwYAENDFO6RowYIR/QcPLkyQ0bNvzEq3wYhmG+KS8vr5cvX5baUkKGYRhGOxSY6k93qa5dLvMpA/MD6IJA/GKM9lakhQWqGBVKqyAWS6dPx927eZW2Ix6+aGbTNcFAv3CH8hJE2B2B3RG0iTlWuJK8lPKFzZw5019FMXIADx8+fPToUYMGDTRcjBamTZs2fPjwSpUqaX9IlhSnY/BPPPVJQ6YEpjx4GKKmCWoZk9omUJj38vLyKtzDi0ePoKMDQEKxLChnUnScE9r/RxaFSiSS/8SHuLm5+fnz57t27Tpx4sTNmzf/6OF8K4QQqn5qXXvR0XTiRPrpU84sIyF040bSrBlZtAgl/hcXiiBVsUQ8v03B2dL6puRUDAXwIInO/4O8/YzorG6iqCE8678UDix8/WIxbj3GlMXY8GcRBmlpjj8GYdFGJKUo7uJx0aoRurfJuZulaZ18ZlEW0n9nX4KxaCOCw5GVDWNDVHPDggkwN1V3SFhYWKklZbG1JSdPkufP6enTSEyEuTnp0gX165eoz4gIevasYjRDLvrqFfbuJUOHquuBy5VWdB38jt7MDbtx1MMGN/Kr2kghevkyli8vkGzg4UNcvEhWrUJNJXlE5OWnZ9Du9Uvfv0dCgjYt85maAgCXSxYvJhMn0tOn8fkzTExImzYo9AEqP50vcXQEwC1cMsNQ9cd2kdjZkZ07SXY2QkMBoGzZ75yYQebFq2cAeDzeb70HsmgGRt53CDVg0QwMwzAMI/Mf+GWBYf5DevbsOX78+Mzc78ZxcXH37t1r8W3ycDIMw/z0zM3NXV1dnz592rBhwx89FoZhmP8j8tEMzvoY5UjqmsKMBymQIIJfBu4l0UvxyJAAgJTiZSpeptKFgTDgorIhqhjB05C4G8LNgNqMGo47d2T5qwV83Su/tNrYbmSCQf5sWA1jNDUHn0Mq6sOUh6hsvEmjNxMRmTtbeS8JTV/STe6kp4rVmG/evFFzLcnJybt27Sp5QMOLFy/u3bvn66vtgjwJxZ5ILA+i8XIpLpLFCBHgagIASgB3Q7SxQm9bMqCpklAGGa8GDQC8OHz4tmWlEAEAWPExq/x/YzaFUhoYGFi2bNkfPRCt8Pn8I0eO1K5d++zZs127dv3Rwyl9EokkLS3N1FTtXLSWoqNpnz4FloBTivBweuQIwsPJvn1Frt9QULkyMDdBarrKBjwuvArWfmlknnPjQTIONMSEgVi31zsiIo0KfYmO5qkgiQTXHiApRcNUvUxyGv5chxfvkZwCPhf6egVCFmyt0L4Z/p6fv8XQQEOHRpoafCOZAnzwQ5YALmXhZK+kwdrd2HwAkXH5W56+we0nWDMbrRqp7Pbdu3e9e/cuzYF6exNvb5V7pVIkJMDICPoa4uRk6K5d+ekHChMKcfUq1Ac0AEuDc6IZCEWNcEGr4KzYD9z03sZGJiqe+Y8f0/nzEROjMHLq54fx48nhw2rOVdRoBtkx2rZUysqKjBypZj+llG7fzhk1CkpDGWRU1MIoJl1duLqWZodF9O79GwBulTyNjUx+4DCYfw9ZkEHJ8zTQie7qO2HRDAzDMAyThwU0MExpMjY2bteu3alTp/K2nDt3jgU0MAzDFFvbtm2vXLnCAhoYhmG+m3UhyItm6GGLze5ET26CxkUfXibob08yJbgQhxMx9F4SxLmTLJkSvEjFi1TkrYI277HOva5/xagASsjF2m1TDHJmAgilu84srrVwqrNl4ak8QoGnKdgfSU/FQEQhkGL4J5oqJkPLKBlwcnKy+iuKi4tT30AbY8eOnT17tqF2S07DBRj6iT4ttG5bHgU+Z0Ay1vtS7pbzD184CFJo//7UxycvQ30dOzsAXv36AcDK5wB+s4dBURLj/0BPnjwxNzcvU0bZP9u/komJyb59+3r37t2mTRt97SZHS5NAgPh4mJuX2srmgsLCwuzs7EolYQadMEF5QnuJhD54gE2byB9/lKR/Q31UckGI6klnl7Lo0LzAlkoGsNdFVDZSxHifjslD4eZCRozskiE8k60zm8+HvTVi4yEQquwzJBIXbmJgdw1je/sZg6fDt+DV87mwNEetqnAthxF94exUYG/zerjxABKp8g4pUPm7T9Qmp2L8Qrx6j4hYiEWwtICzE2aPQuvG+W0On8ea3UhMVjz2awjGL8S57fCooKTn7OxsHx+f2rVrf7vB5/vyhS5dSgMCkJ4OPp/Y2qJDBzJsmIZ4GvkcCUpp+si4FI/VwTm3q7xNr/wiPQKI+AzfD9ld+pr8UldJjQa6bJliNEPerpAQzJ1LKZUFLiikUSlONANAqlalVlaIj9f+kKIiQ4ZIz56lHz8qBDTIEjYQFxcyZcq3O/t3FhcXk5iUAKBq5eoaGzP/V0ol2oCFLDAMwzCMlkoUNc8wTGEKq3muXr36o0bCMAzzE2jduvWtW7d+9CgYhmH+X5yMwcLAnFmTnrbY6VEgmkGeARd97HCmOgloSHZ5kl62cFCWBDrJwPRJJa+DTfocatw7L5qBQ6Xjr2zvdn5n+ZMHlHZOgHqm2OZBHnrlFJugwBR/eixaSWMdHR31F6WxgUZhYWGfP38eOHCgNo2fp6DJy/xohrJ6WFyRvKpDQhqRJ95klycZ5QgvE+hyUGl6zppj/5XP/Vc+93xMG95Imu3Z8XSdTq+dq4daOSYbml7KFG0wyZkdrTTdm0cwxOE/k55h3rx5EyZM+HaniI7D7FXoOR49xmL8Anz+Wgp91q9fv2rVqufOnSuFvrR39y7t2VPatKm0fXtp8+a0Sxd6/Hipn+Tz58/u7qUxa+LnRz9+VLlXLMblyyU/ycoZKOugfJeRAQb3hEGhWeNGZjk37iQCQPtmOLyjW1nTM5d34/o+7F0JaHrp+CoL0pCXnKYkmgGASILYRBjoY9l0xWgGACP7qgtZcHHCwokazlu6ouPQcgBOXUFQOIRCSCniEvD8LYbPxt/7c9qIJVi3R0k0g0xoJKYuU77r/fv3rq6uRkZG32Lk8uiZM9L+/enNmwgKQlwcIiPpmzd0xQo6cCBEIrVHaooMUNvgayZGfMhp4RCWXe1FfiKRhFjJ6YOpQf6FomY+fFAeAJR3Qn9/pKTQXLKNhBBZNIP8RuWkUjx5kn9XLIaDA3FxUXeIjHb/TAoDy8Hnkw0biLOzLIJBJue2kxNZsgQmP08mg5DQYNmNCi4/MksEwzAMwzDM/zmWoYFhSlm7du24XK5EklPz8+vXr7GxsTY2Nj92VAzDMP9RNWrU+PDhQ96iJYZhGObbeZCEsb45UxaNzLHFnXC0eOs146GnLXraEgBxQnxIx/t0+GfSzxnwi8tI0y2w1rxidGDvh2d6Pz7jFB8OAK9fq+/c3RDXfiE93tHnKaDAOF9aTp/UK5gT3sHBQX0liDp16mi+DLWePn3aqlUrAwPNeeEPvfCflFpeyOED4BNML08mlIVublCIGQ+ehjmPlZdXTpmJkNXPIQUACry3LPe+zXClPcuiH1ymeTu/eFHCy/k+tm/fnpGRMXy48sspucWbceAMwqLyt5y/hbZNsHkheCXLYNGlS5dr16717du3hCPUEl21ih48iKSk/C2RkfD1pU+ecNavL8UT3b9/v379+iXvh166hBR16UdoTAyJioK9shoGWnOvgHVzMW0ZAsMKbLc0x+9dMHGQkkOaW5ATMRTArSQ6qRwB0KhRo5josHK2gS4uLgGhMNCDIFvJgXlsrDSM6s91KoMepFLcfoJ3fqjmprhLh4+dy/HbBASEKu4qY4elU2BtoeG8pWvAFHzwV7I9LhHr9qBJHVR3x71nCAhR18mXICSnwcxYcXtERETpVJlJS0NEBHR1UbYsuIVe0v7+dMUKJZUjhEL64AGdMYOzdq3Knu3sNJza3FzVHtnHUDoFAKM0ScPbKQofksmJkrNH0iYvsCxw1NOnSEtTd8bYWPj5Qa6sRl4og4ahArhzh65cSb9+zQkm0NGhbdpg1CiycCEdOlR5cQ0+HwYG4HBgYSGtVQvt2pHivd25uZGTJzF3ruTzZ8TFQSqFlRWpUIEsWgQ14RS+vnTfPsTGgstF9epk4EAYF3oalZbISHr8OA0JIbq6aNOGNGlSvGo4oeHBADgcbhmHQvFKDMMwDMMwzPfCAhoYppSZmZlVqVLFx8cnb4u/vz8LaGAYhikeY2NjPT29hIQEKytNvzEzDMMwJfAqFX3e02wpAHga4nAVolP0n/2tddDMAs0sABBIpdKGrcIzpV/sKwTZlJNwuB4R/g0/Py5wgFissU9THk5VI23f0I/pEFEMeZp6/8J8S0EasbMjQ4fCxWXEiBHPnz9PT09XenilSpXGjBlT5CspKCUlxcJCw5Tj8+fPR8/96+uY3TDlA0BKnMWeKVZdmukOGaLmqBcvXiSJcD4O5+Lo43hxuZkF5pv9Vz6Xv52X0eHfLyQkZN68eXfv3uUWnokEAPj4YvlWhEUjSwBTY9SujLnjYaL1ou4FG7DpIDIyC2yMS8Dhc8jIxCHVU5naqF69+q5du0rUhdbohQt0/34l8QEZGbh0iZYrRyZNKq1znTlz5vDhw6XQUWyshgYCAVJSShjQAKBdU9Suinlr8fEL0jKgqwMnO0wfgTo1lbdvbgECUOBZCtIlMOKCy+V27tz53LlzkydPdnGCvQ0SVUdiWJmjc0sNQ3r5Xt3ehCRsP4LNC5XsquaGy3swYRE+fUVULKQUNpZwLYclU1G7qoaTlq47T/FKdX6N6Dgs+Btnt+Dxa3XlOQDEJiAgBLWqKG5PTU01KeHS/Hfv6NKlNCgIqangcom1NerUIfPnQy6kjC5dqnyqHoBEgnv3EB4OucwB8siQIfT6dZXlGDgcqC51dyQaT1IAgCOlTa4n62QrqSMSEyVOjJdYWMm99eUud1GJUoW0EAVCGeLj6cGD9OtXQilq1iR9+uRFANCzZ+nixQVekkIh9fPDwoUYM4azfDn980+qUGLD0BBSac57TlISDQjA06c4c4bs2gUzMw3jLMzWluzcSbKyEBQEiQTOzuqyPgiFdNIk+uBBfvzW1as4cQKjRpHffivyqdUTi6UzZuDePVmlDwrgzBm4upKlS1GjRlE7CwsLAWBv58Dn80t5nAzDMAzDMIzWWEADw5Q+Z2dn+YCGWI2/+DAMwzCqmZmZJScns4AGhmGYb+dtGrq/o+kSAHDQxclqxLTk3xQ5HGJi4hj20TEhopmqNtbW2vRkysPJaqTR/cwEnn6kjvGYih2OrRsCSumVK6RVq95Llpw+ffrcuXOiQmnGra2t58+fb1zi1Z8GBgaqAiZkbt68OWTIkIQxW3mm1gBoUkzGxKapYX5TH14KDw+fP3++QntZeoYXL14AMOdjkAM2d/YuV6hbWQQDf/yBWgGvO7+43JzHqyMWe3l5vfjXJ2kYNWrUtGnTKleurHTv/HXYdwZxCflbnrzGtUfYugj1f9HceXA4Dp1TjGaQkUhx9T4u3kbH5sUbOADY2dnFqKh2X/p27FCZ7UAgwLlzGDMGusqquRTRnTt3+Hx+7dq1S94VKlbU0MDISPMieO3YWGL7Em0b2+qgujHepkEoxc0EdLEBgG7dui1evHjy5MmEoG1T+AWpDKOq4QkXtauvpVIkqctMAQDRcSp3lXXA2W1ITsPnL5BI4Voetj/ib9sjF5CZpa5BYAgA6PABqq5IB5cLrrKgt+zsbD29QuVAtEZPnaIrViA6v7wQTUlBQADevSNHjuTMuIvFNDBQXS+xsfTYMTJ1qvK9bm5o0QKnTimNMyCVK5M//lB6XLIYfwbkxBl4vMswT1Be2CIjTRoeIpIPaCBeXtTQEBkZKgdsZUWjorBjBxwcSKNGMM1NQ0QpXb6cXriA8HDIZuX/+YcePEgGDSJDhiA5GWvWKA8wSk6me/aQkyfJpUtYvx4fPtCsLKKnR+PjERioeOHZ2fTZMwwZQk6eVJIMQxv6+vD01NCGUjp0KL1/H9ICUSA0KAjLloGQYmaJUEoqpYMH48GDAlcqEND37+moUZytW1FTRVSU8s6kgcEBAMqXcy61ETIMwzAMwzBFV5xcWwzDqPI+HR6P6UNBgcy6mZnKfmxjGIZhtGNiYpKmPk0rwzAMUwL3k9DpLU0SAYAVH+dqEMfiz0YVQKsUWr0rz8yM/P67ll05rF22Y8t4DpUCuF6jxe4WAwAgLo4eP04nTTp69Ojw4cPLlCmT157D4Xh6em7cuLFfv37FHn8eKyureFXLeYGsrKwJEyZE6tvw6rQDAKkkc2FvaZgfgKSkpC1btsjHOiuVV37iWXS0/H+yjaKNAzbsmdn8/X2io1Pya/kOrl69GhoaOnnyZKV7N+7HtiMFohlk/AMxfDbCo5QdU9DqnYhQHW+QkYldx7QfrBJ6enrZ2WorE5SW8HAaFqZmPw0NpQ8elPw8lNI///xzqqr53SIinTurz75AHB2Ls9S7NLTNDRG4HJ8z8dyiRQtfX9/IyEgAC/5AYy/l0/AeFbBrmYbOORzwNEV6KW3wNQT3nuGDPyQSmBmj3i9oWFvbaAZK8SUYz94iOFyr9hqlaPqbOisLgmw0qwcjQ3XNbK3gqmx6VywW8zQ+TKoEB9NVq+SjGXJQSt+/p6NH59xNTITaCDMAUEhLUBBn+XLSrp1ipQMej1SrRnbvhop32gUBNE4IAAbpkqqvVUcnoFBUQM2axFndXDhJSaETJ9K//qJjxkhbt6bjxiEzEwCdPZvu2SOLZshBKYKC6Jo1dOtW+vffNER1XZDoaOnq1TA2JvPmkePHORcukHnzkJCgKl0EffOG7t2rZpAlRA8coE+eKEQz5EhOxtatGqpyFOlcu3bRx4+VX2lEBJ0zR3PODDlfA/wyMzMAVHL1KK0RMgzDMAzDMMXAAhoYpjSdiKGR2UhBgTR0hdeKMQzDMNozNzdPkisszTAMw5QWCvwdim4+NEUMABZ8nK1B3Aw0HaY1zpw5RFUhbUJIgwZQH/GQJzCQnjrV/OX1cVd2yDb82XtWkE05ABCL6a1b3MePN2/e/PTp0zlz5vTs2bNv3747dux4+fJl7969S+VCrK2t1QQ0bNy40dfXl1crJ1u96PYxybv7eXtjYmIWLFgg314+PYO853/8oVDe+5nCxJ69veyovACIf6fVq1fPmzdP6aRmRhZ2nkCaiqnAwFBMWaq5/+AIDQ1iCkVLFEl6erqBQem9DFSjISFQ/xeOWIzPn0t+oq1btwqFwgEDBpS8KwCwtkbDhiAqFu8bGlITEzp1Kj10CKmppXNGrbW3yhnVtQQIpQDA5/Pbtm17/vx5AFwuzm5D/65wkovHsDBD8/q4slerCANbTTllqhec8dxxFHW6oUkftB2CZv1QuzNmrYRYu7lUqRSLN8OrC5r0xa+/o2Fv1OuBXce1OlYNA30NDXR1oacLr6rK4xXyVK0EQ2VdlSSgQV0hCYC+fYtnzwDAwEBzaIm+2uvk8ciWLWTTJtKsGapWJe7upH59Mn06OX9eVbDOmzTszw23avQmjSemSpsBMDHjOJUvGBJBCCZNgupsc1QgyJlipxQREfT8edq7Nx4+pJcuQSBQckBqKt23D5pC5UhoqPxd6Z49SExU2VosxvXr6jsskQsXpO1GRwABAABJREFUoDpQjAYF0QMHSu1cFy9CqLJiCvXzo3fuaN/ZrbvXAfB4vGpVi5DXgWEYhmEYhil1rOQEw5SmKkYEoIRX4OsrC2hgGIYpCQcHh/DwUlqVxjAMw+SKzMZYX3o7d3bDQRenqxNPtUtyi8zcnKxejSlTFGt48/mkTh2yfr2W3Ui3bJFl1Z5zctWtqk0+Onlk6hpMHrz07Ip+AJCaSvfsIY0aOTo6Ll68WGUv6enQ09M8DaaMiYlJquqp2YcPH0ql0rxFvTQ9WaFBcHCwms7z4xuys7F/P/Xzk9/7LDq6jp1dHTu7ZxkZGDy4GIP/zuLi4t68edOtWzele89fz0lor8rHLxCKoKO2TLnG+WAtJ4xVCQ4OLleucAGQ0kdMTKieHrLUFgCwtCzhWT5+/LhgwYIHDx5wOKW2oIWzYgWNjKRPnyoudObxIBDg9m0K4MQJum0b6dJFZeb/b6CqEVz0EZiFZDFuJeYkbBg5cqSvr6+sgQ4f2/5CfCLOXIN/EKwt0b0NKmr9r92nPV75IEvFVGmFshgjlxFm7J84cQnpueka0zPgG4gvwXj7Ged3aHiSSyToMQ63HiPvt4SEJCQkYeYqvPqArX9pO+DCOv+Kc9eRrXK2F04OAEAIlkzGkFmIVlbQwNUZ6+cpPzwpKck0r2JCUQUEqNubni49eZJTpw6MjMBX+/Dx+WjVSuPZSPPmaN5cdVWNfFKKiX5USgGgjSXqSKVqBmrnwDMxU3ytkVatEBtLN2+GwpcaQkCVxEbQt2/ppEnqAp4iI6mq6il5CgYQkJgYlVEYMmrCHUpOYyVWTfEZ2srIoOrPJRTi+nX8+qs2nX38/P7N25cAvGvXNzI0KpUBMgzDMAzDMMXDMjQwTGnqbA07HYBX4Nu1UHVsOMMwDKNR1apVX7169aNHwTAM81M5EYO6z/OjGbxNcbtWaUczyHh5kbNn0aMHcXdHmTJwciK1a5MZM8jhw9C6zjrJnQHSkYg275zKlUoA3K3c6FS9LjktYlRXIIiIoKNH0+bNpS1aSBs1ol260N27lU4gqWFgYJCletZZtkvy/pHsLr/VAGJiWbiBZrq6ZP582Nkp39umDWndOu+edMIEaffutEMH2q8f3bEDGme2vpenT5/WqVNHR0XO9idvIFGWcTxPUgrCC+WbV2BppqGBuYmGBup9+fLF1dW1RF1oyd2dqPrnBgDEmptn1alTkjOIxeIBAwYsX77czc2tJP0o4vPJoUNk9Gji7g5zc+jrw8wMfD7E4vwQB0oREkK3b6czZpTmqTXpapNz40xszsu8YcOGw4YNk29jZYERfbF6NmaMLEI0A4AhPdGoDpRGhpib4o9BMMt97u0+USCaIY9EigcvMFFTRMLMlbj5EIVXRmRk4uRlbD1chDEr6PwrKqt+dpubYsrQnNvN6mHdbFQsX6ABj4vqHji2AfY2hQ4GAHz69KmYLx+RiGoq1klkE/xiMVH/pqqjQ1q0KM4YVDgUjbdpAKDPxcpKpMdAE3NLrtKWltbcXoOVx3OQ/v05Z86gVy9SuzapUoV4exNzc3UfRgmaUs1oXDljWPBDXVVWFe0bFJtEQpUWm5BXWp9iGRlq0jPk0KIsbFJS0tOnT3bu3kQp1dfT79yhe+kMj2EYhmEYhikuFtDAMKVJj4Mp5QgKZmhgAQ0MwzAl0aVLl+PHj6ekpPzogTAMw/wMYoX4/QMd/imnzASXYFI5XK5J7HW/2SktLTnr1pEbNzj37nEePiRnz5KRI5VPCaoitwq8evD7ETdy6nzP7L8gysxWoUEBt27Rnj3pP//QL18QGYnwcPrqFV26lA4cqHkqSA6PxxOrnmsxNjYGIH5zWxL4DgAxMNZpP7xwA600bszZuJFUrZof7ZE7w8RZs6ZAyzNn8Pw59fGh9+/TpUtpx45QU0z9OwoKCqpQoYKqvRoTZHC44Gp6agzqDmPVC2W5HDSvp6EH9b5fQAOfT+vUKTyJGCSR9EhI8IyOrvn1q3uzZl5eXosWLVLzDFRjz549pqamQ4YMKY3hFsTjkRkzyPXrnIsXOUeOEHNz5a8pgYBevIiiJHgvoe42OY/n5XhkaZpCLSpCcGIjerSFpXmB7RXKYuEEjOiTv2X3CSXRDDISKW49RpLqP2wzsnD5rspEIxlZ2He6qAPPx+Fg5zK4lFWyy9gIA7qgRf38LV1a4eFxTB2Blg3RyAttm2DFDDw4Ds+KyjuPi4u7fv1627ZtizMyPp+oz7sAQFcXAJ48oWlp6prp65diuZN0CRYH5oQdTCyLcnoo68zvP8LU1oEHudcuIbB35A0cY2ZXRvXbnL09Z80acvYsuXKFLFumIcWCxg8pExNwlcdV5KheXf4eVVFNI1+J88GoxOUSE02BZra2pXMuCwsYaUqloDoHz8ePH6dNm+bu7l6+fPk165dnZGYA6NNrgIXFN3twGIZhGIZhGO2wgAaGKWWDy8BSr8A3WImqH1gZhmEYLVSqVKlXr169e/dOU//bJcMwDKPJsWjUeU4vxOXcddbH5ZpkgQvhf7NlmQXo6hYtjiGPmZn8vdln1jrFhwNIMLboN2l3grEFlGY4j4iQzp9Pw8IUtwuF9N496bRpxRmJMp06ddLR0QGlwhNrZVu41RvLN/Dw8ChCd3XrkosXye7dZMgQ0qcPWbo0ZzshAOj27UoOkUjohw902DD8Cz4oBQKBgYGBqr3N6mnItG9pBkd1OQsAoGVD1P9F5d5qHpgyTOVebbx48aJ6wYnAb4ezaBGpVk1+yyWB4NfY2LNZWX5icXRWVlhY2MuXLxctWtSyZctMLVYVy6OUrl69Wl0dlpIjBOXK0TdvFMvKyEtLo7t2fcMxFFTZCG4GAJAuwU1NS9yLQVcH+1fh6l4M7I7G3mhYC1OG4/RmJKVg6EyMmY8r9xAUhjC1iUZCo3Dxtsq91x8iJELt4ZHwV/14a+RZERe2o5F3fliGrg48KuLP8VheKJuGqTH+mogLO3B9P85sxZj+4Kuer587d+7AgQNtbJRlbxCL6cmTdNQoOnCgdOxYeumSkuQEDg7qxs3lolkzAPTlSwgE6lqmpkLNE7KIVofQGCEAlNHFBKecD0v3arozlli16WLsUU3XxU3Ho5pu+57GM5ZYVXBXnpxGiYQEpKeXZGDE1ZW4u6vc6+JCJk+W38IZNgxWViq709VFhw4lGY8GBd/oFFlYkIEDS+dEPB5xcVHXwMaG9O2rsE0kEp08ebJp06atW7fW1dU9evTorTvXzSyMAXi6V61ft1HpjI1hGIZhGIYpgeIUEGUYRg0+QTNLzhG5LVKNufUYhmEYtdauXfvHH394eHiMGzdu4MCB9hoXGDEMwzAFhQow2Z/eyJ3eI8AgByypSAzVLu/8t+jZE/fv5+WINspK37p9UpeZR8Vc3hvnal4r7zaVxJv60UwJhBSpYsgqneNzikG3+QbZmbYpcWUSopxjQzzCfcvGhxNKIZXi/n0EB6N8+ZKPbsCAAVu2bHnx4gUxUJKJoXz58suWLStaj1wuadwYjXOjIjZsyLmRlkYPq8w1T319sXgxWbGiaOcqbcbGxkGqpxLbNIZreXz8ovJwr6oalhzLHFqL7qPx7C2y5dYwcwiquuPoeg0xE+olJib6+Pg0avS9pq/09cmxY/jjD/ryJZKSwiWSCcnJwYUC4iUSyb179/r373/mzBnt+3737h2A+vXra2xZUs+eaWgQGfnNxyCnsw1WBgPAhTja0br0w7VS07FuN577ICoeQhFef8LG/flJ7o9cgJO9ugQMAEDVRST4B0IiAVQPPCUNYVGo5FycwctUKIfr+xAUhhsPkZGFau5oUge8kn0cvHz58p9//vn06ZOSfZ8+0SlTqK9vXlkBeu0atm0jGzcWeBMePBjv36tKrkDc3EjXrgA0lyvicqEx2YMWJBQrg+nfoTl3F1Qg+nIPka4e6dhLUyYANWxsYGICNSnoOBxQqqomBdXTI126EA8PDB9OAwMV9hInJ7J0KRSSA7m7kzZt6PHjSnM/kFq1SL9+Rb0I7ZHZs/HsGQ0IULaPkEaNoDo4Q4aeOYOTJ2lMDBGJYGaGWrXI1KlKkzGQWbPo58+IilJ6LjRqBEfHvA0fPnzYu3fv4cOH3d3dx44d27VrVx6PRymdv2g6AGNjk+FDxxblQhmGYRiGYZhvhQU0MEzpK2dQYOVZYjbL0MAwDFMiPB5vy5YtI0aM2Lp1a5UqVdq0abNo0SI1Ga0ZhmGYPGKKLWFYFkwzc/8mLaeHv91JU3O1h/2bkFatULs2vX8/b0sDv2dr982eOGS5lHCSDM3OwgyFJ0ztPGCnmBrBWJDuEe7nHu5XNj7C6drbcn3KW/JhxoMpD7rFTV/I4XCOHDnSatrS+JE5wQTiF9dlNxwdHZcvX16mTBk1h7948cLLy8vLy+vFixeF93p5ecnaAKCnTiEoCHaqMxi8fl3Mayg9FStWPHbsmKq9OnzMGYMJfyEuUcneKq5YNVursxgZ4MpebD6ICzcRnQBKYWmGRt6YMxr6muY61Xv27Jm3t7e+vn6JeikSIyOyZw/5+pWePDlj374gpZNwAKX03r17Pj4+2mePePv2bZ06dUpvoKppyo1PhcLvkwVGprM1WRlMAVxNgFAKndLITJqQhHd+EAphb4Phs/HON3+XwtVnC/E1RHMyGjWZSBxt1UUzADDQg7WFxiFr5uyEEYor1YtJLBaPHj162bJlpoXz5QQF0eHDaWhogY3Z2fTtWwwaRE6cQG5GB9K6Ndq3p2fPKknAUKYMWbJEVrSG1K9PjY3VJaSxtkaJvyZEZGPYJ/o4OeduHVP0LKWSCDlcXEiZMlRNQIO9PTE0pP7+SndyqlcnnTqBEHLyJObOpZ8+ISEBUiksLEilSmTBAjgrCXghS5ZAKqVXryJR7i3Y0JDUrk22bStc/qY0mZqSv//GH38oxjTo6pL69cnateqOFYvpqFH0wQNZXGNOiMfbt3jwgGzcCE9Pxfbu7mTaNLpqlWJMA49H6tcnq1YBkEqlp0+fXrduXXh4+IABAx4+fFixYn4lFV//T9ExUQDate5kZFiCsBWGYRiGYRim9LCABoYpfYaGhvJ3TwQkL6Hgfc+fcBiGYX5GNWrU2L59++rVqzdt2lS/fv19+/YVs0YvwzDM/43PGRj+ib7PTWvNIRhRBn+6EIP/RGIGOWTbNgwaRF+/zlvg+/u9Y2WSY6YPXhpgoS5cQEGantHzirWeV6yVc/91/uJXfS50CTIkEFHocGDChaMenPVRzYi4CqF8kSwAQEpxllcxdcJuQgGAhvnRq7sdHBwqVaq0cuVKWUSCPFURDEq3yN+lb97UsbMD8CxaeTp7mpxMkpMVKnR8Zw0aNHj37l1iYqKFhfIZ166tkZ6JZdsQJFcMRFcHVd1xaA3MlCS5UI7DwfiBGF9KScrzxMXF/ZhEUBUrklmzPhw5oqZJYmLitm3btm7dqmWXsbGxdmrCX0oPVVrzRQ4x1vrftTRUMYKzPoKykCrGw2Q012Lu//VH7D6O2ETo66FFPfTpCN3c0gGBoZjwFz5/RVQcpFLo6OQnY1BDfZZGO2t0aqFyb6vGcLBBZKzKBo728HTVPAZ1MjMRFASpFM7OSte4F9WyZcssLS1///33wrvojBmK0Qx5uwICMGsW2b07bwtZuRK2tvTcOYSFQZaqxNCQuLqSxYuRF8pTrRqpUIG+fatqMMTTE6oL32jjQhz+8KNJuaEqDc2wp3Jpz/YTgm7dEBSErCwlezkc0rgxGTECI0cqxjRwOKRKFbJ9e078gY0N2bGDCAQICYFUCicndf+gHA5ZsYL07Ut37EBsLKWUmJqiVy/Spk2pXpsK1aqR8+exfDl8fGhKCuFyYWuLzp1Jv37qYymk06fj1q28T/881N8f48eTc+cUc1EApGdPUrUqXbqUBgYiPR06OsTGBm3akDFjwOE8ePBg7NixRkZGM2bM6NixI6dQ/NH7928B8Hi8+vUag2EYhmEYhvl3YAENDFP6FGpGRsTErg3B9PI/aDQMwzA/F2Nj41mzZjVr1qxLly6+vr5mP3TahmEY5t/sYhxGfM5PzFDFCBvcSG2THzqmYjM2JsePY+dO3LiB+HhQCnPzFvU9X7azei8mnzKQLYUeB3ocGPHAI4BYTCdPTk0XZOoaRJnbRVjY+TlU/OTkkWCscm4z3e9t0qVdehM2ARBKES9FvAhv03A2ltIUZAhpx7e0lSVpZQk3uZmye0kY+IEm5c6zOOjQle4iy+tXK1WqZKWmWnlBshAHFIpgyNur7aP0L2BgYNCmTZujR4+OHasyTffvXdG+GVbtwMevEAhhYogOzTGgq+ZF7d8Bj8eTFKr4UEKxCZizGu/9kJwGPg8OthjQDf06KTbLzs5OVZFsP0+0ilgWpbKysgxKNq2rJU737tJr1/KKwhRG3dy+c3h/WytsCQOAKwm0uQW5chebDiE8CiIxjA1RpRKWTIGdNQCkZWDgNDx5jeTcx/7MVWw8gJUz0Lw+Xr7HgKkFgm+0iWZQjwK1q8FB9XJ/awt4V8e5G8r3crlo06gE5SEiI+m8edTPD3FxoBSWlsTNjSxYUJL6Ozdu3Ni2bduLFy9I4Wnp8HD6RXWNGYB+/EjS0uQnpMmUKWTkSHrtGt6/h74+adkSNWsWmPAmhMybR8eNU1pTgLi4kCVLin0tALaFY+aXnEoPPIKZ5cnkcuB+g2cwGTkSHz7Qq1cVM1JwuaROHbJkCfh8cvYslizBmzc0JQWEEAsLNGhApk6Frm6BQ/T04Oam7Ylr1CBbtkBDHpBvw9SULFtWtFN//Yo7dwpHM8hQf38sW0aWLlWyz92dHDhARCLEx8PIKO85tnTp0q1bt/79999dZRVMlJ4z0B9A+XIuBvrf4y2UYRiGYRiG0QYLaGCY0qcQ0ECTYteG0P72xEFX1REMwzBM0dStW9fDw2PJkiWrVq360WNhGIb5N7oQh8EfqZgCgD4Hs53JGKf/eM4wHo+MHo3Ro+W3EaA6UF3J8m8eTQ2hhUowxJhaf3Z0/2JfIdy6THjzduE2TkkiJIuRLELGhnE6nUYpPzVfF2Y295NwP4nO/QoHXVQ1gi4H79IRLLe21tsUBypz7HWraryUwkkaZDcUAhoUQhnqPHkC1ekZABAzsx+bnkFm2LBhEydOHD16dOFlr3kszLBs+vcclLb4fL5IUwGFIrn9BH8sRIDcAvWvIXj5Hhdv4fBacOWmpXV0dPh8vvredHR01DeQx+VyhSWfftdGkyakZk366JHSnaRsWTJnzvcYhpy2lmRLGAVwIwGj9uPsDaTKFSh454snb7B6Fn5tgM4j8ORNgWMlUnz8guFzsGMJZq4sEM1QVBwCaaHsLjU8sFPZ9Ku87UsQEoE3nwp1yEGj2vhrSnEH9PEjHT2aBgXlbwkPp+Hh8Pcn69ahWAVKbt261b9//9OnTzs4OBTeS588QXy8uuOjo/HhA+rVAwAfH3ruHOLjUbYs6dUL3burPMrbm7N8OV20iAYGguY+xDwe8fAgGzei4A8yRbIlDLO/5vTopIfdnqSOhvwjJUI2bsTWrTh9moaHIyMDurqkTBk0bUrmzZPV14CJCVmxAgDJygKHoxjH8I08e0Z370ZCAgWIuTn5/Xc0afI9zqsM3b9fw1PojdwLOD2dPnqEsDC4uJD69aGnBz4fckl3tmzZcuTIkRcvXqjPXiOrN+FYpmwJB88wDMMwDMOUIhbQwDClz9a2wGoLmhSTJcXuCDrP5T/9EzLDMMy/S6NGjYq0TpFhGOb/x6tUDP+UE81Q0QCHqxB3Q03H/HzatcOHDwrrqW1T4mxT4pp+fEDc3MjiIdDJ//vcKsb/zYQ2ttZEhwOhFIlihGTBLxNv0+ijZGO/vR/y5iUjsxGZXeBUBGhrRQ5UAb+If+8rlJlQk4xBafIGRbVqaW7z7bVo0cLc3Hzt2rVTp0790WMpsq9fvzo5OZVWbxHRGL8AgYVmxDOzcOk2Ji3G33/mbySElClTJkChwLwcDofTrFkz7c+ur6+fkJBQtBEXF9m6Ff360Q8f8meXZRwdsXBhSSaYi6euKYy4SJcgKAuhz5CVptggKAyTF6N5fTzzUd5DZAyGz0GM2olUVfgQO0kjxODqlbcTSXmhUTnFExxs4FUd2xfDVFMJDhMjXNmLEXPw3AfRcQAAgrL2aF4PG+aDzwOAm49w9AJS0mFggHZN0KOtprQNQiGdOLFANEMuGhaGmTPJxYtFKj9BKV23bt3KlStPnz7dsGFD5Y0yMjT0IpHQrCwSGUknTKAfPiA9p0ISPXyY1KlD1q6FoYpPr+bNSZ062LEDb94gOxuGhmjRgvTunRMHUCybwjDna84TuJ4JPV6dY6q0s/R0evAgffuWiERwcCADBqBSpWKflIwejZEjiZ8fjYoilpaoXFn5JejrF/sURSAW0wkT6L17SEmRbaAAffKE1KtHNm/+TuEUCiIj1e+nKSlEIoFIJJ01C0+eIDISlILLhZMTfv2VzJ2bFzgWERHx559/Pn36VGU0Q3o6AgKEUmlWViYAC3PLUr0ShmEYhmEYpkRYQAPDlD5ra2v5uzQ1AcDxGMx1+RE5/RiGYX5S6enp5UuQHZdhGOa/SCqV+vj4fP782c7Oztvb20jZ5FOcEH0/UIEUACoZ4HJNYl2ERd0/DzJ8OB48oA8eKKlmb21NZs1CwcXuZqam2WkpOrbWAHQ4sNOBnQ7qmGKAPQEQLcT1BNxIoPeSkCKX+tqEh962mFCWOOnJ9SUW07t3cfMmFQqJpyfp3h3m5gpDkC8zobGoRF40w/Nhw+j69XlzfgWu1939+6+DV+XgwYMNGza0s7Pr37//jx5LEQiFwkOHDm3evFnpXqkUO47izDVEx0MqhbkZGv6CueNhqHqeccZKJdEMMmIJLt3BjJEoIzezNmDAgJcvX2aqqN3g4eExcOBAra8GVlZWb9680dyuVJibk9OnsWQJnj6lCQkQiWBmRipWJPPmoUIFhbaUYvcJnL2O2AQAsLFEz3YY2A2F6xUUmw4HjcxxJR4AhBWBCCVtQiJx6qqSt4c8MXHq9irlQKNXCv6sIvW1pIlScKQRFhZNql8bueBDrJm9Ddo1hY3WM6Smxjj+N6JicfEWQqNRqTw6Noe5KQBEx2HAFLz6iMzcDDHnrmH9XmxZhF8qq+yQbt9O/f1V7g0IwPr1ZO5cLYeXkJAwePDg2NjYp0+fqvmDnFSrRg0M1JQjgYUFMTOjv/1GFUJ5EhLo5cuIjiYnTqicRzc0JJMmaTlgjTbeD5orKS+7XS/g9ckTcw2rV8GCBQoRFfToUWzdKosLkcU+0H/+QZMmnNWroSnDikocDjw8iIdH8UdfSuiECfTSJSiU3UlNpdevY/RosmfPDxgTV1N5FQ4H2dm0b1+8eZMfUCWR0OBg7N2LwECyd6+soNHmzZv79+9fodA7EgAEBdH58+nXr4iLy9DVQZNfABh8nww3DMMwDMMwjHZYQAPDlD6FxJ5cXT0AYQK8T0e1Iix4YBiGYVTKzMw8cuTIvXv3fvRAGIZhvp+///57165dgYGBGRkZHA6nXLly9evX37Ztm0JYQ+OXNCYbAMx4OFnt/zSaAQA4HLJnD506FffvI2+dOpdLKlQgs2ejRQuF5hUqVPjy5UvFihWVdmangwH2GGBPJBS+mQjKgkgKe138YgwdhboKDx7QJUvoly+y5BAUoLt3kw4dyOzZChO28jENUJGeQT4xQ06D9HR65AhiY/MbcbnE05Ns3Spfh/7HKleu3PXr13/99dfMzMwRI0b86OFoRSKRDB8+3M3NrWnTpoX3ZgrQcywevUJ23le9ULx6j1uPcWQ9KpZX0iGl+Khy+hgAImOx4zgWTsjfMnTo0EuXLl28eFFcqGC8vb39smXL9IuyStve3j4qKkr79iWlr08WLwalJCYGAgEcHKCsQEZKGnqNw3MfCOS+ND95jROXcHwjjEsvl0wLC3IlngIgHhT3lMdKZGUp3ZyjqNEMXpI3uwUTKkjlUiAkJ+L81w6f33fcvRvFCsO1t8GIvgW2JKeh0wi89yuwUSSGz2f8NgFntsFT+XsY8PSpukuiFD4qslUUcvny5REjRvTr1+/UqVMayqDUqEHKl6efChXPyEXKlaOrVytGM+QN6s0bLFhAli3TcmDFdvb4nbk2TWW3G/o+Pb5mkEF2Jj5/oB8/kiNH8kr50CNH6PLlSEoqcHBCAs6do8nJZN++0ozK+f6ePKH37ilGM8hQSh8/xrVrpHXr7z2qqlVx5Yqa/cTGRjpzZoFohjwSCX3wAKtXk+nTKaWHDh26orSrx4/p1Kk0LCf6TMLJ+Ufk7twFZzdUqVLyi2AYhmEYhmFKjgU0MEzpS05Olr9rZmoqS0l7IY5WM/ovf79lGIb511i5cmWzZs3c3Nx+9EAYhmG+k9GjRx8+fDgtLSdzulQqDQoKCgoK8vX1vXnzplnudMvZ2PxqCBs9SPmi5Kg+duzYoUOHUlNTCSGOjo7Tp0+vXr16KV7CD6Cjw/n7bwQG0gMHaGwsIQRNmpAuXZTOs9aoUeP169dt27ZV3yWXoLIhKquadr1zRzptGmJiCmwMD6d79tC4OM769QrNZTEK8mENSsnHOpApU0i3btINGxAWRrKzYWqKxo3J0KElSbT+LXh4eNy9e7d27do+Pj6rVq0yMDD40SNSx9fXd+TIkYaGhqdOnVLaYPB03HmqOF9GKd77o98k3D0KfT3FQ1LSkKIklUYBgaGKW06ePDl27Nh//vknIiInqwCPx/Pw8FixYoXGJ6cCZ2fnwMDAIh1SCgiB6uL0lKLPH7hfKHQnKxt3nuK3ibi4s9QG0io3FwJxA3iAYogIAEiKGLKghiHN3CaYWiCaIRf198fYseTCBc1rzbUwabFiNEOekEiMW4Dbh1QcqbH6g7LULwqysrI6der08ePHo0ePNmnSRGN7cDgYPhwLFuSVMChARwcmJvTdO5WHU4rHjyEWf9P3t9h3vlMMa8huN/z8+PjaIQbZOSkl6Pv3GDuWHD4MAKmp2LZNMZpBRiqlT57gyBHSr9+3GqVEgk+faGwssbeHu7ss5UDpovv2Kf9nksnIwNGj+O4BDWTAAHriBIKDle/W0UGTJjhyREk0g4xIhGvXMHXqk6dPTUxMKlculMMkPZ3Onp0XzQCAk9uVJDGBTppELl1S+jcDwzAMwzAM8539u37yYJjvj1IaHBz89evXyMhIoVDo6OjYoEEDExOTkvSZmpoqf7eMhansZ6TzsZjrXJKOGYZhGADw9/ffunXrq1evfvRAGIZhvpNDhw4dOXIkL5pB3qtXrwYMGHDhwgUAAinmBuT8EN/EHJ2stO0/KSmpe/fuz549k891f+vWrV69em3YsIH8p5ecAnBxIQsWaLwGb2/vffv2lehEAgFdvFgxmkFGKMT16/TqVdKmTeGd8mENSncpcnYuHBvxL+Tq6hocHDx+/PiKFSsOHjy4a9euVatWpZRmZWWZmppyijEhJ5EgJgZCIcqUKWp29+Tk5IiICIFAYGRkpK+vb2xsTAhJSEi4ffv2qVOnHjx4sHz58nHjxikd1eNXuP9c5XzZhy9YuhV/Fcp8r6sDrqZL5Bf6SYbL5W7bti08PHznzp1+fn56enpt2rTp1q2bhnXwypQvXz42NjYjI8PQsPTyHpTM0X/wXHUWgCevcfY6urYqnXOV04O+EFk6IDogNqCRStpwOMqXo+chROW/u4KZwvVu0i+q9tJPn3DwIBk0SKu+VBNkq3sAAXz+ik9fVSRpUFW4IY9eoaicgp4/fz5s2DBXV9fXr1/bqQ5bUUB69EB4ON23Lz9TTh6hkGpKt0ZjYsiXL/iW5Rgmv0lPKOsGwCk+/Mi6YXnRDDkDePOGvH2LGjXo/v2yShPKZWXh3Dl8i4AGiYQuW4bbt2l4OLKyqKEhcXREx47kjz9KOSFEfLyGBoX/Bb8DU1MydChdtQoFf2cDAEKIlxecnBCp7OWdi0ZGEn//U6dO9ejRQ8netWsVEoQYikQEoECaDp/6+2P7djJ+fIkvg2EYhmEYhikpFtDA/D8Si8WPHz++efPm/fv3X79+rfDTsKGh4YwZM+bMmVOcn9gAFMrQ4GxlGstFugT+mfiUAc9/y69JDMMw/1WTJk2aM2eOo6Pjjx4IwzDMd7J58+bUwj/l53r69OmXL19cXV33RCBcAAA2OjhcRdt5DrFY3LFjx0ePHilsj4mJ2blzp46OzurVq4s78P+Shg0bDh8+XCqVFvtbAD12jH79qnJ3Whr27YOygAYZ5bEL/3Hm5uaHDh36/Pnz/v37Bw0aFBISIhKJDAwMUlJSKlWqNHTo0MmTJ2v1gKenSxcuJK9e0cREiMWwsCCVKpE//4STk8ZDjx8/vnz58oCAAEdHRwMDg7S0tKysrPT0dKlUamZm1qBBgyFDhpw9e1ZNDoldJ5Cs8vUHqRQPlf3T6evB1hrh0SoP5HLQvK7yXY6OjgsXLlR5pHZ4PF7lypXfvHnTsGHDEnZVWk5cQqZA5d6MLBw6V2oBDekSCHQBCkgBFRO1BnpIU522wNEeerr4Gqx8L4dASgGAz4OODhoIXxOojn0Qi3HnDkoc0OAXiOg4dQ2SU3HjoYqABjc3PH6s5ljq7KzqYyMuLm7GjBnXrl1bsWJF//79tR1uLjJxImnenK5ZQ5880VDnozCBQJvUEcV2PJpeLFsLAKF0/d5ZxoJC50pLo8eOkRo1oCaThIzSaLYSEovpoEH04cP80JuMDOrnh+Bg+PqSLVtKM6ZBY/COltE9pY0MGgSplO7ejVC5nDampqRuXbJxI921S8PxGRnSmJizZ89evHhRyd5C/6x8idQ8S5CorxdiZgypFE+fggU0MAzDMAzD/AuwgAbm/4hEIrl27drRo0cvXbqUpDRPIAAgIyNj/vz56enpK1asKN6J5Fe2ATA1NmpliTOxAHA+lnqq/JWAYRiG0ezr16+vX78+e/bsjx4IwzDMd5KUlBQmlwy5sLi4uEOHDs1dsHBTWM5kw/TyxFjrr3pr1659/vy50l0CgeDYsWPjxo0rX6zq7/8ttra25ubmfn5+HlovBQ4PD9+9e7evr6+BgUGHDh06PHrEVVOiHkBUVCkM9D/Iw8Nj+fLly5cvz9silUrfvHkzYcIEoVA4e/ZsDcdHR9MBA/D5c/5kWkoKDQrC589k5Uo0aKDm0EWLFh07dmzTpk1NmzYtdqhKXKKGBokqwh3aNoHPJ4hV5ABwq4Ae7Yo3Im01atTo7t27/56AhgSV38JzJKpOeK+OVEovXsTVqzQri+jooHlz0qPHmzSebPqVRoIKlRxECDq2wIOXCFO2upvPR7eWaN0Yo+YhrNAL18YSQ3rC1AiTUn1PVnP/tQF0Oqbhs9pBKkuxU1SZWRCJNLRRFaJBJk7ErVs0tFCZExl7e87kyUr3XLlyZciQIf369fv8+XPRklnGx9OHDxEbSzw8UK8evLygKR+DEubmKFOmSEcIs+ndaxkBfkJhNtXT41T5Ra9eU32lr/5oIWZ8oQABMOT2webvVQxP9vORWFnZEjlUIiFSaekWg6ALFxaIZsiTnU1v3MDff5MJE0rtZJaWGhpYWJTauYqIDBlCunShO3dSf3+SnU1tbDi//YbatQGgfHlwOFDz4Wtk9CYxkc/nV6lSRcleZaVYKiWkPHXUe29rkayva66xVgvDMAzDMAzzXbCABub/Qlxc3KZNm3bt2hWpNhOdvDVr1gwdOrRSpUolPzshpLMNORNLAVyKxyxWdYJhGKYEbt++3aZNm2IkXmYYhvmPkiWNV98mNDT0cjwisgHAVge/2xeh/4sXL4pUT5FFRESsW7duw4YNRejxP6tBgwaPHj3SJqBBLBaPGTPm0qVLed8vDh486GlsvIbLbaY6rzsViUp9uqtoBAK6aROePaMZGYTHg6MjmTgRpfGVp6g4HE6tWrX27t3bqFGjKVOm6KpJhk8pHTWKflYyV0xDQzF7NrlwAaamSg/18fHZtm2bj4+PtbV1SUbL5WpoULhyhMyMkbj3FA9eKtllY4X546CnqQhACXXo0GHq1Klz5879tqfRmsbnfnFeHEFBdPx4+vkzhEIAFMD169i37+aCA4A1AL1YKH2Dq1UFmxbg2gPMXImQiAK7DPXRrhmWTQeHg6MbMHUZ/ANzgi2MjVChLOaORftmIOt9AXR854t3kOrpyq9e5065oeSU6321vCY60V3pdpeysDRXl6SBz0MtZZO2AGBhgUmTsGSJksoCFhZk9GgUSn5GKV26dOm2bdtOnTrVQG3kkKLERDplCn3/Xpa0gOrokHLlaEaGhgofyhBHRzg4aN/e9332yf2pMRHivH+OT2+zH97MGDjWzK6M4gt1qj9NEhMA5eLCFpxYDhWogQEBYGOjYagmJqX89p6VRe/cUfmgZWfj4kWMH19aJyW//UYfPVIZeaOvjy5dSuVEisRium0b7t1DUhIIga0tevUinTopNrOwIDNmyJYHyS8SIs2a0TJloDruk5Qpc/bVq27duinfrazSSp2wmKeOthLCOVDNbQJPQykWhmEYhmEY5vv4cb+kMMz3Mm/ePEdHx0WLFmkfzQBAIpEcPny4eGdUWPojkUh+tYAeBwDepyNEdY5NhmEYRqPAwEB3d+U/8jIMw/yUrK2tDQ01FC1zcnI6Gp0zfTPIIecvTy3FxanNYA4EBgYWobtvJzub7tpFhw6V9u9PR46k586pW5FZLLKABo3NKKXdunXbs2eP/PcLkUjkk5g4MDHxVna2qgOJkdGPjGb49Il27Eg3bqRPn+L9e/rmDb14UdqnD/1xJUVcXV1r1669d+9eNW3o+fP040eVewMDqeq8env27Bk7dqx8NMPh8+gwHHW6wasL2g3B9iNaPYkqldfQwFbFwmYeF2e3o2MLmMktayeAmwvWzUbnlppPXUKNGzeOi4t7pzFV/vei6oHKb2BVxB5jY+ngwdTHRxbNkEMiSQ0I2ZukL7s3thZxr1BgBtTIEM3q4cIOcDjo0hLX96N7G3i6wskeFcqikRc2LcCB1Tkv1lpVcOcw7h3DlkVYPxfX9+PJKbRvBhQMO+A0X1nEoReHrRWcy6pr4FIWzeup3Et69CCrV5PKlfMncfX0iIcHWbSIDB6s0FggEAwcOPD8+fPPnz8vWjRDbCzt2ZPevJlfgkEopF++FCdFjakpRo3SvnlIgPDgtpRouWgGAGIJDQ0S7ViTmJxU4NV+KAoX4wCAA7pp5xSjLBWFLXR0SLt2AMjAgSpTFFAKgEok9PTpUiyQQR8+RHi4ugbh4fBVjJKhZ87QgQNphw60c2c6bBgePtT2fM2akfr1VdWwIN7eRFVMQJ7ISHz6BNX5UJWIjqadO9M1a+jTp9TPj/r60nv36LRpdMgQzdlIZIyMSKNGKuPO9PTQpcv58+e7qIjGoM5Klhx5xieZZgsBfLI2O+lo5ev/KTEpITMzI0tQxIIpDMMwDMMwTOlhGRqYn9yiRYsWL16svo2pqamnp6eLi0tsbOyNG/kLKR48eFC8kyoscePxeIZcNDLHjQQAuBqPkazsO8MwTHEJhUI+n/+jR8EwDPP9WFhYODo6RkREqGpgZWXV47fff40BAAL8Zle0AmdUU1VsjQ2+h8eP6fz59MsX2fwzBXDzJnbvJps3o6za+b2iqF+//rp16zQ227Zt240bNyTKVs1GSCRTk5Of2djoKJsTom5uP6z4XHw8HT2aFo5NiYuje/bAzIwMG/YjhoWFCxd26tSpb9++piqyLODyZQjUhoR/+KBqz6tXr5YsWSK7nSlA7/F4/AqZcp09fo1TV3Byc4GAg8ImDcH5mwhVER5vqI8Bqqf5DPVxYiNef8SOY4hLgA4f9WthSE8Y6qs7Y9FIJIiKgkgER0cU/BuJw+EMGDDgwIEDq39c2Iq80f3w4CWSVVTosDDDuN+L1iGdMYMGBBTevufXASl6RgBcDTDPG9PqYvcJPHwBkQRmxmhQG5dvo1k/ZGZCTw9ODpg6FM3qQZCtMmdGxXKoWE7ZACa6AzmpGmRZGSRrWub9bz4nJ86FC7BSGa8h60FVYgZ5C/7AwKnKkzQYGWJID+iqzWJGWrRAs2bk+XP66BEoJXXrol69wpPBjx8/Hj16tKen5927dw0MDNT1mJVFz57Fo0eQSlGuHBkwgE6eTP39lbRU+1FCCy67BwBzczJgAGnfXt3ZCzq5Py05UXk+g5goyfHdKSOnmsvuxgox+2vOeEaIQxpGqIyaIh4epEULAPD0JPXr00uXlFyI7A3/82c6ZQpdt460bUtmz1YVGVAEQUEaclpkZNDISOLpmXM3LY0OHy59/Zpk5c+70ydPSNOmZMMG8DT/Akw2b8aoUfTJkwKFGPT1iZcX2b5d5WESCV2/Htev05gYCAQwMSFlymDsWPLrrxrOJxLRoUNp4YirzEx68yYmTiSbN2scMwCyeDGCg+mzZ4oPl64u+fXXiE6dYhYu9Pb2VnosZ8oU6aNHKLT8aeITnxUNawp4vBuZyTfWL83brqenV9axvJubp1etuvZ2RcgdwjAMwzAMw5QQC2hgfnJbt25Vut3ExKRVq1atWrVq0qSJq6srIQSAr6+vfILZD6p/GlMvNjZW/q6FhQWA9lbkRgIFcDmejnT8Yb9kMgzD/NcZGxunlUYRYoZhmP+QkSNHfvz4MV3Fuk9vb+9Me9fsKArA3RDlizhRamVl5a908ilXuXLK5vG+Jx8f6eTJUAjpEArp27cYNIicOlVahb09PDzCwsKysrL09dU9iIcOHRKonmL/JBafzMrqV2gKkJQtS2bPLpVxFoN0wQKoyrSRloaDB9G3LzQlAilN8fF05Up8+VJTIOiqpzeufv2D9+4pn+5NVTH7nSctDUCmAPGJsLKAgVx28LCwsLxnb/9JuPVYcSIyW4iHr9BzHK7vVzf5aG+DIT2xZjfSCr0EuRw0q4femqZcf6mMbX9paFMcaWnSBQvI69c0MRESCczNiZsb+fNPODnlNRk8eHD9+vWXLl36byjX1awefm2AM9chLTRLy+OhbWPU/6Uo3aWm0k+fCm/O5ulsb5WTb2CCcTKHmBvoYfwAjB8AAJv2Y/GmAgEBX4Lx9iN+74LlM4pydjl0ojvJLSfBnXJDMZpBVtBBdTRDkTT2wuzRWL4dkTEFtpub4reO+GOQFl1wOKhbl9Stq3Tny5cv//zzz48fP65YsaJ37945WyUSuncvbt+mqamEENjbkxEjULs2PX8e69fTgIC8lxY9dkzza1YZAhAbG8rlQiiEvj5xdCRjx8LbG7L0Gy4usNSQ3yMiVBwdqW5Nf0SoSJBF9fQJgANRSBEDQAV9LPByJh060HPnkKW4/p6ULUvWrs3LrEPWr0daGn3ypEBGEHkSCUJC6J49CA8nKn6MKoIyZUCIukAQfX2SVwiDUjp0KH3yRPGdLDWVXrpE+XzO+vWaz6irS/buxdWrOHoUCQkAYGGBLl3U5WYQi+mgQfTRI4jFOVsyMmhUFCZPxqBBZPJkNWejmzerTMBDKX3wgPj4oHp1zcPm88nhw/jrL9y9SyMikJ0NfX1Stiw6dSLjx9/Yt6958+YcVemRypQho0fTdeuQmCi/2SEtc7Jv2KmGXl9SEuTDOgUCgf9XX/+vvv9cPuvtVf+33gMN9NVG/DAMwzAMwzClhAU0MD85vYL18DgcTufOnQcNGtS6devChVpdXV11dHSEuV9N4+LiUlJSVC4VUu1jwa9kTk5OANpYggAUeJiMWCFsfvyvSQzDMP9JJiYmUcXIWMswDPNfNnjw4IcPHx4/fjxDftEkAKBGjRoHDx68ljsL41n0Kek2bdo8e/ZMab4BAHZ2dhMmTChyp6WKzpunGM2Qt+vLF8yeTbZtK5UT8Xg8Ozu7qKgoFxcXVW3EYrH6SnZiSq8KBIoBDY6O+PNPWFsjOBgiEcqWRaEvI9+QREI+fFCzOJoGBeHCBdK37/cZDj13DitX0tyS58sprRMWtrNu3WGrV5PCWcE1TcOfFzfb2B/hUcjMhoEeHO0w9nd0aw0AycnJ5ubmAK7ex8OXKqcFX77D3lMY0lPdWWaMBIeD3ScQIvdMtLJAywbYvkT9AL+ZiAg6aBB8ffMvKyWFBgfj82eyejXq5RQecHFxcXV1vXnzZrt27YrUfWAoVu1ESCSEQliao09HdC2NGhl7V4LPx7X7SEzO32hljnZNsWVREfv68CG/qIGco417RZnZAnBIiu4V/xie3fN23XiElbsQl6B4SGIKdp9CWQeMUZEi4tOnT1evXk1KSvL29m7VqlXhHxPyUjVIz4+mXG7OSnEej1SogHHjlDyxS2B4HzSsjT/X42sIMrKgqwMnB0wZqq7YhDZEItG0adNOnTo1d+7cs2fP5kfAxMTQ4cPphw+yEgAUwNu39OlTuLvD3z9n2jtPQqEHV0s2NuTsWWJujuRkWFkhPZ3Onk1nz0ZsLCQSWFkRZ2cyZ46a6W2/99lZGeqSQKQkS6MjxOUr8ilwOCqn5RwXos8FVq6EgwPOnKGhoTn/dqamxN2drFwJ+Y8DXV1y4AD278fFizQuDlFRUFpjSCiU3rrFOXSI9O9fnIciF2ncmDo4qPr4A0AcHJCbnoEePkxfv1beTiLB7dvQMjgAIG3aoE0bLQcpnTULDx8qySSRlET37UO1auryNNy/ry4FRVKSdN8+jhZpkwCAxyMLF0IsJu/f0+ho4uQET09ZJMqtW7dayHJsqEAGDYKVFTZupEFBOUEt+vqkQgXn6dOnNWuWlpYaEhacnJwokUgzMzMSkxK+BvhHRIZRSp89fxQSEjhp/EwLC03VdBiGYRiGYZgSYwENzE9u+PDhc+bMybvbunXrM2fOqGrM5XLLly8vv0AtICDgl1+KtEgEAB4/fix/t2rVqgDsdVHfDI+SIabYG4kZ5YvaK8MwDAMA+vr6WYWWTzEMw/z0du/e7ebmtn///qCgoKysLA6H4+jo6O3tvWvXLlNT06ScqeHiRM3OmDHj4sWLL168KLyLz+d37dq1UqVKJRt7yXz8qDSlfB768SPJyoLanApaEovFycnJxsbGatpkZmaK89ahqpBdvjxxdKRxcRCLYWpKXF3JhAnSvXuxdClNSIBUCnNz4upKFi4sxXoZ6sTF0ZQUdQ0opa9efaeAhmfP6OLF8vPQBoScsrRsFhxcbvr0VnZ2UFg4XrUq7txR1dlU3UVHkvukyE2hhkbioz8ePMe6ecjMzDQ0NASw9xTSFGOB8gmEOHNdQ0ADgGnDMbAb/t4Pv0BQClsrjO6HKj/qxSGV0tGjqa9v4T00NBQzZ5KLF2GSU0ija9euly5dKlJAw4INOHgWkXKZB289wo6jOLpeQ3kOjXhc7FmOF++w5RBi40EIbK0xbgBqemo+VgHNyio8GyrhcDe1GS67PebKTp0GBV5iizcriWaQSc/ArpMY3hf8gr+Tffr0SZYjJykpCQCfz69QocLgwYOnT5+uZEgT3THyMq5exdOn4HLRsCH59VdIJPD3ByEoV05jgI6WPCrixCYAEEvAU6wXURwpKSk9evTQ09P78OGDmZlZ/o7sbDp4MH3/XvGApCQ8faq+ikQR8Pmkdeuc90NjYwQG0iFDCrzzR0fT6Gg6fDiZN4907Ki0D7FEU/kkKRWLKYBHyQjMAgATHtrlJs4gEydi1CjcuoUPH2BmRpo1g9LPPg6HDB6MwYPJ06fSgQNVnYtkZeHkSZQsoAHGxqhXD6dPK3+cuVy0aJFfSOLSJeXRFTJJSdI9ezgbNpRoPIXFx6sLSkhKwubNUBPQkJSkvntSMPupZjweatZUyFFx//79hQsXajhRhw5o25Y8f06fPgWHQxo0wC+/yOIhjI1NqnhWU2gfGxdz4vRhn3evo2OiVqxdNGn8TDtb+6INlWEYhmEYhikiFtDA/OQU6uRlq/mCBwCoUKFCCQMaAgICgoOD8+7yeLzatWvLbg8tQx4lUwA7I+gfZYm+iox3DMMwjBoGBgaZmZk/ehQMwzA/wPTp06dMmfL8+fMPHz7Y2to2btw4b9rJMHdCK0XDVLsSOjo6Fy9e7Nq166tXr4RyabTNzc07deq0adOmko+8JOj9+xoSmMfE4OtXVK2qfZ+BgYHBwcFCoZDH4xkbGzs4OFhbW/P5/BUrVtSqVcva2lrNsSYmJuojHgA4tmxJ1q8ncXEQCmFjg+hoOngw/Pzyp6RSU2lICPz9ycqVaNBA+5EXEyEaq7kTVem4SxtdurTwqno3Hu+kpWWPgIB9kya1ffKkwMBGjsTFizQoqHBXO3QGHtTplS5RjGVJScehC3B2EnI4HB6PByAhWcOoEjU1kLGxxGJ1CdS/H3r2rMpU7QANDMTKlWTxYtndhg0bHjp0SPvOl27BpoPIKPjXVkYW7jxFt9G4tl9xyr8YvKph78qSdkIqVaIWFgqJ4q/UbBlg5wzAPCN50LOzZMyevF3h0QgOV9dhYCgePEfz+vlb3rx507179yC5p59IJPL19V20aFFISMjmzZuV9KKvT7p2RdeuABAeTkePpn5+SEwEIbCwIJUrk7/+gto3mSIplWgGX1/fHj16NGvWbP369VxugR7phg1K63oAKGY0A58PsbjAscbGpFkz8lduURaJhI4frzyOLSoKy5ahTh3k1VmQ41yRz9chIqHKURmbcG0deJBLz9DbFgV+ltHTI+3bo72mEjIAAHrxItR+JaHR0SQjQ0kpH4GAXrmCJ09AKby8SIcOKFSiKA9n2TIaFERfv1Z8tLlc0qBBgTJGmnJjEGXpTEqIXrgAtSmLaHg4SU6GfIiMPI2fO9ySPr8TExNTU1PVZF0qcK569Ug9rfKc2Fjbjh056eTpIzduX0lMTFi+euGo4X+4Vyp6WBbDMAzDMAyjNRbQwPzkFOrkUU1fuStUqCB/N0DtajClzp07J3/X29s77xfPztYoq4dQAeKEOBKFoWWK2jfDMAzDAhoYhvm/xuVy69WrV6/QD+4VcmdDPqlehq6Gra3tw4cPt2zZcv78+ZSUFEKIg4PDxIkTmzRpUrLxlgaBQEMDsVhlOfOCKKWHDx9evnx5SkpKpUqVdHV1RSJRampqVFRUbGysSCTy9vY+cuSIxn48PDw+f/6saq+lpWXt2rWfPXtWpUoVQ2trSKV0zBjq56dkPKGhmD2bXLiAohe5Kxpra2JmRuPiVDbgchXzInwjISFULvhbXgMdnTNWVr1fvWrQoUPD1q09PDxq165tZmYGExNMmoRFixAfL9+eguzW/T0dyouspGdg/2mS9+2PoyGcA9z/XKz55csanvZyS+orV67s5+cnlUpVVpGXE5uAA2cUoxlkCPDiHdbswsxRRR7vN+HkRMqVowUDGo40zkm1MfjWQSM7a/kc+1+DEV+graJsIV5/zA9okEgkw4YNC1IWTJORkXHkyJEtruNllSaUIut9AaDqNChEWx1OABLUHPg9UUp37do1d+7cJUuWDBs2LH9HVhbS0mBlpbyaQAmQatVQty6ePaNpaYQQ2Nvj999Jy/xyJvTkSar6DZaGhdHlyzlr1xbeVcFd18aOGxGqMqzPyo5rbMLJkOB87nthf3tNbw1qqE97A0AoRGqqQkADPXYMO3bQwMCcR/XECWzZgkGDyKBByjvR0yPHjtFZs/DkCaKiIJWCy4WjI2nalCxYUGC+X1PUmuYG8iMPCYFUCicnNcEWAPDli4au0tIQHa0yoMHGBnILipRwctLQvyYPHz6sWbMm0f7atUYI6dWjn76BwcVLZzIy0tdvXNG/7+CG9ZuW+okYhmEYhmEYGRbQwPzkFNKS6+npqW9fsWJF+bsfVa96UUokEq1evVp+S9u2bfNu8wjGOJGZXyiAdaF0gAPhl/63KoZhmJ8cKznBMAxTWFUjcAikFB/SkSaGcdG/53E4nHHjxo0bN+4bjK5kataEjo66uVtLSzg7a+wmPDx84MCB6enpmzZtatq0aUlGtGrVqlevXoWEhCjdm5GRMXjwYC6X6+DgUKNGjS1t29poXEm/ZElJxqMZh0N/+UXNzBNxcSFFqUdQbPTdO4X19PLq6ei8t7Y+5ez85vPnM2fOvH792t3dfcCAAQMHDjQ0NMSqVdKAACISAQAh7xxbBWW4QKTyXMGRfIAIhUIdHR17Jcu5C7C2KN4F/Tjp6do3MDQ0NDU1jY6OdnBw0Njx5oMIUb3iWizB1fv/moAGgEydSidMyAt2iTexvFmtmex2X5/rGDtSfgm4kSH4PGSrjQMxMcq/ferUqfeFSy3kSv7zCXKjFpREJ2RoCi4Ti/OLBfwIAoHg9OnTa9as0dPTu3PnjqenJwBIpXTbNly5QmNjIRLByAjR0aV5VhMTjBlDWrUCoPK3kBs3IFL9wgaIfHyYWIz4eBgbw9CQw8GvHY1O7k/NTJcWPsrMgtutnzGA07HIkACApyFqaMi2o5bGV5OBASwt5TfQnTvphg0FIiGkUhoQgJUrkZxMJk5U3o+eHmfdOqSl0fv3ERYGFxfSsKGSOIOC50qVSt+KREFicYJUmkJpnEQS8PhxUu3afD7fzs6uXr16Q4YMsbKyUuwkIYHOm0c/fEBCAiiFmRlxcyN9+tBjxxAWhsxMGBnB2ZnMmAFZzgONuUb09PJq3yjRuTNevYKqb3Z2dmTkSA39q+Xv7z9x4sS1ysJfSkvHdl1trG33H9opEon2H9oVHRPVvUufbxE/wTAMwzAMw7CABuYnl1owP62Jmq9SAIAqVarI31VaS1iNtm3bRst94SeE9OnTR77BIHusCUGcEGECHInGQFZlj2EYpog4HI5UquRnSoZhmP9npjxUNYJPGsQUD5PRttAkxX8XadgQ5ctT1Ys4ibMzLDRMR1+8eHHEiBHjx4+fMWMGt8QprF1cXFavXj116lSFmAZCCKVUIBAAEIvFQUFBQUFBn2/fvqCvX0HNzOWHDyUcjzY48+fTt2+VJoqAqSlGjoSmyO/SoWkG15TDGda6NenQAYBIJLp79+6OHTuWLVu2atWqvleucO7cwd27EApRu7Yvt3PGfL6arjKzYGRsFR8f7+DgMH4gbj1SWXjC2BBDexXzgn4YHZ0iNbC1tY2NjdUmoMFXU47CuERQWoTF3t9W48Zk4kS6aZNs3v1UvS4iLg9AvaC3rp1bku7d5dt6usLBFkFhKjuzNMevDfPvXrhwQaRmZn2SB9blJBIg630VYhro+vUw7A5AsqalwnHcKTcA0D17yIgRWlxh6Xv//v2uXbsOHz7s5eW1aNGi9u3b58y/ikR00CD6+DHEuUkO1KR1KQYTE9K3ryyaoYD09JxwK1dXGBmpr+MA5AaL+PrSpUtpYCAyMsDnE1tbdOzoPWxYUoLhvasZKckFvixY2XA79TEpV0EHwJnYnMQtJUrPAJA+fejx42oitIiTU4GXYWQk3bVLeV6HtDR66BDp0AEFF9gUYGxM1NfC6NgRz5+nCQQnMjMPZWa+FYmq8HgVeDwrLteUkCpmZl1mzbL28hIKhVFRUVeuXPH09Fy5cuUg+cwQAQF02DD69WuBgYWF0Tt3CmTp+PyZvn5NJkwg/fuTdu3onj1qklUQGxs1kR+kd2/88w+9f19J+RJZ6ZayZdVdsgoCgeD+/fsnT548d+7c8uXLu3TpUoxOAIBSevMmvXCBpKZSIyPSqhXp0KFwFYw6XvWtLK03b1+XlpZ67caltLTUQb+PUBPTIBAIUlOTbWzsijkqhmEYhmGY/1csoIH5ySUW/Hppqimba61atWQ/RMru+vv7p6SkaDxKZtu2bbdu3ZLf0qJFC4WUD/pcjHMifwZQACuDaR9bovufy27KMAzDMAzD/Ps0M4dPGgBcTaBtrf4lk42lgcfD4MFYtgwFI5Vz2NmRWbPUHJ2UlDRz5szr16+fOXOmcKmOYuvRo0e1atWmTZv2+fPn1NRUDoeTkJAgVJZGwjclpV9W1mMbG5V/9cfH07VrIRKhVi3SpAn4/MTExNu3b0dERHh6ejZp0kRH49S1NkxMyO7dGDOGfvqUP1sJoEwZMnw46d27FE6hBVKtGrWyUigeUYClJalZU3aTz+e3bNmyZcuWz58/Hzp06IMHD7Zs2YLc1PSWD8HhQE2IIwEsLO1kaQlqV0HHFjh8HqJC2eg5BM3roX2zkl3Y91e5Mu7eVdeg4CSinp6elgmuNBVpBJX+mwIaADJwIKlfn65ahaCgo836yjb2rWZDak9QaGmgh1pV1AU0VHaFi1yGe401zsquax066VrOMBRiGt6+RYPuyg+TefAA3zigIT4+/v3790FBQYmJiRKJRCQShYWFPX78OCUlZciQIa9fvy6rpyf96y9s3ChNSyM8Hk1PR3y85meAlpydIZUiMhIiEUxNiaMjhgwhvQqGDoWE0Hnz6JcviI0FABsbUrGiule1jL4+PX6crlmDqKi8bTQqCp8+4cGD1nv3VvtF759TaQmxEpGI6uoRuzK8zn2MTc25ALKkeJKcc0hXTYlbNHBxIXXq0CtXlO+1siJTpshvkK5bh0jVyU9iYqQbNnA2biz2cHzc3Sempr5OSPhVV3eqsXELXV29vFcpl4vu3Tmj8jOrdOvWbeLEib169Xr37t3q1as5HA7EYjpuXIFohjyFa45ER9O1a0n58mjYkFSoQF+/VjUqyuOpe6sghOzahfHj6aNHSEvL325rS7p1I7Nna7roAsRi8cmTJ/fv3//48ePq1at37tz548ePNjbF/WcOD6fjxtGPHyEQyF4S9PJlbN9O1qyBh4dC2wournOmL9yweVVUdOTjpw9sbOzat+msYpCiBYtnJiTGDxk4ql6dhkrbMAzDMAzDMEqxgAbmJxcl9xUXgMYvM2ZmZpUqVfLLXbpEKX358mWLFi3UH5WUlDRp0qT9+/crbF+6dGnhxiMdsT0ckdkIF2BPJEY7argEhmEYRh6llKXxZBiGKayNFVkfSgFcjQd1U53N+z+I9O+PqCh6+DASEgrscHQkM2Ygd/67sKNHj06ZMqVr165v377VMkZZe5UqVTp//rxEIomJiZkwYcKpU6dUtXwnEh3NzOynohI5jYjAunUAKJ9Py5XbJZUuDQoKDw+nlOro6Dg7O/fu3XvBggWl8NlXrhy5cAEHD+L2baSng8+HiwuZMAF233GdaJkypEIFqjqggVSsiDJlFDZ6e3s/ffq0adOmmzdvHjt2rGxjnepwtEOo6vlBR3uU49rm5c/btAAcDi7eQpxcxLuFKZrXx+7lxb2cH4eMHo1Ll2hwsPLdlpZkQoHp/IyMDAMVz0AF5TV9P7Uwky/j8O/g6kp27PicgXfPKQA9DrrUUHwWyWz8E74B+KAs4YuzEzYvKLDF3Nxc/WkNDQ3pRHdZ1QkoxDQUpSaIKlFRUdOnT79x44ZQKNTV1bWxsbG2tjY1NbWxsbG3t9fV1ZVIJKmpqUlJSQDS09NFIpFYLE5JSYmLi4uKipJKpZUrV65YsaKFhQWPx+PxeDVq1Bg6dGjt2rU5HA5u36bz5iE0NGeyVs04ih7AQlxcyLlz0NfHx480JYWUK4cKFRQbvXxJ//iDhskFmISH0/BwmJlpCFYyNaWrVyuphSEU0gcP6MyZ9qtXD5+k/N/uSTIEUgBwN4SDbpGuSQmybh1iY+nr14pRIBYWZPhweHkVaBwSoj5UhISpjrVR68uXLxMmTPjw4UO/AQN2f/3q/PlzgSwXZmZo0YKzcmWBY7KyPAMDH3bv3uXIkX6+vjtPnDA8dYr6+hbhrHFxdNUq0rChuooSAGJiEBmprjyHnh7ZuZM8fUoPHKDJyYQQODqS0aNRvrxiy/BwunMnDQ0lEgkcHMigQXDPDyHy9/fv1auXmZnZmDFjTpw4oTE5qwYJCXTAAKpQp0kspu/fY/hwcvBg4UJXlpbW0ybPXbV2cVR05KUr55s0bG5kZAxALBYLhdmEEH19AwAikSglNRlAYqLqwD6GYRiGYRhGGRbQwPzkAgMD5e+W1SJhnZeXl59cLtbnz5+rCWiQSqW7du2aM2dOfKFf5dq3b+9V8BusjD4HE8uS6V8ogNXB9Hd7YlTSrLcMwzD/R7Kzs3V1S/wDJMMwzE/H2wSWfCSIEC2ET5pWpcGzMqVJCVIDQ2Jm8W//e5RMm0Zat6br1iEigmZlESMjWrEiZ+bMwpPfecaPH3/37t1z5855e3t/u4FxuVwHBweFLx0Ksik9l5WlKqAhb/ErEYnI16+9pNKo9PRFlAIQCoV+fn4rV6708/M7duxYqQyXDBoE+Rzj3x356y86eDAiIpTsK1OG/PWX0qMMDQ2PHDnSoEGDZs2aeXp6AjA1hldVhESqjN2pVQWceHPZXC8ALhebF2Lkb9iwF9FxkFLYWGJ0X9T9pTSu6vszNcWkSfjrLyXpLgwNSa9eqFYtb4NEIgkODi5feIJQmTH9ceoqomKV7yUEjWoXb8TFR69fx+nTSE2Fjg6qVCEjRkBZfNLhqJz54g7WMFXxW5eZCS7swMCpePURmbkZK3T4qFIJO5aiYvkCjQcOHHjy5Ml01ZEHsnSMsiAGxQwNGhOraPprNjMzs3nz5l27dn316pWBgUF2dnZsbGxsbGxKSkpsbGxUVFRmZiaHwzE3N3d2diaEGBkZ8fl8Lpcri3iws7OztrZW2XtoqHTuXGg5g17UaAY+nyxfDlk4SK1ayg/OzKQzZlClA0hOJjo6VFnCGwCwtkZ2tpJoBhmJBHfvIioK9sqre95JynmSNNMQrKIdQ0Ny4gSWLMGDBzQ2FgIBzMxI2bLkjz/QqJFi4+xsDb2pumS17t2716tXr9mzZ587d06Wzof+8w9On6aJieDxiKUlGTYMBT8E6YYNOH2ahoaaSiRXKB375EkdB4fnLVroiwtlsFGLhoaSiAgNz6LYWHrkCJk6VUNfdeuSunXVPM/osmX07FlZTo6cEJxr19CiBWf5cvB4gYGBzZo1W7BgwfDhw5Ufn54OXV3w1VUpKnC6WbMUoxnydoWEYMYMcuJE4V3GRib9+gxevX6JSCQ8/89pQoiv38eY2GhZtUQ+X8fG2sbevkxd74YcDqda1V+kUgmH82//64thGIZhGObfgwU0MD85/4LVdl1cXDQe4uXldejQoby7Bw4cmD59utJSu8+fPx8zZsyrV68K72rfvv3FixdVnWKwAzaHIUSAeBG2h2NKOY2DYhiGYXKkp6cbGhr+6FEwDMP863AJWlriWDQA3EzUENDg9z778pn0+FiJQED5fJiYcavV0mvX3ehft/BaXrVqZO9eIGcCW/0M25EjRx4+fPj48WNjYy0iO0osTT5XtjLpWmdxN+NwRhkZnRMI3uVObgkEggsXLvz9999//PFHiUb5L+HhwVm9ms6bp5DbnFSsSP76q3Aq7zyurq6rV6/u3LnznTt3HB0dAWxahC/BeOenpHGVStj6F6ZO1hcIBPLbq7kVIR+DVIrHr/HqPXR00Kwu3AutMP+xSLduMDDA2rXSgAAie7ZwOKR8efz2Gxk5Ur7l8+fPy5cvr2WSkvKO6Pwrdp+ESKRkb1U3zPueT8PERDpyJPXxQV69jNu3ceECxo9XKF4gpjgZk3P7Nzt1bw/2Nrh+ALce49hFpKTBwAAdW6BrSyVpJ5o0aeLl5XXnzh2l/ejo6PTt2zfvboFoBoCW0/Ql39VV/f59+/Z5enrKJ320K1IylZQUOmsWfHyQmgoeD3Z26NOHdOmSM7xFi7SNZshDiJbVKCiAtDT1b9F00yZVE8YAqFAIIyMlSSzMzMiAAVR1OhwAiImhx4+TiROV7rydCAgF2QcXB1lK/jTTtbKyko+Tzot/MjQ0dHZ2btCggZmZmdrrAHR0yMKFkEhIcDDS0ujVq3jyRDp3LiQSYmEBLy8ybRpk31w0fhgZG9OzZ3H+PE1NJRwOdXDgjBkjn4SgsKSkpN9+++3o0aPNmzfP20g6dECHDqoefzp9Oj13Lu8FpUfIbiOj3xMTR968uc3U1KBIwSuJifTNG6rp4w9BQUXoUxm6eDHdvx8F38wRH49Tp2hmJjZv/u2332bMmKEkmiE0lC5ejC9faHo6uFxiZ4d27ciwYRqSzKSn0/fv1Y3H15eEhcHJqfCuSq7uZqbmySlJd+/fVNglEgkjIsMjIsNld+8/vM3j8RzLOJUr6+xawc3To6qxccmySjAMwzAMw/zsWEAD8zMTCATvC34P8VD9A1me1q1by9/19fWdOXPmkiVL5IvXJiYmzps3b9u2bVJliRCHDBmyfft2NVlhdTiYVp6M86UANoTSIQ7EXNtIcYZhmP93GRkZLKCBYRhGqRYW5Fg0BfAihaqZ8b92Lv3OlYy01Jy/YwVAWoo0OlwU9EU4erq5+oLX/xWbNm1atmzZt45mkP3BTynVmMxfX1eXG54zjSFx1JDT35bDmWdk1DMxvzRCVlbW/v37SyWgIW/MJe+q+Bo2JJcuYetWvH6NjAwYGqJmTTJmDDQ9jAMGDEhKSqpRo0bbtm27d+/esWPHy3u4A6fh1QckpYIAFDA3wS9VsH8lzEwgEAj09PSKN8bD57FhH76GIEsAAOamcHPBurmoofkL5fdD2rTBr79y7t7FvXsQCuHlRdq1K/wwTpw4sXbtIuRVWDMb6Rn45w6SU/M3cjmo7oHD62BQzEe06LKyaP/+hWcWaXAwli6Fvj7p2DFv4+1ERAsBwF4XTbVYfN+iPlrU19zs+PHjrVq1evv2beFdQqFw+vTpxsbGHTp0KLyXM2UKzmYV3p5HoSZIYWfPni3+S/71azp5Mg0IyN8SEIA3b3D1Ktm8GZSqCSZQycyM1KhBMzKIUEg/flQe8CIjEuHRI7Rqpa63V6/Uh0cQZ2fweDQgAKmpAKCrS5ydMXIkqVeP7tunfqQ0KEjpx1isEB/TAR6fb+1QxSZdkp3l7+8vlMuLkFdkJCws7MKFC/3792/duvX06dN/+UVTIhcuF9bWdOpU+vYtcvMc0PBwvH+PR4/Ijh1wdkajRnj4MC8ljyIOh4aEYPp02bS97KGRPnxIunQh8+erOu3WrVvbtGkjH82gHr12jf7zT354UK7t5uYjkpI8o6PXmZl11dfXsjdwOMTUlPI0/LBM+fwS/VUREEDPnlWMZpCRSOjduxeXLBGLxePHj1c87/XrdMEC+cAdGhGB9+/x4AHZs0ddtoZPn1SmAJFJSqIPHpDffiu8hxDSq0e/vQd2iERCHo/nWtG9gktFM1NzkUiUmJQQHRMVGRWRmBgv+wgWi8XBIUHBIUH3HtwmhJQr61yrppdX7XqWFlbqzs4wDMMwDPP/igU0MD+ze/fuyX87dXBwcFBTui+Xm5tbixYtbt26lbdl9erV58+fHzhwoLW1tVgs/vjx4+HDh1NSUgofa2Zmtn79+oEDB2o8y292+DsU/plIEWNTGJ3n8jP8cMwwDPMdCAQCfe1/aGMYhvl/4pEb7hWmOrO134fs25fT09MUZ5IkEvh9yD66M+X30Wbfanzfi1Qqffv2bePGjb/1iSilhBBCSKdOnXx8fFQ143A4zX777fzWrbK7ssgG9WENzoWmiCIiIiIjIx0cHPLCpksSlPDjwxoMDMiUKcU4bsKECT179rxw4cKqVavmzZu3Z8+ef3Z5vfPFkfOITYSNBfp2QvXcmIOIiIiiLWrPtXInNuxFYnL+lqQUPH2DXuOwe8UPqLmgDo9Hfv0Vv/6qav8///wTFRV186bicmE1OBzsXIY7T7HpAGLikC2ClTma1cOkIeB/m9+Q0jOx8zievYFYAgszjOiD2lVBV6ygHz4oPyAhAevXo1WrvMINR6Jznsy9bcHV5rt1RgZSU2FtDbXTsdbW1mfPnq1WrZrSLCzh4eGTJ09u2LChknX85coBvuoGYKVuzlIqlT5//rxBgwbqelAlMZFOmkQL18HJzKRXr2L2bDJ5ck6UQFGQ8uXJgQMEQGAg7dQJyn4Pyadq2l5uMBoacDjkwgXy8SN99AjZ2aRWLdSpAy4XKSkaCwcQFd8ULsSBAuBwGw0YM6+m5mdJSkrKvn37Onfu3KFDh3Xr1qmPjqKjRtGXLwttpdTXF6NGkQsXyNChOHdO5VNaR0dJIZ64OHrwIHR0yMyZSg86e/bs2rVrNV5Ivr17oeyZbEDIIQuLx0Jh74QERy7XS2PBFBk7O9SsSaytaWSkyjZcLmnWTE0f0dHRfn5+IpHI2trazc2t8IMs3bIFsSpK4ABIS9uydevkVasUFxSFhipEM+QQCum9e3TqVM6GDaq6pJmZmp/AGRmq9njVqlulcvWEhDhbG3u+sudqdrYgKjoyMio8IjI8NCw4KDgwO1tAKQ0OCQwOCTxz/oRbJY8G9ZrUqumt9HCGYRiGYZj/WyyggfmZnT17Vv6u9nHrixcvvnPnjnz2hS9fvsydO1fNIYSQ33//ffny5fYqijUq4BLMdiaDPlIA2yMwzgksSQPDMIw2RCIR+3GHYRhGKZ3cJMpiJUnEclw+k1Y4mkGGUvi+F6YkSUzN/9tFnVNTU3V0dDRmTShFFy5cULPX09Nz1Lp1E3MDGgBImjdHwdJ4CvQKJXvLyMiIi4uTj88mhCiNSPjxwQrfmIODw6hRo0aNGnXixIlmzZqtXbt2xIgR1QrlZRcKhT4+PtWrVy9q/x+/YMuhAtEMecKiMGERHp+Enq6Svf9CBw4cmDZt2vnz54uRraRZXTSrW/xTS6XYcQRnbiIhEVIKKzO0boKJg8Er9O5y8jIWb8aX4PwV+xdvoWFtHPN7QlQ/jWlAAP75h3TvDiBVjKvxOdt7qa03AUrprl24cIHGxEAohJERKV+ezJiBqlVVHbFmzRo1NWW+fPmyePHi1atXk/W+ClUnZIibGw0MzMlnoKNDKmhVuSQ8PNzY2NjCwkKbxgqkf/2FwtEMMhIJvXmTDBgAZSU11dHRQfv2ObcdHWFuri6ggcuFl5eGDjWmTpE1qFyZVK5cYLupKbGxoWoW0OvpoW3bwpsDs/BnQM7TqeWD83TTRVhZkb59UaOGqp5MTU0nTJgwZMiQESNGNGnS5MyZM2XKlFHakt64QZWVIs3Z6+eHTZvIlClkyxYMG0YLv/mreTwFAnr2LBk0CIVis7Kzsz9+/Ojt7a14SGIiAgKgpwdX1wKPM6XITRSkVH0dnUUmJhOSkx/b2KhplodUrgwjI7RsiQ8fVEUAkAoVEBFB+/dHRgZ0dVGpEpkwAZaWmZmZe/fu3bFjR3h4eOXKlXV1dWNiYoKCgtq3b79s2TJnZ+f8HiIi1HyYRUkkr+LjL3TvrrCdLl6ssqgKpXjwAMHBKF9e+ZgrVqTm5pBLkqRIT49Uq6Z6UNDX03csU1bVXl1dvfLlXMqXy6mHK5VKAoO+fvj47o3Py8ioCEqpr98nX79Px08ebFC/SfOmrSzMLdWci2EYhmEY5v/Hv7lEKsOUiEgkOn36tPyW9nnfwDWpW7fu2LFjtT9XzZo1Hz58uH//fi2jGWS62KCyIQCkibEt/Kf9wZFhGKZ0sYAGhmEYVSS5f1FyVMzoCbJoQpy6dYfJSZLnD9WlSf9PkEqlHPUVskuPxriBsmXLbt68WX7VKaWUqJhHyZNWqFsjIyOFZAPqTy1LHaGmwU8Q8dCrV6/Lly/Pnz///PnzhfeeO3euWrVqVmrXwSv110bExKnc6xuIHUeL2qU6IjGi4yBQnVWlGCQSya1bt1q1arVq1arbt2/XrVuCwIRiSctA28GYuQYPnuPTV/gG4OErLNyAFv0Rl1Cg5ZmrmLIU/kEF6g8kp+LxraTEwASoIZHQx49lN0/HIksKADWNc75iKycW0yFD6PLl9O1bREUhIQEhIfTePengwXT/flUHvS9U80LBmzdvZDfIeiUpGciVK2TrVjJyJBk9muzaRS5fVt+bTFhYWLly5bRpqeSMqnIAyMTG0nPnSJFeF1wuadCADB+ec1dHh7i5qRuAiwspWMdTiYoVi9+gbVs1eTVIpUqkUSOFjXFCDPlI0yUA4BodOPzvGfT6dXrkiPS33+iAAUqTFuQxNjY+cuRI165d69ev/0HVY3vypLqcExIJZM9VZ2dy5gx69CAVK8LKClZWpEIFdO5MypaFsmKmOSIj6c6dhTd//fq1XLlyurpy0VVv3tCePaWtW0t79ZJ27y799Vc6alT+xLxAQNUUCgEADDI3z6J0v+r0A3lIxYpk2TIAZOxY4u0NpR83FhYQCOiqVfTePfryJX30iO7dSzt1+mfmTDc3tzt37vz9999xcXH379+/cePGu3fvwsPDf/nll3r16r2Uz3WhNlnCNYGglaVlgQdBRn1RFVnqC1UcHUlZleEIAEj58ihKER/1OBxuxQpuXTr1XDhvxYK5y1q2aGtsbAIgPSP92o1Lc/6csv/QruTkpNI6HcMwDMMwzH8Xy9DA/LTu378fHx+fd9fQ0LCjXIlNjVavXs3n8//++29xbgVEpYyNjf/6669x48Zxi7rEASDA5HJk6CcKYEs4xjjBVOMrUiCgBw7g2TOanU0MDdGuHenUSflXR4ZhmJ9UXFxceU3zQAzD/ARihJj9lX5IBwArPlwNUNeUtLSEJYtoUi1vQlDVZH5KkiQ7S8M0dkyEpkzL/3rm5uYcDic6Olo+AuDq1au7d+9OSUnhcDhubm4zZ84sUiyy9vT09AQCgWwY7u7umzdvrlmzZt7enDCCli1x546aIvTvCu1ycnKytbUt0ki+Q8jC28+4+wTpWahXE03qKFl8XzoyMujBg3j5kkqlMDPj/P47ch/Sxo0bX758uV27dtnZ2b169co7IikpaebMmTt27CjG2YLUrWEGleL+C/wxqBgdK3r8Gn9tQkg4MgTQ04GDLYb2RP8u6g7Jzs5OSkrKlJs6zQwISAgMjBWJ4jmc5JSUmJgYX1/fly9fOjs7jxw5cuDAgT8kDLTvRNx/obhRLMFzH/T+AzcPQhZxlCXA4i2IU7YQmg+xWKzpCZz7VT2v3sRvatMz0Hnz6J07SuZHY2Lo33+TqlXxyy+Fj8rQNLmbkZGhNJRBhmwOAMrBqBwA+AA+X9X3JpOcnKykjIU2srKoxnISoaFo0gSfPyudRKdAgQfRxgZNmpCVKyEXJUYWLYKfHw0OVtK5iQkGDtSYgIFMmULv3VO5ht7J6fXoGR+j4GaAakbQL/jGQkaPxpMn9MEDFHyLy9LRC/P8JXrBsvAYTpiAhmcjXICIbIQLcuJdAOiKhbs3jzXIzn0FpaXRO3fQrx85eRKFJ8XzzkjIzJkznZ2dW7RosWHDhj59+ii2UF+AQ76BqSln3TpIJCQuDpTC2ppwudJCERiKlD3UX758cXV1zbtLz5yhy5YhL3eFWIyQEBoSgi9fyL59cHKCvj4xMNDwoqpbd5OVVcsXL3oYGBgSAj6f2NtDLKaxsXkvN+joEE9PsnEjrK0BgMcjBw5gwgT65AmScufdCSEuLsjIoKGhCmdY/OHDumfPLqxY0bBQ1SFTU9Pp06e7u7t37dr15cuXOR955uZqxvtYKGwgl84hR2oqTU9Xf6FKCnzIIZMn08mTIfeLYj4TEwweXOQcJ9op4+DUq3u/7l36vH336u69m77+n8Ri8cPHd1+8fNK1c6/mTVupj1NkGIZhGIb5ubGABuan9Th3uYZM+/btDQ3VLNZQpKOjs2bNmkGDBk2ZMuXGjRuFGxga/o+9s4xvImuj+HmSursXSinF3d3dFlhcX5xFl2Vxd3dnWVwWl+LuXtxKgbaUursked4P9TRSw+f/gV8zc+fOzTAzSeY59xz9vn37Tps2LW+xrCl0sMIiL3jEIUqCjb6Y4KSy9Y0bPHMmv3uX8rudAVy6hK1baf16qIzgFRAQEPiZePToUfv27b/1KAQEfjnuRmKZN9c3peGO+DoPU/u/5JsRGS9vRmCbH2sQmppjlCPVMvkqg/jRSH++rqwOqKsn0tAUAaokCwZGP/zjciJq0KDB+fPn+/TpAyAqKqpLly63b99O940/d+7csWPHhg8fPn78+Pzvjpkz1xjc3NwePHigq6vbpEmT0qVLIy0DApkUBtS5M3bt4mfPFHb4XiKZmrU8ZmhoOGzYsPwPtQB58Bzj5uHNB0TFAIC2FpwLYXgvDOiibstcwsePY8UK/vAhvXgpO3+eqlaltWuhrw+gUqVKFy5caNOmzcOHD6dPn25gYPDq1atevXp17dq1SZMm6f2cvY51u+EfhMREmBihUinM+hMmRgr2mJCgZkgF4qawZDMWLtka7j2fkz8AIA1rT60Sdy+W37yl8vpFlUuWLJGimGfme/funT59+vbt28+ePYuMjDQ1NU39YRsdjZgYPWZTZgttbWsjIxNX1yJt2zZt2rRy5cr5+ZWaT45dxN3HSte6v8DmvRjaCwAOnIbHR8XNgsk8EobWCFKxo5Qwgg/xeBAJAFoidFKh+QkJ4cuXlc72DgriJUtoX5r5xr17sl27KDwcgH6wcr8OAED6cwaFkRO5IkEGnRSpR3x8HkNzNDXVl1o1NGjcONy7pzAlIcsHgK4uqlYVLV4s74hgZ0crVmD8ePb0zKIqsLSk3r2pb1/147SwoDFjeMECuZqxl2WhA017HWza0/ODYcozDzGhuB4qGqKCIZUxQIIMYcni8AU7Q0+dDw8KCxPrhBuYBBlbfja3DzE0A4AoIEpp1X7W/vllvV/KLeTHjzF/Ps2apXrIXbt2dXFxGTBgwObNm1esWJElzka5Y0QqcroisTgjQiKvyrP3798XTU8w8fXlxYuhKImDPTwwfDgdPw4iFCkCT+WSGgMD8Z9/Htq5c2ihQgaVK0MiQZUq1KgRRCIcOICrVzkpiXR10aIFtW2bWeACHR3atInevOHduzkwkDQ1UacOrlzhs2fl9hAik62OiTlibl77/HmMHq3wuLVr1+7x48cdO3a8ePGirq4uunTB9etQoiu6n5Q0tFkz+aU6Omr/R1hLS9V3nYYNacQIXr8eQVlvQWZm1KMH9eihuvN8IhaLK1esVrliNS/vj6fOHHvy7FFiUuL+g7tu3Lo6efxMLa0fJPFIQEBAQEBAQKCgEQQNAj8t/v7+mV/Wrl07D52ULVv2/Pnzr169unz58vv371Omwtja2pYtW7ZJkybGxsb5HKSYMM6JBr9iAGs+cV87stFS0tTdXfbXX8j6ppCYyI8fo29fOnwYeZvAISAgIPBDERAQ8Pr167zd0gUEBPLDVE9+EIXzoXwkCH8XpubmSkMNCoTjwcisZkhHwjgTgjMh/JsVVhUnE+HXTFb00spYsUq8q41MRMYmoqgIpYIGHT1Rxeq6X2BoX5vmzZtfuHChT58+EomkdevWN2/elGvg4+Mzf/58TU3NP//8s2B33bhx48aNG6tpJBbTunXo35+z2WJ7SyRjIyKCM82cNjAw6Nat2//+97+CHWd+uHYPAyfDN9NPk8QkvPbE5KX4HIjpIwtsR3z6NM+cKT9NNjKSL15Enz70338pVauyZcs+evTozz//dHR0dHBwCAoKmjVr1tChQ1M7YQyaDLdLiMw0Zffhc1y5j01zUbMi5NBXV0dW20AtZ69h8YqT4d7zNB0Oi3QqAMQSP058LUl8eu/OuQaN5yfGfXZ2di5cuPDr16+1tbXbtWs3duzYSpUqpcsUZGPH8qlTJDen/ONHevqURo78QrOHc8je44hV7r6fmAy3q6mChqv3lAoMZBA9F5V0lb1X2lGhQtS5M4ATwanmNE3NVFn48JEj8PNTMWz28qL4eBDxiBF8+zaio1O6LRsRcU3FZkDFihUvq+hWucqBgcthOBLEtyJSl9hcY3sdVDeCYVCiRt7KlhoaZGHBypwPABDB2hqBgbR7N4YP54cPocLRIT4eZ8/y6NG0bp38qipV6ORJLFuW8PK1m135N9ZF/K0LBZco+1lDP+QWiwjF9OCqh5L65KoHV31kf9BBXbrA3BxLl/L79756ZufLNzpYt9M954qcdQ66lPEqFq9isScgc+FfhBItkGMBiTEkDr7vWz06O/jCNsUtbt8Gs1rzy8qVKz969Gjr1q3Nmzfv16/f7NmztbS0AEBtPogKfx0iMjdnb29Vmyvq/9OnT+mudbKFC1VYDvCrVzhxgtq3pwkT+PlzhboHAFShAqpUeTd9+vDhwylrYCv16IEePdQcnRIlaO7c1DZJSbING7I3WRAV1V1Pr562Nn/4gFu3qH59hT1Nnz7d09OzZ8+ehw8fpiZNULUqX72avVmwTPaRufz06fIrtLTIyop9lZvtiMXUoIHqd0MDBlDt2rx4Mby9OS6OdHTg4ECjRqFqVdUbFiBOhYsMH/rnW4/X23ZtDg0N/uz3adW6JX//OfWrDUBAQEBAQEBA4LtCeAQo8NOik9XkMFKtB6BySpUqVapUqXyPSDG/W2GlN17FIlqC7s95hStVMMzWiJlnzJBXM6Sv9PDAlCkKHjEICAgI/HTs3bu3Xbt2CnJSBQQEvjAVjfAgCgAeRaHbcy6ii3ku1DrX2fQ5IpkxzTO1bjHQHgPsKSART6JxPpTvRUHGAHAsCE+i+Vh5KvIzFN8LjHRBQ5xyC4YK1XX8fCVSJR4O9o4ahYv+DKkederUWbx4MYDFixffvXtXYZvIyMh169b17dvXzMzsy40kuz1DKk5OdPAgpk7lFy8QEgKpFGZmsiJFtjG/efRIy8cnKSnJ0NCwSJEiAwcOHDmy4DQC+SYhEX/Oy6JmSCcqBv8cQOtGqFy6IPaUmIhlyxSbfgPs7o7Vq2ns2JSXFhYWu3btCgsL8/f3d3FxyfxVYdISHD6rwFbh3UcMnoyLu2Cd9VbmWgSPXykdlJYm2jTIw5vJwsJNCPOep2mzRqSTqqcgDTvSsBPpNwZgWxgXd0T7+7339va2s7Ormq1+xv/8Azc3io+X7zc5ma9exdy5NGNGfoeYD0Ij1DQIS/tprjx0BQAm6syokviycLIiDwcdHfrttxQv+hPBqVdWeyuVeRNv36oZVkwM/P152jS5LIMZRkZnExI8lSRRurq6LnMYqKZnRTyNxog3/CyrLz4DvgnwTUCyVwJFag98xe0sqZl5qm1DTmneHM+fQ1l0JhFv386HD5OdHbp3F40aJduzh7y9+ckTJCUpaC+V8pUrdP066tWTW+Onob+117TtfghJ/3/M5G7in4jr4UiPQjIQw0oLJpow0YCJBrTE8IlnLYtGYbMbecbK4lj+HRppoK4JPsbjbRykObMw0BLBXhv22nDUgYMOHLTJXhsOOnDUgf78hawygIaDg8nfH3Z2avciFosHDx7coUOHwYMHN2jQ4MSJExYWFjR8OF+6pFQxY2hI/fur6rROHTx9qlTdY2NDigRtSUlJ6Tc68vRUdZASE3HmDNq3R/HiNGoUr1wpbzwAUNmytGEDgAoVKixdunTmzJnm5ub//POPQ97cQL29ERoqt8xTItkVF/c8RduRkIDbt6FE0EBEW7dubdiw4caNG4cNG0YbNuB//2N39yynqEi019CwkIGBpq6iL4KtWuHFC8WnNEAuLpSTRNoSJejff4Gv5EymjOKuJadNmjt15riYmGiPd2+uXLvQsH7TbzoiAQEBAQEBAYFvgyBoEPhpcXZ2zvzyv//+mzp16ncYOCcmLHGldk9YynCPQv2HbKKBYnow14SxBow0YKwBveAAY7uqDf3Co/SMovSMIvSMIvWMonUNkzS14jW1taQSbQM9S1+Jo4FGYR3YakP83b1LAQEBgQJAJpNt3rx569at33ogAgK/IgtcyFDM6z4hQQYAH+PR8zm3tUQdE3KP5tBkrHSl0nfU1BwiG+boO4rF1dR+LDQx3ZmMNVBKH43MMLYwfYjHIi/+LwAMeMWj/RO+VJkslRlc/Xrop5WEVAgamrc3+PA26fXzRFm2NlY24t7DTL7Q2L4yxYoV8/b2lkgkJ0+elCgr7AHv379ft27dtGnT8rm79NQJedVCpgZyS9LbU2IivLyQnIzChUWGhrOByQkJjx8/9vf3L1asWJkyZb63nzCb9+PNB6Vrg0OxYD0OFYTWmk+c4A/K9ySR4PJlpAkaUjAzM5OTpwSF4uh5pSERnt74exF2LsmycO5Y3HkMHyWlyTKu6JG/5KuAYHj5Qpb4UqRXV2GDj59w87Fhp+YVKlSooGA1Mw4cQHY1QwoSCV+8SOPHQ2GRLzcwY+cRHDyL8AiIRDA3xYDOaKvOfASAWF31Pb2BcyFVzfzIZo7Tsq3ScfKngbExtW5Nf/8NwC8R7lEAoElobq6qNzIyUvMRpaXF587xvXtyEQBmItEiY+PRERG+2erNjo6OK1eubPUWyE3eBANrP2H2B07KZqWjSUhmACBDU6mR1cFAHAxkIw10scZwR3LO2X8pDRmCq1dZiZALMhlkMoSFcVgY5s3jNm1Ey5fLRozA/ftKe4yO5m3bKJOg4V4kNvryyeDU0eaEGCli4oEsp236nS3jjNESoYkZulpTC4tUGUecFM9i8CQaj6P5XRwkkTJZqEQzQaaXLDMWUflimuVLaFpowkEH1lpKC8+sJLAgA4lE6TWlCEtLyyNHjkyZMqVx48Y3btwwsren7t150ybExMg31dSkpk2zy0EyQ6NH48oVfv5cwTpNTWrTBo6O2dcYGRllzNtR+wbTBka9e1Px4rx4Mfv4ICwM2tpkaclVq9LMmSkhPpMnT16xYkW9evX27NkzceLE3bt3Z+9MIpFERUWp0gLKZHLXkY9U2jE0dJaRkXW6f4wyAQcAQEtLa926dW3bth00aJCGgQH99x/+/RfnziE4GDIZzM1Rp87hI0dmZ/0ISIcGDcKNG3z9uoJED2trmjZNPgTk+0ZfT3/OjCVzF0wNDQs5dHRf6ZJlray+WaiQgICAgICAgMC3QhA0CPy0NG2aRbP88uXL48eP//bbb99oOKqoY4IVrvSnB6fMPIiQpM6AzIQNuk1DN5VPWt8hZfaDjgjF9VHJEFWNqbYxnIRpiwICAj8Lhw8fNjMzE/ImBL4E8VIEJgGAhRYMvqVR9/eLBmG6Mw20xyZf3uWP0GQwcCI4Y2qsWjUDAOMrDHWyhpQ2KYQkwzjr7xVnXWwqSW0tMfAVx0vhnYC+L/l4BdLM3GVwMJKSYGX1Yz2tLhB0xBARZIwEGaSsWORKhKHjzPb/G/nqWUJ4SGo9TUePHApp9hpqYmn9k1wAGhoazJyYmBgYGKi65dOnTwtkjwqlDMpUDukaBSJiZhQvnnmtjo5OzZo11e/x339x9iyHhQEgExM0bUoDB36FrIEbD8BKMk1SUCYFyC1844bSWeYpDYKDKT5edeV+2yE143n+Wt5p3sEWM0Zh6nL4y89hRrEi2LY4v8fY+zPCIkGahWRJ79MdGjIjleHpa3RqrmR7T09VVuoAPn3imzepab6m8EZGo+tI3H+C+EwznG89QoPq2L0c2iplZHZWajpPt8QY3A27jyk4zulIKlWl6SexaBGeP+foaNLUhK0tDRqEOnVSGpxMy5uoZwrVIUTUsiXv3Ys4pWEYZGmJK1eQqED88puurq1YPC4y8p1YHBwXB8DKyqp48eLLly+vUqUK3r5R2KFCiUNYMoa85vNpc9d1xRhgh/aWVP0pAATUpzexOBOCg3od3tbpkNImSoJ/PmO7H/e2xcQiykMq09HQoO3bMWoU372rKk4CQFwcTp7kkiUpIEDNR3iaUcr5UCzy4odZe3XUQVdrFNIlay3YaMFaC4kyvI3Dm1i8i+M3sfCIQ6SqSxlmmihjgPaW1NEKZlk/uvXEqGGMGsaIj+NNS8O93iclZzonA6+RV2mtxqNNNTVVCr/KlAGRgtp2OoaGObFnyAwRzZ8/PzIysm/fvkePHqUxY6CtzXv2IHN4hLU1tWhBs2er6UtLi7Zvx6BB/OxZlpueqSm1bEnZIxUAAPb29h4eHqkvshqUKiBzg2rV6NAhCg+Hry90dFCkCGlkXDwGBgYpIj9ra+tKlSrFx8frZr3HymSy7t27nz59ev78+SNHjhSJFCmYChWCuXm6imJvXNy4yMgJhobDDAxSG2hqonr1zFvwuXP47z+OiAARWVrSwIEVqlRxdnY+fvx4p06dIBLRwIEYmOGGcvDgwYjISKWP+EQi2raNx43D9esZNj9iMbm40LRpypwhlBIezqdPw8MDxsbUqhVKqFMvyWR4/Zo/fyZra5QuDY0CePZuoG8woN+wJSvmJiUl7flv+58jJ+a/TwEBAQEBAQGBHwtB0CDw01K8ePEGDRpczZS0N2vWrPbt239vM5xS6GuHCoa00ZfPh2YybMwTCTI8jcbTaGzzYwB22qhnigam1MgM1sL8RQEBgR+W+Pj4SZMmbdy48VsPRODnQca4G4lTIXwxDB5xqUEGAArroKIRahtTPVOU0P+mQ/z+sNPGrKI0tjD+eM1uim3g1WN8hZVpGjKrGVTQxgI7S1O35yxl3IrApHe81JWQmMiLFuHWLU5x7zc0pGLFaNo0FCmSx4H+gBCgK0KsFADiZUrVOSIxegwyjokyfHg73t9XYmAoqlhdx8Hpp9J/vH792s7OTktLS5llQjoymcrifFby9lNC9Vapmobcw/PmpftpM4BHj3D2bIo/9hdFmdtBOvEJahrkEJIoSUZJRyZDUpJqQcPLd2r2EhmDsAiYm2ZZ2KMdnAthyjK890ZwGMRi2FmhbHGsmQEbyxwNXgUG+tDRRrx+c1n0cYWCBgBmxko3Z19fREer2oFUCk9P5EPQwIyuI3Et24z9mFicvor/jcfelao2/3MALt9BcJjitcaGGNoj9W8HG7RugO2HIVE0Vdu5EBb+DRgZ0bx5UOL6fjIk9Rxpa6nu2qxalVxd+ckTxWs1NNCkCdzclG1dXUvrhqWld/Xq7t27A6hSpUrhwoUB0ErFagaFvI5Ft+fslWYEUMUI/5TKEpykQShjgDIG+NuJXsbgeDAfDoJnHABIGNv8sD+Au9iguw1VM1Lpy6ivT1u30qNHsj17EBpKd++yMiVHfDwOHEB6mVkZMtnFMCz4KC9lqGOCIQ5UPjb58e34iHCZ1FrDoZ6uhaEYgJNuimdG6ijDkhEuQUTav74JuBOJysZoYAIXPXkRQ3aYsWlp+LvX8gkCiQn8wj1xx9qIgX+aKtwwBWrbljduzCI1kGvg7Jw3U5OVK1dWr159x44dffv2pWHDqGtX3rGDX78mqRROTtSvn0JzBQVYWdGRI9ixAxcvIjISYjFsbGjIEFSurGwLa2vr69evp75wcMAb5aeiWIzsinBT05TQFmWUKFGiXr16bm5unTt3zrz877//Dg0Nffjw4aBBg44ePbpx48YS2Qv8urrk6sre3gFS6R8RER8lklMWFhUzyUzJ2ZkaNEh9ERfHQ4fy/fvpPhMM8O3baNRo7Jgxs+bM6dChg5xs4vq1ayP++MNt40ZxfLzSs1dTU7RqFby8eOdO+PtDQwMNG1LbtrlTu0qlPH06X76Mz59TBDH8779UqhQtXw6FYRzMvHo1TpxgX1/ExbG2Njk4oFEjmjw5/7KGYi7F69VpdO3GpVevXzx+8rBihSr57FBAQEBAQEBA4MdCEDQI/MxMmjQps6DhyZMnBw8e7NKly7cbkSrKG2JDSQLglwjvBEQkI1KCKAkiJTj3IfJ1otgwPtoyMsQoPsokLso4LsogPkYnKUEnOTFRUyvB1CKkbUdviaZ3AoKy/sb3S8T+AOwPYAIqGqGlObW2RGmhPCMgIPCjMX78+GrVqjVp0uRbD0TgZ+BJNA4E8tEg+Ckqy3knwDsBx4IYgJMufrNED1sqrve1B/k9Y6yBPWXpdSxuRuBaOAcm4Q8H6vcyFxVZFZqGHNLMHNOdacZ7BrDlM8pqJPQZ04WfPMmYfxkayl5e/Po1zZlDv9Ktw0gjVdAQJVFjN2JgJGrQ4mt9KYyJ4cuX4ekJGxtq2hSW+a4Jq2Pt2rU9evTQ1NQ0MzPz8vJS0bJIbiQvaqMlvhCKd5qUJPb1BSBNKatIJPzwYeYJrEo3zB8G6s4aw4I6rbJmCGaHDA1hZKS6jdoSklgELUWy7xoVcGkX/IPg6Q1NDZQqBiN1Nd8cUtwZtpaIDOmT7Ntew3IaIH+hmpmgVQOlm5OFBevqqrHHz+Vcczm2H8Z9JcYlMhmu3MX1B6hXVenm5UugYzPsOIKEbPn1YhGa1UWTTKXVldMQEoELNxCb9Q25FMb62bCzVjXOsGTciQAAEaGlhaqWAEBEixdjwAD+9EnBqqpVacwYPnlSdR9OenpFOnXKvjwneRMvY9D6CYcnAwABowphmnOqvZBCVURpA5Q2oMlFcCMcS735ajgAxMuwww87/NhUM8W3gGoao6IhtBTGfFSuLKpcmS9e5GvXVAyMP3+m0qVVNLhSpt7CPjPuP824jeiI0MUaQxzIMVm2fV349Y9J8XGpa69fiHMpobl5b7Ps/Tx48ACZNANjVOwyG7cux3u9z3Y+pYyf8eZF0tuXicVLayvd3tiYWrfmf/5JF4FlwdaWFAYP3bvHmzZxUBAlJcHUFDVr0vDhcuVwTU3NHTt2NG3atHXr1hYWFjAzoz//zOP3G7GY+vdH//45acvMFy9ePHr0aJcuXaZOnVpu9Gh+/BihoQobk4sL9eyZhxF17Njx2LFjmQUNt2/fPnTo0NOnT01MTK5du7Z+/fp69er9/vvvY8eOdXFxybytbPr0bTduTP34cZC+/n4zM63Mwj4TEwwZknokmXnQIE5XZqQTHo5jx9qIREv19bds2TJkyJCUxXEREQt/+23LnTt7HRwqT5smW7KEnJxo/HhUqqT4PTg5KbO4UA8zDxjAV69mSceIjOQ7d9CzJ+3ahUKF5NsPG8YXL2YYvSQm8vv38PLCmze0c2f+NQ0d23d55H4vJjbm0LH95cpWFH95TyYBAQEBAQEBge8HQdAg8DPTrFmzWrVq3b59O33JjBkzOnXq9J1/6bfThl3WX+J/2+txixacbieYDapVi6Z2S/k7UoLnMXgQiTuRfDsS0WmGhQy4R8E9iud9RDE9tLNEe0sqb/il3oWAgIBAAbJ69eoLFy7cu3fvWw9E4McmSYaDQdjwiZ9nCzjWINhqQwQEJCEx02xtr3is9MFKH65ujKEO1M4SGt+j09O3oaQ+SupjkH3qEen3MhfbKlQz5NCeIZ3RhfAsGoeDAOCvjxpFYzVrZa/a+vpixgyUKQObXyVs2EQD/okAEC6R/0r5bZBIePp0vnYNvr6QyQDw8uVUqRItWwbDL/VN9MWLFwcPHnz16hWAmjVruru7K2tpZ2c3YsSIXHX+laUMqpE6OIh9fcW+vtK0qaKsKEEjzyYQCmnfFGeuIlFxbREAXAvIFYV69uT//kNAgLIGXLKkWs+MRtVx0A0S5TYclmaqFBi2VrBVF6CQWzTEqFcV77wqSDTsZNGnRIbt5BqUds16DCMjedUqvH6NlLnIVaqQrS1/+KB80LZUr15+Rnj4LOKV+3BERGHzPlWCBgArpkFDA4fPIiCTl4+lGVo2wLpZWVqKxdi3EvtOYvsR+AVCIoGJIcoWx/xxsDBTM87TIUgx8ahmBPVBDABKlqStW/H33/z2LRLSjEQsLalWLVq2DBoaqiesA2Arq7x9CwhNRudnqWqGqKdvAcx5ijlynStRRdQ1RV1TuhyG2R/4cZo3R3gyzoTgTAgD0BWhkhEstQCJRKShUduEuljDKP1p34cPWcqx2YmK4ipV8PRp9jyOq6XrLuz4571iGRPBdUToZ4cxhchWG9FRslXzwvw/Z3GYvOze+rKSO27VqlWRImtQhN8nyaPb8RHhMksbcbU6umYWWR7aPL4Xn6z8nhMfJ7t5MU6VoAGgiRM5MBBnz6bbAKRib08TJ8qHCDDzhAl85gwiIoDUWBPcvYuzZ2nTJhQunLlt2bJlU1QFX81JTiaTde7c2dfX9/jx456ens2bN+/UqdO8Tp0M9+9XEDJiZ0dz5yrWbamjdevWkyZNkkgkGmmV+GXLlk2dOtXExASAWCweOXJkjx49li9fXrdu3cKFC9eoUcPW1paZvby8zpw542xpebpSpQoBAVnCPmxtqX9/ShNJ8KFDrOSUgFRKly5tmjWrweDBFhYWzs7OJw4d2rx8eV2R6IG5uV1SEpKSEB3Nnz/z4MH05595E22ogDdu5Bs3FF4+/OED/vyTDh/OsnD16ixqhkxvhO/cwfTpNH9+Poekp6fftnXHfQd2BgUF3Lx9rX7dRvnsUEBAQEBAQEDgB4IATJ8+fdasWWqbCgj8iFy+fLlx48aZl2zbtq1fv37faDh5h3fs4MWLFUdg2tmJtm5FmTLZ10gZz2JwNQyXw/lOBJKzPcYsqotettTHDhY/lcewgIDAT8XSpUs3bNhw+fLlwlmfHn6f+Cfin898KwL+SdAm2OugihHqmVAtE5XOwAJfGAljjz8WerGcJYOlFtpaoo0F1TKBrii15etY3I3E9XC+Fi4f+VxYB385UU8bQdagmBwqEnKrZlDh5RAvRRN3fhEDALYRgZent7aJUBTG/ttvojVrcjK2n4DWj/lmBAAcLU+N1JUDvzhSKffty7duZQkFBwBQmTJ04MCX0DQkJCTUqlVr+PDhAwYMABAVFVW7du0XL15kb6mpqTlw4MD169cX+BgKnMxGC+kl/BQRQ4pJQ/rLzEvk2it8mQdkMtTvgYfPFK8tZIdLu+Bgm7e+5eEpU3jv3uznDwBycqKDB9VqleITULsLXnsqXisSYUx/zBub/5HmjvgENO+Huzf/k4av0yqcZWpy0cJw2wKnNC9zdnPD4sX88WNGC5GIjI05MhJK0lKoTRvasCE/w6vRCU9fq2pQtyrO71DfzzsvrNmB8A8hZgkB+namPYbZl3HNz7jk6facz4QAwFwXGpkzX38AkMn4xg2cPs1xceToSN27p4cC8KJFvH69sgMLMzPR3r3IZGaQ7qyg2qGBgS7P+HwoABhr4NOjtwra5MDjAcCdSBwI5DMhqcI1ZeiSrIO1qK8d1TAGnzjBI0ZAxfWurS06fJiXLEk3cojQNz5Wve2eup0fFs2IRNFOkzKkS+XWLQp79SRjHPc9M6Q51YudqNVQr8cgYwCxMbLAzxIGuvXKsObILGuIDJft3BDh8yE5Ljb1yBsZi1xKavUeaqKlnXq/Wjg55NNHVdmcxUpqjZluruqgAEi5oHbuhL8/JyWRvj5cXGjKFGT7icGzZ/OOHQrtHKhkSTp6FPpZZFCRkZFly5bdsWNHw4YN1Y4hn2zfvn3VqlWmpqbnzp3T1NQEEB4ePmHChLNnz679/fe2T5+yl1fqyFOyt+bORdmyed5d7dq1x44d26lTJwBSqdTS0tLDw8PCQt4RJTk5+fbt2w8ePAgJCQFgb2/fsGHDMmXKIDaWV6zA06eIiYGWFhcuLPrrr8wHnHv2VGDPkJnffrvx++/Tpk2LiIhoIJUOCA0tqzAzwtZWtHOnvDAlf3CrVvz8udLVBgai/ftRvnzqS5mMmzXjtwqu7lQKFxadOyd35uQBqVQ6bdbfwSFBJsam82cv09QUkmUFBAQEBAQEfn6GDRu2ceNGQdAg8PPTpEmTS5cupb90cXF5/fq1Rr6t3r4+vGgR792LsCxhpOTggMmTqW1btZtHSnApDG7BfC4UMVkl5npiDHHAX4XI8Mc7KgICAj8506dPP3To0IULF+zt7b/1WNRzNxJdn3GEgrILzDTRygKtLKihKfS+a5+gn5CzoZjqye8yTTvUE+M3S3SxpnqmqoQmSTJcCccefz4TiqRM1Y1ielhZnOqYfLkh/9ioljXkwZtBdTiFTwIaXIsJ1dIHUM7rxfFF3U1iI+XaUKlSdO6cik5+Jka84V3+ALCkGA1WlO/8NeGFC3nTJoXVaADUsiVt3lzAe2Tu379/XFzcf//9l77wzZs3Xbt2ffHihSxTndLIyKhNmza7du2SS+bOQnw8wsJgbg4dnYIdZ65QpkiQEzRkX/KFBA0APn5Cpz/w+r38cntrzB2Hbq3z3HE2pFIeMYIvX5abO05FitDChahVKyd9/HcK4+YjJFx+OQPVy+P8Dmh/i3pQVAz6jZee3FaCrLeK9eoB0NNFueLYMh8uTmmNbt2SjRqFIAU6LdLR4XSPgczLy5alAweUhsrnjFqd8Vil6U796ji7TX0/7OaGzZvZzw/R0dDVJRsbtGpFI0dCna9GToiXwekGJ8gA4GkNctJVt0FOSEjg337jl4revFiMdu1Eq1fLLaaVb9RqEVb5YPp7BkDAf+Woufqyu3rexeFuJO5E8N2PYe91lYrXSuijqV5ChdXzKj66WiTIW2EbcnamS5eQkJA4aMiFJIP91dudr9gkUSPjqtAWoY8txhamzK4/EWHSRZNDoiJTb6rpaoZqLidS/rC21Rg01vTQrsjAz9KoCBnAhsZiG3vxzqMtUhqkaBqio2SrZsvbPAAgQpFimqOnmmtoEoBFU0J8PqgSNLiW1ho9NTdHNjER2kocHfz9Ze3bw99f8Voi6tePZs+WW3z+/PkBAwbcvXv3i/5mef78eePGjQ8ePFizZk2trKYLV69eHTx4cLmyZVd07+7g7Q1DQ6pdGyrDRHLC5cuXe/fuff369aJFi7q7u/fp00ehQDDPcPPm/OqVigZUqxalfKC/fi3r0iXFM0NxyyZNaFsObkw5JCRE1ry5wttvxh6HDKGpU1NfvHol69hR3v8jM2Ixbd5MzRSkseSW23evb9u5GUDX33s1adQi/x0KCAgICAgICHznpAgahOqlwM/PvHnzMgsaPD09t27dmp7A9wNBEyZQs2a8ejU+f+bERNLX52LFaNKkHFooG2ugoxU6WlGCDJfDcDyYT4cgSgIAcVKs8MZef17qSu2+eKKxgICAQE6ZP3/+yZMnr127Zvnl09bzT0gyer1QrGYAEJaM3f7Y7c/aItQ0RlNzamYOV72vO8RfjDgpLoZh82e+kamIZaOFoQ70P3uY5OBbsJYIzc3R3JxCkvHPZ97ii5BkAHgXh7ZPeLITjXOC4NSQnciGpEygkLekCeMrrELTUEgH/15d36nxnxKxxjOnMk1nHN+6fkQ5ryxP2zk6mmQyqKhb/0SU1KcUe+wn0Yxve4bKZLh4UZmaAQC7u1NwMAruDi+RSEaNGvXmzZvMX/4BlChR4u7du7Nnz75+/XpUVJRIJEpJmmjdWmnhnY8fx/bt7O+P+Hjo6ZG9PYYNo6zGb98JKakTOWkpHzzh4QEdHdjbI/d5fEUccWEnRs3G41cICIZECktTuBTG3HGomveZwIoQi2nDBhw7hn37EBDAUikZGnKpUjR5MsxzWrzs2hpJyVi0Ce8z1XP19VCpZOTMP3xu3QyWyWRGRkZGRkb29vaGXywJRQ4jAxxZL57vNHXz5ln1W10yNEDnlqhXLVOtn5kXLFBWTuOEBNjaQiSCn1/q5Htra6pcmZYty6eaAYCFKQDocXwcKZYJ2MhPz1Y0wrlzed++DIvBuDgODYWHB9zdaevWPJx1cvgkIEXNUEQXqWoGmQy3b/OZMxwXR8WKUefOub696OjQ5s0YMoRfv87iM6+nR3Xq0LJl2bdQq2a4F4k5H1Kvu1GFUCBqBgDF9FBMD73O7eDFiwNFOo+dKyRqagMIMLHaW+f3Z06p9o1vYvEmVgfd56A7TGMjKn54WvHjswofnxsmxkbqGSVqaMXpGkTVrp/8WcMnXv/k8N1hWTUDWpD1tqO/nET22Ur/r54mqVAzAAgLlqyZHxYZnnEYI8KkEWHSljVPnbnTGkDVqlUfPHiwa0NkdjUDAGZ8fJd8aFdUt/7GAAwM1XyCG5vk8oxSpmYAePt2pWqGlJE9fJh9cbNmzUaOHNmiRYsLFy7Y5D7lSiqVvnjx4saNG8+ePXv//n1YWFhUVBQAkUhkamrq5+cnlUrXrVs3derU5cuX169fHz4+7OFBhoYoXTrlkm/QoMGzZ88WLVpUadiwCRMmjOrXTytPMRNyNGrUaMKECR06dFi/fv22bdtUfG5+aXjvXhVqBgD48AHMBaKXAoDISAXhEXJDOnGCP3+mOnWoc2f291elZgAglSKz104+qFGtzplzJwMC/U+ePlqjWm0DAyFKVkBAQEBAQOCXQHBoEPglaNWq1ZkzZ9JfWllZeXp6frVnVd8tCTKcCMZqnyxR4l2tsdSVjASxk4CAwLfm7t27nTp1evToUR6eCX4T/n7Hm30BwFoLS12pjAESZXgTi5sRfCYEnxU9EHPUQT0TVDehGsYoLogbCoLwZNyJxMMovheJB1FIzGSrYKyBsYVpiD1081pDiZNiky9W+HB6DkVfW6wsTiJB1KAIOZlCUH3SFgGAjBEvg37a/4JPAsreUT9NXLVJAw8evCfGYOTAJTISAdCSJk8+tHTk6U0iTj0DqGhRuno1D+/iR+RBFJo8YgBFdPGkxjc9O9+9k7Vvj+hoFU1o0SLq0aNA9ubr69u7d289Pb19+/YZGRnlpyueOJGPH0dMTJalJibUtWvGXMyvBWWqzSh0aEC21AllDg0pSzI2L1kSGhpkYYFq1WjatLz5YMclwOMDEhLhWgRmJnno4OsREY01O3DP3d/n3YmowAsJ0Q/jYsMKFy5sZWUlEokiIyOjoqI+f/4sEonKlClTt27d33//vUqVKl96VBKJpFSpUv/880+9evXk1z17JuvaVf48zIy9vejgQb57Fx8+wMGBmjUrGHnQ/fv+01fHvPHR4YR46HiJCi3SGn1bXDV9vbkpjm1CFQWBhxnw0aM8dariwESxmPr0yT7BPbfcjURzdwZQ3RjnKxGePuXJk/ndO8THp7awtaXGjWnu3FyLJ5KSeM0a3LzJ0dFEBCsrdOlCrVvz1q24coXDw6GpSRYW1Lcv1OUL+CWi4UMOSAKAasY4XZE0C/CuLJVy8+YKLe4fFym3s363w3U6Rmvl8ftlZb83XWQBv3dtYKGleMRnj8Wc/C/19p4iaMisZkDWBAq5tdZ2GievtwJw4dzdhZNDoyOzGkhmwspOY9piS5EYj+4k7N4UkZSo+AuDviGNmGhWyLlgvFZ48GDO9PhIAQ4Oohs3oMj1c/78+Rs3bly/fn2bNm3U7igiIuLx48e3b9++devW7du3bW1t69SpU6VKlaJFi5qbmxsbGwOQSqXh4eFr1qxJTEx8+/Zt+fLld/TujVWr+NMnhIVBLIatLZUtSwsXwizVqMPT03PMmDGenp6zZs36/fffxfkWDwHYtGnTpk2bbG1td+/ebWpqmv8O0+EePfjGDVUt2rcXrV0LgIcM4dOnVbW0sRFduoT8fQHIICZG1rgx/PzUtySiYsWoTx/ZvHkZ95/siES0bh3l4MTICU+fu6/dsBxA/bqNe3X/X4H0KSAgICAgICDw3SJETgj8Qjx69Khq1aqZJyTNnj172rRp33BI3w8MHAnCVM+MWPEiuthemir86noPAQGBb0zr1q07derUv3//bz2QHBGejJJ3OF4KAAeymQkz8DgKbiF8PhQvYqDwWay1FuqZopEZNTWDpZCFmkvipPgvEP8F8P0oSLMdX01CXztMLkLmiiJ3c4t/Iga9znB9GOGIeS6CokExsz/wsrT50GKCow60CJ8SES+FjRbKG6K4Pjb7pk6xVY0aQcPWrTx79slKzYcNXh6rk1qUrfPm7oZNfzqEfgZAtWvT/v35fDs/CsmMQjc4TgoAr2tlcQj/2ty/L+vcWWkaPQCARo+mcePyv6uDBw+OHDly9OjREyZMUBUhkQN440ZesUIu4CAVIyOaMYO6dMlP/7mCss40zSxHgDJBg7GxOM0wP/3nT8pWzMynT4vS5tembw6AypShPXvS62E/JZGRkePHjz906FDLli1btmxZo0aNokWLZm8WERHx9OnTixcv7t+/39DQcNy4cd26dcvnSaWaLVu2nDp16tixY3LLedMmnjtX1ZaamqIDB1CgqgtesoR375ZLOQwm8380+8zVHgtAQwPd22DzfHX9tGnDT58qXV2okOjsWeRvgsGZEHR7zgCam+OA9Ils6FAFpUexmBo1oq1b8ztpOzCQBw7kFy+yWM4YGVGDBrR6tTLBREASOj7llzEAYK6J61XIISW7RirFrVt89y5EIqpVC9Wr59Gv4t49Wa9eUJQ8kkK8pc31XW6P9KweR8E9isMk6g+CY4hvl9tHu9w+6urnCS0tatKENm5UePSeP0rYsiJCKuXsagY5KUNm0ps1bas/b0VjZJNByKGtQ3/NNLcvrAlgw+Kwl08Ss0fliMWoVlev1xBjte8uh6gvnBcqJLp+Xdn/2qVLl8aMGSOTyX777bdy5crZ2Njo6+sHBAR8+vTJz88vICAgODg4ODjYy8srKiqqfPnyNWrUqFu3bq1atVQ40m3evPnBgwdbtmzhDRt440a5KxQAubrSrl2ws0tfcv78+Tlz5nz48KFdu3ZNmzZt2LBhwQoRCgres4dnzFDqhWBiItq2LeUuJxszBocPq+rL0VF0/bpCoUkex/b773zvXk5bW1uThgZ//qy0gYOD6Px5GBrizRs+fRphYXB1pdatc+42JMeqdUtevHxKRJPHz3YqXCRvnQgICAgICAgI/BAIggaBX4vu3bvvz/Qg29TU9NOnT/p5mof0UxItwURP3p1mrKgtwjwXGvQDBNYLCAj8nCQmJpqbmwcGBv4oN+qtnzHWgwGUN8T1KqqeF/sn4kIYLoTy1fDU3B85xIQGpuhnR60soCEUytUhYWz5jGXeHJykYG1pA7S1QE9bKqRTwDsd9Yb3BKS+XOZKA4VPTEU8jUbLxxyrdOJlLlAtaEB8PLduze/efbB2Gjpk5QOXSimLTWIj1/4zrrXHbVq+nFr8QhnD7Z7wtXAA+KcUdbb+duPw9pa1a5e97pKBSEQrV1KHDvnZSUxMzKhRo27fvr179+4CmE8vkXCzZvzunbL1VLo0nT2bz52kixI4e2lOSUtkt2coUgTJqT7tKYIGqYMDxGJq1060Zo3i/v38ZL//Lr5zJ7WHTIIGZM4p/xlJTEwsU6ZM4cKFDx8+nDLvWS3MfO7cuTlz5sTFxa1du7Z27dpfaGyxsbH29va+vr4GWaMieONGnjdP1ZaamqL//kPVqqra5AY+fJhnzEBkZPZV4WTyl9asC1YdWzXAxjnq6u/+/rJWrRASorQBEa1cSR075me0+wIw9DUD6GrFm8a15hcvFLfT1qYpU+h/+ZjBnJzMv/3Gz54pWCUSoUsX0ZIlcosjJfj3c4alkybhWAWqYwKkxNmsW8cfP6YKEXR1qUgRjB1LzZsr3ntsLJ85g+fPoadHTZqgUqV0eQFv3cozZ6oeO23fnp6V4/Up5NH8NY8NbV/ZF5eIxIYJMdqSJIP4GIPEOC1JknFsVNV3j2q+e0CZ7xtaWjR8OI0dq/CozJ8QEuQvkRM0KIyfyL68WCmtPSdaZG8mP34RRk8xL1ZKK2WP29ZGvH2RmBCXMUIDQ1HZSjo9BhvnTnQUHIyoKNjYKHSm4ZUrWVG8SMaoKlakE6qGzcx37tw5d+7cq1evgoKCYmNjbSwtHWxs7J2draysrK2tLSwsChcubG9vn0Ox1MWLF+fOnXt1zRpZ374IDlY8qipV6OhRuYUeHh5ubm4XL168detWyZIl27Vr17VrV4Varm8GM3ftymkfTFkQi6lNG1q7NrXhmTM8fHj6B192qFo1Uq14yC03bshGjFD1NUZuABYWHB6eJa0mYx2hUyfRuHH855/86lXGbdbenurXp3nz8qDDCAoOnDFngkQiKepcbMJf06mgsjYEBAQEBAQEBL4/UgQNgq28wK/CvHnzjhw5kpSUWu4IDw8/dOhQ3759v+2ovh8MNbCuBDUzx4g3HCVBogzjPPhGONaUIGPhPiEgIPDVCQwMNDMz+1HUDAD+C0x9tNrbVs2zJFtt9LFFH1uSMB5H424k7kbw7UikhxZLGZfCcCmMC+tgdCHqbQutLzgv9MfGPQoj3qbOfUxBTKhkiBrGqGpMNYxh/WW8LjQIa0tQtJRPBAPAxHdcXI/qfo/T3r4x5Q1xuiINe81+iYiRQpJWgNASISnTpH0XPXgqmgyfC3R1MXkyJkxwDvQ6Pe/3pe1GLms3UiLWiNA37j1q8ziP81N+JTUDgLomdC2cAVwM487W3+4Bd+HCZGvLKioB9vbUpEl+9vD69etOnTrVrFnT3d1dT68gknsePmQfHxXr+dMnevcOxYrleQ+ZSw5EpFrToGIt9ejBp0+nVLZSpQnm5mjalBYuRJqgQQ7Z/Pn49Enpvh4/pmvXUL++unfwQzJ79uyyZcsePnw45yUfImrRokWLFi0OHDjQrVu39u3bL1myRFdXt8DHpq+vL5PJPnz4UK5cuSwDqFKF9fQUm4WkYGEBF5cCGwczNm9WqGYAYMoRM3Q3D9/QoWr5HBxAf39l/WTsy8MjT6PMICJNFWoS8IlV9JaYiGPHkA9BA69Zw8+fK14nk+H0aQwciOLFGfCKx71IXAjjU8GIT/uY0yBsKJmmZti2jVeuzFIfjY/nV68wYQIiI7O7v/CKFXz0KHx8UkqkvG0bFStGc+agQgUAMDFRM3QNDcqkkik8ZWyhK1dypyBLSsKpUxg9OruGRVOTKtXQnb2kIRSJEmoUPyHLWtWt5nIis3NDUiI/ePCgatWq9z3bqdA06OmLzCzE6Xsc/KfpmxeJNy/GRUfKQDAxEzdqqVe4aI6/7clkvHYtzpzhoCAkJsLAgBwd6c8/UatW5lbUpw8fOgRvb8WdiESoVw8BAXzgAH/4QDo6aNGC6tVDJmkCEdWqVatWrVpITOSlS3HzJoeGIiiIfHy4VClRp06wsMjpmAEAVapUefz4cfzixdpK1AwA+OVLXLlCWWNQXF1dx44dO3bs2KSkpJs3bx47dqx27dplypT5448/2rVrp1FwZgZ5h4i2bsWgQezuniWvwciI6tallSszGjZrhhIllF6Murro2rWAx1a3LvXvz//+m0NNA0dFoWRJvH4tr2kgokqVaMQI7tGDP3zIsurzZz5wAH5+tGMHcmkFZGVp3bhB83MXT73/8O7Bo7vVqtTM1eYCAgICAgICAj8cgkODwC/E4MGDt2zZkv7yt99+O5pNwC7wMR59X/LTtLDjQjrYWoqqFZh9o4CAgECOCA4OLlGiRGho6LceSI54H4/Kd5kBLRHe1MpLroGM8SIWl8NwPpTvREKWqYBVRBezilL7ggjF/plIkmG+F6/xyaiRO+pgpCP9bo0CyZXICfEytHrM7lEAoCWCWwWqLnxcKidJBr9EJDPMNWGigQ/xuBeFd3FcRJc6WcFADOMrDLVODKq5fp3nzZO9e0fJyQ9cKg38Y62PReoE9H52WFX8F5q49iQa9R8yACMNvK1FegUQn51HeNcunjtXcUVWLKbu3WnBgjx3fu3ata5duy5YsOB/+Zl7nRXeto2nT1fdhrZsoRYtCnAqpFqfhix7z+zu8O4d//MPfH0BsK2taOBAlCgh3ybzjpo351evsuRTyNGhg2j16ry8h++bqKgoJyenFy9e2GXyY89MWAQWbcIrT8QnwsgArerjf79nKeBGRESMGDHi5cuXJ06ccHR0LNjhbdu2beHCha9fv5afqy2TcatWnBYgkp0CDtN5+VLWqRNiY5U20NcXHT2KkiXVd+XpKfvtN9WaBpo5kwYMULwuJobv30dwMBUrhvLlldlBLPTiBR8BYLzH+UlzB6oaj7296No1aOcxgEdZfMYnC4cbJWvurtfVvVglUx2NWBmiszlvFdPDquJU2wQA8PmzrEMH+PvLN0rB0VF04kTmOjePH89HjypIlLCzE61di6pVERAga9VK2Xx9AHBwEF28mGpCEBIia9ECgYGq36wC9PREhw6hbNnsa5hRrVpVZLNnaFDeTUeXwkIUzFNPt3NwKan153TzqlWzbJ6dws6a4+flrvavFImE//c/vnkzS24IAHNzGjKEhg3LvIzXr+c1axATg2xQhQrs6orr1xGQZtWlo0PFitG8eahYMUvTiAju3ZufPZOLXqIiRWjVKvnG6mjSpMkgf//OUVGqGnXqJMqkAFBIUlLSkSNH1q9f//Hjxx49enTu3FmVudHTp7x2Lfz9kZQEY2NUrUqjRkGnQH3PUmDmI0dw/DjCwkAES0vq3RtZxRkA8OyZbPBgZI910NKi5s1p/fqc7i4hAVKpQn8OBVy5wmvW8KdPiIpCQoKaIK2ePaGlxZcvw9cXUimIYG+PGjVECxZw7958967izTQ0aMwYGj06p+NPIz4hftrMcZFRkaYmZnNmLtHW+oYxYwICAgICAgICXxDBoUHgl6Nfv36ZBQ3PlSm7f22K6OJCJZriyVs+A4BPAlo+5mnONLoQfqE6gICAwLcmJUQ2ICDAxsbmW49FPXv9U0tGzczyWE0XEcoZoJwBxhQi3wRs9+dtnxGSDAAf49HnBbe0wOriZPVl/AZ+OAKS0PM5P0x7oqsnxkQnGubwta0sdEXYU4Zq3edwCZJk6PqMn9YUbI2UoiWCU6aJzS56cNEDMn25yJeUIYV69ahWLdGVK7h4sWpy8o2oywOKdL8YrQlgux8qGaGvbX738KNQwRDF9PAuDlES7PDHsGxl668G9e6N58/5+HF5TYNYTLVr05w5ee755MmTgwYN2rdvX8PsBY/8oHbWrIYGmZgglyqEL0WxYrRoUcqf6q8fZlZUnMsMqZ5V/8Ny6dKlGjVqKFMz7DqKBRvxMZN1xaWb2H4YO5fCuVDqEhMTk927d69YsaJWrVoHDhyoWbMAJsJKJJKrV6+uW7fu5cuXx48fV+A8LxJhzBhMmqQ4u8HBgWbPzv8w0uFXr1SpGQDExvLr15QTQYOzM1lbs4rTydxcccJCTAxPmMDu7vDzg0zGOjpUqBA6dqThw7O3jUiztjKJi86+NgvJyYiJybOgAVlnVPua2++p1/lgzQ7vbTJC6wOy5V6VM8BQR+piDc20i1O2bJlSNQOAT5945UqaOzflFV+8yG5uCtQMAPz8eMoUOnUKNjZUogQrFzRQ+fLpJVt+9CgvagYAcXH8+TMpEjSky7qcXDQjQmXJyWl2ZcOM3z5PunpO1elkY5fxhUlTA8mKUth09alhSwMFK/KEbNIk3LihIA4gNJQ3baJy5ZApVob++AMJCbx/f5b/Ml1dqlABmpo4ciSLKiIhgZ8/56FDRRs2oFKl9MU8dCg/eZJ9JPzxI8aOpRMnYGCA+/f51ClERsLJibp0gb3SDLNRf/wxq0+fTqamKr7tUrS6awHQ0tLq1q1bt27dXr58uW/fvp49e0ql0lGjRg0bNkxTM8vPGJ45k48ezWJOcO8eLlyg1atzJGzKFUTUqRM6dVLTrFw50b//8sSJ7OGRer8igqMjtWxJU6ao30uKYcatWxwWBpmMjI25fHnR1KlqzE4aNqSGDSk8HE+eyEaNQkSEiracmChauJAmTeLbt/H+PQoVojp1YGCAV6/41Sulm0kkOHMGuRc06OrodmjfdfuuzeERYecunGrXOl85PgICAgICAgIC3znCM1eBXwi5eVRxKtw7f220RVjqSvVNMeINR0ggYcx4z+5R2FSSdL/dDD8BAYFfjYYNG549e7Zfv37feiBqkDH2pU3Q6qEubyInOOhgahH6qxC2+WGpN4cmA8CZENSL5v1lqYJh/vfwY/MhHu2e8Ke0J/wNTLGmBBX6AlPFcoKdNlaXoD4vmIFwCfq84EPlSVMQAH5DNDSoaVM0bUqACXCAMfwNp1yh8z5wd2v6dQJchjrQXx4MYKkXd7Ums6/lXJIdWrwYZctizx7280NEBAwNycYGTZrQ+PHKJl6rxc3NbdCgQSdOnKhWrVoBj7ZmTbaxyZh3mx07O2TNBfhhICItLTUqjDxXfL9vXr9+Xb58eYWrjp3HlGUIzuomniTBoxfoPAIXd8E0k/XOn3/+Wbx48Y4dO44YMWL8+PFyxT/VJCcnP378+OXLl76+vsHBwW/fvr1//76Li8v//ve/ffv26SiZ8UwtWiA4mNetk5uRTEWK0Jw5cHVVu18+dw5HjyIqinV1qXx5GjBA6aRkY2MQQbVSxzhnTkQiERo2xPv3irPkASpXDtkNQqKiuFu3LH7yCQns4YFVq9jTU7RihVzzjMgJfTV6T9LXh2k+cqGSU6UTD4tWXNRhzOWy9WWk+LPEXBMVDVHLhFpaoFS2w0xeXmouwHfvMv7+5x8oL06zhweOHKGuXWnJEnTvzh8/Zm9DxYvTwoUZr1XP7FeBtjbZqtED/j3HIi5WFhfLV1oDQLnKOs6uWs8fJ4QGKT4BzC3FbTpnfKMtU1nnhXtiuh4iBT09Ua1GulXr5PIbnrc3P3uGlHOscOGM5SEhuH5d2QmJ0FBeuZIyCRoA0NixVLGibMkShIaSlhaKFEHnzggM5AUL5D0eUkgRmri5pXy08cWL/PixsmGypycmT8anT/z6dbrgj3fvRp06oiVLoKXglG7bocMCsXhSZOQi5Zch6+nl/Eto6dKl586dO3fu3AcPHkyfPn3Pnj1ubm4pmnIAvHIl792bJQMCADO/eYNhw+jo0XxdU/mhVCk6fpweP+azZxEZifLlqXXrHN2awsK4Tx9+/jzdYoH9/fHmDbu70/r1Kf5GqjA1RZ06MDFRLWig0qUBQFeXGjdG48bpy/n0adXXIAcGUkAAci/lr1Wj7tXrF7y8P56/cKpe7YYmJkIGnoCAgICAgMBPiyBoEPiFcHNzy/xSlbGeANDWEhUNacArvhsJAMeDEZDEB8qRiXDbEBAQ+Cr07Nlz+fLl37+g4Vo4PicCgKUWmpkXWLe6YvzhiJ62NPsDb/0MBvwT0eYJHymnJgYoVorLYXgUzf6JSJBBi2CqCRMNOOtSWQOU0If4Ry63ByXhtzQ1gyZhVlH6w/EbGwi1s8TK4jTmLTNwNRxdnvLWMmQmfFZ+H4gJK4vTtXD2S0RgEm5HosEv85i3ly1W+8A7ASHJ+N9LPlCOtL+dmIN690bv3uTlhYAAmJnBxSW3QdGZ2bFjx6RJk86ePVshJUW+YLGwoDJlWLmggSpVgp5ewe83Z+Q650Iq5evXce4cJyZS0aKwsICnp9LGIhEKwnhAPYGBvGcP3r1jHR2qX59atVJYvStAYmNjDQ0V6AGTJZi3Xl7NkM4rT4xbgK0Lsyxs1arV/fv3hwwZUqlSpSVLlrRo0UJuK6lUGhUVFRUVFRcXFxYWFhgY+O7duxs3bty4ccPZ2blcuXKOjo5FixZt3rx5tWrV0muHKqDevalxY9nSpfThAxISoK+PMmXor79gZKRmy+BgHjqUnz9PL0nyhQs4cgTjx1OrVgp2VLkyW1urUvPY2pKTE8+ejXfvWCYjAwN060ZKLFJo4kQ8e8b37mW3ZydXV8qmTgDAY8awQg/F+HicPs1VqlDPnpkXh6c5NJjWrg5zc6jIKXN2zs89h8ViL8tCs7tMOFatDWe6BvUS42p4PKj36naRpMjCqxbZa0ONk5ZCuwVlDVR4OQCQSnH1Krp2hb097dyJ0aP51auMzfX1qWxZWrcu87xzKlWKDQwUZiiohhwckFKjVYmevkgvk4bDwFDUtovRkd1RUREKNAStOhkaGmf8jwwcY3rlTOyDm/ER4dKkJNbRFplaipq0NihfNTdqBnd3njOH379HeDgANjWlokVp+vSUZAc+cgR+fiq2Zh8fiomBQZohhLc3jxvHr16lFKGZCFIpPXoEd3ckZbPjSEPm4SG6dImaNQOAw4cVxy2lc/o0y3UVFIRjxzgwkHbvhob8V0kimlO1aqfLl3vp6ZVVpKZiLS1Ry5aq9qiEqlWrnj59eurUqS1btrxx44auri4iIvjQIXk1Q/qO3r/nOXNEy5fnYV8FAxEqVaJMZhg5gQcPVpgdw+/eYeRIOnECurrZ12ZBU5OKFmUvL6UNHByooxKPBIVGO5lJSEBUVB4EDUTUuVPPJcvnJiYlHnc71LfXoNz2ICAgICAgICDwoyA8bRX4hZATNLRp0+ZbjeRHwUEHpyrSFE/e6AsA9yLR0p2PlCfbn3PuloCAwPdFu3btxo8ff+3atfr163/rsahib0DqfLLMrsIFhbEGlrlSW0v87yWHJSNagi7P+XRFyj7tD4B3AlZ484FAxCqefsYADMSoaoyGptTeMov//w9BvAzdn7N3AgDoirG3DDUy+9ZjAgD0s0NQEs37yAAuh6P0LV5YjLraQOeXMQP4ntERoZUF/vkMAE+jfyFBg44IS12py7NUqc1vT3l7abL+trE1Tk5wcspPB8nJyePGjTtz5sylS5dKFrjfdRq0dCm6dGEPDwWrSpemBQu+0H5zRQ4DL7htW377NqX8xgDMzVVIB8jFhXr0KKgRKkYq5Rkz+Pz59GItHz2KtWsxfnxqCfDLoK+vH6Oojnv+Bt55qdrw4XNIpNDI6iTi6Oh4+vTpo0ePTpgwYfDgwWXKlNHQ0AgICPD39w8JCUlKSjI2NjY0NNTX1zcxMbGysipWrFjfvn137Nhhbp5X2aOdXa5rh7Gx3Ls3v3yZZSEzv3+PqVNJV1dBOL25OZUqpULNA0NDWe/e+JQazsEArl1DpUq0aROy60U0NGj3bp44ETdvZtTmTU2pTBlatQrZD8WnT+zurnTXcXHYtw9ZBQ3xaUoJXVtrqlWL3dwU20vY2tKkSal/M/POnXBzQ2AgmGFigipV6O+/VaiUwpOxpOf0LTV/TxKnlpBFLGvw4kafa/+1cD+vLUkCQNWqUU4MtAzUpSekm2dIJPKl7uwkJqb+4eREx47hyhU+eRJxcTAyEnXsqECcVKoUFSqkyvReIWIxGjXKXlxPJc1Dgi9coDp15OrBVWvrGBrSsf3RwQHShHgZAG2d1C/KNerLfwdt2FK/YUv9mChZbIzMyESkq5e7r1B85gzPmJFFBRIezg8f8pAhNGcONW+uSsuVQkwMAgLg4gIAHz9ynz5Z6tbM+PSJd+5UbSxESUl87lzq3Uxdgo/i/2KZjO/dw8qVNG5c9pVN5s7d1LVrm8+fz1hYlMqmaRCVLEnZJFY5hIjmzZv34cOHiRMnrlq1ig8cgI+PqvZPn4IZudXYfTvYzU2hmiF17du3WLWKJk5U2w9Nm8Zv38LXV8E6LS1q3RpmSn6cFC2qpmsjozyoGVJwdSlRsXzlx08f3b57o1mT1rY2ivOVBAQEBAQEBAR+dARBg8CvwqdPn55nmvBBRK0UTUwRkEODsKgYFdXFBE+WMV7FouVjPlNR0DQICAh8ccRi8dy5c8eOHXvv3j0NZQ9SvzVxUrilzbfpYfOlHuo1MMXpitT2CQcnITwZrR7z+YrkmknT8DYOq334vwAkq6twxUhxJQxXwnj6e1Q2Qkcr6mAF+x/hli5jDHnFD6MAQEzYUfp7UTOk8LcTfBOxww8A4mQY9ZZnfkB3G/S2pZJKvL0FvhoO2pRSegtLZnxjR4+vSjNzTHOm2R8YwO0I1H7AK1yprfoJ4d8pcXFx7du319bWvn//vonquOt8Ym5O+/ZhxAh++TLDINrYmCpWpDVr1Jckvyfk57uHhiqtP9nY0IwZXzpygkeM4HPn0g38AUAq5bdvMXEipFLK09zinGBvb3/p0qXsyy/fQaLKqnFIGD75oYijglUdOnTo0KHDu3fv3r9/n5ycbGNjY2tra25urqt2ju9XgefMkVczpBMczAsXUt26CqaAL1mCLl34/XsFW1lawt9fPgQhNpZv3ECfPnTwoIKat5aWaPlyhITwyZN4/x5WVtS2LYoUUTzgY8dUWSwA7O9PISGwsEhfkm4cGC4BpezowQP5LABbWxo3DsWLA0BCAg8YwPfuZUgBADx9ips3aePG7OXGRBk2f8ZSL46o0z1lCTG3v+827dAS50CvLE1r1VIx8gwqVMDdu0pDPUQi1KiR+reGBunrq/5OxyYmGRczETVqRI0aqdqACEOGYPp0xYV2DQ1IpfJjE4updm2aPFlB+4QE2cSJuHcvdTCDBrGDAzVq9ODOnao1a1atWvXBgwcASpTTnlhO2/t98gePJGZMmNEAQMoqhRgYiQyMcq8GjYjAggWKPS38/TFvHmrUUJ+PoKWV7nrCY8cqnoWfnKw4bCITlO6TkWfjGYkEFy5AkaABNWp0HTZMunZtk4CATSYmbTPdbcjJiVauzI8TCYCNGzeWK1euY8eOdV+8UJ0+w5GRFBHxzVIn8sDx46osUphx/36O+ilalKZP5zlz0qVdqejrU7NmNGWKsu3ot994yxYVzivk4KDed0c5Hdp3ffr8sUwmczt9dFD/4XnuR0BAQEBAQEDge0aYOCbwq3Dy5MnMM5kqVqzokD22U0AJgx3wT6nU2OmP8fjtKUeq+SEvICAgUAB06dLFzMxs+Td0NFXHxTDESQGgpD7KfMkiV0l9HClPhhoAEJ6M+o94sy+uhGGnPzo95er3eLd/hpqhlD7+LIwNJWlHadpUkhYVo3GF0dZSXrjwKApTPLnMHW7hzntyIIb4tsz4wMeDU/9e6ELNCy7do0AgYHVx6m1L6S4dYclY9wk17nNTd9733R/en5v0Y//jzCQsMP4qjHkuJCIACE5Crxfc/yWHJavb7LukZ8+eDg4Ox48f/7JqhhSsrOjAAdG+fdS/Pzp2pMGDRYcO0a5d+Aq7Vk6u8yYUkr1GpaND5cqJ1q1DvXoF0L+KPR85wpcvZ1EzpBMcjMWL1diz5wNnZ2dPRfOzpYoNjTJgQCofmJCFYsWKtWjRom3btlWrVnVwcPhO1AyQyVQX59jTk69dU7DCyop27qRKlaCTyepfV5cqVCBtbXk1Q3pvjx/z6tVKd2ZhQf/7H82dS6NGKVMzAMDnzyoGDABxcXKKB4u0enFoMqCjQ3v30ogRVKYMrKxgaorChal+fdH27dSlS+o4R43iGzeyqBkAMPObNzxsWGZ3fQaOBaH6fZ7qyRFpP3urvH/sNq/ztnXD5dQMVKwYDRumZvApLUePphQDAIVrXV1pyJCM16rncxsYiDp3zslOs+yiY0caMECBPYa5OY0Ygc6d4eiY+kkpFqNwYerVi3bsUCBVSUjgbt1w5Ah8fe8FBACobmkJb2/euZP/97+UJlWrVk1vXrioZsOW+ilqhsyktFGhb8ghvGIFf/yodO3Hj7xyJbVurVqORtbWsLICgIcP+fVr5TtT933O3j71j3zYCHFQUJbwl4QE+PqmxIXQxIk9Fi8+UrHin1FR/cPD/aVSWFpSnTq0dy+Un105wsfHcMaMNXZ2/Vu1ilJ4f8gMkWqziu+OdHlinhukQS1big4dQrt2VKIE7O2pSBGqVYuWLqXVq1V90bS0RL16Sg+amRmNHJnDASjE1sauapWaAB663w8LUyUOExAQEBAQEBD4cflO5zsKCBQ4p0+fzvyydevW32okPyidrKAvpt4vOEmGN7EY+pr3lf31ygICAgJfFyLasmVL9erVGzduXLly5W89HAWcCE59rNn+y096LmeAbaWp81NmIE6Kv98peKJa1xQTnaiOSfY1qXfsz4m4Gg63YL4UhkQZAMgYdyJxJ5JX++DfUlT6u5x7vNIHq9OMb4c5YPD3qkhcWwILXGi7P7b4pkZjALgfifuRvNALy12p8ffkKvHrEJomJzHR+BW/uoxwRHkDGvya/RIB4HAQ7kTyppJU7xvOqwwJ4cWL4emJuDjo6cHVlf7+W0GNLRNubm7v379/+PCh+GtWUMqVo3LlvsOTJod5E2qhPn2gp0cNG6JGjXzO680R//2nQrLAnp7Yt48GDPgSey5evPjbt2+zL69ZCVsPQKJc1mBmDEfbLzGiL0xAAKt0O0BSEq5eRePGClYVKpSaX3DiBOLioK9PbdvCw4Pnz1fam1SKq1cxdmy+xqx2soGentxdwjzNcT8kiQGChgb99Rf++otCQxEfD0vLLI4jjx7x7dvKqtH85g2WL0+ZXf0gClM9+W4mF4OiupgW+aTdlmHk55d92DR/vorEiizo69OiRRgzhrOZ+ZOTE61YkXnANGkSP3mC7HtMWVuhgoJQiRxAf/5J9erxypX49IkTEkhHB4UK0ZgxqFSJAMTE8K1b8PaGszPVrg0lAh3ZhAlwd1dwMKVSvnHj/qBB1Y4dQ1ZNQzr5ly8gMBBBQbCxgWXal28V+oMUXr3CjBlUsiQr27uGBtJSb/jECcTG5nFsFhbpwT00ZAhOnmRv77z0k5SE6GjY2ODmTV69mj99Qnw8tLTI1ha//069e9fq1u3J9evzFy8ud+NGv7Ztx8+ebW1tnccxAwB440beuhUBAW2AMyLRoHfv/lP5oUxmZvmxE/gGqHX7yxbhoQo7O9G6dQBIKs25sEO0YAH7+fGdO/I+H6am9L//oUGDHPXy/r1szRry9eWkJDI2RqNG1KdPyhiaN2l17/4tmUx66861tq075uLtCAgICAgICAj8IAiCBoFfBblfzoKgIQ+0MMfGkjTgJTNwOgT/BaJrvn41CwgICKjHyclp3bp1Xbp0efjwoel35muaKMPZtHpBO8uvUfNqaoaxhWm1D8tN9xcRWltghCPVMFbTg702etqgpw1FSuAWgiOBfDUcEgaAN7Fo6s6HylEtk7yPMFYK/YKuNq72wYz3qW+4rSXmuXyH5cUMDDUw0hHDHehqOHb68+mQVOGIVzw6PeUJTphY5Be0CfjGvEsroRbWUdnu56WuKe5Vo2nveYcfGPBLRLsnPMQBc4qm+m99TfjoUSxZwpm9mh88wI0bmDSJ2rRRttWWLVsmTJiglWcH7x+fdHuGglIzAKB58wqqq1QiIvjGDfj7o2hRqlNHPsBCudV2KvfvIyeChg8fePt2+PpCLEbp0tS3r1rbcysrK6lUGh4eLvdFol1jFC2Et0qndqN0MWj/iCddcjJkKp0lUtooI1t+AR84oMZ/PiSEJBL1JUPl0G+/8datCAlR2sDOLnPeBAAzzbQ4ITnvQEWFWNnu3YqjFlJgxv37b+Mw6z2fyjQEc01MdKL/2UOTKsJqI8+dy+/fpxpFWFuTszPNnQtX15y8wVSqVqV9+zB9Ont4pEbAWFhQiRI0dy5sbLK0dHKi8eN54cIsM/UBAFS2LK1fn4udylG5Mu3aBYCSkuRjEQwMqHnz1L9DQ/H+PQwNUahQlnnnkZG4dy/z+XAvIKC6jU11G5t7AQGQSnHp0oO7dyEWywka5B7I5MGegbduxeHD7O+fKrWxs0PPntS9u3pzl7g4ALR8OXr1UqAwEIupVi0aPTp1LyrOkxREIsXXl0hEtWvDySn1pYkJ/vgDixYhLCz7HtX4wxgawtaWV67kbdsyb87+/nj9Grdv0/r1Rg0aLGzQYJSf38KFC0uUKFGrVq0qVaqULFnS1dW1ZMmSuXKL4YMHee3a9AtkqbFxzaCgHbGxffWVpKYRoXr1nPf/XeDiguvXVTWQuwBzSK5ElpqatGsXVqzAhQscEIDERBgYQCwma2t+9ozHjRP164cyZVR0wEuX8r59CApKufwYwM2bOHyYNm2Cvb2jQ+FCjk4+n7yePHMXBA0CAgICAgICPyWCoEHgVyEha2Be8ZQcTYFc0skK9yOx0RcAZr7n9pakIwTXCAgIfGF+//33W7duDRw48PDhw996LFm4Fo5oCQAU1cVXMzaY7ozRhehQIG5HckgSTDRRxYjaW6JQLiu1xhqpyobQZOz0w1JvjpEiVoruz/lmVXLMZW+fE7HgI58KQVgyNAj22iiuj0qGqGxE5Qxhk49q0NpPmJamZqhrin9KkfhHkAOICI3M0MiMQpOxyx+rfDgsGQws9EJQMi93FTQNXw8Z40Gai3DZ79KA5OtgpIFVxam1Bf54w8FJYGCjLx5E8T+lyPlreuTfvs3z5iEwUG4x+/hg1iyysUGVKtk3Sk5OvnLlys6dO7/KEL8BX0KskC8SE/HwIfv6kpMTKlXK0bzVmBj++292d4e/P5hZQ0Pk6IjmzWnSpFTvB6mU1WXPqyqxpyCRyCZNwqVLCE6LIDp7lg8dor59adAg1ZtaWFiEhobKCRp0dTCkB2auRpSiLAVnRyyZpGZEXxWZjP/9F+fOISgIzDA1Re3aNGaMfE0agK0tjI0REaG0KyKUL5+LXas9M2UySKX5ETTAwYEqV+Zz5xSv1ddHz55yyyzSTkz/RPnm2aHgYGXvIVrH4Fj1Nvub9rpzL+N96oow1BFjC5FR+nuqWJEOHyZ/f37+HGIxlSuX4RCQKwoVou3bKTYW3t4gQuHCygweqFMncnXlefPYywtRURCLycIC1avT9Ok59YRQjRKJGF+8iHXr2NcXUVHQ1iZrazRsSOPHp/z/8vXrynwjUjQN/PkzvX6NMmVUiBUUmjeogpmHD+eLFzOSQeLiODgYnp7s7k5qj0ZKAycn2r0bY8fy69cp8Q0AYGuLevVowYL0yjQVKqTmdDcxgZaWvNBELKYaNWjZsszLqEcPaGtj7Vr+8CFDA2FvT40b88WLyg5j6hhu3ZJTM6QSH8/nzmHBApo8GYCdnd3q1avnzJlz+fLlR48eHTlyxMPD4/37902bNl25cmWhQoVUvxUASErCxo2Z5T66RLvMzJoFB7fQ0bFWVLCnUqVo4kT1PX8hUjJuPn/mpCTS1+cSJUSTJsmpnbJDI0bwuXNKo21MTGjo0IIfanbEYho3DuPG0efPvGcPHzuGT5847UyQnTtHtWvTqlXyckAAAK9fz//8I28fIpHw06fo35+OHIG+frmyFXw+eX3y9Y6IDDcx/r5mAggICAgICAgI5B9B0CDwq6Cvrx+VKRUvOjr6a+Tv/oxMd6ZjQRyQBL9E/BeIvj+iC6uAgMCPxsKFC52dnWfNmjVjxoxvPZYMzoRm2AZ8TYw1MMAeA+wLpiZurok/C6OVJbV/wv6JiJBg+Bs+XiEXFfcb4ej1IiNkWsLwToB3As6HImXukJUWyhignAHKG1JFQxTJcfV07SdM8Uw9yHVMcKDsj6eiM9fEmELoZUuDXvHlMAD49zOMxDyrqCBp+Eo8jUFYMgDYaKFoQRSAfmiameN2VRr6mi+FAcCjKNR+wNOK0GAHfJ04Dl60KLuaIZWAAJ43j44ezb7mzZs3jo6OxsbqLGi+H9684Tt3IJVSpUqoWFFVqHYmNUPK3wo1DblVPMhmzeItW3Iz4jQkEp4xg69fx6dPkEpZU5McHdGsWYYuQSExMdylCz9/njFgiYQ/fsTWrfjwgf75JyVtnQwMVI+ezc1Vn4Y8YgTOnpWf2eztzStXQipVXY6SyWQiRW9hWE8Eh2PrAQRltQYo7oz1s1HITuWACoSAAHZzg7c37OyobVulyQuxsfy///GjR0hKSl3y8SOePMHVq/TPP7DLOlAtLXJ1VeV1X7gwtW2bi0GmTzpXAhkbK6zA5QpauRJdu/KzZ/IrdHXRti116ya3uFTa7PFr4UiSQY3fTDaxhVQkvla6zr46nU5VbhGvlSHkFBG6WGO6M9krfEO2tmRbED+A9fVRqpT6ZmXL0v79FBMDX188e8Zubnj8mNu2hbExatSgUaOgU8DWQ7xyJf/7L8LDU1/HxXF4ON69w9OntGsXtLTg65td4JJi0oB0TUNwsIprOV3NkHN7Bl6+nC9cQNY5KgAQG8snTqBcOTXbly6d+oeTEx05Qk+fspsbQkNRvDh16AArq8xtqUsX3rMnQzWVDSpRgmbN4nnz+ONHxMZCLCYrKzRrRiNHZp+vT506oVUrHDvGd+5QcjJKlaLu3WFhAZmM9+1T7NNgYUF//cXz5ytQM6SQnMynT9Po0UhzUDA2Nu7QoUOHDh3SjkrsmjVr6tev/+zZM0NDQ9XHhi9d4o/yNjVlNTX/p68/NjJyj1nWsDQtLSpbljZtKhhJTe7h+fP5v//SjwwDePaM797F9OkZ5iIKsbSkAQN45UpkeiqYirY2tWr1lT0n+PJl3rVLXnYWEcGnTyM6mnbtkv/MjYzkvXuVhaHw69dYtIhmzy5buoLb6WPMfPvujVbN232p0QsICAgICAgIfCMEQYPAr4KlpaV/JpvToKAgR0fHbzieHxd9MUYVosmeDGDbZ+5rK5RkBAQEvjja2tq7d+/u2bPnmDFjvp+a1sW0vIlmakowPwDF9bC7DDV3ZwnjWjj+C0C3nBmvHgjEyDeckDbrTFuUmrCQmaAkXA7D5TCkPHjUEkFPBE0R7LVRQh+1TKieibzKQcaY+5GXpdViapngYDnSK+gwi6+GhSYOlqPhb3h/AACs9IGdNoaoiwsXKBAepz24rmeKH/5CLQistHC4PK37hNkfOFGGOCkmefIGX/S1o9YWKKH/JY/S+/f8/r2K9fzxI/n6Zi/o+vj4FClS5MuNKyfQ1/JVUaZpQG78G6hnTz5yJNUYP+ckJ3PPnnz/fkaNLTmZP3zA1q3w8KBt25RpGvivvzKrGbJ0eO0a1qyhUaMAcKlSqqLujYxE2abgZ9nL6dN89ari+l9UFG/fTp06KZsxn5ycHBAQYGenWJ4wfQQ6Ncf89fDxQ0ISjAxQpTSmjoShErf1AiMujv/6i+/fR1BQygLetIkqVaKVK7OH0/OwYXznjnwPMhk/f45Bg+j4cbmCPU2fzm/eIHO2Szq6utS5MwxyYVlDffvykSPZsw8yqFAh570pxcCADhzgyZPx4AF//kwyGXR0qHBh/P67QrVKaQM46cIrHlESXAtHUwVBE5koWhSXLqX8+cau2P46nQ7W7uhnmuW7jiahmTkmFqFy35udj56ebNMmnDuH6ExeIo8e4eJF2rABRYsW2I6uXcuiZkhHKuW7d/nvv0WrVqFIEYWZC5k1DRg/XqFYIbMxwz2JhFu1QqdOpDZoJjkZJ08qUDMAACgujkJDUaRI9qp8aoMiRWjMmCyLypcnFQ4ljo5Uowa7uSk2JjE3pz//RIkStGsXJSUhJAR6elA9VUZXl7p3p+7ds4xqzhz4+/ONGxkSpRQsLGj4cBQpwgov3nQ+feJLl6id4oq1vr7+xIkTX7x4sWXLlrFjx6rqB8DduwrdcaYZGVUNDFwfE/OHmRnKlSORCEZGaN2aOnVSrdL7cvDWrbx7d5arIGW5jw9mzKAiRVTnv9CgQdDWxtat/OFDxlIHB2rbliZ9XTeeyEhs3qzYRIeZ797Fjh30v/9lWbx/P1Ro1Jhx/z6AIk5F7Wwd/Px93U4fLVu6gqNDDiw6BAQEBAQEBAR+HARBg8Cvgo2NzbNMsz18fX0rV678DcfzQ9PLFrM/IEGGx9HwjIPLLz/fUUBA4CvQsGHDFi1arFixYubMmd96LADgFQ+fBAAw1ED170VikS+qGOEPR6z2AYCJnlzdmFRbKYQl4+93fChtrrWdNraUojomSJTBKwFPo/Eoip/F4HlMajBHOkkyJMkAIDgJT6KxP4ABOOqgnglqmVA5Q8RLMfsD34xIbV/LBId+ZDVDChqEdSUoSsKnQwBgkifb61AbNf64AgVAera6XX4nD/88EDDCEfVNacgrfhkLAD4JmPOB53yAoQaK6cFBG446KK5HDUxRuOACKfjpU1UZ9gBCQ/nZM8omaIiMjPzmUrYciQkuX5ZNnIhMEupUzM3pzz+pb9+87TpFS5G7NIqiRalmTT51Sn1SQCZ42rQsaoZ0kpP5+nUsXqzYYzwwkB8+VNppYiLc3DByJIhEU6bwo0fs5aWwIVWrpqYovnu3ssmpAPD5M2/YQNOnK1z55MkTFxcXHeVz2UsXw54VqnaeQXIy3r9HbCwKF1Zrcq6KxETu0YPd3bP8H4WG8oUL6NKFDh5E5nnVV6+y8rns/OoVNm6kESOyLHVyEi1YwNOmyVd5TUzot99SJCa5wM6OWrbk3bsVFj7J1ZWmTMldh8rQ1xetWoXYWH70CMHB5OKCsmUVK2kkEgQHt9MzXB2vD2CsB08pQr9bKzCbiZbgXRw8uo15Iy30Tt/yrb3rO1t5BUDZT6+7h77q7HnLMjwQBgbcqhW1a6fKleTrwrNm4fhx+YMvk/Hr1xgyhI4dy5U8RdWOVq9WoGZI2x1u3UJAANWty46OCmur9wICkCJoUBkqcS9NGcMhIfD0xKNHtG6dqhr5vXvs46Nq2H5+NGECNmxQcPu1s8OMGdkVQqqh5csRGMiPHsnfD83NafBg1KiR+lJLS94cJedoaNC2bdi0CW5uHBCApCQYGFChQjRuHKpUgbu7qsgYADIZXr+GEkFDCgMHDhw3bpx6QYOS81yX6ISFRdOQkCAtrRmLFolUagW+BomJ2LMnu5ohlc+fedYs2rNHdR/Upw86dsShQynlf7i6Uq9e+bqT5wneuVPZRyEAJCXBzQ1ZBQ14+lRNn+HhFBdHenp9eg5YvHxucnLy1u3rp06co6GRg9AoAQEBAQEBAYEfBEHQIPCrIBcf+FGJfl8gJxhroKk5TgYDwNlQjBAEDQICAl+FyZMn16lTZ9KkSdr5tjXOP3fSqnI1jL+SVftXYJITHQ9i7wSEJ6PlY57oRG0sMzKq0/mUgP8CscYnI2aipD4OlKNCOgCgLUJxPRTXQxdrAsCAVzyexeBZND+JxtMYBCfJd5jS554A7AmQr721MMf20qT7g6sZUtAg/Fua2j3h+5GQMga+5JMVqWrunrEL5Jp0Xc7ZUEx3hvhnuVrzT1kDXK1Cmz5jpTeHpJXJoiVwj4J76isG0Nwcu8qQdoHU9RRFceekjbKwgO+LmBiePVtBOQ1AaCivW0eNGiH3/nB5UTOkbLhiBUJD+cEDSLJqymxt4eurYIO4OL55U7H/AQCJBOfPY9y47L79fO5cusGAQtjfn7y94eQES0uaOxeTJ8vXJsViqlyZ1q5V85ZU7gUAlPt/7N69u3379mo2V0tMjGz6dDx6hMBAJCXBzIwKFaK//kLt2nnojKdNk1czpK96+RJ//00bN2Ys2bcPMTFK+5JIcO0a5AQNAOrXp2PHeMECev2ao6NJWxu2tjRsWEY5NjfQzJkcFYXz57MUFImoeHFasya3BWM16OtTvXqpfycn8+bNuHmTY2NJSwvFilGfPrxyJV6+5MjIdoXLrh6zE4BPAoa85gnv0NAMDc0oSYY3sfwuDu/i4JeY0pEB6veR249VVMjvt4/2uHWkTIgXx8VlXGmXLuHff2ndujxcswWPnx+fPq1QSgKA377FggU0bx6Cg/nAAfb0JE1NNGtGDRpkv1rVEBPDCm8O6QQG8pEj9McfVK8e79snf29JQUfnft++NGKEQkHDvewmH/HxfP48li+nv/5Stlv29FT29lOJjYW1tWjLFp49mz09U/MIzMzIxYVmzFAfSKHoXdB//2HBAly/zinXu5EROTjQmDFIPzPzDxENHYqhQykiAjExsLDICBAxNISurpp3rS5BtW7duj4+Pl5eXk6qI2Nq1+YdO0jRvpw1NO5YWfWJj6/Zs+fGTZsqVaqkeo/5RSLhS5dw4QLi41GkCHXvDnv79JV88WIWZ4Vs8IcPFBOjXtxjYED9+qFfv/yONjmZT57E5csslZK1NfXsiWLFcrpt9mCdrHBQkPzX1Zy4YjADKOpcrE2r3064Hf7s53vq7PH2bX7P6agEBAQEBAQEBL57BEGDwK+Ci4tL5pfv3r37ViP5OWhmTieDGcCtCB7hKBQHBAQEvgYuLi4VKlQ4ePBgr169vvVYcC8y9aF3DeOf5x6oJ8b20tTqMcfL4J+I0W959FtYacFCE1oiJEjxIR7JDLnySy9bLCpGBkoqlQQU0UURXbS3TD1QiTLEy5Agw8d4PIrC9XC+FYGYbEU0TcJfhTHBiUQ/zwGGrgj7y1Izd/aMQ7wMPZ/z1SokOAd8UZqawUgDURK8icVGXwz/DopT3w9aIox0xGB7OhmME8F8O1KB3uhcKLo/5//KkWa+r0SqVInNzJSGggOwtFRoA25sbByp2trhO4A3blRVa/H3ly1dKlq1Kld95lnNAAA6OrR3L1atwsWLHBwMqRT6+uTsTFOmcPHi2ZvzrVuKhQ7pDXx96dUrBaVB1RVQALGxCA1FSkWtfn06cACzZuHdO46MhIYGWVigUSMaM0Z98VWZ2CIdheVVwM/Pb8+ePc8VhmLknLAw7tEDL19mLAkM5MBAHjmSRo/Otf1GYiLfuaPCP4MfP6aIiIyCpbJJ8+kom8xtZiZasgQoiCgZkUi0ciVfvoxt2xAYyDIZGRqiShX680/ofTF5u4cHjxzJb9+m/O8zgNu3ee/e9EJv5dCrS3ZOW9BxbJiBKYDQV48OfHxxtLma/w6d5MTmjy90v3Wk8bOrGvp6SE7m+PgsLZKS+PFj9OtHhw+rLRt/aXjbNlVhHwAePuSpU/nCBfj5IeUoHT6MYsVo+nTUqpWLPQUGqtLNpPDhAwCaPRteXnz7tvxVqaNDTZrQ8OEAskROMHOzZvzmjeI+U3xcRo2CppKp5FZWIFLlN6OpSRYWKF+eDh8mX19+9gwAlSuXPcAoF2ho0LRpYCYfH8TEwM4OpqZ57001Jibyp5mzM1lZcVSU4vYATE2pWTPVvYrF4hYtWpw7d27IkCEqmlGDBqKiRZX971iJRGe7dt1RrVrbtm2rVq3au3fvBg0amJurznfJE3fv8syZ7OGRfnXzvn1o2FC0cGHqp4O7u5pPgfBwfPqEkiULfmzZuXGD58xhD4/0WxMfPUq1a9OKFciJ7D5bYouCBjJZFvOM0qVx4oSKLcjEBPqpOUmtW7R7+szd2+fj2fNudWrWNzdXHMYkICAgICAgIPDDIQgaBH4VimWVSwuChnyS7q/urvxXtoCAgECBM3LkyOnTp38Pgob7acW1aj/XDPtKRjhYjvq/4qC0umZQEoIUeSoAcNHDomLUxCx3u9AWIWW2t40WahpjhCNJGI+jcTMcD6P5WhhiZahphKXFqdSXzi//Fphr4lA5avKIQ5IRmIT+L/lURRJsA74cRhoYW4hmfmAAcz5ySwtyLrgMhZ8DbRF+t8bv1gQgKAnv4+GbgI/x2PiZQ5MA4FIYJr7jZa75Pk0dHcnFhVN8nhVBRYvCxib7ckdHR28V0dG5QiLJ9azlHPLkiep8B8q9P1wepQzpaGjQX3/hr78oPBxxcbCyUlovBODjo6ZWFB/Pfn6UXdDg5KSm1mhoCGvrjJf29rR5MwBKyZ7PeS1cXewIm5oqPEcnTZo0aNAgW1vbnO5IYefDh3NmNUM6wcG8Zg1Vr44SJXLR3fPn+PxZVQN/f755k9q0SX2p9qTN51ktkeDxY/byInt7VKoE5dkc1KgRGjVC/hUSCQl85gzu3IFIhNq1qVkzBVXA4GAeNEiBTijrVPKBF3d0vXl4Q4uBu5r2/vD2gczzqWZWQYO2CC66cNGDqz6K61GxpAjX/7bpvn3OFkRdu+DhQ/bwUDhG9vDAlCm0bl0+32t+UXf3Yy8veHhkEfQkJfHLlzx6tGj5ctStm9MdGRurr8WamQGAhgbt3In583H5Mvv5IT4e+vrk4IB27WjkSAVTyV+/5k+fVL0FHx968ECZ/IJq1WJb2xS5hmLs7JAuhnNwyJ5blHeIULhwgfWWc8Ri1K6N9++V3VqpVCkUKaK2m8aNG58+fVq1oAEaGhgxAtOnK5QbkrMzzZnzPwuLrl277t+//59//unfv79IJDIzM0vbWsPExMTa2trV1bVYsWKFChXS1NQ0MTExNzd3cnKinPgKALh7VzZypLxwJygIhw5xcDBt3w4i9Senhoaqz7gC5OZN2dix8qMNC2M3N4SF0Z496v2oMn8mKoKMjOSiQKhHD967V9XdoEqV9D9FInGv7v3nL54ukUjczhzv22ugmvEICAgICAgICPwgCIIGgV8FOUFDgT0V/VUppgtdMeKlCEhCeDJMhWA+AQGBr0KrVq3GjRt37dq1+vXrf8NhREvwJg4AxITKP5egAUBdU7hXp90BOBHM7lFIyDaJSFeM2sbobkPtrZD/SdsANAhVjVDVCAUyifT7p4gudpahdk9YwrgTic2fMazgnr0LZGdkIRwLxpNoxEsx9DWfrfhT2X4ULFZasNICjAFgvBMt+MgLvQDgn89oaIY2+Y6ZplmzeMAAxXUpe3uaM0fhViVKlPD09ExKStLS0srLXqVS/ucfnD2bYlRAJiYoX54mTy5gk/yEBDUNoqPx6RMsLVVUi78Upqbq5xYXKgSxWJWmQVeXFKXFU4sWvGqViloj2dkpnied29jyqlWhJKMBAAwNRd27Z198586dCxcuvFE2NTyHPHjAT54oXRsYyIsW0bZtOe+PQ0PVmMkzZ6mWqQ0+yPPJzMxLluDMGfbxQVISi8VwcKA6dWj2bMhdbl5eCAiAmRlcXKA2AubRI169Gp8+ISEBenooUoTGj0/3Y+ddu7BtG3/4kHq+7d+PokUxdCh17pxlaFOnqnaYT8cwIWb8sZXj3dYuat7umHaCswUsNFFMj1z14aqHwjpyYUMmGPcnUr5wuLvLjh9XdXieP6ekJPlD8ZVRWxKOj1d8XQQE8Jw5dOpUTqu8FhZkY8PBwUobGBpS27apf2to0PTpmDyZXr3ikBCysUGJEspODPbyQmysql0nJfG7d6TMT8LEhCpWZGU3GSLUrJmjafE/FDR9Ol684EePFKwqWpSWLctJJ02bNh07dqzaT09q3x6RkbxhQxbHHbE4NVDGwgKAnp5e//79+/fvDyA0NDTdNik5OTkyMtLPz8/Dw+PBgwfHjh2TSCQRERFBQUExMTGtWrX67bffGjdubKLC6UQi4RkzFNuQSKV88yb+/ZcGDKAGDXjrVsTFKe3H3PxrqE8kEp4zR/FomfnePWzYQNkDgLJCffrw6dMIDVXaokIF+SUmJtS1K69dq/AIUMmSNGlS5iVOhYtULF/F/cmDu/dv/tb2d2NjE9VDEhAQEBAQEBD4IRAEDQK/CnK2eNGZsz8Fco+I4KKL5zEA4BGXYdggICAg8EUhouHDh2/ZsuXbChruR0HKAFDGAPo5CIX/4TDUwDAHDHMgBvwTES5BsgyaIhiLoSmC9Td9sP9zUNsEE5xo3kcGsOAjd7MmQRr45dAgrCtBDR5yMuNeJP71w0B79Vv9YEilfOUKzp/nxERycqJu3ZC/+egpTCpCr2P5eDAAjHjDlarmOyGlTBnRkiU8bRp//Ji5AkcuLjR3rrI57jo6OmXKlLl9+3aDBg1yvce4OO7Xjx88SJ++zL6+ePECDx7QmjUoVSov70Ih6pwG2NubW7eGgQEVLkwTJigoV3xTqHZtdnBQMfuTHBxQurSCFWZmqFULR44o9tDW00O3bqp27OEh27gRfn4kkcDMDF26UNWq/OwZoqOpRAk4O2cM4M8/cfWqMl90qlYNtWvLLZTJZGPGjFm8eLFR/sQrfPCgGiv+XNpvUOHCbGCgqk9NTWRKBqFhw/jKFfj7Kxkf8/Pn6NmTli9XO/FXfsNBg/jKFSSlGTFJpfD2Zh8fvHtH+/alFPJ5xw7s28d+foiIgKEh2digaVP6+29ls5B5yRLevTvLbO+3b/nJExo+nPr14zVreONGZPbSl0rZwwNz5iAqigYMSF2YlMSvX+fivQCQSCq/f3VRJttXNqeaNb52TU2hPSgIHz7kzn5DNUlJeP8ecXFwds5phEG5cjh9WlUDFdklHh44dkxOKaKKtm3x9m3G+ZAVKl0aZctmWaShgXLl1B5usrBgTU1VIh4iWFmp6mHpUnh5KXRJoQoVlInhfmy0tGjPHowdy3fvZlxNBgZUqhStWAH7HH2PsbOzK1OmzKlTpzp06KBgdVQUL1qE5885MpK0tKhQIbi6Ij6ek5LIwAC1atGgQQrVMObm5jlJnfDz8zt+/HiKqUPRokWHDBmi0CuCz5zht2+V9pKUhJMnMWAAqlQhF5eUPBHFVKjwFRwa+Nw5VuH2KpHg7FmoEzSgRAnUr4/jxxWKCKlYMTl1QurykSMRHc2HDiGz6kgsptKlaf16GBjItW/etLX7kwcSieTchVNdfu+pZkgCAgICAgICAj8CgqBB4FdBTsGg8/WnRv10FNdPFTR4xguCBgEBga/H77//PmPGDKlUKlbr5/nFuB+Z+uz4p7/7EWCnjfyWMAUUMaYQDgTiXRwiJVjhw7OLCqYBX5AyBhhdCEu9AWDGe25iRk45CJ64G4kTweyfCDGhhw01ymW6ytfj0SOeNo3TqlAM8J49aNhQtGBB/uMVVpcg92j+lIDwZPR+wW4VSVfd3Gw11KtHp09j3To8eYK4OOjro1IlGjZMtSCgY8eOe/bsyYOggUeO5Dt3FCz38MDIkXT8ePYaQB6pXRvXrqkKxk5ORng4wsP50yf28KAxY6h374LZdYGgp0d167Kvr2KTBg0NNG+urIAtWriQfXz40SP5bXV10bo19e2rcCsw85w5fOxYSm0m9WP1/HnW1ERSEmQyNjamwoUxYgS1bJk6wg0bMHSofOlLQ4OqVFGYC7Bt2zaxWNyzZ74LOYqc2LO8lfh4iovLRXxG8eLk6KiiYE+OjlSjRsZrJyfq2JH//Rfx8YpaE6Kj+fp1dOtGe/Yg3UhDJsOHD4iOhr29wmoxr1zJly8rKDMz88OHPHmyaOlS2d9/48SJjDnBUVEcFYX37/HiBW3fnv0Ow/v28fbtWfQKKQQE8KpVpKfHO3cqWAsgPJw3b6ZWrVLFWD4+CAlR0EwlpTU1Xzx6xMw5NbpPTFTTQCZT46WRc6KiZFOn4vFjBAUhORnm5lS4ME2cmNkoXiHUqxfv26c2eEIxUimuXkWOBQ00dCju3+crV7LfB8jZmVasyMsYAJQrB3t7eHkpbWBnp9SeIQUDAzpwAGPG8OPHGSeGlRVVq0bLln0D25uvg74+bdpEXl584AB8fWFiQr/9hkqVctXHsGHDVq1apUDQ8OAB//03v3+f8ir1DmxkRK1aiRYvVu8LkgPs7OyGDRs2bNiwpKSktWvXzp49OyQkZMqUKXLN+NIl1YFHHBiYYpRCU6bw6NEK3RGoeHGaPTv/Y1aL4ntm5gZBQRQbC301sXmipUs5MpJv3ZKzdyJXV1q9WpnpDk2eTJ06ydasgZ8fJSbC2Bj169OAAQq/7DkXcSlRvNSbt6+uXL/QuGEzc3NLdW9OQEBAQEBAQOB7J5+PowQEfhiOHDmS+aWjWt9OAXU4pNW3AtU9CBIQEBAoQGxsbGxsbJ4/f/4Nx3Av7VF8NSOhCC2QR7REmO6cev5s8oW3Ort6gXwy3olK6ANAjBQ9XnCkRGlLBi6Eov0Tbu7O6z7hSBAOBqLDUx7ymqOVb/XNePhQ9scf/Px5ljm1gYE4eJAHDFAxczeHmGhgSynSIAB4GIUuzwriIOjr0/jxtHcvHTtGe/bQX3+prQQPGDDg2LFjb1VM4lTI/ft8966ylezhwUuX5q5D5VD//pRpSr0agoJ45Uq8eFFQey8QaM4cql5dgWpBQ4Pq1aO//1a6pbY27d9PvXqRs3Oq8buBAZUsSX//LVq+XNlGPHcu79wJOX97qRQJCam6kMhIfvaMJ07k9etT17q40LFj9L//UdmycHRE4cJUtSpNnEj792evHvn4+EyePHn9+vU5rW0rh9Wdn6SpCV1dAHz8OP/vf9yunaxjRx48GPfvK9mA0K2b0tNeSwtt28pNNaaJE2nQIChK/cgYp6cnjx4NAMnJPHs2N20q++03WadOspYtuV07lpvlL5Ph1CmllTmZDDdv8qZNWdQM6UilfOsWT5+efTn+/VexXgFASIhs3jzFVu0p+PnxypVpb4bzUFK1MzIyMjLKxVfEypXVTOk2MysYE/vAQO7UCUePwssLcXFITkZAAN+7Jxs6lP/7T822xsbUrx8MDRWvVRuHocRuQTFE9M8/1KsXHBwyjr+xMdWqRXv3Ks6OyQk6OqhRQ9V/aObdKcPIiP79V3TyJE2eTH370rRpIjc32rAhF0KiL4RaWUw+cXKi8eNp9WqaPVu9miEqivfu5UmTeMECPHoE5s6dO3/69OnevXtZmgUG8l9/pasZsmx+9CgvWFCQ4we0tLTGjh3r7u6+a9euLVu2yK0ltQdQIkm9C9WqRQsXkotLlrNFW5sqVaKdO2GcM5m5ry+ePcsSrpEbSG28lFSqWHkmh6YmbdtGc+dSzZrk7IzChalsWerTh44dU2yGlE7x4qK1a0VHjtCpU7R3Lw0ZokK62rF9VyKSSCTHTh5SPyQBAQEBAQEBge8ewaFB4JfA29t7QdZfZXlxrBXIiqEGpUj5Y6X8i6SeCwgIfCdUrFjxyZMnFb6RX7eM8SjtWf1P79Ag8EVpa4lqxrgfiQQZ/njNxyuklo0FvgTaImwoQS0ec6IML2PQ0p33llXg03ArAhPf8TNFTvD7A/Agkg+Wp6I5cHf4SkgkPHUqFCaLpyRPb91KAwfmcyc1jbGoGP3lwQCuh6OJO+8t+7UPgoWFxcyZM3v37n3t2jVd3ZzuW7Znj9LaagqK4snziKYmLVuGP/5gFbOQMxMUxAsX0u7dBTaA/KOhQXv2YOZMXLvGnz5BKoWmJhUqhGbNaOJEiFTOhdDUpLlzkZxML19yWBjZ28PVVVWF0seHjx/PUSEwLIz/+Yfq1k31ujcwSJmGS1KpMscIAImJiZ07d/77778L5KsCNW/Obm6qZuXa2yM2lgcN4keP0ktZDPCdO2jcWLRsWfahUv/+ePuWT5yQD57Q0aEmTeivvxQM4++/qWdPbtuWg4KUDYRfvKB793jx4iyGGUFBHBSE8ePx8mWGMMXDg1WX9Pz9sX270sR6iYSvXqXo6CyF9ocP1Zz/qq9HZArvcHSEmZn69nI4O7d3cDhy5Ei5cuVy0pzq14eTkwoDeSpSRNlU6VzBw4crTksJDORly6haNRQpomqcAwciKYl37sTnzxlL9fSoUiX4+ysoS2dGZZSDAsRimjuX/v6bT52ChwdMTalVKxQrlrtOsiGaM4c9PNjdXfHqBw9kzZpR2bK0eLGaJA4HBxo2LJ+DKRh8fHjePHh6ckwMtLTI1hY9e1L79t9sPMw8fz6fOQMfnxQtI+/YQa6u4gULRowYsXz58v8ySWd41ixWFpSTmMgnT9KQIchBqESusLa2dnNzq1OnTunSpWtlNuRQqdMCQPr66WIFatwYNWti2zak3GwNDdG6NbVrlxP9E2/dioMHOSAAMTHQ1ydbW3TsSIMH5+5tqLxUAZCBAcxy5uhFRF27omtXfLGnaUWcilauVO3ho3v3Htxu0aytvV1eNUkCAgICAgICAt8HgkODwC/B0KFDM0dOaGho9FXmfSqQYzTTfnUl5Xfun4CAgEDuKFeu3DMVEapfmLdxiJIAgI0WCv2kHrcCXwcCFrqQmADgZgTGvxM+UL8slYywpkTqM++Xsaj5gNd/giTTUb8WjnZPMtQMGoQeNthWmrqmpdK/j0crd/bKwdS7rwNfuMAeHkpXpyRPFwQD7TGraOqhexOLhg/5QmiBdJwL/vjjjxIlSnTq1ClOWYU1G6QuKQCRkfkdVmbKlqW9e6lhQ9jZQUNDjQIAYC8vSL4z0w8NDZo7ly5eFO3bR8uXi/btowsXaPJkte8lFU1NVKhAjRqheHHV5SXevBmBgTkdVXAwL1smv1Bl7NSoUaNsbW3/UiQLyAPUogWVKKF0taEh+vfn/v355k35ibkRETh2TDZxouJuFy2imTOpQgVYWUFPDxYWVKYMjR9PGzYoPXpGRqw6bysmRjZhAj94oMDCPTKSd+7kixdTXnFQkFKxQgoyGasOffj8mS9fzryAnzyB6unLak/4dI2Ljk4uLE9ScHCgMWN69uy5a9cumYrwl8xoaaFvX6XmB3Z2lN2FIvfwlSus4lurvz8vXKi2E/rjD1GKPUm9eqhTh1q1orVrad8+qD5KJibUq1fuhwwYG1OPHjRzJo0enX81AwDo6NC+fdSmjWKBhUyGz5/57Fnu3BnK9TpfltzcjfnECVnXrnz6NHt4wM8PXl585w5PmMAjR+bfGClv8KhRvHUrvL0zBhAby48fywYMGFit2uXLl73TU0uYoTzvBgB8fdUbh+QJFxeXf//9t3PnzgGZnFqoVy814omiRbPcEvX0aPhw+vdf2rePNm+m9u1zpGYYOZIXLeKXLxEaisREhIXxy5e8ZAn/8Ueu/suoRw81IiEXl5x+Yn4VOrTtLBKJmfmE2+FvPRYBAQEBAQEBgfzyHX3NEhD4Qhw/fvzs2bOZlwwZMsTZ2flbjeenQTvt/pGYs+dFAgICAgVF+fLlnzx58q32/iKt2FmpAObsCfzqVDbClCKpz2G3fsYOPwDgS5d4wABu357bteP//Y/PnfuWQ/y56GqNzaUo5TtMnBSTPLn2fd7pn5oevdiLU/QNemIMd8TTGrShJHW0wuZStKM06YkBICAJ3Z5z/Pfx5YcvXFCT5RwYqKa+mGPGFMLmUqQrAoBICbo85+Xe+Jp1GyL6999/rays6tat+171jOR0lPsw57RBbnF0pJ07RefPiw4cUBMJDyA2FqoLxt8KbW3UrEmdO6N6dTWG/HnGxyd37dNLcTlg165d169f37VrV/7DJlIRi2nZMipUSMEqXV1q3x6BgazM7UMqxYULePUqY8mDBzxlimz0aF6wgKpWpZMnRWfPig4dEp05Q2fO0KBBqkYSHq7e1uLzZ6X1uYgIbNiQ8ielqChUIBKp2ZdMxseO8T//4O7dVP2EMmVAOmr/RzL1QLNmkZOTmvbpmJjQ4MGwsqpYsaKZmdmZM2dyuB317Uv9+mWvp1KhQjRzJkqWzOkAlMNHj6qxoM/hDc3GhmbPpj17RPv20aZN1LQpAJoyRWkSBBHVqFEgb6Fg0NOjDRtEbm7UvXtqNk02+O1bHjFC8eY+PjxnDg8YIBs6lFevRkREwYzK15eHDeMmTWR16nDdutylCx8/rmaTt2953jwFmQWxsXzqFM+bVzADyw18+DCfP6/4+8DnzwZz5/bp3Xvz5s2pS8LCWJ33CatWPOSDVq1a9evXr3fv3hmqoyJFqE4dpSIAe3uaMiWfO+U1a/jsWQWXYUICnz+fkXSTiaSkpGXLlrVt27Zx48Zt2rRZtGhRQsq3KTs7NGqkVFHn4EDTpuVztAWLlZVNrRp1ADx++vCTby4/eQUEBAQEBAQEvjMEQYPAz8/CrDMeHB0d58+f/60G8zOhm/YjLj7b/B8BAQGBL0qNGjUePXqU80m6BcuLmNQ6QRmDb7J/gZ+NsYXROc0AYPw7fjNuOo8cyefPs7s7P37MFy/y6NHct2+OEnkFckAXa1yoRKXTrt83cRj5hovc5K2f8TbtpnKlMs13IYdMFiy/WeFI+dRy/utYLPX6Luw01Gc5JycjNragdtfFGucqpR4WGWPWBx74ir+msFVDQ2P79u39+/evVavWsWPH1G+gYlZ9CjY2BTGubBgbo2pVFC6sppmmJgx+1Q+SXE5i5oSEHM6fDg4O/uuvv/bv32+otrieK0qWpB07qFq1jJh2sZiKFqUxY2jBApw+jaQkpduGhspSYuO9vblDB1nv3rxzJ44c4fXrZR068KBB0NND2bI5OhstLNSoEADVGib29UWKc6GpqZquLC3Vn58XL/KsWbLevblFC967l+rUUeO1bmioau6yhgbq1ct4aW9Pq1dT9uwSIyOYmWX0IxaTqyvNmEH/+1/KgrFjxy5atEjNyDNB48eLdu6kpk2pZEkULUrlyuH33+noUWrZMuedqOpfbfE4Lg45tJTITqFCNG0a7O3ll4vFVLUqrVqVx27zSXIyHzggGzFCNnAgT5yIp08zVtnawstLhVaGnz+HXDKFVMqTJ8s6dODNm/n8eZw6xUuWyNq04a1bszR7/JgnTJANGsTDh/OxYzm5Y/Dp07LOndnNjd++xefPnG60MGKEinsUz52rOOkp5Y2fPq1WbCGTyZ49e3b8+PFjx449f/48p4YiKti3T4XhCr9927do0f3796e+1tRUbyFQ4Gq/TMyePTsxMXH9+vXpS2j5cqpVS8FOU9QM+ZyMJJXi2DGlN8bERJw8KXe2PHjwoEqVKhMmTHBzc7t8+fKpU6cmT55cpUqVmzdvAhAtWEANGigQ5aSoGXIuw/patG75W4pJw/mLp771WAQEBAQEBAQE8sUX/JIqIPA94OPjc/fu3cxL1q1bZ1QQQZgCRmmChihB0CAgIPB1MTY2rlWr1vHjx7t37/719/4yrThYWv8LBZ4K/FoQsKYEvY7lFzFIkGFMsTanYrZnObdiY/nKFQwZQjt3fqtB/mSUN8S1KrTuE5Z6cbQUAMKTMdYjtXqhJ4aLojJfTWMsLEaj3zKAdZ8wzBEWX2buei5QNjE3DdLXV5NHnktSDl3fF3wzAgAOBSIimfeVJa2vqJMfPnx49erVO3Xq9Pr160mTJqloSQMH8smTSif36+mhS5cvMsSUvbduzYcPq6guk7V1LgQNEgl8fZGcDAcH6OoWzBC/HZxLKQlpa+ewwLZp06ZOnTqVL18eADNHRETo6+traWnlZZRyuLjQ4cPk4cFXryIiAuXLZ9S0QtVEsFBgIHx9uXdv+dz6sDA+exY9e9J//ymbs54FXV2yt+fsU8PT0dZWY6sQG4vPn2X//IPr1xEcrLSZSIR69ejpU86U26iUhAR+8wbz5qFvX3J15ay/vjNDNWrAx4ffvFG8tnhx6t8/y6KKFenkSaxcicePERsLTU12chKNHQtLSz5xAo8egQi1a1OLFpmPXpcuXWbNmnX16tUGDRqoH3wK5crRv/8iLcm+gL/e6ajJJyNt7fx41FOrVlS8OM+dy56eiImBWEyWlmjcmMaMyUVZOjmZ796FpydsbalmzQzhTh64dYtnzuR371J8OxjgkyepWjVaswYGBpBI+PNnVZvHxPDBg1SpUvoCHjWKz5yRtx/w9ubly5GcTEOHIiqKhw9nd3dERaXsEadPY8MGWrAAmfqRx9OTZ89G9sHExvKZM5gzR3HgSGKi/FUsx6dPfOwY9euncKVEIlm1atXy5cuNjIxcXV2J6M2bN+Hh4e3bt+/WrVv9+vXFqjNlFCKVsr+/qgbJyWU8PCIjI4OCgqysrGBkRBYWnCn0QR6xWL3DUD4Qi8UbN25s1KhR//799VJkVVpatHs31q/HuXMcFASJBAYGVLQoTZkCF5f87u/5c/70ScV69vYmd3dUq5by8t27d926dfvw4UPmNjKZ7OXLl7169XJzcytTpgxt24YdO3DsGAcGQiolAwO4uNDUqVBo5PMl8Pfnd+9IWxslSqi9Wi3MLStXqvbg4Z2H7ve6/t7LwKBA1X4CAgICAgICAl8RQdAg8JOzNats39zcvG3btt9qMD8ZRmn3j+jvLPxXQEDgV2DIkCGLFi36JoKGt2mChpK/6sRagQJHV4R/SlG9B7IkpjuuVffX+b37jYNZWjDz/fs4dYpat/5GY/zZ0CSMKYQ+ttTnJd+KgCzTVMweNtBQUs7qa4dtfngSjXgZDgTgD8evM1ilUI8efOiQqqpk0aIFnuVsoYnjFWjiO97yGQAuhuHvd7yq+FcVeFWpUuXu3bvNmjVLSEiYNWuW0nbm5jRgAC9bhshI+VViMdWvT7/99gVHWbs2lSjBygKStLTQpk2O+omOls2cSe7uHBICmQzGxuTiQjNmoGjRghvr10Y0YIDswoXMOgBWXUV2zOnF9vHjx3v37jVt2jQsLOzNmzfa2toSiaRTp04zZ84srNYzIye4upKrax6247/+UlYHZXd3zJlDc+fmpB8aMYI9PBAerni1vT2y1uHk0dLiadPw4EFqSITifRBVqUILF/Ly5fjwIYfeGIiK4j17RLNnw8+PFUWKULFitHgxAgMxbBhnGyQVK0br1ikowOvp0eTJGc3S/+jWDd26KRyIWCyeOnXq7NmzcyFo+KI0aICzZ1Ud8Oz+CrmlaFHato0kEgQHQ1cXJia52JaZly6Fmxt/+oTkZBCxnR1VrEhLluTFQubBA9mYMZArlkdF8cWL6NWLDhxAVJT6IKRMDgd8/jxfuaI4TCEqirdvp9at+Y8/5O+0Egm/esXDhon++QdlyyrcCc+dq0DNkEJSEp85QyNGKHAc8fdX8IEix4sXChfHxcW1bdtWU1Pz3LlzZcqUSV/u7e198ODB8ePH+/v7jxo1asSIEfr6+mp2kbVf1eFTACghwdjYODo62srKCgBq1sSrV8p8QcjZmb7wQ7NSpUrVrl17586dQ4cOTV0kFtPIkRg5kuLiEB0NCwulsQ65hD9+VGNylpTE799TmqDhjz/++KDkLurt7T18+PBr166BiPr1Q79+JJEgISHvZkv+/nz2LPz84OxMLVvm6Mp9+JDnzWMfHwQHs0gEa2sqUYLmz1d9G2lQr/GDh3ckEsn9h3caNWiWx9EKCAgICAgICHxrhMgJgZ+cz1l/ozqom8cmkHP00n5gxgkODQICAl+ddu3axcTEnDr1tZ0zE2X4nAgAYkIRNTPuBARyQUl9jHiRmvk9rduUECP5PG/ExuLgQfmFAvnDTBNuFcirDi13pQamcNBBW0vMcFZaVyWgv33q2rOh30HqhJMTatdWKlmws8tcCCxANAhLXWlSkdSX2/1wOexL7EcVtra2ly9f3rdv3549e1Q0o//9j8aPJzkLaEtLdO5Mmfyuvwj/Z+8s46L6mjg+s3QjoZSAIIJii13Ygd3dotjdrY+B3d2KKObfFuxOwsIAEQEBkVAadud5QS3L7t0FllDP9+ML955zz5ll+85vfsPj4Zo1KPbXh4ICNm2Kzs7SFwkPp5494dQp+vwZYmPh1y/49o1u3xYMGgQ3b8o95OLDzk6kDTmXmkFPDydPlnFhV1fXTZs2zZ49e9euXZGRkdHR0UFBQZaWlg4ODkuWLImKiipU2JLQz/OOnRtSV+fqSU8EDx8Cnw9RUbRsGQ0aJBg4kMaMIbEPsaMjDh4sJu+FiLVq8davB24zQh6PONQMiGBhgQMG4IkToKyMM2di48b5qPKPjqYzZ3D3brS3z3WWigrWro1HjoC+PlSpgmfOYOfOYGUFZcqAvj5aW0P37njmjBw1Ov369fv48ePbt2/ltWBhwF690NZW4rCuLo4bJ5+dFBXB2DjfagYXF9q1iwIDM5PiRBAaSpcuUZ8+IIs/hzB8Pi1eLKpmyN7K25tcXUFXV6plRa6K8yNHuMIIDRWMGkXCLS2ECQuj+fPFN49IS6OAAK4YQkLozBkxx9XUpL8iJMgRhg0bZmFhceXKFWE1AwBYWFjMmDHjxYsX169f9/b2tre3v3PnjpQthNHSQmm2PT81NKKiorKvhuHs2Vi9uvip+vowebL0x6jQTJgwYevWrZT30VFXh3Ll5KVmgAwzJO7VeLzsjj8RERHv3r3jmPv+/fugoKCc24qKBVQzxMXRyJECJydatIh27aLZswXt2wtmzuTWptCZM4KxY+nFC4iMBCLg8yEsjG7don79QILzTQY21rYG+oYA8PylRAcdBoPBYDAYjNIPEzQw/nLScv8e6NKlS0lF8veRrWNQYm8kDAaj2OHxeKtWrZo9e3a6jIWDciIwCfgEAFBeFYrTYp3xLzDz7lHzqBAA+KmlN3mEuP7f0lzNGQVDRxFGmsKFmvi2IR6ritqcqYo2WeWar35DKVA0AG/9evEZRxMTnD0bbGyKbus5ltizbNb/P1F6sf85DA0NT58+PW3atDBJ7cwBAACHDMHLl3HOHHBywjZtcNQo3unTvLVri7RHeCZVquCBA1irVq4mEcbG2K8f7tsHKM3WIiPXKDYRHhJCS5ZAEaXniwWeqyt27Aha0ryvdXRw0CBwcJBxWX19/datW7du3bpu3boZVc56enqLFy9+/vx5SEiIvb39hQsXChm5GDp0AI6uFmXKoLm5RE8FAACgiAhau1bQpQvt3Ut378K9e3TlCo0bRwMGZLjoC4MzZ+KqVVijBujpAY8H6upoZYUDBuCpU+DggLlzpblQUUEALqsANTXe9u24enXm3VFQwEOHsH9/MDeX1evl2zeoWhUvXcK1a9HJCVu2hK5dcft2PH8+p0WOgQHu2MG7eZN35Qrv8mX08uJt2SLf5jiKior9+/f3KCUqQEVFXLVKfIcgDQ3s1Qvka+//+zctWEBOTtSkCTk6Ut++JPnvQHv20M2bkJoqZuj1a5o6NV8704MH9OmTxGGBAO7fBwUFNDHhWkVTE3v1yrkZGcm9KQYFiZcsZIT08SO8eiVmICIi7ytL9Fyxie2yZdHQkOs0VVVs0ybv4Tt37vj4+OzcuZMn8lJKSMj+b9WqVd3d3ffu3du/f//z589zh5cLKyuOQb629vh374YMGaKS3ZlFRQWPHsXGjUE9V4cttLTEefOwa9d8bF1QHB0dFRQUrl27JmlCRETExYsXV65cOXz48D59+owYMeLo0aNp0rwoxFCrlpT+XKamWLduxn9fvHjxnbN/x48fPx4+fJjvGET49Yv69KEbN3IctoggNBQ8PGjIEImmON+/07p1EBGRd4SCgmjKFA43HUR0qNMAAAICP0XHsF8TDAaDwWAw/lRYywnGX87Hjx+FbzYqyl6A/xqPYjMvHFT449v4MhiMP5JOnTpt3759x44dkyZNKrZNv2RZllqztz6GvFHjp27eP7vHrGOEeKV22yOOA4bcccs1Q2r6k1H0mKiAriLEpsPvdIhKBUPJScxiQlkZjx6F7dvhxg2KjIS0NNDQwIoVce5c4KgJlhOuldAzmn6lw4dEOPYdhnFmqYqC6tWrjx49et68eYcOHeKap62N48eXzOuncmW8cAGfPqWrVyEuDuzssGdP4M6HZUFXrpAE63LISGCsXs1bt05+sRYvioq4YwfcugVHjlBUFKSloZoaRUdDfDz8+AFEoKmJFhYwahT27l343SwtLfft2/fy5csuXboQUbeCdRuJjaV16+DdO0pKQhUVsrbmzZgBxsY4eDBcukRPJFS+CgSQmChl5cREOnRIOLWZefD+fRgyBD08QElJeAQ7dYJOnTAkBEJCQEsLbG2zBTq4eTP070+fP4tuoaiI9esTt2lBYiJ5ep4LCDh+/Pjv378VFRWrV68+c+ZM/Xnz6NYtCAigq1eBw2oCgJKTUSAARUXs1Qt69QIO7w1FRSlZxsLRunXrNWvESQNLhNq1eQcO0Ny59OlTZh5dSQktLGDgQBw1Ssq5v37Rnj3g5wdpaaCpCU5O2LWrxO8Db9/SxIm5VAUBAeDtDVev4p49YlRc585xNICgV68wLAy49QfCeHpyt5OgqCiMigIXF3j/XlLjBiQSHD7MMzLKfHpIS2CTODVGDgkJ5OWFdeqIHldVlappQ7EuBYjQpAl8+CCxX4ONjViFyp49e6ZNm5YjKfj8mVatgsBASkwERUU0MYEhQzIaPbRp0+by5cvt27e3sbGxt7fnDjJz0zlz6O1bEJeJTwcYlpwczecfXrs214CuLrq7g5cXnD4NcXGkooJVq+Lo0bnsMYoSRHR1dXV2dj5+/HjDhg0VFRVTU1O/f//u6+t77949T0/Pb9++NWjQoEaNGk2bNtXS0oqJiTl48ODRo0evXbsmKgrhRk0N6teH4GDxwhdEqFcv22UhNTVVjGkEAAAoAszQ0mqvqlpj3TraswcMDaFVKxw9ugDiSJo2Tbxchs+nx49h9WpcsCDvoGDNGggJkbimvz+4ueGQIZIm1K1T/9qNi0TkdfNan14D8xszg8FgMBgMRmkAAWDRokVcnUcZjD8ZIyOjCCEJc0BAgBWnep0hI58ToekLyjBpOFoVu8h0VZbBYDDkzPv37x0dHZ89eyafxtgysCsEZn8iABhpChsqsewyQ57Q6NF07drswUv3tBkOAOopiXcXdqwYntPHF1u1Qu6sLaNYqPuUPiYCADyph5Xz0+e6yImPh/h4MDAoDu+BLDZ+hSWBBACGyuDTADXl5hItK3FxcRUrVnz16lX58uWLe+8ihsaMoStXOCZg9epY7K2XipyICHr2DGJisEYNqF5d7kKuV69etW/f/tWrV/ntRUheXrB0KQmbjQOAmRlOnIgDBkB4uKB5c0pMFB+uuTmEhnJZIygoSBxVUMAJE3DGjHzEGhFBU6fSmzeZthA8HpQvj23aYO/egh49RGUTuamfZb0ujLOz8+jRowFAMGECcFpcYKVKWDqaoYSEhNSvX1+kAWXJ8+4d3bsHv39DrVrYrBmXsQcAANCFC7B+PX35knNIVRXt7XHXLsj7SMXFUffu4j0SFBSge3fexo25DoaECJycIJqrYxAuWoSjR3MHmY1g+nQ4dYprRpkyvEuXwNycli+nEye4ekmYmOCkSThwIHXvTi9ecK2pqMhRmA4AOHQorliR9zi1ayc+qZyBsjLu2YOtWokZSk2l3r1JrPGDsTFvxw6oXp3c3ODBA0pPBw0N7NwZ27UzLFvWx8fH1NQUAOjUKVq3TlR/oKEB7dvzNm7MeNM7dOjQxo0bnz17lqOB4IROnKD160XK9+MEgn5paap16548c0a16LtIFAAPD4+lS5f6+/vz+XxFRUUjI6Nq1ao1atSoTZs2Dg4OCrlbRQgEAgcHhzVr1rQR54HBRXIy9e0r9iHDGjXQwyPbRenLly/16tXL25zIgMe7oK/voKysKPyRpKiINWvioUP5U4FERgo6dOCwHsFKlfDGjbxtMsjJifz8OBbGNm3wwAGOCa4bln/6/IHH482YMt+mYpFrXhkMBoPBYDDkiIuLy65du5hXMuMvJya3t6eJ7OUFDMkEJELDZ5lqhsoa4GRQ0gExGIx/lcqVK8+cOXPAgAGp3OVZ8iM0JbNqp7wKUzMw5AwOGQJaWkvdV9p/8weARBX10eO2pilkZaY1NKBfv5KMj5GFVtZjkiA5O1kyaGqCkZF81QypqalXrlxZsmTJ2LFjx40bt3z58pMnT3748CG7hHFseTBRAQD4kQpbgkugC4eOjk6vXr1OnjxZ/FsXOfHxhZ3wJ1KuHHbujEOGQI0aRWFLU7t27TFjxsycOTN/p719S/Pni6oZACAkhNauJS8v2rMHkpIkhhsaKiXjxaF14PPh7t38xAqQkkJ6eliuHBoYYNmy4ODAO3QIFy8GExOOHh/1jYzEqhkAYM+ePXXr1gUA7NoVuNOilpb5C7XIMDY2jomJSUpKkj61OKlSBceOxZkzsXVr6WoGT09asiSXmgEAkpPp5UsaMiTvy59Wr5bY8YHPh9u3QcS3IzqaW90CAJAfRQhWqSLlNautnaHDwIULce5ctLOT+HQKC6P16+HuXcjqBSAeTU3Q1eWMCaFaNfFDTZpwNFLBSpXQ0VH8mLIyHj+OLVuCtnbOQQUFrFyZt2kTpKdTx460ZAldvw43b8J//9HEiRFOTiAQZKgZwNeX1q4V46aQkACXL5Ora8atYcOG2drazpo1i+veCQfcvz9v715s3BhMTUFLC/T0gszNm6SlWXbpcubChdKpZgCA3r17v3nzJj09nYjS0tK+fft25cqVBQsW1K9fXyFPRp/H4zk5OT169Cjf26iq4okT2LkzlCuXc7BsWXRywpMnhXtCVahQwSZPry4EOGNg0EBFRVHk6Z2eTi9e0OjRHE1P8kJeXtyNVCgsTPSlmoEMTj/c44MHjFRSUhYIBPsO7UhMlPbaZzAYDAaDwSh9MEED4y9HMfcl3WROC0SGLHxKhA7elEoAAAoAOyujAkvqMRiMkmP69OnGxg3SP/kAAQAASURBVMbOzs6SDELlS2jWx4hJKb0wyPiTadoUmzVTTU/duWeqMj8NAHwsq+3o4AwAgIgNGmD79iUcYTHy8+fPp0+fenl5eXl5+fj4JEq9jFuMZP+CKoHsffFy9epVGxsbV1dXgUBQs2bNatWqpaSkeHh4dOjQQV9fv0OHDosWLbp4+tSgBG+KjwWAzcHwpiQy7PXr138juTXDH4y0fCfIVrnLEGHWrFkZMh3ZfxvSkiUQFiZ+LCoKNmwAX1+unBafD1paEh/QPHk70d2joiQa7ycni1jf0+HDgl694MIF8venqCiKjIRnzwSDB9Pp06Cri+KMTISlDMGvXr3IQ8ZQ3bp1682bhxwe+GXLosz516JGQUGhZs2acuh2X1Kkp8PatZCnUjwDev9ekNdm1duba8GfP+nw4VxHDA05BC6Z5Eehgt27Q0bOXtKEChWyXwU4eDBev47m5hJn//hB69bh1KloZydxQQcH5G6uZG6OTk7iz509G2vVEn+WkREuXMj1wtTUxMOHeceP44AB2LYtdO2Krq54+TJoaAgmT6YPH3JJlJKTY729yyQnZ3TZoFWrIDxc/LLJyXTxYrZxxZ49e65cueLu7s51B4WpVQvd3XleXrxz516tWtU0KGj8kiW79+1TLEbTpqLGyMgoklMNIBF1ddyxg3flCq5YgaNG4bJlvCtXcNcu0BA12lq5cqWxsbHwkZEaGnVzN/0Rhry96ezZfEQi6dHPJjERctdlZaImrd+hNNmKsZFJ7x79ASA6+ufh4/ukrMZgMBgMBoNR+mCCBsZfjoiV6P3790sqkr+DN/HQ0ZsiUgEAeAALrLCWtGsgDAaDUaQg4tGjRz99+lQ8/bMisxIK5aSlmRiMAoBbtmCHDtVivs33yGx1vK7zhO+mVtiqFe7aVbKxFQ8PHjxwcXGxtLS0traeMGHCmjVr1qxZM2TIEENDw0aNGm3evDlOQtft4iRbysn/qxUNR44ccXZ2Pnbs2J07d5YtWzZ27FgXF5cVK1acPn06MDDQ399/3LhxiHjq1KnTs0YmDbRKWt4//tXtwW/op5SO5/Ln8+fPRhIqy/9sateWUu7MmTtkSEJLS+vt27e+vr6WlpYTJkwICAiQckJUlGiVfG7oyxf48YN7DSxXDtu1E5+R4rBnyEAgEJ0TFSWYPJlatxY0by5o2pS6d6f9+0EgIE9P2rRJTPF3SAitXg1Pn+LEiaCnJzySLWV4EhExOiAgMrc8IoMXL168ynJrrxcainkqmAEADAxwwgTgzi4XLyNGjFi2bBlf6p+3VEK3bwvEVmlngS9f5npWpKfTr19SFhUR5RgbY+7ErSjlymHHjlLWFEZPDzt0kCjcMTHBhQtzHQkKotwtEkSgL18gLAx37BCjWlBQwHr1cOdOnDNHTPeNDFRVsWtX0NQUP6qsjMeOiRot8Hhoa8tbvx4aNeIILJOaNXHNGty/n7dtG/bpA4qKtHChWOVTGR4vKjmZv2ABxMfT169cawYH06VLGf/V1dU9ffr0pEmT3r59Kz2YbDQ1vb59cxo+fM+ePePGjcvHiX8CSUlJhXKbKFsWhw7FxYtx+PBcbg1CODo6rlq1SribYQ81NRWOz+LkZPjvv3zEULGiFBGbri6IfWFyqH8AgMeD+vWlbu7YrHXN6nUA4JX38zv3vKTOZzAYDAaDwShVMEED4y+nYcOGwjc3bNhQUpH8BbxPgM4+FJkKAKChABdq4rRi6lnPYDAYXKipqZ0/f/748eMHOPuGyoXorNYWBhILdRiMQqCsjLt387ZvHy/4ah/1FQDi1TTX/O84Hjwote7qT8fNza1atWrOzs4WFhbXr1+PjY19/vy5p6enp6enn59fdHT04sWLnz9/bm1tvWTJkl9S0zZFiVLWT6hUMYm/vwQfH5+ZM2d6eXk1bdpU7ISyZct27tx56dKlp0+f9vb2fvYxSL1Gk5TDywK+R3byprCU4gv127dv69evHzVqVPFtWVzgiBFoZSVxuEwZHD++GMP5qzAzMzt37tzDhw/v37/v5SUlqUMfPkgqlM8kPh6ktr5SUcEdO3DRIqxdG3R0OLzu84I6Ork+Ah4/ph494OxZ+vABwsIgOJhevKCVK2nIENiwQWKoERG0ahW0aIHDh2drGrLVDE+jou4STYiNlRSDQCCoUqVKxv/r/f6N7duDmRlkVC3r62Pt2ryNG3H4cNnvVDEwYsQIDQ0NFxeX4jHxkjN376IkWw4AAKDo6FzKFQUF6U+qvJX6/fuDurr4yYhYvz6ULStyODaa77YnbuOyn64Lojav+HnB/XdqSs6fFxcuxA4dxKxpZoYLFkClSrnuwps3wC1SjIuj16/BxgbPn8chQ7BaNTAzAwsLrFMHZ8zAkydBUxNq1sSZM8UkgDU1oXNnnDGDa/0sowXo1w/btoXOnXHVKrxyBZo14zpLEq9fS2r5YcDj6fF4rx89gq9fQfKrDACACIQMh2rUqLF27dpevXr9zrJtkIqbm9ugQYPOnj3rJMGa4o8mNDRUpGapKBg6dOj9+/cHDx5ct27dypUrl5dqZML9mOYGW7aUYmRiYgIWYi604YwZErU7AFixoizvwIg4dPDoMrp6AHDqzPGgr1xaPQaDwWAwGIzSxt/jPMZgiKV3796HhZwV79y5c+3atfb/kmOzvPiRCr38KDoNAEBXEc7UQAdtaecwGAxGcWFoaHjlypWmTZva29vXl6E8pcDEpmf+R4d9h2IUHY6OSo6Oq2Kgiw8BwDEF0/GJYCsh4/B3UKtWrZSUlK1bt7Zs2RLFlcGpqKi0a9euXbt2QUFBS5YssbGxGT9+vLOzc4nU5atm5YyS/15Bw5w5c5YvX24rc7F1LSOdo/MmDO06nk/wLgGavaCNlbCzYZHGCACQlpY2aNCgmTNnVqxYscg3K340NGDePJg7V0y/bQ0N7N0bHBxKIqy/h9TU1LCwsF69enFPQwUFqflw0tOD0FCuGba2AICDBoGTEzg5UX7MZqhmzZy3xagomjWLgoJEJ6Wm0v373CltCgrCkBCcMgVr1qStW+nbt4w2Gc/09RO6dh28fXsaEQA45H5eZbec4PP5z58/r1u3LgDg3r0YHw/v31NyMhoZ0cWLtHcvbNoEGhpQqxa6uOQ1ci9+eDyeh4dHx44dhw8fvu+PM95PT5cygc/PNQcRy5aVUv1fvbrIARw8mHx84OJFSErKPYBYuzauWycy/75X4o0L8dFROc4Qn96l+r1IHjhax8pWOfPEbdvg/Hk4fpy+f4e0NNTUhIoVcf58MfXlUrvqZM/R1MT//Q8AMD0dFBRErGuwTx+sXZtWrYLAQEpIQGVlMDGBoUMlNZsQpWZNXs2aAFDIRpp05w7ES+y61EtN7eTXrzUjI6Xf69yWEkOHDn3y5MnAgQPPnTunwFnZn5KSMmfOnIsXL3p5eVWtWjU/sefh/n3auxfCwyklBXV0wN4e58wBHZ1CrSkPvn792qRJk8wbwcEUEICamlC5skQfjoJSvnz5I0eOZPyfunWjly+5ZufrvUVTE1u2pKNHxXvzaGrCwIHiT6xYEUePpu3bITpadMjUFFesECN9/vSJ3N0pIgI1NbFzZ2jUCBA1NTSdR05Yt+l/aWlpO/dsmj97mbZ2yT+yDAaDwWAwGLLAHBoYfzkdOnSoXLmy8JG5c+f+kSUaJQoBjH5PIckAAFqKcKEmUzMwGIxSh42Nzb59+/r06RPFXUZZOFKy8peq7DsUo4hpXgZa6QEA8AmWBfzlX126dOnSp0+fVq1aiVUzCGNpaXno0KF79+6FhYVVqVKle/fu//33XxpnGavcyX71/62PSnBwsLe397Bhw/J1VmdD2FsFlRAA4EcqDHpDffzojcTkjhxITEzs27evvr7+kiVLinCbEgXbtuVt2oRVq+YkKhQU0MoKp0wRNW9n5JPv37/37Nlz9erV+vr6Uqba2uatU8+FtjZv0iSuOebmOHFixn9pyxb69k32OLFSJd78+dk3BStWiFEzZI4JpGTBo6Pp/XsAAEdHPHOmPhEAPL90Ca9dU583T6dMGQcHB4c8KpnsgzVr1gSA58+fA0DdunVBUxPq1kUej5ydaeNGunePXr6ke/doyxZycoJ792S/j0WHpqbmtWvXIiMje/funSrVRaNUUauWFMcFXV0wMcl1pFMnUFGRNB0rVMDBg/Me561fjzNmoJ1dpgZFSQksLbFfPzx5EtTUEDH7c9nnWfJFj9/CagYAIILw0PTDO2N//sg5jt26oYcH78ED3t27ePMm7t4t1i0fa9UCQ07hm6Eh1q6d64iiorCaISe8ihVx/368fZt39y4+eICnTsmqZpAjyckcg73U1c//+gW6umhgwLWIhga2bStybMuWLSkpKSNGjEiX/AJ//PhxnTp1QkNDX7x4UUg1A82eLXBxodu36f17CAwkb286doy6dIEnT/K9VkoKrV5NXboImjalZs2oRw/avl26WEcyX79+tbCwoBs3qFMnQefONGSIoE8fQZs2NGYMxMQUeFkpcL//A0jqXiEJXLIEmzXLdLgRRlMTu3fHQYMknujsjCtWYJUqOYoxXV10cODt3w+5vWkhIYFGjRL07El79sCFC3T8uGDYMOrWDQICAKCidaXePQYAQHTMz4NHducreAaDwWAwGIwShF2MZ/zl8Hi8FStWCB/x8fG5lNWVkCEjx77D7WgAAB7CIXusKc1yj8FgMEqETp069enTZ+jQoUUnXMu+iPq3JjIZpYql1shDAIBLUZkfxH8rcXFx2tr5EEva2tru2rXr69evnTt3XrdunYmJybhx4+7evVs8vdJTs17/SoUs5yytXL16tWPHjsqy1M7mpmdZuFATTbISatd/QpPn1NOX7sbI/z3T19fXwcFBV1f3xIkTvPy498tCenr6+/fvb9++/eVLKXBjbtoUL13iHTyIY8bg8OG4aRNeu4Zjx5Z0WH8w6enphw8fdnBwGDp06MiRI6WfUKYM2thwjKO1NbRvjwMHglhncn19nDAhu8sDZEgKZAERbW1x2zbhwmh8907W08UtKKY6vFw5AODxeBpZGbIXuck46ODgIEbk5O8vmD6dPn/OdZCIAgIEs2bB27cFD1Usycm0ejV17y5o0YLatKGBA0mG3/Xq6uoXLlwAgIJ8P0xPp8uXBdOmkYsLrVoFISEFC7wAYKdOKM52PmeCra3Io4nDhmHduiBWF6irC6NHg7jPWUTkjRmDN27wzp7FPXt4Hh48Ly90dRXWRiCiQABXz/5O+CXemCgqgn/qoLhWUNzdssqVU/D2VggJUZDwh8WKFTk89oXDy1FDqqlJnV9U1KolJkWdRU0lpW98fnzZstCwofjHCAAA0MYGRDQcAEpKSufOnYuKimrXrt23PHKogICAIUOG9O7de9GiRadOndLV1S3EfQBau5bOns3bCoQCA2nmzFxdTqQSFkbdutHOneTtDUFB9OULPX9Oa9dSnz5Q0MZhQUFBFrdv08yZ5OubaVSQng4hIXTlCvXqBeHhBVuWGxw9Gjj+qnp6OGZM/lZUUMBDh3D8eLSzA11dUFICfX2sXh0XLsSVK6UE07kzXrvGO3ECly7FVat458/juXNgb59rUmoqDRxI16/nEnkkJ9OrVzR0KAQFAUCrFu0a1m8CAG/e+b3yeZ6/+BkMBoPBYDBKCASARYsWLV26tKQjYTCKCiJq1KjREyE5eevWrT09PUswpD+LRD7UekLhqQAAU8xhqfVfevGewWD8FaSlpbVo0aJjx47z5s0rivXrPKXPiQAA12pjQ2bPySh6xvvTse8AADbq8LAuqvylauQaNWrs2rWroUh5mcx8/frVzc3t9OnTX79+bdeuXefOnZ2cnLSk9jwuKE7e9CAWAOByLWyiW0SblCQuLi7VqlUbN25cwU6PS4eFn+loOAiEUoe26jDaDPsbgSaXYbas/Pfff6NHj96wYcNASc7MBSI1NfXEiRMnTpx4+PChiYmJsbHxp0+fDA0NN2zY0LJlSzlu9JfA50NYGCQnQ/nyUtKWpYbv37/v2bPnwIEDFSpUcHV1rVevnqxnBgXRoEHi/fyNjXnbtkG9egBAhw/D4cMUGJjpJa6khBUrwqRJ2KlT9nSp7uWoqkoWFqilBbVr4/TpoC7UcCg1VdCsmZTeFhwYGfGuXQN9fciwWMiyW8gg40i2gkGYDIeGvJOfWVqS5KJtrFcPz5wpYKh5CQyksWPJ3x+ERQkaGtisGe7YIdXyPSUlpUmTJi4uLiNGjJB1x4cPadky+vAhxxne0BAcHXmurvlzmC8otGMHbd4MiYl5h7B8eXR3F2N7kJxMkybRo0e5EtIWFujsjEOGiN0lWwqQV+0h7Jn04U3yzrUxqSkEADvcTQBgXL8w4cn6hgrz1hiqqmVqC2TUjghvwTczyzVUvjwePYoVK3KsJnx6ydtwpqZS+/b06ZOk8SpxceefPbOztKTevcnHR8wMU1Pe3r1QrZrY0/l8vqur64YNG/r371+zZk19ff0vX75cvXr11atXEyZMmDZtmhy+9sTGCjp1AsmNS7BjR9wtW0F/ejp17Up+fuLXadIET5wQPervL9izByIigAj09XkjRkCtWsLj4eHh1SpXjqhQAX78EL+sfN9zhBDMmAFnz0JePzAlJezTB1evLuC6RPDlC8TGQrlyYGpayCBzVl24kA4fBkmvmvr18fRpAEhMSpy/eHp8/G9LiwrzZy+X1+4MBoPBYDAYRYGLi8uuXbv+0muiDIYQiLh48WLhIzdv3vwk+XcmQ4Sj3yFDzWCmCnMqMDUDg8Eo1SgpKZ06dWrnzp0XL14sivVrZHVo/Sjm8jLjzyMqDQ6FweIAulNkPrWFZLEV6igCAHxKhKWBJX2xvmh49uzZr1+/6tevX+AVLCws5s6d+/LlS19f32bNmh07dqx8+fLDhw8PkmTMXjjSsx4Hxb/0a1FkZGS5fPonC6OjCFvs8EFd7FEWFLL+RB8SYcZHsn1IMz5mysIKzMWLF52dna9cuSJfNcPdu3erVKni5ubm7OwcGhr64cOHO3fuhISELF++fMiQIa6urnLc648nPp5mzaI2bQROToJu3QQtW9LQoSBSpl/6uH79eo0aNaKioi5evHjnzp18qBkAwNISt25FW1uRLgBoZYUrVkDWUjh0KF65glu24ODBOGIE7t6NV64IqxkAIMcqXBI1avC8vPDcOVy4MJeaAQAUFUGhEJogZWUaPlzQtCk1bZp5JMv7PUOgsG3bNpF2jQBQpkyZOnXqZM8RhgIDOXajgAC5WRokJNCYMfT+vWiKLiGBbtwQzJoldQEVFZXNmzevXbtW1h0fPhRMmULv3uXqc//jB5w9SyNGgEC8UYF8wXHjcNCgHG+P7OMVKuC6dWKbOICqKu7Zwzt2DPr2hdatsU0bnDqVd+mSJDUDCOkAOFo+0ffvkTd81H7nyiLvcDcR/rd8azk1dV72IogIAgG8eUMXLtDDh5CQwH1n+cJ2FAoKaGeH27eDtXX2atwdqcSrGT5+FEycKOjZkzp1ooEDad++wjQ7kI6yMkiyaQEAIyOt8uXj4+NBVRXd3LBFi1yGGQoKaG/P27FDkpoBABQUFObOnevj42NgYLBhw4Z169YFBAQ4OzsHBwcvXrxYLiJOOn0agoO5Zvj7g2xWWLR3L0m2k6FXr+jq1ZzbAgHNmSPo3x88PODePbh/H86fFwwdShMnCj9kvr6+1VRVJakZAIBevy6iZjc8V1fs10+0Q0rZsjhoEK5aVfB1EcHKCmrXlqOaAfh8ePhQkpoBAMjfHz58AAB1NfWWzdsAQNDXLwGB7AIpg8FgMBiMP4Di0JUzGCVOu3btKleu/D7L3pOIDh8+LNKKgiGJo98zfwtNM0c1JoJiMBilHhMTkzNnznTq1Ony5ct5L74XkqXWmCggHUXoJa2bKqOUk8iH1UG0JwSSBAAAW77Rs3pooy7ttGKnrDIsscKpHwkAdnyDBjrQhbPf9J/I//73v6lTp8qla4CpqemYMWPGjBnz8+fP7du3161bd+HChZMmTSr8ysL89S0nNDQ0fv/+XchF7DXgoD1+SYKdIeQWDr/TAQDi+bA3FPaHUXdDWGCFVvm3Br9+/fro0aMvXbqUkWGVF5s3b3Z1dd2/f3/79u2FjyNi586d69Sp065du/j4+GXLlslx0z+VHz9o8GAS7ibw6xd9+0YfP+Ly5di6dclFJoWFCxceOnSoY8eOBTy/Vi28fBl274ZnzyA+HjQ0wN4eJ04UzV+qqmKXLtCli8R1GjSABw+4MuLVq0sc4vGwXDnizjjq6kJsbN7DqKxMISEZ5xJAhpM/9eyJhw9nu6nXr1//2fHjVxYtCg0KepKa+lFNzdTMbMaMGY6OjuK/UEVGckXy8yd5e2PusvuCQevW0YcP4sf4fLh1Cz5+hEqVuBdp2LDhz58/v3//bmxsLGW/9HRaulS8fT2fTw8fwr596OwsS+SFBBcuRCcn2roVwsIoLQ01NaFqVZw1i8sAHwBq1uTVrFmQ7RDzKgME7dsLOnSo9yuxKqjFKpd7ZNR1R9aQsEmDsgpOW6JvXiGnCwYqKPBtbCApCXg8MjUFBwfeypWgqQniwHnz4PFjSEoCVVUqWxYsLOjDBxR6pPJrwECrV9OpUxnJ78wzHz2Cc+dw927I+5xMT6cTJ+DOHUpORlVVaN0ae/cugA8HjhwJ37+Th0dmN4RsTE1x9mzldetSUlIAALS08MgR9PWlEycoOhqVlaFNG3RykmVHU1PTRYsWLVq0KL+xyQK9ecORCAcA+vULo6JAFsnjnTtc8pHERDhzBjp0yFx27lzy8BD1P4iJoYsXIS0Nd+3KOODp6dlURYVLUZGUJDh3jtesmfTwOODz4ccPIAJDw5xHhMfDlStxxAg6cABCQggRzcxw1CioUKFQexUFQUEUEcE1IS6OPD3R1hYAmjdtdeX6f+np6RcunZk2aU4xRchgMBgMBoNRUJiggfFPgIijR4+eNm1a9hF3d3cmaJCFiFR4HQ8AoMqDvtL7VzIYDEapoF69egcOHOjSpcvFixczfJLlRXlVcK/2l+Yw/yXeJsCg1xSYlHNEQJAoU8lZCTDcFG5Ew9UoIADn92SmgrXFdMH+U7l48eK7d+9OnTol32X19fUXLVrk4ODQr1+/Nm3a5K05LgzpWYnIv9WhoWbNms+ePRs2bFjhl6qgBq42uMgK3MNhbyj5JwAACAjORMKlKJpmATMsUPY/46NHj4YMGXL+/Hk5vrET0Zw5cy5duvT48WNzsRXPACYmJrdu3WrdunVaWtrKlSu5C4X/emjs2FxqhmxCQmDxYqhRQ7SGtdQgEAgMCxmbigoWWiCFzs7w33/k7y9+1MoKp07lOJ04n35obY1LltDy5fT5c45mQlERlJQoKSnvfHr1CkaPxqx3YOrWTf3z516xsYA4WVMTjY1hwgR0dJThbklAXgXxz59z5Vl//qRDh6T3nkesXLmyv7+/VEEDXb5MHz9KHE5NhcuXoVgEDQAAtWvjwYOQ0S+2aCCivG9rOa0o3rwBAEUAbUjUTv1ZToIth5YOr6xRzgVGvq0tJCRAxrNOIIBv3+DbN/r8Gd3dczkTZG/n7AzOzrR5M5w/D/fuUVoaAFBBX7C0dSsdPCjarSM9nfz8YORIPHs2l1HK69c0fTp9/JiRKScAuHULjhzBDRsg/18ecMECbNeOtm2DkBBISgJNTapUiTdnDpiZ6ezdGyssNqpRA2vUKFUfJ6ioKEU2oqAgq85DnKxK/AQ/P7p2TUw3BwDg8+nePbh5E1u1SktLO+HmdsPAAGK4TNXw1y+ZwhPL79+CpUvx1SuKiQEi1NEBe3tcujTnQ61ixYz3GTGPmkAAgYEQEwMmJvK0WygACQmQmiplTpbgRltbp1mTFrfueL73f/PS+1mdWvkxLmIwGAwGg8Eodli1NeNfoX///gpC/pwBAQFvxV6JY+TmbXzmf2pry6fnMYPBYBQPnTp12rt3b8eOHd3d3Us6Fkbp4n4MtH2Zo2aopQXTLeCgPdaQg1lvkYAAO+2wojoAQBIfevrROynOzX8M7969c3Z2PnTokIqKSlGs37Fjx5UrVwpLWuUCL+tKdnF4jpcEnTt3vnDhAl82W2lZ0FSAUabwpB5eqont9DMzASkCWPUFuvjQT3FZjLzcu3evR48eR44cadiwobwCA4CZM2feuXPn/v37ktQMGRgaGt68efPu3buDBw/OLLH9J6EbN+j1a4mjwcGCwphvFzEVKlT48uVLSUcBoKKC69ejpaWYITMzXLlSomU9AAQGAuddoEqVwNERL1/GWbOwZUto3Bhbt4ZWrTiEBQIfHzp/PvP0ly8hLg4yMtnx8fTmDc2dS4cPS9wvTzeEXOjoYI0aXBNkhIg4U5gAIN5NIQ82NjaytJ6kW7e4ffUpIkJ6yvAPJK8LAj+PmYGKIFnsuSZmSqrCdo7iekzQ69c0ebKk3QXTptG2bfT5c05uW3JzAS5iYujkSVE1Q3YM79/T6tU5twMDaexYev8+1yOenk5v3pCzM3z7JnGX+HiJQ3Xr4uHDePMmPnqEN27wtm3L8ISwtLQsFW9BHDRrxq1XQH19Ka/6bKTqHrKuzgn27BE1tBDm9284ehQATp8+bVe5cpUyZbhXJak9fSTx7Rv16AEnT9KnTxAVBT9/UmAgXbxIPXuCry/XiXw+rVpFbdsKunUT9O4tcHIiJyeSt043H5iago4O1wQFBahaNftWF6eeWpraAODucTQx8W/5gcFgMBgMBuMvhQkaGP8KRkZGzXJbz127dq2kgvmD+JZ1vcI6/57ADAaDUbJ06tTpxo0bS5Ys6d27d1hYmPQTGP8AL35Bn9cUzwcA0FKEXZXxjgMussIepbuHSBklOFUd9ZUAAKLToMMruictuVP6uXLlSqtWrTZs2NC4ceOi22XMmDF+fn4fJHmVFwj1LIlnkbt6pKTAp0/w+XPRtv3Og42NjYWFxZUrV+S7LAI0LQOnquPNOlgv62L7w1ho+ZLeSE4MAUBSUtL8+fP79u17/Pjxdu3ayTGkXbt2Xb9+/fr163oyZGgMDAxu3bqVlpbWpk2bX8I1oEQQGAivXkFIiBxjK6WcPw/iCv2zQQnGA6UBAwODnz9/lnQUAABQvTqeOIGtWoGZGaiogJISmJhgs2a8Y8eA8/2QDhzgTvFiRg8IVVUcPx4PH+a5u+PBg5iQIL76OeOU5GQ4e1biilFRtH27pLQuctqto7U1WFlxTJAVRFSQpqyXrWlRtWrVfLlzkxkbShUrpKdLypf/oRCRsJohw54hW82gEBKS8U/S6YblFPsMz/FdyCuDyNno1SsQ5/FAHh5w5Qoki1dL5Atyc4OvXyUPEzx/nnNrzhxJPVwoKIjmzhU9+vAh9e9PzZoJWrSgZs1o0CB48ULGwEqLpkoy2L49WltLHkZo0ABk9CgqK+WLNWU9SZC7PwIAREUBwIEDB1xcXKSYH6ioYMGaCvH55OIi1jiHvnyhadMkvt7T02nwYNq9mz58gLg44PPh50/y86MlS2jhwoJEUnj09ZFToAlmZti2bfYtDQ3NXj36AUBsbMzZCyeLOjoGg8FgMBiMwsAEDYx/iA5ZLfoyuHv3bklF8gcRl3X9XJc1qGEwGH8gNWvWfP36tYODQ7Vq1dasWSPHgmPGn8j3FBjwmjKS0CYq4FUb+/853ZSs1eBsDdRWBACITYfuvuQaBOn56ygtVxIT6dw5WrKEVq+Gp0+5+sHn4e3bt3379p0wYYKHh0f//v2LLkYAUFJS6tGjx3///SfHNctmtQgPKbpC/dBQGjVK0KqVoFs3QbdugpYtadw4KMZc7Pjx4zdt2lREi9fRhuu1cJEVKiAAQFAStH5Jbnnqq9PS0p48ebJ48WIbG5uAgABvb+9WrVrJMYxv374tXLjw3Llzutzd6IVQVVV1d3evVq1at27d+Hw+CAS0fj21bSvo0kXQq5fAyYk6diQ3NzkGWeqQ6ub9+3exxFEQSlevEDMzPHSI5+nJO3OGd/o0z8sLjx8HjlRiBlJFM2LfJeLipJz18ePT8HAAqG8k7kPx+/e6PXoAwHOhNHAGOH8+lCsnfs1y5XD2bCn7yo7U1gN2drIs07hx4zt37kifZ2LCPY6amlJqoEs3KI2MaXl1DHk1DQhgXF5x+EQdPYNM0Qm/bl2uvaOjSayA5vhxsaYOOXh7S71fmbx5wz1OMTGZ+env3+nzZ66ZHz4Iv6Zo1SqBiws9eEBfvkB4OH35QnfvCkaNItk+LhUVFeWuFJQzysowbRro64sdxKpVMa/CQwI4YgTXa6RsWd64cZn/l/oFUiCIiIh49epV586dcdw4kGzSgHZ2wql62SF3d3r/XuLop0+0caP4oXnz6NEjMYYuv3/T6dPk4VGAYAoPTpkCBgbix5SUsGNH0NQUPtaoQbOq9jUA4P7DO6Fhkl1JGAwGg8FgMEoaJmhg/EO0aNFC+Kafn19JRfIHkZ0oKVUXABkMBkN2lJSUZs+e/ejRo+vXrzdp0uQjR1Nkxl8NATi/p4hUAAB9JbhUC+0K6kpbUtTUgiu10EQFACCd4H9fqKM3hZaE+T1t3UodOtDUqbR/P23fLhg8mDp1gjy5LhGSk5MPHz7ctGnTNm3a1K5d+82bN02aNCmGaBs1avRC5gJKWbBTz/zPm/iiUZS8eEH9+tH16/D1K/z6BXFx8OULXbxIvXoBZ+pFjvTp0ycwMPDJkydFtD4PYboFnKiGWooAAEkCcHlPE/wpNoX/4MGDefPmNWvWTE9Pz8XFJTEx8cqVK+7u7kZiU62FYNmyZc7OzhUrVszXWYi4detWBQWFjevX07BhtH07+ftDXBykpUF0NL1+TcuX05w58g21FKGsLGVC0bSPkQtfv341kZaoLm40NaFGDahdm6vNhDBSf5KJNSoQ5/0urGAgoeLjvJqGvEfq1q0LGfqGunVx0aK81cBYvjzOnw+NGkmJVnY6dOB67pmb4/DhsixTp06d379/v3v3jnsaDh4sRUJhbf1H/zzONmOgPGTP4ZuZif0nvI5dNZUOPbVmrzCwsFbOEQxJ864gca5p9P27lLPOnZN2t7KQ+aGh58+ldLWIiKCsq0bk5kbHjkHe7ic/f9L+/XThgtTtGjZsqK2tLXVayYIdO+LChaLmK2pq2LAhHjsGqqqyLtS0KbRuLb7xhJoa9uyZo9+S6pBUpszWrVuNjIxUVFSgSRPs1w/E/RnR0hI3b5bRrEUUT0+uJjJE4vU0sbF0757E9jTx8cDRr6dIadYMx4wRo2lQU8P27cWqUnr3GMDjKQgEgmMnDuZtPcNgMBgMBoNRSmCCBsY/RNWqVYXrckJCQgT5qSb8N9HIcvf8XaxWxwwGgyFnbG1tb968OXjw4CZNmhw6dKikw2GUAIfDIKNNgyLCkar4h7ZSqqYJt+pgI93Mm0/joNEzWv8VwopR1kALF9K2bRQYmHMNNymJXr8WjBsH9+6JP4Vo3759VlZWp06dmjVrVnBw8OzZs9XV1cVOljtVqlSRmr7KFzW1Mr9PFknjj4QEmjWLgoLyjtDnzzRhQvG0n1BSUpo7d+7SpUuLdJd2+nC7DlbOkhbt37aprLnlUJeJioqKixYtCgsL8/b2Xrt2bfXq1TNn/PpFy5ZRr17k5ES9etGCBVyNtyWTnp6+adOmGzduzJw5swCn83i8bdu2LV6wIPbuXTFO/vHxdP48HT1agJXlQ2oqnT8vmDqVXFxowwaQlibMH/XqcScLKS6O9u8v2ONSpCQkJDx69Kh4RFRFCGeLBwAQX1otyUQhG0VFyJI4AEB9IyPhfxkH89ozZIBduuCFCzhgADo4QNWq6OCA/fvjf/9h9+5SNs0POGIEOjiIH9PUxMGDJdWUi66D2LdvX3d3dynzLC2hSROJT3UzMywpM3n5ISJfEIMMsoCJ8/ScemkqKefMpNhYUJPyBQvF6opSpH2PyaskkIS9vZQAtLQypVecDXQAAIgy5wgEcOiQRIua2FjYvVtqXPr6+jGy3wupgX39Cm/f5uPPIjPYsydeuoRTpkDr1tikCTo54bZteOqUdOVBbngbNmD//qK9J0xM0NkZ583LOdK3L2hIlhirqECHDsHBwZMnT84Mb948nDMHbW1z1BUGBtikCbq5STe5kYRUbyFxE+jqVeDsaUghIXL+CJYZHDuWt28fNmkCFhZgYACmplinDi5Zgjt2iH1pmxibtmrRFgA+B3zcuXdLSoocmr8wGAwGg8FgyB1mIs/4h/j165fwj3YFBYXS5TtaKimXVQnzjf2iKa0QweO7SS8fJf2K5SOCuiavRh3V5u01ClacwGD8xSDiuHHjHB0de/fu/fDhw61bt6rKXmbE+MP5lQ7LAzO/A0wyhya6JRpN4TBWgUs1cXMwrPxCaQSx6bAskJYHQrMysKIiVteUvkKhuH+fzp0TX38ZHk5Ll+KVKyIl2kQ0ZMiQjx8/Xr58uVatWkUcnxhsbW0DAwNTUlJU5FQ73kQXlBDSCHx/Q0ASyFccQ5s2cThgk78/HDyIo0fLc0sJDB8+3NXV9fbt2yImZ/LFRh1u1cHJH+jUd77ge5DyyktRVtVflYHOVihasn7nDi1aRMINyJ8+hdu3YfZs7NJFlr0EAsHjx4/PnDnj4eFha2t7+/Zt2ZtNiGBratpAXf3s79/DxaZhEhLg+HEYPLhgixcGunkTVq2iz5+Bz894y6MTJ7BNG1y+HBQUpJwsAzhkCJw8yWXSHh5OS5bQvn3Yrh0uWlTAYtki4OjRoy1bttSXLe1dasGRI+nSJYkZMkVFaNNGzFmjR9OTJxAbK3L8aXh4hmThmbk5RUVBbtsG4WlYu3b2zRx7hmwMDHDNGgAowp/WPB4ePAgTJtCTJ7kyi2ZmOHgwjh0r+0pdu3adMmXKsmXLpGy4bh1FR9PDh6Iasgw1g6Wl7Dv+MSQm0rp1OTeVlaWLDLLIua6io4PGxhSep4dQNmXK8GbOhJkzReUUamoZ/SxETCByKFcuYxep5eM4YACdOAFfv0qaQMHB5OiI1tbYuzdpaXEls3V1sXJlAAA/P5K8IADQ16/46RPY2HDMSUxMlMP3kPR0Wr0a7t6liAhITQUtLSxfHidPhubNC7uyMNraOH16YV/RPB6uXImjR9OBAxQWhkRgZYWjR4tIrLB1a6hfn27dErsG1qwJ/fvfmjNn0aJFOQcHD4YBA/DlS/LzAx0dbNxYapsYKUg1HxI7ITAQuJ+Nv39DeDgYGxc8sMJQpw6eOIHp6fDzJ+joSHXX6OLU08f35Y+oSG+f5zP83/TtNbBJI8diCZTBYDAYDAZDVkrL9QUGoxhIy11BpaSklF4sJW5/NFWy8iI+v0HAnOdKH6kptG1V9KmDcf6vU8K+pYcGp396l3ruxO+Ny34mxDMDEgZDDFWqVHn69Onv378bNWr0RTgxxvir2f6NotIAACzVYLblHy9nVECYZgGXa2GFrFQ6AdyNgdYvaf3XotUg0p49HO3Y6fNncnMTOXjkyJFPnz7du3evRNQMAKCqqmpnZ+cte/ttaWgpQlt9AAAC2BUi769H3t5c18f5fEk2GHJHSUlpzZo1EydOLOovzOoKsLcKHqymaDZ1k4JVdQC4HwOtX1JvP3qVXQ379q1g9mzK86ZNwcG0bBk8fsy9xdu3b6dMmVK+fHkXFxcdHZ1r1655eXlZWVkVOGa6fXu4ouKVZIkvNgoLA3E2G0UKXbtGM2fShw+5HLDDw8nNjVxc5LOHujrMny+94j8khA4fpuwW6aWAHTt2jCtN8RQQU1Ps3l1SXgpr1RKvdqpXD9u1AyUlSavWCw4Wlp48DQ8X/gcAYGubMZShZigZ1NXxwAHegQPQtSs2bYotWuCoUbwLFzCfD2v9+vX9/f0TEhKkzFNWxiNHcNYsrFULTEzA0BCtrLBtW56bG3bsWPB7UWr5+JG6dqV9+3KOyKxmyCZTajB4MEfBPdasKf54Vj+LDFmDmAm9e2f+R2pRSpky2LcvcLhAJSVBUBDdvClYuhQ4ZW1oaZlhi0Lv3klppfHrF0nranf9+vX69etzz5FCcjL1709795K/P8TEQEIChIfT8+eCyZNp+/ZCrVx0VKiAy5fz9u/HAwdwwQKxHx+4cyc2bSrq7aGsjHXr4r59b969U1ZWFu0PpaAA9erhqFHYu3dh1QwAILX5lKmpmINSO2Gpq3M/wYoDRUUoV06WXiGqqqrOoyYiIAAkJycdPrZvz/5tRR8fg8FgMBgMRj5gggbGP4SJiYlwGVZCQsKxY8dKLpw/Ayu1TJOGqDR4LsFhkVGC7N8c4/86JS01V+aDn06BH1J3r4th3Q8ZDLFoamq6u7sPHjy4UaNGFy9eLOlwGEVOkgD2hGb+f0EFVP1bvv/W14Hn9XFfFWylB4oIAJAigGWBVPUxmdyjJs/J+R3990PeesTQUK5RgQAePRI5tmbNmuXLl8vLHaFgODo6enp6ynFBZ7PMhMqRMHn3+4iPL+wE+dGzZ89y5crt3LmzGPbqURae18exZqCUlau68RNavKRuvnQ/BmjJEonGzhERtGqVpGUTEhKcnZ1bt26tq6t7+/ZtPz+/xYsX20szJJfOp09VFRU/ckg94uKK22g6KQlcXcX3g+fz6fZtOnVKLvtg69a8TZuwalUpCZL0dMGtW3kVTiXCixcvkpOTW7ZsWdKByAGcOxcHDwZDw1xH1dSwSRM8dEh8x3oAdHXFQYNEU4nGxs969Mj4b30RW3jhc83NcdYsEFIzSGo/IV/o0iUaMYJ69hT06yeYMSNTIdSgAW/bNnRzwyNHcPFiUTd7GVBSUjI2Ng7jNIrPhMdDFxf87z/e3bs8T0+8exf375fe9UMq/v60ejVNnEjr1kFgYGFXkwvx8TRuHPn7Syk3lw3s3Rs6dxbbeAKrVMEtW8SfNX48lCmT8X/xmgZb22xvBqmaBpw4EYcPF32Z5OX7d4iPBx0d8aOGhjh9eub/RS2D8sDjcc95/PjxunXrZsyYIWUdTmj6dHr6FPI2Tv35k/buzfsFrJhIS6PNm6lXL2rdmtq0ocGD6fLl/K2gro7Hj+Py5dikCdrZoZ0dNmqE8+bh6dOgq+vp6dmhQ4eiCT0TnDwZJFmDAIChIWY1vMh1Vvv2YGDAtayR0Z/l5mJpXsHFeXKVylU1NTQB4PnLJ1+Dg0o6KAaDwWAwGIwc/pYLugyGDCBi+/bthY9Mnz49qNhrp/4sEKB91m80t3CWHi9dvHmV8tk/VdJoUGDaAy9ptUcMxj/M1KlTz549O2XKlLFjx8ZJrjhn/AVc/gHRWfYMPfKd+yjVKCH0Lgdna+Dz+lhD6EJ6Ah9ex8PJCBj8hmweUpTEz4p8Q1JLNlNzbZaUlPT582dHR0e5RVAgevfufezYMUHeHEBBcSwDDtoAAMkCmP9Zrl+QpCo/ilcasm3btuXLl8uU/Cs0ekqwxgaf1sc+5UAhK111Oxo6+VCzLst2tx3xpFJdPk9M3wQKDARxpbEfP35s0KBBWlrax48flyxZUqlSJbnFamRkpKAQLmyEIIK6enZyrnigkycpIEDicHIyeHjIbbMmTfDSJd6BA9CmDUluKoFJSfLctBCcOHGif//+f023QVy0iHfyJPTqhQ0aYL162Lo1btyIJ06AtrbEc3g8XLaMd/YsjhgBbdti27Y4ejTvwgWcOzdbnZDRfkL0RGNjmDevbocOxapmiIujvn1p6lTy9KRnz+DhQzh5UtCrF7m6ymV5XV3d2DwNOLhQVQW5NCv5+ZMGDBD06kXbt9P587R5s6B7dxoxgqvlQbFAq1fThw8Sh4Vf4+XKYadOIuN5O0Hw1q7FadOwUqVM2RMimJqikxOePo2S3hgdHXHgwOxbeTUNgqFDacAAWe5OZlRz5vDc3aFbN6hVi8OeBGJiwMBATKm9kRFOmQJZ316wYUMpzjTGxpLMJwQCwc6dO7t163b06FE7OzvZ74IoISH0+LFE0cnPn7RpU8EXLzChodS1K23cSE+f0ocP5O9Pd+7Q9Ok0apRouxZuELFvXzxxAj090dMTT57EkSMznnuvXr1q0KBBUcWfgYEBuriI/9TW1MS+fSGj84gIpqZYo4bENRUVoV07+NM+d2rVdJg6cc7oEeMzbvr6vSzZeBgMBoPBYDCEYYIGxr/FxIkThW/GxMQ4OTndu3eP20pXIBB4e3t/4PiR/1czwCjzN9jJiMyEEKOU8PhuYnKSxCQKP418X8i3aJTB+Nto2LBhhgu9vb393r17RToTMf4aLvzIfKscaowKf9h1RVmxUoNbdXBHZWypB7q5C3Sj0qCHH6XJKeeOmprcEyh3Ri0mJsbAwECJI5dQLDRo0MDQ0PD48eNyXHOZdeZV6rORcClKbsuSubmUGZwtuuVO5cqVXVxcxuanRX0hsVaDvVXwcT3sUy7TegQA/Mzs5gxa0mHBmRZLL+1qN/KbQe5Kyrg4evFC+EBiYuLWrVubNm06ceLEgwcPakktrs0n2KaNvpFRrGSNDBobF/MjBU+eiCnbFYajq30BUFCApk1BRwc5N6XwcCi2z9boaPD2ho8fRbJoROTh4dG3b99iCqN4sLHhbdyIHh545gwePIhOTjKdZW6OS5fy9u/H/ftx0aLszu7Pnz8XkTXk/COqt2RJ3mlFSHo6DR1Kjx6BSEuXiAjav582biz8DuXLly+BqobYWOrXj+7fz9W2KTqaPD2pb18p7QyKmlevuEYFAqhbVyEkRCEkhHfpEubx7MmQMiAiJCTQkSPk4iIYPx6iovDAAZ67O7q64v79vBs3cNcubg8DnD1bcO5czm0VlVzV7bdu0f37OZNlyRNXqsTbuhXbtJHyLpSezjt8GDt2xCpVwMoK7e2xUyeehwcOGZIzx8AAq1ThCr5qVbGKoocPH9arV8/Nze3evXvt2rWTHrNk6NQp8R482RO+fYOkpMJskW9SU2n0aHr9GkTkfQkJ5OUlmDZNLpuEh4ebFL6phDRwyBBcsgQrVQKFLN0kIlpZ4dSpOHu2xLM2bkSxIhUFBWzSBOX0Fyh+qlSuZmFeAQCePHtIzPaTwWAwGAxGqYEJGhj/Fo0aNRqQW9f/7t275s2bGxgYDBw40NfXV2R+UlLStm3bbGxsateubWdn16NHj6LuIlwKaaADGUWfSXzY/o39mClFxP+WUmmaIG0Cg8HQ1tbetWvX+fPnT506ZWtru2fPnqRivhTIKHqeZuUOOnL5wv7xKCIMNIJzNfBrU/zSBD1rY4es++v7Gyb6y+d6JHHnaNXUMMvAvLSxfv36uXPnytGOpbEuDMrMBsKUDxQpJxsM3rRpXF2Zy5cX63tcpCxYsCA0NHTPnj3FuamtOuytgi/r4whTUIOcTMlrC/u5AxdX3/Coyf9uLOk79215OwBIJAqOjn706JGbm9uiRYs6depkYmJy69atW7duOTs7F0l8hoaKtWurISaIfWEpKEDLljlJkeJBmm6A0tPzVy8rAyiScs5LWhokFL1h2MOH1KOHoF07Qc+egq5dqVUrwcyZ2ft6e3trqKtXiYujEyfo9u0SzhyXYjj0CsUkZQAAANq+nXx8xI8lJkrN6cpCu3btjh49WshF8gvNmEH+/uKHXr8WzJtXzPHkwOeTtE9GhSydAWaJYETI1DRoatLChXTpEvz3H+3eLejRgzw8sE8fbNMmI9kvvVVEt27Z/+edPo2DB3NHzr1aZmwc1jUZxMWBtjbu3o3Xr/Pu3sVr13DnzrydAtDVFa2txS6AlSphHvuQ1NTU8ePH9+/ff/r06ffu3bO1tZUlWg4oOFjKjISEwr868gVt2UJv34of4/Ph7l2QNJof0tLSikcXiz164JUruHkz9u+P/frhmjV4+TJyf4soUwY9PLB165z+JohQvjwOGIAHD4JkByOJxMfTuXO0Zg0dPAhie68UFw3rNwGAH1GRgV8+l2AYDAaDwWAwGMKI77DIYPzFbNu27dGjRyI1GXFxcW5ubqdPnz5y5EhG+U5aWtqWLVtcXV0jIyOzp507d+7EiRODuX9X/41MNcdhbwkAdoaAsxmUUy7pgBgAANL9C5GJ1hgM2XBwcPD09Hz48OGaNWvmz5/fq1evXr16NW3aVFmZvd/98cSkQUQqAICGAthqlHQ0xYWeEtTTAfdq6BoE//tCAHAiHPSV6H8VC+tQwZs3T/DqFXz7JnYUa9TAFi2Ej2hoaCQUQzpTBurXr9+pU6f58+dv27ZNXmv+ryLejKawFPiRCp286Wl9eTgLV6iAw4bRzp2QN8Okr48TJ3I3bJYdAnjxC65F0cvfEJMGyjywVIWWetitLKjl/v6gpKTk5ubWtGnT+vXr1+BwVy4CLNVgYyVcqhVzdvluT6s6N6s1T1LO7Mv+Rt/khb/3yu/fMTxCScA3XLXK1MLC3Nzc1tZ25MiRR44c0dPTK9LYcP16zaNH4wUCLRHhgoICNmyIc+YU6e5ikPbEQC0tUJT3z39uD3YA1NCQ2J9eTtChQ7R5M0Rl2aSkpVF8PAQG0tu36OYG2to3589v/fu3YNAgSE0FBQUyM4OGDXkrVhRz95Y/hWITLkjk9m2uRHVICB08iLNmFWaHoUOHbt26df369dOnTy/MOvng50/y8+Oa8OIFJCdnNmgoemSxN8jb9IHjXDp5kl+tmsLr1wrBwXyzLAedyEhyd4fYWNy1S+yJUsKwtKQJE0SO8c3MMgLjW1rS3r1S7wUAoIYGAQCRxB/PCQmQ7T4VGkqnTlFQEKqrY8eO0LhxTk7ayAgPH4bJk+nduxwjBDU1rFYNt22D3J84qampXbt2VVNTe/PmjTZHL5j8gLq6UpSpKipF/X4rysOHXM5A0dGCgwd569YVchM9Pb3o6OhCLiIrKirYtSt07ZqPU3R18eBBDAujGzcgIgIqVsS2bbnNSMTD59Py5eTpCSEhGX9V2rIFq1XDjRvl0/Imn9St0+DUmeMCgcDb54W1VfE6TjEYDAaDwWBIgAkaGP8cZcqUOX/+fPPmzfOW6KWmpg4bNqxOnTqGhoZOTk4PHz7Me/rJkyfbtWtXtuzf1YJbGl0NwV4T3sZDAh/mfab9Vf5Sw+4/Dd0yUir/tLSZooHByAeNGzf+77//vn796u7uvmDBgvfv3zds2LB69erVq1evWrVqlSpVStw2n1EAwrLq5s1V4R/89JplCWEpcDAMAGDbN9BXgmkWhVvRxATnzaPlyyEsTGQE7e3zOlFraWklJSUVW3UdN2vWrLG3tx80aJC8mjHrKMKuytjVhwjgQyIsDIAV4qs3xREVRWfOgL8/6Opi+/ZQr152rgXHjwc9Pdi3j758ySy7V1ZGa2uYMgU7dix82PF8OBIG+0IpILcfzbM4OBVBywJhsy22zX3x3NbWduvWrd26dXv06JGxhArdokPb2HDoD98hF3dHa5a55NDhUp2296s0TlJQVLB1UO46jle+km1C9P3u5VWL+VuPtraOhcWvatWMAwMzi2IRwcQEmjbFlSvlLx2QBg4aRJcvi9HBZEG2tnJ/D8T+/ensWYiJkTijQoWi7SD+7h1t3ZqjZhCCXr+GceNAVfXevXuD1dQys5J8Pnz9CsHBFBCAJ04wTUOpg4iklph//FjITVRVVa9evdqmTZsfP36sXLmSV4Aq6nxCjx5J6fkSFgZ+flCvXlFHkhlPbmsZ6tGDnj+H3CKGHF0CAE6bhlOn5twUeVH//g3bt2e/DyiEhOScy+fT7dtw4QLmzhCLBpDH6oaIaMsW+Po1b/CZi6enw40bHPcxJ9r27enYMa68e8bbgoaGYPZsuHsXIiMBgADo9Gm0tcU1a8DePnOmhQWeOwd37tB//0FiImhp8bp3h8aN8y45btw4VVVVDw8PBflZ9WDnzuTuzuF5g+XKFbegQZrOACMiCr+JnZ2dj49PNyH3jtKIiQkOG1bw04lo1CgSkXNFRdHt29CnD548KZOYNT2d7t6Fp09BIIAGDdDRsTBfRbS1dawq2HwO+PDO/02BF2EwGAwGg8GQLyzXxfgXqVGjxp07d8Sa/iUnJ8+dO7d3795i1QwAcPnyZXNz8/Xr1xdxjKULHsLqrJrO0xFwSg4/SxlyoFUnDQ7JgqoaNmn9zxQjMxjyw8LCYvbs2Y8fP/78+fO4ceN0dXUvXrw4YMAAPT29xo0bT5069cSJE58+feLL5nPLKHGSsx4o9eJ1fy89rK+E3bJ0mMsCaaOY7ED+wE6deIcPY9OmYGYGWlqgo4MVK0K/fnj6dN7rrTweT19f/0fxeiBLQkdHZ/Xq1WPGjJFjB7HmZaBBVvpgVwg9kaWjBZ9P8+YJnJxoxQo6fZr27RMMHkxdusD799lTsH9/vHoVt23D0aNxzBjcswevXCm8miEyFZYEUpVHNPezqJohm7AU6ONH6/M8T/r27TtmzJi2bduWyKOJy5aBqalefMyQO26n1g8LdKnusW1cZ1MrhYo1UUX9o57Z4Lcl0BbNzNz866hRvMuXccUKHD8e167lXbvGW7sWSkS+U60aNmggST2A5ua8hQvlv6mtLdavL1GyYGyMc+fKf1MhyNUVhOz0REefP6fbt58mJzcU8VsiohcvBMXvosGQiizNkeTRQKl8+fIPHz588uRJr169isNG6McPKWGnpVGx1aDnpV07kcSnsJoBLCy4M7W0fz99+SJ6VjaJieDuDhkahSy4Vsue8Po1d9Qk+bWfCysrKc7/AgFdvUrDh8OZM7neT5KTydeXRo6Ed+9yDiJiixa8jRt5u3fz1q0Tq2bw8PB48uTJsWPH5KhmAACoUwcrV5Y4qqICHCn/hAR4/Rp8fSE+Xp4hSb2DBVMLffpEmzbRggV08CBERXXv3v348eN5v7kFBwc3b968ffv2ISXamkEu0PbtdO+eWHMa+viRpkyRvsKFC9ShAzk7086dtHs3jRlD7dtTVrOYgmFVwRoAwiNEFcwMBoPBYDAYJQVzaGD8o9SsWdPPz+/kyZPnzp27deuWsFvD6dOnuc9NSUmZMWOGkZHRwIEDizjMUkSzMjDQCI6HAwBM+kA26lgr/y56DPlS3lKpRj3VJ3cS8+ZleDywq65SrTYrO2MwCo6BgUHnzp07d+6ccTM+Pv7ly5fPnj07c+bM/Pnzw8LC1NXVsyerq6tXrFixUaNGXbt2rVevnixevoziQTnrUmqy5Nq8vxsFhL2VMS6dbkcDASwJJN942GaHmoW5zG5nh25uGB8PoaGgrAzm5ij5oraZmVloaKiJiUkh9pMbgwYNOnz48Pbt2ydPniyvNS/UxKYv6EMCpAmg32vyqI51s+ylX8fDnRj4lEhx6WCgBJZqWEuTqs+eqHnjSq7L1klJ5OMDI0bg/v1QpUrmQWVl7NgR5GHJAAAhybD5Gx0NgyShF4KOInQzhFb6aKEKiXx49gu2f6PIVCCAZYFEgDNy+3nMmTMnMTGxVatWXl5exW1XVrkyb+1aWrCAAgMBQC01qY3vrTa+t3ovPOVl0wAAbkTB5Shwkk87DlmpWbPmy5cv27dvj0OHFuvGEsAtW2DoUHrxAnJ/NURzc1yxAormIcPNm2HwYHr5UjQTY2SE06dDodvGS+HLF67R5OTvfD4AmOZ9gyKCJ0/g1y+Qkxs8Qz7weKinR8HBXHMsCmk0lIm+vv6NGzdcXFyaNWv233//mZqaymVZsaCdHSkrQ2qqxBlaWmhlVXQBcIOjRsGtW/T4sZgxbW0cPhzKlOE6P4/yIJdJA4AUdwpJcHgqyDghg8REUFEBTiEjPXwIb96IXZBCQ2HWLDx+nDZvhtevIT4eVFXJ2po3fTpI8CtavHjxtm3bNDTkX1qAGzfC4MGUu30qAICSEjo64siRYs4JCaFFi8jfP1OrYWiIFSvi0qUgl+eboSF8+sQ1Ib+7RERQRlOPLMMP2rnToWlTqwoV1q5dO1dIIZeSktK3b18nJyc+nz9w4MC7d+/mO3jZ8fOjGzcgPh4qV8aOHQvSTkIqly5xvD+Qnx8GBnL8MenwYdqwIZdhRmoqffgAS5ZAbCwOH16woFSUVQAgPT2diNhvWwaDwWAwGKUBBIBFixYtXbq0pCNhMEqMxMTEChUqREoQ+CsqKmpra+dt2mdjY/Phw4d/6mt9PB8cX9CnRAAAQ2W4Vgsrqks7h1HEEMHJ/XG+L5N/xeZcf9HQ5FWurjJknK58a0IYDIYwKSkpiYmJ2TcTEhLev39/586dc+fOJSUlDRgwYMCAAfbZFrWMkiMsBSo/IgAwUIKAJv/Qp7YICXzo95ruZRnD26jDiWpoUyyf47169erTp0+fPn2KYzMZ+PjxY+PGjX19feWosfiWDC1fUmQqAIASQo+yoKsEd6LhQ6KYyUhkGh1mERWiHxeFkFmoqpaabBYdVocf12L9AjUlebrohabA2iA69h3ShGpibdRhYnnsUw7Ucn9ViE6DYW/pbgwAAAIcqYpdDHNN4BMMmbPsxmm3WSe9etibWavJMVIZiI+nLVvAz48SE1FVFeztYfLkLkE6GU9sI2V4UR+1ilGxf+nSpc2bN3t6ehbfllJJT6ctW+DmTYqKgvR01NKCSpVw8WIoymQtpKXRunVw5w79+AEpKaCjg5aWOGcOVK9ehJsCQHy8oGVL+P6dY8qz1NSJsbFPxYo5eDzcuhW7dCmq8P5tMn4mc9fii4VWrKDduyUOlyvHO3cOypcvTGwiuLq67tix4+TJk/Xr15fjsrlIT6e2bUly6herVMFr14q2Pws3iYk0cSLvwIGMW5lyhPLlcdgwdHYWmZt9DSTj8aWhQ+nWrYwj2U0rcnWssLDABw/y7imyjgi0eDEdOCB2wczTq1blXbvGsUIm8fGC1q0hNFTiBAAwMcnbSCsHZWXU1yeRtxozMxw3DgcPFpnr4+PTu3fvT9xp/sIQHEzTp9O7d/DrFwAAIpiaYrt2uHChGL+E169p3Li8AggsXx7XrYNGjQoZCx07RkuWQEqK+GFjY965c/n49ImMpH79xLxMEENq1Wrw/PnBgwfbtWsHAAkJCf369VNXV3d3dyciS0vLGzdu2NnZFfiOSOTzZ5o5kz58gN+/MyIBc3Ps0AHnzZPnqzUsTNCxI/z8yTEFZ83CiRPFj4WHC7p3B0k2FSYmvHPnoEDfePcd2vn02cMyunquK7cU4HQGg8FgMBgMOeLi4rJr1y7m0MBggLq6+qJFiyZMmCB2dPfu3XXq1OnWrVtQ7t+Bnz59evDgQdOmTYsjxNKBpgKcrI6tXlJMGvxIha6+dKUWWqiWdFj/NojQb5RO83YaNy/Hx8YIiEBLh+fYVt3SRln6yQwGoxCoqKioCPXeLlOmjJmZWZs2bf73v//5+voeP368ffv2+vr6/fr169y5M1M2lCBGyqCuAIl8iEqDH6lg+K++O2oowNkaOOcT7QsFAPiUCG1e0dnqWLvoi5Pt7e1fv35degQNlSpVGjNmzOzZs48ePSqvNcurwpka2MOXfqRCGsFJzuZchBiibxqiL/4Sv/aD9AFmOMkcTQvtsvQ9BTYE0+EwSBEqOq2jDdMssKM+8MRditdTgtPVsc/rTD+Pse/JWh3ts6pMUwTQ9zXdbr8wNV5zTpdmyzfebmVnvrIiVi62DleamjhvHmSo8rM4WhUaPqOwFAhPhU3BtNCq+DKCzZs3HzhwYEpKivDHQQmjqIjTpsG0aZiYCImJMnXdLjxKSjh3LsydixEREB8PpqagWiy/ENTVpXb3EABI1PcKBMDtBMAoBBkVvQWQNeD06fDgAb19K2ZMSQk7dhSvZoiPpw0bwM+P4uNRSQnKl8dp06BiRVl2nDVrVnx8fIcOHby9vS3kZP8giqIidO8OW7dCkrhmP1paMGRISaoZAEBdHffvhyxBQ4aMgLy9ZXkPIX39vAdzmTQUyAcFhw6lixclpmkBoHZtyBI0cKGpieXLE4egwdgY0tK4VkhNFVUzAEBICG3YAIaG2L698OHbt29nJN2LCnNz9PBAf3+6ehXi4qBSJXRyAh0dMTNTUmjaNDF2DgD07RvMm4eXLoGmZmFiwYED4epVun9fTEcVNTXs3TtfWjqaMkW86IfIzNfXo2vXHkOGbNiwoXnz5l26dKldu/auXbsy3mQcHR0fP34sf0GDvz+NHJnLMIYIvn6lAwcgNBR37JDbRrGxkJwsZU6ExG+WtGED18skLEywYQNv3boCxPU54CMAWFpUKMC5DAaDwWAwGEWBPKt/GIw/l3Hjxo0fPz7v8WrVqg0fPrxGjRofP368deuWSNHGsWPHAOD8+fPjx4/ftm1bstQfIX8+1mpwqhpmtCEPSYYOryhQQgNmRnFiXF5x0FjdCXP1Js7TGzZel6kZGIySpUaNGq6url+/ft20aVNISIiTk5OVldX8+fMjJF+KYhQdPITqWVdrn8RxTv3bUUJYXwn3Vcn8HI9Jg66+9EauzZTF0rx582uypByKkblz5968edPX11eOa1bXhFt1sIluroOaCtCnHKyrhIfs0dUGh5ZNrx76QYnPZXz9CxR3hUCdJ7TyCxW4T0pAEsz4SLWe0J6QHDVDE104XwNv1cFOBuLVDBko8+CQPWZYLyTwoZ8fhWe5IG/9BrejAQCUe01V7jEpYXbHm2EJDZ/RiQK5icsLXUVYUTHz/hwKg/R8F4QXHC0trcqVKz969Kj4tpSKQEAnTtDw4TRkiGDKFFq6lLvoU86UKwfW1kWlZggOFkyYQB07UosW1LGjYPx4+PYNubNliBYKCgHpEp4UPJ68mhf8TWAW8l0zH7PV1HDfPqxWTbTcXFcXunfHJUvEnPLiBXXpQnv30tOn8PYt+fjQxYuCvn1p82YZ91y2bNmSJUs6dOgg3IlSvuDEidCpE6jncUbS1sY+fbAU9LLM65eAhoayPHa8AQOkSBayzVri4+H9e/j4EVJTpa9sZQWtWkmMtlIlFGpAwA1OmyZRmaGggA0binbMkZGoKNi4UaRRxefPnytXrlyQ1fKFnR1OnYpLluCAAeLVDAC0Zw99/ChpAQoIoA0bChsGIu7bh23aiHZhMDLCESNw5sx8LBUYSG/eSBzl8xt9/nzj+vU1a9bY2dkNGDBg3759ioqZFXoVK1b8wt1+CAC+f6elSwXDhtHAgYIZM0CsZEoYgYBmzBDf/iY1lTw96eRJKSvITrly0pUlFSSrCgIDuU9FqX8cCSQmJgCAjg5nxxkGg8FgMBiMYoQ5NDAYAACIuG3btt69ex89etTX1zc0NJSI2rZtu3///oxf2kpKSi1atJg0adJAoWsNbm5uISEhV65cybh57NixGzduaP/tfVjr6cCJatjPj5IEEJoCTt50sSbrPcFgMBii8Hg8R0dHR0fHbdu2+fr67tu3r2rVqrNmzZqZr6t7DHnQRDdTynA1ijob/rtdJzLoXQ5s1LGnL0Wlwa906OlLN+oUrd9S8+bNo6KiHj9+3LBhwyLcJj9oaGjMmjXrf//736lTp+S4rLkqXK6Fvr/hcRykCKCyBjQtA2rCAnKlaMH6/mkxscGG5cP0TKI1c64Rx6uo+5tVul6z1SdjawBIEsCaILjwg/ZXwar5qZ98+QvWBJFnNAiEUrgNdGB+BWwm8xVpXUVwq4atXlI8H4KTobcv/VcTFRG2fctcdIARxIyZfC7QL2X3bNXJ28b5U0gyzrCEknp1dTeEBSoQlgJRafAuIUfDVBxbd+/u5ubWokWL4tuSg5AQcnGht2+zq43p7l26fh3Hjy8N6VLxJCfDhw+QkgIWFlCunKRZdOwYbdkC37/nPK9fvxY8fw4tWsCbN5lm4HlAFRVjIk0ezz8trXJeLwcTE3R0lMNd+IsQzjEjYgEaRggj3HY9f6uZmeF//8Hu3XDvHsXFoaIilC2Lo0eD2A+RkBCaMoW+fhU9HhlJe/aAgYGMT/5JkyZ9/vy5b9++ly5dyk6Uyhfehg1Urx64uVF4OCQlgbo6GhvD6NHo5FQU2xWG/D12Dg5Yrx55eYkdRGtrnDsXPn2ipUspIACio0FBQVhewLE4b9UqyFtZjoi2trhtWz7cBRo2xHHjaMcOiIrKdVxZGZs1w9WrqU0byNNjVBboyxd8+RLq1s0+kpCQoFk42wO58eSJiNhClNev5bCLmhru348PH9Lx4xQXhwBgbo4uLmBunq9l6Pp1iInhmhAeXkNX18fHJyIiwtjYWHiobNmyPj4+XOeuW0ceHhldRTKebQJPT2jenLd+vSSbH7pzhz58kLhicjK4u0Pfvhyb5gN9fTQ1JQ7hu7ExV3ek1FSJQxlI6gkiDRNj04DAT6/f+qanpykqSvFDYjAYDAaDwSgGEAAWLVq0dOnSko6EwfgDSEhIMDEx+ZXRrVAcrVq1unLlirLy318f/zAWevtRAh8AwEQFrtZCy2JuosxgMBh/Gp8+fWrRooWdnd2ZM2d0JFRTMYoC79/g+IIAQF0B3jXEMuyKHMDbBOj4imLTAQCqaMBtB1QtSuO2I0eObN++/dGjRwp5GzyXEAkJCRYWFt7e3uXl2otdCunpAkdHyJt4y4IQ78xdu6Jen1dZXzbVeLDJFvsZybT83lCY/Yn4QrkhB22YVwFb6RUkWK9o6OtHGbXt5qpgow43owEAKqrDs3qogHDkY+zwRlXUVl9RsK4BAN3Lwg67TP+P4mfYWzoXCQDgaoNjRDutFyFRUVH29vZnzpxp0qRJ8e0qlt+/qUcP8vcXM1SmDC5fjl27FntMnMTG0rx55OcH4eGQlgb6+mhujjNmQN6/5J07gmnT4McPMYsYGqK9PT19mtfJH83NwdGRTp4cFR7uoKQ0ViTFiAh9+/LWrpXjHSpm5GuiIAnRZLOfH+3cSZGRmJYGZcqAkxP27s3RK0E4yELKIyRGOGoUXb8uMQAbG7x6FWRrCpOenu7k5GRra7tlSxE3jP/1C2JiQF+/kIb/ciSvPQPkeY7lODfknZyQQMOG0fPnCkIfcHwzM7Sywg0bIC5OMH++iCu+QtZN7idG9l6CVq0oLQ3LlIE6dXD69AyvC7FhS+TFC1q3jr59g/h4UFZGIyPo1AmdnQGRBg2iu3elryA2wjlzUMjsc+zYsbVq1RozZkzBVpMj1K0bvXzJMQGrVsWrV4stHm5o2TLau5drhooK7+zZHLcPITw8PI4cOXLx4kXxK69dS/v2QWKi6ICCArZqhfv3iz1LMGMGcHswmJnx7t4FOV36o0uXaPZsEHulkceDHj14GzdKPLd/f3rwgGNxbNwY3d0LENX9h7ePHN8PAP16D27VoigbqTAYDAaDwWBIw8XFZdeuXazlBIORDzQ0NEaOHMkx4ebNmyNGjCiiizWlisa6cKo6aigAAISlQFdfipSmC2cwGIx/HBsbm6CgIAcHBwcHBz8/v5IO5x+ilhZk1Lgn8mFT8N//GS0L9hrgXh0zzAPeJcD2b0W73eDBg/X09FxdXYt2m/ygoaHRq1cv+To0SEdRES0tOcZRX79VxwY3a+OGSpnfspIEMOY9zf5EUjspvE3IUTPwEDoYwH818WadAqoZAKC1Hmy1w4zmFMHJmWoGAJhriQoIADCkku7S2TPKnF+fcfxcJDR/URxNTMRSTzszrbUkkPyKMQYDA4Njx4717Nlz+/bt6elczUSKGsHSpeLVDAAQEwNbt0ov4ixOwsOpVy+6eBG+foWUFBAI4McPevlSMGkSHTokMpfWrxevZgCAHz8gNhbHjcMKFXI6FOjoYL16eOQIrliBLVs2UlN7LHLfFRSwfn3e//4n73tVrJAMiJ1csBWAiObMEQweTJcuwbNn5O1Nt27x+vZFHo+jrrrIfxenpHBVUQNQYKAk54C8KCoqnjp16s6dO8uXL5dHcJLR1gYLiyJUM/D5dOWKYPJkGjOG5s8HDid/TkQevrwamuwGJaipyTt9WljNIGjdGnr1wrNnoUIFWrxYkpoBAKS4CGSjrp7Zzub377wCJplwcEB3d97Nm7zLl3leXnjxIo4ZkyHHwdmzORxipJBbqWlkZBQeXqJ9mLKR2v2niNoDFYyKFTmkUQAAOjqQ25ghm/bt2z969CggIEDMWHAweXiIUTMAAJ9PDx7QhQti18SEBCkBp6aK1x+I5e1bOnCA9uyBFy/EPuGxUyfs109M65aMT6s1a7gWr18feJKv7fN4wg4i+aJxw2blyhoBgOfNq//CRU4Gg8FgMBilHyZoYDDyx+LFiytWrMgx4fjx45s2bSqucEqSJrpwKisXEpQE/V5TUoFaTzIYDMa/g6Ki4urVq5ctW9ayZcsDBw6UdDj/EDMsMi+S7g6Br8klG0tpoaEO/K9i5p9lXygJivJCJSLu3r1748aN7969K8Jt8omTk9O1a9eKeVOcM0di1gQRGzcGCwsewkhTuOeAlTUyR3aFQFcf+sGZj94SnKlmqKMNL+qjezVsXuiuxwOM4Ig96gmZmow0hV5C4Y8bOSz+4aURupnX9D8mguMLmvuZotIKu3V+GWICFdQAABL5MO59sV53b9Omzd27d8+dO1e1alUPD4+SuegvEOCrVxzj9Pkz3bhRbOFIhcaPF5+H/vGDduwA4b7vAQHE2f+bvnzBTp3wxg3cvh3HjcN583inT+OZM2BtnfHW02DYsKdEmTX6iopoaYkDB6Kbm7wqa/8RaOlSOnVKrC0/DR8O0tQ8UqvwM8h3WN++cdvUA58Pz5/Lvp6Ojo6np+eJEyeWLVuW72BKCa9fU6dONGECnD1LV67QkSOCfv1o2DCIlyj14vA54H7gxAhfstf09ORt3Aj6+rRmDQUFSVqBX6ECeXhwbJGzl7c3vHtHL1/SiRPUpQsV2FpAVRXMzEDEKa1aNZwyRcyns6KilKy/hgbWr59zMynJOC4u1NOTLl6E2NgCRigvbG25x8nKqngCkQXs2BFMTbkmmJqCoaHYIS0trfnz50+ZMiXvEO3eDd+/S1w0MREkCVulClzU1aGMDF+zXrygLl0EvXvT4sW0fLlg4EDq0EHssxcXLsTly7FGDdDXBwUF0NbGSpVwxAipn1bo4oKVKkkctbERdhDJFzyeQkvHtgDwMzoqKiqyYIswGAwGg8FgyBEmaGAw8oeOjs7ly5fLli3LMWfOnDn/SOltE104XBUVEQDg5S9wLt7LxwwGg/GH0r9//wcPHqxfv37MmDGppapk9u+lW1moqw0AkCSA2Z/Yh1UmQ02grDIAQFgKPIgt2r3Mzc0XL148duzY0lPj1aJFi2fPniVILcKTL1Wr4uTJkPebpKIiNmyI69dnH6ioDjfrYJesq/cPYqHFS3orIdhXv+FUVvPlDZXQWn6NwDobwpuGeMAel1vjtdq4oVKujKOenl7Lli2tHhzZXTnTUiKNYMc3qPqYJn+gx3HAL65HW1MBPLLMw17Hw7vifVTt7Oy8vLy2bt26bt06Ozu7pUuX3rhx4+3btx8+fHj06JGXl5efn1/RPvMjIoi7ATyfD5yW1MUJ3bpFHL3bv38noWpUevMG4uK4louLo9evQVUVnZxw7lx0cQE7u5xRxCpr1sRqaoZt24abN/NOnkQvL/zf/yT1TWeIJyiILl2CtFxKpewie96FC6ikhBLImCNpVETHkG9NgyxtjPLZ6qicvv6tGTPOb9s22d4+fcoUePQofyGVLO/f0+jR9OZNrgcrLo5u3qQBAyAlJe8ZUrs2yPLeJTIn183370UmZz9z+GZmkJYGkrVWkmRYFBxMixeDj4/UwGQHBw3iHTqEzZuDhQXo64OREdaogbNmYcOGXGdZW0PNmgAAfD4tXUpt2ugdP/7z1SsaP17Qrh2NHw9iv2MIBPDlC7x/n48Sf7EQga8vrVlDCxaQm5vIWyVOnozm5hLPNTHhTZ9eqN3li64utmwp8dWqowOcXTzGjx/v7e3t6+srOiC5yVcmkeLz9Ni/P5QpczslpVNUlH14uEpIiEJIiE14+OJfv34JBACAlpZS31vo5k3BuHHk7Q2/f2ceSkykd+9ozhw6eFDMpj164KVLvCtXeB4evPPn0dMTFy0CRUUpd0FFBTduFGsAhpaWuH59Yaw4LMwrZPwnLDy0wIswGAwGg8FgyAtpX4wYDEYeKlWq9Pz58zVr1nz69KlKlSrdunULDAwcNWpU9u/21NRUFxeXBw8eFE9n05KlnT6stcGpHwkA/vsBG77CdIuSjonBYDBKPXZ2do8fPx42bFizZs1OnTplznHBkSEPEGCNDbZ+RQKCq1FwNQo6GJR0TKUARYTuZWF3CACARwQ1K1O031tcXFyOHj26e/fusWPHFulGMqKpqdmwYcOrV6/26tWrOPfFwYOxalVas4aCg+HXL1BRQUNDaN0ap0wRuWytoQBHquLGr7DiC/EJviVD25d00B7b6udaMJ1g7LtMjw1TFaipJeeANRSgp2Qpb58+fZydnYOHDHFw0Jn8gTKUMUl8OBQGh8JISxGs1cBIGTQVQVsR9BRBXwk1FEFLAX6lQ5IAUgSgowhVNKCONigW7gloow6t9OC/HwAAywLoZPXi/h7epk2bNm3aPH78+Pz5866urpGRkSkpKfr6+hoaGsHBwWpqaseOHatatWqR7M3ng9Sko4y+7kUPnT8vxTFeuJ47w1mBG85sDY/Ha9eu3aWgoFLyzvMnQvv2QUSEpFG+mRnWrYtnzxZ4fdGceng4REeDkRHoSWuZY2YG+vpckhdlZWjUKB+heHvTnDllP3y4qaTUPSBgeFDQgWvXFGvUwJ07pQdT4hDRnDkUKj7vSD4+sGIF5u6mIVXNUIAQRA9JdoaQMoEINm6UeNb377RiRc7NuDh4/56SktDWFkxMZAlVDFWr4rFjmJoKUVGgqZnp/9+xIwwcSGLz4oaGOHs2IIJAQCNG0N27wOfzBAJBRvBhYfTff/D1K548CRpZhkvJybRiBTx6RJGRwOeDtjZaWuKsWVCnTr6j/fCBZs8mf/9MzQQibd+OHTrg/PmZvRv09GD6dFixQkzLHj09HDeu4H+oogGXLoVv3+jBAxHtFOjo4ODB6OTEca6KisqcOXPGjx/v6emppiYk6pT6wSdpgq3tUkXFvdHRHVRVV+no2CkqKiK+TUvbGB9vHxGx1cKix6xZUlaOj4fly8X7Q0RH086d2KoViP0BaGKS74emalX08ICFC+n9e4iJASLQ08PKlXHZMkl9OmTEQN8wK+SfhVmHwWAwGAwGQy4wQQODURDMzc23b9+efdPR0fHt27cbNmzIPvLo0aODBw+OGDGiJKIrbkaYwuekzPbbK75QTa2Cd2tmMBiMfwdtbe0zZ85s2bKlfv36Bw4c6NChQ0lH9JdTRxuGGsPBMACAaR+poS7qsi/CAH3K4e4QAoDzP8C1EqgVpX0bj8c7fPhw06ZNGzRoUDOjorGk6dGjx+nTp4tZ0AAAUKsWurtjcjJ8/w6ampJclAEAAaZZQDVNHPGOfqVDPB/6vqYp5jDbElV5AADJAhjvTx8SMycvtCruLH7fvn29vb3r1q27YMEC9+7d7yRrrf1Kvlm1iL/Twee3yBni02aGyjChPI4xK9STsL8RXvxBBHDtJ3xNBouS6A/esGHDhuIqeg8fPty6desrV67Url1b/rsaGYGurth2AJnweFAU+xYI/P2bO3dKiYmYnp6h78FatahsWUlFtAAAZctirVrcO3bp0mXlypX5EDQQkYcHXL4MMTGkpITlyqGLC1SrJuvpfx/fvokcyC6yz+RnwXNdOTl1gYC2b4eLFykiAhITQUsLTU1h9Gjs1EniyUpKWLUqBQZKXNzaGps3lzWU9+8FLi4QGgoAOjzeZQODbj9/jg8J2ZWQAAMG4OnToKkp+/0qAXx8SLhdiwhE8PAhCATAE32TlapmKIBJQw65NUm57BnETcjh9Wv68iVnWt4dhZrRCNq2hYgI4PPJwAAtLHDWrPwJWYRRVs6VTrawwG3bYMYM+vRJOPmNlpYwYwY0awYAtGED3b8PfD4AxAoEukJ/YfL1hRkzcOdOAIDfv2nAAPL1zdGfxcdTWBiNGYNTp+LAgfkI8t07GjWKhF+YRBAcTAcPQlgY7tiRGWSPHqirS2vXUkBApoxMTQ0rVICJE7leVgUgOhrU1ECtcPZQiop46BBs3QpXrlBEBCQng6YmmpnB2LHYvr3Us8eNG/fq1StLS8sFCxb06NHD1NQUAEiqDklXV+zhNWvW/Mfn+7RpY/DuXfbjXlVJaX+ZMo/U1YfHxl7ftm3z5s2qkuV0tHMnBQRI3Pf7d8G6dbwtW6SEJztGRrh3LyYnw7dvQATm5oUxZshGW1tHUVExPT39e3hY4VdjMBgMBoPBKCTsOi6DIR9WrVp17do14c7Q06dPb9CgQZUqVUowqmJjmTW+jqd7MSAgGPOeHtRFI9aUlsFgMKSBiJMnT65du3b//v0HDRr0v//9TyGfxsiMfLHYCq9EUUQqhKXA+Pd0rNo/4KQkDQdtqKgOnxPhVzocCIXx5Yt2O1tb2x07dnTu3NnLy8tWWnfnYqB79+6zZ8+Oj4/XLJE0laoqVKggy8Q2+nCjNvbxo+BkEBBs+Aonw6mfEZRRwkNh9Dkxc9qcCtDfqAjjlcTq1atbtWq1devW8ePH16hRo3r16jVNrN6R1rvfgugfkRQTSSlJqKjEM6uo2KgLz0x8p+cfqbA4gE6Gw8nqaF7Qi/AdDaCxbmb/lC9JJSNokMTQoUN1dXWdnJw2b97crVs3Zc6W2PlGURHt7LjSupaW2LmzPHcsDNKSXqiikuNWUq4c2tiQZEED2tiAkZTnfevWrUeMGBEWFmYiS9lrTAyNGkV+fpCcnHGAAOjhQ3Rywv/9D/72z40MeQF3AltYzSA23yzLIiJQejqNHEl370J2K67ERIqIgNmzwdsbFy6UGPDy5fD+PX36JGZMXx+mTpVu2J4dw9y5IGRvoIZ4Rl/fMTJyW3z8hLdvafFinlBXoFIIeXpy2yFQVBSGhGQXhRfgYSpIVOLsWHI9bSQIHOnVK/H9GrKJisr5f1hY9kGKiqJJk3DmTOzbN5/BSqBmTbx0CXbtgufPITERVFSgcmWcPDkzFy4QwLVr2aYCwXx++dxf5unlS4yKAgMDGj+exLbJiIigzZvRwQFk/F4kENDMmZRHZgQAkJpKnp5w8mTOfW/ZEh0d8eVLevQIBAJs0ADq1ctvHxaJhIfTsmXg709xcaCoiAYG0KJFXrupfMDj4eTJMHkyhoVBTAwYG8vujMLj8Q4cOLB169apU6empqZOnz4dAHiDBglu35bY2oPHg8aN8x729fXduHHjq1evyhoY0P/+Bw8e0I8fkJYGWlpobt5k5sxXVaqMGTOmYcOGHh4eFStWFL943v4XuUFhLyJ5oaoKNjZyXA8RrSrYfPz0/u79W4aGZVs5tuXx2G9VBoPBYDAYJUZRFmExGP8SysrK27dvF+4xERsbW7NmzQMHDpRgVMWGIsJBezRRAQD4kQou70tNf2wGg8Eo9TRt2vTly5fPnz9v3759lPDFWYa8KaMEG20zP6kvRcH0j8RnH1cAY80y/yYrvtCnRO65cqBXr17/+9//WrRo8fTp0yLfTBqGhoYtWrRwc3Mr6UCkU1kDbjtgi6wL+6EpsP4rLPico2ZwNoPZliWWam3Tps1///0XERGxfPlye3t75dhw65BXXX75TjAVTG5aZULHpkOb1GyY/BWnO5bfPKSfZlw/IxhmAmPMYIo59DMC06wC3XcJ0O4VBScXPBKDLJ3Aj1TOebLz7h2dPEkXL0J4eCFX6tq1q4eHx/bt2w0MDFq3br1s2bKbN2/GxMTIJUxculRsC20AAE1NGDAgx/O8xGndWkq6K3eOHFeulNQJHs3NceVKqRuWKVNm2LBhwgZ7EklPp2HD6NmzbDVDJtHRdOoU5bbrLyUgorwaHWavI7pgeWliN339vMdkiSo7p07Ll9Pt2zlqhmx+/SJ3d+LoZ6Gnh/v2YdWqojlac3OcNw9lt7968yavKkIT8aS+/vJfv0L4fHzxAtLTZV2tRJCUtc0mNRUSE0HoOVPkaoZ9+4Qt9zOkMMJqBrS2Rmdn8ScrKUnppMPxBIuIoI0b8zqLFBxVVZwyBY8fx3Pn0N0dFy/OqewPCKCwnOL112lpVUTe375/Jy8v8PWlly8lrv/9O61eLWMsdOsW+ftLHE5OhpMncx3h8aBuXZw8GadOhYYN5aZmePSIevemixfp0yeIjISwMPLzo61bqU+fHGFNaiqEhEABft2YmIC9fQH6vFStWtXBwSFDzQAA0KABNmwo6amCVarghAl5j0+ePHnZsmUmJiagrIxLl6KnJ+/iRd7ZszxPTzx9GurX19LScnNzc3Z2bty48blz58SHkiztqwx366VSQ5+eA1SUVQQC/qnTx5f+b96zF48FAn5JB8VgMBgMBuMfBQFg0aJFS5cuLelIGIy/gaFDhx45ckT4CCL6+PhUr169pEIqTh7EQmefzBbOGyvhCNOSDojBYDD+HPh8/oIFCzw8PC5fvlwaKtf/YuZ/pm1Zl7ib6MIWO7QunEXun04aQbPn9C4BAMBeAzzroEbRF19dvnx5+PDhu3fv7t69e5FvxomXl9eMGTN8xBZNlj4EBIe/w8ovFCmU9dNRhOXWOLR09cIWT0JCwqxZsx48eHD79m09oURFOsHBMFjwmZIFAACVNeBWHVQv0PNwWSCt/woA0Kcc7K1SqCwvXboE27dTUFBmbsbQECtVwtWrQZJuQGZ+/fr14MGDu3fvPn782MfHR11dvVKlShUqVNDT01NRUfH397e2ttbV1dXQ0NDV1S1btmz58uUrVqyoIVWR4O1N06fT58+5soAGBti3L86ZU8iY5Ul6OnXuTG/eiB8tU4a3a5eoXbyvL82cSR8/Zpi6AwAoKKCNDa5dK6m8W4SAgICGDRsGBQWpq6tzTKOtW2nDBol5ayMj3tmz0rP7xYu81Awi5Ep1f/ki6NVLYuMPRUWcOhUnTRIbkkwp8/h4Qfv28PWrpHGsUQMvXeJaIT2djh6F27chPh5UVcHWFidOzFc2lLZsobVrxQ7NjYtLItpkbs47dw4qifeYKQ3QyZM0cyaXCMDUlOfpidraUDgpQ06XEO5FEhOpY8ds1/28agZQUcFt2yR2E/j0SdC9O8TFSVxfR0fh7duM/4rvTNG1K2/bNq4I5cLjx4J+/TK6EhCA6ffvT8uWFTFpwKlT4ccPOnaMYxm0ssK7d2XZUDBtGnh4cM0oX5539y4oKcmyWgGJjqZu3YS7fgiDLVvi3Ln0v//Rly/w6xcoKaGhIbRogdOnF9y8QTb27dv39OnTvXv35hxKSqJRo+jpU0hJyTnI42GVKrhnT9738zNnzixfvvzly5ey2Oa9ePGiZ8+e06dPnyT0BpgBDRlCt29znIt16uD581K3KA18CQrYe3DHjx8RGTf19QwaNmhSo1odC3PLIvoAYjAYDAaDwRDBxcVl165drOUEgyFPNm/e/PDhwwChVnlENGHChHv37pVgVMVGE12YVB42BQMALA6kToZYljWeYDAYDNlQUFBYtWqVra1tixYtzp8/X69evZKO6K9lmTX+SKWTEQAAD2Kh/lPqVQ5GmmJd7ZKOrIRQQthXBVu9pCQBvE2ALj50sjoaFOVlcABwcnK6du1a586d09PTe/fuXbSbcdKqVavk5ORHjx41KnC/7WKEhzDcBAYYoVc0PI2jRD5U1sCe5UD3D/lVp6GhsX379unTp/fo0cPT01MpK92iiDDaFGzVsbcfJQvgfQLM+UxbbAtylbyLIa7/SgBwJhKGGEPTMgUMlXbtop07ITo659CPH/TjBwwciHv3QuGaymlra3fs2LFjx44ZN0NCQj5//hwUFBQTE5Oamqqtra2np5eSkhISEvL27dvIyMigoKDAwEBLS8sOHTqMGTPGRpKhdK1aePEirF8PPj7w+zeoqICJCU6ZUsho5Y+iIq5dC87OYizTNTWxTx9RNQMA1KiBly/DkSPw8CEkJICGBjRujEOGyJ6xs7a2rl+//unTp4cMGcI17/Ztrir88HDauxeXLZNxU/nw7h35+4O6Ojo4gIEBx8S82WWxiWeObLTEoQoVsGNHOn4821c/11nVquG4cXkXEbuF+Mi9vECojYWYCSEhGBoKppL18oqKOHw4DB8uy3bikdzdwEVT0yEiYm1KiorUkusSBTt2pK1buXQhFhagpZVvKQMR+PqStzcoKWGDBpBlsC91Hbp8OTvhLUbNAAB6eti6tcTzbWywYkUuVwMlJfE6hixQ6LJMEVKuHGhrQ2wsADxKTS3H44moGQARKlQADk8FAACgpCSMjwcZGmBhYqKUP31qKsTHQ5mCfv7JgGDlSpCgZgAAevSI+vWDnz9zjkRGwvv38OwZHj0KnKqyQqKurv779+9ch9TU8NgxOH4c/vuPoqIwPR309aFhQ5w8GVRURE4XCATz58/funWrjE0AHRwc7t+/36JFCyMjoz59+uQaa9IE7t3LEeHlxc5OtvskD/h82rcPvLwoJgYRQV8fOnXCgQNlbKJUwdJ62cLVt+96Xb1x8ffvXz+joy5dOX/pynldnTI1a9SpU7teRSsbRcUi/uXAYDAYDAaDwRwaGAy58+XLFwcHh2ihq58KCgpRUVG62Z6EfzUpAmjynD4mAgCMNYM1NkyvzWAwGPnD09Nz8ODBBw8e7CC7TzIjnxDA2iBYE0TpQpeEK6nDIGMcbAx6/+QVuePhMO595p/DXBUWWGErPShqWYOfn1/r1q2fP39uYWFRtDtxsmbNmq9fv+7YsaMEY/inEAgEXbt2tbKy2rx5s8iQWzi4vCcAQICLNbFgcoR+r+lqFACAtiK4VS3QIv7+goEDJdWjo709XrpU1GWmIvD5fD8/vzNnzuzZs2fo0KErV65UKtLq22Lg82eaM4c+fMhIBIKSElaoAIMH47BhRbShu7u7u7v7ec6KWGrWTFLNcQbYqhUeOiTfwCQGc/Ys7NlDQUGZuXYjI6xcGV1dwcgoV0j5FCgURNAAAAIBzZlD166BcJMUFRWsXh337RP2QpC1fF8IWruWN2sWSKqzBwBFRZ6HBzg4yLhgAaDLl2n8eEnZx3qRkRusrZs9fFikSeLCQ6tX0969Yjp3AEC5crzdu6FOnfwteO0abN6cY1Sjo4M2NrhkCdSoIf3cOXPo+HGuGXp6vEuXuCxPvL0FY8YIN63IBi0soGxZev6cY3nZPQ8KCbVrR+/eAcDomJiKioqztbRyDZua8m7cECxcCBydUwDA3Jx3/z7wpPcFpsWLibOxKVaogHfuyLJUgaEOHSS67HCCrVtD9+7w8SOULYutW4OJzO5Sv3/T06cQGYk2NlC7tqTGGR8+fGjbtm1QUFDBnAOuXbu2aNGiZ8+eSZzx6RO5u1N4OGpqYqdO0KQJIHp7e3fo0OH169eGhoY5M9PSyMmJ3r8XuwxaWuKFCwXoqVEQoqNp5Ejy8ckl11NRQQcH3L8/X+2o0tLSnjx7cO/B7aCvgcLHFRUVTU3KW5hXsLaysbOtoldGTBMiBoPBYDAYjMKQ4dDABA0Mhvz58uVL5cqVU4Qc7U6cONGvX78SDKk48fwJvfwIALQUIaAxqhTh72gGg8H4O3n8+HGPHj3+97//jRgxoqRj+Zvxi4cFn+lu7v716gowzASmWxS5RUEpZH8ozPxEfKEMlLkq2GpAAx0cYAQmomVs8mHChAmWlpYzZswoktVl4/Pnz82aNQsNDWXGucVGbGxsvXr1Fi1aNGjQIJGhoW/pfCQAQCV1eFgXlfP/TfJ7Cji+oPBUAABFhIVWONkc8vXQ0ujRdO2axGEFBVy1Cvv3z3dk8iAqKmrEiBEpKSkXLlxQVVUtkRjkSUAA3bsHiYlQrRo2alSkMpGIiAh7e/sozm7u0gUNrVvjwYPyDk1cJJs20b59ef320doaDx0S7nsiSUAgySmhgIKGDF6+pN27KTIS09OhTBlo3x4HDBCp8S2AoEE4VPGaBm3tIm/3kJxM7dpRYKDYwUmxsVbW1tNKf3MiIpo8mW7cEDWcMDbGyZNx4MD8LXboEG3cmMuoJms13rp10KyZlNPnz6fc7ThF0dfnXb7MZbwBAHfu0JIlFBiY00qDx8NKlXDtWtq6lW7c4DgVq1TB69e5g5QLtHcvrVsX8OtXw8jId0ZGBsJKAh4P+/ZFV1e6fJkmThTrcZIZbf36ePq0TPv5+wv69MklLRJZqkUL5P7LFxIiQZMmEBxckHMzhAgZyiFDQ6xWDTdulJLXj4+nWbPo1Sv4/h34fFBVRXNz6N4dJ04UO71atWpbt251dHQsQHSDBg1q1KjROCHLmRwSEmjKFHr6NOcvr6aGtra4YQPY2EyaNElZWXndunW5TnnzhlxcKChIdCkTE1y2DNu1K0CEYnj0iPbtg8hIAkAtLWjdGocNyxF8CATUq5ck6U+BnyrRMT9fv/Hx9n3p/+EtP48OzNjIpEa12g516luYVyjA4gwGg8FgMBh5YYIGBqMIGTNmzJ49e7JvOjo63ubsn/eXYfWAfqYBADyqi/bSTRMZDAaDIcqHDx+6d+9eu3bt//3vfyVbvP7X8+oXHAij8z/gt1DZkq4irKiIg41LLqwS4vpPcH5HsXkM19UUYH0lHGgk7pzC0alTp/79+w/MZ5ZF7lhbW1+8eLFKaXPm/6t5+/Ztq1atDh061F6ogfrr16/vvfRdDtWSLKoDwMqKOF5y7S4H7xOghy+FZamLBxjBzsr5kDRQ27aSqiozwA4dUOirfjHD5/MHDhyooqJy+PDhkorhD0VVVTUuLk4lj814NtSjh5Sa72HDcPnyIggtNy9fCkaOFDZszxVDrVp44UK2jECqoEHG49xDufj5k44fB39/IIJatbBfP9DWFllB+iJ5Ns0mr6YBbWzQ01NSTba8oO3bafNmSErKO7SDx3tXr94OD48iDUBe0LlzcPw4hYVBejqqqYGVFc6enW9/++BgQa9eYt0RAAArVsTLl7l7B9CVKzRhAlcKv2JF9PKS/rAmJNCuXeDtTcnJqK4OjRrhiBGgrEwHD9LSpRyW/sX5Rv1jzJi2hw8PU1ObKNwzQkEB69fHY8dASQn4fOrUSaKrgYYGrlmDXbvKuB2NGkWStBrlyvGOHCnqTkPk6EgF6OhBlLfHAdra4smToC+hpv/XL+rbV8zfTVUVnJx4mzblPWPfvn1nzpy5evVqfqOLj48vX778x48fcxktZJCaSn36iG2AghYWeORIqIpK9erVv379qinSNOTbN1qwgD58gIgIIAIDA7SywkWLoGrV/AUXFQU/f4KhYS7xh0AgmDYNvLxySd8UFTONcwwNAYAOH6bly0Go2ioXGhq4ZQu2bZu/YIRISIh/7/826Gtg8LegoK+BScm53j/Lm5m3b9u5bp0GTDHMYDAYDAajkDBBA4NRhNy5c6dFixbZNxExNDTU2PhfSYw4PKVPiaCpAO8bofYf0tSZwWAwShuJiYkrVqzYs2dP+fLl7e3tzc3Ny5cvX6lSpbp162pnZQ4Y8iKJD2d/wO4Q8hVqvNvVELbZ/XMfZFFpcOw7XIsin9+QJMg5zkM4WQ3bytVE9vLly5MmTXrz5o2ampo8180/I0aMqFev3tixY0s2jL+Q5GS6dg0ePQJEaNQI27UDIVOBx48f9+zZc+jQoUOHDtXW1u7QocPPnz+bNWt22et2gqGFxub7+qqKfg1Rs0BJzLAUGP6WnmRd5H9ZHyvK3LabmjQhyX3oAQAdHfHo0YKEJScSExPr1Kmzdu3aTp06lWAYxcO7d+8OHDhw586d9+/fJyYmKikp2dnZ1apVq3r16jY2Nurq6j9//vzy5cvnz5+/fPkSGxsbGxsLAOrq6ra2tl26dOnfv39Ge46YmBhLS8vY2FiOzApt2kSbNklMkZYrxzt9WtgdoYigIUOIQw2vrIzbt2OWEqg4BQ3FlpTKpWlQUMARI3DRomLYl+bNo/Pn4ffvXEeNjc81aXI8KOgsd8sASURG0qlTFBCAysrQti06Oha1MiMTPh8SE0Gk/YHMCCZOBI7+LIg4bRpOmcK1RFoadehAHz5InNC7N2/DBilxREeTtzckJGClSqKajLQ06tiR/P3Fn1i2LM/NDWxtpawvDx49ejRkyJC+FSqsiI2l6GhITQVVVTQxgZYtcf78HOOZ169p9GgKDRU9X0UFOnUSm5uXSHw8DRpE3t4gEOQ6XrYsTp6MQ4YU/M7IBvXvTw8eyGs1bN4cjx0Tv9GIEeTpKf40dXVcuBDz+Dylpqba29tv3bpVWC4pC8uXL3/79q27u7uYMBYvpkOHRP/aWWDdunj2bKdOnQYOHNhfrHvTr1/w8SMIBGBlBQYG+YqKDh+GU6fo+3dITAQNDTQ1hSFDsFcvAKC5c8ndPVcjieyQatTAc+dASYkGDKD79znWx3btcN++fIUkCUFkZNCxw++/fH6N6YH81OzPEdtKlUcNG6erW6r79TAYDAaDwSjlMEEDg1G0VKlS5b1QadfFixf/hQuOGXxMBI8I6mSANQp4/YTBYDAYmaSlpXl7e3/48OHbt2/BwcHv37/38/Pr2LGjq6urKbdJL6NAXImCBZ8pIKu+yEIVjlTFmv/kx1kawedEeB0Pm77S2wQAAFMVeFkf1eSUiPn48WOzZs3OnDnTuHFj+axYCA4ePOjl5XWcu9s3I5/Q8eOwfz8FBmamhxUU0MoKnJ1RqBFbaGjo6tWrr1y5kpCQ8OvXr1evXtnZ2UX8jLFu2Tm9ViuVoUsWW+G0gprUpBM4vqDX8QAAl2piU5mvpZdyh4YMLl26tGDBAm9v77+48DE5OXn27NknT54cO3Zs+/btq1WrpqGhkZKS8ubNGx8fHz8/vy9fviQlJenq6laoUMHGxqZChQp6enq6uroAEB8f/+bNmwMHDnz79m3ZsmVt27Z1dXUNCgo6ceIE15bp6dS9O4ntLKCkhIMG4bJlRXFPRZBe/dytG2/r1oz/FqeggRYvJjc3SE4WHdDURBcX3uTJOTNlkETkmhMVRX370sePYk6oXx9PnCjSdiS5uH2b9uyBsDBKSUENjQx7A6+goNWrV3t5eeVvKT6fFi6kmzchLCzziLIyVqqEy5eDg4PcA5cv1Lmz+BdCFrKY1dOFC7RwodjmCGhri2fPAodCNyKCZs2i9+8zXSK0tNDSEsaMyWVj8PKlYMIECAkRPVdPD8eMQbGNA+SKj4/PmjVr7t+/v7Vu3a7fv0NYWGZrDB0drFULN28Wbabw/j3NmUMfPmT2BEEEc3Ps2hVnzMhrXSCF1FRatQru36cfPyA1FbS10cICZ8+GOnXkdOe4oEuXaMYM0c4mBUZPj3f+PFTI054gOFjQpYskrxrISNtfupT3uJeX1/Dhw+/fv28pm/4sKSlp3bp1e/bsefToUfnyeYyhBAJq00bMu1M22to8D4+9Dx/eu3fvqBzFjkQ0aRJdvy5qG6OpiT164IgRgt694ccP8ecqKODkyTh1KnXsSK9fc2yC9erhmTOFDZXPp0WLyMsr+70uVlfncTXb2yYGcYkJAGCgbzhv1lItLabIZzAYDAaDUUCYoIHBKFpGjRq1f//+7Jvbt28X34qPwWAwGIz88OvXr40bN+7evdvT09Pe3r6kw/kLSRLAgs+0L6uCTpUHa2xwmEmJxlSiRKdBg2cUkQoAsNoGXcT1N88vv3//rlev3owZM0aOHCmH5QpNQECAo6Pjt2/fSjqQvwfasYO2b4dfv0QHdHRwwgTMY4Zx9uzZDRs2PMiq+NzqHTq5eTXNY58M9PQKbNIAAI2f05t4AIA7DlhLZmUSOTsTh1u1khK6umbUR5YgRJTRKVzYFu5v4sePH507dzY3N9+9e3eZMgWv7Lxx48aaNWtevXpVtWrVkydPmphIezf/+ZNGjSI/P0hNzTmop4ft2+Pq1flOOhaAtDRB06aQt4xbCGzbFrN+aRafoMHXVzBkCERHi4/J2Fghq1sHR7MJrp4UUVE0aRK9eZOT/zY2hoYNea6uILlLSBGSnp6tonj69OnkyZOfPHmSj9OJaNQounlTjOGHsTFv61aoX19OgRYJ1Lo1l7kCADZogDL04CA3N9q+HYKDcw4pKWGVKrhjB5ibSzwtKIiGDRMj69HVRWdnnDgx54i/Py1YQB8/Zj5tNDTQwgJcXLBbN6mxyUJSUtLq1asvXLhQt25dMzOzcuXK8Xi85OTkT58+3bt3LyYmZtKECWNfvlR/+jTvA422tnjqlKimAQB8fcnTE+Ljwd4eO3QAzUI06RQIIDQUEhLA1LTAbhwFg8aNo6tXxdgDKCqK9QzgBmfPxgkTRLfYupVcXblOK1uWd/26WM+D3bt3L1++fMOGDb1795Yk+4uOjr558+a1a9cuXLjQokWLDRs2iFEzAEBQkKBzZ4iN5Yp/6tTArl3l+02SNmygnTvFCMgAQEMD7O3h2TOukBwc8Nw56tSJfH25ptWpg2vWgLExl7pISqAS3+tSzEw9+ve47+8HANWr1ZroMr2AWzAYDAaDwfjnyRA0/GMWugxGMVKuXDnhmz8kSacZDAaDwcgP2traixcvrlChQu/evX18fJSVlUs6or8NNR6sr4TNy8AEf4pLh2QBTP5Az+Jgky0q80o6uJJATwlmW+K0jwQA+0NprJkcEnrjxo1r2rRpKVEzAIC1tTWfzw8ODjbnyK8wZOfrVzp0SIyaAQDi4ujAAezUCcxySWNWrVq1YMGC7JsuNU0XNWiXcv/cz44j13+lxVYFedJFpoJ/AgAAD6Fifrqa4KxZ5O0N4eHiR+3ssHv3AsQjXxBxwoQJf6ugISYmplWrVl26dFm+fHkhLSjatm3bNl8NwvX18cwZcHOD69chJoYUFbFsWRwzpnjqngEAlJRQVVWiIgAAAEhDo/h9OWj7dolqBoDMMnrZV8srejAwQDc3DAigixchKgoqVMDOnaFs2fxHKieEPCFUVFRSJDWhlwAdP0737olvX/L9Oy1ahJcvF5/tRAFQl9akR+oEAADAAQOwXTvaupU+fcLkZNDSgjZtsH9/4En+RpVRmC7WpCQ2lg4cwKZNoWbNzCN2dnj6NH79Sg8fQnIy1qoFNWvKUXg0aNAgPp/fv39/PT290NBQHx8fIlJVVbWysho4cGC9evXQ1ZXEqRkAgD58gKlT8fBh0YEaNbBGDfnEx+OB2Bx80YPbtsHixXT9es5rX0EBra2pQQPy8EARUwGpRESIOcip6wIASEyEnz/FChrGjBljb28/ffr0pUuX9u/fv0qVKkpKSsnJyZGRkaGhoR8/fnz9+nV4eHjTpk07dOiwZMkS8VKGDOLjc+nbxPLrl7W1dUpKyvfv3+XTajYtDS5eFK9mAICEBHj3TsoKGW/Xhobcs+jNG+rWDbS00MwMp06Fpk3zGykdOSLpvU4lJHTw1dupfTo/ff7I77X3x8/+lSra5Z3GYDAYDAaDISOl+OcTg/GHY5j7l0NkZGRJRcJgMBiMv48hQ4acOnVqx44dU7gbGDMKShdDqK6Jg9+QXzwAwPFwuBVDj+qinlJJR1YSDDCCZYHwf/bOMi6qJgrj5+zSKSENgoiCCBaKotioqGArdmN3vRZ2YxeK3S2iWBgoooKiUiohraDSHbs77wcQl2WLMuf/84M7M/fMuRt3lzvPPCeDBZF54JcB7etUK9rFixdfv3798vte3t+E1q1bBwQEUEFDjcDZuVPY6mZSEmfnToara1nDrVu3CgsLHR0dy1okEIZ273z00QvJXhP2JsBADWhS+S2sW2IJiwAAtFEGxUr94dugAU6fTnbtgpQUnh40NMRdu4BZQ5VXqseoUaNWrFgRHR1dv379mo9eWAhxccBmg75+tTYQVx42m+3k5NSlS5d169b9zHl/wGDgyJEwciQA/Jp6HvXqgZCSE9LS6OAgPIDI4hFVQahkgfnd9l9MewaBGBvj3/HD5soVgYuRJUvdXl7lqif8ZpCGDeHNG4HdTCaIXy5KTQ1XrRL/o0Tu3iVCFmtTUsiOHbwqgXr1sF5VqxMJJj09/cGDB1+/fhWoHuZwyP37/GUrAABAgoMxMZFHwPeXwGDg2rU4YwY5cwYiI4mkJNraoqMjSkuTlBTi7Q3FxZWIxvdbTOTzJifHV81QQvv27f39/Z88eXLjxo0zZ86w2WwpKSkNDQ1NTc0hQ4asWrXKzMyMKc63uZ4eKCtDXp7AAYhgbg4AxsbGMTExNSNo8PcncXHCBgi+vPzICgBGjQJ/f8jOFjissBAKCyEnhyQlkZkzcdIknD69cqleuyb8WjdE1fm1pFRxcdFTPx8qaKBQKBQKhVIdqKCBQqkteEqblznoUigUCoVSI7i6unbo0MHe3r5Ro0a/Ope/E0NZ8G6JCyLIqSQAgKRCcHxLnlgh468tWC8QWSYM1gT3TwAARz+R9nWq/hRERkbOnDnz3r17cuJt7vxplAgaBv3qOgJ/BxgXJ3wRFWNjuR+W2DPwLHb2aqR91fNLIUARB8aGkYctUakyf7yeTYaywjEz9Sv9jsWxY1Ffn+zcSWJiIDMTAEBbGxs1wk2boPyP/F+IvLz85MmTXV1d9+/fX5Nx09LI8uUkNBRSUoDNBlVVNDbGVaugQYOanEUwW7ZsKS4u3rZt28+Z7jcE584lQUGCKsejuTl26/aTUwKAyi1PVkBYsYnfnry8PFnZyti8sFiE747zMths8vDh7yxoYPz3H3n+nHCXiuACGzbEceNqaWri5QXC/TAEZFVKbi5ERACLBQ0aQDWq1QBAamqqurq6MC+0mBgiwMunlJQUcvcu/jZ+VDWPpibOmwfltV944ACsXk3u3v1hscBgAIcjMIi2NvbpU7EZ+/UjR4+CYK9T1NEBNTXhCXbo0KFDhw7Cx4igTh3U1ydCFF0GBtizJwAwmUyOkNOswKtXry5duvTt2zdzc/MRI0ZoaWmVdZGICBGXXJF1PdTUAAC7dIGOHcnt20JkNz9ITSXu7mhpWQmfhqIiEde64mIFnyeWTZoFvgkICnnDZrPFEpFQKBQKhUKh8OOftM2lUH4K1tbW3HdtgoODAwMDf2E+FAqFQvnLMDU1dXV17dy58+HDhzOEFnalVBkZBuw1xSGapV/oITmwP/HXZvTLGKdb+iTcSIFkUc67gigsLHRyclq9enXTmjJbrjnatm3r6+v7q7P4WxBpzsw1IDAwMDExceDAgTxDkpOSOhjWlWcCAETmwbAQki/eMkExgW1xMP1D6ZJpH3XoJXADp1C6dsUbNxg3bqCbG548ybhzB0+d+n3UDCXMnj374sWLMTExNRYxNpYMGkRu3ICYGMjOhrw8SEwkjx9zRo0CH58am0UwkZGRO3bsOHny5D+95tGsGY4bB3XqVOxBY2PcvZu/o350NFm7lkydKqY9A1ZARFaCK6yLY89Qxh+nZgCAjIyMOvxeDoHk5YnUf6DIDda/FnV1+O8/4LfXHA0Ncft2kKwtxyrMzRU+gBQU8F/NTU4m48dzunXjDBrEGTKE0707GTqUjzM/m00OHiQDBpAOHTi2tsTRkWzcyHeLubq6uojKoZmZwjbulyDSqjM7m7i4kH79SNeupGdPMm4c/Ok3jhgMXL2a4eWFy5fjoEE4ZgxOmybwAsJgQLt2/Csj6OmhkFo/8vIlPjo/AZw7V6AVhJQU9uwJioosFuv9+/cmJibiBIyKirK1te3SpcuWLVuOHTu2YMGCVq1aTZgwobjsulG3rojKKRISwsQcEhLwvdYS7tkDffuCqqo4iUFqKtm9W6yRJYhRjwMLCpo3swKAvLzciMj3lQhOoVAoFAqFUh4qaKBQagsDAwMbGxvuliNHjvyqZCgUCoXyVzJ69GgPDw8vLy8DAwNzc/MhQ4YsXbr01KlTr169yhZiLkqpJO6NYfz3RcyNMeRbVZfz/2jM5aGtMgBAEQf2J1RxOWru3LkmJiZTpkypycxqCBsbm/fv36cK2BJNqRyKiiIGcJUwOHny5Pjx4yuuXvv4+PTsYLPPtPSO/tMMGBRE0gUvEbIIvMqC9dGg94SsiSYcAgDQRAHczKrnqWJkhL17Y+fO4i4G/Fzq1q07a9asxYsX10w4NptMn04iI/l0JSaSFSsgPb1mJhLMggULFi1apPdXOrRXBpw9G9etwyZNfnyatLWxSxe8eBEEWOtz+vcnhw6RmzdLH9rbQ3BwxWFV1xPY2ACjineQxCo28RsTHR1taGhYiQMUFVFeXsQYrt3Yvydob8+YOrW06AwiMJmgo4OdOuHp09CkSe3NS0Q+dWlpxNOTtzE8nAwZQry9ITERioqAxYLkZPLsGWf8eHLnzo9hOTlkyBCyaRN5+ZLExEBsLHnzhri5kX79IJFXslqnTh05ObmEhASBmWhrCxH6AAAgivC2efmSODiQY8dIYCCJiCBhYeT+fc64cWTVKmFH1Shi6ZmqgJoaTp6MO3bgunW4eDEOGcLntwGTidbWjM2bBea2YwfylcDKyYGDAw4dWqMZC6Z9e5w+nY/qQlYWe/TAZcsA4M6dO6amppqamiKDRUVF2dvbP336lPuPtcTExBMnTvTp04fNZgMAtm8v4hKhp4f9+oG0NN9ObN4cJ04sfSAhwdi1i3HqFAwcCB07gpGR8PRIQgLk5Ig8i1Lq1EGRRam0tS2aNCv5mXf3/i1xI1MoFAqFQqFUgAoaKJRaZPz48dwPz549mydSv0+hUCgUSmVo3br1tWvXUlNTz549O2DAADk5uTt37kyePFlHR6dx48bjxo07cODAq1evCoWb91JEscUEzeQBAHLYsDn2z9tdWiPMNCi9330oERIrv7PUy8vr3r17hw4dquG0aghpaemePXteunTpVyfyV9CmjbCFTyYT2rcve+Tp6VnRniErK+vOnTt9+/btrwFrG5S+8Z5mgM1LcioJcrmMkxML4EQSjAghBr6kayDZEkcKvhs5tKsDN5uh4t9eZXHRokWvX7++fft29UORixfJe4G7J0lsLBG87CQWaWlk82bO+PFkxAjO7Nnw4gVP/4ULF8LCwmbNmiUiDotFHj8mBw6QU6cqrkH+NWDfvnj7NuPqVdy3D48fZ9y5gydOgIaGwAPS0uC7WQJbT4+EhHCcnSE0tOJAIgAR+UybhmZmfLvY3wUoIv0e/kR7BgAIDAxs1qxZJQ5ABGNjYQNUVXHEiOolVbuQkydJz56c9euhZHVTQQEbNmTs24enTgmS1NQU2KsXcFd5qPieycsjS5aQiRN/+DSwWGT2bMLXq+bTJ1i3rqyAC5k8mQQE8Bo8cDgkLIw4O1f01ejYseONGzcE5qqtjcLVV7q6+H2jPB+Sksj8+eTjR9729HRy9mzlNspXG0QkT56Qixfh1SvR5QyqEH/lSlyzBi0tQVUVmExQUEATExw/Hs+eBSFFPRQU8OJFGDgQDAxKf1fIymKjRrhgAWPr1hpP8vPnz48fP7506dKlS5du3LjBLRDHiRMZR45ghw5Qrx6oq4OuLrZsiatX4/79JVYKe/fudXZ25h+3xISjb19O166kR48vvXvr8FPJsNnsR48ebdiwAQBARQWbNxeYKCJYW+PKlThiBK91hIwMtmuHx48Dj07U0pKxcyfj9Gls3VrEs5CdDcKrSHDDYED9+sIGqKriiBFysnKyMnIAEBMbJW5kCoVCoVAolAogALi4uKxevfpXZ0Kh/IXk5OTo6Ohwy643bdpUYzuoKBQKhUIRDJvNDg0NDQgI8Pf3f/nyZWRkpKGhYePGjU1NTXV0dPT09IyNjRs1aiQh8bev9dUc91JhcDABAEmEp63QVNQGwr8PAtAlkLzOAgDopAIezSqxoa+oqMjU1PTIkSOdO3eutQSry927d5cvX/7y5ctfncifT1ER6dNH0NI4Nm6MN2+W2JXHxsa2a9fuU1mZ7e9s27btzZs3p0+fLnm4NwFWfCw1XQAASQQjWZBmQHIRfCsC9nt/ppl1uSkQnHVxfQOQ/LO3hYvLo0ePRo4cGRAQoFu9ihhk/Hji7S1kADZvjhU3RosZ/Phx4u4O8fE/mhQVsXVr3LcP5OUBICUlpVGjRhs2bJg8ebKwOG5ucOECiYuD4mIgBNTU0NQUXV1BX79qif3plEkH2Hp6ZWqGH73NmqGnpwjr8gqhBMoOoqPJ5MnkwwfeA5s04RZbCNnt/ScKGj59+mRsbPzgwYN27dpV4rCPHzkjRkCFixsAACLa2+PBgzWVYY1DNm4kp09DVhZPOxoYoJsbWFjU8vSEODqSt29FDGMyYeBAxrZtUHJ5WbUK2GxBY3H4cNy8mXh7k5kzQVBJCyYT583D8oKqwMDAPn36PHr0yNTUlH+yV66QFSuAry8ak4nDh2PJ+jTfY6dMIV5egnrB0JBx65Zox6PqwfNpZevpgZQU1qsHvXvjvHliXjp4Agr6mJd2JSbC589Qpw4YG/MuuguJmZsLb9+Sr1/R2BjMzavsFsOXvLy8/fv379y5Mysrq3nz5hoaGoiYl5f3+fPniIgINTW1li1b9uvXr3///oqKisBiQVoaKCmBjExZhICAgEGDBkVGRkpXtEwIDKwoW0nlcC7m5c3gVzGwefPmr1+/BgDIyiKDB5OKNVNKvosvXixN4MMHzoED+OkTAUBFRRgwAB0chJwsWb+euLkJezo0NBh37wossVGR8HDOqFGQlMSnCxF798YDBwDgxJnDT/18JJjM3dvdJSUFS1goFAqFQqFQ+DF16lQ3Nzfq0ECh1CIKCgpOTk7cLStWrDh06BBb8F/aFAqFQqHUCEwms2nTppMmTTp8+HBQUFBGRsaFCxeGDBkiIyMTGhp65MiRgQMHqqurOzg4HDhwIJ57hYkigO5q0EEFAKCYwMhQklwEwGKRgwfJyJGkf3/i5ERcXODvKliQkpISFBSU+H0DNAJsMSm99e2TDv2DKhHq9OnTpqamv7OaAQDs7OzS09OfP3/+qxP585GSwj17kN+mPWzQAPftKyu+Hhwc3KJFC54xRUVFe/bsmTNnTlnLDH04Z4Ga32+AFxOIyIOQHPhWBCQrNW+xfckWXn0ZGKYF7o3xsy1uMflX1AwA0Llz59mzZzs4OOSIbxPNF1Gl60UPEAA5dYq4ugLPd012NnnwgIwdCyxWcXHxoEGDnJ2dRagZli3j7NhBoqJKN1IjQloaefaMDB8O0dFVy+2voaKaAQBIeDj4+9fYHPXr49WrOGIEmpmBjg7o6mKTJjhpEl69ym0dIablwx+Bh4dHy5YtLSws5s+fn8Fv9VEgxsb433+go1OxB2VkwNKypjKsNGw2JCVBUpLA5f+AAHL+fEU1AwCQ+HiycGFtbN8vByLu3o3CLS4AgM2Ghw+hZJ3Yx0eImgEAoERgd+mSsIsYmw2+vjxtLVu23Lp1a6dOnY4dO8bid+I4cCD/YgoSEmhri2vWCJyOxRLiiAMAEBdHPDyEDagliopIZCTZv59MncrHHiM7mzx+TK5fh7AwPr0AUN6phce1BRFRXx9at4aGDVFCQpxSF6UHysuDjQ326wcWFjWrZoiLi2vWrFlAQMDly5czMzNLHBouXrx48+bN169fZ2dn+/j4DBgw4PLly/r6+k5OTjdu3y6qU4dbzZCWljZu3LjNmzfzUTN8+ULmzq1owqHGYIyVl1/Nr15JUlJScnIyAICSEl64gJ07g4rKj+66dbFXLzx37kcCpqaMXbvw8mXG5ct47JhwNQMAYJ8+ILRIBGpoVELNAACNGuGCBaCtzdvOZKK1Ne7YUfLIsklzAGCx2T6+DyoRnEKhUCgUCoUL6tBAodQu7969s7S05FEw1KlTR1VVNSsrS1NTc+XKlYMHD/5V6VEoFArlXyY1NfXBgwc3b968ffu2rq5u79697e3traysZLhu0lG4+ZALnV6RfA4AgC6TdeLYgpY+ntx39lFfH2bP/nk1fWuNa9eubd26NS4uLjs7W1ZWVkdHZ9CgQUuWLGEwGNM+kDNJAAAIEGCNDeXECtitW7cZM2b069evNrOuAQ4ePHj16tW7d+/+6kT+ClJTOStXYmgoSU8HRKxTh1hYMFavBlXVsiEHDhwIDg4+cOAA93Fubm4eHh53uKueAwBADhuOfoKLX0hoDpStoki88JS8eWDF+Ts91cFYtnZP6HekqIicPw++vlBc7PzqVbysrMeTJ7KyVXwiyOjR5NEjIQPQwgJvVb4AdnY26d2bvxs8AEhI4Pz5m7KzfX19b968yRC8UkXu3iVz5/LfCV1JK4K/h69f8XvJdrYA63ucMAFXrRInmGiHBm7y8oDBAKE/GP5oq4bc3Nz58+d7e3ufOXPG2tp63rx5vr6+t27d0hBS9aMijx6RKVNIhbqTRE6OMWgQrl9f3Szz88m2beDvTzIyEBHU1aF7d5w0if/G9/R0zsqVGBJCMjIA4Mc1mXu5FICMGkV8fATOKCGBW7bgT7iDkZxMFi0ivr7C9RM4diyuXUsGDyYVStiUG9awIT54QIYMIUI1i2hmhvfuVWwPDAxcsGBBXFzc/Pnzx48fX/EaS65cgWPHyKdPkJ0NsrKopQU9euC8ecKW3j9/5vTqJUIIO2RIiQVFLSHc3wWkpXHOHJwxo/RhVhZZtIi8fQtJScDhgJwc1qsHY8bwFE8RdBmp2C6OmoGHal03vn6FL19AU5OncM+kSZN0dXVXiXGRTEtLu3jx4tmzZ4OCgtq2bWtlZdWoUaOvX7/u2bNn1KhRa9eu5ZPwtGlEcMmSGDa79ZcvaRwOd2OdOnVevHjRqFGjH02xscTDA5KSwMAA+/YF4VVOxIAMHEgCAvj3SUjg/Pk/XnTxCQsjGzeS2FjIygJJSaxbF7p2xblz4bsXIJvNdlmz6Ou3LxISEtOnzGvS+NeJuigUCoVCofyBlDg0UEEDhVLrzJ8/f/v27UIGDBkyZP/+/Wpqaj8tJQqFQqFQuGGz2S9evLh58+bDhw9DQ0MtLS1tbGzs7Ow6depExQ08eH6D8WGkmAAASLBZM2+5LfDcK1fItVahro4bNqC9/a/KsPosWbLk4MGD6enp3I1SUlLdunW7fv06YUo0fU4+FQIAjNeFHQ1F348uKipSVVVNTk5WELon7HeAxWK1aNFi6dKlPCZblKrDYsGXL4AIGhpQocbNrl27oqOjd+3aVdaSnp7euHFjLy+vis4NZWSzIKEQijmgLgW7VixSVFRcsWJFbeX/O/PsGXFxIZGRwOEAABtgQlbWeybzore3UcuWVYhHXF0J12tREbS3x0OHKh3WzY1s2CBoLy8AYMuWzWNj3d3dW7VqJSyO8MVIGRk8eBC7dKlsej+JoiLy5AkEBoK8PHboUGMb9GNiyqxQBAkaxF8TrZygQexoIHQJMz09vU6dOtWfThzy8/PFlPu8fv162LBhNjY2u3btUvq+i3rVqlUnTpy4cuWKkKtTOQgh/fuTwED+vYqKuGMH9ujB256aSlxdISICcnNBXr509zOXDuwH8fHE2ZmEhZVrlJDAli3x+HHeTdiRkWTyZBIZyRMDTUzw4EEwMfmRdefOJEpYnXvs0wfLq9BqCzab064d/7IdZcl0745HjogQYQBg06Z48yYZNow8fSpsWJMmePu2oN4XL15s2bLl2bNnEydOnDp1Kp8SP1++wJcvoKQE9eqJFld9/crp2RO+fROWz4gRuGmTiDjVgFvQAPxcXtDMDO/eBURITSXDhvGxlFBURCcndHGpGFN8QYOQFiEBxYecPAkXLpDkZMjJAQUF1NKCoUNx9OiS3kGDBg0ePHhoZbTIqampz58/DwwMjIqKUlJSGj58OP96NGw26dq1oj3Dj8QA5mdk7CpvrWRgYBAaGqpYq6VG4uLIyJEkNpa3ncnEDh3w+PGqeGCkp0NGBigqQkEByMjw9Xj4GB3punM9i8ViMBg97Hr3tu8nLVXB04JCoVAoFAqFH7TkBIXyk9i4caOdnZ2QARcvXmzevDn1N6ZQKBTKr4LJZLZr127jxo3+/v7fvn3bvHmzmpraxo0bDQwMduzYwSm/c+gfx7EuXGmKKkW5AMBiSuxwmNF829MdDjOyZL/feUxJgZ07a92Quda4dOlSRTUDABQVFd27d2/27NmSCO6NS28uX0iGDDFONCwszMjI6PdXMwCAhITE0aNHZ8+eHR4e/qtz+VuQkABdXdDRqahmAAAFBQWeKgnz588fPHiw8PVCRQloLA9NFUFXGnx9fdu3b1/DOf8RvHnDmTuXhIfD90s0E+C4ktJIQmzatXv5+HEVQuKUKXwLhZRSty7Om1e1VIWoGQCAfPsmwWSK+K5hs4nQdU0oKCA3b1YlvdqHHDtGevQgzs5k716yeTNn6FDi6AhBlSnbIwgtLZFD0MysBiaqDGX28iVwL0NmZ2cfPHiQe7CKigoi1qlTR11d3djY2MzMrHXr1r17954yZcrmzZs9PDw+fPhQXFJhpEqw2eyHDx9Onz7d2NhYRUVFTk5u1KhRQiptcTicHTt22Nvbr1u37tixY0pcnvCrVq1ydXXt2bPnxYsXxZrbz49XbcBNdjYcOcLTRm7cII6O5PRpEhBAwsJIQAA5dYo4OpKKzijFxWTyZD7xWSzi70+mTOEdPGNGRTUDAJDISDJjBpQ9wxwOKSwUcV75+SIG1BQMBt8vjnKUDGjeXMQwAwMAAH19EcO++53wpU2bNlevXn3y5ElmZqalpeWkSZOSkpJ4D7e0BENDsaxi6tZFvjqVMphMsLERHaeq8KgZfkz7vdAYAJDPn0uq+ZCZM/kXyMjOJhcuEH62FuJDbtwgY8cSR8fqBBEEZ84czrp1JDgYvn6FvDz4+pUEB3PWreN8L2vVpUuXG4JNFPiipqbWp0+flStXnjp1at++ffzVDACQmkoyM4XEQYDmUlI8jUZGRqVqhpAQMmUKZ8AA0qcPGT2anD4NNfUXWb16ePo0WluXK5Wio4NOTnj0aGXVDOT0aeLoyLGz4zg6cnr3JjNnEgF1jozrmzhPmCklJcXhcG7fvfHf8jlnzh8PCnmdm1u9alkUCoVCoVD+GUT9bUChUKqNlJSUp6fntGnTjh07JmhMQkJCly5dTp48SctPUCgUym9HURFwOMJNlf8m5OTkOnTo0KFDh6VLl4aHhzs7O9+9e/fMmTPUSaiMjvJFPnvHTe8176lpGwD4qqS+ZvCi7X2mDXruMc7nrGVsKImOBj8/7NjxV2daFbZt21ZRzVACi8W6detWenp6OxUVc3kIy4VcNkx6R85aoKTQW/fPnz+3srKqlXRrASsrq82bN/fs2fPBgwf1hSzuUgAA4MuXL2FhYUwm08LCQlX42gw/lJSUsrgqtfv4+Dx69CgkJETMw9++fRsTE2NTm0s+vymEEBcX+Py5Ys9MBQVdJnPCoEHBQjf+8kdBAf77D5Yvh69febuUlHDUKDA1rUq2Itdg2OwunTtfvnzZ2tpa4JjcXCgqEh4Gc3Mrn1ytQzZsIKdOAbdwJyeHvHlDJk9m7NgBbdtWKzqX3wD3MmQ5Jk2CSZOqNUtlECRlIITs2rVr/fr1HTt29PDw6NKlC7dWIDMzMyUlJTMzs6ioKCsr69u3bwkJCVFRUb6+vuHh4QkJCZqamoaGhrq6uqqqqmpqaqqqqqqqqgYGBiWNEuWXvZOSksLDw0NDQ58/f+7t7V2vXr2BAwfevHnT1NQ0MzNz9+7dVlZWa9ascXZ25ilx8ubNm1mzZgHAixcvjIyMKp7dwIEDGzZs2KdPn0+fPs2dO1f4U8G5fh0KCoQMIJ8+IZv9ozxEQABZswaSk3mHxcXBqlWooQFc36Rk/37y7p3AyK9ewf372K1b6cODB8mHDwIHf/gABw+WmswzGCgnJ3wjPFFQ+EmVXRBRQ4PExQkbY2EBADh5Mnh6CtwKr62N8+cDAE6fTh4+hC9f+A9TVMQxY0Qm1bBhwz179qxZs2bz5s0tWrQ4depUt+/Pc+VAhFatQLB6Ehs0wJ49KxczORnS0kBTE0T9aOdb7qGs8AQzMbFU5ZCdDampkJ9PhAiwsrLg0CHo3r1yqXJBFiyA8mVZyPTpuGuXaDmLyMj79oGXF1b4GGJ+Pnh5ERMTnD59+PDhLi4uERERDRs25D2ewyEXLoC3N8nORmlpaNQIZ8zgKdEiDAkJkeIAdvmHdevWdXFxAULI8uXk5k1ISwP4XmPLzw+uXMHDh0W+uGJRrx5evoyhoeTOHUhNhYYN0dGxcpE/fSL375PTpyE6+se3c0YG+fwZIiLg1StcubLiQc2btly2eM3xU+4xsR9zcrJ9ntz3eXIfEXW0dU0amJo2amxm2kROVrxqdhQKhUKhUP49qKCBQvkZyMjIHD16dMyYMbt27bp3714uv3ttBQUFTk5OsbGxCxcu/PkZUigUCoWXoiKybRs8fUpSUwEAlZWheXNctgxq1QL0N6NRo0YPHz5cunSplZXVsWPHOnXq9Ksz+j2IizP4GOa5cei59oM2DpiXqKYLADmyCse7jDzeZaR5wvtBzz0HvH5n+AcKGpKSkuKErhzExcV5eHiMGzduWX0cHkIA4F4qTH9PDjYWthvx4sWLs2fProH8wsNJQAAgYuvWUPG+c80xduzYwsLC9u3bnz9/vkOHDrU30R8Ni8WaM2fOuXPnLC0t2Wx2cHBwmzZtxo8fP2TIEPGD5OXlcTvAb9++ffXq1SLNPJKTk728vG7evOnn57d7925p6X/Psvj1a76brUswlJDIy8oCFqsKq0Fob48KCmTjRhIVVboPW1ISjYxg3DgcObKK2YraFY3KynPmzWvevPmQIUMEVp1QVERZWRGG41WoXEAIZGcD18p61SGE3LtHbt6E/HyQk8O+fbFLFwgMJBcuQA6/7aefPpEVK/DWLaiwQ7dq8Ck5wWTiyJG4bp2YEapQ0l7Q4RXN4RcuXPjkyRM/P7+yVUNCCPch6urqgizlWSxWQkJCXFzc58+f09LSUlNTo6OjX716FRcXFxsb+/XrVw0NDQUFBQ6Hk5ubm5KSoqysbGJiYm5u3q1btw0bNtSrV68sVJ06dVxcXAYNGjRt2rRdu3bNmTNnyJAhysrKvr6+e/fu9fPzW7Vq1cSJExmClyEtLCz8/Py6detWXFy8aNEiYU9IdraId2xhIWRnl71vyfr1FdUMpSQlkfXr8dq1Hy2+vsKkQrm5cPEilC20P3smbDCHA8+eQYmgAQAMDYWssoOsLPbtK7C3xunRA96+BQEWHWhoiKNGAQDIy8OKFbBkCfBYJgCAigqOHw/GxgAA9erhkCHkyBGe5XMAACYTu3SBzp3FzEtFRWXTpk29e/cePHjw2bNnu1Sp2A0uXw5v3vC38VBTgzlzxL04EELc3OD6dfLlC+TlgaIi6urCxIno4CDyULa+PreDDq+mQVER1NTIyZPAJT3kM/+nT1hYCFX+Lq7wcpCbN4mEBENoCSTRsNlw5YpAUVFBAVy5AlOm1KlTZ+3atYMHD3769Gm5Qg8JCWTqVPLuXcnbjwDA48dw5w7MnYuDBomVgIoKqqmRigLB77AIecCVXt26dRcsWNClSxeydi25cAF4vFKKisirVzB2LF69CpKSYiUgkiZNsEmTSh/17RuZO5eEhUFKCv8BWVnkwgUwNUV+hTx0tPWWLFwV+Cbg6bPH4RHvWCwWIeTT58RPnxN9ntxnMJgNjBu2amnd2qqtnJx8pXOjUCgUCoXyV0MFDRTKz6Njx44dO3bkcDifP38uKip6/vz57NmzU1NTywZwOJxFixY9e/bsyJEjVdjiRqFQKJQaIy2NjBlDgoPL7v+ST5/g3Tt49QoPHiy9K/pvwGQyN2/ebGtrO2HCBGlp6VGjRk2ePPlf/5LicIAQJGS476XBz65dsum/z975nV6jks4wfbMwfbPVAOYviZ0qtFJGUzlQlgRFJsj89tXeEhMTMzIyhAwghISFhQFAb3VYaAhbYwEALnyBTqowXIDx+f379xMSEvr06VOtzJ4+JZs3k+hoyMwERKKsjPXr47JlIGQ/d/WYPHmykZGRk5PT+PHjV6xY8S8umYviv//++/jxY3R0tLKyMgDk5+dv2bJlypQpXl5e69ev16u4tsqPgICApk2blj0MDg7eJWoBw8PDw9nZuXv37jo6OpcvX/43FSfk0SMQ7EawPitrhrIyxMVV8dvK1hbbtcOXL8mTJ1BcDC1bYufO1Vl0xzFjiIeHkFLxpGlTHR0dd3f3fv363b9/34xviQREMDCAmBiB0ygo8F07EcijR8TNDRITSXExysiAgQHOmQNV9pKJiSGzZpF378o2qpLbt6FxY5CWLtliyxcSFQVnzuC4cVWcVDgyMtixI65eXYVDEVH8cvU8Mgi+BwYFBV24cCEkJKROedEJj6ZB0LwSEhJGRkZ8LRMAoLi4OCkpqaCggBAiJyenrq7OLZPiS+PGjX18fHx8fPbu3btw4UIWi9WoUaPx48cfP35cXl70Epqent6jR4/at2+vpaU1evRogeNE7eRGGZkfYprYWCLk7Q1AoqMxIeGHPEiolT3vgOxsEYO5BuDixSQ4mI8yoKTX3ByrZkhQJXDiRHj0iDx7xqdsjZQUjBsHysqlI7t2xX37yJo1JCqqVEIkK4uGhjBtGvbr9yPgokUgIUEuXgTuEjYaGtitG27YICyVggIIDSWpqWhkVCaptLW1PXv27JgxY8LDw+XkKr+tXF4eT5yAKVNIaCj3ujvWqwezZqGYP5w4HDJpEnn8+Mf6d14e+fIF/vsP3rxBF5eKR5R96EhaGqdnTx6zH25NA8fMDOrXB657VvwpKID0dHEq4IgLhwOPHsGbN6KLiQghKIgkJAjpJ/Hx+PYttGw5derUkJCQ4cOHe3p6lj45mZlk3DhSQdlD4uNh3TqQl0d7+4oB2Wx2SEhIUlKStra2paUlg8EAa2v48EFQ0aV4SUk/JaU6UlJKSkpGRkYuLi5dunSBxETi6cmrZihLICQE9uwpLf9UVARpaaCiUnUpSRX4+pU4OQmRVJaSnQ3HjoGAL2VEtGphbdXCurCwIDomKvJjRGTUh+iYqKKiIg6HHRH5PiLy/cUrZ9u0tunZ3UGjrrBCMBQKhUKhUP4pqKCBQvnZMBiMkju89evX79Sp08CBA/3LV5jz8PAIDAw8f/78v2ifS6FQKL8DhBBnZ/L2LZ+e8HCYNg09PX/qnaPfgD59+vTs2XPHjh3Pnj3bvHlzu3btpk6d2rt372ru5vxTMTAANbWS2+WSbNZw30vDfS+9aNjqRKdh11v3zpcqXUcJy4GwHChzimUg3GiG7ev8opzFQ1lZWVZWtkCoRbbm9wrTy43waxE58RkA4FQSGa7F582Qlpbm7Oy8d+9eyWpsJiPXrpF160o98MtuNL95Q6ZPx7Vr+d5TrhG6d+/++vXrqVOntmjRYvfu3V27dq2lif5E0tPTjxw5EhkZqfx9MUlWVnblypXz58/fsGGDpaVlgwYNlJWVlZSUTExMOnXq1LVr14rvgfT09EuXLnH/EtbW1o6LixO0bMlms9evX+/u7u7l5SVwH/8/guAa9sWE3CsoOKmrK2g5RCwYDLC2xpoSDNWrh3Z25MIFYLMrdqKJCS5bBgCOjo45OTldunS5dOlS+/bt+YycN0/IllBs1gxatBAzI7JqFbl8uWzFlwBATAwJDcVx47AKdjJJSWTMGN7V6IIC8vo1CheCsNng5wc1IWgg79+TjRtJTAzk5oKUFGpqwoABOGoUVP5rWhwpQ8Vvf+FHBQYG2tra1uFnoVFyYElA8VUU3EhKShoYGFThwE6dOnXq1InNZrNYrMqq1rS1tb28vDp06NCqVSv+EhwAHDKEXL8uTExgYFDmSE/evgUB9Z5KSUsjQUFYJmgoK1QhCO4BIgVJ3NdnExOcMYPs3FlRhIQNG+L+/VV4U1UdJhOPHSNdupBPn5Dn7VFcDJ6eMGzYj8IrrVrhjRsYHEyeP4fiYrSyglatKj5ROG8ejhxJ3N0hOpoQgtraPywc+JKfz1m+HPz94fNnKC4mSkqorw/Dh+Po0QDQpUuXVq1anTx5csqUKVU5QU1NvHoVrl8HLy+SnY0SEtC4MU6bJr7fDFm7ljx6xMfEomSXvLk5DhzI3fxDzVDyfLZpA9eu8ay4l2kaGN7eJCREdCUCaelKFGIQk/R0ztGjjD17qhyAfPwovOYLFBaS6Ghs2RIAdu/e3a5du7Nnz44YMQIAOKtWCfQpSU2FHTvAzo7bA4nD4axcufLq1avx8fE5OTny8vIllW5WL1mCgYGEbyEtFRXjNWtetGmTmZmpo6NTZg5Bjh4V6NQCAGw2PHkCLVqQffvIp0+QlwcyMqijA2PHoqOjiGekJiCzZolWM5SMTEzEjx+FCyulpWXMTJuYmTYBABarOCIyPDQsKPBtQFpaanFxka+fj99z3y6d7Po5DJKW/leKP1IoFAqFQhECAoCLi8vqKsn2KRRK9cnPzx8xYsQ1bvdIAACQlJTctm3bzJkzf0lWFAqF8i9DPD3JggUCl4sYDJw5Excs+LlJ/Ubk5uZ6eHi4urrKyckdP37cxMTkV2f0CyDjxxNv74rtuTLyXi17eHQZ6tOobX4Fd2dzeXjW+reWgHA4nKZNm4aGhgoaoK6u/uLFC+PvdyfjCsDyOQEAXWl4Z8N7ajk5Ob169Wrbtu3mzZurnlNqKnF0JPHxfDvRyAhv3CjboFlLeHh4zJ8/v2nTpq6urvXr16/Vuf4U7t+/v2HDhocPH/LtzcvLCwoKys3NTU9PDw8Pv3v3bnR09MyZM6dMmVK2okkIGTlypLq6Orclw9q1a1NTU3fu3MkTsKio6OrVqxs3btTQ0Dh58qS2tnatnNWfA/H0JLNm8dUHfGKz23z9mmBlxbh/H0QV7/h5sNlk+nTi48NjLIENG+Lu3WBuXtbi7e09evToJUuWzJw5k8+q+f795ODBip4H2LgxnjsH4rkHkWPHyJYt/MtAqKrixo3Yq5c4cX4EHDmSPH5cqUPKwE6d8NSpqh3LBw4H0tNBQaGWZJfCi0oIISkpqVWrVmPGjFm0aJFyLV+xf8BiQXAw+fwZDQzA3Fy0AqDy7Nu378qVKw8ePBCk7yROTsTPj//BamoMd3f4rs0iN26QadOET4eHDpVp+MiYMUTAFbh08IgRuGlTyf85c+fC5cvCQg8axNixo1yLnx9xdSVxcZCaCkwm6Ohgkya4cWPNr1uLgpw9S9as4e9Jg4gODrhvXy1On5NDnJxIcDDvJnsFBRw0CNeuBYCbN2/u2LHjwYMHtZiGIHJzOT16gOBiYWhpiV5ePx7yqBkAoKCADBtGAgMrugiUaBpKYJuZCZHmoLU1fn+D8ZlCQHtZS1m5nLIZS1rQxgYvXBAUUDj5+flsX1/ZSZNQSLEVBgNPnsTvFeIePHgwe/bs0NBQYLFIt27k40eBB0pKopsbdu9e8ojD4fTt2/fevXtF3x16SpCWlu7Ro8c1d3ecOpUEB/OacMyYgU5OFWML+hPjB8rKgAg8hmqKiujoWPaRry0+fOAMHCi8/sgPEPHkSax8vUJCSHjE+4c+d98Gvy550dVU1SeOm9rAuFFlQ1EoFAqFQvlrmDp1qpub22/ve0uh/O3Iyspevnx5XollHBfFxcWzZs1ycnLKEvOvBQqFQqHUFNevC9n8ChwOvHjxE7P57ZCXlx8xYkRgYODw4cPbt29fUZP3L4CrVyNXTe4y5Atyh4Q9PKfyKbo9nrfAmfrQSQV0pEtUxBCWCz5Ct1/+chgMRq9evZiCV32aN29uzLXXqs73zWnpLOC5zezr69u0aVNzc/NN1bu7SrZtE6RmAAASE0MqLH7XOP369Xv37l2rVq2sra1XrVol3MHiH+Hbt29ags2l5eTk2rZt261bt8GDBy9fvtzX1/fu3bsfPnxo0KDB7Nmznzx5EhwcPGbMmOjo6I0bN3IfOHLkyHPnznE/w7GxsQsXLtTX1z98+PC6deu8vb2pmgEA0M6O7yUIAAgAAwCNjH4jNQMAMJno5oaurmhrC40aoZERNm+O48fj9evcagYAsLOze/bs2alTpwYOHJheYcM6TpuG27Zh8+agpkYQQVoaDA2hf3+8ckVMNQOw2XDmDH81AwCkpUFlF0e/fSPv31fuEG5q9mViMEBNrfZMpAgXlTpQW1vb39//8+fPRkZGEyZMuHnzZu1eSFkssno16dqVM3gwmTqVM2gQsbMj27YJMn6vMlOmTMnJydm+fbugAbh/PzZuzKdDRQXHjQMupxls3lzEe1hNDS0tfzwcM+ZHuYqKaGsjlzyCMXcuCLlyamsz5s7lbWzXDq9dY9y6xbh4kXH5MsPbG93cfr6aAQDg7FmBFXYIIf7+pQZOtQOZM4cEBfF55+TkkKtXiYcHAHTq1CkgIKBQfFOc5GTO7NmkZ0/Svj3p1o2MGQMBAVVM7+FDEF5VITERvqsE+CsDZGTw/Hl0cgIdHZ5j2Vylo5jv33PrG8ohK0vy8kifPpw+fcioUWXNWB7xT6o65OfnL1y4sGXLlqampo3Hj2+ekuKcnp4hSNOgq1tiz1BCly5dWCxWQEAAJCURwaWCAACKi4FLqLRkyZKKagYAKCwsvHPnzrIdO/DyZdy5E+3twdYWO3XCadPwxg3s2RMqHFJGXF19r5Y99to7vzZqytuXnc2rZgCA7Gxy7RpxcxOWdrUhnp7iqhkAQEoKxTYa4QYRTRs1njZ5rsvS9Q1NzAAgNS1l644NT54Kk3BRKBQKhUL5F6CCBgrl18NgMLZt23b16lWVCjcILly4YGVl9ebNm1+SGIVCofyjiLxTQ6VmAAwGY/r06V5eXnPmzFm1alXVbKL/YPT1cedONDHhNV7W1sbp03HwYDkm2KvDugZ4vRm+t8Ex31d+XT4Szu/9VK1fv75jx44MBp8/E8zMzE6cOMHdoiwBGlIAAHlsmPWBPEoDAkAI2bt3b79+/RwcHA4cOFDdu9gRESIGvHtXrfjiIS0tvWTJkrdv34aEhLRs2fL169c/YdLfGUJIpV7ZJk2aHD9+PCgoqE6dOosXL3ZyctLU1Lx//z5P0XEjI6O2bduuXr06IyPj4cOHTk5OVlZWiPjs2bP79+87ODjU9Hn8scjKwtChhF/JdkXELICSIg6/G9inD549y7h/H588QU9PXL2a73K+kZGRn5+foaGhlZXV+wpaAezWDT09GTdvMr+vszJ2766ELODlSyJ4NzMAkIQEiI3l05GaCsHBEBXFY4xRrfVUGRmoEZPwT5/ImjVkwgTOhAlk1SrhC5y/Cl1d3WPHjr17987S0nL79u06OjpTp06N4anTUSOwWGTUKHLsGImOLl0vzM8nkZFk3z7i7FyzmgYmk3n58uWdO3deFuR/oKqKV65g375Qr15p3QdVVWzaFDdv5i1uoqeHQr3ZsUED0NX98bBLF+zcmb/thJwcDh0K3GU4DAxw7Fj+AgglJRw7FgTV7NDSAmtraNHiR1mHn8yXL+TzZxEDbt6srdkTEsirVwJ7s7Lg2DEAUFBQMDExecuvVl1FyK1bZMAAuHqVhIWRuDgSHk4ePuRMnEiq5psbEQFCHAgAICMDkpK4JQV8frFLS+OWLVjBgIqZmMitaShpKfnH1cQEFgtCQkhQEAQFER+fsh5SnkqeGAAA0dCo1Phv37516NBh+/btr1+/jo+PT/j0KSQv70huru23b+8rluQAgFatuL87EHHQoEHXr18HFkvEswpQpkUoKiq6fv16RTVDWa+Hh0cxi4W9e+OhQ4yzZ3HlSoiMJP36cbp143TsSPr1I8eOpRSRgEw4/hnmRxB7x5X1DoY12+Y3crb7imHLu66+0W/RmadmbX8EFZRbXh5cvAgslojMq0Olvuy0tYGvnEts9HQNFsxZOsJprKSkJIfDPnX2qNed69UJSKFQKBQK5U9HQvQQCoXyU+jfv3/Lli2HDx/uV96UMjIy0traeuzYsf/99x91OaZQKJSfQYVC75Ue8M9gZWUVEBDQv3//sLCwY8eOKfxWG4JrGysrvHEDduyAoCDIyQEpKVKvHmP+fOC3bXppfbz0leSxISgbLn2FoZo/P11xkZCQuHXr1uTJkx88eJD4/Z61qqpq8+bN+Vr9D9SAA4kAACeT4GQSsSpMKNg4msFh+/v7N2jQoAYSEmKXIuaAmkNXV/fKlSvnzp2zt7dftmzZrFmzftrUvxsSEhKsyt8019XVXb16tfByh/v37x81alS9evUaNWo0cuRId3f3ssLSFG5w2jRGcjK5do1np6aygQErNTWvfn0+Yoc/Bykpqe3bt7NYrHXr1p05c4bPCD09KL/SJiYkNFREVfX0dBIdjYaGP1oePyY7dpDERMjIAGlp1NCA9u1x+fJSI4RqaBzR3Bx79qzy4QAAhJD164mnJyQllTYAkJs30cEBXVx4JXe/AVpaWrNnz549e3ZSUtKBAwdat249e/bsJUuWCHEGqizExYU8f86nIEtxMXn4EHbswArmiNXBwMDgxo0b3bt3b9q0Kf8iXAoKuHcvFhRAWBjJy8N69QSpB3DVKjJpEvBdv9fVxQpXTty1C+Tlibc3fPtWbqSTE86Zwzt42jRQVISjR0lMTOmTw2SikRGMH49cu+p/O75+FeinUoZQiVJ1IFeuQGqqsAGfP2NmJigrt27dOiAgwNraWkTEDx/I6tV8XuL0dHLuHGhp4eTJlUtRQwMIEfZJl5PD1q1LsxWiKsjJIfzURWWaBh57hnK1IfgVP6oBVFQY48eLP5wQMnDgwFf8BCjviouHp6U919CQ4XqisGlTLO8RBQBt27bdu3cv6OqCigpkZgqcjMkss1d58eKFcGFWTEyMv79/+/btAYBcvZq8/3Akysfot47RMIjWNIzVqBetZZTtB1DmdKbMe3143MT2cRPbNhEv155bZ/VR2GYnEh+Pr15BmzZCxlQL7m9G4SBCYSHp0wc4HFBWhnbtcObMKvwFjYidOnSrZ2C01217Vlamh+clKSkpuy72lY1DoVAoFArl74A6NFAovxEGBgaPHj2qeHO8uLjY3d3d1NR0zpw5uYLsFikUCoVSU4i8WVPJDUN/N5qamo8ePVJWVm7VqlVAVS1z/1Tk5XH5crx0CW/fxuvXGbt381UzAICWFMzQL/3/qo8kp3bu/dYU0tLSx48ff/Xq1c6dO6dOnbpq1aqnT5/ev39fp4IdMQC41Ec7tdL/k6xUnzG2wWY9d998XDNqBgDgtwe9cgNqmmHDhr148eLYsWMzZsz457xJviMpKVnMd79jtdHR0Xnw4EFmZmZAQMCsWbOomkEIuGYN48AB7NQJGzRAAwM0MwNHR8alS9p6eknfl7f/aLy9vZ2dnWs4qEgHbAkJ5BLnkQMHOLNnk8BA+PIFCgshK4tERZHjx8nQoSU2+GhuDvLywgLKyoK6esVmbNQIDxyopuaAuLiQ48eB5+X+8oWcOkWWLKlO5NpGW1t7zZo1b9++ffLkSa9evWrsj9y8PPLkicAV1qIi8PISvfe6kjRr1uy///6bU0FDUA4ZGWjZEm1tBXohAIClJWPzZt6N8ohobMzYsoWnOAsAAJOJmzczLl/G0aOhe3e0s8Np0xg3blRUM5RGGjUKb91CV1d0ckInJ3R1xVu3fms1AwCoqYn+lucyrqhhBBVZKCMvr0RN0qZNm+fPn4uMR9au5S9YAYDcXDh7VoTcqgLYrZvwv0qYHz78GCwERUWmv3+ZAQO3DUPJf9h6epx163iCs01NhUxNPD0rdS7lYDCgc2do3lz8I86dO8dXzVBCaHHxhjLxWd262KsXnj9f8a2loaGRkpICUlLYqJGQudDQEO1L19SjoqIE2TOgjDzTpDnHpt/+FIWJ70inp/kGsnamy7wcll6cNWHLDocZ11v3CTK0yJbhIwdXzc3oEPa0d+BdCXapePRFw1aOS877m1gJSQwKC0lYmLAB1QP794e6dcUbipCURN6/J+HhJCCA7NpFHB2r7B5kZGi8cO5yZeU6AHDpytnQd8FVi0OhUCgUCuVPhwoaKJTfC0lJyV27dl24cEGpgiFkcXHxrl27WrduHRkZ+Utyo1AolH8EnDGjYh3ZH9Spg1On/sR0/gCkpaUPHz68atWq/v37Dx06lFZK4sscA9SWBgD4XAjLov6AVXBNTc3Zs2fv379/5cqVZmZmgobJMeGSJXo1x4m6gJJSMrP3MIYuXh1bc9uCLSyE9SJW6n53TWFkZPTkyZOgoKC5FeuO/xvIyMjk/0RvDIpA2rfHU6fw0SP088N79xj79oGeno6OzqdPn351ZjWAsbHxN+6t5zUBtm8vYj1GW/vHyvHLl+TQIb5btElgICkpGWBpiQKkbKUzNmjAOHYM27YFbW2QlAR5eTA0xL598coVqOB5UznevSM3bkBhIZ+uwkJy+zb89l/Hurq6t2/f1tfXd3R0rBGNFPHzE74ITRIToUIdk+ozc+bM0NDQGvj906kTennhtGloa4stW6KtLU6fjl5e0KGDwEPq18f16xlHjuDRo7hkiYi3t6wsDhqEW7fi1q04aNAvKyQhPjo6KPxjUrcu9u5dW7NraYkYICsLqqoA0LFjx0ePHnGEa2Vyckh0tJB+EhdHvL0rl6G2Ngr4mVQmSqhY94FUJDycbWbG1tPj+6/sZMuCEEI448eLMM+4ckXMk6hYyYIZH8/cvZu7UoZILl68KORnCQfAV0sLx47FFSsYN27gwYN8CxXl5ubKy8sDAK5aJfDCrqgIo0aVfXb09fUlJErNjxk6xpLdR8vM2Sfn6q1wPk7xVrb8wUDZFee8lJte+gJvimWy+GkXAEApP7vppw+DlAtWG+NlS3zfFqKfu153n3F616SXizqNeXRGmlUEAPlSsk7zjoXpC9ORgJqasF4x+FIEAqvj6eqitbUIHZ60NDAYvLoxDoeEhpJJkyor2SlDS1N7zoxF0tIyhJBjJw/m5ooybqFQKBQKhfI3QgUNFMrvyJAhQ169etWc3w36d+/etWvXLiQk5OdnRaFQKP8KOjo4ejTw3RYsLY29esF371YKN0OHDg0PD7e2tnZwcOjXr19oaCjfYbm5uenp6VUwq//TkWfC+galdwCPf4azyb82nZoEAdrXgW0NcXpDJYm2DgDArrntrzh3bsW6zj9669fHGTNqbLLKoKioePPmTR8fnx07dtR48IKCgoiIiJ9k/5CVBRER8OVLpQ5SUlLKqobTPqVW0dbW/jscGiwsLGpeya2lhYIVWgCAzZqVOi68e8eZMQNSUgSNJAEBEBUFiDBpEigr8x+kqgrTpkGzZnjxIuPePcaVKwwPD8b9+7h3b+khhYXg50fOn4dnz0DANl9BcPbtE+aHn5ZG3NwqFfCXwGQyDx06pKCgsGzZshoIV1ZPQRB5eaQWPh2SkpKTJ092q5EnXEEBlyzBs2fRwwPPnsXFi0VYgPz19O8PMjKCOrFFi9pzaMB+/UBFRdgAbe0SQYORkZG6urq/v7+wcAkJkJ4ubACbXQUREm7fzmMnUCIOYOvrcwYNIuV1QtyyhnIYGvI1kvmBnBy2b18WBAAgLU1EZiIHfIfj6ckZO5bj4MDu25czcSLx9eUrwhAeJF34cwuQISuLa9eis7OQN0xkZKSxsTEAgJ4ebt+OJf/npm5dHDcOJ0woecQmoNy8g8Z4F9mVFxQvfVI4HSn733Epx6kSLboyNPR5jwUAAKX87BYxQYOfXVt8bcfBg3PurekXOaN53GRznyXdDz91n2MAdmqgI4O4fj3j9Gns08fQUHPX6/N+11dosvMBIENeefDCU3F1+QcHDQ1s165cS04OhIdDbKyQC2MhB/wzYVc8DA8hxk9JQz/S5DlZG00i8/gMxu3bsWVLPpoGGRlo2BBLpB4ClD3k/Xuyc6egNHjJyIB37yA+Hr6/9Hq6BqOGjweArKzMy9fOixuHQqFQKBTKX4TEr06AQqHwx8TE5MWLF9u3b9+6dWta+T8Fv337Zmdn9+TJk4YNG/6q9CgUCuXvBqdPB2lpcuIExMb+aNXVRQcHXLr0l6X126OgoDBv3rzp06cfOHCgW7duLVq0sLOz09XVTU9Pj4yMfPv2bVBQUF5enrS0dF5enqmpad++fSdNmqRXpTro4sBisUJDQ589e/b69euoqCgOh2NjYzN79mztam6KrSoDNeDmN7j6FQBgdjjRkcZOwu6T/3kM14J9CQAA8fw2DFcRRUVcvZr89x9U3HGup4fr1//ClR5lZeVbt25ZW1ubmJj06dOnpsI+evRo5MiRDAZDT0/v/Pnz9YRu/q4Wjx+T3btJQgLk5IC0NGpqQvfuOGcOMESr3pWUlLKzs2srMUr1UFZWzhRS/PvPQV1dvTaUGejqCsOGkY8f+XSZmuLGjZCWRmbMIEFBIFy1k55Ozp/H5ctx0CCIiyMnT/Iu4Kmr44QJWHZxqFOnnKMMi0VWrwYfH5KQAGw2kZBAfX3o0gWXLwcJsW7UYHKyiCW+SgqVfhUMBuPw4cPm5uaTJk0yMTGpVix9fUAEIWufsrKoqSmwNz2dnDxJ3r/H4mIwNMSxY0FfwMJhBSZMmNC4ceN169bVFdOS/a8kJoazcyfGx0NhISgqQtu2OG0aSElVJyROmgSvXxNv74qKH2zSBPlqCgsLya5d8Pw5yc5GRNDUhGHDqmLk0KABNm1KfHz498rKwtChZY8GDBhw+fLltm3bCowmJQVMpogZq+CZoaaGFy7A7NkkOLhEMMHW0wMtLWjbFrduFfNiAlJS0LQpxMQI6scGDcCqfLEDkd4JYpsroIMDODgAAN8DxBR3Sol6m4kcAACvX79u1qxZ6YPWrfHmTXB1haAgyM4GGRnQ0cG5c/Mamr1Kh+eZ8DyTvMyEHLYUOC2X5BuOVcxJiq7HLBzQxtK4OKv+snkmH15rZAkUyUFUVLmHFhZ44EDJc2ICcDUHer0hmSxIqqM5YNGZ22sHVAyFTZr88GgJCyPr1pGYGMjMBAkJVFcHa2t0cSkrtJHDhiOf4HYKeZMNBeUVCJ8KwTUOXONIa2UYpokDNKFO2ftIVhYvXIA1a+DpU5KcDAUFoKSE+vowcSL2708WL4aMDIEnyOGAGJVZ4OlTsmMHSUiA7GyQlERNTbC1xSVLQFLSupVNwKvnwSFvnr140qNbLy0twZaKFAqFQqFQ/kaooIFC+X2RkpL677//pk+fvmfPng0bNnAXFv3y5UvPnj39/f3/6dslFAqFUpvgxIk4ZAg5c4aEhgIhaGSEY8YIr1NLKUFaWnrOnDmTJ0++fv36s2fPXrx4oaysbGxsvHDhwqZNm2ppaQFAcXHxq1evzp8/37RpU2dnZxcXF9ma8z2OjY29ffu2l5fXkydP9PX127Rp07p16+HDhzOZTE9Pz6ZNm7q6uo4ePbqmpqsUe00xPI+E5UARB4aFkEuW2L7OL0mkVmgoBzIMKOBAXD58LQKNai1hcNGpE+PYMeLiQmJi4OtXQIS6ddHYGNeuhV8t7tTR0blw4cKAAQO8vLxatmxZ/YDnz5+fM2fOuXPnOnXqtHPnTltb24cPHzZo0KD6kXkgu3eTw4d/7BbNziYpKRAeDq9f4/HjIpdAGAyGCG9tyq9DUVHx75CbMJlMtvDd9lVDWxuPH4fZs8n791BmUa6ggBYWuG8fIBInJyJmVYLvegucPx87diS7dkF8PCksRFlZMDDAuXOhbG2MBxaLjBpFXryAMr8iFovExMDx4xAVhSdOiF74BACRXkd/jhlS3bp1nZ2dDx486OrqWp04aGtL9PSEVGpHPT0QYNFBDh0iJ09CXBwAlKygkuvXsUcPXLtWHJmXpqbm8OHDV61atW/fvqol/6dDdu8mp04Bt87mxQu4dQt37wZToSb5wkHEAwfA1RVu3iTx8cBiASJoa2OLFrh1K5/CAbGxZPJk8uFDyTZxAgAfPsCrV3D9Ou7fL+4Cf9nku3YB3wuCjAzY2+PIkWUNo0ePbtu27bJly1RVVfnHqlcP1dWJEJmUrCx27Fix+enTpwMHDnzz5o2OoIp4amp4+jRGRxNPT0hJAUNDdHSs7N8sjLVrybt3JCKCT5+WFi5bxvspEO7oADVQ+6BSmJiY3L9/X8gAXVFOHoQQb2/vKVOm/GhSUMBVq0p7AfYmwLWvJMiXsARILEhuJjvUjx32nB31lpMYAV/ibG3a3rt3T0oKIRM48cEgRM0AUCY14EsTBThvgQOCSD4HojUNByw+c3nrKK2Mr2UD0MQEv18/ydWrZNMm4FIEkowMiIqC4GA8cyZTUcUtEQ4kknR+dX4kEMpOMCATAjLJkijoqQ7DtdBOFRgIICWF69YBi4WRkZCVBbq6UKZNTxZlQCfKSIMcOkQOHOD2RiLp6RAZCUFBePo0yMoO6j8sJPQth8O59+DW6BETRUxHoVAoFArl7wIBwMXFZfXq1b86EwqFIoz379/36dMnunzNxW7dut29e5chxu0VCoVCoVB+T5KTk+fOnRsUFHT69OkWLVpUJ1ROTs6MGTNevnyZkpJib2/fq1cvOzs7lQpewWFhYYMGDerVq5erq6v4pXlrkE+FYBdIPhUCAMgy4GQT7P5Tb/nWLr3fkKcZAAAHzdBJVO3pSvP1K/nwARDRzEz0nfSfyI0bN4YMGXLp0qVq+jRs3bp17969Xl5eTZo0KWk5fPjw+vXrS6Q5NZHpdx4/5sycyf+2MpMJgwcztm4VHiAwMNDZ2TkwMLC6mbBYlV1eoohk7dq1RUVFa9euFTHu61fIzgYtrd/W0L5E0r1+/fpaiU4IefKEeHpidjbUqYODBpXUkyKTJ5Nbt8SMgSNH4saNvK1ivKvJihXk9Gn+ggMmE8ePRxcX0WcwejR59EhYeh074unTAACpqSQwEAoKsFEjKO9O//vw9u3bYcOGvRdTSiIYzvz5cOkSf5MGCQmcNImv1RbZv5/s2QM5FeqyS0hgnz64Z484U6enp1tZWa1du3b48OGVzvt3o7i41KVMX19IxYcyyIkTZMsWvqYmaGyMV67UwPJ2URHx94fwcNDRQRsbqFOHz5i8PNKvH39BEpMJAwYwtm+v9LyZmWThQvL2benysJQUGhhA3744Zw7PwIULFz59+rTEboRPnKwsztKlcP26oHmwaVP09OTRDQQHB9vZ2TGZzCtXrgizf6gREhLI9Onk3Tso/G60hchMSODcv49du/IOfvaM4+wMFdyAmImJwicpc1wo+xFeIwW2EhMT27VrFx8fz7dXTU3N09PTxsZGSITr16+vWrXqDb+qH/lscH5PPL/xOUpXGmzqQEt59sM9615dPRUfF8vhcBgMhoGBQbdu3fbt21fmDEF69SJCSsdKSaG7O3bpIiRDALiTCiNCShUVBimJl1xHN/wcBQoKaG6Oe/eClhYAQHw8Z8gQPsZmAKmKqm4TVh5q3T+r/JdPAzmwVoI2dbCNMhjKgHcanEsmd1OhqLxytX0dONkE1fj7UQAAkHHjiFBZCRoboyDLEwAIDORMnMi/0hMi9uqFbm4AsP/gjjdBgTIyMts3H5CUFJwNhUKhUCiUv4ipU6e6ubnRm0cUyp+BmZmZj49Phw4dYrnMz+/fv79z58558+b9urwoFAqFQqkWWlpa586dO3v2rL29/YwZMxYsWFAFq4aIiIiTJ0+6u7ubmJjs37/f1tZWiNrP3Nz82bNnffr0mT179u7du6uXflXQlQbPZtjnLUkqhHwOjAglOxvhiBpf+/9F2Knh0wwCAJ7fiJNWTetFNDTwt3RJcXBwePDgwahRo44dO7Zs2bKqSXPOnj17+PDh58+fc2/BnDhxYk5OTvfu3f38/ARu+qw8ZPdugZvk2Gx4/BhSUoRLRlJTU6uVT0AA2b0bEhJK97IbGuLChdC4cdUDUrioX7++l5eXwG42m+zaBffuka9fS2zh0cAA582DNm1+Yo5ikZOTo1Bx+3VNgYgdO/Luh87KIkFB4kaQlUUHBz7tIjU6hYXEx0egfQKbDffvw5IlIHKdpndv8POr6MNfipQU9OgBnz+TxYvJhw8lG2eJoiIaGsL06VWx368UHz6QyEhUU4OmTcVUzFhYWMTFxRUUFMiIsXwO0dHkxQsoLsaWLeG7AqwExoYNJCaGvHrFq2lgMrF9e1y8mE+0pCRy8iQfNQMAsFjk4UN4+FDkQiMAqKioeHp6du3aVUdHp1OnTqLP4vckJYWsWEHCwiA1FQBARQUbNcI1a0DIBve8PDh2TFCJFvLxI1m1iiGeKEQYUlJoawu2tkKGkG3byIcP/PvYbHj0CMLDK63pUVbGQ4cwLY34+cGXL2hmBtbWfD/mW7Zs2b17t52dnY6OzsCBA3v37m1ubs4sKiKbN8Pz5yQ1FTgclJIifD+zWlq4ciWPmiE9Pb1v3767d+++ePFi9evvlAgIhKkH9PXRwwM8PODWLcjJAVlZxvHjAMDo1o3PUTY22LEj8fICAT46PIfUtoZYT09v+vTpGzZsqFhxSVZWdujQocLVDPHx8dOnTz9dogArT1IhDAshb77bHjEQzOSgTR1oo4w2yqBXermSmOq6Kstlnre3d1RUlImJiZ2dnaKiYrlAdnbw7p2gpwsbNeLrz8FDTzU4aIZT3pNiAvHqevZrbpx/e9rarjVw/fIk69dXVDMEGzY5127gqY5OuTLy8P3Lx1gW5tbDnmpQNyeNuLpCRATk5ICCQi8zs97z56c1qnP5C5z7Ql5//2Q/zYDOr8g5CzQX9M1sZMS3mYUYpK0eWUdRWb2uPYfNYPC3ICLbtvFXMwAAIeTFC4yJASOjNq3bvwkKLCgoiI2LNmnwm0r0KBQKhUKh1AZU0ECh/DHo6+vfu3fPxsYmhesn/vLly3v16mVaHQtHCoVCoVB+NcOHD2/fvv3ChQuNjY2dnZ1HjRplbGws/JDs7OwnT548fPjw3r17qampTk5OT58+FbP2toqKyu3bt21tbXfv3j1r1qyaOIPK0UAO7jRHx7ckrgCKODDtPYnIhZX1kfELDCNqGMe6sPIjAMC91BqtOvHbY2NjExYW5ubm1r9//wYNGixcuLBnz57iH15cXLxw4UJPT8+KhtJz5sxJSEgYOXKkl5dXzawHZGUR4Rsok5KIhwdOFGbkm5OTw3unXmzI5s3kzJkyRQUBgKgoEhSEkyfj5MlVi0nhRlNTU6DzdnExGTOGPHv2Y00lK4t8+kSmTsWpU9HZ+aclKQ7Jycnt2rX7mTOSwEAQe9UQGzeGKm2YJi9fCqmJAAAkMRFfvwZraxEJDBkCFy+SgAD+vRYW2KYNcXIiMTE/WrOzSUgILF0KcXE4bVrlcxcNOXcOjh8n8fGQk0MYDNDRwRYtcNMmEHXFYDKZKioqqampIpzhg4LIqlUkKqqkUjtRUEAjI5g7F+3sSgdIS+O5c2T5cnj2DD59AjabMJkMfX3o1g2XL+dby4Ps3893N3MpWVlw/DiIIWgAAHNz8wsXLgwZMuT06dN2ZSnVOMXF5MQJePqUFBSglBRYWeGkSVAjpbsiI8mkSeTjxx8tWVkkLg4iInDHDrCy4nsQ8fIq9zarAIaEAJstViGVahIQwN+co4SUFHLiBG7YUJXIqqr8BUxcIOLs2bNnzJjx5MmTK1euDB069FNiopW0dA82e5CMjJGEBHyvZgKIP/JExAYNcNUqaNWKJ+Ds2bN79+49dOhQX1/f6gsaymar2lEVNQ24axcAkCdPSj6Mv5xFixbJysru2bMnKiqqLNt69eoNHz58g9AXPSIiomfPnosXLy7TIbWq8Fo0BIjYEjBdHxYborKAW+lKSkoDBw4UNAvOmgX+/uTZMz5vUR0dsLcnEydCVhYwGERXlzF1qiDlzSBNUJHEUaEklw1pUvJ9204+YoDlFGpcn98Edb3LbftdbNf/g065P5FMpVkLjCUHaAATgdy4QTZtItzmFv7+4OOjsmyZc8+eznr4IRdOJBG3ROAQiCsAu9fEzQwd+RW/RWdncusWz+U0Qk35ZDPTb3Kl0o/lVs0am1lOmTLFlkecVFxM4uL4nnIpqankwgX87z89PYOShpTUb1TQQKFQKBTKPwUVNFAofxImJibnzp3r0aNHWdHi/Pz8MWPGPH36lDqtUSgUCuWPxsDA4MKFC+/evXN3d2/fvr2RkdGgQYM6d+7cuHFjaWnpsmHfvn27du3ahQsXAgICWrdu3aVLl8OHD7dq1aqyBZiUlJQ8PT3btm1rYmJib29f02cjGkNZuNsCBweTkBwAgJ3xEJVH3BujXO3f7a9V6stCW2V4ngnFBI59hsWGvzqhn4iMjMycOXNmzJhx8eLFxYsXl9T1E/PddevWLWNj45YtW/Lt3bx5c4cOHfbs2VMz+pvkZEH7aH8QFSW8X0FBIYfvbmZRkLNnycmTfBL49o3s3w/162PtLQH+MygpKQmqUcJZtAiePuWzmpKSQg4cwGbNSsou/A4QQp4+fTp79uyfOmtKCnA4oocBYL16uH07VE1jFB8vaJNuKcXF5NMn0aER0d0dxo4lwcHlAjIYaGGBBw+S8eP5LzOnpZHDh7FTpxq3RSFr15Jz5yD7+15mDgcSE0liIkRF4fnzUKEIFDcsFisjIyM9PV1dXf3q1auurq4fPnywtLQcOnRo165dzczMJCQk4MkTzoIF5UQnOTkkJAQWLYJ583DUqNJGaWnG1q2Qm0uePYPERDQywjZthNVNELoYDwDw5YsYZ19Kx44dr1y5MmjQoF27dg0dOlT8A8UlNJTMm0ciIkpedAIAPj5w/TquXg3t21crMotFZs4sp2b4DomNhUWL8MYN/n4bAQHCPzgkIwO/fIEKir0ahhAiyHyojBqSBQiByWR27ty5c+fOQEh6377Pnz/fnp+/LjNzvqLiQkVF2ZKLBiGgqAjNmqGcHFhb46hR3O/PN2/exMXFPXz48N27dz4+PgCgra1daUFDTg6kpYGaWsWXTPwSDyKqQkhI4L59GBBAjh4t3Vivqgru7pXLs0aZOXPm6NGjjx079uLFCygubszhTFZVrZuTQ06exAEDgJ/lT2BgoIODw+rVqydNmgT8pAxlNFzU2htgw8uXVUyOycQTJ2DuXPLsWan9CQBISmKDBiApSfbuhby8srGcJ0/Q0RFXruT7LdNVFbya45Bg8rUI8tkwPISoSoKlAlgogK4USW077KuN9Dflup9VtYPqNSHlIzSJf7fQc49DeiTz/DlADfD3J6tXV7zEkdhYcHFBLS1o1sxUHjY2wE4qMOEdyWZBLhtGh5L/jGCxYYXktLRwyBDi5gb5+SUNL3U1jjYz5XyXbEtKSh07dsLv6fPx48fXr1/f1dXVwsIi6mP4pavnMtNS6xhr6StLG6VnGWVka+bkQUUSEwHg27fSbKvg6kehUCgUCuWPBgGg5F7br86EQqGIy7x583bs2MHdMmHCBHd3919SCJxCoVAolBqHzWbfv3/fw8Pj6dOnUVFRWlpa+vr60tLSiYmJycnJPXv2HDp0aI8ePap/G+vx48dOTk6+vr4NGjSokcwrSy4bJr4jt75bL1kqwDkL1BPDbPt35vIXmPCOAICKJAS3QaV/UkFNCLl69eqqVasUFBRWr17dvXt34eP79+/v4OAwfvx4QQOioqLatm378uVLQ0PD6iaXnMyxtxdo6gsAADhzJi5aJGRAVFSUnZ1djMhVQB44HNKjh0A/8JIK4jdvVi4mpQJr1qxJTU3dtWsXb0dSEsfBQcjSLNrY4IULtZuc2Jw4cWLfvn0BAuwHaovgYM6gQWUrMfxRUMAmTdDVFerVq+Isfn6cESOEaRqkpBjnzokrLmGxyN694ONTukKmqgodOuCsWeT2bTJ3rsCCFABoZ4dHj1Y2dyGQe/fIvHlQwe+9dLoOHfDMGeERtm/fvnbt2pycnA4dOsyfP19JSSkpKcnb29vX1zc+Pt6ySROHb9+mFBbW4Sth1NFhXLkCenpVydzJifj5CRmADRvigweVihkSEtKrV6/Vq1cLubBXhbg4MmIE/33MurqMw4d5CnBUCnLoENm4UWAxFEScPBmXLeNz4KJF5Nw5YaHV1Rm3boG2dpVzExPSoYMIr4ju3fHIkdpOozQZT08yfz4UFABAHJv9X2bm26Kik6qqraSkAAAQceJEdHEpGx8bGztq1KjXr1/r6uqampqqqqpu3769pLrTsWPHHj9+fPz4cbHmvXYNTpwgSUmQnw+ysqirCxMmYO/eItQJ/KjBQyq2VzY4X5cIQZADB8jZsxAXVyrgQ0RDQxg7Fst/Ht++fdujRw93d3dHR0duKcPLly+LCfR5Q15kAgDUkYCTTXBB93IDxMyED9HR5MwZ+PSJyMpi165w5Ah59YrPMBkZHDuW7yeuhJh8GPCaFV0klhRaIT+nT+CdYX5Xbd/5ISEAgLa2ePYs6duXvH4t6Chs1QqvXi17GJ4Hw4LJx+/fkA51Ya4BNlcEHoc5snUruXQJkpJiVJRc2zVjfX+hTRs0Gj16cl11DQAoLi4+dOjQ2rVre/XqpaQmlZvLq5FlENIgLVM7J18tL1+hsFiGzQaA3PbtEq2a+798VlBQICkpuWX9bgWFKrqFUSgUCoVC+bOYOnWqm5sbFTRQKH8e+fn5LVq0+FD+XvCYMWPc3d2pTwOFQqFQ/jJYLFZ8fPynT58KCws1NTVNTU1r9svu8OHDmzdv9vX11dLSqsGw4sMhsDKa7P7u86ouCQfMsLvaL8mlZmARaO1fertzqh5sMvl3BZccDufSpUurV6/W1tbesmWLIAOGL1++mJmZxcXFCS/isH79+tDQ0HPCF43Eg/TsScLCBHYrKjIuXQJzcyEROByOrq7u06dPRVaHKcfLl5zhw0tWd/ijqsrw9Kz6OjEFoKioqEGDBp6ens2aNePpInv3ks2bhR2sp8d4+LBmjOurh5eX1/jx4729vS0tLX/qxCI1N3Xr4tmzUM16f4WFxM5OyLIr1q+P9+9D9b7syLRp5MYNIQOqsEgvYsZBg4i/v8BuJSXG5ctgZiY6DiEVlfp5eXn+CxeeOnHCKz9/nqLiVAUFhYpq/gEDGBV1PGJApkwhXl5CBvCs6olJZGRkt27dli1b5lxzxVzIyJHk8WNBvWhlhdeuVT34qFHEx0fIALS2xsuX+Rx49SqZN0+IRgcbNMD7939CyQkycKCgIiylmcyYgYsX13YapclMmkTu3OFu8cjPn5aRsVxRcZqCAlR4vfr169e8efN58+ZV/DHg4+MzZ86ct2/fip70v//I9evAY6GkpIQDBjDWrSsd87cLGsjWreTIEcjN5e1QUMDJk3HOnJJH6enpLVq02Lp166C+fVvZ2JQ0+gOgsjIxN18+ceO+FFkAkEDwbIbt6pTGKNM9CNM0+PlxLl2CjAyUkIBWrXDUKJCT45/qwYNk0yaBKiJtbcbVq/x1Wh8/khUrvialzu81+0njdplySnwDSLBZnUOfDHnm0TvwrmxRea2eigpj3z7OtGnCKoaoqTFu3uROIIMF48LIw7QfQ1QlobMKdFXDbqqgWVZpLj6euLltSI2P/f6h19M1WLZ4jYREOZlzZmbmjh07EpIjGAwGIuoWFH+VwCIxLhSIOMJpXEdbsSoBUSgUCoVC+QsoETRUzpuXQqH8DsjKyh4/fpxnOefEiRO9e/fOEmkgTKFQKBTKH4WEhET9+vVtbW27detmYWFR49K9iRMnjhs3rmvXrp8/f67ZyGLCQFhrjHtNUYoBAJBSDEOCyehQ8vqP/UqXQFhpXHqT+tAneMF/s+4/AYPBGDp0aHBw8NChQx0dHceNG5ecnFxx2IEDB4YMGSJczQAAc+bMefDgQXR0dA1k1qMHSAi0zkBzc+FqBgBgMBgDBgw4f/58paYlYWHC1AwAkJbG1+2cIj4HDx60sLCoqGYAANHPbU4OfP1aG1mJSXZ29r59+9q0aTN79mwPDw9x1Qy5ueTRI3LxIrx8KXBZSEwYDBgxgr+pPgDIy8OsWdVVMwCAtDR07ixwcZfJhG7dqqlmAABu93K+kPx8MetriEVBASlfN52XrCxy6ZI4kfj6DsrJyXXKyjqsovJIQ+NtcXHD5OQDOTk82WNlPWPKGDxY4IsOAAwGtGlThagmJiYPHz7ctGkTj71i1UlPJxERQvrJx49QnUuoyEJCAgagvT3Wry/kONK06U9QMwAA2NuDlJTAXj09nDDhZ6RRQoWbM/1kZf3q1j2Ym7soM5OUH5CcnPzkyZPFixfz/TGgoqISHx9fsZ0H4u7OuXaNz8uUlUX4KVH+TiIiyLlzfNQMAJCTU2rbAAAA8+bNc3BwGNSjxw81Q3IyJCeT8HDPxML930oN01bW/6FmAC4dA//iFFlZZMQIzsSJcOUKPHhA7t4l69eT3r3J7dv8s713T9jXVlISOXyYT/uLF2TkSOLrWzfq3cndk2OnNHk7v93pXZMWPzgykZG0mMRsvbj+5O7Jt9YN/DDL6uK2sYOee/CqGQAgPZ1z/rwwNQMApKaSkBDuhjoScMkSp3FVtUorhitfYdp70siPtH9JVn4kvulQpGeQNHN6LNeH3kC/nkSFX57KysqrVq1q17YDABBC3hfkJz9/a3rPzyL2c5OvaYaZ2bIsXpmUtJR0E/Om82cvpWoGCoVCoVD+Qf5JB1gK5c/H2tp6165d06ZN42709vbu0KHDvXv3NDQ0BB2Yk835EFqYmcbR0pNo1FhKQrLc3aLCwsIbN26EhISwWCxtbW1dXV1CCJvNBgANDQ0TExOd2i57SaFQKBTKT2fp0qWSkpI2NjY3b95sUg2v5uowShsayuGYMJJUCATg+je4/o1oSYG5AujLgL4M1pcFM3loJMdr6/p70rcudFaFR2nAJjA+jDy0Qi3B6wt/PRISEs7OzsOHD1+3bp2lpeXChQunT58u932vXnJy8v79+1+8eCEyjry8/PDhw0+fPu3C5VBdNXDWLAgMJE+fVtxQi/Xr4/bt4gQZMWKEs7PzMsFmyHzgV766HEwmCtjFWB3I3btw4QLJykIAoqXFcHaGn7zv/2dRUFCwfv36+/fv8+3FOnVEbG6VkgJRwppaIioqys3N7fjx4127dl2zZk3Xrl2Z4ix/5uVxli6FgAD49Ak4HCItjQYG0LcvzprFt+64OODYsfDxI7l6lXcxUkkJBwzAsWOrFpZ3lhUrICqK+PnxfgaZTLS1xaVLa2AOUR8llJUFvrUbqkZamohSHQDVlcvk5wOAqYTEGVXV0OLiWRkZx/Pyrqmp6ZS9VUQmIADs2hVatiRPnvDvbdQIZ82qWmRjY+MnT57Y2toaGxs7OjpWLUgZ5N07ISVjAADS04m/P1bKOIcbaekqDpCVhUmTYP16vgVHsGFDXLWqiilVEhw/Hry9ybNnfPoUFHDECFBX/zmZAABfWZKRhIRP3bq9UlL+y8zc8l17kZaWtmLFiv79+8vI8K86pq+vz7e9HGw2nD+PgpRMItUqvzclOidxTBo4u3fDt28Cu5OSOLt3M7Zte/jwoY+PT0hICJkypaTH/7vk9KOW0YyJW00WW5c8PAVwqrwfw8uXL/mrGQoLyciR5M2bco2EkKgoWLYMpaSga1eeM+J06CD8dCA2lrclN5csWUISE7nb6n1LqPctoXfgXXx6Gm/eJHezifdDKCzkHsNMTAQANrffQ3a2iNkBKn5NSCBsbIDdVOHKF/IgDZK/1zUiACE5EJIDO+OJPBO6ZCSV2D0V5BfKyEq/DHzR0bZrfaPSGn9paWmurq5v375lsVjKykpGJrrpGamKyorQvuX77Nywt+9iw2OaMpkWkpLmMtL1FOTr1TNQc90mZdxAWbkOLbZLoVAoFMo/CxU0UCh/KlOnTs3MzFyyZAl3Y1BQUJcuXe7fv1/RNzs/j3P6YGZsVHFGGhsAmBKopsFsYS3bZ3CpW6e/v//QoUPj+Nbj/I62tnb//v0nT578s91fKRQKhUKpTRYuXKivr9+1a9djx4716tXrl+RgrQzPWuF/keTiFyi5WZtcBMmlnq6ld29VJKGLCgzTwq6qv7uyYZ8ptntJ0ovhUyEMDCKezVDt366LpaCgsGnTpvHjxy9fvtzQ0HD06NH9+vVTUlKaOnXq9OnT6wvd21pG3759ly1bVn1BAzCZePw4WbIEnjyBMm8SJSVs3Bi3bwdxFk4A2rZtm5aWFhMTY2RkJOa0aGND1NUhJUXgCG3t6hSA50NuLpk8mbx6VbJZs+SDxPH1xZ49cePGmlzN/T14+PBh48aNBQmzsHdvgftWSwZoaoKqas2mxGKxxo0bd+bMGXNz8759+w4ePLhp06YlXRwO59WrV15eXrdu3UpISBgzZszr168NDAzEDZ2bS4YOheBgKFvfKiwkkZGwdy9ERuLevVXOGdeuhTZt4MgR8vlzaRF6HZ2SIvRVjsmLhASeOAHr18ODByQxEYqLQVIS9fWhWzdcurRm9rL37Al370JRkcAB4j/V4qCiAgLWYn9QzbVkLolGE0nJB3XrDk1N9czPn1KmlKqGHArd3GDMGPLmDc9uaTQ1xQMHRJ+aYPT09M6cOTNo0KDmzZuLtSwthOLimhkjCBMT8PMT0k8MDAT99MBhwyAzkxw7Btx+VxIS2KgR7t8PdepUPatKwWDgsWMwfTrx9y+3WKujgyNG4IwZPymNEho2BH71QVQYDC919Y7fvkl9/pwxffqLFy8iIyP79esnxMmDxWKJtih7+5aI4eLwcxC/REWNg4mJwufGuLi8vDxnZ+eDBw8qvH3bKjwcuNQMADAc8rVdeHf/lygYymQNJZqGVq1acQsdyObNJCiI/6zfvpHNm7FDBx6ZC+PJE+ARGfBQ4Zkke/cK8Vsi0dGwaxdu3gzKyuTQoYq61R+yBkRs04a8fQvp6QJnV1dHAbf+uqpCV1UkAGE5cD8N7qcR/0wo+m6bk8uGpyxVOwAAyMjO05aTLS4u3rFn0/gxU5s3bXnkyJGNGzd+5DoLBQX5rnadjBro5+Rko6J8E9tW1q2bacckFEXFP8/KOZaR9SHlrWTPXkZGRoaGhkZGRnp6enXr1tXT02vXrh3VN1AoFAqF8u+AAODi4rJ69epfnQmFQqkKhw4dmj59Oqv8bRdTU9MHDx5wuynk5nD2rEtNiOP1spOQRMuWMhNm13n16lWnTp1yBd/f5MHBwWH9+vUWFhbVzJ9CoVAolN8Hf3//QYMGjRkzZsWKFdIi9ynWGsE5cCiR3PgGGYI9aM0VYHMDtFX5iWlVnodpMDiYsAgAgIkcnLXAhjW/9/6PJDo6+tixY97e3pmZmSNGjFi2bJmYd2Pz8vI0NDRSU1Nr7P2ZkkI8PCAyEtTVsVcvkZUmeBgyZEj//v2HDRsm/iHEyYkIXjDDHj2Qr7ty1SCEDB9Onj7l0yUhgU5OuHFjjc31e3Do0KFXr14dOnRI0ADSrx8JDOTfJyGBCxbg9Ok1m9L27du9vLwaNGjAZrPr1q17/vz54uLipk2bysnJPX78WFNTs1evXr169WrXrl1FM2rhkMmTya1b/PtkZXHx4hrwls/Lg9RUUFOrzkq5CIqK4M0bEh+PBgbQokUNVJoog8Mhjo4CV9fq1mWcOlWJj/zjx+TgQfj8mRQVobw8NGiAS5fyiJ/IgAFESFF5RUXG+fPVMUchbm5k40buMhke+fluubl3ynQSTk6MrVurGP39e+LiQkJCShU/TCbIyGC3brhpk2hrGTHYsWOHu7v7o0ePNDU1qx4lKYnTu7ew3efy8owLF6BEM/T2Ldm9Gz5/huJiUFAACwtcuBCUlYXFT0nhODpCQgL/Xi0txsWLIFzBlpjI2bkT4+JIUREqKUH79jhhgpAKR7WInx85e5ZkZCAiGBvjlCmgrf2zc0hJ4fTtCwJEBuFyct3S02cvWNCxY8emTZsK8mYooaCgQF1d/evXr3KCr0Xk7FmyeLGQIMzve/rFVxuU/TgR8xAh4yt2VSq4+INJ794kOFhYqBYtljdpkpCQcPLkSc6MGdb+/sAlaLD+vjUocrP/w5V9mtdh4o0bwFVgIqBrV0hIIIjW4eFQ3rmB9OhB3r0TOLGkJO7di99l09w//IQIGnDUKNywodwJDh3K34Ok7JC2bfHiRQAgffrwfAUwuXwd2G3aMO7cIePGCbluo7U1il2sJJcNj9PhQRp5kAYx+QAAdg9cVNJiCOKXz9+0deoSQhBRW1P/4IGjX5L5mM20bt1qzbpVDx/fTUtLLWs00tRp07Fbq5Zt8vMLYmJiYmNjY2JiPn369OXLl+zs7EuXLinUxCWaQqFQKBTKb87UqVPd3NyooIFC+eO5ffv20KFDs8ubxRkaGgYFBSkpKZU8PLAlPfQN/4rFUlJo58iYsbBNTCVrjjKZzPHjx69du7ZaN2UoFAqFQvmd+PLly9SpU4OCgpYsWTJixAhZWdlflQmbwMd8iM6HhAJIKCARefAm64etKwAgwCQ9WGOMsr/xJvMLX2Dqe8ImAAAKTNhniv0E1sWiiEWLFi0OHjzI3+v4p7N48WJVVdXFQldQeImLIyNGEH6WYGhigpcugZpaTaVHzp0jK1bwWC7/QF2dce4cmJrW1HS/A3fv3t24caOPj4/AER8/kjFj+Dz/EhLYvj2eOFGzrhWEEGNj46tXr7JYrJEjR75//x4AvLy8EhISVFRUbGxsKuHHwENyMqd3byElDLBJExRUs/zf4eNHMm4cqfhXnooKTpmC5csXCoEsXUo8PXmrCejq4pIl2Lfvj2E3b5JFiwR5mGO7dnj+vPi586GoiPTuTT58KGvIIUTv8+dkHR0ZRDQwwOvXq2gC8eQJZ/FiKG/hDgCgq8twdYX27auR9A/WrVt36uTJ2zt31q9bFwwNoW7dKgQh/fuTV68E9WKTJnjrFiCSdevIpUuQllaut3593LQJ2rYVFv/cObJ5M6Sm8nYoK+O0aeK/Z/5ICguJuzs8fw65uSAnB2ZmOGuWCAmIKMjJk2TrVsjI4O2QkcEhQ3D9evFD2djYbNy4sWPHjgLnunePTJxYcUN/GX+HoEHkeDJsGH8h43dS2rRp/OhRUFCQrq5uya8pbnuGEkFDxJYA23d+npuGYf36WGKzQUir1q35Dn757BlISkJqKqdHD+FFYXDYMNyyheeM2AYG3DqtctSty7h0CcoXkSEODuTtW2GzNG2KN28CALl1iyxaxHPp5tY0EELgzRvO5MmQlMQnkK4u4+hRaNy49CGbDSkpwGCAurrIok4f8+FBKjyKjJO9uobJLmQwGAnxnw0N9YtZxQCQnZ37wi8wLoZXO4WIs2bN2r59W+Cblw99vD9GR5S91gwG08K8qW37ThbmzRh/nb0WhUKhUCgUkZQIGuiPAArlj8fe3t7b27tOeRfH2NjYsjvdKV/ZsR8Feo0WFZFtO7ZUVs0AAGw2293d3cTEZMOGDflVrVdKoVAoFMpvhaam5tWrV48fP+7p6WloaLh8+XLhxZhqDyZCQznoqQaTdGGNMZ63wPB2+Kw1zjIAeSYAAAE4lAj2r8lnAcu1vwNDNeG4OcoxAQBy2DAmjCyKJEUCbttSxKFJkybvhOz/+7kwGAyOoLvwgqhXD48dQ0vLcjvRZWXRygpPnapBNQMAgKenQDUDAKSkcNzda3K634COHTuGh4e/fv1a4AhjYzxxAq2sQF7+R6O2Ng4ZgseO1XgNjo8fP7LZ7GbNmllZWUlLSz948AAR+/TpM3XqVCcnp6qrGQDIrVtC1AwAQJKS4NOnKsf/SzA2xnPnsGNHKCtHqKiIFha4YUMl1Ay7d5MrV3jVDADw6RNZvx64LkfYpw/260f47SDHRo1wz54qnEE5pKRw61asV6+sQQHRXFLyZVERaGvDkiVVVDNkZ5MVK/ioGQDg0yeyfDnk5FQ1Yy7S05d9/jyHkPaOjo8cHTk9e5IBA8Dfv7JhcNkyqFBcshQ1NZg9GxDJgQPk9GkeNQMAkOhosmCBQAOGkvjDhuGGDWhmBlJSpU2SktiwIS5f/perGYKCSJ8+ZOtW8uQJCQwkvr7k0CHi4EBu3qxOVBw9Gl1c0MSk3NXVwAAnT66UmgEA2rVr5+vrK2wua2sxXShQbCqVYRmVrTdRwyUD2rUTVrVHQuKilFTv3r11dXUrdpapGQBg0v2TJeNLusjatf7p6cBl4VAGmTIFAKCoiKdgTUUIvxpAKKjSloQE9uhRomYo94qIFFt/d/vAXr1w1ChBBV9ISXma5s1x40asUPgMjY2Z/v5obo6IkJLCmTGDdOvGsbfn9OhB7OzI4sXCL4zGsuCsB+c615s/dbakpBSHw9HT146KjCVsBABFRXm7nh0c+nfX0y/3jiWE+Pj4MBjMVi3bLJ6/Yu3KrX169aurrgEAHA47KOT13gPbl62c/+DR3cKi3/iPHwqFQqFQKLUGdWigUP4SXr161b179/Ty1e+8vLx69ep173rO9fP8N8oAQF7Bt7NeNkXFP4pNNGvWrH///vHx8SkpKQAgJSXFZrMTEhJCQkIKCvjbPBgYGGzcuHHYsGG0fB2FQqFQ/hqioqL27t175swZS0vLvn37Ojg4GAl3Wv5ZJBfBgghy47vntI40XGuKpvJCj/mlhOXAyFAS/V392FwRDjWm5SeqyOrVq9ls9po1a351IgAAo0eP7tq165gxYyp9JIdDbt+GW7cgP58oKGC/ftiFt1519SF2dtybuSuCtrZ49myNz/trOXfu3MqVK319fUWYqL15Q27dgvR0aNgQBwyo4kqwKDw8PI4ePerp6QkAhw8fvnr16i1BRSLKQwh58eLFnTt3nj9/HhYWViKebtCgwaRJkyZOnIiIZPVqIrw6ibQ04+rV6hQ4+KtISSGvXkFBAZqaVs6VJC+P9OzJx+PhO9i+PZ47x91C3N3h/HkSHw8lfzlqa6OFBbq6gkoNFUmKjSXLlpHISPjyBTicOUVFBhoaC06ehObNqxaPrFlDhGibEHHKFFy6tIrZlvD5Mxk1ikREAMCDwsIxaWn9ZWXnKijU19HB+fNx+PDKJezhAZs3Ex4FhpYWTp+OY8dCbi7p1YtERws6XKzKPiwW8fGBFy+AwwErK+zW7Ye+4a8kIYEMH05iY/l0aWoydu2Cdu2qFT8/n3h4kIAALC4GS0scPLgKHwcvL6+dO3d6e3sLGSOsEE/tOzSUDK5owMCbJFeoqt0+EpFMcTFxcCBhYfyTtLQcpqDg4Og4YsQI+F5IgqfeRMSWAO2ML0Fz20qyWdihA545A1FRnCFD4Nu3kgE84/2zs9HVFXv25HTpAkJ3CuGKFejsXPr/suf2yxcyaRIJDi6nh1BWhm7dGNu2AZPJ8yxxli0jJ04Im2XkSO6KWuTOHXBzI58+QXY2yMiglhbj7l3geRqzs8nOnRAWRgoKUFYWLCwYy5Zxx6xYFAPNzPDYMeCnC+EhIurDvgPb8/LzAOBjZNyX5G8tW1tKS5deUtLTMqKj4iMjonOycwFAR0cnJCREVVX1R/6ERMdEPfd/GvDyWX5B6d8SykrKgweOsG5lI3J2CoVCoVAofwe05ASF8rfx5s2b1q1bs7j+ChoxYsTp06fPH8309c4TdJTPy4XvPp4peygjIxMWFla/gkAbAHJzc8+cObNx48ZYvn/qA9jY2OzatcvKyqrq50ChUCgUym9GQUHBvXv3bty4cePGjQYNGixdurTX9/K3vxb3T7AkkhQTAIC6UnC7OZr8aokAIeTkyZNHjx6Nj4/X1dXt0qWLo6Njy5YtETGbBdM+EM/vIgxZBsyth7MNQIYaxlWSc+fOXb169dKlS9yNvr6+Z86cefnyZXx8PJvN7tq165o1a8zMzGo1k5JqAjdu3DA3N6/ViaqMaEFDhbXYv4O1a9eeP3/+9u3b1bFAqBE2btyYkZGxefNmACgqKmrcuLG7u3vnzp2FHMJisY4cOeLq6iojI+Pg4GBra2thYSEvL8/hcEJCQv777z8zM7OjR4/C8ePExUXY3GpqDC8vcdZaKEIgHh5kzhxgswWO0NVl3L8PPCXM2Wx4+5a8ewfq6mhtDVxLUzVGWhp5/x6Ki08EBT0MDDx58mSVI5EhQ8jz50IGoI0NXrhQ5fhACOnfnwQGljWkcjibs7NP5eYqMhhtlZW7LF5sN2yYXoX1QmF8/crZvBkjIkqKIxBDQ8bChVCvHgCQixfJwoUCHewBwNCQ8fBhOY+cfx4ydix58EBQL1pa4s2bIj32a5usrCw9Pb1v375JS0sLHJSZSQYPJu/fV+zBxo0Z9+6V/P/nCBoqBhEUp7KFLUQTHU0mTSqREJWbyNQUjxyxcXJydXW1sbEBwYKGJVe3L/LYCYqKuHMndu/OWbAALlwoG8AraEhOxk6dGKdP10zyYsCxsSHx8SX/Z/J1l6kF+GgamjdHDw9xvJ0+J33avd81NfUbAHxKSPL18TczN2ls0VCS60IUH5cYHRVfkF/86uUrvorMwqJC/wA/7we3k7+UFsjobd+vn8Ogqp8ShUKhUCiUPwdacoJC+dto3rz5pEmTuFvi4+MBoK6mhKBDkr4FvI8udxt36tSpfNUMACAvL+/s7BweHu7q6qrCb0vBs2fPrK2tJ0yY8EVo4UAKhUKhUP4gZGRkHB0d3d3dExMTFyxYMGPGjOvXr//qpAAAJunC1aaoKAEA8K0I+r4lifx9lH4e69ev37Nnz+LFix88eLB27dqioqIxY8bo6uqOGzfu6pkTq2SjN5mgNAMAIJ8DG2JIixfk6CegFSgqha2trZeXV25uqbdWRkbG4MGDx48f37BhQzc3t3fv3oWHh7dt27Zjx46LFi1iiXI/rg53795VUFD4bdUMACByGZVoaPycRH4yK1asmDRpUtu2bR8+fPhrM/n48WODBg1K/i8lJbVt27YpU6ZkZwu0jrt//36LFi0uXrx44sSJkJCQDRs22Nvb6+npqaioqKmpderU6dGjR+/fv9+0aRP26gVCXz7U1qZqhhrg7VthagYAyMjgU6yByYSWLXHUKLS3rxU1AwCoqmK7dtipUz1LywShNRREk5srYkCewL0B4kC8vXk2i6sxGFuUlT/r6HioqXXgcO4ePNi8efMWLVps27atxCJRNBoajG3b8MYNfPgQb95k7N0LZZU4AgOFqRkAIDMTPn+u2rlUheJismsXGTiQ07Urp1s34uRELlyAmlq3rhGys4VL30h0NAQH/7R0BKGkpGRqavry5Uthg5SV8fx5tLUFZeUfjSoq2LlzmSinUqIB8h2RIwWpGbgbBcURfxZxqV8fr10DJyds1Ag0NUFDA83McMQIvHYNDAxYLJYkj6BHRQUAPuiYlDySZLNGPj4PkpJoZ4fduwMAiixg9PUrIYTExbHbtmXr6fH5V78+Z+1awkXF0xcfWLCg7Buw3CwtWnAuX65CQEFwNmxg6+uXBK940iQsjJw/L84LoqOtu2ThKsN69QFAV1/bzr5jWGj4+VMeAc/f5OeVmi4Y1NPr1NWmR+8OZy4cvf/wzuck3udcWkq6Q/sua1y2TBw3TVlJGQBu3bn+7Ru990ihUCgUyj8EFTRQKH8VY8eO5X74+vXr3Nzclm1llFX4fNgLizLuv5hJyI/7HXXq1Fkqyk5TSkpq/vz5kZGRM2fO5P07EIDD4Rw9erRhw4aurq5F/AoEUigUCoXyhyIhIWFnZ2dmZhYeHv6rcymlgwpctUR5JgCCweaIAAEAAElEQVTAp0IYFEyyanH9WjRHjx49depUr1696tev37lz502bNoWFhT19+rR169a3b9/u0KHDOmvdptsHql5cx3p6jR0dHHNq25yAL01fkD0JkP1LM/+D0NPT69Wr19ChQ4OCgu7evWtlZaWjoxMaGjpv3rxWrVrVrVu3bt268+bNe/fuXWho6IABA2rp91h6evrMmTPXV7IE+M+me3dhu5BVVBjjx//EbCA1NfXNmzcfPnxgC18hrgnmzJlz8uTJ0aNHz507N0dooeta5e3bt9ySl759+3bp0mXo0KElJSTKKCwsPHPmTLt27aZPn75q1aoHDx6U7J2tiKys7NWrV/ft2+fx/Dm2aiVwYllZGDKkhk7i30ZOlPOPhAQI2S9e+yAiqeY6qMhzFFmxXijE0xP41W1EgMaSkhPk5c8ZGSUnJ+/cuTMsLKxhw4Zjx44NCAio+nwirRcYDJAQuOGhhvnyhfTrR3bsIAEBEBEB4eHEz4+sWEFGjeL7nPwaIiPh2zdhA3JyiL9/LSbw4QNn0SIyYgQZNYosWyakZkHHjh0fP34sIpqqKp49y7h0CadMwX79cOpUxqVLePIk1KnDs45e4wgJXttT80FJibF1K96/z/D2Zjx4gPfu4aZNJV4yKioqPMohdHHBBg3cu48tedjn1W0dWQaOHo07dpSOEC4SKhtgYMDYsAENDXl7FRXBwQHLF3HgQ0ICef4cgoJA1C837N+fsXMnWlr+cMdRUEBLS8aOHThwoIhZ0tLIjh2cyZPJxIlk/XoR8qbAQGHyo6Ii+G77IRJlJeWFc5ebNWoCAGrqKo79e8jKyQa/fXfmxFVfH/+oiNjCwiIAQMT3H8IuXD69cu3ieYun7T2w3ePG5YBXz2NiP2ZkpLNYLES0bNKsc0c7ACCEfKGCBgqFQqFQ/iVoyQkK5a+CxWJpaWmlpqaWtRw/fnzMmDFHdqW/8S/g/kuEwym++Xhk4hdf7sN37tw5e/Zs8af78OHDwoULb968ybe3YcOGO3futLe3r9w5UCgUCoXyWxIeHu7g4NC+ffv9+/fLyMj86nR+8DgdhgSTAg4AQA81uGD5y2yRZWRkMjIyhDw50dHRL1++fPP27b03799FRbNVtGXXXkVpOQBQlIBR2jBFD+v9Rk/tb0pxcfG6desuXbokLy+/fPnyvn37Cho2dOhQeXn5U6dO1WwCkZGRQ4YM6dGjx6ZNm2o2cg3DZpPBgwnf/axMJvTty9i16+ck8ujRIxcXl5iYmNTUVBkZGW1t7Y4dO27fvl22egulIklNTV2wYIG3t/fKlSvHjRsn8dNWMQEA4OPHj23btk1MTJSSkiprLC4udnZ29vf3X7hwoYWFRXp6+p07d86cOdO0adOpU6c6ODgwmUyRkQMDA3v37r3exWX8nTvk7Vve5RYZGbS3x927a/yM/kVeveKMHCnEwwAbNEBv75+3QF6BDRs2JCcn767Gy02WLSNCK1bg+PFYjTtmZMwYItwrRV+f4edXUtEgLS3t6NGjbm5uqqqqU6ZMGTJkiAJPOQ+R03l7k8mTobhY0AA0MUFvbxDjg1ZdWCzSrx8JCuKXBGL37nj4cK3nIA6vXnGGDBHyjAEALl2KU6fW/NRsNue//+D+feBeX9fQQAcHXLmyYpGL69evu7m53b59u+Yz+ZdYtGiRrKxsyW3wkpITL1++zMnJNw1gZqNkw0WtAeDlzZvAVfWAM20a3LjBU28CuEtOtG2LFy+WtqakcNavx/fvITsbpKRAWxvGjMEePXjS4C60QW7eBDc3kpBA0tNRWhq0taFVK8aaNSAvL+JkgoNLfuSglRU0bSry3Mn+/eTMGfhergIAQEsLe/XCVav4FlUhPXqQd++EBMTWrfHKFZHzlsHhcOYumJFXkAUA+fkFtzzvp6dllnQxGGjVqsVE5/EfYyJLilOIRFZWbsOa7QrylbtIUigUCoVC+RMpKTlBBQ0Uyt9GyWe77KGDg4Onp2dRIdmzPjUmqrjkdh8h7HvPpn1MuMF9YLt27R4/fizOPUQeHjx4MHfu3JCQEL69o0aN2rdvn6KiYmXDUigUCoXyW2FnZ2dvbz9v3rxfnQgfLn+Bie9K1/T2muIo7V+QQ3FxsZycXLHQJQFu8tlw5DPsiSfJXPvQmAi91GGaHtrUqY0c/zny8/M7duw4cODAxYsX8x2Qnp4eFBQkISGhrq5uZGQkpDJ3fn7+mzdvAgMDnzx58ujRozVr1kybNq3WEq85MjLIxInk7VsoLPzRqKSEHTrgnj0/ZxV2165dGzdu5KnIhoitWrW6d++eMrcxeO0QGBi4aNGi5OTk9evX9+vXr7anK4HNZrdu3XrgwIF87d9u37594sSJjx8/KigodOzYceTIkWWVKcTkw4cPgwYNsmjceLuKimZoKHz6BGw2SEujgQH0748zZ1YqWn5+fmhoaFxcXEZGBovFyswsXV+Rl5fX0tLS19c3MzNTUlKqVMy/BEKIoyN5+1ZQPw4bhlu2/MSEyvH48eMhQ4Y8fPiwWrVvUlOJoyPhXuHjAg0N0dMT+NVbFBMyeTK5dUvIADQxwfKKBw6Hc/fuXTc3N19f3/79+48cObJjx44MMQrVAwCwWKRXL/L+vcABTk6MrVvFClU9yN69ZNs2EFT5SEmJ4e4OXF4sHA4nJyfn533QcnOJnx/Ex0PdumTdOuBapeZFVpZx5gwIsoQpLKyySQmZNYt4evKp6iItjUOHYgUPpJSUlAYNGqSmplbhpg2ljFu3bjk5OaWkpJSI7Uo0DZOuvVwYSQCgRNAAAOWqe/j5tZozp+S/ZYKGH/oGCQlcvBinTKlUGmWCBs62beToUfj+vfNjgIUFnj8Plf9ECCr/QXbsIIcOQUXTJikp6NePsW1bxVDEwUHI9R8AsH17PHeOT0dREXn6FN69AxUV7NSJpwKU89TxBIsAIC83/8a1u9nZuQBgamp69OjRtm3bAkBS8uf3H8KiYyLj4mO+fvvC4eeQoaioNHHstMZmTYSkR6FQKBQK5a+BChoolL+Thw8fdu3atexhixYtAgMDAaC4mFw6nhXxrjD1W+Ed3xlR8Z7cR6mqqgYGBhpWNMcTDxaLdfDgQRcXl7S0tIq9TZs2ffTokUo1bgNRKBQKhfLL2bJly+bNm/v06TNx4kRbW9tfnQ4vKz6S3fEAABpSENwGZX/6ve6cnBxtbe3s7OxKHVXIgfNf4EACeV9+A3ALJVhUD3uqw69ym/hr+PTpk7W19cGDB3v37s3T5eHhMWnSpMaNG7PZ7K9fv8bHx+vo6JiZmTVu3NjY2FhGRobFYnE4nA8fPvj7+5fUDrCysmrTpo2Dg8Of9LuOEHLuHHh5kcxMBIC6dXHMGOjU6edMHhgY6ODgkJSUxLe3V69eXl5ePyeT27dvL1myRE5ObvPmzbV9BSsoKBgzZkxISEhwcHDt2ULk5+evWbPm8OHDUydOnN62rUZRETZoABYW4m89z87O9vT0vHDhwqNHjxo2bGhkZKSiosJkMuvUqVMyICcnJzk5OT4+/sOHDxYWFrNnzx7yD1ayeP2aM3UqX1tyNDfHK1dE7yGuBcLCwlasWBEYGHj48GE7O7tqRiPXr5M1a+DrV94OTU1ctQr79KlW8HPnyJIlfBatv4OdO6MAi4jk5OQzZ86cO3fu8+fPvXv3HjdunKBqLOVmvHOHLFkC5U31S+cyM8MrV+CnbDYggweTFy+EjXB0ZOzbBwCxsbETJkx4+vSppKSkhYXFqVOnKqtwqhxFRWT5cuLnVyqEYjJBUlJICQxs3Bhv34byghLi5QUnTkBSEikqQnl5MDbGpUvByKgSafj6cqZMgaws/r1qaoyzZ6FxY55mc3Pz06dPN2/evBITUSrQt29fKyurFStWwHdBg8S+gHe5AADbGuLBfgLrGfG3Z2jWDK9d45ZIcrsvCApVNoZtYQHp6fzHdO7M+G6yJX7NDv6zJyZyBgwAAb9GQFmZ4eaG338blB1InJ2JUEcQHDMG163jaSS7dsG1ayQ+vtT4RE0Nzc1x2zbQ0iobs99t95vgAAAgHBIVnmBZ32RN06bKaWlgaIi9e0PdumUji4uLvn77mpL6NSMjPTc3t6AwX0FeUUtLx6xRY0lJKaBQKBQKhfJvQAUNFMrfyf3797nv6bRu3dqfq+JjXm7hwAFOd+55cB8iISHh5eXVvXv3ak6dlpbm4uJy8OBBVoV9GH379vXw8OB3EIVCoVAofwzJycmXL1/etm3buHHjXFxcfnU65cjnQCt/klAAALDZBKfo/ewEWCyWnJxcfn5+FTYOEoBHabAvgTxIA+77tW2UYWMDbPFP7ouuQfz9/R0dHW/dutWyZcuyxpMnTy5evNjLy6tFixYlLSwWKy4u7t27d+/fv//48eOHDx+Ki4vNzc1NTExat27dunVrOZGV5ikVsLe3v3PnjqBeFRWVhw8fNmvW7Ockw+Fwzp49u2LFCnNz89WrV3O/H2qQDx8+DB8+3NTU9NixY0I8P2qKmJiYLVu2XLhwoUePHmPGjOnataukpKTwQxITE8+ePRsQEHD//n1bW9uhQ4c6OjoK3xdeVFR07949FxeXhg0bnjp1SuQUvykREcTXF/LyoFkzbNu2Eg4lz56RlStJRMSPQvJyctisGe7fD2pq1c8rMDDw/v37kZGRWd8Xd5WUlMq+SlRVVVVVVdXU1BQVFZlMZlxc3K1bt0JDQxcuXDht2rQaqwDl50c2bSLR0aULzEpKWL8+Ll0KbdtWN7JwywRVVcbhwwJ3/38nMjJy+fLl3t7etra2s2bN6tKlCwqtLkWuXoUdO0hs7I8maWk0N0c3N9CurolTZmZmQEBAXFxcamoqISQjIyMvLy8tLY3NZterV69z585du3aVkJAg3bqR8HAhcbBdO9apU9u2bdu2bdv06dMnT56sqal54MCBHTt2vH37trK1NsSluJgMG0YCAnhL1SDytpSgqoqbNiF3GU1COPPnw+3bvDvddXRw0SIcOFDMRMi4ceT+fWEj+vVj7NnD0zZp0qTmzZv/GQ5JvzGJiYmtWrU6f/58x44d4bumIWJLgDwTwm1QUQLKGst46etLJk4kAQGQnw9laoaUFGzSBI8e5V6ABy5JQc0ipqahRmYvnevdO86IEXzVUQAAenoMT0+ec+fMnw+enhUVQmhsjKdOgb4+ALDZ7LNnz168clpLpy4AyAEOi0ps/T6qdKi2NrZuDVu3Pg96lZWVYWbaBBFVVdVpaQkKhUKhUP5lqKCBQvk7efLkSclfZSUwGIyUlJSSXXQcDmfo0KGXL1/mHs9gMI4ePTpmzJiaSiAkJGTOnDkPKxQK9fHx4U6MQqFQKJQ/lKSkpIYNG16+fLlHhYK4PODOD2SOqTiNNcKRTzAvggCAkSy8tkbGTzc30NXVDQgI0C3vK1spwvPgQAI5nwz531fNGAhT9MDF6Bd4TvxN3LhxY+LEiXv27CnZX+7u7r5+/fo7d+6YmtbKW5FSAofDMTU1jYyMFDJm+vTpe/fu/WkpAUBRUZG7u/uWLVv09fVHjhw5YMAADQ2NKsZKTiaHD0N0NCBCvXoZAwZsOXPmyJEj69atc3Z2rtGsRZCRkXHmzJkzZ868f/++a9eu9vb23bt319fXL+nlcDgfP3709/d/8uTJ48ePU1JSdHR0FixY4OjoWCmvkcLCwkGDBuno6Bw8eLB2zuMHeXl5165d8/X1lZKS6tatm729fbVUFO/fk2XLSEREqau5tDQaGsKoUSj+34DFxeTSJfDxgaIioqzMGDwY2revej7f+fjx47hx45KSkvr06WNmZlb2cmRmZpZ4jBNC0tLSUlNT09LScnJy2Gy2jo5Op06devfuXWNSBm7Cw0sL0rduDQ0b1ljYN2/ItGkkMZG3XVERO3aEnBySlIQFBaCkRBo3ZixZIkgmkp+ff+rUqb1797JYrPnz548ZM0aYA0pmJnFzg9BQUlyMiopgb4/9+0OVVjoJIVFRUWVVh8LCwqysrOrXr6+urg4AKioqsrKyqqqqTCYzKirq9u3bCQkJU6ZMmfbwoXJEhJCwd01M5icn169ff8+ePUZc3gZOTk42NjazZs2qQqqiz+W//8jZs/y1CxU1Dbq6OG0ajh5dLsKWLeTQoXJljMrQ1mYcOQIWFmJlItLMv00bvHSJp9HNze3169eHDh0SZ4rfmuBgcu4cSUlBKSno2BH794efKxR78ODByJEjnz59amxsXKZd6HAmYFtDwZ8RQsjFi+Dh0TqqdOk9YMwYnDKlojhMHIcGAIDiYk7HjpCQAADMxEQAYOvx6pGZ368bVXBo4D6KDB9OfH2FHMXkukBxz0U2bCAnT0JuLu8Bderg/Pk4dix3G7l6lSxdymdwSWKtW5NLly5durRq1SoNDY3Vq1e/e/fqTejbkt5GKRmDwz7qZ+WUnMOjDm3OK5UzYNDQ0GrS2KKtta1hvfpCToRCoVAoFMpfCRU0UCh/JxEREY0aNeJuiY2NrVevHgA4Ozu7u7tzdyHigQMHJk+eXONpnDhxYsaMGTlcuxbGjh177NixGp+IQqFQKJSfz4MHD8aOHRsSElLmTF4R3Pmh7P9lCoayxtrQNOSzofFzklYMAHDeAu3Va3wGEVhbW+/evdva2rqacb4Wwc54cvgTFH6XNZjKw9HGaE63ZlWDV69ejR8/nhCip6cXHh7u7e1tbGz8q5P6y0lNTbW0tPzMz6u/jEGDBl2qsGT1E2CxWHfu3Dl79uzt27ebNWtmb29vY2PTtGlTRbG96MmmTeTatZJKBO+Ki91yc88VFAywtFzt6alTDVVTNfn27dudO3du3br16NEjRNTV1c3Pz4+OjtbW1raysrK1te3UqVOTJk2qvIE1JyenefPme/bs6dmzZ81mzs2uXbsOHDgQFRXFZrMBQEpKqlGjRitXrhwo9ubvcrx5w5k2DSqupisp4ahR+N9/1c63ipQUxFm0aNGMGTMY5f38/0I+fCBLl/7QlEhJoaEhUVaGspbvoKEhrlsHQncC+Pj4rFu3Li4ubtWqVU5OTlUwRhJJVlaWn5/f06dP/fz83rx5o6qq2rx58xYtWrRr187Gxka4+UpoaOi2bdtunDvnLCU1W1GxboUX92Fh4bqsrG8KCpuOHXNwcODpvXXr1tatWx89elTDpwQA+fkcOzuIixPUj0pK0KgR5OWBjAypX58xfz7wXM2yszn29sIi2Nri2bPi5EJ69ybBwUIGYKtWePUqT+PTp08XLVr07Nkzcab4TcnJITNnkpcvf7zzmUw0McFVq6Bdu5+ZyJEjR1xdXa8/fm7zTtloYeuSxpcvXwo/qkz9IGQkX0EDn8YvXzg9e5b4H5TpCXg0DTUmaBBVAkaQoAEAyIED5Nw5iIsrNelhMrF+fZg6FQcP5glC+vcnr14JmiJMQmISkwnFxWvs7OyGD8cOHciMGW8C/c9ammRKSwEAg5C2CV/6RMSp5hecatrwqQF/O5kmjS379xv6wv9pamqKkpJyE3NLyybNa8kVg0KhUCgUym8CFTRQKH8n+/fvnz59etlDPT29uLg4BoPh6enZt29f7pEMBuPQoUMTJkyopUzOnDkzcuTIsofa2trC7+dSKBQKhfIHMWXKlKKioqNHjwoZI76mgXukcIQrIVZ+JDvjAQC6KRZfsfrZlWU7d+68cuXKTp061Ui0mHxYGEm8U0sfyjJhZ0N00hJ6DEUoHA7nxYsXX79+7dq1q/jr1pQqU1xc3LBhw1hu1/cK/HLJb0FBwf379729vf39/UNDQzU1Ndu0aWNra2tjY9OoUSNBy5ZkzRpy6lRKXt7tgoKjubkfWawJ8vIT5eV1ZWRw8GDcvPknnwVfPn36lJycLC0tbWRkJC8vX1NhPT09V69eHRgYWFMBeVi+fPmePXvKii+UUbdu3S1btowtvx1WNCwW6d2bvHvHv1dVlXHkCFhZVSXR6sFmszt37tyrV6//fp2i4hcQEUGePIHcXGjeHF68IO7uFY3ZAQD09Rnnz4OBgfBgjx49cnFxSU5OnjBhQt++fc3MzMRJobCwMDg4ODw8PDo6Oi8vLzMzk8lkltR3YLPZGRkZX79+jYiISExMLNEAtWvXrlWrVqqqqpU915ijR7fMn38+K6u7jExXaWkDJrOQkJfFxdfy8xFgoa7uyPv3mfx0dRkZGQYGBpmZmTW+Qkl8fMjYscBmCxwhJcU4dw5atxYY4dw5sngxf4OHEv5n76zjoly6OH7OLt0hSAqKgYndYmN3YaHYid1dV6997e7A7sZCURFsUEFQUUCkU3L3vH8s4LK9tL7z/fi5l52ZZ+ZsPc+zM7/5HSsrjocHKHDCkbtjHtu3R7GbzMjIyGrVqkVLSwFQ+snMpP79Ja95m5lxtm2DAoti5RMcTN+/o6EhVKs2ZebMm68+Riy+ClyVyrN/v+8SxQrCSSgkNPjwgT59Am1trFsXc74vIsoAUU1DWhq/VSsIC4O8egJhTUOhCRpGjaJbt2QcJUPQAACQnEwXLtDr18jhQMOG2K0biHjkJCTwlyyBS5dALP+sgLvp6UNiYlYYGo7U1EQAUFNDGxuKjoa4uF+qKlcq2zwsb8lDBAAVomYhPxqH/vSsXimhcaMPge/F41FRVc3KzMx9aF+l2sSx04vEtofBYDAYDEbpgAkaGIy/k/Xr18+aNSv3Yfny5UeOHFmuXLn58+eHCv1EQcQDBw4oPSOmDKmpqUZGRmlCczRfvnyxtbUtuhEZDAaDwSg2kpOTGzRoMGXKlHHjxslopqCmoVAEDXThQui5aw4jdvOQg0S+B8fZtW8uYpVcpNStW3fv3r316tUrxD6P/oA5nyglZ/VhSjlYZsc2YTH+GBwdHR9JX7LS0NA4c+ZM165dizMkGfB4vKCgoGfPnj18+PDZs2dBQUEcDkdLSysxMVFgFaCurm5gYGCgpaXz82d0eno8UWt19SFaWt00NX87bhsacg4ehEI9D5QqiKhGjRo7d+50dHQs9M7fvHnToUOHnz9/Sqy1s7Pz9vY2lpKPQCJ08iTNny9thQkAsE0bPHxY6UALzJo1a65fv/7gwYO/35tBIomJ/M6dZW30d3LC/fsV6enp06fHjh27cuWKurp6+/btW7du3apVKxOhrPZxcXEfP3709/d/+/bt8+fP3717V6VKlSpVqtjZ2enq6urr6/N4PIGxopqamo6OTtmyZcuXL29vb1+gLCcAAEAjR8bcvn0uJcU7I+M7j6cGUFtNrbOGRhM9PRw+HBcskHagmZnZy5cvLSwsChiAaDxHj9L8+bLb4Pbt2L271B4WLKAjR2Qdr6fHuXgRKlWSH8zhw7R8OWRkSK7W0sKNG7FLF/EafX39kJAQGQ5hJYvwqn8uucv/tGoV7dmTvdFfDKxZE69cgfw5jiQl0fnz9OYNIGL9+tijB2hpiTShY8fg6FEKC4OEBNDQQHNzXpMmpo/fphjbaEzdsffpgX4PTzeMi5M9jriUgc6fhz176Ns3SEoCRDAz4+Y+XymChtwq6t2bfHyk2TOAtjY3IEBiVzKQLGi4cYOmToVfvyQfw+Fwv30TP0pRPn+m0aNJeoqZEB6v8c+fp42NW0g3d4nQ0TpftcJbM2PB2Bw+1f8Z03HitDRb29Pnjn8N+Sw7hE4duvXuMUC5sBkMBoPBYPw5CAQN0vPtMRiMP5PmebOZfvnyZeHCheLN+vTpU6RqBgDQ1NSsW7eusB3is2fPmKCBwWAwGH8HOjo6V69ebd26dXJy8owZM6TtI6Sp9rliBdz8USBHyC0ULpE7omzRAy1aROfPWyYmtqt771addoR42KzO0pUrOT4+uGVL/tJmK0ViYqK/v7+9fSGn0hhqDo31cagffUgBAPjvGyRk0eYqTNPA+DMYO3bsq1evhLOwCVOzZs3OnTsXc0gy4HK5gpXOYcOGCUrS0tKysrI0NTUFnvZpaWnx8fGxM2em3LljpKdno6IiYS06Lo5278a/IMW7FBBRkMivKAQNK1askKZmAIDg4OA1a9asW7dOiR7v35ehZgAAQfr2QiYrC0JDgc8Ha2uQtCj+6dOnDRs2vHjx4v9UzQBAly6B0PKhhAaBgZiZKfHVE6FJkyZNmjTZvn37mzdv7t27d/To0TFjxujr61tbWxNRcHBwampqlSpVqlevXqNGjf79+9erV09TU7PwnooscNcu46lTRz96NFp4kdjMDHv1QpnCgkqVKn369EmWoCEtjU6cgGfPIDOT9PU5zs7QuLH8gMqXBy5XlkODujqKrCiLINd6QUUFFHt5cehQuHhRmj8/1q8vUc0AALa2tl+/fq1du7YioxQnEqUMwlU+Pj7g6SlNzQAAFBAAnp7YurWyQ9OOHeTuDl+/Cswz6OxZ2L0bRo1CIcdQWrCAzp+H3MtxWhp9+RKRkMZbdZs3t0v6qsHNv76kjF/eAADQyEyCIZhE2wbauJEOHoT4+JzHBD9+SI2TSPT3wpAhkOOgI6pmAMDq1SFH0FBAsFMnOHSIpCQrwapVZZ+RZJGVRRMmyFAzAMDihIRJOjoy1AwAYJb8a4KP31d93Sv2tn6mRnwOPjcv8/z80Zo1ag8aMCwpOcnj3s2PAf4iYgsDA0M+n5+YmBAaVgTXMgaDwWAwGKUMJmhgMP42GjduXK9ePdkmqFpaWocOHSqeYIQFDffv33d2di6GcRkMBoPBKAbs7OweP37cv3//x48fHzlyRE9PT2IzgVghV7uQWyhSAjmSBUXEDaJDHD1KZ88KZmlH3jt2q047ADjScuDsi/9p37wJmzbh9OnK9qkse/fubdOmTSH6uudSSQvu1sPR7+laNADAoXAwUaOF5ZmkgfEHMHjw4Fu3bp05cyZNzFi+QoUKBw4cKOULuiIGzhoaGmZmZmXT0khNZkYb6UvyfwdDhw5dtmxZZGSkqalp4fYcIn3LvoC3b98q12N6uux6Sk8vzJNpbCx/8WLw8xNkhQcjI7S3x+XLIe/qoKur68yZM8vJS6nwN/Pmjay0BQCQmAgREWBtrXiXDg4ODg4O06ZNI6IvX76EhYVxOBxbW1tLS8uCRptvVFVx+3Z884Z/6BD+/AkcDtjY4NixcrNp2NvbBwQEtGzZUmIt3b0Lq1ZRcHDu0jj/1i2sUwd37gR9fRndYoMGUK4cffkitYG1NdSqJauH9u3pyBFISZHaoEwZUNBYgsPBffvA1ZXevcujOlJTw7p1cdcuaceZmppGRkYqNERxIScXQ04DwX+9ZXSUkQEeHqCkoIHWrKFDh/K8KXw+BQfD6tWQkoJjxwIAnTuXR82Qw/W6TqCtr73+jtGKAU1Cgqfp6nbW0KioouIdEQEAYGSEq1ahDBclHx86fPi3mkF5sHdvTp8+IKRmELg18Kys0M4O//sPzp/Pd+eiY+3ZAy4u9OZNHk0PIlapgrt2Qfny+euW9u4lmaqLX0RX09ICJWlEBIjKR0KiICRqjIWhr4UpH+Gd32s//zd1atcfOmhEenra6bPHPwT457aNj88WS5U1ZUnpGAwGg8H4+ynVsycMBiN/bN26VfauiwMHDhTFeoM4InMQHh4exTAog8FgMBjFRrly5Tw9Pc3NzTt37pwplMxVnFxZg3i+iYJCBMeO5c7Stn37oNKPYACI19Y/1GoQpKXBlSsgM7aCc/fu3bVr127durWI+tfmwtEaODBnrnL9V7gbW0RDMRiFzOHDh2fOnFmxYsVc7YKBgUHz5s2vX79eo0aNko0tn8je8a9Igz8cIyOjIUOGrFy5stB7TpenP5DbQATS1ZXdAMVc2fNPcDD17QuXLkFwMCQkQEICfPlCN25Qv37w6lVuq4CAgHfv3o0fP77Qxv0TkblTGQCAywXZsiHpIGKFChVatGjRrFmzklQz5OLgwNm0CU+cwGPHcNUquWoGALC3t//w4YPkOk9PmjOHPn3Ks9E/OZkePaIhQ+QoeNTVoW1bqRkNVFWhY0dQkbzvi27dovHjafNmlNIAAAARmjYFxWVqxsZ4/jzOmIENG0LFilCpEjZpgvPm4alTIP2bW6ZMmZiYGEWHKHpy1Qw+Pj4S1Qzx8fFDhgypWLGi4KFE84NcSFpOBGl8/EinT0uWmCQm0oEDEB4OAHDokLiaAQCu120PAKCuuaBizRPGxq8zM9tGRZX78WNmQkIknw+xsbB9uwztEf33H8TKvB/19JR8YE6fAsMG/n//YcWKoKKSm3uCGxqK7u4g2y9EWfT18dw5dHPDunWhXDmwssKaNdHVFS9ehIIYqT56JPui75me7qCqaizpe9HIzEza52FPeNxL34BWZuVUVFSI6OUrnyUr5vq9fztl0mxXl7EN6jdxdRnbtHELQWMul9uyeZv8PwUGg8FgMBh/CMyhgcH4C2nSpMnDhw8FDrfitWvWrBkwoJhyy7Vq1UpFRSUr5+fN58+fP3/+XKFCheIZncFgMBili2/f+OvX49evlJ6O2tpgb4+zZ0NpzQGsOGpqajt27OjYseOBAwfGjh2r4FEy8kdIrJKlfvj0iYQ8wznEn3hz31TX1QCwueuEIZ6n9ENC4NkzbNFCwdiU5eHDh4MGDTp37lzubHVRwEXYbo/RmXQnBghgWgD5NEJ1Js9mlHoQccWKFXPnzr148eLr168NDAy6detWS+Ym4NKOzD3QCjWQQkZGxvHjx2/fvp2ammpiYjJq1KhGjRrlr6uiZsmSJQ4ODt26dWvfvn0hdivN6UfxBiJgt2506xaIGYT8prB+mmVl0cSJ9OmTeA19/QozZ+KVK4KU9rt37548ebKyT+Qvg+S5u6OxMRS2/8cfRLVq1W7fvi2hIiuLVq2S5gFDr1/DmjW4ZImMnnHhQggKosePRZdgVVWxVSucNUvCMZGRNH48vXsHqak5vaDERW50cMAFC2SMLgEVFZw0CSZNUtwoRU9PLzExUblRigxhNYPEBuvXr9+9e3dwcDARqSPWrFcPABqZmWVbIIiBVasqFQD99x9ERUmtDg+n//7D2bNJUhqIJA0dr6pNAACJOr72sFBTa6KmBgCfsrJ2JSfX+fnzlJFR869f8f17qF5dcv/yvsj8Cxc4jo7iaelESjhTpogfi+bmJNvHRQGkZcT7zY0bsHx5gcZISpJd75me3kpMwiWsY5D4YRA02HzlDgCMa+zgzU/PzMw4d8H9zduXo10nCqQMTRu3aNrY8c27l/aVq5mZKeaMwmAwGAwG40+GTQEyGH8nDRo0ePHihbe396ZNm7p27Sr4GcPlcqdOnTpL4q/0okFPT69hw4bCJY8fPy620RkMBoNReqD9+/l9+sCFC/TqFbx/Tz4+dPQodesGd++WdGiFACJOmTLF3d39d4l0vUKhQyEhIpOJAz1P20Z9A4BoPePZQ5dDZmZhpeAV5+fPn87Ozu7u7s2bNy+iIXLhIuyuisaqAAAhaXBMapJiBqPUoa2tPXjw4HXr1i1YsKBY1QzR0fypU6lDB36zZuToSM7OdPVqQfvs1g3ypqLIg4oKtG2bj17v379fv3790aNHu7u7X7p0ad++fR07duzSpUvpWboTxtjY+OTJk0OGDBG3oCOie/fuTZo0qWvXrnPmzAkLC1O82/r168uoVVNT6969u1JxopMTSluKAwBzc5w3T6kOpUEHD9JHqRc++vSJtmwR/H327NnBgwdnV8TH0/LlNGgQ9epFQ4fSnj1F7SdUGqCDB0HK6m82iNCoEchdiSwKXr3iu7nxhwyhwYP5s2ZBUFAJxABgY2PzXUipmQs9eEDBwbKO9PKSk8uDy8VDh3DUKKxYMfs8pqmJlSrh+PG4b58Ec4XkZHJxoefPf6sZACQMoaeHrVrh8eOyzo2FhK6ubrIks4ESRETN0ECIU6dOBQUFCRbm04mWfv0qqyNLS+zTR7mx5Z5gv36FyEiJ9gweDq0zuKoA4BDiZxH7+56ykorKBgODI0ZG/WJibkRH07t3knv+9YtkaMUAAACTkgCAJJHbRmKtSJt8I+hH7x5f7x5fpMNCG0uel0wwj2ef19ckV83gHRHhHREh8VyXXQUAALuevZkVn2lW1hwAgoIDV6xZGBSc/bumSuWq/fsMrlWzTv7jZzAYDAaD8efAHBoYjL8WRGzYsGHDhg2nTp0aHh7+48cPGxubMmXKFHMYjo6OT548yX344sULFxeXYo6BwWAwGCULXb1KW7aIm7LS16+0YAHH0hLsCyn5QslRp06dXHtkgZpB8F9pzgoSy2UfIg00NCRVVeFFIDVe5qrjywdP3QcAp5v1rvIjeEbZskr1qTjLli0bMmRIayUTHucbY1WYaYPzgggAtn4nVwvklMSKD4PxZ/DwIS1cCF+/ClYqCAC+fIHXr+HmTdyyRQlf9Lxgnz7g7k7ekjOhY82aOHy4sn16eXm5uLiE5rhtC4iPj79+/XqHDh3u37+vUfTLhMrSokWLs2fPOjs7Dxs2bP78+To6Onw+/+LFiytXrszKynJxcenQoYOnp2e9evUOHTrUsWNHRfpcvnz5rVu3PkpRBjg4OIwYMUK5KBFx+3ZwcaHAQNGqsmVx+nQ5TuNBQfTjBxoaQtWqUo36BXh65snLLgIRvHgBAB8/fuRyuVWrVgUAunABNmygkJDfzR4/hnPncMsWqFJF9tP6gyECd3fJDvk5YPXqSm/0LziZmTRtGnl6QlwcCE4XAPy7d7FbN1y6tJjVFSYmJpGRkRIq7t+XnVSCYmIwOhpMTGT1zuXiggUwZw76+1NEBFpYQLVq0j7e/GXLwN9falf6+tCoERgbcwYOhDrFtKSqpqaWkZFRPGPJRmDPIKxmyDVsEEag0/L19QWA2fHx18LC+llaSjBpUFXFTp3A2Fi5IOS+FBkZYGwM2triX7rsfBMAnV7eET+urbr6uTJlXGJjFy1Y4HDrlpmZWb169bp3766Wu36vpYUaGrKFAKSrW4J3qQKZgv797Bhz/5B7iHKjlCsHz59LrgJAAIMyZeKEBCXCaobsotq1ITQUYmOBzxdRC3lHRAjaDwoM9qpc9YxjuweeHsnJSRv+Wz1mxKQ6tWVJABkMBoPBYPx9MIcGBuP/AgsLi3r16hW/mgEA6tWrJ/zw7du3xR8Dg8EojRDR6dM0eDB16EAdOtCgQXTypJw9VYw/FD4ftm6VmmI2LIyWLi3WeIoGLpfLz0nnLKxIKA6rhpo1QSxJdueXt4c+zHaMWNF31lzbdplF8PWKj493d3efPXt24XctneEWYKQKAPAlFe7IzFz8/8LHj/xZs2jwYBoyhObNA9m7Vxn/P3z/TvPnk/h22JQUun6dCmIxjYh79mCdOqJLgBwO1qyJe/fKWfkWg8/nu7m5iagZcnn+/Pn8+fPzHazSZGXBz5+CNV25tGjR4uXLlyEhITY2Nq1bt7a1tV27du2yZcvevHkzc+bMbt26rVu37ty5c6NGjVq7dq0iC0V6enp79uyxs7MTr6pRo8bp06c5+ZChWFri2bPYpQvY2IC6OnC5YGKCDRpwtm9HZ2dpB9H+/dShA79HDxo0iN+nD7VrR8uXy0qULnfLeHIyALx8+TI7jcjdu7RyZR41AwBkZdH79zR6NEhczP47yJslSgKIMGECaGoWV0DZ0IQJdPWq6Cc/KoqOH6fFi4s5GENDw4SEhNzbqlzkboiHrCzZioffqKiAgwN26AA1a0o9ZfF46Osrq5O0NBw6lLN2bbGpGQAAEQtl736hk6tmiIiI+PnzZ3BwsK+vr2/OCyiQNbzPypoTHy/hYC0t7NgRFy1SelS5yWt0dcHUFMV0vVlcFY9a2WLczi8l5TcBaKqmFlCz5tbNmx0dHXV1dXfu3FmzZk3h7TpgbS17cFTKUyclRWAEgojyU0VIJ3+mC/n2aeBMnQrm5hKrEADMzOz69/8qlogqV82A5cujpmYjLreRiUmjsmUbmZkJZ6MQbqn68OHgfkNdXcYK0tru2rfV96VkYSWDwWAwGIy/FebQwGAwihYRT11vb++4uDhDQ8OSiofBYJQKUlJo9Gjy9c1j3/r8OVy8iPv3g45OyUXGKAJ8fenzZxn19PkzxsXBH35pCAkJsbKyyn1IU+1zpQy4+aMMPwZFyuV4NqirQ6NGEBIiIglad3jhN2PLhzVaAMCuaA3fl7SzKlbWkv9cFOfSpUutW7c2kb0VsrDR4oKLOWz+BgCwN4w6GP8fWzTwePy5c8HDA6Kjc997un0bO3fG5ctLxq6cUWqgFStIWnrvzEy6eRMnTpSzj1kGRkZ4/jxs3QoPHlBsLACgoSE0b45Tp8p1nxbn/v37uQ434vD5fA8PDyIqyAKPQnz/TsuWQWAgJSUBl4tlykCLFjhrluxnVLZs2ePHj//8+dPf39/CwsJezHCoWbNmz549c3Z2vnnz5tatW6vLSAABAAAtWrS4e/fu1KlT/fz8YmJiOByOiYlJw4YNN2/enP/fUIaGuGsXpqZCYCBkZICtrey3nj9jBly9Cr9+ZT/+9YuCguDLF3j/Ho8eBVVVCcfIfd/V1ADg+/fvtra2wOfT+vXSVAv05QssWIB798p/XsLExtLduxAeDuXLY+vWoKur3OHFhXiWKLEWBJIyyhcpdOsWPX4s2WMjPZ2uXcMhQ4rTNkNFRUVbWzsxMdHAwEC4HGvUoNOnZR2ppweFaEkVHk4xMbIapKfDw4fQqlWhjagAPB6Pq6RorCgQsWcIzPGA8RWTgPj6+gon0zmdmlrh9Wuj2rUbmZl5I4KaGpqbg7Oz0skmBDRuDN7eIKZ9yUZVFdq3BwDo1QsCA4XFLk+rNIrX1gcAq5iw6t+lXoBUqlRp1q1bMwAAmD9//qVLl3r37v3PP/8IzHLQzY3evZMhgENFPhuJibRqFbx6RfHxgMjNcTvIt3JF4MSQ0DpbFaF3T/KLI9JM4lh07x4cPQpRUQSA+vrQtSs6O4veXtrY4NChtGsXiOeH0tNDFxdjDY3gBg3w508KDhaIFX57M1hZNUxNBbHfiSLNBD4NDZOSfIKCmjZuoa9vsGP3poyMjP2Hdmqoa9So7qD4i8NgMBgMBuOPhgkaGAxG0VKpUiUzM7OInJ8iqamprq6uZ8+eVVFh5x8G4/8XGjuWHj0SLU1PpydPYPRoPHmyJIJiFBX0/DnI3lEXHQ1BQSDJpfYP4t27dzVr1hQuUUTTUFhwVq6kgAB6/Vq4UD0rw33TiAkz912o2hIAfBOhuQ9NtIZZNqhVSDPht2/f7tq1a+H0pQwjLHHLd+IT3I2FwF9QuCqNPwiaNg0uXxZdgoqMpOPHITMT16zJf8/XroG7O/z8CXw+GBqCoyOOHw/s5u0PgseDgABZDcLC6PRpnDgx/0OoqOC0aTBtWsFVBpcvX04VFjiKERkZ+ePHDwsLiwIPJZ2HD2nePOGt8/TzJ3z4AN7eeOyY3E3AZcuWLSt9GdXKyurhw4e7du1q06ZN48aN+/Xr16VLFxnqBBsbmwsXLmRkZISEhKiqqlpZWRXOTydNTXCQv/BDhw7lUTPkwuPRs2c0fz5n3ToJh1WqBMIbl8W7tbZGgIyMDDU1NfD2pqAgWY0/fsTUVEVdCn79olmzyNcXwsMBADgcsrDAFi1w1SrJ2osSBY2MSE1Nlk8+IuTdoFwcHD8uy2MjKoq/axdn06ZiDAgsLS2/ffsmKmjo1Yv27gXpFhdYsWJhvunp6VJXynORaxpR2Pz69atoT4bKk5GRMXjwYJCkZhAg0DTUr19f0OBzVpYRAABwHj4soBkJTpwIN2+SFEkcVq+OgwYBAI4eDS9f0q1buQnartdpJ/ij88vbKEU3gBYWuHq1cEmPHj2qV6/eqlWr8uXLt27dGho1wqFD6fBhSEiQEp98rwUUcy8QPlr2sbK6zTk2sQ0HpMsaAECgFxSVNWRl0aRJ5OmZK8AiAPD2hvPncd8+yBszTp4Menpw8CB9+ZL9leFwsHx5GD4chw+/3qtXmzZt0NkZFi6Ely8BADQ1wdgY7ewa5tyoiOQfEQgaJOQliY8HgOpVa04eP3PLjnWZmZm79m2dM2ORtZWN8q8Qg8FgMBiMPw+WcoLBYBQtiNi/f3/hkkuXLvXr1y9dQStIBoPx10E3b5J0+1Z68YLOny/OeBhFjtxdm4h/wULp06dPhfefCaCp9gIdgww1g6BNbkuJJfLR0EB3d+zcGYTTSxkaajZrcnCgw8qKqM4BAEjnw8YQaPCcLkcp/sxk8ezZs6ZNmxZOX8pgowGdjAEA+ARbv5VG4+XiwMuL7t2TvKE2M5Nu3IB37/LTbWYmjRpFM2bQgwf04QMFBNCzZ7RhA/Xokb1YyPgjiI0l2bvAAeBj0SfEUYxkedkKMjMzf4mvrxci0dG0cKGERAB8Pr16RRMmFHwELpc7ceLEz58/9+nT59y5c7a2tl26dDl58qSMDbhqamqVKlWytbUtbiG4u7sENYMAHg8eP5a4dIdTp4KQTZEopqacadMAQFdXNyEhgby85CwDR0WBeLYUifz6RQMG0OXLv09QfD6EhtLp0zRkiKwcGSWFpCxReTAzw2bNiiuaHKLk3BZgsZ//a9Wq9erVK9FSAwPs1g00NCQfY2WVn5wFMrCygryKClE4HKhbtzBHVICYmBhjY+NC6Ypu3+ZPnMh3caGRI2n3bpApLJPB2rVr8xmBsmqG0FA6dIjWr6dr17KjVVfHbduwYkXxtli1Ku7cmZtPBHfswLFjsXx5UlEBgBt1nQTlnV95SB2uXDmwtRUpq1ix4vbt22fMmJHd7axZuHQpVqsG2trZLfIKkkgKuQ14VlYS//F79iQpeho+n//mzZs7d+74+fmJZ2YRR4aaITfI7KeTI4OgadPo5k1RO5n0dHr2jEaOFBf64LBheP06rlkD/ftD//64Zg1eu4bDh1+6dCkgIGD06NFgYtLw5UsA8Dl6lHPuHOfOHTx2THCsqGpBekmDSZMED+2rVBszchKHw0lPT9u+e3NysrwbniIjJibm/v37XxW8YDEYDAaDwSgYTNDAYDCKnDlz5ujl3dV08eLFcuXKfZedPZTBYPytnDoFKSlSa1NT4eLF4guGUfRg48Zy0oiYmkKlSsUVTlFx+/btDh06SKySq0sQzzEhLRuFLLS1cfduzpUrOHMmOjvjtGmc8+fx6FE0NJxsDQ/qY+OczVShaTDUj6YEUIb8KVBZhIWFJSQkVK5cuUC95JfJ5bKnXE/9hB//lyJJ2r9f6o5AAIiN5e/enZ9up08nDw/RszSPR2/f0qhRsnYVM0oV6upSs8LnQMrnhigi6tSpI3sfqoGBgZWMxfICw//nH5K+GkEvX8KzZ4UykLa2touLy4ULF378+DFw4MDp06fXr1//Xf60R0VESAjJXroODaU7dySUlymDEyaAkZGEKj09HD4c7OwAoHz58sHBwfJ3vRNJVmuJwZ87l968kVDB45G3N61cqUgnxYqaGjZuLCMlENapI/llLFLkviMKLJoWLo6Ojg8ePBAvx7lzoVs38ZQiaG2NK1ZAhQqFGYSGBtrZyahHGxvs3Fmhrng8OnOGRo/mDxlCI0fSoUO5VgHKEhISUq5cufwd+5uoKOrThyZNgsuX4f59un2bVq2izp3h3r18dHYvX0cpx8+fNHgwv2tXWrSI/vuPJk4kJydaswaIoHJlPH8e+vbFSpXAxARMTbFKFRw0CM+fz6OyQsQ5c/DOHc6+fe+XbwgxsQYAvdSkJh+knt4pIkKiKKp79+7JyckvXrzI7rhvX7x5k3PuHG7ejHv3cm7eLJRnTO/e0blzIoV8Pn/BggU1a9Zs3ry5k5NTs2bNHBwcVq5cmatIECSSELgyCJCrZsgeTljT8PIlPXgg7SRMr1/T0aMSKrS0cOBAzoYNnA0bcOBAgcJj8+bN/6xYofH2LZ05k93M3h5q1gQdHUHWEnHtggBBeSPpdjW1a9Xr22sgAMTERO0/tDN/6TnyQXR09JUrV+bNm9ehQwdLS8uKFSsuXrzYz8+veEZnMBgMBuP/nD9+MxyDwSj9WFhYHDhwoH///sLi8cjISAcHh+fPn1eUpKZnMBh/M9LzjCragPFnUbMm2tlJXm8AAACsUkWO4qHU8+HDBy6XW1JL+3mwssIpU8SLq2nDzbroHgGLgykyAwDgUDh8T6NjNfKffmLfvn29evUq8qz2UmiiD430wTsB0vmwK5SW2ZVMGCWJ3A21+cjC7udHnp5Sp7D9/WHrVszZlcgo1ejpYZkyJOMzwOViy5bFFMzTp3TwIEVFIY8HxsbQuzd26yZcP2jQoI0bN3758kVaB5UqVdKQtie7MMD372WthCQl8d3dOY0bF+KIWlpaQ4YMGTx48IEDB9q2bbtkyZKJBUn/UYhERkrIgy6CWL5zATh0KOjpwdat9Plz9mItl4sVKsCIEThkiKBNo0aNRowYkTF1qqrstAtGRuIboyWQmAjPn4O0dSweDx48gKys0uYChStWQGAgvXwpHjlWr47r15dATNIToGRT7BqLjh07Ll26lM/nczh5N2IhcjZupA4d4NAh+PGDMjNRR4eqVMEFC0B62pd8g4sXU2AghIZKqNPSgv79f+/Ll0FwME2eTB8/Cr4XBAB378Lx4/jvv/kweAgICKhSpYqyR+UhOZmGDiV//zyFRBQURHPmcDZvBiU9QhISEkTfpsLlxw8aNChPnhoej75+hT174Ns33LEDDA05mzYBEUZHA2IeuzIR1NWxbdsbXwG+EAC0f3NPjSddWZKUBJGRIJbgAxG7dOly586devXq5RZB9epYvXp+n6Ek0tPh+nXhAh6P1717dw8Pj4yck2diYqKfn19QUNDr16/PnDkjuCfPh5pBgCD3BABgvXoAwJOmI0xPhxs3YNgw+R1mZT338mqbmckPD4fMTIF3BS1ZgosWKX1alvRTsX3bTl9DPj/3fer3/q3HvZvt23ZSrk+F4fP5jx49Onv2rIeHR3h4eOPGjZs1azZlypQaNWoUgrqIwWAwGAyGwjCHBgaDURz06dNn9+7dIr9y4+LiGjdu7OnpWVJRMRiMkkHuhFeRzogxih9EXLAATE0lV9ra4qpVxRxRofP+/fvatWvn+3Caai9syYCbPyqRbEJhEGCgGbxohP1zJvzvxkL31xSn/BbBzMzMNWvW7N69e+HChYUbpFJMyTFp2B8O+XgWfzxy98sqtr85T5cHD0JsrKwRvbyU7ZNRYrRsKeN6ihUrYqeimvr/TVYWTZ7MHzOGbtwAX1969Yo8PGjGDBo8GITSTBgZGfXt21dNimOEtbX1+iJe4pWbngOLRmqJiCNHjnz27Nn+/fuHDBmSIsO/qtgwNJS/QCvdLQN79MAbN3DnTnR1RRcX3LYNb9zIVTMAgJmZmYODw5WYGJS5kx4rVVJE6UienvDjh6wGoaEgsmpbGlBXxxMnsGvXPLdGxsbYrh2eOiXuPSCf9HQ6cYImTKCRI2nBAnj/Xuke2rWTtb6oq4uDByvdZ8EoX768sbFx7iZ4EbBDBzx5Eh884Hh54a1bnC1bikLNAABgZ8dZuRJtbETLDQzQ2RlzDPBlERFBrq707l0eSwYejz5+pIkTITBQqXCCg4PV1dVNpdxUKwgtXy6qZsglIoJWrVL2/kFVVVWp9jVr1lSqPU2ZkkfNkEtmJnl40OHD2Q8RwcRElpohh+sx2Vqizi8l+c3koqIiLSlGnTp13ufji6YseY24Zs+effv27QwxKVhaWtrVq1eXL18OBVAziMOVqOMRIONeMRceL3rwYA0eTzskRPjDT4cPk4uLcvmAdHSwb1+JNUMHjTQ1KQsAFy6fiYgo/Mw4b968mTRpkqWl5fTp0y0tLd3d3WNjY2/durV48eLOnTszNQODwWAwGMUMWzBgMBjFxKhRow4cOCCyjzMmJqZ9+/aHc3+CMhiM/wdMTOQ0KKS8sIxSRJMmuHKl6OoFh4NVq+KuXXKSSf8JpKenS9s9nJ/kEUWJngrstqc51tnTiD6J0OkVRSiTRuDVq1cNGjTw9PR8+vSpjfgUfzHSyRiqaQMAJGXBjtBicpotRcjdUCs787ck8OdPOS0UmcJmlA5wxgyUtvfXxATmzgUll6DyAX/mTLpyBeLj85SmppKnJ40aJbw9/d9//+3Xr5+O2Bp2uXLl1q5dW6NGDdkDJScn79q1a9CgQc7OzqtXr46S518iAsrNvlGU6TkqVKjg5eWlrq7etGnTb9++Fd1ACmFnh2LbkfNQtiy2by+rgaoqduiAy5fjqlXYtSuoq4vUjx07dtvOnTB2rLSTGFpb47JlCkUbHi5H2pWeTkp+GIoJLS3csYNz7RouWoTDhuG8eZwrV/DgQdDXl3+sCPfuUefONHcuXblCt2/TkSP8AQNo9GhITVW8D3R1RQcHKXWIjRqBo6PSgRWY3r17n8m1qS9B2rbFixehf3+sVQttbdHeHtu04ezdq+CnlObOJSn2MxQaSvPnKxXLgQMHunfvrtQhovB44OMjo54+fVI2yY61tbWvry8A1K9fX2IDQfmPHz9q1ao1duzYx48fK9H7u3ckw88/NRXOnlUq2mQevEoEAFAFavvxiYyWaGIi7TRVpkyZmJgYpcbND0KX6bS0tCtXrmRJ0QGkp6efPn06d7ZN7x5fQTWDIEVFLoomblDAno3WrInw8jIVF1byePTkCSl4kgdABwdcvhxXrJBYq6GhMWLYOA6Hk5mZcfj4/sJKPMHn8y9dutSmTZuuXbuam5s/fvz4xYsXc+fOdXBw4MrL58VgMBgMBqPoKF3OewwG4+9m2LBh8fHxM2bM4AlJ/jMyMlxdXSMiIubMmVOCsTEYjGIDR4ygJ09Elzdy0dXF4cOLM57SQEJCwuLFi58/f56UlKSurm5tbb1gwQJBYtG/BuzUCZo3h23bwM8P0tJASwuaN8cRI4phRa0YsLGx+fTpk7RaRRwXhBsUhT2DMGPGjLl+/XqTHoMfJqtzqtT/0LR77zdwqw7q5vwySElJ8fLyCg0NzcrKSk1NTUtLA4C4uLgfP368fv06Ojr6n3/+GaaA02xRw0GYZYuu/gQAO0NhnBUY/w2fJoXp2BGePpXq2a6lBX36KN2nXIMcNo37B6GqikePwsSJ5OsrnEQAK1aE2bOxXbsiD+D1a7h3T2oGE19fOHUKnZ2zo0I8duyYu7v7rl27wsLC0tPT9fT07O3t165dW0HmVn4A2Lt374YNGz59+iRIb3fq1Kk9e/YMGjRoleL2P+bmIHH7b05wUMRXZE1Nzf379//333/NmjW7du1arVq1inQ4WSBChw4QHJxnN7lwfd268pWpMunbt++8efN8ypVrMHEi7d8vYrGAFSrg6tVQvrxCfdnZAZcraze5tjaWZtGkmRmOGVOgHh4+5M+aBZGReQrj4+nWLXBxwZMnFfV153Jx3z4YMYLevcuzc1pTExs2xB07ChRkfnF1dW3SpMmCBQv086HzKFzKlOFs2JCfAxMT6aMsYSsFBuLXrwolWAG4cOHC/v37BdKB/BMWRtHRshqkpdG9eygv64SPj0+DBg0aNGjg4+Mzb968XN/N+vXri0SYq3Lw9/cXvJWC3zg+MnUVudDFiyDTRIciIjAhQXExUFwmCBa9TdXRwMqM4qW8GlwutG0rrZOMjAxlfSnkIuyIIEj3wDl1KrfE09NTRmImAMh1jCigMUNu4glBSJITT8jdfpCVBXfuvEhNrS7xVeLx4N49BePBq1dlN7CrUKltqw537t0ICg547vOkUUPlEqaIc+XKlVmzZhkaGk6dOrV3796F/kYzGAwGg8HIN0zQwGAwipUpU6Z06NCha9euwcHBuYVENHfu3Ojo6LVr15ZUKm4Gg1F8NGqErVvT5csSJqAFKb1LYhNYCfL48ePRo0d/FJrufPny5ZMnT1xcXIraZLu40dXFefNKOogioV69eoGBgXFxcYZyN82LIW7hUNSmDjVr1nR3d29hZWCYxD97ZEWmx3H/mXsr9Jqu4//g4YMHZcqUqV69evny5cuXL6+qqqqpqSkwnzAwMLC3t580aVLdunVLz+akniawThvep0BSFmwKoZUV/4/uInDQILhwgZ4/l1xbty527ap0p3ItNxRwcmaUInR08PBhfPGCf/w4xMcjlwuNGuGgQaClVQyD8/fvBxmZGtLT4fJlyBE0CHB2dnZ2dgaAtLQ0abY3ImzZsmXp0qVxeQf6+vXrpk2bYmNjd+7cqVCsw4bB69fS1szQzk44aULRMWXKFAsLCycnp1OnTrVs2VLZwwMCAvz9/aOjo5OTkzNz5AgaGhq6urpmZmZVqlSxs7NTpB+cPh3evaOHD8Xv07BmTdy4UdnAROByuZMmTdqyZcuxY8ewY0f++vUYEkKZmailBbVq4fTpiudcwGbNwNqavn6V2sDaGqpUKWDApZfMTFq5UlTNIICIfH1hyxacPl3R3sqUwfPnYe9euHeP4uIQEcqUgZ49sX9/RXZjFwV2dnbdu3dfvXr1mjVrSiSAQsDfHyIiZDWIi6MnT1CeoOH58+ebNm58eufO1dq1LQcPJiIwMgJHR5w8WWllcHq6/JRV6elKdVm3bt3Bgwfv2bOnatWqIMWnQUH5gjgk1wghPR3i4xUXNCTlnNh0VQCXLqVJkyS8R4jYoAFOnSqtk2/fvlkJVvq/fYOoKDA0hPLlC/hNEUgHBLIG8XQPgYGB0uwZhBFRMwhnoJCG/n1KaK1M5Kqq0KOHnDZv3oR//boiMXGnFLcw+v7dG6BR2bKNzMy8JX1HGpmZgcIfmx7d+jx/8TQhIf7ytfMN6jfh5Dd/5fv376dNmxYaGrplyxYnJ6f8dcJgMBgMBqPoYIIGBoNR3Njb2z9//rxPnz4PHjwQLl+/fv3Pnz8PHDigouA+EgaD8ceCGzcShwP37uVZ6jAwwJYtcfPmEgurJPj+/burq2uQ2MbQqKio3bt3m5iYMPeaPwINDY127dpduHBhxIgRwuUCaUJROy4oy7hx4+bMmTNu3DhjY+POE2aP6NT614Iev7T19LqNa9uuXYvmzRs2bHj69OmSDlMhOAjzy+MQPwKAvWEwwRosRN3N/144HNy3D4YPp7dv82yoVVPDunVxz558dIljx9KtW1Jz0qurQ7du+YqVUaLUq8epV6/4h8XISDnWz9KXqRRUM0RERGzatClOkmwiNTX19OnTgwYNatGihdx+sEMHcnKCy5cl2BKYmMDs2cUjAQGAfv36GRsb9+/ff+3atYoY4WRkZDx69Ojq1asXL14EgNq1a5uammpra6vl5MhITU1NSkr68eOHv78/ALi6us6fP19dLA1EHjgcPHAAVqwgDw/4/j177dPcHOvWxfXrQSwtSD4YMWLEypUro6KiTGxsOFu3AkA+lwE1NKB9ezhwQLJJg4YG9Ool33hGhKAgungRQkOhXDns3VvBrfMlAt28SdLdoSArC+7eBcUFDQCgooLjx8P48aVHG7hixYpatWqNGjWqYsWKJR1LfqD0dJDrgZ+WJq3G39//2LFjp06dUldVHa6mtltHRycwMLu7L1/g1Su4excPHgRTUyVisrICfX1h2x5RuFyoXVuRnoRNGjZu3Kivr3/48OEvX76ICBpE1qSVsmcAACxXTs4rqKWllNoyJedsoR35g17cxP794dYtCgr6fRoxNMTGjfG//2QYnDx9+rS9piZ17Eg/fkBiIujooLk5dOmCbm5Kyxo0NIQ/A8KyhlyI6MqVKxwOhy9djKKurq5+QzTRjEDfIFfWIKJpyDVpkGzPwOfDr18yeouKijqwdeum0NDpOjrthK7m3hERjczMshUMQt8LcU2DQM0gjOyPjbq6RucOPU6ePhwZ9fPNu1d1HJS+50lNTZ0/f/6JEycWLlw4fvx4NifJYDAYDEbphF2hGQxGCWBkZHTz5s0RI0acOHFCuPzo0aNJSUnu7u5yZtkYDIYwGRnA44GmZknHoQwqKpzNm+HVK/6BAxgZCURkaspxdYWSWHEpWaZOnSquZhCQnJy8f//+CRMm6Cq8VZFRgowcOXLJkiUiggZFyJU75BozFLUAQl1dvX379vfu3evXr9/Qcurbegz0Pb1Pe9GJaGOLqkaGmtFv161bV6QBFC5dTaCeHrxIhDQ+/PeN/q1UehZiih5DQzx3Dvbuhbt3KTYWOBw0NIROnXD4cKXX8ARYWWHv3nTwoISpakRs2BAHDy541AxGYbF69eqv0nfnx8bGrlu3ThFBAwBwNm2iMmXo2jXIXUbicrFSJZg7F6W7jhcFbdq0efDgQd++fW/evLlhwwYLCwvxNjExMRcuXLh+/fq9e/eqVq3apUuXK1eu1KhRQ3bPp06dmjJlyv79+9++fWtkZCSrKZeLS5fi7Nn08CF8/gxmZti6Ncg+RBkMDAw6dep09uzZ8ePHF7ArXLAAgoPp0SNRMYqGBnbogBMmKNFXXBxNmUKvX+fKbenwYaxXD//7T3HTiOKEpKd0yW4QFYXJyYWiQSkpzM3NFyxYMGrUqLt375YedyjFwcqVydBQhngLtLTQwUGkjMfjHT9+fNu2bT9+/BgyZMiFCxdq/fsvPXokeiyfT2/fwqhReOGCEgmhNDXRzo6+f5cac7ly2KmTor0BAIBA07BkyZJJkybt3bv39evXANCkSZPhw4eLpAvJR0I97NuXjh4F6Wky0NIStLUV7zDZPwCgMgBofw2mffuAy0UbG+jcGTkcyspCExMcPBjsZd2K//r16/bFixstLCg37Vd8PMXHQ1AQvH2Le/cqEgblrOjTunV0/vzvSw8i2tjwly3jjBwp3LJVq1Y2NjYysk7Y2NhIMwPRu8cX0TSIp6UQ0TTwd++mf/6RfIbh8Wj/fuzVC8TcF75+/Tp79mwPD48ezZrdMTevLi3WHAQSB5CkYACA50uXyuvgN82btrx05cyv1F/PfZ4oK2jw9/d3dnauVavW+/fvjeVm02AwGAwGg1Fy5NOFicFgMAqIurr60aNHJ0+eLFJ+8eLF/v37K2Kmx2D8v5ORQf/+S1268B0d+a1bk5MTf/ZsSEgo6bCUoU4dztateOoUnj7N2bbt/1DNkJmZ6efnJ6NBcHCwu7t7scXDKAgdO3ZMTU29fv264ofQVHtxNYPgb9lZJ/h8vq+vr4eHx+fPn/MXraOj4+PHjwV/e/8zeeCF12hsAQAfHEeljd9i9EfN5SHAgvLZM7DHfkDi/9sdhIoKjh+PZ89y7t3jeHjgmTM4YkQ+1QwAAIBz5+KwYVC2bJ5SXV1s1w737y8p43HGnwjJ3TRc4FNNQECA7AZhYWGK9oWICxdyrl7FBQugb190dsbt2/H69WJWMwioWrWqr6+vnZ1drVq1xo8f/+rVK0E5j8e7ceNGr1697Ozs7ty507t376CgoKdPny5cuFC2miEjI8PV1XXOnDmjR4/mcrlmZmabNm2SH4eWFnbqhBMnYp8+hahmENCrV68rV64UQkdcLh48iBMmYOXKoKcHAKCvj9Wq4YwZuG2bEv0kJtKAAXT/fh7zsNhYunOHBgyAlJRCCLWwwdzFVGnweDJ2//8puLm5qaqqLlmypKQDyRcWFrLTSaCtLdSpI1zy6NGjWrVqHTx4cPny5SEhIatXr64VHk4vXkjrgd69owMHlAoKFy8GS0vJdVpa0L+/4vqA3B3zAqWCsbHx3Llz3d3d3d3dp0yZIk3NoFz6iXLlsGFDqbWGhjhpkhK9eXom7d4n+FMn/RcAAI9Hnz/D3btgZMTZtQtXrJCtZgCAQ6NGOaqolBX/AmZm0v37tHo15aBIRDhrFufKFZw1C7t1w65dcfFivH4dR4wQ6URXV7dly5bSMrRyuVzZKRKEFQziagYB+veFAr55U5ZeKiSEDh0SKQsPD2/WrFndunW/fft28MKFGhUqiB8ncGIQli94R0SIp5zwjoh4rqWVe/1VxNVDTU2tZs06APAhwF9GM3H27t3bpk2bmTNnHj9+nKkZGAwGg8Eo5TBBA4PBKDE4HM6WLVuWLVsmUn758uUZM2aUSEgMxh9DfDz16UM7dtDbtxAWBmFh9OEDnDxJvXvDR1nroIxSRVhYWGxsrIwGfD7f29u72OJhFAQOh7Nu3To3N7ckKVnYZSAxM4U0WcPbt29r1ao1fPjwf//9t3nz5nXr1r1//76yI9atW/ft27e5D4/VxCnlsv8++xMOKrwCWEpoYwTVtAEAknlwQVIycYZS4Pz5nLNncdAgdHSEFi2wa1fO3r144MAfZgXEKGk4I0aAoaHU6sLIYJIuL9F7htwVXxGMjXHcOM6mTbhuHXbponRy+sJDU1Nz5cqV/v7+FhYW/fr1s7Kyql+/vqmp6dIlS7q0aRMaGnrq1KkhQ4aUUcxofebMmdHR0R8+fFixYkVISMj8+fNnz55duXLlwMDAon4i0mjfvv2jR4/kvoMKweHgzJl45w7nwgU8dYpz8SLeuoXjxinVB82aRR8+SK56944/f34hxFno2NnJrkcdnUJXohQ/HA7n+PHjZ86cmTt3btofqM/AWbOkpoQwMIBx43I1iFlZWfPnzx84cOCqVavu37/fsWNHjqDq7FlZDv9ZWXDvnnIxVaqEy5ahtbV4PDhggHL6gLyaBmkGDMJVyqkZAAAAN23CevUkSCr19XHoUGjdWtGO0tNp2bKUtGw3F+00IaHSr1904QI8eSK/j7S0NRcuzJGWhygzE27dAmXPbGXKoJsb7tiBO3fiqFHSLGF27tzZpEkTcU0Dl8t1dHTcuHGj7EH07vEF/xSJiCLl3U/7i+oGdu/e3a9fv7lz5+ro6ICKCrRrJ8M4RMSSQSBryP1HWlowYABoaIAyrh425WwBICUlOSUlWZH2WVlZEyZM2LJly6NHjxTJ8cRgMBgMBqPEYYIGBoNRwixevHj79u2cvFsJt2zZcubMmZIKicEo/dDYsfT6NYgl0aTAQJo8GVJF02cySicqKioceRupVUtuNYWhLJ06derQocOAAQMES2gSZQriiDeT5tyQO8r8+fP9/Pzu3LkTFha2dOnSoUOH7tu3T6lQy5cvL+LTvtwOR+bs1lv+hf4snwMEGGaRPb17JVqh/XAMOdja4r//4vHjnBMncOdOaNaspAMqCZKT6eJF+vdfOnAA8mazZihEnTrQpo209QysVw+dnQs4goGY37WyDUo5ZcuWXbRoUVBQ0ONHj3Z17+7XsOFTLnfE4cPaXbrQiBEQHKxIJ9+/fz9x4sTRo0c1czRJS5cu/fbtm66ubtWqVUeMGFEi3nj6+vqVK1d+IX3fudJwOFC5MjZtChUrKn1sQgK9fi2rga+v7JzxJQIOHAiSfNp/U6lSQQx7Sg+mpqZeXl5BQUFVqlQ5dOgQT2aijVJHs2Y4axaI544xNcVx47BXL8Gj+Pj4jh07vnjx4vXr1z179szTMj5ezhByG4iBHTrgxYvQpw9Wr442NlilCrZuzdm9G5cvV+h4Pp8uXqRx4/jDh9PYsc9nz/Z5+lRQ00ASgiofH598qBkAALS08NQpHDoU7exAWxu4XDAyQgcHXLMGZ81SvBs6cYKCglLUs7UIeQQNABAfTzt3yu1k94oVDioqDdXUpDXgf/9OCggj8oGGhoaHh8fQoUPLlSsn+AnJ4XDKly8/YsSImzdvFuZvRj4f5NpLiE1EPH361NzcPPchzp+PLVqI3wPk+jFITDMBAKCvzxkwAMeNgydPfn94PDzkRq2mmp24NjMrU3ZLAEhKSurZs2dwcPDjx48rV64suVFICF2/Tvfvy8oaw2AwGAwGoxhRKekAGAwGAyZMmKCnpzd8+HDhuYkJEya0bNnSVK5XLYPx/wfduiVj1pU+foTNm3HevGKMiJFPLCwsTExMIqXvgFFVVW1bEmbXjHzz33//DRw4sEOHDofEjFglIiO1BE21F9Ti5o/CcofevXsPGjQo+3DE7t27V69e3dHR0draukOHDgrGWbZsWfEP3uqK+CCWglMhLhMOhkOuZ8MfQZcyMOcTAMCTeOARcFliBEZB4PNpxQq6cwdCQwWWy7RlC9aogZs2gYlJSQf3J8FZv54yM+nhwzwpsTQ0sEED3LOn4BlMBgwYcOvWrVQpOk5EbNKkSQGHKBXweDYrV5Z7+DB31y8BwOfP5O+P8+ahyNqnGBcuXOjRo4eItsPc3PzFixenTp0aPXq0u7v7woUL5xe7CUGLFi0ePXrUtGnTYh5XHHr2DH78kNUiLAzevIHS9nEyN8d27ejkScnO8NbWuHhxscdUVJQpU+bs2bNPnz6dPXv23r17Dx8+XFFMufL8+fMrV668ePEiMjLSxMSkVq1aHTt2dHR05ErfJl48oLMzNm1Ka9bA58+Umorq6lCuHM6cmZvaIDo6ul27dq1atdq4caMErbPc+PP3BE1NOZs35+fA4GByc6MPHyAzEwSno9u34cABnyNHoGpVifvp86ljEEZdHVetgqwsDAqCxESwtJSaNUMGT54An+9l30jwyDQxWrSBAlmK1u3Zc1aaPQMAAGBWFgQHy/CN4PF4kZGRkZGRKSkpFSpUMJMtS8qLpqbm4cOH4+Pjb926FRwcXKVKFScnJ10pjg75h8NBPT05igYh7YKA8uXLf//+/fdjLhcPHYJVq+DuXfr+XfBpEeAdESFQMwj+K5A4oIoK2NqCpSWOHQtaWg0aNfrd/udPfpcu2KULzp0r484hNOwbAKioqOjp6smO/cePH05OTq1bt960aZPk84OnJ61bRyEhgiREZGaGVarg6tUg7mvCYDAYDAajGGGCBgaDUSoYMmRIXFycm5tbbkl0dPSUKVNOnjxZglExGKWUc+fk7BJ7/ry4QmEUCA6H06RJE38xx85c7O3tu3fvXpwhMQqIiorKqVOn1q5dW7duXVjkBQBv376tXr26xMmyXDWDNBcHiZqGyZMnizSzs7M7ffp03759nzx5Ur58eUXi1NbW5vF4aWlpGhoauYXqHJhhixM+EAC4R9CUcn+SKMBaAyzUITwdUnjwORUqyZpqZjBkQkSjR9O9eyC8bT0mhh4+hAED0N1dqnk4QxwVFdy+Hb286NAhiopCPh+MjKB3byykS9uAAQN27Njx6NEjibXVq1dfsmRJoQxUstCiRXT3roRF6/BwWr0aq1aFKlVkHH7p0iXhH1nCDBgwoF+/frNnz16+fPmaNWumT5++dOnSQopaPg0aNLh8+XKxDSeLqCjg82UpbHg8io5W4qIYHw/h4aCrC1ZWBRfuyABXroToaHr4UMSeDa2tYdkyKPdHKRMVoEmTJp6entu2bWvSpMm4ceP69++vp6f39etXDw+PU6dOIWLfvn3Hjx9vYWHx8+fPFy9ezJ49+/v373369OnatWuTJk0KZNny4QOdPk3R0ainh336QN26yh1erhzu2AEA4p+G1NTUzp07d+nSZdWqVRIPJbkr98V5VYqIIFdX+vIlT2FWFvn5wejReOxYIWgXZKCiAvb28OsXbdoEvr6UlIQcDpib46hR0KKF/MPT02N0ja7V7yh41PXFLfEGsjv4+vVrQmpqAzMzWS0R81in8PmPFyy4cunSy58/wzIyYrKy4rKyypiYmJqaampqfvr0ydnZeePGjWrSLR/EMTAwGDBgAACkpaV9+PAhJiYmKirq7du3/BojORZyMtEoSt26hrOvA0Cci6TTiLExiuVoGDx48LRp0/IUcbm4eDHMnYu+vvyDB+HmzdwagYhBWNYAAJCcDAEBMH26SDMAgJAQ2rePfv6UpsIJDfv25JknAFSpXI3DkSXxCQkJad++fe/evdesWSOxAR07Rhs2QLSQ3iUigiIiYNAg3Ls3V4fEYDAYDAaj+EEAWLx4sXgOewaDwSh++vXrd/bsWeGSW7duOTk5lVQ8DEbphAYMkO1jiZUr4927xRYPoyAkJiY6Ojq+efNGvMrExGT79u39+vUr/qgKnYyMjOvXrz948ICIWrZs2aVLF3V19ZIOqmhJSEgwOPgDAKru6R0WFta0adO2bdt27969ynU+CCkVBH/7+/s/fPgwKSlprnoPENM35KoZZOew2L59+759+7y8vLRk7hvLxcLCwtfX1yKvB/IvHlTwolQeAMCrxlhBU7lnXbJ0e02ecQAAZ2the+OSjobxx0K7dtG6dZCRIbEWmzVDd/diDokhg8jIyM6dO798+ZLy+mPb29ufPHmydu3aJRRX4REZye/aVYZ/ALZpg4cPS6v98OFDy5Ytv337JixfEycjI8PZ2fnSpUv29vb3798vHpO8d+/eOTs7y5B1Fh/e3vzBg2WtUGprc86fh2rV5Hf16BFt3kzfv0NSEqipoakptGqFc+aAShHuJqJTp+DMGfrxA7KyUEeH7O05CxZIyHHwFxESErJ+/fp79+79+vXL0tKyefPmffv2rV+/vnjLz58/nzlz5vbt297e3mpqavXq1bO0tDQ1NeVwOPr6+mpqarVr127VqpUsF4eEBJo0iV69+u00o62NNWrg1q3im9TzweTJk2NjY48fPy61RUAAf/Bg+PlTcq2uLmfXLnB0LHgkikAuLnT/vrRabN4ci3pHyocPNHkyBQbmyYmgrw8dOnDWr5etH+JPmvQfz3Jp/7kA0OiT780VvUUaYLVqeEtM5SBESEhI0yZNvleqBJ8/S21kacm5dQv09RMSEo7u3r171aqs1NQBmppN1NQsuVxjDqeMnp5Ks2a4cyeoqSUmJrq6uoaHh+/Zs6dmzZpynz0RCeQ7Xl5eOjo6nz9/trKyMjU1NTY2VlNT8/f3D1rtBar5/JGV0Pr3q6d/P/vllSBo4HKhd2/Oxo0ixVlZWcbGxtOnT09KSuLxeG5ubnlk1snJ1LmzqBQGAKTknvgtZRBGWxvXr8euXUWKX772OXp8f3JKMiLOmbHYrkIlyc8QIDAwsH379rNnz544caLkFl+/8vv3F1xzg430fSxNm32LsE5IElRi9ep49WqRns8ZDAaDwWBIZPz48bt27WLXYAaDUYrYsWPHw4cPo6KicktGjhz58uVLE+buy2AIIzdBZiFm0GQUMXp6elevXu3Xr9/r16/T0tJyy+3s7BYuXPh3qBmOHz++Zs2awMDAjIwMANi5c2flypVnzJjh6upa0qEVIQI1AwC8f/8+Li7O09Pz1q1bbdq0gZkeABAcHCzQNNypEdq27cRPnz516tRJT08PLAEAvLy8mjVrltuVNAWDCBMnTvTx8Rk+fLi7u7sEv2IxDA0NY2NjRQQNWlxoYwjXogEAPGJgjJWCT7dUYJ0zfxsheSWawVCMS5ekqRkAgPz8MDAQpKVbZhQ7pqamjx49WrBgwf3796Ojo/l8vpGRUd26dTdu3Ghs/Dcom+jUKdnZEOjzZ8zMlHjvl5CQ0K9fv1WrVslWMwCAmpra+fPnw8LCWrVqZWVltXTp0mLIQFGhQoWvX78SERalh4FC1KuH5crRp0/S6rFcOahaVW43tHMn7d4tnG2dYmMhMBBev8ajR0Heu5BvcMAAGDAAASAtDTQ0SvrVLA5sbGy2bt2qSMsKFSrMmTNnzpw5fD4/MDDw27dv4eHhkZGRRJSQkJCenn7y5EkiunnzpuQ5h+RkGjiQ3r3LU5iSQt7eMGgQnjpVQHcEPz+/s2fPfvjwQVajKlWwe3c6ehSEfilko6qK7dsXm5oB4uLoo9RcaQBAHz9iRAQok0NBORISaOJECV/VhAS4cIH09FCmK8/VXmPW8LIv38PvnxBvQJUry/762NjY2NjaLiNazOEgny+xzfcqVe6dP3/t2jUPD4+OOjr/qau31NPL021KCt25A1Om4M6denp6Z8+e3bVrV/v27Rs3buzq6tquXTttbW3xbgMCAhYtWvTp0ycicnV1nTp1amJioq2t7e87eR6vd8+efnvna0zYIPNJyCdXzQAAgJhHO6KhgY6OuHZtbgEReXl53bhx48aNGxoaGt++fatatWpiYmKzZs2eP39uZZXzW0JHB6ZMgRUrhM+QAryjo7FjR9y5EwDozBmaNUtyGh0ASEmBI0cgR9DA5/PevH11++6NoOAAQUm/PoNkqBni4+O7dOmyZMmSESNGSGtD//6be83d3LhWBpdz39aizo/ocb7+AEABAXD6NObk/mMwGAwGg1HMMEEDg8EoRZiYmKxfv36YkHldaGioi4vL9evXS36ei8EoPdjZwcOHshoU3SwSowiwsrJ68uTJsWPHzp8/n5iYqKqqWqtWrblz5xoZGZV0aIXAtm3bli5dGiM0dZWZmenv7z9z5szY2NgZM2aUYGzFgECLYGho2KNHjx49emzfvp3zXwAANGvWTEdHx/zXr5mmptOnTx80aJCKigoArN/8EQD69u27ePHi8ePH57o45NL17iyYekXacLt37+7SpcuoUaP27t0rN2O0kZFRXFyceHlbI7wWTQBwP47GWP1JF1+THLPeaCZoYOSbyEiKjJTVICGBLl/GmTOLKyCGfDQ1NTdu3AgAycnJGRkZf8fVMxcKCpLTIikJoqIkbscfNmxYmzZtRo8eLfXYwEDatAlCQyk9HXV0LGrV+vTy5cr//lu6dOnmzZt37drVu7foDuZCRFtbW0dHJyIiwrwwtrkXCBUV6NsXNm8WSdyQjbY2DBwoP3OEtzft2SO+Vgd8Pnl7w/TpgowDShAfT9u2wcePgncH2rbFgQNB9sW9yDQTfwEcDsfe3t5ekl389OnTZ82adejQIfEq/sKFIKJmyIGCgmDmTDxypCBRLVmyZO7cuXJzYeCiRaCiQhcv5pE3mZhg+/b4zz8FCUAp6O1bqUYRAqKjyccHu3UrogD4K1eCNOFRZiZdv47jxkHZshLrD4XDdG5NHgcAoFx0aE9vsdtpa2uOAkKuc+fO9evb93pS0kCiyioq6ohZROE8XnBW1oesrJcA6TdvtkpP79at254WLQz++0/yqYOIHj9GX1+oXx8Rx48fP3z48OPHj2/dunXo0KEODg4NGjSoWbNmxYoVbWxsLC0t37x507Fjx8aNG69du7Zdu3Yik2N0/TocPEhhYXtSU+t+uBPTuLNK3bZyn4g0hNUMCQ1SaMQIePkS4uJIVRVNTWHAAOzVK7fB9evXZ86cqaqq2r179y1btjRp0iT3B0hmZubGjRs3Chk5YJ8+wOHA1q0UFPRbJFG2LHbogMuXZz+8f1+qmkFAeDjx+Z+CA3xfPvd96Z2UlCgo1tHWGTzQtX7dRtKOI6IRI0Z0795dhpoBACDHQ+K7nk4GN1sg/q6s8cYmDkjk8jawzL17wAQNDAaDwWCUEEzQwGAwShdDhw49fPjwvXv3cktu3rx59OhRFxeXEoyKwShV4KRJdOsWhIVJrtbXx1GjijciRkFBxKFDhw4dOrSkAylkwsLC1q9fHyM+uQ8QGxu7efPmPn362NraFntcxYFwUolccucfw8PDAwMDNTU1bWxsRI4CgC89nnTu3Pnr169gLmpikZmZKWNQdXX1S5cu9erVq0WLFtevX5c9P25gYJCQa54sRLucLc2ecZBJoPrnSBpM1BCAAOBHBmVnqf70ic6fh9BQMDfH3r1Z1luGfOLjJa9oCiPkJcYoVejo6JR0CIUPamqS7BYqKiAp09Ddu3cDAgLOnDkj7TjavJmOHMn9PBMA+PjA/fsL//13+vTpw4cP79evn62t7fbt2zt27FiAZyBEVhbt3AkPHlBCAiKCiUlFQ8NXr16VvKABACdMoOBguHoVfv3KU6Gjg717owKeUrRxY56c63nqiJ49w9BQsFLU+IjOn4eNGykkJPshADx4ACdP4vbt8JfeOJUgixcvtrW1TUpK0tXVzVORlga+vjIOJD8//PlT2gq6XAIDAx89enREEUkEIs6fjy4utHcvffsGRGhujiNHQsWK+Rs6n6SkgBRbgt8kJRXd+PjmjazzYXg4HT0qrjjkE6wNodU5uQ4qxYae/ae/RmbeFDMWFjh/vmgOkbQ0QIS8afLMzc0fPX589cKFG8uXe4SEZKSlcQHMuVw7ff1B1auv37DBLidzBA0YQDLu2+Pj+YcOcXLypGhqao4aNWrUqFG/fv3y9vb29fW9f//+gQMHvn79GhUVlZWVNW3atHXr1ol3Q7Nn09WrgpfdCOCAnl6Hf121971GXaW1fXmMGQTo6ODSpYI/RX4Q8Hi82bNnX7x4cceOHR06dBDvbcCAAQMHDtyYNzMF9uoFHTvChQvg5QV8PtjYoItLriAv94cST8qp8ouB7jNzw1fzJiXk6BgAQEtTq6VjW6d2XXS0Zd0D/PPPP1FRUadOncoTj5A0JDtxVc5NYLjeb5+MLA4GlDEAgIc2Fn3k3iUyGAwGg8EoMpiggcFglC4Q8fDhw3Xr1hVOPLFixYohQ4YoYqDNYPxfYGKCI0fS5s2QmChapaaGnTpB8+YlERaDIcqyZctCcubixQkNDV26dKnE/XB/BxJTReQWStwjKKB8+fJeXl7du3cfbBt24MABNbVs54G7d++uvpole1Btbe2rV6+2b9++SZMmR48elZhPWoCamlqGJF99Gw0orwlfUiGZB17x0MpQ9oCliAqa2X8EpAAkJJCbG716BTkuFHTiBDo44JYt8Fe40DOKClNT0NaWsx5ToUJxRcNgADg5wZkzMtKgoIkJSJKvbd68ec6cOapS0pDR0aO0d6/4nSR9/gwzZmidPHn69OkfP364uLh06dLF0NCwdevWmzdvtrS0zP8T+fmTRo4kPz/B7lsCgI8fp/B4cwcP7hwRIbJkWCJwNmygBg3gxAkKD4e0NNDURAsLGD5ceDuyVNLT6ft3WQ2ioujUKVTMmIru3KEVK0TlEVlZ9PYtjBiB586BofRrc1IS3bkDQUFgZoZOTn+Dbdu7d/zDhzEmBlRVoV49HDIEJBnyFwQDA4OGDRvev3+/e/fueSrev5ed8AWiosjTE/ObIW7Dhg0TJ06UmF9AMlZWuGxZPoWmmZm0bRt4eUF8PHA4ULYsDBmCktahZYBVq5KBAcTHS22hrY05y/mFz69fJEmJmwcxS5s3STA1kF7mnOrq6cHpOkZGT5uhry9FRwOfD3p6WKECLl78W/aalESrV8OLF4Lh0MgImjXDGTNyHVAQsVvv3t1694a4OLp1C0JCwNISO3QAkawlsbGyg0VJEigtLa3WrVu3bt06tyQjI6Nt27aJ4j/8AWjrVrp4UViI2UZdfVJ8/I5VQ7VWXgAVNfFDFCehtdTPGhENHjw4Li7O19fXUOR09PQp//hxjI2tyeVGfP0a9f69SbVqeRpoauKgQbJNDrihocKaBj4HfSxM79hZfdfTAQBISgQADodb1b56owZN69VpmPtbSYRcvcKFCxd27drl7e0t7ZooHJ7g//ZRcRwifl4zDJNfqcwIh8FgMBiMEoQJGhgMRqnDysrq8OHDnTt3zi0JCgq6fft2oe0NYjD+fHD0aFBTg/376evX34aNFhbYtSsuXFiioTEYvwkMDJTdIDg4uHgi+eMwMjK6c+fO4MGDe/Tocf78eU1NTQBIS0tTV2DJR01N7eHDh+7u7t26devQocOsWbOqV68u3iwlJUVL0qZeAOhUBnZ8BwC4HEWtDP8Yi4aaOfuyXiZS5qDB3Ldv8lQnJJCnJzg745kzEhf/GAwAAAMDtLKiiAipDcqWxR49ijEgRmnn7t27mzZtCgsLy8zM1NPTa9as2dKlS5VYoZQHtmwJVaqQFNN7UFGB9u3Fi799+/b06VORrai/SU+Hgwcl6GIBAIC+fYOlS/HAAXNz8zt37sTHxy9dunT//v3W1taWlpZTpkyZPn260kLzrCwaOZLevBEp7svlzkxK+jx8eIWTJ5XrsGhAZ2dwdsb4eIiNBWNj0NdX9MioKEhJkd2Evn1T6IKalQXr10sze6BPn2jRIs62bRIPpEWL6OFDCA0FIiCizZuxdm3ctEmJJ1KqSE0lNzd6+hQSErJ/7dy8CSdPwpQpklUmP3/Sq1eQmYk1akD58koN1alTp2vXrokIGigxEWQ6YwHIX7SWRkJCwpkzZz5+FHXzKhK+faOxY+n9+9/+Ch8+gI8PtG6NW7eCisIzw+XLo40NSRc0oK0t1Kgh9fDQULpyBcLCwNoau3WTmChHFioq8jO/COVkSebBys+0Jwx4Ob+V2xrB0RqozdWG9eshKwtDQiArCywtQdjd5/NnGjOGAgJyCygsDPz9wcsLDx8WlSwYGqKzs9Rg5J4nFTuRqqmpNWjQwNraWrQiPR3OnRO3lVpnYPDt3YNrKwdrLjgGqvnRismQMgi4cePGx48fvb298/ww+fWLJk4kb29IShJYpTUCeNyrV083N5w4UakAhNUMb82Mz1Szi9TO1hlwAKtWrVGvbqM6tevLtmQAACISaBp69erl6+trIf0jR7kzKjY24O8PAPrpGW0+h3nYWQEAElWLimv2/We9nzEw2lGp58JgMBgMBqMQYdudGQxGaaRTp06dOnUSLpk7d24q83ZjMITAYcPw+nVcvBi7dYPu3XHKFM6VK7hokfyJHgajuEhPT5fdIC0trXgi+RPR1NQ8c+aMiYlJt27dBC/U+/fv7ezsFDzc2dn548ePlSpVateunZOT04kTJ4QTTMTExLx48aJWrVoSj+1aJvs0cjESMuV4nZcirDXAWgMAIJGHj/l6EtvQx480e3axhsUoCmJj+TNnUqdO/GbNyNGR+vWjU6d+y/sKyNixUhf/EKFp079hxzOjMCCiUaNG9e3b99q1a69fv/b393/69OmGDRsaN278RmzlPv9wubhiheSVP0Rs0ADd3MRrNm7cOHr0aGmqNfLwoM+fZYxJgYGQc4E2MDDYvHlzUlLSly9fWrZsuWjRIl1d3RUrVij1JGjXLvL3Fy8P5/FSiLRfvQJvb6U6LFoMDKBCBeVEAHp6ck0mULEO6fFjki33fPdOwio7j0fDh5O7O3z/nn0yRISoKLpzh/r3B7n72ouOX79oyxYaNoycnWnECDp+HLLkeE1lk5VFw4bRrVt5giei4GBatowuX87TOCiI+vfnd+pEo0fThAn8Hj2oe3fw8lI8zD59+pw/fz45OVm4EG1s5HwMVFVRZPe5whw7dszJycnU1DR/hytBWhqNGUN+fqLZIlJS6MYNvrI3RdOmQZkykquMjGD8eMk/RZOTadQofvfu9M8/dPgwrVzJ79qVxo6FvC+4HNTUUNrQAhChTh3Bn5ejoIE37QzNVjNocGB+eTxdC7VzBQ8qKmBnB1Wq5FEzZGTQhAnCaoZs+Hx6947GjlXuTkN2tACkcLadtLQ0DTFjAPL0JElOeCoAJ4yMevpcT5nWmmLCFRwiF7lqBgC4ffv2kCFD8qgZ+HxydSUPD2GPq04aGudCQ2nbNtq5U/7AL16IFCSrqe6pV3V7gxoCNYNBWkbP8Ji1E+dMnTynRbNWctUMIoi71qGkzyrOnJmbRKbv++AxL943/R4x5uUHN+939cIjuSEhnOHDlRqXwWAwGAxGIcIEDQwGo5Qyfvx44Ydv3rwZO3ZsMYz7PgUaelPnVxSv2EwLg1GS6OjgqFG4Ywdn+3acOROKYUaMwVAGPT3Ji8qKN/g/h8vlHjx4sGzZsj169PD19d25c2c/ZWyN9fX1FyxY8PXrV1dXV3d393LlyrVv337RokULFy6sX7/+pEmTpG1UamoA5TQAAGIy4W4+dx6WDN1yNs4dajlQWht680aWWzKj9OPjQ716walT5OcH377Rly/07Bl/0SIaOVLRdTKZYMeOOGiQhEUsLhcbNeJIymDN+P9k9uzZx44di897PiEiPz+/gQMHxsTEFNpI9epxtm3DatVA2CvbyAi7dMEjRyTurr53756s64WPjyDvg1Ti4kAsgYKNjc2xY8dSUlLc3NxWrlxpbm7u4+Oj6FN4+FDi13NgbOxMXV2TlBT+0aOKdlU60dND2ffh2trYrZtCXXl6gmw9aEwMfPsmUkYbNpCXl8QXmd6/p2nTFBq60PH0pC5daP16unePvLzozh1auJC6dRPPCyAO7dpFPj6S149jYmDz5t8b0319ycWFnj6F3JyVcXH06hXfzY3OnFEw0nLlynXp0mX69OkkPGL58ii+LV4ItLGBJk2ES7KyslasWGFkZKShoTFs2LBY6f4NJ06ccHV1VTC8gkCbN9OHD5LreDy4dw/E1++lg23b4qRJEoR9JiY4erRkB6PkZOrfn27dAqGkohAVRdevk7OzuMGALBwdZbgaYPny6Oz8PQ0GvKWhfhSe8zVqbQRPGuIcW1CRt1JP27dLfa0A6N07unBBiWh796ac/AUSMDXljBmjYE+JiYkSfjS9eyfttkcd8aSx8Yrwj8lj62d6HJfbP/1Kyri4rcm/nRRRMwDA3bt3m+fNcUkHDpCvr0gzZy2ta2lpmUlJdOxYzKdPDx48+Pr1q4TusrJo8mR+XqHAZ0O9lY71XliYAoBWZtYAv6BV70M6Dx+rX126BUhePn782KtXLxk5/n4HL/ytr1QJx40DIyMAQIB64VHDXgfUDY8CAG5oqKCJRCUEg8FgMBiMYoAJGhgMRimlS5cuIjtHjx49OmfOnCIaLovgXTIkZsFIfwr4BV7x0OP1n7MplcFgMEolrVq14gpZv4rA4XBE5sIY4nC53CNHjtSrV8/FxWXs2LEtWrRQtgd1dfWBAwdevnw5PDzczc2Ny+WqqKi4u7svWbJE2iEI0DtnXeZ0xJ90NRxiluMt0aiLr10dyY1+/KBnz4ovJkbhEh1NM2aIby7H1FS6f59fSDeKOH8+rlqFDg5gbAwqKqCnh5UqoasrnjwpdxM24w8lOTn55MmT8+bN27RpkyLpkCIiIk6fPi3NiOjDhw+zZs0qzPgaNMBr13DrVujTB7t0wZEjOWfP4s6d0pJ5x8TE+EtyRMhG+qU5Gw5H2qohh8NZvXp1VFRU1apVGzdu7CbJH0ICkpZ1M4i8MzKm6OgAABai/kNZiMjdnQYP5nfsyO/YkYYMoTNn8uP40quXjPMD2ttDgwYK9SOyjV4cItE2fD7cvi1D0UWvX8OPHwqNXoi8fMmfOZOCgvK8mFlZ5OdHI0bAz59yDpf9jIKD6fx5AID0dJo7l8T0NwAAkZG0caPiT3zLli0BAQFt27Z9JnyTMHas1DRVWlrQr5+woujnz58dOnR4/Pjxq1evIiMjDQwMHB0df0p6pqGhoZ8+fWrbtq2CsRWIJ09kfahiYujgQaX6w5EjOcePY8eOaG+P1tZob4/t23OOH8dJkyS2p7lzpSXNobdv+QsWKDH0tGno4CC5Tl8fRo68la7T8DndzDmdlFWD/dXwogPaSdcV5OHpU1mvVVoaXL2qRLR9+nAaNZJsWaGqip06QZUqCnb148cPc3E7B5n2IQgwx9TUZ9rEKgdnp0xx5Pk/kdAoMz3L61LqqiHcITZN/S6+efMmU26OFYDz588DQKNGjfKU3rgBGRkiLU04nIoqKrMTEvq+elXRwWHJkiWNGjXavXu3SDNyc6MrV4TVxj6WphuaOsRpqgNAneiEZQFhba3t1A4ewp495YYXFxd39OjRLl26tGrVqkmTJq9fv5Z7COaFM3o09+1bbmioyD+RQ+R2y2AwGAwGo9BBAFi8ePGyZctKOhIGg8EQ5dWrV82aNRPJNDFy5Mjt27crkkRcKbq/podxoMEBVYSknA1LqyviOCvgsJ8qDAaDkS/S09MbNmz49u1bibU1atR4/vy5poytS4yS430KNHlOAKDJhc/NUEve4lfpoeq9X+GoCQAt3j+5vEZSYmMiXLMGhwwp7sgYhQF/6lQ4d05qtYkJ5/x5sLUttPF+/IDwcNDTgwoV5K8BM/5MiGjOnDnnz5//8uULn88HAGNj49q1ax86dMhKKI23CEuXLpU9i1KzZk1pl79iYOfOnVevXr127ZrEWnrwgEaNkmUDUKECx8MjjyGEJE6ePDl8+HBbW9unT58aGRnJaElOThL3PfeOiWmgpjZPVxcdHfG4/G3EhU9yMo0cSS9fgnAOLE1NbNAA9+4FKTk7JENEo0fT3bviy/BoY4NHjkCFCgp1c+0aTZwoy0LDxobj4ZFHyxIUxO/RAxITZXSLK1Zg8TqlU48e9PKltFrs0AH37ZN6cGYm39ER8q4givbQvTtu3047dtC//8pahO7bl7Npk0IRA/B4vIMHD65atcre3n7+/PkCFSmtXUtHj4p6O+noYLduuHat4FFWVtaePXuWL18+bty4RYsW5cp5BZKFu3fvigy0Y8cOHx+fg0oqCfIHtWhBErfF54Bt2+KhQ0U1fFIS38lJ1ltZrhznzh0lvmvx8TRuHL16Bb9+/S60tsaRI3HkyIbeFPALAICDMMICllRAvVzBSVYWEMk+rVGHDvT+vYwG2LAhyrgJESctjSZNoidPhBMxQJky2KkTrlqleKbIqlWrnj9/vmrVqnlKP3/m9+wJcXFSD1NTAy6Xn5p6NCVlaVJSmH0jbrUmqG8MqSkU95MX9Jr/7UOrxg369+/fp08fExOTAQMGvHjxon379jNmzKhYsaLELgMDA1u1anX27NmmTZsKl0v7mL3JzDz161cVFZXeXbvqHzny5cuXpk2bzps3b9KkSRyBbO7RI/64cYLTV65oYPT4wQSgQtQ/KLT1mEnQrZs09Z6AqKioR48eeXp6enp6BgcHt2nTpk+fPn369JHxMzNXkUAy5GsfPtDr16Cjg3XrgqWljAAYDAaDwWAUNePHj9+1axdzaGAwGKWXOnXq7BRLtrd///66deveu3evEAdK5cPDOACANP5vNQMAzAsiF//CSsjMYDAY/3eoq6sfP368iqTtR5UqVTp8+DBTM5RaqmlDdW0AgFTeH5Z1YpFBvOCPJ/aN/K0l2cxqaqLCW+IYpQ2UsekcAKKi6MiRwhzP3Bzq1YNKlZia4S+mf//+W7ZsCQ4O5uesicbExNy9e7ddu3YhktKTC/gg3ZZcQFxcXJLwClbxMnLkyJCQkBMnTkisxebN0c5O1vE1a8pVMwDAwIEDv3//npmZaWVl9eSJpO2/uZiYSCzeqK+/OSkpns8H6dqRIoXGjKEnT/KoGQAgNZU8PUnZdIeIuHs3Dh0KVla/1yn19LBRIzx2TEE1AwBgu3YoszFWriy6thcfL9+3PyJCwQAKB39/kplXgt6/h5QUqdUZGXKyogBkC0eePZPtaYEKGK7kwuVyR40aFRgY2KdPn1GjRjVs2PDAgQOJY8dytm/HJk3AygqMjcHSEuvXxzVrBGoGIrp06VLNmjUvXrx4+/btpUuXCpuTXbt2LTo6+sCBAyID3blzx8nJSfHACoT0HA2KNigA9Pw5hIfLahEWBgrsof+NgQG6u+PWrdi5MzRvjo6OOGoU5/JlHDnyWQII1Ay6KnC7Lm6ojHoqAGlptGoVdenCb96c36IFde5My5fnEUMII/e8p8CJMQ8aGrhvH2f3bujaFRs3hmbNoG9fzsmT+M8/iqsZiOjbt2/lypUTrahQAWXnU8jIgNRUDsAwbe1PZmaXIwKW3Ts01e/ygspq/3Wt63lgc8LP8Hv37o0bN87ExAQATp06debMGXNz87Zt28ZJ0kncuHGjZcuWa9as+a1miI+n48dp4UKSoqtwUFX9R19/mLa2nooKAJQvX/7EiRP//POPrq5unTp1pk+f/nXbNnExFgFoZGVN9H7X8uNnunNHopqBx+M9evRo3rx5derUqVy58sGDBy0sLHbs2BEdHX3hwoUhQ4YUws/MqlVx4EDs1o2pGRgMBoPBKCVIyLbIYDAYpYdhw4Z9+vRp1apVwoXv379v27Zt3759t2zZIsF5T3k0OTDIDE5ImuS5EgUbQmCiNWgyARiDwWAoT40aNR48eODm5vb69evo6GgAMDY2dnBw2LJli4WFRUlHx5BFVxPwTwEAuBpN3Uz+GLeiQXXML+3zvlmxEY/DXTpg3pn1w0QaYLlyULduicTGKChpaSRzCzIAyN7Ry2CIsH379mvXrknMHBEQEDB06FBPT0+JB3LkLQFyOBwVlRKbb1FTUzt+/LiTk1O1atVq164tWq2iAjNmwJw5EB0tfixWqoTLlys4kKmp6efPn/v06ePo6HjhwoVu3bpJbtevH/j6ii8i2qqodNbQOMDhzBw3TsERCxE6f1486fvvWh8fuHkTO3ZUokcuF5cvx+nT6fp1+PgR9PWxY0eoXl25sNTVwdUV1qyR6LiA1ta4dKloqZkZ6OpKzOvxGyn7rYsIevxYtmME/PwJnz6B+IdTgLY26uqS9GwR3NBQ2LOHdu+Wr+SQtnQtHVVV1VGjRo0YMeLGjRv79++fPn1669at+/fv36ZFi7IqKmBgABoaERERvlev3r59++rVqwYGBhs3buzUqZN4VxoaGidPnmzVqlWtWrXq168vKCSihw8fiu/cKCpMTEAsT1MeFFbb5IefP+VkUeHx6OdPZe8y0ckJnJxEjjr6I3srSh9TaKAHAACRkTR8OPn758ZAYWHg5wdPnuD+/RJWqc3M4M0bWQPb2CgZKQAAtGjBadECBCbJyhMVFaWtra2trS1ehevWweDBJF17l4sKQEcNjY4AkJjIadUKpOSwq1OnTp06dSIjIxctWrRt2zbhqjVr1uzYsePcuXPZagYej5Ytozt3ICxMoRw9ZmaC/7du3ToiIiIpKenjx48XLlxoePHifzo6A7S0UlV+K4EMU9Mne7+zTEoRPH/hblJSUm7cuHHhwoWbN2/a2tp26tRp+/btDRs2VOSCK3BlIKJ8JIzIPVbZAxkMBoPBYBQibIGOwWCUdlauXLlw4ULx8rNnz9aqVevSpUuFMsqOqrijKupK+hG04jNV8aJlnylJahJPBoPBYEjFzMzs9OnT/v7+z549e/r0qb+//9mzZ/9iNQPdukWurtS9O3XvTiNG0O3bJR1RPulSJnuy73o0pMnL6F2KQFykG8Xl8wDAo1bru7Va5anV1IR+/dhu+z8VFRX5713JLSH/qaSnw/fvEhe2/x84cuRIqvQF0Tdv3jx//lxiVdOmTWWviJiampasC5GDg8POnTu7dOki0UwCnZxw4UIUWZxTUcGaNXH/fpCZP0Kcc+fOjRs3rmfPnlI9IXr2xKZNJe5I7qWnd1dTE8qXV2rEwuHiRVnL4SkpcOpUfro1MMBBg3D5cpwxQ2k1AwAA4NChOGqUuK0FVqiAGzaA+EZtKyuUbXFhaYnt2+cjkvyTmSmnAZ8PGRky6kmBlw4ROWfPymmkVN4QITgcTpcuXc6fPx8SEtKrVy93d/eqtWoZV69uVbGitrZ2zZo1t27damFhcfHixZcvX0pUMwioVq3a/v37u3bt+vjxY0FJRESEmpqaWc76bpHTqROoqUmttbTE0aOLbnCsWBFkZwvV1JRjGKMYl6LgzM/sv13MEQCAz6fRo+ndO1FFBRH5+9OYMRKyw4wfL+vsZ26OkycXPFRZREfD27fw+bNwzCEhITbShBQ2Nnj4MNauncfDQMbbDQAJCbRnj+woVqxYce7cuddCzhnLly8/efKkt7d3tpqBiMaOpaNHITRUITWDsTG6ugoX6OrqNmjQ4J9//rnbtOmchIR9HFjb4rfaeI7Xq2w1AwDw+ZmZma9fv965c2fPnj0tLCz27t3r6Ojo5+f34sWLlStXNm3aVETNgDnID0wo94QibfKhhGAwGAwGg1GIsOkeBoPxB7BixQpra2s3NzeR7VPR0dE9e/YcN27cxo0bCzhjiACDzcBBB5d9psfx8Cuvw2VCFmwMgfORdKYWVs7nlAiDwWD8X6Oqqlq5cuWSjqKISUuj8ePp6dM8LspPn0KTJrhzp5z53NKHgy5U0ITPqZCYBdeioY9pSQekMDWcuw097nPIoj4ALBi4yNH/sSovCwBAWxu7d8eS2AfMKBxUVNDUlL5/l9oAERo0KMaA/nDevaM1aygkBBISQE0NTU2hXTucMuX/RxQSHx8fFhYmo0FiYqK7u3vDhg3Fq4YPH759+/aAgACJB3I4nHbt2hVOlAWgd+/eqamp7dq1u3HjRq1atURqsU8faNsWtm6FgABITQVdXWjTBgcPzp/ka9u2bbq6ukOHDv3x48eMGTPEG+Du3TBlCj1+DPHxuYWRZcrMDQ0dP2FCPkYsBGTknlewQZGB06Zh5860aROEhWW/Ow4OOGMG6OpKPmDIEFi+HJKTJVRxudiqFejrF2nAImC9eqSpKUsvUqYMyFzG5ixaRK9f05cvEupEPqIcDvfbN8GfPDFhB9nZia9A5q5KKrLfWl9f38XFxcXFBQCio6MzMjL09fUlbpeXRrdu3Y4cOdKvXz83N7cBAwa8evXKshgd7NHVFW7fJolJYTQ1sX9/KFu2CIevWxfLlaNPn6SGV64c1KhRwEE2f4Nln4lPAAAOulBPDwCATp4kPz9ph9D793DwoKiYo1497NqVTp8WTUMDADo6OGRI0SXHoRs3YNcuCg2F+HjQ1EQzM3B0xPnzQUUlJCREQr6JXOzs8PJluH+frl3DpCQwNoagIHr2TNZgMi98AGBoaPjPP/+MGDHi0aNH2trau3fvPnr0qJeXl6lp9o8BOnCAHjwQV4RIhsuFNm2gUiXg8+HHD/j1C6ytcxUYNcqV21m9yun61dXUf+swghKSfvL5nzIz32Zmvn38OEBfv0KFCg0aNOjfv/+hQ4cMDAxkD5jrwYCI4t9xcZ8GJlNgMBgMBuNP4f9lqoLBYPzpjBkzpkmTJuPGjRPPz7pr1y5PT89Tp07VKPAv4Ro6cKYW8gh8EuH4DzoeATyhnz9fU6HbK7pUG+2VmL5gMBgMxv8LNH483b0rulEpOZk8PGDCBNy/v4Tiyj8DzXDVFwKAA2HUx/RPmuxb0K/BOa/MJFAJsKx0qMuY0T4X0Nwchg3D3r1LOjRGwejYEd68kTaHjnZ2OGBAMUf0h0InT9KGDfDz5++SyEj4+BGeP8cjR/44AVb+iI2NTRNftcpLtBTvCl1d3WnTps2bN09iovEGDRosFc8LUBIMHjxYXV3dycnp7NmzzZs3F602MMBFiwprrNWrV1tYWEydOpWIZs6cKVqtpoY7d+LLl/xDhyA2FomgXLktiYntOZwpU6cWVgzKIS9viPwGRUqVKrhrl4JtceBA8POj8+dFNQ1cLjZrhitXFn54smnYEG1tSZI7iAAsXx6MjWX1YGKCa9fC7NkCTQM3NBQEegVNTXR0hJx7KkpNpa5deXy+oMHvZgKsrDizZon3LbzeCcrYyJcpU0b0iSjWg5OTk4+Pz7hx4/bt25eUlJSUlBQZGZm7PFy0cDh44ABMmEA+PpCU9Lvc3BwHDMDp04t2dBUV6NkTtm2TrG7R0oK+fQvyRUviwYC35BWf/bCSFhypnnO/evOmLBeQrCy4fx/E3Clw1SrQ1aWLF/Os+tva4tChOGYM8Hh04ADcvk1xcYgIxsbQtSsOHizRfkZxaP16Onz4t9grI4MSEiAoCN69w2PHZDk0ZAeN2KYNtmmT3ZuLi5zxZJqjCHB1dX369GmLFi3q1Klz586d+/fv5/m4XrwIklI1SUBbGx0dcdkymj8fnj2jmBjIygJ9fbSzw0WLoHLle/VqXdbKUsv7Ak6Ii7PgcsurqDTX1Z00d27NceM0cgQQSqmRQEjTICPfRG6htD6VHZTBYDAYDEYRwQQNDAbjj6FmzZqPHz8+fvz4zJkzfwpNvwLA+/fvGzVqtGXLlpEjRxZ8IC5CY31orI+uFjDpI/kL7bONyIB2L+mSAwpU/wwGg8FgCKBbt+jZM8m2q0T09CncvYtt2xZ7XAViqDms/QqZBI/jwT8ZquuUdEAKY6oGM+1UlwQTAKweMLvPKrcyBkyN+DeAo0fDgwf05ImE75qREUyenG938f8vPnwQUTNkk5VFT5/CjBmYN3P230rZsmV1dHRiYmJktCkvPRXC2LFj09LSNm/e/PXr19xCbW3tBg0anD17Vr3UiEL69u2rr6/fp0+fM2fOODo6FulYkydP5nA4bm5utWvXluxRUbcup+5vX/FHLVosW7asSEOShewFdQDxpA+lGVy1CmrUgKNHKSwMEhJARwfNzKBtW5w9uwQSLXG5MGYMLFsmbMjxG3NzlJRTUpTGjfHCBfrnH+7Gjdm9hobyT53C/v1zBQ2goYGrV5ObGy9HzQC5soY6dXDqVJCS40xkf3buOmX+9morImuwsrK6evWq4O+lS5e2b9/e09NTv3icM7S18fBh9PSkkycpPh45HLCxwXHjJKQvKQLQzQ2CgujmTVFNg5YWdO2ab9+sDD4c+QHLgikxx1yzuQEcq4GGqjktEhPldJGQIDnguXNx5Eg6epSCghAAatXCgQNBXx/i42nECHr1SqCqzH6zfX3hyhXcvx908nmXTHfv0pEjEr4pPB55e9OsWSEAdspk5SA9eXNVioW6Z8+e8+fPf/v2bc2aNSbCJ8OkJBK/fxBBXx/NzcHUFAYOxGbNaMAA8vP7feeWmEjfv/MDAy/273Ez+D0gqmfxhr0J2JdztE+Oawi2bIlCijfhr6dE94VcJAoXQPpXVdBeWYUTg8FgMBiMYgYBYPHixSX5G5LBYDCUJDo6etSoUZcuXRKv6tWr17Zt2woxNXsmwa5QWPuVEoW2AiJAdxM8UlA/CAaDwWD8PZCrK3l4yGiA7dvjgQPFFk9hMcKfzkUCAAyzgC1V/iSThgw+NH5OwakAAP3Kwr5qf07wkZF05Ah9+YJ8PjRogP3753uW/O8kLY2mTKEnT4Rn/7FCBXBzwz59Si6sPwlycaH796VWlynDuXABbG2LLyBxiOj6dbh0CZKTQUUFatbEMWOKwjO/VatWDx8+lFZramr67NkzGZoGAPj58+eaNWs+fPjA4/H09fUHDx7cq1evQo+z4Ny/f9/Z2fnWrVu1a9cu6rHat2//4MEDf39/2ammUlJSTE1Nv3//biQjaX2R4unJHz9e6qqngQFn/36QlHCktBMaCj9+gIEB2NmVrMkE7dhB+/dDZKRwIZYrB/PnY5cueQrlyQhElhhFN0wHBtKCBRQUxH39+vchDx+CPAWPjI3XCi5tCkeu1Dqom5ubn5/fjRs3So/4qUihw4fh9GmKiIDkZNDWRgsLGDgQBw/OX28XImFJMIUIOew4GsK5Wqgm9HmnPn3o+XMZnWC9enjxoqJDElHfvtI6xJYt8dgxRbsS6Vh2nKamvcqUcR0/vmfPnop2ePcujR8vK+FL796c//5TLkphwsL4XbqATC2g8BA0cCA9fiwaJOKJmhU9bSwAQF9Xb3JorLW3Lzc4WNlYZHzpRL7dIt9oid/c3MJHXvd//oz4+u1zGWPTenUa1KxRW+5wDAaDwWAwipTx48fv2rWLCRoYDMafys6dO2fMmJEq9jvNwMBg8+bNw4YNK8SxIjNgQwgdDId0/u/CBvpwpy7LtsdgMBgMAADq0YNevpTRQLlp01KDdwI4vSQA0OZCYDPUKfZNngXBIxb6vMmeeTxcHXsWi7VzgSCiFSvo2jUID88twwoVYNQoHDq0BOMqjfj58Q8fxuhoUFWFunVxyBAm+1CUrCx+69YgZCogDk6YgPPmFVdAYkRF0bhx9PatcBZztLWFqVMLXbNy+/btwYMHS8wrgYgCV4PCHbEEOXXq1KJFi968eaOpqVnUY7Vq1crLy8vFxWXkyJHVqlXLysoKCQlJSkqKiIgIDg5+9+6dn59fcHAwh8PR0tIaMWLE3LlzDQ0NizoqcWj8eLpxA3g80QouF7t3xy1bij+kv41Pn2jDBvj2DdLSQFubqlThzJlTcOsLyUKE8HC0tMx9pMjSoww5giKChnyrGQCAz+cPGDBARUXl+PHjnJJNblJwQkPp5k2IiICKFbFTJ1nis8hIiIoCU9OCfAbeJUMLn98vt0Faco/Ax5u+3+XOnQtCOUH4U6bA+fMy+sGuXXHnTgUHpRMnaPFiqXkWtLVx82bs2FHB3n6TlMRv1074rk+cegD7L12qK+RtIxfq14+ePZNYhdbWeP48mJkp2tebN+TuDrGxpKGBHTuikxNkZfHbtIFv32QchFOmoCDxkJcXf+RISEkRruUjHnGo/NTaDADMgDN1xQZjozLk7s4ZNCi7waBB0L079u9fwFweeUKSImgQ/uZmZWWqqqoJ/h41/rfaZt/O4+KNGQwGg8FgFCcCQcMfftPMYDD+jxk/fryvr2/16tVFyuPj44cPHz548OBkkQSiBcBUDf6thG+b4BBzyP1F5ZMAG0MKawQGg8Fg/O38mRK4RvpQTRsAIIUHNyWnki+9tDOCwTkTtm4B9EX6XrVSAn/mTDp8WGRemz5/pn//pVx7bYaAGjU469bhwYO4Zw+OG/eXqBnS0uDVK3ryBHKM04uEuDj49UtOmyINQDa/fpGLCz1/LqxmAAD6+jVb7lOoODk5TZw40Vgs9QCHw2natOmhQ4cKd7iSZcCAAfb29idOnCiGsR48eLBu3bqbN286OjoaGhqamJg0atTI1dX1woULycnJ3bp1O378eEJCQkpKio+PT2JiYq1atTw9PYshMBFw61bs2hUMDPKUGhpCz56Yk+aAUSAqVcJdu/D6dbx3D69c4axfX4SJPCws8r3cmH1gZqbAdp5cXfNzuDJwOJyjR4+Gh4dPmTLlD14ljY0lFxd+t260bBnt3k2zZ/M7dqS5cwVJGSRgagrVqxfwM3A7JjvdQ5nEmBUnV76fVHfz+jF46hT16gVCjjuciRNlDWRkBMbGNGwYOTvTyJF08qQEYZMw169LVTMAQEoK5E/9JrCskA4PIOjnz4oVKyrVK+7ciWITZQAAlpawaJGiaobERHJx4Q8aRMeO0fXrcP48TZxI3brBp09obS3rQBMTHDBA8Cf/zBkRNUMWh7PSsZ5AzWCZlDLja5SxsQkg4sCBv+M/fhwHDCg6NYM0QsNK7uaHwWAwGAyGAjBBA4PB+IOpVq3a8+fPR4wYIV514sSJRo0affnypRCHM1OD7fb4vCGaqGX/EFr1hbwlJ15kMBgMxv8Zch2zS8pSu8D0KZs9n3g39s+bcP+3EtpqAgAkZMEQP0qROVldwjx6BLduQUaGhKqEBNq/HyRtImf8JSQn86dM4bdvz+/bl5yd+V27UrdudONGkYylrQ0qKvLbyCYzkzw86J9/6N9/wctLzjqQMtCqVeTvL7kuJgY2bZL8HSkAS5cu3bdvX+PGjc3MzFRVVfX19atWrTpx4sS7d+9qy30d/jT69+9/586d4hlr6tSpYWFhWVlZREREWVlZX758OXXq1OrVqwcPHuzg4KCmpgYAtra2O3fu3L9/f79+/a4VtmBFPioquG0b59Ah6NEDGzfGJk2gZ0/O4cOczZvlf00YpRLB5w0USGOR2zh7mdPbG9XUAIBnZZWbRIwGDhROb1S4aGhoXL582cfHZ9KkSXw+X/4BpY3YWOrfn+7f/31/QgShoXTqFA0fXojXBREev86e5FnhvmrSjT2aGdnqN/r6lT9v3m/ngMqVsW9f0tKS0IWaGvJ4dOQI3btHXl50+zYtWEDdu8Pnz1JHjYuTE5bcBhIxNAQNDRn1bzIzyxka6unpKddtmTJ49iwOHIgVK4KBAejqgrU1tmzJOXIEO3VSqIe0NBo0iO7fz5OUJzOT3r2jMWOwf39hM4w8IGLjxqCnB8+fg5cX/vwpXJmuwl3ftHaYnjYAmCf9mv7kjV58ApSaD7+hodHoCUPkNhPInoohHgaDwWAwGCKwX2gMBuPPRktLa//+/R07dpw8efLPvD+W3r9/7+jo+ODBAzs7u0IcsbI2fGzK6fGaHscDj2BaAD1qgFz2c4bBYDD+zxk8GLy9ISlJcq2u7p+bMqCFQfYfb6Q8udKMrgocro4dXlIaH/ySYewHOlIdOaXyqk379kGCdJnk9++0YwcuXlyMETGKi7g4GjgQhFfxY2IoJgbmzoWgIJw8uZCH09LCsmVJhsG1mhp06CCjAzp9Gnbv5n/5gpmZAED792P58jh7NrRtW9DYiMDbG6TvoaSgILhxA3v0KOhAeenZs2fPnj1//PgREhKip6dXpUoVLvePyq+jMNbW1hERESUdhQScnJyuXr3atWvXK1euNGzYsLiHr1ePU6+e4M9SeX1gKEfuWiMiKmp+8OoV381NuIBnZcUNDeW4u/MTEvDcOSiaRC36+vq3b9/u0aPHwIEDjxw5oq6uXhSjFBE0dSoFBEioyMoiLy/YuBFnzSr0QbPiE56rZ6cQa/ZRLKvC9++0bBnmmFrh/PkcLS06dSqP7ZCJCaSmksgdV2YmvX0LI0fi6dOSfR3kpgXJX96QMmWwbFmKjJRWf5nP79y1a3561tHBtWuBx8PQUEhPBysrkKjtkAItW0Zv30qu+v4djhzB8eNp505RrS2Hg7VqQUIC38kJBNcaVdXcyl+qKlsb1fxiqAsAWpmZ05+81snIRDW1fL50RYC+nn7LFm0VTDSjxOmFwWAwGAxGIVFabhoYDAajIPTr1+/9+/dDxdaKQkNDO3XqFF/YmypUEPZUy84j7p8Cl6IKt3sGg8Fg/Hlgu3bYpIlkc1REbNYMWrUq7pgKiUo585+h0q12SzO1dWFD5ez35UoU/PO1tE4+yl1l/PSpWOJgFDc0caJkT4LYWNq/H3x8Cn/I7t1B+rIZ2ttj69bSamnHDlq+nAIDBWoGAIDUVHr/nj9zJsnMVq4QMTEke5MrjwdeXgUdRQrm5uaNGzeuVq3a36pmAIDw8PAy0rbVljQNGjTYv39/nz59fvz4UdKxMIocLBiy+xEZSKSxhGiIaNEi7vPnAMCzshKt9POj5cslPoXfD379oocP6exZePVKWWcCPT29W7ducbnc1q1bx8TEKHVsSRIaSu/eSa3NyoLbt2Wo0/LNy+uPktW1AKBcdKh1tIQEAfTpk3DCC5w6lXPlCk6fDt26QZcu6OaGpqbSsjxQUBAtWCB5YHlnTlIwj4M4PXqAmprEGh7A0V+/Bk6alM+eAYDLBRsbqFxZKTUD8Hjw7JkscWFgIDZpwtm6FRs1AnNz0NEBIyOsWhV794a4OPL0hPBw4POBz8/N05Gqwv2vca3PhnoAUD0ydo2Ht15GJgCAhUX+n51iCEsQ5J5Dhgx03bfzuMg/8a4kPmQwGAwGg1HUMEEDg8H4SzAyMjpy5MjJkyd18iZR/vTp07hx4wp9OEt1mJSTN/BgeGldGmEwGAxGMYI7dmD79qCrm6dUVxc7dMDt20soqELAQCV7x2oSD/h/5hVviPnvq/b6r3Dmp8zWJYW0hNO55K4fM/4mXr+m16+l1sbE0KZNhT4mjhyJLVqAxGV7S0v891+p2yWDg+ngQclWItHRsHFjQb3ZMzLkrgWS3G8KQzq7d+/u3r17SUchla5du44bN65fv34ZhZ1YhFHayN3ZTNJISSFfX3ryhMLDxSuF+5GLyKASZA2+viRDMihwjpF+auIJEga5uNC0afx+/cjJiZS861NTUzt27FijRo1atWr1WUbWg9IE3bwpOxMWRUTA16+FPq5XQvZ71+zDU8ktEhJEFaJlyuC0aZwdOzi7dqGTE4WEyOif3r+H1FTxcnR1Fb3DF8bIiDNmjJzQpYBjxmCrVhJz3FzW1ze3t69bt27+es4/ISEUJXPXTlIS38WFv3AhZGZiu3acY8c4167h1avg7y/x5SXE/XWrfjXQBYD64VETn/upZ/EAAHR1YdSoInkK4jHIPIdIbKPICad4gmcwGAwGgyGACRoYDMZfhbOz89OnTy0tLYULT506dfv27UIfy9UyO9PE43gI/zM3rTIYDAajMFFXx/37cds2dHKC+vWhfn10cuLs2IF790rbevVHwEHQUQEA4BOkFFVC5CJnhR12NAYAIIBJH+lForwDih+5CZL19YslDkaxQqdPS01VI2jw7Vvhp5dGxL170dkZzM1/F2pooIMDZ98+qFFD2nH8TZtkWIlQSAht2VKgwExN5X7OsVatAg1RMJKTk+fOnduuXbumTZu2adNm+vTpcfnLm14S7Nq1KykpadCgQSUdiCzmz59vZmbm4uKSySRcfztSlwNjY2nsWNTWxvr1ec7O/C5dqGdPePxYYif53iEtfCB5eMCvX7JCjY7Ok7NAhPPn4ds3FJyo09MpMJA2b+ZPnapUPBwOZ9OmTRMnTmzUqNGCBQtu3rzp4eHh4eHh6en57ds3pboqJuTaSv36VVCJmySeGlcQ/NHso7fkFioqMiyI6PFjafYM2URGQlCQhHJHR2zVSrIQUFUVO3aEfF+bEHHPHhw2DMqV++30ZmiIzZtv0NScOX++aHsvL/7EifwBA/iDBvFnzJAcbQH59QvkqsqioyE4mF6+pKNHafZsiIujQ4ekCYNuVrR+V9YYAGpFxIx89YEr+OJraGDXrtimTSEHrwDi5w2paicGg8FgMBilCQkKUAaDwfijqVGjhoeHR9OmTYWnF6dOnfrmzRtVoQR+BcdMDRwN4X4s8AnO/IQp5QqxbwaDwWD8qWCbNtCmzV82GaaOIFhxTSeQvj2tVMNB2F8d272gDymQxodB7+h+fbQoVbmq69eHFy+kGvxqaUGfPsUbEKNYiI2V0yAtDRISwNCwkMdVUcE1azAqis6cgcBA0NXFTp1AWt6cHPDbNzm7ET9+LGhUVaqQjA3KenrYpUuBhigAd+/enTRpUkBAQO4q7P37969evfrvv//26tWrpKJSkDNnzixfvvzhw4cqkvYBlx4Q8dixY4MGDWratOmKFSucnJw4pSa9OqM4CAsjFxcKDBQ8Uvn2Db5940VFkZsbTpmCw4YVsHsiEvafz/4up6RwQ0NBUr4JAOCGhvJ0dCAtTbgwz6qn+IU7LY2uX6e6ddHFRanwxo0b5+TktHPnzk2bNvH5fADIyMj49OmThoZGz549nZ2dGzZsqFSHRUjFioAoK6mEnh7kOwuDdF6ZZAsaGga9kNgAjY1lpYdIl7cThceTZoiFW7aQujrcu5fnwl2mDHbsiKtWyelWNlwuLl2KM2bQzZvw8SOYmmKHDk/CwyOGDOnRo8fvZmlpNGkSPXkirIPk37+P3bvjkiWyL9/KYWUFBgYSnSokQoGBMHkyWFhINBuL0tK4VtkGAMyTf4189ZHDJ+BwoFw57NkTZ8wotJilIFugIDgD8Pm8d/5vbty63KlDdxA+M+TtgfkxMBgMBoNR4pTqn7IMBoORP+zt7bdu3TpkyJDckg8fPmzcuHHOnDmFO9CAsng/lgDg1E+aUu4vW71iMBgMBiObjJwZPJU/+Vqnw4UTNbHNC4rLhIgMcPGja3VQvdSslOG0aXD/PgUESK6tUwednIo5JEZxIMPCWoC6uvw2ivDhAwUEgKYm1q8PxsbZhSYmOGGCEp3kXdKTgNy1InngsmXw4QNJMypPSqLhw/HwYbnpzAudd+/ejRw5MkTMTPvTp0+TJ082NTVt1qxZMYekOOfOnZsyZcqtW7cqVapU0rHIR0ND49y5c+7u7osWLRo3btzIkSNHjx5tVgQro4xSBxFNnJirZhCQLTKIiqLt27FpU6hUCfLqEvIxiOixDg4SW/KsrARCBzAwgLwekKLhiYGpqXDqFCgpaACAChUqrFu3TqTQ39//zJkzw4YNS0lJadWqVaNGjZo0aeLg4MCVaBhQLGCnTvTffzKMK9DSMo8JUGEQlg6RoAYAumnJdhFfJI2K0LChrKX9+vVBTU2W/YCxMVSoILlKRYWzaRP4+/P37oXoaCQic3PO6NFQpYpyT0MaurrYr1/uozVubjNmzPj9FhPR6NH08KGoiCQqio4dAw4HFy8unDAAwMAAbWzoxw/Fj6DgYEiU7H52tYptJoeDRMPDYjVdXeHXL6hdG7t2hby5YosUaVoEPp/33PfZlesXIiPlOY4wGAwGg8EoBZSaCTwGg8EoVAYNGtS8eXPhkuXLlxe6W2M3E9DiAgD4J8MzSdmEGQwGg8EobqKiaMcO/rRpNH8+PXxYcLN6PsGvnEwT2iU2c144VNCEw9VRIMvwSYQVn0vTXistLdy6FcWXG7lcrFMHd+0qiZgYRQ726AEaGrIaWFhITK2tOHTpEnXqxO/ThyZPplGj+B07kouLfLdwichdftDWzk+3wpib4/r1KG09iYjevqUxY2RtCxbw7BnfzY0GDeIPH04rVsjO9a4Ibm5u4moGAWFhYTNnzixg/0XH1atXJ02adOPGjZo1a5Z0LIqCiAMHDvTx8bl48WJ4eHj16tUHDhzo5eVV0nExihby8CB/f6nVP37Qv/8Wxbic/v1lN0Bb23wsvlJ4eD7PtGJUr1596dKlHz58uHPnTqtWrd68eePi4mJpablo0aL4IkjroBD6+tiypeQUDACgqwuuroU+5qscY4JaoR85JOH+FmvWxAULZPSATZti+fKyGpQvDwYGsoKoXp2zeTPn2DE8fpyzfn2hqRnycvXq1Q8fPowePTq3hM6cIW9vyde+9HS6dAlEzI2yssjdncaNo2HD+G5u8PChUgHg7Nlgaqpc0JLytsRrqPlYmgJAvR/R5bV0cfFiXLMGnZ2LTs2AeZHdeMnKefsP7RRXM7DEEwwGg8FglE6YoIHBYPydIOLWrVuFLVV//fq1cOHCwh1Fhwv9cn7lzQ+ijMJOcMxgMBgMhhLweLRgAb9rV1q9Gs6epaNHadQo6toVXr0qSK+RmZBFAACGqqD658/vtTSEFXbZT2N7KLyQvJ2shKhaFc+fhwED0N4eLCzA0hJr1cIJE/DsWTnT638x8fG0eTONGkUjR9K8eQXNaFDi8HgQHg7fv/+2ZW7WDKtXl9peTw9GjizIgPTff7RwIfn5/Xaojoig+/fJ2Rm+SNreKhvZOcK5XHB0zE+UIjRqBD16gPREA/TuHZ09K/XwX79oxAj+iBFw4QI9egR379KePfzu3WnPnnxH9OPHjwAp7ikCAgICPnz4kO/+i45bt26NHDny8uXLDlL2oJdyateuvXPnzs+fPzdp0sTV1dXR0fHly5clHRSjqKBLl+TYwEjzblF2IEmrwjzp/iUcd3fhh4oudqakFFxKJUKVKlVGjBixZ88ePz+/R48eRURE2NvbHzhwoETM8HHlSmzeXILkTlcX+/fHIsiT9Top+2nWtTVGQc6LXLS0sFkzPHYMNDVldaGiAqNHg76+5FoLi8L0Ocgvfn5+o0aNOnjwoJqa2u/Sixdl5YCIjKTdu38/fPGCOnemuXPp2jW6dw8uXOCPHk19+0JUlKJBNGiAbm5QtqwScSOKe2M8tzTlIQJAu+DvZGOjRG/5hYgU/zpERIQDgL6e/sD+LiuWrBs1fnBuJ0UVH4PBYDAYjALABA0MBuOvpXbt2m5ubsIlJ06c+PTpU+GOMt0m2636RSK4+lMa0zQwGAwGo0QgorFj6fhxCA//XZiWRu/e8ceNgxeSMw0rQmBK9h92MqeI/yDGW0N7YwAAPsHi4FI2ZWlgwFm/Hu/c4dy/z3n4EK9dw9mzQXhG+/8JOniQ37UrbdhAt27R7dt07Bjf2Zk/ZYq0/NalmsRE/owZ1K4dv3Nnfpcu/LZtaexYiIgARNy8WbIhgZYW9uiBHTvmf9DXr+nQIZC0f5eCg8nNTb7PQV5wxgyp3gkAaG+Pw4crGaIUvL1lucukpcG1a5KreDwaPpzu3BFOMQ4A8P07/fcf7d+fv3Bev3798+dPGQ3i4uKePHmSv86LjpMnTw4bNuzChQsNGjQo6VikwOORpyf98w8tX07Xr0vzgdfX13dzc/vw4YOrq2unTp3Wr19fhKtNMTG0axd/+nSaPZuuX5eYEp5RRGBysuwG9OtXwX2nsrsSX/Xs0QP09JTqRFq+iWy0tYs0OU6lSpX27t178+bNXbt2derUKVz49q94UFHBw4dxwgS0twcDA1BXhzJl0MEBV6zApUsLfTQC8IjJ/tuhVgW8ehXnzUMnJ2jdGnr14uzZg+7uYGgotx8cMABHjwYTE9Fya2tcuhSqVSuEWLOy6Nw5mjiRP3o0zZkDr18rfuiRI0fatm27ZcsWEcNR+VqE3PQffn78iRPpwwfg8X7XpqaStzcNGSJ6cZQODhvGOXYM27bFChXA3By0tOQcoK8vfofgbWUGAOZJKeU1tDmzZik4dMFR/BrB4XCbNGphbWUjuCMaNX7wA08P2Yco4v3AYDAYDAajKCiQdyWDwWCUcpYuXXrs2LHIyEjBQx6Pt3bt2r179xbiELaasKQCzg8iALgaDU4vaWdVrF5gt10Gg8FgMJSCjh2jhw/zzF3mEh5OCxfilSv5M65/mTPzWaP4ct0WLQiwvhLWj6VMgsfxEPQLKsqbpC0B5E4cK8WvX7R5M7x6RcnJqKpK5cpxpkwB6btRSwN04ABt2CCakjkmBi5dooQEPHSoZMLKH9+/k6srBAT8nl+Pi6PPn+H9e9yyBerUwRMnYNYsev8eYmIAAFRV0dYW+vXD8eMLMixt2iRjfzC9fw+3biknmNDVxdWrYeZM+v5dpAYrVMBt2wqYHeM3UlJxy21A+/aRj4+0Q+jgQezdW5EVrz8dPp+/cuXKgwcP3r17t7oMC5AShTw8YN06+vw5e1P+oUNgawsjRuCQIRLbc7lcV1fXdu3aDRw48NatW8eOHSur1O5h+QERrVpF164J1gUJAM6ehYoVcd48aN26MAdi5CV3aZA/bpzsltynT4HLLVw5S+7onHXrqF07OHgQfvygjAzU0oKKFWn+fLS1ldgeAMDERMYyM5qbg5lZIYYqkdq1az958mT16tV169bdv39/ly5dinrEPHC5OGsWzJyJX75AQgIU5VM+FZGdckKDAy0MAdS0BZfIfCws45Qp2KEDbdwI379DejpoaVGZMpCeDmvX8pcvR01NKFcOZ86EGjXyE+jz57RwIQUGCu7JCYCuXsX69XH7dtl5FtLS0lxdXd+/f+/h4SEhQ5BcKU/O94IWLICwMMlN3r+nxYs5mzYp9kwA7O0Ft1uYlESnT5NMnQqamuLMmTRzJvz4ISgJKGMYqqcNAI1ik3DCBCgWh4ZciEhcdiBcsnvfVp8Xz/h83s07V2/euZpbbmRoLKPb3B4QkRk5MBgMBoNRzDBBA4PB+JvR1dWdPXu2cFLbo0ePLl++3NzcvBBHmWgNkRmw+RsAwJskaOFDXcrAeCtsalCIgzAYDAaDIZNz52QYNVNAANy+jZ0756PjF4k5Br96f89uJFtNcDKGa9EAAF7xpVLQUIi8ekUzZlBQkGCymwDg1Sv+06c4dChOnVrCsUkjNpYOHJC8aM3j0ZMncPo0yst6Xlrg8Wj8eJKUsIC+foUZM/DyZbC0xBMnMDSUHj6EpCSoWhWbNSsEccC3b7JqMzLo2jVs3hx+/AB9fUWzZTdtiidOwNKlFBAAcXHA4YCxMVavjitWiG94zT+qqnIaSHtxbt2StaU+JIQOH87Hx97BwcHU1DQiQjTNdi4GBgaNGzdWttsiIjQ0dNiwYUT09OlTs6JfT80fdP48rViRR3CTmUmfPsHq1RATg1OmSDvQ2tr6/v378+fPb9iw4enTpxs1alRYIfGnTYPLl/MYwGRm0ocPNGMG/vNPgbxSGIrB2bWLZ2sr7SvMzdmAXhTriIIOsUMH6NABADArS+QkIz4oCZyx/sfeWYdHcXVh/D27cRfiggR3C+4OH1KkaHF3t2JtcQoFCqW4Q3F3dwsuCRAgIYE4cc9mz/fHRjdrMRJgfk+fPtl779w5s+zM7M5573vOnFE8o74+vtZNSktLa86cOS1atOjWrdvy5ct79eqVjY3DwxEbiyJFcuUFRQTl5j15QkwyfvuQ8v6PcYJt7o2rypal1DpEvHIlduzgLyn+DwzA05OfP6chQ2jUqOxN+/ixdOxYyLllREbylSvo3ZsOHoSursLtJBJJly5dTExMHjx4oKtwjDopHltZEYAXL/jtW9URIilJ/U1WDmNj6tEDO3fyhw+KB4jFaNwYjRqJNm7kefP4/fvkyMiDFUoA0JVyw2GjqVPn7O0xf8iochg+ZKzCMZv/3aOwXaE8QtA0CAgICAgIfE2EkhMCAgLfOcOHD7ewsEh7mZCQkLcODTJ+d6GVpUlPBADJjBPBaPuEGz3ko0GQCj9wBAQEBATym6QkVmmHjqQkvnAhZ3M/SXVoqGGcswkKKU56KX9EfN+G4v7+PH48e3rKFxcICuJNm3jHjgIKSw28ZQs+flTaHReHw4e/YjgZePmShw3jDh2krVvzzz/z0qWqaloDAHjfPnZ3V9r77h3/9VfKC0dH6tOHRoygxo3zQM0gkbDqavQArl+Xtmgh7dRJ2qYNt2nDf/2l2OVFjmLFaPt20aVLomPHRMeOiS5dovXr81LNAKhd48tOTopamVON2ZTy6lUOwrG3ty9TpoyKAaVLly4kRgg3btxwdXVt0aLFxYsXC62aAeHh+OsvxfYhkZG8YwdUVgnU1tb+888/165d27Fjx+15ZNbC587hwgXF5WyCg7F0KWJj82RHAirgpCTKcqKJP32S/ZexMWNmMTfe70q3zXAFVpGwpBUrqEoVBR16emjbNs9K8GhG3bp1L1y4MH78+E+Z3yvFJCfzX39x27bSFi2k//uftFkz7tcPr1/nf5g5QcqY9579EwDATheTiualvpYPH+atW5GqZkgnOJg3bOCzZ7Mxl1TKc+bIqxnSdvTsGS9ZomzTCRMmiESiPXv2KFYzAGjeHGKx0l2bmYn69wfA165BdemWoCAoEyWoxsgII0bAzExhJ1WrliJEq1qVjh8XHT16aEgfXxMjAG07/WxSEGoGZWc3ZyE8IvzJs4enzh5bt2HVjVtX5XpVbCioGQQEBAQEBL4ygqBBQEDgO8fIyGhkZrfebdu25ccPj0EOuOFKbSzTPQ+fRWHAK67nxnsDEJ83tT4FBAQEBAQUEROjOA2TAUpIyN6coaE8e3Zo30Gf4hiAvlRSlr6fdE5YEo6m5j1Lfdf2DDx3Lnt5Ke6LjMSOHSqMPQoSDw81A1QrePIHXrBA+ssvfPYsP30Kd3e+d4/XruUOHaBcrwAAFy+qOj2Z8exZnocKAFpapKenZkxYGD5/RlQUgoP51Sv++2/u21ftxSQFQ0OULYvSpZWtN80NNGIEMiiS5bGxEY0Zo6BdKpUX7igckyNWrlzppFBFAdjb2y9dujRn0+Ytz54969at2+7du2fOnClWkfoqaHjtWlahWAoOTlf5KKdDhw7Xr19fvHjxlClT8uDH3fbtKkrL87t3vEfxmt3vAD5xgn/5hVu25BYtuFs3XrNGlc1JvqKlRX/+Sc7OGduSHR2THR2Ty5WTLlqUT6lEDaciorQUacomRkZ04AC6dIGTE0QiANDVpVKlaNw40erVeRWe5lSoUKFt27bnzp1TMy4hgXv35r//5pcvERiIkBB8/MhXr0r79eOCEgsq51U0WjzmTaklFH53IcM8vLYxY+NGhIcr7g0NxZo12Zjt3j1V7ghSKW7dUniTunLlypkzZ/bu3aviuk1Dh1Llykr6iBo2RPXqABAToybIpCRk9xdB2n569aKpU5H5DIWRETVqRDt3psmAoqOjNt44fyXAF0CxoiXatOqQs92pjyeVXM5jamJatXKN/7XpNHLY+Ib1m+RFaAICAgICAgL5giBoEBAQ+P4ZOXKkVoY1Ft7e3vfv38+PHZUxwP7KdK8WDbSHfupPUY8YjPTgMrd58lt+EJEfu/02oFWvVbwUEBAQEMgVpqZkaKhmTHaW6vKRI9y+Pe/Y4e4XwUQASvt4iDt2wMOHuQmzAPGKw4lgHAvCtTBcDkWHpxyYCAD2umimPG36zZOUpLDSQRr84QOfP//VwskGan0CNDESyFN4zRretSvrIk5+84ZHjlSwuDMN1WslARVp1Nwil3VQS3Iy374tnTEjf6LJDtWrU/v2iqUSBgbUoweKF1fQJRaTiYmame3tcxZRtWrV1q9fX6pUKbn2EiVKrFixokmTJjmbNoVbt3jECGmfPtynD8+eraz8uWqYecSIEUuXLm3evHmugvkKqNYAAfD11WSasmXL3r9//969exNyXz1HeT2RFB48yO0uCiFJSTx4ME+dytev8+vX/OYN37/PK1Zwp07w9y+YkCpVoh07KGMlEV1dKlOGZs6kmTPzdlea50FVKR4MDESrV4suXqTt22nFCtH+/XTxIo1VbGX/FfDx8SlSpIjqMTxpEt+9q+A26u/PS5eq9kfJAyQS+PkhMFCtvCwuGfPec+OH/Ci1/FRjc3S3ydNgXrxQJa4C2McH795pOBlfvKhaJMrBwQrPrF27dk2dOtVE9f1LS4u2bKFq1eQNnAwNqWVLShPQVKmixuHJwiLb3w0yQP36iU6epFGjqFkzatiQOnQQrV9Pe/bA2FgqlX708Tp09L9Z8ya7PboHwMrKZuSw8Zqo65KTkz1ev0x7+edv09avWXbm/IkPXu+UnX15ZdMiN6fcVHk1s4CAgICAgECekGsfSwEBAYFCj4ODQ/Pmzc9neF5/8ODB/CtzW9YQq8rQ3BL4x5fXf0J0MgCES7D5MzZ/5hL6GORAA+1hVHgXTeU9MvkCrXrNE8pmfSkgICAgkFuI4OKiykLWwoJ++UXT2a5f54ULERQEwMc65aGnS4AXv32LceNo714UK5bLeL8mcVKMfc2HApH1gaiIpX9tmanztw/GjkX9+gUQXH7z+TPCwlQNSE7Ggwfo1OlrBaQprC4fA1PTrxJIKpGRfOCAMs95/vCB//hD6XpctYXJc1O5XCU0cSI/f67Y2F8ZUilu3EBgIGzyNmuUbWjBAhga8vHjmey7nZ2pZ09VycIaNfDypdLeIkVyYwLfrl27evXq/fHHH48fP46KijIyMqpQocLvv/9ulZtyGzExPGoUu7nJdC0M4MYNvniRevakiROzNdOZM2fi4uL69++f82C+GomJagZovIDYzMzszJkzdevW3bt3b+/evXMYDzOrNSbR0Lnkm4InTOBLl+TzysnJ/Pw5Bg+m48ehrV0AYZUsSYcOITWPKNqxAyVLIjQUISFQe2v4KijIsBoaUtOmBRFLJg4cOBAQENCuXTtVg7y8+PZtpWY2/v68aBFt26Z+Z0lJfOsW3N1hZkZNmsDBQf0m/v7822/w8OCICIjFZG6OGjVo7lwYGWUdeyscE96wZ+pdV5sw2gm/FleeXv7wgQMCyNwcpUurKs2QGX71So2lQUQEv35NJUtqNJ3awjQSicIyVeHh4Taa3HOtrOjIEWzZgsuXERYGkQg2NujRg/73v7Qh1KwZihbl9++VzUHFiikrG6EpFhYZ1UWJiYm3r1988vSh18f38Rn0HNWq1OjXZ4ixsTqVoSKm/f5ndjchIg2tVuLiYqNjouPiYpk5Lj6OpVJtbZ0SxV1EIjEz54nlg4CAgICAgEA+IQgaBAQEfgi6d++eUdCwf//+ZcuW5asRq4U25pSgsc7Y7ocdfvwh9XfrhzjMfserPuI3F+prl3/7z1808VfIKlZIa+EJZQWHBgEBAYG8hWbO5FevFBfuJaK6deHiotFEzLxsGVLr0PtZpNyrHEP9ALCvL2bPpt278yTmr8PUt3xQUXUCXUniym0zW988yAC7u1OfPjR9+lePLp8RiaD2sWyh9KUX9e0rvXBBqQs0gBo1vl40AB8+DG9vFQPoxQtIpSmW43KUKYObN1XNrkkeKGdUrUqDBrEKP22FBATwkSOUuWRbAUBEv/5Kgwfzzp387h1EIipdmvr0QUgIX79OtrYoVSrrG04zZuDePcXGJGIxmjfX9EqoBDMzs780qIagKVIpDxrEd+7It/v58YYN0NLK1jrv+fPnz5kzR6TwQ1jYUJS/zISxseaTmZiY7Nixo2PHjh07djRSO7NCiMjYWHUqjM3Nv7cc17NnfPOmslXy/OoV1q7NrqomP+DFi9nfH9HRMDIie3v06UM9e8qNUZbLlCUmVXQp6/0W8fDwGDt27JkzZ3RUiuR4zx5VlkIAPnxQejtLm2TNGhw+zD4+MqEPW1pS+fK0YgXslD/gePiQJ07kDHdSDg7G27d4+pR27szoIuaXgDnv+VCGb24NzLCqDCkrEMY7dmDvXvbzQ3g4GxqSvT2aNqWZM9UYFchQe8UQidSPSaNCBRCpqnxkYqLQJahs2bIPHjzo0qWL+l1oadHw4Rg+XOkAXV306MGrVpFCdYWNDeWpCVPIl+CVfy8JCs70Pbt0qXJtW7WvWKEKVJ5fzHz77o3Dx/ZFR6f4VBGzdUycaUIigDB9vWCD9LJZBgaGndp3a9KoeW7uceHhYWvX//XRR0EhtiIWRWrXblCrZl1ZwFk1Dd/NhUJAQEBAQOCbRhA0CAgI/BD89NNPI0eOTExdDPT58+eLFy+2adMmv/drpoUJzhjvTHfCsT+QjwUhQgIAIUkY85rvhmNNWRJ/b8/G5FGhXRBMGgS+Psy8devWPXv2+Pv7SyQSCwuL+vXr//HHHzl8Ai4gUHgoVYqmTeOlS+XNbMViqlWLVq3SdJ5nzziD00OgacpqSNuwFIkDe3pSRMTXXh+fUz7EYU+qj3gTc5j6+Xz5FChhVPF+MfjyrlL+qSvYwsJ41y64uFC3bgUVar5gb0/m5qzCpEFbG3XrfsWANKZqVapfn8+cUZgYoNKlaerUrxkOP3umZkB4OIWGKlw9TGPG8IUL8PFRvKWVFeXYLT8qChERKFIEenrKhtDYsXB2xvr1/PFjSm2LIkUQEaF6uTm/e1dYvp/a2NDUqQRAKuU//+SePdnPDzExbGREDg7o0IHGjcuk2jEyonXrMHo0v3mT6cNjaEiNGtGSJV/9AFTBW7awsjo+MTG8dy/17AnN7B9Onz4dExPTuXPnvIwv/2jWDNevQyJROkBZqXgl1KxZs1GjRps3b85x7QkuWxavXintNjYW9eiRs5kLLdIdO1RZ+EiluHkThUHQkHb5jY3loCB4evKjR6I//wQgW06drdlytvY6qwt9YctuRkZGdu3adfHixTXUqv0UKl8zwNHRFB4OC6XluHjaND52LJPTwJcvfPMmevakXbsUlzOIjuYpU1iRLpA9PDBiBB09CqJEKdb5SJe9l8SIUqxBzOMi/3h6pG/PxmRQQmkwx4+nWyPExLCnJz58gLs77dqlVtNAtWuztXWailcBdnZUtarqSdJn69SJN2xQersHqHhx6OtnbR82bFjt2rX79u1boUIFDfelKoyRI0UBAXz4MCIyVzy1s6MpU1wViSHc3NxysCOpVLp+098yNUMRS6vy5SqVKF6ybJnylhbqnVQiIyO27dr48lXK2V0sUdL01bvKgV8MktLvCxG6Os/sitxwcfY10I2NjfnvwI57D24N7Dfczlaj0lFZT9LL1y4oVDMACAkNOX322Omzx6yLWFeqVO31G/eyZcqrmEpAQEBAQECgQBAEDQICAj8EFhYW7dq1O3bsWFrLtm3bvoKgQQYB9c1Q34yWlcL+ACz/yD7xALAnAFY6/LtLYXlirDlZVQgy1YIKdYJcl2DSIFAgJCQkdOnS5erVq3EZnsG5ubldvHjxwIED5cqVK8DYBARyD3XtShUq8MKF7OWF6GiIxWRtjebNacIEjZapAQD4/n1ER6e9fF60ouwPk7iU5VMICoKnJ2rWzNPY84uroZAyALSyxMFK4OnDWFnt9ogIbNqErl3VWxp8Q2hpcZUqKmqRUIkS1KLF14xIc2jVKkRF8b17cu70VLo0rVmTjRWTeYLaFYEikdIxlpY0ejQvWaIgd2hkRL16Ift3H961CwcPckAAEhOhr09OTjRuHBo0UDDUywtv36JkSSpbFiVKoEwZKl5c2rOnqvwNQLn0o85zkpN54EC+eTM9BR4dzW/ewNsbHh7077+ZTtvSpen4caxYgUePEBbG2tpkbY1evahDhwKJXRXnzqkqvvDpE2/ZoslqWmaeM2fO/Pnzvw17BoB698a+ffziheLeEiVo8uTszjl27Nhhw4blWNAgmjWL3dxYSSaSqldHvtUrLCgoKEhNjk51xaKCIiYGx49zqVI0bFjG5qwiA4X2DMqWX6tA4eBCpWmQSqW9e/du3br1oEGD1A5m5QK4FLS1YWiodPPjx/nECYV1E/jDB4wfT0ePKuhavlxFEQR++RJHj15p0mX6W6lnHEGkDYCYu909tnDvfKvIED7piDlzKEspDd61i0+cUFDoITmZ797Fr7/SsmXKjxMAYG1NZcuy8hsilSuXjQINpqbUrh1v3ar4wm5nR7NmKdyuePHiK1eu7Nix44MHDywtLTXdnXLo99+pRQtevx6fP3NCAhkZoUSJWo8f40/FpRxcXV2RfVnD6zfuMn1Asyatev7cV/PT6t37Nxs2rw2PCANgbmbRw75Etb/+zqqzNE1IbOTt18jb73nHdgeLGAUFB3p5v1+4ZE6fXgPr1lb0hUcdBvopLh/NmrQqZW2nu2at2NtbJ0nia2p019HGy9wEQFBI0OWr5y9fPT/7tyktm7etX7dxvhq7CggICAgICGQLQdAgICDwozBgwICMgoajR4/6+vo6OTl9zRj0ROhvj+62NPUt7/IHgLW+GOoAR3VPFb5dVKsWBHsGga/MgAEDzp07J81srsvML1++7N69+927dwWfBoFvnrJladcuSkxEcDD09JDrp6JeNsVkf7yzS/VpV+2mW8j4nJASai0TwovnClcHpsE+PvTmDcp+V/cm0e+/86tX/Patgj5zc4wdWzAl0jVBT4927cL27Th9GkFBLJWSqSmqVaMZM7JlR58nUK1afPiwMm92AGRuDnNzpb29e8PQEGvW8IcPKY/sRSIqVgx9+9KQIdkLhZlHjeLLlzPmk/jTJ377lgYOpPHj00dGR/P48fzwIUJDU1pMTKhiRfz9N1lbq8jfwNCQ2rfPXlT5DC9cyDduIDlZviMhgS9dwqpV8sb4BgY0Z47sz0ItUAoOVjPA01OTaU6cOEFEnTp1yoOQvg5aWvTPPxg8mLMcIDk70+LFOTjH69WrFx0d7eHhkUN9qpUVzZ/Ps2fD1zdTu0hEVarQunU5mbOQo4lOKwdIpfjwAWFhsLODo2NOZgBUuXcAiIvDgQMYMiSHEWbH2iHjMDkxROHRNMyfPz82NvZPJblqOahlSz52TIVJD9nYQFdX6fY7dyImRlknu7vTnTuoV0++4+lTFSH5GVrMD7fd94zTLtil/d4t3TWvyavUak2fPvH8+VSxorz9w969SoNJTuabNzVxFKOlS9G7N3spWLhPLi60dKnqzeU3+fVXBAbyhQvygdnb0/TpKF9eyXbo06fP48ePR40atX///mztUSkNG1LDhgBIpld4/FjWrFC1IBM0ZFfW8O7DWwAikeinDt00VzNcv3ll38GdEokEQN3aDXp176c3bjyrdI2q8sGnwqoTJ04fuXDpdEJiwtYd67283/f8+ReRKHtSg7p1Ghw/dSg5Ofn6zSud/CP1HqS8JyXCIht7+wUb6D22t3ppbfnOwlRKCAj037V36+V9uwZKtJx19Ol//6OWLXN8zREQEBAQEBDIEwRBg4CAwI9Cu3bt7Ozs/FONuJOSkpYuXbp27Vq1GzJzQEBAQEAAMzs6OlpbW+cyEn0R1pSlD3F8OxwSxqVQDNDIM69wodaSAZnVDAqVDQobBZWDQD7x9OnTixcvSpWko169ejVnzpyVK1d+5agKKd7e0rVr8ekTJSXB3BxdumRdFCVQqNHRgYNDzjYlV1c2NEx7Dtv8+fW9DbsBOFLrf9OOrtRPjIOVFUqVyrNQ8xkDMQEMIDqZ2d1dwTK+jERH85s39H0JGmBuTps2YfRo9vDIlA92cqJRo6iQZ0BFIho0CIMGoaDT0tSpEzZuzJp8TcfVVbW3B3XqhHbtcPEibt5EcjJq1aJ27WCgpCS4cnjxYr5wQcHqzy9feOtWlC9PLVsCQFwc9+rFcjmkyEi+cwe9eqFVK7x5oyyhReXLo1q17AaWjyQk4NIlBWqGtN5TpzBuHL7BNZSsXCKTgtoBgFQqnT9//pw5c3LmpV9gFC9Ohw5hzhx+8QJfvoAZ5uZUqhT98Ydiy3p1EFHr1q0vXbqUc8OtZs1E+/bxH3/w27eIjgYRFSmCBg1o+nTo6ORwzsJM0aJqBmT3Z29yMq9YgQsX2N8fMTEwMSFHR/zyC/XurekMr1/z48cQiUiRLb/406f0XRkY0MuXqFw5ozQhzxUGWdUMyCyGKAyahvv372/YsOHx48damnlxUcuWKF2alRVY0dWFii8GiYmsumJFbCwfP05ZBQ1RUYpGA8C2Zn1n9Z4Tp5OywsM0NvLXwysGXdmllZxZ1PLpEy9cSBs2pLf4+qoJ5tMnvnhRfSkxR0fatg3jx7OHR/q9VUeHKlSgNWuyfRYQ0d9/4/hx7N7N/v5ITCQjI7i40KxZKFZM9aYLFy6sWLHi1atXmzZtmr2dqkQmU4BKpYKsK03WoKGmITExAYBYrKWvr9GXmeTk5P8O7Lx+8zIALS2t3j36N6zfFACr/nIOIDZWW1u76089KpSrtGnbP5GREVevXwwKChg+dJy+noJrhRxfvgT7+H4sVqyEuZmFiYlpWFhocrJkrXbylMzDrGLjW7/zbf3ON0ZX5+7Pna6EBX0RwU+atEIaN+3STYfTp1GuHK1c+Q39CBIQEBAQEPj+EAQNAgICPwra2tqjR4+ePXt2WsvmzZunTp1aVMmjnM+fP+/evfvMmTOPHz+OzmC+bWNj07Rp0379+rVp0ybHzw0JqGOK2+EAEKJKjP4N8yNUlEg7RkGE8U3wzz//fPnyRVkvM9+5c+drxlNo4aVL+eBBBAZClgcGcPMmdu2iDRtgYlKgoQl8FapVoxIl0pzAl+yae6FK0xATSx8rpwXdpizcO59cXLLhvlvQlE59xHolFL+ZmamxlxCJvs8PeYkSdPIkdu7EtWuIioKeHkqWpPHjUUR9kWOBFPT1MWwYFiyQr0gNAKBy5ejXX9VPoq1N7dohN/qwmBg+c0ZpkYLQUKxZg5YtAUjnzkVa4fnMsKcnOTlR/fosk1ZkhooWpRUrch5hPsD37rHconm5Ab6+5O6OSpW+Wkh5BZmb88ePqkbY2amdZPPmzTo6Ot+SPUMaFhb0zz+UlARvbzDD0TEHEp+MNGzY8NSpU2PHjs35FM7OtHkzSSQIDoaOTu5djgozNGwYnz+PVLm/PPr66NgxG9NJJDxgAN++nW6uEBbGYWGYPx8vXtDixZrMIe3SRZb55gyfhEw6hjTLh9hYfv+eKleGp6f0yBFRly4pB5V9hYF0wAAqXZqGD5f751aoZkBkJF+4IF26VDR9esZhBSVrYOYxY8asWLHC1tZW0220tGjhQh41ClnVAGIxNWxIAwfi0yfpX3+Rlxfi42FsjMqVaeJEGBoiIkJVlRwZCrULSiRBq9qP/r17yjspAve5vn/OwWVWkSGKZ5bTFAYEIDJSTTDKS25lwsWFTpzAmTN87hxFRbGJCf3vf9S6dY5rkFGnTujUiQDExUGROkchenp68+fPnzdvXh4KGlSpGRISeONG3LuH2Fjo6aF8ebeLF11btoTGmgZTUzMASUmJ4RFhZqZKTapkREVFrt/099t3rwGYmZqPHDa+RPGSKX1qy6CkDihbpvycGQvWrv/ro4/XK48Xf/41f9yoqWZmqnb9+o376n+WSSQSHR2drj/1atu6w959OwC8NzN6ZW1RISg06yaGCYktj5xuEhd3saTTiTLF4rW0DlRwmXjvOT97hoEDafdutdoUAQEBAQEBgXxCEDQICAj8QIwcOXLZsmWRqb97ExISZs2atXv37oxj4uPjz5w5s3PnztOnT0sUeV0GBgbu27dv37599erV+/vvv2vUqJGzYCJT5zb89paTZZus+X5NDB6+Fb6Po/gR8Ff2xDaV0FAFTzR+NPivv6RbtpBcZdzYWL51C/3708GD0Gz5l8A3DBEmT8aUKQgJAWAcH/37/kWjh64AsL714Ha+TxvOz3Zp8wKkiTn0RYiT4nk0bpevV8/WVmnyBoCtLVWv/hWj+4poaaVZHQjkDOrZEzExvHkzMmTXUhZxbtiAr1KxiC9fzrT3rAM+faKgIJiZ4f59FdodfvlSdOIEr16Na9fSzwgjIypXjlasQPHieRt2bvnwQa3/PPv40DcoaEDt2qqc2C0tacAA1RP4+PjMmTPn0qVL35g9Q0a0tfNqwWvNmjX/+OOPPJhIS0sTKUkeEx3NW7bws2cUHw9TU3TuTK1a5cG0yclKzUucnKhLF962TYF3ERHVqkU9e2q+H547N5OaIY3oaD52DBUrUp8+6meJikJmBYOM5KylK8RifPrE7duzl5dcVlumaVB1RsTEUMYr9uXLfPkynz5NgwdT6l1SgZpBIuHZs/naNfj5gTnZ0TFjnLmyaoiKQkQEihRRmtYNCOBLlxAYiDJlqGlTGBqm9Vy6dCkxMbFndv6lAKBGDdG///Ls2fz2LRISUhrt7KhpU1q4kLdt4/Xr4e+ffjz37uHyZVq6FNWrq0/PW1kpaLS3x8uXcm0Luk1d0TFFflQ5OmDlne3Vd6uq7cLR0RQTk3745uYwMFClaWDOxoksElH79rJyS3l5MdVYzSCje/fuv/766/PnzytXrpyHUcipE9JUDjLuBwQAwK1buHDhwdy5tTS+ipYolqJIePHyqcxrQRkeb15t3b4+PCIMQPFiLqOGT8gkgKhXD5cvK/VhAjLa9piZmU+bNGfT1n+ePn/k+8ln0bJ540ZPcXRQ6utz8cpZ2WO9xMTE/w7saN3if61b/O/ipdNSorWuFRv7+FX3C7aJjjNJSMz4786xsVpAW0+fQEODu042PmYpVZD440dMm0YHDqg4WAEBAQEBAYH8Q3gkLSAg8ANhYWExYcKEjM+59u7dO27cuFq1agFwc3PbtGnTgQMHIhStvcvKnTt3atWq1bNnz0WLFimzeVDBx/iUPxyVV6j8dvmh7Bk0PFhB91DgiNWZUWvo1Po9ExTEBw/KqxlS4adPsX49jRnzlYMS+PpQ8+aYMYNXr5aVEu998+Bx13YXqjaXkmjMsBV3iukbqp2i0GCihZ622OYHAH+GGh+rUIGVCxqoUiW1tZYFfmRo8GDq0IH//ps/fKD4eJiYoG1b+vnnr1dT+dUrVU/8AYSH49Mn+PsrWHqbkaAgvn1btGwZQkL4yBF4esLCgtq1Q5UqeRNnUBDfv48vX6hKFVSpktv3x9ERIpGq4gs6OqT56uSCIjaWN2/Go0eIj4ehIZo3px49aPJk3LzJ7u4KxovFaNECpUurmFIqlQ4YMGDKlCmVlIs54uPj58+ff+3atZCQEC0tLRsbm969ew8ePPgbFkAop1SpUr6+vomJiTrfWoUIPnkSK1bw+/dIM8e6fBmVK9P69Tm00rlzh9etg68vJyaSvj6KF6dp01CmjNwomjEDUikfOSLz5UrB2Jjq1aO1a7OxPD0qiq9dUyo8io7Gnj1QJmgICkr7U07KoEDHkIapKW/dKlNeykbKyQuUbpiczAMHKmj38eEVKyAS0YABaZunaxSSk7lfP75zJ+MVWNlONVc28I4dOHyYAwKQmAgDA3JyovHjkbFeQ1gYT5zIz58jOBgARCJ2cqKWLWnOHNl19Z9//hk7dqwmpzOtep3p12j16nTqFK5fx7lznJhILi7088+wseFjx3j1asiJvJn53TtMnEh795KjoypfGVNT6t5dwd7HjuWHD9OmZaLZvWavazNU9rKB15P9nUoYXFB52wKgrZ1J8+HiQnZ2rELQYGOTN6qgr4hYLO7ateupU6fyRNAgEy5kVDPISRlk1La1BXA/IIC9vTFu3H0zs9paWq6urg+GD6dBg1TcwUsUL2luZhEWHnrpyrn6dRuLFI2Mi487duLA1euXZOdFvToNf+k1SFtbO30EM/T1oaurtCqclRVNzqSl1tHRGTls/P5Du69cuxAWHrpsxfyhg0ZXqlhV4dbBwYEAHB2c4+LjvnwJvnD5zIJ5f5Y4dnKzPpLEoqvFHK4WcwCgJZWaxyeaxCcYJUqMExJNEpP0JJJkojdFzACYxSXcdbLxNzI0Tki0Cvav4PlWt5Squ7OAgICAgIBAPvHDP7gXEBD4wZgyZcqGDRsCUx/ZMPPw4cPHjBkzb968z58/Z3c2qVS6d+/eY8eO/fXXX8OHD8/Wtm9Tf6+55MpatWBQ7a+QsRDD96ps+F6P6/umYsWKJ06cUDEgG2at3ym8dauqtb8SCS5fhiBo+DGgHj2oWTNevhzv3iEu7u9nB+pWrBempe/Negu9eFHJbykTNt6ZdvmzhHEtDPd+W1nnYxfO4Fp8Mi6umJZWJW1tKl2ali0rwDgFvg2srWnBggI7AdQa4Ovrw9iY/fzUu4LLajAVKULDhuVNbDL8/XnKFH79WpakZH19KloUAwdS7945npLq1mUHByivOkEODsjTxax5z/Xr/Ntv/P59um3G1avYvZvWrKGNGzF8OHt4ZFJsGBpSkya0ZInqWdeuXSuRSCZPVuqa4+Xl1bVr12fPnklTJ3d3d793797hw4ePHDmin82lw4UfLS0tW1tbPz+/Yt+UHzhfvszz5qVkrNOIi+P799G3Lx0+nN1KHLxgAR84gLCwlJcAPD35+XMaM4b695cbTL/+Sn368L//wteXATI1pX79UKdO9vZ46RJU/pTmT5/I1xdOTun7VZ6DV6VjSCMuDpkFuHLyAqWRbNzIyrz0IyNFAwciVe6QUZfAS5bIqRlU7FSjIhRSKY8axVeupB/Fly/s68uvX9PQoSnq4S9fuEcPfvMm41b4+JF37MDHj7Rly0cfn9u3b+/Zs0fNMaf+dJXXNIhE1LQpmjZN/5eQSPDPP/JqhlTYxwdz59L48fz6NZRU8aNq1VChgoKOqlWpWzfevVuWtP6z0/g0NUPrVzd22IToW1bnxo355EkVoj2ysclkN0KENm3w/r0yJQ1Vrw4bG2WzFVqYWapCwKcQ2TugTpqfpmZ4UKECX76c1i4TNNS2tb0fEACJBCEhsLUFwIsX4+pV2roVuoqX4BBRy+ZtDxze4+f/+cLlM21ats8clOT23WsnzxyLiAgHoKur1/PnXxrUa5JpithYHjqU3dygRE8PMzMaMgRl5Z87iUSiXt37FbG0Onhkb1x83Nr1f3X8X5d2bTplvbCYmpr5B/iJRKKxIyf9tmAmM7/x9GjgUPTXY0f2Vyz5xspcdqJKRKJgA71gA8UuKfoSyfaq6TGYrF0yZuKs4sVcFMcsICAgICAgkG8IggYBAYEfC2Nj499//33EiBFpLU+fPh0yZIjqrUxNTZ2dnYno7du38fHxcr2xsbEjRozw9vZerFlxUABxyfCJBwAtgsv39iwxRcfwHRsSZFRs5NVIga/AhAkT9u3b90FJLVVdXd3uilYU/VjI1abNAoeEEHOOC8oKfGNYWdHSpbI/7YBlgRjqzgA2fEI/O5T9dlwaiuujpy12+wPAkjDT47t3Y8wYfvVK9lT9RmLiW5Gocu3atHYtLCwKOFYBAZVQixa8dm1anlLBAGtrlChB2tpsZqZiGGtpUZb0QB7g7c0DBshWmacQF8evX2PBAnh706+/5nBaIyPUqYNPnxQX0dDSQtOmyLjcs7Dx+LF0yhTIPL3TkEj45UsMHkwHDtDx41izBnfucFQUAbC1RZ8+1KaN6lmjoqIWLFhw48YNhYtiAcTHx3ft2vXJkydy7XFxcefPn+/bt++hQ4dyflBfnaioKC0tLbUiDDMzs/Dw8K8SUR4hkWDpUnk1Qyr88iUWLqSFCzWfj7dv5z17EB0t3xEQwKtXU/HiaNRIvqtoUZl6Judf796/V+WhAiAyEgEBGQUNWatCaKRjkGFmBkX/yrIZ1MgaLlxQlv9O21BeiyCV4soVZYn2ZEdH2NiIHz1Ka9HEoYEXLeILF5CUJN8RGsqbNlH58mjWjCdMyKRmSCMpiW/cwLp1Kz09hwwZYmio/gtZ2jIDuR/pCjT6/1uD/6mc6z4wYJ/sz+QVLTP2UKVKtHZtpsFv3/LlywgLQ6VKNGUKLC15376I4LA1bVOEdJ09rm8sFqPTvisA6tQJGzeyh4fi/erro0sXuTaaNAnPnvHNm1n/dahiRfrrL5VHUhg5duzYnj177t27p9Ho+HhesQJ37/KXLwDIwgJ169KUKTIfi6z2DDLcrl6Vtsz0D3c/IKB2Zlm/rKW2hcX9mzcxfjytX68shCaNWly/eTkwKODo8QNhYV/Kl6ukr6cfHR397t2bK9cvJKdeFsqWLt+3z2BrK3l9CY8YwTduKJ5aLKYyZTBiBHXurGzvLZu3LVLEesv2fxMS4o+dPOTu8bLfL0NsrDMdi5Nj0ddv3P0DPr9+k2KGpKOjS2PG2F+5MvHe80gdbR8z42AD/VAD3XA93Ugd7ShdnWhd7SgdbSkRAIu4hOZeny64OGWcMzIp8b7bHUHQICAgICAg8PURBA0CAgI/HIMHD/7333+fPXumdqSzs/PgwYO7d+9eNvWZb1JS0rlz52bOnPnq1Su5wUuWLHFxcVGrjZDhHQ8pA0BRPeh+LZfir8l3nL8X1AzfLlZWVqNGjZo/f37WsjJE1LRp04xSJwHFZHfBkMB3RHcb7PbH9TBIGAu8eHfFb0nXMqMYHQjkRCmuheF2Mfv6R47QnTt8/DhCQ+3ev/e3taW9ews6RgEBDShRgsqV4zt3FPcSoX59iMUoVowcHVm5oEHk7Ez16+dxbMw8fnwmNUMaUVG8bx81aoQGDXI2t2jRIvby4keP5DUNYjHVqkVz5uRs2q8D//abvJohrevDB8yaRZs305QpyGY6+cyZM7Vr1y6rXJiycOHC58+fK94v85UrV+7cuVMvo7l9oSQkJGTy5MmPHz8OCwsTi8XW1tatWrWaN29etotKxMWlmHw4O2dyrS9o+MoVfvdO1Yj79yGValq3RSLBrl0K1AwygoN5xQrKKmjIPWpNzgwMYGYm15amaVAjZdDSSpcgFClCNWvCx4eVy1ayVoJIVxhIpRwUJLfHjIOTHR2pXTv5GT09WXURn8BA6Z49oj59oGG9iehoPndOgZpBRmgor1lDLi6s4nlFQkLU0aPrb91SJtTOijJNQ66wsOCwMNLRgZ0datakBQuQpq7w8uKpU/n1a8h+donFcHbGTz+JzpzZcdkzWt8IQAVp1JbB9cS6qeeytjbNmcOTJim4YIrF1LAhZa1aIhLR9u34/Xe+cgW+vim/U2xtqXp1Wr4cxsZ5c5hfhfj4+Llz5+7fv//06dMaecwEBfGAAfzqVdqvM/70CS9f4vZt2rYt6ymZrm948iRjnRcAnKZgkJk0ZOpjvnOHXr1SbLwBaGtrDxs85s+VC+Lj469cu3jl2kW5ASYJST8HhrvqBouNTOS6+OJFpXYpAEQi9O+vQs0go1qVGjOn/rZ+0+qAQP+3717/tmBGw/pNmzZuaWdrLxtQ1qXMxctnk5KS9h3cBcDUxLRypWrQ06f+/fmff0wiIysGZbYk0dUFEeLjE7TEAHQlyQA+mJk8srcCUCXgy3NbSwaMDL+lT5eAgICAgMB3gyBoEBAQ+OHQ0tLaunVrnTp1kpQ8RDA2Nu7cuXPv3r1btGghzuhqCGhra3fo0KFNmzabNm36448/AjNWGwVGjx5doUKFunXrqo0hOnUJgXkhXk6mlqxLOjK2qFn8oby90Kb/5aLVvOqEspGF9ki/Y2S2zP/884+Xl1dao4WFRfPmzXfu3Pld1pPOHk5OqvvJwkKwZ/iRWViSGj1kKeN0CD7EocS34zDkpIceNtglM2nw5pNVCfXqUb16ABz+++/xyZMFHJ+AgMbQihXcsaPC9dxUvTrNnZvyYvBgzJ0LhcXF9fTw00/Ibj5YHXzlCru7K+0OC+N16yinggbo6dF///HMmbh7F35+YIZIBEdHatiQ5s9X67NdkLx8qTpdze7uFBMDZWusk5NBpDCZ/fz589q1a6uY+erVq8nKzdvDwsL+/fffQi5ocHNz69u375sMi9R9fHyePHly9erVM2fOmGVJkAMIDAy0srLK1PT5M8+dy2/epBjpW1hQuXK0YEFh8aK/elVpYhsAwF++UFCQesWAjLt3+eNHVbP5+JC/P+zsshWjWqhlS165Ui5LmmmAvT1cFKxmZmbu0kVVUlNWOKBJE/j5wcGBfvoJjo7cuLHqeKQ9e9J//ynqkGY1epGXU2Q9a8LCZJZOqggI0EjKAADg8+fh46NqgK8v9u9X4bID4PL7903q1rW3t9dwp1CkaZD7NcrLl/Pq1bK/xZMvIosHA4yMRIcPo3z5lJddT/GnT2RggLJlM1Ul8PTkgQMzfRSTk9nLC//+m+jnv6HLMiQAwOgKJmK5UgYNG4pWreI//mBPz/Tzws6OmjenBQsU/wYRi+mPP2j6dL52De/ewcaGWrRAkSKavy2FgQsXLowbN65y5cqPHz+2VFtbCoBUykOH8osXCtpfvsSwYXT0qNJtk5PlzgI1P+3CwnjnTlq6FHfu8Lp1+PyZExLI0BDFi9OMGShRwtmp2Iwp8w4e3uv++mXaWSBito+KKRka8fPL91rMeO7Bnp60bx+MjNJn3r9fqfoKQFISTp+GBvWqHOwdZ89ccOTY/qvXL0okkqvXL169ftHayqZkiVJF37wr/vhZbV2672ANQAQMSNLSF4kB0KhR0NfHtm3s7Z3+hjg6UpcuuHWLHz+WSRlk9H7hGWyg52Nm/MzWUvZ2MTQ93wUEBAQEBATykEL8y19AQEAg36hevfqyZcsmTpwo125kZLR69epevXqptjPV1tYeNWpU3759p0yZsnHjxrT2xMTEnj17uru7qzV+NEm9+oaqen4lUIjQXL4gUMiZPHly3759V61a9erVK4lEYmtrO2rUqBo1ahR0XIUCGjSIT55U+jxaJIIGgi0Bxfj68o4d+PSJ9fWpRQtq3bpQZ+CUUMkIrS1xNgRSxpbPvLDkt6RumV6M9gdyohQ3wnArHA3MUtrt7e39VK+8FBAoPMTE8LRpiIqSb9fRoSZNaM2aNJkCde2KN294717ImRLp66NtW5owIc9D41OnkKUuWyZkNSNyrIrT0xOtXInISL5+HR8/onhxatw4U2qkUMK3byv498pIYCA8PVG1aqbG2Fhevhz373NoKEQisrREo0Y0fnzGyhq+vr7NmzdXMXFoaKiKXgBBytPPhYHIyMj+/fu/yWK5n5ycfPfu3e7du1+4cEGuKzo6OioqKlOK98kTHjeOvb3TW6Ki+ONHvHlD69en52ULEJVqBgCQStWPSYWfP0dCgqoRoaHw8spzQQNsbKhaNT5/XnGvWIwWLZSaTJQtCxWCBiLUr09jx2ZqNDBQE4+y3/JaWmRioiYPmVXda2cHU1NV8gKRCCVLqgkpI+7uigvopBEeDnXWC2+jo6uUKJGNnQJQ59NA9erxxo2Ii1O6vaUlihdPf+nkRFnfLmaeOFGhsCZBIh1u18wvAQBsddDNWtEu6ten06dx+TIuXeL4eHJxoZ491Qt6DA3pf6pLZeSCpCS+cgWPHkEspgYNUKcOMi96yRlfvnzx8PBwc3Pbv39/WFjYihUr2rdvr+G2vGcPv3yptPfFC+zcqXTjkiVhZYVsffUNCuI//uCDB9NKvTCA16/56VOaNIl69nSwd5owdnpsXKzfzu2JO7brR0bZxsRlFASAmZ89w6RJlOHpGdTdpFRrejKiq6Pbq3u/+nUbHT1x8JX7c2YOCg4MCg68A6CEjZZUahGXkCyisiFhyZ9f+v/S23Lrdh0jIxo4EN26Yf9+PHoEIpQuTb/8giJFULMmT5qEkJC0+Y0Sk0a7vZzbtFaCllh26pZ0Ka1hbAICAgICAgJ5yLf3IFVAQEAgT5gwYYKnp+e6detkLw0NDYcPH75kyRJtjUvwGhsbb9iwITk5ecuWLWmNPj4+e/bsGTZsmOpti+lBm5DE8I5HcCKs8niNXL4j9/hDbW0FBY9LVr1WMb4QInv6IwtYbfAaDhAoKKytrRctWlTQURRKnJ2pbVveu1fho3MqV44mTfr6QX3zJCVJp0zBzZtpK6r5+HGUKkW//446dQo2tBww1IHOhjCAo0FYmJ2n9wWOkx562WCHPwAs9eYGVVOyqnZ2doKgQeBbgYcP55s3FXQkJiIhQS7JR7/+CldXrF/Pnz8jNhZ6emRnh549qVevnEcgkSAgAMnJcHCQU2VRVJTqNCHHx1NcnPpMpGpMTKhDh1zN8JVJTFQzgFn+nuvjw0OHsodHWsqTfXzw7BmuX6cdO2BhIWt89erV6NGjVUwsVpdyUzsgH3nxQrp5M/n7Qypla2tRv35Zb4hz5szx8PBQNsG9e/fOnz/funXrjI3v3r0rUaJEuuFWbCxPmZJJzZAKe3lh/Hg6fTrPrUqyTdWqOHhQVUkvExNN7RkApVYfaWhpKU325w5asQK+vgpsWsRiql+fpk5VuuGUKbh5U+E/EwAqVYpGjpRvLV4cyrO5EIvRpInS3mrVkKV2ZDpWVtS/v3xj0aJkb6+iiA8cHalZM6W9WUk9i5Wipwd1YgWxrq5EV1f1GIVk/FUrT+3aVLy4Cq8dKldO7eeHr1zhLDokAOGGpr9M2Hy7TIqvzGgnUlp5U0uLWrdG69aFQTbL//2HzZvZy0t2oeYtW6hECZo+HU2bajhDfHz81atXnz9/7u/v//z58y9fvsTHx/v6+urp6ZUpU6Z69epz5sxp06ZN9i7IFy6ourlIJLh0SWmvmRm5uKipopIZ/vQJ9+4pcFPw9+c//yQXF7i6AjDQN3A5eYZ9/ZXO8/AhffqENE8UtZV0snmTcnYqNn701KDgwCdPH74+f9o7/Eu0jjYAiUgUqq8L4L6DzX0HGwCYNkJLS0tHJ+UM0jbVdnYuNmzQCD1ZQaKmTWnkSF6/3jsx3sfcWDs52SU00jomrnFA6AVHKwAikaiUS5lsxSYgICAgICCQJwiCBgEBgR+XtWvX1qlT58yZM3Z2dpMmTXJUXbxTCevWrfPw8LiToZjxnTt31AoadEVwNcWdcEgZk97yxnKkX3BPFAU05BuSXwgI5Bj64w+OicHFi5kW9WppUblytGlToSo7/W0glfLAgbhxI9NSvKQkdnfnsWNFa9Z8c5qGxuYw1UKEBJ8T4BWH4t9O1QkAU4rR3gBOYtwIw5MoVDMGAAcHB39//4SEBN0cJQYEBL4afOqUCmN2dnPD6dNyS1SpZUu0bEmxsQgJgbl5rgqKh4VJ586lFy84NBTMKb79v/+e5tvPJvLlseUgff3cqhnyhNhYfPoEIyPY2X2FIkpUowbr6anyrrC0zGTFL5HwiBEKEopSKT99imHD6OBBEEVHR79586ZKlSoqdm1jY/NSRdIXKFWqlAZHkNckJ0tnzMCFCwgNTbsvSm/coPr1M1qMALh//76KaaKiorZv3y4naHj48KFWBp0Nr13Lnp6fLB3e25XwtnIONLWK1dEDoJeUoJ8YbxYXZbrvikOnNqUNCrIIIHXqxBs2QEk6HwCVLg2NBffUuDFbWKha92xvj7L584vG1JQOHMDkyfzkCQIDQQQiODhQ48a0YIGqxKSFBX79FfPmwV8+D0qOjrRoUdYMOk2fzg8fZh2f0lumDCm3qaeZM/HgAb99q6BPLEbz5ihWTEFXnz5YuBAxMQq3oqZNs+UWQ61a8b//ytvnZBxgY0P9+/OhQ8qOEUA1Z+fDT55ovtOMKP1VKxZj8mRMn55xbXp6VMWL0/z56ic/fTrrFc+3iGOPyds9HFIWtY9ykI5x+gYef/CaNbxhQ6Z/qbg4fvWKp0yhuXOpUye1M1y4cGHw4MEuLi6urq7FihUrXbq0ra1thQoVnJycDHJzQ1T+4UlBYcGpVOj337lfP3z6pOnugoOV1oYICuIlS+jwYQAICWHln1jZPHzyZJpEidXW/clR6RBrK5vWzdu2WvIXv30bbKDnbW7iZWbsa2r02cQoRjv9BiGRSCQSSdrLFy+fbt+1YcTQ8bKXNGzYAWnspecPU14CjeKlP/ca6O/57MXLp40aNNP6Bp32BAQEBAQEvgOEG7CAgMCPCxH17du3b9++uZlER0dn6NChGQUNSZqZgo5ypDvhDOBEMO6Gc2ML+qMEHL7BXOEPazag9sB/2HdG4NtGJBKtXIlbt3jLFg4ORlISmZmhUSMaPvxbLJFQ4PCGDXz7tmJj4YAAnjePTp/+tt5YLYKrCS6FAsCzqG9M0OCshy7W2B8IADv8uFoZAmBoaFinTp0jR470ys2ydQGBr8ChQ6rquMfG4tAhKPTcNjCAs3Oudv3hAw8ZAk/P9GtZeDh/+AB3d1q7FpUrAxB17So9dUqVV3kuY8g9z5/z4sXs7Y2ICOjokJUVGjakGTPyd41+7dpUrBi/VvqdkIoXz7hcmzdsULE8WvrsmejYMerc+c6dOzVq1NBTqTLs37//3bt3Y5V8ZpycnCZPnqzBAeQx0mnTcOQIMqSRACAigs+exYgRtHVrhrYIMi0iLl9XXLq6qEQlkUNJkZUTGZvLejnyy7WkmP89YWMtpK3zfumT7Gdk3+kpJ0gRJ0Vo2QFBm8fFa6sUqz1mAI56qGWCuqbUwBzlDNVVlM9bjI2pa1det07huUNOTjRvXjZmK16cSpfme/eU9VPFivnk0AAApqa0eTMFBvKFC/D3h4sLtWwJdVInANS2Ldna8oIF7OWF4GAQwdqaSpakBQsUl3IoWpTGjOGVK7Pm3aloUVqxQtU3KxMT+ucfjBnDb99m+npmaEhNmtCSJYoj7NsXL1/y8ePymgYtLWrQgH77Te0xZqJUKSpfnu/eVdwrEqFBA9jYoG5dHD2q+DukiUnDyZN9x49/+fJlxYoVVe9NqR+DwsGtWiEyEitXyoVEZcrQypWamIVQbGzGiCVirc0t+i/qOjlKzwgAMU+7uOnXad1B5hqGlIfwlSvYsgV+fkhMhLExlykj+vVXKEure3ry9u2KpQNBQVi+HE2awNRUxe6ePHnSt2/fgwcPNmrUKC/Cz4BakVOWU8Dt5k3Xhg1dXV3d3NxQqpRo2TKePZtTK5vUtrUFcD8gIOtMZGPDKmtD8MePFBKCIkUQHKxY9JORDLVIREOGSG/dUirAMjbGL7+omU0Zr1/z588ArGLjrWLjXT+n1FeK0tUJMtQPNtAL19eL+187mZrQ893r9x88AYi1Mr2rt96kKwIZuK4nal2tyriWLZOTkwvS30hAQEBAQODH5lt6fiogICBQOPmQucKlhk4PHawwygnrfAEgOAmHAvlwEJqZo68dtbeCdmEwWNSYtGKcAgIC3wkNGlCDBt/UdaiwcuaMfNomA+zpiQsXqF27rxlR7ilrmCJo8Fa+5LjQMsiB9gemlMxYXhpaBAAjRoz4+++/BUGDUgIC+PRp+PrCyYnatcv74usCGqK2mLTactQ5QyLh0aPZ0zNrD3t5YeJEOnUK+vqoX58qVeIHDxRPYmlJEybkS3hqYYZUyocO8fLlyJCt4S9f8PYtHj+m3buztbo6e4jFGDECv/2WVno8E/b2NHduppYbN5CcrGAkAIDi43HiBDp3vn37doMGDVTvuW/fvvv37z979qw0SzkDQ0PDgQMHOn99icnTp7h0SfFtkZnv3Ik+f8mnQQv3aNyP4JC5J41tSihz0SATy1hY3grP1JgUryUxsrmWdqIYW2kY16d4fIrHkSAGYKuDVpbobE2NzSH+Kt+EaMIEBAfz8eNyqVMqVowWLcquEoiWLEG/fuzjo6CrTBlavDhXsWqCjQ3lYMFAtWp0+DAFBLC7O8RiqlBB9eJs6tePnJ15xQr28kp536ytqUwZWrRIscVCRsqWpePHsWIFHj1CWBjr6JC1Nfr0IYWCsLQ9Ll2KihWxdy9//ozISBgakp0dWrWiyZOza4wPWYWOPn3YyytLB1GNGjR7NgDRsmXs58dubvLXBGNj+vlnna5dx71///vvvx88eFDVjla9RnY1Dd26oWlT7AoGQDVrwsAA9erR0KGaar8sLdP+vFWu3tT+81/bp5jB6EoS122c1DXgORYO1TCYPISnT+eTJxEVld706hU/fIh586hVKwXj//oLQUFKZ/P2xtq1NGuWij0uWLDg999/z3s1A8Bqv4nZ27sdPerq6urq6vpg/HgcPMiBgbIeV1dXt40b0bAhnTyJlSvx/HmtLJeLdH2DuTlXroyLF1XtKzQUHz+iSBFYWsLAQI2mIeMFrVo1tGqFQ4cU3BTEYmrYkJo3V3OYSuCgIIVhGCckGickuoRGACB9M/qpx517N89fPAXAzMy8X+9BGQdr6+jEJ8QDICJmBnD/wZ327X4S1AwCAgICAgIFiCBoEBAQEMgtnz9/zviyhLqCl2ksLklVjPDrO/6SBADMuByKy6Fsr4uetlTWAG2LwKRwX6d/ZB2DiqdCsrdF7QABAYHvnLg4Vv4kFACSkvjSpW9O0GCnSwADCEhgfN2FrLmntikcdPE5AeESPIhAPTMA6NSp03jNljkWIqRSPHrEV64gIQFVq1LLlvmy6DYmhidPZje3tGf6vG4d1axJK1bkYwI4+zx+/Hj9+vUBAQH6+vpNmjQZMGCAfv4tQS5A1NZHUFuOOg1mvnGDT52iiAgUKUK9eqFSJaVjt21jDw+lvW/fYs0amjYNAP3zD/r0UeDlbm5OgwahRg1Nw8sTJBJeuxZXr/KXL4iPR2gospqoSaX86BHGjctoDJDnUNeuCAzkLVvkcmPk5ITZsyF32dHMSPzx48eDBg1SMxI4fPhw//79L1269OXLl7RGJyenQYMG/ZbdNeV5gXTzZpnsJlrf6Fr5BnfLuL5yLOtnaR+lbxyvrRulb5QsEuNB6upuWxdVcymEOetpYhkVWjLgg0uAl32Yv1F8LIAYXf14Hb1IPaMvxUr7VnZ9G4O4DJKPgETs9MdOf7bXRV879Lcnh/yvR0QLF9L//sfr18PfnxMTydiYy5enGTNgYYHkZDx8yC9fokgRqlcPVupUGi4utGkTJk/m16/T04R6elS5Mv3zD8zM8vlQcoetLWngAZBCkybUpAm9f8/u7tDRoerV1b85aRgapmmJNP8eQ337om9f8vVFQADMzVGiRDauunI4OdGuXZgwgT080jOvlpZUuzatXJmy/l5Xl/77DwsX4vp19vNDXBxMTcnREQMH0s8/AxgzZkylSpVOnTrVvn17ZftJW3igWNPg6clv35KFBSpXhqFherulJRAMgI4eze6RUa9efOyYv0h/Tu/Zh+ukF2Wo4Pt61dbpNd8/QePGOX/fcgovX85Hj2b1QWEfH8ybRy4umUr/yPD1VTOpcjcdGdeuXfv333+zF6hmiMaMkd65g+Bgxd1FitCYMWmv+I8/ZAd+P1Wp4KqoQOr9Bg1w9Soy3CyoRAmMHo2wMFYtaNDWTilKaG1NdnasLCoAlpbUoUOmA1myhIn4woWM+4W5OTVqRHI2ISqIjUVCAszTPT/IxoYNDVVJK0QiODvfd7uzY/cmZtbXN5gwZpqubibTo/JlK953uwOAU11S3np6AD9pGpWAgICAgIBAPlC4E2UCAgIC3wKRmSsUmptnwz6xpy06WdPc9zgfwr4JkDIA+CXgr48MwFCMIQ6YXJRMC+XVWvOsvLKRCts1Xz4iICAgUKiJiVFhzyCDEhK+Tix5iE3qCr3AxAKNI0cQ0MoS2/wA4EIo1zMjAFpaWoMGDdq0adPq1asLOD4NcXPj335jT8+UR/NiMYoWRc+eaWWJ84a4OO7Zk58+zdQYFMRnzuDzZzpwALkp/5xHxMTE9OnT58aNG2Gp7gWHDh1au3btkiVLOmR+aF6IkEj47l08eAADA6pXD1WqaLqh2mLSGlab/vCBZVm0+HjZQ3o+fpyqVaN//lHsnq3SMwAAHqYUmYatLR08iBkz+MUL+PlBKoWpKTk7Y/Ro1Uuf857ISO7Xj58+VRM5AIAfPCB3d5Qvn3/h0KhR1LIlr1gBHx/Ex8PQkMuUoRkzFPyTqS1CpKUF4NmzZ1U0+OTo6uru27fPzc3t33//9fPz09LSKlmy5JQpUxT4yX3+zHv34sMHNjCgZs2odev8KIcUGR59pkG3465tr1ZqnKClwWpvSWLym4fJ7veS3z2T+nhIAz9yRIhMtVC8iuvuU+clBmaRyZCkyhFuvRS7+0unVSUdgoEYRn8utt273SBBaaEW+uUXGlQrmfEqBnfDcSucb4fjS6ruxS8BS72x4iN3sMJYJ6qhvnJC7qhXj+rVQ2p+XfZ/3rwZ+/axtzcSEgCwtTVVrEh//glra1VTlS9Pp07h1Cm+eJFiYtjYmDp3pqZN8/kAvi6JiQgOhokJXFwoaypaEa6urlkb3dzcsr1rJyc4OWV7q6wULUpHj9LDhynmHE5O1KOHvCGHlhbNm4fkZHr3DmFhcHDIuGsDA4MdO3b8/PPPjx49sre3V7YfhZoGPnwYmzaxjw+iolgshp0dVa1Ky5bB2Di3x1WxoleTts3bzgozNJM1GMdHzzz819BL27WSJbCyoilTcruL7BIVxceOKa2I9OkTz59P27fLt6v9iq5yQFxcXGxsrLXqUzXHlC1LP/3Eu3crOCg9PfrpJ5QrB+BBhw61Tp6sbWp6P3WYrKhE7cyyofSzwNOTd+2qdfYsgAdDhlCfPjAygocHm5gg8yOvTNjYpJeG6dGDPT1JyVtNNWrInztiMS1bRgMHSjduRGAgmFGkiGjgQFSvrv5NSEzkFStw4waHhkIiIVNTrlBBNHcurKxQpgw5OvKbN0q3dXB4UsR0644NUqlUR0dnzMhJ5uaWO3Zvcn/9snhRlx4//2JuZtG3z+Aypcv5+H589ORBVFQkgKpVvq4uU0BAQEBAQCALhTJFJiAgIPBNwZkLW4qyueBAX4Q/S+HPUvQ5Abv9sfUz+yemPMOKScZqH/ztywtL0mglhSwiJLgZjpth/CASnrGIkgCAnS7KGKCeGbUvggr5vITyh9UfqNVzfJc2DMrMJ9SaUggI/IhYWJCRkRqThgIvKp990gQN/t+eGAMAWlnSNj8GcCIIv6V6Kg0dOrRatWqLFi0yzLhCsXBy44Z08uSMzvlITuYPH7BqFQIDs13JWznSX3/Fs2cKu/jZM545U1TQ+o+kpKS2bdvevHkzY6NUKnV3dx82bNjWrVvbtm1bULEpg/fvx6ZN7OWFxEQAbGREJUvSvHmoWTPTOIkEb95wZCTZ26NoUVkb9e/Pd+8qTSqYmFD//uoj8PHhfv04QxFrAIiM5OvX0asXHTyIrKdAdLSaOTM6eFtY0MaNFBWFFy84PJzKloXG1mXyBAQgKgp2djmwA+Hhw/nRI01HR0Twnj20cGF295I9SpWi9evTXildFK6smnsq7OQUGBAQExNTvHhxDfcscx1X2i2RSGfMwNWr6UYshw+jTBmaPRsNG2q4C9V4x+HcF5z7wrcHbkoUqXoGpS9JtDfWKW2IKkaoa0abJ485tHdXQpasoaWFxfQRg+o5mMm1hxpymC41SdOWD+8nPXcU/koEDY6ONGkSADGhshEqG2G4I0kZj6JwJIgPB6aI9iSMo0E4GsRNLTClKDWQ32c+wnPm8MGDmRYZBwXxlSvo0YN274aDg6qNxWLq1Ik6dcI356SklmfPeNky/vgR0dHQ0SEbG3ToQEOHqvCwUfH5l3XlRNaQV9SsSXLX/6yIxShTRmFPgwYNhg8fPmzYsFOnTqmYQE7TwEuW8O7d6X4wycn49Ik/fcKHD/Tff7CwyMFxZGTekEVh4doAiLnrvePz/1tgGx4EAEWK0IgRqFo1l/NnFz55UrXdAr97RwkJ0M1sxqL21qNyQFxcnEF+6j5p7lwYGPDhw/j0Kb3VwYG6dqWpUwEgMpLPn5c117a1vZ/he6Psb6pdmw4dyjRpqVIyNQMAGj48pbFcOSpdmtOUi1mpUiXtraN+/ejRI5w9m1VpQZUq0apVimcoV06kuR+DjIgI7tuXnz1Dak0lDgqCpyc/e0YrV6JGDbRtiw8fFDgzASByr1Nz457NUmmyjo7O+NFTS5cs+9fqxR5vXgEIDf3y7v2bcaOnOjsVa1i/KYDePfqHhAQxYG2l5gYtICAgICAgkN8IggYBAQGB3CLJvAA3x0X1HHQxvRgmONPEt9jjny6SYMZsT05Ipu42cNQDgKBEPI/G7XC+HoanUUhm+an8E+CfgGthvMgL1U0w0pG6WudxFdhsZeuF/LeAgMCPiEgEFxd8+KB0gJUV9enzFQPKG0qmPp71iMG3V3MCaGYBQzFikvE+Djv90c8OAJycnOrVq7d//35NXNwLkvh4/v33TGqGNGJj+fBhat0adevmwY5iY/HgATjLN4w03NwQHV2whScWLFhw584dhV0BAQHTp09v3ry5joY1v78KvHo1b9qUqaZAdDQ/fcojR4qWL0fjxgCQmMh//IFbt9jPD/HxbGZGjo4YNIi6dUPDhtSoEZ89q8B1QCymxo3RoIH6GKZOlVczpHW9eMHz5omWL5fvUPseZh1gbIx69XJ4cZBIeNUqXLzIQUFISICJCTk50aRJmn+w+fx5fvw4ezsNCcl2nPkDjRjBDx4gPFxxt42NaMyYgwcPtmnThtSWINEEZh4yBNeuZfpQJSezuztPnCj66y/kqPp7UCI8Y+ERgydRfDscXmmJrQxqhireL5o/v1bz/dNiQR9NYyMNEuMM42N06tejPXvSxjTestHK1Ojw4cO+qclIkUhUunTpadOmDRw4MOt+Q0JCLC0t0187ONCIEbxqFVIdXNKxtKQxY7JWKBARXE3gakJ/uOBsCDZ/5uupm14NxdVQrmGCQfbU2RqG+VxFnc+f58OHFVqm87t3GDeODh/O3whyiacnv34NfX2qVg0Z/1FyB2/fzmvWZKzewv7+cHfH7du0ZQu0tFIscNzdYWpKjRu7duyYNlKhakEmaJD9v9iWB58TYCBCVxvqZg2rQnT3UMWsWbOqV69+9OjRzp07qxiWUdOQvHevwuo27O6O0aPpv/9yE8/9CJxKVTPs3zuz5e0TSEiAjQ05OdHEiTm7pOSWp0/T0t6KiYiAvz+KFcvUWLEiVGTxtbTQpImKKePi4vT09FQMyD00ZQoNGMA7dsgqPVGpUtS/f9pljU+dgq/vfWaZH4OcpgEA+/pSZCRM0s1n0qQ/cicLLVrEgwZlUk6kdZUtKycHFK1ezS4uOHqUfX2RkAAi2NtT9eq0bFkefmnkkSP5yRMF7V5emDyZTpygSZPg4cFXr8r0o+mIxR/r1V7PscnJydra2mNGTi5dqpyPr7dMzWBrYxcQ6B8RGbFsxfyfOv7crElLkUhMRFaClEFAQEBAQKBwIAgaBAQEBHJLXGb5eS7LNuuKsKgkrofhU3x6oxT4/QP//gGGYiQz4lX+HpfjcSSGuvNiL0wsSj1toJMXBSvT1Aw/siIhN8demM0bNIktWzVE5PiRPzMCPyA0axa7u+PzZwV9YjGaNEFW3+9Cj70uimgjJAnhEryOQblC72ggh54IFY1wPwIAVnhzP7uUpOCIESN+++23Qi5o4D17+N07pd3h4bxuHeWFoIEfPVL8uU3j82d2cytYD/PTp08nKy8o4OHhcfTo0R49enzNkFTx+jXv2KEwh4SAAP7tNzp9GkTcpw8/fJguJQkL47AwzJsHd3eaO5fWrMGECXz9eqaEt7k5NW6sUbVpLy/28FA14MEDJCWllG9Pw8UFSoQjMtjJKc+ETYmJ3K8f37+fXq8nKoo/9vOGcQABAABJREFUf+ZRo2jkSFJU9lsBhw8jVmmVAYWwnl5h0Wa5ulK7dnzokHwOBoCBAXXvzkWLzp8//88//8yTvfGOHXzrluLCHIGBvGABnT4t/3nIQDIjMBEf4/E+Fh/i+EOc7A9EKzkvCajm87Lj3ZOdHpwuFuwj362ri3btMo0nWrly5bRp09avX//69WuRSNS4ceO+ffsqs9J5+fJlk8wpRho0CObmWLeOP3xIeUt1dKhkSYwbp7oMijahoxU6WtGrGPztw4cCIWEAeBSJR5E89g1qmeDX4tTQDKJ8+uhs3pzJ+yQz/OoV3buHOnXyZ9+5gi9cwOrV7O0ts5NhW1sqW5YWL86DLzyPHsmpGVJITOTr1zFrFuztcfAg+/vL/q1rpfrqqzBgGHjEbeY7Lj2tFgDvwbXeLnsAwC2S57xDC0v0sqWGZoiUIDoZDLjowyCfhSw5QFtbe/Xq1SNGjOjQoYOWykoxMk2D9M5czirxSRvz/Dm9eIFKlXIcz5z3KTewbrbUev1CvB+EmBg4O2taFCk/UCssEIvl7RkAmjoVN26wEl0ylS1Lv/yiYsqwsLBslSLNIUWK0OTJii9CHh6y7xL3AwLSNA1ItWcAgIgIfP4sEzRkdDFRcL6UKydat45nzOA3b9LvF/r6VKkSrVuXURIhg8aNw6hR9Pgxv3sHKyuqUycPSplkgK9eVWHCxO/fY+lSWriQNm3Cn3/i7Fn28UFiIrS04OgYVK/OGo5JiI4UiURDB44uV6YCgM9+KVoNIyPjkkbGH7zeJSQm7D+0OzIqokunQvM1UkBAQEBAQEAQNAgICAjkHrmSE7lfL2WmhTuutD8AH+PZWoe2fWavVHFDTNYleYRqxmhsjvpmVMUYRbQhYXyKx6MonAnhU8Ep6ocPcRj7mpd6Y4Iz9bWDXl7IGn7YzHTuD/yHfesEBH44XFxo1ixesAB+fpnadXSofn1atqyAwsot9c1wPBgAzoZ8e4IGAAtcqNVjZsA7HmdD0LYIALRp02bMmDGPHj2qUaMQl8i9e1fNKkPVKgTNCQ5WnONMQypVbBSRG0JCYGgIzYShkZGRgYGBKgZIJJJz584VHkED//UXgoOV9r5/jy1b4OGRSc2QRmQk79+P6tWpfXtau5YePpRu20ZBQQDYxkbUsSO/fSudOpV0dNCmDTVqBCVuYXzlioKl6hkJDMSbN6hYMWMbTZjAV68qXJoJANbWookTVc2ZHaRTpyr+kIeE8L//UrVqUFE6IQ1l9gbK0NamVq2yt0l+QkuWwMCAT5+Gv396q6Mj9exJ48efPXvWzs6uX79+ebOz48eVlYF/b1t8b6VO225Kk7W5pD5MtKBF0BUhJhmJjAgJviQiOEmBUVxW9MVobIa2RaiVJez2rOYLFxS6v1D16tS7d9Z2Ozu733//XZOjuXXr1owZM+Sn7dwZHTrg2jU8eAAi1KlDDRtCZd43IxUMsaEczSyGVT78X0DKDysp414EOj5le138ZI3WluRqkqeeDRIJy31tkCMmho8epcInaODNm3ntWnz5kt4UEMABAejVi7ZuRalSuZr8zz8VqBlkJCfzvn1gTvto1U5VMzwwNISvL5ycsm600x+/vmMAb5c9kGkaSk9L0TQkMc6G4GxIpg+qmFDaAFWNUc2Yqpugpkl2TKqkUt66FefPy8QEZG6Oli1p8GBll+ts0axZMzs7uyNHjnTv3l31SB5TUnpQ5feEyEg+cIByKmh4E5siGNUVYW4JgpaWsmIZmpKcDH9/JCTAyUm9XZAymjXDf/8hPl5ZPxUpoqDcj4kJLVqEqVM5S7kKKlmS1q5VfRnJ75IT6jE1TftTJmLIKGtIIfOtRFXtlWrV6PRpHD6Mq1cRF8cmJtS5MzVrpnS8lhZq1aJatXIcvgr40CE1ssXnzwGAiKZNw6RJ9OwZe3mRo2NC+XL/rFoYFRAJoE/PAdWqplR7cXRwIiJmfvf+LQBzMwspSyMiwq9dv9S5Y/e88UMSEBAQEBAQyAsEQYOAgIBAbjHJrEkPU/2kWDNMtTDMETIn75GOdCQI+wPZLRJREgAwEqOsIWqaoJE5NTSDSeZruRahmD6K6aOrNYUmYdNn/PuJw5IA4FM8przl5d4Y60yD7HO4xKQwuwvkK/l34IVK36A6GGW1QlTUEBHKiwj84FCHDlShAi9ciHfvOCYGWlpkY4N27WjoUIjyQlxWEHSwouPBDGBPAE9wpvxan5pv1DLFUEds/AQAs99zC0vSJohEoiFDhmzYsGHjxo0FHaBysi7azu4AzaDixVlPT8XTf+jqUsmSebIv+PnxH3/gzRuOjISWFhUpgqZNacIEtakCFfYMMhKUZGoLBpUFvMGMO3f47VulZT4iI7F5M9q3B4CaNUWymusSCWbPls6eLct8M4BDh1C6NC1YAIW6HIX+EBlJSFCQJLC2phEjeMUKBWIIExPq1w8uLmqm1RA/P9y6pVSyExLCy5fT/v3q59E4Vy2DypShNm2ytUn+QkTz5tGwYbxtGz58YJGIypalfv1k65uXL18+bdq0vMmvSCScQRUkEWu9synu4VT2afFKF6s083AoDVlZIQkeK3UKUIyZFkoYoIwBKhiRqwlqmEA7Ld61azF8ON+/n6mYgq4uVatGmzcjF8d1584dbW3t8uXLK+jT0qIWLdCiRY4nL6aPVWVoTgnsCcAyL45Kvfb4JWCdL9b5sohQUh+VjVHThJqao2wupX4REaouvzIiI3O3j3zgzRv+999MaoZU2Nsb48fTyZM5z9/HxSkrl5OCokvH/YAABjB+PB05gszL0AG8//OB7IJb2xR9jrut7eQK4O+ytC+A74Yj67U4meERA48Y/BfAAGqaYEt5KqaJBi8ykgcO5KdP0+7RDODhQ5w7R9u2ZUw855hRo0Zt2rRJraABYWHqP1qK/gU15HnqtaKZBZxzWW8hOlr622/06BGHhiI5GebmVLIk/fYbihbN7kzUsCFKluSXL5V0E+rUUfydvH592rMHv/3Gb98iPBwiEUxNoaeHEiX433/RqhU1a6bsjmNhYRGsXMX4FaDWrXnbtowXioyyBjlUSRnS0NKiHj3QowcKut4chYerkdJlvDxqaaFGDapRA8CBvVsDAvwAtG/3U6MG6WoMJ8eiE8fNcHt47+nzR1FRkWHhobq6egDi4uOiY6KMjeQtKAQEBAQEBAQKCkHQICAgIJBbbDP/JgzI6wWLOiL0tEVPWwIQkwwRQV/jFJiFNqYXw2gn2vwZ//hyUCIABCRi1jte8RFDHTDckSyV+sgqRmZWKeSnBVSQUcQg+8AInxmBH5oSJWjLFgAUGgpDw6yutt8c7YvAVAsREryLxeEg/PwNFpadUYwOBHC4BO9isekTRjkBwNChQ8uUKbNs2TIzM7MCjk8JnMXXV568qk9cuTI5O8uqMiuEnJxQrVoe7OjmTZ4xg33SzefZzw+vXuHuXdq5E0qM5QFYWVmZmJj4Z1zCnoUyuVwYmreoyyHxp09KFx/LBnz+TOHhSPtwMvPQoXz1aiYvjcREfvmSR40S/fMPataUn6JiRVmNeaX7sLSEs3PWZurfH8bGKb79SUkAIBZTiRIYMIDyyioA4IMH1bwDPj4UH6/ePLxoUdy8qeleHRxo8eI8WSSdx9jZ0a+/InPeyN3d/c2bN+pzlhoSHw+J5LV9qc0t+7u5VH/jWDpBS24BtPqkla0OHPRQXB8l9OGiTy4GKKEPVT8u9PRoxw4cP47DhzkkBFIpWVjgf/+j3r1zo2aQSqWzZ8+emHdmIQqx1MY4J4xzovsROBrEh4IQnCohkzLexuJtLA4FMoDSBuhnTwPtYZSzT5apqXqvGguLHE2dj6hyUADYwwPHjlHXrjmcPSAA0dEajpWz1md391qKzF1cptYCYLT+weHKZKyF/m5urq6uazu6urm5ecdhXyAfCURgIky1YKyFJCnex6VUHpHxMBINH/LqMtTFWmU0zDxsGD94IN8ukbCbG4YMoQMHcvPhl9G5c+exY8f6+Pg4K7qGp2Nqqv5baC6+Ar2MTnmDKubyy0hAAPfrBw+P9Pc7IoK9vfnNG9HSpWjYMHuzicU0axZPmABFxk5UsSLNmqV02+LFaccOiomBt7d05Uo8fgxfX/b0BMBHjojKlKE//lBoHVS0aNGAgICEhATdgvraX6kSlS7NDx/KNaecFyIRDR5Mc+cWQGC5wdOTFy3KelDyKKqU9Mr9+c3bVwGUK1Oh4//kL0TlylQoV6ZC544/r9u46t37twkJ8QDMTM2NDPOyWIaAgICAgIBALhEEDQICAgK5xThzRcC4uLj821fOvEyNxJjgjOEOtMMfq33YLwEAQpOw1Bt/+/IQe0wtRqbZuSFkNzOtzNtAYXuhTXsX2sDyHBWeCsreBNVvjkzTkCexCQh82xS+9EPO0BdjmCP+9AaAee+5bRHKYc6m4LDUxrRiJPOaXv6R+9qRsRasrKxatmy5Z8+e0aNHF3SAiqGOHfnCBSj/psGlSuXNsjmxGF26YNUqxWl4PT106pTddfAKCAnhX3/NqGZIITmZHzzAmDG0bZuyTUUiUfny5d+8eaNsgKOj49ChQ3MbYR6iXJyRggqdgYzoaAQFpaWaeMcOvnFDcWUQPz+ePZtOnZL7N6LGjeHsrKwiOABydISitZsAqEsXtG+PS5dw+zaSk1G3LrVurVhbwIznz/npU5iYUK1acHBQc1xp23l5qRkRE4PgYIXW8ZlCHT2aL1+GIrELZ0zRGxhQ6dK0eLFciQ2l+PsjJARWVsreoq/Arl27+vbtq60oVZMDricZrRm25lIJV1aUTNVPjGv+/FpTMy7f/X9iIE6KJCmSAT0RdAjGWiiijSI6GawXsgN16oROnbK1qVQqffjw4ePHj729vWV+eFZWVtWrV69du7a+vv7MmTOTk5OHDBmSk2iyT21T1DalhSVxMxxnQvhWON7EZEp1v43F7Hf810eMdqLhIc8Mt29OyfRbW4sGDVKvBtPSIkdHVYYEJib08895cSh5StaLeUYkEly4gBwLGoyNc1xxoHbqr3XZMvTgRDR6yH4JkJWZiB5RyzjL8vRi+phRjGYUy9QYl4zn0XgahcdRfCQIiVJESjDwFb/yDpn9/DgSE6l6dbi6ygmk+Ngx6ePHyj7t/PQpDh3K/b+mjo7Ozz//vHPnztmzZ6sYRus+SO3ts9ZQSMfQMOeiE+BlquakomEuvoww84gR7OGhoMvXl2fNouPHYW6evTkbNBAtW8YLFvC7d+lOSAYGVK0a/fuvev2Qvj4vWYKbNzPecykpiV++5DFjRGvXZtU0aGlpOTo6fvz4sXTp0tkLNe+g5cvRr5+Cb1kA1ahBM2d+/ZByAx8+zMuWyVfxU4idnVxDTEz0jt2bmVlfT39A32HKXI6MjU0mjZtx9vzJF6+eamlpd+vcS6g3ISAgICAgUKgQBA0CAgICuSUqKpMNq57adWMFhL4YIxwx0J7+C8AqH/aKA4C4ZKzxxcFA/qcctfhOEm1fg9yn578heUSOD1ZuQ6H2hIDA98QEZ9rpx4GJ+JyAWe94dZlv73nfUAds/AzvOHxJwrpPmF4MAH755Ze///678AoaWrVCpUoKFnrKcHIS/fprnu1r9Gh++xZnz8rrJ/T1qVUrGj8+97uQLlwIb29lvezmRk+eqMj8rVix4unTp16KsuDa2todOnSwt7fPfZB5BZcpg2fPlHZra6NcOXz6pGoKff1MKZxjx1RUGOE3b3jBArKzQ5kyVK9eSiJQVxfdumHNGsWaGAsLNf+sOjrUrh3atVMxhI8cwYYN/PGjrKAAW1pSmTK0ZAmKF1c1MwCATE3VmEjr6sJYg7WSjo7Uqxdv3Jh1PTdpa6NSJSpbFsbG1Lo1atbUZGE0b9uGgwfZ3x+xsTAwIDs79OyZh9YUmnP48OF9+/blfp4TwVjmzS+iAZdMBc6dQj6V931d/tPrWu+eNH51U9/IQHToEPLADj9XBAUFrV27dsuWLZaWlnXq1ClevHjx4sWJKCAgYOvWrSNHjoyLi+vSpcvJkye1cq+yyg5iQhNzNDEnAHFSuEfjaRSuh/HlUEQnA0BoEuZ/4JXxLu2tG826ucLxy2cA0uvX0ayZaPly1ZowGjOG3d0V1HmR9VaqhKpV8/yIckvGMiIKyY3uv0gRsrJilSYuMuTsGdKQqRkkjAGvUvT9ISsfFJlYS26Mq6urq6urQgd+fbFMywKARjhi4KuUH9Qroi2b/Xem7ls31tOj4sUxbBh165a+2bFjpOLA4+Nx8iTyQp7St2/fIUOGqBY0ABA1WJDs3gVRigvJUKVKiisWaYCU8TR11tw4NPCJE/zqldJeLy8sXUpLlmR73mbNqG5d7N6N+/dZIoGJiahbNzRqpFFImzbxnTtKFYRz5mRVEAIoVqyYt7d3AQoa4OJC27dj0iR+8yb97DM3p7p1aeVKhTYGhZe3b3npUoVSRXmMjTFwoFzbjt2bwsJDAXTv1sfCwlLF1traOh3bd+3YPueyHgEBAQEBAYH8QxA0CAgICOQWd3f3jC/V2DwWNLoiDLBHXzs6EYyVPvwsCgACEtHtGQ9zxG8lyEDjVbaa57mFHHZBkZycHBQUZGpqamBgUNCxCAgIfFcYibGoJA12ZwDb/dDUHD+ptlwufOiI8GtxGubOADZ95klFSZvg6OgYEhJS0KGpgv79F337cubvHgBgb0+zZmVdlJYbRKtXc7VqOHCA/f0RE5OSyu3WjQYPzpP5yd1dVQI7IkK6Z49IuaChePHif//99/jx4z9kthwwMDBo27btmjVr8iTIvEI0YwbfvatsXSyVK0fTp0sfPlSWvwRAtrawskp5kZTEiqyz05FIsGULA9DSgrMzOnakSZNARGPHwteXT52Sz2YVKULDhqFZM8WzaQb//Tdv2oTw8PSmL1/4zh388gtt3IgKFVRvTu3b8/79KnKiZG2toRc6TZwIXV3esyfTknEbG2rXjn77TXGtdCXw2LF8/nx6Kig2lkNC8O4dP34sWrVK83lyz7Vr18RicfXq1XM5zy5/jHmdfuaJWdru4bkhV3ZX/fDMJC7Dp4KI6rdEqVK53F1uSEhIWLZs2erVq3v06HH58uWyZQvvDwp9EWqYoIYJBjtQXDIOBmHlR/4QBwDReob7GnR7UKrmhT9+sowKRVgYjh3j5GRSfY1q0ID69uWdOzOdUABkl4t//smvI8kNan9uqF0Hr5qWLfHmjXozm8zI9A0P2raVvfztPd8KBwAxYUt5aqZSwaCCasa4mXDnF0/xtVK1mWjywMXXZrfViY9nDw/8/jsCAylNGZnlX1AetQM0o1atWn5+foGBgTY2iiuBpf14py5d+NChrBdbKlVKzcdSJU+iEJIEAFY6KJGbf+rTp9UUaVIud1CDvj4NHYqhQ7Mtwj19WpWC8O1bXLxIqZ+xNGSChuzuSgUytwBmNdq/TJQqRSdO0K1bfOoUx8SQrS316gUXlzyM6uvACxdqpGbQ0UHr1pT5y8zV6xefPHsEoHpV1wb1muRPgAICAgICAgJfA0HQICAgIJArYmNj7927l7GlfPnyBRWM5ogJna3xkzUdD8J0Tw5IBAMbPuFkMI91op9tYJV9R88fULWQs0P+OsUXXrx4MX36dE9Pz+joaG1tbXt7++7du0+cODHHronZOljBjEFA4Eegmw1Oh+BIEACMfcOVjSlXz68Lgq7W+P09PicgOBH3I9DADBYWFqGhoQUdl0qsrenwYZ47lx4/llWgh6kpFS9Oc+ciH7J9NGAABgwgmdm+pSXy0PNAKmV1BdHpyxfVA9q3b1+1atVp06a9evUqPDxcR0fHwcFh0KBB/Qpi9bwarKwwezZ+/z2rWzKVLElr18LeHoaGSgUNenr46af0lzExSErSaL8SCX/4gPXr8f49rVsHgJYtQ+PG2LaN/fyQlER6enB2pkmTcrwqN4WXL3n7doWZOfbxwZQpdPKkmjIlrq5Utiw/eqS4V0cHHTpoHg6NGkU9evDOnezhQcnJKFaMBg6Eo6PmMwDg1av53DkFqbW4OJw+zaVK0ddyc4mJiRk7duzcHNQ7T0riDRtw6xZHRZFY/KxCnSmtZ8gqbxiK8YsdRry/VezoAnl3EC0tqlOHVq7Mo/Bzwps3b3r27Fm0aNFHjx4VLVq0ACPJLvpi9LND7/d39u86vaZZfw+H0gA+2BRb0274b/sXA0ByMl+9SnfuoF49FfPQ1KkoWRKbNrGPDyIiIBLB0ZGqVKElS2Bi8nWOJXs4O+O18p85Wlpo0SI309OECXBz47t3IZVme9vu3QGcDcHaVFHZrOLULDf2hHFxRr/P+edLdO3Fl6P1jTwcSv/TbvjEk2sBIDyct26lli0hW5ovVrdcQO0AzRCJRPXq1btx48bPKv0eeEJZYAGKF8d///HHjynXN1tbqlCBli9HkSI5DuDCl5REe0sLiHLj26XEPSIbA/KWuDg1CsKkJL50SaGg4aOKwjE5hYjUahoySR+I0LAhNWxYgF5qOZFiZET2TUYtDg7Uvj3NmpWxzfeTz8EjewFYWhTp/8uQpKTEazcu371/y8//k4mxaaMGzdq16SASfWuV8wQEBAQEBH5UBEGDgICAQK44c+ZMXAYPSVtb28K8eEgOAn6yRkNzGveaT4UAgF8CZr7jX9+hvCFqmqKyEVU0QhVj6CtayaZJulpIaRcI27ZtmzNnzufPn9NafH19nz59euXKlWPHjn1lP14BAYHvmNVl6EkUe8WllJG+WJ10srHyueDRIrSwxA4/AHgR/Y0IGgAYGYn++gsSCXl7QyKBoyOMcmHurAl2dnnr/QAAIhFpaal5tq2BH7Kjo+PevXsBJCUlaRdu/2Rq146cnXn+fPbyQkgItLRgbU3ly9PChQC4SxellaF1dKhZMxo6NL3F1JQMDbORGYiP50uXsHUrDRoEgP73P/zvfySRICYGJiaalF1QC//1F4KDlfa+fo3Dh6lHD9WT0IoV6N+fs2aAxGJq0ICGD89eTJaWNHFizo9NIsHx40oXCsfH48gRjBiRV8lIFURHR3fp0qV27dq9evXK3pbe3jxyJHt4yJzSQw3N+vb9J54JQAUjnK5K5tpAqcYot4/nz4enJ0dFQVubrK3RujWNHPkVDk0Zly5d6tOnz8KFC4cMGVJQMeQS8Y7tvS6e63Vx146mfSYMXAzgXmnX9O6ICN62jVQKGgBQ587o3Jnev+d378jcHBUrqndBKDho6lR++hRKqkJQ2bLUpUuudiAW086dPGUKbt1Kv9qIRBrpGypWTGbMfZ+SUP1fEUzKnUiGt23j9+/tpdJZR1bM7DMPwJ+dxtX48LTRq1sAEBTEK1bQhg0A0p11lKF2gMZ06tRp//79qgUNMmjwYAwYQI8esbs7LC2pbt3cSBlkXEj99tTKMnf3FB11Syt0dXM1f3aJiVHrC0KK7hT29vY3b97Mj4jkNQ1SKd+6hTNnOD6eSpSQyXeQexlB5j3K/sjNbDmPJyQkaw0pecqVE+3dK/cxjo2LXb9pdVJSkkgkHjJwVGBQwKZt64KDU+QpYeGhx08diomN7tHtl2yHJCAgICAgIFAQCCkNAQEBgVxx/PjxjC+lUunNmzcbaVaLsZBgqY09lWhfAOa954BEAGDgVQxexcj+hI4IDczQ1Zp+soaRIF7PwNfxWsguz549k1MzyEhISDh37tzIkSM3bdqU48k1OWSFKhZa9VpQtwgIfH+YaGFHBWr5mBOkeBqFRd78W4kCXACWE+xTn4qHJzFAxsbGiYmJiYmJOmqfpxc4WlooWbKgg8gdtrZQveTO1VVVb2YKuZohhYoVaf9+iojAu3fQ0UHJktDXBzN37crPnyvcgnR0MGAAzZ6dLjt4/Zr//puzq7yJi8Phwxg0KL1FSwumpjk7DgVkLO6QFYkEly8jq6BBIsHz5/z5MxUtigoV4OJCO3diyhT28EjPXjg4UNOmNH8+iMDMO3fi9GkEBkIqhZkZatWiyZPzJcv75AmrPCj29aUXL1C1KoKD4eUFsRhly8LQMLv7iYiIePLkybNnz/z9/bW1tcuVK1enTp3ixYsTkUQiOXfu3NSpUxs3bvxPdqsMREfz0KGcumKeiYaPWOVTxBGAaWzkLo8j5q6pVcaLFqXNm8FMX77A0DC3dQFyzZEjR0aNGnXo0KGGDRsWbCS5IjXj3vbReZmg4aVTOSmJRJyafde8vJGLC30TFvFly9LQofzvv8hydaJixWjVqjyQyOjoiP7+G58+8YED/PEjGRggIoLPnJFJdlSzLxBvYwHAVAv/lM21jOv6dZmQYujF7fvrd3larFKcjl7XKTsX7/l9yKUdQPolkYYN47t3lbrvmJllEqvljl69es2ZM+fVq1cVspT4UeCfJxajVi2qVStPdh2YiKdRAKBNyJX1BYAqVXDliqoBeWgWpQkWFuoVhE5OWduMjIyi8sdMIpMm4Nkz/vVXfvtWJr9jgHfuTJ4yRbx8uaxfE0cHzVE2Wx6KJxRgaKhW4UpVq8qpGSSSpHUbVgYFBwLo3LGbtrb2sr/mJyYmArC1ta9Uocor9xd+/p+u3bjUpVN3be1C/7VfQEBAQEBAQBA0CAgICOQSubRxUFBQ06ZNp0yZsnDhwm9rHXxPW3SypoOB2B/ADyKRmGGhS6IUV0JxJZSneqKjFX62ocbm0P7GMlY/ENOnT8+qZpCRnJx89uzZz58/Ozg4fOWoIGgaBAS+U6oY43cXmuHJAFb7oJUF6pkVdEzZISn1fqeVmt0wNzcPDQ21tbUtsJh+HHr0wNOniI1V2EklS1KfPl85oq+EqWnG+g586BC/eKFsLCcnk7l5mpqBlyzhAwdUeCGogP39KTg4D1cDZyKDY5li5BawSiS8YAGuXmVfXyQlsZ4eOTnhf/+jSZPoyBF69ozPnsWXLyhbln76CZaWshl48GC+fx8JCenzPHuGmzdpwwYUL563B8Tv3mXaUVbi4vjyZSxYwF5e+PIFYjFsbKh8eVq0CNbWqiePiYnZsWPHmTNnnjx5EhkZWbly5apVqzo7OycmJh45cmT69OlfvnwxNTWNjIysVKnSkiVLOnXqlO34Fy3iDP7/18s3uFilGQBi/nfDxOKhb9GzEywyJB6Jcr9EO/ccPXp0zJgx586dq1q1akHHkjtSE3vWkSF24YH+ZjYxeoZr/jdi/Kl1KQOyXzeh8EMjRsDZGWvW8MePKXUBrK2pdGlauhTOznm2G0dHmjQp5ZookSAkhO/dQ9ZMqrY2mjfH06cAEqVY4pUyYKwTmedS/yaVpknQxNLk9evHd5m+18/cViLWmtpv/omabYZe3tUu4n3KTmrUQKtWOHxYwSp/WRmO7Ej3VGNkZDRnzpxhw4Zdu3Yt30V+Mo+fVFXcxS+QMgDUNoWp3FOQ16/Z05OKFEGVKpqIz2jYMBw/rrTEgIUFjRmTq8izi0iEkiXh5aV0gJWVwq8rEokk358IPXsmHT4ccr/9AwNx8KC0b1/Rrl05nDY0lK9ehZ8fSpSgxo0z2oCpliyolTXkUPFgbEzW1uzvr3SAjg5atcrYIJUmb9m+/s1bDwA1a9Ru3bL94j9/S0xMFInE3bv2btakFRG5Fbu3cctaiUQSFBzoYK9AkiIgICAgICBQ2PiWkm0CAgIChZCuXbtevXo1Y4tUKl22bNmDBw8OHTpkKXv8+o2gL0I/O/Szo9hkPIrE82i8jOZHkXgbC9nvzthk7AvAvgA21UJjczS3oFqmKGMA8Y8qbshZej5ffR0SExPfvXunYsDnz5+3bds2e/ZstVOpiDPjgStY7pOdqQQEBL4DRjji4hdcDoWUMeo133Ul/W/Hzic+NaOklxqzrOqEIGj4ClCXLrh4kc+fR1KSfJ+VFaZOLczm6nnJmTNK6xoASE7GzZsYMwYAr1vH27cjJiaHO4qLQ2hofgka1DoTZBwgkXDfvnz3bvq66vh49vTEP//gzRvasAFVqlCVKnIT8LhxfPOmfNqSmT08MGIEHT8OPb3cHkVGbG0hFqta+S0S8c6d6YvRk5Ph68u+vnj3jrZuRYkSyra7c+dOz54969SpM3jw4Bo1ajgrSvTGxsZGRUUZGxsb5PgsePgw46vNLfrJ/hhwdXfbJxcB8H//0ejROZw8f7hw4cLIkSNPnz79zasZAJibp/3Z9vGFrc36Avj95+mmsZEDruyWG/A9Qe3aoV078vDgV69gYEA1a6rV9+QKLS3atYunTsXt2xmrXVDFirRmDUqWdANcXV3r13b1WfYAQBFtjHQCQkN5zRp++7b227cAHowfj+RkzQ0k+NChjNfhMn7vLs3r0HfCpkclqgK4Wb7+zfL17aO/9PfmoQ5kqQ3RsmWsrc3nzmWy5ShShFq2pMWL8+BNyMCoUaOuXLkyYMCAXbt2iURZyoCFhEBHByYmudkFHzqE//5jPz8kJZGBAYoVoxkzLnI5WW/LDPUmeM8e7NrFHz8iOprFYjg4oHp10eLFaupkGRlhyhTMm6dAumdgQN26ZVQEfh3o11/51SvFZaGI0KiRQoeGwMBA63z98EulPHOmvJpBRnIy376dkzljYnjqVH70KOVgRSJ2dKQmTTSfQIFkITAw/e8vX5CzR2StW+PVK2W1P6h0aWraNO1leETYlm3/vn7rDqBUyTKD+o2QSJK8P34A0KhB0+ZNW8uGmRinyHGiovPFSENAQEBAQEAgzxEEDQICAgK5YtSoUQkJCXPnzo3J/HD52rVrDRo0uHLlil2e15zOfwzEaGiOhuYACIBfAo4EYa8/v0o9xAgJTgTjRDADMBSjrCHKGsBZH3a6ZKaVsiZDVwQDEcy0YaoFM+Fu87UICAiIjIxUPebNmzdfJxg5BHsGAYHvFQLWlqW6DzhcAq84LP/Ic76dwhOS1Oeuac5DMkFDQcXzo0Fr12LePL5wAWkL78RicnHBtGnUunWBhvYVCQ9XM0B2Z4+K4v/+U6Vm0NZWIA3JiKFhfqkZABQrBg8Ppb06OmjTJu0Vz52bSc2QRlISX7mCVato4kT5Ljc3vnNHwSJs2YSvX2PVKpoxI0ehK4ZcXdnODp8+KR0hEmW11gfA799j7Fg6cUJhfvTJkyedO3fevn1727Ztlc4cEaF/86a+vz9KlULdujkpGB8Twxk+V58t7c9VawGAmEee35rS+upVtqfNTy5fvty3b98TJ07U+OrZynyhc2fcuSNzLlm45w9P2xI3y9dnosn9F5jERnZ5fglduxZ0iPlJuXJUrtxX2peurujvv+Hnx0eO4N27B1ZWtY4dqxUS4pa5KlPpabXeLnswsSgZHvhPunYtfHxqpyoXec4c/PcfrVvn2q0bADc3NzV7PH9e7lpkFx54clH3Gb/8vrfhzxKxFgA/I8vFXtjpx1drko2OiBYvpoEDpZs30+fPANjeXjRkCMqUyTgJX7rEx45RdDR0dNCoEfXoodZmPytE9N9//7Vv337s2LFpdWpk4nLpiVHSXREQicjCAnXr0vTp2a4vw8zjxvGFC2nWSgzAyyvx9Zsri29ApAOgdWq2mn/7jQ8cQFrNheRk+PjAx4ffvaN9+1QXPKIOHcjAgJcu5ffvkZgIACIRFSuGnj1p5MjsxZwnlCxJM2fy4sXymgYtLapfn/78U+FGjx8/bty4cf4FxVevsorf9bL3LVvExHCPHvzsWXqLVAofH967NyfxAYiO5smTOYO6Ttq2LerWFS1dml0BIo0ahbt3+fZtBd429va0YIHshsvMd+/f3H9oT2xsDIDixVzGjJwscyspUsQ6ODjQ4/XLtO1MTc1kf4SEBKF0+Rwcn4CAgICAgMBXRkgxCQgICOQKIpo0adJPP/00YMCAmzdvZux6/fp18+bNb9++bf6Nr7+x18UYJ4xxoufROBjIx4Lgk2EZYUwyHkXiUUoOXfFTZjHBShs2unDWQ3F9lDKgMgZwMUCRb6HatQoKofGAsbGxWn9RI9VrYrIoDwrhYQoICBQ27HWxoCSNec0A1vqivz2c83SldP6RprxIu4HJSk4UTDQ/IGIxLVhAY8bw3r3w9GRdXWrUiNq3h84PVMyYVaTMgdq2tggJSfckt7UFcD8gIOtIsrfn2FgV1SjI3j5TiYE8haZO5SdPoCgwAFSuHHXokPIiJoZv3FDqfJCQgFOnMH48Mq8tlu7ejYgIpbuXSnHvXo4CV46REVxdlQoaiJQtFQXAHh44fJi6d5drT0hI6NWr15o1a5SqGaKjedo0fvQI/v5ghpYWnJzQti3NmJFWdkQjMg/e1rRPskgMoNGrW6X83yscU7CcPXt2wIABhw8frl27Nm7elB4/TpGRMDOjzp1Rt25BR5cTqFMnHDjAN24A0EtK2Lt66E/T9z4qUVVKorGDl9U4Pqd42hkhkCfY26dXIjh2LGNP38Nuu7q6Aig9rdYOYIesNVXNILuc8vPnGDRI031FR2dt00+MX711+vRjq7Y37b2rca8AM2sAnxMw3IOPVCYRAaVLi5Ytkw2WP/cCA3nUKH7xAnFxKd9Gzp/Hjh20cCFq1dI0qlR0dHQOHjzYtGnTRYsW/frrr3jxAtAGwJ6esgEcECBuuxobPqqdSsHPQJfRGJnu7JK8oiWAgyXrR4p0ADjroZwhAPC5c3zwYLqaIQP88iXGjqWdO9Xsu3lzatwY16/j5k3Ex6NmTWrbVr0VUL5BP/1EFSrwokX8/j2io6GtTdbWaNeOhg9HVicMIDk5+cKFCwsWLMjHmM6fV61aSK5VS3TlStY3jdKKWGXW5fDUqZnUDGkov9mpQiaPSC3OkoK/P44eZV9f2rcve9/0xGLavp2nTMGtW+nfc7S1qXRpWrBAZtrh5f3+wOE9796/lXU2qNe4V/f+CQnxT58/8vHxjo+LAxATm64KtbG21dc3iIuLff/Bs0G9Jjk5RgEBAQEBAYGviyBoEBAQEMgDSpQoce3ateXLl8+ePTspw9o4Dw+PLl26XLhwId9rWH4VKhuhshHNd8GbWFz+gtvh/DgKfiqLC8tIZgQkIiARz1KeaaT8cjbWgr4IZQwxsxjVMf1xS1fkIebm5nZ2dn4K/TABAPr6+j/99NNXjEijmhTfAbTq9Xd/jAICqvnFDjv84BaJeCl+e89bK3wb13Tt1KfQSakrvgSHhgLA1pYmTULWHM93SXIyb96MS5c4NBREZGaGsDCFA2srr3tSW5GsgePjqUoVvnRJ8TZGRhgwIMdRq6dUKRo9mlevzuSpDgAgFxf6+++0lA/fvg1fXxUz8efP9Po1ymdaLklfvqipvK3W6CL7iJYs4Q8fFCZ4SE+P4+KUbpmUhIsXkUXQsHXr1pIlS3bP0p5CdDR3784vXqS3SCTs5YXNm/HhA23cmA0JgoEBWVjIKo4naOnsbNJL1jzkcmpJdSJkKepRUJw6dWrIkCHHjx+v4+DAP/3Er14hPl72z80nTlClSrR2LWxsCjjK7EMbNmDIEH74EAkJRnHRB//s13b24TcOpWJ1DcYNWXbiW7/iffzIO3bAx4d1dKhqVerdW00dga+Im5ubq6urq6urm5tblASrfPjLsgcASk/LJA6Qu4TWioyEJvYMgArTFPtQ/18Pr5h6578DXUePq/WLFHQ1FKsfBk10VV56ICqK+/ZlOYcbqZRfv+Zx40QbNuTgVDU1NT19+nTdunVLOjn1+OKqfoNckCjWXto5xVOnv33qh3rTJih3DeSnT+nNGzmDCgVoaVHz5mjePGeB8alTOHCAg4IoORmWlmjRggYO1LywCABERPCff+LFC0RHQ18fjo40YwaVLIkvX2BkpLoq1s2bNx0cHBRWFMozUn0yxMqEd58+qT4riShd0xAaypkLFeUSnjZNXs2Q0sH88CHmzct2vRUdHdHff8PHh3fuxOfPbGBALVpQy5bQ0goI9D9x6vDDx/dlh2Nmav5L74EW5pYbt6x9/vJJRt1GRuECEbmUKPXy1TPPdwVjYCkgICAgICCQXQRBg4CAgEDeIBKJpk2bVqtWrS5duoRleDB97dq1WbNmLUtdjfF9UMYAZQwwyokABCfidQzexeFTPAcmIkKCSAkAxEkRk4xICSIkiFCi6Y+SIAoISsTNMDbXRnMLtLGkRuaw+UaWZeYsgZ3fhgcdO3Z89uyZRMlCivLly7ds2TKXu8h6CGktP3JSX9A0CPzgELCoJLV6zAwcCcIoJ9TMVY3mr4RO6rP3BEHQIPAViIjgAQP46dO09Y4MBQvlM0oZ7gcE0KRJNHGidPx4HDmScUBWWQMtXIjQUH7yRL40g5ERde1KXbrk+QFlhAYMoKJFeeVK/vgRoaEsEpGtLZUvT0uWZMpGe3srsIzOSEwM+/tTZkGD+iyUVj483DAwoH37MHkyu7mlLwm1tqaaNeHuDm9vVdsqKg6yc+fOP/74Q9kWPHFiJjVDGomJfPUq/v2XRo3KRvB16sDdHcyH63YKNikCwCnkU9snF1N6ixalnj2zMVu+sX79+j/++OPs2bPV7O25Rw9+/z5Td0wM37uH3r3p0CF8c6Z3Rkb03384cADHj+PLFwtg84PtzX6an0SiG5Hi7X4YaF/QEeYMiUQ6cyYuX047KfjkSezejREjqHfvgg1NDldX124H3b4kAUAxfdxesFBr5AiFpXnSr7oSifqLSZUquHpVRb92SHCftbO8uoWv6DgWwIJIC5eVuzuO761wKb909myl9Xo+f+Y5c+jECTXxKMLOzu748eMt69fHgodItVJII+Wlnh6tWEEdO2oyIe/fz1OnZq37s7txT58ijgCKRIeNNNUGjBEby58/q5orLIwPH6Zff83G8WSLxEQePpzv3pVdh1Mivn8fp07R5s0oUkSjSW7e5Fmz2MsrveXZM3Zzo759acIEtVvv27fv559/zn7o2UCUWlIk2dFR8YhixURXr2p4c+Rr19KLf+WeyEh+9Ej5zpiPHqU+fVCxYrZndnam2bORKgiTSqWHDu+5fPW8VCoFoK2t3aJZmxZN25y/dPrSlfNSaboXFIFKlSrbqX2mWj8uxUu9fPUsKDgwITFBVyf71Z0EBAQEBAQEvi6CoEFAQEAgL2nSpMmlS5eaNWsWkcEUd/ny5c2aNWuToXLw94SVDqx00NAcKlYZJTGCE/E5Ab7xeB8Ljxh+H4f3cYjKkHMPS8KhQBwKZADlDNHIHE3NqYk59LOziOKrkZu8dX7nvGfNmnXjxo2rV69Ks2QLnJ2d//33X5GiR2lp5InegieUpVWvv3OVw+vXvGoVPn/mhAQyNkbDhQUdkIBAwVPLFD9Z42gQGJjuyZdqFCZDcyXoiUj2rDteyrIbmbm5eZiSFfMCArmCmWXLtbO0Z3xVO7MROgBZmXNydeVjx2RSAFlXmqxB9pLMzWFnR/v3Y948vnsXnz8jMREmJuToiF9+ob598/PYUmnalJo2JV9fdncXGRujQgUFhdIdHECUNSuWjr4+WWdZzezigitXVO066yZ5gpERbdhA/v58+jR8fODsTO3bw9aWW7dWs2GWAuHM/PTp0/r16yseHxDAjx8rnS0hASdOIDuCBpo2Dffu8atXm1v0l7UMubRTLMvuGBlR374wKWDRWWJi4ujRo+/du3fz5k0XFxfu109ezZAKv32L6dNp48avHGEOYeZr1/jECcTGwsRE1LkzUivQVwbGfOCVHwFgzntuaUGOmpRnCgyEtzd0dFCmjOpF4V8HHjUKFy7IVY1hLy8sWYLk5K90qVGHzKQBwKGfXbHsAYAZxUj7n5usUs1wPzER/v5wclI9OQ0fjpMnlX1cAcg0EzOOrrxdts690q4SkXhIxZ//W7mj+eSBCkY+eaJiX/z2LT17lg2TBm9vPnIE/v5wdKzSufPC0qU3TK/yaKmiOgIA4uNx4gQ0EzTIBFJybXE6est/Gif7e8K5jYYuHWFWHqGhUGFgI0NJfaI8gceP58uX5aOVSPjRIwwZQocPq1fIeXlJp09XYCYUFMSbNqFIEfrlFxVbR0VFHTx48IVCgZrGkPIv0XJd4k+fFGoaqESJbEj9VGtQsgnfvg3lnpEAEBMj7dWLunenOXNys6P9h3ZduXYRABHVcq3XuePPsbExK1Yv8vP/DEBLS6t+3ca1XevZ2TkYGSowqzA2NgbAzPHx8YKgQUAtGZ+VfZ/PuAQEBAQKPYKgQUBAQCCPqV69+pEjR9q0aZNWe4KZu3fvfuXKlZo1axZsbAWFNsFeF/a6cE15cJryCzwgEQcC8CKGb4fhc4bSFR4x8IjBhk+sJ0Jjc3Sypv8VgZlwy9IMsVh8+vTpQYMGXb58OTAwUNaoq6tboUKFf//919U1D0xHFf54y2/niUIFL1/Oe/emrUsTTU5d7/jokayEp4DAD8t8FzobwvFSPIzETn/0tyvogNShl/pMOz5VA2ZnZ/fmjeA9K5D38MGD/PRpllbO6NCgQM0gFqNkSQD000/YtIk/fEgbfD8gIJOmoUYNEEFPj5YupcREvHrF4eHk6IhSpfLvoBTj5ETKM4LUuDE7OECZRTZAjo5y9SYA0IgRfPas0q309NC1q+KuPMHOjoYMydTi7Ax3d6XjiVCnjlxbXFycSCQyUJKQ5rNnERSkIgT29ydfX7Wp1nQMDGj79vvz/npSvDIA/cT4X27sBwA7O+rVi4YN03Se/CEsLKxz586WlpZ37941MjJCSAireD8BfvGCoqJgbPzVIswhHz/yuHHs7o74eFmD9ORJqliR/vlH5lMyoxidDua3sYiSYOY73lVRpfDv7l3+80/29kZoKMRi2NlRhQq0eDEsLL7CoSiEjx7l69fl1AwphIVhwwZ06AAzs2zP+/Ytb90KPz8mIicnGjoURYvmMtQ0TYOs0kT3B25ZvWHk7HBgZqb40OQwMsL06Zg9W/U5q5Us2fn38P/NOuhp55KgpdOnUs+jzz/WrZz5uD58SHd/UUhMDF+/TpoIGiIiePx4fvIEqS5TvG3b4ISE3URb/6gHQ0PFW0VFqZ9ZhqKzb0vzfv5mNgDswgMH3T2EqT0BwNw8q6JLHisrTfebXdzc+NYtZZo5fv4cW7aovQDyvHlKSyNFRmLbNnTvDh2lrpJbtmxp1aqVvX2uPFg4yyGk6RjSuqTjx+PoUcUHa2dHM2dmY38lSkAkUuOfpDn+/qpkizLCw3nXLujr05QpOdtJUFDA1euXADg5Og8ZONrezuHu/Vu79m6RPYgr6VK6b+/B9nYOKmYIDf0CQCQSGxYCrZhAgaC5y6agZhAQEBAoDAjZIQEBAYG8p1mzZosXL56S4YdZVFRUnTp1Dhw40CWfzX6/LWx1MM4ZMn3Di2ic/4KroewWme77HS/F+S84/4V1RGhijk5W1MEKpoXj3uWfAM9Y+CUgNhkigr4YjrooaVAo6mXo6uru2bPHy8tr06ZNHz58MDQ07NKlS5s2bcQaFA2V/TaT/VrL+HeO+f5+7PG2bbx1a9bHf8krWvKR4rR/P+wKfQpXQCDfcNLDWGf86Q0As99xc3PNlp8WHEap18Xo1BTG4MGDlVXtERDIBhIJb9qEy5c5NBQiEVlYcEhIWo4zHUVLMDNVkXB2rjVzJtLSEql+DGkjZQk5KldOZsKcgo4OqlUrpBYpRkaoWxeHDinOdmhpoVUrBctnra2pd29etw7R0fJdYjE1aED5KmjIAk2ezI8eKctEUunS1L+/fGPGauVZUa7wSCE6Gl++ZEPQAMDWduPYJQgGgJ89b1pWLMPOzqJx43KfKk4jJibGUFmiVDmfPn1q27Zt69atly1bJnMO47t3kSrDVYyfHz9/Tsr8LQoJ/v7cv7+Cqhn376NPHzp0CGZmeiKsLUttnrCUcTIYr6JRQUmNe96zh//6Kz1lnpyMjx/540e8e0c7dkCZyXx+s38/YmOVdfLHj9iyhSZPzsaEyck8cyZfvIiQkJRJAD53jjp0oLlzFV4hNeRpFHyWP4iXpgga6tRyBYAMCoY00i+q5uZwUJX+TIPatiUjI168mD09Uy7s2trQ1pZ7c6wiQ44u69N21iHfIo5x2nrdA63/CUbHjKn8hASFJTAyodbtAEBUFHfvLq8K+vIFwHwTk4FhYb0NDLQVvpna2uonBwBQq1a8ZUvGK/CZ6q2WdJ4o+3vKsb8NzEzg7AwAhoZkZ8cqFuibmORfCSTpjh0ID1fanZSES5egWtAQG8vv3qnoZy8vXL1KSnx6JBLJqlWrDhw4oEm0mqPQsEH0558cHMx370Lui6udHU2ejLLZ+BlOjRuzoyN8fNJaxJ8+QVE9C1kkKm5nsgHJxYrJR5WVuDg+fJgGDNC0DkhmXnm8kIVRpXJ1SwvLE6cOnzp7jJnFYnGH/3Vp26qDamdKAAGB/gCsray1tDQ9Eb51Mj7nEZC9G0LlUAEBAYFviMKRFBIQEBD47pg0adKlS5fOnTuX1pKcnNytW7cJEyYsWrRIT+2ShR+PSkaoZIQpRSkuGfcicC2ML4biVeoDk0QpLnzBhS886S1aWqCbDbUpAn01v0/znrAknArBhS98PwKBiYrHWOmgihFqm1J9M9QyhXbBJROKFy++aNGiAtv990VmVUddDDuSdYxY5tOwPwKIyNqrDOHHs8D3x+SidCSQ38chUoIh7nyyGhXglVAtaSK5iNSHriKRSEf5qjsBAY0IDeWBA/nZs7TFvgzF2oWMyKQJGfUKtW1ts6ay5IbdDwmpXaRIrbAwNyMledHCh2jxYvb25ocP5TUNMmnC1KkKt6KxYyES8e7dmXL/FhZo3JhWrMjPeBVRtiwNGMCbNinInDk40Pz50JU3r9bR0UlMVPL1EUCxYmr2aGyc3TXNAYk4EZLyqRsxoBWNaZUnF2OJRHL48OHt27ffvHlTLBaLxeIRI0b89ttvGl45P3z40KJFi9GjR0/OmPaOiJBzK5FHKkVENr5fFQg8darSqhlv3mD6dNqwAUBtU/yvCE4Gg4E/P/L2CoqO+sMHXr1aoQEAv32L0aPp2DFVb1diIl+7hsePoa9PTZpko2CBWlTrTgBVziWK4EmT+MQJ+cRnYCDv2gWJhObPz2Z8KYQkoc9LlnkvGa9/cLkG1VJkU3c/c+EDKlNG8wQ/Gjak+vXp/n2+cQNJSaheHStX8mt5IbjDF79jS3v/b9ahADPrSC29vi+5mw3+LEUWsv04O8PCAv7+SveipaXJPx9PnarM46SBrq6TWHw0Lq67wjXopUurnTyFypWpbFlZ1SQmWtFh7OKuk2JXjdGq1bpUqaq/3NiPX3ojLX/crx/evFGgPwMAUOXKqFBB0/2qRirlGzdw5gzHxJCtLfXpQyEhapwB1JYV8/FJc7lQTFIS3NygRNBw8ODBEiVK1KpVS81e8gQdHdq1C//8g/PnOTBQ/OiRrJkvXEC5cmmjMoohlAoRjIyoSRPes0etSQkzE5EaiR4g9vZWWAhDnk+fePv2nJk06KQWiTh15tiFS2dkd1gjQ6NRwyeWKllGkxli42IAGBkVeu+fPCLtmYaQwkfmJzxq3xDBnkFAQECgkCAIGgQEBATyBSLauXNnhQoVgjOs3GLmlStXXrp06cCBA2Wzo5f/odAXo6kFmlrQ7y7wjcexYBwP4oeRkP1cTpDiVAhOhbCRGO2t0M2amlpAK/9TZX4JWOrN+wLSPcmVEZyIS6G4FMoADMVoYIa6puST8H/2zjI8iqSLwqcm7h4IMRI8uDvs4rrB3d0Wd5fFZXG3xXVxXdwhaEJCQoQkxN195n4/JjIZnyjw9fvwg3RXV1f3zLTUPfdc+KRgS2VU+iW8DJX3bPgRXvakVtlwcXEp+ZFwcPyfoMPD3mqs8wfKIryMx1xv+rvyj6toyK1nFMeZMnAUFQIBjR5N79+LL1dov5yfXC/0N2vXsnbtcpcL72uNy5Z9bWvL9PXRpg127SrUgEseLS12+jQtWoSXLxEcDD6f1NV5NjZo354tWiSnujmbPJn1708HDpCPDwQCZmHBRo4UDdtIQSDAp0/0+TOMjVnTpgVLA5U+mKlTUa4c9u0jf//sFG0jI1axIvvrL9SoIdk+PT1dTsifde5MO3bIiWuycuWUzB3P5VAwZRIAtDCWaQOgKv/999/06dPNzMwmTZp09uxZQ0PDoKCgP//8s1WrVvv27atduzaAlJSUN2/ePHnyxMfHR0NDo2PHjv369RNu7u7u3rlz50WLFo0fPz7f0Tk5ka6uvEx0Q0NW8sVTVCI8XEHVDFdXlpQEfX0A8+zoeiQj4EoEfd4zv7qROps6VViTIrvx+vVyvgzk7o47d1inTtLXHjqEkyfJ31+Y+k9797JKldjKlahTp2BHlg+FKdcK/QZEefqU7t+X3md6Ol2/zgYNUvADl0ZgGiZ+oaA0ADBWx0EnxnIe/unIEdq4UWqdBebgwFasUG1PPB6aNmVNmwr/or//ltrKMdz/3/WD+s3+J8jMGsCFcDyNpa1VWBdzwNiYlS9Pcn745cuz339XMIz4eCn1jESYoq+/MylJiqDBzo5NmqSgc9HBrF+PESOSI6Injd10pVE3ABqdhmetGmianhTVsJ6NiEsQ69ULr1/T5cuSfh6sShW2Y4fyO5XHly80Zw55eQmvwATQhQtQlJSfr0FQEO3aRYGBLD0dJibo0YN17Qo1NTm3oWxkX8x37tw5b948pY+h0KipsalTMXUqi4uDiYlwGZMo25SLHCECW7ECAQH07Jm4pkFGOQZZXQkVDwDUgoKU0jR8/aq4jTQa1Gv07MUjH9+vAIRqBkvLslMnzS5jKcWIRSoGBkbIKTzxf8WPMEtT6tD0qmKaBnBnhoODg+OHhxM0cHBwcBQXFhYWt2/fbty4sZhztZubW+PGjU+dOtW1a9fSGtvPgq02/rTFn7YsKA2XI/FvBL1LyF6VxMeZMJwJI3MN9LCEswVrYgTNYvBsIOBAEJb5UUr+93pDdVTVg7029NQAIDELAWnwSkGiyKedzM8umSH8s4ULljqyYVYw+NVvv1IVDyWfByBVyiC6SnlZQ+7IacECOnFCdJXQmIG/uX3238bGvOvXi9DMmYPjZ6SREZY6sqW+BOBwMMprY5pdaY9JBmY5qZhRshOnOThUgk6eJDc3VbeStGcQ8josjObNY1u3omVL4ZLcwvBs1CicOIEjR15raTVOT2/YsKHLrVtFGLAvXrS0eJs2ITmZXrxAcDBzcGBNmki6GkjB3JwtWKCkSIqOH8exYxQQIIyUU5kyzMmJbdwoGjkuDKxPH/Tsyd68oU+foKnJWrSQk+7s5+dnL+fxwNwcTZvKrIauo4OBA1UaW5oAR3Mc38fbFIGqLC4ububMmY8ePdq+fXu3bt1yl9vY2Pz777979+7t1q0bEamrq0dGRtatW7dly5YdO3Z8+fLl1KlTL168uHDhwrdv3y5YsGDbtm0DJY+lTh1mby+Z3Z4Ls7fHjy1ooBcvZJUgySY0FG5uaNoUYWE1xo/v8PvUO7XbCMC2WjXev3caPXjARo1iY8dmN/bzk9eVMNgvTdBAf/1FJ0/my4xPSqIPH2j8eN7WrcgJvRccIyP568nMTPlvGx0+LM94IypKsGcPb/t2JXuLy8JSX7oThbCcGzqP4aATc9TJa8NGjkR0NJ06le/DYoxVrMg2bEC5ckqPXRqmprLWVAv++mxRx4XzD54q3wRAeAYGutESRzbbHmzhQho7FhIXfwDQ08PAgQovjPT6NeTUdwC6aWtPjI39zufbisbpjY3ZuHGq3TIqV44/eLTXJ3pXNvtC97sg84CN1X5+WsNPn069ePG7iPaCrV8PBwecP08BAUhPB2MoW5bVqsU2bYKxsQo7lcXXrzR6NH3/nm+hfGcFITmHTFu30qlTQuVQ9mX30SMcO8Z27ICZGRISZPago8NatJC6xtPT09/fv0uXLsocQYGRriQQOatia3MdGuR7KkBdnf3zD9atw/37vIcPs7d1ckLv3sgvQVMwElG0tJCeLrqAhAVHCw3duqV5/vychAQAL8uYfrS3tnGq3qFdVx1tHTlbCQR8Hi/vV2BvW97l7cuY2Ojo6EgzM9U8kH46CllI9JdETNMAGXNWkm2KZNeF74SDg4Pj/5BfPaLCwcHBUarUq1fv06dPzs7OPvmrMCYkJPTs2fPcuXM9evQopaH9ZNhoY4otptgyv1RcCMeFcPLKSfaIysTBYBwMJl01tDJGZ3PW3SIvQFVIErMw0ZOuicx31TNEb0vW1hRVdMGTeBcnwD8VbxLwIo4excI/f5pZmgALfWjNNzhboIsFa24Ek5+zVqPo21eukl3UwBDSXg5RgpoGUSnDjRs3hgwZ8u7du5icGS5LS0s7OzuoLmsAIJavI65mAMDjKc7p4eD4P2CqHdyTcDYcAJb7kb0262FZ2mOShkVOil0kJ2jgKCpu3RKbvi8A+fQNERG0Zg27fj33/uLy+nXDxo0brViRJ4AoWxYA9ezJ1qzJlT78BOjpsfbtFTcrEPTXX3TqVL5U7PBwCg9H//7s2LHsWu+FR01NNEVbDo8ePWrWrJmcBrz16ykoiFxcxDUNOjro3p0NHarSuLYEUEQGAFhroUvhVC5EdOHChZkzZ/bo0cPV1VVforgJY2zixIkTJkz4/v27QCCwtrbWyPHtHzx48MaNGzdu3DhgwAB7e/s7d+7UrVtXyj54PAwbhrVrpabOw8hIQc37HwGFFTH4fEpIYMnJNGIEubvPidt6p3YbAP82+WPGtV3Vgr7Stm3Q02ODBoGIJPLaE3QM3jvWiTQyjzYwjTIwzXKs0DcJNcU+ChcXOndOus9/SAgtWcJu3pSTWa4Uderg0yeZa42MeIMHq9CbfAkIwOTUYsjP5yQM/kxiL1+LHVh7M4k+Z89m3brR1q0IDqb0dGZggNq12cyZKHzVnnbt8OaNLBMLI03enhrqPRzZNC8KTQeAv/yoki5zrlOHzZ9PGzciODjfBsbGrE8fpsw3PyICAoGcEiSajHU3Nr6cmvqn8Bh5POboiIkTWY51ipLEZKJHSqVPOdnvE74++Cv8scY/B5c6ObV+/Lh///5Hjx7tJKKzYRMmYOxY9u4deXrCwoI1aZJrIVBYiGjOHHE1Q96OmUxLJB0d9O4NgPbsoX37xH8saWn04gX17QtTU3z7JmvnzNERjRtLXXXy5MmBAweqqxfxZDuT+HCFSxSICQqAmhpbtAjz5yPnENidOwDEBA25HgyK+/P1FeTXoknZrGJF1QaZlETjx9Pbt7n+H02BpqamrFMK69JLznZfvNx37/tbT89g7MhJFRwrAXCqVgOXAOCzh2vrlm1VG8ZPCxdKF0V4NuSUn+CEIBwcHBw/FJyggYODg6N4cXJy8vLy2rZt28KFC9OEbrQAgMzMzIEDBz58+LBJkyalOLyfDkcdzC2PueWZWxLOh9PFCATlnNQUPm5H43Y0zfqK303Rx5J1s4B+ISLLAWno70pfkrP/rK6HdZVYK7mTMAxw0IGDDvqXYQD8U/EsDp+SyC0RHsnZBdqT+DgZhpNhxGMor40a+qihz6rro54ByimRl/jDIvkqiFKqzpirZnBxcYmOjv7tt98+f/4s2iAiIiIiIqJJkyZC95SGDRuqoGlo3hynT0N2DWxmasouJAFcWUqO/3cYsLMqC8mgp7EQECZ8ITttVs+wtIclgYUmGEBAVCYEJEWpxsGhMgrjmpIoqtpO3t548iTXeJxWrpTezN8f8+ezc+dUrU1QQri50YcP0NZmjRsXu5XRkyd09qzU6Dj5+mLqVHb5cvEOQIJz587NnTtXXgttbXb6NJYvx7NnFByMjAzo6zNbW/Ttm5e4rxxeKdgamP3/eeWZwupsAoHg/Pnzt27dSk9Pr1atWqtWrZycnDQ0NMLDw58+fbpv3z6BQHDmzJnmzZvL6YQxZidNJqKjo7N06dKlS5fKHwMbOhQBAXT2LOLi8q0wNWXDh7MfXgXOnJxIWxsir3viGBmxSpVo7VphZYr6fh/buj66X+s3Pk+t7+xjN9b0tY/8jgMH0KMHdHWZllZuoJLPUzvUdtia3rPidfPdRLe7UHszzLRnTXNME2jnTsTGyto/+fjg1Ck2YkShDnPePLx4Qd7e0tc2bowGDVToTqComJ+Y9b0MYjPR+QMl5AgJDNXRwBBdzdloWRfCqlXZ3r0ookxxPHlCR45QZCT4fOjqSs/sZ4y1aIGGDTsCrxqxYZ/pcSwImPCFHHVYzd69WcOGtHYtfH2RnAwtLVhbs0mTlHTUYJUrk7a2PCGdrm6PP//cdvjw1LZtSUODNWrEevSQVUdACnw+PX0a+exNj1pD3A2sAPAYNlVio39vC2THgFu3bn358mVnZ+cHDx5Ur149b1s1NTRqxBo1UnZfSvLhA3l5yVwrK8zPGGvcmPXqhdhYcSMTUYT+KGpq0r9+FhZs/nyp+nUiOnXq1Pnz5+WNPCpKsG4d8/LK/qBtbdnMmShoNVLFBgkF67ZoBRnDhmHJEplrra1VuygJBDRqFL18Kb48JobOn4e6Olu9WtamN25dTktLS0tL27X379UrN+to69hY2xnr6selJD0/dqjljn2wtOSNGKHaRewngYvKy0ey/AQ3mcPBwcHxY8IJGjg4ODiKHR6PN2PGjA4dOvTp08dTxEk1LS2tV69eb968sVGmsiBHfmrqo6Y+W+6IV/G4HEn3ouGbk5GTRfgvGv9Fk85XOFtgqBVrbqzydNXreAxyo6icIrATbbCyAlO1pEV5HZTXwRAwABkCnAzD/iDyyFFICAh+qfBLxdXI7GmIspqob4i6Bqy6Ppz0YKddOqE10fKBqr76Cl8FS/H1T1TNAGDkyJFiaoZcXr9+PXr06I8fP0IVTQNr1w6OjkJLZCn2DAAVSX1iDo5fAk0eTtRg7d/R1xSkCjDQjR42YD+ackuDwVAd8VnIIsRlwfTnNM7h+LFQWMBbQyNfmXlLS9a8OSRn50VJT8fjxxAKGqKi6PZtWQ0pMBArVrD9+1UYcPFDt29j2zb69g1JSWCMTExYpUrsr79QrVpx7XH3bvG4uOhad3f2+DEMDOjjRxgZsaZNC2s1r4h37959/fq1Y8eOCtpparI1a5CZyT5/pshIZmeHKlXkJF5LhYDZXyldAAANDDHUSkH7N2/eTJo0SVtbe+TIkbq6up8+fVq8ePHXr1+zsrLMzMwaNWq0fPnyrl27KpmPWxjY4sWsVSvavRtBQZSRwYTRvunTUeTR0OKgfn1mby8nyMrs7ODoiDdvcqOty8+te1mlUYqWbrBZOef5Z26s6Wvt54fLl9mgQbC1hbc3gFeVG84dutLNvrpkhwTcjcbdaGpmjFn2rJ0pEBQkb4R8Pp4/R+EEDTAwYFu3YupU8vXNt1xdnTVsyHbsUK03haUHFFW4EBKdiVw1w/aqbGjZknqHysqi6dPpwYN82inhL0U0zKynx5o1Y9u2Cf8yVsfxGqztO/JOQQofA9zoYX1maWfH9uwp4DDq1WN2drJUJgCYnV37yZOHrl6duHatoaGK2tKnT2nNmrCIuB4z//E0sAKgRoLtAf8N+U284kmTJk1WrVr1559/PnjwQPVjUA26fRvJyfJaaGtDVzdfBQoDA9a8ufArSseOISBAwT6kqRmYgwNmz8Zvv0nd4vbt20ZGRvXq1ZM57Dt3sGoVAgLyvhyfP9Pbt2z4cDZtmoLxiPYjYpCgmqYhPh4aGvK1LLLcIFQid4REhLQ0mYIGbW3WowcsVfBwo+PH6d076esyM+n2bTZihKz6REFB2R96YlLCy1dP27RoQ7NnN/P1u2lr+U2D9yzEv8XLl4LHj1nr1mzrVhS1zUaxotKkTXGIG36B8L+opiH3cETP1S9wjBwcHBy/AD/T7ZmDg4Pjp6Z69eqvX7/u1avX/fv3cxeGhob26NHj6dOnOjrySv1xyILH0MwYzYwZKiEgDbeicCmCXsdnV8FM5eNMGM6EkYMO+pVBT0tWTU96P8HBwZ8+fdLQ0Khdu7alpeW5cEzxzJ4I1uZhZ1XWt9ClljV5GFkOI8uxj4m4GklP4/A+AVn5Jx/CMnAjCjeispfq8FBJF1X0UEOf1dJHTf08a/QSRqWXN7HGpaJvEKoTwsLC3r17B6BB/jSLt2/fAiCix48fu7m5tZBRA1U6GhqYNg2LF6uNOAMJNQOrXJktX44jyrrjcnD88hir42wt1vYdxWQiLAODP9PNukxHRXFYcWOmke2gE5PJCRo4igKFvuUtW6JMGSZ0F7exYWPGQE1NgaAByM38ptOnERwsrDEhna9fIRAo1lWUFHToEG3fnh1YEsZFYmPpzRsaOZK3bZss4+5CIRAoiOympQkmT0ZGBlJTAZC5Oatala1bV3y+EX/99Vfz5s01FFlxZKOhgbp1CxyQPRaKJ7EAoM6wrQqTE9n18fFZtWrVvXv3NmzYMGjQIGH8aeDAgQXdc1HQqhVr1QpELCFByWD2j4KaGoYNw7p10qtmGBtj0iTExZFIhLVGoMeZv0f3n3kkVVM7wMLWed7pK+sHWr95wwYNYlOneoXGr2o/7kb9TpQTTSwfGVjf94NZYoyZtrpnryFXopiAAOBFHF7EUS19TKz2e4OELIeIADWBDGODQlfDAYBatdjly/TXX8zVlRISoKbGLCzQsSMbN07lsmsdOuD1a5nOZ7q6wuoACqmgC1ttfE8DgFtRNMyqhCThgvnzcf26eORbGF3W12e2tqSuzszMMGAA69pVtImROs7UZG3eUXwWgtIw9DNdrcO0CnzNVldHz57YsUN4QRNHVxcDBujo6TVt2vT+/fs9e/ZUoef79wXz53/PUu8957i3VQUAagL+nv0z+76/RV96sfXrxZqPGjVq2bJl3759c3BwUKb7lJSU69evBwcH169fv2XLlioEzqXaYIiiqcnbsEFw5w5CQ1lWFllY8AYPRq7HjIeH/K1J1L1DRwc1ajBdXdSowSZNggxFCBGtWrVqzpw5Mjv98oWWLkVIiPjyyEg6cABlyrABA6RuJ/W0KF/0QRRB27bg8ZiZGZo1Y3PmQFtbfnsxqYSkckKOliJvlay9mJmxP/5g8+crGnV+bt6U45WIiAjB/v28jRsl16RnpCeLlPJ5+Pju7/9ex9WrHRl7YWEUp611u4Jdi4BQxMXR9evIyhKauHD8XyGWnMPZWnBwcHD8gHCCBg4ODo6Sw9DQ8OrVq7///vubN29yF757927QoEHnzp1TdoqTQwb22phggwk27HsaLoTjfAS557hIfkvFen+s9ydHHbQ3Q2sT1sgwWxzw+vXrOXPmeHt7h4WF8Xi8Mg1a6Q2cG1m7k/D921ITJ2uwRkU6m1rHAHUMGIB0ATyT8TkZ7kn0KREfE5GUfzYsVQDXJLgm4Xx4noVDTYPsHhoYomwx6BtE7Rnkt5G1JHdbUZG7Mt0WHqE9Q67Xwt27d8uVK1dOIudSqG94+/bt9+/fXV1dXVxcGjZsqIJJQ7duSExEeP6lGhqsWjW2ezeMjABO0MDBkYejDo7XYD0+UibhfQKmetIBpx+rroOpBvxSASBWetlrDg6lefKENm0iHx95bczMeHPnonr+fGuFUUYeD7VqCf8rJw03u0FiIouJgbm5ouGWCN++0b59+dJkcwkOpkWL2I0b0Cpq55bkZJIT8BAiWhkkKoqePcOQIezQIVSuXMSDAUJDQ58+feqhKIRWJIRnYJlv9nPjNDvUkKGu+e+//7Zu3eri4jJp0iRPT08DA4MSGJsKMPaTqRkAAGzYMAQE0Llz4u4gZmZs5EjWrRuio8U2aenx/Pj2cYOnH0xX1/Qt6/Dbihu7P19wSMFO/Xon51/MYtkhbt30lDlXdky6tV+Tn8lsbNiePajB80nB1kA6G44MAQC4JmFi70XovUgnI61q8NcKYX52kd/to4LtIr838Pugn5oEKCG3UhJjY96mTQBYRgbU1Qssn2LDhuHyZVn51qxePdatm1L9AJsqswGuRMCtKEz8QlurMO3i1nR5euLePZlFMVJT0bUrT3bafUVdHK3O+rgSn/AqHjO/0q6qBX86Yn/+SX5+uHFDXNOgr8+cndno0QA6dep0+/ZtFQQNaWm0evU9y2rjJ2yN0TcBoMHP2r93Wo/X1wDQ9eusUyfkFEISoq6u3qRJkw8fPigjaPj48aOzs3ONGjUqVqx4+PBhNTW1OXPmODs76yvzLVVYo8HAAM2b83JMccTPrCJLg3ztU1Ph6Mg2bZK/yT///JOVldW/f39ZDWjlSilqBiHx8Th4EH36FIsrgJtb3v/DwwFQaCg8PPD6NTt2DKam4uNUzu+hYKUuWMuWiI8nDQ1WtiybMgU1aqjcRVSUgl2EZr+JZ2VlnT5/3NjQqGvnHjweLzIy39t7WHiYp6tvFT5fG9DkCwDE6OTMrfD59PQpe/RIlhUHxy+MrAkrzp6Bg4OD4weBEzRwcHBwlCi6urqXLl1q1KhRsDAtDwBw+fLl7t27nzp1ylTifZKjANhqY4Y9Ztgz1yQcD6VzYYjLiVH5pWJfEPYFEQALTeilxAa5J6W2mYK2PD1jC55tlWSTMrnmlU56OFuL2SnIWyg4WjzUNkBtAwjnTAQErxS8T8TnJPqcBM9kREhMxYdlICwa/0UDIAC2iZGNMqPr1K1Uy0S9ln7RJBZLqhAK31ued9/8+WzUqOIIFUhlR47trdCSIRehoKFBgwbv3r2LlphZVgZeeF0Agviz1KoVS0uDgQHat2cDBqicl8bB8f9BC2P8XYVN8SQA58JRXR/TpZRZLzUMcl6JEjlBA0choKNHaft2REbKa6ShwTp3FlczAJIR/ddhYY3Llm1ctuzrsDAAsLNjf/yR20njsmWFbaTvRU2t6CUCBYU2bkSoTJ0fff2Ko0fZ+PFFvFd9faalpWqwhfz9MWMGu3atyM0t1q1bN2LECEtVXLULzJyvFJsJAI46mFNeSnw0NTV11KhRHz9+nDdv3sWLF7UVZehyqARbsoS1bk27dyM4mNLTmbY27OzY9OnZRdlNTZmhIYXni6u1dX10dMfEEX/uSVfXjDI069dsPF4TADAeAEbUy+X6itOrraNDYGzMKlVi69YJn6Ur6mJnVbbAATsC6Z9QpOQE1lM1tT841PrgUCt3F8bJ8TOu7Rr/5JR27mWkqNAsnLyax2MHDmDUKPr8GVki92B1dVavnkqlczqZYaodtgUCwOkweKfQ6ZrMsjjN7QSHDkkqVPLg8/H4MeTWEWhjir8qsAU+BOBEKJz0MNlWduugINqxgwIDWUYGjIzQvTvr0UO0Hg3v77+pQQOcOUMhIUhJgZ4eK1cOw4axPn2EDTp37rx582blDzDrxMm1tZ23dJ8iYDwA2pnpB3dP6fruTvbqhAQ6eJDlFzQA0NHRScvxE5JDYmKis7Pzpk2b+vbtC4CIbt68uWvXrgkTJtStW7dbt259+vRxdHSUtTlzdqZ9++Q48TB7e3nyHeUMJPJ6U6QjDAoKmj9//u3bt3mybh/x8eTnJ6cH+vYNT59Kns9cG4aCWTIgOZmmT5eyXCCgT58wfjw7f17lPgsBO3UKkvqSoiVHabH/8M4PH98CyMjI6N1zwFdv8ZmN8+XLzP8e/Ma6TKSuDoCySSJioIQEOnaM/TyCBjnhdq5oQsHgzhsHBwfHjwknaODg4OAoacqVK3fp0qXWrVuniuRP3Llzp2bNmlu2bOnXr5/UN1U/Pz9PT8/k5GQTE5O6deuamZmV4JB/VmrpY2MltroC7kTj3wj6LyZfsCoyA5HqJqjdRqoMQOf97SvjfrPULrlSIDyGanqopofcd/y4LHgmwysZrknkloTPSUjOnwL03cDiOywuBgABBKCcFmrpo6YBauqzirpw1IZOgcLrYhYLou9vqr3LEdHSpfybN9WGngTA39yeALpzh3XsyFavLvLYv5g9Qy5iagbhEqGmwdjYWDhTppJJQ+7LLc+oPxrmLI0EdnhLbSYV7q2Y4/+NoVZ4n4jDwQCw0o/qGLDfTEp7TDkY5lyNEmWkWXL84kRF4ft36OvD0bHg9yZfX9q9W4GawdKSdevGli+XutLlzJmGAwbkKRhyaFy27Ov4eNa7d25spvGTJ2LbiukbmJkZfpyEe39/eWuJ8PIlilzQwBhsbRXsWupwPD1x4wbr3r0IxxIaGnrq1KnPnz8XYZ+yuBqJK5EAwIBtVaTX9+nXr5+BgcHHjx+1fhjVy6+GsGoGwBISxN3pGaPatSERHO304b/L6waOnrQzxNRKdHkbUywvj9qapmQ4AtrarFUrVKggtq21FtZVYrPL458QvAhL9QhLDDG0EGsTp2e0bMDCR827Xu5Yu0gOsSixsGCXLmH3bjx+jKgoYoxZWKB9ezZ6tKoX5KWOLC6L/gkBgLcJGONBV+sUY+SUhYcrUE1JdabJzyRbeCTjeCgALPYlUw02UFo1Idq+nU6cEIrDsnf69ClOnGD79oma8bDBgzF4MIuOhtCkxyTfk1aVKlU0NTXd3Nxq1qypcGCRGRit1/TxH9WEf5aLCT2yc1Ijn/xeGtL8Bvz9/W1t5egysvn777/btGkjVDMAYIx17dq1a9euKSkpT58+vXz5crNmzWrVqrV79+6KFStK2d7EhHXoQMePIzNTylpLSzZ3rpy9s+HD6dIlOWI7cURKFUiSlpbWr1+/mTNn1qlTR2Yjf3958hcAGRl49y7P8SI1le7ehbu7nC2U8UigzZvluDrRp0+4dYt17qywnx8IRSlA/pZmr84dS0iI9/TKPnt3798yMjK+/d91ANpa2mnp2YKb74b6U7u05DMGQJPPH/Muv4uSIiuInw5u/kF5JNUMRVV+gvsUODg4OAoJJ2jg4ODgKAUaNmx49OjRgQMHCgSC3IUhISEDBgxYtmxZjx49atSoYW5uzufzAwICnj179vDhwzCR2W01NbVevXpt2rTJzu5HSnH9UdHkobsFuluwDAFexeNBLL2Mw6ckpEoLXFFSXNbbu5nXDyR9fHgwfdXChQtLfLx5GKujiRGaGEEoceBv3+Fz/rpb2YofHWq+d6zzoXzNFC1d0fYh6QhJx+0c/wZhD6YaMFSHsTqMcv6V0WLWWqiqh8q6UFc0y1eYNy6aP5/On0dmJn9z+7ylUVF09iylp/P+/rvAPSuDUN+QKLWMcY6moUKFCpVLyi6Cg4NjQyX2NZmexYFPGONBTxswqx8jmmaY80oUzzk0/J9B9+5hxw4KCkJsLHR0mKUlmjdnS5YUwN6ANmyQEhohyk6fZQzNmvFWr5YMRuYhsUpo0gCgsZERTp7EyZNia6X3w+NJN0mOjUVUFExNUcKiWKk13VVqUCDY9Onk7q5MQDEfGRl0507RChrWrl07cuTIMmXKFGGfUgnLwJyv2U+Aw6zQSppoLCQk5MGDB1FRUZyaoSQQUzMAAHhLltCHD+TrK7a8yVeXJ6t7Tll2+rahQxlN1DHAZFvW2gQAQ4sWrGpVunKFDh6EhQXr2hVVqohtbq6BWfaYZa9Dl27HLN/loWEcaGkXYG4TaG7zqkqjb5b2AB7a1n6byBpIGVRpo67Opk7F1KkoXOq2OsP2KqyGHuZ6EwEv4pDCh27xuacpTJdXzutlS2Xmk0Iv4yEgTPYkbR7rmd/Mhfbvpz17kJSUb2laGr15g+HD2b//it+zzMxkXee7det27do1hYKGl/EY5U4hZbPVDL9/frJ/7zTzBPF4PGVkiJ2CsLAwT09PoXBcPkeOHLl27Zrkcl1d3Y4dO3bs2HH79u179uxp3br148ePpWoa2LJlCA2lR4/EbyKWlmzqVNSvL2/35cqxrl3pn3+k6yEk0ZGZ5MDn84cNG2Zvbz9nzhx5PairKxbo5HyOtGULLl+mwMDcgiaCXr0gcdFQig8f5NXXSE3FpUv4uQQN7drh7dt8hi4ifK5gvysjTvDobu4SNTV1Pj/r7IUTwj+rV6/17v0bANqENAahmkEvM9MmPvlk7cqVouO6fQ1QFxCguC7JT4HyYfg8T83/p4i7WPZO7sJSGQwHBwcHhzJwggYODg6O0qFfv37Jycljx47l56+76eXltX79evnb8vn88+fPP3z48MGDB8okWHAI0eShlQlamWTXd2jStef7wAhmYMK0dAFQfKQgPFAQ5g/KVpk8efKkdAUN+YiPZ+fOVgoIqOTv0evVVQBZauoetlXfO9b5ZOf02b66e/nqqWritqpxWXnlNkTIfjnXU0MjIzQ1Yk2MUNcgL6RXNLi60u3b0ieJsrJw7x7evEGjRkW6Syn069dv48aNyhifKoky3oPCNvLXcnD8H6LBcLQ6a/WWQtIRmYExHnSlDlMoqyoBDLmSE/+X0PbtdOhQXsA7M5MSEuDri8+f2cmT0NNTrbtv36QszA13ETEjI3lqBgA5dkGNy5Z9Y2aGpCTS0npTrhwbN67hzJlizejuXZo/X2gIIW7PULcuy9+e/v0XR49SSAiSk6Gry6ysMGAAGzJEtQMsMLq6hW1QMBo1YsOH05EjiItTaTsmNxNXVSIiIk6cOOEuN8u2aHaUgT8+UFgGAFhp4a+K0q+tbm5uzZs315EdnCsJUlLo3Dm8eUMCAStXjg0bhvLlS3M8JYypKduzB1OnkpdXvoCZmZl5j65nnR1T+fkt1jIzBfPn4+nTXMkUHT7MqldnW7fCKp+dgxDWs6eZo2OL1avJ9zleR0FTM7Os1djRm65Y1wVwKJgaGP4A993iZJwNdn5HQBoyCV+SUb/4BBwKfQhEvBPkoMnD2Vqs2wdyTQKfMNaDtHisS+6m8fF07Ji4miEH+vwZmzaxRYuUHHLPnj1nzZol5w2XT9geiNXfKJMAgEeCOZe3zb28jUcCycZMwgpo06ZNgwcPVniFiY2NjYuLq1Gjhpw2GhoaU6dO1dTU7NGjx8uXLw0kbYd4PLZ/P44dw8WLFB6OjAzo6TF7ezZvHpSYIWFLl1JiIm7fRny8wsZUUfollYgmTZoUHR1948YNBfUgKlSApaU83yB9fdaiBQDBrFm4ehVpaQDUgoIA8G1s6M0bDBumcJxSSEhQ0CD38D096f176OiwBg1Ev9sFqXNRnLAxY3D7NklYMAJI19I8Xr2CgPjq6urm5pYkENSuVa9ShSpHju9PSUnW0NDs6dy3SqVqrm4ftDS1ZkenBX75HGKgG2Sg/7mMqZe5MQAfUyN1AXX7GgBAzODkZ+f/SqagJMJpGUlNg2gNVu68cXBwcPxocIIGDg4OjlJDmK01dOjQGFWzxwAAUVFRvXr1cnV1LeVJyZ8THkN6sB/f3VVOm+Tk5BIbj0Lo/HkEBoouUedn1fL/XMs/28FYULmK79X/3JKYWxJ5JMMnBcHpSJcy9ZRHMh8PY/AwJnsu1UoLjjoorw17Heagg8q6qKoH7YJWkaY9e+SlRcbF0YEDrPgFDStWrPD29r569WpK/viEsbFxAXrjtAgcPz0CAdzcyMcHpqasQYOSN6W30MRBJ/bHR8oiPIvDpgCaL63EewljkBM6Ssii4i7sy/Gj8OIFHT4s5T5FRO/eYfp0duCAah0qjIKrEiZvFB3t4uKS+12ULIfEOnRAVhY2bmwkGuUyMGANGrDdu6GRV02LFi2if//NC4YlJVFEBL5+JRcX3rZtyg+pwFDFinCV/bilpibdT6IAvH9PO3YgOJjS05meHlWtyluwABUqYO9eCgxEQgLxeKxcORYXRzJCg9kD1tcXvwp8/0737yMuDjVqsJYtlTLwePmSjhyh6Ogt7u6DypYt++WL1NhzoYiMREYGLC2hoRGVCeeP5JUCABoMu6oyWSpVNTU1MS21CmRm0u3b9OgRS0lBlSpswACUlWaOLxe6dAk7dpCvLwQCAATQ5cv47Tfehg1Q/1Gmp4jw3T8zPDhLV585VtbS0S3q+0K1auzaNWzfDhcXxMdDSwtWVmzKFNSqBeRXM/D5NGwYnj/PJ32Ij6cXLzBwIDtzRvpHULs2O3eOxcfD3x/a2loODtPTNK+8IwB3o/HL3+fexiMwPfv/ttrFuCM2bhzduQNZZjmamujUScmujNRxuQ7r9oE8kpFJGOFOp2uytqYAQCdPIiBA5pYCAV68UH7MLVu2DAkJ8fHxkep58CUZkz3pXU4E3AyZ+3dMbPP2rmRLIVSliuh36evXr//884+bm5vCYYSEhJQrV06ZAU+YMOHjx48jR448f/681Mg6GzYMw4axtDQkJsLUVIUyJYzxNm1Cr1504ACFhbGvXykjQ3pLa2ueDPeFxYsXf/jw4f79+9rair5q2tqsWjWSLWhgFSqgTh26cgU3b0KaFp/yTwUoi4bU6poiaGrS/fvYsoX8/YXqBzI1ZZUqsb/+QtX8Ud4fxLFATY0dPowxY+jjR4h+ZIaGt35rEkfpAIYOGt2sScvcNRuqbY+ICDM3t9TR1gGwfvU2DXVNrUePrKZP90jPuF3RDoBWFl9LIEjQ1HCxtuz2NQA6OujZs6QPjaMEEZ3YkaVpkKpmKJjEgZtH4uDg4CgqfpQ3Rg4ODo7/T7p06eLq6jpp0qSrV68WYHMfH5/jx4+PGzeuyAf2/4CeouRLhQ1KEnJ1lW97yIuLrZIeW6WMaZ8yeXM9UZmIz0JCFuKzEJeJ+CzEZiEig/xS4ZqI4PR8PYSmIzQdz4FcCwcNhloGaGmMNqasmTE0VJr+jIgobIOigDF2+vTp3bt3Hz16NCgoKDU1VV9f39bWdsaMGRs2bFCtKxGdPvdGyvEzQgcP4swZCgxEaip4PLKyYnXrsg0bSljW0NwYixzYCj8CsDkAvSxRuXjSs5XHQJ0Jr3uJBQ3zcfx00LZtcqpZ05s3zM8Pjo4q9KhQXaqc/FRo0gCgYcOGkjoGUViXLg2XLRP+/3XNmmjRgjdoEBo2FG1DR47QxYuQFGimpuLmTapQgU2dqsyoCgNv3jzB69cIDpa6llWpwgYPLvxeaM0aOns2V6FCANzc6NUrLFnCbt1i3t709SvPxAQ1a9LUqbh3T2ZH2tr56k0EB9OsWfTlS3bP6uqws0PPnmz6dJk9ZGXRtGn05Ani4mIFgoNhYS5lytCUKWjShO3eDYVBL4Wkp9P69Xj+nCIjIRDAwCDRqdYfw7Z4ZGgCUGc4VD07DiqVOnXqfPjwITk5WeWn3IcPac0a8vFBVhYBuH6dTp1i7duzlSuVjyDSv//SypXiP73ISPz7L8XGssOHFXv4Fz+P7yQ/e5ASFcbPyCAwmJqp2VfQGDzOSEe3oCJfqWhrs7lzFbaizZvp1SuprwDk64sZM9jp0zI3NjJC7drC/9bVhLkGojIRlQnPZFT7gV5xihj3JPR1zQ686qvDUty9rkixs2N//EH//IP0dMmVrF49NmKEzG0zMhAbCxMTaGYP0UwDl+uwLh/IJwXpAgx2o21VWf8ykCcIAwBQdDTLyMjtRz5qamoDBgw4efLkspzbh5AswtZAbPCnXDV8IyMcra5Zbl+yrPdPZmsr6gzB5/NHjx69dOnSskronLy9vR0cHJQZMIDt27e3bNly27Zt0+VceLW1C3h1bdaMNWvGADx/TrNmSblVWVqyGTOkKtIOHDhw4cKF58+fS3GPkAZbswbe3uTjI2Vd2bJsyRIwhuPHcwWIufYMKhyOJFZWkGERlN1/ZiZmz0ZUVN6KmBh6/ZpGjOBt3Qojo0LtXRlCQ2nnTvL3ZxkZMDbGH38orvpkYsLOn8epU7h9m+LiGABLS59une88uA5CBcdKTRu3SEpOiomJsrMtD0BLU8vWxj53awN9QwDo1AkNG3pEfgfAiBY+ff/ByuJy1fLh+ropGup69euzn1/QwNkMyEFsSkeqpkF0rZyuZEkfODg4ODiKgyJ9JePg4ODgUB1ra+srV67cu3evbdu2PNmFNrW1tZs3b96nTx+r/K/Td+7cKf4x/ppUrlxZzlrGWMP8UYFSRpkqrRITyuYaqKCDugb4zQQ9LDG8HKbbYU1FdqYm82jG3Juy/U5stDXqGkBT2lcvk/AuAVsD8cdHqvqc5nuTq7ycxvwozP8rcIKg6kyaNOnNmzeurq6vXr1ydXV98eJF3759C9YV97LK8ZNC8+fTxo3k5ZVdaVggQHAwXb9Offqo6sdeeKbbobERAGQIsMin9PO9jHI03nHKVVLm+OlJT6fv3+U1iImhs2dV61O+97i6On7/XcmecnUMDRs2lPUoIrrKxcWFd/gw7++/xdQMIMLp01LUDELS0nD5sqwq1EVJuXJs9myUKSO5hpUvz/7+u/B5+XT4MB0/Lum3Qd+/0/Ll8PREpUqsa1c0awYDAzZ3LiwtpfYDgDk5sXbtsv8ICKBBg+j587yes7LIz4927RLMmiVzMNOn040bwuvqlqSkXjo69mpqSEyke/do/PhCHSeAxETq25cOHSIPD0RGIjoa/v4bjGq5Z2gCUGM44MScLeR1YG5u3r59+20qmnPQvXuC2bPJ0zPfFyY0lE6epIkTle0lORnbt0sXEvH59OwZnTmj0qiKg3NHE66eTQwJzMrIENZQR0wU/8PrtL9XRCclyvU9Kw6I8N9/cn6k5O4OqcFRCVhUVLPMSOH/n8cVyeB+RDyS8cdHiskCAC2GPVWLXR/DFi9mgweLl5bQ02OtWrEjRyD11f7hQ+rbV/Dbb4JOnQStW1OfPnT7tnBNGU1cq8PstQEgVYBxHjTNi9LUFGXYEwn9TpRkyJAhx48fF822dw+Ka/M6c5VftppBm4fljuxWXWatBbZnD6tZU8p7qI0Nli8XvZZu2LCBx+NNnjxZmTHcv3+/ZcuWitsBADQ1Nc+ePbtu3bqXL18quUlBaN6cd+QIa9wYpjmKMENDVrcub+tW1r+/ZPPHjx8vXbr02rVr5soVFgEAc3N2+DCrVSufawJjrEIFtm4dGjdGVhblVJYpgJpBuoPF2LEKRAk+PvnUDLkEB9OQIczJKXcBLVgAWSYWBYV27xb06EHHjuHJE3r1im7fppkzqW9fxMYq2JLHY0OGsBMneNevs+vXM/fuPfj+mUDA19DQGDpoVFJS4vJV81atXXzhUrbki4giIsIE+X8pbN++slY2AIixOxVtTVLTABCQ3KSxyjZdHD8hYhM7BUtZya1bUTRj4uDg4OBQBOfQwMHBwfFD0LZt27Zt2wYFBT148ODTp0/BwcExMTGMsTJlylSpUqVZs2ZNmzYVOhk+ePCgbdu2uRsGy8h441DIX3/99ejRowAZHp5VqlSZN29eCQ9JDqxxY7p8Wc50FTMxUTWFwkYb/bXRvwwDwCcEpsE/Ff5p8E8l31R4JMEvFblzXVGZ2BOEPUFUQQdtTFHLgDnqwFYblprQkarDUVjToUBFH5RHmOQqmuFqbm6eO+UkjAPJT34VhXtH5fipoX//pStXpDrek4cH/vyTHT9ekuPhMWypzFq9JT7hbjSex6G5cUnuXxyLnLTGCE7Q8H9CVJTiAhAhISp1yebMoY8fERkpfW3lykwVIZ3w9pRr1SC/mUw8PeXrNigggLm4oGlT5QdWMFifPszWltaupYAAREWBx0OZMqxKFbZ6NezsxBrfunVrx44d7u7ufD7fxMRE+BjcqVMnJ5GwSj7S00VTWsUJCaFVq9jJk3lLqlVj48fTrl2SAghWqRLbuTM3dEfTppGfn5Q+09Jw4wY1b8569RJf9fo1PX4slGyG8/n7kpJccpUcRPT6NW7cYF27Sh+qEtCkSfThg+iSMGPLQ22zC6tvLZvQy1Lxo+D69esbNmzYr18/qZ7zUkhLw9q10o21+Hx6+BDnzrF+/RQP/uRJ6eczdy///ouBA5UaUvHw8XXam6cpaalSZHbBgVlHdsT+udCsRAf0/TvJ9zOLjaVbt9iff8pr4+NDixeTj0/z2l2vDlkO4MnNF2Ma6eWaN/wyvInHoM8UlQkARox/xSGhroVsr5KigjG2YgUbNEiwZw8LCQGfDxMT9O3LOnaU2pxWr6YzZ0SFpBQUhC9f8Pw5W7UKQDktXK/L+rqSZzIAHA3B+y6L+2dY2EcG2kd+t4oN08lI003Pd/9ixsYqmRPUr19fS0vr5cuXjavXeLXr+A21Mgfq/5Ghlj053FCPv6uGepVc6ywTE3bxIlavxsuXFB2NrCyYmLAKFdiSJahQIbdPd3f3rVu3vn37Vk56Ri7Jycnnz59//vy58mMuX778kSNHevfu/d9//1WvXl35DVWjWjV24QILCqIPH5CZyWrWRKVKUht6enr269fv9OnT8hMkpODgwK5exblzuHcPycnQ0kKdOmzcOAgtc5KTcxUDhTFmyFcbolkz1rWrLJMGAAgPl9mPiPUI38aGTp6Elxc7daoIrIaE/R8+TLt2Cetc5JGWRq9eYdgwdvGikr4jAN6+fx0TEw2gX+/B1uVsz5w/Hp8QD8DH9yuAzMzMrTs3fPX+0qB+4/GjRS6YurotDh59uXimT3zMC9uyiWbZVwyt3buhr18ER1iqcPYMyqDQp0GyvaxVwn64s83BwcFR3HCCBg4ODo4fCBsbm2HDhslvE5J/ht24mKPCvzA2NjZLlixZtGhRuMRrvI2Nzd9//63/I73HMmdn7N9Pvr4yWzRqVJj+1RgcdOCQ7YedPZUfn4UXcXgYS9cj8+pT+KbCNxjIkzpAXw1G6tBRg74atHgwUoepBswHLLLWqeQQ7FPtu6ddVJD4/rS00LlzYQYsiaSCQYjUJWLbytc3cNMBHD89x47JjPYB9OkT+/oVqs7JFo4a+hhQBifDAGCtP12vU5o242Vy5kvDpJhGc/yKGBsrniVX1Wa5WjU2ahTt2ydpecLs7NimTQXwIRCVNUhdJR/69k3ODx8AMjLo61emUNCQkkKbNuHtW8TGkro6s7REr16sXz/VqgM0bswuX2YhIfTlC7S1mZMTTEzEmggEgunTp9+6dWvVqlVNmjRRV1ePiYn58uXLkydPunbtqqam1qdPnxEjRlQVq+p9/z59+yZnz+Try5KSRIMTbNw4ODpi61b6/h0xMVBTQ9myrEYNtm5dXqb1ixfk4SGz0+RknDgBCUEDHTmS+wVYlZg4TE/PXtQ9KzkZ586hwIIGFxd69050QYaaxvjxW1M1tQHU/eY6+NIhbN+usJvy5csvXLhwzJgxDx8+lJrRKwadPy/dI11IWhrOn4cSgga8eye/ehrCwhR3Upw8uJWcmiJzhAF+WcGBWdZ2JTiHlpCQbaokB6mp1bm8fk3Tp1NQEICW7s+Ey+7a1Ymd2t14wRzWqVPRjPMH4GIEJn2hNAEAGKYlXdw6qnaED5UrhwED2NChxb77KlV4W7cqbEVnz9KpU+LhWwAJCXT+PBwc2KhRAOy08aA+m+ZF58MBwFXX8lP3yRQTzrOvlruFQVqSTkaaXlpy9UCPgRoxHUlGZcDUVNq2Da9fIzER6uqwsmJjx0Y2aFarx9CRGw+mjd0a13RSbludjLQFFzdP/vZE/eAB2Of580NHh/31FwQCFh6OtDRYW0veQKdMmbJ8+XJb+U5FOSxevLhDhw4VRPQQytC5c+ctW7a0a9fu3Llzyrs7FAQbGyZXTBAWFta1a9cNGza0adOmIP2rqbGBA6WLtwwNmY5OwYzL5FzM2bp1EKu0yOMxR0cEBQFQCwqSJZ4QukQgV11BRG/f0ty5PCVuNIpJSKAjR6T8HAAA5OaGLVvY/PlKdsbPsX78+OmdmppaakoqAHV19R7d+wJ4/9Hlq/cXAF88xYUdPDX1CfNXLlg6MzMzw01XE4CBvqGRkfjzCccvjKimoQCzPSpJIrjZJA4ODo7CwwkaODg4OH4yzp8/L/pnjRo1SmskvwCjR4+2trZevHixj49PfHw8AFNT06pVq27duvXHqjcBQE8Po0dj3Tqpr/3MyYktWFDk+zRSR2dzdDZn6yriaRxOh9G1SCRJVIpI4ktZCK2K6LdQ+F+LhKimnq/bfn7S+f1/FglRAFjt2qz4k/BEK5FLXatkP8LXVO79k0NJ6OZNXL5MiYlMXR1VqrBJk/Lca0uFxESSn2seG0uXLrES96SZ78DOhVMm4WksXsdnF6EoFcppZf8nmBM0/J+gp8esrHKNnaU36NFD1V7ZlCmwtsbevRQQkF3owdSUVanC1q6FipEbUZS/W4mPx8yM1NXlFZVgDBZy6xMA8PGhiRPJyys3FE0+PvThA+/mTXbggPLZk9mUK8fKlZO1curUqZ8/f3737p2hoaFwiY2NTa1atfr37w/g06dPZ86cadOmTf369ZctW9agQYPszd6/V1DEKjYWgYHIb/DA2rVDu3YsMJA8PZmBAWrUQP4i6HTlivxYMoWEsPR0aGnlW5pj0eGXlXUhJcVdspa8/PCzXARnziAxMW8AjE0fte5J9RYAGNHyc+t4AmnVHKQxderUM2fOHDt2bPjw4Ypbv3ihwNA+NBREigUuiuqbUFYW4/MlC6iVDBnpFBsl74uUmix49Til91DDEhsSrKxgaCjve8gYqlSRuTY1lRYupJyQZLXgrzUD3N3sq6dq6lxwaDJm9Wo0biypK/rpIGCDP9Z+y75CmSdEn/57VH3fDwAoKgre3vThA2/LFgW98PlwdydfX1a2LOrUgY5OMQyUcPiwrPAtkpNx6hSGDxd+//XUcNCJNTXCAh9KFyBty0Re5bpaIoKGRG39RG19GJp/s7S/Dli8oH5lMMaaOYoO3MuLpkwRXr35PLX3jrXvG9T8z9vgY7qAX2dI0o7aBpP25rZt8tVlx8E5FcP8ANDEiezqVXERHo+H/IUvc/nvv/8iIiLGjRunzGnYt2/ftWvX3rx5o0xjMQYMGGBmZtanT581a9aMHj26AD0UnpCQkA4dOowePVqpi6eqMIby5SFXoqcQktSNiVycWbduUFND06asR4+CmBAQ4dUrREWJl1lRHTp9Gv7+Mlfz+Xj2TPneGjVsev/h7eCQIPcvbu5f3IQLTUxMs/hZACzMs2uj6GhL+WkbGRkPGTji2MnDfH4WgJbNf1NG6veDw+VjqEQhZ3uEG8px9OTMPjk4ODiKEE7QwMHBwfEz4ePjc+PGDdElnX6h3JpSoVOnTp06dXJ1dX3+/LmGhkarVq1Uto4sKdjQoUhJoSNHIFpnRFOT1ajB9u3LdqosHngMrU3Q2oRtrYI38XiTAK9kCkhDUBqiMpGuqGxrpKH51UZdrzbqOmv46jafnwz7/qbzwvHqSliSqoqkSYPU9Faphg3yI0a/9lwAJ9cAEJoOxlBWxdicONHRNH48ffqEtOwirHj0iG7dYhMmlESCoOxRKUzxpNDQkp+6s9NG/7I4EQoAu4OosVGpzR5aakKbhzQBYjKRmAUD7g3p/4G+fenLFybjp8GqVUNuvFwVWM+e6NGDubrShw/Q02NNm6IQrtGFpXZtWFtDRmktALCyYs2ayeshOZkmTiRP8XlYlppKDx9ixgy2a1dRDBQADh8+/OjRo5cvXxrkFxbkUrt27dq1ay9fvvzIkSM9e/Zs27btli1bTE1NFXtfq6vnK1guip0dk6h5kY2IdEA6mZlISJClCFkQHz/dwMCsSB91WEyMaJxq0x9TT7fMrmOy+OKmVu7PyNaWCQRQYqdqamq7du1ydnbu27evrq6ugtaKiqYTn8+ysmSe5FwUqWeYoWFpqRkAJCUKMjMVPNEmJih65C1azMyYtTXJNoSHtTWTbXhGe/aQt7fokmGPz8wZtgrAkoGL1E4JRm7ezP76q+iGWwqkCzDFk87lnKGqId5nNo+wjxQptZOaiuvXqXJlNmGCrE5o1y78+y8FBiItjdTUYGODJk14f/1VVL762Xz9qrgG0MePqF8/d8loa7Q0Ydsu/3fK/8Pv4xYFhfmFG5ila2gJTVlEiczAru/YE0SdzTDJlrUwBuLjadKkwJiUh60H3q/R8kn1FnF6ebpRZm6ts+QU1NSto0PauT7s/PF++48PeJT99SYPDxw6xMaPV/LItm/fPnfuXDUlfrzr1q3bt2/fvXv3TAuq9G3fvv3jx48HDBhw+vTpmTNntmnTRrtoPya5PHnyZPDgwVOnTp0zZ04x7YLNmUOfP8sqXyVzq9xKSfJdcADe3r2SbaSaNIjbM+QSEkI3bzIJV1GFuxbn40f56ykqimVkKKmb1NLUmjtzyb9Xzr5xeZmalv1oFxkZsWvvllXLNjo6VBwzYqKPn3fb3zpI3bxZk1bPXz37+tWDMdaoodznIo5flMJPhnA5MBwcHBwlAzddx8HBwfEzsXbtWr5IFpq9vX0BrQ458lOrVq1atWqV9igUw8aPZ3/8Qdu349s3ZGTAwACdO7N+/ZSZvC4StHloZYJWJsgtSwEgIQsJWUgRIIWPVAHisxCbifAMfE8jr2Ryi86IU8vOX8xSU79bu83d2m2svTDFFiOtoVM8AxcrMyFHrPDDWXGUOMKMgf/n1++wDIzzoMexANDCGLuqsvIFS8xLS6OhQ8nNTXx5YCBt3AgdHdanTyGHWkDMzKCjI2mDLwqTkXVX3EyxZSdDiQBhXRtrLcWbFAcMqKAL9yQA8ExBwxLMv+UoLdiQIbwXL+j2bWRmiq9ycGBKmIfL7pqhdm1W4Pr0ERFISYGVlXjqfwHQ1kajRggMlOXzz+rUgdzKZbR5M3l5yVhH9OwZ8/AQcz4oGN7e3vPnz3/48KEsNUMuWlpaEyZMGDp06JIlS2rWrLl7927n1q3p4MFsSwypWFigfHmVx2RpqaCBjo6U7HYzMwAuGRkvMzKOSI3YmZmpPJJcRBQD92v9tq7XDOH/hz06PfPqDgBMQ0P5B8IGDRo0b9583759M2bMUNBUoRBBX1+xmgFgw4bRzZuIjZXVgGrUKMWsWH0DnoYGD5Bn0mBgWELP23lMmoQ5c6SfNDU19vvv8iwW3r4V++33fXFpTe9ZsXrGqZo6M0asue/7ensmzBR/dD8iKXycCMWuIPLPkaX9/vnJ0R0TDVMlpEipqbhwAePGSf11CKZNw82bQh0qAPD5CAhAYCB5e7PTp6FQ7qM09PWrAplUaip5eTERQQOAyroIPL1964rFwwfVxtu3tGcNwsMpLS1ewEvV1Y8qX/myU+vT1X4PgRYAAeFGFG5EUS19NPBwfzp6n7eVFHMgdX5WE9/37fzet7u0ufr3L1JGwufjyRMoJ2hIS0t7/Pjx6dOn5TdLT08fP368u7v78+fPy8n26VGGqlWruri4HD9+fN26dX379nV0dKxWrVqDBg0aNWpUu3ZtExMTAEQUFxcXHx+fkJAQHx8fERERHBwcGhrq5+f34cOHmjVrOjk5derUqVmzZkrm4mdlZa1aterAgQNHjx7t0EF6ULxoqFmTTZ5MO3eK2/kwxmrWRJBEGUfl1AxElNtM8pBllZyQvooxeUJJ5ZFv/AOASIH9Un50dfWGDBw1qP+ImNjoqOjIt+9eP356Pysry+OLW43qtRs2aNK4UXM5m/fp0f/qjX9r16xrXa70dKhFBGfPUFpwJ5yDg4OjBOAEDRwcHBw/Dd7e3seOHRNdMmXKFF5JRbI5fhSsrNjataU9iHwYqsNQ+gMFAxhB2zMZD2NwLYpexUNAABCcjgU+tC0Qc8qz4eVklH1Vkejo6L1791aoUMHX1xcSmgap5KoZCmzo/QuQW/dRTNNQSGvEQr3Px8UhIgImJoq90IuCYZ/pdXz2/5/FoeN7+q8+s1M93Ys2bKDPn6Wvi43F7t3o2rVYTIwVYmDAypWT565vYsIkKsGXDNX00NIET2KRRTgYTMscSy2Y5aSXLWjwSOYEDf8vsF27sHYt3byJoKDsSXMTE1atGtu8uWhsFQQCfPpEnp4wNmaNGysoPZOZSevX4+lTioxERgaMjVn58mzxYlQt1Nwo76+/6OtX+vRJchVzcmIbNyrY3sVFlhgCAGJiBEeO8BR2oojExMR+/fqtWLGievXqSm6ip6e3ZcuWvn37Dh48+GmvXuscHXmSYrJcatVSJtwuBuvXjy5cQHy8zAY2NuKW7AAbOpSePVvg57fE0FBXMk6mo4OePVUdSR7NmuHOHQgEQWbW4yZsEzAegNafn276Z1F2AxWlaTNmzBg5cqRCQQMbPJhu3JCjiqMqVZS6djs5sWbN6OZNqV8q5uDAFi2SXF5iaGoxE3O1mGiZ8TMdXdakdZGFt5WEdewIV1c6dkz8/GtosBYt2MqV8jaWcKAxSkm48VefMZN3edhUAXC9QuO3b2ifE/vtp6o7EZmB/cF0MBgxImq0kY9PbTi6WJ0vvawJBQYyNzdI6MzoyBHcupWnZshbQfThA2bPZrt3F9m4TU2hpiYvQMvjSSrMvL2937x5c+7cOQBo0IAdOkRnz7KdO438/Y2Asp9calw5uVBP/1H3YQcGzr6boC58z3JNgqtdU7GurKND2nx+0tbtyW+fnxilyKh8kYtCi5oc/P39y5Urpy+3eEFQUFD//v3LlSv3+PFjxZYwSqChoTFq1KhRo0alp6d7enp6eHi4uLgsXrzYzc0tOTlZmP5hYmJiaGhoZGRkaGhoaWlpbW1tZWXVuXPn9u3bGxkZubq6jhs3Tk1NbfHixX379pUvawgJCRk4cKC2tvb79+/LShYSKmrY6NGscmXasoW+f0dsLLS0mKUlGjViK1ZIKmyU92YQ1TSIwm/cOJ/7I4AcewaZQofCSVKyqVRJ/npmZFSA9yYej2duZmFuZvHk2UPhkuOnDgPQ1tK2sbYbN+ZPE2Pp1zuH8hWmTS4u443SomCv86pu9YtF8eUffiFnSMQ2/8VOHQcHB0fJwAkaODg4OH4aVqxYkSVSfdbMzGyCbPNMDo4fBAZU00M1PUyyZYFpOBZK/4QgIgMAwjIw6yvtDcLyCqxb4Qpxrl69+vDhw35+fsI/haW15dSSEDVmKEk1w49ZQFGWpqEURnLrFvbto+BgJCZCV5eVLQtnZzZunOLK3AXFPRlCNYM6A48hQ4CwDPT5RHfqMRNV41/Pn8uJ/JGPDy5fZgMHFmq4BWb4cHh5ISlJ6kpWp47CWcXiY7wNexJLAI6EYK49dErJbryaHhMWCfFMJlEHGo5fGcbYwoVs2jS6dw/u7jA3Z+3aZdjYfPz4MdbdvXz58lXkFKdXBB07hmPHKDAQKSlgjKysWI0abONG6Qn6yck0ZAi9f5+XsBgfTwEB9PUrmz+/UHojXV125gxmziQXl7x0T1NTVqcO27YNhgrEOyTX2QUAi4go+NgAAOHh4X/88UezZs0mTphAJ0/iyhWKjGR8PkxM0LgxmzFDTjyjadOm796969+/f/fExFOWlkbSBsOqVGGrVrm5uZ08efLevXs+Pj7x8fFmZmb16tUbPXp0v379ZMaxnJxYvXr08KH0tWZmbPp0Kctbtrxuaxvh4zNSWiEw1rAhK4SggQ0YgGPHyNt7/pDlMfomAKyjQw7unaohDOIaGEDFmu5NmzZNTk728fGpWLGivHY1a7LGjenOHemjsrNTXojAtm5FQgK9eiXmjMIcHNimTQpEP8XPb530Qr5npqZIv5XbV9CwtiuFCTQ2Zw7q1MHu3RQcjIQEaGuzsmXRuTP7808FhhzSfjvVgr/eX9Zt2YCFB9qNIMaEzzzvmjD7krPtLzipAmzwp93fkSaS2m2ugYVRb0cemi93y1Ty85NinHPunMyaXET05g2LiFBs1qIcrHZtsrKSmmGfTdmyrEkTsWUrVqz4888/dXI+Srp0iVavFnPs4CUntTmzu63XS9/jF3eHq58OQ0qOakInI7W556s2bk/buD2qEuIj1rnJsUDhf2KHSVTeUVoEpqurmyzHIAfYuXPnqlWrZsyYMW/ePCXtEJRHS0tLWI1oYM4DNp/PV6b4Rd++fVeuXHn37t2FCxfu3bv36NGjdjLKDz18+HDo0KFjxoxZunRpyWWStGzJWrZkMTEICICeHhwdpejnck6mYOlS1r27Mr1KFT3QhQu0bh1EStsoUDNYWLAuXZTZnXzY0KF0/jxCQmS2qFevMP1npKeL/pmWnubj93XDlpVrVmwp8u8hBwcHBwcHR4nBCRo4ODg4fg6+fPki5uU4Z84c+ckQHBw/GnbaWOzA5tjjeCg2B1BIOgB4p2CwG9UxwG8mbKqdas63BLxNwMbDp249cE0zduBZ8wTBPgDevn2L/LIGqRS3lOHHlC9IRVLTIEfZIGxZ5NIHWr2aTp/OS4dNTqbISHz9irdv2b59xVRX5VvOPHZbU0yzY70+UZoAXikY8pku12EqeIckJFBMjLwGRPT6dWkJGljPnnBxoYsXkZIivqp6dbZ9e6mMSkhnM9hrIyANsZm4EIGhpVP7AtVygo8efhG0aRlSU0lfn3XuzLp0KbGaPhylg54ec3aGs3NaWtq0adMePXoUGBiYlpZmYmJSvnz5iRMnjh07VtUuaflyOns2W0IknDcPDaXQUPTty06dgkR+J02dSm/fSukoNJTWr2d16sDRUfUDy0Ffn+3fz4KC6N9/8f07rKxYr15KlmBgPJ6ClE+JEItKBAcHt27detiwYUvmzKGhQ+n1a2GqNAH49g0fPuDRI7Z/v5zRmpiY3Lx5c9asWY0uXjxkadkiKipXWEba2u/LlbtTv/75Vq3i4+MHDx68Y8cOJycnIyOjqKioJ0+erFmz5syZM2fOnNGSUd2D7dyJAQOkFBIyNWUjR0Ii9AggLS1tpo/PrjZt1P3981XB0NZmjRqx/ftVOT0SaGuzxYtf7Dl1o35HADwSHNo9xTwhGgA0NdGhA+vcWdUuGzZs+PHjRwWCBoBt347hw+ntW2Tlz4C3tWUrV6rgDKGtzU6cwIEDuHWLIiLA5zNDQ6penS1eDPPCKVuLgnpNtH08dV8/TklLE//iW9upN/gtcM2afW5ublFRUfr6+g4ODvXr12/fvr1lEQW85cDat0f79iwuDqGhMDGRvIZIp2ZNPH0quVg7M3398WXtPz2a/OfOCC2DTMKVCEyVHsz9gXgWh6me5CsiP3DUwRRbNsgK2o8SiceT52CvpsbKlBFfGBwsz7wKQHg43bzJRowo+KBF0ddndeqQbEEDq1FDTNPz+PHjJ0+e7N27N/vvtDTs2CGraAt9+lRh54YtixYtccDJYH7UkeO/vb7T2OuNVlaG1Pa5aobc/4vKGsjOTslHYFtbWz6f7+Hh4SRRfigtLW3+/PmnT5/esGHDcBXlVgVGGTWDEMZYx44d27dvv2nTpsaNG1+8eLFZs2ZibdatW7dr166TJ0+2bt26qEeqBKamYl+JbEVCRoZg6lR+vXqIiABAhw/T2bOsWjW2aRMqSCkyIh/Wpw+ztqZ168jfHzEx2WoGOztZPyhWv76qbkCQqqUoU4Z1705HjyK/8iB7L5UrF9Kzp1+fwfr6+traOhbmlmpqajfvXIuNjY6KivTy/lK1chGUyuLg4ODg4OAoFRiApUuXrlixorRHwsHBwcEhjwkTJuzbty/3zzJlyvj6+upJS//i4PgpSBNgXxC2BFCcyNw4YyivDWstGKkjVQABIVWAFD4S+UjKAgEmGqisi75lWE9LXInASr98M5sABCG+mbf/ybi4lVKTAJQpU8bW1lZy74WUMsiP6OeulSVo+GHdBZWsuFkcgga6dIkWL0aCNAtcDQ02ciRbsqQIdweAAPckrPKj29EAMNoaWyqzyxEY6UFCw9555bHQQWlFQ3S0oGNH0fQmSZizM9u5s5DDLgx08CDOnKHAQKSmgsdDuXKsTh22YQMUFa0vbnZ8x2IfAlBLH08blk7WlE8K6r8mADYxIW7Tc+KUmprMyYnt2KFk9Jfj5yU5Obl9+/avXr0Sm3M3NDQcMWLEtm3blO+K7t+nadNklSpgTZqw8+fzLXJ3F/TvL6+0QYcO7NAh5QegAF9fCghgRkaoXh3aCpKyqV8/evlSTgP2559s7twCj6VTp07NmzdfsmQJTZggsxKBkxO7ckXhUC9fvjxj+nQrNbUmOjqMz/+akvIiJgaamsOGDevTp4/UQumZmZmDBg0yMjI6ePCgzH5TUgRLl+LNG4SFZZcCsbPD5MmsY0epzRctWuTt7X3u3Dm6exenTyMyEgBMTdGrF+vRQ/4hKEnHR/GvyBBA/+cX9+6bAQA2NqxbN7ZwYQHcjGbPnm1lZTVr1izFTbOyaPt23LtHUVHIymIGBqhUiS1dChlpzYrh85GZqfCTLXke3Ul+/iAlKpyfkU6MwdhMTV3n68tPqz09Pfr06VO/fn1LS8ukpCRvb+/Xr18/ePCgfPnyzZo1a9iwYfXq1atUqWJQ2rfUPJKSqGtXynEvE8fG5vSxu5OC9AG0MMaNuqWdspySQps34907io2FhgaztMSgQaxbNwBxWVjqQ8dCkXuBqGeIGXasmzl4wlEnJQnatZO0zc/D3p7333/ilhWfPgl695YaTM2FjRnDli0r1HGJkpBAffrQly9SdlS5Mjt/XjR6HRcXV79+/a1bt3bPSb6nc+do7lw5RStYzZrs5s3sxl27kqurzJEwZvJPgNiyPEFD2bK88+eVf/LZuXPnoUOHbty4US6nEoFAILh8+fL8+fPr16+/e/duE5MfvajJnTt3hg0bduvWrXo5rgBZWVlTpkxxcXG5fv26lerx+2IkK4sGD6ZXryQFB8zenh0/DgeHAvYcFETu7tDSYtWr0+LFdO8eMsTVMKxmTXbuHIoqqYaI5s+nGzfyPQLxeKxKFbZ7NxQp7VQiKTlp7sKpmZkZTRu3GDWcczmVgpLzAL8qcowqC39m/s/PLQcHB0dRMXHixL1793IODRwcHBw/ASkpKadOnRJdMn/+fE7NwPFTo83DNDsMs2IbAuhgMDIEAECEb6l5SfOSRGfCJwU3o2jGV8RlSmnAK1dBa9RKrVEr0s5spEDPhIYdw+q2cLC1HlqW9S8Lw5J98PnpXlmFIozSGfbBg9LVDAAyM+nOHTZzJgp90Uvi43YUHsfSpyR8TUGqyJxwe1MGoIcl/NPYMl8CsC0QI8qhnPTEXQlMTZmhIckVNKBGjYIPvShgY8Zg1Cj2+TN5e8PUlDVsWGQzkoVjmBXWfEMKH65JeBWPJkalMAbb8ABGtsRYmJGlgPF4JACAjAz6+BEjRrBz54rKdJrjx2TEiBEvpUXuExIS/vnnnyZNmgxU3l5l71456gT6/Jm9fYsGDfKWnDolpz0AyIpHqgidO4fDh+n7dyQkkIYGypVDw4a81asla3Ln8ccfeP9eZsDP1paNHi2+8OtXwd69CA1lWVlkbs4bNAgtW0rd+unTp97e3tevX8f79yS7ZA95emLrVjZfrp880KNHj27duj148ODz589E1MLRcV/jxuXk1vnW0NA4cuRI3bp1r1271l2WX7euLm/TJmRmwssLycmwsYG1tawOX758efjw4Y8fPwJgHTqgQwf5Yy4AVyIhVDNoQrAgyxd9+7Jq1VifPihovNDU1DRGvr1QLurqbOZMzJzJkpORkgIzs8K616ipQelc6pLkt456rTvoeX9JePzorbfP2xcf7nzx9Fi4cOG1a1c0NTXFGvP5/Ddv3rx69erevXvbt2/39PQ0MDBwdHR0dHSsUKGCk5NTrVq1qlSpUnJO9aLo62PpUixYAEkfAktLNmtWx/IGvGASEF7GIyYTpqpW2solKopevkREBKteHQ0bFuRj9famSZPIyyvPYcXLC+/f4+rV26v2zPTlheRchAzVsdCBjbfOkTII0ddnDRqQLEEDY2jYUEoBDjMz6OnJFzQUXK8jFUNDduYMJk+mT5+QmJi9UF+f1azJduwQVTPw+fxhw4Z16dJF9NJEz5/LUTMAoKgolpSU/WjXsiU+f5aZZC8hVshTM+jrs8GDVdJxTpkyJSkpqVatWk2aNDE0NExMTHRxcSlfvvz27ds7deqkfD+lSMeOHQ8fPuzs7PzixQtbW9vY2NjBgwcDePz48Y/miEl//02vX0v9ZCkgALNmsX//LWDXNjYsp8wE27sX69fj1i0KDERWFhiDlRWrV49t3FiU7w6MsfXrWY8etH8/hYezjAwYG6NxY/bnn0WudUtLSzUxNomIDI+IlPuyxvF/TMFyNkq9ZCcHBwfH/xucoIGDg4PjJ+D69euJubMegJGRUQEMkH8N0tPTt23b9ujRo6SkJD09vfr168+bN+8HyoXiUBETDaytyKbZYZYXXsdTbBayFNhbZyNVzSAC0x6QnTOaAHxKxKdEmu+DZsZwtmB9ysC4cE9Av/Bba+kcWlCQHA9eAPj+nR4+FCbqFQw+Yed3bA6g+Cwpa8dao3OO1/VUW1yNxLsEpAmwPZDWVVIuZ5Exql4d3t4yG9jYsH79VB94UcPjoVYtVqtWaY8jH0bq6FsG/4QAwIFgamJUCnmimvPnGg7bH69rmKWmHqtvbJaYF+EjX1/Mm8eOHCn5UeUjM5MOH8bz55SczHR0UKsWmzSp6CUpHz8KDh5kYWEAYGLCBg3C778X8S7kw+fD05Oio5mVFSpWLEDGufJERES8efMmLS3N3Nz82bNnsprFx8dv3759YMeOdOUKPDxgZMQ6d0a9etLHlpVFcgpCA0hKoosXmYigITuJXzaUnMySkwup6KJVq+jMmTzdWGYmAgIQEEBfv7IzZ2TZtLDBg3HnDj1+LEVtYGDAhg2DmZnIPoiWL6dr14RHJNxA8Pgxa9KE7dolFk0konnz5i1btkxdXV1w7Bji4mQOXSDAq1fKHKO6unqHDh06qCIj0NfXP3To0JAhQ1q1amVkJFtLpaGhUJEmDIDt3bu3jKSzfRGRSVjhm/1BTLTjOSyfV/g+dXV1IxV9A8XR0yu8vhAA+Hz4+iIxETY2KLaTpipEdOvWrX379j18+NDJyalhw4Z/Tp3SpUsXWXVJ1NTUmjZt2rRp09wloaGhvr6+fn5+Pj4+Fy9eXLJkSWRkZP369Vu3bj179mwdybB6ccLatmX79tGKFeTrm/0rMzRkjo5szhy0amUO1DeASwL4hCex6FEA2V5UFM2eTZ8/Cx2qSEuL2dujf382bpwKnSQl0cSJ5OUlvjw5eb5Z470eeVqQ7hbYVJmVFVeVAABbvx7fvkn1JGC1a7M1a6RsY2PDrKzk1QuztCxAGRcFmJqy06eZmxudP0+xsczAgPXti7p1RZsQ0cSJE1NTU7ds2SK6nGUpekkSCHJT6tnMmXT9OgLEbRhABHV1DBsmZXMej5Uvj+HD2ahRKh4V5s+fP3r06JcvXyYnJ+vq6u7YsaP8z2Zt1bVr12nTpvXo0WPbtm3Dhg1zdnbeuHGjeuHKKhUL9+7J0bXQly/s40cKCKC7d1liIhkasu7dWYcOKj9NMcbmz8fMmXj1Cl5esLZmzZtDzl2yMDRtypo2LaanvW/+vs9fPvb6+iUsPFvXZW/nSESSpk0cHAUgt2QnfukJIg4ODo4fih/v4YyDg4ODQ4IbN26I/tmqVavIyMj/Q4eGd+/ejRw50sPDg5/zGn/79u0LFy5s3ry5a9eupTs2jsJQVhMnawJgGQL4pSIiA6kCaDDwGLR40OXBSB06alBjiMhACxfiKyd6ECOL8CQWT2JpsQ9GlMMUW2ZTmNwPYWZMqaTcFR0/SkpBaKi8aBYAgQCeniiooCGFjyGf6b7ElHVZTbQwwchyrIVx3kIew0IH1vsTATgWigUOMFLueZm3bBm5ukr3dtbWZj17itXB5RBlnDX7J4QAXI1EWAakhiuKkeBg+vrVNCk2XtcQQLyuoaigAcIJ4oQEGBqW7LBE+PKFpk0jb29hAXsC8PgxbtzAwoWyrO9Vhs8XzJ+Pu3cRE5N7iaXnz6VGo4sFPp/Wr8e9exQcjJQUMjBgNjbo1YtNKHpnYD8/v4kTJ7q7uwcHBwPQ1dVNSUmR1VgNGBcUlNWpEy8ny5mOH2dVqrCNG1GlinjruDikpSnYff7LHckIlOahoVHI80937uRTM4iucnXF1Kky9TqMsYMHMW0aPX+eb9i2tmzYMLGPhlatopMnxdOdExPp3j2MGcNOnBANqFy4cCErK2vIkCEAWFSUgru6/BtE4WjVqlW3bt3mzJmzf//+AnfC5/MHDx7cq1cvZ2fnIhybGIeDISyzZayOmfZFE4xJT0+XdB0odjIyaOVKPH9O4eFITYWJCbOxwcSJRR88VpGIiIgBAwbExcVNmzbt+PHjhgW65ltZWVlZWbVo0SJ3SWRk5JEjR65fv75jx47JkyfPmDGjYD0XkLp12eXLzM+PXr8Gn88aNhS9cDU0gksCAHyX61MgnbAwGjSIRKWc6en09Stt3szz95euIZAGrV8vRc0AbHSetrfDqMzH59WqNba2tdtYiXW3kN2LhweqVkVkJOLikJpj9WZpyRo0YFu2yLyE9uoFX19ZF23WoAHKllXyKFSjZk1Ws6bU33B6evrIkSODg4Nv3LihoZHfNKNqVVy9KqdXZmiYZ9by/bt08wnGIBDAxQUV8vvr9O7N6tdnPXsWWChpYWHxxx9/FGzbH4TZs2d//PixdevWZ8+e7dOnT2kPRxqhoQrc4BITadQoio1FjvyFbt9G9eps505IK8KoAE1N1qoVWrUq2GCLnqQkREbCyEjJV6qIiLANW1ZlZeUTsz94dAeggf2kaXp+XX6UV/4flSIpCcGdZA4ODo6S4eeehefg4OD4P+Hp06eif167ds3BwaFnz55xxTnD+6Ph5+fXv39/Nzc3fv6kBC8vr/Hjx0t1iub46dDkoaoeWpmgoxnamOI3EzQ1Qm0DlNdBGU2Ya8BJD1frsGp6rKIu6higXxmUv78/eXLT5Gmt0vbOybi2L+P8ltQNo/hf3gAQ+Lml/7Pc8uNtsRnDVAH2BKH6S3J8Rk3fkPNHmupFWwPxMh6KpRJpabRmDXXrJmjRQtCyJf3xB23YIFZhlKZX/SneZkVTCkoZAwN5nudCCmr4LyAMd89TM1TSxRJHdqMu82/BvJqzQ0751AxC2pqiuh4AJPNxRG6udT7Mzdm2baxSJfHlxsasd+/ClJn/f6CGPpoZA0CGAPuDCiRZKgT08iWionTTs0MgKVoS38awMHJzK+FR5REcTOPG0ZcvyD8nS35+tHixksnrCqEFC3DhAsRyVRMT6d49UinXtmBkZdHw4bR/P3l7Q6gtSEykL19o82b688+i3dXHjx87dOhw9+7d4Bx/cjlqBgacMzMbRMQT9WxPSaEPH2jkSEiWQjc2VuyTnL86AGvbVr5DO7OyKqx4bt8+mTV9AHr3Dj4+MrfV0mJ79/JOnED//uy339ChA5s0iXf1qrjQxNeXrlyRHj8jIhcXOntWdNm1a9fGjx+f7cOv0KC+mAsTrFu37s6dOw8ePChwD7NmzcrMzFy3bl0RjkqMoDSs9Mu+Ns4uzwppNJVLdHS0majNRgmQkkL9+tGxY+Tjg8REZGUhMpI+fKB58yh/PnrJM2jQoIYNG759+3b48OFFqDmwsLCYO3fukydPnj9/7u/vX7ly5c2bN6cpVD4VLY6ObOBANmSImAzLTCP7GTk6U+U7L/35J0kzpmIpKXT5MuWX48vj3TvJZUfbDFnTexaAjPN/N/N+9qaRbDVDUBD17i0YOpTOnUNoKFJToa0NGxs2dy7v+nW2b58cQxE2bhxr3x7SVGWsdm22ebOyh1BEfP78uVmzZgKB4M6dO5KVDtjAgcipCCAVcnLK1Y3RmjUQmi1JaUck8eLM27qVDR36g1QiK0UWLlxYpkyZH1TNACApCZlyXQoZo8jIfI+L6en0/j0NH46oqOIeXTHy8CH17i1o107wxx+CDh2oa1c6eFBWpapc4hLictUM5azyfjs+vl+Lcag/HoV/5f8hpgt+SMTmfLgTxcHBwVECcIIGDg4Ojp+AEGn2xZcvX3Z2ds6U/077CzF58mRfX1+pq4KDg2fMmFHC4+EoLVoY41UjvGvMHjdgB5zYOKssNd8PfLdnGec2p/09MW3P7MzbR5MnN0nsapg0prbg1NpJ8PynBtORFg2JzoRHMh7F4p8QLPOlTu+p6gua8ZWuRuJDImIlf1thYdSzJ+3dS58+4ft3BAbShw+0ezf16vUzThLlvoGX/rt3pUpMvt20hQVr165gfR8Nwd3o7P/PtserRmy2PVoYw0R2rWgGTLHLnhHeF0QqTPLXqcOuXmVjx7L69VG5MnNyYu3a8fbvZ8UZ5fplmGybfc4PhyBJXpHoYiA5GYBWVnYsNkNN4sshEEB2zLu4oUWLyN9f+rqwMFq9ugj28fkz3bkjJpjI2T3R69d06VIR7EU2tHw5PXsmxUU5LY1u36a9e4tqR1lZWSNHjpT1OCHJJH39TtraGtKsien7d5ozR7yOtbo6s7aW16O+PuvbV3QB69aNSTo95KKriwEDlBxtXp+M5dkpJycrqIIRG0sXLyrosXZt3qZN7Phx3qFDbMECmJuLraf9+xERIXPz1FRcuSK6wNraOu9TqFBBwd6LuR6BoaHhnj17xo0bl5ycXIDN169ff//+/QsXLhSrOfk0LxJeGKvqYYK8mKZqBAUF2cgNkRY5NGMGvXsnJRAVG0tHjyK/hrsk8ff3//Lly5o1a3jFZr5VqVKlI0eOPHjw4MWLFxUqVFizZo3K9T6KGrOc211Mhtx2knz4QJ8/y1ybmIjDh5Xqh8+n+HixZTfrdZg9bJXw/wYpiQtdzhvK+m2Fh9OQIfTmDUR/vGlpCArCzZuyiumIwnbtYpMmsYoVoaUFIqipwcYGPXuyc+dKJrqflZXl7+9/9+7dUaNGtWnTZuLEiWfOnNGWKowzN2ddu0KGpQpzcOAtW5b3t/zbXGys6F/xv3P2+9ls3LhxQjH4QhUZVlYF+1qStzfNn1/kwykZaNMmwbRp9OYNgoMRF4fwcHJ1pXXraNw48Wew/FSqUKVRg+x6QCGhQTweDyDGWNPGLeRs9Ysh+ppfSE1D6c8YlAYKzRs4TQMHBwdHCcMJGjg4ODh+AkQrs4ry5MmTtWvXxsXFffz40c/PLy4ububMmeXLl2eMWVpatm/ffunSpcrP2v/IxMbGuru7y2ng5eXlVorpsxylx4QJE+rmLz0rhFKTANSpU+fPP/90tsCLhqyDohREAiIycDgYQz/Tb2+p/DOq+4rGeND+IHxPA/h8GjOGPn8Wn4Xn8+nTJxo3TmGayA/Ij6JpUFND69ZyUpBZjRooV64AHWcIsN4/+3OZbocljkxduTnbPpbZVQ9C0nFTJbGKvj5bupRdvsy7f5/ducOOHIGMCziHGF3MUFEXAGIzsT+oRHfNatWCri4h+8vBIPFbNjaWF3IuVpKSpHpx50I+Pij07U9w4IC4N4MoqalQGPAuDMnJ9OiRzJrQaWn499+iusAePHjws5wgnASDdXW1ZRdaJi8vevJEbCGbMgXGxkD214gAUN7oWe3aueXShbIDpqHB/vpLeIlTCwpSCxL59mtosLZtmWiqaFYWHTtGI0cK+venoUNp0yYkJckaXrasITpasRxHvuJBGYIU/Wjzy/5Gjx598ODBiIgIAGz8eHlpxzo66NmzsMNTRJcuXVq3bj1lyhRVN1y3bt2hQ4fu3LljVEzFxQEAJ8NwLwYAeAzbqjAN0a8kn0/HjtGwYdSrF/XvT/Pnq/RpBgcHW8uX4BQtAQH0+rXMtbGxtH17QbqNiqKHD+nOHcXfQ9mEhoba2dmpFbMdCAAnJ6eLFy/evn3b19e3cuXKHTp0WLly5cWLF93d3dOlepwUJ3mCBml6NjnQxYtyLj4AKDhYumWLGDwe8l9jn1VrNnryLj5PDUC9b59aRQWGJSXK3MusWSTjVZc+fxYsXqx4AIyxmTPZf//xTp5kGzaww4d5//3H2749zzlM6CNS1Pz3339DhgypVq2avr5+69at161bV6VKFS8vrzFjxsgb7KJF6NFDUqjBKlRgf/8NixwXi8REKj0V5o9FSAgtXy4YMYIGDxbMng25DwCvX7++e/futGnTSmx0KqOvz+zsCrYpubsjUeZP6YeFbt2iY8fEJDgAkJ5O9+/TqlVytmWMjR01efzoP42NTQAIBAKH8hVWLFnfrk2n4hvwD4XYC37BLCSLShLxCyN6Yn8Kn04ODg6On5pizCHg4ODg4Cgqdu/e7ezs7C3N1XPZsmXLcrIxjI2Nc4tQREZG3rt37969e2vXrl26dOnixYuFuXrp6el79uy5evWqpqbmkCFDhNWLf3zc3NxCRd2eJYiLi3v8+HHNmjVLbEi/GOnp6du2bXvy5ElycrKurm6LFi2mT5+uUwJF0wuNmprahQsXunfv/unTJ5GYERhjtWrVOn/+vDBj0lEH52uxdwk4EkI3oxAtzdlEMmbllwq/VJwPp7neaJgW1bds/T++BVsmSIlvk6srzp1j/fsX3ZGVEDS9aq4RZSm+gbPFi/H5M7m4SIYtWeXKrKA21LejEZYBAOW0sNBBhfwzTR5GlMM6fwA4H07OFlzuWrHDY5hux6Z4EoDt32lkOSbHRaOIqV2b2duna2SbTmtmiV8gmL09CjqDXFi8veUlvgNISqKXL1nhbn8sLEyBXqA4TWjo8WN8/y6vQVAQ8/ZG5cqF39edO3eylAtN1dTQ6KOj46Qh91uYloabN/Hbb/kWtmrFBg2igwdZRgaEd5ZctwQ1NZQvL9kNa9SI3r2jxYv52tpqPj5CTQO/SRPWqRNbsiSvnY8PTZlCnp5C8QcBePQI165h4ULWsaPUARIREhMVV8GQcFwoevKnUVasWHHs2LEjR468du0ar0wZNnAg7dkjJT7KGGvWTMzTopjYvn17s2bNNm3aNHv2bGXap6WlTZ8+/eXLl48ePSpXIMmdkoRnYJFP9g90sg2aiAonvn+niRPJwyPPhPzFC3r4kI0ezZSrFBMeHm5Z0IpOBYDOn0d0tLwGQUEsNRXKP39++0aLFpG3t9Bdn0xNmYMDW7AAjRurOjYmW7pUHNSsWfPQoUPbt2+/d+/e69evT5w48eXLl4CAgDJlylSsWNHa2trc3FxDQ8PY2DgtLS23PoWmpqaVlZWTk1PDhg11FdbqUgLTXEGDqpZ/kvFFMdLTERen2F6FMWZpSQEBwr8+la85aMbBNA0tAJVDfM5tGr6Xx94RSX+8Dg0lDw95nb97h/R0qRUlxFFXR+PGTPRr4+NDa9bAz49SUqCuzsqWRf/+RfWc/+HDh+HDh69YsWLevHlVq1bVkH+jEYUx3ubN+OMPOngQYWGUkcGMjVGjBps3D6JFUnR0oLRhzC9sz0CbN9O5c0KNl/AaKvjvP9aqFduyBRLnPD09ffTo0Zs3by5WdVrhYTNm0OTJBXkqCw3F58+lJrPOyqL//sODB5SRwSpVYv36KVtMcM8emVebzEz67z82a5Z814oG9RtXrVp9196/fXy9/AO+qRWbB88PToFf83PnCoSU7oxBcaDQg0EZhGfpFzszHBwcHD8mnKCBoyRISEg4ceLE9evXPTw8IiIiGGMWFhYNGzZ0dnbu37+/Mu9viYmJZ86cOXv2rLe3d3h4uImJiaOjY+/evYcPH66w6mfh9y5KQEDA0KFDnz59Ghsba2xsrNK2Rdht0R4Ux49PtWrVvnz5snPnzt27d8fGxsbGxkqdjs9VM4iSlZW1dOnSgICA/fv3u7u7d+/ePSBnzujOnTve3t4rVqwo1sEXCVlZWaQoO1PJEAWHJK9evRo7dqyHh4cgJ95w+/btkydP7t69u1WrVqU7NmWwsbF59uzZkiVLHj16FB0dDcDMzKxly5arV68WK0Bb3xD1DRmf4JmM1/FwSaDX8fBNVbwLAt5oW947tHLOfb6GIMsgNbH721tlYyOsY0Jto4JtooPtIwM1b97ETyhowA+iadDQYCdPYvZsevkyL3xrZMRq1GA7dhQ42HYtMvu6MdQKWirOX/Uqw9b5E4AnsRAQeL/sfO8PxMCy+DsAvqmIzcRf32hz5ZI66Twexo2L0sz+mpkk5Z85NTdnM2eW0EgkycpSbE5QAre/YnWg8feXbxqMxEQKCWFFIWhQpqZAJXX1A6amNdTVTZSZ9Zbaob29dMsZPp+uXkX16mzoUPFV9eqx69fZixdo2VK4QO3Vq3xlziMiaPRo8vMT2478/LBoETMwQLNm0kdoYMCsrChHFZqtlshxRMg2hFi6lESVEwBE4rsKH8AAkIWs+vY5mJiILVixYkW7du3WrFmzePFiNnUqGKOTJxEcnNfC1JS1aMG2blW49zzS0ujZM3z9ijJlWOvWKt079PT0bty40aZNm9jY2OXLl8t5n4qPj7906dLq1asbNWr07NkzAyVs7QvDrK8krIFlr51fmZeURKNGkadEumRICG3fDn19NmiQws6joqIsFH52RQcpdFBITkZkpLICso8facqU3Fg4AMTEUEwMTZ7MFixgvXurNDYdHZ2UEk9q19PTc3Z2dnZ2Fv7J5/MDAgJ8fX1DQkKioqKysrJiY2N1dHRMcn4+6enpHz9+PHHihKura8uWLQcOHNi7d+/CKBtyH43S5V6DpZD/x5VMpMNYvquejo7kr146HTviwwdkZX2ztO8/62iitj6AcrFh5zcNM0uM6eDgMPz79/VEkooTevwY8mt2hITAwwPSjNzkQxcu0IYNEBHT0/fv+PwZDx+y3bvlOIopydu3b7t06TJ27NgCbt+6NWvdGtKk2Nmoq7MyZUiuUvCHg8/H69fk4gJtbdasGQqdpUAbN9LBg+IGRTExdPUqUlLYoUNi7desWVO5cuUBqtd4KmmaNWMTJ9KePeKaBjU1mU5XQvh8Sk0tnbeZp0/pr7/I21uovSOAjh9n7duzFSsg3xQnIkLBXeP7d7pzR+HVXl9Pf1D/4SvXLCQi/8BvlpZlVT6EnxBRFUIhX/B/eU1DkcCdEw4ODo6SgRM0cBQ7R48enTt3rlh5yICAgICAgAsXLixbtuzkyZNNmjSR08Pjx4+HDh36XeR9LCwsLCws7MWLF+vXrz927FhHGTlJRbL3XFJTU7dt27Z69eokueaKqlKAbovwoDh+ItTU1KZNmya0QFy4cOHatWtV2vzQoUO+vr5PnjwR5I8ZrFmzZty4cSVqNlsgqlevbmlpKcekQV9fX1ZhDg75eHl5DRo06Nu3b6ILBQKBu7v7sGHDrl27VpK+FyqFT0TR09PbsmULAGESm/TSszmoMVTXR3V9jLJmAELS8SQWHxMpIA1namXPUTZ/IwhNR5REvlpCWzUA0cA/D/L9lNT5WeUTI6p9psq6cNJjVfTgoAP9YvctLjJ+iKwCbW22cycLDaWrV+HnB0tL1r17IXOyP+RYq3YyU3kGr4ourLQQmo74LHimwEmvMAPhUAp1hlUV2SA3AnA4BL0t0cy4hHad2KNPxFMCoJWVUSZe5BGrbFk2cSJ+/72ExiFJhQowN4ccjyJtbdagQSF3QgrjvooExIXC2hqMydNM6Ooy0ZhrXBz8/aGjAwcHWdXEZfekIPJXQ1v7X2PjCkrntkLyCYoIR48iJ6NanMREHDuGwYOlhMR4PLRoQSJxO8ZY7t2QFi2SVDNkEx5Oq1ez69chK8V88GB4eSE5ObeehVpQED9/lQc56emiw5AFb8QIwYMHMtMo1dTQpo3YMnV19dOnT1erVs3W1nb48OHszz/ZgAG0bx/5+bGMDLKy4o0YgerV5e83D4GA1q3D7dsUGJjtYGFlxWrXZps350tclouNjc3z589Hjhzp5OQ0evToVq1aVaxY0dLSMi0tLSgo6MOHD8+fP3/+/Lmnp+fvv/++b9++NhIHVeRci8S1SABgwO5qTFfkuYJWrZKiZhASH48DB9CjB+R+4QUCQXx8vImSUeeigJmYKPgmaWtDyZyBjAyaMyefmiGX8HDatIk1b46yKkSt7O3t/f39+Xx+CVSdkIWampqjo6Ojo6PClomJiTdv3jxx4sSMGTNGjx49a9asgjlt5JYvyVJRtMb69aMLF5CQkAVMjY09npJSUV39gYVFrg7MRUenHmPKpFmwMWNw/37IF7+e806FG1kAMExNPLt5hF1UEAwNG02Zor1z540bN7p16ya+pTQpfz4yMykhQeXnPw8PMTVDNqmpdPcuVq5ky5er2qUYaWlpRWKwIY/eveHujlTFqm26cCFfYaPSgC5cwL599O2bsEwJ6euzihXZ8uWoX7+APX7/TufPSy+3JBDQs2e4coXlCIkAfPv2bffu3Z8+fSrg7koWNm4cq1uXNm2iwEAkJ0NTk5Uti7p16cwZmc8eAExMWMWKJTjMHB4/FsyahfDwfAtDQujUKURFsb175W0bHIz4eHkNBALIrcuWS65IkS9f9vGrUOS1IThNQ5Gc0iJUmXBwcHD83/J/arXEUWLMnz9/5MiRuaF3ExOTmjVr2tvb5zbw8/P7/fffHz9+LKuHe/futWvXLlfNYGlpWatWrVwXuIiIiO7duz+RKF5bVHsXEhcXt2nTpooVKy5YsKAI1QwF67aoDorjp2bFihXOIm/gSvLo0SOBRAZkVlbWlStXimhcxUiZMmUqy41rVqpUqVGjRiU2nl+JSZMmiakZcgkICChAPWlluHPnzpAhQ7p169anT5+DBw9mZGSINciu/C0bWWu1tbXlqxkkKaeFAWWxrhI7XTOvz2cNmW8L5tGM7azK+pWBow4Y5M31Zqmp+xiXuxaJzQEY7UEtXMj6CZV9TFVfUKPX1OsTzfWm8+GIED/QH4gf5aXayoqNH8/Wr2ezZhVSzfAlCd4pAMAYqsnzIpVJg5wo2PuEwgyEQwW6mqOTGQAICOO+UFxJOe945qTZV0iMUK9YgdnasipVWIcOvBMn2KhRJTQIqZiaMrnBLeboiEILGnjDh8sLImpqokuXQu5CDqx1a1hZyWtgbY2qVQHgwwfq10/QoYOgd29Bjx6Cdu0E06YhQYXfZ/v27eVEKxlwzs5OBTWDmRkbOFB84efPFBgoZyMKDJRfxluKeiAlhb58kbeJry8+fJC6ijHG699fzctLfuEJyo+C8UhSpw5r1UpWqiWrVUtqBQQrK6u9e/cuWbIkXhixsLBgixfzDh9mJ07wNm5UQc1ARBMn0sGD9O1bXopqaCjdvk19+yqOeopgYWFx/fr1o0ePhoSETJs2rUaNGowxExOTjh07njx5sly5clu3bo2Kirp69WoJqBmS+ZjnnX3yR5RDC2ORdUR4907OtuTnR1evyu8/IiLC1NS0JOP3zNlZvjc4K1tWSQEKHT1KX7/KXB0UJNi4UaWxGRsbOzo6vhS1RfmBMTAw6N+//7Vr1969e5eWlubk5PTXX39JPk4rRCMmuwJIeGi02+hpghkzhP78sZl4Ew/3JOnODQT4O1a/7Tz6TcV6w2Jjv/P5oeXKNdbU3JSYLSPdLxA0ffhw//79Sg1CTS3h0D99V/wbYGELQCcj9fzGYTUCPWBjw6ZOZWPGbNy4cdKkSVJ07dWqSRYOyIeJCZNW5Uc+tHq1TBFhZibduSO/bIoyJCQk6OkVr06WDR7MWreWdU02OSZyk9q7N69mTWlAO3bQ8uXk6SlUMwBAUhJ9/CiYMAEFndSivXvlKUFTUnDunOiC9evXT548WUHxoJgYmjuX/viD2rShTp1o9Gj5t/JC8eYNjR5N3boJOnem/v1p1y5xL66GDdnZs7yHD3k3bvDu3WPXr7MVK+R/25WtnpaWptJNUwEZGbRypbiaQUhmJt2/T/k/CHEMDIqqZpbX1+zyNGXLyHvg/DUQC70X1Ts+Ta8q2hXb6lnksgkODg4ODg6FcIIGjuLlxIkTAHR0dGbNmuXh4RETE+Pq6urv7x8aGjp37lwejwcgLS1t4MCBUg1gAwMD+/btK7SRd3BwuH//fnh4+KdPn6Kiovbt26elpQUgMzOzb9++iTkvz0W498zMzNu3b48ZM8bW1nbOnDkhISFFck4K2W0hD4rj10BDQ+PChQtr1qypVKkSj8dTzz/zbmNj4+rq6u7uvmDBAmV6e/v2bfEMs4jZvHmzra2t1FUWFhZLly4t4dq3vwahoaFf5MZIPD09A6RmvxWUsLCw1q1b9+7d++TJkzdu3Lh48eKECRMaNmz47Nkz0WaSARVJFIoeCo+1FoZa4YAT+9CEBV+Ynrt83eSNG48tmXNl24BnF5p/eWkTHcyIACS0yfdklSpAaDq8UnA/BvuCMMaDqrygrh/oULAU7weOosUjCb+/y/4KMYJOgZ556xhkf8G+JBen3z5Hfv6uwkw0AOB7GsZ7FGupgzze5zxI1qlmw+7fZy9esHv32KFDqFKlRPYvD7ZsmRQbACGmppg8ufD212jUiLVoISu/n9Wtq4x3fcExNmYNG8pcK0zuV1OjCxcE48bRy5cIDUVGBpKS8O0b/v2X+vSRPlcujXHjxlWXHSbvZ2NTSfnUPcZY06ZwcBBbTN7e0utQ5JKSQsolFObh65tXi0cCtaAgNS8vVr8+y0F0jHnNfHxy/8+3sUGZMqxdO4V7Vt4wif39N2vXDmJROnV1VrcuO3RIVkH3AQMGdO7ceeXKlUruRfog9++n+/elxuTIw4OmT1e1w+bNm2/fvt3FxSUiIoKIUlNTfX19L1++PHfu3ObNmwtfQkuAtd8oOB0ALDWxvEL+n2d0NMnywwAAqAUG8iTVNvnx8fGpUKFCYUepEnXqMDk6FR0dKJ8p/vy5/FI1TI7cQQYDBw48cuSIqluVLvb29tu2bXv37p2Li0uDBg3ev3+v/LZ04YLWlInC/4fqm7UYsrVblf5db4dVuJ9W/hm1f0/NXKjsE6r1knp/ogU+tOs7Zn2lTu/J9inVfkUD28/4zabWpfK12OprN1r0mWhgeCk1FUCAru7S+Pj+/fuHhYUpMww+YYSftruJLQANAf+fBzsb2xmxsWN5166x8eMBtG/ffuLEie3btw8WLUkDsGbNmEhehyTMxgZyG0ghLY38/eU1CAqiS5dU6zM/fD7/+vXrxe4syBjbu5cNHgz5QXqh+OneveIdjBy8vOjoUelZ+GFhtHy5dJcFhSh8exW5pcbHx58+fXrixIny2j94QM7OdPo0ffhA3t7k7k537wqGDiUVhVOKIaK5cwWjR9Pdu/TpEz5/phcvaNMm+uMPSNYQ0daGrW22IJXHw+jRyEn9Ekdh9bSsLNq8mbp1E7RuLWjXjtq0EUyerPzDlcyjuXCBRJ49xElLg3xBg6MjK1NGXgMTE9a+veJhED149B8AM1Pz8vaKLXB+aopJzSCrw59d0/Czj5+Dg4Pj/xCu5ARHsdO6devDhw+LGSeWLVt2/fr1VatWHTVqFIDQ0NAjR45I5gGvWLEiLi4OgLm5+bNnz3IV0+rq6uPGjTM2Nu7fvz+AiIiInTt3So3dFmbvJ0+eHDlyZO6furq6AwcOPCRRbE9VCt9tYQ6K45dBXV19wYIFuV/7CxcuHDt2LC4urmnTpnPmzDE3NwewZs0aMzOzOXPmyJ+M9pRlV/uDUb9+/e3bt8+ePdvX11d0ua2t7bx583r06FFK4/q5efv2rfzZxoiIiJcvX9qrOhsog4SEhE6dOon5efL5fFdX18GDB//777/Kd5Vryq2MFXaRoDd2FHbvEP5/zpVtYmtTy9nov3kFIKENb6Cr4GsKgtKQKjHTLiA8i8OzOJrjjaZG6GrOulnATjVHCQ558Alv4rHenx7F5llq1NAvoPClfM5HEyjbwJVDMd7edPIkwsJIT4917szatJEfgC+nhd1V2SA3IuB2NMZ54IBTsY/xfUL296WuwY+njatWjf31F1asEI+yCO1M/vijSHbCtm9HZiY9e5YvGK+llR2NLrxmQv7eN2xAQAB9/Ci+Ql2dNWvGFixAQABt3AhpNyz68gWTJrGLF5XZkYaGxsGDB/v37y9pTWRhYbG4dm2eko7TPB5r1Ij9/beUVSYm4PHkh1oVlpYXva8Jb3Z82YFnYfEINmNGbrhCav2mfEKHHTtYixYwN8fRo/JHogIaGuzgQdy5gxMnKDqaZWbCzAxt2rDRo+UXyV6xYoWTk9PKlSsLnrJ86VJeaq8E9PEj+/4dMkSxpYiYKFPsYcYjGXtzSoevqciMxWZuFD358G1s1IKChLuQ9Zjk4uJSr149lcZceNjWrRgyhPI/zAOApiZr25YNG6ZsRwq99FWPg44ePbpy5cp//fWXlVzPmB8Qe3v7K1eunDp1qkuXLmPHjl2yZImmwnI8L1/SunUOERHOb65faZRdzeF5lcZirQSEgDQEpOFeDJDfqyzr5bXM/47r7XV5amT+tG7bOm2G+E1skuHkNMjff+7y5R8/fnSQ0HtJZfU3ehADAAzYWV29Y9u5km0WLFigqanZpEmT8+fP59XW1NBAnz7Yvl36Z21khHHj8PYtPXsGPp81boymTeVfiwAgLEyh6w99+aLSg0Jqaurt27ffvHkTEBAQFRXl4+NTs2bNrl27qtJHgVBTY6tXs549BQMHilYiELVniB1mBwCvX6Nz52IfjzRo82Y5cj3y9cXBg2zqVJX7lX8Lzt/g/PnzVlZWZeQEzn18BIsWIadmUx5RUXTkCCws2IgRKo9QBrRyJV24IK7Py8oiNzeMHcsuXYKOjqxt2YAB+P6dTp4UNxEpU0ZB9bSkJBo2jN6/z7U4ovBweHuTqyvbuBGFqWb77Jn8z4LCwhiRzIJZPB5at4afH2SITZmTk6SuVJL3H11CQoMA/N66/a+dA1Pcaobcbn+98hOyDqFIDi33dP0CJ4qDg4Oj1OEcGjiKl4EDB969e1dWGciRI0fmWsTfunVLbO3379+PHTsm/P+6desk/d/69evXLievaOfOnZIzNYXZuxjOzs5ubm4DBgyQ30xVCtBtER4Ux69Enz59rl69+uTJk/Xr15uL2O7NmjXr9OnTRvml+lXy55t6qZomWHr06NHj5cuXY8eObdasWa1atRo3bjx48OCnT59Onjy5tIf2s5KRkaFQDVAAA1tZTJ06VVZ10sDAwAJ/jipNTDC5yGtWt27uWrWgILF/QjWDkNO1eG8bs7DWLKQV+9KMvWjETtdkixxYC2Oo5eyBT3gWhwU+VPMlVX1Obd7RuXCEl2pBip8oQSGJD/dkPIrFzShcjsA/IfjLD8M+U4PXZPmYOn2ghyJqhkaGeCI791s+1jmChhCZkTIOuaSk0Pjxgt696dAhunED587R+PHUvTvc3ORv18UcvXMmli9GkJ/iGtCFJdehoZ5SZuclDWvXjl29yoYMYQ0aoFo1VrcuevTgXbjARo8usn1oaLCDB9n27axtW1a7NmrXZq1asVWr2LlzSjrAFwpdXXb2LHN2zssl5fFgZ8cGDmT//AM1NVq7FrJdzcjNTfkE04YNG96+ffv333/PjV4YGRnVr1//wIED1RWq9xiDqSlzcmITJrDTp7OdkOPiaN486tJF0Lw5tWrFa9NGLTBQTTLykUu5cqxBAyhnfpB7Y1KTDACLoq0tv/KI6A2OiFiPHnJcmqXqIZSEdezIjh/n3bzJ/vuPnTnDxo1TGEEsW7ZsnTp1nj9/ruq+sgkJIfmJ4NHRdP16ATsvUmQ9cojy5s2bSZMm9R889I9bvpkEAK1M0Ecy0GZmxmRl4goRESHJ2tfDhw9btmyp/PiLBhsbdvo0a9EiT9bD48Heno0ezXbvVqEfhT7kurqqDs3MzGzYsGGbN29WdcMSIi0N378jKkrW+kGDBn38+NHV1bVZs2Y+crKiAQC0bh3CwxnR0Z2THizr1vP1NXV+nqe9TlZ6TX046OQ9uIphGOHL3zLOcfUZZpR9JflYqT7f3LqVmq5l1arDhg27fft2p06dFB7T9Shsycmln10eA8rKbDlr1qx9+/Y5OzuLVktkkydLr2NiYsLatMG+fYLBg2nzZtq6VTByJHXuTJcvKxiQrq6CMhYAk1s2RYwLFy5UqFBh7969enp63bp1mz179tWrV69cuVJypV5MTVFSpjIFQdJ1QBRFtXVkbmdqqqCFSJkt4VVXXm8rVkhRMwhJTMSxY3IUdVJISaF//6X582npUrp3L18tiZAQun5dVgUQ8vBQaAjB5szhHTrEfv+dVawIGxtWuXJ29TTh46JAgJcvadMmWr+eHjzI3TVNnkwuLpKiAfL3p7lzEROjwtGJoXAaIStLfsUTtnAhq19fquKBVajAtm5VOIT0jPRzF08C0NfTb92yrcL2Py8lo2aQ2vlPNI3AwcHBwfGzwzk0cBQvGxU9cHfo0OHNmzcA/CWc/S5duiQsNmFsbDx48GCpm48dO/bevXsAQkJCPn36VKdOnaLauxBdXd2ePXvOnj1b2LOfn5/8DpWkMN0W/qA4/t/o379/u3btzp49GxgYaGpq2qlTpxo1ahgYGKTk5LLExMT4+vqWtOVsQbGwsFC2ICuHEtSpU8fc3DxK9tyosbFx/fr1i2RfmZmZ8isTe3h4qNRhrkkDVPFpkN9MfhQnd60wHTYba2vWpw+bPVuyvZ4a9NRQTgvV9dDFHHPLs/AMXI3EpQh6FQ9+zh5CMxCagbEeBMBJD70s2WhrmCqYTS0WfvAEC79UnAvDvxH0NQXKfNjqDPPKs7nlC75Hq5z8xtLVmvysZGbS0KHk4pIvkzgjg1xdMXYsO3IE1arJ2XpXVXYvmuKywCfM8KIrdRTplmJi6OhReHhAIICdHRsxAkpXzk7mwzcVADQYqqsQpyhZTEzY2rUAhCeimPLLWIcO6NCh+PqXh64u27mTxcbSo0cIDoaDA/vtt7z6BfKfllNT6fJlZQooCKlcufKDBw+CgoJevnyZkpJSv379GjVqACBXVwVbWlnxLl6E6C3gwweaPp1yhid6aZKpaQgKknRoUEaZpxYUlO/uI7q5vT1r1kxhDyiQRqEEqFq1qre3d4cOHZRqnZWFpCQYGmbH7GNiFCfrBwbSs2eIjmYVKqB6dZnJoEWHMh+o2GcRFhY2ePDgt2/fJgp4Oisvqps5AuDxMxeYxDNYiG/M41HNmvD2ltm7vT25uzMDg9zxiO0uKirq2bNnufkDJYqVFTt9mgUG0t27iI5GtWqsXTuV9QcNG+LxYzm5v+TgUICPec6cOTVr1ly8eLGxSLyz9Hn3jjZtooAAJCVBQ4NZWqJDBzZ1qqRaqGzZsleuXNm9e3fz5s3PnTvXunVr6R0GBIha/tT95np41+Tv5jaPnZpbx4RWDPOzyUpSu3QJFStmCOCbCu8U+KTgezrZabEa+qigltr7974LVy2bOLpJSDoOh9DOQKQKoNF1tMeDk+ce3enTp8/48eMlM1LE8E7BhC/Z38t2plhYXsEn1qVLl1u3bnXu3NnKyio3i4Nt2IDmzfHPPxQairQ06OoyGxvUq0fnzuVL/U9Loy9fsHQpIiPZ2LEy92FpyczNKTJSZgMdHabclSo9PX3GjBl37969cuVKQzlllYqQqCh8+wZNTVSunJfHb2sLU1OpNR2y7Rk0NNBY3Jmj5EhT5IGmsIE0eEOHCh48gLS6tADA46F589y/Pn36JHQ5lU5ysryiCQD5+eH+fdalizIDowMHcOIEBQQI1QN08iSvQgXMnMk6dQJAR45IdaLK2Zjw+rXifdSvz44dg+SD3P37tHEj+fpmn1JNTTg4YMIEZm9PLi4y9/ntG61Zw9u0SYmDk4aFxM0rP0xfH/LtZDQ02MmTmDmTXr1C7g/TwIBVr862bUNZCQ1URgYiI2FikntPuXnrSkxMNICezv20FSrhflpKUs2Qu4tfz6ehyOGkHhwcHBxFDido4ChlTHOk02kSLyrXczJpOnfuLOu5s0uXLjweTyAQALh7966YoKEwewfQtWvXfv366aqe2yGfYuo2F/kHxfH/iZmZmVjaQd26dUUz4S5evDh3bo6959OngkuXkJQELS3WuTPr1Km4jaY5SpEKFSpUrFhRjqChUqVKcsqNq4S3t7f88haJsmadlKCEIzRs8mT4+IAxVKnChg9XOFmTSxlNjLXGWGsWlYkbUbgRSQ9jkSEyG++RDI9vtP07/qrIhn24iWPHEBJCmZnMwIAqV+YtWoTisUH+wV+2n8RiiQ99SlJKxwBAXw09LNnqihD36FYRc07QUAhowwZ6906qLzoFB2PuXHb1qpywojYP1+qy399SFuFRLK5G4g/ZvzPau5eOH0dgnosyXb3K2rdna9Yo9pcGPJMhIACoqAsd7o5XupiYsJ49xRcSUVKS/O2Y6ncQGxubvn375utk4EA6fx6xsTL3UqFCPjVDTIyomkESSf0Bq1yZXbiQK2iQoqITup1LumJ4eQmGD0f+EvLZGBlh/Hioy7zeFcxxoSRvrLq6usq8udDt2zh0iIKDkZEBbW1mZ8emT4eDA/T05NcXoOvXceoUBALS1WV2dhg0iIlUACwIb9/SoUOIjAQRT0bBrNwTqMz5j4mJ6dChg5ubm1r1ZnqzD/Dss/VeqUdXjPt45dGjR+YSjhq8Zcvo0ycptRsA6OuzQYOkpK2LsGDBgsGDBxsbGxfGkKNQ2NmxMWMKvDUbOxaXL9PXr9JXW1nx5kqpXKCQcuXKtWnT5vLlyyOKzkO+kNDRo7Rjh2hsniIi8OULXFzY0aNSY4GTJk1ycnLq16/f1atXG0uLVZObm2TWtW1U0JAnZ/PafPrEKlbU5KGaHqplS8uyvyojR06qUaPGxIkTAZTTwmIH1rcMGr0mraFLtLuPce7R5bfWrVetWiX/uJL4GOxGiVkAUF4HB50YTwkFSr169RYvXtytW7cIkRPCnJ3h7MzS0xEfDxMTpKRQt27SCxnExtL+/axjR9jZydxH69bw8pKllWGVKqFpU8UDBXr16uXv7+/i4mKiqMZQEfD2La1dS/7+iImBmhrKlmXVq7O1a2FqCg0NVq0a5VRZEq03IYQ5OrIGDejKFQQFwdGRtW5dAHeTgqOw0lDBShE1bsyaNaO7d6U+hTInJyZSmzU2NtbMzExmV4GBcp4KAIDPx7t3UELQQOvW0T//QOR5hmVk0JcvWLAAycmsd29IFMMS7yE2lvH5yjzZim946RKtXJnP3yUjg7y8sHw52dvLVH4IB+nururu8rYdPJiuX0dcnMwWlSsr7kVbm+3ezYKC6OJFfPsGS0vWvTtq1hRv9uYNbdlC378jORmamszKCn37xnfv+t+DWwAcyldo2Vx20Y2fnMKrGQo2FSCqafgZ1QxFNQGiZD8/4yni4ODg+AHhBA0cpUxkjsbWVMIU7nWO+riZ7HwjfX396tWru7m5QfXUXvl7B2ChdIBKJYqp21zkHxQHh5AOHTqIChq2bds2adIk/eRkmjyZXF1zE90EN2/yqlVjf/+NSpVKaaQcxc7atWsHDRoUGhoquaps2bIKpyOVJy0tLUvUVFMJ5Nd+LkmKfLrfXAPDrTDciqXycTQUr+IpKgPvEpAqAICELEz1JNfXMetfvOSRAMKs3y9f6MMHLF3KOnYskjFI8gO+ZnsmY/wX+qgoUqnOYK4JB220NGHOFqiuXzT55fpqYAABGQLEZ8GIe3BWHiI8fiyr5C0A8vZm797JN8mvpY+x1tgTBABLfKmjGdOSpjagXbto506IBbwjI+nsWSQmKuNh/iU5+z9OBZo25yh2GGPa2gouvkViqV2xImvcmG7flr7W3JzNmiW6QLBmjQLrCF3dvEC7vj6rWZPt3ClpzwAAiYm0ejXev6eYGADM1BT16rHFi/Ni0lWq8FavpuXLScyDzdKSjRrF8iszRFG1XHSplJdOSEiorCiqQQsX0pUrouXtKSCAPDzYyJHM2lpeRjWQF01JSSFPT6xfDx8ftnp1QcaalSWYNQsPH+aGuPg2NjAwYM2asV27Cvw9HD1+ggdfX3flRfUWOYIeovSDC9NPr3cHxowZc1nEKj/vmeTLF/z5J339mi/4amHB+vVjEyaI9i/29LJ8+fJXr149f/5crNjWj/DEpSza2mz1apo+XYrKx9ycTZ0KGXYmCmnatKms+milwMePYmqGbPh8evaM5s3j/f231O1+++23I0eO9OjR4/Lly1I0DfJTomW3SU9P//PPP93d3R89eiS6vIoubLUR4PM1al7nARPGb1s6T37fBEz2JK8UANDm4Vh1ZqK0M9mUKVM2bdrk4+NTsWLFfCu0tGBpCYC2bRO/TooSFibYtIm3fbus9WzuXLx7Jz1n3dqarV6tjNbf39///fv3/v7+WsVf7oEuXKD16/My+7OyEBBAAQHw9mb//ANbW7ZqFb58IYlgucmxwNiptUhXl7p1yy7qxOORrS37/Xe2bJkckVxRDr5KFcj5uamro20BawSwnTsxZgy9epWvHgSPx5yc2IEDol9vExOTGDlVFdTVFX/iyuT9u7nRmf+xd9ZxUXRdHD9n6G4VBMQCDERETFSwu7u7+7EQ9bGxsDseu7A7MLFALFAUEJUSaaRz975/LCzL7uxssIS+8/34eZ5l7p1772zN7Jzf+Z1zwherPBITYds26NhRsnsQRcnjMPT7N3h60lerSU0FSeVHSVqa/JcFDRti8+bk3j36VgsLdHeXdihzc5wzR1wj2buXHDwISUnFW379gi9fnr98nA/5ADBk4MgKubwpH6QUFkgTd5f1bgBv6kp4D0EmysfQoqynYGFhYfk/gU1BYqlgnj9/znsglAH869evtKLbVTwPWHHY2NjwHnxlsNyUcfY/mr/yoFgUzogRIyiBX+YxMTFL5s8nI0cSPz9B217MyyMBAWT8eIiIoBuG5W/AxcXFw8OjhkjhcEtLyzVr1nRRXOy8Zs2aTOkvJREsL81w94EUIbq7fIsUN6BgnqVi74ZoKME0czjeAG854I82eLg+WhelRR12GbFgzBoiWPg8MpKsXCkhfva3kMeFpWGk5WthNYO+MvSrAuvr4Dk79G6CH1pgTFtMcsGQVni3CbrXhIYKUjPw4FePZi+aZSM2VkJ8MTNTbNhYALeaaKwCABCeDQfpUtMhNpacPEl/g5jDIU+eiL2LKkBYduEH3JoVNFRaqldnalVSAhcX+QfPyYE3b8idOxAcjNu20VdrNjbGadOgZA0mlFSiAjt0wJEjoVcvHDGCOnMGvbx48TZRSP/+5PRp8uULxMVBXBz58oWcPk369StxAdahA167hiNGoIMD1q2L9vbYsyd17hzOmCHNUQqdyJjPZeUc2A4NDa1ZsyZDB7JvH7l0SVDNUEhSEjlyhDg4MLsRCJOZSa5eJdeuyb5S4C5YANeuCSfspqeT+/dJSQ0BMxwCnzPhTCws+kra+xc8nnRCa/eLrBUD0tpTAEBys7LXDMs9u5HX+e3bt0kCcRo+WK8e9eCBUmSkUnR08b/37yk3N6GXGEuyatWqT58+6enpCQ/4Z8V7WrSgjh7F5s2Br+PX1cVGjagtW3DkSLlHTU1NLTszRVkhmzbROw0AACHg40Pv2gIAAN27dz9y5Ejv3r09PDxyBWO6AGhvL+67qBAjI3RwENrm6+vbsmXLpKSkR48eiT5FzfWAG/1VbcLaBuMlqBkAYGckXC06rJ22aK8j0BYURDZtIosWkYMHaY8dEQ0NDZl83YIlBO2Q+YetigqeOoVdupQQnykrY/361J49IJ0naHJysqmpaTmoGSAykmzZQlungHz9SmbMAEKgShXcvx9tbWkC85qa8P59oZoBALhciIggJ0+SceMYNKkKhFqyBC0sxLVivXo4dKicQ6ur48mTuHIltmoF1tY8IwqcNQuvXRNSO9na2vJSpOixspJgxaehgc7OEpdDdu4Euq/xwtaICLJ3LxTd2xQHGhnJ4Z1Jdu4kDO/5kl8ONJOqlKoOIu7cic2a0Szb3Bz//VfC1Z2UPH0qpGYoJDs7PD4WAKpWqVa71l+en8OLl1dI1PzPDdWTubYKWbzEQf7cp4iFhYWlEsImmrFUJAEBAfzoe9euXQWbQgXcIy3E/8IBAPOiXyORkcLueXLP/ufyVx4US1lQu3btQYMGnT9fbCu67/DhgcbGbeluu5DwcFi0CAU6s/xljBkzpkOHDu7u7sHBwRkZGdra2tbW1uvWrbNksGOVHQMDgzp16kRFRYnrYGtrG1x0C7I0oRTe7XiGRENxxg/MuYmEEEGNRVkEezQoGFQVein/nn7K/1KjTgBwtP0ordzsNWfXFneKjiZr1uDRowqcl5euUal+aX/MgGEfSZSAAbkSQr8qMM0cHXUVqVdgJrUACggAgBoF2uxVs0xkZUF+voQ+UtQI0FMGt5r4TygBgK0RZJwZapf02SX79jGEcyA9HU6eBEnCLP47zUr9jwrm/T+B06aRDx/EuRajtTWDRQETOTncZcvA1xdiYiA/n2hro4UFDBqEjRrB8+ckPh5yc0FfHy0scN48aNOmxL75+UTiezgvDz08pHlXEboIHPXgAVhZkfz84kxZQ0PcsIHfARFh/36GYYVC2gytFUhiYmJAQACDJx8UFICXl9iiEikp+O4d9O9PLl+m1zbRkpYGR49Cnz6yrfXNG3j0iD7ORwh59Qpu3cIePcTunpsLqqoJ+bjmO7mWAL+LXauUQEWJJ2UAgLT2FFXNihsbzm/++fPnixcvevfuTTutTEcQHBzs6ur6/v37aqKlx/800tPTQ7OyokeNig8OTgoKysrIAFNT7Ro1qv382ejDBzs7OyXZjdlzcnJOnz594sSJsliwzOTmMoUhASA+npw/j/Pni2vv3r3769ev586da2Nj8++//44ePbrwOalaFWvXJuKkEgBYpw6Ym0NCAoSHJ+fm3goNPXH2bEhIyPr160eKEYs008WLLXoAwOs0MpnxSu1DOqz5Xvi+nWIOQ6oWNURHk3nzyOfPfOkSOXwYnJ2pDRuE7CJ+/PhhZWUldgKJ9WskdtDUxMOHMTiYnD5NEhJQVRU6d8auXaU3LQgKCjIzM5Oyc2kgGzYwXAWRz5/h5k3s1Qvq18ebN2HfPqEOBht8U0aL/NzjcMjz57B5My5ZovAFC2NiAu7usHp1saiiCKxVC3fulKO8gsAQiCNHwsiRzKe6tm3bent7TxRXAUdFBRo1YlCTY506QFfYRRiGi1Uenz/jtm3k0iWIjqbvoKQEbdtKnkgUSRIfCZSy3KGmJp4/D9u3w8OHJCEBuFzQ1sa6dXH5cmD4FMsC2b5dnFgkhwIA0NH8vxAsSxNWZzBpqFS3AsqT8tE0sLCwsLAoCvbWLEuFkZOTM3HiRN4tGDMzs759+wq2Jghk9THfbeFXcMiQ/gaWpNn/UP7Kg2IpOzZs2HDz5s3MzEKjbS4h837/flO1Ku0PfhIcjNHRcnu3slR+zM3Njx8/XtazbNiwoX///j/pbuhoa2uPGzdu8WKxSV1yxF2YK1bQDsi8i6CmQaYdZULtyqWDnmuUJ3uebz0AAHZ3m/xbS2/z8WXq+YUJNCQsDPPzoXTpMpWWfAIbwsnWcBCsXdzZCHbYoFnZ57kJ4RVX+EBRNSz+j6hWDXR0IDWVqU+9etKMNMYMdkfBj2xIzocjP2GO0I13iYYl4gM2fGKLktPK/z3GIi2tWuHAgeTsWSi6bimG5wEux1diZiYZNgw+fCiusZ2RQb58gS1bsF8/fPAAf/yA7GwwMwPaOm5KSpIDLVJHv5Siozklr7KUikIavORI2vML80lHmmJJQic13p/cYcO4Y8di3bo4ZQoYG0t1AKXA3d195MiRWuILpZNXr5jDuiQqitq3D2xs4PRpEh0NaWmgoYFqaoShbjcAiYnB9HTQ0WHoI7zLf//xvRmUaGNOPXsy7I7S2JIDAICgmgEACCG0Dg0SEX0PPHv2rGvXrkK/r7Ozs48cOfLy5cvatWvPnTtXej8tenJyICMDDA3lyCSWSG5u7o0bN27cuPHy5ctfv35ZW1tbWlqamJgYmppqa2srKyvz9DEbN26MjY3t2rXrwIEDu3fvLmWiPJfLnTZtmqOjI5O8RlFwOODvT968ARUVbNkSGjWi6ZOQIFGjQyIimK9PatSoceXKFV9fX3d3dw8Pj9WrVw8dOhQAcP16GD2a0OmMM8zMQhwd3zdp8iE6+kVqanhBgauBwYQmTfq/eaMq3tehWZHfhx/jmT+LAxM/k3xSuMu6OkXL//mTjBxJvn0r0fvXL7h4kcTE4KlT/K/TpKQkJSUlA9raPTzEf5lI24GHrS2uWSPH5V9QUNDixYsvXrwo+66yI/SMCZGbC7duQa9eAABqajh3LjwWPh0YnIik0TQUFIC3NyxaVBafYiGwRw+sUYOsXk1+/IDERKAoqFoV69fH9esl+IgoiH79+i1cuDApKUncVx+1Zg35/JkI5FwVU6UKurlJ9SxJMkKAvDwwNsYhQ8i+fbQCPmzUCGfPljyRKJIUPKimRsQtT0sLhg+XZ1JBlJVxwQJYsADT0iA7G4yMFFnQJCmJ9nuMh0FOHgDExYjRiIgjKgpiY0FfH2rXLoePQHnCxt1ZWFhYWP50WEEDS8WQl5c3aNCgN2/e8P709PRUL3l/J1PgZqU6460ffmuWuKwd2Wf/E/krD4qlTLGyslq/fv0cgUqEH/LzvXNyOtO+c5KTiY8Plv7XLMv/N82aNVu/fv3y5cuFPHUMDAxGjhy5aNEiBkGDAh0R+LoEwTGZ01iFOgstRrHODSQoiCLc3YcXZqlq3HDqDgCn2g75aFn/yN6ZtWN/AACkpUFc3B8vMEpMJEeOQEgIQURTUxw/HmrVep8O44PI9+K6N6CvAsfqoytdMLGsic8Djx+Fr+ZQeq0Xi3i0tLBGDSIuyQwAzM1RutxoFYR/auDMYAIAB3+SWRZICb4aBQXidpS2AxTnSUtfw5ul/MF//wUzMzhzhoSHF76svCS/devAzk6OAcn8+eT9e5qGrCxy7Ro4OkpwfaAoNDGRkD9dskQFJCaCurpsxRHkRRo1QwkyM8mMGZx69ZS+fKHOnuWYm5OHD8mtWzhhAk6YUHbr3Llz57Nnz3x9fZk6BQVJcHz5/Zv8+IGjR8Po0RgWRn7+RH197tGjcOkS017Z2RARURjpqVMH9PUlL1dAIMWhOwtjo0Z461aJTS9fYuvWvIcZter2W3zar25T3p+mqqSJLjbWQb3EHwv7tk//GS5uWk1NzVIWE+Rfn9jb22/evJnD4fDdC/z9/YcOHerg4NC/f/8XL144Ojo+fvyYuQIIPYSQ48fhyhUSFwd5eaClhbVqoZsb2ComfEII2bdv35o1a+zs7AYMGLBkyRIbGxtKfKjp169fN27c2L1797Rp08aPHz979mzmNInY2NjJkyenp6ffvHlTIQtmgFy9Cnv3kh8/eG8/oq2Nderg8uXQrFmJfjo6Qs4EoqB03yctWrR4+PDhkydP5s6de+vWrSNHjqjWqYM7d8LixSQsDLiFItJneXnbCbnz7p1lQEBLJSUHVdUx+voOqqrKAPDlCw4fDidPikvXbqgNGkqQzYHIHIjJFSsQdAsjX7MAALSUYH89VCk6oZP584XVDIUNhPj6wtatuGgRb4Ouri6Hw4mNjRX7gjo7w/PnTGd/uU4Z0pCRkbFz587t27fv3LmzPGQxADQiP/Ed9ETUDDxoNQ0kJgZDQ4U+v3qPSaprGVwSN2yIXl6YnAzfvoGKClhbQzmWfTE0NBw4cODWrVvXrVtH30NfH48ehRkzSMmTEdauDYsXC7s3iUOieE5LCwBw7lzIyyNeXhAXV9ykro6NG+PBg3LK2SV9S5Dq1SE1lcbkQFkZ27dHniBGIejqgq6uwkbj8fMng366Zkqar3nV9LzcqOhIC3PJ3pPk7Fk4cYL8/AlpaaClhdWqQceOuGhRqZxCWFhYWFhYWBTHX6U0ZPlTSExM7NixI/9OwezZs4eKFMbjCxpUVFSYvSL5Yfu8vDxpbthJM/sfx195UCzlwMyZM5uXNEjcz3BPRBYTFBYWcYwePfrRo0cDBw5s1KhRzZo1bW1tO3fufOHChZ07d1bgqgQVDIQQIe0CD17ZacHHfPh9QC4nCeHFqKsDgDKn4PDeWcOfXeBtDLCya+XxYNrkrR+s7EBJCRQnWauQehNk505ur15k927i7Q3375Pjx1NHjp1//JXr2xJqhi5GENiiYtQM+QTGBZGkfAAAS3UYUx62wX8buHix2NQ6FRXh6tSMDK4KJqoAANE54PO7RBOhTZ0XRKRIvCgFRZ94FVa4UrnBSZPw7l3cvx9nzMBFiygvL7x+Xc7Q1M+fxN9fbGtGBkjjOd+jB3O4EYcNAwCIjSXTphFXV26XLqijwztx8IIiUqoNZJXKyaxmACBjx5KHD/mFYArtB6KiyNat5NgxmWaXnr17927btu3u3bu6zBEOifEPZWXkx4rq1MF27cDeHiW6ZGdnc8eP5w4ezB00iNu5Mxk+XEKuszQIPeEJCUTAs33U7AM8NQNPtvj5/NwzdrjICiY7WtUyZvqmql27dtOmTUu3rsKFNWvWzMrKys3Njbdl586dPXv23Lp168WLF4cPH75nz5558+YNGjSoQAopWAk4HDJxIlm7lrx7Bz9/8koVkEePuKNHE0UUrcvOzu7Xr9/p06fv3bt3//79KVOm1KtXj0HNAACmpqaTJ09++PDhs2fPMjMzGzRoMGvWLNoilfHx8YsXL27YsGGjRo3u3bvHYBaiEMiBA2TFCvLlS3HadEYG+fCBO2MGefCgRFc9PWTOUFdXZypxIoKLi8urV6+ys7O7d++enp4OTZvirVu4cCG6uqY6Ok5SUxtTUNBzzpyYRo2CTUyOGhrO1tZ24qkZeCsPCSEzZgi/yYtQQWhS9Cl8k0a/gNuJcKyosICnNdbWKGoIDSVBQWLXzeGAtzd/XhUVlZEjR+7Zs0dcdxw/Hq2txbbWqoX//CN2LrkoKCh4+vTprFmzrKysPn369OrVq/K7GyPxF0GRPYk4NQMPgxMiH43MTJKYKNpT7zGh/Sf9ksViaAhOTtC4cXmqGXgsX7780KFDISEhYntYWuK1a7hpE3bpgs7O6OqK8+bh9euQnExGj+b260cGDuTOmwc/fogdgflaRVUViirG4qJF1MWLMGQItmqFTk7YsSN6euKFC9JfNgvj7MzsiIAdOuDatWhtXcKNwNQUR4zA3bvlnLTc0NIC8R48dnFJvOsh39fPJY5E3N3J6tXk0ydISQEOB9LSSGgoOXCAjBoljTyahYWFhYWFpRxgHRpYypsXL14MGzaMX0N96tSp27dvZ+jPoa1RKkB+kURaQ0NDYhhJ1tn/CP7Kg2IpHyiKcnd3F6zIezsnJ5HLNRa9P6imhg0b+vr6nj9/PiEhoV27duPGjVNWoFUgy/8TtWvXvnDhQlmMXHqDBP7u/Ad8LwdRhwZRmwfF2Eh06AAXLkBurionf8+hf5p+++A28t9cZdU8JZVzzgPPOQ/sFua7SsPIRgEz0cNQXFOmbuJEEsTTkxw6xM8Yy1FRO9p+lEf/+eka2lD0/KlTsMMGh1ZQgW8ugZnB5PlvAAAKYbctqrMaYDlwcMD588n27RAbW2K7hga6uuKKFdKPpEbBoKqwNwoA4FoCcTEovt6jBg/mPn7Mj8IKQ1HSFDbmv7wSLjpZKgNqatilC3TpUsphyPXrIFDhjqZDTAwmJjIXXMDx4+HRI/L8ubgIH4rPyERVVZKWJi5lU7CcAbd/f4Y10IwsRs3ArHIgRTZvHHPzEsUU0tLgyBHo108abZBM7Nu3b/PmzY8ePbI0MIDPn0FFBaysaNNP0cWFGBsDXWitEFNT0RI22K8fOX2aXyGChtxc+PWr8PGvX+TXLzJyJLVlCxQZKtAgUUFVsgN37VrB+NbDRi68BxtOrhzhcx4MDeHrV37kVU9PL5UuzVRXV3fatGm0wXv5rjrOnDnTv3//WrVqKSsrp6SkPH36VND+Yc6cOXfv3t24caO7u7v0Y5Lly8nDhyD6y/3XL7J5MzZoAA0byrFUHrm5uf369TM2Nr5w4YKK7AnKdevW3bFjh7u7+7Zt25o0aeLs7NyzZ08HBwdNTc3g4OCrV6+eP39+8uTJ79+/t7CwkHuR0vLjBzl8mP5tGRsLa9dCixYl0ql79oTgYMjLox0MbW2hZUuZ5tfQ0PDy8po2bVrPnj3v3bunrq6OM2devnx57ty5PXr0+Lhpk/aCBUR8qSby8SN4e2PnzrStzfTgxW8AgA0/SC0NbFgyLTwuD2YFF75j+1eBYQLXeOT2beYaVSQ+HqOjoegFmj17drt27VauXEmf+qKigtu3w5QpRDS6bGGBa9cqJEc8Jyfn2bNnDx48ePny5YcPH+rVq9enT593795ZWkrOAlckFhbAEIanKGjTRkq1AV/TUOjWoKODJT0wFKNaqJRYWFisWbNm4MCBT58+NRT3PU9ROHAgDBxY+GdsLBk1inz6xPt4EgDw8+M+e4bDhtEqZnDhQvDxIWIKpWGDBsgfGQCsrKgtW0pzRCUGHz8eLl0inz/Tt9aqhfPmgY4OdOoEV6+SFy8wPx/MzSE/n0REwMiRoK+PgweDi4ui1qNgatbEKlWImC8Qo+xc698ZIfraL1759O45QE1VrPSBnDtHLl+myeHhcMjLl7B0KW7apMBVs7CwsLCwsMgHe3eWpfzgcrlr1651cXHhhd6VlZU3bdq0b98+WhUCPzGCy+XmM1qMZmcX5nJqMxqpyTT7n8JfeVAs5UyPHj3MBSxz8wm5lp0t2i3O1LTfpk0tW7bcvn376dOnJ0+ePHjwYAWWAGBhYaAwmVU68wO+a4IcEzFUKGcYU+7pxIEuLlinDv/PcY9O3l/dt3WIH3/LnTotWvnD9C/kU6ltU6TULiiS6Ghy/jxPzZCkY7il7xzbXe+WjliRrlF8Eu9gCAEtK0zNkMOF8Z/JuaIQ/Iqa2E7ehCgWHDGCOnkS27dHKyuoWhXMzdHREVeswAMHZC1J28u48FN2X8gQt107FJ+4jDY2OHeuxMG1i+R5aWz+1f8PzKUiACAzkymCzoOi8OhR7N5dXN4kSU7mtmnDMTfn/+M3cczNybRp0qyUSFdgSPT0J2QmJLidZn+R7EO+rIGEh5NTp6RZg/RcvHjRw8Pj0YEDVkuXcjt25Pbty+3bl9uxI3fuXEgTSe42M0MRvUIJHB1p0pStrbFRI9mWFR1N3N0ZPMlw1KhvtRu6rL5Vb+ebbssuzZy05WS7odFG1QFAKTpaKTqaOn1a8DlX2rlTUB2S1p7i/Zt6bK1SdLRSYKBgHnlqaqqByBvJwMBg/Pjx06R7q0iJsbGxj4/PnTt3rly5kpCQIFrM4uDBgzt27AgMDJR2xIQEejUDj7g44uEh92rz8/MHDRqkp6d3/PhxOdQMfKpUqeLh4RERETFgwAAfH59JkyYNGDDgyJEjDg4O375927lzZ3moGQDI5s3CIj/B1u/fyYEDgltwyhRs1YrW7RwtLHDzZpD9EpSiqH379pmbm/fo0cPDw6NJkyarVq06ceLEvn37dHR0QEzAtZCcHHL9urhGvtwwKBNc35JN4YUGSNkcSMiD6V9IYj4AQHU12GZTctmiXvci8wp+M1hbW5uYmHz48EFs/3r10MsLu3QBCwvQ0AA1NTA3x3btqJMnpS0QIAYul+vt7T1q1CgzM7NVq1ZpamquWrUqJibm9evX7u7u5a1mAMA5c8DISGyrtbVQychUV5RYM8LgRKTBiUiD3Z+gdm3FrPJPYMqUKb169WrVqhW/iisT2dlk7Fjy7p2w2Cgujhw+TPbupdlFVxc3bEC6dwja2uK+fbJeGMuAsjLu2oW1atFMbWGBHh6F2ko1NRwyhNq5E9q1g7t3yZEj8OABefaM3LjBnTqVDB/OrDqqMCgK2rRhePbaU+oAkJmZ4fPsEdM4J0+KPftzOMTHB37/Ls0yWVhYWFhYWBQCm1zLUk4kJiYOGzbsQZGJoqWl5enTp52dncX1F1QnpKWlGYn/kfa76LJSX3zdU1ln/yP4Kw+KpfyhKGrYsGGbN2/mb7mTkzOhpNXqHYBxAQEJJfNfr1y5cufOne7du5fTQln+LxG1QGDwYBAqGyHrLFL2ZBA9KAxlZXR3J/Pm8YunNgr/dHPdoPc1G+3rMuFSq75cwAICp2PhdCxpoAU9TKCTITbRBWV5ZRVCVgpkru3WCDgaQ9IKoIBAVTVirob1NbGdITTTAyN5ownJ+ZCYD4lnb/+0avauvf3Teq2+WNhyscTtJ8OM5B1+p3qvnSPnHKXmezaM+UQCi25nja8O82pU1Fr+Fmxt8fhxIARTUkBbW2I5cHE01wMDFUjJh+gcCM4EW4HTFO7dC+PGkTdvSkRkEdHGBvfvl6Y+i0nRuzqBPgmW5W+kenUJHTQ1GaJExaip4f79GBTEPXYMk5KAouDIEV4LIYS7aBGDATV5+xZfvOD/qRQdzRHRLnCaNKFmz4anT8m5cyQ5GZSV0dwcp0+HGkzfTbRnJelPdnyThuIlSR/bloKnT5/OmDHj7tKlNZYtI3yPhOxsSEuD799JUBCePAklM4PR0xOGDSN0JSGwQQMUU/gcd+2CIUPIly/Sr418+wbbt+OyZbStQQ5t+i4+F6+uCwCx+lV8rZ1OtxkMAHViv8PwQiUi78nnEvickue98ZB3Tcc70wpz6HUfcRdd3e52eWvxCrt2pQ4f5u94+/btTZs2RURE5OTkqKurW1paLliwoJcC65cLYGsrttSUhYXF9u3b+/fv/+zZM1OJlTsAyKVLEBPD1CEiAnNzGVzBxcHhcEaMGKGkpHTq1CnmMpRSoqWlNWrUqFGjRpV+KDmhq3lRDCEgFKSnKDx6lLi5wdOnxYYimppoY4ObN4ONnHZdFEUdP3583759UVFRGzdu7NixY+H3AyGEof4gAACgOEskABcD2FQX//1GsrmQx4V1P8j2H5wcghyBiz0K4WB91Be6E2ltDYjirG4AAHR1oeRbsWrVqikM/isAUK0aHj6MWVnw/TtwuVCrFjAmwEjk8+fP586dO378uLGx8bhx4zw9PaswFwQpHxo3xhEjyLFjNFKw6tXRwwNUVFJdhVtSXVEauwW9JwBAJAogCjsXDShlf4WRlET27YOvXyEvDwwMcMgQaNdOvpHWr19vb2/fs2fPUaNGrVy5kqH6DNm0SZzhAWRkkDNncPhwEL0/2bIlnjsHq1aRkBBISQGKQiMj0qQJ/vuvQlxDmLC2xgsXYNky8uULJCQAIWBoiNbWuHIl1Kwp2JFcvkzWrxd2kcnMJM+ewahRePGi3FfyZQe6u0NAAHn7lqbJysph7QbTE3t/xcbc877p0raDigrd+n/+JD9/Ms0RE0Pu3cMhQxS0ZBYWFhYWFhY5YQUNLOXB58+fe/ToER4ezvtz2LBh+/bt02O0LTUzK65WHRkZySBo4BfCtBZTKFGO2Ss/f+VBsVQUffr0ERQ0PM/NJQD8+xAnACb8/Mmlu8F09epVVtDAUkbQOmMTQngpj2XhDsIwJm9eaVaoMNq0oTZvJmvXkrAw4HJ52xwSfxwKvjJ3YpflsZqPkgs7BmVCUCZsCieaStBCD1rrY3NdcNAFbelu+5O5tqImDV5xsOp78UFlZOG3LHiaQvb9BADQVoI6mtDGALsZgYMOaNJNlMWBF7/hXhK8SycxueR3PuZyofAwmk4CunR6zdys2bcPzL61X7NuLYCKETScjYWFX0l6UUx8qjl41GEdjxQEomSrdkaUEFwM4Eo8AMC9pBKCBtDWxnPn4OBBuH+fJCYCh4P6+tC0KS5eDNKVQjcv0jxE5TD2Y/mLwD59yOHDkJwstoOpKZiYSDtcgwYU/1KqSNAAAPjpE9MZIiOD6+Ululkwpx8HDCCrVxN/f35dFQJAHj7EgQNxyZLibrJkact02irUNEgqAig9fn5+gwcPPr93r72nZ3GAVnB5wcEwfTpeulQi9dzUFI8fhzlzSFAQ5BR9UHV0sHFj3LNHbJzSwAAvXoSFC8mHDxATA4SAhgZQFGRlMS1RjHrDPw0GBpDf6jRhp7BqxZmvU76QxDx4kwa/C1Sg63TBbivPe8y5ta/EniXLt3Xv3r179+55eXnJycmGhoaq5RU3EtWPDh8+PDIysl27djdv3hT3K5sPYXC855GWBnFxIGPyOpfLnT59enJy8q1bt0rjzVC5yJF0mhHqkJhIzp7FjAywsyONGqG6OhgbY7du0KyZHN4MgigrK8+aNUt4KyKqq0v4gmCUCU4xhw6GOD2Y+KUCAGSCEpRc5uwX55xNGoF+CV8Q7NmT7NkD4gOKaG4udBURGRkpjdoGNDXlLneSlpb25cuXjx8/+vv7P3nyJCcnZ+DAgdeuXWvcuLF8A5YRuHAhmJrCsWMkPBxycwEA9PSwbl1cuxZE/FfkoJwqTXA4kJgIFCXDmReAHD1KDh8W1AmRx4+xSRPcv19cRSdmhgwZ4urqumjRIjs7u+PHj7cR5+fh68ukv4mIIOfO4dSpNE0WFnj4MObnQ1QUqKqCqSkqQqolFVWq4MGDmJMD4eHA4UCNGjSnzuxs2L1bXKkmEhAAnp7o5lbmS5UVVVU8cwbmzSO+vsXXdZqaWK8ebtsGVlY9uvY5fGxfalqqz/PHHVzpapbFxtJIggQhBOgklSwsLCwsLCzlDCtoYClzAgMD27dvn5SUBABaWlp79uwZM2aMxL3qCdiKhoWFOTg4iOsZFhbGe1C/fn1FzV7J+SsPiqUCadasmZaWVmZROk4Cl/uuShVHZWVUV4/Q05t27x6tmgEAPovLS2BhUQTlU9NE9Ca+TEjpHiEPrq7YsiV4ecGLF5CbSwwNqWHDwMmpIcCVquCbCkd+khuJkF0UY8riwKNkeJRMAIBCsFQHS3UwVAEAiMuFiBzI4kBVVRhcDWdagLqALYKQPcPDZJgXwhiA48CHdPiQTnZFAgVgrEpqamAjbTRTh7R8+J5NAjIgMrtIvgAAIOGGe5XUhLk39o72OaeVkwlAY3teDgRmwLIw8rTo9p06BR51cLyk/G2WcqazEV6JJwBwO5HMsSz5vlJSwmnTYNo03udZ1jCPuRryyh9Hl1D0sfzVWFqigwN5+JC+VUMDBg9WwCziU5l5YEpKCc1cyRxl7t698OQJeflSeLe4OPLff6CkhAsXllGlOb5JQyEKcuO/fv36pEmTjh071vb2bYiKEteNfPwI9+9jl5JRhxo18OpVfPGCXL8Ov3+DoSEOHQr29hKm1NXFAwcwNZW8fg0JCWhjQ1atIu/fM+1Cl6H+IR36fCCZHAAAPWU4nP1O7dGDAHXjxzUav7JomK1UrDw4J7aeAAirGSgKWrSA/fuFuqmqqlarVn5Vl/hvIaHLmCVLlpiYmDg7O7u7u8+aNYsSb+iN2toSrn5UVEBTU/olcTgcHx+f1atXUxR19epVNdmtHSovEmV2/A6EkI0bybVrwP8kUhRYWcGkSdC8uWyT5uaSU6fg1SuSmwva2tijB/boIfZEaW4OX7+KHUpZGVxcmGerowl3HHD3sYceZi2zVTUAQCMvRzsnQzsns3Wwr9tRd+JtiVeulKjUY2CA7duTM2fotVMGBjBjhuCGoKCg7Oxs2vs/pSE2NvbJkycBAQGBgYGfPn1KSkqqV69ew4YNHR0dp0+f3qhRo0pb2RNHjoShQ9HXl7x7B5qa2LYtSNIhKQS+GQNP9JDaPBsSEyFNXza/gcRE7sqVGBREUlMBAA0NoVkzXLpUoqMGOXmSeHoK10HIyCA+PjB6NF64IKQYk5IqVaocO3bszp07Q4YMWbBgwbx584Rf95wcIl4NWQizrZGKCtAVgCgP1NVBvD0PuXaN1gmpEC4Xnj2DSihoAABNTTxwAL9/J+fPk9hY1NTEPn2gRQteo1PTljfvXI2N+3Xn3vW2zq40Jg0GBqCpKaGmhjQKKhYWFhYWFpYyhhU0sJQtiYmJvXv35oXea9eufe3aNdEinbTo6+tXr17958+fAPDq1atBgwbRdsvJyQkICOA9btasmaJmr8z8lQfFUrGoqKi0bdv2zp07/C0XOnRwWr0a1NX3LV6cc+OGuB0zxNcYZmGRFaFbRczKAGbpgEyqAlrXB1H3BV43/p+0tTAkLkxm1NVx9GgYPRpEQqwt9KCFHmZy4GEy3E8iPikQIZDRxyUQng3h2cLj/S6ANd/J3UQ43whFK0ekFcDaH+TQT+ASAAAlhE6GmE9AjSLRuRCdDSkFIHRsXID4PIzPA79U2Y5aIy/HPOlnu6BnA19dbxb2FgWftPJ1GwrKAI9wcjOh+NBqa8DxhmhXKltiljKhqxEoIxQQeJ0G8XlQRVzqsuzxBgvWoeH/EtyxAwYPpnGNVlPDzp2x1HJhsnUrKZnmWEIiwKNk3rmSUIxfTY2IK+adnU0uXqQWLSqcixCQ0adBBkxMcOzYUo6Rl5fn7u5+4cKFmzdvOjk5kR07mE4bOTlw7Rp0oUujbN0aW7eWeXo9PezUycnJqfBPAbmAX6yIAEEkAT0qB4YEFqoZTFThij3aaTtCZ8d2ALMBcrngmwouInNWUQXn5O+dzu8bIWZRWKsWDhoEpXhuZaqZJWU3wcuYCRMmtG3bdvLkyRcuXDh69GjdunXp9+ralZw7x+A9gFWqgLFx4R/Z2WT7dnj9GtLTiaoqVq2K06ZBs2YAQAh5/PjxiRMnbt26ZWFhMW3atPHjxyuk0kQlwtYW3r0T26qkBG3b8h4SNzdy6VKJZ5XLJd+/w4YNkJuLEyZIO+PLl2TFCvL1K9/xi3h7w6FDuGcP8ArK5OSQHTvA15ekpyMiqKuDtra4WvJYty7S3ZkRKjeglJQ46+CySXEJOarqOtkZStwSMgXy7RtZs4baulVwI65eDT9/Eh8fYWGrgQGOHYsdOwpuO3bs2KhRo0q8qzMyIC9Pbi+o9PT0+fPnX7p0ydXV1cHBYfLkyY0aNbKysqq0CgYalJXB2RkrqALpb+4j2LuX6/YTsrJAXR1NTWHQIBw5UvKegYFk1iz4XmwNRxISICQE3r7F48eBQdqVng6HDomLQJP372HnTpw/X/ZDKaRbt26+vr4DBw68c+fO7t27bQTLu5SL5r5CIC9f8r8o6DskJmJmppT+ZxVArVro5ib6oaUoqnvXPv8d3y/WpKFmTTQ1JQyCBhMTYZElCwsLCwsLS0XAChpYypZp06ZFREQAQN26dZ8+fSqVK2ARXbt2PXLkCADcvn17a8mfu3wePHiQl5cHAOrq6l27dlXg7JWWv/KgWCqcPn36CAoavLy8Nm3aBABHjx4V7GZjYxMiYCqroaEhzeApKSknT54MCwsbOnRoq1atFLRklr+EynCjkKGShdDymP/kbywfbwkA0FKC3ibQ2wQBIDoHnv8G31TyJg2CMyFf/BL806DbO3LSDm2KsiVj8+BkDOyNJsn5hVvM1OCsHTYu9GotPMwsDrxJgztJ8CKFhGRBDtP9rsLl1dGAetpQVxPraIKJCuirgL7fC/15MzWSE+n3oSiQI1IlF58zYcMPcl1AyqCMMNUc3GsibR0NlgrHUAVa6sOzFOASuJYAkxRnoWFWlP0bk6uwMVn+APT0CusRvH8Pv34BIaCigjVqQK9eOG9e6Ycn27ZJ7iTeYIAQQgYNgrw8sfvGxHBXrcIVK+RanTBobU1CQ+mbOnWCGjVKM/i3b9+GDRtmZmb29u3bwkqCEkWxkswthMnJgZAQyMkBS0vRNMpiKYMIzatVAyFZQ+3agh2S8mFgIInNAwAwVIHbDmhd0mtAjYJ2Aqnmae0LnQzSAMIAjgn0FFa0REeXMizEt/cQd+EheKEix8VJVFTUvn37dHV1v3//bm9vv3Tp0mXLltH0a9kSbWxIUZqBMMrK0KFD4ePPn8ns2SQ0lB8RJB8/kjdvsGfPu23bLl26lMvlTpgwYc2aNRYKMgWpMOLjuevWYUgIpKfzjI41ri8AAQAASURBVOVhwgTs0AEXLYKXL0lR4Ugh0MYGR48GAPDzI7du0WtEUlPJkSPYp0+xRoSBDx+48+cLl3LIzSXv3sGYMXjxIqSkkKlTSUgIL4pZ+KqoqICyMo1jlrk5btzInPVepGwwSomOVgdQzy88rRqciASAlNGFZUdQNH9dWRmPHoW9e+HmTRIfD7m5oKWFFhY4a5aQJwQh5MyZMw95/jq5uWTTJnjxgiQnA4eDenrEzo5avlyqJ6eIzMzMjh07NmzYMDw8XFcma4HKTG4uxMaClpa4pyLVFUtZS4Jvz0A2biSnTsHv3/wm8usXfPkCfn64cyeTzDQzk8ybR75/F20hnz/DlCl45QqI8YYh58+L+xwBAHA48OQJlELQAACWlpYvX77cvXu3s7PzwoULF/ItkTQ0UF+fxMQw7SzgOPsHgRyOhPcElwt5eZVU0BAeTjw84Pt3yMoCNTUwN8dZs6Do7N/cqdWtO1fj4mNv3bnWqkUbDY2SJ3JE6NwZwsLEOQVi48YgUBaZhYWFhYWFpaJgBQ0sZcj79+8vXrwIAEpKSl5eXrKG3vv27csTNISEhDx48KBjSVU+j/1FFp3du3fXLmlJV8rZKyd/5UGxVAYGDBgwc+bMgqLfbxEREYGBgZaWlgkJCYLdNm3a1KdPH/6f0oSiL168OHr06OzsbADYtWuXk5OTpaVlWlpa9erVXVxchgwZos5Yh5XlL4bWkkHim4p/716cp4IcUwtuF73dX27qhFJirg5Dq8HQaggAeVz4ng0xuZBWAABgqAKW6qCnDOfjYGkY4RAIyYIWr0l9LTBWgV+58DW70JWBRxcj2FsPjUUsHDSVoK0BtDUAACQAoVnw8je8TCUf0yEuD7K5oIqgqwQ1NKCrEXYzhjq09tLtW5NGDcmTJ7RHgfXr48yZpX82mPmaBRvCyeX44qNGgN4m4F6rWOTBUjnpb4LPUggAXI4nk6orTA5lWiRoiGUFDf9v6Ojg/v34+zd5+RLi4tDaGpo3l8+kupC4OGl6cXiJ0QYG8OoV9/lz7ujR1IkTNP1KXobRQBcHArnEgrhnD8ycKRhpLm5av17W0QT577//lixZsnz58pkzZxYvTGIRAemrDKSnc93dgadKyc8HQ0OsUQPnzYN27aCklKFQtUBRQFH8oAVP0FAsazA3xwUL+LukFUD/ABKcCQCgTsEZO2E1gyjClw15eVh0LIWvO0VhrVowfz726gWlVnZKf5Uiq+DS3d395MmTUQKuIStXrnz48OGDBw+EXRMoCj08yKRJwoFz3qxOTjh3LgDA799kxgxSVC+y+BB+/160f//VQ4e2HT3as2fPyiB1LSXE2xtWroTIyOKnOywMPnyAHj1w0yZYtgxWrACRaCjWrIk7d/K+f8j+/YLhYWGiosju3bhypeSVrFhB86LwmkJDYckS+PGDfPki3JafDxQFenqQnV2oqdLTw7p1cf166cO0PAWDIHw1AwCQ1FRMSxMuTEBROHMmzJyJ8fGQmgrVqoGOjujI/v7++vr6tra2kJxMRo8mHz8Wm0/Ex8PXr+TDB9yxAxo3lmadhJAxY8Y0bNiQd+vpb+DDB7JpEwkP54lp0MQEOnXCOXP0nimBgApBUZCrV8nJkzROCdnZ5O5d8PQU/EYV3nf7diK+vgn59AkuXaJ1BAEAePuW2SmBJCRgQUGpTugAysrKc+fOHThw4IABA4KDgw8dOlT47de0KTAU3zQ1RVtb+PoV6tSRwzasIhE0oqADdXVBX79cliIb5Nw5snUr/PpVvIn3VTB0KC5dCgAURfXtPejA4V3pGWk371wd1H+40Aj4zz8QGEiePRMtfIP166OYFDsWFhYWFhaWcoYVNLCUIefOneM9cHFxaSzd70lBunXrZmtrGxwcDACzZs168+aNVkkh8NWrV2/dugUAFEWtEElOKuXspefDhw/R0dHt2rXTofsdLh8VflAsfyvGxsYuLi4PHjzgb/Hz8xO66amiomJpaSm4JS0tjXnYq1evDh06lCPwm9Df39/f35/3+NixYytXrrx06VKTJk1KewAsfyCCVcMVKBqQbyhxOok/FFUKbLXAViR5Zqo5mKnhpM8khwtcAp9E8mNracCKWtiviuQpEMBGE2w0YZyZ7GGzfftg3Djy5k2JJBhErFcP9+8HVXGFBBRAVA54/CDn46BAQMrQ0wTcrLABW2OifMHtwQBA5oqt40tL7yqw8CsUEPBNhfBssJLKJ0gy/OoVCflARCq8sPz96Otj9+4KGYnwArf0bSVPLkpK8Ps3ef4cQLiaD/DPZSV34eX3FwbFaccU2r0kEuLEtrZ47Rp4esK7d5CSQlRUgG8nIK/nf15e3qRJkwICAh4/fixcI8/cHMQYQgAAUBS0bCnVHImJZPhwEIzIJiaSxEQydy7OnNmsSPtewoCBywUuFxB5zx6viS9reD1nDlQpPAveSIDl38iPbAAAJYQD9bClHDWRBE5q2KULUVNDJyccPBg0K7WAbtGiRXv27MnKyhLcyOFwnjx5Mnjw4EuXLgnvYGdHHThA3NxISEixrYiREbZqhdu28WKK3DVrQETNAACzfv/+mJ//2s7OsGXLPyz4R8v372TFChCtL5OeTq5ehSpVcOFCtLQkK1eS798hMREQoWpVtLVFD49ig33RSihC0D2Twnz8yBAtBgDy/LlYKxQuF1RUcNky+PULdHSwbVuwttZ7TFIVlXZOUUyR5ipV+B9DUe7fv9+tWzcAIFOn0vqCkO/fYf58vH4dtCVf2y1fvjw2NvbMmTNSLbvSQ06dItu2QXx88Zb4eAgJAX9/mHK2TKYUX/cBcnLg+nWYOVO0jk8h794xiRLy8uDOHRAnaGCsjFDYodSCBh7m5uaPHz/u37//gAEDzp8/r6amhm5u4O9PIwYCAERISeFOmAA6OmhqCt264bx54nwmKhs4fDg5c0acCgoASIMGlVFz5u9PNm8WfNsXkpJCTp2C6tV5RcSaNmn+qM79r2EhDx/fa9WiTXWzkj5AFIVHj8K//5LHj+Hnz8I3mIkJOjjg1q3lXBKRhYWFhYWFRRx/xkUVyx+Kj48P70HDhg3l2F1JSWl9UT5QcHCwq6trYJEzYUFBweHDh4cNG8b7c+LEifYifq2lnL2UbN682cHBoVevXg4ODr8ZsitkpGIPiuXvRqgYRGhoaH5+vuCW6tWrV61aVXBLeHh4ZmamuAEDAwNHjBjBEVG4C43QuXNnXhUVlv9DeBEXuQUElfF+SqWntwk8csSuRqAs8OQpI7QzgCP18XVzqdQMpUVbG8+dwyVL0MkJa9YEKyts3BgnT8arV0vpas5AHhfW/SCOfuR0bKGaAQG6G8MzJzzVkFUzKACeQKEsOgtirAIdDQEAuARO/FKY9kidAj1lAIA8LvzOl9SbhUUc379TReLjErIDHoLnLBUV4HAk1+E2MJDQgaG+uIwgImpr44oVePUqPn2qxLNzLwUFBQWDBw9OTU199eqVsJoBAGfMYKh2j3XqSFV8HYDMmEEfUkpMpFczFO9JAABUCs2I/IrCus08PS/Fw+KvpO0bMvJToZoBAXbYYN9Snx/x8GFqzx4cO7Z81AxyXyaFhIScOnVKSM3A59atW4KF6oqxt8ebN/HAARgyBHv2xClTqCtXcO9evtkG0sWeN6Wn++Xm3jQ21o+NJXv3yrfgSgVZs4ZGzcAjJ4dcuwZpaVCvHp4/T927R3l5URcvUt7eePRoiY9zvqRTkcQOAMTHR0Jtl4wMpm+hxET49AnnzcOJE8HamreNtkiBHJUL0MhI7k/Bhw8fnJycyL175MMHcX3I169kyxbmcQgh7u7uV65cuXLlimpZqmnLj0+fyPbtNGHdggLy6tXvS7OENqe6YmkNG6KiiLh3OwAAkMhIUnQLiwZJ2RFMtYdq1mTeFfX0xAopZEdTU/PatWtKSkr9+vXLzs4GbW08dAjt7IQFEzypXE4OEAJpaSQkhOzZQ8aNE036l5PkZLJrF5k+nUybRg4flrk2k0SMjbFHD3HicqxVi/r3XwXPqAiIhwfN255HejqcOMHX0A8bPJqilDgcztYdGwoKRL5FlZVx3Trq3j3csQPnzMH166nbt/HIEVbNwMLCwsLCUnlgBQ0sZcjPImHv7t271aVg+HBh169+/frNL6p75+/vb29vX6tWLUdHxypVqkyaNCknJwcAnJ2dd+7cWRazl4atRY5k3759u3z5sqKGrdiDYvm7qVnypsCePXv4JV14GBkZVatWzVDg7nNmZmaXLl0S6PyQs7OzBw8eLO5OqCBJSUnu7u7yrprlj6fy2CHQrqTyLE+BNNCG840w3BkfOOK1xvikKUa1weuNcWBVUCk3iYiSEk6Zgpcvo48P9ewZ3riBy5aBhoLS7UVILYB+AWRTOOQWZXN1NIRHjnjWDu1YKYMi4AkUcHuwrEoFOZQNY4pMQU79gjxJ6XnSwzdpiMtj7MfCIh5y7560XSUFIwtD0a1b890RaOwZjIxw3DiZVwkA+flk924ydCjp0YO/jV/4iYc8w5Zk5syZeXl5Fy5c0KD9bm/WDAcOpK/DbWqKK1dKVXLi1Sva/GxB/EoeS/Nq1QT/oakpLl2Ky5dTp0/7+r3m9RkfRPZHQ0BRnMhQBQ7Wx1F/cqE//sWMlK/sxo0bfwkad5ckNzd3z5499G0UhR07Ulu24L59uGxZiYhjejoRSeN+mJu7OyPjmrGxDiIAkPPnFRafy8oi69aRAQNIx47cHj3IpEkgPvitSPLymE0RIDKSXLtW+NjQEJycoEkTGiMBiRaPQsUaaMnJkdBB4lVuTAzIpVeQAEVBSSW9TCQmJlarVg0uX4bsbKZ+798zNKakpPTp08fHx+fJkycmJiZyL6ZSQTZsEFv2iMslL1+m1qERH8gta9B7TEhkJKSkMHXicIBWc8ZDoo5EfAccPZpZ0kcaNZIwuIyoqamdP3/e0NCwX79+OTk5UKMGXr+OixejszM2agTm5qCkRPOZys8nT5+SNWtKvwDi6cnt2ZNs2kRu3CA3b5LVq7k9epBDh0o/siC4bBn07i36FYS1a+PWrWBsrNjpFEBiImFMjyHh4eTFC95jC/Mazq3aAkBaeuqlq170O+joYN++uGABjhqlQNkoCwsLCwsLi0JgBQ0sZUhK0W8bDoeTKwV5eTS3kDdv3rxixQp+nc4fP368e/eOP/Lo0aNv376tRnfDSyGzy41gIrtQUntpqNiDYvm7cXV1pQS8ELOzs4UqiWZlZSFi7969BTe+ePGiWbNmz549Exptw4YNISEhglsYEl8uXbqUlJQk/9JZ/u9RSOmK/ze/Bx1lcNIFFwNw0AFNOd3E/wyS86H3B/L8d+GfTrpwtwlesscmUsQCWKREsHKERI0CvwNvL1k1DZ2NwEwNACAuDy6JSceSA5Oic1Qi69DAIjciEk+l6GjBf+L2o21CRJw9G8VVrFdSAldXsJWtaAsP0rMn2byZvHhBitzvgFfLnBDR06h8J9YTJ048f/7cy8tLpcgCQRRcvhz/+Qfr1CkuaaGlhfb21L590KaNNLNwL10CMVZhvBISfhwOv6I2T8Eg1K1ZXl6z//7DyZN/2zsO+gihm14DgPWiZrxWFYSp5vC+BQ6W5cccisDQVG7XHjK9jhK902JiYmReAUUJma6ncrnjk5OPGxqa8d8AaWlk3TqZRxbl0yfSqxc5cIC8fk1CQiAwkNy9yx0zhqxerYDBmYmNlZB0TggIfO7E0rQpU/UNdXXo00fyII0bg/gPIABItsGnKEE1A23kWx57Bjs7XLhQ1r34mJmZ/fjxozTJ/e/fv3dycjI1NX348OFfo2aAggISHs7UISGBiK+sIYemIdUVpXJBYAiBm5lJ2LdOHYZ9sVs3ce9wrFuXWrZMwuCyo6ysfPz4cV1d3YkTJ/L+xqlT8exZvHkTdXTE2jBwOOTBAwn6G0mQlSvJwYMQFSWwicCPH2TrVkKX3yU/iNS2bbh7N7q4oK0t1qyJDg44ejRevw6OjoqcSFF8/w7JyUwd8vIE5U2DB4xUV1cHgB/h38p6aSwsLCwsLCwKhxU0sJQh+VIYIUqEoqhVq1a9f/9+9uzZ9evX19HR0dHRsbW1nThx4vPnz48fP64jJn1BIbPLzaFDh+rXr6+npzd//vweAslPpaRiD4rl76ZGjRpjxoxh6MCzW1i6dKlmSYPQ8PBwFxeXxYsX5+bm8rbExcV5enoK9rG3t4+Li3v8+PHhw4fPnj178+bNKgKFUXNychwdHQ8dOpQjMZGIhUWhlH9EgaWcicmFru/Ih3QAAAphVW2830SuIugskiBzbfmyBgarBiE1gxwoI0yuXviB3RWpMBMVo6Jb4gmsFpRFburW5f2f76PAMTenqT1REr6aQbQzqqvjkSNoZ1cc8uehpYVdu1KbN8u3TPL5s2j1cXLwIDl2DEpGvuVTM6Smpi5atOj06dPakgrY46RJePcu7tmD06bh3LnUmTN444b0IROUWNev6MKSL2Xwi40V/Mfb6OTk1PEteSgQEFliBRca4dfWuLEu6stYgZ2IwNBU/kZQ0lzwMBeMAwCGknNi0dLCkkVG1qSnd1VXdxXKTGDMqpeKxEQycyYJDRVOlU5OJqdPkx07Sjs+M2pqwp9W2j6SwHnzsKjKA02rvT327Cl5kLZtkdmWn9YiRRBbWwVUJQAAgJTRlgAA6urYsiWeOCGVBYsYevXqdfLkSWGrf1HEhLpPnjzZpUsXDw+PAwcO/CWVJngkJYkTeBUjGA4XQZ4X2tYWTRnta0xM0NVVXCPOmgVGRmL3tbDAWcJlMkrsvnIl9uwp7CWAiNbWuHs36OszLUxKCCGnT5PBg0m7dqRNG9KrF7Vu3Yn9+4OCgkrkfnz9ylx6A6KjiUgGiAx8/EiuXAFa88uMDHLqFPMrKy3BweTiRXLrFsTFYfv2ePIkenujjw9ev47r1knlClOOpGek+b5+4ef/MrEgT4JyCyBeCT8Evn37/vWP8G8URTVq6AAAaWm/y2OhLCwsLCwsLApFxl/nLCyyoMDYpJ2d3Q4Z7z6URWS0Y8eOUt51cnJyCgoKUviwbLiXpUzZuXPn58+f/fz8aFt5OXZ169Y9ffr0kCFDBP0/uFzupk2bvLy8Jk+eXK1aNS8vL8EbnWpqamfPntXX13dxcXFxceFtHDp0qGCxmIiIiMmTJ69aterIkSNdunQpi6Nj+fsofRiA77CtiOWwVDpicqH7+8IK6BTCTps/2zP8j4DMteVLFnB7sJBqQVTlwOsv2pOZ8dXBMxLSCyAoE64nQB9FZFeyDg0spYcSU+uNY24u6MEgqFoQVDMUPrC0VIqM5HfA6tUBgLtzJ8yeDQBYvz5UqQKjRmHnzgwrkee8lp4OR4/CoEGgpVXK0+vFixfbtm1rb28vVW81NezRA+TSfxMx4dhCe4bYWDAxgcxMvnqDr2Dg45ed3VxDAwC+ZgEAIEB/r9eXBze7PLiZm7+/PEuS96mTfkcpX1zRboQQKfc1LKk8EEVJYsyelpYtISiIpzMILyjYm5ERIRIKJSkpmJUFJcXTMsFdtQq+icm7zcoiFy7g2LFlWBC9ShU0NiaJiWI7qKqC+PhuMZqauHMnTJ9OhI6ForBhQzxwQKrFqKjA6NGwcSO9V0G1ati9OxGoLi+MpaU0RW1SXVEqkwZnZ9TRgb59sXt3yZ0ZGThwoJub2xsbGwnSJ7pA++rVq0+ePPnkyZP69evLOT2XC3FxkJkJ5uaSzQnKE21tyRUcJInMeJoGKV039B6TVFdlaNECfvwQV74E69dnsmFo1AgHDOCeOoWioXoDA5w6VUKBA4rCnTvhwQM4fhxiY0lBAerpQZMm+M8/ksU60pCbSyZNIq9elajeEhCg9uzZKQ8P19Gje/ToUa1aNQAgMTESyuVwOGK/l6SA7NrFZELw6xd35065NY4AQO7cgV27SHg47yhIlSpobY0eHmBlJfeYZcqXkKDtuzZyuVwAQMRujWz6+H2g7Rmlp32usW3YF3/4UnhOV1ZW5p0Kq1Zhy0mwsLCwsLD8ebAODSwsLCwshWhraz969Gjq1KkUnQFp96LbT3379vX29jYWub8QHh6+dOnS8ePH3717V3D7zJkz64kYJi9YsEBP5Gbiz58/e/TosX///lIdBsvfDu+mv6JssQV3rJBcSZYyIoMDAwML1QyqFPz3h1dA/4PgWzUwqBkEm+QoPKGnDBOrFz5e/Z3kK+JTa1yU3JWYx34JsJQKTo0aNBvNzTkNGnBv3yaBgfyQkqiaAQDA0JCI+PlTs2fzHuC9e3jyJLOaAQC4/fpxHBw4lpacGjU4zZpxR40iAiIJcZDwcHL9usRuEvH19W3fvn3px5EIdu1KGAN4WLs2mJsX6xtEyKxVV2d/YZkJVQqON0S3mnJqHOW+hODtKIdZlJTTiXaTONGYMWMY3DUoitKVK1UXFy3Coh33ZWZO1tIyEf3FIVKZQja4XPz0ialDRAS5dEn+8SWCCC1aMFSLwLp1sV07qYaqXx+vXIHBg9HWFqpVAzMzbNgQJ07Ey5eZktqFphszBseMAVGFirk5urvjihXo5ES/p7Y2jhwp/URCiPo6UGfP4sGDpVczAICKisrUqVOP5eWBpaXYTvr6yCsKIICbm9vVq1efP38up5ohJ4csX046deJ268bt04fbvj0ZMQKCZSubVYZoaaGAAyIN6urQrZs0I0lvy6H3mOh33WBwnL5IDdati1u3Mo+Ay5dTM2eClVXxp0ZJCevWxRUrcPRoadaAHTvyvASox4/x6lVcsUIxagYAMmcOefoUhHKKCCHBwfU9PSeMHr106dLCNRgZgYYG4ypRcn0NBujOXyWGl+IULw5y4ABZsoR8/FisyYiPJ8+fk5Ej4fNnuYctO36Ef9u9z5PLLXQSIoTcrqL3zYDmrORfvcoGZ4cw3RLvh4KCgvz8fIqiunSW7HPDwsLCwsLCUtlgBQ0sLCwsLMVoamru27cvODh48eLF9vb2ampqAGBiYjJjxgwPDw9+t7Zt275+/drZ2VnigCoqKv/884/odgsLi8uXL4veD+VwONOnT9+1a1fpjoPlL0fw7rxC/BUE4xD8AVlxw58Ll8D4IBKUAQCgSsHphtiP8R4vi8KRUs0guEUmTcNcy0If+LAsOMTo8islxiqFH3zWoYFFPvjnDmzblsb9WF8fR4/Gbt2gYUOsWVMpOpqnZqApM1GzJpiallJgR/z9ISEBuFzgcCAmhjx+TMS4RwAAbPsC274AAHC55M0buSflk5OToyUunlRQQE6dIuPHk6FDyZgxZPfu0pQVxy5dKBHJbDF6ejh9OhZ5g4mSp6M3Zuqut2mFf+6vhwqxe5GD4jdPGVtGiV7q0NKnT59WrVqJa23YsGFERISgVZu0qKvDhAkAkE7IsczMuXSaCTQ0LFXWe3IySUtj7kICAuQfXwpw6VK0s6Nvq1IFly6VXCuBj4EB5emJ3t7Uo0fUkyd45w4uXy5rsQZcvJg6dgw7dkRbW7CywgYNoG9f6uJF7NsXlJTw6FHs0EHYtN/MDKdPx2nTZJqIBz8WLmWWv3z069fvxv37OHUqGBjQNKupYffuUPKH6tatW2/evOnt7V21alV5pkxNJQMHkuPHSWgoJCVBWhpERREfH+6YMQrRgSmG3r0ZTBrQxgbbtJFyJL3HRKZqI9i1awndjI4OtmyJZ84As8aCt++sWdTt27hmDQwahEOGoKcn3r6NAwdKOXVZERBAXrwQLc/Eg4SELFFXv3PnTqEta716yKxXMDXFtm3lX4zEyrNyl6YNCSEHD9LaP5CICDJ/vlgHlwoiISFu1z7PvLw8ROXOHbotWfAvz0b0mmMDoW+cBE31Y41tCihKiaK6dOrhvnjNiqXrp0yc1aVTj/YunRfNX25rLa9NCwsLCwsLC0vFwZacYGFhYWERpm7duhs2bNiwYQNDn5o1az59+nTLli3Lli3LF/8TesSIEaZiKmu2b9/+/fv3c+bMuXnzpuB2QsicOXPMzc379esn3/pZ/g9hxQcsgmyOgHtJAAAIsMsGO8uZYciiGJjVDEI9paw9oa8Mi6xwaRgBgI3hZGg1NJRQP1cCxkUhgATZg3QsLHwIIcDlwq5dcOcOiY2FnBzQ0UFzc5g6FXkVtRCpO3d4nYWkDAAA1arhsmWCowkFnhFRThuA8HCxk8oFw6fVwsLix48fNA2hoWT2bBIcDJzCxEp4/BguXcJVq0C+SA9F4datMH48iaDJD8YBA8DVFdu0gfv3RVs52jqTlp1+qFGdv2WAXLo3mSQI0nSW+yWmnYhhKOaJLly40KtXL19fX0HhAkVRjRs3vnbt2sSJE0+fPj1OinoEwpNOmEAuXz4bFNROTc1KNK6PCC1byjpmCSiKwR2hEPnqZUiPhgaePg1Tp5KAAMjI4G/GunXB3V3Ot7qQ4EBWHBzw6FEA4D01JZ4gLS08dgyfPydnzpDUVESE2rVx6lRevQaeKEH6qLb0PUuJjY2NiorK+wYNHFasgL17ybdvxYFnc3Ps0wcXLxbsf+fOna1bt7569cpIXs8JMm0avRQmJoZ4eKCDA1hYyDeyAsGJE+HlS/L4cfF3LL/J3Bw3bZLS/kQmMUrhi+56CCMiiJcXREaCiQn26wfiZD206OjgmDGVqgQg98QJ+P1bbDMhuoGBc+bM2bRp0/Hjx0FZGdq3h/Bw0WeeBzZpQi++kRKJ3wDyfkWQLVsgPl5sa3AwXLiAw4bJN7jCSU9P89y5IT09DQBGDhvT1rk9ALi06ej96E6Ihqpf25YtXr/nO2r41LIooChEnDNzUT3bhryNFuaWTZs0r6j1s7CwsLCwsJQe1qGBhYWFhUVOKIpatGjRhw8fevXqJXqL1sDAYN68eXv27GEYoVatWjdu3Hj//n2nTp0EtxNChg4dOnr06KioKMWvm+X/Azncm4G1Z/greJ0Km8ILX755NWAoWyC1jGF2VpBSzcBvwu3BUlo1TDaHOpoAAL8LYGN4aT+wVYsEDbGsoOFv5OPHj/v37z98+HBoaGhZjM87dxSeOCgK58zBu3epu3epy5ep+/fxypVCNUNRT+6JExwRp3e0sMDly6FJE8GNpAjpFyNOssCpUYPr4MC0J0WJ9Z8XXGfRh1TcR7Vt27ZC1ccAAGJjycSJJCioRLyHEBIWxl2wAN6/p58sKQn8/MDfX2xgydoaT53Cli2LY0VF9hi4ahUA8LPh0doaeMZg+vrQsOH8TVevmzZiPlJpIFIgU2e5C0nwYb74kdLjSldX99GjRx4eHm3atKlbt26dOnVatmy5dOnSly9fmpubu7m5rVu3jiMmdMeEri6OGXMsJ2cinYcHNmyICxfKPKYgBgYoWl5BEIrCFi1KNYU06OvjuXPUoUPQvz906IBduuCKFXjrFnboUOZTy4ezM+7dS50+jadO4apVgmqGSsukSZM2b96MAwfirVu4YQP074+9eqGbG3XzJi5ZIqhriYqKGj9+vJeXl4XcmgM/P/Lhg9jW6Giyfr2cIysWRDx0CIcOBcF0Ag0NbNwY//sP6Apt6D0mQi+0rN4MxbvXqIELF+KuXbhihWxqhkoJJiRI6PH79+TJk69fv56amgo8a5bmzWklI9ioEW7ZUqrVtG7NJEZRVQW5i7nQyQGL4XDg0SM5Ry4D7nrfTEpKAICe3fvy1AwA0Ktnf309AwC4UN0oc9tW6NMHO3TgduvmZ1MTAOrWseWrGVhYWFhYWFj+AliHBhYWFhaWUlG/fv3r169/+/bt2rVrQUFB+fn51apVa926dZcuXdSl84xt3Ljx7du3x48ff/LkSf7GvLy8kydPXr169dChQ0OGDCmz5bNUMGXkrizo3iyHNIFVM/y5ZHJg8hdSQAAA2hjAMnmrobNICT+uKSpWEAp2SrReECw8wfsv8y4qCKtr4/CPBACO/ISJ1aGupszr52NW5OEdkyv/ICyVkPv377u7u3/9+pUXcjA0NLSxsdm2bVvz5opM0aM/a1SrBtWEFVXFnv+urtxNm/DHD5KdjZqaxMYGFy8GY2PZphCAd+JjMmDgcIhoLQzBEWrUwN69JcwihUSpY8eOM2bMePjwYQeB8C1xcyO0tg0A8OsXWbUKr14tsTE4mPz7L/n+HRISABGqVMG6dXHNGqhZU3h3Kyv08sKICPLoEWRmgp0dLFhAs3JvbwwLI0lJWK3aMo7ViSLF7DRzeMh8zBVCZiZ8/kxycrBmTRB4TSVeNQl2EPeeEXT+YLhMUlJSmj9//vz580Wb2rVrZ2pq6uXlNUz2zN1vLi7hysrtraxKVIVXU8NGjfDAgVLVmwAARHByguBgEHNQWLs29upVqimkx9mZkqI8X+VEMMjNi3BL3EWwj1CMvCycG2bNmmVvb3/y5MlRo0bhsGHiksgJIWPGjJkzZw5DFRWJcL28ID2dqcfXr3IPLhZCyJ075PZtTE8HDQ3o2BH79i1UaCUmkgsXSGgoamhgt24lot3KyrhhAyYkkEuXIDgY9PSwWzdo3pzBuUTo1RH9k1naUm62HOWNRCsXZWVDQ8N27drdunVr+PDhoKyMp06Buzvx8YGYmMKvIFNTbNIEt2wBcWWYpAOnTYM7dwivvIVoa8OGOGiQnENLrPpUirJQCiclJRkAtLW0e/cYwN+ooa4xbPDofYd2ZGSkn4r5PnXXLkR8/+ZV6n97AKB1y1JU+mBhYWFhYWGpfLCCBhYWFhYWBVC7dm3aO55SoqysfPTo0fT09Kslb2enp6cPGzYsOjr6n3/+Ke0SWSolvNvoDDfopVQ8MI8gpUChRIoty5/Jkq/kRzYAgJ4y7LdFpb/0Lmvlgcy1pdU0SF9mQtyAomOK0sMY2hqATwrkE9gcTg7Wl//1NlMDBCAAsbnAIcC+c/4Ojh075ubmFisQN01OTn716tXAgQP37dvXs2fPClwbmJtTO3cCrQm8XBBCSIcOhNGCAqtXB21twT4cc/PCoA1FkZQU6N2bNGhALV8uKq2QVqJUUKAMsGfPnvHjx799+9aYN05GBvnyhWnxoaEYHAy2RWM+ecJ1c4Po6OIeMTEkJgZGjMBdu8DRkWaIGjVQTAUEf39/Jycnp+bNHz58eOrhw2N51UMaWfGaxpjBw+HNeH0YlleuJCcTNzfy8SP8+gUcDjE0REtLnDcPXF0l7ip4LcQdM4Zcvoz9+9P2FNI0gOwXP2vXrh0zZoyrq2s1EdUOM6dPnx4+caLq/Plk1y4ID4f8fNDVhZ49ccAAydUipACXLoW3b+kjfwYGMHUqaGiUfpa/G5m8GSrKyEFLS+vatWu9evW6c+fO5MmTGzVqZEhnznHixImsrKyFpXP+wJQU5oMkmZlYUACiVVTkJiKCzJpFPn+G3NzCqe/dgyNHcNMmcu4cefAAYmIAgACQCxfQ2hrXrgVBAx4TE5w6VZp55JAjSJQ4yExkJPHwgG/fICMDNDXBwgJnzwZmP6FywNoaHjxg6mBiAgC9e/e+cePG8OHDAQBUVHDTJkxLIw8ewI8fYGqKnTsz6BRlQFUV9+6FyZNJSEiJ7YjYoAEePChlMREaJH4fapZCLKxorOva+r/1zcjMiIgMt6pRrG5s4uDk6NDs7fvX7z74X7h8ZlD/4Y+eegOAjrauk2PZW/KwsLCwsLCwlCMIACtWrFjF82NkYWFhYWGpOJKSkho3bhwteP+6iMOHD0+YMKH8l8RSnpRbuQfaiVg1w1/ArUTg5esDwJH6OLBqxS7n/wh+pFNU0yAoUJAGQZ8GaZQQb9Og/VsCAMoI71pgjVIk99Z9QeLzAAA+t8LqapJ6s1R6fv361apVq/DwcNpWa2trf39/XV4Ngr8F0rMnfZX3ItDVFVetItOmkZAQKCjgbVT6xxsAOJ7Fxb+wZk309ASB8hOSJUo5OcTTE169IklJAICGhm7p6YGamjdv36YoCt684Q4eDPn5TGtbtQrHjwcASEsjPXuKs3NAa2u8dUtiHr+TkxMIyBScio7lc6dZyp1G8R6rv71jef5f3mOhnorVN8hwefPzJxb5MZQw2zA2xpkzqYkTxY7D4WBRMJW/I9HQoJo0wYMHQcz7XFQMKtNV0ObNmz08POzt7ZWVlVVVVevVqzdr1qwaNWow79WoUaMDBw60bNlS+olkJi6OTJlCPn2CXAHLHQsLnDwZx44tw3nLjoICcu4cPHlCcnNRUxO6dcPeveUPYUqBYMSaOebN6ynUpxwcGnhkZmbu3bv3ypUrwcHBOTk5FhYWNjY2TZs2bdq0aePGjatWrVqnTp0zZ86U8v1Gpk0jN28ydMCaNdHHpzRTlCAhgQweTMLCaJo0NCA3F7hc4e3Vq1N79wpVLCoNtLYc/I1i3x5ZWeTAAXj3juTkoIYGtGqF48eDqiqIh5w/T7Zu5ekzijEywhEjSluAppQkJnL79IHISPpWDQ1cswaHDImOjnZ0dIyNjS0j08ESpKeTdevg3TvCK3JhYAAtW+KiRaURaZEpU8jt22KbeYYflcYsMzk5afGyOQAwYuhYl7YdeRuTkhMfPrqXnp4W8vVLyu9kAKhuZvEzJgoAunfp3a/P4ApcMAsLCwsLC4sCmTZt2v79+1mHBhYWFhaWyoKRkZGvr++OHTuOHz8eHx8v2DRz5kxHR8fGjRtX0NJYyoly0xOwUoa/j+R8mBNS+CIOqgqsmqE8ofVpkMmYQXRAKXs66kJ7Q3iUDAUEDv8ka2rLf0PZUh1+fXpLmdaMyDZiBQ1/AcuWLROnZgCA0NDQ9evXb9iwoRxXVOYQKytgEDQgQtOmULMm3rwJR46Ajw8JCIDUVJpxfvyABQvw6lUwMJDKmCEujowbR4KC+GE2Eh29mqI6pqdvXLbMbf16yM+nicAJUSR3IJ6eYotTAJCwMNi7F2V0BevSpcu9e/cAoL73LvDeJdRaWewZCEEBEYNSdHSxpiExkezdW9SL5nJFVM0AAJidTV68gPHj0cuLNvgt6NNQuIssV0QLFy4cP378x48fCwoKcnNzX7582bx582vXrjHUcwkPD4+Pj1dswRcaqlbFK1fg8mW4dQvS0oi6OtaujbNmKSZVuvx5/54sXkxCQ4HDAQACAA8ewOHDuGsXTQUWBVEaCUJ5ejZoaWktXLiQZ8CQnZ0dGRkZFBT09u3b7du3BwQEZGRkFBQUKEA906YN3L7N9CVmZlbaKQQgbm70agYQ7///8ydZuhRv3ZJcKEFqhDQNQiIGmlfZx4esWEG+f+dVWyAA8PQpXLqEmzeDuJ/w/v5k82aIixPenpREjh0DMzMcMaLUxyEvxsY4ahTZuZOm2ggitmiBgwcDgLm5uY6OzpcvX+rXr1/mS9LRwQ0bAACzsgBRIWYzuHAhef8efv2ib7W1xYEDSz+LouDXM80vKLxgSExKWLdxRUZG4WtEoRKXcHhqBk1NLVeXTrTjsLCwsLCwsPy5sIIGFhYWFpZKRPXq1Tdt2uTu7j558mQvLy/+9pycnLFjx75580ZZgWaeLJWMClEzlOe8LGXKim8kIQ8AoLoaeFqzBQPKG56mgUGIIFGjIJORgyDTzPFRMgGA079geU1QlStnNS8v79fWf7IfXNPceCcq10i+lbBUKkKEnJlFePfuXfmspNygFizg+vmBQIkNQbBOHZw0CQBAWRmnTIEWLYj4WBH5/p06HgdQHGcS+xHmcsnkyeTjR6HNylzuaXV1p61buw4Y4FC3LhgZQUmtagk0NJCfW/zpk9huAMDlwps39Ms4exbu3ycZGUhRfm3bNvfxcXJy8vf3//z58+GbDzPnnaAsba0XNRPc6c2bNxYWFpGRkZaWliC1PYPcmbiy7lhC0yDm2eOPWcLRQQDy/j0cPy6uHoeQpkHWKyIjIyMXFxfe4x49etjb23fo0CEqKsrAwIC2/+XLl/v06UOVpbVAIYg4YAAMGACKqOdSkXz9SqZPJ0L2dXl5JCAAxo1DLy+oUqWCVlZM2RkwyISGhoaNjY2NjU3/okorv3//btKkyd27d7t27VqakXHgQDh6lASLuUrR0QExny95SE8nzN+BYiChoXDvHnbvrpBV8CQLQvYbfHsGmlc8MJC7cKGw0QKXS4KDYeZMPHUKrKxo1uzhQaNm4JGWBkePwpAhiizkISO8sh3kxAmIiireamCAbdrgtm38Ejmurq4PHz4sD0EDHwWWgahTB6dOJbt2QWKiUAtaWeGOHQqUyJQgKIhcvgwJCWBiggMGgHTP3q/YwjeYsaEJAHC53CPH9vHUDFwul6KoyIiohPik2nWtVFXVpk6co69HfyZiYWFhYWFh+XNhw0IsLCwsLJUOPT29s2fPqqqqnjp1ir8xICBg586d82XMyau05OXlqTI6cLKwsEjP50w4XRTC226DeuwVbkVQGkuG0tDRECzUISoHkvLhaQp0kl2NkJWV1atXL6Ksp3UkELX0onLKYJUsZQGXCy9fEm9vyMgAOzvs2xf09fmNmZmZzHtL7PDnYWWFU6eSnTshOVm4ycwMV60STOjknjpFa88ARUUo+DB/tMmpU+LCb9WVlDbq6Izr18//2zflWrWIeEED1qwJjo6Ff2RlMUxH3yE2trDEQF4e8DKDfX2hWjUAcHJyUus5KXvzE0pZFQBCN/rmHFqad24Tf9eoqKg1a9YcOnTISaDEBjNlpIPkzp4NV66Ia1WKjhaauljK8M8/cP682HHz8uDuXYaAK1/TUPrjGjx48PPnzxctWnTo0CHaDufPn1+7dm0pZ1E8AQHcI0cgKQkAoGpVavJksK2Y05koxM1NWM3Ab/r2Ddzc8MiRcl6SENKoGehD4GWPvr7+gQMHJk6c+Pr166pVS+HcpaqKK1eSuXNp5GJqatC1K3bpUpp1liAoSFy6vATy88n9+3xBA+0XmkxuNEIvmZCsQaiV/PuvsJqB3xQRAUuX4pkzwg0JCSQigmEBJCICfX3B2Vn6NSscnDoVBw4khw+Tr1+hoACqVKHGjoUGDQT7dO7c+cSJE7NmzaqoRZYSHD8eatSAbdvIjx+QlgYAUK0a2tjghg0gRidXKpKSyMyZJDCwcC4Acu4cNm6Mu3aBoSHzroEf3wMAItasWRsA7nrfDPsWCgBfgr5SFNrUq1PNrMqD+8/e+gcCwLvXQQ8fPqxWrZriD4GFhYWFhYWl4mBv97KwsLCwVEYoijp8+HBgYGBgYCB/4/Lly5s2bdq2bdsKXJh8cDicwMBAHx+fJ0+efPjwITIyksvlqqur29nZ9ezZc+LEiWYKtSplYfl/48hPwiUAAN2NoTObXf9/BoXQ1wR2RQEAeCeTTkYyR02mTJliZmY2cN3xJd8QAH7lkj89p/f/gjdvyIoV5OtXyMkBAPDyIgcPYvfu6O7Oy5vU1tZmHkBiBwl8/UrOnSNxcaitjb16QatWUA4ltCWBEyaAmRns2EHCwyEzEwgBAwOsUwdXrYJGjUr0TEwUDV8LSxnm2Eg+KG9vnoyAllHq6ucKCtasWbPa3Z1MnkwfqDM0hGnTimsiFHlKi0XIZzs7m4wdS4KChHr5xcY2r1YNAHJvHoK2kwCA5GXnrB+d73NJqGdYWBg/+FeB5ScwI0OcoICnZuC0aAEFBaCszJcy8CQIZMQICUoEXqhePAqUaKxbt87W1vbNmzdNmzYVavr06VNMTEz79u0VNZcCKCjg/vMPPH4MKSn8bdxHj7BzZ/TwKKvUZOkJDydfvzK0k8+fMT0ddHTknqF8pAYVaOHQqVOncePG9e/f/9GjR2pqpagm1bo1tW8fWbGChIUV1n2gKLCwwN69ceFCRa0WAEh2Nsj7ecTcXBAjZeAhpQmNzHz/Tr59Y2gnX79iUhIYlbxA//5d1BWgBDk55MMHLFNBQ3o6/PwJGhpgYUFblwcAwNgYlyxheAd36tRp4sSJubm5pXqDVSjYoQN06IBhYeTLF9DQwMaNy6pAT2oqGTaMfPlSYmNaGvHxgWHD8MIF0NUVbMnMzPzvv/+ePXuWm5tbvbqZqhYBgFo16+jrGSQkxt+4dRkAUn+n+b18a2ZezaZeHWVlZRvb2kEfQwDg8+fPo0ePvn//fpkcCAsLCwsLC0sFwQoaWFhYWFgqKWpqakeOHGnRogWHw+FtycrKat++fc+ePZs2baqioqKqqlq7dm1HR8fq1auXZqLIyMi1a9c+evRIU1Nz6NChCxYsUIh3AofDefv27cOHDx89euTr65uRkSHUIScnx9/f39/ff926dRMmTFi1apWJiUnp5y09eXl5fn5+YWFhFEU1bNiwSZMmcrsrs7CUDw+LspFnWLDv1f9H2hvirigCAG/SZN738ePHL1++/PTp0510ipfanZiv8AWyKJqXL7lz5wpHx6OiyH//QXw87twJAHZ2ds+fPxc3ACLKX1g9M5PMmUNev+YFQQkAuXQJ69fHrVuhdm05x1Qc2K0bdO2KHz6Q9+9BRQVbtoQ6dWj60fl4czw78TQNHM9OWKsWzH0qeT4xNg98/mvYsM2ZMxoaGkuWLwcPDyLo3Q0A1arhhAnYty9/A6ldm76oBJ969QT/Ips2kc+fRXvlKamMte95LOAmAPAqTXzI0ywI9BHq1rRpU/4VWgWqGQBEhBoC8MpJoJoa71WrzKWydHR0Vq5cuXDhwsePHws1HThwYPz48UoVrhIQgMyeDbdvQ9EPjUKSksiFC4TLpbZsqaB1FUJevqRxWxHk1y/4/BmaN5d7ikpSLaJM+ffff798+TJ58uRjx46V6hdN06Z48ya+ekUePoSMDGjcGHv2FIq/lh6sW5cYGEh43cXQ7M0b4GuzHj/mLlsG795BXBzk5YGhIVpaNouOhlLIGsTJX4ifn6AkiIb4eBIUhEI5CWpqoKpaKEkUhwJrKwjx4QPZsKHQk4CiQFkZ9PXR2Rn79QNBMVZ2Ntm5E96+JenpqKICFhY4dy7UrSs4kr6+fsOGDZ8/f96hQ4eyWm35UKcO0l4tMPP8OffqVUxLA3197NsXWrVi6EsWLRJWM/CbPn+GxYtx3z7+Fi8vr3///TckJIR3yrO2rd3WtQUAtGrRFgBe+voUFBQQQp48fFlQwImOjElPy9DR1W7azP7b1/CcnFwAePv2bUhIiI2NjcwHxcLCwsLCwlJZYQUNLCwsLCyVl6ZNm06dOnXPnj38LRwO59q1a9euXRPspqysXKtWLQ0NDTU1NRsbmxkzZjSX+tbetWvXxo4d+/v3b96fHz9+vH79+oEDB+zt7WVdbXJy8sePH798+fL58+egoKDXr1+LihhoycvL27dv38WLF48fP96tWzdZ51UImZmZQUFBb968efz4sbe3d6pAfKJOnTpz586dNGkSWyODpXLCJRCeDQCAANzKG+X5vwC3B1dI4Yn6RZn2P7Jl3nfjxo0rV67U0NDQL9r3NytoqOTk55OVK+lz/fPzyf37cO0a9umzZs0ab2/vsLAw2jHq1au3aNEieWbPzSXDh5N370pszMkh797BmDHiKoXLRn4+uXuXPH6M2dlQuzYOHw6y2jghgoMDOjgw9XFwgLt3RTdzPDsVPpLSqFlSgfNqWlrPnj3r0aPH27dvN+7YUfPcOQwNhcxMUFcHS0tcsEBIb0EtWMB98QLE2OxjzZo4Z06JTb6+QgnNeUoqp9oN3dprxk8jMxixAooEDY1Vs0DENoBHBUsZeHTuDHfuQL74LyAx7t/E1FTCyEbl6lw0fvz4HTt23L59u3uR+z0ApKWlnTlzRtB3reLx8SFPnwqrGXgUFMD9+/D+PTB/iMoaieVXCCE5OZVKkqD3WPg6rMI1E4h49OjR9u3br169+t9//y3VWBQFrVtj69YKWhod5uZYowaRXdDQvOgb29/fH5KSyIABIKj0io8n8fF+xsY4Z06zPXsAwMnJSfrvPf7LSq9pKCiQsD8hNB80a2uoWhUYqk7o6ZWRPQM5f55s3gxxcSW2JieT79/JxYtYvz5u2wZWVhAYSObNI1+/8k4xBADevye+vjhqFM6dK7hrly5d7t2798cLGmQlOprMnk0+fYLsbN77g1y/jg0b4u7d9NcPqankwweG8ciHD5iRAdraAHDhwoVZs2bFC1SqsrO3BYDMzKw1q9bfu9cuPT0dAPLzCxLikwCAEIj5GWejq62iqmJsYhgd9QsAkpOTL1686O7urqgjZmFhYWFhYalwxHhqsbCwsLCwVA42btwoUVtQUFAQGhoaEBDw+vXrkydPtmzZ0traumkRvXr1cnd3DxLxIgaA//77r3///nw1Aw8/P7/GjRtXqVLl+PHjzPMGBwefPXt2yZIl3bt3t7CwMDIycnFxmTZt2q5dux49eiSlmoFPQkJCz549Dx8+LNNepSE/P//KlSuTJk1q0KCBrq5u8+bNZ8yYcfHixdSS2ZZhYWEzZ85s2LDh9evXy21tLCzSgwgUAgAQgF4fiN0rEpNb0Wv6Pwa3B5f/pFVVQQkBAFLyoUAWUUtcXNzr168HDhwIAJpFacPZXIUvkEWRkKtXSWio2ObMTDh9GgCMjIw2b95sThcDtrKy2rdvn6ZcqZ9k7Vry/j19U0QEKb33uI8P6d6dzJoFFy6QmzfJjh3c3r3J4sWSI0YygqNHY61aYpvV1WHw4MLHX7+Sp08hMJB2DUSi2MLMzNTU9OXLl/b29vaurq5v3lyfODH39m28fRv376dxj6hWDWfPpve7rloVliwBPb3iLdnZpGQ9hTsOnZpsefbP2HU/jQoXZhIT+iHi1xsxrg8BAQFjxoyRcAjlAvbsibbiBWGGhiimRjs1cSKTZEFVFbp0KfXqZEBJSWn9+vVLlizhCIQwjx8/3qlTp1J6qikWcvQov4g7DSkp5ODBclwODdi4MYNvBwCAgQGWTBavbFS4moGHpqbmzZs3z5w5c+zYsYpei2Rw/nyxhv9iHCZKqBkAyPTptL41kJhIdu3yP3GC9xe/OIWoDEUQfmuqK9K+oOjgAMwlnIyMUDRLXlMTGzRg2AmtrcHammlY+QgLI56ewmoGPllZ5M0bMmoUvH9PZs4koaHCFUDi48mhQ6TkXYLOnTt7e5co2PT3Ex9PRo0i/v6FFVh4ZGYSPz8yYgStxQjx94eYGKYxY2LI27cAkJWVtXLlSkE1Q9VqJgaG+gDw+WOIj4+Pp6eneXULAFBVValmaqKiotK+k7NNvdoAwOVyU38Xf7H/ohW/srCwsLCwsPyxsA4NLCwsLCyVGi0tLW9v7759+758+VLKXQghX0tWnL1586aHh0fv3r2nTp1qZGTUtGlTRLx79+6UKVO4XPrIVUJCwtixYw8ePDhgwABHR8dmzZppFN1SfPHixfHjx69fvx4n7laIFCCiqGMwl8udOnWqpaVl586d5R5ZGnieEB4eHtIfwtevX/v06dOsWTN3d/devXqxRShYKg8IoKkE6UWBtsgcaOdPAluiRiWytf6/oDRSBt6+crs78N8DBCCLA7pS/8S5d+9ex44deV/vKkXfarmsoKGS8+QJfVI1n5gYIAQQ+/btW7169X/++efr16+xsbGIaGpqamtru3v37nolyxZIC4cDL14wFDgnnz9jaKj8MZjHj7kLFwoHWuLiyPnzkJiIhw+Li2ZJT4nPab8D/Ie8ShMliAIo7lwVAOARnd1FnZnwz0wQtHYQxMgIZ84EAHV19eXLl0+fPv3KlSs7duwYN25cz549x4wZQ5vSisOGYZUqxNOTfP8OmZkAADo6WLs2urkJ21kTwn9OcpVVlw1ffqTDaFK0pUpa4uyb+0aqxLuYGgUm/KTVNDg5OU2bNo1m5RJJTCR79kBoKOFyUUcHevfGnj3lGYePkhJ6esKkSUQ0ZVlHB4cOFVtZwNYWO3cmFy7QKk6wcWMcO7ZUC5Od3r17b9269dChQ1OnTuVtefDgwdhyX4YEEhMldBAIp1UMTZqglZU4h3YAQCsrme1bBBAMY5deecAcFK9wjI2Nb9y40a5dO0tLy/bt21f0chhxccE5c8iuXTTvQEJAVRXy8kpsLCrjUui44OtLAgNBQOXAwy82FgAgPp5s2uTv7y+oZijtq9+gAdasST5+FNeONWvSvlHRwwO+fiUlf7YXYm6O69aValViIB4e9A5Pgn3Cw8m4cVBSLVdMWhocOwaDB/P1Rk2bNv3+/fvv37/19fUVutjKC1m0iIhxwCKhobBoEYomaQh85XIAvhUU5BFSQ1lZh39hw+XynvOTJ08GB5f4TWFtWwsAuFwSGvw9Ly/v8uXLU6ZMPnfhJIfDad7KUU1dTVdXGwDS0jJ8n79JT8/k78jWm2BhYWFhYfnLYAUNLCwsLCyVHRMTk6dPn+7atWvz5s1yq+wJIfxaFe3atXNzcxs0aFCBpHzHly9f8oQUOjo6gwYNGjRokIeHh4+PcAFmaTA0NGzZsqWzs7OLi4uDg4OamlpkZOSRI0d27twpaBHB4XBGjRr16dMnExMTOWaRhqdPn06ZMiUkJESOfV+/ft2nTx9HR8f169eXteri/wUOB758IYmJWK0aWFsDxbpnycNpOxz5kWQWAC/IGZ8Pq78Tj7qs7KYCkChKkEb3IEfpCnUK0gEAIIcL0le0fvjwYceOHXmPI4pyzH4yFnSuGLKzyYED8OYNZGeDujo4OuLUqWVYW7qSkyvBg4UUFGBeHqipAYCTk5OPj8/Pnz8DAgKUlJQaN25ctWpV+acODyfMQsC0NHL/PsonaMjLI2vX0qeNcjjk2TM4fRpHjpRn5IqCokBXl0RFYZF8xMjIaOLEiRMnToyLi7t48eK8efMoitq1a1ebNm2E9+3QAdu3xw8fyNu3QFHYrBk0bEgzhaYm6umRmJgYQ9Mxs/a/qV1YIKBKWuKcm/vGPTqlkZeNixadmTFt0KBBX0QCw3Z2dufPn1dSkln+Rv77jxw6xK+LQQDg8WM4dgwPHgRDQ1lHK6ZePTx5EhYvJiEhhRmu6upYowaMGYOjRjHshx4eJD8fHjwAgUtKoqFBNWmCBw9WyKXFnj17XF1dO3XqVLt2bQBITEysUqVK+S+DCTGaZhk6lDUUBZMnw8qVUNI7rRATExS1hCkogOBgkpaGZmbM5W8E0+75f8oX2BYnZagk9gx8rK2tvby8Bg8e7OPjU7dyO1vgyJFw6hShldTk5YGBAejqQloaqKigiUmzpCQQqJvDvXixuba2qGUCT9/gFxtL/PzgwgX/58+dnJ2dnJxg02spVyX4Jikhg0CEefNg0SJ6kVC1arhsGf2IhoZ4/DjMmMH9/Bn5Z3YlJbS2Rg8PkE93+OQJ99IlTEkh6urYqBGOHy/8VHz/LtU4KSkMjeTHD7h7F/v14/2prKzcsGHDwMDAtm3byrPmP46kJEJnfsmHfPqEaWmgW+J6HG1siIZGWmbm/NTUV7m5cVwulxB9irJWUdmsp2enogKamjzLmcePHwvmnCgrK9WsZQkAURHR2dk5ABAbG6uhoenartODR3dNqhQaFP2M/vXw/vO83GK5j7m5+WC+1xQLCwsLCwvLXwEraGBhYWFh+QNQVlaeN2/e7NmzfX193759GxcXx+FwkpKSrly5kiQueUI8T58+ffr0qdDGTp06ffv27buYexzp6en//ffff//9J9NEhoaGrVu37tChQ8eOHevXry/kamBpablq1aoZM2aMHTv2zp07/O3x8fErV67cs2ePTHNJQ25urpub244dO8T5UvAxMDDo0KHD79+/Hz16JNr57du3Xbp0admyZZcuXWrVqpWXl8flcqtXr96sWTNjcRapLKJwOGTzZrh/n/z8CVlZRFsbq1eHXr1w9uzS5+D+v9FOH6LaYFgWNHtNOAQAYF80dDKC9qWIK7GUM0IKBlk1DepFAbscWSJQT548Ea2tS1W2z5+fH1m6lISFFUfXnj2DGzdwzRoom/LSlR1JAWPU0uKpGfhUr15dMV73mZnCqbGilKxjJT3k8mVx+Y4AANnZcOUKlFrQIPqx4mmMuCE7CCKameHYsWBuTk6epJKcgNZ3gaJgwABq69YSw27ZQqpXh58/BS0TgMuFHz/IrFnQpAkeOCAY26hateqMGTNmzJhx9erVwYMHHz16tGvXrsITIYKDAzo4SDikpk1fcHXHz9oXr1t4BdLL//bO/xbrZ6YCAJib4/DhDYyMnj17Nn/+fH9//5SUFAAwMjJq2bLlli1b9AQLWEgHOXOGbN0qHGPOySF+fjBqFF66BOrqso5ZTM2a6OWFUVHk2TPIyEA7O2jWDCRKLpSUqG3b4PVrcvgwSUjAggIwNMS+fbFv34q6omjQoMHKlSv79u377NkzfX19VVXVPImfnXJGovTEwKBc1sEEDhwIP3+S48chIaFEg6kpzp0LrVsXb8nLI6tWwfPn5NcvyMkhBgZYvTqMG4eDBkk/nURZg/Q2DJVNzcCjTZs269at692796tXrypzMj05fJjpdJCbi4sXo4MDqKuDsTEUeS3waF70I7fQkoG/vVo13n/9YmPJwoWwfz9vu8RXit+BwdIDO3WC+fPJ7t1CNQXQ0hIWL4YmTcSObmGB165Rt2/DzZskMxPV1KBdOxwyBFRUmFdFw+/fZNo08v49ZGbyFkru3YNLl2D+fOzTp7BPdjbJypJqNOYfyxwO+PlBkaABAKytrcPCwv5PBA3E3x9KvruE+fWLvH+P7dqV2GhvH1etWjdf34D8fP62VA4ngsPplZ/vqa8/sF49nnJRKOekVh0rVTVVAAgNKbxRw+Fw8vLy+vYa6Ov3MiMzjcsl/n7vP34ooVmkKKpDhw6l0rCysLCwsLCwVD5YQQMLCwsLyx+DkpJS69atWwvcvDt06FB+fn5ERERqaioA+Pv77969O4gxY4CWzp0737x5k8Ph7N27d9myZdmCxSClRllZ2cbGpkGDBvXr169fv37Dhg1tbW0llmaoUqXK9evXe/Tocf/+ff7Go0ePrl692oihIrLsfP/+fdCgQe/evaNtRcRatWo1atTIwcHBxcWlZcuWysrKAPDx48f58+c/ePBAdJdXr169evVKcIuSklLXrl1nz57dqVMntiaFBDgcMnYsef682CA6I4OEhEB4OHz5gvv2sZoGOaijCR51cNFXAgAEYPQn8ro5mqlJ3I9FAUhfb0LuuhLM6BTF+9IkOO8UExQURFGUdVEyfZWit0otxpLl5U1oKHfuXH4ieCGEkLAwsmAB9d9/UL9+Ba2swsDhw8mtW5CWJrZHnTplNXf16qCnBzniTTyUlICxKDgTz54xR1BIbCxyuWWUbY/79pU465w9C52d6LtyufDiBSQnC8aDccECHDOGO2sW+PkJFz7IyiLPn8OYMXjhAigL33/o27evsbHx0KFDg4ODtZmrsIshYM6yAR+Vc5VUAECZU7Dm3Lqp944Utmlo4MCBYGQEAEZGRsePHyeExMXFIaL8QY7MTDhwgD5jHoB8+gSbN+Py5cxjvHnz5uzZs0+fPg0KCsrJybGwsHB0dGzevHnLli0La5xZWODw4TKvrVkzbNas8lw9TJ8+/cePHx06dJg2bVpwcLBivMeiosjVqxAdDWZm2K8fWFrKP1TPnvDqlVjHFy0tKP/U3m/fuHv3ws+fPEkKDBiAXbrgnDnYqRPZsgWiokh2NmpqQq1a6OYGNWoU75idTYYPJ2/fFhfESU4mycnw77/w+TP++69Mqyir4hFcLmRliToHlDPjx49///79qFGjrl+/Xnl/rTx+zFRZKSsLrl2DXr0AgFc5gm/PwMdPJN7sFxtbXISCwyGhoX5GRs1VVJycnER3p4VZ+oCjRqGrK3fzZvz+nfdGJdbWuGQJSBS7I2KPHtCjh2wvRloaOXYMAgMJIWhkhCNGkGXLyIcPQr3I9++wciWoqmK3bgAA6uqooqKY93dJnVmNGjUiIyMVMvAfAKN9BQAAl0tzkUZRQ+LiBNUMfKI4nEVpaS26d7dABABLgS92JSWlxo4NASAzIysqolAuo6enp6WlBQDr13gucVt44/rNH99LlGpSUlJq167dwYMHZTwwFhYWFhYWlsoOK2hgYWFhYfmzUVFRqVMUunB0dJw6dWpycnJcXFxWVhYAFBQU+Pv7b9myJUK0IHERTZo08fLyUlFRUVFRmT9//ty5cw8ePCiNMEJDQ6NFixaOjo52dnZ2dnYNGjRQVVWV4xCUlZVPnDhha2vLrz2RnZ19+fLlSZMmyTEaLQ8fPhw0aFCKyN0HiqIGDx48fPhwZ2dnA7pENDs7O29v7xs3bqxatert27fMs3A4nFu3bt26dcvOzm7RokXDhg2Tw8b5/wSyZg159ozmZmVuLnnwALZvx3nzKmJdfzyTzeFhMtxLAgBI58CIj+ShI1a6hPu/lzISK0iDiSpAJgBAbB7QGdPTcPHixX4C2XVZRR9Hrcr0vUXc3YXVDHx+/iTLl+OlS+W7okpA48bYtCl59Ii+1dwcRVw3FIaREVpaMlWdMDfHTiKWBlIiMX+9oAByc/lFu8uQnz9JTAzHs5PSP95K/3jTmDT8+kXu3hWOuFMUREYKqxmKIB8+wJ49OGeOaJOzs3O7du327NmzePFiWVeaw4WpERq5SgAAVdISj+ye7hzsW9hmZIT9++M//wj2R8RqJevKywq5dImEh4tt5nKhpNZTpJ07c+bMW7duTZgwYdeuXY0aNdLU1AwPD/f39/fz81u6dGlgYGDjxo1dXFyGDBnSkLbKxh/F5s2b27dvP3v27IMHD5b2cNLTydy55O1bfmF7cvQoNmmCO3aAjo4c4+HgwXDpEhHzemHTpijqGlKWkHXryOXLEB8PvCImAODjA46OeOAA1K+P//0HAOIuZ8g//5RQM/BJTydeXtCkCfbqxTT369cAYgRMioBcvAjnzpFfv6CgoFCQsXQp1K5ddjMys3Xr1rZt2x48eHDKlCkVtQYJSHT6EdOBp2/wE+NfyNM08EwaAACSkoDu+1D++iPm5tSOHVD0Ri27q29y+jQcOEB+/Cj8E4BcuSJWnJSYCFu2QIcOoKoKiGBmBuJvC0iLsjK0aiW4wcLC4sWLF6UdVrEUFJD9++HZM0hOJqqqWKUKjh8PogWeZAfr1yeamsDgdaGjI1p769atW+9+/hS3R3h+/hJ//9MAADB9+vQzZ87ExcUBQKs2TXV1tQEg4H0Q3zbSzs6O90BDXWPHtt0tmztv27YtIiIiJSVFS0vLzMyse/fu69evVxbRULKwsLCwsLD86bB1mllY5GfGjBlDhw59+PAhEb13UJIzZ860bNkymVcJlYWFpYwxNDSsV6+eo6MjL91t5syZoaGhx48f79Kli2jn1q1b379/X9BwmKKoqVOnfvr06fXr15s3bx46dKioJamKisqpU6cSEhIePXq0efPm0aNHOzg4yKdm4FG1atXx48cLbvH29pZ7NCFu3LjRo0cPUTVD69at379/f/bs2V69etGqGfj06tXrzZs3t2/fbtasmTQzfvz4cdSoUfb29j4+PvKv+y8mJwcePhSbepWbCzdvMiVmsYgHAf5rgJZFqfbv0mG/2FtnLH8VFkUW7xHSOexwOJyjR4+OGTOGv4Vfq0Kj8ggaYmPJt28M7eTbN7Fyh78a3LMHmzShcbIxNUU3t1IlbUuceu5csfmmqqrYs6f8+ceSPANQW7s81AwAEB8P6en8v5T+EbkgIUS0DDk5dgyiosSOWVAAjx+La5w3b97Bgwcl/qQSZXM4+ZIJAKClBHfj77UxUoJGjdDBAXv0oM6cwRUrZB1QIsTfX4KRRlISZGaKa92xY0dgYGBQUNCKFStatmyppaWFiDVr1hw8eLCnp+eLFy/i4uJWrlzJ4XC6dOkyc+bMAjECkT8Ib2/vfv36nTp1KofB2kQimZlkyBBy/z4IRmqTkoi3NxkyBDIy5BkTEQ8dwmbNQOgCXk0NW7fGAwfkX63skE2byPHjPDVDMZmZxMeHjBsn4ZowJob4+YmqGQxORBqciDTY/Ulfu6feY8L7RzP19u1cxUmoeRTHwrlcMn06cXcnfn4QGQkxMSQsjNy/zx0+nFScGk9FRWXv3r1r167lVNqLbYmBWMYOaCu/upT/JhF6w5SVb4fskDNnyIYNfDVDITk5NIIe/i5hYeT06cLP0ZgxoKUleRrGPli7tpB40djYODExUfKw5UZ0NOndm2zZQl6+JMHBEBhIHjzgTpnCnTtXQjUNabCzQ0GHGBHQ0hJsbIQ2nj59OlP8yREAPn/+zHtQp06dbt26qaiotGvf0qZeHQCIi034EvSV37q1ZNGroUOH+vn5vXv3zsfH59WrV4GBgZs2bWLVDCwsLCwsLH8lrKCh8nLmzJmmTZuuWrUqNDS0otfy/8iyZcsQkeEi+NevX4cPHz5//vzw4cOZr8u3bt06YsQIX1/fESNGSKxbX84QQhYvXrx27dqKXggLS9miqqo6evTou3fvnjt3rmnTpjx/UXNz87Vr1z569EhcZQcnJ6cFCxacPXs2Jibm8OHD9YtsvRFx1apVI0aM0JLmbojU9O3bV/DPN2/eKGRYPz+/wYMH55bMWVFTU/P09PTx8WnUqJH0Q3Xr1s3X1/fSpUuNGzeWpn9QUJCrq+vKlSsr21dfhUN8fQlD1AeAREVB0T0dFlnRVoIL9qhcdJG78huJq2Rlu/8+pK83If1ospo91NIoDJ98yyYAUFBQkCrGE57HlStXLC0t7e3t+Vv4tSp0FSto4HDI6dNk/Hju4MFk5Eji4SHOrF4UEhAgXDddiKQkIqaQUHmTlESWLCH9+3O7dSP9+nEXLpSw8lKirY1eXjhxItarByYmoKcHNWqgiwt18iT27l2G8wJA27Y4ZQqNpkFDA7t2Rdk9BvjgqFHAKC4EkXzHssLQkBfLofFm4FO9uvCWYAnfAyQxUVzAqWnTplpaWs+ePZNpmZE5sLvoXLqmNtaeNBLPnaNu3cLr13H//jKqxoISL2m4XHHh55ycnI0bNx46dIihuIampmaHDh3Wr1//5cuXsLCwmTNnlma1lQElJaUTJ07ExsaOGDFC7kHIkiXk40f6po8fuW5uco6rp4cXLuDy5diqFdraoq0tOjvjmjV49qxUIU9FERNDLl0CMQXvyJs35PBhhr3J1avCSggAAEgZbZkyWljdJapsIP/9B2WWd0HWriV379JkcsfEkI0bZbvWff2ajBvH7dGDdOxIBgwgmzYxVf+RhIODg6mpqazfOeVHlSrM7UT0G1gA9PREWYR95NAh/mNaYwbeG4ZWEyNOKFNWpKfD/v2SHSyE4HLJ2rWkY0fuP/9g27bQvTuoqzP1V1HB/v1FPQYKMTCAGTOEhFBGRkbM+Uv5+flJSUny1bWUmZwcMnEi+fhR+GSUng7XrpFly0o7PkXB2LGgq0vfqqcHdBqp35JetXQBJeX+/fuGjuhf16YWAKT+Tnt4/xlP8linTp2DBw/SOi2ZmZk1b97cxsaGKpvKXCwsLCwsLCyVAfY0X3k5ceLE27dvV65cKa7eudxER0c7OztLWSfvjyA0NLRZs2aC5efLgW3btuXl5QHA8uXLmQu+TpkyhVee+e7du56engpcQ1xcXPXq1REREVu0aCFH1suIESM2bdq0fPnyffv2KXBhEjl//ryjo+Py5cs/M97FuHjxIu/oWMkFi6IYMmSIv79/RkbG79+/o6Ki3N3dpbFV0NDQmDBhwqdPn3x9fb28vIKCgtzkvnMqHkdHR8ECDREREVkMRo7SUVBQMGbMGKEvh9q1a798+XL+/Ply/NpHxP79+79//z4wMHDfvn1z584dPnz42LFjx40bV6tWLdH+XC531apVgwYNKv2x/FV8+yYh2S47m/xfZl0rClstWFGz8IZsLhfcvlaWrLK/G2YJgmJFD6LU0Sx8EBQdP2DAAD09PUtLy9q1a1+7do22/549e2bPni24JaVI0GCgorhlhYeT3r3J8uXE2xtevSJPn5K9e0nPnuTKFal2lyY5m64acTlDbt4kvXuT06eJvz98+kTevIFz50ifPuTy5TKcVU0NV6zAe/eoO3eoGzeohw/x5EnRjMCyAKdOpQ4fxjZtoEYNMDaG6tXR0RFXrcI9e2hMI6THxgZbtRI7goUFlj4IISWWllgULeBpGoRNGqpUKaxHLojESD8hDH1Gjhx57tw56df4JRMmfSY8Y5WmujCeKbqnUCS9x1BPT1yY5+rVq/b29vXq1ZNmHl1d3YsXLz58+PDWrVsyL7KSoaSk9PjxYx8fn5/i/caZyMggzDLfN2/kNGkAAIrCsWPx/Hn09kZvbzx7FocNK9UHWXbI4cMQEyO2uaAAmG3bGP3zU0ZbpkxnFPeIWLgpjJQUcueO2JPUr19k3TqpxiGELFnCnTCBPHgAgYEkJIS8fk327CG9e8PXr3KvrmvXrg8ePJB79zIFx40TGy0GABMTaupUpv3r1cMTJ7B5cxDwIGTi/HnaL2dx4gZBBQOvT7lpGsjJk8LeDFKSl0fCwsDLi/TvT82fj5Mng5UV/SddTQ07dsS1a/HwYbSzEzbDMDfHBQtQoGAZj9zcXBWVwstHQsi3b9+uX7++ZcuWqVOnduzY0crKSkdHx8bGxtjYuG/fvmFhYfIcgtSQrVvJly/0bQUF5N49kO85FACHD8eRI0HExhIMDXHMGBwwQHQXdWYRCYCamhr/sffDu2oaygCQnZX78UOosZGJvb39qFGjnj9/7urqyuuTlpa2bNmybt26ubi49OzZc/v27fmV4JKYhYWFhYWFpUxhLZgqKbGxsbwfV3p6ekI5u6UkLS2tU6dOwcHBbdu2PXDgwOjRowVbExMTTUxM5Bh2yJAhgnegMjIydKSoZNmhQ4cHDx6gvPcLdu3aNXPmzMTExLZt28bFxXXt2pVnNsCLCA4cOPCSFDaGr169atGihaxTp6SkHDhwAABq1qw5efJk5s5aWlonT55s1aoVh8NZvnx5jx496isiYaigoGDw4MExRfc+srKy8vPzJf5IEMLR0fHs2bMAMHPmTCMjo8GDB/ObZs6cuWfPHrmXN2DAgIsXL4prPXfu3Lt37969e1e3bl2FPBssLDKhqakpuZMIiNi8efPmzZsrfD08NDU1q1Sp8uvXL96fXC43PDy8lB+QY8eOhYSECG5xdna+du2aoaFhaYYFADs7O371Sh5cLvf69euenp7Pnz8X6nz58uXY2NibN28yF7b4P8LCAiiKKfajpoaSvMdZmJlhAUd+QkQOAMClBFiUCbblmGzJIgiZa8tTM5SppqFOkRP/44XDp7g0iY+P19LSev78+dChQwsKCgaUvLUaFRUVFBTUu2Qq/+/8wtvx+soKCmWlpJDx44lIuIWEh8OaNaCrix06MA+AdnbEwIAp2qSnh9JZ5pQhb96QVauAV5BbABIVBevWYdWq0Lp1Gc6OKLFSQ5ng6IhnzmBBASQng66uhFxPqcHt2yE5mbx+LSx6MzfHlStpTBHKCETo0QPCwgQjkUr/ePMNG9DBgabyOqMBNQCgvj4oifU/GTp0qJOT086dOyXaRPukwM4o8iAJeJ9YBNhQV/74c1xc3N69e4OCgggh9evXnzFjBm3qJx8cPpycPctQ6oXY24tbjJeX18iRI6Vfm7a29t69e6dPn96xY0fBSI84kpOTf//+nZ6eXlBQYGxsXL169crjuW1gYODq6urj4zNs2DBZ9yVv3zLF+wEgJob4+2NRlOvPQ2JwkdnwRuJ3oIZGasNEMDGhjTobnIiUsLtAYFumuDW5epW5KBL58QNzciR+fxIPD3LxIpR0mwMul3z5AlOn4uXL0obtS+Lo6HhIwJmgctG2LXboQG7coNE1qqtjv35Qt66EEWrXxosX8etX7ogRUPTrUhwkMhI/fgR7exB4iZlfdL3HhFbuUCb8/EkuXybfv2O1avD+fSkHI8HBMH06Xr2K06aRO3fA25t8/Ah5ecDhgKoqVqsG/frh2LGACDVr4vXrcOIEPHkCGRmgogJ16+KcOSByyzQyMrJPnz6mpqbTp0//+PFjQECAoaFhgwYNbGxsGjVq1L9//zp16lhaWiorK2dnZ+/fv79169ZeXl7t2rUr5bGIxdeX6WdmfDw5ehRXry7lJOjmhs7OZM8eiI4meXmopgYWFjhrFrRsSdvfxcXl2rVrDMaNlkW2Ivn5+fcf3AIA8+qWSxasUFNTz8/P5+tFeFy7dm3x4sWCNzru3r177NixEydOyORAycLCwsLCwvJnwTo0VFJOnz7Nq+c3aNAgWUPUzOjq6vKC1jk5OWPGjFmwYMGf7gRubGy8ceNGVVVVQsiGDRs6dOgQFxcnxzi2traIuGDBAmk6b9iwIS0tDQA8PDykSe9u1qzZ3LlzlZWV582bR5vELCuEkPHjx/OK0/NyrD9+/Dh48GBZy0D+888/M2bMAAAulztq1KjyyVFIS0u7c+cOAGhpaQ2g026zsPzfwvN94RMQEFCa0QICAoS+05ycnO7evVt6NQMtFEX17dv32bNnz58/b9WqlVDry5cvW7du/UvSDbX/E7BVK+a4FFavDuy9mNKhjLDDpuhOK4H1P1iThrJCmgoRMtWPIHNtZa03AQC1NAEBuJHBmRGhaz028EoCOTs7X79+ffr06dElYyr379/v0qWL0CUc36FBX0EODdwVK0TVDIUkJMCmTRKcWgDA0hIZrxuxVi2oXVveBSoGsm6dqJqhkPh4snFj+S6nfFFWhipVFKVmAABQV8czZ3D+fLS3BzMzMDHBWrWwSxfq/Hns3Flhs0gBzp6NLi68zFS+joHn04ANG+K2bTS7jBvHFFhFBEZJqKWlpZWV1ePHjxn6BKRD7w+k1wfiXaRmoBAWWYGT+ExmZv7999/mzZuvXr360qVLly9fXrt2bfPmzZcuXcq0j7Ex9ukj7kXH2rUp8UYavr6+Li4uMq2wU6dOdnZ2W7ZsEdchMzPzzJkz/fv3NzY2rlWrVqdOnUaPHj1lypS2bdvq6uo2bNhw8uTJZZ0NLCXa2tpyGAoCACQkSPD/4HKhUlWvlxUxpVik7IC9etHkSQt2MDXlhWBTXVHwn8zrlBWJFSXS0iTG2iEhgVy/LqxmKIKEhnLltXKsVatWBKO5RcWC27bh4MHCtSfMzHDCBFy+XNxePB9WJyenwr/r1gWB75zm1aoBgJ/oKTs7m3e5IqpmEEX0zVOGb6fsbDJ9OrdXL7JpE1y8SHbvJq9fl35UEhRErlwBbW0cNAgPHqRevaJevKBu3qQePMDr13HcuGLnBmVlHD8eT5zAy5fx/Hlcu1ZUzQAA06dPnzNnjpubW7169VavXh0REREeHn7r1q2tW7dOnz69c+fOtWrV4snLNDQ05s2bd/bs2WHDhmVI7StDvLzIkCHExYU4O5MePciyZUyeNIQQiUVkFGUE2KYNnjuHz59T3t747BmeOSNOzQAAkydPtrUVe3lvaGjIv3EREfk9OycbAHp07aOmpg4AQmqGp0+fzpgxQyhtg8PhBAQEDBw4MIqxsCMLCwsLCwvLH01lEeyzCFJQULB7927e48OHDx9mrJgoDe3atXvy5An/z1WrVpmZmU2fPp3L5Xp6en7//v3UqVNC+cqjR4/u1auXNINPnz49QSRjQF1dnUHtfvjwYT8/PwCwsbEBANqekZGRa9asAYD27duLS+PgB8zGjBlTu3btfv36JSYmPn361NHRke/NUKNGjWV0N5VCQkIYbgwxExMTs2vXLt4ChgwZItj04MGDTp3E15oF2LBhw4YNG2ibatSoER4eLuUa5s+ff/LkSQAwNDS8e/fu1KlT3717d/fu3ZkzZ8paPGLHjh1RUVHXr1/Py8vr37//06dPHRwcAMDV1VVcTk9wcPC9e/cAoH379kIp2nwai88XvHr1am5uLgAMGDBAqzyrk7Kw/GkUSGM2LoZ379517txZsIQ8Iu7atascPnStW7d+9uzZmjVrVq1aRQTuwH758qVmzZp37typUaNGSEhIw4YNLSwsynoxlRRtbWjRAqKj6e9QKylB+/bCBqcssuNqCPbaEJABAHAzERLywESyBJFFZvgGDBK7lekyNCioqgqRgT5Kjh3jC5Qsij5ATZo0mTZt2rx58y5cuMDv7Ovr21rENuB3US66gUI+fPn5EBjI0E6+f8eXL6FNG+Zh0M2NzJgBtGrdKlVw0aLSrFEBREczmz+T79/x61fJuaTlTHQ0OXECIiOJmhq6umKPHqCiwEIjpUNZGWfPhtmzMTsbMjPByKic3e8LQcTDh2HdOrh/n0RFcTw78dQMSv94k4nmQFtuz8ICu3YlZ87QOsyjrS1KEo6PGjXq6NGjtD+monJg9XdyMR64RadNJYQexrDQChsxlf5jYuHChXv37hUqiRUZGbl9+/asrKzt27cL9Q8NDf327ZuBgUHjOXPUfv8mt26VqOOOiNbWuHMniDGjKigoSEpKqi67zcaOHTucnJzatWvn7OzM35iVlXX79u1t27YFBAS4uLgMGTJkz549pqamgjvm5uYGBwffvHmzdevWT548kbLURdkRFhY2YsQIOXbEOnWIhgYw1J5XV8eKlnaVCjMzCR2Ytch166KdHXn2jL5VTQ3oLD9F0+5TRluCdIYNEtF7TFJb5IDEHx0qKqChwdyFnDoFjJVKUF79t6mpaQyz80fFoqSEGzfi16/kv/9IbCwgopUVTpwo9G7x9/d3cnJycnISKinL30K5uXEfP4bY2OYi3jPF+gaKoo3TAwAQktowUe+TsdDm8hDE5OeTESPImzclfi4ppKZAXh7cuQOCqTXq6mBuLt9gISEh79+/v3z5sjSZTjzat2/v5OR0/fr14cOHS+haUEAmTeK+eIGCX4CBgfDqFe7cCQ0a0OyCKPmyQeHXFVK4pKirq2/fvn3cuHGitYe0tLSGDx/eoci3LPpnoSKhphWNqJcQsnDhQnEFjL5+/Tpjxozr16/LsHgWFhYWFhaWPwf2Xnll5Ny5c9IHtuVjypQphoaGI0eOzMvLu3LliouLy61btwSLTdjZ2Q0cOFCaoWgtDZSVlSdOnEjb/+7du7xfVo0bN+ZJCmh78gtYDBkyRNxQgjg7O7948aJz5868qvP8SLyxsTHt7k+ePJFb0LBq1ars7GxE3EaXnFTWEEJmz57Nk7yoq6vfuHHDycnpzp07rVu3DgsL279/v6WlpZubm/QDKikpnT592snJKTg4OD09vUePHq9evapRo8aAAQPE2SecOnWKJ2gYNGjQVObyjXScOXOG92DcuHGy7svC8ncj5Cfs6Ogo3zjh4eEdO3ZMKelSPnLkyLKrlyEERVH//vtv/fr1R48eLZiNl5ub27FjR0IIIYSiqPHjx2/cuJHnGJGTk3Pz5s2AgAAdHZ1+/frVrWzRL0VDrV9Pvn8n794JaxqUlLBlS3R3r6B1/W2418LBgQQAOASO/4IFEgzRWeSkrMUKUmKpAeERX5Rq2UXkgIVA+vSSJUsaNmx4//79zkU57kFBQWPHjhXaPbVIQqankF9IkZESMoZzcoiPD0oSNEDz5rhsGWzaRIQSzszN8Z9/QCDAWSGQT58gKYmpR2oqCQjAyvOVXlDAXbIEHj+G+HjeBnLtGuzZg8uWQdmZP0vPu3fc06cxPp6oqqKNDU6cWDFqBh4URekMIt4L4dkz+PqVaxZMhdsCAB6OFveRx9WrSWYmeHuDgJ4SKArr1cMDB0BSwa+RI0euWLEiMTHR2Lg4eJbFAY9wcjAacopS9JURRpnCHEusKSESykRQUNCpU6eE1Aw8srOzz549O3bsWL4++9ixY7t27frx40dKSoqqqqqFhYWzs/O+nTvVT5yAX78gPx/09KBpU5w7l+EYs7Ky1NXVedZ6MmFhYXHq1Kn+/fu7ubnVr1//+/fvDx8+9Pb2btGixdChQ0+fPm1lZUW7o5qamr29vb29vbGx8aRJk0QrgpUnqampgYGBcpR6BACws0MLCxIaKq4dLS15bvl/KDhuHLlzR+wpQ0lJYuEe3LkThg4lJfOVAQBUVbFjR5w0SXAbc9kIIVlDar04wfoyomUIigPbBQVk82Z48oQkJBh4vuW2b48GBqCqCiX950os28REcr0M8a87D/L7N2ZmShZPiGBoaJiWlsbhcJTEl8KpeOrWRQ8PmU4DPIkDCPo0APBfRBp7BgAwM0NHRwBIdUXeK6v3mKQ2/s1dtQoDA8nv3ymIBlveyHsMckLWriVv30r2L5GP9HRFjXT79u2+fftKr2bg0alTJx8fH4mCBu7ChfD4MYoYepHQUJg9G69cAV0ahyI0MSHMt5Tr1JFptYqiU6dO586dmzt3bnBwcGZmJgBQFFWnTp1x48YtWbKE3y36ZyQAaGhoGhoKK2kA4N27dyGi33UCfPz4MT09XZoiyCwsLCwsLCx/HKygodJBCNlYZM26bNmyGpJqkUqDUK4Gj0GDBunq6vbv3z8rK0tbW1ubNs9G0fz48WPEiBFcLtfIyOjKlSsa4vX4fKN16e96WFtbv3z5cvjw4Vu3bm3SpIkClkvHu3fveJ4Z48aNa9asmbhuW7ZskT4SuXr1amZ7VT55eXmTJk06ceIEAGhqal65coVnU1GlSpUHDx506NDh27dvS5cujY+P9/T0lP5+mba29uXLl5s1a5aRkWFra6tL96NIUYSFhd2/fx8A6tWrJ6vnKgvL3016erpgxRxEFHeHWhzZ2dm+vr5+fn6rV6/OLpnHVq9ePZ61THkyaNAgY2PjXr168W5Y8ODXOeJyuYcPH75z546bm9u7d+8uX778uyjTcenSpTNnztywYYNiiy5VLtT/x955x1P9/XH8fa69VxTJDIXSUimUhnZp71SUaGqPbzstWlpKRUsaSoVQZmUUDTTQIBkZZe97z++PD7frblyt3+f58Me953M+55zr3s865/V+vcWRry/etAliYyE3F2g0oFBAXR1ZWqLdu0l7BkExXBGURKCoDgDgUg5eq/n7lgZJ2h5NcaDlZwl1t8isBsZ1fnFx8ZMnTy5evDg+Pr59+/alpaVv375ltZgqbZwuFoyggUbjPQvPnw0PsrGBgQPxwYMoPR1XVyMxMdy5M2X9et7rQL8AISFAiMcn/XNOaBhje3uIjGyS7INKxe/f4zVrKIcO/U5NQ1UVXr4cx8VBSQnx38ShofjuXWRnhxYu/MVjaeK5Ii6Ohg+H4cMBADdu4phohkKhHDkCjx/j8+dxfj6qrQUFBTAzQ8uX8+OBIS8vP2nSpNOnT29tNFSnYpiRjKMY9Jlj28F2XaTPQxrBm7179+ZxSpUCkJ+fv2/fvuvXrwPA+vXrPT096bcotbW1Hz9+/Pjx45s3bx49eiTHR1gqQX19PSf3O54MGzYsLCzsyJEjhM3V+PHjz5w5o6SkxOfuixYtOnHiBKOo69cTEBAwePDgFvqECQnB1Klw+DB7kwZJSZgyBf7kNWme6Omh4cPxjRts8xAhQ0O0YgWPFtq1QzduwOrVODm5Qa0lJIQ0NGDkSMQQ6sCqQuAkbiBkDcjSEq5eZVuBOUC/qgrPnYufPyeSgxC7469fuR34FAqYm/PWbPGc06BQWvbtUygUGRmZ4uJijodSVha+fBmysrCEBBo2DFlb/0GXMwZYTRqYE08AAIuUgTH9BOrVi9V3B0+aBB8+0H8fP+ZpNMhcvn5tsZlBM6BSITqaR64ZFpCWFu7dG6Wnw/v3mLOSBgCgaRRBa3j27Nno0aObu1ePHj2ucji4fpKeDhERnNKT4bQ02LcP7dvHZtuwYfDyJcebzI4dkZ1ds0YrQMzNzZ89e/bkyZMHDx5UVVWZmpra2NgwXRrepb4FAC0NbcTu/BAeHk7k/+VEbm7uu3fvuMzWkpCQkJCQkPy9/Im34//n+Pn5paSkAICpqSmRc6HtGDFiRHBwsIuLy61bt5i0BevWrVu3bl3ru8jMzJw1a9bu3buHDBlSVVU1efLk79+/CwkJ+fr6cl+oIwQN0tLSRmxd1DigpqbGmFyDEV9fXyJ1xbt377hkbuMOxphI1aGgoHCAa0pgExMT/lfrPTw8+KlWWFg4adKkx48fA4CMjExAQIClpSV9q6am5uPHj4cNG/b27dujR49mZWVduXKF/7XArl27enp6Pnz40MPDg0hQV1dXd+zYsbi4uFu3bvHZCLHXiBEj7O3tOYnNT5w4QVjQOzo6vn//nk/v061bt27lnCoSAFxdXdmahZCQ/EXExMRQGSYsdHR0JHnFMtIpKyvbvn372bNnGaUDdAwMDEJDQ/mfcxcgVlZW4eHhAwYMoHKYi8nOzl62bBlTIZVKPXbsWFhY2LFjx4YMGdL2w/xNiItTjhyB0lIcFQVZWaCtjSwtWxBhRsIFCoL5anAoEwDgSzWZdaIVVFfj588hOxtpa0OvXn+QPz8DmuKAi3Ipih2+VGGAJnOgI0aMcHBw6N27t4mJybdv3+bOncsq3yxrnPiVEcgTkro6KCpyCwEUEoI+ffhtTVmZ4uoKjZ/qzxHmoO7dsbIy3e2ADYqKqM10xs0FX7yInzxhvzbw7RvevRuZmUEzgywFA42GFyzAMTHM0pAvX/ChQ0ChIBZDkTaCKX0Mq2SBKOEha7CwQBYWLfuVrl+/3tzc3NHRkTBp2Pv5p5rBVBZ2d0ZmArqX+fKFh6/+169fAeD+/fvnzp0rZkwt0UhCQsKcOXPu37/PZ4+SkpJsb9IAAFJTcWws0GioVy8wMWG7xNutW7cLFy7w2RcTFApl9erVJ06c+I2ChpCQkDFjxrR4d7RkCf7wAQICgOl/KCkJY8ciR8fWju93g/btg8pKHB7e5KohLIwMDZGnJ1+Lr4qKyNsbffuGw8Lg+3fQ10eWliAuDo2qhRIrxJomoKR3GZ4yRX5TCJsh6eigQ4f4HD92dsbPnrERt9XVgZAQe6FGz56IISabIz16wP37XGRzSFERWiqAbteuXVFRERtBQ10dbe1aePwYGpOrYn9/0NNDu3bBr7K7a0JMDPb3h+JiLCtLsbHhZM7ElHiiSRKK8nI8ZQp+84Z4x5h+AhkbI3ZTW/LbwglhChPY0RH5+wtYQvTjB754Ed68ASoV1NXR/PlQX485a87Ygjp3RseOoe7dAQDb2UFoKLfaxsatGS8jiYmJ3Keq2KKtrZ3F5LzFAr54kYcJ1qtXbIvR4sXw6BFumoWkAUlJNG0aqKjwOc62gEKhWFpaWlpafvjwITAwcP/+/b179x4xYgQxKZ31NTM/Pw8AjIy6s929jlfaEYwxp5kHEhISEhISkr8dUtDwZ1FVVUVflN25c+cv6NHCwiI4OLiNGqfRaBMmTHj9+vXIkSM9PDyio6NfvnwJAPv37x82bBj3fQlBQ58+ff4oA8AzZ87Ex8cDwL59++hWqGVlZaNHj+7bt69AJCCciImJmTFjBvHM06lTp3v37tFNUOmoqqpGR0dPnDjx8ePHfn5+ubm5fn5+HVhyJXJixowZM2bMoL/dtm3b/v37AeDy5ctz587ls5ETJ05EREREREQEBwcTThKMlJeXe3t7A4CQkJCtre0fnbSShOSX8/DhQ8a3jJmSAwMDT548mZ+fX1dX165duxEjRqxevZoe5/f8+fMZM2Z8+vSJbbMyMjLh4eFqPLPzthl9+/YNDg6eNGlSWTO9PVNSUoYOHbpkyZKTJ0+2wKL5r0FWFo0b97sH8S8zqh06lIkBAAMkl8MQrnmoSdhQV4e3bsVPnsDXr0ClYhER1KkTWFujTZt4x03+WjQkEP6RhxQ7ZFSz2bpp0yYLC4sLFy4sWrRowoQJrBUqGyc/JQTysSQkUOfOODOT03ako4N43Q//BbRvjzp3xpwFDahzZ9BgsyLye7h7F2pqOG3EHz7A3bto6tRfOaKGrr28mNOE0yktxefOIRsbkJdv0zHwlDIwbaXX5yhraBH6+vq2traOjo43btyIL0WHG1UHazRhq44g02/U8/JHIZZM3NzcmBJ4MRIbG/v+/Xs+tfJEvonKysomctUXL/DOnfjDBygtBQAsJYW0tcHZGQlaeTB9+vQ1a9bk5uay9W7kSW1tLY1Ga41vVlxc3EZ+Vq85Q3Fzw717w7VrODsbKitBUhKpqcHMmYhnEvq/AiEhdOIEiojAFy/iggJUWwtKSjBoEFq0qHmuAO3bs/5DWHUMP5GVRdeuFS+diV+/BgCFS19+zNMAcXFkZITc3YHPmYRPn3BsLEfNAZWKpKVxVdVPWYOcHOrbF7m78yMgQzNmwOXL+PNn9pspFJ75OLigoqJSUFCgr6/fpJRGwwsWQHR0k09UV4ffvsXLllFOnPilmoa8PLxsGU5Ohsb8OLR795CRETp+nNEmgTHNxHO2y9jS0uj6dVi5Er940a9RHxNfW4uGDkXu7kz2DMWJh/Dx4wreGUxtNBhviIiAry+aPVtQHxGfO4e9vYHhfgkHBkL37uwdWRhRV0ciIphGQ7KyYGKCNm6ERvk+WrkSJyTA9+9s90Pa2qj5iVPZkpubW1RU1IKIKSEhId6L7rm53LfjkhJEpbIRlwgLo4sXwcEBJyYCY2al9u3RtGlo9ermjlbgZGRkLFy4MCkpqaioCACEhYV1dHRmzZq1ffv2JzGRAEChUEx7szfrHTBggKSkJNuMUQQqKirMBzUJCQkJCQnJvwIpaPizOHDgQGZmJgBYWFjo6emx9ddqFunp6Z2bZkeLiIjYu3evt7d3x44duey4ZMmS6dOn89PFjBkzGD3SGaFQKL6+vkOHDs3JybFr9DSbPn06ayS9ubn506dPWVuIjIxk+08wMDB4/75hEm316tWysrI7duzgZ7St4ePHj4RkwcLCYvHixURhTU2NjY3NkydPnjx5EhQUdPToUYH3S6VSDxw4sH37dmLebcCAAbdv327PwWRYSUkpLCzMycnp3LlzMTExRkZGx44dmzNnTgv6dXZ29vDwKC4udnZ2HjlypLKyMs9dCgsLd+3aRbxm+/u5ePFiSUkJAAgLC8vKytbU1GzYsIFLg6mpqf7+/gBgYWFBJNfgRL/fEipBQiJQgoKCGN8SzgT19fWzZs0KCQlhdFaMjo6+deuWv7+/mpqap6fn8uXLazis0CCEvL29f6OagWDYsGF5eXnbtm07ceIEMVQKhULjz0TUw8OjS5cuK1eubOMxkvyzGDJ4XmRzXMok4UBtLZ49G8fH/5zWr6vDnz7BuXPw4QM6f/6P0jToSgDtex5S7JDKIQra3NzcnENcIwDUNX5EUfpnwhjS0vC3b6hdOzAwaG48Itq5E9LTMdtAcFlZsLUVoOPxbwTt3o1tbeHrVzbb1NTQ9u2/fEQcqK/HHJ5ZGqBSISoKfoegAQIDuSgtIDMTe3ujVat+zVj4lCYwWjWAQGUNu3fvHjx48MaNGyUW76NhBABWivCftiDVDAAgz0sgoqCgUFFRkclZkwQARUVF3t7ehAScHyQkJKqrq38KGsLCaJs2NVmyqqjAKSmwYQPk5iJbWz6b5QdJScmJEyf6+vo6Ozvzv1dNTc2OHTvCwsLy8/MxxoqKigMGDNi/f39zc5PX1tZmZWXp6ek1c9TMoJkzYeZMVFQERUWgpAR8J934a7CyQlZc1Adtg5IS8vVFL17g69cBQOHSlxKRp5w8ANiCr17ltHLcUKFdO+TsDOHhuK4OKSmh2bOBfxtOGRlYuBBcXYGdyTwyNkatsGns2LEja5Q8PnMGP33KXp+Rl4e3b0cBAb8o98T373j2bJyW1qSwqgonJMDcuejGDWCYomHUNACTPQOBnFzfN2/oNx7PZsxAEyeCjg5TrRIrhE8/AxqNrT0DAEBdHYSEgIAEDdjDAx8/zvzl5udDRAQnb48GKBS0aRMaP5798dK9O5o2DV++zOzpAgDt2sGaNSCgLKv+/v4jR45sgfL++/fvPC9DvG87hYQ43ofLyCAfHwgNhVu34Pt3LCoKHTtSli0DQSQ1biXp6emjR4/+8OEDvaS+vj4tLe3AgQMZGZ9lFEUBwLBrN0UF9md4YracnqSYFX19ff5TMpGQkJCQkJD8XZCChj+Iz58/Hzx4EACEhIROnDjRFl2kpaVNnjz5x48fPXv29PHx4WKToKury2fGBO6BGl26dHn8+LGVlRXh6qmurt5iq0y2HDp06MiRIwBQUFBw/PjxtgvhpVKpc+fOLS8vFxcX9/DwqK6urq2tra2tdXJyCg8PBwAhIaHz588PGDAA88yXzIKvr6+vry/bTSkpKQsWLEhISAAAhJCzs/O+fftEuYYyiIiIeHp69u3bd9WqVd+/f587d+7169fPnDnT3BVNFRWVnTt3rly5sqioyNnZ+cqVKzx32bp1K+HIOnXqVFZP0erq6n1NM/wpKytznwEklmwBwNra+r///mvW+ElI/i7evHnz7t07+lsKhTJy5EgAsLe3v337NlMAR319/fPnzydMmLBy5UoHBwdOp5127dp5e3u3xuBXgEhKSrq5uf3333+vX79WUFBQVFScNWsWkUOHjrS0tLW1dVBQUHV1k/DqI0eOrFixomUiv5KSEn9//4KCAhMTk6FDh/7LTg8kHJASAiEEVAwA8J2HRykJM7QtW4CtiXR9PY6KAjc3tH797xgXe1Sri5CIGBKTfF8B9RiEW7oohAEAY3zyJNy9i79+hfJyLCWFOnaEESPQ2rXN0HBoaqKDB2HzZszkoKOsjGbPFuxq5e9EX59y+DDesgV/+PDzp4IQ0tFBu3ZBd/aOwb+B6mqO+aTp8PIxbhMw5mJx0UCjT7jAYTRmYC9HqK6GDx+guhq0tVnXjxllDYIyaRAXFw8ICLCxsfkYNZw6Z5eQ0YDZHRAFAQDU1NSIioq2XvQPADY2NuHh4bUckqyLioqOGTOmoKCAY5KIRr6ylfKwo66urrKyUpoeCV1ejnfvZh+AW1iIT51CQ4cKNlH9xIkTDx8+zL+goaCgYMyYMYmJiXQF6pcvX169ekV4ATZLnZCdnd2+fXsRQeUq+ielDL+dXr3kS3pCg51DM9QMAAA8UwNUVCBLS5g0qWWHLpo/H6qrsbc3ZGf/LBUXRyYm6MyZ1kgD9fX13759y1waFMTlYoHT0uDhQzRqVIs75R+8fj2zmoG+6cMHWLcOeXszFhIiBkZZA1vYWzgwwk470gQurnslJZCdDaKioKXFW/ZRUIAvXmTfHZXKJc8IAECnTmjoUC7b0ZYt0K4d+PjgjAwgTmKiokhXF9atQ8OH8xgYf9BotFOnThETks0lPz9fhWfeBxMTePCAy3akosI2RdHPCtbWYG0Nf1KqMoyxra0to5qBTlVVVVLKy16m3QDAypLjZLWQkNCGDRtWrFhRWFjIulVDQ6Nl3wgJCQkJCQnJXwEpaPhToFKpc+bMqaqqAgBHR8fu3btXVFTcvHmzlc0yWUpKSEhoaWn9+PGjoKBgxIgRLi4urTR+5AcdHZ1Hjx6Zm5vn5+d//frV09OTU6CtkZERz/GcPn06JiaG/tbe3t7X1zchIeHUqVOFhYVXrlwR2ERJU96+fRsbGwsA1dXVRuziCXbs2MHdQqC5lJWV7dy5093dnfA77dChw8WLF/nPe7po0aJBgwbNnj07ISEhICDAyMhoy5Ytjo6OUs3Jzu7k5OTh4fHu3burV68SDXKp/OTJk7NnzwKAnJzcsWPHWCucPHkym3EOgoSEhAEvLy/Gt/3791dRUUlOTg4KCuJkR/ny5ctFixYxqRmkpaXHjx/fu3fvXr16mZubC/+a+CG+kZeXp59JwsPDT5w4cfPmzfLy8gEDBowePXrIkCFSUlLJycn29vbPnj2j75WZmXnnzp1JkyY1t7vExMRx48blNq4WmJqaenl5sT2Hk/zDYPg5Iyr2B6Wx+hsoL4enT4GTmUpdHQQHw5o1As6j3AoKMtLF1TsDQBUN3leAsTTPPZog0jjdW0/D2MkJP3z4M2i+ogKnpcGnT5CSgry8mvGRBw5E9++DqyskJ0NZGYiLg7o6cnaG5rsT/9GYmaHAQDh9GhIToaICpKSgRw/k5ATNue1sc6SlkbQ0D91xi9z4uVFVBYRFh4YGSEiwr0Oj8Vi2Ieq0DfTkEWzkCMXFePNmnJQE+flQVwdKSkhLC23aBL17szbSrE6fFsPzUpATBj1JGCAHFJaVlnbt2kVGRvbZ4Znvao8rSv/rpLa1qiwzM5NCodTX1/fq1WvMmDEzZ87U1dVtVr+MLFq06OLFi8TzHSs9e/ZcunRpZWWlBKdvrRFOtnmsxMfHGxkZ0YXp2MODWerESE4Ozc2NIlDzv8GDB8+cObOqqornhwIAjPHkyZPZLnwmJydPmzYtLi5OjO+F5KqqqmY9hJL8ZfD8RYmKMiU1aC5oyRI0YQI+eRJnZKCaGpCXh3Hj0Lhx3FdzeTJs2LDly5fv3Lnzp0yqspKHwqyuDj96xE3QUF+Pr1+HiAhcXY3ExWHoUDR1akscHUpKcEoKl+34zRtEWJU0hVHWwHYTb3imAmFb4cULfOAAzsiA4mIQFkYqKmBqirZvb7gTwBhfvQpBQfj7d6BQkJISTJ8OL16wt3cioNFARIS90FBEBI0cyfMeAzk4wNy58OABPH8OYmJgYYEGDxagu8bJkyfl5OR4ptNlS1lZmVxjggxOoLlzsa8vZGSw3ywqCqNHt6Dr1oAxTk1N/fbtW4cOHQwMDFrQQnh4OBdzBS2dTgCgpNjO2MiESyMzZ87Mzc09fPgw0wSjrq7ukSNHuv85UloSEhISEhISQfNnrXP8P7Njxw5inV5DQ2PPnj0AICUlNWXKFMH20qlTpydPnsyePdvf359Go23atOnly5deXl5NEnkCAMC6deuI9AoCQU9PLyQkxMrKSkFBgcvtfocOHRiTI2zbtu3Tp0/GxsaMKofg4GBGQYOcnFxoaKiVldXr169v3LhRWVl569Yt/udW+MfY2FhFRSWfw8Pt0KFDN2/eTH/bp0+fxMTEZrV/8+ZN+tddX1/v5eW1bdu2vMZYB3l5+by8vBEjRrRg5CYmJu/evSsuLl63bt3+/ftXrVq1fPlyOTk5Nzc31q/Y1dWVMSGIsLCwq6vr2LFjAWDFihUvXrwQ4jCDX1lZuWDBAiJ8x9XVlTU5a1lZGf92rCQk/29UVVUxCRpmzZoFAO7u7gUFBZz2olKpTFoHU1PT69eva2trt9E4BYuwsPCqVatWsXhod+vWLS4ubvjw4WFhYfRCOzs7NTW1/v3Zp9Jky7Nnz0aOHMmY+prwYj116tT8+fNbNXSSv4qcGqCvBKrxTtZM8hMcHQ1clYg4Oxu9ewfGxr9sSNyJi4vr1L0PcfOUWNpsQYNE4z1OxcUrTdQMdOrrcXQ07NnDPY1CdHT0/v373717p66ufvjwYVNTU7R7d/OG8jciIfEnZGXmgb4+pKdz3EoYoQuK3Fy8dSt+/x6Kihoa79IF7d7NRjMhJIRkZX+10oIB9nKE7Gw8b16T4OBv3/C3b3jJErRhA2rRU2o1DW5+A4+vOKX8Z6GaGMzoAKOUUE/ZRlFRZCS+dEmooEBt2t7P3ktouZ/XdSgaqCqtpaUlISFRVVUVHx9/+/btgQMHamlpzZo1a9q0aR06dGjuYCgUip+f37hx416+fMmYA4tCofTo0cPPz09ISEhGRkZdXZ3VkZ6OnJwc/6n9Ll682ESa+eoVdyEL4iJ3aBHS0tKGhoYJCQkWFhY8KxMxA5y2JicnHzhwYNu2bXx2LSUlVV5ezrseyW+lxKgAe3jQLmeg+nrcvj1lwQIwNORrz1Gj4M4d4OB3AgCoQwfg6uvJF6qqaM8ewQaaW1paioqK+vr6zpw5s6GospKnlw9q6iTXhJQUvGYNTk0lciVgAAgLg4sX0ZEj0LVrs8aGX75k7+BCJy8PP3+ORo5ku5Ff7QJbOnaEly+5VWB52MTXr2NXV2DI64RLS+HDB0hJQVevAoWC7ezwq1f0OysMAM+eAcs8JBNIVhZTqVBc3KRUTAwNGYIY5t+4ISmJJk+GyZP5qtwc/P399+7dy2Q3yD9iYmLVXH5IBLKyaNEifPAglJQwb0II9euHFixoWe8tAGPs4uJy48aNrKyskpISeXn5Tp06zZo1i3sOWVZ8fX0rKyvZblLt2F5RSR4ALM2H8HRVXL169YQJE7Zu3frx48eqqippaenu3bu7uLiQySZISEhISEj+bUjj5T+CJ0+e7N27FxqTnfMU6rYGSUlJPz+/FStWEG9v3LhhYWHB6YayxZw7dw41pWfPnsXFxZ8/fzY2NmYsnzFjBqdGgoKCrl69+ujRI+59KSgoPHz4kFAHBwQEjB07VuAfBwAQQocPHz58+PDFixfv3bsXHR1Nl/2qqan5+PgIysY8Li7O0NBw8eLFhJqhffv2165dW7p0aYsbnDJlSmJiYq9evQCgqKho69atmpqaRJoMfhgzZoyVlRUAJCUlnTlzhlO1zZs3E65xI0aMWLRoEWuFAwcOEI5w3PNlkJD8f+Ll5fWdIfWspKQkIWholqnJpEmTHj9+/LeoGbiDEFq+fDljSXFxsYWFxahRo3bt2sVphr28vPzhw4enTp06ffr0pUuXrK2tGdUMBFVVVQsWLLC3tycskUj+H4gt/vnaqFXxgf9/ZGXxiAuvrMQMk9e/nZCQEPMhDcLZp8XNTgEm16j0LolLYKNmIKBS4dEj4DwHffz48dmzZ8+aNSsqKmrp0qVjx45NTk5u7khI2gj033/QqROHbQgNHAjNcdHnRlISnjYNh4RAZiaUl0N5OWRm4pAQPH06JCWxqd+rF7fWlJQEk6CkpgafP4/t7Ghz5mAHB3z3LscFdYzx0qXsrc7z8rCra4PtBN8U1MLuT9goBi9730TNAAA5NXA4E4a/wJ2i8egXtN0ng+LcPPHDh/jVq8o6GgBQVLV7+N/tqq5O+ApISEgMHjzY3d09Ozt7586dL168MDQ0nDBhQgtWlVRVVZ88ebJ27VpTU1MtLS1NTU1TU9PVq1c/efKkY8eORB0HBwdpzpHlvXv37tmzJz99JScn371718HB4WcRz/sQnmtdzcfMzCwuLo6fmr6+vlzulKhUakREBP/9dujQIT8/v47/lC719TgggLZ6NXZ0xK6u3KV1JAIBHz1KGz8ee3rCw4c4IgJ8fWkzZtBWrOAnEQ+yskJcbIfExWHiREGOVXAghE6ePLlmzZpv9JsZBQXE001EU5N9+efP2MEBv30LjIrz+nr85g1evLi5p00oLeXtzcPypCMQ0MqVoKzMcbOaGmKyXP34ER86BOxuCHFyMnZ0xHZ2OD6e+c6qshLYpQxogrw8OnwYmZqCmhrIyoKKCureHa1fj86caUb+L0FTX1+/Y8eOZcuWBQYGdu7cuWWNaGpqfuJDtYbmzUPr1zP/5OTl0ciR6MKFX/ZPoNFokyZN2rNnT3JycnFxMcb4x48fSUlJO3funDZtWrOy7pZy9uQwNNYHACqVZtiVL4sFXV1dHx+f+Pj4pKSkmJgYDw8PUs1AQkJCQkLyz0M6NPwRlJWVEXEhzs7OxOJxm0KhUI4dO9apU6f169djjIcNG8bq0DBv3rxx48bx05qTkxOXAOJfg7KyMpHVIjMzMysrq7i4mPUTtZ7ZDDFbFy9eTEpKAgBhYeHr168zZb87c+ZMGZe0guygW6B36dKFCLmmUCj29vb79+9XUFCIj49vQeARQf/+/Y2NjePj4/ft27d79+66ujo9PT1zc3Npael9+/YRdXJzc93d3Tm1cPDgQcKxMDg42MnJibVCbW0tEUgtLy9//vx51gpv3751dXUFABMTE0VFxWbNf5GQ/PPU1tYy+ZfMnDlTQUEBAJqllNq1a1db+NP8LiZMmDBhwoS7d+/SS+rr64ODg4ODg7dv375mzRo3NzfG+mfPnl2zZg2f8X/nz59PTEy8e/euhoaGgMdN8ufh8bVhlk1OGOtK/Dk5ZP8GNDWBQuE2ny4piVp6fyJwSktLY2NjA71u3noHABD+A6gYhJrzhSs1Zi3Lr+a2hED7+pUSF4cGD2bd5OnpefTo0adPnxLnFg0Njbq6uunTpyckJLTFrSlJs1FXRzt24B07gCnmXlgYmZmhw4cF00t1NV69GrPziMafP8Pq1SgggClYGW3cCHFx7AUEQkJgZSUApUVsLN66FaenE0d0Q9zw+fPo5ElWkQcOCcFv3nBsKicH79uHTp/m1t3z5zQfH1RcXC4pc3C4vadityqGBT4pIZikAlQMD79DQWNQdxUNnpagp4aj3AxH9f70yvxtTIZKwzVa4WkktktD168z2ssLCQmNGDFixIgRFRUV165dmzdv3vDhw93d3cWbEwguLi5+4MABAKivrwcA1kRdtra2kZGRhBEg0yZDQ8NVq1bt2bPn3bt3hYWF0tLSRkZGo0aNMjMzY6qZlZVlYWHBHDnKc9G0DU4a/fv35zOpZTFTSDQLrJpRLoiJiWlra79586ZHjx68az9+jHfvxmlpQKUS12/s6wtWVpT9+wXoFU/CCD5yBJ85AxUVTUp//IB793BFBWL3gN8ECgUdPAj29ph1qVJYGA0ejObNE+RwBUq/fv0WLlxoa2v74MEDhBAICYGuLnz+zHEHFRU0axbbLXjTJsxBtYAzMmDTJnT1Kv8DQwYGWEYGuEwrSUoiPi00mkuXLmjqVHzxIvNPAgDk5NDChUymQXj/fi5mEjghATjkT+SNvDwaPhyGD0fl5fDtG8jLs6bY+MV8+vTJ1tZWQkIiISGhxXN0AKCnp1dcXJyTk6Ompsa9Jpo3D40fjy9cgJQUDACKipS5c8GEW0YGgfPff/89ePCghkXsW1VVdf/+/d27d/Nl2FNSgpcvV2FIK8mItLSUplYnAMjPK1TvqN7qIZOQkJCQkJD8m5APhH8E1tbW7du3NzAwOHDggLi4OOttYgu4f/8+kSmAE2vXru3QoUNoaCjbRADdunXjM+EFY4YCOhYWFp6enowlGzduLCoq6tGjB2E2QKPRli5dWl9fTyzatR51dfWHDx8uWbLk2rVrTPICArpquPVWCl+/fnV2diZeu7m5mZubM1XozZJZln/k5eWvXbvm7Ox87NixPn36EIX9+vXr169fi9sEAGFh4a1bt44fP37p0qVeXl6ioqJ9+/bt27cvsfXVq1dcBA19+vRZsGBBr169OBlFiIqKxsfHr1ixwtLSkh7PRIdGo9nb29fW1gKAm5sbmXiChIQJLy8vRjdjhNDKxqgX/pND9+7dm66L+mc4f/58Wlrau3fvWDcdOnRoxIgRw4cPJ95mZWU5OTlROU+WCQsL1zf1j3316tXIkSOfP3/evKTOGGMfHwgMxCUlgBBSVIRZszh5vZL8CXyugoTShtc2yqSaoXkgc3Osrs4lphCpqwOXoMxfS3h4uJmZmVl7adVPOLcGCmohvgQGyDejhQ6NkrA8CW67ofp6+PgRWAQN9+7d27FjR3R0NKNSau7cuQ8fPnR2duZic0XyK0HW1qhLF7x7N6Sn47IyEBFBKiowYgRasgQ4JFZrLvjkScw5sQVOT4dTp5jTc8jIoOPHYflynJ7exDVBQgJZWCBX19aO6fVr2qpVkJPTpLCmBr98Cba26NYtUFRssunePR72AB8/ctxUXo6dnHBCApSVxen1WbJkR4acBjRenzXFYbE6mqcKssIAAHUYHhZBYCGOKYZPDHYAiTo9EnV6EK+FqfUdivPxizzw8WGbE0RKSsre3n7mzJkLFy4cP358QEBACwzhWKUMdLy8vPT09C5fvvzp0yfiiUZVVVVfX7+iomLDhg3jxo0bNWqUsrJyWVnZq1evFi5cKCUltX379rFjxyKEAOD+/ftOTk47d+5kfpLq3x+iorgpxtrg7Nq/f//V/KWGERERaWUFJqysrIKCgngLGqKjaatXM4d65+eDnx8uLEReXoyiFpJmU1oKaWmAEOjpgaxsQ2FODr5+nc3SNQBQqfjJE7hzB/G0WDAyQhcuwPr1OC0N6Oqfjh3R8OFox44//Fvbvn27ubn5hQsX7OzsAABt2YLfvmU+YRIICcGgQaDObrU1L4+9KK0RnJqKCguhXTt+h2VggDQ0uGjLkKYmdOcrkB0+fMA3b0JuLigqookT+VkLR5s2gZwc9vWFjIyGqxKFgrS1wd4esebZ4XJFAOBoecV7EAgaJ8RAWho4m+X8GjDGJ0+e3LVr1+bNm1euXIm4/6pTU2nHj0N2NqqtBVlZGDwY2dkxSrIoFMqYMWNu3ry5ksnugi3y8sRtw285kGpra2/fvs1pmrq6uvr69etbtmzhlJ22gYoKPHMmTk5eKCJylUL5wXLtMzTWp1AQAABNhMsVmYSEhISEhOT/HPIu4Y9ASEhoxYoV9vb2v/i+bc6cOUxZP9u1a9csuzAAyGAXfmRgYEDkgKCzZ8+eoqIiTU1Ne3t7AEhISCDWlgToSKGnp8eYcJ0JumdmKyOYaTTavHnziJAUW1tbvh4/mknfvn2fPn0q8GYBwMTE5MmTJy3Y8cKFC9wrSEpKnjt3ju2mkydPxsbGAsDo0aOHDRtGChpISBipq6tjOigmTZrUrVs34vXq1atv3779lbMxI4GEhMTJkyfbaoi/DyUlpfDw8PHjx7PNAhsQEEAXNNy6dYuLmsHIyCgwMHDHjh3e3t6M5e/evTty5Mh///3H74BKS7GdHX75kjn/64AByMMDyHw6fx4YYNHbhtsaBOCs+UfPp/+JSEujgQNxVhZ7X3oRERg9WlBrwK3n+fPnZmZmFASj28H5bACA69/wAPlmfOkdxRBxWGe155CVgAAh1sWMpKSkRYsWBQYGsgrRTpw40bdv3/PnzxMrJSS/Hw0N5OkJAOjHD5CUBIGbGz1/zm2VmkYDtuGJhobo7l1wc4PERCguxoTSYvp03uuIfIC3bWO/OEcILDZvRh4eTUp52h2xXfsEgNpaPGcOTkysFxJ2nbT68Lhl9UINj7fdv75f17F+bP9uFIaDUgTB6HYwuh0CgNy1m599Kgo1sbplZlMt0vClCFPr91/ZIVFbBQAQGAjsBA0EUlJSPj4+kyZN2rJli2vrJSBN2bx587p16yIjI5OSklRUVERFRVesWLFnzx57e3vGNa0pU6bs3r3b399/27Zta9euNTY2Tk5OFhcXv3jx4pAhQ5jaRPb2cOcOfv+ebY9IUxOtWyfYTwEAWlpaGOOsrKxOnHKvNKKjo8PlyRoAWFXs3Fm0aNGECRPWr1/Pbcajrg7v3s3WuB7q6/GTJ3DpEvv0K3V1kJUFIiKgqkq6OLDn0ye8dSv+8AEIc01lZaSvj3btAm1t7OHBLalHZSXcusVXzoiuXdG9eyghAT94ACUlYGiIJk5kFkv9kYiIiJw6dcrGxmbu3LmioqLQuTPasgW7uDCfNkVF0YAB6OBBto3ghATgblz67Rt+9QoNG9aMkS1aBNu3Q0kJm02ysrBgAW+lSFkZXrECJybSk1PgmzeRkRFydwde7gLIyQnNnYtv38avXwNCqE8fNGECG+eY2lrcBilfAQAZGDCL/34feXl5c+fOraqqevr0qR4vzyS8bx++eZP4PTTcQMfFwd276PRpxuQRDg4Os2bNWrJkyR9ushgTE/OZi2cJwOfPnxMSEriHYNG2bYPkZAAwERHpLyr6oKloUlhY2MCwMwAUFfzYuGGTIEZNQkJCQkJC8m9CPuz9KWzevJl44eHhwRRF2iwePXp0/fp1AQ2qDXn06BEAIIS4CBqINBytN1QgoNuEtvJpYe/evUTGhL59+3owzf2RsCM9PR0AJCQkjh49yqmOjY0No7E8K1u3bt26dStreceOHXmu9ZKQ/MlcunSJURaGEGL8qWtqas6ePdvd3Z1LGmMREZHbt2+30sTlj6VDhw5Pnz51d3c/cuRIdtPJ1levXhEv8vPzt2zZwqmF7t27BwcHq6qqenl5mZubL1++nPGf6eHhsWnTJh4BJQQ0Gl64EMfHM5dXVOCwMFixgnk1iOQP4L8P+HmjPcNIJdCW+K2j+TtBLi6QkYGfPWO2CxYRQYMH/zkTzQCQnZ09ePBgAJjWHp3PxgBwJx8O6IE43zeSWo1G9RmaXAOjO3ZEAwcyFpSXl0+ZMuXo0aN0by1GZGVl7927N2jQIG1tbdZFTZLfiYCM4phpsRpAWhrt2EG8FKT86s0b/OEDl+34zRtUXQ3i4lVUSC6HShqU6A2gVUgBQImkDI0iVCIpCwD62emGiaFXysvS6uvlAaZERVlaWjKFqGJXV/zyZaGs0oKlJ590HUAUyleUuF7aOjnuLsXAAFkEAYfI/g5fPox7HjvuedC2GweCeo8olpKjIYpVclSPjOSGGkVF3D+okJDQhQsXDA0NFyxYYChoJ3YREZHhw4f36dPnwIEDly5dunPnzoABA1irIYQmTpw4ceLEFy9efPr0adu2bd27d2cfyCsqitzcYOlSnJnJvElNDbZsaSNn9R49erx+/ZqnoGHLli0PHjzg9JylpKS0fv365vbbqVOn0NDQ0aNHc6qD793j4m4CNTXg7w9MgoavX/GOHTg1FX78AAoFKSnhHj0oO3aAnFyzhvePExuL16zBjKl2cnJwTg7Mno3c3bmlVyBgKzFhC0JgaopMTVs4zt9H7969DQ0Nb9y4QQT8oPHjkZERdnGBjx9xWRmIiiIVFRgzBi1aBJymp7i72hBwfqBjC5o8GT59wleuwPfvTTYoKKCZM9HMmTz2r6zEM2bgpKQmhaWlODYWZs1C16+DsjKPFmRkkK0tj+uRqCgSFW1eUBQTsrJQWQlNZ0GRgQE6fbotMu+0gNevX48bN87e3p63DwEAPn4ce3sDk8ijvh4nJ4O9Pbpzh241MWDAADExsX379u1ovPT/maSmphLuRJyoqqr6+PEjt+mIujpgiE+4oqg4orAwsbaW/rPR1FYXExMFACNDE1YHXBISEhISEhISOqSg4Y9j/vz5rdm9vLy8xYIGb2/vBQsWtKZ3/t0diNXr/v37K3N+iCorKwOAZqVB5UJpacOahry8fIsbCQ0N3b59OwBoaWndu3ePPraCggIqldqhQ4cuXbqkpqa2uP07d+7Y2Ngwlpw7d27RokUtbpDO8ePHly1bxmflEydOLF++nJ+ajo6Ojo6OXCqsXLnSycnp+PHju3fv5qlkJyH5P+TIkSOMbydMmGDS1AV0//79VCr16tWruexSkyKEzp49O/KfTnkgIiKyZs0aZ2fnEydOMJriREdHBwYGjhkzJjo6mknwMWXKlKKiImFh4ZEjRzo6OkpINKxj29nZ9ezZ08zMjD4pk52dvXnzZiJ/Nnewjw9ulFAwQ6Phx49RbCywpM0m+Y2c+QonGqfuJSjg3oW0Z2gRIiLo6lXYsQOio3FWFlCpICqKNDRyBw4M6NQpY8uWgoICSUnJxYsX//asN9XV1cTB3k8OdCTgUxWU1MPdApjent8WdBolLx87GYCQEPuUzwiBmRmT7/Hy5cstLS1ncl5a0NfXv379+rRp06Kjo/X19fkdEMlfCs+Hl18bi4kfP4bG5yBGCmWV4vX61AuJlMopvnxZkSAs9q4C6omHOXMHYLegQMl4U+65uT72PlRWXhg9ulu3bufPn29y7D9+/ErDaO7Ks1+VGsL3zd/FeJxd3bEoBwg3iOBgNG4c+4E2rvorlxbaRrDLNM+Ha72SktKaNWtcXFyucs5VX1ZWVlFR0dzc5zQa7eDBg25ubpMmTXr58mX79jzOLL169erVqxePRk1M0NWr8N9/OC0Nvn0DjKFdO6Sjg7Zu5ddJvvl069YtOTmZe25KANDU1Fy8eLGrqyvxSM6IuLj4lClT2Oo5uGNmZpacnMxN0BAZyf7ES6/w7Ruqr//pwfDsGV69mlERgn/8gA8fcHIy8vICXqKN/xcqKvCmTU3UDI3grCzYsIH3qjbXL+WfYeXKlVu3bv3pYKqriy5cAIzR9+8gJcXzxI6MjbGMDLAcLz+Rk0PNF1qhdeuQuTk+fhyysnBNDRIVBXV1tHQpWFjw3JceE88KTk+HNWvQpUvNHQ971NS4yWIQYm/0RcfKCnXrBiEhuKAAqFQkLw+9e6MNG357jgmChw8fzpkz5+TJk3zl5C0uxtevM6sZGsHv38PevWjvXnrJ/fv3zc3N7ezseIrMfiMaGhoUCoXG2XpKWFiYh2fP+/eQl0d/J0+hhCsrryouflJTk0OlVgN00dUEAFER0e1bdwlu4CQkJCQkJCT/IKSg4V+D7mfA5XaT4M6dOydOnJg7d+7kyZNlZGTafmg/SU9Pj4uLAwDujwSEBIH/7OZ37tzx8/PbvHkz24gcIgZaRkamxQqJd+/eTZ8+nUajCQsLOzs737hx4927d2/fvn379m1BQYGnpyeRTYOEiS5dumzatMnZ2Zmfyk5OTnz+Gk+cOFHBKb6NhOQvIT4+/k3TxKhsnUhcXV3t7e3/+++/W7duMZZLSEicPn3alq317j8HhUKZOnXqqlWrGJVz48aNMzU1ZToVjB49+ubNm5za6dWrV79+/R4/fkwvOXjwoKSkJCFW40ZQELcUsKWl+NIlRAoa/hiSy2FjesNPBQFcMUYqZEqQFiMiglxcoKYGvXyJv36tU1P77/btowcP1tXV0au4u7uPHDnS29ub5yJfWw5ThBgSApirinZ+wgBwMQdPb8+vlqVzYxzgRxkVmtkASmwM8yoOQqhXL8aZaADw8fGJjY1NTEzk3rilpaWLi8v48ePj4uJaI64l4YuMDBwfD7W1qHdvEHSkPk+wtjaw2vkwoqPzq8YCAGxigr+06zRsh3+RTDsaXSLAR2gxANC0jCT3+Nf6Ha0+u7GysjI+Pn7cuHH379/v3NXofQW8LagMH7bcv8fwWiERAKBg2sbbR9bcO07BjY+lVCpERQEHQQNWUeHRPX+55x0dHXV0dDIzMzUZnL0ZGTZs2Pv375ctW7Znzx4eSdDpY8PY1tY2KysrMTGRU7MtRFMTXb6MioshNRWoVNDT47263DpMTU0vX77MT82tW7dKSEh4eHh8/PiRXqihoTF9+nR+lKCspKSkcH9eRgwBu+ypr4fq6oZlzvJyvH49G38LAJyaCo6O6N49jsH0/0/gY8fwp08ct6an85YK/X9cs0aNGrVy5cqEhIQmZksI8euV0qUL0tLCHAQEAIBUVbG3Ny4oQBQKDBqEJk7kN12dmRnxiIFKSpphPVJbC/HxXJQEOCUF5eXxTDzBF/b2kJTEScyBOnbERUUc3SmUlCgODtCtGzg4IADAmB/t2q+hrq7u8OHDR48e9fPz49M2APv6AruT0k+a3i7q6+uvWLFi2bJl3P1Kfy8WFhaamppcsk5oamr27duXWxMVFUzP0VIIeSoo1GH8rr6+GPAt9Q41AL179f3FWZhJSEhISEhI/jrIe4V/DZFGD0+eeStiY2PDw8PDw8Nzc3M3bWqSpWzDhg2dO3cGgPLycmIdeurUqdbW1sTWzZs3FxQU9O7de8mSJUTJxYsXnzx5wv8gJSUlN2/efOvWLS6ChpqamqKiIgBQVVXls9knT55cvXr16tWrN2/eZG2ZEDRoaWnxP04mZs2aVVxcDAD19fWMUcIExNzWpUuXKjnIsZOTk1esWAEAmzdvpud9Z8LY2JhT75MnT+aylRPv379vgWOHsbGxg4MDlwrp6enh4eEAYGFhwd3QdeDAgQCwt+nUPxc2bdqkzpKXmi3e3t6koIHkbycgIIDx7eDBgzkF8xkYGHh5ed27d4/R7zEwMJBL1p5/D1VV1X79+hF6OAKM8TOWTOQ8QwaXLFnCKGgAgB07drRr127p0qXcdmPyemWFlxU2ya9k8wf6Ahq46aNhbeLb/X+GmBj0719bUzN+/PjQ0FDW7cHBwT169Lh3757pb/KalpOTK2nMMz1HFfZ+hjoMT4vhfQV04U8cKysMKqKQXws1NMjxvNRpz3/48WP4+hVoNEAI1NSgf3+0fz9jmGZycvKqVasePXrEjwDXzs4uOTl56tSpQUFBIhxc90lay5s3DXnif/wAjLGMDNLWBmdnxOHeuy2grF5Ne/IEOOVEU1f/1blaevYEUVFovH8olFWy2ehTIMtm1ZyCwEAS2ouCjDAIFf/AL17I/CgUota//VEQKyIuNHQ2kpQBhESnOIsMm019G0fL/fRNTXfwWxlaAa7HACABvRuC7+UqSz1Prxj+OpypC1xby2mpirJoES0qip7onRkJCZgwgZ+PKyMjM2/evFOnTnFadP/w4UN8fPzChQvXrl176NAhfto8e/Zsenp6ZGSkoLwDmZGXh1+VO8za2trBwSE/P1+Fp4IEYO3atXZ2dmfOnHn58iUA6OnpLV26lP/Hc0YyMzMTEhL8/PyalMbE4NOnITubkClgrq7mAICkpelB29jNDTMoLZjA797B9eu8Pfn/H3j1ilt8PMZIVBTLyUHjBZQZCgWa78bxN4IQmjZt2v3799lmj+KLFStgwwb2jwyiojg7G7y9AQADQFAQnD2Ltm2DQYOa0X6zEqm8ewfs7P1+UlCAo6LQ9OnNaJMDaNgwGD8e377NRrXQsSM6eRKOH8dhYWx+h8LCyNoaunVjaOuPUDPU1tZ6e3sfOHDAwMAgLi6uGTo2zooWAvzjByovZzSfWL9+vYmJCeE72OIBtynS0tKDBg3KyMhg68hLoVCGDh1KN0Rkj4YGKCpCYSFTsQhC3UVEPijK1YgIA4Bh127sdiYhISEhISEh+QkpaPjXoN9HclpWpxPfGDk0iOUhauzYsYQAubCwkBA09O3blx5OsX///oKCAi0tLXpJXFxcswQNHTt2dHFxcXFx4VLnzZs3VCoVALS1tflsNjY2lnjRo0cPpk00Gi0hIQEAunThmhSZKxoaGq+a+o23a9fOyMjIwMDAwMCAeO6lC5MdHR0rKiqWL19On9ana427du1K5HhuFlOmTJkxY0Zz9/L392+BoGHw4MHcR3jlyhVC0DBr1iy6roWEhKS5MK7NAwAXu3IAKC8vl5WVLWSYCOCSsudf5eHDh4aGhlnsXHMJpKSkZs+ezb2RWbNmvXnzhklotWLFirFjx3KbruI5v/ZnTMCRELxsDBIboQT2XD1QSZrF+vXr2aoZCPLy8oYPH/706dPfkn6iQ4cO9NQ8KqIwqh3cKwAAuJyLXTojyM6mubqiT59wVRWSkMAGBpQNG1gDvjtLQn4tAEB6rbDG/v2ovBxHRcHnz6CpiSwtmdYSysrKpkyZcuTIke58m8MfOnRo8uTJ9vb23t7efIaGkzSDp09pa9ZAdnbDW4SgvBwnJ8P69bBqFfplhkaqqmjJEnz4MJtlLUVF5OgomIhYvkHm5qCtjVNTASBGv6+D4zF6Pgjdb5+NM9+Iyct1HWnZRxZ6yoDMz+kBRVBQxVtO4PT03unplXV16Nx/Eus8hc0nAgCSVxEeMJ6oVwvEAt1PBqbGu59bp/Mtg81guDyLde8Ow4bB7dts/e2RqSnix+4bAACWLl3ar1+/7du3S7LLv66lpVVWVhYUFNS/f/8ePXrMnTuXZ4Pu7u6enp5tpWb4tcjJydnZ2S1ZsuTmzZs8k8EDgIKCwsaNG1vf79atWx0cHBi/EbxjB/bzg+LiJvUoFODiNMmYwfD1a2791dZCaCiQggYA4BkDICSEzMxwSAhb3QPq2hWtWMFaLheBAaDE6p+6kOnr6xOzHC0DjRwJX7/iM2cY3fUBAERFoa4OGPU6VCpOS8Nr1lAOHwZLyxb3yAVcXAy8FEK85dp8g/bvB1VVuH0bZ2Y2nMOlpZG+Ptq7F4yMkIcHLF+Onz5tkv9ISQlZW6N9+wQ1BoFQW1t77ty5ffv2de/e/fLlyy3IrdNcREVFXV1d161bN2LEiD/Wn+DUqVOpqalxcXFMmgaE0MCBA93d3Xnsr6aG1NUxi6CB4H07eaKprl2aHcFFQkJCQkJC8v8GacH3r0G362fNdslIfX09YY0rKSn5uwLpuPP8+XPiRc+ePfmpX11d/eLFCwDQ0dEh7CUYef369Y8fPwCgf//+LR6SlZWVoaGhra3tkSNHwsPD8/PzCwoKIiMjz5w5s3r1agUFBXrN9PR0T0/Py5cvT5o0qZbzY+Tr169tbGxOnDjR4iGRkJD81TDlmyAcTdhSVFRkYWHBqGYQFhbW0NBow8H9kUhLS79+/dqSw8SflJTUrVu3+HHicXFxWbNmDWMJjUbbuXMnt314OV3z9som+YXUNK6G9JT5p6bafy8vXrzgedNSUlIyefLk32KhpKGhwWiHO1+t4au/+Q3qr/rQJk8GPz/88iW8f49fvgRfXzx+PGYx+O3cGGD2mQgylJZGY8agZcvQuHGskZEODg5DhgzhKaJiREhIyMfHJy0tjW2CIZJWUVWFt237qWZgpLAQnzwJX778srEgW1u0ezfq0uWno7ioKOrSBe3ejebN+2XDaEBYGObPL1dR3TR7+7gtNwg1gxCmrb17PGHdIO9buzz7yqzWBEsFRjUDAAAYGSF//8KzZ/MkJQEAl32v3D6l+vRaXMK8JoEwTVcCxivDxuR70VtHBbhMZatmgI4d0bRpXEZKcXUFGxtgeKoCAJCSQlZWyNOTf+Ggjo5O//79b9y4wXarkZFRSkqKvLz8rVu31qxZ85WTl0Yj379/z87Obs1T5J/Gnj17Kisrx4wZ8+7dOzc3Nxsbm7Fjx86ZMyckJKSNerx582Z8fDyjKyT28MDXrjGrGQC4qRnU1dGWLT/flpfz6JVnhf8TuEdOA4CEBDp+HFlYgJhYk3IKBRkaojNnmMsBAKDECv1jagYAKC0tlWYInW8ByN6e4uODRo9GXbuCjg4yNAR9faBS2ZtkfPuG9+wBXtaqLRyJpiaPXCHCwtCKaB82Pa5ciR48QEePIgcH5OxM8fVFd+8CoXAVE0Nnz1LOnoWxY1G/fsjMDCZOpFy+jA4eBD5kVb8MX19fAwODgIAAf3//wMDAlqgZTEy4X6qQggKw/MbGjh3boUOHK1euNLu7X4WEhMSjR49mzJjRqVMnogQhpKGhMXfu3NDQUDF2pwhmli4FRUW2W9KVFQFAtYOanGxzPEhISEhISEhI/i/5Q+WfJC1GqTHDX0FBAZdqL168IOaa+/fv/2d63hIzUFJSUnzqLWJiYmpqagCAnhqDMdn81atXiRdyjZPRgwcPZmuYxoVVq1atWrWKn5o7duwg7CU2b94syiEzYllZmZWV1Y8fP8LDwydMmEB/MCAhIfk/AWOcn5/PWKLHGHbWlFWrVn348IGxZPz48bKysm01uD8YBQWF8PBwT0/PU6dOJTO4ekpLSwcHB3MRhTDh6uoaEhKSkpJCL/nEOcEwAMCUKRAfzy3/6+LFfHZN8guQE4ICGgBAcjkGaJMJ96KiotTU1MzMzO/fv5eXl0tLS7dv397AwMDIyIjyjybt3rZtG41hqUlERMTR0fH169fPnj2rYjg0UlNT//vvvyNHjvzi4RkaGjK6xw9WAFUxyK2Bb7Xw5F60Jcs6N87Kgj17UMeOwGAu3bExAPtrDY9fjo+PT1JSEmEA1iwkJSXv3bs3cOBARrczktaDPT1xejrHzbm5NFdXyvHjv2w8aPx4GD0aoqKASI3Uty8aNAh+R/BlPYarQ+fsU5mQK9KwiKJY/sPjjPPw1+Ggro7Wrweu8vHS9u1r6QtOGNfePFx76wilk4GQYX8kp4zzMmhZqTMHmV6+cA4AQLYnzbeUfUOiomjUKB7qQCEhytGjkJCAz53DBQWAMZKXh+nT0YgRAHD37t0rV67k5+f37NnT1taWu+p98eLFe/funT9/PusmY2NjQlFqbGzs5OS0fv16Hx8fLk2lpaXp6en9Syd2MTGxgICABQsWdOvWjcrgh3H37l1TU9MbN2604yXibC7r1q3z9fX9mZqnuhp8fYGLoyRCzAvA6upo2zZg1PJyeMpuRgWC/Hx88yb+8AGJi8PIkcjCAv6h7xoAoHNnaPTmZI++PoiLoytX4OpVuHcP8vOBRgMFBejXD61eDf+EMQmfREdHC8D2X08PnTkD9HuIsWMxO9cZApyWBsHBaOzY1nbKipYWUlfHnJL4ACBNTcT3cxO/SEoiGxuwsWG/deBASmOPf5oWJi0tzcHBobS09NKlSxYWFi1uB02fji9fhowMDpsRcJje3LNnz7x58+bMmfPHmjRISkr6+PgUFhbev38/MzNTR0dn7Nixihw0CqygkSMhNRV7eTFnaZSWzlOSB0zT0tQR/KBJSEhISEhI/jn+0FslkhbTodHCNJchYZ6JiYmFhYWdnR193ic6Opp4wSnO9ffy8ePHyMhIAGjXrl1JSQk/CT7p3oB0QQOd0tLSCxcuEK8dHByqq6t5JEpvPtXV1ZmZmQYGBgDw5s0bX19fANDS0rKzs+O0i4yMjIuLi5OTU1lZmZOT0/379wU7pFZSX1+/bdu2OXPmGBoa/u6xkJD8m9TX1zNOIgsJCXHSP+Xl5THljlFUVHRzc2vb8f3BCAkJLVmyZMmSJRkZGQ8fPoyNjRUREVmxYkWzXO4RQjt37pw8eTK/9SdMAD8/HBnJPv/r8OFN8r+S/G6MpSHiBwDAk2KgYhAS0LxpcXFxcHDwgwcPIiMjv3CI9lZWVp41a9aKFSt0dP6pibl3794FBQUxlhw4cIBITJabmzt06NB3797RNx0/fnzGjBn9flVKeAITE5OMjIwfP34QpllCCGyU4fRXAAB//QGWMYFs9snLwy4u6M4deoG6GCLc87OrufX17ds3Z2fn4ODgllnQKysrBwYGWlhYGBoa/gI347+ewkJ86RK8ewc0GmhpoQULQF2dTbWEBG554gEQpwWGtkNYGA0dCkOHNnvHoiJ88yakpGAxMWRhgUaNYhshzZPPVXAnH87n4K/VAI1qhuGfnh+9vb8jtRLb2FA2boSOHLPyfPnyJSkpSVhYWEpK6jujMznGtC/vaV/e0wu6OTT6lGhoUFxc8NatODOzSVvS0mjYMMTJmOTrVxwRAcXFYGiIzM2hTx/Upw/jabuoqGj+/PlfvnxZu3Ztx44dnz59OmHChB49ehw6dIiTGHT06NFLly598+YN672BpqYmYVUIAOvXr+/atWt8fDyX89WLFy9MTEw4bW0B5eXlWVlZsrKyHTn/89uasLCwsLAwatN11vLy8oiIiJEjR0ZHR7PN1tFiunbtOmfOnOHDh2/cuFFTUxOHhWHux6OMDNLUxEVFUFeHZGSgc2e0bRsw5QVTV4ekJO698hhWfT3euhWHhUFuLhCn/lu3QE8PubhwV/n8XaA1a3B0NHDI14Y0NJCzMwAAQmjOHJgz55cO7k/iy5cvERERnp6egmy0ogJzDTQCKhWHh7dW0JCUhMPCoLISundHw4b99OSwt4dt26CkhM0uEhJgY8Ov6Odf58SJE7t27dq2bZujoyM/iXi4ISeHZs/Gx46xdYhBXbsiBqMaRgYMGKClpXX16lXbX5Yeq0W0a9duwYIFLdsXrVyJzMzw4cP461eorAQxMaSmBvPm1UQFQHWVpKQU7yZISEhISEhI/u8hBQ3/GpqamgghjDE90pRKpSYnJyclJSkrK9MFDY8fPyZeDBo06PcMlCvOzs5ECGBmZmaPHj18fHwGDx7MfRdC0CAsLDxkyBCmTWvXriXyTUhKSlZWVi5btiw1NfXo0aNMcTbv378HPsAYZ2dnf/jwIS0tLTU1NTU19d27dxkZGSYmJkTOizVr1hCD37NnD6flSQIHBwdPT8+XL18GBATcvHlz6tSp/AzgF5CVlTVz5synT5+OHDnyd4+FhOSfRURERFRUlJ6VhkqlEkHerDUjIyPr6urobxUVFUNCQrS1tX/RQP9gtLS0Fi1atGjRopbtrtDU1JpnPnt09iwsW4ZjY5vkf1VUBGtrtH9/y8ZA0kZM74AifmAAKKmHS7mwQK1VrVVVVT169Ojy5cv37t0j7KC4UFBQcOzYsVOnTi1YsGDnzp10penfjoeHB6O1lY6OzrJly4jXqqqqd+7c6dWrV2VjuC2VSp07d+7z58/lWNI0tB0iIiJDhgy5f//+vEZL/wkq6PRXDADBvawPXfwPsVvtxhkZKDubvqar3qhPyOb6PU+fPn3gwIF8pkVji56e3vnz52fPnv3q1atf+V/668DHj2MfH2BICoDv3kWjR6MdO5ijqKu5ilAAuIWD/zlgjPfuxQEB9I+M/fzg+HFwdqaveFVRobAO8muhpB6K66G0HgAAAZRRoYoK7cXgSzV+XwEvy+Br03+Jmhjs1kVTrPqC3W3gGiAbGRm5efPmjx8/5ufnUygU7n5+6urqcxgXQa2s0J07eM8e9P49Li9HwsKgqgpz5yK2cc+5uXjNGvz2LRQWAkIgLAwaGmBj07DCCgAA79+/HzNmzOTJk2/fvk2MZMiQIevXrz958uTAgQPXrFmzdu1a1iUoISGhOXPmXL58eT/LBVpaWrq8calJUlJyw4YNhw4d4pSfAgDu3Lnj4ODA5T/AP0+fPt22bduHDx9KS0vFxMQ6dOgwZsyYnTt38h+Sm5OTU1ZWpq6u/tPtoPnU19dv2LCBMf6BkcTExLVr1546darF7bMSFBSUkpLi5+dnbm6enJws9+IFcI5ZJ4aIXF2Rjg5UVICSElsLd7RqFX7+HDisFiNNTcQ9hgFjvGgRjohoMpLqapycjJcsoZw6Bb178/HJWkp+PlRXQ/v2LdMqNQ9lZbRyJd6/H1gT2Csrw+rV0OjxKUDYumzSk4r+mWzZssXR0VGee5qG5lJVxTOjBOJ1Y8mNlBS8eTNOT29YPhcSAg0NmDYNLVsGAGjSJEhPx1euMOd2kZSE0aMRf+ajAiY3F6elIVFR6NKFObuQgMAYf/jwoba2tnPnzjxTIdTU1CxcuDA1NTUuLk5QQmS0ZAlUVGAfH2D0YhQWRkZGyMMDOJ+6N2/evHTp0rlz5/5LhkDM9O2LfH1RfT0UF4OsLCGpkXn5uKq6qqiIq/SHhISEhISEhAQASEHDv4eEhIS6unpWVhY9NXt+fj4xAU33OaBSqVFRUQAgKir6i4PnOPHkyRP661OnThF2BWpqajk5Obm5ucOGDduxY8fmzZspFMqVK1dYc8sVFRXFx8cDQN++fZkmhW/fvk2o7I2MjIKDgydPnvzs2bPjx49//vz52rVr/KdITExM3L59++fPnz9//lzFznKcWLG4evUqkXy0V69es2bN4t4mhUJxd3cnHO3Wrl07bty4lsX5CZa7d+8uXLiQCMNi8sMnISERLOrq6oxpDt6/f9+HwfmcDlMg+PTp09lWI2kuTFOWb9++pdFo3KaQxMXRuXPo8WN8+TIUFQFCuEMHyqJFINDATRKBYKMMq1OhkgYAsC4Nd5ZEFvLNboRGo0VGRnp7e9++fZtI1MU/dXV1Z8+evXbtmrOz86pVqxTaZtL2l1FdXX358mXGkpUrVzKucRoYGOzatWvt2rX0kvT09AkTJty/f19GRuaXjXPy5Mk3b96kCxr6yYIKrTqfIp4r3/6FtknvT6/Y7FNYiN+/R42Cho6NU99ZnBfHy8vLk5KSGB0pWsaYMWMCAwOdnZ3pRmIkTOBDh7CnJzAdfd++4StXcHk55fDhJuU888S3YgH410DDcNn95j3ZgYWLxwGARG21aG01AFRISNd/Fyt7VFYnJV1YB5WNy6+4MBu14yvEX0UUnNSRgzpI8hF6ev78+a1bt9JXu2k0Ghchl5CQkLW1tZpaU9WYsjLl2DHgaSqelYXnzsUfPwJAw4p1fT3+9AlOncJZWcT3GxkZOWPGjP379zMljxATE1u9evWUKVPs7e3v3Lnj7e3dhSUZ/Ny5c4cNG+bi4sIkd6itrWUUnc+YMWPjxo0YY7a6xvj4+NTU1HHjxnH/KPxw4sQJFxeXvLw8esm3b99SUlJiYmKCgoIkuP6ACfO8oKCgvLy8mpoaOTk5XV1dFxeX/v37t2AkoaGh3KX8jx8/5vQPaRkIoW7dunXr1u3du3f+/v62PO0fRERAVBQkJLgd1127opkz8YULbCKhlZRg1Sruy6X44kUcHc1eV5GTg//7DwUEQCtjtVmpr8eurhAZiQsLobYW5OSQpibasgXa2BMRTZ8O7dqBmxv+/LnhjColhXR00Pr1wCtupLlwSRhKbPozZQ1BQUFPnz718PAQcLuKikhaGnOfVGnxOnpiIm3pUmDMqEWl4s+fwd0dcnLQ3r0AgDZsAFNTOHUKf/0KVVUgLo5UVWHWLDRtWgs7bTEJCXjvXpyRAYWFmEKB9u2RgQHas6dJHpnWUVpaeurUqb1798rLy0tLS+fm5k6dOnXTpk2cwgBKSkrGjx+vpqb25MkT5om4vDza3r0oLQ3KykBMDDp2RIsXA9+pKNCaNcjGhnb8OPr6FdfWIjk5sLJCtrbcTylDhgyRlZUNDg4ePXo0pzo1NTUlJSWKioqCykyRkpLi6uqalZVFpVKVlZUXLlzIpXeBISzMmH9KW0s3Pz/vfepbpqszCQkJCQkJCQkrpKDhH8TExCQrKys7OzsnJ4fQBBDl7du3J148e/aspKQEAExNTblPnfx6rl27tnz5cgCQk5N7/PhxQkKCnZ1deXn51q1bo6Ojr1y5wjb9xIMHDwhTBKZ8E2FhYYSqQFhY+Ny5c+rq6hEREdOnTw8ICAgICLC0tAwMDFRVVeVnYIqKioGBzGbFSkpKXbt27dq1q76+vrm5+ffv350bw4mOHTvGzxyQubn55MmT/fz8vnz5cvjw4c2bN/MzGIFDjxE/e/Zseno6AAgJCa1bt278+PG/ZTwkJP8nGBsbMwoaoqOj2SoVmM57ISEhNTU1PCNOSHjStWtXCQkJukYtPz//9evXvEOuLSxQ43zWn5b/lYSOhBDs0kVr0zEA1GEY/xJbKoKTOhquCBQ+vraioqJz586dPXuW8QhtAWVlZbt27XJzc5s4ceKYMWN69eqlra39N07V3b179wdDGmZpaWnWzPQrV668fv0640JFVFRUr1699uzZM2XKlNZa+PLHuHHjli5dSne7oSAYUZt7WVwbAIJ6DWcvaKBQGOeX1RvPrLk1QMPsfy2RkZG9evWi31e3BldX127duoWGhrJmTCOBL1/w9evMagaCujoIDYUnT8Dc/GfhwIEQFcUl7Bvr6f3hJ+0lEbnXu3M1bGuqsyl37Cft8RwpcXyWkRSCwQowSQWNVwYx/gI+MzIydu3axSl2nwlRUdEhQ4a0eAkQr1zZoGZgoroagoLyjIwOpKRcv37dx8eH1YGPQENDIyQk5OzZs5aWli4uLkyOTV27dlVTU4uIiBg2bBhjeV5eHuOdlaKiIo1Gq6ioYFW6V1ZWLl68eN++fa2/6Xr27BmTmoGAiDRYuHDhtWvXOO1bVVU1atSoJ0+e0DNEFBcXZ2ZmTpw4cevWrU5OTs0dTGBgIHe3ofz8/JycHD4zYpSWlj59+jQvL69r166mpqbcz/YqKiqlpaXIygqfO8fWkr2Bdu2ADysytG4dKCrC5cs4I4M49rGICEVXF1avRqNG8djZ3x8aH4FZwampEBKCBLuwV1mJ587FCQlAozWUFBfjzEycno7Wr0dTpgiyLxbQ0KEwZAh68QInJABCqE8f6NmTrfVFi2GUMrBVLRAV/kBZQ1ZWlr29/Y0bN3gYn8TG4osXG4wulJXRwoXAWb3RAIUCenrA5WayfXvEKwyGPfX1qE8fAKCy5mCqqsL37qHhw8HKCgDQkCEwZAiqqoKiIlBQ+C3aPuzvj11cgH4CpFIhJwfn5MDs2cjDA5qTNJATt27dWrly5ZAhQyIiInr37g0A37598/Dw6Nu375w5c7Zs2dKOYQUdAHJycsaMGWNpaXnkyBEmOTt+8AB274asrJ++Xunp+OVLNH48IRPhC11dytGj0MynxVWrVh06dIitpODatWunTp3KysqqqamRlJTU1tbevn27Bd8aCwKMcWBgYEREhKSk5Lx589zd3W/evPnt2zd6hdDQUAsLi+vXr/Mf+tV6+vTqG//saVV1VXhk6Ejr1qVfISEhISEhIfnXIQUN/yADBw4MCAgAgIcPH9ra2n7+/Jko19fXJ148fPiQeGFpaflbRsgWjPGOHTt2796NMRYXF793756Ojo6Ojo6xsfGkSZNSU1MfPnzYs2dPPz8/1kgU4vMCwPDhw+mFPj4+9vb2xGSNp6cnsZekpKS/v//ixYsvXLjw8uVLMzOzoKAgQ3YhEcXFxQBAf7bR1tY2NDSUlZUlgkuMjIyMjIyY5rI3bdpUUFAAALNnzzZnnGAFAIYYa6bnpf3799+7d6+urm7fvn0LFy7k5E0dGhpayOoSyYsk7olFG3n9+jXxglAz6OnpXb58+Q9x7yAh+YcZOHDgvXv36G/v37+/evVq1mpWVlYUCoXWOPv56dOnY8eOrV+//heN8t9FXFx80KBBwcHB9JL379+3xkOe5I9ikTpE/IDAQgAAGkDkd4j8jsUoYCwFY1TQuHagzy5AtLS0dO/evSdOnOBpySAsLNylSxd9fX0VFRU5ObmSkpIPHz7ExMRUstjaV1ZWXr169erVqwBAoVDU1NS0tbV1dXX19PSMjY3NzMyUlZUF8pHbiOrq6l27djGWTJ48WVZWlqmasLDwlStX+vbtW8KQrfnDhw8zZszQ0dHZvn373LlzBRjvyxY5OTkzM7OHDx9OnDiRKBmlJXM5DwAguJf11luubPZRVkbGxvR3EkKgIgr5tVCHIafmZwYKRhITE83MzAQyYCkpqXPnztnZ2SUnJ//KueO/AtqJE8BlWb2kBJ8/jxjut9H8+XDzJuYUd96pE2XDBkGPUZDcK4DriK8MNWIUUBIBFVFIN+nX+VNEz26zAICK4XkprsWojzRoSoKOBDKRBgMpEG7mMbdp0yYmXyhGEEJKSkoAICoqqqqqOnny5A0bNrTQHPvZM/z2LdstkTU1Z79/D3V0nO3g8Pr1a+5nSISQg4PDoEGDZsyYERYWdubMGUa7vrlz516+fJlJ0PDo0aMxTfNfiIiI1LPYwmOMbW1te/bsOXv27OZ9NHZs3bqVVc1A7ygiIuLTp0+cDM8XLFgQHR2NWZLm5OXl7dmzp1+/fr2bmRyhmld+lrq6Op51AKCsrMzBwSE2NvbLly80Gk1cXFxHR2fevHkbOB9raWlpo0aNgp49UefO+NUrjk336gX8xR8jOzuYNQtCQiAuDkRFkYUFsrLivW9tLebwdTRQV4cfPhSsoAGvXImfPWOzITcXHzyITExAT0+A3bEBIejdG7UslUZyMu3MGZSXhwGQrCxMm4aa5qakqxl+KhV+/MCXLxPnZKStjebPJzbRZQ3PHzyApmvMv4Xq6uqpU6c6OzuzTuD8pK4Or1iBo6MZs87hJ0/QoEHo6FHuvze0bRt+84YxcdJPhITQ0KHAX4ANE/j27YY2vn4FVllDSQk+exZZWf0skZAAVukDZ4gbNtbTDs9d2OyVn48PHgR2RxzOyIDVq1FgIJ/HO1vKy8uXLVsWHx9/+/Ztxims9u3bb9++3cnJaffu3fr6+jY2NjY2Nl27dsUYP3z40MXFZeXKlWxOVmlpeOfOJr4XBCUl2M8P2rdHK1e2eKg8mTp16tq1a9++fcs0RWlnZ3fz5s2ysjJ6yadPn5KSklauXLllyxY+Gy8tLZ0xY0Zubu68efMKCgpMTEzq6+sZ81oCQFlZWVBQkI2NzcOHD9v6pp1Od+MeIiIidXV1D8OCSEEDCQkJCQkJCW+2bduGSf4hXrx4QXyz1tbWGOPdu3cDgJCQUHV1NVGBLgh48OABxnjEiBGC/UVt2bKFaUj19fWSkpIAMHHiRLZjTk1NHTp0KLG7lJRUQEAA49aSkhIbGxtiq5iY2Pnz5xm3VlZWElJ6OTm5+vp6jHFVVRV9URAhdOjQIdYe6WuBCgoKjx8/rqysTE5O/vbtW1VVVV1dXWxsLKHg1tTU5P8/X1dXd/78+V69en379g1jPG/ePC8vr/T09KqqqpcvX9KfSR4+fMi0o6OjI7GJdahEvozWc/z4cU7DLiwsZJw+W7x4cXl5OfdPSvedPn36NP//HwLiixYTE2MsnDBhQss+V8eOHZs7ABKSP4dXTWdyKRTKx48f2dZkCtRQUlKqqqr6xaP9J2HKit2CcxrJn0w9DS9/T5MNZ/83IJ4WWNCkfmhoaKdOnXhed5YvX/7gwQO218qSkpJdu3Y1K8kChUKxsrLy9/f/Rf+UZkKlUm1tbZnGHBkZyal+SEgIJwuK4cOHEzdIbcqRI0eWLFlCf1tZj1Ue1siG0+TCqNnGvajq6kx/tJkzmVoYkdjwC4n4zr6LWbNmXb58WYBjnjdv3ooVKwTY4L8BbcYM1u+ryXc3ahTzPq9e0QYOZFO5Tx/anTu/4TM0B6uEhh+e/e5bCRajE81HRQ+dHD5yZvjImbGDJySaj3pvOujT8vUldT93cXd3t7e3F+wwevXqxf2UNW7cuM+fPxcWFrayI9rGjazflL+SkomIiKGIyDF5+aI+fXBzbnWqqqqWLVumpaUVFhZGL8zPz5eXly8rK6OXhIWFqaurM53ARUVF6U/KdIjQXtbyFlBTU8MzO/vmzZvZ7puens7WoZAO8cjfLE6dOsV9pUpLS4vnBy8uLmYrpJCUlLS1teW0i6ysbFZWFsYYJyZSTU3ZH9rDh+PS0uZ+qOZRVETt3ZvHGYbhUiIA3r+nduvGrbsFCwTZnQChUmkbNlBNTJoM2MCANns2bjyy+jRC34l28iSV6Wzcrx9t717a0aO0ESPo9WnjxtGazvw0g+pqmrs7bdYsmo0Nbdo02rZtuKiouW3QaLTZs2dPmzaNRqNxq7Z4MVVDg80Xp6lJc3Li3UtICNXMjHlfPT3awoW4ro7n7uzbXLKE8bhj84uytGxZywTcz1c8YWyKuno1t2NNU5N27lyLx/nmzZsuXbosWrSooqKCS7Vv374dOXJk5MiRnTt31tPTmz59+vPnz9nWpM2Zw220FhaY11xZK9m0adP69esZS3bv3s3JWFdJSekOf7c3NBpt9OjRS5Ysqaurwxi/f/+ekCeyRVxc3MPDoy0+HSdcj7jYO852WvmnngZJSEhISEhI/gCWLFkCAC0KpyD5s+nZs6eBgQEAhIaGhoWFhYaGAkDnzp0Jq8z8/Pxnz54BgJCQ0MCBA3/BeMrLy3fu3EkELLKuExQXF2/ZsqVbt25hYWEAoKmp+fTpU6agGVlZ2du3b+/evRshVFNTY2dnt3z5cnoYTWBgIBFGOXjwYCEhoaioKBMTk8OHDwOApKTk9evX2UY8HzhwwMXFBQB+/Pjh5+dHpVJNTEzat28vISEhIiJiZmZG2CH07duX/08qLCy8cOHCxMREYtapsLBwwYIFenp6EhISPXv2fPv2LQDIy8uzOkxs3bq1b9++QUFBbIfa1ggLCxPWoAoKCn5+fmfOnOHhtUhCQiIgTExMiNM1AY1G4+TbfPDgQcZMmUVFRbcb43JIWkNmZibjW0VFxd81EpK2QAiBuwEK7oW6sruspVTAzGQ89AX+XAUAsG/fvpEjR2ZlZbFtSlFR0dHRMSoq6suXL+7u7iNHjmR7rZSVld26devHjx9XrFjBp0U5jUaLiIiwsbEZP358UVER/5/uF1BbWztnzpyLFy8yFg4cOHDQoEGcdrG2tr5z5w5bs4GHDx/27duX8IJqOwYOHBgbG0t/KyEEphK1AIARijVgtp5CnTohFxemwi6NX2xiKbDl8+fPnPIxtwx3d3d/f/+QkBABtvkvwBIxzwxrdgkTE3TlCrKwgA4dGqzU27VDffpQTp9GjdroP5MPlQ2/N/G6mr0+u3p+TuqRkTwwNX5QyuNBKY/7fkjskZGsl/tR63u2LEMUK+GtLdiR8DSnqaqq0tLS4rIQwi+lTQ6wOoztfvzYVFLiIieX1L79Mmlp+fp6KC7mvz1xcfHjx497eHjMnz/fwcGBMNtTVla2sLCg3zKlpKTMmTPH29ub8QReV1dHo9GYzth5eXnbtm3z8vISSIavgoKCci7pFQAAgO6qyMS5c+fy8/O57Pjx40dWewnuzJw5k/tJTE9Pj+cHnzdvXmJiImt5ZWWln5/f2bNnmcrLysrMzc3Ly8vViTDxXr0ohw8jAwNgdPiQkEB9+6IrV6A5usCWIC+PeD7wqqkJsEPs4wMMmZvY8PEjtHoVuS3A27bhGzeA6f6kogJHRWE7u5/pMxi8GfChQ9jdvV9NTb8OHeh/kJ2NPTzw4cP4zZv4xmB9/PIl3rABs1yIeZOcjMeOxW5uODoaJyTgmBh84QIeNw438/lo06ZNHz9+9Pb25ibxiYjAjx8zftKfUKk4MhJiYrj3gqytKTduoDFjkL4+qKmBhgYyNUXbtqFz51ruTMCQNYZN1gkAXFvL+zLKB/xPMXNqAaWlceuASoUnT1o2tqioKCsrq02bNp09e5YIoOKEiorKqlWrHjx4kJ6enpaW5uvryzbPI1RWsk+ERCczEwcFtWy0fDJr1qxr167R/5/V1dVXrlyhZ0hkoqioaP/+/fw06+Pj8+3bt+PHjxNTCocOHeLy0FFdXX3jxo3mj73l6HXWBwAmuwgSEhISEhISElbIlBP/JitXriSyadINNseNG0e8CAwMJHzLe/ToQUQQLly4cPDgwQLsfeDAgWlpaYyrdHQGDBhAf02opE+fPl3aOJ81b968I0eOsF1PQgj9999/nTt3nj9/fk1NzYkTJ1JSUm7evNmuXTsJCYnu3bsnJSURH/bq1atpaWkA0K1bt0uXLvXo0YPTODdv3iwpKfnx48cjR44AgI6OzocPHxgrqKiouLTg6boRfX39oKZPO9LS0hcvXmSd5VdVVY2Pj+fe2rVr12bMmNHcMfj7+9NdlzkhJyd3+/btZcuWeXt7a2lpNbcLwbJp0yZWF2u2uLi48JwZJCH581m4cCGj16Wnp+e2bdtYzxJGRkZWVlb0hEEAcO7cuVktS7lK0khVVdXTp08ZS+i5mUj+JczkIK4vyqmB6B8Q+h1H/4AChqzZCSXQ/xkedGfzzWNsJgQpFMrIkSMXLFgwbtw4/pe1lJWVjx07tnbt2qNHj3p5ef3gvobRyP3793V1dU+dOvWHHNo0Gm3mzJlM2ikiZov7jqNHj05MTHRyciK0qoxkZmZaWVlFRUXp6upy2r2+vn737t3Pnz+fN29eC+58jI2N379/jzGmL070V5N6nAEA8FKn+8T4+w31EEL6+sjVlTVNe3855JWDASC0CK/RZLPCkZGRIdj7JTk5ubNnzzo4OCQnJzfL3uMfhyFxAHvY3jFqaSEfH1RUhN+8gbo61LWrYFcl24jHxQ0vhiZFKpV951QNy8sz/iINDQ0rKioE+4PkvibETwV+YcjchwEW/vhRSqM9a99ekr6sKCkJzZdNjBgxIiUlZfPmzYaGhlu2bFm8ePG8efNOnjypoaFx5coVf3//U6dO0X0BCWpqasTFmbPLLF++3MHBgW1ewhYgKyvL8wrC6QmISXnJSnl5eUFBgWpzXOvl5eVnz57t5ubGdpFMWFh448aN3Fv4/PlzXFwclyGdO3du8eLFjIWLFi0aOHDghw8fqqqqGqKNzc1RYCBcuwZPn+LaWpCRQTY2qGl+kLaCQgEdHfj0iWMFRUUk2Gsx9wwXALiyEpWVsT+t/UbS03FQEHBYZcQJCXD5ct8TJ4Ax00RGRl9fX1ZJSr8OHQCALmWIz8sjhA7xeXnYxweMjRH/lo3Z2djJCWdkMI/nyxfYswfJy8OQIfw0c/jw4fv370dHR3MKf29o9tIlYLD6Z6a0FHt7I4ZpLvaoqyMPDwBAlZUgLg4ty9TDOCpel0gkJcWoluCYD6INYO6CJRcbMzwrsCMvL2/69Om+vr5WjJk1Wkl2Ng8hHY0Gr17B1KkC65EFY2NjWVnZ+Ph4Ig7q4cOHn7icqQA+f/6clZXF3WGurKxs48aNt27dogdIcMktRfDt27dmDrxVEDN7EhICusEgISEhISEh+XchBQ3/Jvb29qdPn05OTibeSklJLV26lHhtbW3t7u4eEBBANxSdNm2awAeAMZaVlS1tGnkzfvx4xr5ycnI8PT2JOl27dj169Ki1tTX3ZmfMmKGhoTFhwoTCwsLU1NSSkpJ27dqNGTNmzJgxiYmJampqAHDq1Km8vLx+/fqtX79eRESEe4OrVq2iv3Z2dn7z5k1tbS2VSpWSktLX158zZ46CgkIzP/pP5syZo66uTqPRaDSasLBwx44dra2t/8zwX2Nj48jIyN89CgAAJycndf6SOx49epQUNJD8AyxcuJDuYQMAxcXFXl5ey5cvZ63JlMyYzyVSEi74+/sz5iJVUFDo1q3bbxwPSZuiJgYzOsCMDggAksrh6Bd85xsQ0Xalvm43PZjVDBISEkuWLFm+fHmLY/E7dep06NChvXv3hoeHP3r06MWLF2lpabm5uVymkktKSmbPnh0VFXXs2DHWBbZfzIYNG1idYE6ePGlsbMxzX319/UePHkVFRR08eJBJ3JmdnT1y5MinT59yMlHftWtXTEyMk5PTunXrqFRqc7PXS0hIiIuLl5aWyjXO9feQQQAYAFLMR6KcJ7imBklIQP/+yM4O2C0xDlMCYQT1GOJLIKMKtJouc1RXV//48aNZa4f8MGLECCsrq927dx88eFCwLf/FTJ4Mjx9zXOcQEgIu+c6VlJClZRuNqy1Ir2w4LfT5+IpjJSkpypQpjAUIocGDB0dERCxYsIBb66mp+OpVyM/HYmJo2DA0ahSXmGAdHZ2XL19y2kqhUJjUAC0GTZ+Ob90iYtbPlJen1ddHKSuLMwRJI3V14PUoxxZZWdkTJ07Y29tv2rTJzc1t0aJFsbGxM2fOXLNmzZs3b9ozCCkIiLXMwsJCIuEgANy/fz8pKYmeYq/1yMjIqKmpcXIAIsYwpemXy7gv98ZFRUX5lIMzsmvXrry8vJs3bxY3Xb3T1dUVEhJi67LDyLVr17j7Rnz9+jU/P59+nr99+3ZSUlJcXJyXl1eTxWMxMTR/Psyfz1eq9vJyyMkBGZmfFiytAG3ahN++hZwcdtsQGjAAOAvvWgDmeU0XEQFBqYUEB83TEwoKOG6urQWWaHXTxrXe+KYaDkLQQCgYmNspLQVPT+Bb0ID/+49VzdBAQQF2dUWDB/NUDMTExLi5uT179oy33wxP96zCQh4VGBHQt0yZPBmOHuVWgyHNDaP/BELoF2gamsDzx9+iO959+/bNnTtXkGoGABAT4+2ZwVX+IhCmTZt28+ZNQtDw6tUr7r4FRUVFnz9/5i5oWL9+/YgRI/r1+2lUxvM38Ct/JCUlxckprwBATZWvmUASEhISEhKS/3e2bdsm8IQWJL+d7OzsMWPGSElJGRsbM2YS/WUcPHhw5cqVK1euXLVq1b59+0JCQljrxMXFdevWzdvbu76+nv+WP378aG5u/ubNG8ENloSEhOS34eDgwHhR1tXVpVKpjBViY2NZ1w82btz4uwb8z2DZdLlr4cKFv3tEJL+U5DLcK44msfUaIOZZ7+HDh2dkZLRFp1VVVe/evQsKCjp+/PiSJUs4mYJoampeunSpWXdHguXWrVtMQ0IIubq6tqCpkJAQVu1Cv379qqqqWCtXVlYqKSllZmZijF+/fq2iopKfn9/cHmVkZIqLi+lv31dg2XCabDjNJJZbhmxGpr2mEbtsSWfe5d27d/r6+s0dEj98+/ZNWVk5LS2tLRr/S6FNn84x3/zIkbi29ncPUGA4vWv4yV1cuZ/jR54xg3XHM2fOzJ07l2O7lZW0xYup3bo1yVZubY055A7HGL99+5aLXqdbt241NTUC+cgYY5qtLVVdvUBNTZlCSWnfvsnn7d4dP37c+i7i4uLmzZunq6ubkpLCpRrh6HDlypUXL14EBwd36NAhKiqq9b0zcvToUS4ytb59+9Jo7E9QwcHB3MPH+/fv3+JRBQcHjxgxwtDQUFdXt2fPnvPmzcvNzbWxsbl16xZRoba2NioqKjs7m2lHJvcFVmRkZJKTk4nKRJqSqKionJyc9u3bt2Sgz5/Tpk2j9u1L7dqVamJCGz6ctmcPrqtr8QcnoN28STU1ZT7WtLRoU6didleoVvUVEEDV1uZ0dFPV1WkTJwq2R4FAmzWLy5ip6up9+vTp06cP4y5ECZfK7Et69MC5uXyNqbyc2r8/t1Hp6eFnz3g2Y21tffHiRb7+CWPHcv8n0CZM4GvkvOB+TAkW/gfTgvEzlVOXLuX2D9TQoJ040bz/FMalpaWKioqsp6bWUl9Ps7LiNtrOnfHTpwLutJGqqqqcnJyamprXr1/r6OgQhSdOnOD+VUpKSiYmJrJtMC8vb+3atd26dZOUlJwxY8Zjhquqra0t92YtLS1b8BHq6+vz8/ObdZ+QnPJq1bol9o6z7R1nRz3+DRPXJCQkJCQkJH8LS5YsAdKh4R9GTU0tICDgNw5g3bp1POv069cvKSmpuS3r6Og8fvy4RYMiISEh+eNYtWrV2bNnceM00MePH4OCgsaOHQsAlZWVK1euPH/+PG46ySUtLc2YqIKkBXz8+JHpUsIjwpXkn8NYGvZWRI0+MB9wk7zIzs7Obm5ulFa7AbNFXFy8S5cuXbp0oZf4+/vPnz+/pKSEsVpmZua8efP27Nmzbdu2WbNmcUvt3AaUlJQ4OjoyllAolHPnzrXsGLG2tn769KmVldXXr1/phfHx8Y6Ojl5eXkyV/f39TU1NNTQ0AKB79+7Tpk07cOCAm5sb/93l5+cLCQnJMVgxd2x0YcirZb8LK/YdUXARBgCvHFijCQoMUeICzzdBR0VFZfXq1WvWrLl3715btP83gs6cAVtb/OoVUKkMpQh16YI8PFoWvv9nItR4iNOmTEWJAczBxxQK6t4dnT7NuuOQIUN27tzJvtH6ejxnDn7+HBhvIahU/PYtXrqUcvo0NNr1MdK1a9c1a9bs37+/kCXmWEtL68yZM6Kiovx+Kl6g48dhxowLMTFjJCS6Mn6bCgpo/nxuDhx8069fP8aYVE64uLj079//3LlzERERXbp0OXfunKWgHT5WrFgRHh4eFBRUz5LVXltb+/z585zO88OHDzc2Nv7p598UcXHxFqTmoTNixIgRI0YwFero6Hz+/Jl4PW7cuPz8/K9fv967d48IFybgeRqUlpamS9k8PDx69OhhaWlZVVVVVVVVXFwsLy/P/yCxtzc+fhwYDCFwURGkpcGLF+jKldZES6MpU5CxMXZxwZ8/Q3k5CAsjZWUYNgytXMk7Sru5fY0YAfr6+M0b9pslJNrUxP6XYWpqCizeDHQY00wwbysthdxc6NCBdx+fPvFwRKiqwjExyNSUS5Xv37/HxcXdvXuXd3cAwNNis/nJcdiCm6lpoJ80qEwOl+3bo/XrURv4sLYMyrp1tPh4TllXkK4usrNjLq2rw9evQ3Q01NZiGRk0aRJq6sRw9epVKysrNYGnlBISAlNTSE/ntB3p6wPDmVBQ3Lhx4/jx41lZWdXV1ZKSklpaWmVlZWlpafr6+qNHj1ZWVi7gbJTSsWNHtt5phw4dOnHiREbj7YSvr29wcPCgQYN8fHwkJSWXL18eGBjIeqEnEBYWHjVqVLM+Qmxs7Pbt2z99+lRZWSksLKyuru7k5DRnzhzue+Xl5Zw6e5SwoLA0H2IxUKB+GyQkJCQkJCT/Im0yV0tCQkJCQkLCJ126dGGaMnBwcPj+/XtJSYmVldW5c+dYp7fc3NyaNRdMwkpgYCDjP9bIyMhcEGsnJH8Rz549m2oznlZbw1g4YP6Kw4cPt5GagS02NjavXr1ie0SnpaXNmTNn8ODBPDPdChZPT0+mmdO9e/e2RvHTuXPnhw8fMrk6e3t7e3p6MtW8ePHivHnz6G83bdrk5eXFab6VLaGhoYMHD2YskRYCUQoAQBUVamlsd2JmmBIYSQEAlFPhWFaTM/Dnz59bnIWEJ2vXrs3Kyrpx40Ybtf/3ISeHbt1Cq1ahXr1AUxM6dULduyM7O+TvD5qav3twgkSpcTW/QF0H3biBxoxBurqgrAzt2yMjI2Rvj27dAnZnic6dO4uIiKSlpbFuwocO4YQEYLtClpOD//sPaA3Hw/v376dMmdKjRw99ff0ePXrExsZu3ry5Z8+e9LwD7dq1s7S0DAgIMDMzE8CnpSMjg27dCpKRma6tDRISQKGAoiIyMUEHDiBnZ0F2xAfjxo27e/duaWnps2fPxowZI/D2EUK3b992cHAgBFsE0tLS/fv3DwgI4JLKh0KheHp6shUQCAsLW1tbr1ixQrBDVVBQePjwIQDExMRkZGQkJCR4eHgsWrSI8a5pxowZnNIGEXTq1ImoUF1d7erqSshuJCQkLC0tQ0JCmjGa5GQmNUMDVCp+/hwzpI9sIV26oMuXKeHhlIAASkgIevAArVkjcDUDAICwMHJxgY4d2W8aMgTNnCn4TlsN5kdhIBDExYHPzCkYsz+tMdXhSmho6KBBg/jN7TVlCjfdjJQUTJ/OVzttBtLRAVlZEBcHNTVkZkY5e1aAagbENxyb0NRETk7sdSEdO6Ldu5lTTsTF4dGj8ZYt+MEDHBYG/v7YwQFPmULPflJXV+fm5rZy5UpBfUZG0LZtyMiI/bYOHdB///HMZtJcFi9evGjRoidPnmRmZn779u3z588RERGlpaXOzs4AoK2t3b17dy67m5ubswoNjxw5smvXroym4sji4uJ79+6NGzeORqP17t175MiRQkJCbNvs3bv32rVr+f8IBw8eHDdu3MOHDz9+/Jibm5uVlRUbGztv3jxNTU0/Pz8uSp3ghwF1dXUUCmWx3bK5sxb+YgE3CQkJCQkJyd8IKWggISEhISH5zcyfP5/xbU5Ozvr168eMGfPs2TPWys7OzkxZKkhawKtXrxjfzpo16zcNhOT3kJiYOHLkyLKyMsZC5SGTH58/8usHo6WllZOTM336dLYTi9HR0aampm84hXUKGoyxh4cHY8nkyZNbbwnTpUuX+/fvMy0erFixIiEhgf72zZs3r1+/njRpEr1ETU3Nxsbm3Llz/He0e/du1oTKko1PPBVU5vpsQQAbtBsmVT2yIIdB9NJ2Dg0AICwsfPr06VWrVjFltf+/RlgYrVqF7t6lPHlCefIEBQai7dt/T6b5r18hObl5udL5RkW04feWX4dBVRV5eKDwcEpwMCUsDAUHo61bQUyM076DBw8ODw9nsyEigi5ZYAWnp+PHjwHA3d196NChfn5+r1+/Tk9Pf/36tZ+fn5ub25w5cyIjI0+cOOHl5fXs2bOoqCgjTms8rUFC4n1trUlgIMXPj3L9OiUwEAUEoGYGhv4tCAkJnThxIiEh4ejRo3Z2duvXr3/48GFMTIyhoSH3HU1MTO7evduvXz8pKSl6oYaGxqJFi27fvi3wFSBLS8s3b97U19cfOHDAycmJQqFMmjSptrb25cuX9Dra2tpc1C3S0tL29vbE60uXLvXq1Yu+IDd8+PCwsDD+B4MPHGCjZmjYhnFcHHz6xH9rUFEB2dlQy2LXIyoK6uqCirPnSO/eFA8P1L17k9VxdXU0bx46daptu24pFDs7bv4EnJQfzfdxQR06AJ9iQW1taNeOWwUJCdS3L/c2Ll++PHnyZH7HNm4cxwYRQv37I2trPptqI1BYGMXfn+LvTwkNRTdusHXfaTH8mwBzG+GCBWj/fmRsDI06OVBQQH36UM6dg4EDm1R99Yq2ciV+/77J9auqCsfH4zlzoLwcAI4ePWpgYGBhYSHAj/kTKSl09Srq37/JcYoQ0tOjuLmBYFV9AAcPHvTx8SktLWUqr6mpefTo0bVr1wDg/Pnzenp6bHfv3bv38ePHmQoLCwuPHTvG2iYAYIyfPHni7u4OABcuXJg4caJsUyGRqKiomZnZ3bt3hfnWdfn4+Gzfvr2oqIi1r7y8vBUrVgwePDg3N5ftvknJrwDApHsv096C970gISEhISEh+SchU06QkJCQkJD8ZkaPHq2np5fO4G95/vx51moGBgYHDx4cP378LxzaPwtTADqX4EiSf48nT56MGzeOac144MCBjwKv/EpvBkYkJCR8fX3fv3+/YcMG1owD+fn51tbWjo6Oixcv5h4U23qePXv28eNH+lsKheLq6iqQls3MzE6fPs3o9FBdXT1+/Pjo6OjOnTsDwIYNG9auXSvWdOHW0dFxxowZGzZs4GfR7tmzZ6WlpYsWLWIqF2/8Vqv5c2gAgPHK0FcOnpVAFQ1cPuOTXRp6z8zM7NmzJ7+tNJ/+/fuPGjXq2LFj27dvb7te/la4HJ7l5TgqCjIyQFMTDRoEMjIC6xRj7O4OQUE4Lw+qq0FaGqmpwcKFaOJEgXUBoNK4/JdPX2mlUIC/g93KyiooKIhIJ/mTwkLM2aEaAKC6GkJD75WUuLi45LMsGOfk5Ozfv19XV3fp0qX8jKE1VFRUSCsoAINvQQtJT6d5eqLsbADA7dtT7O2Bl1Dgt6CsrNyCwOLu3bvHxsbGxMT4+/sXFhaamJjMnj1bWVm5LUZoaWnZp08fY2NjUVHRxYsXE4XDhw+PjIzsxbBQeunSpaFDhzKK0gikpKSmTp1KnIdpNNrRo0fPnDlD3zp06NBjx47xO5T6eub0K0x8/46vXUNbtvBsCV+6BH5+ODcXamtBUhJpaKDVq4HXsrfg6dED3b+PYmNxSAiUlUHXrmjKFN4ZDX4jhoYwdCjcvt0k708jyMQEsrPZlmMOSVLYIyQEQ4bwG/guI4P09DC7fht619YGrolmXF1d375926xcLejMGVi8mPb8Oaqq+lkqIYH69WObDOhXIywMHBa8m8fbt9jHBwoKMJ/eFc0BjRoFI0ei5GScmAhiYsjMjI2EBWO8dSvk5LBtAb99i7dtez13rpubW2xsrMBH+BMlJXTzJkRE4Nu3oawMCQtD//5ozhxmJ4lWU1dX5+3tXVFRwXZrbW3toUOHZs6cqamp+eDBg3nz5r169aqyspLYqqCg0L9/fx8fH0ahG8H27dszMzM5dVpbW3v79u1Vq1aJiIjcvHkzICDg9OnT+fn5ZWVlGRkZO3fuXLt2LSfnBtamjh07tnnzZtZUSvQKUlJSgwYNsrCwiIyMVG+aG6Wurq6svBQAtDR0+OmOhISEhISEhARIQQMJCQkJCclvR0pKKigoyMDAgMYhmFJCQuLw4cOLFi3ic36BhCdM69ZE8k6S/wcuX768ePHi6upqxsIePXqw+gf8erp06XL37t3Y2NidO3cymXLn5ORs3bp1//79O3fuXL16dduZsjLJKYYOHSrADAvz58+PiYlhzDSRm5s7ePDgsLCw58+fZ2VlLV++nGmXPn36SEtLR0REDBkyhHvjJSUlCxcuPHz4sASLNbR444mTf0EDAtihg0a/xADgkwdL1KGbNABAVlZWp06d+G2lRSxdunT27NmkoIFf6urwli34yRP4+hUwBgoFq6rCgAGUffu4uBrwC5WK7exwdDTQrxGVlTg/H/77D16/Rjt2tLb9RlQaU04UsoSO82TIkCHr1q3DGDc5LVRVAYcFBjq4snLPnj2sagaCgoKC3bt3T5gwgecAsL8/+Pnh4mKEMSgqwowZaPRo/scvLy9fXFws0xoNCsZ461YcFAQFBfQYYVp4OFhZUVxd2yR9wO8AITRw4MCBTNHMbYOfn19MTEzPnj3pl0UTE5P4+HjGOrKyshEREUuWLImJicnMzKTRaJKSktra2vPmzVu/fj1R586dOzIyMoyB1EZGRsLCwvHx8f24Ljk38OMHNK7ecYTD2udPaDTs5ITDw4G+FF1UhLOy8Pv3aPFi5OTEexiChUKBgQPRL/keBQLl4EFcU4MjIoDR1EpUFJmYoPPngZ05ATpzBmxt8Zs3TYLsEUIcnBtQv36oOUZQaNcumD0bZ2Wx2aaoCMuXA+fHpZCQkL179164cEGsWRcIKSl09SrFzw/u3MHFxQCAFBRgyhTExxmyZdDP59ydDwTWVHk5XrECP38ObWoQhRB07464JFBISsIfPnBp4MvTpxNu3Tp9+rSOTpsvgSMrK8Ti+CVYoqOjP3H1mHn//n16erqenp6uru7Tp08jIyMJOwcVFRU7OzsTExPWXW7cuME2LoIRRr+EsWPHjh07lni9dOnSlJQUfmYbqqqqLl++fODAAV1dXQUFhQLOAspPnz4ZGxs7OjqOGDEiJiZGTk6OvoneEacJEBISEhISEhISVv6Rx3sSEhISEpK/ms6dO48ePTogIIB1k5iY2L1794YNG/brR/UP07FpGuO7d+/y7z1L8pdSXFy8atWqixcvMpV36dIlJCREQUHht4yKFTMzs+Dg4PDw8AULFnz58oVxU0VFxdq1a6Oionx8fOjp7QXL06dPGd9OnTpVsO27u7snJia+ePGCXpKdnW1ubk6j0cLCwljTAAPA4sWLT548yV3QkJ+fP378+OHDh89kl4ZcqlG/VNmcKdOB8jBCCUKKgIZh1yd8szsiRtuRbRJ0wWFiYvLp06e6ujoRERHetf/Pqa/Hs2fjuLifGdNpNMjOhlu3cEYG8vVtgfM5I3jXLhwZySY0ubQU37gBxsZoypTWtE9HtvGhvJSHCIENnTp1kpeXT0pKarK20b49yMjA9+9cdixQVPzAdenow4cPb9684ZZporISL16Mnz0jloobvoNnz+D6dXTmDJ/BrJ07d05NTW2NTghv2oRv3AAmYWJREdy5g2tq/lgz/zbh40d8/TrOy0NSUmjcODAzgxap34SEhJjs3Nu3b8+qfZGWlr5y5Up5efnTp0/z8/O7dOnSu3dvRsHooUOHNm3axLTX0qVLd+7cGRgYyFuZJy0NPE+DvC6F2MUFh4Yy/zwAoKgInz2LjIxg0CAeXfyfIyyMTp5E0dHYy4vQDCFZWRg9Gs2axeqp8Pz5c1NTU9PRo58/eQJubhATg4uKACEkJwd9+/Z98AAA4mtqmPZCly83T3ikrY3c3GDzZsxgKAUAoKaGnJxQ4+osK76+vqtWrQoMDBwwYEAzuqOPc/JkmDy5rfSknDrl4xDmU+SKEGKvaaitxXPm4MRE9rulpMCv8rHDYWFEUgm2fKqvH/nq1fqNGxlzk/3VvH79uoblcGCkoqLCy8vLxcWF+IoHDx48ePBgTpWTkpK2b9/+/v37fv36RUdHc2mWRqPRaDRWUzpXV1czM7OTJ09yMWeqqKg4duyYu7t73759vb29RUREBnE9hVKp1NevX7u4uHz58mXmzJn379+n6xhqahrE5eTtLgkJCQkJCQn/kIIGEhISEhKSP4IDBw6EhYVVMXqZAsjJyV27do1UMwgcc3Pz0wwmsVeuXBk5cuSsWbN+45BI2o76+vqLFy9u3ryZdT3G0NDw0aNHbZ3HoQUMGTIkLCysS5cuVJbF1Pv370+dOjUwMLAtEmS8f/+e8S33acoWIC4ufvfu3QEDBmQxxFYWFhbKyckZGBiw3WX+/Pl79uxJTEzs3bs369a6urpr165t2rTJwcFh69atbFuQbnziKW/mavHuzijsO67HEFoEUT/AQo6Wl5enpqbWvFaaiZCQkIiISE1NDTnDyxO8Ywd+9gxYV2gwxomJ8N9/6ODBlrdeXo4fPWJrtA4AUFYGXl7Aj6AhMhL7+uKSEkShgIYGcnRkTa9A/wCUFq2VzZ07d//+/USy7QZERZG2NuZsOg1qarGqqj9+/ODSbElJyYsXL7gIGvDixTgqirm0ogJHRICTE7pwgZ/Bm5mZRUdHt/w+JyUFBwezWa4GACoVR0Wh6GiwtGxh438RlZXY2RnHxREqFgyA/fyQoSE6fBgEEcpMGGmw3SQtLT1ixAjW8sjIyO/fv7MmSnN0dPTx8dm6deuePXt49CohgVRVMRcPBnFx4G4HUlbG8ecBAEVF+NgxRAoa+MHSEllaAgDTKapBwWBq+rxpjglTc3OiBNXVAcYgKmpqakpsoty5gwMCoKCgb0gI0UJLxjNgAAoIgCNHICkJystBXBxra1PWrgUOF+i6urotW7bcunUrNDS0OxeHgD8P9hKE0lJITQUaDXR1oV07ooxY82atz9OhAe/bh1++5DQA1K1b80fdUjgkXwCAR9XVtj9+bFNSchS00PY3oqSkxL2CiIiIn5+fh4eHhISEqqqqkJCQlJSUkJCQqKiojIyMiopKu3bt6urqcnJyYmNjy8rKVq5c6evr6+zszF3QoKioyPYJQlJS8vbt25aWlioqKqyCZoyxj4/Ppk2bBg4cGBER0bVrVwBISUkRFxevrWV2l9LU7mQ2sLeUjCSNSqNCDQAcOnRo+PDh+/fv39KYJCjzSwbxQrVD295Xk5CQkJCQkPxLkIIGEhISEhKSPwJDQ8Pg4OBVq1a9efNGS0trwIABvXv3njp1avv27X/30P5BbGxs2rVrV1hYSLzFGM+dOzc1NfW///4jFxH/JT58+HDnzp2zZ8+yDUTu37///fv32zXOBf9pdO7c2d3dfe3atUw6JwAIDg4+cuTImjVrBN4pk21sW5j6qqurh4WFDRky5OvXr/TCkpKSp0+fsl3UlJSUdHNzmzVr1sOHDzUaV4IzMzOjoqIePXoUHBzcrVs3Pz+//v37c+qRHv5e0kxBg4EkzOwAl3MBALZ/xD4dvykoKLC1kRAgubm54uLirEmRSZiprYWoKI6CAxoNx8SgykqQlGxZ8/jRI7bp4X9W+PoVff0KTXNCN6G8HDs64oQEIuSUWErCYWFo+nTU9ODNa1wLUGjR9WfNmjU9e/b08vJasGABvRBt2YJTU4HBWfonwsJo+HCh9u05Buw2wuV3iO/fx8+ecdiGcVwchIWhoUN5Dn78+PG2trY7duxomUKL5uEBRUUcN5eWYi8v9M8LGmpr8axZzAHWVVU4MRFsbdHly6Cl1coeFBQUuMtfWNm1a9emTZtYv1YREZH79+9bWVnp6uoy/mLZM3kyvH0LLBdBAmRggJo6STCBg4OBbWICeoWsLPT9Oygq8hgGCd8QEgcAoCsYmLYCAFq5EgCgaWqtZiMtjRhUjFzEYKmpqbNnz1ZTU3v+/DnPJWQBkJKCiY9pasre2+D9e3z7NuTmgqoqmjwZOKg5WaFLE6j9+kF+PtBo0K4d0tFB27bRO+J5VmcGY3jyBDh7/lMNDChXrkCfPvwPr+X06gVCQqyX9RPl5QfKynwUFQdpabEqAv9ehg8f3qFDh7y8PE4VNDQ0Xr58+ePHj7dv3yoqKgJAaWkplUqtra0tLS0tKCgoLCwUFRU1MzNzcnLq2bMncb5dtmyZn58fp3xSAGBmZsZpk66u7oMHD8aMGZOSkrJu3Tppaenk5ORDhw4lJyd/+vRJSkrK09Nz1KhR9PpdunRRVVUtLS2llyCEBg0166zXkK5OSEio6EdeWETIkMHWV65c6d2794gRI/r06QMAHz6mEXW0tXT5/I+RkLQeTtqvX9b77+qahISE5J+BFDSQkJCQkJD8KVhaWjI6sZO0HZKSknv27FmyZAm9hEaj7dq1y8fHx9HRcdSoUV26dBHAxBzJb6K6uvrGjRtnz56NiYnhNGswd+7cs2fPivNniv67cHJymjdv3pcvX86cOXPixAnGLLM7d+6cOnWqhqAndmVkZEpKSuhvMzIyOnfuLNguAEBPTy8qKmrQoEGMmobvnO3xZ82aVVBQ0KNHD01NTYRQVlaWiIiIhYXFkCFD9uzZw/OfoNj4xFPEIUyXC5u10a1vuIoGL8vAJ/mrOpfVawHh7u4+adIk8vzDm5cvMVfBAXz9ip89Q5z9mXmQns5RLUFQUgK5uRwFDVQqXrAAx8Uxl+fm4pMnoawM7dhBL4v+0XCaMmiR+kJSUvLevXvW1tYvXrxYvny5vr4+AECXLmjjRnzgADQNcMcSEpTBg9HOnX0LC1VVVXM4h7+rqqpy0QnBrVuclpkBAMrKwMcH+BA09O/fX1lZ2cPDw8nJiWdlVtC3bzwmhhuVi/8w2MWFU4A1zsiAdevQzZut7EJLSyszM7OmpkZMTIyf+o8ePcrJyZk9ezZUV0NGBtTUgLY2yMoSW5WVlS9evDhlyhSeggY0dy48fowfPWJ1WUCdOiFXV9asB014+5aNgwsjJSWQnU0KGloDq0kD8YJJ0MBs4WBqylrYFjx48MDW1nbXrl0ODg5tfmF9/BgfOIA/fmwQsUlLI11dtHEjmJs3VPj+HS9fjl+/hsYbLezjg3r0QCdOgLw8z+ZxcjLhlyAUH08lLj3fvuFv37CdHdq5k16teQtmOTmY88o3AEBFBQ4JQXwIGhoG2Yq1OjR0KGhq4k+ffrYGsK201K+y8omKiqaQEGI4jTTw8WODfKRPH2iD+9U2RU1NrUePHsHBwZwqVFVVVVVVdezYsVnJzgwNDUeNGnXlyhVWjzcAMDY2dnFx4bJ79+7d4+Pj16xZo6SkJCEhUVZWRn/6KC4uXr58+YoVK1asWEGUCAsLW1papqWl0b/3gRZ96GoGOr43L4dFhAyyGOrm5mZnZ5eQkEClUp/ERAJAR7VOMjKyQELyT8N49flliorfK90gISEhaTsEb1RLQkJCQkJCQvLns3jx4smTJzMVfvjwYc2aNYaGhrKysv3791+0aJGnpyeTCT/Jn0xubu5///2noaFha2v79OlTts/wsrKy3t7ely5d+sPVDATS0tKGhobHjh27efMmY6hrWVnZ5MmTP3/+LNjuujX1Fg4KChJs+3R0dHSY1kq5x2evXLnyy5cvFy5cOH/+fEpKSk5OzvXr1x0cHPiRdKg0Wip8Y/bE5Y2aGDg0Llh7vshoa0FDVFSUt7f3ToaVCRJO4Nxcjk7yBPX13C0WeMDTHklKCuTkOG3E587hhISfbxm31dVhLy/s7EwIJjKrwbtRVDBMsYXrbQYGBi9fvhQVFR08eLCpqWliYiIAoEmTKFevImtrpKsLqqqgro5MTSk7dqCzZ0FIqH379sZcM6MbGRlxS7DCWYHEb4VGLly4sHv37qVLl7JdfeEB58DiBlrQ5t8FjQaPH3P5P+B37yA1tZWdyMjI9O/fv0laE87U19evXbt23+bNQsuW0YYNo9nY0CZPpllb45kz4d07ok7v3r3z8/MrODvM00EeHmju3CbKISkp1Ls38vaGrl157KygwKOCmBhIS/McAwk/sCoYGOFSs+24devWwoUL7969u2TJkrZWM+A7d2irVuHXrwk1AwBAeTl+/Zq2ciX29wcAKC3FM2bg6GhgkI1CSQmOisIzZkBZGY8O6urw6tX0d0IMelDIyaE0Bs1jjJu3fFVZyfZKSlVXJ/4AgPfYeHZdVdXkU3NCXBymT8eNvkpUgNnfv0fX1ESrqGgKCYGqKmrMVgAAkJCAJ0yg2djgdevwunU0Gxs8fjzEx/Mz1D+HCxcudOnShdPWnJycYcOGMfof8Imnp+e4ceOkm57cEELdunW7fv26jIwM993V1NR8fHyGDBnCqGYg+Pjx4/bt248dO0YvOXr0KOMRLSnN3tipoDD/1p1ria+fGHbT27hl9ebtq4u+FwLAUCs2GYtISP5eEDtwIwLvS7ANkpCQkPwVkIIGEhISEhISkv9HEEJXrlyZMGEC263l5eXx8fHnzp1bvHhx165ddXR01q5dm5SU9IsHScI/r169srW11dLScnFxYcqbwMj06dPfvn1ra2v7K8cmECZNmsQUwZyQkGBgYGBra/uJIZqtlYwcOZLx7ePHjwXVMiv19U0yQAgL87COk5aW7tmzZ8+ePZubiEdZtGG6p6C2JRNJqzSQtBAAQEbC0/YmnAPWW01WVtbMmTO9vLxUVVXbrpd/BqShAdyDxUVFkTZzmGAz2h8+HJSVuVVo3x50Ofskh4YCwy+cecaRRsO3b+NVq3JqYMprXEEFAOgmDUNbESiuqKh46NChr1+/rlmzZvTo0Q0XrM6d0fnzKDKSEhZGefwY3b6NZs2i73L69GlOFiy6uroeHh7c+uM5i8p3Cgl9ff2QkJDw8HBdXd1Vq1bFxMTwuSMA8A5r5iPu+e8mI4NHgHVJCQ4NbX0/+/bt27Bhw+nTp3mqEDZv3qwqL2/j7Y0DAyEzEyoqoKYGsrPxkye0+fNxcDAA0Gi0uro6vvweKBS0cyclKAjt3YtmzUJOTpRr15C/PxBOJFxB1tZcVEcAgFRUQFOT9xhICLKy4OVL1iwedL0CP0oFep22tmeIi4tbunRpSEgIF4N9fklMxLa2eOhQPGAAtrbGDg7AJCctKgI3N2B7JObng6srfP+O163DjYIeJvCbN3jDBu5DwF5eODWVylVV2ZLVMjU17scIIARNpa7NoL4eu7riMWNogwfThgzBQ4bQli1j/1+i9+bkRJk+nRjSlYqKbCo1tF27dhQKqKujjRvpI8EPHtAcHfGLF1Bc3LBnSQl++ZK2dCm+f7+Fo/0dqKqqhoSEcMmE8urVKwcHh+Y2KyIiQmTcGzp0qJGRkZ6enpmZ2erVq2NjYw0NDflpwcvLKyoqisZOKldcXOzu7k7P2ygpKRkaGjpmzBgiKUZC/Ov6eo46wvKKcmlZ8dLyH2VlpQDQ06S3+YBBzf10JCR/PrgprFsF1REhmBBUayQkJCR/BaSggYSEhISEhOT/FHFxcT8/vx07dvBcSf38+fOhQ4dMTEzMzc0DAgJ+zfBI+IFGo92/f3/IkCE9e/a8dOlSbS37GHyE0KhRo2JjY319fZtl3PpHsWfPHiaHgLq6ukuXLhkaGm7bto3TZ28Wg5v68799+7b1bXKCaZ607aZj2jc6NOS36D+kIAKzVAEAqC8jio0GC2pUTGCMZ8+evWrVKiZNCQlHundHXP05UKdO/KT95oiqKureneNWISEYPBiEhDhW4CyrIqhDlCuVchYxtWmVAADiFDhqgCitPggoFMqMGTNOnDgxfvz4jIyMnxtkZIDlSqejo+Pn59ezZ08RERF6obCwcI8ePW7duqXLRa4BADxT0SspAQDGODc3Nysrq46rnUb37t3fvXt3//59ZWXl+fPnW1tbM+aj4cb06SDFPh4UAEBUFEaP5qudv5eKCuB58v/xo/X99O7dOzQ0NCQkpFOnTnPmzLl69WpaWhrTafzly5eDBw++cvnyZRERnJ7OppWcHNi9GwoLc3NzlZSUeN59/URBAc2diw4cQJs2Qc+e/O7VpQvi4uJAoYClJf/Km/9n8NmzeORI2tixtClTaGPH4pEj8dmzjBUYNQ2cZA2Mm36qGcrLsY8PXrcOr1+P796FmhqBDLimpmbevHlnzpzpzuU0zh/44EHawoU4PBynpeGsLPzuHQ4Kok2fjn18ftY5cgR/+cKxhS9f8P79+PVrbr28fPnT2oEtT55wMmIh3BpojRLt5q1vSUmhRk2P0NevQqwnXg0NNHYsv6010hCUPHUqPnECJyVBTg7k5+P0dLh7F0+ZAs+ecdt31y7K6dNo0KDHYmK26urihoZo7FjK9eto0qSGGsXFsG8f5OWx2fnbN9i/n39/oD8BKSkpSUlu6abi4uLKuf82ODBz5sxHjx6lpKSkpaXFxMS4ublJcblcNuXy5ctVnLNKffr0idGkQU5OLiAgICIiYvny5cOGDhcGqYH9rebNtp86aZaujr60tAz9VC8sLIwQhYIoNdX1dvMdHRevItdiSf5/EHgOCDKdBAkJyf8nfD9AkpCQkJCQkJD8cwgJCW3fvn3ChAkbN24MCQnhWf/p06fjxo2bNGnShQsX5LiHNJG0MYWFhV5eXmfOnPn48SOXat26dZut2UDiAAEAAElEQVQ5c+bkyZP1+Yjm/MORk5O7cePG0KFDmSYZa2pqdu/e/eDBgzt37rQyJ4Jm01jV7205KSzUdDG4JW7z/NGalBMEk1TQmQ/ltIKsVx16CWpUTJw9ezY7O3vt2rVt1P4/iLAwjB4Np06xTzwhLAzDh4OoKJtNfIMOH4Zp0zCrXT9CqF8/tHkzl33ZTjJWiEvF6vdN0jJO0uga26V/vmw7olyUAp6GqI/gskhPnTq1sLBw6NChr1+/FhUV/fbtm6ysLNtrVvfu3Z89e3bx4sXAwMCqqipxcfExY8bMnz+f90rz7NkQF8dxBU5WtnL69PVLl0ZHRxcWFlKpVHl5eSMjo6NHj2pyDojv1q1bt27dNmzY4Obm1r9///v37/fktXSNrK2hTx8cFcV+q4kJoyPFv0nHjiAnB5xXngAh4C8klycmJib+/v4FBQV+fn7+/v7btm3Lz883MjLq3LkzQuj169elpaUrVqxwUlER3baNUyPE4m7GxInarTBQ4R/k5gZz5mBGcU/DBoR69+Z+FJMAAGCMly3DoaFQXd1Q8v07/v4dPn6EV6/QyZN0sxZCo0BIFrhYNTAaM+DTp/G1a5CZ2bBUf+MG6OrC0qU/l65byoULF/T19W1sbFrZDr5yBV+8CKye/7m5+NAhpK0NhP0Dr6wu+OVLHimQcnJwYiIaxDlavbKS8R3dqoGQIFDV1aGiAhi0oYTJOfdRNdTctAnb2cG3b4wN/uTr1xb73FD8/RmHSoA/f4Z169Ddu9yatbBAFhaKa9fmKyqyHqT4yBHMOeEa/vIFDh9Ge/a0bMy/nsjISO4CvqysrGfPng0ZMuSXDQkA8tjqRRhgtS3s3r27u7s7U6H1sNEAUFZWevHquddJL+rr68VExdat3jp61JgM66z+fUk1A8nvgUlJ8wuUAS04OfMJ/63Rx0AqIUhISP5qSEEDCQkJCQkJyf87PXr0CA4OTk1NvXnzZkRExIsXL4rpFqbsuH37dlZWVlhYGM8spCQCh0ajhYWFeXl53b59u4ZzJJ+YmNjMmTMdHR379u37K4fX1piZmYWEhMycOTObZWY8ISHBzMzsxo0brXFXZprBbFPVDlOgWBl/SZpbAN2hoaClgoa+siArLQUXUnLrhb9Wg7q4oIb2k6SkpDFjxlDIWOHmgNasgdRUHB7OHKEuIoIGDRLAUqWiIrpxA4i06IS4B2Po2BEGDkT797MaHjQZm7w842Thxw7aR8c63e43rlKMORCzoxicN0Jmgj7UHB0dfXx8zM3Ny8vLy8rKRERE1NTUJk2atH79eqafmbCwsJ2dnZ2dXbPaR8OGwcCBODQUWGdFhYQK+vYdvX79ixcv6GUFBQXp6elJSUnnzp2zsrLi0rKwsPDGjRv19fXHjBkTGRnJU4uGPDzAzg4nJjaJ7RYWRiYm6Pz51sTf47Aw8PHBRUUAgNq1Q7NnA9eR/x4UFVGnTpjL4pOGBhKo74uysvKSJUuWLFkCAKWlpcnJyZ8/f8YYL1++vE+fPhQKBdvZYa6GHOj9+48fP/4aQQNoaqJLl8DZGaek/PyFiImh3r2RlxcweJOQsAUfO9ZEzUCnuhqHhsKRI2j16p+F2dnPTEz+x95ZxzX1vXH8OYPR3SUIgii2YgcIoiIGqNgdqFiIiQ32z+7CbmwF7EBEVFAwQLpLupud3x+DOcaagfE975d/sHvPPefZvNvu7vN5Pg+OiOjJ7vKMpccE3r4dX7wIzB1MampwVBS4u0NJCZo6tTFhnz59eu/evY2ZAQCguhrOn2ejZqCTmYn/9z909y4AcFMU0eHVqAVoNMjJ4bSzYRU7i+xALCUFUlJYOgHxmzbr1AmtXIn37oW6OWslCLKyyNoaHTlSO21FBURHQ1kZGBqCmhqX+ZijZdsjA8fFwY4daNcu7nGNGDHC2dl59erVLPpXiIjg8Yx46Uv+KLKzs7n/N9XU1ORwPjeaCJaucEIMYEZeXmHhvGUvXz+9cetyRWVFyJfgCxcuDB8+fMCAATo6Oo2LlEDgDRcjkCZK7Tdc8XdpCP6cSAgEAkFUEEEDgUAgEAgEAgCAqanp+vXr169fDwBJSUnfv3//+PHjmzdv/P39G961CQoKmjNnzo0bN35HpP9RvL299+/fHxoayt02QF1dfcGCBc7Ozpqams0WW3PSv3//8PDwo0ePHjhwILN+K+KUlJR+/frZ29sPGzbMyspKiHTRy5cvmR82qa2FUv3ivKZzg1Cuy1jlCXD3tR5iCLrKg1+1NgCEFDWJoAFj3KZNG9HP+2+DEDp1Cg4cAG9vnJoKJSUgK4t0dMDWFi1fLhoneRUVdPEiSkrC3t6QmQmGhsjOjnsup5beveHrV6DRaIiyb8Si3Q5LK8VYU6c6uelzvjxasGm2DOfOFULj6ekZFBTErPpKTU398uXL69evHz58SBVFHhcdOwaLF2N/f2BWIykqIguLcd++MasZGMTFxc2fPz8wMJDebJsLo0ePzsnJcXR0DAoKkuDutCEnh65fhytX4OFDnJsLGCNlZRg0CM2Zw60nCHcqKrCzMw4MZDw1DIDfvUN9+6KjRxvp/CFykIsLXroU6jqa10NCAg0dCnJyTbS0goJC3759+/btW28rz9xtSUlUVFTz2SZpa4OKSr2ToaICR0TgDRso//uf8CfJf4HqanjwgI2agU5FBTx8CEuW1Kq7QkLwkiV0M4wPTKOQkRE6dQpMTesdGx6OvbzYnyq5ufjECWRry9cnLTuSk5NTUlIsuLgd8MmHDzgxkct+nJiIfv4ETU3g2jIA6BK37GxuugcZGWRiwnEhjPGePfjQIWYBmRiL/sDBgdKgPp5P0PjxqEuXX/9HLVogbW2YNAmNGQMAUFhIW7cOQkPh50+oqgIVFWRggFatgl69hFsOAODbN55DLCwsdHV19+zZs3r16no76ptVsIHnAKEoLS11d3f39/fPzs6mUqmamprTpk2bPn16I5smdOjQQVpamkt/BwUFhea/PuT5HS3ojyyEkKqqGj2TKiMtY25uvmjRInpTDJFckBAIXGBO4Yu87wPPFZkRuT2DcGEQCATCXw0RNBAIBAKBQCCwoq+vr6+vP2zYMADIycm5ffv2iRMnQkJCmMd4eXk5OjqOHTv2N8X4nwBj/PHjx9u3b1+7do1nS/V27dq5uLhMmTJFSqoJEs5/EgoKCm5ubkuWLNmxY8fu3bsrmcrTaTTanTt37ty5gxCytLTcsmULa6qJA2lpaRcuXNizZw/zRj6PFQ4tLS3mh8nJyU20kFRdXrtAWEEDALSTA788AIDoJrlPDlpaWg1dNwi8QQgtWwZLl6LISJyZidTVoU0b0UgZmNHXR87OgsXl6gpv3pRGx85aePRxFxvGdrOUyL4Rge2TfnRK+N4hMUysuzkSE8waoZaaGuzrC0+e4OpqpKiIJkwApu4Mnz9/Xr9+fUMPm8rKyufPn8+bN+/s2bPCLMqChAQ6eRL5++NLl3BuLgIAVVU0a9a99PTg8+c5HRQVFbV27doTJ07wnH7u3Lk+Pj67du3asGEDj6EIoSlTYMoUUblXY2dn/OwZq/lEURF+8gScnZGnp4jWEREDBiAnJ3zyJEuFN5aWplhbo3XrmjseSUmeA2JjY0eMGNEs0QCeOxf7+bH+b+bmwp07NAqFsnt384TxVxIairl+NePkZBQSAt27Q2kpXrGCTWsPejn+kiXI25vZDwMfOMDFkACSkvCRI2jzZuGi9vf3HzBgQOMdj/CXLxzFHHTorTc0NaFzZwgM5DgMIejXD1VWsmlgxBhiYADt23NZCs2fjy9f5viiaWtTGtmyiklgRPH3/yX0yczEkyfXM0XIzMSZmXjhQrRsGZoyRcjlOPle1MfT09Pc3NzBwaGe/omXfATqG4CJhOjo6LFjx3779o2RIAwPD//w4cPNmzfv3LkjyfNDjzM9e/Y0MjIKCwvjNMDQ0LA913ODLbGxse7u7vHx8eXl5YqKipaWlitXruQUZ35+/suXL5OTk9u0aWNhYSElJdWrV6+PHz9ymlxFRcWZ74uipOSEL99CfkR8j4mNAgApKSnzrj0BYO3atSEhIa1atTIxMWlZh6GhYcuWLXV0dPh5/9JotMjIyJcvX2poaDg6OvIZD4HwW2i6lhMEAoHwX4MIGggEAoFAIBC4oaqq6uTk5OTk5OXlNXPmzFKmuh93d3ciaGgK8vPz37x58/jxY29vb555bgqFMmTIEBcXFxsbm0aWSf1dyMrKbt261cHBYeTIkWlpaSx7McavXr0aMGCAm5ubh4cHlzuDQUFBO3fufPDgAYsTCUKoSU/vli1bMj+Mjo5uooUy67K6FTXCT2IohQAwACSUYwDRn2bdu3ffxct+mcARCgXatkVt2/7uOJiQkio/cdrxZVaAYa3OoFdUkPv17T1iPv0aQ6GAcA1ivn7Fq1fjyEioqgK6eYC3N+rcGR07BoqKAODm5vazriE6CzU1NY8fP05OTm7RooUwSzekf3/Uvz/zW+LquHGlXAtkWdSBXDhy5Ei3bt1sbW3Nzc0bEaJg4OfP8bt3bFppAADG+N079OrVn9Z7Ai1YgLp3x3v34qQkKC0FCQmkpYUcHbmlG7OzQVYWpKVFH023bvDqFfsXkE6LFmlRUXrsvOhFDr5zB3/4wD6Y6mp4+hSmToWOHZshkr8RHB/PI6NfUYHj41H37vjwYcz5SxxHRICnJ1qw4NemBhctrDTikuDdu3d9+vQR+vBf8Eyci4nR30FoyRJ4+hTHxrIdhYyM0JIlWEMDdu9mbx4gKwuTJgHXK1ja5s3AqTOXsjJydgZ9/V8rNrIEmcm2BC9YgNm2eMjMxIcOoZ49gbOxBDf487nR19d3c3NbsWLFgwcPfm3t0AHeveN2mODpf+6UlpaOHTv269evDbc/fvx4+vTp169fF3pyMTGxmTNnbt68ubi4uOFeBQWFhQsXCvrrZseOHUePHmWWyb5+/frWrVuXLl3q0KED88ji4mInJ6eAgICUlBQajSYuLm5oaOjg4ODh4fHixQu2MguEkJWVFZ9fyjfvXH363JfxUEJCYu6sRSoqqgBAoVBu3boVGxubUMeTJ08SEhLi4+NzcnIMDAz09PQ0NDQUFBRkZWUZRk00Gi0/Pz8zMzMpKSkmJkZDQ8PCwmLGjBkCvT4EAjMib8rQ8HDGEk0qZWge8wkCgUD47RBBA4FAIBAIBAJfjBs3DiE0btw4xpbv378HBwc3Z6Lln6SsrCwpKSkxMTEqKiokJCQ4ODgsLKymhnfyWUNDY+bMmU5OTkZGRs0Q559Jt27d3r9/P27cuPfv3zfcS6PRtm3bFhkZefHiRekGiStfX9/Zs2dncGi+Pn78+FatWok+4jpM6xtQRzZZz+NX+bV/iDWiXNOg7sVL5prcERpLS8vJkyenp6dra2s3yQKE5gUDzCnSCzCsTdm6eB9df2uPGK3exxpq2xYtXizw1D9+4HnzMItjTWEhfvMGJk1Ct25VionFxMRwmSA9Pf3cuXMbN24UeGn+yM/P5z6goKCAz6n09PROnz49YsSIU6dONVtBP1y5AuwSS7UUFeFLl9AfJmgAADA3R9euoaoqyMoCZWWOSoWkJLxlC0RH48JCoFKRujoMGoQWLartGiAK0Jw5cOcOp+QuqKsjV9fyGTMaU9MsAHfvcvP5z82lnT5NOXyY4wAaDXt746dPUWEhVlBAdnZo6FDuied/Ci0tEBMDztdjWEwM0c2WPn3iJmGh0eDtW2AWNDA5S7GngcEM//j7+0+dOlXowxmgfv2wkhJw+UDT0qpt0yAnh7ZuxStXQkMvMT09tG0byMmhOXMgLg7fvcv68SIvj8aMQVwzsvjyZXj4kOOLZmzMfLgI64Dx69eYS2+I9HS8a5eQjjX1Pbq44OzsvG/fvpCQkC51LkTIxQWeP+coHzE0RC4uwoTEmU2bNn3j8DrQaLTnz59//vy5a9euQs+/fPnymJiYq1evFtY3rlBWVp4xY8bcuXMFmu3EiRP/+9//WL6Ia2pqvnz54ujo6O/vr66uTt9YVFRkbW0dFBTEGFZdXR0dHX3gwIGoqKirV69OmjSJRdMgJSU1YMCAS5cu8RNJTm72sxeP6H/raOt1aNfJYoC1upoGYwBCyNjY2NjYmOXA8vLyhISElJSUrKysoqKi4uLiqqoq5kM0NDRatGjRqlUrlu51BAIXmIUL3EVCIjRRELnIgBg8EAgEAhE0EJqWRYsWHT16tOF2aWlpZWVlU1PTPn36TJs2rfk6aDY7CQkJFy5c8Pb2TkxMLC4u1tHR6dSp0+TJk0eOHCnOx22jT58+Xbp06eXLlykpKaWlpVpaWp07d544caKjo2PjTRRLS0uvXbt2//790NDQnz9/IoQ0NTXNzc2nTp1qb2/fyMkJBALhn8TR0dHCwsLPz4+x5e7du0TQwD8JCQmfPn2Kjo5OTExMTk5OSkpKTU3Nzc0VaBKEkJ2d3axZs4YPH04arwJAixYt/P39jx07tmvXroZWDQBw69atN2/ejBo1ateuXcrKygCQnp7u5uZ24cIFTnMaGxsfErYZM5+0adOG+aZMXFxcRUVFU6S4+isD3V2hkgavcmEgj77A7NGtiytd+CQLN6SlpceNG3fq1KlNmzY1yQKEpqdDhw6fPn2i1xGeSAHv7Nrt7gGXltzeA8xqBoSQqSk6cYK3OX8DsJsbq5qBsevbN3B3z3B2LuJUyFtHVFSUoOvyD893sUBv85EjRyoqKi5atMjNzc3R0bFPnz7a2trl5eV5eXkVFRXKyspmZmb0jzWRwfMrScDvrGaFSgUdHY57X7ygbdgATL5HOC0Nvn+Hd+/QhQsic2uQkUEbN+I1ayA9nXWXggKaOhXatjUyMgoPD+/Zsyf7GTDGd++CtzcUFmJJSWRoiBYvBgFbtteSlcV9P8rM5LgvJga7uOAfP6Cykv5FhR8/BjMzdOgQ1HcY+ldB3bphXV1ISuI4QFcX0a+BuWiA6DTI4vMYz3MAB+Lj4zMzM7t37y7c4fUwNkYmJpgp3csCatful4tDv36Uixfxhg04Nrb2rFNXR8bGyMOD4WGAtm+HHj3gwgWclgYVFSApiXR0YPZsNHw4lyh4VueL3b3LSWQjnG+ZAEedOQNnzgi8gKws8K04kZSUXLJkyeHDh391SpKTQx4eePVqNvIRHR3k7o6fPwcvL5yZiaqqQEkJunZFK1eCnJzAcdbx9u1bLhnEnJycI0eONLKR0/Hjxy0tLQ8fPpycnFxWViYjI6Ovr+/q6irofbnS0tJDhw5xkhVGRkYuXbr06tWr9IezZs0KYnd6V1ZWPnr0yNzc/N27d+vWrQsMDMzPz6dQKNra2uPGjXN2dubzDImMCqe/bqtcN5gYm/Icz0BKSqpNmzZt2rTh/xACgQ7PkxNj3HROBsx6MpFPTocev3DBM0dFVBEEAuHvhQgaCL+HsrKysrKytLS0V69ebd++fdKkSUePHlVUVPzdcYkSGo22Z8+ejRs3MvevjY2NjY2NvXPnTteuXS9cuMClGR7d/O3atWvMGxMTExMTE+/fv3/48OErV64YGBgIHd6NGzeWLl3K4kablJSUlJR0586dixcviqSsgUAgEP49BgwYwCxouH379rZt235jPH8FkZGRJ0+evHv3bgK7/sp8IiYm1qpVq969e2/btk1XV1d00f0LiIuLL1myxNnZ2d/f/+XLl3fu3AkPD2cekJmZefr06efPn9+6dSs4OHjFihWcUp4UCmXChAkHDhxglHA1EXJycrq6uil196Nramri4+Ob4vZle1mYpAVXMgAA1sVg/+5ITPC7TNp1Gdi0phE0AMCKFSv69OmzaNEiVVXVplqDwEJqKn79GvLywMwM9evHpwk2J3JycrKysnR1dQuqYXt87Y3CRS3AZc0krFQIz5/j7GzAGCkpQffuaOVKYfp8f/3KpQs7YAwfPsivWCHB64nIC5ss5Idu3bp5e3tzGcCt20V5Od63DwIDcV4eACBVVbC0tFi8+OvXrwEBAffv39+5c2dGRgZdHC8tLZ2TkxMWFmZiYjJr1qyZM2dKSUmJ/OmwodkK9CsrG3lO1iM9HW/cCA27ONXU4PfvYelSdOqUyNaysqIcOYI9PHBMDJSUAABISKCWLWH2bDRpEgA4ODicPXt25syZbI7NzMTz5uFv3xg1+vjNG/z8OZo9GwlYqQwA3GwDuA9IScEzZ2KWi5aKChwSAjNmoBs3hBRY/F3IyECvXpCczP5VQgh69KjN6PNUKbG8N7t0gaAgji8+lQpDhggRLwBcuHBBJLUfdNDOnTB9OlsNGTIxQTt31ttkYoKuX0c5ORAVBQiBiQk0+DZH9vZgb49KSiAnB1RV+fkWwOnpNFtbyM5m2S7GuHzS00MeHojtu0movBoj0YVnzsTPn3MbqqdH8fdn8XfhsSKVigYNQra2/Mczc+ZMExOTAwcOKCgo1G4aMIBy9izeuBHHxQFdk6SujoyM0MaN+NAh7O9Pb+1R+zRCQ+HtW3T4MJiZ8b8oMzyF15yszgRi/Pjx48ePLy0tzcrKUldXl+HZ8YQdd+7c4S5YDAkJqa6uFhcXz8jIeMe5c0dFRYWXl9fatWsPczGw4cWXryEAICcr18qI1YOBQGgGmHP2zCIGuiagSa0OGDOztYVoBjEBfS2WT2P6uoxdRNNAIBD+UoiggfD7wRhfuXIlODg4ICDgX7qBu3Llyn379tH/plAoZmZmcnJycXFxmZmZAPD58+cBAwZ8+PDBhF3Twby8PEtLS0aXPiqVSh8WGxtLl0cEBARYW1sHBARoCnUnZfXq1f/73/8YD6WlpVu0aCElJZWQkEC3uatohMcjgUAg/NuwmFsK6i7wXyMsLGzdunUPHjwQ+jezhISElZXV2LFjR40apaamJtrw/jHExcUHDhw4cOBAd3f3HTt2bNiwgeVlj4+P79GjB6d2Hnp6enPnzp0+fXpjFJMC0bp16xSmPEFsbGwT1WNtaoXuZ+HiGggrgcsZMF3wrg4qVJCkQAUNCqqhrAakxXgfIijGxsaOjo5bt27dv3+/6GcnsPDzJ3Z1xeHhtVkiKhVatAAHh8ZYVaurq9MFDfezoLAaAMBUBja3QoDE0aJFsGgR/WZqY9Lh+Plz7pXQOCtLuaBAS0uLuXk2C9LS0qNHjxY6Bp4sW7bs2rVrnHIqKioqK1asYH9kWhqePRuHhwONRt+AExPhyxd49QpduNCvX79+/fo1PKimpsbPz+/gwYPbt28/dOiQg4NDY5+ACi8XF9EaQjQkJ4e2fTv6/h0XFIC4ONLQgBEj0PTpIFSOtqSkJCIiorq6uvOZM1ROpfYY4/fvUXi40Ak/NvTogR4+RKGh+M0bqKgAc3M0YAAj8Wlpablw4UI2R5WV4enT8ffvrNtTU/HBgyAlhQTV3PP83+Rw/wGvXs2qZmDsio2F1avR+fOCRfJ3Qtm2DcfE4JCQhuID1Lkz2rGD/jc2MIDgYG4T1e9ghZYtg5cvcXQ027GofXvE1N+Nf2g02vnz5+/evSvEsexp3RodPw6rVuHoaKiurt0oKYnatUNHjrA/u1RVoXdvHtPKygogaMvM5G2AkZjI72wCwcu1BUlKcu9Wg0xMcGws4yMdtLXR0KFo82aBolBTUxswYMDDhw8nT578a2vbtujmTZSZSf+4QO3agaYmzdUVXrz49T9VB46KgsWL0b17wjl/iInxuObjx3uVT2RkZBpzEe7n58e9Z19OTk5aWpq+vv79+/fZmroxSElJiYmJYXu7kk/iEmIAwKxtBwqlCS6aCQR28H/DoYnS+WynbWopAycZGZfliJqBQCD8vYhGtkwg8MTU1LSqjvLy8oyMjJcvX7q4uMjW/ZCLjIys9/vkL8fHx4ehZpg4cWJycvK3b98CAwMzMjLu3btHVyHk5eU5OjqyPXzSpEl0NQNCaM2aNZmZmWFhYWFhYZmZme7u7vQfVLGxsTO4tlrkhIeHB0PN0LFjxzt37hQUFERGRn758iU3N/fVq1e2gujlCQQC4b9Gt27dmB+S5p2cKCkpWb58eefOne/fvy/Eb+bWrVs7OTndvHkzKyvr0aNHs2fPJmoG/qFQKOvWrbt8+XLDAi+2NzolJCR2794dFxe3cePGZlMzAIC+vj7zwyTOvtaNRFMCXA1q7/XsjMflNO7D2YCYTBpSmkz2uWXLlqtXr7J0LP7NVFbiPXvwqFG0/v1p/ftje3t84EDDbMFfRkoKHj8ev3nzq+a1qgrHxeGjR2murkLPqq6unp2dDQDv82s/8abqICrLPcZGFvfzTGtVVkJZmZycHJca2Xbt2llbWwu6Mo1Gu3LlSvfu3du1a7d48eK3b9/SaOzfSIqKips3b2arupaRkZkwYYKlpSWbw6qr8bx5+Pt3YJm2pgaHhOC5czkVc4uJiVlZWd2/f//69etubm7z5s1jNNsWkgkTuJmTy8tDk/5oDQrCDg7g5YXDwyE1FRITcVAQ3roVT5sGlZUCzZSWlmZvb9+hQ4f+/fsPGDAg7tEjbqPz8jB/bdEFACHo0gUtXYpWrUJWVsyJz8zMTLbf6XjnTszpA7CgADw9oaQECgvxyZPY2Zm2cCHev79h5Xo97Oy4mQcoKqJp09hsz8zEP35wmRX/+AF5edzW/WcoLwdxcVYxDYUC+vro6lWG7wLF1RW0OUsFW7RALB+tsrJo3z5kaNhwLGrbFh0/zlG+U1GBfXzwhg14wwbs68vypnjy5Im6unqXLl0YW/CdO3jyZDx4MB40CI8bh0+eBK7pXjZ07ox8fdH27cjWFqytYeRIdPgwuncPuDjNiBZ+jBy4NJppDFZWwD2Xz8svDfn6op07wcEBDR+OXFwoDx8iDw8htFnDhw9/8uQJmx0aGsjKCllZgaYmxMbCq1ecrk9wVBSu098IipaWFvcBbdu2FW5mkcO/IUd8fDz3AYWFhVm8WvZwIb8gr6AgHwD0dGsv9YuKCmNioxr7BU0g/KmwmDHQoT/EdYh2OWavBYb5BPOKIlyOQCAQ/hyIQwOh+WDIlsXFxTU1NTU1NQcOHOjs7Dxw4EB6CdGTJ09evXo1cODA3xqmaNi1axf9j7FjxzJ61AEAQmjUqFEmJibm5uZlZWVfvnx58uTJkPqGivfu3Xv8+DH97yNHjjg7OzN2KSgobNy4sUWLFrNmzQKAx48fP378eOjQofwHFhgYuLlOET9t2rRTp04xd7EVExOztLS0tLTk2XmXQCAQ/rPQnWwYGLK7G0v48OHDlClTYmJi+BlMpVK1tbVbtGhhZGTUtm3brl27duvWjcgXGs+kSZO6du26Zs2aR48eVXLIhKmoqCxbtmzVqlU8Peqbgpb125DzvLvaGJz1wDMV0iogrQIupcNcwZuW6ElCQhkAQGoFmHByAi4pgYQEQAhatgTB7YJVVFTWrFmzbNmyp0+fChxfU5CVhWfMwGFhjAwQTkiA0FB4+RKdP8+79PlPBbu44NhYNjvKy8HXF/fti8aMEWJaNTU1+t3/8NLaLXIi/7XdsSOIiXFJyFUrKW06ezYjI8PS0tLPz6+h5sDAwODkyZOC+rF/+PBh4cKFVCp1x44d6urqPj4+ixYtSklJGThw4KJFiywsLFjGT5w4UUZGZsOGDREREfTsBULIyMho6tSpmzZtYrsEPnuWTV0+Y++XL3DvHuLqvtC3b9/g4ODJkyc7ODjcvn1bkqcHPgfQkCHQuzd+/pyNhAIh1Ls3ElwOwi+5uXj5ctzwk7CyEvv7w7Jl6OhRPmcKCwsbPXo0wydDEiHp6mrutdTQiNyVoHz8+LF79+5sdrx/z6VJBE5IwMuXQ1gY1HknYADs5YXs7dHq1WwPQZMnw/37+P17dvsQ6t+fbTE9/vCBx6uRkYG/fEFspTn/EtXVeOZM3NB6gUaD9HT8v/8hD4/aLfr6aNYsfPQo5OezDlZRQc7O0PCirnNndOsWbN4MYWG4sBAQQkpKuFs3tGkTJ0URvnEDTp3CsbG1n4GXL4ORESxYgMaOpQ84fvz4ggULakdXVOC5c/H791BW9muKoCDw9UVnzrCJhwvi4mjiRJg4sbmazdRHVxdpaeGcHI4D1NXR8OH8zpadTduxA0VG4pISRKWCnh5avBiYJCDMIHt78PTkqDFSUkKMV5sTUlJo4kQ0cSK/4SUl4eRkJCcHbdsyN9yxtLTczMvXAZ8/z0PeFBLCbxj1mTRpUmBgYHl5Odu9LVu2dG2EFFK0WFhYnD17lotJg6qqKr1tn4mJCXfPeUVFRZ5KDi48evKQPnnbNu0AID4hdv/hXWVlpSrKqvPnLjFs2YrXBARCY2E5wzmd7czdKEQF25YTIqQpYiYQCIS/BeLQQPjNmJiYnGdya/Ty8vp9sYiM8vLyt2/f0v/ewU4GbmZmNreuA+iLFy9Y9jJ8hi0tLZnVDAxmzpw5bNgw+t/Hjx/nPzAajbZw4UL6Rc/gwYPPnDnD6U5fkzbWJRAIhL+aT58+MT9kKTEnYIz37NnTv39/tmoGcXHx3r17Ozs779+//86dOx8+fEhNTS0vL09MTHz79u3Fixfd3NyGDBlC1Ayiok2bNvfu3YuIiOjatWvDvXPmzImJiVm/fv1vUTMAgJGREfPD75zTmY1HWgxc9GtvKh1LFuYOUIu6DuBJbO9pJyXh6dNpgwbRHBxoDg40Gxs8ezZwtfNly6JFi5KSkh5xr6VuHmg0PGcO/vqVNX3Oq2L+T+fTJ47pGQAoKYHLl4WbmOHQUF73gr0VdUsiZGMDnL90aACjkpO/RET4+/s/fvx46tSp2kw109LS0ubm5rdv32b7acAFPz+/wYMHr1ix4t27d4MGDerUqdPatWtDQ0O/ffs2bNgwBwcHFp0fnVGjRgUHB9+4cWPu3LkzZ848dOhQcHAwJzUDAHCprAUAKC+HBw94hionJ3f79m1ZWdkxY8ZwUnHxAzp2DFlbs1ZFy8mhQYPQsWNCT8sT2rZtbNQMtfto+O1biIjgZ56qqqopU6Ywd/2oxJi3rQqVyl+YIuD79++dOnVi3VpUhLnbHtBo8PQpsHSCSEnBnp543Tr2hyCEzpxBvXqx+jTIyqLBg9HBg+yP4mmFQqPxHvP3g0+fxqGh7PdVVWEfH2A6XdH8+WjjRmRq+utEkpBAbduirVvRlCnsJ9HQQMeOoRcvKL6+lEeP0PPnlN27OaoZTp7EW7bgqKhfX0nV1TgqCnt44LNnASA5Ofndu3fjx4+vHb94MX79up6agX7I58949myBfRp+Lw4ODDOMhqCuXfl0aMDPnmF7e/Dywl++QEwM/vEDP3tGmzEDb9/O/gBxcbRrF9LTY7NLVhaNHQvs2gAJB75/H9vZ0UaMwBMn0saMoQ0aRHN1hdJaeaCJiYmYmBinTka18LriwgUFwv2/z54929LSkm1iUkFBwcnJSbg+sE3B6NGjW7duzWVAt27d6Iavo0aN0mP7P1uHvr4+y1U6/1RXV7999xoA2rZp39LAKC099cTpQ2VlpQCQm5dz6Oju1LQUHlMQCI2DfyUB/Q45s6GC0Mtx0Uw0ROi1gIMBA6duFyJZkUAgEP4ciEMD4fczaNAgAwODxMREAAgICPjd4YiApKQk+pWEoqKisbEx2zG9evU6dOgQACTW73dYXFwcGBhI/3vOnDmclliyZImvry8APH78uKCgQFFRkZ/Arl27FhISAgDS0tKnTp0SYas/AoFA+I9QVVV18eJF5i2CZob+bYqKiqZPn862e7GBgYGrq+u0adNIk47mx9DQ8N27d6tWraJfewCAuLj4vn37Fi9e/HsD69ixI/PDwMBAGo0mQO14djZt504UEYGLi5GEBOjqosWLgfNbcpo27EiAvCqIK4OAfOinJFi0DEFDSjkGqH9XKDgYL12KmVtmJCXhpCSIikJHj0L9p8kdKpW6d+9eV1dXa2vr3yU0oYMvXuRRMX/zpnBtzoWksBDv3g3fv0NhIUhLg64uWrYM2rQRdBp89y73TCROS0NlZTx7hzeE4dAwTRu5xWAACC9pcKo0EllZNGoUPnmSNUsHAAARCgo/8vLivL3pb6Lz588nJSWdPXs2Li5OSkpqzJgxNjY2gnozAMDZs2cdHR0nTJjAsl1bW3vmzJn79+9PSEjoyO4kl5CQcHBwcOBqq/CLgoLGDgAAAHFx8StXrkyYMGHevHnnzp3ja+mGSEmhc+fgyRO4caO25FdNDSZMQIMHCzkhf6Bv37iphHJz8cWLiFPqkYljx46x6MMwQCqNxi03hZAIc5M8SU1N7dWrF+vWmhreMim2duXl5djbG40eDfWbgtWioIC8vODaNfDxwfn5gBBSUYHJk1F9l0RmULt2WFYWSko4hqGoiAT/8GEL9vWFGzeAXn+vogJjxqBRo0Qyswh48YKbzCgzE58+zXxCIkdHsLeHly/hwwegUKBXL2RpycMXBADExbm1q6CTnIzPnGH/IZCXh0+eREOHnjp1asqUKbUtTT98wAEBnE4n/PUreHqiefN4LPrHgJycICQEP33K9vxHdfUwzPkqRoru17joaLxhA6Smsh6fm4svXQKmlDy/ea/Nm4GXawKf4N278YULv/5/KyogPh7i43FkJLp2DRQUAMDGxubJkyfcsvXcu2MAAIUiRLcLAEAI3b17d+rUqS9fvszN/SVUNDAwmDdvnpubmxBzNhHS0tKurq6rVq3KYycOa9u27YEDB+h/q6mpDRw48NKlS2yToLKysjz720ZEROzdu5feLU5dXX3x4sU9e/ak7youLqJrCjt37BafELt7/1bmThPFJcX+Aa8mOE4V4gkSCPzA8iHG8zMNY8zcvqEpYgCuhgoCrct9JBEuEAiEfx6SziT8EXTq1Ime1//58+fvjkUEqKur0/+oqKjgdF++tE5szlKEGhX1q6tcN7Z3ZAAAYMCAAeLi4tXV1ZWVlcHBwXz2wWXc1HNycmrODtkEAoHwz3D48GFmV3wxMTE7O7vfGM8fRWRkpIODw48GbaelpaU3bNjg6uoqtAE4ofFISkoePHiwV69ep0+flpeXX716dZ8+fX53UNC+fXtFRcWCulvY+fn53759Y1O2yw78/Dls3gyJifSbOhgAfvzAnz+jceMQh1JdaTFw1IRTKQAAdzJxPyXB7vjoSSL6OqkV9XeUlOBVq+qpGRhBJiTA8uXI25tbE/cG2NnZnTp1ysPDY+vWrQJFKGKePQMuNe4VFeDjA80maAgIwGvX4ri4X1u+fMFBQWjyZLR8uWBTNXREZ6GiAvLzhRA0qKur07PIM3RgSzyU1kB4CYSVQDte3c8FAi1fjjMywMcHWDrEaWubLFwo5uFx4sQJhsebvr4+T5tu7uTk5Dx8+LDhBzsDZWXlvLy89+/f37hxY8KECYx8hsDwzHryTFb9mkn80qVLZmZmfn5+Ddth8A8aMgQ457zZk58PyckgJQWGhryfEQvV1Zhn0T9/P5afPXtW3SAPfbGkpBuVKsPhTjcyMWH49jcD1dXVbLT1SkpIQQFnZAgzY24uPn4ceXqy34sQmjQJJk3i90O/QwdkYIDDwzntRwYGwKFuQQDKy/G8efjDh3rKiffv4eZNdOqUEE2LOPLtG37yBAoLoU0bZGcHXGshmHt+8+5CkpoKLJWpVKowbxxe0Pbvh/R0sZRfVd01zMXlaWkVe/eevX79+fPnteMvXgR2zjG1VFfDixfw9wgaACF0/Djs3g0+Pjg5GaqqgPmNXGeuySxiYJNLc3dno2agU1zMbE3EPlsWFYVfv4aiIujSBfXvz8XQReB0mp8fvnSJrVoFf/0KS5ag8+cBYNiwYZ6entyUuJ06AVd3K6ShAcKm+qSkpG7evPnx48cTJ06kpaVRqVRTU9MVK1Y0pilDEzFnzpz8/PyDBw+mML1fxMTEOnTocO3aNebbjydPnoyPjw8ICGDpTiUjI+Pg4LBkyRJOS2CMXVxcvLy8Mpg+rh8/fjx48ODz589n52QdOPI/+kZNDc3UtOSq+kIcOVm5HuZsev0QCKJFIGkCQ9MgBIwvQZYZGFuaoTdEw6W5DCa9KggEwl8NETQQ/gjk6nwF2VqDPnny5Nq1a3RX6oqKClVVVS0trT59+owaNcrGxqZ5I+ULZWVlY2PjmJiY8vLyZ8+eDWH3e55Rvcpy1y+HqTmiHAe7RQCQlpbW0NBIS0sDgO/fv/MjaEhNTX316hX97ymcXB8JBAKBwJkfP35s2LCBeYudnR1pOUHHx8dn0qRJDY3Hu3fvfvnyZe72p4RmY+LEiRP572Tc9IiJifXp04e5vYK/vz9fggZ6oWFKA8fa3Fx8+TJoaiIONlf26uhUCgaAF4L3AlCvs0vIqn+5ig8dwuwarNTujYqC48eRi4tAa50+fdrc3Lxr166jR48WNE6RIaKKeRGQkMBeMpKVhc+eBQ0NNFWQOj+e1tAyMqCqKliEAMDk0CAjBsPU4NZPAICbP3E7IxEXS1F278YDB8L585CaiquqkIwMGBmhNWskW7d+2q/fkCFDfv786e7uLpK1Fi1aNH36dC5+2r169XJ1dU1PT3dycho+fHhQUFDLli2FWYnX/wvW0+P/dZSWlv7f//7n6urK0iWqCQkOxrt24cREyM0FSUmkpoa7d6e4u7P2reCCmBjv6mH+RBJFLGIXAAA4W1JiJyU1XEpKvOEtew0NcHMTSHfVSJSVlZkLnRngzp2Bu6s8F4RTQrAFIZg/HzZuZK9/UlGBRYsavwh2dsavXrG6CJSVYT8/bGODTE0xAFJXRzNnsreiSU3F9+9DYiJoaqJRo6AVu570cXF4xQocGVmb3UcIHzmChgxBGzbwPNkQQjQ+9ECMJIqgha31lBM8ByckcB/0+P17Y2Pjtm3b1o7PzuYxKU9l258GQmjVKnBxgQ8fICoKdHSgrgkpC2y8GQBwcTFt0CAu03NsdsOgdWvUNBfz+MgR4NxrBn/+jCIjwdTUxsZmxowZVVVVVA5aCjR1Kr5+nbUlDQMJCRg6tJGh9ujRo0ePHo2cpBlYsWKFo6Oju7t7bGxsZWWlgoKCtbW1i4sLi++XlJTU8+fPXVxcnj9/npSUVFFRIScn17Jly6lTp65atYrL/EuWLDl9+nRFRT15b05Ozs2bN5FYtbySdE1NDQAoKiiZte1QU1P9M/NnckqiSavWqqrqFAqlQ7tO0tKiE2wRCOxg+WZp+EXT8DurMZoG+lS/UShANAoEAuG/AxE0EP4IMjMz6X+w3CxLSEiYMmUKSx+K9PT09PT0kJCQ9+/f/5mCBgBYtWqVk5MTACxevDggIIDh2UDnzJkzPj4+AKCrq8ti3yrF1BwxJyeHS1s7xq+R2NhYfkJ6/fo1XXmtoaFhbm7O7zMhEAgEAgAAZGZmDh06lOGvAwBiYmKiyhj97ezdu3f16tU19RvTIoRWrly5detWTnceCQQA6N+/P7Ogwc/PbxEfiSLs4cFGzUCnuBiuXIEpU9g2nO6hCHJiUFwDCWWQVgE6guTv1OpO5BwWy+eQEG426TQafPwowDIAAKChofHgwYOhQ4eqq6v379+f/wOrq6vDw8OLi4u7du0qxbnlNl/wLIjnu2K+keDNm9kaYAAAFBbCuXMwbhz/uVg0bhy+eZNL+gTp6YFQzT7U1dWz6gqaHTXRrZ8YAF7kwGYhm1BzAw0bRs9moZIS5pR5q1atDh48OHny5KlTp3LqfMc/u3btioqK4t64wd3dvVOnTgMHDtTW1o6Pj3/+/DmXrnlcQPRSdU7/L+rqlDrbCT4ZO3bsmjVrwsPDzczMhIhHIPCVK3jfPqj7SQsVFbiwEOLicFgYunoVlJX5mgUhpKmJ67cjZBkA/P2Ik+bgLzIuJ+eosrKdlJQO480rJoZMTNDatTBwIF9Bigh9ff1Eds+Usn49/vyZvUSMQoH6ZcSssO1GISzIwQGSkvC5c8BUbwAAoK6O5s5FtraNnB8/f44DAzl+d9CbFgFgAPz4MVhYUPbu/VUTX1qKly/HHz4wHBTw+fOoY0d06BCoqPyaJDoaz5xZ74zCGJKT8YULkJaGTp7kHaWqKnC91UCp34VNOLNuvo6qX/dS0+AmydWEhKnM1+Q8tUFCtR74/UhIoP79oX9/4KMAt55kJCKCy7ceAED9a/jGw++ZUFGBOflG0MnLw15eaMMGBQUFAwODHz9+sO1wBACgoIDmzMG7d7NRWyKEunfnJHUVIbdv3z537hz99qaGhsasWbN+lyzVwMDg7NmzPIdJSEgcO3assrLy8+fPGRkZhoaGHTp04N6aKiws7NatWyxqBgCgUCgDBvaSkZeoqamhUCjduvaYOnEWQkhcnDrGfnyjngyBICDMnz8CaRSa6ivsj4E0pCAQCP8Af+dFPOHforKy8sOHD/S/O3TowNhO76zJUDNoaWn179/fysrKzMxMrLnunwrN7Nmz7e3tASA6Otrc3PzSpUvZ2dmVlZVfv36dN28e/TafhITElStXWFTSurq6jL/fv3/Paf6ioqLUuh9+Dcth2fL582f6H126dAEAGo1279694cOHt2zZUlJSUkNDw8LCYu/evSVceoUSCATCf5gzZ84k1c+oLVy4sHPnzr8pnD+Fqqqq2bNnr1ixgkXNIC8vf/v27V27dhE1A4E7LNn6V69e0binrACgpISLIwIA4Ph4/OwZ211UBN0Uav/+xNcF1C8U687lIhYrd57XTkJdXHXu3Pnq1auOjo5RfNQrl5WVPXnyZO7cudra2lOmTHF1dTUyMmJYcwkJLyNlrKPTqPn5pKyMx393XByusxnnC1NTxLmtGygrIy6O1lxRV1fPzs6m/21ed5ollQs3Gd80MACws7PbvXu3ra1tcnJyYybOzc3duXPnw4cP6cqYzMzM//3vfzNmzJgzZ86DBw8YHQ2kpKQmTZqkra0NAIaGhimclEY8MTdHtrbsbcylpdGYMWBiItB8CCFlZWW2XgUiJjoaHzz4S83ABP7+HQukw7C35yLNQUZGiD+Lna5du7LdXgMwPy+vd2bm3RYt0PDhMHYsOngQ+fo2s5oBANq3bx8aGspmh7IyOn4ctWnD6gyvrAxMP5PZo6DAY4CAoKVLKefPI2trZGICenrIxAQNGkS5fBktWCCC2a9dA54dRujk5sKDB9jJqfZhRQWeNAl7e9frB5GXh/388Pjxv4wHMMbLl7PXx1RV4Vev8IULvJe2tuYmXNPQYH6EMRbU35vxN+8UC2frSgCoBnianT1y5Mhfk/M8W+r3/fzTwHWIbBJxcZ7+LrRduxq/KAh6JuTkAJNYnD11rXZUVVXzuMoy0PTpaPlyYGmuqqiIBg9G5841qYqltLTUzs5uxowZPj4+QUFBQUFBPj4+06dPt7OzKysra7p1RYKEhESvXr3s7e07derEXc0AAP/73/8yGtjhIISsB/czMjYAgOqqmnWrPZxmLSI2DIQ/hKYTHPBUM/BlQUREBgQCgSAIxKGB8Ps5duwY404T86/Q1atX//z5EwCkpaXPnz8/duxYxrV1UVHRnTt3Xrx4Ieha9vb29+/fF+iQIUOGPH78WNCFKBTK1atXZ82adf369aSkpGnTprEMUFZWPn/+fMOurkZGRnp6evRbgadOnZo7dy7bXxRnzpxhNKLj8z4d456RqalpcXHxpEmTHj58yNiblZWVlZX15s2bPXv23Lp1q2/fvnw9TwKBQPjP8PXrV+aHZmZmO3bs+F3B/CEUFBSMHTv2eYNUoqmp6d27dxnGvwQCF3r06CEnJ1dcl9fJyckJCQnpxiXfDADJybwLDT9/hhEj2O5sJwd+eQAAsQLeYZavS+sUsdQx8vQGENbI3crKysPDY+LEiR8+fGDpN19RUeHt7e3n5xcbGxsXF5eYmNi9e/dRo0Zt2rSJ7u/l5+fn6Oj46tWrdu3aCbc6mjcPv38P7GzhAQBUVSkLFwo3s2CkpHCMgU5NDQQHg50d/1OiQ4dgwgT87RtrebSSEpo2DQSxxGCG0XICADLqaheVf4ema+7cuSUlJQMGDLh//z7HYlZenDlzplu3bjo6OjQazdXV9d69e4yS+kuXLrVt23bfvn1WVlbMhyQnJ9OV08KBdu4EGRns7V2vd4CuLho7Fq1YIehsycnJiYmJnFL7IgTv3Anp6Rz3hoaiDx+gfpNBTqApU+DZM/z6NZvCfVVVWLyYe1qXwZo1a27fvs1JC0XT1Oxw/jxq3fo33kHv3bu3k5MTe3vnNm3Qw4dw8CAEBUFBAZaURFpayNkZJyTg1auhnINESEwMejdBU/bOndH58wAg+teKxfiBOzU1+O1buHkTOTriTZtwXaECCzgiAlasQJ6eAACBgfjHD44TlpXB7dswfTr3ZZGTEzx5wn45KlWMabtw6SLmE4BHWqhHDwgM5LTzW3W1nqqqBpPAgjJvHu3VK7YyIwAAWVlwdBQiYB6UleGAAIiLAwMD1Lcvn+9W4amqwpcvw9u3UFYGsrIwaBAaO5ajAKVlS1BV5dYoSloaDRggmsBoNHzhAjx9Cjk5WFwcqanB+PGI03e0khLva6Q6k5usrCxVXg2h0MyZaNQo7OmJIyNRZSXW0KBMmgTcrypFgaOj46NHj1jO4eLi4kePHo0bN475zpvQVFdXP3nyxMfHp6ysrFu3bpMnT1bm0/5HpLCVLZq2NTYwbAEAmT+zM1Jy9Vu0bO6wCAR2sHyzMF9yNF7lwL83A31dlsEs1z9N6vRANBMEAuFfgjg0EH4zDx48WL16Nf1vY2Pj8eN/eZExLvqXL18+btw45ry+vLz89OnTL9Z3OPzToLdu5dQHetWqVXYcftRNr7uz8Pnz53Xr1jUc4O/vv3btWsZDPi9N0tLS6H8oKytPmDCB/vLS20+0bduWYXqRkZExaNAghmcGgUAgEOi8ffuW+eGhQ4dkZP7TdSeZmZkDBw5sqGawtbX9+PEjUTMQ+ERCQmJA/XvoDx484HEMlcq72QHnbgt6krUXTj8rBbttpFSnKMitAuYjsRGvjgICVpYz4+TkpKqqevjwYeaN169fNzY2PnHiRMuWLRcsWHDr1q38/Hw/Pz9XV1dGtzILCwsXF5fBgwcLf3esa1c0dCj75gtSUmjUKPZt3UUOhcK7qlJQJxh5eXTzJowfD4aGIC0NCIGKCurUCe3YIUTinMHHjx8N6gpD39eljTrJCz1fo3BxcdmxY8egQYOuXbsm0IFFRUXh4eHr168/evQovdnExIkTjx8/ztwgoLKy8suXL1OnTmWWfb969crX13fMmDHCB40Q2rSJcv8+mjsX2digwYPRokWUBw+E+0/59u2bqakplUqFkhLs7Y3378dXrjAqfUUJ997zxcW0mzf5nQohdOYM2NtD/aQdMjZGGzYgvl9bBQWFnTt36rDzUFFVVXVxcWndujW/ITUN2traMjIycXFx7HdLSaHVq9GtW+jZM4q3N/L0hK5dkYMDYnJzZAGZmiI+2hX9QQiaXSgvh9u3oaoK3r3j0uQIh4ZCdjYA4IcPOYo/6CMzMni7B4mLo/PnUY8erClnZWUxptNeJDkY7pOghQsR55M2TE2tA0sy3sQEDRvGPlOOEOrVC40aJWSgbKmuxuvX02xs8Jw5eMsW7OREGzyYtmIFS6cMUfL5Mx42DLu746dPsb8/fvwYu7nhESOAk6GRuDhwdZVDxsbQo4cIAsvLw2PH4q1b8du3+McP+PYNv3qFly/HM2eyfzVkZBB3tyc5OeTgAAD5+fkpKSmmpqa8Y1BRQatWUc6cQZcuUfbubQY1w507d/z9/dmewxhjPz8/3le2vHj+/Hn37t3HjBlz/Pjx8+fPL1myxNzcfN26dc3vdc/WR83QqAUAFBeXPPJ+WVHRZKc9gSAIDSUCon2/8DkbYxiqj3CzCQfz5H9RgwwCgUBgC3FoIPwGKioqsrKygoKCLl26dPfuXfpGKpV64sQJRv+F6upqRq0eTxU2/9jZ2ek1aLjIHaG7rp4+fdrFxYXRbV1DQ0NWVjYjI4PuOOfm5nbv3r1bt241jMfV1fXs2bPp6ekAsHPnzm/fvi1btszc3FxaWjomJubSpUv79u2rrKzU0tKiW73Jy/N1o5TRmeLOnTvfvn1r167d0aNHGRYROTk5W7duPXDgAACUl5dPmDAhMjJSQqj+wQQCgfDvkZqaylyPIikp2adPn98Yz28nNTXV2to6MjKSZfuyZct2797953eGIvxR2Nra+vr6Mh5evHhx48aN3M4iAwOkpoa5tNziWmioUPcDiLVzBC9kxEBBHAqroZwGWZWgUXeVRFm+nObvD3XKUVZatEDLlgm2Un2OHDnSr1+/IUOGmJmZRUdHL1u2LCkp6ebNm7169eJ+IL1K+/bt22PHjhVuafYV8zo6aNQoxCSubVr09XnUlUpJISE8FWRkKLt3Q2UlREbi4mKkpwctWjQmTADYunXr+vXr6X+/yK29XdhX8bcVRU2YMMHMzGzcuHG+vr47d+7UZefBHh8f7+Xl9ePHj86dO9MtsmtqarS0tKysrAICAnR1dS9fvuzr61vJLhGVlpa2YsUKS0tLKSkpGo02c+bMK1eu0HtPNAodHbRxY2MnAbCwsNi4YcPeoUOXFRdDcjLQaACA1dVR585o714QVWFrRQXm5ZeOWBxlysvxkSPw8SMUF4OEBDYwoCxbBi1b1u6lUimHDkF0NL50CVJSsKQk6tYNTZzYsLcIdxwcHJSUlFatWhUREUH/WS0lJWViYrJq1aopU6YINJXw1NRgT094+hSysgBjUFaGPn2QiwtdcNarV6/AwMBWrVrxOxtC6ORJmD4dh4VB/YwaMjVFx4+zV1/9sQjR8iAzE8LDMafvGjo/f2I/PzRmDPA0cayqgsJC3ueVsjK6dQuuXwdfX8jLw+LiSEODcvo0Y3/j2yIw53XYlrECAEhKooMHgZ3hEDIyyujRo+GnG/LwAADs61vPp0FREfXrhw4ebEzMrFRX4+nT8bt3UNeIB2g0SE6GmzdxXBy6fl30Z2ZkJG3hQmAplK+qwt++waxZyMuLbccoiocHDgvDDS7dAQC0tNC6dSLoyFBTg2fNwsHBrNtLSvDLl7B0KTp+nM1RU6bAjx+c5DWoXTvo2hUA7t69O2jQoD+zk925c+e42KYWFRWdOXOG2YxWULy9vZ2cnNKZrIAwxnFxcfv27UtPTz979qzQMwuBGrvPLvp7loIoFAqF7QACofnhpDFqfruChi4Rv0tVQNQMBALhH4AIGgjNRGRkJJeLBiqVev78eWtra8YWcXFxfX39hIQEADh27NjkyZPV1dUbH8bcuXMbPwk/7N+/39XVFQAoFMqSJUtcXFzoBVtVVVVPnz51c3P79u3bhw8f+vXr9/HjR4367SdVVFRu3bo1ePDgkpISAPDx8fHx8WGZf/bs2enp6fS7/wr8tQstqLsR/O3bNzMzs4CAAEVFRcZeVVXV/fv3y8vLb9myBQASEhIuXbo0e/ZsoV8BAoFA+Jdgcdc0MzOTlpb+XcH8djIyMhqqGcTFxY8dO9Zs37OEf4kxY8YsW7asui4TkJCQcP/+/dGjR3M8QFwcd+kCnEp76YWGnA3eaXV3coS4c99aBoILAQB+lPwSNIC2NnJ2xvv2semMoKqKXFwa2au7devWBw8etLCwMDY2jo6OXrVq1bJly/i5p0+hUPbu3Tt79uwRI0ZICtf2AiG0aROaPRufOQNJSYAxtGyJ5s6Fxiet+YdKhQ4duP13GxmB0AozCQno0EEk9zXv379fU1MzYsQIACipgVd154KNyITZwtCxY8dPnz5t3bq1Y8eOEyZM2L17N8NbKDg4eMuWLe/fv3d0dDQ3Nw8LC7OwsNi/fz/LDxNPT0+GyrwhP378uHjxopOTU0JCAkKIpQPF70VWRuZKy5ZW9+8vYz5ds7Lws2cwbhzy8hKNpkFSElGpPG4PMxvGfP+OXVxwdPSvlPynT7TAQDRjBnJ2/jXMxISejm3MyTlw4MCPHz9+/Pjx5cuXlZWV/fr1s7S0FIniMCkp6dOnTxjjbt26GbC0q2dQXIxnzsTBwb+yvAkJ8OULvH6NPD1BT8/GxsbHx0cwdYW6OrpzB3bvhsBAnJsLGCMlJejSBa1bB/xJ/P8c0LRp+N074KLMa0hNDc7L4130T298w7OKQ0aG3+8mhNDEiTBxIgAgJntIUeVFOM3DmvVhrjOh38dQVUXt2iEPj5rTp6kN08kIoS1b0LRptBMnICMDMEbKymj6dNH4EDDHv307DgiAmhrWHTQa/vQJr11L2bNHxCuuW8eqZmDsio+HNWvofVJYUVREFy6AszMOC4OKuq5ICCEjI1i/HkTRchSfP4/r+pyyQqNhf3/08WPD1x+NGYMDAoCdpwgyNmaoT06cOLFhw4bGB9kUMLpNCT2AC6WlpatXr05n19iovLz8zp07o0ePHj58uNDz8xVDWSkCkJaWAYC5c+c+ffq0sP5nV2xMop6+joys9GBby4H9hzRpMARCI/m9SX0iZSAQCIRGQgQNhN+PmZnZhQsXzM3NWbZPnz7d3d0dAKKjo01NTZcuXTpv3jwtdmLzP42goKAVK1YAAIVC8fLyYnZepVKpdnZ2AwcOHD58+KtXrxITE2fMmMFclUinT58+b9++nTx5cnh4eMP5586de+TIkUGDBtEf8qmAZraG8/T0ZFYzMNiwYcOZM2fozSnu3LlDBA0EAoFAhyUXmJCQkJCQ0JJRT/lfIjs7u6GaQU5O7tatW0OGkBtYBGHQ1tYeNmwYsx/vvn37mAUNwcHBt27dio+Pxxjr6Oh07Nhx2MKFmmFhOCKCzXS8Cg3TKmpv6KgJXjPZUb5W0PC+ACyYkqFo+nRQUYEjR3BcXO0deWlpZGgIy5ejwYMFXqYBEydO7NevX2JiYrdu3QRSU1laWrZp0+bUqVOLFy8Wfnk9PbRpk/CHNxrKli04PBxHR7PZp6aGVq3i3YKkicEYb926dfPmzfQM3N1MKKMBALSXA0P+/7tyc/H58xAeDjQatGiBZswAQ8PGxyYrK7tjx46VK1e6urr26NFj8uTJhYWF/v7+ycnJq1atunHjhhTn/iwY49TUVC6T02i0Fy9eODk5VVZW5uTkND5aEYKPHEkNDGyQYwQAwBERsHQpElX7Qh0dSEjguFdMDBgfAj9/Ymdn3LBFRXo6PnoUFBXR5MmiCakOhFDPnj17chZ4CUpwcLCrq2tERAQ9P6eurt6mTZu9e/d2796dZSResAC/f896PI2Gw8LAyQndvz927Fg3N7fExESOkgi2SEmhDRsAAFVUAI0Gf6+6tH9/NGAAfvSITSKcE4qKqEULrKDAzbFGXJze5AiNH4+vXwfO70qkry9osx7Rdh/nNH/DLuMN16J4ewMA6OkhKhWOHweAOXPmsJ/UxISyd6/IQ/1FdTW8eMHxP5FGg8BAKC4GOTmRrZiYyP7bsA4cEYEKCoDd3R7Q1UX37sH9++DrC4WFIC0NXbqg2bMFNYDhyLNnvwRMDSkooF24QGEnKKHs24cNDODuXZyYWDuDujoyM0P79oGGBgC8fv26oKBg2LBhoolT1PAs+G5MRfipU6ci2F7uAgBAQUHBwYMHm1TQcOrM0eDP7yUkJNev9tDS0hk8eLCFhYW3tzfzGzM6Mk6vhXYrk5aaWmrqWkpNFwyBQCAQCIT/OETQQPgNIISkpaV1dHR69+49duzYESNGsL2+X7ly5dOnTwMDAwEgLy9v8+bNW7dutbOzc3JysrW1bX6TKP5Zu3YtXT2wYMECtn1kZWRk6M2Pi4qKHj169ObNmwENjJE7d+789evX27dvP3jwICIioqioSFNTs0OHDtOnT+/RowcAJCUl0Ue2Y2e92BB5eXl6t4s2bdr07t2b7RgqlWpvb3/s2DEA+PDhA79PmEAgEP51TE1NpaWl6Z+iAJCXlzd8+PCgoKD/mk9DaWmpnZ0di9hORUXF19dXhPkSwn+QpUuXMgsaAgICXr9+bWlpWVJSsnDhwgsXLrCMp1KpU8eM2dG+vVpMzK+SPv4KDRPqhhtIC3wx2VcRnU3FAOCXh1e3rHc4GjEChg1D79/jwEAAQH36QM+eokq0l9ZApGyLBMMWnQUXYezatWvQoEEzZszgs0nZn4iyMjp7FhYuxD9+QFUVYzNq2RJcXYHJ440vsrNpO3agiAgoLAQpKdDWRgsWAIdrYz65d+8ejUajZxRqMBxJrr3LP0GL33MMnziBL12Cust7AMAPH6JBg9COHSI5i1RUVM6fP//w4cOAgAAFBYUNGzZYWVnx9PmoqqqqYnrB2VJRUQEArVu3plKpUVFRrTn3uW9ufHyeFRd35vAc8ZcvKCkJ9PVFsNCcOfDtGyeHf9SmDbKzq11040Y2agY6hYVw5gyMHQvCmak0Cz4+PgsWLEhOTmZsycrKysrKGj169LFjx+j2JHTwixc4KIjTPDg8HI4fV16yxMXFxdnZ2dvbW5if9n/wC8Un6NAhWLIE+/tzEyj8Go2gRw9o1Qrp6WHO41GLFqhfPwAAQ0PUsyd+9AjYKg80NNCKFYJFKwo1g3BW22w0DXWSYoZ5uKenp6en52+oQP36FXNVfUFKCg4MRDY2oloQBwSwsYNiJiMDwsM5fqkhhOztwd5eVPHUg3tgACg7m+OupUthwQJ4+xYiI0FREQ0cyOwF5e7u7ubmRml8U4ymgcXZSIgBXHjz5g2tfpMdFlI42HWIhODPH4I+BQJARUV52I9vWlo6AHD9+nUHB4e3b9/q6GkaGRsoKsrn5xeGBH/T0taUlZN+8/allaWNjrZgrX4JBAKBQCAQ+OEPvRwk/HuYmppW1VFTU1NSUhIdHX3x4sWRI0dyun8hKyvr5+e3detWRkuF6urq+/fv29nZdezY8fnz580YvgBkZWW9ePGC/vf8+fM5DdPQ0Bg3bhz972vXrrEdIyYmNm7cuMuXLwcHB0dGRr558+bo0aN0NUNRURFD0NCxY0d+AmNYMpgxuzU2oH379vQ/cnJyqrno6wkEAuG/hLS09MSJE5m3hIWF0eVf/x1oNNrkyZM/fvzIvFFFReXFixdEzUBoJFZWVp07d2besnbt2qSkpAEDBjRUMwBAVVXV2evXO3z+fN/REdnaov79kY0NWrkS+fqiOgsrTiTVCRpacqxL54iFMlAQAMCHAshpmOcVE4O+fdGKFWjFCujTR1RqhjuZ0OYdHvMFL4/CRm/x3UzehzDTvn17KyurI0eOiCSY30bLlujBA7RlCxo0CHr3RhYWaMEC5O2NHBwEm+flS+zgAF5e+OtXnJCAIyLwq1c0JyfMv5E1xhAcjLdswcuX4zNnIDcXY+zh4eHh4UH/UXMpHX6UAADIicE0/lpz4KNH8cGDzGoGAICsLOzlhRtjrdGAESNG7Ny5c+3atUOGDOGna4mEhATP3nb0toAUCmXXrl29evWyt7fnUkvafKSkhMbHv6+sNBXnUMKRm4sbNPXjyI8feP16mpMTXrgQ37wJ9UUeyMYGjRzJ1ioA6emhXbuAHkNVFf7xg8siOC4OP37Mb0jNTkFBgaurK7OagUFKSsry5cvz8/N/bfLygpISjnPV1IC/PwCsXr26oKBgzZo1Io/274BKRcePU06dQra20LMn9OgBmprA4d4IMjVFrq4AANOmceyvISEBI0YwpB7owAHUvTubbyI1NTR/PnTrxn+kzG0mGiMaoB+LEBKoop37ig17kzcnOD39V/sGttBonNpDCAn35QCARsM8xzQRPF9/7ooECQlkZYUWLECTJjGrGZ4/f56WliZYe5rmZd68eVy+KxUVFefNmyf05JW8usxUVFQ0kZSnsrLyxq3LAIAQBQBe+j2jb5eRkblz9868hTMtrfvoG+gqKikYtNSbPHXc3l2HKBQKxvjRk4dNEQ+BQCAQCAQCETQQmg/xOvj/nUmlUtetW5eYmLhv3762bdsytn///t3GxmaPqJsRioQvX77Qf06IiYlxlw506tSJ/kcop0aDnHn79i19FTU1tVatWvFziImJCT/DmKv3iKCBQCAQGOzYsUOvfkPi/fv387zH9C/h7u5+79495i1KSkpPnz5lyUMTCMKxdu1a5oeBgYFGRkafP3/mckhmZuboHTvmI1Rx9iw6exYtXgwyMjwXyqx712oLXt+rLgG9FAEAqjE8EL4hsgC8zYe54big7oqsggazwvF9AZd2d3fft29fLq/SyT8dMTE0eTI6d47i5YUuX0Zr17K31OZCXBxt/XrcsDtAfj6+cQMfPsx7hh8/8KhRtClT8KlT2MsLb95MGzZss4WFlKQk3Qo7pRw2xtbmFVz0kSI/fogZGfjSJSguZrOrpga/eoWfPOFjlqaC+SdYQ5SUlJycnOh/z5kzJyYmJjQ09OvXr80SGnvS0tLOnTtn4+g4PC5ulLT0/7icJBkZvKcrLcVz59LGjcMXLsCjR/jBA7xyJba1pefjGaCdO9HixcjQ8FfyWEEBdeuGzp6Ful98kJbGo3y5pgbqSwb/KNzd3aOiojjtjY6OpjeLrIVZ3MCW/HwAoFKp9+7de/78+fz582v477zABzU1NX/NL9k+fdCpU5Rbtyi3b1PevkUDBrCaTyCE2rRBJ07Qv+DQpEnI0REaZk+lpdHgwfV8F6Sl0fXraNYs1KYNqKiAnBxoa6MePShHj6K5c2vHVFVBXBwkJXHpFMCsZmj0s2UzLfPDhkvws2gFU/6eH7WECEH6+jz6noiJgRAt6uLjsbs7zdkZL1yIr11jFjGgzp15dIhQVUX83fkRPerq3PdjwRvIVlVVTZo0acOGDWK/u7cUF4YNG2Ztbc3WQIJCoVhbWw8dOlToyVVUVLgPUFRUbKJz/vEz7/z8PADo1LEzAGRmZlRV1V5DX7h8uqg4HwAUFRTl5RQAQFZeVltbt1vXngAQ9Ol9UXFhU4REIBAIBALhPw4RNBD+ApSUlJYtWxYeHh4YGDh27FjG9lWrVn369Emgqezt7ZGACPrbo4SpGIX77wrGT7ISLvUrHLhx4wb9D0dHRz5/vTCMHBITE7kMK6hzsJSVleXSUpdAIBD+a2hoaPj4+DDfTUtNTfXhv77zL+fRo0dbt25l3iItLf3w4cNuglT4EQhcGDNmTIcOHZi38JnfOnXqlKWlZQE/lt0AAFBUl7VREKr5nr167XXXlfQmt7aupMGSCFyNAQBUqSAlBgBAw7A4AmcJIqYyMTFxcHDYt29fk0T594A9PIBdfTkAQFkZeHmxVxUw+PEDz56NQ0IYpecYYFV4+O33728ZGSGAChrMrFOftJKGRfx1M8DHjwMXx/LiYrh0ia+Jmobdu3e35JyN69evX/fu3RkPxcXFMzMzmX+vNR3FxcVPnz7ds2fPsmXLZsyYYW9v379/fx0dnU6dOvn6+s6dPTumQ4clcnJULj+UjIx4rFFdjadNw0+e1EvP19TgyEiaqysEBDCPRYsXoydP0OHDaP58tGIF5cYNdO8eMMtBEOJRnQy8ypd/Kzwl+PUG8Ew91jlnqKmpvX79Oj4+fsyYMRWNLiuvqKhYt25dr169jI2NjY2Ne/TosXz58tLS0kZO23xISaFLl9DGjahXL2RoiFq2RJ07ozlz0P37wFTDgNzd0bZtqGtX0NQEOTnQ0EAdO6I1a9Dx46wl8lQq2rgRPX1K8fam3LlDefYM3b4NffoAAKSn47lzaVZWtJEjaXZ2eNAg2pIlLEoUhjigkcYMzDSFoYKEhMQgXuZMTYWZGWrRgtuAFi2QQC2NqqpoS5fSRo/Gnp7w8CF+8ACvWYOHDcNPn9YO6NQJGRhwmQAZGICurgAripDRo7nJO9TUKIIbFaxbt65z585/sj0DnWvXrtnb2yvWl9ApKio6ODhcvXq1MTNPnz5dTk6OywCGx2ojycrO/BHxPSU1qaCwoLSs9MPHAN/H9wFAv0VLTXVtAKBSJcTFqQDw7XtoSGgwAHTu2G3r5r2IggBAV1sXACz6WQFATU1NfHysSKIiEAgEAoFAYEao23gEwm+iV69eN2/evH79+qRJk+g/qi9fvvynpVIY7fFqamri4uK42Cf8qDMdVeelZGchMTGRIWhgsUDngqWl5c6dOwHgy5cv2dnZampqbIcxNCKi+l1EIBAI/wwdO3Z0cHC4desWY8vt27cdBDU8/wvJysqaOXMmcwNXCoVy6dKlfvQ+zQSCKKBQKAcPHrS2tmabNZGRkdm2bZumpubXr19Pnz6dk5PDvPfDhw9Tp0598OABPwsxzmPhav0cNWFDLFTQIKgQokqhNW9LCOE5nwaxZQAASuLwrgeSooBlMI4vg4JqOJCEtxkLkArasGFD165dFy9erKmp2VTh/uFUVOCYGC77cVIS+Pig8ePZ76bR8MqVmEkPUQPgnJf3parqlbq66sePtPPnl/Sa8bEAAEAcwYm2SJrP3HRcHI8BmQJ2GREp+vr6+/btW7ZsGYskWkxMrFevXix5GgUFBTU1tfj4ePovIIxxaGjomzdvoqOjS0pKNDQ0rKysbGxshO6DnpGR8fHjx/fv3/v5+X39+rVbt27m5ub6+vqdOnVSUlJSVVVt2bJli7rkIn7wAGdxNjPR1kZ2dtyXwwcO4OBgYJvHzcjAW7Ygb29gbmkhLY1GjIARI9hPp6MDysqQl8dxPSqVY9v7PwCeEvx6A7ineAGAqaO8vLy8t7f31KlTHRwc7t27JyEhIVyEmZmZw4cP//TpE+NyJTExMTg4+OXLl/fu3TPgmgP+g0AITZsG06bxGGVvD/b2KC8PsrJARQU4/LRnzMn6P/LpE3ZxYbarwfn5EBuLw8KYRwktYuBkt8CYlruUQQhPiDlz5vyenqRiYjBsGMTHs3SiYexFVlbAf5UIjYZnz4bXr+t97NBoOCoK1qwBjNGQIUChwIIFsGkTe8cXDQ20apXgT0M0oNGj4d49zBI/HSoV2dpCmzYCTXj8+PH79++/e/dOZCE2GZKSkrdv33769OmJEyeys7MBQE1NzdnZufFSG2tr6169enE6vY2MjHbt2iXczDU1Nf7+/p8+fZKWlq6ilX4PD204hkqlzpg692NQIABgTMMYY0y7dfcaAMhIy0ybMjv48/vCwgIA6NK5OwAwaqJomNZwNgKhKcAY+z6+7/vkgaKCkolxmykTZ/LTVY1AIBAIfylE0ED4+5gwYcKePXvoefckll6zvLCzs2MxDOcJ97YRDenUqZOUlFR5eTkAXLlyZePGjWyHlZaWMlJiArUexxgvWbKEPn+/fv369+/P54HW1tbq6upZWVnV1dXHjh1jG1hhYeHt27fpfw8ZMoT/qAgEAuE/wpw5c5gFDa9fv/59sTQfS5Ys+fnzJ/MWd3f3MWPG/K54CP8qAwcOdHd3b3iJoqend+fOHXoh+MSJE11cXJycnFjkCw8fPnz48OEITqlEJqh1aZRKoTI1KlQYrAoPswAArmXgTUZNZW1dRoN9SbUhrmyJtCQAAHYYownfMABcSof1RsBvyhygRYsW48aNO3LkyJYtW5ok3D+f1FQeNvg0GoSEAAdBA37zBkdGMh5WYjwtNzeLRnumri6PEFRUeGTLX6/rYLDVGPXgvxsGL2P8L/n5H0+dkpaW7tu3rxFPU4EmwMHBwczMbMWKFREREYWFhWJiYpqamkOGDPHw8GiYe+7du/f79++1tLROnDhx7NgxcXHxQYMGtWnTRlZWNi0tbcOGDcuXL6dLl/hZurKy0t/f/8WLF58/fw4LCysrK+vRo0ePHj22bt3aq1cvae5O79OnQ0wMFBWx2UWhQN++PHLAAPDiBXD2iaFFRVFevkSDB/PzRAAAxMWhQwcu+hVkZIR+V5U5H8jwaujDPAA5O+NXryA9nf1QeXmWhD2VSr1y5cro0aPXrVu3e/duIcLDGI8ZMyYoKKjh9tDQ0LFjxwYGBoqL/3O3v5SVQVlZ4KNKSvDKlWya7wBgzl1F+IchR0AI8alI4C6A4AdHR8cdO3Z8+fJF6BmEBrm6QkQEfvGCVdMgJob69UMbNvA/FT53DgcEsBdRZWXBrl1gYQFSUsjeHtLSsKcnsGi2dHTQsmW1Dhy/CXTqFCxejAMC6n32qqmhoUNRfac3nhw6dGjfvn2vXr1SVVUVcZRNxuDBgwfz/6XANzdu3Bg6dGhwcDDLe8TAwGD//v06OjpCzOnp6Xno0KGYmJiysjLj1oaW1mxOG3k5hdkzF7TQM0hLSwGA6urqrTs36GjrpqWnAkB5ZbnXrSvRsVEAoKqi1r1bLwAoKipkHCtEVASCEPg8un/f+xYAZGVnZmVndu7YtUtn898dFIFAIBCain/uFx3hv0FxnR+soN4GcxndIpsMGRmZcePGXbx4EQB27do1fPjwrl27sozBGDs7O2dkZAAAQqihgV5RUZG8vHzDyWtqapYtW0a/g0+hUA4dOsQ2htDQ0JSUFAsLC+ZJxMXFnZ2d6c1Nd+7cOXLkSJau5xjjhQsXFhYWAoCUlNT8+fMFe+YEAoHwH4BFRpaWlsazzuxv5/79+9evX2feYmtru27dut8VD+HfZsOGDQoKCqtWraqsrAQAWVnZ+fPnr1u3TpkpZ6OpqXn//v3Tp08zJJ50jh07xo+gQabOmaFE2I7tk7TQwywMANczYL0hiDXNB8C1dEivAADQkYQ5de7RQ9WglTTElkFBNfhmwxgNLhOwsmTJEgsLi3Xr1v1He4pJSPC2wefyyvj6Qt3JVoqxY06OOICPmpoUQgBwdOjc/ea1Gq+ZOrBAEPk05twe26eszL2oKPrnz8J58wBATU2tbdu2hw8f7tSpkwALiAJTU9OHDx9WVlZmZmZKSUlxcnoDgI4dO967d2/NmjV9+vTx8vJi8dJbv379gwcPnJycevTosXfvXrZpmJKSko8fP378+PHdu3dv3rwxNTUdOnTo4sWL27Vrx6X5RUPQmDHw9Su+eZNV0yAmhnr0QDxLWgsKuBk8AKCqKnj+HATJXVHc3XFYGHunEGVlcHYGYc0JOJKdjW/dwpGRSFwcrKyQjQ0Im9Tv1KkTdxFnvdPSwACNHYvPnIGG7R7ExJClJWqgaBETE9u/f3/Xrl2FEzScP38+ODiY097Q0ND9+/evXLlSiJn/PfD+/TgmRiwlhefIxl/f8q9paLioQAdSKJSrV6/a2NikpaUBQHFxMXeXflGCEDp1CvbtA19fnJICpaUgLY10dcHaGrm58f7eYcbbGyo5NpTCsbFw5w6aNAkAkLMzsrLCe/dCYiKurETS0mBoiNasAX3+eh01HVJS6PRpFBBAu3wZZWdjMTHQ0qLMny+QN0N5efny5ctfv37t5+f313irNCUqKip+fn6rV69+/fp1VlZWZWWlioqKqanpvn37WrduLcSEGzZsOHLkSH6dylNZpVaDWVJSZj98rJq6alVVlaqKWrt2HaWlpAGga5fues98UlKTklMSk1Nq7ZpoNTXvP9a2XrKzHUVXjEVG1drQamj8V/3ACM1OfEK9y6q0jNQuQAQNBAKB8M9CBA2EP5SCggJ7e3snJydbW1slJSXG9pKSkh07dkTWFUgNHz7898THlS1btvj6+mZnZ5eWltIbPcyYMYNRsxIaGrpmzZonT57QHy5atKihCYS1tfXQoUNnzJjBKMOqqal58eLF5s2bAwMD6Vt27NjRpUuXhqvv3r171apVANCqVavg4GDmV2/16tXnz59PTEwsKysbNGjQkSNHHB0d6f3gU1JSli9f7uXlRR+5ceNGbW1tEb0eBAKB8O/AUvuloaHB/W5vTU1NYWFhQUFBcR307VQqlW6O3Xz3W4UiKytrwYIFzFtUVVXPnTv3b2s4CL+XpUuXLl26NCQkREpKysTEhFNN7dy5c1VUVMaOHcvY8urVq/Lycp7Zetm65EKpsIIGG1XQkIDMSkirgNd5YM0xHy08NAxHU2pzOUv0kVSdEwMCmKCFtsVjAHiQhcdoCPBONDU1NTc3v3z58pw5c0Qd79+AtjZSVcVsPbrpSEiAhQXHvXV2+sUYO2Rna4mJnVNRoZ+a1/uN3TBxPX3vMDXY21qwj0fK+PG0V68aGgmcKClxLyjIZOr1k52d7e/vP2rUqAsXLlhwCbXJkJCQ4Ol1Jy8vf/fu3ZcvXw4YMIDtgJEjR9rY2OzYsaNz584rV650dnaWlZUFgJiYGB8fn3v37gUHB3fu3LlHjx5Tpkzx9PQUVL/ODHJ3BzMzuHABp6RAfj7IyiJtbbC0RGvX8s7rl5VxsWeggysqBPvPVlVFp0/DokU4MrKeM4eeHpo3D40eLdBkPMAYe3jgx48hJQUAMADcvg0mJmjtWm7nOWc2bdrk6+sbHR3Ndq+xsfGmTZuYt6BVq0BcHHt5QWrqr60SEmBujg4eZDuJh4eH0L/ub9++zaxvY6G6uvrp06dE0FBLSAhgXMPhvcwsdGCWFDTeRIGZhjNzGcAnZmZmoaGhBw8e9PHx0dbWpl9yI4R0dHQsLS23bdvWhKlxhNDy5eDign78wGlpSEsLzMwEFg9VV+P6dmis0GgQEACTJtU+bNMGnT4NAH/iFXnfvpS+fUGo2B49euTi4tKlS5d3794pKnI0O6qqqiopKWG+2fVvIy0tfejQIYxxenp6RUWFjo6OpKSkcFO9f//+5MmT+UyeVRHhMa1MWsrJycrISO3c8b8PHz7SHfvLysse+NypqakeNnTUmhUbX7x+6vfmRW5ejrS0TFlZKeO/V0FesU+vARjjx0+9nzz3AYBWRiZSklKxcdH6LVoS839CUyMtI8v8kIKE7GtGIBAIhL8CBAAbN26kF20TCCJn0aJFR48eBQBTU9OIiAj+D8zPz6eX4iGEjIyM9PT0pKSksrOzIyIiGO05R40ade/evSaIWgS8efNm8ODBFRUV9IcSEhKtW7eWlpZOTU2lFw3QsbGx8fX1bXinvk2bNnTRho6Ojo6OTllZWXJyMt07gc6aNWt27NjBdmltbW269wMAnDlzZtasWcx7Q0NDLS0tCwoK6A9VVFSMjIyKi4sjIyMZdw0mTpx45coVkqwiEAiEhnh4eDDfstfX1x82bFhpaWlZWVleXl5paWlFRUVeXl5lZWVJSUlRUVE1Ly9xfX39rl27Wltb29ra0puO/zmUl5fb2tqyVGRevnx58uTJvykiAqEeGGM9PT3mK6ugoCBzcx5FOSNC8Zs8AIB7ndBAYbUI62LwkWQAgAlacLKt6C+ZnuXA2K8YAJTEIbwPkmWq8Awvgd4fMQAoUyGuL6IIsrifn9+CBQvCwsL+m5d5eNUqfO0ap72oXTvk48OpmhZv346PH8+l0YZnZ3eRkDispES/Xfq0s/XkpaerxcQBoJ8ivt2ZIiX4fVQ8bRp+9Yp5S3xNjWVmZgqHhLqZmVlwcDCPhgu/iXv37p08efLRo0c8R0ZHR69du/bx48caGhqZmZnKyspDhgyxt7e3srIS/VNLSoK0NFBWBmNjfgumq6tpVlYQH89lCFq1Ci1eLHAw1dXY0xPevsXFxYhKhVatkIsLaGkJPA9X8OLF2NeXTbW3hgbatUu43hb37t1bvHhxSoPKfl1d3cOHDzs4OLA55vVr7OKCc3N/uehLSCAzM3T4MNT32/Dx8Zk0adLXr1+Fyzr37dv33bt3XAZ069aNi4XDfwo8ZAgOD+e0l5OgAUStaWA7LXd7Bi57OcVGo9GSk5MvX7589uzZsLCwP9qgqLSUNnAgMF3SNATZ2qJTp5otombm3bt3GzZsSE9P3717t52dHadhJ0+evHjxYlpaWlVVlZycnImJyf/+97+2bds2Z6h/NXZ2dr6+viwbO3Ru27N3VwC4cv727j27q2iliUnxlZUVdL+00aPG2w6ptUArKysVFxd//vKx7+MH5RXlADDEZvgQm2FnL5z8HvYFAKSlpJe7rL1y/Xx8Qqxxq9arXDf8N685Cc1Gbl7Onftenz5/oFAoQwePsB084h/sMEUgEAgEgAULFpw4cYJ8xBP+dDDGsbGxsbGxzBvFxMTmz5+/b9++3xUVTwYMGPDp06dp06Z9/vwZACorK79//848gEqlrlu3bu3atWyvtBgq5rS0tLT6v2m1tbVPnDgxcuRITktramoyBA2amqw+b507d37x4sXUqVN//PgBALm5ublMlWoSEhKrVq3y8PAgPzkIBAKBLc+fP2d+mJSUdOLEicZMmJSUlJSURNfnde7ceezYsWPHjjU1NW3MnCIhJiZm6tSp79+/Z95oZ2dH1AyEPweEULdu3ZivlKKiongKGrTrPN2TK4RferwWOpJMt0mAfa1BVhBLaX44m1ablZmqzTp5W1mQF4OiGsirgsRyMBQk82thYSEhIfH69euBAweKLti/BrRxI3z9isPC2OzT0EBr13JJdaOJE9OuXLGNjraVktpRVzMa1qLtLOcjdDVDx+yEa/0NhVAzAAA6dgxmzsTBwYyq/Y0FBZzUDAAQERFx4MABNzc3YRZrYkJCQni+B+mYmJjcvHmzqKgoKytLVVWVSyWuCNDXF9iJXVwctWqFuQgadHTQ+PHCBCMujubPh/nzm+7nFvb2xs+esfeuz8yE7duhXz9uDVY4YG9vr6WltXz58sjIyJycHABQVVVt3br1nj17+vRh038doqPxunU4J6fexspKHBoKM2ciLy+os98IDg6eNWvWkydPeKgZCgpAVpZt4TvPImCS3viFyDubiBqhu1Q07HBBoVAMDAzWrVvn7+//4MGDcePGiSxKkSMjg+TkeDzzf9RE88WLF9u2bUtMTFy7du306dM5vVtramrGjRv3+PHjUqZeNpGRkaGhoVu2bJkxY0YjwwgKCjp8+PDPnz8BwNDQcMWKFcbGxo2c8w8kMTGx4UZ5eVkAqK6uKS+v+BQaKCZe7wtKSelX3zdpaRkAyMvPo6sZ2piatWvb3n3b2oKCfADQ1NCaP3dJbFxMfEIsAMTERuXmZquqCu+0RCDwREVZdc6MBZPGT0d15yeBQCAQ/mHIjzrCH4qMjIybm9uXL18iIyMLCgro5gRKSkqmpqYWFhZTp04Vrldcc9KuXbuPHz++fPny+vXrQUFBaWlpxcXF2traBgYGI0aMmDBhgq6uLqdjX758efbs2cePH4eHh+fm5srKyuro6JiZmTk6Oo4YMYLRvYItp0+fnjFjRmpq6uzZs9kK27t16xYSEnL16lUvL6/v379nZmbKysq2bNlyyJAhTk5OhoaGInjyBAKB8C9SXV394cOHpps/NDQ0NDR0/fr1bdq0GTRoUO/evXv06NH8t9ISEhL2799/8uRJhs8QHQ0NjdOnTzdzMAQCd0xMTJgfJiQk8DyEoQCIKcVCWzV3lAMzWQgvgdIa8MmGcSLtFJxZCU9zAAAQwExd1ggRQGVdxuN7iWCCBgCYPn361atX/5uCBpCTQ5cuwfz5+Ns3KCur3YgQatUK1qwBDi0S6NAMDAakpCyQlXWt6xOUJ6s0xeV0iZQsALTMTb1tWqEg9G9rOTl0/TqcOgVPn+LsbKipiW7QgaJeMDRaQECAsIs1LW/evKE3v+MTeXl5eXn5pounMSA3NxwUBHXOdvUQF0c2NqCh0exB8cfly4wmKQ3BsbFw7RqaOVOIiXv16hUQEBATExMUFAQA3bt353KVgt3ccFIS+10xMeDmhjw9ASAyMnLkyJGenp69evViP1FEBN65E+LicFkZiIsjbW0YP55FTcLT14Fnt5T/EC1aQGioEMdhjBFCDUUDjYG5jkI4BwiWSgxO4dnY2AQGBv7RggYA3KYNREVx3K2qiqZObcZwmoNPnz6tWLHi58+fa9eunTBhAnfhkYuLy8OHD6uqqli2p6SkrF+/vlOnTmxbsvJDZWXl9OnTnz17lsMkwHr48OGECRP27Nnzj1X7MMtBGOjoagFA1s9sjDFAvcvj/n0te/Xoyzz4oe/dV37PAEBTQ0tdTXP/4V30N13P7n2mTJwlJib2v71baociKCsvAwKh6ZEhUgYCgUD4b0AEDYSm5ciRI0eOHBHiQAkJie3bt4s8nmZGTEzMxsbGxsZG0APV1dVXr169evVqIRbt3r17GNvKMyYkJSVnzpw5U6jbWAQCgfCfRUxMTEZGppJtyaNIiYiIiIiIoH+BKisrm5ubm5ub9+zZs2/fvmpqak20aHl5+dOnT8+ePevt7V3ToDKYSqVeu3ZN+x+tDCP8vejXr7pOZW7WzoG2sojeUD6cY76PLxw1kXscBgCvn3icpihvdt/LhGoMANBXCVqx0ytQEdDVRp3lBJ58zJgxO3fuPHHihBifxvv/GOrq6PZtePIE7t2DwkKQkoIuXdDMmSAry/04CoXy7P17w40b8cePQKNVi4nPcT6coK4PAPIVJV6VnzQ6jmpUYGJiaMECWLCAntAr7dCBfR69jhLO6erfSFFR0efPny0sLH53IKLgxw/s4gLFxWx2SUsjS0v0J3ftTE/ntpdGg/fvoRG/BI2NjXmrLRMTcXQ0l/04LAwVFyfm5AwePHjHjh0jRoxgP+zyZXzgAPz8+WtLSgp8/w6vX6OjR4FSa4ri5ub27NmzdA5PXE1NbeXKlTwC/jOprISiIlBS4rdVCh8gFxf8/j1kZQk/g0CahqQk/PUrIIQ6dQIOshK6VAIa3c+Cy+E6Ojp/fs8Ryvr1ODSUvQwIIejfH/4hw4D8/Hw3N7f79+/TzRV4XpNkZmY+ePCgoZqBTmpq6urVq58+fSpcMOPHj3/w4AGNRmPemJaWduzYMRqNtn//fuGm/TORk2Nz7VhdXQMAquoqnbq0w3Uvg4SERJ9e/cePncos6YiNi37ocwcA5OUVJCQk/ANeAYCkpNSk8dP69BoAANXVVcAYjyEjI11PV0CHJAKBQCAQCAQOEEEDgUAgEAgEAl8ghDw8PJYuXcr//VYKhaKoqCgvLy8nJycnJ6egoEDfXlZWlpGRkZiYWF1nMM6JvLy8Z8+ePXv2jB6Arq6uhoaGtbX11KlTTU1NJRrnG1xUVBQeHh4cHPz69eunT5/S/ZAaIikpefnyZSsrq8asRSA0BVr1G88zum5xoUNdNfgXbjXwvBmnCVvigYbhZS6kVoCuZKNmY+Z5bu0nzBgN9jqJtrIQVAgAEFMKLQS0jdfX19fR0fnw4QN7i/j/BmjIEBgyRNCjjNq2hWvXYO/emlevFw1a+LKDBQAgjE8q/zQd2jg1A2t8SJaXwILngN/Cs2fP+vTpw91M7u8gPR3Pm8e+3wSViqZPR+vWNXtMfFNTgznk/H7R9NJMHBAATJ0N2ZCRkernN8jFZeXKldOnT2c/5vNnFjVDLWVl+MkT2LoVbdxI39CmTZvp06cfPny4odZHSkpq3LhxPXv2FOp5/Dawlxdcu4YzMqCyEmRkkIEBWrECOncWwdStW6OpU7GnJzS86lNVhZQUblHVKQ/40jQEB+Nt23BcHP1MwCoqyNgYbdoEHTvS9zNnSYWTMvA/Q2RkZERERO2D8nLs6wuBgbimBnXujBwc4Lf4xLx/j8+exTk5UFODlJVhwgQ0ZAjavh3WrmXVNEhIoN690d69vyHIpuHDhw8TJkwYNmxYeHi4kpISP4dcuXIliYPjC52YmJiysjJpaQF9qwBu3779/PlzFjUDnfLy8hs3bsybN69NmzaCTvvHYmJi8u3bN5aNoZ++Dxo6QEKC2r1XZ8bGysrK129efAx+37tHvxHDR8vKyALAQ5879PdaeXl5clESAOi3aDlv9iINjdoLcnFx6owpc4+fPggAVCq1fbtOzfK0CH8EZWWlYeHfKqsqevXoR6EI1YaNQCAQCASuEEEDgUAgEAgEAr8sXry4Z8+er169ysvLExcXl5eXV1BQkJaWlpWVVVJSkpGRkZKSUlZWlpCQkJWVlZeX526dWlFRERIS8uzZswcPHvBTN4YxTklJSUlJ+fz58+7du6lUqpaWlp6enry8PJ/dx2k0WkFBQWlpaX5+/s+fP3NYOluzw8jI6PLly7179+ZnfgKhmdHUrNfs4WfDvFcDjKRBURwKqiGzEtIqQEdYIYKeFPRXAr88qMFwIQ2vNRSZScOHusp8KxX2A7oo1Aoa3ubjgSoCrztixIj79++LTNBQXY29vODlS1xZiaSkYPBg5OAgwmLiPwtx8epVq+cOX3U3s3bDGiNk17KVyNdp06bNx48fOe0VExP7MxVmjx49srW1/Z0RlJdDQgLU1ICBAbArQuUTvG4dezUDAFRVQWAgYAx/rAm5mBiSk+OeHMYqgn9wCAo7V3NmMquqBi9aNMvJadGiRZzG4P/9j42agU5VFX78GC1ZAnXZ0B07dkhLS587d46591CLFi0mTJiwa9euuhn/4P84BhjjJUvw06fMryFOSMDh4WjhQjR7duNXQMuWgYoKnD+P4+OBbspFpaJWrWDpUuBglcFmEq6aBvzoEd60qZ5ZSG4u/vgRz5lD2bULRNH2SCA9hIKCQt++fQEA37oFx47huDj6E8e3bmFPTzRuHOJ8Hoqe6mq8bBl+9YrhxIMBIDAQevRAJ06gW7fw1q3oxw9cUgIUCtLUBDs7NHs2/CvZwSdPnkybNs3T05PZlyUvL+/kyZOhoaEY41atWi1cuJClQ2vDHDwLBQUFaWlprVoJ/I18+vTpYrZmPAAAkJ6evnv37jNnzgg67R/L9u3bP378mFJfupQQn/zU93WP3l2UlFl/UZaWlrx4/eTN2xfbPfYpKanExNVa71RVVQJApw5d585eKClR72K6XbuOykoqefm5g62HSUkJKLwl/LWkpafu3L2Z3mTke9jXubMW/mPtWggEAoHwJ4AAYOPGje5/sl8igUAgEAgEwr9OQkLCrVu3bt++/fHjR7ZFQs2PvLz8smXLVq1a9WeWAhMIABAREdG2bVvGw1atWsXExPA8ango9s8DALjaAdk1oovLvUyYHoYBQEsCvvdBVFHctftZCa0DMAAoikNSf/YzPsyCKd8xAHSShzfmAq8aFhY2ZMiQuLi4Rlq8AAB8+4ZXrMCRkcDoUyMujszM0MGDInPGLi2FlBSQkQEdnd+ezqnCMOM79s6ufThTB/abNsnN2tTU1H79+jHnZZnp2LFjUFCQCP77RI2RkZGvr+/vqWTNysLr1+OwMMjJgZoaUFVFxsZo82YQPLkFxcU0GxtudepycpTr16HTn1t1SluyBO7e5bhbXp5y4QJ07960QQQF0SZNgvJytjtTamqG5OZOdXFZu3Mnxxl4/kcghLZtQ1OnMm/LzMw8duzY9+/faTRa27ZtFy5cqKOjA2FheM8eSEzEZWVISgr09dHSpdC1q5BPrYnBO3fi06fZu2ioqVEOH4Z+/USzUnk5fvoUAgOBSoW+fZGVFVCp/KgEeI/Jy8MjR+IGn2BiHP43hbBnENTdYenSpYaGhktVVPCePZCXx7pbRgZNmYI2bBA0DOGgLV0K9+9Dg/5uAIAGDEBXrtQ+KCkBSUngqo3+6/j06dOwYcPu3bvHLJXet2/f8ePHma/f9PT0xo0bt2fPHsZ/9JIlSw4fPsxlZi0trZCQEBbjLjpFRUVFRUWamppsG1t06dIlNDSUy8yDBg2iW+U1D2lpaS9fvszOzu7atWvfvn2bokHYyZMnN2/ezNbVrE1b07VubkNtbRFClZWVSckJT555p6QmA0CH9p2XOK/YsmN9UnICAFAolMGD7BxGOrItxC8rL8vPz9PW0hF58IQ/lhu3Lj9/+ZjxcOPabS30DH5jPAQCgUD4x1iwYMGJEyf+qStjAoFAIBAIhL+Uli1brlixYsWKFdnZ2W/evAkICAgODv78+TOXmqGmo0WLFs7Ozk5OTioqHCrECYQ/AyFaTgBAF3mgCxpCirCdmvD5aDt10JKAjErIqITH2TBCXeiZfvGzLoelx7mkbaAKSFCgkgZfiyC9ArQFNJlo165dhw4dTp8+vXDhQuEDBYDYWDx/PqszdnU1/voVZs1CXl7ALq8gAGFheNs2HB8PBQVApSI1NejTB61bB7+p2q8aw+ywX2qGBXqww6SpSs90dXU9PDzWrFmTlpbGssvIyMjT0/MPVDMkJyeXlJSYmpr+hrVjYvDs2Tgu7teWlBSckoKnTqXs2gX9+ws2W2wsZGVxG1BcjN+9Q3+woIGybh3+9In1vVkHMjdvcjUDAHTrhgwN8Y8fDfc8Ky+fnZfn2ratKxc1AwCkp7PpicAMxhAWxrJNQ0Nj8+bN9UYdP45Pn2b8n2IAiInBX76gadOQqyvP59HcFBdjb2+OPUGys/G+fYhF0FBdDV+/4vh4pKsLXbqAJN9fCVJSaORIGDlS0BgZjSeAg08D3ru3oZoBAGr09KCBrKEZ1AwAEBcXZ929Oz52jI2aAQBKS/Ht28jeHjp0EDQYgfn0CV6+ZKtmAABaUBDl1i00diwAwF+hJ46MpJ06hTIyMACoq1NmzWK0FGlIXl7emDFjTp48yaxm2L59+65du1ja3qWkpBw9erSgoMDT05O+xd7e3tPTs6ysjNPkmpqaLNeENTU1O3bsuH//fkZGRlVVlYKCQtu2bXfv3t26dWuWYdyfIs8BOTk5ISEhxcXFXbp0MTAQPoObmpo6e/bsL1++0K9mpaSkWrVqNXfu3KVLlwo9J1vmzZunpaU1adKk0gZWOhE/IlevdtPS0rGxsQEAHW3dHua99x7cHhUd8e17aMiXTwuclj5+6i0mJtanV38DfUNOS0hLSUtrCdz+g/BXk53969pJSUlZTVUUv4sIBAKBQKjPP2JZRiAQCAQCgfBvoKamNnr06L179/r5+eXn53///v38+fPz589v165dU9s2KisrT5s2zdfXNyEhYc2aNUTNQPjzUVJSolKpjIclJSWVfPSG7yxf+1b6VtSo1akIpmjX/n06VZj+3w3Jrar9Q5XKcYycGPRWBADAAM+5NqnnxN69ez08PHK5d7jnBV6zhlPGFMfH49WrGzX57du0mTOxvz+kpEBREeTm4qgofOECdnTkkeNsGmowzPuB79fdqnXRh51NpmagM3Xq1GvXrvXp00ddXR0AEEK6uro2NjZPnjzp3qTZaIwhKgq/eQM/foAgdkGvX7+2sLD4DfbC1dV40aJ6agYGycl43TqGqTu/1NTwfuJ8fM78TjQ1kYcHtGjBup1CQd26oWPHmiMGCgW3a8fsqlJIo10pLR2Sne2cn3/e0ND1+HEeM8jIAJXz5yAdBQXu+/GjR/jECTYKlZwcfPYsvnWLx/zNDn7yBJKTuQ1ITv6VkscY792LBw+mOTpiFxfahAm0QYOwmxtUVXGZQTRxMskI2LzrIyK4HEuXNQiNEGoGAEhMTDQICOD22ubk4EOHGhMYn9DOnYP8fE57UVkZ3LvXDGGIABoNu7nRJk4ELy/85g28eQO3b9OmTqW5uEB1NdsjVq5cOWLECHt7e8aWpKSkEydOFLL7Wq+oqLhz587r16/pDy0tLdu1a8cpFjExsaFDhzJvKS8vHzx4sLu7e3BwcEpKys+fP6Ojox88eDB48OBb9d/4amo8rLq4DEhKSrKzs+vSpcuQIUMcHBy6d+/ep0+fFy9ecJ+QLfHx8dbW1k+ePGFoc8vLy8PCwjZs2ODi4iLEhNzx8vJqqGagk56evnr1aoZfIIVCWeDkIicrBwB3799QVVGbMnHmxHHTuKgZCP9Nhg+z19XRk5GR7di+s9vKzdLSMr87IgKBQCD8gxCHBgKBQCAQCIQ/FDExsXbt2rVr12769OkAkJube+rUqdevXxcUFCQlJTWs3BUUKpVqYGDQsWPHLl26WFhY9OrVi8ozeUAg/GHIysrmM+UGSkpKeBavm9UVPYaVNHb1WbroQBKuxvAmD8JKoF2jyykZggYVru/FQSrILw8DwNt8PFVb4BSymZnZ6NGjt2/fvmfPHmGiBICUFMy1uweOiED5+Yz29oKRkID/9796zddrJ8U4NBQWLkSXLnE7vLoasrNBTg7k5IRZvQE0DM4R+NbP2ofOLcC9VXOk7QcMGBAQEJCUlPT582cpKamuXbtqaGg04XoY46NH4f59nJYGhYVYVhbp6ICtLVq+nJ9mHy9evLCysmrC8DiAL17EnLOnOD4e9uxBW7YIMKOREairA5dvWGlp1KOHIDH+DqytKcbG2MMDR0VBSQkghNTVoX9/tHIlNIu9B370CF69oktD0mtqdhYVXSkt7ScpOUtGxkFOTtLZmXffBB0dpKGBc3I4DpCVRUOG8JjkyBHgpNwqKIDTp2HMGPijmnyHhfHQ0+TnQ0oKKCsDxnj+fPzs2S/5Qk0NJCTgxESIjkZXrzb1fzSLTwMwyws4JEoZ0EaOpDx4IMSiwqkZACArK0v9508eg1JThQhJUFBmJo+4uZzzfxLYzQ3fvMmqnsnNhXv3cEUFaqBYCgkJ8fX1jYyMZN64c+fOZM4qk7y8vH379llaWgIAhUI5evSoo6NjUgMlJUKoT58+W+p/zs+YMePVq1cNT5LExMQVK1Z06dKlVV1DIltb27dv31ZxkAEpKirOmzeP7a6wsDB7e3vmThlZWVlZWVlTpkzx8PCYO3cup+fFlilTprC8OHSKioouXLhgY2NjZ2cn0IRcqKysDA4O5jIgIiLi9evXjO90OVm5YUNHed2+kp6RFvbjW3szjiYchP8yBvqGm9dzNV4iEAgEAqHREEEDgUAgEAgEwt+BiorKmjVr1qxZQ39YWlqakpKSmZlZUlLCtraJLcrKypKSkkpKSioqKlpaWk3RmZVAaE5Y7kGL89Ft2lgGqAiqMKSUQ2kNyDTiTaArCSPU4W4mYICTyfhQm8YmxnL4EzT0Vqr9I5R/k4m0NMjLA21tUFEBAA8Pj3bt2i1durRFwzJuPsCBgZCdzW1Aejr+9g0J6vZPP3b7di7pZPz5MwoJgS5d2OyLisLbt+OYGCgpASoVqavDkCFo4UJoxAddJQ0WRmCvukTYPD3Ybtys6U99fX19ff0mXwZj7OyMnz2DioraLSUlODoaEhLg+3d09iz317CystLHx2fr1q1NHmdD/Pw4mbfX8v27YBMqKSEjI8z5DESGhvDnCxoAwMAAnTmDqqshKwskJEBVtfmWptHgwAF6XvZBWZlTXt40Wdnvmppa9LOIRoPPn3lPghD06weRkZwS/Kh1a+jaldsMcXE4MZHLfpyQgL5+hT+qe4iiIo8BVVVQVgYA+NAh/OIFGzMGjHFQEF67liK0Xo0zDD0BPU/MrGkAZlmDDK/C3OjoxqwOAqoZauFpXNH0zhb/Dl+/4seP2b9iNTX4zRv06hUMHMi8edOmTRs2bJCXl2feGM3rTEhlUpn06NHjxo0bCxYsCAsLY1z7qaqqWlhYXLx4kVmT/ePHj5cvX3I6SRITE1euXHnnzh36w2XLlt2+ffvDhw8NRyKELCwsrK2tG+6qrq6eNm1aDDtlZ0ZGxpYtW6ytrY2MjLg/OwbPnz8PDQ3ltDc/P3/v3r0iFDTExcX95Kzv0dLWaGXS8ta9q1Gx3/X1WxobmRjoG/bvO/Dug5tVVZVh4V+JoIFAIBAIBMLvgggaCAQCgUAgEP5KZGRkWrduzdIIlkD4T0Gj0VgaKktL827ZS0VgKA1RpYAB4sqgfePK+BfoobuZGAC8fsLGVqDWOJeTxLLa++8tJLllzdvJAgUBDUNMKVTSQIJL/TyNhg8fBl9f/PMnlJeDvDzS1YX589WHDp07d+7WrVtPnjwpTKDl5dz3Iz7GcISr9wMUFuJr11ADQQO+exfv3MmshMDp6RAeDoGB6MIF4YqVI0pgYQQOrhOMzdKFXaLqNFFdDXyIb5oNfPBgPTUDg6oq/OYNbNuGNm7kcvi9e/fat2+v1zgneSEp4WW0Ulws6JRo82Y8YwakpLDZp6ICzs6Nkcg0N+LioK3Ne5ho+fgRx8cDwLPy8gX5+b7q6l3r+z/h6GhUWMizYQRyc4OQEMyukhjp6qJdu7ibK+CICB4NR0pKcFgY+pMEDcjGBp86xa2xTk0N3r8fXb0K3t5s3rB0aDQICAA+XmF+o+KsJGDRNDAP5tJagvLjhwhj4Ac9Pb14jLW4DxLRy8UdrM6rr/zf0PGNdvIkR+8TACgsxBcvIiZBQ1xc3Pv37728vFgGcvJF4DSgV69eQUFB9+7de/DgQVlZmba29rx58xq2ojh58mRWw0YzTPxgOgPFxcXv3bs3atSoz58/VzM1y5CWlu7fv/+1a9fYznD+/Plv375xmj85OXndunWcjm3ItWvXODWAoJOYmFhTUyMqGXpVVRWNg1CsT//uZu1bA0BVdfmnkI+fQj4CAIVC0VDXrKmpBgAEf5KlDYFAIBAIhP8YvK0jCQQCgUAgEAgEAuEPJDs7m/merLKyMj8ODQBgUCd7SBI2586gpyJ0VQAAKKPBoSTBa0br87nOccGEa4GrjBjoSAIAVGOuT6G6Gs+YgQ8exOHhkJMDJSWQkYE/fcIrVuBdu1asWHH37t24uDgh4kQdO4Is1wYbysqoTRshZoaKCszLrpyNI3dMDIuaoZbqavzuHXZ1FTSKyFJw/oH7Bv1SM8zWhX2tG61miIjAs2ZhKytav354wAA8aRL4+zdyShFQUwMPH3JMjlZXw/PnHPcCVFVVbd261VXwF1k0SEryGCAlJfCcpqaUrVtRy5as27W10aJFaNQogSf8j4E/fICystjq6ul5eTdUVLo27GaVlQX8fPJQqejyZTRkCCgr/9ooIYE6dECentC2LY/D5eR4dEtBSFSNaUSGmRkyNeU+BIeHg58fFxMRAIC0NPz6dePDQQgxuzKwVRJw2i6WkkL/x2ONIh5GQ/zEwBMrKysfCQluyjaEeBh+iAjKjBncmjFJS8PIkc0QRiNBPPt31PdwunPnztixY6UafBorM7+12dFwgLi4+NixYy9evHjz5s1Dhw41VDNAfV8HthQXFxcwqZ20tLTevn3r4eHRv3//9u3bd+jQwcrK6vDhw48fP5bhYDfi4+PDXY0RFRXFPQZmeDrtVVRUFHCXZwmCoaGhKjvPHiqVSlcz0Gg0JUUVdbXaLlc0Gi3jZzqNRpOUkOzX11JUYRAIBAKBQCAIyh9UFEIgEAgEAoFAIBAI/MNimavOs/CxDr26HGgKixqgsBBSU0FWFvT0eGTCmHDVR1O+YwA4mQIzdcCQt0kEezIq4UMBAAAFQU9evuMGUrXBp1eAMQf1A960Cb95w8aQv6AAX7qk1L69s7Pz9u3bPT09BY61Y0dkYIDDwzntRwYGIFQzC5CQQFQqj4RVg6QIty4VNBoOCEAJCdAwP90ADPAmD46n4Cc5QKsLQoICHq3Qgka7D+Dz5/GRI1B30mIAiI/H376hsWPRpk2Nnb2O7OzswsJCHR2dhqkjjoSHY65JR1pyMiUwEFlaNtxVU1Pj7OzcsmXLESNGCB6sKGjXDt684bIfGxgII0OxtkZdu8Lu3fDjBy4pQVJSWF+fsmIFP2cRAcTEijAek5OzUV6+H1vFCULczRV+ISuLPD1RZCS+cgV+/sSyssjWFllb8/P5jDp1wlpaXPrXgIYG+vO6h6DFi/GMGZwabQAA5ObSHj/moQOg0SAhobGR1G8wwR36GBa3Bi4mDb8O3LEDbd/OPQA6NB8fSEoCoVrwTJs2bciQIZu7dBHnYOyPTEyQiwubHQUF+M4d+P4dxMXBygpZWzfWXKd7d2Rhgb292fbKQV27onHjGjV/88Dl/GQ3wM/Pb8aMGQ1HTZo06enTp5zMCSgUyoABA4SITpKX0E1cXJxFqUClUt3c3Nzc3PhcooSXOVCxIOZAKrxsOaSlpZW46GAERE5Ork2bNgkNPiKqq6vLysqlpaUQQv37WY60G11UVBgXHxOfGJeWliwrK9+xfWefx/d/RHw3bNlquK29YctWogqJQCAQCAQCgR+IQwOBQCAQCAQCgUD4K2EpwtPV1eXzwBZStWmS5Iq6PM3Hj9jRkWZjQxs9mjZ8OB48GLu7Q2UlP7MNV6/VH5TTYFmU8CYNR5NxNQYA6KMIGrw6JDAG/OQUY34+fvmSbcoEAKCgAE6eXLZs2cOHD4UxaUAInJ05OmOrq6MVKwSekzGzjg63AWJiLJ25gUaD2Fhuh2Rn48uXea78oQAsgvHIUPwo+5eawUoFXpuLQM0A/v740CFoWNWan4+vXcP1NSU0Gi0xMTEjI0OgFZ4/f96jR4/WrVvb2NioqKgYGBh4enqy9GRhC05KAq6uGKi6GuLjmbdUV1eHhIQcOHDA3Nw8JSXlypUrAAAY8yy2Fjlo0SJkaMhxt6YmZdkyIadWVkbbt6O7dylPn6IHDyhHjhA1A3sKC+HnT2Cyaq/u3t0xP7+PhMR8Tv4H6urQSpBMmKkp8vBAJ09S9u1DNjb8qs0UFZGZGZf9yNQUtHh0IfgNKCnx7GmCqqp4eOQgBAYGIglHIEcEZgcFHBSEzM15W6R8+tRwG7MrA238+JquXWv09PC8ebThw/GoURAYyH9IdNq1a2dqanpjyBC2pwQyMkL79zd8SfHu3TQ7O7xxI/bywlev4gUL8LBh+MULQVdnXe7AAWRry9rhQkoK9e+PPD351fr8Xng5K7C4UPz48aNDhw4NRzk6Onbv3p3THB06dFi3bp0Q0dna2nL369LR0aE2dI4RBE7ODQxkub9D6zN9+nR5eXkuAwwNDSl8q2z54cCBAy0bfKNhjN+8el9TU4MQeuhz56HvXXl5hU4du9qPGOs8b1kbUzPP88c+Br0rKir8+i1k+/82bdu1IfDDWxFGRfjrCP/xfbHr3ItXTv/uQAgEAoHwX4EIGggEAoFAIBAIBMJfSVr90lsd7olwJhgNHb4VAwDgCxdo8+fj9+8hLQ2KiyEvD0dG4rNn8bhxwKsIDwAQwG4TJIYAAF7lwjmuRuCcSKuA03XyjAUteOczFOvu1RdxUCxgX1/g6rqMU1MVq6qcnZ23bdsmSKS1oFGj0Lx50NAVQ0sLubiAUFWVtUybxiVXh0xNkb19vU35+ZhnKSR3e3YA32ywC8Ff6tLxFATD1eBZV3S3E2onQFaCI3jvXuDU0rukBK5eZeSDnz9/3qpVq/79+3fo0KFdu3Z37tzhOXl1dfWyZcvmzp3r5uaWnZ0dGxubnZ29ZcuWhw8ftmrV6vTp05y6ZdNBWlrcnNgBACHQ1QWA+Pj4Xbt2DRw4UEVFZdq0aT9+/Ni+fbuvr6/cu3d43Djcrx/N2hoPGICnTwfOzcVFjIICrFzJ5jwEAEVFNGuWYIlzAv9UV+M9e7CtLc3KimZrS7OywrNn010BFpw+LSUre5hzyhOZmjZPrwe0axficAKgli3Rrl3NEAMUFOCrV/GGDXjPHvj6lfd4HR16tpijjgAh6N0bcRfw6eiwtVQRCKH7O9QeaG6O7t5FvXrxGFxQwKwdrNdgIjiY1rs3DgiAzMza3Xl5+PNn2uLF+NYtQaPatGnT5v37q65dQ1OmIFNT0NAAdXXUqhWMGoVu34aOHVkDW7UKnzoFiYm/NlVV4R8/8MqV2NdX0NXrIS6Ojh+nHD2KBg9GXbqgTp3QwIFo92509eof1wOFE+PHc5PUSEjAsGHMG1JSUlpwMG26fft2z549xRqIeNq3b+/l5SWA1RAT48aNM+MsZpKSkpo0aZIQ0zIzaNCghjEzY8hFadeAPn36mJubc9qrrq6+YcMGAYLjA1NT02PHjhkbG7Nsryir0lDRV1VRA4CHPnfeva/tivXkuc+Z88crKysRQtLSMnR1RUJi/NkLJ+ITuCpKCf80h479r7y8zD/AL/jzh98dC4FAIBD+E5CWEwQCgUAgEAgEAuGvJDc3l/mhpqYmnwd2rSuECy6Eqm/fxQ4dYpNsptHwp0+wdCnioyNDJ3lw1oPDyQAAa2NwPyVkwqN4j5WNsbisBgCgizzYqfEeL1UnTS/nlKqOiQHuuajCQkhPd3FxMTExiYqKat26tSDxAgAgZ2dkZYV374bkZFxaimRkwMgIrV4NgtzHZzOtnR1+/hwePoSKCtZ9Ojpo61ZWx29ZWeBVaoklJbmIRBLLYU44rsIAADJiMFUbnHQRp0YewpCRgZOTuYWXmAgBAcjC4sGDB/Pmzbt8+bK1tTUAvHz5cvHixdevXz9y5IiGhgbbY0tKSsaPH19TUxMSEsKwpJaRkZk2bdq0adM+f/68ZMmSc+fOHTt2rHPnzuyX79gR6eri+h4MzNTo6nrn5BwdNOjbt29jx45dtWpV3759FerKi7GbG37wAOpagP9qpbFgAZo7l9vLIiLQiBFIURHv3IljYoDuSCEhgQwNYf58NHZsMwTQrKSk4JcvIS8PzMzQgAHAy1m9qSgtxVOn4k+ffnnAZGXh+HgcHr6vffvg4OC358+LrV//Kw/NBGrZEm3Z0kxxamigCxdgyRIcFvbr84RKRWZm6MABIdvi8A+Nhj088JMnkJpK/zTGZ86gNm3Q7t3QII/4C01NpKuLMzM5fmS1aIGGDMFJSRAXB1VVbAYgBH36gCKvxkXswBjT9QTCSRnYwC7tXa8VBYUCFApzd4napSsqsJ0d+0/Onz/x3r2of3/g+0sfAAYMGGBmZnbi8uUlO3YAxig7G2g0UFNDbNPSfn7YxwfKy9nsysqC//0PLCx4mGTwxNKy8aKT3wUaPBjMzbGfH/u9nTujiRMZD4uLi8XFxaWl2bfjUlVV9fPz8/DweP78+c+fPzHGKioqvXv33rlzpwKLiQXfUKnU/fv3T5s2LbWBrFNMTMzGxsbZ2Vm4mRk4OTmdOnXqGwfpno6OzhYBP+WuX79uY2PztYHmSUVFZeHChf379xcyUM7Y2toGBgauXbv269evRUVFkpKSLVu23LBhQ5cuXTJ+pu/c415SUnz+0qlvYaGAgZ6ulpGRXeC0tLWx6eNnPnfve9HnQX+FpwhBpOTkZD1/9USCKqEgr5SXnwsAJz0Pq6xUNTLk/NVGIBAIBIIoIIIGAoFAIBAIBAKB8FfC0sOYu2EvM3pSoC8FSeVQVA3vLz3oyy7rRgd//IiiooCPZP96I/QiF4eXQGkNzAjDL7ohKb7t8Pzz4NZPAAAEsN2Yr3vDVXXJJiqn0Wxr1pmRkgIFBUVFxUWLFu3cufPs2bP8hstMmzbozBkAEO39bMq+fVhLCz98CMnJta24paVR69Zoyxbo0oV1tKQk0tTEXOwoqFRkY8NluU2xuKQGAMBIGny6IB2R54gTEyEnh9uAykr48uWzvPycOXN8fX0ZlZpWVlafPn1yd3fv2LGju7v7nDlzWEpCf/78OXz48E6dOp04cYKtw3bXrl39/f3PnDlja2trYWGxYMGC/v37szpXU6lgaQlJSQ0blGTRaGdKSk6GhbU4enTRokWjR4+WqO/lgI8exbdvQ8PGFllZ+Ngx1Lo1WFhwe+KiYsAA1K8fCgrCb99CdTV0744GDGhsq/s/jYwM7OqKw8MhOxsQAnFx0NeHUaOQq2uzhkGjwbdvNDc3tiYcFyIjj4SE+Pv7y3XvjsvKYO9enJT0azeFgoyN0d69Ta4kYMbAAN27B0+eYG9vVFSE5eXRkCHIzo7fvhWNAC9YgJ89q6c5KC7GwcEwfTo6d47b18q8ebB6NRQUsNklLo5sbEBeHi1bBmFh+NUrVk0DhYK6dUM7dggftqikDHQ6dQIfHy77kaoqiIs3XBSfOYOjozkelpJC+9//KHv3ChTLtm3bbG1t586dKy0tzf0rEnt6MkRabPbGxcH582jhQoFWZ0N0NN67F5KToawM5OSgbVu0ejXHXk5/GOjkSZg9GwcH15Meioujzp3RmTPM76+SkhLu/RckJSW3bdu2bdu2qqqqmpoa4VwZWLCysrp8+fKyZcvCw8Mr6yxAdHR0hg0bdvz48cbn4CUkJE6fPj1x4sT4BlpANTU1V1dXLhYRbNHQ0Hj9+vX8+fODgoKSk5Orq6tVVFQMDQ1Xrlw5fvz4RkbLCTU1tVOnTjXcrqWpvWj+ssPH9paWlQZ/qq28V1JSdlm0uqys1H3b2rT02iuugRY2LQ2MAKCsrDQtPdXI0JjoG/55qqoqd+3dQtcxAEJysrLFJSUIoZJS3p52BAKBQCA0kn/rFz6BQCAQCAQCgUD4z1DN1LUdALi3TGZhiGpti4cnCi37chmXl4evXUObNvGcUIoCnmbI6hMup8H3Ylgbg/e15uuubjWG1dG1yZyxmtBHiZ+DIKmucFSDQ68ANHQoPn4c8vI4zYC0tEBfHwAWL15sYmKSlJSkr6/P19rNAEJo9Wrk7Iy9vSE0FBQVkbU1dO/OMQc5ciR8/87sW15vstat0eDBnJZKKYcHWQAACOC0WROoGQBAWhrExRvKBZhJra62t7c/ceIEi++0lJTUjh07JkyY4OLicuTIka1bt44YMYKuSHj58uWcOXNmzJixceNGLjMjhObMmTNhwoQzZ864uLikpKSYm5ubmJioqKhIS0vLyMhISkrKt24tpqMDMTFAo8kjhABiqquflJe/rawc06LFvRs3uvTsyWbqykq4eZONmoFOdjY+cAA1j6ABACgU6NkTsY3zHyAlBU+ZgmNjAQDo6aLqahwXB8eP46QkyoEDzRMFPnsWrl7FCQls3FMA7peVrSssfKampnf2LHTvjkaPBktLOHAAIiJwZSWSkYHu3dGCBSCKbKVgIISGDkVDh4KopVdcwBcvslEb0HclJcHy5ejBA+CQ+UN2dhAWhi9dgvz8ejskJJClJaKbzyOETp+G//0PHj3CyclQVQViYqCnh/r0QVu38mgiwydFRfjWLfj0CRCCbt3QmDHAt2rw13OZPBlfvUrvRcIGCoWj5un9e+DeK4eL3IEDHTt2NDc3v3z58lye5jFcGzYBxvDpk6Crs85x9Cg+e7aei0lICLx7Bxs3clfg/SnIyqJr1+DKFfD2hpwcDICUlMDGBs2eDfWFd1QqleVqjRNUKpXKy2+JfywtLYOCgry9vR0cHOhbPnz4oMfsDtI4evbs6e3tvWDBgh8/fmRlZQGAvLy8sbGxm5ubo6OjEBMqKyvfuHGjpKQkJCQkNzfXzMzM2NgYITRhwgQRy4z4wLiV6cZ12+89uPk5NAhj6NKp2yCroa/8nr55+4oejLKSiv3IsX16DQCA6uqqbbs2/szMsB44ZILj1GYOldDMZPzMqFUzAADGxSUlAIAx/h4W2qFdp98ZGYFAIBD+AxBBA4FAIBAIBAKBQPgrYalWr+GaMGZhsCo6nYoB4E3LBhX/LPz8yeec7eRguzFyjcIAcCYVLJVhJC+XBAA4ngJhJQAA8uKw1ZivdFsNhuC62lEzTnWPhoaofXvs789+r5gYDBpET6cpKyvPmzfP3d39zJkz/KzefMjLo4kTgcm5mhNo1ix48wa/eQMNsyZsu1QwcS8LajAAgJUKmAvpb82L1q1BS6teL/b6lCgq2p875+zsPHr0aLYDOnXq9OrVq4cPH27ZssXZ2dnMzCwpKQkADh48OGLECH5CkJOTW7p06dKlS1NTU0NDQ+Pi4nJycvLy8lJSUiorK8vKysp1dCA3F2dnFxYXA4C+mNgEPb3LgwYp7t/PKQON/fzq1d83HJCYiH7+FMgWnsAWvHRprZqBhfJyePwYe3mhceOaPIZ16/Dt21DCvgTzRUXFgvx8XzW1tlQqREXVblVRQR4e0IwygiahqAhfvoy/fkWVlaCvj6ZPh5YteR915w5HrQ8AjoxEAQHQrx+nAWjVKujSBY4fxykpUFICUlJIUxNGjkTz5v2SQVAo6P/snXVcFFsbx5+zu6Q0iDQoKAgGKoqBit15UbC7u7EFxUC9othityCKHdhBCiqohEiHIB1L7O55/xhYl43ZBRbwvs73cz/eZebMOWdzZs7ze36PszOsWoXCwnB8POjoIFtbEGHsX1Pw8eP48uXfQoTbt/GZM2jyZDR3bs06UlFB06bhAweEGh4ga2u0bJnwA0W/epWUlNRsJgAAsHDhQhcXF/GCBqG1PGrUgBTs44OPH+cXrADghATYvBkZGoKFRV36byAQQpMnw+TJQPodV1dXLy0tLSoqUlJSarCpETAYjNGjR3MLqRgaGtZdGcB1IMAYW1pavnr1KiEh4c2bN4WFhV27du3QoQOfRQFve0n6b9KkiZ3AL4OUC8FIhqaG1qzpC2bBgtS0lHsPb+3e58LhcABARkZ25PCx/fsMYjAq1Sc/MzN+ZmYAwItXT81MzW06dmnIeVI0MBrqGooKiiXMEiNDk4qKilJmSW5+Lo1Gt2zdtrGnRkFBQUHx/w8laKCgoKCgoKCgoKCg+E+iqKjI+2exiEibULqqAg0BB8MX3ZZMWXmFcmGlsquGkbzbWfrwKhf8sgAAlkZjGxUxGf+Z5bAnoXKFeoMJ0pEsq/Z1LuRWAADoyYGp6NkhDw9wchLi2o0Q6tYNrVrF3bB27dq2bdu+ePGiT58+Es3gTwMhdPo0Xr8eXr6EjIzKjbKyyNwcubpCdc8DPt7nVb7+o7SlF3Vls+HzZxwTAxoaqEsXUFVF1tZYhKChDGOHX7+shw93dnYm73XEiBEjRoyIi4uLj4/X1tZu27ZtLbyd9fX19fX1Re4uKsIvX0JCAhgZod69QVWVrK+ICDFRvdxcSEqiBA115cMH/OWLyL3FxXDlCtSzoAHfu4dv3RKlZoisqJicnX1DU9NaRgYAcFERKisDufpwO2lo8MWLcOoUjo8HAOKXAvv5Qb9+tF27yGqalJTg9HSyfplMfO8eEi1oAAA0YAAMGIAKCuDnT1BXBy0t4e1kZKTuTYL37cOnT0NRUbWt8fH4wAEoKqpplRM0ezZUVODz56vZHigqog4d0IkTICojX6wyoyanZi59+vQZO3ZsSUmJIvnh4rwosKpq7U8YLBacOCGoZqgkNRVv24auXat1938aCCFra+uQkJA/4QIDIcQrC6hLfQRuVyYmJiYSiJz4huabQ8N7MPBRVlb28OHDwMBAOp0+cOBAojpVfkG+t++V4JD3xPQQQm2t2js6TNbW1uE9Vl1dU05evqy0lMPhnL1wvH1baxkZaZjEUPyRNGmitG3z7qysny3NLBBCTGbJ54hwY6PmOjp6jT01CgoKCor/fyhBAwUFBQUFBQUFBQXFfxLV6tHW7OxsyY9VYUALBfheAiwa/Uez5lbJ34S3k5eHoUNrNCtPC/SxECeWQm4FzP+G/azJ1st3J+BCFgCARROYI7ER8qWMyoXv0dqkqc/a2ujqVVi+HH/58rv2hJ4e9OyJqkfjVFVVz5w5M3nyZOkaMjcoDAZt715IT8fXr+P4eCQnBwMHoj59+LyvBflcFbPrIiV7BuzlBdeu4cREKC0FAKyvj6yt0aZNEB2No6L4GrMBppWWNunU6fjx4xL2b2pqampqKp25CqKkhIYPl7SxiriXTFa2dkFHCl5IlASVDdLTUUlJ/b7UZ85AYaHQPYUYO2Rn71NT68lVMMjISKfkQWODz53D+/ZBfn61rVlZ4O2NCwsRyXe2qEh8Bj/39UxJwTt3wvfvuKgIyciAnh7MmYP69q3cq6Ii/osmXb5/x1ev8qsZCIqK8JUraNQo4P4E/foF8fGAEJibk4gA0IIFaPRofPQo/PiBORykrAz//IMGDSKbho0NvHpFUnUCm5rWIhYtKyurr6+fkpLSqlUrkmbY0hIiIkTuVlREDg41H7yq8/fvsagaHESD+HiUlwdqarUe4k+jX79+jx8/bkRBA9ekQXC70PalpaU/f/5UVlbW0NCQ4hxI9oqVNdSr4uHkyZMHDx6MjY2tqKgAAA8PDwsLizVrVwV9eFNUVAgANBrdtnO3QQOG6+sJuUREAIArv6rl5eXpGWlGhib1N1uKRkddTUNdrfKroaCgaNuFrHYfBQUFBQWFFKEEDSJhs9lMJjMlJSUsLCwsLCw2NjY1NfXXr19MJhNjLC8vr6mpqa+vb2Zm1qFDh06dOhkbGysoKNSocC8FBQUFBQUFBQUFRa3R1dXl/TMlJaVGh5sqwPcSAIB4g5aiBA3I3BzZ29eoW1UGnLJEQ8MxC8OrXDiZAvNEKATSyuBiVRKvmxmSkSw4U8CCe1mVjyfriDumWTN09Sr6/h3fuwe/foGZGRo+XGimb//+/ZctW+bg4PD27dv/8E2Nri5avlzyKBcbQ3oZAAACaCENp3bs7My5dQvxeqGnpuLUVPjxAx05Ahs24M+fuVbqWEZmTnl5kaXl7bt3/4uvOerTBx869FsrI0izZtCypeDmnz9/vnnzJj8/39raumPHjnXJkf0rEJXJzaWsDPLy6lHQUFKC09JE7dyYn28nJzeJZ3SkowP/B+9pTg728uJXMxCw2fjlS7hzB40cKfxYDQ3xb4e+PgDgO3fwrl1QdfLCAPDjB3z6BCNGoD17aj/5OsA5dAgyM0Xu/vmT4+lJ8/CAr1/xtm04Ph5+/QKEQFsbWVggNzcQZQCjq4u2bweJ64+guXPBzw9zy5fwYWBAW7NGsp74UVVVLRBW/4IX2vr1OChIlOwAWVvX9MKgGqGhhNxNJL9+QUICWFvXfog/jGHDhs2aNWv37t2NPRHxhISEbNiw4cePH0VFRQwGQ1dX18HBYe3atTQarb6HbiyTBhcXFw8PjzyeE01JSUlExOf7j2/Jy8sBgE1H29EjxzWr7srAy6/srLKycuJxh/ad9PUM63nKFBR/NKLsWCgoKCgo6s5/b9GkwQgMDHzx4kV4eHhKSkp6enpOTg6fh21ycnJ0dPTHjx/fvn1rYGDQvn17e3v7nj17/heXoigoKCgoKCgoKCj+cxgbG/P+mZSUVKPDufUdftnawYdHUF7O1wAZGqK9e6Hmq9i2qrDcCPYlAgBs+4EHaSITYcHys2m4nAMA0E0V+kucBPg8B0o5AADtlcFKwoLUZmZo+XKxrdasWePv73/y5MmFCxdKOpv/OLksYGEAAHUZkKtztALfuoX9/JCwyu742zdwcUE+PujNG46vLxQUgILC+rS07z9/Pnn0SLaR0tkLCwu/ffvGZrNbt26tVotsYFNTZG6OAwNFNrCx4cvUT0lJmT17dkRERFpaGgAoKSmZmpouX758+vTpNR7970FHZBipEkVF0NSsxwnk5HBVOHx8rajwLimJ5J2hvHyN6l9wnczrNkXpg728QESZGACA4mK4ehVECRoYDGRsLKrKDACAhgZycoJv37CbGwiKRQoL8a1boKODVqyo+cTrCkpNJY/DoORk/Pgx3rKl2swJ5VZcHDp5Elq3lsI85OWRmxtesQIEpYpNm6Jly0CvlvbmEoWaNDXRjh14/XpITuY/uG1bMnMOSRD7g0+ni/UW+m/RuXPn7Ozs79+/m5mZNdYcRJk0EBC7jhw5smPHjnSeejFpaWkRERGvXr26c+eOjKjyKA1FRkZGdna2vr5+bc7XIoiMjDx+/HiegGyuuakxoWYYNdxh+NDR5J1oa+vIyMhWVJS3NrdaOK8RfrUo/rv8ISVXpM7/6/OioKCgaHTqXWH6X+TNmzcbN27csGHDnj17fH19g4ODk5OThVbkZTKZqampHz588PPzc3d337hxo7Ozs7+/P5vNru9Jdu3aFSHUtWtXkjYhISFWVlaurq7JfPdgNaFNmzYIocmTJ5O0sbGxQQg51MFzr2HYtm0bQggh9P379/obxc/Pr1WrVpMnT/72TYRxMQAA6OjoIIRGjx7Ntz0jI4OY5LZt2+pvkhQUFBQUFBQU/wfoVI/z/fr1q0aHq1YtTRc6OKEZM8DI6Ld2QUkJ2dig8+drHZhZZ4IItUEJG5ZEC1/Q8q1Kgl1kWINgXmhBZWeDpB3BRAi5uLgcPnxYyv3+weSzKh+oSUWUfv68cJ92AADAnz5BVBT07Ek7cIB2+rRny5b3o6Pv3L0rppR7/ZCUlDRixIh27dr16tXL3t6+Xbt2AwcO/Pr1a037Qe7uqLqu6PcuKyuaqyvvltjYWMJ4PK0qDlpUVPTp06eVK1du3ry5Fs+iXsjJwb6++MgR/OSJqCh+A4McHUFdnayBgQFwyz3UBxoaoCDcwGR5Xt4mFRVN7i8ng4H69UOkgoYPHz7s379/0qRJHTp0UFNTo9FoNBrNzMxsyZIltfgE1iOkt/MAAD9/kuxEq1dD06Yi9iHUtSu0aIF37BCiZiBgMrGvL8nvST0ioO3jp6QERMwcJyTgZcvEl9uQkK5daWfOIFvb33odFRVkbU3z8EBOTpVbsrOxiwuePBk7OOCZM7G3N0mVCgImkykvLy9+9N69adeuoYEDwcQENDWhaVNkYYGmT0c+PuTfR7GgHj1AiVSNqKUF9VdXqDGg0WhDhgx58OBB404DY0weX1y0aBGvmoGgvLz80aNHsrKyiIf6nKZwOnbs2KFDh+7du7dt29bOzu7u3btS6dbFxSUjI0Nwu3FzAwAoZZYFvg8V24mcrNxEx6lGhiaDBkpcsorir6GxvjKNNQHuWJSagYKCgqI+oLwEqpGUlPTgwYPr16+/fPmypseWlpYGBAQEBAS8e/fO0dFx+PDhjSg9Jti1a9fXr19dXFxGjhxpaEhZfjUQz58/j42N/f79u7u7e/2NEhUVtWDBguvXr2tra9ffKBQUFBQUFBQUfzJNmjTh/ZNZw+gjo2p1iwUIbdqEli7FDx7A16+gooIGDoR27eoyN1kaHLVA/T5gFobXuXAhHaZVq48B8czKghdKdBhQE2nCp6oIl7Wy9JfnunbtWlBQ0LhplPUFiwVhYTg+HnR1UefORIC2sErQoFT3bNiiIiwQCKlGfj729UUbNgDAvXv39u3b9+7dOynW55acsLAwR0dHXpF3cnJycnLy0KFDT5w4MYi8sD0fzZujs2dhxQr87dvvOKiSErK2RkeP8gbtMMZTpkyJEWYgn5ube/z48YEDB/bs2bN2z0g6FBXh1atxWBgQ7yOdjg0N0YABaONGIdnSRUViQpLkREbiq1chKwsrK6Nhw1CfPmQ1Glq2RDY2+OlT4XvV1dGSJTWewM+fHHd3FBuLS0uRvDxu2ZK2ejVUL+LzG0VFpKeHU1P5NvswmZkczjzu66CnhwYMQC4uQvv49evXjRs3jh49WlFRMWjQoAEDBqxcubJFixbq6uocDufbt2++vr59+vT5999/J02aVOOnUx+wWHVq0KEDWrQIHz4MfEo7Gg3Z2CAPDyguxj9+kPWQlIQfPkTjxkk2XemhrEy+H//6BcIioJV7Y2Ph7Fk0d650JtO6NfLxQSkpODwcKipQ27a8VWzwpUv42DHgNWd69QouXkQnToj8MAMwmUwFEQIdfoyM0OnTqKICsrKAwYCmTaVTS8XaGpma4k+fRO1HVlb1WEGmkRg1apSnp+fSpUul2OevX79SUlKUlZVbtGghecCydpnTenp6XCleo8Qpw8PDiQcFBQUpKSnTp09fsGDBjh07RLXPzMxs0qSJvbDaKCEhIdzH8fHxgg0UFBUMjfQAIDEh+VeGRLIqu+72dt2FjEVBAX9GaL8hy0D8Cc+XgoKC4v8VStDwm4iIiKNHj165ckVsOT1yAgMDP336FB4evnjx4s6dO0trejXl69evt2/fBoBJkyZZ/2G194qKipTF3SQDQL9+/fz9/Wuto/T09Fy8eLEkLbdt2+YiYtmFnLNnzwqaoxJqmE6dOunV1gJRLCEhIYMGDcrNzR09evTz58/50gsePXo0ZMiQWnS7d+/e1atXS2WGHA6nXbt2X758AQB9fX2xBa0LCwuvXbt2/fr12NjYnz9/qqurt2jR4p9//pk2bZqmxO6pJSUlV69e9fPz+/jx48+fPxFCzZo1s7GxmTJliqATBgUFBQUFBcX/AXy+aHQi6BgZiUNDgU5HXbqAuTnJ4TJcQQOx7qSi8jvpUxpYK8MSIziQCACwMhrbqSJTngjFm7zKB3ZqIF8T47zIqrXldnUIp4oCIWRvb//69ev/K0EDxnjvXnj4ECclQXk5ptORgQF060bbsaOIXZnXrlz3O2PRtvy/+fkTAL58+TJr1qy7d+8aGRnVedQaU1ZWNmPGDKGWdYmJiUuXLg0MDFSvUf5xy5bozh14/hzfu4eYTFBXR+PHQ8eOfK3u3r37SXQA79evX25ubo8eParBuNKlsBA7OuKIiN9b2GxISMBnz0J8PDp9utK+JSQEHzwISUmYyUQKCmBggJYsgW7dajBQQQFevBh/+ABVyw74zh0wN0cHDvBGavlAhw6BkxP+/Bn4VsnV1dH06cArBCkvx+/eQXQ0aGoie3uhJgHYxwfv3w8pKURfGADCwznv3qFVq0SGz2fNguho4FkqKcR4VV7eFU1NBgA0a4amT0fjxwOP2r6wsJCo4JmSkhIYGPjgwYNevXodOXKkd+/efH3TaDQrKysrKysHB4d+/fppa2sPGDBA1EvRYGCx96GqquT70axZyNIS//svTkqC/HyQk0Pa2tCrF3J2BhkZiI2F/Hyy4zkc+PQJGl7Q0Ls3BASIlGvQ6YhOJ4vVsFjw7h1IS9BAYGCADAz4tuFbt/DevZCTU21reTkOD4dp05CvryjJEZvNrlmhWBmZWpe3EA5CaONGvHSpUF0IatECublJc7g/g0GDBs2cOTMlJcVA4K2sBY8ePdqxY0dCQkJ+fr6cnJyuru6QIUPc3NyIqhCSrCLWNLqZJspMpZHIyck5duxYx44dx44dy7s9JSVl1apVERERfJJfXoiVakLWUFpaKtjA0sqMRqMBQBOlJgzaH1cPiOI/BPmXsQHqMvD5JdT3iA0pm6CgoKD4O6EEDQAAGOOgoKAtW7b4+/tL5cTDZDIvXLjw/fv37du39+7dm94Y1e/WrFlDPJeLFy9evHhRaJuAgADyohUU5AjKMjIyMiIiIgBgpKhqmtLA0NBQTk4OAAICAmbNmnX58uX6G6t2XLlyhVAzSMKrV6+mTJnCWxglIyMjIyPj/fv3e/bsuXDhgiRZYtevX1+2bNnP6rafSUlJSUlJvr6+Fy5cmDJlSo2eAgUFBQUFBcWfD58lgzyNhocNwz9+QFERYIxVVZGpKdqyBWxshB7OQIiI5bEwBqiXFdt1Juh0Ki5gAQvDyhjsZ/17lLe5lfcdduo1GDqBCTkVAADqMmAggWd2Lejevfv79+9nzpxZL703PBjjuXPxs2dcF3TEZkNiIiQl4e/fi45eB5ABgCZ1v2MjbPlzc8na6Ojk5eWNGTPm33//7dKlS52HrA0HDx4kuVCPiYnZsmWLp6dnzTql0VD//qh/f5Im3t7eQgMnXITmiTYYeOXKamoGLiwWfvUKPDzQypV4/3584QI3gIoBID4ef/mCJk5E69ZJNExJCZ4wAX/+XG1jaSn+9AlmzECXLoGJifADlZSQtzds3QpBQTg9HcrLQVUVGRrCwoVo6NCq54DxgQPg54eTkohoNNbWRm3bov37gTc2//493rULMjP5h0hNxbt3I11dsLMTHB8NGwaBgdjHh1sEYV9hYX95+R6yssjSEl27xjXhZ7PZt2/f9vLyevfuXbt27YyMjPT09BwcHE6fPi1WKNO6desbN278888/T58+bVc3j5y6Q5s4kfPkCRQWimzRoYP4Xrp1Q97eqKAA0tJASQn09X+n+MvJgdiwemOk6aNZs8DPT/jXAQBZWoqvSSGsYKuUKSuDI0f41QxV4G/fYPt2tGeP0L2KiopCS8o2KN26ITc3cHOr5tJBpyMLC+TpCf+PNpzy8vITJkzw8vKqe3HVnTt3enh4ZGVlEX8WFRVlZ2d/+/YtODj40aNH8vLyGGNRYcvGtb6vKXl5eSR7c3Jy3N3deQUNL168mDNnjrq6OlfNEBoaSqfTbW1tHz58qKKiQmwkBA3Ev0KTzSysWhEPDAx1AeDQkX3z5iyRk63PwkYU/7/8IQF+3u++1GUHRIfcbgV/Z/6QF4GCgoLi/wBK0AAY44CAgFWrVgUFBUn3BPP+/fsVK1bs3bu3f//+NFpNsq7qzNOnT2tXne7evXsjRowQ3H758mVu1JwwTli8ePGRI0d429y8eVPwnK2lpcW9zeAiLy9/6tQpUXPw8vIKCgoCAHNzcwAQ2jIpKWn79u0A0Ldv3wkTJgjtp3v37qKGEIWLi4sktgohISEnT54EAO79AJebN28Sn6J6FTTo6Ohcv369X79+LBbrypUr1tbWa9asEWy2ceNGSQQrKSkpCxYskOL0ysvLt27dKmFjf3//IUOGsKryP7S1tXV0dBITE/Pz8wEgMzNzxIgR/v7+vXr1Iulk3bp1vAU+FBQUDA0N5eXlExISCMOVsrKyWj4ZCgoKCgoKij8YvviofEnJ70ghQlBQgMPD8YIFyM0NDRwoeLhs1RV6uZiK27VHgQZrjdGmOAwAb/LgSzFYNQEAwACvqgLfPdVq0GFAVUJvF5X6kWAA9OjR49ChQ/XTdyOAPT3xixdCarpjjD98KLp0FWymglRKTigpIT09TJLEqa6OR4+eMmXK8OHDG9FU/8WLF3zWJnx8/PixPsYtJAkMAwAAk8ksLS0VX9s+JgYnJCBNTWjTBuSkFF/5+ROHhYncW1EBDx9iExN89qyQlPqcHHzhAjRvjsaPFzsO3rZNVJwYJybCmjXI21vkwQoKyN0dKipQdDQUF4O+PlRPdMbLluGHD4H3VzEzEz97BuPHo2vXuFYNeM8eIWoGbnt3d8QraOBwIDUVmEzQ00Pbt4OpKVy5ghMSgMl8VFrq0bIlsrND7u5QdV/s4+OzceNGLS2tJUuW+Pr6Smrsz4Odnd3BgwcdHBwiIiLkpPX+1o4uXZCtLfb3F7oTtWqF1q6VtCsVFRBYOgB9faSlhUkkUAoKqG9fSYeoBUVF8PkzzslB5ubV3EEYDHTsGMyejaOi+I5AFhbo2DEs1ghT7LdYEkpKsL8/REaCpiYaMABatODdiR89wsJsZn4TGgocDghbiDMxMYmLi7OyspLCJOsAGjgQuneH48fh0ydcXo4UFcHeHk2aJF7m0iBUVFTs3bv34cOHmZmZhPnlsGHDVq1aVZd8rYULFw4YMGDjxo2Ej0LteP78Oa+agQubzX79+vXMmTOvXLkCEoQP/xPxRcJ2l4TExMSMjAwdHR0A+PXr17x587i6sdDQUOIBm81+//792LFjp06dmpqaamVl9erVK0VFRULQwBLwYlFTV1VQqPYVjvjyMTDoXe+e9flzRPH/iCT6ofq2Z+Drv/4kTUTPglKq/5aIioKCguLP54+4UG5cPnz4sGXLlsDAwPro/PPnz9u2bZOTkxO0VawRly5dEppfHhQUxHtq7NSpU2hoKJPJXLJkCQDo6ekdPHiQ7xCM8aJFi7KyshgMhq7osoLSQuilCYPBmD17ttD2jx49InzPrK2t9+3bBwBCW167do144OjoKKqrWjB27Ng2bdqIbSYrK0sIGlQFTCa9q1ag+Mp8EGUXdHR0+CwE/Pz8RF3cuLi48BbC8Pb2dnBw4P7Zq1evXbt2ETqG9evXd+rUqa/AYoeNjc3w4cPFPp0ogXWKOnLw4MEf5NVAq0hKSho3bhxxB9W8eXMvLy/iWbBYrDNnzixdurSsrKyiomLcuHHfv38XVabE1dWVq2Zo167dtm3bhg8fTtwhs9nsN2/e8GodKCgoKCgoKP6f4Bc0cIQJEzIyYMcO6NZNsC64bNVVWFm9CRoAYIkRvMmDx9nAxuAah6+3QwDwsRAyygEANGSgbU0qRwQXVF5d26rW1wJZu3bt8vLyEhISTEQli/+HwBju3gVR2laMi5LSwAZAKoIGAJg5E2JiQEQFQ9S+/U5f38LCwsa9Oi0qElMPW6zyoHYI3jrxoaioSK5mwBcuwOXLOCUFCgqwrCzo6aFu3ZCra92jp/jxY5ExfqJBejo6fFhkgYCCAjh9GsaNA/JlaxYLgoL4a0bwjvLtG4qNJSk8AQAgIwPC7ljx5cv40SMQ5oGBY2JgyRJE3EEnJGBSJwz84weKiwNTUygtxTt2wPv3+NcvYLFARQWZmKCNG2HaNBQZib9/tzpx4kmHDj127SIOjIiIWLZsWV5e3tGjR/v160f2FMTh5OR05swZX19fUakLDQY6cgSmT8chIXz1F1DLlsjTU1RFA0mh06FLF4iNFTl6y5ZQTz4ueXl43Tr8+TOkpQGHg5WVkbExzJ2LxoypbGBsjHx9YccOCAvDOTkAgDQ0oGNHtHkzKClhY2MQJnviOh3hxES4dg2NHy9UTyAejLG7O753D5KSgMMBAHz4MLK0RPv2gaFhZZt374BUmIVzc9GvX0KtDmxsbAIDA+s1BUVSlJTQ6tVQTw5RdeDXr18jRowIDQ3lRrujo6MDAgLu3Llz9+7dmtUk4sHS0tLExOTJkyfDhg2r9dxcXV0F1QwEGOMXL14kJSWJKufEZz4PAPn5+YGBgdnZ2WLHVVRULCkpkXCS5P4QJBFcvgaRkZHkA+Xl5SUnJxOCBmdnZ+55lqtm4PLixYtnz54BAJ1Ob968+ciRI4OCgmxtbQHAxsaGt337TkK1Pv8B/QfFH4hQxwJRNgYgVe8EUWqG+pNQ8Jo0UFBQUFDUE3+7oCEqKurw4cPPnz+vvyECAgIOHz6spqbWvn37+huFl40bN0ZHRwPA4cOHx3DvSKu4cOECcfW/dOlSY2Njvr02Njbe1ZNCVq5cmZyc3LNnz6VLlxJbmjVrBgCzZ8+2t7cntsyZMycvL2/IkCG8zrQXL168c+cOefYPH/Hx8ZMmTeJwOJqamrdu3SLJ5+CWX22Ukhm5VVkUfDdyycnJb968abBprFq16vnz5w8fPmSz2U5OTh8+fDDk3t43HpmZmW4SV3x0cXEhPPS0tLTevn3LtcdgMBhz585VU1NzdHQk+jx8+PD69esFewgICOA6Fk6dOvXkyZO8eTx0Ot3e3t7e3r6elmUpKCgoKCgoGhc+EyZ5EdFEHB8Pnp5owwa+7XJVoZayel56cjFF/jmYjeFRNrzPg+5qcCm9csghmkCvSSgjhMehoZ5ACDk4OJw7d67uvtCNz/fvZJYJAEWllc4NStK4M0YjRkBQEPbxEXRcR1ZWn+fN83Rw+PDhQ83Kt0sbsUnztciqlwQnJydvb2++MjG8tKiegc0H3rAB+/r+fmHLyyEhAScmQnQ0unIFRBcLl4jUVDENiovJP0g4MRFFRkLbtmSdxMVhUtkE5Ofj588RuaBBFNevg+jXFkdEoK9fwdISR0SIqYqSn48/f0ZNm+JJk/CnT7/lF4WFODUVz5yJ1q1DDg6obVu3Ll169eoVl5zcokWLgICAyMjILVu2zJ07VyoFN52cnO7du9foggZQVERXr8LJk/D4Mc7KAjYbqanh9u3Rhg0gTqAjCWjLFvj8Wbhph64ucnGppSCAnMxMPHEijo7+vaWwEEdGwubNEBdHxNcBAJSViZINiDC9V1PjNqetWcMJCoKMDL6Of5/KEhLwxo1w9So6eRKaNavpBPHixfjRo2qFLfLy8Pv3MHEiuniRKMuCxS40cTiiFA/9+/dfunTpzp07azqxvwQOhzNmzBjBpK+Kiop3796NHTv2+fPntc45Hj9+vJ+fX60FDcXFxQkJCSQNMjIyzp8/v3nzZrFd5ebmzp07NyQkJDk5mSNUDlsdydUMJBDxTrEhT26DZuK+PgoKClwRw8ePH4n3hU/NYFO97FpoaOj37989PT2/f/8eHBxMVL8yMTEhXlh1DTUzs+Z8ozAYDBNjshM0BYUoBFVEvHA38tWDENW+RoM2sJqBQGi9G0riQEFBQSFF/mpBA5PJvH///q1bt+r71PLw4UNLS0tTU1Ol2kr4O3TosKsq9YHg6NGjycnJhoaGCxcu5G7U1dX19/cnXBnGjBkjqGYoKioiosI6OjpCiwLo6Ojw2gAAALGOaWRkxLfd2tqaMCFgsVhOTk4A0KNHD942ISEhYgUNiYmJEydO3L59e9++fZlM5j///JOTk0On069du0aeEEYIGpSUlMh9AouKioSm9bfkWSQiDCFqRHh4OPGA7+7iyJEjHA6HwWAcPHhQVlaWdxdRwc7Ly4ubR0ioQDp37ry2ulNlXl7enDlzAGDcuHHjeWxLu3XrxjcNhNDZs2fbtWuXmZlpZmbWyIacVaxevZqoFjF06FDyuifJyckXLlwgHu/evVuw2Mf48eNPnTrl7+8PAIcPH3Z2dua7beZwOIsWLSK+vwMHDjx9+rSo1WFR7g4UFBQUFBQU/2n4HRpIVtiFZblxlQTsel5oat0EnJrB5QwAgG0/8GlLdDm9ctdE3RpEBco5EFUMAEBD0LHeBA0AsHz58m7dui1cuFD7v17J+9cvIBW2lshWBu8VpRQ3RDt2gJkZXL6Mk5KgpARoNNDTQ9bWyN193bhxLi4u+vr60hmptlhbWz99+pSkQcvaBdTFMXjwYGtr64CAAKF7tbW1SYrW4Zs38a1bgjIRwBiHhcGqVej48TpNrnlzQIjEOwHk5YHc2aK4GH/5gsgFDcXF1WK0QhFlAiHuKJyeTtagoADfvo0sLUESp3cGAy9ahIVWHsnIwHv3oo4doUULfX39sLCwCxcu5OTkLF68eNCgQWQGG79+4Rs34MsXLCeHevRAw4eTlwtp3769p6enkB1pafjMGYiLAzodLCzQ9OmgpSX+GdUFOh0tWAALFiAiQC4jI81kekVFdPkyLFiAP378/fGm0VCrVmjbNqgehpQWePHiamoGLvn5+OJF1KMH8K088EgZKjE2RvPmYU9PyMkROUx5OQ4Lg+nTka8v1EQjha9exU+fCv2m4IQEWL4c3b4NAKhjR+zjA6Lj0EhVlVtmhY/u3btnZWVFRkZKYs8JRUVAp9foKfzXOXXqFMkqWVBQ0OXLlydPnly7zq2trX19fWs7NcjIyBCbrPJdRC0S3sBqVlZW//79P3OLlFVvJrhE3Lx589u3b5Nnqf348ePKlSvJycmSuFuJ0jRwo6FEgzFjxqwlLW2jp6dnZmbG7ROqqxlshP2GEBtDQ0MfPXq0Y8eOkJCQzp07a2lpWVhYREVFGRg1415KyzBkKlgVADDJabqxEb/KgYKCHHLhDm+BBpB2jQZR4/LpJ6QYDOJ+c/keU1BQUFBInb9a0PDu3btLly4ViHAElSLFxcXXr1/v0KHD6NGja9eDlZUVX+T+9u3bycnJenp6zs7O3I0JCQk2NjYcDkdXV/fEiROC/ezcuTMtLQ0A9uzZoyJYxFECMMZJSUnGxsYLFy5UV1ffvHnzjx8/CNWCQfUSnkRmRrnoJRsOhzNq1KhPnz4NHjz4+PHjr1+/JoQCu3fv7t+/P/k0CEGDjY2NVPI/hJKfnx8QEKCtra2hoaGqqtqkSRMZGZns7OwbN25cvnwZAExMTHhfQyaTeerUKQBwcHDgVZnwwlsAYvHixQCgp6fHpxTJqEp0sLS05NslSLNmzc6dO3flyhUvL68/QdDw+vXrixcvAkDv3r0nTJhALmi4desWYWCopqYmqorwnDlzCEFDWlrap0+f+Ap5XL16lfjMKCgonDx5snFz3SgoKCgoKCgaHj7z/CYk60fCcpcrqhayZOt/3WlDc3QzE5dyICgf7EMxkwMAYKMCdmo8jVgsiIuD4mIwMQENDcFOYpmVczaShyb1dRUMAGBmZjZjxoxly5ZdvXq1HocRRV4eDgmB/Hxkbg5t2oix8SdHSwuUlUXVgAAATlUCdI18MshB06dzbflBQwN16gRKSmFhYd++fbt7967UhqktGzZsuH37dqwIo3tDQ0NXV9f6GBchdOXKlaFDh3779o1vl6am5pIlSwjva+GcO0eiJ8DBwSg1FeqgFEGDBmEPDzKfBi0tKCkhiZ4CCIv78mFkBGpqZLUt6HQg1euLJDdXaLEJXnBWFgJA1ta4aVMQYdgOAKClheTkOGFhIhukpeFdu9CpUwCgqqpKFLskHRhjNzd87x735cW+vnD0KKxahYYOFXWQsrIyfz40xtjFBd+//9sY4PFjfPMmGj8erVghZg5SgUarF78EdXV07Rp6945z4wbKzwc5OejVC40bB9UTJKRGcLBwQwiCnBx86BASSKUQBM2eDdracOQIjo8nswb58gXc3ZForZIQyL1Gvn1DQUFga4tGjcInTgBJ/RRLSxCxPkCn0xcsWODu7s7NrxBCbi5nxw70+TPOywMaDWlqQo8eaPVqciHO/we3bt0qE1WnCYDJZF67do1E0FBeXo4xFrU8xWQyyUsLkaOmpib2cE1NTbH9TJw4UaiaAQBkZGSUlJRyqsQ6ioqKVlZWXl5e7dq1ExX+zMvLmzJlSlBQEF8tjMLCQpLUGkms6bliBaHQ6fQhQ4bQRPwucdUMQg0biDITPj4+mzZtIrbfvXs3ICDg4ZM7WdmV8jhCzQAAdDq11EZRMySJ6DeYbwF3Mnyzqj/PBqHOExQUFBQUUuHvvSgpKCi4ffv2R6FpB/VAdHT0zZs37e3t1cQuc9SBa9euZWdn02i0ixcvNhVQo8fHx//7778A0K1btylTptSo55SUlD179rx9+/bdu3f6+vrnz58/duwYAHh7e/fq1Yto07FjR95DCIuCsrIyUeJEGo127dq1fv36paWlzZo1i9jo6Oi4mmtyWIWdnd27d+8Ee3j58qXQns3NzaOiogBAXl6eiK8T+Pr63rp1CwD27dvHNVcQZW2KEBo6dCjJlc2iRYt4/zx69Chxz7Ny5UpRh9QHQ4YMGTJkiNBdghYd9UpZWdm8efMAgMFgHD58WOyX6969e8SDIUOGiLopHTp0KI1GIwwAnzx5widoOHv2LPFg7ty5gvVTKCgoKCgoKP7vKa6esU0maBCWXplfVRVdKuUGyDGQh0WGsD8RAOBXBQCADII9LasmXFzM2boVhYTgrCwoLQVNTWRoiNas4cuUjap6uq3r5q8vCS4uLjY2NpcvXxYlPK0XcnLwmjU4MhLS0gAAKyoiY2OYNg3Veg5mZkhPD4sWNMg0USQelIV/gvQS6NJFVAysZiAEbdvy5ut7eHgsWrToyZMnX79+bdOmzeDBgxtrlVNNTc3NzW3ZsmXpAjn9Wlpaq1evliS7tHaYmJi8fPlyzpw54eHhKSkpGGNVVVUzM7N169aNGzdO5GHZ2WLsB7KysJ8fEqEplwh1dbCzgxs3hJs0KCqiyZPxmTNAUnVCRweJzafX0kLGxiRVJ5CREerbV/xsMYYvX/D376Cqijp1AhUV0NICRUUgSgOI6pwQfOjoIDMzLFrQgMzMsL8/iQYIACAuTvwkq+CsXAl+flBR8XsTm41jYmDDBigrQyLuWGNjY42MjHi34HXrsI9PtX4AICUFHz8O5eVo3TrJp/Qn0qMHrUePBhgH37xJ7jWCU1IQhyOJdAONHAnDh8PWrfj8eZHuJhiDQOUCMkpKxHzZS0qwnx+ytQUlJeTkhA8eBGGFAFDz5oi0ZNLSpUstLS39/f2F59J8/YoXLoS4OO6zwmlp8OULBASgCxeEyg3/n8ghMd4Q3YDJZG7duvXFixeZmZkAoKmpaWdnt3PnTj6f2vfv3/Ot6tQITU1NPT29NNE/xcrKyrxGp1z4DO1JFmbLy8tbtmw5fPjwmJgYZWVlBwcHe3t7kvN1QUFB3759uTauvPTv31+wwLHk2dvkigcajdazZ0+ulW/nzp1BQLsgagtX65Camvrjx4+AgIBu3bp169bt69evLcwMu/aodi7TUNe0bE1qPkRBIQyhQX1ioyRqnloj+P0ivnRCK1A02BwoKCgoKKTFXypowBi/e/fu/fv3DTloaGjo8+fPR48eLUo/W3ecnZ2ZTGZeXh65w0FAQAB3DlZWVpECBrzl5eWfP38OCQkJDg4m6qi9evXq1atXxF5VVdWOHTs+fvx4/vz5sbGxRHKPhoYGn18ft/ZqSUlJExE1TS0sLN68edOnT5+kpCQAMDAwOHPmTA2fNBkMBoNXOf79+3dC0DBq1ChypTMAqKiomJmZCU1dotPpy5YtW7VqFXdLbm6um5sbAPTq1Yu4kfgLcXFxIXQkixcvbtOmjVhBQ1BQEPGge/fuotoQVUUiIiIA4OvXr7y7UlNTX7x4QTyuteEhBQUFBQUFxX+avOoBPGVRl9k0mlDv7szyyrUtTamaiItinQmKKMJPsgEAFOhwzALZEG5fubl44kSIjPy90paRgTMy8KJFaNkyNG0ad/O34som5or1PlsFBYUrV64MGDCgU6dOFhYW9T4eAPz8iSdOxDExv7eUlOBv38DNDX78QBKUxBYCQjByJMTHg9B8U4TUi/OIhzmfvnLWbkFGRuDkhObOrc1YomGz2Tdv3nz//r2enl7nzp2vX79+/PhxX1/f+nObI2fcuHEaGhrOzs7R0dGEfbeiomKrVq3Wr18vNBQkRbS1tf38/HJzc4ODgwsKCqysrCwtLcUck5UlpNgEH0lJdZwYbedOnJSEg4OBr2aioiKMGIHmzYPgYCw6ioZat5ak9gFavhwvWwa/fgnZJy8PY8aIdbbHly7BhQs4KQmKi4FGw7q6qH17tGcP0tcnmR5oaKAq8z/k5oanToWUFCHN9PXR9u143z4xcyguRqWlIEGaNfb3hydP+FUIBNnZcOAADBgAwupyXrp0aeTIkb//DgrCDx8K76ekBN+4gRwcwNRU7HwoyFUvAABMJhQWgqqqRL3RaJCTQ1arBQBnZ6OSElCU7KSVny++LEuV2gYtXAg5OdjHB7Kzf+9FCLVsifbtg+rlQflQVla+ePGik5PTnTt3unTpUm1fSQleuhQLqnY4HPzpE8yfj27ckOi5kJCbC+npoKQEhoZ1siCqH8SemAStMTMyMoYPHx4eHs6psrFJSkr6+PHj69evb9261bx5ZbWCnz9/njp1irzmkVicnJwiIiJEeUi0b9++a9eufBsFg4t5pF+Enz9/rlmzRpTJBJ9JPiHRE9oyJCSELw+qLqipqXGnraen17dvXy8vL773QllZmTinc+tKCO2K0DTY2Nh8/vw5PT19btU1T0lJSXTUDwNDvabNNMvKylVUlAEgJzd7+66NSxeuNjI0kdZzoQAADof9LeqLvp6hmpp6Y89FynDVA4JSBpBMzVAXuQNXMyRJJ9LSVfD9yAg+fQoKCgoKafGXChqKioqePn0q6HVZr8TFxT148KB///61q/UgIS4uLikpKYcOHard4RcvXvTw8IiMjBQsFaGlpWVra9utW7eePXsCwMCBAyMjI+3t7Ynqevn5+WvWrNm+fTtXx8AVYhcUFBCChs6dO48dO3bGjBk6Ojrcblu0aOHv729nZ5eZmZmSknLq1Klly5YJnZuVlRVvfQ2hHDt2TIo6lUOHDv348YPFYrFYLDabzeFwZGRk9PT0evfuraury9vyzJkzubm5AKCoqCh4ySJUNdIAbNy4UfBeTpCUlJQFCxbUcaywsLC9e/cCQLNmzVxcXMS2T09P51Z7IS9daW5uTgga+MQlL1++JO6WtbW1hZYGpKCgoKCgoPi/hy9NUEOEoAGZmQnN3o6vsrU2rr3/cQ2Qo8GNduhdHmRXQHdVaFplKI4XLsRCrxWzsvChQ8jWFqr0BJ+rKke3UWqINbL27dvv3LnTwcEhKChIlEBZiuBFi6qpGbgUFuIbN5CdHfTpU4tu0eLFEBmJ/f3542Q0GpKT00msvMJM0dSDsjIcG4v376clJKCdO2sxligqKioQQh4eHkQFOhaLNWDAgGPHjhFF6BqFfv36BQcHBwcHv3r1isVi2dnZ2dnZ1Z/yng91dfVBgwZJ2lpTExQUyNPKofrdWW2QlUVXrsCOHfDyJU5LAyYTVFSQgQGMH49mzQIAtGcPxMdjYXp3ZGqK9u6VaJRevdDChfjYMf6iD0pKMHSo2NIJ2NUVX7sG3BLyHA6kpuLUVPjxA+bOhehoUc4KqHNn4BpvtGxJO3QIr1+PY2N/F9Gg0ZCZGXJzAwsLsab6SEZGUuP9s2dJzB5wfDycOYOWLuXbnpGR8eTJk+PHj/9ueeIEWSQ+M5Nz9Cht/36JpvR3g8UuRsnJCZWYiO5RgmgQea0WXjQ1xUsfeFaT0KZNaNQofOgQTktDZWWgogLW1mjVKpDghGVvb3/69Onhw4evX79+yZIl3MAwPnBA+JmI2PvxIzx4QFItRQyvX2MPD5ySAgUFICeHtLWhd2/k7CwdZyApoSvu51RPT4/3Tw6H888//3z48IGvGcb406dP48aNCwgIkJGRyczMHDBgwJIlS8jXf8SycuXK169fP3jwgChgykvLli3PnTtXl84JEhISJKmLgRDKzc0NFO1BgjE+f/58TUcXFY599eqVt7d3RkZGq1atJk2axPcuEAwfPvzmzZsklX/5UFVVPXLkyKtXrzp06EBsqSiveHS/MnFIU0tz2swJBYW5+fl5R44fcN2yR06uQS6X/w5OnTkaGhakoqK6e7uHjIxMY09HavDqFYTG9RvApIFkblATl5Q6IugMUX9FLigoKCj+Hv6gi+aGJDEx8ePHj6XiykxKl4qKio8fPyYmJrZtWzO3rsDAwG4iqhgGBQXxnYYdHR3Pnj3r7e0ttltXV9cIgeqJHA4nrKpeJkKobdu2CQkJBQUF48aNuyGgQw8JCSFuWuh0OpvN3r9/v5+f39mzZ+3s7ABAo8qILzMzU1dXt7y8PDQ0NDQ0VEVFhU+k3LJly8ePH/fp00ddXZ3EW0JHR4c3EX/Lli0/fvxo06YNr8rh0aNHUhQ0DB48WMKWTk5OW7duHTZsWNu2bR89eiS0jZqaWn5+Pt9GPz8/URdSLi4ufMqAW7duff/+fc2aNXwtX7x4YW9vL9iDjY0NsWZKDmGrUBfKysqmTp1K3E+6u7tLItmJ4VkjMDQ0JGlpYGBAPEiqnnfF/aASt14cDufOnTteXl6RkZHp6emqqqqtW7ceOXLk/PnzG2D9nYKCgoKCgqJRIBSlXNSFXYQgQ0O0Z4/QZOK4KqfqFmKSoqUGArBTq74pNBST+FplZuLdu1HVAv3HqjhmB5FFmaXM7Nmz3759O2vWrKtXr9bv8l9oKP7yReTevDx87BiqlaABEELHj8O//8K9ezgpCcrLgU4HAwNgMnFmpsnPBKJVnE5lHTpUUoJv3wY7u9qHrASQl5cv4onHMxiMQ4cODRw4cPbs2XWpJl5HEEK2tra2traNNQFJadoU6eqSVEkAdXXEm81faxgMtG0bsFjo2zecm4t0daFly997tbTQxYuwZAmOiADuSoKCAmrdGnl6kqeD84LmzEFduuB9+yAhATOZICuL9PRg6lSxTwE/fYqvX/+tZuDdFRWFbt5EEybgq1f5BQQIofbtkYdHtY2dO6N79+DUKQgOxmVlSE4OOndGc+dW/k726wf37/M7VfCipydpWnlGhpgGwn79Hj58OGTIEFVekwDRdToIkFDDiXqioAByc0FDA5Qb6odYetBGj+b4+QGTKaoBMjCAGjnHWFnB3bsk+5GaWg0UErKyyMAAkxiuqKsjJ6dqW9q2RadO1e7kNGzYsICAgEWLFp0+ffrgwYP9+vUDAAgNJVNpMJlw+zbU6uyAjxzBp0799pMoLsY5ORATA58+oYsXJbE8aRgIxUA2r+8FD02bNuVbkjp79qygmoHLp0+fDhw4MG/evIEDB44ZM2bDhg11nB5CyNfXd/ny5ffu3UtMTCRCg2pqau3atTt37hzXDYK3Pd+WxYsXHz58mGQIExOTb9++cZO1RDnVY4z9/PxSJPvxEQxhkgQ1he5q165du3btyEe5dOmStra2r68v72xJBtLX1w8MDGSL+LXP/pX9/Mnb3e47fG5dzcnNDg0L7tGtF/kEKCQnNS0ZAIqLi1hs1v+NoIH888Ybzq+Rj0JN4XbOV2uGb7h6FRZwhxb8CWoUMQcFBQXF/w1/qaAhODiYpOha/ZGZmRkSElJTQUNNUVBQcKjykySBN+OBS8+ePVu0aNGvX79+/fr17du3adOmbdq0+fLli6ysLF/LsLCwsWPHEiny3t7esbGxGzdu/P79e+/evdetW+fi4sK1YYiLi2vfvn1iYiLxp4GBgZeX15w5cwRHz8vL4xNrOzo6Xrt2Tej8Hzx48OHDh379+om1bSAhNzdXQZyrpyTo6+u7urqOHTs2Ly9PW1t73rx5ADB69Ohhw4YBj7ajYRg8eHCNro0sLCzqeC21cePGL1++AEDv3r2nTJkiySFZPCuSvI4dgjRt2pR4UFQ9K4tb0sLc3LyoqGjixIl3eVZSsrKysrKyXr9+vW/fPh8fnx4NUpGUgoKCgoKCooHhEzRoTJqEEhJwXBz8+oUBkLY2atkS7dgBLVoIHsvkQEIpAAAdgWn9V3AQBfb2FpN6Hh9P/D+tDH6WAwAo0RtOgQEAx48f79+//+rVq/fXZwK02NcBp6YiFquWaawIoVWrYNky9PEjTkhAenrA4XBmzwaAFj8TZNkV5XSZJC2DfEUV1ZICAIDCQjhzpnYhKwlp27atjY3NpUuXZs+eXfteQkPxyZOQno4xRioq0LcvmjGjZsHI/wr//AOxsaKisMjaGgSCWLWHwYC2bYXHR/X1ka8vev2ac/s2lJSAggIaORLZ29fYNL59e3TxImCMCgqgSRNJP9UnTpC5HXz+THN2BgsLOH0ap6RAXh7IyYGeHtjaIldXIZUs5OXRkiUAIDh1NHIknDiBq9f7+42SEvDUwRGD2ERhYVUkysvLFfnS9AVSsfkR20AaYG9vuHQJp6cDkwkKCkhPD2bOlI6YpsHo0QNZWWERRvSgpobmz69Rf2jCBHz5MiQni2xRlfktaYcrVuDoaBARTUdduoC44qE1wtTU9NGjR35+fnPmzOnZs+ehQ4dURH/LKhFIU5GIwMBqagYuHA4OCoKVK9HRo7Xpth6ws7MbMWLElStXBBP95eTk/vnnn06dOvFu9PX1FVUAAgBYLNaTJ09u3LjRo0cPbsYOk8l88uRJeHi4pqbm0KFDTWtYL4ZOp3t6erq4uNy8eTMiIkJTU3Ps2LFCF1p5xQfcx1OnTr1w4UKB6Dfa0NBQQq1heno6R3IDkirqL5ZJo9E8PDzWrVtHlOyZOnVqfHz8u3fvRE2yY8eO5J4WSUlJzY1bKio2KSkpjk+IowQNUmTG1Hn3Ht626WirIN+A1/T1jOBnmySuT3wr6zW6X6M6F3VHaIkNoW0oTQMFBQVFrflLBQ3h4eGi5Mb1SkFBwUeSBCwRGBkZ7dq1S3D7ixcvnjx5AgAuLi5cwYH4EqSktGjRIk6wWKAAT58+dXR0JFaQV69ePWbMGADo3r37uHHjMjIyXrx44erqylVGBwYGjh07Njo6mvizZcuWWSTpNQ1CQkLCgwcP/Pz8Xr9+/VXUSk0NWblyJfGgTZs2hKChU6dOvAuUFy5ckNz5TShdunTR09PjfhhCQkJ4ldfc0b+QJLdJQHh4uLW1teTtnz59+u+//wKAiorK+fPnJUzdK+apg0t+r8jdW1JSwrudq0lSV1d3cnK6f/8+AGhraxsZGRUXF8fExBAy84yMjP79+798+fI/kHxGQUFBQUFBUUP4HRosLZG7O8rKwt++0RgMMDcHTU1Rx8YUAxsDADRXAIUGMtoXRvWqGYLg0lJUXAxNmrzNq9zSSQVoDViVVV5e/v79+/369du2bdu2bdvqaxixMaTSUsjPJ3lDxcNggI0NsrEBALx+PRQXA4Asu6JN0tew5u0xQsEtbQZ8ek60xWlpqKIC6jNnbt68eR4eHrUUNGCMnZ3xw4dQ9RXAABAQAH5+yMtLcreA/wpo5kz48AE/eQICJovI0hLVtt5iJbGxODUVqauDpaVE73ivXrRe0gjqIAS8JgTklJdj8pSMwkJ88ybavh0cHFB8PE5ORioqYGkJApkJ4mEwkJsbXrwYUlP5d8nJwZAhaNgwSbsSZ92H1dQEf8xat2594cKFapvEvlCSv5K1hbNmDdy9C9zb2Lw8nJ4OMTEQHIx27Kjv0aUIOnQIpkzBgss+yspo3LgaV/bR0ED//INPnoTqd+uVY5mbo02batZh165o9mx86hT/yREh1KEDv9dIjWAyITIS5+QgMzOoHkEfNWpU//79nZ2dO3bseFdPz4K8n1qdF/CBA6JUGoAxDgxEKSlQZU5Zg24xPn/+/M2bN/Py8uTk5MzMzDZu3EhugSkJp0+fVlBQuHXrVgaPyYqenp6Dg4OHwFuQR1IOBgAAvn//TqPRDhw4QPzp4uJy5coVoror8Wf79u1Pnz5twi2LIxkaGhpCE6W48KoZeLd37tzZxsbm+fPnQo9SU1NbIa76DxdLS0s5OTkSPUejwC0acv78+bKyskGDBr19+1aoDYOBgQG5ICMvLy8tLU1WRrYEijkc0bY9FDWnuYnpkgWrGnsW9YXQMhOC1Gv1B1GigfpwhqhpHQ1KzUBBQUFRa/5SQcP379/FXnPXB0VFRbHCim6So6enJ9SEgFA6A8DKlSuValTmUGJiYmIIZwWuaT+LxdqxY8f27duJq94lS5bsrSoXamdnFxoaOm3atFOnTjEYDBMTE21t7czMzPPnz8+fP//y5csAoKSk1LJlSzqdfurUKd6BnJ2ds7Ozra2tiWoUHA5n0aJFLBZLXV1dWs+Fw+FwVSwDBgzgbq/gSQqpqXnGrFmzvLy8JGw8UhqpG3p6el26dCEee3l5CQoaGpjMzMwpU6YQl2KHDh0yNjaW8ECuoEFGRoZOmkbGFTSUl5fzXuxyBfW+vr4RERFWVlZHjhzp3bs3sTE7O3vHjh3EzXZpaamTk1N0dLSg0QgFBQUFBQXFf5pfv37x/llpi9W0KapyeCLha1VYqnWjFqfCYuuFy8gQNcVf5lQufvUUEgGsX1RVVR88eGBvb6+hobFUoOC9dFBTE9NAQUGaMUueFNvuUUFhzdsDwDW7sVxBQ6V+QktLaiMK0Lx58/T09Nodi11csLc3f3Y7i4U/foQZM9CtWyAnJ4Up/kmgw4fh33/h7l2clFT5xHV1UYcOaO9esVFzUeDz5+HKFaKePZaTQ/r6YGeHtm6tjQigvsnNJSkTUAk3ANy8OaqjZYWNDe3ECbxpE46NrQzhIwRGRmjkSCRQAJEEbGUFnz+L3K2kRBs/XnCzoaEhv6GmvT0EB4u0YVBQgHq2ScDHj4PQSg2FhfjmTWjZEknuWtHAZGVBXh7o6PwukGFoiG7cgNWr8dev8PMnAIC8PDI2hqlT0dSptRgBrVoFRUXY17eaBIFGQ61bo6NHa1GYAy1eDK1bw6FDODkZcnNBQQE1awbdu6MtW2r5y1ZUhJ2dcXg4pKUBi4VVVZGhIcyejf75h9ukSZMmnp6eXbp0GbxgQZiqqgZNtM6RtxKNhJSWktXRAICsLHzjBqpKkpGQtLQ0BweH8PBwbjndZ8+ePXz4cPHixYKFSmsEjUY7evTo0qVLDx06lJiYiBAyNjZesWKFmTB7DLFu+WlpaaGhocRqzPTp02/cuMHk+SplZ2c/f/584MCBDx48MDMzy8jI+PTpEwBYW1s3k4Y4T2jg8PLlywMGDIiMjOTbrqysPHnyZCJlSxK6d+/eokWLb9++1XWW0iYkJKRz586dO3cOCQl5+vTp6tWrHz9+nJycXFJSoqamRryPISEhZ86cIe9HWVlZWVkpvyAPADQ1xV9aU1AQ8H7vyCUL9RTaF5RK1G/hPJ5RKLECBQUFRb3ylwoaUlNTWQ3iScgHm81OFcxy+MOYP3/+iRMn+DYSKfsBAQHz5s2LiIgAAAaDsXfv3uXLl/M209fX9/f35/45fvz4w4cPZ2Zmch3kBg4cKCMjY25ubm5uznvgjh07srOzjY2NiRSl0NBQ4g3qU7tCuTwkJyc/efLk8ePH/v7+fDl8qqqqw4YN06rPZcqGx9XVNUdEnt/jx499fHwAYPPmzUZGRqJ6INnFB5vNnjhx4s+fPwFg7Nix02q1iCOqXB8XruJEQUGB9wI0v2oZOiIiwtLS8t27d7xlVjU1NQ8cOKCsrLx9+3YASEhIuHjx4qxZs2oxQwoKCgoKCoo/Fr7SxXp6epIfG1Vcud7UuIIGNGgQvntXqO96ZQM9PUCIheFhVW5n3watZlaJtrb2o0ePbG1tu3btytXXShHk4IBv3yapOoH09GpZb0IoPE4PfSJeHx4yFwDu2gzhIBoNcwAAFBTEayzqRn5+vkrtIvHJyfj+fVGfGfzlC3h4oHXr6jS5PxCibsjSpRAYCN++ga4usrODOsjfsbMzvn37d8J9WRn+8QPi4+HbN3Tlyp9Tz74SdXXxU5JeMgAAQPv26M4d9OEDfvoUCgrA2hoNGwY1zKOgrV+Pg4Lwjx9C96IOHaBnT8Ht5eXlfEp0NGcO3L2LIyKE99O+PRo1qkYTqxlsNnh7ixSUFBXB5cswdWqNK4/UKxwOPnwYHj7EmZnAZIKyMjIwQEuXApEAoK2NLlxAv37hgADIyUHt2kH79kASwhcH2roVjR2LPT0hPR2z2UhZGbp1Q4sW1drkBvXrB/36oawsSE4GJSUwNa19MZ3cXDxhAua1sczPx/n5sHUrxMSg9et5206ZMuWNj8+RwMDNolRNhoZo4cIazyErS6iDBS84MbFGH6Di4uLhw4eHh4fzbU9KStq5c6eioiKRLFQXLCwsjkpQCKN58+avXr0iaaCrq9uuXTsAuHz58s2bN5nCvkqxsbEODg7q6urR0dGELYSurq6FhcWhQ4esrKxqMXnyJGwdHZ2XL1/Onj37w4cPyVUFU9q0aTN37twlS5ZIPgqDwZg0aZKbm5vQJ6WkpFREXlNMevAqGHi3E1sOHjzIYrE+ffqUm5u7nuczP3z4cH19fcLRIVRYJRoDA4OColziZbRoVSc/YAqKhkeoUUSDaQ4ocQMFBQVFffCXChr4Atv/laFnzJjh6+trbm4eHBxM3tLa2poQNdcCwaIV/fr1IyLBDx48INQMzZs3P3/+fE9hqw+8rF+//tq1a9zMOTqdvnnzZknmQKgiEEIkggbCIoJGetd96tSpuXPnCm6fOnXqpEmT+vTpw6cld3Fx0dPTO3HiRGhoaKtWrUSp2iMjIw8ePAgATSVI/uNj8uTJhFmF5PTu3fvly5cSNh47dqyoXZmZmYSgYdy4cTX1ohDKpk2bnj17BgDNmzc/ffp0jY7len5wOJyKigoSUT/3zpDPhoTXGc/Ly0tVWMbe5s2bT58+TeT3+Pr6UoIGCgoKCgqK/yfYbHZMTAzvFq7LriTEVgUXLJo0ZhQKDRoEFhaiAnWgogKzZgHA2zzIqQAA0JeDjrVMR68rRkZG+/btW7p0aWBgoPR779QJtW2LAwKE71VTq00MSTRo/Hjs60vUuegRFUjjsDk0egVd5l3rbj2/vgMAZGAgTf2EML58+dKyFpm+APjsWeCxAeeHw4F372o/rT8cGRnUs6fQKHiNwNeuYT8/4KmCV7UD49BQvHYtrY5lLKSOrCzS18fVJVzVUFFBDg5SHhQhbpWWWqKujvbsgTVrcEJCte00GmrfHh0/LvSg+Ph4fs98BgOdPAmzZ+OvX4E3PECno3bt0MmT9SsmCAsjT6/HSUno61eoVdi1XmCx8IwZ+N2737KnwkKcloaXLEGzZqFlyyo3ammhESOkNmjbtujkSQCQ5jvRtCnUfMmFD7x4MRZalDM/H1+9irp1A3t73s0znJ0XjxmzWU4OBOsIqKqiWbNqMyVVVbG+L6iGEroNGzaIKmibl5d36NChKVOm1FIzV0OcnZ0fP34synCIwWBs3bqVeHz8+HGSAP/nz595g39paWlpaWnDhg07ffp0v379ajQlSSzlNTU1b926lZOTo1klcIyMjFy6dKmgDRV5YvfGjRujoqJu3bpVXP2EoqysXFhYWKNp14KioqLExMQmTZoIJiYREgcAIP4V3AsA2traPXr0+CFCcyYjIzNmzJjQsGAA0NDQbNFciD8HhVRgsSoYjHqscfbnIDbGL10fBaFjSVFkIPanhtI0UFBQUEidRqwW25g0YoWzugxdWFhYUFBQIk7ZXUcGDx68e/fuw4cPe3l53bhxIzw83N/fn8iQ2L59+/z585cvXx4RESFWzQAAenp6b968GTVqlLGxce/evZ88eUI4PYjFz88PALp27UqiGCDuDeRJ81Q0eVKvTE1N27dvTzzevHkz4RXB137s2LGzZ88mNBAJCQnEn4Jwb0smT55MPPDy8kJVcLvdvHkzd6OdnZ0kT7xe4X5yFBQU6t6bj4/Pnj17AEBWVvbGjRtqNbz95lUnFJCWTOZWh+EbQrnKu9LCwqJbt25Cj5WRkRk9ejTxOCgoqEYzpKCgoKCgoPjDodFofIrGFJJonwDRVdfU5uJqPtQvdDratw8JrXitoIBGjECDBgHA0+zK5bCRTSUIF7FY8O0bBAYCucd1zZk4cWJOTs779++l2y0BOnwYVXdxq0RFBTk58cWc6krbtqjq1kCOVT7p9Q3i8dUeYwEA1NXR4sXSHE6A3NzcXbt2Ta2VwTvwxYYFwDk50Ljrp7GxeNs2vGABZ9Uq7O8PpCW6G4dLl0TagWAMAQGQldWwE5KAOXNIimugtm1Bsnvt35SV4UOH8KRJeMwY7OSEXV2hPupydu2KvL3R8OHI1BQ0NUFHB7Vpg+bNQz4+Qp8OxvjYsWPDhg3j32FggG7dQnPmoPbtwcgIjI1Rx45o6VLk6ytlawrBKcXEiKn3UVwsyoWiUcCbNuE3b4SYuOTm4jNn4MWLxphUI/HlCyZJ9cnNxUeO8G3r0KHDt4IC1rRpoK//eytCqEUL5OyMapcjoaKCyKsnNGlSU3HJq1evSOJksbGxFy9erFGHtcbc3HzmzJlCy+DKy8vLyMjMmDEDAMrKyrheCEIR+nQSExMXL15cU2UAxljCIGJlqTKeo7iI3c7l4sWL+/bt69y5s66urrKysq6urq2tLZEExe2hRvOXhPDw8P79+7dp06ZHjx42Njbt2rWztbWF6vKFkJAQPsMGwY2EmkHQnoHBYPTv33/FyhUxsVEA0KZ1u4Zx7P/bYLFYbnu2LF89PyHxDzqJ1AfE2nhDRvcbZixKr0BBQUHRwPylDg2NeB1Wl6EJLbOyBDUI9+3blyduMcLV1TVCWCpYq1at1ol2KD127FhMTAxxr7JlyxYXFxfyUSwsLG7fvi12wrzExsYSWV8OpCkmRBScm+gvFBMTk44dO44ePXr06NFt27bdtm2bJMYVY8aMWbhwYXl5+ZkzZ1avXs23Ny0t7dq1awDQtWvX2nnfAYC8vPzDhw/FNps6dSr5LV+N4LqDCL3VrBFhYWHTpk0jrtv2799vU/OsHV5H6KSkJF7pCR9JVQvxrVq14t2uqqqamZkJwjxFeGnTpg3xIDs7m8ViMeo5046CgoKCgoKiwUAIde7c+cGDB9wtRCUsSWCyIYEJAEBHYNq4ggYAsLREFy7A2rU4OprwDAA6HRkZwbhxqMr6OKCy1hb01SC9m6iowK6u8OYNTk8HJhPU1JChIcyYIa3UbYTQwoULDx061L17d6l0WA1tbeTtDWvW4IgISE8HjEFREZmYwPTpaMIEqY+GjhwBJyf89SsAzHx+6aL9BADw6zJs7539So4OdfcAIGfq1Kljxozp379/bQ4We0fZiFGHkhK8YgUOCICqWw98+zaYmyN3d6i6LG98MjOxiGTiSjIy8L17aMaMhpqQRKBBg2DcOHz9uqAUA5mbI0/PmnX38SNevRrHxv6Wm7x7B0+fwtq10szaBwAAHBAAP3/i0lLAGBgMUFFBvXoJTVgvLS2dO3dudnb2ggULhHSkoIA2bwYAxOEAQg33OdfSAhqNTCREp4NGY5QCEkp2Nn75EkQVdszJwZ6eqM6VPf8rYG9vqCpVKbxBaioqL+f9NMrLyzdt2jR96lTjBQvwpUsQHQ0Iga0t+ucfMSVXOBz84AF+9AgVFWFlZTR6NOrb9/endPRoiIoS4voAAADIwgJqsqhSUFDAdUIV/rwwfv/+fd2rTkjIjh07FBUVT58+zZvrT+Q1ff/+nVgFzcvLKy8vr0Xn0dHRbm5uu3fvltp064H58+fPnz//58+fWVlZzZo1I1KzZs6cWU/DXbx4cf369bwVjbOzs79+/dqpUyeoKjPB3SWoaeDCVT84OTm9e/cuJSUFY0yn001MTIYPH75///7QD4EAGAD0dPVFdUJRF/LycwkpQ3TsNxPjFo09HelDfP0lMU1pSISWoqinzgV3/TmvAwUFBcV/kb80tqeo2GjLlnUZmrhjEQz98kociPIEkiyNHRdh8JiRkSGhW6+rq6urq6skLX18fP755x9JWgKAoqLihg0bfHx8SAQNZWVl2dnZIM5YuGPHjh8+fJBwXC5aWlrjx4+/cuXKrl27Zs+ezWcMsHbtWsLqYNOmTdyNPXv2PHXqFPGYw+HMmzcPAEaPHs3NLNHR0eHthE6n20uQZCbdD2pGlTOtep1TWFxcXLh+D0uWLCGvMpiamsq9njM1Nf3+/TsAtG7dmtvg+/fvHTp0EHU40R4EhAstW7aMjY0VO1XebwclaKCgoKCgoPj/RnIvtE9FwMIAAOaKoPAnmNaZmSFfXxQVhV+8gLw8aNcO9esHPFZkMVV+EmT1JkpL8aRJODT0d4QyNxfn5sLWrfD1K9qyRSoznTVr1t69e58/f963b98aH1xRAV+/4txcZGgIpqZCGqirIy8vlJ+PP3yA/HzUqhVYWtZX2FJdHd28idevh/Bw69Qoy5TorwbmJXKK91yOThjWqV5GrMLf3z8+Pv7WrVu1PL6FmCVvpKnZOJqGigo8ZQoOCakW+i0vxxERMHs2OnsWeG4BGpOfP6GwEABsq9+jEQQRN03ibDCkQ04OfvIEUlLA0BANHCjWaQBt2wYtWsDFizgpCYjbMT091K4dcneXyKUgLQ3fvAlxcSAnBy9eCKo6cEICbNuG1NSkKOjhrF4N9+79ru6Rk4NTUnBUFJo2Da1cydsyMTHxn3/+MTMze/LkCbkRI5DWnZQ6qGtXrKsLaWkiW+jro5raY9Qb+O5dSEkh+QXAKSkoLw9q6LD4X0Ws1QqTCbm5UN0+QV5evrS0FIyN0fLlkg4UG4uXL8ffvkFFBfHzhx89AisrdPgwGBgAAJo1CwID8fPngs4ZyMQEeXhIOhAAALDZbLEhMU7DWuNs2LBh3rx5x48f//z5MwBYWFgsXLgwNjbW2dmZaKCpqVm7BS6MMUlI/o+iWbNmzao+S/WXRxcbG7tx40ZeNQMBxjg0NJRIN+LTNAiFq2YgWubk5Dx58iQhIaF169YDBgwg3qyCoko7VdsuPaT7LCgItDSbjhg6Jv1nWnfb+tXRNgrcb4GERRmk+62RvLe66AwER6mnp0NBQUFBQfCXxvaaNm2a0DArFMKGrvWxWVlZAKCv/98TxtYogq6vr+/m5ubm5kbS5suXL2w2GwCaN29e18kJY+PGjVevXs3JyVm1atXp06e52/38/K5cuQIAvXv35rXBNDc3N68yyGWxWISgoVOnTrNnz66P6QmlqKhIEvcOEFenAwBOnTpFPnO2qIQPiVFTU9PX1yfuwQICAsaNGye0WWlpKddUo0uXLry72rVrR2RkJiYmkgyUX5WQ0aRJE7FPnIKCgoKCguK/xdevX3n/zJLYJT6squBVB4munhoKCwtkYSG4uYgNhSwAAEU6aImusYtXr+aPJRMUFODr16FDB6kkXisrK1++fHn8+PHDhw+fMGHCgAEDJDqsvBxv3Qrv3+O0NCgtxaqqSF8fJk1CQmsuqKqiWqglaoGSEs3TE5hMiIwcXySzDQAAbhl2lL4dRHXu3r07ffr0Wgtt0ezZ+M4dkeFVOl3K5TkkBru74w8fhCay49RUWLsW3bnTmO4RXDQ0bFVVoXrBGi6EyiGYx0+uXmAyOWvXQlAQEKoChPC//0LXrrQ9e4D0ngVNnQqTJ6MvX3BUFKipoc6dJYpMl5VxVq+G9+8hM1NMy8xMvHs3srOTyjuFDx2CO3eE1GvIycFnz0KrVmj4cGLDs2fPJk+evHbt2hUrVtR9XDIqKuDXL1BRAVKvx2qoqiJrayxa0IA6dqxBb/VNbKyY966gADIyGk7QUFqKjx+HkBAoLgZFRWjfHi1aJMbqQIqIXYmSkxN8KfLy8lRF/D4IJzERz5yJ+dYYS0vxhw8wdSry9gZNTUAInTgBrq74yRNITa38nVRRQa1bo/37wdi4BsMBqKura2hopJGIbABIkkbqCU1NzY0bN/JuKS0t5S69MhiM5s2bx8XF1aLnIlEVgv4LSD0b29nZmcTJNTY2tmXLllClVxAqa+ArS0E80NDQcHJy4mtZVFQIAHQ6XUnpj7pc/r9i5HBJ0//+o5B/BTDGdfdLIJEO1J8dAu+gokYhnt2fbMmQkJDQwOo3CgqKvwQjI6N6yiv+SwUNhoaGkZGRTPI6iPWArKyskZFR7Y5ls9nE7YqBgQHfLhcXF9kqi7xa989FXV3d29ubpMH69eu/f/+uoKBw/vx5cr3hrVu3iPC/mrTvlrnX3PV0k2ZpaTljxowzZ86cOXOmZ8+e06dPB4CoqKipU6dijOXl5T1raun5/4WVlZXYmiZZWVkxMTEAICsry71f4v30Dh48mBCLPHjw4N9//xXaib+/P2FLKC8vP3jwYN5d9vb2hOvgp0+ffv36paWlJbQHrkVHmz/H5JaCgoKCgoJCSvCtcUu+IhNeWLm01EHlDwivcjjw9SuOi0NNm4K1NQikMOZW5XOqk9y9ZWTggACRpugFBeDlBTUSNFRUYG9veP0aSkuxmhpt/HioKjNhb28fGRl5/fr1mTNnHj9+XEi1ez6YTDxxIg4L+20dkZ+P8/Nh1y6IjkakOmbuZODnT5CRAW1t6UfEFRSgc+d/SsElAGOAF7lQwAKV+rxRZjKZEgqRhdOsGRo7Fnt5QWmp4E7Urh1avLj2ndcajOHVK5FG9wA4NhZ9+FAjW/X6gDeQE1TlYMcLIWjo4uUFXl71lRZcWoonTICwsN9fWIwhLQ1u3cLJyejaNaHlGH5Do0HbtqhtW0mHY7Hw5MkQFERWNIEH/OMH+vwZ2reXtH9RlJfDrVtC1AwEeXlw/DgMHw4AXl5emzdvvnbtWu/eves6KAmfP+M9e3BiIhQVgawsatYMRo1Cs2ZJ8pOC9u6F+Hj87ZuQXW3aoF276mG6tUV0McdK5OWhLr8/NSI0FK9bh79///3j/+YNPHyItmyBBlGtobFj8c2bglVafjfQ1wc5Od4t+fn5TCazWXXPBnLwunX8agburthYcHZGhJ0nnY5cXNDKlfj+fYiOBlVVNHgwkBbQJKFz586RkZGi9jZv3nzWrFm161mKGBsby8jIREZGEqsxW7du/fz5c6ZYWZUA5KVmycnNzU1KSpKr/i7XN5IkpteaqKgokr35+fnW1tanTp0iTna8pzw+QkJC0tPTd+zY8eXLF3l5+UGDBo0dO1a2+tmHWI6TlSE9JVFITEZG2rfoL91se/4l2VYSfv4FNQ31NFB9QDI0sYvv2f1R4oajR482WGUiCgqKv42xY8fevHmzPnr+SwUNFhYWgYGBDS9oUFFR4ebx15SUlBQWiwUCiWgAsHLlSiXpKdzl5ORIaj2kp6fHx8cDQO/evUVl1XMJDQ0lHtS9xgEfN27cAIAmTZqQXJ3XkX///ffJkycpKSlz585VUVGxsLDo379/QUEBAOzfv7+t5OtHwiguLpa695S8vDy37IUgt27d4laYlpWVPXDggKzoZbKe4ixG9+zZI3Y+ly5dmjJlCgA0bdr07du3gg1Gjx5NCBqio6P9/f2F1knhFkYZOnQo34e8X79+TZs2zcrKYrFYR48e3SLMRbmgoID70zlo0CCxc6agoKCgoKD4byEjU82voFevXhIeGF5Y+aBjY6ecYS8vuH4dJyYCk4lpNDAwgC5daDt28Ob7llVFghToovvx8yPPvcapqSg3VyJfegAIDMRbtuDoaG4UivPoEerQAR09SvSgra29ZMmSx48f3717V6ygAa9aJTxxv6gI+/pCx46IpDhdUhJ2ccExMZCfDwwG0tCArl3Rhg2Cso9K0tPx8ePw/TtGCCkpoYkTQbJPhZE8WCtDeCGUc+B5DozWluSgWtKqVasvX77UpQe0bh2UlfG/6QoKqF07dOoUNEqRtYwMTB6mKi7Gjx4h0YIG7OMDN25ARgZmsZCKCm7dmrZxI4hQLdcO7s1j8KxZeN8+oW2CMjLA2Ni2rAwkc+2uBZwNG6qpGbhgjD98gE2bkLu7FIfDu3fj4GAJ1QwAAEVFODAQ1VnQgN++5SQkkNz04uRklJx8+8MHNze3N2/emJmZiekxNRU/fAipqWBqioYMER+55x3r3Dns6cn7fcHp6fD1K7x7h7y8gC76t5VARQVdvw5LluBPn4Cr7FdXRx07okOHGs5vgEtMDL53D7KzoUULNHIk8PiAoiFD8OnTUFAg6lCkrQ01d/3ET59iPz8oKkIMBtjZoQkTQGyEOC4OL12KBVLJcVwcdnamnTgBDWAh0LEjatMGBwYK36usDDNm8G0LCgrq1KlTDZZr0tJwdDTJfhwZiYqKfn9IVFXRxImSdi6a/fv3BwUFCS4PAoCiouK0adMEi9U2CuPHj7927dqOHTsAwM7ObtmyZQcOHCDK6XIRm8Fcu/W3oKAgIh0rJyeH73Lxv0tpaalYvwri5SVOXkKXTENCQjgczuLFi+/cucM1e7h06dLOnTt37tw5vMo4BwBKSooBQKHxqjb/n3Hc61BqWkp2zi+HMfXtBfYfgxv1/6Pi/eRIPtW6KzbqiZ8/fwLAsWPHdu3axWaz9+3bR69+ORQSErJ//37ehAE7O7ulS5d+/vx5586dmpqajo6OSkpK/v7+Hz58UFJSsrS0DAoKOnr0qKicw9qh9eNHlwsXFHgubFiysq8XLco1NCQ/0NPTM+D9e399/Z48T4HDYOTp63+YMKFAWzo3e9nZ2evXr2/VqtXq1asBAGO8dOlS4rUl0NbW9vDw6H3mjA6PHI0lJ/dq0aI8AwMmk/nx40cGg9GuXTs+7V12dvb27duzsrImT548YMAAT0/P2NhYFoulqam5aNEiwYRnLh8/fty1axfvR9TKyiomJqaiokJGRsbMzKxly5bNmzfX1tbW0dFRVlbOyMjIz89v1aoV94N67ty5oKCggoICdXX1gQMHjhw5UsJXIzMzc/fu3SkpKQCgoaExbty4fv36Ebty8n6Fhr8DABvrHmw262vMp7KySmm+okITAChhFndq301Toz5vwgEA4Gv0x5S0RAad0afnEIRqU8YuLj4qLiHa2NDU3IzKnhXO5MmTc3Jy6qnzv1TQYGNjc/fuXXJ/tvpARUXFprYpKdwblWvXri1cuJAk5CwvLy95/eCasmfPHqLcgKOjo9jG3A+udG+l4uLiXr58CQBaWlr5+fnaUjoD8aGqqnr58uWBAweWlZU5OjqqqKgQT2f69OkLFy6sUVcfP34MDAycP39+fcyTC4PBEFUnoqyszNXVFQD69Onz/v37srKysrKymj4LqTNkyBALCwtCXb5kyZLQ0FA+3f3t27fv378PADQaTVCvwGAwFi5c6OLiAgC7d+8eOXKkdfXCpRjjRYsWERoUeXn5+n79KSgoKCgoKBoYDoeTnZ3Nu8XExESSAwtYEMcEAJBBYFXfcSgmEwcFQXo6MjKCzp35Eq/xunWc27dRSUnl3xwOJCVBUhKOiUHXr3PjH9w1GLIb7vh4MTMpLobMTIkEDeHhnGXLIws/AgABAABJREFU+CsaFBfjt29h0iTk48MVE7DZbPH2DBkZmCQ1vKgIzp0DUYKGV68469cDTzwMZ2VBdDSEhaGLFwXDmdjTE1++DFWFpTEAfv0adeqEjh2TJOI4WKtS6fI4G4/WrseVx6FDhw4aNGjv3r11yRlFW7YgR0fO0aMoNRUDICUlGDUKjR7daDUdiosFa8PzU1gofDubjRcswC9ecD0nMAB8+YI/fEC7dkEP6ZTurlYvHGMID8f+/lBeLqRpUlKwhUWX3FyoD01DcTGZWQKHg9+/R6Wl5IUnagDG8PIl1NRPWCr+w9++IRaLrEFeHk5MPH/+/O7du8WoGfLz8fLl+NMnqKorhD09oUcP2u7dYtwsCD584FMzVFJejl+8gC1bJPKJUVdHly6h6Gh8+zakpICRERo7FkxNxR8oXX7+xMuX44gIqCqtiE+cADu73y9F69bIygoHBAg/nMGAgQNrNmJmJl6wAEdEEGYbGACePoVLl9C2bWBnR3Ic3rRJUM1QSXo6dnFBt2/XbCa1Anl6wsSJODaWf4eiIho1CvHEbgnevHkjNsGDF/zuHVQPz/OTng4REdCtm+R9SgJhrTphwoTIyEjeaFPTpk0nTpy4detW6Q5Xa0aPHr148WJC0AAAGzZsaNu27c6dO3/8+JGTkyMvL6+np9e5c+f379/Hi7iMMTMzq8XTOXv27KZNm4Su+mZnZwtdohQVcaxpJLKm9gw1iuDKycmR5CZx23Afizp/OTk53b59u4LnrM1isSIiIubMmXPs2LHRo0cTG9Mz0gBAU0Oascm/GUMD47T0VEODmpWY+Uv4D0kZas2f+RxHjhxpZGQ0fPjwmzdvXr9+nUb7fbv569cvPvtDTU3NcePGHTlyxMTE5PPnz8Qy/q5duyIiIubOnRsYGMhgMGbMmCHegyQtDbu6QnY21tenbdtGUgYLP3uGd+7kk2kyKir6mZkh0ij706dP37x547JgQc+nT3k97WgslkZi4sAHD9C9eyQ3TYTCw8/PLy4ujs1ma2hoNG/evHPnzj179uzduzffE3zz5k1gYCA373f79u28ggYtLa0JEyZgPz/et5+B8QBb2wCEZs6cGRMTgxBq3bq1t7e3RVX1yZSUlN69e5eUlLx48aJHjx7Lli0LDg4mQnJ5eXmXL18OCQkRdXrq3Lmzl5cXrx+SgoJCRUXFkiVLZGVl37179/jxY27oUFlZubCwEABmzZrl5eUFAD4+Pm/fviXiKZmZmU+fPl23bp2EvtfDhg0j1AwAkJOT8/Lly8OHDzMYjKioqKvXLxLbP0YGETnbVq3bjhg29vK1s8kpSQCgqaE1a+Ycmfr3BNrsGgIA+nr648eLD24K5dipg5AAAwcM7mIj5au7/xumTZtWf53XRoTyf4C1tXXdSzPUAn19/fa1TXSIiIjgPl6wYEGBaMV9/fHmzZvDhw8DQLNmzQSLqwlC/HTKy8urqKhIcRorVqwgTqiJiYnW1taEuKE+6NWr1+XLl2k0GovFItQM48ePJ37cJefTp0/9+/e/d+8e70YFBYVwCZBwUZ6Lh4cHt8ICLy4uLoTs2tXVdcaMGQCwZcsWoh5EI0Kn03fu3Ek8joqK6tOnz+fPn4k/WSyWl5fXhAmVmuXZs2cL/eKsW7fO2NgYAJhMZv/+/a9du8auMrlNSUlxcnK6dOkS8eeWLVt0dXXr9elQUFBQUFBQNDAZGRnlPMFIdXV1Ca85I4qAgwEALJVAvv7uhyoqsLMzZ8AAPH06XruWM3ky7t8fu7pyPfmxjw/28/utZuABf/6Mly/n/kmvWqxgkayDidX4KipKpGbAGG/ezK9m4O6MiMCurtyGISEhYuXa+M4dMdYRaWnCo0HZ2XjTJhAWD8MREVhAq4qPHcNHj3LVDJUUFuKXL/GMGSSlELgM1Kh8oV/mim1bJywtLbt06SKFgJO5Oe3gQeTjQ/PxQefOoTFjGk3NAAC6uiD2C9i6tdDNeONG/OSJYAUNHB+PnZ1BWGGIWlMZ3UEIHT+OZs+21dHh/a9qYIy/fQvOrfwc4HHjsK+vtCaAQ0L4P6V8pKRAeLhkfWF86RKeNIkzbBgePhzPmIGfP+dvk5iIeRZVJUJBAUnFB1HsD46MDFJWbtq06U/yGebn4/Hjsb8/V80AAJCWBjdv4smTgVwzAQAAeO9ekb9CbDb29xcTkObF3BytW4c8PdGaNY2gZsjMxBMm4LdvuWoGAID0dPDxwVOmcF8K9O+/qEULIYcjhLp2RStW1GDEoiI8eTIODq5WOoTDwdHRnJUrISxM5IG/fuHv30k6xt+/A2kDqaGjg27cQH37/j5Lysmhli3RihVCa4XUVNAAxcViGrDZuH7cYYlc2I0bN9rb21tbW3fp0mXs2LH379/38PCoj+FqR6tWrRITE3m3jBgxIiAgICws7Pnz52/fvo2MjLx06ZKbm5vQFRs9Pb1du3ZpaGjUaNDo6OgtW7aIymETtZiJJUPCOdRT5BIhRJKVCwAMBkOs0vTy5csPHz6sEKZBzMjI2LhxY0lJCQBkZf1MSPwBAGamreowZYrfzJq+4PCB07aduzf2RCgamhr9ejQ8Q4cO3b9/v4+PD58f86hRo4hVd4ImTZoMHz48LS3tzZs3M2fO5E1KbNu27Zs3b44fP37p0iXxaobcXDxhAr5/HwcGws2b2NFRaBG9So4fF3KRpquLunYlGYHJZC5evNjMzGzdnj1IWAQQp6RAUhJJD1u2bHF2dqbT6ePGjZs0aVLnzp2zs7Pd3d0HDx6sp6d36NAh3sZmZmaJiYncH9Xx48dzTaabNGkyduxYAICuXYHHKwgZGUGHDsuWLYuKiuJwOGw2OzIycsGCBcTe8vLyUaNGZWdnP336tEePHgAQFBTE5rmZ/fHjx8yZM0ePHr1161bBH3MTE5OhQ4cqVmUgmJmZFRUVWVlZHTp0aN++fQEBAYWFhZGRkfv37582bZqjo+Phw4dXr159+vRpIpv05s2bvGHHnz9/Xr16VeirhDG+deuWs7Pzs2fPAKCkpIRPRZeZmfnjx4/ly5cPGTIoIPAtAMYczGKxVFVUx4525GDOuUunJjpOHzlsbPeuvZYvXtsAaoYSZklW1k+E0IxptU98JV4fdbWaXZxQSIu/1KFBV1e3W7du7969y+O6BdY/TZo06d69e62jqu/fvwcAXV3d7OzsL1++DBs2TNRd1tWrV9kSLNi5urryiiTEEhAQMHLkSKLnffv2SVLxKzU1FQCa8vgf1g7eggVHjx69e/cuAOjp6aWlpaWnp/fv33/btm0bNmyg0WiXLl3ixrDrTkVFRUREBI1G4woSdXR0ysvLFRQUJOzhw4cPAwcOzMnJ4ROb02g0PjsBoUies1VaWjp//vzz588/evSIb9fdu3fd3d0BYMSIEXZ2dqampleuXCkoKHBwcHj9+rWaaBVkAzBmzJiVK1f++++/ABASEtK+ffvmzZurq6vHx8fnVi0g2tnZ8V0ocFFQULh9+7a9vX1+fn52dvaECRMWLVrUokWLoqKi6Oho7sXihAkTnJ2dG+YZUVBQUFBQUDQYfEvkkuuVv1SZ9bapfVFmcZSX40mTqjkTsFg4Ph7OnIHYWHTuHNDpcOECSSAEh4ai5GQwNAQAuaogdbnopTA0ciQ+dw5yRYbiUbNm4kUPABAaSh6FguBgYLOBTv/x44eioqL4uxsRlcV/U1QEmZmClQU4u3aRHIs/fYKnT9GAAZV/Z2fjS5dEFUrHoaFw8iSqWiQSRXtlUGVAPgvSyiCOCaaSXvLXhhMnTrRq1WrVqlV1v1f6U2jSBJmY4KqkHCEYGKBRo4RsT03F/v6iFCc4IQFv3047cqSOsyPsGXhX2Tp36SLYjNA0BGVkAAAuKwvKyLDV0emSkBC0fj08e4Y8PYFWZw1UWpoYeQ2bjdPTxStT8vLw7Nn440coKwMibx4AgoKgVy90+PDvsiOFhVBD+0bUogV07FijQ4T307s31tIi0wro6UHr1v/888/mzZuXLl0qqhVetQoL89UHDgcHB4ObGyLXBpWU4OonC37S0vDt20iE2WEtiIuLS09P19LSMjc3l67LNF6+XIjTAABgjIOCYO9etH49AICBAbp0CVauxF++/LZF0dWFnj3R7t3i62vwwNm6Fb59E74vPR1v2YLu3hWqo8Jfv5JL2SA/H4eEILF1RqSClhY6fx5lZRFuCsjKCjp3Flqah81mh4WF2draSt43atMGy8uTBWPU1evvacrLy7tWqQz/TLKzs4UuOunr6+vzlD6ZMGGCrq7uunXrYmJiiHVaNTW1Vq1a7d27V/JqYlzWr1+fIvpkFBQU9Pr161p0KwkNYJu/aNGiDx8+FIpwPLKyshKbfubl5UVStyIqKur06dMLFy68dO0sYZXftYtwnyTuOyXhzCkAQKzBBgVFo7BixYrQ0NAtW7a0atVq8ODBnz590tXVbd68uaurq5ubW3p6upqa2ogRI2bPnr17924Oh/OPgLseg8GYN2+eJGNhT0/848fvP799A29vNGWK8NaCN8va2mjOHPK7WldX19jYWH9/fzllZdixo3DjxpioKAUOx1xGhlY1XZHlCwFKSkr+/fffcePGERXPeeZS/PbtW09Pz2XLlqWnp++qkkVqaWmx2ezCwkJCfrd582YdHR1vb28AGDNmDCFTQEuX4oQECAgAJhPp6KBt24o5nIzqou3UKsXzsWPHwsLC7ty506FDBxaLxWAw+AonFRYWnjt3DgDu3bv3+vXrZ8+e0arfoZw9e7Znz56PHj3S1NTcunWrnp4e71mPxWItXbo0KCiopKTExMSkW7du7u7ueXl527dvj4+P5/PPRggJXWZhs9lDhw599epVWVnZkSNHRo4cmZCQkMUrPgYoKyvz8PDw9r7Rb5CdsooSAGDArc3ambdu+eTp/aLiIgA4e/Hkjq17G6wsy/e4GDabbWbaSl9PTMkSEoi3Q6gukKIB+EsFDXJycgMHDnz27NmLFy8abFBLS8vhw4dLogMQhM1mE0H9UaNGaWho7Ny58+3bt6Ksw8aMGSNJn8ePH5dwdBaL5eHhsXHjRiIHbs6cOZMnTxZ7VGFhISGY0K95gUZRXL16dcmSJQCgqqr65s2b0NDQWbNmFRUVbd68+fXr15cuXSIvP1Eu1FBUBE+fPl22bNm36nfvhw4dunv37vbt2ydMmEATt5gVEhKyb9++/Px8XV3dW7duST50TUlISFi5cmV4eDgA8J05Hjx44OTkRJgjeXp6AoCuru6uXbsWLVoUERExZMiQe/fuNW5txb179yopKbm5uRFamfj4eF7xx9SpUw8fPkwi7LC2tn727NmUKVOIdyonJ4e3Qo+srOzatWtdXV3/zHJlFBQUFBQUFHWBz27KVOJk2cTSyoXmlor1dYWAN20SXmeBzcbv3sGePWj+fExe/y47G/v6omXLAEC26qqznMQG3swMtW2LX78WvldODoTGkgVn/vw5eb4pzspCyclgYvLs2bM+ffqI71FPT0wDRUUQlnyJvn0jCwgwmfj2ba6gAZ89S5Znw2LB06cgTtBAR9BDDR78AgB4m1e/ggYtLa127dp9+fLF3t6+HodpWNDatTgmRngUk8FAgwYJTdnHly4BaYI+EhVPrQPc8hNB1VcSCUGDrY4O33YoKcEPH8L27WJi51Xg58/hwgX86xewWEhdHfr3RzNmEGIIZGqKZWWFl7ogkJNDzZuLGYDDwTNnYsEFgcJC/OgRrFiBPD0rt+jpgYoKSJ4grqkJy5dLQbcBAPr6yNJS5I8SAFGFp3///rNnz/769aulpaWQNllZ+ONHkT2w2fDiBWzcKDQ4XUlGhshaJ1yio8U0kAxPT88zZ84kJyfn5uaqqKgYGBiMHTt269atYpcOJCIhAUdGitzLZsPz5+DsXCkvMDRE3t4oMhLfvw+/fkHLlmj0aIk0bbywWBAaSrIfx8ai8HDh8hc2W2RdlcqDsXQqm0hO06aoykhfFF++fDEwMKiZw2jHjsjEBPMUxuYDGRlBYxjE/iHcv39fQumAvb19UFBQZGQksfjZs2dPKyur2g1KbkdKxIFqLWggESs0gJoBABwcHO7evXvjxo1SARmNoaHhkSNH+OJegqSSugRxOJw3b95wEPPrt0gA6GbbU09XiCdEYPDbM+dPAIDzqi0tWrSs2XOgoKD48zh58mRycrKDgwPxJ4PB2LBhw/r1652cnKKjo42MjFRVVd+9e7dx40Zzc3NuZYSawWbjgwcxUXAK48orFozJ5O9GRsCbjqurS/PzA1I9fW5u7sGDB6dOndq3b18Wi+Xy4MG+gADiB7OrrOyjpk2VEUKtW4NoTfmLFy9KS0sF1Y1NmjQZNGjQwIEDZ82atXv3boQQ4TxdWFiIEOINXsyZM2fOnDnVDqbRaB4eUFQEv36BsTEgpIixUvWSiMrKygDAYrEOHDjQq1eva9eurVq1isPhtGnTZsSIEeHh4cVVN+msKlMuNpv97t27mzdvjhs3Ljo6+v3795mZmc2bNx8+fPjMmTNnzpwJVXH3Pn36xMbGJiQk2NjYbNmy5cWLF8TZKj4+fufOnWPHjj158qSRkdHWrVv5zmJmZmZThMlNDh8+/OLFC6LzoqIiX19fvgC/rm5T2+6dfuWlDB/dnyHDvVDHwcEfUjLiCTUDAOTk/OJwOPSayG3rwqvX/gBg1bpdnXrBGKAxjRH/cv7SkhMIoQ4dOvTu3bvBpJF0Or1nz562tra1C6wGBAQQFYLt7e23bdtGLB1yq92QSGtJ8Pf3xxhHktwSA1RUVFy8eLFNmzZr1qwh1ABz5849duwYec8VFRVfvnwZP348McPO0vCrxBhv3bp10qRJHA5HXl7+zp07LVq0GD9+fFBQkLm5OQA8ffq0Q4cOgYGBfAdGR0fn5ORUVFSkp6ffv3+f2Kiqqkoy1sePH4cNGzZw4EAiRm5gYHD9+vVXr14Rq+Tx8fGTJ09u06bN8ePHi4Wt9nID6nfu3MnPz9fW1n727FmrVtK3aOMqsmfPnk2oGbp27cr17eBwOHv37h05cmRJSYmMjMzVq1e5PlELFy4cP348AAQGBtra2gqtUtFg0Gg0FxeX8PDwpUuXWlpaKisrKysrW1hYzJ49++3bt+fPnydO5yR06tQpPDz8zJkzgwcPNjAwkJWVVVdX79Chg7Ozc1RU1Pbt2yk1AwUFBQUFxf8l0dVDUJJfbmVX3WtrS2qGVUOKivC7dyJjORUV4O8PmZniQ4xVigduyQk26SI5OngQmZsL2SEjg/r0QXPnihmOQOydBYtFJHw/fPhwoAS12NGIEaChwZRVWDt1x9KZ7mUM/vsvpKMDXKt/XsTFIBGv6broYBIBzsoSE10DAICuqpWvdWh+vRvDysrK/nGJHSwWvn4dz53LmT4dz5+Pb92qWcSxQwe0cqXgu4kVFNCgQWjLFuFHifPwwIWFULd6i7/tGT5+5KxaxZkxg9geLBBl5NcxVG2x1dGBigr88CFkZ4sZjMXCCxbgxYvxs2fw6RN8+YLfvsU7duCxYyu9Cjp1Emp+ywUZGUE7Mats+Nw5/OmT8H1sNn716nfRCk1NROpPXg0DA7RqFRo8WNL24kD79yMRUjPUti3N1RUA6HR669at3dzchDbDz56R611weroYOYKSEohd9pFGiczp06evX7/+48eP2dnZHA4nLy8vMjJy9+7dXJ9LMRQV4W3b8JgxuF8/PHQonjULqis58KNHJB48AIAzMvi/TW3aoHXr0N69aO7cGqsZACA+HqrnS/BTUoJF5AiRhwoAAFRVUYcONZ5SPSNJHSV+aDSYNUvkR0hDA3gKSP1tcDicEydOzKj6yZWENm3azJ8/f/78+bVWM5SXl4tdI+VNg6lpLQlR1JOaQej0zp07t3LlSlNTU65YqkmTJp07d/bx8SHMyUlgs9nk1x4MBl1RhR759TMAmJm2mugkpAz297iY8xe9iIl5Httfs6dEQUHxR9KkSZNHjx55eHhs3779zp07EydOdHV17dChQ1xcnIWFRWBg4KhRo3r27NmsWbPLly/Xbgg8bx729Ky8tOCu1WtooJEjhbQuL4f372HECNSuHcjKAkLIxAS5uZGrGQDg5cuXTCZz/vz5+fn5gwYN2rFjx/jx4/38/A45OoZUVCzicGDMGESa5UsYJwi6UBAghI4fP96mTZs9e/asWrXKxcVl//79tra2XGOD4uLiU6dOubi4xAq6aikpgYkJ8dwRQpMmTeKGqDQ1NefPnw8A3t7eiYmJsrKyV69ejY2NjYuL8/Pze/36tYuLi62tbfv27XnrgABARUXF+fPnO3XqZGFhMXPmTGdnZ0dHR1NTU8IiAgBkZGSMjIxOnz7dtWvXIUOGdOrU6cmTJ7ynlcTExA8fPiCENm/e7OPjM2PGjFWrVtnY2LRt21ZOTq5Vq1aKwtws3r9/z3s2KS0t5bvc7dmnu5a2pqqaCkOGUVzMDAn8lJqS/uZlkIG+gbJSZaxHTk5+9IhxDaZmYLFYkV8/02h0+97969JPcUkxACgq1p/bJwUZf6lDAwAwGIx//vnnw4cPRP2C+qZnz56Ojo5idbKiIMooyMjIDB48WEZGxs/Pz8HB4cmTJ8TeFi1aDB8+vG/fvoRjv5qaGrkPBMaYzWaz2ezy8vKKiory8vLy8nIVFRWuURiHwwkODr5x48bly5czqzJs1NXVDxw4MG1atWvZ2bNnnz59mmQsSRyH2Gw24SsgKnEhJiZm4cKFRD2eJk2aXL9+nSumtrS0DA4OnjZt2u3bt9PS0uzt7Y8ePUoI0Ah69eqVWT1JSFNTU5Sza1hY2ObNm/38/IifdVlZ2RUrVmzevJk4J33+/Hn37t379u1jMpnfvn1bsGDBmjVrRowYsXbtWt76Ed95THrV1dWfPn3aWqBYbHFxcd2j7FyLDjabTaPRNm7cuGXLFgaDAQCEPoAQtsvIyFy/fp1vufncuXNZWVkvXryIi4uztbVdtmzZ+vXrtQScfuvC5MmTJXHyIGjbtu3BgwdrPZacnNyMGTNqdJ9MQUFBQUFB8V+Hz0nLXGgsXxhlVSFaeVHqbhYLHz8OL1/ivDyEEDRtCqNGofHjJdTh4/fvgcR4HwCnpKCsLFBQEBOmrVqvkVDQAFpa6MYNWL4cR0ZWLhXR6WBggAYPRhs2SJpEYG0NdDqZJb6aGujrl5WVPX/+/MyZM9zNP8shrADimJBVjvNYUMYBJgcKy9iF5TpJO19mKKoRzT42b/t685DfvcnJgSh7ObExSN4GYkMIHM7vTCDRdKqKSX0VVxW97vAWtqs7bDb706dPjx49evLkydevX5s1a7Zo0aJ58+bV4Kbj61e8ciWOjgYWC4gSBk+egJcXOnQIJLY/QZMmoU6d8K5d8OMHZjJBRgY1a4YcHJDo+wIs9h6ZTgeJK/GRgOfOxe/fQ34+t64EFlaAkigzIcSkAQBSU/HNm+TaIM7q1fDwIf83iMXCHz7AzJnI1xcYDBg6FI4dA6EhJTk5GDFCfFGAx4/JPB5ycznnztG40eLFi2HlSuGxcDodtLRQ06YgL49btKCtXi12mbhm6OigS5dg2TL85ctv6xdVVdSpE/L0hKqVX6J4ovAeSNUMAICZTJyXR/Yp19ZG2tqYJDDfpAkaMkTkXsk4cOCAj4+PYMJDeXn548ePV69efeDAAbLjP3zAa9ZUKycREYFDQ5GDA9q8uXILeQUHAGAyxXtR1IjycjHlUQCgpET4dh0d1Lw5Fj1nZGICQj05GpV37951717j8vbIyQmSkvDly8ATJgcA0NZG8+ah/nVaNP9Pc+PGDU1NTVHVcusJWVlZsalrtbPOJae+jRl4QQi5ubmtXbvWx8cnODiYsILv0aOHJGd8Op1OnuLVzc5GRpYOAFaW7RbMXSYny3/+LS0tPXX2CItdmR9cVFz0+u3zXnZ9a/tsKCgo/hQUFRWXLVtGPB4xYgSxsN+mTRsZGZmysrKmTZu6uLisWLGCz1dAUhIScHAwVFkLAAAgBDo6aPx4aN+ev3F8PJ4/H3//Dmw2MjWl7dyJVVVRt25A+vNFUFBQAFVBtLCwsAsXLlQaDIwceTg83Dsh4ZKIwtZcCFUc8VOZk5Nz9uzZgoKCyZMnt2xZ6UYjKysbHBy8aNGigwcPYoz79et34sQJYldKSsqQIUO+fPmCMT558uTmzZsJmYJQNm7caGZmduXKFRqNNnfu3CFDhmCM9+3bZ2FhkZ6eznta+fr1q4+Pz6pVqwDA09Nz9erVXBtyhND9+/fbtGnj6ek5YMCA5s2bBwQErF27dvz48RMmTNi1a5exsbG8vHxMTAzXkoGvlrqKigq3qMTYsWPHjh3L3bVhwwZ3d/cPHz506tSJ95CysrLQ6iZesrKycnJyvOWQIj5+7d7TBtFoANCkiUKHTlaB7z/IMhS2bNnyNSoiIPDNgH5DrCzbScfGTDKior9wOBw9XX2lJrX6DFdRWsoEAAX5+rRzpBDN3ytoAABLS8sJEyZ8/vw5kbykYp3R1dV1cnLi++ZLTl5e3tWrVwGgX79+xI+psrLygwcPDhw44OLiUlRUxGQyvb29ucIrAEAI0argyoQxxhwOh81mC73O9vf379u378mTJ1++fOnv7/+Lp9SlgoLCvHnzNm7cKBjw7tixI4mgQUFB4eTJk+TC6qKiInd395KSEgAwNOSvXpOXl7d37959+/YRP9PGxsZ+fn7tq5/nVFRUfH193dzctmzZUlZWNmvWrPDw8AMHDhCh/VatWvEJGraIyg0C+P79++3btwGAwWBMmTJl06ZNLVq04O5VVFR0dXWdO3eum5vbmTNnCN13eHg4nzLu6NGjxANlZeVHjx61E5deUzvCw8N9fHyIxzo6OpcvX+7bty8AhIaG7tu378aNG8S7TBRtsrOz4ztcQUHh3r17kyZNun37NpvN/vfff0+cODFt2rRp06Z1EVZNloKCgoKCgoLiT+NT9QRl4XblwqBVrfcKX3zOysIzZ+LIyN9h3agoCAmBe/fQqVMgySJ4UpKYvHYmExcXI11dTBKr09BAVUUiGFUTZoldLdfQQBcuoPR0/Pw5ZGaCuTmytycpESoIGjQIe3iQJM0jExNQUvr28aOxsbG6ujoAPMmGfYk4OB+EzY4OQAfF36GFCCOr8ObtOsR/BgCQkUH9+4sMD+vqkiVeIwS82b3iClsgNTVJXPRbVr1UsSKCdFIEIVTr+EdpaWlUVFR0dHRMTExUVFRMTEx0dLSBgcGgQYOcnZ07duwYFxe3evXqR48eXblyRWhWDT/x8XjOHMxXtqOiAn/+DDNmoBs3hLtoCMXCAp0/Dxij3FxJkuORnR2+c4ckboqaNpWOoOHRI/7vPEnZe1GdfPtGFi/68gVevBD1XPDnz3DyJFq4EK1eDd+/42fPoMpzsRI5OdSjB+KzqBUKX9xUAMRzC4z694eZM/GZM/yaBllZ1Ls3OnWK0E/Ul6mdgQG6eROFhmJfX1xUhDQ1kaMjVHcqbt26dbSoL3vLluQSK6SigsTWtenXD6KiRHWCWrWC2q7VEGCMz507J9S+EQBYLNbdu3fd3NxEfhMzMvCKFZin8GIlOTn40iXQ0ECLFgEAmJsDQmTiLVVVKetRjIxAXV2kZAEA6HTh9SYAAABt3oznzIH0dCH7mjZFa9dKY4pS5t27dytWrKjFgWjtWtSnDz50CJKTcVkZUlAAY2O0di0IJLf8PZSXl2/evFnyWrdSxMjISEhebBUMBmP48OENOZ96QlVVddasWbNmzarpgW3btv0kwuNHWUWplYUpAJi3ar14/goGQ4ji8OUb/5ycbABIS8nS1tFgMOgXLp+5dOnSPnePmpVroaCg+APgN5F6+xY/fgzm5sjRccCAAZ8/fz579mxRUVGXLl0GDRpEUhJaPGlp/FJ+c3Pa1asgLLsSr1uHv36tfBwTA1evIqJQBSklJSUKCgq9evWSk5Pr2rUrAPj4+AwbNuzu3bs/fvwYOXLkkiVLlixZkpqaSl4enSghoaio+O3bt9GjRxNljE6fPr1jx47p06cTbRQUFM6cOXP48GGMMdebAQCWLFnCdUNPS0v7999/p0+fLo8Q3rMHYmKwpiZtwwZo1ozb3tHR0dHRkfvn2bNnw8LCLl68uGfPHt4pIYS4krVFixadP38+LCwMY4wQMjY2Pnbs2KBBg7gNevfu/e7du127du3cudPb23vkyJF88ggmk6mhoUGYFTEYjF69enG1GnysXbv24sWLU6ZMCQsL49UCbtq0KYFnuQAh1LVr1x49epw9ezYjI0NWVra8vPzb19ikpFST5oYGhgbNmxuBDNj1th09Ypyqqmo3W7tutvyxqgbgzfuXAGDbRYyVkVhKy0oBQE5O+uJICkn4qwUNNBqtX79+M2fOdHd3F3XzWXdkZWUnTZo0fPjwWtunXLt2jRCX8V6n0un01atXz54928vL6+bNm8HBwbz5PVwPBgmH0NfX79u3L0IoPT392rVr3O0WFhbTp0+fPXu2pqam0ANtbGxUVVVVVFSUlJSUlJTk5eUVFBTk5OQIz39HR0ddYXfUMTExQlPoeLXwP3/+PHDgwLFjxwqqznZTp049cOCAhtAKuwht2rTJzMxs+vTpZWVlhw8fjoyM9Pb21tLSGjNmDKEcpNPpRkZGI0aMGCI6/WL8+PGZmZnl5eV8UgZeDAwMjh07tnnz5iNHjvj5+d27d0+9ei1YQgwuJyd3584dUeIAeXn5hw8fipoGl6lTpyYnJwvdJScnJycnV1FR0aNHD29vbx0dnSNHjpw/fz6Ep5Dq+PHjDx061IznNMmLoqKir6/vnj17tm3bVlZWVlxcfPTo0aNHj+ro6Li4uMyV0JSYgoKCgoKCgqIxyMnJ4b2LptPpbdq0kfBYblhbiOiAxcIzZwop2V5ail+9giVL0KlT4gcwNhZjcqCggPT18YQJEBMjKlaEOnSA5s2Jx1wnCaaE+fy6umjSJMmaCqCkhMaOxceOCa+IoauLNm0CABqNxmazMcC2OOyRJKQhHww2GwCz6AxA4Dl03pkTy5ChIQwditatE3UImjsXh4cDb10J3r0tWiAeVzY0Ywa+f1+kOzpCIFkVvGay0IQOxWzIZ0E+C1QZAAB3794dMWKEJIfXCDqdLvn9GkFZWdnZs2evXLny4cMHU1PTVq1atWrVauDAgUuXLjU3N+f67QGAtrb2y5cv58yZM3DgwHv37vHuEgpet45fzcDdFR8P69YhUQn0okAIhN24CWk4ciScOIFFlTyn02HAgJoNLQpppM8iUkkT58wZMqkBmw3Pn8PChYRZLRw5Anfu4LQ0KCwEOTkEgGVkcHg47tcP6enB7Nlo2DDR8xAnP6jeAC1fjjp1wgcP4pQUKC4GWVmkowOjRqE5cxqoAKyNDbKxETWSsrKyKIt4ZG+PDQxAdAoKMjDg/lSKbLNiBYSG4oAAwc8AMjREe/fW8UX4+vUreZJMQkKCv7//SKGOygB42zYhagaCkhJ87RqaNg2UlNDgwdjDg8T+BxkYiKnyUFOUlZGJCU5NFTmisTHq10/k4e3bIxcXcHPDfC+OgQFavhx695beRKVDTk7Oz58/JRdH8tO5M7p4EQAQmy3eZOUvwMPDo3Xr1v1IPiH1xvLly0NDQ/NFXD9YWVk5OTk18JT+KNzd3QMCAuLi4gR3qagqEyGxwQNHCFUzAEBA4FsAyM3Jf3D3SVNtzWGj+jMYDIzKZ86bsnenR3NxP8gUFBR/FL179544ceKOHTsAAG/ahH19obAQaDS4fh1dv96sWTNnZ2fpjNS2LTIw+H1JgBCytRWqZgCM+dSQOCMDlZaS5BV8/PhxwYIFaWlpCgoKY8aMefDgwaNHj8aOHWtlZdWrV6+QkBAWi+Xu7j569GgA+PLlC7mgITAwsGXLlvHx8T179syuKjaXmprq7u4+depUXkcBQa1qavWrpoyMjNjo6Dbbt+PgYOIqFIeHI19foU+cyWSuW7euV69ekyZNev369devX7nBvnbt2hFqkoKCgoMHD4aHh8vIyAwaNGjdunVCKw0xGIzNmzfPmjXLw8Pj2rVrZdUl1AoKCh4eHn5+foWFhd26ddvMNQOrAmO8a9eue/fusVisTp063blzx83Nbfv27dwGnz594jMaXLhwoaOj47x5896+fWtqarpixYqPHz8yS0pLS1izZ8x3cHC4cPn0m3cvklPqN6uchIKC/E+fw+h0eo9udb0ELaksOVGDpBEKKfJXCxoAQFtbe+bMmT9//jx16lR9VDBFCDk5Oc2dO5f8h5KcqVOnnjhx4tevX6OqkrS4qKmprV69evXq1UVFRZGRkQkJCTk5OUVFRRVVELIGrjEDL4gHGxsb4pp18+bNL1++5HA4AwcOHDlypFh3gS5duuQJM+okp2XLlioqKgXVdXkjR44cP34898+0tLRTp04RbVq3bu3h4SG2Rq+Tk5ORkdGoUaN+/foVHR2dn5+vpaW1cuXKlStXSj43CfXjenp6bm5uQit9njhxIjk5ecSIEfb29qIOp9PpJHu5kPwyWlpanjlz5sGDBydPniRKmeTl5XHVDF26dHFzc+svztsQIeTs7PzPP/84OzvfunWLEOupqKjwvhEUFBQUFBQUFH8gQUFBvHkGFhYWkt9Scgs30AViWNjLC1clVQjsw/j9e/T+PYjzo0Y9eoiPwFlaorZtcUgI3L8vKB1AVlaIpxoXA4E8DUo5wMbA5IBCPfsyohUrICMD373L715uYIDWrQMrKwCwtLTMyclZ/eybF60y01qWBp1VwEoJdMOD1Z/clykpalLGbFJarFRapJuboZ+THq3X0s7tMQDc6zLsZxcN3R6dxaTd9+yJRozAPj5C0uibNoW1a4EnGwZatED9++MbN4TqSJC5OVqzRsKnry0L8UwAgKxyUGVARkbG3Llz04UmGdcNTU3NLPL69NV59erVzJkzW7duvX79+t69e4v9wMvIyJw9e3bNmjXdunXz8/Nr1aqVyKZpaVh0MisA4KgolJcH4lQRtUReHlatgg0boGrF8DcIoc6d0cKF9TJuLZCVBdLgHMrIECOa4ModEEKLF8PixejHD7x9O37/HpeUVP4U5ObitDSIiYHgYOTiIrwfcbUCsa4u/89bz56oZ09UXAyZmaCiAiIyFhqFnJwcviSB3ygqogED8Llz1TyKuSgpgSRVDhkMdOECrFyJAwJ+y54UFJC5OXJ3B3NzKCjAFy7Ap0/AZoOODpo6lc9DgpzExERRoVMCNpsdFRUlXNDAYuHq5ZP4SUrCfn5o0iRQVUX9+uFLl4Sr5VRVoR5yEtCWLXj6dOEuC4qK4ORE7lqEhgwBW1vYtw+ionBJCZKXx2ZmtDVrQETSRePy6dMnFRUVKRRyptQMACkpKXv37g0MDGyU0YcPH+7o6Hjp0qUSAc2osbHx8ePHCT/XvxZdXV1PT89FixbFV5dS0en0Vi3NiXpYvrevG+obqaqq8R1bVlYWH/9DTl42JzsXALIys0MCPnbraQMAysqKjo6OAQEBDVYNvRFZt3FpTm4OnUGfOXVBF5uujT0dCoraEx8ff+jQIQsLi8lduuA7dyrv/jgc/OkT7Nkj8kK0Figrw5IlcPAgpKSAvDzq0IFQyQsBoWp3eQBIQYHveuPjx4/e3t5mZmYTJ07EGE+dOjUiIoLY5enpaWRk5O7uDgBz584NCAggtqelpd25cwcAEkQ7EQJARETEo0ePli1bNnLkyOzq9ybZ2dmpqamC/uK88F3QamhotEhOxmFhXE0tjo+HvXtRdQMGgvz8/Ozs7GbNmpWXlx8+fJjNZgcEBHA4nPbt23t5eb17927Hjh3+/v4sFqt169Zt27Z1dHQUqmbgoqen5+7u7u7uHhUVNXDgQCJpFiHUpUuXyZMnV1biEMa2bdvc3d1LS0sBgE6nN2/e3N3dffLkydz8ZD6tvLKyMrHL2NiYMDJ/+/ZtQEBAZmamvb29hobG2/ev3ge+BoAO1jYkE65XgkLes9nsDu07qaqIL1xCAovFYrFYdDpdRkZcfUyK+uGvvoYjMDAwWLt2bXFxsbe3t+DFbl2QlZUdOXLk+vXrRdm2SIiioiKReS8juryokpJS165dCTudukCn01++fFnHTsRCGCoQmjWEULNmzTp27MinV+jQocODBw/mzJmzatWqyZMnS3hB3L1796CgoGnTpp04ccJU4lKv27Zt27ZtWw2fhEhkZGRu374taoXx0qVLly5dkrCrqKgokr3jxo0bN24c98+NGzdGRUUVFBQsXrx4QE3SmFq2bHnz5s2vX7+ePHny/v37fn5+YlO4KCgoKCgoKCgalxcvXvD+aWtrK/mx3MINQq4vnz8XHjYjKCjgXL5ME1tgW1ER9eyJU1KEh51kZGDwYCLgQTtwAJuZwc2bOCkJysoAIdDTQx06oL17oXp1UhUGlJYDABSwQKH+753Rnj0wcCB4eUFaGi4vR0pKYGqKNmyAqvqaDAbDYdHqQ87LFfc8BISGasEhc9RUFoDNxvM3CM22t0r+1j0m+H2rLhWIdq2F3QoJLEvRrl2gpYVv3YKkpMqkFhkZmpkZWrdOMK6Mdu2CoiL88mU1HQaNhiws0PHjfOtiJGjKVAoacioAAFJSUuqiTSfBysrq2rVro0aNEhnKrYLD4bi6unp5eZ06dYrEbU4QhNC+fftat27dq1eva9euiVJU46Ag4Ck4KISMDPz5M+rVS/KhawQaOhTYbPj3XxwX9zuHXlUVde2KDh2COkaeJDFmUFQk89XnzrNlS9SnD2mLmhknAAB++hS/fy9k9IIC7O0NpqZo6lQh/YwaBaGhwm1UAEBLiyaqbkWTJmL9DBqeuLg4Uf6IAIA2bYKEBPzqFfCloCgpoTFjkCSCBgCQk0NHjqDkZHztGk5JQQoKaPhw6NEDEMIXL8LJk5hndRvfvw+9e9P27wfRKzC8NGvWTFFRkWQ1CSEkcvn7509RPjSVcDg4LIww3UEuLpCcjN+84X8p1NTQ5Mlklh61xtISbdqEd+3id4ZQU0MODmjBAvE9aGignTuhqqZJg/iB1BItLa3y8nI2m827+kTkAjXirGoKm81+9erV48ePmUymra3t6NGjm0h8+hMLk8mk0+my4goJcTicmTNnLlu2TPJFOalz4sQJfX39y5cvx8XFEWZIysrKVlZWR44c6Si6TgoJBQUFcXFxdDrdzMzs/yApc8iQIS9evFi5cuWXL1/y8/PpdHqzZs2GDh26ZcuW23e9n/g/SE5JXLNhSdOmzcxatBoyaIROs0rz3T179uTl5TfTaaqsUnmZ+iUy2qSFka6+NoNBj46OOnr06JIlSxrvmTUEcxdNJq4s2Cz2qTOH/Z8/dHSYbNqiTiv/FBSNSGFh4Y0bNybRaNVqk2EMouyjALC3N/j5AcYwaJDwK1UCJhPS0sDYmLiYR46OqH9/HBSE9PSgfXuyy2YHB0hKqryna9IEqlvlubi4HDlyJCsri0ajHT582MXFJYbn3rO4uPj27dsLFiwAAL7yQ2lpaTIyMrxarmfPnj148CA2NpbJZAKAqqrq+/fvNTQ0ZGVlBUsXqaqqCnUi52X37t3R0dGEcZeqqqqjo6Niairmu2wTcdulo6Ozc+fODRs2fPz4cdOmTceOHcvPz3/16tXDhw/Nzc3T09N1dXUXLFhw586db9++ffv27eHDh8+ePTty5Aj5lADAwsLi/v37mzZtKigosLS03LdvX2lpaVhYmIqKSps2bQSvc+7du1dalVHAZrNZLJa8vPzWrVu5tu67du0KCQkhpCFE0Qpra+vU1NT58+cnJycrKSmtXbuWK+QlvBkAYPjQ0badxS2k1A9MZsmNm5cBoFvXnnXsqrSUCQAK8gpSmBZFraAEDQAAxsbGu3btUlJSun79+i/ypRyJUVNTGz169ObNm0nuzCWnXbt2Ys0S/luskSBHytbW9vPnzzXtuUWLFm/evKnVpKSGFO8Ya8TFixdrfaylpaWHh4eHh4f0pkNBQUFBQUFBUV/wVe/qXRPzaq49Ik1wFYWvxrwASLKbBbR9O8TH46AgfnmEjAyyt0erV/9uuWgRzJ+PwsJwbCw0bYpsbUFYBWJVBmSWAwDks6BZgyQDoH79CNEAwlhIFBbg84Cl+IZf2dktg1Ztv9gGMYgmoaGiKhcAwLQXV9636gIAVzPwCmOJQkRo1So0Zw7284OPH0FWFvXti/r0ER7hptPR0aPw+DFcvgzp6RhjpKwM3bujJUvIc4j54Bb4KMcAAGLLrNaapUuXpqSkmJubT5w4ceLEiTY2NrwWplzi4uIWL17MZDLDwsK0tbVrMdCsWbPMzMwcHR2vX78u/JtSUgLC3uXfcDiSxPvrAhoxAvr1g8uXISQEKiqwlhZtyhSQyi0wh79SS1BGhq2Ojq2OTlBGRuXoXbqcDg3VysqiI+RqYkK04TsqR1ZWa8sWoNOLiopcXV2DgoIKCwvl5ORatGjh4uJiZmYGACD2o8JXEYDNhhs3RL62hYVw6RJMmSL41qDx48HPDwu97WUw0KBBNTIYaHQ+fPhgbW0tcjedjs6cgUOH4MEDnJEBxcWgrIz09GDqVMRTdVgiDA3RmjW8rya+eBG7uwOf62RODty+jfPz0blzklSjaN++vZGREUk2goGBgUi/SQYDhH3xeUFcXQWdjs6dA09PePAA//wJTCYoKyN9fViwAA0aJHaetQONHIk6deLs2oViY6GwEBQUQF8fLfgfe2cd19T3xvHnDEZ3SiOtoiKCgd2tYDc2BnYrdoCF3d2tqGArIoKUCird3R2Dse38/hjMsab1+7vvF39s95577rlju3Gez/N5lkDPns20x1aASoX4+I5Uao+uXc3MzJiTeIWFhampqcx4ydChQ2/dusWz/ulfxYcPH9avXx8VFcUMzJw+fdrExGTevHkb+Vd3EoWioqKNGzcGBgYWFhYihDQ0NIYOHbp9+3Z+yoZNmzbRaLTp06c/fvyYTqdbW1vXnCFblu3bt69bt87Dw+PHjx8yMjJjxoyxsWlIYmhMTMzKlSsjIyOZXwYNDY1OnTqdPn1aW1u7ycfckhgYGDx+/Dgw2N/3i7dlh87DhoxixrQm2E8pKyvzD/iMMc7JycrJyQqP/LlnxyFm8MbHx6eyulSzjbqS0p+bVWYR52pqdVlZ+cuXL//bgoYKSgWHTjIxKf7Akd3dbe0mOExVUhQiUSUg+Dshk8nIygrLy9fRhfM5y+HTp/GpU8AsFvbtG+TksD/b/mm2dy9++RJKSpCaGixfjiZMAABQVUUjRwodD1qwANq0gYcPAWMYMwax5XNmZWVdunSJ6XLHYDC+f/9+9uxZjmcoljCRQzWuqqoqJSWVlpYGAGVlZbNmzfLw8JCVlTU2NlZTU6uoqAgJCSkqKjpz5gxH7gQASElJzZ8/X6jBT5cuXby9vffv319WVjZ58mQHBweIi8Pnzv0RMZDJwD8TY9OmTTY2Nhs2bHB0dHRycmKqCpSVlUeMGDFgwIDp06fPnTuXVeastLT0yZMnmzdv1tXVFTwqAOjYseOzZ8+Yrz99+rRs2bL4+HhJScnOnTs/f/6cI7WVSqWyv2UwGAsXLjx27FhcXBzzgm5sbPzx48ctW7YUFxd369bNxcWlqqpq9OjRobWFOxctWqSmpmZnZ1daWvLF/5O4uPj0KXP69OovdJzNAZVauXHrSubr9haiVinlR1VVJQBIStZjeoGgaSEEDTVoaWnt27fPzMzs3LlzsbGxNAGJWcIQExMzMDBYuHDhwoULVf8mI0cCAgICAgICAgKC/wDx8fG/2QpDIISEVtpip6LWN4FH7QZhgSVRraTFxdGtW7BnD3h747Q0qK4GCQmkrw/Dh6P16zn3IiYGtrbI1lZAf0q1z21FTV8lTxi84nmeuRBaIS6z61HFit621priVjWT1zg6mkeFiFrGBL9aO3tvmbRcdAV8K4GuPJQbvFBQQLNmAX9XzDqDHTYMhg2DRuQBF9c+CMqJAfATNNBozKiq8C8Mf6SkpE6cOLFmzZorV64sWLAgNTW1Y8eOxsbGGhoaMjIy4eHhKioqoaGh8fHxq1ev3rBhQ2Mssvv163f37t1p06Z9+/aNO7UIWVpiOTkoL+e7vbIyateuwXsXFRkZtHAhLFwITZvGLSYWpKbWLS+PXcHA5M8SAwMfgFu3brHCXUUMhhKJxGwDAFfT0kLmzh1uZ+fn57dw4cKoqChWyZuAgIBPnz6tWLFi48aNaNEi/OEDZGfzHomkJIweXWfJjx8CBEAAgFNSUGQktG/PuQIhdOkSLF6Mg4NrJpSZyMmBmhouLMTr15MmTIBGOzi2DJ8/f+Yu31sHhNDKlbByJUpJgeJiUFeHNm2aYMfFxXDhAqeagQnG+OtXuHcPTZsmtBtxcfFhw4bFxsbSebryAPTs2ZPv1JC6OlJWxgKqz4iLA7ufMEJoxQpYsQJlZUFhIairQ2UlUKlQXS2in0RD0NEhnTrVXJ1zUFCA/fwgNxe1bw82No01aBFKSQlj61YIDYXcXKBSn6iqhpuYZNvbg6mpoqKirq6ulpZWVVXVrFmzbt++/ZeHaV+8eLF48eKMjAzWEgaDERMTs3fv3qysrKNHjzas24iIiMmTJ4eHh7OWJCcnf//+/f379y9fvuQWeRw9evThw4daWlo9e/bMyckBAFVVVTMzswMHDvTp09i0yPoiIyPDlAw2uIcPHz4sWLCA3Z+8rKwsISEhIiLi8ePHlpaNjYu0LkXFhVeun2MwGNGxkZlZGXNmLUQIkUhic2cv6tOrf2TU74TEuN8RP4uLi74G+A7sPxQAiouLQYwGAGSJPyccFVUlAMjKymUwGILr7/wHuPfgBvNF/75Dxo0e/977zdv3L6urqQFBfj/Cvll1sgkM+SJGEjt97LKYmPjXwC9iJLFutv8h+RfBfxF1dXVnZ2do3x4GD4ZXr5iPcqhdO7RlC+8Nnj37c/NZXg4vXwKXoAE/f45v32Y2w8XFcOgQsrMDYfYG7KDRozlvmwEAIDQ0lP1Kp0YiTUpNna2rezA5+TuVCgCKiooza+273NzcQkNDmZYMUlJSQ4YMKSgo8PX1vXnzpqura2xsrLu7+9KlSyVryyAaGhoOHTr08ePHfn5+7DuVlJQ8dOiQs7MzAFRXV8fGxhoaGvJz62nbtu3Fixf/vDcxQTNn4jt3ICcH5ORQr15owQIBBz548OBv3749evRo8+bNRUVFcnJyAwcOPH/+PNO4PbvuU0Z2dnZERIQoggYWDAZj5cqVERERAFBVVeXr67ts2bLbt2+zt+nQoQP7ZIuhoeG6detOnjx59uzZI0eOsA7z7t27rDZv375l3yQ7O/vIkSN2dnZhv35gjC3MO7SWmgEAbty+TKmkAMC82YsbL0SoolIBQFJw6UyC5oQQNPxBUVFxwYIFtra2165de/jwYaGw9CyeyMnJ2dvbz5s3z9bWVq6uTywBAQEBAQEBAQEBQeNhpRcwsbW1rVeeXHltyEmWW5ygoQEREQK2xTo6ooZaxcXRrl2wdSsKDcVpacjQEDp1anBsRq52uzLe8bIWhUKH7fEYAJCSuvO9D5dn9tVSkJk/fz4AgMDqCdJUin3Iy1t9JgPAvWzcVeGv8/GmMCCuNlveQAqAS9CA37yBy5dxejpQqSApifT00MqVjQkbGxoa7t69e/fu3fn5+T9//kxOTs7JySktLWUWTJ02bVqPHj2aZMZkwIABCxcudHJyYpaPrUOnTsjAAPP/5iMDAzAwaPwYWgI6Hd+7Bx8+4LIyJCEBHTuiJUugSxd49469FdOkAWr1CvDmDQCw1AyXU1OD6PR8BkO2Vs2zSEfHd8+epKQkR0fH+Ph4jn1mZGQcPHhQXV193rx5aPRofOsWVFVxDw3Z2DALB7DA0dFAoQjyACgvx/HxiFvQAAAyMujGDXj/Hu7excXFiELBKSlQVgZJSZCUBAAMT0/UqRM6fRrU1AR8YK1Obm7ur1+/evfuLVLr2qo3TQK+dg0LqKNMocCTJyCCoAEADh069PPnTx8fHwaXI4iNjc2lS5f4bkkigY0N8CrTwwSZmPB2X5CVZRw+jL59w4WFQKOBsjIyM0M7djTtR9SiFBbi9evxz5+QmQkAWFIS6evD+PHI2bm59piVhWfNAnZrjaysDllZHfLz0caNiE0oGRUVVXON+1spLy/fsGEDe4yHRVlZ2c2bN8ePH98APQGFQpk6dSq7moEJnU4PDAycOHHix48f2ZefOHHiwIED4uLirJrlAJCfn//169dp06YdOXJkSn1dVVqV4uLiZcuW8ay2HhMTM3PmzKCgIKEFOP5m8vPzWKcs/4DPYmKk6VPmMNWTJsZmJsZmGOOtO9fl5mZ//uI9oN8QhJCEhISCigIAlJf98RaqrqYBADPY9t+O8fwOD/sa+AUALDt0nj5lNkLIfszEPr36P3pyN+R7YFVVZWDwFwCg0+nePu9lZGSv3jgPABKSEladurby0AkI+GBtbb1+/foBAwYAAOnECfz0KXz8CAYGaMmSOgX7qqvxzp3w4weIiUHdaw2mUBCVChwnQ0/POorb9HTs5YUWLABfX3z5MqbRUK9eaPFiUXywOGjXrp26ujozrt9OXNxDTc2ksBAABmtrnyORHisqzp49m6VjMzMz+/Tp0/r16798+SIhIVFUVDRz5kxnZ+fZs2cbGxu/efNm4MCB7J1TqdSoqKjw8HCWRJVEIunp6S1ZsoSpZjh37py7u3tubq6ysvKMGTP27NkjypjR2rVoyhQcHIzMzKBDB461DAZj8+bN7969q66u7tSp0/nz5+Xk5M6dO8d84sjPz79x44a8vPzx48cBwKDuE5mOjk7nzp3r9QEmJiYyq8CziI6O5mhz4cKFgoKC379/0+n0tm3b3rhxo02bNqNHj378+DFL0MCCSqVGRkYmJydz6HqpVCrG+NmLhwDQtUu3eg2yXuQX5D3xuD92zERNdU2eDZhXOikpqZ49RHvcEEh1NRUAUCOyGggaCSFoqIOMjEzPnj319PRGjx796tWrN2/eJCQkiLitrq7ukCFDRo4caWNjY2ho2JzDJCAgICAgICAgIPj/5cWLF+xvWQUaRYQlaJDjfhiaMgWCgvg6wGtokJyc6rUvkJCAbt1Qt8Y+w7PqIFRxBstammIaOIbjBAoAgDIZdnTTW/zq1cCBA7W1tUeMGIHs7LCWFjMcxZMpMV+YgobnOXDAhFfVj1bFpxAoDAAAcxlQJgMApKen9+/fn7kWu7jgJ0/YvVhxcjKOiEBz5qDVqxu5a1VVVeZkYvOxdetWW1vb+/fvc4aUEIIlS2DbNt6p6mpqaM2aZh1Yk5GYiJ2dcUQEs9QLBgAfH/DyAmfnoMDAbiUl7CYNzBfd6yb616wlky3J5AQabZquLgCUlpY+e/ZMTExsxYoV3GoGJgUFBe7u7jNnzpTYsQNoNOzlVac+rqwssrVF585xztuqqQGJBBzu1eyIiYFAl3s0eDAMHoySkvDMmZz/vrIy7O8P06ejx49BXl5AJ63LkydPRowYIS3dGpVof/0S0iAnR8SeyGTy69evly5d+u7du9TUVKaBh46OTs+ePa9cuRISErJv377IyEgGg9GnTx9bW9tevXp169aNGThE27ZBaChvRZGqKjg7cwYJACArC8+eDZGRf746xcU4KQmiotDBg3UcHf4V8vLw1KmYfUq9qgrHxsKJEzgxkcQ1e94k4KVLMc9CIdnZ+PBh1K0bU8i1dOlSc3PzYc1W1KNJOHXqFHdAgkV+fr6bm1sDBA179uzhVjOwCAoKevr0qYODAwBgjLdt2/bgwQM5OTme58n09PQtW7YMGDCgYbWTWoXt27cL+FR///598uTJtWvXtuSQmor0jFRfv09StYmq4uLiNBrN1+9TWnrqkkUrlZVqrjsIod52/Z4+e5Cekfr0+YPx46YYGBiQJKgAkJ9XwOqNQqkEAHl5WQBokrLLfydUKvXWvWsAEBocHRocfevaA/a1t27fuHH7Uk5uTfJ0Zma6vIIi8zVJRHc3AoLW4MWLF+yJAcjBARwcuJvh1avxixc1ddzq3s0iLS3uGxXMcV+HEKiq4tev8aZNkJ8PADggAMfHkw4fru+ADQwMxowZc+/evbKyMnclJZPabAFlGm1L27ZbP3zgMKxSU1OLiopiCv6SkpIiIyP9/f2rqqosLS253e/at28fHBzMHpjHGO/Zs2fWrFkAEBUVtWfPHmZXRUVFp0+f7tmz50gRKmgAAOjqIj4+Clu3bj127BizysPv379LS0uvX7/OXsiMTqezHCOOHj368+fPsLAwjLGamtrcuXM1NXlH8ZkwGIyNGze+e/eOSqVaWlpevHhRTU1NRkYmPz+f1YbbakJBQeHt27e5ubmVlZV6enrMhVZWVk+fPqXRaOyf25MnT7Zu3ZqWliYnJycnJ1da+5hsYKhnZKaz121bUXERiSRm25VvlY3G8/Dx3W8/AlPTU3ZvO8CzQVZOFjAfDJuClJQkAEhPT22i/gjqDSFo4IGurq6urm7nzp3HjBkTHh4eERERFRWVlpbG/BmzmklISKipqenq6pqbm7dv375Dhw4dOnT4D9+6ERAQEBAQEBAQELQ6FAqFPfMP6i9oyKjNnZbnmmBEo0fDkyf4/XseIUZJSTRuHLRGHWgAoNcOR6z1FAClNLidBUeTcVZtVU1XE6RMBmULi6dPn44dO/bjx48dOnRAlpaYv6DBThlpSEAOFbKoEFwC3RVbaPAici+r5oMeUZvTznJowBcv4kePeNRlKCjAV66AiQkaM6blBtogJCQkTp065ejoOH78eHLdyT5kbw+pqfjqVeCwvm/TBi1ZAs2stGga8vPx/Pk4NpZjMU5MBDc30qpVcPIksJeZAABp6SBLS6yiAk+eAFfRyWm1047e3t5aWloUCkVAYA8AYmJiXr58aW9vj/buRTNnMs6dQ+npwGCAsjJMnYp4lcVB3btjLS3glVRdg7Y2srISeNgAAHjDBlxbT5dzVWQk3rqVdOKE0E5aC09Pz9mzZ7fOvoVVGsU0GsJYxPRBCQmJS5cuFRYWvnjxIjY2Vl9ff+zYsZqamocOHTpx4sSRI0esra3z8/Pj4+ODgoKWL18eFxfXs2fPgQMH2tvbm12/Dk5OODyc3dsD6evD8uVo3DiuYWG8eDGOjOQx4JQU2LwZPX8OdWsh//3gFSswz8gxhQJeXrhHD/b62U2zx3fvMJs3MicZGdjVFZ075+rqGhYW5uPj07R7b3L8/f2xAGkUQGpqQ2befX19uU1HWJSXl9+6dcvBwQFjvGTJkh8/fowePfrYsWP82ickJGzbtu38+fMNGEmr8P37dwFr6XT6hw8f/kVBQ0pq0qGje9nnt2dMnevr552QGJeYFH/g8O5N63coKdYYbg3oN8T/6+fsnKxXb16oqqi7uLhs27lBRlZa31BXVU05P6+w34Cehm31AKAgv1BXV3f79u2tc1TNz4uXTz+8/sJv7cwZswFgwtQx8fGxAPiznzdr1eMn9/z8fLKzs3Lzs9VU1YuKCzt3tJ7nuLglBk1A0CRUV+PQUGBdDjBGUlKY+cLICB3gEUUmOTszvn5ladyRhQUaPhzPmgWsOHpVFfj6QlkZ1NPgPDAwMD8/38jISExMrB2VCmxlbnBBAUpNhbqxubt37/5iE7AmJiZu2LDB0dFRT0+PuxxYv379OJyH5OTkOtR6Kty5c4fdCamwsPD27duiChr4w1QbsN6GhYVVVFSQ6hoAoNp7URUVFX9//6tXr8bHx0+dOtVWYM1KANi2bduJEyeY/UdGRpaUlLx+/bpv374PHjyorq4GAFVV1aVLl/LcVl1dnf1tmzZtMMZpaWmsRO6ioqJNmzbFxsYCQFlZGZlM1tTUZDAY8vLyg0f0qaCUpaSWAcDcWQsbX+hBAJqamgAoMzM9MytDqw0P206bLj1SU5O7WjWNS4S8Qk3VTIwxqr/FCEHjIQQNfNHX19fX1x8xYkRycnJCQkJmZmZ+fn5paWlVVRUASEhIyMvLKysra2lpGRkZEToGAgICAgICAgICghYgNDS0ii3ko6Oj07Fjx3r1UFhd80KOV8YUOncOVq3Cvr510p01NNC4cUhwlffmhFo7gyTR4u6G5XT4UACeufhFHlTU5qsggG1GaFptcnv37t0PHz48YcKEkJAQucOHYdIkzMtBHXXoIO66f0QaXM8EAPAuxN0V/6JZgIJqeFmbVD+1Tc3AagQNNBrcu8dDzcCkqAjOnYO/XtAAAH369NHV1X3x4sX48eM5VqHly9GgQfjwYUhJgYoKkJUFQ0O0YQOYmrbKUOsL3raNW81QQ24uvns3+MMH20GDAKB7mzZBsrKgqQkTJ6KePfG4cdyBbZZzQ5CNDdLSAoCEhAT2ZCZuqqurfX197e3tAQAsLEj8o3p/UFJCnTph/oIGZG1dx++XJ8nJvLPMWfz4AVVV8FfagGOM/fz8Ll++3Dp7rztRyw1SVKyvGbKysjJLn1FWVrZo0aKgoKDAwEBm+qOJiUn37t2ZTsiFhYWfP39+9+5dv379unbteuzoUeNfv+DlS1xaisTFoV07tGwZzyI+2MNDQCQeJybCwYNo//56DbuViYzEYWF815aXw61b0OSChmfPgEIR1CI+/tmzZ2fPng0MDJQV+jNsbdiD0w1rwJMinrY9bDBr9W7cuPH3798fPnwYP368YF2FYFnYx48fr1+/XlBQICsrO3LkyGnTpnFo71qYUjZDpoY1aGFu3Lhx9erV9PR0Go2mrKxsZWV14MABtbpVh8rKy85cOM7xfdDW0lm/2uX+o1ufPr/PL8g7fe7o8iVrFRQUAUBaSnrV8o1uh3cVFxfde3hj2+a9psYd8orSSCRS737dU5LSTC1q5sNjo5OcnZ0N/pUCVfWEPWoYFBTEHcRiNnh87wUA2E8akZT0x+85IzMtIzOt9nU6AAR/CyQEDQT/ElQqVFfXWaKnRzp4EBgMsLLi4SMFAKampFOn8JEjUFoKWlpo716QluY0QayogLw8dkHDrVu3njx5oqCgsHXrVlNeDyBv3751dHTMysoCAGlp6b3a2uwSOaSsDLV2AizS0tI4LkwvX7708vIyMjLav3//5MmT2VcNGjRo+/btGhoaOTk5ACAuLt6nTx9ra2vmWm6HIfmmsEDjqNRAp9OlpaUtLCzS0mrOG2JiYn379mU1kJaW5pAgYIx37tz56tWr6upqKyur06dPs0wXONQS4eHhhYWF169fNzEx8fHxkZSUXLp0qYjJIczafL6+vixBg6+vL8uTCSGkqCRnZdX5/PkLlVUVh4/tYy4f2H9Ij+5NUOhBAG/evQTAsrJyDx/fWjh/ubQUp+sbg0EDgKZyg8MMDACdLLsQaobWghA0CMfAwOC/ekNGQEBAQEBAQEBA8G/BYf/bvXv9DAwrGcDUBpAQqPEsfCwhgc6cQd+/M65dg4IChDHo6qLFi6Ft24YOuQkorZ3o4HaVaA5oGL6VwOdC8CnCQcWcdS60JeGIGRpZZ4YcZs2a9eHDhx07dhw5cgTdvQvLl+Pfv6GkpGa1ggLq0gWdPAlycn2V4XomBoBvJfBXcTWj5khtFKBdbfSqRtAQEsIvA54JTklBiYmt+yURkXnz5t25c4db0AAA0L49unKlxUfUFFCpgpKtAXBcHPr9Ozg4mBly6FZeDgkJwZMm4f37OcoKsBehCMzKgtoTjpiYmNB5K7H620pX7t5dEhyszksqgTp0QG5uQnvA3t5QWCioRWYmREdDp071HVsLkJ2dLSEh0VoW9CRHR8abN4I+vS5deC4uKiq6e/duQEAAM1FPXV3dwsKie/fuHTt2lJaWLigo+PXr19u3bx89ejR69GhfX1+e893Kysrjxo0bN26cu7v7qVOn7Hr1unTp0thLl4RPjr58yW7kwAOBv4W/EPz06Z+LBc8GmZmotLRpK6eg0lLB5sO/cnMXLVrk5eWlpaXVhPsVHSqVGhsbS6PRDA0NFRWF2BkJbaBQm1BYL4TqCchk8ps3bx4+fPjt2zc5OblyfrK/Wvg1yM3NnTx5ckhISFltzfXHjx+7u7ufP3++vrd5TYjQ4IeUVDOmnNYLGo02efLkN2/eVNTGCxMTE79///7ly5dLly6xqo1gjK9cP5efnwsAKqpqBfk1Kk51NQ1xcfEZU+dgzPDx/ZiUnOCyc93UybPsevSl0WgFhflTJ826eOUMjUbzfOlxwO3ghs2rC4tz1TVU1TVq8purqdVrVq9dtsy5xQ+9JWCpGaxsLbZv2cfzZiA4OJjV0uPhq5Onj/4K/1lWXlpYkC8uLp6alsLemEarPnh074bVLs0/dgICEYiNxVu2QGYmyMnB1KlozhzOBrKyyMCgjgC3XTuwseHRVVQUdneH8nLo3BmtWYPu36+z1tCQvdoX0tQEfX3W2xUrVly9epV5FfD29n78+LEN1y5cXV2zao3WKBTKm4qKUgMDeWbgX1UVpk8HrsvW1KlTz58/n8lmH8h0HoqPj9+xY4e9vb0EmyCjW7duysrKAwcOBICioqJu3bptY8tnmD179tmzZyNqa4QZGBhs2rSJx4dQl6ysrPLycmNjY34NbGxsmCUkmG9NTExUVFTu378/d+7cyMhIcXHxfv36HeBlg8Fi165dBw8eZCrVwsLCCgsLPTw82A+WBZ1Op9FoYmJiO3fuFDpyDqysrPT09B4/fswswAEAGhoaUlJSzOtO/4F2xmaGGOO7D24w3Q379x3cs3vvtoZ8D7xJSElNYh5jeXn5r/Cfb9562o/llMC+ee8FAGE/v0+dNKvxeywsKgQAZWVBNQEJmhVC0EBAQEBAQEBAQEBA8M/AkSRdX+VxXm2KQhsJEBQ3srYm1WZj/A2U1SaQyzXnA1wlA97mw7Nc/C4finl5sXeUg7naaLoWSPMyijh48GD79u03bNigqamJ7t9HYWH4yRNcVITU1NDEidCuXU0ntTGpaCGBjxaliAanU2smkpx0a74aZWVldDpdUVER//olJIJYVIQTE9G/IGgYOXLkmjVr/kaTTBoNfv/GmZlIVxfat4d6iQOSkjiLZXBQWYn9/JCdHXvIoSZEwaZgYMEqS4FLS1FJCSgotG3bVk1NTUC+spSUFHMCVHTevHmzevXq/JiYG8rKNhISyrXusnQFBfGuXZkCIOG9CE0RptH4mou0NlVVVZKtaB1haYl69cJeXjxqDAEgU1O0cSP38kePHjk7Ow8cOHDIkCG6uroIoZycnN+/fx84cCA6OppCoSgpKbVr165///5BQUGsJDYBSEhIrFmzpm/fvuPGjSORSKNHjxaygdD/eG1I+F8B1xUV8YBCgYKCphU0CPYsoQHMio8/dPo0dzSlBSgsLFy+fHlQUFBOTk51dbWampqpqenhw4et+BegmTp1qpeXVwVH8isblpaWDRiJtrb2jx8/BDQwMzPbuHHjqVOnVFRUAEColQXPBiUlJUOHDg0NDWVfSKPRwsLCpkyZ8uzZs86dO9d76E2BkZFRQECAgAad/hqh2JIlS54/f86R5gsAMTEx8+fP9/X1ZRZZ/+D95tfvUACw7dpj+LAxe11dMMbtLSzl5Wv0LtMmO1ZXV/sH+FIqKdduXkSI9O7Dq9S0ZISQnp5BSkrStx/BxcVF+/ccunL9XPC3AAAADOamnebMnqumJsTz5h+FTc1gbtejj56uvoDGLN3k8mWrmfcbTKqrqUmpSQhDUIi/t897AIiLi4pPiDU2+jdMsAj+w6DKSrxkyZ+qT4cPg5YWGjaMs9mxY+DsjJOTQUwMmZvzLDMBERGMOXNqykz4+UFUFIdOGu3fD+npODISU6kkQ0O0bRvU3voWFRV5eHiwNG0pKSlbt2598+YNxx7K6t7hlFIoGUeOWHz6BKWlaOJE6NqVe1Dm5uabNm06ceJERkYGnU5ntytIT0+PjIxkv8SIi4v36NEjJibm27dv3F0pKCh4eXk5OztnZWUpKyu7ubkJvs0rLS2dNGlSWFgYU5t48+ZNCwsL7mYnT54sKSkJDg6m0WgmJia3bt0CABUVlWfPnjEYDI7aEzzx8vJi+e5gjL9//15aWspU0/bo0SM0NJR1dTAxMVEX5k/GD4TQhAkTzp07V1JSQiKRfv78qaWlZW1t/eXLFwBg5owgBPGJ0fGJ0QBg1cnaqG2zF+sMDPbHmIEQYipCklITORo8e/GI+eEUFBY0yR7z8nMAQFVFTWhLgmaCEDQQEBAQEBAQEBAQEPwzcBj81jfpMKd2EkODpz3D30pFbXKFTPOUnEithHNp+E4WFFTzWNtRDoargb06shQYXdXQ0Bg3btzdu3dXrVoFANC5M+rcmTtmrl+b0JhF5VrXSlAYsDAC51cDABhKg0NtuniNPQMAT+P3OpDJqJ4lYFsLDQ0NMTGx3Nzc1kqL5wGNhvfvhw8fcHo6VFVhaWmkqwujRqE1a0Q1/KfTecak68A2g8kua+CAJWWoQUwMpKQAQFJSskuXLnFxcfy6Nzc3Hzx4sEijBQAAf3//BQsWMO1kh+fldSKTZ8jIaJNIaQyGn4zMlSNH1IWlXNdgaQlkMqcVMDvKyiBCWL0ZycjAFy8yPU6QpiaaN49Vx0RHR4dCocTExJiZmbXK0NCxY1Bair9+Zf96AFPNcPw4cF1fTp8+fejQIS8vr668Js0bg42NzcOHDydNmhQfHy8k7VuoBISn+fNfDNLWFvLrlZEBrkLXjaV/f3j7FrgCwEzuVVQoy8qyqoe0JGlpaSNGjPjNZrORkpKSkpIyduzYI0eOTOJTesPBwaFLly5+fn481xoZGbmJYPfCzerVq/39/Qv5uJjo6+tPmDDB09OTVUG8W7du79+/F1B1glWJnJ0VK1ZwqBlYJCcnL1myxN/fv95Dbwp27drl4+OTnp7Oc62xsfHWrVtF6efXr18fPnwoLy/v0aNH//79G+DlI5jExEQvLy9uNQOT2NjYdevW3bx5s7i4yOP5QwDQUNecPWOBlJSU256j6Rlp7Sz+iF3ExMTmznaytel58fKpCkrFlevnmMsxximpyQDAYNB/R/zs1bPvovnO9mMn5eblGLU14fb3/m+AMQ4IqvlNWdmad7S0cpy5gPmW4/6BXbvA0jSwQyZLmBqZAYCJsVliUmJScjzGcPTkgdkz5re3sJSTa1K1FgFBfZD4/h2z39wWF8P9+8AlaABtbfTkCcrLAwkJ7rsjJvjwYWAZIdDpOCgIxcWBCVtIW0kJPXmCwsJwcTEyMcGXL8P9+zBgAJo0KTk5meNaw/PSY2RkFBISwjYobdNu3ZCdneBjXLFixbx586KiotauXfv582fWcgUFBV1dXY7GJSUlAm7DDA0NPT09Be+OxdKlS1majLy8PEdHx8DAQO5mUlJS9+/fr6qqevjw4ZUrV8aPH9+xY8fjx4/LyMiIomYAAFrd2nk0Gq2qqoopaHB3d8/KyvLy8qJSqSQSqbi4OD4+XoBdhGCmTZt27NixFStW+Pv7JyUlKSkp9ezZc9asWRERERG/Yk3NjCoqKjEDy8rJAICBfksI/SOjwgGAdeOhqa7Jvjbs53fPVx4AAIAZDFplZWXjrZWSkxMAoI1m69h3EQBAi5dgJSAgICAgICAgICAgaCjFxcXsb+XqGUXOqY36/VuCBsna57Yy3vPVDSetEpZGYqsAfCq1jppBVwpmacHF9ii6F/pii1zaClEzMBk1atTHjx8Ft5Em1RxOFQMqGYLbtgSfCmFgCH5ba/xxwBSREQBAVVXVwYMHmZk0qHdvEJzOoq0NDcp/bRVkZGQaVk+9WaDRsKMjvnIFJyTU2GBQKDg2Fp8+jRctEi5TYKKvL0R0QiYDV4AhODg4aOPGwNzcwKws1h9HG6ShwQoPnzp1ytzcnGf3Ghoa27dvFxevR8bI6tWrWcVxAeBndfXG4uJZhYWbi4s9Y2KWLFkiYj+od28k0KgG6etDK3nmAwB2c2PY2+NLl+DdO3j3Dt+6xZg6FW/YwAwki4uL79q1a9y4cd+/f2+d8UlKohs30LZtqHt3ZGgIenrI0hLNnIk8PKBjR462Xl5ebm5unz59anI1AxM7Oztzc/P3798Lacc1ME60tZtqSC0DmjBB8O8X5eXhsWPxrFnQdIFtNGkS4i+jOV9ZuX7Dhqbal+hgjCdPnvybV9GQ1NTUjRs38guuI4QePHjA08nAwMDg6NGjbXhZ0Qhl0KBBDg4OErwkMkpKSs7OzpGRkYMGDWL5/WzatInfSRIAjIyM9uzZw7GQSqV+/fpVwBgiIiIEu0Q0HyYmJqtWrWKaT3DQpk2bXbt28VzFzvfv3+3s7Pr27bt69WoXF5fRo0d36dLl8uXLTTvOs2fPsrupc8PUi3j7vKuiVgHArOnzmREdFRW1jpZW3Fcuy/adFsxdyvq3KiookskSgGvu2IqLi5gvNNQ1O7Tr+J9UM9BotC/+n7bv3rDCeTUAWNma21h3X7JwBYlEsrW15dYrcCwUIJoEgMULl6Oa+8zKi1dOr96wdM2GpRy28AQELQeNy5RPwL23mho/NQMAp0EULivDbDe6NYiJgbU1atcOz5qFL1/GL17grVsZa9aYm5tzFHji6cJ45syZbt26SUhIkEgkExOTffv2iXjvLScnZ2Njs2PHDtbVUEpKavDgwap15ZL+/v7+/v5jxowRpU+hcFzNU1JSsrgeNFi8evVq1apV3t7egYGBly9ftre3F31H1tbW7MZ7xsbGamo1/gESEhIUCqWyspLBYNBotJ8/f86bN49j8yrBNoRsdOvWrXv37rdv346Nja2urs7NzX316lVbo7bTZ03R1tEEADExseCAUACglFe1jFSrraExCdVMlJgYm9mPqaP7zMvPBQADfUMABIDi4mMav8eYuGgAIIkRUfVWg/joCQgICAgICAgICAj+GTgcILXrGblhOTSoCykM/XdhUjtdHCyoznj9oDDANRF3DcS3s4BWO3NlIAUbDMHfFoX3RKcs0GRNaFMf5Yeenp7gWXUmrBkX0YLVwsmhwrNc2JuIV0bj9bH4XhZQRFB+vMqDQd/wuFAcUevHv9EQhqsCAKSmpvbv3z8/P//69esAAG3aoPbtBXSFOncGGZnGHkaLUFlZmZ+fz3Sf/hvAu3ZhPz8eedLV1fjDB+zuLlIvsrLIRJCpKWrbFg0YwGP5mDFIQJaSuDh7jpqGhsaTJ0+srKw48muZ2c/jx48XaagAAPDt27eoqCgBDUJDQwW4x9eBTIZp0/h+/dTU0OrVog+sacF79uCrV4HjnJCTgx88wEwfF4AlS5Zs3rzZ3t6+ffv2ixcvFh7OZ5GdzVi9Go8ejQcMwCNGYCcniGnQNCWJhObMQY8eIV9fkr8/evUKubpyz9cnJSUtWLDgzp07olSRaDC9evXi6XLMDnJyElTdRkUFLV/exMNqboyNkUCNCKZScWws/vSJ4eSEt29vmp2SyWj/fmB68NQlW0oqCuNhK1Y0zY7qw6NHjwQE7xMTEwWU69bW1v78+fPcuXPbtWunoqKiqKhoaGg4fPjw169fjx07tsFDunTp0rJly/T09NgXmpqa7t69e/369f7+/j169GAtl5OTO3HihL4+D09+bW3tffv2cTsDxcTECAjwAEBxcfHLly8bPP5Gsm7duuPHj3fs2JFVHEdWVrZLly5Xr16dMWOG4G19fHwcHBy+fv3KqlVUWVn569ev9evX79ixowkHmZjI6bDNQVFRUVlZ2c/fPwDAqK2Jhbmg+xkmHS2tZkydo6SkrK2lu2jB8p7de7Pu3f7baakMBsPXz3vL9jXXb13Kyq65eM2fs8RpwXIyWYKlUQiuC3MhPwUDB6oqameOX7Xp2r12AS4tK/kRFiJoGwKCZoNqY1PnpkJBARwcGthXhw7szmpIRwd16cKzYY6Ly/GwsEOlpRl0OlAo8P69VFbW+vXrmX4JJBKpc+fOp06d4t5QVVXVz8/vzZs3Dx482L9//+PHj9esWZOdnQ0ApaWlJ0+e3LZtW0REBL8BDhw48NmzZw4ODsOHD9+7d+/Vq1fZ11Kp1AULFhgYGDg7OzfsA+CAo6qahISEgEyM06dPswprMstGxMfHi7ijU6dOjRs3Tl9fX0dHp3fv3jdv3mRfy2Evl5ycTKFQmK99fHy6detmbm7euXPnixcvCt5LdXX1ggUL4uPj2Q0hqqurE1OiIqPDbHtYVVOrJSUlFJXl79x4UlneVE/5QpjgMBUDAwC6dLZZvXyTtHSdByK7nn0dxk5e6rRaTEwcAFLTkhu5O5YVhJYmjxtIgpaBKDlBQEBAQEBAQEBAQPAPQKPRrly5wizTyKILn4kSfuSxBA3/lENDH2X0Oh8DwOlUPEkTSTdal/46HzbE4GS2LP2+yrBCDw1SAZJoHv88oVAo0tJCcvXK6TXGDFIkaOSBlNDgQTY8ysaBJcCoM22Ct8XDCXM0gk91S+8C2JuIQ9jUITJi4GaKHLUAALy8vObNm7dmzZoNGzaw8l3Q4cMwdSrmNbWE2rVDrq6NOpIW5N27dzY2NpJCXetbBgoFe3vzc32H6ur8W7cW+viUlJfLyckNHTp00aJFZDJvLRLatQvPnAmpqTzWKSjAvHnAc0NJSdi4ETZtgtxcrh4R6t4dLV7Mvqx9+/ZBQUEnT5589+5daWmplJRUhw4dXFxc6luP9t27dyUlgtRJmZmZUVFR1tbWovSGFi2CtDT85AnUNbABdXW0ZAn071+vsTUZcXHYwwN4yjLodPzhA/LxgX79AGD27NkzZ84MDQ318fFxdnaeOXOmi4uL4L7xs2f4wAFITf3zu//9G4eEoPnz0dKlTXoYAAAUCmXChAnbt2/v06dPk3fOjqGhoeBsdQAAeXlYuxZ27oS8PM5VsrJo4kSo52XxbwAdPw5Tp+Jfv4S0Kypi3L9PatOmaf7LNjaky5fxli04Lg6Yv0cyGRka+ltY9EpLq5fhSlPx8OFDwfY5AuI0AKCgoHDlyhU6nZ6YmEilUg0NDWUarbRDCLm7u69bt+706dNxcXEIIRsbm4ULFyoqKlIolNevX7vWvfwNGTLEw8Nj1apVUVFROTk5AKCqqmpmZnbgwAGeP5/KykoqVUgBKo5aYy3MzJkzp06d+uHDh8+fP4uLiw8aNKh3795CbcArKyudnZ1TUlK4VxUWFp47d27s2LEier0wGIyLFy96eHjk5+eTyWQtLa1169ax60iEflfFxMQkJSWZugpdHR5yE5706zOoX59BzNemxuaVVZTo6AgL8w6dO4l0YfoXiU+IvXnnSnpGzY1EaHA0APj7+5HJdZ4Z2AtMsJZwF6Fg2jZwNwYAcXFyb7v+Id9qzecRdOzAw16FgKAFwDIy6PhxcHHBOTlIRgbGj0cN1cChzZshOhp/+wYUCujpoRUrgFf1tKCgoBn378eVlQHAubKyk8rKI4uKcFTUwoULhw4d+ujRI21tbQcHB36lAcTFxfv377958+bz588zy1I8f/784sWLzs7OzEvk5cuXN2/evJyPuLNbt25Pnjzhuer27duRkZFeXl71NYDkx4QJE37//l1eXg4AYmJi3bt3F9Azh01CRUUFv3pP3EhLSz99+rS8vLyqqorbOojjk5SUlGQ+Bubm5s6fP58lm3BxcbGwsGBdqZ8+ferq6lpYWKipqenu7t6tW7dVq1Zdu3aNo7yRsoqipBRZjCRGZ9CrqqhkCbK4uLiGuqZrMz8aMxiM76HBbQ2NVZRVbbr2oFZWzpw+l9tQSlpKeuTwsTQajURCDAbq22dgU+wcA6A9rltPHr3UFL0R1BtC0EBAQEBAQEBAQEBA8LcTHR09ceJEDufG9u3bt2vXrl795FXXxL/UJBoRt29xprWBA0lQQoOochj9A+8yRr2VGthVRhVsjMXP2aK31gqwpxEdskOn04UWh46utUMwaEQJy4JqOJqCL6dDOZ9QeA4VZvzGl9qj8XXTQT8UwIEkHMgW9pUiwQwtWG+AtCSBRqNt37791q1bT58+teMoyNqmDbp5E1aswOHhUJvXAnJyyMoKnTolyH+18RQXQ04OKCuDGh+BRn1wd3efP39+4/tpEvDXr8DtRsuGZG5uSnj49+pqAPDy8rp48eKVK1d4h/mNjEhubtjFBXPkqqqro9mzEf9UWjR0KGAMBw7g+HhgeT4rKyM7O3TsGHB9n8lk8po1a9asWSPKAfJDaMkPGo1WXc1WA+bnT3zmDM7JQVQqqKjA0KFo+nRgi6ih3buhf3+4cAHS03FlJZKRAUNDtH59K1ZCYZw9Czk5fFeXluJr11C/fsx3JBLJ2tra2tp62rRp7du3X7hwoSATkR8/8N69wJ3VnZODz56FNm1QfdwyhMJgMBwdHTt27Ch6HZAGIy8vL0rsFo0bBzIycOgQjo8HZjCYREKGhjB1Kmr+QTYLCgro4UO8dSuEhEB6Og8H7FpQRQXcvw9z54Iw8ZxIdOiAnj1Dv3/jz5+htBS6dkV9+4bs2NGtKcp25Obmenh4JCQk6OvrOzg4iFL0QbDOCUQL7YuJiZkIdKxpAEx/BY6FN27c6NWrF3cB8i5duvj4+CQnJwcHB9Pp9K5duwoYT9u2bVVVVfmV0gAAcXHxbt26NWbwjUdcXHzYsGHDuIvK8+fcuXMC1Cc5OTm7d+9+9uyZ0H5yc3MdHBxCQkLYY12fPn1ycHC4cOECU3PZr1+/Bw8eCKhZoKWlRSaT1dTUS8tKYmIjGQyGiHXZWSCEFs5dVq9N/i2qq6ufPn/w/uNrZvatqoramFHjVwWvBQCWmoEpWeApUABhCgYO8gvyTp45zHo7ZfxMCYm/Q2ZK8P9Jp07o+XNUWQl8NASiIiGBbt9Gv3/jtDTUvTvwKcqzdu3auNriFEl0+rbi4pGGhsjKCgAMDAzWrl3LY5uMDLx3LxQWQtu2yMWluLr6zp07rHh/fHz8tGnTmD4NAJCZmXnixImFCxfyk0Tw48uXLxoaGiNHjqzXVgJYv349mUx+9OgRjUaztbXdunWrgMa2trb+/v4suYCRkVFHrhJjDx8+vHfvnpyc3ObNm5lVEdmRlZWVlZXl7nncuHFxcXFM4zcJCYkhQ4YwLwF37txhN4HIyck5d+4cU9AQFhbm7OyckZEBAHFxcTNmzPD39/fz8+NQM6hrqA4bOQAADPQNE5Li5eRlAcDctP2923ua1c8MAAKC/K7eON/J0mrq5NnBIQEA4H7CbedW3iqKjMy06upqbS0dWRken0+92HdgB9OvSFlJYK1DguaEEDQQEBAQEBAQEBAQEPzV5ObmDhw4kPlQzU4DYooFtSFClZYpOVFcjA8dgvBwXF6OJCWxgQFp7VoQ4BbOB1Uy7DVGK6IxAISUwKgfWFoMluvBRE1kLnL6ZTWGC2mwPxGX1c5FqJBhpxGapdUoVwZ2zMzMfv/+TaVSeZbcZhJUG6/p2KDCmgwM1zNhZzwuYgt4iSPooQjdFEFPEhXS4FI6zqgCOganSFzFQFPbAB3Dqzw4noLZa3ZIkWC+DqzSRxoSAADR0dGzZs3S0ND49u0b74R7PT309Cny88PPn0NhIaiooKlTwcqqIYchGvj1azh/HqenQ2kpyMggTU2wt0cLF7IbutaLZ8+eZWdnT5s2rWnH2XASE/naMwAAgCxCBuLiTEEDnU4PCwubNGnSmzdveIfH+vZFz5/DwYMQHk56/hwAGE5OaPVq4F/TnQkaNgz69YNHj8DfH6qqQEsLzZwJXBOFTYidnZ2kpKSAmrUaGho1x4gx3rIFv3wJBQXAqtLi5wePH6NLl4Ct9C8aOBAGDgQAVF4OvCY0WxiUlibEbZaX3KFNmzYTJky4fv36hg0b+G2H9+3joWZgUlQE587BuHHcSpQGs27duuzs7Ddv3jRVhwIgkUgiVlJHQ4bAgAHw6RN8/gxVVWBjg0aO/Bv+7w1HVpZ07BhQKBAczFixAmqNl7nBycnw9i0aN67Jdm1pidikP8HBwevWrWtMf5WVlQsXLvTx8Umt9YzZu3dv7969L1++LDjvU2j0pb7hmeYDY3z8+PGzZ8/ya2BgYMCzAjoHqqqqJiYmAgQNxsbGI0aMaOAoW49Pnz4J/i0nJSUJ7aS6unrMmDGBgYEcy/Pz82/cuCEtLX3ixAkAmD179okTJyIjI3l2QiaTx40bBwC2Nj0Sk+KzsjM9Xz4dO3qCiAfy/0BmVsa5iycyMtMAgEwmjxphP3TQSH52UI2nqoqyyWUV8zWJRFqyaKVVJ5G8OggImpcmub4gBB07Iq5IPDss5QGTPICyceMUBGj+8vLwlCmYec7084Pw8LitW/PqmlQxXRDYdxEbG8stCBBMQECAUFlhfVm1atWqVauePn26c+fOp0+fKigoODk5rVy5krulm5tbQkJCQEAAhULR1dU9ceIEh53ehg0bLly4UFxcDAAfP368d+9er169RBnD7t27FRUVX7x4wWAwBg8ezHJB4z7LUanUtWvXZmZmZmZmsk+8xMXF3bhxg2VbqKauoqWtKSMr3d7STExMTF1No6t194SkeADo3NHaeUmjNN8ioqerLysrX1BYoKigKCMtW1FZ3tmyS1UVJSgkwMy0naZGna9Tbl4OAHAsbBjMzwAB2r3jUON7I2gYhKCBgICAgICAgICAgOCv5uDBg9xqhlGjRs2dO7e+XbGi4Eot8CTk44O3bWPli2MACA1lBAaiefMakETrqA2VDLQ1DjM9Jih0OJgEB5OwjiR0UwRredRRDnSlQFcSpOsG8kpokFYFvoVwLg0n1DoLIICZWrDbGDWtsENHR6d79+779u3btWsXvzafCmuinD0V6x2V/10Gq2NwEJu/QgdZmKeDHDRAle1AHLXRmB84ohyoDFgciV3ioApDKZsAQpIEs7RgrQHSlgQAwBhfvHhx69atLi4uK1asQILlAr16IdHmjxoJ3rcP37kDrJm1sjKckwMxMRASgs6dg3qmVwIAjUbbsmWLu7t7S1qpf//+fefOncnJyeXl5XJycqampq6urn/kCHp6QCIB/6gPBeO0uoqHhISEpUuXvn37lvcGSkpo/36Amgkn0vnzcP48q9ypIKSk0MyZMHOmaIfVWAYOHGhqasphOcOOmZmZqqoqAODdu/HDh8AhfaBScUgIzJmDnjzhUUrjL4lqC5SqAAC/LPyZM2euWrWKr6AhN5fThKMuODERBQcDmx97Yzh27Njbt299fX1bJpBMpVLrEUUTF0eDB8Pgwc05ohZHWhrU1ECwhQmdDqGh0ISCBjaYhatFrAXAk6qqqiFDhvj5+bGfeTIyMh48eJCUlPTx40eeCZRM+vTpwww58GsgikSgZXj37p2EhES/WpOVxuDq6jpx4kTu2zwAkJWVnTt3rtBSVn8hrArlDW4AAG5ubiEhITxXUanUx48fr1ixwsTEREZGZtu2bStXrszlqp2EEOrVq9f69esBoH+fQZ+/eGdlZXi+8tDV0bfuYsur4/87wiN+nrt0gmmbZNTWZL7jYo2mCHoJYPWGWq8LBGdPXKuvWwYBQdNy/Pjx1NTUgQMHzp8/X8gTkIhUVkJpKfCvxaasXCe1XdHAQEFgoTF86BBmKcAwxmFhZqmpmpqaiWx3g7KysmW1rg8AoKqq2rb++QMGBgbR0dHM13Q63cXFxc/PT1xcfMaMGY0xt0tNTV29enVycjIApKen7927t1OnTgMGDOBoRiaTnz59mpWVlZycTCKROEwoKyoqHj58WFxbWi4tLW3btm0fP34UcQxr167ltr6YMmXK0aNH4+LimG/V1NSCgoIePXoEvCoZUanUnj17/vr1S01dZbT9ENZXJSYqfthS+359B2VmZZBIJIexk0QcUiOhUqnl5aXl5aVfg74MGTz82YvHEZE/X7/zZDAYxkamm9btYG9cVlYKAAoKPAqg1AsGg55fkAcA27dyelYRtCTEVZOAgICAgICAgICA4K/Gw8ODY8m0adMePHjQgElAVlRbsblDunFxjE2beATesrLwmTP40aMGdOmkC0Hd0SAVYJ9tSq+CpzmwLR7bh2GbQNzmM9b0wQa+WPUTVvTGit5Yzxf3DMIbYv+oGSxk4WUXdMqiidUMTC5cuODh4WFvb8/KTGWnkgE+tfVAB/E2IuVNIQ1m/sb9Qv6oGYyl4ZYl8uuGFujUUTMAgBoZnnRGFrUxo7zqP/93KRI46UJoD3TErEbNkJ2dPXbs2MuXL/v5+a1cubJp5vIaDfbwwHfvAneeUFUVfv8eM2P29eT8+fO6urrDhw9vgvGJxp49e0aOHPnixYufP3/Gx8eHhYU9evRowIABFy5cYDZAdnbAZVfOTgqN9oOrvHp4eHgWvwR9LkRSMwgE1SJgbX37FBcXX7lyJceULgs9Pb1Dhw4BAKSmYk9PTjVDLfjXL3zyZH133XIoKTWsQZ8+fTIyMnjWngcAiIsTkLsPAFBZiX/8AAAqlfr69euLFy++e/dOlNghNy9evDhy5MjLly/r/KcqK/HRo3j6dMa4cXjSJLx5M3AFERtMcXGxIq+C04IoK8OHD+OZMxkTJ+LZs/H588BerKTBcP3uWg5JSeEGG82m2vn9+7eamhpvkx7RWLFihb+/P88zT1BQkJOTk4Btly5dym0izUJNTW3Lli0NHljTcvbsWWdn5ybpqmfPnrt37+YuXaGkpOTo6Lhx48Ym2UsLIy8vxIRKaAMAeP36NZ2/MiwjI+P48ePM19OmTTt69KiZmRl7A2Vl5XHjxnl5eTFrgZHJEsucVsvKymGMb965/MX/03PPx2/eeyUlJwg/nv8oP3/9OHXOvbKyEiE0ZtT4jWu3NbeaoaSkpLq65uw6bZIjoWYgaHUOHz589+7d5cuXOzg4NLYvOp2xahVjwADG8OF45EjgI9vdsGGDlpYW87W6uvqSVauEdFtbWoK1F7nMzCVLlmho1JQV7NChw82bN1k1DpSVladPny7YD4knurq6dDqdedadO3fu4cOHfX19vb2916xZc7IR99u3bt1iqhmY5OXlXb58mV9jd3f3yZMn9+/fv3Pnzu7u7qzlqampLDUDE/a3eXl548aNs7Cw6NKly44ddWL5AlBVVb1582bPnj2NjIysra2NjY1Z9940Go397GRoaNi3b191dfXho4YMHTUAIZSdlZuVkWdp0ZVRLT5r1qyI8AjHmQtmTZ8nJ9cgA8b6Y2xkOrDfECND4/y8PD//zwCAMZKTkdPQaNO390COxrW3ZI19xg8MDigtLdFqo6Oro9/IrggaA+HQQEBAQEBAQEBAQEDw90Kj0RIS/ky2kkgkHx+f3r17N6y3itq8R+lmnkLEO3ZAWhrvdUVFcP482NtD/RPljaThSWdUyYA3+fA4G38srGM8wKSSAZV80jtVyLDWADnpArnZovba2trBwcEHDx7s2rXrkSNHZs2axb72fQFU0AEAzGSgrcgpl5HlMPz7nxoTkiRYrQ9rDJAk/3+iliR86IoOJeGbmZBfDQCgKwXT2sACHdSGrRrGo0ePnJ2d58yZ8+TJk+azF24Ily5B3XmrP1RX49ev0Zo1ICNyuREACoWyf/9+T0/PphmeCFy/fv3YsWMFBQUcy9PS0nbs2GFqajpgwACQkwM7O0hL42nSQMPYq7KSO4s/MzOTORPaGLECS4UgeicChAsIIYwxs4EoHTJb7tq168yZMxzWu23btj1w4IC1tTUA4KtX+dZWAAA6HT5/hvpX3mkhJk8GX1+oqOC9VlycWSCDGxKJNGTIkHfv3vHOh5OQADExIfYPkpLv37+fN29e27ZtzczMbt26FRkZefjw4dmzZ4s+/IiIiAULFnh6eurrs81a/vyJ16zBsbHMbywGgIAA/OkTcnZGM2aI3jk/WN9tEcEfPsCePbi2BDIGAB8fePwYubsDWw2FenT45AncvYuzsqC6GsnJgakpcnEBHZ0GdNVwDAyQujoWYPssI4OawhiAJ97e3tx5k6JTWVn58eNHARYLfn5+JSUlCgoKPNdKS0sfO3Zs3rx5aVz3DwoKCvPmzevZs2eDxyYK6enp379/FxMTs7a2bsPfADw/P//Tp083b95sqv3Onz+/d+/emzdvjo2NLS0tlZSU1NfXX7du3bBhw5pqFy3M+PHjPT09BdQVYjAYNBpNsGESh6c6N+x1K2bMmDF27NizZ88GBATQaDR1dfUlS5bY2Niwt2+jqTV7xvyzF46XlZddv3WJtdzGuvvc2U7sxcIYDEZhYb6ionJLWjq1MEnJiecunWT+FxbNc+5iZSN8m0azedsK5guE0MD+Q1pgjwQEgmFesCorK9+9e/fhw4dBgwY1uCvs7g7PnjH9t3BODqxdi7y8uJ92J0yYYGRkdOzYMTqdvnDhQqbTD51O37Jli7e3NwD07dvXzc3tz8mnd2/w9v5j3aSmhoYOXW9mNmTIkFu3buno6CxYsEBeXt7X19fV1bWoqGjGjBkjR45swPjT09N1dXXFxMQoFIqvry+t1kispKTk1q1by5cvF7EfBoPBrgbgNhni98j57NkzVlGJhISEQ4cODR061NLSEgCMjIw0NDQK2bQd7CrA8ePH+/r6Ml9HR0fLy8uLWDmrR48e/v7+zNccNz8YY0NDw+rqaoyxpqbmxIkTy8tLp8ywBwSlpeWFhcVtjfRDfwXOdpwhIyNTVFQkyu6almlTHGm06mWr5jMYjCGDRo4fN0lcnPcHq6KiBgApqUmsh7WGcef+VQDQ1Gxe3RuBUP6z9yUEBAQEBAQEBAQEBP8BaDQae2yATCY3WM0AANTangTEwpuA0lJWhIknOCEB/PwaHJKRIsE4dRinjugYIsohuBjCynBsBaRVQhYVqupGUuTEQJUMHeRguCqaoAlyTVZZni8SEhIuLi729vaTJk368ePH4cOHWdM697NqYr32GqL29jwXnCJxRW34socinLZAJiKE8uXEYJcx2m4EmVVAJoEmm46hsrLy9evX165di46O9vT05Jjxb33S0jA/NQyrwcePaPRo0bu8du2ara1tly5dGjs20WAwGO7u7txqBiZZWVlMH1cAIO3bhxMScEgIh6aBDuBNpW7iperAGN+/f3/KlCmizEkJbYMQYmzYAJGRUFYGEhKgq4tWrWIPBrNPfnGIFXh2zhQ3CB0YAOzYsSM0NHTXrl2JiYmVlZXy8vLt27d3dXX9E9IWVmQd5+f/FY4ivEBDh4KNDf78mffaDh0Qf//e/v37f/78mbegwdwcNDT4ysUAQF7es6pq0axZd+7cYU3OhoeHjx49WkZGZuLEiaIMvqSkZPz48YcOHbK1ZXNlT0/Hy5Zh7n9KWho+dAhUVNCIEaJ0LoC0tLR6XOBCQvCmTZySFwYDR0bCkiXozh3Q06vHvhkM7OyMP3xgaVAwAERH47AwtG1b4w+tHoiLY1tb4H8NRaam0Gwn7U+fPk2a1HDD5JCQEL7mIgAAkJKS8unTp7Fjx/JrMGTIkHv37q1evToyMpJpoE0mk01MTPhV3W4qQkJC1q5dGxMTw/S/0dLSsrCwOHHihCUvZcyHDx/69u3bgPxXAZibmz958gQA6HS6mFCLjr+eqVOnHj9+PCgoiF+D379/9+7d+9mzZ5qamk21U3l5eb7FemqxtrKdOH6ax/OHNLaiPyHfA5WVVCZPrFFlUalU9xOu8QmxcnLyEx2m9erZt6lG+PdApVIvXD5ZXU0lkcSWLFrVydJK6CbBwcG2tra2trbBwcHca5kXC56rWGzesopaXfOxL13UjD9nAoIGUFFR8eXLl8YIGiAggL2aGE5ORtHR0KEDd8MuXbpcv36dfcnKlSsvXLhQXV0NAD9+/CgtLT1//jxzFZo1C4KC8OfPUFgIWlpo5kwwMwMAKysrKysrVg+6urqnT59u8Njfvn378uVLNzc3ACgpKamsW/qqUnAlrFoePnzo5uZWWFiorq7u5ubGvAudNWvWmTNnYmNjmW20tbVXr17Nc/P79++z+y5kZWXdvXt33759AEAmkzdv3rxt27bU1FSEkKWl5alTp5jNkpKSIiMjWVtRKJTnz5/zFTR8/44vXwYaDU2bBv37s69hWVww0dHROX/+/JIlSxISEpg1ofr07wEIyssp8vKyFu1qqgf6+nm/efNGlA+nORAXJ4+3nxIe8WvY4JH81AwAYG7WTk5OPjEp/rnX43GjRXoQ4Obh03uVlZUAaNiQejyAEzQHhKCBgICAgICAgICAgODvRUpKSlJSkpXlVlVV1RBT7lpYccbmLSyQlCTEFJ1KheBgaHSOqRiCjnLQUQ7YTRQpDAAM4qRmtGEQBUtLy69fv44dO3bx4sXnz59HCOVS4XXtpzJJU6TBHU+BnQmYgQEAxBHM1kbuZvXzixRDoCtV85pKpXp5eT18+PDVq1c2NjaTJk26e/eukOLcFRX4+XMcEgIYo65d0bhxzWd1/ofMTE57VQ7odIiOhvoIGs6cOcOa+WoBvn79Gi9Q0xMXF5eamqqnpwcSEujuXbx1K/j7Q3o60OlAIiXSaF4VFWuLinim4auoqLDPYPJUDwg2YGAXIjB698Z37vxZFx6OQ0LQ9OlIWFiIHVGEDjzp3LkzM4bXQP6OCin8QOfPg6Mj/vGjThEEMTHUvj26dEmARU23bt2OHj3Ke52cHGrXToDiJ15be8HOnV5eXuxCpQ4dOjx48GDs2LH9+vUTpZqAk5PTgAEDOBwd8PbtPNQMTPLz4ehRGDKkAb477KSlpXEb7/MD797Nz8ADJyXB1q3oxg3Rd4337MGvX/MoV5GainfvRmZmYGwsem+NhLRjB/75E0dE8FjXpg3atauZvvkYY19f38acKjMzM6kCq3UwGIzU1FSM8cuXL+/cuVNaWionJ2dvbz9x4kSW8q9Xr16BgYGBgYGvXr2qqqrq3r37yJEjJSUlGzwqoTx//tzZ2Zm9UFRmZmZmZubo0aOvXr3KbVnh7+/fGGmpYP4DagYAIJFId+7cGT16dFRUFM8GNBotMDDQ3t7+y5cv/A5ZXV09JiZGwF54FokvLin+ERqcX5Cv1Ua7Z/fe3NejYYNH9es9qKy8VElRqaysbPf+raVlJXEJf3bk8+VDfEIsAJSVlV67eeHlm+c62roWZh3+S44CL7ye5OblAMBEh6n81Az8FAw8l3Bsy1PfUFBWo/JUU1Wz6mwTHvHz5p0rJSXF40ZPGDaUiJARtDLy8vKDBw8W3IZCoaxduzY0NFRaWnr58uX29vZ1VnMYD5DJopvJffz4sbr2DoRGo/n4+PzREyOETp1CCQk4JgZZW4OGyKJ4kUlJSVm4cGH79u1XrVoFAJqamrq6uuzl7czNzYV2EhYWtmrVKmbsPzExcf78+b6+vjo6OqqqqkydYnZ2trKy8pYtWzp16sSzB+5SdNra2qzXjo6OAwYMePDggYaGxsSJE2VqP1uO3A+odd3gBnt5YRcXyMsDAOzvj5YtQ4sXs9YeOXIkLCwsNDQUY6ympjZnzpz9+/ezbDIt2puatzNmMBhFhUWysiK7LDY/wwaPGjZ4lOA2khKS82Y7nTp31POlh5KiSr8+vC3iBPP2nScAtDU0MjEybchACZoOQtBAQEBAQEBAQEBAQPBXY2BgwD6l++vXrwbPpIvXGjPQ+BpCNwUkEggti9tsLr7NXU2DLxjjhw/BywsKCzGZjNTVlZycXr9+PWLECCcnp/Pnz3vkIqZDRg9FMBM2wYUBtsbh07XhFRMZuNMRmdejxgIPPn78eOHCBQcHhxMnTqipqQk/oJs34fJlnJhYYy//8CGcPw+OjmjevEaNQyjy8iAjA2VlgtrUp8T7+/fvMcZ9+7ZckmVQUFB5ebmABnl5eZGRkXrMDHIJCdKhQ1Bejv39IS0NDAxmr1/v//07v21NTEw4KoU3GHqPHjxC1Pn5+No1UFdHc+cK2FaAZkKoQ4Ooioe6yVI8+lFREamf1kJODj14AJcuwdu3kJsLAKCsDH36oBUrgM3bnBtTU9PExER+a5GrK8TFYV4N6Fpas3Nzt23bxm27Ymtr269fvyFDhnz//l1w2fKLFy9GRkYGBATUWUqh4OhoAVvhxET09Sv06SOgDQBATg7j4EEUF4crK5GUFDY1JW3cCLWno5ycHA0RZ+ojI4X4AMXEoJIS4FPagJO8PN5qBiZpaXjvXnT1qkhdNYCCAnzwIERF4YoKJCWFDQ1J69ejW7dg8WL86xdQKDXNSCRkaop27oSuXZtpIL9//1ZVVWWPH9QXY2NjWVlZAWc/CQkJFRWV3r17//jxg1J7aI8fPz548OD169c71GayIoR69OjRo0ePBo9EdAoKCtauXcuuZmCRnJy8dOnS4OBgDjOGnz9/jholJH5AYGxs/Pnz5wkTJvj5+fELL3379u3YsWNr167luXbkyJGBgYHsVgrscKf5YoxPnzv6OyKMXluUp7KSMrD/UO5tpaSkpKSkAOB7aEhpWQkAmJlasNayvplMcnKycnKyfoSG6OvpmxgLj+r9/RQVFX749BYATIzNBg8cLvqGTIkD8FIwgDB7BgCYN3PxpWtnAGDggGEAcOHyqQpKBQA8fnav5QUN/v7+Bw8erKysdHZ2Hl0fgSzBfwwxMTE6nc6U1vXq1Utw4/Hjx79584Z5lxsWFoYQGjdu3J/VEybAz59QWsp8h8zNhd7HMmGW4GFfQqPR6HR6nZI3RkbIyEiU3uoFnU7ftWvXkSNHxMXFnz59ytIOXrx4cc6cOQkJCWQyuWPHjky7CAqFUlFRoaqqyrOrkydPMtUMTBITE69cubJt2zYAsLa29vHxASoVu7rCnTv4+XO0YQOYcsbFt2zZ8vr1a5aGwNLS0tHRkb0BsxgTx1bGxsYmJiYsQyAJCYn+da0X/nDuHLAqGRUVwf374OQECOXk5CgoKKioqPj7+1+7di0hIWHy5Mk2NjaWlh1se3SRk5NRVVdRUlIAgED/73ExiUYmBtLSUgghcTJ5yqRpAj7ev4eOllaOMxdcvXH+/qNbHdp3VFOtx3M0ABQXFwECwDBmhD378jv3r5qatre17t6UYyUQBiFoICAgICAgICAgICD4q+ncuTO7oOH9+/cNFjTI1mbBlQuswN5YjIxAXR2Sk/k2kJFBzZbd2DoUFeGFC3FoKKvEKQbAX79KDx/+4tmzocOHL1u2LHPhSQASAEwRZs+AAdbG4MvpNW97K8Htjkip0Q+vw4cPHz5c1JlrfOYMPn0a2Ou4Y4wTEuDQISguRnzMQpsGExOkqYkFCBrU1VF9LGHPnDmzfPnyxhQNrS9CrchJJBKnN4a0NNLSwjQaUlbevG3bfCennJwc7g3btGmze/fuJhsov0T/0lK4cQOmT4fmzIoWCpo7F794wS8LH8TEoAVFKg1ETAw5OYGTU702kpaWrq6u5ltgXlMTXb4MK1bgqKg/5sYkEjIxOWZuLhMdvWzZMp7dXr9+ffTo0aNHjz569Ci/ZLtv375t3brV19eXGe37Q1JSjSaDH5WV+OtXJFDQgB89wkeOQFoaU/CCAeDbN+znBxs3onHjAIBKpYqYiI+/fq1zduImOxuioqBbN5F6e/xYUBUPABwXh2i05tDh4devYd8+lq4IA8CPH4yAALRsGXr8GN6/xx4eUFaGyGSws0PN/JMMCAjo2bNnY3qwsrIyNDQMDw/n10BfX3/Pnj3s7tAAQKVSv337Nm7cuDdv3hi3oBMGkx07dsTFxfFbGx0d7erqyrS8ZhEZGdmBl4s4AQfq6ura2tr81AwAUF1d7eXlxU/QsH79+hcvXnCKqwAAQFJScvLkyRwODTdvXw77VUcLGBUTMaDfEObVv7q6OuR7YHl5ma6uvqqKWk5uTlCwX1DIVwBQVVEbxRak6dWjz4ePr5mxdnbkZOUFH++/wtsPL6urqQAw0WGa4FsjbpMG5gsOQQNPwwZufQMrDqrdRgcArDrb+Ad8BgBJSSloWZKTk4cMGVJRUQEA79698/f3796dCMj9n3L48OH4+PiRI0eOEFZbKjExMSQkhKXZzc/PP3XqFLugAU2aBBQKPH4MFAoYGyM3NxHtlEgkkpmZGasoAwCYmpryvgNsalxcXNzc3GbOnLl3714DAwPWcisrq5CQkPDwcFlZWRMTEyqVOm3atICAACqVamhoeP36dRMTE6Gd1zn5Y4wdHbGfH9MuEv/6Rbp9m8P7SkdHx9PTc926dXl5ebq6uidOnBCltBNC6O7du3PmzElJSZGQkBg4cCDfB6W69424vDzUz2/R6tXp6emSkpL9+/e/dOnSYjbPBkMjPS3dPwkAvp8CoyPjNDU1aVTIyM+VlZUdN27c6lW8r19/IXY9+kRG/Q4I8nv24tH8OUvqte2TZ/cBg3UX244d/1Rv3LB1ZWFhvrfPB9szxPmzRSEEDQQEBAQEBAQEBAQEfzX9+/d/+PAh6+2LFy927tzZsK4UagUNRbwT3qAmHi/VuLlFaWnUrh3mL2hAxsZgbd2oXfxV0Gh47lwcEsK5vKAAP3woTya/e/fOwcHBb8lo8rpLSFV7KO/Mlj9siv2jZrDXgIvtkEQL206kpuJr13jHC8vK8K1baOzYZjRgFxeHvn2h1hmCG2RpCTo6InaWnZ396dMnjlK1zc3AgQPV1NTyWGlAXOjq6nbu3LnmDcb4xAl4/hynpUFFBZaUHKWj86ZnT/uQkOT0dPat9PT0tm7dOmzYsGYdfM2gEhPh/XskLAtZqBlDo9DTQ2PG4Bs3oLbmDjuoY0e0fHkz7r31YDAYDAZD0Fy2qSl68QLu34ePH6GsDKSloVu38O7dD40YERgYyC9AJSkp+fLly6NHj/br109TU7Nbt26DBw8eM2YMy7Y3MjJy3LhxFy5c4C13EDovL/jL4OeHXV2BS6aDU1Nh716kpQXduikpKRUKLjfDgp+bAvtg6KIK93Dd+DoPSkshO1v0046o/PqFd+wAtozGGjIz8dGjoKGBRoxAwhywm5CQkBBub496QSKRZs6cuXv3bo4cdyaSkpJiYmKRfD7t+Pj4RYsWffjwoTEDaAA/f/4UsBZjzMr7ZEKhUIqKirS0tJp5XP8ReCrz2MnnX6GMTCZ7eno6ODgEBwezV3BXV1efMGGCu7s7R/ugEH8AkJCQWLJo1XPPx4lJ8T9CQ46fPuS8eLWYmPixUwdjYnl898TFxRfOWyYt9UdiqKqq7rJ575t3Xjk5WUkpiRRKBQBoaWq3adNw85K/BwqlwtfPGwDamXcwFtk5nKPMhAAzBp7mDUxY/0RpaRkAmDt70fCho0kkkqZGGxGH0VS8efOGqWYAAAaD4eHhQQga/m+ZPHmyiL5EBQUFrK8NE+4rHZo9G+qW6+IkLQ27uEBWFigooHXrWLLLa9euTZ48mVmjx8zM7Nq1ayIfQcMpKSk5fvy4o6Mjz92Ji4uzHlXWrVv38OFDpvlNRkbGjBkzAgMDOdovWbLEy8uLVajCwMBgHrulX2go/vbtz41iejo+dAidO8fRSbt27by8vOp7IEZGRp8/f6ZQKBISEoLKNmlqQq39AwDQlZXnOjuHhYUx396+fVtXV3fPnj2sBk4Ll966d1lBsUbK1rFT+z69+m/YsMHU1DQ7O1tFRYXMUWTkr8d+7KSQ74FBIV9HDBurrSXqPW1kdPjXwC9kssQE+6nsyykVnLI/gpahtdxICQgICAgICAgICAgIRGL06NHsAaofP378qWqZmIidnPCQIQw7O9y/P541C/z9BXSlUvvcnc8RDKqowDt24OHDGf37M/r3x8OH423bQKBnvmDQvn18jTE1NNDmzcJrUvw74IsXcWgo73XV1fjVK/mcnGvPX2PzbmXzO8PplSGvPT5+/Pjx48eEhATuzMXdCfhcbarwFE240r7F1QwAjGPHIDOT7+qcHMbx4806ALRtG7Kx4RlARWZmiCuMIYCrV69OnDhRXr5FEyuNjY3bt28voEHnzp0VmGb4GOOlS/HJkzgmBpgTQ1VVOCGhU2houLX19EmTrK2tLSwsunbtOnXq1E+fPjnVM9efBY1Ge/jw4axZsyZNmsRaKCYgK51OB26NTi0tZneBtm1DU6YAR2kJSUlka4uuXeMsV/xfAWNMIpGEiEXExdGMGejyZXT/Prp2rXrBghnz5rm5ufEsKs+CTCZv2LAhPT398uXLVlZWN27c0NXVdXR0PHv27Nq1a/v16+fm5sZZE5qJgQHnf4EDSUkQGBDCBw5wqxlqyMrC+/cDQMeOHUP4f+vYQTY2ICsrqIWaGrebMd/ehNoeiIs3UOdXUQHZ2fykFXj3bh5qBib5+XDihBCNSFMTFhbWpUsX4e0EsmnTpvHjx8twFQ6XkpIaOnQoe1iam1+/fqWkpDRyAPWlTHB5I64GycnJ+vr6LWn5808juMCN0Aaqqqo+Pj5nzpwZNWpU9+7d+/TpM3ny5JcvX549e5b7XyAhKQUA7cwtLdt3mj5ljrKSCgCER/z8+OldROQvnmoGJUXltSs3c8f11dU0Zk6bu2bl5knjpwOAnJz8yuUbhB3rv4F/gC/zZzh08EhR2rO0CwKUCixYbXgqHliBRlZNEK022i2vZgAuLaaoQjqC/28sLS0NDQ0BQBKhBbKyB5SUxtdX211RgefMwR8+4PBw/PUrw9kZav2B1NTUPn78GBYWFhoa+unTJ01NzaYePg8OHTpEoVCWiyAODgwMpLPdySQmJiZz5S107dr10KFDVlZW+vr6Xbt2PXfuXE1lPQBgqlc5bgCEXXzri7S0tCA1AwDaswfVGksgff3wyZPj2YqXVVdXf/78mb39mDFjJzhMAVzTp46e1sWLF01NTQFAU1Pzn1MzAICqilqfXgMYDMbdB9dFlKRjjO8/vIkxHj3SXkO9ztdyzcrNYmLiqsrCEjUImhrCoYGAgICAgICAgICA4K9GX1+/Y8eOrCRCjHFAQIC9vT2+fx+7u7PCIRgA4uNxaCiaOBHt2MGzK/Xauu05VLal6el43jwcGcmKneD0dIiIgKAgdPky6Oo2ZNAaGujSJVi+HEdFscdyUNu2sHGj8Drr/xYfPgCfGs8AADk5+NKloq2uknN2kkfOV/K5ceXKFWaAJDExMScnx9zc3NzcHCFkZ2f3HandL5YVs+yF5JXHa8DZdkisNYImKCVF8CQH4lVuvCkhk9Ht27B2LQ4I+BMEVVREHTui48dBTU3gxnW4fv16y+Q5cXD27NlRo0Yl1TrJs2Nubn6uNicJnz6N37/n4UBAp0v//HlryhT04IHgHQmOqzUq6iYsytu89gxMEEL79qGpU/GZMzgnB1GpIC+PNTRAUhKfP4+GDoWuXUV09BVOejrD1RXFxODyciQhAVpaaOFCGDCgaTqvD2JiYgoKCiNGjDAxMVFSUlJXV9fX1+/Zs2ebNnwDPydOnOBMhhPYv42NjY2NzbJly3Jych4+fPjz509NTc2goCBDfvWeZWSQuTnm/8NHRkaCCgnFxWG2rDhucGIiSk11cHDYtGmTs7Oz0CAoWFsjAwMcEcF3PG3b1uNEMWQIPH7M0wikpjc1NeBTNJo3DAa+dAlevMDZ2UCjgawsMjJCmzeDhcWfNnl5ODFRQB84MRGFhkKjFQaiEx0dbcE+woZy69atY8eOXb9+PTU1taSkRF5eXk9Pb8qUKXZ2doMFGk7k5uZ++PBh7ty5jR+D6MgKVsZwNYiLi2v5uhhNSERExNatW+Pi4srKyqSkpAwMDLZs2dK32cr36OvrC24g4LTGBCE0d+5cUb4VXTrbfP7y8efvH/EJscZGpnt2HNzj6pKdk/Xrd6i4eE3kacuGXeUV5SUlxdLS0vLyCiZGZoL77NOrv6FBWyUlZXk5BaED+Cf4/OUjAGhotOnQvpOImzALTwD/WhJQV+7Az79BrvYzLC4uqseImwGOH3V5IwTcBP8/SEpKnjhxwmXFitMFBZ3FxREA/vEDHzyINoiqdsJeXjg6+s/7zEzG6dOko0dZC2RlZUtLS5t22Pw4c+bMvn375syZ07VrV6GNOTzDyGQyZ+E8AACYOXPmzJkzqVRqeXn5ggULVq9eLSEhMWzYMDc3N1LPnlhbG1jOc2Ji0KULYAzZ2aCuDgKFCE2GuTl68QJevoTKSjRypExBAYcogePt7/Cwdx9fAgIA6Nm996ABLeGQ19yMHTU+5FtgVHSEy671yxevEeo8FBUTkZ6RpqKiOnQQpwauraHRuZPXmmugBPwhBA0EBAQEBAQEBAQEBH87vXr1YndFjouLg5AQfOgQZGdzNi0qwnfvgo4OWrCAux9tScRUPqRVYWA+oNPp2MmJR1gIYxwRAU5O6NmzBhYONzVFnp5w/Tp8/ozLy5GkJFhaomXLQOE/Min8B/6VBWpIT2f6MJA09PTmbn1u+yf+Wl5eHhUVFRUV9ejRo8dfQ/0yyzC1UlJOcVT/Phfbt46aAQCASm1sg8YjJYVOn0aZmdjDAxISQFMTjR0LZkJiDxx8+PCBTCa3ipNw+/bt79+/v3DhwvDwcFZWk6SkZKdOnW7fvl0TwsEYnj3jzFhiQadjX19UVgYCK8jyVBWwdAwY48DAwEmTJqXyCkXTBciVpKQQH+FRK6Qmd+yIzp5FGGNXV+zlBV++MI8aX7+OzMyQqytYWjZyD9jTE+/bB2lpzE8TA0BcHA4NRWPHIje3xo6/nvj6+srIyEycOLGysrKwsDAxMfHDhw+Ojo46OjrHjx8fOnQoR3sajebu7v7+/fsG7EtDQ2PZsmWitER79kBcHOal0QEVFXB2FnClwGFhUFwsqPeCAvzz57CRI/ft27d//34XFxdho0GwahVs2gQFBTzWamvzU/Xx7qx/fzAxweHhvFeTSFCvcC+zCJG//5/zZG4uTkrCkZFo/XrEskiJiRFy7Sgvx8HBqKUEDRQKpbKyUkWwD4fIrFq1atWqVQkJCTk5OWpqasxi269evaILqwPSYrEcFu3bt/f19RXQgMO1Ijo6mndNln+B06dPu7q6prMVM4qKigoJCZk/f/6BAweaY4/r169/9erVH1+xusjJyTWhfmX4kFFfA79UV1PfvPNc6rRaUlKqraFxdk5Wbl6Ork7NxS4vL8fWpme9utXTNRDe6B8hMSk+IzMdAPr06l+vSzlTo8AuaxDQjB8a6hoIIYxxemaqDbRmiQdC0EDQMAYNGtRv2DBSbSFIVFiIHz1Cjo4goqEC1x0Lqi1aQaPR5syZ8+XLl6qqKl1d3UuXLv2pTFcXBoOxe/duHx8fMTGx2bNnzxZc4YKN8PDw58+fW1pajho1ytvb29nZ2d7e/vz586Jsa29vHxoayqq40bFjRw0NDX6NJSQkRo4cySogFRUVJSUltXv3brR0KT53DtLTQU4Ode8O+vp40CBcVITk5GDqVLR0qYgH0ijk5NDkycyXpqqqlpaWrBsABQWFGTNmsLfNzskCAFUVtUnjp3e17tYSw2t+5OTkx9tPuX7rYm5uVkFhgVBBQ3BIAAD07tlPUCE8gpaF+E8QEBAQEBAQEBAQEPztcBjmV1ZWYjc3HmoGJuXlcOcOzJ4NEhIca/RqPbNTaot+4hs3+EZxAHBEBFy9ihYubOC4xcXR/Pkwf/7/uzUzQmq1KR+plcDAQKr9RGRlZbt27dq1a1fqgBlrY7A0BgCwU4Jrlki8FT81oQUaWkyVoqWFlixp8NaHDx9es2ZNEw6nXnTr1i0kJOTy5ctv3rypqqqSlZV1cHCYOnXqn+zz2FjMz3CeSXo6/vQJjR7NvUZEdwQGg7Fs2TKeaoabbJFLZu0Jdn0DMjGBHj0E9NwS9gwce1yxAnt5QTVbvZyKChwaihcsIJ0926hE9qgovGcPD/P/0lL85AloaqLVqxveef1xcXFxc3PjmFctLy9/+PDhihUrOnTocPXqVQW232BAQIC2trbgKidNgK4uOnEC1q3DMTF1luvooCVL0NixgrYVOg2KEJDJCKH79+8PGTLk27dv48ePNzAw0NTUNDQ0lORlFoJGjIDsbHzmDEd9HGRgAC4u9dO4iIujbdvwqlXAK+yKrK3R+vWid8bYuBF8fXmUmcjMxIcOoY4da3waxMWFm4twXcSbj+rqaomm3p2RkZERW/EpCwsLVVXVPP4yDhkZGVFSRZuW3bt3v3v3LoGPg4ipqSmHvCYmJoZfnOkv58OHD3v27MnmunXMz88/d+6cgYHB0maIJ7Vr127KlCnnz5/nrjZCIpEGDBgwuTa21HjU1TW7dO4aFPI1JbXGC11HWxcA8gvyjp6skWuUNrXJ+b+Ff4AvAJBIYj27N8QpjV3WwHOVYCQlpbTa6GRkpsXERgtt3KwQggaCBiNWq3ytITMT//6NRBM0oDFj8JUrf+42FRSg9t7JxcXl/v37NBoNALKysubMmRMSEsKzgMKCBQtu375NpVIBICQkpLy8fIkID0ouLi7nz5/Py8sjk8k9evQoKioyNTW9e/euiNf99evXU6lUDw+P6urq9u3bnzt3Dry98ZMnICeHnJ1BR4e9cW5ubjjb3AKVSn379u3u3bvR7Nlo9Gj8/TvS1wdJScakScz7N5ybC+fOoU6dQIDRVzOAEPLw8HBycoqJiZGWlnZwcHj37t2ZM2dkZWXXrl07ZsyY3LwcABg0cNh/Rs3ApEe3XvceXK+iUpkHKJiQ7wEAYNXZpvnHRSAq/526rQQEBAQEBAQEBAQE/z0YDMbbt29v3LjBvlBXSQlzla5kBycl4bplIJmY1la1jqmoXSS4XAKNBt7e9Rrw/yNCrci1tLQlQUsSAKCIBidTgcqoWVNOh9f5MCEMr4rGdAwAYCkH9zoi6dZ9VO3TR5D5J4kkONT9lxAeHv7z589p06a14hjIZPLixYufPn368uXLhw8fTp8+nd1LH2dlgeB0ZAYDBJrSC+Xjx48RfGz5VxQVhVdXQ62agf0FaGigzZtbyABWNPDTp/jt2zpqBhbp6XjLFh7xY9E737uXh5qBCYWCnz5t8kK/Avj27VtKSsqUKVM4lsvKys6ZM+fnz58aGhojR46sZvsoPn78OGjQoJYYXJcuyNMTLV+OevZEnTqhbt1g6lTS06fI0VHwdsjaGgSn/qupoU6dAEBbWzskJGTYsGGvXr1ycXEZM2aMkpJSp06dNmzYkFlXuAAAaM4c0qNHYG+PrKygXTvUtSuaPh09e4aGD6/3ofXqRTpyBJmbA3u1C0VFNGQIunkTRK+UnJEBPj58v42ZmXj//prX5ubAP8ERAEBBAbXgmVZGRoZCoTAYDOFNG0rbtm0FF2swNjbu2bN+2fONR0NDY/fu3VpaWtyrdHV1Dx8+rKioyL4wJibmH3Vo2L59O7eagUlJScmZM2doAu4GG8HRo0ednJw4PmEVFZWJEyc+rE10bioYmAFs7ug9uveWk5MHAOahqatp2Nq0pjFA60Kj0UK+BQBAh/YdFRUUhbbnRzAvRNy2nUUHAEhIjK2gVAht3HxwCBrK/r9lLgT1AnNcuNXUkOjucdraaMMGZGwMiopIXx/Nno1G1tj4f/nyhf0MnJCQEBkZyd1BZWWlt7c3tdb/qbi4+Pr160J3u2vXrgMHDjDVhNXV1V++fPn161dxcbGdnd2VK1dEHPvWrVuDg4NDQ0Pv3Lkjf/48Y/ly7OGBb93CkyZB3dQI7ktJza1FcjIUFqJBg8DMDD9+XEeNWljIYLscpKWlTZgwoXfv3g4ODjyL9zUVKioqDx8+DAsL8/f3f/78+d27d0NCQnx8fObPn+/t7V1SWgIACvINP1v+nYiLiysrqQLA7btXE5PiBbQsLCqkUCgkRNLV0Wup0REIh3BoICAgICAgICAgICD4GwkJCXFycgoPD6+qW9ibRCL1NTCA/HxBG1dXQ2gocBWrNpIGSRJUMSC1EgqqQYUMUFIiZBwt7v/87zFoEHz/zlcXoq7OLP8xow0cTgYA2B6P9yaCGhmqGFBQDeyJPl3k4VFnpNjaz6lo/nx49gz/+sV7rYVFY1wTWowLFy4sXLiQZ273XwJSV8cyMiAgNRAh0NeHRlR5GDJkCL9VhQxGJ17BLWRkBBs3CvDYxxgjhJjG0Q0bVUO4fRsq+MY/cHQ0vHrF08pCOBUVOF7QdB4kJ+OXL1HTpREL5vDhwytWrODn7CohIXHmzJlRo0YdO3Zsfa1twOvXr3fv3t0ywwNpafZy0aJ+L/X0kIkJDgritx4ZGwOzDguAtLT04sWLFy9ezHxbXV0dGhp69+5dOzu78PBwGRmZOlvq65NOnqzHSATQty96+RIePcJ+fohCAXV1NGMGdBK1zDwTfO8eX/MkZoPERESjgbg4KCoic3MBHi3IxKTGy6FFEBcXV1RUzMvLE+Aj3XhcXFzmzZuXm5vLvUpRUXH58uXskq8WY8aMGTo6Ohs3boyJiSkqKgIAFRUVc3Nzd3f3Hlyakri4OGYFjX+L9PT0eIEnuri4uE+fPg3mum9sPAihY8eOLVmy5PDhwykpKRhjdXX1ZcuW2dnZNe2OMMbJyYkAoK5W8x1WUlTesWV/6M9vOTnZKiqqvez6SUvxqPv+f0JE5K+y8jIA6NmtV2uNoXMn6w/eb2g0WmhYiF2P+pTyaVIIhwaCBkPatg3//l1z3ygjA0OGgF49Yr1owgSwt0cpKaCtDWxPKBxOCRISEn++pRhDWBhOSUE9ehRjzOF2Q6ktWsGisrJy165d4eHhFhYWu3btCggIOHLkCLvIgHn3np2dnZ2dvWnTJkNDw4EDB4p+CFBRgZ8+ZdURw6mpsH8/un2btV5LS8vY2JhVaUhMTGxY167YwQEnJACdjgwM0Jkz3F6ASKrGRrK4uHjo0KEsPUdkZKS/v39T1cPiB1OrwXqbm5vr7u7esYspAGioi1ZP5J9i9YpNW3euo9GqDx/dN6DfkEEDhykr8fiEs7LSAcBQv20rVBsk4E9rTxQREBAQEBAQEBAQEBDUpaKiYv369WfPnuUZL7S3tzcyNmaQybyTlVnUna1jIo6goxyElAAG8C+G0WogPPFU9MzUloFKxR8/QlAQkEhgZ4f69hVuZt7MoEWL4O1b/O0bj3VkMho+HExMAGCNAfpYiL+XAABQGZBRR6YCJARztGG/MZL+G7LixcXRmTMwfz6ntzwAMjVFp061pBF6w2AwGNeuXQsJCWntgXCRmclwc0Oxsbi8HAn9GLW1Ub9+UKshgPoXepgzZ47g5C11VdXfu3erf/uGKyoQmQydOyMnJ5CTE9xtS2sa6HTMlZ1fh+pq/PZtAwUN6elCdF0MBoSFQYsIGtLS0t69e3fu3DkBbRBCx48ft7OzGzVqVPv27b28vDIyMvr168e7dVERJCSAjAwYGbXuzxbt3o3nz4f0dB7rdHXRvn38NiSTyba2tra2tl5eXsnJye3atWvGUUpIoOnT0fTpDe4AC00lLCuD3FzQ0gIAtG8fTJvG22+pTRu0bVuDh8FOdnb2mTNnmE4t7du3X7JkSZta7QgHRkZGCQkJzSpoGD169KZNmw4dOpRVt7qHmprawoULFza4vlWj6d+/f2BgYGRkpJ+fn7i4uJ2dnRmvpFuMcU5ODk87h7+cmJgYnjoSFlVVVSEhIc0haGBibm5+8eLFZuqcSfC3AKaBdkdLK9ZCJSXl/n2b66D+LcJ+/QAAMlmiUyfr1hqDuamFvLxCaWmJf4AvIWgg+CfR1EQeHnDiBGRlwZAhyMGBfWVQUNDBgwerqqpGjRrF0mVyIiYGbdtyLJs2bVpISEhpbRaBpaVlW2ab6mo8Zw4ODgYKBWtrazg56erqsl9AOS5V1dXVAwcODAgIwBh7enr6+Pi0bdu2lH9yQm5u7tmzZ+snaEhLY6kZaigs9Pf3//Xr1+DBg5k+TPfu3Zs9e3ZiYqK4uHjv3r13lpfj2icy/PMnrFuHLl2C27f/6Im1tZGTE/Pl6dOn2d0poqOjhw8f/unTJ049K3/S09MvX75MIpHmzZunra0NAImJiRs2bMjPzzcxMTly5Ig8l5yioKCASqXKysloaKoBgLS0lJKaTG5eThtNLQN9zn/WfwAVFdXN63c8fnovIur3m/deHz696dWz3+gR9kpKyuzN8vJzAUBbR5dPNwStAyFoEIHCQsjKwoWFUFoKFErNtKm4OEhLg5wcUlYGTU1QU2vtURIQEBAQEBAQEBD8F0hNTR05cuTv3795rtXV1T19+jSoqICmpiAvenl5xCe+1VcZQkoAAN7n49FqCNcte8kN1tb+ezT5+N49uHgRJybWPJVcvQrGxrB6NRoxojWHJS6Orl6FhQtxaCiw22koK6Nhw9Devcx3smLw0gqdSIWH2Ti2NtVcHEE7WRikAjO1kKmoEzUtgqEhevoU796Nvn/HxcWAMVJUxFZWaPt2UFYWvnlr8/XrVzU1NVNT09YeSB3w8+fY1RVq6+8K0QIgBN26gZJSzbYNkg507NhRcAN5RUWFefPQ0qUN+5m3kKaBNREhYCRcBdpFRUpKuChKuoWSeo8fPz5nzhwOi3tuTE1NT5w40bt3bxUVlfLy8sePH5O5lWffv2NXV5yUBPn5ICkJ6upgZUXauxcUFJpr9ILp0IF06BDevh3Hxf1ZiBAyNUX79oEwx+bi4uLMzEwjI6PmHWSjQTIyQn4PZPIfwZCeHjp7FtauxdHRwKr1gBAyMkLbtoFNE1Qs3rlz5/Xr19kdm69fvz5r1qw9e/ZwN27Xrl1ERAS3J0HTsmbNmkGDBm3bti0+Pr68vFxKSqpt27Zbtmzp06dPs+5XFNq1aydYMZOfny8nJydi0fG/CllZWTKZzOH4xYGcMCnbX84Xv08AoKig2NuufysP5a8kPOInAJibtZOUaDXnKhJJzK5HnzfvvGJio9Iz0nS0WydOxvFVJwQNBPVDSQlt3869+M2bN3PmzGGqDby9vX///n3q1CkRu1y4cCGFQrlz505lZaWFhQVL2IoPHsR+fjV1rDIy8IUL5w8cmLdmTVxcHJlMtrS0PH/+PHs/Fy5cCAwMZN6ZY4xDQkLovGpgdSSTjykpKSOUyWC85PJ4EIKhIVJVxbVSYDrA2J8/fYcOLS8vl5eXl5WVlZeX19fXv3Dhgq6uLplMFhMTw/36sd8a4bQ0JCmJLlyAHTsgNxcUFdG6dVB7g5fGqn9XS3Bw8IABA3x9fZkX3/z8/J8/fxoZGRkYGHCP7u3bt05OTszbnitXrly6dMnCwmLIkCFMjyJvb++fP39++fKFwwitV69e7Tu069zVQlLyz/VdXk5h4bxlrWIc1QLo6xmuXrEpJTXp9Tuvb98DfXw/+Pp59+09YMbUuaw2NUU3GlGiiKA5IAQN/CkqgvR0nJAAkZEQFYVTUiA3F4qK/jxlKSqCujro6YGFBbRrh0xMQFtbePlYAgICAgICAgICAgI+pKWl9e3bl1+1yO7du9+/f78mt9LKSoCgAZmbQ/v2PFcNVUXuyRgAPPPgiBmILV/O+PIF+OXtqauTli+v3zE0G/j0aXz2bJ2kECoVR0bC5s1QWtpihvC8UVZGDx/Cgwfg5QUFBVhcHGloICcn6NqVvZW0GGw0hI2GiEKHUjqQECiLg9jfIxjhQEGBdPgwMBgoLw8AQE0N/TtzOh4eHrNmzWrtUdTl1y+8dy8IdhpggRCytkYHDghYDyKoHGbNmnXixImUlBR+DUxNTaVqXV7rBcs0glvT0PTGpHJywuPE6uoN7FxbG6mq4oICvg2kpdGgQQ3svD6UlpbytRWhUCA2FqqqoG1bZj7JtGnTxo4dm5mZqaenx11XBT96hN3c/tQ+qK6GsjJITMSRkejWLdBsJfvcPn2QlxecPQvfv0NFBcjIgI0NWrxYFL3I69eve/fu/TdXkKlh2DB4/Bj4y2uQhkYdp+WOHZGXF1y5An5+uKICSUmBlRVasoSnx1J9YVo9ccTqkpOT3d3dy8vL3d3dOdpbWlr+/Pmz8fsVSufOnZ8/fw4AdDpdTOxvcCUSlZycHM3W+vk0DktLSx0dnYSEBH4NVFVVBZQoahhlZWXHjh0LCgqqrKxUVFScOnXq+PHjm8+5mhl6UVRU/re+VC1DRmZ6fkEeAFi2r18ZnSanX59B7z68YjAYb997zZ3t1CpjIBwaCJoDV1dXlndCeXm5p6fngQMHZEW+mq9YsWLFihWcS8PDgV2RkJHRhUIJDg7+9euXjIyMubk5xxk1NDSUwYrcATAYjDZt2rRp04Y1MCkpqcrKyivKytYSEgDQGaB3Tg7k5eG7dyEuDvr35/Cc4IGEBMyfDydOQE4OYOwmKfk+OZlGpwNAaWlpaWlpVlZWbGzsxIkTAwMDa87GdR80EJkMEhJgZobu3uXufubMmQ8ePMivW1szJCTk8uXLS5YsOXLkyMmTJ1NTU9XU1IYNG3b9+nWOT2Dr1q2siZTExMTNmzd36tSJveJSSEiIh4fHxIkTWUtSU5NLy0uHDO9XXFJYXFRKoVRqqGvOmunYvZvdf75KUWR0OJ1GW7/axeP5g+jYqE+fP0hLy4wfN4W5lqmGERcjAuh/F8T/gxelpZCQgN+/x+/fQ1QU31qwxcVQXIzj4sDbG8TEsIkJGjQIDR4MZmYgLJ+AgICAgICAgICAgICD0tLS0aNHc6sZEEJ9+vRZvXr12LFjWVkCpL17cVQUZrNk/IOODtq/n99euiuAtiRkVEEuFb4UQT9TUzR5Mr56lUd9ehkZNHEimJs34piajsREfO0ap8Ulk/x8OH4cBg1qZXU1QmjKFJgyBUSo5i4tBn9FaQlRIJGgOR3Im4nnz5/fv3+/tUdRB8FqBiQhgel0oNMBIdDWhp49kasrCJMaND4y5Obm1sgeuBEqs+Ax7OJiYNY3MTHhbQFiZAQCCsArKja8TICYGHTvDrGx/NYjU1Po3r2BndeH06dPDxs2jDPhrLAQb96Mf/+GrCyg00FFBRkaos2bwcZGVlbWxMSER0fJyfjQoT9qBjZwVBQsXYoeP26eIxABGRm0dm19N8IYHzt2bPXq1c0xoqYF9esHpqb41y/eq8XFYfhwzoVkMnJyAienpg3z/v79++bNmzwDdRUVFbdv33Z0dOzcuTP7cisrK09PzyYdhRD4BZ5DQ0Pv3r2bmZlpbGzs6OhoaGjYkqMSQEpKir6+fmuPoiHIyMh07dpVgKChffv25k16v/f48eOtW7fGxMSwrgheXl7Hjh178OBBM9Xs6NTRKj0jNSU1ye3wrhFDx5ibtZOV/bc9J5oQpj0DAFh2qPnVN6yOVeNRV9Ow7mIb8i3QP9DXP/DLwH5Dp01uafkpIWggEICvr+/hw4epVGr//v03bNgg+p02R2WHkpKSjIyMxnrFcbhqyckhQ0MymWxtzbtwzMiRI+/evcv6SsvIyMyYMcPR0fHQoUOFhYVt2rSxs7M7ePCgHps/gVxGBh41CmdmAsbw8iW8f49OnxY8KOToiHr1wh4eoKoa/PAhjdeVJSIi4vPnzzU6uaFDcUJCjZUamQx9+jAAXnl5RUREjB49msMYyc7OztnZ+fDhw+w/TAaD8evXr/j4+CNHjmRmZgJATk7Oo0ePunfvvmzZMlaz6urqPKYKv5bc3FyWNoJEQgCITqfHsVmFvXnr+cjjHvO1VhttZ6fphoZthTql/TeooFQ8fnoPY2xj3W3dahefz+/vPbr16s0LbS3dHt16AYCUpBQAUOrr4UHQzBCChrrQ6ZCcjB89wk+fQk4OUKn12DA6Gick4CdP0KhRaOpUMDFp9Vq2BAQEBAQEBAQEBP8KGGNHR8ewsDD2hdLS0osWLdq8eTOPjEAFBXTzJixdin/9AtZzppgYMjNDbm7A3zOZhGCcOpxNAwC4n4X7KSO0aRPIyuL794G9kreBAZo0Ca1c2SRH13gYR45A3ZLb7OCUFDhxAu3a1ZJDImhy/IugkAYjVIHUuMheZGRkZWUlR6yulSksxAJqxDDLT6xcieTlQU8P9eoFIlt/C41G0On0yZMnv379uoJLtHT9+nUrKysRd8Rz1/xMGti5f//+hQsXMjIyqqurFRUVbTiM9BMT8bZtODa2xidGTQ2ZmKDdu6FuqB4xg/p8FCHI1hY6dGjwgaBt2yAsjHcQuk0btHMnNL83CTOV2dvbu87StDTs6IiZUg8mOTk4JwcvXow2bOBnS4NdXSEjg9+O8K9f8P49GvwvFZU/ePBgUlISezrd3wuJhPbtw0uWQHo65yqEkJ0dWrq0ZQbi6uqazUvUwiQnJ8fNze1u3eTILl26hIaGsn7XrUJ6evrMmTNDQ0OLioqYS86ePdu3b9+rV6+KnufafKSmpurq/qvFpM+ePRsREREeHs69qm3bthcuXGjCfb1+/drZ2Tmr7m0bhUL58uXLyJEjP3/+zF3CvPGMGmEfExsVnxCblJxw9uJxcXHxWdPn2fXo2+Q7+hf5+esHAKipqmtqtGFf3gKyBvbzCXNHA/oODvkWCBgunb116cyt6VNmt7CuQkxMTFJSklWBhU6nV1ZWNsytiuA/xuvXr+fMmcO8enp7e0dGRl67dk3EbQ0NDb9//856q6am5uHhYWBgMG7cuAb7S6ENGyAsDDOrMIiJIRsbwbe7Dg4O9vb2z58/Ly0tlZOTGzVq1LRp0wBg0qRJzAYPHjwAgEw6XZ11Z4sQZt00Vlbijx9RaCjwfDqg0fCVK/DjB3TujBYsQOvWAYD6ly88R4Ixrq6tFofWriXJysL798BgQK9e1KVLhw4YEBAQQKVSDx06tGjRor219RmZ7Ny5U0dHZ8WKFZW1flcKCgr29vbPnj3LZHsQoFAo79+/Zxc0kMlkpdpSfUxyc3PbtWv3+vVrg7Y63Xpai4uL5eUWWll3AoDUtOQnHvd/R/wEADk5eTMTixlT5/xflVeQlJA0NjKVlJSy6twVAPr1HSwmLn791qW7D260t7BUUFBUVFAEgKKSIgGd0Gg059XzmV4Oa1dtsjCzbJGx/1/zzxhmtgR0On7xgrF+Pb56FdLS6qFmYFFdDVlZ+M4dxvr1+OHDhvQgMj169EAICa7tFxwc3KFDh927d6empjZ4R5aWlgihmTNnCmhjY2ODEPr7n6537tyJEEIIsSvR/h+4fv26np7emDFjQkNDW3ssBAQEBAQEBAS82bNnz9OnT9mXaGpqfv369dixY3z9jTU10ePH6Nw5sLdHAweiUaOQmxt6+RL4JG2wmKxZM7f4NBfK6QAAaPlykqcn2rQJjRmDxoxBGzeSXrz4e9QMAID4e+bXwB7zI/gH8S2EkT/w9F94a3xj57U9PT1Hjx7dEjG5nz8Z69Yx5s7F8+bhw4ehsJBvy+RkqOueygmViuh0tGABGjZMdDWDKIiJiT1+/Njd3b1Xr16GhoY6OjqsVbNnz27CHXHD1FIsWLDg48ePUVFR8fHx379/rxM2CwnBM2ZgHx/IyIDqaqiuhsxM7OvLmD0b/Pzq9GVqitau5VErgVmb4+TJRg1URgbdusWpIyGRkLk5yd0dbG2F90Cjwa9f+MsX4J8ALZiTJ08OGjSoTpoaxnjZMszzzJadjY8cqSNBY0eAlQUAUCjYw6Nhg2wV8vLyjh8//ujRoyYrYxwbi3fuZCxejJcuxXfuCCgPUYe0NMayZXjoUNyrFx48GDs6As/iIADQpQvp7FnUsSNI/KnEDOrq4OCArl5tAXEMEwGFZphwT5SpqqrKyck1ZgKtkWRmZg4ZMuTTp08sNQMAZGdnP3r0aOjQoazoYysSFxdnbGzc2qNoIKqqqq9fv+7Vq5c0W5EXMpncpUuXR48eWVhYNNWOaDTa5s2bs/iIUENDQ9esWdNU+2JHUkJy7coto4bXxA5pNNqd+zeqqK3/tWl18vNzo2MjAaBL5xpBIccNUgtrmEyMzSU5LOgRauExECYNBDw5ePAgSwtYVVX1/v37QgH39nU5e/Zs165dxcXFAUBdXT0/P3/Dhg3Tpk2zs7PLF/wIIAAjI3TnDhozBvXrh5YtQ1euCN3i1q1bb968OXDgwOvXr+/du8exlukYEcd+f8Ih5Skrwzxvb+h0PH063r8fe3riAwfw5MlMT/f9+/ebmZlxNzczM+vXr19kZOTw4cNtbW1HPX8eu38/evIErV27bceOL1++UKlUAMjNzb106RK3e9DChQsnTJjAdEpQVlaeMmXK0KFDjYyMxOumT3PIFwBgxYrlA4f0mTFngolZWwAoKyt7+vTp+In2vft1l5AgI4Q0NFUfe9zZvnvDHleX3xE/ZaRl5jkuPnrw7JJFK/+v1AwAICYmtnHt9lXOG8jkmu9Db7v+HS2tKirKX755DgAKCkoAEBPLyxC0lipqJb22Ksq5C6ead8QEAEA4NPyhrAxfuYIfPOD7SCw6FAqEhuLcXEhORgsXtqLvq6ura0RExK5du8aOHaunp9dawyBoXSgUiouLS1paWps2bSwtCZkYAQEBAQEBwd/IjRs3du7cyb5ETk7u1atXoqSYo4ED0cCB9dqdtQJ0kIXwcqigw4tcmMpM1lJSQmwpDk1DVRUUFoKyMnAnpjAY+M0b/Po1qqwENTU0fbqQBGuhaum/INRB0Bjyq4EpZLiaDnuMQbwRM9svX75ct25dE42LD1VVeOVK7OcHRUXA9Fd49w57eKD589HcuTzak8kgLi7kayzdZIVauXMunZycnJycqqurKyoquKf/monly5d7eHiwMrS4wRs3Yp7R09RUvGUL8vJiVxigKVOQhQV2dcXJyVBcDGQy0tCA3r3Rpk08zjD1RUUF3buHvnxhPHyIiotBQgJ690ZTp9aJSfOESsW7dsGXLzgjAyorsZIS0tGBWbPQjBmi77ykpOTo0aOfP39mX4hfvcK8cqlryMjAbm7o7FnO5RhjYYEZVNcV+S9nzZo1M2fO7NWrVxP0RaUy1q4FX1+muggDgKcnXLoE69ejESMEbIcfP8aHD0Na2p9fVHQ0Dg1FU6agLVt4bNClC3rxAry94c0bqKgAAwM0fTq0bGa/gN8dEyqv05G5uXlMTEy9qiqkpqa6urrGxcVVVlaqqalNnjx5ypQpDYtNzp07N5JXIS2McUBAwNq1a0+dauW58sjIyDlz5rTuGBqDrq6ur6/vy5cv79y5U1RUJC8vP3LkyOnTp4s3qcPuu3fvoqKiBDTw9/en0+liYmI+Pj4HDhxISUmprKyUl5fv0KGDm5tbgz0wIiMjN23aFBMTQ6FUGBjpmlm0raqqTE1NNjHmEWz7v+LDp7fM+wG7nn2417aYOwJrRyQSCWHeq1oMOTm5goIC1tvy8nLV1q1bR/B3UFZWxv42KytrzJgxp06d4uFnlp2N162D5GSQlobhw9Hq1RoaGv7+/t7e3ikpKfv372cWkWQwGN+/f1++fPmdO3cE7DcuLm7hwoWpqamysrLTp0/fuHHjn3Vt26IzZ+p1FD179uzZsyfPVWZmZiQSKaJDhwklJbikBKmqYl1d+PwZWL9BeXnEq84afvAABwcDM3RNo+Hv3+HmTTR3rqam5ufPnzdt2pSTk1NSUpKbm1tRUaGlpXXq1Kny8vKxY8eysmrj4uK+fv2qqqr669cvBoPB6jk7O/vTp09GRkYce7x169b379+/fv3ar18/ZkBn9OjRXbt2DQwMrP1g2u6qdWek0+k/wkJCf34P/fnNyEQfAGx7WCkoyP3+FR0dHT1izICS0mLLdl3GjhkfHfPb86VHZlaGlJRU394Dhw8dLS+nAAS1TLCf8js87Iu/j8PYSdXVVAAoKeFV8bMWWRk5OVn5svJSACinlFVUVMjIyLTQWP9fIQQNAABQUIDPn8d37wpKKKkv6en4+nUoK0PLlkHzVEcTTEREhIeHBwDMmDGjMS6azUFZWZko7mqDBg16//59gzWqJ0+edHZ2FqXlzp07dzXInvfq1avsz3JycnLNp2mNjIxsmGDc3d09LS1NUlLy+vXrTfuQxo/k5ORZs2b5+voWFhaKOFeYlJR0/fp1T0/P5OTksrIybW3tzp07z5gxY+zYsaKMuTGbl5SU3Lp1y9PTMyIiIicnByGkrq5ua2s7bty4KVOmkMlkUcZPQEBAQEBA0Bg8PT3nz5/PPpeHELp+/XqXLl2ab6eT26Ad8RgA7mThqW2aPikKf/gAZ8/i9HSgUEBKCunowPz5aOTImtW/f+MNGxhRUai6mnnY+NkzZGuLTp7km5suNGe9SZPaa8jOhuRkEBcHCwsgHs6bmbHqoCgOxTSgMKCIBmoNvQ8tLy//9u1bv379mmRUVVVVdDqdc2qGwcDz5mFfX+CYgk9OxkeOAEKIO+JlbAzq6oLyB+TlUd8mdsbmljWQyeQWqwubmpr67NkzwVFV3vYDzFUJCXDsGHJxqbO0c2d07x4qL4eMDJCRAW1taNqczt69Sb1716N9ZSWePh2HhPz5JhQV4aIi2LsXIiNRXQddAbi7u48aNYrzgdfTU4hOi6cTA0JISkpIaOjfMdb+/fv3+/fvm8ZjksHA8+aBry+wTaMDxjg2FrZuBQC+moYfP7CbG4+aRwUF+NYt0Nbm8XsHADExNHgwtF5pD6FzEcrKytwLdXR0MvjXK+HG1dX17Nmz7KYOr1+/Pnv27OPHj9XU1ETvBwCSk5PZzbo5YDAYHz58oNFoLTOrw28MQUFBrS6qaCQIoVGjRo0aNar5dvH69etKgcYnOTk5aWlpx44du3nzJnvicmhoqL+//8GDBxvggHvt2rVt27alpaUBAEJIW0+DuXznrp03r99uxSoqrU5BYb6P7wcAsDBrr6ujD7xqQLQ84uJkqBLNHad5IBwaCHhiamoaHBzMekun0/38/BwcHD59+mRgYPCnHYOBFy7EP37UvE1MBCUlNHeuhITEsGHDAgMDOSxqmOIGflCp1IkTJ7LqTiYlJWlpaTWTiZqsrKyamtrdpKTtYWEoPR309BCNhidNwj9/AoMBcnIwYkS1hcW6lSu/fv0qJiY2fPjw7du3I4Tg+3emJUMNdDoOC2OeSjQ1Na9evcpaU15ezvx99ezZk/3+LTY29uTJkzt37tTQ0GAfkry8fKdOnXiO1tra2prNeFJcXPzt27er16wuKMpRVJIfO9qeqb/EGJ84cygi8jcAIISolfRqWpWsnIy1bSd1DbUvPoGVlRQAmDF9tpqqelvDtr17DUhPTzU0aCsp+c/cD7cYOtp6BgZtk5ISAkO+9rHrz7xeMBh0EkmM3yZHD529ev1CQLAfg0G/fO3M8qXNnFTwfw9RcgKgsBBfv46vX29KNQOTsjJ85w6+dAn41+1rPtavX8+8Lbt58ybiQ0BAQMsP7L9EcxS9E8rgwYP5/UNZsBIco6KimHWYqqqqOnTowK/94CaaZaBQKG5ubpaWlr6+viJuwmAwDh48aGFhsXPnzpCQkNzcXAqFEh8f/+TJkwkTJnTv3v3379/Nt/m1a9dMTEyWLVv26tWr5ORkCoVSUVGRnJz86NGjWbNmWVhYEL8RAgICAgKC5ub169eTJ0+msU8QALi4uIwfP75Z9ztFE8QQAIBvEWQ0tbUB3rMHr1yJAwMhLQ3y8yE9HQcF4fXrMTM2GRmJFy7Ev34h9khncTF+/x5Pn843gNe5s6DIpZgY9OGRdtZwgoPx+PGMESMYkyczJk5kDB6MFy0SUjJAABQKPngQT5qER47E9vaM5cshMbEpR/ufoJgGpXQAAHEEio2IWPn4+HTt2lWucQIXKpXq4uLSrVs3MzOzdu3aderUad68eaxkPnzjBg4M5FQzMCkuxpcvQzFXLouUFOIzW8cEmZhAx46iju/XL9ZLPHs2vnMH6iqi/qxtqcLY3Jw9e7ZekVEe/PzJe7msLJiago5OE6sZ6g9et66OmoFFWRl+/Bg/fixKJ7m5uW5ublu3buXuRMiW/AIwbFVFeCAmBk0k94HoaLx9O16woH61G+rDzZs3FyxY0CTJXvjyZfz1ax01A4vcXDh8mN/4sasrDzUDk9JSuHEDhHkhtApjx46V4O8vIiEhwTOkraCgUFJSIuIujh07duDAAY4SFRQK5fPnzyNHjhQc0ubmxYsXubm5Ahqkp6dHRETUq8+mJSAgQE1NrV72Ff8WOTk5P378SGz0/YnQ4iB0Ov306dOXLl3itmFPTExcs2bNL7ZrnCh8+/aN6czKfGvbw6pDR3MAKC0p83jybP369fXq7T/GvQc3qFQqQmjs6Anwd6gZAIDBoLfWrpkQggYCAFAmkeQuX2aPW50+fdrOzo4juy8pKcnV1bXOlvHxmF1USqHAq1esd23btuUw/OCpIGQRGBgYHR3NeltSUnL37t16HQhvCgrwp0/ApaUwNDQsZlqRtW0L4uIgJYWePEF79qAZM9DJk6QjRxYsWHD69Ong4OCAgABXV9ctTCeq3r3r2KFJSCA+JhDMH9eFCxe+ffvGsSovLw8ADh48aG5uXtuNxMCBA21sbEQ5IEol5e17L0lZhpqGIlmC5PPlQ0lp8Y49Gze5rIqI/K2goDh54oy9Ow+PHzf17cvP3u/9AEDPQHvabAdqNRUhxDrjycnKmZu1I9QM/JCVkQMAP38fjBkiygHnOi4aMmiEjIzMsKHNKJckYPJ/79BQVoafP8dXr/J9Em4k1dX4zh1QUUEzZ0JLJYIAwLt3716+fNmADT09PceMGcO9/Pbt27dv32a+ZhonODs7nz59mr3N48ePuX/kampq3I9kUlJSFy9e5DeGS5cuMc1zmCd3ni1TUlL27NkDAAMHDpw2bRrPfuzs7Pjtgh+7du3S1tYW2iw4OJhZ91RBoY4nj4ODA4VCEXFf6enpzGC5oaFh165dhbbn2Jco0Ol0R0fH+j5FN4yioqJLly4dPXq0vnN269evd3d3Z74mkUjt27eXk5NLSEjIyckBgO/fv/ft2zcwMJBZ46ppN9+0adOBAwdYb5WVlXV1dUtKSpJr88YSEhIGDBjw+vXrpspvIyAgICAgIGAnPT3d3d39+PHjrLqDTKZMmcJRfqI50JKEvsrgXQAMDI+yYUXTzc/jO3fw3bvAbWleUoIfPQJDQ3jxAtdOOnNu++MH7NuHdu/mXoVWrwZvbxwby3NDZGHB2+e/QeD79/GhQ3+mt+h0SE3FqakQF4euXgX2BB1R+PkTr1mDY2L+RD2/fWMEBCBHRySaodr/CV55wMAAANYKQG5EnNrT03OEQPd4oRQWFo4aNSooKIj9t/nr16+AgIA7d+5YWVnBixeCUueTkvDVq2jVKo7FaN8+iI7m7UmgpYVE9MzDGLu4YC+vPwu8vcHfHx4+RJcuNXfBR36zWjyDIk2QVf+XBxiys3FAAG9dC0BCUdG9rVsDr12LjY2lUChaWlq6urpKSkqKiorDhw8fNGgQiUQCACqVOn/+/JUrV5qYmHB2IdRHgU8DtHQpDg1lFkPhsdbMDE2aJKRnoVRV4VWrsJ/fn8QYT0+4fBk2bkRDhza2cza8vb2PHj3aNH29fCmg5guOi4MnT9D06ZwrCgqwwPguIymJ5OODWs+JgR+LFy++efMmvxQFKyurZXyKTIk4eV1UVHT69OlibvEWAAB8+/Zt586dbm5uIo4WAJiTGAKgUCiiiy2ag/Xr1zdVMszfxsOHD93d3VNSUoqLi6WlpbW1te3t7Xfs2ME8TdWXHj16XLx4kcFTPAQAAMrKyh4eHmV8NFupqalr1659+/at6HvctGlTeno68zWZLG7ZyQIAigqLX3t5l5dXPHnyZMuWLSoqKvU5iP8I/gGff4R9A4DutnamJuZ/iZqBTqdXUVu5ThwhaCAAAAWE5C5cwK9eoUOHoFcvAFBSUvL19Z0/f/61a9fYW3Je7Oh0Tn0k2w9KQ0Nj9OjRt27dYn6vDAwMBF8Nm+PHiK9cwRcvQkYGVlREvXqhM2dYImBxcXHOe04yGdUaQlRXV/v5+bGegKqqql6/fu3q6orGjoVnz7CvL1RWgqQksrNDkyez90Gj0dauXfvlyxeMca9evWJiYjhM2pSUlBwdHQFAU1PT29t7586dOTk5dnZ2a9euFeWIKisr9x/ckZWVgRAyMTaPi4+WlJD86PM2IzMdACQlJBfNczY3awcA48aNS0xMvHz5clJcql5bHRkZGSkpqaGDRqqraQjbCQEAwOgR48IjfmZmpn/wfstgMNq00RZgz8BiosPUiQ5T2ZcwGIy3b99aWVm1adOm2Qb7/8j/u6ABf/2Kb95sem8GdsrK/sfeWQZE0bVh+Dm7dHdLKI0o2C2K3d1iYWEjJsprd7cvioqiKCJioGKAIIKACiJIS3d37O75fgyuyzawGN+71y+YPTNzFnZn5pxzP/eN794FHR00YUKr6ydu3bo1f/581u0fPnxgfBrr3r17ZGRkbW3tmjVrAEBLS+v06dNMu2CMV61aVVhYKCIiotn+WRhs70kiIiL29vZs2z9//pywNrKysjp27BgAsG3p6elJ/DBz5kxOh2oFU6ZMIUKJuCMmJkYIGpjcSm/evMn/ue7fvz99+nQAsLW1vXLlCv87/vPPPytWrCB+/vr1KxGWceLEiQ4dOtDbmJubA8DevXvDw8NFRES8vb3ZiuhdXFweP34MAMOHD+e/A4w0Nja+fv36/v37d+/e5TQY48LTp0/pcoTZs2cfO3aMEJRgjB89erR8+fL8/PzS0tLp06dHRUUJfPdbt24BgKSkpIODw5IlS8zMzIjteXl5J0+ePHbsGI1Gq6urmz17dlJSEtOzvhAhQoQIESKkpbx48eLSpUsfPnwoLCzEGMvJyZWyewgfPny4u7t762aQW8pMdRRQggHgbj5eqyugQmeM4cYNNmoGgupquH4dc/c5CAkBGg1Y/wIyMujIEVi/HrOY9iNDQ3TuHAjKhjojA584wdZkDiclwerVyNeXTfc4kZ+PV69msx6Wl4cvXQIFBTRvXtu6+38CBcPpjKah03iV1n8aqVSqr6/v27dv29KZGTNmhIaGsm7/9u3bvHnzwsLCpHktvEFsLJuNioro+nVYtQrHxv5cWEUIGRmh3buBv4gZvG8fvnuXWU5RX48jI2HhQvTgAbRnZhzGmHWxk9M8LJnMe/KLB392MgJ+9IjthaIK4y3l5Q9qambSaIunTTPr3VtCQiInJyc7O5tIF962bVthYeGQIUPk5eWfPXtmZWVFlCswM2gQ+PsDlXMZK6ek+b590fTp+PZtNooQbW104EBbPyRUKl6wAL9/30zMgTFOTIRt24BMRra2bTo+wyHj4uI4GRE3tXj4EPz8cGUlEhEBCwvk4MC+loZCwdytQ2k0CAkBVkFDejow5KyzghobISrqN0ZLcIJEInl7e48fPz4qKopxaRkhZGVl5e3tzfYbWllZyae9zZUrV1LYhp4AwI+EiBZ1uEuXLmQymcr5A6+kpPQb3RHy8/O/ffvm5eX1uzrAFhqN5unp6evrSyTbEsmhLX2G3LJli6urK/2htLq6uqio6Nu3bx8+fHjy5EkrMj6mTZt24MCBJA4KVABQUFD4wsmABwAAEhMTKysrWU1hGxsbn/j5VFSW9+rZz9TYnLgfVVdXM+rnSCQS8RdITU6vqqwGgLS0NE9PTwcHh5a+kb+d0rKSu163AEBBXnHm9Pn8qBlYk6rag7z8XC7f9F8D0yRnK2Z0hfwf0JR7mJkJhw6hx4+JjSQSafPmzf7+/vSSRQUFBeZqUiMjZGCA6V4y4uJgY8P4+qVLl3r37v3o0SN5eXkXF5eOHTty6Ubv3r2NjY3pV0VZWVn+Y3dKS0ujo6M7duzY7P6YnY0vXYLcXKIF9veHf/9Fy5cDQEFBQXh4+LZt2zgdsKGhgUmI0GS6gxByc4PnzyE0FHr3RqNHMy3zrVq16urVq8RX+8uXL0yLbgih2bNnW1tbP/d//Dn6Y1r6dxFJsu3IgeNGT+LznnXy3KG8vBwlJeVVyzeIiYnv3L1JRFR0yMDhT/18yWTyof2nZaR/Pr2sX79+/fr1jY2NwijtVmDYyaRLZ6svX6PueXsAgJmJReuOc/DgwR07dnTp0oUepyJEIPy3BQ0ZGfD4MTB42rQX37+Dry9YWABrzUE74OzsTBj1nDt3bvLkyUyvuru7E5YJa9eu1WMprurRowfT+MTR0TEzM3PgwIFr164ltqirqwOAvb29zY971dKlS8vKykaPHr148WL6jjdv3nz06FGLHtG+f/8+d+5cGo2mrKzs4+MjKSnJqSX9QtCnTx/+jy8o6OMc7o5J7cRABjNhYvwsLS29Zs0aplHWo0eP9uzZAwDOzs4TJkxgPc7Lly+fPHkCAKNGjdq8eXPrOuPh4bGIoRZQSkpq9uzZV69e5XN3ukHCtGnTbt++Td+OEJo4caKRkVGPHj1qa2ujo6NfvHgxcuRIwe4OAIMHD3Zzc2N6rtLQ0Dh8+LCpqSnxec7Nzb127dpqYfmgECFChAgR0lowxo6OjqdOnWLcyFbN0Ldv3wcPHnDxiBYs41VhQyLUUuFrFURVgpVAwsQSEnBz92kmcHY2NM/XYG5QWIiysoDtokWPHujOHdi1CyckNGmylZVR585ozx5oYVY3tw4cPAicPbdwXBw8fowmTuT3aC4uHKt7y8vBzQ2mTfvDV21/Da7ZkFgDACAnAna8PeM44u/vr6am5uzsHB8fX1FRIS4urqur6+joOGrUKD6P8OTJEy6xa3FxcbtcXI5wLjxtgtMwsEMH9PAhPHoEfn5QXQ0SEtC7N7Kz4/czkJWFHz3iZA6BY2Lg3Dm0YcPPLe1R8tVc08DlFDY2Nvfu3eNSpMubXzKB0HrYJSLnUqkji4p6ionFa2jIy8iQevQAU1MA0NfXp7fZunVrXFzc+/fva2tr3d3dOQ3q0cyZ4O6Ov31jf3YlJfRjjoLNvi4uoKUFt2/jtLSmQAQ5OWRoiA4cAItWzkvSwZcucYxcKSiAAwdg4EAQxI2spKRETEyMY9JlXh5evhzHxhLfCAwAb9/C06ewfj1iXQmor+cmDSFge28SEwMRES7WDgAArVX/FxYWuri4xMXFEavRVlZWu3btUlBQ4NQ+NzeXcPvgMlnEiJaW1rt371xcXN6+fUv4H6iqqg4aNGjv3r1sUzySk5M9PT3T0tLmz5/Pc4EhIiKC+xWmoKCgvr6+pKQkOjq6pqbG0NDQ0tKSi/3D6NGjDQwMuDi76Onp/UZBw/Hjx+fPn8+Pp+kvIz4+ft68eTExMQ0/Pp8+Pj4nTpy4desW3c2bJ/fu3WNUM9BpbGwkvGkvXbrU0o7JyMgsWrRo//79bKveDQwMunTp8unTJy5HKCkp+f79O6uY6dWb534vHgHAu/dvTY3N1zg4iYmJZWZmlpWVySvIaWqpaWiqqaopA2AApKGlDhADABhjtkU+//fcu+9RU1sDAAvnL2Vc6uPyzSVu8e0ta/ie1mYDpzYjdGgQ0oySEkY9vZmZ2fbt20+dOpWfn6+kpDRr1izmlQUyGZ0/D5s24awsJC4OQ4ciFsnUokWLFvFnHyguLn7nzp3ly5dnZWVJSUnNmDFjyZIl/Ox49uzZkydPZmRkqKioEEURTV/eN28gJ+en4KChAcLCYPlyALh06RKVSuXk9g0A0tLSBgYGGRkZ9C06OjrBwcHdunWTlpZGo0YBuyEVxjgoKIi+CkalUmk0moKCQtkPt7AuXbqcOnXq4SOvF6+eAgCJRG5sbIz+8ik27suqFY6dzbml8hHk5mQDgJqKum4HfRqNKiUlXViYf/nqWQBQkFdkvMTREaoZWs2SRQ7P/R/n5+fJyckTcUUtpaKi4vjx4wDQxhRIIaz8hwUNGOMXL3BLLLzadLa3b8HCAjk6ts6kwdramims6MKFC5mZmR06dGDU2Gpqar569YpwZZg8eTKrmqGqqorQoGloaPzzzz+sJ9LQ0GASwRF+v7q6ukzbraysrKysAIBCocyaNQsA+vfvz9gmIiKCp6AhPT19zpw5e/fuHTp0aG1t7dSpU0tKSshksqenJ+N8ByuEoEFGRsaC62QEMSpm3c4YQEAYQrSIz58/Ez8Q2o7fSGBgIAD07duXSc3w7du3+fPnY4x79Oixg4hqbk5JScmiRYswxtra2jdv3uTTU5E7EydOPHHiRGpqKp+Chrq6unfv3hE/M2dxAQCAubn50qVLz5w5AwCvX79mUiS0cXcAmD179v79+zktmSxatOjSpUvh4eEA8OzZM6GgQYgQIUKECGk1R48eZVIzsGXYsGHe3t6/csgnQ4aJquCZBwDgnoutZAXwRISTkjjaMxBwVTMAADQ0QE0Nx1c7dEBXr6K6OiBkE/r6gq9HT03l0b1nz4BPQUNjI8fFSAAAwKmp8OIF//KI/1ey62FfatO8+UY9pNCGYfr27dszMzMZly4SEhIiIiJmzZp18eJFfo7g7u7OpVAPYxz64QOSk+Mxzc/FWpNEQpMmwaRJ/HSG+exubpCXx/FlKhXevkWOjq04csu6wd8ix7x5806fPv2N61cA6epihjnTZnTogJycWtG9Xwc7x8ct5eVjJCQOESYBkpLAweTc3NycsBXkhqgoOngQr1oFP6zUfyIri+bMAa7RjcjeHuzsICgIPn4EWVk0aBDwYcfIF8+fc7mS45QUePwYTW3N7CcTeXl5HF1qq6qwnR3rBRanp8O+fSAtjZhyZ6SlkYwMjw8u27VqQ0NQU2MrXmlCTg4xFF3wz+3bt3fu3JnKcMd5+/atn5/fyZMnx45tlkBcUlJy5syZa9eu1dbWysrKFhYWjh8/fv/+/dxnjQgkJSWPHj0KAETBJZfJ/czMzOHDhx86dOjRo0f79u1zcXHhfmSe14GKiorevXtnZWV1795dWlo6Nja2tLR07ty5+/fvZyunkJaWnjp16qlTp+rZabaUlJT4dKVuD4qKitzc3P6oRfH09PQJEyYwuSA0NDRERkaOHz/+1atXfIo/Tpw4wVZiCwBUKvX58+clJSWtCGvYtm1bXl6eh4dHcXNTLkNDw3PnzgUFBXHfXURERFxcHAAKCwuvX78eExMjKio6YsSInII0epv4xLh73h42g2w/RYePGj9ERob5Q5WZ/vPK2YoQ27+d5JTEj5/DAaB3z34W5l3o0548v7l02WL7yRq+xccCANsFSCbarw9CQYOQZigoMNnvrVq1asmSJUlJSfr6+uyFlQYG6P59VFcH4uKttiSnY25uHhwcXF9fT1z6+CE9Pf3w4cNE2k5+fr63t3evXr0Iz3LQ0wMxMWAwWsCysgggLi7u0KFDU6dOpZs0w8eP+O1bsLJCQ4bQ38XNmzdnzZqVkpKCEGpoaAgPDx82bJiBgcHRo0fZBrUDAMaYaQlMUlJy48aNHh4elZWVenp6rq6uYmJiOXnZAGA7ZOTkCdPr6uuf+PkEBr1ydTu/Y+teEbLo1q1bc3JyLC0td+3aRaxW5OXnpqWn1tTU6HbQmzJphofnDQqVCgAkEnn2DLsbt1yTkhMAYOCAIXz/pYXwhZSk1JSJM9tyhLNnzxJPF1u3bhVQp4Q08R8WNCQlQXDwr8ukbGjAISFoxAiwtGzF3hYWFkwr9w8fPszMzNTS0mL8VqSlpfXo0YNGo2lqal6+fJn1OAcOHCD8gg4fPty6x1mMcUZGhp6enoODg6KiIjH+JC7ZOs39Hgn7vgbOQn4ajTZx4sTo6OhRo0ZdunQpKCiIEAocOnSIZywfIWjo0aOHAGw8OVBeXh4aGqqmpqakpCQvLy8tLS0qKlpcXHzv3j0PDw8A0NfX/71DAgqFEhISAs09GwAgIyNj5MiRFRUVEhIS7u7ubP3xVqxYkZ2dLSIi4unpqdK2ej4pKanJkyc7OTkRApdU7jPgzftJPJTLy8uzCUwFAIA+ffoQioR0FmvlNu4OAMS8BhdGjBhBCBrSuEzfCBEiRIgQIUK48uXLl507d3JvIy0tvX379i1btrTfox0n7DSRZx4GAK982N8JJNt+fiUlIJN5FMIixCl1HgBAXh60tXmcRUICGBS6AobnEIn/MVRODo90PyoVwsP5lUf8/7I9GVdRAQDMpMGBg4k+I9jfH65fh9xcaGgAWVlsakpydgZVVS8vr5iYGFZNeVlZ2c2bN7W1tdlqnZngtLTTrIGNDXz9yrGFsjI9iVbA8HosZ8xz4WfRou094oK0tLSzs/OGDRsIi0T2ODnBvn3AGuGhooLWrwdV1XbtYRtB48djV1emPILuYmI7y8tv19R0FhX9R0enbxtjLrt3J127hrdvx4mJUFEBACAmhvT1YeFCxC6UkxkxMTRsmIDTEOrrMZd/KABQqfjtW34FDVQqvn0bXr+GykosIYGMjdGaNXQVSF5eHqecUNru3cBJK1NcDCdOwLBhTHI3bGYGiYkce6Kiwv5PKi6OunTBnL96yNCwFUqRgIAAJyenXMIOmoGkpKSVK1c+fPiwW7duxJa7d++uW7du/PjxT58+JRJCKyoqzp4927NnTwcHhy1btrAVB7DCvU4xMzPT1tZ23bp169evnzVrVvfu3W1tbfv3789ll5/LIRxACJ0+fXrAgAH0Z5unT5+6ubmZmJicOHGCSCBl4uDBgykpKU+fPq2trWXcrqSktGLFipkz2zS33hYuXbo0ZcoUHU4hL3yDMf7+/XtFRYWOjk4bZ6KWLVvGKdMhKSlp+fLlz54943mQvLw8tpNFdDIyMry9vZcuXdqKHp4+fXratGmHDh3Kysqqr6+Xk5Pr0qXLwYMHVVVVpaSkzpw5w0U7qK6ubmBg4OTkdP/+fXoPb968OXHKKAUlOW0tHSkp6aTkhLfBr98GvwYAupqhrq6+sKC4tLg0IyMnL6fpziIlJcXWt/X/GIzxPW8PjLGYmNjUybP4VzPQm9F3QQgJ9mkBY5yQGAcAprxszNuvD8BSNCwUNPynUVaGH9nWjEhISFjyXMYSqM0e/2oGAHj06FE2g+C1trb21atXhKAB9e8PVlY4MpIYcSMdHeTk9P379/Hjx8vLy589e5bYhebkBH5+UFkJ4uLQty+6cYNQdXTo0CEkJCQ7O9vZ2dnd3Z349iUkJGzZsmX48OES7N4yiUQyMzNjvCuZmZk5Ojo6NpdZd7fuFfM1KvZbzIypc8XFJebMXFBeXvo5+uPeg87BbyKioqIB4NmzZ35+fqWlpZZWJlo66vTvPvG0k5OTWVxSpKyk0qdXf3PTzt/TUsTExHheTIS0jqqqyivXLvTu1b9v7wEt3LGKqOextrYeN25cu3TuP8x/VdDQ2Ijfvv2Z9PNrSEjAb94gExOBeA+yxdPTs7i4mEQi3bx5U5Vl7uP79+8nTpwAgL59+87nZ/DPQFZW1uHDh9+9excSEqKtrX3jxg2ivsfLy2vQoEFEG/qAk4CQktXX17PNGQUAEonk6elpa2ubk5NDtxKaOXOmE0sZyoABA4iVeyYCAwPZHtnExCQ+Ph4AJCQkbt68Sd/+4MEDHx8fADh27BjdXIFTjBNCaMyYMVweGVetWsXppV9DeHh4ZWUlAAwdOpS+MT8/f9iwYZmZmWpqatXV1dyrXigUykCWWopv376Zmpry2YexY8fOmDGDzxkEJugf0fr6ehqNxtbRseZHeSLrWLeNu/MDXYZfV1fXit2FCBEiRIgQIRjjVatWcVK4ioqKmpmZTZs2benSpRyLUNuZfgpgJAVJNVBBAZ9CmNPmXqCuXbGmJmRlcWyhoQGiosA5lgLp6wMng/FfA08rb/6nrhDiXbIjCKuwv5rQcnhYAACAAE6ZIDHuNucY0xwd4cWLZkYgsbE4MhLt3btq1SpODnnV1dXu7u4bNmyQ5mUOz9OeVFRUFG3dCmFhmO3iKJkMgwcD3wOKVkNlt7RG/mHhRsA0WqQP7tpbysC/AR6aPBkpK+PDh3FqKhCLW9LSyMAAOTmBrW07dlEg6Omhrl1xQADjtnUyMiulpfNptLdU6sTY2KicnLZ61JuZIR8fFB+P372DmhqwtkZ9+0LLU+0FRl0dT6Md1Dx9mSPp6djBAcfF0Q+Ig4LA3x/WrEGzZgFAamoqa04oAACNhj5+5PIhxikp8OoVk0kDaccO/Pkze0cQhGDQIOA0N7J/PyQkYLZprdraaO9ezh3hyNatW1nVDASZmZmOjo6EG6WLi8udO3eePn3ancGNQ05OztnZecGCBZs2bTI3Nz927Bj/Ydts+fTp0+TJkzds2LB+/XoAIAqE7OzsoqKiOOZ9AKxYseL69esZnBxWAGbMmDF48GDGLWPHjh07dmxISMiKFSvu379/5coVpuMjhLy8vM6ePXvz5s3s7Oy6ujoZGRk9Pb3Nmze3dEK8sbHx+PHjL1++LCoqEhMTU1dXX7NmDdsgTn64efPmnTt3mDZijC9fvnz37t28vDwKhaKiojJw4MBdu3axnSCiUCg7duzw8/PLycmpr6+Xl5fX09Pbtm1b6yb68/LyYrjO6H758qWgoEBNTY37cbKzs8vLy7k0wBhzd9nhzsCBA1nn3ACgf//+pqamkZGRnHbs3bu3vb393bt3GR+hGxsbCwuLFJTkSkpKVtivPXxib1VV05MAmSQSGhKRmZFTWlLGejQLCwu23fg/JuZr1Pe0FAAYPnS0kqIysbFFt34mTUNLd+dCVnZmeUU5AJiZclyDFIiNLneYnga5yGuE/B8jhhAWFUXV1XD+PJiYgLFxqw+Fvb3h0SMgk2H2bDR8uAA7yeZcfn7g6mqQliaCEIXhiylP2IMBAJmMPDxg715ITgY5OdqWLa5+fs7OzgDg7+/fNO3w4QM8fdr07F1fj0NC4OpVxCBf09bWTkpKYvzip6enx8bGdudgD3b9+vVZs2ZFR0eXlZWRyeTs7Ox79+7NmDEDAIqLi5csWRIfHy8lJdm7v1VeXs6nqIge3XojhBYtWBG3bU1tba22nmpCoiSlkdLY2BgdHS0mJjpCeyBxdkLSRKxx1NTWxMZ9GTRgKADIycl37dKNbWeECITCooLYbzGSklItFTRcuHChqKgIAHbs2PELruf/Nf6rgobiYoiMhKKiX3rSigr48AFmzGBrzCgQtm7dWltbW1ZWxt3hIDQ0lL76a2Fh8ZWltqahoeHLly8RERHh4eFEbfrbt2/fvn1LvCovL9+tW7cXL16sWLEiKSmJUJ8pKSl1bq7Kp4ca1tTUcJo1MzU1DQ4OHjJkCDEI1NHRcXNza+Gb5oaIiMi8efPovyYnJxOChokTJ3Kq6acjJydnaGjIVvFNJpPXrVvH3e5PRkamurqaTCZTeLoKtxZvb28AUFFR6du3L31jSEjI9+/fAeDy5cv29vbtrbFl1c3wj6KioqGhYXJycl1d3cuXL9kOrYn/FwD07t1bsLvzA72UqhUGg0KECBEiRIgQAPDz83vXfH3R0dHx0KFDGOPq6mo5Oblfb8nABAKYr4lcUjAA3MvHczTaPOCUkUFWVpizoAF16QKGhvjKFfaR5GpqaPPmtvahjejoQHw8x1dJJOB/WlxLCxQVuZk0iIpCv34t697/Heczm2bKpqtDH3nubQEfPAiPHwOLITlOT3+5enVp81p5JlJTU318fBjHR2wxNzfnXtiqra0NsrLo7FlYs4ZJ04AlJUn9+qFjx7ifovVwdZgnM3zviBlA+iwko300Y4N2gung5eXlZ8+ejYyMJNb87O3tm60tDRqEBg1C0dE4IgKoVNSzJ1hb/y1CH3T6NMycyRR8IIZQBwmJ+ba2bxobnzx5smzZMgGcydQUtb9Khi/k5JCsLM7P59aGH6/7sjK8eDGrKghnZMChQyAri8aOTUhIMDExYbNvfj7m+mWHxkYIDgam1AkNDXTgAGzfzqxpEBND/ftz+9oqKCB3d3BwwLGxQNf6k0jI2Bjt2wddeAc/MxEbG5vIxSsCICEhISsr6+DBgx8+fHj//j3baQcdHZ07d+4EBQWtW7fuyJEjO3fuHDduXEtnjWtra0+cOHH27NkLFy5MmTKFvn38+PG+vr6bNm26dOkSp301NTVnzpx59uxZtvUPFhYWhw8fZrtj//79IyIi1q5dO2zYsDdv3rBOl61Zs2bNmjXFxcVlZWVqampcRBWcyMjImDp16ufPnxklbu/evRs7dqy7u3tLH72Ki4vz8/Otra0ZN9bW1k6aNCkoKIj+9pOTkz98+ODv73///n2mCbf6+voxY8a8ffuW3p+qqqrs7OyFCxeuWbOGbR4ud0JDQzkJYghyc3PDwsJ42hIoKChISUkx+WEw0R6KWxKJdOLEidmzZ2ez5ukAdOnSZeTIkStWrGAVBNfU1AJATW21pKT0HpfD8fGxVBpNX6+jooLSkCFDSkviWI+mq6t74cKF/9qCyss3zwDgykWPKxc9iC2tuOkzledxsUlo0Z+XsIgHAFNj9hVonLSYgoXpylPDJe1OyP8vDRijxkZobMSxsbBpE/L1bd1x8IkT2NW1SRwQEQGbN3Ox0aLRaLt27Xrz5g2JRBo7duzmzZv5/Aa5u7v7+PiIVlRsyMzsXVs7AqCHqGjYj+ukvr7+7t27f7aWlEQHDgBAQUHBpEmTQkNDbWxsrly50qlTp6Y+BwQAo46nsREiI6G5Hw+TPk9GRoaLTk5RUfHOnTu9evXKz88HgM+fP69bt05fX79Xr15TpkyhJw3RoLFnH6t379/26NYbACQlJDdv2LHnwA5NLfW5C6ZQKBS/R68L8osoFCqlkSoiSgYAjLG2lg6lkVpQlKejrdu1C7fANSECxEC/046te9XVWraSW1NTc/z4cQCwsLCY1KqMRSHc+Y8KGnB8PMegynY9b1YWJCSgdhM0AMDu3buzsrIIm/1WcPPmzVOnTn39+pX1uVlFRaV37959+/YlJl9GjBjx9etXGxubiIgIACgvL9+0adPevXvpOga6e1VFRQXxnNSzZ88pU6YsWrSIcTzQsWPHV69eDRgwoKCgICsry9XVdd26dWz7ZmFhwTN15uLFi+/fv2/NO2fHmTNnUlNTKRQKhUKhUqk0Gk1UVFRLS2vw4MGcjB9/JYSgYcyYMYzD0SlTpjx69MjX13fSpEn29vYAMH36dEIPSBASEkKY3ri6uiooKNC3x8TE7Nmz51f1vYnNmzcT01tr1qwJCQlhmqe4evXq06dPAUBbW3vWrFkC350n9AUYpsAXIUKECBEiRAifnD59mvFXMzOzgwcPEvXfYu1mWtZSpqvDPymAAULKoJbKkjqRkoKTk5GSElhYAH+uVOjwYUhNxXFsppWRsTE6ehQUFSEnB/v7A9Psobo6Wr+eeyr8LwCtX48/f4bmqc8/XzUxQbNn83ssERGwtATOkWSoY0ckWDf4v40aKvj/+Etv0uc1nVdaitmpGQiOpaaKAHARU1Op1IiICJ6Chs2bNz948IAQSbMiLy/fFE9rbo58feHIEfj4EcrLgUwGDQ00ZQqaMaP9FuPRokX48WPIy2N9iVXNwAiTsoHxh/Z2awAAeXl53mEfXbuirl3buyeCR1EReXmBoyOOjgZijZ9MRh06wOjRaOtWwwMHuNSv/60gBCYmkJzMsYGaGj9xGLR//uEYAFFcDKdOwciRX758ITwDmKFQuOUW0duwMngw8vbG+/ahb99wVRWQyUhdHcaPR4sWNfvafv6Mz5yBrCyoqQFpaTA0RNu2IR8fePECP34MlZVITAwGDUKzZwMvQxe2vH//vqysjEuD/Pz8WbNmiYuLv3nzhnvQ56BBgz5+/Ojj47N79+6NGzfOnj177Nix3bt3575mjzGOiory9vZ2c3Pr16/fhw8fWJ0wTpw40bVr1wcPHjAKHZjYtGlTRERESEhII4MnB4lEsrS09PT0/FkqyoKEhMS///67cOHCzZs3nz9/nm0bZWVlZWVlLu+CE3V1dZMnT/706RPT9vLyci8vLxkZGbYBtVwoKCjQ0tJiWnCaN2/ey5cvma6fGOPo6Ojp06e/f/9eksHtadmyZYGBgTQajenIxcXF586d69Wr12gm8Q0vKhk9itiBMean4rxjx45aWlrFHB54AEBFRYXLB6AtDBw48OrVq46OjvHx8fS/jKSkZPfu3e/evbtgwYIKImSnOcVFpQCAEDpwaM/hg8d79vhZ3fTixYs5c+aEhITQc6NERUUtLCwuXrzYo0eP9ngLfyx5+bkJid/oUgZow42eT00D9+MzfXeSUxIAQE5OXk2NjVbmlykvmVZqhZETQnBuLiovB853Ls57Ynj8+Kc4oKwM7twBzg9Ca9asuXLlCrHwFBERUVlZuW/fPp4n2bx586VLl4iLfzCZfFlBYZyk5DMVFaeKisROnRT19A4dOmRgYMC0V3Bw8MKFC/Pz82/fvj2baQDbpQuIif0sMEAIWHbftGkT4fcDAGQyuW/fvh06dODSSU9Pz5SUFPqveXl5Z8+e3b9/P6PTT/y35B69uyYmxdPdpnV19XW1DRNTv0pKSoiIiCirKJaXVXp7ez18epe+V01tzdEDZ42NjWNirv45syj/BfR0mT8VPLl8+TLxmdm5cydbQ3EhbeQ/KmiA6GjgrmdvJyorIToabGxatFNYWBhjCT4jHz58YHowmjlz5rVr17y8vHgeds+ePawWbTQajT7sQQhZWlqmpaVVVFRMnz793r17TI0jIiI+fvwIAGQymUqlHj9+3NfX99q1awMGDACGovaCggJNTc2GhobIyMjIyEg5OTmmsAYjI6MXL14MGTJEUVGRi7eEhoYG4+ybi4tLampq586dGVUOz58/F6CgYdSoUYI6lMAJDw8ngvRYJeejR49mHA2am5szGjDSHSPGjRvHqCxhFDf8MpYsWeLn5/fw4cOkpKQePXrs27dv9OjRcnJy8fHx58+f//fffwFATEzMw8OD7d26jbtzJzo6mi5o+JM/CUKECBEiRMgfS1pa2uvXrxm3HD169A8cgWuJg4k0xFdDAw3iqqH7j6UT7O0NV6/i9HSoqMAkEujoICsrdOgQ7zwIOTl05w6sXo2jo4E+Hy0nhzp3RmfPEuHo6OxZ8PEBDw+ckwONjUhKCjp2RFu2/AKjfm7QaDgoCJ4/BzU1qK4G1qpTbW108GCLVrBIe/bguDjMNuhaUREcHNovj++vIKoS6mkAAObSYMxLMIO9vTmlmWCADw0NEiQS96Q0pshktqipqa1fv37Xrl2lLNYa4uLiEydO/DnWkJFBv1gS3aEDGjcO37zJpOrgrmZghO7dSt/C00r6v1bY2mLk5dHVq6ioCL95A0VFYGSEBg4kgmkkJSW5r1v/paCdOyEmhn2RjIgIDBkC7PJQmkGhoOho7pkRFH//iIiIXr16sXlZUxPk5blNaiEEzevpf6KhQTp3DgBQbS2IiQHLwj8+ehTfutXs4N++4U+fkJMTmjYNCWJozNMhAGMsJib27Nkzfp4ZSCTS1KlTp06dGh4efv/+/aVLl2ZnZw8aNGjAgAH9+vXr0qULsW6Xn5+fkJAQHR394cOHV69eKSgojB8//tWrV5xiOuXk5O7fvz969GgajTZ16lSEEIVCSUxM/Pr167dv3+Lj46OionJycoYOHbpjx46IiIi8vLz6+nolJaWBAwc6Ozuzzdhm4sSJE0ZGRv/88w/PZIQWsXv37qioKLYvNTY2Pnr0aOPGjcYt8RWXkJBg8jAICQkJCAjgdNn88uXLnj17Dh48SPyanZ396tUrVjUDQVFR0cGDB1sqaLCyspKTk2O75E+goKBgZWXF8zgIofHjx3/79o2TtWq3bt142ru2mpEjR0ZGRl66dOnt27cNDQ1ycnKzZs0iqjnZOjcAQEZaVmVltaysdEl5/pETe+fOWqSt1XS1kZWVffz4cVRUlKura0FBgZiY2IQJE6ZOnSryGwN6fhPv3ge6XrjFuEWA93EuPg18kpKaBACGHZm/g79MykDA5NAgFDQIQaKiwCWWLjcXv3wJWlrIxoaI/fr48eO5c+cAYM3ixVZMGn3OejIajfbq1St6GW1dXd3jx495ChoaGhq8vb3pUrY8KvVIZeU4SUk5EulfJSW0bx9iSS9KTEzcsWPH/fv39fX137x5w/o0hUaNgl69cFgYUCiAELKwQGvXMrUZMWLE7du3jx8/Xltb27t3771MGVtVVfjoUcjIAAsLtG4diIqylgdTKJTGxkbGO2B9XT2VSmtsbCgrK1VSapItLlmydMTIof0G9qRSqZRG2tLliwcOHBQc+rq4pOjHqSrNzc3j4uK8vLzmzp3L/c8l5DdSW1t79OhRADAzM5s+ffrv7s7/J/+5x5omkpLgt4yrKyuB7VyeQJGUlOQnQZCtdd7AgQM7duxoa2tra2s7dOhQVVXVzp07x8bGsg4jP336NGXKFOKK7OXllZSU5OzsnJycPHjw4C1btuzevZu+WJ6SktK1a1di9R0AdHR0rly5srS5hw9BWVkZU27FzJkzPT092fbfz8/v48ePtra2PG0buFBaWirJMyT4j+T27dvED6z/69raWn4Gz38CJBLp9u3bixcv9vT0zMjIsLOzY2qgqKh4/fp1puBJQe3Ohbq6Ont7e2IIoaWlJTQIEiJEiBAhQlrBv//+yzh6NzQ0HDNmzG/sDxeMpCC+GgAgs65J0ICPHMHu7kBPVqbRICMDZ2RAcjK6cwd4xlEpKaHbt9HXr/j+fVxSghQU0NSp0Lz8Gk2eDJMnIwoFamqAawUqGzIzIS8PFBWhUyeBVcN/+oR37MBJST91DKKiQKMBYRCtoICMjND+/WBm1rLDKikhV1dYtQonJDSrGNbRQStWoDYUPmJ/f/zoEVRVIVFR6N8fzZnzl2kjEhPxsWNJ8qYwZgMAdPkaCnJK3BUtODaW00ulNBoZQJ1MLuMceCctLc3nd3Dt2rXi4uInTpxgzI7t0KHDlClTTp48yc8R2g/k4gJ1ddjPD0pKyM3lHbigAPhLxGMra/gF6wdsu/F/gooKYvAFJKivrxcXF/8t3WlftLXRvn2wYwezpkFCAg0YgA4d4n2EnByemRHv793r2LGjiooKm1dFRJCJCeZgowIASF8fjR/Pow/sZkLwrVv4+nVgXSfOzsaHDiEDA4F4CPXt21dJSamE819AVla2FWUJvXr16tWr15EjR3JzcwMDA9+/f+/h4REXFycpKVlVVSUvL29kZNSlSxdbW9t9+/bpc82vIejevfuTJ0+WLl26atUqWVnZnJycDh06dOnSxdTUdPz48Vu3bu3cuXNbkrOUlJQGDBgQHBw8derUVh+ElYCAAE7qAQDIy8s7ffo0J1sItmhpaeXl5TU2Nor+kDNeunSJVfFGh0aj0b21AcDDwyMnJ4fL8dPS0srLy7kYWrDSpUsXQ0NDVhcKOp06deIkVWFiz5494eHhAQEBjPEcBObm5jdu3OC/V61AUlJyw4YNGzZsYNrOuipGQKFQXz4LHDlmiLSMVFJywoEjLsvt13bpbEVvYGVl1aJ/7v8fVCo19MM73u1aeAsWlCSipKS4pLQYADp1NGJ7/F/2YCCMnBACACT6B1tUFAYMAA76J+zhgc+cgZwcTCaTOndGt2/fefrU0dExLy8PAJ4/f/5FX7+ZoZCWFqcz1tfX1zcXJdfV1TFZobCSn5/PZLpTSbde09dHgwYxvlRaWrp161Y3NzcJCYldu3Y5OTlJsTVZJJHQzZtw8SJ8+QL6+mjDBrZejMQaGZvdq6vx1KlNjowBARAWhu7enTVr1pkzZ+gudyoqKsuWLevYsWOnTp3oVkCioqL1tQ0ispL/7N55cP8RQmv+zP9Rv4E9AYBMJg+27VPXWLFr39b5c+0v/nsaYxoANDY2Tp8+bffuPXHsPCCF/Dm4uroSkVjOzs5Ce4Z24j8qaMCEdd6vp74eZ2W19CFIV1eXLm1mJCAgwN/fHwB2795NH+nx+cjOiY4dOzJ643Di5cuXM2fOJAYwTk5OkydPBoB+/fpNnz49Ly8vICBgz549dJ+fsLCwKVOmJCQ0hYQZGRkVFha2pZNtJy0tzc/Pz9fXNygo6LffCa5evXr16lXubZieaKurq69fv96OffqFSEpKHjly5Nu3b9HR0ayvbt68eezYse23O1saGhqmT58eGRlJ/Hr8+PG/RSAiRIgQIUKE/DkUFRVduHCBcYu9vf0fW+is9MNxoIxYCw4Oxrdu/VQzMIDj4mDVKnTnDl/H7dwZde7M4z2LiLRIzYBv3QIPD5ydDRUVIC2NNDVh5Ei0cSO0ccAcGUlbtQqYlhwaG4FEAmNjNHcuGjgQjIw47MyLTp3Qkyfg5gbBwbiqComJQceOaMMGaHVNalISbf58yMsjxBYYAPz94dYttHs39O/fymPyw7dvtPPnUV4eplCQvDyMGdPqeAXs5oYvXID8/PwJTX9VjdhPtPPX0JIlyMGB015IXJzTPDcZgArQX1Y2nkMgBQCYm5v369ePzx4uX7589uzZ165dCw0NxRgbGho6ODhoa2vzuXs7ghCp+YIxbf58GDkSzZ7d0m8Bz/nTlsL/OsRfKmWgUCh79+79999/S0tLbW1t9+7d261bNy7t09PTu3Tp8su6JxgKCyElBchkMDXl5sczZAi6fx/v39+U3SAigtTVYcoUNHcuX9cEKpVnZoR3bCwx08IWtHs3fPuGf9SNNENKCmbNAj7sWJihUICtmoEgPx8fPIju3+dyAIxxTU2NNJcSTwAAMDMzMzY2DgsL49SgZ8+ebUn51NTUnD17NmEujTGurq4WExNrnUFUr169oqOjs7Ozq6urO3ToIPB6GF1dXe6L/a2AS4ACQUuDYMTFxbW1tVNTU01MTIgthJcyFxjVKvTJQE5UVlbm5OS0SNAAAFu3bnVwcCgqKmJ9SUVFhf/CJzKZ7Ofn5+Dg4O/vT//LKCsrd+vW7caNG4y2pm2ksbExPz9fRkaGH3tULn+NkuIy77tP5s6fKSpBamhocHU7t9flqIKCoqD6+bcT9uFdRUW5/cq5jJETILjbbhuPk5gcT/xgZGgi2CO3FKFDgxAAKKfRGrp3FxcVhb59EduIKwCoroaLF4lBIqJScXQ0dnE5GhSU9yMALi8vz1FZ2d3ICKemAkLIyAixW8YikJSUNDAwSGd4ejEyMuL5NK6jo6OmpsZ469GRkQFlZaSmhpydGYfSlZWVffv2TU1NXb169fbt21W5C51FRBCRo9dy8NmzmB4kQaXijx/hyRONiRMvXbq0bdu2wsJCOTm5lStXDhkyBABu3bo1f/783NxcERGR6urq6Kiv/Qb2jP0WM3jw4ODgYCkpKdYvYGVV5YXLzUTkxCiMk3+PkD+B+vr6I0eOAICxsXHr0s+F8MN/VNAAv3FBveWn1tLSYvssTqFQCEGDo6MjP96hrSAxMZG4x9AfdCgUyr59+/bu3UsovtesWUP4qADAgAEDIiMjFyxY4OrqKiIioq+vT9xsbty4sWLFCg8PDwCQkZExMjIik8murq6MJ9q6dWtxcbGVlRWRRkGj0VatWkWhUBQVBfZQTqPR6OO64cOH07czhh1aWlq26JhLliy5cuWKQLrXItzd3ct/zLAfOHCASCSJi4tjyvL4K3B1dV2/fj1dC6ympiYtLZ2Xl0dYGm7btu3hw4f379/X4WDa2cbdWSkqKpoyZUpwcDDx69q1a4V3ICFChAgRIqSlYIxXrlxZziAIkJCQWLx48W/sEnekfiyD1tIAAPC5c8C59BBHR6PoaPgdafd4yxbs6wv0KY+KClxRASkp8OULunaNU1UNbygUvGMHs5qBgEaDjAwQFW29moFARKlVgo4AAQAASURBVAQtWwbLlrV99Ri7uuKDB4HhGR4AgEbDCQnY0ZF06RJHo/U2nRXjXbuwry8UFxPzzRgAQkLg3j3k6srbsYPpYK9f47NnoagIAMpkmhYtlCrLoKAAX74MurqsvqlN2NjAvXvM7x0AAORJJBmE1hkbf9bVZVu02qFDhzNnzrRo/V5OTm7dunXr1q3jf5d2pT3cmOmaBp4H/EslCIJl1apV379/Dw4O1tLSunXr1rhx46ZPn75161a2a8/p6em+vr5OTk6/vp+tJCoK79+PU1OhuBhIJFBTQ6amaP9+4KTj0dRsym6oqwNx8ZZpm7S1QVGRi29oLYl0NynpA0PmJjNaWuj4cdiyBTNVpCgpoWnTuOiiuIDfv+fi+gAAOC0NFRUBi2kExvjff/+9detWdnY2hUKRlZW1sLA4duyYrq4up0MdO3Zs5syZbOfl9fT0Tp061Yr+swUh1PbpMu5arpqamhs3brx9+5ZGo3Xo0GHlypX8hxSIiopyCjtoNTyv860oGezatWtUVBRd0MAzxYCxAY/1JAAJCYlWTP1Nnz49JSXl9OnT9EU1Ag0NjQ0bNvBjW0tHVFTU1dW1sLDQy8srISFBTU1txowZRm187GEgPj5+06ZN8fHxlZWVZDJZQ0Nj/PjxO3bs4PJn7Nq1Kxf/CQkJyflzFysoyV24fLKuri465vPggUMF1du/nQe+TXHJ5RXlcrIt9D/jjKAUkN/iYwFAQkJCT1ef6fhtP3iLEAoahABAKY1WcuGCFmdDBQCAxEScm8u4gZaWxhQo9q66muLjIxIRAaKiqE8f4OrO5ebmNmvWrOTkZBKJZGJi4ubmxrOfCKH9+/c7OjqmpKSQSCRLS8tLPj4kSUlg0ZydOXMmMTExICBg8ODBKSkpJSUlxsbG7VJTkZ5OV6Z+bWzcW1xcvXnzkMREJyenESNG1NTU0G0hXFxc7ty5U1lZqaKiYmNjc/nyZbIoAgApSYnAzyFHjx79559/Rg0f+zU2isvZpKRlOnTQBQCBiyCFCJCrV68ST7bbt29vi4OXEO78VwUNv9FJ6Y83cVqxYsXly5eZNhLhc6GhocuXL4+JiQEAERGRo0ePrm8u39PW1n716hX91xkzZpw7d66goKBTp07ElhEjRoiKipqYmNAHQgT79u0rLi7W09Ozt7cHgMjISGJQRwjZ2kJmZqa/v/+LFy9evXrF5IknLy8/duxY9haOvxAjIyP+K6UIGB3kLC0tbWxsAICTi8Du3bt3797Nur0tFQ+C4uTJk46OjgBAIpHWrl27fv16PT09AGhsbPT399+2bVtMTMyHDx8GDBgQHh7OmivZxt1ZCQkJmT17dmZmJvHrihUrBDiTIkSIECFChPx3OHz48P3mRZxLlizhOaP9G6HPcmAMQKHg5j72zFRWYi8v9MsFDfjmzWZqBjoUCg4Ohl27EK/8UY5HfvECJyZyfLmuDry9Yf781h1csGB3d3zoENsVfQCAnBzs4oIePRJYDAf9vAcP4tu3f4ZxENTX4/BwWLgQPXjQMjXJyZPwo6i0QaTJHkSisR4AoKQEzp2DsWPZvgU0bBgYGv6sB2rOZElJTxGRFy9ezJgxIyIigm7NSiKRzM3Nz54926dPnxZ08s+jnab7hVIGPnn79u2rV6++fPlCrIIsW7Zs6tSpu3fvNjc319TUNDQ0VFNTI5PJ0tLS1dXVWVlZr1+/PnnypAAXBdsV/PQp3r0b6FP2VCpkZ+PsbEhJQf/+yyNqpxV+fmJiyNiYi3rgiphYv0GDeMQi9O6NHj2Co0chJgYqKkBMDLS00Jo1rRd1RUUBB6P7JoqLITWVSdBAoVCmTZvm7+9PFBUQxMXFRUZGnjp1asKECWyP1L9//3Pnzm3atCk5OZm+ESFkYmJy7ty5lpaa/Ebu3r27e/fuhIQEesrD7du3R44c6erqSg9o4AKNRhP4Qou6unoS16xbpuk4frC2tv78+fPMmTPpR/Dz8+PSntHYYObMmZcuXSpn53pFoKmp2TojhK1bt44aNcrFxeX79+/V1dXS0tIdO3bcs2dP11Y9oamqqjq0SgnEnXv37m3atInRFSMnJyc6Ovrt27d+fn6cPD8OHz4cHBzM+O1gpE+fPkOGDCGSCwCANSzjP8v3tJSKynIAkBCXFKCagaDtDwMY45jYKAAwM7EgkX7zWpdQ0CCEX3R0QEEBGNwRyPLyqqqq3xmeYVRVVUXl5WHYMH6OZ2BgEBYWtm7dupcvXxYWFi5atOjq1as87wITJkzo16/fkydP5OXlR40axeni6e7uPnz4cFNT0/79+xO3ZkNDQ09Pz44dO/LTtxbQpw/4+0NDQ2RDw9Ti4iwqFRIT3+zcGRUV5eHhQVczeHt7nz17ltB/5OfnZ2ZmUigUZRVFAKitq8MYEyZGbwL9GY+NADBggJ+PB5am1gEBASB0aPiDaWxsJOwZOnXqNHfu3N/dnf9n/quCht84JdGGUy9atOjBgwcmJibh4eHcW1pZWbF14OcH1tAKW1vbJUuWAICfnx+hZjAwMLhx48bAgQO5H2rbtm2enp50Czgymbxz505++kCoIhBCXAQNxHCRu7Tc1dV12bJlrNvt7Ozmzp07ZMgQphHm7t27tbS0Ll++HBkZaWxsvGnTJraH/fr16+nTp4EPpTk/DBo0qEU2Dw8fPozlnJ77FxEREUHU65BIpHv37jHGRoqKio4dO3bIkCHjxo0LCAhIT09fuHAh04C5jbszQaPRDhw4sHv3bkJJIyIicuDAAU4fACFChAgRIkQIFzw8PJydnRm3KCoquri4/K7+8EPtj6lgCRJAaSnzujUr3LPP2wkPDzZqBgIqFQcEoKqq1niMA+CXLzlKBIgG+fmosRH4WJtpX8rL4d9/ua+34aQkFBUlYJOGnBz88CGnTwX+8gXOnkUsAdgcSU3FaWn036TqmvTulVJN5vY4PR3FxYGFBZt9RUTQtm3YyQnY2X1v6t27Z3T03IKCN2/evHr16saNG6WlpRISEsOHD1+0aFHr7NaFtI6KiorY2FgKhWJlZSXLJbbg7wFjvH379r179zIugSgrK585c+b48ePx8fHfv38vLCykUqlEUdqYMWPc3d2VlZW5HPMPoqgIDhyA5gWIBDgtDTZsQE+etN4ChwNozx5ISGC8GtApk5I6lJ//wtub91Hk5NDevQLrE09lhogIa5vVq1c/ffqU1Wbg+/fv69ats7CwoNe3MDFp0qTBgwdbWVnV1tYaGBjIycn16NHD2dm5nfxH24M7d+6sX7+eKX8hLy/v1q1bJSUlvr6+PMUK5eXlci2JneKHCRMmfPjwoZHDbV1XV3c9J19xzlhYWNy4cYP+68aNGx88eJDONvEEQEpKys7Ojv6rtbV1165dg4KC2DYWExObMWNGS/tDx8rK6tGjR63evb1JTk7evHkza8YHlUp9+/atnZ2dl5cX2x1VVVUvXry4fPny1NRUxu0kEqlXr153794FgE+fI4iNBvqCXqj7a/F7/ggARERE9v5zpO1H49PAiX9SUpMqKysAoIslt7SmXwN9wZVAKGgQAhkZUFICZmbM/gqqqjBkCPj6Ng2FtLTQli2HCwoWL15MaBoMDAwOHDjQolOdOnXq6tWrhN1yYmLilClTQkJCuN0xi4tBSUlFRWXhwoUPHz4cN25cbW2ttbU1a0h0cXExsYz1/v17YktERMTixYsDAwNb1EM2ZGVhT08gkdCcOaChgezs4O1b/O7dP0VFWT9UZfX19a9fv87OzqYbO925c4fuZoEQ0tBS7drNzNjUEABqa+qkpKSMTfXPXz4Z9aWZJY+iolJJaQmJRPqhlcTLlq4krkXCr+ofi5ubG/FctH37dp5GVkLawn/1j/sbP1VtOHVlZWVFRUVNO3s8jBo16tChQzIyMhISEnJyckZGRoQ9AwDs3bu3qKhIQkJi3759PGMRAUBLSys4OHjr1q1RUVH6+vouLi70Q3HH19cXAPr06cNFMVBZWQmcbQkIGCdQOnXqJCMjQ+g8du7cydYDcMqUKZ07d8YYR0ZGpqWlTZkyRYmdfywh7wCAeVwcINsHGo22Y8cOAOjYsWNmZianMSojK1euZFR1vHjxgkgwefXqFePf58OHDytWrGiHLnNk+/btxI155cqVjHIEOlJSUp6enoaGhpWVlc+ePQsKCho0aJCgdmekqKho9uzZdHMRXV1dDw+PAQMGtP09ChEiRIgQIf81zp07t379enqdIgAghK5cucKPVdJvpOTHI5WCKICCAnefTACAFiY9C4C0NMy9ICMrCwcEoPHjW3FsVFfHY7KWQoHqauAj9bldwe7u7APjGamuxgEBSKCCBnzlCtuVziaoVHj7FvgWNOCvX4GhUFW1oqnCMl/+R9FzVRWOiUFsBQ0AMGQI2rcPjhzBKSk/tfIyMsjaWu/ixWO+vhMnTgwLCxs2bNgw/sqkhAgQCoVy584dV1fXqKgoMzMzERGRb9++rV69eufOnfzUav/J3Lp1q7GxkW0Yn6ioqKWl5V9UUs8K7dAhYFlxpIPj48HdHQk8NUlLC508CZs3Y6ZielXVnZKSk21tu3TpIuAz8gINHozPnuUShAEaGkzxQ1lZWU+ePOEUmpCWlubk5OTj48PpeEVFRRjjvLy8VoQgAEBBQcGjR4/S09M7deo0YcIEtrM37UdVVdWePXsK2MnLqFTqq1evOBXY0MEYh4WFCdwVwNHR8fHjx/QYTUakpaUXLlzI6C5OpVLPnTv34sWL0tJSMTExfX19ttNlmpqajMkO2tra9vb2hw8fplsB0SGRSLa2tvObuzq5u7uPGDEikcULSkREZPjw4Vu2bGnF2/wr2Lx5MyfZB8Y4MDAwNjbWgsPtftiwYQEBARs2bIiNjS0rKyOTyWpqasOHD9+7d6+4uHhtXe3zl08AQF1NQ19PKGgAAMjJzY6O+QQA/foMUlD4GWJCXyVtkTSBvhdCSFCahvDIUAAgkchdu7RDOFoLETo0CPlJfT1esgR/+QK1tahDB+TiAjY2jK+Tjh3DXbrA27dYWpq0fj107Ghjbv7+/ftr164BwMKFC1tqAu3r68u4vBUfH5+UlGRsbFxXV8e00IP9/ODkSVxSguTkYM6cR2pq9vb2RKR4WFhYamrqs2fPGNtbWFh8/vy5pHntQVpaWm1tLSdTBzoRERHXrl1TUFBYv34989zF69c0Z2cgBuNeXujoURgwALm5obCwynnzgCH8q6ysLDMzky5oYBSUD7DpZWLadHulYVpmevb02ROz8zKy8zPgxzVGVUWVSqPJyMjaDhnVq2ff96FBKd+TxMiSFdMbVVXV1NXVR40axf1dCPktNDQ0HDx4EAAMDAzm/xnGlv/H/FcFDXJykJ//207dWoihAj8VHseOHSvjMgoFAIA9e/YQdgtMGBsbcxlOXLx4MTExkZDMu7i4sM0yYMTU1PThw4c8O8xIUlJSWFgYAHAPvauoqACWJzAm9PX1u3XrNmnSpEmTJllaWu7atYsf44rJkyc7ODg0NDS4ubmxRn7m5OR4enoCQJ8+fTgNPNqPW7duEfYMR44c4WlfQ8gd9PX1GXUk8fHxxA8WFhaMhk50I41fQ2Fh4evXr4mfuQgpiPDCq1evAsCdO3foioQ27s5IXFzc2LFj035UxsyePfvixYvyv36VQogQIUKECPnLKSsrc3BwuHPnDtP2TZs2TZky5bd0iX+KfggaVEQBREWRlhb+EUHFBmlp9OvfUW4uVFRwa0CjAVeLaW7wmoRCUlK/QcPBypcvfDVjsD0XDOxKqBnBxcUIYz5zLrCHB+OvusVNOpV0lQ4/t3Id46DRo2HwYLh1C8LDMYUCCgqk6dOhf38AsLOzi4uLmzp16suXL//2FfS/jszMzKlTp0pJSW3atGn48OHEhGx2dvbKlSsHDhzo4+Mj2Mi/rKys0NDQmpqa7t27d+7cWYBHZqWhoWH79u33799v3arznw9KTOS2WkWlQlAQCFzQAAA9eqBHj+DECYiOxpWVSFwctLVf9+79+J9/vjx92tQmPh5/+gSSkqhHD+jQgevh2oyJCTI0xJGRnF5HFhbQfD3A1dWVu/vxt2/faDQap0+OtrZ2TU1NXFxcSz/DVVVV9vb27969I86OEOrQoYOtre3FixfFeUoSKyrw69eQkgKammj4cGit4PLKlSuEUzRbamtrb926xV3QcPnyZXl5+R49erSuA5wgk8mPHz+ePn16aGgoo+BAS0vLzs6OcRIvLS1t+vTp0dHR9FKZoKCg169fL1u2jMlYi7VwdseOHQihf//9l9F+QEVFZcSIEcQSFyN6enovX75cuHBhVFQUEQWLENLT0xszZsyZM2faJd38z+Abh4gogqKion///Zfwf2WLrq6ut7c3lUrNz8+XkJBglOw8fORVXl4GAOPHTP4//gO2CL/nvhhjEok0avhYtg1++x/q4+dwADA36ywrI2BfllbANJ3e3sWTQv5k8N69OCiI0EnjpCTYuxf16wfNrd2QnR3Y2TF+hTQ0NLZt29bKMzYXCWGMDx48GBYWVldXp6ure/Xq1SZdXU4O3rsXsrIAABcUwNmzZ8XFCTUDsdfHjx/T0tIY87mUlJR8fX2ZVLbi4uI8nw1OnDhx+PBhQqTo5eXl4+PD+GSCjx+HH087OCsLDh9GRBlknz7GgwaFMAgadHV1O3fuTKNRr990/RYfO2365MDAwNzcXEsrc7qaAQBIiLR3397IzyH19Q3w84+BCosLAUNJSbH9QgdpKZn6+vpv8XGNjQ0rVy2zGSSUqv+5XL9+nW7PIByDtzf/UUEDUlfHqanw62PGSCSkrt7qvYklZ1bbRkaJw+DBgwMDA/kpx7l06RLb7Xl5eXxOtezZs2fPnj38tLx//z7bGnq2SElJEdMlXAQN9fX1xA2Me1e7dev28eNHPs9LR0VFZcaMGbdv3z548KC9vb1C81q0zZs3E895hFPCLyYiIgIABgwYMHXqVJ6Chvr6emCxEftDiI6OJh5fyGQya8oJI/T4w6ioKEHtTufLly9Dhw4lPkvS0tLnz59fsGBBS96HECFChAgRIgQA4MWLF8uWLWP11J08eXJLLShbCjoVj9ebtvEgZT8EDcrE8HPJEvj2jZOAAHXuDD17tvGMLYBGw48fw717vNfLWxVBDQBozhz84AG3HI1OnfhcrW9fGJw/OEImCzhvQrBERkLz8DjdwibpTIaabtMmNTXE8wMmJYWWLYNly1j/KwcPHpw2bdrGjRvPnDkjgA7/h8nMzDx//jyhe7axsZk/fz4XMX1GRsbgwYNXr17t6OjIuGSira3t6+u7b9++wYMHBwUFtS4nnonExMQVK1bExcXl5+cDgLy8vKGhoYuLy4QJE/g/SGVlpb+/f3Fx8dChQ9maFzLy4MEDMzOz3r17t6nffzLNK1ObpRYTtN9Kj4wMcnGBH2fMy8tb0L37zZs3FRQU8KtXcPIk/v4dKisBACspISMjtG8fmLb1lscFtG8fXrIE2GkUkLExYrmhs9bcM1FeXl5UVMTJpUlKSurcuXPDhw+/cOHC5MmT+exkdXW1ra0tYxIrxjgjI+PGjRspKSkvX77kmLBDoeAdO/Dbt5Cd3bRyc+IE6tYNnTgBLY+GCQkJ4V63nZubizHmtIbq6+u7Z8+ewMDA9lhklZeX9/f39/X1vXnzZmFhoZiYmK6u7rZt2xi/7JWVlRMnTvzCohTMzs4+fvy4jIyMo6MjfSPbInVnZ+fFixefOHEiMTGxsbFRS0tr1apV1hxuwbq6um/evImLi/P29i4qKrKwsJg2bdovNtX4xVRUVBDOslzIyclh3Rj56cPjpw9UlFXnzFygrKxKJpMZTTUAoKioIOCtPwB06mjcq2c/Afb576W0rCTy0wcA6Nm9j6oq+4n3lhotCPy7WVFRDgC9evQV7GFbh9ChQchPYmMZE9JxZiZKSID2dN4aNmzYhw8fiGULAJCRkfH09KyrqwOAtLS0mTNnhoeHk8lk7ONDqBmaKC2ta76WV11dXVJSQhc0lJeXf/78WU1NbcKECUlJSbW1tQAgJiY2bNgw7pLchoaGixcv0i2XkpOTN27c+OLFC/rLuLS02Q4lJUCjAYkEAKdOnUpISIiMjGxoaNDX19+2bZuMjMzL189CP7wDgPfhby9fvnz8+LFOpk2eDfT7qb6+XtSXD/XQoK6mbmZimZ6R9j09mRA3KCurpKenHDzyT21dLQDIysiZGnNb+xDye2lsbCTsGfT09Bgjt4S0E/9RQQPo6cHXr9yc9NoJKSnQ02v13oWFhQBAd635i1BUVOTd6Afa2tr79+/fv38/lzaxsbFUKhUADAwM2to5djg7O9+5c6ekpGTjxo1EfT+Br6/v7du3AWDw4MFjx7LX/LYrZ86codFoCxcu5Nmyvr6eeDLgJxzk18P4rMx9kEAmk1l3aePuBEVFRRMmTCDUDJ06dfL19f31lhtChAgRIkTIX01dXd3r16/Pnj37c8DPwLhx4+7cuUO/F7cH6FQ8CELTUPdjoVyCDEBUwL97h+/fZ13EQkZG6OzZtpyrZaSn49WrcVwcNDTwaKmujoYPb+VZjIxQ377Yzw/YTvVqaaHt21t5ZMHChzQcGRigoUMFfF6Guh/2J1VSaib4SEqinTuHsrNxQwNSUIChQ9H8+UAmAwDt2jXGvAkA0C9oMqNOU22qvUbGxq3WpgAAQsjNza1Pnz4HDx7cunVr+9UjYn9/8PQEokxKRQXmzEG2tu10rl8MlUpds2aNr68vfanJy8vr9OnT27dvZ2siWlVVNWbMmLVr125glzyCENq5cyeJRJo4cWJwcDDHpVb+iIiImDlzJhFaTFBeXv7x40d7e/sdO3asXbuW5xGysrL27Nnj5eVlYGAgIiKyZ88eBQWFpUuXLl68mJMZ5OPHj9sScv8X0Lxuj813hmvSpaCgUqnz589fvnz50KFD8Y0b+NQpYLRRLCnBHz7gRYtIZ860o6jOwoJ09izevh0nJv7UkImLI3NzdP48sCw/c88ABQARERHuJRazZs3S19e3s7MLCAg4deoUPy4gy5cvJyo9mKDRaCEhIY6OjufOnWOzG5WK7ezw+/fNSpsKCvDz55CZiby8Wqpp4BkA2tjYSKFQWAv1MMYnT548fvz4kydPjI2NW3TSFjFx4sSJEydyenXz5s2sagaCioqKS5cuLVmyhG5dKS0tzXZtXlNT8+jRo/x3ydzcnHtFyv8TUlJSPMs0WYuGCwrz3W5camxszMnNzszKcFy7VUNDi6lNdEwU8bzWv+/g3+468IfwNug1MUs8bOjo390XboiKilp17f67ewEgFDQIYYTpVi4lBSzFtIJlx44dhYWFL168aGho0NXVra+vz2IQLiQmJn79+rVr166slnXdNDRC8/Pp6ZYGBgZ0H4W6urpFixbl5OQEBgb269dPXl7+8ePHNBrN1taWyXOIlbS0NLrxAwGxBteEmBiSk2s2SFZQgB+PK3JyckFBQcHBwRkZGSNHjlRXV4cfdixSklLl5WXZuam9+lmVljUdX1+vY0cDQzVVDRNjs+qaGgDIL8jPL8hHCJFJIlIyMjJSMpMnTLvw7ymivaWF1dIlqyQleORlCPmNuLu7Ewr4bdu2tXGgJ4Qf/quCBnNzeP/+NwgaZGSgtc/uVCqVmE/R0dFhemn37t30b4uuri7zni1EUVHRy8uLS4Nt27YlJydLSkreuHGD+6Ozj48PsfyvIOjAXfrwlZP6u42Ym5svWrTIzc3Nzc1t4MCBhIAgPj7ezs4OYywhIXH2V05kM4AQOn/+PD8t6bpCIh/kT4NeokGlUlNTUzt16sSpJd2jT1VVVVC7E6xcuZKwAzIyMnr79q1gPWCFCBEiRIiQ/2MKCwuvX7/+6NGjiIgIemkFEw4ODqdPnxYRad/hBl5vylbTQGxsBYbRPw67fz/o64OnJ05PB+I9qqkhCwt0/DiwPFS0F4WFeOFCnJzMT1tkbd2WjqFTp6C4GEdGAlMUuqYm2rwZeBVw/xrQggXYzw+azzc1Q0QEZs0S+NIjWrQIP34MDPHhzSCRYOBA+m/40CHs5QUFBcS0FwaAd+/gwQN0+TJoaqIf2+nI11RI1dfUiEvViklWScrIUhvQoUNt7LC8vPzLly+nTZvm4+OzYcOGadOmCdj6sq4OOzjg0FBgTE8PDYV+/dD588DT7/0HOTk5QUFBZWVlPXr06N69+5+zKjNnzhwfHx/G1UoajRYfH+/o6EihUBYtWsTUfvv27b169WKrZmBsExYWdvz48Vbb8wJAY2Ojvb09o5qBTmFh4ZEjR0aOHGliYsJl91OnTh05cmT58uVJSUkqKioAgDF+//79mTNn9u7du3jx4rVr17JOOAQEBHCvN/jbwYyfZFYQgm7dfkE3COHLjh07ICMDnz8PbEMhs7Lwtm3o6VP+v2gtpmdP5OcHHh7w7h1uaEDS0jBmDBo3jq1Pz+jRoz08PLgs7WtoaPCckejTp8/Hjx8nTpy4devWI0eOcG9cVlYWHBzMqdKaSqW+fPmyoaGBdUIZHzrErGagvxQbC46OyNWV+6mZ4DmBoKCgwHrtLSgoWLRoUUlJSWhoaNun79pCSEgIl1eTk5Pd3d3XrFlD/Kqurp7/u3J7/1pERES0tbXTWFKrSCQSsRonIiIyejTz6vujpw8aGxuJEt7SspKDR3dNnzq3f99BjLfIquoKAEAk1KeX0J4BAIBKpb4LfQsAnToa6eu1S9mboDA1sWjpwiTxr2+pvQRPxMTEREVF6VfvhoaGxsZGoVP6fxR7e4iLa/LqI5ORtTVoMeuomsjIwN++oS5deOYVcgchdObMGYxxfX29hITE0OZidBKJRFREoMmT4do1nJra9IK6+tFr175v3x4eHl5dXa2vrz9ixIjJkyc3NDRkZWWlpKQ0NjaePn26X79+AODk5MQaI84JfX19ZWXlUgYbBuZFhOXLYf9+KCgAgFiTTvljhzNao5PJZBsbG8bmpaUlALBw/jLXa+c/RkUAAEJNhQOWFl3Hj20KrzTsZJyc0uR0JUIm7/3nqLKyak1tjfcDT0lJSRKQ585Z1LP7/69B2v8FjY2NhCOprq4u6yBRSHvwHxU0ICsrrKIC7CYC2hclJWRl1bpds7KyKBQKAMTFxTG95OjoKMBFa3FxcS5ZD7m5ucQEyuDBg6dPn879UJE/whdb5NDAD/fu3QMAaWnpnu1WmnDixAl/f/+srKxly5bJycmZmpoOGzasoqICAI4fP27Zns5LAoE+auJUTPN71++7du0qISFB2El5eHhwEkvW1NTcv3+f+JnR47SNuwPA58+fiZfIZPK9e/eEagYhQoQIESKETzZu3HjhwgXiLswWeXn5ixcvzp49+9f0h5Omoe2gpUth8WIUEYFjY0FVFfXrByoqAjw+T/C2bfyqGQilRVuQkEB37sCpU/DqFS4sBCoVZGSQgQFydmZvb/7+Pfb1hZISUFJCEydCv18ypW5iAoMHg68v++hAMhnNmYOWLxf8eTt0QOPG4Zs3gZ18B3XujH6UxeOzZ/G1a8zGHo2N+PNnWLQI+fiwXRFUriypEZcCgGIZRVkFibZY+tHR0dF5//79o0ePiIXqe/futTSingt45Ur8+jWzn0dlJfb3h9Wr+VkUTEtLW7ZsWUxMTF5eHgDIyMh07Nhxw4YN/BjRtTf37t3z8/Nju0BbVFR08ODByZMnM+r1U1NTPT094+N5iKgQQidPnuzbt6+DgwO96Lml/Pvvv7HNI0sYyc7O3rFjB6fihNjY2FmzZunp6X348KFjx46MHevfv3///v3T09PPnDljZWU1c+bM3bt3q/y43JWUlNTW1urz8in5i8nPB+6VqUTCSzvz5s2bmzdvfvr0iUQi0Y4cgdxcTi1xYiK4uqIVK6D9JIOiomjhQli4kKfIaPLkyWZmZpwK/UVERMaPH8/PCWVlZe/fv29mZrZs2TLuGShv3rxhrONkJT09/ePHj337Njd1p1Lh9WsusbP482dUWNgiXaCDg4OXl1cxZ42dFcvsX0RExJQpUxYuXPjPP/9wUXxWV1cTa438d6allJWVcek5AGCMw8LC6IIGJSWl0tLSESNGDB8+fMiQIdbW1u3qv0Wnvr4+IiIiNTXV2Ni4R48e7S2T5ac/hw8fDgwMrKioEBMT09PT27lzJxfPifnz53/8+JH+zCwrKz111jgyWSQ+LikkKNzc3Jxpvi72W0x4xHsA6NG9j45Wh4ePvWpqa27ccv0QETJ/zhK1H0kKGRlpAKCqoi5cfiYI/xhaXl4GAIMH/ulOUWamf5AvrJSUVDmDbVhNTU2rn0+E/NUgW1s4cQLc3KC+Hjp3Rs7ObJvRtmwBf38oKsJqamjq1LYb+CGECJ+nyZMnExoFYrupqWnTdVVeHl2+DC4uUFgI8vJo/XpxS8vHjx9nZWUVFxd/+vRp8eLFnTt31tDQMDc3nzx58ujRowcyqMz5R0xMbOXKlYcPHyaqQw0NDY83H1mjKVOQiQl2dweACzW5lK+Rhump+nod2R8OoKa2GgBMTcw3rtt+7/6tjMx0Ko1qamKmqKA03HYMvZmKsmpySiIA1tM1cN6yFyGUmpp0/MyhhoZ6BXnFowd/TzGtkBbh7u6empoKANu3bxfaM/wa/qOCBtDXR6amOCoKeHnECRIyGRkbt3p+iq5j8PT0dHBw4HKBlpCQ4FQq13YOHz5MuHjNnDmTZ+OSH0G8ygK1KkpJSQkMDAQAFRWV8vJyTnGMbUReXt7Dw2PEiBH19fUzZ86Uk5Mj3s7ChQsdHBza44yCJSEh4Xd3gRtSUlIzZsxwd3cHgMOHD48bN64bS9ULxtjBwYGY5UQIzZs3T1C7A4Cnpyfxg42NDetEgxAhQoQIESKEFYxxt27doqKiuLSxtbV1c3P7xUWHrJoGLsoGoiVTg50p+EwGAMA6XdjTiWEFh0yGPn1Qnz7t0m86jY34zBl49w6KiwEhUFODESPQzJmY88rlT9TUkLU1OnEC5OTa2g0REeTkBE5OqLgY6upAVRXYjslzc/Hq1TgmBmpriQ3Y1xd17ozOnWtLUAKfkI4dw+XltPfv0Y+zNyEtTdq9G/gYobQO5OICNTX4+XP4McABABATQ507I1fXpj9UaSm+e5c1poQAx8XB4cOY3WqZXG1TdXilpCxoCcz/g0QiTZo0adKkSbdu3Ro1atTHjx/V+cjs4Al+8QKHhrJPJ8EYh4SggAAYMoTLEeLj48ePH5/MINapqqr68uWLo6Pj9+/fd+/e3fZOtoV///23inO9flJS0unTp//55x/6losXLy5evJifJHhDQ8OxY8eeO3fOmcNMMU/8/f2pnFdkASCVXsTWnPz8/OHDhx88eHDBggWc9tXT0zt+/Pj27dv37dvXuXPnY8eOEQOooqIiVq+7/yfw7dvww92QLUhODiTb1+m3rKxs4cKF165dI/7U6Pt3bqW4GOPTp7GHB1JTg6FD0apV7ahs4IWoqOjRo0cXLlyYy6LAQAgNGDBgO98LHkpKStOmTXv8+DF3s5PMzEy61zRb6uvrWTsDSUmYs0YEACA/H798iebM4bO3AGBpaTl06ND79++zrZw2MjJicpt4/vz5ggULrl69Om7cOA5dyHd0dIyOjq6oqCCRSJqamhMmTNi8eXN7SAdaWu3t6+trYmKycuXKgICAhQsX5uTkDB48uH///r169erevXt75Jw2NjY6Ojq+ePEiLS2tsbFRXFzcwMBg0qRJ+/fv5yeXpD349u3b7Nmzv379Sr8Oh4aGBgYGLlmyZN++fWx3WbZs2bNnz54+fUrUp/XqY0VoMswsjACjfXsOMSoSwsJDbt12wxiLi4lPmThDRVm1g47uzdtupWUl8Qlxu/dvmz5ljs2gYQWF+bHfYgDAxEiQKt6/l9Ky0mvXLwOAmJh4j269fnd3fsLWd6qj/h/heUYgLS3NKGiorq4WChr+syBbW+CaHIefPgVf3yYBaEEBvnMHDR8uqACsNWvWlJSUPHjwoLa21sDAwM3N7ed13tQU3bvH1F5HR0dHR+f69etycnIxMTGsB6RSqTExMVQqtWvXrnwq4RwdHQcOHHjt2jUFBYX169ezWWyysECHDwMAbbUdABw9uc9urn3vnk2a/srKinvetyI/hsvJy/frM7Curk5JUVlSUqpTR6MultapaSkAoKaqMX/OYsZD2s2119TUqq6uGT1iHEKoprbm0PG9GNMAYNIEHlXEQv4EhPYMv4X/qqBBRgb694fQUOCv5kkwaGrC4MEtjeWjw3iBXrly5fv37wXUrRYQHBxMhBGqq6vPmjWLZ3tC1yYhISHX9glWBjZs2ECMYNPT062srG7fvs1k7CMoBg0a5OHhMWPGDAqFQqgZZsyYceXKlfY4l8Ah7DHk5eUJ8QedFy9ebN26FQBevXrFKDT58OHDihUrfmUP9+7d6+fnV1RUVFNTY2Njc+jQoYULF9LzNaOiorZu3UoP5F69ejWT7L2NuwcFBRE/CLBYTYgQIUKECPn/ZsOGDVzUDEZGRrt37541a9Zv8Y1vo0/DAAV0JgMDwJNC2N2JXYB6+5GfjxctwrGxP9PKU1Ph0yfw9uaYcUBn0iTSjh0giFXqZnDRIhcV4TlzmH0jqqvxhw8wdy66d6+9I1dBVBRdu0a6dw+8vSE/H6hUkJcHa2u0ZUurx1k/SU7Gd+5Abi7IyMCYMWjQIHo8KiCEDh9Gs2bhixchPx8oFJCXhxEjkJ0dvQ2+fRvS0zkeHGP48IG0Zw8tKIgp+lC6vqkgqUpOETjnnbeaefPmxcbGbtiwgUgDbCuentzK2SsrsYcH4ixooNFodnZ2yeyG4aWlpRcvXhw1ahRzafWvhch55MLnz5/pP2OM7969Sx908GTHjh39+vWbOnWqKVvjE17UcJDL0OGUgX3ixInp06dzUTPQUVZWPnnypJ2dnZ2d3ZMnTy5evFhdXd0eq5W/n6oqfOQIfPzI0wgH02iotBT40Ky0mg0bNkyePHnYsB8GxkyCLVbq6iArC2dlwZcvEBSEbtyA3xc0OWLECDc3t02bNsXFxdGlBsrKyjY2Njdv3mxRSb2VldWHDx+4tzE1NRUREaEwpSMxQDi+MG8tLeWkNvsJ13tuRUVFWVmZurq6OEPYx40bN0pLS4OCghoaGhgbGxoaurq6Mi6HPHz4cMWKFb6+vn04SCTfvn27dOnSpKQk+hbCauLly5dPnjyhT3QICkVFRWVlZS6XO4QQ3Q81JyfHwcHBx8enT58+kydPBoC8vLzAwMCwsDBvb++YmBgjI6OuXbuam5ubmprq6+vr6uqyjZ1NSUlJTU21tLTU4CV/bGxsHDVq1Nu3b+nSgfr6+vj4+BMnTsTFxfn4+Px6TUNJScnUqVPpkaZ08vLyzpw5o6iouHHjRta9EELe3t6rVq16+vRpVlaWlo4mAFCoVBEyuXNX086WTcX6KalJDx97xSfEAQCJRF68YIWKsioAWHa22u1y+MHDu2+DXzc0NHh4Xv8WH5uVk0mlUhFCf74bwa8hPOIdBgwAGhpaoqK/uTqWaRBEKIfoGxFCOjq/M2iGCaYLC6dHCCFCAAD7+zd7/i8rw0+fIsHZZv/zzz+McmF+IJPJbAWO6enp06ZNIy7XJiYmnp6eRkZG/BywZ8+e9BtfVFTU8ePH6+vrFy5cOGbMGMZm8gqKpSXFDQ0Nnz5HEIKG4pKi46cPFhbmA0BJSfETv4cAMGpEk3ixi6X1M/8nDQ31XTpbMZ1RVFR0zMifQ7/gdwGEmkFMVKx/30H89FnI7+XGjRtCe4Zfz39V0EAioT59wNqaTxNXgYAsLdHgwdDax25CwaCpqVlcXBwbGzt27FhOJg137tzhXrdBsGfPHrYqNk6EhoZOmDCBOPKxY8ck+Mimzc7OBtbYoZbz7t07+s8XLlx4/PgxAGhpaeXk5OTm5g4bNmzXrl3bt28nkUi3bt26detWG09Hp7GxMSYmhp5vBwAaGhoNDQ2S7Vyf0SI4WTgGBwcDQJ8+fZjsB+huqBYWFozDyCK2CZ3tia6urre3N+GBUVlZuWrVqg0bNhgbG0tKSmZnZzMOrYcPH37ixAnB7k58OAHg3Llzly5d4tnbKVOmCGYKWIgQIUKECPk78fb2Pn36NOt2LS0tW1vbGTNmjBkz5nfVzBEQmobWpU4MVgQ5EaigQEotBJXCYAGnpXGGQsH29pj1mbyhgR97BmRpKXg1A1fw5s2cBlA4MRE2b0ZXr7Z7JxBCM2cK2IyhpgZv2IDDwn4aMPj4gIkJOnoUzMx+NrO2Rv/+y/EgX79yPwkuKUGWlmjQIPz0KaPzuVR90zJbraUV4pz91xZcXFw6d+784sWLkSNHtvVYXF3KeTa4f/8+J3d6ACgsLNyzZ8+zZ89a1zWBwDZsghHGlctv376JioqaMX5IuGJoaHjs2LFRo0a9fv26U6dOLe0bT2EB2wa1tbXXrl0LCwvj/0TW1tYRERHbtm2ztLTs378//2/wryExETs4YD5NDUkkYFjDFjjv379//fp1s4VS/levKRQcHg4ODsjdvT36xkhZWVlcXFxycnJubi6JRFJVVVVVVZWVlSW0C5GRkR4eHv7+/o2NjVpaWsuWLWtFTKeBgcGdO3e4txk8eLCBgQHjwj8T+vr6Xbp0Yd6qqQlyckxismaQycAu6gJjfPLkSU9Pz5ycnMbGRkItsX///l69egGApKTkixcvTpw44e3tnZeXR6VS5eXlu3Tpcvz4ccbJFh8fHwcHh2fPnllbW7M9eVFREZOagaCxsTEwMHDevHkPHjzg2PPW0qdPHy5Tgp06daJLoJydnRctWsQoxdDQ0Jg1axZR5tTQ0BAdHf3ly5dv374FBwenpaVlZGQghCwsLCwtLS0sLERFRZOTk58/f15SUtK5c+eoqChXV9eJXNV7a9euZVQz0GloaHj+/PnOnTv379/f+nfeKjZs2MCqZiCorKy8fPny0qVL2ZZykcnkS5cu5eTkXL16JSM3EQCMOpqkZaRQqRTvh559ew8MePvya2w00VheTn6R3XIL858fYEkJybmzFvbs3vvqjUslJcWfoiKI7SOHj9PTNRDwm/w7ycppyqBZtWz9b+kAWyU3WxMUVRU1cbF2vJu0FKZnBqGgQQgXkIZGs880iQQGHC5BdXX4xg1IToaRIxFdqdkOyMrKVldXU6lUJh+jJUuW0DPQP336ZG9v//bt2xYd+enTp0uXLiXcnl6/fu3k5LRt2zb6q5rqmqUlxQBgYmwOAOUV5SdOHywszG+op1SW1tkMHSQhJd7ZvEu/Pk3Ldh109A7tO1VbW6OqwsNivHfPfuEfQ6uqarY57WxRh4X8FoT2DL+L/6qgAQCUlWHECIiMhO/ff8XpNDVhxIgWBfIxQqVSiUX9iRMnKikpHThw4N27dxEREWwbE4ppnvCziEtAoVBOnTrl7OxMzN0sXbqUyb2fLZWVlcToSFtbm88T8eTOnTtEhp+8vHxwcHBkZOSSJUuqqqp27twZFBR069Yt7vETTKp57rx8+XLdunVMI5YzZ848fvx47969s2fP/r1T9txJSkoiMkp+b3kTTwYNGvTx40c7O7tPnz4BQENDw9fmE8GioqLOzs7bt29nW9jRlt1LS0uJH6hUKj8CoBZ9eIQIESJEiJD/M3Jzc5exJIgPHTr04sWLxsbGv6VLbGmdmgEAJEgwWwMuZwEA7EjGQT1/kcsEvnqVjZqBDkLsjf0JJCRQ167t0SuOlJZirmv2+OtXVF4Of51dbWMjnjcPM42t6upwdDTY26Pr14G/sh7eIAQA6PRpoNHw27dQWUlslq5rEjRUr90A7fPRk5SUdHV1XbBgQXh4uKamZnucgk8ePnzIPR4xnYvLxS+BbWExIyoqKvSfv3z50qNHjxYd387Orr6+fujQocHBwS1N5xk1ahTdupwthuxWZH19fbt3786mZp0rEhISJ0+enDVr1pMnT+zt7Vu0b+spK8M3bsDXr0Clgo4OWrAAWi774E1NDV61il81AwBSVYV286ig0Wjr168/cuQI48ISNjSE6Gj+D4IjI9H799CvXzt0ECoqKg4fPuzt7Z2bm2tmZmZoaKilpQUAcXFxhYWFFRUVRUVF6enpxsbGPXr0GD58eP/+/VtnQAIAxsbGXJQKBBISEhMnTjxz5gzbEbqkpOS8efPYzNXo6yNtbcxF0KCtjYYOZdpGoVAmTZr06tUr+lWroKAgNTU1NjZ2+/btq1evBgASieTk5OTk5EShUBoaGlitFB4+fOjg4ODn58dJzQAAmzdv5vTGMcZv376NjIxs6aWGJ0ePHg0NDf3K7rYuIyNjb2+vqKgIAMnJyX5+flz+L2JiYoxVrQQlJSVfv3798uVLfHw8hULR09O7evVqz549SSTSp0+fRo0apa+v35XDM0x1dTWXeJ2GhoaHDx/u2bOnPZI4OIExpi+PsSUlJeXWrVtc0mm1tLQcVjls3bEeAAYNHKIQI/85+mPkxw+RH5ssSURFRW0GDhs3ZpKUFJurjbGR2c6t+zzuXv/0OVJSUnLU8LEjh7MPLvmvQaPR4uO/AYCIiIiSUjubhHEAY8yoaeCS56Km1u7RbC2CSdDA0wVKyH8ZtGoV+PvTde3IzAyxte6uqsLTpuG4OMAYnjzB48eTmqcvCRARERGMMVPdKY1GYxpKZGRk1NfXi7dEmXrgwAFCzWBobKClrf7osY/tsMHlleV9evaXlZWTl1Mgmj3x8ykozPsaG11QmF9SXPryRVC37pbBIYG2NqPpagYCGWkZGWneTloKCoo7t7IPMBLyB+Lt7f39+3cQ2jP8cv7DggYA1L8/TJyIL1yA9l6qFBFBY8awjo74JzQ0tLi4GABsbGymTJkSGhoaEBBAH1NVVVXJtNxg8NWrVzzbNDY2enp67t+/P+HHaH/ZsmUXLlzguVdiYqKTkxPRw56CMCDCGO/atWvv3r0YYwkJiUePHnXs2LFjx46dO3eeMmVKQkLCy5cvra2tvb29mRz8EhISiLqBoqKip0+fEhu5p4JFRUU5Ozv7+fkRv+ro6BD6+sWLF6ekpHz//n3evHn79+9fu3bt/Pnzf7v95oEDB5hUC2JiYnSbCu6y9z8BCwuL8PDwN2/eeHp6RkRE5OTkVFVVaWpq6unpjR8/ftasWdwFMa3enWfplRAhQoQIESKEzurVq0volesAALBgwYLr16//pu400Wo/Bras6oDcsnEjhi9V4BAPF39NMPGbN8BFWMk14hrp64Oglze4gyMjeaRg5OXhjx/bMur5LeCDB/HHj+xfysiAzZuRjw9fBzIzgydPuLyOFBRAQgIA0MWLKDgY37iBCwsRxjKKTTWdNSLtWLc3dOjQFStWTJgwISAgoBWDx5/wTBXh2qCqqor73jU1NRQKpUU29YKle/fuXBau5OXlly5dSv81PT1dX1+/padYunRpdXX1xIkTQ0ND+TE+pGNvb3/58mVO0T86OjpEnRAT9+/fn9laR5PevXv37t27dfu2FOzmht3cGHNb8JMnMHQo6dAhEOjnAR8/zr+aAchk4Byh0nZcXV0lJCSY/kGkzZtpYWHww1OQN5WVtDt3SO0gaMjLyxs0aNCgQYPu3r1raWnJqaiDqNGPiIgIDAzcu3dvbW2tra3tmDFjJk2a1KKrTYcOHcrKynhOcB0+fDgxMfH58+dMmgYpKanJkydv2bKF/W5z5sD+/eyDJ8hkZGPDGtuxevXq58+fs66s5+bm7t+/v3v37oxTMSIiIqwXrpCQkOXLlz9//pyLmgEAuOR5AUBJScnly5cFLmiQl5f38fGZOXNmdHQ043sk5r7of0Z3d/f58+e3NEZWSUmJ+OSwvtStW7dz585NnDjx/fv3hDiGiTdv3nBXtqWlpUVHR3fr1q1FXWoLhYWFTI/BTNBotLCwMLaChqioqPPnz+fn54uKiSqrS2GM8/Nz585aVFRclJmVDgBiYmID+g0ePWKCgsJPfzCMMY1GYxRtyMjILl+yprGxUURE5LeEu/2ZhIQGlZWXAEA3a4FZ37cFLmoGAJCTbXEcM2NcBfeDtwKhQ4OQFiAnh7y88O7dUFQE2trIxYWteRXev/+ny2BVFTx7BkuXCkwaDlBcXPzx48fY2NjQ0NCnT59aW1szuWiTSCT6lrlSUiMlJIrI5JaOr8rKygCgk5G+jW3Tk5XrtQsA8PFT+JaNLqVlJQCgo62blZ3xOuAFAFRX1bwNCB01Zoi8ghwA+D56sGL5yja9TyF/A+fOnQMAVVVVfkL9hAiQ/7SgAWRl0YgREBuLX75s1/Ogvn3R2LFtyVwk1qdFRUVHjRolKirq6+s7bdo0f39/4tWOHTuOGzdu6NChXbt2NTAwUFBQ4D4tgjEmqtIbGhoaGxsbGhoaGhrk5OToxSg0Gi08PPzevXseHh4FBQXERkVFxZMnTzJ9Re3t7a9y9ZUVERFZvnw593dHpVILCwsBgNPwODEx0cHB4fXr1wAgLS199+5d+rjI3Nw8PDx8wYIFDx8+zMnJsbGxuXDhwuLFi+n7Dho0iP4WCJSVlTmlYHz69Gnnzp2+vr7EY6KYmNiGDRt27txJPOR9+fLl0KFDx44dq62t/fbt28qVKzdt2jR+/PjNmzffv3+freUdkWzH/e1fvXqV+9+QjrOz8759zEo9S0tLGxsbxi11dXWXL18GABMTE6a8CS7U/sjpbKPOfdiwYS19yCaTycOHDx8+fHjrzti63evq6lp3OiFChAgRIuS/hp+fH5PX8dSpU/8ENQO0SNOQkYEPHICUFBh7FgDwrFlgb89og6knAcOU4VkRAIBnHh6sgGb9gjIqLtWiBKKiwFaFKS8P9vbwC8sTAQDKyrhrLIBG4/2O/jQwhuBgYJfA2vR6fDyKjgY+zDDQ3Ln4zh3IyuLwMoJevX7+OnAgGjiQGCdIJ2LIBgCo5u0a1iacnZ0zMzMnTJjw9OnT1ofozZoFoaHAadZbVhbNnctlb1lZWe6Hl5KS+o1qBgA4ePBgYGBgAocF7wEDBjAmP1ZUVHDXynNi/fr1ISEhO3fuPHr0KP97iYiIXLt2bdq0aSkpKUwvqaurOzs7s8ZY1NbWvnr1in93xt8FdnXFp05BRUWzrYWFcP8+rqjgFvXSCiIieFzKGEDdu6P16wV5dgays7NdXFxev37NPGmgpYWcnPDBg9B8KoML6IcBoWBZtmzZzJkz9+7dy70ZvUafWNDNzMx89eqVl5fX+vXrHRwctm7dyupbwBaEkL6+flpaWufOnbk0I5FIDx8+3Lt37/3797OyssrKyhQVFXV1defPn+/o6Mjx4HZ28PUrfvSI+fIlIoIGDEC7dzO1z8/P9/Pz4+QTkJeXt2PHDmKSihP5+fkzZ868ceMGdzUDjUYr43XrzM/P596gdRgaGoaFhZ04ceLly5fl5eXi4uK6uro7duwwNzent3ny5AkxZS9AZsyY8f3799GjRwcEBCixzJSmpKRwN9GsqanJzMz8lYIGhBDPmT3W+cza2lo7O7uAgIDiH0lME6aMVFNXefP25YRxU3du25eekdbQWK+ro880hRv15aP7rat19bUD+9tMnzKX8Z4oKioqiDf0/8PHTx8AQEFecfZ0u9/YDT5nQbk040evIHBNg1DQIKRlqKiQzp7l3qQxM/O9vpYYhdoru4CEMZSV4U+fUJsFDRjjmzdvXr58OSwsjIgF19HRWbBggbOzM2vjqVOnfv/+3VVMbJykpBRCuKEBT5mCvLy453nV1tZsc3GsqamWkJDsYm2alJTY0VAPAKqqqqkUPGTIkKTkhJTUJMfNK6uqq8TFxB3Xbc3Ly4379jX8Y1geLdtmaH9CzYAxzsstbOP7FfLnExUVFRISAgDLli1rkTxdSNv5cz3zfxEWFrBkCbQ8268FGBrCokXQvXurD1BWVkbkCNra2hLTJbKysn5+fkePHiV067W1tV5eXitXruzXr5+mpqakpCSJRBIRERETE5OQkJCUlJSUlJSQkBAXFxcVFSWRSCQSSVRUVEJCQk5OTllZmShn//jxI8b48uXLs2fPVldX79u378mTJwkpgKSk5Pr16xMTE1kFR9yHEJKSkteuXbOwsODSpqqqavfu3YSxVYcOHVjfu7Ozs6WlJTFQ1NPTCwkJGTt2LGMbOTm5Bw8e7N27FyFUX1+/ZMmSNWvW0H04WW2QXVxcOHUmOTn54cOHGGMREZFFixZ9+/bt0KFD9Cc8KSmpPXv2JCYmrlixgnCSqaqq+vz5s56eHpc3+Os5ceIEMdzlKSXJzs4uKChoaGgoLy+/du0asfH3mtAKESJEiBAhQv4oqFTqxo0bGbeoq6sT0snfC13HQCgbeDT29aXNnImfPsXxTY1xSAheuxY3r+N0NUMa4gAANAwr47Er38WxrYenIkFXF1ifzVRU0OLFqLUl13xRVQXx8ZCUxCinQKamPJLdZWSQmVk79oqVnBzaunV47Fg8ZAgeMwavXNniPMHsbMx9ybCqCr94wdehlJXRjBnAQSiAzMwQh7ph6R+D8qp2FjQAwIULFzQ1NSdNmsQ994ELaORI1Lcv+2gMhFD//tzL2WfMmMF90qelyQgCR1FR8dq1a0Ysc69kMnngwIHEwJxOQ0NDqy1GL168ePv2be4LoqxYWVn5+/uPGDGCbkSnpKTUq1evGzdurFixgrW9v79/9+7dGWMy/kSKivC1a8xqBgIqFQcF4cePBXm68nK+msnLo2HDkLu7YP0hGFm1atXq1avZLt6jadNIZ8+ibt34LYxph05++PDh69evO3e2OMi5Q4cOixYt8vX1/fTpU0pKSvfu3ZmiPLmgqKjIvRSeACHk4uISHR0dGhr69u3bsLCwz58/c1EzNO115AhydkYWFqCkBGQyyMsjY2O0ciW6fp31D3jr1q3MzEwuR0tNTeW+/rd69eoFCxaMGjWKe6+ICTrubYgGZWVlGzdutLW17dev37Bhw7Zs2VL5I7qo1YiKim7ZsuXVq1cRERHv3r27ffs2o5qhqqoqMTGxFa6rDQ0N3O8yW7ZsGT169JAhQ7JZnEgMDAy4B7xKSUnp6Oi0tEuciImJuXTp0pUrVzjp2MrKynbu3MlddEIikfr378+4hUajjR8/3tvbu6qqcsiw/uMnj+hkpB/3NREAGhrqT54+ihDS1zMwNjRluiemZ3z/9+q5yqqKxsbGN4Evr7n//kfuPxaMccr3JADoYmktI8NDLgk/hCn8I/AOc/9S8OyDwB0amIr9hJbpQtpI8LuA9XLIw9LomrXplW6mAACKikgQ4rOhQ4cuWLCgoqJiz549AQEBBQUFmZmZFy5cYHJlrq6uplAo//zzj/vateNkZKSIsD+McUwMPn6c+ymKS4qqq6swxrW1NTJykiNGD1FQkAOA1KTMOTMWrly6bsXStYoKSlXVVfLyCiuWrpWVkTMyNElJTSwoyCWRSBISTV+f8rIKTQ025kNC/s8gtJ5kMpk1mFVIe/PfdmgAABIJ9e4NGzfiffvgRw6QINHRQRs2IBsb4Po4zh1PT8+KigoAWLJkCX0jmUx2cnKyt7e/cuWKt7d3eHg4jaGuiO7BwOcptLW1hw4dihDKzc319PSkbzc1NV24cKG9vb0yB+PQHj16yMvLy8nJycjIyMjIEPoJcXFxRUVFa2vrmTNnsl0dT0xMNDExYd3ej8EjMT8//+TJkxcvXqz4Ma9hZ2d38uRJVvk2ACCEduzYYWhouHDhwvr6+nPnzn39+tXLy0tFRWXy5MmE7INMJuvq6o4fP3706NGc/g4zZswgFvh37NjBaSpNR0fn4sWLO3fuPH/+vK+v75MnTxQVFTt37jx16lROhxUUTDMdbD0G4uPjCa8IdXV1tlNajJw8efJ48zu6paVlmxxohQgRIkSIECH/X9y9ezc+vpli4NSpU5yeDH8xeL0pXz4NcXF4/37IzWXeXlmJHzwANTX0Q7EhKwKhPdH4KPy1CmgYnBLx91rY2wmR28/ZV02NR4Pu3Ulr1+KDByE1FaqrQUoKdHSQo2M7CrKTkvCuXTg1FcrKgEQCFRXo2pW0dy/Iy0PnzkhfH8fFcdoV6epCa6PTWwG+fx8fOwbZ2T/nd2Ni8MePaPlyxDBu4kF1Ne/8QT6XPwHQhg1QVYV9fKCQoTRHRASZm6PLl4FDVp34j5Fio4BnqtlAIpFu3Lgxbdq0+fPne3h4tK7WE128CA4OODQUGPMjZGVRv37o/Hnu+06YMMHKyiosLIztqxoaGnv27GlFlwRL37593717t3Hjxs+fP1dUVCCENDQ0xo4du337dib3CDKZzP+gmwkVFRUPD4/Zs2e/fv2acQWRJx07dnzx4kVBQUF4eHhdXV3Xrl1Z5Rd0bty4MXv27Nb18JeBL18GLivH1dVw5w6MHy+w8/Fc+1dRgaFDSfPmAdfC+jZy8+bN79+/e3l5cWzRrx/y9UVZWTgmBp85A1+/cjtcO4jJrly5snLlyrYscenq6np4eFy7dm3o0KHPnj3jxz9SVFSUXp3CE4SQiYkJ28kljrvMnw/z56OMDMjPBwUF6NSJ02RdLN00mwPl5eXZ2dmsJTQEQUFBnz59ooeBckdLSysxMZFjnxHq27evr6/vpk2bkpKS6Ntfv37t6+t7+vTpkSNH8nOWVpCUlGRoaMj/naK2ttbFxSUgIIAwYVVRURkwYMCBAwfYRrUeOnRIWVm5T58+9+/fZ4y2GTp0qJ6e3nfO8kQ9Pb2ufNgm8eTFixc7duxITEwkZh2VlJRMTExOnjzJ2JnPnz/PnTuXpyLHyMiI6Up74sSJ4OBgjHGP3ladjPQBQE1d5dmTN5UVVbJyMp+iIpiiVWpqaz5HReYX5IaEBjU2NpLJZC1Nncys9PDI0L59BnY279L29/v/R0FhPjEvqttBn5/2LRUECFzT4LB8/cpl6xi3EF3ieSKBSxkI7Ozs3NzciMcYAwMDJvdfIUJaSmhESCNgaRqtFqFPmqo0mQzSqFHJZHhwYu/IYeO6dmn2TFVbW8unXdz169cDAwPt7OyuX7/+88tSWIi/fEGdOoG+PgBkZmbOnz//+/fvoqKi/fr1u9anD2K038OYp+RdR1t31vT597w9AAAAaemoE9+7u3e89PUNAMDY0PTQvpOlpSWKikokEhkAor98+pbQ9KhQXVUvKSUJAKJi4v/+e4qf9yXk76WkpOT27dsAMGHCBF1d3d/dnf8c/3lBAwCIiCAbG6DR8MmTEBMjyCMbGaH169GoUdA2TzA7O7vLly8XFRVNnDiR6SUFBQUnJycnJ6eqqqqvX7+mpaWVlJRUVVU1/oCQNdBoNCqVipvDKPns0aMHcUvYuXNnYGAgjUYbMWLEhAkTunTh8dDcq1cvnuZ4rBgZGcnJyVU0r8CYMGHCjBkz6L/m5OS4uroSbczMzE6dOjVixAjuh501a5auru7EiROLiooSEhLKy8tVVFQcHR156vQZ4dONU0tLa//+/fSYiVmzZs2aNYv/s7Qf6enpxB13//79PJ8MmIT2CgoKp0+fbsfOCREiRIgQIUL+NpgejWxsbNrrmefzZ3zxIuTmYioVycpCv37IwYHnUzQ/mga8bx8bNQNBXR1++BAtX05PzlYShafWaFo0jqgAADifCXHV2M0cKbWPxS9asABHRLCvSwYANTXSypWgp4d+lV08fvUK79zZLDShogJSU3FcHLp+HXR0YOFC2LePfYfl5GDJEvaF++1BaCh7P/bcXHzmDGhpIc4i5mZoaYG8fLOFeSYQgpYsNqOdO9H06bRz5yA7GzU0gLw82NigxYu5rKGK0gUNNAzQ7n9AERGRu3fvTp8+fdKkSbdv325NYoKEBHJzA39/uHsXiooAAFRUYO5cNHQoz10RQrdv3x4zZgyTUgoAiLHbr3QR54KamtrNmzcBoKqqSlRUVJxdTjAAiIiI8L/4yoqNjc3x48eHDx/+8uXLFmkaiB6OGzeOe5vk5OTg4GB3d/dW9/AXwbBGyx7B+u2rqQHnxWMAQNOno+3bBXlGFsrLyzdv3vzkyRPeS8U6OkhHBxDCGzZwvFLp6aGlSwXbQxqN5u3t/fnz57YfatGiRbKysuPHjw8NDeVZWE+lUtsYgskXurrAawKaHsnKCXFxcTk5OU6v7t2718XFhdOlg4kFCxaEh4cTxqWsGBsbW1tbL1y4MIsl0ighIWHZsmW+vr78h422iLy8PP4tPHNzc8eNGxcVFUWvtsrIyPj8+fPbt28fPnyor6/PusumTZvMzMwmTJhw6NChRYsWERtlZWVtbW3d3Nxo7NKgREVFJ06c2PZkIjc3N2dn57y8PPqWkpKS0NDQadOmXbx4kbi6lpeXz5s3j6eaQVJSUlFRcfPmzePHjx8xYgTxAX7w4EFDQ4OcvKyRsQHRDCHUf2DPvNwCWTkZCUkxNze3tWvXEi/VN9TvO7ijsOjnI830KXN69+y3deeG+vq6j58+CAUNbPn0OYL4oVNHw/Y7iwDFBMdPHWjvU7SIAQMGBAYGXr9+XVlZed26dXxmAwn5P+PVq1d2doJJbNHV0k1KiqdKSuOGOozxuVkTV2zZffPorpzcrOSUxLUOTp0tugLA06dPXVxcioqK5OXlN2zYQL/419bW3LnnXt9Qv2TBTzFlQ0PDoUOHzM3Nr127Rlcz4LNn8a1bkJuLFRTAxoZ0+vSsWbPev39PvJqWlmYFsF5WFugmRgiBIe+rxJDBwwODX+fl5WhpaufkNrkHYfh5JyKRyMrKP31N4hPjAAAhZGpsPmXLzCMn9jU2NigqygnQQ0jIn8mVK1eI6PbVq1f/7r78FxEKGgAAgExGw4eDpCS4u+OXL6ENUxJ00JAhYGeHhgxpe7StlJTUjRs3IiIiuIx1ZWRk+vTp06dPnzaei0wmBwYGtvEgPCEMFQhnOYSQurp6t27dmPQK1tbWfn5+S5cu3bhx47x58/gc0/br1+/Dhw8LFiy4fPkya4AoJ3bt2rVr164Wvok/lJEjR75+/frChQtLONSlMWovRo4c6enpWVdXR6FQ1NXV+/Tp86ebkQoRIkSIECFCfiEFBQVENCCdffv2tceJ8I4d+PFj+OEyjQHgwwd49gxdugTsZsCb7ctd01BdjbkXZGRkYD8/xCCrVRCBx1Zo2Tf8qBAAIKAEBkfiW51RV95eti1nyBBkY4OfPgXWIm8JCTRxIj+TLwKjqAh27QKW9RIAwAkJ4OCAfH3R7NmQloZv3wYmTbOiIpo7l/HP2DLy8/HHj1BfjywsgEO1K3OXDh/mmC5fUgJnzsCoUXypK2Rlka4uZrG8/omODuK1bMyMqSmpJYnjIggRn3rKr5rQFhcXf/DggaOjY48ePe7evds6DQEaMQJ4Kc7ZYmBgEBAQsHz58s+fP2dnZ9NoNEVFxU6dOjk7O0+aNKllx8IYKipAVrYthojc4W5fR9QJtOX4c+bMwRgPGzbs2rVrw4YNKy0tjYiICA0NjYqKolKpY8aMWb58eauX7hwdHTds2PAXOPDxnIERxBTNT2bOhE+fgMPiMXTogNrfPPbkyZNjxozpzjWZtLq62s/P78uXL0QSqIqUVI/S0nGioswzIwoKaOlSfpMp+ObLly8IIUHFa06bNu379+/jxo0LDAzkLhSoqqpiW83/65kyZYqrq2sVZ7mbhoaGhoYG25diYmK+ffvGvznKwoULfX19Hz9+zOr4oqqqunPnThcXF1Y1A0FGRsb69evbaR6PSqXyef2h0WhTp0799OkT03aMcXR09PTp00NDQ9keivhUTJ8+3dfX197eftSoUQ0NDatXrw4NDY2Li2Na6BUVFR02bBi9sqjV5OTk7Nmzh1HNQCcrK8vJyWnQoEFycnLbtm2L4+xKRSAiIlJXVxcWFhYWFubm5mZubn7ixImBAwcWFBRo62gMGNxbRFQEY5yaktHJUE9eQY4IWa8orwoJCaELGjIz0wg1g4iIiIa61ohhY6y79sjMSpeUlKyvr6up5XCx+m/T2Nj45q0/AOho6+poc9MntVouICidAcb40LHdKalJiPSrVL98M2DAgAEDBvzuXgj5nSxYsODZs2dHjx5t+zL85Ekz34cH19bWKigolpWVxuZn371/y0C/U05uFsbY78WjzhZdMzMzV61alZ6eTuyyfft2CwuLXr16AYCn183QD+8AoH/fwV06WxENtmzZkpCQ4Ofn9zOKKCkJX7vWZIZXWgp+ftmGhikpKfRuUKlUz/j49aNGUZ89c8rKCmxoaBQX7xoV9W9lpawsx/E8hUK5ev1iXl6OrKxcww/3Pn09Ay6XlwH9BtfU1IwcPkZLUwcAnDfv9nl0b0B/m1b++YT8JdBoNKLmx9zcfAjXpEUh7YRQ0PATNGAAqKqCkRF++RL4Tvhjg6EhsrVFEycK0Am2S5cuPM0S/i42bdrEs03v3r2/fPnS0iN37NgxODi4VZ36P6Fv3759+/blp6WCgsLMdk1fFiJEiBAhQoT8zbx7946xPM7U1JQpIVgg4MOH8d27wJSlRaXi2FhYuhT5+ACv1ThC08DeoSEnh0deAI0GX75A85V4STK4d0aHvuPDaYABMupgxCd8ygTNZr9y0SbQ6dNYUhJevYLi4p9bNTXR5Mlo2zbBn48ztEOH4MfsEis4Lg58fdGkSWjbNjRgAD53DmdnQ309EhcHHR20ejW0bj70+3e8dStOSiKmpbCcHNLXh/Xr0fDh3PbKysJpaVxex9+/o5gY4G8AhZyc8MqV7OURoqJo5EhohYdBS6D8mDFvx3ATFkRERM6cOXPv3r1Ro0a5uLj84voSDQ0NX1/f0tLSjx8/lpeXW1pacrJt50hICD53DjIzcX09iIsjHR3k4ACDBrVPfzkikGryuXPnqqqqbt68OTY2VkZGxtraun///osXLyaRSOfOnbt165aHhwenPEQu7Ny5Mz8/38nJqY3da3coFMwzxkig30E0aRI8fYpfvWKjk5CTQ4sWQTur/KlU6uXLl7msQFMolNOnTx8+fLhHjx59+/bt1q0bQihfS+v4lSv7S0p85eU1iU8dQkhfH5YvR3PnCryTnz9/HjNmjAAPuGnTpkePHo0ZM+bdu3ckDgokGo2WkpLCtpT/19O/f38LC4sPHz6wfZVMJo/nHINy9OjRtWvXMqZ1PH/+/PLly3l5eRhjVVXVBQsWTJs2jXEXLy+vlStXPn36NPeHpxSJRDIxMXFxcenRo8e6dc1s6pmIj4/Pyspqj5JQZWXlAk7aweZcvXqVVc1AJyoq6uTJk5ymAc3MzCIjIzdv3rx8+fL8/HxxcfEOHToYGhqSyeTc3Nzi4mIajUYmkyUkJNTV1R8/fszp88M/O3fuTOf8wJOQkHDgwIFDhw5FRERwPw5CiG7So62j2UFXS1FJ/vLV0/ce3Bgy4me9WdSn2E8RXyTExbQ7NNldfPkc27XLTz2TmFiTk8ciu+X19XWBQa+uuV+mr6abm7ZbytjfzLv3gWVlpQAwYpggr1TtRFVVJQBIS7eHOFqIkLbi6enp6+s7atSos2fPamtrt+IIn6Mia2pr5GTlZaRla2trKysqe3bv8ykq4t37QH39pnLT8vIyCoVy7do1xstvXl7epUuXCEHDx8/hxMbklIQuna2qq6sdHBzc3d3Xr1/PmB6OX7xoFu1XXy8aGcn0NE4mk0knTmzOyrqYmNhIo0FDwzcvr8qamidPntDbVFdXHT99sKysdOAAm9ra2shPHyorK6Qkpdas3FhcUhQSGmRp0XXQgCEiIhyri7W1Oiyy+ymB1dbusHrlxlb89YT8Xbx8+ZJIxVq1apXAk4mE8INQ0NAcExO0bh1YWsKLF/jLF0hNbUEpAIkEBgbI3BxGjkTDh4PQqUmIECFChAgRIkTI30xUVBTjr8OGDRP8OYqKsI8Ps5rhBzg+Hg4eRHyU4nHKmwBxcd5x6eye2xHANgNkJQvLvuEKCtTRYMU3/K0adnUUdHmViAjp2DFISMDXrkFODiaREGEe/svNKlF8PLdKtPp68PMDooB+4EA0cCCi0aCyEuTkWh8zERODV67EjIsKFRX4yxfYtAnWrUM/DEhZwQkJzfQfrFRX4+hoxKcivFcvtHYtPnOGWdMgIYFsbdHOnXwdpA3k1Df9oCT6q+dEZsyY0b1792nTpsXHx589e/YXT8ooKiq27qqCjx7FN29CaenPLenpODYWzZyJduwQXAd58/HjxylTprT9OCNGjGAbsDh+/PjTp0/36dNn165dS5cu5TPJvqioaP369XFxcc+fP2dcUv2jwK9fg6sr5Obi+npEImEREY5zLwhBjx6CPTu6eBFv3gxv3jS7kujpoUWLEAenQwHy7t07HR0dExMTtq9mZWX17dvXzMzs3bt3TEKfnf/8s8vRcYa399vRo0lkMrKyQrNn89T8tY6EhARTUw431tby+vXr0aNHr169+vz582yvNn5+fp06dfpDbCMRQlevXh0/fvx3Fp8nhNDgwYNdXFzY7piTk/PkyZNTp04RvzY0NMydO/fly5flDPLKwMDAq1ev3r9/n25HISIi4urqmpaWdu7cOcKMwcbGxs7OTkpK6ubNm8Vcb3n5+fmfPn1iFTRUV1eHhYWFh4d/+vQpOzubSqXq6en17dt3xowZfC5ZmZmZxcfH02g0nhqChw8f1tfXc3qVQqH4+/tzqWuSkJA4c+bMmTNnmLbX1NQEBwdnZmZ26tSpV69effv2ffXq1ciRI/npPBdYM4+Y+PTpE8a45IdzGCfomoPZ8ydLy/x8mGykNBI/UKnUzx+/Rn38CgBvXr7r1rOLrKxMctL31OT08eMm09sryCsSP1xzv8wYY4QQ6tOr/0BhvS87gkMCAEBVVb13T74Kun4vVdVVACAj/ccbJgn57zFhwoRHjx7V1tb6+Pi8ePHCx8cnJSXFysqKKJWkUqkBAQF37979+vWrsrLyiuXLx1lYgJQU/DAoys3Lqa+vv+h6mtHRhEqjGBuZWlv1+PfqufT0VGJjQWH+dhfH8sry8VNGfvua+D0lnUqlAQBdi0BCJABACL18/UxcXOL4kdNBQUG7d+/eyTQWMzAAMpnR3VBVU9Pc3DwnJ4f4VVxcfOTIkRjjN8nJjTTiFCTtDppZ2elx376Ghb9TUVHr33eQq9v5zKx0APB7/ojYUUdbd/GC5R109Az0O/Xo1lvQf+k/mvnzA7y9v4uLk4yM5A8d6j10qNbv7tGfi6ioKOE3L6isFiEtRShoYEFMDI0aBTY2EBwMAQH461coLobycqiuZjPAJpNBSgrk5UFREZmbg40NsrFpp/GkECFChAgRIkSIECG/EkbzRgBoD8MwfPMmcHH7B4DIyDadQFsbqahghoVPZiQlka0tpxdHq0BgDzQvBsdVAwCczoDMOnzZDIkJ3N7exAQdOgQAv1Pkz9lYm30DEqlNZdMUCnZywmxLJIuL8cWLaNAg4BQhJyYGJBKwS9em0+vMGWBZGuFUbYkWLEDduuHDh3F6OtTUgJgYUleH6dPbo+6ZldCyph9Mf4fPeqdOnYKCggYPHuzh4TFv3rzf0IMWgu/fxzdusHFeKSvDt2+DgUF7/NcwQHw1vC+DkDL8oQKy6kBVDAZXxH348OFcS+JFWgpCaP369ba2tk5OTmfOnLl+/Tr3lMmysrLz58+fPn163rx5rq6ukpKS7de3toC3bsWPHtGzjbmbeiMTEyRwnwkREdKJE02uxXl5QCKBhQVauBAUFQV8Ina8e/du6NChbF8KCgqaPXv2nDlzjhw5wnbJ/5/jx1+Fh3v07btgwYJ27WRaWlqLI2B4ISYm5uPjM3r06IULF16+fFlCQoLx1YiIiOXLl9+4cUOwJ20LFhYWjx49WrJkSUxMDBGWDAAaGhpDhw69evUqpyyGs2fP2tnZKf0IAZk/f/6DBw9ozW9YVVVVz58/nzJlyosXLxi36+vrHzt2jOmA/PjeM7ZpbGz08fG5ceNGcHCwtbV1r169pk+f3qFDBzKZnJycHBgY2LVr1wkTJuzbt09Li8eKhYKCgpqaWmJioqmpaVlZmbOz86dPnyoqKkRFRTt06LB58+aBAwcSLcuYgqhYKOXyJMYZKSkpRvnCunXrLl++3HZBQw2nxBmGBgghPuM25ORlpGWIiy0uKS4vL6uora1TUlKO+RKbl1tQX9ek86ivbwh91/RMq66u7uDgQD+CjIyMiIgIhUIh1AzKSiq9evbtZGCkr9dRXl6hpe/uvwCNRsvOyQKAnt16k0ht9UlqbzDGtbU1ACAl9Ufk6QgRwsjFixe3bNkyb96879+/19TUEBdYhFD//v0RQjExMYyX96dPnzqrqv6jrS1iYQGXLt309QwOCSSTyUz3KS1N7V49+0lJSnk/vFtcXCgpKTV7ht3TZw/zC/IAQF1dRV1dpVsHTe/X79W1tOjhO3NnLbpy/YKykkpRceHDR15ySuIL7GeNHjuC6XEIjRzZaG4uEhPT9Ku+Ptq40UtMzN7ePi4uTkxMbOTIkTk5OWZmZnQ94uCh/Toa6gHAybOHiC3Pnj+iUCnKSipTJ83Mys6UkJC0MLfU7aAv+L/vX8KtW8kAuLYWIiIKx49/Xla2UFS0veL8/naGDh365csXNTW1vyDU7/8UoaCBAxISaPhwGDoUFRTgmBj4+hXS0iAvD5eWQl0dYAwSEqCoiFRVQV8fLCxQ166gocG7/EuIECFChAgRIkSIkL+EzMxMxl8FlaXdjIQE7q/jsjJUVwfNlz1aAJkMvXtDcjJwWA9AxsbQqxeXA3SShFfd0bI4/KQIAOBBAdTRsHtn9Etr6Ssq8NGjEBMDlZUgLg7a2mjDBjA3F/BZxMV5NBBoqTe+cwdz+e/n5uKjR9GlS2xfRBYWWF0dfvhyM9GbQ6g5APTs2RM4yRosLdGtW4hKhZISkJPj/dcQEKHlkFgDACBNht5yv+aczMjKyu7cudPNza2dBA0FBQVHjx6Ni4trbGxUUVFZunRp6wNHMYYrVzjmyFRWwo0bMHs2tNmQnCC+Go6mQWY9TqmBgvQU6pcgSnQQ9WsILSelSlXnu6SsxtL9cvrs6+wFiKWl5YsXLx4+fDhp0qQjR46wrQdKSkq6fPny9evXx40bFxISYmRk1N69ajX47Fns4wNsFxQRYrpWI2NjdO5ce/lfGhmhAwfa5chcSU5OHsQuHsXDw8PJyenWrVu2nGV2CKHDhw8vWLBg/vz5bTfe50JpaaliO8g75OTkXr58uWTJkl69eu3YsaNXr140Gi0qKsrT0zMoKOjSpUvt4gXVBjp37hwWFvb69WsvL6/a2lp9ff3FixdzCcWoqalxc3N7//498WtgYODLly9pHOR379698/DwmMtLg9WnTx8lJSUubgFqamrW1tYAUFpaeunSpbNnz5qZmdnb29+9e5dptr1Xr15z5sw5evTokSNHunbtumfPnhUrVnD35unatWtMTExBQcGyZcsSGO7a0dHRoaGhs2fPPnv2LADw9I/h02CGOzNnzty0aVNeXp4G5xs9P/BchCCcMzQ1NRMTE3keraqyuqa6VkpaCgBJy0gVFRaXl1XoaOtqa2vRqNSKiqrysgrG9mQyedSoUYxXaRKJbG3VMyIyVEpKesrEGQP72/z5i/S/l/KKMuJrJSv7m56cWkJDYwPRW4lf9WwpREiL6NevX2pqqp2d3c2bN4ktGON3797RG0hKSvbr1+9zUFBJY+P+wsJANYUuqd/6bt8QTKkFACqVCgB2c5a4374KAOLiEsuWrJGSlAKAA7uP5xfkqiirioqK9e7ZLy8/J/+Bd9yrF4GaSlYqStsMDDL377e0tASAmtqa6JhPAGBqYq6qou7z6J6qmjIAXL1+KTwitIul9YB+g4m71SM/v50JCQ7V1UYiIvVysga7d5mqqSkA3L9/n+jthg0b3NzciF4pKMpbd+/c0VCPRqNRGqlKykqWFl3DI8MoVIq2Voe1Dk5KSso9e/wFLi/tjampXHx8OZmMMMY1NZSvX0utrXnlwf2H6dy58+/uwn8a4QI8V8hk0NRE6uowaBA0NgKFgmi0nwNsMhlEREBEBMTEoM3BmUKECBEiRIgQIUKE/FEwBSe3LlOTBzwt7kkkftYm0al4TqkTyMUFoqPxjzKOZmhpoT17ePZBmgw3O6NtyfhSFgCAXxGsjccXzX6VoiE0FG/dilNTf26JicEREWjWLLR1qyBPpK0NcXEcX0UIunUT5OkCAxnNQtmQlsbxJSUlZGyMWQQNjFIGtqoFQtDATdZAJoOqKrdeCRQMsCulaXQ5TR0kf9+YsqioqJ2yCU6ePHnmzJk0hv+mn5/fgAEDPD09W1PXkpCAMzK4vI7T01FMDHTt2vKe/iStFm7l4YcFkJiR1fDgLC0riRIfgRAidx1M7jJQfNZmkq4J9ftXSqBX1ZiVC2LxM2tEbv/rwaRJk0xMTCZPnhwQELBjx45OnTrRaLTExMRXr17dv38/Pj5+wYIFnz590tXVbfeutIXaWvDyYq9mAACMQVYWlJWBSkUKCtCtG9q6VQAWmPX1+PlzePcOMAZrazRx4u+11WRr4H/hwoUjR468efPGzMyM++79+/dXUFAIDAzkZPMgEBoaGsTbZ+1NSkrqzp07Dx48uHr16pYtWxBCZmZmEyZMcHNz4/OakJGRsWvXrqSkpNraWjk5ub59+zo7O0u1W+orQmjYsGF8Ki2uXr06aNCgTj/shc6fP8/FmaCmpubWrVs8BQ3GxsYmJiahoaGcGpiYmFAoFEdHR3d39wkTJrx8+dLCwoLLAeXl5ffv329nZ7dw4UIfH5/r169zsWowNzd///7948ePmVy7AKC4uNjNzU1VVdXFxYWn5pU1EaMVyMjIzJkz5/jx40ePHm3LcUxMTBjX6pggkUj9+vUDgDlz5nz48KGOQywaHRoNP374cujwAapqyuLiYsamTf99c0VDc0tDAKisqAoJjsjKyAEASUnJYcP+x95ZxzXV/XH8e7bR3R2CIoIIKmJ3t4jdnehjd3crWNhiYxeCLShKqkgj3d2wDbad3x/DOcYKGIg/7/vl63m2e88994xtd9v5fs7nM+DChQs8ncybtahf74H6egbEIn5x+OJf/fS1NLcQ3rI5QP/1EpKRqa8+m4Cg8dm3b19sbKyuru6KFSvc3d3DwsLU1NSMjY179+49evRolbKy6AEDxsXHxwJu08uhCsCXQSWRSOZmrX7Gxdi169i9W+/s3KzCwoLRI8dpa+mw+ySRSHq6Bpzb+kqqerfvhanIAIBRSTnWUMb+Pu7Msrz83ITEuMrKShlpmQH9hurp6peUFkdHRyASKS095fuPkO8/QphMRp9eAzDGmzdvDk9IWAQAAAPtrUzuXxlWlj9m5Hi23IFGo6VmxPfo0zk7M6dlqxa6+toAwGKxCnLL3M5c0NHRAYCBA4alpSZ3su8qpg3Pv4CysgwAsMueLVuq2Ng0hWMZAUH9IN63YkAigaxs/ZeFERAQEBAQEBAQEPyF5OXlcd/VaoxCr60tPH8uZD9SUxPTGECgpkFODt26BYsX4+/ff4cmkMnIwgLt3ClmkZ6E4GArJE/Gx5IBAG5lQVtFWGokzqENIyUFr1nDp4Kbn4/d3UFTE82bJ6lToeXLcUgICFgDiszMakTLR0fjEycgPR1oNFBSgnbt0Jo1dasR/rLvrl8DtH8/TJmCucrkHDVDAJlMunqV71FsEQNH1iAogaLJuJQO/sUAANIkWGX8x/JGdu/e7erq+tv5PCMD37oF8fFYTg716YOGDoX6rqw9efLkrl27eKzIi4uLPT09R4wY8fbtW3IdFwbg2FhOTgF/KipwZCSqr6AhkQq7EvDjhAKa19Wqd3dYmYlkMxtyl+EKi49oG5t1U4XuqqiHKlgqwLO2tvPN21VhCCiGk6mwoklUBG3atAkODt61a1fPnj3ZVVJ9ff0+ffqsXr168ODBjSRJkSz49WvhkhRQUiI9fw7KyqLlbmKe8dEjOHUKx8dXK6ju3cPnzqHJk9HixRLpvx60atUqsqZ67Nq1a4cOHfLx8RHTCWno0KE+Pj6NKmhgMBiNOtE/duzYsWPH1uNAFxeXo0ePcjtIffjw4cmTJ5cvX3YQ6rfUBNDp9KNHj969e5ezhUcYWhueL1qCOHjw4KRJkzgB4dyoq6szmcwuXbrMmTPnx48fIlMkOLRu3frjx4/79u3r0KHDiRMnJk2axLeZnZ2ds7NzpgBLpIqKimvXri1fvnzTpk2vX78W1ExLS2uDhCSYW7Zsadeu3axZs4SLNoTg5ub24cMHIQ0sLS3Xrl0LAPPnz3/y5Im3t3dtjw0ymczkEmWWlpQ9ffjSxNSwlaWZvoEOjx2FkrLi4GF9EuJSMYM0deq0uXPn1nbFIJHIf0VtvpkQEOQHAIYGxqYmZn96LKKh0wlBA8FfgKGhob+/P/t2nz59eHeTSBZKSoHa2mfLyvzffjHV0+pibGK3Y08LU/OMzDQDfSOE0DjHySLOERWFMzLiWtgCQIChto+pPlSVwWcfAEAItbVqN3bMRAN9QwCYNH46+4i8/NwX3k8++n1ISIzr02tAWloa9werkpIiALzwfooQecxIJwA4f/mUmoayqrpSK4sWAMCoYqSnZbscP93G8re1oZGBsZFB85b/NjlBQbkAgDG2slINDBxLoRB5EwTNF0LQQEBAQEBAQEBAQEDAC4vF4i5DIoQaw30aTZ6Mb94UuBafRIJu3UR3ciJaRAtVVXT7NvL3Z3l4VB+yfz8aN66uZdrtZiivEl/LBADYHo+7qaL2SnXqoM7gnTsFFv/KyuDGDZg6FeTkJHMyOzs0eTJ2d/8t++CgqwtbtoBC9apBfPQovnkTcnN/NwgKgg8f0MGD0LmzuKcTuZpWeAMjI3T+PKxYgWNigMnkqBkCVVTQ/v1gyd+u49dgg5qDpiGeClt/2TP8ZwymEnoa68qHDx9OnDhx8+bNDh06AIOBN2/Gb99CdjZ7L370CE6eRFu2QO/ede25oKDAxcVFULD658+fDx8+XOcSl4oKkEggwL8dAAAhqNeVqpIFJ1LgSHRpybV9lc/PU7qNlFlwQKlDb1N5chcVtMgQWisAdwHKURviqWh3AgaA/Yl4iAaybJJVtYqKiocOHTp06BCVSgUAOUm9/ZuMHz9EWLMUFkJKCtjYSORs+Pp1fORIDZ0WiwWJidjFBQoL0aZNEjlLXRk9evTQoUO3bt3KNiS4f//+hg0b3r17J36uU/v27a8KkG1JCjqdLsShgU6nv3v37sePH6qqqkOHDm0yX5CbN2/u3r07Pz+feyPGOCIiYurUqW/fvv2zDiWnTp1q165dY+gqevbseeLEiY0bN/LYJJBIJAsLC2dnZ0dHR9m6r8KiUCjbtm0bMmTIggUL3Nzcdu3aVTsMxcrKSrjqIiEh4datW0uWLJk9e7arq2tZra8QcnJykydP7tixY12HxxddXV22vcSXL1/qoeI6efLk9u3bhdhmmJqanjt3jm34gRB6+PDh7NmzX79+zf1HaNmypaqqanBwMPeBGOOkxNSkxFQA0NLWunbNvW1bazqdnpAU9+TpfXol3byVsYaGVu8+PYVnfBCIJCk5ISMzHQA6d/o7jOLplXT2jXq8SQkImgtKSqhDB9mcnJVKSlBRCdnFaO4IZNYKAAzFFwcYGoKqau+kzLvW5jQKRYNK70KWVZs5W0ND08jQREVZhac5g1EVEPT52/dgADAyNAEAHR0dJSUljqYhIS5ZXUMVAN75vBo+ZGTsz+iw8O8AgBDKzcmPCItJTkrr1bMXt5qBgC/79nXauDEQANLSKhQUxK0XJyaW3r4dl5NDHTLEeMgQCfgwERCIAyFoICAgICAgICAgICDgpaioiHvxmbKyskTyj6GwEJhM0NSsvquigqZOxS4ufIroAMjaGq1ZI2bHgiInftOlC6lLFzgRDQBosqgVJAI4aoGiK3BgMVRhWBCJP3VCMo23gIFOx1x51bXBSUng5YXqtciVL2jDBtDRgevXcUJCddFRTg61aoU2bYLu3atP6u6OL12qvUoex8fD6tXo9m0wEs+5ok8fePNGWGlTcEh5NW3aIE9PuHkTfHwgLAwAAufPRzNnwq8iHFu1wIFbu8DRNDQRVCr29YW4ONDXR717g7o6A8OiKFzBBACwUoC1Jn+mvFFSUjJr1qzbt28PGjQIMMYLF+K3b2s8KQwGjo7Gq1eTDh+Gvn3r1Lmbm1tti3IOVVVVz549q6ugAbVvj/X0ID1dYAtdXVT3ZzaoBJZH4x9vntFclpHb91W8FDrQwmCWPhqoAbKC3+ArjMEzD76WAI0Fi6Lw645Iqgmfxr9PysBGQZTuQ0pKYu6YeXn47Fn+rjPl5fjuXTRqFPyJEFwbG5tRo0YNGTJk+vTpX758ef/+vZeXl6VQGRYPdnZ2oaGhjTdCAMjJyRFky7R3794bN27Ex8dXVVUBgLa2tq2t7eXLlyWSKSCEqqqqgwcP8qgZOMTFxS1btuzJkyeNOgYhpKenHzhwgCfIgO1uLQRNztchUYwfP75fv36rV69+8+ZNdna2urp6t27dzp49q8uVtVQ/HBwcQkJCrl+/Pnv2bDqd7uLiMmbMGI59TkpKSm1/Am4wxuyP171798rLy1++fDmBKyTLxMRk2rRpe/bsaeAguZk/f/7z58937Nixb9++Oh2Ym5t7/PhxQWoGhJCNjc3du3dbt27N2SgjI3Pr1q2wsLCTJ09mZ2eTSKSOHTsuXbq0tLS0d+/eSQL0uB07dBwyeCj7trlZq1bmlucvnczNy8nPzz1+8uDWjXv0dMU10iCojc/HtwBAIpG7OPT402MRC+ovyzF5OSJPhOAvBp08CXv3wtevIC0NY8eiKVPq3IWeHureva+Xl31mDp1M1lBVJ1+8KETDeu7iqe8/QgCgVcvW3br0BABpaelx48adPXu2pKQEACrpVQCYTJaiVpSH/vjm6/ceAEgIYSwVG5kMLPLgQYMbWwD6/8GGDXY6OnJeXqmzZ7cW3RogNrZ4ypS3oaEFDAYLAFxcwhcvtjpz5u+4JhP87RCCBgICAgICAgICAgICXngqkQ2dMS8vx/v2QVAQLigAjJGKCm7XjrRtG6iro0WLgErFt28Dt1OxtDSytUXnzjW33DdpElxog7oH4TImxFaASwqsM220k6Wng4DV7dUwmRASApITNAAAmj0bpkyBN2/g2zeQkkJ9+kCnTsCJe6fRwN1dkOc/Tk6GHTvQpUtinWjSJLh+Hdf0Xf+Nri5at050LxQKmjmz06lTwK1XKCzsNGhQ7bZsBQOnGVvT0OgmDUwm3rMHv34NaWlsoQDW00MdOuxd4RJYLA0A0iQ4b9WYshihrFmzZvDgwYMGDQIAfPMm/viRv8QkOxvv2YO6dxcz/4VNSEiI8AZZWVksFotEqsuDV1ZGNjZYsKABWVuDhob4/RVUwe5EfDk8i3pyBTPum+yGqw69+hxthTooiz6WguCMJeodjOks+FYKexLwTnNi3a0IUP/++Px5vgq26gba2tCihUTOhU+fBq5gAl7y87GrKzp/XiLnqiunTp26cuVKQECAtbW1i4uLigrvqkThtGjRori4uLCwsDGckwCgrKwsLy/PiJ86bd68ebdv366oqOBsycnJef369YABA7y9vU1FCtEawKtXr2JjY4U0CA8Pp1Kp/LU+iYn40SPIzAQDA+TkJK7wri4sX7586dKl3LVwAHB2dn7z5o2gCrqCgsLMmTPF7L+oqGj//v3Pnz+fM2fOihUrxI+WEAcymTxr1qwZM2Zcvnz5xIkTK1asGDNmTNu2bXNyctzc3BQUFNilI0FwBK+bN29euHChm5tbWFgYAFhaWi5evLjhkovaXLhwoX379iNHjuzatQ5r9I8cOZKYmChoL8ZYV1eX5xlkY2Njc77mtUJNTe3o0aMrV65MqWmjhRBycHC4c+cO90ZTkxa7tx/2/fTuzr0bVVWVL7yfzJ31xyJv/nao1IqgYH8AsGvXQVX170h5p1KrL5iysn+nEpGAgI2UFNqxo4F9IFdXOH9e2c8PFBTQypVgITBqJyEx7vuPEAUFxcXz/2tt0Yaz/cCBA5aWllu2bCksLCwtKYNfBmoXr55hMplkMnnpwhU2bdsDAPtuAwf87zB7dmsx1QwAMGCAZ2pqjS/z16/HnDrVnUQifgoRNDqEoIGAgICAgICAgICA4DdVVVUvXrw4dOgQ90YLwdMNosnKwrNm4YgIzgackwM/f+Lv39GZM2BlhVauRE5OrJMnUUoKVFWBsjKMGIGcnMTJUGfnTYi2Z5AcpnKw0xytjsUAcCwZT9RFJo0kupCSApG1XonYZvAgI4OGD4fhw2vvwa9eYa6Vl3waxMYiOh0EG5X/hkJBx47BwoU4OZl3l6YmWrq0fkVN7OHhcOQI+3ZAVhYAgLQ0srZGZ892GjMGmjhmgsXCc+diHx9gMH5vzMy8Xqp4PEOKPf+2yRTZKDbRcHjw8/Pz8vKK4LwxHz2CX4sIa4Pj4uDhQyQgZJ0vwhf1shvUWdAAgA4ehIQEzK+uiVq1QjUvXEKownAhDQ7GV+U8PEu/vkd62DyNzVe3WcotMACy2HNxbRRgmxnaHIcBwCUF7JTAUVvcY3nAnp5w8ybOzYXKSqSmBh06oDVrRCez/HW0a4csLPDXr4L2Y3t7RJHQPJVQhxsAEGb10ciQSKS5c+fOnTtXUAMWi3X9+vXHjx+XlpbKysp27tx55cqV7IgKAEAIWVlZRURE9OjRKIvhvnz50r59+9plgDt37ty9e5dbzcAhJiZm2rRpPP4EkuXDhw90Ol1Ig7y8vISEBGtr6xpbi4rwf//hb9/gl6oAX72K7O3RiROgKLGL77Nnz8LDw2/evMmzvVevXoMHD7537x6Tn1asZ8+ek8S7qL569WrOnDnDhw+PiIgQ6fpQb0gk0rx58+bNmxcZGfn8+fOvX7+qqqo+fPhw3rx54eHhgo6SkpIaOHAg566mpuaWLVsaaYQctLW1jx8/vmDBgpCQEPGDJyK4vojyJSMjQ/wxjB071srKas2aNTExMQUFBdLS0tra2v3799+3b1/tZAEymdy398DwyB8/wr6lpNb62kMgNl8C/NgJDr169vvTYxEXKo3j0EAIGgj+eRBCCxfCwoUiGwaF+ANA9669uNUMbL59+5aVlcVkMjFmAQCDwUAI2J+zTCYzNi6WLWgg1AyNR1ZWBQBoasqSSKi4uJJOZ5aVMbOyqPr6/3e/XAiaH4SggYCAgICAgICAgICgmoiIiLlz5wYEBPBsHzJkSD17ZLHwwoWY3yQyjo+H//5DT5+CnBwYG5MOH67nKZqcOfpwMwu+lgCVBTvj8WXrxlmLoKeHNDSw4KRnkJaGxqlmCSQwUFhIBAAUFkJaGpibi9WbtTW6eRM2bMA/f0J2NgCAsjIyM0OrVomfbsDtu4CfP8f797NFHtVqBgCorMTfvsGsWUHv3nXqV2P6u7FNGvDx49jXl1vNgBFyHb545/j1GCEAGKAO/zU88D0uDnt7Q34+WFigYcNAvKXeDAZj6dKlR44cUVZWBgBgsTDnL8YXFgs+foS6CBpMTEyEN1BXV6cIKF37+/vfu3cvLy/P2tp6+vTpenp63IehW7dg6VIcHg7l5dUb5eVR27bo5EkQYJLPDQvDvRzYn4h/+njRzq4haRkpHP8wrEObIxbIqO7ipCWG4FMIr/IBAyyKwkoU1LYya926dWFhYSUlJdLS0gYGBs7OzmPGjBHYBZOJnZ3x+/ech4MB4OtX8PVFp05BXZII/grQ/v14zhy+YgLUtm3DF//9prKyoQ0aQEhIyN69e1NTU2k0mqqqateuXbdv364gMnEDAAASExMnTZr0/fv3yl8jfPHixc2bNw8ePDh69Gj2FjMzs8TExEYSNDx9+nR4LU0blUrdtWtXqQCHHgAIDQ319fXt1atXYwwJAJAojSOfBqWleNIk3m8g+fn45UuYOBHduycpzdCmTZtcXFxql7EBwN3dncVivXr1qojLcklJSalnz5737t0Tp/PDhw+7uLjcvHmzd+/eEhmtSKysrKysfieO9+rVKyIiAmPMt7GlpSXnZdkYYIy/fPny+vXrqqqqnj179u/fn/3BMWHChFu3bh06dEh8/QQ7JKUhDXiwtLR8/vw5nU7PyMiQlZXV1dUV8iotKSlOSIwDAFVV1TqdhYAbvy8+AKClqW1l+QcCg+oHx6FBTo4o9REQiAWNRvMP9AMA+w6da+/9HvqNfa1VUFQAqLECAiHEDqcgaFS2betw/HiYtrZsbGwJO3VCUVFKS6t5OWsS/L9CCBoICAgICAgICAgI/nUyMzMvXbr06tUrPz+/2uuqNTQ0pk6dWr+e8b17WPDCPhwTA66uaP36+nXeRLBY+Plz8PLCVCqSkoK+fUkTJhxsSRn0FWOAhzmw1Ag6imFQX2coFGxnB3Fxgvajli1Rnz6NcGLBiDSEQAjqtBrGxATdvo3y8nBICFRWojZtoGXLOhxeXFx9IzERDA3BxaUzj5rhFzg6Gu/a1UQxE9WnxODtDVzVkRxlzeVzD71sP4B91zY9+oqlJgmJLsALJD0dr1qFIyKq/w4IYVdXNHAg2r5d5LPw6NEjFRWViRMnVt+n02vYSPCljtVfZ2dnDw+PLME6CQcHh9obY2NjZ8+e/ePHj7JfqQSurq6DBg1yc3P7vQxXRwfdv48CAvDDh1BQAOrqaPRo6NZN5JAYGO5lw7FkHBXwiXZ5Ky7KkV10uHWfYXtboqHiBtnzQkJw0Qr1D8E/K4DGgomhTLnLR9NvXOc0iI6ODgoKGjNmzNWrV/nWuvCmTdjLi1cqhDGOiYGlS9Hjx6CkVM/BNU+srEhnz+ING3BMzO9HraiI7OzQ6dMgXslfLJRFXZcb7Q+7Zs2aa9eu5ebmcrb4+fl5enq6u7vb29sLPzY/P3/EiBGRNeN4MMYxMTFLlixRUVHp06cPALRo0UKIeX5DKC8v9/Dw4LlI7t69+/r163GCP48AoKys7NatW40naOjbt6+rq6sQkwZNTU3zmnI6vHYtXz0lAOAfP/CmTaQTJxo+sIKCgpSUFEG6T2lpaQ8Pj7dv354+fTonJ4fFYmlpac2aNcvR0VFkzz9+/NiyZUtWVpa/v7+hoWHDh1o/Dh065O/v/5WfsYq2tva2bdvE90ioK69fv964cWNMTAz7E0FGRsbCwmL16tXsqI6TJ0926NDBycmpTRve9bt80RAVSFQ/qYGMjEwLUZ5SVBrV9cyRsrJSAOjTa6DwxgSCyMhMT0lNAoCuXXqKVDg1H6i/7K+IyAkCAjH59PlDWVlpS/PWLUxrfKyXlZV9Cw22sDI2MNbMyckrKS4DACaLpaulm5ufAwAd2zvo6UoykomAL1u2dNiypYOU1EW2mgEAxo1rISX1hzIUCf4xCEEDAQEBAQEBAQEBwT/N/fv358yZI2jZpZSUlLu7O/+EbwYDWCwQPpHt7S2sDooxNKC03BR5E8nJ2NkZR0ayHwUGgNev4epVh0OHRmvbPs4BDLA5Dnt1aJSJVdLOnTg8HEdH89mnqQmrVoGkvNnFpEcPuHZN2BOqrg71KLpoaqLBg+t2SG4uXrcO/6r5sUaORKqqOC1NyAJ9FBICokIQ+FNZCRSK6PgPHhIScGYm+yaDTLnWe/Lu8euKFKrfRz2i/W8cn6uEN8L06fUZEgCkpeFp03B8/O8tGENaGr52DVJT0eXLwhNbgoODhw0b9vu+nBxSVOS//JZDHX3OW7ZsOXLkyCtXrjD4SSWsra0PHDjAszE2NnbYsGHx3A8KID09/dq1a+np6V5eXjXyKTp3Rp35LNviSwkDbmSCWxqO939feWMfKzNBZvpWneHT17SgzDcA6YbNv6lQ4JEtGv4NJ9OAAaTSOYdkNUxpZ9dAJa367CUlHh4eOjo6h2onYiQn49evBRmf4NhY2L8f7dvXoPE1Q9q3R56e8PQpfvcOVVRgVVXShAnQpYuEzzJ4MPj4CLxeIQTt20v4jAAAsH///nPnznEUOWwwxpGRkVOnTvX19RUeGeDs7MyjZuCQkZGxZs2awMBAEolkamrq5+cnyXH/wtXVtV+/ftwOK3Pnzr19+zZVcCQNB24TAokzcODA1q1b//jxQ1ADW1vbGh4JxcX42zdhPQYFQUVFw00a1NTUtLS0nj9/PmLECEFt+vfv379/f3F6q6ysfP36taen5+vXr+l0+rJly/7777/GUwyIg4KCgqen5/jx40NCQrhfBi1btty2bdu4ceMa6bz3799fvnx55q9PUgCg0+lhYWGrVq3Kyspav369kZHR1q1bnZ2d3759K06Hc+bM8fT0LCkp4bsXIdS1a1fJDL0mRcWFp92OJackAkDP7n3b23ZsjLP8C3z29wUAhFAXh+5/eix1gEajAgCFQpFqjJw4AoK/kPSMVGlpGS1NgTltP+NiAKAPV7JMXFzc7Nmzk5OTjUz0rWxaKijKt1A0BgBqBU1OXjY3P0dNTd2ubYcxYyY0wfgJ2Bw92mXv3q/W1upTprScN+//zVKOoNlCCBoICAgICAgICAgI/l18fHwmT57Mt+IIAGZmZhcvXuzL4/9Pp+Njx8DPD+fnA8ZITQ06dULr1/NfWStg4vg3gv2r6wFb4tDwZtUiidxcPGsW5lmTymTiqChYvHjH5dteJBM6C74Ug3sGzGqM1SDKyujKFViyBEdEcJflkKkprFxZZxFAg0G9e4O5OY6KEtjC1rYpNBbJyb+fF11dAIDiYsxxaxAALihAwlMVeCgsZO3Zg8LCcEkJkMlISwuGDUudOte/jJxJBwwghcBABqwVoRXfclhBAZSXV5Kl7ncbc2ykc7xu9fJNhPFS7wvb7h6QYjKgLnHdvA9n5Upcs/BfDZOJP36Ec+fQokXCe+Bd3WhhAbGxAlurqaG6ay/Onj1bVFTk7e3NrZdCCFlbW9+6dau2TGrWrFnx/B4Uk8l8//79nj17tm3bVtcxBBaDeyZ+kF5Z8uFh5f0TuKJEZvJ6jSFTl5hQnI2QkoRerUay4N0B2T9NLNc0BQDp0UvINj2ou6ewkqsr03Q6/d69e+vWrdPUrOEFga9eBa51/HwQXpH9e6FQ0NixaOxYAGikZbZo/Hi4eVNQSRu1aoVWrZL4SYuLiy9fvsyjZuAQGxu7YsWK27dvCzqcTqcHBwcL6T8qKsrPz69nz54tWrS4ceNGQ4dbi9TU1GPHjnHHTnl4eNy7d08cNQMACNdqNBAKhbJly5alS5fm8nvLtGrVytXVlXsL9vcHrlo4H9LTITQUGlzDRgjduHFj9OjRx48fnzJlSr37odPpJ0+ePHr0qIWFxahRoxYtWmRjY8O5UBcUFGRnZ2tqamqJEawjcXR1dX19fR8+fHjr1i12mE779u3XrFnTeOkJxcXFmzZtyuT3DBYUFLi6uo4ePdrS0nLp0qVXrlx58OCBk5OTyD4HDBjQrVs3b29vvnutrKx27drV0HHXIic3++iJfQWF+QDQwa7TtMmzJH6KfwQGo+qz/0cAaGXeWkgdtBlSQa0AADnZxs2b4FwrBKXDEBA0E7xfPXvw2ENKSmrn1oOC3stl5WUAoKqqzr6LMZ4yZQrbO0pdUxkAqBV0JpOlqCQnIyNramKekppYWFigpKJSVVkJRLZLU7F8edvly/+a9B+C/xsIQQMBAQEBAQEBAQHBv8umTZv4qhnMzc2PHTs2fPhwMo93fV4enjkTh4dzFrvj9HSIiAB/f3ThAnCt6axG5LLC+i5XElO70BDwxo28agbOrrQ0061rlh66dywZAGDDT9xBGbVTbIRBGBqix4/h/n14+RKXlyMKBayt0ZIlwNczo7GhUGDlSti4EfLza+9EFhaoEYoBvGCMly8X9LwIg8XCX75wOhFuYADfvuGVKyE+njMr/E7Z9ACpY2Agie3TwU0LOZioAzP1kb7Mr+4Bvqka35++417HYTnKvwvY5lmJx69u6hnpBwCAEIgyqRZIWJggH3UAADodnj0DoYIGGo3Gs+QXbdmCQ0MhNZVPa4RQ167QunVdh0kmk+/evXv//v3z589nZWVVVlaqq6t37dp1165dCrX0T/7+/uGC42mqqqoeP34svqChhAG3suBqBo6Ijqn0vFT1+jq5RVuZaZt0e45YbEJeYADKkp4L0SJVKewcU+S0SarPBAAgm7VTOONPPTCL8fEhu0FSUtL169dXrlxZ4zC+f3AucHExYjCa2ovl/wMSCbm5waxZtTVYqEULdPRoXeMtoqKidu7cmZSUVFlZqays3KVLl61bt/K8km/evJmQkCCkk+/fvzOZTN4P1l/ExcVlZ2cLObyiouL169dsQUNjRE4sXLhw5cqVZmZmnC2nT58WZODEg5qa2pw5cyQ+JG7Gjx+fn59/4MCB5ORkzkYSiWRtbe3u7m5gYFCjdW4usFjCLvVMJs7Lk4iepkuXLm/evBk7duznz58PHjxY+/omnNTU1CdPnhw7dszW1vbdu3c8AQoeHh4uLi4pKSllZWXy8vKGhoazZs1asmSJJAZeBxBCTk5O4ugGJMKBAwd+/vwpaG9GRsaOHTvu3LlDJpP37du3du3aMWPGCHpbcePh4TF8+HB/f3+er75t2rS5ceOGkkRjaBiMqvc+b16+fl5cUgwAvXr0mzppJolUl1guAi4+ffYpLS0BgN69xDI7aT6wHRpk5Ro3bwJjzNY0IIQITQNBcyYiKgwAqqqqyspKBQoaykoAQFGx+pocHx/PUTzrG+gAQEFeycpVK+7ev0kiQ1Jy9a6goM/PPB8O7D90/Nj6iwsJCAiaOcSvYgICAgICAgICAoJ/l9rW1hYWFkuXLl2wYEEN62Y2GOMFC3Btw2eMcVQULFqEnj7lFSiYm8OnT8JGoN8gZwOevAn+8RNVVfj2bfD1xVVVoKCAhg9Hw4aJqGcDQFmZsJoxAI6NXQ/J3gomkeVAZcGUMPy+I9JqDFtoEglNmAATJjSHuGA0dCiUl8Px4zgl5fdWCgVZWaHTp6HRFmtywN7ewp8XgZSW4lWrQFsbAPCQITBzJhK0lLa4mNv/gIVIW6ZsOTt4nqCOE6lwIAkOJmMlMnRSBiaGiHLIrdSGvjM4bVTLi1c8P7Pw1WXZql8B8Pr6aNCg+jwQAPzsmXBrE5yVhfLyoKYZADfBwcG87ugGBmjHDrx9O6Sl1dhOJiMHB+TiIqirRCqk00GGBIYyoCfDp8G4cePE8SS/f/++8LppZmZmVlaWLtuTQzA0FrimgGtiZcG7B5XPzrHSYqUHzVRw/diudcsFBmiCLsg1TsBrZmZmcU4mddck5td3MkuPIRl5JKcov+Mu7cTSymfn2G2+f//Oe5jIChyJVOe4E+HQaJCXB6qqoNgYCqxmhr4+evgQdu+G4GBcWAgYI2VlsLZGO3awLwXis3PnznPnznGvF/f19X327NmVK1ccHBw4GwMCAlhCo20KCwuzs7P1BXzwVVVVCT8cAOh0OgAYGRllZmYK0UbwkJaW9vPnz4yMjPLy8sLCQgCQkZGRl5dnxyXo6OiYmZldunQpJydn3bp1nKMYDEaqKM0Nh86dO9va2orZuN4sWrRo9OjRO3fujI6OrqysVFJS6tmz55o1a2p/Y0EtW2JZWaDT+fYDAKCggLikGw3ExsYmJCRk2bJlOjo6Bw8enDdvnowMvwviL8rLy1+8ePH06dP3798zGIwBAwZcv369e3deI/3//vvP3d29+JcFUXFxcWZmZkRExKdPn27evMlrtPN/xDdR5jQcQc/QoUP37t3r4eEhjj2GsrLy+/fv9+/f7+npmZ2dzWKx1NTU7O3tDx8+rKamJugoOp3u6en59u1bjHGfPn1GjRrF5xtyTTDGp92Oh0dWf2EeOXzsqOFjRQ6PQBClZaU371wFAAqFYt/BQVTz5gWNRgMAWaEXBAlCqBkImjkO9t0yszL69hrQwtRcUJvy8jIAUFSo/qYqLS3N+bZTWFBsYKQnKyfTv89gVWXV/II8JosVERUmRZGKjAoDgIBAP0LQQEDwfwwhaCAgICAgICAgICD4dzE3Nw8JCeHcXbdu3cGDBwU1xg8e4LAwgXujouDcOeTszL0RLVuG377lLZFyUFfnaS8+eIWlWCYNQUF40yYcG8uxlGC9ekU6fx6dPg2GhsIOjIwEoStloaBAxv/z9TGm/UJwMQNSaTAxDHvaIbn/99V3aNw46N8fTp6EmBig0UBJCQYMQJMniy7NSgLs6SmkQBWQldVZV7ezrm5A7XQJBqOzri67Dc7Kgj17gG9kAwDev587zWGv02qOmkGGUdk7xt+iYxuKthaNBYlU8C+GYgYAAMZQwoC3Bby96Rdkzn9zbe4bdyUalws9QtCjR/31HwW1TsMDnQ7FxYIEDT9//oyLi+vTpw/PdjRoELK0xLt2QVwcLikBKSmkpQUDB6KlS2s7BJQy4Fw6uGfgpJQUnJUEFGmSvpmhjvZADRithXqqgVQdC20Foh4UnU4vKSkRLmjIpMOEHzjE6yH93HqStrH02GWqPUaOM5CapYc6KNdtPHVFVlaWQqEAQOXz84yIz/K7HpIMWgIiya44A/LKlR6HAYBPgbNdO3jxQki3SFtbHEED+2LIX9HFwccHnzqF09KgogJkZZGuLkyahCZPFtn5342iIjp4EFgsxF6vr6VVD7uL06dPHz9+vLhmrg3GODIyctq0aR8+fOAIFCiiOieRSEIkCGZmZpqamuXl5YIaSElJde3alX0idXX1nJwcPT09Iad7+fLlxYsXPT09VVVVLSwsDAwMFBUV2YVbGo1WUVFRVFSUm5ubmZmZlJREoVBCQ0O5H0JxcXElV9qREDp27Hjr1i1xWjYcPT09Nzc30e3s7ZGxMRa8yh8ZGYGVlQQHpqys7O7uPnPmzBMnTuzfv3/t2rVz585V5FIOMZnMb9++ffjw4e3bt58/f+7atevYsWN37txpJkBXceHChatXr5bUiu6qqKh49OjRjh07du7cKcHxNytEppxwN9i2bduaNWsmT54sjsKDQqFs3bp169atDAaDwWCIlCZcv3794MGDsbGxVVVVAHDhwgULC4uVK1fOmydQ5ggAP8K/sdUMujp6I4ePdbBvaLLJP86NW5fYNxhMxl/nckGn0wBARkbEK62BsF/8hJqBoPnTs3ufnt37CG9DoUgBAJVGVVFRBQBjY2MrKysfHx8AYGEMALr6mtk5WdZW7eTlFQBg+JDRId8C2YKGNpZECAIBwf8zhKCBgICAgICAgICA4N/FycmJW9AgYgbZ0xNoNIF7mUz4+BF4BAo6OmjePHz8ONQsBQEAyMsjJydo167Og/6FiOodAEREsJYtg/R07m2ITsdfv8LMmejePVBXF9g5jQZMprDOEYKyspbycNEKTQrDTAwhJTAnEl9ri+payv37UFNDYpv/SxZUXs49WStIwcB3S42OSksdnj4FAHYgaw24PEhi9Vu6Dl/Mvj0i2OuI+xad4lyYOJF05Ah7YyULvPLhXBr2K6rRh5Y0DNYAxycXe109TimraTzA9jzYv1+sB8wXkauKFRRAcJj9iRMn5s+fL8U37cXYGF28CBij/HxQUAABDsnP82BlFCPd80blAxdWXgbJqDVU0VnpP2NUtOK7jrjUa6yUVZdh2qTNLZCV2M7rVqIqi8rKyoLWtbOhscDpB/7qurXqw125tRfbdO29xAiN1wHFJql9aGtra2trs1fwsxLDy5d2lT/gSbZ0AIRkFx4EAPzwxLBhw3iOQtOm4Tt3ICmJf6cUCgwYIJHh4SNH8LVrUFj4e0tGBkRFwZcvyMVFtGONSJhM/OQJvHoFVCrIy8OQIWjkSAl7SzQEEknIO0I4FRUVp06dKq79EQYAAD9//ly+fPn9+/fZd/v27evu7s4U/NmhoaGhLdgcQllZuXXr1tx5Cjy0atVq6NCh7Nt6enqZmZmCBA1xcXGzZ88uLi5etGjR9u3b27YVNr//7du3YcOGubm5mZvXWC6ppqYmLy8ii1pFRcXR0fHkyZOKzc3zg0IBR0dwdeX/vUVBASZPlsArvxb9+vXr16/ft2/f9u3bt3v37mHDhrVp06asrOzHjx+fPn0yNDTs27fvggULPDw8lJVFyKzOnDlTW83AhkajeXh4bNq0SbgPRFOCMb548eLdu3fZsSlaWlqOjo5Lliwh1es6IDL9gbvBoEGDpKSkvL29Oe8OcaBQKCIVSCdPnty5c2c+V8wWg8GIjIxct25dQUEBt50JD99DvwKAjIzs5vW7RWomCIQTFPzl6/dg9u2xoyb+2cHUA1qTCBpqQ0gcCP5e1FTV8gvy3C6cWLNiCzt44sGDB/PmzYuOjlZVVgOAqqrKbbvWIYTs2nWYPWOhnJx8x/YOM6bOKy0r6dt74J8ePgEBQSNCCBoICAgICAgICAgI/l14JnOlpYVGJgio6AhvgObOBXl5OH8eJyRU2yQgBMbGaPx49N9/dRxv3cCbNvGoGX7vio2FzZvR2bOCjkUtW2J1dcjLE9i7rCyyswOAQRpwuBVaFYsB4EUezAzHl6z+/30a/hiiQogDcnM7a2lBbQUDe29t5wYeMMZcL+OjI50ZZAoA9Ij67H5yMQmzAADl5nIaSJNgtBaM1kKpVAgsATICBTKYyoG5HJAQgOV8rEmCu3dxWhqUlICcHNLXh7590ebN/JeJJyayTp+G9HRUVYU1NNC4cWggn1k55OiIL12CnBxBDwIZGgoKFEhPT/fw8IgQHtuBkCB3BwywOwEf8U+s2DsVyBSZRYc17PtaKZEqMcSU4eLYUIbfY+rRhdSK0gdDZz0bsWCohf52c7FkDVOnTnVxcUkT5OYC0KJFC+EV0xuZEPr6WZXPfbUzX/Z30JijD+SmlRb1798/LCyMHRmAS/IrVg+Q2/uEYtcXAGQXHtRUlh0+fDjvMSoqaM4cfOQI8CtbInt7tHAhn+3i+DFwgZ89w+7uUFTEu4NKxS9egIkJWr1azK74ExuLV6zAUVHAiaV/9QrOn0cnT4oW3zR7Hj169FPwKn8A+PHjR2VlJfvT08nJaf/+/bWznDh0795d+CLyY8eODR8+nK+mQUVFZenSpZwCtrGxcXJycocOHWq3fPXq1fTp0zdv3uzs7CxOOfnChQsrVqwYPXo0z3YSiWRmZhYXFyfoQCUlJS8vL7ZpRDMELVuG4+PhxQvgEWsqKqIxY9CcOY136vbt29+7dy8tLc3b2zs+Pl5BQWH27NmXL1/W0tISs4fo6Ggh0hYASEhIePfuXZ1K+I1HaWnpmDFjPn/+TOOSj3z69OnevXtPnjxRrbsd0aBBg16+fMngXFJqYWdnx3139erVR44ckexfIy0t7ciRI9xqBg6FhYUnT54cN26cIHeNqOhwAGjVsjWhZmgg+w5uS0xJAAAlReXtm/exl2v/XbB9bmSkG117xNEucH/KELIGgr+RQQOHxZ93Tc9Iv+XhvmCuMwBoaGg8evQIALJzsvYe3AYYq6lp5OZlfwsNUX7sMW3ybAAQafxAQEDwfwAhaCAgICAgICAgICD4d8nIyOC+q6GhIaw13yXdYjRAkyfD6NHw+DEOCgImE9naonHjQEWlbmOtK1FRWECmABscHo6oVIEFcn19ZGKCBQsaUIsWYG/Pvj3XAFLpcDwZAMAzD/p/xW5tULtmtlr1/4TBg+HlS+ByQecxaUAdOgRqauL09M416/18DRsCpKSgshK4dTwIIQqFPe+braL1uMtI9uZdd/ax1QwAwFeLYCQHRvxeSmjuXJg7F/38iTMzkZoatGkjyPEe792LHz5kyxTYA8A+PtCxIzp3jledoKcHPXrA48ecIJUaqKujZcv4ngIAdu/ePXfuXJ16rVbHAGti8bk3ARVbHWUmr28xefk2c9JYbZAmAQAwMQqya/+wj92V2TuocT+qnl8sm9Pu8YCpr2ZtW26tsakFkhFaV9XT0xs0aJCg1e06OjoizdUf5+LKZ+dlZm7bbqcx36Aej6+h7N2718/PLyAggH0XU8uoG0fK7X/G1jQUTd4eRiV3qHWNRLNnA4OBr1whT7jMp9OTv0vp4isYeDl3jo+agQ2dDk+ewNKlUO+qW0oKnjsX85hMVFbiHz9g1ix09y4ITQlp/nz69EmI4wIAFBQUpKamsr0N5OTk1q9fv2rVKr5FUFtb28OHDws/nbW19cmTJ1euXBlf8/NLW1t7wYIFS5Ys4Wxp165dcHCwo6MjTw/nzp3bsWPHw4cPu3fvLvxcHD5//jx37lzuLRUVFe7u7h8+fKDT6fLy8hUVFXwP7N69e7NVM7AhnTiBHRzgzh2cns62D0EGBjBjBnJyaoKzGxoaCg8mEEJCQkIhl6VKbaqqqiIiIpqJoGH8+PHv3r3j2VhZWenr6+vo6Pju3TtxwiC4WbJkydWrV799+8Z3b6tWrXbv3s29ZcKECevWrQsPDxduRlIndu3alZKSImhvWlrajh07rl27VntXalpKfkEeALS1qr8JGQEApKUlJyYnAAAAmjNr0d+oZgCAyqpKAJASLhlvGAghtmSB80bjvkuoGQj+OtrbdrJpa/cj7NvX70EVFeXsXAk2Otq6Rw+cJpPJJBJp++71GZnpVCr/rygEBAT/lzQbA0ACAgICAgICAgICgiaHZ67W1NRUSGNsZCSiOyGFK3l5NGUK6fhxkqsrmjtXXDVDWhq+dg27uODXr4FOF+uQX+CPH0VYSmRng+CFpwCA1q4FQYspVVRg7lxuQ/UdZmilSfXtiDLoE4znReLwsjoNmUA0aORIZMm/rNtZVxc0NNDWrej8eZKnZ1BQUKCDQ0BWFvsfb0s2VCqfQu+vvXe7ja0kSwFA19ig9om/cyjA1rbO427VCvXqBTY2AtUMhw5hd3de04Xycuzri2fPrp1+Qjp0CHXuDORaTiBqamjWLOjTh+9ZYmJiHj58uH79+jqPHwAA9ific28DKzaPllt7ceSC/750Jk3SrVYzAAAZQRcVONQK5fRG3k62k/a4Kl+PBoDiOe2O3Ho09BvOFPUOdnNzGzBgQO0sDG1t7bVr1/bq1UvIsSwM34oxM9yP0nHgOIGO/jWorKx8/Pjx8uXLly5d6uHhITKyXSSysrLe3t6DBw/mOMljegVtyxiptGgAYABpfhSm8pOgoPnzSU+finkWtj1DHUhLw4J9LwAAp6RgH5+69cl9+Pr1vGoGzq7ERFzfF1vzQWQhlkQikbneiTNmzNi9ezfPh6mMjEyXLl2eP38u0kgfAEaOHPnly5e5c+c6ODi0adPGzs7O0dHx5cuXPBXciRMnXr58mdvUJDMzc/LkyadOnfr48aP4agYASExM5A6buH//fqdOnZydne/evevj41NRUcHX5sHe3v7WrVvin+VPgaZMQU+fkl6/Jj15Qnr9Gj150jRqBg40Gm3Xrl0DBw7s3Llznz595s2bJ8SKhoOGhobIxf31k6ZJnAcPHnz69EnQXn9//ytXrtS1TwqFcuPGjdatW9feZWpqevLkSfWakWEUCmXu3Lnnz5+v64mEEBsbK7xBQkIC3+3BIf4AgBCys+0owfH8g4SGf2ff6Nalx9+rDqmqrAQAaSnJCxrQLzi38S8kfi4CgiZmvONkNVU1JpN57eYlnl1SUlIkEqmCWpGRmU4ikUgk8sJlMw8d2823HwICgv8zCIcGAgICAgICAgICgn+X1NRU7rtGQiULJGdnlo8PCDLtV1dHixZJbGSZmXjVKhwZCQUFAAAUChgZgaMjWrlS3B5ElicZDBEiie7d0apV2MWF9yFraKAZM9BE3hzfHWaohRysj8VUFjAx3MuGe9nYXhkm6aIxWqDViEuz/iVIJHTiBMyZw11DZZs0AEBnKamg9u1/N1ZTq90BR80QkJUFRkZQ2wp7/Hj4+hVotNu9xrM3TPXx4OxEJiZo1qyGP44aZGTgBw8EvWJxcDBcuoQWLKixVUYG3boFBw/C+/c4OxvodFBWRoaG4OyMBgwQdJ7169evW7eOpw4kJg9y4MCXhIqtjnJrL04eNcytDaLUqvPily/hxg3Izu7OYnVXUYnqN3L9luPvv0ym7p32OTp40NI9nh1IxoIrdFJSUi9evNi3b9/Dhw+zsrJoNJqysnKLFi127twpXM0AAEk0KMlIRnKK2lqaemL4Ont4eOzduzcmJobtBX3+/PlWrVotX758UcMuYqqqqt7e3j4+PpcvXy4oKJCSkurZs+fQEaYDw6GEAXEVcCwZb27Br0CuqYlX/I75EBkqUQe3hrQ0ELrOG5hMiIqCwYPF7ZCb7GwcEyNkP46KQgUFUK+XXDOhf//+Fy9erKqqEtRAQ0PDUEkJu7tDaCjIyED//ovnz3dyctq7d290dDSNRlNVVR07duz06dPFSX9go6WldfHiReFtrK2tN2zY4ODgsGTJEgsLi6CgoCtXrixYsODy5ctyoqJ5eKDT6ZxDHjx44OzsnJ2dzd2AHaQiIyPDYrFkZWX19PR69Ojh6uqqoCBGnEwzQV39j7wOv337NnPmzIiICNYvQx0fH5/Xr1+vWbNmmWArHQCws7MzNDQUkvehr68/aNAgCQ+3Xly7dq28vFzQXhqNdu/evTl1D/iwsrJ6//69s7Pz9+/fc3JyGAyGjo5O69atXVxcLPnpGufMmdOpU6djx45RBAgH6wpdlI6WbwOMcWDwFwAwa9FSQ51/eBOBmJSXlwGAtLT07Bl80pf+FtgODSJC/RoGoWAg+P9DV1d/2JDRN+9cLSsv5dtARlpGXU2joDDfP/ATAPyMi/ni/7Frl55NO0wCAoKmhhA0EBAQEBAQEBAQEPy7JCYmct8VLmgAU1M0aRK+cAFqz1zLyqLhw6GjhNaipabi6dNrBEYwGDgxEc6cwSkppOPHxerEzg6kpbmzCXhRVwehjhQAgKZNQ9274wMHIDERyspAXh6MjNDKldCO/0KxmXrQXQVtisMvf9mNB5dAcAle/xN6qYGTNhqiAVrSkFsJoWXwrQTCynA6HQqqgAWgKw1tFGCoJuqvDrVLxQS/adUK3boF69bhmBjIzQWMQVExUF3doaAAADp16gQAQUFBAICcnPCDB1BWbZTRmctBpDqfQl8fak0xo3HjwNvbP6kwysACABRo5WOCPKv3kUi4qAhGjABjY7R6NXCLJxoAvngRaoa/1IDBgFevgEfQAAAUCtq8GTZtQsnJUFYGenogNDLm/fv3YWFhHh4eQtoIIqIcln4vr9jmJDN149ARI/ioGRgMvHw5fv+e89cGAMvg4CdWHucO3tziFlC8cVTsoWXD15182ZGkL1hwQCKRtmzZsmXLluzs7JKSEn19fTErpt9KgRX3jWRu21aMqJfz589v2bIlNzeXa/iMqKiojRs35uXlbdmyRZwzCqF37969e/fm3rKnJSyPxgBwMhXmG4B2g+safH0a+G7EA5VAVhYERAZUIzxsSDA4MBC4/ox8yM7GoaGob9/69d8cGDFihIWFRUREhKAG+zU0SKNH45QUYJeU7t6Fli21N292cXFp7LH9999/ffv2vXTp0o8fP1q1ahUSEmJiYiL6sFqoqKgUFhbq6upSqdRt27bxqBk4YIwXLVo0f/58S0vL2k4qtaFSqWfOnPn48SOdTldRUZkyZcqoUaPqMbxmCJ1Oz87OVlVV5dix8CUjI2PSpEm1F/qnpKTs3LlTXV196tSpgo6VkZHp3bt3fHy8oFJlp06dmolDQ57gcC42fBNYxEFPT+/BgwcVFRU/f/5kMBgtW7ZUEezvZWJiYmJi4u/v36NHj/qdjgfhT66gBuERoXn5uQDQxaEOLikEfFFVUQOAysrKpOREU5MWf3o49YSth5OiiL5m1hWMMbeHEE/eBAHB3w77lUyj0VgsJonEa0pHJpM3rd/1/MWjD75v2Ft+RHwnBA0EBP/3EIIGAgICAgICAgICgn+U7Oxs7mloWVlZQ0ND4Yeg1atBVhbfvg3Jyb+3GhigUaPQxo2SGhj+7z9cMz68GhoNvLxwjx7i+EWj7t3B1BQLdgxGpqagKcbiuRYt0Llzopv9oqU83G2HvpeCawp+ngd0FgAAE8P7AnhfgAGAjIDJb6YxiQr+xXAlA5vKwcFWaEg9K4xNCI2Gnz2DgADMYiE7O+ToCGK4qUsGIyN0+zbKysJBQVBcjGxsoF27IITgl6CB/V8AAEVFUKxR4v4dP6GsDPPn8+0eubmdvBfFvu3k/1SB9kvBw2JBcTEuLobERBwZiebPR4sXS+Dh1NQV8UFIzRghkbocAGCxWGvXrj1y5IiMjBj2BTXJr4KpYbjg8EKSua31FOfLVny8GVgbN8KLF7zRGCwWhIcvWjvZwv3ZlMNeubPbxWzKHXvIw6s9UhM1sa+jo1OnWt2HAsz47kNp17OLqDSbnJycAwcO5PL7kxYVFZ05c2bcuHF8l/82hOm6cCkdQkuByoQL6QJMGsSgznkTANC6NdLVxQKs0QEANDTqLzgoExWrw2IJbMNi4Xfv8IsXqLwcNDXRlClgbV3PYTQmMjIyGzduXLFiBd+q7T0zs1FZWTXMfiorcWQkXrkS7d+PJLGA/smTJ5cvXy4sLEQI6erqrlq1qnPnzpy97dq1a7hyonXr1hEREbq6ujdu3IiOFvgaq6ysDA4OdnV1FadPb2/v1atXR0dHc5wJnj592rFjx7t37+rp6TVwwH+QgICALVu2xMfHl5eXS0lJGRgYTJo0acWKFXyjSZYvXy4otiA/P//AgQPjx48Xsm775MmT4eHhAQEBtXfZ2Nhcvny53o9CspBrhx/VRHxvEr7Iy8vbipf01KFDh7CwMEkJGvr37//27VtmrcgnNiQSqfaJmEzm+cunAEBaWrpzp24SGcbfAsbY+/VzKpU6ZqRT7dJj/fj6PYhzo/kLGrgvAtySAvZLiCwh4xAhcPQN7OwJqKV4ICD4u+jauefLNy+SUxI/+L7r12dg7QYqyipTJ82qrKz87O+LELS1qnsmIAEBwd8GIWggICAgICAgICAg+Ef59u0b9902bdqInJUGALR0KZo8GV+/jmNigMVC5uZoxgyQ4DLBwEAcGSlwb3k53LgB4gRgUygwaxbs3w+l/JwqdXQkqMCojZ0SXLZGhVXwOBfuZ+PPxcD6NbfJV83ATRIVJv3Aq01gi1nznYbEd++CmxtOSGDXsPH9+/jCBTRpElq6tEH9sliQlwcMBmhrg8jJX11dNHIkzza2N8NvQQMXAdzRIUpKaPx4JMBm/zuV8kK3LQCQAC+KfgNkMm+pHgByc7GbG2rdGvr1EzFOkYhcS9fgxXbXr1+Xl5d3dHSs64G5lTAmFEef28VKjdE66XOjLVKu/bTEx8ObN3z+RAAAgKOi+l04eHvp1omXvxcs7x166VDLyeuGasJoLTRUExQlUfWgsuBZDovx6ZH8Qa9+aiLeNLt3704UrCDJzMzcuXPn7du3JTAsLkgIVpugGeEYAK5lwAZTIDfgvV07b4ItdGBeHAfFxTV2GBriFhugSxdITBT0KkLW1iBKyiYIZGODFRT4ePZwUFFBVlZ8tkdF4TVrcHQ0VFayh4WfPEH29ujkyabTRYnN1KlTS0pKDh06lMSVdEOhUBZbWo6pquL/8HNyYP9+6NkT6pj+wE15efn48eM/ffpUyvUp9vbt21GjRl24cEGcz2sxsbe3DwwM7N+//7t37zj6A75kZmYyGAyRlv4+Pj7z5s1LT0/n3kilUj99+jR06FBfX1+Ra9+bJ66urvv378/i+ihJT08PDQ19//79o0ePeJ4ROp0eGhoqpLfY2Fhvb28hrhVycnJv3ryZOXOmn58fxzZDQ0PD3t7+xo0b9QsPagx0udyP+NJkThJ6enpZgmLRRFFcXBweHk6n0y0sLNjq3hUrVty6dUvQk8jOfOHZ+NzrEY1GAwDrNrZycvL1G8lfSnzCz4ePPQCAyWSMHztFIn0W5FfLyNpYtpVIh40Kt3qAW1KAMRMACgpEGJlIfAzwS2PBGQwBwd+FrKzshLFTzl5wefHyiaysjK1NBwUFPj5ss2cs0NczuP/otn+QX/euIiLqCAgI/nYIQQMBAQEBAQEBAQHBP4q/vz/33fbi++erq6P//mukWjt+9EhYeQwAZ2YiGg1kZUV2haZPh8xMfOsW8NgdGxigNWskFpDBoawMnzgBYWGYSkUyMmBpqbZq1Wx9tdn6KIMOj3LgRR4OKQEqCxTJYKUI7ZXAVgm1lANNaQCANBq8K8DXMqGgCjDAkWTAgLeZNUdJA75yBR8/DoWFXJswJCVhV1coLET1c+wvL8d79kBQEC4oAIyRkhJYWqKdO6Fea3nZsoZqCgrw2rU4LKz6rpwcMjbGdnaQkcGaPBmRSNC6NVq6lNt1f1t89dTvaE1slZ2ABZTqoaAAu7ighgsa9PVFNGhY4aqysnLHjh03btyo64FfS2BGOCvObUeV732lY28vtZe35Jf/gK9cASGW4xhDQEC/rXC+k9rMg15lc2zoHkfudh35qOcYRYfBg3Wlx+mgwRog04AVvFfSIdfnCdI0MLe06iTKoSEqKkp4AyFyh4YwXBN0pSGrErIqwbcQ+jZGLZJHzQAAaWl4716SmxtERuLv32sfgczN0bFj9T+jtTUyNcWC4xiQiQmYm/Nu/fkTz5uHU1JqbCwuxm/fwpQp6N49cS7vTczixYsdHR13794dHR1Np9OVlJSGDh3q7O8PHz8KOgTHx8P166h2WIx4YIzHjBnz5s0bnu35+fk3btwgk8kXLlyoX8+16du378mTJzdu3Mi2RhcCg8Gg0+nCBQ0sFmv16tU8agYOoaGhK1asaD7uAuLj5+fHo2ZgQ6fTvby8li1bdubMGe7tSUlJfJ1gOFRWVn748EF4DIeiouKDBw+SkpJu3rwZHx9vaGg4ZcoUiVvI8KWwsPDUqVMhISEYY01NTWdnZ0HfEletWvX+/XtBwROqqqpLG6h0FBtNTU0hFiOCyMzMXLRoUWhoaHp6OovF0tLSatmy5b59+3r16nXr1i0nJ6fafVpYWLi7u8vKyr5+6/XyjaesjOycmYsQQi+8nwGApobWvNmScG/6q9DV1SeRyCwWky3pkAjq6hqFxYUAoKHWXOQ7wmHrBrglBRx7kotnb86dtVjiwoLaHgyEdoHg/wk7246Wra2iYyKvXDuvqqq2aN5yc7NWV65cefHihaam5o4dO9iCuZbmFgCQEP/zT4+XgICg0SEEDQQEBAQEBAQEBAT/KHfv3uW+6+Dg8KdGUoOSEhEN6HQoKgJRKwLZoHXr0MCB2NUV0tKgogIUFKBlS7RxIxgZSWCo3Hz8iLdu5SRlYADw94d372DDBjRypL4MLDWCpUaIvYuvSMFcDnqroRXGsDAKv8wHADiWDO2VYKSWhEfaUHJz8fnzNdQMHCoq8P37aMwYaFvHtXQ5OXjGDO6yKM7Lg8REiIpCR4+CmK/MqCj84AFkZ4OuLnJyAk7JR10dXbqECgtxUBAUFiJdXeziAk+eYBoN2M+Ury/29kaLFqEZMwDgZT74FAIAUBBsyA7A3OkqtcBpaSg7u4EOJWj2bOztLTBXgkyGhhloX7t2zdLSsnv3OuR5MzAcS4aDYfklh+bjgizlE+/duuoME5TQkpEhvDdcWIgwdtRGQXYGp5/kszITGf7P6XePUQ/OudN99IMBUzQ79nHSI03WRZ3qvmw7hQb7ftJpl7bILjzkbCTa1ERkrYXOHR8gOSgIxurAmVQAgOd5uK96nbVKAvMmqFRhh2Vm4kOH0O3bsGIFDgqCgoLq7YqKyNoaubo26NWLECxeDNu2/e6WG3V1+O+/2pvxunW8agbOrtBQ2LUL7dtX/yE1Grq6uqdPn+begh8/FlY4whgCA6G+goYrV674+fnx3VVVVfXkyZOlS5fa2dnVr3Me+vTpM3XqVBqNZmxsLLylioqKggI/WRMXHz9+FC4b+vLlizg2D82NrVu3Clr9z2AwPD09c3NztbR+f2CLY/Yuphu8qanp5s2bxR9qw3Fzczt69GhcXBxny5MnT/r163ft2jXZWnqjLl26jBw58saNG7UFMWQyefDgwYMkkb0iDtra2r6+vnU6JDY2dtSoUTExMZwt2dnZ2dnZkyZN2rNnz5w5c3x9fZcvX/7t2ze2PEVTU9PW1tbFxUVPT8/T6/HjZ/cBoBjg3KWTFDKFxWJSKJSli1YKSRL5f0VRQXHLhl1PPR/+/Bn9wvvpsCHClDpi0qN73/jEOGiSvAYJUlvWMG/xVARw4uj5phmA8AsLey+heyD4KyCRSCuc17988/yDz9vCooJTbseK8+geHh4VFRUA8ObNm9evX5uamkZGRwCAtrZYkwMEBAR/NQ2KMSMgICAgICAgICAg+Ev58uULT8mhX8MXmksEkdU1eXnuxfSiad8eXbmCXr9Gfn7o1St05ozk1QzR0ay1azlqBg44JQXv3AmfP3NvFF6+UJOCWzZoiAYAAAb4LwbnVkp2rA0Fu7hAWprA3fn5WLyEda4eMV60iO8ib5yUhNeuFa1xKSjAU6eyxo/H587hx4+xmxtr3Dg8fXoN1YWaGho0CI0ahQ8exEFBwFPVTk3FR47ge/cwwM746kne2frQ+oc/MBjCTp2fD0IVD2LRqhUaMAAEGMgjKyu0bFm9+8YYHz16dGNdAlbiKmDQV7zTw6torh1J11T35Pu7PXUmCnlfiqzJkcnsNvtaQnFfFDTabO/q5V0uvFe8+J3cwpruti5tQoszu7b0exxtH4CPJkOy2Ms7y5kwPRznntlAMm7Tpt/wGWLYeYj0um88M/zhmtV/qNf5whvyh500UTtvAr9+LeLApCQAQBcvkh4+RM7OyNERzZlDun0b3b8v2h1EFGj0aDR/PmjVEl5pa6OlS1HtQmZEBOaqHdYaK4YvXwTFlzQ7RGpfRBkeCOH27dtUwVKV3Nzc48eP17tzHpSUlKytrf39/RcvXqytrS2kpY2NjcjevLy82JUGQWRnZyckJNR5lH+U0tLS+Fof8dykpKTcunWLe0uLFi00NQWpwAAApKWle/VqjubY586d27x5M7eaAQDy8/Pv378/evRovqEkFy5cmDFjBs+LR0NDY/LkyfUwB6o3pqamwp8mHphM5tSpU2P4XZHY8UNJSUlaWlq3b98OCwsLDAwMCAgIDw+/e/eunp5eUVHhc6/HAMCW5hQU5OfkZgOA46gJhgYihEH/r0hRpEJ/fM3Mznj09G5xcVHDOywrr07bUVRsdlFEgkC/AACMcWlpybzFUwGgvV0n+aZKIcG/4NzlHlvt2wQEzRkymRwW/qOwqAAAyspK3394y/mOERcXt3bt2oioMK+XTwBg4vhpGRkZx48fFx6eRUBA8FdDCBoICAgICAgICAgI/kX27NnDfVdWVvbOnTtOTk5GRkampqY8zslNCZo4EdTUhDUwNAQpqSYbjzjgbdtAgL02ZGfjAwfq1BsFwQUrZCgLAJBfBdvim9kiKpGFKFHr9XnAz579zoOovTchAR86JOz44mI8aRL29a3ht19cjD98wJMmAVf2PADggwdxeDj/fgoL4exZnyx6RDkAgBIF1psiUBEVYCAjA/ISmKFG+/ejESNAqeaUPYWC2rVDFy+CjEy9ew4JCUEIiV82c8+EHp/K/XYtpZ1YIrvRvc/Go37dZAYKVxBZWAjvE9WsdlsqwCoT+NQJBQ833LZmpfW1YPn9nphRVb6q//c53bYcP23jld0tCG+Nx09zIYEKLAHvgNxKGBOKA2+dY/g/V1l/8XwbJC3GDMeQIUOELA1HCHXu3Fl0L/WiswooUQAAkmkQy6/gi05Es//x3OVsqa1mAAAQEPH+m8JCYDsimJuj9euRqyvauRMktLgfAJCzM+n6dTRwIGrdGhkZodat0aBBpJs3+aYt4DdveN6VvA1ycyEpSVJjazhfv35dv379jBkz9uzZk8JjLKEkosaGGyCOEZ5WAACCMh3qR//+/d++fduqVavBgweTBYirzM3Njxw5IrIrkSYoDAajsrKZKfVEkZ6eXiJKWhde88NFRkbG1tZWSHsLC4uhQ4dKYHASpaio6OjRowX8PFcwxj4+Pjw+JWzIZPLFixdfvXo1Y8aMQYMGDRw4cOrUqV5eXtevX29KKw4bG5uYmBjxXXZu3Ljx48cPQXtTUlI4WkApKSlzc/OWLVtK/fr++dn/I4PBAIDRI5w4h1i1aTuwf7N7TpsAjPHDJx5Pnj9g185NjFsoibo8ikNFRTkAUCgUGen6fwuSFIgLIXuhpvlBWXkZ+0YHO/tGHRvf7RxZg5BhN96oCAgkBwYAWVk5VRWNtNTqn5lkMklDUw3IVa6nD1dVVQ3oNyQlKa1Hjx67du0qKyv7o6MlICBoRP4my6Y/ApUGkXEQ8ROS0iA7DwqKobISMAZpaVBTBh1NMNYH61ZgbQGKTaSzJCAgICAgICAgIGgoTCbzY83kbxqNtm3bNs7dpUuX2tjY9OzZs+nGhDF++BAeP4bCQsRkYkHRDOrqaPnyphuVOOTm1vZm4AbHx6OYGGjdWvwulSlwsjVyDMUAcDsL5hhAPaz4GwuRpYK6VqqeP+f1S+BBcL0B2Pb1AuzNcWQkrFuHzp79venLFxDssovj4699zQQ5EwCYpgta0gB9+2IXF/75Gmx0dOr0zAqETEanTqH377G7O87NRZWVoKEBvXuj+fOhYdWgtLQ0MzMzcVpm0GFtLH7i/526dyrZwl790vfNbVWWGQFZ1HQ3mjsXP34s0LeDQgEBfuMW8rCxBdrQAr5Y2tzpdvDR4n0F/q+rXt+gX94aaGT5tUN/sqU9yaydkoGpnRJ0V4U+aqiTMrBVCy/yYHUMK/Hi7irvq/JHXh9tr9ZBvPfIkiVL3N3dv379yndvmzZtuK+EkkUKQV81eJoLAPAiDywktYhXTk5EAwqlIZoYsbC2Rpcvi9WSW3jEl8pKELq+v8lISUmZMWPGt2/fOJXs06dP9+nT5/Lly3JycgCA27QBftYy1SgqksaPr/fZxfEDz87OdnNzY5stde3adfbs2fX2F+nfv//mzZt379598eLF/Pz8d+/e8egSzM3N3dzcDAwMRHbVuXNnMpnMFGyzoaGhYWpqWr9x/imUlJRkRL2J1GppMV1dXX/8+PHzJ59Ubw0NjfXr1zfDYIJz587xHTAbOp1+9+7dZQJMg2xtbd3d3RttaKKRk5OztbX99OlT//79xWn/9OlT4doavuYNbL6FBgGAgb5Rz+59Pb2f0Gg0TQ2tebOX/JsV4rj4WK+XzwDAyrKtlpbOmJHjSCT+uqg6wQ4xkZZqFm8T7hAZhFDtXAngd90uK/uTJhPcw+Me27/5KiX4e+nfd3BcfCyNRqXRqDPnTagop2LACgryv17JqFOHrhfPub9588bc3Pz169eN57VGQEDwxyEEDQIJCQe/YPgeBSkZkJEDeQVQWs7bRlEe1FXBQBeM9MDGArp3hC7tRdttEhAQEBAQEBAQEPxZCgoKSoWukQWA9+/fN52gobQUz5+PQ0K4C9t8vlarqaFZs6B79yYalXjgqCjIyxPWorgYh4SgOpa9+6nDGG14nAMYYHcCfmrXbH5miJwkqusskshECSGv1ZISLHR5Ov7+HZWVgaIiAEBxMc4X5vXPBPSGUu2YPUMfAQCYmSFLS/zli8Bj7O0l6RfSty/q21eCzzQDQ5lFl7d+88aFsmRIyEweOiihrqqgW7M6EFcBlzPwpURq8a3DlY/PyDoftx05+aI1slYQ7zSammjKFHz6NJTX+s0MgOzt0bx5Qo5GAN1UoZsqOmhB8bQc+mDYkPc5VaWhH5nffSqfnWcl/Cinlr1u3eld+z77O/RXatOxpQK5mAGJkWG00ysxk6F05ssRB92ZYicnUCiU27dvjxkzJqqWDqZly5aXL19WZL9aGocRWuhpLgaAe9l4hTHvU80xYGBbMvD4MXB8GnihjGD/n7yaf/YE6/EiMDGp/6AlS9u2QCYLC5VQUQFDwyYcEH/S0tIGDRrEU87Mysry8PBIT09/8+aNtLQ0adMmHBiIeWwbfoHs7KABgQJatVM8apKZmeng4MAxjbh79+6ZM2eWL1++dOnSepyua9euERERhYWFampqz58/P3369J07dzIzMxkMhoqKio2NzZEjR/T0xMh0ARg9erS5uXlsbKygBhYWFo36LmsMDAwMdHV1s7OzBTVQUlJycnLi2aivr3/nzp2ZM2dGRkZyO2AbGRmtXr162rRpjTVcgISEhIsXL6akpMjLy48fP37AgAFiljADAwOFN8jKyuKu7DY3hgwZ8uLFCzEFDSJX8QpqUFRUmJySBAB27TooKChuWLM9Lv6nfQcHBYW/7IUtKYqKq3WfKWnJK5dvYDAY125eLCouchozyUC//tdzEokEAELUUU1MbRED+73A7YLAvs15j5SWlQLAxbM3L569yd1JoyJIx8Az7KYZDAFBw7Hv0DltSMqXgE80Oq2iolxBUR4AWCxcSa+0s+34NfjH4oXLNTQ0Tpw4sXjxYmlp6Z/xsQZ6BvLyYv6MISAg+JsgBA18CAmHd5/hYzAEhkKx0Gnesgooq4CUDPgC4PkO7NtBD3vo1xW6ErIGAgICAgICAgKCZoyGhoahoWGaoBXVAACQmJjYRKPBGM+bhz9/5r+XRAIAUFVFRkawdClqfv7MjccOM+SZi6sw+BRCUEmzMWkYPBh8fARmwyMEHTvWrUORS1QFN8DBwSISLjIycEgI6t0bAIDBEGLPAACJ2ibFUnIAoCcDVr8mwdDhwzB1Kk5Ort0etW2Ldu0SMfg/x/M82BKH4wJj6VVVj2f2Q0rqZKPWZOsu5LbdjbU12iqCsSzQWPC1BH6kZFW9ulb56BTZqqviueCF7Q13mSO5ugRUomXLgMHAd+7UeDqUlJC9PTpzBgQ42PMgR4JxOjBOB1GZ0j52/b+M7hdaBhFlkJ2bx4z0Z3x9Rz08ryI3LVfPDNMrcHmxzJQNBuOXuFlTBqjX7S9jYWHx8ePH5cuXh4SE5ObmYow1NDTatWvn4uJi2Mil9GEaIE+GCiaEl0FwCdg3yZsad+yImtD1XTho0CBsaAj83lDVDYyNhacO8VBaWrpnz57g4OCKigpZWVkbG5vt27draAhPSRHNrFmz+C7Oxhh//vx5w4YNx44dAy0ttHs33ryZ154EIWRjU8Mbpu44Ojp++vRJkHm+rKxsXFwc9+JyjHFsbOyWLVtoNNrq1avrejpZWdlevXq9evVq4sSJCCFnZ2dnZ2eMMY1GkxNpAVITeXn5uXPn7t69m28x2NjY+OjRo3UdXnNg+PDh4eHhgmqrNjY2fNNqOnToEBQUdPDgwY8fP5aUlMjJybVs2XLHjh1GRkaNNE4qlTp79uz379/n5OSwt9y4caNt27YXL15s166dyMPZMQrCG7BYLEG5JH+csWPHDh069MiRI+JILoS/tpWUFJWU+AsUvn4PYleC29vZA4CBvpGBfmM9oX8FbOUBALAwPuayv71dp49+HwBARkZm4Vz+fh7ikJGVDgD0SjqDUUWhNJewOR4RAOdubaEPQujt+5cAMG/xVI6ggSN6kDgidQwEBH8vY0aNHzNqPADQ6XRvb6+nT5/IysqTyJUb1m6VkZHZtGnT2rVr2cYM796/un3vmpyc3O7tR1SURUUHEhAQ/G00l9+0zYTMHHj7Ge6+gNef6nxsORV8Aqr/TRwBg3qAsdhrRAgICAgICAgICAiaEhKJdPz48SlTplQJKksDBAQENM1g8O3bOCRE4G4FBdLatTBoEIjhdP1HQG3aYE1N+FU54IOKCurYEdLS8N27ODkZycmh4cOhe3cgiagYt5CDvurwKh8AYGUM/tSpWYim0YQJcOsW/vaN/95WrdCKFXXr0doa3r8X1kBf8C+rvDzhGgVgsYDjyqCujlRUsOBnKlWzupjdijtP0MQEubvDihU4Ovq3g4iSEmrfHp0+Dc1ynXEaDVbGYu+QCNrJ/1h56VIDp1Pa98OYxUqKqHx6jrlvRpSadoxZO5KmATCqmAk/WCnRlB5j5PY+7djebl9L1F21PidFK1eiCRPw2bOQmIgxRioqaNIkYEtJ6ogcGYZowBCN6hd8VqVWQPeRHwpHfCiA+Ox8VlYSkpJRNW8zVZ+8zhSp16vGoaGhcfPmTQaDkZyczGQyTU1N6+f9fufOnatXr+bk5LBYLC0trdGjRy9ZsoQk+K2tRAEnbbieCQDgElFyvZO8+JEiPIYNHLidG5hHB/LutbJCDx6IeYqmQFERjRqFL1zgHzSjpYXWrBG/s7dv3zo7O0dH//4LfPjw4cWLF/v27ZswYUK9x/jz589QwdYvTCbz5cuXLBaLRCJBv36k27fxrl34508oLgYKBWloQNeuaNMmkJWt9wAAYPHixXfv3vX19a29i0QisVgsvlb5RUVFJ0+enDx5sr6Qy6YAhg0b5uXlNXHiRM4WhFBd1Qxs1q1bl5mZef369fyapjgtWrQ4evRo27Zt69HnH2fnzp1fvnz58OFD7UqhmZnZhQsXBB0oKyu7ffv2Rh5dNVVVVUOHDvX19eUeJJVKDQoKGjNmzLNnz6ytrYX3IFLUpa6u3mzVDABgbW2tpKQUFBTk4OAgsnH//v2fPXvGbZ7BRlpGeuSYQWrqKgCwefvqjh0cunXppavz26Hk+4+vAKChoWVsZCrJ0f+dsFissrKy1q3aVFArUtOSo2IiElMSjI1MMzJTC4sKMzLT9PXqoxQsLS0ND69OHCsqLtLUEGFa86cQLlAoLCoEAAqFwmKx2BYOjTcMIHQMBP+/YIzHjx8fFBSUkZHBEd7JkskL2rffcueOrrk5ewuNRnvy/B4AUKnUfQe3zZ6x0LK11R8bNAEBQSNACBp+8zMJLnjAjcdQKCrSUTifgiE0Cr5HwqIp0NZCQoP7QxQXF/fu3XvSpEnz589v+BKHP05lZeWUKVPs7e3Xr1/P90tk27ZtIyIidHR0srKy+PYQHBzs7Ox88eLFv+sXuLu7+5YtW+zs7Hbv3m1nZ/enh0NAQEBAQEDQLBg3bpydnd3du3eTk5MLCwtlZWVVVVVPnz7NmdiNiooKDQ21tbVt9KE8fw4CFqECAJSWsoKDSbNnN/ow6o2WFjI3F1ImR2ZmrDNn4ONHyM0FAAyAHzxArVujgwdBVGlhtBZ6lY8BII4KTAxkkROhDAa+cAHevcOFhQgh0NSEUaPQpEmSdJAjkdDZszB7Nq7l2I/MzJCLC9SxAIYWLYJnz/haIAAAqKujJUsEHtuqFZaTAypVYO/y8qhly1+tEba2BsHp4BWGxuwbSjzFGnNz9PQpvH+PPT1RaSloaKCJE6HW92pxZ5OpVGC7xBsb1/VvJQ43s2BdLM7Z7Mj89l5m3j7dsQtnGZI7qyAaE8LLnfyLIbiIVZ4cy0wMxwWZICUj1W+ivHXnQXqys/RRf3V+US/iY2CA9uwBvnkxDUBXGkZrwWgtBADZlZqZdE0pBC3lQaYuHhJ8oVAo5r/mQOsKjUYbN26cj48P9zJ0X19fDw+Px48fC/r5jN++XXT72Y0pxzBCz6iKIdMXdzBSQTt31vuVwJNDQV79+remQU4OtWuHzp6VjOymqgq/eIF9fBCVCq1bo8mTQUenfj2htWtxRgZ4e/NmlGhrI2dn6NpVzH4iIiLmzp2bXOvSER8fv3LlSm1t7T59+tRvhI8fP84TGiSUkZERGxtraWkJAGBqii5fRlVVkJ0NUlKgrS2R6y2JRHr8+LGjo2NAQACNS/yhrKysoKCQmZkp6MDk5OT9+/efPHmyrmfs37//gQMH6jncWhw/ftzR0fHAgQOpqalUKlVZWdna2vrQoUNi5lY0QygUyosXL+bOnfvu3TvOlJG8vLyNjc2lS5esrJpFyWT79u2fPn3i+zGUmJg4b968z58/Cy+pLlmy5N69e7m5uYIa2NvbS2Cgjcm4cePu3bsnjqBhwYIFFy5cCAsL49mura3BVjMAQE5uttfLZ96vnndx6D5h3DRFBcWqqqqfcdEAYGtj12yjN5qSF95Pnzy/DwAmxi3YW2hUKoNRpaqqHh8f+9zryYI59cnBcT1zGKD6lZyfn1db0PBXlPALiwoAQEVFrfFGy4m94AgmmvnfhICgHiCEdHR0+vTpY2JiYmxgoHPdnV5JJSsqFCvI3t67KVld1cjQpGuXHoqKyhVUqrGxqbSUTFx8zFGXfXbtOg4fOtrUxOxPPwKCZg2Dwfjvv/8AwMXFhdJsbO0I+EI8PdWERsFOV3j9CRiSSOYqLYcr9yEuGbYtgy52IldeNV8OHToUGhoaGhoaHx8vRG/+t7B3794HDx48ePDA19f3+vXrdZVoeHh4zJ49m0ql9uzZ88OHD00xuS8JqFTqli1b0tLSdHV1/y4dBgEBAQEBAUFj07Jly02bNnHuslgsLy+vuLg4zhZvb++m+M5TcwVnbZDgifVmAtq1C8+aBenpfPZpawOTCY8fA/cSQBoNh4bCvHno8mVo00ZIz1N0YWs8FFQBlQkhJeAg3DgzLw/PmYPDwoDBAM40cHAwPHuGLl4EeXmhB9cFAwP08CHs2QPBwbigAACQigq2tkY7doCmZp17U1GBFStgzx7Izyf/cm5nsheJysmhMWOgUyeBx9raImNjHBMDALzHAgDbvp7rOzBp+3b84wdOSODTlaysrEN1naaCd7kmAEKkX5ncfGeKOVUNYWv10tPxtm04Jgby8wEhUFdHlpZo926QUIWvjAn/xeD77JD38hKpnmOXLlmyxQyp/vrdPwYQADAwOaaiTWx5m9xKkCaBiSw4qIBC811wWwMdadCpj5OC5JkyZcqLFy94nuvKyspPnz6NGTPGx8entk8DPn0anz9vVVAwqlX/Jw4jMELr+y3w3uNEjoxEt2+DklJdx8BWM+AVltU3lpihMwloyBCoqsJKSmjsWNS3bwMeItfIX7+GgwdxXBwwmRgAnj/Ht26hQYPQrl31me9AiHTiBH70CG7cwJmZUFWF5OTA1BStWwd1+cW6fPny2moGNhkZGevXr6+3z5CQai4bKpVaUlJSY5OUFEg6r0RNTe39+/eXLl26f/9+QUEBAOjq6i5atGjr1q1CBA0AEBsbW4/TtWrVqqioqKioSFVVtX4D5qFXr169evWSSFd1gslkxsXF0Wg0Y2NjtbrEl4hEVlb25s2bSUlJV65cSUhIUFRUnDBhQp8+fZpPVdvT01NQKAYAhIeHBwQEdOnSRUgP1tbWgwcPvn37Nt9+LC0tJah6aSTGjx8/bNiwQ4cOiXxeZGRkzp49O3XqVJ4rSXZWbkUFVV5eDiHEYLDIZIQx/hLw6Wd87NoVmwsK89nrg1u15O+a86/xLTSYfUNDXaO4pKioqBAAMjLTAUBGRra9bYd69BkVE5GU/PurWm5eTmsL/t+W/2wJX/hrDGN84MhOdtjEgd3HG28Y7IdfO/MCGjPhgoCgiTl9+jT7xpejB25amdApXD9dKsqjYyOjYyOlpKQBQFFB8b+la71fe77wfvr9R8j3HyGdO3WbNX0BUagmEISnp+eZM2cAYM6cOR3rmp5J0LT8tZV2ifItAtYegJcfJaNmYMNigW8grDsAfoLdc5s56enpJ06cAABdXd1Dhw6xN+7ZswfVkRVCLWe3bNlS1w4F8f37d+GPaOPGjSNGjAAALy8vOzu7z4JymmtRVVW1du3aSZMmUalUAJg4cSJfmz5FRUVJPZbacLto1oljx46lpaXJyMi4u7s3zSd3cnJyr169EEJFRUXitE9ISNi8eXO3bt20tLSkpaXV1dXt7e1Xr17NN7KULyEhIStWrGjXrp26urqsrKypqemYMWM8PDxqOwcSEBAQEBAQCGHp0qXcagYA4BuALXlE1sOaTalAIJaWpEOHUK2l3sjYGDp1wpGRwO9rCU5Lw+vWCU9MICEY9ksh4FckdAxMJp43D3/7BjwB2DQa/vQJL63P8jhhKCqiAwfQ69ekV69I3t7ozRvSqVP1UTMAAAAaNw7t24dat+ZsIaelkdPSyD9/knbtEvYtmUwmvX3Lbsx9LGeQMHVqjReYpiY6eRJZWPC+qNTU0IQJhlOc2PfiK4SOlh+iH+S3b3jSJPzqFSQnQ1kZlJZCcjJ++RJPmAC1lofWg++l0Dv4l5oBwHq/h0Kw50IUp1rrFwAFgbUCOGrDAkOYpQ991eugZqDT6UFBQR8+fEhMTGz4mP9e3r9///79e0FFgsDAQPakWA2Cg/HFi1BQAADb7x6UraIDQFDLDu59puDQULys/injv5GWBgCS9Wp09Srp5EmJqRm8vPD69TgmBrgLnJmZ+NathlxYkKMjevCA5OtLevMG+fqia9fqpGbIzs4W/hs5Njb2x48f9RubjY2NkNwQAFBTUzMyMqpf53UCITRv3jxvb+/AwMDAwMCnT58OGzZMSFYUG75pFOKcS09PT5Bd5V9BRUXFwoULbWxsunbt2qNHD1tb2759+3758kWyZzE1Nd25c+f169fPnj3bt29fsa7/TUJ6errwp6+srOzhw4ci+7l06dKQIUNqp420adPmxo0bktWINAZt27ZVVFQMCgoSp3H37t2fPn3avXt3zpIneXn5Nm2s2ll1BACM8fevYfduP0tOSgOAvLycfYe2xydW+zyZmbYU1O0/RVVV9QXH2LiFtqYOAHBCSeh0WnQMr5uXSKJjI69cdePekpqW1NBRNoC6fdn7BVtesHHtDk4njTI4MajryAkI/jh79u4cO36E08SR02dNevXGKycnKy4+JiU1iUaj3fJwvxIfTqeQrXMKhv5Mnhr2c2lg+G4ptTkzF+nrGbIvRzk52SQSedjgUft3HRs6eKSsrGxA0Ocnz+7/6YdF0Hx5/PgxVH8BELbUhKA5QAga4Ec07HSFj0F85xgbBMYQEg67T4E//3jZ5s6mTZsqKioA4PTp083/F4s4yMrKPnr0aPLkyQCQlpbWu3fvo0ePijyKXZ4/cuQIAJDJ5OPHj7u5uf1BTd+AAQNEqh927NjBbhwdHb1nzx4AoNPp1tbWgtoPGDBAImOjUqkHDhxo27btx48fxWlfWlq6cOHCVq1a7du378uXL3l5eVVVVYWFhSEhIceOHbOystqwYYOQ5QUAUFZWxo4RcXFxCQsLKywspNPpycnJT548mTRpUq9evQQt2SEgICAgICDgIS4u7ty5czwbu3Xr1hTnFuWbhbWaaW5uDXr1Qs+fo4ULUdeuYGeHunRBM2ei589RcjII/j6Do6NBVK2ls0r1LGR4uTDpA756FQsKfccYBwSAj4+Ih1AP2KkW2trQ4ERtNGwYevGCewsuLsbiwdq0ick1+1Dt0KCsjMaNQ7Nm8Z6pXTv09CmaN69aM5GWhgYMIF26hPbubSUPciQAgPBuJCHzv4KGIezhUal4zRqclMSnt6QkvHKlsNQVUZQyYFs8HhCC437pMGbqw5cBWmtWruD8Lmg4ZWVls2fPtrGx6dWrV79+/Tp37uzg4HD//j86Oejm5iZEvV1ZWfno0SOejfjoUfiVYtAiJ3nZi+pqzY6JGzJVdXBwMNRRws6xZ6hxlhWWnF2SgUqFQ4eAr2NBVRV+9w6LUR8VBoUCKsKdZ/gTFhYmvHZbVFTk5+dXv0GNHj3a1NRUSANTU9M/GJ0g0kGh3hYLdDpdWrp5WKDUncLCwt69e1+4cCEqKqqwsLCsrCw1NfXDhw9OTk7/B4aj4lBSUiJSy1JYWCiyH2lp6WfPnrm6uvbp06dVq1YtW7bs0KHD4sWLP3/+/LcsW5wyZcq1a9fEbNyuXbtPnz59+fLl9OnTx44de/ny5cePH+96PCjILwIAPX3t4qKS114+EWExAFBcUsSuiikoKKqr//XJvA2nglqRX1D90aamqs5We/Tq0W/W9AXsjVlZGXXq8L3P6+OuBwqLCwFAXU1DS0sbAN77vBEyN9jYDgSC+keCzSE43yHnLZ7aqGMjIPj/Y/uuTcnpPzW0VNU1VGTlKfce3ty8Y83Bo7t379+yYu2i9z6vESJNjEtbHhA2JjqpV1JGu1KqzoBBXTv32LZpb/euvQCAIiXF7kpJSXns6Imrlm8kkUhv3nsXlzQsZp7g/xQmk/n8+XMAGDRokLwELS0JGod/3WglPgXO34E34i7Urw8fg8DtNqgoQ5t6RnP+Gb58+XL9+nUAmDx58tixYznbhwwZwv5t/PbtW7Z2afv27Zr8VmJxGiiJ55zp6upaP9nEy5cvb9y4IWZjCoVy48YNFRUVNzc3BoNBFmPi1cXFxd/fHwDU1dVv3749aNAgQS0dHR2pQuJ7a5Kens7u1tTUVJzfhMrKymL2zIHJZM6cOZM7brPxKCoqunjx4vHjxzMy6vBbZf/+/efPn2ffVldXNzIyYjAY8fHx7DGzWKyDBw/m5uZeunSJ7+GFhYV9+vThLLuRkpJq1aoVAMTHx9PpdADw8/Pr37+/n5+fTn3jXQkICAgICP4dwsPDeabkEEI/fvwYMmRIoy/rcXTEgYFI0PcoNTXS3LmNOwBJoaiItmwBgN9/r4ICLNy6nEbDXl5IqHDE7NciySzhJe/Xr3m9GbgpLcW3bqHevYV28afhKaSJ/QUY7d0LXbrAqFHV9w0MkL4+zJ2Lhg/nf4CCAtq2DbZvZ98jXb0KV6/y71lCVr349Gn886fAvT9/wunTaNWqunZLY8HVDDichPN+LdhWJINLazROBwDgv//+a9Wq1ffv3+3s7Oo3bA5FRUUDBgwICfltP5ibm5ubm7tw4cKIiIjtv/6S/w45OTnCG+TzJOkwGDg1lXvD6icnn9oPizFoVSKntG7GruuuC/GdO0iAAAWdiOYRLvBVMzQG+NYtXNO5pwYVFeDhAVwzBs2Ken94KSsrjx49+tSpU3y9EDQ0NNavX9+woTWI7t27+/n5CfIjlJeXZ6/iqCvFxcUFBQXGxsYNG90fY9KkScHBwbW3Z2Zm7ty5s3v37lZWVk0/qqbEyMhIRUVFuFOmjY2NOF2xrUHmzZtXWlq6b9++4ODg0NDQCRMmODg4bNiwQVFRUTIjbjRmzJjRoUOHAwcOcIbq5eV1+vTp7OxsBoOhqak5fPjwZcuWcU8JtmrVij2hBACLFi36+vWrqkYPdQ1VBYXq2kbA5xBdPW0NTTX2ZcHI8G99p0gWT6/HbBkNQsjEyIR9XcrJzQ4Iqp5q79mjDl5BUdHhtzzc2bcRQnNmLjp+8iAAYIy/fgvsZN+19iFNk6fAN81BeAAZxjg6NvLoiX1CGjcE7hMJacZ35AQEzYrikuLy8jJlZRVFBcXYuOiMrBQmkxn6LTI/r1BVVdnAUM+khZGujl52TlZlJV1bS2fJwpV6x10gPRdKSkBJCQYMQCNHAgCZTJ4xdV5ba1tjI1Pu/luYmtu16/j1e1BAoN+gAcP+zIMkaMb4+fnl5eUBwCjOZAJBM+afFjTQK8HbFx54C1kxJRlevAdLMzAxAHnZxj2RpGAwGIsXL8YY6+npnTp1inuXvb29vb09ANBoNLZeYcaMGWZmZjw9MJlM9oEyMjILFy4U56SOjo6G9YqczMvLE1/QAAAkEuns2bMqKirl5eXC4zDY7N+/38fHh8FgPHr0qPYj5YYtARGT+/fvjx8/HgD69+9/8eJF8Q/cvn37okWL2LfDw8N37twJAMeOHeN2vGT/UN+9e3dgYCCFQnnw4AHfWYlt27Y9e/YMAAYOHCj+ALipqqp6+/bt/fv3PTw86mFJzf6pM2zYsE2bNnXr1o39Jbuqqurhw4crVqxgL7i5fPmyo6MjOyuEhylTprDVDAih9evXr1+/nq22KSkpOXHixK5du5hMZnx8/KxZs7y8vOr3AAkICAgICP4dartnY4w3bNiQm5vLtqpqPJCTE+nRI8zXP4BMhv79oX37Rh1AI1JeDqK8wXFpqfCJRqlfu6uEz4WKXHZZUCCiwd8MeyaLDendO6jL6gruueADSXh/IpT0I9Xe1SCCgoRli7BYIJ45NocKJlzJANcUnMW1HLeHKpy2RKa/FDAKCgobN27cvn37kydP6jFkbqZMmcKtZuBQUFBw6tSpnj179uvXr4Gn+LsQnkfAp0FREdTUbMkwKo9e3TRy012M0HP7oZ4dB4+oJZIQZLQg3IABr7BEJ6JrayDqSWCgiAaZmRI4Cw9VVRAXB2Vl0KKFoCAbGxsbXV1dIXp6FRWVrl35VL/E5MiRI0lJSV5eXjwrBDQ0NJYuXTpmzJh699xwtm3b5unpGSYgqsbe3p491VBXHj582K9fv780Ydrf3z8gIEDQ3vT09I0bNzb8SsiXu3fvuru75+bmIoR0dHQWLFjAd/qiCVBUVDQ3NxfiUmlsbFwnsYu3t/eKFSu4w0DfvHnz4MGDU6dO9e/fv0FjbWSMjY0HDBjg5ua2Zs0aBoMxbdo0b2/v4uLfa3N9fHw8PDwePXqkq6vLcyyLxWJ7jrIwBq6yMYuFgwO+Dx5eXZ63shRLGvJ/T35+HgAghEYOH6upqS0nJ19RUR4RWT1TN85xcheH7uL3FvLt93ehfn0GtbZo07qVZWR0OACQKVIiDxezxl8/hPTJrRjgbpaXJ0L72MDx8NVYcDYSOgaC5g+VWrH34PbsnOpvkmqq6izMAoDQb5Ffg34AQDJA/M/kj7sO29nZXbp08eVrb1ppTmlJmcHhwzBnDv7yBdnbQ7t2nA5JJJJ9h861T9SpY5ev34Mio8IIQQNBbdjfD8lk8p/6/kZQJ/7KHyqSIjAU7jyDopJGP1FpOdz3AjsrGNKr0c8lEQ4fPhwaGooQunz5srq6uvDGfL8h3bp1i/2bZ9GiRfWTKUiKsrIyIRYRPHINNtnZ2XwflHmtUGQASExMFO5FKXF69uzJuR0fHw8ACgoKy5Yt45l3ePr06a5duwBg8+bNfPVlr1+/ZtvpDBkyZN26dfUbzM2bN2fPns25y14LIshQoTYyMjJXr16dOXMm90YpKamJEye2bdu2ffv2bOX72bNna3+iPH782Nvbm3371KlTS5Ys4exSVlbetm2bkZHRnDlzAMDb29vb23vIkCF1f3wEBAQEBAT/EB07duzdu7dPLVXBsWPHZsyY0Y5rpqAxQOfPw6JFODAQyst/b1VVhf79SYcPN+qpGxdtbVBUFK4kQL9WBAqC9msVrozwEqpI77EGp0L8NTTAK9JKAQE0wmo/7hc2X8QWB5cx4UIanEr97coAAMaysM0MjdMBnp8xCxYsOHbs2OfPnxsSH/Pjxw+2txxf8vLy9u7d+68JGgwMDIQ30NbWrnFfWZnXgASge0zAdJ/b1/pMAYAN03b0+3ZeQUBv3NIEjppBpF5BMpoGkZIsBgMxmRK7vJSVsbZtg+BgyM6GykpQV0fGxmj1aujRg6ehjo5O69athQgaLCwsbG1t6z0QEon04MGD48eP3759OyMjg0qlKikpmZiYbNq06Y//tJSTk7t58+akSZMiIyO5t5NIpA4dOty/f78edSwmk3ns2DFxQjmbJ5cvX+YuV9cmNjZW4ictLy93cnL69OlTOdcV/sOHD/369fPw8JCRkZH4GUWye/fuyMhIvmksFApl5MiRWmJneAUFBS1YsCC1prUMxjg6OnrOnDnPnj1r7G+GDWTr1q39+/dfsGDBf//9d//+fZ7AgqqqKn9//9GjR3/69ElKqkalPC0tje3BQyaRAIDJ/G2FkpqSkRif0sLcGCFyn17NWtLRZEwYN9XAwMiipWXsz6g3719WVFS/F0gk8sxp87p16Sn8cB44164VzuusrdoBgJpa9aR0QsLPDnb2PC15RAaccn6jKhs4A+B0LugsPbvXwZ1CgvA8fELZQNBscbvomp2TiQB0dQ2KigoKiwoAgEyixMUmcdq0bNmybdu2zs7O7u7u7LWUHz58ePDggYODA+IKHBROy5YWABATJ7lENoL/I9jLfXv06CH+dySCP4iIVQX/x5RT4elbCOavaJc8ET/h4UsoFTWL1RwIDQ1lJ60uW7aM80OdRqMNGjRo/vz5P38ZpXK+rtX+YsRkMnfv3g0A8vLyGzdubJph/5t8+PABALp27cqjZoiKipo+fTrG2N7efsuWLbUPLCgomD17NsbYwMDg+vXrEvl2O3r06LCwsEmTJol/yIYNG3jUDBysra0dHR3Zt/nOnx4/fpx9o0+fPtxqBg6zZ88eNqxad3n27FnxR0VAQEBAQPDPcu/evdp1GozxmzdvGv3c8vLo2jXk4oIGDQIHB3BwQMOGkS5fJp04AX/natFqZGSQiYmwBnp6aNw44X0U/8qRUBH+lxCwjpkD/nOJ738RavV4uX37htevZ82bJ6yNyMqWrGg3v2IGHEyCtl/wjoTfagYDGTjUCgV3RuNrqRkAQEZGZufOnatXr27InP7ly5eFx64nJSXxdeb/P2b16tW8kgUuFBUVuWXfAADS0ojfG3Cnx36tkjwASNMwODJ4PttZgduAAa+wrIeagbNXuJeDOGANESHxSFFRYmqGggI8bhzcuweJiVBRAQwG5OTg4GDWsmXY3b12cxcXFxMBF1g9Pb39+/c3cDgIoVWrVgUFBX3//j0gICA8PNzX1/ePqxnY2NjYfPr0ae7cuTY2NoaGhsbGxh06dFi9evXHjx/rNxt74cIFTU1NIQmbzRy2V7AQysvLy0UKy+qIk5PTy5cvebotLS19+vRp/VI/Gk63bt02b96sV+tqIysrO3z4cBcXF/G7WrVqFY+agUNKSsry5cvrP8omwdraesiQIRs2bPD09GQKMOYNCQk5ePAgz0YajcZuz2AwAEBeQU5W7vcn+LvXnx7f94IqGTk5ImYbAEBdTWPkMMfomMinng8fP70vRZECABkZ2aULV9RVzQAAHds7UCiUluYWbDUDcNkdhUd+F6cHjDH3Fx6EUJOV87mtETjnnbd46rzFU5smF4NzUvwLvg2a8m9CQCCEjMy0yKhwABg6eNTOrQdcjp7ft/Potk17XY6emzhhorm5ub6+fufOna9fv15WVvb06VOOM3RaWtrWrVvrdC5VFTWESIyqKhq9KYK5uUlNLVu58kta2t9QFPwnCQ8PZ5c7ibyJv4W/eXKwAWAM/t/g89cmPWnwD/AJhOF9oDl/bSgtLZ00aVJlZaWdnR3naz2DwZg4ceLr168B4Nu3bwEBAWQymSE4oPfGjRvsC4Gzs7OOjk7TjFwk/fv35yQ1NJxr166x1Vt/EAaD4efnBzU9GwAgJSVl8ODBJSUlsrKy165d4+sYuWjRovT0dAqFcufOHU1Rc9/CkZeXd3R0XLNmDTuaNyEhQfxj5eTkhOzt2LHj3bt3AaB2BmRZWdmXL1/Yt+cJnjtevnz5ixcvAIDtLqiioiL+2AgICAgICP5BtLS0vLy8fHx8+vbtyz0LJvwjW4KgwYNh8OBm/GW5PqD163FsLGRn89lHoaA+fUDUF+aSX9+7lYUXDadOhaAggQv9NTVJ4iXBNR/+yHyrQp0qsyUleOlSHBICpaU1tgcFQadO3BuwmZkI636h2XahpbArAX8phnKuooyJLKw0QVN1QVroOoVp06YdP3787t27EydOFNZOMNl8X71clJeX5+Xl1S6h/R9ja2s7ZsyYq1evsrPDuUEI9e7dm89fe/p0iIzk8epQLS/edWff4gXHAGDH19+7ausVeFQOIkfIDp6ABvs0kKZOZb14ASUCnS2xlZWk3qh46VIcEcFnR14ednVFDg5QcymejY3N+fPnly9fzm2JDwBmZma7d++WoCW+lpZWM1yzpaamxg6vLCsrI5PJDfmkTk1N3bZt2/v37yU3uqZG5MOXlpaWb4B5T23u3Lnz6dMnvrswxu/evXv16tUfEYg4Ozs7ODhs3bo1Li6uvLxcSkrKwMBgypQpy5YtE/9TNSEhITpamBwqJiYmLS3tzxqyimTHjh1t2rThSY3hhslkvnz5kr0K6Ef493cfXqVnpGtqaGpoaBQWFiYnpbVqbSYjIz1sZP+nD1+xZ0ExxgX5RZ1qfsQTJKcmAgAArmJUjRjq2L1bL02N+lwzLVtbHTt0Vkb6t4Jk1Ainj34fACAr63e8EV97Bm544hi43RQaFW5rBIzxgqXTm/KkIOBvwu0kQUgZCJoPCvKKUlLSVVWVL14+NTUxa29nr6VV/aP4/PnzVVVVpaWlbOPw0NBQntJA7UqBIKg0KgmhKgaDTCIxWH/gLdCmzd3ycsa1az/z82c08akJxIGTR/Zn4+QIxOcfFTSUU+HtZ4iOa9KTxqfASx/o7QBKgnwk/zRMJnPKlCnR0dFKSkrXr1+n0WgFBQXl5eXbt29/+vQpAGhpaT18+JBMJrMbs4/y9/fnzlxgMBhsewYlJaU6BRnUjm2WLKampuNErX4THyGeq01GYGBgaWkpAHD7u2ZnZw8YMCA1NVVbW7u8vNzKykpIDwwGg0cMAQBRUVGWluJOeA0fPnzChAmSnRfgwHForC1EiI2N5SwC69ixo6AeevXqRaFQGAxGZWVlcHBwM095JCAgICAgaCakpqZyT4dJSUkRaYINwtYWrViBT5zg1TRIS6Pu3dG+fSI7yP+19F1daHwwGjwYevbEr15B7ZWIMjJoxAgQ+zteM6Gus89NPUVFo+GpU/H377X3sJydSW5u0L49Zwtp5UrWx4+Qns6/K0NDtHp17c3FDPDKg3vZ+G1BjRgMczlYbYom6ICUGI+YRCKdOnVq8uTJw4cPV1RUFH1ALVRVVYU3kJWVVVNTq0fPzYeqqioe13GRsE3gHj9+zDYnZ6Oqqtq/f/8bN27Ubo8cHbGvLzx/DjWraxP9HlwcPj/EoI2ybeuS0Bi+4oO6qhk4LSWgabCzQ50749ev+e5EJiZo8+Z69sxDUBDfd1M1OTn44EF09SrP5kGDBgUGBu7atSskJKS8vFxOTs7a2nrnzp3NUH/QeNTvfc0N25bf2tpaIuP5I4waNerevXtCrGIMDQ0l+xlx7do1IZYPxcXFbm5uf8rxwsHB4eXLl1VVVTk5OaqqqgoKdZ6F/PLli3DTi6ysrJCQEDEFDWFhYV+/fpWXl+/WrZvIvB6JwGKxQkNDExMT1dXVhQTTwC9vj/DIH6fOHmV/6ygqyu/UtX1cXFxSQmpsdLyFpbm6hpqVjcWPb9UJL2ZmZvUWCP6/YmhgFBb+HSE0oN+Q0SOdGtKVnGwNcZKqihpFSopRVYVINcSbQr4i/tmafW0/44tnb148e5Nvm8Y4r8hmTZDHQUAgFgjp6xkkpyQCAJPF++tVSkqKE4PeunVrPT29Ui75uCCDLh6+BHy6dvOitJS0pqY2g8mwatOWWy/VNEhJkQEYJSV0FguTSISiqNnx+PFjALC1tTUTurqAoPnwjwoaUjPheyRUNK3HTGUVfIuE1Eywatmk5xWf0NDQ58+fA0BpaamNjQ3PXgqFcu/ePWNjY/Zdjsb5zp073CkD169fj4+PB4CVK1dqiHKnbAzWrl1bUlIyf/58e3v72nuzsrIauHLo2bNn4szpKyoqlpeXC7eyaCAPHjwAAE1Nza5du3I2+vn5JSYmAsC5c+fmzZsncU9FHhp1noj9QgKA2tGn+fn5nNtCpm/k5OS0tbXZP1/Dw8MJQQMBAQEBAYE4sP2NOPTp06exhaf/96Bp05CdHT5wACclQXk5SEkhHR0YMQItWCCOe1sRo3rCUVVU+RqdOQMrV2IfH+AOCNDWRiNGoB076v8AmjM0Gj51CgIDBVpT1BGW6CbV4L17cWgo/30ZGXjrVvTs2e/nV18fLVqEjx+HggLexurqaMkS4MovKGbAg2x4kov9iqCq5myzlQKsNEFO2kCuy4RY9+7d+/Xrt3XrVk5qW52YPHnyjRs3ygT/hY2MjGTFiMxohjx9+tTFxSUtLY1GoykrK7du3frAgQMtW4r1i51EIp07d27JkiVHjx5NT09nMpm6urqLFy/u3bu3wEOOH8dGRvD4MU5JqRYeqamR2rTZ2UlzRAYAgIZd62QamAj+W9ZVl8DRNDQEdPIkzJiBQ0J4xFLI2Bjt3QsS+kmI790T8S5OSuK7WVlZ+ciRIxIZg/hUVVWx3fiNjIzqKoVpbnh4eGRmZq5fv/5PD6RBODk5HTx48Nu3b3z3KisrL1u2TLJnzM3NbWCDxobtzVC/YwVlNHAjTjX00aNHe/fu/fnzZ0lJCQDo6OhYW1u7ubm1atWqfgMTZ1T79u27fft2UlJSeXk5iSQiapnd4NGTuxhjWVnZqqoqJpNp2cbCxMQkOTn544cAA0M9BUV5Tc3qupq8vPz06dOVlZUbafx/KWNGjrdoaamhoaWnqy/ZnotLihlVVQAwdHC1GbggvQJfo4JGEjfw7ba2/wFHx8AeT+MpLeokTWCPk1AzEPxZAoI+37l3vaysVElRedSIsR3bO7C3l5WVrV279ufPnxoaGocPH2bXoWRlZdevX79jx47U1FQSiWRra3vq1ClxzvL2/UsGg8FgMFJSk7S0dGbP+ANuhW/eDPvvvy/TprUi1AzNkPT09JCQECDsGf4q/lFBw9dwyMgR3Uzi5OTD1/DmK2iws7PT1tbmrC+Rl5eXl5fniLJdXV25p2aoVCr7hpeXV1FREWfVTkBAAPvGrl27du3axWmvoaEhXN/t6upav2U9L1++5F4BExgY6Ovre/78+ZycHC0tLUVFxcb4lnbkyJGmnzThgS1oGDZsGJkrsnTs2LFPnz598uTJmDFj2FkM48ePnzBhAqeBn5/fiRMnAODChQvca63CwsK4n68/TkVFBfsBAkDt+EnuCdP8/HwhywKkpaXZNzjyCAICAgICAgLhFHLXwgHCwsLodDrHOYmgnrRti27cQFVVkJsLyspQlwW1hb9WnKqJ/PVGoaCTJ1FoKOvKFcjLQxiDoSFasADMzes57GZOVBRevhzHxgKrhg4BHz+OVq6sX5cUMeaaxJmSxrGxKDAQOnf+fdSsWaCmBqdO4YQEYOcUSEsjc3NYvhz9EkwXVsGRZHwlo0a0BACQAAxkwdkILTSE+k2GHTt2zNbWdvjw4QMGDODZVVVV9f79+5CQkNTU1NLSUnl5eSkpKU1NTX19fX19fU1NTUNDQxsbG07iGw9KSkoSjPZrShYsWHD37t3i4mLOlvDw8MDAwD179syYIa4rrK2t7bVr18Q/KVq1CpYsgXfvICIC1NTQgAFgatoToBcV+xZCFYbjyfhEa/5Pcv1cFiSgaVBQQB4ecOIEvHuH8/OhqgopK4OFBdq+HSS32PpDZKRrfn4Gk8kCUCeRxsrJzVNQ4P5DYCoVVVRA47gDik92dvby5ctDQ0PZ5WotLS07OztXV1dtLk0Sm5iYmG3btiUmJlZUVCgpKdna2u7Zs6eBgY8Sp6qqauPGjYKiKv8iKBSKm5vbhAkTkpOTeXbJyck5OTk5OTVo1XhtRH4Q/NXW7l26dFFXVy+orcD7hZaWVnsuFyK+HD9+fP/+/dzCjuzs7Ozs7CFDhty7d69Dhw4SGy4XU6ZMefLkCWfGksUSIVPU1tZOTUtJSU0CgCEDR2RkpgcGfykqLHB1dV25cmVKaoqcvCwAlJdVAICamtrEiRO3bdvWGCP/qyGRSG2teVciSYSfP6s/v6wsrYFf2ITwwIXGUxKIYxGxdtPywsJ8AOR2wWXR/P8aYwz1kyYQagaCP0hpWYn7jYuhP74CQFurdrNmLFRRrjZmZjAYAwcO5Lhif/369dOnT+w08zlz5gwcOPDJkyc6OjqjRo0SZ2qCyWTm5GYDgKWFlba27phR45QU/4AWrWNHrU+fRjX9eQnE4fHjx+zr4ahRxHP01/B3/2KpN98jIb/oD5y3pAxCo2DamD9wanEgkUhPnz5lsVg6Ojra2tpycnKDBg169+4dADg7Oy9evJi7MefnQWVl5aNHj2bPnt3Aszs6OtYvfi8vL49b0BAREQEALVu2FG4esHDhwjrNu338+HH58uX1GF4jERgYyP6hXvuCO3To0KFDh3LuWllZcWdtcBwjRowYoaury9ku0ki2KaHRaDNnzmQ7K9jZ2dV+dXGvM/D3969t4cCmtLQ0/Zevb4ng2FcCAgICAgICboYPH+7t7c25m5WV5TVixKi2bUlOTtCjxx8c2P8DUlKgX+e1a0W/DL/UxFwGbGtLOnGirmf5+8jLw4sW4YSE2nvwhQugqorE/oVS15lujDGkpbGGD+exWyCnpf2+Q6Xi168Rl6ABANDo0TB8OPj6QmAgAECXLqhHD/hVR3yWCyticB6XYzoC6KAMo7TQeB0waJimSF1d/dq1a9OmTfP39+f2XLl169batWtNTEx69uxpbW2toqJSUVFRWVmZl5cXHBycmZmZk5OTnZ2dlZXFjnLj6VZeXn78+PFTp05t0OD+BDt37rxx4wbnVy2H1NTUTZs2WVlZ8TX8kwyysmjYMBg2jHvbOhPkW4gB4FYWrDMF/ZpPd/0DIyRxOAAAhYLWrIE1a1B5OVCpoKEhjruMmDCZzFmzZnm+eVNIp3M2+tLpNyoqHmpoaPxaYI2kpEBOTkAfTcSPHz/Gjx8fGxvL2VJQUBATE/P9+/f79++3bduWs/3QoUMuLi7cXvf+/v5v3749duzYyJEjm3TQQvH09DQ2Nu7RbD7ca1crxcfBweHJkyeLFy8ODw9nG1OTSCRzc/PJkyfv3LlTwgMFqC1hqWuD5oyFhYWFhYWQrFULCwvhjt9RUVFHjhzha1ORkJAwZ86coKAgMd1NwsLCTpw4kZ6eTiKRWrRosXLlSkE+OgcPHuRWM4hERkbGyckpIrLabKmzQ/fIqLDA4C+lZSVW1q39/Pw2bFpLImEAkKLIDBkyZPXq1bVFgQQAUFFRHhTir6uj39qijWR7jkuIBQApKWlTkxraXJ5vbsIvGk1Tv2cPiXMRY7FYC5exxZE45FsQxri2hUPDIaQJBH8X6RmprqePFBTmy8vJTxg3rVuXntxviidPngQHB3PuxsXFbdu27dy5c+y7RkZGzs7OAMBisSoqKkTmX/sH+lGpFYYGxqtXbGqEh9K43LjxMzq6aMeOjhSKCJ8hgobAzpswNjYWqdEkaD78o4KGuGQo/hPFzfIKiOMVizcvOnPNuG3cuJGtZhg4cGBtb1LuhSxubm6ckvOkSZO4f8YzGIw1a9YwmUxBuQCcz616RzOsWLFixYoV7Ns/f/5khxF0795d+FG6urp2dnbinyWNe3ayGXDr1i32DW6xAhsqlfo3Or4ymcySkpK4uLh37965ubklJSUBgK2traenZ+1fuWZmZoaGhuwn5fz58/Pnz+drJHjp0iVOiCZ31BYBAQEBAQGBIGg0mpeXF89GxrdvEB3N8vREtrbozBlJGYwTiEmB+A4N/xKsHTuAn5oBAKC0FNzdYeJEkJXF166BpydkZwPGoKoKDg5o9WqeRd7c08FUJuj64pJ+oiaPqFQQ+fuFb/obhYL69YN+/bi3MTBsjsNuXD84rBVhlh4apQ260iJOIj59+/Zds2bNoEGDnjx5YmFhgTFev379s2fPnj592rFjR+HHYoz9/f3nzp378+dP9g83KSkpc3PzadOmbd68WWJDbCrKyspu3rwpqOiVnp6+YcOGN2/eNOWQeqpBZxUIKAY6Cw4lCTRp+PMoKICCgmS7XLhw4Z07d3gmBGgYf6LTR+flfdDWrr7yGRhIUEVRD2g02vTp07nVDBxiYmKmTZsWEBDAXjJ448aNQ4cOcecksomLi3N2djYxMWnXrl1TjFgM3rx5M3r06D89it+wC371ljXY2tp+/vw5ODj46dOn5eXldnZ2jo6OQkIq6wTPqObMmePr6ytonkFVVZVdd/l7OXDgwJQpU7hFORwMDAxEWpZu2bKF77FsIiIiLl++vHChCPdvBoMxf/58T09PbmHE48ePJ02adOTIkdolbSEXdr5069ZtyZIlx08eAABtLR1NDa0Odp1uebgzmcyQb0Hjx042NTNIz0hTUFB899bnbw+XkQgRkT8++n1oa23bo1uNcKXzl09HRP4AgCEDR9jZdjQ3k1ikSHJKEgAYGRpTKBTOMy7claGxES5K4Iwn9EcI/BqarIwM5yhCgkDwz/Ij7NvFK2eoNKq5WauF85apqarzNIiJieH5Nsjj9o0xXrlypZeXF41GMzAwuHTpUps2/EVU5eVlD594AMCQQaJzw5sb37/nT5/+HgDy8mhubj3/9HD+bykqKvL19QWAMWPG/NWuWv8a/6jGJyMbqupZPW8QDCZkZNf5KPbX9MZmy5Yt3Ce9ffv2gQMHAMDa2vrevXu17Qe5BQ2BgYEcA9I+ffo4c2Fubs7O3hs7dizfR8fR08XExNT5T1OLR48esW8ICS5tbly6dEnks8NzSHl5+dWrV//EYBsFQ0NDhBCFQlFXV3dwcNiwYUNSUpKhoeHBgwcDAgL0BaxinDlzJvvG169f+c6ifvz4cdOm3xrM2n9GAgICAgICAh6ys7MHDhz44sUL7o2WFMpQtlaSSsX+/njqVCBkgk1LTmX1De1/LPdD+Ddk8unT5LQ07n/cx+LERPzwIZ46Fe/ejf39cWIiTkrC37/jCxfwmDGQmCjopHJkUBZHOGJgAMIjtEkksLER52FWMGFy2G81g6Es3LRBnzuhBYaSVDOwWbly5cqVK7t37z5hwoRevXp9+fLFz89PpJoBABBCXbt2jYyMjIuLmzRpkqKi4rZt275//95M1QwlJfj0adaSJXjePLx7N6Sm8ux/9OiR8EA6TuJ7U7LBtPoHi3sm+BXV7Vi8wlICNgx/gvDw8GfPngla3hBcVXWC/YmjpATz5jXpyGpx6NAhth8kX8LDw9klXiaTefjw4dpqBjYpKSmrVq1qrCHWnYSEBAsLiz89Cv7U+ye8vb39rl27jh49On36dG41g6AJlrqOit3D2LFje/Xqxbc3Mpk8ePDgPn36NOREf5zevXsfOXLEzMyMZ7u5ubmLi0uXLl2EH54gSHEIAAAMBoPbDEwQ06ZNu379Oo/NQ0ZGxpkzZzjrmjhER0en1rraC0JJSWnIkCH7Duw+6rI/JjYKAGza2gGAoqKSkaExAGRlZXzwfZeekQYAQwYOJ9QMAMBkMs+edwn5FnjnLm/QEpVawb7h/fr5oWO7c3PrPvctgPT0FADYtG5n7fca2/NAUieSCJzxZGZlnL3g+mszOnn8EhDTkgT/MEwm897DW6fcjlFp1E72Xdes2FRbzQAAjo6O7IAJNnJycjymOEePHj137lxsbGxKSsqXL1+mTJki6Avkg8ceJSXFFq3aONh3lexjaRKqrySRkUV/dBj/53h6elZWVgJAs5L2EojkH13jU1Asus3/36nFx9fXd86cOQCgq6vr6empoqJSu01OTg4AyMvLU6lUjPHx48e7duXzCcHJExWUQmplZcW+sXbtWm1tbRsbm3pkN2KMs7OzHzx4sH37dgCQk5P7/06+uXbtGkdQsm/fPvZfPjIycunSpX90XBJDTk6ub9++GhoaVCpVUCzWqlWrLl++nJmZCQAHDhwICwtbuXKlvb29nJxcXFzc9evXjx07VllZqaurm5WVBQBKSkpN+hgICAgICAj+Nj5+/Dhp0iSe5XSKCD3Q1JTjXggVFYU3bya5utbqAIqKiq5du5aSkkKj0ZKTk7Ozs0tKSthuSXJycmwHKVQz6lVRUVFZWVlNTc3ExMTc3Nza2rpdu3bS0vyruFlZWcnJyUlJScnJyQkJCWFhYcXFxdOmTVu3bh1fr6b/G7I5goZ/bDpd2Dx1RgZr6FBhiQ8sFj59GtLTgacTjHFUFCxciJ4+FdS3vgyINmeTl0ctWmAhLm5GRkgMY/kyJjiFYv9fPxJHasFpS6TSmD/TFyxY4OTk5OXlpaSkNHz48Lr++DIxMbl9+/bnz5+dnJzatWvXDH924atX8aVLkJQEv6YD8ePHaPBgtHs3kMnsNiEhIcKD1QsLC5OSkpp4GX0/dRimCS/ygIVheQz+0glJ/z9f2Ko5ceIEe26BL1UYP6fR1mhrozFj0MCBjTWIggJ84wZERwMAtG2LpkwBfoGMHz9+ZK/W4AuTyfTx8dm8ebOPj8/Pnz+FnC02NragoEBdnc9UftNTUlLCd8LnD8Ltyo7qFQ8vEkHdojo6Q9y7d2/SpEkfPnzg1j+pqakNHDiQMxVWDxgMRlBQ0M+fP83MzDp16iROUngjMXny5P79+2/dujUyMrKiokJBQaFt27a7du3S1NQUeWw5X48iLioqKoQ38PLy8vb25vumo9FoHh4e8+fP5zaIzczM5F55xRcpKSldXV17e/vZs2fLK0pfdndjP90yMrID+w1ht2GxMABQaVRP78cAoK2lM+DXrn8cEomkoaGZkZlu37Ezzy4tLZ2ExDj2bVlZOVkJxQOVlBRTaXwsN0S+SVGjWTgIESVwn+hH2FfO3VXL1ktwAAQEfx35BXnnLp5MTIonk8mOoyYMGjBM0PuoTZs2y5Ytc3NzS09PV1dXHzJkCE9cONubgXP358+foaGhbGV2eHj45cuXNTU1Fy1axMJMvy++ZDJ5+pQ5f6OQyM5O8/Tp7nfvJvyPvbMOiDJ54/gzu0t3dwkiitiBih1Y2IFxdp1invmz9dSzuz3rLGzEDlQEExRUBOnurmVzfn8s7K3LFssu4DmfP3T3nXlnnl223nm+831On/5p9uv+jPDqTRgaGnbr1q2+YyHUgF9U0FDBlN7nvze1jLx582bw4MEVFRW6urr379/nV8WrqKhISUkxMDDgXbpkZWUBgLOzs5mZ2aNHj27evBkbGytUxy4pKYn30dC6dWtx9R369+9vZWWVlpb25cuXNm3aKOQhLFy40MjISHKfjRs3KqOMohw0bty4c+fONTrl8OHD/Ntubm484b+4MhPiHqmFhUWNJlUeHTp0yM7O5nA4paWlGRkZeXl5dDr9n3/++eeff5YuXbp9+/ZZs2ZVP8vQ0PD69ev9+vXjXSffu3fv3r17Qn2mT5+ekZHB22aqK3kLHYFAIBAIvzYXLlyYPn06T6LOhwpwwdDQpXq+89MnYDCgaoU9NDTUz8/v7t27YWFhtV80VFNTa9myZZMmTTQ0NNhsdlFRUXZ2dnZ2dlJSkuD6BZ9Vq1apq6tX36j3n6GCCwUsAAAaAsNfRtAg+YXEW5nitGwpspVjbV15i1dmQuT437/Dvn3ixreQLXmEVq/GU6dCRoaINnV15OUF0gS1FVwY+/lfNcNye/ifQ12suhkZGU2cOLE2I3Tu3Nnf33/gwIHv3r1zcHBQVGC1B586hffuBSFzhexsfPkyFBaiI0d4B6Ra0KuoqGgoKB9TI/Y4o+BCXMSG2HK4kgWTGsoVmxKRWtsxj0pFCxcipWn38d69+Nq1f208/P3xpUto/Hg0d65QT6m5Ul5WOzg4WLLpfVZWVkxMjGC5z3qkoKBAauK5wVJT/QEfWb5iJPThN2loaPj5+d27d+/kyZM8Tw5TU9O5c+f27t27piHx4HK5q1atunPnTkJCAoPBUFFRsbe3HzBgwO7du+XY+aMQTE1N+fXLa4SWtNo0UjscPnxYwpsuKytrx44dgsIRU1NTHR0dCeY6CKEDBw5cvHiRRqO606SIAAEAAElEQVQVl+XdefAUADQ1tdq2bt+jWx8jo8p6amw2CwDi4itlScOHjKHRfpmfXxJBCP1vxabc3BxLCyuhppbNW3389J5CoZibWc6YOldHWzHrbzm5wnI3Wd7vQvlLuT8oaoOlReVv0ckTZzZt2lxyZwLhP8y3yK8nTx8qLSs1MjSeNd2nkYPTzp07r1+/zmAwXF1djx49yl+uT09Pv3XrVqNGjV6+fPnly5dmzZo1bixcvEZoDwOFQuHZ5xw+fHjLli28TY/nzp2bt2AWl8vp7N7V3Oxn/SU9d67r3Lmu9R3Ff5mKiopHjx4BgJeXV339xCLIxy/616pHaZYcUy9dunTp0qWKD0UU4eHhffr04Qmle/fufeHCha1btyYlJSUnJ2dnZ2OMHz586OnpyeFw0tLSAMDU1NTHx+fRo0ccDmf58uU3b94UHG3v3r085x8J8aupqfn5+Y0aNSoxMbH28Wtray9cuHDz5s21H6rO6Nat26lTp2Tvf/v2bQlGlz8jQi+bzMzMu3fv7t69OyoqqrCwcPbs2dnZ2UIlUXh07tw5KChowoQJ3759q946c+bMQ4cO8c2pZNlDQCAQCATCr8m1a9cmT54stF9ZDaEzBgZeIlN6aWkQHZ1hbHz+/Plz585FRkYqMBgGg/H+/fv379/Lfsr169f/w4KGpIrKXeZWakD9+XaY1Azpe2gwhuRk3k1qeDgIyhd+vA0IAYsldhwuF969E9doKWOhB1dXtGIF3rEDqpcJHzQILV8u+WwuhpnfcFAhAAAC2N4YzbaWfEbDol27dgsXLly3bt0///xT37FUkZuLT58WVjPwYLNxQAA8eoQ8PQHAy8vr4MGDEvJe5ubm1Y3W6wALNVhqh9bGYQC4moUnWfzX3/OyvOvt7ZWoZti0CV+4AEL6g6QkfOAA0Onojz8ED4vbQsCHt5NenMkQHxqNRq0yC6l31NTUCgsL62YuOdKKEjrL7uIQHBy8detWwWIE6enp4kpbSp23OoMGDRo0aJDs/cXB5XKHDh36+PFjvrqUxWLFxMTEx8d//fr14cOHP1fVAycnp7CwMHGtKioqAwcOlDwCz2tTAkIFJpo1a2ZjYyNhucza2nrUqFHunTscPLz7ReBTANDR0V2yYKW1la1gN+fGTdMz0ni3u3bpWd2N4JcG4+/RkZlZac2btVRT+/cjsX27Tu2V4OteWFTw4+Q1MGaoXz6FhwAAjUZr07o970jDiY1AqDMyM9OPHN/LYDJauLWeNmm2lpb2vn37Nm7cyFNShoeH5+TkPH78GAB8fX1XrFiRlJSEEGrevLm/vz9/h60gY8aMeffuXUlV+cumTZu6urqyWKwDBw5kVEnM09JTP3/9SKVSB/YndQQIYnn69CnvhUTqTfx0/KKCBg0p16H/zallQVdXl2/7duvWreodePtvkpKSeLZvNjY2AwcObN68+devX2/duvXy5cvu3SvNcJKSkng6bltb2zFjxkiYtG3btjExMW/evElMTGQwGPJFrqGhYWVl1aZNGxk34s+ePVvItggAeKlxbW3tV69eCTW9evVqwYIF8sWmQLhcLi+136hRo5SUFJaEVdoqfv/9d0GHg0ePHq1cuRIAnj59Kuhj8e7du+pPSL1gbm4+Y8aMSZMmTZw48dq1awCwbt26/v37t2vXrnrnVq1aff78+caNG3fu3ImKiiopKTEzM3Nzc5s8eXKHDh0AILlqydvVlQgbCQQCgUAQwatXr6ZMmSKkZjCjUq8YGnYT5XLMAXhUUvL3xIl3v30TV7SyjpGaZPqp+VZaeaOxZr3GUbeISFCx2XjHDnj+HGdlcZydqdHRkkegpqSAkMThR3DVr0QAgPR0EEhumYtyaBC5Eo1GjkRt2+KtWyE2FpeVQdVec4p4+wc+q2Lxnaqy4JscfzI1A4958+bZ29sXFxc3EC80fPQoSCigXlYG//wDnp4A0KFDBxcXFwnCKQ8Pj/pKOY81h7VxAAAhxYDrdTNG3WBrayu5g6mpqbLmjozEt24Jqxl4lJXhS5fQsGHg6Mg/5ujoWH2hQBCeY2Xv3r11dHT4q+3VMTMzc3FxkT9shdKqVas6dmioUVZPxs4SNA1Lly49d+5cbm6u4EEPD48dO3aMGjVK9kjqgDVr1giqGfjwqpksXLjwSJXHzE/Bli1b3r59K86CpXnz5lOmTOHd5nK5Fy9e9PPzKysr09DQ8PT0nDZtmoqKiuTCQLwTBe9SKJThw4fHxMQIPodqaqotWjWzsrHQ0dFSVVPbtHUVvYJOoSIAKC0p/2PhaiE1AwCMHTXB3MwiNy/Htalbc1fRXlC/LLf9rz8NeAgA2to6m9fv1Nb6we6IxWKy2GxNjR9+sDIYFSdOH6bTyyeNn25uLklIVJ2SkkrdYWFhgZ6evrhu/A8Koc+B+tIQcDicT2EhAODarIWmhqby6l8QCA2ca7cuM5iMTh09pk6azXsj3LhxQ/BXx5cvXzIzM01NTTdt2pSUlAQAGOMvX77Mmzfv7t271QecOXNmfn6+r69vWVlZo0aN/v77byqVmpCQIPgt37FzG4RQuzYdzUzNlf8QCT8rvLynhoZGv3796jsWQs34RQUNxoaQXG0XTZ1N3ZBxcHBo0qQJh8Oxs7Oztra2sbGxsLCwtLS0tLQ0MzMzNzfn7TngS56bNm1KoVA2btw4cuRIAFi4cOH79+95OxKWL1/OswX+3//+J9W5hUajde3atWvXrgMHDnzw4AGFQpFQnJJH//79Hz16RKVSa7SSbm5uLuHnI89WlEqlVi+Q0apVq/nz58s+kZK4cOEC78nfsWPHhAkTJHfmyR3s7e0FH04UrzIogKurq7n5v1/tQlf49Y6qquqZM2devnzJswY5ePDguXPnRPakUqljxowRKZopKSnhCxrquAIugUAgEAgNH4zxgQMHVqxYIaQo9Wje/EpxsUW1deRyjI+Xlh4uK0tgs6Eh/XIYPny4lB5JSXjbNoiPh7Iy0NAAGxu0YAG0bl0n0dWWN0WVv11bSSlf8J9C+Bc7g4EnTcLv3oG0awQeVGkm9gAAOTn8m9whQ1C/fmjzZqBSAcBSTcoKeO2XyPcmwbGqGH1sYIGUlG4DRV9fv2vXrnfv3h0/fnx9xwIAALGxUjpkZfH+RwgdPnx45MiRyYK6liratm27Z88ehUcnI2aqoEODEjbQOVDCBt3/+prN4sWL/f39M0SWbgFQVVUdNmyYkqbGBw9K+i7LzuYeOkTZu5d/YP369U+fPhWXoLWxsVm/fj0AtG3b1sXF5cOHD+IGbtGihba2NtoXhRfVv6zB3Nxc5LtA2dRNVm/Pnj0nTpyoLi5JSEhYsmSJs7Nzw1klYLPZt2/frq5m4MHhcB4/flxeXq6p+dNoG52dnVeuXLlp06bsbOGqAU5OTmfPnuWtE37//n3ixInh4eH87Tp37tw5evToyZMnpVaSNTQUXmDduHFjWFjYo0ePeKOpqKgMGeGpp/+v5I5eQQcANTX1wQOGfgz5PMRr6PPnz62sfiigQKOp9O7pKc9j/gUwrirMUVpaEvDi8ZBBI/hNJSXF6zavKC8v69/Pa/iQ0QBw78HtoNcv27bp8PnLJwC4/+jOtMk120ZVTq/ccSeyQInsQgEFfuDIMlTk94jSslIAaN+mI/8U4tBA+NVgMCq+fA1TUVEZPXI8//UvtDOTxWKVlZUlJiYKfVNIqEe2YsWKFStWCB6xtbU1MDDIz88HAC1tzUaNbAGAfIwTJMDhcPz9/QHA09NTagEsQkPjv35xLAYrM/gWAxVyegHIj6oKWDd4cRg/4S0B/sU5b9f7iBEj3N3d3759Gx4evnLlyj179jx8+PDq1au8DjNmzJB9dp7CuuEYMDY0eM+8h4fHyJEjpQoaeMmJn+iKVwgtLa3BgwefPn0aAN6J9wSWQFBQEO/KwdjY2FFgbw2BQCAQCISKiopp06ZdvnxZ6PiQIUOuXbqkMmAATkjgHyzmck+Ule0tLc2Ulk7W1dU1MzPz8vLq3LmzpaWlvr4+Tw5bVlbGW6Zns9mCUtfi4uLi4uKMjIykpKSIiIiQkBBxaS0QswWzadOmkn9tYl9fvGfPD0UBvn/Hnz6hCRPQsmWSH069gwHuV6Xbuhr8uiuh3OXL4e1bELlZk0oFjAWbBNUM1NRUsSYNgq+lrCx8+TIUFKCjRwHAQpRDw4+nil7OlnG1+lgqbIivHGG4KWx2/In/sqNHj7527VpDETRIVboLrKK2a9fu0qVLc+fOjYiI4IvpdXR0OnTocPXqVcWubbHZ7LS0NDabbWtrK4tpPLfq9fUTvzJkxsXFZfjw4adOnRKZynV3d1fivoLqxWJ+BP1o+GFvb79w4cKtW7cWFBQI9TQ0NFy8eDHPbQIhtHPnzvHjx6eLGt/Z2fnIkSNoXxQANARNQ0FBQbQ0w5vv379v27YtMTGRy+Xq6Oh4e3tPnDix4Sfn6HT6yZMnxVllpKSk/PHHH0+ePKnjqMQRFhYmuQxrYmLi8+fPFVLbos6YN2+eg4PDxo0bY2NjeakmKyur5s2bHzt2zN7eHgDS0tKGDBki9ArkcDjh4eFjx4719vYODAwUJ/LQ1tbmezzwoVAot2/fXrFixZ07dxISEpo0deSpGTAXeXTpSqXSaDSatZVN29YdNDW1+vfzUlVV692796tXr0xMTJTwBPwH6d3Ts1Gjxn+fOVpYVNC0yQ82qMUlRaWlJQBw/+GdwQOGqaiovHwVUFCYn5qWTKFQMMYtmtdYScyp+lqnUiuvHYQ+eRqm4cHbd0EAoKKi2rJFW/7BhhkqgaAkYmJi5s/3sWlkwmSynj19NmxY5fYDd3f3kJAQ/g9vBweHRo0aMZlMXV1dwZ2Wenp6/Nu5ubkHDhzIzc2dPHlyx44iagCpqqrOmDFj9+7dubm5pmbGgJCRgXEjBydlPj7Cz82rV69ycnJAlo0xhIbHLypocHaAD58hM0d6T8WirQWN7et6UgWSnZ3N83vkXfVRKJROnSprpB0/frxt27ZsNnvfvn2tWrXiFTUAgN27d9dIncDLwSvcN7iiokJDZAVoURQVFclycb5582Ze9Ye65MCBA1wut/plW3UYDAbvyfyphWZ8pXxpaankniLx9fXl3Rg9enTDX3AhEAgEAqHOYLFYvDrNQsfbtm176dIlVS0t3L07JCQAQBnG+0tK9pSWFog3/qVQKN26dRszZszgwYNtbGxqGVtqampERERGRgaTyaRQKHp6eoaGhubm5oGBgcuXLxf6SaCjo3Pt2jU1UaUxKnn/Hu/cyd+W/S95efjsWbCyQg0kESuGJ3mQUgEAYKgCnfWk9f6vkpkJwcHU5GQQWUKCwwFbW9SoES4tpd6+/UNLhw5SE5Y8KjUQx47BsWNSO9dmSZqL4c8EvDup8m4PAzjeFFF+5l+pw4cPX7BgQX5+fvWdsnUPNjCQ0kPvh3dRly5dQkJCLl269PDhw/LycgMDg2nTpnXr1k2BIeXn5y9atOjDhw95eXkcDsfY2LhFixb79++3tBRru53PgjIOAIAmFbQb4IJNeTlwuaCtLb2nzBw8eJDNZt+8eVNwLVtTU7NTp043btygUCgKnOsHpBZwrNZh6dKlBgYGe/bsiY6O5llFqqioNG7ceNmyZYIX6d27dz9y5MiKFSu+f//OP0ij0Zo3b37hwgVLS0u8yFKkpoF3UG7kkEd07NiR56wpjlWrVp07d05QaxgQEHDixImbN2828Bzw3bt3YyW6tsTExCi8Yk5WVlZ4eDjGuEWLFhYWFrKfmJSURBdZ/aQKDocTHx9f6wDrmoEDBw4cODA6Ojo8PFxDQ6NDhw6CRWTmzJkjTk+TkJAQHBzctm3bN2/eiOzQpUsXkXWvqVTqrl27/vzzz+fPnz8O8C8tK9bXM9ix9YDIFaGlS5cWFxcPGjToxYsXP+9eoDrGwa7Rnxt2Vj9uZWljbGSSm5fT1KUZT7o3dvTEd++DvQaNwBhjjO1sHWo6F//zH2MuQlQAwBiLKzDRQCgvL/sYFgIAbVq3/28XxSMQxFFaWjp8+PCIiIipM72pNOqyZUutrW14haR37NiRmZn59u1bJpNpa2t79uxZhJCamtro0aOPHTtWVFQEAJaWluvWreMN9f37dy8vr5iYGAC4fv360qVLly9fXn3GlStXdurU6ezZs1o66gx2iaXVT1jJj1CH3L59GwBoNNrPpRMl8GiA18d1Qdvm8PBlPQgadLWhbfO6nrT2JCYmXrp06cKFC87Ozrdv387MzORtl2/dujVfMdeiRYtly5Zt27YNYzx58mTewUmTJnl61szhp7i4GAC0Fbo+8l+CZ44qS0++WdNP/WRmZmbybpiZmdX03KSkJL6gYdy4cYoMi0AgEAiEn5wDBw5UVzN06tTJz8+PJ4VEQ4awz5//u6RkY3GxBFcGa2vrqVOnTps2jbfTTiFYW1tb/5i0ZrFYy5Yt279/v1BPTU1NPz8/nmGYOPBff4lQM/AoLobTp2HMGJBWHK2+4GDYklC5VjveHFSVltSrB8rKQKLoVpwUVbTjApuNjh6l6PxbkwNjDBEReNw4GZe6+WMiDw90+XIFFzSolQEwuKCmoGe+mA0zvuFHeZV3O+nBZTekqMHrCx0dnX79+vn5+U2dOrW+YwGKtzf32TMQp4RGCNq1EzqmoqIyefJk/gWsYomNjR06dOi3b9/4R/Lz83mJvYsXL7Zv317kWWeqRDgGtIbk0ECn4+3b4e1bXFAAXC7S18etWlHWrgVFJIMpFMrx48dnzpy5a9eujIwMLperr68/ceLEsWPH1n5wSUgNXlSH6dOnT5gwwc/P78WLFwDQq1cvLy+v6lmroUOH9urVa8eOHR8+fGAymVpaWp6enrNnz+ZbdOBFLg3Bp4HFYklwDdm0adPBgwcFy10DQEVFRVBQ0ODBgwMDAyUJCuubd+/eSa5PmpeXFx8fX73eqHxERETMnz//+/fvmZmZGGNzc3NnZ+e9e/e2lq2+la2trbq6ugRxCZVKlf23VkRExIEDB1JSUigUioODw+LFixs1aiTjucrA2dnZ2dlZ6GBBQUF4eLiEsyIiIu7fvz9//vzQ0FDBorRqamqdOnW6du2auBNZLNaTgAfPXzwpLSsGAEsLax8fn+zsbF1d3TFjxvTr10/wN8amTZuSk5OnTJnCc5kl1JTMrIzHT++XlpUM8xq1ctmG79HfWlXZErRt3aFt6w61GVxdvXJnWll5mY525QcyX9Mg0rmtOnWsewh+G8hiMQHAo1P3upyXQGg43Llzh/frl81mU2nUtLT03bt384whVVVVr1y5Ul5eXlpaKqhv++uvv9q0aXPlyhUNDY0VK1bwC0ItXryYp2YAgJycnBMnTixYsECkVKh79+7du3f3v3fzzr2b5qY1EBQSfjUwxrdu3QKA7t27Sy1uRWiANNDFO2XTsilYm0NETF3Pa2EKLeq/SKKs5OTk3Lhx48KFC69fv+b9/uPtI/Hz8+PdFRIxbdq06eXLl69fv+bdtba2PnDggMiR3759y7d2EElGRoaM++k5HI64np8+fap+aerp6cl3j6jO7Nmzo6OjtbS07t69K65PbGzszJkzZYmtfuHbFY4ZM0ZkhxptF1AGUgtA0ul0/h/C3d29RoNjjBcsWMBbDvDw8OjatavccRIIBAKB8N/jypUrgncRQgsXLty+fbuqqirvyCcGY2ZeXuiPOQw+FIBB2tqztm0b8Pvvyq4UlpSU5O3t/fbtW6HjhoaGd+7c6dKli6STs7NxUpKEdpyYiN69A8mD1B/bE3FYCQCABgXm2TSgzKb8REXh7dshIQGXlyNVVbC0hOnTkSgBtODqM166FFepVEVCff8eqtQMlSdWVOBFi3A1W3jpZGQAgLqAyCCBDi6K8DtLpMPozzi6shg09DeCM65I8z9RZ8/Ly+vOnTsNQdAAHh6ofXv8/LnIRuTsjP74o85iYbPZ3t7egmoGPjExMVOmTHn//r1IL72n+ZUvfntZHQaVT3Y2njwZR0TwC7XgzEyIisIfP6Ljx8FJMaa+7dq1E/puUjrdu8Pbt2IrlaiqQr9+IlvU1dXHjh0rVW+ho6OzefNmCR2qaxokKBt4PRUufYiLixNnrZSdnX3mzJkyMb8EQkNDN2/e/Oeffyo2HgUi1aSTRqMpSpDx7Nmz6dOnJwn85MjIyMjIyBg2bNjRo0cHDhwodYTWrVvb29tLqABrZ2fXq1cvqeNwOJw5c+b4+/tnCag5b926NW7cuB07djQo38qwsLC0tDQJHfLy8iIiIoKCgnbs2PHo0aOcnBwKhWJqajp8+HAfHx8h75aIiIjAwEAOh9OuXbsrN86WlVUq29gszo5tezMzK5+Ny5cvu7m5nTt3zsXl37fSiRMnZs6cWVZW9lP7m9YLbDZr++5NvEoTTCZzkc/yDu0kLfbWFEODylRTbm4OX9AAP/o0NCgwxg8e+QOAkZFxE+em9R0OgVA/FBUV8d6kaupqGGM6vUKoeJCmpmb1jMCYMWOqpzD42zV55ObmxsXFSdjPEPk9AgDIu48ggdDQ0OTkZCD1Jn5aflFBg4UJtG8Bbz5BsTw29nKiqQ7tW4CFqfSe9UtOTs6tW7euXbv2/Plzvgja2Nh47Nix06dPxxgfPHiQd9Db21vwRBqNtmTJEr6gQUVFJS8vT0+vYXnjmpub9+jRQ1yrjo4OANBoNAl99PX1FR+WEhA0t2yYbNiwwcbGxsfHR+R1CJfLnTt3Lt/ZctKkSdX7lJSU6AhsxePD4XAWL158584dAKBQKOKENQQCgUAg/LJUz0+oqqrypAl0On39+vV79+4Vua+RCjBGU3Otrq5L27bIx0fZcX748GHAgAF5eXlCx5s1a3b79u3GjRtLOT8uDqqd+wMMBg4LQw1S0HA7G3YkVt5e6YAsG+4mWFnB587hQ4egyn8LA0BSEkREwKBBaMcOSWdKrGXAqxaBc3LA2PjfuQ4fxtKqwosOks3m/TAdEcZ9mg8AEFMOLlpiHSNkJLIMhoThbCYAAAJYZAdrHRC1IS7Fy0P37t1XrFhR31FUgo4cgcmTcWgo/Ggtg5yd0aFDUIeO4seOHfv8+bO41sjIyM2bN//1119Cx5Mr4F0RAAAC2NW4YbxEMMazZuGvX0W0REfD3LnI3x8a8DZ9CaAZM+DOHfzli+hWV9c6qElUvz4NXC73xo0bly5dEtl66NAh/jaJ6nA4nCdPnjRkQYOnp+e+ffskFK8sLCx0dHQU18r72Jdlb3dpaamPj0+SKAFlcnLy4sWLO3fuLHUdiUajDRkyJC4ujiWqEgqFQunTp48s6fZJkyZdvXpV6CdcWlraoUOHWCzWvn37pI5QZ5SXl0t9esvLy1VUVFavXr169WpxfYKDg5cuXfr9+/eCggIA6Nu/m52DDQCYmpiFvAt7+uQFt6pomrGJoY2dlbGZzsYt/xs+dNSYUZVvcFVV1XPnzinmUf1icLmYza58xVZUSKqZIh82Nna8G9+jvznYi323SkZGIweF8CH0XUlJMQAYGhg1TMkFgVAHjBw5cteuXfHx8Vwul0KhGBkZ/vbbb/INJVTcytjYWILhEJvNTkxKQAg1dmoi33SEXwF/f38AQAiJLFxFaPj8ooIGdTXo6wEv3kFQSN1N2sQRBvUAjQZ8pR8WFrZ06dIXL17wdQwqKioDBgyYOnXqoEGDeD6Efn5+ERERANChQ4emTX/Qu4WEhEyfPp1/NyEhoXPnzv7+/tW9NB0dHU+ePFk9gJSUlE2bNgFAr169pNYI2LdvX0REBM+dUmQHW1tbySP8twkJCQEAPT09nhMmn0ePHvE8Kp4+fSroq/Pu3bs5c+bUZYRMJnPBggWnT59evnz5wIED+doXDofz/PnzDRs2BAcH845MmzatY8eO1Ufo3bt3//79p0yZwv81w+Fwnj17tmHDBn6dxW3btsno8UggEAgEwq9D3759IyMj+Xcxxjt27IiLi5s5c+a8efPi4uKqn6KK0GRNzeU6Oo1oNDA1Rf/7n7KDzMnJGTx4cHU1g7e398mTJ2UqqqWuDjQaiC+ZAQB1meCUndBimBNZufja0xAWiN49+1Px9i3evx9yqtX8Ky7Gt2+DlRVauFDcqcjLC1+4ACUlIls51tbIzU1QzQAA8P49VCUweIoHEYUqBEb4d64qsayjJvAEDQk/rs/LsSaeyYQR4ZVqBg0KHGmKRjR4jbtoAgPx5cs4Px9oNGRtjX7/HeztAcDW1pbFYmVkZNS7AxwAgLY28vWFY8fgyROcmwscDtLXh9at0apVCimOIDsPHjwQmZjkgTGubjwDAH+nYQ4GAOhjBM0aRuVAfPWqSDVDZWt0NBw+jJYsqcuQ+ERERKxZsyYuLq60tFRLS8vBwWHDhg1t2rSR9XwaDR09CjNnYoEvRAAAhFCzZujECVCyBREPnqahXqpOnD9/3tzcXFz1E97KjwRycnI4HI6yjZrkpkuXLk2aNAkNDZXQR01NTfKnuiyp0K1bt0rYTxIdHb1hwwZZlARbt2798uXLkydPhOQIVCrVw8ODv7NIAk+ePLl//75IQWpFRYWvr+/MmTMlF+qqS1xdXY2NjXOq/zCoQltbW9yLk4+fn9+8efP4Tg+6uto2dlYAQC+nvw78+PLlS96fT1dPp1OXtrwmHk8C7tvZ2nXs0BAlrT8RqqqqY0ZOPH/xFI1GGzJopMLHNzYysbSwTs9IDXjxpGf3vmpq//rM8/Z/i3yH1qOSwP/+Dd6NPj1FG/wQCL8Cpqam+/btW7NmDZPJUldXmzdv3rBhw+Qbau/evbGxsbGxsQBgbGw8Y8YMCfZL32MiWSymjbWtpiax2yGI5fnz5wDQokULa/HrA4SGzC8qaEAIWruCRzt4+wnYElc4FThjp1bg3hoaskDTxMSEr2ZwdXWdOnXqpEmTBKVwHA5n48aNvNtLly4VPDcoKGjIkCFFRUUA4OLiEhsby2azs7KyPDw89uzZM2/ePKGJZsyYUT2AU6dO8W4MGjRIZAdBrl+/HhERgRCS2vO/jZeXl8jjr169AgB3d3ehuht8D0NXV1dzc3P+8dzcXGWFKJGwsLDx48fTaDQ7OzsjIyM6nR4XF1deXs7vMHjw4KNHj4o8t7i4ePPmzZs3b7a0tLS0tKTT6SkpKcXFxfwOK1euXL58udIfA4FAIBAIPxvr1q178OABvyAljxs3bty4caN6ZwTgram5SVe3EY0GAMjBAVasgM6dlR3knj17hEwmVVVVd+3aNX/+fFmHaNIETE0hJUVsBz095OFRixiVAp0D075hOhcAwFkTzroiimKvIDDGV6/C/fu4tBQhhG1sKD4+IH6XqmLm3LlThJqBB50ON27ArFkgbn3KzQ25umJR2V8AAFVVqP57WPyWXEGqqxywmxvvyXbQQJUuEhUYIUq1U2UFA8z6htMZAAC6NLjWArnLZ2DHZuOTJ+HlS1xcjCgUMDdHs2eDtEyPwigrw3Pn4g8f+LISDICfPUMjR6JVqwDAw8Pj0aNHU6ZMqaN4JEOjIR8f8PFBXC5wOKCiUi9RCF6ViIR37SyEf9W7ZKZVg1k4ePAAGAyxrRwOVEnJ65i9e/fu2rUrPT2df+Tr16/v37+fP3++hM3cwtjZoZs3Yds2CAnBhYWAENLXB3d3tHx5Xcrd6kXNUF5evm7dumvXronrIDWRjzGu4+L0NQIhtG/fPnHVJ93c3L58+QLiJQt8T3upmob3799L7hAWFiZLwFQq1d/ff/ny5f7+/omJiSwWi0ql2tvb9+3bd//+/fyiYBI4ePBgYWGhuNbMzMzt27efP39elmDqAHt7e0dHRwmCBkdHRyFBA8b49OnTly9f5v0+1NXVjY6OFhyhZRtXXimKB3eflxSX6unptO3Q0tTcWEvr37dzfl6hhqa6hob63Qe3iaCh9nh07q6rq2toYGxjrZRNZZ59B505f7ygMP+fS6enT/ldglhBqKnuP53i4mMyMzMAQE9Hr1XLdnU8O4HQoPDy8vLy8trw58q09NSp06bIfuK3b9+2bt1aXl4+cuTICRMmuLi4vH79eu/evQUFBb/99ltniUsQiYlxAIAQOnhkl/eYSSbGP6mEnKBEKioqPnz4AAAS3NkJDZxfVNAAACo0GN4PPn6Fx0F1MZ17axg9EFTrZy1FVqysrMaMGaOpqTlz5kyRG+J37tz56dMnAGjSpMmIESP4x69cuTJlyhQGgwEAnTp1evTo0evXr0ePHl1SUsJkMn18fB4+fHj06FHJuic2m80vDTBgwABFPjCFklllk6tST0tjshATE8Mr19qpkyLL1ymWsWPH3r9/n5dKYbPZcXFxQvtBtbW1169fv2TJEqHiiHz4f4L09HTBlSwAsLCwOHbs2JAhQ5QTO4FAIBAIPzdGRkZBQUFTpkx58OCB5J4t3NyO9O7dOTsbyspAQwOaNkULF0Kd1BS7deuW4F07OztfX1+Rv1HFoqmJmjfH4gUNyNkZpNatqHNOpEEiHQDAQAWutkD6ir1iy8nBs2fjz595GUoMAO/ecQMD0ejRaOVKhc4kQH4+Tk6W0I6TkyEgAA0aJK4D2rMHJk7E8fEimrp1Q9VtxmRI/IgYqlEjXnoeAPg1PrIESr7KsTh+IwteFgAAUBFcbC6vmiElBc+ejSMjgc0G3l8tPBy/e4cGDkR//aV0yTyXi6dNw1WFBf8lKwufOQM0Glq2bOHChaNHj+7Ro4e9vb1yg6kRFAqIuY6oA9SkVWGo3qGUA/F0AAB1CvQ0UFJcNUeMOUoNOiiBu3fvbtu2rXoqNCsra+/evQ4ODuNlrxahrY22bAEARKcDQqCuLvWMWlJffgxCrFu3rnv37hK+VZ2dnSWPYGxsTKPJ8xUlx2dpaGjonj170tLSuFyuiYnJ7Nmz+/WTvgGar2agUCj8ugMA0Llz56tXr/JXqGrpSC+hqoWMHfhQqdTdu3dv3bo1ODg4Pj7e1tbWw8OjeqFxcfBLdoojRYLEsz7YvHnzxIkTs7KyqjcZGRktX75cMEVdXl4+bNiwV69eVVRUiBxNW0ercZNGAJCYkJKfV6CpqTFkhKeq2r+/B6Kj4kLffy4rK3fv3LZ5S5fsbBHzEmoKQqilm8y+ODWnU0ePdx+Cv0V+fffhtb6ewagRwm6+9a5j4HP/oR8A0Gi01as2UygN1LqGQKhL9PUN09JTS8tEfAlijDdv3nz//n0Oh+Pu7r57925VVdVXr16NHz8+NTUVAJ4+ffrx48fdu3ebmJhs3bpVlumsrW0BIDklKTklqZN7VyJoIFTnzZs3vF8R3bp1q+9YCHLy6woaAMC1MYweCF9jIF3JP2KNDWHUAGjrptxZFIK46okAEBUVxbdn2LNnD89XkMlkrly5ct++fbyfjD169PDz89PR0fH09Hz//v2oUaN4LoV3794NDAzctGnT77//Lk5Xvnz5cp5Avm/fvkLFLBoIGOPY2FheUQwAaCC+NFu3bhVSLaiqql64cIF3uyFXA+rUqVNERIS/v//t27c/fPiQnp5eVlamra1tYmLSpk2b3r17jxs3TqfK9VckAQEBp0+ffvjw4bdv3/Lz87W0tCwtLZs1azZ69GgvLy/ZL/sJBAKBQPgFMTU1vXfv3q5du1auXCm4ys9HXV197dq1y5YtqxcRZ35+fnR0NP8ulUoNDg62srKScIpI0LZtEBuLf/SiqMTKipfEamhcyKhcit3QCDmI9dSUCwYDT5mCP38WPp6djc+cAXV1tGiRQuerIiUFCgokdeBw4PNnEC9oABsbdPEiLFmCv32DH/e1o1Onqmf0sa0thIRAVb0JEVAo8OPLHjk4oF27wKAyjWxc9aq/6FaZEZdviXx3UuVZ822gm3wpajodz5iBv30TPl5YiK9fB01NtH69XOPKCj5/HoeIqdRIp+Pr19GECT169PD09OzTp8/hw4f79u0rTo5ce+Li4goLC/X19R2V7ClSe1xcXJ49eyahQ3XxRzEbeC8XAxVQrTclRjWkfgXUx3fEpk2bxG3szsvL27lz57hx42rsOi7exFiBoH1R0AA0De/evbtw4QJvBUYcPj4+ly5dEpcCRwjVzVowh8OZPXu2n5+foKnks2fPevTocfnyZQnW04Js3749KCjIz8+PdzcoKIgnYpDxRSJZ8aClJcXauqZLE2pqar169erVq1eNzgIAjuQaWzJ0qAHPn+MLFyAnBzAGIyMYPVqCKlEcffr02bhx459//pn645e1ubn5ggULhGRJY8eOffr0qYQ/RCePdrxvn7DQCAAwMTMWVDNgjO0cbBwb2/OLpHAbsL8IgQ9CaOY0n792bsjKznz09J6aurrXwOG8JsG3cL27xazbuCIjKw0APDr3MNA3rN9gCIQGgoG+AQDk5IhIvK1bt27Xrl281PKnT5/y8/MvXry4fv16/tdBSUnJjRs3Ro4cqa+v7+LiIvXiAmP8+u0rAGjk4DRq+DgnRymiTMKvSWBgIAAghMQ5eBEaPg3nKrkeoFKhTxf4bRioS9k7UStoVBg7ELx6gcrPrB7Jz88fOnQo72tm6NChAwcOBIDIyMjOnTvv3buX98Nx6tSpjx8/1q0qTeri4vL+/fvZs2fz7hYXFy9atKhp06ZBQcKeGCwWa968eXv37gUALS2t/fv319njkkp+fj6qgkKhODs7v3nzBgA0NTU9PT353dasWYN+pKysDAA4HA4Sw+jRo3nn/v333+L6CLFmzZrqEbq5ufX4ESaTefz4cQBo0qSJUL0JCdDplfWBa1kCs0+fPrgKfX19yZ1VVFRGjBhx/vz5yMjIoqIiNptdWFgYExPj6+s7a9YsyWoGADAxMVmxYsXz58+zsrJYLFZhYeG3b9+uX78+duxYomYgEAgEAkEqCKFly5b99ddf1Zu6d+8eHh7+v//9r74sqeLi4gSXJps0aSKHmgEAwMgInT2LWrcGwc3QVCpycaEcPgzKFtGy2fj4cTxuHB40CA8ZgufMAfGl6HnE0yG6HABAiwpjzRQcDt67F4sLoLwcX70KeXkKnpKHhoZ0ywRpP/yQjQ3l2jVqRAQ1NRVNn/5vg6jfrpTFi0GgtpowlpZoxgzUqhVYWYGFBXJ2hmHD0M2bghUcTFUBAIp71UrN8KUUvpUBAGhR4Q87OX0U8M6dODJSdBuTie/dgx+NyhTP/fvAZIptTU/HJ08CwIULF3bt2rVq1SoLC4uJEyf6+voKVpET5N27d7/99puNjY2hoWH79u137dolwSOdR2Fh4c6dO52cnHr27Dl79uyePXu6urryc5MNk7Vr10rwqzA3N19fTYliQAPeqySfBez6S83QuVAmmPS0s5NygoWFMsMRQUxMjJC3nxCxsbGhoaF1Fk+N4OsYeMqGeqG8vHzq1KmHDh0SLDBaHWtr67Fjx4rzGmnZsuXmzZuVE+APzJkz5/z580IlMouKiu7cuTNy5EgJJwqKFZYuXXr79m2RTbWnRYsWkjs0a9ZMgdNJwMjISHIHQ0NF5FlZLDx7NnfePPz4Mf70CYeF4WfP8JIleOJEEPOxL4HZs2cHBASMGjWqZcuWjo6OLVq0GDp06MOHD1dVGSbxePToUWBgoITv4rbtW9jZWwNAbHRCbk4eAKSnZRbk/6uARAipqakKrnfJUsWD0BDQ1tJevGCloYERANy5eyMwKECoQ72rGSIiv/DUDADQt3fDtRwmEOqYRg5OAPA9WsSFzL179/h2OxwO582bN0wmU6gcW2pqap8+fbp06eLh4SFUiVIQLpf77n3wzr1/fvz0AQFq6damsVMTxX7RE/4zvHjxAgCaNWsm+TcwoSHzM+fYFYG5CUwZCZk5cNEP2IpTKgsytC9MHws2dX2Nr0iYTOaIESN4m+QsLCxOnTpFp9O3bNmyc+dOJpMJAJqamrt3755TzetVU1Pz2LFjI0eOnDlzZlJSEgDY2dkJpdifPXu2cOFCnpGDqqrqpUuXlGHPoK6uLt8PXENDQycnp9jYWMGDmpqaZ8+eNTY2VlB0CmbPnj08yz6+mkQcaWlpKioq+vr6dDr9zJkzvIMWdb4gRSAQCAQCoR6ZOXPm1q1b+QlFW1vbP//8c+LEifW7ClDw44Z+S0tL+ceytUV+fnD3Lr5/H8rLkaoqdOuGvL2Vvqv4xzIBAACfPuG3b9HQoajK9qw6QYWVN7rqg4bC3WqDgkCUG0clKSn4/Hm0eLGiZwVo1AiZmGAJvvS6uqh37+qHJdkIi38OAQDs7dHkyfjYMaju0GBggGbPRtOmAQBiMoHJBG3t6q91M9Uaqxmqv2X4f82BxqAr95X3u3cgIYCMDHzmDFq9Wt7RZUD8AmIlCQm8/4cNGzZs2LDk5ORHjx6dPXt2zpw5gwYNGjlyZM+ePfX19THGISEh27dvDwkJWbJkyebNm3V1db9+/Xrq1ClHR8fBgwe3bNnSyMhIU1NTV1dXXV1dW1ubzWZHRkbev3//yZMngwcPvnLlSrt2lUWpnz59Om/evKCgoB07djTMJUszM7MVK1asXbtWKBELAHp6enPmzKl+2atBBVt1SKoABhc+FEOnWtf2efDgwfHjx3kBmJiYzJo1S1xtRw6GB3mwMR7Hl1dqKTSo0EwLOuhC3xnLu7wKVk1JEj2HoSGaO7e2gdaQL1++5OfnS+hQWlr68eNH/quloYEXudSjTwOTyZw4cWLHjh1HjRoltfOOHTtKSkquX7+eJyB3o9ForVq1un79eh3sIggLC/Pz82OxWNWbMMaBgYEXL16cMGFC9dbqHwtyfFDw939L/hZYt27dvXv3YkR6QQE0atSIb/OpbAYNGhQYGMgUI0HT1taeNGlS7WfBCxbgBw+Ev5jKy/HLlzBrFqqyC5Wdxo0bX7t2TXKfkydPFhcXi2xCCLXr2LJla1cAKCkufRNUaSnEYrJuXbtvZmGip6ejpqampq5Ko9FYLDabxaKp0IyMjHZu313TUAkKQY4iL0aGxksWrtq+e1NJSfEl33OWFta87df1LmXgYVzlbE+hUE1NFK1HJhB+WlyauALA9+hv1S2RhL7Z2Wx2RUWFra3tx48f+Qc5HA6dTqfT6W/evJkxY8adO3cA4MuXL9evX3d0dORpLuMTYs9f/DstPQUAVFRUWSzmuw/BA/uTCtQEETAYjLdv3wJAjx496jsWgvz86oIGALC3huWzobwC/J9BBUORI6vQoF9XWDkHmjZ0O0wpMBgM3pWqqqrq5cuXjY2NU1JSrl27xrtM6tChw7lz51xcxF6H9+3bNzIycuvWrW/fvvXz8+MNxWAwrl69euTIEd7nCACYmZldunRJDlc9ZbNr167Y2FgOh4MxplKplpaW/fr1E1IzNG/eXPLmAIXQvHlzwbsiCwdGRUVt2bIFAMzMzKpLTITYu3fv7t0/XMK5ublpa2vXOlICgUAgEAg/Dfr6+v7+/itWrMjKyho/fvz//vc/deVXEJeK0BqHmpoalJZiX18IDcUAyNYWTZ5cg23BCCEvL+TlpfhAxVFWJrpMQF4evnQJtLXRsmUizwsurFyZ7aKv6Bwtm42lGjBEKWfHMI2G27eH+Hhx7cjZWcgtQ3DNS/JqtYw5KmpqKsfeHjVqBL//jvhpPFVVcdYReiqVw+oGcLOZlYYNMs7LDzi6vPJGW115/5psNpZcrQMAEhPlHFxGpGYLflTJ2Nrazpw5c+bMmTk5OdevXz927NiUKVOoVCqLxbK0tJw9e/aFCxf4HzLdunXr1q1bRkaGv79/VFRUeHg4nU4vKiqqqKgoKyujUCiNGzfu37//sWPHhDYW9+nT5927d/369du0aVN1q4MGwpw5c3R1dbdt2/b9+3feZxqVSm3cuLGPj8+8efNEntLLEM6kAwBczMCd9OT/EKioqBg3blxAQIBgCjAgIKB3796XL18W2nP/sgCWRuPoH3dW0zkQWgyhxXAUDA03PRn96voc/2P2Ock/dNLURMOGgcymgIpCS0uLQqGILJbER6rbX/1SX5qGoKCghQsXOjo68jwdpYIQOnbs2OTJk3ft2pWamsrlcnV1dfv3779o0aK6MXDavXu3uNoiAFBWVvbPP/+IFDQIIvQlUv07RcK3jCzpUgMDg23bti1YsCC9ml+OhYXFpk2bTE3rqIz3/PnzfX19+YtsQnTq1GnEiBG1neP1axwYKO57Ab9/D7dvo2HDajtLNaorw3iYW5h26NTa1MwYAMrL6A/vBjAY/+o51NTUMtKyMtKE3c41NDSWL1/e3LWlwuMkyIgsUiEhzEzN5//+x449m9ls9qmzRzeu2aamVv8XLDwSEyp3wU0cN7V+IyEQGhQmxqaGBkb5BXlZWRnm5j/sT3B1df0qYBzo4OCgq6t76NChhISEL1++cLlcKpUqWCaJt9d0y5YtBw4cyM7OplAo+/fv37Z9843bvlwux9jIZNCAoS5NXJ8GPGzaxLXOHiDh5+Ldu3e8bFr37t3rOxaC/BBBAwBAIxv4cwloqsPtJ1AkfuNQjdDSgAE9YM08aNJIMQPWIzo6Ov7+/rNnz+7duzfvDW9jYxMQEDB06NA5c+ZMnz5d6jKihoaGkBshlUq9cuUK70KLQqH89ttvO3fubJhmL0OHDpXax9vb29vbuw6CkUpSUhLvkmDLli1Sy0m2F7DVBQB9ff0GVe+DQCAQCARC3eDh4REcHFzfUfyAkA9weUICHjQIV2XEMQC+eRMNGIDWrwdpBTXrBUllAioq8M2baOpUqGb3hQECq5LXXfSVGF7dQ9m4EX/7hkXVa0e2tmj7dpFnKXDjHXflSvDwQH37Si9+ISBW0A3gAkBUmQhBAz82CZdCmVVyeWu5SxwiBFIVG8r2JzAwkNyOzcxERmBiYvL777///vvvXC63oKBAVVVVXI7ZwsJi1qxZNY1LX1//7t27HTt2bNmy5TAl5M8Uwvjx40eOHHnv3r2nT5+y2ezu3bsPHz5cwr52b3N0Jh0DwOVMGG8OnfXlnNfb2/vOnTtC76Di4uLbt297e3vfunWLdwQD/JWAdyQBV6AjDYEa5YeqE/lU9eM9Jp7u6j35+cU113fqlRcDANjYoJEj0R9/yBliLWjfvr2VlVVKSoq4Dubm5g2/Mm4daxrCwsJWrFgRExOzefNmqQoAITp16nTjxg0lBSaZtLQ0yR3EeVBL//pgsSAnB5eWgpaWfLEJMnLkSFNT02XLlkVHR/MspvT09Jydnbdt29ZblP+QkqBSqbdu3RoyZMjHjx8F80Cqqqru7u7Xr1+v/RT43DkQ45QAAECnw82boIQPZF6pCH0DPQ1NdXU1NW0dLX0DXQsrc13dyg05BflFTx68KC4u5Z/i5OQ0adKkw4cP8xxM+ejo6IwYMWLDhg0KD/IXgf+zp5Y/0uQ43cHecczICZd8z+Xl5fjfvzVq+LjaBKAoMMYPHt8FAD1dPfcOXeo7HAKhYWFrY59fkJeSliwkaDhx4kRhYSFPu+Dg4HD+/HkAsLKyevPmjZ+fX3Z29p49e3hu3zw0NTVzcnJOnDjB+97ncrklZYXXbl4CgH59Bg4fMppGUwEA79G/1enDI/xU8Ja8EELdunWr71gI8kMEDZXYWsLWpdCkEZzyhcQ0SVasUkEIrMxgykiYMRbMGmhRghpDpVJPnToleMTKyiokJETuAWk02rVr1wYMGNCoUaMlS5a4ubnVOkYFUJtH1EDw9PR89uzZkSNHpguWFhZAUHvh6el55cqViooKNpttZmbm7u7eYOtoEAgEAoFA+KUQ+k0SGBkZYGzcU3BXcUYG/ucfKCxEDVOOKblMQGoqPn8eLVkidDi0GNIZAACGKtBK4buLaTRkYICrl2AQxMlJ0bNWoaWFLl6EuXNxWBiUVuUbVFSQiwvasQOcnYW6S13mVp7JMH/X4MLv+Gw6AEBoMXQTn9PnRSJyfT+napuosdx1uqlUZGSEk5Ml9an27CkYDw8ICwOOmAKNRkYUMdcdfCgUitTK7vJhamrq6+s7ZMiQLl261Eocz+XC+/c4IABKSqBVKzRoECjOtU5NTW3EiBEybox214M+hvA0H9gYxn3BV1ogOQpP3L9///nz5yLfIxjjgICA+/fvDxw4kMGFuVH4elWmT48G0yyhrxHqrA8IoIAFIcXwvAD75UBqBQAAi0o71Wfy3S7DDn/4p7cRQuPHw4+2GXWGoaGhm5ubBEGDq6urtbV1XYYkHzxNQx2oGQ4cOLB169ZNmzZNnTq1bpwVFIXUj3rJRh2iCQ3Fu3bh5GQoKwNVVWRuDsOHoylTaikO69q169u3b799+xYYGIgx7tq1q5DFZt1gbm4eFBT0119/PXnyhLeH1czMbMiQIYsWLaIoRAAqxinhX6R6QcmFtbV1n/7d7B1sqjdxOJwv4ZFhoV/ZAoWEbWxsdu/ePWTIkH79+q1bty4+Pr68vFxVVdXGxub3338fN65BJMLlRg57AwXCt46Xo3KE4CDyndijW5/3IW9i46KfPX/Us1sfI6P63xf3PuQNz+6+T6/+sn/Aslis02eP0hkV06fM0dHWVWaABEJ9YmVlE/Y5NC0tpX1bd8Hjurq6Dx8+zMvLYzAYgsUlNTQ0eGmLyMjIM2fOMBgMANDR0fH29v78+XNq1ZVsIyf77r06AYD36N969/Ssu8dD+Jmxs7NDCPXo0cPMjNQG+okhgoZ/MdSHGWOhtStcuA1+T6C0XPop1VFThYE9YNII6NQa9Bq0x2H9o6mp+fLlS7lPf/jwoQKD+S/RqVOnTp06ydJTX19/7Nixyo6HQCAQCAQCoaa4uLhoaGjQ6XTeXQ7GA3JzrxoaDhE0oGKx8NOn8OwZqsPtjzLBZGKJ9d0BAL5/r37scErl8u4gY6AqY9e9uzt8/SpWaWFlhSZPVsKsVRgYoMuXUUgI19cXiouRigr0748GDAAqld+lfmshC4kS2uuis+kYAIIK8WI7KX8PkZGnVjk0WMgtaACAbt0gPFys4t7aGk2ZUovRpYMWLICAAJHuGkClQq9eIL74YB3QoUOHSZMmLVq06OLFi3IOERqK163DMTHA+8C5eBEfOoSGDkVLlyowTtk54IJ6hOBsJhSywesTnmcDf9gh3Zqs3Bw/flxcsXkAKC4uPnHiRE/Pgd5f8IsqS5hehnC8KRJ0IjFQgb5G0NcI/ekIrwphVxLm+cdkauiN6uaz1B7+Z4Dq0R7nxIkTvXr1io6Ort4kez2FhkAdqBn+/vvvI0eOfPjwwcZGRDJYgWCMnz59ev369fLycgcHh2nTptnb29dyTKnFGuTYksGdNQsEfB1wRgZ8+wbBwUgRL5tmzZo1a9as9uPUBlVV1XXr1q1bt65+pq+mC8EYP378+Pr16yUlJba2ttOnT2/SpElNR126dOneQ9uEDhYWFEVFxsZFJ7JYbD09fZ43hpmZWZMmTXbv3t2mTRsA6Nix46NHj7hcbmFhoY6OTt0IehTlYSAOnqSgNnqCeqSWYSOExoycsG3nBjabfefezamTZiswNjmoqKi4fusyAOjp6vXs3leWU7hc7rkLJ1+/fcW763vtwoypc5UYIoFQrzg6OAFA6Kf3Azy9qpeJkaB4PnLkiJWV1bNnz6hUqre394wZM1JSUkxMTLKyshBCHdxbAwCbySVqBoLsjB8/3sPDw9zcvL4DIdQKImj4AR0t6NER7K2gfzd4EgQBbyA1U9ZzTY2gZyfo5wHtW0BjeyUGSSAQCAQCgUAg/LfR0NAYOnTolStX+EdYGI/Iy/tLT2+poGt9cTGcPQsNTdCAkPRCGNVW/F8Xwq1sAAAEMMNKKUUE0NKlEByMv30T0aaujoYOhTqo892uHaVdO6XPIhdCK+w9qlwZgouAwQW1GiZv0xiQwQAA0KSCbS2qPKOFC+HlSxwWJqJNUxONHVu9domCUVVFp07BzJk4IuIHnwZtbdS9O9qxQ7mzy8CGDRtcXV0DAgJ69epV45Nfv+YuXgyCle8xhsREfOIEZGfXy6OzUoNbLdHwcJzNBBaGfclwNh3Pt0XzrEGDKv10EG/CzyezqHTkZxxcWHl3phVsb4zEiagoCLobQHcD5J8DS6NxJhMwwM5ECCvBJ5sig3ra7W9lZeXv7z9x4sTPnz/zdu8BgIqKipub25kzZxwdHesnrIZHdnb2ypUrAwMDla1m+Pz584wZM75+/cpXIvJEJ6dPn1ZXl/8TcN68eU+ePOElqqujpqY2fPjwGg9a/Q3CYOBnz2DjxpoH+Osh9RvnR+OWr1+/Tps2TfCFcfbs2W7dup07d06rJsU+3Nzc1GiabFwheFDfQM+5iSOTwWrerOXx48e/fv3K4XCaNWtmYWEhdDqFQjGsQ0cZvofBz4hQ5IrVTAgNLp/yw8HesU2r9qGf3r99HzzAc4i5mfCfuy65dce3sLAAAEYM866erBVJ+OePfDUDAKSmJSopNgKhIdCsqZu5uWVmZvqGP1eNHjm+Tav20s8BAACE0Jo1a9asWcM/Ym5u7jV00Jev4SoqNG0dTQaDuWbFZgkjEAjVsbW1re8QCLWlIVacrXfsrWHUAFg5B3atgrU+MHogtHYFcxNQ+VH+QaWCiSG0cIERnrDqd9izGlbNgfFDiJqBQCAQCAQCgUCoLQcOHBDaSIcBVhQV/VP+o5FapswC5DpDRQVJXTd3dRW8R+fC/O+Vq7lDTZVQb4KHpib6+2/k5iZoigAAYGiIxo5FK1cqZ9afFWt1aKQBAEDnQIj4iuHiuFbl5O+uB5Ta5DVUVNC5c6hjRyyUFDQzQ9Ono0WLajG0zFhaIj8/tHQp6tgRNWkCrq6oRw+0bx86dgxo9b9HQlNTc8+ePYsXL66x+TyLhdev/0HNwIdOx3fv4sePFRJhTWmuDS/boa5VkppCNmyOx+4f8Meavw6rgwzMEqcf4KsZ1jdCu5zFqhkE8TKB1x1Qn6rPtid54BGCX4lONNcFzs7Ob9++PXv27JgxYwYOHDhq1KhTp069f/++RYsW9RZTw+PQoUNjx45t2rSpUmf5+vXr0KFDP3z4wE9aA0BWVtaVK1cGDRrEZrPlHrlbt269e/cWVyuhY8eOv//+uyzjSM8us9n4yZOahvcLgqZOBX19sc2amjB6NP/et2/fhgwZIvTCyMnJuXnzZv/+/ZlMpqghxHLk0Ek1mk5ebgGTyeIfNDTS79bTvVdfD319/R49evTu3bu6mqFhwrNYqH2fWp6IqsFvwhiL0xnUVOUgNHj1uWr6SIcMHokQ4nK5/vdu1igSxZKQGPci8BkAODdu2qmjh4xnGRkZCz5YYwPli4kJhPqDSqUumLvUxtouNy/n6In9f+3a+CH0LYvFkn6mADk5Wecvnvpj5TygMtxaurg0cwKAKRNnOjvX2O+HQCD87NT/6kODxcEGHGxgaF+IS4aYREjPgrwCKC4DBhMwBjVV0NUGQ32wMAEnO3B2qGW5PQKBQCAQCAQCgfAvJiYmT548GdynT+mPuZB5BQXd1dRs+Sn5Gi6I1BGdOsHXr2LLBNjZoQkTBA9sjMOx5QAAujTY5qTM6wpra3TnDpw+Dc+f4+JiRKWCuTmaNw9atlTipD8tPQwhPg0A4Gk+7qJfg79LSgXsS65c7h9tVus/qKEhunaNcvs23LkDRUWgooKtrSk+PuDgUNuRZYdGQz4+4OMDAA3wwnf48OG7d+++evUqr+yujOBr13BMjNjmkhI4fRr69VNAfDXHUg38W6Gb2bA1ofLDIZEOAz7hY03RcGm5DxMTsTXFKXbNNLfdpZvbAwAC2NYY/W5dg6iMVOBaC7Q1Ee9KBAyQWgFeYXi8OfzphAzltmrIyMD+/pCaCtbWaPBgEKijzOd1IdzJwRpU8DZHTTQFHg6F4u3tXaM/ekMD7YtSXtUJjPG5c+fu3r2rpPH5s8yYMSMxMVFkU2Bg4KZNmzZt2iS3Cf+FCxfGjBnz/PnzkpIS/kF1dfUOHTrcvn1bnNZBHBxr8a/4tLQaDfWL4u6OunbF9+//YNjDAyHUoQPy8uIfmDFjRkJCQvUxMMZv3rxZvXr1zp07ZZ8ZIXTowNGoqKjdu3enJqTQVKjGJgZ6Btpl5aVhn0N9r1+Y4D1FnkekNGR5qctSf0FcH5EHhVQCEsIQKSBQdg0LCTHXaGpLC6sO7Tq9+/D6Q+jb/v28bKzrYcctl8v559JpLpdLo9EmjpsquyDD1sa+a5eegUEBvLt2Dk5Ki5FAaBCYGJuuWbk5MCjgzr2bcfExcfExWlrabVq1b+Lc1LVZC20tbcmnJyUn7Nq3paKiAgDs7RzsbBslpyR2bN+5V0+ZirwQCIT/GETQIB1HW3AkZiQEAoFAIBAIBELd0r179+QpUyZfvOgvsLevDONNxcWnDKo2L+vp1U9wEkFLl8Lr1/jLFxFtvDIBAhYOQYVwvCqNss0JWaopOTgaDc2aBbNmNcC0dEOjryE6nYYB4F4OrG8k0ykY4GEu/BGNC1gAAI00YKRCtt4hhIYPhypzdfK3q87atWuXL18+duzYGuzyfPVKRE5OkIyM2gcmNwhgpCkMM0EXMmFdLC5kQwUXpn3DZRw0UeIO5BkzZrx48UIw+8uD5j5IY/UFpKUHADQEe5zRZBHiASlQEKxxQG11YG4UzmcBBriYCQ/z8AZHNNG8hmYkZWV4yRIcEsIvAYCPHUNt26K9e0H739XtA8mwLq4y03UgGU+xhNUOtdBPNDyUp2kICAgwMDBwc3NTxuB8goODv379Kq6VzWb7+/tv2rRJ7vHV1NT8/Pxu3rx56tSpnJwcLpdrZGQ0YsSI2bNnK9jVX8mp3P8MaP9+nlYFigVMY7S0kLs7OnqUfyAkJETCC4PD4Tx8+HDHjh01/SO6uLicPHmSdzs6JvLE34d4t1++ejZ86BhNDU3xpyoeOTLxNYJfukJI01D9SasuGJL6xAqFLXIiflMtHyPvgfAGqf1oPIYMGvEh9B2Xy7ntf23+73/UfsCa8uTZw5TUJAAYPHC4hXnNvk0njpva2KmJ//1bKioqvXuQpCzhvw+FQunRrU8n965v3r4KfvMyMSnhVfDzV8HPaTRaC7fWzZu1MDQ0NtA3MDE2EzJo5HK5p88dr6ioaNOq/fChY+q3xAyBQGgIEEEDgUAgEAgEAoFAaKAYTJhw69WrySkpFwUqTVwqL9+qp2dKoQBC0LZtPYYnFnV1dPYszJqFv3wBQVNlU1Pk7Y3mz+cfKOeATxTmYgCA/kYgOU9JqGN6GoImFco58L0cPpVAa/GlQFIrILgIggvx0zxIY1QeVKXAsaZIjZR5rBM8PT2XLVv24sWLnj17ynoOgyG5HTOZiM2u37IaVASTLaC7Phr7BUeVARfD/O9Yk4pGiBfKDBkypEePHnfv3v03s6WupTZnh6rXHJ6xpDYVzriifkbyRzXAGN50QCtj8K1sAIA8FsyPwufT4aALaqol2xB0Ovb2xmFhPxzMycEPH0J6Orp6FbS0ACCoENbH/5v7YmM4lQa3s/FZ139Lcvy8oH1Ryhucy+WuWbPmjz+Unue7efNmWVmZhA6ZmZmZtS4ONWLEiBEjRsh3roJ1DwQVFXT0KAoKwmfP4vx84HKRoSGMHYs8PQV73bp1q7qsSpDMzMzk5GQ7Ozv5ooj49vnIiX38uhWGhsZqqsoWhIpGXIa++guvutpAampfUAoglerdaiodkGznoBAhAl+lUcvRTE3NO7t3DXr94vOXT6Gf3rdt3aH2sclOYWGB390bAGBpYdW/7+Cano4Qcu/Qxb1DFyWERiA0XNRU1Xp069OjW5+09JSvEZ8jo75Gfv/28dOHj58+8DpQKBRLC+sO7Tr16dWfp2wI/fguPSPVxMRs5rS5NNp/SM1KIBDkhQgaCAQCgUAgEAgEQkOlRw9K27aHSkoeV1TkVFVwYGB8rqxsmY4OatwYKT9bIyempujmTbhyBR49wiUliELBNjYUHx9wdBTs9b9YnEAHADBQgf0uJOnSsNCgwFATuJwJADDjGzek4w/7z5Mr4F0RvCrEgQWQQBc+10gFzriijg3RQOQ/S9++fTds2CC7oAFLqAQPAABIS6t+1Qx87DXgQWs0LByHlwAXw5xIbKyCuonP6Pv6+o4ZM+bly5clJSVUp1Ya665QrJ15TdZq+GpLiquMsgPxmKvCWVc03hyWRuOkCgCAD8XQMxSfaYYGGEs/nbt6NYSHi2zCnz/jVasoBw4UsGBOZKXeq7M+qFHgeT4AQC4LRn/GAe1Qs1o/ioaAkuwZdu7cqaqqOuHH8kbKoLCwUHIHBoPBT2wr29BeMty+fXFkpNhmbSmu14Qf8PBAHh4SfrUUFBRIHoDJZEpWPFSnuLgo7HOovp5BfGLcg0f+XC6HQqGOGDbGxNi0sVMTKr8YWV3Bz83zqGkRB7llCgpHssJA6GHWHkUNOHK4d/iXjyUlxZd9zzVt4qqpWXdfCecv/s1iMQFg1PBxdf/CIxB+dqwsbawsbTz7DioqKgz5+C4pOaGgMD8tLaWktCQ1LTk1LfnOvRuW5lYtW7Z98/YVAHTr0oOoGQgEAo8GcXFOIBAIBAKBQCAQCCJBx47p/fbb9Bcv/ioq4h/0LS9f3ro1OnCAt4u3gUKhoPHjYfx43qpt9bXbx3lwNr3y9q7GyFy1DmMjyMZcG3QlC2MMseVocBjuZYDSGPhbKXwrgyK26FOMVGC8OSyyQ8Zk5a1uGT58+NOnT2XvTxkzhvvgAZSWiu3h1IAqWxuqgF9LNOATjiwDBhfGf8X3W6MWYjKwGhoa/v7+t/38/gzJiOs2lUur/HAZGhm458lhI30tmDsX2revfVT9jOBdR7QnCR9Ihgou0DkwKQLfaok89CWeVl4O799Lcvj/8KGoqGxMnGZKBQCAkQqcdUVmqnAvF5ZG43QG0LmwOhbfaklEYKK5dOnSoUOHXr9+TaEo3SLG1dVVcgc9PT1nZ2dlhyEOwa3weMsW+P4dqsSRwj1dXCBKiZ4ZvxotW7aUbC2gp6dnY2Mj+4Bv3gWd/ecEV+DPp6qqOmPK3Nat2tUq0Noh+ACFqkIo2+3gp7YeUYhKQ1tLe8zICX+fPVpUXHTrzrUJ3lNqP6YscDic+MRYANDW1nFr3qpuJiUQ/pPo6en37lnp7vPmXdCFS2eYLIaWlnZZWWlyalJyahIAGBmZuHfwqNcwCQRCA4IIGggEAoFAIBAIBEIDRkcHXb8+fd267du28Zc/P7FYKQcP2krLozRkeCbtvEc0zBRGmdVzPASRtNCGNjoQWgwAEFQAQQWil+A1qdBJDzrroy760F4XaD9xluEnxsHBIS8vrwYnuLujVq1wUJDoVmtr9L//iTjOZOLDh+HtWygpAVVVbGNDWbRIyHlFSRiowI2WqG8oTmNACRtGhePHbZC9hujOuSy40mhIjG7lXW166a7za8cG3wAADIBDQ9GQIejPP2sflQYFVjugkaYw7guOpwOTC1MjcHB7ZCpeoYU/foTUVAljvtWynP8RYgEAgILgkAsyUwUAGGQMTpqo83vMxhCQD6HF0FZXwjANGl69CWXYM1y+fHnZsmWPHj2qUbZYbiZOnLh///6UlBRxHRwdHRMTE0E5G825XO6lS5du3rxZWlqqoaHRtWvXefPmaWiIflegFSvg40f84UN1MQ2ytUW7dsHt2wqP8Jdl9OjRf/31F+9PL5JGjRrp6dXAxejZ80eCagZ7O4fJE2daW9nWJsi6p5ZqBiERg5CEQnB82V0Q+KdIqJGhcCQ8kBrh3qHL23dBEZFfAoMCaDRqdMz338ZPt7dzUESMYvn8NaysrBQAxo6aqNSJCIRfik4dPdq16fA9OrKJc7O4hJjU1OTMrHS35q2aN2tJfFAIBAIfImggEAgEAoFAIBAIDRsazWnr1jaPH4eGhvKPBYSETGnevB6DqiVLonEmEwDAQg32OpMEeA34/v37mjVr4uLi6HS6pqamk5PT1q1bHZWWUX7SBs2Nwr6ZILTcbqACrXTAXQ+6G6B2uqBC/ob1DVfMxmsJoKNHYfx4/PWrcILTwgKtXAm21VJlUVF4wQIsuMk7NJT7+jWaOBEtXixf2DXCSg1utkT9P+ECFmQxYWg4vtsK2agLdwvIh98jKz9hAMAtKeL04XlOmfH/9igowFevgoGBoqr2uGjB3daoZwjOYkI2E5ZE4wvNxb8lsrOBw6l+OFPf9FWzLle6jHjevBsGBAAIYEdjNFCghkUTTRhmCtezAAAmfsU3W6KmDdimp+65cOHCqlWrAgICmjRpUjczmpmZDRw48NSpUxxRf1MLC4stW7Y8e/ZMGVPHx8ePGzcuPDycwWDwjty9e/fMmTP79+/v06cP/GjPAABAo6GLF2HxYvz2LeTmVo6iro6aNkW7d4OjY/1WxPiPYWhoOGzYsCNHjjCZzOqt5ubmmzdvrtGAPIf/Rg6Og/oPNTY2tTC3auAWBdVz9jKqGYRft+IHFHmifC9jQUuJOnhieXMpZCLv0b9t2LKKw+EEvgpgslifwj8oW9DwIeQNAKirq7dtrQCjIwKBwEdFRbW5a0sAcHFu5uLcrL7DIRAIDREiaCAQCAQCgUAgEAg/Af369RMUNISLqb9eA7Ky8Js3kJ+P3NygTRuow80fVzLhdjYAAAI45IIMSW0Cmdm/f//OnTvT0tL4Rz5+/PjmzZvVq1fPnj1bGTNeuvDP12PHtDhq9GbdaIamxjQ8oVvbqb3dLdWUMRtBflJTU62srGp2jr4+unEDNm2Cd+9wbi6w2aCnhxwc0Jo10KzaQmpeHp4zB8fFCR/PzsYnT4K+Ppo6Vf7oZcZFC664oWFhmM6FRDr0/Yj/boa66Fe2hpfAoRR8LatSf4Mwnvvo1Nqr29XY1XKKdDq+dQvNmAE12SQtASs1ON4UDQ/HGMA/B/5KxCvtRSerkKNjZCO3QMd2ETYumfqmBdoG+doGmfqmZeo/aBN0aHDYBQ01ET59rQN6mItLOZDOgMEfOWNDTsS/e4kxbtu27YwZMwwNDRXycH5GXr9+vWzZsrpUM/A4dOhQWlrakydP+MICHhYWFqtXr3Z3dwclbPXOzc0dPHhwZGSk4EEul/vt27epU6dev369Y8eOvIM/TK2ujo4eRcnJ+PJlnJ6ONDWRlxd06gTVE6uZmfjCBYiLw6qqyMMDDRmi2Ph/BXbv3p2SknL//n06nS543MLCYuXKlV27dpV9KIxxXl4uADjYO7Vwa6PgQGuIjIIDkFiEQkJNCr70QaiPoOBA5LlyvMskaCDqQN/De6Qin0bZZzc3t/To3OPlq2csNruze9dePTwVH6gALBbz85dPANCyRVsVFVIrjkAgEAiEOoUIGggEAoFAIBAIBMJPgL29veDdgoIC+cfKyMBLl+LISMjJAQCsro7s7eG339CkSbWLUSaymbAytnKhdroV9Pl1s281xs/Pb8uWLTk5OULHU1JSNmzYYG9v7+mp4IXsGTNmXL16taSkBADg3XMAyAHYfcKgcPr0nTt3KnYuQi1JSEhwcKj5vkwNDbRtG3C5KC0N6HSwtgZNTZEduRs2QHU1A4+SEjh7FsaMAa26sAtw14PzzdHEr5jBhQwGDPyEm2mBJhUS6ZDL+rebuSocOb2i5+MrYgdKTsbXr6Pp0xUVWE9DmGkNJ1IBALYlQCYDb3NCGgJSMRaGs2lwmtHi24Z7EsahAB5hCpucKFaiZEP2GuDbAo37govZkMumHNTtUnZnOaaXXr169cSJE9OnT1+1apWiHhGP1NTUbdu2xcTEMBgMIyOjMWPGjB07tjZ7i5VRb4LFYk2bNu348eNNmzZV4LCyQKPR7ty5s3fvXl9f37S0NBaLpa2t7eTk9Oeff7Zv397Hx0cZk86dO1dIzcAnNTV1wYIF79+/B3FpUVtbtGKF2L8fl4vXrcOPH0NGBu8A9vODY8cUEPQvBoVCuX79+rFjx86dO5eens5gMLS1tR0dHXkvjBoNlZefy2AyAMDSooaqNSUgVXAg7iyhI5LFBHVgkyAygDr2vRD3SCUIPqrTvWuvl6+eYYwtLa31dBUj0RNH5PdvvJdi21bEnoFAIBAIhLqGCBoIBAKBQCAQCATCT8DDhw8F79Z4KzafxEQ8eTKOF3Bfr6jAUVHw11+QnIzWrKlFjDKxNg4XsAAA7NRhs2ODNkxuaGzevLm6moFHZmbm+vXrFSto2LFjx5UrV8rKyoSOFxQUnDx5slmzZlPrZEc+QUZSUlLs7OzkPJlCARsbSR04HPT1q4TsCk5MhDt30LhxcgZQQ/oZwc2W6LevOJ8FAPBN+EUKw0xht2Ge4SeJVv8Y4y9fFPsZtMURxZbjgHwAgDPp8DgPT7FErXSAwYXPJfhwKpSJqEtQiTa9tGVyRJ+IoFFNDW17TpMwi4c+9Ao+drvNVFBRozRyU5u2ueLwYgCIi4vbunVraWnpli1bFPWIduzYcfjw4eTkZP6Rhw8fHj169Pr16yYm1ewj5IUncahttzm3hwxRpEhCdhBCS5YsWbJkSXFxcVFRkZmZmaqqKtTOA18CdDpd0LGpOpLUDNLA8+bhR4+AJSAO4nBwdLQcQxEAYM6cOXPmzKHT6YWFhSYmJjSaPAvRWdmZvBvmZhYKjU5OZBEcCHaQYMYgYQrJw9Yo5a+o2WuPyOdNpKhC9gdoY21nbm6ZmZn+8lVA7x79aDQl+p59i/wCADQarVnTn7jsHYFAIBAIPylE0EAgEAgEAoFAIBAaOrm5uXfv3hU80qNHD3kGwhgvXPiDmoFPSQn29UXdu0NNbJBrysdi8K1clocDLkiz7spcNAwyM3FAAOTng4sL6toV1GpQtuHz588xMTESOsTGxsbGxjo5OYlszc7ODg4OLi4ubtmyZcuWLaWmIlgs1tmzZ6urGXgUFRUdPHiQCBrkhsPhHDly5P79+3l5eWpqatbW1qtWrWrRokVtxkxPT3d0dFRUhMLk5GDJrjBcLg4NrTNBAwB46ENwe7Q+DvvlAINbeVCPBgOMYaYVaqcLkE/hSt1rq+hSO6oUuOKG5kdh3ywAgDQGbEkQkZHSokKflLBOr+7ZpccblBYYlhaYFOfqlxWBhgbq3x/NXSp5loiIiMf7N9FbfdBY/jcAqA6Zw7j0Fy7IAoDS0tIzZ8789ttvLi4KSO0fPHhw69atRUVFggfpdHpgYOCgQYMCAwPV1dVrOqaM2oWfFF1dXV1dXf5dJaVFo6KiMjMzJffZtm2bHCNjPz8cEPCDmqEKjrU1cnRE9ySZixDEoaGhoaGhIbLp8+fPjx8/Lioq6tSpU58+fXhSGCGKiyvfg/r6DcXVSuRrW0jEIO6XRu2FPvyUv9BEcowseIpS7RmUJG/i0b5NR//7t3Jysi5fO//bOIXZDlUnJvY7ANjbOaqp1fjDn0AgEAgEQi0hggYCgUAgEAgEAoHQ0Hn8+DFLIMFgZWXVq1cvOcbBAQH42zexzYWF+MgRpExBw8b4yqXcoSbQw0B58zQ8cnPxkiX461demQ+g0cDGBoYMQX/8IaJ4uShCQ0OLi4sldMjLywsLC6suaEhNTZ05c+aXL1/S0tIAQEdHx9HRccmSJb/99puE0YKCguJFCl+qSEhIiIqKUkjStFYwmfDtGy4tRdbW8GNZlgZLWlrayJEjP336xGQy+QefP38+YcKE3bt3yz1sRkaGh4eHIgIUBUJSX6iIQgEAjPH3799zc3PNzc3FyWsUhaUanGyG9nEgphy4GIxUwVYd/o3SwAAZGeHsbLHnU6moSxeFR6VGgRPNUHdD2BiHs5jCrQhgpBk60AS0qK0x9ytceYML0qG8HDQ1USM3GDMGTZkidYotW7ZkZmbCwzOqXrOoTTuCiprqyAWMU6t5rRkZGVu2bPnnn39q+UB4uiUhNQOf0NDQdevW7dixQ77BhepNSCg/kZub261bN5HlFYyNjQ8cODBu3LiDBw8+e/bs9u3b8gVTd8TEcE+cQGlpgBA2NaVMnw7N5dnlzGQy2Wy25D50Ol2eCC9fhvJycY04Ph4uXECzZ8szMqEa4eHhv//+e2RkZGFhIQCoqqo6OjrOnj174cKFQj1LSiq//XW0deo4SDkQytmLtB+QMa/PcykQ0hkIig8Ex5FPMcAbX9AOQRmaAzkEEzUKg82pvEYIfPXcwc7Jo3P3GoUnIwwmIzUtBQAaOzkrY3wCgUAgEAiSIYIGAoFAIBAIBAKB0NARyuWMHj2aKtfGYnz3LlRUSOqRmgoYS0+x0+lQXg5GRjWa/V0RvCgAAKAh2PhLFZvIysLjxmFBfwU2GyckwLFjkJSEDh6UZQxxmzv5IISq94mJiRk8eHC0gFt4SUlJWFjYokWL4uLiNmzYIG60z58/MxgMCdMVFhZGR0fXp6CBTueuXQvv3kFGBjAY2NAQWVnB9Olo5Mh6C0kG6HT6kCFDPn78KHQ8Kyvr2LFj2traGzdulG/k1NRUS0vLWgcoBhMTZGCAc3PFdqBSue3bb96w4caNG2lpaUVFRfr6+ra2tlOnTl2wYIGyogIAAC0qtBKZ40MIOnaEqCgQZ13u6IgGDVJSVBPMYaQpup8LLwtwSgVoUsFaDdz1UD8j4DvToN9+g99+Q1lZkJ0NpqZgZibj4PwCEEzfXRobrgGA2shFrMf/cJMrzQ+SkpJqE3w+C25lw53AiCTHLjRtG25OCjczCdg/qDO4XG5AQIAcg+NFLjUyaZg9e7ZINQMA5Obmbtu2bfDgwTt37rx9+3Z0dHRGRoaJiYmLiwuFQpEjNiXC5eJ16/D9+5CTw385cgMCoGdPyq5dUMMyBE5OTqampqmpqeI6qKmpubu7yxNnRoakVowhJASIoEERvH371tvbW/CtymQyIyMj165dm5KSsmvXLsHOpWUlAECj0dTVpfwSqHuEpACSc/a10RxIPUtuIQJf01CbQWSk9pUyROLeoevzl88qKugAcP7SKQN9Q9dmbgqfJTU1mcvlAIC9XSOFD04gEAgEAkEqRNBAIBAIBAKBQCAQfjLkUzMAACotlbyMihkMVFYG2tqim9lsfPgwPHmCc3KAzUY6OuDsjNauBRsbWWY/kFw5+VgzcKjNmnxKCr52DZKSwNwcDR0KzZrVYqy6AC9YgEVWi2Aw8KNHcOECmjhR6iBdunQxMzPLysoS18HS0rJ9+/Y/zIvxxIkTo0XVPs/Pzz9y5Iinp2enTp1EjmZqaio5HhUVFaMaKloUSWkp9vaGz5//zVXn5+P8fFi/HqKj0apV9RaYNNatWxcWFiayqby8/Ny5c3PnzjWTObEtSExMjBIdESgU3Lo1iC96wnVwGH727OOnT/m2E/n5+fn5+f/73/9CQkLOnz+vrMAkglatgpAQ/PWriDYDA/DxqVHZl5qiToERpjDCVJp4y8xMdikDD/6TzHp1UzXqPdWlA6hpaKy9XObTGRh0wQ41JYcJy2Pw3VxgcgHMO6kvr/p8YFawvwSxQ59yQp9wYsMBcwEgJyenoqJCjqoTEvwYBCkvL58+ffqdO3ck9Pn+/fvy5ct1dHSmTZuWkpJSUFCgq6trbW09fPjwjRs3NhxZA/7f//DVq8KlHPLz4fZtzGSiI0dqNJqRkVHjxo0lCBqcnJz69OlT8ygxlmb8ILIahUji4uK2bt2akJDAYrEMDAzGjRvn7e2tVEv/nwgWizVnzhyRwqOSkpKzZ896eXl17/7vJvvCwgIA0NHW/SmeQH6Q1b0ZauTWIPXBKlAZIFmKoSSVgwIlFJYWVksWrNy1fwuTwcRcfOTEnvWr/zI1kee3hAR49gwAYGNtp9iRCQQCgUAgyEJDubYhEAgEAoFAIBAIBHE0btxY8O7Zs2d5BsU1BevpSe6ANDRAS0t0W0UFHj8e792Lw8MhPR2ys3FcHH7wgDt2LDx7JnXqODrczwMAQACL7ORdkS8rw7Nnc4cMwXv34ps38ZEj3NGjsbc3SHCVr3ciIkTnU3nQ6XD1qizD2NjYNJMo3XB1dRVSIfj5+YWHh4vrn5OTs2nTJnGtvXr1krzd38bGpnXr1hI6KBW8YAEODxex876oCF+6hJ8+rY+gZOLFixdcLldca1JS0pEapjZ5pKenI4TkU0LICGXdOuQsxmVaT2+5puajJ0+q59HLyspu3rxZm1IatUJTE50/jzp0AKGku50dWrUKDR9eP1HVGn19/cpbGNN3zeSJGKiOLTUWHhbuUBPSGTDwE76ZDczqr1BVdVrbPuqz/tI6HqpzI0NjzUWV/lO5mrocDke+hyAVOp3ep08fX1/ff2srUGmURm4q/aeoLzigdei19oUYzZ2PKFM3n7roG5+eFR4enp+fjzEuKiqKiIjYsWOHl5eX8sKrGV+/4ocPRUsBOBz88iU8f17TIXfu3GltbS2ySU9Pb/78+SoqKkITwZcv+NEjCA8HcaoFhJCOlIoGWDYd27p167p373769Onnz58HBQX5+/tPnz69Z8+eeXl5spz+n+f8+fNfxf8wyMvL27Ztm+CRhMQ4ALC0sFJ6ZDWkukYBC8DrIE7fIDiIuPGrV5SoaXg16qlY4YLgYxeJHHUoJOBg7zjRexrvNpPJOnJ8b0zsd4WMzCcjMw0AVFVVjY1MFDsygUAgEAgEWSCCBgKBQCAQCAQCgdDQ8fT0pAlYUldf7JYRyogRoKkpqYeNjbh6E3jRIvz2LVTPD6Wk4HXrpPhUAxxLxVwMAOBpBM4SQxALT1Fx/z4I+t4XF+PgYDxuHDTUNAm+dQuKiyV1yMwEMVXqhTh69KiDg4PIJkdHx6NHjwodvHbtmuSyEQkJCeKazMzM2rZtK+Hczp07a0p+LSmPuDgcEiK2tbAQqj0VDQQWi5WTkyO5T0REhBwjv3nzpkOHDnIFJTN6eujvv1Hz5iDkEGNpWTFnjn90NEvM1u2ysrJz584p28dbLCYm6Pp1tGcPGjAAPDxQjx7o998p/v5o3Lj6iUcR9O/fn/+NwI3/UnF4Me+2Sv8pauNWqqioDBgwoKZjplTAwE84urzybkc9aJ/6mvXkAufLK27WD/vIkb6JSq9xGsv/LjkQ8nuC5oNcYCn6b5vHgnEb94VqOqh6r1BffETzr3vaZ77q3ivWPhWusfy06jAfajN3iqUjrW1fim1TbO2sejlZY/lpqsu/bwEmk/n48eM//vhDwZHJBffYMUnfUMXFuOYWJm3btt21a5e9vX27ajRu3Hi2YFUIjPHu3bhvX+6IEXjGDO7IkbhvX7xli4hvcwDs6ippVl1dyoQJUmPbtm3b3r1709LSBA/S6fSXL18OGjRIbvuQ/xIPHz6UrLbhl5UBgMjvEZlZGQDQ1KW50iOrNYLpeRkNGER2EJfmR1UIHa/NV4ySik3U/bdex/adPPsOsrW2B4C09NQdezYfPLo7Ll6stVJNycrKAABzM8ufwimEQCAQCIT/HqTkBIFAIBAIBAKBQGjomJmZ/fbbb2fOnOEfOXDgwKJFiywsLGo2UOfOyM0Nv3snutXYGC1eLLopKgq/eSOuFD1OTsZ//kk5fFjctMVsuFgleJhnI+cyKN6wAX/6JLopOhqWLEHnzsk3slLBgvILkdDpUFAA0swzAKBJkyZXrlyZOXNmREQEPxdCo9GaN29+9uzZRo2ESxqXlpZKm5nOZDJVVVVFtp4+fbpHjx4i8+tt2rSRz0hAIeDr16GgQFKHtDRUXi5Fu9NQkS9P8PLly65duyo8GGHs7ZG/P5w5A4GBuLQU0WjY3p6yaFHAp0+JiYkSzktKSoqIiGjevJ6ycQghLy/w8vrPZGAWLFhw6dKl0NBQ3l3m3RPUph1UBkwDALWZW43t7Of5zJB1rNJSKCtL1zYa8JmaUgEAoEqBv5uhISaQaenYcc14XmIVGVvR2vWlte1Da9sH6Vc6wWCaql8O+OVgE1UYYQp6NCjlQCkbijlQxAZtKrhoQXMt1EwbHDWAWvXsM5nMnTt3Pnv2rKSkhEql2tjYrF69ulWrVukMCC6E4EL8uhC+lwN4rlT3lB4+K+CKSv8poKah0n+Kiuekij2/M++d5DWx2ey7d+9u3bq13qRXVaCsLCmJTWk6J5Hs2rXL2NhYZBOv/NCHDx8AYzxzJg4I+NcfgsHAsbGQkABRUejMGaD9sC5K+d//8Pv3WMzbGXXoAG3aSI4qJyfn5MmT4r59QkJCNm/evHnzZsmD/Oeh0+mSO1RUVPCKIDAYFZd8zwGAmpp6Z3flf8jXBAmaA34uX2pSX8asP+/ZEKk8qGVyXUlqBhnnlf24LFAo1FHDx3GHch4+vnfv4W0mk/n5y6fPXz45Nmrcr/fAVi3b1rIKT3ZuNgAovJIFgUAgEAgEGSGCBgKBQCAQCAQCgfATsGnTJl9f3/Lyyv2zFRUVJ06cWL9+fU3HQYcPw/jxODpauMHAAE2bBmI25eN//oH8fEnDfpdkbHsuA8o4AADNtKCrQY3irYLFAvGKCgDAX76gzEwwN5drdCWCrK2lLJNraYGJrOa9HTp0+PDhw4kTJ548eVJaWqqjozNgwIBp06YJu4sDAICONPNwTU1NcWoGADA2Nn7y5MmECRNCQ0OLq0wmDA0N3d3dL1y4IHVwJfLjxl8R0OmQl9cABQ0qKiomJiYi66bzkVxYRBz379+/ffu2nGHVCBoNzZwJM2fyUi68f6MuX2aLM7EHAIDi4uKkpKR6EzT856DRaFevXh0+fPjnz595R+h75yJze1rrXgCQ22+WXTAssoW+RtBcG2jVsmMvC+BcGpcTG0vJyGgT+6lXZPC0KTtSTOwBQJ0C55sjTyMAAHNz83Hjxu3fv7+iogLnprEenmU9PAsIUR1bUtv21e0/kWnnxhswhwnHU0XE6Z8DAJg3bBMtaK4FpvRc3+1rY5/f5SIKUFWQps5Hfa1ntyK10qyLNaXXMuBmp3CjQznRHznRIdysZKqdC/vdQ5V+v1U2I4ra3N3sD4+42ZW72xMTE58+fTpkyJCaPLtKQHyVGVk7/AhPr8Djw4cP4jrw/n2Xlyei2gWHg1+9gj//RBs2/HDcyAht3w7Ll2OhjykqFbVtiw4dkhrbkSNHJHj/cDicJ0+eEEGDnjQJo7a2NkIoJyfr9PnjmZnpAOA1cLiOjm6dRFcDqusAeMoDqJI1iLNhkNG8Qep0ko9LpZZqhuoVN6oPXv2u4HMiboTaCCwoFOrA/kM6uXvcf3gn6PULNpsdFx9zNH6/uZnF4AHD2rfrJJ+sAWNcUJAHAEZGonVUBAKBQCAQlA0RNBAIBAKBQCAQCISfAGtr6/nz52/fvp1/5Pz583IIGsDMDF2/DitX4s+fISMDOBzQ10e2tjBvHho4UOxZWVmSR8WlpYjBADW16k0cDKfSKldm59rIu/UsKgpLrmqRk4OfP2+ANvJo1Ch84YIEv3FkZQVaWrIPqKqq6uPj4+PjI7XnmDFjbty4UVFRIa5DdVMHISwsLAICAkJDQ//555+8vDwLC4tJkybVf1paqv5DTQ0M5BPOKJ0ePXp8/PiRKyZ/aWdnN3fu3JqOGRoaihCqx7+LtbW15LyOhoaGqalpXYakcMrLy2/duvXmzRsNDY2+ffv27t2bKlR6o25p1KhRUFDQypUrg4OD8/PzAcDAdy3DyjLD1AUASjnwZwL+MwE0qdBGB9y0wU4DaVAgjwWfSvDDXGBhBHqNQa/xTZduMHghb0xVDusi/WMfI3f+LNu2bSsoKLh+/Xo+X9CGMY7/7KLJvbJ+KtUOXc7EvpmQJqmyDQBABRfCSyC8BACMYc5RzTk/FIXhAAhV5aFhDiP6EzcrCWclcbOSuZmJOCuJm5WESwsFu6nnJLIY5eUrBlCbtNNYcYZi74o0tNUXHipfXalg4HA43yWK7eoIqR9H+vqyD8ZXM4iUMgg28Xp2NDJ6l5kpohOHA8+ewcqVoK7+w/HOndG1a3jzZhQVhYuKgEZDJibQsydauFDIzkEkfJGNOKKiom7fvj1w4EAJcroGBYvFunjx4sOHD8vKyvT19SdPntynT59ajjlu3Ljbt2/zJaoaGuo0lX+fWw0NdbeWTQ8e2fX12xculwMALdxa9+sj/hdafSDZSEBQ01DTcxUYhizn1kg6IMd0gqdIEHAo3CLCQN9wgveUwQOHP3/x+OWrZ6VlpZlZGafOHr374PbggcM7tOtU08dSVl7GKyylr9dAf18RCAQCgfCfhwgaCAQCgUAgEAgEws/BwoULd+/ezd8JHR8fHxUV5eLiUuOBDAzQ8eOotBQiInBhIWrSBOztpZwiNfFApYIokwAAuJ8LiXQAACMVGCWvTy0uLsYVFVIWXyUUKVcOXC43ODj48ePHLBarS5cunp6eIjI09vaofXv88KHoIfT1Yc4cJYXn5eXVqlWrt2/fimw1NTVdt26dLOO0bdu2rRjrjnoBDRuGL1+GkhKxHSwsQFu7LkOSnU2bNgUEBHz8+LF6k6am5uTJk83MavwmOXjw4NSpUxURnZz069fP2to6JSVFXAdbW9tWrVrVYUQKZvfu3SdPnoyJieEpUQ4dOuTi4vLXX395espQFEFp6OjoHD58GADKysoQQpqammwMs7/h6zk8WwQAgHIOBBVCUCH8e0gMFMw9fmxRr7RP0Owy/xsBIXT8+PGJEyfu2rUrLS2NyWQaGBh07dp19erVGhoaALC+EVrrAEGF8LIAq1GQNhW0aaBLBT0a5LAgohRHlMG3UumKBwAARnkXI5XuJqoe+sD6FjJgcU8JYiwAMDY2btmy5cuXL9lsNud7CH3XTK2DQYAotE6DVbqNZAXe4MVvY2Mjw9xKZswYCAqCsjLRraqq0L8/72Z5efnRo0dfvXrFYrF0dXUnTJgwePBgwb6yqBn4fPj77/bTpwNAR3NzkZoGbkoK5e1b1KOHcIOFBeXIEQBAhYWgpgYaGlLnkp2ioqKxY8c6OTktWLBg9uzZChxZRkJDQzdv3pyUlFRRUaGjo9O8efO//vpLnOLq7du3c+bMiYiI4P/0un37dvv27X19fU1ktlaqzuDBg9u0aRMUFNS8hUvrdm5qaiJ+Yn3+GgYACKHuXXuPHTVBgSKA2lM9GKEjsqTnJfQRtHaQ2l++ChTyeTMIBSZ7vYwaDatA9HT1hg0ZPbD/0FfBzx889i8qKszMyjh15sjjp/dHjxzv4lwDR6iysso6Mjra9WfQRSAQCATCrw0RNBAIBAKBQCAQCISfAwsLiy5durx8+ZJ/5OPHj/IIGnhoa0PHjrIuoHp4wL17Emyxkbk5iPGwPZZauZI7zQo05K3ei6ytkYGBpLIXNBo0aSLn6HLx9OnTFStWfP/+vaysDABUVVWdnJwWLlw4a9YsoZ5o717IysJhYcIlM/T00PjxqG9fJUWIELpw4cLgwYOjoqKEmgwNDefPn9+xY0clTa1c3NyQmxt+/Vp0q5YWjB8veYCioqKIiAgul9ukSZPaJKXkQEND486dOyNHjvz06ROTyeQfNzMzmzBhwsaNG2s64Nu3bx8/frx//36FhlkzDA0NO3fu7OvrK7KVSqV6enqKrIryU7B06dITJ06UCAhoKioqwsLCpkyZcvjw4REjRtRjbDy0qixeaAj+dkV72XA/F57k47dFkCpGEtD966spL68Uauld7+j1xqUjAOw+t2bYO38AwH/+iU6dEuzctWvXrl27ipudgqCbAXQzEPVlYlZ5sJANX0th0trtmWqGFKeWFItGmEEHNhMqyrnZyZzPr9jhgZzokK6bNq5YtQoA2B3aOTg4REZGiptUV1c3MDDw7Nmznz9/zsnJAQDOt7fMO8dUh84FALOFB8dFvbmZn820sOjXr5/4Z66OQP36Qbt2WOC7+4fWli3RxIkA8ODBg6VLl0ZFRfEdXO7cudOuXTtfX993795duHChsLCQd/zp06eCIwhWoAABrQNOSnqXmdlRfCUmxOFAYqKk0GtiHcGjcePGUvswmcxv376tXLkyMzNTHqOpWrBmzZqTJ09mZ2fzj3z48OHly5d79+6tXprk06dPY8eOTU5OFjxYWlr6/Pnzfv36BQYG1qb0kq+v74iRw5u3chKXydbR1m3Tun2Pbr2trWzlnqWOkSXBL6OSQMahRNa8AImyhlqWmaiR+EC+h6lwtwZVVdXePT27efQMDKqUNSSnJO7Zv61Lp25jR/2mLuTRIgY6nc67oa5QhROBQCAQCATZIYIGAoFAIBAIBAKB8NMgZHKeJa0ShKJAI0fC33/j6GjRzerqMHKkyJZvZbzNwaCCYJplLfaf2dkhKyssXtCAbGxQt27yj19Drl+/vmDBggyBKhi8DM2KFSsyMzOFnQ+0tdHVq7B+Pbx5gzMzcUUFMjBA1tYwfTpScjbU0dExICBg1qxZYWFhaWlpGGNdXV0nJ6cVK1aMGTNGqVMrFXTgAIwbh2NihBs0NKB/fzR2rLgTk5KS5s2b9/Xr14yMDC6Xa2Zm1qRJkz179rRs2VK5EQtgZWUVHBx87Nixu3fv5uXlqaurW1tbr1q1ys3NraZDpaament7Hz16VGpFdmVz6tSpuLi4kJAQoeMUCqVr1667du2ql6hqz9u3b8+dO1ciyg4kMzPzf//7X9++fWuT1FQGujTwNgdvcwQA6Qz4WALRZZDJxAwu6NPA9tl9j1M7G2fE8TpPCbiQoW/GVFG1y6ky2IiNVXhI+jRoRStl3T5ET02V0C08PJx3g0ajjR079q+//hJp0qCurr5kyZKmTZumpKS0bdv2yZMnHA5HG6HDN3Zt7j4yW9+s2MCcO+PP4DOrUw0MDOu1MggfdOwYTJ+OQ0OBIeBWQaOhli3RqVNAobx48WLGjBnp6emCZ5WXlwcGBjZu3JjD4dDp9Hbt2gFASEhI+/bt169fP2HCBCEpAw/ewQ8fPiBLS6yqytM0iDZpoFJB0Q4WPj4+Fy9eTJX4h+ZRWFh49OjRYcOG1dnH7+HDhw8dOlRUVCR0PD4+fv78+Y0aNRIq3DN37lwhNQOfsLCwBQsWnDlzRu5gtLW1uvVyLyjIwxh/Cv1aXkbX1NS0tLAYNXp0q5atLMwtTUzMGpQrgyDVk/oy5uBrKSYQGqqmHg/8plpOLaOmoUYTKc+kgY+Kimrvnp4eXXo8ffbgweO7DEZF0OuXMbHf589damYqVvbEh1f9BACoVJJMIRAIBAKhfiDfwQQCgUAgEAgEAuGnIfHHzZR1Z6atpgarVsHy5ZCTI9xEpaJu3dC4cSLPu5hRuZ7rZQKWarWLYfp0WLcOiotFNKmpgZcXqNVyAlkpLi5evXq1oJqBDy9DM2LECKG8CKiro+3bgcVCUVG4pARZWYGdXd1Ea2Fh4e/vn5eX9+7du5KSEldXV+HYfkbMzNDVq7BkCf76tfI1SaMhOzsYNgwtWiTupI8fP44dOzZWIF+blpaWlpbm5eV1+PBhLy8v5cddCZVKnTdv3rx580Q3Fxfjffvg61dMpyN1dWjeHC1aBNUkC6GhoaNHj164cOHQoUOVHrE0tLW1AwICpk2b9ubNm7S0NKhy++/Tp8+RI0d+XnuGrVu35ubmimuNjo7et2/f2rVr6zKkGmGpBpZqAMYAUJkqwzv9cZWagYdF4Q/COFxWhoqLQVdXsZEghKSm6wQ7rFu37tu3b/7+/vxtwTw0NDQGDx7ME40VFhbOnTuXyWS+Dwx8YmjYAdi6FzZM9jkKAGd7Tpz34GTrnBQ8diy6elXhD6fGaGujK1fg4kXw98f5+YAxMjCAPn3QjBlApXK53D/++ENIzcCntLRU6EhMTMySJUv27dvHuytUfoInaGjfvv2HN2+QtTWOjxcblZUVcnevxaMSgbW19ZgxYw4fPsxgSC80kpWVtWnTphs3bohsZbPZO3fufPDgQW5uLkLIxMRkxIgRPj4+FDF2UJJhMBiHDx+urmbgkZycvGTJksePH/OPhIaGfvv2TcKAb968YbFY8n24MRgVB4/uLijIA4DhQ8bMn7O8rKzM2dnZ2NhYjtHqBTkS8ApUM8g4jsKtDpQ9uMLH5HA4xSVF+noG/D+WmqraoAHDOrl3PX/hVETkl6zszL92bli8YKWtjb3kofjvO654tzYCgUAgEAhKhQgaCAQCgUAgEAgEwk+DoaFhvEBywsrKqs6mRn36oF278LZtOCYGOJX7tMDUFPXpg7ZsAVHr2hjgZpWv80SL2u48QyNHQlQUvnRJWNOgoYH69kVLl9ZyfNnZuXNntDizCoDMzMyNGzdeu3ZNRJuKCri5yflEYIzv3oV793BpKVJTg44d0aRJIJtRMAAYGRkNHDhQxs5JSUn+/v5ZWVlubm6DBg3iG9oLBgNJSVBYCKamYGkp+4NQJMbG6Px5lJWFnz+HwkJo0gR16QKqIiqR82AymVOnTo0Vtfs8JSVlyZIlnTt3NjIyUmbEMoGfPIFNm3BiIgDkc7nPGYyIx48rTp2iengYtG1raGioo6NTVlb2+PHjgICAQ4cOjRo1qr5DrkRHR+fatWtZWVl37txJSkpydnb28vIyMDCo77hqhbj92Twwxu/evauzYBQClir8otFAU1Ph82ppaRkZGaWkpIjrgBAS9BtACPn6+u7cufPixYspKSnFxcW6uro2Njbjx49fvnw5rw+Hw1FTU3vw4MG77t3bp6YCwJD39zyi3ga5uLOotD1ePvtPr8AREbBsGTp+/IfJ2GzIyQEVFajL/DFCaOJEmDix+lfAixcv+PU1kIY2pgsrGACAb8/Au5udnW1rawvV1Ay8I5XPJI0GvXtDVeEJYZMGCgV16QLVP95rza5du4qLi2/evJkvoUpUFYlial5kZ2cPGTIkNDSUzWbzD759+/bmzZt37tzRrblC5cGDByI///lER0fzXma8u/fv3y8WKaCsIiMjIyYmplmzZjWNpJxefujo7sSkeADw6Nxj0ID6V6TJh+zZd8VKGWSEqBny8nN379uak5vdpnX732cuFGwyNDBa6LPc//6tu/dvlZaV7jnw1/IlaywtrCWMpqJS+fuKyZSuVSIQCD81+fkVurpqNFoDdQkiEH5liKBBOoW4MJOTWYALSnAJHdNZmAUANETTQBo6SEcf6ZtTzA0phvUdJoFAIBAIBAKB8N9H/8eC1tU3biqXXr1Q165w/z5+/hxVVICjI5owQUI+O6QY0hkAAMYq0F0RaU20ejW0awcnTuDUVCgvBzU1ZGEBY8ag335TwOgyExoaKrlDQkKCgqdMS8Nz53IjIhCDAQAYAJ48gStX0IYNoNBCG5mZmVOmTPn06ROvxDiFQnFwcBg+fPj27dsrN+dxuXjfPnjwAGdmQnk56OggKyuYOFGcRYfSMTND3t6ydNy/f39ERIS41tjY2LVr1x45ckRxkclFeDhevRoyMpI4nM3Fxbfo9K5qaq1UVPRLSlivXmXQaN9UVEpLS9XV1T08PI4dOyZHVk/ZmJmZzZw5s76jUBhSd5nLsg29QYF69cJ+fv+K0qp3MDcHmlLWyrp16xYeHi4uaefo6Dht2jShg8uWLVu2bFlsbGxOTo6JiYmTk1P1E1W53C4CdSVW3NoXtOoKAFzuOnqJ/yG7nBQcFoYKC4H37ZmWhjduhKgoXFoKAMjYGNzd0apVUK9V4R88eMDQN9dYuJ7asjvFzI4T8Zrx91p22HMJp/D0DcuWLRPZytM08EwaICoKv3kj3INCQe3aoT//VNAj+AGE0MmTJydPnrx79+6AgADJsgCRVUW4XO7w4cOrq4UYDMbLly9Hjx796NGjmkbFM1SQ0CE3NzcuLq5169a8uyILzQjCYrGE7EMk8Oz5o4eP79Lp5S4urmlpKbl5OQDQwq31xHFTZRzh50VybQiC8nj+8klObjYAfAoLYbGYfEUCD4TQkEEjdHV0L/meKysr3Xtw+9qVf+rqii1fpa2lzbtRVla3lx4EAqEO+fatYP36kOvXE7S1VVJTJ+jpiVWKEwiEeoEIGsRSjIszOBkxnJhwdng4OzyOE5fBycjDeUzMBAAVUDGgGFhSLB2oDi1oLVqptHKmOltQLAwoP/f2CwKBQCAQCAQCoSEjlDxTFb8fXVmoqKChQ5FsFveP8yqXsAcag6L2eCBPT/D0RKWlkJMD+vpQH/u/peYwRGZo5KeoCE+ejL9/Fy5YHROD//iDcvQotGunkHnS09P79OnD3ygMAFwuNy4u7sCBA/Hx8devX0dcLp42Db96Bfy0UF4ezsuDTZvg61e0ZYtCwlASz58/54hP4gJAeHh4nQUjDrxpU0l6+qbi4nNlZXO1tWPNzQ0EzNVRaSm6dasew6tLioqKKBSKjo5O/YYhNYAGqCmRDBo0CA4fxgJv8x9QVQWlVTDZtm3bq1evPn36VL1JV1d3zpw5Qoo9Pk5OTiKlDFpaWqWlpfD5MwgUa/CIfC1g0jBv/+mVkJGBg4LQ4MHw+jVetgwLuG7gnByIioKQEHThAhjW20adEgZbc6s/xa5yrz/VtbPmnmdMvyMV+30kn/jkyZMxY8ZI6kGjofPnYcMG4CsAKBSwsoIuXdCWLRIsbWqPh4eHh4fHsGHD/Pz8JHQT+RY7cuQI34uiOsHBwTdv3hwxYkSN4lGXZmhEo9EEf1O1b9+eRqMJ+kMIYWRk5ODgIMvULwKfXrn2D+92+OePvBttW3eYMfV3qoAW578KUTPUF6mplZ91rVq2FVIz8OnRrU9FBf3Gbd/CwoI//1q7fct+cZVEtLS0edoUqVofAoHwk3L3brKX10Pe7dJS1sePuT171pMPH4FAEIM8ddf+85Thsi/sL4fLD08pnjKmaMz60vXXKq59ZH3M4Gbw1AwAwAJWNjc7jB12i3Frc9lm7yLv34p/21e+L5QVWoLJLxsCgUAgEAgEAkEplJeXC97VVIIxuAJ5W1Wrupehoi0rtbXBwaFe1AwgQ45TsVlY7po1+Pt30W2ZmXjDBlBQtmDSpEmRotKcTCbz/v37+/btwxs34pcvofom19JSfPMmvnBBIWHITmlpqeQdt0Kda9lB6aSmPggLc8vMzOdyv5iZbdDVNfixVDyOiwOJFRBqRWkpPnMGz53LnTsXb90qmCGuSwoLC2fOnNmiRQtXV9dmzZq1atVqwYIFZWVl9RIMALRo0UJCq7q6upR0cgOERkPr14O5uYgmKhV164YmT1bSzJqamv7+/u7u7kJSPCsrqyVLlvzxxx81HdDCwiIjIwPn5wt9KK24tZd343LXMeH2boAx5ORAQQFeuRJXfwdhjL98wXPm1HR2ucEAocWwKR5Pi8Cb4vH1LIjov5ivZuCjOnSuqpeUqJhMpvT5aDS+EwNatw6dPEl5/Jiyc6c4NUNsbOzdu3eDg4MV8r4bMmSIZOWlyLeYn5+fhIdWVlZ2/vz5mkbSt29fbW1tCR1MTU0FdTODBw92dHSU0N/JyclQmgimrKz05OnDF6+cBQAEyMmxCZVKNTIymThu2uwZ82k0lRo8AAKhhrRq2RYhZGtjP2WiJNuk/v28LCysAaCgMD8wSKwxDI1G09bWAYDCIumlZAgEws9IXFzlpbuaGtXOTrtzZzPJ/cvL2fv3f1m8+M3ixW9SUur7MopA+DUgDg0/gAEnc5LPV5y/VHEphZNShmW6euECl4EZH1kfo9hRFysujlYfPVVjqhPViUL0IgQCgUAgEAgEgkL5uQQNn6ukzu1/sj3MUhg0aNCjR48kpFtatmypsMmYTJDoHIBjYtCnT9CmTS3n+fLly8ePH8W1VlRU3Prnn4UaGmKd6ktL4eJFmDixlmHIQmpq6tKlS798+VJSUkKhUCwsLEaNGrV48WIKRdIVqNQ3i0a9es6XlJT8MWPG0+Tks4aGPdTURHcqKMDh4cjWVuGz4ytX4NgxHBdXeRcA37yJPD3R5s0g8VlVLN+/fx85cqRgZZDU1NTPnz8HBQX5+/tbWVnVWSR8tm3b9vLly9jYWJGtrVu3/vkEDQDQpQvl4EG8YQOOjv5XCmBmBj17om3bQMz2XIVgZWUVHBx88uTJO3fuFBcXU6nURo0arV69WnLmWBx2dnbx8fGod2+spQUC2XePyDd8k4a+6/0WPDi+3NlFbft2LL4YEA4LgydPUN++8jwq2WBw4VUh3M3BD/Mg4wevJQwaNpV9zm1iPT6nPncPrctQAFCfv48TF8b59lbcmO1qaM+DJJaD8fX13blzZ0JCQn5+Po1Gs7W17dChw9GjR8U5Z8jC5MmTjx49Ks5uwcnJaYsoa5/8fCkZU6kdqtO5c+cmTZpIqBjVokULNYHPXg0NjcmTJ2/ZsoUn7FBXV2vZxtXaxhIhyM8rLC4q27x5k+QZP4Z9uOR7rqioEAD09QzmzVlibyeTowOBoBB6dOvj3sFDTU1NnOkCnxVLVq/btLK4pOjG7SstW7TW1xMtFzbQNywpKS4oLFBCsPAxLCT04xt1Da3Q0PcMFmP86EldPXoqYyICgSCOWbOaPn6cFhVV+OjRACcnsQVo+Fy7Fr9oUWVNq337vqxd23bTprZKjpFA+NUhgoYfuMW4dbz8+Af2hwKuPL9OynF5HCfuSPmR16zXMzVmeqt708gzTCAQCAQCgUAgKA6hJDpNaqVzjPH16/DgARQVYXV11KgRWrAATEyUGGIVWUwoZAMA6NLASorT80/GjBkzTp48KS4v0rhxY5EZGjlJSICcHEkdysvxixeo1oKGq1evFhRIugxsmpkJKpK2k+K0NJSYCPb2tYxEMo8ePZo7d258fDz/SFJS0sePHx89euTv768mTgoA0KZNG8ll10V62tcNycnJffv27ebg8MnMTEeZ6WSR4H/+wTt2QGHhD0ezsvClS1BYiA4frpswGAzG2LFjBdUMleFh/OnTp1GjRgUHB0vWrCgDExOTgwcP/v7774mJiUJNLVq0uHbtmtREUQPF3R3dvQvPnsHTp1BeDk5OyNsbLCzqYGYKhTJ79uzZs2fXfihnZ+dXr15BkybI1laoiMZ6321DVvnSVdVZVNruwfOuIexhXdZ4sL5zekyT9Bi7nBQa58dSAnQ63LwJNRE0sDBElcHHEggrwcl0sNOAZlrIRQtaaoMODaCwENLTQVMTbG2BQvknA9bG4QJphjKqI+ZzvgaXbx6ndeAV1bkt0FQ11l8tm90OF2aL7D9RcRqyjRs3HjhwgC8UYLPZ8fHx8fHxkZGRT548MZH3ZwOVSr18+fKQIUOq2//Y2dnt3btX5MhSCzHIUamBQqHs3r17/Pjx6WLsZ96/fz9y5MiTJ0/yfRdWrVqVmpp66dIldQ2VPp7d1TUqv1/0DfQA4Mr1s/FJ0f37DTY1Ed7DGhP7/dadqzGxldZKLVu0mTxhho7Of0vaSfgZkFpphYeWls7UybP3H9pBp5f7Xr8we/p8kd0M9A2TUxLz8/MUGiMAQGJSwtET+wSPXLx6lggaCIQ6RkODdu9ef9n7e3nZ/fFHC3V16pYtnwBg377P4gQNISE5/frdd3MzePp0sIoK2QJNIMgPSbdXUobLjtKPnqafjmSLqaQoM8W4OJAZmMZJi+PELdBYYECpHxtYAoFAIBAIBALhv4exsXFc1S5qAJg/f/7Ro0fF7m3NysKzZuGvX6FKBoEDA/HTp2jWLDR1qrJDTaJX3mikAT9nxk8svAzN0KFDq2do7O3tDxw4YGRkpLDJmEyxpgh8GAwpHWRAXI6Hjz2bDZJzSEVFkJGhVEFDWlravHnzBNUMPJhM5rNnz6ZOnXrp0iVx565cufLGjRvR0dEiW62trTdtkrLdVhZycnK+f/+upqbm6uoqu4HKzJkzp06dunLiRO7gwZAnPlVgYIAUaP7Bo6AAjh0TVjPwYLPxs2fw8CHqX4PFTbnZvn37169fxbV++vTpzJkz06dPr4NIhOjfv/+jR48WL14cGRlZUFBAoVBMTU3d3d337dunp6cHAM+ePTty5Ehubi4AmJiY+Pj49OjRo+7jrDE0GvL0BE/P+o5Dfpo0afL9+3dACMaNg+3bBU0a2sV9erFu4OJpf7127gAAyQx0ybU3uPbmtapyWI3T45wyYpukx7qkxTTOiHPKiNMoLpZl0nwWPMqDe7n4WT6UC382YwCgAW6VFdv1W3D3L6+ASv3UtOOzNr2D9O0F+xmrQH9j6KCHEun4SR58LQVe3SCkY6D5172Ko0vpG0ZrHfuAdI0oJtYa6y6XLxP+M0VERLi6uvbr1+/Dhw/Vg2zfvj0AiGwSycuXLw8dOiTS9iA8PNzb2/vZs2cyDlUdJyenwMBAHx+f0NDQ7OxsNpttYmLSpEmTvXv3NmsmXGiDh7nIkigCyOfX0r179+PHjy9btiwuPo5GpdLpFYKtKSkpKSkp0dHRjx8/tqgS9xw+fNija5enL+5RKAgASorK1NXVdfS0KyroDCbjVfDz128D+/YaMGTwSBUVFYzxt8gvj57ej4yq/CjT1tIeM2pip44eckRLINQlzZu16NCu0/uQN6Ef3yf2ibe3a1S9j7GxCQDk5onWV9UGzWoWWf+xCwcC4T+JoaHarl3uAKCuTl2/PnTkSBGfGzwWLHhdUMAIDMy8fz9l6FC7OoyRQPivQQQNAACFuPBA+YEj5UeyuFmKGjOOE7e/fH8ZLluiucScIuVSpMFSVFTUvXt3b2/vmTNnKnJRsp5gMpnjx49v167dihUrRO4jad68eUREhJmZWWZmpsgRQkJCfHx8Tp061bx5cyUHq0jOnTu3Zs2aVq1abd68uVWrVvUdDoFAIBAIBIL8dOjQ4d27d/y7T548adq06ZQpU9auXWtjY/ND17IyPHkyrrbdGVJT8Z49oKmJxo5VaqgZVV4SNv8tewYejRs3fvnypY+Pz8ePH/kZGhcXl3379rm4uChyJnt7MDSEtDSxHVRUoHXr2s8j1Z8gX7z5QSWammCgXDn7smXLBAU9gnC53KdPn0ZGRjZt2lRkB11d3R07dsybNy+t2pNpbGy8bNmyRo3ELsPJwvPnz3fs2PH48WMulwsAGhoaEyZM+N///ufgIMVjPCIiIiIi4u7du6CighwdsXhBA3J0BEXXm8CnTuHkZLHNZWVw/jzUiaDhxYsXHPHaHQaDcevWrXoRNACAs7PzvXv36HR6QkKCqqqqg4MDb4M4g8GYOHHi06dPCwUUIQEBAX379v3nn39UVVXrJdpfB0dHx+TkZCaTqTp1KkRH49u3ofTfEs7O6bF390w6P3vj+vZji360Y2BSVSJsXCJs/v2spnI51uUFNp+wtTrYqIO1GrJWB2s1MFMFLkAJG4rY8LoI7ubgN0XAwZKiYgMKMWscYtZ4b88pQk3W6jDCFAYYoY56QK1ckkHrGwGdA1HlMP4LTmcAUGnqPvs0HRrrXVmfOesgBkRr1VN9xpaQ4yvatWvXrl27kJAQAwODsWPH8uo4tG/fXki4wFMzAMCGDRvc3d179+7duXNnkKhv+PPPP3mKHJGEhIS8ffvW3d1d0sOWiLGx8ZUrVyoqKmJjY9lsdqNGjXR1JdkV+Pj4vHr1qlCk0ArA1NR02bJl8kXSu0/vP7dtePjIHxAEvXwX9U24mszXr1/Hjx///Plz3l0Gk/E54gOFgigUysRx07p26QEAHA4nIvJLUPDzsM8fORzOwyd3P4Z9aOzUJCo6Mi+v0lFJVVW1Z/e+/ft5aWtpyxcqgVDHjBg29mPYBzabfff+bZ/fl1TvYGhgBAAVFRUlpcU62op0HDE1NadSqBwuByGEMQYADoezau3iVcvW6+rqK3AiAoGgWHx8gp8/TzcyUudy8Zs3YhOLU6c2efMmCyFwcNCpy/DqkXXrQl68yLh/f4C2dkNJQO/bt+/q1atHjhwh2bGfmobyeqpHCnHhsfJje8r2FOEixY5cwC04VH5IBVQWai40pZgqdvC6YceOHeHh4eHh4XFxcSdPnqzvcGrLli1bbty4cePGjcDAwH/++aemEg1fX9+pU6fS6fSuXbu+ePFCkYWBlQmdTl+zZk1qaqq5ufnPpcMgEAgEAoFAqM7s2bOPHTvGYv3rW81isU6ePHn69OkBAwbcuHGDn0LDW7eKUDPwKCyE48dhyBCotiNKgZRUJZB0a+wM/XNgYmLi6+vLy9BwOBwHBwfJGRo50dFB9vZYvKAB2dujXr1qP8+ECRMOHDggTtkMANHW1sBkQrbYnXnIwgIaN659JBL48uWLhNacnJxjx47t379fXIehQ4caGBgsX748KiqqqKgIALS0tJydnVetWjV69Gi5o0pMTFy0aJGfn5/gQTqdfurUqUuXLm3evHnRokUSaiWsXbt2wYIFKioqAIDWrcOzZoFItwwLC7RundxBiuXbNykdshS27UEy4pKXfHh/snpEQ0NDaEP5uHHj/Pz8eBIWPgUFBdevX8cYX716tW4D/OVQVVW1sbGJj493cXFB27ZB27Zw/jxOS4OyMtDSQubmaMyYqZO9x3DgUwl8P3z2eynnu1XjGHPHNCNLoaE4FGqStnFSIf+ARM1CFbbq0EYXWuugRhqQQIeolLyv8dkRlo05FOGvPYTx7OiADbP6aIj6JNCgQmsdeN4OTfyCPxQDADAGz7vRDt3PhT8TMACojllqj8oh5B4ADBw4cOnSpT179oQq7QJfwSBISEhISEiImpqak5OThsTveg6Hk5CQIKFDcXHxuXPnaiNo4KGuri7jmky/fv369+9/7dq16iInNTW10aNHy7EexWazA148fvDoTmlZKW/3t5OzQ3VBAwCEhoYGBQV5eHgAwNOAh7l5OQAwesR4npoBAKhUaovmrVo0b5WSmnz+4qnEpPjsnKzsnMqPSjVVta4ePfv3Haynp1/TIAmEesTI0LhLp24vXwV8/vopMyvD3Ey4CFFCUqWiNCExvkXzVoqdvVXLtqGf3vPUDACAMeTm5dzw8536mwLqExEIBGWQmVl++HAEADRpojd5svPy5WK/mmfOdGnb1kRDg9q0qX7dxVd/vHyZvnnzRwBwdb2alDS+vsP5P3tnHdfU98bx52xjdHeDlIKBEoqNgN3did2o2N2tKMZPsbETsEEFFSlFUOkOFaQ7tt3fH1f3nWMbA0ao5/36vb6/e88995xncxvbOZ/n8/zk4MGDGRkZp0+fPnnyZHPHgqk//7qgoZQovV1x+0jZEZGrGUjKifKT5SdVKCqzJGfJoT+sXFxmZuaRI0cAQENDY9++fWTjjh07Nm7cWKdxli5dSo7Dkw0bNoiqwm54eLhggdXatWs/fPjg4+Pz+PFjS0vLGzdukDr9Wqmurl63bt2BAwfI03HjxllYWNTsJiMjU8rh8ShaoqOj65frdujQoYyMDHFx8YsXL9ZeZLq+FBcXX79+/caNG/Hx8VlZWYqKiq1atRo1atS0adP+Am8PDAaDwWAwLQcLC4tTp07Nnj2bawuNyWT6+PgYGhoGBwfr6OgAQYBAr2kiMREePEDjxzdeqJK/NnSKayuY8Ecj/A5NvUGbNhHTp8O3bzyuycjAlCkgikRwPT29Xr163bx5k72azImiouKM1auRjw/x9Cnv+6lU6N27lpoUDaO8vLzWLe2MjAzBHXr27BkUFBQeHu7v719dXW1nZ9e1a1cBagPBJCcnHz9+/OTJk+Xl5Tw7lJWVrVix4unTp56enioqKjU7uLu7JyYm/lcpo0MHtGsXbN1K/L6/iAwNYcMGkVhxcMOhjqpnBxFRq58BqfkQJcXFEB8PCIGJCcjUOYv60aNHfn5+XB/FJCwW6/nz535+fg4ODqIIlC9JSUlfvnyRl5e3tLRsFEFVi8fCwuLz58/kWgEaPRpGj0a5uZCTA8rK8OsdJ02F7grQvacRa/58KCwEgGIJmXhNo1gd01hNozhtkzhN4xR1fSYS6nOAgsBaDgapoEEqYPJ7VRli7RIiIKBAWv5t6y4B5l0DzTqLMRmWyREdkz91jQ02qiygON4F/l44GnTw6YhGRxKv84FJgGs84d0RvS+GxzkACGWN27xj65Y9g2yys7NJNQP8Ml3gEjSQzg0klZWVpJpBwEuxoKCA3ycYm1wBpXAah8uXL0tKSvr4+Pz48YPdqKmpOXbs2MOHD9dpqIqKivCIMJ/H97Ozfyr2CIJACElJSaqpq/zIzuX6q1dcXHz58uXu3bsTBPEqwBcAdHX0Hex5FGfR1dFbu2rzqwC/N4GvCgoKtLV1OnawsevcTVJS2HpDGEyLwrHPgIA3LwmCCHjzYuyoSVxXdXX0w94HA0BJSbHIp543e0lM7JdDR/cQv/RkCKFudr1EPhEGgxEVUlI0Op1aVcWUkKBduNC7ZoeSkuqlSwPbtVNatqxdp07/0P5IRcXPXwfZ2WXNGwkn2traGRkZ/MovYv4U/nVBQ0BVgGgrTdQkn5V/pvyMLkV3tMToxpulMVi3bl1ZWRkAuLu7KzaydWrTICEhce/evalTp167di0jI6NXr1579uxZsWKF4LtSU1PHjx8fFBQEAFQq9cCBA8uWLWuKcPng6OhYa/nGzZs3b9myBQBiYmJ27NgBAJWVlTxFGCQODg6+vr71Dsnf33/KlCnp6enslu/fv3///j0wMHDv3r2XLl3q9yfXJcVgMBgMBtPSmDlzpo6OjrOzM+fXD5KvX7+ampqOGDGiS/v2xsnJutXVhjSa5K9aY0yAPBarmMVSplDkAYjg4EYVNLB3ekKLgEUABZfDrTfm5mjTJti1i+D6F1dSQuPGoRkzRDXPuXPnMjMzAwMDufZoFRQUZs+ePXz4cLC3h/R0omZOP0Koc2e0bp2oIuEJnU6vVaAs5J53x44dOzZAHFBRUXHv3r1z5869ePGC5342F8+ePbO2tr537x7XpM+fP9+5c+fbt28lJP6ry4IcHMDGBo4cgc+fiYoKJCEBbduipUtBXr7eAQuAqPWnbuPMWxNdXV3Oejo1iYyMtLKyUlNTmzZt2vgGfnYlJRGbNhHx8fDjByAEqqrIzAxt2wb6dSjre/r06aKiIn5XCwoK3N3dG0/Q4OPjs3379qSkpJycHBqNpq2t3alTp9OnT6uqqjbSjC0TS0vLjx8/jh7NsdykrAw8kwp69ECDBxN37kBFhWxFSafkiE7JET8vqahUbdmW7jQksxIyKiC9gkivgIxKyKyEnCpACORpIE0BfUnor4z6q4A6T+0Ng0GkpgKAQmnhoPdPB73nof0irl1DAjNkJChwyBR1DSGqCXhTAPey4XQbNOAD8aUUmATMiSLIujhcZSbI46qqKmtray4bG2tra/LAw8Nj6NChPHNa5OXlxWurKNT0chkajXbu3LlPnz4dPXo0IyMDIWRgYODi4mIitA9Q9o+s9x9CIj9/TEpOYLF+Kis1NbQc7Ptv27allYmenLzs0JH9ysvKMzOzkhPTUpP/+wubl5cHAD9ysgsK8gGgR7fePMu2AgCFQu3Tu2+f3n0b8mAxmBaChrqmmUmbmLio4NDA0SPGU343m+nTq++9BzcBoLiY79++htDazML9qEdKWsqXLxEVlRW62nopqclGhsZU6r++fYPBtEzk5OiRkaMuXIhbtYq3N8OnT3nnzsVSKGjePHMJib/Us5EX/frpTJhg7OOTevp0j+aO5T+MjY2Dg4Pj4+ObOxBMg/in/yKmMdNuVt4MZ4Q39kTRjOjrFdc7iHUwoTbIgPTIkSPLly8XVVQk+/fvX7lyZc32d+/eXb58GQAmTJgwcuRIdnv//v0VFBQAwM/P7/79+wCwefNmnqk27A6yskIVB3Jzc6ufbOLp06dXrlwRsjONRrty5Yq8vPypU6cYDAZViAyqo0ePkmoGJSWla9eu9e3L93faiBEjatX1s8nMzCSHNTAwsLKyqrV/PX4/M5nMadOmVVRU1PXGOuHr6ztgwAAG46elspqamoaGRmpqKpk9lp2dPWTIEF9f3549ezZqGBgMBoPBYP4p+vbtGx0dffjw4UOHDuXn53NeKi8vv3r16n8J3wBKFIo8hZLHYhVy7LzqUKmOz56NefSob9++jeRiZSENKmKQUw3fKuFFPjgqNcYk/wpo8GCwtiZ270ZxcURJCZKQAB0dtHgxdOokwlmkpKT8/PxWrlz5/PnzzMzMsrIyJSUlAwODZcuWTZw4EQBAXh7dvAnLlxMfPwKZNYsQaGpCz55o1y5oNDs0EiqVqqWlJcAanUKh9BFF9Q0BfPr06X//+5+npyfX+44TY2Pj/Px8roTm1NTU7t27X79+fciQIeyWqVOn3rp1y9DQkHsIOTmyukQTqIAo48ez/PygmH+2ZVOVGly7dq2/vz9nNjYXubm55LP65s2by5cv3759W7CRPl/evSNWrPhNHpSZSWRmQmIiOnZMeBuMbP7lV4TsUG8OHDiwb98+9nPFYDBSU1NTU1NjY2MfP36sp6fXSPO2QGxtbQ8dOiRkZ7RnDygrEw8eQGrqzyYqFZmYgIuLxIABJv/p8Or1zsvPh1rXQ/jX9GFjKgXzdOBYOgDAhgRiQGfk1RENDSe+lAKDgMT9IUarbKGGpgEAzp07F/W72oytZiA9G3bu3Pnw4cOaM9JoND09PQEfrdLS0pMmcedqNw3t2rU7e/ZsXe/Kzv5+5dr56Njfqm7JyckP6j+sd08HgoD0tO8EsFoZ6yOEJKUkjU0MjE0M3odGhof9lIOQ635kjhN5b0MfCQbzh2DXpXtMXFRRUWFCUryp8W9GuRISEuLiEpWVFYVFBY00u5gY3cTI1MTINPCd//nLZwDgQ3jImpWbG2k6DAbTQMzMFHbvtuV5KSoqPzq64MyZnlQq+qfUDCRXrzbub9J6QEpCMzMzy8vL6/kbCtMC+KcFDfcr79+ruNc0cz2uetyhosNG6boVa2guGAzG/PnzCYLQ1NQ8fvw45yVra2vyN2FFRQWpV5g6dWqrVq24RmAymeSN4uLic+cKVe5rxIgROjo69Yg2JydHeEEDAFAolJMnT8rLy5eWlgrjtbB7925/f38Gg3Hv3r2aj5QTUgIiJLdv3ybr1Do4ONTpB+rmzZvnzZtHHn/+/Hnr1q0AcOjQIV1dXXYfsrLp9u3bQ0JCaDTanTt3eK7pbNq0ydvbGwCcnJyED4CTtLS0MWPGkGoGQ0PDs2fPkkuoDAbj3LlzS5YsqaysrK6uHjNmTEJCgpDSFgwGg8FgMBhhkJaW3rBhw+LFi6dPn05+L+VHHouVVyOJPIPJvBAVdWHQIG1tbWdn5wULFqipqYk2QiqC8RpwPB0A4EwG4aiELRoahoYG5ehRaORNbjqd7ubmxmQyo6Oj8/Pz9fX1ub9Iy8ujc+fQ16/EkyeQmQlGRmjAAGgqQ7vx48eHhYVVVlbyvNq6despU6Y00tTnz58/fvz4hw8fBPTR1tbev3//uHHjysrKNmzYcOzYMU7/hrKyshEjRly+fHnChAlMJnPSpEmrVq0iy7Q3J926ISsr4tUrnheRiQlavbppAunUqdOUKVNOnz5dax3DkpKSx48fT5gwQfBHH7+bibVruc1OAACASE2FlSvRw4fAYZghAJ7FWerUoX58/Pjx4MGDPJUfUVFREyZMePPmDb9s8r+PLl26vHnzhslkCpOtAQBo1So0Zw5x5w7x5QuiUqFXL9S3L/BxdikqKrp7925wcLCcnNzAgQN79OghqDyNrCy/cf5DuMomawzRrSziexV8rYSDqcTGVuiBJRr6kYgqBSYBSftDWv3SNMAvewYAOH/+PJP504eALWUAjgoUqWwZRw1cXFwiIiIKCgp4XrW0tGQXuWgu0jNSA4Nef//+1dqqSzc7QekiRUWF+w7vKCwsIE81NbTamncwN2/XxsyC/SLR1tJ+6fsqKPCDvoG2jp6WlrYGnS7W2tyYFDSwBRyamlpiYmLV1dXRMV+sOvLesMFg/jLat+2IECII4vOXCC5BAwBISUpVVlYIn8xWb9hTNJIbBAaDEZKyMoaEBJUitNdiVRVrwgS/jh1V3r3LevQoLTx8lKXlP1RsoiVjbGwMACwWKzExsbErZmIaj39X0BDDiHle9byQqKUEqagoI8r8qvyGiQ9rT2tf70HExcXlRW13KcFrqWL//v0REREIoXPnzikp1ZJKxnOl4OrVq7GxsQAwb968+skUREVJSYmAfXQuuQZJVlYWzwdlZGRUszE5OdnAwKABAdaZHj3+8+pJTEwEAGlp6cWLF3NlFnp5eW3btg0A1q9fP3To0JrjPH/+3MfHBwD69+/v6upav2C2bt1K/uZXUVF58+aNlpYW2U6j0ebMmaOgoDBu3DgAyM7OPn78+Nq1a+s3CwaDwWAwGAw/5OXl7927d+vWrblz5wpIGRdAZmbm1q1b9+/f7+rqum7dOtFWqZ+ljU5kECwCnuZCdCm0kRbh2JhGhEql1rLMoaWFZs5sqnD+Y+HChY8fP3769Cl7346NhobGzp07GyPd5MOHD0OGDPn69auAPtLS0kuWLFm3bp2MjAwAyMjIHDlyZNCgQZMmTeLceGYymVOmTKFSqV+/fqXT6SI3IKwf6ORJmDqVCA+HX7ZzP9uNjNChQ9CEsuyDBw/Ky8tfuHBBQLI4CUEQr169evbsmQAHQd43Hj1KJCXxvZqQACdOIBcXYYbi6dRYpw71Y8OGDd/5J/qHh4c/evRo0KBBjTF1C0RJSUlVVTUpKUn4SgQgL49mzqx1YX7Tpk3Xrl1LSkoiZUnu7u5t2rRxc3Ozs7PjfYOEBNLQIDIz+Y4oKYkGDxYmQBkqbDJCC6IJAHBLh4maYCQJXpZoyEciuhQYBMTtC5GggN7K/2QNJJw6BuCQMpCUEZTHOfAynyhngpMyclIGyV/yjKFDh06ePPnixYvFNcxazMzM6pRCI1qqq6vfBb/2f/0iLT2FbPkcFamooGTehvdfKIIgLnl6kGqG3j0dHXr31dDQqtlt1apVERER+fn5MVEJMVEJnazbdbJpLyUlae/U7eP7z20t2vfu3RsAmAyGhLhkdXV1SQl/DxsM5u9CRkZWVlauqKgw4M3LkcPGcV0lRV3CFNtqIA59+peUlqSkJk4cL7LCahgMpq7Y2d0PCsqWk6N/+jRaT08oUebUqS/v3k2+ezf52LFujo7a7dtjk8aWAiloAICEhAQsaPhz+UcFDdVQ/bzqeVh1WO1dRccnxqeHlQ9bU1vTEc96g7Uzf/78+fPnizaqmkRERGzZsgUAFi9e3L9/f7KxoqJi6NCh+vr6rq6u5O9kdrJFzb1/JpO5fft2AJCSksJ72I3Kq1evAMDOzo5LzRAdHT1lyhSCIKytrTds2FDzxry8vBkzZhAEoa2tffny5frlr6Snp1+6dIk83rNnD1vNwGbs2LFnzpzx9fUFgOPHj69Zs+bfSZTBYDAYDAbTlIwZM8bJyWnfvn2nTp2qn6yhrKxsy5YtL1++9PLyEmGp7FaSMEgFvH8AAbAugbjXAX8XwjQIhNC9e/dmz5799OnTrKwsspFCobRp02bHjh3Dhw8XahQmE4KDicBAIAhkZwd2dsAntzs7O3vNmjUXL14UsHZvamo6a9asmTNn1ty9dnJyCg0NHT58+MePHzkmZ06ZMkVSUjI4OLiJfx0Qjx7BtWvw/TtBEEhODrp2RYsXg7g4yMigmzfBzQ1evSKys4EgkJwc0b49Wr8eatP3i5xNmzYtXLjw3Llz79+/9/f3F7BzX1hY+L///a+uggaIiAABxgksFvxu4y+A6dOn+/v7l5SU8LwqKys7a9asusUmHEn8BRkAUF5efv369X9H0AAAenp6P378qIOgQQicnZ2vXr3KmYVcWloaFhY2duzYy5cvk7vdPBg7FqKi+BWeQGZmILQjy0QNOJ8JoUVQxYINCcS1dkiVDl6WaNJnIqQQAKCCBXH7QgDA1JWHc8BHqhqSlqcPtUHS8iAjj2QUqAbmeeZ24z/9fPFf+kYoi8EOYzRB46frz7Fjx4yMjM6ePZuYmEgW7tTQ0OjQoYOHh4e2traQYYsQBoPh/9rv8TNvttcC+YFJEMSnLx85BQ0MBuNLdGRxcbGGukZ4xPuITx8AwMbabtL46fwGHzhw4PTp0z08PIqKigAgPi65naW5mBjNyNjAyNgAIbTcdb6khGRBYX51dTUAdOpow28oDObvQ0ZatqiosLS0tLyiXFLiP50oQRCkuEdKSqoJwhg2ZHQTzILBYHgSF1doZ3efyWQBQFFR1axZ/s+fC/Xd0sTkZzayoqJ4q1ayXl6pw4cbNF6cGOExNTUlDxISEpo3EkxD+EcFDTmsnDfVb76zaq/eJ0LyWHn+Vf7TJKdpIR766BZCcXHx+PHjq6qqLC0t9+7dSzYyGIxx48Y9f/4cAMLDw4ODg6lUKuP35BVOrly5Eh8fDwCLFi1SV1dvmshrxcHBgV2poeFcunSJLNbQjDAYjLdv38Lvng0AkJaW1q9fv6KiIgkJiUuXLvGsCT1v3rzMzEwajXb9+vV6583cu3ePfBkoKCjwqyg5e/ZsUtDw9evXiIgIS0vL+s2FwWAwGAwGIxgFBYVdu3Zt3rz5zZs3ISEhMTExKSkpaYmJmV+/VrOVuABKFIocjZbJZFbVSHAHAH9//ylTpjx48ECEgbnoIe8fBAC8yAO/XHBoLsvJ8nIoLARl5dotwTEtGzqdfvHixYSEhBMnTmRmZlIolL59+06YMIGn915NiMeP4cgRIikJKioAgPjf/5ChISxdin7fACYI4uzZs6tXr+anEJKWlh4zZszMmTO7d+8uQJegr6//+vXr0aNHP336lN1YVVXFYrEyMjLMzMyEeswNh8EgFi0iXr2CX9UcCAB4/x58fdHp06CvDzQacnEBFxdUXQ0MBkhKNqP4SFlZedWqVQBgZWUlQNAAADzLLtRCbfUsoKxMyJFGjx7t4eHx5MmTmpcQQr169eLpFNhAqquray3JQe7R/jsUFxdLS4vS/8fLy+v27ds8PdUzMjKWLFkSFhZGp/NI1EETJ8KbN8TTp1BVxX1JTw8dOgRCa5gQwAFTZP+eYBHwKAee54KTMqjR4Vkn9DQX9qcQYb/+kUlZAxc8Nxu5hDy51TA/mrj+HY6YoVaSAADLli1bvHhxQEBARESEsrKyg4NDzbSNpiHsffDt+9dzc3++wZWVVLp37W3XudvGba7V1dWchT9YLObm7auzf2Rx3q6qojaZv5qB5NChQyYmJidPnkxMTCwuKnns7TdgiIOYGA1+7dqyXRk623S1teZjy4HB/I2MGDra/fQRAOLT54+cL/6cnOzKqkoA0FDXbLbgMBhMk2Bv75OXVykmRpGSEqPRUPfuwr7rN23qxGIR1dUsHR3prl0fAICbW/fFi80bM1hB2Nv7fPqUe/9+v+7dNZorhhaCoqKisrJybm4uuXGJ+UP5RwUNnxmfE5mJTT9vCivlC+OLFr2FChqYTObEiRNjYmJkZWUvX75cUVGRl5dXWlq6efNmLy8vAFBVVb179y5ZdY/tcRoUFMRZc4HBYJD2DLKysnUqZKCrqyvCx1ITAwOD0aNFJm4NCgoS1VD1JiQkhLRD7NOnD7sxKyvL0dExPT1dTU2ttLTU3FzQ30sGg8ElhgCA6Ojo1q25q8TxhKxYAQADBgzgt346cOBACoVCZnQ9e/YMCxowGAwGg8E0KuLi4g4ODg4ODuwWZnFx7t69xe/fK5SXK8rIIE1NtGhRuanp06dPL1++7O3tTWYfsvHy8vL29h4yZIioQuokB9rikFkJALAtmeithKhNu1NKeHrCrVvEt29QVQVSUkhPD7m4gA3OtvyzMTY2PnToUF3vIq5dI/buhdzc/5oqKojoaFi3DnJz0dSpZFtMTIyzszMpnq6JgYHB2rVrJ0yYIKC0HycyMjIPHjwYOXLko0eP2I0MBmP69OmpqamcO3ONB8vVFZ48AS4ZE4tFfPkCc+ag+/eBXapDTEwEop/ERGLfPkhJISoqkLg4GBqiVavgl82p8NT65NTn2RMXr6WDcMoYktu3b48aNerNmzecIgMZGZmePXveuHGjzrEJgZiYWK11VUS7u98UMBjEq1fw9i1UVICtLerfH4SuHVNdXZ2YmGhc91eXANzc3AoL+ZZnjYqKunjx4uzZs3leRe7usHMn8eQJpKX99AKRlUWtW6P9+4FXEU8BWMrCZA249A0AwDWeuCuFDCUBAfRXhv7K6GUe/C+TiCqFtFImi8LbY4YLCoK20tBHCcQocP07pFcAAPjnQ9cQYq8pmqYJAEClUu3t7e3t7esUqggpKio8d+n0l6hI8lRDXXPQgOG21l0oFOqPH1nkNxbOzdTPXyK41Ay6OnrzZi+Vkqr9XTB//vy5c+eGhoZ+/PhRWVm5R48ehUV5Wdnf8/Jzi4uLCYKQlJA0NWndrq2lKB8hBtPiaWthKSMtU1Ja8tL/OaegIT4xjjww0G/VTKFhMH8PTCbz7du3VlZWLe1rW0FBlbX13a9fSwGguppVXc0CgLdvhc2LFhOj7NxpAwCTJ78gW7ZuDVu4sA2F0qRLAG/ffp8//83kySavXn0FgNmzA6KjxzZlAC0TIyOj3Nxc7NDwR/OPChpCq0NzWDlNP28BqyC0OtSJ7tT0UwtDREQEuUVdXFzcrl07rqs0Gu3WrVt6enrkKWnBBwDXr18fP348u9vly5cTExMBYPny5crKzZCAtmrVqqKiotmzZ3NVTyT5/v27pmaDhLTe3t6Dhaj7KCMjU1paKtjKooHcuXMHAFRUVDhrWL59+5ast3r69GlnZ+dak1caQnBwMHnQtWtXfn1kZGQsLCw+ffoEAFFRUY0XDAaDwWAwGAxPqLKyajt2qP3eKAkwfPjw4cOHf/369eDBg8eOHeOUNZw8eVKEggYAuNIOOb0nGAR8LIbDabBSX4RjC4QgiIULCV9fTgNwIi2NiI5Gc+agBQuaKg5My+DHD8LN7Tc1A5u8POLkSdS3L2ho3L17d9q0aTzrCMjKyi5ZsmTbtm113UcXFxe/ffv2gAED/P392Y0ZGRnx8fFNYdIQGwsvX3KrGX5BREfDgQNo40ZRzUZcuEC4u8MvZwUCAKKjiffv0fz5qI4lGNTU1AR30NCoc64VYWRUS1GJX3aswiAtLf3kyZPr169fvHgxNzcXAFRUVGbMmDFmzJi6BiY8BgYGsbGx/K7S6XRha6+0DIjnz+HAASIh4aerwbVrcOQITJmCnJ2Fuf39+/empqai3QxIT08XcJXJZD579oyfoAEQQhs2oKVLicePISoK5ORQ375Q30LFm1qhBz+IQgYklUOnNxWmYbdH07Nnz5qpoKBgrwT2SggABgwa/izsE9I0pGgYUDQMKJqGSFkTmAyipJAoLSBKCqGkQI4Kk4f2Xze8t8ovtdIKPdiVQpxIBwYB5SxYEkNkVSJXg/qFKTIqKir2Hdqelf0dAGRl5UYMHdPNrifll1wjvyCPPFBV+c8JVU/XACFEEERbC8s+vRxlZeX09QyFr+ZDoVA6d+7cuXNn8lRdXd3UpI3IHg8G82dCo9F6du/z6KlXQmJc+MewjpY/l5fj4qMBQFJCUldHr1kDxGD+BjZt2rRr1y4bG5uAgAAhfeaahooKRnb2byZVSkriJ050Y58uW/bu6NHP2trSCQnjJCR+k1S+fv196tQX06e33ry5U3j4z83H3NyKoKDsrl2b1MV86NCneXmVa9YEy8iIlZRUq6sLq5T9uzExMQkJCcGChj+af1TQ8IXxJZfFax2nkSkiir4wvjT9vEJiaWmppqaWnZ1NnkpJSUlJSeXk/PzwdXNz69WrF7sz237w8ePHBQUFCgoK5Cl7k3vbtm3btm1j91dWVmYPxRM3NzdFRcV6hP306dMrV66wT0NCQgICAv73v/9lZ2erqqrKyMgQAkqE1pcDBw4cOHBA5MPWCVLQMHDgQCpHyduRI0d6eXk9ePBg+PDhzs7OADBmzJixY/+T4L19+/bIkSMAcObMGfa/GgB8+vSJ89+rVr59+8Z28mwrcHnCzMyMFDRgPx8MBoPBYDAtDS0trYMHD3bp0oXz+5Kfn19lZaV4rXnMQtNJFtYYoB3JBADsSiY6y6Ee9fnaW2eI3buJJ0/gdwsKAIDcXOJ//0MWFsDx9R7z10McOgQZGXwvZ2SwDh68ZW09adIkZo29fyUlpa1bt86dO1esvu4FkpKSDx486Ny5M+dWdFhYWBMIGogLF0DAT1GCgBAelvX1nMvPjzh6lMd0WVmEmxvo6KB+/YQfzdnZ+fXr16QtX01UVFSWL19e1wgpK1ey3rzh90pAenpo2bK6jjl+/HjOJIfGZv369e/fv+e3vNC+fXsRWjM2NsS9e8S2bb+9YJhMIikJDh2CnBy0Zk2tIzx8+LBv374iDInBYFTVKBjBRWVlZS2jyMqisSJIBFSlQ5dP956aDgEqjUUTj+kyaWts6MkRUxYP7cN+8dMoiJWdBtlpzAh/noNISUk98PXlzAMBAEkqbDdCY9RhQTTxqQQAYGcyUcaCLa2asdoMPHr6gFQzdLHtNmHcNCnJ30pnVP/KluH8HFZQULK1tgsODYyNi1o4dxnPkqMYDKau9HUc6P/mRWlpiceFk1adbOXlFWg0sYjIDwBgYtKaIpwrDAaDEQCpxQwNDV2wYMG5c+eaO5z/0NCQ+v59ioGB548flW3aKFy6ZG9trcrZwccnFYDIzCz5+DG3S5ffxMfjxvl++1a2ZUvYlCnGO3fajhr1nMUiaDRkZibf2GFXVTG/fSu7fz/tzJnonj012rdXfvXqK0JISUmytJQRFvbDyupuRETuwIF6Xl51+DHyl0FammVkZFRUVLQoGQ1GeP7Rb7opzJQSgkfGSWNTTpSnMFOafl4hoVAoXl5eLBZLXV1dTU1NUlKyb9++L168AIBFixbNnz+fszNb0FBVVXXv3r0ZM2Y0cPYRI0bo6OjU48acnBxOQcOXL18AwNjYWFVVlf9NMHfu3Hnz5gk/y+vXr5csWVKP8BqJkJCQ1NRUAKhZl3TAgAEDBgxgn5qbm3Mu6LAdIwYPHsyZ0MMpbhCGuLg49rHgciHsf9a0tLQ6TYHBYDAYDAbTNIwePVpLS+vr16/kaVVVVVxcXE3HsoawXB9e5sPbAmASMO0L8coa6TX2L+iSEuLxYx5qBpLcXOLwYfTHCRoSEohv35CCArRpA3jbpgYsFis6OvrHjx+ampo8hAK1JaO8DQ2d6ubGpWZACE2bNm3//v0qKioNDE9eXn7o0KH79+9nt4SFhU2aNKmBw9bOt2+CrxP5+SLbwzx0iK94Ii8Pjh6FuggaRowYceHCBR8fH7KEHyc0Gm3IkCG2trZ1jlBdHS1eTOzbx8OrQ1UVXFygOXwW60SPHj3mzJnj7u5esyyCsbHxxYsXm6aOiQgoKoLDh3m/YIqLievX0eDBtXob3Llz5/z58yIMikaj1VpNRklJSYQzCmDp0qUPz56t1GkjsfIM1dgSAKhmNrnr7my5e7ho567N69cBgImJieBBbG1tudQMbNrLwA3DvBUvo3KTvigWpsUyq4/qq5u3tmjftqO6WlOXmi4pLX76/CEAGLUynjltXk2XBba+oaT0N5GThXn74NDA6uqqnNwfnNUoMBhMvZGWlpk2efapM0crqyoDg15zXupm17O5osJg/iZWrVr17Nkzf3//8+fP29jYcG08NS9SUrRv36aGhPyws/upV1i5Mig4OPv2bSd1dclDh+xGj36uqCjesSP3d+ZevTSuX0+iUEBWlj58uEFl5ay4uCJVVQll5Ub85f/0adrJk9He3mks1s+c3i9f8m7fdurVS9PcXGHcOD8AKC1lfPiQAwDe3qnZ2eVqav+oYQP5pZHFYiUmJlpYWDR3OJj68I+uAWWxsmrv9NdNLQxsozkAWLt2LalmcHJyOnz4MFdPzrWDU6dOsQUN48eP58zXZzAYK1euZDKZMjIyPGdk/0ird2mGZcuWLfuVRBIfH08aXXbr1k3QPQAaGhqWlpbCz5IhIJmpObh69Sp5UDP7pLy8vAkkZj9+/GAfC3Y6ZStLePrWYjAYDAaDwTQ7CCEjIyO2oAEA8vLyRDsFDYGHOeodRnyvgtxqGP+JeN4JSTdmfhfx/DkItA0nMjJQTg40eJe6aSDOn4fr14mMDCgqIiQlkZYW9OqFNm7EsgYSFou1adOm+/fvp6enFxcXKygo6OnpTZ8+fRlntr3ApOpigpgQHMyVmW1mZnb69OleohO+cJUFvH79uqqq6ujRo03rUuagzlBreaeh2joIS0ICkZoq4DqRmori4upU0+HmzZuTJ0/28/PLz89nN6qoqAwdOvR///tf/cJEEyeCkhIcOUIkJf2sRyMtjVq1Qq6u0Lt3/cZsYnbu3GloaOjm5paYmFhWVgYAampqbdu2PXPmTKtWf0xpc+LkSSI5me/l3Fzi6FF05oyAESIjI8vLy+ujaxFI69atSZNFnsjJyc2cOVO0M/IkLCzs2rVrZWVlEPe+dEFn8XGrxKdsALoE0MRgrOuxt3enJicbGhq6uLjcuXOHX/qEhITEuHHjarZXV1c9ff4oMPj1jx9ZsgBsBcfnz98+f/5487anoYHR0MGj2pq3b7THx82J/x0hpUvWHTvzrBmhoa5JVpdISk7o0K4Tu728vIw8wLmGGIwI6djBasWydY+femdkpBUWFRAEoaykYt/LqZOlTXOHhsH8DYiJiV2/ft3a2jozM3PZsmUdOnQQUNK66aFSkZ2dGoNBbNoU1r690sGDkQAwbpzvq1dDhg7Vr6riXRfs4sU+PXtqmZsrqqpKAACNRjE3V2jUODt0uBMZycOH/tKluLIyxoULsXQ6taqKSQbDYLDU1SVVVP7dbwukQwMAJCQkYEHDH8o/uvrTLPYMzT51nbh27dqePXsAwMLC4tatWzVt6zgFDSEhIe/evSM177179+7NsQji7e1NpviMHDmS50RSUj815rGxsQYGBg0M+969e+SBCBfdGhsPDw8PDw/BfbiqZpSWll64cKERYxKC0tJS9rHgn83sq+RKEwaDwWAwGEwLgcVi+fr6RkZGZmdnR0ZGcl6Sk5MT+XSa4nClHRocTlSw4EsJuMQRp9s0prV1VBTUKBzwGwUFkJn5RwgaCFdX4sEDYH+ZLC8nEhMhJQWiopCnJ9DpzRpd88NkMocMGeLr61v9y5AjPz8/Pz9/w4YNHz58uHTp0s9+0tICBjlRUpJZUcHZMnDgwJs3b0oLvKuucAkavn//vn79+vXr13fu3Hn27NkTJkxg/zwUJcbG8OyZoA4Cvf2Eh4iOhhqeAb9RVER8/ozqImgQFxe/detWQECAu7t7VlYWQkhHR2fZsmVWVlYNCRX17w99+6L374mgIKBQUJcu0KkT8NpDbbE4OzvPnDkzKCgoLCxMQUHB3t5esHFg45GTk3Pv3r3Y2Fh9ff26GU9+/lxLh8xMwddPnjw5ffp0npvfDWHv3r1sS8ia2Nra9uzZFAnKe/bs+S+PglFd6bmrOuCO5Moz1HbdAaC628g5184/X2eoo6MzY8aMAwcOcK5RkCCEevToMXfuXK72yqrKA4d3pKT+pyaRlJQyMDCWFBdPS0/Jyf0BAMkpiUeP73Ow7zdu9GSRP8M8SU1LIQ/U1bV4dpCUlDLQb5Wckhjw5mWv7g5KSj8TQ6NiPgOArKycvJxCE8SJwfw7mBq3NjVu3dxRYDB/LRoaGrdu3erdu3dVVdWYMWPCwsI0NVuKz1BOTkWvXt5ZWWW5uZUUCqJQEItFVFTUko5Lp1PmzzdvgvAKCqp69fLS05PJzPzvy4+4OFVOji4rS0tKKvby+vktTktL+uvXUgCgUomjR7vPn2/+R33fFzFsDT0ujP7n8o8KGpggcGnvL51aeAICAkjFvYaGxsOHD+XleZT5yc7OBgApKany8nKCIA4fPszTxI+9fDZ16lSec5mb//yUX7VqlZqaWrt27epR848giKysrDt37mzevBkAJCUlaxZi+Ju4dOkSW1Cya9cu8pmPiopauHBhk8XAXiwQExOjCkxpYgsaqqqqCIJomrUADAaDwWAwGMEwGIx+/fqRhmRcSEpK8rDrFwU2cnDIDC2IJgDg+ncYrgoDGk9OoKhYSwcJCcE73C0E4soVwssLakpjmUwiJIRYs4Zy6FBzxCUc6enE7t2QmAilpSAhAbq6aPFi6NSp9hvrgouLy/Pnz2s63pWWlt65c6dDhw4rVqwAALCxgcBAqFG8gOTy789w9+7d7969Ky4uLtpQDQ0NVVVVOc3eSIKDg4ODg1evXr148eIlS5Yo1vrqrQvI2Znw8gJ+lnt0OvTvL5qZJCQAIfhdjM6jT93p2bOn6LeQKRSwsUE2f3CmKYVC6dq1azPm81VWVs6dO/fFixfpv+xwdu3a1blz5wsXLghV0vF3QxSeEwi4mJaWduvWraioKCGjFR5DQ8Pdu3e7urpyGVUihKysrG7cuCHyGXlS0yaTlR5buqy3pKuHWL9pABBmM2lXMkhRQWHmll663cLCwgoLi0BGHqorWT8ypJM/9jLRvnr1as0liJevnpFqBj1dA1trO1OT1vp6BhTKz2WNb9+/BocGvnz1rKy8zO/lUwajevKEpnCk6NtnwMMnDwiC8Hp4u13bDjz7DOw/1P3U4ZKS4s07Vndob6WroyclKf35SwQAWLbvhBdbMBgMBvNnYWdn5+bmNm/evK9fv44ZM+bly5diYmLNHRQAwMyZ/lFRP93RWCzi3LneQUFZO3ZYC76rafD1zezb9yFBQGRk3sKF5jduJNJoFFdXy+XL20VG5nXufI+zc0UFY8gQPW/vtMpKYsuWsAULmkJv0WJRVFRUUlLKy8vDgoY/l39U0CAGzfbJ2IxTC8m7d+8GDx5cUVEhJyf36NEjfX19sr2ioiI9PV1RUZEsnpqVlQUApqam6urqT58+vXv3bkJCAtu2hSQ1NfX+/fsA0LFjR371Hfr376+trZ2Zmfnp06dOIlraW7p0qXJthT+3bt26detWkUzXQExMTOq6BOPu7s4+bteuHWmJwc8mgd8jFZXmkSk48w+AnSgmKSmJf2BjMBgMBoNpITx69IinmgEAJk6c2Chp4gAAMEkDAvLh+ncAAJc4oqdiYxWeQI6OxIkTAvLFkaoqGBo2ytyi5do1qJF3+xMWC96+hbw8aKqC7nWCuHOHOHDgt3302Fjiwwc0aRJydRXVLKWlpQ8fPuRXv6+srOzSpUsuLi4IIbRgATx6RMTG1uyWw2JF//rSDgAUCuXSpUsiVzMAAEJowYIF/H6I5ebmbtmy5fDhw8uWLXNxcRGZUYqqKpo4kXB35/lCQtbWSET++ahjR0JNDbL4V5lUV0cNc1ZoDGx4aRpCQ0ObPpI/i+rq6v79+wcEBLA4RELfv39/8OBBnz59Xr58yTMz5Df41OUUssOqVasWLlyopqYmbMR1YcKECebm5qtWrYqPj8/Pz6fRaOrq6r169Tpw4EDj/X3kooqn4INgVRxdRDXvQtE1Y9Hoe1N+6YdaOUIrR87PLBYASxGQBI8liOSUJABQVlJZv3obhULhuqqpoTV8yOie3e3d3A9kfk33f/1CS1OnT+++InlQAhg2ZDSLYD164pWSmlxSWiIjzeNf37K9VT/HQU99H1ZUVASHvA0OeUu2UyhU+16NHiEGg8FgMCJn7ty5oaGhHh4eb9++Xb58+fHjx5s7IgAAR0dtb+9UAOjYUaVjR5UZM0xnzBDWYu3QoU8rV75TU5OMjx8vKyvircDs7PJduz6w5dPt2ysfP96dPGYyiaFDn1ZU/LZTk5dX6e39syxXmzailIz/oRgbG4eEhCQmJjZ3IJh6wv3F/R9BnlLbD8u/cWphiIiIcHR0LC4uBgAHB4crV66MGTPG1tZWQ0NDSkrK1NT0/fv3AMBkMjMzMwFATU1t0aJFZItrjVW5w4cPkytrK1eu5DejuLj4gwcPGl5sgkRGRmb9+vW7du0SyWhNQ8+ePS/UBmf/+/fvf/nypZmC/Q+29yyLxarmWP2sSTlZlhVAptb1GgwGg8FgMJimoqCggGe7oaEhWXmt8dhjjNTpAABfK+FImsBk7oZgaoratOF7FSHo3h0E+my1CDIzCcGm69++EU+eNFU0deHDB2LPHh6uAHl5xMWLxOXLoprn2bNnKSkpAjqkpaVFR0cDAEhIoIMHEa9fXom/Vx4xNzc3bDSxy+bNmy9cuGBjY8NP61xYWLh161YTE5NTp07xE2rUFbR4MZo7F7R+N3KXlUUODujcOaixo1lPVFSQQHMXZGIC6uqimUsU2NjY8FQzCL6EIVm5cuXr169ZvCxPwsPDZwqjkunfv5aKOe3a8bty9+7diIiINWvW1D5LfenQocOzZ88+f/4cGBgYFhb26dOnEydOSElJMRiMPXv29OrVy9zc3MLConfv3kePHuX5PDQQfi4XREVpxYHZwozgnw+LY4jyGikYiopKAFBYVFBayrcmrJKi8vIla5QUlQHg5h3PxKSmyOSTk/21YMjf6GX0yAkuS9d2srSRlf0p+aLT6ZMnzNDV0WuCCDEYDAaDETnu7u62trbkgZeXV3OHAwCwZElbT88+ly7Zf/gw0sOj5/HjX3r29Pr2Tahq2levxhMEZGWVv3r1VbRRPX2aoal55eXLb3Q6VVycsnmz1Zw5//3eHzLkSWpqMb97DQyk/f2HiDaePxETExPAJSf+ZP5RhwZNimYcxLFA9L+4BEMBihaFdzG8FoKcnFzZL6/Re/fu1exALmylpqaSefm6uroDBw5s27bt58+f79275+/v36tXL7Jnamrq6dOnAUBPT2/s2LECJrWysoqPj3/37l1KSkqlQE9FAUhKSmpra3fq1EnIPJ65c+fOmzePq3HSpElRUVEyMjKvX7/muvT69eslS5bULzYRwmKxNmzYAACtWrVKT08XrCQgmT9//pw5c9inT58+JVc9fH19OX0sgoODaz4hAuBUJxQVFQmwxGDvFgjluonBYDAYDAbTJNT8rkuhUIYNG3bixAkVlcarAwEAoCgG243RnCgCAP6XAUv1QKaRTBoOHIDJkwleu92oUye0YUOjzCpasrOhmO+6DAAAQUBSUlNFUweIXbvg+3fe14qK4MIFmDAB6l5rryaxsbGCLdMKCgrS09N/Vvrr0AFdvw4bNxKxsZCTAwCgrIxMTb/a2QHHb4HGUzMAAEJo2rRp06ZNS0lJuX379vXr10nRPBfZ2dnz588/duzYvn37Bg0axHOovLy89PT0goICCQkJNTU1LS0tAa4SaPlyNHYsceoUJCURCCE5OTRxInTvLrIHRs6yaxdMmkSkpvK4pK+Pdu8W7XT1hlOswNOMgexA/he7NdSEwWA8e/ZMwFsvODg4OztbsH0CGjUKLl8mwsN5X23Vip+VS1pa2oIFCx48eCApKVmnsOuBtLQ0u04oAOTk5AwdOjQsLIxzLeLdu3d379718vKq3ZSiLtjb2wcEBPB8khmf3jAfnqUOciZPHZWgrQwAAEKgQEMMAoILiWe5AAC3suB5LjFJE2ZpI6Nfz5Z1p85+L58yGIznLx6PHDaOXwDycvLzZi/Zd2g7g8E4ffbYxnU7ZGV+W25iMpmvXr0KCAig0WgODg5dunSp6ffASXV1VXpGWm7uj/KKcgkJSUUFJT09A3H6f59aefm5AECn02VkZAWM08bMoo2ZBQCUlpaUlZfJyynQBStjMBgMBoNpwYiLi9++fbtDhw75+fmzZ8/u0qVLIxlQ1YmJE/9zIvfySn3z5vvXr2WamrX7VO3e3XngwMcSEpTu3UVjj01CEDBw4GMWiwAAcXFKUdEMrg6qqtxfC2fNau3hEQMA6uqSb98OF2Ewfy6kwXxGRkZFRQU/v3NMS+YfFTS0orb6SPmYz8pv4nmlkFQraqsmnrROGBoampmZMZlMfX19HR0dXV1dTU1NLS0tLS0tdXV1DQ0NcoWI7RDQpk0bCoWydevWUaNGAcDSpUtDQkLIn1Kurq4VFRUAsG7dOlptS3U0Gq1Hjx49evQYOHDg48ePKRRKrYUM+vfv//TpUyqVWqesHQ0NDYK/1J1cDqBSqTULZFhaWi5evFj4iRqJK1eukE/+vn37Jk2aJLgzucRgYGDA+XBiYmLIAwsLCw0NDXZ7DrmgKTRaHOlNaWlpAgQNaWk/fY1MTYW1ZsJgMBgMBoNpVNzd3cnKaGxWrly5cOFCUdmG1coYNdifAvFlUMCAG99hlnbjTKOvjy5dguXLiago+GWaBUpKyMYGHT0KjVBQQPQoKYG0dC2V5rUb6elrADk5PHUkbIiUFHj7Fv3SgjcEXV1dhJCA3zjS0tK/rQlqa6Nz51BZGaSkAEGAgQFIS2edOMF5i3qTuAgYGBisXLly5cqVHz9+dHNz8/T0rOkwHxUVNXjwYHt7excXF3Nz87KysqSkpOjo6KCgoODg4G/fvnF2plKpZmZm9vb248aN69GjB48ptbXR9u0A0Ihl8PT10ZkzsHw5ERMD7J+0NBoyM0OHDkFTfcIIhq1mEKBUIC+xZQ1Y08DFp0+f0tPTBXTIzMx8/PjxtGnTBI1CoaATJ2D69JqFYJCeHtq9G3hlaxQXF48YMcLV1bVz5861REkQxM2b4OMD+fmAEKiro2nTgOdbQzhYLNaIESPevXvH1V5VVRUQEDBq1ChfX996D14TV1fXu3fvfvz4kefV9u8uVIx2TiwHAIgvhzsduN7WaEkscfErAEABA9zTwT2d6K4APh0RAjA2MjU2MktIjH3x6rlTnwFsq4OaGBoYjRs92fP6hfyCvDMe7ssWu1IoPxWIV69e3bt3b1xcHLnwtXfvXjMzs927d/fty6P0Q0lJ8Z3714ND31VX//YpJyZGt+5kO3jAcDU1DQCQlJACgOrq6ohPHzq0q70kq7S0jDSvyhQYDAaDwfxZ6OrqnjlzZvTo0dnZ2bNnz37w4EFzR/QbN286ZmSUtG0rVJVDJyft6mpnkcdAEAQAAQAIoV27bDkv+fpmDh78REND0slJ+/nzTABo00bR3b2bkpL4uXMxBAHKyhJaWtIiD+lPhBQ0sFisxMRECwuL5g4HU2f+0ZITHWgdlBHf/dfGQx7Jt6e1b/p560RMTEx8fLyvr++FCxe2b9++YMGC4cOH29ra6uvrs/Nd2MsZ5Nt+5MiRXbp0AQC25+GTJ09u3rxJdnB2rsMnOGlUSG355rfNBPnMd+/enVSQCIa0u2ikCpdtOByMExISBPRkX+VM7MBgMBgMBoNpLgIDA5ctW8bZoqGhsWXLliZTMwAABcFcnZ+7Lx5fG63qBAAYGqL79ykXL6JJk2DECDR/PuXuXXT2LEj/ISsaenqIQ4PLA1VV1L9/U0UjNCkpkJcnqENVFXz4IJKp+vfvr6OjI6CDrq5uu5rG9VJSYG4OFhbkK4Fra1ZD8HMuaiwtLc+dO5eQkLBw4UKeecYvX74cMmSIkZFRu3bthg0btmbNmvv373OpGQCAyWRGRUW5u7v37Nmzffv2N27cEKDzaETatEE+Pmj3btSvH/Tujfr1Qzt3Ih8faBm/hoRRM7Bh98HlJ7jIyclhe1vyI1NwuRwSHR109y6MGYOMjUFREeTlwcAA9e2Lrl2Drl1rdi8pKRk6dGjnzp1dXFxqGbmwkBgzhli/nnj1ioiIID5+JJ4+Zc2bRyxaBPWt5HLmzBkBL5ugoKAbN27Ub2SeiIuL37x5s23btlztCKFOnTrduX37YltErhyllsOTXO7bD5ui/SbImGM55E0B9A4jYkoBAIYNHgUAlZUVD5/UsmXSu6djZ9tuABAd++XIsX0/Bz98eMmSJZGRkaSaAQBKS0s/fPgwffp0cimMIIiAgIBbt27du3fPy+v+lh1r3wT6c6kZAKC6uupd8JtN21d7P7zLYjHtOncTp4sTBHHm3Ilv30XsU43BYBpIalry8VOHQsK4RV3NSElJyY4dO6ZNm3b79u3mjgWDaSijRo0aP348AHh5eZ09e7a5w/kNBQW6kGqGxiM1tYQs8KWpKblo0W878Xv2hFdWMlNTSyZMMN6xw6ZtW6ULF3rb22s5Oj4kCKBQ0O3bjs0TdMuDFDRAbftZmBbLP+rQYCtmq0ZRS2A29atWmaJsK2Zbe7+WCtsy8fnz5wBAoVDs7OzIS6dPn7aysmIwGEeOHLG0tGSXcjx48GCd1AnkHrzI/V4qKiqEN2MsLCzkV8+Vk+3bt29ocp9eNzc3Fos1ffr0WntWVlaST6Z046xWKygoaGtrk2s07969GzNmDM9uFRUVERER5DFZDQuDwWAwGAymGcnJyenTpw+XxdeJEyca6SuTAMarw+ZEKGXClxIILoTOojTqBgAAJhNycgAhUFEBOztkZ9eIWemNB0IwaBAkJACfUmuoUyfQFKWZp2gQFwcajV/MPxHRS05ZWblr16789hGpVOqAAQNqNcx7+/Yt52mjlpzgh66u7vHjx11dXdetW3f16tUGahE+ffo0fvz448ePHz16tFMnvonO+fn5Hz9+TE1NraqqkpKSMjExadu2rQg+DWg0NGECTJjQYt90XNvSXHoFzquhoaFYzVATPT09BQWF/Hy+rp9UKlVYQb+cHOXQIWAy0devUFUFurrAp3xAVlbW0KFDO3TocPz48VrGZDKJGTOImuKDoiLCx4eg0ymHDgkV2+/cvXtXQJHQ0tJST0/PceP4VnCoByYmJm/evFm9evW7d+/y8vIQQioqKvb29tu3b5eSktIEmKsLJ9IBALYlEn2VEIXjLUdFMEcHZuugl3kwK4rIqwYA+FgM/T4QDzuitmbmbcwsomO/BLx5MaDfUHk5QX+Dp06clZKalJX1LTr2y33vW+3MOx08eDA3t4aGAuDbt2/r1693cHAYPHhwUFAQu11bV7PfwN7tLDp079ZbW0uXRqMxGYzv2d+CQwPffwhhMpleD+9Gx36ZPXPh7JkLT/zvSGVlxcPH951nLBDN84jBYESB96N7EZEfkpITbK3tmjsWAACCIIYMGfLq1SsAuHTp0v/+97/Zs2c3d1AYTIM4ceLE69evMzMzly9fbm9vb2Rk1NwRtSC0tKTodGpVFdPERIHr0sqV7V++/AqArKxUZ8xQWr++Y2Dgd3Hxs6RbHEGAunqj5Lv+iZiYmJAHWNDwh/KPOjSYUk0taBZiINaUk1KA0obWxoRq0pSTioSUlJRdu3aZm5vPmTMHAL5//x4cHAwAHTt2ZJdIbN++/apVqwCAIIhp06aR6TJTp07t169fneYqKioCABkZbJrHG4SQu7u7MCtK2dnZ5EHjPZn9fyXDPXr0iF8fX19f0jlWQkKifwtMnsNgMBgMBvMvwWKxBg0axLUfs3jx4hEjRjR9MLI0GPPL1//yN5HmkefmshYvJhwdWQMGsAYMIBwdWatWQXGxKKdoQtCSJah3b+C1JY/atkWHDzd9SLVjbAyCqzbIyqIGGL9zcfbsWWtr65rtVCq1d+/e+/btE3z78+fPX79+zdnSjEJkPT29K1euhISE9BJFPY43b95YW1u3adPmzp07ZCJ1YWHhhw8fPDw8Zs2aZW5urqys3KdPnxkzZsydO3fKlCldunRRVFR0dHQ8e/ZsQUFBwwOAiAhizhxiyBDWoEHE+PHE8eO1yFwaGfKHJKdewcbGpuavS65GzvIT/zoMBpSUAICZmZm+vr6AjgYGBjxLD/CFSgVdXTAy4qdmePbsmbW19aBBg06fPk2h1LKUR1y4QISH877GZMKLF/CrimidyBNsPCNEh3ogLy9/6tSpiIiImJiYmJiYDx8+bNy4MTIy8sOHD6WlpSv1kQwVAOBLKdz7weN2BNBHCT50RlPUGOKIAIACBoyJJL6UgI3TSACorq6efu1paoWgGOh0+oLZS6lUGgA8euK1bcdmAfYbCQkJ6urqnGoGAMhM/1ZUVFJdXd3J0lpTQ0tVRU1DQ8uyvdXcWYs3rNmuo60HAPEJsZu3r3kT6E9K0IqKi+r6XGEwmEala+ceysqq9r2cmjuQn9y5c4dUM5CcP3+++WLBYESDoqLihQsXEEIlJSVTp06ttSL5P0VAwPeqKiYAyMlx72n276/348e0iIhR1tZ3EfofnX7W1TWkqorFZLLatVM6cqSLktKfUGuSF1VVrIcP01JTS0Q1oLKyspKSEgDEx8eLakxMU/KPOjTIU+T70Pu8qnoVz2y6F642VduJ7iRPEXnuVWPx48ePO3fuXLlyJTAwkMyP0dLSAoAHDx6Qp4MGDeLsv23bNn9//8DAQPJUR0fHzc2N58hBQUFsaweefPv2TRiPBABgMpn8eoaHh1taWnI19uvXj+0eUZO5c+fGxcVJS0v7+Pjw65OQkPBHKF5TflXtHTt2LM8Omg1OZRs+fLiHhwcAxMbG+vr6OjryMC86deoUeTBw4ECsU8FgMBgMBtO8bNiwISQkhLNFU1PzwIEDzRXPFE104SsBAHezYa8JSIuk6lp0NDF/PiQmsiUSRHY2xMcTHz8iDw/Q0xPFHE0LQujsWdi5E549I9LTgVzY0tREnTqhAwegZX7DlJREFhbEry/kNUFmZsBRwa2ByMjIvHjxYubMmUFBQRkZGQBAoVD09PScnJzc3d0F2zOkpqZOmzaNs8Xc3Lymx3sTY21t/erVq/v3769duzYmJoZfNzqdbmRkpKKiUlFR8fXrV55bjARBxMTEjB49Wsipq6ur/fz8/Pz8Fi9ePGzYsDlz5vTp06d+j4LYuJHw8mIXHyEAICgIHj5Ep06BwL3wJoNf+Qmy3cbGJsTBgSgrQ6qqzRBci4IgCE9PuHOHyMoCJhNJSYGRkfPIkWsTE4t5acXExMSGDh0qquKPqampq1evDg4OvnDhgoODg1D3PH0qqK5Ebi7Lw6MeJg21um82avFQaWnpyMhIFxeXuLi4rKwsKpWqqanZvn37KdsuncyRAYCdScQwVUSrsT6Ulpa2ePHiz58/V8pqwg4fkJb/WgldQwkA0z7KJiq58TIxr65mDl9rxFtKQqKlpbNhzbZ9B7eXV5TT6CxFJYX8vAJ+ndkbMA4ODpaWlt4+XkxmtZycbFxCzMn/uS2ct5yzs56uwTrXrTduX/F/7VdeXvYx8j0AIIR69xTu3xqDwTQVnTradOrYUrR9DAZj/fr1nC3Kys1QXBuDETmOjo6LFi06duxYYGDgvn371q5d29gzEgR8+ZJnZqYgJlbP3O/Jk18+f55x9mzPIUNE/w3/zJnoRYsCO3ZUvnzZnkIBFguYTBZXn5CQ7M+f8xgMorqaBQDV1aysrHIxMQqTSZw61aNrV4E6+5bNzJmvPD0TaDTKzJlmhw/bSUmJYDvb2Ng4JCQEOzT8ofyjggYKUOzp9l3EujSloKETrVN/8f5UaMQfeCLhx48f9+7du3Xr1suXL9k/w1RUVMaNGzdr1iyCII4dO0Y2kmWN2NBoNBcXF7agQUxMLDc3l23h0ELQ0NDo3bs3v6uysrIAQKPRBPRRUFAQfViNQGxsbGNPMWDAgNatW5MrjIsXLw4LC+NyZ71///7Dhw8BgEKhbNq0qbHjwWAwGAwGgxFAbGwsV6o6QsjT05POJx22CbCWg9bSEFMKpUy4/wMmaTR4xIoKYskSIjGx5hUiJgbmz0deXtCYG06NBYWCNm6ElSvh9WtISAANDdS7Nyg1cx1TwaDduyE+noiL43FNWxtt3y7a6WRlZW/dupWdne3t7Z2RkWFiYjJw4MBaf7lkZ2cPHDiQdNdjs27dOtHGVm+GDx8+dOhQHx+fu3fvhoeHl5SUiIuLa2hoGBsbm5ubd+7c2crKivP9m5eX9/jx4zNnzvj7+zd89oqKihs3bty4caNHjx6nT59uU0cBCrFvH3H9OlT8nvfNZBKfP8Ps2eju3abX4tS0ZyDh0XL7ts3o0QBAeHoCAAEQrKjYWVzcxsamZue/HyaTmDuXCAiA8nKygQCAhIT5Ojof7eyuBwaWlPyWNEan0/v16ycSqVxFRcXOnTtPnTq1ZMmS8+fPC19GE3hVQ+AEff9ej3g0NGr5K6WtrV2PYYXE29t70aJFaWlp7JakpKSkpCSTZHu5o0FFLGpiOXh+h2m/J26EhoZOnDjx15p1Em3TKMldXkj8p9YkwcRJJTdeorJI79tHMKrFmUZHW2+u82K3EwcAoI9T93dvwpSUFWRkpcvLKxLikktLyjg76+vrnzlzxsnJCQAOHDhQXV3tsnpBRUX5l+jImiOLiYlNnjCjk6WN36unWVnfNNS1HPv0b20mXMkSDAbzT+Lh4RH3+5fMJUuWNFcwGIxo2bt3r6+vb3R09JYtW/r16yegeJxIWLcuZM+ej6tXW+7ZUx+PurIyhqdnPADMmuWfnT1V1NHB3r0RVVXM4ODsmJiCd++GP3iQunFjR84O8fGFnTvfBwBn59Z6ejJpaSUA4OSkfeiQHYWC6PQ/26Hf2zsVABgM1v/+Fx0fX/jixeCGj4kFDX80/6igAQDUKeqDxAe9rn6dwkxpguk0KBqDxQdrUxrx113D+fjx48qVK1+9esXWMYiJiQ0YMGDGjBmDBg0SExMDgAcPHnz58gUAbG1tudZ0wsLCZs2axT5NTk7u2rWrt7d3TWtKIyOjM2fO1AwgPT1927ZtANCnT58JEyYIjvbIkSNfvnyhUCinT5/m2UHvT8w/Ex1hYWEAIC8vz+k/BgBPnz4lPSp8fX051bvBwcHz5s2r0xRUKnXXrl0jR44EgJiYGHt7+7Nnz7Zv3x4AGAzGhQsXFi9eTPZ0dnbu0KFDgx4PBoPBYDAYTMO4du0ap2slQujkyZP29vbNGBIATNJAGxMJALj6jZikIZRFmQCI48d576CTV6Oi4PJlNH16A2dpNiQlUd++UCcX9wZSWUmcPg3BwURpKaLTwcwMLV8urJBCURFduAALF7KiohC7ygmVioyN0a5d0DgWCGpqapy/yATz8ePHMWPGcC3lODg4TJw4sRFCqycUCmXo0KFDhw4VprOSktKkSZMmTZrk6+u7bNmyL/Uy1a/J69evra2tT548OXWq0GuUOTnE3bvcaoZfENHRsGcP2rFDJOHVG376BsjIIKZODf7+vbOGRmcNjWBy5zs/H8jN7IoKkJBojHgIgggNDQ0KChITE7O3t2/dunVjzFIPiI0bCV9fqGl6nJFxWkvLdvXq0/fvp6enFxYWSktL6+jojB49esOGDUJaTgogNjZ21KhRbdq0iYiIIM0y60Cts9crvKVLlwYEBOTn5/O8qqqqumLFinoMKww5OTkuLi6cagY28RHvDb1PwqBFALAnmRirjiR/Ld2Xl5fPnDmT81OOEf6ibGFX8dm7qK1txYBl1KYjJVyKVVlWFPUOute+jWFh3n7wgOFeD+8qKskPHPqfg0L7Dm1u33hYXvZT8uLo6Pj8+XP2VYIg/F49raqsBAAlBaWExDgAwtDAmMvQwrxNW/M2zeyOg8Fg/gjKysrI9XM2Dg4OpIIKg/kLkJSU9PT07NKlS1VV1eTJk9+/f18HTWfd0dCQkpSktW9fT628hARVTU0yO7tcSalRviEvX95+0aI3ADBs2LPFiy3at1eSkPhtS7egoIo8+PAhJzV1IpNJlJUxZGW5y1L8oYiLUwF+Fux786Y+etyaGBsbA0B6enpFRYVE4/yuwTQe/66gAQD60vtGSEQcLDtYRVQ16kQ0oI2UGDlUXKhVmGZEVVWVrWawsLCYMWPG1KlTVTnsJZlM5tatW8njlStXct775s2boUOHFhYWAkDr1q0TEhIYDEZWVlb37t0PHTq0cOFCromcnZ1rBnD27FnyYNCgQTw7cHL79u0vX74ghGrt+XczZMgQnu1kHdwuXbpw1d1gW7ZaWFhwJljk5OTUY/YRI0a4uLgcOnQIAEJDQzt06GBoaKioqJicnMxe5ujevTu/4iMYDAaDwWAwTQZXGtO6devmzp3bXMGwGasBW5KASUBgIWRWgnYDq1uGhACL24LyPxgMePEC/lxBQxPz6RPh4kLExZFPKQEA797BixewfHlx375ycnK1j6Crix48oPj4EI8eASmJ6N4dTZwI9TUFYTKZ79+/Dw0NjY+PT01NZTKZbdu2dXZ2btWqlfCDxMfH+/v7e3t7P3z4kKswrY6OzuXLlxu+EdvsODo6fvz4cc+ePVu2bBFcfJdCobRp06ZDhw4yMjI5OTlhYWE8d0zLysqmTZuWkpIipO0ccekS8Kp/8R9hYcKM0ywQK1cSSUl8r27ZgvbsEfmkd+/e3bFjR3x8POl2oKSk1Lp166NHj1pbW4t8LgHk5eWtW7cuPDy8oKBAQkJCW1t7xaxZ9n5+PNQMJF+/OickzA4LS09P//btm5KSErlC2nBCQkKGDRu2Y8cO4SVKv6GiAgItGwlNzXq8z+3t7QcNGnT9+nVGjXoWdDp91KhRVlZWdR9VKNavXy8gkS791HrNfjMKadJfK+F8JizQ/dm+Z8+eqKgors7MpMiytYMBgEKhtF+/3sCy07vgN1+iPzGZTGFKZgwaMPzR44cM1k+ZGnmXuIS4uoZKSlI6AFhbWxcUFHAl9ljamJEHWT+y9h7cBgAqyqp9evft07svOen9+/fPnTu3fft2nAqCwWBq5ejRo1+/fmWfIoT2NMKfZgymGenYsePmzZvXr18fHR29Zs2ao0ePNt5cS5e2Xbq0/oJCCgXFxY27fz9l1Kg6/CITnoULzcPDczw8YgiCcHP7DABiYhQPj1g9PZnz53vNmPHqypUEhEBJSfz48a4AQKWiv0bNAAC+voNnzHgVG1tAEMTChaLRfZJJ2iwWKyoqqrH9PzAi558WNChSFIeLDw+vDn9S9aRRJ+pK7zpGfIwaRa3eI0hISFSy03oaAX19/ZSUFG1t7bFjx0pJSc2ePbtz5841u+3fvz88PBwAzMzMyLx8kuvXr0+fPp2M0M7O7unTp4GBgWPGjCkuLq6qqlq0aNGTJ09Onjypo6MjIAYGg8He9h4wYIAoH55I+f7Lm5G0rGiZxMfHk7/b7ezsGnuu/fv3y8jI7Ny5k1wrTE5OTk5OZl+dOnXq8ePHxcUbuDaPwWAwGAwG01AolN/sFo2MjJorEk406NBLEV7kAYuAW1mwrIEWY0VFtXTgVe4dw4PMTGLBAiIlhas5OCFhyuTJCZWVCgoKTk5O8+bN69Onj6BxEEJDhiA+EmThCQ8P9/DwuHHjBpcK2dvb283NLSAgQPBaTFlZGalg8PPz41wB50ReXv7Ro0eampo8r/5x0Gi0DRs2LFq0aM+ePe/fv4+Pj09PT2exWBISErq6uqampp06dbKzs7Ozs+MqzBEWFnblypVr165lZ2dzjbl582Y5Oblly5bVPj1/oxQSIj8fNZrVQYNITSWiowV1ePcOGAygiXIpyc3NbceOHT9+/GC35OXlBQYGjhw58ty5c46OjiKcSwD+/v5z5szhlL5FRkYG+fuPoVBO8q/eQiQmIgZDV1dXV1eXX5+64uPjM2vWrPPnzw8cOLCeQwwaBGFhwG8RSUWFUt+0kAsXLoiLi3t7e3O+QTQ1NUeNGtWoaQyRkTwqNbBhlBarBngW9pkDAAdSialaSIYKAPD27VsWf5Efi8UKDAwcMGjLu+A3lZUV37O+aWsJWrMioVAou3cc7G3f60dOdlFhcfdenXV0NQmCyM3JF6C/+RgaCxyyBgDIyf1x845nanqK8/T5ALB9+/YPHz6kpqaGh4dzfV3BYDAYTnJzc7mK6I0ePbqJ9X8YTBOwevXqR48evX379tixY4MHD27JHiTy8vRp00wbb/wdO6wDA7+npZWUljIA4ODBT5GRuQDQs6fmo0cZAEAQkJ9fZWfX8AKWLY727ZXevx9Ze7+6wBbghoSEYEHDH8e//i3ZSsxqqfTStrRGdHUzphovklzUnd698aYQIVevXj179ixPNUNMTAzbnuHQoUOkiryqqsrFxWXixImkmqF3795PnjyRlZXt169fSEiIhYUF2d/Hx8fCwuLo0aNVVXzNMFxdXT99+gQATk5OdS1Q2jQQBBEfH8829RKsz2gydu3a9fJ36HT6lStXyKvDhg1r7AAoFMrWrVvDw8OXLFlibm4uKysrKyvbunVrZ2fnN2/eXLx4UVZWtrFjwGAwGAwGg6kVri9vcbXtODYZY9V/Jsre+E40dKxaU//r6w3wr0Fs2FBTzVBNEGNycxMqKwGgoKDg1q1bDg4Offv2jY+P5zlIQkLCqFGjpKSkVFRU6r3V9+3bt0GDBnXq1Mnd3Z2np1ppaemRI0f43Z6enu7i4qKlpTV+/PjLly/zUzMoKSk9efKkXbt29QuyxaKgoLBnz57nz5+npKQwmUyCIMrLy+Pi4nx8fLZt2zZgwACFGhvV1tbWR44cycjIuH37tpmZGddVV1fXaMH7/STCGP63yD1LwtcX8vIEdcjKAj4v+PqRmJi4f/9+TjUDm/T09CVLlpSWlopwOn6kp6fPmjWr5t+F/LKyy6WlmwVoxYqLgVfw9aO4uHjJkiULFy708vKqv5oBAE2ahPiZJdBoqF8/qG9FDyqVevbs2RcvXjg7O/fr169///7z5s17+fLlsWPHGtXcpbg2NZ7su9sGkgAAudVwMl3Yu4qKijTUf6q4cnK5NUz8UFBQ2L/vAJ0moayiqKOrCQARYXFmpj+fUg8Pj1AOXr58YdfzZ63rj6GxH0NjnWcsmDxhJjlvSGhgSUkxAIwaNQoAIiMjL126JGQYGAzm32T37t0FBQXsUzExsZ07dzZfOBhMY0GlUi9fviwnJ0cQxPTp03Nzc5s7omZDQ0MqKmpsfv70+fPNHR115s79+ZWjvLx64UJz8rjeJTP+QYyNjck67DxK72FaPP+0QwMAUIHqQHfYKrPVtdg1kZko8vG1KdobpDcMER9Ca9hTra+v36gODbXuzefl5Q0bNqyiogIAhg0bRv60jo6OnjJlyvv378k+M2bMOH36NNu3oHXr1iEhIS4uLqdPnwaAoqKiZcuWubm5Xbx4sXv33+Qd1dXVy5YtO3HiBABIS0s3qolQXcnLyyM/4LiQkpLq168f+3TDhg08vz4ymcxaf9V7eHh4eHgIE8z69et31Ki02q5du969e3O2VFRUkM+5mZkZV70JAZSX/yz3KIzLYk3atWvXov7hMBgMBoPBYLjgkswKTvdsSoaogksclDEhqhQCC6CrQgPG0tGB8HBBHepSm6DFEhIScuTIkTdv3pSUlOjq6vbp02fWrFlt24pOpF5aSvByaz9YUpJRw3n++fPnVlZW169f59p9DA4O7tu3b1FREQCUl5cvXbq0urq6rgXmY2JiHB0dMwUXLwDgueNbWFi4a9cuNzc38kecANq1a3fnzh0TE5M6xfZ3IyYmNmrUqIEDB86ZM4ctFgeA6urqkydP1i5PadsWfHwEXEfKyi1UXfSrbiBfKiuhpESEE27cuDEjI4Pf1ZiYmEOHDm3cuFGEM/Jk2bJliYm8V4TKCeJqWdkyGRlFnhoUGg1EUdeZxWJduXJl/fr1ffv2/fjxo6KiYoOGo1CQhwfMnUuEhUFZ2X/tSkqob1+0a1cDo7WwsDhz5kwDB6kTtRbPlqKLzTZAC6IJAHBLJ5y1kaIY1FoXWVJSUknx54JPnXZKnJycnjx5smvfZvjlvgAA2tra7u7u2tranD1lZGTXrdoSYv+ORhPbvHE7ACxasDQ0NBQhuHz1HEEQFZUVMjKy5JpYZmbmpk2bxo0b16jFwjEYzJ9LWlqau7s7Z8usWbPwVzjM34qhoeGRI0dmzpz59evX5cuX/+OaPzExyokTP/fUpKXFvn8vX7KkHQBs22ZdWckUF6/Phs6/CULIysrq2bNnISEhzR0Lps7864IGABADsSHiQxgEY3vp9s+MzyIc2ZhqvE563ViJsRKooU6SsQLLHzY2VVVVI0eOJJMVNDU1z549W15evnPnzv3795OOC1JSUgcPHpw3bx7XjVJSUqdOnRo1atTs2bNTU1MBQF9fn2uL3c/Pb+nSpV++fAEAOp1+9erVxrBnkJCQIIj6ZLyRVTC5ijVKSUlduHBBRUVFRNGJmEOHDmVlZQFArWWhMzMzxcTEFBQUysvLz58/Tzb+NTazGAwGg8FgMJxw1aWOiIgQwaCVlYSvLwQHA40GXbui3r3r4cQuQ4Wx6nDhKwDAkTSiq0L9k1zR0qVEUBDfdGFtbbRkSb0HbwkQBLF58+adO3eyXcTz8/MjIyOPHDlib28/c+bMESNGSEtLN3SapCSo4YXAANjNJ0u7uLh41KhR/v7+tra2ZEt6evrw4cOLfu+/atUqGRmZWr+ic0SRJIyaAQB69erF1XLz5s2lS5eyi+XxQ0dHx8XFZcGCBbhCHE8kJSUvXbokJydHiu9JhFn5QpMmEdeuQWoq78sUCnTpIqog601oaKiNjY2Njc1vyUlt2gCVCkxmZw0NAAiu+RJSVATR1VYAAK7f2lwQBBEUFCTC6XjCYDA+fxa0FpTMYFwpK1ssI1PzElJVBf4FKYQkICDAxcVFXFz89u3bPP0y64OMDPL0hIcP4fZtorAQKBSkqormzIGOHUUzftPSqlWrsLAwAR1sbGzGq8PRVIgtgyIGHEgldhojU1PTgIAAAXeZmprKycmLiYlVV1f/yMmqU0h6+nriEmLhITHk6atXr/j99dHQ0Bo6eBQADOw/1MbGhoyWLD8hJSmlpKgEAFJSUlu2bJk9e3Z6enpQUJC9vX2dgsFgMP8Imzdv5hSqSktLb9q0qRnjwWAamxkzZty/f9/Ly+vmzZunTp2SkpJq7ohaBFwVLrCaoa7Y2to+e/YsOjq6uLgYm4v/WWBBAwCAGIiNlRgrjaRPlp98XPmYBXxr7AlPH3qf+ZLzh0sMb6A3Q0ugsrKS/GtBp9OvXbumoqKSnp5+69YtUs1ga2t78eLF1vwdC52cnKKjo3ft2hUUFPTgwQNyqMrKyps3b544cYK9PKGurn716tVaatA2BwcOHEhISCAdSqlUqpaWVt++fbnUDG3btiUdAhsVrrQznrlWMTExpFeEurp6TYkJF4cPHz548CBnS7t27WR4LdNgMBgMBoPB/OmYm5uTmxbkaWZmZlFRkZycXL0HJK5cgXPniKQkILP2L16EVq1g2TI0aFBdh5qvgy5/I5gEPM0F/3zoVe/UXDMzNGECce4cjxRqeXk0axb84dLVxYsXc+WlsSGLr8nKyk6ePHnJkiUCfp4IRQ0x9KXS0hL+CumKiorly5e/ffuWPB4xYkRNMQFBEPPmzYuJiTl8+HCt85eUlAwZMqSmmkFKSsrR0dHb25tTrk3ukJF8//597ty5Xl5e/EYWFxe3tbW1t7d3dHTs1q0bLtYuGITQlClTOAUNtTpeAAAoKKCJE4ljx3iaGSALC7RqlQiDBAAgCEhMhJwcUFWFVq141rxgKxjOnTt38ODBb9++ke2cmgbk4AD6+racOf0AAMDWN6COHUFDlAV6y2rMVdcODef79++c9t01IQA+/Prb8RtUKjg6NmTqDx8+bNiwITY2dvfu3WPGjBF51QY0aBAMGtSIpSAaAHH3Lty7R+TmAouFlJRg8GA0YQK/ci1bt259/fo1+0XLhZmZ2cqVK6kINrRCUz4TAHAiAxyVYOvWrc+fP0/lIy3S09PbvHkzQkhbSzclNSkpWZC2hs3ChQsfPHhw+/Zta2tr2i8J48bNa1JSE7W0dBQVlOD3z2TgMDROSIztaNuarYFACI0ZNYlC+bkJwbbeTE9PBwwGg6nBly9fLl++zNmyfPlynJaG+euZPn26l5dXZWXl27dvnZycmjsczN8A+VWNyWS+f/+ey/sc08L54/faRcgg8UEaFA1TqunjqscxjJh6j9OK2qofvd8kyUndxLqJMLxmRFZW1tvbe+7cuQ4ODmT2j66u7osXL4YNGzZv3rxZs2bV+qtbUlJy+/btnC1UKvX69eukmoFCoUyZMmX//v2qqqqN9yjqzbBhw2rtM378+PHjxzdBMLWSmppKLm7u3LmzVpdCrp/ZCgoKuGwEBoPBYDCYvxU6nW5oaMhZIj0pKUn4+lxcEG5uxOnTwJmCX1VFxMTA+vVQVIQmTKjTaK2lYYIGXPkGAOASR7y1QRL13WVGq1aBggJcvkykpgJpY0ClolatYM4c1DK+r9abgwcP8lMzsCkuLj558uSpU6cGDBiwcuXKeia5GhqCigr8boN/6veyDrJSUmqampwe9UFBQVVVVXQ6fc2aNeyqfDU5cuQIANSqaVixYkVUVBRni6am5vbt28eOHSsrK0un06s5tle7d+8+YMCAvXv3fv78eeHChTyN06WlpSdMmDB69OiePXtiM/M68erVK85TIyMjYe5CCxZARQVx7RpwSlvExVG7duh//4PanPDrAEEQbm7g40N8+waFhSAvj7S0YNgwtGABv71hR0fH7Oxs8tja2hpq/DAk4WHPoKQEixeLLHIAAKhVTy8Cz5XaEBMTq7XwoljNJoSQjQ1aurR+k8bExOzatev58+fLli27d+/ev+WSUl5OzJlDBAfDr8KXBACEhMD9+8jDA3jlybVu3Xrp0qX79u3Ly8vjuqSlpbV3714yu26IKjgogV8esAiYE028ttFavXr1pk2bcmqY7qioqLi6upLVV9u0tkhJTUpOScwvyCMVCQLw9PQsLCy8detWly5dQgM/A4CljZn3o3vkVXb5CU7I91doaKjfy2cEQVjbWYS9+/IxNPbW7RsG+v/VgWLXqhDGmAeDwfyDrF27lslR+0xFRWWVyPWRGEzLw97enkqlMplMPz8/LGjAiIQuv9zyQkJCsKDhzwILGn7DSsyqDa2NbaXtnco7EdURScwkJnAXSeUHAmRINbSgWYwQHzFSYqQ8km/UUJsYKpV69uxZzhZtbW3Bjn+CodFot27dGjBgQKtWrVxcXNq1a9fgGEVAQx5RC6Ffv35+fn4nTpyYNWsWzw6c2ot+/fpdv369oqKCwWCoq6t36dKlxdbRwGAwGAwGg2k4Ojo6nIIG9pZenUlIIC5eBJ4FCHJziePHkZMT1PFr1aZWyPsHUciAhDLYmUxsN2pA4YnZs2HCBPDygg8fACGwtUVDhohyA7U5CA4OXrt2rZCdCYJ49OjRo0ePVFVV79y506NHj7pNJiODjI0JDkFDAYv1oaqKs4u3t7eVra2ysnLVr3YWi1VdXZ2ZmcmluqDRaAwGg7PFzc1t4MCBAtbjEhISPDw8OFt0dHQCAgIMDQ3J044dO3IWPmCxWA8fPnz69CnXRCSSkpIuLi4uLi5KSrVs1GF4cufOHc7Tbt2EzVtALi5o1CiWmxtKTyeYTCQjAwMHorFj+ekM6gNBEHPmEC9fQmXlz5bCQqKwEJKS4NMndPIk11yWlpYfP37U09Njf/qRP4FJWQOb4G7d4PFj9ulPe4aqKjRrFhL1OrK5uXlwcDC/q1Qq1bFhFgjCoKampqKiwi/7HwDEaLS+xsZQUADsnSRFRWRnh44cqUeZofz8/HXr1t27d2/lypWnT5/+BwVGxIIFhL8/txFOZSXx7h04O6Pr13m+R1avXq2pqXngwIH4+HjSKEVWVtbMzOzAgQPssjsI4HQb1COM+FYJ2VUw6wvhNW++iorKjh07YmNjKysrAUBcXNzMzIxOp1+4cOHChQucU3hevTTHeQGdThcQvIqKSmFhIeerRVdHLyMznSAItpqBLCehraXbrWtPK0vbfv36A4CNjc2QEX0BgMn6+SriVDMAgKSkpKKiYn5+/tevX2t9DjEYzL/GmzdvvL29OVvWr1/fEKs5DOZPQUFBoVOnTqGhoX5+fs0dC+YvQU1NTU9PLy0t7bfSe5g/ASxo4EYKSY2XGD9QfODTyqc+lT7hjPA8Vl4RUVRGlNUUN1CAIoWkZJGsAkWhA63DQPGBA+kDlSnKzRL5H4eUlJS/v3+9b3/y5IkIg/mbsLOzs7OzE6angoLCuHHjGjseDAaDwWAwmBYC1y4Fz91fYWAdOQICxBBpaYSbG9q2rU5jqtNhmxFaGksAwPF06KcM3RXqFx0AAMjIoIkTYeLEBgxRf+7du+fu7p6RkVFVVSUvL9+2bdt9+/Y1xBGXwWDMnDmz+nfL902bNs2bN+/+/fvHjx/nMjNg8+PHj969e69du3bjxo11SoBG27fDpElEWhoAMAHcSko4d95a6+j06tMHAGRkZDjThT98+BAcHMz5upKUlHz58uWOHTt8fHzYjSwWa9iwYTdv3hw8eDDP2S9cuMCZgScrK/v06VO2mgEAzp49a2lpyWL9ViqR5+t5xIgRR48e1dXVFfKBY7iIjIzkUr3z+1fjjb4+5eBBAGgkz39i/37ixQv4XW0DAFBZSfj6wuHDyMWF3fb+/fsHDx7o6+sDgLW1NefjCgsLk5OTu3r16qBfFXOIrl3h6lXi+/fOv16KlNOn4VcykwjZtWvXq1evkpOTeV5t27btggULRD4pFwihXr16ff78meBTVqZ1mzbDAwPR8+fg60swGEhVFU2aBGZm9ZgrICBg4sSJI0eOjImJUVBQaFDcfybEixdEUFDNsj4/r4aHw61baOxYnlenTp06adKkV69evX79WkJCwsHBwdramssxVJUOZ83R0I8Ek4A3BbA3hVg3ZsyIESN8fX3JBShfX19+sV0873nxvOeIESPWrVvHr4+6unpiYmJWVhbpu7Buwyobq8537t/8HBVBdhg9fkhScgKLxcr8mn7ztufN255de3UK9P8AAGJiNAAgWMSdu7dGjRzDWe2FRFtbOz8/Hzs0YDCYmqxevZrzVF9ff/78+c0VDAbTxDg4OISGhoaHh+fl5WGJNkYk2NrapqWlxcby8NbCtGRwvUzeyCG50RKj/yf3v/sK9w/JHlogtWC4+PAuYl1MqCY6VB1tirYR1chWzHao+NC5knP3y+6/r3D/nNy5SRKTsJoBg8FgMBgMBoNpmXAV0lZTU6vfOCgtrZYe8fH1GHaaFjgpAwCwCJgdRfyosUfZ8iEIYurUqdOnT/fz84uNjU1OTv748eOVK1d69Ojx6NGjeg978eJFLsmCi4vL1q1bNTU158+f//nz59evX8+dO1denodJHovF2rlzp5WVVURERB2mNDBAhw5l6ujsLi62ysra+rsbh22fPj8PbG05248cORL/+z/9qlWrOnfufP/+fWNjY8728vLykSNHenl58ZycS/a9ceNGc3NzzpZ27dqdOnVKcBqxurr63bt37969i9UMDeHgwYOcp9bW1qamps0VDDcMBjx6xEPNQFJZCT4+wCFzOXjw4I8fP9g6Bi5XhqKiopMnT7JP0dix6P59tpohNDS0MdQMAKChobFnzx622T4nxsbG58+fF/w6FxV79+7t1KkTz0tqampbt26lS0mhYcPQsWOUkyfRtm31UzMEBwePGTPmwoULbm5u/6aaAQDg2jUoKeF7tbwcfk9B5oJKpTo4OGzZsmXNmjU2NjY86592V4A1Bj/b96fCizyg0Wj9+/f39fVlqxlCQ0Pv3btXWloaFhYWFhYmJvHTVgEA7t27x7MICydJSQnkwaOnXtv3bPwcFUHaM1h1MV+2yHXfrmMjh41TV9Mg+5SVlZKD37358+8gp2SNE7IERlZWluDZMRjMv8b9+/cDAwM5W7Zt2/Zv1SrC/Ns4ODgAAJPJ5KoEh8HUG1dX1x49eixfvry5A8HUDSxo4AsCJI7EW1FbjZQYuU563Um5k7cVbvsq+r5WfP1G6Y2fot9dhbun5U5vlNk4VmKsKdVUEklS8POJwWAwGAwGg8G0SIqLiznrTSCEjIyM6jkW29293h14gQDcWyMVMQCAr5UwJ5pgUdgOQwABAABJREFU8U5hbbmsXr365s2bRTWKcSQmJi5atCgpKakeY1ZVVW3fvp2zxdbWdu/evexThFD37t1PnTqVnp5+5MiRVq1a1RgDvnz50rlzZzc3N34Z2DW5m5nZJjJyQ2Hhp9+dIQBgzJgx5MHUqVM52729vX/8+MHZQu7FUqnUz58/c22XVldXjxs37s2bNzWnTkhI4DwdMWJEzT6zZ8+Oi4vbuHEjmXBfM8LPnz/zvBEjPJ8/f/b09ORsmT17dnMFw4P374n0dAHXibQ0iIxkn7J97Dk1DZyyBs4qPDY2Nuw93cb2Yh07dixZGkZDQ4NCodBoNF1d3QEDBjx//rxjx46NOjUbKSmpJ0+e9OrVS1pamrPdxMTk0KFDInkrMRiMGTNmnDx5sgmKaLRoOFxt6tlBCFbqQx8lAAAWAXOiiW+VwPl6Jl/SkydPjo6OJhtLS8oAwNLGLCLiI9nCU9NQWVn54cMHAJCW/a9QCIvFolB+Lga2ad1WXFxCXk5+QL8hO7Yc2Lh2x9jRk3r3dGzX1pLd39Skjb6eAc+wp02bpq6uPpaPQQUGg/k3YTKZXLYx7du3nzx5cnPFg8E0Pd27d5eQkAAAXHUCIypsbGwCAgJmzJjR3IFg6gYuOVE7NKDJIbnG8ojEYDAYDAaDwWAwjc+LFy84cyKNjY0VFRXrOZasbC0dZGTqN7A6Hf5njkZHEiwCXuSBWzos06vfSM1ATk7OrVu3KvmIOZKTk5cvX/7gwYO6DnvixAlOaw2E0LFjx2i86tbLysouXbp08eLFhw8fXr9+PVcklZWVS5cuffv27fnz56WkpARPGhYWNnHiRJ6PZfDgwWxb/jFjxri6umZkZJCn1dXVXA+wtLSUPBAXF/fz8xswYEBQUBD7akVFxciRI0NDQzlFCZWVlZzpuVQq1cDAgGeQ+vr627ZtmzNnjpOTU0xMDNkoLS194sQJLqUFph5UVVU5OztzfmioqKi0qP0DIjGRrz0DSWUlkZKCfilpOGuUkJoGUs3A1jQQBMG1idtkZWU7d+4cEBDw9evXqKgoOp3etm3bpvcTVlFRefXqlZeX1+XLlwsKCiQkJKysrJYvX87T+qUeXLt2TV1dfeTIkSIZ7Q+Gl6fCb1BEkClEQXDKjOgSWJmHJH5UwdDu3Oqc4OBgUprwK6qf/08AhIWFkW+KmiUhwsLCKioqAEBDU60wr5xsbN26rX0Ph7nBCwDAzLQNZ389XQM9XQPy+PL5GwCwZ8cRJUVlnsYSADB+/Pjx48fX+1FjMJi/kgsXLrDVVyS7d++miOKjEoP5U5CQkOjateuLFy+woAGD+cfBf/wwGAwGg8FgMBjMXw6DweDK8u/WrVv9h7O0FLQlQ6VCz571HttBCVx+iRh2JhNRpfUeqam5fPlySkqKgA7R0dHVNdwOBPP9+/ctW7ZwtgwdOpSr0AMXFAplxYoVBQUFmzZtqmlWf/PmTScnpxIBhucAALBo0aKaagYKhbJgwYJbt26x96JoNBpXyj7nnjEAWFhYsI8VFBSeP39ub2/P2eHHjx9Dhw4tLCxktyQnJ3PaSGhoaPBUb7DR0dEJCQlZu3Ztp06dxowZExYWhtUMDaeysnLChAnBwcGcjWvXrq1VCtOkaGkBlSqoA5WKNDXZZyoqKlzXSbN9nreys9ibEi0tLUdHx549ezZjdeShQ4feunXr+fPn3t7eW7ZsEZWaAQBOnDixcuVKUY32B6OqKuBiOUFcLihwdnZ2dnb29PQsLy+v3ySRkZGDutt+dx0CzP+qrqioqBQUFJDHV65cMTMzs/4FnSoFAEwmk1HNAA4XEy7ILxIIITX1n++mBXOXrViypqj452d4+7a1eIooK6nwUzNgMBhMTcrKyjZv3szZ0rt374EDBzZXPBhMc0FWnYiLi+OnnsdgMP8CWNCAwWAwGAwGg8Fg/nJWrFjx/v17zpaGWDqj5cuRsTHfq23aoOnT6z04AKw1RDZyAABVLFgZ98eUnfj48aPgDgUFBd+/f6/TmPPmzePc7KdQKNu2bRPmRgkJia1bt75//759+/ZclwIDA0eNGsWvhDkAfPjwgWsnGwC6desWGBjo7u5O+p2yWb58ua6uLs9x9PT0uLKxZWRkfHx8unTpwtkYGRk5aNAgdp2OqKgozqumpqb84mQjKyu7a9eu9+/f37x5s3Xr1rX2xwgmLy+vb9++d+/e5Ww0MzNbuHBhc4XEE2RrC9ragnro6gJHyYZZs2bJ8nKXIWUNnz59cnZ2Dv2FyKP9x/n8+fPXr1/79+9f8xKTyQwJCfH09Hzz5s2/sEaPnJ2Bjz3SqdJS65ycmYGBHh4eHh4e06ZNs7KyOnPmTF2niImJGT58+Pv37yve+1Ve3GbqagsAcXuDfHNYTk5OZWVlNjY2nGY5JB9DYz99+K/cD+kMxOlZ8uPHD19fXwAwMjGQlpH61Zh91H2/96N75KmmhlZdo8VgMBgBuLm5ZWZmsk8RQnv27GnGeDCY5mL27NkjRozYvHmzuLh4c8eCwWCaDSxowGAwGAwGg8FgMH8zx48fd3Nz42zp2LEjz40lYZGWRvv3I16FAJCJCXJ3B4Ep9bVCQ+DeBtEpAABvC+CFCOqJNwW1ri7RaDQuNYAAWCzWihUruCo4ODs71xQoCKBt27bBwcGLFy/myoh99uzZ6tWr+d314sULrkGioqLevHnTuXPnmp1lZWVv3rxZM3GfQqFcuXJFUlKSq11KSurBgwd6er+VEnn79m3nzp1nzJgxZcqU/fv3c17i9HjANAEZGRndunULCAjgbKTT6RcvXmxx66dSUmBnx9cthkJBXbsCxztu0KBBPfmbx9ja2nLZjTQXYWFhkydPdnJycnR0nDx5ck110Z/I06dPhw8fTv3dUYMgiE2bNrVr165Xr16TJ0/u06dPu3btFi5cWCW4ksifjpUV9OlT01xkd3Hx+sLCmMpK5i+fGyaTGR0dvXr1aq5PxVpxdnZOTk4mjys9d/1sRRTJdZc+pHzr1asX2RDGgYGxBtnIrsAiLS3NNWxoaCiphGtt/p+i8dbdq5+/RBQVFVramAEAPwMhUhiBpUIYDKZO5OXl7d27l7Nl1KhRPL+OYjB/Paqqqnfv3uUyLMFgMP8aWNCAwWAwGAwGg8Fg/lq8vb2XLVvG2SImJnbq1KmGej5bWaHr11G/fqCvD3JyIC8PrVqhoUPR7dvQqlWDRgYAADMpmP4rz/NExp9h0jBw4MCaJR44UVNTUxVoNs7J3LlzDx06xNmirq6+e/fuukYlISHh5uZ248YNLi3FwYMHr1y5UrN/dHQ0lwmEo6NjmzZtavZk06VLl9u3b3M99tWrV/fo0YNnfzU1tfv378vIyHA2xsTEXLhw4cqVK1x5w1x2DphGJTs7297ePiYmhrORQqGcPn26Ze4fUHbuRJ068dA0IISsrNDvdXYA4MaNG46Ojlw6Gzqd3r179/v37zd7QW4mkzljxowBAwZ4enr6+vr6+fl5enoOGjRo6tSpDAaj9vtbMPn5+VyffgRBjB49eu/evdHR0RUVFQBQXV0dHx9/+vTpvn37/t2aBsrBgzByJKdPQxKDcbK0tOD3kj0k+fn5bm5upF+CMERGRn758oV9am3VCQBiXe8BAFJQk1z/82P/3LlzZGUTKpXSpq2pvIIcqUhgo6enR+oP2CYN3bp169evn1kbY3UNVQAg+38MjVVT0+hkaTN65ASyG6epg+AWrG/AYDCC2blzJ7tQDgDQaLSdO3c2XzgYDAaDwTQzWNCAwWAwGAwGg8Fg/k5SUlImT57MVVzgwIED/HIogcGA+HiIioJf/v+C0NZGZ89SXryg3L9P8fKi+Pkhd3cQXen3RbqIggAAXuTB9z9hb8vR0dHIyIjfVQqF4ujoKORQFy5cOHv2LFfjqVOnlOr79I4ZM+b27dtc6dHOzs5+fn6cLd+/fx88eHBxcTG7BSE0efLkWscfMGDAjRs3yIxehNDChQt37NghoH/Hjh3v3r0rjF+FnZ1drX0wIoHFYo0fPz4hIYGzkfRmmN6wIjKNiLg4un4dhg8HLa2fsgaEQFsbRo1C165BDYGRtLT0s2fPjh075ujo2L59+3bt2tnb2+/bt8/f37/eby4RMmPGjCtXruTk5HA25ubmXr16dcqUKc0VlUhQU1PLzs7mbNmxY8fDhw9rCheYTObr168XLFjQhNE1OVQq5dAhyuXLMHw4srNDXbpsk5PL5K9ZycjI2Lp1q5Bj+/j4cO7/kZTtnAwsJgC08VwFAJcuXWrXrl2XLl3ExemDhjl162FDahwzvqYBgLW1tZKS0tq1azlHYLGYQaFvZs2Z1qN3Z7KzlORPY56dWw7Mn7O0n+MgtkDB5nfIxoqKinbt2jk5OSkoKAj5WDAYzL9MamrqiRMnOFucnZ2FqUSGwWAwGMzfSoOsUDEYDAaDwWAwGAymxbJ27dqi36UJc+fOXbJkCY+uJSWsLVtQWBjx4wcwmSAvjwwN0dq10KFDLXPQ6WBiIrqQ/0NfArrKw5sCYBJwNwsW6DbGJCKgvLz89OnTFy5c+PTpE4tXfi2JjY2N4D1+NmVlZTXrQSxYsGD48OENiXPQoEF79uxZtWoVu6WysnLIkCHHjx+fMWMGQignJ6dfv35JSUmcd02fPt3KykqY8YcPH56cnBwcHGxsbNy6deta+zs5OXl5eQ0YMIBLcMOJtLR0K1EYfmCE4dSpUy9fvuRsUVBQuHPnTp8+fZorJKGQkKC4uUF+PuHrCxkZoKuLHB2B/44pQmjWrFmzZs1qwhCFwt/f38fHh6cTA5PJfPr0qZ+fn4ODQxNHlZeXt3nz5sjIyOLiYllZWQsLi23btqmoqNR1HBMTEx8fH/Ypi8W6efNmZWUlz84sFsvPz6+wsFBeXr7+obd8OnSgHDtGHiZ17w5xcQL6JiYmCjlqTTUDADAj/CsvbBGf+dOzJDAoICo2ctTYIapasmJiP9dFKyuqvn/N1tHSA4C5c+dy1qWKiv6cX5B3++41AKCL0VVU1IYMGmHZvhONJkZKFthSBi5TB5KwsDD28efPn8mqFtieAYPBCGbjxo2kfw+JtLQ0NtvHYDAYzD8OFjRgMBgMBoPBYDCYv5C0tLRbt25xtgwcOPD48eM8uubmEpMmwZcv/5V2KC0lvn4lnJ3RmjVo1KjGDpUf4zTQmwICAG5kEQt0G1Yjo3H49OnTqFGj4uPjBfSRk5Ozs7O7fv26MIYEAHDq1CmuVOadO3dyJcvWj5UrV4aHh1+9epXdUl5ePmvWrJMnT06YMOHMmTNctQZat2599OhR4cdXVVUdPHiw8P11dHSkpaWL+NuBiIuLM5lMao1i8xiRU1RUtGnTJs4WFRUVX1/fDrVKmupNVBQRHAxMJurYEXiWjagTiopozBgRRdY8HDt2LD8/n9/V/Pz848ePi17QUFEB/D+X7t+/v2rVKk7TjoCAgGfPnu3atWvs2LF1msfa2josLIz9do6KikpLSxPQPy0t7cmTJ+PGjavTLM1JRQVx6BAEBUF+PiAEqqowYACaOROEq2NSa4kNfuKPmlhZWVGp1JpCsUrP3Ujmp0AkKPQ1eUCqGYqLSj9HRsdGJ7J9Snbt2gUASck//+nv3L/ev+/Pz/aq6ipA0LGDdUpqkrbWT6UhW9NQXFxEp9Nv3bplYWFRVlYGAOLi4rq6utra2mpqapmZmQ0td4XBYP4NIiMjPT09OVuWL1+uoaHRXPFgMBgMBtMSwIIGDAaDwWAwGAwG8xfi7u7OuaWhqal57do1Go3HLyBi/nyCo+T2f3z/Tuzbh6ytQV+/8eIUwDBVWBUHFSz4WAzhxdBRtlmi4EtCQoK9vX1ubq6APnQ6XV1dPSUlpabPgaSkpKKiooKCAovF6tixo729fV5eHp1O37ZtG2e3iRMnrlu3TlQxnz17NjU19e3bt5yNYWFhnBm0JKqqql5eXrKyjfike3l5CVAzAACDwYiPjxfG7wHTQE6ePMn5SqZQKDdu3GgsNUNICLFjB5GQAMXFAEBISyMDA1i6FA0Y0MCByb1SgiBq7SkSRDvdt2/fBHfIysoSyUQAAK9fEydOQGYmUVmJJCTA0BCtXAlt23J2CQ4OXrx4cUZGBtetiYmJy5cv19TU7NGjh/ATqqqqamtrv3//nix4lJmZKfi9z2KxuNxiWjSpqcTcuUR0NLBNepKT4eNHePYMnT8P0tK1DlCrF4XwZhWDBw9u1aoVD5kdwao+swY6dmI3IITIl6+snHTXHjYuLit6drefMGECu8P5y6fJA1UVNQlxCfM27aKiPwHA168Zy1fNK68oV1JSCXgd0LNHTwCwsbHZs2/HrbtXxenii+avSExMzM3N1dDQUFZWZg/Idm7A9gwYDEYwa9as4bQ9U1VV5fQYw2AwGAzm3wQLGjAYDAaDwWAwGMzfRk5ODlfd2UWLFsnJyfHo+vo1ERHBd6CvX4ndu9GpU6IOUCjkaTBCDa59BwDwyCSOt25BmZ1VVVVjx44VrGYguwn2byB59OjRzp07a7ZTKBSReDOwkZSU9PHx6devX0hIiIBusrKyDx8+NGmcYiJshHn2BO96YkQCi8U6efIkZ8vUqVMbqdIE8fw5sX49cG7el5YSX77AmjWQnY2mTWv4FE0mayAIAiEkqulqHUFARZu6TbRtG3HrFvwqTEAAQFISERmJ5s1Dc+awu61cubKmmoHk69evrq6u7969q9O8Dg4O/v7+pKBBU1NTVla2uLiYX2cKhWJoaFin8etHWFiYh4fHjx8/pKWlx4wZM3DgQIpwngr/UVVFzJ3LQxRYVUW8ewcLFqCLF2sdo1evXi9fvuRXf4dKpdrb2wsZjrS09MSJE/ft21deXs7ZjhDqP8QhKyMfAMxMWsfGx3C+5AiCiEuMmjHNmfOW7OyfGprIz+Hvw0PsOndnXyqvKAeAvLyc79+/hoaGkkqFNa4bAMDSxuz5i8cL5izjzKXmLELx7t27l/7Pv0R/crDv18bMQsjHhcFg/h1evnz5+PFjzpYNGzbw/hWDwWAwGMy/RB1/qGAwGAwGg8FgMBhMi+fgwYMlJSXsU0lJyTkcO1WcsO7cgbIyQWNx+I03PbO0f4oYbmdBfnUzBsLNvn37wsPDOVsQQmy/blHh6OjY9ve06YajoKDw4sWLGTNm8OsgLy//5MkTriLojUH79u0F7x0qKirqN5M7yD+Fv79/amoq+5RGo3GVnxAZJSWwYwfwtCLIyyPc3YHPDnrLp+FG+pyJ7MJ0KCgo8PT03Lp167lz57iK1AiAOH+euH6drWb4jx8/CHd3ePGCPEtNTY2LixMwTlxcnOAONdHQ0Hj16hV53LZtW11dXQGddXR0+vfvX6fx60p+fn7//v2dnJxOnTp1586dS5cujR49ukuXLl94+hXxhzh+nPi9WM9vV0NDISCg1kFWrVol4KO+Xbt2Li4uPC9VVVU9fup99cbFlNT/DC22bNkybtw4Ln+dnn3sNDXVLG3MAODG1QdkY8cOVssXrxkxbCwA5Ob+IOUmpH0Ci8UiiJ8aGgaDAQD6eoZ9HQbKycppaemQH91t2rQtLSnxenhn7MRhs+dNJTt/DI09f8bT5nfIS8HBQbv2bHNdv+TqjYsRkR9u3Lpc6zODwWD+NQiCmDJlCmeLkZHRvHnzmiseDAaDwWBaDtihAYPBYDAYDAaDwfxV5OTkHD9+nLNl7ty5KioqPDujwkLBecFEWRlisYQsBC5ybOSggyxEFEM5C25mwVydZomCm9jYWC5DBSMjI29v7zZt2oSGhm7atOnJkycimUhaCK/y+g177ty5iRMnrl+/nsuqwdra+tKlS23atGmMebkYNmyYoaFhYmIivw4GBgbq6upNEMk/zsXfM8j79+8vKDm+rAwyMkBGBjQ1oY67+IS7OyGgjsC3b6wDByhHjtRpTN4TNVXVCdKkgTxGCDVk3ilTprx8+bK0tJTnVSkpqYkTJ5LHVVVVCxcufP78eXp6OmnboK2t3a1bNw8PDxkZGUFzMBhw5Qrw80XIyyMOH0Z9+gDAhw8fBIsk8vLygoODTU1Na39gvygtLZWUlCSPKRTKyJEjExISqqqqavZECPXu3VtBQUH4wetKaWlp3759uUrtVFZWhoaGDh069PHjx3V4aG/fAh9nBQCA4mLW9euUnj0FjyEuLu7p6Tl69OiYGtqINm3aXL16lU6n17yroqLi4NGdKanJAPAm8NXqFZv09X6+c8+fP9+/f/8TJ06kp6crKytbW1ubmBpw3vsxNNbSxiw5NckoI5WCENnC2aGqqio8JBYALG3M+vcdoqaq3rVLdwqFOmbURACorKqsqqysqqpav2UF21jCoX9XLU3dy+dv1Aw1NDS0pLRkz4FtySn/feCbGONyQhgMhpu1a9dmZmZytuzYsYPnZyAGg8FgMP8aWNCAwWAwGAwGg8Fg/ip27drFZc/g6urKt7e4uODREJ3eXGoGkhlaaFksAQD3fxBzdVpE1Yn169dXVFSwT2k02q1bt0gRgI2NzePHj4OCgo4dO+bj49PAigmOjo4NjVXg4I6OjqGhoQ8fPvz27ZuCggLZ0vBccyGRlZUdOXKkm5tbZWVlzasqKiobNmxomkj+cXx8fDhPBw4cyLvfx4/Enj1EaioUFgKdjlRVoUcPtGYNCL/NEBkp+DoSIHcQNezXeZOpHwQzduxYDw+PZ8+e8bxqZ2c3adIkAGAwGAMGDPD39+csT5CZmXnz5s3k5OQXL14I0jSEhBBpaQJiINLTUUYG6OgIU3aBSqXW2odNUVHR5cuXPT092S1bt279+PHj06dPq6t/895BCHXr1u306dPCD14Pli5dyqVmYJOUlOTs7BwghK3CT2raXfwOyssTZhgLC4uAgIClS5eGh4fn5eUBgJKSkpWV1dGjR/m5d3heP0+qGQCgurr6xu0rri4b2VfHjRs3btw4FovVuXNnMhAAMDYyhV/aBfK/r54HcY5J2jMAgISEBHlgoG84oO9gSUkpzm7idPGK8vJN2105X4e5ubm5ubkrXJeMH/NbdnVBYf61m5di46MzM9N/PicIdbPrNXbUJGGeGQwG8+9QVVV15swZzhZdXd1x48Y1VzwYDAaDwbQosKABg8FgMBgMBoPB/D1ER0e7u7tztsyZM0dTU5PvDb16wZMnghJMtbVFF119GKIKLnHAIiCkEEqYIFOHTbRGISMj48GDB5wtK1as6NixI2dLly5dunTpwmQy09LS8vLypKSkxGsIR4qLi7Ozs319fV+9elVcXEyj0YyNjQsLC9+9e0fWPh87dqyzszM0Mpx+4E3P3r17U1NTfXx8yn6ve6Kqqrps2TK+O+sYkcKpzgEAf3//+fPnc/Uhrl0jDh6ErKz/WnJzIS4OPnxAnp4gpJXI7xPVp4OI4FTtNNBZgdOkoYHcvn17+PDhgYGBnP8iEhISXbp0uXPnDnm6atUqLjUDm9DQ0NmzZ1+7do1vqJ8+1fIM5+cTyclIR8fKykpdXT2L45+bCxUVlV/b5EIxZ86cgQMHduvWjd1CoVAePHiwZs2aBw8eJCcnV1dXUygUAwOD3r17u7u7s3fTG4Pq6uo3b94I6PD58+eoqChzc3OhhqPVtq5Ya4dfqKqqXr16lcFgfP/+HQA0NDRo/O9NTUsOCnkLAG0tOmhpaj/zfRSfEBsTF9Xa9LewKRSK69rl+3Yf/hgaa9ut3Yqla1dvWGZpY9a1c/cTxz04e65e5zJq+HjyuKy8rFfPXgDQw8Ha3KwtT4HLm8BXbIMNPR2D9MxUgiAQAqNWJuw+paUlbwL9X799mZX9nWyRlpbp0bV3V7uemhpaQj4tzQ75Bq/5KcGvHYPB1JvTp0/n/S4Cc3V1bTKhLQaDwWAwLRwsaMBgMBgMBoPBYDB/CdXV1dOmTeM08ZaRkVm9erWAW9Do0XD+PBEdzfuyvDyaO1e0QdYVFTFoJwMRxcAg4GUeDFFt3nDg7NmzZEFxEl1d3c2bN/PsSaVSDQ0NBbn3Azg5OXG1lJeXx8XFycvLGxgYNDjYlg5C6MaNG6dOnbp48WJGRkZlZaW0tLShoeHmzZt79erV3NH9K3Tp0sXPz499euPGjX79+s2YMeO/HrGxxOHDUHN7m8Ui3r+HJUuQhwf3JZ5ISdXS4XdhRL33MOp6Iz9NQ502LIXpJnhAWVlZX1/fs2fP3rp1ixQTqKmpjRo1au7cueSNDAbjyZMnPNUMJG/fvs3NzeWX0A+ysrXER6MhaWkA0NHRMTMzEyBoMDU1NTIyqmW0Xxw/fjw6OjooKIirnUKh7Nu3b/v27W/fvk1MTNTW1u7Vq1cj1dnhJCYm5uvXrwI65OfnP3z4UFhBg7o6REUJ6qCvX5fogEaj6ejUXl0pODQQACgU6pQJM8XoYv4BfpVVlbfuXF2/ehun/uBN4Kvnfo/J45C3nygUamVFBQBISEqRZgzZ2d9LSku0tXTExf8TkZBqBgAoLip+9Mw7MOTNmhWbFBSUnvk+DP8YZmHRoZ/jICMjUwqFCkAYtzKZOnl2SUlxfkGeqXFrOTl58t7EpPgjx/dy6aUmjptma21XpydEGDjf8sIrDOr0BseyBgymsSkuLt6xYwdni7m5+aJFi5orHgwGg8FgWhpY0IDBYDAYDAaDwWD+EjZs2MD2iyZxdXUVZM8AAGJiaOdOYtEiqLnBIyWFhg+H2op/NwF9lSGiGADgTCYxRLU587TKysq4vNDnzJnDLgwvEiQlJTt06CDCAVs+8+bNmzdvXnFxcV5enrq6eqMmZ2Nqcvny5VatWnHuO86fP9/c3Jydgk/s2QPfvvG7nQgJQTEx0Lp17TN17QoBAcBi8e3Qps1vI9dxj7C5qkjUaUO01j6zZ8+ePXs2z6uRkZFpAmtGZGRkPHv2bMKECbwH79GDUFaG3Fy+92tqsv8djxw5Mnz4cJ7T6ejoHD58WEAYnERERGzbtu3169f8PifFxcX79OnTp08fIQdsOKWlpTzL3HBSUFshif+YPBlCQ4GjzNNvaGigefPqEJzQJCTGAYChQSslJWUA6Os0yPvh3bT0lIdPHgwZOILsExTy9pKnB0EQljZmZIGJzp07W9qYAYCuzk+ZhZqahtrvI7M9e8ieAFBQkH/89JHiosLCogIASE5Nik+IWbls/fHDZ6hUGqmfUFfT4Irw9ZuX7E8VMTG6lqa2XefuNlZdRPgk8HxPCe+5QtqrCK9I4NcHqxkwGJGwb9++7Oxs9imFQrl69WozxoPBYDAYTEujOWvBYjAYDAaDwWAwGIyoOHny5IEDBzhbWrduvXLlytrvtLGh/O9/qGNHYBdfp1JRq1ZoyRL0e6ZUczFZA9EQAIB/PvjkNGckx44dI83AScTExGbNmtWM8fxNyMrK6uvrYzVD06Opqcm1P11ZWTl27Nife7oEAUlJgu4vKCCE23JAs2YhU1O+Vw0M0KpVwozTxCARwTlg/SL5/v07V3EWLgiCSE9P53tZVxeZmQm4HbVvz3bR6Nix45kzZ8xq9Dc1NT158qStra0wAX/79m3EiBGnTp2qOU4zYmhoyNfEAgAAaDRap06dhBwN9e2LevUCKq9iSFJSaPx40NWtR5C1kv0jCwB0tPXI04H9hmhpagOA98O7rwJ8GQyG5/Xz5y+dJgiCLkYHDnXCx9DYj6GxOto8ouKsQHTi1LF+ToPE6T+LJWVkpJJqBpKc3BwAEBOj86xGQVJZ/dMsSkNd69DeExvWbHew79cQ63gB7ykS4hf1G7zegWEwmIbz7ds3rq8ikyZN+tcEvhgMhhN0JAYdiWnuKOrGnxgz5s8COzRgMBgMBoPBYDCYP57Q0NCFCxdyruOLiYldunRJWPOADh3QgwcoMpJ4/hwqKqB9e+TkBCI1HmgIBpIwQwvOZAIArI4nHBSRJK/No8amqKho3759nC1jxoypxQADg/kTmDdvXkhIyPnz59ktaWlprq6u//vf/6C4mBC4iQ4APKpR8IRORwcPwsKFREoK9yUtLdi0CRQV6xJ14yJyv4eG75jq6+vLyckVFRXx60ClUgVLB9C+fTB5Mo/nHwC1bo127+Zs6du3b2ho6M6dO8PCwsrLyyUlJS0tLTdu3CgvLy84TgaDkZCQ4Ovru2fPnmXLlo0cOVJw/yZGXV29VatW3/ibjrRq1WrgwIHCD4iOHyfWrAE/P8jhENzp6KBx49CyZQ2IlC8EQZSVlQKA/K/6DjSa2JxZi/ce3FZeXuZ5/cK1m5dYLBYASEhI9OzW55nfI/ilaSCtGsaMHsdvcLbPE51Oz8rOqq6qjIr59OtNQMjIyKupqvV3GlxrkP0cB5WVlWioaw3sP6xOSjUh3ykieWOSJg3sebHXAgbTXGzZsqW0tJR9KiEhsX379maMB4PBtBBIfQCxTAgruBbDnxgz5k8BCxowGAwGg8FgMBjMH09ISAjXQryhoWHdSiEgBB06oJaaC7WhFbr/g/hRBRkVcCoDltetKLlouHTpUl5eHvuURqNt3ry5GeLAYBqBkydPRkdHBwUFsVs8PDwWLVrU3twcxMQE30tISgq7V9++PfL0hA0biNhYyM4GggAVFWRoiLZsAQuL+kff4hGJPMLc3NzAwCAyMpJfBwMDA0dHR0FD6Oujc+dg+XIiOhqqfibQg6Qk6tABubtDDaWCrKzsnj17+A2Wmprq6+v77ds3MTExJpOZl5eXlJQUHR2dmpqqra1tZ2d3584dduGSFsXmzZunTJmSxUuIIykpOWnSpLr99aTRKAcOQFwcce4ckZ2NEIJWrdCcOaCqKrKIf6e8opx8IUlKSrEbtbV0li9efeJ/RwoK8kk1A50uvmr5BlVV9ZTUpLiEn/mCljZmo0aM37hua81hOUtWVVVVnT57rLq6mt2CEOrXd8jAfkMlJQQ9OUwmMyTsnaqKqrGR2fLFa+r60AQXgGgMHwVOTUMDEb56BQaD4SQmJubcuXOcLQsXLtTXb47v+hgMBgMQH18wb95bd/durVsrABYoYFoSWNCAwWAwGAwGg8Fg/nisra25kgvj4uLatWvXpUuX3r17d+zY0cLCQktLi8lkfvv2LTIy8tWrVw8ePMjPz1dQUHBxcVm2bJmkpCSTyWQwGOLi4s34QPihQIONrdCSGAIATmQQ83SRZJPXD/Ty8uI8nT59uil//3wM5s9CXFz8xo0b7du3LywsJFtYLNa2bdtu376NNDQIAYUMxMRQv351mElPD126hAoLIS4OWCwwMgIVlVpvqrMgoKQEpKSAlx++MEOJdt9UVGYPCKGpU6du2rSJZ+EJGo02ePBgaWnpWkYxMUFeXvD0KfH4MVRUgKwsZdQo6Nq1TpGUlJQsWLDgyZMnAwcO1NPTKykpoVAoGhoadnZ2rVu3NjExodPpdRqwiXFyclqzZs3evXs5SwgBgJyc3JgxYzZt2lSfQU1N0Z49XK+bs+dPJCTGznVeamjQqv7h1qCivJw8kPhdW2BoYLR1497gkLcFBfly8vLduvSk0cQAYJXLhty8nNTU5LiEGG0tnR7d7Gu1WCgszOdUMwCAlJT0qGF8fR1IGAzG8VOHvkRFUqnUFUvXmRjXudTIn6sGwE4PGEy9WbNmDYPBYJ8qKiquW7euGePBYDAtiqZXEpiZ3SIIwsLidnW1M4UCxLLWZC0J4SPB6gdMI4EFDRgMBoPBYDAYDOaPp3Pnzps3b96yZQtXe1BQEGfKdU1ycnLWrVu3b98+a2vr4ODg8vLy0aNHz5o1q0+fPgJqYzcLkzRgfwqkV0B2FVz9BrO0mzqA9+/fc54uWrSoqSPAYBoTPT29bdu2LV26lN3y4MGDjIwM7fHj4fNn+LWHygUyM0N9+9Z5Mnl5sLGpR5DCSA2ElCM08b6jSOZasWJFRETE3bt3Oa25AYBOpzs6Oh48eFCoUSgUNGAAGjCg3mEsXrwYIZScnFy7fqKlsmzZsh49emzYsCExMbGsrIxOp+vp6S1cuHDMmDGimqK4uCg4NBAArt24uG41D0eEelNa9vNfX0pKiuuSlKSUfS8nACgtLbly7fz78BCEKJPGT+9m11NZSaVTR2HfdCoqag72/cIj3ufn5ZAv3M42taheWCzmxSv/+xIVCQBMJjMuIaYeggYRIrxfAlcffh8gdW3HYDDCEB8f/+DBA86WNWvWKCkpNVc8GAzmT6dOygMBsFisigqGlNR/O8iCrRrIqwI6YDANp2Wt0GEwGAwGg8FgMBhM/di8ebObmxuVSq3HvQUFBb6+vsXFxQwG4/r1605OThYWFs+ePRN5kA2BhmCR7s9tg6NpBKNpEyArKys5602IiYm1a9euSSPAYBqfefPm6ejosE8ZDMbNmzfR2LHI0RF45txra6M9e6BeHzv1g+AP684dpq0tU0eH/B/Zn2lqypo/n2Ay2d04hxJmFlHFjBASycbnpUuXduzYYWlpqaSkhBCSl5e3sLBwdXX19vau3+d/XSEI4s6dO4cPH/5z1QwkVlZWjx8/jouL+/z5c3x8/KtXr0SoZgCAnNwf5MG3rEwut4MG8vVbBnmgosy3qsUlT4/g0EAGg1FdXeV5/XxxcVGdpkAIjR8zZe+OIxPHT2/fruOo4ePGjZ4koP/dBzcWLXcOCgkk7+3apad9T4HVTxqZhrzXuD5Y6tqO7RkwmDrx9etXzlNdXd3Fixc3VzAYDOZPh1QVsLUF9ePgQVsJCVqvXlpsNUNjaxRIB4hGnQLzd4AFDRgMBoPBYDAYDOYvYfHixb6+vgYGBg0fKiYmpn///hs3bmxRS/PTNEFFDAAgtQIe/GjSqSsrKzlPJSQkWpqDBQbTcOh0+uzZszlbnj59CgDI3R1Nnw66uv9dkJJClpYUDw/o0OG3IaKjCW9v4vVrKClp7GjRLwAAYmKIPXvg930RAKDGxRFPnhDbtzd2MILhtKNv+GjLli0LDw9/9+7dy5cvAwMDIyMjt2/f3mSfSGVlZSwW629Kn1VQUGgMLUg146eIoaKi4tSZozFxUSwWs66DlJeX1fwr/C7oNQBISkhqaerwuglKS0vCI8IAQJwuDgD/Z++u46LY2geAP7PF0o2AKAgG0iqiGCh2d+u1Lsa1+7Wu1+7u7i7sAgVRQgEBQUBFpLubrXn/GO/edVmWBZZQnu/n/fx+M2fOnHNmZLnsnGeew+Vy4xPiKts1pbtTr/l/Le3XZzCNJu0Weft6UUEbBEGMGjFh2uSZSkp1Fu8i+ikr+4krL7RIXiFHCKFK6dixo+g3l127dikqKpZfHSGEyiUaE1Cd+IDFi22Li6d7elawPpfErqsQ+iA8F2MaUIVwyQmEEEIIIYTQ76N79+4RERFnz549ffp0UFBQdZoiSXLz5s3nz59PS0vT09Pr1KnTpEmTBgwYQJLkw4cPAwMDeTxe06ZNLSws2rVrp6qqKq9LkEKRDjOMYNt3AIC9seQIvdqbfGCz2aK7xeWk30foVzds2LB//vlHuBsQEAAAQBDE338T8+eTjx5BaCioqhL9+kG7diDyESRv3ICzZ8m4OCgoIAmCaNyYsLUldu4ENbUaGiqV9oAanWDiREhOlliN/v07/9kzYsEC0NSUseUandeU11IXLVu2bNmyZfXbqSyBQIDhXLJgK/z3X42PYcEfw4L19Q1XLFmrqlLxJyIlNfnZi4fBHwMLCwsJAtrYth86eJShQWMACAh89ykiFAA6OToxGJKfahIEQRA0kuSXcn6E4unrG8jhkspx4/aVvLxcapskSeMmJrKfW+XPmuwnSvzEyb4gBUKoRikoKHh6em7dujUlJWXixIljxoyp6xEhhOSp+pP0VW5BXmtPUMhF5rKMpJrXK98xo98PBjRUhOTxed8FvGgBP4XkZ5JkPklyAUgAJkFTpdG0aAx9GqMZnWEKhKT8kwghhBBCCKHaxWaz58yZM2fOnC9fvvj6+oaEhISEhHz79i0vLw8AtLW1TUxM2rRp07lzZwUFhevXr9+9ezc/P7+81hISEqj/e/PmzZs3b5qZmampqYmFStDp9K5du545c8bU1LSmr25mY+JAHFnEh7ACcMuEPto13eEPLBZLSUmpqKiI2uXxePn5+bUTxoFQbbKyslJUVBSG7GRlZaU6OekyGISGBnTpQsyfD5MmlT2L3LKFvHoV8n6ktSdIEhISyIQE+PaNuH4dtGv8g0q7coUvslgGPeFHTv4fhYmJ5L17xLRpMrYm+zSn6KxqA5kcJQhCIBDU9Sh+AZqaP5JYGDdtFp8QKxAIUlKS3vv79nTuK/1Er7evrt28yOPxqF2ShA/B/kEhAZatrdmKih+CAgBAWVmlf98h5bWgpKQ8sN+Qh09cqd3mZq20NGvqM3jk+L7gj4HCXQODxs3NKhFnI8unRkrsQhU+dMJAKJBfdBFCqDqMjY1PnDhR16NACNUIYRxAZefpq5PzoK78QkNFvygMaCgXnxvF54TyeV8EvCQBP4UUZJIC8aecBE2FoGnS6Po0emM6szmdZUVntq6T0SKEEEIIIYTEyPL+br9+/U6fPu3v7//PP/+Eh4c7OzvHxcV5eXmVV//bt29lC/l8vqen54gRI4KDg6s55gppMWFKI8GxJBoArH+f3ksnltauLdTK68La2trCgAYAyMrKwoAG9Puh0WhmZmZhYWHCki+fP+uyWCQABAaCuztx+jQYGv50jocHef26MJpBFBkZCXPnEtev19BoRecmy/ovxIEkITy8hsbQ0CgrK5eUlPD5/Cov0yAQCA4fPuzq6pqRkUGSpLa29uDBgxcvXlwT6z7UIVUVNSUl5aKiQhNj0369B504cwgAFBQUpJ/18Inrg0d3AIBGo9nZtFNSUk5OTvwe+00gEISFf6TqsFisGdPnqqupS2ln8MARamrqQSEBykoqY0ZOlNM1iSstLQkJ/SDcVVBgT54wXb7/juV9wKnPftUiEsrGNMgxYYOwZQyVQAghhOA3muYv70JwqQhUazCgQQI+9yuP84Ff6s/jfCQFuVJqkoICUlAg4MUD+BOEMp1lw1Box1BoR2da1NpoEUIIIYQQQtXBYDAcHR1fvHhB7ZIkuXr16u3bt1e2nZCQEC6Xy2Qy5T3An5C3by+5eP3yX+fy2Sqf2DpXj+6dmLqOWLUKunat0X4BQEdHJz4+XriblJRkbGxc050iVPtatWolGtDwlcvtzGIBAAgEZGgouLgQ9++DyCedPHYMcnLKa438+JEICQFb2xoc8c+o9AzCaAZqV6CsXGsD+L0RBKGiolJQUKCuLm1CvTy5ublDhgzx8/PjcDjCQl9f37t37z58+FC75pN5VEpSUtLbt29zcnLs7e3btGlT2fUR9HQbxcRGp6Wl5ObmAACbzW7XxkFK/Tuu15+5PQIANTX1OTMXmZm2oMrT0lLcXj37FP6Rw+W0bG4+ZOAIfX1DKe0AAEEQ3Z16dXfqVakBV5aCAnvc6D9Cw0KyszOVVFTmz16iqKgkx/bFMqBIvP9yzLIg/d+3vKNSyjGmASGEEPotlV0b4reJ20D1GQY0/IQUZPNKP3CLn3FL3gJULoUgSRbySn15pb4MhQ4spf4MVnuCrlND40QIIYQQQgjVEIIgtmzZkpSUdPHixUqdSKfTazya4dgx8uhRnZycuU9Pbh++BAC2DF4wfHk3xUWLiI0biYEDa7R3Y2Nj0bU2IiMjHR0da7RHhOpEy59Tj3z5N/U9hQwPh8OHicWLf+xzueS/6ztIlp9P3rpF1HBAg6BPHzI8HMqJZgAA2oYN5Pr1NTqGhkNNTS03N7dqAQ2jRo0qmwSIy+X6+voOHz789evXlQ0aqCExMTEzZswICwtLSUkBABUVlebNmy9btmzixEpkO2jUyCAmNjo1PQVIAABbm3ZS5vsfPr5LRTNoaWkvXbBKT09feEhPT3/iuKlVvZSa1aN7nx7d+9REyxWu5yIMcahCfgWJWRkktlDeMOSY1AEhhBBC9UrZeAUpNeHflTWqENNQtbNQg1UbiUl/FQJ+cmnBteLc3dwSr8pGM4jilb4rzt1TUnBRwIuV4/AQQgghhBBCtYNGo124cOHt27e7d+++fPlycnLy06dPBwwYIPpYX01NbeXKlaIlfD4/MDBQUnsVIUn4ecZUsm/fyDNnqBfB5z091Sg3HQCSNPWP9JsBaWmwY4fEjPdyZGHxUyI6X1/fGu0OobrS8ucAhc9iH08+H96+/W83OxtKSipoMTtbXmOjECKoEtqLF/SEBGH4ArVN//lC6slM+W9AXV09N1daOs/y3LhxQ8pvTn9//zNnzlRjXHLz6dOn3r17u7u7U9EMAFBQUBAcHLxgwYJNmzbJ3o6Oti4A5ORkU6swCATlPmpzf/XsweO7AKClpb1iyd/a2rrJycmFhYXVuoxfWYXRDGUP1fQHHGMXEEIIoVpWV5P9VIBCeWtJiEUhCLcru/YEVR9XrECywwwNPwh430vyTnBLvYHkVFy7IqQgn1N0R8CLY6vNojPNAfCpQQOSmprasWPHXr16zZ07187OTsazjh8//tdffwHA9+/fTUxMam54CCGEEEJIRp07d+7cuTO13a9fv379+gUHB1+6dCk+Pt7MzGzWrFkmJiY+Pj6i79q6urq2a9dO1g74fPLkSXj+nMzIAD6f0NCANm2IVavg57fDhQT79kFqKrWtXFK4+s7uhdN3AMDuoQs6fvXvEuELR44Qq1ZV+Xor1LFjR9HdFy9elJcBG6FfWsuff6q/lI03Eg1Q0NAANruCFjU05DGu/0iYWeRyCWpdDJH0DD8YGtKOHYO2beXTd2IieeECmZBAAECXLvJp81ejqqpaUFBQhROvXLkiZZK+pKTk9u3bLi4u1RiaHPD5/ClTpkRFRZU9lJWVdfjw4f79+9vb28vSlIa6BgAIBAJd3UbpGWlfvoTnF+SpqqiJVfN99/bmnSsAoKamPnTgmKlTpn3+/DkvL4/FYhkYGIwYMWL58uU0WgN6I0v4H1ZZYgioOqKpGip1IkjNtSClQeoPAFxXAiGEEJKRMJlBzTUu9/alZ1AQdlp2Q469ICSEAQ0AAHxuVEneQV5pAABfbo2SPF7pu5LcIrbaPDrLRm7NytXatWu3bNlCp9N5kl4Ie/Xq1cGDB21sbDZu3Chjg/369Xv+/DkAcLlcBkNuP103btzYvn37xYsXra2t5dVmNUm5dY8fP46JiTl9+vSECRNkb7CGHgRfunRp8uTJALBixYodO3bURBcIIYQQQg2HnZ2dWMTqhAkTRAMaPn36JGtbhYXk1KlkQIAwNwOZkABhYfDuHXHkCJhL+D5PxMaKThpM9Lp53nliUDObUiZryMrr93eMcwoLq9TlVFa3bt2YTCaXy6V2Y2NjAwMDZZzWQugX0urn+INvPB4fgC5aRBfZY7EIQ0MyPr7c5lRUiJEj5TtCCSSud8NgEC1bEps3yyeagc8n16wh3dwgLQ0ASAB4/FgOzf6CiouLFRQUqnBiZmZmNSvUghs3bnz8+LG8o2lpaevXr3/06JEsTSko/Ij1sbKwCY8Izc3L3bzt71HDx7Vr20EYoPD6zaurNy6QJKmkpNzS1Grc2PHxIp+mxMTE7NyMd/4+Vy5dV1RUrMZl/TIqFZQgJBZfWDvrQWBMA0IIIVRZlZryr0J8gLyCA6gkDVIalBifUamuazTCA/2WMKAB+Lzo0vxTvNL31PdxuRLwOCEl+afZarPpTIuKq0v15cuXSZMmbd68uU+fGlmcT0xBQcHEiRNTUlKePn06ceLEVq1a1UKnElGhAwDQv3//d+/eNW7cuLIt1PKte/z4MQBoamp27dq1FroDADc3txUrVgwbNmzSpElmZmaih4TfKuUYX4IQQgghhISYP08iyv4KKTlnDunnJ6H8yxeYN4+4fx+UlcWP/ZzWni7gnzi+sMuW5xwGiySIbSOXOb3YWYmhV56amlr37t3d3NyEJbdv38aABvT70WreXIdGy/g3PX4pScbweGaiX6n09H46YcYMCA+H/HyJrRHW1nLLjiAbYvJkMiODYDKhd29i4EBgMOQyu0nOnUs+ewZ8kfdAyl9B4DdWUFAQHR3dokWLKpxLp9OlV6gP39zv378vDFwT0tLWdO7VWVlF6b3vh9jYH+ur5uXlJqckJSUnKCgotG/XkclkiZ0lnGK3sbJLSk546/M6Kzvz5NkjmnevWVrYKCoqfo2KjIn9DgAKLIXB/UdOn+YiGs1g1NSwc9f2qmoqADB3wcyzpy7V0CXXEzIuM1He0bI5k2RvUPp4yjtXWAFjGhBCCCHZ1cQUfg1laBA2LrFZ6X1h3gUkdw0oY5tEAn4yp/Aut+RNDUQz/MArfc8pvCPgxVWnkYyMDCcnJ39//379+q1atYr/7xOEUaNGETLwk/SoVDoVFZXt27cDAIfDWbBgQXUGX02rV6/u1KkTACQmJg4ZMqSoqKhSp9fyrcvPz3/27BkADBo0qFJPIqqToeH27dvBwcHr16//8OGD2CHhEpVMie/ryE9+fv6pU6d69eplbGzMZrMNDAw6d+68d+/e+vB+CUIIIYRQzTl37pzorqxxwL6+pL9/eQfJL1/IPXskHFBREStokfzt6Mml1Pa75u3CjWo8CnnEiBGiuxcuXCguLq7pThGqZcTs2a2UlERLXIuLM4WT92w2/PxBIPr2JUaPlhCEBEC0bEkcOlRjI5WM2LKFduIEcfgwMXSoMJoBqvetk7x7l/Tw+CmaoUHKz893cXEZMWKEajlrA0lnYGAgvYK+vn6VxiVPZRfFYLKYfQd019RSZ7GYXbp1aO9otervxXMXTV+6cu7u/Vuu3rhw7uLJPQe2CQTiPx45OVnUhqqa+pRJM6ZMclFVVQOA7Jystz6ebi+fUtEMWpraixesPLD/kGg0g7lFi74DulPRDACQlZURExNTM1dcL4hFD0j8tJL/knh6eXFL5Z0i1q+U8vKemEkcAEIIIYRqSNUWdKiy8hIzUMkbZAlWIPZH1vKY0e+tYQc0kDxeiQ+32E2eK01I6oZb8ppb8hpITpWb0NHR2bFjB4vFIkly+/btPXv2TP139dxKMTc3Jwhi2bJlslSePHmyg4MDALx48eLJkydV6E4ulJSU7t+/36xZMxUVlU6dOuXl5VXq9Fq+dTdv3qRCLoYOHVqp9qsczM7n8+/duwcAysrKAwcOLK/ZGn3P4/Xr15aWljNnznz58mVcXFxpaWlKSoqPj8/SpUstLCyoVUgQQgghhH4/z549e/v2rWhJ2b/HJBJcvVrey9wAACQJgYESyi0ty5aN9Ls/MPA5AAgI2tZeM2TpvTpGjBjBYv33Dm5KSsru3btrulOEalvTprZWVqIF/8vN1UtKapGSMiU7+5SubkTr1mLf4IgNG4j//Y9o1QrYbKAOGRgQffoQt25Bo0byHV2Fk4vSJx2r2OuNG1DJtwt+J7m5uXfu3Jk2bZqJiYmKisqRI0eq1s6yZct0dHTKO6qpqVm375NQVMoEz/Ub6KysogQAnFIOANAZ9IzMdA7np2dc36K/vvH2FDsx9NNHANDR1lVSVAKALp26b9u0b/JEF0sLG1UVNQaDYdS46eCBI9av3WZibPr582fhibZtLCLDv545flVYkpCQdPLkSTleZv0hGosg+otFlpdwJH78RduR8VmT+C+0n39RkOWQci0IIYQQkp0sE//CBSBqZUQVkCVhg3C3nowZ/QbqPpddHeJzwznFz0lBTk13RAryucUv6MxWDAWHKjcyZcoUMzOz4cOHZ2RkvH79ul27dnfu3KEOGRsbr127tuwpnz9/rs7jRYIgNm7c2K9fPwBYvXr1gAEDqtxUWcHBwW3atKnsWYcPHz58+LAsNSMiIsz/XXi4Nm/dhQsXqI1Ro0aVV0dbWzsjI6MKjUvk4eGRlpYGAIMGDVL6+S0iqJUMDe7u7v379+f9u/aznp6evr5+bGxsbm4uAKSlpQ0ePNjd3d3JyamGBoAQQgghVFeoldGEbGxsOnfuLMuJRFZWBTMMOTkSzlq2DLy8yO/fxcpXuu572ra3gKA9Ujb2zoHOGrIMoYr09PRGjRp19ep/k0ybN28ePHiwnZ1dDfaKUK3rs3Ll0WHDxAqjebxoHu+yry9YWhoYGAwcOHD8+PHOzs7UBB4xbRpMmUKEhJAREaClRTg4gJZWTYytwvTv0qcwqzjdmJJSlbN+TTwe79OnTyEhIeHh4V++fAkPD09KSnJ0dBw8ePDmzZursA6mUPv27YcPH37hwgXRaIDGdPpCFZVWTKZh48btPD3BzAyaNpXHdVTRyJEj7927V1paSu3S6bRG+roAkJubf+/202amTe3bt+3Xrx+LxdLR1tXTbaSvb7jv4Pb0jLQHj+/aWLfR1PjxY//K0+3L1wgAaNf2v0dhCiyFrp27d+3cXazT1NTUgoICartjp3ZWtuYhQeEAcPrYFZe/JgLA18/fW5iK/+evUmT8gNSy8tIqCMk42rLt1Npllk0pUT9vNUIIIVRvUTkPZE97UGtLOciejEHK6YDLTyA5abgBDSRZyi3x5HM+1k53fO4XbrE7nWVNEIpVbqRLly7e3t59+vSJjY0tKioSvnOvo6Pj4uJStr6np2c135fq27fvgAEDLCwsFi5cWJ126lzt3LoPHz68efOmaiOs8te8Q//mLx07dmzZozUd0BAXFzd69GgqmqFZs2anT5/u0aMHAPB4vLNnzy5YsKC0tJTL5Y4ePToqKqpqOTkRQgghhOqnT58+iaVn2LBhg6wnV5g9S+IfbxoaxObN5P/+BwkJosVWceGjP7rfsO0DAKujyFftCHpNvh65du3aW7duCVdY53A4kydPDggIEM3cgNCvbtCgQXZ2dsHBweVVSE5OPn369OnTp5s3bz5nzpwpU6ZoaWkBjQZt2hCVj92v70iS/DeE/TeWlJR09+7dx48fe3t7N2nSxNbW1srKasKECebm5ubm5vLKenj8+HEmk3n37t2UlBQA2KKuPlFJqQmdDgCQmUmePUs+fkwMGEBs2AA1/Kb7q9dunq/dlRQVWQpsFpOlra1jbWVn2dp65MiRu3bt8v93XSSBgCRJAUHQEhOSuRxuXk7hiqVrbG1tRZsaMWzsidOH8vJyN2xZ3aVTNxVllU/hoZFfwgFATU29X+9BVDWJk/eJSQker90SEuKatzJJTk7WN9SzsjU/fewKdXTMhCEAkJyUlpebr6hY9edpVL8/Yo8qiiGoTXU7DInhTVWLeSob1lBP7jBCCCH0SxDGNICk/AfCJAe1HxYg2qMc4xIwbQOqggYb0EDyOWE8TjBA7f15zeeG8UuDGGxHgKp/KW3ZsqWPj8+ECRP27t3btm1bOQ6vPI8fP67R9h0cHJydneXVmpub24cPHyQeqoVbt3PnTgAgCOLEiROampqRkZF///03AGzdurVFixbCagoKCgCwaNGiAwcOlG2kWbNmZQuTk5MlLqX5/fv3R48eAYCqqmr//v3LVhAGNNTQkhMbNmzIyckBAB0dnbdv3xoaGgq7mzlzpoaGBhVmkZaWdvjw4VWrVtXEGBBCCCGE6gS17JeQra1tJRYda9kSXr2SVqG8HPVOTrRLl8h//iGjoyE9Heh00NUlWrf+Z3S7B1FQLIDgfDgUD4tq8uXe1q1bL1u2bNu2bcKS0NDQPXv24B976HdCp9NdXV0HDBgQEREhvWZUVNSSJUtWr149fvz4tWvXmpqa1s4IaxVBkOpqgYa6CWoqlmlZLbJy63pA8kSS5P37948ePRoYGDho0KAZM2Zcu3ZNQ0Ojhrqj0WhHjhyZP3/+vn37+rx7NzAriyU275uaSl6+DEVFRE0u6PMp/OO1GxfECl95vmhsaDR31uKrV68OGjSIWgOikb4uQdAAID+3QFdXd+nSpWLRDABg37ZDdI8ot1dPCwsLnrv99xBJXU193l9LVVR+ereBWhOB2n7j7Xnl+jk+nw8ArVqbfo+O1dBUE9ZUUlJUU1cFgIS4RBaLNWTIkGpetTCmQWwYSEg02qMKkQ3CO4z3FiGEEJK7+pnkAEMTUK1poAENJFnCK30n4EbXZqd8Xjy31Juu0KY6SRoAwNDQ0NPTU+Kh69evjx8/Hn5ecEF2PB5P9vf409PTpSz9KKWdNWvWbN68WbjbtWvX7du3U9uFhYVfvnyRshSFlZXVp0+fqJpll1cAgIKCgvICGqAmbx0AfP369fbt2wAwePDgGTNmAIDwjT1nZ+eOHTtWoc0KHTx4kApZyM+v4GWFhQsXypJmw9/f397eXsbe4+PjL168SG1v375dGM0gNGbMmFOnTrm7uwPA4cOHV65ciYspIoQQQui3IfZn57Rp02T/U4eYNYt8/Bji4yUfVlaGiRPLPbl5c+LKFSI/H2JigE6HZs1AUbExwHIebIwmAWBjNKnFJCYbyDiWqli/fv2TJ09CQkKEJVu3bp06daqBQU32ilDtMjExCQoKunHjxqtXrwIDAyMiIqhpV4lKSkrOnTt348aNkydPTpTy+f01RX4Jv96sUaKJNgA8bdG0bVL6pI9flLm/Q86G+Pj4SZMmFRQULF++/MGDB2w2u3b6NTc3P7FkiWD8eJA478vlks+fE2PGgEPV1y2VrqDwx/oODAajkZ4BjUZLSU3icrmJSQnHTx9au3LTq1evZs6cGRISYtO2FQDw+XxlJfVTp7aVF7o3ZtRE81YWT54/+B4TLRDwNTQ027fr2L/PYFXV/wIUxHIkhHz8cPna2ZNHLlFHXf6aqKWlkZiQLBD8uCdOzj8epGRl5lhaWg4ePFjYVJ0salBr6QdEAy/kS2KzYuEL1bw0DGVACCGE5Ku8tA2/hEotWvFLXymqBQ01oIGfxudGkGRx7fbK4XMjSH4qwTCp1X5/HX/99df169c3bty4YsUKGo0mpWY9nBdfsWIF9XhLxlfTxo0bZ2VlJdx99erVtWvXAGDXrl3Cd0H8/PzOnDlTXgtxcXHHjx+vzpirydXVlVpsQkNDo7xndjNmzKACGpKSkkJCQnBxZYQQQgj9NrKzs0V3LS0tK3Gyjg4xbRq5fz/k5YkfotMJZ2diwIAKWlBVBWtr0YIFTeF5JrzLBT4J8yPJo/EwXI8YqQfNJYQBVxeLxbpw4UL79u2FC08UFBSsW7fu1KlT8u8MobqjoKAwefLkyZMnA0BBQYGfn9/bt2/fvHnj4+NTUlJStn5RUdHkyZMVFRVHjBhR64OtER9Dg46fPij8pFM+GOrmslnLvYPr3dfySoqLi3Nycvrrr7+WL18u/RFETRAcPQrp6eUezskhT5wgaiygwb5th+CQwIAP73g8Xl5e7oK5y/QbGd65d93Tyz0uPsb33dtOHbs+evToa9SXnXs3AkCH9p3PnrgmvU0b6zY21m14PC6Xx1NkS37jQnSq/sKV08KkkgAgXGbi7Imr1Mazxx7Co/FxSRITT1Y20UJ5sQL18ClTTSgv9UKdBIgghBBCSBQ19y9LTTku/SC7KmdiqFQ0A9TR1aFfQgMNaOBzIwT8tNrvl+Rn8rkRtMoHNCxZskRNTW39+vXyH5MIOp0u+yNIVVVVKUdnzpxZ3rdBh3K+kOfl5X348IHL5a5ater58+cXL15s0qSJlKHKOM7auXW+vr5UzuEhQ4bImIyhY8eOojULCwupgIaJEycK32xjs9lSAhrWrl1LPURzcnJq3bq1xDpBQUHv378HgF69epmZmVU4Kj09PVkGT6FWuwCA/v37l/ciy4ABA2g0GvWQ4sWLFxjQgBBCCKHfhlhC8vDw8F69esl+OjFjBjAY5NmzEBPzX6meHtGzJyGymoPsmARctSaGBZOhBQAAEYUQ8Z3c9h0G6sA6M6KVvMMabG1t586du3//fmHJ+fPn16xZY2JiIueeEKofVFRUevXqRX3Mi4qKnj59evr06RcvXojOyAKAQCCYOXNmjx49am7NAtmVfaG8srO2D5+4UtEMCiyFAVbtBs6YS5W7/DUxVkPVJCdffoOtbXw+v2vXrvPmzVu+fHmdDIBISqpg6jitBh9b0en0mX/O09Nt9OT5g/yCvANHdm1ct2P0iAnBIYE5udk3bl1q2cJcR1s3JyeTqt+/7yAZW2YwmAyGTLk/8/J+WrvE5a+Ji+ev3Llj94sXL5z7OCopKVIhDi5/Tfxj3EwnJyfRynKfgJelnTpPCyEvZX8bSL+iBhLtgRBCCNUHYnP5ZZMWUCV1MusvPeSiahEPEs/CmAYkUYMNaPhMCsq8C1XzSLKQz/3CVOxfqbP27Nmzb98+AEhPTz906FDNvTdAEISLi4tcmjpy5IjE2HkhOzs7se9Lampq7969c3FxuX79uqenp62t7aVLlwYOHChaR5jhs7wlLQ4fPnz48GHhbq3duo4dO96/f3/Lli3C5TMqS3hpMg4yMDDwypUrAKCrq3v//v3yHpatX7+eCmiYM2fO8OHDqza28rx7947a6NSpU3l1VFRULC0tQ0NDASA8PFy+A0AIIYQQqkP29vaurq7C3YcPHy5YsKBSLRDTphEjRpCXLpFhYQSXC02bElOngrFxlYekw4QXbYmt38lzSVDABwAgAR5lwPNMclpjGKRDtFYGPVaVmxe3bt26ixcvZmVlUbs8Hu/OnTtLly6VWwcI1VdKSkojR44cOXLk169fT548eeHChXSRV+0zMzNPnDjxv//9rw5HSBGdtqzalKS2lnZMbDSbrbh5/W51NXVy2BhCVxcATh+7clpSX7+QEydO6OjoLFu2rIbaT0pKunLlSmRkZKNGjUaPHi1hbc3yVzCRtUL1EAQxfOgYTU2tK9fPFxTke3i6DRk0ctKEaUeO7ysqLrpy7dzCeSugFqfwlZVVmjUzO3/+/Pfv0Vt3rROWnz525fSxK1UeAPWT/8v9fArJOHLhx7wmrrS8NsV+q/zqtxohhBCqZeXN5cteWCcxDWWHIbFcOuEVYeACkl1tp9SrJ/i8OJKsgzcJSEERnxdX2bNcXFzs7e0B4OjRo+PHjxdL9libOnfuPHDgwB07dtRQ+8rKyteuXdu7dy+DwcjOzh48ePCGDRtEvwtRCxzQ6XQZn8XU2q0jCGLIkCHv3r0rL1NChYSv9ciSfKK0tHTq1KnUKVu3bpXy6k9paSm1oaCgULWBlSc5OTnv3wzJomtnlNWqVStq4+vXr/IdA0IIIYRQHRrw86oQr1+/Fk7tV4K6OjFvHu34ceLMGeKff6oTzUBRosPm5kRUZ+K8JTFIB2gEAEDp90+Hdmzt989B0/Mf2viRb3Oq2ckPmpqaCxcuFC1xc3OTT9MI/SJatGixa9eu79+/Dxr00/vrBw4cyM+vL9kLSJIsO8Uo46SjabMWAFBSUhzyMRAAQEcnITHO5S/JCw5S+Hz+gSO71m1c8cpTPH1F/VFYWLhp06bz58/XxKvnHA5n6tSpDg4OK1asOHv27LZt25ydnbt16xYbG/tTPXX1ChqqsII8dHfqZdy0GQBEfgkHAFvrtp0dnQDgU0Qoj8dtZmJG3SL/QD959UiS5M07V6ifIuEyEwAw22WBkqISQRDNmpk2N2slekpyShIAEARR5X8v0XPJf1XxAtC/xG5j1dLAIIQQQg2WcC6fXGQu9j/ROlL+V2tDrUL2hSovUYFQeRpoQAPJTwOyTsIC+GTll7pQV1d/8eKFra0tANy8eXPEiBHCWeqacPLkyV69epVN1cDlcv39/Z88eUIlBqg5ixcvdnNz09LSIkly/fr1Q4YMEU6cUyssKCpKXouxrFq+ddUhDLaQJaDh77//DgsLAwBHR8fp06dLqVlYWEhtlLckRJV9+fJFuC1lcRAAMDIyojbi4iodzYMQQgghVG/Z2tqKLq/A5XKF6y/w+XzqD9e6okiH4XpwxZpwsyjWOr2k4E/b0jNrSw4tLJzVLuLI39M/yW0aZ/DgwaK7Xl5excXFcmoboV+GsrLy4cOHRZMUJicnDxkyJDs7uzaHIX2atuy8oyyEixK+cH9MbeTl5wGAWEyDaIOv37iHfQpJTkm6dvPivkM7uFyOzFdQew4ePOjs7GxtbV2JcwoKyCtXBEuWCJYuJa9ehX+/a4vh8/n9+/e/dOlSYmKisDA3N9fLy6tPnz4/xTQMGUJKebjBYICzcyWGVw1qauog8joEFYbCYrJoNLqOtq5xUxMAiIj8JMceY2Ki4edoBgAwb2UhnBFfuWwdk/lfQqHnbo+F0+Q4Xy4XeBsRQgih+qCW4xLkTnrUAsY0IPlqqAENgtyKK9WnrjU1Nd3c3Kg33R89ejRo0KCioiJ5D+0HHx+fly9fPn78WKz869ev1KS7o6OjfHu8e/dut27dXr16JSzp3r27r69vixYtACA6Olr4YIi6aiWlSqwAXDu3bvfu3UQZXbt2pY46OjqKHSq7HgeVfAJkCGjg8Xhv374FABUVlUuXLklfoqLmAhpEU6rq6+tLqamrq0ttFBQUyHcMCCGEEEJ1iCCIkSNHipZs2rTJyspq3LhxqqqqioqKtra2586dq8N3QCMiIv7o1i7m6n4g/3tJuvTq9rS0VJ6cBmVnZyec7wSA4uJiHx8f+TSN0C/F2Nh49OjRoiWenp5t27b19fWVS/tyeae8Co1YWdjpaOsCQEZmRm5eLgBwOT8CFA4e3b14+V8nTh/icH4KWWCz//vCHvn506Gje4TfdiXicrlbtmzp1q2btbW1jY1Nnz59Ll++LPsVvfH22Htw+807VwQCWRdoSE9P37dv34YNG2SsDwDkuXPkwIHk6tVw6xbcvEmuXEkOGEBeuFC25rp167y8vCSmpvjy5cvUqVOFu8SwYTQ7u/J6JKytiT//lH2EVcblcr/HfAMA/UYGVMnnLxEAYNHaqri46PqtS7FxMQCgqaklx041tbQrrHPs4Dnhtp1tW+F2lT8FmJKhpmGQBEIIIfRbqtqiElR96TENv3QwB6p9DTWggayzVwSq3LWurq67u7uxsTEAxMfH5+TkyHNYIrp37w4AKSkpnz79FIAv3O3UqZMcu8vKyvrrr7+8vLx69uzp5OT08uVLqrxly5Z+fn79+/e/efOmMIKBStqpqqpaqS5q7dZVh/AdPhargmWNGQyGl5fXokWLDh48aGZmJr1ybu6PAJpKRYHIolDkfRTp0RLCozUXhYMQQgghVCdmzpwpFqj66dOnGzduUFkKPn78OH369LFjx4rN9tUCHo935cqVTp06RUaWeXwg4HekZTPlNOlAEETPnj1FS3DVCdRgbdmyRey7akxMjJOT08qVK3/dzCUMBuPPqbMBgM/nv/X2AAADfUPq0MfQoPyCPP9Av7c+nqKnWFvais5rRnz+5PX2FZQjKSmpc+fO//zzj5eXV1hYWGhoqJub2+zZswcNGiRLesVLV89cvHImIjLM7eVTv/feMl7UsmXLpkyZQr1BIQty3z5y1y4yOhqEYQokSUZHkzt3kocO/VSTJB89eiQlgCMkJCQ0NPTHDkEQJ08SbduC2AsPNBphbU2cPAkypG+sJh6Pd+rs4YKCfACwsW4DADweNys7EwBSUpNXrVvy0uM5SZJKSsojh42rWhfC9zpECyeOnTJt8iyJ9SWGHdjZtJNy9PdT3yIDKjue+jZ+hBBC6PfzCyU/+IWGiuq5BhrQ8IsyMjJyc3Pr0aOHl5eXoaFh2QrCr3bS39qXjgpoAABhbAElKCiI2pBvhgZNTc19+/ZRE/Nv3rzp1atX3759qW/4WlpaT548sbS0pGoWFhZSKSLUK7+QZE3fuiFDhtwqY9OmTdTRrVu3ih26efOmWAvCJ1xMJrPC7hgMxr59+6ZNm1ZhTeFCzsrKypW4HhkIAxqYTKb0rBLCgAYOh9NAnj4ghBBCqIFo2bLl8uXLpde5devWggULanokb968OXXq1PLly52cnAwMDFgs1qRJk8oL5B2qKc/V93r37i26e+PGDTk2jtAvpFmzZlevXhX7Qsfj8Xbs2GFpaXnv3r06Gld1NTdr1bSJCQAEhQQCgK5uI/NWFqIVvN56lJb+t8iOiooq9Q2xu1MvXd1GABAUEiCxZS6XO3ToUH9/fz7/p+QKhYWFT58+/eOPP6QPzD/A9423p3A3JTVZlsu5e/eut7f3+vXrZakMAPD9O3nlCuTnSziUl0devAgiq0jExsYmJSVJaSw7O/vu3bv/7WtoEHfuEIsXE+3aESYmYGJCtGmT/McffitXfsrMFLstcsflco+d3E/9s7Zq2drB3hEAaDQ69TOcnJJUXFwEAOYtLdb+b6MwkKWyhA8BRCe5FRWVOnXsKuOJoiVlYyN+e2WzgUpUE12L/hPU1RgQQgghVBYVIlA7gQIYjoDqD/G89w0EQSjU1bQqQShU5/QWLVqIxRmIEk6KKyhUvRcTExNjY+PY2NiXL1+KPnv98OEDAGhra7ds2bLKjZdFEMSECRNGjx596tSpTZs2paSkvHjxws7Obtq0adu2bROuVgAAKSkp1IZooexq9Na1bNmy7G2hFoYAAGdn544dO0pvgVqOgcFgVLjkBJvNluVVlbIjlL1yenq6jo6OjJUrfMhChaEAgKKiIn7FRQghhNBvZtOmTampqWfPnpVS5+TJkxs2bGjUqFFNDIDP50+fPv3ixYuyn1IUHQZONvIaQJ8+fUR3Y2JiYmJiTExM5NU+Qr+QQYMGPX78eOzYsdnZ2aLl379/Hz58eO/evffv329hYVHe6fWWspIyAPB4P77ZuUyb++iJq6qKKgnkoyf3EhLj1qxfNttlQXOzlgAQ9e0LlaLAtFnzuPiY9PTU8l4b2Llzp/DFCTECgcDd3d3Hx0dKhkgPL3cAUFNTLy4u5nI5snxN9vf3/+uvvx4/fix7xL/gwAFITS33cEqK4MAB2t691F5ubq4w+WJ5RFdvBABgMIgFC2DBAgC4f+/ejh07vp8+nbljh7KysoGBQY8ePfbs2SP3FSQBgMPhHDmxNzwiDACam7WcO3sJ9W2dRqONHDbu1t2rAgHZqoV5n14DrCxtq9kXFYgA/8Y0UNPkwu2yTwkkhjKASEhEg3qwIONrIZW9JxLvvLzgqywIIYSQdLJHCUivSeyPrIlVGyobxFDeGMhF5hgPgeSogWZoIGiVfsX/l+hamNK/OgENANCtWzcAeP36tei6j9SDBuHEfEBAQNlw7OfPn1NHmUxm2aMuLi7l9chkMufMmfPly5elS5cyGAyBQPDkyROxpx6JiYnUhr6+fnWuTiJ53ToZPXv2TOzmnDp1CgB4PJ5oofCVFAMDA4IgFi1aVAtjk5HwAZBAIBCGLEgkDBZRUVGp8WEhhBBCCNUuOp1+5syZtm3bSqlDkuRPr+TKD5/Pnzp1aoXRDGKTFo/v3pG+pH2lNG7cWFFRUbTEw8NDXo0j9Mvp3bv3hw8fJOY1dHNzs7GxmTJlSnR0dO0PrDriE+MAwLipaUzs9/cBvopsxYnjpg4ZNHJgv2E2VnYAkJubc/zUASpPgzBTQnPTFtSvGhpNctT+ixcvpMTHZ2dnHzt2rLyjfD4/JjYaANq362jUuAkAfI2q4Gmpp6fnoEGDzpw5Y29vL72mKCIuroIKIhkajIyMpGeUJAiivIiWDRs2uLi4+Pn5paam8ni83NzcyMjIY8eO9ejRg3r/oVLSM9K+fI2Q+FWdz+eHhX/csWcjFc3QqmXrRfNWKLL/+zXeo3ufQ3tPHd53esnCVdWPZqiU8t74F+6S/6rNUf2uZLmZZJXU2iUghBBCvyjRCABykXnZ/0k/KrGmfIcn1nINdYRQpTTQDA00uh6f9x3I2l7LFggGjV4jL2ZR8vLyqA0NDY3qtOPk5HTx4sXc3NyPHz/a2dkBQEJCQlpaGgBIeT2i+lRVVXfv3j19+vT58+evWLFCW1tb9KjwoU+TJk3k3rVcbp2dnV1ISMjcuXMPHz4sscLs2bNPnDjRrl27zZs3V7mXGTNmSA8gEPr8+bOnpye13aFDB+qfUhZij6QlEo1OyMvLE/vHEiXMdVzNH0uEEEIIoXrr3Llz/fv3pzKNW1paFhcXi01YNmvWTO6dCgSC6dOnX758WXq1MWPGmJqabt++XVji8fDuwYMHlyxZIq+RmJubi75mLf7+MUINjImJiZeX165duzZs2CCWNoDP51+8ePHatWuDBg3au3dvPcxlkpuXq6qiKvZ2gY62bkFBvn+gr4+fFwB06th12uRZAMBgMOb9tdTt5dNbd6/m5uU+ef5g+JAxWlo/vhsmpyYbGjSOi4+J+vY5Ly9XTU18pj8jI0P6YFLLT42Qk5tNfS+m0Wi21m2+x3yLT4gLjwizaG1VtjJJkgcPHty2bdv169ednZ0rvguiOBU9OBL5eq6trW1iYiJ8GaOsJk2ajBkzpmy5u7v74cOHMzMzxcpJkvT19Z0yZcqdO3dkH/Ibb4/L184JBAItTe1hQ0Z3dOhMEASXy42Jjf4Q7O/77m1h4Y8ICUsLmzkzF7FYLLEWGIyKl8KsFBnzAYitcVDeoQaiUpfcAO8PQggh9Eur/yECFeZXkCX7guyXSbVW/28LqkMNNaCB0ZTghJOk+HfFmkYQSjRG0+q04OrqeufOndWrV0sM6o+JiQEAVVXVaiYkdHBwoDa8vb2pWXBfX1+qpHPnzmKVp0yZ0qVLF+kNzpo1SzTZg3QWFhYS14YICwujNpo3by5jU6Jq59bJyMrKikrJQOFyuXPnzqW+f44cObJfv37lnQUAhw4dkrGX0aNHi+4eP368isOVxNDwvxU04+LipAQ0xP37Rot8FytBCCGEEKo/bGxsoqOj3d3dFRUV37x5I7Y6u5GRUXl/4FXH7NmzpeRmMDAwcHR0nDNnTs+ePZ88eSIa0AAAR48eXbx4sbzSTU+cOFE0oCE4OFguzSL062IwGKtWrRoxYsTChQuFiQyFuFyuq6vrvXv3tm7dunLlyjoZoUQ3bl92f/WsmYnZ4vn/Cw4JYrPZ1la2DAZjQN8hx04dEAbWh4T+93knCKJ3z/4BH959j/n27MVjR4cuzU1bEARBkmRs3PeODp393nuXlJQcPbl/4dzliopKot1VuN6ilArqaho0ghCQpN9773Wrtzx98ai0tOTazQv/rNkqNhmflZU1bdq0lJQUX1/fqsSWqalVUEFVVXRv1apVU6dOlRirQafTBwwYIHF5x82bN0sJ73jz5s3Xr19btGghy3jj4mOu3rhAPYHJys48e+H45Wtn6XRGcXGRaDUWi9W754DBA4ZX+K9QE0TXnpBSoVKn/E4ayGUihBBCqJ6TEtMg37UkhK3V0CIa6PfQQAMa6MzWNJovX1D7AQ3KdGa1Po1v3769cuXKlStXbt26NWrUKLGj1Kx89V/ysLS0VFFRKSgoePv27dy5cwHAx8cHAFgsljDWQahLly5S1pKgzJ49u5pDAgA/Pz9qw8amKiv+1s6tk5GRkZHoTfPy8hJ+X83JyanwfsoiLi7u/v37AGBtbR0WFvbu3TsvLy8nJ6fqt0xp3bq1cDsqKqpNmzbl1YyKiqI2fsXFYhFCCCGEZKSgoDBw4ECSJCdMmCBa3rhx48DAQLl3t2XLFtEAWQAgCGL69OnOzs6Ojo5GRkaib9z27dt3yJAhDx48EJZ8+/YtKChI+koZsmvXrp3ormhwA0INWatWrZ49e3b//v0lS5aUXWaCJMlVq1bx+fw1a9ZUtuXCwsJnz565ubn5+/vHxcUpKiq2aNGie/fuLi4uBgYGVRttYlLCS4/nAPA95tuS/82hVovQ09NfumBVGzv7YYNHuz64SdVsbGAkeiJBEJMn/rlx6xqBgH/izKGODp0JgkaSfB6Pa2lh06mjk4+f17for+u3rOrRvU9TI2MWSyEtPUVLS6dRo0ahoaFShiTlGzqDweju1PvV6xf5+XkhHz8MGTji1t2rKanJt+5eGz1ivDCmITU1tUuXLkOHDr19+zaTWaWsA126gI8PlLc0BoMB3bqJFgwcOHD+/PmHDh0SC1BgsVg9e/aU+H5CcXFxrMi6FWWlp6efP39+y5YtFQ42ITFu/+GdPB6PRqMP6j/Uy9sjJyebw+EA/MgzQRCEeSvLzo5ONtZtRJeZqAWyT9KXjWYQJnhoUGENv6uoqLzjx8PDwrKYTJqRkYqxsYqNjVaPHo3Z7DqIrUEIIYRQ1YjGOlQ5uEHiiRjTgMrTYAMaWhF0PeDV9rqVBF2HzmxVnRaEmRLKLh8gEAgCAgIAwNy8up92Go3Wrl27169fe3t7i/Zrb28vy2IEsjA3N//8+XPVzpXxwWt+fr7osgi1c+uqxs3NTbjt6emZkJBgZGQkpb4sFixYQL1As3v37kOHDj169Gj+/PmBgYEMhnw+9RoaGo0bN6Zyafr6+oplgxAqKSkJCQmhtstGwyCEEEII/WYSExNFc6SzWKyHDx/q6enJtxdXV9d169aJlhAEceDAgfnz50usT6fT7927Z9bK/PvXL8JCKbncK8vOzo56IZva/fr1a2lpqYKCgrzaR+iXNnTo0L59+x45cmTHjh1lF2RZu3aturq6mprapUuX3r17x+FwbG1tFy1aNH78+LJNCQSCt2/fnj9//vbt2/n5+aKH4uPjX716tX379l27ds2ZM6cK4/R77y38FFPRDACQlpby3P3R+DFTlJWVqZIWZq1GDh8ndq5R46bWVnYfQ4MSEuNvu16nCls2NweAPyZMLykt/hDkn5WVefvuNdGzmrc2orG6x0THx36PLy0VX9nB0NBw2bJlUgY8euSE0E/B6Rlpb308Vy1f7x/oFxMb/crzhbfP6/59Bw/sPwwAtm/fPnjw4N27d1f+fvxAzJgBDx6Qnz5JPmpuTkyfLla4bt06BweHrVu3xsTE5ObmKikpGRgYjBw5ctWqVWJreVBSU1MLCgrKG4CiIpvH44lGPAQGvX/42DUvL7dxYyOnzs727TpS0/wxsdEHDu8sKCwAgLGjJvXo3rtv70GBQe9j474DgKqKaqNGBq1atFZVrSjnRP0gtkqFjItWoHru2rVvEye+LBuRYmqq9uxZ/xYtxBemQQghhFAdku+iEmWbxcAFVCkNNKCBoOvRWRZ8zkeSLKq4ttx6ZTGYFgRdt8oNlJSUfPjwAQBMTU3LLrsQEhKSnZ0NAB07dqzOMCkODg6vX7+Oj4+Pi4vT09Oj3rLq2rVr9VuuE7V566qAykHau3fv8PDwxMTEgwcP7ty5szoNXr16lUrP0KlTpz59+qipqT1+/Pjjx4/btm37+++/5TNogH79+p05cwYAnjx5snfvXol13N3dORwOALDZ7JrItIwQQgghVK/wf36LV1dXV11dvaCgQDTQFgCSkpLc3d0BwNDQsFWrVk2aNJG9i9u3b0+aNElsQbe9e/eWF81AWbVqlWg0AwC8f/++f//+svcrhYaGhoGBQVJSErXL5/OTk5NrLfkZQvUfm81eunTpzJkzDxw4sHHjRuHaDRSxD+/79+8nTJjw5MmTZcuWcTic3Nzc4uLiiIgIHx8fb29vKQsTAEBRUdHcuXO/fv26d9Ys+PqV0NMDa2tQUpJY+Y23h4/fW10d3XFjJispKn0MDQIA/UYGysoqAGBpYfvK83lBQX5paSlJkl5vPQBAQ0Nz2eI1EmflJ0902bh1dV5eLgBoaWr37zvY0sIGABgMxmyXBd6+r5++eJSWliJ6Co/HbWrcuKlxY75T+0D/jx+DwoWHFBUVJ02aZGZmJuViGQyGg73j42f34+JjuVzu7BkL9h7YlpaeWsopvffwtomxqaWFjRwiq5hM4sgRmDmT/PJF7AjRsiVx9ChIemegX79+/fr1y83NTUxM1NLS0tfXl9KDlpaWxLUv1dRVe/V10tLWAAAaQT926oCVhU1mZsbTF48EAj4ARH4Oj/wc/vrtq7mzl3z5GnHq7NHS0hKCIKhoBgBgsViOHbo4dqhgkdBaJj0uAXMw/N6WLPGh/m0dHPQ4HH58fGFmZgkAREfnTZrk4ec3DKNWEEIIoV/FbxaO4O3t7eLi8scff6xevbqux4Ika6gBDYQCQ6EDrzSQzwmptU7pDBMGuwtBSPiaKiMfH5/S0lIA6NOnD1Vy+/Zt4dErV65QG+rqPyKau3fvXuUvgY6Ojra2tr169WIwGH5+ftSctBwDGmbOnJmWliZj5YiICCpBLp1OX7RokYw5BkSz7Nbmrassf39/f39/ABg/fnxkZOTOnTtPnDixbNmyKr/J9+7duz///BMAmEzmyZMnAaBjx45//vnn6dOn169fb2NjM3ToULmMfNiwYVRAw+fPn93d3Xv16lW2zvHjx6mNAQMGiD3HRwghhBD6/Yj9wZOYmGhmZkan08eNG3f48GENDQ0A8PDwGDJkiOj7uPr6+jNnztywYUOF7e/du3f58uVi0Qz/+9//Fi1aJP3EAwcOiJW4urrOnj27UaNGFXYqC7E/nnEuCqGyVFVV165dO2nSpH79+lWYsPDy5cuXL1+uWkf79+//evr0GTU1XQYDjIygXTva1q0g8tuJJMlbd6+6vXwKAFHfPrNYrF7O/ZKSEwDAsUPXAf2GUNXcXj4BAJKEcxdPxMXHAED3rj0lRjMAgLqa+p7tR/Lz8wBALAcAQRBdOnXv0ql7VlZmRmYan8/Pys4qLS2JjvkW9imksLCATqe372D3OTyKytNgaGg4ceLEHTt2VHilmppaACAQCIqLi7W1dNav3RbyMeji1TPFxUXP3R5bWtj06u187uLJZSvn9e87pKdznyrcTAAAMzPizh1y0yYiKIjMzQUAQl2dbNOGWLcO1KW9UK6urq5eToUPHz5s3bo1Pj6ey+VS/2koq2v3DlQ0AwAISP6HIP8PQf7ULpPJbN+uY1j4x7y83M9fIrbuWJealkKSJI1GmzR+WtfOzlW80lok8T8T0qMZ8L8sv4GcHA4A0GjE5s32vXsbAUBuLueffwIOHAh7/z7Nxye1c2f5/FmCEEIIIVQpBw4ciIyMPHfuHAY01FsNNKABgGAwLRgsOz4nFEBQcXV5oLOsGSw7gKoHG7969YraEM7KC+Xl5Z09e5banjVrVklJydy5c6vcEQAMHz58+PDh1Da1Oi9BEJ07d65Om6KWLFkiY82cnJz27dtT23379q1arsjavHWVRT2mYTKZw4YNy8/P37t3b15e3po1a8QWRZaRt7f34MGDS0pKAGD//v2WlpZU+c6dO1++fPn9+/eJEyc+evSoe/fu1R95//79zc3NIyMjAWD+/PkBAQHCNKSUe/fuPX78GABoNJpYVmSEEEIIod+Suro6g8EQZmun8Pn8K1euxMbGenp6RkREDB8+XCy7eEpKysaNG1++fPn69Ws6XfIa0klJScuWLbt27ZpY+ZAhQ7Zu3Sp9VHw+n4ruFRUSEtKpU6fg4GBVVVWZrq18nz59Sk5OFu4ymUwDA4NqtonQ78rExCQiImLmzJmnT5+uuV4eFxTYFRcf1dAYGhcHcXHk16/E9evC2ffn7o+paAaK77u3AgEJAARB2LfrQBXm5eUWFxcBgI+fF1Wi38igV48Ksu5JX85AS0tbS0tbuNsDQCAQeLg/uX7vOkEQ/Xr3LObwmzVrtmzZsrKJFSWKiY0GAAUFtpqaOgAwmSz7dh2iv0e5vXoa8fmTp5f7S89nSsqKuXk5129dLCkpotahqIISNjts/PiiIUNaUukWdHSqs/zB0qVLL126JLr+CEEQogv3AIC2jqaBYSMAiImOV1ZSHTCwX1j4x+LiIoIgjJs2GzF0TGtzq9LSkr83/i87OzMlNRkA2Gy2y7Q5ttYyrdFZD4lFM2Cqht/Stm0Oy5b58fnkoEHPNm1qv3Spjbo6a8UKuwMHwgDgxIlwDGhACCGEpBBdA0KYIEGWhSHqBDWwXyKRA0mSXl5eAGBvb1/XY0HlkhxZ3yAQLKZid4ZCLX3To7MsmYq9gGBVXLV81Kw8g8Ho0aOH2KFly5ZRiyYoKSnx+fx58+YtWLBA7M0tAIiMjCRJsrIxAZ6engBgbW1d3nsDNSctLa1Hjx5RUVHU7pMnT+zt7W/fvl320qSrq1tXoYiICFdXVwAYO3aspqZm06ZNp0yZAgBnzpx58uRJZVu7ceNG7969qctZuHCh6Mqpmpqa9+/fV1ZWLiws7Nu37/Xr16s/eDqdLnx6HhkZ6ezs/PHjR2qXx+OdPn1auOyri4uLra1t9XtECCGEEKrnGAyGMKJUzNu3b21sbBwdHXNzcyVW8Pb2XrBgQdnyrKysv//+u2XLlmWjGbp06XL16tXyXpgWotPprVu3LlseHR0t49+cjx8/HjRokIODQ/v27fv06XP69GnRSSZhwjOKg4ODxPTpCCEKQRCHDx/W1tauuGr5NDQ0ZsyYce/evcTExPDw8FmzZolVSOHzR2RmGiUnt05JWentzZk3jyqPiAxzvX8TAHS0dSeOmwoAHA7njbcHALRq2VpP98dsYlHxTwt0WlnaLl20WkFBrh/tuDjizz/VDhyk9g6Ucp6ZmR3fskXGaIak5IR3/r4A0LqVpeivwb69ByopKgHAlevnMzLTAQAIAgAePL57/9Ht0LDgUo54gJcUOTk5EydOtLKy6tq1a4+ePe169+48bJibu7vsLYjZuHHjiRMnRKMZAIAkSZIkqSl8giAsrFoNHtaHKs/KyNu/9/DMP+ft33Vs+6Z9B3afWPO/ja3NrQBAQYE9cthYGo1OEISVpe26VVvqfzSDlEAQ6iaUrS/9FLmNDNWKRYusb93qraBA53AE//vfuy5d7gcGZigo/Pj8slgN+DE1qpLqxJYhhNCviFxkLhrHQP1P9GgdjUsyarTCcYoNuF6NNjw8PDU1FQC6detW12NB5WrQfynSma2Yin0JmlZNd0TQ1JjsXgymdXUayczMfPfuHQA4ODiIJS28e/cu9Ta/paXl58+fHRwcAODQoUNDhw4Ve/erCkpLS/38/ABAW1t7z549U6dOtbe3nzZtWjWblcXbt287dOgQFBRE9a6oqAgAgYGBo0ePbt269dmzZ6mFMCpU+7eOw+Hk5eXl5ORQu6WlpXFxce/fv09ISBCtxuVy//jjD4FAwGKxNm7cSBVu3rxZVVWVJMnJkyd//fpVxh7z8/OnTZs2bty44uJiAFi6dOn+/fvF6lhbW7u6uiopKXE4nPHjx8+ZM6eoqEhCW5UxfPhwYbINf39/W1tbU1PTdu3a6enpzZgxg0oU0aVLl4MHD1azI4QQQgihXwW1+JdE4eHh0v/IPHr06OjRo8+fPx8eHp6cnHz37t1x48Y1btx48+bNhYWFYpWHDRv2/PlzsRRZ5SlvPQvhn6zl4XA4I0eOnDBhwuPHj/39/QMCAtzc3ObPn9+9e3cqjhYAqKRcQmPHjpVlSAg1ZAoKCmIPyzp37uzj43Px4kXpSVOUlZUHDx589erV5OTkkydPDh061NDQsHXr1sePH99maVn2EU8yn/+Fx9uZnz/P19v/keu9h7ePntwvEAgUWApzZy927NCFRvuRFYZOp48eMUF4on4jg66dnQmCUFJSHjf6jwVzlmmoa8rl2n/w8yPHjyfd3b/xOQBAE5B6X6PIhw/J0aPh27cKzw4NC957YBuXyyEIQrhGBkVdXWPu7MXqaj+++5u3spg7cxGTyRQIBI+e3Dt4dPeiZbO2797gev8mtUCGFCkpKd26dbt69eq3b99KSkr4fH5qaqqPj8+kSZOq9iU3MzPzwoULZX+fUwiCsLa1GDluUKeu9gwmgyTJrPT8+/cempiYAACNRtfW1lVUVBI9pUP7Tkf2n96389jCuct1dX+ZV9tFAxHIf1W2BeoU6REPqB4aPtzk7dsh5uYaAODnl2Zvf9fA4MfyOiNHmtblyGoY/qzWELyxCKEGSDSsof77JUb7+vVragMDGuqzBrvkBIXOUOjIUoopLbwJJLfGeqExFXsyFbsBwaxOK0+fPqXSBogtmvDy5csJEyYAAIPBOH36tJGRkYeHx9ixYx89evTo0SMnJ6fHjx9XKuMrh8OJioqK/FdoaCg1Le3h4eHh4UHVqX5aWukyMzM3btx45MgRPp8PAGZmZs+fP1dRUdm9e/fx48cLCgq+fPny559//vPPP0uXLp0xY4b0x7i1dusoR44cOXLkiGhJees7rF69OjAwEABmzpzZrFkzqlBfX3/fvn0uLi6ZmZm9evXy9PQUHpKIJMmLFy+uWbMmMTGRupYdO3aUt6JH7969nz17Nnjw4Nzc3GPHjrm5ue3atWvYsGGVvUZRu3btUlFR2bJlC/WP9f379+/fvwuPTp48+fDhwwoKCtXpAiGEEELoFzJnzpxXr17du3evwprNmjUrLS1NSkoSLbx9+/bt27crPHfhwoV79uwpb32KslSdRymvu1b6+Cz/WzCZ89+bwWJvCZc1ZcqUe/fuiSUwKykp8fLyGjZsmIeHR15eXmhoqPAQQRCjR4+WcVQINWRHjhxJTk729fXV09Nbu3bt3LlzaTSao6Njnz59Tp069erVq+TkZCUlJU1NTRaL1bhxY0tLS0dHx7Zt2zKZkp4tFBauUFa20tGZlpWVISmj4eOSYvLJHWqbIIgpf8wwatwUAOzbOrwP8GUymX9M+LNpExPRUyZP/HP8mD/odEaFaWAqraCAXLmSjIsrYjJ8mhoAQIusHAUeHwDIr19h3jzi4UNgSHhgxefzwz6FPHN7FPXtC1UyYtjYZiZmYtVatmi9ZcOeyC/hTAbLvJUFjUZbsmDVlevnE5PiSZLk8Xjfor9+i/4a8OHdmpWblH4OERA1btw4YRpCUWlpadu3b1fXUuZyS5269mjZXNZHtOfOnYuOji5brsBWaGluamVtrqzyYzAsFnvksHE9uveqsE0Gg8lgVOtxU40SXTmiapOOUmIdhA2KLdiB6rPAwIzg4IwLF7rfvv19//5QLlfA5QoAYPLklv37N6nr0dW4OvlZrQ8LuNTEGIS/AfDjjxD6XUmPA6CSH8hYucoDkNd6FnJsqiZQAQ16enrm5vU99qIha+ABDUCj67GUhgv4GdxiN4DKrWIgIya7C0tpJI3euJrtPHr0iNro3bu3sPDq1asuLi7UgrinTp3q2LEjACgpKd27d2/mzJlnz54NCgpydHR88uSJhYVF2Tap97GEzyYePny4ZMmS79+/UzPTEmlra1tbW5dduEFekpOTjx49eujQIWEm3hEjRpw5c4Za7WLXrl0rV67ct2/f4cOHc3NzExISFi9evHnz5iVLlsyfP7+8MItauHVS0Gg0FRUVNTU1NTW19PR04SPjY8eO7dmzBwCMjY3FXpj7888/PTw8rly5EhcX16FDhzt37nTt2rVsywKB4O7du1u3bqWSWABAkyZNrl+/3qlTJynj6dq1a0BAwMiRIz9+/BgVFTV8+PCOHTuuXbu2f//+VXtKRaPRNmzYMGrUqNOnT7u7u8fHxwNA48aNu3TpMnXq1M6dO1ehTYQQQgihXxedTr9z586FCxeuX7+em5tbVFQkOt8vZGJi4uHhYWxsPHfu3KNHj8revra29v79+ydNmiT7KX65MO0TSe8+VqnLCPpCx+ycnxZul3Kij4/Pixcvylvu7d27d8eOHbOwsBB9jmxubq6vry/72BBqsPT19X18fPLz85WVlUW/izVq1Gjt2rVr166tXHOZmVBcPIDNDm7UyCU7+1lJidhxTS11ACAIwripybAhYyxb/0ghOX3K7M6O3QwMDDU1JGSvZDKrtW5meci9e8lv3wDgVbPGxQw6APT99l86QzIiAi5dgqlT8/PzcnKzU9NScnKyM7MyEpPiY2KjS/69NEVFpXGjJ3Xq6CSxCwUFtuj6C83NWv6zZmtRcdHXqMjIz+Ffoz7Hxn1PS091vX+TWnejrFevXlFvIEikpKLw1scDAD4E+8+ZucjKsuI1FtPSUiK+Bg8Y0vPFk9c8Hg8AGAx6E+PGZi1MmjQ1FAaoqaqqDeg7pFvXnpIjV3411FIaZf9bI3twg/SaOJH5a9m3L3TpUl/qH23ixOZBQSNfvUpMSSl2cNAdOtSkjgdXK37Xn1ixeIXywhfkHs/xu95PhNBvTMawA9mrUVECNZcCoYbiJOTeZnWQJEkFNPTo0QOz/tRnDT2gAQBojCZs1elAFnNLfeWdp4HGULBXUP2TzmxRzYaKi4upWXl1dfUOHToAQElJyZo1a/bu3QsABEHs3r176tSpwvp0Ov3MmTM6Ojo7d+6MjY3t0qXLgwcP2rVr9+3bNz09PTU1NQaDERAQcOPGDQAwNDSkzjI0NIyKihLtl8lktm7d2tra2uZfwsoBAQHUxowZM2bMmFHNC+RwOM+ePbt69aqrq6twIQlDQ8O9e/eKZazV1tbevHnz8uXLDx48uH///qysrMzMzDVr1uzZs2fJkiULFiwQC2uonVtH2bx5M4fDUfuXqqqqmpqaioqK8Jfg7NmzT5w4AQBbtmyhnk+xWKxbt25paYk/OTpz5kx8fLyXl1d6enr37t0XLFiwceNG4aVlZGRcvXr14MGD3/5NxUmj0ebOnbt582Y1NbUK73bz5s39/PzWrFlz8OBBPp/v5+c3aNAgY2PjGTNmjB49umXLlhW2UJa1tfWBAweqcCJCCCGE0O+HRqNNmzaNWqYtLi6uXbt2GRkZwqMMBmPUqFEHDhzQ09MDgCNHjqioqOzcubPCZtls9rx581avXq2pWYnE7w/TYUYEWcwHAFDzu5MQ8UH0qK2ttEm4w4cPZ2VllXe0tLTU1dVVLEtEmzZtZB8bQkhu6Q+1tIDNBgADOv2xjs6jkpJ9+flvS0t5AADgzGYfL+Ko65mq/m+lWEICOp1u0dpKPmOQXXAw9f8DDfUAwCQ33zLtx6+abEWFJy2afnz/KjfgVXkzVWw2u0e3Pr17DVBRVqlUt0qKSrbWbW2t25IkuXv/1i9fIz6FS0jAQLl06ZKURYLU1H78w3G53EPH9o4ZOaGnc18pXSclJ+7et4VGB8PG+qpqKiRJWtuamzY3YTL/ey6Xk52bEJfy+OEzLS3tSl1XPScxPUOF05Ci717Xh/fLkVysXRsg/Ge8ciXKwyPp6tWe8+dXOjfqL6emf4br6jMi9rkWxisII5lEP/5yT8+AvxMQQmVxuVw/P7/27duz2ey6Hou4GprFr2/BAVLU26FGRESkpqYCgJOT5FBpVE9gQAMAAI1hwlZbCPlKvJLXJFksn0YJFlPBUUF1Fp0pnvywCh4/fkwtsti9e3c6nf769euZM2d++fIFAJSUlM6fPy8xreuOHTvU1dXXrFmTnZ19584dOzs7W1vbsu9XOTg4UBt2dnZNmjQxNTW1tbW1s7Ozs7OztLRksWrkhQxKYmKim5vbs2fPnj9/Lrp8r46OzrJly+bNm1feWhLq6up///334sWLDx48uHv37uzs7KysrLVr1+7du3fx4sULFiwQzuvXzq2jDBo0SPr1Hj9+fM+ePT179hS+bXPgwIH27duXramgoPDkyZPBgwd7eHgIBIL9+/dfuHDh4MGDjo6OS5Ysefr0KZf7X/BNz549d+7c2bZt27LtlEdRUXHv3r2TJ09esGDBmzdvACA2NpZ6Dcjc3PzMmTPS0zwghBBCCCEZNW3aNDg4+OrVq9nZ2c2aNevRo0fjxo3FHq/s2LHD1NR0zZo1mZmZEhvR09ObPHnywoULjYyMKtX7g3SY8okUkAAAeixoH//mmshRGxubfv36STmd+lYvRXp6ekxMjGhJ1aJjEULVpaJCGBiQycnU3iA2exCbXUqSyXy+Go2mRaMBW4k2ZhyUv7xCrfo3UKCQxQCAYjrdp4k+j06L1lANMNTj0mkAJPw8UaXAUmjUyMDE2LRVy9a2Nm0VWNVa1pAgCDqNBgCK5d8Q0WcUZcXHJbZzsKG2BQL+jduXmxg1bdmitcTK+fl5B47szC/IA4D4mERrW/MWrUyFE4GcUk7M9/ivn6OTk9JsbW1/s2iGqsFM8r8rQ0OlqKhc4W5SUtGgQc/CwkYbG1cuOOn3IPdp/tqc4xcNZSgvaKlsHbn0S7Vc3kI2+EsDoQZu2bJlBw8enDBhwpUrV+p6LKhixsZX4+IKZs2yOH68Sx0Ow9PTk9oob+14VE9gQMMPNIaRotp8DqMpp+i+gF/BY7sKETQtltIglvJIGl0+2VYVFRVtbGw+fvzYq1cvALhy5Qo1JW9tbX3x4kU7O7vyTly9erWSktK3b9/27dsHAKampmI5GPT09LZs2UJt0+n0uLi4yo5typQpXbpU8Otm1qxZotEAcXFxK1eu9PHxiY2NFavZpk2bOXPmTJw4UVFRscKuVVRUVq9ePXfu3N27d+/fv7+goCArK+vvv//eu3fvzp07XVxcoLZuneyUlZUtLS3fvXsHALt27Zo9e7aUms+ePZs7d+7p06cBwMDAoG/fvtra2iwWSxjN0LVr1w0bNjg7O1d2GBQ7OzsvLy93d/cNGza8ffuWKjQxMaFSWSCEEEIIIblo3Ljx8uXLpdeZNWvWlClTXr165e3t/e7du4iIiJKSEmNjY3t7++HDh/fq1atquce9sn9EMzRTBPMTM6+dPy16dPbs2QxJq9QLVZhukUajpaSkiJY0blzdtfYQQlU0eTJ8/gyFhcICBYIw+fczTlhbg6TlFOuGwo9whI7xqc+bN0lVUbpg10r0uA2XNB46QkVFTUNdQ1dXT0dbV0rkQRWQJBkb9x0ATIxNy6ujpCStx4z0rIL8IhVVJSaTKSBJPo93x/XGqhXrJVa+cOV0VlYmABjqG3G5PCorA0mScTEJXz5HJ8Ql8fkCACAIAl8Lg3JmKEXf9ka/roCA4fb2d6Oi8ggC+vVr8vx5QkEB9/DhsF27Otb10GqQMHBB4p9VcvnBLq/xmlNePIHEOnLPzQCSwkEwSThCCADy8/MB4NmzZ7X/ixFVVmkpPy6uAAAuXPhSHwIa9PT0zM3raQ4JRMGAhv8QdB2W8hg6szWn+Am35DWQnCo1Q2OyOzOVBjJYbQiahrzGNnDgwIEDBwYGBlJrHBw9ejQlJaVDhw4rVqyo8MnmokWLhNuLFy/+9OkTh8Ph8/nKysotW7acNGlSpTLWltWlSxcqdEAKsWn7pk2b5uXliUYztGrVavjw4ZMmTbK0tKzsANTV1Tdt2rRgwYLt27cfPXq0pKQkOzvb1PTHU4l6eOsOHz7s7e29aNEiKdEMFBaLderUqZ49ex44cODu3bu6uroAcPny5by8PF1d3cWLF7dr164KAxDTq1evXr16ffjw4cSJE4GBgdevXxfLG4wQQgghhGoBm80eMGDAgAED5NjmnCbE1yKyEQsGJngM+zmaAWRYHkJshbWydHV1i4qKREtkWQENIVQTiJEjST8/ePAAfv5UAgBhbk4cOlQno5KIbNqUWnViWOR3BR7frXmTYgYdANg8nnlGTp9vCc1HjiEGjayh3rlcjsdr96LiIgAwMW5WXrVhw4bdvn1buCZmWZwSPqgCl8tVUlIp4hXExEXn5uWqq6mLVfv8JSLk44+1fpJTE6lohriYxHe+H3Jz8kRr2tnZbdu2rcrX9fsRnaoUxjQAvoH9K1NXZ92/37djx3v5+dynT+OpwoICXt2OSo6kTJ7VRLoCUfXkc1H2QyoW+iCXcYomaUAIIVHt27c/d+5cVlZWVFRUixbVXQge1SgFBfqoUaZ37kQ7O9fl4lMkSb5+/RoAnJ2dMQimniMAYN26dRs2bKjrkdQjAl4sj/ORV/qOVxpICspdMlYMQVNjsNoyFBzoLDu5LDPxe0tISOjcuXPbtm2dnZ379+8vr/+6JCUlbd68mSTJY8eOyaXBGpKfny+3pVIRQgghhBCqyP79+xcvXixa0q5du/fv39NoNClnBQcH9+nTJz09XeJRJSWlo0ePPn78+NatW8LCGzdujBkzRi5jRghVAXnsGNy6RcbFQWkpAICBAWFjQ+zeDRoadTwyUVFRgrFjIS2N2uMTRA6bRSdBvaSUACCMjYmHD6F6r15IVFRU6PbqqafXy4KCfABQYCls2bBHXV1DYmWBQODg4BAYGCjxqKam5vETR908HgFApw5dfN69BYDmZi1XLPlb7EnooaO7P4YFC3cVFNgaqroXz1+Jj48XKVRo06bN7du3f+MkNzLO5kqZ9azafLAcp1FxIQx5efYsftQot8JCHgBoaLC8vIZYW2vV/jBIEjIzS6Ki8pSVGfIdgOikfn2IwhEbg1xCKyRO+Yi1VhPrQUi5txjigJDs/vnnn40bNyYmJlYYv/7L+fDhA/UK6KVLlyZNmlTXw0G/gE+fPllZWQHAsWPHKnwDGVVISUmpQ4cOHh4e8m32r7/+On78OGZokIDGMGYxjBksaz67M5/7VcCLF/ATBfxMUpAHIBCpSBA0VYKmTWMY0ulNaMwWdKY5ndm8zsb9SzEyMiq73kT1GRoaHj16VO7Nyh1GMyCEEEIIodpkbW0tVrJ//37p0QwAYGdnN3To0AsXLgiXPBPVpUuXKVOmuLu7ixaWUnOoCKE6Qvz1F8yYQQQEkJGRoKtLODqCVh3MFFageXNi6lTyxAnIzQUAOklqF//7q0NHBxYvroloBv9Av6s3LlChDACgq6M3eaJLedEMAECj0c6ePTt8+PDo6GixQ6qqqn/88ceokaM93jzj8XgqqmpdOzu/8faI+vYlPDLMsvV/v28zszJCP4UId5sYNZ05fZ6+vuFMl782b9787ds3DoejpqY2YsSIadOmVfg7+bcnPWJANHd0LUwS4yt6NadfvyafPo158CCGRiOGD29maCjPBWVkkZJStGLFu3v3YvLzf/x54+Rk8M8/7Xr0kM/EXj2fVheNBqhsEIDYh1T0dNGPTM2loxD9PYD55BFCZVlbWyspKRUVFb179w4DGpAsqPUmAKDKC7ujWoMBDeWiMUxoDBOmYj8BL5bPiyH5qQJBDikoAJIDQALBJAgVgqZBozeiMYzpTBMAzNKPEEIIIYQQqo+cnZ1NTU1Fp+UePXrUpUvFC1UeP35cIBA8ePAgIyNDWKiqqurk5HTjxg0os8ZEVpasKe4QQjWFwYCOHYmO9XpNemL+fNDSgnPnyOhooEKm2GzC1BSWLiX69JF7d6883a7dvEBtNzMx69NrQFu79hUGENjY2Dx9+nTGjBmfPn3KzMwEABaLZWZm5uLismTJEgDQb2SYkBiXlJQw8895fu+9uVzOe39f0YAGT6+X1GTeiqV/K7DYTYyaUtNvTZs2PXnypNwv85cmS/4Dsdz1NZoyQeI0LZIXY2OV+fOt6qTrwkJe164Po6JyRQu9vJJ79nzUs2djN7eBcvwHl5gaQY4/rhVmNJH90ySj8hoUa6fWPj74OUUIiWEymW3btn379q2fn19djwX9GqiABgMDg1atWtX1WFAFMKChQgQV2VDXw0AIIYQQQgihKqLRaLNmzfrf//4nLDlx4sTy5cu1tbWln0in08+cOfP+/ft9+/YlJSUBgJaWlouLy8CBA6kKYnlK4+Li5D12hNDviZg4EUaPBnd3CAgABgM6dya6dAG6/N8VSUpOuHnnMgCoKKv8MfHPtnbtZT+3ZcuWr1+//vr169OnT/Pz8+3t7Z2dnVksFnVUV1cvITEuKzuLzVZUU1XLzMooKioUnpuYFP/K8zkAtGxu3sIMn5CWq7Ivc5d9LbtGU82LdVfPX75H5fn6Nbdv3yeKigxray0qmsHOTnvy5JaBgemvXiWlpBSRJLx8mXjmTKSLi7kc+63RHxjhD6fsHwGxmnIZXoXBBDWXUgXjGBBCZXXo0OHt27chISHFxcWKiop1PRxUr5Ek+fr1awDo1q1bXY8FVQwDGhBCCCGEEELo9zd9+vR169YJl4TIycnZtGnT/v37ZTnXwcHh2rVrEg+ZmpqK7oaGhlZvmAihhoTFIgYMgAEDarSTZy8e8fl8Go2+eMHKpk1MqtBCixYtWrRoQW2npqZmZWUZGBhoaGioqaoDQF5+bkJifGZWBgC0NrcEgJKSEm/f1/cf3eFwOARBjBg2Vm4X88uSOJdZ5UAB0ZfLayHCQDhtjNEMv6hv3/IcHe9lZpYCQHJyEVUYHJxZWhoREZFD7bJYNA5HsHnzhz//NJfLLLmM0/xQvZ8ricsuSP9xrc4Ps8S+pH+65RtzIDEVBIY1IIREdejQAQC4XG5wcLCjo2NdDwfVa2FhYenp6YDrTfwiGvr6fAghhBBCCCHUEOjo6EydOlW05Pjx41TSheqwsbER3X379m1BQUE120QIIXkpKSkJDHoPAO3atK9aNAOFJMk9e/bY29u3adPG0dHR2tq6S5cu1K/QwsICPp9HVfMP9Nu685/FK2Zfv3WpuLiIIIgezn3eB/gkJGL2mv8Q/wIA8l9VaEeWE6vTfmX7QvXWihXvqGgGAOje3XDePKtGjRQBgIpmoH4UeTwBAMTGFnz9mltuQzIrGzQgOsEv/PkXO1Q1VfjhrPIPMylCetdidWo6UwWUudsY5YBQg0UFNADAu3fv6nYkqP7z8PCgNjCg4ZeAAQ0IIYQQQggh1CCsX79eRUVFuFtaWnrq1Klqttm6detGjRoJd4uLi8+ePVvNNhFCSF5CPwVzOBwA6NSxa5UbEQgEI0eOXLt2bWBgYHJycm5ubkJCgre3t6vrPQAgSdJAvzEVLRH17cv3mG88Hu/fU4mXr56/8nRzfXCrulfyGxGbE0WoplFrTAAAg0FcuuR86FCn+/f7amuzAaB3b6NFi6wAQCD4UfnLl+oGNJSNXRBLRlJWNXuEclIX1Jz6Ey4gvL1l73b9GSRCqDY1bdqUWhURAxpQhTw9PQHA0NBQmIwN1WcY0IAQQgghhBBCDYK+vv6SJUtES+7cuSOxZmFhYWBg4LVr1w4cOLBjx45z5875+fnx+fyyNWk02vDhw0VL1q1b9/TpUzkOGyGEqizww3sAUFJUMm9lWeVGli1b9vjx45KSErHy0n9LSFKgoKBQ9kSS/DFHaty0WZV7RwhVk4ICndrg8cgDB0IBoEMHvfj4CfHxE1+8GKCl9dOHNyYmX45d10n4jlhfwt7lu3IKtdqFxKANUYQk1exatCmJASLCa8SYBoQaJgcHBwDw8/Or64Ggek0gELx58wYAevToUddjQTLBgAaEEEIIIYQQaihmzpwp+mw3NDT09u3bAJCdne3m5rZly5ahQ4eampqqqqra29tPmDBh0aJFK1eunD59uqOjY9OmTXfs2MHlcsXanDdvHo3231fL3NzcQYMGvX79unauCCGEylNcXPQxLBgAbG3aMhiMqjWSn59///59Ks2DGLYiGwAEfMGp80e/Rn0GkckzBoOhwFKgfjcymSxnp15V6x0hVH2LF1szmTQAIAhwcNCjChUVGUZGygCQnf3Tp9vYWKVsC5Xy2+cgEWZEEL3GsvENYsvKyOW2VHYli9/1nwAhJB216kRMTExaWlpdjwXVX6GhoRkZGQDQrVu3uh4LkkkVv84hhBBCCCGEEPrlNG7cuEOHDqJvq4wePZrNZpd987ispKSklStXPnjw4O7du6LLTFhaWk6ZMuXcuXPCEoFAcOfOHXwugBCqW+/8fbhcDgB0aN+pyo08evQoJiZG4iE1dVUAAAI+fgyiSkiSZLPZPbr1GT50THJK0j+b/gcAnTp2UVVVq/IAEELVNH588969jb5/zzcyUjIwUKYKP3/OOXIk/OXLxPDwbABQVmYUFvLYbLqTk4FcOqXm++XSlFz6km96BolNlS2puQQJtXl7EUK/HBMTE2ojPT1dT0+vTsfSEA0Y8PT584RRo5rduFGvI3o9PDyoDWdn57odCZIRZmhACCGEEEIIoQZkzpw5YiWyRDMI+fj4NGvWbN68eaLvK6uqqopVw6fMCKG6xeVynr54CAC6Onqtza2q3E5YWJhAIJB4SEtLA8rM2JWUlDx5/sDb1+vBozvUK8u9ew6ocu8IIbnQ0WG3b69LRTNERuaamV1r3frmoUNhVDQDg0ErLOQBwPTprdTVWbU2KrkswVDLqyrUw0Uc6uGQEEJ1KykpidowNDSs25E0TO7uiQIBefNmdH6+eHJHSmEhT139PJN5+smTuFoem6hXr14BQJMmTczMzOpwGEh2GNCAEEIIIYQQQg3IpEmT+vTpU50WiouLjxw50qhRo/3795eWlt64cePgwYNidZSVlavTBUIIVZPHa/esrEwAGNBvqOiyOJXyNeqzkjKbRpMwW0ajEUrKigAQH5PYupXVmJETVy77Z+yoSRrqmgBw5fq5gA/vAKBD+06N9PSrfhkIIXkbPfpFdHQ+SQJBQKtW6qamqjyeAABYLNqqVW3k0kVlp9irPCUv44nyTc9Q+0GrFYZ9YEwDQkgUFdCgqKioqalZ12NpiP74owUANGmioqrKlFjBzS0+L4/D4wnWrw+s3aH9h8/nv3nzBgB69OhRV2NAlYVLTiCEEEIIIYRQA0IQxK1bt8aMGfP8+fPy6tBoNBMTE0tLy6ZNmyopKX3+/Pnp06dc7k8vWOTk5CxevPj48eMSn2vjWw4IoTokEAheejwHAEMDo04du1atkaDggKMn9wPA6AlDX7/0Tk3JoNFofD7/3+M/5s/YiooL5i5jMBgAYGbaQl/f8OCRXdQvTBUV1VHDx1fzWhBC8qWs/CMHA0HA58+5/xYyXV17GxnJIRxT9ugBKolL9XuU3pccoxlEF3oQjrx24hsw9RdCSHZUQEPjxo3reiD1wvPn8V5eKRs22DMYBADcuPFt5cr3WlrsqKjcgwcdp0xpJfcez5zptm+fo5pauRmPevRorKenmJZW3K2bfJZ5qoKgoKCcnBwA6N69e12NAVUWBjQghBBCCCGEUMOipqb25MmTa9euHTt2zN/fn8PhsFis5s2b29vbd+jQwcHBwdLSUlFRUfQUX1/foUOHpqenizX1+fPnsu23aNFi7NixNXgBCCEkVUxsdFZ2JgD0dO5T5fQMuXk51IaqqvLAob0FAgGdTi8uLgkNjvgYHC4QCJKTUg0b6+vpa+/at3nIoJEW5lYEQVhZ2MycPs/d45mamvrwIWPU1TXkdE0IIfnYt69jv35P8/I41GIyTZqojBrVbNEi66ZNVarfeGUDFKoZ01Dh6TUUzSCvNqtDyoXLNyMFQuiXQwU0GBjU2WR5/eHhkdiv31MAOHIkPCdnCgBMn/66qIgXE5MPAPPn+9REQAMASIlmoI4mJU0qKeErK1d6hnrmTK8PHzJu3uxlaqpGkhAWlm1tXZU8HB4eHtSGs7NzFU5HdQIDGhBCCCGEEEKowaHRaBMnTpw4cSIAFBYWVrhChKOjY1BQUK9evSIjI6VUMzY2nj59+pw5c9TU1OQ5XIQQqoyY2Ghqw9rKrrLnCicIrS1thYUEQdDpdABQVGQ7OLYhgQwNjvD28h82agCTSY/+HrX/0A5d3UYO9o6dHZ3s23Wwb9dBPleCEJI3R8dGoaGjrlyJ4vEEffoYtW+vK3FZmeqo1FR6Nefdyztd7hkU6jaaoWz4QtlcEQghRElMTAQAIyOjuh5I3Zs9+w21kZtbSm1YWmr5+6dR29ra7LoZFgCdTsgezdC+/d3Q0OwDBzp162Z46lQkAIwd6+7vP0JD43xeHqdvX6NnzwZUdgCenp4AYGpqamxsXNlzUV2pYpQ6QgghhBBCCKHfQ4XRDJTGjRtHRETcvHmza9eu1MReWceOHVu3bp2Ojo5cB4gQQpWTkZkOACwWS1NDS8ZTQkNDhw4damVlZWpq2rp16/79+4eHR7LZbABoY2ffpZNzbnZhaEhkfl4BALRrb9OkiVH/fgP27jwysN9Qqlp6eurjp/fWbVzxyvNFjV0ZQkgOmjZVWbXK7u+/23booCffaAaSJMUm+4l/ybEX6YTdlR3Mr0j01pEiROvIa/EOhNDvITk5GXDJCYCpU19/+ZInWpKRUVJczAMAOp04edIpLGx0HQ2tErKzSwMCMkpL+atWvdfSYtHpBABwOAIOR5CXxwEAT8/kKjT77t07AHBycpLvaFGNwoAGhBBCCCGEEEKyGj16tJeXV3BwsKOjo9ihRYsW9e/fv05GhRD6RZEkGRQS+OT5g5TUqjyLLE9JSTEAKCoqyVh///79ffv2ffDgwadPn2JiYiIjI589ezZmzJiSkhIAMG5iMmXSnzevuZ48drZJYzMAYDAYFy6eu3btmpam1rAho7dv2j9u9B+mzZoDAI/Hu37r0veYb3K8HITQr6vWEhuIRk78HqEMoqRcEVVOxTSI3oFaHR9CqN7Izs4uLCwEAENDw7oeSx3z8EgQbquqsgCgU6f7YWFZAMDnk9nZJVVY8aH2qauzzMzUAMDUVFVPT/Hdu2GLFlm7uQ1ksWirV7dRUmJMmNC8sm3GxcVlZmYCQNu2beU/YlRjMKABIYQQQgghhFDlWFlZvXnzZt++fa1atdLR0XFycrpy5cq+ffvqelwIoV9JQUH+rn2bj57Y53r/5ubtf6enp8qrZSoQga0gUx7dp0+fbtu2jXqZT5Smtiq1Ydy0GbVhY2Mze9ZsaltXT09YU1lZpadz31XL169esYFOp5MkGRwSWM1LQAj9Nmpncr287AW/Otmv6De7cIRQ1SQk/JjFNzAwqNuR1Lm9ezsxmQSbTW/XTic3dyoAGBurCI+2afNrZFWk0YiIiDEfP44OCBgBAO3a6e7b56inpwgAW7a0LyycfvZst8q2GRwcTG3Y2dnJc6yohv0CATgIIYQQQgghhOobOp2+aNGiRYsW1fVAEEK/qkdP732N+kxtl5aWBAb79+s9SC4tFxcXgcwZGjZs2JCWliZWSKMRbe2tAaC0lNuyReuyZz1/8SgoOIDaJghCSUlJQUGhuKiYRqPz+Xwen1etC0AI/V5wrr024d1GqCG7evUqtWFhYVG3I6lzI0c243BmiJZcu9Zz9uy3vr6pffo07t3bqK4GVllMJs3aWlOODYaEhAAAQRDW1tZybBbVNAxoQAghhBBCCCGEEEK1raCwQHRXTVVdXi3n5uUAgLqaRoU1Y2Njo6Ojy5YrKSkpKikCQFhIhJ+fn3CF3SZGxurqGrm5OZFfwiO/hJfXbMvm5gCQmBT/8LGrUeOm3br2UFVVq8qVIITQL6v2AwswlAGhBi4vL+/48eMA0LVrVxsbm7oeTr2jo8O+fbuXcDcmJt/S8hadTgQEjGjZUm5/h8tu3jzv48fDe/Ro/OLFgOq0U1zMMzK6kp/PvXevz4ABTSus//HjRwAwNjbW0NCoTr+oluGSEwghhBBCCCGEEEKotmmq//eulZ6evn3bDvJqOTcvFwDU1Cp+MhsZGUmtoSumuLhEIBAAgIICKzDwv/UjWCzWsoWr29s76usb6uro6eroaWlpKykpMxg/XhkiCMKpSw8b6za5uTmHju4JDHp//9Ht9VtWZWZlyOfaEEIIIYSQJCdOnMjJyQGAFStW1PVYfgEnT0YUFfHy87m7d4dQJQkJhbdvR9dcbNilS1/c3RNFd/l80s0t4evX3Oo0++JFQlZWKZcrWLdOpkXfgoKCAKBNmzbV6RTVPszQgBBCCCGEEEIIIYRqW2dHJ593b4qLi4cOGtmlUzcWiyWXZkmSLCjIBwA1GZIiKCsr0+l0KnZBFJ/PT0/LbKSv28hAV1VVVfSQvr7hzOlzyzZVVFSYmp6iq9NIRVmFJMnT544Kgxjy8nK93rwaPnRMFS8JIYQQQghJVVpaun//fgCwsrIaOHBgXQ+nXli+3O/ly0QAokMHvSNHOtNohPBQSQnvzJlIggCSBHt7Xapw1qw3T57EvXo1yNnZUO6D+d///Hbu/AgAL18O6tHDEABatdLw908HAD6fXLrU9+jR8GnTWh492rWyLTs7G+rqstPTSzp10quwcl5eHpWezdbWttLXgOoUBjQghBBCCCGEEEIIodqmr2+4Y/MBPp+noMCWY7M8HpcKUGCzK27W1tbWyMjo+/fvZQ+lpWY00tfV1tHs0aOHLP0qKSk3Mzajtj+GBVELUrRr4xAUEigQ8EnAROgIIYQQQjXl0qVLSUlJALBixQqCICqs/3s7ejR8wQJvPv/H359BQRnOzgZjxpgJK9y4EZ2WVgIATk6GM2e2pgpdXMwNDZXat9etQo/Ll/sdOBDWp4/Ro0f9JFYoKOBRG97eKVRAg4bGj2jmN29Sjh6NKCnhHzsWsWFDe13dH3/DFxXxmjW7VljIdXcf+Px5QnR03rFjXZWU/pvXJkk4cSK8R4/GSUmTiop4amoVh0d//PiRWp/Izs6uCpeJ6hAGNCCEEEIIIYQQQgihOsBgMISLNcjPj0fYsuTLVVVVbdOmjcSAhqzMHACg0WhsxUqnjsjISKc2SkpLBAI+ALRqaVHZRhBCCCGEkCwEAsGePXsAoGnTpuPGjavr4dSxAwdCFy3yFSssLf0pIVnv3kZsNr2khG9trSEsHD7cZPhwk6p1eupUJJcrePw47suX3IICzp07MWvWtFFSYnC5gg0bAseMMduyxSE6Oi89vXTBAivqlIMHO/fr94THI0ePbvb8ecKdO9HKygxNzf/+8L5z53taWjEA/PXXm+DgLADg8+HyZWdhhY4dXd+/T2cwaLGxEwwNlWQZ56dPn6gNzNDwy8GABoQQQgghhBBCCCH0m2AymUwmk8vlFhYWyFL/xIkTkZGR4eHhYuV5ufnUxsfQYEMDo0qNwaK1NY1GFwj4n8I/AkDTJiYW5laVagEhhBBCCMno3r17kZGRALB48WImk1nXw6ljDx/GiZWMG2f2xx8tREsMDZWSk//4/DmnQ4eKl2mQLiur9PLlr+PGmZ04EaGoyGjUSNHc/AZJgrt7oqOj3q1b0UlJRTt2hMTHT3j6dIDoiebmGjExE6jtmzd7+vpaW1hoMBg0YYU+fYyUlRmFhbwWLTSpgIbv3/NEW+DxSADg8QSxsQUyBjS0a9dORUXF3t7exMSketeNahut4ioIIYQQQgghhBBCCP0i9HQbAUBiUrwslXV0dJ4+fdqpUydFRUVhIZPJbN78x2Pf0tKSyg7AQN9wwtjJCiwFAGhi1HTmn/Mw9TFCCCGEUA3ZtWsXAGhpabm4uNT1WOrYu3dpo0Y1IwiCIODPP1u9ejXYz2/YtWs9hRViYvKpNGYaGiwqmiE2tqBJk6ss1unNmz9Uocft24MXLvTR0FCIihqbnv6HQEBS+dJCQjIOHAhLSioCAB5PQK1wUR4ajejcuZGmpgK1W1DA8/RM1tVlGxmpAACA4MyZbgMHNrl69aeV4K5c6WFjo9W7t1HHjrKGZdjb22dnZ3t4eFT6OlFdwwwNFSstIQvyBMXFAk4JyeWSAgEAAEEAk0WwFAhFRZqKGo2tiN9LEUIIIYQQQgghhOqemWnLxKSEyC/h+QX5qiqqFdZv2rTp27dvnzx5cvXq1dzcXFVV1aFDh7ZtZ7dr32YAaNaseXFJcXp6amFRoZqqmqaGlpKScoVtduvas2vn7hwOl81my+GSEEIIIYSQJD4+Pn5+fgAwf/58FRWVuh5OXTp8+NP8+d4A4O4+sGfPxmUrNGt2LSYm38ZGKyRklLDQ3PxGSQkfADZvDlq7tm1lO23fXrd9e92pU1uamakDgLIynDnjtHv3x8aNld3cEgDAxETV0bGRjY2WLK0lJBRYWNzOz+cAgL297pcvOQBw507MjRu9p09vJVbZ3FxD9EJkVAML3qHagP9s5eKUkvl5goxUXkIsLz6Gm5HKy80WFOQLuBwSABhMQlmFpq5J09FjGBkzmjRj6jZiYGQDQgghhBBCCCGEUN1ysHf0evuKx+MdOrp71fL1smRHIAhi4MCBAwcOFJZ8j/lGbVy8cjovL5ek3mUDAABdHb329h179xygoiztoTmNRmez6VW9CIQQQgghVDGCIAiC0NTUnDdvXl2PpY7FxPxYMe3Zs3iJAQ1JSYUA8PFjVnExT1HxxwSx8E9lY+OK44DLOn/+i79/el4eR1gybVqradNaPX0a//FjVosWah4egxkMWWdOW7T4EV0BAEFBGX/+aX7mzOf27XUx2RnCgAYJeFwyK5Mf9qH0Y2BJQgyPyyUF/B+JGYS4HDIni5+TxY+L5oYEEAwGGDZhWrdVsG7H1tGjM1n42UIIIYQQQgghhBCqA61atlZRUS0oyP8e823DllWjRkywsrCpbCO6uo1oNJpAIMjNzRE7lJ6R9uTZgzdvPf+aubBFc/F3xRBCCCGEUK1xdHQMDQ3V1NTU0dGp67HUsdWr27x7l5aUVLRokbXECjt2dFi+3I8kYdasNxcvOlOFDx70WbTIt1+/Jjt2dKhCp8uW2Vhba9naaouVDxv2gsPh5+ZySPLHIhRlRUbmTpz48s8/zefMsbh9O/r8+a/CGGImkzZtWqsTJ7qeOuVUhVGh3w8GNIjLzeb7vy3x9y7OTOcXFwkqrE+SwOOSPC5Ef+EkxXPfvy1u21Gxg5Oiti7G4COEEEIIIYQQQgjVgVXL1+/evzU7OzMxKeHI8b3/rNmm38igUi2oKKuMHfXHS8/nmhqarVpaNDY0UmQrFhUXpaWlhoR++Bb9Nb8g78iJfRv+3qGupl5DV4EQQgghhCpkaWlZ10OoF7S0FN68GSJWmJVVunFj4PTp5jY2WqmpRTweCQCXLn0VBjT06mUUFja6yp06Oxs6OxuWLdfUZKWmFvN4fCnn9u79OCGh4MOHt926GYwZ406S0KgRW0dHacKE5qtX21V5SOi3hAENPwn7UOr9qij6K6cgr+JQhrJKisnkBJ7H08LoL5xOzkptOrAxCwpCCCGEEEIIIYRQLdPTbbTh7+1Pnz947vaYx+O5v3o2afy0yjbSo3vvHt17ly3v33fwG2/Pi1dOFxYWvPXxHNhvqDyGjBBCCCGEkJyZm99MTy8+fPhTQMCI7dtDqEJZVmSTRUJC4cGDoaGh2UeOdDY1VRM99Pbt0JUr340ZY8pk0so73cZGKyGhAADs7e9QqRlKSwVhYaPK1kxLK3Zx8XJxaTVkiIlcRo5+ORjQ8AOPS/p4Fnu/LEqI5VazqaJCQcTH0pwsflY6v0svJbYiBjUghBBCCCGEEEII1SpFtmJgkL9AIACAwKD348dMptPlk01TIBCER4RS2/n5eXJpEyGEEEIIIfkqKeFnZBQDAJ9PdulynyCAihs4dqxL9RsPCEh3cLhHLRLRrdvD+PiJVPmpU5G3b0efPNn19m0JkcGUp0/jNm4MWrPGrlUrdUVF+tatwQCgqMi4dUvyKQ4O92Jj8x89io2OHm9iolr9waNfDgY0AACUFJNv3As9nxXlZElLflIpyQk8t4cFpaWCbn2VVVTLjT9CCCGEEEIIIYQQQjVBuApvQUF+eESotZWdXJr19HoZ8OEdALBYrI4OneXSJkIIIYQQQvKVmVny75/DUFTEP3y489mzX06d6tqmjY6Us+Li8lu0uMnnC9zcBjg7Ny6v2uDBz4R/bGdklFAbhYW8mTO9AKB37ydfvowt79xhw15wOIJRo9zy8qbT6cTbt6ne3inz5ln06iW5u6ZNlWNj80kSSkvlNo2Lfi040Q4lxaSvZ5Hbg0I5RjNQCvIFLx8XvnUvKiyoygIWCCGEEEIIIYQQQqjK/pwy29TEjE6jA8Bz98fCR67VFBTiDwA62rpb1u8xMTaVS5sIIYQQQgjJV+PGyvPmWbLZDG1thYcP+82ZYxkQMFx6NAMA3L8fy+Hw+Xxy165QKdXU1JjCbeFf2SRJMhg0AMjL40g8i8cTGBtf5XJJAODzAQDodOL168E83oydOzuW19etW73Hjzdbu7ZNq1Ya0gePflcNPaCByyFD/EvcHxXWUMxBaQnp8bQwwKeEUyqf78y1icPhjBo1avv27eV94beysiIIQl9fv7wWAgICOnbsGBYWVmNjrJz169cTBEEQRFRUVI129OrVq2HDhq1bt072U/r160eNjcfjVa1TDQ0NgiBmz54tvdqLFy+aNGnSu3fvBw8eVK0jhBBCCCGEEELol2Bm2mLVig09uvcBgM9fIq7euCCXZpNTkgCgZQtzDQ1NqqS4pPh7zLeiokJ5xUwghBBCCCFUfYcOdS4unp6RMWXgwCYynjJuXHNdXUWCgEGDpJ1y/ryzcFtTk0VtqKgwPT0HDR5s/PBhX4lnPXkSFxdXQJKkri771q1eLJZM89SNGilevdpz06b2Ml4C+v009ICGb585Xi/kn5tBVEG+wPtlUWRoac11UUO2bNly586dVatWDRw4MDMzs7Kn37hxw8nJ6d27d127dg0JCSlb4fr160OGDMnJyZHDWOuTgoKCiRMn3r9/f8eOHZ8/f66JLnJzcydPnnzmzBnp1QQCwdChQ48fPy76POX9+/cJCQnu7u58PmbmQQghhBBCCCH0+xsyaKSBviEAeHq5f4mKrH6DeXm5AFBSWkK9k5Cfn7d15z9bd/6zaNmsPfu3Vr99hBBCCCGE6oquLjst7Q8Ox2XOHEsp1RwdG/3vf3YEASwWERg4QljeubP+gwd927fXk3hWp076yspMAOjbt8mwYSaVGlhuLqdt27t//OHB52MMcYPToAMacrL4H/xKYqO5Nd1RYhw3wLckI00O88dr164l5CQ4OFh6X6tWrRo0aBAAPH361M7OzsfHR8ZBcrnc5cuXjxs3rri4GADGjh1raSn+W8/Dw2Py5MkPHz60t7cPDf0va8327durf2m3b9+W/ZaCSOaGyjp//nzZ1lRUVLZv3w4AHA5nwYIFlRqJjP74449Lly4tWLAgMlLag5itW7c+ePDgr7/+2rFjh7Dw/fv31EanTp3kPrCioqIzZ84MGTKkadOmCgoKbDbb2Nh45MiR9+7dk3JWdHT0mjVrOnXqpKury2KxtLS07O3tly5dWkPhIAghhBBCCCGEGhQ2m93TuR+1XVhQUP0GGxs2AYAPQf7rNv3P/dWzh09cU1KSAIAE+Pw1IjxCWm5ehBBCCCGE6gqHI7CwuGlhcTM1tbi8OtevR8+b583lVpzYfvt2h6KiP0tKZhgaKss4AB0ddnLyJF/fYZcuOVdc+2fTpnkGBWVcvvz14sUvlT0X/eoadEBDaGBp8PuS2skFGPah5INfub8d6ic2m+3q6jp+/HgASEhI6Nat2549eyo8KzY21snJaffu3QBAp9P37dt3/PhxBoMhVs3BwaF///4A8O3bN0dHx190+QNVVVWJ5ZMnT3ZwcACAFy9ePHnyRO79btiwgcFgFBUVTZgwgcuVHJHj5eW1YcMGALC0tJw/f76w3N/fHwDMzMwaNWok31HduHHD1NTUxcXl4cOH8fHxHA6ntLQ0Li7u7t27w4cPv3TpUtlT8vPzZ82a1aJFi61bt/r6+mZkZHC53Ozs7MDAwL1791pYWKxcuRIzSSCEEEIIIYQQqiZPL3cA0FDXtLK0qX5rM6bPoWIa0tNTb9y+7B/gK3r00tWz1e8CIYQQQggheUlLKwaAT5+y//knMCIiJyIiZ8WKd/37Pz1+PFys5rdvuePHux858mn0aHfR8tJSvsTpVDabThCVG4yqKrNjR8n5G6Tr1Emf2uBwcNqowRGfZm440lN44R9LCwsqjjCSi9ISMvJjqXVbtoGRfO75wYMHNTU1q3Di8+fPL1++LGNlBoNx+fJldXX148eP83g8Op1e4SkHDhzw8/MDAC0trWvXrvXp00diNWVlZVdX16VLl+7fv7+wsHD48OHbt29fvny5sIKXl1d54QLlSUpKGjhwYKVOEbNhwwZDQ8MKq/n7+588eRIA1NTUJFYgCGLjxo39+vUDgNWrVw8YMKA6oyqrTZs2y5Yt2759e1BQ0Lp167Zt2yZWISEhYfTo0TweT11d3dXVVVn5R3BceHh4SkoKAPTq1Uu+Q/rf//63c+dO4a6iomKTJk3YbHZMTExeXh4AlJZKWHVl27Zt1J0EAC0trSZNmvB4vG/fvpWUlACAQCDYsWNHenp6hYtrIIQQQgghhBBC5REIBIlJ8QDQ0aEzk8mqfoOGBkZ/r9r8xtvjpcfzlNTkgsKfsj5kZKa/cH/Sp5ecHwUghBBCCCFUBcuX++3e/fHCBecZM143bqxCEECS8PRpfHp68bNn8fb2uvb2usLKPN6PsIWoqFxh4bJlfnv2fFRTY33/Pl5LS0HGfl+8SDh5MnLPno7GxipyuZClS23U1VlZWSWzZlnIpUH0C2mgAQ18PkSGceJqfrEJUYlxvE/BpXoGDBmiAio2fPhwIyOjKpyYkZEhe0ADANBotGPHjqmrqxcWFi5atKjC+tu2bXv9+jWPx3N1dTU1NZXe8r59+7S0tNatWycQCDIzM0WPWltba2hoyD5OAKhs/bJGjBhhZWVVYTUWi0VNw6urq5dXp2/fvgMGDLCwsFi4cGE1RyXRP//84+rq+vnz54sXL65evVos+GPdunVpaWkMBuPWrVstWrQQlru6ulIbVLCFvGzcuFEYzWBjY7N+/fpBgwYxmUwA4PP5b968EY11ECUQCABgwIABq1ev7tSpE0EQAMDlcu/evbto0SIq9uLs2bPDhw+nVj9BCCGEEEIIIYQqi0ajaWnpZGamB4UEDBk0Qi4xDXQ6vbtTL6cuPVwf3Hr24qHY0bj4mOp3gRBCCCGEUHUkJRWamV3ncPgqKgwzM9Xp082bNlXp16+Jv3+ah0fS9evfAKCoiCd6SqtWGseOdb1w4fP+/T9WLb969euJExEAkJfHefMmeehQE1m65vPJ/v2fCgSkn19qQsJEuVwOQcCMGeZyaQr9chpoQENRgSAqgpObXas5SQryBV8+lTp0UVTTqL8rfRQUFEjJi3D48OGyhampqYSkhDJmZmZlC79//25iYiJa8vfffysrK8fHx2/fvr3Sw60j2dnZ1Ib0JBmPHz+uuTGw2ezTp0/v2LHjzJkzZf/Jjh07RqPROnTo0Lt3b9Hye/fuAQCTyezZs6e8RuLr67t+/Xpqe/LkySdPnlRQ+C9Aj06nd+/evXv37vn5+WXPVVBQOH/+/JQpU0QLmUzm2LFjrays2rRpQy2ocezYMQxoQAghhBBCCCFUZb2c+964fTk1LcX1/q0xo+TzRBUAaDTayGFjExLjwj6F/FdIEF06d5dXFwghhBBCCFXNvXuxJSV8AOja1aBzZ/3OnX8s2dCmjfa4cWaqqiw1NaaTk4HYWbNnt549uzW1zeMJJk3yIEkgCEJDg+ns3FjGrgUCksEgOBwyJ4cjp6tBDVoDDWhITuClp/IkLvdSozLS+MmJPDUNObwK8DtZsmRJ2cKqLaghprz4DNGkBf7+/pVtNigoiNpo1KgRtcHj8aiEBLJIT0/X0dEp76iUdtasWbN582bhbpcuXbp06SKxpoKCwunTp8UK4+LiAgICAIDL5Za3WAbl2rVr48aNk1JBSCAQzJ07lyRJAOjTp8+ZM2cYDMm/VST+Q6xcuVJRUVFifUtLy+HDh9+8eRMAqEVMEEIIIYQQQgihqunRvU/Ah3ffor+6ezxr28a+uVkrOTa+YM6yazcvenq5kyTJYDJmTZ9v3hKz4CKEEEIIobr04UPGzZtRamqsvDyug4NecTFPUfG/6Rs1NdbJk10rbIQkgcWil5byVVUZWVlTZe+dyaS9fDnwn38+LFhgWYXBIySmgQY0xERxCvIEtd9vcZEgNorTyvIXCGjo2bPn7Nmz5dXaxYsXHz4UT8BYz+Xm5vr6+urp6WlpaamrqysrKzOZzMzMzJs3b165cgUATExMpIcF1BB7e/vAwMDyjp44ceLEiRNihREREebm5kePHpX7YK5du0aFdygqKp48ebK8aIbylBfNQGnXrh0V0JCTk1ONMSKEEEIIIYQQauhoNNq0ybM2bl3N4XCu3by0duUmickmq4YgiAljpzQzMTt/6SSPy7t282Krlq0VFZXk1T5CCCGEEEJCs2e/uXz567JltuvXt5NSrWvXB0VFPBaLPnly8w0bArduDYqLm6CvX7m/UZlMmrf3kI0bPyxaZF3ZcXbpYvDy5cDKnoWQRA00oCE5gVdYUAcBDSXFZHICr+J6MmjSpIlc2imPiYnJqFGj5NVaFd6w9/LykrL4hURJSUkDB/70y5HNZl+6dEm4e/fuXVdXVwDYvXu3MLmCqampxNYIghgwYABZfh6PuXPnCrfpdPqpU6dkHKf065o5c2Z5T1UcHBxk7KKswsLCkydPAoCamtrp06fFujh79uzTp08BYN++fUZGRh07dpSx2XPnzgmHbWxsXOXhSSRcukJdXV2+LSOEEEIIIYQQamga6en37zPk/qPbcfExnyJCrSxs5Nu+Y4cuJSXFV29cyMrOfPzs/qjh4+XbPkIIIYQQQgBw+nQkn09u2hS4cqUdm00vr5qWlkJREY/H4wcEZAAAlyvw80sbNsykst21a6d7/37f6gy4PElJhVu2BC9caNmypUZNtI9+Jw00oCEznV9aUusLTgBwSsnMdH7t9yvF8uXL8/LyZsyYYW9vX/ZoSkqKgYH48jmV8vDhw0GDBpUtX7FiRWZm5v79+8ub3be2ttbQ0KhUX3Z2dmLxBwwGY9KkScLdqKgoKqBh6NChzZs3l96amppa8+bNv379WvYQnU5fuHDh0qVLhSUEQbi4uFRqtOU5cuSI9DwHJ06cyM/PFy2JjIxcuHAhh8MBgMGDB0+fPl3s1jVt2vTs2bPZ2dkA0KZNm9GjR4u1SSVCAIA//vhDW1tbxqEmJiZ6eHhQ26L3WV6+fftGbdja2sq9cYQQQgghhBBCDU3PHn2fuT0qLS15+eqZ3AMaAMC5W2//QL+vUZ/fvPUYNngUgyHr2pQIIYQQQgjJyMFB19c3TU1NQUGh3GgGAPDwGLx8ud+gQU2trbV6936sqMjs3dtI9l54PLJRo4s5OZxTp5ymT5fnem1CrVvfysvjnD//OStrSlERT02NRafLLYka+s000ICGvFxB+S/e13jXcmnn4MGDmpqaVTjx+fPnly9fFu6+f//ey8vr5MmTaWlpurq6KioqUnISVNnu3bt3794turtr1y4A8PDwuHTpUufOneXeo1wcPHgwOjqax+PxeDw+ny8QCJhMpqGhYbdu3Sob59G5c2cNDQ0nJ6f//e9/1RxVu3Y/JRF6//792rVrORwOQRAkSXI4nNmzZ8+cOXPDhg3CNAwFBQU7duygtmNjY8u2GR8fDwBsNlv2aAYA8PT0FAgEAKCnpycxIKY6ioqK7ty5Q22PH4/vtSCEEEIIIYQQqi5FtqJjhy6eXu5h4R9Pnjk8bvQfampyzgjo7NTra9TnouKimNjvzc1ayrdxhBBCCCGEPD2HPH0a37WrvjATt5tbYseOeqqqP0XTNm+u5urah9rOzZ22fPk7M7NrBw50GjvWDABevEgcPfqFnZ2Ou/tAJpNWtpcPHzKyskoBYNu2ILGAhm3bgvbvD1u/vt1ff1lUdvACAQwZ8kxbW+H06W4KCjQAKC7mL1rkffx4pIoK8/v38To67Mq2iRqCBhrQUFpSB+tNyLfr4cOHGxlVIpZKKCMjQzSg4dOnTwDQvHlzXV1dKWfNmjVr9uzZsvfy5s2bBQsWlHf0zz//9PDwePLkyffv37t167Z+/fo1a9aILYJQtXANUU+fPu3Xr191Wqjs6SdPnrx586aJicnp06dFy7lcrr+/P5fLjY+Pr35Ag6irV6+6uLgUFxfv2LFj69atubm5r1+/Likp2bRpU0RExMWLFxUVFQFg06ZNCQkJ1CkJCQk8Hk8sCQQV0GBmZlap3j98+EBttGnTBgAEAsGDBw9Onz4dFhaWnJysrq7eunXrIUOGzJ49W1lZuVItl5SUTJkyJSkpCQDs7OymTZtWqdMRQgghhBBCCCGJhg0e9SkiND091T/Q72NYsEVrKx1t3f59BquqqsmlfRPjH+tapqWnYEADQgghhBCSOxaLNnTofyuA29vfDQzMUFFhJidPiozMiY8vHD7cROwUgYDcsyeEJGHatNcEQYwb95J6t9nLK/nJk3jR1oRsbbVMTVWjo/O7dhV/v3fdukAeTzB/vvfUqS0VFSs30bxmjf/jx3EAYGWl9fTpgLlz3/bta3T/fiwAFBRw37xJKTt4hKDBBjQI6m7Zh2p2LZz15/F4VWth0aJFixYtora/fv2amZkJABXmSNDX17ezs5O9F+H0uUSampqPHj3aunXrunXr+Hz+33///fbt28uXL+vo6MjehVxkZ2dTU/5y4ePj8/LlS319fbHyr1+/crlcAHB0dJRXXxwOZ+XKlfv27QOAjRs3rlixYuvWrQDwxx9/qKqq7t279/bt23FxcQ8fPszOzqaqNWrUKDU1lcfjxcXFmZqaCpsqLCxMTk4GgJYtK/eoJTg4mNpo1apVQUHBhAkTHj58KDyanp6enp7u5eW1e/fu27dvV/gzxufz8/LyoqKiXr16dfz48ZiYGACwtbV9/Pgxk4lZOhFCCCGEEEIIyYGyssrq5esvXjkdFBJYWloSFBwAAAGB7/6c+lerlq2r335xSTG1kZ6eVv3WEEIIIYQQki4trQQACgq49+/HTJrkAQDbtnVYufKnhbxpNMLAQCkpqQgAxo1zFyZqJwjC1FTyuvAKCvSoqPFFRTxlZfGpZHNzjbCwLBaLxmJJW/NCopYtf4QRJyUVtmun4+c3DAB69mw8cOAzBQV6z56NK9sgaiAaaEADvdIfsfrStZKSErXx+fNnExOTag7G1dWV2ujWrVs1m6osgiDWrFlja2s7YcKE/Pz8wMDApKQkHR0dagkDAPD29hZerBhh+od3796xWKzyupCSbyAmJubJkyf379/38vIKDw+v3qX8p3v37hcuXEhJSfn06ZOlpaWwnEqDAQCdOnWSS0dhYWETJ078+PEjjUY7ePDg3LlzhYdoNNqePXvMzMwWLFjw/v17R0fHQ4cOaWpqZmVlXb9+3dnZGQACAgJEAxqCgoKo225tbV2pYVAZFABAU1Nz3Lhxjx8/BgA9Pb2mTZsWFhZ++fKFz+cDQEpKSq9evTw9PTt06CCxHSMjo8TExLKF8+fPX7hwoYKCQqVGhRBCCCGEEEIISaGiojpn1uLIz+GvXr9ITU1JSk7Izsnac2DriKFj+vUZLFaZJMmgoKD3799raGh06dKlwmSZSSk/vt4a6OPTWIQQQgghVOMuXuw+YcKrZs1UmcwfE5DPnsWLBjQkJBT6+aUUFvLodFpx8X8vS9NohLf3EGtrrfJaJggoG80AAD4+Q8+c+TxgQBM6/b/M6+npJdbWtxQUGL6+Qw0NJc/uAcDUqa0KC3lhYVm7dv33ArCTk0F+PibqRtI00IAGthItN6duVp1gK0lYikZ2FhY/FqRZvny5np6etbW12NoBsiBJMjU19c6dO//88w8AKCoqDhkypDqjqrJBgwb5+fm5uLicPHnSysoKAEpLS6lD9vb25QUrCNM/2NjYsNmyrqYjEAiodBQA0Lt3b2E5lTuBUtkZ/T///FN0dYnu3btTGy9fvhQNaAgKCqI2qp+hoaioaNOmTXv27OFyuWpqapcuXZL4bzdnzhwDA4Nx48ZFR0dfunTp0aNHDx486N69u4GBQXJyso+Pz5gxY4SVAwICqI22bdtWajB5eXnUxt27d0NDQy0tLY8cOSIMjsnMzNy8efP+/fsBoKSkZNy4cZ8/f5YSgCJKUVHR2dlZW1u7uLgYAxoQQgghhBBCCMmdeSsL81YWAOD19tXN21dKOaV37t3Q1tZt366jsM6VK1d2794dFRVVUFAAAI0aNbKysjpx4oSUNyj8/X0BQIHNbmNnX/MXgRBCCCGEGrru3Q2TkiYBAI8nGD++ubd3ypYt//0heunS18mTPQHIsicKBGBlVW40gxSqqsxFi6zECrdvD05NLaY2Dh4s9+VegoB58yzLO4pQeao1uf7rUtOgEUTF1eSOIEBNo1r3vF+/fo0bNwaA0NDQtm3bMplMovJoNJqBgcG8efNKSkoAYOHChdra2tL73bBhQ6W6GDxY/J2G8lhYWPj4+FDRDCASXiDjzHeF4uPjz5w5M2bMGB0dncOHD4seUldXnzBhghzXuTAxMTE2NgaAly9fipZ/+PABALS1tSu7pkNZrq6u27dv53K5NjY2/v7+UiJRhg8f/vDhwwEDBpw5c6Z9+/abNm0CAFtbWwDw8fERrSkMaHBwcKjUYHJzc6mN0NBQCwsLb29v0VQf2tra+/bt+/vvv6ndmJiYS5cuSWzHwcGhc+fOHTt2tLKyon4Ui4uLL1265OLi0qxZs5MnT1ZqVAghhBBCCCGEkIx4PF6njl1X/2+jqqoaALx+89/X+c2bNy9YsCA4OJiKZgCA1NTUly9f9u3bNywsTGJr0d+jQj+FAICjQxdcPBEhhBBCCNUmBoN29WqP2NgJnTv/tzD6jBleEqMZ1NUVrl3roaIitz9Zx4wxJQgCAIyMlEXL09KK27d3Xbnyvbw6Qg1TA83QoKPHSIjhFRfVdpIGlgKho1ete66goHD//v1Ro0bFxMRUfzwqKioLFy6kprrrifz8fBBZWaOaTp06NXPmzLLlkydPnjhxorOzs9jzhQ0bNhgaGp44cSIgIKBly5bLly+X2GxYWNiBAwcAQFdXV+xQt27d/s/efYc1lW19AF4pdKQKooANVATsir2jiB0dEGzogL2MvXdn7G2sI4IjtrFj72WsiL2AFRyqIEWl1yT3j+OcyQ0hBEgI5fc+3/M9Jyd777NOyHAle2Wt/fv33759WygUcrk/kleYCg1t2vz4kseTJ09atWpVUMxSP/JgS0EMGzYsMDBQV1d3xYoVbM6Hs7Ozrq6ur6/vTz/9JD6rZ8+ePXv2lAjv8uXLT58+jYuLMzMzIyKBQHDlyhUiatCgQfXq1QuKSiq2PwgR+fr66uvr5x+zePFiPz8/pjnFqVOnvLy88o85deqU+MO4uLjz589v3Ljx3bt3379/HzduXHx8/KJFi4oUGwAAAAAAAIBsJ079dePvKwKBwNKilqGhUWpqSmRkOPPU06dPt2/f/vXr1/yzwsLCPD09Hz16xPv/rqJ5ebkH/9orEonU1NR69exbCvEDAAAAAMgQH5+ZnS3If15Pj//9uycRrVnzYseON2vXOgwdal3Ca7VubRoa6h4dnd6pk5n4+X79Lj95kvDkSUL37jV69LAgIqFQdOdObIcOZnx+gd8Af/o0sWlTY/GWFlDJVdKEBvOa/I9vOZkZpX1dTS2uec2SvuYtWrT4+PFjYGBgeHg426ChqLS0tMzNzZs3b66npyfP+HHjxo0fP17i5LBhw968eaOrq3v37l2Jp+7evTt16tRiBMZ8WMB8Tb9p06YvX76UMVhLS6ugp3Jzc/l8vnjlCSsrK11dXWbBxYsXW1tL+e08aNAge3t7kUj05MmT8PDwQYMGGRlJqbfD7soPHz5c4qlOnTrt378/OTn51atXTZs2JaLo6Oj4+HgiateuwBo7RSJRZ+Lvv/++fPkyERkaGkokNOTn6Og4f/58oVB44sSJyZMnE9Hdu3cTExPp/9twyKlKlSqZmZlEZGNjU1A3DTU1tYEDB+7cuZOIgoKC5FnWzMzM29t75MiRw4cPP378OBEtWbKkV69eLVuiXCcAAAAAAAAoxuvgF1euX2COI6PCmYPMrEyBII/H4y9btuzLly8Fzn39+siRI8OGDWPPiESig3/9GRUdSUS9nQYYGymsGCQAAAAAQPGEh6dKnOFyaeHC5itW/NhtWbTosUAgGjXq9pAhViXPHqhbt0rdulUkTrZqZfroUQIRCYU/CkVUr34wPj7TykovNNRd6jqWloeio9OtrfU+fHBXSbl9KIMqaUJDbWu1KoG8xC9S8pKUSkeXU9taAfVb+Hx+x44dO3bs2Lt370uXLnG5XIGgkHvp1avXlStXeDxeXl6e/BcyMzMTiaTUomEw+QQ8Ho/ZuRfXtGnTKVOmFLr+mzdvvLy8vLy83N3ddXV1iYjZXC+0BYacateu3bx584EDBw4cOLBRo0bLli2TnSHBcHFxmThxYk5Ozt69e2fNmiXx7OfPn48cOUJEbdq0sbOT7PTDdm24f/8+87IEBgYyZ9q3by8x2NPTs0OHDrKDGTdunHghhPyYAhtqamoLFiyQvRQRNW/evGrVqomJiUePHmUSGtjqCAMHDix0ugR9fX0mV8PW1lbGMLafSFJSUl5eHp8v168ddXX1P//88/bt2/Hx8SKRaNu2bf7+/kWNEAAAAAAAAECq+IQf+QqdO3YL+xQaHRPJ4XBq16rL4/GJ6J9//pExNzc398yZM2xCg0AgOHTkz/uBd4jIqm49ZyfJLpwZGRlnz551d5f+iS0AAAAAgDLUravH5RKzxcTnczkczv37/Vq1MmUHWFjoRkSkqqtzuVxlJQ5s2tTW1FRLTY3r5GTJnPn+PZuIPn1KyczM09KSsmGUkJBFRKGhKampOXp6imlPD+VdJU1oMK3ONzPnR4TlyNwpVjAOh0yr803MFPmaM1vdEkUOy5HHjx8/fPjw4cOHISEhmzdvJiKmlQbTDYExefLkmTNnis+6efMmUyPh3bt3Ghoa4k9dvXp13Lhx7MPmzZs/ffq0qFFVrVrVzc3t8OHDq1ev9vb2NjAwEH92zpw5GRkZRCS1CYKdnZ2urm5aWtq9e/cmTZpERA8ePCAidXV1NteB1aFDB29vb9nBSBTGCA4ObtSoUf5hubm5derUkbrC3bt32bQJLpc7ZMiQHTt23Lt379mzZ/Xq1du/fz8RVatWrXPnzrIjya9evXofP34sdFiVKv9l5Mmf0EBEOjo6ffv23bt3L8ld3QEAAAAAAABAHpYWNZkDQ0PjpQt/zsrK4nK5TG9HkUjE/OEvAzsg6Wui75+7QsPeE1E1U7NJ46ZLfEqTlpbWt2/fBg0aIKEBAAAAAEpT1aqakybZb9sWTESbNrWdMkXyO7pPn7rs2vXGxaWO8gohqKtzlyxpLn5m584Os2YF9ehhLjWbgYi2b28/Y0Zghw5myGYAVoHtSSo2LW1ufTt1o6qlmgegb8izaaShraPI15xpOaGpqanANYkoKyuLIwcmVyA5OVmewb/++mv+Cz158oQ5YHbchUJhREQEEYnvzevr6xsZGQ0fPvy3337LyMioXbu2qemP9LFatWplZmb27dv32LFjRkZG4k+V0MKFCzkcztevXyVyKc6cOXP48GEi6ty5c58+ffJP5HK5LVq0IKL79+8zZ5gKDS1btpTRIKM0jRw5kjlYs2bNH3/8kZycTEQjRoyQP8+A1bhxY+aA+akVhLkEEeno6BT1vWpubs4cpKWlFTU8AAAAAAAAgILUs7axtKhFRFevX8zISNfU1GSyGYiIw+Ho6OjInq6jo5OXl3vtxqWlK+cx2Qy1a9WdPWNxlSr/19nz3bt3jo6ONjY2u3btUs59AAAAAJR7z58n9u9/5eHDeFUHUgFt2dJ23brWs2c3yZ/NQETGxpqLFjW3szMszZC8vGy+ffM8dsyxoAHe3jYpKaMvXnQuzaigjKukCQ1cLtW3Va9tXaqpPRa1+HZNNbgKfclTUlKIiGnWUB49fvyYOejYsSMRffr0iUnRkCg2EBMTo6ur6+vra29vP2TIkNzcXPapxMREbW3tuXPn1qxZk2m+oBC2trajR48mor179+7bt485+e7du5EjR4pEIk1NzW3bthU0l6nEEBUVFRkZmZWV9fz5c/YGS65OnTq3/uXh4cGcXLdu3a18mBYSPB6vdu3aEuExNR5Onjy5bt06ZgxTTKKounTpwhy8fPmS6RUiFVskg+09Ib+4uDjmoFq1akWODwAAAAAAAKAAHA5nYL+fiCgjI/3YyUNpaaninzZYWVkVNFFHV7uOVa3GTRvOXTTt2MlD2dlZHA6nW5cec2Ys1tfTZ4fFxcVNmDChc+fOHh4eu3bt4ir28yAAAACACiQgIPzcuYiTJz+pOhAVmznzob7+nwYG+86eDVfUmlwuZ/bsJuvWtVbUggAqUUlbThCRgRHPrplG6Luc718FpXA5XT2ufTPN4tWEePjwYdu2bWUMiI2N5chXDkYgEBQ08vnz502bNpU46eTkNG/evIJWGzdu3IcPH3R0dM6fP1/QmNDQ0DFjxkh9Kjs7m9nst7GxYSorsPkNEl0VGjZsePny5YcPH86fP79bt25qamrsUx07dnz06NGFCxdWrFgh4+OGYti0adPVq1ejo6PHjh2rp6dnY2Pj6OjIZJBs3LhRat8HRtu2bZs0aeLo6Mjn8x8+fJiTk0OKS2jQ0dFh0gjev38fEBBARD179pw9e7bEsKioqKtXrxKRq6urhYWFxLMLFizw8PAQCoVMFoKHh4dE0oOcunfvbmJikpCQkJeXt3PnziVLluQfk5KScvLkSebYyclJ/KmMjAxtbW0Z62dmZrJvrTZt2hQjQgAAAAAAAICCNG7UzKaB7bv3b+4H3rkfeIc5yePxdHWrNG7eIFfomJCQmJ6WSSTS1NTQ069iYKinb6DHfCgRHhXKjDczqzF0iGfDBv994y01NXXjxo3bt28fPXr0u3fvDA1L9RtvAAAAAOXOzJmNzcy03d0VucVT7lSrtj8+Pos5HjDganLyaD09NdlTVEIoFG3dGuzkZNGwofR/5Z49GzF9+oOZM5tMnGhbyrFBBVZ5ExqIyK6pRkxE7s1L6UIlpzRwudSkpWbjVgpuDFEKzMzM2G/h51elShUi4vP5MsYYGBgU9NTjx4+Zzf5OnToxZ5juDETUvHnz/OPbtGlz69YtIsqfP9GnTx+mAcTp06cLulxR6evrHzp0qGfPntnZ2UOGDNHT0/v69SsRjRo1auLEiTImuri4uLi4MMd79uwhIg6H0759e0UFRkRCoXDUqFFZWVlE9Ntvv+V/dvTo0RkZGerq6lKrVri5uS1btuz9+/dEpKGhUezKFnw+f+LEicuXLyeiNWvW9O/fXyInRiQSTZo0ickC0dTUHD9+vPizy5Yts7S0nDx5stQkG6FQOHHixNjYWOYh2ykDAAAAAAAAQFG8PCds3rb2c2w0e0YgECQnf09O/l7DoloNiwKLBXI4nHrWNp06dG3VojWX++PrK7m5ubt27Vq1alWvXr2ePn1aq1Ytpd8AAAAAQPmnr69eyTe/X75MYrMZGHy+XF9jLn0tWpx68SKJx+NERQ2rXl3Kd1aHDbuZlpY7efL9wYPrVKtWJlqxQwVQqRMadHS5TVppRoXnvQ/OVuqFalmpN2+jqW9QzOqCVlZWzL64hKioqBUrVhBRt27d2O4DBdmyZUtISAiXy929e7fUATVr1ixeeMX24MED5oBNaLh06RIR1a5dmynYoHKdOnU6dOiQm5tbXl4ek83g5ubm6+sr/wp///03ETVq1EhGYkcxfPz4kYmHiLp06eLl5TVjxgz2g5I5c+bcuHGDiBYuXGhtbZ1/enx8fHp6OnMsEAiioqKKV6GBiObOnbtv376IiIjMzExHR8ft27e7urryeDwiio6Onjlz5rFjx5iRS5YsqV69uvjcnJycqVOn7t27d86cOb1799bX12dDunXr1rJly+7fv8+c+fnnn1u3RkEkAAAAAAAAUDADA8PF83999z4k9stnQV6eUCTKzMxMSUlO+pqQlJSY9DVRJBIxI9PTMjIzs7U0td1ch9g0sK1Zs7a21n8f4IpEouPHjy9atMjKyurGjRt2dlJaFAMAAAAA5JeZmdey5SnmmMMhdXXerl2dtLXL9AauQCCKjk6XmtDQqJFhYGA8h0MaGgUWrU9OznF2vtSqlemWLW3lK0APlV2Z/u+hFNS2Uu/qrP39q+DL5zwlXcKoKq+zk7Z1Q/Vir2BiYuLt7Z3/PLuz3qdPH6kDxJ04cSIkJITD4RQ6stTcufOjnCPTjuHNmzehoaFE1KNHD4mRwcHBbm5uw4YNmzBhgpGRkfhT69evDwgImD179oABAxTekDI3N/f169dcLlcoFDJnzMzMcnJytLTkyinLzs5++PAhERkbG2/cuPH169fBwcGNGjWaNGlSCQNr0KDB27dvjx8/vmrVqlevXm3dunXnzp1ubm6zZ88+efLkxo0biah79+6LFi3KPzcrK2vgwIHR0T++fZKXlzdkyJBnz56ZmZkVIxItLa3Tp0936dIlOTk5KSnJw8Nj0qRJdevWTUtLe//+Pfu5j4eHR0G9S168eDF06FA+n1+rVi1jY+PMzMywsLCMjAx2QN++fXft2lWM2AAAAAAAAAAKxefz7e2a2Ns1yf+UUCjMysoMCwt7//69vr5BixYtJD6UYFy/fn3evHlcLnfXrl3du3dXfsgAAAAAUHGcOxeZl/djM+XOnf4dOhRns0YqgUBkb388OTn71q3+DRroK2TNQ4e6eXjctLDQadXKROqAS5d6b9r0ul07UwODAjdG3dyuBwZ+CQz80qmT2eDBdRQSGFRslT2hgcujho00sgaJzh5J/Zqo+M4TVfS5TgN1m7TUVHhxmLy8vK1btzLHzs7Oil1cgeLi4pgDpsckSyAQ3L17l4hq1KjBFIfw8/NjnurVq5fEIu/fv8/Ozl60aNGqVasmTpzYuXNn5rxQKMzMzHzz5s2gQYMaNmz4xx9/yA6G6XAhp2vXrv3yyy9v374VP7l169Zz586tXLnSw8Mjf/5ETk5OaGjou3+9fv2a6Qpx69YtplkG/duno+S4XO6QIUPc3NzOnDmzcuXKZ8+eHT58+PDhw8yzzZo1O3nyZP4Is7OzBw0aFBQURETm5uaGhobBwcGxsbHOzs43b94sXl/Ppk2b3rhxY8SIEcxr9fXrV7Z6BBGpq6vPmTNnxYoV+ftKDBky5OLFix8/fiSivLy8sLCwsLAw8QG6urpLly6dMWOGwlNVAAAAAAAAAArF5XK1tXUaNWrcqFFj9mSrVq3yj5w3b97gwYOldlSUEBh0z0DfoKGNvSIDBQAAAIByq2vXGlWq8FNT8wYMqKXAbAYiOnQo9N2770Q0bdqDS5cUs5Noa2v48uVgGQP09dWXL28he5HmzU2uXo0movT0XOZMWFiKkZGGoaGGQoKEigfbhMRX4zRz0OzrWqVaDQWndxhV5fUZXKVVey11DcUXTJkzZ87r16+JqEePHg0bNlT4+iUnEok+fvzINMUgIgsLC/FnHz9+nJKSQkRt2rQhouTk5D///JOIDAwM+vTpI7HU4MGD379/v2/fvrp163bp0oU9z+VylyxZEh4evmjRIl1dXVtbW7YkAOv9+/dfv37Nzc2NjY29cOECc5LtbiDVixcv+vTp07NnT2aH3sLC4ujRo7dv37aysiKif/75Z/jw4fb29n/88QfbuOHcuXP16tXT1ta2s7MbPHjwwoULDxw48OLFC/FljY2Nu3Tp0q1bt0JfOvlxOJyBAwc+ePCgd+/e4ueFQuG1a9fYwhKMzMxMFxcXpq+HgYHB5cuXz5w5wyQxvHjxolevXt++fSteGC1atHj+/PnevXt79eplYWGhrq5uaGjYrFmzefPmvXv3buXKlVI/02nbtm1ISMjJkydHjBhhY2Ojp6fH4/H09fWtra3d3Nx27979+fPnWbNmIZsBAAAAAAAAyoJWrVpJzWYgorVr1zo4OBS6wqEj+/b6/7Fp65rAoHuKjg4AAAAAyih39xtc7p4WLU4JhZJ7WERkYqIZGzsyNNT99GknxV63Y0czHo9DREZGZStRYOXKFr/91mrhwmYjR9bfv/+jpeVha+sjpqYHQkNTVB0alFGVvUIDg6/GceiopabOuXcj431wtkLWrFtfvUN37RbtFF+bITc3d9q0aTt37iQiHR2d33//XbHrl8TXr1+NjY3zn9fW1nZy+r9fxNevX2cOmISGDRs2MLvp7u7uGhpSfrHy+XxPT09PT08iOn/+vPhTBgYGK1euXLlyJRG9f/+euRyf/+O93alTp/j4ePHxxsbGJibSK+E8e/Zs8eLFZ86cYRIj1NXVp0+fvnjxYh0dHSJ69erVmjVrNmzYkJmZ+fbt2wkTJsyePbtfv35z5sypUaMG0y+Dpaam1rBhw0aNGjX+V40aNZinnjx5whyMGTNmzJgxUiORU1pa2v79+9etWxcREcEEXKtWrY8fP758+dLV1bVevXqzZs3y8vLi8XixsbEDBgx4/PgxEenr61+8eNHe3p6ITp482bt376ysrEePHrVu3fr8+fP169cvRiQaGhqjR48ePXp0kWapqakNGjRo0KBBxbgiAAAAAAAAQOkQz2NYvnz50aNHL1y4MG3atOnTpzOfGDADmP/P/Omd38NH9/++c51IRMTxP7hHTU2tZfPWpRI+AAAAAKjS5ctRIpHo2bPE0NCU+vWlfOFWR4dvZaWn8OvWqVPl40f3R4/ihwyxUvjiJcHncxcsaEZEeXnCUaNuMV9VzssTXr0abW1tq+LgoExCQsMPHA41b6NpaMw1NeO9fZ2d+KX47ScMjXkN7NVbd9Sub1dge5hiu3Hjxi+//BISEkJE6urqhw8fVkZ5Bk1NzfylDuRhZGRkbW0tsbWvra29b9++qlWrip+8ePEic9C2bdvg4OB169YREZfLnTFjRpGumJ2dHRkZGRcXl5KS8ubNmzVr1hARU0qBUb9+fYmEhiVLlhS0Wmho6OnTp4mIz+ePGDFi0aJFdevWFb+RFStWjB079rffftu7d29OTk5aWtrz589r1aqlp6dnaWlZt27dJk2aNG3atGnTpnZ2durqin8DMAQCwa1bt44dO3b06FGm0AURdejQYffu3TY2NocPH166dOmnT58+fvx48eLFsWPHPnjwwM3NLSYmhoiqVq165cqV5s2bM7O6du166tSpgQMH5uTkfPz4sXXr1tu2bRs+fLiSIgcAAAAAAAAo4xISEiIjIyMiIiIjI8PDw+/fv8+cf/XqlZmZ2ZYtW5ycnLZs2SLet5FJYmDTGvLnNCSnJB8+6k9EWpo6uXm5eXm5Pn7bk74m9uzeW55GFeJjiveJDQAAAACoypw5TRYufFy1qmbduoppSs5ITc3lcklHR03GmDp1qtSpo8iLKhaHw9HU5GVmCjgcjqmp5k8/1S18DlRKSGj4P3XqqVe3UKsVlPk8KCs2Ou9bkqBIfyQaGPGqVec1ba3VvI2mbhVF1snPzs4+duzYzp07Hz58yJypVq3a4cOHFdu/QCE2bNgQGhoqEAhEIhGPx6tRo0bPnj0lshmSkpKCgoKISE1NrUWLFq9fvzY1NY2Ojh4+fHi9evWKdLmzZ8+6ublJnJwyZQp77OLioqurS0Q8Hq9mzZr9+vVzdi6wUZCbm1t8fHxOTo5EKoM4CwuLXbt2LV68eMeOHWfOnDl//jzzEUZkZGSRIiciT0/PDh06yB4zbtw48c4RFy9e3L179+3bt5OTk9mTzZo1W7JkyYABA5gPOIYPHz5kyBBfX18/P79du3YtWbJk1apVAoGAiOzs7M6cOSOe8EFEzs7Oly5dGjRoUHJy8vfv30eMGPH8+fONGzcW9XYAAAAAAAAAyql9+/YdO3YsIiIiPDxcS0urZs2atWrVqlWrFpvNcO7cuWrVqslOPnj8+HFBOQ1/37mWmZlBROO8J3N5vF27t2RmZZ449dfH0Peew731qvz4oh6SFQAAAAAqngULmk2b1khbW5F7socOfRw+/G8ej54+HdSkiZTS6eUCj8cJDBz466/PJ02y7dKlhqrDgbILCQ2SNLU4bbtoN26p+eZF9qunWdHheRkZwpxsUW6OlD8qORziq3E0NDgaWhyLmmr2zTXsm2nqGSgylYHB4/GOHDnCZDNwudwRI0asX7++oL4JqjVgwIBCx2hpafn7+1+4cCEpKUlLS8vBweHp06eenp5MnYYi6dq1q4aGRm5urlAo1NTUtLa2njRpkre3NztgxowZRar68Mcff8gzrEaNGr/99ttvv/1W1IDFdejQQTxUqcaPHy/+UFNT8+zZs8yxurr6gAEDxowZ06NHD4lZampqEyZMmDBhQnx8/JkzZ5hsBldXVz8/vypVpOTidevW7f79+wMHDgwNDdXV1fXy8ir+XQEAAAAAAACUN02bNjU1NWWSGJjvRTDEu0iILl4U7d9PcXEO6enic8VzF9icBgkvXz0jotq16trZNiai2TMW79y9OTEp4eWrZ0tXzHsYdK9N6w5ExOFwZOc0IOMBAAAAQCVyc4UvXiS1alXMjTnFZjMQ0fXrn4lEAgEdPRpWXhIaHB3P37kTN3t2k99+++8fzE2aGB8/7qjCqKBc4BDRkiVLli9frupIyhyhgHJyRN+SBJGfcqPCc+Nj85K/CdNShbk5IiJSU+fo6HL1DLgm1XiWddRqWakZVeWra3B4PGXFk5GR4ezsXLdu3RkzZjRq1Kio03v16nXlyhUej5eXl6eM8KDU9OzZU1tbu3///gMGDDA2Lvx/pb5//z5gwICff/7Z09NT9si0tLRJkyZ169at0JEAAAAAAAAAFd5/2QwikeiXX0RXr7aW9iUBxugxw3S0dewaNraza9ypYycSS3QQCAQTf/lZKBQ4O/UbNGAIczIzM2P/Yb8nT4OYh767DrFLSWQtFKPfBDMF2Q8AAAAgYenSpStWrIiJialRA9+GLwKRiLS192Zl5fXubXnhQoFVwEtTWFhKhw5nU1JygoJc7O0NC5+gaiIR8Xg+IhHx+dzc3EK+6wvlkba2duvWrW/duqXYZSdMmPDHH3+gQkOBuDzS1OJUt+BXt+C37qSl6nBIW1v79u3bxZ5++fJlBQYDKnT16tUijTcwMJDznaOrq+vv71+soAAAAAAAAAAqLNHKlcILF9oYGTEP5xpqf9XSSNTRitfRSlfjv3j8noj+3HOoaasG9x7c5vN/fNomEomYxILsnGyhUEBEVarosWtqaWmP85rSoqnDX8f3p6Qke08YxuY0sBMlwyhKNgPJUe9BfHBJsh8UsggAAABAmZWcnJOVlUdEd+7EqTqWH6ys9GJjh6s6iiLgcMjBwTQoKN7CQkfVsUD5o/jmCAAAAAAAAAAAAOUaW55BGB9/6/H9BZ2aM+ebtmpwxdrysbnpPwZV0tX4zBnmKS1NLSLKy8tjzjg4OIS8eUVEmhqaPB6PiNJSUyWu0rJF61+Xbejdq7+6ujp7cuXqhc+eP6Z8OPKRmCL7NtkUBDkXl33FQi8HAAAAUB4ZGKhPn95IR4c/dmxDVcdSjj14MODly59CQ91VHQiUP6jQAAAAAAAAAAAAIMXXb0k+65aGWZowZRiYTAW+SKSflWOSlmGakWmYma1uaDj38H6PoSMD777409/v8ZOHj58+ZKZv2b6ubesObj8NNzAwSkpKSPqamP8SWppaLv3dundx6tyx+937t7KysqKiI3ft+b1J4+ZeoyZoa2kzw0qh+EGxL4EKDQAAAFDhbdrUdtOmtqqO4v9kZwtMTfenpeX5+HTy8mqg6nAKx+VyGjc2UnUUUC4hoQEAAAAAAAAAAECKNeuXf8v4r6zC4ttPDLJydHNy/2+QSSZX78cns/a2je1tG7sNHtqlS1fmTGDQvTdvX3M4XCKKT/hS0IX09PTdBg/r6zzw7zs3rt28lJaW+vLVs6071iv8jgAAKrnt27dv2bJFXV198eLFHh4eqg4HAKD4goLiU1JyiWj9+hfFS2iIj8+sW/ev3Fzh9et9OnasrugAARQGLScAAAAAAAAAAKCiycrKev361bNnT9PSJBs9yO/b969E1DkilnlokZIumc1ARDweaWiIn9DR0WUOmjRuTkTJKcnfk78RUWxcjOzLaWvr9O7Vf8v6P3x3HSKiebOWFjXg/F0nAACAdfXq1SlTpoSFhb19+3bEiBGvXr1SdUQAAMXn4GBap04VIurWzbx4K5w8+U96el5OjnDlyucKDQ1AwVChAQAAAAAAAAAAKo7nL55u/n2DQJSrpaXB4XBEIhLkCRo1amJv27huHStz85pamloypn/9mnTwyJ/sw15Wti4X7/1uYlLQeE7VqmRgIPWpyeNn3Lp97fBRf+ZhVlZWdk62hvqP7AfZnRqs6tb7v6twOIU2dGAXlGcwAEAltH37dvZYIBDcu3evcePGKowHAKAkNDV5nz55ZGTkaWv/2O09fTr80qWojRvbqKlxORyOunohX2sfOLD23LmPUlNzOnQwU368AMWHhAYAAAAAAAAAAKgIMjLS/9iz7e37YA0tHhGPOcnhEF+N9/Zd8Nt3wUTE4XBq1azdxqFDbFxMyJvXiUkJGhqatjZ2PR17W1s1ePb8sf8h34yMdGbucI+fO7fpKLp8i75/l35JLpc6dJARUtfOPeK+xN78+yoR6evpq6ups0+JRCImBUFq/sH82cuIyHvCMKZaA4nlKwAAQDF8+fLl8uXL4mdsbGxUFQwAVB5fv2bXrftXbq7gzp3+LVpIyZH9/j2nfv2jmZl5t2/3a968alHXZ7MZ4uMzXVyuEpGv71uRiMPl0pkzTn361JQxt3p17cTEkenpuYaGGjKGAagcEhoAAAAAAAAAAKDcS07+vvH3VbFxn4lIKBTFfv4S/yUhMyNbW1vT0Ei/qomxjq42EYlEovCIf8Ij/mEnZmdnPX/59PnLp2p89dy8HBJLHejcsRsR0bx5QbNnt+bxWpuZBcXFiV+U07QpZ/bsVq1aEdHjx4+lBubuOqKaafVP4aFdOzkWlJTA5jQwA9hcB3HsyYKqL8gu+QAAUMkdPHgwN/e/tkE1a9bs0qWL6sIBgIrv7dvvS5c+qVOnSnJyDhEtW/bs3Dmn/MOyswUpKTnZ2YKQkG/FSGhg5eQIiThEIqGQiEQCAV2+HNW4sVH79mdsbQ3OnnWWWrBBXZ2rro5sBijrkNAAAAAAAAAAAADlm0gk8tm7g8lmiAyPeXDvcVpqusQY3So6Xl6ju3TrfO/+reSUZDU1tfr1GlrXrZ+YFP/46cOcnBwmm0FHR3fUiDFNd7Ro1apVq1atHj9+zOnenX77jZYsIaL/chqqVOG0aMHZubNV+/YSF5LIb+BwON269OhGPaSGLTXFgTkZG/d5yYo5+cfLTmsAAACp/vzzT/GHI0eO5HILKcYOAFASrVsHpKbmamjwtLT4mZl5zZsbM+f37n1/40ZMvXr6nTpV79atRrVqWp8/D4+ISG3atPjZDERkYaHj69tx/Ph7eXlCIuJyObNmNfHyuhMVlR4VlX7o0MfRoxso4K4AVAEJDQAAAAAAAAAAUL4FPX7w4eNbIvrwLuzu30FSN/vTUtOfP3u1ZfO2/n1cvn37qqdnoKamxjzl0t/t1NljHz68tWlgN6DvYAMDQ4m5HGfnx507t+rcmYham/3bY/jdO+rWjTksqDxD8bDx79l5MP9TMhpVAACAVI8ePQoJCWEfcjicUaNGqS4cAKgUUlPziCg7W5CYODI1NXfatEAu16d162qPHn0RComI+HxuaupoTU2ekZGGkZECyiR4edkMG1avX78r+vrqBw501dLi9elT89q1aCKqUkW90OmKdfp0+IgRt9q0Mb18uTePh9ZpUCJIaAAAAAAAAAAAgHJMKBSePneCiPJyBYH3nsjY5k9NTSUiLpdnbPx/DYz19Q1GjxgrMfjx48dskQYiIm1t5oApwCA+TPyh7PYT+cmZlPBP+CfxKchpAAAokj/++EP8YceOHa2srFQVDABUErq6vLS0PD6fq6+vbmysee1atEhEDx9+cXe3On48TE9PY/JkO01NnmIvqqnJu3atN/vwl1/sLSx0cnIEP/1Up4QrT55838fn7YABtY8fd2TOTJx4b9euNzVr6r5/PyT/jcyc+TAtLff69Zhbtz47OpqX8OpQySGhAQAAAAAAAAAAyqjoz1FPnz6K+RyZlZ1NRLq6VaoaV7U0r2lpUcvU1IypFh726WNSUgIRJX9Lz83Nk7GahkZxvvr2X04DEclMVpDIdSgqGb0k3r4Lrl2rpB9DAwBUTt++fTty5Ij4mdGjR6sqGACoPB4+dJk379HUqXZ8PpeIpk9v9Ntvz6tV0z50qNtff3UvtTAGD/7v35Dh4anPnyf26mWppVXkDeI//3yXmys8ceJTZGRazZq6RHTuXCQRRUamPXoU36lTdYnxI0ZYL1/+jMPh1K2rV7I7AEBCAwAAAAAAAAAAlD0ikejMuRMXrpyhAmoQqKurVzcz53A4sbExRMTl8ixq1JK9Zt26dYsUA1OkgfLlNEjFZjMotv0EIzTsPVE/9iFbpEEGGekRAACVyr59+zIzM9mHRkZGQ4YMUWE8AFBJ2NkZnjvnxD789ddW8+c309FR2c7sw4df2rY9Q0Smplpfvowo6nQ3N6t9+z7o6PDNzLSZM6tWtRo16m8dHX6LFib5xy9b1rJz5xrGxpp161YpYeQAXFUHAAAAAAAAAAAA8H+EQuGf+3dfuMxkM4hMTKs1tLG3tmpgamrG4/2oZ5uTkxMR+U94xKfsnGwi6tWzz+LFS+rUKbCMgbm5+fLly6U+9c8//3h4eLRo0aJhw4bNmzf/6aef3r59yzzFZicw7SekThd/ShnZDEQUHvmPxBmRSCQjWYFNdyg07wEAoGITiUQS/SZGjRqlpaWlqngAoGIYOvSGnt6+XbveMA8FAlF0dHqhs1SYzUBEly5FMQcJCVlFnZuWlnfxYpS2Nu/iRWd1de6JE5/MzQ/+809qVpZXSsrogu6ra9cajRsblShoACJChQYAAAAAAAAAAChrTpz6KzDoHhEZGRoPdhni0LId+1ReXt7n2Oio6Mio6Ij4hC8iobBqVdMmjZvb2zYmosWLF8+dOzchIUFiQUNDw6lTp1pbW+e/lp+f3/Lly6Oiotgzz58/f/DgwcyZM2fOnEn/5iiwpRoKirmEqQyyUxA2rd25ae3Ooi7FPkSdBgCotK5fv/7hwwf2IYfDGTdunArjAYAKIDdXeORImEhEM2YETphgS0QjR946fDj01KmeLi61VR1dgSZPtl+//lVmZt7w4VL+SSzbX399jI/PJKKVK59fu1bdy+tOSkrO0qVPPD3r16qlq4RgAf4PEhoAAAAAAAAAAKAM+fRP6PVbl4mopmXt6VPn6er834ekfD6/pmXtmpa1pc4dPXq0gYHB8uXL3717l52dTUTq6ur16tWbOXOm1I7pN2/eXLRoUVxcnMT52NjYNWvW1KxZ09XVlTkjntYgQYFVGSQyD9jUBO8Jw7xHT2zj0D7/mPyDkb4AAMDaufP/ssF69OhRv359VQUDABWDmhq3Vq0q4eGpRkaazBkdHX6VKmrm5tolXzw0NKVqVU0DA/WSLyXBxEQzI+Pn4s11dq6pqcnLyhI0aKBHRK1bm167Fs3lcqpUUVNojADSIaEBAAAAAAAAAADKkFu3r4lEIjU1tfFjpkpkM8jDxcWlX79+165du337tkAgaN++fe/evdXVpX8oLDWbgZGYmLh69eqffvpJvOCBkjpKSCVRaCEvJ1ckEnE4HOY8shYAAAoVExNz/vx58TPjx49XVTAAUK6dORM+cuTfPXqYHz/eg8Oh169/On06om9fS+ZZH59OPj6dSn6VX355sHVrMJ/P/fhxSO3aVUq+oKJYWOh8/jw8NDS5VStTIjp9uufOnW9atTIxMtJQdWhQKSChAQAAAAAAAAAAypCYz1FEVKO6RWJifHp6mqVFLR6PV6QV+Hy+s7Ozs7Oz7GHh4eGhoaEyBnz8+PHp06ctW7Ys0tWLQWqbCZb3hGFEJCQRETE5DZSvkQTKMwAA5Hfo0KG8vDz2oYWFRb9+/VQYDwCUX1On3k9JyTl58p/AwC/t2lXT1VUrRuOGQr16lUREeXnCO3diy1RCAxEZGmow2QxEpK3NnzWrsWrjgUqFq+oAAAAAAAAAAAAA/mNqYkZEEZH/bNq65re1S5asmJOYlKCMCwUHBycmJsoYkJaWVpolGWTnIshOegBGVFSag0NA7dp/7dr1RtWxAIDqHThwQPyht7c3n48veQJAcQwaVJeIOByytNRR3lU2b25nZqZtZqY9YEBt5V1FqvT0XB+ft6mpuaVwrcTExPHjxx86dKgUrgUVAxIaAAAAAAAAAACgDBnY37WqsQn7MD7hy9nzJ5VxIS0trUKzBLS1FdALOT/O/5NniqGhUf5FlBBa+da48YnHjxMiIlInTry3d+97VYcDAKr04sWL4OBg9iGHwxk+fLgK4wGAcm3jxjYnT/Z4+HCgpWWRG6LJr2lT49jY4bGxw/X1pbdLU54mTU6NG3e3atX9PXteTE/PK3xCCYwePXr37t1jx45V6lWgIkFCAwAAAAAAAAAAlCFm1ar/tnzD8sVrxnpN1tc3IKLIqHBlXKhZs2bm5uYyBhgbG3fqpIB2yPmJRKIi9YbQUNewqlOPnStxAIyoqLTv33PYh8eOhakwGCiDOFvesf+n6ligNBw8eFD8Ybt27aysrFQVDACUd1wuZ9CgOg4OpqoKQCSiefMenTz5jwLXzMoS6Or+yeH4bNsWHBaWTEQ5OYJr16LXrHlR6NyHD79Mn/4gOTmn0JESfH19z58/T0SDBw8ueshQSaG8EgAAAAAAAAAAlC25eXn3A+/c/Psq0/vcvIalMq5iZGRkb28fFRVV0AA7O7s6deoo49IMkUgkXmXh6vWLX+LjGjawa9mitcTIXj37aWpqik8sdHFm5UqV9GBkpKmtzc/I+PGdwmrVlFJdA8oUzpZ3omk2co5kj+WcAuWaQCA4fPiw+BmUZwCAcs3N7dqJE/8Q0Z07/Tt2NJN/orf3HaFQtGtXBw0NnsRTjx8npKfnEtGWLcEcDrH/bExLK6TxRHa2oF27MyIRXb/++fXrn+QP5tOnTzNmzCAic3Pz33//Xf6JUMmhQgMAAAAAAAAAAJQhEZH/rFi18Or1i0w2QyP7pu6uI5R0rT/++MPa2lrqU7Vr1965c6eSrssSTzg4furwnXs3d/ttE+9D4T1hmE192969+hVpWXa6/G0pOMVVpMCUSkeHv21be3V1HhFpaPCWLWuh6ohKQ2UuOcDcdeW8dyjUjRs3YmNj2YcaGhpubm4qjAcAoIS0tdWYg3fvvss/a/v2ED+/d3/++X758mf5n23d2tTW1pDDod69LVetam1oqDF4cJ0FC5qNH287aNDVO3di809hZGUJmIOoqFT5gxEKhaNGjUpNTeVwOHv37jU0NJR/LlRyqNAAAAAAAAAAAABlgkgkunrj4umzx5lUhnrWDdwGD6tdq67yrlizZs2AgICRI0cGBwfn5v74LhqXy7Wzs/Px8bGzs1PepWXYsXvzpHHTmWPfXYeIaNb0hXLOzZ9hwOFw5KnTUOxaDmUqp+HnnxsMGFArPDytcWMjNTV8lasiE89jKLROA8ozVEIHDhwQf9i7d28jIyNVBQMAUBJZWXktWwaIRNSjh7lQSKNG1Zd/bvXqWsxBWFhK/mfV1bkhIa5CoYjL5RDRvHlNmPOGhvu+f885dy4iIcHTwEA9/0R9ffUDB7qtXv18/vxm8gezYcOGu3fvEtGkSZN69uwp/0QAJDQAAAAAAAAAAIDqJSR88T/k+/7DWyLi8XgD+7s6OfYphc1ye3v7R48e7du37/z582lpabq6ul27dp0wYYK6upRPbxVO/AbtbRt/SfiSkPDl+Ysn3hOGEZG9XZNxXlPEm00Uuk6l6jEhlbGxprFx4a8YlHeiaTYSOQ2EZAX4V1paWkBAgPgZ9JsAgFIQHp7y++/BM2Y0trTUVeCy69a9DAn5RkSdOlXftatDkeYOHlx306Y29+598fHpWNAYJptBnKGh5vfvOQKBKCdHUNCsYcOshw2TXudMqpCQkKVLlxKRjY3N2rVr5Z8IQEhoAAAAAAAAAAAA1RIKhTf+vnL67PGcnBwiMjWpNubnSUUtzPDhw4fff/89PDyciGrVqjVt2rT69eX9+hqfz/f29vb29i5i4ApmaGjs1LPv7j1b09LTdHWr9Ovt0rVzjzJV/wCgTJHIaaACSjXkH6OQS5d8EVCeU6dOpaensw+NjIz69OmjwngAoJKwtT2RmZm3f//HhISR+bMEiq1r1xrLlj0TiUQ8nlxrZmTkNW9+SkeHf+hQtyVLns6Y0Wj69MZFuuKVK86TJt3v0qW6qalWsUKWlJ2dPXTo0KysLD6fv2/fPm1tbYUsC5UHEhoAAAAAAAAAAEBlYuM++x/cE/bpIxFxOJwunRwHDxyioVGEb9gLhcJffvnlxIkTcXFx7MmAgIBBgwZt27aNyy03fQeqGpvY1Lddt2rb129JVY1NeDye1GFMioN4JYZiJz0opK4DakKUnEK22EuySPndnmcil9F+QiGvLZQ7Ev0m3NzcNDQ0VBUMAJQR8fGZitqeLwjzD6vk5Jy8PJG6usISGjp2rH77dr/nzxOnTLGXZ3xurjAhITM+nlq3Pp2SknP69D9JSZ5VqqjJf8V69fSvXu1d3HilWLx48atXr4ho0aJFrVu3VuDKUEkgoQEAAAAAAAAAAFRAJBJdvXHxzLmTubk5RGRqauY53Lu+dZE3VseNG7d//36mugMrLi7O19c3Ozvb19dXYRErWd261kSkpqZWzdRMxjCRSMThcBRSuQG5CFAx5G8/UX5TNKDkoqOjb968KX5m5MiRqgoGAMoIQ0P/79+zXV3rHjvmqLyrnDnTc9q0QHd3K3V1BSfUduxo1rGjrH8fitPXV//0yUMkoiZNTqSk5OTlCbOzBUxCg6vrdQ0Nnp9fJw0N6YmzynD37t1NmzYRUatWrRYuXFhq14WKBAkNAAAAAAAAAABQ2lJSkvfs3fHuwxsi4nK5Pbo5D+g3WE1NvajrBAUFnT59WiKbgZGTk3P69Glvb+82bdooIGLls64rb48MJhEhf04DEhSg0hLPaWCzGcSzHJDiUHkcPHhQKBSyD+vVq1de/lcAAJQkJSXn+/dsIjp/PkKpF3J0tAgOdlXqJeSkr69ORJcv95448Z6jY42qVTWJaPXqFydOfCIiK6sqy5e3LJ1IUlJSPD09BQKBlpbW/v37+XxsTENx4H0DAAAAAAAAAAClKjzinx27N33//o2Iqpma/ew5vm4d6+IttWHDhsTExIKeTUpK2rhx4/Hjx4sZqPL9Ex62at1SkUjUrUuPon7Cy5RqEH+o6OiglJRkrz3/Ln6lxeQ0SM1mgErF399f/OGIESMUUtIGAMovPT31kSPrHT4cOnBgnYkT73XuXH3IECtVByXd9u0hfn7vduzo0K5dtZKv1rChwa1bfdmHtWvrMgdRUeklX1xOv/zyyz///ENEa9eutbGp7P9WgWIrN00EAQAAAAAAAACgAnj56tn6zSuZbIb2bTstWbCq2NkMRPT58+cSDlAhkUh05PgBkUjE5/N7OvYp3goshYcHxfbPPyk7d75JSspWdSCVTkFZHcj2qDweP3787p1Y/xEOZ8SIESqMBwDKCH//rrm5Y5KSsnbteuPufiMoKL6EC+7Z847L9dHR2RsTo7DkgLw84dSp91+8SOrT55Ki1hQ3efJ9ItLTU9+xo4My1s/v9OnT+/btI6IePXpMnjy5dC4KFRISGgAAAAAAAAAAoJTc/PvqTp8tOTk5XC5vmPuoUSPGqqsXuc2EOIFAUMIBsik1UeB+4J2wTx+JyLFrL2Ojqsq7EJSm5cuf1q17dNKke+bmB//+u+zm01RsaDZRaUmUZ+jUqVPt2rVVFAsAlDlGRhrMQVRUWgmXOno0TCSijIy8gACFtbHgcDg6OupEJNY2R5GSk3OIKDU1l8crjbo1cXFxY8eOJSJDQ8M///wTxXKgJNByAgAAAAAAAAAAlE4oFBw/9df1m5eJSENDc7z3FHu7JiVf1tjYWPYAIyOjYiz75s2bBQsWhIaGpqena2ho1KpVa968eV27di1WjNKlpqacDPiLiIwMjfv2HqjAlUG11q9/RSQiouxswezZQY8fu6g6okonfzaDotpPIDeijMvNzT169Kj4GU9PT1UFAwBl0LZt7VNScvl8zqBBdYq9SGDgFze36w4OpurqPJFI1LNnDUWFx+NxHj8euGrV80mT7Eq+2pcvmTk5AktLXfbMpk1tFy167OxcU11dytfdN216tXTpU3d3qz17OpX86iKRaMyYMQkJCUS0c+dOc3Pzkq8JlRkqNAAAAAAAAAAAgHJ9/Za0fvNvTDaDgb7hnBmLFJLNQESurq6ampoFPaupqenq6lrUNXfs2NGzZ88zZ86EhISEh4e/f//+6tWrP/3006xZs0oW7P/56/iBtPQ0InJ3HaGhUeAtQDn0X1WP+PhMFcZR4UlNU1BU7gKUR1euXElMTGQfamtr//TTTyqMBwBKzc6dbx4+LLyLRNWqmhcu9DpzxonLLX61AA+Pm9HR6adO/aOpycvNFXp73yn2UvnZ2Bjs39+1dWvT4k0/fz6Sz99jbOx/+PBHM7ODNWsevnYtmn126lT7lJTRR492lzp32bKnaWm5vr7vQkNTxM9fvRplYOA/cOAVobAIdct8fHzOnz9PREOHDnV3dy/W3QD8BxUaAAAAAAAAAABAiV6+evbnAZ/09DQisrSoNXn8DCOjQsoqyM/T03Pfvn23b9+W+qyDg8OoUaOKtOCNGzdWrlz55csXifNfv37ds2dP7dq1FdIAOPjNq8dPAomoedNWzZq2LPmCUHaMHt1g+/YQ5tjJyaJIc0uyGV+8ueW35ABzv5wt7yRuQTTNhn0pyu/dQfEcOnRI/GH//v2rVKmiqmAAoNQMGnQ1ICCcw6GXL39q1Eh6aa79+z98/Zr9yy+NSt73oGvXGvv2vSei1NQcIrp/X/IfjSq0fXuwQCD6+jXbz+8Dk2F58ODHHj3k+tdIr16Wx49/4vM51appiZ+fOPF+cnL2mTMRN29+dnSUq9DCx48fZ86cSUSWlpY7duwo+n0ASKrIFRomT57M+ZexsbF4bqYMR44cYWdlZWUpO8gSSklJ2blzZ+/evWvXrq2tra2jo1O7dm1XV9eDBw/m5uYqezoRhYeHL1++vFWrVqamptra2tbW1oMHDz516lReXl4pTC8G8XcFh8O5detWUVcQiUQNGjRgV+jQoYMy4lSSjIwMPz+//v3716xZU0NDQ1NTs1atWoMHDz59+rSMWZ8+fVq4cGG7du1MTEzU1dWNjIxatmw5c+bM9+/fl1bgAAAAAAAAUC4JBIKTp4/u2L2ZyWZo27rDvFlLFZjNQEQcDufUqVPt2rVTU1MTP6+mpta2bdtTp04VtV/v0qVL82czMFJSUnbt2iXnZyYyiESi4ycPE5GWlvbQISiHXtFs3tx2+/b2XbvWGDu24e7dCijaDPmJZ2/kz+Rg8hikZjOIptkU4/+Uei+gKKmpqWfPnhU/M3ToUFUFAwClKSdHSEQiEb19+13qgICAfzw9/54+PfC3356W/HK7d3dcv77NiRM9PD0bEBGfz42OTi/5sgoxZ04TLpfL4XBmzWrcsKGBrq7a2LEN5Zx7+HC3U6d6hoQMqVLl//5RPWhQXeZAvHuFDHl5eSNHjkxPT+dyufv27TMwMCjKHQBIV1kqNHz9+nX27Nl//vmnqgNRpH379s2ZM4fpQMOKiIiIiIg4ceLE0qVLDx061KZNGyVNFwqFGzZsWLJkSXZ2NnsyLCwsLCzs1KlTzZs39/f3t7e3V9J0RdmxY0dR+19euXLlw4cPSopHqY4ePfrLL79IfCgTGRkZGRl56tSp/fv3jxgxQmJKamrqrFmzfH19hUIhe/Lbt29Pnz59+vTpli1bZs+e/dtvv/F4vNK4AQAAAAAAAChXEhK+7PbbHhH5D4phtToAAIhrSURBVBFpa2l7Dh/TvFkrZVzIyMjo9u3bmzZtunDhAvNnb7Vq1Xr37j1z5kw+v2iffX3+/DksLEzGgLCwsFu3bvXs2bMkAT978fhzbDQR9ek1QF/foCRLQRnE53MnTbJTSPdrKIh4GQYqoE6D+LMylso/F8qpgICAjIwM9mHVqlV79eqlwngAoNTs3NnBxeWqmhrXxaW21AEZGQLmIChIrm8+y6auzp01qzERnT0bQUQ5OYKdO9+sWqWUf+UWVbdu5t+/e/L5HC0tvrOzZZHm8vnSX8C1ax3atDExM9Nq0EBfnnVWrVr18OFDIpo+fXq3bt2KFANAQSpLQgMR+fv7//zzzx07dlR1IIoxb968tWvXsg8NDQ0tLCxSUlIiIiKYM58+feratevly5c7d+6s8OlENHv27E2bNjHHXC7X1tZWV1f306dP8fHxRPTs2bNOnToFBQXVq1dPGdMV5cyZMzExMebmchXJYWzdulV58SjP3Llz161bxz7U0tKytLTU1NQMDw9PSUkhIvHMEtbq1at9fHyYYyMjI0tLy7y8vLCwMKZ4iVAoXLt2bUJCgp+fX6ncBAAAAAAAAJQbz1483ndgT2ZmBhHVqW01zmuysbGJ8i7H5/PnzJkzZ86cEq4TGhoq8d0PCdnZ2U+ePClhQsOlK+eISFdHt0sn6T2MAWRsscu5AS97WEl6W5QRheY0yKOgvhVQHh08eFD8oZubm0TlHgCoqGrW1H36dJCMAe7uVn///TkoKH7jxgK/xFsMY8c2PHjwg1DIadpUep8LlZCor1ByHA4NGlRHzsGPHj1auXIlETVq1Oi3335TbCRQmVXklhMSRCLRhAkTSl4VsIxg/n2mpaU1c+bMN2/efP369dWrV+Hh4bGxsXPmzOFyuUSUlZXl4eGRni6l1k0Jp1+4cIFNR/Dw8IiKinr9+nVgYGBcXNzp06erVatGRN++fXN1dZUafAmnK4SmpiYR5eXl7d69W/5ZoaGhly9fZqeXFytWrGCzGRo3bnzq1Knk5OT379+/fPny69evt27dcnZ2ljqRKczQu3fve/fuJSYmvnjxIjg4OCUl5ciRI2ZmZsyYvXv3nj9/vnRuBAAAAAAAAMo+gUBw9MTBP/ZszczM4HA4To595s5cotRsBjnJ03tCS0ur0A2wQjuyBwcHT5s2zc3Nzdvb+9KlS+JVD4no1evni+f/6rvr0JYNuzU0ytPHC6BynC3v2A14OccrOSIVk8hCKPR+ZWd4VPiXq2KLjY29efOm+Jlhw4apKhgAKGt4PM6ePZ1evfqpfn25agzI9vffsdWq7Xd3v96uXbXY2BGRkR5ublYlX1aBvn7NjopKK/3rZmRkjBw5Mi8vT0ND48CBAxoaGqUfA1RUlSKhoX379kZGRkQUEhLC7qNXAJ07dw4ODt6wYUPDhv+1wDEzM1u7dq2vry/zMDY2tqBGGyWZzlZ3+Omnnw4fPlyjRg3mIYfDGTBgwM2bN7W0tIjo5cuXV65cUfh0hWjatClzsGfPHvnTXLZt2yYSiYioefPmSgpM4QIDA5ctW8Ycjxw58tGjRy4uLuynMzwer0uXLhcvXhwyZEj+uRoaGvv27btw4UL79u3Zz33U1NSGDBly/fp1dpFdu3Yp/TYAAAAAAACgPPj2/ev6zb9ev3lZJBJpaWqN857y0yAPPp/P4XCk5hPk5uZGRUV9/vxZYtdfSQoKg2VnZye7jqOhoaGM8gxpaWkDBw7s0qXL77//fvz4cT8/v0GDBrVp0yY4OJgZIBKJzl44VbzgAeTH7s1X+E168RyFYlRZKFJKBKo4lGXnzp0TCATsw7p167Zt21aF8QBABebtfTs+Puvo0U9///3Z1FTL0lJX1RFJatbsZIMGx759k1KWW6nmz5///v17Ivr111+bNGlSyleHiq1SJDRwOJzZs2czxytWrGC7KpRrHh4eV69erVu3rtRnR48e7eDgwBxfunRJsdOzsrLu3bvHHK9evTr/dFtb2zFjxjDHN27cUOx0RalXr56enh4RxcXFnThxQp4paWlp+/btIyIul8vmQ5RxQqFw0qRJTBJGz549/fz8CsqJk/r9knnz5nl6ekodb2dn5+Liwhwz/ZAAAAAAAACgkgv79HHFbwvCPn0kotq16i5duKpFMwfxAeLJBNHR0YMHD7a3t2/RokXz5s0bN248duxYpiuiCmlra7ds2VLGAHt7+wYNGkh9Kisrq2fPnmfOnElKShI/+fjx4wEDBrx7946IQt6+Xjz/V+Yp5q91APmJb6jLmalQGfbgmXss9p2KptnInlvhk0IqBokKsu7u7vJU5QEAKIa+fWsyB9Wra6s2koI4OJh26mSmq1uqbXcePny4fft2IurcufOMGTNK89JQGVSKhIacnJzp06fXr1+fiDIyMqZOnarqiBRg/fr16urqMgawXxcIDw9X7PTIyEjmT259fX1ra2up09u0+dGIKH/6SAmnK0pubm6/fv2Y4x07dsgzZd++fcwHK46OjuWlAdtff/31/PlzItLS0vLx8eHz+UWazpTKKEiLFi2Yg+/fvxc3QAAAAAAAAKgIOBxOVHTk5m1r09LTiKhblx5zZy7O32aC3cK/d+9e165dT5069eHDh4SEhC9fvoSEhOzZs6dTp04xMTGFXu7hw4eDBw9u06ZNq1atevTo8fvvv4t/MbeEdu7caW9vL/WpOnXq+Pj4FDRxzpw5QUFBUp/69OmTt7c3EV26fJY5k56ugjrAUAHIk9PAnq8M2QyMkt9pCbMiQOVCQ0PFH/bv319VkQBAhbdxY1t//y6XLjnb2BioOhbpjh93vHy5t5paibaAt2x5xeX6GBn5JyRkFTo4Ly9vwoQJQqFQQ0Pjjz/+YPraAyhQpXhLsf8JMQ/Pnj179uxZ1YZUCpguG0SUlVX475oiTTcx+fF5RHZ2dkEFITMyMpiDqlWrKna6ouTm5k6YMIE5vn///suXL2WPF4lETHIZEU2ePDkzM1NJgSkW2zFk7NixtWrVUuzibLEHfX0F9J0CAAAAAACAcq2mZa0dW/y4XO6oEWM93Dz5fMlvArDZDMnJyWPGjJHYfGK8fPnS1dVVRukCkUg0bty4vn37njp1Kigo6MmTJ9evX58zZ0779u0/f/4sT5yF1kUwMjK6fPlyx44dtbX/+9admppas2bNTpw4YWMjfb9TKBTevHlTRuOM169fn7twZs7MxUR0/NRhbW0deaIFkAG774qF17Nc69ChA3vcoEGDVq1aqTAYAFCS1NRcXd29PJ7P/v0fVRgGj8cZObJ+r16WKoyhFBw+/Ekkom/fss+dK/yLxxs2bHjx4gURLVq0qKB/LQOURNG+rl1OMX+pdu3a1dPT09/fn4imTp3q6Ogo/ndpxZOQkMAcsKkJippuaGhobW0dGhqalZV17do1Jyen/NMDAgKYg9atWyt2uqIIhcL27ds3b9782bNnRLRjxw4Z37EgoqtXrzK9f+rUqdOnT5+TJ08qKTAFiomJuXXrFnM8fPhwha8fFhbGHKAZEgAAAAAAADB8dhzYvX2/+Bmm6Dfz4Yw8BcCfP39+6NChgv6MnTFjhr+/f3b2/7UEzsnJCQoK6t+//7179zQ1NYsf/b/Mzc3v3Llz+fLlgwcPJicn6+rq9u3b193dncfjFTTl06dPsbGxMtZMSUm5cu08EU365Wcnxz7MSfYFQfsJkJ9omg1ny7uCdt8rYXkGcbLbQ5SweYTE9Mr5CpdZ69evz8jIuHr1qq2t7c6dO/HlYAAVOnr06OrVq1euXMkWyVaUu3fj0tPziGjjxpcjR9ZT7OIgYcWKln37XuRyOV26VJc9MjQ0dMWKFURkZ2c3Z86cUokOKp1KkdDA2rhx44ULFxITEyMiIpYvX7527VpVR6RE9+7dYw7s7OwUPn3OnDljx44loilTpty/f58tusDw8/O7cOECEZmbm7u7uyt8ukIwnxRMmTJl9OjRRHTo0KF169YZGBgUNH7btm3MwcSJE7lcbl5enpICU6C///6b+WqIqamp7A6gxZCRkcFmdXh4eCh2cQAAAAAAAChHMjLSp84cu3WjrO8JyN/LPCsr68SJE1ITGiIiIo4fPy6RzcB6/vz5ihUrVq1aJXv9/JEUlEzQq1evXr16yREyEVFaWlpBgbF2/O5LRDt+37vj971So0JaA0gldRu+0L35/AOwAQ8VmL6+/sGDB1UdBQAQEW3fvv3ly5e7d+9WeEJDp05mNWrofP6c3qOHhWJXhvx69bJIT/dSU+NyuYX8M37ixImZmZlcLnf37t2ym90DFFvlSlQ0NjbeuHEjc7x58+aQkBDVxqM8L1++ZDMS5P/bW/7pXl5eAwcOJKKPHz+2bNnywIEDiYmJOTk5r169GjduHNMVUl1d/dChQ1J/eZVwukIwnxF4eHgw6RQZGRlsd4b8wsLCLl26RETa2tpeXl5KCknhmOITRNSsWTMiEgqFp0+f7tu3b+3atTU0NExNTTt37rxx48b09PSirpyVleXp6ckU82zatCmTFAIAAAAAAACV0/WblzMy0r0nDHv56pnEljy7Ty+u0K9epKSkSD2/devWmJiYgmYxTR/yn+f8S+osReUQ1KpVy9DQUPYY7wnDxkwcHp/wReIFUWwkAAAAACrE9DGXP5lVfrq6alFRQ9PTf96woY3CF4f8NDR4hWYz+Pv7X7t2jYjGjx/fvn37UokLKqPKVaGBiEaOHOnv73/z5s3c3NwJEybcvn1bsb9VBw4ceObMmSJNcXJyunz5sgJjyMrK8vb2Zv4MrlGjBpM6oNjpXC738OHDP//885EjRyIjI0eOHCkxwNDQcN++fZ07d5Z6iRJOVyANDY0xY8Yw397YuXPntGnTpL4ftm/fzpQ6GDZsWKEfT8ijdN4nTMsiImrQoEFaWtrQoUPPnTvHPpuQkJCQkHDnzp0NGzacOHGi0P+lEQgEKSkpoaGhN2/e/OOPP8LDw4moSZMmFy5cUFOTbIwKAAAAAAAAlcfT54+JqHatuo0bNRM/X1DVAQ0NDdkLFjQgNDRU9sTExESRSMT+aS/1b3wl5Q0YGhrWrVs3Ojq6oAHeE4YR0Z6dB312HFBGAACVGduDI38VipL34KjkXTwAAIqKqW/N5ytl/5HL5WhrV7qdzTIrISFh5syZRGRubr569WpVhwMVWWX8z/6PP/5o3LhxVlbW3bt3/f39R40apeqIFCknJ8fV1fXJkyfMw40bNxapeaT807W0tNatW/f27duXL1/mf3bOnDl9+vSRcaESTlegiRMnrlu3Li8vLzQ09OrVq05OThID0tLS2OINkydPLp2oFIKpoEBEhoaG7u7uTCMPU1PTmjVrpqenf/jwQSAQEFFcXJyjo+Pff//dunVrqetYWFjk/waMhYXFlClTfvnll0I/hwIAAAAAAICKLTEpnojq15Oy1Sc1e8DS0pKtKShV48aNpZ4vak908auXQk+H5cuXu7u7f/nypaABHA4n+M1rdJeAoip0Hx077vTvi1DUV4DNhAAAAEVhEhp4PJ6qAwGlmz59elJSEhFt27ZNT09P1eFARVYZExrq1au3cOHCxYsXE9Hs2bP79+9vZGSkqMX79OljYVG05j22traKunpiYuKgQYPu3r3LPJw6daq7u7uSpu/Zs2fatGkZGRnMQ1NTUx0dnbi4uMzMTCKaP3/+6dOnT5w4UdCrUcLpCmRubu7i4nL8+HEi2rFjR/6Ehv379ycnJxNR586dC/pIpahK533Clug8derU69ev7ezsduzYwda9SEpK+vXXX7ds2UJEWVlZ7u7u79+/l7PHh5aWVteuXY2NjTMzM5HQAAAAAAAAUDmx9Q+mzhybk5OTm5tbpFkFsbKymjt3rtSn6tWrJ3uuiYlJ8SpxKiTJoEuXLgsWLFizZk1sbKz4+aomxokJSUTUs3tvu4b27BWR0wCgWkwORPEyIQAAoCDMFymVVKEByo5bt24dOnSIiAYOHOji4qLqcKCCq6S/UObMmXP48OG3b98mJibOnTt3z549ilp5zJgxilqqqO7fv+/h4REVFcU8HD9+PLNXrYzpmzdvnjFjBhFxudypU6dOmzatVq1aRJSbm3v16tX58+e/fv06KCioQ4cOjx49MjU1Vex0hZsyZQqT0HDhwoXw8PDatWuLP7t9+3Z2mKKuWDrvEyYPg4hev35ta2t7//59fX199lljY+PNmzdXqVJl5cqVRBQeHn7gwAEvL6/86zg4OMTHxwsEgrS0tNjY2KSkpMzMzAMHDhw4cGDWrFlr164dO3ZsKdwOAAAAAAAAlClsc4etG328Jwx78ya4oAFyniciExOThQsXFvTNk2nTph05coT97EICj8fL/y0FieuKP8wfQ8nTGqZOndquXbuFCxd++vQpPT1dXV3d3Nx8+IhhEydMIiITE1N2fWU0lgaonBRSoAKlGgAAFEWpLSdAqqtXo4YNu9mtm8WRI91L7d+YTDM4AwMDdhMNQHmKVqmvwlBXV/fx8WH+dPTz83vw4IGqIyoRoVD466+/dunShfmTns/nr1u3bteuXXL+bVzU6Y8fP541axYRcbncY8eObd68mUlHICI1NbU+ffo8fPiwa9euRBQREZG/o0cJpytDx44dmzZtSkRCoXDXrl3iT127du3t27dEZGFhMWDAgFIIRoGEQiF77OvrK57NwFq8eHGNGjWY41OnTkld59SpU/fu3QsMDHz9+nViYmJsbOyePXtsbGyI6Pv37+PGjfv111+VED4AAAAAAACUaQcPHhTvXfgl/vOGDRukZgOI/h9JSxpQU1Ozt7ffsWPH6NGjC7pijRo1hg8frqWlJfXZli1bLliwQOpTzEccnP8XERERExMjEAjYqMQHF1vLli2vXLny/v37ly9fvn///v79++PGjmee+votiR3GXhGZDQCqIpHBwCZGAABASSChofSNG3cvMTH72LGw27c/l9pFR48efeDAgdu3b5ubm5faRaHSqqQJDUTUoUMH5svoIpFowoQJzG/Y8igxMdHJyWnx4sXMLdSsWfPWrVuzZ89W3vQFCxYwO+UTJkwYPHhw/gHa2tpHjhypUqUKEV26dOnOnTsKnK4kbPUFPz+/rKws9vzWrVuZgwkTJpS7/wFmXkMisrGxadu2rdQxampqAwcOZI6DgoLkWdbMzMzb2/vly5eurq7MmSVLljx58qSk4QIAAAAAAED5MWXKlMmTJ//fH5Iczq+/rvzpp5/E0+vFMWkEEid37979888/jxkz5vDhw0+ePGH/0izIqlWrJkyYYGZmJn5SU1OzY8eO58+fZxspSuQu0L9JFeyUevXqNW/evHnz5o0bNx43blxqaqpiG0BwuVwTExOmSyOX++PzN6Hgv1dGPDYqcbcLAJCq0OINyGkAAFA4JDSUvn79ajIH5ua6pXZRPp8/fPhwRTVqB5CtUv9CWbdu3blz5758+fLq1autW7cyTRDKlzdv3vTp0yc8PJx56OHhsWvXLqlfxFfU9ISEhBs3bjDH48ePL2iYqampm5ubn58fEf3111+dOnVSyHTlGTp06Ny5cxMTE5OSko4ePerp6UlEnz59unjxIhFpaGiosJlIsenr68fHxxORra2tjGH29j/6dyYlJeXl5cn57wx1dfU///zz9u3b8fHxIpFo27Zt/v7+JY8ZAAAAAAAAyr49e/bs378/JSWFeWhja80c5AnyLly4sGDBgjVr1si51NixY4vax3Djxo0///zzmjVrIiMjhUKhvr7+kCFDRo4caWJiwo5h2zoUlCjw8eNH5uDLly8hISGPHj1iPgFQBjZrwdDwv1YaMvpuALCKur8uz3g0VpAgmmajkKYVAADAQEJD6duypV3Llibm5jr16umpOhYApai8FRqIyNDQcPPmzczx0qVLo6OjVRtPUb169apTp05MOoKOjs6+ffsOHz4sfzZD8aa/fPmS+SyAx+PJ3iZv0qQJc/DixQtFTVceTU1Nb29v5njHjh3sAfO1End3d/GPRcqLevXqyTOMLeRA//5TQ046Ojp9+/ZljuWs7gAAAAAAAAAVwK5du9hsBiJS1/hRFyEnJzc7O/vUqVOZmZnss2xKgQKLENjZ2TEVbu/evXv+/PkRI0aIX66g/hHfvn0raMEXL16wxSGUVyzBwtxS/KGMBhwAICeF5CIwc5HNAACgEMwuA4/HU3UglQiXyxk5sn737mj9ABVWpU5oICIPDw8nJyciSktL++WXX6jEnQsHDhzIKaJevXoV40KJiYn9+/dPSkoiIisrq6CgIKaogLKnp6ens8eyXyv2f67Ep5RwulJNnDiRuejjx49fvXqVm5u7f/9+5im2IYWilM77hC31ExERIWNYcnIyc6Cjo6OpqVmkS7C9kdLS0ooaHgAAAAAAAJRHHz58kPgzU1dXh4h8dx3Kzcklon/++efq1ask7Q9/piyBeKsFqX8CFyMqqTkBbJ0G5uGiRYtkrPDs2bNiXFd+PB6vVs06+c+zkSvkdQCA4kE2AwCAoqBCAwAoHH6h0M6dO+3t7TMzM0+dOnXx4sXykjU2YcIE5uODevXq3b59u3r16qUz3dTUlDkQCASfPn2ysrIqaOTbt2+ZA/HaBiWcrlSWlpYDBw48efIkEf35559dunRJTEwkorZt27Zo0aJ0YlCsLl26MEU+X758mZiYWLVqVanDnj59yhywvSfkFxcXxxxUq1atuGECAAAAAABAeRIZGSlR6kBHV9t316FBbn1OHbtARHl5eQMHDmSflb0xX5rFCWSnLIhXlVCGunWsNTQ0qSjfpWFGon5DZSbnLjs6JhSqqM07Cl0ELzUAQEEEAgGhQgMAKBQSGqhu3bpLliyZP38+EU2ZMmXt2rUlWa1Pnz4WFhZFmiK784JUz58/P3HiBBHxeLxjx44VNZuhJNObNGmiqamZlZVFRIcOHVqyZInUYRkZGcwliKh169aKmq5sU6dOZRIaAgIC2BYkkydPVviFSud90r17dxMTk4SEhLy8vJ07d0p9tVNSUphbJiKmWgkrIyNDW1tbxvqZmZnnz59njtu0aVPU8AAAAAAAAKA8MjQ01NLSysjIYM9oaGgQEfPHPospxiBjM750KhCI1z8ohcvll5zyoyzi3JlL5s787w9z2WkKKM8AAAAA5RRToUFNTU3VgQBAxYGEBiKiWbNmHT58+PXr158+fdq7d29JlhozZoyiopLhyJEjzEGXLl2aNm1amtO1tbXd3NyYXgxr167t27dv8+bNJcaIRKKJEycy393ncDjDhw9X1HRl69SpU5MmTV6+fBkREcFUsDAzM2ObaCpQ6bxP+Hz+xIkTly9fTkRr1qzp37+/xI9bJBJNmjSJ6Xuqqak5fvx48WeXLVtmaWk5efJkqR+jCIXCiRMnxsbGMg9HjhyppLsAAAAAAACAMqVx48aWlpbv379nz5w/fZWIhAIh87B69erPnj2T+Fuy9IsNlJGcgA8f3jAHoWEfrOrWK+p0lGcAkEEhdRcAAECx0HICABQOv1CIiPh8vo+PT/v27YVC4aVLl1QdTuHu3LnDHBSjR0DJp69cufLixYuJiYkZGRlMU4NRo0axX+V/8eLFvHnzrly5wjycPHmyRGmBEk5XtilTpnh7e7MPx40bV64TCefOnbtv376IiIjMzExHR8ft27e7uroytZ6io6Nnzpx57NgxZuSSJUskanXk5ORMnTp17969c+bM6d27t76+PnNeIBDcunVr2bJl9+/fZ878/PPPpVlIAwAAAAAAAFRITU2te/fuHz9+FAqF7EnvCcNiP8czxy1btjQzMyNVb8ZLXF1V+Q1h/4R6TxjG5/OtreozZ5CjAKBwBTWAUEhjCHT0AAAoErScAACF46o6gLKiTZs248aNU3UU8oqJiWEOtm/frimHoUOHKnB6zZo1T548ydSTTE1NnTRpkqGhYaNGjRwcHMzNzZs1a8amI/To0WPTpk0SwZdwurINHTrU2NiYOVZTUytH7wqptLS0Tp8+zeQiJCUleXh4mJqatmrVqmHDhjVr1mSzGTw8PObNmyd1hRcvXgwdOrRq1arW1tatW7du3Lixnp5ejx492GyGvn377tq1q3RuBwAAAAAAAMqCTZs2tWvXTiJFQEtbk4gaNWq0b9++/NkDUtMLSn9rn/2TP7969YpcPkEen/4JJaKalrWRxwAAAAAVnlAoZBIaUKEBABQICQ3/Wb16tcQ31Musb9++MQcCgSBbDjk5OQqcTkSdOnV6+vQp2y0iJycnODj48ePHnz9/Zs6oqaktW7bswoULUv9Hq4TTlUpLS4ut0PDTTz+Vl7eEDE2bNr1x40bDhg2Zh1+/fn3y5Mm7d++YT1LU1dUXLVp06NCh/B82DRkyhP00Jy8vLyws7NGjR69fv2b7pOrq6q5fv/7MmTPq6uqldTcAAAAAAACgehoaGlevXh0yZIj4SR0d7V69er1+/ZpNGuD8P/Ez7IBSjjwpKUnqeVNT08WLFyvwQsytZWdnRUaFE1FBzSbKSF8MqGzQqUFOnC3v8FoBABQJ02+CkNAAAAqFXyj/0dfX37p1q6urq6oDKVxubq4KpzPs7OwePXp08+bNI0eOMLkIaWlp1atXr1WrVr9+/dzd3c3NzZU3XakmTpy4YcMGgUAwefJkVcWgWC1atHj+/Pnhw4ePHTsWHBwcHx+vo6NTu3ZtJyensWPH1qlTR+qstm3bhoSEnDt37vTp08zPKD09XVdX18TEpHnz5t27d/fw8KhSpUop3wsAAAAAAACUBVpaWkeOHGGOx030Eoiy1NT4Z86cYSoyyo/d0VdGAQOp6QK//vrrvn37Pn36xLTMUFNTs7GxWbZs2aBBg0aOHKnYqz9++pD5kqKtTYFNPzkcTkH3jqIOUBIVfideUTco5zroNwEAIA/mXz6ElhMAoFAVOaFh+/bt27dvL9KUn376qVz8rZiVlaXC6Swej9ejR48ePXqoZHrxyPOuqFmzJptFWJCDBw8ePHhQcXEpnYaGxujRo0ePHl2kWWpqaoMGDRo0aJCSogIAAAAAAIAKYPiwEf4H9xBRSmoyybcNL95ygi3eoMDPZMRTGcSvwhxPnjz5yJEjQUFBampqvXr16tOnj5JKDz578YSItLS0bRrYigcDUEZUjE36UriLivFCAQCUAlRoAABlwC8UAAAAAAAAAAAoPgN9A+YgOfm7/NkMLPGEA0WRHYa+vv64cePGjRunwCtK9eHjWyKys23E56sp+1pQmUndbhdNs5Fde6C8b9Iz8Ze8TkOFf6EAAEoTEhoAQBnwCwUAAAAAAAAAAIpMJBIxWQh6evrMmZTUlJKsppiwikuxGRWM5OTvRMThcHNzc5kiEPJcRRmRQHmh2L3zyrATr5B7rAwvFABA6UBCg7K9efO9U6ezDRro37jRV1MTfT2gsuCqOgAAAAAAAAAAACiXRCKRSCTS1anCPExPTy3SXAVGwrbXXLhw4Z07d4RCoTyzOByOUrMHfHcd8t11aJzXZCabYczE4eOneMYnfBH9S3mXBgAAACh9ubm5zAESGpRk4sS7SUlZDx58OXjwo6pjASg9SGgAAAAAAAAAAIDi09HRYQ7S09MLGsMRo/AAfv/99+bNmzPHq1at6t27t4ODw99//13oRLbbhWKjkljNe8Kw5b/Nv3v/b5FIJBAIcnNzJGIQD4A9QLoDAAAAlDtaWlrMwbdv31QbSUU1eHBd5sDUVEu1kQCUJmRIAQAAAAAAAABA8WloaKqpqeXm5qamFdhygu1PwT4saGRWVtaRI0euXbuWm5trbW09YcIES0tLGVefN2/erl27UlL+u3R6evrTp0+HDRu2e/fuvn37yg5e/sDkx6wpEolycnIWr5j99WuSjo5uuzYduVyuvp5+jeoWEpeTyGkAAAAAKKcMDQ0tLS2joqKeP3+u6lgqpilT7OrUqZKXJ+zfv5aqYwEoPUhoAAAAAAAAAACAEjEwMEpI+PL1a1IJ1zlx4sSyZcvevn3L9ozw9/fv16/fjh07eDwpTYIfPXq0d+9e8WwG1ufPn2fPnt21a1emgISMTAWJnAaFYC536Mg+5jVxaNmOy+W2a9NRzhhQngEAAADKqRYtWkRFRT179kzVgVRYffvWVHUIAKUNLScAAAAAAAAAAKBEqlerTkQxn6NljGE36QvarT927NikSZNCQkLYbAYi+vz5s5+fn5ubm9Qpv/76a0JCQkFXfP/+/datWwsNPn+ECnH3/q0HD+8QkU0D2w7tOitwZQAAAIAyi2kEFhYW9v37d1XHAgAVBBIaAAAAAAAAAACgRGrVqktEsXExMrpOEJFIJCooaSAtLW3p0qXx8fH5n8rLy7ty5cqBAwfyPxUZGSn7cg8ePJAVtxyBFU9E5D9/HdtPRAb6hmNGT5KnAgTbfgLlGQAAAKD8YhIaRCLRixcvVB0LQEmhK1wZgYQGAAAAAAAAAAAoEZv6DYlIJBK9exdSvBV27979/v37gp5NT0/fu3dv/vNZWVmyl83OziaiV69eLVu2bMqUKX/88UdSUkn7YhQqNu7zjj825+bm8ni8Ps4DdHWryDkRqQwAAABQ3rVs2ZI5ePr0qWojARaHwymFjfnSuUrpXxc5DWUBX9UBAAAAAAAAAABA+WZVt76WplZmVuabd8GtWrYtxgqBgYGyt/NjYmLyn9TT05O9LJfL7dy586tXr5iixxwOZ82aNb179966dSufr+CPxbJzsh8/CXz1+vnrkJd5eXlEVNXY5NCRfeERn0aNGKvYawEAAACUTdWqVatevXpsbOzz589VHQsoErOvX2gCLofDKXmSbjEWKWiKQuIBlUOFBgAAAAAAAAAAKBEej1evng0Rhbx5XbwVcnJyZA/Izc0VCAQSJ+3t7WVM0dDQePny5Z07d9gWziKRKCIiwsfHZ+DAgQr8ZDM7J/vCpdPzFk3zP+j7/OXTvLw8Lpc7sN9PGZkZRHQ/8E7Yp4+KuhYAAABAGcd0nUCFBjnFx2eqOgS5MP94LrRcgUL+jS0SiYpad0HGdUtYYgH5EGUBEhoAAAAAAAAAAKCkbG3siejb96/xCV+KMd3ExET2AAMDAx6PJ3Fy9erVdevWLWiKurp6XFxc/vMCgeDatWtr164tRpwShELhnXs3Fy6ZcfrcibS0VCLS1zdo27rD/NnL+zgPrGlZmxn2OVZKeQkAAACAColJaPjw4UNqaqqqYynrTEz2V6t2oG/fy6oOhEiO3g0ychrkrN8gMV5RwxQ1XeIVKLS6g6q6bFRCSGgAAAAAAAAAAICSql/Phjn48PFdMaaPHz/e0NBQxoAmTZrkP1mtWrXNmzfXrFkz/1NWVlYyVsvJyTl+/HhRg5QQG/d5zYblBw7vTU5JJqKalrUnjPll3W9bf/YcX7tWHSLq6zygQf2GnTp0a92qXQmvBQAAAFBeMAkNQqHw5cuXqo6lTMvKEiQmZhHRxYtRqo7lv71/eXboFZJnIE/yRDGulX+8/GkWbMYGm6nAkal4EUIxKLhZIAAAAAAAAAAAVEIW5jW1NLUyszLDI8I6tOtc1OmtWrXq1KnTmTNnpD5br169devWSX2qf//+VlZWM2bMeP/+/bdv37hcrqmpaatWrYyMjLZt2ybjirGxsfHx8aampvmfunv37po1a6KiojIzM/X09Ozs7NauXVu9enXxMYFB9w7+tZfplGFsVHXQwCGtWrSR+DTT2qrBrGkLZd84AAAAQAXTokUL5uDp06cdOnRQbTBlmaYmj8sloZBEIlH79mfu3x8g/9xibKLLP0VGZQKmGURBzxYj+UCxDR3YLAQmTipWw4ii1plAT4pSgIQGAAAAAAAAAAAoKQ6HY2lR60Pou4jI8OKtcOjQoT59+ty/fz8vL0/8vJWV1e7du6VmHjDs7OyuXLmSkpISERHB5/OtrKzU1dVHjx4t+3JZWVnfv3/Pv+z06dMPHDiQlJTEnnn27Nn9+/c3bNjg4uJCRCKRKODssUtXzhERl8vt0d15QN/BamrqRb1fAAAAgArJ0tLSxMQkISHh2bNnqo6lrHNyqnnpUiQRBQbGCwQiHk/ehIAibaIre99dqetLLFtQzoTEeYVUTVB4vgUUG1pOAAAAAAAAAACAAtSsWZuIYj5HCYXCYkzX0dG5fv36kiVLHBwcatasWaNGDVtbW3d399u3b3ft2rXQ6Xp6eo0aNWrYsKG6ujoR1a9fX/b4KlWqSBRdIKL169f7+vqKZzMwPn36NG3atJCQEJFIdPioP5PNUEVXb/rUeT+5eCCbAQAAAEAc03UCCQ2FOn/eqXbtKkScli2ryp/NUCQKzzZg+zLkP6lYIpEo/7KifKSeV0hUTJkHdJQoC5DQAAAAAAAAAAAACmBew5KIcnNzExLji7cCn89fvHhxUFDQ+/fv3759GxIS8tdff5mbmxdjqZEjR9aoUUPGgNq1a1epUkX8TEZGhp+fX1pamtTxkZGRM2bMOHby0N93rhORqanZgrnLberbFiM2AAAAgIqN6Trx9u3bjIwMVcdSpsXHZ4WHpxKJYmPTo6Ol/ytUtQrdzme7PMi5WinkBygwh4PN3kBag2ohoQEAAAAAAAAAABTAvIYFcxATE1XCpTQ1NfX09EoUjLl5t27duFzpn32ZmJgsXrxY4uSZM2dCQ0NlrJmdl3795mUiMqtWfc70RVWNTUoSIQAAAEBFxVRoEAgE79+/V3UsZZq2Nk9Dg0dE0dEZlpaHt20LKeoKitpoL2gdeaoUiO/6y6bYmKVSUkUKUC0kNAAAAAAAAAAAgALUqGHBfIAY87mkCQ0K4evr26VLFx6PJ3G+atWqv/zyi6Ojo8T5oKAggUBQ0Gq16lhY169FREZGxjN+ma+vb6DoeAEAAAAqCEdHxyZNmjRr1sza2lrVsZRpenrqgwfX0dHhMw/9/Yuc/8EmHBSaQ1DoMBk5DQU9y+FwxPf78/eDUEYnCBkKuoUSllhAToPK8VUdAAAAAAAAAAAAVAQa6hrVqlWPi/scHvFJ1bEQEWloaFy5cmXJkiUXLlz4/Plzdna2np5enTp1FixY4OzsnH+8pqZmQUtVNTXq1rMjh8PRUNf4ZdJsQwMjZQYOAAAAUL7p6+u/ePFC1VGUXX36XM7MzDt1qmdOjvDw4VAiUlPjcjjk5WVTvAVLvuMuz34/m77AHEhkM0gdqRISl1ZIQYj8t6PwUhAgAxIaAAAAAAAAAABAMerWtoqL+/wx9H1ubq6ampqqwyE+n79q1arffvstIiIiOTnZwsLC2Ni4oMHOzs7bt29PT0/P/1SXbu14XC4RjRo5rkZ1CyVGDAAAAAAV2s6dby5ejCSimTMDt2xpp67Oy8kRmJlpR0YOVdQlZKcaUNG34Zn0hfwnZaxZ8pwG8WULTUoQHyCjTkNJQmKXlfpqgFIhoQEAAAD+T3JKytHjAcEh7y5duc6etLdr6OzU3dnJ0dLCvKCJUdExl65cv3TlRnDIW4mJQ1xd9AtugTx1xvxLV67b2zXc57tdYtiR4wGXrlx/EPhIfLWxXp4y4mfCWL9pO3tmrJenu5uLjMhZPn7+RHTkWMCvyxa0a+sge/CR4wEPAh+xr5Klhbm7m0v+2I4cD1i8bBUR+fvuKHRNRnDI2wcPH0VFxURGx/j77sg/ICo6ppvTQHmWIqKxXp6zZ0yWOPkg8NH9wEfM/TLcXV2cnRzlidDHz/9+4CP2h9KurYOzk6O7q4uc8QAAAEDF1rhRswcP72ZmZQYG3e3UoZuqw/mBw+HUrl270GEdO3a0sbF5+vSpxPladSwNDPWJSCSgls3l+hcdAAAAAIBUNjb6zMHXr9lVqqg9ezZo9+6306bZK/ASsssnUHG39uWfwjbCyD9F9iL5EwWYRQq9dCnUS2BTK5DNUPqQ0AAAAAA/REXHrN+0XTyPgRUc8jY45O36Tdul7o4T0eJlq44cDyho4pFjATevnJZ6UR8//0tXruvr6W3dtFo8myEqOmbqjPniuRHiq23dtNrermH+1S5duT51xvz8l/Dx81+5bIHUTXdmU9/Hd39ySorUCPOTGhvz6uWPzd3VJSoqxsfPf+qM+TeuBBSU2MEkMUjkkciZACFb+3yLMBkkEiePHA84cjzA3dVl5bIFBS116cr1xctWS7xQD/5NbkBOAwAAABBR08YtjI2qJn1NPHn6qLVV/fJVzIDL5W7cuHHYsGExMTFiJzmt2jQlorzcvNUrN6ssOAAAAACoELp1Mz90qNv16zG//96OiOzsDLdubbdhw8sVK56NGtVg69Z2irpQ/j1+8RoDRV2tdHor5I9WnuuWZvcHtjwDmk2UJiQ0AAAAANH/pwK0a+vQvq2DeLGBB4GPgt+89fHd7+Pnn5KSIr7nnZySMsp7MrO7366tA/NFf/bZI8cDoqJipCZJ0L9JAEQ01nukeAWF4JC3o7wnJ6ekjPXydHbqzuQHREXH+Pj6HzkewOQTBBzfL5EcwN6CpYU5W2KBLZCweNmqmhbmEikC3ZwGRkXHUFEkp6R4ek1iZrm7uoz19mQi9/HzX79pu9TYZs+YfOnK9ajomMXLVm/dtDr/mmyQcrK0MP8Y8lh2kN2dXJJTUuztGkrcMpvNYG/XcPb0ycyzTE2LqOiYI8cD9PT0pOassEHq6+mN9R7Jvj2YshzyBw8AAAAVG4/H8xgycscfmzMy0tduWDHMY7RDy7aqDqoIOnfuvGfPnpkzZ7579475jNLGtp6BgR4R9e3jYmZWXdUBAgAAAEC5N3So9dCh1uJnli59mpGRt21b8MyZjWvV0i35JWS0RSh5Jwh5Vii1vgyln14gu51HKQdTSXBVHQAAAACo3pHjAUwqAFMpwd93h0TrhHZtHcZ6eT4JvJF/q/vo8QAmm2Gsl6e/7w7xbAYicnd1mT1jckHlGZhsBksLc4nLrd+8XU+vSsCx/bNnTGarHVhamK9ctoAZGRUdc/T/C0Ikp6QsXraauQV/v/+aO7i7urA5BItkJg04OzlKrfogYcOm7Uw2w1gvz5XLFrB5GGO9PJkLRUXHbBBreMFgXjfx9hkF0dfTk91TQx5HjwcwdRScnbqLn2d7ZNjbNQw4tp99lZydHP39djBJGD5+/vmLVQSHvGWyGeztGt64EiAeobOT49ZNq1GeAQAAAFhNGjUf7OLO4XAyMjP27N2xccuq6JhIVQdVBL169bpx4/rKlcsHDhzYt2/vth1aEZFJVdMBfQepOjQAAAAAqJg6dDAjIj6fa2ysoaRLqHzjXyK/oSS9G9iJsm+qqOsz4znFVezrQqGQ0AAAAFDZsXvV+np6+3y3S2QkSBjr5Tnr/3MafHz3/3jKe2SRrsturo/1lty/t7dtGHB8v9T0AvYqElUB2C38WTMmixd7ICJnJ0dm5z4qWkqtiNkzJm/dtPpjyOOtm1bb29rIjjk5JYXprGFpYZ4/t8PZyZHZ1z/ybzDiTzG3s9vPX+rK7do6zJ4x+UngjSeBN9zdSpocwL44Q/4/z+D+v+kUEokORGQpVr4if9aFeL5LQV0zAAAAAFhOjn0mjZuur6dPRO8+vFm5etHBv/5MSUlWdVyyfImPu3bj0vZdm6bNGrdk5ZzwmPcdOrdq0boxh0McDmfkMG8+X03VMQIAAABABSQSUWDgFyLq2rW6rq7C/s0pEokkdvrZhyVJJqB8W/5STxa035//YUlikH3pot4p8/qIiotdBBUaFA4tJwAAACo7ttPE1k2r5SlRIL6fHRUdw+zc6+vpFXWfm8ktsLQwz//lfqktD9irW1qYR0XHMGUhxFa7wTybf6ueiNxdXZhN+uCQd+IZGwWVjig45h+JAgWlfbRr68BkPBw9HiBRaGGIq0twyNsHgY8eBD6SaAPh7uqiwAoHDwIfMS+Ou6uLxA8l5d80C3tbKT9ofb0qzEFySqr4eabNB+XrDAIAAAAgQ5PGzetZNzh74dTfd64LBILbd288fHS/Z3fnHt2dtbS0VR3df1JTUx49CXzw8G5kVLjEU+8+vGEOnHv2s2lgW9qRAQAAAEDlkJSUlZqaS0R378aVcCnZm/ecfDUSirr1zpFWEUFinYKWlTq3JApdqhhXlLiRok4HJUGFBgAAgErNx8+f2at2d3WR2GWXh95/W+ApzDpyYksdlLwaAbMas4Xfrq2D1LyK/2oPPCyk44NsbEKApaX0fX32QsEh7ySecnbqzsR2v7CuEyXEVqHIn3Wh9++LE/zmLeUT/OZHzBKVKpjuHvp6ekPQVwIAAACKQltbx911xNKFq+1tGxNRdnbWuYsBcxdN++vY/vCIT6qOjmI+R+/22zZ7wZQjxw+w2QzGRlXbtu4wzH1UQxt75kyHdl0G9PtJZVECAAAAQEVXtarmsGHWfD7HxaVOCZcqtHKA1KeKegnxh/lTKEQikVJ7LpRyQwf0jygLUKEBAACgUiuoN4Gc2HoJRLRo2Sp/3x1yTmSbGrRrU+QsipSUVPr/QhHsagXVD2AKSLB5D8rDRpU/vUNfT69dW4dLV64fPR4gowRFCSWnpDA/U/EWEqz2bR18/PyJ6MixgCH/X7+BretgaWEuXqgjOOSt7GQRAAAAANmqm9X4ZfKcd+/fnDpz9J/wsMzMjJt/X73599Ua1c07tOvStnUHXd0qpR/Vxctnz5w/KRQKmIempmZtHTq0aO5Q3awGc6Zzx+6fY6M1NbWMjaqWfngAAAAAUKkcPNjt4MFuqo5CkYpR/kHOZZW0ZkHR5j+Pyg2lDxUaAAAAKi92r1pfT0+eZhNSsSUWHgQ+cnEbKWfGAFPAoBjXDQ55yzS5sLP7r4oAmz2gr1/gp+Hs+CJVkihIVJT0RZL/LeGQnJyS/1mmHYZS8yqOHg9gYpBa+qJdWwembENUdMzUGfPZaIND3rKdRySSLf4r22D3f2UbAAAAAIrEpoHt/NnLpkycZWfbmMvlEtHn2JhjJw/NXjDljz1bHz66//37t1IL5uz5kwFnjwmFAi6X17Z1h3mzlv62bEPf3gPZbAYi4nA45jUskc0AAAAAABUSh8MpanKA/OOZzX6FJx8wSRJlJJMAlRtKEyo0AAAAVF7s1n4xmk2wxnp53g98xNRICA556+I20t3VZdaMybK/zc+0fijGdZn2B/T//RSSk1OZg4IqNIiLioqRZ5hU9rY/0i8uXbkutcoCW/FCatoEe90HDx8VO4NEtkJLbqxcNj85JeVB4KMHgY+6O7mM9R6ZnJzKlG0goq2bVks0qmBTN5jgjxwPOHo8gE3IcHZydHbqnr+3BQAAAEB+HA6nsX3TxvZNv3//FvT4wb0Hf8d9ic3Ly3v6/NHT54+IyNioaoP6DRvZNW3UqKmGuoaSwgh5+/r8pdNEZGxsMnn8dAvzmkq6EAAAAABAqSl0f13qAHnqKIhPVFUyQRksilCmgqnwUKEBAACg8mI33Yu9wc/w990hvrt/5HhAy7bd12/azhYAyI/ZES/ql/6DQ94eOR5ARJYW5ky1A0bKvxeSkUVRs2T3yGjX1oF5raKiY9gkAFZUdIyPr+RJcfZ2DZkI2QwMxWLbRjg7ORb0Uujr6TE/L6YHx/pN25kbadfWIeDY/vypCeJvEk/vSYuXrRIvL3HpyvWpM+az1R0AAAAA5GFgYOjUo8/KpevnzFjctnUHbW0d5nzS18QHD+/u9ts2c87EP/fvDg37oPBL5+XlHTqyTyQSaWlqzZgyF9kMAAAAAFAW+Pq+1dXdO3Dg1V9/fX70aFgxVmD210XSsANkPCt75eJt3itqy7+gwgycwijk6lAWoEIDAAAAFNipwdN7ElN6QcLNK6clciDGenm2a+Pg47f/0pXrzBkfP38fP/+Vyxa45ysVwO6R68ms4pDf4uWrmYPZhVWAUJ6tm1a7uI0kovWbtkdFxbC1KI4cD/Dx9Y+KjmESBQoKT0+vSnJKikLaXuTHvvj5X3NxUdExUVExEukmISHvpNaNYIctXr46OOTtWC/Psd4j2VvesGl7ckrKpSvX128yl1qyAgAAAECGetYN6lk3EAoF/4R/Cg378DH0/YePbzOzMrNzsh88vPvg4V0zsxpNGjWrVbOOqUk1AwMjvSp6Jfxc8vbdGwkJX4hoYH9XU1MzBd0HAAAAAEAxnTz5yc3tBrNff+ZM+Jkz4USkp6fu7GxJRF+/Znt53XZ3txoyxKrQpUq/ZoCMwglyFn6QM6OCnSI+vki1JaBcQ0IDAAAAKKZggL1dw62bVj8IdNnt58+mQSxetupB4KOtm1aLj2S7GBSpasLUGfOZ2gBjvTxV2OPA3q6hv+8OT+9JRHTkeMCRf1tgMFYuW+Dj65+ckqKnJz1HxNLSPCpaMplAIZJTUph+E5YW5jJ6eTwIfMQET0Tt2jq0b+vAtJxgqjVcunJj66bVUit2BIe8nT1j8lgvT/aMu6tL+7YOLq4jk1NSfPz8nZ26K6mPBgAAAFRsXC7Pqm49q7r1nHr0ycvLC3n7KvDhvZevn+Xl5cXFfY6L+8yO5PF4elX0DQ2NjI2qmlWrXt2shqVFrWrVqsv5SWVmVibTbKKaqVnnjt0LGw4AAAAAoHTr178SCiU35p8/T2QSGtq2PfPhw/czZ8IbNTKytTVURYCFK1LegMRgeXpeUJlsOQGlCQkNAAAA8F/LBgn+vjvEH3ZzGlhoaYF2bR3atXW4dOX6+k3bmcGXrlyfOoMkchqKysfPnyk/0K6tQ/EqASSn/EjaKCjVQH7t2jo8Cbxx9HiAj+9+NjVhrJcns6PPdJ2wtJSVq8GmdCjQ0eMBTDDubgWWZxDPZhAvnuHu5sLkiwSHvPX0mhRwfH/+ChPt2jqIZzMwLC3Mx3qPXL9pOxFdunIDCQ0AAABQQnw+v0mj5k0aNU9NTQkMuvf0+aOIyH8EAgHzrEAg+Pb967fvXz/9E8pO0dHRbWTXpH3bzjYNbGUv/uz547S0VCIaNGAIj8dT3l0AAAAAAMjp27cc5kBbm5+RkUdEVaqoTZ1qz5ysUUPrw4fvIhGlpOSqLMSCFSnDoNhJCUrNZmATLApKy0CZh7IACQ0AAACVF/tF/OA37xS7srOTo7OT49QZ85kshEtXrj8IdJFRNkA2Hz9/ZsucKQKRfwDbuiIyOqZdAYuwmQf6+groVaGvpzfWyzP/Bj/bTsLetrS39pnyDEQko3zFomWrmIOtm1aLD7O0MA84tt/FbWRwyNuo6JgNm7avXLZAYm77An587J0Gv3lb7OABAAAAJFSpotfTsXdPx965uTlxX2ITkxK/ffuakvL92/ev35O/xcd/SfqayHymmZ6e9vDR/YeP7tev19BzmJeMRhJMswkul9u0SYvSuxMAAAAAgIL9/HODefOCiIjJZiCiDh3MdHXVmONDh7qPG3e3enXtNm1MVRaiSim7NoNIJCrqJaSmOCDvQamQ0AAAAFB5sRkGwSFvk1NS8n8pv4S2blrt4hbD9Ik4cjygeAkNbDaDpYX5Pt/tUoPU1/9RdKGgUhP0b1EEfT09qf0UFIUtvcCGJJXs+g3F8CDwEfM6Ozs5FnSDDwIfMckW7do6SE162LppdTengUR06coNNqGhpoX5AyISyxqRwN6LMspOAAAAAKipqVta1LK0qCV+8vv3b0tWzM3KzuzcsdvnuJh//gnLzc398PHt8lULWrVsa1LVtLpZjVo16xgbVWXHP3/55P7DO0RkalKNy+Wq4E4AAAAAAPKZO7fJvXux589HMg979rQ8c8aJfbZGDe1z55wKmFpM+ffvFZ40kL+RREkuoexOE0VdX8Z4NMVQEiQ0AAAAVF76enrt2jo8CHxEREePB+SvN1ByY71GTp0xn8QKJJDYFriMggqMI8cD2GwGf78dBaVctGvDZmZILzXBFk4odpUIOT14+Ig5KKhMQsq/nS8Ui6mEQUTOTgV2g2YrKBRUa8HSwtzeriGT3cImuMife6GQ0hcAAAAA8vj6LSkzK4OIYj5Hfwx9b2hUtXmTFjf/vpqTk3P/wW1mDI/H6+nYu761zZ37t168fMp+tujYrZfK4gYAAAAAyCc2NoM5GDy47vHjjsr+qj/zD2OlVhRgyx4oZKmCnlJhUQTUYyhlSEgHAACo1Mb9m8Tg47s/ueDyBsUmNQVBT6/wggpEdOR4wOJlq+jfbAYZlRXs7RoyF2KSM/Jjz9vb2cgXeDEdORZARO3aOhQULVPGoKZCq0Qkp6QcOR5ARPp6ejL6TciD/dGw2GSRggowMJUhSKyDCQAAAICy1a1jPcx9VO9e/Q0MDIkoNzvLbfCwWdMXWlrUZMcIBIJLV879vmP98xdPmI9BjYyMh3v83LljgQmgAAAAAAClb/36NlpafD099V27Oihpozx/WoBIJFJqOQHRv0qygpyXKEixLy1PbFJfUuVdsZKryAkNkydP5vzL2Ng4MTFRnllHjhxhZ2VlZRU0LDU1dc+ePY6OjrVq1dLU1KxevXr79u03bdqUlJSkuDsobREREZ06deJwON+/f5dzSnh4+PLly1u1amVqaqqtrW1tbT148OBTp07l5eUpe3pKSsrOnTt79+5du3ZtbW1tHR2d2rVru7q6Hjx4MDc3V874i0qpbypxxfhZlE1FvZFPnz4tXLiwXbt2JiYm6urqRkZGLVu2nDlz5vv37+W84tOnT6dNm9a4cWMjIyNNTc3atWsPHDjw6NGjQqGw+Lchk/LeFSp5kytJhfydWWGw3QeSU1KYUgqKxVYFsLdtyJ5k+z4UVFCBipLNwGAqEySnpLC1CsRdunLj32El2u+XzcfPn6kDMa6AWhdR0TFM1ohiW04cPR7AHIz1HiljGPsaFpSakJySEhLyjoj09fTYTBR7u4bMxKPHA6SmvLDJIsqufgEAAAAgrksnR5f+bkOHjBry0/AZv8zncrn1rW2WLFi1fvX25YvXzp25uE5tK2Ykn8/v0K7Lwrkr1qzc0rljN9WGDQAAAAAgoWvXGhkZPycnjzIx0VTG+vK0SJAze6AkVy/G9DKeIlDGw6tIKnJCg7ivX7/Onj1bUavdvn3bzs5u7NixN27ciIyMzM7OjouLe/DgwcyZM21tba9cuaKoC5WazMzMNWvW2Nvb3717V84pQqFw3bp1NjY2y5Yte/LkSUJCQmZmZlhY2KlTpwYPHty6devg4GDlTd+3b5+1tfWkSZMuXboUERGRmZmZkZERERFx4sSJESNG2NjYPHz4sAj3XyyKfVOxivGzKJuKeiOpqanjxo2rV6/eqlWrAgMDExMTc3Nzv3379vTp002bNtna2s6bN08gEMhYIS0tbejQoS1btvz9999fv3797du37OzsiIiIM2fOuLu7d+rUKSIiQkE3VyAFvivKwptcUSre78yKZ+Wy+cyO9YPAR57ek4pUpyEqOsbTexKzi59fckoKU7GA8rU5sLdryEyXOrGo2QxENMTVhTlYv2m7xC1cunKdyXIY6+VZ8ioCBb0+l65cZ7pjODs5FrS1zxYzYMseKAT7IstO12jX1oFJUzhyPEBqKQu2SodEYsRYb08iSk5J2bBpu8SU4JC3THEISwtz939/BAAAAAClRldH17FbL0uLWuwZA32DGtXNra0azJ+9bPH8X2fPWLRx7U7P4d61a9VFYVgAAAAAqHhKuK2u7GIGyriEnAuWzq2VzoUqucqS0EBE/v7+Ctkhvn79uqOjY1RUFPPQ1NS0cePG+vr6zMP4+Ph+/frduXOn5BcqHd+/f9+wYYO1tfX8+fPT0tLknzh79uy5c+dmZ2cTEZfLtbe3b9OmjampKfPss2fPOnXq9PHjR2VMnzdv3ujRoxMSEpiHhoaGjRo1qlXrvw8vPn361LVr19u3b8t/O8WjqDcVo9g/i7KmeDeyevVqHx8fpo6CkZFRkyZN7OzsNDV/ZCMKhcK1a9eOHTu2oOnfvn1r3779X3/9xTxUU1OztbW1tbXV0NBgzty/f7979+5fvnwp/o3JRyHvirLzJi+5CvY7s6LS19Pz99vBZBg8CHzUsm13Hz9/iQ1vHz//ghIXHgQ+6uY0cOqM+T5+/hJTRnlPZqaM9fJsJ5nQYENEwSFv869ZjGwGIrK3azjWy5OIoqJjRnlPZuM/cjyAqTxhb9dQdgEDOV26csPTe5L4zQaHvF28bBV7la2bVhc0N/jf+gfMq60QDwIfMa+hjD4XDH09PfYV8PSeJJ75ERzylv0JWlqYD/n/1AR3VxcmVYJ5MdkfmY+fv4vbjwVl3DUAAACASnA4nJqWtetb22hraas6FgAAAAAAqJiQylAK+KoOoPSIRKIJEyY8f/5cTU2t2ItERka6uroyDRHq1Knj6+vbrVs3IsrLy9u7d+/UqVOzs7Nzc3NdXV1DQ0OrVJHsQl125Obm3rhx48SJE0ePHi3G3vmFCxc2bdrEHHt4eGzYsKFGjRpEJBKJzp49O27cuC9fvnz79s3V1fXFixcKn37w4EEi0tLSmjhxopeXV8OGP/aE4uLiNm/evGHDBqFQmJWV5eHh8fHjRx0dnaLenfwU8qYq4c+i7CjhjTCpDL17916wYEG7du2Y783k5uaeOnVq2rRpcXFxRLR3714XF5e+ffvmnz506NBXr14REYfDmTt37ty5cw0MDIgoJSVly5YtK1asEAgEYWFho0aNunTpUslutBAKeVeUnTd5CVWY35mVgaWFecCx/es3bWe2tNfn+yK++Eh3Nxd249zSwnzrptWLl61mqiBInTh7xuSx+VowDHF1YQZfunJd4lkmm4GIoqJjujkNlBHJzSunJS6UkpJy5HhAcMhbT+9J4k8xeQZsGwWWp/ckqbUKJKb7++4QT8h4EPjoQeCj/Dfr7OQoe1+f6Q2Rv34DUxsj//gHgY/q2bViH7Zr6+Dvu0NiDNtiQ55uGsxLzUTu4+cvkYPCXELqC7V10+qpM37UupBo6qGvp7d102oFpmgAAAAAAAAAAAAAADAqRYWG9u3bGxkZEVFISAi7j148y5cv//79OxFVrVr13r17zM4cEfH5/LFjx+7fv595GB8fv317gVtBZcGhQ4ecnZ39/PyYjWdtbW0vLy/5p69du5Y5+Omnnw4fPsykIxARh8MZMGDAzZs3tbS0iOjly5dSi8mXcDoRde7cOTg4eMOGDexGLxGZmZmtXbvW19eXeRgbG/vnn3/Kf1NFosA3VQl/FmVHCW9EQ0Nj3759Fy5caN++PVsFVE1NbciQIdevX2eTA3bt2pV/7unTpy9fvswcb9++ffXq1Uw2AxHp6ektWbJkz549zMPLly+zIxVOge8KKgNvcoWoML8zK4/ZMyZ/DHk8e8bk/L0DnJ0cZ8+Y7O+74+aV0xL5B85Ojk8Cb6xctkBiFjPlSeCN/NkMRKSvp8fs67PtEhRi5bIFWzetFt/ab9fWYfaMyQHH9pe82QTD3dXF33eHxM0yl5CdzXDpynWmIoKzU3eFREJMU4/jAUSkr6cnZ8eHsV6eN6+cnj1jsnjWgr6eHvPz9ffdkT+bgbF102qJ19beriHzIy6oxQYAAAAAAAAAAAAAQEktWbJEVBFNmvTjm44dOnRYvfrHBoO2tnZ4eLiMWWzJeiLKzMwUfyoyMpLP/1HTwtfXV+p0R8cfn/LXqFFDKBQq8n4USnwTdMCAAWFhYdeuXWPPfPv2TcbczMxMdr/548ePUsdMnTqVGTB79mzFTheJRLNmzcrOzpYRoYPDj22V3r17yxhWDAp/U4lK9rMoU0p4IxkZGTKedXNzY9YxMjLK/2ynTp2YZ7t06VLQCr1792bG9O/fX74bkpcy3hUqfJMrUEX6nQlKcv9BkLVtS2vblvcfBKk6ltIw0muitW3Lrj0HqDoQAAAAAAAAAACojJYsWUJEMTExqg4EACoaLS0tGZt0xTZ+/HiqJBUacnJypk+fXr9+fSLKyMhgN8uLKiAggCmcbmBgMGzYMKljxowZwxx8/vz55cuXxbtQ6dDW1h42bNjz589Pnz5dt25d+SdGRkaKRCIi0tfXt7a2ljqmTZs2zEFERIRipxPR+vXr1dXVZUTYs2dP5iA8PFzGsJJQ1JuKUeyfRVlTkhthynIUpEWLFswB83V/cWlpaYGBgcyxt7d3QSuwP6PLly8nJycXKTY5KfBdURbe5CVXwX5ngjK0a+vAfLN/d77GBxUP06WCiMZ6S6lXAQAAAAAAAAAAAAAA+VWKhAahUKihofHHH38wD8+ePXv27NlirHP+/HnmwNnZWVNTU+qY3r17c7k/XtWrV68W4yqlo0+fPgkJCQcPHmzatGlR55qYmDAH2dnZQqFQ6piMjAzmoGrVqoqdLg+m7D8RZWVlFWO6PBT1pqKS/SzKFKXeiIaGBnOgr68v8dSHDx9yc3OZYzbvIb9OnTox1QJycnKePHmi8AhJoe+KQpXCm7zkKtLvTFCe2dMnE9GDwEdM34QKbP3m7UTUrq2DnI0hAAAAAAAAAAAAAACgUiQ0MPUAunbt6un54zuRU6dOZbfM5RcUFMQctGvXrqAxurq6dnZ2zPGbN2+KHGtpMTEx0dbWLt5cQ0NDprJCVlaWeE8BcQEBP/alWrdurdjp8khISGAO2E1fhVPUm4pK9rMoU5R6I2FhYcxBkyZNJJ5KSkpij3V1dQtaQUtLy9TUlDkODg5WdIBECn1XFKoU3uQlV5F+Z4Ly2Ns1HOvlSUQbNm2Pio5RdTjK4uPnHxzyVl9P79dlC1QdCwAAAAAAAAAAAABAuVEpEhpYGzduZL7xHxERsXz58iLNjY2NTUlJYY7t7e1ljGzQoAFz8PHjx2KFWQ7MmTOHOZgyZQq7scry8/O7cOECEZmbm7u7uyt8eqHu3bvHHLAbpcpTkjcVyCkjI+PkyZPMsYeHh8Sz4l/9F09uyI9t4sCmRyhJKbwrSvNNXjz4nQnymz1jcru2DskpKVNnzFd1LErxIPDR+k3biWjlsvmWFuaqDgcAAAAAAAAAAAAAoNyoXAkNxsbGGzduZI43b94cEhIi/9wPHz6wx5aWljJGWlhYMAeRkZFFj7F88PLyGjhwIBF9/PixZcuWBw4cSExMzMnJefXq1bhx47y9vYlIXV390KFD7BayAqfL9vLlS3avt1evXsW/SfmU5E0F8sjKyvL09Pz8+TMRNW3adPTo0RIDzM3/2x18+PBhQeukpqbGxPz48je70a4kyn5XlPKbvHjwOxOKxN93x8eQxwHH9qs6EKVo19bhY8jjjyGPnZ0cVR0LAAAAAAAAAAAAAEB5UrkSGoho5MiR3bp1I6Lc3NwJEyYwJeLlIV5IwMzMTMZIExMT5iAtLa2o4Q0cOJBTRCrZzuRyuYcPH2bKJ0RGRo4cOdLExERDQ6NJkyY+Pj5EZGhoePz48c6dOytjugxZWVne3t7Mj7VGjRpM2oSyFftNVTrKy5tKnEAg+Pbt2+PHj9euXduwYcMTJ04QUZMmTS5cuKCmpiYxuG7duuyOuI+Pj1AolLqmn59fbm4uc5yamqq02H9Q3rtCIW/yUnhXlM7vTAAAAAAAAAAAAAAAAKjAKl1CAxH98ccfTI36u3fv+vv7yzkrPT2dPRYvcZ8f+2xGRkZxYywHtLS01q1b16RJE6nPzpkzp0+fPsqbLlVOTo6rq+uTJ0+Yhxs3bpT9k1Kg4r2pID8LCwsOh8Pn842MjBwcHObNmxceHm5hYbF27dqgoKAaNWpIneXp6ckcPHv2bOHChfkH3L17d8GC//rWczgcZQQvQRnvChW+yYsKvzMBAAAAAAAAAAAAAPL7+jX748dkVUcBUG7wVR2ACtSrV2/hwoWLFy8motmzZ/fv39/IyKjQWezmnJqaGo/HkzGS3ZzLyckRiURF2jrt06cP+11zOdna2hZpvKLs2bNn2rRp7Aakqampjo5OXFxcZmYmEc2fP//06dMnTpwo6HZKOD2/xMTEQYMG3b17l3k4depUpgJE6Sjem6p0lKM3lVRaWlpdu3Y1NjbOzMzU0NCQOmbGjBl79+6NjY0lojVr1rx+/Xr69OktW7bU0tIKDQ09cODApk2bcnJyzMzM4uLiiKhKlSqlELnC3xUKfJOXwruidH5nAgAAAAAAAAAAAACUCyIRZWTk5eYKW7Q4FR6eOn16o02b2qo6KIByoDImNBDRnDlzDh8+/Pbt28TExLlz5+7Zs0f+uQKBQPYAtqy9lpZWUXfmxowZU6TxqrJ58+YZM2YQEZfLnTp16rRp02rVqkVEubm5V69enT9//uvXr4OCgjp06PDo0SNTU1PFTs/v/v37Hh4eUVFRzMPx48dv2bJFoXdcuJK8qZSqvLypGA4ODvHx8QKBIC0tLTY2NikpKTMz88CBAwcOHJg1a9batWvHjh2bf5aRkdGJEyd69uzJbKJfuHDhwoULEmO8vLxiY2MvXrxIRHp6eqVwL6TQd4Vi3+Sl+a5Q6u9MAAAAAAAAAAAAAICyTyAQ9e596caNGGdny/DwVCI6fDgUCQ0A8qiMLSeISF1d3cfHh9k58/Pze/DgQaFTdHR0mAOhUMhuv0nF1BggIl1d3RJHWhY9fvx41qxZRMTlco8dO7Z582YmHYGI1NTU+vTp8/Dhw65duxJRRETEqFGjFDtdglAo/PXXX7t06cJs9PL5/HXr1u3atav0t0WL8aaC/E6dOnXv3r3AwMDXr18nJibGxsbu2bPHxsaGiL5//z5u3Lhff/1V6sR27drdu3evoCoCY8aM2blzZ2pqKvOwatWqSopfgkLeFWXnTV4k+J0JAAAAAAAAAAAAAMB48SLp6tVogUB0/nykiYkmh0PTpzdSdVAA5UMlTWggog4dOnh5eRGRSCSaMGFCXl6e7PHiO20pKSkyRn7//p05MDAwKGGQZdOCBQuEQiERTZgwYfDgwfkHaGtrHzlyhKnqf+nSpTt37ihwurjExEQnJ6fFixczP76aNWveunVr9uzZJbq9EijqmwoKZWZm5u3t/fLlS1dXV+bMkiVLnjx5InVw06ZNX716dfTo0WHDhrVo0aJ+/fodO3acOHFiUFCQj4+Purp6ZGQkM9LOzq6UbqDE74qy9iaXH35nAgAAAAAAAAAAAAAwqlfX5vO5RGRurhMa6vHxo/vcuU1VHRRA+VB5ExqIaN26ddWqVSOiV69ebd26VfbgGjVqsMfstqhU7LP169cvcYxlTkJCwo0bN5jj8ePHFzTM1NTUzc2NOf7rr78UNV3cmzdvWrVqdf36deahh4fHq1evOnToIO+dKEeR3lQgJ3V19T///JNpPiISibZt21bQSB6P5+bmdvDgwSdPnrx///7OnTs7duxwcHAgotTUVPa/zcaNG5dO5IxivyvK5ptcTvidCQAAAAAAAAAAAADAqFFD++rV3osXN791q6+enpqVVSm1xpbHt2/frK2traysCm0hXQw3b960srKysrIKCwuTPTIrK2vXrl3Ozs7NmjXr3r37hg0bkpOTSx5AQkLCypUru3Tp0qxZs379+u3bt0/Or57m5ub6+fn17du3WbNmXbp0WbVqVVJSkpwXvX79+ogRI5o1a9amTZtffvnl7du3JbiDHwQCwcGDBwcMGNCsWbNOnTotW7bsy5cvcs69e/fu6NGjW7Ro0bp164kTJ758+VLOiZ8+fZo9e3a7du2aNWs2ZMiQs2fPFjf8EuGr5KplhKGh4ebNm4cOHUpES5cudXNzs7CwKGhww4YN2ePQ0NBmzZoVNDI0NJQ5KKj6fbn28uVLkUhERDweT/YNNmnShDl48eKFoqazXr161a1bN+YXh46Ozo4dOzw9PYtyH8pSpDcVyE9HR6dv37579+4loqCgoGKscO/ePea9V7VqVSsrKwXHJ1Px3hVl9k0uJ/zOBAAAAAAAAAAAAABgde1ao2vXGoWPK3XXr19nsg2YbRQF+vbt2+jRo5mvNcpuTh0aGtqnT58PHz6wZ27evLl58+YzZ860bNmy2AHcuHHDzc3t69evzMMXL16cP39+27Zt586dE/9aZn5RUVF9+/Z99eoVe+b27dubN28+ceJE586dZUzMzs7++eefDx8+zJ4JCgratWvX2rVrp0+fXuwb+fLly4ABA8Q3yO7evbtly5a//vrL2dlZxsS8vLxJkyb5+PiwZx49euTj47N48eKlS5fKvuiff/45ceLErKws5uGLFy+OHTvWt2/fI0eOsG3HS0elrtBARB4eHk5OTkSUlpb2yy+/EFFBbekNDAzMzc2Z48DAwIIWzMrKYrNamO+FF8nAgQM5RdSrV6+iXqUk0tPT2eOCXisGj8fLP6WE0xmJiYn9+/dnNnqtrKyCgoLK1Eav/G+q0lH231RyYv8DTEtLK8b0o0ePMgeurq6l/xMp6rtC2W/yUnhXlM7vTAAAAAAAAAAAAAAAKAnlVRxnsxlke//+fYcOHdhsBjMzMy6XS0SfP3/u2rXrgwcPinf1Cxcu9OnTh8lm4PF4TCFwInr27Fn79u1jYmIKmhgREdG+fXs2m6FatWrMrmViYmKvXr2uXr1a0MS8vLx+/fqx2QyGhoaamppElJubO2PGjOXLlxfvRr58+dKhQwc2m8HU1JTP5xNRcnLygAEDAgICCpooFAqHDBnCZjPo6+tra2sTkUAgWLZsmewEi23btnl5eTHZDOrq6sbGxsz58+fPOzo6ZmZmFu9eiqeyJzQQ0c6dO7W0tIjo1KlTFy9eZPfR82P38y5evFjQmOvXr+fk5BCRpqZm2dwVLiH2v3aBQPDp0ycZI9nyKSYmJoqazpgwYUJERAQR1atX7+7du3Z2dkW4gVIh/5sK5BcXF8ccMO0biiQiIoJNaPDw8FBkWHIr0rui7L/J5YHfmQAAAAAAAAAAAAAAZZZIJFq2bNm9e/eUsfjOnTvPnDlT6LDs7Gx3d3eme0Lz5s3fvHkTGxsbHh7u6OhIRGlpae7u7t++fSvq1aOjo0eOHJmdnU1EgwYN+vz585cvX548ecI0vw4PDx8xYoRQKMw/USAQDB8+PCoqiohsbW2fP/9fe3ceF1W5P3D8YRNUFtFQUUnNVBDc8oKCaGkq0iWTzKUyV+Smol0pLL1JcCmtKOpnuBF6JW+KmpErYcS1UlFKKwVxN2VxXxjXWH9/PHXu3JlhGIZhxuXzfvnHmXPO85zvc+Y49+bzPd/n53PnzhUWFg4bNkwIcefOnbFjxyozVhpiYmK++eYbIYSTk9O6deuuXLly7dq1t956S77jGhsbm5GRUduBVFVVTZw4Uda6fuSRR/bs2XP+/Plz586NGTNGCFFWVjZx4sRTp07pbJuQkPDll18KIRwcHFauXHn16tVr1669//77Ml/k448/Xr9+vc6Ge/fuffXVV2XFjr///e9Xrly5dOnStm3bHnroISHEnj17IiMjazuQunigl5yQHnnkkejo6Dlz5gghZsyY8d5771V35vDhw5cvXy6EOHLkSGZmpvyLpGHp0qVy46mnnnJ0dKxtMH/9619ru0KBmYu0d+/e3cHBQebjfP7559HR0TpPu3Xr1hdffCG3e/fubarmQoiff/5ZHrKxsVm3bp27u3tdh1QPDH+ozODuf6iEELdu3ZJJYdW5ffv2li1b5HafPn1q1XlVVdXMmTPlUxcYGNivXz+j46wLw58KMzzk5nkqzPCbCQAAAAAAAAAAauXcuXMFBQX79+9ftWrVrl276uMShw4dioqKMuTMDz/8UK4+3759+8zMTFdXVyGEh4fH5s2b+/fv/+OPPxYUFMydO3fJkiW1CuCVV16RtRmCgoLWrVsn3zLt1atXVlZWz549L168+J///GfFihVhYWEaDZctWyYzPNzd3bOysuRLti1btvziiy+GDh2alZV18eLFyMhI9UUlpLy8vHfffVcIYW1tnZaW9uSTTwoh7O3tY2JihBCxsbFVVVVTpkw5duyYvb294QNZvXp1enq6EMLV1TUrK6tt27ZCiGbNmn3++ee3bt3atGlTSUnJ9OnTtd8sPX369D/+8Q+lk9DQUCGEnZ1dVFSUnZ2dLM8wbdq0oUOHOjk5qTesrKycPHmyXCIkIiLio48+kvuDg4PT09MDAgLKysqWLl364osvBgYGGj6QuoqOjq66H02fPl0OsFevXvrPLCsr69q1q/JlKHfm9u3b6qeVl5d7enrKQ56enjdu3NDoR6npYW1t/csvv5h4PPVMZgxJV69e1XPmuHHj5GmNGjXat2+f9gmVlZVKeXwrK6u8vDwTNp89e7Y89OSTTxozzrox+UOlk+HfxV3O8IFERUUtXLiwsrJS59GKiooJEyYoXe3Zs0f7HJVKpbNteXn5jBkzlL+Y+/fvr/04amDyp8KyD7kJ3d+/mQAAAAAAAABwb5FvmRYVFVk6EFjShx9+KKpRVlZmkkvcvn1bzoa4ubk5OzvLzvPz87XPVKlUyloG27Zt0zh64MABWUugQYMGZ86cMTyAX3/9VRZFcHBw0G6YkpIir9i+ffvS0lL1Q3fu3FFeB12zZo1Gw5MnTzZo0EAIYWNjoz0cWTJBCDFlyhSNQ2VlZcpbo0uWLDF8IOrzLEuXLtU4evbs2caNG8uje/fu1Tj6t7/9TR4aNWqUxqGKigrlffJ3331X4+i6devkIQ8Pj5s3b2ocfeONN+TRwYMHq+9v2LDhE088YfjQDPTyyy8LlpyQbG1tk5KS5F8JmeSik42Nzfz58+X24cOHBwwYoKyeUl5enpycrJSyDwsL6969ez1HbTFxcXGyositW7eeeOKJxYsX37p1Szn6yy+/BAcHK78FERERGi9217H5999/Lzd8fHxMPzbTMfChglRaWjpz5szHHntszZo1JSUlyv6KiorMzMz+/fuvXLlS7pk0aZJG0Q7pySefjI6OVl/HpKKiYvv27f369fvkk0/kngULFvTs2bMeh1ETA5+Ke+UhrxG/mQAAAAAAAAAA1N3NmzfffPNNd3d3WQPAUj766KPZs2fPnj170aJFek6Lioo6ePCgECI5OVmZcddpzZo1ly9fFkL06NFD/UVQqWvXrn/961+FEKWlpUlJSYbHuXjx4qqqKiHEiy++6OHhoXH0hRdeePjhh4UQp06d2rp1q/qhr776qrCwUAjRoUOHUaNGaTRs37693FlRUaFRMeL8+fNy+QZra2vltVWFra2tUq8iMTHR8IFkZmYePnxYCNGyZUv1V3+lli1bTpw4UW5rfCPXr19XJluVFASFtbX166+/rjSU90qhRPjKK69ol1efNWuWg4ODEOKbb745cuSI4WOpKyo0SFOnTtW4MzpfptdYFKR9+/aPPfaYrH8iBQYG3rlzx9SjqXe1qgrw3XffqZdDadCggY+Pj6+vb6tWrdRvzuDBg3Umc9WlufK7Y2NjY2+A559/3lS3qKreHioND2CFhldeeUU509bWtkOHDn5+fl27dtX4oQwJCfn999919tC5c2d5TqtWrf7yl794e3srSX/SG2+8US+DrIenwrIPucndr7+ZAAAAAAAAAHBvoULDvaiysnL16tVK2QB/f/86dnju3Lmf1Pzwww/KP9fXWKFBeQ+zT58+1Z2zbds2WR1h2rRpVVVVyrLaOis0DB48WB6Nj4/X2duaNWvkCZ07dzZwgOXl5c2bN5etsrKydJ6jpBeMHTtWff9zzz0n98+bN6+60ckTWrduXVFRoexfvHix3B8QEKCz4Y0bN5S50UOHDhk4FmVFjBkzZug8Yffu3fKEJk2aqM+gff7553K/t7e3zoalpaUuLi7ynOzsbGX/2bNn5fIcVlZW1f1WhISEyIZvv/22spMKDWayYMECQ9aqj4+Pj46Olt+lEOLUqVP79++/evWq/Dhu3Lht27bVau2Te1H//v337dv32GOPyY+lpaW5ubk//vhjcXGx3GNnZxcTE7N161ZbW1vTNldudUVFxe8GKC0tNfnwDWfgQ4XRo0d37NhRbpeXl584cSInJ+fgwYNK9Q5HR8f4+PiNGzfKYj7a7Ozs5EZxcfFPP/2Ul5enUqnkHnd3940bNy5YsKCeB2GoGp+Ke+shrxG/mQAAAAAAAAAAGGH//v39+/d/4YUXZNkAPz+/WhUq0KlFixa91Ji2svX58+cnTpxYVVXl5eUVHx+v/+Q7d+7s2LFDbg8dOlTnOUFBQbLu9ZEjR3777TdDYti3b9+FCxeEEI6OjoGBgdV1KzfUy2lXVlZmZGTI7SFDhuhsOGDAAFmfoKioSFahkL7++muNnjU0bty4b9++2hfVTzmzum79/PyaNm0qhLh27Vp2drbh8djZ2Q0cOFA7noyMjIqKCiFE9+7dNV5EV+i8e/WKhIb/cnFxWbhwYY2nWVtbx8bG/vzzzzNnzuzSpYuTk5OTk5Onp2dYWNjOnTtTUlKcnJzMEK3FeXt75+TkbN++fdKkSV27dm3WrJm9vX27du0ef/zxDz744NSpU2+99ZYyx2zC5mVlZfU5LBMz8KGCv79/Xl7ehg0bXnrpJU9PT2dnZxsbGxcXl0cffXTUqFHLli0rLi5+7bXX5P9o6ZSVlfXuu+8+8cQTzZs3t7W1dXFx8fLyGjFiRGpq6vHjx4cNG2bO4ehX41Nxbz3kNeI3EwAAAAAAAACAWrl48WJ4eLivr+/OnTuFEC1btlyxYkV2dvbdvFZ1ZWXlSy+9dP78eXt7+9WrV2uvVqDhwIEDckLE3t7e09NT5zmurq5yeQghxP79+w0JY9++fXLD29u7upnKHj16yI3Lly+fPn1abh87duz69etCCCsrq+qWyXZwcFBKhqvHo1xUT4KIclEDB3LhwoWioiL93drY2HTt2lVPPMpFDYynVg1/+eWXysrKagdgOjrenr9vJCYm1moZEiHEc889V/W/y4RUp2vXrv/3f/9nVFx3qUGDBhk4doWNjc3gwYOVajC1ZVzzO3fuGHc5k6jXh0phxHdxd6rVQOzs7J599tlnn33WuGu5ubm9/vrrypI/5mTyp8KyD3k9uf9+MwEAAAAAAAAAMLmysrLExMR//vOf165dE0I0aNBg5syZ8+bN01ho2yKys7Pl6/s6C7R/+OGHci3yd955R890uCI3N1duPProozo7lDw9PWVthoMHDxoyi6R0q2QeaGvWrJmbm9vFixdlt23btlVv2KpVKz2vYnp6ev7666+yodxz7do1JfOgU6dOehpqRKif0r+Tk1N1xRJkt9999536+WVlZUePHjUunry8PLmh5+4pDW/evHnq1KkOHTrUNJS6up8TGgAAAAAAAAAAAADgnpCRkTFr1qz8/Hz58amnnvroo4/0zEmbmaOjY3WH9u3b9+abbwohHn/88VmzZhnSm8wnEELIRROq4+rqKjcuX75sSLeXLl0ysFsZgHK+0fEoDYUQzZo1q7GhckX9lG6VhgbGc/Xq1fLycuPiMeQmuLq6WllZyRd3L126ZIaEBpacAAAAAAAAAAAAAADLqKys3LVr19NPPz106FCZzdCpU6etW7du3br17slm0OPmzZsvvvhiaWmpq6vrqlWr9Cwgrk6lUskNPXkSQgilWIIsWVGjkpKSWnWrnK/Eo3+lbO14lB70X7S2AzEwHuWKRsdz48YNJQHCkLtnY2OjrCdi4FjqiIQGAADuFqnr0zp6+3b09jWu+czIOQODhu/OzjH60uPDpht3aQAAAAAAAABArdy+fXvz5s1Tpkxxd3cPDAzcsmWLEMLFxeWDDz44ePDgU089ZekADRUREXHkyBEhxLJlyzw8PAxs1aBBA7lRVlam57TS0lK54eDgYEi39vb2tepWOV+JRzlkYDxKD/ovWtuBGBiPckWj47G1tbWxsdFoa9ovpY5YcgIAAHOQaQpRkRHhk8fX0yV2Z+eUqFQlf6ZtAgAAAAAAAADuNhcuXNiyZcumTZu++eabW7duKfttbGwmTpz4zjvvNG/e3ILh1dYXX3yxcuVKIUR4ePjIkSMNb6gseXD9+nU9p924cUNuuLi4GNJtkyZN5IZK7z+VK90q5xsYj3JUiUd9SQiVSlVdQQXthvqZKp4aGzZp0sTKykrZrrHhnTt3lHQH5fx6RUIDAAD3g9y8fJnKEODvNy9mfur6ND0nB/j7pSQvMrDnpOUp8QmJRgcWFzN3zMhQo5vXUdLyFCFE6rq0t2PmBvj7GdFDQWFRekam+h0Inzy+r7+f/t50thozKtSjTWtTxVBjb8a1Sl2flp6RqdT58PH2Gj0y1Ohv0GwxmPaGAwAAAAAAACZ38uTJzZs3b9myZceOHUqFfyGEg4NDYGBgSEjIyJEjW7VqZcEIjXDp0qUpU6YIITp37pyQkFCrtm3btpUbBQUFek5TjirnG9htYWFhdedUVFQUFxfL7Ycfflhjo6ioqKqqSpnj16B0q1yoRYsW9vb2v//+uzzaurXuf5PUbqifEs/Fixfv3LlTXS0E7W6dnJyaNm165coVedTb21t/Q+VCspMff/xR6L17yjdiZWWl3rb+kNAAAMD9YPeeHCGEj7eXi7OzpWOxMJnEkJT8Wd2LVehM5khanpK0PCV88vioyAidrdIzMmdGztHZyoj0DuN6M6JViUo1M3KOxpIluXn5uXn5a9enrUxOrO2jZbYYTHvDAQAAAAAAAFMpLy/fuXPn5s2bN23adPz4cfVDbm5uISEhw4YNGzJkSKNGjSwVYR1duHDh2rVrQogjR444OjrqOdPLy0tuNGnS5OrVq0KIHj16yD3FxcUlJSU66xZUVVXl5+fLbeV8/ZTTlIbaTpw4IfMPrK2tu3fvrjS0srKqqqq6cePGmTNnqks70I7Hzs7Ox8dn3759QohDhw717t1bZ8NDhw7JjZ49exoyEG9v7wYNGpSWllZUVBw9erRbt276u1W/Pz169MjKypJHg4KC9A9EPZ4ePXp88cUXQu/dUw61bdtWvRpE/bE2wzUAAEB925WdI4QI6OMnhIiLmXss78djeT8uTFgghHBxdpYflT+Gl2dQBPj7aXRS4x/jKiLU0cCg4fEJifEJiXXPZpgXMz8+IdHH2ysqMkIZVFzMXPnSv5wv126lTK57tGmdkrxIaaX0qTFbr59xvRnXakJYhNw/ZmSobJKV8ZX8EnPz8rUzBuojciNiMO0NBwAAAAAAAOpi7969U6dOHT58eGBgYOfOnV1cXAYMGJCQkKBkM3h5ec2ePXvnzp1nz55dsWLF8OHD791shjpq27atUpFi165dOs85ePCgXPvAwcHBwDyA3r17y+IKJ06cOHv2rM5zlMt17dq1cePGctvV1bVz58764zl9+rSsT2BjY+Pn999/AO/Tp4/+huqHlJP1a9CgwWOPPaa/2ytXrijpBerdGhLPzp07tRv6+/vLjezs7IqKCsMb1isSGgAAuGeUqFTjw6ZrT9CWqFRyZ3DQk+r7c/MOCyF0JhbMi5nf0dt3Xsz8egvW8oKDBvl4exnXdnd2Tur6tPDJ49PWfRY+ebyyf8zI0JTli2SdAO0iECUq1byYP5JIUpYvUu78mJGhMrlECPGmwffcuN6Ma5W0PCU3L18IET55vJINIFME5D2UN6ReIzciBtPecAAAAAAAAKCOwsPDly5dunHjxl27dh09evTWrVtCCBsbm8cff/yDDz44evTooUOH3nvvvb59+9rY2Fg6WBNo0KDBI3opw/Tw8JB72rVrpzQfPny43NiyZYvO/rdu3So3Bg8erGQe6Ne6dWuZalBVVbVt2zb93YaG/k95V+WjckJ1Dfv27evm5qbdMD09XWcewJEjR2RSi4ODw9ChQw0ZiCHxfP311/Jy3bp169Chg3bDzMxMWYtCQ3Fx8c8//yyEsLGxGTZsmLK/f//+zZo1E0JcunRp7969Oi+q3FWNu1d/SGgAAOCeId9f185pSM/4Vgjh0aa1xvx9QWGREMLH29OcQVpcVGTEwoQFskCFTxfjxx4XM1fnohIebVqPHhkq1PJIFGvXp8kUh9ciI2QhB0Vw0CA53V5QWJSekWlIAMb1ZkSrEpUqKfkzOTTtIUfNilB6NiRsc8Zg2hsOAAAAAAAA1NGLL77o4eHh4+MzYMCA559/fsaMGatWrbpw4cKOHTteffXVjh07WjpAE3v00UdP6NW8eXN55vbt2+UeOY8ujRkzRm6sXr36+vXrGp1XVFQkJydrnGkI5eRly5ZpHy0uLt68ebMQwsrKavTo0TobfvnllxcvXtRum5SUpDOexx9/3N3dXb1zDUokISEhTk5OBg5k5MiRMiPk66+//u233/R0qxFPr1695MNWUlKydu1a7YaffvppZWWlEGLgwIHKdySEsLW1HTFihEbn6n744Ye8vDwhhLOz81NPPWXgQOqIhAYAAO4BsjaDfH89KjJCo+iCnK/18Git0UROt2tM9N7fsjK+Cp88PjhoUB37CfD3GzOy2vRS5VbLlBGFzCxxcXbWKJUhKR3Kyhk1Mq43I1rtzs6RaQFjRukYcoC/n0yUyc3LN3AhD7PFYNobDgAAAAAAANTR7Nmzz5w5c/DgwaysrNWrVy9cuHDs2LFNmza1dFx3qX79+gUEBAghSkpK4uPjNY6uWLHi5MmTQoj27duPGjXK8G7DwsJkmYEff/xx06ZNGkfj4uJKS0uFEM8884yn5/+8EdetW7fg4GAhxJ07d95++22NhuvXr//111+FEC1atJgwYYL6IVtb28jISLkdGxtbXl6ufvT06dOffvqp3J49e7bhA1EGXlFRERMTo3F0+/bt33//vRDC2dl56tSp6oesrKyUC7399tt37txRP3rhwoVPPvmkunhee+01mUWRmpoqcxcUVVVV0dHRcnvatGmOjo6Gj6UuSGgAAOBuV6JSydoMQoi4mLnqKyAIIQoKi7QXoRBqM8Q6l5y4y82MnNPR23d82HQzXCs+IbGjt2/oqHEGztZXp0SlkhknAf5+ck0KDcoXsXuPju/LJL0Z10qZ7w/oo/tRUfbrfNJMErkRMZj2hgMAAAAAAADQz8/Pr1GjRo0aNRowYICp+oyLi7OyshJCvPfeezt27FD2Hzx4UJlrj4mJsbW1NbxPR0fHN954Q25PnTpVvbZBWlqarLJgZ2f31ltvabeNjY2V0/mLFi1SXwjj+PHjM2bMkNv/+Mc/GjZsqNHw5ZdfbtOmjRDil19+mTNnjrL/9u3b48aNu3HjhhDimWee8fX1NXwgQoh58+bZ29sLIT777LPU1FRlf2Fh4ZQpU+T2a6+91qRJE42G48aN69SpkxDi2LFjM2fOrKqqkvvLysomTpx4+fJlIcQTTzwxaJDmy4EdO3YcP368EKK0tPSll14qKSlRDinfUbNmzZQEDjMgoQEAgLtaQWFR6MhxuXn5Ls7OKcmLtMsGVFdOX5kh/ov/kx29fZU/SctT6jfiOkvPyJSD2p2dU9+LBeTm5csbkpuXb/iSCipdqQ/KRHt1JTFcnJ3lvLuchtfPuN6MbPXnfL9GkY//tnL5owaaRkUKU0Ze+xhMe8MBAAAAAAAA6Hf7Txpv/NfFwIEDIyIihBClpaUhISHvvvvu3r17Fy1aNGDAgGvXrgkhQkNDx40bV9tuZ82a1a9fPyFEcXFx3759ly9fvnfv3jfffHPMmDFyqYXo6OgePXpoN/T19Z07d64QoqKi4rnnnouJidm7d++nn37ar1+/8+fPy4CnT9fxJp6jo2NKSoq1tbUQ4oMPPnjhhRe+//77zZs39+/fX9ZRaN68uc5FHPTz8vKStSKqqqpeeuml119/fc+ePSkpKQEBAWfOnBFC+Pn5Kdkb6ho0aPDvf//bzs5OCPHpp5+Ghob+5z//SU9PHzhw4LZt24QQLi4u//rXv3ReNCEhoV27dkKIn3/+uW/fvhs2bNi5c2d4eLi8M0KIZcuWubm51XYsRqtFMgsAAKij+ITE+IRE7f0B/n4pyYu09+/OzpkZOadEpfLx9lqYsEDnxG1S8mc6r2X49DxqS0kW8enipexUJtqVqXdt3t6echq+oLBI/1IgxvVmXCs5369M/2tThllQUHNCg9liMO0NBwAAAAAAAGAR8fHxp0+f3rRp082bN9VrGwghAgICVqxYYUSfNjY2a9euHTJkSG5ubnFxcVhYmPrRCRMmaFxIXXR09IkTJ1avXv3777/HxsbGxsYqh3r06LFmzRqZtaBt4MCBixYtmj59emVl5Zo1a9asWaMccnV13bhxY4sWLYwYS2Rk5PHjx5ctW1ZeXv7++++///77yiFPT88NGzbIrAVtvr6+K1asmDhxYnl5+caNGzdu3KgccnR03LBhg8xa0Obi4rJp06YhQ4acO3cuLy/vueeeUz/6zjvvjBgxwoiBGI2EBgAA7lJJy1Nk9sOYkaFxMXN1npO6Pk3nQgnpGZlyf1bGV8o8buiocbl5+c7VTBjrtzs7p6N37WphGS04aFBw0LfpGZkB/n7BQZoFr0zLx9srfPL4pOUpPt5eo7WqX+hUUFgk60Z4tGmtvpxHScl1uWHIxHlBQQ3z68b1ZkQr5fmprjSCujMGVGgwWwymveEAAAAAAADAA8jW1nbkyJFyWy79oEdISEj37t2FEB07djSw/6effvrq1atCCCenat9Ksre337Bhw+zZsz/55JPy8nIlmLFjxy5ZsqRx48YGXkuDu7v7d999N2nSJPWJfHt7+7lz586bN0/PYG1tbVetWvXII4+8//77paWlyv4RI0YkJydrL+6g7uWXX3Zzc5s2bdqFCxeUnd27d1+1alXXrl2NG4i1tfWSJUvatWv3z3/+8/bt28r+p556auXKlforJYwdO/ahhx4KCwsrKvrvP+127tx51apV+he/6Nq1686dO8eOHbtnzx5lZ5MmTT766KMJEyYYNxCjkdAAAID5REVGhE8eX+NpBYVFb8bM352d4+LsHBczR8+kflJyihDCxdlZI60hdX2aECLA3099Ele+2v7wvTCtuzBhgRALzHOtqMiIqMgIw89XamyMGfU/CRDKOhTV1RgQQjzcpvVuw65iXG9GtFKp/kgLcHau9r8oDMkzMH8Mpr3hAAAAAAAAwAPI3t5+3bp1Bp68YEGt/83WwEUWbG1tExIS/v73v2/btu306dOtWrUaMmRI586da3s5DU2bNv3qq68OHDiQmZl5+fLl9u3bh4SEtGzZssaG1tbWcXFx06ZN27Jly2+//ebm5jZo0CAfHx9DLjpixIjg4OAtW7bk5eU1aNCgT58+AwYMqK6og4GsrKzeeOONyZMnb968+eTJk66urgMHDuzZs6chbYcOHXrixIlt27b9+uuvNjY2vr6+gwcPtrGxqbFhhw4dsrOzd+7c+cMPP9y+fbtz585PP/20cS9M1hEJDQAA3HUGBg0XQgQHDYqLmaNnsjZ1fVpBYZGLs3N42Dj1lSwKCotkmX31TIjcvHyZ9ODt7WlESNpVIuITEpOWpwQHDVqYoPv/xY4Pmy7DuJ+kZ2TK8gyytIOlwwEAAAAAAACA+8TDDz/88ssvm7zbbt26devWzYiG7u7uU6ZMMaJho0aNRo0aZURD/dzc3CZNmmREQ3t7+9DQ0NBQg0oUawgMDAwMDDSioQmR0AAAwF2nxsIMkizPEB42TiMpUu73aNN6jNoaCrv35Mie9WRI6CTrOmjz8fYUQuzOzilRqXT2mZK8qFYXuvvl5uXPjJwjhHBxdq4ujQMAAAAAAAAAAJhKnapbAACA+vBT9rc1ZjNI2nUCdmfnyPUmwsPGyyIKcn9u3mEhRIC/n3EhaRf8Dw4aJJe6SM/41rg+7y0FhUUym0EIsTBhgYdRK3eUGLC2Qn33ZkSrkpKaF3eoFbPFYNobDgAAAAAAAAAwMxIaAAC4V4WHjdeuExD/UaIQwsfby6eLZ9LylPiExJmRc0pUKrn6gxEJDWcKdVdoEEKMHhkq/iwIcX8rKCwaP3l6QWGRECIuZq7O26jUydBzx+SqH0IIF5caZuWN682IVspMf3WlOIQQqj/TAlwMSAswWwymveEAAAAAAAAAgLsQCQ0AANyrxowM1agTkJuXL6eE496a4+PtFRUZIYRIz8h8MihUzuwGBz1Z26vk5R0WQugsSDBmVKgQoqCwSNaEuF+VqFRKNkNUZIT6Qh7qXFz+mGhX/TmJrk1+Oy7OzjUWeDCuNyNaKauQFFSfFqBkDGgX6jBJ5MbFYNobDgAAAAAAAAC4C5HQAADAvUQWXUjPyNR51MfbKy5mTlRkhI+3lxAifPL4lORFcmEI8eciEbW6XIlKJdvqnA/2aNN6zJ9FGkqqn1S+p5WoVBPCIpRsBo0FPtQF9PmjbINc3UNnV7IfQ+pkGNebka38lVb5OlsphROU/k0fee1jMO0NBwAAAAAAAADchUhoAADgXlJQUJS0PGVejOZKE4rgoEHqk+4B/n6vRUbI7epKC+ghF6pwcXaWGRLaXouMcHF2Ligs0hPSvUtmM8gpdv3ZDEIIH28vmS8ib5o2Zb+Pt2eNlzauN2Nb/bG9e081rfbU8BiYIvJax2DaGw4AAAApP//akCHbxo79z/nzty0dCwAAAACQ0AAAgEWVqFTxCYlJy1MMPv+6MKzyv0KWcwjw9zPiPXX57ruehi7OznExc+RVDB/FPaFW2QySXNGjRKXSWUIjPePbP08bZEgAxvVmRCtlWzmqLjcvX94Ew9crMVsMpr3hAAAAyM+/5u297ptvCj///FivXl9eu1Zq6YgAAAAAPOhIaAAAwDIKCoviExL/4v9krfIAZAl9nQtA6JS6Pk2+p/43A+bjtcnX4vW/4K7UhIhPSExdn2bEVbTNjJzT0dt3fNh0k/Sm37yY+R29fUNHjVNfNcOIbAYhxOg/a2DEJyRqrMGRnpEpJ93DJ4838OszrjcjWnm0aS2n/HPz8rWfxnmxC4QQLs7O4WGGPkJmi8G0NxwAAOCBdeDAlbCw7zdu/G3NmuNVVX/sLCq6uWnTb5YMCwAAAABIaAAAwPxy8/JnRs4ZGDQ8aXmKR5vWhs+XCyEKCmqR0FBQWPRBQqIQIjhokEaVhbiYucfyfoyLmaun+e7sHDmjH9CnhtIOUZERcj2LeTHz616nQZmK3p2do/PNexPKzcuXSRi5eflr/8zGMC6bQQjh4+0lTy4oLJoQFqEseZC6Pm1m5Jw/TggbV6+9GdcqKjJCLt8Qn5AYn5AodxYUFo0Pmy7vw2uREYanBZgtBtPecAAAgAfTJ5/kdu/+xfLlh4cP356Tc1H9UMOGtpaKCgAAAAAk/rMEAADz2ZWdsys7R067Bvj7jRkZqrMYfolKJWd2tffL19ANXHJiZuQc2VVUZIQR0cpkAh9vLx9vrxpPlrkRqevT4hMSc/MOL0xYYMQV62582HRlVltjv/rHlORFetbRWLs+Tc6gi/+dXNcWFzN3zJ9FAqSoyAiVSpW6Pi03L1/joj7eXgsTFuj8ZqtjXG9GtPJo03plcuKEsIgSlSppeYpGVoqSsFKvkRsXg2lvOAAAwAMoMTFP2c7KKvT0bHL48DUhRIsWDYcNa2uxsAAAAABACEFCAwAAZqBMscuN4KBBY0aGak+ouzg7yY2169N0VgWQL50LIfpWPxmvmBczX87Kx8XMqfHdetX/lusXQhQUFsnSBaMNnsmOi5nr4dE6PiExPSNzYFB+VGSEznSNGgUHDQoO+jY9IzPA38+4Hgzn4+01ZmRo6vo0H28vw0eqX1zM3AB/v/SMb5XyEgH+fn39/Qyv9FD33oxo5ePt9W1G2tr1aUnJnynLN0RFRgT08TMko8WCMZj2hgMAADxo3Nwcjh4tkdsVFWLHjpDvvjt35sz1adO87e1tLBsbAACoDwcOHDh79qylowBwX6msrKy/zq2EENHR0bGxsfV3DQAAHnDzYubL5AAfb6+oWRHV1QYoUameDAot0cot0BAcNEij/kHq+rR5MfMD/P1SkhdpXDF88nhDyjPIwgbqPcs9Hm1aZ2V8VWNzdbuzc2RlCCFEgL9f1KwI46bDAQAAAJjBhg2nRo3KrKysEkIMGNAqKyvEbJe+caPM0dHuxo2y1NQTgYEtPT2bmO3SAAA8mBISEl599VVLRwHg/hQSErJ582bT9jl16tSlS5dSoQEAgHonl2NwrmnpBxdn55XJifNiFyjrHWiLioyo8b3zmZFz5KvqwUGDqrti6Khx2lfx8faUG0nLU2QxifCwWr/jHuDv921G2gcJianr03Zn54Rmj5OFFmq7ZgEAAAAAMxgxov3OncM+++xYo0a2773X22zXnTUr++OPDz77bPvGjW1XrTrWrJmDv3/zXr3c3nyzp62ttdnCAADggTJjxoyePXtWVFRYOhAA9yFfX9966pmEBgAAzEHmNNTIx9srbd1ndblQekamzGYI8PfTKOSgLqCPn0ZCw5iRoTJVokSlSs/4Vvy5NIYRMbg4O8fFzB09MjRp+WfpGZm7s3N2Z+esXZ+2MjnRxdnZiA4BAAAA1B9//xb+/i3MfNEdO4qFENu3Fz7zTFshxO3b5Vu2nNmy5UxCwq8HDoxs187JzPEAAPAgsLOzGzBggKWjAIDaIaEBAID7SnDQoLiY63l5+fpTKKIiI6or3vBHoYiYBYasVaGHj7fXwoQFuXnj1q5Pyz10mGwGAAAAAIqkpP5JSfmjR3fo16/lyy93OXjwSkTErsrKquvXyzt1WltaGmbpAAEAAADcFayEENHR0bGxsZaOBAAAAAAAAMADqrj4Vps2/66qEkKIy5fHN21qb+mIAAAAAFjS1KlTly5dyop0AAAAAAAAACysVatGkyZ5CiHs7W0bNTJZWdkffjjXqdPazp3Xbt9eaKo+AQAAAJgNCQ0AAAAAAAAALC85uf/58y9dvTrOwcHGJB1eunTniSc2HztWcvRoSXDwtj17LpikWwAAAABmQ0IDAAAAAAAAgLvCkSMl33xTJBeeqLsdO4orK//oq7JSfPHFSdP0CwAAAMBcSGgAAAAAAAAAYHnjx+/o33/TM89k/Otfh03SYZs2juofW7dubJJuAQAAAJgNCQ0AAAAAAAAALG/TptNy4+TJ6ybpsE+f5lOndpHbbm4Nw8O9TNItAAAAALMhoQEAAAAAAACABaSlnYqL23/lyu/y46uvdrWyEo8+6hwZ2c1Ul1i8OPDkyedzckLPn3+pcWNbU3ULAAAAwDxIaAAAAAAAAABgbv7+Xz377DfR0T+1a7f60KGrQog333zs8uXxR46MbtrU3oQXat/eydfXzcrKhF0C4oUXvrW2TrKzS46L22/pWB4IFRUVSUlJ06ZNS01NtXQsAADArEhoAAAAAAAAAGBWRUU39+y5ILevXy97991f5Larq721NakHuNslJ+evWXOiqkqUl1dGR/+0du1JS0d0/5s6derf/va3JUuWPP/88/Pnz7d0OAAAwHxIaAAAAAAAAABgVjdulKl/VKnKqjsTuAtt3Hha/eOKFUcsFckDoqysbOXKlcrHxYsXWy4WAABgbiQ0AAAAAAAAADCrzp2bDBjQSvk4aVJnCwYD1Fbv3s3VP3bp0sRCgTwobGxs1D8WFRWpVCpLBQMAAMyMhAYAAAAAAAAA5rZ589D33+89eHCbJUsChw1rW/cON206PXZsVmrqibp3Beg3d+5jXbo0ldv29jbvvdfbsvHc96ytrdu3b6++59ixY5YKBgAAmJmtpQMAAAAAAAAA8MBp3Ng2Kqp7VFR3k/RWUVE1Zsy3t2+Xp6ae6NLFtVu3pibpFtDJ2lrk5T13+HBJeXmlj4+rpcN5IHTs2PHo0aPKx6NHj/bq1cuC8QAAALOhQgMAAAAAAACAe5uNjVWPHs2EEBUVVSdPUose5uDp6UI2g9l07NhR/SMVGgAAeHBQoQEAAAAAAADAPS8z86+ffnrY1tbKJAtYALirdOrUSf0jCQ0AADw4SGgAAAAAAAAAcM9r1Mj2lVd8LB0FgHpBhQYAAB5YLDkBAAAAAAAA4F71++8Vlg4BQL0joQEAgAcWCQ0AAAAAAAAA7kkJCQcaNlweHf2TpQMBUL88PDwcHByUj1euXLl06ZIF4wEAAGZDQgMAAAAAAACAe9JPP12qqhL79jGvCdznrK2tO3TooL6HIg0AADwgSGgAAAAAAAAAcA/48stT/fptiorae/t2udyzcGHA4sWBycn9LRsYADNg1QkAAB5MtpYOAAAAAAAAAMDd7siRa+vWndy797yrq8PKlU/Y2FiZOYDExLwZM3YJIXbuPLd//8Vvvw0RQjz0kMPUqV3MHAkAi+jUqZP6x6NHj1oqEgAAYE4kNAAAAAAAAACowYgR3+TlXZXbvXu7RUT4mDmA1NTjynZWVnF+/jUvryZmjgGABWlUaDh+/Hh1ZwIAgPsJS04AAAAAAAAAqEHLlo2U7S1bCgICNv7wwzlzBtChg4v6x4YNbcx5dQAWx5ITAAA8mEhoAAAAAAAAAKDDlSu/h4R8PXjw1nPnbm3dOvTFFzu2beskhNi+vTA7+/zixXnmDCYqqpurq73cfvxx93btnMx5dQAWR0IDAAAPJpacAAAAAAAAAKDDxx8f3Lr1jBAiLe23qVO7/PvfA7Kzz8fG7nN3b3T+/O1Zs7qaMxgfn6aHD4/auPG0tbWYPNlT4+itW+UNG9paWZkzIgBm5e7u7ujoeOPGDfnx+vXrZ8+edXd3t2xUAACgvlkJIdzd3Vu1amXpSAAAAAAAAADcLVSqsmPHSoQQjRrZPvqos53dXVrqtaqq6uhR1Y0bZdbWol07J6WKA4D7T35+/q1bt5SPnTp1cnKiWAsAAPetM2fOXLx40dJRAAAAAAAAAAAAAAAAaPl/OmhIyuJaojoAAAAASUVORK5CYI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aphicFrame>
        <p:nvGraphicFramePr>
          <p:cNvPr id="31" name="表格 30"/>
          <p:cNvGraphicFramePr>
            <a:graphicFrameLocks noGrp="1"/>
          </p:cNvGraphicFramePr>
          <p:nvPr>
            <p:custDataLst>
              <p:tags r:id="rId6"/>
            </p:custDataLst>
          </p:nvPr>
        </p:nvGraphicFramePr>
        <p:xfrm>
          <a:off x="4251960" y="4347845"/>
          <a:ext cx="3008630" cy="1660525"/>
        </p:xfrm>
        <a:graphic>
          <a:graphicData uri="http://schemas.openxmlformats.org/drawingml/2006/table">
            <a:tbl>
              <a:tblPr firstRow="1" bandRow="1">
                <a:tableStyleId>{00A15C55-8517-42AA-B614-E9B94910E393}</a:tableStyleId>
              </a:tblPr>
              <a:tblGrid>
                <a:gridCol w="876300"/>
                <a:gridCol w="1071245"/>
                <a:gridCol w="1061085"/>
              </a:tblGrid>
              <a:tr h="579120">
                <a:tc>
                  <a:txBody>
                    <a:bodyPr/>
                    <a:lstStyle/>
                    <a:p>
                      <a:pPr algn="ct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cs typeface="+mn-cs"/>
                        </a:rPr>
                        <a:t>Guidance</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rPr>
                        <a:t>Issued</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r>
              <a:tr h="502285">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rPr>
                        <a:t>PS</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83.3</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83.6</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r>
              <a:tr h="579120">
                <a:tc>
                  <a:txBody>
                    <a:bodyPr/>
                    <a:lstStyle/>
                    <a:p>
                      <a:pPr algn="ctr"/>
                      <a:r>
                        <a:rPr lang="en-US" altLang="zh-CN" sz="1600" b="1" kern="1200" dirty="0">
                          <a:solidFill>
                            <a:schemeClr val="tx1"/>
                          </a:solidFill>
                          <a:latin typeface="黑体" panose="02010609060101010101" pitchFamily="49" charset="-122"/>
                          <a:ea typeface="黑体" panose="02010609060101010101" pitchFamily="49" charset="-122"/>
                        </a:rPr>
                        <a:t>Consistency</a:t>
                      </a:r>
                      <a:endParaRPr lang="en-US" altLang="zh-CN"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73.5%</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c>
                  <a:txBody>
                    <a:bodyPr/>
                    <a:lstStyle/>
                    <a:p>
                      <a:pPr algn="ctr"/>
                      <a:r>
                        <a:rPr lang="en-US" altLang="zh-CN" sz="1600" b="1" kern="1200" dirty="0" smtClean="0">
                          <a:solidFill>
                            <a:schemeClr val="tx1"/>
                          </a:solidFill>
                          <a:latin typeface="黑体" panose="02010609060101010101" pitchFamily="49" charset="-122"/>
                          <a:ea typeface="黑体" panose="02010609060101010101" pitchFamily="49" charset="-122"/>
                          <a:cs typeface="+mn-cs"/>
                        </a:rPr>
                        <a:t>73.8%</a:t>
                      </a:r>
                      <a:endParaRPr lang="zh-CN" altLang="en-US" sz="1600" b="1" kern="1200" dirty="0">
                        <a:solidFill>
                          <a:schemeClr val="tx1"/>
                        </a:solidFill>
                        <a:latin typeface="黑体" panose="02010609060101010101" pitchFamily="49" charset="-122"/>
                        <a:ea typeface="黑体" panose="02010609060101010101" pitchFamily="49" charset="-122"/>
                        <a:cs typeface="+mn-cs"/>
                      </a:endParaRPr>
                    </a:p>
                  </a:txBody>
                  <a:tcPr anchor="ctr"/>
                </a:tc>
              </a:tr>
            </a:tbl>
          </a:graphicData>
        </a:graphic>
      </p:graphicFrame>
      <p:sp>
        <p:nvSpPr>
          <p:cNvPr id="7" name="AutoShape 2"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VREEAE7EQNFwQK7eR67uxu7uwUBRVEUGxVsVBoEpLtjc+b9Y3FdkVgB63nP73qv75uZPXPm7Lq7zzLnPvfdQm/t6t4AkJ1Vtm37Y3llDQInhHwRm/U1ksPYWAlEOdkZeRPGO0RHLZBEM1RW8ut5AX8UmUxWUFC4f+8+ABTk54sPPn/2bNXKFeqqqoMHDwkIvJEQHw8ANra2KclJzXjp/4C01FS7LvYAMPeffzzGjs3OzgIAgiAqKyoAoH0HK2NjEwB48ugRjUZXUWn+eBQEQRAEQRAEQRAEQRAEQRAEQRAEQf6rKA03+SUMDBSDgyf17HEgK6tMS0s+J7dM31BrxIi24kcxwABwQyOV5MS06TOvXbk0SnLi8OFtHLq2fvok4f27lB07nyyY37WJIyGTSVevTnUeuHj7jtCFCxzrbIfB5Mk2JiYqffodDwy816Mn78J5d21teQAI8B9na7tt586QhQt7m5qqSp+kpsYBqPjwMbtbN+O6Os7JqwBCSMKkIwYAw7CSgrJBg9uoqrKljxcVV5EpGJ8vKi3lysnRlZRZIiEOADyeCIDk7mYp3bhXL9P+TpbBt14btjDARUB8k9oBpIpWVIcsUChYcmJe23amw1zaAMDs2V38A6IePogyMtURCkS1vyhASDrEMCw/t7x1K3UrKx0AwEX4SLfzGJlMpZKF/LJ9e8eTKSQA2L3naVlJoWELPZEQB5FIWZkl6Y7HE6moqh49MnbYsLYAUFnJP3v27dmzT/v0bbd2TZ/aBtBIXbt1uxl4fenyZSQyedGC+dcCbyQkJACAkYHB/PkL1DTU74XcbdW6ddduXTeuX8/lchkMhow9i0SipOQUCoVCp9O+vOCAYVhlZRWO4ww6nUQi0eg0OQ6HyWTK2CePx3v95k1aWkZObk5+foFQKGSxWKqqKnq6eqYtW5iZmtZzbnFx8dt3EVlZ2VnZ2UVFRQRBcDhsNVU1Q0MDU9MWhgYGMo5BrLCwMOlT4tTp0yvKy8vKy4a6uFRVVomf4P17954+ezZ//nx1DQ0ACAwMtLCw+KHOEQRBEARBEARBEARBEORnwAkIyofQYqKHMhZaRJQIoasSNlLjmyVcCIIgCIIgyB/iTwloAIAe3U2uXp3o6noyOxuqyis9/nGg06uHJy/PAMCEQpGWrpbP5fBJEzr27dtScuLxo8Natd5JoTMWLgh06GLY+UuRhUYb6NRyztxJixYe6mxr6OioV9+Ye5iEPZs10Pnko4fPOncpWL60x7RpnW1s9I4e85w6Zcfx4xGHDrlMnWorCU5QUWYC0F69Sq+nTy5XUEfOA77L0G+mhAsKKpNTSkU87omLoyoqBZOn+JUUFgCZTaaQRbzs4SN62NrWfCnOnh7Zq1fRx49J6tpaTAYVx4nvrlVdMIJEguISLgB+6rgriVydyeP8OTfTltuSE7K1dFVEIpz4GgMBUhUovu4K+cXTpjiTySQAGDXmckJ8ulFLveT4tH/+7TdggBkAFBZWnjrzVk5RBReKM0OI9PQVJUOZO8dhx/ZBioo0ANiy5eGJU68T49MBCl1dbet5ARth4uTJTv368bg8JSWljIzMhISE8R4ejl27hj554jpyhImJyb49uxMTElqYmtLp9EePHvbvXzP3Rl1KS0r6DRiYnBinpqWrpKQsEAgAAMMwkUgkEAhy8/KEVVUGJibKykq62tpdHR1mzJjGZrHq6i0uLv7EyVMh9x9EvHkLIAQADR0DDoctEory8vMqSgqpLHktdfWlSxZOnza1xrnPnj0/febcs/DwmI8RAAAYVVtPj8Vk8vn8jMxMEa9CSU1LVUlx27YtQ4cMlvHZPXr4UEVVlUqlPg0NXbR4SUszs21bNiclp7i5ufXu23fOP/9YtG7tMX48ALwMD/feu1fGbhEEQRAEQRAEQRAEQRCkueTyIZcPqjTQpAEAVIlg5EfiSREAwNH06hVI57OI4Hw43Aqj/ykZjREEQRAEQZBqv/8HGkEQERGZRUUVADB8eJvbt6dVlVcAlI8Z017SRkuLA0DGcYJOJwNQN215LN2DmZnaypW9BVXFGIU6dNgZLlfY9FF573Ju07ZD164bSssa6K1TJ92XL7wMjVqnfU6YPv1yF/uDJ068GjPKctRoF4Iomv1PoEDwtQdVVRaA3ItX6UIhXleHdBoFAMMwjETCBEK8uIRXXMxNTS7Q0FJ3+zbjQmJifkZqtqGx5rBhbceNtXrzymv27J7duxpatdPoP8DuyKGh33eupsZ+8cJr+HDb3MySz0kZaSn5aeklmZllaWklaSn5FRV8KpUEQGAYJhTiRXmZa9c5dbTWkZyurS0fcneqtrZSTnZZVZWAVyXgVQl5VUJe9baAW70r5FYJ8rLy7R0tvby6AMC2bY99roQZmOgkx2dZtDHcs3uQuMPbt+Nys3OVlJhEdWoHwtREWXI5CwsNRUVabGyeXZcDS5f6fU4t0dLXArKeg8OPJRJoUEdraxKJFHTzBgC4ublduXTx1Jkz+np68QkJT0NDY6KjDx089P79ewAY6Oz8/t072XtWUFAIuOpz+sw5Bp3+OTW1vLysuLgoOSVl/ZpVN6/5XTx7yn3M6M+f4iIjo27eDl64YF4rC8sPHz7W2tWGTZvbW9ts37Y14s1LOou1YvWaxMRP2ekpibFRyYmx6SlJFy9dUVJUSE1JDAt/UePcadNnOTh2P37sWMzHCC1dgwMHD2dmfM74/CkhNvJzUnx6SuK2HbsqyssT4mMiIt7L/uw+vH/vPGgwAAT4+TkNHHgjMFBBUbGwoMCkRQsmk7ll29ZeffoAwIvwsCpu1TBXV9l7RhAEQRAEQRAEQRAEQZAmOp8FVuGE6TPC/hVh9oxo9ZwYFEH0elsdzQDfrvTyz4XRH4khEcSAd8TYSELrCWEQSoz4QISV/I6hIwiCIAiCIF/8CRkasIsXI/bvfzh+fJcZM+z69zd7+vRf791Pzc3VJS2MjZTZ8kyBACeRMC1dlccP40JDkx0djSQN1q7p/fjxp8ePEnOyS3v3Ofb0yXTAmpohLCxsjoHBKnPztSlJa2n1huYaGiq9fuk1ZdrVAP83Yc8/hD2P373vmbaWPABt3lwHKvXri6yuLoeR5eJjc16/SutsV/usvJWVtpwCh8sVMBgUkRBXV2OTSFh5SeWSRd1YLJp0y48fswHy+verrrLRpo3mvn1DAQCAgLoTpDGZ1KtXxz1/nvLg4afY2Lyc3HKREKczqG3aaEZH5zx9mqyoxBLhREZq5sSJvVat7FXj9C5d9D99WvLuXQaTSZW6yvdXJCor+Nad9ADg3Pl3ixf7a+poZmWUcORYgYGekkY3b8UCUMXbQiFOojLMzNSkezl79u30Gf5VlVUGxvoARFZmaft2mh076tb17Bqtk43NqVMnh7m69unX7+zpUzwut12H9s+ePweAJ48fL12+fMjQoQDQxd7h0oULcbGxZubmsnRLIpPbtbNs187yxcuXhw4clNPWEgj4lVVVHa2tWpubd+jQfoTrcEd7O6858wwNDMhkcmJs1PTZ/4Q+vEcmk6X7mTJtxvGjh1U0tFWUVQoLCwID/Hr3/uafRlFRYZT7yLy8vH//mU2XqoghEAj7DRj48P5dHUOT8tIyFosV+vi+ifE3FU80NTUXzp+bnJJyaP9e2atpvHn9uri4yLJdu/Ky8vj4+E+fPg0eMgQAnAcMSIiPi4mOzsnJ1dHRAYATx48bGZtgTf5IIgiCIAiCIAiCIAiCIIiMzmfBrNhvctNm8iCTV0tLLTpk8QAA7hV+c7wS4G4B3CskxmrCQkNMX9bbZgiCIAiCIEhz+v0BDRgG48ZZbd9+99Che8dOvFo4z3HT5gH29t9M9pu2UNXVkU/LKKXTmTQaGUB08FC4dEADAPj5jtM33MQV4M+exg51OXvtmic0DYdNjYpcqaX1j2X7rbExS+tvrKLK8vfzOH2q9dHjL9+9z4x8nxT5XqimobNmVS/paVx9fQU1NXZudsaDR0l1BTS0b6+tqsrKzikvyCs/f8591Kj2lZWC0pIqTS35Gi2jYnIB8E5SGRS+aHjmuEsXwy5dDGsctO60VygihEI8My1t6NDOJ06MqPVcBoNiV8fgvxccHO8x7ryislJlpYDPrXx4f46xUXUOhoL8ipB7nxRU5AmCAAAeX6SswjI0UJKcO3/+zV27QhhseaMWmkIhTiZjfG7pkME9yOTmzyyyeOmSgf37C4VCJpP55vWbnTt3Xbx0UU1NHQC6dutW3YggAMO62DsE374tY0CDBIVCAYxEEABAIpPJRUVFkodmzpgecP1G6LPn2lpaOoYm79+/j42Ns7BoLWmwc9fu40cP6xmbMuj0hJjILdt21IhmkGjbto2cnLyKiorkiNe/cx/ev2tiboGLRCWFBZcunq0RzSBha2tz7rScoqKijM8o5O6dfv0HAABHjhMcElJaWnru7JkL5y/cvH375u3bABD2/Lm45Y3rgdt27JCxWwRBEARBEARBEARBEARpomIhrEuqjmZgkUGfAWlcqBDV3rinElaFE/65tT+KE3A2C3xyiB0tsXFaP2e4CIIgCIIgSN1+f8kJAGjbVrNr99Y0hiJHjrF5S5Bj10P5+ZXSDZgsqmkLlcpyHgDgOK6kphx0Ky4trVi6jYoqK+TuFFwgYrDlr1//4DrifNMHpqnJ+vBhc1zsZweH3bK0Hz/B+vmzmWFPZwYFzbx969/XL2cxv82poKenaNlWEwB/EppSaw8fPmSNHXc5P79CSZlJY1CuXY/Oyy1nsajfRzMAwIuXaQDKrVqpf/9QI0yY6PvmdQqbQ8tMy5w6tXdAgEfT+wwKih0w4Bhbnk2hUUqLis9f8OzS5WskxO3g+ILcAgV5uni3okKgpSFnYKgEALm55QOdT+3adVdNS01TU04oxDEMiou5dKbCxAnWTR/Y9+wdHEVC0fFjxwBg644dq9asIQiCIL4GcXvv3Dna3R0Aho8Y8eHD+5SUlB/qX6onQvJ/JFq3asUrL8UwwDAMx3Ec//rXVXp6+orVa5U1tGlUWnFJiba+0bQpk+u6SldHh7S0tDUrl4t3Q0LuHTm0X8/IlMDx7Owc+27dBvTrV9e5Y9zd0tPTJk0cL8vTifz4MTExccCAAQAwc9rU/fv2ycvLz5rt9Tw8PCUlZceOHV06d+5sZwcAt4KCCgoKxnk2NcAIQRAEQRAEQRAEQRAEQerHw6FYCAmVsDSByOEDAGjTIbYL9sIGS3PEwm2wa+2wBd8u1MIwGKsNx1pjm1pgE7ThgDl2oS22oQX23AZ7Y4v1/7JuiIvD7FhiZgyxJIF4Wlx9sFgIu1NhWwqkcX/dc0QQBEEQBPl/8/szNIgNdDJ78ihSW0dBQUH/aWhca4sdz57ONDVVlTRoZa5+88YH8bYch5aanBlyL7HG3HaXLgZBNycOHHiIwZbzu/qyX3/eneBJTRxY27ZqHz6ut2w7z7az94vwubKc0r69dvv22rU+xOcJFRUZZIpcdEzu+Am+PL6IRAIShnG5wtIyXmZmaUxsrojPMzDWAAAtLQUf3w/3HyT26G7SqpW6ro6ChiZHRZmlqMBoYaqSl1sR9ixFXUtb9mQJ9di95+npU2EYlZGXVbB69eA1a/o0vc/r16OHDj3J4jDZbHpuVuaBg2PHjG4v3eD+g0TpkBpeRUXPHjYAcPt27JSp/hnpOXpGOiQMRCIcADASqbggd+WqIfr6ik0fW63cx4w+dGD/9BkzlJSUxo4dKzl++dKltWvXxsbFAcDKNatbtWptb+9w6cKFpcuXy945AQRgUoVQvk2ikZufT6LRKRRKUnxMZ/uurVq1kjx0/uJlbnmxrq4OjuN5uXme48YqKirUdRUymayg8DX25dzFSwBAp9NEIryqrLhXj+71jJBCoSgo1NlzDX6+vgOdBwGGxcTEyMsrGBoacrlccbkKAwOD+fPnT5s2Tdxyx7at3eu9LoIgCIIgCIIgCIIgCII0URoXdnwmfHKg8ts0DBtbYAoUAAAyBq3Y0IoN3ZUxFSrcyCdMWaBJw0ZpgBELAGCWHnyf+PaKJfa0GBYlEFHlAAAXsgEADqcTW00xCw5MjibEtSqOpMOR1lhv5Z/8JBEEQRAEQf4v/SkBDcNd2qxcdbesnM9mUo1a6CQn5nWy2XfzxgQHB0NxA3NzdQCMICRTwtSHDz99v1jfycnM13fSiBHn6CyFu3diOljt8fcbZ2TUpN+SbduovX693dp6bbt2W549W8Dh/NiLxucLX71KDwtPjXif9eZNemZmmaqGMo7jZ06/ARACFAJgAByMwpKTYygpMUtLydnZZdo6CgSO6+krpaVkXvVNB6ABkAH4ACIAuXYdDNhsKp1JVVamv3uX0aHD91UnfsD+A8/nzvEHECjKK5w4NtrFpU1TehM7evTFtGk+HAUOk0nNzcrbvsNt5gw76QZVlYJnz1NZchxJFgR5BXZubvlsr+sHDj4nU8lGprpCAY4TBABGoZCSE3NbtzFes6r2UgvNYsfOXerKytFRUa0tLNLT0mJjYz5//rx8+Yqc3FwAmD5tmpu7O4/LBYCJkyfPmDrl44cPbS0tG3ctEulrJEdi4qfbt2+rqavHR39kyysfOrCPQvn6Hrt1+w6NJY/jOEEQIOS1by/rFXlcbsT7D/IqGjiOEwQOZGo7y7aNG20Nz58+zc3NcRk2DAAWzJ0zYqSb86BBNdpwOBwAyM/Pe/b0acTHyGa5LoIgCIIgCIIgCIIgCPJfVVVVdfPmzVevXjGZTCcnJxsbGwxruK6uWEAu/BNHlAprHjdnw2C1mgcxgJl6MFNP1s4dFOGeFTYhigguqD5CAKxOIgQ4CL8kYc0XwPD3xFRd2GCC0f+InMgIgiAIgiD/HX9KQINJC5VhLm0vXwqXM9EWCkXGpmpJnwocHQ/euz+1V88WAGBgoIhR6CIRQaFgBEFwFOUePUkuL+dxOPQaXbm6tg26NWmg03GMSot4l27dad/5s24DnMybMryOHTWjotZbWCw2NFr15vUSA4NaCkDUUFhQ8eBh0v37iSEPEj/FpwAUA9AAFDV11AAIjETS0lOoKOM5Deg4ZHBrS0tNDXUOjUYpKeV++lSwb3/Y7eBYBpNamFfm6Wk/bFgbU1NVgiBSU4vDw1MDrkW9f5dMY7H1dBWzssusrPZ0stHv1dOkZ88W3bsZU2nkH3pqS5fd3rL5FgC3S5cOFy6MMjRUatxLJG358jubNt1SUlPBcSIvO3vvvtFes7sAQGWlgMWiitu8fpOeEJ+nrfs1JYCqhvzNW7FlxZWauooMOkUowMXHKRRSdnYpgOjS+VEk8k/8g0BBUbFtu3arV6309fPX0NScPWvm9Rs3AWDhggVTp05pYdpSunF/J6cL585t2b79R66AEQQQBIhEIlWV6uwjj5+EzvT6t6Qgt5zOdnIestt7h2mLFpITCgoL0zPS5RXkCQIIggCMIjmxQZHR0SnJKYpKiuIrsjgcLU3NHxltnXx8roxwcweA7OzsW3fu3rpz9/iJE8uWLnVydq7RcuO69To6uq1at26W6yIIgiAIgiAIgiAIgiD/STt37jx+/HhiYqJQKAQAb2/vVq1a7du3z8bGpsFzj6TD4oSv5V7lKcAiQUd5sFHARmkCRda4hfqwyHCuDbYhmXhaDImVUCKEqi95INRpQADk8QEAjqbDqxLiUltMq+Yd68bACYithFw+aNOhJasZOkQQBEEQBPlL/SkBDQCwckVPX9+I8nI+k0kVCERGxioZGSW9ex87dMBl+ozOVh11mEyKQCASL15XUKCnfy54/CR54JdIBQFfJJnLdxpgFvbca5jr2azM4vJKgdPAE4sW9di61akpw2vdWjUufoel5QZDw6VXrkwbObLOhfKPHyedO//uVnBcVnoSABdAp3vPdvZdDFu2VDXQVzQwUPLe/XTvnoeAUdat7bdy5TcpB+Tk6bq6CgUFlX5XX1SWMw4fHj5tWmepMWj072+2Zk2frVsfLV91r7SkikGnqLRQe/Uy7tXLsC1bWAZGLfr2Me3Vw6RPX1Nl5QZ+535KLPh3TmBQ0HMA5pw5g729ay6yb4TKSoGn55WrV19q6WoVFlTwqvgXLkwaPbpDZGTOzJmX5eQVgm6OF7d89z4LCB6Z/PVPCgFfpKjIUFRkAGAiEQFAAACZTMrPr6gqLw8ImGzZTqvpI6zf7r17unftVlZWKicn7zl+gkAoPHnqlIbGN3EAfD6PRqMPGery6OGjW0FBTgMHyt4/hgGVStFQV58ydQaFSk75nPopLhqAPHHytOlTJ3fqVDPjSFlpqVAoJGEkACAIADKZRqPKeK3srOzKqiplFRUMA5FIxGIy5eUbDsRp0JXLl1gsVvcePUpLSy6cO/fo0aPLFy8ePnp04KBB3RwdN27apKyirKSkrKmpCQDHjx07fOxo0y+KIAiCIAiCIAiCIAiC/FfNnTv3xIkTZWVlkiNlZWUvX750dXU9e/Zs9+7dvz+Fi0NgHiRUEklV4JcD4mgGEybsMcMcm2G5Vi1oJFhnggHA/jRYnlgdPtGCBUEdMCoGc+KIwDwAgHdlMD2GuN6+kWEUBQLwywHfXOJVCRBSx3UZ0EEOZupiXRSb9CwQBEEQBEH+Rn9QAqzWrdU9PTvl52RTKCQAEApFOjoKHHnGjJmXNmx8UFrC1dVVEIqqV+2TSRiA4OmzFMnpR4+/nDbtYm5uuXi3s53+61f/WFrq8KvKFFQ427bdse607+3bjKaMsKWp0qfEtQwmx81t+4SJvikphTUahD5JHj3mUvfue04cv5qVnt+nr92BA7Pi4xc+vD91w/q+HuOsunUzNjRUmjK5EwAFCK6xiUqtF8rNKwcoGTuuo3Q0g7RevVqI+Py8nLxN6/u+e+318OHcHTumDXftVlBQeexooPuoHfpGW6ZO8w8KiuHzv0u1BgAAx469sLE7EBT0BDDlU6c8miWa4cOHrPYddl+9+srARDcrvRDH8efPZ48e3eHIkReW7bxDQyMKCisljV++SAWgfFuXjqixTaGQ8/LLy4rzjx4bNXSoRdNH2CAHx65amlpLFi4CgAFOA676+dWIZgCAdWvWbFq/HgBme3mdP3umuKhI9v4JAIIg+AKBsYmRVYcOXew6t23fEUCUkprqf+36Tu/d2dnZ37QngCCIr9n1MEz2VHu41OtJEOJTmxqRnp6efj0g4N+58wAgIz19144d3bp1O3TkyIf37z09PR6Hhjo4Ou7euUscObF961YAGDN2XBMviiAIgiAIgiAIgiAIgvxXPXr06OzZs2VlZRTrvvSJ6ym2X9ekpaWleXl58Xg8ABASEFkO57NgcQLh9I5o8YyYEk1sS4GrX6IZOivAk061RzPEx8dnZDTptrC02XpwojXWRwW6KsEZC0yTBipUONcG22aKibNBPCoCcXDDD8EJ2JoC5s+JhQnEy2+jGQAgnQs38mBgBDE3nggtgrhKqBDV3g+CIAiCIMh/zx+UoQEANm3o6+f/ITOjWEtbQSTChUJcVZXNkaOvXBF89vxbCoXMYlYvTycIwCjMVy/TJedmZpUePRp4/UbSvDkOixZ1BwBtbfmId3MmT7l68uRTjoLSmzcZ9g6HZs7ovH59XxaL1rgR6uhwPiWu7GK/7/SpG/cffBo0qFX3rkZycvSY2LwnT5KvBUQAZKmomU+a2N9lqEXnzvq1dtKmjWbf/q3uBj+OjsmptcHnz8UA2NgxHeoaxvOwzwDZAwb2nDixEwB0727cvbsxABTkV7x4mfYkNOXc+bfHjvofO8ppb9Xa0cGwT+8WA/qbUahkAAgL+7x6TUjI3ViAcgNDM98rYzrZ6DXu1ZC2bdujNevuV1Xy9Yy0P39Ks2xnHBg4wUBfcdasawcPPmTLK1aUa6mqssWNKyv5YS/SWfLsb/vAvsQ0VEczpKQUEkLBufOT6nkpmt3+QweHurjs2b+fwWACQGZGhnUn643rN0yYNIlbVbl8+Ypd3t4AMNLdvYWpac9evTdv2rh1+46G+yUAgMAABEJhYWHh2tUr9XR1AYDH423cvHX92jUPQu4BIdi6bcemDesmT5ooPonFZpHJZB6fj2GAYQAikTjtnixUlJRpNCpB4AAkMplUXs6tqKxo1Evy1ZZNG4cMddHQ0EhISCguLrly9erLFy9sbG3bWlqePn1m5oyZY8eMGTRkCIvFAoA1K1f+YEkOBEEQBEEQBEEQBEEQ5P/L1q1bCwsLKZ36sTbfBBIZAEQfQivmdgeCwFjyseX4hIDXRWZdIsqgsu4p/IGqcKQVxpGqxIvjeFhYmL+/v7+/f0pKCoZhM2fO3L9/f7OM2VUDXDVqLhyapgspXDiYBgDgFUuEFMAaE0xFKtdqOhfyBQAATDKYfZtaN7ESZscSYSU1L6ROg5YseFdWHb6AE3AyA05mEADAIMEgNeipjJmzoL0ckDCoEAEfByVZs7siCIIgCIL8Nf6sgAYNTblzZ9wHDz5YXsFks6g4TohEBI1K1jVUzskpZ7NpNBoZx6vnvBWVWB8is7OySrW05AFAjkMH0Ckt4y9e7PP0aUpg4HgAwEjYiRMjbG31//k3EAghk8PatSvk+o3o1St7jxtn1bhBamtzPiUu6dnr6JPHiQf3hx7c/xzIJBAJAEDPUM19ZK85/zho6zSQ299jXPu7wU/evcuu9dHYuDwAtoYGp67THzxKBSBtXN+nxnEVVbaTk7mTk/nqVb0uXny30/tpxNuPEW8/7dv7rF0H7VHu7blcwabND/lcPgBh0sLo8aMZOg0NtUFJSQWzZ1+/ffudoqoamUpKS85wd+986dIYABg9+tKlS080dPSYDEpFaa66WnUEQ/iLtKSEPG19xW97qo48JpEwHCeSEzPlFeR9fSb27WvaxBH+kCFDh2qqqkyZOPHU2bMAcC3A39zMvHfv3gH+/h7jxpVXVnaxs5s5a6ZIJAKAyVOnzv33H18fnxEjR8rYP4ZhFAolNS1NHNBAp9PXrVmVkpJy4fxFk5ZtMzMzp0yehBPE1MmTAEBVRVVdXT0yKkqOw8EwDHBBQaGsCSHatLHQ1dXNLyxUlFegUCjlZWXZ2bUH0MjoxPFjSopKbqNGVVZWnj196vnTZ/cfP5ZuYGNr++jRI3VNTQBYt2a1QCDw+vffplwRQRAEQRAEQRAEQRAE+Q/L4kFyJU7SN2euuiyOZgAAsqUjc/5RPC+NPmoJ0BhBAFBcy7lGTBiuDipUrKM82CpUHxSJRI8fP/b39w8ICMjMzJQ0JgjiwIEDI0aM6Nat2897OgsNsDOZRIUIioVwNgvCSghPbayLAsRXwtks4rnUs2jJgpMWWFsOAECBAAZFEJm86oc6yIGHFuai/jU0QUBAfAWsTSLuFHztgYuDbw745hAA0FcFXDWw+fFEuRAGq8Hx1hjtD8rLjCAIgiAI0lR/3E+bQYNaLV85KD87ky/ASSQMAAiCwABTUGBSKCQcJ74UKcBYTEpedllERJb4xFbmagAkVTW2roH+jRvvbDvvLy+v/hk4dartm9f/9O5tVpRXoKCinJpe6uFxoW+/44GB0Y0bJJmMUSgYg0XTM1TV0VfU1pZXUVdQUuacPz1y21anBqMZAKBvH1M5RcOQkKjkpJp1KwAgK7sMgMLj1h51nJZafD3gub2jfYcOOnX1z2RSJ02yifww98TxKRpaaioacjFxeUsW31iz+o6SMpvBordsqfnqxT9Nj2bYuvWRtc3+27cjdQx0ivOLyRh25MgYcTTD5MlXL10K09E3oFeHoYjat9cSn/X4URIAn0ImfQli+FpTgUIh5+dXpqVk9ulrEflx3i+OZhC75ON7+ty5/Px8ALDt3LlXj+5z5s4dNnx4eWXlrp07nj1/PmbMWDNz89ycHABYsnTZ5YsXoyIjG+gUAwAMCJC8gaUfHD58GC4SCQQCLS1NBkdh0+Zt4qqBZDKpT+9eVaVFJBIJwzAg0969eyfjs5CXl2/frl1RTjaJRCKRSISQ9y4i4odeB2kvX7y4e+fOwiVLAIDFYq3fuOnE6dM7t2+P/PhB0oYgCG1dXQqFIhKJVq9dd+LMmUZfDkEQBEEQ5K9WVVXVsmXLyZMnX7t2raKiqVmyEOT/3O7du7EvUlJSfvdwfptp06ZJXgdnZ+ffPZza+fj46Orqdu/efdKkSYcPH/7dw6nG5/M7duy4du3aZkw4jyBI03FxGPWRaPWcyFp9m+39EGMrAAAhEogfpTpNonuuARpD+hQdOgxWg1XGmI8lFtMFi+iMrTTGZuqBrQLw+fzg4OApU6Zoamr26tXrwIED0tEMEp8/f/6pT0qZCufbYIbM6t2ESliRSPR8Q0yP+SaaAQDiK8HpHQEAZULYlFwdzUAjwRJDuN8Rm6jzTaIFKgYWHPCxxPzbYWM0obMCGDO/6e1uAUyNJsqEQABcz4MF8TUKViAIgiAIgvzd/riABgDYsK7vxIk9s9LSuDwRiSweIQFfC4dVZ2ggkTAAfkJidWCqg72hkqpccQmXRMIMTHRfvogd6HxK0qeFhUZIyJQtW1x4VQJBVaWGtnLI3bghQ04OHXrm2bOUHxpeWlqpju7GB/dfcSsFaSl5Gan5mWlF5RV8EoX877wbhw+Hy9KJmhqni52+kF+weOnt7x8VCHAAbn5B7bc+9+5/DkTuzBmdGrwKiYTp6StVVPBJGGioc/QMVXUNVHg8gbwcLSZ6gZIys8Ee6nH7dmxH671LlviLcKCxWBmfs/oPaPP+7b9Tp9oCwLZtj0+cuK+lp0WhYARBVFYJqXR2v74txec+epJMojII4uu/KYZhZDKptIyXnJhGwohd3iPu3pmsp6dQx8V/ru49eth27Dh86FAA6GjdSUVN/cHDh8NcXDLS0+fOmy9uk5+X17tXL5/LlzQ0NefOn7dq+fLKysp6e8W+/J9a/qJQU1Ghy8mJRCKRCFdX18jKzo6KiRU/NG70KCBRy8srMAxT01C/feduWXm5jE9kmMsQABwncABgyindDbkv44k1FBQUbFi3dtnyFfLy8gBQUlJSUVGup6/frXv3VatWXrl8qfoZYtVRGhM9PfW1tMZ5eDTucgiCIAiCIH+769evJyQknDhxwsXFRUdHh8vl/voxrF+/fubMmQKB4NdfGvkPW7x48eLFi6X+lPvjmJubi6f8Z8+e3bgetm7dKokboNFo0dGNXAjRvLKzs89IhYyvWrXqNw6mHnFxcRkZGY8fPz558qS/v39dzfh8ft++fX19fX/NqK5evfr27ds1a9YYGBgMGzbs//aLMTExUfLeHj9+/O8eDoLA/jS4lS9e+4NhShoAAEJ+5QxbQfBp6WZEQaZydtyOllicPRbdBTvXBptvAP1UQJsOAFBVVXX9+nUPDw8NDY0BAwYcP35cvEKpVhwOp1evXj/zOQEA9FSGd7bYkVYYi1zzIRoJ2st9LTZRJoKB7wiTZ8TxL9FWXRRgqRFGrlnL4qteynCwFXbHCnvXGXveCVtsCNa1rVY7kwW363wZEARBEARB/j5/YkADAJw44Tp9ep+cjKyC/AoKRfzrr8a6dvEG+cOH6gwNKqrska5tywoLSWQMF+H6RvpPHkdPnx4g3e3ixd3fvflnuKtVTmYxkMja+qrXr3/o1uPI2LGXH9xPlGVgT5+m6uuvzMxIHzqs2+KlPTdsHLhiZT/PCZ3MTFULCioj3sbMmHF+0KDTr16lNdiVZVsNAAVfn7cbNz6QPl5cVFVawiVTaD6+Hyor+DXOKivlHTv+ksFs0a2rcYOXmD//Zt++hxgsGpNJragUFBVVFZdwcRwwEmnP3qeyPN9aPXmS5D7qopPTibfvsxRVVUuLCg31FE+cGHv71kQDQyUAuHMnYfHi6yrq2jQqCccJDMPys0t69jQxM1MDgLT04oj3WUrK1eUnxH9L5xdUpnzKxAh85qye79/NmTvHsdHDaxa+Af5Pnj17ER4OANNnzCgqKvLz99fWqU6JcT8kRE9X92NU1JnTpyvKyx0cuw4fMWLGtKn1dIhhAET1fT9x9Ib0oyUlJbzKChKZhGHAF/CZTKa6qqr4IXNzs/nz5mWnp+A4oSivkJWWsnOnt4zPwn3kCOehw5PjY8hkiqam5rMnof4B137shQAQiUQzp0+bPHVau/bti4qKHLt0UVRU5HDkKBRKJxubgGuB7qNGjxg+LCM9Xdw+JSXl7IUL/oHXf/RCCIIgCIL8BxQVFRkaGkrmS5hM5tu3b3/3oH6DixcvSrZ79+7NYDDqafwz7NmzZ9WqVYcOHerRo0dOTpPqjiGIGEEQXl5e27Zt27Zt2/jx44VC4e8e0U9RWFi4ZcsWyS6FQhFHdf923t7ePB5Psuvn5/eLB3D79m0LC4u5c+fevn27nmj++Ph4yba5uXldzRYsWBASEjJy5Mhx48aVlHxXMb65HTx4ULwhEolwHKdSUXl5BPkjvCipGR7HPb5clBhRtX1S1baJoo+hougwvs8OfFqHvZyEKTqgSfvasry83MfHx83NTV1dfejQoefOnSsuLq7nWhQKpX///vfu3dPRqTPfbTMiYeCuCR/tsP3mmLMqtOVANyVYa4JFdMYeW2PX21eHLBAEPC0GHv71xEdFECbzl6IFB5YZYfMMvoY/KFFhYPUNRZgcTaxLgu0pwMdrPx1BEARBEOQv8ocGNADAoUMuBw+OrijnJSdmikTifAxQI08DlcF4/yWgAQDWrunNYsvn51WQSABAaOlqHTkScvbcN7dQzc3Vr/qOvXFjYof22pmpWRQGQ1WNc+HCq169jw10PhV8O66eIR079sLRcZWxicaLF8sC/MZu2dR/+bKe69f1PX1yxIvnM29c8xg1ujudqXjzZoiNzZ5Fi4IKCupbsm/RWgMAV9dSWrHi1uAhZ44efXH27JuFi2516nwgM6tUSVXz0pX3Vp32eY732b79iX9A5Nu3GVWVgjt340uKMqysDeqvFvHyZWpnuwO7dt0FMj0/uzg1uYBCwnR1FbS15DAMcrLy5s07vXBRLckh6vf6VdpItwvduh2+cvkdR5ENwioBT7hihdP7d/9OnFidMSI3p3zwkFM0JlNeno7jBAAQBADwp0y0Fjd49Ci5tKiEzaKKRERBYVVqcm5qco6qEnPhwr6vX3od2D/UyEj5RwfW7PT09BfMm9fVvsv3D61fu6Z3375cPv/s6dPnLl7Ky8sDgNFjx3awspo/d05dHVJIJCBEAIBhGI/Lo1K+uYFyK/gOiHAKmUwmk7PTUrrY2RobG0ke3bF9ywDnwckJMVweT9fQZP3GzZev+Mj4RM6cPGZqbpEQ85FEJimrqU6aMu3Vq1cynis2e8aMPn37Dh4yBABu3wp6HhZGJZHGjh490tV1jLv7P7NmLV68SFFRqbCwunhK1y5dXF1cOlo3nEEEQRAEQZD/GIIgxo0bJ53I18TEpHXr1s3V/+XLl7Hf6vjx47KMs6io6M6dO5LdUaNGNdcrIKNHjx7NnTtXvP3s2bNOnTrVU7aMw+E040tkbW1d/9h0dXVl7y07O1tyoru7e3MNcuzYsdJD2rBhQ3P13DhDhw6VHs/48eMb0Yl4sfWcOXOafXiRX4rrBQYG7t+/X7x99uxZV1dX6fl1AHB1dW1E/717967/PfOLrV+/XnpKrKqqaunSpT/Uww+9o0JCQmTpMzs7+8CBA9JH9uzZk5SU9EMDa6ILFy5ER0fv3r3bycnJ09OzrmbSAQ2tWrWqtU1gYOC+ffvE2+fPn7e0tHz8+HHzjlbahw8fnj17JtldtGhRs1/ij/3YNkL//v2bdzD37t1rthca+cvxcbiWC1OjicERxIgPxLhI4v6XMrzb1fNZF9ZWLh/C99kJAEAQguDTFf92q5htzz28qENrs0GDBolbFhcX+/r6enh4aGlpubm5+fj4lNebx5ROp/fu3Xv37t3p6em3b9+2tbX9uU/yW6pUGKcFF9piTzthge2xOfqgQwcA0KLDYsM6kzC8L/uxq/RUhtZsAAAqBgfMsX3mmD4DAKBcBDs/ExuSiW6v/9y8SgiCIAiCIDL6cwMaAGDGDLvXL72cBrbNTCv4nJTL54tIJAwAk2RrUFRkxMXnJ8RXp9DS0JDbudO5vKQQJ4AgCBqNxFFQmzr16qekgho9Ozu3evvmnwMH3FqZqeVk5lGZTC09xVtB0QOcTvTrf+L8+XdC4TfBqzyu0Mvr2tSp3r37dP6UuMzGRq9Ghwwm1dm51cUL7s+eTJ8yZRgAafv28x1t9m3Z8jAhoZYMX6GhyadOv5ZTkAcMI9PpNwJDp0076Ol5cMf2gMT4bCaTiotwEgmLi0k9e+b2okVHhw/b27HjXtsuB9dteADAtGqvWdeLFhGROWdOYBfHwy/C3wAwO3XUmT+/x9Wr454+mf4qfNbLsFn370xavsKJxtTcsd1ny1ZZ7xo8fZoyadLVLo6HfX3eseWZAEIyBjNndn/7ymv9+n4M5tfp+bGeV/g8ro6OolCIi/Mv5OeVG7fQHTy4+l72nr3PAIpSk3MyM0v0dOTHjrM5eXJ0xNt/tm1zMjFRkXE8v8D2nTsJAub84yXeLSzI97vqO3DAgFVr1hoaGER+/DDO01NZWZnBYKxasRwA5sydx2Kxli1Z/H1Xqalpz56HM+TkRSIhQRBCbmXgjZsioRAAysrKduzafejIMRVNjczMrISYSD0Dkz3eO2v0cOvG9XGeE9KSEzIys5gs1qgxHl7/zI2TulUklpLyefGSpavWrJPkgFVWUnoZ9rR7rz6fYqOquLyKyqqefQZs3rItMzNL+kShUBgVHT1x0uS9+765Tfav12xDI6PJU6qTT4weM7a8stJ7t7eHp+cVX9/zly7t2b9/y5atx06caGtpCQC7d+1Ky8ry+eWrhRAEQRAE+RNs2rQpKChI+khUVNTkyZN/13h+F19fXz6/OtGavLz8wIEDf/EAunXrtnjx1x+laWlpDg4Ov349N/IfM2TIEOn31fXr152dnRuqu/djiouLJZOg58+fb8aeZZScnCxZyi9x4cKF8HCZKks2goqKTH8Cr169uqLim5KUPB5v3rx5zTWM/fv3S155W1vb7ysyiDO6S3Y96i4vmJCQINmuK0ND586de/ToIdlNTU3t2bPn0qVLRSJRI59AvbZu3SrZdnBw6NKllnULyM8jJycn2U5JSVFWVha/02g0WlhY2G8cGPLL8HFYkUioPiL0QwnPKOJKDjwugrsFEJgHIgIAoJ8KTLVQ29mzpWZaLfGXlpaWPj4+hYWFZ8+eHTRokIaGxsiRI8+dO1d/HAODwXB2dj5z5kxOTk5ISMi///6roaHxk55g4yw2hKAO2FoT7KQF9sYWU5NKPtFBru7TasMkwb2O2I32WERnbKAqqFDhajtMi/61QUwFVP2U71cEQRAEQZBfh/K7B9AAKyudoJsTAwOjjxx9cSckQcSvBKDLK7PYbBqFDAwGJS+76M3bdNOW1em0pk+zPXnq9asXyUYt1IVCXE2Nk5yYM2zYufcRc77vfObMLjOm2x08FLb/QFhsTBqQGOqacnfvxN+9E7Vl26PJE62nT+vMYFIfP06aOetadNTb1m06hdydXv+AO1rrHrXWnTrVdtXqkNu3wpYujfPea9zN0cjOzsDISIlEIqV+Lrr/8NM1/wiAMgBFCoVs20mvjYV1ixYqeroKmpocOTkGnUEBgqio4BcVczPSS5KSC99/yHrzJuPje/EENic+Pj88/HO7dtpMJhUACJz4lFQYHv75ZlCs/7UoATcFQM3ZueuECdZDh1p8SW7xdYQdrXX79zNzdNy3dMklJp387xyHep7RvZCEw0df+AdEESI+kGkAIhLAzFnd/v3HvmVLtRqNt217HHLnrZ6RviQiBMOwqoqSyZN6UWlkAIiNzcNFQvfR/azaa1lZ6dh00pOTp9e85B/jWXi4ja3t1GnTW1tYKCgqXr927VZwsKeHx6lTpzBSdTDQ2TNn1m/cxGAwlq1YuX7jpgXz5i5euGDr9h3iR4uLinr06R/xLgJwoZyySn5+AWBAZ8ut27Dp0hUfBoNRUFCQmZpMZyvQaTQ9HZ1BA53mz5ujoKDw/WDOnj45wnX4/oOHX71+XSHi7d+3e/++3UYtzNXUVEkkUklpaV5eXlFRsYhXsWDREgz7+o+uqKj48N7dEydOHT1xMi4+oaQgZ9nSxctWrm7Z0lRZSYkgiMKiovz8/KKCQsD5Bw8dkZz47+xZauoai5cuBYB/Zs2KjIr0uXpVVVVtltc/+/bsfvzo4YpVqxkMhkAgEGfsLMjPnzt/foCfn/TVEQRBEAT5P3HlypWVK1d+f/zChQtt27aVngf9z5OeiHVxcfn19SYwDNu8ebOenp6XlxeO4wBQWVk5YsSITZs2LVmy5BcPpi56enq1ZvLn8XiJiTJVA0R+vS1btvB4vN27d4t37927N2DAgJs3b0pPWP7Vli5dKolGcnJyun37NkEQBEFMnjz57du3NBqt/tMbQZaAhpiYmBMnToi3W7VqZW1tfe7cOQC4fv361atXXV1dmziGsLAwSWyEkpKSj4/P9xUZrl+/Lpk7FFepr7Wr/Pz8oqIiyW5dGRrU1dVDQkKWL18uCTXAcXzLli3Pnz+/dOmStrZ2U55ODSkpKT4+XxMc/oz0DEj9pL/qDQ0NT58+PXToUIIgBAKBq6vr27dv/7RpZqR5PSmC6TFEBg8AQFBbmgA9BuxqiQHA6NGjzczMFi1alJiYmJ+fT6PR1NXVra2tu3bt6uHh8fDhQ1linsSBpMOHDx8wYACLxWrmJ9PcHBTBQbF6+6wFtiGZyOPDJB3Mtpabgg1gk6Gr0tddMxY8ssbOZsHGJAIAGGSg/9FLGhEEQRAEQRr2pwc0iA0e3Hrw4NYvwlNvB8e9fpMRFZ2TmlqMC8U3GnKu+kW6u7eXND590tWynXdpKY/NpgmFuL6x+of3n9asu79mVS8AIAhCerYVI2GzZnWZOtX25MlXly6/f/woCUCooqGckFgwd67fpSsfLVqr+1z9WFFaqq3b6sG9aTIO2Npa91bQhDNnLPcfDIuJzfP1ifD1eQsYlUQh4YISgHJlVRPngbb29gZdHYzMW6nL0md2dtnjx0l3QxKC7ybcvfPq7r14qw666upsEgnLL6j8/LkoJ7MYoABAyWVY/8mTOjk51VmuEgAcHAx3eQ+bN/finLl+Wdllmzf1x76Ne0j9XHz7Ttz169G3g+MA54uTeZibqbqNsJw1y05NjSNpiePVBUFiYnIXL76pqKpBwjC8OkMAUVTM1TfUnj7VRtxYX1/x7Zs5Mr6Mv10nG5v5c+datGlDEASZTDl6/ISqququ3XvEjwoEfF8f39TUzwAQH1edLGHHLu+lixfN8fLavW8fADBZrFUrlpPJJDU1NUnWBBKJzONxCwqLRCIRnUZTUVFms9lsFqtFC5P6QwEGOQ8c5DwwKjo6KiomLj4uLi4+PSOTy+XS6fS2bdqYmbXs2KFDx44ddGsrBzhp0oRJkya8fRcRGRUdFx8fHxefnZsjEAjYbFbLlqatzM2trDpYW1mpqFTX+5g2ebK+gf7ylasA4NKFCxw5zpx58yULsLz+nXMn+Pa/s2dpamktWLRYfMPLvGXLka6uQ4cNa/ILjyAIgiDIX+bRo0ceHh6SXzsmJiYdO3aUzCEtXbpUQ0NDnFu7uQwePNjOzq4ZO6zLmzdvrl69Knv7t2/fhoaGSnbPnDlz5syZnzCur2xtbWtdPj5z5kwNDY0xY8aI6wIQBLF06dLExMTDhw9TKLX8GWhvbz9nzpzGjWHhwoUpKSk/dMquXbtqnYiNjIxs27Zt/ecuWrTo+wlX2bVv3156V19f397evhH94DguvbzYzs6ORGrMdEGNsizjxo1rsHIHAJSUlKxevVoyu2NsbAwArq6uLVq0qOes8PDwCxcuiLe7d+8+fPjwBi9UY3bZ29uby+UePnxYvPvkyZP+/fsHBwdLxzRoaGisWLGi/m537tz5o++Zn+3BgweSby1DQ0NfX9/p06eLQweioqLWr1+/fv16WfpxdXWtKzOB2K1bt06dOiXeVlVVraclABAEMX36dMk/9L59+6ysrEJCQsQFWby8vHr16qWkpFRvH/UpLCwcMWKEJCXDyZMnDQwMvm926dIlyfbYsWNr/Q4BgJiYGMm2kpKSpmadqSXJZPKWLVtsbW3Hjx9fWloqPvjkyZP27dtfuHChT58+jXgutdqxY4dQKBRvt27d2tnZubl6lvaHf2wbbdOmTY0LV5LOa1JjwcbgwYPnzp27a9cuAMjMzHR3d3/w4AFaFPHfU4VDXAXk8WFyNFEs/HrcgAHummCviFXhwBWBAgXsFIHx5T+eHTt2vH//fnFxcVJSUnR09OPHj69cuXLx4sUGL6ekpOTs7Dxo0CAnJyc2m/1zntPP1UURbnVozg+CJg1afYno4IpA9IdnaUYQBEEQBJHFqlWriL9KUWHlixeply+/3779safn5UWLbuE4Lt1gydJgAC9Dk616hpv1jbaoaqwDmPv0WQpBEEKhaMWKO8uW3rx2LTImJgcXfXPi/fsJ7u4X5BRWAfxLoi8j05cBLFLX2kChLh41+lIjhpqfV8FkL1fVXG9oslVVYz3AbA2t9WvXhiQnFzb66ScnF872ugYwD8CLwlgO5CUMzgp55dUAC3r0OHInOE72rtq0241RlwLM6WS779Dh8GfPUx4+/LRv//ORbhe0dDYAzAGYBfCvgtLqcR6XnzxOkpwYGZnt5/dx+bJb//xznccVEARB4LiZ+XbAFhq12KpnuFnPcIue4WY9w80AC8aOu1zjunGxudeuRR0/Hnbnzg+M9nfRVFMb2L+/ZJfH4xEEIRAKFs6f//r1q5fh4QBw7MhhgiCiIiPFbbZt2TJ29Cgul/tbBtxERUVFI12HH9i3T7w7a/p0zzFjCIKIjYkRH6mqqhJvHD92bOvmTeLtGdOmAcAvHyyCIAiCIL/fq1evpKcr5OXlo6Ki+Hx+z549JQfJZLKvr28TLyQ9o7bvy2+Vn00y7wgAx44da7C9u7v7z/8D7hu2trb1jCckJITD4Ui379u3b0lJiaSB5L6/m5tbo1+ldu3aiTvp2LFj/S11voTe1vV++Pjxo2SoWVlZkuNubm6S42VlZY0eajMqK/umxvUvHtXQoUMll+7atatAIJDlLOkUHbK8n2uF43iN93nnzp1LSkok86xmZmYNdiKpYt6rVy/JQenF/efOnZMc9/b2lhxPTk6uv2czMzNxy1mzZsn+pIqKivT0vlaWDAoKIggiMzNT8uVGJpMfPnwoe4f1WLNmjbhPOp3eYOPjx49LRjVy5EjxQekoq2HDhjVlMJ6ent/3X0Nubq50CFHklz97v7dnzx5JM+l/2XrExcW1bNlS+u1EIpGOHj1aV3vpN8NvZ2FhIctzlPiNH1sx6YIgnp6etbbp16+fpI30l/APkf6K+P67sbKy0sTERNJg//79jbsK8sfK5BKdwnH5B1//ZxSK708lcngNnxsdHb1kyRJdXV1ZPoMaGhrTpk27e/eujJ+m/yuhRYTCl9df5SG+KhHv9grXeIzPjsHLhb97cAiCIAiCID9i+vTp8LdkaKhBUYlpY6NnY6NXV4P58xwOHwkvLuHKcWgEQcjJ0YsK6a6u55I+LWYyqXFxeb6+14BkoqTMNDFSadNGo52lVuvW6vb2hj17tujZs0VJcdWhI+E3b8Y+D0sF4JeWcdW1FJ49T2lvtcfRwdCmk551R51WrWXKibduw30eT6ipRc/KKuVWcKdP77lieU8d3R/PHSbF0FBp394hLkMsps0ISEzINmyhWVXJ53EFly6Nkc5UIQv3kW1XLE8xMNZ6G5H1avpVGpNO4ISAxwXgA2Dyisp9+ph2dTBs20ZDX1+xpJS3e/fT0KcpsbG5aRmlZSVcIBJHj3Gl0SkAMNL9YlxsuqGJtlBIAGAA1evzNLQUnj1PWbjoVqtW6hUV/KionIj3mbFx+SWFlQBCgKqhLnb+fmP/5Hj8yJgYVVXVY4cPT5k+HQBwHD96+FB8fEKvXr07drTeunkzAPTt3x8Axo0ZPWnKlJmzZi9cvPjk8eOj3dxWr11n2c7yNz+BH/H82bNtWzaPGjPGzX0UANy/d+/A4cMAsHrdups3bgzo1+99ZOTnlOTUz5+dnAdN+lIS+3ZQ0KEjR+JiY3/n0BEEQRAE+R1evnwpniAX75LJ5EuXLolXnPv7+zs6Oornp0Ui0ejRowGg6dnR/2SfP3/+oXQOv0Dv3r3v3bvn5ORUWFgoPpKZmSlJqo/8pbZt23bt2jXxto6Ojo+PT10r5muIiIiQbHfu3LlxV8cw7MyZM7m5uQ8ePBAfKSgoqL+W+Z9v5syZaWlp4u2RI0c6OTkBgJaWlre398SJEwFAJBKNGjUqIiKi6enxCwoKxBsNpmdIT09fuHCheJvNZu/cuVO8PXz48GHDhvn7+wOAv7//wYMHZ86c2YiRhISESFLIKCoqSocjSDt79qwkhUOXLl0sLCzq6vDdu3eS7Y4dO8oyhpYtW4aFhbm4uDx58kQykmbM0PDn+L0f21+soqJCvEGhUGoE1QEAk8k8fPiw5F956dKlgwYN0tfX/6VDRH6adC4MjiA+VX09wibDVUvMqpYyU18VFRX5+vqePXv2+fPnBFFbaQopurq6Tk5Ozs7OAwYMkPFz9H/ocvbX11FAwO7U6u2zWcAiE1tN/9zbsAiCIAiCILX6+3727fIOvRYQSWdSy8r4NCpJRYWlo6NgbKzcyly9VSt1A31FjISpqrLnz3NcueKGHEcDAIRCXM9AOSUxc7jruVtBEw8cGOrr95HFplFplA9R2a9fpQDgQKIZGCrZdtLt3ct07Jj2Sxb3WLK4R0J83qEjL4KD42KicwAEqSn4+3fJABRFZbm2bTRsbfTt7PRtbfTqClDYu/fZ3j0hBiZ6qalFFDLm5+c5bFib5nodevZq8fqVl4PjwciPmbqGarnZpRoaMmcCJODxk6QbN2NCQ1NUNZRwHNfVkedyhbl5FYSgisHm9OjWprOtnp6uApNJzc2rOHLs1f2Hifk5pQAiACpLnq6owCwrLjMytjlx3BUANm9+6OsTpmOgi+O4dDQDALDYtKoq4Y7tD6ovDBiVyVBUYOoaKGIkUlpysq6u/J8czQAAKioqwbdu9Xdyam9l1cnGhkKhxMbE0ui0AQOdACAqKpJGpTIYjF07dixasqRz5+rUxxMnT9bT11u3ZnW//v2nTJO1WMnvtcfb++nT0CXLlne2syMI4u2bN53t7J6Ghjo4OhqbmCycN3fpihXJSUm6urpdu9i/+xhpYGgAAJ+Tk52cnU8eP9byy1ooBEEQBEH+Tzx//nzAgAGSbOEYhp04cUI8EQgACgoKISEh3bp1i4uLAwCBQODm5nbw4MFpf8lPo0bw9vaW5DbX19eXzET+VPUkdReztbV99OhRnz59cnJyzM3N79+/3+A0KvIne/LkybJly8TbNBrt6tWrsk+xv3//XrzB4XBqlLr4ITQaLSAgoGvXru/fvzczM3vw4EFzpbj/LS5duiRJAKOgoLB7927JQxMmTPD397958yYAZGdnDx069MGDB0wmsymXy8/PF2+oqKjU0wzH8bFjx0qyVqxevVp6yfKBAweePHki7mrevHlWVlY/OtUtEom8vLwku2vXrq3ry+TkyZOS7alTp9bT59u3byXbMgY0AICysnJISMjkyZPPnTtHIpEuXrxoaGgo47l/iz/hY/srSd7kysrKtTbo3bv3iBEjfH19AaCsrGzhwoVXrlz5deNDfpqIMhgbSaRxAQBoJGgvB63ZMFcfM6zjWxPH8Zs3b546derWrVsNRlsaGxsPHz58+PDhNjY2f/iNxD8Bqe5X6GQmjNECy5qxRgiCIAiCIH+0vy+gQVWFHRr6EkCRKScnEIiEPBEQQnFEgqamnJ6eoqGBkrGxUnZ2uaLS1+hfXCTSM9S8fev9jJkBhw66XDjvPmb0ITZbX0tTHsc5AJgIxwuLqnyuRPhceb146e2uXY1chlp4jLPatdN5107n4OC4O3fjX75Mj3ifWVleXlxYEvqkNPRJHABVR0/Rsq2Wra1e2zaanax19fQVxVc8fDj833/91DTViwrKKSTs8cNptrbNHG+uoMAIfTzD1Hx7YUG5kjJr4KDTF8+7Dx1a52qJvNzysPDU8BepISGJb99l4EIuR1GBwaCmpRQB8JhsuUFO5t27G7OYFJEQLyrhXrn6MfRpSmVZBZXBVFJm6hqoYBiGYUAik1ISsxlMxo1ATwaDctUvctmy66oaGhQyhuOEVDQDBgBCIUGlkvQMVQkCAAMMAADDMAAMS01K7dXbet/eIc37svwM/QYM2Lxpk42tbX5eroqq2q49e6oqK8UPfUpI4AsE+/bs6d2nb7fu3QEgJyfn06dPZmZmffr262jdadmSxR9mvl+3cWNTKpv+bBkZ6etWr2YwmKfOnOVwOEE3b94JDvbz87sZFGTv4PDqxYtOtrbbd3mnp37W0dPfumWzi+twZRVlAMBFIkNj45nTp0+YNPl3PwkEQRAEQX4pf3//sWPHVlV9XYK3e/du6ezlAKChofHgwYPu3buL01zjOD59+vTs7OxVq1b99+5EFxcXnzhxQrK7bNmyPyd0o23btqGhoVOmTLlw4YK6uvrvHs6fq6KiYt68eXp6eitWrPgZ/YtEImdnZzc3t/Hjx8vSPjk5edy4cd7e3p06dRIfyc7OdnNzE4lE4t09e/bIPo2dl5eXlZUl3u7UqROJ1KRq2vLy8rdv3/bw8Dhz5sxfHc2Qnp4und5g7969Wlpa0g1Onz7doUMHcf6G8PDwsWPH+vr6yvLq6ejoZGZmAsDmzZulqwZIMjTUH9CwYcOGx48fi7d79uw5f/586Uc1NTV9fHz69OkjEol4PN6QIUNevnxpYGDQ4Kgkzp49K442AwA9Pb26vq/Cw8Ojo6PF24qKiiNHjqyrQx6PFxMTI9mVPaABAGg02tmzZ1u0aEEmk6VLHnzP1tZ2+fLlsvR59uxZSdYNU1PTekbeaLUGJfw5H9vx48dLMnB878yZMzUe9fb2njNnjuz91wXH8fj4ePF2PfFz69at8/f3F78svr6+S5cubd++fdOvjvwu13Jh52cipgIEBAAAnQRnLLAB9cZPEgQxbNiw69ev19+zkpKSm5ubh4eHnZ1d8433v8+S8816MzoJ9pljpzKIsBLg4zDwHXGkFeakCgDwvBjyBGAtDzr03zZaBEEQBEGQBv19AQ0eHlY4MXvC+ONksrymhqJQiIuPi0Q4lyt4/zHr1YtUACFTjq2lJS/gVy+QIgggkUBbT/PwoXtsFm3HjoFJSW4rV/gx2MpaWnJCIUEmYYoKDCVFJgBUVAiuB0ReD3g7d97NwYNaec3u0r+/Wf/+ZgDw5nX6w0dJoc9S3r3LSPtcDMDPSMvJSMu+fSsCgKaprdjRSsdtpCWfL5ox46q8kjyJTBLwhRHv5pibq/2MV0NRiRlyZ7J1p73Kymy+AHdxOT1mrLXr8DatW2soyNNFOFFQUJmcUhgZmfP6dca7iIyUpAIAHgAJgAyAlRdXKugpDh5q4TqsTe9eLUpLuA8fJwXeiHn4OKmqnMtRZCsrs1VV2ZJsb2QKVlrKK8zNNm1peP2aZ6tW6p8+FYxwPctky3E4dJGoRlI46cgGQnLLmkzGiourigtyHBza3gz0hL/EkqVLX796paqmLn41mCyW+Pjzl6+0NTU9xo83NW1ZWVE+efKUS5cvq6oouwwdam/v4DlhwuGjx7Zv3Tpz2jQnZ+dxHh6/9UnU7tjRI/dD7jl0dZzt9Q8A7N+79+3bt7O8vNxGjcrOygIAaxubF+Fhtp3tdPUNRru79e7Td/GSpeJztbW1bDt1OnDo0O98AgiCIAiC/HLe3t4LFizA8eqf4hiGeXt7//PPP9+31NbWfvjwYd++fSVTYmvWrImIiDh79qycnMwJxuq2YMECSRr2ZjR//vwdO3b80CkbNmyQZN3X09ObMGFCs4+qKUxNTR89elRPgytXrvyfL5ANDw8fN25cYmIihmGtWrUaPnx4s19i+/btwcHBwcHBFy5cOHLkiLGxcT2NX79+7ezsnJOT06tXr+vXr/fo0UMkErm7u2dnZ4sbjB8/XlxIUkbNnrheS0srJCSk/jbl5eWST/ry5cs3bNjQ9OtKGBoafv78ua5HDxw4cODAgRoH09LSpPMclJeXDxkypLi4WLw7btw4j+/+ZFNRUfHx8enevTuPxwMAf3//KVOmHD9+vP6oLIIgcnNzxds1oogki9frmeu9cePG2rVrJaefP3/++5nsHj16bNu2TRzokJub6+Tk9PjxYxnzrwgEAkn/ALBixQo6vfaJLOk4rbFjx9aTnSIyMlJSmUJBQaH+t3etVq1a1WAbOzs7WSY13759u3nzZsnurl27nJ2df3Q8jfDnf2x/gevXr0uidupJtmFubj5mzJizZ88CAEEQK1asEKdCQf4uOAF3C2B9MhEpVXeIQ4bzbbAetafn+Co8PLyeaAYqldq/f38PD49BgwbV9QWF1MNFHdYkQZkQAECfAfvNsW5K0JaDDXhLFAuhVAgTo4hH1tizYpgXTwAABYOxWjBDFzNn/+aRIwiCIAiC1OrvC2gAgPGeHSsr+LNm+ZWXcA1NVHGRiCCATMbYbBqbTZOUPPgSzVC9i+MElUrS0tXZufMWQRA7dzrraMvPmRuYnJippatBp5NFIvFUNcFiUdhGKoBBWRnvzOnwM6ffOA00nzjBevjwth2tdTta6y5Y0DU7q/Tlq/Q3bzNi4/Kio3M/fSqoqqjMzswOykwNuvkGgKWhrcRkUsvK+Tp6Sv4BkRw2TV2Do6HO0dKS09SQU1RqUo5Kify8CjKZZGamkZZRoqrKlpOjXzj/+sL5t2oacmw2FSeguLiqtKgcoEJcLQKAwZJTMDFWbt1K3aylmpWVdp8+piwWjc8Xee8O3bf/eUZaHpMjp6rKwdQ44jAG8YtCIpFwnEhJzKHQ6DNn9tm505nBoPD5osFDzgCAppa8UCj68mrDl1CGb7YxDACDkhJuSUERjcGeN99p545fcUOhGV319+/YoYOWpmbWl5sR796969K58/XAQFU1NaFQ2MWuy/uPH/v27n3y1CkGg7F3z55LFy+OGj164eLFMdHRu729X796OWr0mM5/TFD5g/v3/K/6EUBs27FD38AAAIJu3li7elVeUXGNlja2nV+Ehdna2ZWVlk2YOFF80KpDBxJGCn/58hcPG0EQBEGQ34jL5c6aNUs6AzmJRDp69OikSZPqOkVHRyc0NHTgwIHh4eHiI9euXbOxsbl69Wo9tdj/LomJifv27ZPsLlmyhEaj/cbxII2wYcOGxMREACAIwtPT08TEpHmXC8fExKxZs0a8fe/ePQcHh6SkJAaDUVf7e/fu5eTkAEBZWdmAAQOuXLny7NkzyZL9jh07HvrBqGJJ4noAsLW1/dHx//cIhcKRI0dKqiSYmpoePHiw1padO3c+ceLE2LFjxbsnT54Uf+/VE9OQn58vKUBTI6ChwQwNHz9+HDNmjDhiDMOwc+fO1UgaITFv3ry3b99euHABAKKjo3v37v3w4UNZUgP6+flJYkHU1NTqSRny8eNHyfb+/fv379/fYOcAUFJS0sQUIDVYWFhERkbK3n7OnDmSkDtHR8dfE80A/wcf25SUlMDAQHV1dTU1NWVlZSUlJQ6Hw+FwqFSqUChMT0/38/OTjlvq2rVrPb0tXLhQHNAAALdu3UpISDA1Nf25TwBpJtEVcCqTYJEgIBc+cwEIvHKpM33scnIbezsFONQKM5LhrqckDLQGKysrDw+PUaNGoZxSTaFChUPm2MxYQoEC59pg7eUAAFqz4ZYVNuoD8ZkLVTgMfPd1+ZmQgNOZcCmbuNcRQ9UoEARBEAT5A/2VAQ0AMHOmnZmZ2oSJPimJqRwFZVVVNo4TXxIJEF+CGKQn1AEAcJyg0ciaujq7dgWpqHKWLe3es4fJwkVBvr5vASj6RioYBuK/eQkCgCA4bJq8nCafL7oVFHUr6KODY8tVK3v16WMKAJpa8oMHtx48uDUAVFUJIiOzP37M+fAxKy4+LyGhID2jNCezGEAEQC7IKV2+7AoACYAOJLqSElNVla2mxlZVZaupslRVOcrKTCVFppw8XY5DZ7NpDDqZRqdQKCQSmQQECEW4UCDi8UQVFbzSMl5xMTc/vyI3tyIrqzQjszQjoyS/oEpeni4vT+fxRHy+iKPIKi/n5+UU5IEAgACgseTk9PW0TIxVzM3U2rTRbNtWw6K1BoNJlbwsy5cHb9vxRMivVFJVNjTRwkU4AZKkDACAUSikrKxSbkVZ9+6ttm51srHREz+wdFlwdFSioYnRl2gGkHrZq3dxnODxhKWlXH5VFQCuoqrkOb7Lgvld27RpoNbvn+nNu3dGBgatzM1iYuMAQEtL61lYmPihWzdvvv/40cHO7s6XVUpr168fPHDgh4iIzdu2tWrd+sixY2fPnD588GDQzRvjPDxbmpn9tqcB8OH9+0sXL2ZnZQ0c5Ow64mvuzVMnTpSVV9R6ik3nzreDbvZ3Gije7dm9R3xcXPmX0hsIgiAIgvw/SExMdHV1lZ5fYTKZ586da3Atu7Ky8v37993c3CTrL2NjYzt27Lhp06a5c+f+B8pPLFiwQFL7WVdXt57wDuSPdebMGUllgYqKiiFDhrx580bG9e4NEggEnp6e4iX+Yvv3768nmgEAlixZUllZuX79egDg8XjDhw+XpKxXUVHx8/Or6/T27dtLf0hrNXTo0PobqKioSBIJ/FfNmDHj9u3b4m06nX7lyhUOp845nDFjxqSkpEhqkRw/fry0tPTs2bN1rRuWlAmAH8zQ8Pnz54EDB5aVlYl3ly5d2rdv33qexbFjx2JiYsRhGe/fv+/Zs+ft27c1NRv4c/vw4cOS7YkTJ/7HArB8fHxCQ0Mlu9u2bfu+zeTJkyXJJ27cuNFcEQ9/1Md28uTJ3bt3l26Qm5u7ePFi8ba9vf3kyd8UjrSxsam/fwAgk8n//vtvg83E2Gz29ylPpLVp08bR0VH8j0UQxOHDh39GyiWk2eXxYUgEkcuXOoSRaENmwEZ3d3f3vVs3yphQoVu3bhYWFlFRUeJdbW3tMWPGeHp6/meiXX+7QWowSK3mb2wLNlxoi/V9S1SKIF9Q8xQeDsH5gAIaEARBEAT5A/2tAQ0A0KtXi5joBatXh5w7/zblUwaFIaehwSGTSARBSAcxSDI0iOE40GlkVQ3t5cv8rTpo9e9v5uMz9tq1Djt3hT4NjZVXUlJRYUnKWAAAjuMUCsnAWE0kIp6GJvbtmzR+vPXGDf21deQlbZhMaqdOep06VU/zFxdVffpUkPCpICWlKDOzNDunPCurNCurrKCgsrioqqiguKggJyFOCCD6Mv2PAVC+/I8MQAISmUwhYyQAAFxE4AIRAA4gPkUAIP57mAAgi88qLSIDUKgMiqICU0dLQUtLTltLTkODo60lb2Sk1MJExchYWV6+lj+bQ0ISZntdj49LVVJVVVBQFIkIkQiXetEwAIJCISUn5qmqcbZvHTl7VhfJua9ep+/aeRuAk51dSgAAQRAEhuO4UISDEAfAv4yTqqTCbmepadFaw9paZ9DAVvoGDa8X+ZMlf/6spqpi3rJlbHy89H2i58+eAcD1GzekG4twUXl5mWTXw3O8h+f4Pbu9161d09rCol///h07Wv+ykYuFPX8eEhISHxvTrUfPzVu31nhUUUmZJxR+Tkkx+JIZkiCISxcvjhw5UoTjkmiGHt26PXryRPRlyRGCIAiCIP8PLl26NGPGjJKSEskRTU3N69evyzIFAgAsFuv69evLli3b+uUXCI/Hmz9/fmBg4LFjxxq9KNPT01OWLNxeXl7ijN/m5ubiqab6mf1I7OnDhw+lcyZv3ryZTqc7ODg8e/ZM9k5+VFFRkaKiYq0PBQYGHj169NSpU2pqP1D2rnfv3rK8MrXy8PBISEho3Ll/DnFlga5du4rT5qempo4aNSo4OJhMJje986VLl7569Uqy6+XlNWzYsAbPWrdunUAg2LJlCwBIpkXJZPLly5cNDAyaPirZCQSC0aNHDx06dMyYMb/yuvULCAiQjhEBgMDAQEmhAVdXV3E5BmmS2IL169cfP35cctzb27tDhw71X2758uXFxcWSYjQ+Pj5ZWVn+/v61xiVISgzAtwENPB6voqI6gvz7DA1ZWVm9evUSR9UAwJAhQ9atW1f/qJhMZnBwcPfu3cVlfSIiIuzs7G7fvm1ubl7XKfHx8ZKcARiGTZs2rf5L/F24XO6iRYskuy4uLr+4UsOf87F1cHBwcHCQPpKYmCgJaGjRokU9mTnqoqenp6amlpeX12BLDMMOHTpUV3IRiRkzZkiiT06fPr158+b/WHjN305EwP1CUKZCR/nq1UsVItiS8k00gzIFWrDB3XOwy3SHadOmde7c+erVqyYmJg12TqPRQkNDDx8+nJ+f37dv3969ezfLf3CRBrXlwI322PD3RPF3d/UwgI7ytZ2DIAiCIAjyu/3FAQ0AwGbTduwYOG+ew+HDL/wDoqIiMwEEgDE4Cgw2i0qhkki1LPYiRCJgMqkAMGmKX/KnxTQaeehQi6FDLXbseLJ0WXBpcaVxC1WBQCR9Co4DhoGhiXplleD06ac3bsbs9h40dqxVraNSVGKKK1NIHywsqMzJKcvOKc/JKc/LqygorCworCwuqiop5VaU8ysqBeXlfC5PIOCL+AKRQIjjoq9BGBQKiUol0ahkGo3MZNLYbKq4uIaCPENJiamszFJVZamrcTQ02BoachrqHHmF+hb6SGza9GD58psAVEMTPRzHv4QyVD9lcTQDQUBmRrGrq6Wv79gap0d+zLZobaCtr1JWxhMJRQRgVAqJSiWxmFQWm66kyFBXY+voyOvrK7U0VTUzU4O/ft3dV3n5BSbGRvq6uqnp6ZKD6hrq6srKyioqOI5/eP/exNhYTkHhyNFjunp6NU7/d85cPp9/5vSp/Xv36evrW7Zv7zxwIL3e5VlNV1ZWdvvWrfcREdnZ2T169Fi1enWtzQY4DThx6pTTgAFRMTHiI/dCQmKiosgUCuXLp8m6Y8fE+HhuVRUJ/amJIAiCIP8f8vPzZ8yYcfXqVemDHTp0uHbtmr6+vuz9kEikLVu2tGvXbvLkyZVf8jw9fvy4TZs28+bNW7FiBZv9w2V727Zt27Zt2wabLVmyRLyhoqLi6ur6o1eph0gkmjt3rmS3c+fOv3fG9/3792PGjCkvL2/fvv3ly5cdHR1lPFFFRaXR034sFutHTxkxYkTjrvVTde7cefv27XPmzBHv3rt3b8WKFZIJ8ka7ffv2rl27JLvW1taSSfEGbd68ubKycu/evZIjHh4evXv3buKQfohQKBw1apSfn5+fn192dvb3UQK/y/chCNIFETQ0NOp6S+/du3fVqlWS3Tlz5syYMUOWK27fvp3L5UquEhoaamVl5evr+30tgLoyNEjqTcB3AQ3p6el9+vT59OmTeNfR0fHy5cuyTO+pqandv3+/W7du8fHxAJCSkmJra3vixIm6vuukv8w7depkZGRUT+dDhgxp06ZNg2NIS0u7e/eueFtOTm7kyJH1t/9ROjo6MrbcuXOnpJoGmUzetGlT845EFn/Cx/bn6dixY3BwcP1t2rZtu3Pnzj59+jTY2+DBgxkMBpfLBYDCwsKHDx/269eveQaKNBlOwKxY4lI2AMBgNVCnQZUInpdAclV1g97K4K6JDVYDenWFGWVfX9+DBw86Ojr6+vra29s3eAklJaWlS5f+rCeA1M1aHvzbYc4RRKUIKBgICQAABglOWGC9lH/34BAEQRAEQWrzdwc0iGlrK6xb13fVyl7BwXFPn3+Ois6Ni8tLTy+pquB9yYIgqd0oTt5AJlGpiiqquroKpaVcVdXq26YLFnTt3s3YbdSFtNQiHV1FkYj4tm4FJhLhdBrZqIVeRkbJuHFnnod9PnjARcZBKquwlFVYrVpr1P4wAVyugC8Q8bhCvkAkFBG46GsZMxIZo5JJNBqZzqDQqBQavRlmkefNu+ntHayooq6oxBAJpaM3JAktxGkXgEola2sr+Ph+xEW4vAKdw6aLIyp6dDce5d5OunTF/5VPSclWHdpzWKzET580tbQAYPyEic+ePvvw4YOlpeW6NWtuBQffvXu3a7dutZ5Oo9GmTJ02Zeq0W7duhT5+/PTJkxampi1atOjarRuTKUOlQZmVlZWFhoYmJiQkJiQoKCj07tOnR8+eAPD27Rs/36tBQUE3b93S1f0afDPc1bVfnz53QkI01NR2791bVFj49s3rZStWiBNBc6uqWpqaYiRScVlZnZdEEARBEOS/xc/Pb9asWeKi4BKTJ0/et29f/Qnz6zJq1KgOHTq4ubl9+PBBfITP52/ZsuX8+fNr1qzx9PSkUP6mP1K2bt0qyROOYdiePXt+YwWNvLy8QYMGiYtSZ2Zm9uzZc8uWLX/O9HNzkZOTa9yJ7969a9++ff1t/v3335CQkKCgIPHu1q1b7ezsBg8e3LgrAkB6erqnp6ekpJ+Kioqvr+8PLUH29vZOT0/39/cX754/f37EiBEDBgxo8ERTU9Nly5b90GiPHj0a9qWmnsSVK1f8/PwAgCCIBQsWZGZm7tix4w+sFEMQhGROvR4rVqzYuHGjZHfo0KE/lOV+3759HA5HvP4eANLS0hwdHTdu3Dh//nwSSXLn4WuGBg6HIx3xI10RQDq1Q2xsbN++fSW5Gdq2bRsYGCj7d6ympuaDBw+6du2alJQEAKWlpSNGjJgxY8a2bdu+r6MRGBgo2R4yZEj9Pcs417hy5UrJi9+vXz/p7Be/Unx8vPQ/rpeXVz2ZKn6q3/6x/XmWL1/u5OQkEAiEQqFAIBCJRCKRCMdxAGCz2ZqamtbW1rIEwYix2exevXpJvnIDAwNRQMNvhxNwIx/OZRFPi6Dqy9KnwO+ycrTlwPm2GJNU8/jMmTNNTU2HDRvm6+vbtWvXnz5cpLE6ykO4DZZSBapUcHxNiAjgilPuIgiCIAiC/JH+pnuF9aNQyc6DWjsPag0AxcVViYkFnz8XZ2WVFhVXVVYKBAJcTo6uqcnR1JDT0pLT11fU1KzlLph1J92It3M6dNydk1ehpMT8tlxF9YZQKNLWlq/iMg8dvP/mTcb9e1M4HJmKw9UHAwaTymBS4Zfk9fL6J3D/vmBNHV06nSyq+VtVuloHkEigriF3+PiLvXsfAlCATCaTMQaDwmBQlZSYKiosFWWWoYFiO0utnj1btGhRM2Hmf9vbdxFDBg/S0tYOe/68s52dsorKTm/vK5cvHT96NCAwUFFevqCgQCAQUKlfYz5EQuHefXsvXbhobW1tb28/Ztw4JycnJyenjIyMZ0+fPn369PGjRzq6Ompqato6upaWlvLyjXlDFBUWfoz8mJmRkZ+Xn5GZQacz2rdvP3X6NAadAQB3794J8PM3NDTo2bu3jp5uxLu30gENAFjw3bsrli07dOTIiuXLBzk7b9m2XXyjLS42tnWrVra2ts/Dw5v40iEIgiAI8ldITEz08vKqsRCTzWYfOnRo3LhxTenZ3Nz8xYsXCxYsOHjwoGSiNz09ffLkyZs3b161atWYMWP+irTDb9++XbNmjWTXw8NDUoBjw4YN0jOXza7WbBbKysojR46UzM4KhcIFCxa8ePHi1KlTjch+8VPp6elJfusmJyeLM3aoqalJr2WX/iH9K50+fdrS0lK8wp4giAkTJrx///7b38yyqqqqGjp0qCQ9O4lEunTpkuGX4m4yIpFI58+f79Wrl3jOUiAQHDlyRJaZUXV19R9NKX/v3r3vZ0bHjBnz4cOHbdu2iXd37dqVnZ195syZPy326M2bN/VnwheJRDNmzDh27JjkiI2NzcWLF6UDEWSxefNmFRWVRYsWib++BALBokWLAgICzpw5I6meI8nQIP2WhjoyNDx+/NjV1VXyjWFgYBAcHFxXTZm66OjoPHjwoHfv3omJieIjhw4dunnz5qlTp3r16iVplpeX9/LlS8nuoEGDfugqdbl27Zpku3///s3S54/CcXzChAlVVdWLx7W0tNauXftbRgJ/wMf25/m+kkUTDR48WBLQEBQUdODAgWbsHPlRUeUwI5Z4X+8aFiYJFhpiU3Xg+2gGsT59+ly6dGnkyJH37t2TPboF+fUMGKDPgFMZoEiBAgEAwPbPxFD1Py5gEUEQBEEQBP5LAQ3SFBWZ1ta61ta13HLKz69ITy959y4zM6s0N6+iqKCSxxcJRbhQIOJyhVyekMmkKiqzi0t5350qCW4Qp2qgGBjrv3zxqZPN/mNHh9vbG/55C1Rq57376f59t9W19Oh0Co5LwhckiSgku9XbAoFIQ50DwMFxgiCAIAgRTohEeH5+ZVZ2GZcrEPH4AEIGW65zJ91//nFwcbH4xc/oN7oeeGPt6tV2XbocPXJkytSphkZGc+fN37RpU9++fQ4eOGDS4ptS0KWlpV06d46KiZk0YcIQF5cPERFrVq4c4TayVWsLHR2dkW5uI93c8vJyo6Oi4uPio6Kib9++xaAzVFRV1dXVFBUU5BUU2Cw2k8Wk0eji+/sikZDP41dWVlZUVpQUl5SUlubk5BQWFPB4XBqNrqena9u5c6cvt9STkpIKCwp09fTWr1n7NCwsMSHBpEULBwcHOr2WcJwNmzZt+DYz57Vr11xcXKZNmXL46NGf9nIiCIIgCPKnqKio2LZt29atW2vUp7ezszt37pwsdZEbxGAw9u/fP3z48MmTJ4uXFIt9+vTJ09Nz5cqVs2fPnjx5spKSUtOv9ZNUVVWNHTtWIBCIdzU1NaXLCnTv3v3XD4lMJu/YscPS0nLKlCl8fnWBa19f39jY2GvXrhkbG//6IdVl165dknz4Dg4Oz549A4CZM2dKB4j8LqqqqufOnevTp494urqwsHD06NEPHz5sRJDNpEmT3rx5I9nduHGjLDnYv8dkMgMDA+3s7BITEydMmHC0Cb/Jly5dKp5rb9mypewLwbdu3YrjuKRSxsWLF8vKynx9fWv9a+J3qT8NPpfLHT16dEBAgOSImZnZjRs3Gpchb8GCBSYmJmPHjpVUz0lJSZGO8JBkaKgR0PB9hoZ9+/bNmzdPKKyuZG5sbMzn82WvsFDD7t27/f39nzx5It4tLCyUzgMBAOHh4ZIwMkVFxWaZa0xKSoqMjJTs/q6ABm9v7+fPn0t2d+zY0bgVAs3lt39s/xbSpZE+f/6clZWlpaX1G8fz/ywwD6ZGE1XfrnuyUQBVKjwqgl7K0FcFU6eBjTwoNxRw2LNnz3379jk5OT1//rxxEYHIr/FPLHH2a4kkKBX+vqEgCIIgCILU678Z0FBDYWHV/v3PbgfHJSYVFhVxRXw+AC5VigKTKi2BAZmsocGRl2cKhaJv0xVIp2rAMAxEIhyjMmNj3h0+otOli8EfmHLze1FROUuXBQOwc7OKAHAAKp1NZbNpTAaVRIIa9SZqIJFI4udOAQCgfHnRCAzDyGRScmLOo0dPnZ1b/cqn8ydYvXatZbt2w4YPv3UrKODadRqdvqaOVSAL582NiolZtGD+1u07AKBfv34eY8bMmzP3akDA3TvBFhZtVNXU1NTUu3VX79a9BwCUlZZ++PgxLy9PwOdlZmQkJCRwuVwcx0UCoYjAMcBIJIxCoWAkEpPJZDFZLDZbX1/f2trawsJCkob3w4cPERHvEuPjSWTKnVtBN28H3713j8VmTxw/fuKUKWdOnXzw6HGDz3HqlCnHjh8XB2003yuHIAiCIMifSCgUHj9+fO3atZLZODEqlbp69eolS5Y0b+KEHj16fPz4ceXKlXv37pXM5wFAamrqokWL1q9fHxUVpaen14xXbEaLFy+OiYmR7B4+fFhZ+Y8oO+zh4WFkZOTi4iJZC/7x40cbGxtfX98ePXrUddaVK1euXLnys8dmbm4uXneuoKDQ6E527twpe8mGJ0+e+Pr6/uglevXq5eXltXfvXvFuaGjohg0bVq9e/UOdbNy48dKlS5LdESNGLFmypP5TUlJSjIyM6m9z6tSpU6dOfX+czWaLq43ULyAgIC4uDgDs7e1/aGZ0+/btQqFw9+7d4t0bN24MHDjw+vXrf07yD+kkARJFRUXiuKiUlBRx3IyYhYXFlClTNDTqKArZkOHDh1+9ejU0NHT48OEpKSlycnLBwcHS/3YyZmgoKSnZs2eP5NvP0tLyzp077u7u6enpjRuYiopKSEjItGnTTp8+jWHYhQsX2rVrJ91AOj2DjY1Ns9zHkH7lraysGh2N0RTx8fErV66U7Hbv3n306NG/5tJ/8sf2r2Bubi4vL19aWireffXqVVOq/CCNdj0PJkYRQgIAgEmCWXowUQfTaULQ2ogRI5KSkpycnEJDQ5vyH33k5xEQcFHq974iBbzN/oKb2wiCIAiC/H/67wc03LoVO3DgQQAuhaGmoMBQV2eTyHKkWn6eSVeXAKFQVOtxDMMAg/JyfmFuMQCpg5Xe3Lmu7m7tSLX1+LPxeEKhABfhOI4DhgGZTKJSSDQ6uZ5bEsbGyjGR8/ILKmJicqNjcuPi8lPTitMzSjJSiwAEAGQak87h0BgMKpmMfRvqUUuIA4YBjkN2TpmgqkxPX3P/vomDB7f+aU/3z+UybNjnlJSujo4aamoPHz1qbVFLjgqBQHD0xEk2kymOZhAb5+kBgMnJyZ09fSYwKGjr5s3TZ8yQV1AAAJFQKCcvb29vX+sVcZGI1NBcwutXr1YsXzZq1OjxEycCAEEQ48ePLywsVFFVdR/hetn3qo2tjbGxcVTkR30Do/j4uI4dO37fSXp6ejdHx6Li4vcREZbf3ghDEARBEOS/JzU1tU+fPvHx8TWO29vbP3v2bMWKFStWrPhJl/bz8zty5IikBLvYv//++8dGM0RFRe3fv1+yO3bs2AZL0f9Kjo6Oz549GzBgQHJysvhIQUFB3759T58+PWbMmN84sHv37jW9k6lTp3I4HNnbNyKgAQC2bNly584d8SQiAGzYsGHgwIHW1tYynn769Gnpz4u1tfWZM2caMYw/ire3d1VV1ZEjR8S79+/f79u3761bt/6EmarY2FjpZBhix44dmz9//qVLlwYOHGhubv706dMePXpkZGS0b98+JCSk6e9GKyurt2/fenp6TpkyxdLSUvqhBjM0UCgU8et2586dLl265ObmOjo63rhxo+kvJo1GO3XqVMuWLauqqr7/Xnr9+rVkW1Iip4l8fHwk28OGDWuWPn9IjWITVCoVlS34UXw+v7Ky8kcLnTQLDMM6dep0//598e7r169RQMOv97QYpkRXRzO0ZMHFtpgpqxm6Xbx4cUpKyqhRowIDA5uhStGrV8S+fZCeDlwusNlgZIQtXgzNkTbs/xYGQMZA/O9+vg1mrwghhfChHCx/4EcWgiAIgiDIL/LfD2gwMlKeNq27r9/HwvyCIpxQVWVTqRgAQRBfS0jUOlv/RXUeAj4fLyvjVZZVAQiUlBVdhrUfN9aqrvIKfJ4wNa04NbUkLa04K6s0J6+iqLCqrIxXVSXgC3EgCAqFxGRQ1NQ4LUxU2rXTtOqgo6Ze369FAifCX6SGhX2Oic3LzimvrOBXVgm5VQIeXyTCcfEYySSMSiUzmVQWk8qRoykqMFVV2epqbC1tOV0dBX19BR0dBRaLZmSsbGSs3KlT9a1hHCdSkgsjo3KionKionPjE/JTU4uzskoJoThFLRnIZAqVTCFjJDJGwjACQCTChQJcyBMC8AHIpi01xozutnhxDwbjv/92qou+gUFKaursWbMs2rRZvGjRlq1ba21m38VOerdP337iDXF+zpmzZ0vuzBaXlARev1ZRUWlkbNzFzk7p29V+kmiGqspKGp1BJpMAICcn5/27d32/pPesqKjo3Lmz54QJT588OX76dNKnT8Zf/szbd+DgZd+rnz9/9rnqBwArly9/9jT0weMnNUa7bdu2xYsXu48ceennr9VDEARBEORPoK+v37ZtW+mABgUFhS1btkybNo3JZNYoP9G8WrdufefOnZs3by5btuzjx48AYGtrK2P1gfHjx8s+Vfzs2bMGVyTPmjVLOlihVqampsrKyuLF1np6epKl/H8OMzOzsLCwgQMHSmZ55eXlZZ+PR5hM5pkzZ+zt7UUiEQAIhcJx48a9e/eOwWA0eG5QUNCUKVMkuzo6OoGBgY0rbfCnOXToUGVl5blz58S7ERER0dHRdnZ29Z/1C0iGJFnqfebMGfHadw8Pj7dv3xoYGJiamgYHB8+bN+/KlSvNVc5GSUkpMDDw++MNZmhQUVERb5iYmFy9enX37t3nz58Xv0mWLFkyfvz4xo2nS5cu4o2lS5fW2iAxMVGy3bJly8ZdRVpsbOyLFy8ku78loGHDhg3SxSYEAoFFbcsM6jJo0CDZGx87dmzy5Mk/MLg/m1AovH///pUrVwICAg4ePDhq1CjpR5ul9IMs/0lt2bKlJKBB+i2K/BopVTAukuDhAADmbLjZHlOTNQtSw8SFJ9auXbt+/fqm9ENs3kxcvgyFhV8PxcYSERHYP/9gY8c2dZT/rygYDFCFa7kAAGeziEUJkMkDDGCQGqw2xlo0R1ALgiAIgiBIc/nvz0C3aqV++PCwxYu6Hz/x8m5IYnRsbm5mPgCJRGOw2VQ6jUKhkMTVFiRxDThBCIW4QCDicYXcCj6AEACYHJaRoZK5uWk3R8MB/c1NW35Th7K4qCopuTA2Ni8yKicmNjc5uTAjs6ywsBIXiMtbkABI4qADcS4HnCBAiAOIAHAg0QwMlDq01+5krWtlpW1oqKymxmYyKQIBnptbHhOTG/o05eHDTx8iswXcSgAyYBQSlUQhk8gUEokkdT+WABFOiES4UEjgAhEQ4pIZOAAZo1BUlFkaGhwjQyVTU7W2bTTMzNRMTFQ0NDgkEmZsomJsolKdXIGA5JTCT58KPn0qTEouzMwsLSioLCvnVVYKeDyRUISTSRidTuFwaCrKLDMz1c42+v0HtGQwGqqe9/9h/4EDzs7Onh4e/n5+Z8+d6yx1X49Kpdp16hQTHfP9WSnJyUmfP3uOGSO9zkxFRaW8rPyfOXOmT5tqa2tz5OBBHz8/O5tOGzZvETeYPmXKh8iPHuPGTZg4iUxmAEBWZma/AQNiY2LMzM0BoFv37t26dweA/gOdjp8+7e/nt2DRIvG5qmpq/fv08fXzDwoKwgCePHo01sNDekhxsbFubm6fPn26eOHCqF+VqBNBEARBkD/BiRMnXr16lZqaSiKRJk6cuHHjxhqzcT+Vs7PzwIEDr1y5snXr1jNnzjRveYvmRaPR3NzcDh48SKPRfH19o6KipKuA/zze3t5z5syRsbGGhsajR4+GDx9+9+5dOp0eEBBgZmZWV2N7e3vZe65h4cKFKSkpDTZLS0srKSkBAHV19V/5vmo0W1vbOXPm7Ny5U7ybkpLy6tWrBv+hhULhvHnzJEUE5OTkbt68KeO8oIqKyr59+74/HhcXJ5kRdHNzc3BwkDy0Y8eOz58/A8CvWVqNYdipU6fKy8sDAgLYbPatW7f+hGgGgiAuXrwIAO3ateNyueKAhn79+j1+/Dg/P7+wsHDkyJGhoaE0Gq1NmzaSTDAdO3as9dWWRYsWLep5tLKysqysTLzdYEADADg6Okq/r/p/CVJvdgRBpKWlSXYNDQ2b3ufp06eld1u3bp6sjWFhYZ07d5al5b1799bWUfbx1/jzP7a1SkpKmj59up+fnyRriDh467cwMDCQbKempv6uYfx/4uEwNpIoFAAAaNHBv11zRjMAAIVCOXfunKWl5dixY+v5EVI/4uxZ4vx5+FKX5KusLGLXLszYGL7EciE/aoI2di2XAIC7XwoiEQCBeXA7n5igAyuMMIX//tQBgiAIgiB/h/+XXyVGxsobN/bfuBHevct89izl/fus+IT8jMzSouKqwkIuny8CnAAAwAAwjEols9lUBXm6qpGynq6CiYmKZRsN28765ubf3IngcoUvX6Y+ffb51au0yKiczKyyyrIqABEAlcmhs1hUDU0O+WvEgXQSCEkpBwIwTCTEi0q41wIirwW8AzJdRYWlqMhg0ClCIV5YVJWXXQYgoDJZKipsGk2eqO6mRkqJ+pJMEATgOMHjCZM/F0VF5gDxEQCjMRnq6mzzlmodO+rYdda362ygrsER92RkpGxkpNy79zedCAQigQAXiXASCaNRyVTan3tz+ffqP2BATl7e9GnTunft6jx40PHjJxS/LP0JDAoaOmjQgnnzZs2eXV5ezmazxSkTzpw+BQDDRrjW6CorKxMAVq5araqq1sbScvqsWQ8ePBg/aVKLFqYxMTHHjh/HARYvXkL/skQsKjISANxGuEZ8jJTup0fPXgAQIBXQAADzFy4MDgk5f/as6wjXuw8e0OnVdRH5fP60qVOvXLo0dNiwN2/ekJueEhBBEARBkL+KgoLCyZMn169f7+3t3aFDB8lxLy8vgUAgSw8HDx6UtJwyZQqLJdPyLuUv+agwDHN3d3d3d//Bgf8G7u7uBw8e3L17t62t7dOnT3/3cGrH4XBu3rw5ceJEZ2fnrl271tNSV1fX1bXmL1IZbdiwQZZmc+fO9fPzA4DVq1fLmH7jt1u3bp2/v39ycrKpqamPj0/79u0bPIVCoTx8+HDIkCGvX7+m0WgBAQGynCUmJyc3e/bs74/fu3dPMjPavXv36dOni7dFIpFkIb6Ms79NRyaTL1++7Obm9u+//9b/pgIAgvj6h+rPC1EKDQ0Vh9QMHjxYUv5AU1Pz0KFDI0aMAICXL18uX758+/bt0meZmpqampr+jPFI0jMAwJw5c2oNFYqOjhbfK2jRokVCQkL9HcbGxt65c+fevXsYhtWaEEJGOTk50rl2pGeRGwfH8fPnzzexk6bIyMgYPXo0juO/cQx/xcdWjMvlSrZDQ0NDQ0PrevQXk46tEYd6IL/Mzs/Ex3IAAAYJLrTBdOjNfwkNDY3Zs2fv2bPn4MGDjTlfKIQzZ2qJZhDLyyO2b8cCApoywl8P2x3bXF0Rc8ybcnp3JZipBwfTah4XEHA0Ha7lEsdbY92aJ6URgiAIgiBIk/zfzVZ26KDdoYO2eLuwsDInp7yoqKqsjMfjCUUEQSaR6DQyR46uIE9XU2VraMpJn8utEiQlFX5KLoyLzfvwMTvifVZ0TI6IXwVA5Siy5OToysosDKtRyaLWUAPxcfEmQSZjCvJ0BXk6AIhEBI8vzM2rwEUERgI6jaKjr0gmk8S3gWqLZhD3X9eFAAAwDCOTMRaLymJRVZTZ4m6EArysnH/vQeK9kCgAmp6BUmdbvZ49TBwcDNu00fy+EyqVTKWiIAZZHT5yZOasmbNmzDQ2MvLw9Ny9Zw8AqKqpPQ0P37J506NHD4VCob199fqME8eOA0CPnj1rdHI76BZ8yfGoqaW1Yd3aFatWr1q+/OIVn7TU1GnTph46clT6H53NYf/r5bVn375tW7YsWrJEclxZWdnayur5y5cEQYhvmYlEIlVVlfshIT2/jVtZtXLlwYMH9PT0g0Pudu3a7We8MgiCIAiC/Pl69erVq1evGgdrTATW4/jx45KAhnXr1mlq1vLbsnnNnj3b2dm5/jZeXl7ikvbm5uYNJj2uf+21hL29/cKFC2fMmCHjOH8XKpUqycb/k0RERPzU/n8jFot1+PDhkydPHjt2TE5OruETAABAW1v7yZMn48ePd3Fx+f7T1IwiIiLEVRUAoMHYgmYkDtSQpaV0IBSN1qzLfqV4e3uLN6QDGgDA1dV19OjR4uQNO3fuHDBgQM/v/uySlpube/PmzcePHz9+/PjJkyf6+vqNG4/420ZGstQiWbRo0Y0bNwCATqdzudxa655UVFRYWVn179/fxcXF0dGx1vCRQuls7QCqqqrft/kht27dysjIaGInjSYQCEaOHJmXl/f9QwMGDLCysqrn3KCgIMkXl5ubW/1f+8+fP3/48GETRvqNX/+xjY+Pv3nzZlBQUI0IBmmGhobfB7hs2rRJ/L23Zs0acXIRBwcHNze3Bq949+5d8TsWpAIW6yGdsKTGuxT5qZKrYPeXjBjrTbCO8j/rQmPGjHFwcGhkQENYGFFvmAvx+TOWkwMaGo0c3P+9TS2wMiFxLgsAgE2GPWbY2SziSREAQC4fPKOIT/YYuYFybQiCIAiCID/d/11AgzRlZZaycgMrxt6/z3z8JPn16/T4hILMzJLiEm5ZCRcIAQCZyWGoq8tRqQriYIMvZxBSQQZQWyoFqOMhAAAyGWMxaSwmIdWe+LKoBas3lOH73rDvLoRJ/h+VSqJS6fJydAzDRDhRUsb19Ynw9Xkrp8Bp107b0cHQvotBzx4mTBaqJdFIlpbtQp898/G5smrlKh1tLU/P8avXrKHT6UuWLpO04fF4V3180rKyHO3s5OSq/3AMD3ve2a4LAERERqoqKIhDEBIT4kePHXc3+M4lH9+Zs59YWXUQCPiHjhzlfVlCkZSUlJSU/M+cOXv27Vu8dKmbu7uB1BIHJyen12/fLl28eMWqVRwOh0Qite/wzc2dTRs3Hj92DAA2b9o8Zdq0n/vSIAiCIAiCNCtra2tra+v62yz5Eu6poqIiyUPA5XLnzJljZmY2d+7cRlyXRCJt27ZNvG1iYtLo3PUNCgkJacqa7PpJ5tWQuvTt27dv374/ehaTybxy5crPGI80SdV5AJAxckKyll2qeOFP9AsCGhISEsQfEB0dnY4dO9Z4dP/+/Xfv3s3PzycIwtPT88OHD0pKdS41jYqKmjRpknj73r17EydO/L5NdHT0sGHD+vfvP2DAgG7dutUaWyCdoaFBsgQ09OjRQzw9zOPxwsLCevTo8X2bkJCQ+Pj4+Pj4vXv3uri4+Pv7f9+msrJSso1hmCyXrt+uXbsk261atYqJqa6xyDKG8AABAABJREFUOGnSJOkKC7JITEzcuHGjZGyyVKVZtGjR8+fPJbvy8vKlX9ZwDx48WJIRoVbZ2dmSgIaxY8fWHxW3ZcuWZgxo+DUfW4FA8OjRo6CgoKCgoMTExLqaGRoaurq6jhgxwsbG5vtHJ0yYII5KDA8Pv3DhAgAUFRXVmo6ihqtXr0q2XVxcGmwvncypqqqqwfZIc1mRSPBwAAAbBZis8xMvZGxsXFFRUVxc3IgyK8T79yCVWqYWhYWQlPQ3BjTUk1xBnMKh/uwLzZXmAQPYZ44NUYOYCuinCmYsGKGBBebB5GiCh0ORANJ5QBBg2NT/YiAIgiAIgjTJ/3VAQz3S0koCb0T7+n4IC0/lcysByFQGnc2mMZk0eXkGiST+GxKD6hSaGADgOEEQhECI8/m4gC/k8UUinhAA/zaqAAPAAEhMObq6GoeQxCp8iTnAMIwgiIpKQWWlABfhdAaFw6ZRqWTpRJ1fEBQKiccTZablS4UskAAwIJEoVDKNRqFSMQqFTKGQyGQMwzDACKz679+vcRU4TgBBcNh0GpVcXsEvKyl5+iTt6ZP37qMcunQxQAENTTRypNvIkW5HjxzZt2/fubNnnQcPmvPvHDPz6j9IMAyjUCizZs2iUSlnT5+mUKlHDh0cP3FiZ7suOdnZAND5Sz1aoVDIZDIPHz/eunXrQU4Di8rKxDfOJEUuCwoKkpOS3r17ey0gYKiLSztLy4+RkXr6+gBQWlJiZmZ26ODB9h06iO8hSm6CpKWl7fb29rt6lcFgzJw1a8HChb/25UEQBEEQBPltEhMTR4wYERERQSaTzc3NBwwY0JTetLS0ZJnjaZzy8vKfF9DwR1m7du3atWulj4SFhf3ilOx/l5CQEPGGtra2hYWFLKeUlZWJNyRV536qUqkk4T/pirt27RJP944ZM+b76V4lJaWtW7eKwxRMTU0JgsjLy7t9+3ZQUFB2dvbjx4+lG9vb23M4HHGUT10BDSEhIXFxcXFxcXv27LG3t6+13Iy1tbWvr2/9w966devr16/h24CG2NjYa9euBQQELFq0aPjw4ZLj0hEMjx49qjWgQbIgHgDqCsGRDmhgMBhNDGp5//699DT/8ePHp06dGhUVBQBFRUXjx4//od6k2w8ZMsTY2Lj+9mfPnt29e7dkt0OHDi4uLqtWrfqhi/4Wv+Zj++HDh/ojsTp16rR///5a4xi+5+TkJA5oiIqK+vTpk4mJST2NMzIyJKkgWrZsKV2+qi5sNluyTRBEVVVV06NtkAbdL4Sb+QAAJAy2tsBIPznIjUQiNbI6TIPFy8hk+MvfMNjuWBkrR8je8scGANBHBfp8TZUCg9WATYbqeJcXBBeHZUbYYsNmvzKCIAiCIIisUEBDLbhcwaZNDw4fvgkgAlAEEoNMJWMkjMsVcnkigiAInBCJcJGIABEOgH+JWqBgFLK8HF1BgaGoqKCsxFRUYioqMOTlGWw2jUwhAYBQICot5ZaW8qq4wrDwVAAgk0niwAISiSQSEWmpRYAL1TUVW5mp0enk/PyKpOQiXMDlKMqrKLOkAiAwAKKoiKujLbdj69jCoqq8vIrKKkFFOb+klFtSwi0p4RYXc8vKeBUV/LJSXhVXQAgl48QlPQAAAAmAhFHIysqsliYqbdpYODoYOju30tVV+C0v/n/S1GnTpk6bdtXHd5f3ru7durVtZzlu7LhxHh40Gs1t1Ci3UaO4XO7d4OCQkBANDc0JEydVVJTv2rkTAFpZtBb3oKamnp+X16ZtWwAgkUgAUFxUDF+rkMD9kJC+ffsOGjIEABy7dPkYHX3zxo1pM2aQSCQmizV67NgaQ7rqe/Xs2TOvXr7U1dVdtXr1xC/rkBAEQRAEQf5PvHnzRrw8VyQSubu7h4WFtW7d+ncPqnbin39itQU6N1L79u3fv3/fXL1JGzhw4M2bN39Gz81r6NCh169fb67eZC9IUSsLC4vIyMgfOqWkpEQyHz9w4EAZz5LMjP6a+cKSkhLJtiyZ539Ufn7+mTNnxNseHh61tpkwYcLx48etrKx2795NoVDmzp0rmQiPi4szMzOTtKTRaJJcCPfv35fU7JMmmY0GgLqW9RsaGhpKJcyr1bFjx8Qbkn+IjIyMVq1aibd9fHykAxratWunrKwsTsVfIwhDjCCIoKAg8TaJRKprTbwkIB4Aaq1J8UN27twp2ba2tu7SpcvUqVP//fdfALhx40Z6erqurq6MXSUnJ4vny8WWLVtWT2MAePDgweTJkyW7qqqqAQEBDQaR/Al+2ce21oIpenp6aWlp4u3WrVvLGM0AAP379yeTyeL3T0BAwIIFC+ppfPHiRcm8tbu7uyz913g3Sr9RkZ+Ei8OC+OpfFKM0wOqnFZsQy8vLwzCscf8VwBwdCUVFKC6us4WWFrRs2eix/XbiRAuyRCrI3rJ5BvZlg4sDAGxKJugkbE4jazEhCIIgCII0FQpoqAWdTtm6dcCkSZ3CX6RGRuZkZZWVlfMqKwUCoYjAgUzGqFQynU5hMqksFlVZiamqylJX46irc9TVOepqbDU1tpIyi8Go77Xdv//ZrVsxCoosMpkAAAqFnJ5RIqiq6tqt5ehR7Xr1MjXQV6RSyQWFle/eZd4MivHzj/yclKWkpqQgzxCJiC8xEFheXoWyEnPUqPbfX4JbJSgt5RWXVJWUcEtLeaWlvLJyXmUFv4orFAiq/zikUkgsFk1BgaGmxtbTUzA0VKbRmnpTA6mL68gRriNHxERHb9iwfvGihatXr+rWvbubm1v//gMYDMbgoUMHDx0qbikUitp1aL948SJFefnCggJ5BYWAAH8+j7dl67b1a1Yrq6rxeLw3b15jGBYRETF46BCCgFevXrFYLJFIVFJSfOHyJT29r39hUKlf02w8uH/f19f3XkhIaVmZfZcu12/ckP0WBoIgCIIgyH+Jm5vb+/fvN2/eDAClpaXDhg17/fo1h8P53eOqhfRMj1Ao/KFz79+/v3btWg8PjxEjRigooJDl/5QbN25ICjoMGjRIllNwHK+oqBBv/5p3u3TxBTU1tWbvf926deIE9R07dqxrsTuGYcHBwfLy1fN1Li4ukoAGHx+flStXSjfu3r27OKAhNzf3w4cP7dq1k35UIBBIxxNIxxz8KN6XDOqSKWpxyYw3b94AQFBQkPQidQzDunbteu3aNQB48eIFj8ersVL/xYsXOTk54m1HR0eNOlKvS0+HS2draITPnz9LF1WZM2cOAHh4eCxZsqSqqkogEOzYsUM6g0L91q9fL/ly69WrV6dOneppHBUVNWzYMMmbn0Kh+Pj4GBgY/PiT+A1+2cdWTU2NxWKJ/5WNjIxGjhzp7u7O4XBMTU1/fNSgrKxsb2//5MkTADh8+PDcuXPrCojh8Xh79+4Vb5NIpLHfLa6oVY13I6vBFflIk21KJpKqAAAUKbDW5KdXILp3756jo2MjTzY1xVq2JF6+rOtxrE2bhrM4/MGIOeY/VDzi10QzAEAXRbiR982R1Z8IEYHN/zu+bhEEQRAE+a9BAQ21wDBMXp5hba1rbf11PQFBECIhgRMEiYRRKKR6Tq/fi/DUdevvhdxPVFFl02hkEgnjcoVpKZk6epob17t4en5T8lNFhdW7d4vevVssW9J91+6nO3eFFuUVaemq0egUXITLy9MrK/n9BxxpbaGzbZvzQCcz6XMZTCqDSVXX+BPvyf4/a9W69YWLlwDgyuXLJ06cmD5tOoVMamvZrm+/fg729m0tLQFAQUFh9Ogxo0ePAQAcxwmC6NWrN46LRDi+YvUaAOByue6jx8yYNauyopJEIpHJlCtXr1LIZABQVlZRVlaRvmJMTPTz52F379x59+4dj88zMjRatnz5OI9xFAqqJ4IgCIIgyP+19evXv3z5UlzOPC4ubvr06efPn//dg6oFhfL1r7YfDWgIDw8PDQ0NDQ318vKaPXv29u3bm3t0zWnhwoWLFi2SPlJrse0m5kL4z/Dx8RFvcDicPn36yHKKZM4bALS1tRt96fv37x8+fHj16tVt2rSpv2VGRoZku9kDGuLj4w8fPizenjBhQj0tJdEMAGBvb6+mppaXlwcAAQEBNQIaunbtKtm+d+9ejYCG8PBwcUEKALC0tGzc3LDY9wENAODi4iIOaKioqAgODpZOtNCjRw9xQAOXy33x4oX0OOHbehP1hFlIzxPjOP59YITsVq9ezefzxdsmJibihfiKioqenp7if5RDhw55eXnVX5tA7P79+6dPnxZvYxi2fv36ehpnZ2cPHDhQOvPH9u3ba63B8Wf6lR9bOzu7Nm3auLu7Swr3JCYmyn56DVOnThUHNHz69MnPz2/kyJG1Njtx4kR6erp4e/jw4TJ+RiQRGwBAo9Gk8xIhP8PLEthfnaoD1plgarSffsWAgIDBgwc3+nRs82bw9CS+vLW+eahlS2zz5iYM7Q9Sf+qFHwp6aBY7W2J0EpHDh8na2IlM4kkRAMC6JEKFio1v/C8IBEEQBEGQRkIBDbLCMIxCbWrM8tJlwVs23wMAHQNVGpUkEhEpnwoAhCNG2h7YN0RNvc7gA3UNuS2bB7iNsFy9NuRGYCQAaOkqk0gkJpOmZ6QRHZXrPHD/8eMekybVt44B+aO4ubu7ubsLBYKbN2/6+V3dv2/fti1b2By2vp6+ja2NlVXHlmbmJibG4vwKvb+908FgMCwtLWvtlsflfk5NTUxIiIiICAsLS/2cUlJaymSy2rZtu3bt2qEuLqgUJYIgCIIgiBiZTD5//rylpaV4avPChQtOTk6jR4/+3eOqicFgSLZ/dFH1ixcvxBtcLlcyEVuDoqJijRnETZs2iRfWGxoazp8/X/qhRYsWiRfEt2/fftK3Zcu8vLx+aGzfY7FYqqqqTexEdq1bt87Pz2/06TiOh4WFSXbt7OyaMglnbGz8o6dcuXLl9u3bV65cYbPZ0m+Senz48EGyLXs5gO89ffr06tWrfn5+Tk5Oy5cvt7Ozq6tlfHy8ZLvBKgw/atGiReLF7oqKiuPHj5fxLDKZ7OTkJC5U8e7du7S0ND09PcmjHTp0kJOTE2f4v3//fo33/927dyXbjUvPIBKJ0tPTDQwMag1oGDZs2IoVK8Tb/v7+NQIaJNtPnjypEdAQGBgo3sAwrJ6B1QgGKi0tbVyUSUxMjHT41/LlyyXr9deuXXvx4sXS0lI+n+/l5XXr1q36uyovL588ebKkmM60adPqeTtVVFQ4Ozt//vxZcmTGjBni5BB/i1/5sb13794Pj69uI0aMmD9/vji6Ytu2bbUGNHC53C1btkh2GywdIlFaWirZRiFrP1uVCGbEEiICAKCnMnj8/JnpysrKkJAQSfxZY7RsiR06BIsXE3FxIKlIwmBgFhbYgQOgpNQs4/yNJEkaGiwn8cvSMwCABg1OtK6+E95PFRv1kXhYCAAwP57opIBZsH/ZQBAEQRAEQQBQQMOv5OV1ff9+H2V1cyVFZnk5L+NzAYCgraXB2jV9XFwaWNci1sFKJ/D6+Nu3Y3d6h94PSQDgUxgcdTW2salqUmL+2vX3x42zQjUj/i4UKnWoi8tQFxcAyMnJefDgwcP79+/fu3/q5Kny8jIGna6qqqahoa6oqKSgqKChoSEvJ8+Rl6NRaYCBgC8oLysrKyvLzc0tLCoqLSnJzc3Jy8urqKzisNm6enotzVoOGz6sT+8+ulJ36BAEQRAEQX6Ig4PDs2fPGneulpaW7I3pdDqXy23chRpNU1Pz5MmT4rzfI0eOlDEB+C8mPbsjqaQuo5dSKZq7detWaxs2mz179mzpI4cPHxYHNGhoaNR4aMWKFeKABhMTkxoPNT2g4RfbtGlTU04vLy+X/qe5e/fuLy5ZwmQyhw0bNmzYMNlPef/+vWTb3LzxkyLiSA6CIIKCgmxsbOqZgY6KihJvqKqqNq56el1ev359/fp18fb06dPZ7B+YWhkwYIA4oAEAAgMDZ82aJXmITCZ36tTpwYMHABAeHk4QBIZ9XdgQFBQk2R4xYoSMl8vPz3/x4kV4ePjz589fvnwp7l/8OYJvAxpatWplZmYWFxcHADdv3hQIBP9j767jozq6PoCf2bgbCQmEIFGCBQkQXIu7uzu0eJ9C0eJW3CnQFnd3CMU9QHBLAkHjIdnI7s7zxy6XJS6bleT3/fTzvnPnzp17drMbeJhzzwgbCJYtW9bS0lK+7nvp0iXl+YOCggIDA+VtPz+/DB7iL1q0KGNMyB4IDg7OWULD77//Lv22pliqVKlevXoJpxwcHCZNmvS///2PiE6cOLFu3bohQ4ZkMNWYMWOCgoLk7SJFiigvh6emr6/v4OAgHLZq1WrFihU5iF+DNPi1zSVDQ8NBgwbNmjWLiO7cufPXX3/1798/xZgpU6a8fat48L9FixY+Pj5ZnFw5SSU3uVaQFXOC+Mt4IiJLfVrpxfJ8twmiw4cP16hRI7d/BPj4sGPHaN8+On+eEhK4hQVr1Yr99BOp4xVonvrLM6RgIqLtZVnTe/x+LEk4XYsiJDQAAACAmiGhQX1MzQzLlKks5VwqlTkWNq9ds3iL5qX79q2c+ZU/atbMq1kzr0v/vTl+4lnA/feh72MSkyQOjpZFi1jKZDwvIgf1KFy4cLdu3bp160ZEMpns9etXQW+CgoKCQkJCQoKDP3389PLFS0lyskQqkUllRFwk0tPT1zcwNDQzM7Oxta3s4VG8ePHixYuXLFmyZKmSBgZ5XzQQAAAAQPe1bNly+PDhpUuXTrE8rz2UV82joqKyfmFQUJByrfIUj3TrrsWLFxsaZvXvuv/999+ePXvyNB4dIt/OQK5SpUo5m4RzLlT+IKKffvopg5G3bt2St0uXLp2z26XH1dXVxMRELBYbGBhkN5mmSZMmenp68iX5Y8eOKSc0EJGQ0BAZGfns2TNhCfnDhw8BAQHydtmyZTN4RV+/fg0ICLh169atW7du3rz56tUr5bPyDIk0ExqIqF27dvJF/aioqPPnzzdp0kS4qnLlyhcuXCCia9euSaVSoSiC8n4THTt2zOCFGxoaOjo6ytOViCgoKKhKlSoZjE/TuXPn9u/fLxzOnTtXeVscIho9evS6devevHkjb1euXDm9uyxZsmTjxo3C4YoVK6ysrDK4tZGR0cGDB1u1anX69GlfX9+dO3cKb0I+ppKvrUqMGDHizz//lG8PMX78+BYtWhQuXFg4e/369SVLlsjb+vr62coYU05oKF68uIrihTTcj6XV3zabmOPGiuZwz5ns2bNnT9YzwDKir8+6dKEuXYgo/2UxyIs0pFeAIeOz6mGqR1Ut6X4sEdFXaWajAQAAAFQNCQ3qM39es/nzmqlqttp1StauU1JVs4G2EYlEbm7ubm4535MVAAAAALJo1apVmg4hI8q7MHz+/DnrFyqX1nBzc8vW5uvabPDgwdmqhYCEBrn4+Hih/n/JkiWVVyKz5fHjx0JijY2Nja9vuvse3rlzJzIyUt6uUaNGzm6XHhsbmy5dumzZsmXIkCHZ/WxbW1tXr15d/gXx9/dPSEhQLv6v/IquX78uJDQcP35cqG2QZr19Ilq6dOnatWtfvHghk8nSu7t8swmhII2pqanyWSGhgYgOHTokJDQQUdWqVeUJDbGxsffv3xfWtoX9JigLG2GULFlSSGh4/fp1xoPTDH7YsGHCoZ+fX+q3wsjIaOvWrQ0aNJBIJAkJCW3atLl8+XLJkin/+eLgwYMTJkwQDkeNGpWVugWGhoa7d+/u3r375s2bU7x1+ZKqvrYq4ejoOHnyZPlGEpGRkcOHD9+3b5/8VExMTJ8+fYSP/a+//preLplpUk76UfneNCCQcvr5GZdwIqJa1tQzG1W0ci48PPz8+fN//fWXOm6m47Rns4k0Jcho57csWTdTipaQkYiMc77XFgAAAED2IKEBAAAAAADS1blz52w9wrt69Wr5rvZENGjQoKwvOAmV1bNu79692X3m78qVKyxr1Yn37NmT8bPOauPo6Ci0P378qHwqICCgX79+zZs3b968efXq1VM8rPzff/8J7XxTniG7Ro4cqbW1N9Ts0KFDX79+lbdbtGiR43nka+pyjRo1Ej51e/fuTTFSeaE9xY4n169fz3EAgu7du+/fv3/q1Kk5uLZhw4byhAaxWHzx4kXlvAHl33jXr1/v27evvC2sK1P6+03ExcXJN4xIzcrKSr49R8OGDYkoPj5e3p/il2SVKlXs7OzCw8OJ6PDhw6tXrxZOVa1aVWhfuXJFntDw+fNn4SdSvXp1FxeXjF+4j4/P1atX5e3bt29nPDi1OXPmvHjxQt5mjP35559pDqtdu/bcuXPl+Qrv379v1KiRv79/MaWdEC9evNijRw9h/bthw4bCw/2ZsrKyUt77I39T1ddWVcaOHbtp0yZ5/sH+/funT58+ffr05OTkjh07Pn/+XD7Gy8trypQp2ZpW+aOY9Y0qILtWv6OAWCIiE5GaNpsgou3bt7do0SLj4isFVqYbSWh8pwllEckUK1G0Rz/jX5LIRETzPVgftWTGAAAAACChAQAAAAAA0vXzzz9na/zGjRuFhIaZM2cqL8ZDzhQpUkTY9l5exV0QHh4eEBAQEBAwZ86c/fv3t2vXTvmsckJDiuVkKIDWrVsntFNsc5At8u0Y5JTzAFKQSqX//POPcLh79+4GDRoYGamyvnm9evXmzZtnb2+fg2sbNGgwc+ZMefvkyZPKL6R48eJWVlbR0dFEJGyukZCQcPr0aXm7fPnyQtmGFFKkfxUvXrx+/fq1a9euXr166dKllbOp0ktoEIlEDRo0kJcVCQ0NvXPnTuXKin0qlRMarl27Jt9oY8eOHfK9M4ioR48emb7wqlWrCkkSyluHZMWDBw/mz58vHA4ZMqRatWrpDR4/fvy1a9fkm1O8fv26Zs2ap0+flr9vhw8f7tKli1CjwtXVdffu3Sn2rQA5VX1tVcXIyGjZsmUtW7aUH86YMcPd3f3cuXNnzpyR9xgYGPz111/Z+qaHhoaGhoYKh8qfc1Ch0ESa+0ZRY+Z/JVlJdX2aNm/evHDhQjXdDPJSESMqY06PvhIRfUkiIhLLaOJz3rUwM0KdBgAAAMh7+F+MAAAAAAAA2svIyMjZ2fnt27dEFBUVFR4ebmdnJz8lf4xbzsHBQfmqsLCwp0+/P9hXYCs0gNyePXsuXrwoHC5cuPD58+ebNm0SPktZJJPJlOf56aef0hu5e/fuoKAg4XDLli1Pnz7dv3+/k5PKnuU0MDBQ3v4gW/z8/ExNTeVZBWfPnk1xtmzZsvL6DQ8fPoyLizMzMztz5ozwoHy3bt3Sm7ZKlSouLi716tWrV69e/fr10yuen5iYKGQhmJmZpTj7008/CfukHDlyREhocHZ2LlKkyPv374no2rVr8s5t27bJG/r6+l26dMn0hVevXl1oh4SEhIaGFi1aNNOriCg+Pr5r167y/TKIyMnJSdgaIz2bN28ODQ2Vp028ffvWz89v+/btnz9/HjhwoESieM63aNGix48ft7W1zUoMBY2qvraq1aJFi/Hjxy9atEh+2KtXL2ErFiJau3atn59ftiYUSoYQkYWFRenSpVUSJ6Tw6wseJyUiKmNOI4tlNlpFAgICIiIi6tevr6b76ZoMdpGQ12bIeJsJ9ddvWOTO2t3nCUpbKiVzSpAREhoAAABADZDQAAAAAAAAOsnPz09Y9suLyfNo5hzw8PCQJzQQ0YMHD4S1AeUdKFI8p65cnqFYsWLYlbzgCAgISNETGxs7bty4FJ2HDh26ffv2P//8o7zU9O+///77778ZTx4RESFve3l5KW8ioCwhIWHy5MkpOq9fv16lSpX9+/en91i/tbW18sponjI0NKxWrZp8s4bAwMCPHz8ql5Px9fXV19evX79+vXr1jI2NiUheaYCIGGNdu3ZNb1o7O7vg4OBM7y7kRlCqCg30Y5rI0aNHp0+fLhw2aNAgJiamRYsWzZs3J6IXL17cunVLuCorxSo8PT1LlCgh5JocPXp0yJAhmV5FRD///POTJ0+EwzVr1mRaQ97S0vL06dPNmzeXZ4dERUW1bNmScy78lEuUKHHu3LlSpUplJQAN+vLli9DO4qZF2ZWnX1uVmzdvXkBAgDwTSPk7O3HixP79+2d3tqNHjwrtn376SSTC0qjqnQynI1+IiBjREg+mr57dJojWrFkzYMAA/ExTyzhTQZ2TZEsNa5rnzkY/U3zrTUQ0z51ZYW0BAAAA1AJ/6QAAAAAAAJ1UtGjRjh07ajoKdfDx8Tl37py8ffv2bWEp68OHD8KYFGuZwnjStfIMX79+vXbt2qVLly5duuTr67tgwQJNR6TbpFJpt27dhIQYR0fH8PBw+b4woaGhjRo1mjx58rRp0/T09LIym1BYnjIszzB58mRhexQfH5+kpKTHjx8T0fv37+vWrbthw4ZevXrl+BWpSu3ateUJDUTk7++vnKbw559/Ko+USqVHjhyRt/38/HKfHhQbGyu0U1docHFx8fDweP78ORE9e/YsJibG0tJSfkp5Fw8iUl7Gzsp+E3Jt2rRZtmyZvH3o0KGsJDRs27Zt06ZNwuHgwYPbtGmTlXtZWlqePHmyZcuW8koDMtn3B3vlWxWklxOjPWQymb+/v3AoT3DJa6r92qqcnp7e2rVrvby8hEobRFSiRIk//vgju1NJpdJjx44Jh1n8XEG2xEtp/HPFCnQvJ6qeSSaSyrx//37v3r3KiVCQJZzTkydEIiKi+HhKlfSmQVJOC4IUn6UKFrTRm3loUXQAAACQzyGhAQAAAAAAQKtVqVJFaJ8/f37ChAnytvCYtZWVlY2NjfIlp0+fFtq6ktBw6NCho0ePBgQECNX4tf/RbS0nlUr79OkjrBfq6enJKw106tRJvmm9TCb7448//vvvvx07dmRlM4gUz1KnOebw4cPKCQErVqwoV65cx44d5c9zJyYm9u7d+8GDB/Pnz9fsY7t169b18fFp2bJlq1atfH19Mxh54cIFYXuXDPabyLqMExqIqE2bNi9fvuzSpUurVq1Sl3AQbN++XZgk6yvB7dq1ExIazp8/HxkZmeK3RwqXL18eMGCAcOjp6Zki4SNjX758SbN0hHzXj6zPo36JiYlBQUFz5sy5e/eu0KlcySOPqPxrq3K3bt3q3LmzcjYDEQUFBTVu3HjXrl3ZeouUv1wGBgYtWrRQZaBARESz3/C3CUREdgY03VVdxRmIZsyY0b9//xT7YYFcZrtFKP5wZOtDsjKb2ko1PI6j94lERIUM6GAFZmugntsCAAAAEAl/QwIAAAAAAADtVLduXaF98eJFoV7969ev5Q1vb2/l8UFBQS9fvhQOtTChISIi4uTJkzNnzmzZsqWwWBgQEHDnzh0hm4GIoqOjNRRgfvD169e2bdtu27ZN6Jk/f76fn5+fn9/du3cbNGgg9F+8eNHHx0c5CSZNERER165dk7cNDAzq1auXesytW7d69OghVKEfOnRorVq1rKysTpw4MWjQIGHYokWL2rRpo7yur34NGjS4d+/eH3/8UbVq1Yz3ERDyBgwMDDLYbyLrlLcwEKovKFuwYMH+/fu7dOmSwZL/9evXha95u3bt0kyMSFOdOnU8PDzk7cTExC1btmQw+NWrV23btk1MTJQfmpub79u3L4uJCM+fPx8wYICnp+fevXtTn/37779dXV3nzZsnFouzGHmemjJlCvuRsbGxl5fX33//LYwxMDCoVKlSnoah8q+takml0nnz5tWqVUtIp1P233//VaxY8fDhw1mfcO3atUK7Xbt2tra2uQ8SlAXE0tp3ivZcd2anrhXo+/fvHzp0aNKkSWq6H6hF4rciO2HJ5H6Fl7/Oxz7nR8PoTDjt/EjRkgwvBgAAAMgdJDQAAAAAAABoNScnp/Lly8vbYrF437598vbTp4on/FIkNCgvcTk4OHh5qXuX5dTevn0rPIa7aNEiOzu7Zs2aTZs27dixY2kuZ4pEojJlyiiXpoBsefDgQdWqVZULKvzyyy/jxo2Ttx0cHE6fPv2///1PWMj//Plzs2bNZs6cKeQipHb8+HEh3aRGjRqpV9Bv377dpEkTIeHG29t70aJF8ra+vv769etnz54tDD569GjNmjWDg4MzfS3ChBqRmJgofz6eiJo2bVqoUKHcz3n79m2hneMJlde8s77fBBExxoYOHSocrl27Nr0f+vv375s1ayZ8cxljW7duLVOmTMbzSySSI0eONGvWzMvL66+//pJvlCDn5+cn7JhDRNHR0b/99pubm9vs2bM/f/6c9ZeQF7Ly26ZLly4ZV7PIpbz42ipTThfLgcePH9eoUeO3335LSkqS9xgZGa1YsUK5bMnHjx/btGnTvn17eTGJjL1///7QoUPC4YgRI3ITHqSWIKMhT7iEExHVs6EuhdV0X875qFGjZsyYkaffF53GR3ul+E/m+kK6oYN0cWP5f/JhwqEsYF7qS4T/1Ba2jwWVMFG0JZyCxbQplHo85B0f8CFPeNlrfNorjrQGAAAAyCNIaAAAAAAAANB2nTt3FtqLFy/mnL98+TImJkbek0FCg8bLM5w4ccLGxsbFxUXYhz4uLi7NkUWLFu3YseP8+fMvXLgQHR0dGBj4v//9T32BajHlB/ozlZycPGfOnKpVqyrvXD527NilS5cqD9PT05s7d+6BAwesrBQbqstksmnTprVs2TIyMjLNmY8cOSK0U+83cfz48Xr16gnX2tnZHT58OEXSw6RJk/755x9DQ0P54cOHD6tWrXrjxo2MX9H169eFtrGxccaDVe7o0aNCpZCePXvmfkKxWLx+/Xp528LColixYjmYRCKR7Nq1S952cHBo1KhRti7v16+fUBni+fPnyivognfv3tWtW/fFixdCz9SpU9u3b5/BtPfu3ZswYUKxYsVat2598uRJ5VV2FxeXLVu2XLly5fz587t27VJ+1e/fv//999+LFSvWs2fPq1evZnFtXuUyTWjw8fHJ7l4bWR+cd19bZa9evRLa+vrZ2II2Pj5+0qRJFStWvHnzptDp7u5+/fr1kSNHbt++feHChXp6esKpAwcOeHh4TJw4MSwsLINply9fLuxb4ePjo/E/rfKfGa/50zgiIjM9Wuapvs0mNm/enJCQoFyVBzL311/07S91qfG7d0mp8pam6DPaWY7VtyW9tD5NMRJaGkId7nOpZn6LAwAAQAEwdepUDgAAAAAAwPmbN280/T9QiIiuXbuWIrAdO3ZoNqQNGzZo5CciFxwcrLxcNHLkSOXS9/7+/sLIxMRECwsL4dTy5cvl/UOGDFHr+0VERAcOHPj06ZNIlHYmvb6+vq+v788//7xjx47g4OAMXn6XLl1UGFXqT1cOpNguITY2NvdzpmfYsGHCjTZv3pzByOPHj6fIbtHT01u6dGkGl7x48UKo/yFXokSJe/fupRgWFxennJ1w8+ZN4ZRMJps1a5byT9nS0vL27dvp3fH06dPm5ubCYBMTkz179nDOHz9+7O/v/+TJk8+fP3/9+lUikYSGhs6cOVMYqa+vn5iYmPF75enpKR88YsQI5f63b9/m6kOTmR07dmQcGOc8KSnpxo0byjvItGjRgnPesGFD9Uf1xx9/CMMqVKggk8lSvF2urq7KUw0aNCi9qW7dujV58mThnU/B2dl52bJlCQkJypfExcVNnjw5zfQUZ2fnkSNHnj9/XiKRZPqWKlu4cKEwyZo1azIePGDAAGHwkSNH5J2lSpVydHQsVaqUt7d35cqVa9Wq1bBhw+bNm/ft23fLli1JSUnZikfjX9vnz5/fu3fv3bt3cXFxUqn02bNnykkb48ePT3PmJk2aCGM+fPggk8l27Njh4uKS4sc0ZMiQr1+/Kl945cqVFJ8ZIjI3Nx8/fvzLly9T3+jDhw/Ke5ccP348g9cLOXD4M7c6L7M8L7M8L/srVH33/fz5c+HChVP/IQIZiY2VVq0qdXYW/qM/n9CfT5R7ZPPmaTrK72ScP/3K/SP49Feyhrdlje/IqlxXfNgsz8texGk6PgAAAMhf5CUGs5GRDQAAAAAAABrh4uLStWtXocj8ypUrhVN2dnY1atQQDi9cuKC81q7xZ14dHBz8/PyuXLkiPzQyMqpatWqdOnXq1KlTo0YN5YVtSC0sLGz37t2bNm0SepycnNIc6e/vP3PmzAsXLih3Ojk57dixQ3kFPTU3N7crV650795dKMAQFBRUs2bNTZs2KSfNHDt2TCitYWtrW7lyZXk7JCSkX79+58+fF0YWKlTo+PHjwoDUGjdufOHChebNm8sfYReLxZMmTWrZsuX169f79++fQahVqlQRqjtoOc65lZVViqyX1JS3flCzMWPGrFy58tOnT0R0//793bt3K6cNmZubGxkZCYft2rVbs2aN8uUxMTHnzp07ceLE8ePH09tcoFy5cqNHj+7Zs2fqn5qpqemsWbOGDx8+a9asTZs2CVsYENG7d+9Wrly5cuVKW1vbWrVq1ahRo2bNmlWqVFFDcQ7lAga5oSVf24MHD06cODG9GVLkQ6Tp0qVLCxcuvHXrlnJnsWLFNmzYoJz3IFejRo379+9PmDBBeROTr1+/Llq0aPHixY0aNVq3bl3JkiWF8bNnz46Pj5e369at26xZs0zjgax7EU/Dnip+DC0KUd8i6rv16NGje/Xq5ePjo75b5gNhYfTt65Ae/uGD+opsZIYReZqRpxnVtVEEJeNU9hoPTSQi0teeQAEAACAfQUIDAAAAAACADpg1a9aBAwfiU/2T99ChQw0MDITDw4cPC21ra+ty5cqpKb70dejQITExsWHDhg0bNqxVq5aJiUnm1xRU5cqVCwwMTO+soaFhtWrVlHukUumBAwf+/PPPq1evphjctWvXVatW2draZnpTc3PzgwcPTpgwYcmSJfKe+Pj4bt263bt3b+7cufLSC8IGB0TUoEEDkUgklUpXrVo1ZcqUGKUq2Z6enocPH/bw8Mj4jlWqVLl06VKjRo3evXtXvHjxs2fPGhsbV6pUKeOrfvnll0xfi5ZgjJUrVy71D0VZ586dW7ZsqbaQUjAzM1u4cGHv3r3lhxMmTGjRooWQYGRtbX3ixAlfX9/Pnz+3bdt2586dQoWY+fPnHz58+ObNm8JmASkYGhq2bdt26NCh9evXzziGIkWKrF69+tdff505c+Y///yTnJysfDYiIuLw4cPyX2g1a9b09/fPeJeE8ePHjx8/PgsvXfW082vr5eWV3rWWlpatW7fO9BZPnz5VzmbQ09MbNWrUH3/8kV4impmZ2erVq3v37j1y5Mg7d+4I/ZxzCwuLEiVKCD0BAQFr166Vtw0MDJYtW5ZpMJB1MRLq/pDHSoiISprQ6tJMbevL+/btu3379r1799R1Qx3Dlj5N99yAPan79Mad+eE4g8uJ+Oh0v/JqIGKUIFO0LbDaAAAAAHkAf8UAAAAAAIDvLCwslGtxa4qDg0MGZ1u3bu3n56eGMO7cubN371413CgrSpQosW7duj59+shkMqGzTJky//vf/5SHPXr0SGjXrFlT2AigefPmhQoVUk+oAnkV+jFjxowZMyY387Rv397NzU1FQZGzs7OqplI5X1/fDFZGBw0aZG1trdwTGxs7Z86cFKtHrq6uK1asyNYTzyKRaPHixZ6eniNGjBAWqk+dOjV58mRLS0siCgkJEQbLt0gICgqaOnWqcjZD+/btN2/eLB+fKU9Pz8uXL/fp0+evv/6SF7T39PRkjAnPdqcwbtw45YoR2WVlZTV37twcX56pChUqpOjx8fFJL6FBX19/2LBhixcvlh9OnDixZ8+eeRFVinX0FHr16rVr165jx44R0du3b3/77bcVK1YIZ11cXHbv3r1+/fqtW7cqZxJUqFBh6tSpaWYzVKxYsXfv3j169LC3t896kMWLF9+0adPMmTNXrFixfv36yMjIFANKly596NChjLMZNEs7v7bpbQKip6e3fv16KyurTOcfNGjQ/fv39+3bR0S1atVavnx5xYoVM72qevXqN2/e3LRp04wZM+TVO6pUqfLPP/+wb6vqUql0wIABQsCTJ09O/fWBHJNxGvCYP48nIjLRo3/LMmt1fXXevn07YsSIw4cPK28mAgVEvJQiJUREBoystPe3NQAAAOgw/BUDAAAAAAC+s7Oz27hxo6ajyETjxo1Hjhyphhtt2bJFexIaiKhnz55OTk4zZ868e/eusbFxmzZt5s+fn+JhWX9//8ePHx87duzo0aMNGjQQ+lu3bp2VR3K1U+fOnTt37qzpKNQhg4W99u3bL1y4MEWntbX1mTNnatas+ezZMyKys7ObPHnyiBEjcrY1w+DBg11dXTt27BgVFeXq6nry5EkhO+HmzZtXrlxZt27dnj17GjVqRESurq67du1q0aKFVCq1sLD4888/s5sLVbx4cX9/f+HQ2Nh4wIABnz59SkxMTE5OlkqlnHNzc/PSpUt37drV19c3B69IYGFhkSL1J68NHDiwZMmSCQkJiYmJSUlJUqlUJpOZmZmVKlXqp59+Klq0qDDyp59+UmdgytatW1ehQoXw8HAiWr16defOnWvXri2crVu3buqND5o2bfrXX38pZ2B4enp26tSpa9euZcqUyXEkRYsWnTdv3tSpU7ds2bJhw4aAgAB5v5OT0+nTp+3s7HI8sxpo59e2VKlS7u7uSUlJnHPGmJ6enpWVVaVKlYYPH55pNRTB2rVrQ0JCxo0bp7wjSaZEItGgQYN69eq1evXqf/7559ChQ8or3AsWLLh79668XalSpUmTJmV9ZsjU8rd0OpyIiBGt8WJl1bWtk0Qi6d69+9ixY6tWraqmW+qgDIoo8L17+e+/07etnVJgdeqwb5uOaaGb0TT+BZdxIiJ3U2w5AQAAAHkCCQ0AAAAAAAA6Q75xQ8ZjvL29vb29J0yYoJ6QQIXq1q2rvHDIGDMxMXFxcWnWrFl6T9vb2dmdPHmydevW3bt3HzFihIWFRW4CaNiw4fXr1wcOHLh161ZHR0flUzVr1qxZs+by5cuFx82bNGmyZMkSf3//5cuXq6TuxYYNG3I/iZaoWLFiVh5n16yiRYvu2rWrSZMm8nyLrl273rt3L+MCOUTUo0eP+/fvnzt3rk2bNu3atVPhvjampqbDhw8fPnx4YGDg1q1bDxw4sHPnTm0uqSKnnV9bfX3958+f52ZaIipUqNDNmzdzdq2xsfHYsWPHjh2r3Hnx4sUpU6bI2/b29gcOHFDeMgly6bWYZr9WFLkZW5zaZfJVVqVZs2aZm5tratsXncOWPk2R3MA6dhS9Kytd3ZrEYuV+vXFnZMd/Zkrlc9KbQVOSZNQjkH9OUhy6GGs0GgAAAMi/GBFNnTp1xowZmo4EAAAAAAAAAADUaunSpcKmMA0aNDh9+rSenp5mQ4J86cOHD5UqVfr48SMRGRgYnDt3TrkiCORezZs8MI6IqLwFXajM1Pag/LNnz2rXrn3//n0nJyc13VKXsaVP5Q3ljAShU3ZkBA8OpsREYkxv7OnUI9ObQVMexVGNm5yIGJGrKa3wZDWsNR0TAAAA5C/Dhg1bu3atSNNhAAAAAAAAAACAZowePZp/c+7cOWQzQB5xcnL68OGD/JOWlJSEbAaVe/nt2f7hzurLZiCi2bNnjx8/HtkM2ZIiF0E4ZKdPi3bsYPPmsfXreV9FwRUhgyHl4B/7NcLOgOSfNU600B3ZDAAAAJBXkNAAAAAAAAAAAAAAoKtiJZQgIyIyFFFXx8xGq9TBgwcHDBig1lvqrMxTEPT0yNeX9ejBmjYla+v0ajBoT06DoyF1+fZ5++cD12gsAAAAkJ8hoQEAAAAAAAAAAABAV0m/NYxFpMbqDCSTyUQiUWxsrBrvqfMy2CoivQSF1P3ak9MwspjiE3cpip7GaTYWAAAAyLeQ0AAAAAAAAAAAAACgq6z0yURERBQjoRiJ+u4rEolmz55dt27dU6dOqXzyffv29enTp0ePHuPGjdu+fbuup01knHmQcTGGNM9qSU6DtxnZGxIRfUmi2rf5Px80GAsAAADkW0hoAAAAAAAAAAAAANBVjMjVVNG+l866f0gC7fxIv77gHe7zpnd5z0A+6w0/F0GJslzdesSIEZs2bRo+fHjPnj0/fFDZavbMmTOnTp1at27dFi1aODk57dq1y9XVdcWKFTJZ7sLVnAxSE1KMyUpn1ufMa3qMJpVgeoyIKElGI5/yVW81GA4AAADkT/qaDgAAAAAAAAAAAAAAcq6mNQV+JSL66z2va6PYBUBG9F8kHQ/jZ8PplTjlJUe+EBG30KcODjTahZU0yeGtGzVq9PDhw9mzZ5cvX37o0KHjxo2ztrbO4VxERHT58uX169ffvXvXwcFB3jN+/PjHjx8PHz58586dmzZt8vLS5BJ+juUgmyGXc6pH/6JU1YoNf8rvxxIRTX7JPUxZYztNhwUAAAD5CCo0AAAAAAAAAAAAAOiwbo5MnsVw8DN1e8gXBdPwp9zBn7cJ4OvepZHNIIiV0Jb35HuD//GaS3kO725qajp79uw7d+58/PjR09Nz2rRpX758ydlUMpls5MiRS5cuFbIZ5Ly9vS9cuNCzZ886derMmzdPIlHj1hqQmbLmdKIiq2lNRMSJJr3kkpx+lgAAAABSQ0IDAAAAAAAAAAAAgA6raEE9nBTt42H0x2u+7QMlKy0qm+pRYzuaVJLtKMdOVGSbvNkwZ3L9VpUhmdOiYBr0mOdmGdrFxWXDhg1Xrlz5/Pmzl5fXiBEjXrx4kd1Jtm3bZmZm1rFjx9SnGGPDhg27deuWv79/rVq1goODcxEsqJiZHv1TllnqExE9j6d174iIKD6eQkLo61eNhgYAAAA6DwkNAAAAAAAAAAAAALptiQfr4Ujsx05G1NCWjviw4Fpsb3n2awlqXohqWFPHwjTPnd2tzoQH64lo32c69Dm3Ybi5ua1Zs+bx48d2dna1a9du1arV5cuXs3htcnLy9OnT586dm8GY4sWLnzhxonPnzn5+fteuXcttuKA6dgY0xkXxAZzyUrbnf3/KGjSQtWwpa9CAt2nDd+/WbHgAAACgu5DQAAAAAAAAAAAAAKDbjES0ujS7VY0tcGdji9MfrmxHOfbAj+2vwOrYkGE6/wxcw5qOVWR9iigOd39SzVYBhQsXnjlzZlBQUJs2bfr06dO4cePr169netVff/3l5uZWp06djIcxxsaOHbtx48Y2bdqsW7dOJpOpJGbIvWHFqJIlEZGU2LBGI086eFNkJH34wO/e5VOnysaO1XSAAAAAoJOQ0AAAAAAAAAAAAACQH7ib0hBnmlaK/exCzQuRi3HmlzCikcUUD9bfiVFlMMbGxgMHDnz27FnFihUbN2586NChDAbHxMTMnDlz9uzZWZy8efPmly5d+ueff8qVK7d8+fKQkBBVhAy5YiKivW8Oe79/QUTJevr9Rq6+5F1TcS4ujo4c4cuXazI+AAAA0E1IaAAAAAAAAAAAAAAouNxMyEhERPQxicRSFU+ur6+/YMECf3//ESNGrFy5Mr1hv//+e7NmzapUqZL1mT09PS9fvrxixYq7d+/6+voWK1asc+fOf//9d0JCgioCh5yw3bR2/9yupT4FEVGCgVG30RvH9J2zvPnQMEs7SkigAwcoOVnTMQIAAICOQUIDAAAAAAAAAAAAQMElYmRvqGh/yZvl5sqVK1++fHn16tVjxoxJTrWkffz48YMHDy5atCgHMzdo0GDLli2fPn26ePFiq1atdu3a5ebmdvToUVVE/aPPn+nVK4qLU/3M+carV/zt28LRXw7O714k4gMRxRmbbWnQc1rXSR3G/8MZ48HBPAubjwAAAAAoQ0IDAAAAAAAAAAAAQIFmpadoxEjy6hYlSpS4cuXKy5cvq1WrduLECalUSkQymWzbtm39+vXbuXOntbV1buYvVapUr169jh07NmjQoNGjR6skZiIiqZQvWsSbNpU1bSpr3VrWsCHv0oVu3VLZ/PkIDwqi6GgiKhb27sCCHtZx0cKpByXK3natSMnJ9OSJ5gIEAAAAnYSEBgAAAAAAAAAAAIACzfRbQoNYlod3sbGxOXz48P/+97/p06fb2dlVqFDBwcFh1apVJ06cqFGjhqru8vvvv3/69CkmJkYFcyUl8R49+KpV/NEj+vKFYmIoNJRfvSobPJhv2qSC+fMXZmVFhopaHx7vXx6d03nMkZU+QQ/lPc+d3IiIChVSviQuLm737t2HDh1KSkpSb7AAAACgM/Q1HQAAAAAAAAAAAAAAaJLBtwffkvIyoYGIGGOdO3fu3LlzZGRkSEhI4cKFHR0dVXsLPT09ExOThIQES0vLXE4lmzCBrl0jWao3JSyMr1rFfHyocuVc3iJfKVuWihShoCD5UZm3T8q8fWIkSQooUY6IjlRp2uP5RVa7tjA8IiKievXqL168IKLq1atfuHDB2NhYE3EDAACAVkOFBgAAAAAAAAAAAIACzeTbvxMn5HFCg8DGxqZChQoqz2Ygoi9fviQlJRX6sRJAToSG0uXLaWQzfLsNX7Qot7fIZ4yNqUqVFH3N754RcRkRnarY6HGdZmRvL5zavHmzPJuBiK5fvz5//ny1RQoAAAA6BAkNAAAAAAAAAAAAAAWajYGi8Vn3C/+fPn26Xr16IlFu/+mb79pFnz9nNCAkhBITc3mXfEY0ezYrX165p+TnYPuYcHk7fswE5VNxcXHKh/Pnz3/z5k1eRwgAAAA6BwkNAAAAAAAAAAAAAAVaKRNF40gY12ggKnD06NGWLVvmfh4eHJzJiK9f6cuX3N8oXzE1ZTt3skaNyMZG3vFz//mfrOyJyF5fVq7ID5uAdOvWzdDQUDgUi8Vjx45VZ7AAAACgE5DQAAAAAAAAAAAAAFCgORsxeeNsOMl0PKXh6tWrDRo0yP08zMIikxGGhpTpmALIwoJt3izav5+NHMnatr1cSfGz8DAXnQinwK+U+G0TD3d399GjRytfevDgwePHj6s3XAAAANB2SGgAAAAAAAAAAAAAKNDaO5A+IyJKlNHxcE1HkzuRkZH29va5n4e1bEkmJhkNKFyYrKxyf6P8yc2N/forW7GiuJ2ZvONKFPV7xGve4iUu81+e8XgpEdG0adNcXFyUr/vll18SsZEHAAAAKEFCAwAAAAAAAAAAAECBZqFPo74tKy8K4jpdo8HCwiI6OloFE1Wrxry80j1raEitWqngLvndck/mZPRDT7yUtrynIU84EZmams6fP1/57MuXL5csWaLOCAEAAEDLIaEBAAAAAAAAAAAAoKAb5sxM9IiI7sXSaV0u0uDp6RkYGKiCiRhjixezH+sHKOjpsVq12ODBKrhLflfGnB76sV3l2WgXalGISnyreXEpStHo2rVr/fr1lS+ZNWtWcHCwWqMEAAAALYaEBgAAAAAAAAAAAICCrrAh9SuiaC8K1uEaDQ0bNjx58qRq5nJ3Z1u3ssqVyczse2eRIqxrV7ZpEzGmmrvkdwaMmtrRDFe2vRw7WVHxpiXIvg9YuXKlgYGBcBgfHz9x4kQ1BwkAAABaCwkNAAAAAAAAAAAAAEC/uDBjERHRzWi6HKXhYHKsU6dOu3fvlkgkqpnOzY0dPCjavp0NGcI6dWJTpoiOHWPz5pG+vmrmL2DORigavpbfO729vUeOHKk8bPfu3adOnVJjXAAAAKC9kNAAAAAAAAAAAAAAAORoSN0cFe2NobpapMHDw8PV1fXQoUOqnLRSJfb772zJEjZ4MBUqpMqZC5hbMYrPVWPbH+pbTJ8+3dHRUbln7NixUqlUfZEBAACAtkJCAwAAAAAAAAAAAAAQEQ12ViwznwijaBXVOFC/sWPHzp8/X9NRZI5zvm3btlatWtWuXbtRo0aDBw8OCgrSdFB5KyRB0XgUR+vf0bRX/FQ4EZGlpeWCBQuURz5+/PjAgQNqDxAAAAC0DhIaAAAAAAAAAAAAAICIyNuMfCyIiBJkdCxM09HkVJs2beLi4s6ePavpQDLy5cuXOnXqDBw48OjRo5cvXz537tyGDRtq1679xx9/5H5ysVgcGRmpsn03VMf2204dOz/yCS/40hDq/IBPfsmJqGfPnjVr1lQevGTJEvVHCAAAANoGCQ0AAAAAAAAAAAAAoNDOQVGk4XiYru46IRKJxowZs2LFCk0Hkq6EhITmzZtfvnw5ISFBuf/du3cLFy5cvHhxzqZ9+PDhgAEDXFxcbG1tXV1dLSwsfH19J0+e/Pr1a1VErQKDnJkBS9m58i2dDifGWIpkjmvXrl27dk19wQEAAIBWQkIDAAAAAAAAAAAAACg0K6RoXI3SZBi51K1bt8uXL3/8+FHTgaRt2rRpd+/eTfNUbGzsmjVrIiMjszvn8ePHGzVq5OXldeHCBbFYHBERERkZ+eeffyYlJVWrVm3YsGE5mFPl/KzoelVWy5q8zKibI9WyVvSfj+BEVL9+fV9fX+XxKNIAAAAASGgAAAAAAAAAAAAAAAUPU5I/Qx+eTJHJmo4mp8zMzNq0abNjxw5NB5K28+fPy2Sy9M6+evVq/fr12ZpQLBYPGjRo//79EyZMcHV1lXcaGxvXqlVr4cKFz58/19fXL1eu3OHDh3MVtyq4mdKximx3eRYnpZsxis4176j0VX4pkn7++WflwQcOHHj16pUGogQAAACtgYQGAAAAAAAAAAAAAFCIk1KyfK8JRvqpdgfQIb179966daumo0hDUlLS58+fMx5z586dbM25e/fuypUr16xZM82zNjY2K1as2LVr1+jRo0eNGpWUlJStyVWOE3V+wA9/oSSlpI73idQjkLfp1KVYsWJCp1QqXb58uQZCBAAAAK2BhAYAAAAAAAAAAAAAUHgZr2gU0ucW+hoNJXfq1q0bFxd38+ZNTQeSUga1GQSc82zNuWPHjl69emU8pmbNmvfu3Xv//n29evU0uxnH4zh6GpdGf7SE3koMRowYody5adOmiIgINUUGAAAA2gcJDQAAAAAAAAAAAACgECRWNKpZ6XJ9BiLG2ODBg9euXavpQFIyNja2tbXNeIy3t3fWJwwNDb19+3aLFi0yHWllZbV3795mzZpVr1790aNHWb+FaiWln9FhoUfDhg2ztLQUeuLi4jZu3KiOsAAAAEArIaEBAAAAAAAAAAAAABSCEhQNF2ONxqEK/fv3P3jwoBY+3+/n55fBWRcXl2HDhmV9tuXLl/fo0cPU1DQrgxljU6ZMmTNnTsOGDa9du5b1u6iQtxmZ6qXRb29IzsZkaWnZt29f5f7ly5drfJsMAAAA0BQkNAAAAAAAAAAAAACAwuOvis0O3E11u0IDEdnZ2bVs2XLr1q2aDiSlefPmlS1bNs1TJiYm3bp1c3R0zOJUERERmzZtGj9+fLYC6N69+9atW9u2bevv75+tC1XCSETtHdLob1GI5J+5MWPG6Ol9T3kIDQ3ds2ePmoIDAAAALYOEBgAAAAAAAAAAAABQuBKtaJS30GgcKjJs2LDVq1dzzjUdyA8sLS3379/v4+OjvGxPRHZ2dn369Jk7d27Wp1q2bFm7du2KFSuW3RiaNGmye/fuLl26aCSnYXop5pyqBEinwoocmhIlSrRt21b51IIFC7TthwgAAADqgYQGAAAAAAAAAAAAACAiCoildwlERFb65JMvEhr8/PwsLS3Pnz+v6UBScnd3v3HjxtSpU+vXr+/j4+Pr69uuXbsjR46sWbOGsazWxhCLxWvWrPn1119zFkPdunXlOQ0XLlzI2Qw5Zm9IByqwVvZka6DoMRGRn9X3ASle1IMHDzSSeAEAAAAah4QGAAAAAAAAAAAAACAi+ueD4iH45oXIQOd3nFAYPHjw6tWrNR1FGgwNDadOnXr+/Pl79+7dvHlz//79fn5+2ZrhwIEDvr6+bm5uOY6hbt26e/bs6dq165kzZ3I8Sc54mNK/ZdnFKorPmb6IpEolGHx9fVO8G0uWLFFneAAAAKAlkNAAAAAAAAAAAAAAABSSQP9+ULR7OuWXdAainj17Xrp06cWLF5oORPV27NjRvXv3XE5Sp06d/fv39+zZ89ChQyqJKltcjKmECRFRrITORPxwauzYscqHx44de/LkiRpDAwAAAK2AhAYAAAAAAAAAyJ6XL1+WLFlyyJAhBw4ciI2N1XQ4AACgApxownOeICMiqmJJtaw1HI8KmZmZDR8+fNGiRZoORMWCgoKuXbvWtm3b3E9Vs2bNEydODBs27O+//879bNnVzkHRWBbCf+hv187V1VU45JwvW7ZMnYEBAACANkBCAwAAAAAAAABkz6pVq4KCgtavX9++ffvr169rOhwAAFCBpcF0MpyISMRonnv+Kc8gN2rUqH379gUHB2s6EFX6/fffhw4damZmppLZKlWqdP78+alTp6o/aWBIUWYkIiK6EU3vEr736+npjRo1Snnk1q1bP336pN7oAAAAQMOQ0AAAAAAAAAAA2RAXF7dlyxZ5u0KFCo0bN9ZoOFpBIpGwPJCQkJD5vQEAVGHPJ5rxWvFw/Ahn8rXUbDiqZ2dnN3To0NmzZ2s6EJU5ceLEoUOHJk6cqMI5vby8/vvvvzVr1kydOpVznvkFKuJk9L0iyI6PP5waOHCgra2tcJiQkLBu3Tq1BQYAAADaAAkNAAAAAAAAUNCFhIQsX768adOmnp6e1tbWRkZGjo6Ovr6+v/zyy7lz57I7W1RU1MqVK1u0aFGsWDFjY2MjIyNnZ+dmzZqtWrUqJiZGI1Gp9gX++++/UVFR8vaECROye3nuaeE7DACg006F07AniuXr2jY0zTW/lWeQGz9+/KFDh16/fq3pQFTg5MmTffv2PXnypKWlinNPXFxcLl26dOrUqYEDB0okEtVOnoHujopP3cEvPyRSmJmZDRw4ULln1apVSPgDAAAoUBgRTZ06dcaMGZqOBAAAAAAAAEDdwsLCpk2btn79+gz+yb58+fLr1q2rXr16prNxzpcvXz5lypTY2Ng0B9ja2i5durRXr15qi0q1L5CIkpKSvLy83rx5Q0QuLi6vXr3S19fPyoUqoYXvsJxEIjEwMMjKyGwRi8XGxsYqnxYAQNmDr9TkLo+XEhF5m9HJSsxKfb/X1W3GjBlBQUGbN2/WdCC5snTp0gULFuzbt8/Pzy+PbhEXF9elS5eEhITt27c7ODjk0V2UxUio2CVORIYiOlWRVVLK0wgNDS1VqlRSUpLQs3HjxgEDBqghKgAAANCsYcOGrV27FgkNAAAAAAAAUEDdvXu3ZcuWHz58yHSkvr7+ihUrhg4dmsEYqVTas2fPnTt3ZjrbtGnTpk+froaoVPsC5ZYuXTpmzJhMh+XGL7/8snTp0tT9WvgOC5QTGn7//fcePXpkekl6du3aJQSPhAYAyGsfEqnBHf4+kYiopAmdrMQcDTUdU16Kjo52c3O7ceNGqVKlNB1LTkRFRY0aNSowMPDQoUMuLi55ei+pVDpjxow1a9YMHz5cPcsHje/ym9FERIxoXHH6vRQTSoX07Nlz27ZtwkhPT8/Hjx+LRKg/DQAAkM/JExryb7YtAAAAAAAAQPrevXtXp06duLg4+aFIJPLz86tWrZqjo6NYLH716tXZs2ffv38vPyuRSIYPH25vb9+hQ4f0Jhw+fLjyWruNjU379u3d3NxiY2OvXr3q7+8vnJoxY4abm1vPnj3zNCqVv0Aiio6OnjVrVgYD8pS2vcPpKVy4sJeXVw5eoHB5jq8FAMgWsYy6PVRkM1jr057y+TybgYisrKyGDBmycOHCNWvWaDqWbIiKinr8+PGRI0c2b97coUOHq1evmpiY5PVN9fT0Zs6cOXDgwMaNGzs4OIwYMSKv7zi1JOvwgCfKiBMtCqZn8Xy1F7PUJyKaOHHi9u3buWJfFHr27NmpU6eaNWuW1yEBAACANkBCAwAAAAAAABREUVFR8lVtkUg0bNiwX3/9tVixYsoDJBLJhg0bxo8fHx8fT0Sc85EjRzZp0sTc3Dz1bAcOHFi/fr1w2L9//2XLlimPvHDhQvv27aOiouSHI0eObNasmZ2dXd5FpdoXKDdv3rzw8PD0zuYpLXyHAQB03ain/F4sEZEBo7/LMndTTQekFr/88ouXl9fUqVOdnJw0HUtGOOcHDhzYunXr1atXk5KSPDw8GjVq9N9//3l4eKgzDBcXl5MnTzZs2PDEiRMHDhzIi/2VBLVt6GIVNvklPxdBRHTkC31M5CcrMX1G5cuXr1ev3oULF4TBS5YsQUIDAABAAYGiTAAAAAAAAFBweXt7X79+feXKlSlWtYlIX19/2LBhBw4cEAoaf/z48e+//049SXJy8tixY4XDXr16bdq0KcX6d/369Y8dOyZMFR0dvWjRojyNSuVT3bt3b/HixfJ2zZo14+PjxZkRNmvw9vbOdLAg9Tujze8wAICOWh5Cez4p2gvcWV0bjUajRvb29t26ddPyCg2RkZFNmzadM2dO165dHzx4EB0dfevWrblz56o5m0GuZMmSly5dioyMrFmz5tOnT/P0XqXNaHd5NtRZcXgrhv54zb8kEREp/02AiM6ePZvXwQAAAICWQEIDAAAAAAAAFFC1a9e+evWqr69vBmN++umnHj16CIdHjx5NPWbnzp1BQUHytoODw7Jly9KcqkaNGoMHDxYON2zYkJycnHdRqXaqxMTE3r17ywM2NDTcsGGDiYmJcWb09PTklzPGMh0s0NdPWU5Sa99hAAAddS6Cpr9WVO/vX5T6F9VsOOr2yy+/rF+/PiEhQdOBpC08PLxevXply5a9ceNGt27dtKGSRNGiRS9fvty/f/86deqsXr06T++lz2i+O5taiskPl4aQ+xVe4xZ/U655ih2dHjx4kKeRAAAAgJZAQgMAAAAAAAAURC4uLqdPn7ayssp0ZNeuXYX2kydPUg/466+/hPbgwYNtbNJ9ynX06NFCOzw8XLlyssqjUuFURDR16tTAwEB5+/fffy9dunSm06qQdr7DAAA6KjiBBjzmUk5EVMOaFrgzTUekbu7u7hUqVNi7d68GY+Cch4aG3r179969ex8+fBD6796926BBgxYtWixevFjIC9QGjLGhQ4devXp1w4YNo0aN4pzn6e1Gu1B9W0WbEz36Sr+/Zk49xwsDDA0NM85NBAAAgHwDCQ0AAAAAAABQEFlaWhobG2dlpHJ558+fP6c4Gx4e/t9//wmH/fr1y2AqT0/PypUrC4enT5/Oo6hUO9W5c+eEzSbKli37v//9LyvTqorWvsMAALpILKOeD3lkMhFRUSPaWoYZFLh8BiKin3/++c8//8yjVfmvX79GRkbGxcWl6E9KSrp27drs2bMbNGhgYWFRtWrVAQMG9O/f38fHx8TEpFSpUg4ODu3atfv555/nzJmTF4Hlnpub28WLF2/fvj1p0qQ8vZEeox1l2WgXqmb1fQ3jjl+/xr9MLVKkiJeX144dO0qWLJmnMQAAAICWSFnFEQAAAAAAAACUKe+AYGhomOKsv7+/TCaTt0uWLFmqVKmMZ6tbt+6dO3fk7atXr+ZRVCqc6uXLl507d5ZKpUSkp6e3ceNGAwOD3Nwuu/LBOwwAoD3GP+cPvhIRGYno37LMoaD+emvevPnUqVP37NnTuXNnVc2ZmJg4d+7cjRs3RkVFGRoaJiYmGhoaenh4uLi4JCUlBQcHv3jxwtPTs169euPGjatVq5ZyuSCxWPzhwwdTU1NHR0dVxZNHLC0tjx49WqNGDS8vrz59+uTdjUz0aIYrI6IXcdQjkD+LJ2Lsdtvph6bNqJ1uqSYAAADIh5DQAAAAAAAAAJCRd+/eCe1ChQqlOHvr1i2h7efnl+ls1atXF9rCJg4qj0pVU0VHR7dq1SoiIkJ+OG/evGrVquXmXjmgc+/wqFGjRo0aleP7AgDknU2h9O+3zQ0WuLNKlhqNRqMYY8uXL+/SpUvDhg3t7OxyP2FUVFSrVq3s7OzOnz8v1PgJCwt7/vx5aGiogYGBi4uLl5eXqalpmpfLKzTkPgz1sLOzO3jwYN26dRs2bOjs7JzXt3M3oytVWbv7/FIkSTn1e8wvVmFFjfL6tgAAAKAtsOUEAAAAAAAAQEYuX74stMuXL5/i7MOHD4V2uXLlMp3N09NTaMfGxuZ4L4OMo1LVVOPGjXv69Km83b59+/Hjx5Pa5YN3GABAG1yNov+9VOyw0MuJ+hbRbDiaV7NmzR49evTs2VNehSg3Pn78WL9+fV9f3wMHDijvWFSoUKEaNWp06tSpbdu2lSpVSi+bQReVLl26T58+K1asUM/tDBht9GaOhkREX5KoVyBPlKnnzgAAAKB5SGgAAAAAAAAASJdMJtuyZYtw2KBBgxQDXr9+LbSLFSuW6YQpHmR8+/ZtXkSlqqnmzp1bo0YNIvL09JQPW7p0KcuyVatWyed59OhRFi/x8vJKEaGuv8MAANogJIF6BfIkGRGRjwUt8mCajkgrzJ49m3M+fPhwznmOJ7l79261atU6deq0ZMkSxgrQG9uvX7+dO3fm5q3LFkdD2lqWGTAiojsx9NtLNd0XAAAANA4JDQAAAAAAAADpWr169bNnz+RtIyOjTp06pRjw/v17oZ2V5XZbW1sTExPhUNjNQbVRqWoqe3v7M2fOtGnTZt++fRYWFjm+S27oxDusvJyzePHiyFxYsmRJDgIGAMhAMqdegTwsmYjIwZC2l2PG+FdhIiLS19ffu3dvQEDAhAkTcnC5RCJZvHhxs2bN/vzzz0mTJqk8PC3n7e2tr6///Plztd2xuhXNclOkjGwKpa0fMh4OAAAA+YS+pgMAAAAAAAAA0FLXr19X3mRh+PDhDg4OygOkUmlsbKxwaGVllZVpzczMxGKxvB0dHa3yqFQ7lamp6cGDB1NfyxiztMxk93WxWJyUlEREIpEoi/kQKebUlXc4OTlZaFtaWlpbW2f3pgLlbAwAAJVY944CYomIjES0rSwraqTpgLSJubn5iRMnmjZt2rdv3+XLl2f6R5sc53z//v1Tp051dna+fv16yZIl8zpO7VS8ePHQ0FDlzZ7y2lBnuhFN+z8TEf38lC8Kop5ObFxx0i9ApTEAAAAKHCQ0AAAAAAAAAKThxo0bTZs2TUxMlB+6urrOmDEjxZivX78qP5pvbGyclZmVh8nX+1UblXqmcnFxCQoKynjMyJEj5btOlC5dOjAwMAdB6so7rJzQYGBgkK07AgDkqSQZLQ9R/CKdWopVzVJiWMFia2t74cKFsWPHenh49OvXr0OHDpUqVRKJ0q5iERMTs3PnzlWrVhkaGi5atKhZs2ZqjlarfP782c7OTs03XenFXon5/VgiopAEmvOGSzhNLomMBgAAgHwLCQ0AAAAAAAAAKe3du7dPnz7x8fHyQ2tr6/3796euMZBisTyLy+3Kj+DLZDKVR6XmqfKUrrzDEolEaCOhAQC0yslw+pRERFTEiAYX1XQ02srMzGzdunVjxozZunVr3759P3z4ULVqVR8fH09PT2dnZxsbm/Dw8EePHh05cuTq1astWrRYvHhxw4YNGSvQi+gRERFv37719vZW833N9OiwDxv9jJ8OpzgpEdHRLzS5gNbIAAAAKBCQ0AAAAAAAAADwXXJy8uTJkxctWiQUBrC2tj5+/Hj58uVTD07x+KZyLYGMbyG0zczMVB6V2qZSA115h+Pi4oQ29owAAK1y5Ivi11ovJzJMu+gAKHh5ec2dO3fu3LkfP368efPmgwcPzp8//+HDh8jISGtray8vr2HDhu3YsaNw4cKajlQr7Nixo3nz5hpJ47PWpy1l2Oq39NtLTkRFs5TuCAAAALoKCQ0AAAAAAAAACq9fv+7WrdvNmzeFnuLFix8/fjy9pw9TLJaLxeKs3CUhIUFom5ubqzwq9UylHrryDkdHRwttKyvUcwcALXIpStFoaV+gywlki6OjY+vWrVu3bq3pQLRXVFTUvHnz9u7dq8EYLLC4AQAAUDAgKRcAAAAAAACAiGj79u0+Pj7Kq9otWrS4c+dOBqvaxsbGenp6wmEWl9uVh2W63J6DqNQwldroyjscExMjtK2trbN+IQBAngpNpA+JRESW+lQ2SwVrALJk8uTJrVq1qlatmgZjqGFNIkZEdC6CAr9qMBAAAADIW0hoAAAAAAAAgIIuOTl55MiRPXr0iI2NlfcYGxsvXbr0yJEjdnZ2GV9rYWEhtL98+ZLpvcRisfLT/BmUrc5NVHk3lfrpxDscFhYmtFGhAQC0x51v2VYVLRRLvwC5d+/evb179/7xxx+aDcPVhJraERHJOLW9zwNiNRsOAAAA5BVUZQIAAAAAAIACLSoqqkOHDufPnxd6KlSosG3btjJlymTl8hIlSgQEBMjbwcHBmY4PCQkR2iYmJiVKlMiLqPJoKo3Q/neYiN69eye03dzccjADAEBeCIjl8kZFi4wHAmTD1KlTZ8yYoQ05kZNLMv9IHi+lL0nUOoBf8WXFjDUdEwAAAKgaKjQAAAAAAABAwRUREdGgQQPlVe2ff/75xo0bWV/VLl26tNB+9epVpuOVx3h6eopEafwP89xHlRdTaYqWv8NyoaGhObsQACBP3fv2zHpFC9RnANV4+PDh3bt3+/btq+lAiIjKmtNhH2ZrQEQULaEuD/nnJE3HBAAAAKqGCg0AAAAAAABQQEkkkk6dOt27d09+aGFhsWXLlvbt22drEm9vb6F97dq1TMcrj6lQoUIeRaXyqTRIm99hwbNnz3JzOQBAHnnwLaGhAio0gIrMmjVr3LhxxsbaUgnB15L2lGdN7nIJp0df6feXfL030ncAAADyFSQ0AAAAAAAAQAH166+/Cs/oOzg4nD17tly5ctmdpHbt2kL71q1bYrHYxMQkg/GXLl0S2i1btsyjqFQy1e3bt319fdM7GxwczFhWFwwePXqU9cFyCxcuHD9+PGn3Oyx4+PChvNG8efNt27blZqrNmzePHTs2l/EAABBReDKFJRMRmelRiYx+cQJk1ZMnTy5evPjXX39pOpAfVLGkee5s/HNORNejNR0NAAAAqBoSGgAAAAAAAKAgevr06bJly+RtMzOzc+fOlS1bNgfz1KpVq1ChQmFhYUSUkJCwa9euDIowBwcHC8vtxsbGzZo1y6OoVDuVZmntOyyIiIgQ9rkoV66ctbV1bmbLOF0DACDrXsUrGq4mhCfWQSUWLFgwatQoMzMzTQeSkuu3PzylGg0DAAAA8kIaG0kCAAAAAAAA5HszZ86UShX/6P3HH3/keFVbT0+vTZs2wuGyZcuEaVNbtmyZTCaTt9u3b596PUBVUal2Ks3S2ndYcOzYMeGmlStXzv2EAAAq8UKsaLiZajQOyC9iY2MPHjw4bNgwTQeSUjKnEU+5vG2LRzgBAADyHSQ0AAAAAAAAQIEjkUiOHj0qbxsYGPTr1y83s02cOFFfX/HP5wEBAQsWLEhz2K1bt5YvXy5v6+vrT58+Pe+iUslUlStXFufO0KFD5VN5e3tn99oxY8YIkWjhO6zsyJEjQlt5gwwAAM16GKtY4vUyQ4EGUIGgoKCiRYva2tpqOpCUnsTR+0QiIkt9WuyBTzsAAEB+g3xFAAAAAAAAKHBu3rwZGxsrbxcvXjyXewR4eHj07dt348aN8sPJkyczxiZMmKCnpyeM8ff379Chg1AbYPDgwe7u7nkXlUqmYowZGxvnOAYiEt6BXE6lhe+wIDIy8vjx4/J2pUqVHB0dcz8nAIBKXItWNHwsNBoH5BdFixZ99+6dTCYTibTrOUmJokwSlTKhqlYaDQUAAADyABIaAAAAAAAAoMB5/fq10A4PD+/atWvWrzU2Nt6yZUuKzvnz558+fTokJISIOOe//fbbunXr2rZt6+LiEhERcfnyZX9/f2FwmTJl0qwxoMKoVP4CNU7b3mHBmjVr4uLi5O2OHTtmfUIAgDz1IZHuxxIRGYqoBpZ4QRVsbW2LFCkSEBBQqVIlTcfyg5AERcNIRAkyMtaudAsAAADILSQ0AAAAAAAAQIETHh4utCMjI3ft2pX1a83MzFIvbNva2p44caJBgwafPn2S9wQFBS1dujT15aVLlz59+rSZmVmeRqXyF6hx2vYOyyUmJq5cuVLe1tfX79OnT9YnBADIU2ciSL7hRE1rssC/AYOKNGjQ4OLFi9qW0BCjKM9EN6LJ+T/e2p7WeTMDbD0BAACQXyBZEQAAAAAAAAqc6OjozAdlk7e3961btxo2bJjeAMbYgAEDrl+/XqRIkbyOKi9eoMZp1TssN3v27A8fPsjb7du3T+++2fLu3TuhbWBgkPsJAaBgOhchz2eghrZY1wWVqVat2q1btzQdRUrNC5H1t6ydZE77PtOKEI0GBAAAACqFhAYAAAAAAAAocGQyWeaDsq9YsWJnz569cOHCgAEDvLy8TE1N9fT0bG1tq1evPmnSpKdPn27cuNHS0lINUeXRC9Q47XmHiejp06fz58+XtxljU6ZMyf2cUqn0+PHj8raVlZWenl7u5wSAAiheSme+laRpZKvRUCB/qVKlyu3btzUdRUqFDOhEJdbHiUqZKHpOhXONRgQAAACqxIho6tSpM2bM0HQkAAAAAAAAAJCvjBw5ctWqVURUpkyZwMBATYejSgkJCXXr1r1586b8sHfv3lu3bs3NhPHx8U+fPp01a9aBAwfkPXXr1vX3989lnABQMO39RAMecyLyNqNrVVGhAVRGJpPZ2NgEBwdbW1trOpY0PImj6jc5Ebma0N3q+OQDAADovGHDhq1duxb7pwEAAAAAAAAAZM+AAQOEbAYrKyuhVEMW+fj43L9/P+Mx3bt3z2FwAFDgbfuoeDy9Y2Gs6YIqiUSiMmXKPHr0qGbNmpqOJQ03v20t5WpKJJPR1av81CmKjSVvb9a+PRUqpNHoAAAAIIeQ0AAAAAAAAAAAkA03b97cuXOncLh8+XJHR8dszVC5cuWMExpq1KjRv3//HMYHAAXbuwTyjyQi0mPUpbCmo4F8p1ixYu/evdN0FGm7Hq1I5akf/563GsyfP6eEBCKiffv4X3+xRo3YjBmE7ZwAAAB0jUjTAQAAAAAAAAAA6JKqVavu37/f1NSUiLp27dq7d+/szlCmTJn0ThkZGQ0bNuz06dP6+ngKBQBy4kgYyTgRUT0bcjbWdDSQ73DOGdPSyh/8W+PRpTuyhw8V2QxyoaF82zY+dKgm4gIAAIBcwf82BgAAAAAAAADInjZt2vj7+//++++bNm3KweVNmjSJiYkxNTU1NjY2NjY2NDQUiUQmJiaFCxeuXLmymZmZygMGgILjv0jFqm4rey1ddQad9vDhw0mTJmk6irQ1tGU7PnIi+rdKq9gR7Jdja10/vtGXSU0T44mIJBJ+8SL9+y/r2VPDgQIAAEB2IKEBAAAAAAAAACDbfH19T506lbNry5Qpk0GRBgCA3LgTo2jUtNZkGJAvBQQExMfHly9fXtOBpK2DAx1/8H6/fhEiOlS15aGqLYlIxGUeH15Jmcgp4kPJz8Edbjyvi3wGAAAAnYKEBgAAAAAAAADIEytXrly5cqWmowAAKEBCEuhTEhGRlT65mWg6GshfZDLZ2LFjJ0yYIBJp6U7WIkbrjy+2MvfZ3KCX0CljoqdF3InohZPrf2VqbSWa/Fo2sZSWvgQAAABIDX9sAwAAAAAAAAAAAOQHt76VZ/C1JBF2nACVWrZsWVJS0rBhwzQdSEb0xfFLtkw+Mrdrx2sHS3wJMU5O1JdKUoxZEkIJMo1EBwAAADmBCg0AAAAAAAAAAAAA+cEbsaJRxlyjcUC+8+jRo7lz516/fl1PT0/TsWTI0ZGIaj25WuvJVXlHnLHZI2cvY0niW7uiE3vNfG/rJObsZBi1ddBonAAAAJBlqNAAAAAAAAAAAAAAkB+EJHB5w8UY9RlAZb5+/dqxY8eFCxeWKlVK07FkgnXvTjY2yj1mCXFVX94pHxTY4s4px6hP8s5dnzQRHAAAAOQIEhoAAAAAAAAAAAAA8oOQBEWjmLFG44B8RCaT9ezZs27dun369NF0LFng4cH8/IilndDj8/mVvOFszNUYEwAAAOQKtpwAAAAAAAAAAAAAyA9exisaJU00GgcIvnzhS5bQy5c8KYmZmVHVqmzYMDIy0nRY2bBs2bLw8PA9e/ZoOpCsYkuXUlgYv32bZLIfTjg5MR8febMkSpgAAADoDiQ0AAAAAAAAAAAAAOi88GR6l0BEZCyiUkho0AJ8+3a+YgW9e6c4JKIrV+jYMbZkCZUrp9HQsioyMnLOnDnXr183MDDI0xuxpU+JiI/2SvNUmv3pMjFhu3bR4sV04QL/8oWSksjKipUoEfm/KfujXCmZiKi0mWrCBgAAADVAQgMAAAAAAAAAAACAzvOPJHkZfR8L0sfz55rGT5zgCxdSWNgPvTIZf/qUhg9nu3ZRkSIaCi0bli1b1rp1a1dXV00FIE90yCDdIW36+uzXX+nXX1lYGCUkkL09GRmteM0jvxARuZpQLZu8ChgAAABUTqTpAAAAAAAAAAAAAAAgt/Z9kuczUGM7nUpnuHdPNm4c79ePDx7MN26k+PjML9F+UiktXZoym+EbHhTEp05Vc0Q5s2rVqvbt22swAOUkBnlaQ/YUKkTOzmRkJOX0zwdF3zRXZqBTXxEAAIACDhUaAAAAAAAAAAAAAHTb2wQ6FU5ExIjaO2g6miyKi+MjR/Jbtyg6WpGLceIEbdtGEyeyZs00G1puXbvGX7/O4Dx/+pSJxWSiA1uD+Pr6ajYAPtpLSGXI9vYT3wTE0pckIqIiRtSqkAqjAwAAgDyHCg0AAAAAAAAAAAAAum1pCJdwIqK6NlRKB1bJiSQS3rs3P3uWoqOVu/nLl3zyZH76tKbiUgl+9SolJGQ0IiyMgoLUFE1OSSSSmJgYOzs7TQeS6zoNRIFxikZNaxKhPAMAAIBOQUIDAAAAAAAAAAAAgA4LSfheTn9Mcd1YreXLlvE7d9I+9+ULLVhASUnqjUjtOE+7Xyymr1/VG0ragoODixQpoqenp+lAiIj4aC95WkPOKjTIvr3ZplgSAQAA0DXYcgIAAAAAAAAAAABAh819wxNlRER+VlTPRtPRZNG5cySVpneSv3xJx46xdu3UGZEqVatG69dTYmK6A2xtqUSJH3oSE/miRXT5Mo+IIJmMWVvz8uVFU6aQtXXehpq+Bw8elC1bVlWzZaWyQo7HZJrlUNhQ0Xib/s8EAAAAtBPSEQEAAAAAAAAAAAB0VZCYdn9StKe56kZ5BoqL42FhGQ2QSvnFi+qKRvVYzZqsZMmMBnh6kqnp9+OICN6hA1+/ngcG0vv39PEjf/qUdu/m7drRkyd5Hm46Ll265Ofnp6m7q5anmaJxOYruxWo0FAAAAMgmVGgAAAAAAAAAAAAA0FWr33EJJyJqYEt+VpqOJosSEjIozyDHkpPVE0ue0NenkSNp6lSKiEh9kpUowWbOVO7hQ4bw+/dTj+QvX9KoUezIETIxyatQ0+fv77969WpVzZZxEQV53QXlMal7csPVhKpb0fVoSpJRy3t8XwVWXVe+LAAAAAUeKjQAAAAAAAAAAAAA6CSxjHZ+VLTHuOhIeQYisrVlFhaZjHF1VUsoeYW1acPGjKGiRX/sZczDgy1bRsWKCX38+HEeEJDePPz5c/7nn3kWZroSEhKeP39esWJF9d86jyz2YLYGRERfpdT9IY/LJKMGAAAAtAUSGgAAAAAAAAAAAAB00vEwipYQEbmZUm0bTUeTdYyRp2dGA5ycWI8e6oomr7C+fUX791OXLqxqVVauHKtenY0YwY4coUqVfhh34AAlJKQ7C+d0+3Zeh5ravXv3SpcubWRkpIZ7yYsx5LWy5nSyEnMwJCIKT6Yt79VwTwAAAFABbDkBAAAAAAAAAAAAoJO2vufyRjdHpjv1GYiI2LRpFBjIQ0LSOGdgwH76iQoXVntQeaBIEdGiRZmMiYnJ7YA8cPHixRo1aqjzjtndXYItfZrdSzxNabgzm/6aE9GdGE6kW18agDx0+fLlU6dOXb58OTY2tkyZMr6+vl27di1UqJCm4wIAIEKFBgAAAAAAAAAAAABdFCuli1GKdnsHTUaSE0WKsHnzWIkSKftNTVmTJmzmTA2EpCkGBrkdkAf27NnTqlUr9d83i+RFHXJQ2sHw25KIlQbeVABt9O7du+bNm9euXXvWrFn+/v537tz5+++/R40aVaFChffvUckEALQCEhoAAAAAAAAAAAAAdM+DWCJORGQkolImmo4mB2rXZgcOUIcOrEwZKlaMlSzJatRg8+ezNWtIVJD+4drNLZMBjo5qieM7f3//uLi4Bg0aqPm+WSTkMWS3QgPR92/K2/R3+QAoOPz9/cuVK3fixInUp96/fz+zQOWWAYAWw5YTAAAAAAAAAAAAALrnZbyi8ZOtRuPIjUKFREuXUsEu/c9GjOCnTtG7d2mftrZmQ4eqNyJauHDhhAkTRFqZVpKbbAYicjJSND4lqioiAF2VnJzcp0+fqKio9AZs2bLl999/d3Z2VmNQAABp0Ma/kQAAAAAAAAAAAABAxkISuLxR1kKzgUDu2NuzgQPJyiqNU0ZGrHlzqlZNneG8fPnyzp07PXv2VOdNsygHe0yk4PgtoeFFPIUl5zYeAO33/v37O988f/48Ofn7537Tpk0hISEZXJuYmLhw4cK8jxEAIBOo0AAAAAAAAAAAAACge4TlWAeDglzgID9gAwaQkRFt2MCDgkgmU/Q6O7NWrdhvv6k5mFWrVvXq1cvIyCjzoaqQ9RwF5ZE5K89ARI6GVN6cHnwlsYxa3uODirJXYs6I2jmwKpY5mzKHxDIiTiZ6ar0pFCgPHz6cMmXK4cOHOedCp4GBgaurq7e3t6Oj4/r165XHG9oXFfX8XfYmMOngKqFz06ZNs2fPNjc3V1/cAACpIKEBAAAAAAAAAAAAQPeEJSkadoYajSMPRERE/Pbbb3fv3o2MjDQyMipSpMiwYcPat2+v6bjyEOvZk9q2pX376OZNksnIy4v16EGFCqk5jNevX//777+BgYFqvm+mCQoqyWaQm+bKOj3gMk5P4mjsc8VC78q3fKYr+8UlNxN/9/bt2//973/Pnj2LjY01trAq4lVuzriRFStWlJ998JUmPOc3okmPUSt7Wu7JLLFQAyr16tWradOm7dixQyYkSH2TnJz89OnTp0/TSCQymL5Xr3S1ZP/dpJTQEBcX9+nTJyQ0AIBm4c9JAAAAAAAAAAAAAN3zJkHRKKKmZ+nV5PLlywMHDnz27JnQ8/jx4xs3buzdu/fff/8VifLvNsrm5qxPH+rTR4Mh/PXXXwMHDixcuLAGY0hNhdkMRNTIllZ7sXHPeZz0h/4FQbxPEWad6zWT7du3T5o0KTg4mIhEzh6m03YEOZVq8OiF5fuwis529W3Yro/8URwRkYTTgc9UyIAv8sh5kZVPSSTl5GhIIhRqAaLQ0NBZs2Zt2rRJeWuJrDBo0FWvdDUTWSLf8rtyv4eHR8mSJVUaIwBAtiGhAQAAAAAAAAAAAEDHJMnoZTwRESPyNNV0NKrz8ePH/v37v3jxIkV/bGzsvn377O3tly1bppHACoj379/Xrl1bbbfLyn4Tqs1mkOvmSHVt2Kq3PDyZHI3o6Bd6EU9fpXQxktrY52rmmzdvTvz114+WzgaNa+t5+Ro0H8CMTIlIVtQ9iuhCBF2I4Cku+fcjzXMn/eynI7yIp76PeOBXIiITEbmbUmVLmlSSOeS7ki2QRatXrx4/frxYLM7uhfq+TUwmbLLWpwY7JmwJeal8auHChfk5jQwAdAQSGgAAAAAAAAAAAAB0zK0YSpQREZUyofxUr37cuHGpsxnkkpKSDhw48OuvvxYpUkTNURUczs7OQUFBar5pBmkKQjaDqlIZBEWMaLabIolARHxxMBHRzWjexj5XhQ4m/Pq/iJ6zzH7qrdwpfXRV+uSGnmcVvXJpJIskSOmrlLJbGeJTEjW7x79823dGLKMHX+nBV7oQya/4MnO9HMYPuuvp06ejRo1KvccEETk5Ocl/bYaGhn78+DHFWZsazaRT9xFjFY4v2LJmpfKpxo0bt27dOu9iBgDIonz0V10AAAAAAAAAAACAguHAZ8Vz3vVtNRuIigUEBGRw9u3bt+vWrZsxY4a6wilwTE1Nw8PD1XOvrJRnkMs44yH3uQ5VrRgRJ6IjX2iIM7kY53Cez58/P67c0UApm4GLv4rn9JZcOSg/NPSp12nJVtPCxRI5nYugWAkRUafCNPM1PxFGpnrU1p4mlGBP4uhdAjWwJbP08xJOhpM8m8FYRJb69PlbZkOQmPZ9oj7I+Sl4Hj16lDqboXDhwpMmTRoyZIhE3+h8BC0L4XHvo2QhT2XBj6Vvn5tEvDMtXSWuxQjp6wcJ0zsd+RikfK2RkdHSpUvVFj8AQAaQ0AAAAAAAAAAAAACgS75KadcnRbudQ64eKNcqkZGRUVFRGY95+jSrq+CQA48ePWrUqJGmo8jeNhO5z2moZU2W+hQjoeAEqnOb93aiDg6sgkU2Ztj5kY6G8chwUWLNDvIvpOTOWcm1w8nHNvHE7/X/kwL8S1/9Z/LkyURU+KIiJ+l8BIUlKwYsCqY/Q7iUExG5mdKucsztxw1loiQUIyFHQzL69r2vZkWHfViUhFa+5QuDiIh2fuJ9iuSfXwuQFYmJiVeuXBGJREJOg7m5+W+//dZj2C8n48zaPOK3YriEExExc2s97+p63tUNiDhRHJHs3fP4iU15TMpMpoULF3p7e6v5hQAApAkJDQAAAAAAAAAAAAC6ZM1bipEQEXmYUk1rDQejQkZGRnp6mdTKNzQ0VE8wBVN4eLi9vb0abpTBXhLZymZQCXM9WuLBRjzliTKKTKZlIbQshNexoW1lmXw/l9PhtCCIe5iShT71cGLlzX+4fNATvltRxd+OWRMRUWJ8/MSmxNMo/m9iYiJvGIooQUZE37MZ5KSKPAd6GU8DH/PzlZmIERE9+EqTX/IrUSTlZKFPE4ozeVmJa9GUICNrfRpSlP0ZzCWcrkXRlySyxxelwHj+/Hnnzp0DAwOVKzQYGhrelFiuemj6VfhIERGRsYh8rchYRLdjKDKZeHys+Pe2qbMZunbtOmrUKHVEDwCQBUhoAAAAAAAAAAAAANAZYcm07K1igWp0cZafHsQ2NTUtXLjw27dv0xsgEonq1aunxogKnJCQkKJFi+b1XdLLZsj6JhSqFRYWVujxw+0lyo35aBeSoOj8L5K6PeQdHJieiKa94pHJdCuGiGh9KK9vQ0Qk5SThFJFMj+O+TyX7HJJ8amvykXVpZjMYGxs3bNhQ3m5rT39/UPSbiOhPTxYjoaUh/H0iORpSlIQSZHQvlv7+QH2LkH8kdXrAk75NGSuhqa8UvwSSZPQhkUqakL0hVbOiK1HEic5HUpfCtPMjbXnPX8SToxH9WoK1VkemCqhbdHR0hw4dAgMDf+jV049rO+ZCzaEkVXSIGHmb0U92NMSZORoSESVzuh1Ds4eNOhbyw/eOMda9e/f169erJ34AgKxAQgMAAAAAAAAAAACAzvgzmMdKiIi8zKhrYU1Ho2rNmjW7d++eVCpN86yXl1e3bt3UHFLBER8fHxQUpJEi8ylSGfhor6wkN8jH5LKKw7Fjxzp16iQWi42NjcdP/LXq4F+PRBvv/kSc6HIUXY7iKcbLOJ2LSDVLUoL9jf2S01uDr55LM5VBzsfHp0KFCvL2Yg9W2Iifi6ASxjS+OCtjTkQ0xJlFSchan+YF8blviIhmvObNC7FZrxXZDHqMLPQoSvJ9zpImVNxY0W5oy65EcSKa/4afC/++MU1YMvUO5H+VYe0dcvAOgVb79ddfU2QziFy8jAfN1a/ZRn5Y1ED6ayn9VvZka/DDhQaMvlw8fGzH38qdbm5u+/btK1++fB5HDQCQPUhoAAAAAAAAAAAAANANHxJpU6iiPaUU08tP9RmIiOj3338/d+7c1atXU58qVKjQ5MmTTU1N1R9VAfHkyRMPDw8DA4PMh+ZC6vIM6t9jQtkvv/wiFouJKCEhYdbMGaX+/WfmzJlFyjT7M9JGeZiJHvUvQsFiOhZGQo4Dj4uWvX6QfG6n9MKOmNiojG9UrFix5cuXC4eGIvq9JPu9ZMph1vpERL+4sB0feZCYIpLJ84oiRcJQRNd8mYMhzQ3if7+nr1LyNqON3oo9KYiolxMtCqZ4Kb0S0yvxD9NyookveItCzEiU9fcGdMD169eJSFTcW8+7ul7JMnqVGuqV+p6OIAm40CLhXp9a41JfKBaLf/75Z+UeCwuLI0eOeHmp+zsIAJApJDQAAAAAAAAAAAAA6IbFwVwsIyKqZEktCmk6mjxgaGh44sSJLl26XL16NSYmRuh3d3efPHly9+7dNRhbvvfx40cnJ6e8mz+9xAWhHkPqbAa29Gl6KQ6q2p/i06dPyoevX7/u2bOnSCQqUa6SbbVG9l4VyMLGxdayfQkrV2YU/CW4RMDTm4GPw189ffviadiH0PSmVSYSiUqXLr1ixQpfX98sRmUioqUerP0DLuMkFHxobEtupkREc93YbFf6lESORqSc1ORgSOtKswGPv29O0cuJRruw1gE8NJG+JNGJMGqLIg35SHx8fEREhEG9ziaT/iZ9wxRnk/YtTVg9PrhjhzSvXbduXXBwsHLPsmXLkM0AANoJCQ0AAAAAAAAAAAAAOiA8mf79oGhPKcnyXXUGBUtLyxMnTly4cGHz5s1fvnwxMjKqVKnSL7/8YmVlpenQ8rlChQqlWN1XoYzLMKTZI78k48SF3Fd06NGjx7p161J0ymSy1/dvv75/W+hJOSIzIpHI3t6+ePHijo6OderUGTFihLGxceaXKalvS1vKsMFPeIKUGJGfNc1x+/6lFzFyMkrjqtb2dKIiW/GWx0mptxNrbU9E1N6BVrwlItr7mcuIhSZSRQuqZZ3NlwTaRyQSyZw9TX7b+kM2Q6I4+fqx5LPbJFcOycekvlAmkynXCyGipk2b9uvXL4/jBQDIISQ0AAAAAAAAAAAAAOiA3Z9IKM/QwFbT0eSx+vXr169fX9NRFCzlypV7+vRpcnKyynedyNmmEkJOQwYDchUWEREtX77czs5u0aJFSUlJuZ+NiNzd3fv27dunT5+iRYvmcqo29tTanoUmUGEjMshyBlMVS9pa5ofR3uaMiBPRkS905Itix4z57myocy4DBA0zNjYWtRhEBkZEJHv3PNl/t/TxDen9i1z8VT6AMValSpXUF16/fv3NmzfCoUgkWrJkiXpiBgDIASQ0AAAAAAAAAAAAAOiAY2GKlci+RfJrdQbQJFNT0+LFiz969MjHx0e1M8szDzLYPyLjC/OUoaHh7Nmze/XqNWrUqLNnz+Z4HgsLi06dOvXr169mzZpMdfVTGJFz9io7pKFLYTrwmU6H/9C57h0f6pyrODnnr169sra2LlQoP+5/o93EUtr+kZ7G86/V28l7EpYMlQT4pxjm6uo6cODA1JefO3dO+bBJkyalS5fOm0gBAFQgjVIzAAAAAAAAAAAAAKBVxDK6GU1ExIia2mk6GsinypUr9/jx4zyaXA3ZCTnm5eV15syZs2fPjhw50ssrq3Hq6+t7eHh06NBhy5YtHz582LRpU61atVSYzaAqeox2lWNby7AWhaiWNekzIqI3Ynocl5PZ4uLiDh06NHjw4GLFirm7uzs6Ov72228ymezy5csjR450c3OrUKHCkiVLYmNjVfsqQBAtoUZ3+djnfP07kor0iUgW/Fjy8HKKYZaWlsOHD7e2tk49w6NHj5QPW7ZsmWfBAgCoACo0AAAAAAAAAAAAAGi7+7GUKCMi8jSjwoaZjQbIkZIlSwYFBWk6ijxz44Zs61b25QuJRNzRUTRwIJUrp3y+YcOGDRs2JKJ3796dPXv2xo0b4eHhkZGRMTEx0dHRSUlJNjY2Xl5e3t7eXl5eXl5e7u7uhoa68W0UMWrrQG0dGBHVvc0DYokT+d3kRY1psQdrlrUcqfj4+PHjx2/evDkhIUHolEql8+bNW7duXWRkpNA5bty4P/74Y+jQoT///LOTk5OqX01BN/cND/z6/bCsiUS6b/oDQwOxWCJ0Ojs7Dxs2bMyYMWnOEBISonyI8gwAoOWQ0AAAAAAAAAAAAACg7e7EKBqVLTQaB+Rr9vb2b9++1XQUeSApif/yC790iaKj+bc+2cWLrHFjNm8e6emlGO7s7Ny3b9++ffuqN0o1aWPPAmIVb0NoAvV4yEPrMJPMynm/efOmffv2AQEBaZ5VzmaQi4qKmjdv3tKlS9euXdunT5/cBg1ERPRaTBtD+baPisP+RamtPattbcAO796+ffuuXbuioqIMDQ3d3NwmTZrk4uKS3jxRUVHKhw4ODnkZNQBAbiGhAQAAAAAAAAAAAEDbCQuQFS21rqA95BvOzs5Xr17VdBSqx4cN42fOEOc/9IaH8717OZFo4UINxaUZI4tRMmcXIviNaJIRSTndiqY6NhldcuHChU6dOoWHh2f3XgkJCcOGDWvRokWhQoVyHjEQEZF/JHV7yOOlikM7A5rlyswU2TisR48ePXr0yOJUMTExyoeWlpaqCxMAQPUyS7oDAAAAAAAAAAAAAE17+K3AuA8qNECe8fHxuXv3rqajUDF+8iS/ciVlNoOcREKnT1M6VQfyK0MR/VqCTlZi3uaKnlYB3OoCd7zIRz79vl4uiImJad++fQ6yGeTEYvH27dtzES+QhNP8IOp4//tPp7gxbSsnZDNk29evX5UPLSzw5woAaDUkNAAAAAAAAAAAAABotTgpvYgnItJj5G2m6Wgg/3J3d4+KigoLC9N0ICq1YwfFxaV7NiJCtnGjGqPRIn2cfij3IpbRPx9owGOeKPthWGBgYIodCr4zNBaaBgYG5Rq2qDh9o2fnIYZGxsqj/v77bxWFXBC9FlONm3zOG57MiYicjelABXavOvOzyvmcKRIazM3N0xsJAKANkNAAAAAAAAAAAAAAoNXORZCEExGVMaMcP5KbiQ8f+OzZvH9/3r8/nzOHPn7M/BLIdxhjZcqUefTokaYDUakvXzI+zz59Uk8g2mZgURpUlGwNfug8HkY+1/nsN/x9oqLH09PTxMREeYx+tWZmyy9Znoy3PBlvPGoZiURlq9dqeOZD8OQjr+r0/zB0jdHq68rj79y5k98+VOrySkxtA/izeMVhDWs6UZE1sCW9XGw9lJycLJV+L8Shr6+vr4/t6QFAqyGhAQAAAAAAAAAAAECr7fyoqJbfNC+2oeecz54ta9uWr13Lz5zhZ87wNWtkbdrwOXPSrtIP+Zq7u/uLFy80HYVKZfoxLqifcxGjRR7sTS0WXZ9F12ejXRT97xNpQRCVv8Z7POQBsWRnZ7ds2TKRSLGcZDRojuncY3pla8rLMxi2G2XU/4/QkX9dldkKM7OS5e3KVlW+V/7bykQNVr6l6jd5cAIRkakezXRlx3yYi3Fml2UmOTlZ+dDAwCC9kQAAWgJZVwAAAAAAAAAAAADa62MSnQonImJEXR1z8VhuOvjUqXznTkpI+KH3/Xu+eTMlJLCZM1V+R9BmxYsXf/v2raajUCkbm0wG2NpmMqBgmOHKihjRomD+OYmIKJnT0TA6Ec67OZK7qa1MJiMmMh69yrDVkBQXGnX/Tf68vz4jVxOSlxOw9CgfHnhTGJOYmEiQHW/ENO0Vl9fmMRLR32VYYzvVzKyn90OdH4lEopp5AQDyDCo0AAAAAAAAAAAAAGivq1GK/SZqWpOrSWajsyswkB85kjKbQS4hgR8+TI8fq/qWoNVsbGwiIyM1HYVKtWhBRkbpnrWwYD16qDEarTbEmR7XYP+UZbWsSZ48JeX07wea5dTasMsEs5VXhGyG5Au7vnYtLn10VfnyPz2ZxbenaIsa/7D8JJPJ8j78fOVurOI3v5spnaqksmwGIjIyMjI2/l7nITk5OTo6WmWzAwDkASQ0AAAAAAAAAAAAAGgv4d9wH36lvo/4lFd850eKTM7okqzjq1ZReHi6p8PD+cqVqrkT6Ijk5OR8VoKede/OKlVK5xxjfn5Ut656I9JqBoxa29OxiuxmNfbTt0X0ZKZvPGS+XulqisPTf4tn95R9fhs3vnHi1hmSO2fY1YML7T9XMKfbMURExiJyNfuhnIxUKlXry9B9km8boVS2oIoWKp68WLFiyof37t1T8Q0AAFQKCQ0AAAAAAAAAAAAA2quhLdkbEhFFS+jAZ1oeQkOecK+rfGmIKmb/+DG3AyB/efbsmZubm6ajUCnG2IYNrFq1lHUaTExYvXps1SoNhaXtPExpT3l2oiJzN1XqTUpI3DpDvGAAyaRERInixK0z4ic08Tw8b3DZwleiFKNaFeJX/c8rz2aUQZEMUBKWTFve08/PaPorRUaDiV7GV+RE5cqVlQ+3b9+u+nsAAKgOEhoAAAAAAAAAAAAAtJeFPu0qx1JsNpEgo2mv+N8fcj17prunY3v1AiYiIsLGxkbTUaialRXbvZtNm8Zq12be3lS2LKtXj82fz/7+m5Rq70NqNazpsA9rbEd2kq/swo6vA8onbp2hyGb4xt7efsqUKUQULVQVuH/hxYsXwgCRSFQXZTCy4GU8+d3kvzzjW9/z94mKzoa2LMOLcqJp06bKh1u2bHnw4IHK7wIAoCpIaAAAAAAAAAAAAADQapUt6XY19l8Vtq40m1ySVfhWfnzuGy7jGV6ZKWvrTAZYWeXuBqBj2rZtu2TJkuRkFW1qoj1EItarF9u+nZ06JTpxgv3zD2vXTtMx6YYiRrS3PHvd2GK06Hmh5JgUZ52cnH777beWLVsS0ddveQ53d6xXHtOwYUNXV1e1BKvbNoTyz0k/9IwvTq3tVX+jDh06KOctJScnd+vW7evXr6q/EwCAKiChAQAAAAAAAAAAAEDbiRhVsKCujjSxBJ2uxAoZEBG9T6Q3Cbmbt0kTMjRM96yhITVpkrsbgI7p0aOHo6PjjBkzNB0IaJ3p06cfOnSoefPm3t7eJUqUKFu2bOvWrU+ePDlmzBj5gHiZYuSrGxeVLxwyZIiaQ9VRn75lM1SxpM6Fmb8vm1JK9eUZiMjc3HzChAnKPY8fP+7YsWNiYmJ6lwAAaJC+pgMAAAAAAAAAAAAAgGwwFpHet0Wu8CRKsRtFtrDu3WnvXn7nTtpny5Vj3bvnfHbQQYyxjRs3lilTpnLlyu1QwwB+VL169WPHjqV3VigYk5wgVu6vV69eXgaVf1S1ZAc+cyLyNKXVpfP2XmPHjt2xY8fDhw+FnlOnTtWpU+fSpUuGGWS5AQBoAio0AAAAAAAAAAAAAOiYGImiEZbLnQFEIrZhAytfnvT0UvZXqMA2bCAR/g25wHFwcBg0aNCSJUs0HQjomHffCsZY2tgp90dGRmogGh3BiWIkJJbSoS90MlyREiKWZXyRChgZGe3YscPMzEy58+bNm2XKlOE8l1sZAQCoGP4yCgAAAAAAAAAAAKBjfCzk/5/HSzMemAX29uzAATZ8OKtYkYoXp+LFWcWKbNQotn8/2efB5u2gC2bMmBEUFPTgwQNNBwK6JPxbfpWd3Q8JDeHh4RqIRhecDKey13ixS7zoJd47kF/8lvjhZZYnO02kUKZMmW3btunr/1DK/eXLl2PHjlXD3QEAsg5bTgAAAAAAAAAAAADoGA8zuhZNRCwu9wkNRGRoyCZOpIkT1bGGBrrAwMBgyJAhq1atWrdunaZjAd0QJ6Un8Yq2fSEkNKQk5fQojq5GUUgCL2rEalrT1Sia8opLuOKsoJw59XZSU1Rt2rTZunVrz549lasyLF261Nvbe9CgQWoKAgAgM0hoAAAAAAAAAAAAANAxb7+VdrfAP/FC3hgyZIiXl9ecOXNSPG0PkKaDXyhBSkRUxIhcixW9qHSKsQKdK/U8nhYF8RPh37cKIvphTwdGxIk8Tal9YWprz7zMUk2Rl7p373716tVVq1Ypdw4fPrxkyZKNGjVSaygAAOnAlhMAAAAAAAAAAAAAOuZylKJRwkSTYUA+Zm9v37Jlyy1btmg6ENANz76VZ4iSUED13kykWH4qWbJkvXr1NBWVxp0Io9q3+K5PytkMP/C1pOc12ae67GY19r8S6s5mkFu5cuWwYcOUeyQSSffu3UNDQzUQDQBAKkhoAAAAAAAAAAAAANAlr8SUJCMiYkSlTTUdDeRfQ4cOXb9+vXIteoD0tC2kaMRL6aVbHdMl551b95swYcLly5dNTApo4tWdGOr3iCfIFIdFjKiDA00vxdo6kKcp2RvS2OJ0tCJzMCRjTS/WrV69um/fvso9X758SZHlAACgKahHBgAAAAAAAAAAAKBLdn1ULDDXtSETPc3GAvmZn5+fSCS6efNmtWrVNB0LaLtKltTLif75oDjUK18npnydjpVYESuNhqVRI59ysYyIyNWENpVhPub86dOnhS0Kjyluq+nQ0rB+/fqQkJDz588LPUeOHLl27Zqfn58GowIAIFRoAAAAAAAAAAAAANAhsRLa+K0KeL8iBXpnelCDdu3aHTlyRNNRgG5Y7sm2l2PrvVnLb9UazkVwItr9idrd570C+d0YTYanZiEJ9DiOiMhMj/ZXYEXFn6tUqeLt7e3o6LhkyRJNR5cGAwODXbt2FS1aVLlz/fr1mooHAECAhAYAAAAAAAAAAAAAnTHzDQ9PJiIqYUIt7TUdDeR3TZo0OXv2rKajAN0gYtSiEHUpTJ0KK3KtzkTQ9Nd80GN+PoIOf6Em9/jlKI2GqEaxEkWjhDEVM5R27dr17t27RJScnDxhwoS3b99qMrh0FCpUaN68eco9Z86c0VQwAAACJDQAAAAAAAAAAAAA6IY9n2j9O0V7WimmjwINkMeqV6/+8OFDsVis6UBAl9SzJQNGRHQnhv4M/t6fJKMFQVxTUanZV6miYa5PM2bMuHDhgnBKJpOFhIRoJqzMdOzY0dDQUDgMDQ2NiSlIhTUAQCshoQEAAAAAAAAAAABAB7yMp1+eKdYCW9lTewfNhgMFgpGRkaur67NnzzQdCOgSa31qaPtDj6meohEjST08H5JwOvJF8etacuv07Nmzlc8WKVKkcuXKmogrc8bGxs7Ozso9Hz9+1FQwAABySGgAAAAAAAAAAAAA0HaxEuodyOOkREQeprS2NIozgJq4uLhoZ3l8yFxkJD95ku/cSQEBJJOp885z3VkhA0W7j9P3/IbW9vn/d9eTOKp+k694S0TEw9/fntxbpvTm6+np/fvvv8bGxhqLLzMi0Q9Lh4zl/x8ZAGg5fU0HAAAAAAAAAAAAAAAZ+ZxEXR/yR3FERMYi2lyGmetldg2Aitjb24eHh2s6CsimiAg+YQJ/+JA+fiTOuYkJc3Ghnj1Z377quX8pEzpZie38yP2sWSNb6vxAUa7gZTwnys8L5Pdjqc19HplMRERcZrSob1j4Z+UB06dPr1+/vkZiy6KoqCjlQ3Nzcw0FAgCggIQGAAAAAAAAAAAAgLx1/vz5lStXJiYmFitWrFixYi4uLiVKlHBxcSlatKi+fkb/SJsoo52faNZr/jmJiIgRLfdiZbG6BGpkYGCQnJys6SggOz5/5t268efPv/eIxfzZM1qwgIKC2PTp6onC3ZSmlFLkLgxxZqfCORFt/0g9nKimtXpCUDdONPiJIpvBQp8qnfzzyI2zygN++umnSZMmaSa4rBGLxcoJTPr6+vb29hqMBwCAkNAAAAAAAAAAAAAAkKdOnjzZqlUriSSNreP19PSKFSvWunXrefPmmZiYCP0yTtej6dAXvvcThX1bStZntMSTdSmsnqgBFCRfvuj5+/MvX6hCBdawIWlxqXyQ4yNH/pDNIIiN5Xv2kJ8fa9JEzSE1tKW2DnTwM3GiIU/4ZV9mnR+Xpz4n0dM4IiITPVrMAnovmqx8tkiRIv/++2+KDR20zcuXLznnwqGzs3PGWXcAAGqAX0MAAAAAAAAAAAAAeSUwMLBLly5pZjMQkVQqDQoKWr58uZ6e3pIlS4jocRzt/Mj3fKL3iT+MLGJEa0qzejZqCBngmydP+G+/Jfn7G+jp8f/+Iz09Kl6cOndmI0ZoOjJI3717/OHDdM/GxNCGDaT2hAYimufG/ovkEcn0NoHKXOUdC9NCd2ao1Yv72Sb83i5iwP8cMywpKUk4JRKJtmzZov3VDm7fvq186OHhoalIAAAESGgAAAAAAAAAAAAAyBMfP35s2bJlTExMpiNPnTm7IZS2f+R3U411MaaBRdmgomSqlydBAqQtIIAPG8bfvYtOTLQ0MyMikkr569e0bBmFhrI5czQdH6SN791LX79mNOD9e5aURIaGagtJzsmIVnqxHg85J/oqpS3vScT4nx5MzWGoVkgCTX7JT4dTIUNqZkcfvyUw2Fzfe/7GDeWRY8aMady4sQZCzKYzZ84oH1apUkVTkQAACJDQAAAAAAAAAAAAAKB6YrG4bdu2wcHBWRn82r70+OdcucfekFrZUzt7VsuaRLq95Ac6SCLh//sff/eOiIKk0mLKNefFYn7oEDVqxBo00Fh4kIGoqEwGiMUUFUUODuoI5kctCtFyLzb3DZdXMvgrlJrYUVM79QeiGokyahPAX4uJiN4l0IZQRb/08fX7C8YojyxXrtzs2bPVHmC2xcbGnjhxQrmnAb7mAKAFkNAAAAAAAAAAAAAAoGKc8z59+tz48QndMmXKDBo0KCgoKCQkJCQk5GVQSFTYZyLS86isP2ShfIyxiFoUoq6OrIEt6SOPATSEHz3Knz0joiiZLEgiKaP/41KCfNsCrHRqJ5vMdqYxNc18TJ7p7US9nFj3h/x4GBHRiTDe1E5Xf9O9FJM8m+E7zpN2LUz6a0qcJFm5e/HixUZGRuqMLQc45/369YtSSoixtLSsXbu25iICAFBAQgMAAAAAAAAAAACAik2ePHnPnj3KPQ4ODkePHi1RogQRfU6iUU/583CyTBTzuGhm60hEPhbUx4l1KExW+Fdb0LgzZ0giIaJ1cXEtTUwMWKol59DQNK4CLcA6duQHDlD6O92wIkXIwECdIaUMgEj0rV3SRFezGYjIRp8Ykby0zixX8t+99eKGJTHPH6YY1rhxY53YbGLBggX79u1T7unQoYOh2rcmAQBIDX81BgAAAAAAAAAAAFClLVu2zJ07V7nH2Nj44MGD8myG5/HUJkBRcZ2MTExNTboWpn5FWAULDYQKkLaEBCIKSE5eEht7Na29CXhyMktO1uy6OKTNx4eVK8evXEn7rJUVDRum3oBS+jOYjoYp2g1tNRpK7hQxooa2dDaCiGjeggXvV/0v9RhbW9sVK1aoO7LsO3v27OTJk5V7LCwsJk2apKl4AACUiTIfAgAAAAAAAAAAAABZc+nSpaFDhyr3MMY2btzo5+dHRO8Tv2cziBgNKEqBfmypJ7IZQIskJycHSiSLYmObffmy1sbGVT+NByOZiQmyGbQWW7mSeXmlccLCgnXtyjS9V8j2j/KiBlTNisqaazaW3BrgrKgw8fno1tRn/fz87t696+npqd6gsi0kJKR79+5SqVToYYxt2rTJzc1Ng1EBAAhQoQEAAAAAAAAAAABANV69etW+ffvExETlzpkzZ/bo0YOIkmTUM1CRzWCuR/+UZQ10+elkyGeuXLmya9euc+fOvX792sXBoTbRWXv7MullLZQsqd7oIDsKFWJ799LEifz+ffrwgWQyMjNjxYtT376sWzdNB0cfkhSNv8um3stEx7iZKBpM/FW5nzE2atSohQsXav+WDQkJCR07dvzy5Yty58SJEzt16qSpkAAAUkBCAwAAAAAAAAAAAIAKRERENG/ePCwsTLmza9euQh3vma/5nRgiIkMR7SjH6tioP0bQVlIp9/ens2cpMZHKlWPt25OVldpuHhYW1qNHj6CgoL59+/77779lypQxNDTkXbrwq1fTvsDJif32m9rCg5ywsmLr1rHYWH73LkVFMXd3Kl2atCN/wMGAYiVERKEJ5Kjty/2Z+C9S0TDQEyUr9e/bt69du3aaiCjbRo4ceevWLeWeBg0azJo1S1PxAACkhoQGAAAAAAAAAAAAgNxKTk7u2LHj8+fPlTtr1aq1ZcsWxhgRXYqkVe8U/TNdkc0ASi5d4rNm8ZcvKSmJiGjPHr5pE2vVik2cqIYVaIlE0qpVq1q1ah0/flxPT0/oZ6tXU48e/NGjlBcULsxGjybUotcJFhasbl1NB5GShxm9EhMRPYqjypaajiYXONGqt4rtM0z1RfFKpypUqKCRkLJr7dq1mzZtUu4pVqzYzp079dPaaAYAQFNEmg4AAAAAAAAAAAAAQLdxzgcOHHjhwgXlzlKlSu3fv9/IyIiIAr9Sr0dcxomIGtvRUGeNhAla6fx52Zgx/PFjRTaDXHAw37BBNm6cGu6/efNmU1PTBQsWKGczEBHZ2bG9e6lTJypViiwsyNCQnJxY9eqitWtZ9+5qCAzypctRdDpc0bZLZz8TXfFGTK/FRERW+uRc6IckteDgYM3ElB3Xrl0bPXq0co+xsfG+ffvs7e01FBEAQNqQYwUAAAAAAAAAAACQK7Nmzfr777+Ve2xtbY8fPy5fFnojpjYBPDKZiKiwIa300o6y76ANEhL4rFn06VMapxIT6eRJ3rQp++mnPA1h1apVS5cuZWl+Ks3NRUuWkERCr19TQgIVK0Y2KC0COSflNO45l3IioprW1NRO0wHlTpBY0ShvQdbepQPu3RVOBQYG1q9fXzNhZc3Tp09btmyZmJio3Lly5UpfX19NhQQAkB5UaAAAAAAAAAAAAADIuT179kybNk25x8DAYPfu3Z6enkQkllHvQB6WTERkrU/7KjBd3zM+r/3zgVwv89JX+Stx5oN1Hd+xg796le7p2FjavDlPA3j37t2HDx/qZrwrgb4+eXhQ+fLIZoBc2vmJnsYREVno019lmJ6O53bZfKswcSeG3L3LKp96+PChBgLKsqSkpM6dO0dERCh3Dho0aMCAAZoKCQAgA0hoAAAAAAAAAAAAAMih27dv9+3bl3Ou3Lly5cqGDRsSkYzTyKf8wVciImMR7a3AyplrJEzd8DmJuj7kI5/ysGR6n0hnwjO/ROddu0YyWUYDPnzI0/vfvXu3SpUqaZdnAFC1418Uvyp/KabjqV1iMZ85s0KX5p6fg4goXkomQT/UWQkMDNRMYFmzdOnSFCkXVatWXbFihabiAQDIGLacAAAAAAAAAAAAAMiJoKCgli1bxsfHK3dOmjRp8ODB8vbEF3zvt0Wu+e7M11LNAeqSA59p/HNFKQsicjOl1gVhG/ekpIzP8+RkxjnlWcLB/fv3y5cvn0eTA6Tw4dvn3UHXshlextPlKDLXo9Lm5BnzUa9/P/7oEXFeIvTlM4cSRGQdkjKhgXOunalCYrF44cKFyj3u7u6HDx82MjLSVEgAABlDQgMAAAAAAAAAAADopMDAQJlMpqnl2JiYmNatW3/69MMiVocOHf744w95e+ZrviFU0T+wKPUtouYAdUZYMo19xg99URwyoiHONN2VmRSA+sI8s00cmLl53mUzENHDhw/btWuXd/ODbmFLn/LRXnk3f3lzuhNDRDTuOfe1Yt5meXcrVZr7hi8IJtm3QjzGEpty7We5+72KNrU849NA3hn46oeCB2KxWCqV6utr4xrcnj17wsLChEN9ff09e/YULlxYgyEBAGSsAPyVEAAAAAAAAAAAAPIXiUTSunXrcuXKVahQoVq1av7+/moOQCqVdu/ePUXJ7sqVK//9998ikYiIlofQ4mBFf8fCtNBdG5/T1ThOtO0jVbvxPZuhmDEd8mHz3QtENgMRiTp3JvOMtiHhHh55GsCDBw9QoQHk2NKnwv/NI7+WYO6mRETJnNoG8AkvKEqSd3dTjZ0faV7Q92wGIkrQN7zlVml77U7HKjeRMRERVb93dsfrx8pXtW7dWjuzGYhox44dyoc9evSoUKGCpoIBAMgKLf19CgAAAAAAAAAAAJCeXbt2HTlyRN6+efNm/fr1W7RoMW/evLJly6ongJ9//vnYsWPKPcWLFz927JipqSkRHQ2jaa8Vy1/NCtHa0kyEfIZUAmJp/HN+K0ZxyIj6FKHZbsxcT6NhqZmfH6tYkV+6lOZJ5uLCJk/Ou5uLxeK3b9965HHOBOgKPtpLyGlQrtOQyxQH5amcjGi5J2t2jxPRpyRa/44//koHfZiBFv+GXPNO8cu8qhXZG9DDoLAQ80LKA+reOR05rUOYTCb06OnpCaV6tI1YLE6RAjhkyBANxQIAkFVIaAAAAAAAAAAAAAAds2fPnhQ9x44dO3nyZO/evWfOnOns7Jynd1+8ePHq1auVeywsLA4fPiwv2f3oKw1+zOWP89aypi1ltHqtTiPCk2nGa/7Ph+8PPRczphWerL6tRsPSELZmDfXsyQMCUp5wdqZp08jRMe9u/eTJE3d3dwMDg7y7BeiW9HIaVKiGNbV3oP2fFYeXo8jnOu9cmIY7M3vDvLhhDsVLaeZrfiqcXouJiIxEtK88s9Qn/vvA8OdvHhQv+86uiIjLPJ7dmvTo1uXEROVre/fu7e3trZm4MxMYGJiQkCAcOjk5Va9eXYPxAABkBRIaAAAAoKCLjo4ODAx0cHBwd3fXdCwAAAAAAJC5+Pj4M2fOpO6XSqWbN2/etm3b0KFDZ8yYYW1tnRd3P3r06MSJE5V79PX1d+/eLa/b/zaBOj7gcVIiolIm9G9ZZlwwtk7Iun2fadxzHpmsODQS0chiNL44My1QhRmUWVmxPXto7ly6do2HhZFEQlZWzM2NTZlCpUrl6Z0DAwPVVtQEdEXqnIYMMhvkI7Ob+rDRm7Wwp38/8AsRRETvEmhJMK15y7s7UQ9HVtkyN+GrwPVoOhPOT4XTw6/fOzs4kKV8Pc3AwPZrZJmHF5/Gxx9ISLiYmJjMufLl5vr6M2bMUGvE2fH27Vvlw8qVKzOGnDsA0HZIaAAAAICCKCwsbPz48bdu3TIxMXn8+LFYLCYiNze3X3/9deDAgZqODgAAAAAAMnLq1Kn4+Pj0ziYlJS1fvnzbtm2TJ08ePny4kZGRCm8tkUgGDhwoUyotTkTLli1r2rQpEb1LoDYB/H0iEZGlPu0sz2zw6LuSOCmNf863f/ze09SO5rqzUiaai0lLGBuzGTOIc/blCyUlkYMDGarjWfXAwMAyZcqo4UagW/K6ToMeo44O1MGBrQihRcE8WkJEJJbRplD6K5SPL0GTS6p7jV0so3/e051Y/iKe7sSkPOtiTFNLKSLizs7HL17sEh4e/2Meg5whY9sbNy5WrFheB5xjUqlU+dDY2FhTkQAAZB3SgwEAAKDAkUgk7dq127p16+PHj+/cuSPPZiCily9fDho0yNXVNS4uTrMRAgAAAABABg4ePKh8qKeXxqP94eHhY8eOLV269Pbt21PkH+RGWFjYp0+flHt++eWX4cOHE9EbMTW9x199K06+vSzzNFXVbfODG9FU5/b3bIbixrS7PNtVHtkMShgjBwdydlZPNgMR3bt3z8fHRz33At2SaW2G3GNEP7vQq1rs37Ks0reqDJxoYRDNe5NGrkCe6v6QT3jBd378IZtBxGh6Kba9HLvsy5y+pcaJRowYGxubZjaDAWM7ixdvtWiRWkLOIRsbG+XDkJAQTUUCAJB1SGgAAACAAmfmzJmXL19O7+zr169btmwZFBSkxogAAAAAACCrJBLJsWPHlHt27969ZMkSOzu71IPfvHnTo0ePKlWq7NixIykpKfd3L1y4sHKJ/pYtWy5evJiIrkbRT3f52wQiIiMRbS3DatukN0dBER8f/+bNm4iIiPeJNOIpb3qPv/xWVqO7I12typqk8RMDtXrw4EGFChU0HQXkDYmEb9rEe/WStWvHO3aUjRtH2Vy6ztNsBoEBo1b2dKEyO1aRNbBVdM4PosNf1HBzknIKTSQJp/MR3zv1GHV1pLWl2a2qbExxalGIrJRrnbu7f0o1D8lrMzg5te3Xj7y98zjqXPHw8FA+vHfvXnh4uKaCAQDIImw5AQAAAAXLxYsX58yZk/EYf3//kiVL2tjYGBkZmZqaMsbkm++am5sbGBik6LSysqpdu3bz5s3TfCwMAAAAAABU69KlS8qrL+bm5s2bNzc2Nu7fv/+8efOWLVsm1GAT3Lt3r3v37tbW1m3btm3Tpk2DBg0sLXO4STtj7ODBg6NHj3727Fnjxo0XLFggYXozX/EVb0nKiYhM9Gh72e/LcgXThQsXZs6cGRQUFGtRmFoOkdTvzvUVJQcs9OlPD9apsGYDBCKiyMjIhISEIkWKaDoQyAPBwXz4cP74MUkkRMSJ6MYN2aVLrFcvNmpUmlfk0e4SWVfLmqpbsc4P+LkI4kRDnnBTPdYop79L/SPpjZiaFSLHb+VO7sXS/9m7y4ColjYO4DO7dDcqKoiKIoKIBYJx7e5uwe4WOy6C2N1iYGOAXhtQxABFbBGVElBBpKRjz/uBe3mPCyywbAD+f5/uPGd25sEryO55zjNnvjM5PNJEmXbRJkYK5NR3sjWSicoi+nKEFvwpEeLelNpqEG2BpwWNtrffv39/4dCQy+2nqDjJ2Nh87Fi6aJGQGUtK3bp1jYyMCh/jyc3NvXjx4tSpU6WaFABAKSghZPXq1evWrZN2JgAAAABil5iY2KxZs5iYGL64rKxsbm5uRVauVavWhAkTHBwcjI2NK7IOAAAAAAAINnfu3F27dhUOhwwZ4uHhUTiMiYlZs2bNiRMn+I4JZ+NyuZaWlnp6ehEREWlpaQzDKCoqGhkZWVlZKSkpGRgYNG3atGXLljIypT8MFppBJr5j3qX9O9STI6ea0jbqwn911YCzs/OOHTuS6jaTG75IpkVXQmnhpV7azJZGHAN5Aa8GyQkICJgzZ87Tp0+lnQiI2q9fzKBBzIcPxVxSU6OLFtGJE/nCdMe/k8tb01DwQhFWQqTkkfZBTGQmIYQoc8ltK2quUtbX/soj68KZgBQSk02Scv9dwb0p7axFnqSQHi8YwjomQl2GpOTxr6ApS8JtKYfyx/nk5ubu3Lkz4MGDJjk5fVVVW+jq0oYN6dixREenrLlK1eLFi7ewzsXo0KHD/fv3pZcOAIAg06dPP3DgAAoaAAAA4A8yaNCgK1eusCNLly4dNmyYmZmZo6Pjjh07Krg+h8OZPHny/v37KS3t7S8AAAAAAJQfwzBGRkbsM79PnTo1evRovmlv3751dHTkO5miXNTU1Hr16jVs2LBevXrJyxd/B/56Apn8nkn/r3CioybZb0pr/dl362/evDluxpwMh80ytv3Z8fz3T/KPr5lqa1bxt10gKidOnPD29nZ3d5d2IiBijKMjc/p0SVepsTG9fp2o8JcJCFfTIPKCBkLI5wwy6BUTlUUIIfUUSUBrqlDa2ekJueRxMlkX/v9zbQqpypDQtnTKe+afhOJfW9ibQY5DdjeiI2pULPuqIDg4uEWLFoVDLpf7/ft3nSpSjQEAf5qCgobS/h0AAAAAqC7279/PV83Qvn37DRs2WFlZycvLb9++fePGjRxOhX474vF4Bw8evHjxYsUyBQAAAACA4r148YJdzSArK9u7d++i05o2bfrPP//cu3evTZs2wm2Umpp67ty5QYMG1axZc+rUqf7+/gzDsCccjCFj3v5bzaDIIVtNqKfln17NQAhZu/do1tqr/69m4OXnPfLKWNwtfZZtVpD31atXk5OTpZkfsLx9+9bMzEzaWQjy8+fPly9ffvr0icfjSTuXqoNhyPPngq5HRjKensXE/ytKKKxskJYGSsSjGVWXIYSQiExy9Ufx0/IYcjiWDH3NtAxkGjxkxr79rZpBXYZoyhJCyK88cimePEv9N25fi/bRISr/HRk6oRaJbkdfWlPfFvS9zR9RzUAIsbKyMjExKRzm5+c/ePBAivkAAJQKBQ0AAADwR3j//v2i3w8y1NTUdHd353K5hZGlS5c+f/58yZIlzZs3r8heJ0+erMjLAQAAAACgJJ6/34fr2LGjhoZGSZM7duwYEBDg7+8/duxYNTU14XZMSko6dOhQ+/bt69Wrt3z58mfPnjEMcySWLPnE8BhCCDFWJL4t6SQDUqm6tP348ePkyZMbN268du1aZmamZDb1/pL80WEPp25jQghhmNzrR9JGN8hYNTDvuXfBhKioqEuXLkkmGSjV+/fvmzRpIu0siufr69uuXTtLS8t27dpZW1tbWFjMmzcvOztb2nlVBcnJTGKioAk8HhMUVOyVylPT0EiJzKrz78/Uh0lM0Qk5PDLwFbPoI3PnJ/mU8f+jJFRlyD5T+qEt/dKOOtT6Nzj7AxOXQwghNeTIVhNy2pxGtqOPWtGHreiORlRVhtRTJC3UiK6c2L+uyqNLly7s4du3b6WVCQBAWZR+DhwAAABAVZeVlTVq1KiMjN86D7q5udWtW5dvpqWlpaWlpaura0ZGRnZ2dmZmZlZWVn5+fmpqKiEkJSWFx+Oxgzwez9vb+9q1azk5OYWL3LlzJy0tTaVI/0YAAAAAAKggvoKGAQMGlPoSOzs7Ozu7rKysO3fu3Lhx48yZM79+/RJi66ioKBcXFxcXF239mmmt+8kOms0xbGKtTs6Z04LngCuJ5ORke3v7p0+fxsbGEkJkZGSMjIwGDBjg6upawY50gp34ShaFq/E01AkhJCcr03ls7gP+2gUej/fmzRvx5QDlEhYW1rBhQ2lnUYxt27a5urrGx8cXRhITE0NCQp49e3bnzh1lZWUp5lYFMMXc/i/7HGZe44JqBrrjg2gPkiivdpqERBBCiF9yMVdXhzEPkv4/lOOQFqqkrQaxr0VrK/wbnFabnvnOfGWVwSwyohxKCCGylDT9sz+z4evOEhMTI61MAADKAgUNAAAAUP0tXLjw1atX7MiMGTMEf/SppKSkpKSkqalZ6uLTpk2Lj49v3LhxUtK/b6ZzcnLi4uJQ0AAAAAAAIFphYWHs2+GU0n79+pXxtQoKCv369evXr19UVNStW7cEzFRVVZWRkSn89b6on3HfyLWDOXdPtTkTfKW9iRK3pIlSkJSU1KlTp5cvXxZG8vLyPn/+vGvXrs+fP1++fJlSWhCMjo7Oy8szNDSUk6voU8m5DFnyiXGLJYRQQgiT+jNj9eD818U3MMcx7ZVHbGxsnTp1pJ0Fv4CAgM2bN7OrGQrweLzHjx+PGzcOTT5KoalJNTSYIn+A/0cpFdiWsqCmQbrVDISQlmpEhUvS8klkJnmfTpr8V8eSmU/2RJNDsf8O59UlQ/VpfUWiWORHsa4cuW1FZ35gAlJIXQUyozZ1MJBc/pUcX30bU5Y6GAAA6cGREwAAAFDN3bhxY//+/eyImZnZli1bRLiFnp5efn4+O6KlpSXC9QEAAAAAgBRpz9CyZcvatWuXd5GCO/oC1KlTJz4+/tatW+PGjRNQpsxkpdu9OFupqhkIIePHj2dXMxTKycm5efOmq6trUlLSuHHjLCwsWrVq1aZNm6ZNmw4aNCg6OlroHZPzyOBXBdUMhBAiGx2SPq1VSdUMmpqa/fv3F3ovEKH09HSGYSphIf7q1au/f/9e0lV/f//Q0FBJ5lP1UMoIPkbTyIgOHix4DalXMxBCZCnp9N8nKws/Mt6JxDuR7PhCWj1lnCKYfIYQQjpqknX1aVOVYqoZCtRVINcs6Y8O9HkbVDP8Jjw8nD2sWbOmtDIBACgLFDQAAABAdRYbGzt+/Hh2pbmCgsKZM2cUFRVFuEtWVlbBmRQFZGRkBJzjCwAAAAAAwhHivImi6tWrJ3iCrq6ujIxM9+7dT5w4ERcXd/r06V69esnIFNPptoaGWnl390siiz8xo98wDu+ZjZHM67TyLiBIZGRkYGBgSVezs7NPnjzZrl07d3f3kJCQnz9/JiUlffr06cqVK3/99dfjx48LppXrKd3PGaTzc8bvv2YWw/TJmHfu9EeJ5REWFhbm5ubl2QHEJT4+Xk9PT9pZ8MvNzQ0LCxMw4cePH0ePHpVYPlUUZ9UqamJS/DUVFTpqFFFVlWxGQlpoSLmUEEIeJ5PBr5jBr5g1YUx01r9XGygR14alFKhBST58+MAeVs7TZwAACuHICQAAAKi2eDze+PHjExIS2MFt27ZZWFiIdqPIyEj2sFatWqU+9QUAAAAAAOUSHx//5MkTdkS4goYFCxZ4enp+/fq12KtycnIDBw4sHCopKY0aNWrUqFHx8fFXrly5evXqHR/fvOwsQgjHsEn8XxPKvu/PXDLpPeOb+FvQJYKxUiMr6tEuomjxdvHixaKN+v9PRvZzNpenpM5t3JrJ/EXVtDkGDTm1G3Bqm3zXN+wTV0fGj8nmEUKILCW15EkjZdJEmVio0nYaRK+4Uyn8ksj4d0xSLiGEUEJWGtOFhiTPaX3wk0cPHz4s2sC8YcOGx44dE8HXCaKQmpqqplbuihxx+/HjR3p6uuA5FWko8qdQV6eHDpGZM5mQEMLj/T+up0dHjKDTpkkvs/KxVCWrjemaMP4fJnpyZJUxHV2DcPHRi7A+f/7MHjZq1EhamQAAlAUKGgAAAKDacnFx8fHxYUd69+49TQxv3Z8/f84eGhsbi3wLAAAAAIA/3NWrV9kHvZmYmDRp0kSIderXrz98+PD9+/dnZWUVvWpjYzN79uyicT09valTp06dOjU9PX2Wx4MLsTkyLbsdTFawiiPD9Uvf9Gs26fOCCcss5lJwKhn8iplam2xsQDkVuzlX/I1eOQXZDkNlOw3nWnak8kolvTafkPz/7nvmMiQqi0RlkTs/CSEMJaSpCumpQ3rp0IZKRJFDPmeSo7HM4VjCYwghRJFLDpnSfrqEECIrK3v79u2JEyfev38/Li6uYEEVFZVmzZqdOHGi1PYYIDHp6enKysrSzoKfhoaGvLy84DmVsA6jMqpfn167Rg4eJA8fktRUIi/PGBhw5swhJXVu+B3d8aEynDpBCJlXlzRXpRfjmC9ZhBBiqEBaq9P+ukQVt7Yqhu/fi/r160srEwCAssBPfQAAAKienj17tm7dOnbEwMDgxIkT4uidwPeYUYsWLUS+BQAAAADAH47vvAl2H4Xy2rp1a25u7oULF9j9DJSVlW1tbT08PDgcQaf0KisrHx3fM+MNc+snYQiZ84Gpp0Bbqwva7lceGfzq32oGLiUTapFOWjQ1j/gnMVfiSSaPEEIOxhB1GWZFvQq9W2nQoMFvY8qR7WWvMGEd1S7H4ei0yKkTDCFv0sibNLIpspjzKGrJk7Pm1JLVwF5RUfHcuXORkZEnTpz4/Pmztrb2iBEjrK2ty/GVgPhVzoIGJSWlWrVqffnyRcCE4cOHSzKlKkxWls6aRWbNKhiV94eLNGsakpOZ06fJu3eEEGJq2mH06A6NRdHEBv6TkZGRlvb/E4/k5OS0tPAnDACVGgoaAAAAoBpKSUkZPnx4bm5uYYTD4Zw8eVJbW1vkex06dKhoHwiR7wIAAAAA8CdLS0vj+61buPMmClBKd+/ePWXKlM2bN3/58oXH42lpaY0bN27QoEFleTmHkiNNaLdg5n06yeKRkW+Y21a0QYm9D8j8j8z7dEIIkeeQ42a0l86/8VE16Pr6ZNEnxjOeEEK2RpEBesSsAreYhw4d6urqGhsbSwjh1m+msOgQt1Er9gReXBTh5XP0jZjUn7zYT7z4aF7sJ96XUN7XcCYh1kxR5nX4J8LhZPFIRCb5kE7epTNPkklgCsktppKBEEI6aZH9prRGcQdSGBkZrVmzRvgvBsQsNTVVVVW19HkSN2HChNevX2dkZBR71dzc/K+//pJwSn8auuODFHdn9u5lzp0jhSd7XrvGnD1Lhw2j8+ZJMatqJjHxt9OPtLW1cXAqAFRyKGgAAACAamjGjBkRERHsyPLlyzt16iTyja5duzZz5kx2pHHjxh07dhT5RgAAAAAAf7IbN26wT4jQ19dv3bp1Bdc0Nzc/efKkcK9VlSHnLGinICYhlyTkkgGvmNtW1KC4TvkeccTj34MXyJ7G/69mKKArR9ya0ORc5n4SyWeIWyyz1UT4u0o1atTo2LHjmTNnZAfNUZi6icjIFsR5P2JyPfcxDzxyYsMEvFxBXp6ZMIEeO6bA5ZoqE1NlMpBQQkh6PvFJJDcSmIAUEp9DMnlET5a0Vidja9Ku2uV+7BsqidTU1Mp5dsPUqVN9fX29vLyys7P5LtWvX//48eN8d15v3769c+fOr1+/5ufnq6qq2tnZrVmzphI2n6hypNKegdm0iXFzI+npv0Wjo5l9+8ivX3TVKsmnVC2lpqayh+rqArsMAQBUAihoAAAAgOrGzc3tzJkz7Ejbtm3F8WzQ9+/fx48fn5eXxw46OzujsB0AAAAAQLS8vLzYw4EDBwo+GEICDBXIeQva9yWTkU+is0ifF4yXJa2r8Nuc6Cyy8OO/zQ3G1STD9ItZh0vJYiN6P4khhNxIIFtMKlQicPjw4QCTHj/ajf53nJOVfWZj9vnNKrJcY2Pj17ECvyIOh3nwgPz9N127lh1X5pJ+uqSfLt7mVCsJCQmCWhi+fcu8eEEUFKi1NalTR4J5EULIuXPnlixZcvny5cjISB6PRwjR0NAwNzc/cuSIiYlJ4TSGYSZMmODl5ZWSklIYDAgIuHnz5pkzZ8zNzSWcNlRUWBhz/jx/NUOBzEzmyhU6dChpLKVTMKoXvmohBQWFkmYCAFQSUv69HwAAAEC0Xr16NXv2bHZEXV391KlTMjKir+PcsWNHUlISO+Lg4FCRo3wBAAAAAKCo3NzcmzdvsiMVOW9ChFqqkdNNqTyHEELCM0mX58wD1vuDlDwy6g2TkkcIIfUUycaGJRYE2KgTLVlCCPmaTZ4kC59PLkOWRysUVjMwH56mTbJUurbb0rTRpk2bfHx8jI2NS3qtPoezUk2N5Ocz3t6khG7/UJ38/Pmz2IIG5uZNpmdP3tChzLJlzIIFvD59mCFDyAeJnkFAKd28eXNwcPCRI0fmz5+/du3a+/fvP3jwgF3NQAiZP3/++fPn2dUMhBCGYd6+fTtixIjk5GRJ5lxtFJw3IZX2DLzdu0l8fImXf/xgdu2SYDrVGd9HZHwP6gAAVELo0AAAAADVR2Ji4sCBA/nO2jx48GC9evXEsd2NGzfYwx49euzfv18cGwEAAAAA/Mnu3bvHriRWV1f/66+/pJgPWyctcrIpHf+WyeKRuBzS7yXTQ4f00aHZPLInmgnPJIQQOQ450oQqc0tchEtJPz1yPJYQQvbGMG01ytcLIT2fPEslD5MZjzgSmflvsJcWb04r2fRje2vXrt34v2eaV6xY4bh48Y/fT08nhKhROklFxVxWlhBCYmIYPz/as2e5coAqJyEhoX79+nxB5uhRZtcuUvA3pKD1YGIiExjITJzI2b2btGwpyQzV1dUnTpxY0tWYmJhLly4VPZaiwPv37xcvXnz48GGxZQeiR2NiGMEzvn0T09a5ubk7d+68e/ducnKyvLy8kZHRqlWrGjZsKKbtpE5FRYU95DuBAgCgEkJBAwAAAFQTPB5vzJgxERER7KCDg8Pw4cPFtOP379/Zwz179sjKyoppLwAAAACAP5anpyd72KtXLzk5OSnlUowe2sTTko59y/zIIQwhNxPIzYT/35WjhOxoRFuqlbJIA0VKCEMIufGD9H3JWKkSdRkan8N8yCDv0kh8DlHkEDMV0laDmCrTGnKEEhKVRYJ/McGpJCSd5P1+G3CoPjlgypWhVny72Nvbq3z54uTsHJqXl8MwhBAuIQ1kZKarqMwuvL+Vn0/Cwir4ZwKVU1JSkqur68uXL3Nzc9+/f6+oqMjj8f5/ektYGHPgAClS70IIITExzLJl9Pp1Umm+9fbt2xcTEyNgwrNnzySWDIhGbm5FJwjl8+fPw4cPf/36dWGjAn9//xAfn+2Wlm0NDSkhpHVrOnQoUVYWx+5SoaWlxR7+/PlTWpkAAJQRChoAAACgmli3bh1fH9pmzZrtEmdDQl1d3R8/fhQOX716VfQBFwAAAAAAqAiGYa5du8aO9O/fX1rJlMRGnTxuRZd8YjzjCbu0QF2G7GpEB+iVvsIQPbImjOQzhEfIgyTyIImQ31YimTwSlEqCUvnjfLRkiaMRnVKblNTkYdiQIf3OnLmdlHQ3KyuXYdrJyw9QVFSiv0+vVav0jKGqcXd3X79+/efPnwsjBw8efPbs2fnz5w0NDQkhzJYt5PeqfTbm40dy/DidMkUSuZbBp0+fBE9ITEzMzMxUVFSUTD7VgxTPmyCEELXSKr9UVUW+Z3Jy8sCBA9++fVsY4RKyS0OjH8PUev2avH7NEEL++YccP05mzKDDhok8AalQU1WVk5HJ+a+AIz09Pe32bZXu3aWbFQCAAChoAAAAgOrg7t27GzZsYEc0NTUvX76spKQkvk3btm37/v37wuH27dsHDBjw/6dbAAAAAACgwp4+fcp+DlteXr5npTwNQU+OHDejn+uRqz/Iu3SGENJClY6sQTTL1sStpjzxb0UXfmQCkgUWLBSHS4mpMmmrQdpp0K7aRFHwO5LGjeVr1eqbmdlXQaGEVGrSjh3LmULlFRMTs2LFitDQ0IyMDCUlJVNTUycnJwMDA2nnJWmenp6LFi2Kj49nB3NzcwMDA/v27fvgwQMNDQ0SFSVoCR6PPHlCKk1BQ6lvvblcLpdb8kEvUDYFJQ4Vn1amIokuXcijRyW2YeByiRgOG1q8eDG7moEQckpbe6Ci4m8/uRmGCQsjTk4kL4+OGiXyHCTt1y8yeXINQr6wYrEzZ5p07Up37yYyuGkIAJURfjYBAABAlRcVFTVy5Mj8/PzCCIfDOX36tLGxsVj3HTp06JEjRwqHDx8+XLhw4fbt28W6KQAAAADAH4XvvInOnTurlfoUr/Q0UCILDAkpsT+CIGbK5FZz+i2bBKSQ8EySmsfoyFFDBWKhQowUSWIuCUwhz1KZL1nkZy7hMURXjlioUCs10kyFqJb9U14ZGdKpE4mMJKw3UGy0RQvyezfyquv48eNr166NYt2nDwwMvHfv3rp168aPHy/FxCQsNzd3zZo1fNUMhd68eTNv3rzjx4+TjIxSFsrMFH1ywrK2tvbw8GCYEut/9PT0KtXZNBLy6hUTEEAKvpFbtCC0HD+Lyli7ID50zBhy6RLz4kXxV5s0ofb2ot2RYZiAgAB2ZLCiYk95+eLr0JKSyL59pFcvoqEh2jQkimEYBwfmyZM6HA67oCEqJaXhzZtk/ny6e7fUcgMAKBkKGgAAAKBqy8rKGjRoEN+Bf2vWrJHAY1tdunQxNTUNCQkpjOzYsUNRUdHZ2VncWwMAAAAA/CH4Choq4XkTolVTngz894iK3+5EasmSnjqkp44wpRJ86PLl5P17JiCgaE0DNTenmzdXfIvKwMfHZ/ny5d++feOLR0VFLVu2rE6dOp06dZJKYhITGBj44MGDxYsX37p1KzQ0VMDMp0+f5ufnc0ptcCjODojlZW9vf+DAgY8fPxZ7lcvlduvWTcIpSZm/P+PqyoSFkbQ0QgijrEzr1SPz5tFyniPA10pBosdPcLn04EEycSLz/j35vVSFmprSgwdF3jzg58+ffJ8mTVFRUS25+QcTFUWOHKGLFok2DUliTp9mgoMJIUq/f5nXsrK6KCgwfn40OJhYWUkpOwCAEqElMgAAAFRtM2bMCA4OZkd69+69cuVKCWzN4XB2797N1+jSxcVlwYIFAh4TAQAAAACAMvr06dOHD/9/aJjD4fTt21eK+VQTMjLU3Z0OG0Zq1/7/A9z6+rRXL3rhAlFRkWpyIrNixYqi1QwFvn37tnz5cgnnI2Hfv38fMmTI3r17z507d/fu3ezsbAGTf/z4ER0dzdSvL2hF8TT8F5q6uvqcOXM0SnhWvnXr1qtWrZJsRtLEeHnx5s1jXr0qqGYghJD0dObtW8bRkTl9uqyLSLJ2oSQ1a9LLl6m9PTUzIwYGpFYtamZGx4+nV66QOnUksL9BqaeIsg4erZKuXyfZ2aRIH6HnOTmEEJKUxDt2TApZAQCUBh0aAAAAoArbt2/fsd/faxkaGp44caLU0zRFpXPnzs7Ozo6Ojuzg9u3bZWVlXV1dJZMDAAAAAEB1denSJfbQ2tq6Zs2a0kqmWpGVpZs20ZQUxseHhIeTWrVot25ER0faaYnMx48fP336JGDCp0+fPn361LBhQ4mlJEl5eXnDhw+fMmVKhw4dHBwcOnfuLHg+j8fLzc3lODrygoJITEyxc2jjxnTkSDEkK7yZM2fm5OTs2rUrMjKyMKiiotKmTRsPD48/6LyJ5GSyeTMp9kiRhARmzx7auTOpUaMsK1WKmgYlJbp2LSGEZmURQoiCgvi20tbW1tbWZlc+yZZ6SEdurvjykYT/OlK0lZO7U/AnTAghpPC/aAln0wAASBc6NAAAAEBVFRgYuGDBAnZEQUHh8uXL2trakkxj6dKlS5Ys4Qtu2rTJw8NDkmkAAAAAAFQ/t27dYg+r/XkTkqauTgcNoosW0VGjqlM1AyHk+fPniYmJAiYkJiY+f/5cYvlI2LJly1RVVVesWNG+fftatWpxuVwulytgvpaWVt26dYmBAZ0/n+jrF51AjYzo9u0ib/hfcfPnz3/y5MncuXO7d+/etWvXIUOGnDlzxtvbW1NTU9qpSQ6zaxcTFVXi5ZgY3pYtEkxHdBQUxFrNQAihlLZp04YdSeLxBL+E0dISZ0bi91/FxkBFRXb4a+EJRJJ6QAgAoFwq3a8gAAAAUO0FBQU9ffq0Zs2a5ubmxsbGArop/Pr1y9/fPz09PScnR0dHp3PnzjIyMr9+/fLx8bl9+7aHhwdf28yDBw9aSeOov4JmDJs2bWIH586d27dvXwUxv/0GAAAAAKiucnJynj59yo7069dPWslA1VKWp/Or6xP8169f9/DwCA4OLnivvXTp0pUrVzZo0CA0NLSkl5iZmcnLyxNC6LBhtG5dxsWFiYoiP38SDofo69NGjaizs2Qa/guhRo0aO3bskHYWUlXaIQg0PFwyiVRFW7ZsCQwMfPv2bcHwWU5OKwE/GVRVOSNGSCgzMfnvEaBGMjIKlGb9d15qXH5+dH5+HS6X0dMrrUkFAIAUoKABAAAAJGrLli1Llixh/nvLpKio2KRJk6ZNmzZv3rxt27aWlpaysrIFl86dOzdjxoykpKTC11pZWamqqj5+/Di3uBZ/06dPHzdunAS+hGK5uroqKCisX7++MPLt2zcPD4+xY8dKKyUAAAAAgCotKCgoMzOzcKivr9+4cSVohw5VQevWrfX19ePi4kqaUKNGjdatW0syJcmIiYmZNGnSxYsXtf57jrxHjx5z587t1avX169ff/36VfQl9evX/60gwNqaennR2FgmJITIy1MzM1LVH0mv9lgHBxSP9YMU+GhoaFy5cmX48OGvX7/Oy8tbmZraSUGhcQnNSGirVsTGRsIZilj//iQoiGRmylLaTFY2MCen8MrznJw6BgacSZOkmB0AQElQ0AAAAACSs2PHjsWLF7MjmZmZz58/f/78+YkTJwghSkpKrVq1srW1TUhIOHToEN/Lg4ODS1rZ2tpa6s9krFu37s2bN1euXCmM3L9/HwUNAAAAAADCefjwIXtoZ2cnrUygyqlTp46pqamAgobGjRvXrl1bkilJAI/HGz9+/Jw5c2xtbQuDHA5nxowZz58/nzlzppubW3x8PPslurq6R48eNTIy4l/LwIAaGIg/5XLLyMjYunXro0ePMjMzFRUVbW1tFy5cqKSkJO28pKrUL19ZWSJ5VFUNGjQICAjYsWPH3bt3k5OTd1K6Jjm5RkbGb5NkZKiVFd27V0o5igwdNox4eTH+/oSQFnJy7IKGoLy8AV26EHNz6WUHAFAiFDQAAACAhOzfv3/BggWC52RkZPj5+fn5+ZVrZT09PQ8Pj8rQL3TEiBHsgoYfP35IMRkAAAAAgCrt0aNH7CH7Hi1Aqfbs2dO7d++oqKiil4yMjPZW/RuTRe3YsSM3N3fJkiV8cXt7eycnp9evXw8dOtTJySkqKio7O1tVVVVPT+/79+8dOnSQSrZC8PPzmzFjRkhISGHTxzt37pw7d27v3r0dO3aUampS1bo1efSI8HglTrCwkGA2xUtJSXny5MnPnz+bNGliaWlJaeU61kBWVnbx4sX/fwInMZHn5ETfvGFSUwmlVE+PdOpEZ80iJXRuqEoopYcPk6lTmaCgFunp7CsvNDU5vx+lCgBQeVT9n78AAABQFRw9enTmzJmFHzqIioyMTMeOHXft2lVJnq3x9fVlDw0q5RMtAAAAAACVH8MwT548YUfatWsnrWSgKjIzMzt58mTB/W/ef/d6ORyOqanpgQMHmjRpIt30RC4kJGTjxo2BgYFcLpfvkrq6+rhx43bv3r1x48bLly8XxnNzc2vVqhUdHV2nTh3JJluchASeiwsNCSG/fhF5eVKrFp06lbDKmN69ezd+/Hi+ChWGYd6/fz9hwoSrV69aVILb9lJBp00j164xHz8Wf9XYmM6fL+GU2JKSkqZMmfLs2bPo6Ggej6esrFy/fv3p06dPmzZNilmVQkuLs20bIYRmZhIZGfLf0ajVhLIyPXWK3LrV/MAB4uVVGH6RmUmK/PQAAKgkKCFk9erV69atk3YmAAAAUG25u7tPmDCB9/vjAqampt+/f09KSir15Y0bN/7w4QM7YmRk1L179+7du3fu3FlNTU3E6QorOztbXV09Ozu7MHL27NkRI0ZIMSUAAAAAgCrq/fv3ZmZmhUNlZeXk5GSZavB0LEhWZmbm9u3b/f39s7KylJSU7Ozs5s2bp6ioKO28RCw/P9/Ozm7ChAlTp04tdkJUVFSLFi0+fvyopaXFjk+ePNnU1LTUZopi5+vLrF7N8LXTUFenAwZQJ6eCUceOHQV0c+zQocP9+/fFmWLl9uIFM3s2/x8gIaR2bc6mTUR61WA/fvzo0qXL69ev+eJqamr29vbbt2+XSlZQICcnR1VVNYd16sT379/19fWlmBIAQFHTp08/cOAA3gMAAACAeJ0/f37ixIl81Qxjxow5ceIEh8OJjY199+7dixcvHj9+/OTJE74zGlRVVdetWzd79mxnZ2cvL6+aNWt27dq1R48ejRo1kuwXUSabN29mVzPIy8v37dtXivkAAAAAAFRdDx8+ZA9tbGxQzQBCUFRUXL58ubSzELvdu3crKipOmTKlpAmGhobDhg1zcnLatm0bOz548OANGzZIuaAhPJy3ciWJjuaPp6QwHh5EV5fOnRsTE8P3nAOfkJCQL1++1K1bV4x5VmbNm9PTp8mqVczHjyQ+nhBCdHRogwZ03TrSsKEU8xo1alTRagZCSGpq6vHjxzt27Ni/f3/JZwUFOByOjo7O169fCyMfPnxAQQMAVE54GwAAAABidOXKlbFjx+bn57ODw4YNO378OIfDIYQYGBgYGBh069at4NLHjx+fPHny5MmTqKioVq1azZo1S09PjxCyevXq1atXSz7/cuE74rdhw4bKysrSSgYAAAAAoErj++3altV5HgDYYmJiNmzY8OTJE0qpgGnr1q0zNzefMGEC+2iGjh07DhkyJCMjQ0lJSfyZFo9Zv76YaoYCGRnMxYvUweHZs2dxcXECFomPjw8MDPxzCxoIIYaG9ORJmppKPn4kDEMaNCCamtLNKDg4OCgoqKSrycnJW7duRUGDFG3YsIFdzUAIyczMlFYyAACCoaABAAAAxOX27dsjR47Mzc1lBwcMGHDq1Kmih3oWMDExMTExGT9+vEQSFDENDQ320NraWkqJAAAAAABUbdnZ2bdu3WJHUNAAUJJ58+bNmjWrQYMGgqfp6uo6OztPnjz58ePHhW/JFRQUTE1N37x506ZNG/FnWpzsbCYsTNCEqCjm2rUcDqfUlfg+fPhDqamRli2lncS/Tpw4kZycLGDCly9fsrKyFBQUJJUR/F9kZKSLiws7UrNmTTs7O2nlAwAgWOm/BwAAAAAI4e7duwMGDGAfwUAI6d69+7lz52RlZaWVlVixH3MhhJw5c0bAAZ8AAAAAAFCSCxcuxBd0TSeEECIvL29jYyPFfAAqrTt37rx69Wrp0qVlmTxx4kR1dXVXV1d2sFGjRh8/fhRPdmXw9SsReM+bMAx59aply5ba2toCZmlpabWsNDfyoQDfoaJFZWZmJiQkSCYZ4LN79272R3YyMjJnzpxRUVGRYkoAAAKgoAEAAABE7+HDhwMHDszKymIHu3Tp4unpKS8vL62sxG3QoEEc1lMjGRkZPXv29PT0lF5GAAAAAABV0u7du9nDYcOG4S4LQFG5ubnz5s3bvn17GZ9xp5S6ubnt3Lnz5cuXhUFdXd2fP3+KK8VSycmRUrsvKCjUr1+/YcOGAqY0bNjQxMRElIlBheno6AieoKioKLhOBcTnypUr7OGSJUs6duwopVwAAEqHggYAAAAQscePH/fs2TM9PZ0dtLOz8/T0rN6NBBs1auTg4MCOZGZmDh482NnZmWEYaWUFAAAAAFC1BAQEPHv2jB2ZNWuWtJIBqMx27dpVr169Pn36lP0ltWvX3rp168SJE/Py8gqD0nzHWrMmFXzbW06OtG9PCHFxcalZs2YJa9Tka54PlcH48ePV1dUFTKhbt66ioqLE8oFCycnJERERhUMZGZlFixZJMR8AgFKhoAEAAABEKTAwsGfPnmlpaeygjY3NjRs3lJWVpZWVxOzYsaNVq1bsCI/HW7FiRe/evePi4qSVFQAAAABAFbJnzx72sEWLFq1bt5ZWMgCVVlxcnKur644dO8r7wjFjxujq6u7du7dgmJiYqKmpKeLkyo7DIb+/ieZDGzak7dsTQjp27Lhp0yYjIyO+CUZGRhs3bvzrr7/ElyMIp0WLFgLOAdHQ0Jg/f74k84FCMTEx7KGxsbE0fwgAAJQBChoAAABAZF6+fNmrV6/U1FR20MrK6vr166qqqtLKSpKUlJRu377dpk0bvvjNmzebNWt29+5dqWQFAAAAAFBVJCYmXrx4kR2ZM2eOtJIBqMyWLVtmb28v+CCGkuzZs2fDhg1fvnwhhHz58qVOnTqizq4c6KpV1Mys+Gt6enT5ciIjUzAaM2bMkydP7O3tbWxsmjVrZmNjM3HixMePH48bN05y6UJ5nDlzxtzcvGhcVVV17NixAwcOlHxKQAj5/v07e1irVi1pZQIAUEYoaAAAAADReP36dZcuXRITE9lBS0vLu3fv/lGF3pqamj4+PkV7fsbFxfXo0ePvv//G8RMAAAAAACX5559/srOzC4d6enrDhw+XYj4AlVNgYOCdO3dWrFgh3MtNTEzmz58/c+ZMhmHevXtnamoq2vTKR1mZnjpF27Qh7NMHKKUNGlBn54LzJgrVqFHj6NGjjx8/fvny5ePHj93c3Eo6hwIqAz09vfv37w8cOLBu3bqUUkKIkpKSubm5s7Pzrl27pJ3dnys+Pp491NXVlVYmAABlJCPtBAAAAKA6CA0N7d69+8+fP9lBc3Nzb29vLS0taWUlLcrKyl5eXitWrHB1dWWXL/B4vNWrV3/69MnNzU1GBr+GAQAAAADwu3XrFns4ZswYeXl5aSUDUDnxeLw5c+Zs3LixIq0QFy5ceOjQoW3btunp6Un/+WwdHXrxIrl7l/H0JCkpVF6etGhBJ0wgSkpSTgwqTEtL6/Lly0lJSY8ePUpISGjatKmVlRWHg0dtpenXr1/sIaWUYZiCihMAgMoJn6QDAABARX369KlTp058DesaNWp0584dbW1taWUlXRwOx8XFpUOHDhMmTIiLi2Nfcnd3z87OPnPmDJfLlVZ6AAAAAACVUH5+/p07d9iRop3PAODUqVNcLnf06NEVWUROTm7BggVz5849deqUqBIrEBISsmLFirCwsF+/fikrK9erV2/NmjUtWrQo9YW0a1fatatok4FKQlNTU7if58w//5CzZ0l8PJObSzU1SZs2dN48oqAg8gyL+vXr148fP7S1tdXV1SWwnSQp/V4qdOHChdDQ0OPHj1taWkopIwCAUqCgAQAAACokKiqqa9euX79+ZQcbNmzo6+tbo0YNaWVVSfTo0ePVq1fjx4+/ffs2O37hwgUZGZmTJ0+ipgEAAAAAoFBQUBC765uqqqqtra0U8wGQgqwsZts28uwZSUxkZGWpnh4ZPJgOHlx4PT09fcWKFRcvXqz449SzZs3q27evkZFRBddh27Nnz8aNG2NjYwsjb9++ffr06cyZM1etWiXCjaD6y8tjZsxgHjwg6ekFAYYQ8vw58fWlBw4QY2Px7Xzx4sUdO3Z8+fIlMzNTQUGhdu3aU6ZMmThxovh2lLCiBUavXr1q167do0ePLCwspJISAIBgaOwDAAAAwktJSfnrr7+ioqLYQWNjY19fX+m3rKwc9PX1b9y4sXLlSr4Pm86cOTNkyJCMjAxpJQYAAAAAUNl4e3uzh3/99ZecnJy0kgGQgogIpl8/5uBBJiiICQ8noaGMvz/j6MhMnEhycwumbNmypX379m3atKn4bpRS0VYz3Lp1y8nJiV3NUCAuLm7Hjh0nT54U4V5Q7fGWLGHu3CmsZvgXwzAhIczUqfxx0Zk3b97kyZMfPXoUHR2dkJAQExMTEBAwZ86c6lTQ0KRJky5duvAF09LSJk+eLJV8AABKhYIGAAAAEN7ly5cjIiLYEUNDQ19f39q1a0srpUqIw+H8/fffBw4c4Ktp8PT07NChA19zCwAAAACAP9b9+/fZw6K3WwCqs8xMZupUJiSE8Hi/xbOyGF9fZsECQkh8fPyePXv+/vtv6WRYmrVr1/IduVgoMTFx27ZtDMNIOCWoqj5+JPfukfz8Yi8yoaHMli3i2PbQoUPHjh1LTk7mi6elpV24cMHFxUUcm0rFqVOnWrZsyRd8+vTpx48fpZIPAIBgKGgAAAAA4YWGhrKHBgYGPj4+hoaGFV03PZ05eJCZPJlnb89bsIAEB1d0wUpgypQpe/fu5atpCAoK6tChw7dv36SVFQAAAABAJZGbm/v48WN25K+//pJWMgCSx2zZwnz4UPw1Ho/x8yPv369evXrixInG4my2L7SIiIiwsDABEz5//vzs2TOJ5QNVGnP8OElIKPkyQ8Twd4lhmP3796emphZ7NSMjw93dPfe/XilVnb6+fkBAwJUrV1RVVdlxPHUDAJWTjLQTAAAAgCosOjqaPVy7dm39+vUruCZz7RrZto0JCyP/PbrBu32btm5Nd+8mKioVXFy6pk+fTimdOXMmj/XAzefPn0eMGOHr68vlcqWYGwAAAACAdL169Yp9IpuOjo6ZmZkU8wGQtKdPiYAGBklJb7dsuXL9+oeSih6k7d27dz9//hQwIT09/enTp61bt5ZYSlCFff8u+DqTlEQZhvz+0EgFvX//Pjw8XMCE8PDwhw8fVptiOy6Xa2lp+evXL3awctZLAQCgQwMAAAAIj6+goeK9GZibN5nVq5nPn3/7HCc1lfH2ZsaNI3l5FVxf6qZNm3b27FlFRUV28MGDB7t27ZJWSgAAAAAAlUFQUBB7aGNjQ0V6pwqgsivS5Z7Potu3V65cqampKZFsyk1ZWZnDKeV2g5qammSSgSqvtJ//lMsVbTUDIeTjx48ltWcokJ2d/fbtW9FuKl18jVcVFBTk5OSklQwAgAAoaAAAAADh8RU01KlTp0LLZWeTrVtLairIPH/O7NxZofUrh2HDht27d09HR4cd/Pvvv/mK4gEAAAAA/igvX75kD1u1aiWlRACkRGDTvkPp6c9+/pw+fbrE0imv5s2bGxgYCJigq6vboUMHieUDVZupaSkTdHVFvqe2traMjKCm5pRSfX19ke8rRXyf42VlZTk7O0srGQAAAVDQAAAAAELi8Xh8R+vVrl27Igsy164xnz8L2I/4+lZk/cqjTZs2ly9fZj+8kpSUdOrUKSmmBAAAAAAgXXyPvTZr1kxamQBIh55eSVeSebwNqame48cLvtsqXRoaGoK/bZs2bVrxto7wh6ATJ5K6dUu8LCdHevYU+aYtW7asK2BTQmrVqlVtzpso0KRJk06dOrEj7u7uubm50soHAKAkKGgAAAAAIcXHx+fk5BQONTU1VVRUKrIg8/Ahyc8XNCEhgaSnV2SLyqNdu3YODg7syJUrV6SVDAAAAACA1L179449NDc3F8GiX74wFy4wJ06QN29+O9UOoBLq14/Iyxd7ZVZycj8dnXYbNkg4o/I6ePBgo0aNir1kbGx84MCBim+RlJS0YsWK3r17d+3adfDgwRcvXmTwrV0taWvTsWNJsZ8yUUpbtaL29qWs8O0bCQ4mYWGExyvjnkpKSra2tgImtGzZUlcMnSGk68yZM8rKyoXD5OTkixcvSjEfAIBioaABAAAAhMR33kQF2zMQQmipNeB5eSQ7u4K7VB4zZsxgD4OCgvBBDAAAAAD8mSIiIpKTkwuHysrKFX2S+8MHZsgQXt++zMKFzIoVvGHDmJ49mZs3K5gngPjQ0aOptTWhlC++Py3tbX7+pqVLye8HF1ZCNWvW/Oeff1q1aiXPqsyQlZVt3rz5xYsXTUxMKrj+iRMnWrdu7ezsfOPGDW9v78uXL48bN659+/bfv3+v4MoFcnJy1q9f365dOzMzMwsLiy5duhw/flwkK4MQ6LRpdPZswvdZk6oq7dKFurkRTon3tpjLl5m+fXm9evEGD+b1789068Y4O5O8vLJsum/fvhYtWhR7ydzc/OjRo+X5CqoGfX19vjqkY8eOSSsZAICSVN4WVQAAAFDJ8RU08B28J4z69QVfp2pqRFOzortUGhYWFioqKmlpaQXDpKSkqKgoIyMjqSYFAAAAACAF9+/fZw+bNWvGKflmVemCgnizZ5OYmH+HlJK0NObdO+LoSGJj6aRJwq8MID6U0iNHyJw5zOPHJCWlIOaVmbnh1y8/CwulHz/Iz59EW1v0+0ZFMRs3kshIJiODKioSQ0O6eDFp0EC4xRo0aBAQEODh4XHlypW0tDQFBYU+ffqMGTOm4odleHh4LF68+MePH+xgZmbmw4cPe/Xq5e/vz37KXAjR0dEDBw58+fJlPqtz5JMnTy5cuHD58mUFBYWKLA7CoTNm0CFDmP37SVgYyctjtLQ4Y8YQa2sBL2HWr2fOnyepqf+OU1KYlBTy+TN5/Zq6uxNZWcE7qqio+Pj4jBkzJiAgICEhoSCoqanZsmXLU6dOaYvjG1DagoKCPnz4wI6kV5feqABQnaCgAQAAAIQUU/j5ICFEJB0aRo9mzp0j376VOKNx46JPq1RdHA7HwsLi8ePHhZHg4GAUNAAAAADAH+jGjRvsYYcOHYRfKyeHcXQkv79b+VdiInPwIO3YUeibtQCCpKUxjx6Rr1+JsTG1ti7p/AhBFBTooUM0KIi3bRsNCrqWlDQ9OfkfHZ36P34w7u7Ez48sXkwHDBBhyszJk8zu3eS/DgcMIeTdO+b5czptmtClPxwOZ/jw4cOHDxdZloRkZ2evX7+er5qh0IsXLxYvXrxv3z6h18/JyRk4cODz58/54hkZGbdu3RozZgya8EuNnh5ds6bgP0v9PIjx9PytmqFQfj7z+DGzbBlny5ZSN1RXV7927VpoaKi7u3tERESdOnVGjRplYWEhRO6V3+fPn7t3756RkcEO9urVS1r5AACUBAUNAAAAICTRd2jQ16fdujGnTxfbCZDWrUtXr67oFpWMlZUVu6Dh/v37gwYNkmI+AAAAAACSl56efvP3wyC6desm9GrMiRPM588lXv7+ndmyhR44IPT6AMXIzOQtW0YCAsjXr4RhiIwMqVOHdOtGly8X0Bi/RMrKJCLiQmLi3OTkq9raVv89U858+UKcnKiuLrG1FU3afn7Mjh2kaJVAXByzezepXZv26CGajSrMy8srNDRUwAR/f3+GYaiwj0C4urq+fPmy2EsMw/j6+j569MhWVH/sID5HjxZTzVCAYYi/f9nbnDRq1MjJyUmUuVU++fn5I0eOTExMZAdbtWo1b948KWUEAFCiCrRuAwAAgD+byDs0EELo+vW0Z09SpFEkNTKimzaRmjUrvkWl0q5dO/bw4sWLubm50koGAAAAAEAqvLy82A2utbW17ezshF/uyRPC6hhfjKgo4RcHKCojgxk+nFy+TGJjCcMQQkheHhMRwRw9ykya9G+kPJg1a46Ghi5MTr6to9NSTu63a3FxzMaNIsqbMFu2FFPNUCAxkezaJaqNKu7u3buC3ywnJCTExcVVZP38kn9uJCUlVaT9A0hIQgITGytoQmwsc/26pLKpAo4dOxYUFMSONGnS5NatWxU8vQUAQBxQ0AAAAABCEn2HBkIIh0P37aObN1NbW2psTAwNadOmZNgw6ukpsmdQKpOuXbvKsT6f+vbt2/79+6WYDwAAAACA5Lm5ubGHgwcPlpGpQFvZzMyKTgAoD2bJEubly2IKF/LymPv3me3by7fcjx8HAwOdf/3y1dU1/683w2/bhYeT3w+8F1JkJCOwuIeJiiIhISLYSBTyiuvjyJafn1+RxwN+/vwpeEJJp11ARaSkpMycObNVq1YNGzZs0qRJly5dzp07J/xy376RtDRBEyhlrl0Tfv3qJSsra+3atexI/fr1fXx8tLS0pJQRAIAgKGgAAAAAIYmloIEQQgjt25eeO0f9/DgPH9KbNzlbt5axJWCVo6mp2b9/f3ZkyZIl9+7dk1Y+AAAAAAASFh4ezvcL8JgxYyq0oqJiKROUlCq0PgBbYiLz7FmJbRhyc8mNG+Vq0nDxwIENsbHeOjoNSirrSUlhfn+oWjjM+/ckKUnQjNRU5vXrim8kEq1atRJ8nISmpmbNCvR05HK5FZwA5fXs2TMbG5t9+/YFBQV9/vw5JCTEx8dn0qRJQ4cOFdAtQxBNzdJ//r94wWzeLMzi1c6FCxdiWQ0tKKUnT56sUaOGFFMCABAABQ0AAAAgDB6P9+3bN3bEwMBAWslUaUuWLGF/LpOdnd2vXz8/Pz8ppgQAAAAAIDFubm48Hq9waGJiUqHzJgghnToRgbcemfr1K7Q+AAvj40N+f2vMP+HrV/L5cxlXCw0NnbFtm6eubj3BTUoE3tovK0XF0tepNNU/o0ePri/wO9fc3LwinV309fUFT6hXr57Qi0NRP3/+HDduXEiRFiDp6emenp7Tp08XZtHatWmp9+Ozs5mzZytP6xEp8vT0ZA8HDx7ctm1bKeUCAFA6FDQAAACAML5//85u56ilpYUz9oTTsmVLvvfqaWlpPXr0OH/+vLRSAgAAAACQjPz8/OPHj7MjkyZNEvwcdqnoiBG0ceMSLxsYcJYurcj6AL+Jji6lAUNaGklIKMtKDMNMnjx5jaNjc8FPC6ir01atypNi8ai5ORF8F19Hh7ZoUfGNREJdXX3s2LElfezQoEGDHTt2VGT98ePHK5VcvWFgYLBo0aKKrA98Fi9e/KGEk1Py8vL++eefiIgIYdbt0YMUd1DLb378YCr2t6V6+PTpE3s4e/ZsaWUCAFAWKGgAAAAAYYjvvIk/0LZt22xtbdmRrKyskSNHLlu2rNSDQgEAAAAAqq47d+6wW17LysqOGzeuoovKyNDt26mRUTGX9PTo/Pmkdu2KbgFQqF69UvocqKkRPb2yrHTp0qX09PTpixdTga0IaP36xMSkXDkWT0eHNmokaKOGDUmtWiLYSERWr149ceJE7SLnUTZq1MjNza12xb6vx4wZ89dff3E4xdwuUVJSGjt2rLGxcUXWBz7Pnz8XcPXbt2/79u0TYlk6dy61syu99Qjr3x0xycnJCQ0NjYiIEPL4DPHjO0UFnz4BQCWHggYAAAAQRkxMDHuIgoaKkJeX/+eff6ysrNhBhmE2btxobW0dGBgorcQAAAAAAMSKrz1Dnz59Sm38XiampvTsWdqxI6lZkxTcodTWplZWnN276fDhIlgf4D+0c2cisKECrVWLlOFeeH5+/urVq11cXDgcDv377xLLbvT16bJlwqVaTG4uLsWX/hBC69alGzeKaiNR2b17t6enZ58+fSwtLZs0aWJtbT1z5syAgIB27dpVfPFLly4NHjxYS0uLHTQwMJgzZ461tXX//v1tbGxsbGwGDBhw48aNim/3J8vKykpOThY8Jzw8XJilORzq5kZLLSHKyRFm8bKJiIjo37+/mZmZjY1Nq1atzM3NJ06cWOrXK3lNmjRhD//55x9pZQIAUBbCHysFAAAAfzK+Dg0VfBgCNDQ07t6926dPnydPnrDjz58/t7Gx6devn6urayOBT88AAAAAAFQtycnJV69eZUcmTpwostVr16bu7jQpiXn3jmRlUVNTwXedAYSkpkZsbcmFC8UfPKGgQAYNKv15cUJOnz6tpaXVrVs3QggxMeFs3sysXMmEh7OXpUZGZOlSYmMjsuTr1KGHDpH585nQUFL4fDaXS01M6ObNZanDkDw7Ozs7OztxrCwvL3/hwoWAgIC9e/fGx8dTSuvXrz9z5sylS5fu3bv3169fhTPv3bvXuXPns2fPysvLiyOTaiApKeno0aNBQUGEkObNm0+ePJldKSIjI8PXHqAoGRlhb13JyBBzcxIXJ2iOioqQi5fGz8/P3t6eXY3x8+fPkJCQ58+f//PPP3Xr1hXTvkLo3r372bNnC4c3b97ctm2bFPMBABAMBQ0AAAAgDL4ODShoqDgtLS1vb+/x48dfvHiRHWcYxsvLy8fH58mTJ02bNpVWegAAAAAAouXp6ZmVlVU41NfX79mzp4j30NSk4rn3CVCI4+zMREUxz54Rvt7yCgq0Wzc6bVqpK+Tm5q5fv/7o0aP/D9nZ0evXyc6d5PVrJjOTyssTU1M6fz7R0BBx9qam9J9/yIULxMeHZGYSRUXSvj0dPZoIfTu5irO2tra2ti4c9u7d++bNm8zv1SqpqaleXl6jRo26dOmSxBOsAlxdXQ8fPhwWFlYwPH/+/KFDh+zt7VesWFEQkZGR0dfXj4iIKGkFSqlNRQp3unQhfn4kN7ek1YmlpfCLlyw5OXnq1KnF9pZ48+bNsGHDHj9+XOyxJlLRp08fDofD4/EKhqGhoZmZmYqKitLNCgCgJJXlpycAAABULXwdGnDkhEgoKSlduHBh48aNRZ9FSEtLmzp1aqU9fBEAAAAAoLyuXLnCHo4cOVL4R3IBpEhOjp45Q8eOpcbGRE6OEEIUFWmjRnTOHLp3b1kW2Ldvn4mJSYcOHX6LKivT5cvpuXMcLy964QJdt0701QwFZGToqFH06FF65gw9epSOH//HVjPwuXTp0oMHD5jiem/weDxfX9+7d+9KPqtKbuXKlU5OToXVDAXCw8M3bty4dOnSwkj//v3lCr5ZimNiYuLg4CB0DnTECPr7eQq/XW3QgC5YIPTiAqxatSo0NLSkqy9fvnR3dxfHvsLR1tZmf5THMMzXr1+lmA8AgGAoaAAAAABhoKBBTCilS5cuffz4sYWFBd+lx48fDxs2TCpZAQAAAACIVm5urq+vLzsyZMgQaSUDUFGysvTvv6m3N8fDg+7fz7l8md65Q2fPLstLY2NjN2zYsHXrVnHnCOV17NixtLS0kq4mJyfv379fkvlUfqGhoW5ubsX+oaWlpZ04ceLdu3cFw0WLFpXUg0FbW3vx4sWqqqrC58Hl0v37aXGndtJ69ejWrWI6cuL58+cCrmZnZ/OV8UmdgoICe5hbUk8LAIBKAAUNAAAAIIzY2Fj20EAq59EmJDDbtzMzZjDTpzNHj5KSP2ioclq1ahUcHHz48OEaNWqw45cvX164cKG0sgIAAAAAEJXg4GD2TS9tbe0KNRgHqAxkZYmVFe3ThzRtSsrWWD4/P3/8+PFz5swxNTUVd3ZQXj9+/BA8IT4+XoTbffjwwdnZecGCBUeOHElKShLhyhKzYcOGb9++lXQ1Li5uw4YNBf8tIyPzzz//9O3bV+P3viMNGjRwdnauSHuGf9WpQy9fJsOG0QYNiLY20dQkxsa0Vy964QJp3ryii5cgJSVF8ITU1FQxbS0cvoRVxFPnAQAgEmgeBQAAUCZfv349ffr0mzdvsrKyatas2aVLl549e/6xDVHz8/P5OtHVrl1bohkwDOPiwly9SgrrKv75h5w4QRwc6PjxEs1EbLhc7qRJkxo3btyhQ4fCQw0JIdu2bfv69auLi4uRkZH0sgMAAAAAqJDg4GD2sF27dpXnZHHJSEpKOnjw4MuXL3k8nomJyYwZM2rVqiXtpEDSli5dSildtmyZtBMBYVBKRbJOdHT0hAkTXr58mZiYWLCss7Nzr169du7cyeVyRbKFZERGRgqe8OXLl8L/VlFRuXr16sOHD48cORIXFycvL9+sWbO5c+dqaWmJJhs1Nc7WrSQ/n8bFkfx8UrOmuM9S4Wt4UJS8vLxYEyiX3NxcdskOpVRPT0+K+QAACPaH3oYBAAAou/z8/PXr12/cuDEnJ6cwuGvXrnr16m3atOnPbIv6/fv3vLy8wqGOjo6SkpIkE2CWLWMuXSJZWb8FIyLIpk0kK4tOnSrJZMTKzs5u9OjRfOcsnjt3zsPDo0ePHr169TI0NExMTIyKivr27VtycjKPx6tVq1ajRo1sbW3NzMyklTYAAAAAgGDv379nD1u0aCGtTKRi69at+/fvZx8zf/LkyeHDh2/atElUt0ih8tu8efPNmzf9/f2r1k3rP4eurm4FJ5RFVFRU9+7dQ0NDCyMMw0RERBw8eDAqKurq1atV6GdCqWcWsD9YK2BnZ2dnZye2jAjhcomkasUMDQ35avX4NBdbcwghfPr0KT8/v3BYo0YNOTk5KeYDACAYChoAAAAE4fF4o0ePPn/+fNFLERERQ4cOHTJkyN69e/+0Kubo6Gj2UNLtGZ4+Za5f56tm+FdqKnPsGO3fn/x+UkOVduLEiaCgoJCQEHYwPz//+vXr169fF/BCY2PjKVOmTJ8+XU1NTcw5AgAAAACUD1/LNxMTE2llInlOTk6bN2/m6z0eHR29Z8+e1NTUgwcPSisxkKSdO3ceOnTo/v37InseHURt4sSJfn5+aSWcbqmhoTFjxoyK7zJ+/Hh2NUOhvLy8O3fubN68ecmSJRXfRTLU1dUFT+A7YKKaWbFixcOHD0s6qaRBgwaLFy+WcEoCeHp6sodNmjSRUiIAAGXyZ3VyAwAAKK/ly5cXW81Q6OLFi02bNvXw8JBYSpVBTEwMeyjhggbmwAGSnFzi5dhYZs8eyWUjfpTSN2/ejC//URrh4eGOjo4mJia3bt0SR2IAAAAAAEIr6KxeSEdHR1qZSFhUVNShQ4eKPUk9Kyvr4sWLDx8+lHxWIGFbtmzZvXu3r6+vgYGBtHOBEg0ePLhDhw7FNkjgcDidO3fu0qVLBbd4+fLlq1evSrqak5Nz4cKFCm4hSb179xbwlL+MjEyPHj0kmY+EtWjRwt7eXlVVteglfX39tWvXampqSj6rYjEMc+zYMXakc+fO0koGAKAsUNAAAABQolu3bm3atKnUaT9+/Bg2bJiDg0NmZqYEsqoMvn37xh5K+iOY799LmRARIZE8JIfL5R4/fvzUqVNCNLSMi4vr06fP2bNnxZEYAAAAAIBwsn7vuCbhM+ykyNnZma/jHVtiYuKWLVskmQ9Inqur69GjR+/fv1+nTh1p5wKl8PDw6N27N98tajU1tQEDBpw+fbri6587dy5ZwAMbhMTGxsbFxVV8I8mYMWOGpaVlSVebNWs2Z84cCaYjBRs3bly7dm2jRo04nH9vvcnLy1tYWBw8eHD06NHSzY0tMDDw8+fPhUMOh1Op0gMAKApHTgAAABQvISHB3t6eYZjCCKV06dKlTZs2PXPmzI0bN/jmu7m5vXnz5ubNm9ra2pLNVAoSEhLYwxoSPt+htEMZS58gEgxDXr5knj8nHA5t3Zo0bSruDUePHt2vX789e/YcOHDgy5cvZX9hfn7+pEmTmjZtam5uLr70AAAAAADKjn10NyGk8N5PtRcWFiZ4QmxsrGQyAcljGGb+/Pl+fn5+fn5/2smVVZSiouK1a9e8vLzc3Nzi4+Mppfr6+lOmTOnZs6dI1i/peIJCWVlZSUlJ+vr6ItlO3LhcroeHR79+/V6/fs3+PI0QYmFhceHCBRmZ6n9DasGCBVOnTr18+fKjR4/k5eW7du3avXt3WVlZaef1f9nZ2cuWLWNHOnfuXLduXWnlAwBQFtX/3w8AAADhzJw5k68PwYYNGwp+4x89erSHh8fMmTP53nk+e/asQ4cOd+7cqVWrlkRzlbgSP3wMDWVOnybx8Yy8PO3WjXbvTsTxZlVNraITKozx9ibbtjHh4SQ9nRDCqKrS+vXp8uXExkas+6qqqi5btmzp0qUBAQG+vr6hoaFxcXGampoGBgaGhoYFZ6+GhYX5+/v7+fmx/zdlZGTY29sHBARwuVyxZggAAAAAUBZ8v5fyvcWoxnJLK7/OycmRTCYgYfn5+VOmTHn37p23t/ef8CCEyD1//tzV1fXr1685OTlaWlr9+vWbNm2aZGqh+vfv379/f3Gs3KhRI8ETVFVVq9ZHTHXr1n348OGyZcv8/f0LjhbS1NS0s7PbuHFjsWcxVEvKyspjx44dO3astBMpBsMwo0aNun//Pjs4ZswYKaUDAFBWKGgAAAAoxqVLl/jOKezRo4ejo2PhcOjQoR06dJg5c+bFixfZ0969e2dnZ3f79u2GDRtKKFdp4HuUJCIigmRmMvPnM48fk6SkgiBz7RoxMaFOTqRlSxFv36YNCQoiPF7xVxUVSb9+It7xd8yZM8zmzYTdpuLXL+blS2b2bPr331RED2oIwOFw2rZt27ZtWwFzIiIipk+ffvv27cJIUFDQ9u3bFy1aJO70AAAAAABKxfe4aqm3+auNUs9QrzyHrIMIZWZmDhs2jBBy7949RUVFaadTxTAMM3v27AsXLrCfKrl3796pU6cuXbpUs2ZNKeZWQaNHj965c+fXr19LmmBkZKQm/mc2REtFRWX37t2EkIyMDIZhlJWVpZ0R/N+ZM2cuX77MjtStW3f48OHSygcAoIz+lGZuAAAAZffz58+ZM2eyI9ra2m5ubpRSdlBPT8/Dw8PNzY3vw4iIiAg7O7tXr15JIlcp4XuG4MqVK0kjRzI3bhRWMxBCSG4u8+4db+ZM8uKFaHenc+ZQE5MSr1pY0L59Rbvjb759Y3btIr8fuvGvuDji4kJSU8W4e5nVq1fP09PTzMyMHVyzZg37lEQAAAAAAGn5Ywsahg8frqSkVNJVLpfbsWNHCaYDkpCRkdG3b191dfXLly+jmkEIS5cuPXr0KF+PzJycnCdPnvTr1y87O1taiQmWn5///v37wMDAuLi4kuYYGBh06tSppD4T2trafEcDVC1KSkqoZqhs9uzZwx7KyMi4ubnJy8tLKx8AgDJCQQMAAAC/BQsW8L3b3LNnT0kl/xMnTrx//35Bq/9C8fHxHTt2fPr0qRizlKo2bdrIyckVDlNSUrwePiS/n4/4r69fmRUrSuymIBwFBbp3bzE1DRwObdaMHjxIfi89ES3eli2k5ENtmYgIZtcu8e1eLgoKCkeOHGH38s3IyBg1alSl/bgHAAAAAP4cfAUNeXl50spEwkaMGNGqVauSrpqbm1fp+5dQVHZ2dr9+/WrXrn3ixAm+v/ZQFjExMefOncvKyir26osXL9avXy/hlEqVnZ09e/Zsc3NzW1vb9u3bN2/evG3btteuXSt28uHDh9u3b1/0dEhtbe1Zs2b1FH8PSPijREZGsodubm6dO3eWUi4AAOWAggYAAIDf+Pn5ubu7syMDBgwYMWKEgJe0bt367t27urq67GBycnL37t2ra02DhobG6NGj2ZFnJd8jZz59Io8eiTgDExN6+TIZMYKampJatYiBATU3p1Om0EuXiJjPIqXh4aXMePdOrAmUi7W19ezZs9mRZ8+eTZw4kSm2+gQAAAAAQFJ4vxc9U3EWJVcqlNKLFy+2bt266DPZTZs2vXDhAp6UrU7y8/PHjh2rpqZ29OjRonesxerly5ezZs0aNmzYlClTvL29q+57wF27dkVHR5d0NT8/38fHR5L5lCotLe2vv/7at29fSEhIcnJyTk7Ot2/fnjx5Ym9v7+TkVHS+goLC3bt3FyxY0LRpUy0tLSUlpVq1arVt29bNzW3t2rUSTx+quczMTPawT58+0soEAKBcZKSdAAAAQCWSn58/Z84c9vt8TU3N/fv3l/pCKyurhw8fdu/enV3pnJyc3K1bt+vXr9va2oojW+mysbE5duxY4fCRgIf+s7KYW7dou3YizkBdnbN5MyGEZmQQDocoKIh4/ZL8/t6vGCU8OCItTk5OV69eDWfVYZw9e7ZevXobNmyQYlYAAAAA8IdLS0tjDwWcwlD96OjoPHjwYO3atT4+PvHx8QzDaGlp2djYbNy4UU1NTdrZgcgwDDNt2rTExMTr169LspohOTl51KhRAQEBSf8dCnnq1ClLS8sTJ040bNhQYmmIysePHwVPSEhIYBim8hRFjR8//smTJ0XjCQkJu3btatu2badOnfguycjIbNq0ydXVNSws7NevX7Vr1+Z7ZgZAVPianeAQHACoKlDQAAAA8H9ubm6vX79mRzZt2lSjRo2yvNbExOThw4edOnViv9lOSUnp2rXryZMnhwwZIuJcpe3r16/s4Q+Bh0owGRli/GhBwh99lnoAZCX7KFZZWfncuXN2dnY5OTmFQWdn55ycnFWrVuEDUwAAAACQipiYGPaQ7xS/ak9eXt7FxYUQkpOTw+PxFCRWnw0S5Ojo+Pr1ax8fH0l23UhPT+/atWtQUBA7mJmZ+eTJk169et29e9fIyEhiyYhE5alUKIuPHz/6+/uXdPXHjx9///130YKGApTSBg0aiC01AMLj8dgfDVFK0RMIAKoKFDQAAAD869evX6tWrWJHWrdubW9vX/YVDAwM7t+/37lz55CQkMJgZmbmsGHDFixY4OLiUp3Oywz//eSFWgIfN6GNG4s5HQlq2pQIOEmEwyElH4grLa1atTp8+PCECRPY3Ue2bNmyb98+a2vrevXqaWlpycnJNW7cuHfv3pqamlJMFQAAAAD+BFFRUewe8jIyMvXr15diPhKWkJBw586dhw8fJiQkKCoqNmvWbMiQIXXr1pV2XiBKW7ZsuX79up+fn4qKiiT3nTNnDl81Q6HPnz87ODhUtgMaSlVqVwkdHZ3KU/Rw/PjxHz9+CJgQGRmZmZmJx+JBNF6/ZnbvZr59o1lZRE2NtGhB588X/JgNh8PJz88vHObk5KCmAQCqBBQ0AAAA/Gv16tVxcXGFQ0rpzp07ix5rKljNmjXv3bvXpUuXt2/fFgYZhtm6deuDBw+OHj1qbm4usoylJzs7+9q1a+zIVAF9CwwM6ODBYs9JUuiCBeTePSYiovirDRrQadMknFJZjBs3LiIigu8AzoyMDF9fX3ZEWVl52bJljo6OEj7eFQAAAAD+KFu2bGEPmzZt+ofcUImOjl62bNn58+fz8vLY8cWLFzdu3DgjI4MQQinl8Xg1atQwNjY2MjKysbHp0qULbn9WLRcuXNizZ8+jR4+0tbUluW9OTs7Dhw8FTHj9+nVYWJio6oeCgoI2bdr09evXnJwcLS2t/v37T506tbyfopRq7ty5586dY5dAsXG53K5du4p2x4qIiooSPCE9PT0+Pt7Q0FAy+VRLycnJ79+/5/F4jRo1+pPP5mDWr2cuXSKJiYSQfx9eCQoivr50xw5SwmePHA6nRo0asbGx/67AMNHR0egLAgBVAgoaAAAACCEkICBg586d7MiIESOsra2FWEpfX//evXu9evV69uwZO/7s2TMrK6uZM2euW7dOXV29QulK24MHDwoP4ySEqCgpDTM2JqxykP+TkaFduhAdHcklJ27q6nT9esbRkfz3DrAQNTSkmzeTytotdvXq1d+/fz9w4ICAOenp6StXrgwNDT158qTEEgMAAACAP4q/v//+/fvZkWHDhkkrGfHh8XgPHz4MDw83MDBQVFRMS0u7d+/enj17CqoWik5+//49OxIVFRUYGFjw3+rq6jNnznR0dFRVVZVE6lAxQUFBs2fP9vb2NjAwkPDW79+/5zsdkk9CQsL169fnzJlTwY0Yhpk1a5aHhwe7G8G9e/fc3d0vX75cxoM7y8jAwGDUqFG7du3KzMwsetXKymrlypUi3K6CSj09R15eHm0RhRYZGTljxox37959//6dx+Pp6+s3atRo+/btFhYW0k5N0pjdu3mnT1O+f1AYhvn4kcyaRS9dKumDOCMjo1jWx1mfPn1CQQMAVAkirpcEAACoohwcHNjd+OXk5DZu3Cj0ajo6Ovfu3RsyZAhfPC8vb+fOnY0aNTpx4gR7uyqH77O2fgMGqC5bRmrV4p+nqEi7dKHr1kkuM8no2JFz7Bht25bUqEG4XCIjQ2rVoh070lOniJWVtJMrEaV03759Li4ucnJygme6u7sfO3ZMMlkBAAAAwB8lJiZm+PDh7H7XKioqkydPlmJKIvfhw4d58+bVqVOnQ4cOEydO7NatW7t27Xr27Llp06ZiqxlKlZKS4uzs3LRpU8EP30NlkJ6ePmLEiH379kmlO2N6enpWVpbgOYmJiRXfaMmSJW5ubnxnK+Tk5Dx58qRv377Z2dkV34Jt48aNkydP1tPTYwfl5eXbtm177dq1StXfZcSIEYIPGTEwMFBTU5NYPtXJs2fPunTpcvPmzS9fvuTk5OTl5cXGxvr6+vbt2/fGjRvSzk6yUlOZCxf4qxn+w4SH80r+IM7ExIQ9fCrgTFUAgMoEBQ0AAADE19eX7w597969K3iCqbKy8oULF7Zs2SIrK8t3KS4ubsKECTY2Ng8ePKjIFlLE92BEnTp16ODBnNOnadeutH59UqMGqV2btmxJV6+mhw6Ranl4gakpPX+ec/Mm5/x5zoULnNu3qbs7MTKSdlqloJQ6OjqGhITMmjVLcGPGNWvW5ObmSiwxAAAAAPgT5OTkDB069Nu3b+zgqlWrdKpRR7eTJ082a9Zs586dgh+UF8KXL186dep0/Phx0S4LorV+/XpbW9vBUjp10cjISPAhF7Kyss2bN6/gLl++fDl37lxJlRMvXrxwcnKq4BZF7dy5886dOyNGjGjXrl3r1q179eq1e/duf39/fX19ke9VEba2ts2aNSvpqpKS0oQJEySYTvWRnZ3t4OAQFhZW9NKXL1/mzZvHbiNa7TGXLpHISAET6Nu3hMcr9lKLFi3Yw0OHDpVaBQUAUBlQQsjq1avXVb9HJwEAAMomLy+vefPmb9++LYzIyMjExsby1f4L7enTp+PHj//w4UOxV62srIYMGdKjR49mzZqJ/KRJ8Rk3bpy7u3vhcMOGDcuXL///5dRUoqREZHCyVaXG4/FCQ0NDQ0Pj4+OTkpIiIyP5TqM4efLk2LFjpZUeAAAAAFQ/8+fP37FjBzvSvn17Hx8fmery3uHjx48WFhZleTxdX19/1KhRrVu3DgsLO3bsWLF36YpFKd2/f//UqVMrlimIxdevXy0sLN6+fSvcmQvBwcFr166NjIxMS0tTVVVt0KCBk5OTqalpuRaxsbEJCAgo6WqjRo1evnypULFzEhcuXLht2zYBE9q0aSMgh2ovPDy8R48enz594ovLy8v379///PnzUsmqqtu4cePKlSvZ3X34zJw5c8+ePZJMSYp48+aRS5cEzdDR4dy+TYr7YDMqKqp+/frsP8l9+/ZNnz5d5EkCAIjK9OnTDxw4UE3eLQAAAAht165d7GoGQsjOnTtFVc1ACGnduvWrV6+2bdvm5OSUnp7OdzU4ODg4OHj58uWampp2dna2trZmZmY1atSQk5NLT09XUFAwMzMr9YAACXvx4oWHhwc7YsV3zgLaJ1YFHA7H1NSU/elYXFzclStXCocbNmwYMWJE0RYjAAAAAABC8PDw4KtmMDAwOHfuXLWpZiCEzJs3r9RqBgUFhdmzZ69cubKw7fzy5ctfvXr19OnTjx8/mpub29jYpKWlRUREpKamPnjw4Pz58+wOeQzDzJgxQ0tLa+jQoWL8SkAo+/btGzVqlHDVDE5OTnv27ImLiyuMvH79OjAw0NHRcdasWWVfZ/ny5fb29gkJCUUvKSoqjh49uoLVDISQz58/C56QkJDAMAyltIIbicn379/9/f1//vxpZWXVsmVLkT9bYmxsfPfu3YkTJ75+/frnz5+EEA6HU69evSFDhri4uIh2r0olLy/v3bt3SUlJdevWNTY2Fu3ifn5+AqoZCCGvXr0S7Y6VWqmdULnckuYYGhoOHTr03LlzhRFHR0cUNABA5YcODQAA8EcLDw+3sLBg1xlY6+k97NqVIy9P2rWjo0cT0d3NjYmJWbhw4YULF8r1Kjk5OQsLC2traxsbG1tbW0NDQ1HlI5xnz5716NGDfeimpqbm169fK/6ZCEhdYGCgtbU1O7J27do1a9ZIKx8AAAAAqE709PR+/PhROJSTk/P392/durUUUxItT0/PgQMHsiPy8vJ2dnb5+fk5OTnKysr6+vqtWrUaOXKk4NPf+ERGRo4ZM+bRo0fsoIKCwu3bt9u3by+a1EEUGIYxMjK6ceOGmZlZeV976tSpuXPnst9oF9LX1z9+/HiPHj3KvtrGjRu3b98eHx/PDqqqqg4ePPjYsWPlza2oAQMGeHl5CZhQv379T58+VcKChtjYWAcHh9evXxccfKOkpFS/fv05c+ZMmjRJHNt9+vTJy8srPj6+WbNm/fv3V1FREcculUFOTs6iRYvu3r0bHR2dkZGhra1dt27dWbNmTZw4UVRbtGvX7uHDhwImNGvW7OXLl6LarpJjPDyYJUtIXl5JE2jjxvTOHVLC96Cbm5uDgwM74unp2b9/fxFnCQAgIujQAAAAfzqGYaZOncquZuASspMQ6ufHEEK8vcmZM9TFhfx+vJzQateuff78+alTpy5YsKDsleM5OTlBQUFBQUEFrfMMDAw6d+7cp0+fnj17Sv7NsLe39+DBg1NTU9nBmTNnopqhemjTpk2nTp18fX0LI+vXrzcxMRk5cqQUswIAAACAauDZs2fsagZCyNy5c6tTNUNaWtqcOXPYEUNDw+DgYC0trQqubGRk5OvrO27cOHan+qysrAEDBvj7+wtx7xzE5NmzZ6qqqkL8H2EYZsuWLcVWMxBC4uLi1q5dW66CBkdHx3bt2q1bty48PDwjI0NeXr527dozZswQ1Tu7hg0bCp6gq6tbCasZwsLCevXq9fHjx8JIRkbGmzdvFi1a9Pnz540bN4p8x4YNGy5atEjky1Y2mZmZ3bt3f/ToEY/HK4gkJCQkJCTMnz//1atXfI15hKaoqCh4gpKSkkg2qhJo375k/36myLEm/9eqVUnVDKmpqU5OTnxBhmFEmB4AgDhUmbO6AQAARM7d3d3b25sdma6i0rLwfAcejwkJ4c2aRT58EOGmnTp1Cg4OPnPmjHAf3sXGxp48eXLYsGG6urpdu3ZdsmSJm5vb06dP2T1IxcTd3b1379581Qzm5ubLli0T99YgMVu2bGG3/OXxeGPHjhXJQzwAAAAA8Cdzd3dnDxUVFTds2CCtZMRh7dq10dHR7Mi2bdsqXs1QQE5O7tSpU3yPzyYlJfXs2TMiIkIkW0DFXb9+vU+fPkK88NmzZ2FhYQImhIWFhYeHl2tNW1vbO3fuhIaGvnr1KjQ01N/fX4R16nPmzKldu3ZJV7lcbteuXUW1l6gwDDNmzBh2NUOhlJSUI0eO3Lt3T/JZVQ+TJk16+PBhYTVDoZSUlOPHj7OPNqiI5s2bC57QoEEDkWxUNSgokBkziKZmsRepmRldsaLYSwzDjB8/nu8fDl1d3QEDBog8RwAA0UJBAwAA/KGSkpL4KuWNZGQ2qKvzz4uJYZYvF+3WHA5n5M2v92EAAQAASURBVMiRgYGBHz9+3L59e48ePVRVVcu7SFZWlre39+bNmx0cHNq0aaOmptaiRYulS5e+fv1atNkWOHr06IQJE3JyctjBRo0a3bx584+qgq/2mjdvzlehkp+fb29vP2HCBCllBAAAAADVwfXr19lDV1dXWdGd7id1b9682bVrFzvSo0ePQYMGiXALGRmZs2fP2tjYsIPR0dEdO3YMCQkR4UYgNG9v7y5dugjxwmfPnqWlpQmY8PPnz7dv3wqxMpfL1dXVlSt8bENE6tSpM3LkyJKemLeyslq5cqVod6y4W7duCeiU+fPnT2dnZ0nmU218/fr1/v37JT3fn5KSsnPnTpFstGzZMgGtQerUqVO060D1RocMoYsWkTp1fovKyVErK3r8OFFWLvZVa9as8fT0/P8ilDZu3DgyMlKMiQIAiAgKGgAA4A+1Zs0avpan+zQ0VIpryMZ8+kTK+TBEGTVs2HDevHk3b95MTEx8+vTpzp07J02a1KlTpxYtWjRp0qRly5a1atUq41J5eXnBwcGbNm1q1qyZoaHh/fv3RZjn7du3p06dyldub25u7ufnZ2BgIMKNoDJYs2ZN0aMTT5w4wddBFwAAAACgjFJTU9nPg8rIyIwdO1aK+YgWj8ebOnVqbm5uYURRUXHv3r0i30hRUfHq1auNGjViB798+WJtbX3w4EF2AiB5WVlZr169srW1FeK1pT7hwOFwJH/ipGCurq6TJk3S09NjBxUUFNq2bXvt2jWRl1BU3Llz5wQ3toyKikLXfSGcP3/+69evAiZ8+fKF78M34WhoaLi6uhb7KZmurq6jo2PdunUrvkvVQseN41y9Su3tSYcOtE0b2rUr3biRenqSGjWKnX/27Fm+sg9VVdXr16/jOSUAqBJkSp8CAABQ7YSEhOzfv58dGaGk1F1BofjZycnMo0fU2Fh8+cjIyLRq1apVq1ZFL339+jUgIODRo0dPnjx5/vw5X4+EYn358qVTp04eHh6DBw8udXJubq6Xl9fVq1eDg4O/ffvGMIyGhobmfwr++/jx4/n5+exXdezY8cqVKxoaGmX+EqHK4HK558+fHzx4MN9TdLt377a1tR0+fLi0EgMAAACAKqrgjUbh0NDQsDq9lTh06NCTJ0/YkdWrVxuL5/2jjo7OzZs37ezs2HcQU1NTp02b5uTkNG7cuMGDB1tZWYljaxDsxYsXpqamJTUtEKxDhw76+vpxcXElTTAwMCi1376EUUp37dplb2/v6uoaGxubnZ2to6MzYMAABwcHDqcyPkL569cvwROysrLS09MrW+FI5ffp0yfBE1JTU799+6arq1vxvQYOHKilpbVkyZIPHz4UHIeqrKxsYmKycuVK0XbEqUp0dOi6dcU8m1VEYGCgvb09+99iSunJkyfF9K8VAIDIoaABAAD+REuXLs3LyyscqnI4m4seNsGWkSH2nEpQq1atQYMGFbw3y8zMfPDggaenp5eX17dv3wS8imGY4cOHX7hwQcCbupycnKNHj7q4uPAd9ZqUlCT4HNYhQ4acOnVKXl6+nF8KVBny8vJXrlzp2rWrn58fO+7g4NCyZcv69etLKzEAAAAAqIqys7PZQ+USWmFXRXFxcct/P6PQzMxs4cKF4tuxXr163t7enTt35ntLGBMT4+zs7OzsXKdOnV69evXq1atLly547lZiwsPDBfTDF8zQ0NDU1FRAQYOFhYWmpqawqYmRpaXl2bNnpZ1FmagL/syHEEVFxdKrGbKymF27SFAQk5JC5eRIzZp09mxibi6yLKugUhuLKisra2tri2q7Dh06BAYGBgcHP3jwIC8vr23bttbW1pWzhqZS+fr168CBA7OystjBYttzAgBUWpQQsnr16nXr1kk7EwAAAAnx8/Pr2LEjO7KhVi1HAe9/FBU5p0+T4tonSAvDMG/fvn316tX79+9DQkJevnxZ7Il3srKyXl5ePXv25Ivn5+efOnVq3bp1ggsXitW9e/dr165Vp/NuoST5+fmWlpZ8Z7UOGzbs/Pnz0koJAAAAAKqi8PBwdlFs7dq1+YqqJSAxMfHt27eRkZGRkZEvX75UV1fv1q1b06ZNmzRpwuVyhV52zJgxp0+fLhxSSv38/Nq1ayeKlAUJCwvr06fPhw8fBMxRUlLq3bv3hAkTevTogRt+4ubm5vbw4UM3NzfhXv7x48eePXuGF3fYZaNGjXx9fct+HiUU6+7duwMHDkxPTy9pQvfu3W/duiVoiQ8fmNmzmY8fCfs4Ti0tOngwXb1adJlWMR8/frS1tU1ISChpQvPmzYODgyWZEvBhGKZz58737t1jB4cNG3bu3Dla3MG7AACVzfTp0w8cOICCBgAA+LMwDGNtbf306dPCiJGR0Xtzc/kXL0p6CTU1pbdukcr9AdC3b99Onz69YsUKvjMpVFVVnzx5YmZmVjDk8XiXLl1as2ZNSEiIELsoKSlFRETwHZMJ1RiPxxsyZMiVK1cKI1wu9/Pnz0ZGRtJLCgAAAACqmOzsbBUVlcImeZTSxMRECZw6kZmZefv27evXr9+/f//z58/FzlFRUWnfvn3fvn0HDhyor69frvV9fHy6dOnCjtjb2x89elT4jMsjNTV13rx5x48fZ7cQL5aZmdm2bdu6desmmcT+TLdv33Z1dfX19RV6hRcvXtjb2799+7bwO0VeXt7CwuL06dNC934Atnbt2j18+LDYS3p6eleuXGnbtm2JL05KYgYOZMLCirmkqEhnzqRz54oozaqnR48et2/fLvaSgoLC+vXrFy9eLOGUgM3d3X3cuHHsSKtWrfz8/IQ7IgcAQPIKChoq9b0ZAAAAkTt//jy7moEQsmHDBsXly0lJN+nV1cmUKZW8moEQUrNmzUWLFn379q1ly5bs+K9fvwYMGPDjx4/o6Oht27Y1adJk2LBhwlUzEEIcHR1RzfBH4XA47u7uBgYGhZH8/PzLly9LMSUAAAAAqHLk5eXZHRoYhinlSeiKyc3NvX79+tixY/X19QcOHHjkyJGSqhkIIWlpaTdu3Jg+fXrt2rX79+9/9+7dMu6SnZ09Y8YMdkRHR2fTpk0VSr081NTU3NzcAgMDhw4dKiMj6Fjhd+/e9ejRw9HRsdTSBxCanZ3dixcvfvz4IfQKzZs3f/bs2aFDhwYPHty7d++hQ4ceO3YsICAA1Qyicvbs2SZNmhSNa2trz5w5U1A1AyG89euLr2YghGRmMh4eJCVFJElWRe7u7k2bNi0al5OT69mz56JFiySfErC5urqyhzVr1vT09EQ1AwBUOejQAAAAf5Ds7OwmTZqwuzi2aNHi6dOnHA6HOX+e2baNfP362wt0demECXTOHEknWgGZmZl9+vThey5EU1MzOTm5pE+vKKWDBg2aNGmSlZUVl8tNKiIlJUVeXr579+6C3+FDdeXs7LxixYrCYceOHfl6FQIAAAAACDZt2rSDBw8WDhs3bhwcHCzaGyrR0dFPnjy5efPm1atXExMThV7HysrK2dm5e/fugqft2LFj/vz57Iibm9vEiROF3rci4uLiLl686Onp6efnl5ubW9K0lStX/v3335JM7I8ybdo0bW3tDRs2SDuRP5qPj8+ePXu+ffvG4/F0dHRGjhw5ZsyYwr76CQkJkydPDg4OjomJ4fF4GhoaxsbGS5YsGT58uKBFGYbp3Jn59KnECZTSVavo5Mki/VKqkp8/f44fP/758+ffv38nhHA4HGNj4wEDBri6uuK8G+n68OGDqakpO+Lt7d25c2dp5QMAIAQcOQEAAH8cFxeX5cuXsyM+Pj6dOnX6d/DlC7NxIwkPZzIyqIICqVOHLlpEfv+9v0pITU21trYuYxuGPn36/P3335aWlmJOCqqwd+/esZ+3kJWV/fHjh7q6uhRTAgAAAICq5f79+3/99Rc7UsHTGb5//+7t7f3y5ctPnz5FRESEh4enp6dXOM3/6969+65du0xMTIq9mpOTY2hoWHDrrkD79u3v378v9fPIU1NTvb29r1+/fvXq1aKn2nM4nPv377dr104quVV7MTExzZs3f/jwYaNGjaSdy58oLy9v7Nixt2/fTkpKKgwqKSlZW1tfvnyZ/QY2JSXl2bNnSUlJ5ubmjRs3Ln3pnz953buTuDhBcwYO5OzaJXz21UJsbOz169fj4uKaNGnSo0cPZWVlaWcE5NChQ1OnTi0c2tralnTwCgBApVVQ0CCoHRkAAEB18vXrV2dnZ3akZ8+e/69mIITUrUv37SMF/YuqMjU1NS8vL2tra8GPJXXq1MnJycnGxkZiiUEVZWZmVq9evYiIiIJhbm7uvXv3BgwYINWkAAAAAKAq6dixo62t7aNHjwojbm5uTZs25WtyUBb37t3btGnTnTt3eDxe2V/F5XJNTU2bNGmiqKgYERHB4/Hk5ORevnxZ0pum27dvN2vWzNHR0dHRUV5enu/qwYMH2dUMXC537969Uq9mIISoqakNGjRo0KBB+fn5N2/e3LRpk7+/f+FVHo83c+bM4OBgwUdUgHBq1669bt26UaNGPXz4EO3cJc/e3t7DwyM/P58dzMjI8PX17d+/v6+vb2GrAHV19S5dupRjaS639DnoQ0CIgYHBlClTpJ0F/ObVq1fsYdeuXaWVCQBABeEfWgAA+FMsWLAgLS2tcCgjI8N3jFx10rBhw2vXrpX0DH3nzp19fHx8fHz+nGoGhmEOHDjw119/NW7cuGHDhtbW1kuXLs3IyJB2XlVGt27d2ENvb29pZQIAAAAAVdThw4eVlJTYkUWLFp09e7bsK8TFxQ0aNKhTp063bt0qYzWDpqamg4ODp6dnUlLSmzdvzp8/f/z4cT8/P39/fx8fnx8/fjx79mzZsmV16tQp+tqsrKy1a9c2a9aM70S/qKio1atXsyNDhgwp9gh5KeJyuX369PHz81u2bBk7/ubNm/3790srq2pvxowZTZo0mThxYrmqbaDigoKCbt68yVfNUCggIODAgQPCr66hQbW0BE3gcGjr1sKvDyA2X758YQ8r2z9VAABlh4IGAAD4I9y6dev8+fPsyMyZM83NzUW8TVgYc+YMc+IEefdOxCuXX9u2bQMDA9ktKJo2bbpu3bqPHz96e3v/1pqiusvMzOzevfv8+fPv378fGhr6+fPnwMDALVu2tG3bNiwsTNrZVQ18Vfx3796VViYAAAAAUEWZmpru2bOHHeHxeOPHj/f09CzLy/38/MzNza9cuVKWycrKyiNHjrx69er379+PHDnSv39/VVXVotM4HE7Lli2dnZ0jIyOvXLnSpk2bonNCQ0M7d+7coUOHY8eOvX371tvbu1u3bsnJyYUTKKULFiwoS1aSRyl1cnKytrZmB5cvX/7ixQtppVTtHT58+Pv379OnT69ONQ3sh0Mqp507dxY9Y6VQdnb2pUuXKrRB69ak5BYstF49ihaGUCmlpqayh7q6utLKBACggighZPXq1evWrZN2JgAAAOKSlpbWtGnTqKiowoienl5oaKiGhobI9njxglm3jgkLI8nJhGGIqio1NqYLFpDOnUW2hbDi4+Ojo6MNDAxq1Kgh7VykY9CgQZ6engzDFL1kaWn55MkTBQUFyWdVtSQlJenq6rKfd4mNja1Vq5YUUwIAAACAqmju3Lm7fj9pXlZW9syZM0OGDBHwqlOnTjk4OOTk5AiYo6qqampqam1t3bVr186dOwvX8//SpUtLliwJDw8v+0scHByOHDkixF4SExQU1KZNG/b9dRUVFRcXl+nTp3PL0ksfyiktLa1v3746OjonTpzg60pStYSEhDg6On78+DE9PV1OTq527dozZswYNmyYtPMqRufOnfk6qfCxsLDg671fPunpzODBTLHPrqir02XL6OjRwi8O1U9aGnP4MPPmDc3KImpqZNAg+nvbS4lp3749++ChBw8etGvXTiqZAAAIbfr06QcOHECHBgAAqP6WL1/OrmYghGzevFmU1Qy+vrypU5nnz0nBYzqUkrQ05vVr3qJFzOnTIttFWHp6ei1atPhjqxkePnx47969YqsZCCGvX7/++++/JZxSVaSpqWlpacmOPHnyREq5AAAAAEAVtm3btgG/P8qcm5s7YsSIQ4cOlfSSkydPjh8/vmg1Q4MGDRYuXHj69OknT558//49NTU1MDBw586dffr0Ea6agRAyePDgt2/fLl++XE5OrizzDQ0NN2/eLNxeEtOyZcupU6eyI2lpabNnz27duvXTp0+llVU1pqKicuvWLSUlJRsbm/fv30s7HSEdPXq0W7duV69e/fDhQ3R0dFhYmJ+f36RJkyZMmFDS+2spoiW3TyjjhFIoK9Pjx6mVFeH7yWBgQOfORTUDsDFeXkzv3sy2beTuXcbfn7l+nZk1ixk6lPz8KflklJWV2cPK320FAKAkKGgAAIBqztfXd+/evexI586dx44dK7IN0tKY9evJt2/FXEpIYPbsIV+/imwvKL8DBw6w+8Hy4fF4fn5+EkynCuNrVPvmzRtpZQIAAAAAVReXyz137lyXLl3Ywfz8/KlTpzo6Ohbt0n/q1Cl7e3u+uL6+/pkzZ0JDQ7ds2TJq1Chra2t9fX1RZaioqLhhw4YXL16U+hirlpaWp6enpqamqLYWn82bN5uZmfEFg4OD27Ztu2rVqup0OEIlIS8vf+LEiTlz5nTs2HHFihUC3pNWTk+fPl29enVMTAxf/NevX+fPn1+1apVUshLAwMBA8AQdHZ2K7lGjBr1yhTo7086daatWpF07Om4cx8uLTp5c0ZVBRHJzc9++fRsQEPDjxw9p5cDcusWsXcvwtfnJzGQCApixY0lGhoTzUVFRYQ/T09MlnAAAgKigoAEAAKqzlJQUvg+/lJSUDh48WNHafBZm/37+NypsMTG8Sv+8ThklJCTs2bPHwcFh8eLFjx49qoTPZBSr1PexiYmJksmkqjM3N2cPw8LCpJUJAAAAAFRp8vLyXl5enYscz+fq6tqtW7fY2NjCyKlTpyZMmMA++IwQ0q5du9evX48cOZLDEeMHm02aNPHz8zt9+nTTpk2LnWBubu7v78/XxqzSUlZWvn37Nt+v9ISQ/Px8Jycne3t7qWRV7Tk4OLx8+fL79+/Gxsbdu3d/V+yBBZXSsmXLvpbwbEZWVta5c+dSU1MlnJJg8+bN09XVLemqgoKCaE7K4HDo8OH0+HF6+TLnzBm6YQMRXSkVVERaWpqDg4O5ubmtrW2HDh0sLS3btWt37949SeeRm0u2biUJCcVeZN6+ZZydJZyRqqoqe5iUlCThBAAARAUFDQAAUJ3NmzeP77CJDRs21K9fX5R7vHxJBN7ap+U5frVy4vF4c+bMadmy5ezZs93c3LZs2dK9e3dra+sKnUApKaUeCisjIyOZTKq6evXqsYeRkZFSSgQAAAAAqjwlJaVr16716tWLL+7j49O4cePly5c/fvx4xYoV48aN46tmGDBgwN27d/X09CSQJKV01KhRb968efz48ZIlSzp37tywYUMLC4uhQ4eePn06KCioSZMmEkhDVAwMDB4/fjx16tSihSAnTpxwd3eXSlbVXq1atY4ePfro0SNDQ8MePXrY2Ni4u7vz/a2ubFJTUz9//ixgQkRExOXLlyWWT1k0b968b9++Jb27b9u27WT0Uai+EhMTO3To4ObmFhoampqampOT8/Xr14cPH44cOXL37t2SzIS5c4cR8OwHw5DAQMEfIYocX6HPt2L7ywIAVAUoaAAAgGrLy8vr+PHj7EjHjh3nzJkj4m2yskqZkJkp4h0lbujQoQcOHGCXhqSnpz99+nTAgAHBwcFSTKwsTExMBE8QYXPa6s3Q0JA95CsVAgAAAAAoF0VFRU9Pz3HjxvHF09LSXFxcbG1tnZ2d+drC9evX7/z58/Ly8hJMkxBCbGxsXF1dvb29P378+OrVqwsXLowaNUpOTk7CaVSciorKgQMHHj161Lx5c75LU6ZMOXXqVFXpw1flmJqaHjp0KDIycuXKlYcPH+7QoYPQHQ4YhomMjMwQZ+P6qKgowY9x83i8SvhRwKFDh0aNGqWlpcUOqqiodOvWzdPTU4R9OqGyGTFiRLF/IePi4lxcXF6+fCm5VB48ILm5Aq4ziYkl9W8QE75PckJCQiS5OwCACKGgAQAAqqf4+PipU6eyI2pqasePHxd9V1JFxVImKCmJeEfJOnDgwM2bN3OLe0sWGRk5ZcqUSn7e6uLFi/nev7EpKyujvWoZGRoasr99YmJixPohGgAAAABUe7KyssePH3dxcSm1rRohpG/fvh4eHlWxjKCysba2fvr0qYODAzuYlZU1duxYOzu7169fSyuxao/L5fbu3dvPz69BgwZOTk7CLXLo0CELCws9Pb1mzZqNGzfO09NTpDkSQoiSklKp32h8fewrAy6Xe+LEiWvXrg0ePNjOzs7GxqZv377Hjh27fft2JcwWRCUgIODp06clXf327duKFSsklgwjsJqBEELy8khOjkRy+ZeZmRl7+OTJE0nuDgAgQihoAACAaohhmPHjx8fFxbGD27dvF3BjW3ht2hDBRRKNG4t+Uwk6efJkZslNJt6+fXvjxg1J5lNeBgYGDg4OKioqRS9xudzOnTuPHDlS8llVRQoKCnXr1i0cMgwTEREhxXwAAAAAoBqglDo6Ot6+fbtmzZoCpg0aNAjVDCIkIyNT9LwPQsjjx49bt2598OBByaf056CUrly5UuiDJ5o3b66jo5OQkODm5tauXbu1a9fOmzdPtBnWq1dPcCNDFRWVfv36VXAXMbUDadu27cWLF/39/R8/fnz16tUhQ4aIYxeoPNzc3FJSUgRMEHx+imhRC4tSZqirE8l2CW3ZsqWsrGzhMCoqqhK2VwEAKAsUNAAAQDW0e/fuW7dusSP9+vUT04P4dMoU2rBhiVcNDenixeLYVzKysrJiY2MFTMjOzq5sZ2cWtWrVqqVLl7JvxhNCdHR0RowY4eHhIa2sqqL69euzh9HR0dLKBAAAAACqk86dO797927OnDlFj5OQl5f/+++/PTw8JH/SRPXWr18/TU3NovHs7Oxp06bNmjUrq9TTFUFYDRo0MDAw8PHxEeK1rVu3Tk5Ofvr0aYsWLSZPnvzgwYN//vmH7wOQCuJwOB07dhRwRoOZmVnr1q2FWJlhmH379nXo0MHExMTY2LjgS0hMTKxAsiACeXl5xXblrBJ+/vwpeEJGRsavX78kkwwdOJAIfJKKmpgQGRnJJFNAWVm5Xbt27MiRI0ckmQAAgKigoAEAAKqb9+/fOzo6siN6enqHDh0S137y8nTTJlqnTjGXatYkK1YQbW1xbS1+v379KvVtbZU4d2DlypWBgYGLFi3q169fz549J02a5OPjc+rUKTzjVS66urrsYakfHAAAAAAAlJGmpubOnTujoqK2bdvWr1+/Fi1a2NraLly48P379ytXrhT90YF/PBkZmU+fPo0cObJRo0ZFr+7du7dJkybiOM4ACsyfP3/58uU5QjWft7GxSU1NLfhvNTW1/fv3T58+/cuXLyJMb8uWLS1btiz2kqGh4b59+wSUO5QkOzu7V69eCxcufPDgwadPnyIjI4ODg48cOWJrayvgyAAQn6ysrGXLlrVp06Zhw4YNGzZs2bLlvHnz0tPTpZ1X+SiVdsyrvLy8srKyZJIh6up04ECioFDsRVq3Ll27VkKZsIwYMYI9PHXqlMQqPAAARAhvBgAAoFrJzs4eNWoU+4gESqmbm5vgfokVZWVFT5+m7dqRGjUIh0MoJXp6tHVrzuHDtGdPMe4rflpaWsUe1sBmYGAgmWQqqEaNGps3b/by8rpx48bhw4ctSu0ECEVoaGiwh8nJydLJAwAAAACqKX19/fnz53t5eQUFBT18+HDLli3GxsbSTqra0tbWPnPmzIcPH3x8fExNTfmuRkREDBw4cM6cOTweTyrpVW+jRo0yMjIaO3asEAdPREZG1qpVq3DYtWvXBQsWWFhY6OvrT5kyRST/vxQVFe/cudOjRw91dfXCoKysrKWl5YULF6ysrIRYc+LEiXfu3Cna+ePDhw/jx49HnwYJ+/HjR/v27Tdt2vT06dPIyMioqKjnz5/v2rXL1ta2ah0uOWjQIMH9e+rUqSPJkji6cCEdMoSwvnH+jderRzdtIrVrSyyTQiNGjFBTUysc/vr1q/J3WgUAKAoFDQAAUK0sW7bs1atX7Mjs2bN79+7NjqSnp58+fXrBggXLly9/9OiRaD6dqVePnjnDuXWLnjlDT57kXL9OL10izZqJYGWp4nK5DRo0EDBBV1d38uTJEssHpIuvoAEdGgAAAAAAqoFOnTq9ePFi0qRJRS/t3r3bycmppBf++PFj4sSJVlZW9evXb9y4cadOnc6dOyfOTKsPSunp06dTUlJmzJhRrhfeunUrOzvb0tKSHZw9e3ZcXNzLly/fvXvn7u4ukgw1NDRu3rx5+/btKVOmDBo0aOTIkSdOnHj27Jlwh028efPm7t27JX388uHDh6VLl1YsXygHhmEGDRr07Nkzvv8jDMO8evVqyJAhVegEiv79+zdt2rSkq2pqarNnz5ZkPoQQ6uLCOXiQ/vUXbdyYGBtTS0s6ejT18iK2thLOpICqquqYMWPYkevXr0slEwCAipDogT0AAABidffu3R07drAjTZo02bhxIzvi7Ox84sSJz58/F7xt27Vrl6mp6c6dO9u2bSuCDLS1qZTen4iPi4vLq1evvn79WvQSpbRDhw6NGzeWfFYgFbV/f5ggPDxcWpkAAAAAAIAIycvLHz582MrKasGCBXzP0G/YsCE/P3/QoEHNfi/Zv3fv3tSpUz99+lQYCQ0Nffr06ZUrV86ePYtTQkolLy9/8eJFKyura9eu9e3btywvuX79ur29vYeHR9E/Xnl5+Zo1a65YscLJyWn8+PGiSrJNmzZt2rSp+Dr79+9PSEgQMOH58+cV3wXKyN3dPSgoqKSrr1692rp1K99ZrpUWh8Nxc3MbMGBA0cYSSkpKw4cPHzRokBTSsrUt+Hiw3EeziMeIESP27dtXOBTwfx8AoNLCb5YAAFBNJCYmTpgwgWGYwoi8vPzZs2cVFRULIzNnznR2dv748WNhEXp6enpQUNDw4cN9fX0lnXEV0axZs9WrV9esWZMvzuVy7ezsTpw4IZWsQCoaNmzIHvJ1QwEAAAAAgCpt+vTpL1686Pn7yYk5OTnr16+3tLQcMGBAdHR0QTA2Nnby5MnsaoYC6enpV65cmTNnjoQyruJUVFT2798/b968ogcxFHXixIkpU6ZcvXq1ffv2Jc3p1q1bSEiI4NIBqYiNjRU8ISkpSYjTN0A4Hh4eAv7K5efn3717V5L5VJCFhcWNGzfs7Ow0NTULIjIyMiYmJsuWLTt06JB0c6skWrZsyR5GRUWxPz4FAKgSUNAAAADVxKxZs/i6CLi4uFhYWBQO7969e/bs2fT09KKvjYmJmTNnTnZ2ttizrJqmTp165cqVTp06GRoaamho6OnpWVhYLFy40MfHR0lJSdrZgeTw9TV99+5dRkaGlHIBAAAAAADRa9y48Y0bNxYvXlz0kpeXl6WlpaenJyFk4cKFYWFhxa6Qm5vr5eVV6g1sKNC5c2dLS8tt27YJnnb37t3ly5f7+voK7pcgIyNjYGDw/ft3keYoArKysoInyMjIcLlcySQDSUlJFZxQ2TRu3Njf39/f33/Tpk2Ojo7nz59/+fLlypUrpZ1XZcH3gaeMDBq3A0DVg59cAABQHVy8ePHs2bPsSNeuXefNm8eObNmyRcBbspCQkKNHj5b39Mo/R5s2bXx8fNLT0798+aKmpmZgYCDtjEAK9PT06tat++XLl4Jhbm7uo0ePunbtKt2sAAAAAABAtP7+++/bt2+/fv2aL56YmDhw4MDZs2cXvcQWExNz6NChdevWiTPH6mPLli1t2rQZNmxYgwYNip2QkJAwceLEU6dONWrUqNTVEhMT1dXVRZ1jRbVu3fry5csCHgov2hVSfD5+/Ojm5hYbG6uqqjp8+PAOHTpIYNOMjIydO3c+evQoMzNTVVW1T58+EydOlFYNh5ycnOAJsbGxr1694jtlpvIzMzMzMzOTdhb8GIY5ffq0u7t7RESEoaFh7969R40apaenJ8kcbt26xR42aNCA0kpyGgYAQFmhQwMAAFR5CQkJM2fOZEe0tLSOHz/O99t5YW/MYvF4PB8fH7HkV40oKyubmpqimuFPxtfd9MaNG9LKBAAAAAAAxEReXv769eslHW2we/fub9++CV4hNDRUDHlVQwkJCc7OzsrKyubm5hYWFv369Xvy5Al7AsMw9vb2o0aN+uuvv0pd7fXr1zIyMnXq1BFbvkKaOnUq3wmGbAoKCsOHD/fy8howYECHDh06dOgwatSo58+fizyNtLS0QYMG2dnZubq6njp1av/+/b17927btm3Rw1NE6+7duy1btlyxYsX169d9fX29vLxmzJjRunVr4b5NMjMzly9fbmtra25u3qxZs549e/7zzz/lWsHQ0FDwhPj4+E6dOg0aNAhNGSuIx+ONHTt27Nixd+7c+fTpk7e39/z58w0MDLp06bJ3796PHz9K4OgHhmF27drFjgg4tgYAoNKihJDVq1ejYBYAAKquUaNG8bVnOH369KhRo9gRhmHq168fEREhYJ3evXuX900ggJTl5JAXL5joaGpkRCwtifjbBp46dWrs2LGFw7p160ZGRqK0HwAAAACgWnr79u29e/dcXV35jpDgcDg8Hk/AC8eMGePu7i7m7Kq827dvz5o16/Pnz+ygjo7OuHHjtm7dSghhGGbx4sWBgYG+vr6lntqQmZnZrVu3IUOGzJ07V4xJC+vo0aNLly79+fMnX5zD4XTu3JnL5T569OjXr1+FcV1d3YEDB+7fv5/DEc0zmdnZ2X/99RdfvUiBBg0a3Lp1q379+iLZiE9gYOCQIUNiYmKKXmrUqNG9e/fK1Z3iw4cPw4cPf/v2LfsbUE1NrXfv3u7u7mVs+fDp06eOHTvyHdtaFKW0ffv23t7eOKFAaBs2bBB88oWioqKhoWHNmjU1NDQ0NDSUlJRUVFRkZGRUVVULJmhqahb8h7KyckFrDVlZWRUVlYKghoZGwQcySkpK8vLyhJCcnBxdXV1tbe2CCXl5eYsXL96xYwd7Uz8/P9Q0AEAVMn369AMHDuCfIgAAqNquXbvGV83Qr18/vmoGQgilVE1NTfBSGhoaos0NQIzy8ph164ifHxMTQ3JzGTk5Wrs26d6dOjoSEX3cU6xevXrJysrm5uYWDL98+eLn59exY0fx7QgAAAAAANLStGnTpk2bjh49etKkSVeuXCmMC65mKLhFLf7sqrZPnz5NmzYtMjKSL56QkHDo0CE9Pb127dr9/fffKSkp169fL7Wa4ePHj+PHj2/QoMHs2bPFlXHFODg4EEJcXV3Z7RB0dHS6dOkSFxd39+5dvvk/fvw4fvw4l8vdt2+fSBJYtGhRYGBgsZc+f/5sb2/v5+cnko34zJ07t9hqBkJIaGjojBkz2N9Zgv369Wvo0KFv377li6empl68eFFdXX3//v1lWadhw4YTJ07cuXNnWlqagGkMwzx8+NDJyWnt2rVlzBDYYmNjN2zYIHhOZmbmhw8fPnz4INqtuVyuoqKikZFReno638NdlpaWqGYAgKoIR04AAEAV9uPHjylTprAj2traBw8eLHayqampgKWUlZXHjBkjyuQAxCcvjxkzhjl1iomIIAW1BTk5THg4c/gw4+BABH62WEFaWlpdu3ZlRw4fPiy+7QAAAAAAQOq0tLQuX748YcKEMs43NTUdMWKEODOqDubPn1+0mqFAWlrasmXLJk+e3KNHjwcPHhQ+ol2suLi4efPm2drajh49+uTJk6LqZyAODg4Oz549c3FxGTRoUN++fadOnerr69uxY8diuyYQQnJycq5cufL+/fuKb52fn+/j4yOgEOfNmzci2YjPy5cvBZ8r8erVK8FVBWzLly8vWs1QIDc318vLKzw8vIxLOTk5OTo61qtXT/C0/Px8tDIV2qZNmzIzM6WydX5+flpa2tu3b/mqGSilmzZtkkpKAAAVVHl/vwEAABCMx+NNnDjx+/fv7OCOHTtq1KhR7HxXV1cBxwS2bNmyR48eIk4RQDyY1auZgACSl8d/IS+P8fNjxPzudPz48ezhxYsX+b4NAQAAAACg+tmxY0etWrVKnaanp7du3ToFBQUJpFR1ZWZmhoSECJhAKXV0dJw7d66Abv8/f/5cunSpmZkZIeTdu3ezZs2q/KcBqqurOzo6Xrp06erVqwcOHDA3N79w4UJWVlZJ879//75t27aK7/vp06dv374JmJCUlHT16tWKb8TH29s7OTlZwISvX78K/pvAVlLlR4Fv377t2bOn7LmtWLEiMDCwefPmgqfFxcWxjwKBMkpISDhy5Ag7MmnSpGXLlhkZGUkpI0IIWbVqFd8zKgAAVQUKGgAAoKpavXr19evX2ZG+ffsK6LJQt27djRs31qlTp+glS0vLCxcuiD5FAHHIyGAePCD5+cVfzc0ld+4UU+sgOv3799fT0ysc5uTklOtDEwAAAAAAqIrU1dU3b97MF1RUVCz8b0pp48aNd+3aNXjwYMmmJimxsYyTE+PgwJs6ldm+nSQmCr3Sly9fEgW+nMfjCbh7zePx9u7d26RJk9TU1JcvX+7YsYP9Hq1qiY+PFzwhOjq64rv8+vVLQNlEgZ8/f1Z8Iz7Z2dmCJ/B4vJycnLIslZeXV2qGfI/jl0pXV7dx48aC5+Tn52dkZJRr2WogPT09Ojq6jP9rirVr1y72n5uamtqmTZucnZ0jIiKCg4PXrFnToUMHwc1XREtGRsbFxWXdunUS2xEAQLRKLPAEAACozLZt28Z3EJ2Ojk5Jh00UGjFihKmp6aJFiz5+/JicnMzlcvX19W1tbbdv366qqirOfAFEhgkIICUcwPnvhJgY+u4dadZMTAnIy8tPmTLFycmpMLJ//35HR0cVFRUx7QgAAAAAAJXBqFGjDh8+fP/+/cIIwzCDBw/OycmRkZFp27bttGnTquf7Ah6PWbuWuXGDxMUVBJgbN5iLF+no0XTGDCHWk5WV5XK5guewi0XYXr165eDgoKys7OvrW9CeoXpjGKbiixgaGmppaX39+rWkCRwOp5kY3kTb2NgoKioKOHdAT0/PxMSkLEtxOJxSzxMp9S9VUY0aNRI8QU1NTVdXt7zLVg15eczhw8THh0lOJoRQLS2mZ899aWmnTp+OjY3NyclRUVExNjZ2cnJq06ZNuRbevn37li1b2JEpU6YUli80b968sDHGz58/Y2Jifvz4kZycnJKSkp6enpmZmZOTk56eTgjh8XgpKSkFM3/9+pWXl0cIyc7OLiiVYBimsP9Henp6Tk5OWlpaUlJSXl4e+7uGy+X27Nlz7dq1LVq0KO+fEABA5YGCBgAAqHq2bt26aNEidoRSeuzYsZo1a5b62mbNmt29ezc1NTUqKkpeXr5+/fpCvN8DkKaoqBLbMxTIzGRiYqjYChoIIbNmzdqyZUvhAy6JiYl79+5dunSp+HYEAAAAAIDKYMeOHS1atMj/7y1JVlZWfn6+OHr1Vyq8hQuJlxfJzf0t+uULs3s3ycmh8+aVd0FDQ0M9PT0BD9wrKCh069ataPzRo0eDBg3q3r378ePHS729XSXo6OgInlCWj3pKpaenV69ePQEFDfXq1evfv3/FN+LToUOHBg0avHnzpqQJDRs2LGO5AIfD0dfXDw8PFzDHwsKivBlOmjTpyJEjMSU/NWFqalo9/qbxS0xkJk5kXr8u7HCZR8iwGzduZWVl/ffzLT4+Pjw8/O3btwXnv5Rx4fv37y9cuJBdUiAvL1/Sy7W1tbW1tSvwZRSDx+OFhIS8ePFCTk5OT0/PwsJCS0tLtFsAAEhedfynCAAAqrVjx44tXryYL7hmzZo+ffqUfRE1NTVzc3MTExNUM0DVU7cuEfz3Vl6e1q4t1hT09fXHjh3LjmzatElwx1QAAAAAAKgGmjVrNuP3ngSenp7nz5+XVj6S4O9P7t7lr2YokJbGnDkjuIVesbhcrrW1tYAJjRs37tKlCzvy69evVatWDR48+OTJkydPnqw295j79u0rJydX0lUdHZ3Zs2eLZKMVK1aUVDogLy8/aNAgcXTu5HK5CxcuLOl2cu3atYse4yJAnz59ZGRKfELV2Nh45syZ5c3QwMBAwLJGRkZbt24t75pVAI/HTJrEBAezz+ucn5x8PSMjq8gDJN+/f3dxcXnw4EEZ17558yZfW5GZM2fWFvOnNGwcDsfMzGzMmDHDhg3r2LEjqhkAoHqoJr/3AADAHyIoKGjatGl8bwwmTZq0evVqaaUEIGHUxoYIfCdM69Qh4u87unTpUvZHHomJiWvWrBH3pgAAAAAAIHV///0330Pzs2bNivvvLIbqhzl6lPzX9b0Y374xe/cKseyOHTtKep6+Zs2aLi4uhQ9gREZGLlq0qF69epGRkcHBwd27dxdiu0pr7ty5LVu2LPYSl8vt0aNHSVfLq2fPngsXLtTT0+OLKykp9e/f39XVVSS7FDV+/PiFCxfWqFGDL16vXr1t27aV66tbsmSJjY1NsZfU1NRmzJgh3LP+e/bs6devn5KSUtEMd+3aZWxsLMSalRxz5gzz6hU78pPHu56VlVvC+SZxcXFl/+AxLS2NPWzVqhX7yE4AABAOChoAAKDKyMnJGTduXE5ODjtob29/8OBBSqm0sgKQNCUlamdXYpMGWVnSpQsp+aENUalfv/7EiRPZkX379gUEBIh7XwAAAAAAkC51dfU9e/awIwkJCdOmTZNWPmJXaq1GVJQQq6qpqd24ccPW1lZBQYEdb9So0Z49e3r06EEIyc7OXrJkSatWrbhcbnBwsLu7e61atYTYqzLjcrlXr161s7OTl5dnx9XV1QcPHuzm5ibCvZYuXXrp0qXOnTvXq1dPT0+vTp061tbW27ZtO3/+vFg/Vlq+fLm3t/fgwYOtrKxMTU1bt249YcKEx48fDx06tFzryMjI/PPPP927d+drJlG3bt1ly5YtXLhQuPS4XO6lS5d2797dvn37+vXr161bt2nTpiNGjPDz8+vbt69wa1Z2N2+S3z9dvJCREcXq1lBUREREampqWdbO+32dSZMmKSoqCpEjAACwif3DbgAAAFHZu3dvSEgIOzJ69OjDhw9Xm0aLAGVE//6bhIczT58Svl6IXC61taWOjpJJY926dWfPni18+IDH440ZM+bp06foZwgAAAAAUL0NGjRoyJAhFy9eLIwUHDwxfPhwKWYlLgJvc5ZpQgkMDAz8/f09PDzOnz+fmpqqoKDQunXrefPmFdyuZhhmyJAhsrKyISEhOjo6wm1RJWhra/v5+R08ePDy5cvJycmUUn19/RkzZvTs2VOI1RiGOXPmjIeHR1JSkoKCgomJyfLlywt7itjZ2Xl7e2dnZ8fHx2tpaSkrK4v0SymRmZkZ+/tFaGpqardu3bp169bRo0dTUlIopY0bN16yZImBgUEFV7a3t7e3tyeEZGVl8RXZVEPJyXyBN3l5xTdn+P8rkr98+dK0adNS1/716xd7iGoGAACRQEEDAABUDenp6c7OzuxIy5Yt3dzcUM0AfyJZWXr6NFmzhnnwgMTEkPx8IiND69QhXbrQFStKbN4gajVr1ly7du2iRYsKI2FhYSNGjLh58yZXUjkAAAAAAIBU7N+/39/fn33SxKxZs/7666+iLf2rPHX1UiZoaAi9NqV02LBhw4YNK3rp2rVrsbGxT58+lSlDB77Y2NiAgICcnJzmzZs3btxY6HykhcPhTJ8+ffr06RVc5/v370OGDHn+/Pn/2LvvQKr+/3Hg59h7J3tlVUSioqGkNElFQ7tUktJOW0sqFQ3ai0JpD0JIIaSyQqLI3nte5/eH7+9+zvu697q4C8/HX53XeZ3X66k3vd1znuf5bG5u7hx5//79q1evnJ2dnZ2didN4eXkVFRX7uBcTdNaNwLr0QZg5c2ZnDQ86rknEkmyGbqOisy73EsW7K9HBy8srIiJCy9rZ2dn4w4FXVQUAAFgCEhoAAAD0D9evXy8vLycecnJy3rx5k4eHh4UhAcBK3NzoqVNoczOWkIAUFKBKSoihIcL0nwhnZ+fAwMD4+HjiSGhoqIuLy5kzZ5gcCQAAAAAAAICZpKSkLl++jK+ZX15evnv37nv37rEwKoYwNkYSE0nL4xEJCCALFzJi20ePHjk5OXWbzZCZmeng4JCent6ZXCIuLq6hoXHs2DELCwtGRMXOGhsb58yZk5SURDL+9+/fY8eOCQgIbNiwoUcLvnr16v79+2VlZTw8PCoqKvv27VNTU6NfvAiCIOXl5c+fP//9+7eSkpK1tbWMjEzXOYx42M/sBILuYBiGoijzoupS8sRaQOBKfX0d5a1lZWVpSYJpbGxMTk7Gj2hpafUuRgAAAHjwVisAAIB+oL29/eLFi/iRFStW6OnpsSaaP3+w+/ex69eRz58p3tEAgDn4+NBJk9AlSxATE+ZnMyAIwsnJ+fDhQ5IeE+fOnXv//j3zgwEAAAAAAAAw06JFixYsWIAfefDgwZcvX1gVD4OgTk4o5ZoHqIEBypjUgaysLF1dXepz4uLiZs2aFRERQSyVUVVVFR8fv2rVqps3bzIiKna2f//+b9++kT1VVVV14cIFYsPEbtXU1MyYMWPZsmVPnjyJiooKDQ29cePG5MmTDx8+TK9om5ubV65cOXr0aHt7+9OnT2/evHnMmDE2Nja0B8m20P+v15d3OycsLGzJkiUzZsyYM2fO7t27S0tLe7bF2rXIf8stGHJz61C+qcLJyTlz5kxaAgsPD29paSEeKigoKCgo9Cg2AAAAZEFCAwAAgH7g8ePHeXl5xEMODg4XFxcWxPH7N2Zj02Fpie3fjx0/3rFqFWZhgfn6siASANjGsGHDHj16hO8xgWHYhg0bmpqaWBgVAAAAAAAAgAmuXLkiLi5OPMQwzN3dnYXxMAQPD+rjg2prIySPM7m40DFjUB8fBm0rJCRUV1dHZUJLS4u9vX1ubm7XUyUlJcePH//79y+DYmNPkZGRVF7uz8rK8vPzo2Wd9vb2uXPnhoaGkuQWFBQUXLhw4fjx430NFEFaW1tnzJjh6+v7798/4mBhYeGTJ0/MzMw69+11QgAV+DUZVwiBuHKP0hpojKeurm727NkLFy4MCAgIDQ19+/btuXPnxo8fT/IeVDcmTUKnTiXp13lTXFyNXEEUFEUnTJhw4sQJWhZ+8OAB/tDc3LwHUQEAAKAMEhoAAAD0AyQfS+bPn6+pqcnsIFJTsZUrsbg4pKrq/+5itLRgmZmYmxs28O7XANATM2bMOH36NH7k79+/Pgy7rwcAAAAAAABgEzIyMiQZDK9fv8b3i2SVurq6tLS03Nzcjo4OOiynooI+f46uWYPq6iIKCoiSEmpggG7dij55goiK0mF9cvT09BISEqhMuHz58s+fPymdzcvL279/PwPiYlM1NTXUv/E6Ojo+ffpEy1Lnzp2jVGikvr7+1q1bxHoYvebs7Pz582eyj/ATEhJ62hqDDeG/NHxOAy0pDpQyGzqvFREReffuXW1tLf5Ubm6uq6vrlStXaI8QvXgRWbQIkZQkjmhzcb3Q1BwrJycgIEAclJaWtrGxCQ4O5ubm7nbN/Pz858+f40dIatgAAADoNUhoAAAAwO4+fPgQHx+PH9m5cyezg2hvx3btwnBVIv6nthZ7+BChepcBgAFv586dJG8eeHl5EaAnCwAAAAAAAAPdmjVr8DXV29raXr9+zcJ4vn79On36dB0dHRMTEyMjI11dXUdHRzoUkBMURF1d0bdvOaKjOT59Ql+8QLdvR8i9z00vc+bMIXk4SiIyMpL6Z65fv37ROSY2RiAQun3Fn8aPqK9evWpra6N09u/fv56enrQH1vURfktLS1hYGJVUm5iYmOrq6q7r0L5ptxhXnoEWKAW0nKWkurr64sWLXf/eKOLi4jh3jsPfH7G1RSdPRidPRu3sdF6+jPv379WrVxs2bFi+fLmLi0tsbGxAQAA/Pz8tS545cwb/nSMvLz9z5kxa4wEAAEAVJDQAAABgdx4eHvhDIyMjExMTJseAPX+OZWZSPF1ZiV26xMRwAGA7KIpeunQJ33jiz58/YWFhLAwJAAAAAAAAwARcXFxLlizBj3z8+JFVwdy/f9/KyiosLCwvL6+2traioiI9Pd3b29vU1LQHTzqp4+Ii7T3BGNOmTfv7929qaiqlCQ0NDdRX6HbCQCIuLo7vfkKWvr4+LUuVlpZSn0ClMEZXnakD+EfyX79+pd4NJD8/n/i1YBhGr+QDYgC9XpDG3IJud8F6jpYds7Oze1wqUlubw8MD9fND/fzQ06eRYcNQFDUzM7t27dqDBw9OnTqlpqZG40opKSnXrl3Dj2zatImWug4AAABoAQkNAAAA2FpmZmZwcDB+ZO/evSyIIzwcaW+nNiE/n1mhAMCmtLW158yZgx8JCAhgVTAAAAAAAAAApiGp1vb9+3eWhJGVlXXw4MGCggKScQzDEhISSLIu2B8XF5eTk9OpU6coTRAUFKS+QrcTBhIURceMGUNlgqqq6rp167pdB8OwbtuU9LqPSWc2wIQJE1pbW3uxPr2KNFAqgdCtPkbS9/hVVFSoT/j69Wsft+idurq6pUuX4sszCAsLOzg4sCQYAAAYkCChAQAAAFs7d+4c/oOcmpra/PnzWRBHd9UpseZmhC6NOQHoz1avXo0/hAoNAAAAAAAADAa6urr4w3wWZfzv27ePytZxcXGxsbHMjKfvtmzZ8vHjR5IunERTpkzBF8nrSkNDg9Kp58+fHz9+vGvyR792/vx5bW1tsqcEBARWrFghKSnZ7SIoikpJSVGf0/lYvbCwMCQkJCwsrNuKDkSdxQa+fftGY64JsTIB8Q+9zgnAX9iLAgm9K+qAv7ZHkXdtQoEgSEtLC726itDXnz9/Zs+enZaWhh/cu3cvLd9vAAAAaAQJDQAAANhXZWWln58ffmT79u3UP64zCCYkRH0CKiiIcMD/VcFgZ2FhgS+omJ+f/+/fPxbGAwAAAAAAAGACkud2tbW1LAkjk0qnSASpqam5desW04KhCyEhoTNnztjb25N9oX/Lli3Dhw+ndK2SkhKl6g5RUVEbNmwoLCzU09PbuXNnO/WClP2HpKRkQECAjo4OybNzKSmptWvXurq60rjO5MmTqTx9l5GRmTJliqmpqaGh4axZsywsLAwMDKZPn56VlUXj+qNGjVJVVaVxMlHfcxpI1umRrvkQDAqAbCmIzh15eHgkJCSoL96Lv9i+qKys3LFjh7a29qdPn/DjI0eO3LVrFzMjAQCAAQ8evQAAAGBfd+/ebcKVRpCQkFizZg1LIkEtLRE+Pmozuqt6B0D/0NCA3bmDbd7c4eCAHT/e014qAgICo0ePxo98+/aNrvEBAAAAAAAA2A4XFxf+kCUvSTc3N9fX11OfU1FRwZxg6GjZsmXDhg3bv39/11O8vLw3btwg+wRXRkbm0KFDysrKJOMYhnl7e9vY2AQEBHh7e2dlZWVkZCxbtqzXPRTYzahRo758+bJ3795Jkybp6OgYGhrOnz//1atXly5don0RV1fXMWPGGHaBIAg3N7eent62bds+fvxYVFTU2Z+ioKAgLCxs5syZnz9/pmV9Dg6OFStWdDuNyoP/nuY0EOf3JRGhjyt0W+mBJJWBrLFjx1I5Kycnt2XLlt6F1wvbt2+Xlpa+cOFCS0sLflxISOjx48e8vLxMiwQAAAYDSGgAAADAvkhenli3bh2rGkCi06ejI0dSPC0jg+7Zw8RwAGAILCgImzsXO3IEe/UKef0au369Y/58bM8epCfv6+jr6+MPU1JS6BwlAAAAAAAAgM1UVVXhD/movw/AGLy8vDw8PNTnsCSwvrt582ZQUNDTp0+7nho/fvy7d++mTp0qIyPTOSIuLj527Nh79+6tX78eP7OlpeX58+cTJky4d+/ep0+fpk6diiCIhITEs2fPiouLT58+zYQvhDkEBATc3Nw+fvyYkpKSkJDw7Nmz8ePH0365kZGRqakp2VOGhoZ6enq/f/8m29kkNzd348aNjY2NtOyyp7ubSGQf/OMHacxpaGho2L17d+efdXV1Z86c+ezZM1ouxKMxH4KkTwTJONkRFIe4BZVWF6dPnx4xYgTZ3bm5uS0tLZlToaGurm7hwoUXL17smrzFw8Pj7+9PpXQKAACA3oGEBgAAAGzqy5cv6enpxEMURTdu3MiyaFAUvXwZ1dQkc0pKCnV0RMieAqD/wAIDMVdXLDsbwd8vKC3FAgOxzZtpX4ekey4kNAAAAAAAADDgkbyN0LUwABOgKKqgoEBlAhcX15w5c5gWDx1JSEg8efLEwcEhOTm561ktLa0PHz4kJiYGBQX5+/vHxsZ++fJlxowZxAlxcXFr1qyRk5Pz9PR0dnaOiYnRxN3B4OHhefjwoaenZ2pqKjO+GDZmZGRkZGTU+eeEhITPnz9bWloKCQm1tLR0dHQMHTq085SYmFhntYaufv78efbs2Z7uKyUlxcXFhW+mQCVvgCSngXpaQ2pq6vjx48+dO9d5mJKSEhISsmrVqiVLlpA8iaeUi0Bpa+oTaEy2wLeT6LZ+QycxMTF/f/+uXUWEhYUXLlx4+fJlWvbto7CwMAMDA7IJRoqKiqGhof303xkAAGBzXN1PAQAAAFjh0aNH+MMpU6YMGzaMVcEgCIIoKKCPHyP79mGpqUhxMUIgIBISqLIyunMnMmkSKwMDoO/q6pDLl5H/vlb1fwgELCoKefYMtbamZaVRo0bhD+GmGAAAAAAAAAObv7+/i4sLfmTy5MksiWTLli1fv36tq6sje3bkyJGLFy9mckj0MmbMmEuXLs2dO/fTp09KSkpdJ8jLyy9YsKDzzxUVFZ8+fWpsbExOTn716lVTU9OWLVvc3NyIVRxIKCgouLq6btmyJTIyknFfApvDpzJ0/oGHh+fQoUOHDh3CT5s0aVJzczOCIIaGhomJiSSLdHR0xMTE9HTr+Pj44uJiKSmpzkQTWvIG8I/zURQle0lNTc2SJUvS0tJIxuvq6oKCgsTExHx8fLpe1XU1YtoBbV9NN1GR6EUDC11d3bi4uCNHjsTExFRXV3NxccnJyW3atGn+/Pk9XaqnYmNjXV1dQ0JCup7i4eHZvXv33r17hYWFGR0GAAAMTpDQAAAAgB1hGPbkyRP8yPLly1kVzP9ISKDXr6ONjUh6OtbSgqqqInJyrI4JADrA7t7FcnMpnm5sRPz9EdoSGkgqK+bk5HR0dHBwQFUwAAAAAAAAmOrv37+3b9+OiYkpKCjg4uKSkpLS0NAwMDCYP38+8V3zvouLi1u1ahXJU8nVq1fTa/0eWbhw4evXrwMCApqamkhOKSkpXblyhZubmyWB0YWtrW1hYeHMmTOjo6PFxMS+fPlSUFDAzc2toKCgra0tJCRUXV39/v37p0+fhoSETJgwQUREREhIaOXKlTt37uTk5KS+uL29/ZUrV169ejVv3jzmfDlspWs2AyX19fXfv3/vrNBANqehoaGhp7urqqqqqqrSmDdAnEaS09D12n379nXNZujU3t7+8uXLPXv2qKmpkZzqGkCPcg7wgXXmNPQuH4I6QUFBYtkJ5igsLHRwcHj58iXZsxoaGmFhYWQzjQAAANALJDQAAABgR8nJyQUFBcRDXl5e4qsGrCcggBga0lQ+D4D+4sePbiaUlNC40pAhQ8TExKqrqzsPGxsbi4uL5SD1BwAAAAAAAGZpa2s7dOjQhQsXWltb8eMREREIgmzbtm3JkiX79u3T1tbu40avXr2ys7Mj2cXMzGzcuHF9XLnXbt++raCg8OjRo9zc3I6ODgRBBAUFR44cefnyZeJD6/7L2dm5uLjY1NS0qalJTExs2LBhra2t+fn5GRkZUlJSVVVVkydPtrS09PHxERMT69HKnJycp06dOnz48OBMaOhEks1A8g3TeVZAQABBkMTEREpdJzon9FSPshmQ/+YKULrwy5cvVJYqKiq6fPny+fPnexEtdSTJFnTBiKwI2iUlJc2ePbuE3F0RYWHh69evL1myhPlRAQDAYAMJDQAAANhRUlIS/lBUVJTkFgkAgJ7a26mfx9raaL8hoaSkRExoQBCkqKgIEhoAAAAAAABgjqamJisrq9DQUEoTWlpa7t279+DBA2tra3t7+4kTJwoKClJfs7Gx8e/fv2VlZZWVlVVVVVVVVRUVFXFxcR8+fCCZKSgo+PjxYzp8Gb2Foujx48d3794dFBSUmJgoLCw8b948ExMTuj9hZRU3N7ebN28ePXp0y5YtxMH29vaCgoKhQ4fy8fH1euW5c+fu27cvOjp60iDrqtmZuIDPZiCb+9I5OGrUqM6mEp05DV2LNBgYGPQ0APzTetq/Uan3dGhra6usrKS+wp8/f2gNkaX6/sPb1tbm5eUVFhZWW1vLzc2toaFx5MgRBQUFWq7Ny8ubOXNmWVlZ11OTJk26ffu2urp6H8MDAABAC0hoAAAAwI5I6kCWlpZaWFhERkaKioqyKiQABjBMUpL6BFREhPbVSArYkv3kDwAAAAAAAKBdfX19SkpKTk5OZ0H7xsbGlpYWBEHa2trq6+tra2tra2tramqam5uLiooo1ZnH6+joCAoKCgoK4uDgUFJSGjZsmIqKioqKirKysoSERGtra1FRUXJycnp6elZWFtlXk7tSVFSMiYmRkJDo4xfbdyIiImvWrFmzZg2rA6G/uLi4IUOG4LMZEATh4uJSVlbu48ooiq5Zs+bevXuDLaGBBKX2E53jycnJKioqlFIBNDU1XVxcerojPi+BXkUIODk5u+0z0u2EXqP9q+hRsgL1HA5KsrKylixZkpKS0v7/X+SIiop6//799u3bnZ2dqV/b0dFhZ2fX9Z6GpqbmsWPHbG1tB0ymFAAAsD9IaAAAAMCOLC0tFRUV8/PziSPfv3+fP39+cHAwLy8vCwMDYEDiWL68IyQEqamhOGPUKNpXExISwh82Njb2OjAAAAAAAAAGs/b29qdPn964cSMqKqqtrY0RW3R0dPz586fv72rr6emFhoYOGTKEHkEBiry9vdevX8+gxZcuXaqnp3f16lUeHh4GbcFuupZn6ER2pHPy4cOHXVxcSkpKSIo0KCgoeHh4dL6H097enp+fj2GYoqIiyRs7zMHBwTF06NCcnBwqc548eULlLPV+FjTqtlUE2VN02bpTZWWltbV1eno6yXheXt7x48fFxMRWr15N5fLLly9/+vQJPyIrK+vu7r5s2TLGpYMAAAAgi4PVAQAAABgI6urqQkJCDh8+bGFhMXz4cAkJCUVFxXHjxtnb2798+ZJAIPR0QRERkbdv35K82BEZGWlvb0+/qAEA/9/o0ej48QiFdwtQNTW0J2+ZsKqxJQAAAAAAAAMGhmF+fn7Dhw9fvHhxWFhY77IZuLi4jhw5kpycnJSU9PLlSxcXFwYlHMyePTsyMhKyGRjt9+/f7969Y1xCg7y8/PDhwyMiIhi0PvujlN/QqXP86tWrd+/eNTQ0JNYQFRcXNzY2fvz48dy5c8vKypYuXaqjo2NkZGRkZKSrq7t48WKmxY83d+5c6rkU1HtSED/X9+siBM7Ozl2zGTpVVlaePXu2ubmZ0rUNDQ3Hjh3DjygqKiYmJq5YsQKyGQAAgPmgQgMAAPQDRUVFxcXFXFxc0tLSJLXcSVRXVxM/kIiJiRE/dVRXV9fX12MYpqys3NOuDTU1NVVVVTU1NTU1NbW1tQ0NDTU1NQ0NDU1NTVVVVYWFhWlpaampqSRZC1VVVf/+/YuPj79586aWltbNmzcnTpzYo311dHTevXs3bdq0+vp64uCDBw8MDAy6LQoHAOgp1MsLWb0aS0hA/n8Zxv8bV1NDz59HxMRoX4rktoiwsDBdIgQAAAAAAGCQ+Pbtm5OT0+fPn/uyCAcHx8OHD21sbDoPR48ePW/evIMHD964ccPDwwNfELEvNDQ0jh49unTp0n791LNfwDBs69atu3btYmgvznnz5r1+/drCwoJxWwwAM2fOnDlz5o8fPzqTS2JiYrS1tREESUtLW7RoUUZGBnFmZWVlZmYmS4Lcs2dPSEjIx48fKU0QFxenvgKGYZ0/173r9cByBAKhs3gGJVlZWc+fP1+yZAnZs8HBwRUVFcRDDg4OPz8/OTk5OkcJAACANpDQAAAAbKqtre3ly5d+fn4RERHV1dXEcX5+fhkZGQkJCW5ubmlpaVlZWTExserq6l+/fqWkpNDSq15dXX3q1KlmZmampqaysrL4U6Wlpb9+/UpNTU1PT//169ffv3///PnT93LxmZmZZmZmd+/eXbZsWY8uHDt27LNnz+bMmdPa2koc3LNnz7hx44yNjfsYFQDgPwQE0EePkGvXkJAQrLQU6ehARUQwHR304EFEUrJHK+Fv3yAIoqioSNdAAQAAAAAAGLBKS0vXrFkTHBzc0dHRl3W4ubmvXr1KzGYgEhAQ2LZt2+bNm1+9evX06dPY2Njc3NxuH1VycXEpKCjIyspKSkqK/38KCgoGBgajR4+GVAbm8Pb2Likp2bFjB0N3MTEx2bdvH0O3GDD09PQ6/9CZzdDa2mpnZ0fycbhHaGy1QOM0Li6u169fL168+PPnz7W1tSRnaUxQ6EtOA8v/ZSgoKKB+m7S9vT0yMpJSQgNJaYfFixdPmjSJnvEBAADoCUhoAAAAttPc3Ozt7e3h4VFQUND1bFNTU25ubm5ubq/Xz87Ozs7OvnHjBoIgwsLCXFz/9/+ChoYGfN4AfbW1ta1atUpaWtrc3LxHF5qbm1+7dm3NmjUkS33//l1AQIDeYQIwuHFyops3I5s3o+3tSFsbws/fi9sPycnJpaWluCU51dTU6BgjAAAAAAAAA9W7d++srKwodZdQVFQ0MjKSkpJCEISfn5+Pjw9BEA4ODlFRUUFBQVFRUREREUFBQQzDmpqaDA0NqbxJzM3NvWDBggULFiAI0tTU9Pv379zc3D9//vz586ewsLCqqoqXl1dMTExbW1tHR2fkyJFKSkrEWweAJaKioo4dOxYdHU29iUDfycvLFxYWMnSLger8+fOpqanU59D4jJ9eqQDCwsJv374NCwu7efNmZWVlaGho53iPUhP6WKeBhaUdaNmaSuqYkJAQ/jAyMrKoqIjkxTAAAABMA7+JAgAAewkLC7O3t//z5w9ztqurq2PORgiCtLe3L126NDExUVlZuUcXrl69Ojk5+cKFC8SRX79+nThx4tSpU/SOEQCAIAiCcHEhvb1fmZeXhz/EMIyHh4ceMQEAAAAAADBgtbW1HT169PTp02SfrllYWBw4cIBBLwfz8/Pr6Ojo6OgwYnFAF58/f7a1tX306JGGhgaj95KRkSkuLiY+w2ahZ8+e3bt3r7KykpOTU0lJae/evSNGjGBtSNRFRESQNGPtCv+InfrfMKWH8b3472Jubm5ubk5jXQfqaM9pYMT3T+eatMcvLy8vKSlZXl5OaQInJ+fkyZMpnTUzM8MfFhUVzZo1KzIyUqwnHTkBAADQCwerAwAAAPA/p06dsrCwYFo2A30NGzZs1apVN2/e/P79e1lZWW5u7suXL01MTPBzysvLFy1a1Nzc3NPF3d3dx48fjx/x9PQkW8ECAMBaBgYG+EOW3wUDAAAAAACAzWVlZU2YMOHUqVNdsxlGjhwZHh4eHBwMpc4HrYcPHy5YsMDPz4/k8SqD8PPzCwkJlZSUMGEvSmpra2fMmLFixYoXL15ER0dHRkbev39/2rRp27dvZ/Tr/gkJCQiCGBkZkT3bOd45p6uamhrGBdZHffxgTmMeBorTl+0oLd5tACS4uLj09fWpTNDU1OwsVEOWnp6epaUlfuTHjx/z589vaWmhMQAAAAB0BBUaAACAXVy7du3AgQNkTwkLC6uoqGAY9ufPn/r6eiqL8PLyysnJoSja0dFRUlLS+Us2Pz+/lJSUkJAQgUDIzs5ub2/vUWACAgJSUlIiIiKioqKioqJCQkJiYmICAgICAgIiIiKSkpJqamqjRo3qrHtJJCUlpaKiYmFhMWvWrA8fPhDHExMT169ff//+fQ6OHiTVcXNz37t3T19fv6mpqXOksbHx8uXLbm5uPfpaAACMlpKSgj9UUVFhUSAAAAAAAAD0A9evX9+xY0dDQwPJOIqirq6uLi4u0Oth0Gpra9uzZ8/Lly/Dw8OZWUJj+PDhKSkpMjIyTNsRj0AgzJs37+PHjyTjxcXF165d4+LiOnv2LB23S0hIMDIyMjIyIklTIDtCci1JfgMvL28vAqBnikZUVEdQEFJVhfLwIAYG6OrViKAgI7ajVKehc5BswgGlLATq2QlUrqLxC/Hy8vr+/XtmZmbXU2JiYlu2bKHezfbatWvx8fHFxcXEkaioqE2bNt25c4eW3QEAANAR/EIMAABsobq6eteuXSSDnJycCxYs2LRpk6mpKScnZ+dgVVVVWVlZXV1dU1NTSUlJUVFRQ0ODgICAnJzcyJEjNTQ0iDPJqquri4qK+vDhQ1RUVHp6OkmxBCEhIWVl5REjRnS2yVRVVVVSUiLJVOgRHh6egICAMWPG4KvQ+/n5NTY2+vj4SEtL076Upqbm1q1b3d3diSO+vr4nT57sUWIEAIDRXr58iT+cMGECqyIBAAAAAACAndXU1Kxbty4oKKjrKUVFxYCAAGNjY+ZHBWj37NkzPz+/mpoaTk5ObW1tFxeXoUOH0mvxmpoaKysrYWHhxMREcXFxei1Li9mzZwcGBk6fPp2ZmxJ5eXnFxcWRPdXU1PTo0SNHR0eG5s13pjggFOo0UCrPgCCIurp61zwMKuiZylBdjW3ahH37hjQ2IgiCIQgSGoo8eYLs3o3Onk2XZhO0dyHBzyTuyOjSGpRIS0sHBASsWLEiLS0NXwJHTk5u8+bNmzdvpn65jIzMq1evzMzM8B177969a2xsvGHDBkYFDQAAgBwUQZDDhw+7urqyOhIAABjUHj16tGzZMvzItGnTLl26NHz4cMZt2tHRUVNT09bWxs3NjSAIHx8fPz8/IzZKTEycNGkSSfKEqKios7Ozs7Mz7c3nysrK5OXl29raiCNpaWls3kMRgEGlra1NQUGhtLSUOPLw4cOlS5eyMCQAAAAAAADY0O/fvy0tLdPT00nGubi4Dhw4cOjQIervKgDWqqysXLRoUXx8PL60hoqKyrZt25ydnfu+fnt7+7Rp00aNGuXl5cX8Ln5lZWUjRoyIj49XVVVl8tYIgpiamlJPC3BycvLy8qLvpmR7SZAkNJA9ix/Mz8+fMGFCfn4+lY2oP9fH/7emNJPMnOZmbNEi7McPMrOHDOH89q1HW/c9QtpXozSTLhkYeM3NzW5ubtHR0bW1tby8vKqqqkeOHNHQ0KDx8rCwsNmzZ+PvRvLx8cXHx+vq6tIlPAAAANQ5ODj4+PjAW60AAMAWSD7wWFtbh4aGMjSbAUEQDg4OcXFxaVFR8bY2cWFhBmUzIAhiaGjo4+ND8iG8pqbG1dVVVVX19OnTjY2NtKwzZMiQyZMn40d+kP3ANhA1NDTs3Llz/PjxmpqaI0aMMDMzu3//PquDAoDU69ev8dkM/Pz8c+bMYWE8AAAAAAAAsEpdXV15eTmBQOh6KjQ0dNy4cV2zGTQ1NWNiYo4ePQrZDOyspaVl9uzZERERJI1C/vz5c+zYMW9v775v4ePjw8vL6+npyfxsBgRBhgwZsnXr1oMHDzJ/awRBSkpKqE/Iyclh0NZdMxjwqMzspKiouH37dgkJCbKLu7u7M6hKAebmhiUnkz9XVvZ/c1hUIIE6/Lc3SaoEsXsFXX4E+Pj4XF1dP3z4kJiY+PnzZ19fX9qzGRAEMTc3J/m5bm5uXrFiBT7FAQAAAKNBQgMAALAFkvqBtbW1TPjUigUFYdbWHaamHRYWHaam2JIlyJcvDNpr1apVHh4eXb+o6upqFxcXVVVVZ2fnDx8+dPthgOQjR3V1NX3jZE/p6enjx4+/cOHCly9ffv369fPnz4iICAcHh3nz5rW2trI6OgD+x8fHB39oaWkpIiLCqmAAAAAAAABgvsTERDs7O0lJSRERkSFDhvDz8xsbGx86dCgsLCwtLS0wMHDhwoUWFhYVFRUkF9rb2yclJZF9UArYytGjRxMTE8meqqqqunjxYm1tbR+38PPzc3FxYWGHzR07doSHh2dmZrIqACoY8WyemK9Ayw8gcU7X9hPbt2/38PAYOXJkZyVUBEG4uLhGjBhx48aNPXv20C9eHAxDYmMRCn8nnP/+IQjS8fYtQ7buG5I7hF3/sxJH6JXW0Bfr1q3buHEjfuTHjx+nT59mVTwAADAIQcsJAABgC/Hx8ePGjcOPXL582dHRkXE7djg7I8HByH/fJ0AkJdH169EtWxi06dOnTzdu3FheXk5pgrCw8IwZMxYsWGBlZSUoKNh1wuLFiwMDA4mHt27dWrt2LUNiZRt1dXUmJiapqaldT3Fyci5ZssTX15f5UQHQVUZGxogRI/C3IUJDQ83NzVkYEgAAAAAAAEzT0dGxf//+M2fO9PSBq4iIyN27d62trRkUGKAvIyMjSgkNCIKgKHrhwoVt27b1ZQtRUdG/f/9Sb9DZ2NgYEhKSnp4uIyMzZ84cGRmZvuzY1YEDB9ra2s6cOUPfZbs1YcKEmJgYKhPs7e2vX7/OiK3x2QxdkxVomdCppaXl5cuXHz58wDBs6tSpVlZWfHx8tATQm5YT5eUdM2YQKzHgdWYzEBQUUDs7tLtH7z1tEtHHBhY0tq7o0UxGa25uNjQ0TEtLI47w8vImJydramqyMCoAABgMoOUEAACwESMjI5LaA1u2bFm4cGFcXBwjtsPOn0fevCHNZkAQpKICu3EDCwtjxKYIgixYsCA9Pd3R0ZGXl5fshLq6uqCgIDs7OwUFhV27dpF04mhtbY2IiMCP9KhGXD918OBB/OclPAKBEBISkkyptCAAzOXl5YW/v6ChoTFt2jQWxgMAAAAAAAAzHTx4sBdV5dXU1GJjYyGbob9obm6m3hMBw7DY2Ng+7tLU1ET2HY9OHR0du3fv1tPTs7GxOXjw4Pr16w0MDObPn19ZWdnHffEWL1787NkzOi5IoxkzZlBpuTJ06FBnZ2cGbY1vLWFETtdpZPHy8trY2Hh7e/v4+CxevJjGbAYSKAWk81pakI6OrpcTsxkQBMFaWsgu3ouoEFw/CCqRU1+hRzkK+AmsrdPAx8f34MEDYu0NBEFaWlqcnJxYGBIAAAwqkNAAAABsAUXRkydPkgw+ffrU2Nh4xIgRZ8+erampodtmzc3I8+dIczP5s5WViJcX3fbqYsiQIZcvX/7169fGjRu5uLgoTauurvbw8Bg2bNjy5cs/ffpUV1fn7OysrKxchss65+fnNzAwYFyobCI2NpbKB7zy8vLLly8zMx4AyKqsrLx37x5+ZMuWLSwvCwkAAAAAAABzJCcnu7u79/Qqc3PzL1++jBgxghEhAUZob2/vdk4HuQfMPcLHx9fU1ET2FIZhCxcu9PLyys7OJhAInYNFRUUvXryYOnVq11YmvTZq1CgCgZCenk6vBWnk4uJC6VYPFxfXvHnzGPrz8uPHj9bW1m/fvpE9220qAx1hFJDOGzoUIdfnkaCg0JnNgCAIqqvbdXHkvzkT9P8CKOhFxQX2yWkYPXr0zp078SPv379nSd4PAAAMQpDQAAAA7MLGxmbdunVdx3/+/Llnzx4dHZ2srCy6bIRFRGB5edQm/PuHFBfTZS9KFBUVfXx8UlNTly9fTiVXva2tzc/Pb9KkSeLi4p6ensX/jYqPj6+uro6hcbIchmHdvmNRVFTEnGAAoMLHx6exsZF4KCIisnr1ataFAwAAAAAAAFN5enqSPMbm5+cXFRWlNF9BQeHatWshISFSUlKMjw7QjZCQkLi4OPU5w4cP7+MuEhISlFIT3N3d371719ra2vVUcnLyypUr+7g13ty5c1++fEnHBWnBw8Pz4sWLcePG4V+FRxBETEzM1tbWx8eHcVsXFhba2tomJycTCITE/8rLyztw4ADjtu49Li6UessDZWV0wYKuw90WWug1KsviW1H0aHfWNpvAO3z4sKqqKn5kx44dzZTeGQMAAEA/kNAAAABsxMfHh9IjwH///u3atYs+26SnI/8/i5+8ykrkv70eGERLS+vBgweFhYX37t1bvHgxlZsCBHIBV1VVLViwoO+vPrAzFEWp1FrsRKXQBQDM0dbW5u3tjR/ZsGGDCLnXRAAAAAAAABh4mpqaHj9+jB/Zs2dPTU1NdXV1Tk7O9evX7ezsjIyMNDU1J0+e7OTk9ObNm5ycnA0bNnBwwL3Z/ofYeoAsRUXFTZs29XGLIUOGlJeXkz0VGBjY0qWDAFFCQkJOTk4fdydasmTJrVu3qGzHCBkZGW/evFm7du2uXbumTZtmYGBgZGQ0b968gIAAPz+/bu+QdKJU34I6R0dHSq8SlZaWHj16lOy9KVYhPuNHDx9GlZTIT+LjQ+fNQ8TEul2E7GFfYuuastCZzcC4RArm4Ofnv3DhAn7kz58/Fy9eZFE4AAAwiMAvzQAAwEa4uLju3Llz//59OTm5rmfj4+Pp80s/5U8y/4ePD6HcrJHuxMXFV65c6e/vX1ZWFh4evmHDBiqtIkkkJSXduXOHoeGxnIyMDPUJOjo6zIkEAEqePXv2798/4iEXF9eWLVtYGA8AAAAAAADM9O7dO3z5QHFxcVdX1873y1VVVe3t7X19fePj4zMzM6Oiory8vGbPnk3y9jnoR86cOUOpBgMvL6+tra2srGwft5CSkiKb0JCXl4f/5NVVWVnZkydP+rg7kYmJyejRox0dHem1IHXR0dHjx483MTGxt7ffuHGjj49PXV3dhQsX4uPjX758OWPGjG5XIBAId+7ckZGRkZKS6mlOQ1NTU0pKCpUJWVlZERERPVqzp6i1lugy539DSkroqVPof8sGIAiCCAuj1tbonj3dbkryB0YgZjP0eoVu/2aYxsrKatasWfgRNze3kpISVsUDAACDBCQ0AAAA21mxYkVOTs6DBw+mTJmCHy8pKdm/f3/f10fNzRGqBRLRoUMR6gXrGIOTk9PMzOzatWt///49fvz40KFDu72kpaXl6dOnTIiNhWxtbXl5eSmdVVNT27p1KzPjAaCrR48e4Q+tra2VlZVZFQwAAAAAAABMFhgYiD9csGABldaKoL+TkJDw9/fX0dEh1s/vJCYmZmdnd/bs2b5vISwsXF9f33W8oqKioaGB+rXUMx566s6dOykpKfv27aPjmmQ9fvx4yZIlX758qaqq6hypqqqKj49funQpSfkTSt68eaOvr3///v2AgABDQ8OPHz/2KIDs7Gzqz6SbmpoYndDQe6am6LNniK0tqqODKisjmpqoqSnHlSvomTPIf79LyWJCogCb5CLQy/nz5/FJabW1tYcPH2ZhPAAAMBhAQgMAALAjXl7e5cuXR0RETJo0CT9+9uzZoqKivq6urIxSaeiIosi4cQhLuxhISkoePHjwz58/vr6+VHqOdiJ+1h2oHBwcJk+ejJL7CCoqKuro6DhkyBDmRwUAEYZhkZGR+JHNmzezKBYAAAAAAACYrbGx8c2bN/gRGxsbVgUDGKe1tdXR0VFcXBxFUXNzc3l5+alTpxoaGo4cOVJfX3/OnDlPnjy5desW2Q/vPcXBwUG2vaasrGy3rf00NDT6HgCRoKBgSEjI+/fvT506RcdlSVRWVu7fv7+wsLDrqcLCQhcXl4qKCiqXJyYmmpmZ7dq16/DhwxEREaamprNnz379+nWPYqDlcTtb9zyVlOTw8EDfvUM/feIID0d9fZGpU1kd04Clra29ceNG/MiNGzf27dtHqVMMAACAvoOEBgAAYGskGb4EAmH9+vV9T2pGPTzIFKPrPDVqFOrq2sf16YKPj8/Ozo5SIUciHh4e5sTDKhwcHC9evLC2thb/b10NFRWVQ4cO7dixg1WBAdCpoKCgurqaeCgsLEySiQUAAAAAAMAA9ubNG/zL9BISEmZmZiyMBzCIu7t7Xl5eZmYmhmHfv3/ftGmTqqpqbm7u+PHjX758+fr162nTptFrr9bWVrL3OmRkZJSUlKhcKC8vT/d8GjExsbdv3969e/fChQv0XZnI1dU1Ozub0tnfv38fPXqU7KnKysp169ZZW1vb2dmlpqYSv3Zra+vnz5/3KP9g2LBh1F8X4eXlnTx5Mu0LgoHtyJEjwsLCxEMMw9zd3Y2MjLZv387WiS8AANBvQUIDAACwNXNzcxUVFfzI27dvb9682dd1FRTQ+/fRMWMQfv7/DYqJodOmoY8e/WeQ1RQUFKhPGAyV7fn5+YOCgt69e7d69eqZM2daWlru3bv3y5cvO3fuZHVoACBlZWX4Q1VVVU5OTlYFAwAAAAAAAJNdu3YNfzh//nx8KXIwYERFRW3dulVaWhpBEDk5ufnz59+8eTM7O1tWVtbAwODkyZMtLS3UV0hPTw8MDExOTu52r/r6ekFBQbKntmzZQqlIA4qiU6dOlZGR6Xb9npKRkQkPD/f29j5+/DgjGgd0+3eSkpLSdTAjI8PQ0FBISCg9PX3dunX4z6GampqSkpKfP3+mPQZBQcGRI0dSmaCpqWlubk77gmBgy8rK6nrr48+fP1evXl26dClLQgIAgIENEhoAAIDdffr0SUhICD+yb98+6tX2aKKigj5/znH3Lmpnh1hZoevXczx+jN69i+Dyi9nBvn37qOTIy8rKuri4MDMeFho3btydO3fevXv34sWL06dPd95GAYDlWltb8Yf87JQRBQAAAAAAAOO0t7e7urqGh4fjB5ctW8aqeABDYRjGwUF6L11MTOz48eOJiYmJiYl6enqhoaGULnd3dzc3Nw8KCpo3b97cuXMLCgqo7NXc3Ezpg9WKFStWrFjRNaeBg4Nj4sSJN27coO2r6TFFRcWoqKh3795ZWFhkZmYiCFJcXBwQEHDlypX4+Pg+vpLe2NjY0wkFBQUzZ848cuSIp6enMLkbWXZ2dvfv3+9RGJcuXVJTUyN7SlJScu/evZCrBDq1t7dv3rwZX6uSqLW19fXr13fv3mV2TAAAMNBBQgMAALA7eXl5f39/fBfGyspKDw8P+qxuYoKePs1x+TJ65AiirU2fNSnLz8+PioqKi4vr9sMq0ZgxY5YsWUL2k7yQkNDq1au1GR82AIAKkns6JPkNAAAAAAAADDAEAiEhIeHQoUMaGhoklfC1tLSmQt/6AYqbm7u9vZ3sKWVl5WfPnp09e9bJycnMzCwsLIxkwunTp+/evZuUlBQQEJCdnW1iYmJoaPj06VNKexEIhK7JE0SXL18+d+6cgYGBpKQkiqKCgoLa2tpbtmwJCwvj4+Pr3VdHC1lZ2Y8fP86cOXPChAnq6uoGBgZLlizZsmXL1KlT9fX1SUqV0K6srKy0tJT6HJL3fAoLCy0sLBwdHVetWkXpkpUrVz59+rSyspL2SFRUVB48eDB8+HD8LTgEQRQVFQ8ePGhnZ0f7UmBge/LkSXp6OqWzjY2Nt2/fZmY8AAAwGHCxOgAAAADdmzNnzqpVq/DpvTdu3Dh69CjZlorsKSws7MiRI9nZ2eXl5VxcXAoKCoaGht7e3hISEt1e6+XlJSQk5Ofnl5eXRxxUVVVdu3btwYMHGRk1AKB7JPlGtKcrAQAAAAAAwM4IBEJBQcHfv38LCwtLS0vLysry8vIyMzNTUlIaGhrIXnLixAkqz6FBv9bS0sLLy0tlwrx582bNmvXw4cMdO3ZgGLZhwwYrKyshIaFjx44FBwdHRER0NoPg5ubev3//2LFjrays3r59u3///q5VAZqbm6mnJtjb29vb2//69evfv39iYmK6urpcXMy4z8/FxWVlZXX16tXfv38TBxsbG1NSUvbu3fv79+8zZ870aMGMjIwZM2ZISUn9+fOHyjQDA4POP1RXV9+7d+/MmTNbt27dvXs3lUuGDh26cOHCs2fPurm50R6PiYlJfHz88ePH4+Pja2tr+fj4NDQ0XF1dSbqdpqamBgcH//jxo7i4WEhISF1dXUdHx9DQUFtbGzowDgavX79ua2ujMuHfv38EAgG+GQAAgI5QBEEOHz7s6urK6kgAAABQU1RUpKam1tzcTBz58OFDf3nz4/LlyydOnCgpKSEZ19HRCQ4OlpeXp2WR4uLiq1evZmRkdF7o4OBApRUFAIBpCgoKFBQUiIcyMjJFRUUsjAcAAAAAAIBe+/37d2hoaExMzLdv37KysnpUfsze3v769euMiw2wlq6urp+f36hRo2iZHBkZefv27ffv3zc0NCxcuPDChQvi4uIkc6qrqy9cuHD16tX58+cfOXKE+KmKQCBISUllZ2dLSkrS+WvoMwzDTExM4uLiyJ6VkJAIDAycNm0ajatFRUUtW7bM3d3d0tJy7NixnZ0sutLS0vL19Y2NjQ0JCfn8+fPMmTN3795NTHGgoqioSE9PLzw8XFdXl8aQqMMw7MWLF6dOnSorK5szZ46RkZG8vHxtbe2vX7+Sk5MTExOLiooMDAxMTExMTEyMjIyGDh1Kl30Hquzs7BcvXpSUlIwaNcrS0lJERATDMF9f34CAgJqaGg4ODiUlpb179+ro6LA6UlKLFi0KCgqiMkFeXj49Pb1raxgAAAC94ODg4OPjAxUaAACgf5CVlbWysgoICCCOfP36tV8kNKSlpbm5uXXNZkAQJDU1dcmSJdHR0bSsIyMjc+zYMXpHBwDoKzExMfxhTU0NiwIBAAAAAACgl+rq6u7evXvjxo2UlJReXM7Jybl79+6TJ0/SPTDAJjo6Ov78+aOiokLj/ClTpkyZMoX6HDExMVdX1+3bt585c0ZfX3/NmjX79u2TlJT09/cfMWIEDw/Pzp07v3z5UlNTw8fHp6SkdODAAVqe4jNUZ1kCSmcrKyvd3NxoSWj48eOHu7v7x48f79y5M2PGDARBPD09N2zYgC/M2YmPj6+srGzRokXTp09fvXq1r68vySdQKmRlZT08PGxtbWNjY2m/ipLs7Gx7e/uampqjR4/OnTuXbC2WmpqaL1++xMTEeHp6fvv2DUGQESNG6OnpGRsbL1u2rI8BDCT//v1bvXr19+/fKyoqEATh4OBQUVGZOXNmampqQkJCU1MTcWZoaOiyZcvOnz/PumDJ6DZVRUhICLIZAACAviChAQAA+o0xY8bgExoKCgpYGAztDhw4UFhYSOlsUlLSu3fvZs2axcyQAAB0JCgoyM3NTSy32NTU1G0tVgAAAAAAANhERUWFp6enl5dX7xJzOTg45s6de/jw4TFjxtA9NsA+cnJypKSkGPGEUkxM7NSpU05OTsePH1dXV1dVVS0sLDx9+vS4ceN+/vxJnJaYmBgdHb1mzRp3d3e6x0C7gIAA/MPmrvLy8jAMQ1GU7NmqqqpHjx7duXOnpKTEwcHhxo0bgoKCnacsLCxevny5bdu2rKyszpp/4uLiUlJSjo6O1tbWSkpKvQt4xYoVP378sLCwePXqlbS0dO8WQRDE19d3x44dBw8edHR0pNJHQFRUdMaMGZ0pGgiClJaWpqWlhYSEbN++/datWzdu3OjaXmQQysvLmzFjBr4gR0dHR05Ojre3N4ZhJJNLSkp8fHz4+PhOnTrF3DCp2bhxo7+/f2VlJaUJzGkBAwAAgwr8wwoAAP1G11/r+4Xs7GwqZxsbG/38/CChAYB+TVhYGP9Jvr6+HhIaAAAAAAAAm2tsbJw0adK3b9+oPH+lREJCYuLEiRYWFtbW1rKysgyKELCP2NjYsWPHMm59WVnZq1evurm5ZWVliYiIzJ07t+u9lLKysqtXr0pJSe3evZtxkVBXV1dHfUJNTU19fb2wsDB+sLKyMiQk5MmTJx8+fLCwsDhx4sT06dO7VjjQ09OLjIwsLCz8/v07giD6+vpycnJ9j/ns2bOurq6GhoYPHjwwNTXt6eX19fWOjo6JiYm9aF0hLS0tLS09derUEydOXL582cTExNfX19zcvKcxDDArVqwg216E0m3PpqYmX19fR0dHGlvWMsGoUaMmTZr04sULShMKCwvr6upIfhAAAAD0BSQ0AABAvxEfH48/xDetZ1vt7e319fXU59TW1jInGAAAg5Dcd+jp7WAAAAAAAACYrK2tzcjIKD09vfOQ0oO0IUOGqKmpycrKDv3/1NXVNTQ0VFVVmRgsYL2wsDAzMzNG7yIqKmpkZGRjY0PpzZD6+vqbN29u2rSJVQ9KRUVFqU+oqqrS0tLS09PT0tKSlZWtqKj4/PlzamrqlClT5s+ff/v27W5XkJOTo0seAxGKokePHjU2Nrazs7Oysjp06JCMjAyN1yYmJtrZ2U2ePDkhIUFAQKDXMXBxcTk7OxsaGi5atMjb29va2rrXS/V3X79+7UxY6ZH8/HxPT88zZ84wIKJe8vX1nTlzZmxsbEdHR9ezVVVVnp6eBw8eZH5gAAAwUEFCAwAA9A8NDQ0hISH4EYa+HEAvXFxc/Pz81Of05TMhAIDl2tra8GlJHBwcxKqhAAAAAAAAsCcnJydiNgMeiqJjx46dPXv2hAkTRo8eLSEhwfzYALtpa2t7+/atm5sbE/Zqb29PTk6mMiE7O9vf39/e3p4JwXRlZ2cXGBjY0NBAacLUqVOvX7+enJycnZ1dUlIiISHh6uo6adIkltfws7CwSE5OPnHixMiRI21sbNavX29oaEhlfmlp6ZkzZ/z8/Ly8vGxsbOgSw8SJE9+9ezdnzpzW1tbFixcjCIJhWEhISEBAQF1dnaSk5OrVq42NjemyF9t69OhR795rysrKonswfSEkJPThw4cDBw68f/++tLS0paWlra0N/07XhQsXtm7dyog+NQAAMDhBQgMAAPQPQUFB+F+LJSQk+suHHGVl5YyMDEpnubm5LS0tmRkPAIC+srKyCAQC8VBaWprl96oAAAAAAACgws/P79q1aySDPDw8a9as2b59u5aWFkuiAmzr8ePHioqK9C0bQElBQQG+nV9XHR0dcXFxrEpomDZtmoGBQXR0NNmz0tLSR44cUVZWVlZWZnJgtJCQkDh//vzevXtv3ry5bNmy1tbWGTNmmJiYaGlpSUtLoyja1NRUUVGRlpYWGhoaGRm5bNmyHz9+SEtL0zGG0aNHv3//fsaMGTw8PDo6OitWrEhOTm5qauo86+/vb2Rk5O/vLyUlRcdN2UpZWRmrQ6AbHh6es2fPnj17trCwsLGxkUAgjBo1qrW1tfNsZWXllStXXFxcWBskAAAMGJDQAAAA/cOdO3fwhzY2Nlxc/ePf8H379iUmJlZUVJA9q6ur25mWDgDop96/f48/7GlXUQAAAAAAAJgpJyfHwcGBZHDOnDnXrl1jnwbtgK0kJCRoaGgwZy8uLi4ODg7qc7i5uZkTDFmPHj2ysLBIS0sjGZeUlHR0dDQxMWFJVLQbOnTogQMHDhw4kJGRERoaGh4e7uPj0/mUnY+PT0JCQktLy9ra+s6dO912x+gdHR2dd+/eTZ8+nZubu7CwEH+qtrY2PDzc3Nw8KiqKQbuz3LBhw3p3oZqaGn0joSNittPq1auvX79OHL948aKzs3O3lWsBAADQoptfjwAAALCD/Pz8jx8/4kfWrFnDqmB6asqUKWvXriVbY01VVfXWrVucnJzMjwoAQBctLS1XrlzBj5iamrIqGAAAAAAAAKgjEAirVq2qq6vDD169evX169eQzQAomTt3bmJiYmpqKhP2kpWVHTJkCJUJ3NzcZmZmTIiEEnl5+cjISGtrayUlpc7cCzExMQMDgytXrhw+fJiFgfWUtra2k5PTgwcP4uLifv/+/fv377S0tOjo6Js3b65YsYKh+QR6enoqKiok2QxEP378cHR0ZNzurLVy5cqhQ4f29Cp5efmtW7cyIh76cnFxwecblZaW3r9/n4XxAADAQNI/3u4FAIBB7unTpx0dHcTD4cOHjxs3joXx9NSZM2eUlZW9vb2zs7NbWloQBJGUlBw5cuT169ehmCcA/Zqrq+vv37+JhyiKLlq0iIXxAAAAAAAAQMX58+c/ffqEH1m+fHnXgg0A4E2bNs3FxWX69OkSEhLKyspCQkIIgggICBgYGNjY2MjKytJxLw4ODmNj4671D4i0tLSsrKzouGMvSElJPX36tKam5uvXr5WVlTo6Otra2r1bqqOjIy0traioSFpaWldXd5C88fL3798/f/5QmRAXF9fU1DQg3+xXUVGZMmVKYGAghmE0XsLDw7No0SIVFRVGxkUHjY2NDQ0NM2fOfPXqFXHQy8trw4YNKIqyMDAAABgYIKEBAAD6gfDwcPzh0qVLWRVJrzk6Om7cuDEyMvLr16+CgoIzZ85UV1dndVAAgD558eKFu7s7fmT27NmQpQQAAAAAANhTdnb2kSNH8COqqqpXr15lVTygH1m/fv2aNWtSU1OLi4tra2sRBGloaPj48eOxY8dcXFx27txJx73OnTsXHx+fnJzc9ZSUlNSBAwd4eXnpuF2viYqK9qVWBIZhp06d8vf3//v3b11dnZCQkKKiopWV1cmTJ7ttutHfhYSEdDa5oOTfv38pKSljx45lWkjMdPv27cLCws+fP+Pf3UIQRExMTFBQsKysrLW1lTgoKSlpbW194cIFpofZA3l5eVu3bk1JSamoqCAQCPhT6enpERERrK2qAgAAAwMkNAAAQD+QlJSEP5w1axarIukLLi4uc3Nzc3NzVgcCAKCDz58/L1u2DH8Dgpub+/Tp0ywMCQAAAAAAAEowDHNwcGhqaiKOcHBw3LlzR1hYmIVRgX6Ek5NTT09PT0+POLJ69eq8vDxra+uamppjx47RayNRUdHXr1/b2Nh8//69s8hlJzU1tX379i1ZsoReG7EQhmG2travX79ubm7uHKmvr//582d2dvaPHz9evXrFtFINHR0dDx8+fPr0aV1dnYCAwKRJkxwdHRldGqGqqor6hNbWVpLOOAOJgIBAWFjYnj17QkNDCwsLGxsbJSQkVFRU9u7dO2/evMuXL79+/bqmpoaDg0NeXn7Xrl3GxsasDpma+Ph4Ozu77OxsShNu374NCQ0AANB3kNAAAADsrra2Ft9Xj4uLS1dXl4XxAABAUlLSnDlzGhsb8YPHjh3T0dFhVUgAAAAAAABQcefOnbCwMPzItm3bTE1NWRUPGBiUlJRCQkKMjIyMjY3p+PKJoqJiTEzMvXv3nj9/XlNTw8fHN2LEiP3790tJSdFrC9Y6fvz4q1ev8Okandra2kJDQ3fu3Hnx4kUmhJGbm7tkyZIfP34QI3n9+vWdO3c8PT0Z+jbO6NGjeXl5u375RFJSUgO7rCkPD8/FixcJBEJWVlZtba2SkhKxdcu2bdu2bdvG2vBo19jYuHbtWirZDAiCvHjxYqA2EAEAAGZCEQQ5fPiwq6srqyMBAABA3pcvX8aPH0881NTUzMzMZGE8AIBBLj09fcqUKSQVMi0tLZ89ezbgS4MCAAAAAID+qKKiQltbu7y8nDiiqqqakpIiKCjIwqjAgBEeHr5x48a0tDQ2aQbB5ggEgp6eXlpaGqUJGhoaP378YPQD4PLyclNT0/T09K6nFBQUHj9+jL8XR1ZVVdXRo0e/f//e2TJj+PDhx44dGzp0aLdbt7W16enp/fz5k9KEcePGxcXFdbvOANPe3h4UFPTy5cvW1lZpaWl7e3t9fX1WB9WNgwcPnjp1CsMw6tPevn3bT6vtAgAAO3BwcPDx8YGbzgAAwO6ysrLwh8OHD2dVJAAAkJubO2PGDJJsBkNDw4cPH0I2AwAAAAAAYE/79+/HZzMgCOLj4wPZDIBepk2bpqury5yiAgPAjx8/cnNzqUzIzc2NiopidBibN28mm82AIMi/f/+6LRLw5s2bcePGeXl5ffz48du3b9HR0devXzc2Nvb19e12a25u7tWrV1M6KyUltW/fvm4XGWDi4uKMjIxWrFjx8OHDJ0+eXL161czMzNLSks1bb8TExHSbzYAgyIcPH5gQDAAADGxw3xkAANgdSeEyDQ0NVkUCABjkKioqZs+eXVBQgB/U0tJ6/fo13A4GAAAAAADs6fv377du3cKP2NnZzZgxg1XxgAHJw8Pj3Llzv3//ZnUg/cCfP39I2heSaG9vv3nzJkNjaGpqSkpKojLh58+fiYmJlM5++/bNwcHh169fJOO5ubm7d+8m6W5D1p49ezg4OERFRUnGpaWld+7cOX/+/G5XGEi+fv26ePHi79+/t7W1EQerqqpevXplYWFBpTcHy9GYb/Ht2zdGRwIAAAMeJDQAAAC7I0loGNhd9AAAbKu5udnS0jIjIwM/OGzYsA8fPtBSVBMAAAAAAACWOHjwIIFAIB6KioqeO3eOhfGAAUlNTe3QoUPLly/HP5Gli9bW1kePHq1atWrx4sWHDh3Kz8+n7/rMJycnx8fHR33Ou3fvjh8/zrgYMjMzi4qKqEyoq6sLDQ2ldHb79u2U/kMUFxfv37+flhhkZGQuXLgwZcoUNTU1eXl5dXV1CwuLFy9eDLbyDBiGbd68OS8vj+zZL1++uLi4MDkk2nX7ndyJ5NYuAACAXoCEBgAAYHckGd+Q0AAAYAkHB4eYmBj8iIKCQlhYmJycHKtCAgAAAAAAgLqEhIQ3b97gR44ePSojI8OqeMAA5uTkJCsru3nzZlpK0NPo3bt3hoaGK1euvH//fmBg4IkTJ8aPH79hw4b29nZ6bcF8Y8aMUVJSoj6nsbHRx8cnMzOTQTG0trbi85zIampqIjteVFREPbCsrKwfP350G4OampqamlpERMSvX79SUlJ+/foVHBw8fvz4bi8cYKKjo1NTUymd7ejoCAsLo+PPFH3RWEb3379/dE91AgCAwQYSGgAAgN1BhQYAAMvduHHj7t27+BFxcfHg4GAVFRXWBAQAAAAAAAANzp8/jz9UU1NzdHRkVTBgYENR9P79+ykpKdu3b6fL89fXr1+vW7cuJSUFn75QWFh4+/btRYsWse0j3m5xc3PPmjWLk5OT+rTCwsJjx44xKAZ1dfUhQ4ZQmcDLy2tsbEz21I8fP0pLS6lcW1NTExsb220Menp6nZ0IODg4xMXFu50/UL18+ZJ6C5KSkpJ///4xLZ4eOXr0qKKiYrfTCAQCSe9OAAAAPQUJDQAAwMbq6sq3bKmqqiIO8HJyKtJWzQwAAOglIyPD2dkZP8LLy/v8+fORI0eyKCIAAAAAAAC6V1RUFBQUhB85ePAgNzc3q+IBA56QkFBISEhiYuLKlSv7WEShubl53759ZNsiEAiE9+/f37p1qy/rs9a5c+dMTU1RFKU+LTc3l0EBSEhIaGpqUpmgrq5ubm5O9lS3qRg0zpkwYcLHjx+7nTbg1dbWUp/Q2tra0NDAnGB6SklJaefOnZKSkl1PcXFx4Q8p9dQAAABAI0hoAAAAdpWfjy1YkBYYiB8bxsGB2tggNFSuGySqq6sp1QAEANAFgUBYtWoVyQsTV69enTx5MqtCAgAAAAAAgBZ3797FV/mWk5Ozs7NjYTwsV1ZWduTIkfnz51tZWTk5OWVlZbE6ogFIVFQ0JCSktLR01apV3TY1oOLBgwc/f/6kdLapqen+/fu9XpzluLi4goODpaWlqU9raWlhXAxnz55VUFAge0pUVNTJyYlS8tOoUaOot60RFxefMGFCtwGYm5tHRES0trbSEu0Apq+vTz21RUxMjJYqCKyybds2T09PXV1dXl7ezhFeXt5Ro0YZGRnhp5E0FAYAANBTkNAAAABsiUDAHBywjIxv/22xpsPNjeXmYjt2IFSrsQ14BQUFixcvHjly5MiRI7W1tceOHXvs2LF+3UISALbl7e0dHx+PH7G3t1+7di2r4gEAAAAAAIBGfn5++EN7e3seHh5WBcNyZ86cGTdu3LFjx168ePHy5cvLly+bmpra29v35aH7IFFXV9ej+YKCgi9evCguLt65c2evNw0LC+vo6KAyoaCggPoENsfNzT169Gjqc0RFRRkXgIGBgYeHh6qqKsm4tLT01q1bN27cSOnCoUOHamtrU1lZU1NzxIgR3QYwZMiQkSNHfvjwgcaAB6olS5ZQ72Wprq4uKCjIrHB6w87O7uvXr0FBQXv37t23b9+zZ8++fv1qZmaGn5OZmcmq8AAAYGCAhAYAAGBHmL8/lp6OIEjcfzO1Dbi5EQTBfv3CLlxgTWRs4MOHD6ampoGBgenp6YWFhXl5eQkJCcePH582bRrb1qADoJ+qrq4+cuQIfkRbW9vT05NV8QAAAAAAAECjnz9/pqWlEQ9RFF2zZg0L42EtNze3kydPkhTwLy4uvnv37rJly1gVFZt7/PjxlClThg0bNmLEiOHDh1taWuK/o6jj4+N7+vTpy5cv379/37vd2/77fktX7e3t/f3l/hkzZpCU5cfj4OCYOHEiQwOwtbX99OnTihUrxowZo6WlpaenZ2Vl9fbt22PHjlG/8NKlS8rKymRPycvLe3h40B7Aw4cPexY0g2VnZy9dulRRUdHExIQ5sUlISCxYsIBY3oCEvLy8m5sbE8LoI25u7jlz5pw+fdrNzW3WrFlcXFwkPU0Y1z8FAAAGCUhoAAAAthQairS1IQgS89/yeuM63ybBMOTbN5bExXKlpaUbN278/fs3yXh7e/vHjx8HeflQAOju4sWLlZWVxEMODo7bt2/z8/OzMCQAAAAAAABo8ebNG/yhsbExpQeQA15BQYGPjw/ZRvXt7e3v3r179uwZ86Nic2vWrFm3bl1UVFROTs6/f/8yMjJevXplYWFx7do1GlcQFRX19PTcs2cPhmG9CIB6UwMEQURERPj4+HqxMvtwcnIaNWoUpbMjRoxwcXFhdAxycnL3799PTEzMyMj4/v378+fPx4wZ0+1VI0aMuHv37vDhw0l6JWhoaFy6dImWfhOdli1b9vr167KyMrJn8/Pz79+/7+DgMHv2bENDw7Fjxy5cuPD8+fNFRUU0rt9T0dHREyZMMDAwiI6OPnr06Llz59avX9+7b+AeOXv27Pz587uWYVBQUDh+/LihoSGjA2AEkuIff/78YVEgAAAwQEBCAwAAsKW6OgRB/hEI+bjaj9woakgsj9nDgocDxu7du7Ozsymd/fjxI0ltfNBH+fn5jx8/9vX1TU9PZ3UsgNkaGxsvX76MH1m1apWxsTGr4gEAAAAAAIB2kZGR+EMrKysWBcJ67u7ueXl5lM7W1dX5+PgwMx72d/jw4YCAgK6dJgoKClxdXWNiYmhcZ+7cuSiKhoSE9CIGBwcHSUlJKhN0dHR6sWzfFRQUfPv2raSkpO9LcXFx+fv7k+3OoKmpef/+fXZOpp8yZUpCQoKLi4u5ubmJiYmZmdmOHTvi4+Otra1pX0RKSmrlypWHDx8mjtTX19+9e9fGxkZRUdHIyOjNmzcjR450cnK6du3a5cuXFy9enJGRoaure4EBdVszMzNtbGwePny4e/duFRWVGTNmfPr06efPn0wokICiqL+//9WrVydNmqSqqqqoqKitrW1pafn+/fv+W1lHUVERf/jv3z9WRQIAAAMDiiDI4cOHXV1dWR0JAACA/8GWLsU+fXrV1DS/ooI4aMTDEyct3flnVF8fffWKRdGx0ujRo79//05lwtq1a2/dusWscAay9PR0R0fH9PT00tJSBEHExMQ0NDSOHTs2c+ZMVocGmOTOnTtr164lHvLy8mZnZysoKLAwJAAAAAAAAGgkJSVVgftA/fXrVwMDAxbGw0KzZs0KDg6mMmHUqFE/fvzo+0a1tbUvX75MS0uTkZGxtLQkeUG5v6ivrzcwMPj16xelCVOmTImIiKBxtXv37j169Ij63z8lixYtevr0Kdn341VVVT9+/MjMT2cYhp07d+7Ro0cFBQWNjY3CwsJKSkqbN29euXJlH1eurKx0dnZOSEiorKzEMExCQkJfX9/T03Po0KF0iZzNVVdX6+np7dixQ0dHJzAw8MmTJ5MnT164cKGJiYmamhrZS/7+/TtmzJi9e/fu3r2bXmG0tbWNHTt28+bN9vb2+PGCggJ9ff3Pnz+TNFBgHAKB0NDQICIiwpztGKetrY2fn5/w/19UQ1G0qamJUmcNAAAAVDg4OPj4+FBsUgUAAICV1NWRT5+S/9sx0YCb+38H8vLMDokNEAiE6upq6nMoVeoDPRITE2NnZ4cviFddXZ2QkLB69epjx45t2LCBdaEB5rl79y7+cNmyZZDNAAAAAAAA+oXi4mJ8NoOAgACVyvYDXnt7ex8ndItAIOzcufPVq1d//vzp6OhAEOTkyZMGBgZ37tyRlZXt4+JM9vz5865tLvF+//5dXV0tJiZGy2pLlixxcXFJTU3tRUGFBw8eVFRUfPr0ieQ/kKqqqpeXF5OzGRYtWvT27dvm5ubOkfr6+qKiop8/f8bHx5MU9uspCQmJ+/fvEwiEwsJCDMPk5OS4uAbRMwsxMbGwsLCdO3cGBQXNnj07NTW12x8ZZWXlmzdvent70zGhwcvLS1ZWliSbAUEQeXn5nTt3Hjt2zNfXl157UcfJyTkAshkQBOHm5paWlib2B8EwLD8/X11dnbVRAQBA/wUtJwAAgB2h27YhCgo5uH4TCILoEBMahgxBnZ2ZHxXLcXJy8hCbblDQ7YQBo6GhYdeuXcbGxpqamiNGjDAzM7t79y5dWhs2Nzdv3LiRbHu/kpKSEydOQOe/waCoqOjTp0/4EQcHB1YFAwAAAAAAQI+QfGbR1NQcVI9ISVDvXIAgiLi4eF/WxzBswYIFV69ezcnJ6cxmQBCkrKwsJCRk2rRpxOd5/UVSUhLxqyCrsrKS9g/FvLy827ZtO3nyZC8i4efnDw0NPXLkiJGRkZKSkqysrLa29oIFCz58+DB37txeLNhrLi4ub968IWYzENXW1t6/f//atWt934KTk1NRUVFJSWkQ/qhqaGi8fPny48eP+/btozEBaPjw4XS8M1NRUeHu7k6pjcXmzZvfvXvX736QuxUREeHv78/QLUjSF6CXKwAA9AUkNAAAAFuSkkIdHEo5/vOvtFLnhzohIXTxYkRbmzWBsZqcnByVsyiKmpiYMC0YFsrIyDA2Nj5//nxcXNyvX79+/vwZERHh6Og4b9681tbWPi7u5eVF5VNWfn7+gQMH+rgFYH/BwcH4u3ja2tpGRkYsjAcAAAAAAADalZSU4A/lB2WNQ6L169dTeeOZg4PD1NS0L+ufPXs2JCSk7b81Jjv9/PlzxYoVfVmc+YSFhalP4OHhERAQoH3BLVu2REREpKSk9CIYLi6ugwcPxsfH//z588ePHz9//gwKClJRUenFUr3W1NT09OnTlpYWsmfr6uroktAAekRGRqaoqIgu77QgCHLw4MHFixdraWmRPSsiIrJo0SKSCo793enTp+3t7Z2cnHqXbESjESNG4A+TkpIYtxcAAAx4kNAAAABsCl25sv2/3fK4OThQNTV0xw50715WRcVya9euFRQUpHRWS0trMHRDqK+vt7W1TUlJIfns2tjY+O7du9WrV/dx/Y8fP1J/H4VKM1EwYHz8+BF/OH/+fBYFAgAAAAAAQI81NDTgDwdGAfNeMzc3nzhxIqWzurq6Bw8e7Mv6AQEBlJ52IwiSlJSUlpbWl/WZzNLSkvo3jIyMzLBhw2hfUFBQcOvWrVeuXOlLVAICAkOGDOnLCr0WFhaWm5tLZcKfP38yMzOZFg9AEERUVHTo0KGpqal9Xyo4ODg4OPjEiRNU5tjb29+6dYte+RMs9/r1a29v70+fPsXHx1+4cIFxxScMDAzwh58/f2bQRgAAMBhAQgMAALAvPmVl/GHz8uXo27dol4Z2CIIgGIaFhXU4OXWsW4dt2YIFByMD5WMGiRUrVsycOZNsBUJpaWlXV1chISHmR8Vkhw8fpvSptaOj4/3799++fevL+o2NjdQnkNwcBANSQkIC/nDq1KmsigQAAAAAAICeInnwhqIoqyJhE/7+/qamptzERpYIgiAIiqK6urqBgYH8/Py9XrmoqKiwsJDKhKqqqoCAgF6vz3xjxowZOXIkpbMoipqamnJycvZoTRsbm5CQkD6Hxhrp6ent7e1UJlRXV//9+5dp8YBOVlZWff/JamhosLe3v3PnjqioKJVphoaG/Pz8A+N5fEFBgb29/aNHj2RkZFRVVdesWUM9maMvSIrIfv78uWvfFgAAADSChAYAAGBfJPcUWoyMELLFCfLyMGtrzMEBef4cef8ee/EC27IFmzcPyclhUqDMFRAQsH79enzJUA4OjpEjR3p7e9va2rIwMKb5/Pkzlbz4ioqKq1ev9mX9botnUimSAQYGAoGQnZ2NHzE0NGRVMAAAAAAAAPQUyZN76o9jBwNhYeHw8PCTJ09OmDBBXV1dTU3N0NBw69atMTExmpqafVm5srKyqamJ+pzi4uK+bMF8Pj4+lNo6GBoaenh49HRBNTW1vLy8vobFIrKystQn8PPzS0pKMicYQLR+/fpbt2718QF5UFCQoaHhlClTup25YsWKBw8e9GUvJggPD1+1atW8efPOnTtXX1/fdUJHR8eKFSu2bt1KTDXYu3dvQEBAQUEBI+IZOXLk0KFDiYdNTU3R0dGM2AgAAAYDSGgAAAD2RXILhmxDSqSsDFu1Cvv6FcF/hmlpwX78wFavRhjzGzlrcXJyent7x8XF7d+/39bW1s7O7tatW4mJiQsWLGB1aExSWVlJfQL192O6NXXqVOqvm1BqrAgGjNLSUnzNWElJSQkJCRbGAwAAAAAAQI+QZDBwcMAtUISTk3P37t2fPn369evX79+/ExISLl682Pcah3Jyct0u0secCeYbNWrU48ePDQwM8LdlREVFLSwsQkJCun0HoKvGxsZeXMUmLCws5OTkqExQUFAYNWoU0+IBnbS1tQ0NDe/evduXRXJycvT19WmZuWzZsqCgoG6zl1iFQCA4ODhs2rTJ2NjY3t7+27dvurq6XcuXnjp1ioODYy+uk6+UlNTy5cv72BGGEhRFp02bhh959+4dIzYCAIDBgEzJbgAAAGyio6MDf0j2GTO2Zw/23xep/3cqNxfZuxf19WVIcKymoKBw8uRJVkfBGt0WtyTbkoN2W7ZsuXfvXkpKCtmzSkpKg/ZvfvAgecmj/956AwAAAAAAgxNJSQAxMTEWBTLwiYuLKysrU3m/WU5ObtmyZcwMiS4MDQ3j4+ODgoJevnzZ3NwsJSW1bt06IyOj3q2WkZGhrq5O3wiZZujQoWPHjn3+/DnZsxwcHNOmTSN5IQfQIj093cfHp7i4mJeXd968eQsWLOjpzRxXV9d58+bZ2tr2+g0EUVFRGtuFKCgoGBsbP3z4cN26db3bi6H279+fkZHx/fv3zpKilpaWQUFBM2fOfPTokZmZWeec8PDwq1evJiYmkqS4OTk5mZiYHD58mI+Pj+6BzZo16+HDh8TDt2/fnj9/nu67AADAYADpyQAAwL4IBAL+kMxj7OpqLC2NygrYz59IWRndAwOsJSMjQ30ClX6ftODl5b1x44aqqirZrY8cOaKkpNSX9QH7I/nXpqSkhFWRAAAAAAAA0AuxsbH4QzU1NVZFMhjs3r1bXFyc7CkURc3MzKi/38+2ODk5bW1tfX19nzx54uPj0+tsBgRBvnz5MnbsWDrGxmS3b9/W09PrOo6iqLGx8YULF5gfUr/W2NhoY2Njamp66dKlx48f+/r6Ll++3MjI6NOnTz1ax8DAwNbWdvPmzb2ORFNTMysri8bJO3bs8PDwILlXyQ7Cw8P9/f2DgoLwDVIXLlz4+PHjpUuXXrlypby8PCAgYOnSpf7+/l3/ORo2bJiRkVFAQAAjYps5cyb+BktmZmY2hdfSAAAAUAcJDQAAwL5IKjSgKEoyAfvxA6H+oLG0FPvyhe6BAdZaunQplbRxVVVVZ2fnPm4xbty44OBgMzMzYrNMCQmJcePGPXjwYO3atX1cHLA/aWlp/GFra2ttbS2rggEAAAAAAKBHCgoKXr16hR8xNDRkVTCDwfz58zdu3Ng1p4GTk3Py5Mk3btxgSVRs5enTp8OHD2d1FL0nLi4eHh4+e/bsIUOGEAfl5OSWLFkSGhrKy8vLwtj6nba2ttmzZwcFBZWXl+MHv3//vmzZsri4uB6t5ubmlpGR4e3t3btgRo4cSak8Z1dTp04dMmTI/fv3e7cXg7S2tjo6Onp7e3ctUzF58uSPHz++e/dOS0vL09PzzZs3kydPJrvI5s2bvby8GBGelJQUSS4UdJ0AAIDegZYTAADAvkhekibJb0AQBKmrQ7oOdp0DBpYNGzY8e/bs/fv3GIaRnBIVFd28eTPJ0+je0dTUDA8PLy4u/vLlS2tr6+jRo/tvhUzQU3x8fPz8/PjumJ8/f541axYLQwIAAAAAAIBGe/fubWlpIR5KS0tPmjSJhfEMBm5ubvr6+ufPn//7929lZaWgoKCcnJyFhYW7uzs0I0AQJDc3d/To0ayOok8kJSXfvHmTk5MTEBBQUFCgrq5ua2vbv2pvfP361dPTs7MAoby8/M6dO/tY3rJ3XF1dP3361PV+DoIg+fn5jo6OCQkJJD0RqODj43vy5MnEiRP19PRMTEx6GoyKikpra2tBQYG8vDwt88+ePWttbT1//nxKRVmYz83NTVNTc/bs2WTPamlpvX79uttFZs2atWfPnvDw8GnTptE7QGT27Nn4PJU3b944OTnRfRcAABjwIKEBAADYF0nzvLa2NpIJqJYWJiKCUHlzWlAQHTGCEbEBFkJR9Pnz5ytWrPjw4UNlZSVxXEVFZfPmzbt27aLjXjIyMlZWVnRcEPQXc+bMefLkCfEwNDQUEhoAAAAAAAD78/T09PPzw49s3Lixp53pQS8sXrx48eLFBQUF+fn5oqKiWlpatD+UHfBKS0vHjBnD6ijoQE1NzcXFhdVR9Fh7e/vatWvfvXuHL4rw9u1ba2vrK1euMPkb9e3bt1S6NqSnp4eGhlpYWNC+oLq6+u3btxcvXhwfH0+sskk7WVnZN2/ebNiwgZbJY8eOtbGxcXR0fPjwYU83YoTAwMDr16/Hx8f3cR0URXfv3n3ixAlGJDTMmTPn8OHDxMPIyMi6ujphYWG6bwQAAAMb/FoJAADsi+SeC5kPPBoaqLIylRVQZWVk1Ci6BwZYjo+P7/Hjx+/evVu7du3MmTMtLS13794dFxe3e/duVocGBoj58+fjD8PCwlgUCAAAAAAAADRpampycnIiacAnKSm5fft2FkU0GMnLy48fP3748OGQzUBUU1PDyckpJCTE6kAGr+XLlz98+BCfzYAgSElJye3btzdu3MjMSMrLy4uLi6lMaG5ufvHiRU+XnT179saNG21tbdvb23t6rbq6Or46Y7fc3NxSUlLu3r3b043oq62t7ciRIzt37gwODqaxvAR1dnZ2xcXFwcHBfV+KxOjRoxUUFIiHLS0t7Na2AwAA+gX4zRIAANgXiqL4Q7L16JAtW5AuXeL+j6goYm+P/HeR/8jNRRISkNzcvgQJWGjs2LG3bt169+7dixcvzpw5M3ToUFZHBAYOc3Nz/D9BqampRUVFLIwHAAAAAAAAKhISEgwMDC5fvkwy7uHhQa/S6BiGJSUl+fn5vXv3rqamhi5rAraFYVhUVNTmzZtXrFhx6NCh3D7cOamsrJSUlKRjbKBH3r9/HxISQrYoQmtr6/PnzxMTE5kWTENDQ9fyq13n9GLlAwcOiIqKnjhxoqcXysrKknS8pY6fn9/f33/Pnj0/f/7s6V50gWHYixcv9PX1k5KSEhISdHV16bIsFxfX6dOn9+7dS6V+Ru+gKDpz5kz8yPHjx+m7BQAADAaQ0AAAAOyLloQGdPZs1N4eGTKE9ISkJLpmDbpoEZl1MQzz9sYsLDrmzetYtKhj3jzMwgLz9kYwDCEQkLg47OJF7PJlJCkJIZtCAQAYBIYOHToKV98FwzAo0gAAAAAAANgQhmFnz541MTHJyMggObV+/fpVq1bRZRdvb299ff3JkycvX7587ty5o0aNWrRoUVVVFV0WB+wmMzNzwoQJs2fP9vb29vX1PXHihLGx8ZIlS3r0IjsRlJdnrcuXL1dXV1M6W15e7uHhwbRgZGRkREVFqc8ZOXJkL1ZGUfTmzZvXr18PDw/v6YUdHR09umTkyJGnT5+2sbFpbGzs0YV9FxYWNn78eFdX17Nnz7569UpGRoaOi1tZWYmLi9+8eZOOa3aaNGkS/rCkpKRr+h0AAADqoIEcAACwL5IKjZQ+YKBbtqCTJ2MeHkheHtbUhPLxIYqKqLMzQrZBI4ZhmzdjYWFIc/P/jdTUYDU1SE4OFhyMNjVhf/4gTU0IgmCCgqiaGurigvz3124AwCAxffr0Hz9+EA9DQ0NXrFjBwngAAAAAAAAg0dTUtHbtWn9//66n1q1b5+PjQ5ddnJ2d79y5U1tb23nY0dGRl5eXl5f369evsLCwIV1fMAD9WVZW1pw5c37//o0fLCkpCQwMLCoqCgsL4+bm7tGC9fX1TOs3UVVVFR0dXV5erqOjY2hoCI0/EAQpKSmhPqGwsJA5kSAIwsvLq6GhQfLdhaeoqNjrNCwZGZmHDx8uXrw4MDDQ1NSUxqsKCgqMjY17utfatWujo6Pt7e39/Px6em3vJCUl7dq1q6io6NixY4sWLUKp1KPtg8uXL0+bNm3ChAk6Ojp0XNbOzm7Dhg0tLS3EkW3btklJSS1ZsoSOuwAAwMAGv9MAAAD7Iml9R60E3KhR6L17aEQEx6dPaGQk+uAB+WwGBMHOn8dCQ/+XzUDU3Ix8+4b9/IkQXzhoaMBSUjqcnbFXr/rwRQAA+qsZM2bgD0NCQnr63gYAAAAAAACMU15ebmZm1jWbgZ+f39PT8+bNmz2qo07J8+fP7927R8xmwEtOTl62bFnftwBsZe3atWSfN2MY9vnz5wMHDvR0webmZn5+fnqERk1VVdXChQv19fXnz5+/bt26qVOn6unpXbx4kdH7sr9uP8bSvcUAdWfOnFFQUCB7iouLa968eX1pJzplypRHjx4tWbLkwIEDtLSuyMzM/PjxI8lnfxpduXIlOTn51q1bvbi2R9ra2nbv3j137txly5alpqba2NgwKJsBQRAdHZ1Lly6Zm5t7e3vX19fTa1lOTk6SkgwdHR3Lly9nZrsTAADo7yChAQAA2BfJZw8BAYHur+GiWnqnvR158wbBZQT/B9kGE6WlyNmzCPQHpauSkpLk5OTS0lJWBwIANRMnTsT/s1NaWvrlyxcWxgMAAAAAAABRUVHR5MmT4+LiSMaNjIySkpK2bt1Kr43Onz9PpV59YmLit2/f6LUXYLlv376lpKRQOksgEIKDg8n2A6Wivb2di/q9mj4rKyszNTV9+vRpXl5eZ3iNjY2pqamHDx/evHkzQ7dmf5KSktQnSElJMSeSTrq6um5uboqKiiTj/Pz88+bN8/Ly6uP6ZmZmSUlJf//+1dLSol4+IS8vb+7cuadPn+72r4gsAQGBx48fu7i4fP36tbfBdq+yslJDQyMjIyMlJWX9+vV0SVOjztbWNjg4OCQkREFBYdasWcePH3/9+nXfy3isX79+06ZN+BECgbBmzRom59MAAED/BQkNAADAvsrKyvCHYmJiPV2htbU1Kyvr27dvX79+/fbtW97Ll9jfvz1dBMvNxfr8gQp08vb2NjIy0tfXnzBhgr6+/rhx427fvs3qoAAgj5+f39zcHD/CtGKSAAAAAAAAUFFeXm5ubv7z50/8IIqie/bsiYmJ0dbWptdGTU1NeXl5VCZUV1ffu3ePXtsBlnv69CnZahxERUVFf8ndV6mtrc3Pz29tbe16ipOTk9HPLO3s7MjmYdTV1fn5+QUGBjJ0dzZnbW3Nx8dH6ayQkNDKlSuZGQ+CIMuXLw8NDbW0tNTS0pKXl1dWVjYxMblw4cLTp0/p8sBeVlbW19f32bNnp0+fXrx4cUVFRdc5r1+/NjY23rZt27p163q9kba29rVr1xYsWFBUVNSHeCnKyckxMTExMzN78eJF77IuekdfX//58+d///7dtGlTY2PjpUuX9PT0FBUV161b9/btW7I/5rS4fPmytbU1fiQ1NfXFixf0CBkAAAY+xiaHAgAA6Iu2tjb8YVVVVY8uLykp+fPnTzOuuwR/WhrSu1+7/3ufCPTOihUrnj592tjY2HlYX19fVFT08+fP2NjYGzdusDY2AMiysrJ6+fIl8fD+/fvHjh2TkJBgYUgAAAAAAGCQq6urmzVrVnp6On6Qj4/v9u3bS5cupe9eFRUVTcS2jBRA7T3GKSkpuXDhQkZGRkdHh4yMzNatW+nb2L6ryspK6hNaWlrq6uqIhx0dHR4eHo8fPy4sLGxraxMSElJXV3dzczMwMCDO4eXlbe7a95N+fvz4QaVwfW1trZeXl62tLeMCYHMbNmzw8/OLjo4me3bChAkLFixgckgIgmhpaXU+ya6pqREQEODm5qb7FkZGRgkJCQcPHhwxYsTGjRvNzc1FRERaWlqSk5N9fX1LS0sfPnxoamrax12sra0zMjLmzZsXFRUlKChIl8g7xcbGLlq06NChQySFDZhGVFTUysrKysqq8/D379+vX792c3NbsWLF3LlzFy1aNGPGDF5eXtoXrKyslJeX5+HhwadE3L17lyXfgQAA0O9AhQYAAGBfhoaG+MOoqCjar62urs7JySH5zNwiLo5x9OpffkZ+9h4kTpw4ERQURMxmIKqrq3v06BE0tgTsycbGRlhYmHhYV1dH0vcRAAAAAAAAZmppaZk/fz7J41sxMbHQ0FC6ZzMgCCIpKcnPz099jrS0NN33BQiCuLm5jRs3zt3d/cWLF69evbpx48a0adNWr17d3t7OuE1HjRqFoiiVCWJiYsRmAW1tbXPnzj148GBCQkJBQUFpaWlOTs779+/nzp177do14iWCgoIkHUXp6/79+9RfgMnPz2doAGwORdHnz59PmDCBh4cHP87Hx2dmZvb48WNWBdZJVFSUEdkMnfj4+M6dO/fx48fGxsYDBw6sWbNm69at0dHRTk5OKSkpfc9m6OTi4jJ69OhFixb1unRBV48fP54/f/6tW7dYlc3Q1bBhw7Zt2xYdHZ2SkmJkZOTh4SEvL+/o6Egpnejfv3+PHz++ePHikSNHNmzYMHHiRHV1dQKB4O/vj58WGhrK0IQnAAAYMCChAQAA2BfJR4seJTTk5uZ2/SBRp6nZ0rvWgHRNsh6E2tvbHz58SOnNnoaGhtu3b3d0dDA5KgC6JSwsvHbtWvyIl5dXfX09q+IBAAAAAACDGYFAsLOz+/DhA35QTEwsPDx84sSJjNiRn59fSUmJygQxMTHm16sfDE6cOOHm5kbS3KG0tNTX13fx4sWM29fGxkZZWZnKBFVVVWI/UAcHh/fv33e991JUVHTs2LGEhITOQ1FR0ZqaGgYE+3+Ki4upT2hsbCwvL2dcACyUkZHx4cOH79+/U2/qISEhERUVdfr0aVNTU11dXV1dXTMzs4sXL4aFheEz+AcqLS2tc+fORUdHf/v27cuXL/fv31+0aBEXFz1Ld3t7ewsLC8+ePZsu32lBQUHOzs5hYWEzZ87s+2p0Jycnt2XLlsjIyKSkpKFDhy5evHjUqFEeHh7p6enV1dVZWVmenp7jx48fPXq0v79/bm4uBweHoaHh8ePHi4uLr169amVlJSMjQ1ytubn569evLPxyAACgv4CEBgAAYF+mpqYcuIIKGRkZNJaybGpqIvvsnMDLWz18OEL1bQMyODgQE5OeXQL+KyYmJicnh8qEnJyc5ORkpsUDAO127tyJf5GloqJi8+bNZWVlLAwJAAAAAAAMQhiGbdy4MSgoCD8oICDw+vVrfHl/utu+fTvxAXZXY8aMYejug9O/f/9u3LiB7+xARCAQ3r9/HxgYyKCtJSQkLC0tKb0xLy0tfeTIkc4/FxYWBgcHU3qOXlhYuH//fuKaFRUVjIi2k6ysLPUJAgICUr17uYWNXbp0afTo0SYmJtOmTZs0aZKuru7OnTupVO/g5OTcvn17ZGRkcnJycnJyeHj4xo0bqVfjALTj4uJ69OjR2LFjR4wY8fr1674sVVBQ4ODg8PbtW11dXXqFxyBKSkqHDx/Ozs728vLKysqaP3++qqqqhYVFcnKyq6trcXFxUFCQp6dnZ4WGqVOndtb74eDgIMnAy8rKYtFXAAAA/QkkNAAAAPuSkJAYMWIE8RDDMEo9/0jU1ta2tbWRPfV71apadfUe5TSgWlrounW0zwddpaent7S0UJnQ0NCQkZHBtHgAoJ2iouLy5cvxIw8ePJCVlTUxMTl58mRKSgqrAgMAAAAAAIMHhmGOjo63bt3CD3Jzcz958mTChAkM3dra2nrFihVkX+PW1dV9+PAhQ3cfnM6cOZOXl0fpbH19Pcl3An1duHBhzpw5fHx8JONDhw7ds2ePmZlZ5+G9e/cKCgqorPP79+/OSvJiYmJ8fHzUJ/fFqlWrxMXFqUxQUlISHFh1N9etW+fi4vL9+/fOXhv19fU/f/709PS0sLCgY9cD0COcnJynTp3auXPn2rVrv3z50ut1rl27Zmdnp6enR8fYGApF0SlTply7di0rK6uqqio3N/fWrVsWFhacnJyULhk2bBj+8N+/f4wPEwAA+j1IaAAAALY2ZcoU/OHHjx9puQpf14FEBw9Pyr59pePHdwwd+r9RWVnU2BiRl+86H1VRQS9cQP7baBD0lKysLJX/KAiCcHFx4SvOAcBWDhw4QHI7j0AgxMbGHjx4cNSoUdra2h4eHgytoQoAAAAAAAaz9vb2tWvXent74wc5ODju3Lkza9YsJgTg5eV16tQpXV1dAQEBBEFQFFVSUlqwYEFkZKS0tDQTAhhsfv36RX1CUVER43bn4OB4+vSpu7v7uHHjFBQUhgwZoqqqOm3atKCgoJ07dxKndftOQm1tLTHOqVOnvn//nkEB6+rqjh07ltJZMTGx7du3M2hrlrh69WpgYGBDQwPJOIFAiIqKcnR0ZElUoNPevXtv3bpla2tLtsIKLaKioubNm0ffqNgNSVUVhv6DBgAAAwYkNAAAAFubNGkS/jAmJoaWq4SFhXkopyB08PLmbt/e8eoV6u6OOjmh7u4c796hgYEcvr7opEmInBzCzY3w8iIKCqi5ORoQgIwc2dcvY9AzNTVVUFCgMkFZWZnKDQgAWEtNTe306dOUzmZmZu7atUtNTe3KlSsdHR3MDAwAAAAAAAx4BQUF5ubmd+/eJRm/cOGCnZ0d08LYsmXL9+/fo6Ki7ty58/Lly+/fvwcFBUlISDAtgEGFUh8H2if0EYqiW7dujYuLS0tLS0xMTE9PDwsLI6kFIiIiQn0RXl5eYmGPhQsXMrSYh5+fH9k32kVERFauXLlgwQLGbc18t27dqq+vJ3uKQCCEhoZ2lm0ArDJv3jwzMzM3N7feXZ6fn6+iokLXiNjOkCFD8IeVlZWsigQAAPoRSGgAAAC2RtJW7fv375Q+tuHx8fF1NmajhJ+fn0dWFl22DN2zB122DJGURBAEUVdHHz7kCA3lePKEIyiIIywMvXMHkZPr21cAEARBxMTExo8fT+ksiqITJ07sfNcHAPa0bdu2S5cuUfmHpbKycsuWLVOmTIHujwAAAAAAgC7a2tq8vLxGjhwZFRVFcsrNzW3r1q1MjoeDg8PQ0HD16tVz586lXuEf9JGUlBT1CUz7+xcREVFSUurafgJBkAULFlD/FC8jI0P8QiwtLZOTk7OzsxkSJYJISkpGRUXZ2tqqqKh0locUFBTU1dU9ffq0p6cngzZlidzcXCrtSBAEycvLe/XqFdPiAWSdPHnyxo0b1P9LUVJfXy8kJET3kNiKqKgo/rC2tpZVkQAAQD8CCQ0AAMDW5OTk8InJ7e3tCQkJtFyorq5O9iM3giB8fHwaGhoUrxQRQQwMED09ZGB1WGS5GzdujB49muwpIyOjq1evMjkeAHpqy5YtWVlZLi4u6urqlOZER0ePGjXq0KFD8IEcAAAAAAD0WktLy/Xr1zU1Nbdt29a1tdmpU6f27dvHksAAc2zYsIHkgR8eBweHqakpM+Mha8qUKTo6OpTOcnNzW1lZEQ95eXk3btx47tw5xsUjKioaEBDw48ePt2/f+vn5RUdH//jxw8HBgXE7skRhYWF1dTWVCRiGZWZm9nTZqqqq3bt3W1hYTJ48ec6cOV5eXu3t7b2PctCTk5NzdHTcv39/L64lEAhcXFx0D4mtEGu3dKLl1TUAAACQ0AAAAOzOxMQEf/jlyxdarhISEtLS0ur6uoCAgICWlpYgJCswnYiIyIcPH+bNm4evLDd06NAFCxaEhYVBeQbQLygoKJw6derXr1+/fv26ePHilClTOt/+wWtpaTlx4oSysvLOnTvT0tJYEicAAAAAAOinCgsLjx07pqKisnHjxj9//pCc5eLi8vb2dnFxYUVogHmmTJkyefJkSmd1dXUPHTrEzHjIQlH02rVrZGvjd6ZcHDhwAD+4bdu2oKCg3r2zTjsRERELC4tly5aNHj0aRVGG7sUSkpKS3b6+r6io2KM1/fz8xo4de+7cuffv30dHR799+3bnzp1jx47NyMjoQ6SD3e7duyMjI2m8h4mHYdiA/NbFI8nYYHQPHQAAGBggoQEAANjduHHj8IeJiYk0XigmJmZgYKCsrCwhISEiIiIhIaGsrGxgYCAmJkb/KAENxMTEXr58+eXLlxMnTmzatMnNzS0+Pj4oKIgkNRsA9qeurr5t27aIiIhfv36tWbOma1pDdXX1+fPndXR0hg0btmbNGn9//+bmZpaECgAAAAAA2F9NTc3Zs2cVFBQUFBSOHDlSXFzcdY6CgkJoaOimTZuYHx5gvkePHpmZmfHw8OAHURTV09N78uQJpYKUTKavr//s2TMjIyN8bz5ZWdlly5a9fv2ak5MTP1lSUtLOzu7evXtMD3NA0dLSUlBQoDJBVlYWXxujW2/evNm1axdJN5D29vZv377Nnz+/pKSkl4EOeoKCgu7u7ps2bWptbe3RhQQCgeRnZ+Dp6OjAH3a9owIAAKCrAV69BwAABgBDQ0P84ffv32m/lpOTk+zrAoCFVFVVSV7UoK+GhgZXV9fY2Njq6mo+Pj4FBYV9+/aRpMUAQC9qamq3b99evXr12rVrf//+3XVCTk5OTk7O3bt3paSkdu7c6ezszCY3HwEAAAAAAAtVV1dnZ2enp6cnJyd/+fLly5cvbW1tlCZzcHCsW7fO3d1dXFycmUECFhIUFAwNDb106dLTp0+LioowDJOQkJg0aZKrqytblZzU19ePi4sLDw9/8uRJU1OTqqrq2rVrlZWVyU6eNGmSr68vkyMcYFAUtba2zsrKovSY3NjYWFZWlsbVCATCoUOHyGZQIQiSmZnp5OQUGBjYy1gHPTs7u6CgoF27dnl5edF4SXt7e1NT04AvYkrS0GTAJ3AAAABdoAiCHD582NXVldWRAAAAIK+hoUFERISYvYuiaG1tbbcV9thdfT1SWoqIiiKSkqwOZUD5+vXrqlWr0tPTMQwjDkpJSdnZ2V28eJF1cYGBr6mp6eTJk+fOnWtpaaEyTVVV1c3NzcbGBl5BAAAAAADo71paWuLi4pKSkvLz8xsaGkRFRaWkpGRkZGRlZeXk5AQFBUVERKqrq8vLy0tKSv7+/fsHp6KigpYtUBSdO3fusWPH9PX1GfzVAMBwycnJy5YtS01NZXUg/VtHR8fcuXNDQ0NJngojCGJgYBARESEiIkLjUh8+fJg7d25TUxOlCerq6ikpKZCU32s1NTXjxo1zcXFZtWoVLfNTUlJsbGwGfLOPDx8+TJs2jXg4derUDx8+sDAeAABgcw4ODj4+PlChAQAA2J2goKCqqirx1WcMw7KysgwMDFgbVa9hHz4gV65g//4hDQ0ILy8qI4NYWaH29shA75DHBKWlpXZ2dpmZmSTj5eXlN2/elJCQOHz4MEsCA4MBPz//iRMn1q9f7+bm9uDBA0q3hHJzc5csWXLixInNmzfb2tpKQkoTAAAAAEA/lJ+f7+Hhce/everqagZtwc3NvWjRol27dvXfD78AkNDW1v779299fX2/f0eFpTg4OF69erVjx443b97k5uZ2vv8jLy8/fvz427dv057NgCBIeHg4lWwGBEFKS0t///49cuTIvgY9WImKij5//nzKlCnq6uoTJkzodr6fn9/cuXOZEBhrcXNz4w+pFCgCAABABAkNAADQD2hqauJruf/586ef3tPBzp7FHjxAqqr+N1JaimRmIgkJ6LVrCLyx3Tc7duzoms3QqaGh4f79+05OTmRrtDY3N2dkZDQ0NGhoaEhLSzM4TDCQqaioXLt27fTp076+voGBgbGxsQQCoeu01NTUzZs3b926dcyYMUZGRsOHD1dSUlJWVlZUVBQTE2N61AAAAAAAgFYYhl2+fNnFxaWhoYFBW/Dw8Dg7Ozs5OSkoKDBoCwBYgoeHR19f/8uXL/iXs0EvcHJyenp6njp1Kjg4OCMjQ0FBYfbs2UOGDOnpOl1rPJDo6Ogg+5EW0E5bW/v+/fs2NjZRUVEaGhpUZqalpd2+ffvr169Mi41VeHl58YfU61wCAADoBAkNAADQD5DcxykpKWFVJH2BvX1Lks3wf1pasLAw5Phx9MgRVsQ1QHR0dCQlJVGZ8Pv379GjR4uKigoJCY0cOfLkyZNDhgyprq52dHSMj48vLCxsa2uTkpIaNmzYqVOn9PX1i4uLxcTEenFHAABxcXEnJycnJ6fa2tqYmJiAgAA/P7+u7xy0t7d39kvGD4qJiampqWloaGhoaGhra+vo6IwYMYLk9QUAAAAAAMASBAJh3bp19+7dY8TiysrK06ZNmzx58vLly6GhOBiozMzMwsLCIKGBLgQFBRcuXNiXFSZOnHjx4sXW1lZKE4YMGTJs2LC+bAEQBJkxY8aJEyemT58eFhamrq5Ods6vX7/mzJlz8eJFRUVFJofHfCQtOIldhgEAAFABCQ0AANAPkLyyXF9fz6JA+sbHh0w2Q6f2diw0FN25E4G6i71VXl7ebbnXv3//dv4hJiYmPDx8//79np6eKSkpxAlFRUVFRUXm5uZCQkIYhvHz88vJyS1dunT79u0o9AQBPSciIjJz5syZM2fu2bNn+/btISEh3V5SXV2dlJSEz84REBAYN26cmZnZwoULhw8fzsh4AQAAAAAANdu3b6dXNgMPD4+KioqmpubIkSP19PTGjh0LTw3BYGBlZWVra3vq1Cn4iM0OLCwsNDQ00tLSKE0YPny4oKAgM0MaqNauXYth2KRJk7y9vefPn48/hWHYgwcP9uzZ4+bmtmzZMnrt2NbWlpubi2GYqqoqDw8PvZalC5IcGniFAwAAaAEJDQAA0A9gGMbqEPqspAT794/ahPx8LDQUtbZmVkADDScnZ49uiOTk5Dg6OpKta9fa2lpZWYkgSFVVVWFhYWpq6qdPn548ecIBPUFAbw0fPjw4ODgiIsLV1TUqKqpH1zY2NkZERERERBw6dMjExMTJycnGxgZe2gMAAAAAYLIXL15cunSJZFBYWHj27Nn6+voSEhKVlZUlJSXFxcUFBQUlJSXNzc319fViYmJCQkLy8vIyMjIqKiqqqqoqKioqKiry8vLw+QIMQgYGBiIiIm/evJk7dy6rYwEIDw/P9u3bd+/eXUXu9RtVVVVPT0/mRzVQrVu3bsSIEfb29seOHZs1a5aioiI3N3dubu6TJ0/ExcXfvXs3evRoumxUXFy8devW79+/l5eXIwgiKSmpp6fn5eUlJydHl/X7rvOeGxHZ5rAAAABIQEIDAAD0AxUVFfhDYWFhVkXSe4WFSE0NtQkdHcjPnwgkNPSWpKSklJRUYWEh7ZfQ2KWvubn59evXu3btOn/+fG+jAwBBEGTq1KlTp07t7Iv54sWL379/93SFmJiYmJiYw4cPHzhwwM7OjosLfpUFAAAAAGCGlpaW7du340dQFHV0dDx+/DhJQUEAAHWurq4uLi4WFhYMfS07IyMjKCiovLx89uzZ06dPZ9wuJ06c+Pv3b3Nzs5iY2LRp03bs2MFub8NTt27dutLS0kuXLhUVFeHHtbS0rl69Sqk/AugdY2Pj5OTkqKioT58+/fjxo729XUFB4datWxMmTKDXFsnJyTY2NllZWcSRqqqq7Ozs5OTkgIAAeuVM9FFxcTH+UEpKilWRAABAPwJ3gQEAoB9ITU3FH/bLfnJCQggfH0K5MSGCIAj8Bt83EydOTElJYUQ9j7a2thcvXhw9elRERITui4PBZuTIkR4eHh4eHnl5eQkJCenp6Tk5OXl5efn5+fn5+c3Nzd2u8OvXr9WrVx8+fHjdunVLly7V0NBgQtgAAAAAAIPZ7du3c3Nz8SPnzp3bsWMHq+IBoP+aN2/e9evXjx49evLkSUas397evm/fPl9f3+XLl8vLy2/evHnZsmWurq503+jo0aPXr1/H5wFEREQEBAQEBARoamrSfTvGcXFxsba2Pnr0aG5ubktLi7CwsIGBwbFjx0RFRVkdWjfi4+PPnj1bUFDQ3t4uLi5uaWnp4ODA5sVvODg4Ol91YMTiLS0tK1aswGczEP369WvlypXx8fH8/PyM2LpH/v23hK2CggKrIgEAgH4EEhoAAIDdVVdXf//+HT+ip6fHolj6YNgwdOhQrLaW4gQJCdTCgokBDUBnzpyJjY399u0bIxb/8+fPixcvVqxYwYjFweCkpKSkpKS0cOFC/GBhYeGvX79+/fqVlZWVnJyclJRUVlZG9vK8vLwjR44cOXJEU1Nz1qxZU6dONTY2lpaWZkrsAAAAAACDSFtbm7u7O35k1qxZkM0AQK/dvn3byMho9OjRixYtou/K9fX1Cxcu5OHhSUtLk5SURBBk9erVJiYmI0aMWLx4MR03On/+/IULF2r/e5OHQCB8//59wYIF0dHR/auKvra2tr+/P6uj6AEMwzZv3vzkyZPOrgqdIiMjfX19nz59Kisry8LYWOjcuXNpaWmUzqanp58+fZoRyT09RZIgqKyszKpIAACgH4GEBgAAYHfBwcFtbW3EQ1VV1X6ZusvBgUyZguTkIAQC2fPoyJEI/AbfN4KCgq9fv7axsUlKSqLlNfce6ejoSElJoe+aAHQlJycnJydnampKHMnIyAgODr5//z6lZJ2srKysrKzO5qZqamoyMjICAgLjxo3T09Pj4ODo+lYNJyenlJSUgoJC/7rFBgAAAADAKg8ePPj79y/xEEXR06dPszAeAPq7IUOGvHjxwtzcXFVVdcyYMfRatra2dubMmbq6ulevXuXk5OwclJKSCggImDlzprGxsZKSEr02unbtWi2FV1bS0tJ27Nhx584duuw1oCQmdjx8iFRVoRwciJ4eunYtIiTUu5V27dp1584dkkaira2tcXFxlpaWnz594uXlpUfE/UxUVBSBwl1HBEE6Ojo+f/7MzHgoyc/Pxx9CQgMAANACEhoAAIDdPX/+HH84e/ZsFgXSV6iLC/LjB5aQgHTpiYCqq6Pnz7MkqgFGTk7u06dPvr6+QUFB1dXVbW1tX79+JfmI22tDhgyhyzoA9Ii2tra2trazs/PHjx9Pnjz5/v17KpNzcnJycnIQBAkLC+t2ZUlJST09vXHjxpmbm0+YMGFw3vEBAAAAAKCOQCCQlGeYP3/+qFGjWBUPAL1TUVFx+/btpKQkTk7OyZMnL1u2TKi3z5LpQk9P78qVK4sXL05MTBQTE+v7gjU1NRYWFmPHjvX09ERRFH9q9OjRu3btWrJkSWRkJA8PT9/38vX1zc7OpjIhISEBwzCSMAa1hgZsyxYsPh6prUUQBEMQ5P175MkTZOtWtOdVOvLy8gIDAynd6vn27duxY8cY1NCEzVFKsqF9AnNUV1fjD6HSJAAA0IKtOyoBAABobW19+/YtfsTKyopVwfQVNzfq54daWiL439RFRFBjY/ThQ0RGhnWRDSgoiq5YseL58+eRkZGfP38ePXo0XZaVkpKaP38+XZYCoHcmT54cEhISGxtrbW1NfN+oLyoqKj58+ODm5jZt2jRJScm5c+devnw5LS0N65J0BQAAAAAwaPn6+pL0I9+/fz+rggGgdw4fPmxkZLRnzx5/f38/Pz8HBwcjI6MbN26wNipbW9vZs2evXLmy7x9Aqqurp0+fPn78+K7ZDJ127dolJye3du3ajo6OPu6FIEhcXBz1dSorKym1DhyM2tuxlSuxsDDkv0/Tsdxc7Phx7Nmznq7n5eX1798/SmcJBEJ4eHhv4uz/+Pj4qE9gk9cYSMpI0OX+BgAADHiQ0AAAAGwtPj6+rq6OeCgsLDxlyhTWhdNnfHzo5cscr16he/ciNjboli0cgYFoYCAyWNv7McGFCxco9SiRl5envX2Jvr6+hoYG/eICoJfGjx//9OnTP3/+nDlzZvz48Rwc9PlttqGh4c2bN05OTjo6OpKSkubm5rt3775z505kZGR9fT1dtgAAAAAA6Heam5uPHDmCH5k5c6ahoSGr4gGgF5ycnDw8PPBN6zs6OjIyMvbu3Xvx4kXWxYUgCOLh4VFeXn7p0qW+LFJdXW1hYTFx4sSLFy9SKoqAoujDhw9LS0udnJz6shftoDwDEXblCpaURP5cZSVy6RLS1NSjBamXx0AQpLy8nC6ZK/1Ot7et1NXVmRMJdSTlYfA3fgEAAFACCQ0AAMDWXr58iT+Ulpbm5uZmVTB0IyeHbtnCcf48uncvMnIkq6MZ4MaPH3/9+nUtLS383QROTs5Ro0a9ePHi7du3EyZMEBcX7xyndMdBS0vr7t27TIgWABopKCjs3r07Nja2pKTk4cOHmzZt0tPTo9drDVVVVeHh4efOnVu7du3UqVOVlJR2796dkpJCl8UBAAAAAPoRDw+Pv3//4kcOHTrEqmAA6IXY2Fh/f//Gxsaup6qqqi5evFhcXMz8qIi4ubn9/PxOnjyZnJzcuxVqamrMzc0nT558vrs+njw8PI8fP46Jiel7MwITExPqmeWSkpJSUlJ93GXgCAtD2tspncR+/8aCgui+5+BMKDly5IiSkhKls4qKikePHmViOBSJioriD9mkEQYAALA5LlYHAAAAgBqSj4h0aXbIIAQCobCwsKWlRUlJiZ3jHIRmzZo1adIkd3f3xMTExsZGQUHBKVOmODs7d/5n+vTpU2pq6vv376uqqsaMGfPo0aOPHz8S7+mIiorq6+s/ePBAXl6epV8EAORJSUktXbp06dKlCILU1dUlJyf7+vpmZmYKCwvz8vK2t7d3fdehvb29uLg4NzeXUs9RElVVVefOnTt37pyuru6yZcuWLl2qrKxM/68EAAAAAIDN/P79+9SpU/gRS0tLExMTVsUDQC+4u7uXl5dTOvv37183NzdPT09mhkRCVVX1zJkza9asSUhI6Gn9uaampnnz5k2YMOHs2bO0zBcVFQ0ODp44caKsrOzatWt7FS+CIIidnd2FCxdImtHgjRs3jlUP1AkEwosXL54/f97U1CQrK7tx48aRrH2RprWVUFJC7b9rRwcSG4ssX077kpqamtQnDBkyZHAmNCgoKOzatcvV1bWiooLklISEhLOzM5t8lq+qqsIfcnHBQzoAAOgeiiDI4cOHXV1dWR0JAAAAMt6/f29hYUE8NDAw+Pr1KwvjIauurm7Hjh0xMTHl5eXt7e0SEhIjRozw9PRUUVFhdWigN/Ly8h48eJCZmSkrK7tkyZLRo0ezOiIA6I9AIPz69Ss2Nvb9+/dhYWFU7nKSQFF0ypQp69evX7BgQbcdOgEAAAAA+ikMw8zMzCIjI4kj3NzcP378GD58OOuCAqDHDA0Nqd9FmTFjRkhICNPiIQvDMBMTk+3bt9va2tJ+VUdHh42NjYCAwP3793v09PrXr1+TJ0/29fWdNm1az4P9P15eXocPH66pqel6SkdHJzo6WkxMrNeL99qXL18cHBxSU1Pb2to6R6SkpExNTe/fvy8gIMD8eBAESYiIkF+1SgbDqMxB58xBfXxoX7OgoMDY2Dg/P5/sWU5OzgMHDgzmxz2+vr7u7u5ZWVmtra0IgnBzc2tqau7atWv16tWsDg1BECQ8PHz69OkY7lsiJydHVVWVhSEBAACbc3Bw8PHxgeQvAABgayS/0VZXV7MoEIoKCwtnz57948cP4khlZWV2dnZqauqNGzfMzMxYGBvoHSUlpQMHDrA6CgAYi5OTU1tbW1tbe82aNR0dHYmJie/fv4+KioqLi6uvr6dyIYZhERERERER4uLiy5cvt7e319XVZVrYAAAAAADMcenSJXw2A4Ig27Ztg2wG0O90PtGkgsaybQyFouj+/ftPnDjRo4SGXbt2VVZWPnr0qKfv4mtoaAQEBNja2sbExKipqfUw2P+zdevW2tpaHx+fgoIC4iAXF9eoUaMCAwNZks2QkJBga2ubl5eHHywvL3/69GlpaWl4eDjzW7iWl5cv37TpSWurDPWte/gwW15e3s7O7uLFi83NzV3Pjhkzhu63dKqqqvbv35+YmFhVVcXDwyMnJ2dvb7948WL67kIvy5cvt7W1ffv2bef/xSZPnjxnzhxeXl5Wx4UgCFJdXb1mzRp8NsPw4cMhmwEAAGgBFRoAAICt/f37F1/nQElJiaSDKWthGDZx4sSYmBiyZzU1NWNjYyUkJJgcFWC9qiqkqQkZMgRh+v0CAPqIQCBkZmZ++/YtJSUlIyMjJCSE7E0iPGNj4507dy5YsGBwVvUEAAAAwMDz/ft3Y2Nj/G9BKioqqampgoKCLIwKgF6YPHlydHQ0lQlWVlbPnz9nVjgUEQiEYcOGPX/+XF9fn5b5Xl5ePj4+nz9/FhcX78V2ZWVlCxcu/Pbt24gRI4SFhceOHXvgwIFe/ID//v37+PHjne38xMXFp0+fvnXrVpbUz+/o6Bg3blxiYiLZs5ycnLt373Zzc2NyVKtXr7537959CQk7KvUhZGQ4XrxA5OR6urizs/OjR49KS0uJI3x8fIaGhk+fPh0yZEjvAiYrLi5uzZo1GRkZ+EEhIaFZs2Y9evSIk5OTjnsNbG1tbUuXLg0KCsIP3rlzh01KRwAAANuCCg0AANAPkLRVExYWZlUkZAUGBiYlJVE6m5WVdeDAAW9vb2aGBFipvR27eBEJD8fKyhACAREURIcNQw8eRDQ0WB0ZALTi5OQcMWLEiBEjOg8rKioePnz46NGjuLg4jEKZ0NjY2EWLFo0ePfrixYuTJ09mYrAAAAAAAPRXWVm5cOFCfDYDiqI3b96EbAbQH5mYmHz69InSb/J8fHw9KorAOJycnKtWrbp37x4tCQ1Xr149f/58VFRU77IZfH19Dx8+nJubiyBIfHw8giAfPnx4/vy5j49PTz/ODBs27O7du72Ige4iIyPT09MpnSUQCO/evWN+QkPnHbPdNTVjeXg0yOV5dCAI5/TpvchmQBDk4sWLa9euPX369L9//zrbv1pbW69du5a+efZlZWWrV6/OzMwkGa+vr3/27NmWLVvgph8tWlpaHj586O7uTvI3aWZmtmrVKlZFBQAA/QtUaAAAALb24MGDlStXEg/Zobkj3sKFC58+fUplwrhx4+Li4pgWD2ClpiZs5UosIQEhEP4zLieHHjiAWlr2YkkCgeDj4/PmzZva2louLi41NbVDhw5BLT7AEjk5OY8ePfL19SV5MQUPRVF7e/uzZ8+KiIgwMzYAAAAAAHppa2uzsLCIiIjAD27ZsuXSpUusCgmAvmhsbBw3blxqairZsxMmTIiOjmaTQms5OTnGxsb5+fk8PDyU5rS3t+/bt+/Vq1fBwcG9+2gcEhKyevXq4uLirqdUVVWDg4M1NTV7sSzLbd26leSfKUNDw67TEhISmBUR0tTUpKWllZ+fjyDIRF7eG+Limv/NaajHsBRJyQlJSQgbFzlYtWrV/fv3KZ2Vk5OLjY1VUlJiZkhMVlNTU1FRISkpKSoq2ovLf//+ffv27du3b3f9oRMTE0tOTlZUVKRHmAAAMJB1VmjgYHUYAAAA/qe9vT07OzsiIuLx48d+fn7e3t4XLlzAT9DT06N0bWVlZVFRUUdHB+PD/J+amhrqE2pra5kTCWA5zNkZ+/KFNJsBQZDCQuzUKeTPn54u+PfvX2Nj4x07drx79+7z589RUVF37tyZPHky81+qAABBEDU1tQMHDvz8+fPTp09r1qwh+4YihmHXr1/X1dX99OkT8yMEAAAAAOi7TZs2kWQz6OnpnT17llXxANBHAgICDx480NbWJhlHUdTAwODJkydsks2AIIiampqenp6/vz+lCdnZ2VOmTElPT4+JieldNgOGYQcOHCCbzYAgSG5urpOTUy+WZQf19fXEPxsaGpLNZkAQxMjIyMjIiDkhcXNzE9sxfGppmVBaerOhIamt7Xd7e2Zb24eWlg2VlZeGD2fnbAYEQb59+0blbGFh4dWrV5kWDJM9ePDAxMRER0dn7Nixurq6JiYmDx8+pP3y9PR0a2trTU3NU6dOdf2hQ1H0xo0bkM0AAAC0g5YTAADAYm1tbbGxse/fv4+MjExMTGxpaaEyefr06SQjTU1N+/fvj4iIKC0txTBMTExMV1f3woUL8vLyjIz6//Dy8vZxAhggMjOx2FiEQhlPpKAAO3ECvXmT9vXq6uosLS2Tk5NJxv/9++fu7i4kJNR/77OA/m7ChAkTJky4ePGiv7+/j49P1/s7eXl5ZmZm7u7u27dvZ0mEAAAAAAC9c/r06du3b+NHxMXFnzx5wsfHx6qQAOg7fX396OjonTt3fv36tbKykoODQ0pKasqUKadOnRIQEGB1dP/h4uKyfv36+fPnk5R8q62t9fDwuHr16qFDh5ycnHqdhJGYmJiVlUVlws+fPysrKyUkJHq3Pgvp6uoi/63KkJiYiJ+gqqqalpbW2VOjM6eB0dUauLi4ZGRk/vz/tzsqOzo2/rerLIqiF01MGBpDHzU0NJB0wu3q9+/ffd+oqampvb2d0W12MQzLzMwsKyuTlZVVV1dHEKSmpiY3N7ekpKSysrKlpUVeXn7s2LGdlRg2bNjg7+9fV1fXeW1FRUV+fn5aWlp0dHS3XTbKy8uPHj167dq19vZ2shN4eHguXbq0aNEiun59AAAwwEFCAwAAsExMTMy1a9devnxZXV1Ny3xNTU0zMzP8SEVFxaxZsxITE4n9IIuLizMyMr59+3bnzp2JEyfSPWYShoaGb9++pTIBco0HCezhQ4T6p9wefsTdvXt312yGTjU1NVeuXFm9ejWjP+sCQIWIiMiGDRs2bNgQHh6+f//+ztazRG1tbTt27EhNTfXx8eHm5mZVkAAAAAAAtHvy5MmBAwfwI9zc3IGBgZ1PfQDo16SkpO7du4cgSHl5OTc3d+9KxzPB1KlTLS0tTU1NT506ZWBg0NHRkZaWdv369ZCQkPnz5yclJfXxHsvHjx+JD2jJKioq+vnz54QJE/qyC0vY2dkR354nSWXopK6uzs/P35nE0JnQYGRkxOichs7/aq2trWTPamlprV27lqEB9BEPDw8XVzfPj7qdQEVLS8uRI0fCwsLKysoIBIK4uLiBgYGHh4eUlFSv1ySro6PD1dX16dOn//79q6mpERcXFxAQaGtrKykpIZnJzc09d+5cZWXlhw8fNjQ0kJytra318/MbPnz41q1byW5UX19/4cKFc+fOUSlYO23atHPnzunr6/ftawIAgEEHEhoAAIAFqqqq1qxZ8+LFC9ov4ebmvnbtGud/K9EtWrSI7Kev7Ozs9evXx8bGiouL9zVWqnbs2PHo0aNfv36RPSslJeXi4sLQAAC7oFCykghraEDr6xEhIRrXi4mJoXL2169fvr6+Dg4O+MGXL18+fPiwpqaGl5d34sSJmzdvZre3bcCANG3atNjY2OvXr+/Zs4fk5uDt27fz8vICAwMZ/U8xAAAAAEAfJSYmrly5kqSD4ZUrV8zNzVkVEgCMQPcHpXR34cIFPz8/Nze3rKwsFEU1NDQmTpy4a9eusWPH9n3xbks7oCiKUaq8yN7mzJnT+Qey2Qzy8vLu7u7Ew4SEBObkNOzatSs4ODgyMrLrKUlJyb179wrRfJOEJbi5uYcOHfqHcgtRDg6OXr9MVVlZOXv27ISEBOL/egoKClJTU+Pj4319fceMGdO7ZbsiEAhWVlahoaHEzJLKysrKykqyk9va2p49e0Zltbq6ups3b27ZsuX/sXfXcVF03QPA7+zC0i0lCIgIAoqKhYVJGIAYiF3YHdiCnehjNyY+ioqiCIKKgUEpigEoCIg0SDfLzu+P/T37jhvDAhvE+X7ez/tx7ty5c/RBZGfOPYdCYW/mfv/+/eXLl2dkZHC9kEajTZgwYfXq1SJregIAAK0M+7ddAAAAwlZXV+fg4NCgbAYdHZ0HDx4MHTqUOBgQEEDyuev79++bN29udJB8UlJS2rFjh6amJucpeXn5GTNm9O/fX9gxgOYAr7e3iIQE4rtQbUFBQX5+PskEBoNBzHjIzs62trZ2dXX19fUNDg5+8ODB+vXr6y0fAoCgUCiURYsWffnyhfNRzrNnz/r16/ft2zexBAYAAAAAwI/MzEwnJ6fKykrioLu7+/z588UVEgBt2bRp08LCwrKzs7OyssLCwvbu3SuQbAaE0KBBg8grHWppaZmZmQnkXmKhp6cnIyPDOuz9H21t7QULFhBnCrs2AxOVSn306JGjo6OysjJx3MjI6MCBA7NnzxZBDE3k6OhIUnTQxMSk0b+LSZMmRUZGsiXSIYQSEhJmzpxJXkqkQdatWxcSEsKrTkYjJCcns7WeLCsrs7OzGz9+PNdsBn19/UOHDv3+/fvff/+FbAYAAGg0qNAAAACidv/+/bdv3/I6q6GhYWJioq6uTqPRFBUV1dTUBgwYYGNjI8XxwtjHx4ez+hlRTExMgwLz9/e/ceNGfn4+jUbr1KnThg0b9PX1671qypQpcnJyHh4eCQkJ1dXVCCEKhdKpU6c5c+YItTxDRUXFrl27wsLCiouLKRSKjo7OokWLnJychHdHQAIbMQJ/+BDV1fGcoKmJ+K5DiOM4/z1BS0tLR40a9enTJ7YV4uPj58+ff+PGDbZMIACERF9f/8WLF+7u7kePHiWOJyYm9uvX79y5c9OmTRNTaAAAAAAAPJWWljo4OGRmZhIHnZ2d9+/fL66QQMtSWFj4+/dvJSUlPT09/j/HAbHo06ePsbHxhw8feE0wNTVVVVUVZUgCwXxJzMxROHfu3LVr17i+vSZOQ//VaRB2kQY5ObkHDx68e/fuwoUL+fn5FAqld+/ey5cvZ0txaLbWr18fEhISFhbGeapdu3YbNmyQk5NrxLIPHz6MjIzkdTY+Pt7Dw+Off/5pxMpsKioqAgIC6HR605diKS8vj4+PZ9aQKC8v/+eff3bt2sX1S05RUXHLli0rV67kfKgLAACgoSChAQAARO358+dsI4qKira2tra2tiNHjuzYsSOf6xQWFpJPKC4u5nOpoqKiSZMmhYeHEzMkAgICFixYsG3btnovd3R0HD169OPHj4ODg6urqwcOHDhx4kTyrP8mio+Pd3V1/fLlC6sW4pcvX969ezdq1KgbN26wNeYAIoCNGYNOn8bj4riflpFBEybwv5qqqqqKigrbQ9W/bodhrKz2VatWsWUzsGRmZq5duzY6OpqzEiAAwiAhIfHPP/+YmZktWbKE+MSkvLx8+vTpb9++/eeff+BBBgAAANCCJCcnX79+/fnz54mJie3btzc0NGSdolAoSkpKUlJSqqqqzFNdu3bV0tISY7SNUF5e7uTkxJYK36tXLx8fH/gRGtTr+fPn27dvT0lJYTb+09bWHjVq1O7du0n2cwPxwjBs9+7dc+bMyebWNVJLS+v48eOij0qwFi5cePHiReav2TIVRNNmgqsBAwYMGDBAxDcVCAkJicDAwClTprx+/Zr4mLFz584bNmyYNWtW45a9fv06yR4tHMdJ0h0a5NmzZ79+/SKZQKFQ+vTpY2BgICEh8erVq/T09HrXpFAoGhoaCKGgoKAZM2Zw7V5Bo9Hmz5/v4eHBnAkAAKDpIKEBAABEraKigng4f/78EydONOIVF41Ga+IEptra2rFjx3IWjUhPTz906BCNRtuwYUO9i0hISDg4ODg4OPBzxyYqKSlxcXH5+vUr57ifn5+ysvLZs2dFEAb4i4QEtmMHvnw54nwsQqVi1tZYQ/amYxjWt29fkir9nTp1mjlzJkKorq6O2HuCU3x8/MuXL4cPH87/3QFoovnz5xsYGEyePJkt7ezMmTPv37+/c+cOP8VvAAAAACBeHz9+9PDwCAoKYlXDzsrKItnWzNS5c+cpU6YsWrRIW1tb+DE2VVpa2vjx49l+U9ra2g8ePJCVlRVXVG1WWVmZtLS0BN9l7cTu8OHDBw8ezM3NZR6Wlpbm5+fHxcVFRkY+fvyYWPYfNCv29vb79+/fsWNHSkoKaxDDME1NTQMDAxMTEzHG1jhsdRdYuI6wFfwXTZGGlk5eXj4gIODNmzfe3t65ubkSEhJNLzJR7x6toqKiRi9O9P37d/LyDAwGw8PDY/To0Qih2traK1eubN++nWSDDUJIT0+vf//+OTk5rq6uXFtjODg4HD16lJgECQAAoOkg2xoAAEStU6dOxMPXr183bh1LS0vyCTo6Ovyss3//fl6Jz6WlpefOncvLy2twcMK0efNmzmwGJjqd/uDBg58/f4o4JIAQQlZWlFOnsK5dETGTpn17bNo07Nw51MDSo4cPHzY3N+d6Sl5e3s3NjfnJOTU1lfUEjavKysrg4OAG3RqAprOxsYmMjOzatSvbeHR0dK9evR4/fiyWqAAAAADAj4KCAjc3t969ez969Iiztze5xMTEnTt3GhkZ7dy5U4DtuoXh2rVrPXr0YMtmYJZG5/ODJBCI9PT0yZMnm5ubm5mZGRkZDRgw4OjRow39whO9N2/eHDp0iPOzWF1dXVhY2Jw5c8QSFeDTrFmzIiIiFi5caG1t3adPn2HDhrm7u3/9+jUnJ+fFixfijq6peOU3MDHH2dIa/odOR0lJKDERVVYKLcCWatCgQZcvXw4MDHzw4MG2bdua2DJDUHu02NHp6M8fRMhg0NXVJW+FIysrq6mpyfy1pKTk/PnzU1JS+vXrR3KJlZWVgoLCvn37uGYzuLu7P3z4ELIZAABA4CChAQAARM3JyYl4mJCQsH379kass2bNGiMjI15nlZWV16xZw886QUFBJNnKKSkpp06dakR4whMREUFyNjs7+8SJEyILBvylb1/s0SPs3DlsyhQ0cSK2YQMlIADbswc1vAmIioqKn59f9+7d2RqIaGpqLlu2jFU1pLq6uq6ujnypSngSAcShc+fOUVFRc+fOZRv/8+fPmDFjNm7cWO+XLgAAAABE7+XLlxYWFt7e3k15o1xRUeHp6WllZfXjxw8BxiYoP3/+tLGxmTVrFtsGWRqN5uvry/M9HxCC4ODgIUOG3L59Oy4u7vfv379+/QoPD9+4cePo0aObeULM9u3bc3JyuJ7Ccfzly5fE3f+gGdLQ0Dh79uyrV6+ioqKeP39+4MABNTU1Ly+v5cuXk29nb7UKC/GlSxkjRjCcnBjjxjFsbPDZs1FamrjDarV47WBhad++fYMWxJ88wV1cGNbWDFtbxtCh+OTJ6M0bhJCtra2uri7JhR06dLCwsCCO0Gi04ODg7t27c53fs2fPc+fOIYT8/f3ZTklJSV27du3gwYMNihwAAACfIKEBAABEzcLCYtiwYcSRAwcOXLt2raHrKCsrb9myRV1dnfOUtLT0hAkTbGxs6l2EwWCQb3BHCH358qWhsQkPnU7/8+cP+Rzy9nhAuKhUbORI7OBByj//YMuWoSY0CzQxMYmKitq+ffvw4cN79+7dv3//yZMnP3v2bN++faw5+vr6qqqqJItQKBTyzHoAhEdGRsbb2/v06dNsTYVwHD9w4MCoUaPq/W4GAAAAAFE6cuTIyJEjMzIyBLLax48fe/fufe/ePYGsJiinT5+2sLB49uwZ27iMjIyfn9+YMWPEElXblJ6evnTp0uTkZLbx6urqp0+fcubFNh9VVVWcYRPl5ORcvnxZZPG0RJmZmZ8+feKVFCIu48eP19TUbJtNPPGJE/GHD1FyMiopQSUl6NcvPDQUnzIFhYeLO7TWaf369R07duR1VllZedWqVfyvhnt44KtW4eHh6PdvlJuLfv3C371jLFmCHzqkpqY2YMAAXhdSqVR7e3tJSUnOAEJDQ9kq7MrIyIwePTo0NFRRURFxNBRWV1f/8uXLjBkz+A8bAABAg7SYxmwAANCaHD16tE+fPqwtFziOz5s3T0FBwdnZuUHrzJ49W1ZWdufOnQkJCazNvgYGBlOmTNmzZw8/K+A4Xu/eo2ZV7pJCoVAo9WTjURteDwA0TzQabevWrVu3bkUIJSUlffz48fv374qKinp6eswJcnJyJiYmJLt/jIyMGvrXCgDBWrx4cZ8+fSZOnMiWa/X06dO+ffv6+/t369ZNXLEBAAAAgAnH8bVr1/7zzz+cpwwNDZcsWTJkyJD8/Hxicemampry8vKKioo/f/6kpqbGxcXFxsayVWAqLS2dOHHi9u3bt23bRl7yWgRKSkpmz559//59zlMdOnTw8/OD2gwitnbtWl5pAQwG4+nTpz9+/DA2NhZxVPzIzc0tKysjnwMVGng5fvz41atXMzIyysrKFBQU9PT0Fi5c2HzyV06fPj148OAxY8aQvGxulXBuBXXwtDS0cSP26BFSUBB9SK2burr6unXrtm3bVlBQwHZKSkrK2dnZ1taWz6XwS5fw27dReTn7icJC/OpV1KnThQsXfv78+f79e85rra2tDx06xHVZNTW1bdu2zZ49mzUyaNCgwMBA1qGRkRGxRW9eXt7hw4dPnjwpIQFv3AAAQCjg2ysAAAjL9+/fd+3a9eHDByUlJUNDQxcXlzFjxkRERJw4caKgoEBeXp74UzudTnd1dQ0ODmYr3lAvFxcXR0fHu3fvPn/+vKampkePHrNnz27Xrh2fl1Op1Hbt2qWmppLMaVafYykUiqamJvl2ELZicaClCwsL27hx448fP5jb2TU0NExNTY8dO8YsAHjkyJG4uLg0bqUg5eTk5syZIycnJ+qIAfhb7969Y2JiZsyYERQURBxPTk4eOHDg7du37e3txRUbAAAAABBC69at48xmUFZW3rlz56JFizj3bnKVnZ195MiRo0eP1tbWsgZxHPf09Pz06ZO3t7eKioogg26IHz9+jBs3Lj4+nvPUtGnTTp482cRu6KARvn37RnI2Nzf3zJkzXJNsxE5JSane9vZKSkqiCaYFwXF86tSpDx48YHVFLC8vz87Ojo+Pj4iIOH/+vHjDYzIxMdmwYcO8efNCQ0PFnobVHODJycjLC9uxQ9yBtEJLliyRkpI6dOhQYmIiayeVnp7exIkTvby8+F2lrg79+y+XbAam4mJ08aLC+PHPnz+fO3fu69eviWVRFBUVg4ODSf6JZ+vzy/bcyd3dffz48cSRc+fO3blzx9bWdv78+cOHD+f3twAAAIA/0HICAACEoqCgYPDgwTdu3EhISIiMjLx586azszONRrO2tr5z505oaChnDnJNTc3ChQsbcS9paenp06dfunTJx8dn3bp1/GczMA0YMIDkY2r79u2XL1/eiKiEx9HRkeTzhqGh4dKlS0UZDxCqmzdvTpkyJTw8nFWcPzc399WrV05OTqGhoQghU1PT48ePGxoasl2oqqo6d+7cjRs3ijpiALhRVVUNCAjYtWsXWwmZ0tJSBweHq1eviiswAAAAAJw6derIkSNsg8OHD//69evy5cv5zGZACGlpaR08eDAyMrJLly5sp+7fv29hYREQECCAcBvu8ePH/fr148xm0NfXDwoK8vHxgWwG0SsrKysuLiaf8/v3b9EE01BKSko6OjokE+Tk5CZNmiSyeFqKHTt2+Pv7s7IZWEpLS2/evHns2DGxRMVp1apV1dXVLbfxRHR0NEKIV8kZ5jhzDr8+fxZEXICLefPmvX///uTJk66uri4uLtu3b4+MjDx8+HADkmk+fMBJ287iv36hpCQFBYU7d+7cvHmTeMrAwIA8N8vMzIxYI/b79+87duxg9e11dnZeu3Yt2yUFBQW3bt0aMWLE6dOn+f0tAAAA4A8kNAAAgFBcvXqVWHmMT0lJSdXV1cKIh8SePXt4FTyn0WjOzs7NqkIDQmjdunVWVlZcTykpKS1dulRNTU3EIQEhyc3N3bJlS2ZmJuepX79+LV++vLy8HCHk5OT05s2bGTNm9OzZs1OnTl27dh01apSfn9/x48dFHjIAPFEolK1btwYHB7N9j6LT6XPmzDl8+LC4AgMAAADasg8fPqxZs4ZtcMWKFU+ePCF/ZctLz549o6Kixo0bxzaenp7u6Og4cuTI169fNy7URsBxfP/+/WPHji0qKiKOYxi2ePHir1+/jho1SmTBACJpael6y5Lzn0wjelOmTJGWluZ1tlu3btbW1qKMp/mrqanx9fWtqqrierasrOzSpUs4jos4Kq6oVOrFixc9PT25fhJvhnhlMPA/EpmdTXaD+hqsgKaQl5dfvHjxzZs3fX19PT09tbS0GnQ5Hh+PePy1+n8lJfjPn8xfstVJqrehrYqKiqWlJXFk+/btJiYmISEhzEMvLy8PDw+u165evfrr16/k6wMAAGgQSGgAAADBy8/P37t3byMuHDBggJSUlMDjIScvL+/n59ejRw+2fcPKysqTJ09uhq+EJSQkAgMDR40apaioSBzX19ffvHkz5+NI0HJt3bqVpPdqQkLCwYMHmb/W1ta+du1aTExMUlLSly9fgoKChg4dKqIoAWiIkSNHRkVFmZubEwdxHF+3bt2uXbvEFRUAAADQNtHp9Llz59bU1BAHPT09jx07xvbhqEEUFBT8/Py2bt3Kucc0NDTU2tq6e/fuhw4dSkhIaPQt+FFRUTFlypRNmzaxSnkTwzt9+rS8vLxQAwAkJCQktLW1SSZQKJTmXLF85cqV9vb2XFMuOnXqdOXKFehWwCYsLIy8dWZKSsqXL19EFg85U1PTBQsWuLu7izuQRmIVYOjzN7az/BL5YzrQALKy9UygULD/Hh6yfV9i+8eRq3nz5rGNFBUVOTk5XbhwgbkhbceOHUeOHOH8jldTUwPPJwEAQLAgoQEAAARv2bJl+fn5DbpEUlLS3t7++vXrQgqJnJGRUURExJYtWwYPHty1a9eePXuOHj3a19f32rVr9SYsi4WCgkJQUNDdu3cnTZpkY2Njb2+/cuXK8PDw9evXizs0IEhxcXEkZ3Ecj4iIEFkwAAiKoaHh27dvR4wYwTbu4eHBytEBAAAAgAhcunTp89+1xJcsWbJ9+/amr0yhUHbt2nX37l2u3Rw+f/68fv16U1NTXV3d8ePHb9269dq1axEREZx9CRstLi6uf//+vr6+bOOdO3eOiIhwdnYW1I1Ao7m4uJDsZzA1NZ0xY4Yo42kQDMPu3r27cOFCAwMD1ps8RUXFgQMHBgUFmZiYiDe8ZighIYEtd4pNaWnpz//2kTcHmzZtevXq1fv378UdCBd0Ov3nz58JCQmsEqecRRqio6M5ExfYBpnzo5yc6rmfrq4gogZCkJuLzp+vZ46ODrKwYP6SrcEE+V9JJjc3N85P7tXV1QsWLNDU1Bw+fPjly5dXr14dHBzs5OTElib49OnTd+/e1XsLAAAAfMIQQh4eHjt27BB3JAAA0Er4+vq6uroSR+zs7GRkZCIiIrKzs6lUart27QYMGDB//nxzc3MFBQWEkIyMDEm1RgDarJ49e3769IlkwsCBA9+8eSOqcAAQpJqamhkzZty+fZs4iGHY9evXp02bJq6oAAAAgLajurrayMgoPT2dNWJpaRkRESHYOv+/f/9esGBBcHAwn/PV1NSMjY1NTEw6d+5sbGyso6Ojo6OjoKDAViibREpKysmTJ0+dOsXZzdDOzu7mzZv8LwWEisFgjB49+unTp5y7hLW0tM6ePetU73vWZuDPnz937979/Pmzqqqqs7MzW3l2wOLn5zdp0iSSphI0Gu358+cDBw4UZVTkzp8/f+fOnadPn4o7kP8pLCxcuXJldHR0bm4ujuOqqqrm5ubHjh0zMDBoaAGG/81/9gwfMwb/9Yv7PA0Nyr//IsjRaYZwHJ8wAa/vPzc2dix25gzz12lpafr6+qxTHTp0SEtLq/c+lZWVq1atunTpEp1O5zqhffv2hw4dcnV1ra6u7t69e2JiIuuUk5OTv79/vbcAAABAbvHixWfPnoWEBgAAEKS0tLQePXoUFhayRtq1a/f161dNTU0xRgVACzVo0KC3b9+STLC1tWU1L2wm6HR6dnY2hULR1NRsSqVi0BYwGIwlS5acO3eOOCglJfX06dPBgweLKyoAAACgjThz5sySJUtYhxiGRURE9O3bVxj38vPz27x5848fP5qyiJycHHN3qaSkJGsbqKKiIpVKra6uzsrKqq2txTCsuLiY6+Xu7u779u2DH1CblZqamrlz5z59+jQ3N5c5QqFQTE1N9+zZ0yKyGQD/CgoKevTo8fv3b14TjIyMvnz50qz2utDpdFNT04sXLw4ZMkTcsSCEUEpKioODw7dv39jGO3Xq5O3tPWTIEP5zGthm4vfu4bt2Ic5Kq4qKmJsbtno1r3W+fft26NCh9PR0Op2uqak5f/78kSNHNuT3BBoPDwzEV61CVVUkczBTU+zuXfRfy4mioiJiSp+cnFxZWRmft0tPT58yZQrJjhpLS8tLly59/fp1+vTprEEJCYnU1FQdHR0+7wIAAIArZkKDhLjDAACA1qOoqGjs2LHEbAaE0PHjxyGbAYDGMTU1JUlowDCsX79+XE9VVlZ6e3u/ePGipqZGVVXVzc1NBK+Hc3NzV65c+fHjx8LCQgzD1NTU+vXrd+TIEa51hgFACFEolDNnzjD/nzVYXV3t7OwcERFhZGQkxtgAAACA1q2uro6t09PEiROFlM2AEJowYcK4cePu3Llz4sSJRhegLi8vLy8vZ/6a9f6bHzIyMhcvXpw6dWrj7guEh0aj+fj4/Pjx48yZMxkZGRQKxcbGZtq0ac3qrTYQCFVV1X79+vFKaMAwzNraurn9d5eQkNiyZcvevXubQ0IDg8GYPHkyZzYDQujnz58LFy6MjIyMjo5mZiow/59rWgNbWwrmL7Dx45GCAvLywpOT//8FuYQE1rEjmjMH49H5BcfxFStW3L17Nzs7mzUYEhIyZMiQmzdvysrKNvp3Cvj18CF5NgNSUMBu3mRlMyCElJWVpaWlq/67qry8vKioiM8nNrq6uo8fP168eLGPjw/XCTExMVZWVmfOnNHX1//1X8EPOp3u4+OzYcMGfm4BAACAHFRoAAAAgRk3btyDBw+II5MnT75165a44gGgRSM+aGAhtvA0NTWNjo6Wk5Njm/P48eN169YlJCSwarcqKCgMGDDg1q1bwsst+Pjx45QpU75//8423rVrV39//06dOgnpvqAVYDAYU6dOZWtxbWJiEh4eDhWhAQAAACHx8vJyd3dnHWIYFhsb261bNxHc+sePH/7+/kFBQeHh4fw08G4iU1PTmzdvdu/enXwag8HIysoqLCysq6uTkJBQVVXV0tLCMEzY4QHQdpSUlAwdOvTjx4+cp6ysrJ4/fy4jIyP6qMjV1tYaGhoGBQWJ5tsjCW9v7yVLlpB8z1yxYsWxY8eYv+b6MIGIewmHujr89Wv05g1iMFCvXtjIkUhKitcKK1euPHfuHGdnHwzDbGxsgoOD4funsOFTp+KvX5NMwAwNsVev2AZNTU0TEhJYhx8+fGhoo5zo6OiTJ0/eunWL61cjhmH6+vqpqamskV69ehEfZAEAAGgEaDkBAACCFBQUNGbMGOKInp7ep0+f4HUUAA1V79OH9+/f6+npXbp0acSIEWynnj17NmvWrMzMTM6r+vXr9/LlS2HseqmsrOzbt+/Xr1+5nu3Vq1dkZCRbdV8Gg3Ht2jV/f//S0lJZWdn+/fuvXLmSMzkDtBHV1dUjRoxgq0cycuTIx48fS0hAQTUAAABA8NTU1AoKCliHNjY2T548EXEMVVVVsbGxX758SUxMTExM/P79+8+fPzlfjzWarKzs2rVrN2/eXO8PwCUlJd+/f6+oqCAOysvLd+nSBX5ABUCACgsLZ82aFRERkZeXxxzR1tYeOHDglStXmu3ftZ07d2ZlZRFLyomFo6NjQEAAyYQBAwawfZ7i+mAh6sgRlJGB6eujXr0Qjda4YBISEoYNG0aszUAkIyNz8uTJuXPnNm5xwCd89mw8NJRkAmZqinH8yz5mzJigoCDW4f3798eNG9eIu5eVlXl4ePj6+nJ9+vRXGBiWmpqqp6fXiLsAAABggpYTAAAgSGyf7hQVFf39/SGbAYAGYSv/iF++jHt7o/+K9SGE+mlpIYR69+6NEOLMZqDT6e7u7rw+T0ZFRW3atOmff/4ReNi7d++Oi4vjdfbz589nzpxZtmwZayQpKWnq1KmxsbGsjP7AwEAfH5/Dhw+PGjVK4OGB5k9KSsrf39/Kyurnz5+swWfPni1atOjChQuwuQcAAAAQrLi4OGI2A0Jo1qxZog9DWlq6X79+xB5qdXV1aWlpP378YOY3pKSkZGZm5uTklJeXFxcX87mspKRkjx49xo8fP3fuXA0NjXrnl5eXx8fHV3EU7i4rK/v27Vv37t2leO9RBgA0iIqKysOHD1NSUnx9fdPT0zt27Oji4tKhQwdxx0Vm0aJFpqam+/btE28vxZKSkoZO+KsMQ20t7uGBv36Nz5iB6upwSUlMVxfZ2GCbN6O/9x7w4/Dhw7yyGRBClZWVN2/ehIQGobOwQKQJDUhHh9vYX4P1piPwIi8vf+TIkSNHjrx+/Xrp0qVfvnzhNRPH8eDg4AULFjTuRgAAAFggoQEAAASAwWC8ePGCOOLt7d2zZ09xxQNAS8TKZmA+d8CvXMEPH0Z/P7qNzM5GGNZPU5M5n61QZEhISHx8PK/1cRx//vw5juMCfz387t07VnsLTrW1tY8fP2YlNOTl5Tk6OrLFieN4fHz8/PnzfX19Bw4cKNjwQIvQrl27gICA/v37E19XeHt7l5WVXbp0CZqwAgAAAAJ07tw54qGcnNy0adPEFQwRlUrt2LFjx44d7ezsOM+WlZXV1tYihGpqasrLy5mDRUVFOI4jhAoKCgoKCnr27GlgYEBryLbjxMREzmwGpsrKyh8/foi91DwArUzHjh03btwo7ij4paGhMWLEiHv37on3DX29lWbIJtTW4lOn4tHRqK7ufyMpKejSJZSYiF25giiUBgXzi7DpgqucnJwGLcgL89kF85s8YIMtWIAePMCTk7mfVlHBlizhHNbU1CQeNv2/1ODBg6OiombNmnX79m1ec96+fQsJDQAA0HQN+9caAAAAV8xNM6xDFRWVCRMmiDEeAFoctmwGVFyMe3sjrhvRcDzyzx+2q5gCAwPJi/Tm5uYK6skCUb0b5ogTlixZwivrIiMjY/Xq1fC0os0yNTX19fVl6zHh6+vbv3//pKQkcUUFAAAAtDI1NTU3btwgjuzatUtcwTSIvLy8ioqKioqKpqam4X8sLS179erVq1cvGxubyZMnGxsbNyiboaqqiq3TBJvy8nJmFgUAoM3q16/fqVOnxBuDhYUF+QR9fX1ep/AtW/DIyP9lM7DQ6fjr1/jBg2zD2H94LljfZ3aSDQ+NQB5M2yUvj9atQ+rqXE7JymLjxyNuPUe0tbWJhxkZGU0PRFpa+t9//508eTKvCSQbbwAAAPAPEhoAAEAA6v7+XCQtLQ0fNgBoBFbFBfzaNZSa2k9Li/i//82rrY3iVpazsrKSfH06nc5r/1lT1FuGlzWhsrIyJiaGZGZCQgJb2QnQptjZ2R07doxt8PPnz3369Hn06JFYQgIAAABamZCQkD//ZccihGRlZdtyYfCioiLyfIWampqysjKRxQMAaIYGDx4s9u8DGzdu7NSpE6+zmpqa27Zt436uvBx/+xbxSkGg09GTJ4hO53qS15M9LeLTCW7Uub5lB4KGOThghw5hpqY4K5OPQkEGBtiyZdj27Vwv0dXVJR6mp6cLJBIqlXrt2jXOvqhMrGajAAAAmgISGgAAQAA0NDQohAp1OTk5Yv+wB0ALwiy0QHyR3/fatX4czwiIaQ14bm50VBT6u0iDpaUleS6RkpJS+/btBRU2i56eHvkEY2Nj5i8SEhJIem0ihEpLS589eyawyEALtGTJkgMHDrB9JRcVFTk5OR04cEBcUQEAAACtxt27d4mHzs7OSkpK4gpG7OrdRozjuGC3GgMAWhwJCQkZGRnxxqCqqurp6amhocF5SlFRcf78+d27d+d6If7uHSJ9aY2np6O4uAYFs3TpUjU1NV5nJSUlR40a1aAF6wV1HHnBRozAgoIo585hM2dirq7Y/v2Ux4+x5ct5zWdrOUFMcGwiGo3m5+fH9euwR48egroLAAC0ZZDQAAAAAkCj0QwNDVmHDAbjzZs3YowHgBaNlaMQmZ1N/B9z8P9zGhgMxPFoddq0aQYGBiQrm5qaNqgGL588PDxItmjo6+tv3bqV+eva2to6zkKXfxNGDQnQsqxfv97Hx0dWVpY4yGAwNm7c6ObmBmWfAQAAgEaj0+kBAQHEERcXF3EF0xwoKipSqVSSCZKSknJyciKLBwDQDL18+VJTU9PFxcXW1nbMmDHr16/Py8sTfRgzZsw4f/68hYUFqwIilUrt0qXL7t27yToH/frF+ejgL5WVeGZmgyKxsrKysbEh7msi6tWr15o1axq0IFcNqvxab5uM1kxCAhs5EtuzBzt0CJsyBcnLk8xVUFAgHpI3XWooJSWlZ8+e9e3blzioqKi4ceNGAd4FAADaLEhoAAAAwRgwYADxEGqDA8AnzvIMTJEclQyII5iSEqJSmVexEiBUVVUnTZrEqwGEvr6+l5eXoMImMjc3d3NzU1RU5Dylqqq6evVqHR0d5qGRkRHXPSUsUlJSbN9MQNs0derU8PBwIyMjtnFvb29HR8fy8nKxRAUAAAC0dOHh4YWFhaxDBQUFW1tbMcYjdvLy8uQbr2VkZKSlpUUWDwCguQkPD9+0adPbt2/v3Lnz9OnToKCgQ4cO9evX7+TJk6IPxsnJ6cOHD35+fqtXr16yZImPj09MTMxy3tvxEULIwACRpm0hGRnsvw/s/Lt69aqjoyPbII1G69+/v7+/v4SEBPnlGB8aNJ84s6G/lzaFbdtASUmJYNdv167d69evvby8+vTpY2RkNH78+Ddv3nTp0kWwdwEAgLYJEhoAAEAwRo8eTTyEovEANM7/5zfcuoXateM8y8xp6KelhXr25Hr5/v37J0+ezJlb0LFjx2PHjpmYmAg63v+3a9euHTt2GBsbs3ZpUKlUMzOzw4cPr1y5kjVNVVW1c+fOJOsYGRnxarsI2hoLC4vo6OgxY8awjQcHB9va2hYXF4slKgAAAKBFe/LkCfFw5MiR8LZeT0+PVw0zGo3WsWNHEccDWoGoqKjp06fb2NjY2trOmDHjw4cP4o4INFJhYeGwYcNqamrYMqpTUlI8PT0vXLjQxPXLy8u3bdtma2s7cODAkSNHrl+/vt6PORISEmPGjDly5MipU6dcXV3r7YWBDRiAdHXJJujqIjOzhkZOo9H8/f1ZhxYWFiNGjNi3b9/r16/ZmhpwhZN6/vy5qanpX0FimJmZ2YsXL8gvZGro76VNYUv4EGDLCRYajbZ27dqoqKjExEQ/P79u3boJ/BYAANA21ZMtCAAAgE+fP38mHgrjZ2IA2pBOndDw4cjPD/Fo0IBt2sR9HMOuXr167969U6dOpaen19TUKCkpmZubHzhwQJf0KUbTrVq1ys3NzdfX9927dxiGDRs2bPz48ZyPVw4fPuzo6Pj792/OFZSVlVetWiUpKSnUOEELoqys/ODBgw0bNhw+fJg4/u7dO3t7+5CQEK51QQAAAADAy6tXr4iHAm9z3hKpq6tXVVVlZGRUV1cTx6WlpfX19ZWVlcUUF2iR6HT6nDlzHj9+THwkEhwcPHbs2IsXL5L3N+Gqtrb2zZs38fHxOjo6Q4YMaYNfkLW1teL6hMhgMJjZDFzPFhQUeHl5cd1OwKdXr14tXrw4ISGB9Q4+NDTU39//0KFDTk5OjQyak6wsNngwnp7O/dmCpCSyt6+nhAM3xPfigs0hiI2NnTNnzq9fv4iDOI7HxcXNnj07MDDQ3NxcgLdr/oqKigIDAxMTEzt06ODg4EBe87JebN1S6HR606IDAAAgOpDQAAAAAvD9+/eDBw8SR3ry2D4OAOAT5cABvKQEDwtDXJsa/t34kM348ePHjx8vrMh4k5eXnzdv3rx580jm9OjR4+jRo+7u7snJycRxTU3NxYsXu7m5CTlG0MJQqVQvL6/OnTsvW7aM+LQlIiJi9OjRwcHB8qQtQgEAAADAUl1dzdbmbPjw4eIKplnp0KGDmppaampqZWUlg8GgUqkyMjKGhoa8WrkBwMuMGTPu3LlT9/eb4/z8fB8fn7q6umvXrvG/FI7jO3fuvHXrVkpKSnV1NYVC0dXV7d+//4ULFxRIPwy2Dp8/f966dWtSUlJ5eTkzu2jDhg2iLOZXXV3t4uKSkpJC8rY+MTHx8uXLzJKEsbGxBgYGSkpKfK7PfD2fmprKuebSpUs1NDT69+/f2NjZYbt2oeRkPDKSPadBUhIbMgRbt67BC/6XzSCMcggrVqxgy2Zg+fXr19KlS1++fMkWSWutylBTU7N06dKnT5/+/v2bwWAghHR0dAYOHHjx4sVGfxMgtp1CCLXBHCkAAGi5IKEBAAAE4PTp08T3TBISEtu3bxdfOAA0G1VV6McPVFWFDAxQQ/PoJSSwCxfQ/fvo9m08JwerrUUqKsjSEgUGCidW0Rk/fvyAAQM2b9789evXsrIyaWlpAwMDT0/P7t27izs00EwtXLhQW1t78uTJVVVVrMG3b9+OGTMmMDAQchoAAAAAfsTExBD/JdXS0urUqZMY42lWZGVlzRpedB0AotDQ0ODg4Dpu++DpdHpgYOCbN28GDRrE52pTp0719/dn/Z1lMBhpaWlpaWmJiYnPnz/n/8V5S3T8+PH9+/dnZWWxRn78+PHhw4fZs2ezVW4TngMHDuA4rqSkVFJSwmsOjuPh4eErV64sKioaPHiwnJzcqVOn+NxasHz5cs5sBqaMjIw1a9aEh4c3LnIuJCSwGzfQjh3o1Ss8PR3V1iIaDevQAdnbY+vXI0oDWnILrzAD069fvxISEkgmJCQkpKenM8tPsoLBMKz15TTU1taOGjXq1atXxG8pGRkZt2/fTklJef78eSM+BVdWVu7bt484Ah0/AQCgBYGEBgAAEIDAv9+wenh4DBgwQFzBgEaKi2OcPo1lZ+MMBqakhMaNwwRY5LANKi7GN2/GY2NRdjai05GqKqavj61bhwYObNAymLMzcnb+q8lhy09oQAhpaWldunRJ3FGAlsTR0TEgIMDR0bGyspI1GBYWNnTo0Hv37unp6YkxNgAAAKBFiIiIIB7CRzYABOvEiRNFRUW8zhYUFBw7dozPhIZjx449ePCAmIHEEhMTM2vWLH9//8aG2dyFhITs3bs3JyeHbbygoODChQv6+vorVqwQQRhRUVEzZ8789OkT+TTmy+aQkJChQ4du27Zt8uTJ0dHRe/bsoZBmCeTk5JC/tv/+/Xt8fLypqWnDA+dBQgLbtQvV1GAfP+Lp6ZiBAereHUk07M2IwLMZiAvyKScnp0OHDlyXamU5De7u7mzZDCzR0dHz58+/efNmgxbMy8tzcHCIjIwkDo4ZM6ZJUQIAABChBmQgAgAA4KqysjIlJYV1SKVSmQX3QIuB4/jWrYypU9GDB3hkJIqOxp89w93dcVdXVFws7uBappwcfMIE/OFD9OsXqq5GdXUoLw9//56xfDleX5VRZh3gPn36cD3LHGerFQxAGzFy5Eh/f39paWni4IcPH3r27Onj4yOuqAAAAICWgi2hQYD1zAEACCHOd/BsiCUHyF27do2YxcsmIiKCV03+VmDHjh28/iRLS0vPnz9fW1srgjCsrKz8/f3rLchvbGyMEHrw4MGYMWP69OkTFRUVFRXl4ODw588fkqs+ffqUnZ1NMqGwsPDt27cNj7o+NBrq1w+bMAH16tXobAYcx3mlDtDp9GfPnm3fvn3//v3v37+vd02cw40bN+q96vbt25wXtrJsBjqdHhISwjWbgent27cFBQX8L1haWmpnZ8eWzaCjozNx4sTGRwkAAEC0IKEBAACaKi8vj9nLjUlTU1NRUVGM8YCGwnfuxG/dQmyftysr8bdv8Tlz2JssAj7gS5fi379zOZGXh588iX78II7xymDgf6SN5zfgQUH4zJkMe3vcxgZ3ccHPnUOEDjiglbG1tfXz82NraF1QUDBjxgw7O7u4uDhxBQYAAAA0cziOh4WFEUf69esnrmAAaJWID0YaN4EpPT09PT2dZEJOTs7t27cbEFnLkZGRkZycTDIhKSnpxYsXIohk9erV379/p5N+tNTV1V28eHF1dfXjx4+dnZ0RQu3atQsJCTEzM7O0tHz9+jWvC/l5+96s3tATsxl4zbl06ZKlpeXYsWN37NixadOm4cOH9+3b982bNw26Ue/evVVVVUkmqKmpWVpaNmjNlig2NjYtLY1kQnp6+pMnT7ieevfunaen58SJE21sbGxsbKZPn75mzZqRI0d+/PiROE1CQuLq1atsuwUAAAA0Z9ByAgAAmqq0tJR42LpbObZCv3/jjx6h6mquJ/GPH9HFi9jChSIOqkXDX77EP3/meTorCz9wAPP2JlkhOjqamanAtU5DG09f+EttLb54Mf7mDSovRwj9/5OVqCj06BHm7Y00NMQaHBCW0aNH+/n5ubi4VFRUEMefPHnSvXv3mTNnbtu2zcDAQEzRAQAAAM3Uhw8fiBuCpaWleZUEAwA0jpqaGvmEdu3a8bNOXl5eWVkZ+ZzWWqEhMTExPz+fZEJ1dXVMTIytra2wI5GTkwsNDZ0yZUpycnI1twcmUlJS48eP19XV9fPz09TU1Pjv46eEhMShQ4eGDRvm6uo6ceLEvXv3ysnJsV1rYWGhoaFBUqRBWVnZyspKgL+dRuMnlQEhtGfPnsOHDxcWFrJGSktLo6OjXV1dz58/P3r0aD5vZ2xsTF54wNjYuFOnTk2MtvnLyclh+7TLBsfx379/sw2WlJRMmzbt0aNH9a4vLS19/fr1ESNGNClKAAAAogUVGgAAoKnYPic0ogceECP8/HlEUuqQTkc8kr4BL7i/P+JdHRQhhFJT2QY4izRER0dzJi6wDUJ5Bnz1avzZM2Y2w//U1eGfPuFz50KdhlZszJgxL1680NPTYxun0+mXLl0yMTFZtGgR+dYuAAAAoK15+PAh8XDo0KGwLxMAwZoyZYqsrCyvs/Ly8rNmzeJnHX7KXpK80xWeqqqqK1euTJ8+3cXFZdOmTeQ7yBtHTk5OUlKSfI6CgoLA78uVsrLy48ePDx48yLlvR15efty4cf/88w9CqKioSFtbm23C6NGjv379WlJSYmZmxmyRQDzbvn17ExMTklt37ty5W7dugvhNNBU/DR2+fft28uRJYjYDS0ZGxtq1a8sJn9mx+pDHEx4ezs+1Lf3JpJ45I1lFAAEAAElEQVSeHvk3ASqVyvYlVF5ePmrUKH6yGeTk5J4+fQrNJgAAoMWBhAYAAGgqTU1N4mFqampLT4VuW+p9BkG6PQJwwkpKyCfgFRW83rWz7ZOL/hvJzLbo82c8LIxXSxT82zf8zBkRRwREqW/fvjExMVOnTuU8VVNTc+7cuU6dOmloaLi7uwcEBLx//z45ObmgoKCcLf0FAAAAaDMePHhAPHRychJXJAC0VtOnTyfZVT9gwIAJEybws0779u11dXVJJmhra0+aNKnB8TWNv79/7969582bd+PGjTt37uzfv79///4LFiyoE2iTSnNzcx0dHZIJampqIijPQLRixYr09PTVq1f36dNHT09PW1u7ffv22traQUFB2traFhYW+/bti4qK4rxQRUXl8uXLN27cOHjwYN++fe/du0dsYOHl5dWhQweud5SUlJSVlU1KShLWb0nQPD09SapNfP/+/ciRI6xD1gNDnBuSu3Ts2PHGjRvkl/O5VPNnbm6ur69PMsHAwGDkyJHEkVWrVr17967elaWkpO7evTto0KCmhggAAEDkIKEBAACaSl1dnZggX1FRQV4gDoBWrr69bpiUFJJgb3rFylfgJ1OBNactl2dgXL6MuG0B+X90Onr5UnTRAHFQU1O7ceNGQECAoaEh1wl5eXleXl6Ojo59+vTp1KmTmpqavLw8hmHy8vIdO3YcMmTI0qVLg4KC+GxmDAAAALRcv379+kzoiYZh2NixY8UYDwCtEoZh9+7d4yx/Ii0tPWLEiLt37/K/1Pz58+Xl5XmdHTx4MHnGg8DdvXt30aJF3759I/7knJmZefnyZcGmVsjKypJ/Iu7atWvnzp0FeEd+yMvLHzlyJCoq6tevX5mZmRkZGT9+/CgpKYmNjfXx8bl58yaGYXl5eVyvHTRoUHR09ObNm48ePaqtrT1r1qz79+9XVlb27t375MmTRkZGnJfU1ta+evVq2LBhp0+fFurvi58aCfUWVMAwzM/Pj+QuOI5HRkayjXBNOCDeOisra+7cuf379+/Ro8eAAQPc3NzCw8OZ6ezMa1t6DQZyGIbNmjWLV8UXCQkJBwcH4tm3b996kzY2ZTI0NHz27Jm9vb3AAgUAACBC7K8TAAAANF1LT4VuW0h3PyCEUH19QAE7Gxv0+DFZvwMez56io6OZz25IekmwtaVoYqQtGpabW883GpJ0B9CKjB071sbG5sSJE/v37//z5w8/l5SXl5eXl6empoaFhZ0+fdrS0vLu3bsdO3YUdqgAAACAuAQGBhIPLS0tRfw2FIA2QklJ6fnz5+fOnfPz88vNzUUIaWpquri4zJs3r0HvXxcsWBAZGenr68tWYAzDsH79+l26dEnAcZMqLy/38PDIycnhPEWn00NCQq5cuTJ79mxB3e706dPfvn378uUL5ylDQ8Pz588L6kZNp6WlpaWlhRDq06fPly9fhg8fznUahmHOzs7Ozs7p6ekBAQGnT5+eO3eunZ2dg4PD48ePV69e/eTJk5qaGrar0tPTd+7c2bFjx1GjRgkpfl7P7ohfq8Q5zHHOq8zNzePi4khuVEnelJNHYCRv6HEcZ+ZStOLHj2vXro2Njb137x7bNwEajTZy5EgvLy/WCI7jK1euJP5RSEtL79+/38zMjE6n5+bm5uTkUKlUU1NTW1tbCY7dNQAAAFoK+A4OAABN9fPnz9LSUtahrKysGrwCbzkwNzc8OBjx2EyAqFQ0ZIhoI2rxMEdHdP48/vUr99PKytiSJbyuZeYoENMaSKa1dZT66mzVOwG0FlJSUuvWrVu4cOHRo0ePHDlSVFTUoMtjYmLs7Ow+ffpE0vMYAAAAaNGePHlCPHRwcBBXJAC0ehiGLVq0aNGiRU1cx9vb28zM7MqVKykpKeXl5RISEvr6+kOGDDl58qSMjIxAQuU/koSEBF5nKyoqBJvQoKKiEhwc7OrqGhMTw3qVKykp2a1bt0uXLhkbGwvqRgLUrl07flKrdXV1Fy9evHjx4ry8vAcPHty9e3fp0qUIIc5sBqacnBxPT0/hJTQ0FK80ApJqInxOQIQsigblKLTunIZr165ZWlpeuXLl9+/fhYWFioqKurq6zs7OO3bsoBAed7x69erDhw/EC48cObJ48WKRxwsAAEC44Ek3AAA0XkVFhY+Pj4uLC3HQ0NCwdVd+a20MDTF7e84OCExYt27Y0qUijqjFo1KxQ4cwPT0upxQUMBcXNGAA+QLR0dG8UhZITrU5PBqO/o+6ukjiAM2FgoLCtm3bfv36tXXrVikpqQZdm5iY+O+//wopMAAAAEDs2Ppq29nZiSsSAAD/mFu037x54+vr+/z58y9fvnh7e4s4mwEh9Pr1a/J3xhkZGYK9Y/v27cPCwu7fvz9z5kwnJ6cpU6Zcv349Ojq6e/fugr2RoBQWFiorK/M/X11d3c3N7f79+y9evKCTFHdEKCkpiSSbpJno1q0byVkajUbe5IjY54LP7ATiU8fW/QRy1apVnz59Cg8Pf/Hixbt37z5//rxr1y7K35s3AgICiIe9evVauHChaMMEAAAgClChAQAAGunmzZsrVqzIz89nG9fj+h4XNGPY7t14VRV6+hQRtzXTaJiFBXb+PK9cB0Cma1fsyhW0cSP+48f//6nSaJiBAZo+HZszh881IHGBHLZwIf7kCeJW+BQhhKSlkaOjaCMCzYKiouKuXbt27doVGhr65cuXuLi4lJSUvLy8kpKSoqKiysrKqqoqrhdGRka6ubmJOFoAAABABDIyMojN3WVkZHr16iXGeAAA/KNQKD169OjRo4cYY+BVP4CFTqfT6XSBl7K3sbGxsbER7JpCkpCQYGRk1IgL4+Li2BoKsCksLPz48WOXLl3I14mPjw8JCbG1tTUzM2tEGPzjWqRh7969L168SE5O5npJt27d5s6dy2tBtnQEXl0tSC7h86oWzdjYmKQ2CVvO4qpVqyhQrhIAAFojeEkDAACNceLEiRUrVnA9tRQ29Lc4FArlyBEUEYF7e6OcHMRgICUlZGuLzZgBRfsbr3NnzM8PS0rCw8JQeTnq3h0bMACyQwRJXx9zcsKvXUOc76cxDOvbF3N1FUdYoLkYMWLEiBEjuJ4qLi7Ozs4+e/bs0aNHWYMNbewKAAAAtBRpaWnEQzMzM0lJSXEFAwBocTQ1NcknKCoqCjyboQUpKioqKyvr2LFjI67lp95GvXOOHDly8ODBcePG7du379OnT9ra2pxzamtrc3Jy5OXlG1RJggQxp0FDQ8PLy2vlypW/f/9mm9alS5d///2XSqXyWoT5C+ZSrMPGFV0QV1pDZWWll5fX27dvS0tLZWVlu3fvvnXrVkH9OdeLwWDExsYSRwYPHiyaWwMAABCxtvvDFgAANFp4ePiaNWu4nho2bNjo0aNFHA8QDCsrzMpK3EG0OkZGWKM2agB+YFu3IhzHHzxAubn/G1VUxPr1w06dQq268iRoCiUlJSUlJWlpaeIglBcCAADQWrF1dq/33SQAABAtWrTIz8+voKCA14Rm2wlCNKqqqhrdB8TKykpLSys7O5vXBG1t7X79+pGscO7cufPnz3/48EFHRwchdPPmTbbndXFxce7u7t+/fy8rK5OQkNDS0nJyctq8eTOvJIN6MYs0oL9zGpydnQ0NDdesWfPjx4/c3Fwqlaqtrd2jR4/Tp09z/UeHmLLAmYJQb1ICr0yIelcWuIiIiPnz58fFxTEYDObIs2fPHj58uG/fvgkTJgj77gghZhlC1qGCgoK+vr4I7gsAAED0IKEBAAAabNOmTVyb/I0bN87Hx0f08QAA2igMwzw8sGnTGGfOoKwsRKdjqqrYtGlo0CBxRwZagC9fvhAP663jCgAAALQOrbgoN+AT630kAPywtLQcMmSIv78/1+8eRkZGBw8eFH1UzQeDwWh0hf/27dubmZmRJDSYmZlxrbjA9PHjR09Pz3fv3jGzGWxtbS9dukRMaPj33383bNiQnp7OGsnIyIiNjX358mVgYCBbhncjEHMaunfvHhoaWlhY+P37dxqN1qVLF1lZWV5XMX8hqH+PONMaBLg4iaSkpGnTpnH22khMTFyxYkW7du2GDBki7BiILaUQQhoaGsK+IwAAAHGBhAYAAGiY4uLisLAw4sj48eOnTp3apUsXc3NzcUUFAOCupgYPDUUfPyIaDRsyBPXq1QrbiHTqRPHyEncQoOWJi4sjHnbr1k1ckQAAAABCpaWlRTxk+xcQtB0lJSVpaWmVlZXM96/S0tL6+vqKiorijgu0AD4+PmPGjHnz5g3b5hZDQ8MzZ86wfZNpa2g0WnV1daMvP3v2rL29PedLcYSQoaHh2bNneV1YV1c3d+5cLy8vQ0ND5sjgwYPd3NxYCRYJCQkbN24kZjMw0en0Fy9ezJkz5+bNm42LmZgURcxpQAipqKhY8a79KfBUBl5RiSZ1b9myZVz/wyGEMjMz169fHxkZKewY8vPziYfq6urCviMAAABxgYQGAAD4S11d3Z07d27duvX169eCggItLS0zMzNLS8uBAwf26dNHVlY2NTWV+MHAwMDg9u3bjS5VBwAQHvzqVXT1Kp6aimprEUL4+fOYkRG2ZQsaOFDcoQEgZrW1tcSG4hiGGRsbizEeAAAAQHjMzMwkJSVra2uZh79+/QoPD+/fv794o2qD8vLycnJyampqMAyj0Wjt27dXUVER2d3T0tLS09NZXwYIoYqKirKyMm1tbQMDA5GFAVooWVnZp0+fHjhw4OHDh9nZ2XQ6XUlJycLCwsvLS1dXV9zRiZm0tHRTEho6d+5869YtNze3b9++1dXVscY7derk6+trxLuF5Y0bNxQVFadPn84aUVdXb9++fUxMTO/evRFCGzZs+P37N9drcRwPDQ1NTEzs3Llz48ImyWkgqq2tpVKprAoWws4zEGUJooKCAvIEwYSEhE+fPvXo0UOoYZSVlREPIUcNAABaMUhoAACA/0lLS5s4cWJ0dDRrpLCwMD4+3s/PDyEkJSVlbW3NVpS7ffv2kM0AQDOEHzqEX76MSkv/N1RZiX/5gq9ahe3bh40cKb7QABC/3Nxc4uNCdXV1OTk5McYDAAAACI+srOzAgQNfvnzJGvH09Hzy5In4Impz6urqvn37VlJSQvzxo7CwUFVV1dTUVATdH3Jzc9myGZhqamoyMjJkZGS4NrkHgEhCQmLLli1btmypqqqqrq5WUlISd0TNRWVlZRN7N/Tp0yc6Ovr8+fNPnz4tKyuTl5eXlpam0Wi9evXidUldXd2ePXsuXLjANj5y5Mhnz5717t0bx/GEhASSm+bl5Z07d86rCcUOSXIaSkpKNm3aFBER8efPHyqVqqGhMXbs2A0bNkhI8PUupkX0xPn27VtWVhbJhJKSkrCwMGEnNFRUVBAPaTSaUG8HAABAjCChAQAA/l9KSsrQoUOJO1bZVFdXP3369OnTp8RBBQUF4YcGQHOSn8/Yvx/7/h2VlSFZWdShA7ZuHeK9bUI8vnzBb9z4K5uBJTsb7d6N+vdH8PoWtGHFxcXEQzU1NXFFAgAAAIiAm5sbMaHh6dOnQUFBo0ePFl9Ebcu3b98KCwvZBuvq6pi9z83MzIQdwO/fvzmzGZjodPrv378hoQHwT1pauonv71uZ0tLSpm+Lp9Foy5YtW7ZsGfMwNTV1wIABJPNv3bqlra1tbW3NNj5ixIhjx45t3LixoKCAbe8+J5IHgHxiy2lgjsTFxU2ePPnr16+sacnJye/fvw8ODg4MDOTnz6reQgvNIeOBwWDUO4eYxCYkjx8/Jh5CxRQAAGjFWl0baQAAaJT09PQRI0Y04sNM9+7dhREPAM0THhiIOzoiX1/80yc8KQn//BkPDGRMmYLzbmwpFvjRo+jPH55nk5PxixdFGQ8AzQ3bIzARPGkCAAAAxMjFxYWtrvjatWt5veEGgpWTk8OWSUlUWFhYVFQk1ADKy8urqqpIJlRVVdX74hMAwEtxcbHA6/wbGBjQaDReJRbq6up27969detWzlNDhw6NioqqrKyUl5eXlJQkv4uMjEwjYsP+wzxkSz7AMMzc3JyYzcBEp9PfvHnj4uLSiDs2T2ZmZuSpYPLy8uRZKU3369ev69evE0eEfUcAAABiBAkNAACA8vPzR44cmZKS0tALZWRkFi5cKIyQAGiOvnzBd+zAOZtQZmfjZ87g/v5iCImXjAyysziOPn4UVSgANEcaGhrEw+Tk5OTkZHEFAwAAAAibpKTk/v37iSMJCQmnT58WVzxtSm5uLslGXjqdnpmZKdQAKioq6HQ6yYS6ujpIaACg0QoKClRUVAS+7Lhx427cuMH11PXr1zU1NUdy6yOpoKDQs2fPV69eSUlJaWtrk6wvKSnp4ODAfzzEPAYcx4l5DPUWVGB59+5dcHAw/zdtztTV1U1MTEgmGBsb9+3bV3gB4Di+cOFCYr6aiorKhAkThHdHAAAA4gUtJwAArVBeXl5CQkJKSkpOTg7z0QmGYcrKyllZWcnJycrKynJycnl5eX/+/CkpKSkqKsrJyUlPTyeuoK2tff369W7duv38+fPDhw/h4eEvX75ke84iJSV1/fp1Q0NDkf7eABAffOdOxKtFYkEBOnMGOTggKlW0QfFQXd3UCQC0ampqaoaGhqwkBjqdPn78+JcvXyorK4s1LgAAAEBYxo8fz+ytzhrZsWPHtGnT2rVrJ8ao2oKampomTmgiKh+fUOrdyQ0A4CU5OdnAwEDgy65cubJv377Lli1jKwNQVVW1Y8cOtn35RGPHjvX397e3t586deqnT594FWgxNzcfN24cP5EQi9vxyl1gjtfbCaK0tPTSpUv29vb83Lf5++effxwcHLgWu9XU1PT09BRqa4z9+/eHhIQQR5YtWyYrKyu8OwIAABAvSGgAALQGDAYjOjo6ODg4IiLi/fv3+fn5TVlNQ0MjNDTU1NSU+ev+/fsz2/jFxMTcu3fvzZs3FRUV3bt3X716tQiafQIgEKxtBI1fIj8fT00lOY8nJ2PR0cjKSjC3ayI5uXomyMsL/J68ak4C0DzNnj3bw8ODdRgbG2traxsSEiKM/VUAAABAc3Do0KHevXuzGi0VFhZu3rz5/Pnz4o0KCLsZvIKCgrS0NEnXCSkpKQUFBaHGAEAr9vHjxx49egh82Y4dO06fPn3//v3//PMPcXz//v19+vQZNGgQrwsnT57cq1evI0eOLFu27MmTJ48fP+bsr9ehQ4cTJ05ISNT/ZqRBH/NxHDc3N4+LiyOZU1BQUO86LYWFhcXZs2dXrlyZmJhIHNfT09u6daujo6Pwbh0QEMDWc0RHR8fd3V14dwQAACB2kNAAAGipcBz/8eNHZGTk06dPQ0JC8vLyBLKsqqrq06dPmdkMbCwtLS0tLQVyFwDEokl5BsnJiDxVqKoK//gRs7JifeAXY1oD3qULNTCQdVinq/vXaRoNCWFLBI7jzN+y+PM5AODDqlWrvL29f/36xRqJjo62sbF5/vy5wJvgAgAAAM1Bjx495s6de+HCBdbIxYsXp02bNmTIEDFG1erRaDTyCcKujiApKSkrK0uS0CAnJ1dvkC1FVVVVZWUlhUKRl5fnpzQFAE334cOHqVOnCmPlNWvW9OzZ88CBA6y/oe/fvz979uyHDx9IrtLT0xsyZMjZs2fXrFlz//79JUuWBAUFZfzXlVJKSsrc3Pz48eMDBw7kenltbS3noJGR0ZkzZxYvXlxvzPUmSfDzHU/YaV4CNGrUKCsrq+3bt3/8+LG8vFxaWtrExGTnzp26bA9hBOrHjx/Tpk0jNjPCMMzb2xtS0wAAoHWDhAYAQEtSWFgY/p/3798XFxcLdn0JCQk/Pz8LCwvBLguAePFTILF+EhKIQqlnjqQkP/cSwft+ysaN6PBhXmcxMzPM2VkY92XlNCCEMAyDnAbQnCkoKPj5+Q0dOpTYNPrDhw/Tp09/8OBBC3qIBgAAAPBv9+7dt2/fZn2QxHF81qxZHz9+hAJFwqOpqVlcXMy5Q5pJUlJSR0dH2DGYmJjExsZWVFRwnpKRkTE2NhZ2ACLw58+fX79+VVVV1dbWYhgmJSUlLy9vYmLCzx50lkePHl29erW4uFhSUrJbt27u7u5qamrCixm0AuXl5QkJCT179hTG4h06dDAzM3v06NH48eMRQqmpqePHjz9z5ky93zT27t07aNAgW1vbrl27nj9/PiMj4/Llyz9+/KDRaM7Ozvb29iTpPhMnTuQcTEpK2rJlC47jS5YsIb91+/btP3/+TDLBxMSEfAXEx9MS1oc1Op3eoL/jwqCionLs2DGR3Y7BYMyfP7+0tJQ4uHHjRjs7O5HFAAAAQCwgoQEA0NxlZma+evXq9evXYWFhcXFxwntB2K5du1OnTg0dOlRI6wMgdk3662NsjDQ0UHo6zwkKCtiAAfXeS0Tv+wm9kNnKM2DGxtjp0/UnZzQWMacBgGauV69e/v7+jo6OxOf7AQEBFy9enD9/vhgDAwAAAIREQ0Nj3759xDdSv379mjlz5oMHDyhC+/mwjdPQ0MjJyeFaZR3DMBUVFSUlJWHHQKPRunbtmpCQUFZWxtrUS6FQ5OTkTE1NpaSkhB2AsP3+/fv379+sneU4jldVVTGrNVhYWPBTf6KgoGDSpEmRkZHl5eXMkaCgoDt37ri7uy9atEiIoYOWhk6nh4WFhYeHZ2Rk1NXVVVRU9O/fX67eno+N5eHhMWPGjKioKFNT0y1btmzZssWZY3NCSkrKxo0bv3//XlpaKisra2BgsHXr1uPHj9vY2Ny9e3fgwIE6Ojps7Ql4uX79+rNnz7ieKiwsPHLkyOTJk8mzfJYuXfru3buSkhKuZ/X19Tds2MBPJLyUlJSsXbuWddi1a1cLC4ujR4+2b9++Kcu2IKdOnQoLCyOOjB07dvfu3eKKBwAAgMhgCCEPD48dO3aIOxIAAPhLTEzM/fv3AwICYmNjG3otjUbr0qWLiYmJjo4O89kEnU4vLS1NSUnJycnR09Pr27dvu3bt2rVrx3x6IiEhoays3KFDB7HnNQMgDPVWROCzZAI+dy7+9CnPRXr2pAQENCgwoRYwYGUV1FlZoYICRKWidu2wbt2w3buRkHfg8dNls0GdOAEQqhcvXjg4OLAeXiOEVFVVf/78qaysLL6gAAAAAGFhMBjDhg1jex2ybt26Q4cOiSukVq+uri4uLo6tToOEhISqqmqXLl1EmQ3858+f3Nzcuro6KpWqrq7ejpAG3XKVlZV9/vyZa518hJCSklKPHj3IV6iurh4yZEhkZCTnKTU1NS8vr9mzZzc5TNDiZWdnHzt27MqVKx06dBg+fLi+vj6VSk1OTh49erS1tbXw7hseHr5gwQIjI6NVq1Zxdgi6evWqh4dHWloacVBdXX3+/PnW1tYzZ868ePGig4MDn/caPnz4ixcvSCZs27Zt586d5ItMnTr17t27nH8llZSUNm/evH79el4X1vtkJi0tzcHBgbMCROfOnX18fPr27UseWCvw6NGjiRMnVldXs0YMDQ0/fvwIPRMBAKB1W7x48dmzZ+HVHQCgGSkqKnr16lVISEhQUBCxqzc/5OTkhg8fbm9vP2jQIDMzM0hNAG0W25ty/vs71J/3sHcvSkrCU1K4nNPWZmUzNLe3+JSnT9Hv34hKRQYGSITNcfn5c0DQmQI0A8OGDbt586aTkxPrS7GgoODIkSP1PqoDAAAAWiIKheLj49OjRw9izQAvLy8NDQ13d3cxBtaKUanUbt265efnZ2dnMxsi0Gi09u3biz57Uk1NrfX1UEhNTeWVzYAQKi0tLSgoUFVVJVlh+/bt0dHRXE/9+fPnwIEDkyZNEt4WfND8VVdX79u37+TJk1OnTg0LC+vcubOgVn7+/PmlS5fy8/OlpKR69OixatUqzgZA/fv3//LlC9fLw8PDN2/enJmZyTael5d3+vTpDh06BAUFjR49+vHjx5aWlvzEk52dTT6Bnz1X169fV1ZW9vf3z8rKYg126tRp2bJlq1atIrmQ/MkAg8FwcXHh2s8iMTFxzpw5kZGR8vLy9YbXQsXGxs6bNy8mJob4p4Rh2Pnz5yGbAQAA2gio0AAAELPs7OyQkJCwsLCIiIiEhARW+Ud+KCoq9urVy8rKatiwYYMHD5aWlhZenAC0FE3Z4VT/m/UfP/AVK/CEBMTaXIVhmKEh5dWrelfglTDBf8pFgwgweUIEm8YgpwGI3axZs65du8Y6VFVVTU9Pl5GREWNIAAAAgPA8evTIycmJ7ePn7t27t2zZIq6QAGic9+/fE0ttcdLU1OzSpQvJhF69esXExPA6S6FQTp06BY0n2qy0tDRnZ2d9ff3jx4/r/t3PsSmKi4snT54cHh5O7M5gZGS0YcMGNzc3PhextrZ+/fo1r7Pm5uYfP368d+/ejh07Pn78yE9zmc6dOyclJZFM0NLS0tPTq6ysVFZWtrKy8vT05JXrk5KScvLkyZ8/f0pKSnbv3n3JkiXkeUX1unTp0pIlS4jFCYgwDFu7dm3rKzVEp9ODg4MvXLgQEBDA+dhk6dKlJ0+eFEtgAAAARAkqNAAAxKm4uNjPz+/69ethYWH8JzFgGNalS5cBAwYMHDjQysrKxMQEGp0CwAv/78gb8MLe2Bh79Aj9+y96+RKVlyMpKdS7N2XlynrvyE/bi2b7Ur+J3TqIf7zN9vfYVtTU4OfOofBwvLQUk5LCDQwoq1cjHR1xhyUU/v7+N27cKCoqkpaW7tWr1+rVq8kbVO/Zs8fX15f1gKygoODff/+dN2+eSIIFAAAARG3s2LF79+7duHEjcXDr1q1ZWVlHjx5tNQX/KioqmC8LFRUVZWVlxR0OEDwGg0Gn08nnEDt9cCovL8/NzSW/xZs3byChoW3Ky8sbNmzYkiVL1q5dK8Bla2pqRo8e/e7dO7bxpKSkTZs2SUlJzZgxo95FcnJyfv78STIhKSnpxYsXkydP9vX1PXjw4LZt2+pdk7M+BJvs7GxWFYc3b94EBgZeuXKlT58+nDM7dux4+PDheu/IP39/f17ZDAghHMcjIiIEeDuxi42N9fb2vnXrVl5eHtcJAwcOFOyfMAAAgGaulXxCAwA0f7W1tV++fPn48SPz/yMiImpqavi5EMOw7t27Dxs2bMiQIYMGDWp99SEBEK8Glx+QkMBmzkQzZ/7/tdev878U+YTmnNPAC47jGIbxGXmL+921Nt+/48uX49+/IwYDIYQjhCIjGWFhmJsbtmCBuIMTpLy8vIkTJ75//76iooI58ujRo3///dfT03PatGm8rtLV1Z0+fbq3tzdr5NKlS5DQAAAAoBXbsGFDWlra6dOniYOnTp36/v27r69vE7fSil1xcXFycnJFRQXzbbeEhISsrKyhoSF5giNocSgUSr3bPMgn1NTU1Ps5pd6cCSBKNTU1169fDw4OrqysVFFRmTNnzvDhw4V0r9WrV48fP16w2QwIoV27dkVGRnI9lZ+fv3fv3vHjx9fb5SQxMZE8F6e6ujoqKsrW1vbYsWO9evVycXExMTEhX7Nv37682q9wwnE8Li5u2rRpr1690tbW5vOqRiOWsuCquLhY2DGIQF5e3u3bt69fv87rK4Rp9OjRt27d4qfqBgAAgFYDEhoAAAKTnZ2dkZFRWFhYWFiI43hRUVFVVVVeXl5KSsr379+/fPlCkkrMSVJScsiQIc7Ozk5OTjqtdPssAGJQV4dfvYqePcNLSjAKBWlpNXolzuwErg/C6m39IMDeEI3TxADIcxpE0K4C8OXPH3zhQpxzB09WFn78OFJSwiZPFkdYgldeXm5vb89ZNDgxMXHNmjWysrLOzs68rl2yZAkxoSE8PPzXr1/6+vrCihUAAAAQtxMnTlRWVl6+fJk4+OzZs379+j148MDMzExcgTVRXl7ez58/iR/A6XR6SUlJfHy8oaGhhoaGGGMDAictLV1ZWcnrLIZh6urqJJerqKgoKytnZGSQzDE3N298fECgXr16tXz58ri4OFbhDX9//759+/r6+rZr106w9/r+/XtoaCh5C4bGCQ4OJikc8uPHj+vXr9dbFERaWlpSUpI820ZeXh4h1KFDh7Vr144YMSI5OZlGo5HM37t374sXL+Li4shvTZSYmLhq1SpfX1/+L2mcel/eN/Htfnh4+MmTJ/Py8jAM09XVXbdunampaVMWbJDa2trg4GBvb+/AwEDy/6YUCmXr1q2enp5QshcAANoaSGgAADRJUlKSj4/Ps2fPPn36RN61kR8YhpmYmFhbW9va2trY2CgqKgokSADA/8vNxefPxz9/RnQ6Yu5QJ2jQ63xiq4UW/c6eGHwTS0RwXg7NJpoP3MODSzYDU3ExOn8ejRuHWsX2jg0bNnz8+JHrqdzcXE9PzzFjxvB6imdpaWlubv7t2zfmIY7j9+7dW716tbBiBQAAAMSNQqF4e3traGgcOHCAOJ6UlDRw4MAHDx5YW1uLK7ZGo9PpKSkpXLcTVFdXp6SkqKioSEpKij4wICR6enplZWW1tbVcz8rLy9f7ntvS0pL1EyDX9efPn9+kEIGAREZGzpgx4/fv38TBsrKy58+f29nZvXr1ivn+XlAuXbo0d+7ceislNFRlZWVOTg7JBAaDERYWVm9Cg5mZWfv27Um6TqioqIwcOZL56/Xr179+/Xrt2rUnTpwgWVNRUdHHx2fatGnx8fHkdyeKjY2tq6ujUqn8X9IIpqamT548IZmgp6fXuJVrampmzpz59OnTgoIC1mBQUJCLi8vRo0eF9MCnsrIyISEhPj7+27dvMTExb9++LS0tJb9EQ0PDxsZmz549kHMPAABtEySyAQAaKTU1deLEicbGxjt27Hj79m1TshlMTEzWr18fFBT058+f+Pj4c+fOTZgwAbIZABCwmhp89mw8JgY1rV4osxoBEscbeqwh+LyK8xaNCIz1R8F2X84JQDzodPzrV5LzeHIyTvpsqKXAcTwsLIzk6y0hIeHhw4ckK7i6uhIPHz16JLDgAAAAgGYJw7D9+/cfO3ZMQuKvPT9FRUV2dnYhISHiCqzRUlNTSfbrV1VVpaamijAcIHTKyspaWlpcX6bKyMh06dKl3hUOHz7MqxS/lJSUi4uLVhMK+wFBwXF8+fLlbNkMLDExMQJPRH7y5ImDg4Ng10T8dTkhqd/AIisra2lpSTLB1NS0a9euzF9jGHbjxo3Q0FDyhAaEUM+ePd++fbtgwQJLS0t9ff1OnTrVW9WmsLAwKyur3oCbaMuWLR07duR1VkNDY8uWLY1bedKkSXfu3CFmMyCEsrOzz507t2LFisatyam8vPzly5d79+51cXExNjaWl5e3tLScNm3a3r17g4ODSbIZZGRkJk+e/OjRo8zMTB8fH8hmAACANgsSGkDLUFVVRd4XrbVKSUk5ceLEjBkzevbsqaGhgWGYgoKCmZnZ8OHDL168KMbAgoODLS0t/fz8mvKWTldXd+XKlVFRUQkJCQcOHBg1apSKiooAgwQAEOHHj+PkhRN5PBlhX+c/nKcal1jQgN8Cf5pybaO/p7HlNEA2Q/OSlYUKC8km0OkoIkJU0QhRTk5OXl4eyYTa2lrybT2Ojo7Ewzdv3jS9/BIAAADQ/K1YsSIoKEhVVZU4WFVV5ezsHBYWJq6oGqfef7srKipEEwkQGUNDQ0NDQ1lZWVYNdhqNpqys3K1bN1lZ2XovV1dXv379Omd5eWVl5alTpx48eFDwEYOGCw8PJy8b8PbtW37yAPhUXV39/fv3nj17Mg/r6upevnx59OjRK1eu8Eqq4JOSkpKSkhL5HF4ZNmxOnz7NqzeQnp7eyZMn2e4bFBR08ODBgIAA8mVVVFTOnTv34cOHpKSkpKQkto9InCgUirDLMyCE1NXVN2zYwLXgioKCwuzZs8nTO3jx8/N7/vw5g8HgPFVdXX337l2S8i38SEtL8/Lysra2VlZWHjZs2JYtW+7cuZOYmMj1jmx69+597ty57OzsW7dujRkzRgR/yAAAAJozaDkBmrvs7OyVK1feu3ePTqebm5ufOHFi2LBh4g5K6HAcDwgIOHbs2IsXL9jehJWVlcXHx8fHx7948WL79u0XLlwYNWqUiMN78eKFk5NTTU1NQy/U1tbu1atX9/8YGxsLIzwAAHevXyPSpxu4tze2fXtT7sAry4HkLGrhHSuIcByHbIZmqs38V6itra33ISavcsRMFhYWurq66enpzMOamprXr1/b29sLLEQAAACgubKxsYmMjHR0dCS+MqysrHR2do6KiurUqZMYY2uQen8YEOArT9B8tG/fXltbu7i4uLy8nEqlKisrS0tL8395nz59IiIitm3bFh0dXVRUJCkpqaOjs2rVKltbW+HFDBokMDCwrKyMZEJ2dnZycnLnzp0FcrukpCQ9PT0pKSmE0KlTp86ePfvz509m9RcNDQ0LC4uLFy82eq98z549SV6T6+rqLly4kJ912rVrFxgY6Orq+unTJ1afHQqFYm5ufubMGVY2BouBgYGfn5+Dg0NsbCw/dUeYlXuGDRt25coVOu9Sl2pqapqamvwE3EQLFy6Ul5fft2/f9+/fmfFQKJROnTq5ubmtX7++cWtevHiR5OsqOzvby8vr8uXLjVj548eP27dvf/ToET+5C0S6urrTp0+fOnVqt27dGnFfAAAArRUkNIBmjcFgjB49mtUK+tu3bzY2NseOHVu6dKl4AxOqp0+frlu37vPnz/XOzMjIGD16tJ2dnZeXF6uKmrDl5OS4urpyzWZQUlLq0KGDpqamkpISlUpVUlKi0Wjq6uqampqdO3dmNrcTTZAAAHY4jv/5Q/3vJWWdri7zF6wRhBBKSxN9XALHmR7BzDPAMEwEuQWsnAbWobDvCPjSvj1SUSEr0kClIisrEQYkLNra2ioqKiRFGjAM69WrF/kiI0aMuHr1KuswNDQUEhoAAAC0EUZGRm/evBkzZkwEoXRTQUGBi4tLeHg4jUYTY2z8q3cPK2xyba0wDFNWVlZWVm7c5YqKiseOHRNoRECQ6i2+QqfTq6qqBHW7T58+MV8nr1u37sKFCyUlJaxTubm5z549s7GxCQgI4LOUApvDhw9HRUX9+PGD8xSNRhs/fryOjg6fSxkYGISHh9+9e/fu3btlZWU0Gs3GxsbNzY3Xd+y+ffvOmTNn69at/Be+HT9+/N69e0kyMAYMGMAqjiJs06ZNmzhx4v379589e4bjeL9+/aZMmaKgoNDoBXNycsgnpDX8SVFdXd3mzZu9vLwalMqgqqpqZ2c3ffp0Ozs7+HcKAAAAJ0hoAM3amzdvWNkMTHV1dcuWLVNVVZ0yZYq4ohKeqqqqZcuWeXt7N+iqkJCQp0+fjhs3btmyZQIpX1FZWRkaGhoSElJcXGxiYjJgwABra2vmj5JRUVEnTpxga/+ho6Ozdu1aJycnQ0PDpt8dACAUGIYwjJnHQE1P/yuPASHETHFoLZUSxIgtnUI0WRSgfhISmLk5npzM6zxmaIi1is1nEhIS5ubmXJ8MMhkaGk6bNo18kZEjR7IlNAgsPgAAAKDZU1VVDQkJsbOzI+Y0xMTE7NmzZ8eOHWIMjH/y8vJFRUXkE0QVCwBAYHr37k2hUEjeEKuqqja6ZAKb6urqdevW7dmz5+nTp5cvXyZmM7AkJibOnDkzIiKiETUXNTQ0rl69OmfOnISEBOK4oqKig4PDP//806DVMAybNGnSpEmT+Jy/ZcsWExOTb9++mZub8zNfWlp648aNq1at+vPnD+dZCwsLLy+vBoTbZFJSUq6urq6urgJZrd6cg4bWV0AILViw4NKlS+RzMAzT09MzNTU1Nzc3MzPr3bu3ubk55DEAAAAgAQkNoFn7+vUr1/ElS5aMHDlSXV29/iUSEhhnz2IZGYjBQCoquTY2r6nUT58+paamMhgMQ0NDR0fHvn37CjjuRikoKGDbCMI/BoNx7969e/fumZmZzZ8/f+LEibr/bb9ukNjY2IMHD/r7+7P11FRRUdHT0/v27RtngbVBgwY9evSo3u53AACxw9q1w1NT0X/lGYg5Df9fsMHAoKm3IH2QIYLWEvUGILz0ArbCDKzDejtuANHAdu5E375xz2lQUkILFiApKZEHJRRHjx6NjY1N5vY7lZWVnTZtmoqKCvkKw4cPJx7GxsYWFBSw9RQHAAAAWjFFRcVHjx7169fv58+frMGDBw/OmzdPT09PjIHxycDAoKCggO1DPYusrKygXnkCAERp3LhxRkZGJLnLRkZGioqKTb9RZWWlq6tr//7958yZY2NjU1BQwGtmbGxsQECAo6NjI+5iZWUVHh6+ZcuW9+/fFxYWSklJaWtrL1261MnJqQmx80VBQWHjxo0rV658+vQpn48ppk+fXlpaeujQoZSUFNaglJRUjx49bt++LZA/dnFRU1Mjn8DX43eCZ8+e8cpm0NPTGzx4sJWVVc+ePS0sLJpSWAIAAEAbhCGEPDw8WkqaOWhrduzYsZ1HQ/cJEybcuXOH7OdOHMc9PPBHj+ry8yNrah5XVQVXVn6sreV8oTRt2jRvb28psb7JKCsrGz58eHR0NOcpc3NzV1fXAQMGmJqaamlpZWVlHT582NfXNyMjg9dqFAqlf//+EydOdHV15acnHNP58+eXLVtG3lqbjbS0dFpaWkN/tAUACBWvN+j4sWP40aPov7Qk9vYT2toUf3/UqL4wTXxnz7xcIO/7iZGwRSXAu/C6KfF2XE8JKQDAr/h4fOVK/Pt3RNxioq2NzZ2LLVokvrAE7+XLlwsXLmR71qmiojJ58uQzZ87ws4KpqSlxs9S9e/ecnZ0FHCUAAADQvMXExPTv35/YbNHNze3ChQtiDIl/hYWF379/Z3WUZ5GSkjI2NoY8RQBaqF27du3fv59rupKurq6/v3+93eXqlZqaOmnSJFNT04sXL0pKSpqYmCQmJpLMnz59+vXr15t4U9Gj0+lWVlaLFi1yc3Pj/6rc3Nw9e/YkJCRUVVUpKio6OzvPnj1bZM0mhOTo0aMbNmzg2lkYIaSkpOTn5zdixAj+F5w5cybbl4SBgcG8efMmTpzYpUuXJsUKAACgrVq8ePHZs2db9r+4oNXj/PjN4ufnp6CgMGHChPfv39fV1XFOqNi27eHFi26JiTqZmYNzc/eWlMRwy2ZACN24cWPx4sWCi7rBGAzGlClTOLMZBgwYEBIS8vXr161btw4fPlxbWxvDsPbt2x8+fDg9Pf3u3budOnXiteDbt29Xr16tr68/ZcqUmJiYemMICwtbsmRJg7IZEEKOjo6QzQBAS4EtXYpZWLAO63R1mf9DCCFpaWz8eGI2A4Zh/BdUwP/TuMCI12L/acQ6/Fwl2CoRbKFy/iFwjmB/E2AwoH6mptijR9jq1digQZiFBda3L5o0ieLn18qyGRBCQ4cODQ8PX7hwYd++fU1MTCwsLEaPHu3n58dnNgNCiK2D1YsXL4QQJgAAANCsWVparl27ljji4+NDslO5WVFRUenWrZuSkhKrizyNRlNSUjI3N4dsBgBarm3btk2fPl1ZWZltXF9ff9++fU3MZqipqTlx4kTfvn1nzJhx7do1Go1WUVFRVVVFflV5eXlTbpqcnLxhw4bJkyfPnTv34cOHXB/wCoOEhISPj8/mzZtjY2P5v0pDQ+PYsWMhISGvXr0KCAiYO3duS89mQAgtX76c11cOhmFDhw5tUDYDQoitWOC6det+/PixdetWyGYAAADQRFChATRra9as4adxmqysbPfu3U1NTbW1taWkpLKyshI+fYqMjKzgu8sXhmExMTE9evRoUriNtWXLlr179xJHpKWlT5w4MW/ePPLXXdXV1efOnfPy8vr9+zfJNAzDxo0bt2fPHlNTU15zrK2tX79+3aCwKRTKmzdv+vfv36CrAABCxfZ+nf10YSG+YAEeG4sqK/83qK6OjRuHeXjwuYjIXsM3NEOCa0kGzsNGrExyL/4X5OfPDeo3gGbizp07Li4urMOuXbt++fJFjPEAAAAAYlFSUtKxY0diEsPFixfnzZsnxpAaqqampqysDCEkLy/PSm4AALRoQUFB//zzz+/fv6urqxUUFExMTA4cOGBoaNjoBUtKSry9vY8dO2ZmZnb48GHiw0MTExOSJhcIodmzZ1++fLkRN62urp47d25oaGhOTg5zhEajde3a9dSpU1ZWVo1YsBHu3bu3du3a6Ojodu3aNXqR/Pz8EydOfP78mcFg6OvrL1++vHPnzgIMUgRyc3OdnJw+fPhA3OcmKytrbW197949GRmZBq3m7Ozs7+/POty+fbunp6egQgUAANA2MSs0QEIDaI7q6upKSkoYDIabmxvxZyA7O7uQkBAh3dTd3f3gwYNCWpyEn5/fpEmTiC+xZGVlg4KChgwZwucKdDr9/v37p0+ffvnyJck0CQmJRYsW7dixg3NDRnp6up6eHjGGdu3ajR07tkePHmFhYU+ePGE+AUEIUSgUeXl5HR0dXV3dFStWjB07ls8gAQCiIYxsA5KchubzAp4zJH5GGncLpj179nz58kVGRob1+IZkWWLDC67/jZrPnyQACKE/f/5oaGgw/ksMxTAsKytLU1NTvFEBAAAAordu3brDhw+zDqdOnXrjxg0xxgMAAJzodPr169dDQkKysrIkJCTU1NS6dOliYWHRrVs3AwMDXj12cRwPCwu7dOnSw4cP7e3t165d27t3b7Y5o0aNCg4O5nVfOTm5hw8fDh8+vKEB19XV2dnZvXjxgsGxFU1PT+/27dv9+vVr6JqN4+7u/uXLl6CgoMbVWjh48OC5c+eINQm0tLTGjh179uxZKpUquDCFjk6n//PPP4GBgcwcPk1NzWnTps2ePbsRSx0+fHjdunWsQ319/eTk5FZQygIAAIAYQUIDaF5qampCQ0Pv37//6tWr1NRUrr27mBNOnjzZlBt1k5QcKiVloav7zd7+6NGjrPFBgwY1tERB03379s3KyoqVLoAQolAo9+/fd3R0bMRqCQkJvr6+d+7c+fbtG685ioqKzLxjPT29vn37amtr19TU/Pr16/Tp06w55ubmMTExrN0bdXV1qampRUVFysrKBgYGLesncgDaoKZnGwi2mIEIcA2Y659DI/5w2BZnMBirV6++f/8+19I4vJbl9UfaDFNDAGDq3r3758+fWYe3bt2aPHmyGOMBAAAAxOL58+fEats9e/bkp6UjAACI0syZM9PS0tzc3Dp06ECn0/Pz8+Pi4mJjY+Pi4n79+iUlJaWurq6pqamtra2rq6upqYlhWGpq6tOnT+Xk5ObOnTt9+nRe/WSjoqIcHR1ZRRTYWFtbv3r1qhEB79q1a+fOnXQ6nevZXr16RUVFieYVeF1dnY2NzYgRI7Zs2dLQa/ft27dv377S0lK2cQkJiQkTJty6dUtAMbYwGRkZBgYGxP+4Dx48aNyDbgAAAIAJEhpAs5Cbm/vo0aPHjx8/ffq0uLiYZKa8vHx2dracnFxISMiyZcuSkpL4v4sshtlIS4+WlraXltalUhFCmJHRzwsXiEXAtLS0srKyGv0baYTCwsK+ffuy/UZ2797diJ+h2cTFxd28edPb27txv6Nly5adOHGiiTGAZqWysvLs2bNhYWG1tbXKysozZsyws7MTd1Cg+WpEQgOxAkEjbtSU1/kNyhVoeq7GlClT7t27xzXr7t69e87OzuRBQuICaClWrVp17Ngx1uHChQvPnj0rxngAAAAAsUhOTu7UqRPr0MDAICUlRYzxgDaipqbm9+/fFRUVOI5LSkpqa2srKyuLOyjQTDEYDGlp6eLiYl6tAUpKSnJzc3NzczMzMzMyMnJychgMhp6e3uDBg7t161bv+gcOHPDy8srPz2cb79q1a0hISPv27RsRc+/evT98+MDrrLS09P379+3t7RuxciNkZGRYWlo+f/7c3Nyc/6vS09MHDhyYlpbG9ayiouL169fb7Ft8R0fHgIAA1uHgwYPDwsLEGA8AAICWjpnQICHuMEAbRafTHz16dP78+SdPntTV1fFzydKlS+Xk5BBCdnZ2iYmJUVFRd+7ciY+Pj4iI+PPnD9dL1CmUMTIyTtLSNtLSMmwlvlVVDQwMJCQkWBmjOTk5VVVV0tLSTfqN8Q3H8dmzZ7NlMzg7O2/evLnpi5uZme3atWvbtm1XrlzZvXs3123EJKytrZseA2g+goKC3N3dExISWKX8/P39+/Tpc+fOnaa0CQRtQaMTFBoKw7Cmv+nnZwUcx1lBYhjG2LwZmzQJ9ejB5y18fX0fPXrENZsBIbRlyxZbW1vmP1UAtHTDhw8nJjSEhoaKMRgAAABAXIqKioiHkpKSYgoEtCG/f//OzMysqqpijRQUFCgpKZmamkLJTMCJQqGoq6tnZWUZGhpynaCoqKioqGhkZNS49Tds2GBiYrJ3796UlJT8/HwJCYkOHTr06tXr3LlznD1t+VFUVJSdnU0yoaqqSpQJDTo6Oh4eHosXL3716hX/zzQOHjzIK5sBIVRSUnLmzJk2m9CwbNkyYkLD69evnz9/3ojWJAAAAAARJDSAxqPT6ZmZmYWFhXQ6nUKhqKmpaWlpsfoU8JKamurt7X3p0qXMzEz+7+Xg4LBz507iSN++ffv27cv8dUpKSnx8fEpKSkFBQVVVlYaGhg5CZmfOmJSXc/85VEICDRsmISGhpaWVnp7OHMNxPCMjg7j3QqguXLjw8OFD4oiZmdnVq1cb/TqQE41GW7BgwaxZs44ePbpnzx7OGmhc9ezZc9y4cYKKQWAYDPzmTRQSgpeVYVQqbmBAWbECdegg7rBagNDQ0Pnz57P9dSsvL3/58qWdnV1YWBi8fAWNK67AS4PWEWB3DH5XyM9nTJ5M8fVlHlH27q27dw+zsMBOnEAaGvVeff78eWKTIDYJCQnnz59fvXo1X5EA0LxZW1tTqVRW1mlSUtLPnz9F9mMSAAAA0Ez8+++/xENNTc2CgoLGvcMDgB/p6elpaWlspfjpdPqfP3++fv1qYWEhwKdGQLyio6Pv379fWFjYvXt3FxeXpnxjGTJkyNu3b3klNDTduHHjxo0bl5KS8uPHD3l5+e7du8vLy2dkZISFhUlKSlpYWDToyVJpaSmvTQIsFRUVTQu5YRYtWuTt7X3lypU5c+bweUliYiL5hAY9925lbGxsLCwsiB0M165dGx0dLSEBr6IAAAA0HvwrAhosPz//ypUrt2/f/vTpU21tLfEUlUrV09Pr1auXtbX1yJEjTU1NWaeys7MfPXp048aNsLAw1jZxEkpKSswUYxMTkxkzZkycOJHkM1vHjh07duzINsj49Qvdu4e4lX/AunXDFi1CCOnq6rISGhBC6enponlSn5+fv3HjRuKIsrLy/fv3FRQUBH4vKSmpDRs2zJo1a8uWLVeuXCH5w6dQKBMmTDh16lSz23SSlYUvXIh/+4ZqahBCOEIoIoLx6hU2Ywa2fLm4g2vW6urq3N3deX2IiomJWbt2LZQQb+OI5QpaXDeEBmczFBfjU6fi8fF1urrU/775UxMSUEIC488f7M4dpKJCvgDxnwxOOI6/ffsWEhpA66CsrNy3b9/w8HDWyOPHj5ctWybGkAAAAAARc3d3P3z4MHGka9eucXFxampqXbp0gffKQOBqa2szMzPZshlYSkpKMjIydHV1RRxVa1VXVxcQEPDgwYOKigp9ff0FCxY0uoZBQ8XHx8+bN+/r16/MrUcYhh04cMDJyenIkSMUCqURC1ZUVNS7wazpWE9fX758uXXr1qSkpLy8PAkJCR0dHUtLy7Nnz/JZBFRLS0tRUTEvL49kjrGxsWCC5g+VSr1+/frw4cPl5ORcXFz4uYTX31P+J7RiGIZt27Zt0qRJrJFPnz7t2rULmp4DAABoCkhoAA1QVVW1d+/eI0eOlJeXc51QV1eXkpKSkpJy9+5dhJCysrKUlBRCiEKhZGVl1bu+srLy6NGjx48fb2Njo6io2MRoKQcP4lVV+KtXqKTkf6MSElj37tiFC0hCAiGko6NDvCQnJ6eJN+XTtm3bCgsLWYcYhl27dk2oP6xraWl5e3uvX7/+/fv3Xbp0kZWVjYqK+vHjR3FxsaSkZHFxsa6u7tSpU7t06SK8GBqpvByfPRuPi2Mfz8rCz5xB8vIY39nTbdDz588TEhJIJrx584bBYDTuAzNoDgT7FLVl5TQ0oroDvn49Hh/P9RQlNBSpqpIvxWAw2NL4OFVXV/MZDADN36hRoyChAQAAQJu1fv16Ly8v4oiUlJSNjU1dXR3zHV7nzp3FFRtorTIzMysrK3mdZTAY+fn5kNAgEBEREUuWLPn27RurVMDVq1dHjBhx6dIlYfei/fr1q6OjY0pKCmsEx/HU1NTTp0///v3bz8+voQtGRkaGh4dfvXpVoGHydP78eU9PT1bPiJqaGuaj4Pj4+MDAQAMDg3pXkJSUNDY2/vnzJ68JOjo6c+fOFVTAfDI3Nw8ODnZxcXnx4sWxY8fqTRCpt6JGG6/lM378+D59+kRHR7NGdu/e3adPn7Fjx4oxKgAAAC0aJDQAfqWkpIwbN45YLapebM0meenYsaOLi8vo0aMHDBggyNpTEhLY6dPYixf4tWt4Xh5iMDBlZTRiBDZnDvrv9a2srCzxCmKHQuF5//79hQsXiCOzZs1ycHAQwa1NTExMTEyYvybWz2jO8H37uGQzMJWWosuX0aRJSF5etEG1GIGBgSRPQxBCubm5v3//1tfXF1lIQLBaUP6BYDWmV0VpKU74J4xYpIFtWV5rUigUJSUl8puoNzkbD4DmY9SoUR4eHqzDFy9eVFZWysjIiDEkAAAAQARqamrmz59/7do1tvFp06apqakhhHAcz8/P79Chg7BffIK2hqS9HVO9hfoBPyIjI11cXH7//k0czM3NvXXrVk5OzpMnT6hUqpBujeP4vHnziNkMLLW1tY8fPz516tTSpUv5WSonJ+fHjx9BQUGXLl26fPlyvZ9VBeLHjx+7du1iZTMQxcXFTZky5d27d/zsuzhw4MCXL1+4VkCkUqmjRo1i24EmGj179oyJiZkxY8aUKVPu3r1L/htxc3MLDg4uIW6iI6BQKNbW1sIJs2WgUCinT5/u378/q1IFg8GYOnXqy5cvLS0txRsbAACAFgp25QK+xMfHDxo0qEHZDPWSlJScOHHikydPkpKS9u/fb21tLZROWsOGYZcvUx49ogQFYf/+i82bhwib0dlK8SsrKws+gL9VVVXNmTOnjtAIQ1FRcf/+/cK+bwtGSOblhKem4nfviiyWFqfepoN0Oh02lAM2Taz6gDVEEyNsUD4HHhOD/v6eX6erW9fA7U3dunUjOatEocwTVaUfAETA0tJSU1OTdVhZWRkWFibGeAAAAAARqKiocHBw4Mxm6NSp0/Tp01mHNTU1GRkZog0NtH71fsBpsxntAsRgMJYuXcqWzcCE43hYWNiePXuEd/dnz559+fKF19nKykofHx+up+rq6hITE2/fvr1y5co+ffooKCgYGhrOnz+/rq4uMjJy9OjRQgv5L5s3bybpw/jp06d79+7xs063bt327NnDWW5ESkrK3t7+zJkzTYqyCRQUFO7cuZOZmVlve1YbG5uBAwfyOtutW7etW7cKOroWpnfv3mx/CKWlpba2tu/fvxdXSAAAAFo0SGgA9YuPjx86dCjbu38mLS2tbt269erVq0ePHu3bt+fz7ZSpqem+ffvS0tLu3LljY2MjrnL3DAaD7UeoTp06Cfumixcv/vr1K3HE09OT+LYA/KW0FC8oIJuA43hMjKiiaXn69etH/vdLRUWlQ4cOIosHtAV4QzRi/cZlMyCEUFERYjA4h4k5DYxbt8iXPXjwYCfeG18G0mj909LQy5cNCwyA5opCodjZ2RFHHj9+LK5gAAAAABEoLS21t7d/8uQJ27i6uvrJkyfZPluRF8MDoBGYbVtJSEpKiiaSVuzJkyffvn3jdZZOpz98+FB4d79z5w75t46MjAxin9+ysrKTJ08OHTpUSUnJ3t7+1q1burq6x44dY05LSEg4ePAgP10eBCUxMZHkbFVV1e3bt/lcaubMmcHBwWPGjOncubOWlpaenl6/fv32798fEBAglA1vfJOUlLx06ZKnpyfXJ+FEvr6+1tbWbH8rMQzr1q3b7du3m17ZrqKiwtfXd+PGjYcOHYrn0T2zmdu2bRtbts2fP3+GDRsWGBgorpAAAAC0XNByAtQjLS3N1tY2NzeXOCglJbV06dKlS5caGhoSxysqKj59+vTy5cunT59GR0cTfwSnUqldu3a1t7efMGFCnz59RBQ9qa9fvxYXF7MOlZSUhN2FYfPmzVeuXCGO9OzZc8WKFUK9qYjExuI3b+J//mA0Gho+HHNyQgL5+MFgoPreWWLc3lACpkmTJu3fvz8pKYnXBBMTEygeDnhphrt/yFtC1HNt5864nBwi/MPE8v85DTIy2H9NeXjR0tI6ZWS0ODY25b+qiUxUhKxotH/V1FBlJcPPjzJ0aCMiJFdbW/vhw4efP38aGhr27t0bHmUC0Rg1ahRxi+rjx4+PHj0qvnAAAAAAISovL3dwcHj9+jXbuIODw+rVqzkzxZtY2AwATrq6unl5ebW1tbwmKDbXDne1tbXZ2dkUCkVLS0t4/RoEwt/fn7zhbFZWVkFBgaqqqjDuXlpaSj6hpqamuLhYTk4OIXTv3r1ly5ZZW1uvX79+8ODBCgoKwgipQeqNv962KUTm5uaPHj1iMBj5+fkKCgrN5/GUqanpwoUL3d3db9y4QTJNQUHh+fPnR44c8ff3z83NraurU1NTGzhw4O7du+Wb1hsXx3FPT89bt24lJyczq/zu37+/a9eu3t7eRkZGTVlZxCgUyr///jt48GBiYZKysrJx48adPn16/vz5YowNAABAiwMJDYBMZWXluHHj2IqJ6erqBgYGWlhYcM6XlZUdMGDAgAEDNm/eXFdXl5SU9OrVq9ra2gEDBhgbGzN/HG8+Pn36RDy0srISaq2IXbt27du3jzgiLS199epV8eYdC0BZGb50Kf7+PSopQQjhCKHAQHTuHLZrF+rXr6mLKylhKio4SQl3DEPcvhQFJS8vLz09XVFR0dDQsCU+rlJUVJw+ffrBgwe59p7Q19c/cuSI6KMCzVlz/jpvSjYDQgiZmmL6+nhcHM/19fXr/36C4zZSUs/V1dcWFd37b2NNT0lJe2lpT0VFSQxDCGE8mmg2Wl1d3aZNmwICApKTk2tqamg0WseOHceMGXPw4MFm/qwQCMb794zLl7GcHIQQrqFBmT0b9e0rspvb2tpSqVRWq6wfP378/PlTBBWtAAAAABErKSkZNWrUu3fviIMSEhJr164dNWoU10ua2yMO0ArIyMioqanl5ORw/dQjJyfXsWNH0UdFLjMzc9WqVbGxsYWFhRiGtWvXzsrK6siRI0q8K9uJVzm3HHei2trasrIyISU06OnpkU+Ql5dXV1dHCJ05c+bgwYP+/v59RfjDf71kZWXJJ9SblFBbW3vz5s3g4OCKigoNDY158+b169dPQ0NDcDEKxqZNmywsLPbs2bNp0yaSx8VUKtXd3d3d3V2wd589ezZbMY+CgoKwsDB7e/vAwECT+nZiNCtKSkohISFDhgwhlveg0+kLFy6sqqpavny5GGMDAADQsrTwN6lAyBYvXvzx40fiSMeOHUNDQ/n5BEWlUk1MTJrzz1i/fv0iHnJN0RCUnTt3enp6sg2ePn2avB17C1BTg0+bxt70oa4Oj4/HV6ygnDmDLC2beAe8Rw+UkMDztJ4e5uLSxFtw5e/vf/DgwV+/fhUVFcnIyLRv337MmDG7du1qcQkonp6eWVlZvr6+RUVFxHFDQ8MjR4506dJFTHEB8UhPTz9x4sSPHz+YVRB37twp7ogaoKkVIzAMzZqF9uxBXBMOFBTQjBmo3rQ2DMNoND0qlZXNUNC+vRLbVTRak+L8W11dnYODw7Nnz1j7tGpqar5///7z58+vX78GBga2uG9KoAHodHz1avzlS1RUxPrqZ7x+jQ0ejB07hkRSpUNVVbVfv37EtzuhoaGQ0AAAAKCVKSwsHD16dEREBHFQUlLSw8Nj8ODBXC+RkZHR0dERSXSgbTE2Nq6rqysoKGBllDLJycmZmZk1t4TmqKio6dOnE99T5ubmxsXFRUVFBQQEiLIVAv/qfVCpqKiopaUlpLu7ublduXKFrQ4uUadOnSQlJd+/f79z58537941txQWfX19koYdEhIS9vb2JJeHhYUtX77827dvrC9vX1/fgQMH3rx5s7llwMjKyr569WratGk+Pj4WFhYWFhbz5s0T3hcG0fXr1+/du8e1NcnPnz9nzZoVHh5Oshfl9evXx48fZ36NtWvXbsmSJSNGjBBiuHzQ1tZ+9erVqFGjYmNjWYM4jq9atUpfX9/R0VGMsQEAAGhBhLgfHbR03t7eV69eJY7o6Og8f/68uf0w3Wg1NTXEwyZWAyOxY8cOzmyGrVu3zpkzR0h3FBl83z7870IX/5OZiW/bxrVjfYNQtm3DjI25n5OVxSZPRsrKTbwFJ09Pz3nz5oWHh2dmZlZUVPz58+fLly+HDh2ys7Orrq4W+O2E7ezZs76+vnZ2dmZmZoaGhj169Jg+ffrr16+dnJzEHRoQHRzHV69ebWVlxdzkcf/+/Z07dxoYGOzYsYNrokCjswewhmja76nhsU2dirm6cvmmoaiIubhgM2fytUr79tT/ChfV6eqyZzNQKMjKqsmR/s+mTZuI2QwsdDr9+fPnAt8IApoVfOVKPCAA/Z2OhoqK8KAgXIQbWUaOHEk8fPnypchuDQAAAIhASkrKoEGD2LIZpKWlHzx4MHbsWK6XMOvqQwswIAwYhpmZmZmYmKioqMjJycnKyiopKXXo0MHS0rLezfEiVlZWNmfOHGI2A8vXr18nT57MlpPRTMydO5c8G6lz5840gSapsy1ubW3N67OwlpbWrl27EEIbN27cs2dPM3wAu23bNmYBCa7Mzc1nzZrF62xERMT06dM/f/5M/MIoKSl5/PixnZ0deR8QQQkLC3Nzc5s4ceLMmTMDAgLIn3vo6Oi8ePHi+vXrzs7OWVlZPXv2/PnzpwiCPH/+PEnnjs+fPz958oTrqdra2ilTpowbN+7u3bthYWFhYWH37t2bOHHipEmTxP4wU1tbOywszMbGhjjIYDDmzJmTlZUlrqgAAAC0LBhCyMPDY8eOHeKOBDQvSUlJPXr0INZhk5WVff36tWWTN9w3H8ePH1+5ciXrsGPHjmvWrLGxsWEma9fW1sbFxT148CAuLk5PT09FRaW4uJhGo2lpaRkYGJiYmBgYGPCTGr9t27bdu3ezDa5YseLYsWOC/e2IAY7jtrY4SfkEGRnK5cto4MCm3ig5GV+yBI+P/ys9ol07bOJEbMuWpi7OITAwcNasWX/+/OE8RaFQZsyYceXKFYHftDWrqUFFRUhFRTSbiQEv8+fPv379OueHWDk5uRUrVuzdu5f4SKUR2Qysyxt0beOuauLieGgoOncO//0bVVUhGRlMRwe5uWF2dg1as05Xl/uEzp2xoCAkLc1nMORqa2u7dev2/ft3XhOMjY0/f/4sJSXF/5qgxXj3jjF/PveCIgghRUXKmTPI2loEgbx8+XLYsGGsQz09PbYaVwAAAEDLdfv27cWLFxcUFBAHpaWl/f397ezs6urqvn37VlxczCB8FJWSktLW1tbX1xd5sAA0L+7u7ocPH+b1AYdGo504cWLBggUijoof8+fPv3z5Mtd8C11d3aCgIKGWU62oqLC3t3/37h1bAFpaWps2bVqxYsX379+HDx+empraPLOmtmzZcurUqeLiYrZxAwMDX19fXg0yGAxGv3793r9/z/UshmHLly8X6pPS3NxcV1fX6OhoVq6AlJSUhYXFtWvX+Kxdum7dOlVV1c2bNwsvSIRQTU2NsbEx+QeuefPmXbx4kXPc1dX17t27nF/YFArFycnp3r17ggy0UWpra+fMmXPjxg3i4IIFC86dOyeukAAAALQIixcvPnv2LJQpBtwtXbqUravc6dOnW1M2A0Kod+/exMOUlBRm4y4VFZV27dr9+vWLrYQDGykpKRMTE3Nzc2tra1dXV2WOLb+VlZXLly/39vZmG1+2bNnRo0ebHr/4ZWfjeXlkEyor8adPsaYnNBgaYgEB6PRp9O4dXlaGUamofXts5UpkatrUlbnZt28f12wGhBCDwXj27FlWVpa2trYwbt3K4CEh6MIFPCMDVVcjaWlMVxdbvBgR3ooBkXnz5s29e/e4puSXl5dfuXKFWDCmKbkFDb1WGHkM9S6OjRiBRozAampQYSFSUeGzQwQxIwHftAn380OcFSC1tDBPT85sBpJgyEVGRqakpJBMSElJefv27fDhwxuxOGjm8CtXeGYzIIRKSvArVzCRJDT069dPUlKSVSYkLS0tIyMDimwDAABo6cLCwnbt2vXs2TO2cVlZ2fv379va2iKEqFSqhYVFQUFBdnZ2bW0thmGysrIdOnSAdFIAEEKRkZEkH3NqamoCAgKaZ0LDmTNnsrKynj17xvYZWVdXd8+ePcJuDisrK/vs2bMtW7aEhIRkZWXV1NQoKSkZGhru2rWL2ePm33//dXV1bZ7ZDAihPXv26OvrnzhxIikpiVlWQVVV1czM7OzZs+bm5ryuev36dVxcHK+zOI4/f/6cwWBQ6u0C2SjFxcU2NjafP38mDlZXV0dHRzs4ODx58oTP3soiKDNZVFRE/jgaIVRaWso5+OLFiydPnnBN02EwGKGhoYGBgWPGjBFMlI0lKSl59erV0tLShw8fsgZ9fHy8vLwUFBTEGBgAAIAWARIaABcRERFs1avmzp1LUjSsherfv7+FhQXbj7MIocLCwsLCwnovr66u/vz58+fPn2/evOnu7r5hw4b169czq9LhOB4QELBhw4YEjuoFzIxj0RdaF4rKSkSn1zOnokIw95KUxFauRCtXCvsPrrCwkDwPOiMj4+bNm2vWrBFyIC0evm0b7ueHCJ+y8N+/8fh4bMoUTMj57ICTl5cX27YzoqysrH379jUxt0CoqQlCQaMhTU3+pxN/g9i+fUhDA793D/36hZjj0tJY586Yh4dg+02kpqaSP8uora39+fMnJDS0Trwb6/4/Hrl3AicjI2NhYfHhwwfWSGRk5Pjx40VzdwAAAECwcBx/8ODBgQMH2HpMMCkpKT18+ND675RBVVVVVVVVUQUIQIvBuUefTQlJeq5YSUhIBAQEHD9+/NatW1lZWdXV1QoKCsbGxgcPHjQzMxNBADQa7dChQwcPHkxLSyspKdHT01NSUmKeYjAYPj4+t2/fFtS90tPTi4qKOnTowLpF0y1YsGDevHkvX76MiYmRlpa2tbVlFrslERAQUEH6hDAnJyc9PV1PT09QQRItXryY8/EvU1JS0rx5854/f17vIh8+fFi7dq2gQ2OnpqZWb3MZTW6PMk6dOkXyNLukpGTHjh2jRo0SUsoI/6hU6uXLlzt37sx6SFVRUfHmzZtRo0aJNzAAAADNHyQ0AC4uXLhAPDQ0NDx+/Li4ghEeDMOuXbs2dOjQIrbu1A1XVla2bds2X1/fMWPG5Ofnh4aGpqamck5buXLlP//800qyGRBC2tpIURGRf4IVyUdBAcrMzKz3Izdnngpgg1+6hN+5g/6u8oIQQkVF+I0byMgIc3ERR1xtV70tCbl+ywIksNWrsfnz8aAgFBODZGWx4cNR//6Ijz5EDaKvr0+j0UhyGiQkJAwMDAR7U9BiiDCLqH///sSEhnfv3kFCAwAAgJbo0aNHW7dujY2N5Xq2Y8eODx48EPbmbABajXpLldD4K4YnFhiGrVy5cuXKlZWVlaWlperq6qJ/WIdhGGfzmsDAQFVV1V69ejVxcTqd7unp+ejRI2bGhpKSUseOHbdv3z5MQFUzqVTqiBEjRowYwed8VqMHXmpra8kzHhqtsrIyKiqKZMLXr19TUlLIizTU1dV9+PCBV0MNAaJSqZ06dfr58yevCaqqqm5ubpzj2dnZ5CtHR0dbWlpu3rx50qRJ4n00raqq6uTkdPnyZdZIUlKSGOMBAADQUog5KQ80T2zlGXbu3CknJyeuYISqe/fukZGRgtrb+vXr1wMHDnh7e3N9Nbhp06ajR4+2nmwGhJCMDEZek61DB2zcOBEFIyAyMjKVnGXk/8Y1FRr8T10d+vdfLtkMTCUlyNtblO/hAEKIVSu+YRPq6tDPnygujqzufVsmL4+5uGD792MeHmjQIIFnMyCE+vbtS96e2cDAYNCgQQK/L2gWVFSaOkFw+vfvTzwMCwsT2a0BAAAAgfjw4cPw4cMdHBx4ZTNMmjTp/fv3kM0AAP/q3UwvmmoHTSQjI6OhodFMHtbR6fRt27ZtbnJVy+rqajs7uwMHDnz+/DkvL6+kpOT3799hYWGurq6HDh0SSKgNZWlpSV4bQFlZuUOHDsK49ZcvXzIyMkgm5OXlBQcHky8SFRWlr6+vpqYm0NC427lzJ8mDR2a9Yc5xfqpmxsbGTp482dnZmdkrRIzYOhjyUykZAAAAgIQGwK64uDg9PZ11SKPRWvcmPGNj49DQ0E+fPu3atWvIkCHEul6amprm5uaWlpZTpkzZsGHD/v37PT09586dO2jQoAb9CCstLX3hwoW9e/cKIXwxw7ZtQ9ra3M9JSmKjRyNlZZEG1GTbtm0jf/WroqIyadIkkcXTIn36hJO27cDT09GPHyILByCEVOp78cleRLeiAl+/Hh85kuHkxBg/nmFjg0+ejD5+FGKIgBspKanRo0dTeaRKUKlUW1tbGRkZEUcFRMTVFZGkk8rKookTRRYLs5svS0xMzB9RNbwAAAAAmuj79+9Tpkzp06fPixcvuE4wNja+f//+7du3oa8EAA2ybds2DQ0NXmc7duy4ZcsWUcbTChw4cEBTU9PZ2bmJ6zD7QdTV1bGN5+bmHj58+M2bN01cvxFcXFzIiwt27txZSLvpSktLyTs5Ij76p4SEhNjb2wsuKDL9+vVzd3fn/MuFYVjfvn1v3LjB9Sp1dXU+13/w4MH8+fObFGITMBiMFy9ePH78mDgIjzUAAADwA1pOAHZslcn19PTawk8V3bt37969+9atW+vq6rKyssrLy5WVlck34v/58+fLly9+fn5nz56l0+m8pg0ePPjs2bMtIi29Mbp0wTZuxA8cQJmZf43LyWE2NlhL++yamZn58uVL8jndu3fnmgrdthQU4E+eoLQ0pKuL2dmhv/N78Ph4VFmJSPY3lJTgP35g9XVYFK6aGlRTg+TlxRmDCNna2oaFhfH6TiUjI+Pq6vq/48JCfNo0/MuX/42Ul+OZmfj8+dj69dAuRMS8vLzi4uKeP3/O9jSKSqUOGTLk6NGjYooLCB1mZ4f69sV5vHrB+vTBHBxEFkyHDh2MjY1//JeLVldXd//+fa6VTgEAAIDmIzk5eefOnT4+Ppxv9Zh69uy5fv36SZMm8cofBQCQ6N69+9y5c0+dOlVaWsp2ql27dhs2bCBJdwCcHj16dPr0afLmCPxIS0t7/vw5g8HgejYnJ8fT0zM0NLSJd2koZWVlFxeXo0ePcq0NoKure/DgQSHdunPnzu3atcvNzeU1QUpKytLSknyRkJAQUW5UW7t2bdeuXXfu3JmSkvLnzx8ZGRltbW1ra+t//vmHuBOP5d27dzk5OVQqlde/d2x8fHwWLVo0cOBAQQdej2fPnq1fv/779+9s7UXIK1MCAAAATFChAbBj+8mytTab4IVKperq6pqYmNTbVkBNTW3o0KEnTpyIjo7mbKJGpVJHjRoVFBQUFhbWarMZEEIIYePHU3x9MXt7zMgItW+P9PQwKyts/37sxAmyV9rN0s2bNzPZMjP+JiEhcfz4cZHF0xxVVTFWrmSMGoW7u+MnTuAbNjBGjcKXLkXEjyIqKoi0kCCiUpG4Nj/R6fjx47ijI2PIEMbw4fjw4YxlyxDvj7Wtxpo1a7p3787rbJ8+fYgJDfiSJX9lM7Dk5OCHDyPerRyBMEhISAQFBS1evNjIyEhCQoI50qlTp4ULFwYHB0tKSoo7QCBE2Nmz2JAhiC2vVEYGGzwYO3dOxME4/J0/4e3tLeIAAAAAAP7l5uYuX768S5cuV69e5fp2Z9CgQU+ePImJiXF1dYVsBgAabd++fZ6ensbGxqxuApKSkubm5seOHVu4cKF4Y2tZnj17Nm/evPv377OV4m+EK1eusO1VY5OcnFxvr1Vh2Lt376RJkxQUFNjG9fT09u3b16NHDyHdV09PryNpw9xOnToNGzaMZEJpaem3b98GDBgg6NDI2NnZvX379tOnT2FhYW/fvv3y5cu5c+e4ZjPExsYOGzYsIiKCJJtBmaOArq+vr2ADrtf9+/dnzpz58eNHtmwGhNDTp09FHAwAAICWCCo0AHZsZbhoNJq4ImkpevToERkZGRERERkZWVVVJS0tbWRk1L9//zZUr9LAALtwASGEVVQgbj9btxTfv38nnyAjI9NMGiuKR00NPnUqev8eETvzZWXhDx+i378xX1/mWzfMygrX0kIkn5+1tTHeL9eFqKICnzULj45G/33GwxFCiYn458/YgQPo7w7xrYykpKSfn9+4ceNiY2OJjRWpVGrv3r3v3bv3vy/syEj80yeeC2Vm4vv2YRcvCjdc8DcJCYkTJ05UVla+efMmNTVVX19/8ODBbaF4EkCyspiPD7p3D927hxcWIoQwFRXk5ISJo/ORq6vr4cOHWYcRERFv3rwZNGiQ6CMBAAAASNDp9JMnT3p6epaUlHCdYGpqun//fkdHRxEHBkBrtXbt2oULF96+ffvt27dUKnXkyJFOTk5SUlLijqsluXDhwrZt2/z8/Di3SzVCUlIS+YTS0tLs7Gzyd/zCgGHYtWvXbt++ffr06YyMjOrqagUFhS5duhw4cMDIyEiot966devcuXPz8vI4TykoKLi5uZFvFfj06VPXrl3F8lWtoaFRb6WTy5cvk/TUkJWVHThw4L1791atWkXMSj916tTIkSNF9q9haWnpxo0beaXaPHz4cNGiRb169RJNMAAAAFooSGgA7AoLC4mHioqK4oqkZbGysrKyshJ3FOLWkrMZEEL1JsLLysqq/d1eoU3BPTzwDx/+ymZgnfr0Cd+8mfLPPwghpKaGmZvjvBMasB49xNLrAV+xAo+I4DKekoI2bMDu30et+j+uvr7+27dvt23b9vr167y8PAqFoq6ubmdnt2XLFmLiGuP2bVRWRrZQSorQYwXcyMjI2NjYiDsKIAbY+PFo/HixJ9P17t27V69eHz58YI3MmjUrKSmpTef5AQAAaGY+f/48Z86cmJgYrme1tbU9PDzc3NyYVa8AAIIiLy8/d+7cuXPnijuQ5q6goODdu3cxMTEZGRlycnLt2rWrq6t7/PhxVVVVWFiYsbGxQO6ioqJCPkFKSkpJSUkg92oEFxcXFxcXhBBzS5hobjp27Fh3d/fDhw/n5OQQx5WVladPn7569Wryy7OysnR1dYUZYJMkJiZyHVdVVe3Tp8+MGTOmTZuGOIo0MBiMCRMm3LlzZ9y4ccKPER0+fJjVwZBTbm7u7t2779+/L4JIAAAAtFzQcgKwS01NJR5qaWmJKRAARM3FxYW8roaOjo62trbI4mleqqvxt28Rjy6MCMdRZCTrRTjm5YV17sx1ImZqih04IKQYycTGcs1mYMJTUhgi7IYoLrKysocPH46KikpKSkpKSoqIiNixYwdbGR6sqIh8Eby8HPHO/QcAtGJr1qwhHiYnJ7u7u4srGAAAAIDN8ePH+/TpwzWbQV1d/fDhwz9//ly0aBFkMwAARKyysvL8+fMDBgwwNDQ8efJkTU2NpaWlrq5uaWlpVVXVxo0bo6OjBZXNgBBycXGRJ91D0r59++ZQU1Zk2QxM7u7uAQEB9vb2xsbGurq6zDYTN27cOHHiRL3X4jjebNO4CwoKIiMjOcf37Nnz58+f4OBgZjYDQsjV1ZXyd39YOp3u6ur6/v17YQRWVlYWGhp67dq18+fP+/j4hISEkM//9euXMMIAAADQmsAHOcDu48ePxENhV/0CoPkwNTXt1asXr85t0tLSrq6uIg6pGfn4EWVkkE3IzMSjorDhwxFCSE0N+/dftGIF/vkzKi///wkKClj37tjJk0gcdV8YPj6ouJhkAvbtm8iCEbv/9QnOzsYTEpCkJGZqiphPNOoroojRaAhaEQHQJk2ePNnd3T0zM5M1cvr06fXr19dbBBUAAAAQqpqaGjc3t+vXr3OeUlRUdHd3X7VqFfnrPQAAaBAGgxEVFfX+/Xs1NbUhQ4a0b9+e6zQcx69evbply5bevXt7eHiMGDGCvLWBQAwcOLBbt27h4eFcz0pJSU2ePFnYMTRPffr0efz4MUKouLi4QTUqZGRkqqqqhBZX4718+XLq1Kl//vwhDg4ZMmTt2rUODg5sk3v37n3r1q3p06cT+1NUV1fPmzfv/fv3gvrKZDAYgYGBFy9eDAkJqa6u5v/C5vknDAAAoFmBhAbwF2atM+JIz549xRUMAKJ37dq1kSNHfuN4t02j0ezt7detWyeWqPiBHU0Q1FL4qi5cBnNzUW0t2WV0OiK2mdDSwm7fxmJi8Dt38LIyTFERmzwZWVgIKsiGwvLzubTKIMBLSzEGA1EozD9Jrn8IrcrHj/ju3XhqKsrNRRQKrqGBGRtje/ag4cNRUBCqq+N5IY8nNQCAVo9Kpa5fv37VqlWskcrKynnz5j18+LDZ7lgCAADQ6lVWVk6cODEoKIhtnEKhLFiwYOfOnerq6mIJDADQWl24cOHEiRM/f/6sqKhACGlpaVlYWFy4cEFPT484rby8fM6cOUlJSQ8fPuzVq5coI7xy5cro0aN//vzJNi4hIWFjY7N27VpRBtMMNbTjhqKiYlF9xSzrVVZWdv/+/U+fPikqKjo6Ojb9eXtycrKDg0PZ3z1D27dv//LlS16XTJo0adiwYTY2Np8+fWINfv782dnZeebMmcOGDWvcv5g4jv/48SMyMjIsLCwwMDA7O7sRi0DPawAAAPWChAbwl4sXL6alpbEOJSUlhwwZIsZ4ABAxLS2tFy9ezJo168OHD7m5uQghCoXSsWNHJyenQ4cOteUXNpi+Pi4jgyorec6g0TBDQ/ZBS0vM0rJZ/KnVl2yOSUggSltpw4QHBuI7dvwvAYXBQNnZeHY2mjYNO34cmZjgcXHcr1RQQNAYFYA2bOXKlVevXiVW83r06NHJkyeXL18uxqgAAAC0WbW1tRMmTGDblYEQ6tq166VLl/r06SOWqAAArdjGjRvPnTtHfL2dnZ2dnZ09cuTIR48esTpHlJSU2NnZdenSJTw8XKq+OogCZ2xs/Pjx47lz537+/LmkpIQ5qK+vP3r06BMnTrTlR1uN06FDh+Tk5EZfjuO4h4fHrVu3kpOTGQwGQujIkSNdu3a9cOGCmZlZo5fdt28fWzaDtLR0YGAg+VXt2rV79+7doEGDiB2aAgMDAwMDMQyzsLAYPny4paWllJRUbW3tnz9/CgoK0tLSMjIy8vPzEUKSkpK6urq6urry8vLS0tIZGRlJSUnv378vLCxs9G+EyUJ8O6AAAAC0FBhCyMPDY8eOHeKOBIjf+/fvhw0bRvxhyNHR8cGDB2IMCQBxSUtLCwgIyM7O7tq165gxY5p/hdJ66wrwU3iAbE5dHW5ri//4wfPaTp2wp0/rzRsQF/zcOXzPHoTzLNOADRiA+foi/v6gWrb8fNzJCSfkrhFhXbpgu3czVq7k0mFEWhpzdsYOHhR6hACAZiwvL69r167MnD8mGo32+vXrvn37ijEqAAAAbRCO43PmzLl69Srb+KpVq/bv3y/6N4gAgFbv5cuXEydOZKvwz9KvX7/w8HAMw+h0+qhRozp37nzq1CnxZg/ExMT4+fnl5+dbWFhM/j/27jouiu0LAPiZXbpbulMBFRXFRLFFxRZ9drdiYvvsbkUM7MTAQEVsFAUUUUnp7oZl2ZjfH/vc37oxLMvCAt7vH+/zdubOnYMC7s4995wJE7S0tCQYTH1RqVQmkykvLy/pQIDJZCooKGRnZ2uwOnUKITIy8tKlS0VFRRoaGklJSS9fvuRtqWBmZnb//v327duLEBKFQmnTpk1FRQX7iIaGxs2bNwcMGCDM5V+/fu3atSudThfh1o3B0tIyNDS0ZX1/IgiCIE1pwYIFPj4+qELD3+LRo0fbtm0rLCzs2rXroEGD+vbta2Zmxj5bWlp69uzZbdu2VbG73QNgGLZu3TpJBIsgkmdsbLxo0SJJR9GckMkwciQcPw5829rJyMDQoc02mwEAsMmT4cYNnKfi4n/k5eGv6SKJ79snKJsBAPCEBPjyhXTuHL5+Pf7rF7BS3EgkzMQERo3CVqxoukDrlJmJh4dDeTnWoQM4OgLaZYKIUUYG8+hRLC0Np9MxJSVwc8OmTAEyWdJhNQva2tqXLl0aOnQo/jtFrLa21sPDIyIiQlDzYARBEARpDPv37+fKZpCSkvL19Z0xY4akQkIQpHXbtWuXoGwGAIiKinr06NGIESPWrFkjLS3dHGohODk5OTk5STaG+qJQKJs3b3716hWrJICGhkb37t337NmjrKwsqZBIJFK/fv1evnw5bty4OgcXFBRMmjQpPDy8rKyMdQTDMJzf7pqUlJRZs2aFhYWR6l8uNCQkhDObQU1N7fv37wYGBkJe7uTkdODAAc5mgo1BX1+/V69eqqqqJSUlSUlJ6enpJSUlDJ4OpyYmJkePHkXZDAiCIEidUEJD60ej0TZs2HDw4EFWVau0tLTbt28DAJlMlpOT09fXl5aWTkhI4M3KnDlzpouLiwQiRhCkWcKWLIH4eDwoiDunQVYWc3PDVq+WUFzCUVKCFStgyxbgffpAJmOurtjo0ZIISxLi44nOMpnw6RMsXIgFBGDfv+MvXgCFAvb22MCBoKjYVCHWJTkZX7cOT0iAoiLAcVxJCTMxgQULMA8PSUeGtAb48eP4lSuQk8N65oQDQEgI+PtjPj5gaCjZ2JqJwYMHL168+Pjx4+wjOTk5kyZNevHihXQzzmxDEARBWpMXL16sX7+e8wiZTL5x48bYsWMlFRKCIK1eWloawdmampo7d+5UVFQ8evQoLCyMjPKh6y8nJ8fd3T0yMpKdAZCenv7t27f379/fv3/fwsKisQOoqqpS5PfoY8yYMTdu3KgzoaGkpKR///7fv3/nPMg3m4Hl58+fjx49GjlyZH3jzM3N5XzZo0cP4bMZWJYtW6ajo7Ny5cocdjdSMZGTkxs2bNjs2bMHDhzIlatRXFy8ZMmSiIiI/Px8JpOpoaFha2t7+PBhW9vWWyQVQRAEER+U0NDKlZSUDB8+/MOHD7ynGAxGVVXVr1+/+F7o4OBw5MiRxg0OQZCWBcOwkyfhzBm4fx/PyoLyclBRwfT0YMQIbNGi5r8/Hhs5EkgkOHwYT0oCJvO/o23aYP37Yzt3SjS0plVdLdQADIP27TGRih82rp8/8Xnz/l9kAsOgqgqPiYFNmyAzE1u8WKLBIS0efvEi7uMDvxvN/odOx6OiYOZM7N49aPYdiJrG/v37P3/+HBYWxj7y9u3blStXHjt2TIJRIQiCIH+JzMzMyZMnc+3yPH36NMpmQJAGYjAYOI5LSf29j4tTUlKuX7+emppqaGg4efJkS0tL9ikKhUKhUIgvT09P9/Lyevnypbq6eiNH2goxmcyxY8d+/fqV99SPHz/Gjx8fGhoqIyPTGLe+d+/e8ePHMzIyamtrFRUVra2td+/e3bZtW/aACRMmrFu3Li0tzcTEhGCeuXPncmUzEKNSqffu3RMhoYErjKioqPrOAACenp5jx44NDg4ODAx89epVTEyMCJOwKCsrd+7cuVu3bt27d3d1dRXUt1dDQ+PatWu1tbVJSUkMBsPExESChTcQBEGQFufvfYf6N2AwGB4eHnyzGYg5Ojo+e/ZM0JsPBEGaLexIXAMH1H2LefNg3jwsNRUKCkBTE8zNGzhhU8KGD4cBA+D+fQgJASYTjIywadOgnmnsLV6dHSjl5JokDpHQ6fjKlfxbZpSW4hcuYG5uYGfX5GEhrUVlJfj5cWcz/IbHxsLOndju3U0cVPMkKyv74MGDTp06cW7oOX78eIcOHWbOnCnBwBAEQZBWj8FgTJo0qaCggPPgmjVr5syZI6mQEKSlYzKZKSkppaWlNBoNx3FpaWklJSULC4u/qvhWRUXFtGnTPnz4kJ+fzzpy4sSJrl27XrlyhZWdIC8vr6CgQDxJeHj47du37e3tGz3c1sjPz+/Lly+CzkZFRR08eNDb21vs9501a5a/v385x8fAuLi4L1++bNmyhf0vi5KS0pw5c/bu3Xvq1ClB85SVlYWHh9f37tV17jnhx9nZWVpamkajsV5mZmZSKBT5Op/28JCWlh4yZMiQIUMAIDc399WrV1+/fs3OzqbT6WQyWUNDQ1NTU0dHx8TERFdXl0QiVVdXp6am5uXlVVVVUSgU1qm2bdtaW1sLX5JERkbGDj23QRAEQeoPJTS0Zj4+Pu/evavXJWQyef78+Xv37uVbX0uyqqqqbt68ycrPcHFx8fT0RCkXCCIxpqZgairpIEQiJ4d5eoKnp6TjkBjc3BwiI4lGdOzYVLHUG37nDk7QMqOgAN+/H7twoQkjQloV/P59PDWVaITg52t/IT09vZs3b/bv35/9HA0AFi9e3L59+06dOkkwMARBEKR127Vr1/v37zmPDBo0aNeuXZKKB0FaOhqN9v3798rKSvaR2traqqqqioqKtm3bNsPHg42hqqrKzc2NazW6sLDwyZMn/fr1e/PmjaqqKgCYmZnFC/5ASiKRZs2a5e7u3ujhtlL37t2jUqmCzjIYjODgYLEnNGzZsuXGjRu8tTeysrK2bNlib2/Pbsfs5eVlY2Ozdu1aQUUaQkNDMzIy6huAtrZ2fS8BADk5OezPOqlYg8um6urqTpo0adKkScTDevXq1cAbIQiCIIhoUEJDq8VkMg8dOsR5REZGxtvbm0qlvn37NiwsjKs8o5mZ2YgRIxYuXGhtbd20kQrl1KlTx48fT0hIYDKZAHDp0qWDBw8uXrx4MaoujiAc8OUC286xajMQDABx1G9otur7pQk5nvjPs3kirV7NDA2F7Gy+ZzELC2z+/CYOqR5ev4Y///HiVv/HBwjChkdE/L8fDd8BxcVYaSmoqTVVRM1d7969Dx48uHTpUvYRCoXCqhOLquwiCIIgjSE8PHz79u2cRwwNDa9evYp61SOIyKKjozmzGdiqq6tjY2OdnJxIJFLTR9XEFi1aFBERwffUt2/fZs+efefOHQDYtm1bZGRkXl4e35F6enrHjx9vxChbu7KyMuIBpaWl4r1jZWUl32wGlpycnPXr179+/Zr1UktLa9myZcuXL79//z7f8YWFhUzCj5O81NTUZs+eXa9LWGpqampra9kvZWRk5JpzrU0EQRAEEQeU0NBqhYaGJicns1+SSKTAwEA3NzfWSxzHf/z4UVRUpKKiQiKRjI2NNTU1JRRp3Xbv3r1v3z7Ot61MJjM+Pn7jxo2lpaUbN26UXGgIgiAtjYEBtmQJfvAgFBZyn9LTw/79F5rzFpy6WpaCSNUaEeQ/OF7HAAyre8xfZsmSJREREZcvX2YfSU1NnTt3LuuZL4IgCIKIUWVl5cSJEzkrA5HJ5OvXr2tpaUkwKgRp0fLz8ysqKgSdraqqSktLMzMza8qQml51dXVISAgu+H1+WFhYSUmJurq6s7PzsmXLDh06VMjzaVpNTS00NLSRI21cr1+/vnHjRnl5eZs2bWbNmuXo6NjEAdTZ4kTsPVAePHiQlJREMCApKYn1V896uXbt2l69enl7e+/atYu3IgKroklVVZXwAXTv3t3Jyam+YQNAcXEx50s1lHOPIAiC/AVQQkOr9fz5c86XgwcPZmczAACGYU3/xlQ0ycnJJ0+e5JuEW1ZWdvr06YkTJ1paWjZ5XAiCtCRCllLgLMzQEqsvCAn75x/Q1YVDh/DUVGA9vVJTwywtsa1boX17SUdHqK6Wpc06GwNp9rAOHXABu23+G6Cigsoz8PLx8YmOjubsd+vv73/9+vU6q5UiCIIgSL14eXlxbtsAgPXr16Pa1wjSEAUFBcR7yuvcNN8KhIeHp6WlEQzIyMh48+bNqFGjAMDb29va2nrPnj3JycnFxcVkMplEIhkZGYWGhuro6DRVyGKWmJg4derUqKio6t87BK5cueLi4nLt2rWmXCk3MzN78+YNwQAjIyPx3vHr16/E3//FxcWpqanshAZZWdknT56MGDFi3Lhxfn5+ysrKnIM7duxoYWHx/ft3YW6NYViXLl2uX78uWuRceRgGBgaizYMgCIIgLUjrLxr21+Iqlebh4SGhQBrq33//zcrKEnQ2Ozv733//bcp4EHGiUoFfYUOkBcBxiI3Fg4IgMhI49ki1aFxtJlpxAw4AwPr3xwIDSbdvYzt2YHv3kgICsPv3m3s2AwAMHgzEezJa++YhpFFhY8eCqSnBALxjR2hwa9LWR15e3t/fX0NDg/Ogl5fX3/D4G0EQBGkyjx8/Pnv2LOcRFxeXzZs3SyoeBGkd6HR6Awe0Anl5ecRfJo7jubm57JdjxowJDw9/8eLFhAkTZGVlvby8kpKSxJXNUFtby7cDSONJS0sbOnRoaGhoNUe9w5KSksDAwIEDB9ar3kADrV+/nmBhXltbe+3ateK9I1dGAi8ZGRmFP7dVaGtrv3nzRlNTs0ePHpzfFQCAYdj8+fNVVFT4TkUmk9XU1BQUFNTV1e3s7ObNm/fmzRtVVVXRIo+L++OBFdrphyAIgvwNUEJDq8WVXNy5c2dJRdJAKSkpDRyANDt0On7oED58OLNPH2bfvribG3PZMj7V75HmCvfxwQcOZI4ahc+axRw3Du/fH9+4sdWkNfxd7O2xadOwSZPA3FzSoQgFGzkSs7MTeFpPD1uzpgnDQVodFRVs0iRBdT4wa2vSpk1NHFFLYWpqeubMGc4jeXl527Ztk1Q8CIIgSCtTWFg4Z84cziOKioqXLl2SkkJlRxGkQXjL5td3gARRqdTy8vLqBrcdtLGxIV7YlpWVbdu2LfumAQEBU6dOHTBggKysbGxs7J49exoYAAAwGIw9e/Z069bNysqqbdu27dq1mzRpUk5OTsNnrtPMmTN//frF91RERMSyZcuaIAYWS0vLWbNm8f27kJeX9/T0FPvD7eHDhxP/1evq6lpYWHAdlJWVPXPmzLhx4wYPHsz17bdgwYIZM2bwlrVQVVVdsGBBUlLShw8fQkNDf/z4cfr0aXl5eZEj53oYbmvbaiuMIgiCIAgb+uzXanElF8vKykoqkgaiUqkNHIA0L5WV+NSp+NevwGCwDuC5uZCQgEdGYocPQ6dOko2upauzqEDDqw4wly+HwECgUP57TaXiycmQlgbx8di1ayAj08D5JYX1J4Mvt+X8H+xIXDNvPIE/fw5Xr0J+PjAYoKYGvXphCxfWUcOgRSORsGPHYMYMnDeVTUsLW7gQeJ41IEi9YAsWQFkZfvs2FBT8/yiJhNnaYqdOgagbaP4GY8eOHT9+/O3bt9lHTp06tWLFCrEXhkUQBEH+QvPnz+faCHvw4EErKytJxYMgrYaCgkJJSQnBgOb5ODE/Pz8zM5NKpdbW1kpJScnIyGhoaJibm4uWfuHo6Ghqavrjxw9BA8zNzbt3756fn3/kyJGzZ8/a29uPHTv2wIED4qrKUF1d7e7uHhISQuPYKBITExMeHu7r69u3b1+x3IWvpKQkghYJOI6/f/+eRqNJN9VDhm3btikoKJw9e5azpYKJick///yzY8cOsd+uc+fO7dq1+/TpE9+zGIb16tVLUObcpk2bkpKSFi5cePHiRc7jR44ccXV1PXToUHp6elVVlaKiorGx8fLly0ePHg0AXGXtRFbA+XEVtZxAEARB/g4ooaHVMjAwSEhIYL/88uULO5u4Zamz+lZTtnNDGg5fuBAPD+dzPCUFvLywhw/RclFzhl+48Ec2AxuDgYeF4evWkQ4dkkRcDdUiu0vQ6fjixfibN8BZATIiAp4/x3x9wdBQcpE1MgsL7PZtWLcOj42F3FxgMkFdHTM1xby8wNVV0sEhrQG2bh02ahR+9ChkZQGdDsrK4OLSylOFxOTQoUOBgYHsGrlUKnXfvn3Hjx+XbFQIgiBIS+fv73/37l3OIwMHDpw7d66k4kEQCcrLywsLC0tMTMzMzCz8TUZGxt7efurUqS4uLvWd0NjYuKioqKamhu9ZaWnpZpicmpKSkp2dzd7HRafT6XQ6hUKpqKhwdHQkkepdjRjDsNmzZ2/YsIFvrwd5eflRo0Z5e3tfvHjR09MzPDzclLBLnQimTJny5s0bHMe5jicmJs6dO/fDhw/iypzg9eTJk0LCgqnZ2dnR0dEdOnRopAB4rV27ds6cOb6+vpGRkRiG2dnZzZ8/v02bNo10Ox8fn5EjR3LVOWbp1KnTIcJnXKdOnerUqdPNmzcnTpzIedzDw8PDw4NCoRQWFmppaTWkEoMgZDKZ82Vtba3Yb4EgCIIgzQ1KaGi1OnXq9Pr1a/bLgICAKVOmSDAekfXv3//ly5eM37v5uZDJ5EZNVUbE7PNnPCJC0Ek8ORn27MF2727KiFoZgnIC7MIDBJfXva5/+zafbAYWJhM+foSSElBXrzPO5onrD6eZF2lgrlkDz54B1+9GBgP/8QNmz8YCAqBZ7qQRD11d7OJFrLQUj46GykqsbVtofk/ZkJbNxgY7dUrSQbQ8BgYGXl5e//77L/uIn5/fjh07RG4NiyAIgiDl5eXLly/nPKKpqXnx4sXmXAYfQcSOwWBcv37dx8cnNja2a9euNjY2hoaGjo6OWlpaWlpatbW14eHhnp6ePXv2PHHiRL22/cjIyBgYGKSlpXHVeQUAEomkpaXVlG/kduzYIScnt2rVKoIxhYWFnNkMbDiOl5WVJSQkiFZ7f+nSpTExMdevX6+oqOA8rqio6OjoeOHChVGjRv38+VNXV1eEyYlFRkbyzWZgSUxMXLNmDVcNADEqLi4mHlBTU8P1ZyJIly5deA+G89vRVCcNDY1169aJcKEI2rdvf/v27Xnz5kVHR7MrZKiqqnbt2vXmzZuKAtoRsigoKFy7dm3IkCEuLi4mJiZcZ+Xl5RsvH4jrH8HQ0NAlS5Y00r0QBEEQpJlACQ2t1uDBgw8cOMB++eTJk4qKCuLGYM3T8uXLb9y4ERkZyfesg4PDypUrmzgkRGTMGzeA+IOQ4Ep3CDGxLLrXMUlaGp6dTTQgOxt/8QIbP77hkTSlOlM9mmNOQ1wcvHrFnc3wGx4bC0eOYGvXNnFQTU1NDevRQ9JBIAjyhxUrVhw5cqS8vJz1sqqq6tq1awsXLpRsVAiCIEjLtWvXrqysLM4jp06d0tPTk1Q8CNL00tPTx44dKy8vv379+kGDBvEtgN+rV68FCxasXbu2c+fOjx8/rteivqGhIYlEyszMpHDsXpCTk2vTpo3YSxEQ+PHjx7Fjx5SVlY2NjccLfqqQkZHBm83AVlJSUltbKyNSK0wfHx8XF5fTp09nZGRUVFQoKSlpa2vTaDQ6nR4YGNixY0cR5hTG6dOnibMKvn371ki3BoD27dtLSUkR/JGyenkQT8I3lYHz1Pbt252cnBqvzkQDOTs7h4eH+/v7P3z4kEqlampqzpgxQ8h6J05OTqtWrRo/fnxISEiTNebw8fE5c+YM5xGCviEIgiAI0mrUuwwX0lK4urpy1uOqqakJCgqSYDwik5aWvnnzJt9+GXZ2dtevXxftgwoiEVhdqd9QVtYkgSAiyc+H32tU/OE4pKQ0VTTiQVyUotnlMfyG+/lBUZHA06xqGQiCIE1OTU1txowZnEeuXbsmqWAQBEGQli4pKenIkSOcR9zd3QlWOhGk9SkoKOjbt+/48ePfvn07bNgwvtkMLPLy8seOHdu8eXPfvn1DQ0PrdRd9ff1OnTpZWVnp6Ojo6OiYmZk5OTkJn81AEVTHUWgZGRkjRow4evTonTt3lixZ8uvXL77D6HQ6lUolmKe2tjYvL0/kMKZNm/bp06eoqKjQ0ND169fn5OTMmDEjNDS08bIZAKDOgMvKygSVrW24wYMHE+crmJmZGRgYCDrbpUsXdjZD+J8OHjzIfmC7adOmYcOGDRw4MDExUYzBi5GUlNTEiROvX79+9+5dX1/fenVvWbVqlba29o4dOxovPE5hYWFLlizhKunRlD1BEARBEERSUEJDq0Umk0eNGsV55MWLF5IKpoGsra3fv38/bdo0Ozs7XV1dXV1dOzu7qVOnhoSE2NnZif9+4eH4mjXMefOYy5fjwcEgoOwbIoo6s5WbSXrK+/fMBQvwceOYEycyV6yAuLoaMfwlNDVBSamOMYaGTRKKeLCzGQgSF1in6m7G0cRyc+sYUFLSJHEgCIJwmz17NufLT58+NeSxMoIgCPI3W716Nefipby8/IkTJyQYD4I0MSaT6enp6enpSdyFgdPUqVP9/Pw8PDxevXpVr3uRyWR9fX07Ozs7OztjY2Nh9pp/+vRp6NChNjY2NjY21tbWgwYNevv2bb1uypKUlNS3b99ly5Z5eno6OTnt2rVryJAhKfw2S1Cp1DqX9hueXaGgoHDw4MHTp0+/efNm9erVZDK5gRMSq3OblrS0dOPFIC8vP2nSJHl5eb5ntbS0vL29BV3LlcrAeerKlSuenp4fP36MiIiI+N15tqSkZNCgQaI1oWjOMAy7cOHC+fPn6/tDJwImk7lgwQKuihomJia7du1q7FsjCIIgiMShlhOt2ZAhQ3x8fNgvm+B9VePR0NC4ePEig8HIz8/HcbxNmzaN8m6+qAhftAiPioLKStYB/PFjsLPDDh8GS0vx3+4vZG8PxJVCGqEfYf1QKPiiRfjnz1Bezs5kYb55gw0diu3YAc21Uavwy+1CjuS/wG9mhunp4QRVNHR1sUGDhIxE4oTJZuAa34wKNpDqykescwCCIEjjsLe3t7Ozi42NZb1kMpnv3r0bN26cZKNCEARBWpyXL1/ev3+f88jq1at5m5QjSCt28uRJKpW6bdu2el01ePBgf3//sWPHXr58eVCjfULfsWPH8ePH8/Pz2Ud+/fr15cuXefPm7dy5U/h5IiIiRo4cuW3bNnZS7KxZs2pra3v06OHr6+vu7s45WFpamlTXR90GlnGNj48fP368o6NjWFiYoqJiQ6YSUvfu3e/evYsL3kylr6/fqAFs2bIlJSXl3r17FX+2iNXW1l6+fPnIkSP5XsWZzcB1Kisra/PmzdkcHUsjIiI6d+4MABoaGrNmzQoPD5eVlRXn1yBpOjo658+fnz59emRkpKamZuPd6N69e1+/fuU8Mm7cuDNnzqirqzfeTREEQRCkmUALHq1Znz59OFf9f/36lZaWJsF4Go5MJuvp6enr6zdKNkNFBT5pEv7hAzubAQCASsW/fcOnT4cW/kfXTGCzZmFmZgJPKyrC5MlNGA4PHMfnzsWDg7kbKxQW4jdu4Js3SyisZgPDYNgwgjIbWKdOoKXVlBGJrF7ZDOwxzahOA8HPEUsL+YtAEKRVGjBgAOdL9q4sBEEQBBFSTU3NggULOI8YGhquWbNGUvEgSNP7+vXrjh07Lly4IMITsF69ej148GDq1Knv379vjNhu37595MgRzmwGlqKiolOnTp0/f17IeV68eDFs2DAfHx+uEl8LFizw9/dfvnz5xIkTOUs1yMjIEOcrSEtL6+joCHl3Xjdu3OjVq9fSpUuvXLnSNNkMADB37lwbGxtBZxUUFKZNm9bYMVy8ePH06dM9evQwMTHR1dU1Nzd3c3O7e/fu+vXriS/kymZgdaDw8PDQ0tJiZTCwsT8RxMTEtMpaO4MGDRo/fvy0adMIclMa7tixY5wvnZycrl+/jrIZEARBkL8EqtDQmqmqqnbq1CksLIx95PXr19OnT5dcRM0ac8MGiInhewpPS4PVq7Hbt5s4pFZIRQWWLoV//+VTD19KCnNzw4YNk0RY/8Hv3ME/f+bfZIRGwwMDsSlTwNq6yeOqmzCr8qzF+AbWGMCWLYPv3/E3b4BG4z7Vvj124EBDJm8yIuQl4MttWVc1kzoN2Jw5+JMnwLHj4Q8yMjBkSNNGhCAI8n9cjy9//Pgh3vkzMjJKSkpsbGxa2dYuBEEQhG39+vW/fv3iPLJ79+4mW19sGkwmMysrq6ysjMlkkslkdXV1PT09rLkWBUSaUkFBwYULFw4dOnT27FkrKyvRJnFxcbl+/fr48ePfv39vKe6ao/v27SsqKuJ7qrS09Pjx4zNmzKizlEJwcPA///xz//797t27857t3r37jx8/9u3b5+zsPHjw4FmzZvXu3ZtEIuno6FRXVzOZTL5zKioqKigo1PfLYWGljwQHBzs6Ooo2g2gUFRW3bNmybNky3gQRMpk8cODAGTNmNEEYkydPnjx5ck1NTWlpqaamJnHPEVZ5Bs5sBnbBBk6sDwXsVAZWnYaOHTu+fv165cqV4oy+edi1a1fPnj0PHz7s5eXVGPPHxMRwpSjt379fSgot7iAIgiB/C/RvXivn5ubGmdDw/v17lNDAX00NREYSnMfj47H0dDA2brKIWits7FggkeD4cTw5GdgfQfX0sIEDsX///WMk4QJ8Q84K9OABEHRbzM9n+vqSWsiafWPBMOzcOdi1C4KCmBkZGJ0OGAb6+ljnztjevdASnjByZjPU6zukeeU06Olh48YxfX0xft+xWOfOWJM88kAQBOGrXbt2nC9jY2MvXLhAp9MpFEpNTQ0AUKnU6upq1lkajcZgMJSUlNTV1bV+a9Omjba2Nmvhqry8PC0tLS4u7vv375GRkeHh4aynvfLy8i4uLq6urn379nV2dm5geWEEQRCk+bh///6RI0c4j/Tq1WuyZIv5iVtZWVlCQgL7X0MAKCwszMnJsbW1bWV5G4iQysvL37179/bt2zdv3iQmJo4YMeL9+/fWDdtQ4ebmtmXLlnHjxn3+/FmM75RiY2OTkpIIBiQmJkZERDg7OxOPmTx5sr+/P99sBhZ5eXnWSv/FixdXrFhRWFjo4eExZswYLS2t4uJi3n3wCgoKdnZ29fpa2Hbs2HHnzp3Q0NA2bdqINkNDTJw4kUwmb926NS4ujp2roaenN2zYsNOnTzdlJHJycrr1bwXL1X7C3t4+Ojoafic0dO7cmatgW1VVlRhibX5kZGT8/f27detma2s7dOhQsc/v5+fH+dLBwaFfv35ivwuCIAiCNFsooaGV69279+7du9kvP336JMFgmrX4eMjJIRpQXIy/eYNNndpUAbVm2OjRMGQI3L8PISGA42Bqik2dCnp6ko4LoKCA+DwmaEP8X4VEwjZuhNWrSR8/QkICGBpiPXuCqqqkwxKKyNkM7EvYOQ2izSBG2KpVJCYTv3MHcnP/f1RZGevSBTt1CuraDYMgCNJ4jIyMOF+mpqbOmjVL7HehUCivXr169eoVACgqKrq6ug4cOHDAgAEiP8hGEARBmoPY2NgZM2ZwLlXKycn5+vq2ptIFVVVVcXFxrCQ/TpWVldHR0e3bt0cliP4e3759u3//flBQUHR0dNeuXfv06XPkyBFnZ2fi/fHCmz9//tOnT/fv379hwwaxTAgA0dHRpaWlBAOqqqqioqKIExpWr169du3aXr161Xk7NTW15cuXL1++PDo6eu/evaNHj+7Vq9eaNWukpKTYP0QyMjJKSko2Njai5W08ffr07NmzYWFhEslmYBk3bpy7u/u1a9eCg4NxHDc2Nl68eLGJiYmk4iHAW56BhX2EXSSDVZKBcwzrSCVnq9/WxdjY+P79+yNGjHjw4IGLi4sYZ66trb1y5Qrnkblz54pxfgRBEARp/lBCQyvXtWtXDMPYzwLi4uIqKiqUlZUlG1VzVFXFW0KfW3l5k4Tyd5CXxyZNgkmTJB3Hn+psdNeYnfCav2IahJaBiypoSAPIymJ9+0LfvpIOqh4amM3AvpA9j8RLNWBr1mATJ+KnTkFGBs5kYqqqmKcn9OkjwZAQBEEAoOnfalZVVT158uTJkycAYGRkxMps6N+/v6amZhNHgiAIgjREYWHh8OHDy8rKOA/u2rXL1lbSBdLE6tevX7zZDCwUCiUhIcHBwaGJQ0Ka3osXLzZt2pSfnz9u3Lhdu3Z17969kRJZDh8+3LVr10WLFqmpqYllQlVVVRKJJKjpA3sMwVkKhRIcHHz16tV63bddu3aXL1+ura3du3fvpEmT3r17JycnV11dLSMjo6mpKScnV6/Z2Oh0+rJly86dOyfBbAYWeXn52bNnz549W7Jh1BdvfoOVlRX7JSuDgbdIQyvWtWvXS5cueXh4PHz4sGvXrg2cLSYm5syZMzk5OdnZ2Xl5eezjsrKyk5rbM1UEQRAEaWQooaGVU1dXt7CwSExMZL1kMpkfPnwYPHiwZKNqjkxNQV0dBLQABACQkQH0TEGiOFejiQ/yPSvUwrOGBvF5XEuruW0LIv4TaOD4HSNtaphAZQKVCapS4JsFFAboy8KXrpgCuZ6BSppYshnYlzefnAYwNsb27AGA5vadiSDI3yxbogWNMjIyzp8/f/78eRKJ1KlTpwEDBgwYMMDFxQXtdkUQBGnmaDTa+PHjuUrZjxgxYvny5RKKqFHU1NRwdprgVVVVRaPRxLVBH2mGysvLFy1a9OnTpz179owaNYrUyNX1zM3NBw4ceOHCBS8vL7FM2KVLF0NDw/T0dEED9PT0evfuTTBDQUGBurq6aN1VZGRkNm3aJC0tPW3atNevXze8dsutW7cMDAwGDBjQwHkQtp07d75//z4jI0PSgTSi/Pz8jRs3xsTEVFdXKyoqtm3bdseOHdra2qyzgwcP9vPzGzFixOPHj9n9OOqLQqFMnz799evXBfyqyY4aNUqjrmeYCIIgCNLKoJLUrV+PHj04X966dUtSkTRr+voYYSU3zNgY+/NPEmmF3NxASnCal5oaadq0JoxG8valwrF0OJMJF7PhaDpQGAAA2VS4lVfXlc2MGLMZOCfBl9tKOJsBQRCkmfn+/fukSZOcnZ1NTU0b7y5ycnLCPAFnMpnh4eG7du3q27evhobG4MGD9+/fHxkZSbyhEEEQBJEIHMdnzZr1+vVrzoM2NjaXL19uTc0mAKC0tJRGWB6SSqW24nrsSF5eXp8+fRQUFKKiosaMGdPY2QwsixYtOnv2rLhmU1NT69ixI8GA9u3b6+rqEgzQ09Orrq5OTk4WOYY1a9ZQKJTLly+LPAMLjuO7d+9ev359A+dBOJmamnp7e+vo6PCeap5NNOrr+vXr3bp1O3v27IcPHyIjI0NCQnx9fbt163bnzh32mKFDh54/f37EiBE/fvwQ4RYMBsPd3f3OnTt8sxkAYP78+SJGjyAIgiAtFqrQ0PoNGTLk0qVL7JfXr1/fvn27oaGhBENqnrDly/EVK/gXaVBQgIkTiZa6kcbHtXLMWqIWtJxMfFYQbPZsCAzEv37ldw7DevWCP5v/NQe8X2MxDVSlgIwBDQcaE2RIUESDIhpkUyGhCn5W4lGV8LNhz8eWx+M/KuGAFUZqIY8W2TUVxJh/gFIZEARBOEVFRW3ZsiU8PHzlypU+Pj4MBmPz5s3fv39XUlJSVFRUUFCQlZWVlZVltdSVkZFhZyRISUmRSKTKysri4uLCwsKCgoK8vLzCwsLCwkJWOW55eXldXV0LC4u2bds6Ojp27NjRwcEhPT3dxcVl8+bN7969e/36dWFhIXF41dXVz58/f/78OQBoaWn169fPzc3Nzc3NwsKikf9gEARBEKHs2LGDqzu4pqbm48ePiQvXt0TC5NWh3LvWqqqqysHBwdPT8+jRo0153+7du9Pp9KioqPbt24tlwrNnzyYkJMTGxvKesra2rjN5QlpaeuXKlQsXLgwMDBQtpYNEIp04cWLkyJEeHh4N+S0REBCgqKiIyjOI3YIFC4yNjbds2cKuGaylpWVnZ3f8+PEW11ODy9u3b1evXs1bkS45OXnFihX6+vrsjYXu7u5Hjx4dPHhwUFBQu3bt6nWXXbt2vXv3DhfQ91ZOTq4H2nSHIAiC/H3QAm3rN2LECE1NzaLf6/S1tbV+fn6bNm2SbFSSFBGB376Nl5eDjAw2eDA2eDCwPj717YstWICfOQNc2a/Kytjo0di8eRIJFmlSZDJ2/jzMmYN/+wZ0+v+PKypiPXtiTfvEQQQFtbA0Hg8sBEUytFWEyAqg8//sIzxcUCuD81nwqxq/4YAptZDeEyj/AEEQpJFkZ2evW7cuODjY29v75s2b7AbGx48fb7ybWlhYGBkZ2dvbL168mMlkRkZGBgUFBQUFffz4sba2lvjawsLC27dv3759GwDMzMwGDBgwePBgNzc3FRWVxgsYQRAEIeDn57dlyxbOIzIyMvfu3bO0tJRUSI1HRUWFTCYzGAxBA6SlpUUrxY80f6tWrRo6dGgTZzOw9OvXLyQkRFwJDdra2s+ePZs0aVJkZCS7hYqcnFz79u2vXr0qzB6q1atXP3v2bNOmTTt37hQthi5duowYMWLjxo0iv+ek0+mbNm3atWuXaJcjxIYNGzZs2LDv37/PmjULAD5//mxubi7poMRg3bp1gvrrZWVlrVmz5sOHD+wj48ePZzAYbm5u165dc3NzE/4uDx8+pHM+lvwTnU5/9OjRqFGjhJ8QQRAEQVoBlNDQ+snLyy9ZsmTr1q3sI+/evZNcOBJVXIwvXIhHRcHv+o3448dga4sdPAh2dgCAzZuHubjgBw5AaipeU4PJyICBAcydi9XnTSciEWLbf6+lhd29C35+EBwMRUW4lBSmqQmentjQoWKIshEwcYgohwcF+K08KPy9glPFgPDyek+lRAZTOdCRBQoTQksBAAzksLuOmIEsqEhBZg1cz4GHhfiP39Ud3pVAh0/4bQfMCS0AIQiC/JVwHPfx8dmyZcucOXMSEhKUlJSa8u4TJky4deuWq6sriUTq1KlTp06dvL29q6urP378GBwcHBwc/PXrV0G7mthSUlJ8fX19fX3JZHKHDh3c3d2HDx/u5OTUysqbIwiCNGcXL16cM2cO12/sM2fO9O7dW1IhNSolJSV5eXmCphLy8vLs7ECkNfn169e9e/cSEhIkcncbGxvx3trY2DgkJOT58+c3btyoqKhQUFCYMGHCsGHDhHwTJSUl5e/v36NHDwMDg4ULF4oWw+7du+3t7adMmeLs7CzC5bt27TIyMho+fLhod5e4mpqamzdvvnr1qra21tHRcdasWW3atGn6MMLDw7t06dKlS5fw8HDes6xsBr6nWqKEhATin6Nfv36lpKSYmZmxj3h6eurr60+YMGHnzp2sP406lZeX5+bmEgyg0+mPHz9GCQ0IgiDI3wYDgM2bN2/btk3SkSCN6P3795zPAjp16hQRESHBeCSjshIfOxaPjuY9gxkbY5cuAdfmj4oKUFZuotiQ31h5CYIQN5ggHtMSZVMhsRpya6GaAQCgQAYZDKRIoESGagbkUOFzGf60CMoFJm0LJEcCeyVwUAJDOcxGAUzkwUQOVH9nuDFwOJEBqTX4SmPMkOdJ2ssimPQTr/ldA5WEwT5LbE4zbmKTXwuFNMBx0JAGXVkBFSc4iL05BYIgSKtUUlIybdq0vLy8ixcv2tnZNX0AGRkZnTp1ys7OlhLQFCwjIyMoKOjFixevXr0S1H2WL11d3f79+w8YMKB///76+vpiihdBEAThxupPtHv3bq5sBm9v79a9Z7qwsDAhIYFGo/GekpWVtbOza32NNhAA2Lx5M4VC2b9/v0TufuPGjQ0bNiQnJ0vk7oKkpqb27t37yJEjo0ePFm2GGzdu7Nu3Lzw8XNAbQkEePny4aNGiz58/C/lmr7a2Njc3V0ZGRldXV6RIxezmzZvbt2+Pi4tjd6gxNjYeO3bsgQMHmiAxt0uXLsCRpsB6CTyJC7zHuS5sca5du/bPP/8Qj7lz587YsWO5Dv769WvQoEEbN26cOXNmnXfJzc3t2LEjcU6Dp6fn9evX65wKQRAEQVqHBQsW+Pj4oAoNrVxJScm+ffvOnDnDebCZvPluYszNm4FfNgMA4OnpsHYtdvfuH0dRNkMLwZUDgR2JawFL0RQKHh4OOTmYqSl06gS/P3gHFsLyeJyGg4MiRFVCaf0zFThhGKiTwUwe5MnwvQLKGdBeGTaYYdYKYCwHZMGfcMkYLDMGQc0m3DThozPm/g3PrgEAYOKw6hf+phSOWGPaMg0KWFxyqBBSChHleGQFRFdCJUcxVwUyOClDDzVwVsWclEFDms/lLeD7B0EQRNJycnL69+/fv3//u3fvSkvz+2Xa+IyMjCwtLV++fDlo0CBBA2bNmjVr1iwcx6Oiol6+fBkcHPz+/fuqqirimXNzc69evXr16lUAsLGx6d27d/fu3bt06WJjY1PfZ+UIgiCIIGlpadOnT3/z5g3XcU9PT5FL0LcUWlpaVCo1PT2dq02SnJyciYkJymZorT58+LB27VpJ3d3d3X3x4sWpqammpqaSioGXqanp/fv3hw4d2q9fPzU1NRFm8PT0vHTp0pEjR1atWiX8VTExMXPmzHny5Ikw2QwJCQmrVq2KjY0tKysjk8k6Ojpubm67du2SYCWVS5curV69mithNz09/cSJE0VFRRcvXmzieFhFGoAjg4HrbBPH03jI5Lq7rvL9vGBlZfXs2bOePXv27t27zm5K2traKioqxAkN1tbWdUaCIAiCIK0MqtDQmkVERIwaNSozM5Pr+KFDh1asWCGRkCSGRmP27w8EqeiqqqR79wC9HWxOhNkoz1Wbgf2y+a5JU6n4pk34x494ZibGYICMDGZkBEOGYGvWAIZZhOCFfHbpCIuMgZ0CTNLFpEjgqAydlEGG9N8pHKCKAUp1f/ISVjUDXL/g8RxLQvJkWGwE49tg1grCTlIp1pB+VMKjAvxpIfyohDoqjP9mJg9dVKCnGtZDDSyFDrvVaBnZPwiCND9VVVU9evQYP378+vXrJRvJ0aNHo6KiLly4IPwltbW1oaGhrOSG8PBwgt60vGRkZKytre3s7Ozs7KysrCwsLCwsLHR0dOofOIIgyF+NRqMdO3Zs27ZtFRUVXKdGjBhx584dGZnmkSjdyCgUSkpKSk1NDYPBIJPJCgoKZmZmsrKyko4LaSxmZmavXr3irEXfxHbu3Pnx48fHjx83t9Zanp6effr0mT9/vmiXJycnd+vWLSwsTMhcDRqN1qVLl2XLls2YMaPOwY8ePVqyZElaWhrnQQzDnJ2dnz17JloSRgOVlpY6Ozv/+vWL71lVVdVr164NGzasscPgW2uBK6GB79kWnd+Qmprq7OxMUPutTZs2ERERhob8q5geOnTozZs3Dx8+rPNGI0eOJBimr6//+fNnQXdBEARBkNaHVaEBJTS0Wj9//uzatWt1dTXXcV1d3bi4uL8u5T82ljlqFBBuyMM2bsTmzWuyiJA61ZnQwLfTRLPOaaipwSdNwr98gd8lAf8jI5MyYsKKaTvflogyq5IUrDbGBmmBrWLd/RTEqIgGXcPwglru41rS4KAMSmQopgEOoEwGE3mwUcCkMEih4NFVUM0AEgYxlVBEgy4qsMUcs1MCLVH392ZT4VYu3MzD4wT8fKtKgb4skAByaqFYcL6Iniy4acBQLayfOsiLL82i2SJo1ELc+aVOzfFHD0EQsVq8eHFFRcWlS5ckHQjk5OQ4ODhkZWWJtvxTXl7+6tWrZ8+ePXv2jOs5tfCUlZUtOFhaWlpbW6PHiwiCIIIEBASsXbs2Pj6e99TEiRMvXbr0l2QzIH8hFRWVzMxMFRUVSQVAo9H69OkzfPhwb29vScXA1/Xr1wMCAm7duiXyDHv37n337t2TJ0+EGbx///7Xr18HBgbWOTIrK6t3796C+nQMHDjw+fPn9QtUHLZt27Z161aCASIEVl1dvW3btpCQkPLycjKZrKent2TJkqFDhxJcIqjNhLjGC1JbWxsXF1dRUWFhYSGRCsS9evUKCQkRdNbV1fX169eCzlKpVBMTk8+fP5uYmBDfJT4+3sHBgW9nIjKZPGPGjLNnzwofM4IgCIK0dKjlRGvGZDJ79uzJm82grq5+7969vy6bAQAoFKjlWXflwrM7BGm2uBZcORdQ2XUamuHuc6a3N0REwJ8NYulkqRMD5+we6lX7ZzaDjSIM1QRbRUxXFgAgtAzeleA/K6GGCeZyMEIHM5EDTWmgAQzQAHkSND1NaUjsgT0qgEWxeBlHW4dCGrwu5h3Ov2hCeDm4f8MBQIkM1orQWRm6qmHtlcBMHqSEyM6w+4jnULmnliFBV1XooQqdVLD2ytCG44lobi2ElkJoGf6lHH5UApUjsSSHCldz4GoOLk8CNw2YoIsN1vx/iYvmrLq6+tixYx8/fqyqqlJWVh4+fPj06dPrLITIWdGkGf6wIAjSbCUmJt65c4fvQlTT09PTs7e3DwoKGj58uAiXq6ioeHh4eHh4AEBsbCwrs+Hdu3c1NTXCT1JRUfHt27dv375xHlRSUrK2traxsWnXrp2trW27du0sLS1RuwoEQf5yb9++3bhxI991IDKZvHXr1g0bNjS3jeMIIi44jldXVyspKUkwBmlp6Tt37jg7O3fp0qV///4SjISLsbFxVlZWQ2bw8vK6du3avXv3Ro8eTTwyNzd33759nz9/FmbaNWvWCMpmAIBPnz69f/++V69e9Yu1wb5+/Uo8oL5/mDExMRMnTvz58yf++2lVVFRUaGjo8OHDL126RCLxfyzC2WaizhwFsWQzVFZWLlmy5MOHDzk5OTU1NVpaWubm5lu2bBk4cKDIc4rg6NGjo0aNSk9P5z1lbGx89OhRgmtlZWU7der08+fPOhMaioqK+GYzyMnJDRgw4PTp0/WKGUEQBEFaB/RYrXU6efJkWVkZ5xF5efl//vln8+bNf+mOMWNj0NCAvDyBA6SkwN6+QbeoqsLDwiAvD7OwgI4dAT2zbjQEO8vZB9k5DYLGCOlrOTwvwr9VQBIFsqhQzQASgLIUDNEEEobpykAPdVCT+v/SeykdqhlQTIM7eXgWFVSkQE8GLBUwa0XQp1XpJuUYyCkqUSpZg2lkqdcOfbaNWxtj9EeEbhqwwxJrq/hHJK7q4G3aHJ/uDdeGXurY8G/494ZlBFUy4Gs5fC0H3ywcAEgA6tJgKg8dlGGIJtZLHeT+/BCNA8yKgWzq/48okmGYFrhrY24aAjtZ6MrAKB0YpYMBAA2Hn5UQWgrvS/GPpVD6u+g4hQmPC+FxIa4tA5N1Ybo+ZibfoC+tUb148WL58uWxsbHsRw+BgYE+Pj7Xrl2rs6Ui60eD94elvj8yDf9BQxCkBTl37tzMmTMlUl+XrwkTJty6dUu0hAZOrEYSK1asoFAoISEhwcHBwcHBUVFRDAaj7ot5VFZWfv36lfNxM7tdRdu2bdu2bWtnZ2djY9OcdyEXFhbGxcWlp6cXFBSwMzykpaXV1NRUVVU1NDS0fxP0mBtBEITtzZs3//77r6BNq8bGxn5+fv369WviqBAEABgMxrNnzx48eEClUm1sbGbMmKGvry/ktUwmk8FgSEsLVWywqqpKXl5e4v9oGhgYXL16derUqd+/f1dXV5dsMGwkEgnHBfaN/Pnz59GjRzMyMjAMMzU1XbFiBe9HXWlp6ePHj0+fPn3IkCHy8kQf4A8dOjR58mRzc3NhAouOjiY4W15efv78+aZPaKBSqcQD+C6EC1JWVjZ+/Hjer7SsrOz27duqqqonTpwQdC1nTgMISFbgbEJBkM2QlpZ26tSplJQUaWnpAQMGeHp6chVgKyoqGjhwIOe769zc3Nzc3ClTpqxdu9bLy6uOr1N8nJyczp49u2zZsvj4ePb3LYZhtra2J0+edHR0JL6cRCIxuYq28hMUFMT5UkZGRk9Pz8DAYNKkSQsXLkTJfwiCIMjfCbWcaJ1Gjx59//599ktVVdWfP3/+pakMv+GjR+OC3zpj5uZYUBCI1q6SQmF6e0N4OGRmApMJMjKYsTGMGIEtXw7oLWYD8K6SEhRmIJhByMF/zAzwIB/2p+LRRF1KRCTFpMtRazDAKbLydNIfiS+qJOZBW/K4NuK/aWMLL4dRUTiFCf3VoZQOObXAxEGJDGQMSmlQSMNrmBgASGHQRgbUpICGQykdKhl4DQOr+5McgBwZZujDQkPMWA5oOISVweqE///tyJPhqA02XAsURG0VwcQhsgKeFOKBhRD75186CYO+6rDYCOunIeLkjefz589jx47NzMzkPWVjY/PmzRshCzCK/JPCeTlKaECQv4S9vf2lS5c6deok6UD+U1hYaG1tnZWVRfzwWjRlZWXv37//9OlTWFjYt2/fCNrlikBKSsrCwoJdwsHOzs7W1rYxvgq24uLigoKCysrKyspKeXl5rlo+FAqlqKgoJSUlIiLiw4cPqampwswpJSWlq6trbGxsYGBgampqbm5ua2vbvn375rNGgiCIpOA4/vXr18ePH9+8eTMujn9HMzKZPH/+/F27dkmwCD/SrGRlZRUWFtJoNBzHpaWlNTQ0jIyMGm/p7sOHD0uWLImJiWGvEBsaGg4bNuzEiRPEdZWysrLy8/Nra2uZTCaZTFZQUDAzM1NUVCS4JC4ubsSIEQkJCeL8AkS1bNmyoqKiq1evSjqQ/zx+/Pj06dO8DSMYDMa8efMePXqUn5/PPqinpzd27NijR4/yfmNMnDjR1taWoB0DhUIxMTEJDQ21sLCoMyomk2lpaZmSkkIwxt3d/dGjR3VOJbL09PTHjx/n5+fb29sPGTKE9T02adKkGzduEFzVpUuXsLAwIW8xf/78M2fOCDqrr68fGhpqbGxMPAln1gJfBKkMdDp93rx5T58+zcnJYR0hkUht27bdvn07q44ay8CBA1+8eMF3Bl1d3cePHzfxx5PKyso9e/aEh4dXVFQoKyt37dp17dq1xL8EWFxcXA4dOuTi4kI8rGvXrpx/iYcPH160aJGQ6VMIgiAI0vqglhOtGVd5MW9v7788mwEAsJUr8SVLgO+TaAUFGDdOxGyGqip84kSIivp/H4HaWjwxEU6ehMRE7ORJ0SNG/sS15oodiePKb+AlWlH9xGpYGo9/KBU10LrQSVKV8nzqTLqHPz3UXatNG+fGunFj6qICST0wJg7y/FMKMACg47xdJLBaJiRRILYSXpbi4WWQXgMUflthaxhwOgNOZ+DSJKDjf3TtkCXB5y6YScMWgEgYdFKBTirYZnNIosDtXPxqLmTWAAAwcXhZDC+L8c4qsNMS69acOvYsW7aMbzYDAMTHxy9cuPDevXvCzMMu1YCSEhAEIVZbW5uYmNi+fXtJB/J/WlpaXbp0efLkydixY8U+uaqqqru7u7u7O+tlUVFRdHR0bGxsYmJi0m9VVSImP9Lp9Pj4eM7mHSQSyczMjF3CgZXrIFpt6pycnJiYmLi4OFa0aWlpqamp9WqlISQ6nZ6Zmcn7j5GpqWn37t379u3bt29fYdYMEARpNSorK589exYYGPj06dPc3FyCka6urkeOHGlW/6YgEsRgMH7+/FlWVsa5U7+8vLywsNDBwaExlvHevXs3efJkrn/CMjMzz507l5OT8+DBA76JFDiOx8TEFBcXc+6xplAoFRUVpqamenp6gm73/v37Ohd9m8zu3btdXFxOnDixePFikSf5/Pnz7du3CwoK7Ozspk6damBgIPJU+fn5Ojo6vMenTZt269YtOp3OeTAnJ+fMmTM0Go236v7+/fudnJymT59uamrK90ZHjhzp06ePkO9MSCRSncW0ZEV7kCiE3Nzc6dOnR0ZGspI5yGSymZnZ6NGj9+zZM3369EePHlVWVgq61snJSfgbEac+ZGdnnzhxYt++fcSTsPIV+H6HE/eYwHF8zJgxT5484SyKxmQyf/78OX/+fCaTyeohwkovFjRJbm7uxo0bnz59ShykeCkpKe3YsUOECwsKCrS0tIjHlJSUREREcB7x8PBA2QwIgiAIghIaWieupO9//vlHUpE0Iz16YMuW4cePczeeUFbGRo7ERP0Uh69cif/ZNfk/VCoeFAS+vtjcuaLNjHBhZyfUr9ZCPVdqb+SCVwJe/fuTlCIZPLShrwbWVhFM5EGJDOk1EFMJqTXwIB+vYoK6FFQxgP77kYuKFMiTQE0KAAMqE4ppkFkDmVSoJaxCYJKfsfPGv8MSPpI8Hgj/pTU3snXVzuTJZgAAkCGBnSLYKcLoNv+dzqbCj0qIroLICjyhEpIoQONIX6D9+SepLg3BTg3NZuBiIQ/eZtgaUwguBr9sPKgIGDgAQEQ5DP6KzzCAXRaYgLyNJvXt2zfiHvbfvn2rrKwUfiUMZTMgCFInGo1GJpOJ9yw2PVbXicZIaOCiqanZu3fv3r17cx7Mzc1l5zckJiYmJCQkJCRUVIjSh4nJZLLmYW/1wzDMzMzMwcHB2trawsLC0NDQyMhIV1dXTU2N9YSdyWSWlJTk5uampKTExcXFxcVFR0fHxcWVlpY2+MttkNTU1NTU1OvXrwOApaXl0KFD3d3d+/Tp05y7bCAI0kBv3rw5e/bs/fv3KRQK8Uh7e/vdu3ez08UQAnQ6PScnp7KyEsdxWVlZAwMDOTk5SQfVKKKjo3n/8cJxvKKiIjo6ukOHDuK9HY1GW7p0Kd/scAaDERQUdOrUqUWLFvGeTUxMLCoq4u2PUFtbm5aWpqysLOjzl6+vL0HlgCamoKDw4MGD7t2729nZubm51ffyxMTE6dOnf//+nf2G58SJE/379/f19RVtgb+srIy3ndnLly8DAwO5shlYamtr7969O2fOHK6VeyMjo+XLl69cufLu3bu8V2VmZh46dEj40gUAYGhoSPChm0Qi9enTR/jZhJednd2/f//Y2Fj2EQaDkZiYePTo0eTk5Dt37nTr1i04OJjvtTY2Nrt37xbyRlQqtbi4mHhMUlKSkLMR5y7wde7cuRcvXvBt8ZaXl7dp0yZWDxE/Pz+uxspckpOTcRxvEY0YBKXvcNqyZQtnylSbNm0E5eggCIIgyF+leT2ORMSirKyM83OgnJyc8C0AWzds2jSsa1d8715ITsYpFExGBgwMYNYsbOBAEWfMyyNoYwE1NXDvHqCEBvHhXHAVIa2BGBOHzUn48Yz/XkpjsNAIvEwwtT9/TRrLgbEcAMB8Q2E/KTFxSKiGn/nVv85fy5JSylXVKVbRoErJqFaVWeYmD4x6PejbSzKTgdnagpWV8F9Ua6UvC/qyMEgTWHUdqEwILIAtyXjan9tKpTCY0Ab2W2OKjZNbQMZgkCYM0sTSa+BkBn4xG2qYgANcyIIPJbifPdau7lKCjSs4OJh4vSonJyc2Nrb5bANCEKQVUFRUVFJSys7OblbvLUePHu3l5VVeXi6RiuW6urq6uro9e/bkPJiVlRUfHx8bG8tKL/j586do7SpwHE9OTk5OThZTsJKRmJh47NixY8eOqaioDB48eMSIEUOHDkU9KRCk1aDT6Tdu3Ni/f/+PHz/qHGxmZjZnzpyxY8ei2i3CyM7OzszM5EwQKSgo0NTUtGp1HxsLCwsJVisrKiqysrIaUgCA1927d2NiYgSdrampuXbtGm9CA41G45vNwEKlUpOTkx0dHXlPffv2raSkZMiQIQ2JWbzMzMxu3749duzYdu3aFRQUJCQkeHh4XLp0qc6MmcTExCFDhiQmJnIezM7Ovnr1amZmZlBQEFdPK2HwXYo+duxYSUmJoEsKCgoOHDjASp3ktGrVqnbt2r148WLAgAFcp1avXr1o0SIzMzPhA1u0aFF4eHh5eTnfs7a2trNnzxZ+NuFNmTKFM5uBjUqlPnny5NixY3fu3BkyZEhYWBjnsjcAWFpanjt3Tvh3WWQymUSqY2+KCH+hwrty5QpBDlxcXJyfn9/ChQuLioqI56mqqiovL1dVbU4VNfnJycmRk5OrM863b99yvmx9v/MRBEEQRDQooaEV4soxNzQ0bBE5qk3E1hbz8wMArKoKhOhtRgwPDASOTn58BuTkYJmZ8Nf3+2j+KhkwJwYPLPzvpZ0inGuL2YtS45kPEga2imBrpsCsjgV/f+D7+ENWFtzdAf2o8pAlwag2MKoNFlUB70ohuwbXlsUcFKGnmqD2FmJmLAd7rbAlRrD2F/64EAAgvhoGfMHP2GHDtZsiAEHqrBzOYDBqa2sFnSUuW0LczwXVckCQv5mjo2NUVFSzSmhQU1Pr1avX48ePJ02aJOlY/mNgYGBgYNCvXz/2EXa7ipjfsrOzJRhhnaSkpNq1a2dlZaWrq8vuB1xTU1NaWlpWVlZUVFRQUJCXl0ew0sCrvLz89u3bt2/flpaW7tOnj4eHx8iRI1FfPARpuXAc9/b2PnfuXJ1LTSQSydHR0cPDo3fv3iQSKTs7u6KiwtHRsbmV/GlWsrKyUlNTubanU6nUnJwcGo3Wtm1bSQXWGPLy8rjWZTkxmczCwkLxJjQ8efKERqMRDMjOzq6treUqLJSXl0elUgmuqqmpYTKZvCvEKSkp9vb2da4cNxyFQsnMzKRSqRiGKSsr6+vrE/yU9erVKzY2NjIyUk1Nzdra2tPT89SpU15eXsS3mDFjBlc2AwuTyXz37t3WrVu3b99e37ClpaV5KzEQ96wBnma7LLKysocPH162bFlUVBRnif5Pnz59/PjxwoUL9Qps1KhRDx48uHXrFu/fu56e3t69e+XlxVouEgAAvn//HhkZKegshUK5cuXK0qVL37x5s3Xr1ufPnxcUFDAYDHV1dUdHx0OHDgnqe1JSUrJr167v379XV1crKysPHDhw0aJF0tLSOjo6KSkpBPF06tSpoV+SADiOE78fZjKZb968WbhwoWJdz29lZWWVlZXFGl2j+PLlS8eOHYnHUCgUrqoY06ZNa8ygEARBEKTFQJ8eW6Hq6mrOl7x12xAAaHg2AwCAgO71/1dVBYWFLT2hgU6n3759+/Hjx1QqVVtbe/bs2Z07d5Z0UOL0sxJmRuPxv39uhmuDrx2m0AiL5aTdu/G0NDw8nDunQVoac3PDli4V/y1bkfbK0F4ZWGUbmp6hHFxzwK7lwuoEvIoBVQyYGo3/a4EtMZJIOAAA3bt3l5eXJ9jNoKOjY21tzfcUK19BhB4uCIIg7du3//79e7PaYgi/u040n4QGXrztKkpLS9klHFi5DmlpaY0ag6Kiop6enqqqqry8PJVK5Vo6kpWVVVNT09PTs7Ky6tKlS9euXet8dgwANTU1GRkZ2dnZ6enprI4bP378iI+P51sgmo1GowUHBwcHBy9ZsqRTp06jRo0aOXJku3btGvoVIgjShCIjI0ePHp2amkowRk5OrkOHDs7Ozr169dLW/iMXuKKiIiYmhu9edgQAaDRaZmYm39+lOI4XFxcXFhbW2YW9BSHOLQAA4n9WRFBndjiNRquqquJKaKiqqiK+ik6n19bW8hY5sLS0JCgIIRY4jsfHx5eUlLCT2gsLC3Nzc1lJloKu0tDQYLecWLt27cKFC4kTGr5+/fr9+3dBZ+l0+qNHj0RLaOD9HuDbhkCYAcOHD/fx8Tly5Mjq1avZB729vbds2SJC/sHFixd1dXVv377N/nUnKytrZ2e3b98+3iIQYnHz5k3ihNHs7GzWb4Ddu3fv3r27oqKCQqEQdzG4fv36li1bODNRgoKCLl26dO3atWHDhkVERAj6w7S0tJzbaHVnaTRanT/arG+MMWPG8E0rYTMyMmqChKGG+/Tpk4uLC/GYW7ducf6qUVBQmDJlSiPHhSAIgiAtA0poaIW43sMJqoaHiIFRXYuZSkrQwp8yfPr0af78+TExMeyPl7du3erevfv169clVcyNeO84L4L12iwq7EvFr+YAHQcAwACWm8BmM4zUSIvmsrLYjRuwaRP+8SNkZACDATIymLExDBuGrVyJyjM0f5N1oZMy5vkDT6YAE4eNiXhWDeyybLRvGEJ9+vSxtLQkKO1rZWXF9eCYDV9uy/45IijVwHu8vj99CIK0Po6Ojs+fP5d0FNxGjhy5ePHi4uJiDQ0NScciLDU1NRcXF85nmpWVlewSDqz/SUlJIdixSkBBQcHW1tbW1pZVZcHS0tLMzKwxspzl5OSsrKy4CuFWVVWFhYW9efMmODj48+fPBAsSOI5HRERERERs2LDBysrKw8PDw8OjW7duLeKRNIL8tSgUytatWw8dOiRoIUpbW3v06NHu7u6GhoYEfQTKy8tLS0vRBgy+MjIyCFbcGQxGTk5Oa0poqJPYy47WWR9IWVmZ95uzztr7GIbx/SfM3t6eQqHEx8fb2NjUJ8x6iImJ4W2HQaFQUlNTcRwXph5Sz549WRviXV1dBY25e/euoP4LLDk5OZmZmfUtv8Q3oUFTU5P4KoJ3fceOHXN2dh4/fryJiQkAPH36NCcnZ+rUqfWKigXDsL17965Zs+bKlStRUVEyMjLu7u5DhgxpvAIzdZamqK6uLioqYv8GUFZWJi5O8OzZs5UrV3JNy2Awvn37NmrUqODg4OfPn3/48IH3QjU1tcWLFzdemzAZGZk6G8axCk64u7s7OjqGC+j5q6KisrSFbBCKiIhYvHgxwQAcx8+ePct5ZNKkSbKyso0cF4IgCIK0DCihoRXi+vgk2mPQVoNGo33+/DkxMdHIyIi1oVmMk2NDh+InTkBensABenotujxDeHj4hAkT0tPTOQ+WlpYGBgYOGjTozZs3dbZXbJ6oTAgqgtt5+NNCoP3+vK9AhuM22Ng2jXxvGRls716spgYiI/GsLMzMDNq3B1RqteWwVYRXnbDJP/EPpQAApzMhi4qfaZySHsTIZLKXl9fKlSuLi4t5zxoaGu7fv5/gciFzGhAEQbh06NBh9+7dko6Cm7KyspubW0BAwIwZMyQdi+iUlJS6dOnSpUsX9pGqqqro6OiEhISEhIS0tLSsrKzs7Oz8/PzS0lJ2loCCggJr86WFhQUrg8HW1tbU1FSCLecUFRX79u3bt2/fbdu2FRcXBwUFPXz48NmzZ8TbDX/9+rV///79+/fr6uqOGDHCw8OjX79+6AEugjQ3oaGhM2bMiI+P53u2d+/eS5YsGTlyJKvS+5cvXwimYjAYubm5KKGBrzorARA3Pmhx6vxtz1UpoeHmzp177dq1goICQQNsbW15/yXV1NTMyckheMgmIyPDN1QMw0aOHPnw4UPOmgFilJ+fX1JSwnc7E51Oz8rKatOmDWf/Bb4wDJs/f/7FixcJEhoKCwsFnWKpqakpKyurb0KDlJQUb4LUyJEj3759K+hbXVFRkSBBwcLCYvHixStXrvT392cwGN7e3nv27GlICoKmpuby5ctFuLCgoGDr1q3R0dFUKlVJSalbt27e3t4KCgoEl1hYWBDPqaysrKurK2QATCZz/fr1gpIkEhISli9f/uTJk3Hjxn369KmiooJ9ysTEZMmSJcuWLRPyRqJxdHQk2KShqak5f/58ACCRSH5+fiNHjuTqxQAACgoKEyZMGD16dKPGKS7fv39v37497/Ho6Gg/P7+PHz/GxcVxvWGus6IDgiAIgvw90CpaK4QSGlhwHN+wYcP9+/eTk5Nra2ulpKRMTEz69et3/PhxsT0b1dHBnJ3xR4/4n5WXh7FjxXMjScBxfPHixVzZDGxhYWFr1qw5duxY0wTDXnllL7sKs/7KtZucjsP7EriXjz8sgNI/Pyz31YCD1piF+LsfCiAnBy4uqCBDC6UuDffbY3Nj8Qf5AAAPCyCFgl+2x8yb7Pvnt+nTp2dlZZ04cYLr8YSZmdmePXvqbA2DchoQBBFBu3bt8vPzc3JyBDXolZQJEyZcuHChRSc08FJUVHR2dnZ2dpZ0IKLT0NCYOHHixIkT6XT6u3fvAgICAgICiJtr5Obm+vr6+vr6Kioqurm5DR06dMiQIcbGxk0WM4IgfNXU1GzZsuXgwYN8y65YW1tfvHiRa91FyFriCK86C202RiXOzMzMwsJCGo2G47iUlJSqqqqpqWmdNQnEwsjIqKSkRND3g5SUFEHTBNHY2dn17dv3zp07fP8kjY2N9+7dy3tcXV1dUVGRc9GXE4ZhBEUFXF1dr127JnLAxHJzcwnqIdXU1GRmZpqZmdU5z9ChQ/ft20cwoM7+UKqqqvXNZgAAHMd500fmz59//fp1vpUDAKB79+5jCR+4eXt79+jRY/bs2eXl5fr6+iNHjqxvVA136dKlbdu2paSksI+8fPny3r17Z8+e7d69u6Cr/vnnH97P+JyMjY2FL5j67t07QSloLKyyE0FBQYGBgX5+fmVlZWQy2cbGZt26dcKnTSQkJFy8eDEjI0NVVXXy5MnCr8EfOHDg06dPvGkKAIBhWN++fdmdidq1a/f06dPZs2f//PmTtalDWlra3Nx86tSp69evF/J2klVVVVVaWsr1A5Kdnb1jx44zZ84Ienqfk5PTJNEhCIIgSAuAEhpaIa4PnHW2nWuVcBwfPXr006dP2dncdDo9KSkpJSUlLi4uKChIXKUFsAMHICsLj4wEro/BcnLYoEHYrFliuYtEfPjwITo6WtBZHMdfvXrFZDIbqSYw5zprA6fKrYV3JfCiCH9RDCV/PiHBAHqowVpTrHdjldBDWidZEvi1xYxk8eMZAAA/KqFPBH7AGpvQ2BU+eGzYsGHEiBFbt25NSUmhUCjKysp2dnZ79uwRcqGRlcSAshkQBBEemUwePHhwQEAAa79U8+Hu7j5v3rz8/HziFsKIpEhJSfXr169fv35Hjx79+vVrQEDAgwcPCPpwA0BVVdXDhw8fPnwIADY2NgMHDhw4cKCrq6uSklJTRY0gyH+Cg4OXLl0aGxvLe0pXV3fdunV8d/HW+VER9ZcRpM7N9OItd89gMH7+/FleXs65olZRUVFaWtq2bVvx1rnkS0lJSUdHJzs7m296gYaGRmMUvb948WJ+fn5ISAhX5o2RkdGePXsE9YawsrJi7bbnPaWqqspqcMCXkZFR4y1M1lmxo86aHywWFhY1NTUEeasTJ048ePCgoH0vAGBqaiqu5qQkEunBgwfDhw+PiIjg/DuSkZHp1q3bnTt3iC+Xk5N7+fLlkSNHFBUVFy1a1PSVqwIDA9euXZv3Z0lXHMdjYmKmTJkSFBQkqBKDiYlJ7969BWXbaGho1KvOx8uXL6urqwkG5OfnJyYmOjg4DB06dOjQocLPzFJZWTl16tSQkBB2vZPLly936NDh8uXLpqamdV6uq6t78uTJRYsWceU0SEtL9+rV6/Lly5wHrays3r59GxcXFxgYWFxc3Llz58GDB7egwrElJSUaGhrsb8WnT5/u3LkzNDSUYCMimUweMmRIUwWIIAiCIM0dSmhohbjKDxB0XmzF/v3338DAwNraWq7jTCbzw4cPCxYs8PPzE8+dFBSwW7fwDRvg82fIzAQGA2RlMWNjGDUKW7JEPLeQkIcPHxJ/6M3Ly0tPTxfmI4rwBKUv1Gu1tYoBQUUQXv7fZz+bD3w+BJrKw/g2MK4NZk1U6g9BBCJhsMMSs1aE1Ql4DRPK6TA3Bn9WCIdtMLWm/afVwcHh7t27DZkBZTMgCFIvY8aM8fHxaW4JDQoKCkOGDLl///68efMkHQtSBycnJycnp23btiUnJz948ODBgwcfP34kTsKOj4+Pj49nFVrr16/fxIkTx44dS1yxGUGQhmMwGEFBQYcOHQoODuY9Kycnt2nTptWrVwtafZeVlSVeSEP9JgTR1dUtKioi+MVYZ+P5eomJiSktLeU9XllZGRMT07FjxyZIPbG0tASAgoICzsc40tLSmpqa1tbWjXFHeXn5Fy9e7Nix49GjR7m5uXQ6XVlZ2cbGZv/+/W3bthV0lbKyctu2bX/9+lVdXc1ehpSWllZTU+PbpYKturq68VZexVjSo3PnzmFhYYLqGejo6AwZMuTcuXN8vzl1dHS2bNki5I04YRjGd01XS0vr/fv3Bw4cCAwMLCwsxDBMW1t71KhRS5YsEeZ7Uk1NbevWrULGkJ6eHh8fr6Cg4OjoqKysXK/4eeE4vmnTpjwBDWqTk5OXLFkSGBgo6HI/P7/MzMxPnz5x/bGoqanNnTu3XtUm6tzkhuO4yBvhampqBgwY8OnTJ86DFRUV79+/HzRo0MuXL4Up18FqaLty5cqfP3+y6kPo6el5eHisXr2ab4UYW1tbW9sW+QRDRUWlvLy8traWRCKtWLHixIkTxOP19PSOHTvm5OTUNOEhCIIgSPOHEhpaIa5NS3w/l7ZuTCbT39+fN5uBffb169elpaVie3oiJ0c6eBAoFDwiAvLzMXNzcHSEJinM2KgE1VFkq62tJX4+1RCirbCW0+FgGn4+GyoEFDc1koPh2jBaB+usAqjjA9JwU/WgvRI2IxpPogAA3MuH0DJ8nxU2QlvSkSEIgjSawYMHz5w5s7i4WENDQ9Kx/GHChAlHjx5FCQ0tiLm5uZeXl5eXV0FBwcOHDwMCAl68eEGcjU2lUp8+ffr06VMvLy9We+yGrzogCMIlOzs7NDT05cuXAQEB2dnZfMd07drVz8/Pzs6OYB59ff3y8nJBS2UKCgrNrXtR86Gurq6iosLVSZ1NQUFBjPsKSkpKysrKBJ2trKwU+zYGQSwtLfX19bOyslj/EMjIyBgaGioqKjbeHaWkpLZu3bp169bi4uLq6modHR0ZGZk6r1JRUXFyciouLi4sLGQwGLKysvr6+nXWsQgNDW3fvr2YAudWZ8WOOmt+sPXo0ePDhw8ES+YnTpzIyMgIDg7meuamra3t5eXl5uYm5I24wuNbAAYApKSk1q1bt27dOhGmFdKLFy82b96cnJxcUFBAJpMNDQ07dOhw5syZhhT9Cg0NTUhIIBgQExNTVlYmqJqFgoLCq1evVq5c+fLly8zMTAqFoqGhYWpqunz58kmTJtUrkp49e8rKyhLU8NDS0hJUK6JOK1as+Pz5M99TCQkJ06dP55sMx8vQ0PDWrVsAUF5eLisrK7Y2wc2MiopK3759Z8+eXVRURJDOoqio2LNnzylTpowdO7a1/lEgCIIgiGhQQkMrpK2tzflutbCwMC0tjaDwXesTExNDUAEPADIyMp4+ferp6SmW2yUlJV2+fDk5OdnIyMjT09PBwUEs00qck5MTiUQiKH2mrq4u9n7GDdkpHlgIK+LxXJ48FlkSOKuCqzo2SBMcUIliRNzaK8P7Lph3In4pGwAghwpTfuK91WGnJeaIvt8QBGmNFBQU+vTp8/Lly3Hjxkk6lj+wMi2ys7P19fUlHQtSP9ra2rNmzZo1a1ZVVdWzZ88ePHjw9OnToqIigkuKioq2bdt29uzZS5cu9e/fv8lCRZAWrbi4OCkpKTc3l7UPnrWMXV1dTaVSS0tLy8rKMjIy4uPjCwsLCSaRlZXdsmXL6tWr61xD1dLS0tbWzsvL490dLisra25ujlpOEGjXrt2PHz94Uw0UFBTs7Oz4blwWTU5ODvH+7KbcJKOgoGBlZdVkt2PT0NCoV5omhmGampqamppCji8rKzt9+nRAQIBI0dVNVVWVYEeKlJSU8MlDDg4O58+fJxggJSX16NGjffv2+fv7Z2dn19TUqKiomJmZbd68uW/fvvWL+zdLS8usrCzRrm2gkydPbt++nV1KgU6np6ampqamxsfHBwYGipzK8/bt28rKSoIBOTk5cXFxXbt2FTRAVlb2xIkTdDo9Nja2pKTExMREtOe6AwYMsLKy+vnzp6ABdnZ2ouWG0un0169fExT/iIqKSkpKqle2hHhrzzRDV69eHTRoUGhoKO8pFRWVzZs3jx492sTEBP3jiCAIgiB8oYSGVkhKSsrJyYnz7VFkZKS+vr7wGdktXW5uLnF1ASaTmZyc3PAbVVRUTJ069cOHD+xecT4+Pp07d7569Wor6N88bty4PXv2EPxBWVpaSrCHsaDmFLwyemGy6LMA0pgUyXDMBhusCV4JeA4VAOBdCfQOx4dqwVxDrJcakPnVA8mogW8VEFsF6TV4EQ2qGaBIBgM5sFfCeqiCZRNW0caOxKGuEwiC1Eu3bt0iIiKaW0KDrKysh4fHzZs3vby8JB0LIiJFRcUxY8aMGTOGwWB8/vz56dOnQUFBX758EbTYlp2dPXjw4AMHDixfvrxpI0UQ8auqqoqIiAgJCQkLC0tISFBVVe3cubOmpqaysrKKioqampqKioqysjLrpY6OjpBdV379+vX69evXr19/+PAhIyOjgUH26NHj9OnTwifx29jYSEtLFxYWUigU1hEMwxQUFCwsLNTV1RsYTOtGJpPbt2+fkZFRVFRUW1uL47i0tLSysrK5uXmdqST1QqcLKG/4G41GE+Pt/kK1tbWTJ0/28PBovNLxpqamrCITfM+qqqoKqgTAS0ZGps6/cRKJxKqaUFBQUFpaqq+v38BCGk5OTlVVVUVFRcLniIhFbGzs7t27+TaGiI2N9fT0/PjxI0EbkSYgJSXVwE1T0tLSq1at8vLyKi4u5j1rZmZ29OjRek3I+gPBcTw2NlZQCR+WwsLCx48fL1u2rF7zt25lZWWRkZFcB+3s7CZMmLBgwYJW8CQZQRAEQRoVSmhonfr168eZ0DBjxoyKioqePXuOGTNm9OjRBgYGEoytCejq6iorK5eXlwsaQCKRzM3NG3iX6urq/v37h4WFcR4sKSl58eKFm5vb69evtbS0GngLyVJTUxs/fvzhw4f51qYzMDDYu3dv00clApTNgDSNoVrQUw3bmYKfzwIaDjjAk0J4UojrysBATeisgunIQA0T0mogvAyPKAfeaiK/4QCgKg26MrDGBBuu3RTfwyinAUGQemnTps2vX78kHQUfnp6e3t7eKKGhFSCTyd27d+/evfv27duLi4tfvnwZFBT09OlT3h2cDAZjxYoVFArF29tbIqEiSENkZmZ++PDh48ePHz9+/PbtG9fSsqBS3iyKioq6urpt2rTR1tbW09PT0tJip5vX1tYWFxenpaWFhYWJa9+zra3t5s2bJ06cWN/lPXNzcyMjo/z8fNZ+ZS0tLQ0NDcmuEbYUGIYZGxsbGxvjOI7jeCPt2a3z7wL9ZTVEfn7+mDFj9PX1Dx061Hh3IZPJbdu2jY2Nraqq4jyOYZiqqmrbtm2FnyoyMtLWVtgPhtra2traYui2KCUl1bNnz9u3b8+cObMpa+xv2LCB4Dfkt2/f7t+/P3r0aBFm7tWrl6KiItdfByddXV0bGxsRZmarrq5+8OBBRESEnJzc0KFDu3fvLuhXxLRp0/Ly8o4ePcqVf2BjY3Pq1CnRaqKwfi3UmVxFXO/nL3Tu3DnO3mokEunw4cNLly6VYEgIgiAI0oJgALB58+Zt27ZJOhJEnAoLC/v06RMTEwMAXF0DSCRSt27dxowZY2pqWlBQUFBQUFRUVFhYyPpvfn5+YWFhTU2NlZXV1KlT58yZ0xJX5ZlMZvv27QkqqpmYmHz79k1NTa0hd5k1a5afn5+g6mrDhw9/+PBhQ+ZvDnAcnzZt2oMHD7gqXhgZGf3777/Tp0+XSFSs2gxT+tu8LIZKjt16JAwm6cJOS0xN6o+RaJkWaWK/qmF7Mv6wAATWXqwPFSkYqAkDNbF+6qBdd0fXemMXO+H8SSGugML1M4V+0BDkL3Tw4MHMzMzDhw9LOhBuTCbT2Nj45cuXDXxGjDRPOI6HhoaeP3/+2rVrvBm3Z86cmTt3rkQCQ/42ERERz549+/z5c1JSUnFxMZlM1tHRMTU1NTc3NzU11dbW1tLSUldXl5OTk5eXBwAVFRUymUyj0SorK0tKStLT06Ojo6Oioj5//tzwkgmNTUZGZsiQIbNnzx46dCgqgt0q/fr1i3ibtYaGhhgba1ZVVYWHh0dFRSUmJqamptLpdFlZ2fPnzzfx1vwmwGQyHzx4sHz58pkzZ27ZsqUJ8kLodHpKSkp5eTmdTscwTEZGRktLy9DQUPgZiouLO3bseOfOHWdn58aLk8vLly937dr148ePiooKXV1dIyOjJUuWNE0ZMEdHxx8/fhAMmDhx4o0bN0SYmclkdu7cmXcvPtvgwYOfPn0qwswse/fu9fPzS0xMZJWwUlRUtLOzO3z4cM+ePQVd8uvXry1btiQlJdXW1iopKTk5Of3777+qqqrsigtC3przO7lNmzZ861uwkMnkGzdu8P5Vsmfge9P6xtOyDBky5NmzZ+yXq1ev3rdvnwTjQRAEQZCWYsGCBT4+PqhCQ+ukpaX17du30NDQ2NjY+fPnc55iMpms/R/EM8TFxa1fv37nzp3z5s1bt26dWHKumwyJRBo7dmxCQkJtLZ8d0CQSqW/fvg3MZqipqXn37h3BO+wvX77k5eW1adOmIXeROAzDLl++fPPmTR8fn4yMDBqNpqioaGtru2fPniZeJyijQ1gZfCzDQ0pBvYMNA4eAgj8GDNGCDWaYw58dMNAKKyIRVgpw2R77VQ1+2bh/HuQJqMSgIgUdlcFRCczlMR1ZUCJDOR2SKRBWhr8pharf2/PK6eCfB/55OAkDRyUYogUjtLG2DaroyQf6YUEQpF6io6NdXFwkHQUfJBJp3LhxN27c2Lp1q6RjQcQPwzBW2YbNmzfPmTPnxYsXnGcXLVpkbm7ev39/SYWHtHrV1dVnz5718fGJi+NO/czOzv727ZskgmoUsrKy9vb23bt379Onz4ABA1p9U/O/nLGxcVFREd+6jABAJpP19PQafpfq6upLly7dvn07IiKiffv2HTp0sLa2HjhwoJSU1OHDh52cnF69emVhYdHwGzW2goKCixcv/vz5s6SkZOrUqUZGRlJSUqWlpWpqahoaGoqKioWFhXFxce/evXvw4IGOjs7Fixf79evXNLFJSUmJttueJSIiYuLEiVOmTGnKbIatW7eePHmSvY8/NTU1NTU1KioqODj4zJkzjXprHMdZZWMIEHezJUAikbZu3Tp37ly+6/1mZmbHjh0TbWYAWLp06YULFzjLP7A6Fnl6el64cGHAgAF8r7Kysrp+/TrvcRzHMQwTLY3A1NSUIKHB3Nx86NChBJcTZPlgGMYKTMioWkQaRE5OTlpaGueR3r17SyoYBEEQBGmJUIWGVq6wsNDU1JSgypkwNDQ0Dh06NG3aNHFF1QRwHB89evTTp0+5PpaTSKQePXoEBQXJyck1ZP5Pnz65uroK+szPcvny5SlTpjTkLs1NZWUlu4pp48mogUvZ4K4NFXSIrYLvlXh4OSRUA5PfBxMLeRiuDZ66mK2413cRRCwYOISXQ2gpxFXjVQwAAD1ZcFDCuqiAjQKQBHx+p+NwLx+eF+JfKyCZwmeAlQKM0oER2pi9EjRwpw/f+gr1KrqAKjQgyF/IwcHhypUrHTp0kHQgfISFhU2ePLl5dsRAxIjBYCxatIhrtUNTU/Pr16/GxsaSigppreh0+pkzZ7Zv306wctMisNY7WWUk5OTk1NXVAYBVSUJFRUVJSUlfX9/ExMTMzIxMJks6WKTppKWlpaenc5b2ZMEwTEtLq14NC/gKDw8fP358x44dZ82a1bdvXwUFBa4Bp06d8vX1DQsLk5FphJJ04vPgwYN58+aNHDnSwcHh+/fvRUVFWVlZDAZDVVW1tLS0uLiYSqWqqqpaWVm5uLgMGzbM0dFR0iELKzIyctCgQT4+PqJ1WBDNrVu3Fi5cWFxczHtKUVFx8+bNa9asadQA7O3to6OjCQaMHTv2zp07Is9//vz5HTt2pKamso9gGGZjY3PmzBmRV7Jfv349duxYvn9oANCuXTtWE4p6zcmZWFBnTgDnYAcHh7i4OBqNxjtMVlbWy8tr165dxJNw3Y4rEuJaDsJM2EwwmcwdO3bs3r2bs98EANy/f9/Dw0NCQSEIgiBIS8Kq0IASGlq/4ODgZcuWsdpPNMTAgQPPnDljamoqjqCaAo7jGzZsuH//fnJycm1trZSUlImJSb9+/Y4fP97wnnyBgYHDhg0jHrN///5Vq1Y18EZ/lbxaOJ2JH00D7ucofyJh0EUFhmphQ7TAhvtJCIK0NtGV8LwIgovxz2VA5/lsriUN9kpgqQBGclgbGdCSBi0ZUJcCeTLIkUBVCmqZkF4DlgJ+Uvj2mwCU0IAgCCEqlaqhoVFaWiotLS3pWPizsbG5du1a586dJR0I0rhwHJ85c+bFixc5Dzo7O79//76ZL4khLcuZM2f279+flJTUBPcyMTHp0aOHi4tLhw4dcnJyMjMzy8rKKioqysvLy8rKOP+/oKCAOL2eTUZGxtnZuV+/fv369XN2dmZ1wUAQLunp6Tk5OZyLbdLS0pqamtbW1g3slRAdHd2vXz9fX9+RI0cSDHN3d3d1dW3Oj1DOnTu3bdu2Bw8edOrUSdKxiN+IESNGjBgxe/bsprxply5dIiIiBJ21s7OLiopq1Hebw4YNCwwMFHRWWlra19e3gb1Wc3NzN2/eHB8fX11draSk5OzsvGnTpobsFOLqWcCFRCIdOXJkyZIl9Z1W+JwGYX4hKCgojBgx4vr164IG15nQwDouwi+f5pnQsHTp0uPHj3MdlJGRSU9Pb+mVfREEQRCkaaCEhr/Ljx8//P397969S5x9TExRUXHnzp1LlixpQb0zaTTa58+fExMTjYyMunfvLq7HN3Fxcd27dy8pKRE0QFpa+uHDh4MHDxbL7Vq3Wia8KoE7efijAqAKyGWQxsBeCbqpQi91rLsqqDfTBRQEaUQVdHhVAgH5+PMiqGTU71pLBXjuhGnx/OAIykVACQ0IghCIj48fPnx4QkKCpAMRaMuWLZWVlQcPHpR0IEijo9FogwcPfvXqFefBRYsWnThxQlIhIa0GlUr19/dftmxZUVFR491FWlraycnJxcWlR48e3bt319fXF/7a0tLS3NzcgoKCvLy83NzcoqIiCuW/0l5SUlIaGhpaWlq2traOjo4NLE+I/CVqa2uzsrKqq6sBQEZGxtDQsOHPT3Ac79q167x582bNmkU8Mj4+vmfPnklJSc2zxcm9e/eWL1/+6tUrS0tLScfSKPT09L58+VKvX0ENlJSU1LVrV4JfsLKyso8ePRLUQEEsPn36NGLEiIKCAr5nO3ToEB4eLiXVvJo1t2vXjnjH2qhRo+7duyfCzHyTDLhaOeTk5Aj6JpGSklJSUlJWVjYwMJgxY8bcuXNFuxfnwdZRoeHgwYN8U7V27drl7e3d9PEgCIIgSEvESmhoXm/LkMbj4ODg4OCwbdu2uLg4f3//0NBQVrq9tra2tra2pqamlpaWlpaWpqamjo5OaWnp8ePHfXx8uHpVVFVVLV++PDAw8MaNGxoaGpL6WupFWlq6Z8+ePXv2FO+0tra2pqamBAkN5ubmffv2Fe9NWxMqE6Ir4XM5vC/B35VCBf2Ps/JkaCMNurJgIQ/tlLAOyuCkDPKo6Cnyd1OWgpHaMFIbq2HCiyJ4UIC/LoYiPsUd+UishpHf8MCOmKpw/+yj7AQEQQikpKQ085Jdnp6ebm5u+/btQyXTWz1paelbt2516tQpPT2dffDkyZM9evTw9PSUYGBIy0Wj0d68eXPz5s179+6VlpbyHYNhmKur66hRo1gpCHQ6PT09PSUlJSUlJTs7u6CgoLS0tLS0tKamhpVhUFZWxmQypaSklJWVlZWV9fT0TExM2rdv7+jo6OTkJPKasZqampqamq0tetuGiIeMjIyZmZl453zw4AGrmk6dI21sbPr37+/n57ds2bI6B1dUVOTm5tJoNCkpKW1tbVbzlMYTExMzf/78oKCg1prNAABkMlnIoi/i8uvXL0F9E1ioVGpUVFSjJjR069Zt3rx5J06c4P1tb2Zmdv78+eaWzQAAdf41cTU1EK8FCxYIOkWn042NjUNCQpSVlTEMmzdvnhhzCz5//vz161ctLa3evXu3rJIGPj4+q1ev5jqooqKyb9++efPmSSQkBEEQBGm5mt07M6Sx2drabty4kXiMqqrqgQMHVq9evXLlymvXrnGdDQoK6tKly6NHjxreSbGJJScne3t7x8fHV1ZWKioqmpiYbNmyReRqgYsXL/by8iorK+M9JS8v7+np2fDGFq1DBR2iKiGuClIpeF4t5NZCZg1k1ACN30cbF1VYbIwN04IGFbVEkFZNjgTDtWG4NoYDpFIgrgpSayCjBi+ohQIaFNZCBQOqGEBh/FHI4WclzInBbzn+v2gju98EgiBIvaSkpIh9wUO8bG1tdXV13717h7JL/wZaWlp37tzp3bs35yP+OXPmODo6tmvXToKBIS1ITU3Nly9fPn/+/Pr16zdv3lRWVgoaSSKRJk2atGHDBq40AiMjox49ejR+pAjSwhw5cmTdunVC1o1fuHDhggULiBMaaDRabGxsRUUFnf7froj8/HxFRUU7OzsRKpHQaLQ6OxpUVVWNHz9+z549HTp0qO/8LYiKioq/vz/vymvjUVNTk5aWrq2tJRijqanZ2GFs377d1NT06NGjiYmJrBQ0LS2ttm3b+vr62tjYNPbdRaCsrEw8QE1NTbSZCfIPhPwR/v79e8MrrPANo1+/fqziMfr6+u3btz937lwjVROhUCipqakyMjKmpqYNT4x++vTpokWLuL6i5cuXr1+/Xltbu4GTIwiCIMhfCLWcQOoQGBi4YMECzj1PLKqqqnfv3nVzc5NIVCI4f/78tm3bMjIyOA/q6OgsWrRo8+bNos3p5eXl5+fHlcqtoKAwevToy5cvN7DTpGQxcEiiQEwlxFbhmdT/L4uqSgEGIE8CDWlMXRp0ZEBbGrRlQEsaVKSAjAEA4ADZVIiqgPel+LsSiKkCZl1p2aby4KENE3SxtoqN+3UhyN8GB7iVC/Nj//sMvccKW2D43ymxtIpgZ0Wgog4I8veYN2+evb29CN15m9KBAwcSEhJ8fX0lHQjSRE6cOMH1PWljYxMaGtrY23aRlis5OTk0NPTz58+fPn369u0bjVZ32SsHB4cLFy507ty5CcJDkFYgOjp64MCBqampdSYNsOA4bm5u/vjxY0HpaAwGIzIykquSKIuCgoKjo6OQu0ry8/OPHDly8+bN9PR0Mpnct2/fnTt38t3rwmAwxowZo6Wlde7cOWFmbrlu3rx57ty54OBg0S5//vz5kSNHsrOzaTSaqqqqs7Pz9u3bide2KRSKg4NDUlKSoAFt2rSJiIgwNDQUNECMGAzG+/fvIyMjFRQUBgwYYG5u3gQ3Fc3kyZOvX78u6KyCgsLt27eHDRvWkFuw20xw9XGIiIjo1asXcQWIPXv2rFu3jv1SUJKEkN0lBD1WtbGxefbsGWfFuIa3nPj169fy5ctjY2NLSkpIJJKOjo6Li8vhw4dVVVVFm7CkpMTOzi4vL4/z4OLFi48fPy7ahAiCIAjyN2O1nEAJDUjdKioqvL29T58+zWQyOY/LysoGBAQMGjRIUoEJ7+3bt56enjk5Obyn1NXVDx06NH36dNFmvnfv3qFDh9LT06uqquTl5Q0NDWfOnEncK645S6VAYCG8KMY/lUE1o+7xIsMAzOXBSQVcVDFXDbBoaGtOBEGIbEnCj6QDACiQ4bMzZiwHIFJCg6CiDiibAUH+KhYWFgEBAfb29pIOhEh2drajo2NWVhaqmPX38PT0vHnzJucRV1fXp0+firBnF2mtCgsLAwMDnz9//vr1a76fDQVRV1dfsWLFpk2bGi82BGl9JkyY0KFDh3o1iV+wYIGtra2gIg2xsbH5+fmCrtXQ0HBwcCCen06nHz58eO/evZMmTZo7d669vX11dfWNGzc2bNiwcuXKVatWcS2gzps3LzU19fHjx0LmZLRcNBrN1tb2woULffr0qdeFrJYiDx484NrqY2dnd+nSpS5duhBcO2XKlKtXrwo6O2jQoGfPngk6y2QyWd8Penp6NjY2LXpDUb1kZGT07t07NTWV79nevXu/ffu2gbcQlNAQGhrq6upKXFSDjTixQFBCA+dVQUFBBA+cu3fv/uHDB4IJ6+XZs2cLFizg/VN1dHQMDAw0MDAQYc6hQ4c+ffqU88g///xz6dIlEokkwmwIgiAI8pdDCQ1I/QQFBXl6enK1uJOXl3/9+nXXrl0lFZWQevXqFRISIuisg4NDZGRkQ4qJlZeXFxQUqKura2hoiDyJBH2vhMcF+JNC+CmwuqropDCwVYT2SmChgBnIgo4M6MmCqTzIo/fwCNJUaDi4RuCsH/CR2nDZHhOtsgLfhAaUzYAgf5Xg4OAVK1b8+PFD0oHUrW/fvsuXLx85cqSkA0GaSGVlpbOzc2xsLOfBAQMG3L17t876zEjrVlZW5u/vf+PGjTdv3jAY9cjaVlFRGTVq1Jw5c1A7CeRvRqVS09PTa2pqcByXlpbW19cXZsvyqVOnTp48GRERIS8vz56npKSERqMpKyurqqryXYG+fPnys2fP+G5AZzKZERERrKYAfMnIyDg5OREkMqampnp6eqqoqJw6dcrCwoLzVGZm5ujRo62srM6dO8cOePfu3Xfv3n3z5o2SklKdX28rcPfu3X///ffLly9SUvVoT7xy5cqTJ09ydn1is7Gxef/+PUFp/YqKCldX169fv/KekpaWTkxMNDY25j3FZDK3bdt29+7djIyM8vJydXV1IyOjyZMnr1mzRviwW7Q7d+6sWrWKt5Juhw4dnj59qqurK8wkgjIAeLMZ2GOKioo6dOiQmZkpaE45OTlW/YY6swq47s43GDc3t1evXgmaQUFB4cGDBwMGDCD+coRRWFjo4uKSmJjI92z37t1DQkLqlTETERGxY8eOgIAAzoODBw9+9OhRvX64EARBEARhQwkNSL0lJSWNGDEiJiaG82CbNm3Cw8ONjIwkFVWdsrOznZycuMp8cZKXl3/27Fnv3r2bMqrGxsChggF0HKQ43nUrkUEKg3I6lNEhmQKBRfCuGC+kQT6/BGt9WWinBO0UwVQeU//9lruUDgBQxYBiGl5ChzwqFNKgoBaKaFDO+H9rCU1psFEEZxXorY65qIJCQxvPIQjSUOHlMOALjgNgAMGdsM4qgB2JQ7kICILUS21trbW19b59+8aPHy/pWOrm6+v76tUrri37SOsWFxfXrVu3srIyzoM2NjZ+fn4uLi6SigqRoE+fPvn6+t66dYvVe1tImpqaAwYMGD16tLu7O3tpE0H+Tqmpqbm5uZzL1VJSUurq6ra2tgT7jLdv3+7n5xccHMwq3U+lUuPi4qqqqli9XTAMk5eX19fX5933HBkZOW3atO/fv/POWV5eHhUVxVU3lIuNjY2g1dygoKCpU6euW7du2bJlfNcma2pq5s2b9+3bt8OHD7dr1+7ChQtnzpz5+PGjvr4+wR1bmYEDBw4cOHDVqlVCjs/Nze3atSvvyjrbP//8c+XKFYIZiouLJ02a9OnTJ/a/3UpKSh06dCguLvbz83N2duYaz2QyR44cGRQUxFUnQF5efuTIkTdu3BAy8pbux48fK1euTEhIKCkpIZPJbdq0cXFxOXLkCHGbDy4EXR54yzOwECcZ8I4X8ta85RmYTKa1tTVBRxIAmDFjxoULFwi+FiHNmTOHoKeMnJycn5/fxIkThZkqPj7ey8srMDCQ6ziJREpPTxet0gOCIAiCIPA7oQElBiL1YGFh8eHDB3d3d866Xnl5eaNHjw4JCWm2FX3j4uIKCgoIBlAolLCwsFaQ0EDH4XkRPCrAw8ogpeb/6QXCkydBXw0YrIm5aYBhHdV5/5aCfgjSOnRRgdE6cDcfcIDtyXhABwxlMyAIUl8rVqzQ0tJqEdkMADBu3Lg1a9aUl5fX69ku0qLZ2treuXPH3d2dc50jPj6+R48eEyZM2LBhQzNvlYKIS21t7a1bt44dOxYRESHkJYaGhi4uLt26devdu7eTkxOqCI0gAJCWlpaRkcGVQ0Cn0wsKChgMBt/+DjiOL1my5PPnzx8/fmTlFlRXV//8+ZOzsgKO49XV1SkpKTU1NVyVEqysrJKSkrh2h7PvS5zNAACshAlep0+f3r59u7+/f8+ePQVdKycnd+nSpevXr69atSorK6tHjx7v37//q7IZAODMmTNdu3bt16+fk5OTMOPPnj1LkM0AAJGRkcQzaGhoPHv2LDIy8vz580VFRSoqKpMnT+7du3ffvn0rKip4x69Zs+b58+e8f9EUCiUgIGDXrl3r168XJvKWzsHBISgoqLy8PD09XVpa2sLCgr31n0KhpKenKykp1bl8zv5BwzCMNw+Ab2bAoUOHOnTowHc2DQ2Nw4cPT506tb5fC18VFRWsYg8EysvLxXKvqKgogrM1NTV37typM6GBwWAcPHhwy5YtfMM2MjJC2QwIgiAI0nAooQGpHzU1tcDAQDc3N85nQxEREVu3bt29e7cEAyMgLy8vJSVF3OZNQUGhyeJpDGk1cDUHv5oD2Xzq/NVNXRoGacIwLay/BqqmgCCt1gZzLKAAp+PwpgQCC2GolqQDQhCk5WAymWvXrv348WPD+/I2GXV19T59+gQEBEyZMkXSsSBNZ8CAAVevXp08eTLnageO4zdv3rx586auru60adM2bNiAmlC0VmVlZT4+PkePHs3JySEeKSsr26VLl27durm4uHTt2hWtNCAIFyqVmpubKyiHoLS0NCcnR09Pj+v4vn37wsLCXr16xf41GxcXx7dPBIPByM3N5WrcqaSkJCcnV1xcrKmpyTVeQUFBWlpaUMoCAGAYpqioyHUQx/Ft27Zdv3797du3VlZWgq5lmzRp0qRJk+oc1lqZmZmdPn16zJgxERERvH8FvKKjo4kHlJaWlpaWqqmpEQ/r2LHjiRMn2C9ra2sjIyM7duzINaympubhw4eCvgcoFMr169fXrVvXrDLSampqXr58GR8fb2Rk5ObmJt42tSoqKpyZmpGRkWvWrElKSiopKZGVlW3Tps2AAQN27twpzPYzvjkNvNq3b8/3uL6+/tKlS0XOZmClVnDGoKKiUmeFpDq/r4TEN3WGU52ZE+np6VOmTHn37h3fsxiG/T21QxAEQRCkUaGEBqTeVFRUHj165OzsnJGRwT54/fr1ZpvQYG9vr6+vn5qaKmiAurq6m5tbE0YkNlQmPC6Ey9n4u1LuegwYgKoUYBhwfiSpZAATQIkMimQwkgNDGSCTsCl60FMNyKjgAoK0dhbyME0fzmcBACyLxzsoY/rNtLAOgiDNS0ZGxpw5c1gPZFtWtQNPT8/Lly+jhIa/zbhx4+Tk5CZPnsz7hDo3N3fv3r2HDx8eOHDg4MGD+/bta2dnV6++yEizlZeXd+jQIR8fH+KFBwsLCw8PjyFDhvTo0UNOro6SdAjyN8vMzCTYIc1kMvPz87kSGr58+XL48OEvX76wsxmKioqqqqoETUKn0zMyMriWeDU1NfkmNMjJycnJyREkNCgoKKirq3Meqaqqmjx5cmVlZVhYmLjWPlu9MWPGhIWFTZ069cmTJ3UOJpPr2BBDJpOlpaXrG0NQUJCjoyPv2v/bt29TUlIILkxNTY2KiuLNhJAIVjZwQEBASkoKnU7HMMzIyMjFxeXcuXNKSkpiv92lS5c2bNiQlZXFPpKXl/fz58/Q0NDnz58LuiNXNRTe1g/E7OzsFBUVzczMtm3bZmdn14DwuXMaMAwzMzNLTEwUNF5JSUlc7/DrTPggHvD8+fPJkycXFRXxnlJUVOzcufPhw4ebyfckgiAIgrR0KKEBEYWuru69e/d69uzJ7qSoo6Mj2ZAIKCsrd+jQgSChoV27djY2Nk0YkRiU0sE3E3yz8II/C0/oysAUfRiiiTkogUwzykpHEKRZ2GSGBRbiOVTIr4UJ3/EnHTEV9EYAQRDBioqKjh49eurUqRUrVqxdu5ZdzLalGDFixIIFC/Ly8tq0aSPpWJAmNXz48LCwsGnTpoWFhfGera2tffz48ePHjwFAVVXVwcHBwsJCS0uLtVFYXV1dV1fX2NjYxMSkzqUapDlIT0/ft2/fhQsX+O4CZ1FXV58yZcqUKVM6d+7clLEhSMtVXV1NPICrCiar2cTevXs5650UFBQQ94lgP1NiwzBM0CVGRka/fv3im9NAJpPbtGnDuTSblpbm4eHRqVOnO3fukEik3NzcsrIyAFBTU9PW1m5Wm/ibm507dzo7O9+7d2/06NHEI11dXW/evEnwV6ytrc1bNoMYk8ncvXv3/PnzeU8lJCTQ6XSCa6uqqlJSUkRePKZSqTIyMmJJc8RxfNSoUc+ePWP/mOA4np6enp6enpSUxFnCRCzi4uI2btzImc3AwmQyP378OHny5ICAgDoD5j0YHR198uTJzMxMKSmpTp06LVq0iCsxKDY2FgDCw8MbFP2f2DkNGzdufPHihaBhTk5Offr0EcsdjY2NibtOODs7Czp1/PjxFStWMBgMruNmZmYbN26cNGkSSp1EEARBEDFqYQ8lkeajc+fOvr6+s2fPptFoysrK+/btk3RERE6fPh0XFxcXF8d7ysTE5NSpU00fkshqmHAiA46k4xUcn+PIGLhpwBQ9bIgWSKM9ZgiCCKAuDefbYiO/4TQcvlfC6Cjcvz2mht4LIAjyJyaTGRIScunSpfv3748ePfrLly8mJiaSDkoUCgoKw4YN8/f3X7RokaRjQZqara3tx48fz549u23bttzcXEHDysrKQkJCQkJCeE9JS0vb2tp27ty5b9++Q4cOFab4NtLEUlNTd+/effHiRYL2gl27dl24cOG4cePqLF6NIEi9cK2ABgQEUKlUrj3TvOt8XJhMJoPB4Mweq6ysFLTWq62tXV1dnZWVxZXTwMpmMDIyYh959erVP//8s3bt2mXLlmVlZWVlZbETnnJzc9PT042MjHR1dYX4Kv9GUlJSO3fuXLduXZ0JDZMmTTp8+DBrVZsXiUQaMGBAfe9++vRpaWnpyZMn854yMjIikUgE+ROysrK8bVDqVFRUtGbNmi9fvpSUlEhJSenq6o4ePXrFihUNyXrZsWMHZzYDp4iIiBkzZvj7+4s8Oa+1a9dmZmYKOhsSEhIVFSWoWwTfVIba2tpZs2Y9f/68oKCAdeT+/fsXL1708vIS5nLRsMtFsHIaevfuTTD43bt34qqwtX79+tDQ0MLCQr5nbWxsVqxYwffUv//+u2XLFq6DJBLJy8tr+/btKJUBQRAEQcQOpSQjops6dWpycnJQUFBKSkrfvn0lHQ4RXV3dR48edenShbNQGJlMdnBwuHHjhoODgwRjEx4Th0cF0D0M3578/2wGQznYaIb9dMHuOGIjtFE2A4IgdeihBsds//voH14OQ7/iuQKXABAE+YswGIyfP3+eO3du2rRpBgYGS5cutbOzi42NPXfuXAvNZmDx9PREbWv/WmQyef78+cnJyadPnxah2DiNRvvx44efn9/UqVN1dXXd3d2fPHlCvNUYaTIpKSlz5syxtrb29fXlu2IkJSU1YcKE0NDQT58+TZ06FWUzIEh9ycjIEA/gaiWwc+fOLVu2cK0B19lugEQicdXCqaysJNjTb2Ji0rZtWzU1NTk5ORkZGTk5OVVVVVtbWysrK9YAHMePHj36zz//XL58edmyZampqSkpKVzlW6qrq5OSkggWgJEhQ4Ywmcw3b94QD1NUVFyzZo2ghL8uXbps3bq1vrcOCQmZM2cO32SCvn37cqat8DIxMenUqVO9bhcWFtajR48LFy5ERUWlp6cnJyd//Phx/fr1AwYMIKj6QwzHcX9/f4JMu9DQ0JycHNEm5yshIYHgbHFxsa+vb52TsPtN4Dg+evToGzdusLMZWBITEzds2NDAUEXDehdHIpFMTExGjx5dWFiI/6khk3fr1m3q1Kl886j09PR27tzJ99S+fft4sxmMjIxevXq1f/9+lM2AIAiCII0B7cpEGsTQ0NDQ0FDSUQjF0tLy06dPN2/evH//flVVlays7IABA2bPnl3np/Rm4mEBbE/GEziKPtoqwkoTbLQOSKEkBgRB6mOSLlCZmFcCzsQhugqGfMWfOmG6LeN3IYIg4lRVVRUSEvL+/fvQ0NCIiAg9Pb2uXbv26NFjy5Yt5ubmko5OPAYNGjRz5sy0tLQWnZaBNIS8vPz8+fPnz59/8eLFu3fvhoeH5+Xl1XcSOp3+5MmTJ0+eWFlZeXt7T5kypcV1YGk1kpKSdu3adeXKFb5l5wFAQUFh5syZXl5eZmZmTRwbgrQmBgYGRUVFgn7Q4PcSI0toaGhZWdnw4cO5xujo6OTn5xPUaeBNNsJxnHhnvJqaGuvWdDqdTCZz7tKuqamZPn16SkrK58+fjYyMqqqqcnJy+N6dTqdnZmZqa2tzbnpBOC1YsODYsWOurq7Ew6ZPn06lUvft25ecnMw+qKSk1LVr1zt37ojwx9umTRuudXQ2VVXVXr16paen813AJpPJAwcOrNcjvpKSkmnTpsXHx3Mdr62tff369ZQpU0Sro5CYmEicLpOdnf3gwYMFCxaIMDmv8vLyiooK4jH1eudz4cKFV69e8f3BKSkpqV9w9cRVpIF9/OPHjz9//tTU1OzcubOKiorY73vw4EFdXd3z58//+vWLlboqJydna2u7Z8+eQYMG8Y6/fv36unXruA4OGjTo+vXrGhoaYg8PQRAEQRAWDAA2b968bds2SUeCIAh/KRRYGId/LP3/EXVp2GyGTdMHMkplQBBEVHfyYEEsTsMBAOyV4FlHTBktzSDI34FKpT548ODatWtv3751cnLq3bt3t27dunbt2lofwM2dO9fGxmblypWSDgRpFphMZnh4eFBQ0Nu3b8PCwupcA+DLwsJi06ZNU6ZMQV3YmxKrwcSFCxcE9VBXUlKaOXPmunXrRCg5jiAIr9jY2Pz8fL6nlJSUOnbsyP4duHjxYgMDA29vb96RUVFRpaWlfCeRkZFp164d1/KksbFxSEiIsbFxfaMtLS0dNmyYiYmJn58fax09JiZG0NI4i56enrW1dX1v9JegUCi2trZXr17t1atXnYOLiooOHDjw/fv32tpadXX16dOnDx06VLT7Ll68ODs7W05Ojk6n6+rqzp07197enn22urrazc3t8+fPXDkNJBKpd+/eQUFBdRYF4TRv3jyC0gUaGhrPnz/v3Llzfb+Ejx8/urq6EiQDAcDatWv37NlT35kBgEajBTzyz8rJNDO1cHMdqKioxGAwrKysUlJSCK6aPHny1atXCQawE4NwHHd1dX379q2Q8YhWHYHzdgSnCIYJP6Hwqqur79+//+HDBwUFhYEDB7q5uXHVj2GJj493cnKqrq7mPDhv3ryTJ0/yHY8gCIIgSMMtWLDAx8cHrV0gSLMWVQGjovCi35+DVKVgpgEsNsK06vEZDUEQhI9xbUCRjE39idNw+FkJnj/xO46YPFqXQZBmj8lkpqWlFRcXa2tr1/dxf3Fx8bFjx06fPu3o6Dh9+vQrV66oqqo2UpzNx4QJE7y9vVFCgyRlZkJpKejqgpaWpEMBEonUtWvXrl27btq0iclkJicnJyQk5OTkFBcXl5SUFBcXFxQUZGVlpaamEmxnTEpKmj59+sGDB/fs2SPymg0ivJiYmF27dt26dUtQKoOGhsby5cuXLFkiQm8RBEEEsbW1ZTAYJSUlXN12lJWV7ezsODO6nj9//uDBA76T2NnZ/fjxo7Kykuu4tLS0oaEh72ZrQ0PDjIyM+r7DodFo7u7uzs7Ohw4dYi9tUqlU4qtE7inwN5CXlz958uT06dO/f/9O0ASERVNTc/fu3Q28Y1ZW1vTp09+/f0+n09nlAa5fv+7q6nr58mUFBQUAUFBQCA4OnjNnTkhISGZmJqueh5GRkZub26lTp+qVzQAAX758IThbXFzs4+Nz7ty5+n4henp6qqqqhYWFggZgGMZuklJfN25ffv/hNQD8jI56HHjfyNCkra29uYUZQUKDtLQ0b/UUArm5uaLF1tIpKChMnjx58uTJxMNWrFjBlc2wYMGCkydPclaLQRAEQRCkMaCEBgRpvpIp4BGFF9MAAGRIMM8AVpliauinFkEQMRmqBcdtsQWxOA7wvgQ8vuE3HDANlC+FIM1SRUXF7du37969++HDBzU1NW1t7ezsbFVV1UOHDg0ZMqTOyykUyqFDhw4fPjxq1KgPHz5YWlo2QczNhKura3p6emJi4l/1VTcLTCZ+/DgEBuK5uVBTA0pKmIEBzJ2LubtLOrL/kEgkS0tLQd8YRUVFYWFhL1++9Pf3T0tL4x3w48ePYcOGubq67t2719nZuZGD/Ut9/fp1165d9+/f51pPZdPU1FyxYsWSJUsaowY1gvzlMAyzt7fPz8/Pzc2tra3FcVxKSkpdXd3Y2Jgzm6Gqqio7O9vOzo7vJDIyMu3bt//161d5eTmVSsVxXFpaWk5OzsTERFNTk3e8mZlZcnJyjx496hXqwoULqVQqZzYDAAj6vSH8gL+cu7v7jRs3tmzZcuDAgUa9UVZW1rZt2/z8/OTl5bnSUIqKiu7du1dYWPjixQtWvoKiouL169cLCwufPHmSnp5uYWExdOhQEbLZcByvs4GCCD2qAMDMzMzIyIggocHIyGjkyJEizFxYVPAh9C0AyMsrUCjVOI6nZ6SmZ6SaWen1onf78C6M77d0u3btxowZI8z8OI7jOC4odxABgKioqGfPnnEemThxIspmQBAEQZCmgZZGEaSZqmbA5B//ZTNoSIO/I9YJPaNDEETcPHUhvxbbnIQDwKcycPuC33TEbBQkHRaCIBzKysoOHDjg4+PTq1evmTNnXrt2TV1dnXXqxYsXs2bNWr9+/fz58wlm8Pf3X7lyZbdu3cLCwszNzZsk6maETCaPHTvW39+ft9kt0ojodHzmTDwkBNgll6ur8fx8WLsWvn3DNm6UaHBC0dTUHDJkyJAhQ/bt2xcUFHTkyJHnz5/zDnvz5k23bt3GjRu3c+dOlDQjRi9evNi3b19wcLCgAVpaWl5eXosXL1ZWVm7KwBDkb6Ojo6Ojo0MwID8/X0dHh6AFj5SUlJ2dHZPJrKysZDAY8vLycnJyggZbWlr++vWrvkFGRETs2rWLa01RSqqOZ551DkCOHj3asWPHIUOGuLm51Tm4oKAgNTU1MjLyy5cvqampZDLZxsamU6dOtra27L5m5eXllZWVJSUleXl5KSkpUVFRX758YTAYdnZ2MjIyfPtA4TgeEhKyY8cOznbJWlpa06ZNa8iXhmFYnRUd6lvygW3GjBnx8fFc+/hZSCSSq6urlkg1q0I/h7BSFtZ4baysrIyLj46Nj05JTcJx3MbOQkVN+cmDF1yXGBsbnzp1ivhbnfMHB8Mw9gcNQWbNmnX+/HkR4q9TM08LCA0NnT59OmdXC3Nz8/PnzzfzsBEEQRCk1UDv3RGkmVoaj8dUAQDIk1A2A4IgjWiZMciQsPWJOBOHZAoM/ILfcMC6q0k6LARBAADg0qVL69atc3d3Dw8PNzU15To7YMCAd+/e9ezZ09TUdPDgwbyXZ2RkLFy4MDU19cqVK717926KiJulUaNGbdiwASU0NCV861b83Tv4XTL6/8rL8Zs3wd4e8/CQQFgiIZFIgwcPHjx4cFhY2LZt2wIDA7kG4Dh++/bt+/fvz507d/PmzcQrfwgxGo3m7++/f//+yMhIQWO0tbVXrly5aNEiJSWlpowNQRC+GAyGMJkBJBJJmEoq9vb2N27cqFcAFRUViYmJ/fr14zquqqpaWloq6CoMw9ir7K0SK3VAWlpaVVVVRkZGtEm0tLSuXLkyceLEmzdvurq6sg5SKJSEhISEhIT4+PjExMS0tLT09PSsrCxlZWUTExNHR8fOnTuPHj2ayWRGR0c/efLk0KFDZWVlrGuVlZWVlJTU1NTatGljamo6a9asU6dOGRsbe3h41NbWCgqDwWA8fvyYM6FBLPT09OLj4wkGODk5iTbzkiVLvnz54u/vX1VVxXmcTCb36NHD19dXtGkzs9IBoI2OrqGBMQDY2rT1gHF5+bk+Z49mZmXo6en0du3+7s1H1mAFBYW2bduePHmSuIgU72K8s7NzREQEwSULFy4UV0KDoFQAzqSB5qCwsHDt2rV+fn5cga1Zs4bVDAVBEARBkCaAEhoQpNkpKCiYf/djsM0I1st1GoWdVLQlGxKCIK3bAkMwlsPmxOBVDCilw6go/GxbbAT6xYMgjQ9/+RIuXoTcXKBSQU0N2rfH1qwBZWUAKCoqmjVrVkZGxpMnTwgep5qamt66dWvs2LHh4eGGhoacpy5cuLBu3bqlS5feu3dP5B1mrUPv3r2Tk5PT09Pr25MbEVF5Of7qFZ9sBpayMjh3DlpOQgObs7PzkydPPnz4sGbNmo8fP3KdpdFoJ0+evHTp0vLly1etWqWqqiqRIFuusrIyX1/f48ePZ2RkCBqjq6u7cuXKBQsW1NnQHUGQJqOgoMC1atsQ7du3X7NmTb0uefHihYuLi6ysLNdxY2PjwsJCQbEpKSnp6+uLGGXzlp2dnZ2dTaFQWLv5ZWRklJSUrK2tef+IhOHq6nr16tVp06bJysoqKyvn5uYWFxdbWFjY2NhYW1v36dPHxMTExMTEwMCAt/CGMG3RAIDBYLx48YK40wHrvnxzUMrKyvLy8jQ0NOpb9mDatGlhYWF86ygAgJWV1eLFi+s1IaeLFy86ODhcunQpNTW1oqJCTk7O2Nh4wIABhw4dEjm/hFUHhSsJoI2O7qL5Xus3r8RxZl+33mNHT4yMjFRTUxsxYkTv3r0FlU4hKCqwa9euN2/exMTE8D07duxYIfM8WLcgTk3AcZw3kuaWzfDy5ctJkybl5+dzHbe0tJw+fbokIkIQBEGQvxQGAJs3bxZ7liuCIKLZs2ePzw3/4u1BmLI6ANQ+9lW/sW3UqFHHjx8nKOGIIAjScD8qYWwUnlsLAEDGYK8VNsdA0jEhSCuG48wVK+DFCygv5zyMWVlhBw9+olInTpw4bty4Xbt2CZOLsG/fvoCAgJcvX7IeJWdnZ8+ZMyc3N/fSpUv29vaN9SW0KAsXLjQ0NFy/fr2kA/kr4Hfu4CtXAsHzaC0t0tOnoKvbhEGJWXBw8MqVK79//873rIaGxpIlS1auXIm6IQgjOTn52LFjFy5c4FtsnMXIyGjNmjWzZs2Sl5dvytgQBKkThULR0NCgUChimQ3HcVNT00ePHjk6OgozPiQkZMqUKceOHRs+fDjv2aqqqujoaN7YFBUV27Vr1yp/nyQnJ+fk5PAmB8jLyzs4OIj8JTOZTFYPBV1dXV1dXTKZ3OBI/+/Zs2f//PNPUVERwRgdHZ0vX75wJe8GBAQcOHAgLS2toqJCQUFBX1//n3/+WbZsmZD3xXHcw8PjyZMnDJ4UTE1Nzb17986aNateXwjfW/z8+TM9PV1bW7tDhw5cqQxMJjMnNxvDQLeNfp1P/Ki11B27N+bm5dhat125nPsN7b2AW0+fPwIA79Vbzc2EbYDFmUzAmUYQGRk5efLk2NhY3ksoFIqcnBz7QoLkA4KEBq7LBYUhzF3qO7K+AgICxo8fz1s+RE1N7fXr1x06dBDv7RAEQRAE4WvBggU+Pj4ooQFBmpFt27YdOHCAPu1fmTHLAYCZmVA5pyNQKdLS0hMmTLhy5YqkA0QQpJVLr4ExUXjC7z0qS41hqzlGRh0hEaQR4Nu24ZcuAY3Ge+q4rOyusrKz58+PGDFC2NlwfPLkyYWFhVu2bAkPD9+9e/eiRYu8vb3/8sIMnD5//jxlypT4+HjU5rYJ4Dt34j4+RCNkZEj+/tCxY1NF1CjodPqFCxe2bduWnZ3Nd4Cent769evnzJkj2qbYv8GnT58OHDjw4MEDpwdC6wABAABJREFU3sUkNhsbm9WrV0+ZMkXkLa0IgjQ2FRWVjIwMcVWm8fHxOXjw4Lp16zp16mRgYCAlJcVkMktKSthtC+D3OvH58+ezs7P37t07duxYQbPRaLTExMTKykoajYZhmLS0tIqKirm5uTBtMlqckpKSmJgYQaUOVFRUOjbLf3lZC8YBAQEEYywtLWNiYjjf2Xp7e585c6akpIRzmJycnLu7++3bt4V8v0ej0ebMmfPs2bO8vDzWEQzDrK2t165dO2PGjPp/KfVAraXuPbAtIzMdAMhksq11OwMDw4LC/Pz8XCqVChhYmFv36dnPytIGAL5Ght/yv1pcUgQAo0aOHzqI+zNCWVnpuk3L6XR6l07d5s6qR2EJQakApaWl69ati4iIKC4uTklJYR1kMBhcVSLEktBQ39g4BQQEHD169PXr16yX7u7uO3fuFDIdqk5v3rwZMmRITU0N1/HOnTtfu3bN2tpaLHdBEARBEKROKKEBQZqXtLS0nj17ZtXgyld/gYwcAFRvGEkPfcQ6q6qqevPmTb7tsREEQcSomAYTfuBhv58W9tWAi+0wtVb4uA9BJCo/nzl8OPAsgmYyGAtKSgqYzOuTJln6+dVrSjqdzqrTYGFh4e3t7eDgIL5wWwk7Ozs/P79u3bpJOpDWD/f1xbdvJxqhqkoKCAALi6aKqBFVV1cfP3589+7dnCttnIyMjFauXDl//nyU1sDp+fPne/bsefPmDcEYFxeXNWvWjBgxAlWqQ5BmztLS8unTp1ZWVuKa8NmzZ1euXImOjs7OzqbT6RiGqampqaurc9107Nixo0aNEqZaAI7jtbW1GIa17tSoqKio0tJSQWdJJJK9vT3XH6PEpaen/4+9u45ran0DAP6cbTC6G6RDUkzsuHZid3dgNyqKgd0YPxM7EBULuxFRUlK6u2MDFuf3x3R3dw0Mhvh+P/fzueyc97znAcbczvuc5+nQocOXL1/69++flZUlaNjw4cOfPHnCfnjr1q2lS5fy/WbJZPLKlSv3798vfgyJiYlnzpxJSUkhk8ldu3adP39+0xVYCgkNfv7qSXl5mZKSclZ2hsjxmpraOM4sKflVvsK2rYPb4jV8n8aXrpwNCv5MJBL37z6uqqomZjwikwb4DmghCQ2LFi26c+cO1xswAwMDd3f3ZcuWCZlZHPHx8d27d+fKmFFXV9+zZ8+iRYvQOxMEQRAEaU4ooQFpOFYFYwCYOXOmvr6+tMNpJRYvXvy///1Pbs1Z2RELAYARF1y9rBvnAK7PbwiCIE2EyoAFcfjjwl8PbRTgfjvMiLsjKoIgDYcfOYIfPcq5JY5G21VZ+bqmZrmS0iZlZVkbG+zNG2mF11rt3bs3IyPjzJkz0g7kL5CZyRwxAkpKBO3HbGywly+hFV0LLiws9PLyOnv2LO9tfCxmZmYbNmyYPXs2b4vxv83r16+3bdv29etXQQMIBIKrq+vq1at79erVnIEhkoTj+N278OwZXlmJEQi4oSFh6VKwsZF2WMi/qqur6+rqZGVlFRUVGz9b165djx8/7uLi0vipkMb49u2b8N4furq6bdu2bbZ4xLFkyRJ1dXUvL6+lS5eeP3+eb3kJY2Pj58+f29rasrd06dLl+/fvgua0tLSMiIiQyHNbsj5+fnvt5iXOLaqqak727dIz0+vqaisqKxQVlQz1jdLSU8rKS7mOVVJSHjd6Uo9ufQQVn0hNS/Y6sB0Ahg9xHT1qgpghCU8aELS3mRMa6ktPT+/WrVt9+/Zt2OEAUFJS0qVLl+TkZM6NvXv3vnv3rq6uboOnRRAEQRCkYVgJDeiOS6TeCgsLO3TokJubCwDHjh2LjIzU0dGRdlCtQUpKCtHSWXboXNbD2kvbuAYIKmaLIAgiWfJEuGqP7U/D96cBDvCTAkPD8YD2KKcBQSQnKYn1/yIm8z6VeodCiaLROsrKhuvqGhKJAIBXVGAVFaCiItUoW5uZM2c6OTkdOXKkVfbMblnatMEcHfEPH/jvJRKhX7/WlM0AANra2kePHl2zZs3OnTt9fHx412NSU1OXLFmyc+fO5cuXz58/X1tbWypxSldISMjmzZtfv34taICSktLs2bNXrlxpaSlu/2+kJSoqwhcuxH/8gNpaAGCtVjE/fcLGjMG2cX/IRZpfRkZGfn5+XV0dnU4nkUiysrLa2tqmpqaNmZPJZKL7laWOwWAwmUyRY5onGDHFx8f7+fnFx8cDwMmTJ/Py8p4/f86Vk2FiYrJ//37ObIaMjIy0tDQh06ampgYEBAhpRCIVGZlpt+5eBQAlJWV7O6fCwnwlRSXXkeON25hyjSwqLgx48ZhOp6mqqpaUlACAqYl59669FBSEpWiYmVqYm1mmpCa9ehvQoX1n3mnrS8y0A+HHSgRvAFQqtX379j9//uQ7Pi8vb9u2bZ8+fWrY6ZhM5rRp07iyGbp37/7s2bMWmCWDIAiCIH8PlNCA1Nu1a9dY2QwAkJeXd/v27RUrVkg3pNahFojym64AkQQA9G/P6aHcV/oE9UFEEASROAIGm82wtoqwKA6vZUJGDYyJxF91FLv3RHU1kEiAamsjiAA1AA8olKsUSnBd3RA5uZVKSoPl5MicF/6IROBoEoxIhKGhYYcOHR4/fjxx4kRpx9L6YceOwaRJeEICzw4M69oV27hRGkE1uTZt2pw/f379+vUeHh6+vr68C0u5ubnu7u6enp7Dhw+fMmXK0KFD/5Ir49nZ2Zs3b75+/bqgRRFDQ8Ply5cvXLiwpdVCR+qtrg6fPRuPjOTeXliIX7sG8vLYunUiZigrg/x8UFMDdBdsE4iNjS0qKmL/JdLpdDqdnpmZWVVV5eDg0OBpc3Nz0V3LUkckEkWmlZBILeg6MI7jbm5uW7Zs0dDQAAAikejn53f+/Plr165lZ2fT6XRFRUVbW9uDBw9a/LdHVUZGBlcjAC4MBiMqKqpFJTTU1NScu+hNp9OJRKLb4jUW5sL6s2hpas+YOrcBZ5k4btqBI7vq6uqOnti30m2jqYkZa3tdXV1qaiqBQDA1NZXh+IjBmXYwbty4vLw8Op2upaU1efLkmTNnsraLLKLQyAEN8+zZM66EAy4pKSkFBQUNuwHvyJEjz58/59xiZWX16NGjv+Q9G4IgCIK0WCiBGqk3rhRXlIYvEXQcsid7EswdAQBqqTXeq3jHoKt7CII0szE6cMsRkyMAACRQYHYMzhB+LaK0lLl2LT5wIPOff5h9+uDDh+P790NdXbMEiyB/BgqFcvDgQYtbty5TKLMVFDL19W9oaIySlyf/9zYmTEsLUBWBJjBr1ixW3zSkyWlpYbdvY716Aec7WAMDmDABu3YNWtKCisRZW1vfvn07PDx89OjRfO9QrK2tvX///oQJE7S1tV1dXc+dO5eRIbqL9h+qtrZ2z549NjY2165d47ukYW9vf+XKldTU1I0bN6LPO60Afvw4HhXFfx+Vit+7BwUFAo99/hwfM4Y5cCBz9GjmkCH4kCH4qVPQBCthf620tLTi4mLev0Qmk1laWpqSktKwaQsLC6uqqtq0adPoAJHGEl6DikgktqgCqxcvXqysrHRzc2NvwTBs4cKFnz59SkxMjImJiYuLu3//Plc2AwCoqqqKrLbVor5THMcvX/1ffkEeAIweOV54NkNjWJhbTZk4E8OwquqqQ0d3/4gKz87OHjdunL29fbdu3VxcXBwcHKZMmVJYWMh77P379798+fLt27dnz56JzGbg3I7xIyRIiRRvCA0NFX7TV1FRUWpqagNmjo2N3fbfYkIaGhpPnz7V1NRswGwIgiAIgkhQa76QhDSRb9++cT7s3LmztCJpNeg4LIjFC81+/SSpx5cxs7jvZiMSif369Wv20BAE+dv114BzdtisaBwHeFcCe1JxD3MBFyBiYvBlyyA5mX1tA8/OhuhoCAzErl0DVdXmChlBWigcx69fv+7u7t6tW7fnL144btyI/248wY1AgN69mze6v8XYsWNXrFiRl5enp6cn7Vj+Atra2M2bWGoq/uQJFBaChQU2fDhoaUk7rGbi5OT04MGD0NDQHTt2PH36lO+SAJVKffTo0aNHjwDA1ta2f//+/fr16927t1bjfko1NTWJiYlJSUkZGRmFhYV0Ol1dXd3W1rZfv37KysqNmbm+AgICVq5cmZiYyHevs7Pz9u3bXV1dJVuYGpGyT59ASNH77GzcxwfbsIF3D753L37jBpSX/3pcVYUXFUFiIoSEYBcuAJHYNOH+RXAcLywsFNSSgMlkFhUVmZmZNeDv0dfXd/DgwegPuSUwNjaurKyk0Wh89yopKbWcvLHs7OwtW7a8efOGyO+vm0gkCvkHy9bW1tDQkNWogi8dHZ2RI0dKJtB6qqqqKioq0tXV5Uy5ePDobljEdwBwdHAePHBEkwbQt/cADCPcvONTW1frffZIQlzqh3eB7L2lpaUJCQkREREPHjxo27at8Kl69erFYDD4/oLE1xTlGQBARVRjPjKZrKCgUN9pa2pqpk+fXlNTw95CIBBu3LhhZdVUOSgIgiAIgogPJTQg9VNaWpqTk8N+KCsr2759eynG0wrUMWFuLP74d3p07Q0v2nMf3mFOTk6bN29uzsAQBEFYXLVhoynsSwMAOJwOWjKwlPf+q+pqfMUKnLfqI5OJh4fDokXY7dtNHymCtFwJCQkLFy6kUCj37t1zcXEBAHzZMti5E/jVy8WcnbHVq5s9xr+Cr68vqhbb3MzMsOXLpR2E1HTs2PHx48eRkZF79+718/MTcjdhXFxcXFyct7c3hmG2trY9e/bs2rVrp06dbG1thVcIr6urY93JGhUVFRsbGxUVlZKSwrdLupKS0sqVK7dv3y7T9B1tMjMzV65c+eDBA757ra2td+/ePX78eLQC2towmXhxsYgx/BJc8CdP/pPNwFZXh797Bzt3Yp6eEgrx71VZWcm5Ssertra2vLxcTU1N/DlxHD98+PCBAwdevHjR2PgQSVBVVTUyMsrKyuLNaVBUVLSzs5NKVLxoNNqUKVNWrlzZsEYnJBJpwIABCQkJghJ02rdvb2xs3LgY6+3ixYsXL17MysqqqalRVFQ0NTXdvHlzx47tr9+6HB37AwB0dPTmz1naDP/w9en1j7qa+rmL3rV1tVZtTWtqqMFBYZwD4uPjp06dGhwcHB0dLeRXEBwcfPLkyVWrVvHd20SZCmKeYvjw4fv37y8rKxM0QF9fX2TGBq/FixeHh4dzblm1atWQIUPqOw+CIAiCIE0BJTQg9cPVoszS0lJWVlZawbQCdUyYGYMHFP16OFe79nt8QDCJxHmtE8MwR0dHX19fMupGjyCIlGw0xUIq8NclAADuSbgiEZtl8J8B+OHDuID7LwEADw+HV6+wgQObOEwEaYnodPqhQ4cOHz68bds2Nzc3dq8ubPx4qKuD06fx9PR/RyspYR06YGfOQNMvN/6F7ty54+7u/urVK1SeAWlm7dq1u337dnp6+tmzZ69cuZKbmytkMI7jsbGxsbGx586dAwBZWVlLS0sTExMtLS327Z50Or2srKygoCArKyszM5Nv+gKvqqqqPXv2hIeHP3r0qJE3XApBo9GOHz/u6elZVVXFu1dLS8vT03PhwoUtqo87IjHirG/xHfO///HJZmBhMPDXr7F166B564u0PlQqVdDqLwuTyRSe8cApLy/Px8fn8uXLNTU1Fy9eRDe6tBzGxsZycnKZmZk1NTV0Oh3DMDKZrKSkZG1t3QzZbOXl5QCgKrQ4H47j8+bN09TU3LRpU4NPdOjQofDw8C9fvvCuedva2vr4+DR45gbAcXzGjBkPHz6srq5mbSksLExLS0tJSRoy8h8mkwEAWpraK5etV5Cvd82AhnFybC8vq1ZalqagIO/obCuvIPfxXRCT+e/P6sePHydPnoyNjRUySV1dnb+/v6CEhkZqZD6Eo6Ojvb19YGCgoAE9evSo7xP+2LFjXJ3p2rZtu3v37gaGiCAIgiCIpKGLCEj9cF19a/6U59aklgkzovEXv+9gWWkMOy3k6O/fHzhw4MmTJwUFBUwmU1NTs2fPnrt370Z3EyIIIkUEDK47YGN/4F/KAAdYlYDLELCpnAuCYWHCLmFTKODnByihAfn7JCYmzpgxQ0VFJSQkxMTEhGsvNnUqDBsG587hcXFYbS2urk6YOBH69JFKqK3e3bt316xZ8+rVq5ZzeyLytzExMdm7d+/u3btfv359//59f3///Px8kUfV1dWx8hskFcazZ8+OHDmyfv16SU3I6fPnz0uWLImOjubdJSMjs2zZMg8Pj5ZT8ByRPCIR09DAMzKEjTEz496Sl4dnZQk7JDMTf/kSGzeuseH93chkMoFAEJ7TIM79KtnZ2du3b3/w4MG4ceN8fHy6desmuRhblfz8/K1bt8bHx1MoFEVFRScnp507d2poaDTDqXV0dHR0dCgUCoVCkZGRUVJSarokNpbKysoNGzZ8+fKluLgYADQ0NLp163bw4EG+fQE8PT2TkpLevHnDTvNtADKZ/PLlyzlz5nz8+DEvL4+1UU1NrUOHDteuXWvm1NUdO3bcv3+fSqVybbd1tGJlM/Tq0W/C2CnyzZXNwBLyPSwk9PuQ4f3U1FUtrc0wDHv3+t/lfwaD8erVK+EvCABQWFgofEADSKq0w7lz50aMGJGamsq7q3379sePH6/XbO/fv+d6ayQvL3/r1i3O1iEIgiAIgkgXSmhA6qeyspLzIboa1WA1TJgejb/6nc2w1gRYbelJJJK7u7u7uzsA4DiOqrAiCNJCyBPhriM2KhIPqwAmDkvi8OBy2GeJybMujlVUiDhe0F13CNJ6nT9/fsuWLR4eHsuWLRP4D7qaGrZhA2sf+ie/6dy9e3f16tUvX75E2QyI1BGJxMGDBw8ePPjMmTNBQUHPnz9//vx5WFiYyEUFCdq/f7+bm5tkr9EXFhZu3LjRx8eH70JF3759vb297e3tJXhGpIXq2hV+/ABBz2cDA2zuXO6Nubki3kniOCQkSCa8esJxvLi4uKysDMdxFRUVbW3txizBNikGg+Ht7f348eOSkhISiaSjo7N06dJhw4axB6ioqJDJZN41VzY5OTnhN9YDwI0bN1avXr1w4cKkpCR0OUiIq1ev7tixg3Op9dOnTy9evDh06JCrq2vzxKCgoKCg0Bwr6GlpaaNGjYqKimJvyc7OjoqK+vLly8OHDy0sLDgH5+TkeHt7x8TENP7fIAUFhTt37mRkZFy9ejUpKcnAwGDy5MlOTk6NnLa+qFTq7du3ef+yFBUV2hgbAEBxYfnMafOaOSoAqKioqKqsfvzw1ZDh/bR1NC2sTEtLyyNCozkHKP/JlW/s7Oz8/Pzmz58fHR1dV1fH2qisrNylS5c7d+7U61srLi6eNm0aV1+w06dPOzs7SzBgBEEQBEEaCSU0IPXDVc60qbO8W6taJsziyGZYZfwrm4ELymZAEKRFUSbBfSdsRAQeXQUA4JMDX8rwi/aYkxKILo+P6ucjf5OysrL58+enpKR8+PDB1tZW2uH87Xx9fVevXv3ixQu0mIq0KAQCoUePHj169Ni1a1dRUdGHDx/evXv3/v372NjYxt+8aGJiYmVlZWVlpaenJysrm5SU5OPjw/4oV1xc/ODBg6lTpzb6mwAAoNFo3t7eO3fu5NvKWl9f/9ChQ1OmTEEfbf4S2Nq18Pkzzq9KB5DJ2MiRoK/PvV1ZGeTk4PdyFH9aWhILUWwFBQUZGRnsTg25ubkZGRmGhoYGBgYij21m+fn5Y8aMCQ0NreP4MX7+/Hnw4ME3btxgdXghEAhqampCEhrU1NSEX+E5ePDguXPnXr9+3fxrxn+WV69ebdq0ibe7UFJSkpubm4GBQefOnaUSWFOg0+kTJkzgzGZgi46Onjhx4tevXzkr/3/58qV37966urqSCsDY2Hjr1q2Smq0BXr58ybdIgI7ur1etmKj49PR03lJtTY3Vtba2pvb5k7ejxg1RVVXu2NmpML84OyuXPcDIyEj4JNra2k0eaCO0b9/+27dvfn5+/v7+NTU1Ghoas2bN6tmzZ33nWbRoUU5ODueWlStXzp49W2KBIgiCIAgiCSihAakf1htiNvE7LCJsXJ0mVhmDpwW6uocgyJ9BXQYC2mMrf+L3CwAAEijwTyg+VhvzMrXSEF4N29q6eSJEEKkLCQmZNGnSyJEjb9y4wfXGCWl+9+7dW7ly5cuXLx0cHKQdC4IIpKWlNW7cuHHjxgFASUlJYGDgt2/fQkJCwsLCCgoKRB5uYGBgZ2dnb2/v4ODg4OBgZ2fHW+WbwWBw9hTfvn27RBIanj9/vnr16vj4eN5dRCJx2bJlO3fuFHnPN9KqyMlhly/DggV4dDRw3u2qoYENH45t2cLnEHNzTE8PF1KkQUMDGzJE8qEKlZOTk5aWRqPR2FtwHKdQKCkpKTQarfnXJoWg0Wiurq7BwcFc28vLy/38/BQUFC5fvszaYmVlRaVS+eYeqaioWFlZCTlLQEDAqVOnvnz50gLzOVqaLVu28GYzsGRlZa1du/bjx4/NHFLT8fb2joyMFLT3x48fx44d46zkT6VSlZSUmjSkuLi4ixcv5uTkKCkpTZw4sX///k2aURcZGcn5QsGmpv7r3760tIzU1NTmf9EwMzMLCgoCgNraujcvPo4aO5hEIv0zqOfjBy/LSssBwNbWdunSpU+ePBHUAEtWVnb06NHNGXMDEInEiRMnTpw4scEzXLp0yc/Pj3NLnz59Dh061OjQEARBEASRMJTQgNQPV80urg4UiEi1TJgUhb8r+fVwixm2wVSa8SAIgtSXCgku22MDNGFDAl7FABoT7uTj9yefmGzcd7m/t1VuMp9jjI2xJUuaPVIEkYKzZ89u3779zJkzY8eOlXYsCNy7d2/FihUvXrxA2QzIH0RDQ2PkyJEjR45kPSwuLk5NTc3NzS0pKamtrWUPU1dX19LS0tXVNTExUVRUFDnt3LlzORMakpKScnNz9XnvlRdbcXGxm5vb7du3+e51cXE5ffp0hw4dGjw/8gfT08MePoTLl+HtWygvByIR9PWxJUtAUO1uAgH69IGkJEGNKjAHB2jTpuni5UWj0TIzM/kuUjIYjJycHC0tLXH+7prHwYMHQ0ND+e5iMBhPnz6NjIxs164dAGAY5ujomJiYWFZWxr47hUwmq6mpWVtbC+mmwWQyV69efe7cOZTNIFJ0dHRiYqKQAYmJidnZ2YaGhs0WUpMKCAjg+5fCQqfTX758yZnQUFlZKdmGR5yqqqpmzJjx+fPnoqIi1pYbN244Ojr6+Pi0bdu2iU4qqIYBK4kCx3FFRQWpJPbt2LHj/fv3rMIDJcVln9597TewJ5ksO2R4v0f3X+jo6G7btk1PT8/V1fXy5ct8f4ldu3Zdvnx5swferOLi4lasWMG5RVNT8+bNm6zCNgiCIAiCtCjon2ekfjQ0NDgflpSUCBqJ8MIBFsT+m82wzRxb14Lu60AQBKmHaXrQTRUb/wNPpgAA0AC71n3cjW5jpn28u+/6DoVayr9D1dSw+fNBU1NaoSJI86irq3NzcwsKCgoMDLS0tJR2OAj4+fmxshkcHR2lHQuCNJympqamJP4N7dGjh4yMDOeKxfnz5z08PBo229u3b2fMmMFVn5lFXV3dy8tr4cKFQhZHEckoKwMFBZCVlXYc/BCJ2Pz5MH++mMMxd3eIjsaDg3lzGjBLS+zoUUnHJ0J6erqQapR1dXXp6el2dnbNGZIQz58/52r9zqmwsPD48eOXLl1iPSQQCDY2NnQ6vaSkpKamhkwma2pqily6CwkJkZWVHTRokCTjbqWCgoL41sBgy8/Pj4yMlG5CQ0hIyLVr10pKSnR1dWfNmtWYd0rl5eX1GvD06VNJNTziUltbO2jQIFZNAjYKhRIcHDxixIiAgADhNUgabNiwYTo6OrzllHKy8zp0dsIwrH0HJ6l0PbOysnJzcztw4ADrCZmclK6sotzJpZ2SsuKwUQP69Rqip6cHAKdPn66rq3v06BHnBV55efmuXbvev3+/df9TXltbO3ny5Orqas6NZ8+eRZlbCIIgCNIyoYQGpH5QQkNjHM8A/8JfX3uYY2tRNgOCIH8yc3kI6ozNi4GwSjy7FgCAiRGu9ZkcZ2Rz7+AMVUoFYBhmZgaLFmFNc9EKQVqO4uLisWPHamlpBQUFNXUdXUQc9+/fX7p0aUBAAMpmQBAWAoEwcODAZ8+esbfs27fPyspq8uTJ9arFzWAwdu7cuWfPHgaDwbWLSCQuWLBg165dWlpakgka4SsxEffygpQUvLoaZGQwXV0YMwabOROasqZ6kyORsOvX8fXr4csXyMv7tVFVFXNwwE6cAB2dZg6HQqEIH8BZLkXq2DejC8Kbe0QikXTq81NNTU21tbWtd2R/JSKRKHwAhmFSXCTOycmZNm1aWFhYxe8mL5cvX3Zxcblx44a6unoDJpQVlVPFOSA4ODgqKorVX0ni1q9fz9t4hSU5OXnevHlN1OnDxMSkXbt2r1694tpu1ObXori5hbnIn1IT2bx5s6am5vHjxxMTE2k0WkRYtLKKko2thZq6ipIqGQD8/f0vXbpUUFCgr68vJyenpqamrKyspaU1efLkadOmSbxVR01NzaNHj969e8dkMvv16+fq6tp05TrE4eHh8ePHD84t8+bNGz9+vLTiQRAEQRBEOJTQgNQP13tNkZ/zEbYkCuxJxVlfu7UBlM2AIEgrQCbAdUcAwL6Ww5F0/EUxAECIRfuZO/3uf/Qmde6EjR8PaHEXae3S0tKGDBni6uq6b9++Ju3Ri4iJQqFMmTLl/fv3qNw9gnDy9va2srJiJyJQqdSpU6fu2LFj1KhRLi4uVlZWBgYGgkpns6Smps6ePZvvmlCfPn2OHz/OKmuPNB383j38wAHIzf13S1YWxMTAx4/YuXMgaiW1RZOVJRw/DgUF+MOHkJoK2trYiBFgbS2VWJgCml+IP6A5iXzv0fjlcy0trcLCQtHjEIDu3btraGgIuflHT0/PWVD7lSZWWFg4cODA2NhYzo0lJSUBAQEDBgx4//49V5NZcZiamn769EnIAGNjY/bXO3bs8PDwkJOTq+9ZRGIymW/evBHyhxkVFfXjxw8nJyeJnI5Op+fn57OSQlRVVS9dujRw4MD4+HjWXgzDevTu0tbOEgDq6uhHDxyXyEkbZuHChTNnznz8+PGHDx9IJFLfvn0SUqITk35+/vL+4f3Hr1+95WwlXFVV1b9//1u3bpHJZIlH4uPjc+jQoYSEBFaxqEuXLllbW69YsWLRokUSP5c4vn//fvjwYc4tdnZ2J06ckEowCIIgCIKIAyU0IPXD9SFWIuVP/xI7U/A6JgBAZxXwtECrHQiCtCpdVeGuE3YpG9Ym4kwcPurYuK86edAKvdYhrV9sbOyQIUM2bNjg5uYm7ViQXxQUFMaOHfvu3btu3bpJOxYEaUHMzMyWLVvGdbE+ISHh0KFD7IcyMjI6Ojp6enqGhobGxsa2trb29vbW1tbV1dVXrlw5cuQIb0a7hobGiRMnpk2b1hzfw18uPp4rm+GXmhr8zRvYtg3z8pJGWBKlo4MtXCjtIEBkCwaRd+E3Jx0dHa4lai4mJo29ncLR0TEyMrKRk/wl2rZta2Njw9X4gGsAq9R/85szZ46gp0pYWNjSpUuvXbtW3zm3bNny5s0bvh2IAEBfX3/r1q2srwsKCoKDgx8+fFjfU4gjKSkpl/e1kUNZWdmjR48kktCQnp6en59PpVJZDwsKCuTl5X19fZcuXRoREVFdXf3PwJ6m5m0AgEFnbt+yR0NDyhdO5eTkJkyYMGHCBNbD4uKe23ZuoNFopeWFnNkMAFBRUeHv7z916lQ/Pz/JxnDs2LFdu3ZxJvrQ6fTY2NhNmzaVlpZu2rRJsqcTicFgLFmyhLPWFJlMvnXrloKCQjNHgiAIgiCI+FBCA1I/+fn5nA+l9TGshSssLDx27FhMTAydTtfV1V26dKmqbcfHRQAAGMAha4yE1vgQBGmN5hpCMQ3bnYoDwLksUCbiHubo9Q5pzUJDQ0eMGHH48OEmagaMNJiXl5eLi8uiRYtQ9i2CcNq7d29wcLCgotwAQKPRsrOzs7OzQ0NDxZmwX79+165dk24z+L8HvmcPn2wGFgYDf/0aW70ahNbYQMSkrq5eUlKC47igASoqKs0Zj3Djx48PCgoS1AXDwMBg7dq1jTyFjo4OmUzOzMxs06ZNI6f6Gxw5cmTChAlZWVm8u0xNTU+ePNn8IQFAXl5eWFiYkAFBQUFUKrW+LQBsbGzmz59/9OhRrqVxAFBSUpozZ46dnR3r4ffv37t06dIUt/4DQFVVlchGMBLpmZucnJyTk8NVCoJKpdJotJs3b2ZnZ/tcO0dn1gKAjrbehrXbVFVUG39SydLU1NZU18kryDYw4nNFl1Xr4uXLl4MGDZLUGbOyso4cOcL3519WVubt7T1hwgQLCwtJnU4cN27c4Hqfs2PHDkkV8EAQBEEQpIlIrW0b8ofKY/ezBAAAXV1daUXSYh09etTFxcXLy8vf3//p06eXLl0aNGjQuHOPmTgAwBAtcK53DT8EQZA/xjpTGPu7Ie/hdDiULtVoEKQpffv2bfjw4efOnUPZDC2QmZnZuHHjDhw4IO1AEKRlUVBQePnypUT6lxOJxO3bt7969QplMzSTujo8NVXYgNxc3Ne3uaJp5QwMDJQEN01TUFBofM0DCVqyZEn37t357iKTyRMnTrS0tGz8Wbp06fLly5fGz8OXkNyRP1HXrl1Pnz5t/d+GKRiG2dra+vj4sBf4G6auru7hw4dubm6LFi26fv26+H1gX79+LbyGQWZmpvCMB0E8PT09PDwsLS3Z3U8wDLO0tNy6deuePXvYw9LT083NzRswvzhMTEzU1dWFDCAQCI1vilRVVVVQUMC3sQWdTs/Kyqqpq2ZlM5ibWW7dvKsFZjOwJCWlAICCgjzfhjXl5eVnz56V4Ok8PT0zMzMF7c3Ozvb09JTg6QTJzc2dMWNGhw4dLC0tFy9ezLnL2dl53bp1zRADgiAIgiCNgSo0IPWDKjQId/ToUU9Pz/Lycs6NJWXltDadWJ8SFhiim5URBGnNMID/2WI1TPxZEQDA7hTcWgEbhe4VRFqdiIiIUaNGXbx4cfjw4dKOBeHPw8PD0dHRzc0N3U6KIJxUVFTu3bv34sWLQ4cOvX37VkjHcSFMTU2vXLnSu3dviYeHCFRQADw3QHPBExLQp02JYK09R0dH864Wy8nJ2djYNF3LicjIyHfv3tXW1nbt2rVnz57inIhAIPj7+0+cODEwMJDzLnldXd0JEyYcOXJEIoENHTr0/v37kyZNkshsLDU1NSkpKRQKhU6nEwgEOTk5AwMDLS0tCZ5CWkaOHNmnT589e/aEhYVRKBQlJaWuXbtu2LBBUVGxMdP6+vru2rXr58+fdXV1AHDx4sU9e/YsXrx45cqVIo8tKioSPqCurq60tLRhga1bt27BggVXrlxh9dpwcXGZPXu2mpoa55iamho5ObmGzS+SpqammZlZdna2oAGmpqZjxoxp5FkyMjJYP3m+iooLn718AABqqupuS9bIy9Wv1kVzqq2tUQIyjUYTlEtUUFAgwdMlJiYKH5CSkiLB0/H14MGDdevWCTrRqVOnRHYaQhAEQRBE6tC/1kj9cCU0oAoNnIqKiry9vbmyGQCAaNcV09ADABU6pa96oz6+IgiCtHyyBLhij034gb8vBRxgURxOxzFnZTCTB3SRHWkdUlJShg8ffvr0aZTN0JLp6+svXLhw165d586dk3YsCNLiDB48ePDgwXl5ea9evfr+/Xt8fHxmZmZOTk5FRYXwA8lkspub244dO4Tcv440CQUFELXcgjVurRThJC8v3759+6SkpMrKShqNBgAkEklRUdHKykpWVrYpzhgcHLxy5cqfP3+WlZWxArCyslq/fv306dNFHqusrBwQEODv7+/j41NcXEwgEIyNjdevX+/o6Cip8KZOnbp169aMjAxjY2OJTFhQUJCamlpTU8PeQqVSKyoqtLW1bWxsJHIK6VJRUdm/f78EJ7x48eLmzZsLCwvZWxgMRnx8vIeHR1FR0a5du4Qf7ujoSCaThfRlUFdXt7KyanB4qqqqK1asWLFihaABKioqvJfLJMjDw2P69Ol8V+LJZPK4ceMa3ymG8+nKhclkBn59R6PVYRg2d9YiZaUW1JWGl6KSPACUljThr4OTyG4gIgc0Ulxc3KpVqzIyMvjuNTQ0FFTkBkEQBEGQFgUlNCD1gxIahDh27BjfbF9S12GsL2R+vCUOHNm8QSEIgkiBLAF87LH+oXgyFSgMmBODA4CpPEzRw9YYgyxqeIX8yYqLi4cNG7Zp06axY8dKOxZEhA0bNtjY2KxevdrW1lbasSBIS6SnpzdjxowZM2awt1Cp1Pz8/Nzc3KysrISEhKioqLi4uJycHACwsbEZPHjw/Pnz9fX1pRfyX0xDA9PRwYXcNSsnB5Jred5qffuG+/lBWRmoqWETJkCnTkLGkkiktm3b4jheW1uL47icnBzf8uwS8erVq7lz52ZlZbG3UKnUHz9+rFq1Kjs7e+PGjeJM4urq6urq2kQRKisrz5gx49SpUxJZpK+urk5JSeFdxWQwGPn5+WQy2dTUtPFnaU2Kioq8vLw4sxnYKioqzp8/P2HCBCcnJyEz9O7d29zcPC4uTtAAMzOzJk0lcXJyOnr0aNPNP3DgwA0bNhw8eJDruqWCgsLIkSMl8rwV0hslMiqkqLgAAAb8M8S2rUPjz9V0SkqL5eRlASA7U2ALEh0dHUG7GkBVVUTrjcbnmgi3Zs0aQdkMAFBTU1NVVYXSNBEEQRCk5UMJDUj95OXlcT5ECQ2coqKi+G4ndRzI+oL5/QUASmhAEOSvoC4Dt52wEeF4/u+qnGlU2JuK708DAgCGwUYTbL2pNCNEkAagUqkjR44cO3bs8uXLpR0LIpqamtqaNWu2b99+9+5daceCIH8GeXl5U1NTtJTYQvXvD/HxQKfz3YlZWWG9ejVzRH+S/Hx82TI8Ohqqq1kb8EePMEdH7ORJEHpZA8OwpquTz0KhUFauXMmZzcBWXFx8/PjxkSNH2tnZNWkM4nBzc+vWrZuXl1fjO24kJycLuicbx/GCggIjI6NWUwEex/GKigqRa7rCeXl5CSnLn5+fv2vXLl9fXyEzyMjIzJw5c/fu3dW//wQ4qampsYsrUCiUnJycuro6AoGgqamppaUlkVSezp07Yxj2+PHjkSOb6rLY2rVru3fvvn379uTk5KqqKnl5eQMDgzlz5ixYsEAi8wt6TubkZsb+/AEAOtp6Y10nSuRcTSciMpT1RXoan9ccAFBVVV28eLEEz9i/f//Xr18zGAy+ewkEQs+ePSV4Oi7V1dU/f/4UMqC0tNTPz2/WrFlNFwOCIAiCIBKB7pFE6ocr01lPT09akbRAfN+dY8rqRKv2AAAMOjEmsLljQhAEkR5rBfjYGVtpDL3VQV3m10YmDnQcaEzYnYoX06QaH4LU36JFi8zNzffs2SPtQBBxrVixIigoiNXRGUEQ5I+GrVqFde4MfFcWDQywPXuAgK7wCFBSgk+digcHA+dSblUVHhSET5sGpaXSiwwA4NixY/Hx8YL25ubmbt++vTnjEcTc3FxdXT0hIaGR8zCZTCGl+wGASqXybRzwJ3r69KmFhYWRkVG3bt3S0tIaPE9MTIzwAenp6SIn2bRp0+TJk5WVlbm2a2hoLFq0aNasWUwmMyYmJiIiIjs7u7CwMD8/Py4uLjQ0VGQ3InFgGObt7b148eLU1NTGzyZIt27dXr58GR8fHxERERcX9+XLF0llM4CASgPUGuqX4A84jsvIyEydOItEkuEd06IEf/8CAAwGXlzE56WPQCD0799/kETr/axatUpI+xt7e/vNmzdL8HRc0tPTS0pKhAxgMpnfv39vugAQBEEQBJEU9HEXqR+uT5WSrUL2p+NbfJXUYQAQiADAiP+mpdAkvTYRBEFaLD1Z2GmBPXbG4rphw7S4r793/SawaCeCtEAnTpz48ePHuXPnmq7iNCJx8vLy+/fvd3NzE3RbGIIgfzwGA2Jj8c+fISlJ2qE0MRIJu3oVGz4cNDT+3Sgjgzk4EE6fhvbtpRdZS4evX48LWIbHf/7E169v5ni4fPnyRUgpewAQcmt+c6qtra2trU1ISIiMjIyJieHb/kDMeWg0EXnNlZWVDZu85cjLy5s2bdrKlSsvXbpUUVExYcKEIUOGlJeXN2w24SkgACCo4gWXCxcunD17tnv37sbGxtra2qampr1797527dq+fftwHI+KiioqKuL87eA4Xl1dHRsbK5Gchr59+27btq1Dhw4hISGNn00IGRkZfX19eXl5yU5rbGysqKjItTH4+6eaWioA9Ok5UEdXd//hnXv2e8QnxEr21JKSk5udkpoEAEMHDx8+fDhXdouKioqrq+vNmzcle1IZGZmbN2/ybQBnY2Nz7dq1Jq2CQyaTRZZ7kfhTBUEQBEGQptBKCrghzaOmpqaoqIj9kEgkamtrsx/iOH7r1q179+5VVFSQSCRnZ+cNGzZocF5qae3c3NwePnzI+SMCAGLH/qwv6KGvu3btKo24EARBpE+eCLccIZWCXcqFm7l4EQ0AoKhO1GEI0mIEBQXt3bs3KChIQUFB2rEg9TNlypSLFy+eOHFi9erV0o4FaQGKivDTpyEpCeh0UFXFJk+GPn2kHRPSUHQ6vm8fvH2L5+Tg1dWYqipmaAgTJmDz50s7siYjJ4edOYMlJ+PXr0NODq6ggA0ciA0aBK2lOH+TKC3FBXSHZMGjo7HycmhcR4DGoFKpjRzQDDIyMr5//15eXq6iolJWVgYAJSUlOTk59vb29e0NQSAQROaG1ndOHMepVCqrP0hLSDx99OjRwoUL582bd/78edZbxzVr1qSlpc2aNevBgwcNiFBFRaWRA9imTp06depUCoVSWFioo6PDXspNS0tj/WZ51dbWJiYmduzYUex4BVq8eHFRUdGwYcMOHTo0c+bMxk/YnAgEgq2tbWxsLIVCYW3JzE7PykkHACuLtmNcx1/wOZ2UnAAAJ04d8nDfo6fL564n6Xr7/gUAYBjWp1f/CWOn+vv7X7p0iXXrmq6u7sKFC4cNG9YU57W1tf348ePKlSvDwsKKiopwHNfS0mrXrt2JEyeaupexqampjo5OcXGxoAHy8vJDhgxp0hgQBEEQBJEI9KEXqYeIiAjO+wYMDAzYHzJzcnLGjx8fHh7OTht/8eLFvXv3tm7dOnv27OYPVSratWs3YMCAu3fvMplM9kZSxwGsL9qUpOw+4S2l0BAEQVoEMwXYZQHT9DCXbzgA4AC1TCCjclFIi1dWVjZt2rSzZ8+ivvJ/IgzD/ve//3Xv3t3V1dXc3Fza4SDShF+8iF+8CJmZ/255/x7r2BE7cwZ4SnAjLR2djs+ciX/5AgwGAGAAUF6Ol5fDgQN4bCzhyBFpx9eULCyw7duB9V0jouAhIZCbK2xEbi4eFob169dcEXFTUlJq5ICmlp2dnZmZ6ePjM2LECMLvziZMJrOsrOzHjx/Ozs6E+rQ7IZPJsrKyQoo0EAgE8e+NYa21UygU1oQyMjLKysqWlpYyMlKr/H/16tWtW7f6+/u7uLhwbj98+PCAAQM2btx44MCB+s45cuTIly9f1tUJzAfv0qVLvSZUUFAwMTHh3CK8LD+FQiktLVVXV6/XWfjaunXrqFGjZs6cefny5S1btvTv378l5KCISVFR0dnZOTk5uaqqqqaG8vX7RwCQl1dYNN+tpoYa+SOMNYxGq/uZENvSEhqqq6u+BgcCgJNjex1tXQBwdXV1dXVtnrNraWnduHGDTqdnZWXhOG5kZNQ8f6REIrFHjx5xcXGCBtjZ2fXt27cZIkEQBEEQpJHQGgJSD6dOneJ86OzszPqisrJy2LBhQUFBXEXwkpOTN27c6Ovr22wRSp2Pj8+QIUPYGe4EIyuCvjkAYLWUe14beVsVIgiC/IVsFIGIAQDgAMPDpR0Ngohh3rx5o0ePbrbrfYjEWVpauru7z5w5kzPrFPnb4Feu4EeOcGYzAABUVeEfPuCzZgGdLqW4kAbCt21jZzP8B5WKP32KX74sjaCQFknATef/YjKhlE8v+WYzbNgw4Qt79vb2zRYMLzqdnp2dnZaW9vnz50mTJnHtraqqysjIqO+campqQvYqKCiIuXBeUVERGRlZXFxMpVLpdDqdTqdSqQUFBREREdIqa5GQkLB27dqXL19yZTMAgIyMzIMHDx4/fnz8+PH6Tjtv3rx27doJ2tu2bdsdO3bUd05OdXV1QrIlAIDJZAq5x72+nJycQkJCZs2atW7dOisrqzVr1jx8+LDBTUyamYyMTNu2bTt16hSfGF1bWwMAwwaPUlVVo9Fp7PeZCgqK9nZOUg2Tj0+B72rragFgQD+pFSQgkUimpqZmZmbNlnLEZDJXrlzZtm1bvntlZWUPHTpEJBKbJxgEQRAEQRoDJTQg4goPD+fqozZq1CjWF+vWrYuMjOR7VEFBwa5du4R/Lmo16HT6x48fe/XqNXbsWBcXF+tufdV3+7F2DdaVbWdvJ93wEARBWggMoI3cr7twwqqENQxGkJbg0qVLqamp+/btk3YgSKOsWLGCQCCcPHlS2oEgUlJZCRcvgoAW4Hh4OI6eG3+Wykr8wwc+2QwAAIBRKHDnTjNHhLRYmI0NCG8XpaiICVjrah7z5s1zdHQUtNfMzMzLy6s54+GSm5tLpVLv3r07evRo3loROI4Lv7OfL3Nzc0H3e5DJZEtLS3EmYTAYP3/+5Ju4QKFQ4uLiOCuMCkGj0RISEsLDw79//x4aGhodHV1ZWSnOgbyysrLGjRvn6ekpaPVUQ0Pj+fPnx44dq29OA5FIvHPnDt/UFktLy4sXLzby/hkmkynyx8UQ8JLbMCQSafbs2REREb6+vlpaWufPn7e2tp4wYUIDnk5SUV5RHh4ZAgDy8vID/hkMAJoaWh2cOwNAW2s79w2eWpraIqZodp8C3wMArY4+Z/a8vn37Llu27E9JImmYmpqalStXOjk59e3bNzs7m0wm8yYuODo6ovIMCIIgCPKnQC0nEHFt3LiR8542HR2dKVOmAACTyQwMDBRyYFxcnL+//4QJE5o8RKk6fvz4+fPnk5KSautopM6DlcZvxzsOwrFfOUMz2kit2iGCIEgLVMP4db2MwYRZMXBFmnedIYgwGRkZmzdvfvv2raysrLRjQRqFQCBcuXLFxcWlX79+Tk4t7p45pKnhN2/iaWkCd9Pp8O4drF7dfAEhjYO/eQPZ2cIGZGdjqalgZtZsISEtl6MjZmKCC643jpmYgK1tc0bEhUQiXbt2bcyYMQkJCVy7DA0N9+3bp68vzcL1lZWVdDr9/fv3ly5d4juARqPhOF6vrgEEAsHJySk2NraiooK9TI5hmIKCgqWlpaqqqjiTpKWlUSgUQXurqqpycnIMDQ2FT1JSUpKYmMhZbbSqqqqyslJXV7e+baoCAwPHjRu3fv36pUuXChlmYmLy/v37IUOG5Ofn79mzR/yfm5mZ2adPn1atWvXt27eioiImk6mpqeng4HD8+PE2bdrUK1ResrKyRCJRSB8QAFD4b2IQg8G4fPny48ePq6qqyGSyi4vL2rVrG9AepX379u3btweAmpoad3f3fv36vXz5UldXt77zNLO3716w7t1atmgNifTrit+i+cvzC/L0dPVbYBMN/0cPCgrzASAs5EdUZBwAfPjwISAgYPv27bNmzZJ2dJJXUVExePDg4OBgrkwdWVlZzpvurK2tmz00BEEQBEEaCFVoQMTy9evXV69ecW7Ztm2boqIiAOTl5QlP6aXT6a9fv27a+KRt9erV27Zti83IIay/rHwnQ2HfU2anIexsBmMyDNeSboAIgiAtSxfVfy/xPCzAE6qlGAuCCLNkyZJVq1ZJt9QzIilmZmaHDh2aPn06V5c05K8QHg5C7z3Fi4pQ14k/SUoKCO8gU1EBeXnNFQ3SsmEYzJoFgu5fV1GB2bNB2quPdnZ27969GzVqlKmpqaysLIlEMjAw6NOnz/379ydOnCjmJNXVTfWWOisrS1VVVUuL/3UNHMfFrIXAiUQiOTk5OTg46OrqampqamtrW1tbd+zYUXg3Ck7C6yjgOF4qqpMIhULhymZgqaury8nJyRaaNcVrx44dhw8fXrt2rciRJiYmnz9/fv/+/dSpU4XkZPBSV1e/cuVKdHR0SEhIcHBwdHT0/fv3G5/NAAAEAoHdO5UvOTk5PT099sOEhAQXF5dly5Y9evTo7du3AQEBnp6enTp1evToUYNjkJOTO3LkyKRJkzp27HinZVfZYTIZgV8/AoClhbWN9b/pUAQCQV/PoAVmMyQnJ1+8/D8AYDKZSQmp7O2pqakbN258+vSp9EJrKtOnT//69SvvSxNXCeGWnzqDIAiCIAgbSmhAxHL69GnOh1ZWVosWLWJ9zUrGF344vVVfHHz16tWVh8/qJm9W9s2W+WcypmXwaweO00Nf6/ruiuiKt7hPMwiCIFJ1zQE8zDHi7xfHu/lSjQZBBPD3909PT1+3bp20A0EkZubMmfb29qtWrZJ2IEizE774zRog0WLaSNMSecO6khJoajZLKMgfAJs2DZsyBXhXytXUsKlTsSlTpBATDwMDA39//6ioqPfv37979y48PPz9+/ddunQReeD79+8HDRpkbW3dtm1bGxuboUOHBgUFSTAweXl5VVXV8vJyQbfvk0gkAqGBVxfV1NTatm3r4OBgZ2enp6dXr5VgkR0QRF6JSk5OFpTjyGAwcnJymCL/7eAgKysrJycn5mBNTc23b9+SyeQePXqkpqaKPoADkUg0MTGxtLSUbP0wc3NzMpnMdxeGYRoaGjIyv+oQ5Ofnu7q6hoaGcq4N4zj+8+fPJUuWfPjwoTFhuLu737lz58CBA3379g0NDW3MVE0nKiayvLwMAHr16CftWMSyevVKHT1NAEhJzqBS//Ocz8/P9/DwaEBOUksWGRn5+fNncUaamJg0dTAIgiAIgkgKajmBiMZgMLiSrLdt28b+JGNgYKCuri6kSAOBQHBxcWnaEKWnoA7cwsrpZ8LI5H+L7+GUCtqTc3VPzjOzEjPI5If97ceNGyfFIBEEQVqgtSZwNB0qGQAAOXWiRiNIs6PT6Zs2bTp+/Dj7PQ/SOpw7d65Tp043b96cOnWqtGNBmpGoC9aYigoIWMhBWiBs4EBcT09IDQZMXx8sLZszJKSFw7Ztw3r2xM+cwbOzobYWyGTM0BBbuhRaWPd0JSWlbt26iT/e3d393LlzxcXF7C0JCQlhYWHLly/funWrREIyNDTMz8+3tbV9/Pjx2LFjeQeI2SFC4kRmUQgfwGAwhFdHoFAoRUVFOjo6YsYzbty4K1euiH/xR05OzsfH59SpU927d/fx8Rk8eLCYBzYRJSUlMzOz1NTU2tpazu0EAkFDQ8OS4xXVzc0tPj6e7yQ5OTnr1q379u1bY6oU9OjR4/v37xcuXBgzZoyhoWHfvn319fVra2uZTGZlZWVBQUFpaWlZWZmKisqwYcNmz55NJBIbfC6+wsLCTp8+nZ2dLSMjY2Njs3btWs7qFAAQ+SMcAMhkuY4dRKccSV15eTlOpGEYhuN4ZFgM74CEhISgoKDu3bs3f2xN5Ny5cyILtLCI7EqDIAiCIEjLgRIaENGSk5PLy8vZD1VVVSdNmsR+KCMj4+joyNvrkc3CwmLy5MlNGyIPJg75dVDLBB1ZUJDwR5tfSmhwLAM/nw2ULuPYH9Tw0kLal4e13qvx2l8fjGtra+/fv48SGhAEQbiwsxkAwLHevVYRpMndvn1bT09v0KBB0g4EkTBlZWVfX98BAwbY29u3a9dO2uEgzQSbPRt/+FBYD4L27ZsxHKTRtLSwDh3wZ8/47yWRYNAgaOgt40ir1a8f1q8fRqdDRQWoqADpvxfEioqY+/djP3/iFAomL4+bmhLWrwdjYynFKpaLFy+eOXOmrKyMa3tBQcGxY8esra3Fb1chhKysrLa2tpub2/Lly7t06WJkZMS5V0FBwczMrPFnaQBB5QTYWG1SBampqRFZwqGiokL8hIYpU6Zs2rQpLS3N1NRUzEMAYNmyZc7OzpMnT164cOGWLVsaXOtCInR1dZWVlVNSUqhUKp1OJxAIZDJZV1dXn6MoDpVKDQsLEzJJXFzc169f65WXw4tAICxcuHDOnDkfPnwIDg5OTEyUl5cnEAhKSkodOnTQ1NRUV1cvKio6e/bs06dP7927J6mfW21t7ezZs1+9esVOEnr8+LGvr++iRYs2b97MHlZYlA8AbYyMybJ/QCrkp88f9PS1ASA5Ma20pIx3QFVV1YcPH1pTQkNBQYGYI1FCA4IgCIL8QVBCAyJaRkYG58N27dpx1bU7duxYREREcnIy77FKSkpz5sxRUVFp2hA5xFXDkXQ8oBgq6QAAGIC9EgzWhFHamLOAppn1RWHAmSw4loFXcHz4ZSSE1l73ogf6A85dk7BePRERBEH+ErfzfpW1JGEwz0D4WASRgkePHs2bN0/aUSBNwsnJ6eTJk66urkFBQfoiC9cjrYOhITZoEH7zJvBbvsKsrTF39+YPCmkM7PBhyMzEo6K4dxCJWM+emBht7JG/FIkEGhpc2/CAANi9GzIyWG9PcQCIiGAGB2NLl2KzZzd3hOJhMpknT57kzWZgKS4uPnDggEQSGgDAwsKCTqcvWLBg27Ztp0+flpeXZ21XUlKytbUlkaRzadHU1LS8vJyz6wEnOTk5Y6H5KOIsgddrmVxeXn7s2LGPHj1asWKF+EcBQI8ePb59+zZ16tRPnz75+PgYGEjzo5GCgoKDgwMA0Ol0IpHIW2ghISEhP19Yv8Dq6urXr183MqGBRUZGZsCAAQMGDBA0YNy4cQMHDjx8+PD69esbfzrWhAEBAVytRtLT0/ft24fjuPvvtwqs9iuSbfnRdMJ/fAcABoMR8i1S2rE0E/ZrlEjS/XNDEARBEKRe0C0LiGhUKpXzobIyd16AkZGRj4+PjY0N13YtLa358+dzZjE3qUo6bEjEe37H7+b/ymYAABwgugoOp0OfELxzMH41F5iNaAxHw+FiNrT/iu9M+TebQSYrnrJ1dPWSLvTPD3izGUB6BRgRBEFaMsXfVz4ZOF4q4uYoBJGCkJCQzp07SzsKpKlMmjRp8eLFgwcPFrMgLdIKYLt2YcOHA9dnGQzDbGywkycBvWP/4ygpYXfvYsOHAzstiUAAY2Ns+nTs8mWQdAVypDWLjMS3b8f/eyMHAEBuLn70KB4QII2YRAsJCUlKShIyIDk5OS4uTlKns7GxcXd379Sp0969e+Xl5VVVVU1MTNq3b6+goCD64KahoKBgYGDAN51CRkbGxMREeNcwOTk54QMIBIK6urr48dTV1aWlpTXsB6Kvr//69etevXo5Ozvv2bNH/PvLmw6JROLbNoJGo3Gt9/MSlGXCiUKh/PjxIywsrKKiooEhAsjIyPj4+Bw4cCCD9++3/q5cufLu3Tu+311FRcXZs2dzcnIAgEajZedkAoCmhnbjT9rUCosKMrPSACDxZ0pVZTXfMYqKir169WrWsJrYmDFjWOkmikoKJmZG/wzs0ad/94FD+7iOG8L5rMYwDGU2IwiCIMgfBFVoQETjqq/A2Z2RrWfPnsHBwdu2bfv+/XtlZaWsrKyxsfHmzZtdXFyaJ8joKpgchWfW/LtFSwYUiJBbC7TfGQwJFFgejz8ogOsOmGI9L3DRcLidB4fS8TSO7A5rBdhmjp07suHplyeCDlRSUpo5c2b9ToYgCPIX2G6OjYrAAQAHbNoP/HWnhrdZRRCJKy0tLSoqsrKyknYgSBPatGlTSUnJoEGDXr58Wa8VC+RPRSBg3t7w6hVcuwa5uTiDgamoQMeO2Jo1ILQsOdJyKSlhZ89ixcX427eQmwsWFljfvui3idQXvns35Oby31dSAsePw5AhwG9lV7oiIyOrq/kvT7KUlZXFxMTY2to25iw5OTm+vr7Jyclt2rSZOHHijRs3hgwZcufOncOHDzdmWklhZS1kZ2dTqVQcxwEAwzBFRUVjY2NtbRGLzRiGqaiocN3Aw0lBQUFNTU2cMHAcf/To0datW21sbGbMmFGf7+BfRCJx27ZtEydOnDt37t69ewcOHOji4mJqaqqlpaWurq76G29VgPLyciaTqaCgILIHh0RYWlpqaWllZmYKGkAmk4U3L8jNzV22bFlkZGRBQQGDwdDR0Wnbtu3x48d575ISh6mp6eLFi728vM6ePduAwzldvXpVSIHVzMzMw4cPHz58+Ed0eE1NDQA42v8Bnctevw1g/WnERP0UNMba2vrP7TdRVVWZm5dTVlaSm5f79dtnwDArCxsCARszYRhJhigvL8c1nkDAGIxfl4lxHKdQKM3zh4MgCIIgSOOhhAZENBMTE86HP3/yfxOsqqp64sSJZomIW0wVDA/Hy37f4NtXHXZaYO2UAQAoDHhfCo8L8cdFv8o2vC2BsZG4rxOmIt7Tn4bDrTw4/N9UBgMybDbDpuoBCQPjXbvCQkNzBVwB6dix4z///NOIbw5BEKR16qMOgzWwFyU4AERXQykNvNJAiQg2CnAhB+gMOG8PVlK74wv52wUGBnbs2FG6bYyRZnDgwIH169f/888/L168EL9JNvJHwwYOhIEDAaDFLU4iDaapiU2YIO0gkD9WYSGekiJkP56WhoWHQ4cOzRaRmESutRMIhMZUi6RQKHPnzv348SP7WsehQ4e6det28eLF4cOHm5iY1LexQgPgOF5WVlZcXMxgMFRVVbW1tYk8xVcMDAz09PSKi4vLysoIBIKampqGhgbf0gK8LC0tq6qq+OaFyMrKmpubi5yHyWTeu3dv7969BALBy8tr5MiRYn5rgtjY2AQGBhYVFb1+/TosLCw8PLyoqKi8vLy0tLS8vLy8vFxGRkZeXp7126dSqUVFRXJyciQSqaamZty4cdeuXWtkACKpqanZ2NgISWiwtLQU0iQiJiZm7NixCQkJ7C3p6enp6elDhgw5d+7cwIEDGxDS8uXL27Ztu2/fPjETUATJy8sTPoB1OTQkNBgAFOQVHB1aekJDfkHex8/vAMDc1FJNVaO0pJx3jI6Ozvbt2/+sTz10Oi0x6WdkVHh0TGR+AfdvrbAwHwCUVTizG3EmEy8vq6iqopDJZArl38u7ycnJnTp1ao6gEQRBEARpNJTQgIhmYmLSpk0b9seVltZgrIoBk6N+ZTOokuC4DTaG43K0AhGGacEwLewQAw6l40fSAQC+lkP/UNzHHrNXEjYzA4c7+bA/7T+pDBoysNoYW2AE8r/f7Ts7O2/YsGHv3r28VQEdHR1v3brV+O8RQRCkVZptCC9KAACoTDD7jHN1BOr6DYr7ovUmRDoOHTo0d+5caUeBNIeDBw/u2LGjT58+r169MjIyknY4CIIgv+Xk4JcvQ2oqTiRidnbYzJnQCmrJ0GhAJEJLWjnDExKAXxHKf1VX46GhWMtLaOjVq5eBgQGrBj5fRkZGDW6eVVNTM2DAgK9fv+Ic79ALCgr8/f0zMzPv3r07ePBgMzOzxq/fsz1+/Pjq1aulpaVEItHa2nrjxo2KioopKSnV1dWsGPLy8jIyMnR1dbluuQEAAoGgra0tsiQDLxKJ5OjoGBsbW1lZyfmdysvLm5mZiazelJKSMnXqVAzDdu3aNXz4cDGzKMShpaU1efLkyZMn8+6qrq6uqakpLy8HADk5OS0tLVbNhp8/f3bu3JlOp/PtwcHCihDn/tRVb0eOHBkxYgTfLg9qamqrV68W1MuDRqNNnz6dM5uBLS0tzc3NLTg4uAFJCTo6OgMHDrx9+/bixYvreywnBoMhcgCTyYiNjwYAR8f2JJKwliUtga/fTTqdjmHY1MmzenT9Z/HixfHx8ZxPAFNT0y1btri6ukoxSPGVlZV++fopLj46OTWJRhPY1oRIJCopKaupqivIK7598z4+PiE3O5dCqSEQCKampvr6BsnJyezBKKEBQRAEQf4gKKEBEQ3DsFOnTk2ePJlCoSgrKx87dkzaEf3H+SzIqAEAUCXBs/aYg4AcBUUibDfH9GRhYyKOAyRQoF8ovtEUW94GZHkupzBxeFgIe1PxBI5qc5oysLwNtsAIlHjaVaxatapt27Y7d+5MTk4uKiqSkZExNDTs0qXL6dOnUQVjBEEQQYZogRIRqhgAALzX1eg40HEgoZQGpNkFBgZmZWVNnTpV2oEgzWTHjh1qamo9e/Z8/vx527ZtpR0OgiB/PSYT9/TEnz2D37cL48+e4b6+2LRp2JIl0g2tgSoqcC8viIjAy8qASMS0tWHgQGzRIhC88tpsMBkZnEAA4QuZPEX+WwI9PT0nJychCQ0dOnRo8A3rbm5uXNkMbGFhYZ6enn5+fq6urqGhoYaGhg07BVt5efmECROCgoKqqqpYW16+fJmVlbV06VKu9gpUKjUjI4NGo1laWjbypGxkMrl9+/b5+flFRUUMBgPDMGVl5TZt2vCWguCSm5vbuXPn6dOnHzt2TPxUBvZI3p+tmNkGioqKioqKmpqanBtxHF+1atWGDRuEZDOwhmEY1vi0BkdHx5MnT65Zs4ZzYRgA9PT0li5dOm/ePEEHent7R0VFCdqbkJCwbdu2kydPNiCkOXPmbN++vZEJDRoaGsIH6OjopKQmUyjVAGBv69iYczWD+J+xkVFhANCze18TYzMTY7Nv377t3r07ODi4qqpKQUHBxsZm586denp60o5ULB8+vblz7wZnHgORSLSytLG1cTAxNlVX11BRVk3PSJUjy5mbW7H/0Fav2Pjt2zd/f//Kysr27duPGzdux44dnJe12S87CIIgCIK0fBgAeHh4eHp6SjsSpKUrLi6Oi4uzt7dvaSv0Hb7iyVQAgJNtsZn6osffL4Bl8Tjl9/UKc3lYY4KN1QFFIgBAVg08KYJL2fjP/6YyrDDGFhj+GiNERkZGamqqnJyck5OTvLx8Q74fBEGQv0kpHfp+x9Nqfj0kAjB/JzeQMFShAZGOAQMGTJs2bc6cOdIOBGlWN27cWLt27YMHD7p16ybtWBAE+asxV68Gf3+g0bh3KClhS5ZgTV/nX8JiY/Hly3Gue7JJJKxTJ8zHBxQVBRzWXMrLmYMGgeC0AFBRIfj5QXOlu9XU1FAoFCKRqKSkJHJNPSsra8CAAXy7gtrZ2b1//74BRQtYMTg6OiYlJQkaYGxsHB4efvLkyaioqHv37jXgFGw0Gq1fv36BgYGcG+Xk5M6dO2dsbMz3EBKJZGdnJ90LU5WVlX369JkwYcLmzZvrdSBn6gNXSoGQXSLt3bv30aNHnz59Ep7Q0PgTcSosLHR3d4+KiqqoqGDVtNixY4eDg4OQQ4YNGxYQECBkQI8ePT5//tyAYBgMhrm5ub+/v7OzcwMOZ9m4ceOhQ4eYTCbfvRoaGs+ePcvMSXnx6imGYYf2equoNLylS1NjMhk7vbZk52TJycnt3nFYtQWHKo6Xr5/53r/J+lpfz8C2rb2NlZ1tW3t5+Xq3qAwKCurZsyfrt6yoqBgbGyvopQZBEARBkJZjyZIlZ8+elX46PPKn0NTU7Nmzp7Sj4BZZCaxsBmUSTNAV65CxOuCohC2Kw0MrAABSqOAWj6/+CfpkqGJAyX+vGqmSYHkbbEkbPlUZ+DI2NkZvhREEQcSnToLIblhwBfjlwUBNGKgJDl/wzFoAAMt6X51AEAkICgpKSkqaNm2atANBmtu0adPU1dVHjx598+bN/v37SzscBEH+Vp8+watXfLIZAKCqCr9xAxs3Dhp9T/wvOTnMo0ex1FScRsOUlKBHD2zBAhBQK76Bqqv5ZDMAAJ2Of/0KS5diV65I8nQNoKqK2djgghMaMEvL5slmKC0tTUtLo1KpNBoNwzAymaykpGRtbS2oej8AGBkZPXnyZMaMGZGRkVTqr06ZCgoK7du3v3XrVsOyGQAgNDSUbzcBtszMzHfv3m3cuNHBweH9+/d9+/Zt2IkAYN++fcHBwVwbx4wZ06ZNG0GH0On0rKwsKSY0MBiMKVOmuLi41DebgZOQTIJ6JRlUVlZu3LjxzZs3b9++FSebAX7XaRD/FIJoa2ufP3++XoeIvBu+srKyYcEQicTFixefPHny4sWLDZsBAHbs2PHixYvIyEjeXRiG/fPPP1bWljfuXAAAKwublpzNAABv37/KzskCgOFDXP/obIa6urr7/nfevHsBAMrKKosXrLC2bNQLcrdu3R4+fOjt7S0nJ7dp0yZ0CRdBEARB/iAooQH5sz0u+vVJb7gWyIvdiNNKAV51wM5lw75UvIwOAEDDf/WtYFMmwWIjWN4GU0V/JQiCIE3MRQVcVH59rSmDZdbiAFDD/94Y5O9Fo9GePXtWV1cHAAwGo6Kigr2rpqaGfR2fk6qqKoFAAAAFBQUymQwAsrKyioqKAIBhGLsOs7KyMusSsJycnKen55YtW2RbZHFppKkNGzbMz89v3Lhx169fHzhwoLTDQRDkb4RfvAjl5QJ35+Tgp05hXl4SORF+7hzk5LA+UeMAEBgI/v6YtzdYWTV+/l9nOXwYT0wUuPf7dywoCKRdFwfbswemTsXT0vjs09fHtm9vhhhycnLS0tJovxNZcByvqalhVWtwcHAQUv3R0tLyy5cvAQEBt27dYjUJnTp16qBBg2praxMSEqhUKo7jRCJRS0tLX1+MgpYAAFBQUMB6uyUIjuPZ2dlycnJeXl4bNmwIDg5u8AL5s2fP6HQ610Z7e3vhE9bW1jbsdBKxbt26mpqahnVGkKxPnz7NmDFjwIAB3759U1VtkkXrxven4CQnJ9fIAUIsWrTIysrKw8PDxMSkYTPIy8v7+vpOmDDhx48fnN+ynJxc3759Dx06cOzkfmoNFcOwEcPHNDjOZlBVVfno6X0A0NXRG/DPEGmH00A1NTVvP7x8/fZ5ZWUFACgrq6xd6W5oYNT4mUeOHDly5MjGz4MgCIIgSDNDS7XIn+1F0a8vRmrX7/MzEYMlRjBND7uaC3fy8KiqXxXOlYjQVRVcdbCxOuJWZeBSWVmZkZGhqqpqaGgokbR3BEGQv4rM79feSqG9jJG/0JcvXxYvXtyrVy8AIBKJKioq7F1kMllBgU9Nj7S0NFZB0erqatal+bq6uurqagDAcbysrIw1rLKyknUxnUqlGhoazpo1q8m/GaSl6tmz5/3798eOHevn59cCi5MhCNL65eeLGMB33b2e8Hv38OPHobT0P1sZDDw2FhYuxO7dA03Nxp8FACAkBIQshVZWMm/eJEg7oQHatMHOnIE1a/CEBGD8+wYUs7DAduyADh2a+vwUCiU9PZ3GrywHhUKJj49v3769kMMxDBs2bNiwYcPYW7KysrKysjhX/UtLS/Py8uzs7Fj5ncJZWFgoKysLuVdeVlbWzs4OACZMmHD48OG7d+9OmjRJ5LS8mExmPr8nvMi8UkFNAZrBrl273r59++HDBzHLITSd+/fvL1261MfHZ8iQeq9Ys4o0iExTYF/REmewOJydnV+9eiVkgIWFRYMn19DQWLBgwYEDB06dOtXgSaysrL58+bJjx45Pnz4VFxcTiUQ9Pb3JkyfpG+nsP7KLRqsDgH/6DrK1sW/wKZrBm/cvqFQKAEyeMINEkmjRnSZApVLS0lNKy0qKS4orKsqVlVWsrdoWFOQ9enq/vLyMNcbC3GrBnKWamg2sOoMgCIIgSOuAEhoQAAAmkxkaGhoeHm5hYfEHldgtoUF0NQCADAZ9G1RuUIUEbm3ArQ1GZUB+HcgRQUcGCA1NQggMDNy2bVtycnJZWRmZTNbT0xsyZMiePXuElIhEEARBOGXWwPfyXxfLrORQThjyH9nZ2f369bt586a0A0FauR49ety4cWP8+PGfP3+2tLSUdjgIgvxleO5Wr/cAkerq4MwZ7myG3/CkJHz7doK3d2PPwiKk2gQAAGACwmhuDg7Y06dw+TIEBuJUKiYrCx06YIsWgaJiM5w8LS1NSEWEysrKwsJC8ftH5OTkpKenc5U9wHG8oqIiOjra2dmZSBRx64ajo6OZmdmPHz8EDTAzM+vduzcAYBh24MCBOXPmjBo1SkgZieTk5Pj4eFVVVWdnZyUlJfZ2BoPBd5lcZN8BqSQTMBiMzZs3P3v27PXr1+wqX9Ly8+fPxYsXv3z50tnZGTgyD+qlXkdJpFTD5s2bHzx4kJSUxHevgYGBp6dnY+Zft26dra3t2rVrzc3NGzyJgoLCgQMH2A+joiNu3rkSEvkZAAgEwtBBI11Hjm9MkE2ttq72w6e3AGBmauFg307a4YgQFPz5+q1LQl4A2xgZDx08qlMHF3TDGIIgCIIgKKHhr1BXVxcaGpqVlaWlpaWmpmZkZMT6MFxSUvLy5cuAgIDnz58XFBSwBq9cufLYsWPSDFdsoRXAxAEAnJUbWE2BTZ4IpgI/fYvl1KlTu3fvzsvLY28pLCyMjY39+vXr8+fP+d42iiAIgnD5yHFN+0KLvu8FkYLc3FzxqyUjSGMMGDBg+/btEyZMCA4ORv1HEARpVhz1h/hr9Eoq/uoVnpwsbERUFNDpIJE1Y5GTSPs293/JyGALF8LChXwXzTp37sy78fv37xI5M9+2WWw4jouf0MBgMLKzs3mbOLBUVVWlpKRYiWopgmHYnDlztm7dyipqxYVMJo8fP579j2OfPn3k5eXXrVvH97b4+/fv7927NzU1tbi4mEQitWnTpmPHjufOnVNXVwcAGRkZTU3NNJ6iI69fv+7Ro4eQ7gPNf4ElOTl5wYIFBALhw4cPmpKqX9II27Zt27hxIyubAQBwHI+Pj1+xYkVcXFx+fj6GYbq6uvb29t7e3o2peSBx6urqu3btWr16NeelMxYNDY1Vq1aJfHIKp6WltXr16tWrV/v7+zdmHpbauto7vtc/Bb5jPWxjZDJt8mwLc4l15Gkivn43WT0aBkqv2QSFQtm5c+fXr1/Ly8tlZWWNjY23bdvm5OTENay2toYrm0FBQZFKpbDyZjQ0NMe6TurSqRtKZUAQBEEQhKXFfHREmsz58+e3bt3KzldgUVFRsbS0jIyMZDC4K3p7e3tv27atJXxCE+lH1a8vOoi65tPUQkND9+zZw/uRjMFgfP78edasWb6+vlIJDEEQ5M9y93fRWVkC3gZVaED+CyU0IM1pyZIlT548OX369KpVq6QdC4Igf5Pu3SE0FHg+p/+ioADjxjX2FIGBAudnKS2F3Fxo06axJwIAXV1ISBA2oG1bCZylKfFNZeDc1fi0BkH5B2y8120EKSwspFAoQgaUi6qZwbJq1aqYmJjbt29XVVVxbpeXlx85cuSuXbs4N75+/drZ2Xnu3LkdO3bk3O7l5XX06NGiol+NQul0empqampq6s+fP1+8eMF6U9e1a9fQ0FCuswcFBf38+bNdO/43l8vJyTXm/vv6ioqKOnPmzN27dzdv3rx69WoCgdBspxaksrLyxYsXly5dYm958+bN/PnzOVNDMjMzMzMzBw0adOPGja5du0ohSgEmT56soaGxefPmnz9/sjJmyGSytbX1unXrZs6c2fj5161b16NHj717927evLkx82Rkpp2/dCovP/eC9dblmUfGuk7s3fMfQb997Fg86wt8lcAXNHHGNF5Q8OcPn94AgJWlTaeO0vm9h4aGzpo1KzY2ll3P49u3b58+fZo7d66XlxfnyJjYKFY2w5SJMx3t26mra5BIMpWVFWnpKWQ5OQszK5HlZBAEQRAE+aughIbWDMfxxYsXnzt3jndXRUVFWFgY36OYTCbf3o0tUGz1rzfH9opSXvRyd3fPzc3luwvH8Q8fPiQmJjYy0xxBEORv8Kns1wu7qbz0rxUiLU1ubm6Hpu9jjSBse/bsGTVq1IoVK1rC6gVfrBbppqam6IIvgrQa2PLl8OoVHhPDf2/79tjgwY0+hxgfnxtXWP5f06dDWBjwu9EfAMDYGFuwQDInagKcqQzBXHcvkMnYgAFdQkNBEmkNIl/DxX+RLysrEz6ARqPR6XRxWjacP3++S5cu58+fz8jIqK6uVlBQMDIymjZt2po1a7hG6uvrz5gxY9CgQTk5OWQymbXx69evJ06cYGczcIqKipoyZcr79+8BYO/evR8+fIiOjuYas3379oMHD/JeRamtrfXz83N3d1dQUOjXr5+bm1sTFVLKyMg4d+6cn58flUqdNWtWfHy8lpZWU5xIfOymD5mZmYaGhuzmHRUVFcuWLeMtdAEAKSkp8+fP//79u5CGIM1v0KBBAwYM+PLly+vXr2k0Wu/evfv37y+pNiKysrL+/v49e/bU1dWdO3duA2ZgMpkvXj199NSPnWl0ss2ak2GA926h7wbZfkRHXL1xAQCUlVTmz1kqlcIG+fn5U6dOTeDJY8vPz/f29tbU1Fy7di17Y9zPGAAgy5J79ejH7tWrrKzi6ODcXPEiCIIgCPInaenvxpDGOH36NN9sBuEmTpyop6fXFPFIXNzvqyJtm6OvpUB0Oj1ZaMXOwsLCCxcuNFs8CIIgfy7m7y9yayR0GR1pRVCFBqSZOTs7q6io8N452kJ8+PChY8eOAwYMUFJSsrOzGzNmzMaNGy9cuBAYGFhSUiLt6BAEaShZWezMGaxtW+60AyIR69gR+9//JHCKLl1A+AK5ujoYGEjgRADYsGFYv378T6eqis2bBy21NiQ7myGYSuXOZgCA2lr81atvo0ez8xiEFHIQSUhvBQDAMExDQ0PMqXAxMlHEGcOyYMGCb9++hYeHf/jwITQ0NDQ0lDebgUVeXl5XV3fjxo3sLTt27MjPz+c7GABCQ0M/fPgAAMrKyn5+fu3atePKHcRx/MuXL3p6egoKCrKysqzV7qioqPnz5588efLt27dPnjzZsGFD586dJf7PdF1dnbu7e4cOHahU6rVr11JTUz09PZszm4GrKgYLe3EawzAFBQXObiA7d+78+fOnoNni4uL2799frwCaYSGcQCD07Nlzx44de/bsGTx4sKSyGVgMDAwCAgK2bt367Nmz+h6bl5dz4Miu+/536HQ6kUi8YL2VvYtdYqEFYjIZj5/eP3X2CCtdafGC5Rrq0nlpXblyJW82A0tlZeW5c+cqKys5tlQAgKamFjubAUEQBEEQRAhUoaHVKi4u3rp1q+hxvykoKPTt23fcuHESKfLWDOg4JP2upCjdhIaioiK+rSU5ZWRkNE8wCIIgfzQiAOtGGBX0DgX5LxzHk5KSjI2NpR0I8nfp27fvly9fGrNM1UQCAgJmz559586dvn371tTUJCQkJCYmJiQkBAYGXrx4MT4+XkZGxs7OzsbGpm3btm3atNHR0TEyMmrOGt0IgjScmRn28CHs3w8hIXhpKRAImJYW9O2LLV8Oklj2wwYPBnNzPDFR4AA7O4mc6Nds3t7g7o6/fg0cfTAxMzOYPx9rqRcf2C/733R18chI/oPq6vCAAGz16u/fv7PGd+7cuWF1GoyNjSsrKzkbyXNSVFTU1dUVcyoVFRWufqNcZGRk6rt2qK+vLzKjNCwsbMuWLdu2bevXr5+rqyuO4ykpKULGV1VVXb16tU+fPgBgbW399evX3bt3f/jwoaysjEQi6evrr1y5cvDvYiS1tbXR0dETJ07kmpPBYPz48WPixIkvX760sLCo1zclJLDhw4draGjExMTo6uo+e/Zs+vTpFRUVSkpKI0eOnDRpUlOURPr8+TNnfwRHR0dnZ+czZ86w7jXiSi/AcZxGoxUWFtbU1LBSYUJCQoRMzmQyv3z5ImYknGkT4ie+tEA2NjYPHjwYNWrU27dv7e3txTmEwWC8ePX0ScADVs1aA33DOTMXnzUx48xjwI7FsxpGCEpu4NrepN0l2IqKC/934WRaegoAkGXJC+Yts7aybYbz8mIwGJGCXjABACApKen27dsLFiwAgLj46Ji4HwCgqqreTPEhCIIgCPKHQ8sFrdaBAwe4ig127NgxPj6+rq4OwzD2R2VLS8thw4YNHTq0T58+LaoGnUipVKhlAgAYkEFVqk9kFRUVkUUO2cUAEQRBECHov6+b5dUCDiDlfkJIS/L161dFRUVJXa1GEDF169bt/v37K1eubLpTlJSUnDhxQltb29DQUFdX19DQUF9fX/hqk5+f37Jly/z9/VldseXk5JycnJycnDjH5OXlxcXF/fz5Mz4+/tOnT0VFRT9//ly/fv26deua7ntBEERiFBWxnTsBAKPTgUAAyTa+kZODefNg714oL+fdiZmbY7t2SfJ0RCK2fz+WkYFfuQLp6bisLOboiE2fDsrKkjxLE/ju788cNoz90OW/lSyD8/IgKwt/+xYbMYKd09AwKioq+vr62dnZ7BL3bHJyctbW1uLfMa+rq5udnU2lUgUNaKJLE+Hh4adPn759+/aoUaOcnZ01NDSExMDCecFKTk5u9+7dgkaSyeRVq1YJypBISUlZunTpixcvGhQ4t7lz51pYWFy8eDE7O7tnz55hYWHsb8TPz+/w4cOXLl1q166dkBnE/GXdu3dvzJgxRCLxypUr7u7uOTk57F1paWlpaWnx8fGPHj2ytrZmb2dnGMjIyNja2oaHh3fr1g0AOG955+vVq1dS6T4gXS4uLgcPHpwwYUJISIiCgoLwwckpidduXsrOyQQAAoEwsP9Q1xHjWW/G8FVt+eY0tBDxP2PPXjhRXV0FAIYGbebPWWJkKLX875ycHOFFwggELOhroHVbi6iYiB9R4TiOYxg2eMAwIYcgCIIgCIKwoYSGVuv69eucD+fNm8fuekCj0V6/fl1YWNitWzfeloR/ihbSbwIAFBQUDAwMhNRgkJeXHz9+fHOGhCAI8odSJEE1HQCAARBZCc4t/UI30nxu3bo1bdo0aUeB/HX++eefFStWNOkpQkJCrl27NnTo0FevXhUUFGRlZeXn52tpaZmamuro6BgYGOjo6Ojo6Ojr62tra+vo6AQGBrq7u7948UL4goqenp6enl6/fv3YW7KzswcNGlRZWenp6dmk3xGCIJIk0UrsbNi0aVBRgV++DLm5/24lEDBra+z4cWiK6vrGxti2bfAnpKuyUhO+f/8O379DWRnwpDKwsDZ+i4+HESNY4zt37tzgIg2mpqZycnLZ2dkUCoXJZAKAjIyMoqKilZWVyLVYTiQSSU9PLyMjg8Fg8O5VUFBoitzQ3Nzcuro6ExMTExOTVatWzZgx482bN8L7aACAstgZLcnJyfHxwqr9x8TEFBYWamtrixuxAJ8/f46IiIiKiiopKRkyZEhMTAznXhqNFhYWNnbs2ICAAM48Ay58CxuUlZVNmTLl69ev7DSOadOmOTg4eHp6enh4cGYzsMXHx7PPwjvnwIEDnz17xkpoEPkM+eeff968eSN8DEu98h6Ki4vl5OQUFaV9SU6wmTNnvn79ev369adOnRI0hlpDvf/wzodPb1g/ZEMDo1nTF5iZ/ufPhDenoelirpdvIUGXr/6PTqdjGDbgnyFjXSeSSNLs3UAkEvk+hUzMjBzb2crIyKhrqBII9Ou3LrG2k8lys6bNs7dz4j0EQRAEQRCEF0poaJ3Ky8s5PxHJyspyZrvLyMgMHTpUGnFJ0t2CX5/obFvAp6fp06dHRkYKugXB0dFx0KBBzRwSgiDIn2ixIXY4/dfLu4JE70VE/mgMBsPX1/fjx4/SDqRVKCjA797Fk5IwOTkYPBjr00fCN/62Lvr6+sJvNWu84uLizp07e3t7s7cwGIzc3NyMjIyCgoKcnJyCgoKoqKiXL18WFhYWFBQQCIS3b9+2bVvvuwMNDQ0/fPjQsWPHoUOHsko7IAgiUG4ufusWJCeDggIMGID1799EiQVShC1Zgg0bxjx6FMvIgJoaUFYGFxds2TIgk6UdWpMpLMTPnMFTUrC6OlxLizB9OnTpImy8igrIy7v8LmkQnJfHuZOV0NDlzp3vEqp8w0pEKy8vr6qqIhKJampqInMC+DI2NqbT6Xl5eazK+WyKioq2trZN0as+NDS0Y8eOrK83bNjw7t273bt3GxsbJyUlCTpEXl5+0qRJYs7/8ePHoqIiIQNyc3MjIiIGDhwocqrS0lJ1dYH17QMCAqZPn04mk6dPn86VzcCWkpKycOHC9+/fizwXG4VCGThwIFdjiLq6urCwsMmTJwtvYHr16tUZM2bwbp82bdrw4cM9PDxkZGRsbGw+f/4sZBIHBweRQRYVFZ0/f17kMAAoKChYs2ZNREREaWkpkUjU0tIaOHCgp6dnw56uTe3kyZPt2rUbOXLkkCFDePfGxEVdvXGhpKQYAGRkZEcMHT144HC+XUU4cxp4KzQI2dV07ty7/ubdCxzHSSTS3JmLOnfq1mynFkRPT09LSys/P59zo6lZmwFDenONVFRU6uDcefiQUZqajc1DQhAEQRDk79HaPpMjLFzvv4lEovg9F/8UX0p/faFKlP49HsuWLXv79u3jx4+5LhkAgJmZ2fnz5//C+n4IgiANcOx3NoMsAaxbQL4a0kK8e/euTZs2f25ZqZaCTse3bsXfvmXdj4sDwL17YG2N7doFv9chkAZgMplhYWG5ubkjR44UPrKsrExNTY1rY3FxsdZ/b4YmEolGRkZGRkaSjRMAtLS0duzYsWHDBpQehCAC0enMzZvh3TtgL8n4+YGVFbZjB3ST/nKRhJmYEI4dk3YQzQQ/cwa/cgWys4H1LyAA880brGtXzNsbOJpv/lueAQAsLDBdXaiuBp5sBtYWrsoNjSzSwKKqqqqqqtrgw1nMzc11dHQyMjJqampY652qqqrGxsaEpklh5ExoIBAIV69e7dChw9q1a8PDw0tLS/ke4uTkxHeBma/a2lrhA3AcZ7dV5ev9+/d79uxJS0urqamRk5MzMTHZvHlz//79uYbV1dWpqqpWV1eHhoYKmS06OjolJcXc3FzM+NeuXStoQuHZDADw8OFDvgkNjo6Otra2ly5dWrRo0c6dO1+/fp2eni5oEg8PD+Fn2bZt2/Xr19PS0jg3njlzZsmSJVwjv337NmPGjISEBPaWzMzMyMjI9+/fBwQEaGhoCD9R81NVVT137tzChQsjIyM5/7KYTMZ9/7svXz9jFWawtbGfPnWujrawC6cNTlbgqujA9bBh04ZHhrx++xwAZGRkVi7bYGNt27DYJItAILi4uHAmA+kb6PQd0IP1dVlpOaWqdtvW7ZaW1poaWugyKYIgCIIg9YXux2qdlJSUOMv3UanUyMhIKcYjcdUMKP/dXHKGgVRD+c3X13fJkiWmpqbsN+XKysrdunV7/PgxV0tjBEEQRBB2bVwdaRbLRFqca9euoX4TjYXj+KJF+O3b/6kuXluLR0Uxly6F/941iHDCMIxv+WgA8PX1nTx5sp6e3qxZsyZPnixoGACEhIRMnTpVW1v7+fPnXLuKi4ubcwFg5syZJSUlz549a7YzIsifBMfxBQvA1xc4bzCl0fDYWOaKFRAYKL3IkEbB//c//ORJVjbDvyoq8Fev8DlzgMnkfxiJ1EVANgPLNxsb+J0D0dIoKSnZ2dl16NChY8eO7dq1MzU1baJsBgAIDw9v3749+6Guru6pU6cuXLgwY8YMFRUV3vFWVlbXrl0TfznTxcWF7zxs2trajo6OgvZu27ZtwoQJr1+/TkpKysrKSkpKevPmzaRJkzZv3sw1snPnzu/evYuMjMzmeqr8V3Fx8cuXL8UMnsFgfPjwQcg7BOGqqqoE7Tpw4MD27dsLCgoMDAy2bNmio6MjaKSmpqaQU7i5uR0+fJgrmwEA3N3dDx8+zLmlvLx89uzZnNkMLEwm89u3bxMmTBByFikaNGjQqFGjOJMzqqurjp7Y/+LVUxzH5eTkpk+Zu3rFJuHZDC1KZWXFlesXAICAYXNmLm4h2QwsR44cYf8xWlqZDh7ej0QiMpnMgCdv370Kmjh+WleXHlqa2iibAUEQBEGQBkAVGlqt9u3bc956tWbNGg8Pj8LCQnl5eUtLywZUqW1R3pYAHQcAcFICg5ZREZNAIBw/ftzDw+Pu3bsRERHq6upjxoxxcXGRdlwIgiB/jKwawH7fM1fIXe8G+XuVl5c/fvz40KFD0g7kz4ZfvYp/+AD8OmpDTg6+dSv25EnrK6jeeLW1tbKysoKuunp4ePTr1y8sLMzIyEhHR6egoICrKBqTyXz69OmRI0dSU1NXrFjRrVu306dPc92TWlpaampq2nTfAhcikbhnzx53d/chQ4Y03eIWgvyh8CtX8E+f+L9U5uXhnp7Ys2cNfqmk4fCtHL5XQFI1nlUHFAYQAMgEUJcBVRIAgCIRqhlQQQcmABkDSwWslzq4qAABrfs0UkkJfvUqVFby2YXj+PfvcPkyNm+esBkwDHgWpDErK+zIERg+XHKB/pGYTGZgYOCpU6c4N44ePfp///uflZXV7t27//e//6WkpLAadOrq6jo5OV24cMHY2Fj8Uzg7O1taWoaFhQkaYGVlJWjCK1eunDp1irdQRHFx8dmzZy0tLedx/OpHjBjh5uaWlJREp9NBqEq+Tyd+kpKS8gQkxIhDnqN8CJd27dotWLBg9uzZT548WbBgga6u7o4dOxITE4XkQPAKCgq6ffs23/apZWVlJ06cmDx5sqGhIWvLtm3b4uLiBE0VHBz85MmTESNGiH/2ZnPgwAEXFxdWqYaCgrwTpw/lF+QBgHEb00XzlwtJZcCOxQtpMMF3PNeWpmhCEfDicXV1FQAsXrCyvXMnic/fGKqqqo8ePZo8ebKcIsHKxhwAmEz8w5svMkTyph3us2bNknaACIIgCIL8wdBVy1Zr4sSJnAkN7969e/fuHfuhvb390aNHxWkx2DL5F/66mjBES/jA5qapqclblA9BEAQRx8Sofy8VOyihi/fILz4+PoMHD9bWRg1WG+fBAxBcsRlPSIAXL7C/flWGV2VlpdLv7um8du/evWfPHgMDAwAwNTVNTU1lJzRQqdQrV64cPXpURUVl7dq148ePJ5FIVVVVHh4eCQkJ1tbWrGGlpaWBgYHNnALr6uq6f//+27dvT506tTnPiyB/gIcPRbxUPn2KubrWd9aYKvDOwB8WAkVAIQBBJ4RU0JaFIZrQRx3rrQ66ssKH45CZCZWVoK8PLa/wuxThly5BRobA3XV18OwZCE1owIYPx4ODobDw12MVFczBATt+HATfE//3ePv2rampKXvNm23fvn1Dhw5NTk5eunTpp0+fIiIi1NTUBgwY0ICGShiGeXh4LFy4sKCggHevgYHB3r17L1y44OfnV1xcTCKR9PX1165d2717dxzHjx8/LqjtRVlZ2cmTJ+fOnctOW1RQUFi7dq2Pj4+Wlhbfc7HIycl16iTuKjKFQhHZMkMQAoHA2xeD0/bt2wcNGrRp06YDBw6MGjVq5MiRX79+/fz5M5FIXLt2rTinOHDgQHFxsaC9GRkZXl5e7GwV4b1Uqqurr1692jITGuTk5O7du9erVy9FJblvoZ8pVAoAdO7Ydc7MRTIyIgoDsnIUGpOXwDqWnevA9bDes+F4UPAnAGhrY1ffbAY6nX716tWnT5/W1NQoKCiMGjVq2rRpEk9vlSWTBg/vk5ObDQAMBrMor3zokJFbtmzR+2+PHgRBEARBkPpCCQ2t1rx5844ePZqcnMx3b0xMzJAhQ65du/YnXsesoMPTol9fj9ZGK14IgiCtRBqF9X9ckYj5tZNuLEhLwWAwTpw4cfPmTWkH8oej0XDO8ul8B7x6hRIaeFVVVXH2ceMyduzYgwcP3rp1a9q0aaampunp6V27dgWAe/fuLVu2rGvXrufPn+/duzd7vJKSUseOHU+ePHny5EkAiImJcXV1HTlyZPNXafby8po/f/6ECRNEXsdHkL8InS7ipZLBwN++rVdCQxEN1v7EHxaKHilIYR1cy4VruTgA2CtCf034Rx3roQaynCtQdDp++DC8eYPn50NNDaioYEZG4OaGCV0KbVI4jlOpVFY5dyKRKK0wfhF8T/kvgpeuWbAzZ7CsLNzPD1JTQVcXGzUK7O0lFt6fjMlkenp6urm58e5q165d165dL126tGzZsr59+/bt27cxJ3J1dc3Kytq3b19WVhbndlNT040bN7q7u4eEhNTU1LC3v3//3tXVdeXKlYKuibEkJyeHhYV17NiRvWXNmjV+fn4KCgpCjrKwsOjVq5eYkZuammpoaFAoFDHHc7Kzs1u4cKGQASQS6d69e71791ZUVNy+fTuGYd26devWrRsAiJnQwPXz5MXZYKKsrEz4YEEDSkpKTp8+HRERQafTLSwsli1bZm5uLk54EmRqarp6ndv7zy8BAMOwEUNHjxw+VnjjA86cA76lGqSisKigqroKALp06l6vA8PDw+fOnRsdHc0uQOLv73/8+PHr169LsIhvxI/Qiz5nWH+Mba3t5s1eoqamDgA4jpeVlaqoqKLyYAiCIAiCNBhKaGi15OTkTp48OWzYMEEDmEzm3Llzi4uLJ0yY8GflyV7NBQoDAMBBCewF3jKHIAiC/GHUZKG6BgAwOSJU0kEdvUlBAG7dutWmTRvUwqmxqquBJqKPC9bQ2wdbt5qaGjk5OSEDXF1dPTw8pk2b1rFjRx8fn0mTJgHAuXPntm/fvnTpUt7xhw8fHjVq1NatW7W1tadMmbJp06b58+c3VfSC9e3b19LS8sKFC6i0GIL8i0IBUXXmMdaK6devTF9fKCsDeXls4EBs+HC+fSgeFoDbT7ySZ0oCgIoMyBGAxoRKBtSJXbYhphpiquFEBq4hAzP1YbkxpiUDUFeHz5yJf/36b6cMCgXPy4PVq2HOHGz1anFnlxAajZaUlFRZWUmj0XAcl5GRUVRUtLCwEFI5v8nxdIvg2Y9jOA7Ce7obGWErV0oyKh51dXVVVVXq6up/UHf5DRs21NTUODo6RkREkEgkHR0dHY6qFWvWrFmwYMGyZcskcq5ly5YNHTp069atSUlJrHRDW1tbT0/PyZMnf/36lWtwSUnJjRs3MjMzKyoqhMxZVVX148cPzoQGGRmZW7duderUSUNDo6SkhPcQFRWVZcuWkcRuPaOurm5hYSEkb0BDQ4PJZPKmAhgbG585c4ZM/tVj9eHDh5cvXy4pKcEwTF9ff/Xq1awcSg0Njbdv3w4aNKigoODEiRN884ca84yicbyBlJUVXiWG/4Bjx455e3tzZpbcunVr1KhRp06darZsp5zc7AuXT2dmpQMAmSw3b/aS9u06ijwKX9VWeE6DkBSHBhdgEIlK/ZUco6KiIv5RiYmJ48ePT0lJ4dxIo9FCQ0NHjRr15s2bNm3aNDIwHMefvXjk//gejuMYho0aPm7YkFEEAoHBYFzwOR0fH1NVXaWhoTl5wvT27To38lwIgiAIgvydUF5kazZ06NA+ffoIGVBbW7tixQpjY+O1a9fSRF3mbiEK6uBw+q/rEQsM/5jP+QiCIIhIk3R/vaoX10G7rzi1fmWZkVaIyWTu27fPw8ND2oH8+VRVMUVFEWP09ZsllD8MlUrluwhXWVm5ZMkSa2vre/fueXp6AsCUKVOCgoIePXoEAHV1dSEhIXwnbNeu3dSpU+3s7AYPHqysrCyVbAYWLy+vPXv2lJeXSysABGlxVFREv1RqaOCTJzPnzIG7d+HlS/D3x1euxEeMgMhIzlF5dTAuEp8V859sBjM58LTAvnTBCvpi6T2xn92xlJ5YYR8soQf2oRPm64SdtcXO2mJX7LEH7bBrDthCIzAi84+ihAbHMqDjV/xqLjA3bsSDgv7NZmArLcV9fOD9+/r+GBqDSqVGREQUFBRQqVQ6nc5gMGpqaoqLi3/8+CHy3u4mJOr+DUxNTVA2A6vGfufO/JffWNuF1+EXx9WrV3v27GljY+Po6GhjYzN06NDQ0NBGztnUiouLR44c+fTp061bt1ZWVpaXlxcXF//8+ZN1Fz5rTM+ePQkEQmBgoKROam5ufvPmzW/fvsXGxgYHB/v4+Ny8eVPQP7h1dXWhoaHCbwfHMEyDpz+LhYXFnTt3GAwGu40Um6am5uLFi3lzAcvLy5lMgR9d9uzZoy/gXZa8vPyyZcuOHj3q6OjI3qihodG9e/dHjx717NkTAKqqqoYOHTpjxoxHjx59/vz506dPd+/eHTFixJw5cxgMBgDo6Oh8/PgxJSVFTU2NTCZjGMYVOf5fnLs460jxpaqqyv6at7EIFycnJ64tBw8e3LFjB1edjNzc3EuXLk2fPl34bBLBZDKev3qye982VjaDhbmV57Z94mQzsHClLDRdmoL45OV/lQ+prKwU/6hFixZxZTOwJSYmLl68uJFR0Wi085dPP3zki+O4vJy825K1I4aNZv31fQp8FxIazKoqUVJSfPp/x1PThNVNQRAEQRAEEQQlNLRy58+ft7OzAwASidSuXbuxY8d26NCBawyNRjty5Mj69eulEWD91DFhfixeQgMAMJeHKX9SXQkEQRBEBA9z0P59Vw8Th+9ole2v5+vrq6ys/M8//0g7kD8fhoGFhbABGhrYtGnNFc2fpLKyUknpPwXBEhISVq9ebWZmFhER4e3tHRoayroib2xs/OTJk5UrVy5ZsmTSpEkvXrwQNOfevXt//vz5zz//nD59usm/AcE6dOgwaNCgI0eOSDEGBGlxLC2F7dXQgK9f8cBAqKr6dyODgcfE4IsWwc+fAIADXMkF5yD8Ncet3XpkuO2IRXTDVhmDvSLI/HfpXFcWnJVhkCZM0YMpejBaB/7RgFHacNAKi+mOfXPBjttg43VBi+eG8DI6LI/HJ1uOKVJS5x9wSQl+8qT4330j4TgeFxfHt7R+TU1NYmIiXVQBjCaCzZoFmpqCd2PQ6d8+9IIyGMTfUq/8BhzHp0+fvmzZssDAwLS0tJycnMTExOfPn48cOfLEiRPiz8MlLy9v06ZNrq6urq6uS5YsiY2NbfBUvBgMxuXLl21tbRUVFY8fP66mpsbexWQyy8vLo6Ki2Kvmc+fOPX/+vATPzuXZs2dCnlelpaXCm0cYGBh0786nbv+gQYM2btyop6c3cuRIOzs7ExMTGxubwYMH37t3b//+/exhP378GDFihI2NjYODg6WlZZ8+fW7fvs07W48ePTw8PAwMDLi2KysrT5o0ydPTc/bs2eHh4eztnz9/DgwMbNeuHQDgOD569Ojnz59Xcb7sABQXF9+4cWPRokWshyoqKs+ePVNQUAgKCsJxPPJ3ipWWltbUqVNTU1MF/QRYSSeC9srJyXF2xVq1ahXnr5uLhYXFunXrOLfk5uaeOnWKb+okjUZ79uyZv7+/oNk4VVdX37hxY82aNVu2bPn69SsuquYKW0Zm2p792/0e3KbR6ggEwvAhrhvWbNXU0BLzcJaWltOgpanNymmIiBQ37SkzM1P4i0BUVFRxcXGDQ6qurjp6ct/3kCAA0NHW3bzB08nBmb03Mekn52AMw1C/MwRBEARBGgZVc27lrKysoqOjCwsLVVRUWPVya2pqBgwYwJsjf+rUqY0bNwpKG28JqEyYE4N/KAUAIGBw1AYjo4QcBEGQVgQDuGyHjYj4dYmqYz2KaCKtEI7jXl5enFeNkcbA3N3xmBjIyeG3D8O6dxeR8fC3qqqqYiU0MJnMJ0+enDp1KjIyct68eWFhYcbGxlyDe/bsGRER0blz54cPHw4fPlzItFpaWps3b27CuMVja2tbWFgo7SgQpAXBtm7FY2KAb3F4DANFRTwpie+BeHY2bNqUd/vBwjj8YynHQQALDGGnBSbf0MLqNgpgowCzDTAmDlFV8KQIv54DOXX/Dnhh16vProArJxZ1Sg7nPRzPysIqK0FZuYGnr4+8vLzq6mpBeykUSmpqqpWVVTNEws3GBv75B+7f51PHAgCzscGE3t3x/ft3VqYC3zoNjSzPsGXLlnv37tXydH3Kzc318vJydHTs169ffefcs2fPhQsX0tLS2FsePHgwfPjw//3vf+I3SuBVW1v7/fv3p0+fnj9/vm3btgcOHDAzM+M7sqKiIjMzk/Wv5Jw5c6ysrDIzMxtf0J4vkf+KKSoqcqUCcHJ2dtbW1ua7a9OmTR8+fOjTp8+jR48YDAZvc4SzZ8/u2rUrh+OdVWpqanh4eEBAgI+PD1eXh8WLF/fs2XPz5s1PnjxhbenTp8/SpUsnTpzIesg5v62tLfvrS5cuCSpxQaPRHj9+HBkZyUp9wDBs6NChDx8+7NChg56eHmvVv6qq6vjx4126dFm2bJm7uztvS4itW7c+fvw4KiqK7yk6duw4jSPhddCgQWPGjLl58ybvM1ZLS2vjxo1c5S7279+fnp7Od2YAqKioOHPmjKurq6ABLLt377527VpSUhKrBsaJEydsbW29vb27dOnCHsNkMh88eODn58fqRTJp0qRhw4Y9efYg4OUTJpMBAAb6hrOmLzA3E5qyJhhn7wkx8xuEdKNoJAKB4OzUISj484/o8PSMVBNj/n+GnD5+/Jifny9kQHZ2dkhIyODBgxsQT1Fx4fFTB/PycgDA2rLt0kWrFBX/kwpsb+f4LSSI/XDe7CVGhtxvoREEQRAEQcSBFoRbPwzDdHR02N1/5eTknj17NnnyZK5hdDo9ICCg2aPj9rwYNiXiF7Ihr+4/22OqYHAYHlD06+E2M6yvgLtQEARBkD+XR/KvbAYXVVBspp6qSAvl7+9PJpOHDBki7UBaC0tLbONGPn0lSCSsa1fs6FFpxPQHqKqqYjKZhw8ftrS09PLymjFjRnp6+p49e3izGVhUVVWDgoIUFRUVRRaubwGYTKbwWtwI8tcxNcW2bAHesupEItatGyZ0MfiuilXHIAZnNoOxHLzqiB20bng2AycCBu2UYYsZFtEN22KGyXL87eao643Y4nu3x1g+h1VVQV6eBE4vhuLiYiFV9wFAyLqyCNXV+L17+JYt+O7d8OULCD0LX4QDB7CBA4HrZn0Mw9q2xc6ehf++YvMWafj+/Ttv4gLXxgaUZ6isrLx79y7v2jBLfn7+9u3bxZ+NxdPTc9++fZzZDKyprly5MmXKlPrOxmAwLl68OGTIEENDQ2Vl5alTp1KpVG9v7ytXrgjKZmBh3+2toaExevTosWP5PTklARPQK4TN0dGRVbWUV9u2bS9cuCBk5qNHjx44cKC2tpY3m+Hz5887d+7M4ckTZf1Ot23bxjuhg4PD48eP2Q9XrlwpThGy27dv19TUCNpbUFDArrREpVJTU1O5fiBKSkpbt24tKiqKjIzs2rVrQkIC1wzy8vI3b97kTKFgwTCsQ4cO9+7d45rw4sWLrMa17C0EAsHW1vbIkSMLFizgmuTnz58gVG5urvABS5Ys2bt3b0JCAvu1paqq6vv37+PHj//48SP7LF27dp02bdqtW7ceP3588+bN2bNnzZo3+elzfyaTQSKRRg4bs23z7gZnM7Dgq9qy/mvMJJKSl5/LaiTi9/COOOP5Fs7hxGQyqVRqAyIpKMzff2gnK5uhc6duq1ds5MpmAIDuXXtPnzJHSVFJVla2f7/BLp351ERBEARBEAQRB6rQ8DdSUVG5deuWu7u7u7s7Oz0cAHx8fL59+1ZeXq6hoUGn0xUUFOzt7Tt16uTo6Mj7+a0p3MqDxXGspSx8QyL0UgMXVdCQwT6V4s+Kgfm7qtw6E1hj0gzhIAiCIM0t5ffFFg2SiKuTSKu3f//+TZs2STuKVgUbOxazt8f37MFTUqC6GohETEcHBgzAVqyARtyy2brV1NS8e/dOW1v7zp07gnqoc9HU1Hzz5o3Ia8ctAUpoQBBe2IgRmK0tvns3npwMVVVAImE6OjBwIDZ4MHPMGL6HFKporZy3P6D9QPj9iZWAwfI2sMWsSWoKkgmwwRSGaWEzo/Hk3ytQtSTZxQuPZmkarnn03x4TZDIILhEvWQx+9Q/qNYAv/Phx8PPD09NZeQz41auYpSXm4QFdu9ZjFhIJO38e/P3hzh28oABoNExdHTp3xtasAXl5QQd17tyZM0FBSLKCmP9AcHn48KGQXgAAkJqaWlJSwnXXuxAZGRkXL17kmzjCYDBevHjx4MGDMQKexrzi4+OnTZsWGRnJ/sVlZ2e/fv169OjRItc+aTQa++vDhw+3b9/+7t277GoEEqStrR0fL6wFgJWV1eXLl6dMmRIeHs6uIKKoqOjs7Hzjxg09PWF9TG1tbW1sbD5+/Dhw4ECuXVu3bhW0GF9TU3Pnzp2NGzcq81RG8fb2Zn89duxYIyOjDh06XLx4UUtLYBOEgoICIRECADup4vTp0+rq6tu2bSsoKFBWVpb/7xP74cOH586d69Wr140bN7hmcHBw+Pz587p16y5fvsza4uzs3Ldv3z179vA27MAw7MCBA2vXrr148eKPHz9IJFK/fv2mTJnCt7WHyC4zFArl2LFjOTk59vb2o0ePVlVV5dwbEBBw+/Ztvm+oMjMz3dzcQkJCcnNzR44cmZiYyN6lpq46ZEQ/BUU5ANDXM1w0383QoEmqg0iRvLw8AAYAcfHRaemppiYiijR06NBBWVm5srJS0ABNTU0HB4f6hlFcUnT4uFdZeSkADB44fNzoyYISjPr06t+nV//6zo8gCIIgCMIFXbv8ezk6Oq5atYozoeHTp0+fPn3iHamjozNnzpwVK1bw9vyTrP9l/dsJj4HD+1J4XwoA/26UI8BeS2wuzw0zCIIgSOugI4eVVeMAkFSDsy7TIH+nr1+/FhcXjx49WtqBtDo2NtjVq1hdHRQWgoICqKOCVyJMmjRpyJAhOjo69TrKxOTPyL1FCQ0Iwp+FBXb5MsZgQFERKCn9un0/MhI41mhZcAy72XPClmke5Qr/NsrSkYWrDlg3VWhSDkrwthM2N7jyTZ0SO5hd49cn6JsfvrJVsebXwi2mqwsCKupLnMjXkwa84OBbt+K+vsC5okml4lFR+PLlhEOHoE+fes2GubqCq6s47y8520yILLrAzmaob/uJ8PBw4TUtSkpK0tPTxU9o2L9/f2ZmpqC9lZWV//vf/8RMaMjJyRkxYkRycjLnRiaTGRMTM2vWrJs3b4oZEgCoqak9fPhw8ODBVVVVc+fOFf9AcYwYMeLr1680nr9NFn19/dWrVxsZGX369OnNmzc3b94sLy9XVVWdMmXKgAEDxJnfzs4uKSmJK6GhtLQ0JSVFyFEpKSkPHz6cMWMGewvfhd6srKysrKy+ffu+fPmywVfbcByn0Whnzpzx8vJycHCws7OrrKyUlZXV19efOHHi2rVr2SMXLFhgY2PDW64VADQ0NC5dunTp0iVWnBEREeHhfFrYsOnq6rq7u4uMTeRTNz09ffXq1QBAIBA8PT2HDx9+7Ngx9v1UR44cKSsrE3RsbGzs1atX7969y5nNoKysOGxUfwUFeQCIj00qyK4w9GjabAYxO1BIUHFxIYPjdePOvWsb13oIP6RDhw6WlpZCfqcWFhaWlnwqWJSVlfn4+AQHBwNAly5dZs+erf77s0NuXs6xk/tLSosBYOTwsaOGN1UVFgRBEARBEDZ0Aeuv1r17d75p1FwKCgr2799vY2PDm8otWXG/G272VAPCfz/uYQBDteBTZ5TNgCAI0mpN/AEJ1b+S2KpF3M+DtHKXL1+eP38+WmptKrKyYGiIshnEQSaT65vN8AeJiorivX8UQZBfiETQ1f23GYGxMdfL5g9Th0EeD9wWHOLMZhijA6EuTZ7NwKJGgrvdlScm/OeehDs9xnX3evXWsQ8AgKwsjBjRHKEAAICSEnelcS7sPpji+vQJf/gQ+Ba8ycvDPT1BcCn+xmNnJ3Tu3FlQAQbOXfXNZgAANVHFM8hkcr0aGHHlH/DKE7v/yJQpUwTNlpGRwa72L4iMjAznw3bt2r19+/bkyZO9e/d+9OiR8DSOelmzZo2g346srOz48eOtrKxYD/v373/x4sV79+5dvHhRzGwGAMjLy9PmSQlKS0srKSkRchSTyQwPD8c4AABX+QG2mJiYadOmCZpKSPEGFnl5+a5du168eFFWVvbjx4+JiYl5eXkZGRnBwcGc2Qw4jgNA7969v337JmQ21jAQo5eHOObNmyf8bQY7E4XJZKampp49e9bV1ZX99BCSnQMADAbD398/KiqKvYVAIPQf3JuVzfD9a8TnD8Hh4RGlpaWC55AwdjZD03WmSE1L3ntwx8+fsewtSckJu/d7VFZWCAsMwzZu3Kipqcl3r46Ozo4dO3i3Hzx4sHPnzmvWrLl9+/bt27fXrFnTpUuXAwcOAEBcfPS+gztY2QxDB49E2QwIgiAIgjQPdJn4ryYvLz9s2DAxB1dVVc2YMePSpUtNFEwdE2qYAAAyGDxtj8V2w87aYmtMYHkb2G2Jhbhgtx0xa9HZFwiCIMif6k3pvyV5TOVQeYa/V01NjZ+f39SpU6UdCIK0ZmfOnPnx48eSJUukHQiC/CHU1bHfxVeyNQ0WLTred+fTEIsO7P0KtJpzVnQfe0ylGetgkjA4M8xcr7KIc2OGltG49ddGb7rlN2MdtnRpswXTpk0becHtG2RlZetbvQY/dw7KywXuTU7Gr1+v14T19f37d660Bi6/hr1924BsBgAYNWqUoEVuFn19fQsLC/EnFFnhX+QAlvPnzwcGBgoZcP36dSFZpxiGqfMkTdrZ2YWEhCxZssTLy8vGxub169fiRCISiUR6/Phxnz59uJ57Wlpac+bMOX78eGMmr6qq+vjxYx+eQiCKioqysrLCjz169Cj7axzHe/fuXS74yRwaGhoUFMR319ixY8lksqAD5eXlAwMDXV1dS0pKhGSrsNMUAMDIyEh45Jw5DY1Maxg0aFCPHj3EH0+n01+9erV3714AYDAYtbW1wsfn5ORwftfOHR20tDUAIDoyPjI8BgCys7NDQkIaEjoPkaUXhGczND7Xoay89Nbdq/sO7SyvKAcANbV/q1+kp6d8D+X//GGbNGnSunXreHusGBoabt26dejQoVzbPTw8du3alZSUxPnkSUpK2rVr15p1K455H6RQKRiGjXWdNNZ1UsO+IwRBEARBkPpCCQ1/u+3bt4uf8o/j+NKlS1++fNkUkbBT9IkYAIA+GabowXZzbLcltrwNWKJUBgRBkNaOfa1OlgB+7aQZCSJdjx496tixo8jrrQiCNFhQUJCnp+ejR49UVFREj0YQBAAAsI0bQUfnWp/JHQ98uNtjDM7RG6tP3JegNN9JRjJCDm8ipDZGO61JBI41J5YPdj3m91k8KBzKmqvqFYlEMjU15bvQSyKRDAwM6lVsAAAgO1vYXiYTgoPrN2GDcKY1cPlmY/NNXp7Zvz/esyc+eTJ8+FCvmZ2dnYX0rccwrF+/fuzy++IQdAc2m8gWAHV1datWrdq5c6fwKlmxsbGFhYWCVrsVFRWNjY15txOJxClTpnz9+vXMmTPTp0+Pjo4WHoyYNDQ03r1797///W/48OFdu3bt1avXxIkTAwICzp4928j1+AsXLvTv35+3QoOFhQXvwjBfOI7jOF5XV5eRkSFkWGVl5bVr1/juWrJkiYuLC99dGIbp6uomJCQEBwdnZWUJmlxfX194qQO+YXOepV7Hcrlz506vXr1IJHHzvOrq6u7duwcARCJRZBEpzlcbHV0t5w72AFBSXPrt66/eCkwms6JCWOmCesGOxQtKa2jS2gyVVRU371xx91jz9v1LJpNBIpGmTZ69Y4sXe4CMjIxzu04i59m0adOLFy9cXV0dHR3Nzc2dnJzGjRv3+vXr5cuXc42Mj4+/cOFCZWUl13YSidi+k0MlpYTJZMjIyC6c6zZ08MjGf4MIgiAIgiBiasZ7B5AWycHBISIi4ubNmxQKJTs7OzY2lkwmDxgwwMjIKDs7+/v37+/evavhKORYW1s7ePDgQYMGXbp0ydBQku0fGL8/MUmisl0rVFBQ4Ovrm5CQoKenN3HixHrdqIEgCNLyMQGqf6e2jdfBFOpx8RZpba5fv87ZdRhBEMnKy8ubNGnSpUuX+PZLRhBEoM6dPXdcOaZkz7lNp7xo/729Y4zlMC8vQcc1tUlt1cfbQEBUzsEsYoT8f7rkBJfDgFD8sDXWU+3XnQNNSkdHh0QipaamUigUVt14DMMUFBQMDAwMDAw4RzJwqGRABR2qGAAAFvJA5l1AF3V/tugBksOV04B7e+MXLuC/MxhwAEhPx2NisPHjse3bxZ/2woULw4cPT0lJ4d3VpUuXgwcP1ivIBQsWPH/+XNAKLpFI7Nevn5DDf/z4MXfuXGNj49OnT48ZM0b4uVJTU+3t7YuKijirPhAIBCUlJXt7e+H5EAMGDBgwYEBISIiQfI56wTBsxowZkn33mJWVtXfv3jdv3vDuIhKJffv2jY+Px3kSiTix95aUlNSIao8iqIcFgUDw9/cfM2bM169fOSdhlcG4f/++mppaQkKCkJlzc3MvXLjg6ekpPAAhMAwT/p0KoaKi8vbt2wMHDjx+/LigoIDBYNBotJycHCGH5OTkZGZmtmnTxsbGhrOjBBclJaUZM2ZER0dXVVUpKysOHNqHQCAwGIz3b76wm1aoq6vb29sLmqGJcCY9ND6/ISMz7cSpg6yqDABgZ+swcdx0QwOjwKBfbV8IBML+PSeUlcTqIGZvbz9ixIgnT55UVlaSyWQHBwe+13X37NmTm5vLtVFTS71v/x7qGqoAgDNh/eotZqbosiSCIAiCIM0KJTQgYGlp6eHhIWhvcXHxkiVLfH19OTe+fPmyQ4cOz54969ixo6TCyPj90UxHCre1tGi1tbWLFy9+/fo1O+n+yJEjHTt2vHbtGu+9AgiCIH8o68+/q5sCbDSVaiiIVJWVlX348OF6ExeRRpC/2cmTJ8eMGSN+4zkEQVgOpwNnNoNCXc3ywFvL0z4pzZmO9e8vxcAAgIjBCCeD4U4QUAR7UvHoqn93JVJgVASuLgMdlcFZGXqoYd1UoZoJweWAARjLgbUCyNa/dmcxDbJqAAdQJkEb8r8zaGhoqKurl5WVlZWVMZjMann1Cjm1TzRCcgpEV+HJNZBbBxQ60P67PEoAaKcMp9pi9kocW0Xdn42rqkrlbgg8IAA/fx54V6DLyvA7d8DEBJs9W8yp2rZt6+/vP3fu3KioKPZytYaGRo8ePa5fvy6khQdfAwYM6Nmz57Nnz/juVVVVtba2plKpvNMGBwefPn36xYsXXl5ec+fOzc3N1dHR4V3RZFNUVHRxcbGxsdHT08vKymK1BiCRSJqamgYGBiLv6U9JSXnx4sWePXvq9d01p8jIyJkzZ65Zs0ZQysXhw4dDQ0O/ffvGu8vMzOzx48ec6+gaGhoif5VaWlrsr7kSCJSVlR0cHN6/f885Hsdxa2trKyurgoIC3jvpuSQmJgralZeXx7faBI7jjazNwEYikdzd3d3d3XEcZzAYK1asOHPmjJDxFAqlpKSkTZs2+/fv//btm6DiFp07d16yZMm5c+di42IHDesnLy8HAEGfQ0qKy9hjLCws2raVQMkEQQUYeAs2iOxMIT4qlXLmwsnExDhWzpCDndOIYWMszK0AoKAgz/f+DdYwe1snMbMZEhMTp06d+uPHj7q6OtaW58+f3759e//+/a6urpwj09PTuY51bGfbuaszK1EpN6egurwOZTMgCIIgCNL8UEIDIoKmpua1a9dSUlJCQ0M5txcUFAwcODAoKMjGxkYiJwos+/WFo5KwYX8bOp0+dOjQDx8+sHPMAaCoqOjFixf//PPPu3fvOD/3IgiC/KF+VkMh7dfXOrJgWr+Lt0ir8uTJk759+6Iy+H+LT5/wS5egsBCn0zE1NejbF5s/H8SuS4w0TGlpqaOjo7SjQJA/zKti2JX67xLjAE34nwVRa/BcgLlSjIoLBjBMC4ZoYheywSMFpzL+3VVKg9cl8LoEDqXjBAyYHPkEBAzM5WGwJvTXwLqqgqLgKll1THheDHfy8E9lUM7RyYKIgZk8dFIBC3mMgEExDRKq1RIoarm17MQFEbd3MwHCK6FHCD5SCw5YYfpkAADc2hpiYgQeo6CAjR0rfNqmcuoUn2wGlspKuHYNpk8X/98yBweH4ODg58+f+/r6VlVV6ejoLFq0qMGv0kePHo2Ojs7MzOTqGmBtbT1r1qxr164tW7asd+/eTk5OysrKFArl58+fnz9/VlJSmjt37okTJ1RVVQFAX1/f0tJSSEKDhYVF9+7dAUBVVZV1iPi+ffs2ceLE3bt3m5iYNOx7bFIVFRUHDhw4ceLEjBkzNm7cKGiYvLz8y5cvp0yZEhQUVFZWxtooKyvr6Oh4/vx5rqoAsrKyxsbGqampgmZTVVWdNWuWt7c3O4dAnGSCuLi4iooKJSUlkQ0dbt26devWLb67OnToYGBgMHXq1NWrV3OdlJ3T0ODyDFwwDCORSCIzDFRUVFgFXczNzXft2rV06dLq6mquMbq6unfv3sUwbOXKlb4PbrDKBkRFxsXHJrHHaGlpbdq0SSKRc5Fg1oIQT5/7x8X9KlAxZeLMf/oOAgBqDTUkNPjBo7vsn0mf3v+IM1thYeGoUaPi4/8TOY7jP3/+XLp0qaqqat++fdnb2RkPAEAgEHr1dbGyMQcAJpMZHhIdERbduXNnAEhISPDx8cnMzNTU1Jw+fXqnTqLbXiAIgiDI/9m767Coti0A4OtM0d3dSAgqYYtYV1ExrnUtbK9eu7v1qdiN3WIHNohiICKKIiEh3d0wMLHfH4PjOMXQqPv3ve++mXP2OWcNDMicvfZaGNYQ+HYhVjspKalbt265uromJSXxbi8sLBwzZkxISAiV2ghFFR7m1XxG6qWKe078sGrVqlevXvFmM3BFRER4eHiIWn6BYRj2q7ieDeu+33qiAER0wf8K/NF8fHyGDRvW0lFgTY/NZi9eDM+eQXFNEV0EAO/ewYMHxMmToKPTosH95kpLS2vtS41hGK+sapgR9WNSr78aXLEjKARN7EEthkTATH1wVSXmR6OgYiED2Ij/6bcK+FYBR1IRCcBcDjorgbkMoUUDYxkwlgFNKuQz4GYO7EpC+QwhJ2R9P0OtiQviIQQ+ufAoD60wIRYZAnX1avThA0pNFTqYsLcnxDZQaCrJyUjEknEOlJJCfPgAnTtLfkqCINzc3Nzc3BoSV0lJycaNG8+fP+/h4SEtLR0YGJiVlYUQUlVVdXFx2bRpk6ys7KpVq/Lz8wMCAiIjIwsLC6Wlpd3d3bds2WJhYcF3th07dowePTo9PV3wQmpqasuXLxffVEKo1NTUbdu23bt379ixY63wjz0mk3nu3Ln169cPGDAgMjLSwMBA/HglJaVHjx6FhoaeOnUqNzdXWlr677//7tOnT0FBgWAZjOXLl4eHh4vqK+Hs7MyZIfb39+8jcbmX4uJiDw+PZ8+e6ejoCP1OcUhJSV29evX169d79+4V3JuZmZmZmRkZGfn27dvr16+L+bYWFhYqKSnV4/vOZ8yYMbt27eLWHxVkaGjIrUX65MkTod06SktLPT09PT09zS1N9PS1ASA1Of190CfuAC0trUWLFo0YMaKB0daDYJuJ+iVApKTWlEmwtbHv7fpXUnKCn//j0M8fmMwfv4XNzdrYt+0gydnmzJnDl83AlZGRsWzZsvfv33MzWrhZShQKuW9/F31DXQAoLSl77vcmNycfAOTk5IYPHx4YGJibm8sZefbs2Q4dOly6dElfX78eLxbDMAzDMEwSOKEBk4iRkVF4ePiNGzfWr1/P+8EjLCzs7NmzM2fObOD5s6vhVSEAAImAgbjiwHdsNvvx48csFkvUgI8fP6akpBgaGjZnVBiGYY3ofi7MiPpx73u4JlGPosfYb4PBYDx79uzgwYMtHQjW5NDatXDvHvA03gYAYLFQWBhMm0bcuQNSUi0U2u8PJzRgWF2tjEOF339dGUnDGVuC0urTLy1l4bED8aoQrmWhF4WQUSXRUWyA2HKILYcGpiYIIgNbraRQPy/VMuObUW6qZnEeRVFBqbOT/IB+BQw4kIqiymouyUSwLQGdTIP9bbQHrlsHmzaBwGQtYWtLeHk1boQSQvHxUFgobgSdjsLDibokNDTcmzdvJkyY0K9fv69fv2pqaooZqaamNmLEiFonert27bpz5861a9fyLWvR0dGZP3/++PHj6xReUlLSjh07bty4MWPGjKioKBUVlTod3tTYbLa3t/fmzZv19PTu379fp86qDg4OR48eBYATJ054enouWLCATqfLyckZGxuvWbOmb9++AFBaWhobG6uhoVFaWspg8OcE2dvbX7lypaioaMmSJc+fP7927ZqLi4uWlhZndtnW1jYqKkrU1T99+hQVFTVs2LAPHz6IGmNjY/PmzZvIyMjc3NwHDx5MmTJFcAydTn/w4MGqVat27tzJux0hFBgY2L9//4SEhMrKSikpKSMjoyVLlgwaNEjyLxGXr6/v/v37MzIyysrKRI1RUVFZsmQJ5/HTp09F3RCrqKi4cOHC+PHjbt29CgDycgpkkGnTpk1lZaWsrKypqemmTZsasUOuKNzcBVE9KUSNl8TwIaPiE79VV9GTkxM89275Fh/LVyqDSqVOGj9NkmIelZWVoaGhYgZER0cHBQVxyq4AwIABA168eMFkMnv1687JZsjOyvV7/JJOr2kuEx8fz9cKpKSk5OXLl/369fP39+cU2MAwDMMwDGt0OKEBk5S8vPyUKVMGDBjg6uoaGxvL3X706NGGJzRczQImAgDoqgS6+Pb1dzExMWIS7QEgJyfn3r178+bNa7aQMAzDGheJ5w6MIhm8bFouFKwVCAgIsLKyEtrKF/utJCSgp0/5sxm+Q5GRcOAAsXx5Mwf158AJDRhWJ59K4W5OzWMywFlbQl50U4ZWhQDoqQI9VQgAyKiCuApIrISsalTGBAIIU1mQIUFWNUSWorfFkF5VhxQGPSlwVQEzWYJGgiIGCi+DDyXAW7xBkQJmMuCgCB0UCEsplv6CfzVfPSOzBSYmnysS9MXEtGljtInwMpgXjT6V1uzJqYZx4aiT1oATZ6yMtq9H8fFQVARkMqGhAc7OxPr1ICfXwK9P/RDy8ohCEfVPWI06dmFooGvXrs2fP//s2bMDBw5sxNOOHz++Z8+eq1atio6OLisrk5GR4cwT8/VTEC8jI2Pz5s03b978999/Y2JiWmHHzHfv3s2ZM0daWtrLy6tXvWp+IITc3d39/f25tQRyc3OTkpIiIiLmzJljbGy8Y8eO2Ngfs9EEQXC6ORgaGnbs2PH48eMqKiq9e/eWk5MLDw+Xl69pwhofH+/h4SFqVT1HQUHBjRs31q5dGxAQ8Pz5c8HSngYGBtu3bx87dmxsbKy6uvrhw4dFnaqqqur27dsbNmyQlZXlbty2bdvBgwdzcnK4WxISEj5//jxhwoQ65R8jhKZOnXr37l1uew6hlJWVp0+fPnLkSM7TQ4cOiRmfnZ196Mg+gsICgEkTp7e3dwQAFotFJjf5L+g65SXUm4mx2ZgR4y5eOVNWXhb3LQYASGQymURmMGr6QYwcPlZbW6LUgaioSAUlmb9HDyQI4unDgLIy/hYeZWVlfn5+3ISGefPmXb58mSKFjIz1ASAjPcv38Usmo+aXnrKycmpqKgBQqVS+BJ3o6OipU6c+efKk/i8bwzAMwzBMNJzQgNWNjo7O5cuXOdXwOMLCwmJiYtq0aVPvcyKAS5k1H+3G67T6pS7NqKioSLBZIJ+srKzmCQbDMKwpDFKHw1bE2XRkKEOcsIbWv94Ra1L37993d3dv6SiwJofOnAGem+P82GwIDGzGcP44OKEBw+pkX8qPVbH/GYCjYksGU2+6UqArBT1VAEDwjy0CAHKq4XURPMtHb4ogmwFVwqoEUgkYqw2zDQgbOf7DAaCQAUVMIAA0aSDLM6WIDh5Bb/xBMJsBAEpK0LlzxIgRoKxsJw8BTsT9XJgX/aMeRnAxOJQYj1lzYatelVpWKkhJgZ4eNP2EpTi2tqCjAyIaYQAAaGgQ3bs3WzgPHz5ctGiRv79/27ZtG/3k+vr6Fy9erNMhLBbr48ePX79+VVZW/vjx47Fjx6ZNmxYbG6uqqtro4TUQk8ncsGHDuXPn9uzZM2bMGElWuvNBCG3fvv3AgQO5ubm8q+czOP+XlwebNgFAfwAA0OU5ikQiderU6fHjx9za/ubm5iUlJdxshsjIyKFDh8bHx9caQ2ZmJplMfvDgwbRp0549e5adnc3ZTqVSbW1tDx8+XFZW5uDgoK6unpCQwFdvg09iYuKTJ0/+/vtvztNbt27t378/Ly+Pb1hhYeG5c+dMTU0XLlxYa3gcixcvvnLlSnV1teAuMplMJpNVVFSMjIwWLVr0zz//cHeJv9lFk6IhEpMAwtLCmpPNwDmbhCFJTsLqC01xuEv33goKSrfuemdnZxEEIDabwWIBgIyM7DD3Ub1d+4k/vKy87OvX8M9fQj+FfXTq1I6zUc9AJ+brN8HBvN8dCoWyacv6u/evA0B+XqHf41fcbIa2bduWl5cDwe7n1lNOTra8vKKstJxKpcrJyVRXM77FJX369IlTRzYo+I2f/+MBfw3u6NSlri8cwzAMwzBMKJzQgNWZk5NTly5dgoKCuFuePXvWkISGwCKIrQAAUKTAcI2GB/j70NfXV1FRyRF9x59EIllbWzdnSBiGYY1uog5MxNlsGAAAPHjwwMfHp6WjwJqe2AJUAIAKCvAvhRoIoZcv4eFDKC0FdXVi3DiwaWgpm7KyMu6UCYZh4qXS4UFNi3BQo8Iqk9/2l5MmDUZowgjNmhdYzoKIMoirgMwqKGMhBQphKQuuKqAo+h6SChVUqMJ2+PuLq2eQlIQuXCDmz+c8c9eAfmrE3mTYk4w4RRxZCK5kwo1sqX/1zFfqEgoNnq+k0+mpqamcxfRSUlJ6enpydSr2ICdHtGuHRCc0EFZW0FwV1+Pi4qZOnXrv3r2myGaoh127dp0/f57TngAAZGRk+vbtu2bNmlaYRVdaWvr3339TKJTPnz9raNTnPlRlZWX//v2DgoKY39/eGd93Cf328+5ls9lhYWG3bt2aOnUqZ+OwYcMOHDjAecxmsydPnixJNgMAcO7FSUlJXbp0KSEh4fjx40lJSXJyckOGDBk8eDCFQvHx8eEUXUhJSSkoKBBzKhaLFRkZyU1o2Llzp2A2A0dpaenJkyfnzp1LodR+Vzk9Pf3WrVtCsxk4Fx00aNDRo0f19PT4djHF1kGxsDQhkQgAGDhgSK0xtBRuNkO9dWjn2KGd4/nLp94EBgAgKSnp/n0H9uk9QFpKOj8/V15BUYrGX+S2kl4Z+ikkMOilYJcKBoOZkZYpeBUpKalu3bpxn5aUFD/1u895BWnJOZwuNmpqal26dJkwYcKAAQPaOdjIyckCgJycLOcBAEhJS3VwbKusonjk+H4TE+OYmKiy8rIbt6/ghAYMwzAMwxoLTmjA6mPQoEG8CQ3BwcFz5syp99nOZtT8hT1GC2R+keqdzcPAwMDIyEhMQoORkdGQIa33wxuGYRiGSS4iIoLNZreSO/JY06ptEWQ9Vkn+nr59Q4sWoeho+F7FGt29Szg5EYcOQQMmh0pKShQVf8015hjW7I6nIdb3+aC5BoTcH/NxVY4MnZSgU83q8Qb8TmazkYg50R8iI3mfSZNgtQlM0SXmxqBn+TUbGWw4nAon09FcA2KxEdS760d8fHxOTg7v3GpeXp6qqmqbNm0k/6eH2LED4uJQTIyQXSYmhKdnPYOro/Ly8r///nvLli2dO3duniuKN23atGvXrvHWmKysrLx//76rq6u/v7+ysnLLhcaPTqcPGjTI2tr66NGj9VjTz2Kxli9ffvbs2cLCQu5GTr4CXypDBs8W3e9bOBsrKiouXrzITWjo0qXLuHHjOCWU7ty5Ex4eLkkkenp6vCUNTE1Nd+7cyTfGwsIiMjISAJSVleXk5MrKysSckNv3LT4+PiEhQczI+Pj4V69e9e7du9Ygvby8UsVUNAFISkoSzGYAAPFVPSzamAKApoaWjdUv8NmhIV0qEhK/Bb59CQDycgrz/ltiYmz2PMD3/qM75eVlJBLJ0MDY3MxSSVGJjVBxcVF6Rmp8QpzQXJCqqupnT16WlgqpAmtubt6v3496D49971fSKwFg3uzF9nYdiouLAYBTTSQgIKCysvJbbKKZhbGUFE3wVCamhgWFOQWFNbcxaTQhYzAMwzAMw+oHJzRg9dGpUyfepzHCPslLqIT5Y8nLFF1885rf/Pnz586dy/n8wIdCoQwePBjfj8YwDMN+D/fv38dZen8KY+NaBrS+HtstIDERTZ6MkpN/2lhcjPz9YexY4uZNkJau34lxywkMk1AZC85+X8tKJmCiTotG84tis4HNrn2MAB0puGVPhJbA3BgU+X0GtooNe5LRoVT4RwsWGhFmMnWLJS4uLisri/3z5RgMRk5ODpvNtpG8/o2SEnHlCsyZg8LDgTt/Ly1NWFsTBw6Avn7dwvqexte5c+fk5GQajWZiYtKhQ4du3br17duX25KAD4PBGD9+fMeOHWfOnCn0bHwrs7nYbHZhYWF5eTmNRtPRqXlPixosuTNnzly/fl1ox8zQ0FAPD49WVYJr/vz5enp6Xl5e9UigZLFY7u7ufn5+fIUZJCzKwU1rAADXDG7VBlBRUenRo8f9+/fHjRt3+/btqqqqWk9FIpH69OnD/SaKYmVlxWKxwsPD27Ztq6enJ+b2nba29sCBAzmPY2NjxZdzqKqq+vz5syQJDdHRtVQp4LwhBQul9O/f//Xr10Ln5hUV5dU1VAGgc8durTYLVkx5hjpVbnj/IYjzE1pWXrpr3zZ1NfWs7Jp/mdhsdlJyQlKykNQTJSVlSwvrDx/fcY7V1tK9ec0nM0PIcillZeWFCxdSqTUFdnJyswNePQMAa6u29nYd4HsqA4eJiYmamlpOdu7Vi3cNjXR19LQVFORU1JRlZYX/OraxspP8lWIYhmEYhomHExqw+rC0tOR9Kr4Pn3iP8oDOBgBopwC2uPatgAkTJoSGhp49e7aoqIh3O41G69ev3759+1ooLgzDMAxrZA8ePNiwYUNLR4E1B2LGDPTwIfDcx/8JhQJ9+zZvRK0RWraMP5uBu+vLF9i4kdixoz6nRUjotAGGYYK8s6Ds+1RaVyXQwAtN64FCIZSVUVqauDEGBqL2OCjCW2fCPx+WxKHESgCAkt4kALjwnH0hE6lToa8qjNUhuioBjVRLIOXl5Xl5ebzZDK6urpwHAQEBhYWFhYWFKioqkr0qAE1N4sYNIiiIffs2lJSArCzh7k706lVrCSI+TCbzf//7H+fxu3fvACAhISEhIeHDhw+nT58eP368nZ3dpEmThg0bps+TJ5GQkDBt2jRlZWUvLy9RZxaa1pCQkJCXl0en0/m2EwTRwJyGEydOiFn6/+7du/j4eDMzs4ZcorG8f//+yZMnkZGR9ZsIX7Vq1bNnz+qXzcClC5ABEBAbixDihjFixIjbt2+PGzdOaF4IH4IgSCSSg4NDSEiIiYmJuuhMUIIgxo4de+HChV27dvXp0ycuLo4tIsfI0dGRWylBUVGRSqWK6hPBIeHPS601MEgkktDWFUuWLLl161ZISIjgLmMzw5qYHToJ7m1E9U5K4N3LKc8gdLwklRtUlH9UqmAyGZxsBg11zb693YqKC2LjolNSkxgMBgBIS0tra+mYGJu3s3cwM7Hw3LuF83Pdr7fbyL//6eTosnDhQr5WJtra2v/999/06dNr4kHo/KVTTCaTIIi/h44RDMbIyMjY2Dg3N5fBYMR/S47/ljxyrLtgNgOJRLa2su7k3L2Tc9daXyCGYRiGYZiEcEIDVh+6urokEon7KSg3N5fJZErSPE/Q84Kaj83DNVppVnWL27t3b8eOHQ8cOJCcnFxaWiojI6OnpzdixIjVq1eTSLXdtsEwDMOwX0FWVlZ0dDR3agH7zenoECNGoNOnoaJCcCfRoQMhsN70jxMbi8SsaEQI3r0DJhPq/ud3RUWFtLR0PSpsY9hvjslEZ87A69dQVgY0GpiZwaJFJ9J+zBG2lccfV+vLwQEiIkTu1dIipkwRf4I+avBZjeCdfi7pTVJ8zs5jwNVsuJqNKARYyoKtAmEnB/3VwFgGpAU+KKempnJnZwX/3mAymenp6XVIaODo0oXU5af28NwgJckPKCsrGzZsGN+NFBMTExMTkz59+qxYsaKkpCQgIODOnTsbN27U0dFxdnZWU1OLiooKDg5euXLl4sWL63RDICoqKj8/X+hktvh561rl5eWJ7ymQm5vr7e29du3ahlylsZw4cWLRokX1q1TEYDB8fHw4k8dc4rMZMkQM4OQ08L6rhw0btmzZsrdv39bankNKSmrevHl9+/a9du3ahQsXEhMTz549q62tjRCytrYWrOoxZcoUFxeX//3vf3v37g0LC3v79q3g+9PW1vbcuXPcpx06dNDT00tMTBQVg5aWVl/J0k87d+58/fp1MT8RWlpaUlJSgtspFMqtW7eGDRv2+fNn3vctjUazs7cBAG0tHV0dIb0qmoIkmQe8Y9BCK04GQ0OaTXD07T1AWlq6urpKSVH1S0RoRWWFmalFH9f+0jyVuioqK2hUGu8vkzPnvVLTkgGgT6/+o0eOB4DBgwd37tx59erVX7584dxaNDY23rhxI2+/P/8XT2PjvgJAb9e/jI1MeMOIjo3yf/7U0tJqyZIls2fP5vRbIZEIGRlpAACE3gaG5ufkjx7796BB7n1c/6JQqHV6mRFRX6qrqjq0d2q1JTcwDMMwDGtxOKEBqw8KhaKiopKfX9PQEiGUnp5uZGRUj1N9Kq150LOOtw7+KP/8888///yTnZ2dkZGhqqpavy81hmEYhrVat2/fHjRoEG6z+ucgli+Hqip09y7k8BS/lZUlHByI48frMU//m0HPnoGwjmM/BuTmEomJYGFR1zPn5eWJWceJYX+o+Hg0Zw6KjgYWq2bL27cv0ipip9TUwyMRMFtkEQGsFsSqVRAcjIQWuqdQiP79xVRogJ9nfHlxcho4j5kIosohqhzdAFgfDwAgRwYFMpAIAAA6GxCAFNsk1tVa6KlcXV0DAgIaOKnPwV1wL6bvA/cV9evXz9TU1MvLi5tkxjdeUVFxyJAhQ4YMYbFYnz59+vz5c2FhYefOna9evSrJfDzv2dLS0kRlMwBAdHS0nZ0dAPj5+Z0/fz4vL09aWtrR0XH+/Pmiel7wysnJKS0tFT8mWUTNoeYXFBS0YMGC+h378eNH3hciKlmBu1e8DTNmbCIIne/fJmVl5XPnzo0ePVpDQ0NGRqayslLUga6urrt27QKA7t27b9++ff/+/RMmTGAwGAghLS0tGxubQ4cOWfD8hWBpaWlmZvbkyRN3d3dfX9+pU6e+evUqM7OmbYGqqqqjo+OlS5d4/zyQlZXt2LGjmIQGa2trA7E/uVxTp049duxYbGys0L1kMrlfv36ijjUwMAgMDNyyZcvz58/z8vIIgtDW1nZz65+YFo0QauryDMCTl1C/Yxs4gINMJvfs0YfzuKNzZ6FjZGVkeZ8+fno/KPgNAFhZ2oweMY67XV1d/cSJE6IuVFCQf9fnBgBoaGgNHzqas/Htu1cfQkPo9Mq4b9EAEBYeemT/6S9fvhw/fjw/P5/NRk8fvrC0Mk1OTMvPKxo2bNiBvcfqmpHAYrGOnzr4KewjAHTv6jppwvQ6HY5hGIZh2J/jT79XiNWbubk5N6EBAFasWLF8+fL27dvXtWZA/vfUdsM69r/8A2lpaWlpabV0FBiGYRjW+O7evTt79uyWjgJrVsS6dcTYseyjR4n0dGAyQVkZ/v6bGDSopeNqHcRmMwAA0OkgQUlqQdnZ2ZqamvUJCcN+VwUFaMYMFBfHt3lntx+TQBO0wUgasHqSlye8vGD2bN7CM+S0NABgz51LbNkieISY+TDOJH0REx7lgXcWCimGSmFz9OUsKGcBfG9RIejEi4+WxE9z8I6OjiBZZQXxeJsIiG/l4Ofnx2QyJbmFQiaTnZycnJyc6h1Vdna2qGwGACgtLc3Kypo0aVJQUBA3NeHevXsXL15ct27dxIkTxZ88Pj6+QljJJV6tZ1VGSUmJJFkaQqWkpNDpdM7jWvMVuITmPVhaWu7YsaPq5MlMnpyGQYMGJSUlnTt3bt68eWJOyImBwWDY29vn5OTwtqhITU1NTU3t37//2bNne/bsyd0+Y8aMI0eOuLu7y8rKXr16NTU19fLly/Hx8bq6uv/884+1tZBcHy8vr6ioqPDwcKExZGZmSpgiqaiouHDhwtWrV/P1UeVwdnZev369mMOlpaW3bdvGu+XildMJqV8BoHOztDMQlXZQ19ILDS/VIKGQD0F3fK4DgJqaxsxpc0kkSYty3Xtwq6q6iiCIyROmS9GkACArO/PcxZO8v8QQwL0Ht7Zt29a9e/cdO3YkJydXVFQkxWfo6xuuXbNhZr1KrH0IDeZkMwDAm7cBHZ06W1u1FX8IhmEYhmF/JpzQgNVTr169goODuU+vXbt27do1NTW1wYMHT5kyhfeDk3jk73cqbmXBv3jVC4ZhGIb9eXJzc0NCQu7du9fSgWDNztyctHdvSwfRKtnaApn8Y7G4IBUV4OmnLiEWi+Xl5YVr+WIYL/b69SCQzfCkQ79gS2fOY1UKbDDDPzX19KMFQ0UFHDgAwcGotJTs78/ZSDp8GB06JMkvJb60AGUKjNOGcdoEG8GnUniQB49zURwdmGwAgSQGbiEH7nbF5+ylCNqhwsWkGBX4qTCDmBSEOrWTkERubm6jNACqNbDq6mrx9ScqKioGDhz46dMnvu1xcXFLliyRkpIaPXq0qGM/ffo0ffp0c3PzGKFFOAAAQENDY9y4caL2NjNLS8svX74YGhrW41gjIyNpaWluToP4ZhPimZqaqqqqAkKZP7//KRTK9OnTNTU1hw8fLioHJTQ09M6dO23btk1JSWEymYIDEhMTZ82a9f79e24lj3Hjxv3vf//z8fEZMmQIABgYGKxcuVJ8hMrKyi4uLhEREULfVzExMZMmTXr48KEkL3b27NlVVVUHDhxISkribpSTk+vUqdPNmzfrWqEtJjYaAMgUirZ2Q74Dv6f8grzzl04hhGRlZOf/t1RBQVHCA4uLi4JDAgGgQ3snS4uaBBcZGVlpKelKOk+xEISe+j3s23uAm5ubm5tbRUVFdna2qqpqvZOEAEBNVY23qXFcfCxOaMAwDMMwTCic0IDV0/Tp0/fu3cv3qTg/P//8+fPnz59v167dpk2bhg4dWut51KmQUw0AsD4B/WuA7xNhGIZh2B/n1q1bAwcOlJHBxZowrAbRty8YGCCe+/78AwwMoI6dIxITEydOnIgQ8vT0bGh8GPbbYDJBYP1xoZzy7Jk/cq0OVX5Spzo0b1i/IUJWVnAjZ6K01gQCMUgEOCqCoyJsMCUAoIgJyZWQkI0iyiCjqua0NBIQANHFjKc/HxsGKtPZHRcRMd2JXN4yCbVeV3zdBfi5SIOYF9XoDYBEBcZgMLp2FbeWXUzN/9zc3M2bN7u7u4v6O2379u0bNmyQlpZesGBBWVmZ0DFdunQxNTUVG3vzGTVq1Pnz5wcPHlyPYx0dHY2NjaOja+9BUGv9hpCQkODg4E6dhDdNuHz5sviKGqdPn3ZychKazcARExOzZcsW7r/4NBrt7Nmzo0eP7tKli4aGRq3xAwCbzQ4ICBDzVv/48WNKSoqEqSELFy4cO3bsjh07vn79ymazFRUVPTw8ONkVdWVkZJydk0mj0sT8oP2x3ga94lRZmDVjvq6OnuQHfggNZrFYADCg348fDSVFpQ1r/7d6/RLuu5FKpVq3sVVUqElfkJWVNTExaWDM5mZtdHX009JTOE8N9FtLNRcMwzAMw1qbunUHwDAuMzOz//3vf6L2hoWFDRs2bNiwYbxtKYQ6bFXz+YPOhuxG6FmJYRiGYdgv5vr162JW/mHYn0hWFoYOBWkRNe7V1YlFi+p0vnv37nXu3HnkyJFv3ryRvJQahv3+0tOhoIB3AyKI4SsuF8nVzNZMeHlt0Ju7LRDYbwfxaPjZCIIQOpGpTIF2CjBcE9aZwjFrgvO/A22I/W2IJx1/rAInQU0MDCB5IutDyEJaXkFUtIIxN8pLkPAkvK/027dv7969SxKd6ybqnDQa7e3bt5zHATy4AywsLMTE8PXr12vXrona6+fnN2rUqKlTp44ZM0ZOTk5wgKOj44ULF8Scv5lNmDAhICAgJSWlHsdSKJQhQ4ZQqVRuF4kMEf/jIzggPD/fsHNnTr+JTIE3c2ZmpvhIcnJyAgMDxQxACIWEhPBu6datm4eHx8SJE1li6j/xiImJSU9PFzMgOztb8vpqr169mjVrVmBgYF5eHovF6ty588CBAyU8lo+FWRsAqKysyC/Iq98ZfmNp6akAoKqqXtciBxWVFQBAEIS+3k+1c9VUNdwH/s35LWTftv3u7Yfn/be0rr2GazXgr8Gc1hi9evbr0M6xcU+OYRiGYdhvA1dowOpvyZIlioqKy5YtKxbR5ffevXufPn3y8fFp166dqJM4KoIcGcpYAAAvC2G0VhMFi2EYhmFYa5SRkREeHj5gwICWDgTDWhdiyRKUlgZPngBPb2wAAA0NYtYscHGR/FSenp6HDx++f/9+x44dGzlKDPvVCUwAT5x/IszYjvPYIC/d8+I6GDum2cP6s3CmyuqRJVBrpQRRThLvdyKbWKhJYvBDOtlM7XqcRwzewCR/gVlZWeXl5TQaTV1dXUZGhpvKQBCEvb19WlpaaWmpkpKSoaHh1KlT58yZI2EwVCpVWlqaN4OBT1FRkZjD2Wz28+fPJ0+eLHSvgoJCQkKChobGqVOn2rRpc+HChYSEhIqKChKJZGho2LVrVy8vL27jg9ZAXl5+woQJZ86c2bhxYz0O3759e0REBDx6xHnKTWuohwm9e/t/b79SV2w2u7S0VPwYwQFbtmwZNGjQggULDh8+XOslCgsLy/n+AhGQkVH7S2ez2TNmzLh7924BT/bYq1evrl+/fvv2bf2698/izrinZ6Sqq0lUbeLPkZgcDwCVFRV1PVCKJgUACKGS0hI11Z+KxwweOKxrlx7V1dXaWjqSnIrBYDx8cq+6qqp3r78k/AZ1cu7axsKaxWbxXRrDMAzDMIwXrtCANciMGTMSExMPHDjg5uYmLy8vOCAlJaVnz57BwcFiTqJIrXkgh9+PGIZhGPaHuXTp0ogRI6SkpFo6EAxrZQiCtH8/sX074ewM+vqgpQXGxkTPnqTTp4mZMyU8B0Jo/vz5V69efffuHc5mwDAh9PRARYX7LMC2xyPHvziPyWzmzd0TZVgMwD87zULy0vG8I+tXcN5CReaoQuwUWgbxvVTDl7LmKFzPFzkXd6OOjo65ubmhoaGsrCxnO4vFGjJkCI1G+/LlS0FBAYPByMvLCw0NXbFixZQpUyS/tK6uLplMrnfkDAZD1K6DBw8OHz789evXALBs2bKwsLCAgIDz588/fPjwy5cvly9fljCbISsrKyIiotYan41i4sSJ3t7e9TuWRCL5+PgAQJs2bWi0mrIfunU8iS6ALoCYZe61tiNRV1eXFdbGhZdglxAKhXLjxo3nz59L8vL19fWF3uXjJaZeCNfChQsvXbpU8HMtHCaTGRISMnToUDqdDgAhISEzZ84cNmzY2LFjT58+zdfclo+Odk0nhcxMcQUk/kyqKqoAwGQxgoKCJkyY0L9///79+8+YMUN8n5Ti4qKnzx4CgKqqmqqKmrDTqkmYzQAArwMDHj6+6/f88frNy9++ey3hUcrKKjibAcMwDMMw8XCFBqyhVFRU5s+fP3/+fDqdfv/+/YMHD75584Z3QHFxcY8ePR49etS3b1+hZyj+/tFYCb8fMQzDfjPV1ZCXB6qqIgunY3+8ixcvHjt2rKWjwLBWihg+HIYPJxgMKC0FZWWoS41fhNB///0XERHx4sULJSWlpgsSw35hVCphZYUSEwHgjVXn0UvPIaiZXd51bp1lxjfCwoL4668WDfH3hxDiTN7XteJCvVs/cEpIOgMML4Qx4aiSBQCg+Jxd0rueayzE1GAQuovvKTenga+IgoyMzNKlS588eSI4v1teXn7jxo127dot+t6BSNRXg3vyuLi47OxsJpMpOEZNTS03N1fo4Ry2traidg0bNkxOTm706NGrV6+eN28eiURydnZ2dnYWczY++/btu3z5ckZGRllZmYKCgpGR0YIFC8aMacLKKB06dCgrK0tISDA1Na3H4ZzUkPDw8ODg4Pj4+LCwsMuXL+vm5EhYp4Gb/aCjI3KG+N9///X39y8pKRG6V0ZG5p9//vn48eOLFy/EXMjKykpwo6Ki4rlz53r16jVs2DDBjAdehoaGtSYMpaWliR+QmJh469YtUQkKnz9/XrNmTUxMTGBgILdMyPXr1w8cOLBv374+ffoIPUpOTl5FWbWwqCAxOUH81f9Ari794hO+VVdXL1g0JyT4E3f7gwcPRo8evX//fqHf07MXjpeUFAPAqOHj6pclxoubO8VgMC5eOe3o0JFT/gHDMAzDMKyB8Ip4rNFIS0uPGjXq9evXN2/e5EsnZzAY7u7uQgviVbKhgtO/j4A2QvotYhiGYb+mgAA0ejTb1ZXt5sZ2dUXDh6O7d1s6JqzVef/+fVVVVbdu3Vo6EAxr3ahUUFWtUzYDAKxevTosLOzRo0c4mwGrHZOJzp1DHh7o77/RP/+gtWtB7Ozm74TYvJkwNn5j1XnU0gsMck3xwGHvH0wJuAyKijB1Kk7KbE61zqVxB9Q7m4GXqyqR3ZNU7zwGLk4wEk4E8kWempoqamRRUZGYyeDy8vKzZ89ynwrWe+B7amFhYWZmpqCgQKVSgWfSEQDs7e3FBGxoaDh9+nQxA/r16xcUFHT27NkuXbrEx8eLGckHITRq1KjVq1d//PgxMzOztLQ0IyMjKCho1qxZ3ESNpkAQRJcuXT58+NCQk5DJ5BcvXuzfv//KlSvl5eVSUlLGNFqtpRq4AzQ0NMS8xv79+/fq1UvU3i5dukyaNGnDhg1iMhKMjIw2bdokdFfHjh179+595syZ2oIFbe1aWrGIb1YCAAcOHBDTloLNZp88efLhw4e852Gz2eHh4ZMmTXr58qWoA83NLAEgPiFO/NX/QE4OnVgsBAAWVia8JUCysrKOHz8+b948wUO+RkdEfg0HgG5dXJwcOzU8ho7OXbidJuTlFMik+teGwTAMwzAM44VXxGONb8SIEU5OTgMHDoyKiuJupNPpc+fOPX/+PN/g6PKaIo9qFNCgNWOUGIZhWJNBO3eiy5ehsPDHlvR0iI6Gt28JT88WDAxrbU6cODF16tSGrwTCsFakogIdPw6fPqGqKkJWFrp3JyZNAkpzf+w6duzYrVu3AgMDW1XncqyVSkpCc+agqCjgLt0ODET+/sTs2YSHR4tG1iy0tV/tOzeqUL+KUvNx1Dot5uiJxaCtTXh4EBMmtGx0fwhukYZGIXlWBFdJb5Liczb3KQMBtY7hcF5CraUarly5wrc9JydH1DlDQ0PT08UV1ect+M+9qPicD21t7crKyqqqKgrPP0z79u0LDQ399u2b0KukpKTUOrFtbGz89u3biRMndurUqWfPnmPGjOnbt6+qqqr4o1atWnX//v2qqiq+7UVFRWfPnrW3t69TW406YbPZtQ8Sa+DAgc+fP+drxkEikUD0mbnZDBQKxd3dvUOHDmLO7+3t7eDgEBMTw/t9lJaW7tKly507dwiCUFdX19LSKi0tFezToampuWbNGl1dkfkVmzdvHjhwYJ8+fYRWceDS09Pjva0nqNY+JomJieIHCF34BADp6emLFi0KCQkReglTE/OQj++Ki4uKS4qVFHHW5g/379//EPy5U9cOsrIyOrqa6WlZ3F1VVVU3b96cNWtW27ZtuRsTEr+dOncMAKSlpUcOH9soMchIy6xbtTUs/BOJRGpjaU1p9r+BMQzDMAz7XeEKDViTMDIyevHiBV9LvwsXLjx58oRvZGx5zQMhdQ8xDMOwXxC6fRtdvMibzVCjrAzdu4eOHm2JoLDWqLCw8Pbt21OnTm3pQDCs8bx8iQYORPv2oRcv4O1b9OwZ2rIFDRoEX782ZxT37t3bvn27n5+fhoZGc14X+yUVF6Np09CXL8BXiD4tDe3ejW7fbqGwms/zAhhdbsrNZtAsL7r1xFNm4ADS9euEsMWsWFMTk44gYXkGJIz4AYUMZMyz1n1+dIPKP4h5CSNHjuR9Wl1dLaoAAwCkpqayWCwxF+K2JKhTvQoZGRllZWV5eXnuFl1d3TNnzlhaWkp+EkHS0tI3btxITEwcNGjQpUuXTE1Nu3TpcuDAAVGL+CsrK2/fvi2YzcBRXFx8+PDhhsQjRnl5eUBAQM+ePRtykmfPnvFlM4BkeRJqamrjxo07ceKE+GFHjx7NycmZNGlSnz595OXllZSU7OzsJk+evHDhwqysLAaDERMTU1xcfPLkSUdHR+53U1ZWtn379sePH58xY4aYk3fo0MHT07NHjx4zZ848duzYvHnzHB0d1dTUjIyM/vnnn5iYGM4wAwMD8UFqamqKH9CQRKWoqCg/Pz+hu/Lyczknp9SWUfGnOXnyZEpyTR8QOXlZvr3Z2dm7du3iPC4uKb5z7/qufVs5zSZGDPtHXr7RUmBlZeW6dOreybmrspJKY50TwzAMwzAMJzRgTUVTU/P+/ft8ydQLFy7ka9lo8/1DtBz+GIJhGPZ7OHUKiouF76qogBs3+KdMsD/V6dOn3d3da70TimG/jNBQ9rJlKD4eeCeWWCwUFYVmzgSxq2wbkZ+f37///vvgwQMjI6PmuSL2S2Nv3IhiY4XvKyyEo0dB9Gzrb+BFAfwTjujfpyBlyXCzp4re5TOkQ4fAxKRFQ/vj1Dol35BmE7XOqipTwM/hx5gr2fBcIDWXi81mV1dXC4bBu4VzRW7BBs6D//3vf5x2D1xMJlPMFLi6unqjFK4gRACeZhkuLi6xP/8q+Ouvv3x8fATTQcRTUFCYOnWqj49PTk7Oli1b3r9/b2xs3Ldv39WrVz948KCsrIw70tfXV/zy/aSkJFFFIxrIx8ena9euWlpa9Ts8Ozu7k4FBqthcE6EyAMzMzO7fv3/+/HnuvbJMgtAR+ApHR0fv2bMnIiLi7Nmzz549y8vL27x5s729fX5+/okTJwYNGiQrK9u5c+e9e/cOHz48JCTE19d3+/bt//vf/54+ffrx48dhw4bVGszEiRPDw8PbtGnz+fNnExOTo0ePxsTEBAQEdO7c2dXVlVM4ZOnSpWKKc8jKyk6orYaN+AoQ4lVVVd2/f19w++cvH58H+AKApYWVnJy84IA/WXZ2dgfHmgIMBflFggPS0tIAIDzi85oNSx499WEymRQKZcLYqa4ufZszTgzDMAzDsHrAdZ+wJtS7d+9Tp07xFgmMiYm5cuWKB0/lUqPvDUkz6cBCQMY1pzEMw35pCQkoJUXMfpSSQrx7B927N1tEWOtUXV198ODBe/futXQgGNZo0MaNkJkpfFdSEqxZQ5w719QxPHr0aMqUKbdv3xbfEB3DarBYxOfPYuYq0bdv4OtLDB7cfCE1o5ASGBuBqr7PJlNJ4G1HtGvSJi1sNsTGopwcQkMD2rQBEl5hUmf1yGaQkCZvB0wEUyJQQndC6A2KkJAQNptNIpGkpaWNjIyUlZVrPXl+fr65ufn06dP5ttNoNDFF+52cnDQ0NMT0pKgJVsTX5OvXr1++fJGSksrIyNDR0an1cDH9MuqBRqP17du3T58+x44dO3ny5JkzZw4ePFhVVWVnZ/fgwQNdXd2IiAim2CznoqKilJQUc3PzRomHV3h4eJcuXep9uLe3d2pqqtBdGT8/1RXYcubMGUku/erVq4EDB3K/a1JSUvPnzxc1mCCILl261OMVaWtrL1myhHeLurr6woULv3z5cv369blz51pbW48aNerEiROChTQ4STAetbUlmj9/vre3d4rYj4diVFRU8G3JyEw7fe4YQkhGWmbCWFzm7SdMJsPQREddUxkA0tMy83ILBMewWKyPn96fPufFYFQDgJmpxdjRHkaGOIEPwzAMw7BfAP78jDWtyZMnu7q68m7Zt28f71NFSk0SAwLwSmvGyDAMw7AmgJKSRJZn4KiuRpGRzRUO1npduHDBxsZGfPNgDPuVfP2K4uPF7EcxMSCiUXSjYLPZe/bsmTZtmo+PT7du3ZruQthvJSsLFQiZ8PiBxYLAwOaKplnFVcDIL6jy+xJrCgFnbAjXpquNjRDatw/99Rd7+HA0fjx7+HDUrx/avRskKFD/pxE1oV7XUgFcgkUOJCl7UMSE9SJ+qdPp9OrqajqdXlRUFBUVxTtZy42QL9Tz588PGjRIsA0QhUKRlpYGERQVFcVkp4nJhODo1q3bP//8M3z4cEdHx379+klY7YBbvKHhKisr3dzcli5d+vnz5+zs7PLyciaTGRYWZmZmFh0dLSbHgkNaWlqSZJF60NHRqfcUOwBERUVxHmSIHab7/b+6PBtdXFx4x2T+/KUuLCx88eLF0qVLd+7c2bFjx3pH2EDOzs4RERGcxwcOHJgxYwZfnQYlJaWhQ4felqAnka6uroeHB187Wi4xb36Odu3a8T6trq72OnmQTqcTBDF9yn/aWrW8hf4o6Rmp23dt4mQzFBeXBjx7y9kuJS1lbWth07aNuoYaAGhrax4/dYjBqCaRyLNnLFi5dAPOZsAwDMMw7FeBKzRgTW779u28qeKfP38OCQlxdnbmbrGTh8+lAAC7k9E0PUIap9lgGIb9sghFRUSlgkBD2Z+oqTVXOFgrRafTt23bduXKlZYOBMMaDXr7Fr73MhcuOxuio4Hnb+BGFBQUtHTpUhKJFBwcbGho2BSXwH5PksymN9mC+BZUyIAxX1DR979WSAQcsSKG8M81Nx6E0MyZ6PnzH/07ystRbCwkJkJkJHH6NC7VwCF5vkJD2k/wnkH84Zcy0TbzWqb2GQxGWlqarKysuro6X0jcILkPLl26JP5sfKtBxCAIolu3bn5+fjQaTdSYwsKathmZmZmZmZkWFhYfP350cHCo9eSNVaRh7Nixvr6+fGdjs9l0Ot3FxeXDhw/a2tpZWVmiDjcwMLCzs2uUSPi4ubn973//O3bsGKleP3qcxBTB6gtcegTB96q5gwUbTIQ+eODz779+fn45OTlVVVW6uroUCkVPT2/mzJn1iK1RyMjI0Ol0zmOCIA4dOjR79mxPT8+MjAwGg6GlpTVz5szevXtLeLYtW7ZUVVVdunQpk6eKlaysbMeOHalUqp+fn6gDjY2N+VpaXL91OTMrAwCGDBphb4ezomtk52Q9e/7kdeALFosFALk5+b6PAior6WQyyb6DbVt7Kympmt8SxUWlBsbaRUUFAPDvtDkOHZrkj1IMwzAMw7AmghMasCbXuXPn7t27v3nzhrvl6tWrvAkNx62JriGIhaCAAdsSYYtZS0SJYRiGNYq2bUFXF5KTRQ7Q1CR+XpmE/YFmzZplYGDQkGK/GNbq1NpLm80GsbW16wEh9Pjx4127diUlJa1fv37SpEn1m5vB/lw6OqCsDGKKNFAo4OTUjAE1BwQw4yuKr/yxZZsZ8Y/INvGNccW9e5G/v5B0TwYDBQTAjh3E6tVNePlWTPJKAKJGEgIzx5IciBDibOf8l337NuHoCALZYHLfKyCwxab+MBiMlJQUbkKD4LVevnw5d+7c8PBwUWdISkpKT0/n679AEISSkpKdnV1ZWdmUKVOCgoK488EGBga9evU6fvy4YDaD+DIMU6dODQkJoVKpYsbwYTAYVVVV4itJCPXixYuAgABR353c3NzDhw87Ozvfv39f6AASidSnT586hSo5c3NzTU3NwMDAHj161OPwkSNHHjlypLi4mJOmwC3AwElZ0AXQ1NBQUFBITEzkvHNUVVXt7e2rzp6VMvmxFD44ONiwc2drJSXalCklJSXcng4pKSlaWlrl5eUNeYENVFZWpqDwU/cdGxubcw1om+Xp6Tl16tQdO3YkJSWx2WwlJaVx48aNHTv269evAwYMEFotQ0pK6u+//+b9sYqIDHv15jkAWJi3GThgSL2D+W0kJsV/DH0f+TU8Lb3mC0gikfv3G7jH82BlJR0A+vR3MTTS4z1ESVmBk81AJpPbt/vd/nHHMAzDMOy3hxMasOYwdepU3oQGX19f3r1WcrDbglgUiwDgSCpaa0JI4TuxGIZhvyhpaXByEpPQQNjagqZmc0aEtTbJycn3799/8uRJSweCYY2J6NABychAZaXIEerqYGHRWJdjMpne3t6enp5UKnXZsmWjRo2iUPAnO6zuKBTC2holJIjaTxgaEgMHNmdEzeBkGvjl1zxGAJN14T+DprwekwkPH4osXsVkwtOnsGwZNM3EbSvHTSwQOu3Nm4vQ8JoB3GvVPH35kujZk/OY9PffLDs7QuBXtJZUzYOioiLxJ6+qqqqqqpKSkuJu4b3WqVOnpk+fLuZwY2NjeXn51NRUOp3OZDJJJBKNRlNVVTU1NSUIQlFR8datWxkZGXfv3k1KSrKwsBg+fLio/Ik1a9aIuVBkZOSpU6dmz54t/uVwFBYWqqqqch4HBgbSaDQ1NTVjY2MJ01COHz9eLLYP3ZUrV8LCwlxdXbndDbgIgujcufPevXsluVD9TJw48cSJE/VLaOjQoUO7du1evXrFecqb06ALQKVSZ8+evXTp0nv37oWFhamrqw8ZMsTKygoAACFOj4ndu3ePX7YMAOzs7HjvlXFkZ2fn5eXV+rZpXAihGzduXLt2raSkJCEhQV9fPz8/X60BdfV8fHwuXrxYVFQkLS3doUOHxYsXC6ZEWFtb7969e/ny5UlJSbzb5eXl3d3dd+/ezd1SUlJ89uIJhJCsjOy0ybP/8PTNqir6hcun338I4m4hCKKtbbu/h47W1zNUVtD4+++/ZeWlOdkM+XmFH96H0SvoLq7dLaxM8/JySCTSqL/H/eFfQwzDMAzDfkUEAKxfv37Tpk0tHQn2O8vJydHW1ubegyCRSEVFRbwZ39Vs0H6FWAgAwEwW9lgQToqggO/KYhiG/YrKytCoUUjg1iQAEBYWxLVrINA/GPtzIIT69+/fu3fvlStXtnQsGNao2Gzk5oa+99UWRHTuTNy40fDrVFVVnT9/fufOnUZGRqtXr+7bt2/Dz4n90XJy0MiRKDFRyC4FBWLZMmLKlGaPqQnlVkOHYFT6fSW8rTw8d2zipoehoezRo+H78mshqFTSpUvQtWtTBtFihPaGkLBhRMMTGvguxH3K9vZGnp6Qm0tOS+NsYenrAwD3qeJzNgA4KYK/IwEAKSkpRkZG3NMGBAQIXqt9+/ZKSkp8l0YIFRcXGxsbx8XFiUpB4FVdXc0phyAjI1PH11rD0dExNDS0fseKFxAQwC0aIclUaJ8+fZ4/fy5mAJlMLi0tLSsrmzhxYkhISMH3UjE6OjouLi5nzpyRlZVtnNCFKS4utrGxuX79erdu3epxeGJiYv/+/ePi4oCnMAMAkMnkPn36PHr0iEwmizo28/v78MzWrRs3bmSKqN5kaWkZEhKiqKhYj/DqKisra9SoUR8/fqzkycs0MzNbuXJlPZIq8vLyRo0aFRISwltnwsLCYu3atR4eHoLjk5KSli9fHhUVVVpaSqPR9PX1Z86cOXbsWO4AhNChY3vCIz4DwMypc5yd/ugabxkZaUdPHsjOzgQAEolkYmzW1qads1NnLU1tALh48eLq1avT0tI6dXWwa2fNZqPL529V0atMTU0/fvyorKxcVFRIo9FkZeVa+nVgGIZhGIbVwezZs728vPCMMdYcNDU1zczMuMUP2Wz2ly9feD830kiw0JDYk4wAIL4ChoUhAmC0FnHCpmUCxjAMw+pPXp64ehXmzUOhocBdmCUvT9jaEocO4WyGP9y+ffvKy8uXLl3a0oFgWGMjkWDuXFi7Vnj1fh0dYu3aBl6hoqLixIkTe/bssbe3v3jxYtffdPoTa26amsThw7BoEYqLA945Y01NYty43yybAQAOp/7IZqAScMK6ibMZAFBKirhsBgBgMFBSEoF/opsR2r8fcnMBgKWvz01iEMR9b9RaAodMJouawL548aKbm5sk2QwAQKPR+LpIiKlgIUiS2gn9+vXjK5kpeHhhYeHXr1+rq6v5BiCEioqKYmJirK2ta71QrUkPsrKyPj4+Y8aMefLkSXR09NWrVzMzM83MzMaOHWtg0KRVUwAAlJSUTpw48c8//zx79qxNmzZ1PZzFYvXr16+4uLi4uFi3qgq+pzWsnTTJy8ur1mwGcna2pqbm/c6dRWUzAEBcXNyZM2cWLlzId9309PSqqiojIyPBhiP1U15ePmjQIME8mPj4+FWrVsnKyo4bN07ys1VWVrq5uX348IFve1xc3NKlS2VkZEaNGsW3y9jY+Pr16wBAp9OFdjbx83/MyWbo1sXlD89moNPpm3esZTGZAGDXtr3HuGnKyircvXFxcWvWrElLSwMADU11AMjLza+iVwFAQkLCuHHjHj16FPst+u2717169m1n59BCLwLDMAzDMKyecIEprJm0a9eO92lMTAzfgLUmoMFTZRMBXM1Gk4Ss78UwDMNaPSUl4sIF0o0bxPTpMHw44eFBunyZuHkTdHRaOjKsJb1588bT0/Py5cu4Nj7262GxQGwPdQAg3N2JuXMFf9ERhobExo3w8x/DdUKn0/fu3Wtubh4YGOjj4/Pw4UOczYA1Jnt74sEDYvZsoksXaNuW6NCBcHcneXsTS5a0dGSNjI3AO+vH05n60Fa+yS9K6OjU0k6CTAZdXXEDfgsEj2a7IueBkGyA9HRJzqD4/a8VbucFUWg0mpzcjxXPvK/x9OnT06ZN491VJ4InFFSnL6wkZQ+Sk5MFsxm4ioqKqsTn6AAAgKGhofgBJiYm58+f5zy2srLauHHj8ePHly9f3gzZDByDBg3asmVLt27dJk+efPfu3by8vFoPKSsr8/b2trS0tLW1PXr0aE5ODudLQSaTnXR1AWDrmTN5IvIMMgmCk81QlZioqanJZDKzsrKEjuRACAUF/egpUFJSMn36dHt7eycnp06dOtna2g4bNixRaHGdOlqxYsWnT5+E7srLy/vf//5Hp9MlP9uqVas+fvwodFdubu6mTZvEvHmEZjMkpyTe8bkOAJoaWmNHCynw8OfIL8jbc+B/nGwGdTWNOf8u4s1mAIAVK1akpqZyHnOKbahrqBkY1vz7EhQUFBwcfOXa+cioLxcunWre2DEMwzAMwxoBvpuMNRO+nHfBz10kAmK6EUvj4GUBSqQDGwEBcDcX+eQRQyRazIBhGIa1MtbWxIYNzXTTGmv1kpKSRo8eff78eWNj45aOpRXIykJnzkB8PACAmRkxdSpoa7d0TJgwlZVo1y4IDkYFBUAiEWpq4OJCLFgganqSmDGD6NsX7doFyclQWQlycqhNG2LlSpBsba5QCQkJbm5uNjY2vr6+bdu2rfd5MEwcGRli1Srg9KT8fX0th+zvs7TSBCw2apaX26EDoaeHfu4Q/xN9faJjx+aIpEUhhCA5GT16BNnZpKbveSphVwv43mxCKIXvy+yFzrPyUlJSEswnQAh9+vSpsLCwV69egodIUnSh1hwFwQGjRo26Iba90b1792q9rvgJ7Orq6uzs7FrzFZYtW/b48ePMzEyhe+Xl5ZctW7ZkyZJv376Zm5vXGlITmTx58uDBgy9fvnzy5MnJkycbGBgMHTp05syZgq+uqKhoz549R48eZbPZRUVFfHtZLBaFQvHes+fjx49PnjyJEPaNYyQnd+zY8datW92MjQGAwWDU/uZksTgP0tPTBw4c+OXLF+6uwsLCb9++hYeHnzx5snfv3nV72TwQQq9evRITSXR09M2bNydMmCDh2V68eCHmbDExMbdu3ZK85ENOTtZhr71MJpNMJk+f8p+UVC0/ib+xt+9eX7txsaKyAgB0tHRXLF0nWAiEd+XY548RBoa6FAqlZ5+u3hfusFisoqKi06dPyygQAFBSWlJYVKCiXEuqFoZhGIZhWKuCExqwZsLbchIAUlJSBMeQCdhnCQBEKRPsglAhEwBgVyIaov5731j7tSEfH7h8GTIzEYtFyMsja2vSmjW4pDyGYRjGKy8vz83NbfXq1f3792/pWFoaQmj7dnTvHmRk/Nh27x4xdCixenULxoUJkZaGpk9HUVHcOvwoJQXCwuDlS+L8eRC1YNfEhDh6lPus4X/FJiQkpKWlycnJbd682cLCwsLCwtLSsm3bts3TVxvDfifhZTUPEEAvNVAXWzeh0dBo4OICqanwfW7yJyQS0bUrSLBovs6qqyEuDioqwMSkITlVjQWNH4/Cw6Gw8KetTCY0ZdEmCTs1iKIgWWgKCgq8U/K8SQbnzp2bPHlyrc0XaiXqhSCE+FI34uLixCc0cCIU/5VhCX2v8qioqBA/AACsrKzGjBnj5eUlmB5BIpF69+49YcKE+Pj4zZs3X7hwodazNR11dfUFCxYsWLCAxWJ9/Pjx6tWrDg4OAwcOnDlzZvfu3QGgurray8tr27ZtgwcPHjx48KVLl4SeJyUl5eHDhw8fPhwzZoypry/3VRME0aZNm/Xr1/tt3Dh79mxu61UZGRllZWWhd8Z4YwMAhNDo0aN5sxm4EhISZs+e/e7dOxUVFcG9ksjLy8vNzRUzgMViPX/+XMKEhvz8fPFnYzKZz549kzChIfRTyEXvM2VlpQAw6u9xJsZmkhz1+yksKrhw6VRE1BcAIAiiV89+o/4eJ1jurrKysqysjPs0P68wPCy6g2NbaWkpJWWFgvwiACgpK0QUKc6ApKQElfY4oQHDMAzDsF8JTmjAmonOz9V38/PzxQxWoMBVe6J/KAKAL2VwJh2m6jVteFh9sNlo3jzk7w/l5ZwNCACiotDHj8TWrdCzZ4sGh2EYhrUWhYWF/fv3HzFixNy5c1s6lpaHNmxA3t7Ad3M/IwOdPQtVVUTTL1rFJMVkopkzUWQk/3Y2G33+DDNmEDdvQrMUTu/bt29ubm5UVNS3b9/i4uL8/f2PHTsWFRVlamrq5uY2adIkSXqZYxgGACnff/USAE6KzZc0T2zcCLGxKDgY+GaRCYJwdCS2bm3k65WWstesgU+fIDsbGAxQVSWMjIglS+D7TGqLQK9eCdk4ZQpx7hwIrDNuIM4cf12zGchpaXxb5GuLi0qlKigoWFtbC+2lxWAwvL29g4OD6xRG/XBfrIWFhagxpqam169fd3JygtpyGmrNwKCK76Ly3d69e0kkkre3N2+dBjU1tb59+3KSGJYsWWJra+vr6/vXX39JcsImRSaTO3bs2LFjxw0bNhw6dKh///6mpqba2trh4eGOjo7+/v7W1tZ2dnZs0f2nwsLC+vTpExQUxPu1RQhFR0fPnDkTAOI5pbm+c3R0FJqmwCEnJ8f5Rnh7e4eGhooaFhsbu2bNmqM8mZR1IkmhCCaTKfnZxHx9uGPED2Cz2TFxX5/6PYyMqvniuA/6u0+vPzQlOiMzbfe+/5WWlQCAjLSsopxaXnZxUlKSYF0TaWlp2vd2J7JyMg5O9m2szQCgqqq6pLgm0YFCrvnJpVKperoii9NgGIZhGIa1TjihAWsm8vI/tSetNaO/sxKYyUJ8BQDAwlh0Kxfu2BO0hi5swBoT2rQJPX4MAh9HUVISrF5NXLsGoqt3YhiGYX+IvLy8/v379+7de2ujT9j8iiIikI8PfzYDB52O7t0jxowBG5tmDwsTAp06haKiRO798gXu3CH+/rt5gpGVlXVycuLMQnFwFpLeu3evT58+Dg4OW7Zs6dChQ/MEg2G/rlzGj3k7o+asXE6lEleuwJo16M0bSE8HNhtIJNDRga5die3b4fsUVOPIzUUTJgDvr6+cHJSTg+bNIxYuJDxaUQd6lr4+evMG9u8nlixpxNPWL5uBT0lvEgBsBtgsbK+uri6TyaRSqTo6OnJyctzL8TWA8PX1tbS0NDExaUgktRLzSpWVlTnNEbS1tW1tbb28vPgqSYg6lkqlVlVViTotmUzWkKwiI0EQe/bsmT179q5du5KSkgBAQ0Nj7ty5nTt35gyQl5e/cOHC2LFjg4KC+Ip6tiAlJaW1a9euWrUqLCysoKDA3Nyc0y4tMjIyPT1dzIH5+fnBwcFCv6plZWXGxsZ8t8V27doVFBQUHR0tOJ5Cobi7u9+6devAgQM3b94U3wRETLpDrbS0tFRUVLKzs8WMkfDbDQCamprKyspizkYQhIODg6i9JSXFT/weBL17XVZeMwEvLyc/YdxUxw6/f1Meodhs9onTRzjZDDlZ+c+f3SsrLQMANTU1Ozu7EydO8CYwEQShr6+fkJBg396mvaMtJ8uKyWS99H/LSUmhUCgD+g/s1NkpMyvDob2zvLxCC72sXxWxv+ZHFS20aorxGIZhGIbVCic0YM2EL6dbsNmboJt2RJcQRGcDAfCmEDq+R587494TrUZuLnryRDCbgQOlpMDmzcSJE80cFIZhGNaqZGVl/fXXXwMHDtyxY0dLx9IqoCNHQEyRqvx8dPgwUd81dlgjCwgQXh+eg06H+/ehuRIaBPEuJD158uSgQYMGDx68Y8cOVVGNMDAMA6jk+ZlWa55+E1xUKuHpSZSVoYAASEoCIyPC1RUUGn8+Cf33n/BkrNxcdOgQ0akTtGnT6BetFevnTPcfT5lMePoUFi9urII3EmYzEIaGSGypf8XnbADYaEos+j7JzpusIKoKAl8DCA8Pj7Fjx0oaehMIDAwMCwuTlpbu1KmTrq6u5AdqaWlVVFSIWmovJydXp55H5ubmx48fF7W3Z8+ey5cvHzVq1Js3b2iNm9zTMGQymW/qvbS0VHxiAYjt1pGSknLu3Ln//vuPu0VNTe3ixYseHh5fv37lHSkvL+/m5nbp0iUXFxdfX9+SkhLxF611gHicrBdR1NXVr1+/npSUdODAAf3alqyQyWR7e/uYmBhRA4yNjT2EpVWVlBQ/e/Hk+QvfquqaTBoqldqjm6v7wL//5Hn3+ITY9IxUAIj8EhMU+IG7PT8/PyAgwM3N7d69e7a2ttztY8eNUddWUFap+fFMSUoPDgotLqp5e9ja2o4ZM4ZKpVqY4/l1DMMwDMN+SXjBO9ZM+BrpKSsr13qIqSzca09IfX+TJlZChshFAlhzQ1ev8jb/FiImBmorNohhGIb9xtLS0nr06DF+/HiczfBDVlZDB2DNpri4oQOaBY1GmzNnztevX6Wlpdu2bXv9+vWWjgjDWq8qnk8nMo3c5UAy8vLE4MHE3LmEu3tTZDPAmzcoPFzk3qwstHNn419ULPbhwyyxk6AoOxsEej3UG0JIotoMy5eDllato5gNqPLAYDAePXo0fPjw+p+iwWxsbMaOHTtkyJA7d+4MHDiwe/furq6u06dPr/VAfX19FRUVQliWiYyMjJVVI8+GLliwQFtbe/v27Y172kZnZGQkPmtQ6FeMi81mv3z5Mjo6evPmzXPnzj18+HBOTo6Tk1NQUNCcOXM6duxobm5uY2PTt2/f06dPX79+nUwmjx8//vLly1JSUuIDq3WAGGvXrs3LyxO1l0wmz507Ny4url27dk5OTo8fP671hPv27RPshsAhIyMzduxYNTU17pai4sKg4DdHT+xfsXbB46f3OdkMVm1spk6atXv74bGjJ/3J2QwAEPjuNedBYqKQBKz4+PgpU6aw2Ww2mx0R9eXAYc8PnwM52QwF+UUP7vr5Pg7gZjMYGBgcOXJEwmYxGIZhGIZhrROu0IA1E74cbQMDA0mO6qwEnzoTNm9rbiTQcIGG1kN00j0HKisjCgpAXb15wsEwDMNalZKSkv79+8+aNWtJo9aR/uXV2oRY4i7FWJOr9Z6vsI7pLUVJSengwYPjx4+fNm3ajRs3jh49KnmBaAz7c5B4Pk5mZWXF5ZTKyspqaGi0qnXhDcG+fRvKy8WNSEpqplC4fl7YIERlJRQVgWT3BxoLMXQooaeHtm1DCQlQUAAAoKUlmFdRzEQA/PcgJGxm4e/vb2VlVae6CE0hKSlp1KhRYWFhjO+1FV++fMl5IP6F2Nrafvv2raCggFuTgEKhyMvLW1paysjING6QBEEcPXq0Xbt28+fPV1FRadyTNyIdHR1jY+Ms0bmnZDKZKfYPuYCAgG7duhVw3nIAnp6e/fr1O3bs2OHDh4WO/+eff9atWzdp0qRHjx6JOa2hoaEE4QvBYrF8fHzExCwjIzNv3jxpaen169f/9ddfQ4cOffbsmZ2dnZhz6unpnTlzZsaMGXz3AFVUVEaNGrVt2zYAyM7Jeh34IuxLaFZ2Ju8Yc7M2w9xHtrG0rt/L+f3QKDX/NsnICG+SlJgYv3vv9ryC7MKimjcVlUqjUWRffHyXk12TpyIrK2tra3v48OGOHf/Qzh0YhmEYhv02WtFtOOz39vbtW96n1taSfkT5UvrjcTId1H+Te02/PFTrIgAyGRqwUADDMAz7pU2ePLlXr144m4GfklJDB2DNprbFu0hfv7Wl2nbq1OnTp0979+5t27bt7t27J06c2NIRYVjrIsNToTIiq1AVcgAgLS1NWVnZ0tJS/OrqXwJRXCx+sh1VVBAMRu0JW43IzAwIAsTMnSsogI5O88XD5eRE3LlDpKej8HCgUgl7e9DU5Oy5mY2mRiIAiK/8MVzCPAaua9eujRgxovHCrY+SkpIhQ4aECyvaoaysfPToUd72B3wIgrCwsGAymXl5eWVlZRQKRUNDQ05Orq4xZGVlff78GSHUrl07Mekd+vr6PXr08PPzGz16dF0v0Zz++uuvjx8/MoR13qTRaEpKSrliM3hycnJ4n6ampp4/fz45Ofnp06dCu7KqqqqOGzeOTCZbWFjExcUJPae6uvqqVavq8iJ+iIiISBHbe6W8vPzhw4c2bdvEfYvJzc12H97/wpVTri692tk76OuJzKLo0aNHUFDQmjVrQkNDi4uLaTSanp7ekiVL+vTpU0mvvHHr8pu3L3l/oOTl5Nu3c+ze1dXMVHgzlz+Ws1PnF6/8QFgrE1U1ZQdneyNj/biEmn4lUlLS3bq49O83SFVFbeO6ops3b75//15ZWXnw4ME9evT4Df6Ba2rE/uhGHynheLQQNwHBMAzDMInghAasOdDp9Ddv3vBu6dq1q4TH/vWjHB0cToWztqKHYs2I6NkT3b4tZiEpoa7eJGVUMQzDsFbP29s7ISHh6tWrLR1I69O/PwQFQXW18L00GgwY0LwBYSIRs2ah4GAoLBS+W1OTNGdO80YkESqVumLFil69ek2ePPnBgwf79+/XaZGZQgyrDbp+He7ehbw8QAhUVcHNjfDwAFLT9sRUI7MAamYNvyBlFyIHAOh0enZ2dlVVlZ2d3a8+5YNqWzpPSEk1azYDADFoEDpyBNLTRQ7Q0+NU9eN88YXmDdQ1maAO9PQIPT2+q8RU1OwMKgYmAkq93hR3795t8ZZbS5cuFZrNAABFRUUHDx708PCQl5cXcwYKhaKtrV2/q0dGRs6bNy8mJiYzMxMhpK2tbWlpuW/fPgcHB6HjLS0tExMT63et+mGxWDdu3PDx8amoqFBSUpo4cWLfvn3FjJ8zZ463t7fQbAZZWdnBgwdTqdTLly/XNYaXL1+uX7+eU7pA0OzZs93c3LZv375o0SK+fAgAkJeX9/Dw6Ny5c50uypWTk1MuuqYLmUy2b2/z5p3fq6CnnC0ECYqK8+/ev3n3/k1TE/O/h44RVU1BRUXl6NGjfBvLysv2HvhfaloKABAEYWZqYde2fRsLaxNjUxKpRZoAtXYqKmpsNiKRCD19nZSkmt+i8vJyTp3bm5kbcf/BMjez7Nq5h5NDJxkZWc4WZWXl6dOnS9JfBsMwDMMw7BfStPcLMIzjzZs33EKFAKCjo2NjYyPhsWQCqN/fp1q43VurQbi5EWZmIneTSODq2nzRYBiGYa1GdXX1ypUrjx49+ttU8G5ExPjxhOg6vYSdHTF2bHPGg4nj6EgMHCi83JSsLDFqFIj5Q6ildezYMTQ01Nzc3N7efvfu3VVVVS0dEYbxqKxEEyagtWvR69fo61cUHY3evkVbtqBRo6C4uEmvTC38Ud5cCn4seEUIFRYWJicnN+nVmwHRr18t3XC+T943H1VV6NEDhK0+BwBQUoKZMzkPOfkEBI/GDUTyE1rKgp4UAEAhAwJEZLXVatCgQVpiK/0QEpDkQlVVVcUifnCCgoLEHBgTE6OgoNBEX/AXL14MGjToxYsXGRkZnO9sVlbWq1evhg0bdv/+faGHCMbAYrGSk5NjYmKa4l+xT58+OTs7e3h4eHt737t378KFC8OGDXN1dRXVUWLnzp3nz58vFJbmSKVSZ82ade3atT179pibm9c1EiaT6ePjIyprx8bGhkwmOzg4nDx50t7envvXNYlEsrS0XLt27Z49e+p6RS5dXV1FRUWhu1RUlYeNdHPsaM9GbACgUql6ugYmxmYaGjXv6oTEb3sO/O+S95lqUXm6As6e9+JkM9ha221e77liyfqB/YeYmVrgbAZR1NXUi4tKAMDcwphCIQOAmYXxyH8Gm1sYEwTBZqPY6HjEkFqxZH2Pbr242QwYhmEYhmG/K1yhAWsOfOUZ+vTpU6dPy1IEcHLgC/mrrGEth0qFlSth+XKhXVEr27V70aZN7N69pqamvXv3FvUhGcMwDPv93Lt3z9LSUvJSTH8WEok4eRImT0YREcBm/9hOJhO2tsTJk029OhmrE2L7dpCXRz4+kMnT41lfnxgzhli4sMXCkoy0tPS2bdsmTZq0fPnyo0ePbt++ffTo0b/66nPs94D++w+9esXfg6C6Gr1/D9OmETduQNO8USsqKtSqiwH0OU8LgD/rLj8/39jYuCku3WyIwYPBywtFRAjfraREzJrVvBEBAJC2b0cZGejtW/7yfkpKxLhxxODB3A3cnIZmjpAPATBCCw6mAADcyEZ9VesTz+XLly9duiRmAEIIysrQy5eQnAwmJkSPHiBQLEHMl4LNZu/fv//GjRsZGRksFktRUdHa2nr37t0mJibcMXl5eeKD9PDwOH/+fKN/wcvKyubMmSM0Qyg1NXXJkiXdu3dXUVHh25WdnW1lVVN3vaSkZPHixW/fvs3NzWWxWKqqqtbW1vv27atHuoBQ0dHRI0aM4CsIUV5e/vLly/79+798+VJZWZl3F51OP3funKhiBgwG4/379wCgpaV16tSpGTNm8LWHoFAoTNG1LQEgIyMjISHBTESiZJcuXYKDgydNmuTm5vbkyZOnT5/S6fRu3bqNGjVKfIGNWtnY2BgaGgqW8dDT1+47wIVKpQKAnq7B0MEj7Nq2o1BqFhjlF+S9Dgx45v+4qrrq5evncd9i/50+V1dHX/y1PoV9/BLxGQAcO3ScOW0uCf/FKyE2BQCkpKX6DXCtqKi0aFPzAx7/LTn0fRibDds272rR+H4ftfZ94HaOkLBDRF3HYxiGYRhWK5zQgDUHzqc7rp49e9bp8IHqxPVsBADXslAZC8ZpE4PUGzM8rH6Ivn1h2zbw9ETfvnE3MhUUliD0OCIiacQIFotFIpEMDQ1dXV2PHTsmLS3dgtFiGIZhzcPb29vDw6Olo2jFNDSIO3dg/354/RoVFgIAoaICPXoQCxcCrmnR2hAEsXYtMX06OncOvn0DggBra8LDg1Md/ZdgaWl59+7dly9fLlmy5MCBAwcOHHB2dm7poLA/Gnr+HAUH82czcPd+/gyXLxMTJjTFpfPy8rSZJdynWcDfnaGqqopOp//an1nIZGLXLvj3X5SSwr9LTo4YMQJcXFogKgqFuHAB9u4FX1+UnQ2VlaCoSOjpwcyZvNkMXHxpDY3eb0KSE47SIg6mIEDo0de0WEq1spKipqamJCdPSUkxNDSU5CrspUvh7VtISwOEgERC+vpEt27Etm2S9ASprq52d3cPCAjgLo5PT0//+vVraGjogQMHuMNqzVTgBIkQ4h3Z8C/49u3bo6NF9oyPi4vbsGHDwYMH+bbHxsZyKuRnZGQMHDgwLCyMu6uwsDA+Pj4iIsLLy6t///4NDA8AZs6cKaq9xZcvX+bOncuXjPLkyZP4+HgxJ0xISMjJydHU1OzZs+ebN2+WLVsWFhZWWFhIpVJ1dXVpNJq/v7+YwysrK4uKikTtdXZ2DgkJmTRpEpVKdXd3d3d3F/fa6oIgiPHjx2/atKmyspK7UU1dpZ9bTwqFghAigdT61dv4kg/UVNWHuY/s0c317IXjMbFfMzLTtu1cP+rvcT17iFu55PvsIQDIy8l7jJ+Gsxkkt2rFWs+9WxSV5PUMapq/0OlVL54FpqdmAkDv3r27d+/eogFiGIZhGIY1H5zQgDU5hFBISAjvlrreSN1pCT65QGcDAniQCw9ykSYNztoS3ZUbM06sHgg3N+jZEy5fhpAQYDCYysru7975h4SwWDXFNNhsdlJS0vnz5799++bn5/dr3x/E/gCFhYXHjh379OkTg8EwNTWdM2eOqIUyGIYJhRB6+fKlYNNc7Cc0GrF8OSxfTnDmDFp6KSpWC21tYuXKlg6iQXr27Pn+/fsLFy4MHTp05MiR27dvl5OTa+mgsD+VtzeUlorcW1UFjx9D0yQ0VFdXKwJDAZilQAGADCQDP//2ZbPZ4ldR/xratiXOnYOVK1FMTE0LDyqVMDaGMWOIf/9tsajIZGLZMli6lEhJgZIS0NGpNTOsRfIYuOzkQYsGSZsmlYb691WUpZeVlJSU6OnpmZqamvEwNzfn/jqNiIi4fPnyqVOndu/evWTJEnFhVFejsWPRjRs/ajWx2ZCSglJTISmJuHyZm9MgKuapU6c+e/aMzVvqCQAAkpKSFixY8P2U7LZt22byVhj6GUEQnTt35o+tMbx//178qXiTFbiXjoyMtLGxQQiNHj1acAAAJCUlzZ07NygoSL1haYVfv36NjIwUMyA4OJgvt+nDhw8MBkPMIXl5eQkJCZysF01NzfPnzwMAg8HgFDk4derU8+fPxXxNlJSU9ES3g+nQocPNmzfFXF0IhODzZ+TrC6WlYGNDDBoESkpCB65YseLDhw93797l/PYjkUi9+nWnUChsNsrLLr55/Y6o5AM1VfXF81c9fHLvwaM71dXVl6+eCwp+M2TQ3zbWdoJpDdXV1fEJcQDQrWtPWVn8F0gdODo6OrTrHPn1o5SMFACkpmS8eRlcXlYBAO3atbt69WpLB4hhGIZhGNZ8cEID1uTCwsJ4Sx3KycnZ2trW6QyqFHjtTPT8gCq+t5zIqYZBn1A3JbjRjpDD7fZalqwsMWMGzJgBAKuXLXv+4QM3m4ELIRQYGDh79uyzZ8+2RIgYJpGDBw8ePHiQd/GNt7e3u7v7sWPHyKL6/mIY9rPk5GRZWVltbe2WDuQXgVMZsOZCIpEmT548dOjQ+fPnd+rUycfHx9TUtKWDwv5IBQW1DBDWor5RyMrKAoAhUR6JlACgEsilQFWAH5OUFApFSkqqia7erCwsiFu3iNhYFBAApaXQrh3h4tIqigARBBgZtXQQEiEAnBQha+YOQlXnQFvScE2oqqpKTU2N/y4wMJDzgEajycvLFxYWamtrDxs27MOHD0a1vUa0fj0KCRFSpwQh9P49bNxIbNsm5nDOUgHBbAaOpKSkESNGcOa/nZycoqKiRJ3H3Nx8/Pjx3CuLj7lOysrK6jogOTlZUVFRVVX1xo0boaGhog789u3bqlWrTp482ZDwnjx5UiD2F1FGRkZUVJSDgwN3S609NGk0Guc3DC/q98QUNptNoVDEpEQYGRmJ+eO5bdu2QjMwqqurq6qqevfuLbjrvZ4eio4GTo8MgkBHjhBubsSaNYJ/eYaFhX39+pWby2VpZaqsrAgAifGpD32eUsXWCyGRSO4Dh7extD57/nhefm5C4rf9hz2VlJTVVNW1NLSsre1UVdTU1dRVVdWLiws57zE9XQMxJ8SEWrF85ZMnT3bv8fwWF5+Wlk6j0czNzTt37nzkyBHc3RXDMAzDsD8KTmjAmtzu3bt5n3bp0oVCqfMbz1IW0nsQr4pgcwL6VAKcz+6BxWD6BhEI6Ag0aBDehZDGhetaDpPJfPDggahVTQihgICAkpIS/IkLa5327t27ZcsWvlKfWVlZZ8+eLS4uvnbtWgvFhWG/mLS0tFrv42MY1lJUVFQuXrx47Nixnj17BgQE4CpEWAuotdJ4k5Ui19DQSE1N1amsjISalco5IM2b0CAtLS1+9u4XY2lJWFo290VjY9HFi5CejqSkCAcHYuxYkJdv7hgaiQIFCDVdAKCzAQCkpKTMzc3Nzc35hhUWFlZWVioqKspL+EorK9GbN6K6rgCLhV6/JqqqQHRujZeXV05OjpgrcJMY9u3bFxIS8vXrV8ExCgoKM2bMUBKxar+Bai0CJDggIiLCzs4OAK5du8bb/kCQ0OINdVIqpkgMAABUV1dXVFTwbhk4cODOnTvFpEHo6upaWVkJ3XX06NENGzaIyWZQUVFZtmyZmHjU1NRoNFpmZqaOjg4AsNnsPXv23L59W0xFmY7p6aCgEMxJaEAIUlLQ2bOQkUH8XEStuLh43LhxvFkv5hYmAFBWWv7m5buZM2devHhRTGAcluZWG9ftePTk3vMAXzqdXlxcVFxclJD4Leh9IGeAtLS0rbV9zWMpXLOzPgYMGDBgwID09PSEhARZWVlbW1tc/bRxEftFdslp4GAJx6OFwn+BYBiGYRjGCyc0YE3r/v37ly9f5t0ycuTI+p2KRICrCrg6EhlVMCMKvSkC+H5zAQByqmFwGPRSgX91QZ1n8UkFC1LpoEQF7VawIuX39vnz5+TkZDEDUlJS/P39e/To4e/vn56ebmdn17NnT1prWCqE/fGys7MPHToktHEpk8l8/PjxnTt3hg8f3uxxYdivp6ysTEFBQeguhFBycnJCQkJycnJaWlpOTk5ubm5BQUFBQUF5eXllZWVJSQmTyWQwGHJycjo6Om3btnV0dOzRo4eTkxOukoJhjWj27NkAMHTo0Pfv3wuuKMWwJoW0tGoZ0bBi8mJQqVQVFRUdehV8n0rORlJmRCl3r4EBXjrcAAwGe8kSePUK8vM5G9DDh3D5MsybR4wY0bKh1U/+9wloZbG3zVRUVFRUVCQ/LQoJQWlp4go0paXBp0/wczMIXuI/dANASUlJcXGxkpKSqqrqzZs3x40bFxERwVtGUUtLa/r06eIn0Ruiffv2/v7+YgZYW1vzbYmMjOQU8iwpKRF/8loH1MrR0ZFGo1VXV4saoKGhwZe50rZtWxsbmzdv3og6pHPnzkLvbGRkZHh6evKWLOWjpKT077//jqjtZ6RDhw4hISFDhgyh0+nu7u68n1s/fPgAAKampkePHu3frx9yd0dfvnTS1gYAzn+Ds7IAAKqrkZ8fXLtGjBnDPXbVqlV8NTzk5GUBIDs7j8FgPH36lPt9EU+KJjV8yOj+/QZ/+Pju46cP0TERvBVE6HT6x0/vOY81NXEVt/rT09MT05oEwzAMwzDst4cTGrAmlJ2dPXPmTN4tGhoa48aNa+BpdaXgYQeifyh6V/zT9pAiFFIEnonQTp6wloMB6rAlASVU1tywUqKAChWyqqCKDVpScM6W6NIkqxH+XOnp6eLXUrDZ7I0bNxYUFKSlpQEAjUYzMTEZM2bMxo0bBZssYlhz8vT0TEpKErW3tLTUy8sLJzRgmCSoVCrvDeKCggI/P79Xr4SUO84AAQAASURBVF6FhIRERUWpqqqampoaGxsbGBi0adOmW7duqqqqqqqqcnJyMjIySkpKFAqFRqOVlpZmZGSEhYV9/Pjx33//zc7OnjNnzooVK36rhbMY1qJmz54dGBi4bt26PXv2tHQs2J+FNHMm+/VrkY0n5OVhwoSmu7qFhYV5SSp8X56dAzUrXKlUqq6urpqaWtNd+jeHEJo2DQICfio8gBCKj4dNmwAhor6rGlpQbHnNA0OZRj1vWhoh0KLxJwwGSk8X8/G41sYoFApFRqYmaBsbm+Dg4B07drx8+bKkpIRKpRoZGa1bt66ubUDrZO3atT4+PnFxcUL3mpiYbNmyhW9jVFSUq6srANS64KHhC9P79etnZmYmtHAFh6mpqWADCC8vL3d398TERMHx7du3P3TokNBTbdq0SXwCSrt27bZv315rzC4uLi9fvhwyZMjkyZO52QycVAaOhISEOXPmvNy2TSc6Gr4nMXDTGmpyGuh0uHYNeBIa3r9/z3ehoqISBUV5fQMdGo2am5t75MiRoz8XdRBDVkbWpXtvl+69AaC6urqwqKCgMD83Nzvk47vomCgAsLK00dXB8/EYhmEYhmFYPeGEBqypsFis8ePHZ3E+OH23c+dOUQs36+qpAzE+HB7nIRIBjJ/rNYaVobAyuJr908ZiJhR/L8iXVQUDQtEuS2KmHqRXgRwJlPEUSYMZGhrKycmVl5eLGfPlyxfu4+rq6piYGE9Pz9jYWG9v76YPEMNEio6upQZgRkZG80SCYb86Y2Pj2NhYAPD19T1w4EBgYGDPnj179eo1YcKEtm3bSvg3gJSUlLq6ur29/cSJEwEgLi5u4cKF//zzz61bt5o2egz7kxw4cMDGxmbKlClt27Zt6ViwP4m9PTFgALp+HQSLpZPJhIsL0bdv012cIIi+VoYbQmo+PRaQpKVoUtLS0gYGBjiboSHQhQvo7VvhbRQKC+HwYRgwoJX0nqioqAgNDS0uLu7Tp4+YqfEUOiTTAQBkyWDx4RXb5x5RWgrKysTIkdCxY0MCIExMEJUKohsQgJQUQaNBeDhoaYGmpuD+AQMGXLt2TUy7AR0dHd60ACkpqQ0bNjQk5rpSVlb29PScO3duenq6YGybN2/WFHhdX79+5VQPcnZ2fvjwoZiTN7ySCo1Gmz59+saNG4X2ntDS0tq8ebPgdltb25s3b86YMSM8PJzbP0JeXt7Z2fnatWuiGmty/ioWgyU+u+W7Tp06bdu2LTIyMj4+nrOFN5uBIz4+ftnGjZd4EouDs7K4OQ12X7+OlZXtk5VFMBhApQIAm80WbKLxNSLWwFBXSopmbWsZ9ilS8DsoIRqNpqWpraWpbd3G1qV776TkhIKCfLu27fFSFqx1akjHB25HCdw2AsMwDMOaGk5owJrKgQMH+MoMDh48eMqUKY14ict2AEAAwIBQCCoW0YQSgEwAALAE9i+LRau+AZMNACBNgqVGxGKjmsFYPbRr187Y2DgyMrJOR9HpdB8fn8OHD8+dO7eJAsOwWonpacoh5o4hhmG8zMzMEEJWVlY0Gm3ZsmU3btxoeEF7CwuLu3fvduzY8datW7WW5MUwTEJqamrr1q1bvHixr69vS8eC/VmI7dsBAD19yu1NAACgrEz06EEcONDUVzflXW2vrOlko0Wh4LsiDebjA1VVonai+Hi4dImYNas5IxKUnp6+ZcuWq1evWllZSUlJeXp6BgQEiJpePZ9Rc/uge/xHyvbpUFnJeY7u3yfs7IgjR0BDo55xODkR+vpI2EJ/DgIh9po1UFEBSkqEri5MnUr8XChu9OjRnp6e4eHhQg+n0WijR4+uZ2yNZ9iwYRoaGkuXLo2JiSksLAQAZWVlCwuL7du39+nTh28wQig6OprTh2Lx4sVXrlwRlQegpqa2cuXKhoe3ePHi5OTkixcvcmLj0tXVXb16de/evYUe5eDg8P79+xs3bvj4+FRWVqqoqEycOLFXr15iLkSn08VHUusADjKZzGKxjh07xnnKl83g5OTEeRAH0ElenlOPIYnFmpCfH5WebuPoCABny8uvV1R0qKz0jo3Vt7UFABKJJPjbLzUlo7KSLiMjbWSiH/YpsrF+PRobmRobmTbKqTAMwzAMw7A/FqmlA8B+T6WlpXxZ7dra2qdOnWqiyz1xgOJeRG5PwlWV0KCBjhRIk4BMgLkMvHEmClyJvJ7EgTZELxVivDaxy5Igfb9rwfze14/Ohq2JyDYIVUqUH48JQSKRRo0aVWsBTEEVFRXnz59vipAwTEK1rsmrU2dcDPujZGdnBwQEHD9+fNGiRQMGDDAxMamsrJw8eXJYWNjEiRMbns3AQaVSN23atGvXrkY5G4ZhHLNmzcrMzMS1T7DmRiIRO3eSvL1h5Ejo0QO6dYOhQ0nnzhFHj0LTtxaSJYPM97sgZYiCsxkaAUIoJ6eWMZ8+NUsoIp04caJDhw6qqqpxcXHv3r0LCAjIzs4ODQ0VOjihEo6k1Twe/+AU8PZVLCtDQUFo3DgoLhZ6bO2oVBgwAES/8VB1NRQWQlUV5OSgz5/R2rVo40beATQazdPTU0dHR/BYMpncu3fvBQsW1DO2RtWtW7egoKC3b9+eOHHCy8vrzZs379+/F8xmAIDs7GxpaWklJSUAUFBQ2Lp1q2DHBwCQl5efOHFit27dGiW8AwcOXLt2rW/fvpaWloaGhjY2NkOGDPH19Z0zZ46Yo8hk8j///HPlypU7d+6cOXNGfDYDAIiq3CD5AI4nT5506dIlODgYfs5mcHJy4mYzcHXS1u6krT0wNzeouroCIc54JyencoTelJX9NWpUbm4uZ6Tg11lRUV5GRhoAqqqqAaBdu3aShIdhGIZhGIZhzQB/eseaxN27d4t5PuGTSKTLly9raWk16UVpJLjXDjg1G/iQCJisC5N1a56ayRCjwhAndYEA4NZuyKyCLh/QKWvCSaIPlRi/9evXf/ny5eHDh1U/L9AhkUhsNlvUUQCQlpaWlZUl9LYFhjWD6dOnP3r0qKSkROhegiAa68YZhv3SmExmSkpKQkJCZGRkVFRUQkJCeHh4dXW1qampjY2Nra1t165dbWxsrKysyGRyo1998ODB8+bN+/Lli729faOfHMP+TBQK5cSJEyNGjHB2djY0NGzpcLA/jLU1ad++FrmyPAUqqwEASnAue6NgsYQ0EOHTctXOysvLJ0+enJiY+OrVKyurmnrgBEE4OztHhYc76uiAlBTwJDdXsmFqZM06B/ukiMEhjwXPiaKjYeVK4vty+boiVq6EuDj08iV/4wmCENK2o6QE3bgBdnYET5GqAQMGnD17dtmyZV+/fuVWktPS0urfv//JkydJpFa0csnKyor7ZRclMzNTV1eX+3TUqFHy8vKrV6/++vUr58YCiUQyMzObNm3aihUrGjG2fv369evXDwAYDAZVbDbV7du3L1++XFpaSqFQ7Ozsli9fLmGTml69evn7+4vqK0Eikbp27VrrSaKjo8+cORMSEsJXA5WbysBNcTA1MIhRVu4iJQUACu3bg0BbCgD4+vXrjBkz7t69CwCjR48OCQnhrRLByWMAAAqZ5OTcAdfRxDAMwzAMw1oPnNCANYl3797xPp06daqoqn0too8qZPYkTqRBRDksNgQdKZgYgQIKAQASK6DPR0QiQJMGf2sQ2y1aOtZfCkEQN2/e3Lx58/Xr15OSkioqKqSlpY2NjWk02pcvX8QcWF5enpeXhxMasJbSp0+f7t27P3r0SOheW1vbjT+vi8KwP0RxcfG7d+8+fvz46dOnqKioxMREXV1dKysra2trZ2dnDw8PKyurZms6TiKRJk6cePnyZZzQgGGNqEuXLitWrOjXr9/t27dtbW1bOhwMaw7S32d7y3FCQ6OgUAhFRZENIDmaeG2DKLm5uW5ubu3btw8MDPyplGBCgsrHj4Vv37IPHAASidDQgJ49iaVL84E6JRJ9KgUAkGJWHzqznISE5+WjsDCivBzk5OoTFolEnD4Ne/fCo0coPR0qKkBWFqqrRaZ9lJTA2bPwc9et/v379+rV6/r160+ePKmurjYwMPjvv//MzMzqE09LKygo4Pt70s3NrV+/fr6+vr6+vpWVlV27dh0xYoS8vHwTBSAmmyEvL2/kyJEhISEVFRWcLY8fP75169aKFStmzJjBHcZms1+9euXn58disTp37uzm5sZ5vy1evPjq1athYWFCT25tbb169WrxsSUmJrq5ue3evXvkyJEAIFhWhLdgg66REblNm/uPH7vzJIhwxnBqOXAGf/r0qbCwUEVF5b///rt3756/vz/6nklDp1eVlpQpKMrr6Gnr6GkHvnvpPvCnjicYhmEYhmEY1lJwQgPWJHJ+rjnZt2/flopEFCkSzONZh3avPXEyHZbG1nyKYyPIqoKjaSi0hHjq2DIR/qIIgtiwYcPatWvDwsJSUlJ0dXUdHBx2794tPqFBQUEBZzNgLevq1auDBw8OCgpi/LxSytbW1tvbW65+Nysx7BeUmpr69u3bwMDAV69excfHOzo6Ojs7jxgxYv369ZaWlvXoK9SIhg8fPmHChJ07d7ZgDBj2+1mwYMHXr19dXFwePnzYuXPnlg4Hw5oc9XtFvypxJeSwOkBt20JUlMjdqqqEh0czhlOjpKTkr7/+Gjhw4LZt23i3o6dP0caNUmlpdBIJqqsBAOXkVMYnnWZo7+s1qYBZ8/7YfmmTfVKEyLNnZkJEBHTqVM/gSCRi6VJYtIiIjka5ufD5M9q7V8xwlJZGZGbCz20maDTahAkTJkyYUM8YWo2KigrBT1sUCmXgwIEDBw5skZA4Kisr3dzcPgjUOYiPj1+9erWMjAzni+/r67tq1aro6GhO0gOVSrWwsFiwYMHMmTNpNNqlS5dGjhwZExPDdxILC4uzZ8+K786WkpLi6uq6atUqDw+PQ4cOAYChoWFSUhJ8L8/AG5u0tPTYsWOJSZMCw8M/vH/Pm8HAJy0tLTg4eMCAASQSycfHZ+LEiS9evCgoKKg5j4z0jwBSkyT7UmHYb4XYH93UR6GFtZSuwTAMwzBMEE5owJoE36eyzMzMlopEcjP0QI5EbEpAOdXAvbX1rgQFFBKuKi0Z2K+ITCY7ODg4ODhwno4bN27//v3Z2dmixhsYGKirqzdXdBgmhIKCgr+//+7du318fLKzs1kslpqaWqdOnbZv387p54phv5OysrLk5OSUlJSsrKysrKycnJycnJxv377Fx8fTaDRnZ+cePXocO3bMyclJfAHeZubg4FBQUJCRkaH787IzDPujJSWhiAigUokOHUBTs37n8PLyGjp06LBhw7Zu3Tp9+vTGDRDDWhvG92ICjd8e6U9FWrMGffiAEhKE7SMR3btDbU0HGh2LxRo9enS3bt34shkgIwM2bYK0NCmCoCMEAIggrnQftXnMyhxFdWACABAA6ws+Tnl+UdwFmExUViak22WdkMlga0sAoMBAIc0meJWWgkBCw2+DyWRSKK3x5uTq1as/fvwodFdeXt727dtHjBjx4MGDBQsW8N7yYjAYUVFRK1asyMrKWr9+fdu2bV++fDlv3rzPnz/n5eUhhNTV1e3t7Q8ePKinpyc+gEmTJs2dO3fWrFmcJAYASE5OFjqSTCb36dNn9uzZQBBFU6fC+/diTstms4uKijiPZWRkbt68+f79ey8vr5ycHAqFIi0lzWIz5eUVbK3bjvtnivgIMQzDMAzDMKzZtMbPDNhvoE2bNrxPT506NX/+/FbVylGocTowTocAgGQ6OLxDTAQAsC0BXHGRhoYxNDTs0aPHzZs3he5VVFScM2dOM4eEYYIoFMrKlStXrlyJEGIyma1qHhfD6q2wsDAyMjI+Pj4+Pj4hIYHz37KyMmNjY0NDQ21tbU1NTQMDAwcHB3Nzc3Nzcw0NjZYOWSSCILp16/bq1at//vmnpWPBsFYgMBB5eqLERCgsBACkqUmYmxP/+x/Uq+S4m5vby5cvhw0bFhUVtWfPHoJo6DwdhrVa3MIMUq394+mvQ1WV2LsXFi/mz2mg0YguXYh9+5o/oo0bNzKZzP379/NtZ2/bBqmpAKBAEHlsNpsgzZ2+y7vHKO4AU1LVLjvpvnEstrQ00OkiL6CsTJiaNlq4tbbkkJGB3zfHurS0VHyhgpby4sULJDrRJDo6+uzZswcOHBC6gKeoqOjYsWMjRoywtbXV0tK6fv06g8FISEhACJmamtJotFqv/vbt24yMjMWLF4eFhY0cOVJZWRkAhMajra3dv3//kydPcv7tbufoKL49h6Kiop2dHe+Wjh07duzYkc1mn71w/N37QADo6NRl7OgWKKyCYRiGYRiGYaLghAasSbi7u69Zs4b7NDIy8sKFC5MnT265iOrGSBq4N3HDyxAAvqXbUGfPnuUUNuT7BK6goDB+/PiJEyfW6Wypqanr1q2LjY2l0+mysrJt27bdunUrrvGANRaCIHA2A/brKiwsDA4Ofv/+fXBwcFhYWFlZmbW1tbm5uZmZ2V9//WVmZmZqaqrzy67wc3V19ff3xwkNGIauX0c7dwJvl7ecHJSTAxMnEocPw/cqWXXSpk2boKCgIUOGTJ8+/eTJk60/F7nJMZkQFIRiYkBLi+jaFX5u8Y79Sqqq0KtX8OkTKCkRvXqxkQVnM05oaEyOjsSdO2jbNiIiAhUXA4VCaGqCuzsxaRI0+y+Tp0+fnjt37uPHj4Lr/onYmjaThmTy++rqc73Gc7MZ9PPTl9w/Mk4LSffcAU5OhJEREmgT8OM8hoZgYtJYARMDBqDDhyE/X+QAbe1GvFxFRcX+/fvfvn1Lp9Pl5OQGDRo0bdo0MrnFSpa8fv3a0bEVLSIpKSnx8/P7/PlzSkqKmGFsNtvLyys2NlbUgKysrI0bN964cYPzlEql8q38Ee/hw4djxoxhs9mTJ0/+9u0bp8cEHzk5uXHjxq1cudKUJ73G0dHRVGy2jZmZma2treD2K9fOc7IZDPSNhrqPlDxUDPtdSdIYgttpok6DMQzDMAyrB5zQgDUJOzs7FxeXV69ecbesXbt29OjRrTPvXigKUVOMVGzlR0xS8vLyz58/nzdv3suXL1NSUqqrqxUVFU1MTP7999/Zs2fX6VQnTpzYtm0b782FwMDAZ8+e7d69e9iwYY0cN4ZhWOvGYDASExOjo6NjY2O/fPkSHByclZXl6OjYuXPnGTNmdOjQwcjIqKVjbExDhw7dunXrgQMHfqG/KDCs8WVkoL17f8pm+A6lpsKKFcTDhyDB6k9BysrKjx8/Hj58uLu7+/Hjx/X19Rsc668KHTwId+6glBSorgYApKND2NkRu3eDCu5F94tBR4/C9esoORmYTABAhw4RO9+ArBIAUHBCQ+NSVSXt2QMABJMJde8gUFZWtmHDhoSEBAcHh+nTp9c7+TInJ2fq1KmXL1/WFOzCw2SisjLOw65SUguKirLMHVnxYWSzdhNeXfO8sF6mupL46y8AADIZJkwAT08oLRVyDVVV+O+/+oUnnL4+YW+PXrwQvpdMhr59Gysv5OnTp4sWLYqOjuauNHj8+PHx48cvX75s1eydQQAgKSnpzp07/J1BWkh1dfXcuXP9/PxSUlLYbHat4/Py8sQP4LaKqIdnz56tW7fu+PHjERERosaUl5dXVlbypS8QBDF//nwvLy+hh6iqqi5ZskRw+6s3z1++9gcAfT3DxQtWycrgv7QxDMMwDMOw1gUnNGBNZdu2bT169OA+TU9Pv3DhwqxZs1owJMkxELC+P9arz91gTAgZGZlTp07R6fRPnz7l5uaKWhYg3v3799evX5+dnc23PT4+fv78+fr6+kIXLmAYhv26SkpKSkpKiouLOf/Nzc3Ny8tLTk7m5DGkpKTo6elZWlpaWVm5urquWLHC2tr6N15XbWRk1K9fvxUrVhw6dKilY8GwFsP29IT0dFF7UWwsnD1L/Ptv/U4uJyf36NGjbdu2tWvXrlu3bt27d+/ataujo6OMjEx94/31sBcuhIcPf6o2n5mJMjNh1Cji6lXAVcF+HWjVKnTrFlRW/thUXEyqrgJZAIAWW5D+26t7NgMAbN68OTU1dfLkyc+ePbOzs/v3339XrlypoKBQp5MghKZMmTJ58mRXV1ehgREUCmca34BMHi4jc+HwIoa6vuyOhxMDrspUVwIANxuMmDwZkpLQzZtQXPzTSdTUiClTiEGD6vwKxSL274fRo4XUhCCTia5diWXLGuUqwcHB06dPT0tL493IYDBCQ0OHDh364sULXV3dRrmQhBBC06ZNW758uZDsk2bHYDAGDBjw6tUrFotV+2gAAMjNzRU/oJL3l8935eXld+7c+fjxo4yMzODBg7t06SK0zVN8fLy+vv6JEyeYTKbg3g8fPjg5OTk5OcUIqyPCyWZITEzk266hoTF79uzx48fzbU9OSbx64yIAKCupLJy7XF5OXMcKDMMwDMMwDGsROKEBayrdu3cfMWLErVu3uFtOnDjxqyQ0bE6A6u/p+GnVLRrKb0daWrpLly71OxYhtGnTJsFsBo7U1NSlS5cGBATUPzgMw7DmghB68eLFgwcPYmNjCwoKqqt//GNTXV1dXl5Op9MrKyuLiork5eUVFRWVlJQ4/1VXV1dXVzc2Nu7Zs2ebNm3Mzc0l6cL7Ozly5Ejv3r09PDz27NmjoaHR0uFgWAsg4uPFlRBjs+HtW6hvQgMAUCiUDRs2LFiwwNfXNygoaMmSJREREQYGBgkJCSYmJnQ6XUZGRl5efuTIkStXrqz3VVotdPUqPHnyUzYDd1dMDMyfT1y50vxRYfWAfH3RvXsgMKEoxaz5N7eajXsLtiIfPnxYs2ZNnz59hg4dumLFinXr1rVp02bVqlVTpkyRl5d0evXQoUM5OTkbN24UOUJHB74vmj+mokKasftKj1EA8MB5QMdvH4FEgu7duWOJjRuJnj2RlxekpSEGg5CWBkNDYuFCaIocelVV4to1WLgQffkCBQUAAAQBOjrg4kJs3w6N1A9iwYIFfNkMXLGxsXPmzLlz506jXEhCR48eraysFFowoPktWrSoTtkMACA01YCXoqIi35Zt27adP38+Pj6eUwHi0KFD1tbWhw8f7tixI9/IyspKS0vL8vJyzlNuBsOHDx94h/H19AQAZ2dnzoPr169v3749KSlJWVkZAFRUVPbu3cu77oijurr6xOnDDAaDTCb/O32ukpKy+Bf1G6tT7wAMwzAMwzCsmeGEBqwJbdy48fbt29zPV58+fYqOjm6RMoZ1pcUzN1TFBnyjq5UIDQ0V06ISAGJjYzMzM3/d3vAYhv0h/P39V65cWVVVNW7cuN69e6uqqkpJSXH3UqlUeXl5aWlpGRkZJSWl37jcQv0oKyu/fv16zZo1xsbGHTp0+Pvvv+3s7ExMTPT09P6oFeTYH62iopYBwpaE1pWysvLo0aNHjx4NAJWVld++fTM2Ns7IyJCSkqLT6Q8fPnz9+nXDr9IaXbkC3yeQBKEvX4joaGiWTzRMJvPly5eZmZlSUlLKyso0Gq1jx474F10dnD4ttF+ATFXNT1B5URkA/3Qj1lJIJBL31oG+vv7Zs2c/f/68devWdevWOTo6KikplZaWxsTEdOvWzdnZefTo0YI9cT59+rR169agoCAqlSryMuPGwZcv3J/x4cEPOAkNN7sM23BtB8XcjBg58qfxvXoRvXoBQkRJCSgpNd7LFUZNjbh4kUhNRY8eQWYmWFoSbm6N2Obm8+fPQlfzc4WFhZWVlUmePtJAX7582bRp05s3b8iNlK5Rq6qqKj8/v7CwMCUlpUGDBpmYmHB3VVdX+/r61imbQRLt27fnffrff/9duHChnOefmLKyspCQkJEjR164cIGvrAiTyaRQKGKarHFSHIAng4FXSEgIAPTu3Zs7wNfXV+h5nvo9yMnNBoDhQ0ebm7WR8KX9coj90eLTFHA2AyaI+65o9MEYhmEYhtUDTmjAmlDbtm07der07t077pZ79+79EgkNcw1gXTywv2e642yGViIoKKhUaBPT77KzsyMiInBCA4ZhrVZgYODmzZsTExO3bt06atQooQVmsVrJycnt379/yZIl/v7+nz59evToUWJiYkZGBoVC0dbW1tTU1NDQ0NHR4TTjaNu2bZs2bZrtXjkmCSaTefnyZT8/vzdv3lhZWRkbG9vZ2XXp0qV9+/Y4g0cioqc3akhLN+4FZWRk7OzsAKBNm5qpjq9fvwYGBjbuVVqF4mKUmVnLgLt3iaYsTVFZWenr63vnzp0HDx6Ym5ubm5tXV1cXFRWVl5dHR0ePGDHCw8OjW7du+F+QWiAkqjOLWlkh50FRVSNPXmINIScnV/Fztlb79u1v3rxZUFAQGhpaUlKiqKiYlZXFZrPfvn3bvn37SZMmbdy4kduTIjk5efjw4UePHjUzMxNzFWLYMPDzQ48fA4MBAK6Rr7WKc7OVNDKVtYI79us+dwLw5JjyHEY0eTYDl4FBvXsGiff8+fOioiIxA9LT0yMjIzt16tQUV+dz5cqVJUuWHD161NLSshkuBwDbtm27ePFiQkICg8EAgM2bN9vb258+fdrIyAgAPnz4kJyc3LhXtLCw2Lp1K/fp48ePvb29y4UlzKWmps6fP//Dhw+8dddUVFQKCgpcXFwePXrEKecgWKThw4cPo0ePTkhI4D0bJ5WBi5PNwLeRi8lkPH/pBwBGhiZ/9RlYv1fa+nFmmjn/xfkKGIZhGIZhvyic0IA1rREjRvAmNPj5+a1YsaIF45EcCYBd+yisWVFq68ZKEEStYzAMw1qEn5/f9u3bk5OTV65cOXnyZHFrBzHJGBgYTJ48efLkydwtJSUlmZmZubm5ubm5mZmZ6enp169fX7duXVZWlqur66hRo0aMGIEXN7e4qqqqv/76i0KheHh4/PXXXyoqKqmpqWFhYUeOHCkoKBgyZMjYsWN79uyJMxvEQKam8PmzyN0EAZ07N3kMCP2eE+oFBbXWt0DZ2U3xyktKSh4+fHjnzh1fX19HR8fhw4dv3bqVbw16RkbGpUuX/vvvv9LS0gkTJkycOLHZ5gJ/PZWViMEQuscwN/Vtm04AkE+Ta96YMHHodLqUsGQCVVXVvn378m7x8PDYsmXLypUrbWxsFi1aZG9v//Hjx/37969du3YkX30FYYhDh2DLFvTkCaSlUVjMvl9eXO4xGgBi5q7o3tO8sV5OK1RVVSV+AJvN5m2CVm+FhYVhYWFkMtna2lpdXZ13F4vFevXqlZeXl5+f3//+9z9Jvl+NYvr06d7e3rwZM7m5uf7+/v369Xv06JG5uXlqamqtr51KpTJE/FYRZGxsfPjwYVVVVe6Wffv2iUkoiYyMPHfu3MyZM7lbLCwsoqOj582bd/78+cjISN7B3JwGPT29zZs3c3MNBQkt3sArOvZrWVkpAPzVd+Dv+c86AACghVbc1fNCSzXg8gwYhmEYhmGtH575w5qWm5vbsmXLuE/fvn1bVVUl9D5Fa2MpS0SV15RoWBILe/CtwlbAxcVFRUWlsLBQ1AAdHR3O8kEMw7BWgsVi3bx509PTs7q6evny5WPHjsV5V01HUVFRUVFR8K5ufn6+r6/v5cuXly1btnnz5unTp//Gd2xbv4MHDyorK9+9e1fwu5CUlHTr1q0lS5YUFRXNnDlz5syZvDMBGBdp+XJ2cLCo1eeEpSUxbVpTx8BgMH7PxCx1dZCVheJiMUMIPb1GvGBubu69e/fu3Lnz5s0bFxeX4cOHHzt2TE1NTehgXV3d5cuXL1++/MuXL/v37x85cuSXL18aMZjfiqwsISPD31seAABsUmuq7tPJ1Iwq0P0FPpv+/qqqqkJDQ21tbSUcr6Ghcfr06Q8fPhw7duzx48dmZmZPnjxp166dRAeTSMSGDcScOejmTRQTU9ym5qKFxs2YzVBWhk6cgM+foboa5OVh0CBi2DBo4j9OOnfuLCMjUyk6Z0tLS6uBBTUjIyM3btz47NkzOzs7NpsdGRmprKzcvn17TU1NNpudmpoaEhJiZGQ0efLk06dPN1tvi2vXrl2/fr1CWLemuLg4Dw+PwMBAU1NT8V8cCoWio6OTkpIi5kIUCkVaWlpdXd3Kymr//v18f5GmpqaKOZbNZvv6+vImNDg5OQUFBbm6uh49etTDw4NTQILbZsLJySkpKWnp0qWSZDOIKs8AAAmJ3wCARCLZtW0vJrzfQK05Ddxd9T5/PSPDWjFJvq11yobBbSkwDMMwrCHwyiesadnY2GhpaXGfVlZWBgUFtWA8kjts9eN+gne20FthWHOzsbER83GdM4BvCQiGYViLqKioePPmzcSJEy0sLI4cObJp06YvX75MnDgRZzO0CDU1tbFjxz548ODJkydnzpwZPHhwsdjZSqzpsNnsw4cPb9q0SWhOibGx8ZIlS0JDQ2/evBkXF2dpablhw4aysrLmj7O109MjFiwADQ0hu/T1ie3bhZdMb1S/bUKDgkIt+QqqqsTffzf8OqmpqSdOnHB3dzc3N793796YMWNSU1Pv378/depUUdkMvOzt7R0dHWtdevunMzYWurldyo+1zh9LmikWTLzNmzd3796dryRJrZycnE6fPu3n5+fl5SVpNgOXujoxaxZp374oo5qEhtxGqE0gEfToERo0CO3bh168QIGB6OlTtGwZGjpUVJpaY3FxcTE3F5e0YWFhoSH0XxYJIIR2797dq1evbt26paamvnr16s2bNwUFBb6+vhMmTHB0dOzUqdP8+fMjIyNDQ0Pnz5/fbNkMAHDkyBExnSvDwsKeP3/u4OBgLOI3BoeJiYlSbW1HunbtGhgY+OXLl8ePH/PduGCz2XQ6XfzhfCU0+vbt6+vrCwAuLi4+Pj7du3fn/OvA7TdhbGx8+fJloadydnaWJJsBAAoLCwBAUUFJRvr3r2HGO9/MO6/cGuaY2Wz2oWN7/lswxf/F05aOBcMwDMMwrJXCd9WxpkUQRK9eva5evcrd4uXl5eLi0vrLCDsqQkcFIrgEAUA5E9w+occd8GrOlrd3795Ro0alC7vXY2Jicvjw4eYPCcOwP9nbt2+vX78eERGRlZXFWdRVXFzMZrMrKyutrKw0NTVv3Ljh6OjY0mFiNdq1a/f69esFCxYMGDDg5cuXvI2KseYREBCgpqbWvn178cMcHBxOnz69bt269evX29jYHDlyxN3dvVkC/GUQY8cSenpo1y6UkAAlJQAAamqEhQWxbRs0Sw8CFotFJpOb9ALw7h2KjARpacLFRdTMdJOYPh1iY2u+qgIIJycwNa33uWNiYm7fvn379u2kpCR3d/d///33xo0b0tLS9TiVv79/s1Vr/0URK1ag8HDIyalA6H119Y3KSn0yWYEg7CODSGw2m0QCgFeFyF0Df8prSSwWa/369Tdv3nz16lWLBED9fmeiX+2pRI0hIACtXQu5uT9trKpCnz7B5MnErVugqFi/E2dlZW3YsCE6OrqyslJeXr5jx45r167lzRsgk8lLly5dtGhRQUGB4OH6+vqenp71uzSLxZoxY0ZERMTHjx8NDAy42wmCsLCwsLCwqN9pGyI5OfncuXPfvn1TUFCIi4sTM7KiosLb27tPnz6jR4/esWOH0MYcVCp1yJAhX79+DQ8PF3Oqbt262dvbC91FIpEUa/vOqqio8D7t3bv3xIkTs7KytLW17e3tX79+HR8f/+LFCzqd3qVLFwcHh44dO4LYphLiUxk4SktLAEBBoZ7vul8Ob52GViU/P/dL+CcAuH7rSkenLn/OdwTDMAzDMExyOKEBa3L9+/fnTWi4du1aTEzMrFmzhg4dqq2t3YKB1epfA3gXCZz7W2+L4GEODNJs4ZCwLl26eHl5LV26NCYmhruRRCLZ2NicOnWqRe6VYBj2x1qwYMHDhw+nTZs2cOBAXV1dWVlZAFBSUiKRSJz/tnSAmBAUCuXw4cP9+vW7c+fOmDFjWjqcP86NGzfGjRsn4WBjY+MLFy68fv168uTJDx482LdvH+enDKvh4kK4uBBxcSgiAigUwsEBRJUWYLMhNBSFh4OyMtGlCzTGX+BNmtCALl6E8+dRUhJUVQFCSFWVaNOG2L4dxK4tbizEoEEQEoKuXweBFb2EvT1x4EA9zvn58+dbt27dvn27pKRk2LBhnp6eLi4uDfkCslisgICAo0eP1vsMfwRr6w/u7gcOHnxYXGxHpdIAZADSAY5lpTP+60RsvkXSNHwuspcd1uTYbPbjx4/Xr1+vpqb2+vVrTc0W+LBdxYbkSgAAAsBRoemvx2KhHTv4sxm+Q9HRaMMG0r599TjxmTNntmzZkpSUxN0SEBBw7949Ly+vnj17cjd6eHhkZGQcPHgwMzOT93ATE5OdO3fWu+jLggULUlNTAwICWsM/03Q6ferUqS9evMjKyuJsqbXRGKd+w4YNG8LDwx8+fMiX00Cj0fr167dz586AgICgoCBRHTDNzMyWLl0q5ipt2rQR0yRIXl7exsZm4sSJRUVFcnJybm5u48ePHzNmzOHDh7du3cq9hJmZGfcQTr6C0O+aJKkMHEXFhQCgpFhL8YnfCSengVutgTe/oQXbRrARm0qlMhgMKRq1fmmOGIZhGIZhvz2c0IA1uZEjRy5dujQ/P5+75fPnz7NmzZo1a5aUlJSpqamenp6CggKFQiGRSBoaGvr6+h07dmzgPb5GMUIT6Eziv5iafhPjIpFOHHzthttut7DBgwf37Nlzx44dHz58KC8vl5eXd3FxWbx4Mf7Uh2FYc3r9+vXjx48/f/7cnCVzsUZBEISSkhKDwWjpQP5E9+/ff/78eZ0O6dGjx6dPn+bNm+fs7Hzz5k1ra+smiu1XZWFBiE3oRJcuwblzKDkZ6HQAQBoahJUV4ekJdSztzofNZjdR2hbasQNduPAjmYAgoLAQvXsHkyYRx49D27ZNcVE+xMaNYGkJ58+jtDQoKQEqFXR1wdmZ2LYN6jhdV1ZWNnz48ISEhJEjR545c6Zjx461Tq1J4sGDBzQarZVnh7esZ8+e7dixIy4ubtGECQfi41WzsqCgAGg00NJCmpp9WSqvlv4l5xWSiOQqc4pkNJtnbT4GmZmZ3t7eKSkpaWlpb968MTQ0XLly5ciRIxvl56IePpcCnQ0AYCYLKs3QReftW5SQIGY/8ekTMJlQxw5l9+/fX716dXZ2Nu9GhFB0dPSUKVOePHliyVO5Z+XKlUOGDNmwYUNCQgKdTpeTk7O1td2+fXu9f59cuXLF39///fv3rSGbgclkurm5vXz5EqEfbUN5HwvFSaYhCOLmzZtbt269fv16SkpKSUmJvLy8oaHh8OHDN2/eTCKR+vTpM2LEiEuXLgk2j1BXV1+5cuXnz59PnTqVl5dHpVJtbGyWLVvGm6azc+fO4ODglJQUoTFQKJStW7eWl5dznt66dWvfvn1btmyZNm3asGHDnJycRAUvee6CUHn5uQCgrv5nrd1pwcQFUc5eOMH5bFJV1VzNbzAJ1KmeR+ss/oFhGIZhvxOc0IA1OXl5eU9Pz2nTpgnuqqqq+vr169evXwV3GRoaHj9+fMCAAU0foDj/6MB/MQhqyjRAZjWMDYfdFqCPp85blIKCwrZt21o6CgzD/mi+vr7jxo3D2Qy/orS0tFevXp07d66lA/njfPv2jUQiWda9IYKiouL58+cvXLjg6uq6f//+sWPHNkV4vyW0fTu6ePGnSgO5uSg3F8aOJc6fb0jrhKaq0BASgq5cESyNAAAoJQWWLiUePKjrVF/9EOPGwbhxRFwcSkwkVFWhbVuoe+5sQUGBm5ubg4PD06dPGzf/4/3796NGjWrEE/426HS6t7f3oUOHqqqqli9fPm7cOCqVCgCQlweJiVBdjXbtgrCwpdY9Am27VF/eTsz43+d5qzoP6EJMmdLSsf/+2Gx2jx49evfubWNj07Vr1927dxs3ZzcZYV59X2zfpVkWqKMXL6CyUtyApCSYMIFYtgwkbliGENqwYQNfNgNXYmLivHnznj59yrvRxsbmxo0bEp5fvKKiosWLFz98+FBBoRkKXNRu3bp1r1+/rjWDgZeysvLUqVM5jwmCWLdu3Zo1a6KiojIzMzU1Ne3s7Hh/e584cUJdXf3q1avcYhgkEsnKymrRokV37959/fp1yfd2RY8ePbp169b8+fMXLlzI2WJiYrJ9+/YVK1akpaXxxSAjI1NUVMS7hclkhoWFzZs3b+3atYMGDdqzZ8/48eMbPe8HIVRRUQ4Ain9qgwO+Geh6TEg3Sm5EaWlJQuI3zmNlZRUKpRmyqzAMwzAMw349OKEBaw5Tp07Nzs5eu3Ytm82W8JCUlBR3d3c/Pz9XV9emDK0WZALs5Inwsh9bHuehx3nQQYEIEJkij2EYhv3+6HR6i9RGxhouKiqqXbt2reTO+x/lw4cPnTp1qvfhHh4ezs7OI0aMCAgIOHjwoJSUVCPG9nt6+xZ5ewtPDkhKggULCB8fqO/sCEJI8j/s63DagwdBRDVvAEAxMXD3LjFy5P/ZO+u4Jrs2jl9no7sVRETAAERFBUxsEFuwO7G7sBMLMbDAFpMHVAQVEGwBCQNFQBCQkO6Obef5YzLn2MZo0fP9+D7vds65z7nusbyv3/ldDb4uT2oywOBDWlra8OHDR40adfDgwQbPQj179szGxqZh52zpZGdnnzhx4vz587169Tpw4IC5uflvD7uSEkhIYCsrHB4OAN3jP4luv1ds3UNkhs0HKTWTY8dATAwRsVQjExUVRaVSz58/39yBAABAZSVUVPjl/DQVGCjfJBYRNFoNA+h07O+PIyLQhAlozx5Bpnz79m1MTAyfAZGRkbm5ufLy8oKHKTinT58eNWpUz5rkF+Hh4SdOnEhKSkIIaWpqrl27tlOnTg0eDMb48ePHdDq9Vkf17t3b0NCQvYVCoXTp0qULmyHQ06dPr1y5kpmZKSYm1rVr1ydPnty/f//Dhw+ioqKDBg2ysrIaPXr0q1evOGaOj4/fs2ePkJDQihUrmC3Tp0/X1dXduHFjTExMXl4elUpt3bo1jUbj9RdMSEi4c+fO48ePlyxZ4uDgsH//fjMzs1qdHX8QQhQKhU6nV9L+ct8y9hoT7I2s28w6FE0b1C/ExMTk5RRycrMNunSfMWVOcznWEAgEAoFAIPzhEEEDoYnYsmXLgAEDNm3aFBgYKOAhNBptzZo1Hz9+bMy4auaNEQrKhye5cDT+l8z/QyHOqkBKIs0YF4FAIBCaEyUlJfZqSoQWRI8ePT5+/BgdHV0HqwBCfYiIiOhSv3oBurq6gYGB8+fPNzU1dXV11dDQaKjY/krwmTP8xAGRkeDnh4YPr9vkmpqad+/erWtovKm2b/U3aDR4+hTqJ2hITk728/Pz9fV9//793r17G8nnIC4uzsLCYvbs2du2bWuM+ZcvX75jx44RI0YQZQ+TK1eu2NjYWFpavnnzpgMPDQo+dAh/+cK8rZqXLisjX9ZtIO35f/6dTZY8uQTnz8O4cbUtKfI3QKPBhw84NhZatUImJo36CISEhHTv3r3x5hcIOh2fOYPv3oX09CR51WBbP0AUIQRDFZpk9Z49wdkZasy45+bi27dBQQGtXl3jlC9fviwqKuIzID09PTIysm/fvrWKVEBu3brl7OzMZwCdTre2tn748GFGRgar0cPDY+LEiSdPnmzYxG1SUlJqamqtDunRo8f8+fNHjhyZkpJCp9NlZWUHDRq0bds2cXFx5oCCgoIpU6YEBASwrBc8PDxu3769adOm27dvM1sOHTrE6zJXXl7eyZMnZ86cKScnx2wxNDT08/MrKChISEgQFRVt27Ztt27d+ET45csXKpUaHBzs6uq6evVqOTm5mTNn9u7du0OHDjIyDWCroKzcKi0tJSExvv5T/bEwlQrM/7LLGlgiBg6tA/tdrkoIaOjiAsLCIru2HcjMytBoq0nUDH8UDV6dhJSlIBAIBAKhPjRK3VMCgSv9+/cPCAj48OHDpk2bWD/n+BMWFval6qpTs8AAmPsFRrzH7GoGJhUNvyeNQCAQCC2Gtm3bxsf/zdf+/mKUlJTs7OyGDh3q5eXV3LH8W3z9+rX+OzJlZWXd3NwmT55sYmLi5+fXIIH9tfAXB5SX44cP6zx3hw4d+O8JrgsMBq5WmJwTvm7t/Hn69GnXrl0NDQ29vLwGDx7s4OCwZcuWtWvX0mrcM11LXrx40a9fv7Vr1zaSmgEAZs6c2alTp+3btzfS/C2L1atXnzhx4tmzZ+fOneOlZgAACAoCNiP6DinfREbMqfC59r59NwDAcXHY3b3xg/2TwBjb22MzM8bUqXjjRjx3LmP4cMbatfV5lfHnwoULzVwqpbQUW1hgOzuIi4Pi4mu9JzAQBQAGh79SCAlogvWRmRkSsMpGaSl2c4OqJDofBCln07Alb1iUlJQkJCT06NGDz5jZs2c7OzuzqxkAIDU11cnJadmyZQ0bT0FBQVlNHyLi4uIUCkVCQqJDhw5z5szp0KHDokWLvLy8wsLCwsPD/f39Dx482Lt3769fvwJAZWXlyJEjvb29C37/Q8TGxm7dupVVvMzDw6OykqfDwbdv386dO8fRKCMjY2Bg0LFjx2/fvqWlpfE/KW9vbwaDUV5erq+vX1lZaW9vb2VlpaampqqqOmLEiFOnTnGUqxCcFy9e/EhKBYCorxF5+TwVkH8T1dPJzIw11zQzuxKisZGQkGyn0Z6oGf4Q8JrOzH/VuwR5PqATUbyG8ZmZQCAQCARCjRBBA6Gp6d69++HDh3Nzc7Ozsz99+hQQEODr63v37t3//vvv5s2bx44d47gI5e/v31yhAsDw93A/A1eXLiAA1VpX0SUQagedTvf29l61atX8+fMdHR3rfJ2CQCA0Bv369Xvx4kV5eXlzB0KoC/Pmzbt8+fKGDRu6deu2c+fOe/fuBQcHf/v2LSUlJTc3Nzc3t5CbSz+hniQnJ7dt27b+8yCE1q9ff/v27dmzZzs4ONR/wr+TsrIaxQGouLjO02tqaqanp5c2bOKTQkE17Q7HdSoWU1BQsGzZsnnz5h06dCg9Pd3FxWXhwoXDhw8PDQ2Ni4szNTVNTEysU8RcOH369LRp027durVkyZKGmpMr586du3379suXLxt1lT+fs2fPvnnz5vXr1/r6+vzG5efj332VjL69FzK2YKTGJRfl5UjJA4OBg4MbN9Y/DLxsGXZ0xDExUFEBAMBgQGIi3L2Lp0yBkpIGX+7cuXN5eXkTJkxo8JkFB8+YgSMjmbfzJGUvDZ3NvD3H7zpj/nxoAuctcXGYOROkpAQa/P07vnevxlGmpqZSfCds3bp1586NkjxjVrLgo5Z4+vSpl5cXV9FYRUXF3bt3P3z40DChZGXh7ds77d79VFb2kZLSWikpKrfEMEJo69atz549e/Xq1efPnyUlJe/du5efn88+hsFgfPr0aeLEiYWFhfv373/79i3XBbOzsw8fPlxUVMRgMPgrEgDg/fv3vLpKS0srmC9A3sTFxRkbGy9YsODu3bvv3r2Lj49PTU3V1dW9c+fO8uXLg4KCOnTosHfv3pycHP7zsKDRaDdu3OjatevKlSs7aHcGAAaD8cT3sYCHtzg48scclSaqD+bTS/iXYckUBNS4MMcTSwYCgUAgEBoQUnKC0GwoKCgoKHAxdiwoKNi9ezfrblBQkLW1ddOFxUYFA94XcBozMJncigin/1owxpcvX3ZxcWHuI1FRUZk8efKCBQuaWCz//Pnz9evXR0ZGMneZXL161c7Obtq0afv27SOyfQLhT6Bdu3Z9+vSxt7ffunVrc8dCqAvDhw8PDw9//fq1r6+vs7NzSkpKdnZ2WVkZM0FbWVlZVFSEEFJQUFBWVtbU1OzZs6e5uXn//v3Jm3Cdadga3oMGDQoMDBw7duzXr18dHByoVGpDzVxbKisr09PTxcTElJSUmisGLoiJIXFx7l9kq8AyMnV+NlOp1Pbt28fGxtazjAgnmpoQHc2zV0wMjR0r+GRpaWkvX758+fLlvXv32rVr9+nTJw6XODk5OXd39+PHjxsbG1+4cGHMmDF1jRsAwM7O7vXr1/Hx8QEBAe3bt6/PVIKgpKTk5OQ0ZsyYpKQkWVnZxl7uz4RZov7169c1W69XM/nvGRcGZkLCw2dVeF0J7tBrxAdfVGMhgMagvBxfvAiBgVBSAuLi0L07WrYMJCUbe1ns6Ij9/KC67Alj/OEDbNiAzp5twOVSUlK2bt3avO/V8O4dfveOdc9u3Ko8SVkA6JAaa/HeFzCDsWgRRQABAT/odAgOxoGBICyM+vaFHj2g2ncGtHAhZGRgFxcQIP2Mw8JqfJc2MTHp2LEjn5S5np5ejQaZb968OXPmDDMj3q5du02bNuno6NQYnpiYWAlf7YuDg0Mu78pHmZmZdnZ2t27dqnEh/uCbN/GZM5CURAXoCVAgInK0sFAYoPrruW3btkuWLGF+WMfHx7u7u/NyVggPD9+6dWtQUBCd99tCdHS0s7PzokWLGIwa3Dv5TKKlpaWkpPTjxw9eA4SEhDw9PTk0ExUVFaGhoYsWLXr27NmYMWPi4uL279+vra3dq1evtm3bCgsLA4CysvLEiRM5irwUFhZevXrV3t5eW1v76NGjZmZmAGB/8kDU14jnr3wHDxymrNyK/7m0XFgFJoB3IQle1HY84W+Cl3sHr6dE9fH8NTQEAoFAIBAEhwgaCH8cxsbG7HcfP35Mo9GEhJr6ufokB+Z/wYyqy8BGMiixFNt3Qh0kQEkYlESaOBxCE1FYWDhhwgR/f392s8rXr1/fvn37/v37DVKlUhC8vb0XLFiQkpLCasEYx8XFHTt2LDU19dKlS00TBoFA4M/Jkyd79+5tZGQ0vK5F6AnNC0LI1NTU1NSU1wAGg5Gbm5uZmRkTExMaGrp06VIqlXrmzJn+/fs3ZZx/DRjjhnW9bteu3Zs3byZNmmRpaXnr1i3Jxk8BcvD8+fOzZ88+efJERkamuLhYWVl59uzZy5cvF7C2WqOjoQGxsTx7xcUp48fXZ/qOHTtGR0c3rKABbd6MP30CHrtdkb4+GjaM/wwpKSkvq8jIyBgwYMCgQYN8fHx4FSlHCK1bt65Pnz7Tp0/39PTs1q3btGnTuKqu+bNz585z584dOHBgxowZEjX5TDQUo0aNmjRp0sqVK/nXsP9bodFoc+fO3bJlS8eOHWseLS+PZGRwejqrwTAuDABExi8rXtzr1ZytIz76gYFB40XLnQ8f8MaNOCYGWAnR16/h0SO0axcMHty4S7u7c1EzVIFDQlBWFjSQSCs7O3vkyJFbtmyZNWtWg0xYNxgHDrAe5w/tu54fPo95e9tdewrTkzEioj7zY3d3OHsWx8czH1gsKYm0tNCWLTBgAMdItHUrGjUK29lhf3/gW/IGCXAZBCG0f//+efPmpbM9vVloaWmdOnWKz+FlZWUzZ8589uwZu/Lg0aNH06dPt7Oz47+0goICnU7Py8vj9alXo3UB+w/euoE9PPCRIyx1CAawys5+zsNBTUhIiCU9PH36NP/VAwICsrKy+AxgMBivX79etmyZgoJCQkICn5GavOuMKCkp6ejo8BE0iIiI8HoYY2JimPUytLS0Ll++fPz48cDAwJSUFKYlRmJi4tixY7t37z5jxgxFRcWUlBQfH5/Hjx8PGzbM1dXVyMiINY/V+GkHjuyk0Wi3/nNevXwjnxNp6bA0DYInlVmHEE3DvwYfZwX+zwQ+RUzY28nTiUAgEAiEOkBKThD+OPr37y8qKsq6m5aWVn/Nfm35VgKTw3Bh1bUFXUnw6wnR/dEYZegsSdQMfzMTJ058+vQpR+nNsrKyZ8+eWVlZNU0MpaWl69ev53p5pbS09O7duw/rUfGaQCA0IO3atXN1dZ05c+aFCxcw5r8RmtAioVAoioqKnTt3HjNmzJ49e8LDw3fv3j1u3Lg9e/Y0d2gtEmlp6QIByoHXdk5PT08VFZU+ffowK17Xh1evXi1evHjKlCmWlpafP3/mM9LLy6tv377Lly8fPnz49+/fk5KSsrOzb968GRsb26lTJ0dHxz/hPQGtWwfKyjx7u3QB3moeQWAKGuozA9dJ0fLlXMNGHTuiM2eqb3cGgKSkpOvXry9YsKBDhw7du3d3c3PT1dV1cXHJzMx0d3dfs2YNLzUDiz59+rx//75169b29vbt27fX19e3trZ2dnaOi4sTJOpNmzZ5enpGREQsWrSoydQMTE6dOhUUFHT37t2mXPRPgEajLVy4UFJSctWqVQIdgBDu2pW9QTs9XryilKKiIdR9kHtWOmhooMmTGyVWXsTH4xUr8NevwL69G2McG8vYvBkayoqfK4mJODWV34C0NOzl1SBLpaenDx482MLCYtOmTQ0yYd2pqixTQRVescieRhUCgIHhr8cFV/22Ki8HHvv1awRfvIh37cKRkb9kIsXF+PNnxpo12NOTywHduqHr1xF/FwQqFQQTUFpYWBw+fFhLS4u9ESGkp6fn7OzM32vB0tLy3r17HD4KKSkpZ86c2bixhtw2Qqhr1658ykbwcSYQcEAN0Ghw6hS718X1kpJA3hUccnJy/Pz8mLfj4+P5z52VlSWg9QLHnhwOVFVVV6xYwWeAra2tqqoq1y5JSUn+piafP39mqS5kZWVHjBgxf/58a2tra2vr/fv3R0dHjxkz5r///jt8+LCXl9eAAQOio6M51AwAoNmuff++AwEg/EtYULA/ACCE/mJDsrolkkn6+R+Bf50IjvIlfGCO5DOYFKQgEAgEAqEOEEED4Y9DWlqaw+51x44d/J0MGxYGwISwnxehEcAoZeRv9Nf+liOw4+rq6u/vz6s3ICDg9u3bTRDGxYsXo6J4/qrJz88/efJkE4RBIBAEoX///i9fvrx06ZK+vv7atWv37t27cOHCAQMGGBkZWVlZubi4/AlJTUIDMmHCBFdX11OnTsXy2fhO4IGamhqfPYh1RlhY+MKFCytXrhwwYEB9TIy2bds2d+5cfX39CRMm0Gi0kSNHDhgw4Nq1a9lsVdULCgouX75saGi4efPmNWvWhIeHW1tbM+toIIR69ep1+fLlZ8+eOTs7Dxs2LCkpqQFOrz50744WLABuZgM/xQH1o2PHjvUXkVQHzZ1LOXkS9ewJSkpAoYCwMLRti0aORK6u0KYNaxhLxMA02fb09OzZs6e7u3t6evrdu3dXr17dtWvXWjmCyMvL7927Ny4uLicn5+bNmwYGBo8fPzY1NVVTU5s6derly5e5ik0xxitXrnzx4sXTp0+VectHGg8JCYnr16+vWLEiMzOz6VdvLqKjowcMGJCdne3q6ir4X5mycyfS1mbdRRh3SYoEABHLVbEv3bClJTSttwrevh1Xpdg5SU3Fjaqcy8yEwsIaxjTEO1hqaurQoUNHjhx58ODB+s9WX6q+kjmaL4hQ7wQAkmXFJ6/Y/Dambvn1xER8/jz3EhIZGWBnB/n5XLoQgt/zypz92tpoxAgBQ5gzZ87bt2+XLl06cODA3r17Dx06dMuWLcHBwf369eNzlLOz88uXL7l+WS0tLb1161aN33aMjIxCQkJ49SoqKvI/vMYB/MEvXjB+j/B2SUkp7+/eeXl5jo6OzNs1vnUICQnV6LfUoUMHADh8+LCenh6vSUaPHs2hNeGgX79++/btU1dX52iXl5fv379/Id+XakpKSnBwMK9eMTGxRYsW3b1718/P786dO0uWLOH1OWU1fqqMjCwA3Ha9npf/U93yV8oa6qBLIFKGfwFBdAx1lsLUqGyow7QEAoFAIPybkJIThD+RdevWubm5se4mJiYePHhw3759TbP6/jhILAMAQAA3DdCoP6kaMqFRcXZ2Li4u5tVbUlJy8+bNadOmNXYYL1684L8XJDk5ubFjIBAIgtO5c+fAwMC3b9++efOmsLDQxMRk9uzZEhISX79+tbOzCwwMPHHiRHPHSGhIhgwZsn79+m3btt25c6e5Y2lhtG/fXsD97nVg0aJF/fr1mzVrloeHx/nz51u1ql0RaDs7u0ePHoWGhjJrDUydOpVOp3t6ejo7O69atUpaWrpVq1alpaVJSUlDhw49dOiQmZkZr6v8+vr6r1+/trOz69Wr17Fjx2bMmNEAp1dX0PLloKUFp0/jxETIywMqFVRVkYEBOnSIq9ChVhgaGjbW+9uAAWjAAJSSAgkJICICurpQZXtw9+5dLy+vly9fFhYWDhw4cODAgevXr+eVSaobVCq1e/fu3bt3X7lyJQB8//79xYsXPj4+Gzdu1NDQsLCwsLCw6NOnj5CQEIPBWLJkSWRkpJ+fX5MVJquOsbHxkCFD3N3dFy1a1FwxNCXXr19fv379rl27li1bhhAqLy9PSEgoKytjMBjCwsIqKio8lSUKCujsWVi1CkdHM3PbuklRIdo9qAb9sZTCDY32c5ryNHJycEwMn34cG4tiYqBDh0ZZXVkZpKW5J+BZtGtXz0XS09NNTU2XLFmyfv36ek7VMKirQ3p6iaiEw6glzIYdbnbtMn/pNpCwMIiJ1WFixtGjwNvxAsfHw6lTaPv26l1o2zZ4/x5/+cLlMHl5WLUK2Kwra0RZWfns2bOCjwcAZ2dnPltHUlJS7OzsWAoArnTp0uX169e8esePH//y5ctyHgUgpKSk6luF5M0b9LupRlZNkpSMjAzmDUNDQ/7eNq1aterQoUN4eDivAW3atFm6dCkAyMrK3rlzZ/r06V++fGFXh0hLS48YMeLcuXM1nseCBQv69++/ZcuWmJiYoqIiUVFRDQ2NDRs2JCcn+/j48DkQY1xUVFTj/BhjljqBq35FUlJq1vT5ZxyPFxcXXbt+gf3AGidvodRYEaAO7UT60HJh1RbhaGzYJZg3OBYiTxsCgUAgEASHCBoIfyJ9+vQZO3ash4cHq+Xo0aNz5szhb5ZYf8KKYNon/KPq53ZPGSBqhn8K9i2YXOFfRLOhqOBtksmkvLyceUmiCYIhEAiCgBDq06dPnz592Bt79eo1ZsyY9u3b29jYtG7durliIzQGK1eubN++fUJCQrt653v+KbS1tSPqV6GcP3p6em/fvt23b5+hoeHp06ctLS0FPPDp06cnTpwICgpSYMvxU6nU8ePHjx8/nsFgpKSkpKeni4mJ6ejoiAqQXqJSqTY2Nubm5nPmzHFzc7t48WI9N6HWB2RhARYW6Pt3HBWF5OSgSxeQkmqQmXv06JGamnr58uX58+c3yIScqKmBmhpHm62trbS0tLu7u56eXtN8F9LU1Jw7d+7cuXPpdHpQUJCXl9fatWvj4uKGDRtGo9Fyc3O9vLykGughrTPm5uaenp7/gqDh8uXL+/bte/nypa6uLgAkJCSkpqayp0tzcnJSUlL09fWFhLhd69DTQ56ecOIEhIRAQYFqVSVB0Xm7925bP23sKBGRJiouiCMjIT2d34i8PBwSghpJ0KChgVRVMR9Bg6oqMjevzwp0On3SpEkzZ878U9QMAJQdOxiWlo96mmdLKwBA+4yEBU+d2Qfgjh3r9p6Cvn+vIevL67NPUhI5O8PixTg8HNiKHiINDVixAo0bV6dwakE6/ychwPfv3/kPkJSU5COJWLx48a1bt968ecO1t0+fPgJWdSwvL3/8+LG/v7+QkNDgwYOHDRv2sxBDtW0AlJo+F1jGDEuWLLl8+TIvnaWQkNDIkSOXLFkSFBTE1YtIRERk/PjxLFsFAwODwMDAXbt2BQYG5uTkiIiItG7devHixYKXrezUqdO9e/egSnzAbAwLC5OWluZv0jBlypTJApTLYU2LEOIqU+jetWcfk/6BQW/CIz4JGDOB8PfRBPICXsoGAoFAIBAINUIEDYQ/FHt7ex8fH9bFqbKysqVLlz558qTxLlzmVMLAkF8/7BDAyc4kYfxvUaPtJP8Clg0F07maDzIyMkTNQCC0CGRkZPr16xcQECB4YpXQIpCSkpo2bZqzs/OOHTuaO5aWhLa29sOHD2seVw+EhYX37t07evTo2bNnu7i4ODg41GjV8OPHj9mzZ9+8ebO62zMTCoWirq7Oq5cPhoaGoaGh27Zt69u377Nnz9qwlUtoBjQ1kaZmw06JEHJ2dp43bx6DwViwYEHTfDnx8PDo169fRESEvr5+EyzHDpVK7du3b9++ffft25eenu7l5RUdHb19+3aJKveIZsTMzGzt2rV0Or1pvqw2Fx8/ftyyZcubN2+YNu9JSUnJyck0Go19DIPByMvL+/Tpk6GhIffnpLg42rKFeVMiESAWA4CQsYX6S0d7e/stVV2Nzu9h131MnbG0hNhY9iT6LxBCxsagVC9p/8mTJ4WFhXfu3FmfSRqYnj3BwOCFfn/mvVkvXYTobI+wuDiFrxUBP3g4EAg0QEUF3bsHHh7w8CEuLERCQqCri5Ytg5p+EjYI/H0BAYBek+FBcnKyqqoqr14KhXL//v0xY8a8e/euks1KQUREpE+fPuyunHw4f/68g4NDdHQ0c4aTJ0927tx59+7d48aNAxMTcHZmLxSiXNMveta3AkVFxWXLlu3du7egoKD6MBMTExsbGyEhIWdn57lz50ZGRrL3SktLjx492sHBgb1RSkrK3t5ekDMCgIb9xOSlUWCHvQwWQohOp1e/+jFtypxvcTGZmfxkLnxsHloE6EQUM53Mnrdm5ZUFT2bX4RDCH07T/ynJk4dAIBAIhNpSi6qiBEJToqOjs2HDBvYWPz8/Jyenxltx6zdg/002rTXqItl4qxH+RGrMeaioqDRBGHPnzpWWluYzoOmv4BMIhDrTqlWrGt1fCC2RadOmubq6NncULYx27dol8ioY36AYGxt//PhRW1u7a9euTk5OfBI2+fn548aNW7NmzaBBgxojEhERETs7u3nz5o0bN67yd1vsv4NRo0a9ePHiwoULw4cPb7x6Iuyoq6t7enquWLGC15bfpqFVq1Zz5849cODAn6BmAIDWrVszGAw+xu9/AQwGY9GiRYcPH2aqGSorK1NTU2k8Uv6FhYUJCQk1zkln+/m38YiDvb19WlpaA8VbA6hzZ+Bv3CIlhQwNGzEAa2tkZsalwgJCqEcPZGdXn8mzsrIOHjx47ty5P02ETXF1Ddfpzrzd52vQrw5JSXT8ONReuMY6vF4DEELjxqELFyh37qAbN9C2bYKqGVJT8aVLePdufPUqVFVSqBVKNclWavQY8/b2NjU15b/E69ev9+3bZ2pqqqenp6+vP3DgQDs7u2fPnglSqcfW1nbz5s1fvnxhfYaWlZV9/PjR2tr62rVraNgwpKXFPn6epKQU72edgoLCmjVrWHfXr19vY2OjoaHBPkZaWnr48OGPHj1iurwYGxsHBgYuW7bM2NhYR0dHX19/+PDh165du3XrVo3bIfiAa4I10sXFhdefSVlZ+cGDBxzjq1NZWTl//vzevXuzNxobG7979w79joS4xMG9xy6eu8kahqrBaq/zuTc76ESUgDvjyQZ6AoFAIBAIhD8KImgg/Lls3bpV8/edZOvWrQsICGik5RKrdqeIUiC8Dzqn20jrEP5cVq1axccdQV5efsWKFU0QxpAhQ4yNjXn1tm/f/vDhw00QBoFAaBAYDMbfvV/2n8XExCQrK+vbt2/NHUhLQkNDo2kEDQAgJiZ24MABPz+/27dv9+jR4/Hjx9XH/PjxY9iwYX379t24cWOjBmNjY6OkpFTb0ua/oNEgIQG+fYM/UhKhp6cXEBAwcuRIExOT7du3s+8BbSS6du168+bNSZMmRUdHN/ZaLYX8/Hw6nc5R+egvw9XVlUqlzpkzh3k3NTW1tLSUz/gcPvUUqsis+JUF7KilOW3atEYV0P9Gq1YciVgOUPv20KVLo4aATp9GK1agDh2AWUmHSoV27WDyZOTiAuLi9Zl5z549M2bM6NixY8ME2oCIi8ep/6zi0TEnGcTEQFYWDRhA8fZGo0bVfVr+cnMhIejfv+6Tc6WoCFtbM0aPxrt340uX8I4djJEj8bJlwLv6A1fMzMz4fE2Vl5dftmwZn8PDwsK+fPkyqqaHTkhIaPPmzS9fvvzy5Ut4ePiLFy9WrVoliBogKirq7NmzeXl51bsyMjL27duXXVQECxaArCyr3UpcfJCoKNdkO5VKHTVqFMf75JYtW/z9/VeuXGlmZjZs2LCJEyfevn37yZMnsmxzysrKnjlzJigoKCYmJjw8/MmTJxMmTKgx+PrALheYPHny+vXrqytL1NTUbGxsxo4dy38qBoMxduxYZ2fnlJQU9vZ3795ZWlqGhISwNzK1EU+e/vrKRKfTeSkt/nqYagbB1Q/1JD8/Pzo6ummKnBIIBAKBQCC0UIiggfDnIiEh4ejoyP5brrS0dOTIkY20H2tIVSK7nAEvchtjBcKfzsCBAy0sLLhe06FSqebm5kOHDm2aSP777z8jI6Pq+x7atWtnb29fB9drAoHQXBQVFUnWuG+P0AKhUCijRo3imiYn8EJKSkpMTCyjTrtI64aBgcGLFy927969ZcsWExMTd3d35n7u8vLyCxcu9OrVa+LEiSdPnmyCSOzt7Q8ePFhrv5a8PMaqVYxhwxijRjHGj2cMHowXLoTk5MaJse5QqdR169a9e/cuOzu7Z8+e6urqvXr16tWrl5GR0ejRox0dHRs8BTJs2LCDBw9aWFiQS/9MQkNDDQ0NRZlp6b8RjLGtre3u3btZX4+Lior4H1JZWVnjE+8z2xxtRGH69OkeHh71i7QWoO3bgZdXv5ISrF8Pjb0HGiG0ejXy9aW4uqITJ9CNGxRfX8rRo1C/J1JMTIyLi8v27dsbKsyfhIQwli3DkybhSZMYK1bAu3d1mCOzAoroAADSQqD06inlzRtKWBi6dQvqV5EHbdyI2rfn2duhA5o3rz7zc1JcjKdMwV5ev7kypKfjhw/x9Oncy4jwYNOmTT169ODaRaFQhg0bxl8mtXHjxi1btjTeO8/u3bs50vDsxMbG2traohkz0JIlUJXvxwBHZGUHiYrK/P6jXlFRcdq0aZcvX64+j7q6uoODg4+Pj6+vr6ur6+DBgy9cuDB16tSpU6du2LDh+/fvDXpOdcHGxsbb23vs2LEGBgbt27c3MDAYP378kydP1q1bV+OxR48effbsGdfSIYmJiUZGRuySBWb78CEWrDEubjca6iz+BGpVJ4JrTYrG4P79+/379zcwMDAxMenatauxsfGZM2cabzkCgUAgEAiElgsRNBD+aMzNza2trdlb8vPzzc3NfXx8Gnyt9ZogUfWbd/VXnPsnboEjNDrXrl2bMWMGh6kj8/LH9evXmywMBQWFly9fLl++vEuXLioqKvLy8tra2iNHjvT29m7s7SAEAqFhyczMVFZWbu4oCI2Cubm5r69vc0fRwtDS0mqawgTsjB8//uPHj5s3bz569KiysnLPnj1btWp17969hw8fbt68uWlsk/X19adPn147q6fv37GlJdy/D7GxkJ8P+fmQkIB9fPDUqfD7lso/BA0NjXPnzqWlpQUEBDg5OTk5OZ05c2bRokUXL148ceJEgy83d+7cqVOnTpgwobzG6vX/AGJiYn9lTRMWd+/eFRERMTc3Z7XUXyVTTIfg/J+324uDJBX09fWb1Paje3e0Zw/63e4eAKBNG7RhA2oqITVQqWBoiKysUP/+9TRmYLJ27dqNGzfWWMugFlRW4mXLGPPng6cnfvsWv30LDx4w5s1jrF4NPGqO8CK+ytRDUwxAWhpatYIGsdGSkUH793OtWIHat0cnT4KwcAOsUgXDxgZ/+sSlA2P8/j1jxw7BpxIWFnZ3dzcyMmKWV2AhKSlpYWHB//evg4NDXl7e0qVLBV+utsTHx/MfEB4eDgBoxQrKnTvlo0evFxHpnpc3IDf3HYCogoKSklK3bt1MTU0nTZrk4eFx/fp1jtOsDnNfwZIlS1xcXFxcXOzt7fv27bto0SJe1W3YwRjfuXPH0tJy2LBhY8aM2b9/f426K8Hp1q2bi4vL6NGjVVRUysrKvnz5snjx4iNHjnBVKrBACG3evLmiooLXADExsSdPnvCZ4dmLJ89f/uXfdfmoHJpA07Bhw4Zly5ZmZqeJiguVlBSnpqaGhIRs2rRp6tSp/5QfBoFAIBAIBIIg1PBtnkBodo4fP/7u3bvQ0FBWS0lJydixY2/fvm1padmACyEArx5oUAjGAHQMe+Px8Y4tuC4goW4ICQldu3YtODjYwcEhNTUVAFq3br1q1SoTE5MmjkRcXPzUqVMY45SUlJKSEg0Njb941x2B8BeTnJxMXFX+VoYNG7ZgwYLy8nLy/iw4Ojo6sbGxHIWcmwCEkKWlpaWlZUZGRlJSkpaWFp8iU43EgQMHevfuffr0aYFkDXQ6Xr4cx8RU78EJCbBxI3r4EKSkGj7KekOhUDQ0NNhLkuvq6vbr12/mzJkNru7av3//1KlT58+ff+PGjRZdz7v+KCoqClJhoYXCYDD279+/f/9+9r+yhIQE/6OEhIQQxvD9O5SUgJoaVHvJu6UDq+LEUAUAAGFhYUHSlg0IsrAAExM4cgS+fsWlpUhEBGtrUzZuBDW1pgyjAbl161ZCQsLq1asbcE68ciX28gIG47fW3Fx48AAzGOjUKcGniqwqyNCpPuZZFRX48WN48wbT6UhPD02aBHJyYGpKuX4d79yJY2MhKwsQAhUVpKuLbG2hWrGAelFYCGzXRjjBGAIDoawMxMQEnE9NTc3f39/Ozs7Hxyc3NxcAWrduPWfOnBkzZvA5KjQ01NbWNjAwsEaJQH2oUa9WVmVHUdSqlfmnT2+/f2ewnieZmQAgJCS0cOFCAdWEt2/fXrNmDYePVGpq6pUrV7Kysu7fvw8AdDr9zp07Dx48KC4ulpaWnjBhwqRJkygUSnJy8uTJkz98+MAK6dGjRzdu3Dh48GCDbEhISkpiqjNZJxgTExMcHPzw4UNPT0/2Ahm1oqys7N69eyNGjOAz5o7rDRXlVvp6Xat3sd6T/+LUO1PTgE5ECWLqUFucnZ0vXrw43GKAnLwsAOTnFdx39aLRaCUlJe7u7tu3b7e1tW3wRQkEAoFAIBBaLkTQQPjTERcXf/z48ZAhQ5jqeyYVFRWTJ092cnJasGBBA67VXQqOdkTrozEAOKfAMnXoUMOFMsLfibGx8Y0bf4S5IkKoTZs2zR0FgUCoIxhjImj4i5GTk9PT0wsMDBw0aFBzx9JiUFdX52Mf3QSoqKioqKg0y9JiYmL379/v27dvx44dzczM+A/GN2/iiAievbGxcOwY2rmzoWNsFDp27Dh79mwbG5tLly417MwIoatXrw4fPnzLli2HDh1q2MlbFhQKpbi4uLmjaCwuX74sLS09atQo9kY1NbX09HRe+U5Eo2nduIE3bcLp6VBRAbKyqG1btGYNmJoyB9AxnEz8lYGboIIA4Nu3b+3atWu08+CBggI6dAgAmInBFi3MSUhIWLdu3aNHj0RERBps0ufP8evXnGoGJnQ6fvECBQeDsbGAk0UX//yjd5Ko4yONPT3h5En87RvQ6QCAAfC1a2jcOLRxI+jooFu3UGEhfPsGQkKgpQWNUHQMBwbCjx/8Rvz4AR8/Qm2Eg8LCwlu3bt26dauA4/Py8qZMmeLo6KilpSX4KnVAWlpawAGzZ88OCAioPiAtLe3AgQN9+vTp2bMn/6mKior27NnDtSoWnU5/8uTJ1atXjYyM5syZ8+nTJ5Yjjru7u729/blz5+bNm/f582f2ozDGX79+Xb58ubS09LBhw/ivzp/KykpLS8v3799Xb3/9+vWkSZN4uSwI8jOE/2eHiIhIRUXFxavn9u44LC0tw971T+kIG0PNAAAODg75+fms6kKycjIG3XQ/vPsMAOXl5a6urtu3bxdvCOMcAoFAIBAIhL8DImggtACUlZVfvHgxYsQIdp8GOp2+cOHCL1++HDp0qAGvmCxsAw+z4HkO0DBM/ow/mPxDP9IIBAKB0LCkpKTIycnVuIuU0HIZPny4j48PETQITqtWrZpX0NC8tG/f3tXV1crKysvLi1fZ8p88e1aDlfrHjw0aWgMRGck4cwalpWEGA8nIwLhxaPx4QGjXrl16enoBAQF9+/Zt2AXFxcUfPHjQv39/NTW1VatWNezkLYgbN240rHfdn0NBQcGuXbsePHjAkTwTFRVVVlb+8eNH9Z3B1PLyrnZ2UtHRmJUFLy3FaWl49WpkbY2WLgWAaykQW1V9oJME9JMDAHj06FE9847/MmVlZZMmTdq0aVONmeNagZ2doaCAZ3deHr50CQksaPhY+POGXp0MbrCbG96/H7Kzf2tNSMDnz0N2NlOYAtLSYGhYl9kFJCMD+O+Gp9FwZmbjXcWg0+nTp08fN25cE1RCNDIyevPmDa9eISEhprVARETE69eveQ1LTU3dvn27l5cXe2Npaam7u/urV6+oVOqwYcNGjhzp5OTEp+JMSUmJo6Ojra3tt2/f2NvLy8tDQkKGDBlSwONZmpqaumnTppCQEGo9ipscO3bsI+8P/YCAAHd39/Hjx1fvEkTBeevWrVu3bvHqPXvyCvPGCTvH6r1/mTFD3YpK8KlYwZ/Y2Njv378DgP+r4BGjhlCpFAAw7NXlR3JqRnoWAMTHxz958mTcuHF1iIpAIBAIBALhr4TS3AEQCAKhqKj49OlT06otNSyOHz9ubGzMoYWvJ3u0fv78jyuB22kNODGBQCAQ/i1iY2Mbe+8aoXmxsLB4/Phxc0fRklBRUeG6/fHfoX///ufPnx89ejS79xgXaiy83XCVuRsGjPGOHYxp0+DBAxwUBCEh+OlTvGkTnjwZ8vJkZGQcHBwWLFhQUlJS81S1RFFR0dfX99ixY/zLvf/FfPr06eLFi0uWLGnuQASmshKioiAkhOkJz59du3aNHj26V69e1bu0tbVbtWrF4XiPENK7eFHq61cue/qzsvD58xASklEBu+N+5eFWt0MIoLKy0snJac6cOXU5o38ejPGiRYu0tbXXrl3bwFNzqAeqI8CziAkNw/sqQUMvGb5DuVJQACdPco+nrAw/fAj+/rWftNYgbW3gv51DQgJpajZeAJs3b66srDxy5EjjLcFi9+7dnTvzTBJ37dp16dKlAHDx4sWsrCw+83z79o1Op7PunjlzpkePHrNmzXJ0dDxz5syUKVN69uz533//8U/Pf/78mUPNwIKXmoFJVFTUixcv+AyoER8fHz7VcIqLi52dnbl2CQsL8y8noaqq+v37d1wN1oDc3Jzlq+cvXDrjwuUzHF0tTs1QZ+VBI5GQkMCsFZX6I/2530/hDoVCMerdnXmbRqPV8F2RQCAQCAQC4R+DODQQWgwyMjJeXl4TJ07kENeHhYUZGRkdOnRo9erVDeJ6100auklBWBEAwMpIPLX1v2SlRyAQCISGIyYmpkOHDs0dBaERMTY2Tk9Pj42N1dbWbu5YWgbi4uKlpaU1j/urGTduXFlZmZmZmZeXV7du3bgPqtF+TFS0wQOrD3j/fnz7NnD4/5eV4bdvYc4cdPeupaWlh4fHokWLbt682eCrq6uru7i4DBo0yNDQsEuXLg0+/58JnU738PA4depUTEzMli1bdHV1mzsiASguZuzaBSEhkJ4O5eWgoIA0NNDatVBNts4kNjb2xo0bEbzLr3Tq1KlVq1bJycnM2hNCQkJKBQVyX7/y3MKelYX371+zyTmf9jOh3VESprQCAHBycurcubORkVH9zvBfpKKiYunSpQkJCd7e3g3vQl9j0lTgrOrHQiihAwBoiEHr2js84vPn8ffvPLvz8/H586hfv1rPW1uMjJCGBuaRWQcA1LYt6Os30uIPHz68f/9+SEgIh5CowaHT6efPn/f09BQWFub6zUFXV/fWrVvMMH7wr8EBUFxcnJOTo6ysDAB79uw5fvx4fn4+q7eioiI8PLxG109eBW5qpLS01MfHZ+jQoXU4likaYKa9+XD//n1eXYcOHfL29ubaRaFQhg8fzr/OzmVnp/KKcgDo0b2p3xuLigpj42Py8/OYd2VkZNtr6sjKyDb4QnXTN9RfHiEnJycuLs4UeiYnplRWVgoLCwOAWmuVAFXVUhrtaVlZa0XFuk1OIBAIBAKB8FdCBA2EloSEhIS7u/uiRYs4FOjl5eVr16719/e/cuWKlFSd7CN/55EhavsGYwyVAAF5Pz1ICQQCgUCoFUTQ8NdDpVKtrKzu3Lmzbdu25o6lZZCcnKyqqtrcUTQ/U6ZMkZCQMDc3f/DggYmJCZcRnTsDbwNtAICaqmI3KcnJ2MODU81QBf70Cc6dQytXOjo6DhgwwN7efv369Q27/ocPH+bNm2dpaanZmPuS/xzy8/PPnz9/9uxZNTW1lStXWllZMbMgfzp5eXj6dGC31svIwBkZePVqtHw5Wriw+hG2trYrV65kpiF5IScnJycnx7qLDx7EfJN/12R1H1X82p5/WAcJIUhNTd23b9+zZ88EPhnCT2JjY6dOndq2bVsvL69GqbElL1/fAVW8zv15w1TQI36nxq3Sqal1mreWCAnBqFFw7hxUVHDpFReHiROB0ihWrJWVlStXrrx48aKCgkJjzM8iPj5+ypQpYWFhFWznKCQkJCwszKw1Y2hoePr0adY7Q42XgERERGRkZAAgMjLSycmJXc3AooLr48kGu8dDbSkrK6vzsQAgiHwEIcTVMqFbt24XL17ctWtXddnHsGHDLly4AACFhYXS0tJcp436Gg4A6m00uhp0r6ys/BT+odbR156ysjIXtxuBQa85HnOEUMcOnS3MxujrdW2CMBqbLl26qKurMwud0Gh09XcRmcZdGRREQdBdVESUSh0gKspwdQVzc2jfvrmDJRAIBAKBQPgjICUnCC0MERGRq1evHjt2rLqC3s3NrW/fvnFxcfVfBf/8HwCAKHmVEAgEAqFOEEHDv8D8+fMvXbpUn8vc/xQPHz4cMGBAc0fxRzBmzJgLFy6MHTs2ODi4ei9asQJpaPA8WFkZrVnTeLHVFnzpEqTxrtNGo8Hz5wAgJiZ27949e3v7V69eNdTSDAbj6NGjI0aM2LFjx82bNxtE2fznM23atLdv37q6uvr7+0+dOrVlqBkA8PLlmGuhwKwsfPYsVOtKS0tzd3dfsWJF7Zbhu1c7Qr3T5pm7WXenBXsMvnwUABYvXrx48WL9RtvX/rfy6NGjvn37zpkz5+7du5KSko2yxvjxIC7Os1dSEqZMEXCm13k/f+H3k6uTjURNCe+aBzQQaP16ZGYGYmKcHRISMHIkarTqMzdv3sQY181pQHDy8vLGjh0bEhLCoTCg0WiioqKbN2/+/Pmzi4sLu85p4sSJYtUfDTbatGkjKioKAHv27EltGt0JG0JCQn369AEAJDCsY5l33717J8hCvPxRFixY4OnpaW5urqWlpaKiwmzcv3//3LlzzczMtLW19fT0dHV1x40bFxkZyXEsUyOR/CPR4ay97eGdjhccav8A1I6U1B/HHA6+CXhR/as1xvhrdOSJ00cuXT3H9I1oLlj2DPVBRERk0KBBzL/aNmnpTek5a9+G6WXmTv8UI0qjAwAVQDg6Gi9cCIWFNU1GIBAIBAKB8E9AHBoILQ+E0Nq1awcPHjxr1iyOknKfP382Nja+ffv28OHD6zx/TDEYh/wStxtyl6oTCAQCgVADRNDwL9CzZ8+2bdvevHlz9uzZzR3Ln46Dg0NycvL48eObO5A/hTFjxly+fHns2LG+vr4GBga/9SkowOrVcOAAl3rtMjJo5kzo1KnJ4qwZPjbsTKqqm7dt2/bKlSszZswIDQ1t1apVPZdNSEgYNmyYpKRkSEiIBh/9x9/F8+fPo6OjIyIiajRI/7P4+BF//MizNzMT29mh3034HB0dp06dWuu94Dz2GQMAjSq0ZPGJMuGf5VraZSYevmiDxYUvp6cnJSW5ubnVbqF/nlu3bm3YsMHDw4O7zUwDgSwtwc0N83CsQcbGyNxckHloGIKqtuUPkKtTKDIy9R3QUCCEzp2D8+fh3j2cmgolJSAlhVRVYepU9PtXkaSkpPPnz0dHR4uIiJibm0+aNEm0HuWKXFxcDhw4UO/oa2DdunXhPMww8vLyrl+/vqaans/c3NzAwCAkJITrURISEvPmzWPe/l7jpxUPNDQ0srOzi4uL63Csjo7OuHHjoKp+hCBwSBN8fHwmT57M1VgCANTU1J4/f96xY0c+ExoaGnp7e1dUVKSlpTFrTHz9+vXw4cOFbJnyqKgoDw8PjgMvnmv4KlG8wBhfunouKCSAeVdf18DCfKyCgiIAUCnUnNzsD2Ghr/1flJaWvA32T89IW7Nys4S4oK4wdZYg8D+wzvUmmJw8efLz589fg4LmSklJUSgds/M7Zn/CABmS4j9kJLMlxIqEhUToZaq7t3Xae0BK8p+QbBIIBAKBQCDwgQgaCC2V7t27h4aGbt682cHBgf2XYXZ29ogRI7Zs2bJz5866Xeab+QUzquZTEQZqQ5cBJRAIBMK/AMY4Li5OW1u7uQMhNDpHjx4dPXp0hw4dmDvwCGVlZZcvX3737l1lZaWioqKiomJ+fr6vr6+QkNCjR49aWBa2kRk1apSDg8PIkSMDAwPVf68igSZPBmlpOH4cx8b+3PhLpSItLZgzB82Z0zzh1hUMwPpCbW5ubm1tbWFh4eXlVR9NQ1hYmJmZ2dq1azds2NDY1dz/HBgMxubNm21tbVvc6wjfuQMFBfxGJCQAxlCVxquoqHBycnry5EltF0JjxuC7d6G0tHrX+eHzPrf76cEgzKBdOb1MuqzoRzF926lTT4KDW9xD2ry8evVq/fr1T58+1dPTa+y10PnzsHAhfv/+tz+ruDgyNkaOjgJO8qEQiugAAJri0JbfZn7eWFrC8+dQUsJzAIcurZFB1tZgbY2SkyE3F5SU4PdyTnQ6fcWKFR4eHikpKcyW27dvHz582NbWduzYsXVYLi8vLyAg4O7duw0QOm8YDEZQUBCfAV+/fj1+/PjcuXPZy1dRKJSLFy+OHz8+Pj6eY7yIiMjo0aMXVlW0KedRGomFrKxsSUlJZWUle6OOjs6FCxfWrVv34QPPggsiIiJci1ZIS0svWrSoztVYMMYIIXNz8xkzZvz3338cgQGApKTkzJkz+asZ2INkif9cXV25FsJQU1O7f/8+S6WEMfbxe+R27zbzbv++A7/GRGVmpnfqqMuMrW7nxZXgkACWmsGoV58Fc5ZQqVRWr4KCoo52R/Nhoy5dOxcRGR7/Pfa4w6F1q2zEBdY0MKmnBKFhERMT8/X1vWturpWQAADf5aRft1MNa6VYKPr751FpjtCWFca9+o4ZNUFJkV8NJgKBQCAQCIS/m3/l0g/hr0RUVPTEiRMDBgyYO3duUVERq53BYNja2rq7u9vb25sLtmODnfSqH7ma4uitUUMFSyAQCIR/i4yMDAkJCV4laQl/E0ZGRleuXLGystLV1R0yZIiOjo6qqqqkpKR8VWHvgoKC4uLirKyszMzM7OxsABAVFVVXV9fX1+/UqROlcWpdNxehoaFTpkzp2rUr04khOzs7JydHSUnp5MmTpqamDXvt++9g8uTJiYmJY8aMefPmDYdnO7KwgOHD4cUL8PeHigowMeFuM97s/C7FqA76fZP9jh07MMYmJiZXr14dNGhQHRYsLi6eOnXqiRMnpk2bVofDWy7Xr18XEhKaPHlycwdSe3Jz+ffj0lJUVMTyV3BxcTEwMOB0LhGEPn2Qnh6u5tBeKCZ1ZPxq1t0dLocN4z9hgEW5uauVlbuSCuW1ITMzc8aMGdeuXWsCNQMAgJQUun0b/vsPPD1xdjYghBQVwdISTZgg+Bwse4Y+snWMApmZQbduODCQe6+WFtq8uY5T1wd1da7vwJMnT/bw8KDRaKwWOp0eHh6+ePFiOp0+oTYPHZPAwEAjI6M6J+YFJDU1NavK0YcrdDp9586dDg4OGhoaq1atmjFjBrO9a9eunp6e1tbWnz9/ZroOIIQ0NTUnTJhgZ2fHOlymJheNvn37mpqauru7p6WlYYylpaW7d+9+9OjR1q1bb9iwYdWqVdnVbZMAlJWVlyxZcvv27W/fvnG0z507d926dQKePhOu35SuXbsmKSnp4eGRxlbgSUNDY9asWfv376/D5FzVDACQkpKyZcsW9hYGncG8oabaZvqUOZeuOmZmpn+NjnwT8HJAv0GCLw0AhYUFwaGBaempyT8SvyfEqSi3mj5lbqeOugBAp9MfeT8AAFlZuXWrbNRUuX+vkJGRXb1844UrZ0PfBX1PiHM4e3TNys2iIjX7juA1nRukTgT7hA0yj6Sk5Kxu3eLzch7oto9Qluc1jEajBbx9FRwaYNp/8KgR42Vk6vpGRiAQCAQCgdCSQQCwc+fOPXv2NHckBELd+fTpE1c9PgCYmZkdO3aMox7qi1wILYBJraBdtQvCz3NgfNhPf4aYfkiFbNQhEAgEQp14+/bt6tWr+e8zI/xNlJWV+fj4vH37NjY2Ni0trbi4OC8vj9klLS0tKSmpVAVCqKysLDEx8dOnT/n5+aNGjZo+ffqwYcP+AmVDYGDg+PHjnZycSF2J2rJo0aKcnBw3N7cWqfn4/p1hZQUZGdx7KRS0ahVav56j2cfHx9ra2szM7NChQ4qKirVacP78+QBw+fLlOoXbUikoKNDT03Nzc+vdu3dzx1JrGGvXAv+aDhoalNevoept0MTEZPv27WPGjKnLYnFxePZsnJDA3mY/duX+iRuZt7t//+y3eyyVQT9fXHy1uPi1jo6wuzuQElGCwWAwRo8e3b179yaoPtCAzP+C72YAABzviOa3qessOTl45kwcHg6/1w5Ampro2DEw+lM2Q1y9enX58uUlPMwkdHV1Q0NDaytNOHr0aEpKyrFjxxoiQJ4kJib26tUrMzNTkMGysrLz5s07fvw4e2NoaKi7u3t+fn63bt0mTpwoJyfH3rtp06ajR4/yKv0gLCy8YcOGoqKi1NRUERERCwuLqVOnshyAsrKypk2b9ubNGw4pgKqq6oYNG9atW5eZmblly5ZPnz4VFhaKiopqaGhs3bq1Dm/XrK8BzDjZ7379+tXBwSEpKYlCoXTo0GHt2rVqamp1mJxCoTAYDF5jNDQ0EhMTWYvu3LU9JSNeRlp2w9ptaqpt8vJy5eUVAGD5mgX6ugZjR1u1UeMpaqysrCgsLKQKCVEo6MWrp0/8HnE8esLCIpvX72in0d7j0T3PR/cAYPLEGcOHWPA/CwaDfv7SmXcfggFAT7fLyqXrhYSEBX0I/jCyc7Lu79gUjCuYT0oqxl3Sc7pk5rTNK1QpLpWspFVQqfHa7V5OHPc+/APzKSEqKjZ0sNmQQeayf4WsISoq6tOnT2JiYr1791ZRUWnucAgEAoFAIPyhLF261NHRkQgaCH8J2dnZ06dP5+pKKiwsbGNjs2PHDmFhYQBIKoNubzEdAwJQFIFlbdB6zZ8jM8phbgT452EAoADkDm6BF5QJBAKB8Gdw586d+/fvu7i4NHcghD+a5ORkd3f3a9euFRQU2NraTpw4sbkjqjuPHz+eN2+es7NzHfyxCJWVlUOHDjU3N9+2bVtzx1IX8I4d+OZNqOaGDQCoWzd0/z4Ic0k2FBYW7tix486dOzt37rS2thawcsTFixePHj367t07DkOLv56FCxd+/PgxNDS0uQOpC9jPDy9eDNws2Zmg3r2Rqyvz9vv3762srGJjY+su8/r+HW/YgCMjmXUuSkXE9E8E50rJMTsf7Z/YNzo4lU7vkZ7up6ysr6ZG8fEBZeLjLRC2trbe3t7Pnz9vWaVeegfjyGIAgOc9UY8adunzpawMHzoEgYE4KwsAkJQU6Oqi3buhdeuGCbQhGDRo0MuXL3n1UiiUkydPrlixolZzrlmzRlNTc82aNfUNji80Gq1Lly5fv34VcLysrOypU6dmzZol4PiioiITE5OIiAiuvXJyclQqleXBICwsrK+vf+7cud69e+/du/fq1avsW2iEhIQUFRWZXV27duWYCmN88eLFe/fuZWdnCwkJqamprV+/XsDCZByCBlYLLx1GrRBENCktLc10uQCAiIgIU1PTl69eaGvrMI0Q2GdYuHSGmJjYymUbOupw2hWkpCZfcT6fkBhfPWxJSSkFeUXNdloBb1/R6XRhERFtTZ2vMZEY4zZqbbfb7BPkvYVGo51xOh7+JQwADLv1XLJoFYVCrfGoP4qS0pLH3g+evXjCrCQihPGA7ykjviXJlXEWRkF6esjHJzHp+/0H/4VHfGI2CgkJ9ephMsJsdBu1tk0dOgCdTr99+/bDhw8LCwvl5OSmTp06evTo2kpyHz58uGfPntjY2NzcXABo06aNvr6+k5OTpqZmowRNIBAIBAKhJUMEDYS/DQaDceDAgb1791avLAgAJiYmt27d0tLSSimHbm9xBZseXYIK6qIQVwY0tsZWIhDdjwgaCAQCgVBHjh49mp6ezu5zSyDw4dmzZ2vWrNHW1r548WJtd6v/CezYsePixYvu7u6susuE2pKWlmZiYnL69Ok67kpvXhgMvHkz9vaGKmMSAAAREWRggC5c4J8qDg8PX7duXVJS0r59+6ysrPhfEL9169bmzZufPXvW4R/bT5+UlNSjR48PHz6o11Tg4w+FwcBjx+KwMO690tLI3h5Z/NyVu3btWnl5+Z07d9Z30chI7OMD8fHX8yVWzvlpJzAw4o37oekAYJWd3VVYeJeMDOrSBXl51XetFkFxMfbzg8hIUFREZmbQrl1tJwgODh43blxoaGibNnV2OWgGMIDKy59XAFJNkUSD5D2zs4FGAyUloDZfGjUvD7u4QFgYIARGRmjiRJCSAoAOHTpw1D7gYOLEia5V+iEBmT179vDhwwWXDtSW7Ozsu3fvhoeHP3/+PDw8XPADjYyMgoODBR8fFBQ0c+bM6o+PhIREaWlp9ey7hobGgAED3N3di4uLObqkpKRWr15dveJDVlbWhAkTQkND2d0IFBUVx48ff/78ef46LfZPQA5BA9RG01BeXp6enq6oqMiu/GsMC6iFS2eIiIisW7VFW+vXhzKNVrlzn01mZjrH4HYa7S3HTdHT7cK8+/S5zx3X66xecXEJmw07eRWbqE5lZcWJ03bRMZEAYGLcb8GcJS3F46q8vOzp8yc+fo9KSooBACHUM694QuhnpRJudUAQQnPmoH37mPe+Rkfe9/gvNi6GeZdCoQwdZD7RcmpT6jk+fvw4f/78iIiI8vKf2gtxcXFDQ8Pbt29raGgIOImDg4OtrW1GNXMvHR2d+/fvd+nSpSEjJhAIBAKB0PIhggbC30lYWNiyZcsCAgKqd8nIyNjb2y9YsCC4AO2MxW/zqw/5xdb2aLNmI8VIIBAIhL+fDRs2qKqqrq/msk4g8KKysnLbtm0uLi43btwYMGBAc4dTCz5//jxgwABPT8+WFfYfSFBQ0NixYx89etSrV6/mjqVOhIbi8+chPR1oNJCVBTMzNHs2CLbJ3sfHZ/v27ZWVlevWrZs0aZK4uHj1MS4uLmvXrvXz89PT02vo0OtEUBDDxQVychCVCj16oDlzmNnExmDWrFlaWlot+2d7dDSeP5+jEgQAgLg4Gj8eHTnCvIcx1tDQ8PPz69SpU0OtPOS/mHfKOszbDw5PN/3y5n5p6c6CglAVFVFRUbRhA1q6tKHW+kPBGB84gL28IDkZ6HQAAHl5pK+Pjh8X3FqATqcbGRlt2LBh+vTpjRhqI5BZATr+GAAUhCG+f8tIedYIPnECu7kB2wsKtW8P8+bRZs7s0KFDQvUXGhvjxo1zd3ev1XLjx4+fN2/euHHj6hYtH2g02sqVK728vBITE5kJeyqVSmc+SwVARUXl3bt3tVJ6JScnr169+vPnz9nZ2QghZWVlKpUaFRXFa1EhISEajca1S1VV9fnz5+xvVpWVlaampm/fvq0+WEREZOHChWfOnOETGy/tguAmDf7+/rt27YqLiysuLhYVFW3TqtWsdu2WyspiAOrlywAQGBg4fPjwoqIiXjPo6emxTCzmzp175coVXiODQgIuX3NiMOhiYhJ2B06KiYmz2i9eOQsAA/oN0mrfoaKioqSkuHMnPR3tjhwzePs+euR1n8FgaLfvMHniDPU2gqbDmZSVlR1zOBj/PRYARpiNsRo/pVaHNz00WuXzV35ePp6FhQXMFh3tTpOtpmv6Pcf29sDtj4L09NC9e/C7JVVsXMzT5z7vPoQwGHQA6NHdaNH85U3jmvP169eF1vPatmstKSVRWFAU/PZDfOzPAiX6+vovX74URJYdFRU1bNiwHz9+cO3t0aNHUFBQyzIBIhAIBAKB0NgQQQPhrwVjfPfu3S1btnDdl2Bqanr06FEjI6ObqbA1FuexuTkgAAyAAI9UotwyaLqACQQCgfD3MW/ePFNT03nz5jV3IIQWhpeX18KFCydNmrR7926O2s9/LNOmTTMxMWlsJ+p/hIcPHy5atOj58+edO3MaOP/1YIx9fHwcHBzevHnTpUuXdu3aycjISEtL02i0rKyskJAQBoNx9+7d6ubezUBREV62DIeGQpUvNwAgbW1YuxY1QsIvODjYysoqKiqqxVfZiIvDmzfjyEjIzwcAoFJRu3YwcSJauZI1JCQkZM6cObw84etATAn0CvqZBeyYGvvWZkgpg6GflnZNQcFUQgINHowuX4YWsq+3zuAlS7Cvb/WSH0hbG924AYIlg8+ePXvnzp2XL1+2lG3QLMKLoF8IBgBdSXhr/Hvw+fnYxQU+fAAAMDREU6aAbAsoS4/37sU3bkBpKWeHjAxatqz7+fOfPn3ic7i1tbWTk1OtVhwyZMj27duHDBlS21C5U14OHz/iHz9w+/bjtm3zevJEcAUDByIiIi9fvuzdu3dtD6yoqEhMTKRSqW3btu3Vq1cYL/+Ympg1a5azszPr7oEDB3bt2sVHAPHy5UteDkPsryzGpEmgrY3WrWNaHAlo0mBnZ2dvb5+e/ps1gjhCo8TE3KqeLfTly/uGhATxsLVACC1btoyluqioqBDmVjGKhcfDe56P7wGA+bBREy2nMRvPXTj5/kOIlKSU3cHTNaSlc3Lw3bs4MhIJCcHgwWj4cKhlGruouOiw/d60tBQAWLxgZa+ef65PWNjn9y5uN1nGFW3VNcaNmdjNoAfzLj5xAt+8CWlpvw4QEUH6+sjJCVRVuU6YnpF24fKZhMR4AOhqYLh4wUoRERGOMYVFBeJi4kJC/P6ItWLSlPFyir9pN5/7von99lNBZWVl5ebmVuMkEydOvHv3Lq9eYWFhR0fH+fPn1zNUAoFAIBAIfxNMQQMRPBL+QhBCEydOHDNmzKFDh/bv38/xY/LVq1cmJiYjR45cs2bN96FDt8WiM0kYANREIKIf82diC7tAQyAQCIQ/kOLiYqlG26pL+IuxsLD49OnT1q1bO3ToMHXq1HHjxvXr14/rbnUAKCws9Pf3f/PmTXBwcFRUVElJiba29rhx4xYtWqTcVPXgs7KyfHx8zp071zTL/fWMHj36wIEDI0eODAwMbNWqVXOH06QghEaMGDFixIiCgoIPHz6kpKQUFhYWFhaKior26NFj48aNXbt2/SMyqZWVeNYsHBrK0YxjY2HXLhAWRiNHNuBqGON169bt37+/xasZAEBLC7m6om/f8LNnkJ8PXbuiQYNAVJR9iLe396hRoxpwzWspv/J/cwPvIYwdiop6i4qaamuj4cPRrl1/v5rh6lX87Fl1NQMwn7Rr1yIBqg/4+/vv2bPnxYsXf8RrsJbEV+X91cV+a8dnz+Jbt36ZHDx8iJ2d0fTpaNmyJo2vtoSH43v3uKgZAKCgAF+7ZqCtzUfQoKCgsHjx4tquWV5eLiYmVvO4GqmowDt34jdvmGYhlUJCh8vKDCUk9hcWVk/Uy8nJSUpK8trGzURSUlJeXr7GZUtLS69cufLixYuysrJWrVpZW1sbGRnp6OgAQFpaGocCoFZwmGE8fvyYl5oBAFJTU0+cOMHdpCE6mnWTrq6OAwMhMBC/eIGWLkWzZ2OMa3zp+fn5HT16tLqHfynGbuzPFg+PMwYGVu3acbXxMDIy2rVrFytC/moGABhlMc7H72FFRUVqWsrP4On0yKgvAKCv342fmgFjfPAg9vSE5GQAwADg5gba2sjGBoYO5b8oO1KSUquWbThweGdRcZHzrUvt22srKigJfnijEx2N/f3zy0pdirJC43/+iVVbq40dbdXT0Jj9b4rWrEGWlgwHB5SQgOl0JCUFZmZo+nQ+NletVFqvX7PV4Yzdt9joT58/HDq6e7LVzE4ddZnTxn+Pvf2fc/z3WARo+rS57dS18vLy1NXV6/MD4eEjd6aaoaioOCYqTt+gk4ioyIDBfcrKK34kpQLA+/fvi4qKavwJHBsbKyMrraAgV1palp6WydFbWVn56NEjImggEAgEAoFQHSJoIPy1iIqK7tq1y9zcfPr06fHx8exdGONHjx49evSoY8eOixcvDp4+t1JaoUvLv0JIIBAIhD+HiooKBoPR3FEQWiSKiopOTk7btm27cePG7t27P3z4oKura2BgoKmpqaSkRKVSs7Kynjx5UlJSEh0d3bNnT1NT0zVr1ujr60tKSn758uX27du6urrr1q3btGlTE/i1Xrt2bdy4cS3FTKJFMG/evISEhEmTJj179uzfdNyVkZEZOHBgc0fBE3zyJGbu565OdjbY28PQoRxJ+vrw33//lZWVNV7p+mZARwfp6PDqfPr06datW2s9Z0oKZGWBvDy0bcveXMqA66k/b1MRTFo5uUxbxGHHjuf79lEWLGgRe/EbgLt3uSe/AQAAh4ejT5+Ar/HJy5cvJ0+efPPmTV1d3UaIr9H5VPQzV95J4lcjPnIEX74MxcW/DU1IwA4OUFSENm1qwgBrBz51CrKzeXanph4xMnqrrR0bG1u9EyFkamrao0eP2i4qLCxcXl5e26M4KS/H06bhd++g6huyMI3WWUjIRkZGT1h4Wk5O9SMuXrw4Z86c6kl6Fm3atGEZHqSmph4/fjw6Ohpj3KZNm9WrVzOLQXh6etrY2ERFRbG+mbu5uQ0YMODWrVtSUlLFxcUV3OQ+AsJxbFZWFv/x379/59KalYW4Fdnx+fbt9IoV6Xv3Vkj8fO4ihHiZNOzZs4fPA/ULjA1jYlzmz19y//6XL18qK396lsrJyfXp0+fGjRszZsyoeRI204grzk7+ga++RkeUV5SLioh+/PSutLQEAAz0+L2rMNatAw+P34RWlZU4Kgpv3IhsbZGFhSAxMFFWUpk3e/Fpx2OlpSVXnc+vW73lj9BdffyId+1ixMb6y0rc1dMqERYCAAlhkQlW0037D6ZQqFwO0dCgHD0KtdliJS4mvmbFpjNOJyKjwpOSE+1PHpCSkm7dSo3BoMd/j2U+VTDg6zcv+z5+lZubJyMj065du02bNo0fP762J5SXl/vQ2x0AysrKH973LSoqTkvNMB81WEiIajF6SEF+UcL3pOKi0qfPfEdajBIW/s0rorKykimOyczKCHj7Sr+bdq8++syusA9fQt5+5FirmOOdmUAgEAgEAgEAiKCB8NfTu3fvjx8/rl279vLly9V7o6Oj169fv337dlFRUYyxlZWVo6Pjw4cP/f39paSkfvz4UVpaamFhMX369D/iFxGBQCAQWg4/fvz4+vVrc0dBaMFoaGhs3bp169atZWVlYWFhX758SUxMjIiIoNPpioqKXbp0mTlzZq9evTjcZQcOHDhw4EAbG5slS5Y8efLk3r17CgoKjRckxvjChQtcv2UR6sPOnTuDg4O3bdt2+PDh5o6FUI1nz4C3OzqOjQUPDzRpUoMsVVpaamNjc+3aNQrvPZp/E2VlZe/fv+/Xr5/gh+Dr1+H2bZySAkVFICmJVFVh7Fi0dCnTd+FuOuRVbZYeKg8qHTWvBsgZDRqku25dY8T/J5Kfj9k9zKtTVITd3RFvQYOfn9+MGTNcXFwGDRrU4NE1DU+rEuW9ZKp+1MfEYBcXTjUDk+Ji7OKCJkwAHnUBmp/UVP79qllZZ86cWbZsWVxcHHs7lUrt37//jRs36rBmmzZt+DslCALDxgZCQ6FaPl4MobHi4hulpe3YivgAQF5enr+/f69evR4/fsx1QiEhodGjRzPfHvfs2XP58uXExERW7/3798eMGTN27Fhra+u0318FeXl5np6eI0eOfPr0qZqamqysbA43OYUg1FbQyfXKEt6xg3Wbrq4OAHSAOTk5j0tL8zGG3x8WrpqG7Oxsjm08XGFOTo2JgV27OLry8vK8vLwUFRVrjJaDebMXL1w6o7yi/GPYOzVV9eu3LgOApKRUt649eR2CnzwBHx+utjGQmQlHjsDAgSAhwaWXB10NDAcOGPrilV9UdMTT5z7DhowQ/NhG4dUrxoYN+TnZV3p0jlT66SDSMyVjyo8cOYO+yJSbmqGuiIqKrVmx8eFjd2/fh5WVlUVFhd+Kfv4CFRYWLsgrFpcUoVCQoZG+96PnKSkpKSkpCxYsCAkJsbW1rdVCN25fodNpAPD6+duiomIA+JGc9sz3zZDhAygUJCMrZdBNFwAeet995HNPRkZWRFgEAGg0WmFRAY1GExERkZKSzs3NwRiLS/yye1Fr07r6WhK1+esTCAQCgUD4dyCCBsLfj4yMzKVLl6ZMmbJq1SquuaXS0tLS0lIAuHz5spubW0FBAXvvzZs3X758ef78+SYKl0AgEAh/BcOGDfs3t1YTGhwxMTETExMTk1pUBdbU1PTy8tq4ceOgQYP8/PxUVFQaKbaXL18KCwv37du3keb/Z6FQKM7Ozj179uzdu/eECROaOxwCG8XFmP8GXDodv3nTIIKGysrK9evXGxkZmZqa1n+2FsGHDx86d+4seHENxvr18PAhlJT8vF9ejnNy4Ns3CAtDjo6A0CW2ehNTVREAXLlyZd2/o2YAgLw8qGljPc7J4ZW09PX1nT59uqura8tVM3wrgfcFAADCCIZUCfwYp04Bn73sGRkMBwfKqVMNsDydjh8+xL6+qLgYS0ujCRPQ4MH1nbNGO4HKSnNz8+fPn69fv/7Lly95eXlCQkKtWrUaM2bM1q1b6/bttGvXrh8+fJg5c2ZdAmaSmwuBgdXVDEzEEJouIXG0WuGJtLS0a9euDR48ODw8nOMQKpU6aNCg/fv3A8D27dtPnDjBsas7LS3typUrrq6ueXl5XBcNCAjYu3fvvn37dHR0+KgB+JgiiIiIjB49mr1FWVmZv6C5Xbt2nE2VlRRHR+ZNpuAAAJbl5rqWltJ4rFs9pMTERF6nWR26ujqVWejh90kiIyMHDhz44cMH9aoweJ34b7PR6es2LS0pLQl8+zoxKaG4uAghNH3KHH41Sq5c4VBpsINjY+H6dVTLwigTLad9ifycmZl+1/2OtlaH9pratTq8ISkpwbt2VWakHzPtmSYlAQAKpeXTwmO6pmUDAHZyQkOHQvv2DbgghUL9kZTh6/VGSBhUWilJy0ghRMnKzP6RlP4jOaWfqXEnXW2VVkpjJ5j5er/KzyvIyclxdHQ0MjLi79NQUVER8y3qW1x0YlJCWlpKRmY6AMR9S0j4nswa8z0u6eGDJ30HGImICEtKSlCpVADAGOfn51WfLSfnp7UMrZJRUlIsIysNALHfvnOMFBISsqiNRQeBQCAQCIR/B3KdnfCvYGZm9vnz52vXrh04cIDPj1UONQOTCxcuCAsLc690SCAQCAQCN3r06OHs7NzcURD+XRBCR48e3bNnz6BBg54+faqqqtoYq1y/fp3UuG0klJSU7t27N3LkyLZt2/bq1au5wyFUUV4ONZUTQrwLqAtOWFjYnDlz2rZt+085oHz8+LF79+4CDsYXLoCnJ5diCuXl2M8PDh8OX2Hzvuq3nTgFLBSB6XPzb2VKlJVBQgJyc/kMQRoaXNtfvHgxc+ZMd3f3Wnlm/GmcSvqZkh2hBLJVF8BQcjL/PC2qtxsBAEBEBF6/HkdFAY3GXA57eUHXrujMGWjNZVOyoMjI1DBAWhoANDQ0XF1dASArK0tCQqKeO54HDhxobW1dnxmwnx+kpPAZ0JZK7SAkFP37+2d3LS3F+/efGRnNzs9/l5eXWVgIAAihtm3bmpmZnT17lkqlxsXFXb16latHPY1G45Pmp9Ppjx8/3rdv3+HDhyMiIrhaUAgLC8vLy/Mq5WBoaLhkyRIASE1NDQwMLC0t7dWrV1BQEKuOAwdqamrVBVWoymqLpWaIodEe8lYz/Dzqd02DtLS0qKio4Eb99H79KG/ecDRu3Lhx69atbdq0EXASJlQqVaOtZlR0xJfIz8yWKRNnGvfqw+8Y/rYxGENoKNRS0CAqIrpo3rIjx/bRaLTzl07v3HZAXEy8VjM0FPj8eRwbG6WiwFQz9ElKmxoeK8Z6YqelYTs7dPZsA67o4uKyc+dOZrmTqIhvHL3+r4JFRITba2vIycuOsxoR8DrkW3R8Tk6OnZ3dsGHD7t+/HxwcLCEhYWFhYWpqSqFQiouLPoV/fPchOCLyM8czWUW5VejbLxzzZ6Rlubt6MW+bDhxgf8wuNS0lNze7tLQUEEiIS0pISEpKSOQX5FdUVMjJyvXsYZyelnHa6SgAZKRnffnEKQDq0qXLvHnzGvDxIRAIBAKB8NdABA2EfwhhYeGFCxfOmzfPw8PD0dHRz89P8OrmZ8+eXbhwoaGhYaNGSCAQCIS/hmHDhi1ZsiQlJUVNTa25YyH8u+zatUtUVJSpaWDtt2soaDSah4fHnj17GnZaAouePXtevHhx7NixT58+/VNK1ycm4k+fgEJB3bpBLXMefwny8khaGqen8xujo1OfFSorK21tbc+dO2dnZzd79uz6TNXi+Pr1a+fOnQUaijH89x8XNQOTigp4/Nhj4gaAn87e5kogQYW7d++OGzeOo1LPX46EBFJXx3zS88rKXA1FIiMjp0yZ4uLi0qLVDAF5cL2qPsPiNmw+FDzyzbUYUCOxsXjRIsxWAQEAoKwMBwfDzJnIzQ1qWargF717Q3Awz8I3IiJgbs7eoKSkVMeF2DA2Ns7JyYmMjKz7h1FCAi97BiYyFEorKpVd0LC3TRtrT0+clKQI8AggXlLyvpJSSrt2utOnW1pasoojHDp0qM7lMNLT0/Pz8w0NDffv379jx47k5GT2XmaW9/Dhw5aWlp8+fWLvQgh169bNzc0tISFh8eLFX758SU1NBQBZWVlRUVGuggYREZGJEydqa2tzzMO8QWf7knayqChNgEtVzGOZsgYtLS1VVVXBC2cgWVmOlufPn0dGRt69e1fAGdiRlZNn3R48cPjQweZ8BgMArtFlhO8ADBBTAu8L4H0h/lwEJVUvBUVhLY3+U2gvbmZlZ8646nlt4WTpZrnm/f49YIyqnu39E9PEOGSOCQkNuBrzO0MWb+8oBoPxzPdNz/yu3Xt0ERERHjS0b5eunaOjYr9/jzM0NExMTBQTF1VQkHsT8Fxdo42aWuvikiJ2rQxCSLW1WutWaprttAYOGKKh1tHGxoarTqhVq1bbtm7v1aNmS7n0jHRmpZh3IZ84XEC0tbWvXr1KbA4JBAKBQCBwhXxFIPxzUKnUCRMmTJgw4du3b05OThcuXMjPzxfkwAsXLpxtUBk1gUAgEP5i5OXlly5dunLlSjc3N0EK0BIIjYSNjY2IiAhT08DF6LgevH79WlNTs8F1EgR2xowZU1BQMHz4cB8fH319/eYMJTQU79+P4+KYW72xoiLS0UF794KeXnNG1fQgBLq68I1zB+Qv1NTQjBl1nj4sLGzu3Llt2rT58OHDP6iHi4+P51/awMjI6Lf7rVsDQBC3zb44KSk0uQDgZ5ptiDwCgAcPHmzatKmBgm0xoJUrcXQ0d5MGhJCxMbRty9FcWlo6adKkgwcPttxKEwAQVwqzwjEdAwAMU4AB8mx9gpkc1AdsY8OpZmB1ff0KW7agc+fqNjNasQJ8fHBEBPfeLl3Q1Kl1m5kPFApl/vz5x48fr3stzrZtASE+moYCBiODTaWxW1Z2nbAwNSmJ1dJeSGhdZSVOSaFkZKAqNQMA8DHgrBE6nV5SUiIrKzt37lwTE5PNmzdHR0cXFRUJCwu3adNm1qxZixcvBgB/f38bG5s3b97k5OQghBQUFAYOHGhra/vt2zcrK6vY2FjWhMyLS8LCwgDALmtQUlKysrI6ceIE++q/1Az9+8P376z2pNrY/DCtGigUipmZWWRkpKCbdn7fq8NgMDZs2GBnZycqKir40izU27QNAgAAjbaakyyn1RyzjAx/ixQsJ8frt9PbfFj3FX/hZUWhZD5EMVgpO0Yi5k1IwWRWlZkmpawMAOTKftb6KRQV5jqgoXjy5El0dDT/MRjj0KCwjLSs/oNMJCTElZQVlJRZD81v+oOi4p+lQKSkpA279exqYNipg664+C9/l8WLFyckJFy4cIFDQqGmprZlyxYzMzNBYk5K/inpaKOqXphfzDTKbd26tb6+vpOTE4foh0AgEAgEAoEFETQQ/l10dHTs7Oy2bt3q4uLy33//PX/+nNWlqalpZWUVExPj4eHBarx169bRo0fradVIIBAIhH+HHTt2mJqabt++3dbWtrljIfzTrFu3junT4O3t3alTp4aa9uTJk/Uqp00QjBkzZgCAkZHR8+fPTUxq3vfGxN3dfdu2bbKysuPHj1+8eLFstb2YtQJ7euI9e4DdliA7G2dn4/nzKUeOgKlpfSZvcaCdO+HzZ8yWfPqFsDAaMQJUVOowLY1GO3jw4OnTp48cOTJnzpx6BtlCSUhI4KW74pQysGHCVdZAo32voEJVIslQBnJycsLCwoYMGdJQ0bYYBg5Ec+fiq1c5NQ0IoZ490fHj1Y/YuHGjrq5ui64olFsJE8NwViUAgIoInOr8e3p04EAICABeaWMhIRg4UNCV6HT4+hVnZaFWraBjR2CmqOPjMd8UI/78GZWWgnidLPFFRNDZs2BtzbkEQkhPDzk5AYVSl2lrYt26dQYGBt7e3iNGjKjD4Wj4cNy6NaSm8hqQTKez7Bk6iYoulZMT5/YHQiUl+O5dZGUFVW4utHpU+ZGVlVWpesfW1dVlXv/Jy8uTlJQUFhYuLCzMyspSUlKSkpI6ffo0AJSUlCCExMXFmevOmzePXc3AorKyUk5Orlu3buXl5cLCwqqqqhs3buSoHsVSM2CM8aJF7J8pNf79OnbsyJ7DZk3Vv39/f39/zNcJAwBQx47Ixoa95fz581JSUpaWljWtzB3T/kNiYqIYDMbsmQuFhWu2wMG6uhAezrNbSooyeXL15nwa7I7DV1OAwef8EEKYAQBiZXkmMhigOTTlkpIA8E3h5/cuBqr292zQi4rPnj0rLy8XZGRiwg/X255dDDp10tORkpLk6GUwcF5ufl5uvpCQyJHDRw30u1F4vJMcOHBg5MiRzGK+ZWVlUlJSOjo6tra2egIrXGm0SgCgUqmBgYFfvkR8/PhRQkKiT58+/6COk0AgEAgEQq0gggbCv468vPySJUuWLFny4sWLp0+fFhUVdenSZerUqZKSkkVFRWpqaoWFPxXK+fn5bm5u/5rvK4FAIBDqjKio6MOHD4cPH15aWnr06FFeV4UIhCZg+fLlUlJSAwcOvHLliuD140tKSp4/f/758+e8vDwKhSIrKysnJycrK1taWvr48ePExMTFtaxwTKgbM2bMkJeXHzt27MmTJ6cKtvV29erVFy5cEBYWvnLlSufOnY8dOzZtWs2bJrmTnQ2HDgHXIgs/fuCdO9GjR8zL9/8KrVujI0dg82bMsS1YSgoNHYp27arDlOHh4XPnzlVRUXn//n1t65f/TSQnJ7et5hbALmUIQqh6QpQpaOCUNSCUJyT28yaAjjjcvf9oyJAhYmJijRP7Hw1atw50deHcOfzjB+TkgIQEUlEBU1O0bRtUK8Dh4+Pj4eERFhbWLKE2CHQM8yJwbCkAgDgVbhkgtd+3naP58+HBA/x7EYFfvXp6aMGCmpdhMPDRo+Djg3/8gOJiLCWF1NVhzBi0ciV++RL4m/+npkJUFNS5oqW2Nrp3D+/fjz5+xLm5QKEgeXkwNkZbtjRsrpQdOTk5FxeXCRMmHD9+fPr06bU+XkEBGRtjDw+uJg2VCHkJCUlKSYmKiqqpqV1RVFTiY4STmYkdHFCVfaYim1tDbdHT06NSqRyNoqKimzdvfv78eVZWFp1OV1BQ6NGjh729vbKyMvv+lqtXr4bzzsrn5eUpKCjcu3ePay+7mgEA0N69EBXF0jR0FBbmv4lfRUXl69ev1R3g3rx5AwDKysqZmZnMFkmEin9/wFHHjujUKZCSYrUkJSXt2rXr2bNnfFbkj4S4xMplGwQfT9m6FYeEcNcFAiBDQ6hW6cY9AzbH4LSqShSSVDCVB0Np1EMalKvew6LSs948cC7PiQUAOWlpSaFmcsgbMACeP/8u/9PlRSu3gKMfd+rUXN59lRWVH96Ff3gXrqgkr6yiKCoqgjGUlZXl5xVmZ+fSKmkAQKFQXpi/6mbA792pf//+jx8/rkMAeXl5JSUlykqtAIBOp6empRoYGBgYGNTtdAgEAoFAIPxrEEEDgfCTQYMGcThqSklJTZky5eLFi6yWy5cvE0EDgUAgEARHWVn5xYsXlpaWU6ZMuX79+r+ZRyH8IcyZM0dHR2fGjBkjR460tbWVl5fnMzgnJ2f//v1Xr17t0aNHjx49FBUV6XR6bm5uXFxcfn6+qKioqanp1atXyVO6yRg5cqSvr6+VlZW/v7+dnV2NjzyNRuvcubOGhsbgwYPfv38/c+bMwMDAEydO1EFZhY8e5WWcDgA4Lg5On0abN9d22pZNnz7I3R0fOIAiIqCgAISEQFUVZs5Eo0bVdiYajXbkyJETJ04cOnSoRW+Irz9lZWXFxcUcuUmWmiHk7FnGkiWQkVH9QKaIgSVr+KlpUFUtpogABgBQFgYJKnh4eIwdO7Zxz+EPBllYgIUFysiA5GSQlgYtLaiWxwWAzMzM+fPn37p1i/9nxB/O7jj8PAcAAAFc0EVG1etLCAmhc+dg4UIcGcnRg3R10blzUGMFdzodz5uHX7/+ZfNQVISjoiA+HiIioEuXGg6n0aC0VKCT4YWsLMXODgBQQQFQKOz56cajb9++Pj4+s2bNunPnjr29fYcOHWp1OLKzg6Qk/OEDp6ZBRERkyJAFtrYjUlJkZGTat28PkydjPoIGAEhJ+XmjrGxep05PREQKKyq4DkQIUQDo3FQU7du3P3r0KEdjZmbmyJEj3717x/I5SE1N/fLlS3Bw8M2bN3v27Mka6eXlxV5UojpczRs4pAw/UVVFp0/DunVM1401UlL/lZQkshXgYEdYWJj5VoYx5tA0MOeMiYm5dOnSjx8/JCUlpygoDIyJobq5/Vx9zhxkY8P+bCkrK5s6der69eubtKyVkhLavx9v2QJsJUUAABBC3bpxVGNJLYeNMdgz81fLCEWw74jU2b4H0el0b9+Hr7weVFZWAIC4uPhS69WNeQL8QLNnF951+9BaBgB0M3PlS3/TpiANjYb9ymRqanr69OkKHs9/XmRn5WZncatDBMBgMF6+fLl6dUM+gJWVlXv37n38+HF6ejqNRmvVWsW4b1cACI8Ia6NGStcRCAQCgUAQFCJoIBD4sXDhQnZBw6tXr2JiYmr7u51AIBAI/zJycnLe3t4LFiwYNGiQh4eHSp2syAmEBqFfv35hYWFbtmzp1KnTnDlzFi1a1LFjR44xDAbjypUr27ZtmzhxYnh4OHF//XPo2rVraGiotbW1sbHx9evXu3XrxmfwsGHD3N3dV61aBQA9evR4+/btmDFjFi9efP78+ep7Omvg61d+vRhDS97JXXcUFCjVMmG15cuXL3PnzlVSUnr37l11Z4J/jZSUFFVVVfbn5y81Q0gItrLiqmZgEZSWxq5pyOs9oLwqXdhJCkpKSnx9fR0dHRsr+paCigr/kigrVqyYMWPGQMELLvx5XEsFhyoJ1mZNGKPMY5yGBrp3Dw4ehNBQnJsLAEheHnr1Qlu2CCIOwLa2+NUrqJ5yLi/Hfn5IXBxERIBPilFBAdq3F+BsBECmul6jEenevfu7d++OHz/et2/fGTNm7NixoxYGCeLiyMUFb9kCwcHw4wfQ6SAigtTVYeRItGmTMkLKKirAeuG3bs1+KGdNmcpKAMBubnD2rEVcXB8K5QmPNQ2FhDSFhHzKyjiMCrS0tE6ePKmlpcUxfuLEiaGhodXn+fr165w5c96+fStV9fQoLi7mf7olJSUcLdzVDEy6dYOFC9GhQzg3V5VKnS0peaywsISbDqN3797r1q1jn4c5LWvODh06HDp0iP0Q7iUasrPTQ0Nn7NqlpaW1ceNGrkMY69ah7t3RhAkgLc3zPH+npKTk5MmT/v7+ZWVlkpKSI0eOXLBggVB1hdDAgZQ7d/DevTg6GgoLgUJBSkrQrx/avBlEfxmqnE+G3XG4uOp1pioKRzqgsb+/qIuKi846HY/59pX5UPQx6T/JaoaUZFNIfLgjJOQ+ckjZl48AMCL2d8WGqirY2IAyr3elumBhYdGxY0c+ZiF1oIyvQQgAYIwfP358586d4uJiKSmpadOmjRgxgtfXy+LiYgsLi4CAAHrVG2Z6enon/faystIvXj4zH1ZrJSiBQCAQCIR/FiJoIBD4YWJi0qVLF9ZvA4zx69eviaCBQCAQCLVCRETE2dl5x44dAwYM8PHx0dTUbO6ICP8usrKyZ8+e3bBhw/nz5wcOHNi2bdtRo0b16NFDUlKyoqIiMjLy2rVrkpKS3t7e3bt3b+5gCZzIysq6uLhcv37dzMxs1apVmzZtEhYW5jrS2tp63rx5K1asYFoyyMjIPH782MzMbP369ceOHavdqtVSMrUeQKgGnU63t7e3t7e3tbVdsGBBrVUmfyOpqamqqqrV20NCQiA7m2UTYsI7zcnSNCADA991+yHuZ3s/Wbh3716/fv3qY03/L/Do0aOwsLBr1641dyB151EWrPv6M3s7Sgk2a/J9ZUlJIVtbAEDMzLTgpXPKysDXl4uagUl5OXz6hDQ1mbvtuYI0NIDbs71FICIisnnz5vnz5+/Zs0dPT2/v3r2LFi0S1P5HTIxy/DgUF+OgIEhLQ+3bQ69eUPVBxl5fhgPOmjLS0vjaNWxvD7m5AOCioDAuOzuwoqKSTQFAAegqIuKmqNiOSr1ZUnKpuPgHnV4BIKegoD90qJ2dXfX6Pq6urlzVDEwiIiL27NljZ2fHvCtZ0xOGVZ8CY8x6fAoKCqS5iQPw9evYzo55OgCwR0aGhrFzSUkK29NMSkqqb9++rq6uHGUyuMgj+PPhQ/TWrZc/fryUmWktI7ObSoXFi+HgQVBUZEbya6SrK3ZzwxcvomnT0NKlNU7s5+e3evXqyMhIVkheXl7nz5+/fv26np4e52gNDXTxIqLRIDMThIVBSYmjf1csPlElTqIgmK8Gu7SQzO+Xsel0+ulz9rFxMQDQRq3tzGnzdLQ5pbpNTERk+JuIMAAwoKPOIhIgVIgZDKSkhNq3R9u3Q0N/uxYREdm4cePatWtzuJW50dTUVFdXj4yMzM7OZrZoaGgUFxez7nKFv0NPbGzszJkzw8LCSqtsZtzc3Lp3737r1i2uP3Jnzpz55s0bjmdpZnqWrKz0jx9JiYmJGhoafE+RQCAQCAQC4SdE0EAg1MCYMWPYxc5cbQMJBAKBQOAPQmj//v1qamqmpqZ+fn7Vt8UTCE2JlpbWoUOHbG1tX7586efn5+TkVFJSIiIioq2tffjwYTMzM5Je/ZOZNWvWoEGDlixZ0qtXr9OnTw8YMKD6mH79+snLyz98+JDlsS8pKfno0aPBgwdv3rz58OHDtVivxorsjVay/W8lPDx89OjROjo6wcHB7dq1a+5w/hRSU1Nbs4kVmKnNkJAQAIDERMjJ4ZAyMOFIcwbR6SZUqnFmJiP11x5fy1bI+sKFhjXQ/vug0+kbN248ceJEA9cSYjAgKgpnZiJlZejcGWpf9UZw3uTB/C+YhgEAuknDBT1EEfCjTHApAwAA4LdvGUlJfObGSUlozhxISYGiIi7dyspo/fpardgspKamFhQUtGnTRoqbZYWysvLp06eXLFmydOnSq1evXr58WVdXl/+EoaGhJ0+eTE9PBwBVVdV169axrIbYpQzskoI2VOpqKan10tIs/xUACMrKgl69sKMjK/0vQ6H4KSufKCx8UFaWTqcDQgoIDRQV3SUjI44QAMyQkJghIQEANACh1q0px44Bt/eT27dvV7dVYIExDgwMZN0dNWqUp6cnn6oTOjo6AHDu3DlHR0cpKamioiIKhdK1a1cTExMnJydZWdlfQ7Oz2U+Hia2s7AJJyUOFhQkUSkWHDipaWrNnzx4zZgyv5WqkoqIiNDTUx8HBw9Mzrbx8uoREkLKyppAQJCbixET49g1duYK9vPCpU3R1tioAGEN8PHZwgPx8ZGPDZ/6QkJD58+cn/V5ForKy8v379xMmTHj+/Dl30y9mzaZq7IjFLKsVPUk40QmZyFYfBb7PvJhqBqOevefNXsxL5dlk5ORmX7p2DmMsJiY2fdtBirAofP0KNBpoa/N3x+FPVlZWRkaGioqKUjXZBwDMnj07Jyfn2LFj7A8+QkhPT+/KlStGRkZRUVFubm6ZmZm6uroTJ05cs2bNzZs3ea0lKSk5c+ZMXr0pKSmjRo36+rt3V2lpaWBgoIWFxfPnz1v//soKCwt79epVdc2NjKw0ABQWFm3YsOG///7je/YEAoFAIBAIPyGCBgKhBjhMCOPj45srEgKBQCC0dJYtWyYhITF8+PDXr1+TzSiEZodKpQ4ZMmTIkCHNHQih1rRt2/bRo0eurq4zZ84cMGDAkSNHqucJVq1adebMGZagAQDk5OSePn1qZma2du3aY8eOCSpb6dgRmEllriAEfItfENhhMBgODg4HDx6cOXPm0aNHiXKInezsbK6pGgAAUVETBQXmTQ7n+V9lJjQ00MiRaORIGDsWAL793DgK/eWhOOr99+/f2V8LhOq4uroqKSmNGDGiwWbEGB87Bo8f4x8/oLgYS0qiNm1g5Ei0bh00wjM/KB8mf8JlDAAAbXG42xVJUms6ps7ExyNe9gxMSkuhe3eEMXZxgby837pUVNDKlWBq2mjB1Rc6nb53714PD4+0tLSysjJZWVktLa09e/ZwFc916dLl1atXFy5cGDRo0JUrV0aOHMl1ThqNtmDBgsePH2dlZbEavby8xo4d6+Tk1Lt3b2ZLdXeEH3T6ocLCVlQq84X/8/WupBSclwfJyewjqQDrpaXX862MEFBefqCw8HtaWpm+vqSamo6OzoEDB9h1GHkcf6xqsA+YPXv2mTNn3r9/z3Wkmpra/v3716xZc+XKlYKCAmYjg8H4/v379+/fv3796ufnx/KMwWfOQJUJDTtaQkLn5eUBAHXrhi5f5h8bB0VFRdHR0TExMdHR0REREVFRUdHR0bo6OoOzshykpPooKHBoi3BMDFhb47w8qIqWYzr8339owgTo1InXiqtXr+ZQM7CIjo5esmSJh4dHzXFjDAht/4ZPVc00Rhku6yERblKosrIy7ycPAUBNVX3+nCVcCls0LcXFRSdP2xUU5APA9ClzlRSVAQCMjACgvLz8v+vXfXx8KioqNDU1ly1bJqBj36VLl86fP5+UlFRcXCwpKamhoWFtbT1//nyOYWvWrJkwYcKuXbtiY2NLS0tlZGT69eu3detWcXFxAOjcufP27dtZgw8dOhQQEMDr2mavXr0sLCx4xbNo0aKvPCqRRUVFLVq0yNPTk73R0dGxunWEaptWKq2UACApMaWsmMbz5AkEAoFAIBB+hwgaCIQaaP97bUsiaCAQCARCfZg7d25+fj6zkuhve7MIBAKhlkyaNGnUqFEHDhzo1q3bqlWr1q9fL8FmlsDchPf9+3f2i+YKCgp+fn4WFhbLly8/ffq0ICbhaMMGeP0ac8u1AABq3x4tX17vU/kniI6Onj9/vrCwcEBAgLa2dnOH88eRl5cnJyfHvP2bPQMA6Ogw/59DzQBsZSYo+/eDri4AnHsasnSoUcdNxtFHggFgZ3t0cOHBdevWNXuu6w/n2LFjO3fubLDpGAy8cCF+8QJY+9eLi3F0NMTHQ0QEunChYa0awgph4idcTAcAUBOF+92RskgDTl+NNm2AQgEGg+cAERHUujVs346GDMFnz0JSEq6oQOLi0L492rgROnduzODqRXl5+ciRI1+9ekWj/cwy5uXlJSQkRERE2NjYrFmzpvohCCFra+vu3buPGTPm8ePHPXv2rD5m1qxZrq6u9N9VIJmZmdeuXQsLC2Pe5VXrIYfBsCssnCIuLowQ6/Vu7OMTVMtT25aff7G4OIv5V8vJgZyc8PDwkJCQLVu2LK/6FBMVFeU3BYCIyK8nlpCQ0NWrVy0tLb99+8YxTFlZedOmTcwyXgXc9AEfP36cMWOGt7f3z/s8MsS/qPbWxwHGOCYm5sOHDx8/fvz06dPnz5+zsrI6dOjQsWPHjh07jh49euPGjXp6eiKbNsH9+yDC/eWBo6L4PaszM/HJk+jsWa6dnz9/joyM5BPhp0+fCgoKZGRkuPQxGPjiRfD2hsxMTKfvHbv6lMlkZs8YZbiij4R5KKBC3gUWFxcBwIRxk5r9Hb64uOj4qcMpqckAMGzIiD4m/VldDx8+3LJlS2RkJOslcP36dQsLCycnJ/6WEvPnz3d1dS2qMnopKChITU398uVLYGDghQsXOAa3a9fu6tWrgoSqrq5uZ2e3bt26xGpf7QwNDfn4JWRmZn78+JHPzB8/fszOzmav7sR0ZGFHTl52qNkAAKDRaFFfYhQUFMvKyhrYGYhAIBAIBMJfSiPa/REIfwccgoa4uDheIwkEAoFAEITVq1cPGTJkxowZDD4XDQkEAkEAJCQk9u/fHxoa+uXLF11dXWdnZ9Ybi6io6MSJE93c3DgOkZOTe/LkydevXydMmJD7u8E1d5SUYNMmaNWKS1ebNmjfPuDmRk7g4ObNm/369Zs2bdqzZ8+ImoErhYWFXEvLA4BRv37ATc3AhNluNHs2AEQXw9iPv6yt9aVANjXq1atXCxYsaPiI/yLevXuXnZ3Na3t9HcBHjvymZmBRWYmfP8dHjjTUQgCQVQlTP+MCGgBAKxHw6I7aNXJqDPXtC23a8BvQpg107QoA0LcvunEDvXxJefMGPXuGLl1qMDUDxhAQgG1sGCtW4H37as6IC8bChQtfvHjBUjOwSE9PP3z4cEBAAK8DjY2Nz549O2XKlOr5+6dPn3p7e9O5eVqwFmJ3bgCAXr8TQ6M9lZREurpo1qyQ58/rcF7ni4vPFRVlVfvi/ePHj/379/v5+THv1lg1Q529FgOAgYGBr6+vmZkZyyRJTk6uZ8+eFy9eXL169fHjx/lYPgQHB3/+/PnnHd51K35SXs61uaKiwtXVddq0aSoqKubm5m5ubhISEtbW1q9evSouLg4LC3N2dm7duvW9e/d27969ePHiog8f+K1S9fik0enRNFpxtTIB8OMHr0OfPXvG398iJSWFvZbrL0pL8fTp+PBhHBJCT0jcajrveJWaYaxYIR81AwC8/xgKAPJyCt0MevBZugnIyc0+cmx/QmI8ABj36jPZagary9PTc9GiReHh4ewvgbS0NGdnZ0tLy+q1GFjY2dn9999/RdXK1hQVFd2+fdve3r4+AVtZWT1+/NjMzExTU1NWVlZBQUFXV3fhwoWvXr1S4V0aw9/fPzU1lc+0P378ePv2LXuLyO/qGTFx0RGjBouJiQJAwOvQ4uISERGRGoVEBAKBQCAQCEyIoIFAqAENDQ12rXdGRkb1XxQEAoFAINSKY8eO5eXl1fNSFIFAIDBp167dnTt37ty54+Tk1LNnT1ZuZsiQIewFv1lIS0t7e3traWl17drVxcWFz/V0JmjcOMqZM6hHD5CX/9mkqIiMjSkXL/7Jxul/FJKSksLCwhMnTiRlJnhRWlrKbjFSHcQr11iVSixlgMWHn9v0AUBaCO52RYcOHVqzZo0Ukd3w5c6dOzNnzhTEskUgaDTw9uaZo62sBG9vqJYyrzPbvuGUcgAAeWF40B114PckaiCkpKB3b56FM6hUGDwYODZeUxu0AEZcHJ4wgTFnDr55Ex48wOfPMyZNwgsWQP2uVCQlJT19+pSX3DYtLY2/h4eVlZWZmdnyap49p06d4pXq7tWrFwDIy8tnZmayWpiN7Bj07LlLRgY9eYIOHAApKaZ3C9OqQRDoAGeKivJ5fNKxn5eNjQ3HhhZ2FBQUNmzYwNGoqal58+ZNGxubqVOnLl++3MvLKzQ0dOzYscXFxdW3v7OTm5t77dq1n3e4+hawU20AnU53dHTU0tJycnIaPnx4WFhYfHy8q6vrjh07xo0bp6mpiRB69OhRr1691qxZc+/ePU9PT2dn5/Sa9ufE0mg909N7pqf3ycgwSEsblpkZUFHxq5v99u9U8O5iwmAwuI7BK1figIBMMZmTo5f1snt5znwhs31c8MNLuycLlxTzmhBjHBsXAwBd9Ls27wdrQmL8wSO7md4MJkZ9F8xdwoqnrKxsy5YtadzUeHQ63c/Pz9HRkeucdDr92rVrxcXcT7+4uPjKlSv1VMbr6+v7+PiEh4f7+/sz5TUXLlzg/1mZl5fH/xsjxjg/P5+9Zfjw4eyfLIOH9pOSlgSAkKCP0VGxANCmTRvyvYhAIBAIBIKAENNFAqEGhISE1NXVv3//zmr5/v17ly5dmi8iAoFAILR4hIWFb968aWxsPHTo0B49mnlTEYFA+Dvo06ePv7//3bt3ly9frqamtmnTJnFx8cLCQgDAL1/iBw+gpAQkJNC4cWjgQGFh4ePHj1tZWa1du9bOzs7GxmbcuHH8rI9NTNCDByg+HoeHAwAyNITfN6o2KXQ6vHuHIyJASQn16QNs5sZ/LOPHjw8ODl6+fHl1zwwCExqNxt8zHN24AcuW4U+foLSUrRUBjcasX7A4EmdVYoCfqRHP7ki4MMvDw4N47NWIt7f35cuXG2y6d+9wUhKffpyUhN6/B2Pj+i/1qQhcqnKFF/WQrmT9pxQIyoEDOC4Ov38PHOk9KhX17o0sLPCBA1BYCF27otGjgYf1SB1JSMCzZ+OEhN8ac3PxkycwfTpydYW6bne+cuUK/+3XcXFx/M3h7e3tu3Xr5unpOWbMGFYj12wuO1lZWcyMJkvKwFF+gtluZGQUEhICRUWcYpHqIAQIsfwG3pSXx/IV0MTFxSUlJbVt21ZFRWX9+vU7d+7MycnhGCMuLj558mTT3zV8JSUlCxcufPPmTXJyMsYYIfTw4cMhQ4acO3cuKyurpKSEf5i/HpkxY+DlSygr43k6hobsDenp6ZMnT0YIeXp6Gv7excLX19fa2jolJYW9sZhO51/tJbKy8mOVFCkPIIFOn5SVZSMjs5KZ5+b9TO7du7eEhASfU1ZRUelczZ4Eh4a+ysFXlp1+1GtEBfXXn3V8kOcFx9VCDDo+ehTt2sV1wsysjNLSEgDQbKfF54wam4+f3l28fLa8ohwAhg42nzJxJnt6/vr163wqcZSVld28eXPp0qXVu4KDg/l/csXHx797945Znqk+SEpK6uvrCzi4W7du0tLSzC+WXJGRkTEwMGBvmTlz5okTJ5jmHB07abVpqwoA32K+h73/AgASEhLz5s2re/QEAoFAIBD+MYhDA4FQMxwi/fj4+OaKhEAgEAh/De3atTt9+rSVlVVGRkZzx0IgEP4erKysvnz5smDBgt27d1taWloNGYInTMCLFoGrKzx6BK6ueNEiPGECJCcDQP/+/YODg7dv337kyBFZWdnVq1cHBQXx237Xvj0aMwaNGdOMagZ84QI2M2NMn4537MBLlzIsLPD8+VAt+fQHsmvXri9fvjx58qS5A/lDodPpVP672FVUkJsbGjLkt3QmxlD1MfogA1hqBgAwlAZvb++hQ4fKyck1Qrx/D0VFRd+/f+eVFq0DOCGBz05uAICKCsy2YaAOXL9+/eHDhwBgn/DzDWusMgxTqM+UtURMDN25A5aW0KbNT6sGCgU0NNDw4VBUxJg9G587h2/cwDY2DAsLfOQIp+6hHuANGzjVDKyujx/xnj11nvnbt2/8BxQWFvJXJ4iLizs5Oa1Zs6acrUQCr33kTJlCaGioqKgou8s9h5oBAL58+cK8gYcMYQwaxBg4MLh1a+Bt0oA6dEA9e7IsNEIqKkr5Pv6ZmZnR0dHM28uXLz9y5Ejnzp3Zt5VramquXbv23Llz7EeVlpYOGzbszp07SUlJzM9NjHFCQsK1a9fMzMxkZGT4W84AQKuqWk5o7Fj0exqY83TWr2fdzcjIGDhw4KCuXZ85OBhqanI9hEajbdy4kUPNAADf+Qo7MMbPq9W2SGMwDhUUvK2oAAoFevfmdWy/fv10dHT4TN6hQ4fWv/+9MipgcJLK2JUX75uMYakZ5Ivz1nucuuC4WohOA4yh2pOBRXLyTwOMturt+KzbqLx8/ezc+ZPlFeUUCmX6lDlTJ83iMBvgY3nCJCUlheuAqKioUnbpXjVKSkr4SCUaie7du/OvmaWtrc0haBAVFT169CizJoueQUcAwID9XwUDgLCwsIWFxdy5cxsxYgKBQCAQCH8XRNBAINSMltZvim8iaCAQCARCgzBp0qR58+ZZWFgIVMae8O9QWoqdnRlLl+L587GNDURENHdAhBaGkJDQzJkzg4KCKn78sPbxwaGhv+1oLy3FoaF41izIzAQAhBDTPODLly+Kiorz5s1TV1efM2fO5cuXE3jkzJoRvHUr4+hRHB39q6B4air29cWTJsEfLw4TFRVdunTpf//919yB/KHULGgAwM+eYX//muvNV/Hy5UtJyabas99iiYqK6tixI397jNqhplZDhQUqFbVpU58V7O3tZWVlk8rAMxMAAAHYaDa5abmYGOXECcqTJ+jMGbR5Mzp7lnLwIP70CYeF/XrLZTAgIQGfP89Yt65hFo2JwXyymBhDYCDQ6TwH8KVG6Y+IiEhsbOzMmTPNzMzMzMzmzp376dMnjjGDBw/u1q3biRMnWC1KSkr8p1VWVu7atStL31B9wOz27YNERADAuLAQ0tPhxw/88SOv2ZCWFjp+HN24gczMQFYWAKRrMrQXEhISFxdn3V2wYEFoaKijo+OMGTOmTJly+PDh4OBgW1tbjqMWL1789u3b6hJABoPh7++/ffv2tm3b8llUWlq6d+/eBQUFAAAIIUdH1KVL9TomqH17ZG8PVe9jFfn5Vj17Ti4r2/XsGVhaMszN8cSJ8PYtx1GPHj3imu3eV1iYwTu/HkmjOXKrcZDGYOzMz0edOqFq9URYUCiUTZs2KfIwTFJXV7ezs2NvKWPAjHD8Qe7XQ9QnOsTRaW3EKqPtbnZC9Crhxe/1C9hJSf0BAAghNbXmUVj6PvW6cfsyg8EQFRVbsWTd4IHDq4+prOnTikajlVcTkQBA69at+dcAolAorQWuutJQIITWrl0rz6o+9jtca7IAgLm5ubOzc7du3YSEhAGgIL+osqJSXV3d2traxcWlcSMmEAgEAoHwd0EEDQRCzRCHBgKBQCA0Ejt37hw8ePDgwYOT+JozE/4dsI8PHjUK79gBDx9iX1988yZjyhRsbQ1892kRCFzBGzdiHjtu8bdveONG9pb27dvv3LkzIiLi1atX/fv3f/78uZGRUe/evR0dHYvqV5e9ocAPH2J3d8TN0RpHR+OVK5s+pNpiaWnp7u5eY63xfxM+goaQkBAAMDIygnPnIC+Po5e5Szv6SDDz7vRWv7q0tbWzs7MbIVjepKVBTAzUZDX/R5GUlKShodGAE6JevWowcVFXh5496zx/dHR0RkZGv3797qQBHQMADFEAfX6V3xsTGRk0ZgxasQKZm2NbW6i2Jx4AoLwcvLzwo0f1Xw37+fFJ8QIATk+HutZYmThxIn8BUHl5+ZQpU27evOnr6+vr63vt2rXhw4dbW1vTf5dQ2NnZHT16ND09nXl3ypQp7HIBDqSkpObMmXPmzBleA7q0bn1UTAwSE7l3t22LOnYEZWVQVkba2jBuHLp7F7p2BQkJdPEi5c4dNGPG8GHDlHgHAABt2rTp2rUre4ukpOSiRYtu3Lhx586dTZs2KSsrczwQBQUFr1+/5mVoRKfTfX19lyxZIisry2vRsrKyBQsWGBgYDB8+/PPnz6Cigu7eRbNnI11dUFEBZWWkowPjxqF796B795/HFBRs6N5dMTt7F50OBQVQXg6pqTgoiLFsGb56lX1yLy8vrh807ysqnIqK8rhpGpLo9FV5eWU8zigOoXJ7e/7VTGbMmLFp0yZVVVWOdk1NzSOHDxt36gRV/hAYYGUUDs4HAKAy6Na+VwK2DHu832qK/12xyt+z+whBVhbX5TIy0wBAVlZOVKSONVbqQ8Db1673bgGAtJTMhjVbDbp05zqM6UzABxkZGa6vjn79+vEXxGhoaPTp00fQcBuO2bNnr1ixgvMVAaCiorJq1arp06dzPWro0KGBgQEKinIAICUuY2tr++rVq9OnT9eoYiQQCAQCgUBghwgaCISa4RA0kCKsBAKBQGhAjh49OnPmzN69ewcGBjZ3LIRmBvv54S1bcEwMsF9rzsvD3t54zhzgaxRMIHCSm4v52nvgiAiulRq0tbUXLVp0/fr11NTUPXv2+Pr66ujonDt3jl8piqbh8mXgXbkZh4cD7z27fwjq6uq6urq+vr7NHcifSHFxMcuh/ZeC4XeMq9Up4PCcN85PCp1jzJrB2to6KCgoLCyscUJmg0bDBw9ic3OGhQVj/HjG0KF4yhR4967R120IsrKyatxDXzvExFD//tX3mv8EIdS/P4iJ1Xl6FxeXyZMnUyiUpzk/35Rmqja5PUM18IMH+OtXnt3FxXDtWgMsU03Qw0l5OXDbZC8IAwYMMOBd+IBCoeTm5nIohDIyMq5evWptbc3eqK2tPX/+/C1btjDvzp4928TEhNe0ffv2tbKyYuV9ORKc2tra942MJPgY8BQUoGPHKN7elMePkZ8f5fRpYH8yd+mCDh3ScXXVNzbmOQNAjx49pKQEUMTExuKFC/GQIQxT0xd9+ybyNTFKSEho3779tGnTeM1cWVlZWFiYmJjo5+c3atQoNzc3kJBA+/ejJ08ovr4UHx/09CnH6biOGeOVnHxFXp7z6Z6ZiU+fBjZLBj7VCnYXFGzKz49iMDCrdo+0dKyMzKTs7Or1JlgUSkqmy8jwOV8mmzZt8vPzmzhxYo8ePXR1dY2MjPaOGxfZq9fUc+cYw4YxTE3xxInY0/NkIvz3U+4Ctrf2Hb6+S/dHNNcJcXIyw9wcDxnCWLsWfje0S89IA4BWKk3tUgAAScmJ129dwhhLSUptWLtVs50Wr5FLlizh/+7K6xUnIyPDX6/Qp08faWlpAQNuWPbu3Xvv3j1zc/OOHTu2bdu2Y8eO5ubm7u7uu3bt4nNUSUnxz+IaVPrXuLA9B7ZMm2U5duzody3kg5JAIBAIBMKfABE0EAg1Q0pOEAgEAqFR2bBhw4ULF8aPH/+oIXbvEVoqFRVw8CCzCgAnGOPgYMx7/yKBUB387h2kpvIbkZaG+V5HplKp5ubmd+/e9fX1vXHjxrBhw1g7bpuBsjLMdeszi4ICfP9+U0VTd6ZMmUKqTnAlJyeHl5E1VAkUAMCkdWv2f8xGpj2DcmH29de/FblXUFA4derU2LFjG7fWeFkZnjYNOzriiAjIyoKCAkhOxgEBDGtr3CA57EaGRqMJs1KbDQTatw8ZG0N1y3QKBRkbo3376jO5q6vrpEmTMEBYlXeMKc8nThPy7FkNtR5SU6H+sjA9vRrKecjJ1WCPAQAAlZWV9+7dW7BgwYwZM/bv35+amgoACKFLly5xXP1gQqFQqFQqg9vO/srKygcPHgQFBbE3bt++/cmTJ8HBwcxp79+/b2pqKsptf7+bmxv73QMHDpibm/ft23fo0KGrV68OCgrSLivjdyb5+fjWLVBRgdatgXfZFCcnJ45tKiz09PQcHR35LQEAANjNjTFtGvbxwTExkJKS8OMHg+9fs6KiIiUl5dy5c/v27evSpQsfjwoASEpKWrt27aNHj378+AEAoKAAysocL58kb++VAQG3FBRkuVYiSE/Hhw+z7hkaGvJZ7lJxsaW4OOPSJbRuHdq+neLqenLw4BC+1kGiYmIyAggaAEBPT8/V1fXdu3cRERFB8+ZtS0gQefsWf/8OaWmQlISDgjL3Hjwc/VM5MV+xbHGUH7/pKiogIwPHxICbG7a0BDbNEFPQoKLcDIKGWy5XaTQalUpdtnitmiq/l5u+vv6QIUMQD3WXlpYWRyUOds6fP8/r79izZ08nJ6daxdyw9O/f39vb+2sV3t7eNdpFyMsrIKAAAJVKERERFhYWkpKWyC/KHj169NGjR5skagKBQCAQCC0eImggEGqGw4GzOa/kEggEAuEvZeTIkZ6envPnzw8ICGjuWAjNA374EMfG8uym08GP7zVfAoEDvrbkAAAYA7N6d00YGBi8fv3a1NS0V69eb968aYDY6kBuLvBPawFAExcXqBOTJk16+PAh15rZ/zhxcXHsGcfqJg0h/v5B1fLusYfeMtUMCPDl08vHvPIDNvUDAEyZMsXW1nbQoEEXL15sJJcRvHYtDgqC6rnejAzs4ADh4Y2xaAMiJSVVINhbQS0QFka3bsHkydC27c+8LIUCbdvC5Mno1i2oh34iPT09MTGxD0CW7ZESOgCALBUrNbAeo07U9AaFKyqgzuVmXr3C8+bh0aOxoyP/Rw9paEBNfhu+vr5GRkZTp069fPnyrVu3duzYYWJismLFCjqdrqen9+jRoz59+rD7CrRt27Zt27aVlZW8JszOzj527Bh7i7S0tK2t7erVq5kvOjk5uefPn9vb2w8ZMsTAwMDAwGDYsGGskewHbtq0ydvb29/f38/P78SJE4qysriwsBJjPlIRnJmZm5vLVWzBolOnTm5ubt27d2fX7oiLi/fp0+fx48c1O5SEheHDh9k1gp2EhIR5eZAAAICEhARTGrJmzZqPHz8+e/Zs2bJlIiIivMYnJyePGzeuZ8+exsbG169frz5g8fLlKyUle/KeAdg23syaNUtTU5NPeB10dYUHD0Zr16LFi0Ffn1VthAJgJCIyR0JipLi4HJtyQlVVlY/gjDvPnmFHx+oFI04NmlVCFQEAAymwMxBH8+eDYFIJ/O0bXrECyssBIDsnq7i4CADaqNUs32lY0jPSvsVGA8DwoSM76HSqcfy1a9eGDBlSXTSmpaV16tQpdd7yI2lp6WfPno0ePZr9+amsrDxmzJinT582lz0DBxxKHQaDHhUdkZ+fV33kmTNnfR4/j49NTPieHBURQ6ukAQBVSCgtLe3IkSNE008gEAgEAkEQiKCBQKgZZWVldkl1Tk5O8zvuEggEAuGvw9jY+OrVq9OmTSvk7alO+IvBL1/y39yJMzKAt4cwgcAB0tMD/h7akpKoc2cBZ6NQKLt27bp48eKkSZOOHz/eDF+GFRSA7w5XAIBqRZ3/QFq1atWtWzcvL6/mDuTPIj8/PzU1tUOHDtW7fmkaRESQmlpQWhrrn8q8E/SqlNty7wvrc7lXBpw5c+bTp08vXLjQp0+fhlfkxMfjwECeO+8zMvChQw28YkOjo6PzlU+thDojIkKxs6M8eYLOnkVbtqCzZylPnlDs7IBPRlYAlLOyKCUlmbNn59/3ZLYoZPzAmzY1f1UmRUX+/UhSErhZFEBZGfb1xQ4O+OZNLrY6NBpevpyxZAn288NhYRAezk85oaCAVq/mH4a3t/fcuXPDwsLYBQpJSUnnz5+fMmUKAHTu3DkgIMDX13fDhg1z5861t7cPCQlp1aoV/2lTq0U+a9YsBoNx8+ZN5l0KhbJ8+fKnT59++vTp06dP1SvvVNcwFRcXr9240SQ8vFN6et/WrQHA/OvXimqvNe+nTw0MDDp06DBkyBBvb29eEfbo0SMkJIT5KTZy5Mhp06bduXPH39+/Xbt2/E8NAPDBg5CWxt4yQFRUk69VhqamZvfu3Zm3qVRq7969s7KyKvgqWuh0enp6ekhIyMqVK9esWcPedfPmzR95eRv4fqbj0lIo+mlaoqioOGnSJK6WGMzYOAQoAwcO7NKly2pp6Y+tWj1TVr6soOChqPihVSsXBQU5CkVERGTy5Ml8luYez8n/2TvrsKi2LoyvPQNDd6cojQGCioR6TQzs7kTFbjGuV71297Vb7A4sxEJBVFBAurs7h5n9/TE4DtM0+u3f4/M4Z+999lln4jBz1rvfdZC3rFWOguqZXpNZj9foV0kgQDNnohUrQIxXAQBwZCQ+fBgAwiOqK2oZt+HzV6NRSUlNYj3obCewkAon0tLSz54927x5s729vaGhoa6urqWl5ahRo3x8fAYOHCh8X2Vl5YcPH/r5+W3atGnmzJmbNm36+PHjgwcPlJSU6nsajQCdTj9wZPfeA9s2bvEoKq4hkquqqjpx4kRiQrL383cvvN5ERcRJSEoAQG5OHgBkZWX9Wz/bHgKBQCAQCP8nCDRkIxAIbCQlJeXl5dnppaqqqpycnAauM0ogEAgEAsCAAQP++uuvvXv3bty4sbljITQ1iE4XkSJmMKC8XHROl0BgYWGBDA3xjx+C+lGrVmBlVaspXVxc/P39R40a9f3797NnzwpyUW4UpKSQnh5OThY4QFERjR7ddPHUA1bViWHDhjV3IC0IPz8/Ozs7iZqO8QEBAazsZufOnatNF9zcICyM5Szia27/3tKRNVInP+P5q9PsvXjnb9eunZ+fn6en5+TJk01NTf/+++9u3bo1SOT46lXh1iA4IQFVVQkxw292OnbsGBkZmZeXV+sV2OIgL48GDWqw2cLCkJtbJyr1U2FhGw0jVhutsgLfvAnp6ejCBRDnolReji9cgE+foLQU5ORgwAA0fDif6hi1BI0bhx8/FmZ7Y2zM3YIx3rMHHj3CCQksRSPW0EDt2qG9e9nyLObq1fD4sYhiFizU1dGsWfDXX0KGlJeXr1ixIpVf+R46ne7l5XX+/Plp06YBQNeuXbt27cruFe5/wHcAhUI5ePDg+PHjBWXWWR/wX5/un7BaYmNjR4wY8f37d4xxp06dWF07iopeVFQ8VFcfpKsLAP7p6Rjjp7m5KcXFABAbGxsUFDRjxgxBDvYSEhJTpkyZMmWK8HPhprgYx8dztUkhNExG5mBxMa/AAgBkZGTGjx9Pral4KBBpm8Qx8vz587a2tqxQc3JyVqxYcatPH0nhLm6SkiAry97auXNnenr6/fv3ufxX2rRpc+DAAS71GELosY0NLSVFjt0CYEilGsrKmklK7rSxWbFihZjBV5ORgZOSeJsPDZpbIi0HAB0SQgdUJINOfwBA06ej4cPx+fMQGoo/f+Y1dfgFkwn+/gAQ+O0zAMjLKxgaGNUusHpT9lNbLCcrB/HxkJcHGhrC67xQqVQPDw8PD4/y8vKKiorayhGMjY03bNhQ94ibipt3PMPCQwCguKQ4Oiaqo7Udu+vNmzcxP13oFBTle/V1BgAGgxEdWW0rEhsbm5CQII66iEAgEAgEwv8zxKGBQBALAwMDzs0fgm8NEwgEAoFQHzZs2HD06NEyshD//xAB1Z3ZIAUFUFZuklAIfwQIgZsbCLpvrqQEbm5iJf9qYmho+ObNm7CwsPPnz9czwFrj7i7kI4BsbGqrz2guRowY4eXlVVpa2tyBtCD8/f05s6ds2JlOVuITubigUaNY1iM7RixldZmt6qKwbTDr8ScNDd41wSwQQhMnToyMjBw/fvyMGTOcnZ1v3LghfMG0WLBq3guhpATy8up7lMZEWlq6T58+Dx48aO5ARMFk4pUrcVKSA432saJCglFtyZCkqgtVVdjXF588KXqSd+/woEF461b8/Dl+/x4/e4ZXrsRDhkBCQn3Ds7VFtrYCe3V10Zo1XG14wQJ8/DiOjf2lV8jKwj4+eOxYYJW5DA8Hb29Wr722Nu8/UFQENTUwNETOzpSTJ9H8+cJjvHTpUlhYmKDe0tLSc+fO8e1SE+U/wXdA165dO3TocPToUeH7suH8vI8dO1ZSUtLOzo6tZvj8+TMD4FNl5WgOCVF4VdWZkhL2Zl5e3qlTp44fPy7mEcUiOZlvCadtSkr9paVpPH9GZWRkhg4dum7dOq52aWlp8Y9ZUFBw+PBh1uOlS5dOnDjRcdo0LLzaiK4upy4HIXTx4sVz58716tXLzMysdevWNjY2EyZMePv27eDBg7n2xXfvqrx5Iwd86CApeUVdvdb6xcRE3usepz3D6rv7UWjorz5lZbRkCTp1Con6MgxFRRUV5T/CggHApoMdpd5SpNpSVlb9t5s2eQpzyBDmyJHMQYPwgAFYjC9F0tLSLdNcoVZEx0QcO3lg36EdN25dyc2r/jAGfP74+u2v0nisgiBsvn79Wl5eDgAKCnKuQ/vKycsCwKePgSXF1U9mTk5OoxgFEQgEAoFA+LMgggYCQSzat2/PuRkYGNhckRAIBALhz8bY2LhLly63b99u7kAITQ2aMAGEWzqbmdUh/Uz4fwaNGoWmTgVVVe4OVVU0dSoaNapu08rIyGzZsqWBM0ZigHr3RmPH8i22jays0JEjTRxPndHQ0OjYsePly5ebO5AWRFBQUMeOHfl2BQQEcKY5uzx5Yi8vb6+tnXluidmqLmarurC6WEUocHAwnjtXyIEkJSWnT58eHh6+dOnS48eP6+vrz5kz59GjR8XFxUL2EoYc3yRgjUOKKP7SAhg9evSNGzeaOwpRfPiAIyMBwIFG+1BZqVxabaBYRpPCCEFlJTx8KGKGwEDm8uU4MrJGiRA6HX/7hqdPF+60IQ7o6FFkY8PnL7W2Nlq5Etq04WzDFy/iFy+An6QGR0XhRYsAgHnmDOTkVGsX+GEvK2svKUl5/RpdvQocxRoE8fLlS+FeCykpKXwrCo0ePVpIPl5OTm7q1Kl8u7Zt27Zz505B5gS8ZSY4P+9sPn/+/PnzZ/Zmafv2AOCfnp7BZP5TWFhaM+DCwsJjx46JtJSoBTIyfB1WKAB31NTWKCi0lZRUlpYGABUVlQ4dOmzcuPHq1au8CoBu3brVKvuemJiYnJz86NEjX1/fTZs2IRcXipAqUXJywO8lGDFihLe3d0RERGxsbGBg4JUrV/T09PjsfuECCLkGBgVBbZPNcnK8xWUOurpX2zPEhwwIfMFfcCmyJI2kZERUOKtgCqcHQJORlZUBAFIMpmxwCOTlAZ0Oubk4JIS5bRtz6dKmj6eeMJnMxMTEHz9+iCmyzMhM33doR2DQ57DwkBevvDZsXv3q9YuvgQFnL57AGMvIyEpK0gDg+YtHpaW/lEbKP9WoPfs6s9QMQV9CQoN/vakkJCQUFBQa8LwIBAKBQCD8kRBBA4EgFlz314iggUAgEAiNx9SpU0mi6/8RPT3UuzcIKMmMDA3R7+A3S2hpoJUrKadOoe7dUevWoK2NWrdG3btTTp1CK1fWZ9oePXr8+PGjUIi5euOA1q9HGzYgKytg3fimUsHAAA0Zgm7fhsZwy28cAgMDc3Jy7t+/39yBtCBiYmLMzc2FDOCb5mTxj24Hf47y9vjbN/z6tfDDUanUkSNHvnr16vPnz2ZmZvv27dPR0enateuCBQuOHz/+8uXL0NDQ2JokJCTwt3MYOBCELrxG2totv1SQq6urr69vXst2ksCPH0NZGQB0odG+VlaqFGYplRYCAEaUeA1DAMCZmfCzTCT/Gf75B9LS+HdFReG1a+sboqIiunkTTZmCzMxAVRUUFEBPDzk7U86d4yMgu3kTBNtx4ZAQCA21f/2aLWVgSXa4/rG6Ojs6dhZDzQAAIi1J6HR6RUUFb/uMGTPs7e0FRosxl6Ulm7Zt2w4ZMmTLli3Cj8sVv4KCwmcOOLvYhg2hdPq83Nzb/J7DmJgYrr3qhb4++lkBhAsEsEFR8VubNr6XLvn4+Hz48OHbt2+rVq3iO3jevHkWQhQJPOTn54eEhMyZM+fs2bNycnJAoaA9exDf51laGgYNQq6u4k9eg+JiLOBzUU1BARZPaR0REfHy5cvPnz/TjYygpgonTM/slz3DvQNIRQX16sVnCpEODXp60TERAEChUM3NLMWJqmEJ//AOAAwKirgUK6isDJ48wU2u9awzZWVlCxcu7NChg52dnZOTU9u2bfv16xcUFCR8L583L+h0OkKoTWsThFBFRfnVGxf+O3WwqqpKUlJy/pylzo49ACAtI23D5lVFRdXfEvv27auhoaGnr62ppQ4AocERnz9945xWX1/f2tq6Uc6TQCAQCATCH0TLreNIILQouAQNpOQEgUAgEBqPIUOGzJ07NzMzU1NTs7ljITQpaOtWyMlhvn2Lat6gR4aGaOtW4LuojkAQSZcu6MoVAEDFxQ21UlxSUrJjx44BAQG9e/dukAnFB40dC2PHoshIHBmJ1NWhfXvRS+RbDO/evdu+fXtwcPCyZcvc3NyaO5wWRGZmppYgixomEz5/xu/fA5MZsG8fODhkjZ1k4X6piioBAK0zEgas6l5jfGkpvnUL/fWXOMc1NDRcvnz58uXLy8vLP3/+/OXLl69fv968eTM9PZ3lj82mqqoqOzvb1tZ25MiRkydPZhvso+7dwdwcf/vGb3oAaWkYPlycSJoXeXl5dXX1c+fOLVu2rLljEczPFeTKFIqhhEQwnd4p+qt3h78A4J2VY+vMBKishKIiELTMNzgYR0UJmR7/+IHKyiAhgXnmDEpNBYTA0BC5uYnOsHIiLY22bAEmE6WmQmkp6Onxv0AVFGAOFQ4fCgs7T5vGeugveOQnRUXk7c1SA3Tu3FmQ6IeNwE/ZTxQVFfk6MSCEbt++3bp16yJ+kpHS0tLp06f7+fnJ8/sTs3Xr1nbt2rm5uZmZmfH2BgQE8MYvSFvDVjMkff3aGeMKfmYSrHi+ffvWpUsXvr21hkoFe3uIjgYBh6OYmVmNHGklykNLRkZm3759M2fOTBFZpwYAAOTk5Hbt2jV16tQePXpUN1lZoQsXYNUqHBFRrd2hUJChIQwdilasEP+EuMnNFaKtYYEzM4Wf3okTJ06cOBEfH5+XlycjI2NgYNBbRmYvxlIIAUCQUftRKy+VSskCgHV88IDAF6hrVy7PEhZo0SL86hWkpvI/jJoaWrQowfsBAOjq6ElJ1aKKR4MQE/EjlV4OAO0z+NU2Ki2F27dhzpyWb6iWn5/v4uISEBDAdmTJz8+Pj48fPHjwjh07Jk6cyH+vgrxPnz8CgIWZ1bLFa8Ijflz0PMOyrJCRkZ09Y765mWWb1saB3z7n5+cVFBbcuX9j6qRZAGBkZNSxo7WKhhwAVNGrvgZ855q5c+fOsrKyjXe+BAKBQCAQ/gyIoIFAEAuuBUPJycnNFQmBQCAQ/nikpaX79+9/9+7dOXPmNHcshKZFQgKdPk25dg1u3cLp6VBVhRQUsIUFWr9eRDUKAkEcGtT3vlu3bj4+Pk0vaKjGzAzxy421TDDGjx492r59e05OzsqVK+/du0cT6ar9f0ZZWZkMXxuD16/xzp04JoaVb8PS0sjI6KL1EJaaAQBW3T+IeLKMqPbeIdLS0s7Ozs7OzsKDfPv2raen5+bNm8eNG7d69epWrVoBhYJ274ZZs3BiIvcOEhKoRw8kwIq/pTF06NCGdOlvDIyM2A+70mgfKyp6hbxjCRrudRk05fVVkJcHASvpAQC/eyfMVB8AMjKYCxbAly+Qk8N+S+Fnz5CrK9q4sXYZSgoF9PWFDcjNhZqKGS44jRmEzaOgAAI0AXyZM2fOzZs3c3P55WIBAKBt27aCuu7fvy/E4OHHjx+bNm3avXs3b5empubKlSs9PDzu3LnDd1/O+AFg3759vCUq2FIGABDkvtCFRlspL28gIUFFyODqVVxejubOBUlJQTGLD9qwAb5/x9+5s7AAAHp6aOtWMd8eLi4u165dW7p0aVhYWElJifDBNBqtoqJi06ZNNVpNTdHduygkBHt7Q1ERtG2LXFygnplgVVWQkQGhBi1I6LfQBQsWXLp0iW3aVFZWFhkZGU2hfFdSeiYrG2TeZdzy84UyCgCgWFa0/9waiqEh4vdWAQDQ0UEzZuBDh4D3Mi4ri0aNAisr6usnAJCSmnT/0a2hrnUsnlU3Hl2/CAASTKZDEv8PJk5KQmFhYGXVlFHVgXHjxn369Im3PTk5ee3atV27djU2NubqysrKOHB0N8t0oXu3XgBgYW61cd32L4GfKisrbaztlBSVAEBSkrZzy8F/t69LTklKSU2i0ytLS0u/BX81a2tUXl4GAF8CvldU1LiStGvX7r///mukMyUQCAQCgfAnQQQNBIJYaNe0y8vKymIymbWqgEggEAgEgviMHTv28OHDRNDw/wkaNw7GjUMAUFkJNFpLX+RF+H9l3LhxAwcOXLduHf88NOEnDx8+XLNmjbS0tIeHx4gRI8gvCL5ISEiwaqJzgu/dw5s3Q1bWr6bycmZExPH541hbyiUFIz7yq9zREClMXmRkZFxcXFxcXLKysg4ePNipUyc3N7d//vlHytISnT1bvWyanaTU00N9+9Y6Ed58MBgMKm/No2/f8LFjkJ4OVVWgpAS9eqHp0wWVRmps0Nix+MoV1vvBgUZ7VVGxI+Dx3+PXMRHlTVvnKB1js1Z6wl56oQICAICKCnj5ErhUHZmZ+MoVqKpCW7fW/xR+oaEBsrKQny98VMDNm8xRoyAjg7VpX/OmhH96Oo6IADc3tH8/WxMgnI4dO3bv3v3evXt8e1u3br1r1y5B+967d49vNQoWGGM/Pz9BvQsXLjxw4EBoaKggwURAQACDwejatSsALFu2TE1NjW2CwglbyiAnJ8clCDisrDxaVlaDfYGNisJ798Ljx+j4cU4pTB2RkUGenjBvHv769ZcshkpFZmZo+3Zo3178mZydnf39/T9+/Ojl5eXp6RkXF8d3GJVKLS0tvXHjhiTft3S7dqhdu1qfhSDk5ZGuLhZkigAAKipoxAhBnZcuXeJUM7BhMpkf8vOHObqGLDxeSpMBALWi3FuHZnVUpqL9F6BVK0ETojlzQE4OTp/GsbHVrhgIQatWaOxYtGABAAzoNzgyMqyisuLRk3uW5m3NTJuo8ETgty8h6ckA4JSYrlQhQNxTUoITE1FDCBowxjdu3Lh582ZRUZGMjEy3bt3mzZvXIN+4Pnz4IOTTmpiYuGrVqts1i4wkJsUfPLq7sLAAAHr91beTbXUBGhqN5mDPLQSkUCj6eobJKUlx8THzFs9gtyOE0lOzI8Nj2S1ycnJ2dnbXrl1T+X2qhhEIBAKBQGhGiKCBQBALKSkpRUVF9o+0qqqqrKwskYaNBAKBQCDUjX79+k2ZMiU3N1dVVbW5YyE0H2QNN6EF0759+27dui1atOjkyZPoN0nZNj25ubnTp0+/cuWKi4tLc8fSopGUlMzIyFBXV//VlJ8Pe/bUUDMAAMBTmz6ZStXD5nudpDG4ZRCAEDSU1bwANDQ0tmzZsmDBggULFjg7O9+/f1/X3Bzdu4e+fsVeXlBQAFZWaOhQ+K3+gvv6+g4dOvTXNsZ4/Xr86BFwrub/+BHu30enTkHNzHoToa8P3brBvXvAZHal0bYVFenlpPYNevWsYx8momyYuum6s7Kw3W1tgUYDwR4DgDH/mgIVFfjxYzRxYkOuupaXR/r6glLILOFCwO3bYGiIXF3x5cv2/LJ9rGH+T59CSgq6cYOlaRBp0nD58uUBAwZ8+PCBwWBwthsZGR04cMDQ0FDQjryuCeIPkJaWnjNnzqFDh06cOMF3AIPBGDx4cFBQUFVVFacZAxtOVwYajSYlJcUpaNiipDRdTk6G6y8Rg4FDQ8HNDd29W2eDIjqdfvjw4ZcvXxYXF8vKytp06bJKSUmxpORjfv5jjMv09TuHhQ23sJCrTeUjCoXi5OTk5OS0ePFiW1tbXvtPCoVCpVK9vb31mqzW2LRpEBnJxxQBAACQtTXUtCzl5OjRo7xqBgBA0nK0yes/jV0BFCoAaJUX3v52od3fS1D37iJlXmjSJBg+HO7fxwEBwGAgGxs0ahQoKrJ6TU3MV6/4Z/O2tQDg9fxRbl6ugb6hjrYuhdKIWquiosIrV88CgHwlfXBkvMBxNBoS7BMjPgkJCePGjQsKCmIXP3r48OHZs2cPHjzYp0+fek5+9uxZ4R/niIgIzs2Y2KhDR3eXlpUCwMD+Q4YNHi3yEIMHDo+IDMvL//XnQ01VffyYKe3b2Tx48ODWrVtlZWVKSkoTJ05sNqMvAoFAIBAIvyEIADZs2MBtYkYgEHho165daGgoe/PTp0/irIEgEAgEAqFuDB06dOzYsRMmTGjuQAgEAoE/RUVFLi4u5ubmJ06cIDUU+BIQEODu7i7IIJ3AxszM7NixY5x5Grx5Mz51imsYE1Fs9r5PUtcHACl6ReQCW8WyIq4xyMQEPXkCTWUcsnPnzuPHj798+ZLXoPs34sWLF+7u7hEREWyTBrx1Kz53DvityEft2qG7d0G6qavXAwBUVuKpU/HHj5jB0ExNDdbSSje26b3pIRNRAOC0FRotZMVBVRXu3x/XTNTVgmHDKIcP13FffuAXL/CyZXxNGqoFDSxdAsadfwp0uMpPcJalQK6u6L//WDcohAsaAIBOp//777+PHz/OyMhgMBgKCgpWVlZ79+4V/h7u16/fixcvhAzo1KmTkENnZ2e3bdv2wYMH9vb2vL0rV648cOBAVVWV8Mj5okWlftDUNBJsHIKmTOFrsJGSkhIZGSkpKdm+fXslJSXeASEhIZMmTQoJCeEUfxgYGNBotPT0dJaigkKhmJiYTJkyZd26dbUKOykpacyYMYGBgVy+FzIyMhQK5fnz546OjrWasJ7gdevw7dvAUwgDWVmh69dBWZnvXpmZmTY2NmlpaVztkt1HSi84gNSrBRmG0vDABrVuuKsyg8FY7jG/pORXERlpaemO1p0GDxqhoa7ZYIf5CZ1OP3BkV2RUGADMjEvvEiLwMoJat0YvX9ZTkZybm9ujR4+QkBDeLn19/Zs3b7K8TOrMsGHD7t/nZ270E0NDw8jISCkpKQCIjA4/dGR3RWUFQmj8mCk9e/QV8ygVFeWhP4IzszMkJST19AxMjc35mAARCAQCgUAgiIe7u/vx48eJ3SWBIC6tanriJSQkNFckBAKBQPh/wNXV9eHDh80dBYFAIAhEQUHhxYsXhYWFvXv3zszMbO5w6g7GOCUlJTQ09Pv37yEhIWlpaZjvQu3aU1lZGRYW1iBT/dnY2NjkcVVw5/e8/dd/FkvNAACzX5znVTOApiasXdtkagYAWL169dq1a3v16hUfH99kB60nDAbjyZMn58+f9/PzS0pKevDgwdSpU48fP/4r25Sejh884KtmAAD84wfeu7fpwuWERkOXL6NFiyjt2nWRl/eXlLRh5E8P82Z1Lo/ESULKSkhIwIwZ7EXe3IgqU4JqignqD+rbF02YwBtPtZrh9euf46rXsvsXF3ON5NQ34K9fIT+fpSfo3LkzCFUGSEpKbt68+cuXL6GhoV++fAkLC7t3755IRY6VKIMKIe4OAKCurn7u3Llhw4Z9//6dq4tOpz98+LBuagaE0GxZWSFqBgCAL1+4Gnx9fZ2dne3s7Pr06dOzZ09ra+shQ4ak1jTMSElJGTly5Ldv37isLJKSkmJiYtj+EEwmMzIycvv27fPmzRM/7IKCgkGDBvn5+fGt4nH8+PGGVTNUVVWlpKQIX5SPtm5Fq1Yhc/Pq6yeFAvr6yNUV3bolSM0AAGlpaUVFNa7DFG0j2W0PZTbeZKsZdNN/PLdtSDUDAFCp1Hlzlpia/MqRl5eXf/R/v3nb2ne+PrwFjOpDbl7O/sM7WGoGB3tn+zYCzSoAIXByqr+/2vz58/mqGQAgOTl58eLF9fyKIi1KjiYlJcVSM0THRBw6uqeisoJCoUyfMkd8NQMASElJ23bs3L+va++eLhZmVkTNQCAQCAQCof6QkhMEgrjo6+tzbqY39B0NAoFAIBA4cXV1XbVqFZ1O5189l0AgEFoAcnJyt27d2rVrV6dOne7cucPXKryFU1hYGBkZWVpays4Q5ObmpqWlmZub18pFnC9lZWUdO3asd4x/Ptra2txrfHnyfJG6JhvHeLAeK5QXedzdX6ObRkOmpmjtWujevRED5YebmxudTu/Tp8/79++1m6UWQy2ZPn16VFQUyxUjLS1NX1//4sWLNewxzp0DAdUQAACYTPj4sSkC5QuVipYtg2XLHNes8SsoGL5//xYJqdcBOKYMCqrA7Qd+3BFRBfjZowkTIC0NX7nCXcrEwAAhhBMThR23Zla7QUBr1oClJZw6hZOTIS8PZGSQtjaUlgIA/Lz4VJsunDrFHDmSdwb/9HR7bW17bW3/tDT85An292e1M7t1Q5qa4OKC5swBwXlEJSUlvs4EfFm7du2DBw/i4uL49qqqqq5Zs0b4DAMHDjx06JCrq2tgYKCamhq7/dOnT4KmZcGqasQ3iYsxthYlYMJ5eai8nO0pcvHixTVr1rDlC0wmMyEhISEhISIi4v79+xYWFqz2+fPnR0ZGCp+ZTUlJybVr14YNG9avXz9xxi9ZsiQ4OJhvV1lZ2Z49e8aNGych0QA3bMPCwlauXBkREVFYWCgpKamtrT1kyJB169bxzS6jGTNg2jQUGoqjokBVFXXqJLJUh7q6upycXDFLbSNBo41aIjV1A5KSZfXinLTyY8um9LXWkWpb/3PhwszEYtWyvxkMRlp6SmJSQnBI0JfAT+Xl5RevnLl646JJG7MO7Tva2nRWVVUTPZcAsrIy3vq+9nnzoqKiHAAszK0mT5iJRlVCfDzm0eUAQqhTJ1Q//2Mmk5mUlCTcZCUsLCwgIKBLPSor9e/f/9atWwzB1zRWrZPI6PDDx/ZUVJRTKJQZU+fad25SyxACgUAgEAgEXoiggUAQF66f+mVlZc0VCYFAIBD+H9DR0TEzM3v79i2pLUogEFoyCKHVq1cbGxsPGjTo6NGjo0aNau6IakFJSUlYWBi7RjULjHFRUVFoaKi1tTVrkWKdcXBwYFWFb5DU1B+MkpIS9+rhmmqSYhn50SsuVlGrn8bdF/6WrSj91a2lhXbvRt26QTM9z/PmzcvPz3dxcfHx8VFVVW2WGPhTUYEPHwY/P8jPxzQa0tIK79PH29s7OjpaRkgaOCZG+Kw4Lw8xGEIy5U2AQ+/emzdvBikpWYDTVqjfV0zH8LEADiXC0lYC90LLl6P+/fG+fZCUhOl0JCuLTU0pa9bgpUtBuKBBRaXBTwEA0LBhMGwYSkrCyclIQQEsLMDBgXcYzs6GykphE2EMO3ZAXh6wJDXJyTg5Gb5/h9ev0YULDeJZoqmpuXLlyr///jsnJ4f7LBAqKSmZMmVKr1699uzZI2T99+jRo9+8ebNr166dO3eyGxMSEiqFnp3w9ehVVVUi1sRTKECptqdNTEzcsGFDKj+9TmRk5MSJEz99+kSlUktKSnidJISTl5e3d+9ecQQNVVVVfn5+QgaEh4c/e/Zs0KBBtQqAl2vXrq1evTqR442dkpLy7du3N2/ePH78mP/LRKFA+/aofXsxD6Gnp6enp5eRk0frP402aR1F06C6AzPpL6+UH1mqJkUZc4pPvY+Ggkql6usZ6usZOnbtFhYecvbiifz8PDqdHhYRGhYReuP2FRNjMwf7brY2neTkBIoziouLMrMy8vPzikuKKioqSkpLMjLTklOS0tN/vU+6OfWcMHaKhIQkSEqi69dh+XL8+TOwval0dMDBAe3aVWd7hvDwcJb0JDc3Nzc3V8jIoqKiZ8+e1UfQMGHChH379gmS1CgoKMyfP9/vk++Fy6eqqqoQQtMmzyZqBgKBQCAQCC0BcleFQBAXhGos9GgoH1oCgUAgEAQxZsyY69evE0EDgUBo+YwaNcrExGTIkCExMTGrV69u7nDEJSoqikvNwKasrCwyMrK92HkdvsjJyamqqoaFhdVznv8HuH5tgbMzvHvHWhbPoFAnLzyR+LPYhFP4x7G+d2rsq6iIevZsqkj5s3bt2vz8/N69ez958kRHR6d5g6kmJga7u+OICGAyWQ04OPja48cTjYxkhFuOIwEWB5wDRI6pM/n5+OZN+PYNS0igLl3QsGEgK8s7yt7ePjAwsLKykkaj2SrCCiPYHgcAsDUO91RFNgqC52/bFp05AwCsE6g+DRcX8PcXKBqQlYURI+pzTiIwMEAGBkL6kYEBplKFu0RgrqItAFBVhf38YNEidOpU/WMEAHd3dwUFhe3bt0dGRnJWiMAYV1RUhIWFhYeHf/369fnz5/KCV/bPnTt3xIgRnIIGQ0NDGo0mRNOAEBJy++UrnT5aaNhIRYWdZl6zZo2Q4qEhISHnz5+fOXNmeHh4HSw5k5KSxByWxeURUpOKiooXL16wBA25ublBQUGFhYU2NjZGRkbiBxMZGcmlZmBRVVXl4+Mzffr0q1evij+bIMoY0HrR7mh5C1D9ddFjRAWW73dnhH8CgC7dBoqsZtJQWFq027ZpX3BoUETkj+DQ71lZGRjjqOiIqOiIS55nJCQkdHUN2hgZy8vJS0vLIIQyszLS01OTU5OKi3mqF3FgZmo5ZNAIczPLX03y8ujECZSRgZ89g8REaN0a9e8PanW3grh69aqHhwfviyUIQd9buEhPT8/JydHV1VWpqcei0WhHjhyZOHFicnKyoqK8rr6OqpqSuoZadlZu0JfQESNGyMrTzl44jjGWkJCYNsnNvotTrU+JQCAQCAQCoREgggYCgdAwpKSkXLp06cWLF4mJiW3atBk+fPiECRMUBdUoJRAIBIIYjB49ulOnTseOHSNLewkEQsvHxsbG399/8ODBkZGRx48fb/nlcsrLy0tLS4UMKC0trb+5gpOT06JFi3x8fOozyR9PTk5O27Y1PMnRjBlw5w7+8QMANo5d87pdN1a7cmnhuSPzufdvGcW5d+3atWPHjs6dO1+4cKH5xYjFxXjOHBwRwdXsW1i4LCkJb96M/vlH4L6mpvD0qZC5kaoqe8l7w4IPHMC3bsHPlDO+exdOnoTZs9GECVwjFRQUzMzMLl26NHPmTABY0Qp55+JPBUDHMCMUv+2M5GvzpkCTJ8O9e/jzZ/69nTqhei+Xrxfa2nVUkGCMP35E376BtXWDBDJp0qRRo0Zt3759165dvFlVjPHHjx8nT5589+5dQTNYWFjExcVhjNkapi5duhgZGQmp7yAhIUGn0wX1ni4pmSUnZyzoQo0QOP5aXB7B84ngpLKy8tGjRzNnzmQwGHVYwVJeXs55XoKg0+nMnxojIZGkpKTMmTPn+/fvKSkpTCZTXV3d2Nh406ZNLi4u4gSzatUqQQlyjLG3t3dERIS5ubk4U/GlhAFnUuBwIjPT8JeYDOemV1zZXvngP2BUAYCNtfV1V1c8ZgzOzkYMBqiqgpMTWrSozjYGIpGUlLS16Wxr03k8QFJywqfPfv6ffPPyczHGdDo9ISE2ISFW5CQIIVVVdR1tXZM2ph1tOuvq6PEfp6WFpkypf8zh4eG1UjNISkra29sLGYAx3rVr1/Xr19PS0kpLSxUUFIyMjFatWjVkyBD2mO7du9+8efPvf9YattahUKrfsZpa6g5dnfr373/91iUAkJeTn+u2uIaSg0AgEAgEAqFZITfHCQRx4fpBK/Jn6v8PFRUVHh4ely5dGjNmzMqVK9u0aRMWFubp6blu3bqpU6cuWbLE0NCwuWMkEAiE3xJDQ8M2bdq8ffu2V69ezR0LgUAgiEZHR+f169djx44dNGiQp6enurp6c0ckjPz8fCFJMgCoqKgoKipSqZ/V/MSJE5cvX16fGf4fSE5O5rZql5REBw7AnDn3NNoe6T+b1UZhMq/sm6FRmM29v4ZGk4QpGg8Pj06dOk2fPr1///7btm1rxo8A3r6dV80AADEMhjkAfvwYzZ4NApwk0PTp+M4dSEnhPzWVCs7ODRgqG7xxI/b0BM7ajkwmjomBbdugrAzNnMk1/vLlywMGDMjOzl69erUEgpOWqNtnXFQFMWWwMByfa1ubH+wUCjp9GqZPx9+/1zBCoNGQrS06caI+51UXqqqwlxd++bJ6My4OZGWhsLAuUxUUMC9fpjSQoAEApKWlfX19hawRf//+fXh4uIWFBd9eKpWKMeZM/NNoNFdX10OHDnG6PnCOV1NTE+KXkMtkniopWauoqMjvFg1q1w6tWMHeLC4uFjQPi5KSEgAwMzPT0NAQ03GBjaKiIkKIyWQePnz49u3b6enpTCZTRUXF0dFx69atbNcKQ0NDVVXVPF5HjZ9QqVQjI6NevXpxijyys7Ozs7OnTp36zz//uLu7C48EYxweHi5kQFZW1okTJ/bt21eb86smoxIupsJ/yTiHDmyLE7mcVMrNfRkPT1SVlQCAnp5eNzu7CzSaxN69uKICADAAxMZCYCC8eoVOnQI9ASqBhsNAv5WBfqsRQ8dERoUHfPELCf1GoVDLyktLSopZN/ekpaW1tXT1dPV1dPS0NLXV1TTk5OSlaFIyMrJNebtv5cqV4qsZAMDExESIqIXBYAwfPvzZs2dsy5PCwsKUlJTp06fPnTt369Zf5T+6du3arUfXpOQah546Zerx04cAQFJScvWKf7S1WobbEIFAIBAIBAIAEEEDgSA+XBaILX/NWdNAp9OHDBmioKAQERGh9tNkz8zMbOjQoampqQcPHrS1tR04cODff/9tamravKESCATC70jfvn1fv35NBA0EAuF3QV5e/sGDB+vXr+/YseOBAwdGjhzZ3BEJROQaWVbWrZ5HsbS0zM7mScATahIREWFmZsbdammZ4nlnfpj8z5QZ/HN9h2PkJ65RWEYGDRvW6CEKIiwMX7mCMzKQpCQ4O6ORI/v06RMcHLxx40ZLS8sFCxbMnz+/eWQNX77wbU5jMHSoVEhLwxcuIA8P/vtqaKBRo/DJkzW0BT9B7dqhJUsaLtCfBAXhu3f5HhEKCvDp02jwYNDU5Gy2tLR8//59//79s7Ozd+3a1VoGHTRHM0IxANzJBHslmKtfmwDU1NCdO3DiBPj44Nxc1jJtGDAATZvWSHYUQsCDBuGICGAw/AHstbU7u7n58xtmr60NAP6iiiOgBr0EVVZWxsXFCRmQnZ19+vTpPXv28O1NS0uTlZWl1HxKd+3aFRIS4u3tzahZVoNKpbZu3VpSUjIjI0PI1Xh3UZEMwFwVFS2Oqzo1ORkAIDkZcxRYkeVXvoQTY4Tw06fKysodTU1rK2iwtLQsLS0dMmTI+/fvKyoq2O1fvnx59erVjRs3LC0tAUBaWtrKyiomJkbQPCYmJteuXeNrWZGRkbFt27ZevXoJN1fIz88vKhJWRgEAklnPj9gwMHjnwoVU/CwH6BwvhX5OypJH/016c41Jr/CWk/mhq62zZMmAMWM0PDzwy5fA9aoxGDg4GNzc0P370CS31BBC5maWXDYDpaUlFApVWnjlnSaByWQK8SbhRVFRcd68eVJSUoIGLF261MvLi1cblJube/z4cVtbW/a3sorKipTUFADo23tAQUH+p88fAeDJswesO5+dOzkQNQOBQCAQCISWRlP/KiMQfl/y8/M5N4VUhfy/Ys+ePRQK5fr162o8JQN1dXV37twZGxtrbm7u5OTk4eEhZqk/AoFAILBp3779jx8/mjsKAoFAqAVUKnX79u2enp5btmzp2rXrrVu3hBRHb0YUFRWpQksVSEpKisx+iaR169alpaV1KMf+Z4B+ImRMcXFxSkoKH0EDwLxstRKJ6sxN3+A3C5/yLJRHiNK1Kxo9mu9x6x63ODOUleHZs5ljx+ILF+DpU/zwIV6zBg8cCK9eKSkp7d+/38/PLzk52dTUdPTo0ZMmTRKeA25gKitxzV+vLIowlgSQZp1XrDDrdbRiBZo8mdv6QkoKdeqEzp1rDMd4fPQo5OYK7E5OxocP8zbr6+u/e/fO29v7ypUrADBSE2b+XPj9dwwOFrEanwcJCTR/Prp1i/LqFcXbG928iWbMaGI1Q8Dx4wDQJTcXaqb27XmuRSw1A28LH31Dg1Yuy8rKYtkYCCFFkL0HQHBwsDZP5FQq9fHjxwsXLjQ1NWUtHZGQkFBVVZWTk4uOjg4LCxOpLdtcVDSiqqp86FDk4IC6dEG9ejFv3GB1cX6WW7duLWiGMTIyAVpa+2JjsZsbc9y4GwUFj/T1VcV+9Y2MjHbu3Dlx4sRXr15xqhkAAGMcEhIyduxY1vMWHh6uoaEh6K+PgoKCra1taGiooAMlJyevX79eeDBycnIiV+CIn85nYjiUCO0/4tHf8aPsX2qGVllJB896fFnRfab3RamqShmEXKWlV1VUTPHz04yMxH5+3GqGn+AfP/B//7E34+Li7t696+XllZmZKWZI9URWVq4lqBkAIDs7W6T0hI2Ghsb8+fMXLFggaEB+fv6jR4/4Op0AQG5u7u7du9mbH/3eMZkMALAwb6uirMpqjI6JBABlZZVxoyeLGRWBQCAQCARCk0EcGggEceESsOvq6jZXJC2HioqKffv2+fn5CbkXrKiouG7dOjc3twULFtjb29+4caM+lRoJBALh/w11dfVcIff3CQQCoaXSrVu3L1++3Lt37/Dhw+7u7gMHDrS3t1dVVc3KysrKyiosLKRSqWZmZt27d2ctWm165OXlZWRkhDiQy8jI1D/nQaFQFBQUvnz5MmjQoHpO9VuDEOJNSbKyjE+fPrWzs5Pgybk+yII3eQAAhb0oAHAbANnZQUbGrxFKSsjRER0+DAKUB6z562OzIXCGqio8dSp3xo7JxJGReOVKyr590KOHsbHxqVOndu/effXq1YULF3p5eVlaWo4ZM2b06NE6Amo9NBgUCt80fA6DocZuF5WpRX//jcaMYR47hlJSMIOBFBVhwAA0dqygZ7u+pKaKGCBgRbuKisru3bvd3d3Hjx9PpVK3m6CgIvylECqZsDwSP7f9rSpFMhj477+52vzT01lKBV4FA6sXJCRAQAqzmo4dGy5EUFZWFrJAnIWSkpKgLj8/v+HDh/O2S0hI7N+/f8eOHR8/foyNjZ05c2ZtvwAnIVS2aZMsx0ILzsIWrEvQ5s2bP378mJaWxrXvBkXFhfLyqhQKsNZgMBiSGRkDAHz19HqlpqZxiEskJSV5axUZGBjs2LEjKSnp9evXgi44ISEh06dPz8/PDw4OnjFjxsWLFzdt2sS1Ol9DQ2P69OkxMTHCVYBRUVHVjxgM8PPDHz4AAHJ0hK5dgUoFABqNpqurm5CQIGgGSUlJMf8kMTEsjMCXOZ4wBOCUFDz10amhnx5JMvi88fD373DyJAjJ0zMY8PYtLFrk4+Ozdu3a6Oholo+Rnp6elZXVf//9Z2xsLE5sfwDy8vK8f/u4UFRUNDIyatWq1bp16+zt7YWMvHfvnpAXHQASEhLS0tJ0dHSSkhNu3bkKAOpqGm0t25uamBeXFEXFRMpIy+jrGQzqP1RGWqYOp0MgEAgEAoHQqBBBA4EgLrE1l7AYGho2VyQth9evX1tZWYnza1NTU/PGjRunT5/u1q3b3r17J08mcm8CgUAQi9LSUhkZckeJQCD8llAolBEjRowYMSIpKenp06dfvnwpKSlRVlZWV1dv3bo1nU4PCAjYvn27iorK0qVLJ02aRGlyX3cDA4Po6Gje7BQA0Gg0IWt5a8Vff/116dIlAwODDh06NMiEvwucDgdCVAX9+/fnGiwI6pcvzNWrISkJA4CKCmXKFOjSpSEiFQbfyPHhwzgggP/648xMvGULcnRkGaqzsr89e/Z88uTJy5cvb9y4sWnTpvbt27u5uY0aNUpkYriOSEggNTXMY5ifi/GvFeft24uex9yccvAgADSFKIDfx7AGglO8vXv31tbWvnnz5rhx46QocMoKOX7C5UzwLwC/AugqMLfe4sDv3uGoKP/ycnttbXttbbbXAusBl6ChuldPD2xt4eVLeyUl4GfPgNq0QVOmNGCQcnJyenp6iYmJQgaMGzdOUO/jx4937dolqFdKSuqvv/7q2bNnHQJTU1PjtY3k1DQAQNu2bRctWrRnz56cnBx2YzcpqXksNQMPZhj7tG8/U06uuLhYWlq6TZs2Hh4ehw4d+vDhQ3p6OpPJVFZWNjU13bNnj7W19eTJk/P5OaOwI3n06NF///03fvx4Go0GAAMGDFi3bl1gYGBhYaGUlJShoeH69es7deo0YMAA4WfK0uHhJ0/g4EEcG8sSYeCTJ1GbNrBkCRowAAAmTJgQGBgoyCPTyspqxIgRwo8CPGoGTRpM0IbJlMw2S6cAxxPITV4eFlxQo5r8/LNnz65fv55TXJKSkpKSkuLi4nLjxg1bW1uR4f0ByMrK6urqCiluQqPRzp07J86LBQChoaHCa2nl5eUlJSXRaBJHju+rqKygUChTJs2iUqkyVJlpk2fXOnoCgUAgEAiEpoUIGggEsaDT6Zy/2BFCDXV/87emtmXdZ82aZW9vP3HixKtXr27fvt3a2rrxYmsu6HR6cXGxlJRU/Q2KCQQCAQDev3/fsUHX1REIBELTY2Bg4Obm5ubmxtuFMX7x4sXmzZsPHTp08eJFKyurpgxMU1OzoqIiOTmZazmslJRUq1atlJWVG+Qoe/fuPXPmzODBgzU0NEaOHDl16lRi9sZFamoql2nBmRRYFlktF2A5NACHtkD8/LogIUV9zRtevhSyJh5HRcHTp2jwYAD4/v37mjVrnj17JikpOWDAgAEDBlRUVHh5ef3333/Lly+fPXv2okWL1NXV6xiGEHr0gO/foWZyK53B0GZZ6xkZoYkTG/6g9UFRsT4D1q1bt2zZsjFjxlAoFGMZGKsNF1IBAC6k4q5KLd6kISkJP3kCmZn4+3fgyEBzahqAJVbQ0kKLFsHr11BQgE1NkZERWrgQdHQ6d+7Mf2ZVVVi0CBq6XOaMGTO+fftWWlrKt7ekpES4IqFuegWRMJnMr1+/CkqEsz/sHh4eBgYGu3fvjoqKYp3CJlVVDQoFAKjJyQDA0Nfn3NG0rOz9iROc2qnTp08zGIzY2NiKiopWrVopKCiw2rOysoRHaGhoOHXqVPamiorKsWPHeK9FIqXMcnJy+NIlvGdPjSot5eX4xw9YswZyctCkSfPnz3/+/PmTJ08YNWuXAIC+vv7BgwdF1qTgUjNM1YG95kgSAYRmM8vKhO8rwjIEIJFO37RpE69VBgDExMTMmDHj06dPtEYobcOf2FjIyQE1NWjTpomOyMGoUaMCAwMFeXJYWVkNGTJEzKk0NTWFD1BSVgoN/3bp2kmW0mXU8PGW5m1rFS2BQCAQCARCM9LUK2AIhN+U+Ph4zt+B2tracnJyzRhPC+Hx48d9+vSp1S7t27f/8uXLgAEDBg0a5OLi8vDhQ94f2L8jdDr98uXLvXr1UlJSMjY2VldXb9Wq1ZgxY86dO5eXl9fc0REIhN8VLy+vc+fOTZ8+vbkDIRAIhMYCIdSvX7937965u7v/9ddft27dauIAWMYJGhoa8vLysrKy8vLyGhoaNjY2DVgUwMDAYOPGjXFxcTt27Lh7966FhcWIESPu3bsn3FT8T0KkboDr2a5gwu6EuteJEB+EkDjOENyUlGDhmUsGA/v4AICfn5+Li8uRI0dsbGzYnVJSUsOGDXv27Nm7d++ys7MtLCw2bNhQUlJS6zCEghYvRjzy8Qg63VRCAuTl0ZQp0EB6nQajUydhxSykpGDgQCF7u7i4KCsr3717l7U5TaeccHSLAAEAAElEQVR6qrtZkCfK+qE5yc7GkyYxXV3xli345Enw82M1s3UM3GUm6HTUqxc6exbdvk3x9ETbtnGqGfw5f1lTKMjEBP3zDxo5ssGjnjVr1uDBg/n6i5iYmEREROCacA6YP38+FoVwX31BhISE9O7de+DAgXxtEhAHkyZN4hRk9EpLoyYnU3/WGKXWLDYKJSX49m2uqSQkJExNTdu1a8dWMwCAoNoBGhTKeRWV95qa58vL8ebNUFjIORXXAwAYMGCA8DIErXV18bFjwLckR04OPnoUMjMRQnfu3Jk+fTqnfo5Go9nY2Hh6evbo0UPI/ADAxLAg/JeaYbIOHGCpGQBAS0u0REaUaG9dUpIQk4+QkJATJ06IOET9wRgfOYL79WMOGcIcNYo5ZAh2ccH//cffeqfRWLZsWa9evfhWcdXX1z98+LDImhRshg8fzmtSwkJGRtqui/Wgob0/+L0pLy9HCPXvN7hvbxFeIAQCgUAgEAgtCgQAGzZs2LRpU3NHQiC0aN6+fcv5k8/BweHDhw/NGE+zQ6fT161b9/r1a39//7rcBASorKy8fv36sWPHUlJSZs2aNX36dAMDgwaPs2m4fv366tWrzczM5s2b169fP1lZWYxxXFycr6/vw4cPX7x44erqumTJEjs7u+aOlEAg/AZUVVV9/Pjx2bNnDx8+LC8vP3XqVPfu3Zs7KAKBQGgKvn//PnTo0LFjx27fvr1u3zB/CwoLC2/dunXhwoWwsLCxY8dOnjy5S+PXTWgW2C/iL2eFmi28A1hcSINF4dUtJrLwtSu3Q0MdDt2QA7KzmS4ukJkpLIAhQ8536uTh4XH+/HnhBvKJiYnr169/+/btuXPnGnjlen4+njMHBwbCz+XU43NzB2prT1myBC1c2JAHqielpfjOHXj3Dr97B0VFfIegTp3QnTvCFA8Ajx49Wr9+fWBgIOu16/4ZfysCANhkjJa0zHKR2dl47FgcGSmon1PNUC1xaNWK4uMDP9fWcxozBAQEQFISPn8ep6UhAOjaFY0aBY3mGogxXrt27c2bN+Pi4lgu9yoqKh06dDhz5gxvSUr2p8nCwuLcuXNdu3YVPrmtrW1gYGADhiqsu7CQ2bs3pKdz6Rg4fRrQwIGII7/eeH+eWKHS6fTOnTt/+/aN7xhtbe2n/fu3f/lSyDxo4kS0YwfrcXJy8rlz58LDw2VkZIYOHSpSLQEAVRgWhmPPn+YgU3XggDmicJw0HjoUf/0qcH8dHcrJk0w3N+ApgFKNnJw9k/k5KkpIDIMHD37w4IHwOOsFxtjdHb98CRUVNdqlpVGfPujYMeFXG06ys7OvXLny/ft3VVXVYcOGOTo61vYdUllZOXv27GfPnqX/fMZoNJqVldXhw4ednZ1rNVW/fv1evHjB3qRQkI6utql569bGhmzNRGsj45HDxpmbWdZqZgKBQCAQCIRmxN3d/fjx40TQQCCIhbe3N6cVQc+ePV+9etWM8TQvT58+Xbp0qYmJyblz5+rvj/r9+/cTJ05cv37d0tJy4MCBGhoa5ubmwcHBr1698vPzKyoqMjU1nThxopubm3xDW2XWn5KSknnz5n3+/PnkyZNOTk58x+Tl5Z09e/bQoUMmJiYrVqxwcXFp+vrQBAKh5VNZWXnt2rU3b948ePDAyMjIxcWlf//+jo6O5IpBIBD+r0hPTx8+fLi+vv7p06eVlJSaO5zGJT4+/vLlyxcvXpSQkDh16pSgL5O/KSIzOpwWRFwZx24B+Htx9eNNxmhpKxHiAyFHbxRBA5OJe/bEsbGCjs4EWG1s/Dg9/d69exYWFuIE/OLFi2nTpm3YsGHOnDnijBcf/OQJvncP5eVVSEgY3L//9cIFfU1NpKkJ5ubQAr5j4Nu34cgRHBsLgkq/I4SsrNCFC6ClJXK2Ll26rFu3bujQoQDgmQ7uYRgAWstAYNeWqJDCkybhN29EDuM2aeAhICCggSKqNcXFxffu3WOlcocMGcK3ZhDnpcDc3Dw8PFzktL169fLx8REyoHXr1nFxcYJ6EUKzZs06efKkyAMBADCZzO7dISGBLWjgKjkBADBmDGXvXs75WQ+4Lg7p6ekODg7x8fGszfaSkpIILZOXH88rK9HRoRw7Bp06cTWHh4evX78+KioqJycnKyuL18VHTU1t+fLlHl++YH9/IeeE7O1RXe2Oiqpgaij2/un+MFUXDpjVUDMAAH7wAK9Zw2k18QsKBUaOpOzbh3fswGfPAm9xCioV9evX9v37sLAwIWH06tXL29u7bqcgDnjvXnzsGPD1SZKSQvPno6VLRU7CYDAWL1786NGjhIQEVou8vHzbtm1PnjzZoUOH2oaUkJBw8uTJmJgYWVnZIUOGuLq6iu/NwCY1NbV3796sT5mKqlJvl+7Kyr+K9bRpbTJ44PB2bf/A2q8EAoFAIBD+bIiggUCoBUFBQZwlzE1NTSMFL6T4g0lNTZ0/f/6PHz/27ds3aNCgBpy5srLy1atXDx48eP78ua6urrm5effu3bt3766kpPTt27fjx4+/fv167dq1c+fOFVnrscn49u3b+PHj7e3tjxw5IrIECZ1Ov379+oEDB3JycoYPH+7s7Ozo6Kgt6uYUgUD448nNzX3y5MmDBw9evHghKyu7atWqkSNH6vPeSCUQCIT/GyoqKlavXn379u09e/aMGTPmD7ZqYHP//v3Zs2c/ffqU8xfH744QQUBZWdmSJUtev37N/knFOeZbEXT//Gvzsz0yk2thggYA7OaGnz7luyMTYGpZWZqFxZ1Hj5RrU9YhLi6uV69ea9eudXNzE38vcWEy9w0b9sLX97GGBpSUgJwc0teHQYPQkiXiL0RucPD163jrVuCt0IcQ0GigrIzU1KBLF7RmjZhOA0+ePHn8+PHRo0cBoJwJ5r44vwoAwMcO2SqK2LepiY9nDh3Kv2oAP/jKGj65u6MRI1pc9ZCasD9KU6ZMad++/YoVK0Tusnnz5s2bNwuqTSklJVXBtaqeB3Nz85CQEDHzwXjsWMqNG8BXygAA0tKUc+eAY6G8kIvD7t27t27dWlBQAACHlZUX5ufT9fX56oaQrS26f5+z5fDhwzt37kxJSeFspFAoLAMMeXl5ExOTlStXTpgwAbu6YgH+DdWT29ighw+FDBBESgWM/oZDfxbAmaYL+3nUDCzw5s34+nVuTQOFgrp2RZcuQVUVXrECv3oFXMV0VFSgZ0/K3r2dunb98uWLkEhcXV0fcp0CxvDuHfP+fVRUhBUVKcOHQ51VgFVVuG9fHB0tqB+ZmKAXL0Do+wdjPGLEiEePHlVVVXF1GRkZ3bt3z5qn6E/TkJKSMnny5PiEWOe/OrPqwjCZTMykrli62sqyXbOERCAQCAQCgVBPiKCBQKgFBQUFKioq7N+rFAolLy9PUbGl3RRpRCorK48ePbp9+/Z58+atWbOGb73MRiUkJGTFihUJCQnbt28fMmRI8y5ZTk5O3r1797Vr1/bu3Ttp0qRa7fvt27cnT574+vp+/PhRT09vwoQJs2fPVlVVbaRQCQRCS4NOpwcFBX39+jUwMNDf3z8uLq53796DBw8eNGiQhoZGc0dHIBAILQVfX99ly5bl5ubOmDFj+fLlNBqtuSNqXO7duzdv3jwfHx9zc/PmjqUBEJLwCwkJGTduXMeOHY8dO8b+PcU5bHUUPv7T+t1QGoIdkEjxQa0CaJgBiYnMceMgKYm3Z15BQZSq6qOwMBkZGTGjZRMTE9OjR4/9+/ePHj26tvsKATMYh5ycdn3+/FpDw5gzRUejoV690MmTzaNpKCzEgwbhn8vZuZGVRVu3olGj6jLzly/4wAFISJg7dPU124EA8K9UyiJHAWrRqip87Bi8eQPZ2RghpKEBffuimTOBX0n7BgQfO4a3b6/FDrq6yMMDKSrinTtxdDTQ6dXthoZo6FC0cmUzClOEwKlIU1FRiY6OFueXb0VFhb29vaCaC0pKSizFgBAUFRU/fPjQtm1bSEjAT59CZiZYWKD+/UFBgSs8jDG8fo169uSvZgBAdnbo3j2+J8X34rB3796jR4+WJSY602i3OPwJuOdXVqbcuQOmpqwtLy+vadOmZfIrZCMvLz9mzJh58+bZ2tqyDo3HjsVCS6AiJyd07ZqQAXwJLYZR33FqBQAAAlhsCBuNhb2r8O3bcO4cTk6GggKQlUXa2vDXX2jNGqiqwmPH4sBA4Hl+kJkZevgQZGXHjRt3/fp1QTNTqdSdO3cuX778V1NSEl64EIeGQnl5dYuMDGrfHh05Ajo6tT1T+PSJOX48f3sGFlJSlBs3wNZWyBxHjhxZuXJlOTuemnTu3NnPz6+5blslJSf+u2M9ZjIBQE1Fe86sea1bt2mWSAgEAoFAIBAaBJagodbuVQTC/ydKSkomJiZRP4v8MZlMf3//vn37Nm9UTQOdTr98+fLmzZvbtWv37t275rrH2q5du6dPnz558mTTpk3Lly+fMmXKpEmTeMtzNjb+/v5Hjx598uTJtGnTQkJC6pB9tLa2Zkn1mUymn5/fmTNnLC0tDx48OG7cuEaIl0AgtBSYTOaDBw/Onz/v4+PTpk0bW1vbjh07Tp8+3c7Org5uogQCgfDH4+Tk5O/vf+TIkStXruzbt8/e3l5VVZWVOVBQUHB0dJwwYUIdEsYtlmHDhhUUFNjb2wcEBJj+THH9YRQXF+/fv//w4cN79uyZMmUKZ5cgH44QgJaYpAUAQ0O0eTNs2IA5NA2VGC8sLg6Wln4RFFS3N6exsfGjR49cXFzk5eUHDBhQ/zCzs7Nfvnx5cNUqnJn5RkOjDddXjspK7O0N+/YhzsRhU4FPnxaoZgCA0lK4cwdqL2jABw/ic+cgJwcAOgV/YAkawt8G4I/X+ZxmVhaeMQOHhMDPNdY4JgY+f4Znz9D581zJ7wZGyLmzoFBAXR0oFCQnB8bGaM0aHBnJXLkSsrJqDEtMxKdOQXY22rWr0WL9RVZW1urVq4OCggoLC6WkpPT09BYtWuTq6ipyx3Xr1hUUFIip45eSkrp+/frIkSNDQ0N5ewsKCmRlZUtLS4XMUFFRUZmUhLduxSEh1RYgCOEDB1CfPmjDBqBS2dcclqaBuWkTvnoViou55kHGxujQIXFiZsO6WXF72bJ1np7CxuXn4y9f0M+r/caNG/mqGQCguLg4MDCQrWYAAOjcGT5+5JULVEOh8BazqEFqKqSkgJISGBuzhTsvc2FqCC5mAADQKHDIHI0X5SaJRo6EkSNRaiqkpYGiIhgbs6rYMD08gJ+aAQBwZCT28KAcOrRlyxZfX9/kn2U+uLC0tFywYMGv7cxMPHkyjompMaisDH/6BBMnolu3oJbrQ3BsrDA1AwBUVOC4OCRU0HDlyhVBagYACA4Ofv78ef/+/WsVWP1JTkl88uxh0LfPLDWDs+NfUyfNauIYCAQCgUAgEBoJcgOdQBAXBwcHtqABAG7duvXHCxoqKyvPnj27c+dOExOTK1euODo6NndEMHDgwIEDB3758uXSpUtOTk7W1tYbN250cHBo7OMWFxd7enoeP368sLBw7ty5hw8frn9RZwqF4ujo6OjoGBQUNHLkyJycnPnz5zdItAQCoaUREBAwd+5cCQmJBQsWnD9/vlYG1ATCH09hYWFKSkplZSVCiEaj6enpKTRqDonwW7FgwYIFCxakpqYGBAQUFxezfBoKCgoePHiwffv2O3fu1KFMdYtl6tSp3759c3V1ff/+/Z/h2YMxLiwsjImJCQoKevPmzcOHD3NzcwGAS80AHAudb2XAzB+/0mAX26GhGgLlDs0L6tMHrKzw1q0oPBwXFycxGKNjY/XNzF68fKmgqAilpfjePfjwARgMMDVFkyeDeK+pjY3N/fv3hw8fPn/+/OXLlwsXRsTHx3///j0iIiImJsbLy0tOTi4jI4NOp7O0kiyneicHh6Xy8iMw5r9SmE6Hx49h8WLh5uqNAr9cNSc4KAiGDYPKSlBQAHt7NH8+iLIJxPfv49OnIT+ftWmYXZ0uTZFXw8f/BiMjNHLkr9FMJnZzw0FB3LNUVeFPn2D2bHT1qvhnUwuqqvD69fjJExHD1NUpjx+DnFy1rqKkBGbN4lYzsCgvx48eoQEDoGfPho+WgxcvXsybNy+aw6j/x48fnz59Gj58+NmzZ3k/p5wtp06devv2rfjHMjc3f//+vYuLy+fPn1nvZE6EqxkAoKKiwpZXEpSUBB8+wObNvHFijKFVK7h0CSckVHsAaGoiKyu0ezfUvkykhoZGiYKCq7T0ReFx/jyv6OjoGK5sfU2io6O/fv1qZ2dXHfD8+eDlhQVUQUUmJohTDcABvn8fTp3CycmQn1/tqdCjB1q79nyW5PJIXIUBAJQl4Ep75Kws/BQ50NUFXd1fm+Xl4OcnUGwBAJ8+QXGxSVHR/S5dIhmML8XFV0pL0zjKixgZGZ04cYLTExSvXMmtZmB3RUXBqlXo9Gmxw62OGVOpSEBNEwAAKhUJfd1LS0u5ioNwUV5efvv27cYTNJSVlX70f5+UnMhgVGlr63aytdfU0Pr2/evx04dYJTAQoO7dek4aP6ORAiAQCAQCgUBoeoiggUAQl379+l28eJG9ef78eXd3dxsbm+aLqHHx8fGZNWuWhYXFtWvX7O3tmzucGtjZ2dnZ2e3atevSpUtjx47t06fP/v37668w4MuHDx+OHj369OnTHj167Nixo0+fPg1uG2hjY/Pq1asuXbr06tXL0tKyYScn/GEUFRVFRUXFxcUlJSVVVFSoqanZ2dnZ2Ni0zBv9BBZHjhzZsmXL/v37x48f39yxEAgtC4xxREREbm4unW2dDZCbm6uqqmpubk6ubAQ2urq6Q4cO5WyZNWvWtWvX+vfv7+fnZ2ho2FyBNTg7d+48deqUg4PD58+ffzv1W3Z29sePH798+cKuaCknJ0ehUNq0adOhQwdHR8cLFy6w2qvTh/w4l/qrXYoCPVUaO+r6oatLOXoUAOgFBa7OzhNXrVq9ejVCCN+6BUeP4pgYdlYP37iBBg5Ef/8tTl2Arl27BgQELFmyxNjYePz48T179tTR0SktLU1PT09KSkpKSsrOzk5KSgoNDZWSkrK2tra0tLS2tu7UqZOjo6OWlpaUlBSdTmcymRQKRUVFBXx9mUJr5OHERBQcDB07NshTUgs4rvzcYAwIQVER/vKlusXPD54+RYcOgYWFsDn/+4+tZgAAnbx01oNMJU0oKICTJ2HECPZLgC9cwMHBAkP4+hUeP0aDBol3MmKDMZ41C79+DUKSqQAAgPT1OVPp+MIFHBsrcHRRET5zBjWmoCE+Pn7u3LmxPDEUFBRcvXpVU1Nz586dgvY9ceLE48ePa+v1KCcnV1RUxKtmEIcAE5POP4UX3LUeaDS0YgVyd+faBU2dCpMmocBAHBICamrI3h40NetwaADAGJ96/vysvv5FAZoDAABFRfTTRyE4ODgnJ0fIhEVFRZyCBpCRQXv2wKJFvB4nyMgI7dkD0tJ8otq+HV+5AuxqHUVFuKgIx8WtVbI7bl39Pm8tAzc7IFNZ0ecokMBAEOC7UE1qKnPwYEhLsykpsaFSxygpLVZUfFpWNi8vT1ld3crK6ujRo23btv01PjsbCxU/4eBgVFgIwgvCFhbiAwcgNBSXlyNpaTA3Rzo6wuLU1xdeb6KwsJAu5AoGAADFPIYfDUVkdPjJ04cLCn8VXrn34KaOtm56RjqTyaBSqZ3suvbs3se4zZ/p9kQgEAgEAuH/FiJoIBDEZejQoYqKioWFhazNysrKHj16vHr16tevyj+Ic+fOrVu37uzZs01vkSc+NBpt5syZ48aNW7VqVadOne7fv29lZdWA82dkZHh4eDx8+LBfv37fv3/X09NrwMm5aNWq1aJFiw4cOHDixInGOwqhWSgqKoqNjY2KioqOjmYtQZaRkdHW1jYxMbGxsTE2NhaSsSsvLw8ODg4MDPz69WtYWFhkZGRhYaGpqamxsbGBgYG0tHRERMTevXvpdPqKFStmzJjxx9cX/x3ZuHHjzZs3/fz8jIyMmjsWAqHFER4enpWVxZXXpNPpLNdlC+FZK8L/PePGjUtISJg2bZq3t/cfI3+RlJR8/vx5nz59nJycAgICZGXrk1ZqIlJTU69cuXL79u3w8PCuXbt24rA6Z62i/v79+/fv3y9fvsy5F19Nw9dCeJ//a7OfGij+JncsNu7c2aZNGw8PDwDAnp54x45ql3s2KSn4/Hmcl0fZv1+cCfX19W/duhUZGXnt2rWjR49mZWXJyMhoaWkZGBgYGBjY2trq6uq2bdtWW4y14zg+Huh0YUKKigqclISaXNCAVQTLVXijZTJxWBjMnYtu3wY1Nf57RUTgxETOhjJadVo3XVkLWHb3AwciKhUUFeGvv8DHR5jtfGkp3L4NDS1owGfP4nfvWGoGLKSiiqIizJwJHz7g06chMxMzmZCaKmzVOwCkpTVsqFwsW7aMV83AoqKi4saNGytXrlRXV2c3cl6W6/Y79/Xr14KOyD4EX2nUX1paAtUMAFBZCQ8eAI+gAQCASoVOnZDweg1iEBAQABISDu3bg2BBA2rTBszMWI9Z2i/h0g05Obka2x07Ik9P+PtvHBnJKrACamrI3Bz9+y/wnjIAfvYMe3r+UjP8ZOfghWw1g70SeLZH6pIiz08YODNThFgHY+Aw+QAAXYSmy8sP6Nix6tSpVq1bcw//9AkyMoRNmJ6OAwNRjx4CD+jtDZs24bi46k0A+PAB5OUxQojvZwoh5OgIQt1x1NXV5eXlhUUF0Ehqy8Sk+INHdlVWVgKAkqIShULNy8/FGKempQCAhITE/LnL2ln9OeZVBAKBQCAQCGx+k9sDBEILQF5efvny5f/88w+7pbCw0MHBITQ09A8rc3vq1Knly5d/+fLltzgvOTm5o0ePXrp0qXfv3g8fPuxU77sPLD5+/Dhy5MjJkyfHx8eL/KXaIEyZMsXW1vbYsWPUn2UsCS2c5ORkPz+/Hz9+JCQkFBUVAUB5eXlZWRkA0On04uLioqKitLQ0jLGRkZGpqamJiYmpqam0tHRpaWlaWtrly5dXrlyZmpqqpaUlKVl930hBQUFCQoI1T3l5eV5enoWFhY2NTceOHceOHWtqaqrP7/6Un5/fli1btm7dOnfu3PHjx7dp06YpnweCEC5fvnz16tU/xjmcQGhY8vLycnNz+aYiMMa5ubkFBQWNZL9E+GNYuXLlrVu3rl69OmHChOaOpcFwcHB48+ZN9+7dHR0d/f39pUR57DcjHz9+3LNnz+vXr0eOHLlly5bu3bvTaDR2FpP16ebaFAIGWBdTY8xsvd9Dp/Lw4UNPT8+AgAAAgPx8OHaMW83Agk6HZ8/Ax0f8ugBmZmYbNmyob3y6uiAhISzFKCmJtLTqe5TaQxk/nvniBRQVib8LjonBGzdSDh/m3xsWxjXbLYfhrAdUZhUAQFUVhIRUv8k+fkSSojK3HGYPDcaDB2wVBfuzwS3gUFJCY8fiN2/ws2e8GWiBVFQ0WJA8VFVVhQpdJR8fH3/hwoXly5fzdt25c2fHjh3dunWr7UGDgoIqhJ4UxlhWVpar/IS2tvbr9HT2JjU5mVfTgDMzUWYmaGqKf4HiS5cuXVRVVYcPH+7m5sbp43jr1q3Ro0ejsWPh1i3+e2pqIg8P9padnZ2enl5SUpKgA2lqavJ5Ag0M0PnzqKQE4uMBITAyAiEauOPHed/Pd+0H7xq2hPV4mGL5CRsZaXHMKBkM+PgR+/oCxmBvj7p14yxYg1q3xjIyUFYmxkS/QEymTmwsevgQFi3i7hP5MWQy4ee6Iz4EBeE1a/jIfYqLEY0GdDq3TgghZGeH/v1X+DElJCRMTEyiayozONHU1Jw1a5aIyOvE/Ue3WWqGvr0HDB8yRlJSMjUtxffjm9zcHDVVdSfHHjrauiInIRAIBAKBQPgdIYIGAqEWrFq16u7du0EcVTbpdLqzs/ObN2/+mEWEycnJf//9982bN38LNQObyZMnKysru7q6PnnyxFaoN6A4BAUFDRs27OLFiy4uLg0SnjgYGBhoaGgEBwf/wXVM/gw+fvx4/fr1J0+eFBQUODg4tGvXzsHBgZVyk5aWZtU5lpSUlJeXl5eX19HRURTqfllRUZGRkcGqcwkALGEElUqVlZWVlpbW1NSUEKOecdeuXR89evT9+/fjx487OjrKycnZ2tqamprq6urq6upqaWlpa2vr6uryrcGclZUVGhoaHh6empqal5dXybFMLT8/n1X6msFgJCcnKykp6enpaWlpaWlp6evrW1lZ2djYCK/r/H9OYWHhihUrnj59StQMBAJfUlJS2Fc/Xuh0ekpKChE0EIRDoVAOHTo0ZsyYIUOGNI0CtWno1KnTu3fvnJ2d//rrr/fv37dAtav/3bvrVqyIy8paYmNzYds2+UmToObq4TpkBw8mwof8X5vOytC9hdebAACA0tJSd3f369evs/7c4xMncEKCwNFFRfjs2UatC8ALsrfHenpQ07qgxgB9/WaoNwEAXbuiTp2wj0+tdkIhIcBgAN8PRc1v3enKmp7OI1mP5z47wz24qgoL/htUTYN/9MrLMUeuvRouNYOqKtq8GQIC4O5dYVU5eBFuuV8/MjIy8kXllb99+8Z+zGnPsGfPntWrV4t5INaOrAuIihAPDwAAkJKSWrt2bYCXFz0lJZVOL5GVjYqKSv/5DDP09anJycBX01BeDgUFnDoeIXVwOGEymTNnzmRvsmRMr1+/vnz58t27d9kGFffv37969Sq0a8f/HA0MYNUqcHJit6ipqbVv316IoKFdu3YGBgb8++TkgLNAA18KCnBKCldbvpzS4pk7MUIA0Cv4zWlahKTdHBHzAGAvLzhwAMfGQnk5AMCpU2BsDPPmoWHD2LEiAwMspNaGIOh08PLiFTQgKyssKws1ZSs1UFBAgquZ4M2bBZqXVFaCmhrQaL8G6OqCvT3atQvEkBJu3br1+/fvqampvF0Iob/++quRbqmlp1cf8YW3l8+bF5YW7ZwdeowcNq7BS6MSCAQCgUAgtDSIoIFAqAXS0tJ37txp27ZtGYfePDMz097efvPmzfPmzZMUucijZYMxnjFjxsKFC5sykd9QDB48+MSJE4MGDbp//36XLl3qPE9KSsrQoUOPHTvW9E+Cg4PDx48fiaChZYIxvnLlysqVK5WVlSdOnHjr1q0OHRrAyFFKSqqhvCg7dOhw7Nixo0ePhoeHf//+PTo6OiIiwsfHJyMjIy0tLTU1VU5OTldXV0lJSVpaurKyMi8vLzk5mUKhWFlZWVpa6unpmZmZcS4DVVJSolAoioqKVCo1OztbQUGhvLw8MzMzIyPD19f3+PHj4eHhTk5OU6dOHTVq1O9+9WsMLl682LNnT/KJJhAEIbL2cKUQJ3AC4ScODg49e/bcsWPHli1bmjuWhsTOzo7l09C7d+9Xr161nERFSkLCChcX37i49XJy05SUJOLiYOtWfO0aLFqEhg/nTEbWiqNJsJHDnkECwQ7T38Oe4eXLl1ZWVk7s3GRYmIgdePPZjY2sLDg6QnIy8DW0p1Khe3doprJl6NgxmDIFf/0qwqOeA5yXhzIzQUeHz2wdO2IdHXZu8t/Rq4tl5AHAIjVq4ZO61PXDOjoN/C4sLgZRKgrk5ISsrZmbN9dOzQCALS0b7zMjJSUlUmbN/h3BVQPow4cPHz58qNXhWPICFxcXTU1NVhUqvizX0fHw9UVlZUCjMZWVJX+uPGEeP463bAEhmgY5OfSz3APU5pK1YMGCK1eucDVWVFS8f/9+8ODBb9++lZSUDAsLKysr68gjEkLt2oGcHJiaohUr2GVT2NfMEydO9O7dO5KfDqBNmzbHjx8XM0L+ZGZCSQlX26k+04qk5QHAOD3u3JF5EsMHi5wGX72Kd+2C7OxfTZWVOCwMNmyAvDx/S8vNmzfHx8dPLSlZhJBU7f8Q4MxMlJ0NHIVLAAA6dECtWmHBl1ZkaAgcr2YNkpJwTIzwg1LOnMGhoZCUBAYGqF8/UFUVM1pbW9v169f/+++/aTUFE1Qq1dnZ+fz582LOU1s6Wnd69vIx63FVVVVwSFBwSJBRq9bus5eoqggox0MgEAgEAoHwR0AEDQRC7WjduvW9e/cGDhzI4LjnUlhYuGTJklOnTp05c8be3r4Zw6sn//33X2FhofjrJ1oaQ4cOlZCQGDx4sIeHx4IFC+qQYY2Pjx84cODChQtHjhzZGBEKx8HB4e3bt+58y3kSmpXExMSZM2dmZ2dv3Lhx9uzZLblQN0LI0tLS0tKStysrKys9Pb2goKC8vJxGoykrK+vp6akJKkIsBsXFxV5eXsePH1+zZs26deumTZtGZA2c3Lp1a+XKlc0dBYHQchHtP18n/2fC/yHbt2+3traeN2+erm7j2Cx/+4afPYOiImjfHg0YAAoKjXIUHrp06cLSNPTt29fb27tpDiqE8vLyA/v37928ea6U1CkNDVn21yGMcXQ0bNoETKa4H1smEzIzOTO7Cwy5v1z9LgXAMzIyjIyMfm2LTEI3h1SLsnUrjonBnz/zMVfv0gVt3Nj0IVUjL49u3IBDh8DHB2dlAZMJpaUiiixQKNyWBmxUVFDbtjgtDQBCDSyv/bRn2HnpH0mGKDMGXhQUKBMn1nov4aioIDk5ER8SfX187hwIzuLzBRkZoTVr6hGZCNTV1TU0NPguRmchKSkpaD3Anj17+Jai4IXrR5aBgYG1tfWLFy/4Dj6jqjqOyUTBwQDAUi2wYCxejIYNw6dOQUYGZztb08DAmMYqEAPQqlUrdXX1BQsWbNu2TbivHgCEh4ffvXtXkBzz8+fPu3fvXrt27YMHDwYPHsznB+PEiahrVzAx4T1ZloDj/v37kyZNCg4OZgs6JSQk2rVrd/bsWVNTU6iqwtevg7c3lJaClBTY2SE3NxDTLU9ZmctyoIwmc7LvNNZjj7v7FcuKQKSlXHY2Pny4hpqBTV7eP+vXH6+oyMrJAQAPAB1V1REyMrJcTwKVKkK6VFEBRUXcggYKBaZPhy1b+NeVUFKCGTOgvBykpXk7cVAQ5OYKO2JODk5IQOPGCRsjGHd3944dO65fvz46OrqgoEBKSkpbW3vgwIGbNm1qvN/FI4ePMzUxLy4plqBSo2OjPn3+WFpaEp8Qd+rssdXL/26kgxIIBAKBQCC0BBAAbNiwYdOmTc0dCYHwO/Ht27c+ffpk8/yWk5SU3L179+LFi5slqnry4cOHYcOG+fr6/l7FJniJjo5euHBhZGSku7v7uHHj9HlKZvKloKDg1KlTu3fvXr9+/cKFCxs7SL7ExsZ269YtOTm5JefL/w/5+PHjiBEjFi9evHLlyhbo+dwS8Pf3//vvvxMTE//777+eTeui3GIpKyvT1NTMyMiQFVLLlkD4/yY4ODhX6F1mVVXV9u3bN1k8hN+aFStWMJnMffv2NfC8YWF4zRocEQHFxQAACIGhIRo0CHl4CEypNjRfv351dHR0dnZ++fJl0xyRl9LS0gsXLuzcudNOU3NXVlZrAUvMkbExevQIatb+4C5RX1KCt2yBT59wbm6anKq+7ytWr+IrJgAU9qIAwNwfzGOWNZ7fOtS5F7lL/Qew2Lt3b2pq6t69e1mbzPnz4cEDYYHZ2KCHD4UMaCwqKphr1sCHD5CWBkwmUCigp4ecndHWrdBCBKkVFVBVhb288IoVQrKeyNQUvXwJgjxLMjPx2LE4OnrRzF2XeowDgIFfn185UNdK9np6qEcPtHUriFEDTkzwtGnY2xt+5uC5SyGoq1Pu3sWbN2MBWXz+GBpStm2DHj0aKki+rFy5ct++fUy+Ph8AHTp0CAgIoNFobMsB9icoJydHVbxV77wfuuTkZL6+BSsUFDYpK0tjXEPKwHoypaXRokU4Ohru3aMmJgKHTwP7AQDsU1ZekZ/PPpl27drdvHlTeCFRd3f3+jolCAVjzGQyr1y58uDBg9LSUmlp6UGDBk2ZMkVCQgKio/HChTg8/JcODCFkbIw2bYLu3cWafOBAHBzM3jzuMnPNxH8AoFVW0udVPSTk5Si3b4Pgwg0AgNeuxZcu8e26VFKytKAgr+Z7Y4G8/DRZWQNJSRUajaqggHR0sI4OCP9DpqdHefUK+P16wtu346tXIS+vRqu0NFJQwDQaACBlZejcGXl4cNY/wg8f4nnzhB0RAB07hgaLdqcQTklJSXJysoKCQmMJKwVDp1devnr+g99bANix5YCaqrrIXQgEAoFAIBB+O1hfxYlDA4FQF6ytrf39/QcMGMD105pOpy9ZsuTr16+HDh36vao+//jxY+TIkZcuXfrd1QwAYGJi4uXl5e/vf+rUKRsbGw0NDWtrazMzM01NTU1NTZWfIISqqqrS09O/f//+4sWLN2/eDBw48PXr13yXtjcNbdq0UVNTe//+fbdu3ZorBgIXvr6+I0aMuHTpUr9+/Zo7lpaLvb398+fPHz16NGXKFHd397Vr1zZ3RM3Ply9f2rVrR9QMBIIQtLS08vPzBaVGqFSqtrZ2E4dUX6Ki8IsXkJsLVlaoXz+utC6hUVm6dGn79u3XrVtXH+chbkJCsJsb5siWAcaQkIBPn4bUVHT4cIMdSCi2trYBAQFOTk4LFy48cOBAU2orExMT37179+zZs0ePHnXv3v3atWv2e/diQcXIAXBsLFy5guYIrsKelYU0NVkPx+15+sK6F/TlU+ngqAW3WoSd3axzSYvGIyQkxMHBgb2JRo3CL18KK/fOY0TfREhJUfbtg8JC/OYNJCSAkRH666+WdZmSkgIpKTRoEBw7hqOiBI3CNjZISAUWTU104QJj0eKHnQawGpY+PCriuDIyICPDfxl3Sgq+fh1SUtCFC1C3jx6TCcXFwLH0H61Zg3/8YNfFYOfXGfr6gBBydAQjI9F6KRoNlJWByQQFBWRmhjZsgAaqYfcrTh5twb///vvu3Tt/f3/ewVpaWps3b2arGbgQU83AF319/adPn06aNOnbt28lP4smKCsqumtoyP0sJcAtCikvh7t3qT4+vLNxyhqW5edfVVMbn5PD6goJCRk7dqyfn5+MYM+DhIQE4dGam5s/f/7c1tY2NTWVRqPh8+cp06eze3/FqatL2bMH+P3kp1AokydPnjx5co3WjAw8cyaOja3RiDGOjsYrVlCOHwdbW+GBAQAMHQqRkVBRAQB0qsQxl5ms5sWPj0swqlC7dsLVDAAA0dF8m5kAawsL83i+zh0pLj5SXGxIpfZo3/7iw4egr48yMpiDB4PgPyLI0JCvmgEA0Jo1qFs3fPQoJCfjigokIQG5ubi0FJeXswbglBT48QM+fUKnT4OBQfVe1tZYVVWYSYOqKmqI+oBycnLmIp/AxkFSkubk2J0laMjISCeCBgKBQCAQCH8wLaUSJ4Hw29GmTZuAgAA3NzfeirYXL140MzM7f/58i7rXJoQfP3707dt33759glwif0fs7e1Pnz6dmZl548aNIUOGSEpKRkRE3L59e9euXXPnzu3Xr1/fvn1dXV3Xr18fHBw8bty4+Ph4T0/PZlQzsJg9ezZ7gReh2QkPDx85cuSVK1eImkEcXF1dP336dOvWrRUrVjR3LM1PTEzMH6APIxAaFU1NTSH2zoqKihoi3Y9bDomJeMwY5vDhePt2fOIEXraM2b8/3raN2929SaDT6enp6fHx8RkZGVWiirW3IJKT8e3b+NIlCA2tw956enrDhw8/ePBgg8XDYOBVq2qoGdhUVuLnz/Ht2w12LFG0b98+KSkpIiLC1dU152f6rcFhMBjh4eHXrl3z8PBwcXHR0tLq2rXrnTt3HB0dQ0ND792717VrV0hPFzYFxpS5c1FN2J0IIbaaAQCurehPp9ZYX6FPY3plYwCgUvhnc9mztRwzs6qqqidPnvTt25fdgnr2RHZ2gsYjU1PUvOWoFBXR4MFowQLk6tqy1AxsZGTAzQ0ErA1AZmaUf/4RMYOhYcSlO/lySgCgW5rXSZ6/bO7XnIaGlJs3QZCEjsHAvr649tcW/OwZHjOG2a0bs08f3L07njIFWOvjzc3RypWgo8OdhqdSkaMjYtnMtGkjIuYOHShPn1IeP6a8eoVOn+ZUM6AGgnNC1gNpaWkvL6++ffsqcJTdQQhZWFgcPnx46NChdXBSEYfWrVtPmjRJS0uL5eGPEMovLDSOiWHo67P+8e5C4VAzMI2NObs4xw+Slp4sK6tNpZ5WVf2oqXklIyPL0ZG5aBHwvfKLceVBCJ0/f378+PE0Gg0SE/FRAWKa1FS8YQOUlQmfjQ1et45bzcAmLQ2LZ7iLZs9GPXuy7FhuOI5IUtcHAM3C7HHvbyJTU3TokOgpKip425gAvbOy0gRbqiQyGI8TEyNZGi8tLejeXaA2SF0dCS9N4uyMrl5F795Rnj0DNTVcUsL9LQtj/OMHnjv3l4+FoSES+mlCxsZs9cPvS0xstQKsrFzcNxWBQCAQCATC7whxaCAQ6o6iouLJkyfnzp3r7u7+6dMnzq7MzMzp06ffvXv3woULysrKzRSgWMTExPTt23f37t3jx49v7lgaHgqF0r59+9/IsHrWrFl79ux58+ZNj0a2DCWIJCsry9XVddeuXX369GnuWH4bdHR0vL29+/Xrt3z58j179rScfEPTw2AwGq9yKoHwx9CuXbuQkJDCwkJOnwYKhaKoqNi2bdtmDKx2xMfjyZNxfPyvFgajeh1/cjI6dqzJAmEwGJGRkYWFheU/FyxKSUmpqKiYmpryCnBbEFFReO1aHBkJubmAMVZQQEZGsHAhGjiwVtNs2LChc+fOkydPbhA9GX75khkRIfDPWGkpeHrCyJH1P5CYKCkpPXnyZM2aNba2tpcuXeounsc4JwwGw9fX99GjR/E/36vFxcVMJpPJZNLp9IyMjPj4eF1d3Y4dO9rY2CxatMja2pq7cBuDgflJZAplFGK0WydpGKSqaG/qYPfP4iEAMDiQWVAFBVXwzaH6vccqKiGIDTd3uSsVyTptETSgZX6puHLlioSEROvWrTkb0X//weTJ+Ns3qLlkGbVpg/buBY5kMIEvaPx4KCzEZ89CauqvVioVWVqi//4TpHXgJLIMAWAA6GioQrl2jTlwIMTFCRxtZwcICcsuV1XBs2ewbJn4p4A9PPDDh1BYWL0JAHFxOCQEubsjNzc0ejRq1w5v2waXL7MGMPv3h7590aJFrNoWaNYs/PAhpKTwn51KhV69QJTmrzEWV6ioqDx//tzb2/v8+fN5eXkSEhJdu3ZdsGCBPIc4psGPu2jRogsXLhSyn0yMJ8rKXlRVBQAM8KGi4m55eS6D0YFGmygrq0GhsE0vMMb43j28ZAnnbNTkZLamQTElJVRbeyOAEbukSHY23L3L9PdHCxYgLpsEACMjI+GhamhoXLx48ebNmwDA3L1biAIMx8TAiROoZmz8KS7GQnV+ODoahYaCyG9NCKETJ+Dffytf+ewbsoDVNu+tp6yDPdq/X+TbCQA4SzmwWZGf71tZKfwlz83NDQ0NNTMzAwDKjh04PR37+gLXXxN1deTuDvb2rK3o6Ohjx44lJCRISko6OTlNnz69xnvs3j0cEiLocPjHDzhzhu0VhP7+G8+dy98WQkcH/f230NhbKEwmIyExnk6vNDAwkpGWCf0RDAAIITNTYTVTCAQCgUAgEH53iKCBQKgvtra2vr6+K1as4F0T9uDBAycnp5cvX+ro6DRLbCIpLy8fNmzYhg0bJkyY0NyxEAAApKWlDxw4MHv27K9fv8rxu2VAaBoqKir69OkzderUKVOmNHcsvxkqKiovXrzo37//9OnTT5069X+b1NfX1xdpS0sgEKhUqrW1dVpaWlZWVmVlJQBISkpqamq22C9OfMFLltRQM7Ch0/HLl3DlCpo4sQnCYDKZ3759Kyoq4mysqKhIT08vLy/v0KFDy8wHw9eveP78X0YICEFxMQ4JgTVrICUFubmJP1OrVq02btw4fvz49+/fS0tL1zMu7OWFKiuFDUhLQ1VVINF0P6glJCR2797du3fv8ePHT5w4cdOmTUKs0dkUFBQ8e/bs4cOHXl5erVq1Gjx48OjRo1ldcnJyNBqNyWRKSkpqaWm1adNGxPNGpSJFxXIJWpi++Xej9t9aWYUaWEbrmOQoqHCOYgkX3uQJmOQXGODXe3LpwyPI2pq9iRDiTItyvntrlS5tbMO8R48ebeJdHq2khG7dgn374O1bnJMDDAZSUsLt2qG//wZ1YgYuFmjOHOTqyjxwAMXH46oqJC8P3bqhGTPE/MTl0qsfaNIA5OXR5Ml43z4oLuZzIAsLtH49PnsWCgqETIjT01FyMvAzA+Az+MgRfPcun7IjWVn42DFkZgY9eoClJbp0iS1oQF5e7FFMJjM4PT3WwkI7NbUjk0njuXSjjh2Ru7s4kQinzoYKvXv37t27N9/ZGvwTd+vWrYsXL7LVDCzSGQwGQAidPjcvL5ROL2EdtLR0eX4+ewzz1SsAgJcvgcGg8jgusKpOAIAJlSrB+8cxNRXv2wc6Oqimrn3p0qV3795NE1AxQVJS0tzcvKSkpGPHjgCA4uKEPRcYw9evAAC5uczt21FICBQVAY0G2towbRridAeMjobMTCEzQWEhfv8eiSMDpVDQP/+cn+QRm0gDABVmxazFo5HhYtE7sujaFXx9OXVaBUzmg/JyhqgXnUKh/JIjSEigixfh0CF49gxnZkJ5OSgoIENDtGwZdO0KAHQ63c3N7enTpxkZGaw9bty4cezYsbVr1/6qxOHtza2H4KSqCt68AXbxI1tbtHkzbNuGa6qaUOvWsG5ds9UAEkBlZWVMTAxCyNjYWNDvaP+AD7fuXs3PzwMASUlah3Y2kVFhANDrr34K8kQwRyAQCAQC4U+GCBoIhAZAQkLiwIEDrMVMXPeRf/z44eLi8v79eyGmys3I2rVr27ZtO0dIpVtCkzNs2LD79+/Pmzfv/PnzLTT38H/AiRMn9PX1//49V2w0O8rKyq9evZowYUL//v2vXbv2O5nGNxydO3f+/PlzYWFhy7z4EwgtCh0dnd9LwVADf38cFiawt6wMbtyAJhE0REREcH0LZVNQUBAdHd0S6+DQ6djDg39Zh9xcfPIk+usvqE3Y8+bN8/Pzmz179sWLF+sZGiorE5GiodOhpEScxeINS//+/YOCghYvXty+ffujR4/269cv+yc5OTmZmZlZWVnsloyMjJiYGCcnpyFDhmzfvp3bcaE2vMuDq+nwYeHlJBmVKooAw3CxMcxO7h/4Yrj/IyfO1qIiAMAY87W7r1WitGm+QpeXlz9//vzkyZN8+mg05OEBHh6orAwqK0FJiXynrzV6epTdu4FT9iI2JT/97+WpAADIzQ2KirCnJ/xMkQL8tHw4fhwUFCArS8SM5eVQM6cukIoKuHWLj5qBRXY23r8fCbbi27lz5+XLlxMSEoqKiqQlJAyo1L6SknuVlKplDdLSyM4OnTjRZFKqtLS0ixcv/vjxQ1FRccSIEX/99RffDxevmiE8PLxBAjh48GABj9bEr7LyaXn5wry8BH6VDobJyNyytkadOwMAVFTwqhk4kUpJ4Vu0ArKzYd8+qCloMDExGT169PHjxyv5yd26dOlSXFw8c+bM6u2yMuBQTvChvBw+fMAeHsApfYiKgqAg6NsXHTgArKe6slJ0+So6XcSAnxQzYHc6jfV4lZm0goGumDsCAJozBx4+xByv7P3y8gQxKlvp6+t36tTp1zaFgpYsgSVLUFYWFBWBtjbIyrJ6MMYjR4588uQJg+OVxRiHh4cvX76cyWROnToVAER/GGsOQP37Q9eusH8//PiBS0uRrCxYWaGlS6EleammpKQsWrTo+/fv2dnZCCF1dXUbG5tDhw5p16yG8/rtyyvXzrM36fTKL4GfAEBaWrpfn9r5WhEIBAKBQCD8dhBBA4HQYEybNq1Pnz6rVq26evUqZ3twcPDkyZPv3bvX0pLT79+/v379ejCrliehJXH06NGePXsuXbp03759Ldoj+g8lLCxsy5Yt7969a+5AfmNkZWVv3769YcMGW1vbnTt3jhkzRqIJ17C2BFRUVFj+NwcOHGjuWAgEQiOCHzwQmLhiDUhPR6Wl7Jv1jURVVVWh4Pv7GOO8vDyuPHFLAF++jCMjBXanp+M9e9CJE7Wa89ixY127dj169Oj8+fPrFZympvB+JCsLzSRZ09DQ8PT09PLymjx5cnZ2tqKiora2tvpPtLS0DA0NbW1t1dXVNTQ0LC0t62n6lVAOY7/jsBIAAJATy2AA80tCW+cmtA391CkmyCn8o1lqNJ/daDSuhjqvIG8aPn/+bGFhoaKiImyQjAyIYaRBaFgKqqrfMPI/v36iZcvQ8OHMgwchKQlVVICSEvTo8cvywcwMMAYhV0gFBaiZVhQEfvMGC/XowomJKCMDtLR4uyZNmnTnzp2yn8UvyquqoqqqYisrQ2Rknjk5SSkrw4gRaPBgccIQicgPV1VV1bx587y8vJJ/5uPPnj3btm3bEydOdKy5qJ2vN4Onp2f9gywuLk5MTORtL8F4kQA1AwA8LS8/TqPNl5cHAMrp04ImFyY1AAAAHB/PW8rhwIEDhw4d4hopIyNjb29/7tw5W1vbY+w6UyIvvBQKXr2aj8NTURF+9AjU1NCGDQAAxsagpiakegVQqXD/PtPXFxkaogULwMBAyDF3x+OsSgCAVtIwU09EgNxISaEDB8DdnW11EEynC6sk9BNra2v+10kNDa5SF2fPnn358iWD3yublZW1bdu24cOHKyoqgkgLQN4Byspo0yaok0CqCfj8+fOECROioqLYLXl5eVFRUd+/f7958ya7gmpRceGN254AoCCvOHzoGCVFJd+Pb0N+fFNQUJo8frqqilrzRE8gEAgEAoHQVPx/ZRcIhMZGX1/f09Nz/PjxkydP5lxJ8ODBg4MHDy4Rp0RiU1FWVjZz5swjR46oqqo2dywEbmRlZZ8+fTpq1Kg+ffocO3bMwoKUQmw60tPThwwZsmfPHnNz8+aO5feGSqVu3bp14MCBa9asmT9/vq2trY2NjbW1taOjo4mJSXNH1xTs27fPycnpn3/+2bhxY0tLIhIIhAZDqEs5AEBlJRQUNLagoaCgoLy8XMiAioqKoqKiFucZ8/49CMhIVVP72j3y8vKPHj1ydnbW1tYeOXJknUND48fju3eFvb6tWwtLfzY+AwYMSElJOX36NMt6Ydq0aS4uLqqqqsHBwQwGo7S0lPWiR0ZGKikpaWpqchYgF5OiKjichA8lQZmAV0mptFA/J9UoM8EgN1VbUVpr4mhlGUlFCZCngiwVpCigJAHsLNabpHv41F5hx9OtsVa4kRzsG5AvX77UWHZMaDFE/pSZGUhzfEhbt6YIkJmiQYPw0aOQmipoQqSvD2L+ag4OFmaGDwB5eZCYCFpaXF8O9+/ff/fuXbaagQ0D4/c5OfNUVM6ePStWAMKJjcXnzkFKCmsLZ2fzHYUxHjZs2NOnTzlTy6WlpQEBAcOHD79z546trS2rkas6DJsXL17UP9jMzMySkhK+XfGC/3aUY3y5vHx+TacWTvkCNTmZ05WBa/MXRUX42zeuUg6cc3bv3p1Op6uqqo4fP37ChAlHjhwZMGAAO3OPzcwgMFDguVGpOC8P+NarAoDKSvzkCZo3D9TVQU0NtW6NhQgaGAyWawIGwD4+aPx4tHQp34GpFXCi+pWHTcZISrx1E/jJE7h+HXJyACFQV4d585C3Nw4Lg5wcjcpKEGANxaaNgcEJsYWJly5d4v0IsImMjDx+/PiqVauwnggtBtbT+41+epWVlU2fPp1TzcAmIiJi8uTJnz59otFoAPDl6yc6vRIAZs9cYGFuBQAd2reskhkEAoFAIBAIjQoRNBAIDc/gwYO9vb179uzJafy7evXqzp07Ozk5CdmxKfn3339tbGyGDx/e3IEQ+KOiovLixYtDhw51797d2dl5wYIFPXv2/FNzopmZmV++fAkPD09KSkpLS8vMzDQxMZGXl5eVldXQ0NDR0Wnbtq2VlVUTRJKcnNy/f/9p06ZNmTKlCQ73/4CTk9Pbt28zMzODgoICAwOfPn26bt06GRmZuXPnzp49uw7Jld8IVVXV169fDxs27Pv376dOnVInZbMJhD8SXVF2zbKyoNboa+aEqxkAgMlk8rXIbmYE5y3EHcAPIyOjx48fu7i40Gi0wXVezWxlhbp0wYJyctrayMOjjjM3HJKSku7u7rNmzbpz587Vq1cXLlyYn59vaWkpKysrKysrJSVVVVWVn59fUFCQlZXFZDL19fXNzc1tbGx69uzZo0cPITZgEaVwMRVfTINCjswsFYGdIgxSRzbMAp3TRw2/+ErlZgOVijQ1YcAA5DYNhPqKoVmz4O5dHBvLv1tZGbm7sx42lJtIY4shwsLCOnTo0KiHINQBOgbf/OrHHcUsKK+mBt27w82b/CVWysowd664hxepG6PR+ErcLl68WCrA74fJZHp7e+fm5tZ5KQLrA8VcuRK/fAlZWazUPkNfnzlkCJo4Ec2bxzVeyMUhISFhzpw5/v7+FApFkJoBY9wgNpAaGhqysrI5OTm13bFPejqXmoHvMLbKQaCmgb3QPyoKx8YiVVVo147d+ebNG/ZjJpN57NgxzgI0lNWr8YcPOCmJ76GRqSlUVAi7QqWk4KtX0cKFAIA2bMAzZkBampDh1aSl4ZMnQUqK9zVlYlgdhVnqtE6KMEyECREAAJSV4Tlz8KdPwCkr8fNDDg6UR48gI2N4bOyeSZNycnMFTSCD0DMZGe2lS+HgQb6uJFykChYVsfD39wcAysKFTF9fyMzkP0hDg7JggchjtRy2bdv248cPQb0hISH79u3z8PAAgNi4aABQVFQyN7NsuvgIBAKBQCAQWgzEyZxAaBTs7OyuXLnC+Su6srJyxIgRMTExzRgVm9DQ0FOnTu3fv7+5AyEIg0KhLFmyJDExcdiwYUuXLrWwsNi5c2d+fn5zx9UwhIaGHj16dNKkSW3atLGwsNi/f39iYqKBgUHXrl0dHR3t7Ox0dXVpNFpMTMz169eHDBliZGS0Y8cOQWt0GoR37945ODhMmzZt3bp1jXeU/080NTX79eu3evVqT0/PpKSkS5cuBQQEmJiY7N27V8gqnD8ALS2t169fm5iYtG/f/syZM0ymOLasBALhdwKNHSt82S4yMOA10m9wZGVlhSeAqVSqtLR0Y4dRa0QaV9S1VoK1tfWjR49mz559/fr1us0AAOjQIfRzFXINNDXRokXQYgy0JCUlx44de+/ePVZhkR8/fnz+/Pnt27cvXrzw8fEJDAyMjY0tKirKysp68ODBjBkzmEzmihUrTExM+C6hfpwNLl9xF398JOmXmqGDPPjYody/0AtbtMQQ/jJSMt+yVsbrMeXNG8q7d+jePTRnjnA1AwCAvDysWAEaGtTkZNY/zk40bBh07cq7Ux2UDU2mAI6Pj2/Tpk3THIsgPo+yIIcOAKArBZZiX0Io27cjZ2fgLZGmrIwmT0b9+4s5DzI0FPFZ0NICU1OutujoaL61FdgkJiaqqanV871N2b2bGhjIaVRA/fCBMn8+4kH4PCEhIc+ePQPBmqHc3FwpKan6hMpCQUHBQGgBBb6cV1Xd8vPJZOjrC1IzpDIYuUwmu5f3ogSqqqhzZ3zzJu7fnzlsGJ41izlmDLNPH1Yn+9w9PT379+9vYmKSmJi4adOmI0eOVH/h19AADw/Q0eE9NDIyQv/8g0V5G0BERPWDdu3Qxo2I86kQotYqLsaenlBTZIABlkfhB1nVm/8ai/VOwnPmYB8f4PoBXlyMX77Ey5eDubn5gAHWNjaCdqcAzJGXb1Nain198fjxkJUlaCQLBoNRJdzdBIBOpwMAmJqi0aP5foXAsrJo5MhG/wOdkYGPHcNLluCNGyEgQNjLIQYfPnwQ8iORwWD4+PiwHmdmZQCArrben7rQhUAgEAgEAkE4xKGBQGgsBg8evGjRooMHD7JbMjMzBw4c6Ovr27zrdDHGc+bM+ffff3VFrikktACkpaWnTJkyZcqU169fHz16dOvWrX/99df+/fuNjY2bO7TawWAwwsLC/P39fXx8Xr16JS0t3atXr969e69fv97c3Fzkb/KgoKDdu3dbWVmdPn26b9++DRtbaWnppk2bLl26dPbs2f5i368k1Bl7e/urV6+GhoZu3Lhx375969atc3NzkxRZDPX3REpKavfu3RMmTFiwYMGZM2fOnj1LisgQCH8UxsaoSxf89Cn/XjU1tGxZE0ShpKQkLS0tRCImJSXVEk1xevUCb28h9uy4des637Pv1KnTixcv+vfvX1JSMmPGjLpMIS+PbtyAbdvg/XuclQV0OigqIiMjtGoV2NnVNa5mQ1ZW1tzc3NzcfNiwYVu2bHn16tX48eMfPXrUuXNnAGBieJgNBxLx18Iae5nLwnIjNFoTKHxfiVqqZChDhrAfc2UZ0b//cm5ymjQIWgUuHDF3qY+LQ2ZmppYYa47/3/n2Dfv7AwCyswNb28Yu1IIB9idWv6aTdaAWB5OQQBcuwP798Pw5zsiA8nJQUEB6euDuLr6aAQDwmTMgXMBqZ8ercktLSysQWcAIAOr6cWDDP7uvq0u5e5dtOFRcXKygIMzaory8/M6dOwMGDBA0gDVDruCF++Izf/784ODgIpG5fw6m/TyuICkDANCdnJ7o6XV59ky1oICrGgV7R2RsjK9cwZ6eUPjzslhVRf3wofpxfn6ZlNSoUaPevHnD1tx7e3u/e/fu+vXr9+/fV1VVRUOGIAMDYAvjqFTQ0kLm5mjrVlBWBipV+IlgSUn2GxgNHAhduuAdO1BEBJSUQEoKFuDnAQCQkNDZxYVP+65PADBLDxyVhR8ZAAA/eYI/fRLQh/HHj/DqFerV69y5c/369Ytgay/YAQM4SUnt+GlYgqOiYOlSdPmykCNSqVRlZT6RtaJSbWg0OsDXykptbe3q+T08QE4OX79eozSVoSFl9GjUqJVeq6qYa9bAmzdswwx89SqysEC7d4OZWd2mLCwsFGdARWVFUnICAGhrk/t4BAKBQCAQ/k9BALBhw4ZNmzY1dyQEwh9IZWVlz549P7B/9AIAQOfOnb29vYXfI2hUzpw5c/r0aV9fXyFOkoQWS0hIyMmTJ69fv+7g4LB48eKePXs2d0R8KCgoCA8Pj42NjYuLS0lJSUpKiomJiY2NNTQ07NKlS/fu3Xv37l23BW3e3t7Tpk2bO3fu2rVrG2RdAp1Ov3r16j///OPo6Lhv3z5yV7rpCQwM9PDwSEpKOnjwYINLVVoUGOMTJ05s2LDh2LFjo0aNau5wCARCw1FSgidOxF+/ci/RU1VFs2ej+fObJorY2Njk5GS+iS4KhdKqVStDQ8OmiaQWVFVhV1ccGsq/V1eXcvMm1C/suLi4vn37zp8/f6mAmuJiwWRCUhKUlYGurmg/+d+H8+fPe3p6ej17fjkdDiTgWA49DI0CA9Rgqi7qqSJAyiA2vF/YMJ2OfXzAxwcqKyl791Y3Ysw5mGsTxFYecM1QH0ROZWVldfv2bUtLYv0tgPfv8fbtOCameoW3nBxq3RqWLUON+X3vXiZMDcUAIEOF4K5Io27+OElJUFAAOjq1LhiUlcXs35/69WudjloLhLy9+b5v2Y2Ccvxo2jS2qCg1NVVPT094AOPHj/f09BTUm5CQ0KNHjwTOTHMt4Qx+9uzZnp6etTLq43uanAYM1fPHx8ePHu0VHZ2H8Tp+ghJGu3ZQ0x+RPQlz0qQRxcX379/n+1o4Ozu/efOGdb/l1yvy8SNYWMDPnD0eOBBzFObgLntBpaL9+xHfCqEMBrNbNxBQzML+Z8pfEP6fAsS5quNp07C3t5AByMUFnT4NAAkJCVOmTAkKCmIn5rWp1L+kpE6rqMhwXv/V1CiPHoFglQkAzJo168yZM+xNZymp7YqKphISGlQqAKRjLG9trXjoELCXduTlYU9PYH2LsLREEycKM83CGF+5AvfvQ0YGZjKRoiJYW6M1a2rxZ53JxFOn4nfveGvTIENDdO5c3TQNzs7Ovr6+Qgb06NHj9evXn7/6nzh9GAAWui/v0L5jHQ5EIBAIBAKB8Pvi7u5+/Phx4tBAIDQiNBrt9u3bDg4O8fHx7MaAgIBhw4Y9fvy4WYx/c3Nz169f7+XlRdQMvynt2rU7dOjQzp07L1++vGjRIgqFsnjx4gkTJjS7j3R0dPSTJ09evXoVGBiYm5trYWHRpk2bNm3aWFlZ9e/fv1WrVqampjIyMvU8Su/evT99+jRy5MjPnz+fOXOmbnVkq6qqkpOTQ0JCfHx8rl+/bmFhcfnyZScnp3rGRqgbHTt2fPbs2aNHj+bNm2dlZbV582Zra+vmDqpRQAjNnTvX0dFxwIAB0tLSrq6uzR0RgUBoIOTk0PXrsHUrvH+PMzOhrAxUVJCBAVq0CJpQd9imTZvS0tK8vDwu42IKhaKurt4S1QwAICGBDh6EWbMwx1flajQ00OLF9VQzAEDr1q1fvXrVp0+fwsLCf/75p46zUCjQqlU9I2mBjB8/fv7CRd3eFITiX+kcGQrM0IOlhnXNBIuiWqnQty+wsto/BQ3ALxHL5dMATeK7ID4yMjKlQhZJ/3+D79/HmzfXKHJfUoJDQmDVKlixAk2cKGxnBgNiY6GkBPT1oTbWhuVM+Ce2+qWfowd1fw8bGEDtKx0AAI6IwNnZQowBAACtWYO6dAFJSfTTq5/zfS4IPT29r1+/ampq1iEqsYiLYz/U0NAQOdzIyEhIL4VC4fxLJP7nke/zcPLkSRkZmXPnzhUXF7OmkpGRUVBQyMrK4p25SE9PVjzVe1JS0gw3t28xMVn5+QBAQ6g1lRpRVQUAzJ490ebN+MABlrkILwx9/Zfv37/OyRF0agEBAf/99998LkUjV1Wdbt3gxw9gMDj9IdhvHmRiggYO5B+6gINyShne2HU5tfbooUScTf81wGxVFwCw79KZFSH/ydnk5Ig5oFWrVm/evPly58612bPTy8rMJCQmy8kZ8vpP5OTgZ8/QzJlCpty5c+f79+9Zfg/jZGR2KSvrccyjjRB8/44nT0aHDkGnTgAAKiriykbpdDxzJv74EcrLWQ0YAIKDwd8fHTgAHTqIMwc+dgy/f8+rZgAAnJgIK1ag+/frYEJjbGwsXNBgbm4OAKlpKQCAELKybFfbQxAIBAKBQCD8GRBBA4HQuGhraz958sTZ2ZnTcfHVq1fDhg27ffu2XF0LA9eZVatWjRs3zkZwpUPCb4GMjIybm9usWbO8vb0PHDiwZs2aadOmzZkzp1nq+D558mTbtm2xsbGurq7jx4/fv3+/kZFR45V11NHRef369dq1azt06HDo0KERI0YIH5+SkvLp06fAwMCIiIjk5OSEhISsrCxtbW1LS0tnZ+cXL16QdXUtAVdX1759+x47dszV1dXAwGD06NEjRoxo9Sdmjzp06HDr1q1Ro0ZFRUXJiiweTyAQfhekpNDmzcBgoNhYKC0Fff1ar+utE0o+v7IaBT1Ru3btEhISMjMzKysrq6qqJCUlaTSatra2vtDsWjNjbo6uXoU1a3BEBKSnA8agqoqMjNDKleDs3CBHMDQ0fPfu3ZAhQ8LCwk6dOtWMNmktioIq2J4gWUavCiliInkAABVJmKUHc/QaUsrA9YVQ5LJy3gFcuV7hsoYmLiuuo6OTkpJi9xvWH2l08vNhz54aagY22dn48GHUuzfwXUdeWYn//Rd8favFYcrKyMAAFi5EvXuLc9iDiRBfBgCgJglLWzVDjXlEpYp8E+KjR/GePcBvdQGNRqusrOS7l5OTUyOqGQA4c7Qiy8BpaWm5ubkJGcAlaKgnW7duvXbtGmfVibKyMkVFRSMjo8TERAZH5ONkZcVRM2CMY2JiBg4cGBkZyW6sxDiiqkpWQmJC587o8WOgUHBKCteOnB4PJzMy8gWXeaqoqLh37x63oAEARF2mqjUN6uqwbBlISfEfJCGBlJVxTYcGtprBNyv7bK/JNsNXZsT8uk6qS4K7AVryKUACAavMUOfOnUVoGkQ+kzUH2Bka6svKvgbIYDDiq6r0qPwqaogSSaipqZ05c2bGjBmFMTFblZT0+M2Bk5LAwwM9fizw+eEHXroUv37NqwXBUVGweDG6dw+UlETP4uUlrEhWRAT69Ans7cWPisWmTZtevXqVzPHu4qRVq1YsOaYEVQIAMMZMZlMo9ggEAoFAIBBaIETQQCA0OpaWlg8fPuzbty/nCp5nz545OzvfunXLmG2X1/g8evTo1atX3759a7IjEhoVhFCfPn369OkTExNz/PhxBweHNm3aDB48uGfPnjY2NvW3QxBJVlYWq6zpv//+O3z4cL53LRoDGo22Z8+eYcOGubu7Hzp0aNOmTT169OAcwGAw3r17d+fOHS8vr4KCAnt7ezs7u+HDhxsYGLRq1UpbW1tCgvz5a3FISUktXbp00aJFz58/v3Pnzvbt2zt37rxr1662bds2d2gNjIODQ6dOnW7dujVlypTmjoVAIDQoVCqYmjbNoTilDDVbDAEM0+zL6HQ6jUZrgi8DDYC+Prp0CeXm4pAQKCtDbdsKt6SuA1paWm/evFm0aFGXLl3u379vVtdC138GGOBWBqyNxukRoSAli+SVZaiwshVy1wfZhv4qxylHELlKW9AA3vXrwmUNTWPPAADt27cPCgoaMmRI0xzuNwIfPMjHdoVNSgpzzx7Knj3c7bzlezIzcWYmLFsGbm5owQLhB40rg/0J1Tuub42Um+XLvrk5aGpCWpqwMT9t+X8RHc36v3///l5eXnQ6nau/S5cunD789YEqIGkK167BtWvizEChUHr37t26dWshYxBC9fwYsmfw9PTcv39/Dk8iPCMjg/1YS0uroqJCSUlJT1cXp6QgJlPgaf5kypQpnGoGNqVVVddDQvo8eDC2WzcQoFdgmShkiVJsvHz5kutKxefCVViI3d3x169QXMxuQ23awNKlAu0ZWHTpAiEh7E8KW83wOrdg0qKTzzr2YQ/UYJYqvLqAvK9cKiv2UlcfOHDgx48fHRwcQKSmQaQuk2NAVlbWzHXrvqanp9DpACCNUBsJiWmysss5FYRUqjgVGZycnN6/fx/q6mqUmipoDI6KglOnRF4TfhEejt+9E+RsgaOjYft2tGOHiEny8jDHu44PpaX4yRNUe0GDkZHRkiVLtm3bxrkIioW6uvrKlSt1dXUBQFtLh9UYFx9jbkaWZBAIBAKBQPh/hGR0CISmwNHR8fbt20OHDuVcchEUFNSpU6eLFy86OTk9efLk69evGRkZdDpdQ0PD0NDQ3NzcwsLC2NhY5AoJMUlISHBzc7t16xZZl/bnYWxsvHv37u3bt/v4+Hh5eS1YsCAsLExLS6v1T1iVszU1NWVlZWk0WllZGQBUVlYqKChoa2vXQYiAMb5w4cLatWunTJly6dIlqdosj2gonJ2dg4KCLl26NHfuXGlp6ZEjR5qampaUlPj5+T148EBPT2/kyJF37txp165dEy/XI9QHKpU6YMCAAQMGHDly5NSpU7169ZoxY8aGDRt+j5yc2AwbNuzZs2dE0EAgEOoGr5qBCx1/GQDWZRMDQEHP3+HvoKoq6t698aaXlpY+efLkqVOnevTo8eDBA9YS1d+Mykp85Aj4+UFeHqbRkJYWmjOntotBQ4phZRT+kA8AwAj/JOHg2lMVDpgho0b7M9sgRSKqC1UI1UbUqiZFg2BnZ3fp0qUmO9zvRFiY8H4UG8vbiJcuxV++8Bmdm4tPn0Z2duDgIGhCDLAkApcxAQA6KsA03VqF23CoqiJTUyxc0AAANYUFeOFC1oMHDx6sWLHi/v37cXFxVVVVFApFX1/f2dn55MmTDeXsyL8chrw85fhx4BCIC/r1JCEh0b17d5HqirKysnp+dWd9kDHGe/bs4VUzsLGzs/v8+XNqampRUZGBgYEsQsy+fSEhgX2avMqG6aNHX758OSgoSNCcRUVFR48eHTtkCPAr6cieWWT9TlZsvCdVA0VFdOUK8vVl3rgBeXlIUhKsrdGMGSAvL3xytHIlfPiAa37QnhWVDV99xd+0E2uTVWCCTeD37wDw7t27mzdvPnz4cPDgwSJOYPx48PPjVFrUQEEB/fwhk5qa2q9fv9DQUHZnOcY/6PRNRUXRVVX/qahUt+rroz59eGfiRUNDo4e2NhYsaAAmE/z9QWxBA754EXi0AjUQZ81PcTEIMFD5daCCAi5XIoiLg8JC0NEBLS0hOy5fvlxdXX337t2RkZEsSRONRjM3N1+zZs348eNZY8zMLFlCn4ioMCJoIBAIBAKB8P8JETQQCE1E//79L1++PGHChCoOk7r8/PyhQ4dKS0sPHDiwa9eudnZ2NBotMzMzLi7u/fv34eHhycnJrVq1at++fceOHTt27Ghra6sl9IeQILKzs11dXT08PJycnBrunAgtCwkJib59+/bt2xcA6HR6YmJiXFxcXFxcfHz8ixcvWB7UpaWlDAaDpT+QkJAoLi7Ozc21trbu3bv32LFjO4hRPLKiouLWrVu7du2Sk5N7+PBh87rsUqnUadOmTZ061cfH5+nTp3fu3JGWlra1tfXw8GiW6huEBkRKSmrBggWjR49eunRp+/btT5w40Vs8t+HfAltb2z28CxMJBAJBDESqGQTt8nvIGhoZNzc3XV3dQYMGXb58uV+/fs0dTm2Ii8Pu7jgsDH4uC8YAOCAADRiAdu4Up2h3GRN2xOEjSVD18x2kIkMzopXcs27ONwav+0LdBje9mgEAOnXqtHjx4qY84m+DYCt+gQPi4rC/v8DxOTn4wAEkWNBwNR1e5wEASCA4YI4ozfemRlu2wMSJXOUAhIPDw5kXLlCmTgWA3bt3//vvvz4+PmFhYa1aterdu7eysnJjxfoT1KkT1LS7Y9OnT5/Y2NjCwkJJSUltbe0hQ4b8/fffItXwxcXFbAVGrT6VXIO/ffsW/dO+AgBoCA2VlnaRkZECCKbTz5eUxMTE/Pjxw8rK6tc+XbtCYiJ7LT5DX59T03BJVXXyzZs3njzh9M7kJSkpqZJKldTV5aw6wTkPEyBb1LloaGiIGvITJydKbe/SyMmhkydh7lwcFmavqQkA98uZA9ffDtMzAx4pA4tOnToBwOfPn/39/YcOHfrhwwdHR0chJg2oXz9wcMAvX/IxNqBQUPfu0K0ba2vSpEmcagY2JUzmtdLSv6SkxsrKgoQE6ttXpFDjF0JfILEGcJKeLrwfFxYiBgOEv7E1NEBeHvLyhAxB7FsQVVV4927w9sbp6VBWBoqKSE8PZs1Cw4YJ2pflqiUjI8MqGaapqenk5MRZXlNeTl5P1yA5JTEqOlz46RAIBAKBQCD8qRBBA4HQdIwePZpGo40fP76M4w4OxrisrGzmzJkDBgzg3aWysjIqKio4OPjr16/79u37+vUrhUKxtLS0sLBgWThYWFgYGRkJv6fg6+s7bdq08ePHkztu/z9ISkoaGxuLU9CktLT0y5cvXl5egwcP1tLSmjp16tChQ3mLbScnJ3/69MnLy+vevXs2NjY7duzg+45tFhBCvXr16tWrV3MHQmh4tLS0PD09nz59OnPmzIEDB+7du/fPsGowN/8fe2cd11T3x/Hv2dio0d0lIQYqZWB362Nhtz8Lu7u7C1vBLmzRRxS7AAtFBBHp7oZt5/fHYI412xD1Oe+Xr+fZvefcc753cTfu93M+X8eYmJgaZXEIBAJBTrSCMdE0AEDPnj2vXLkyaNCg/fv3DxgwoK7DkY7CQjxpEo4UyGHk5uKAANDQQMuXix/gQTbMjcKxVX+C0Ckw2RwmTe/p3mj+vXv3unbtWgtBS4s8+U7ZBpFzLi7W1tZsNjs+Pt7S0lLhs//ZSLQTEOiAL14Uv4QaJySgsjIQZguXVg5Lv1W+WFPMoYn8doQvXuBr1yA3F2tqUvr1Ay+vGhxrY4P27oUFC/C3byCpKgFwVvwzmRAczN2joqLCsSuTIXDJIFQtP62khFxdka+vqO73798vLS1NTU1VU1MzNDSUcpLs7GwdHR35P5Xv3r0rKCjgPO6porJeS6u+kpJS1Y/nyQzGteLijx8+8AoaKOvW4eho/PYtdw9H08AyNw8tL++YkQEARUVF4uctLS3Nzc01GDMGvnzhtSjg2DNksdkjsrNV1NX1GAxR7hEMBmP8+PGynLP0WFujmzdh3z44exYAJi44yadm+PHjR2bmT90FR9Dg5uYWGhoaFha2detWiTMgX1+YNg2/eAFVrwIAgIYGatMG7d3L2QoJCQkTaqwCAAD5GO8vKhqio4PatZP4PVUNiX/xqanVYDRJEhxEoUjsAyoqyMpKnFbJyAgNGgQAUFGBR43CL18Ci1XZlJmJMzNh6VL49AktW8Z70Ifwt3f/vZWYkHT+bEBmRuXrVV5enpiYePjw4Y8fP96/f1+t6mRtbeolJsXHxf8gf0USCAQCgUD4b0IEDQTCL6Vv375nzpzh1VlzCAoKEnrPgk6nN2jQoEGDBt7e3pw9aWlpX758+fr169evX4OCgr5+/Zqent6oUaNmzZo1bdrUwcHB0NCQRqPl5uZmZGR8+vTp9u3bMTExu3fv7t+/f62fHuEPRE1NrXXr1q1bt163bt2///575syZ1atXMxgMe3t7LS2tgoKClJSU+Ph4ZWVlV1fXTp06LV++nNy0JfxiunXr9vHjx8mTJzdv3vzixYuOjo51HZG8qKio0Gi0oqIihvQLlQgEAkEmewa+w4mmAQBat25979697t2702i0Pn361HU4ksGbNglRM3AoK8M3b6KJE6GqhjovbAzPcuFgIr7Ns5q4tQ7sckD11ABANyAgYPDgwY0aNerQoUPTpk1btGihKGf7/wjNmzd/+fIl+W3Mj7s7PH8uLp0vaAsnUBqAn+JiyMwEMzO+3Rhg6hecXQEAYKUCS21EXOLYbHztGty5A4WFQKdDkyZo0iQh68VTU/H06fjTJ6jKebNv3EANG6I9e0BosQahuLqi27fh4EEICYGiIlBXh0+fsHjH+6rl5hxLeWknqjlo3DgIDcU5OUChIAMD6NwZTZokPpWroqJibW1do1mio6NreohQNDU1OQ/6q6ru09Y2rh6nFZU6hcHIvHwZqjz5AQBUVNC5czB3Ln7zBtLTOfsSTUwCSkrGZWcXSvfcqqur6+rqoj594PlzfO0a59XhqBneVVQMzMryNjNb9+LF1NWrT548WS5QhoCjth84cKCMpy09NJrH2bMA8L9rIXOjMAAoVb39GzZsyFfwIjQ0lKNpAAAWi3X37t2QkBB3d3cxJg2grIyOHkXBwfj0aZyTAwBIVxeNHs31ZgCAU6dO5efni4kxgUIpmTlTffp0aZyEuGA7O3j3TmQzQtCsmfSjQZMmcPeuuA7S2aCiefPw16+QkSE8pDZtwMQEANiLFwOvmoFLfj4+dw4aNUJ9+3J2JKckHTyyh+Ph6uRs9+xxNeMPNpv98uXLsWPHXrhwgbPHwtwSAEpKinPzcnS0daWJmUAgEAgEAuFvgggaCIRfypMnT/73v/8J7m/QoIGUIxgZGRkZGbVr1467Jz8///3792/fvn3x4sXJkyczMjKYTKaOjo6+vr6Dg8PMmTN79OhBp9MVEj/hL4ZCoXTr1q1bt24Y42/fvsXExBQUFDAYDBMTEwsLCz09vboOkPCfRlNT8+zZs0eOHGnduvXevXuHDBlS1xHJC41G41RIJRAIdQvGODExMSsrq6KiAmOspKSko6NjZWVFoUgskP1HQjQNHFxcXG7evNm9e/fg4GDpf4fXGaLXvwIApKRgPz+0cCHvvlwmHE6EE8k4ueznTh0arLVDI0yA+w5o2bJlVFTU7du3X7x4cevWrQ8fPgwdOnTt2rX6+vqKPoe/E09Pz5CQkL/gZ4liQVOmwK1bOCpKeKutLZo9m3+vlpaEQZWVhfY5lAhB2QAAFAQH6iNVoan5pCQ8ZQqOiICyqs9DcDDcuAELFyLeRQXZ2Xj4cP6wS0pwSAiMHIkuXgTpiwioqKBZs7hbuEcPXv8JqqB6Q1n51yy5pqxeXW376lWYOlWxU2CMT5065ePjI/9QrVq1MjExyU9NXaepaSxMdUFHyOTzZ3znDurR4+deNTXk65v56dOebt30i4pimcwrJSWJgtll0VhbWyspKQEA2rwZbGzg4kUcHw9lZUGlpSNzc/e3bj3w0iXQ0/P19QWAa9eupVcpJwBAW1u7Y8eOZ86ckfmsZWBlTKVQw3a+BwC8sbPr9vy5YDeOpoFj0sBr3iCB9u1Re5G/GySOU6qhkdO/v3oN39uUBQvYL18CT8kPXpCdHZo8WfrR0MiRcOECjo0V3qysDL17SzWQqyvy8cF79/JrGpSUUMuWaPNmAICsLHj6VIiagUN+Pj527KuT/beYqNy8nE8RH7kVaR2cbMNCPpYUVyvHgzF+8uRJXFyclZUVADAYlf4zxcXFRNBAIBAIBALhPwgRNBAIvwiM8e7duxcsWCCYwRo1atTo0aNlHllTU7NNmzZt2rSRL0ACoRKEkL29vb29fV0HQiDwM3HiRHd390GDBj18+HDv3r3ySLXy8vLOnTvHZDK7du1aJ+92JSUl7g0sAoFQVzCZzE+fPuXl5fHuLCgoyMnJadCggbIwb/O/AKJp4ODq6rp+/fr//e9/z549q+tYxFJRgcUW7QYA+P6dd+tBNkyKwJk8f3MggGHGsNoOGQh8c6qpqQ0aNGjQoEEAkJmZuX79+iZNmly7do27lpcgBicnp5MnT9Z1FL8fKipo2zbw8cFxcfxN5uZo3TrQ4C8Lgfr1w5cvg+haAMjYWNBQ4UvRz1TuDAvw0hZ2ZF4eHj0af/3KtxvHxMCyZUhdHar+jsYLFogSYeBv32DePOTnJyo8CVhaQni44G7Oon9ACJo25e5UsElDcjJ740buFnvUKDR9Ori7c+fiPOCbUR5pxbp165hMpqAnpQwYGxs3atSoYWGhI40mqg8qKgJ/f+AVNAAAwOfMzI2pqaya6Bg4GBgYLOcpjoAmT4YJE1Bo6Jvbt0fu3Rtw/XqrqrkoFMqhQ4emTp26ffv25ORkFotlbGw8ZcqUX39nppAFAOCQ/I2ziZ8/p0jSGShKtWkszByIFzU1NVkUciYmaNYsvGWLEDsEMzO0dq3kmhS8aGrC//4HmzZBbi5/E4WCWrRAo0ZJORIaOxY1boy3bsXx8VBYCDQaMjSEbt3Q9OkcpxN85w4kJ4s6/KOR3lU95eTdG3h3ZqRnGxjqUigUG1uLiE/8l6DU1NRTp04tW7YMAKK/RVadkKaUARMIBAKBQCD8TfydC48IhN+NuLi4Hj16zJ49m0/NoKGhceXKFT8/P6rEin0EAoFAAGjSpEloaGhGRoaXl1eUiJvOEvn27VvTpk2fPHkSHh7epk2b4cOH12CVkoIgggYC4XcgIiKCT83AoaCg4NOnT7Xq+123yFm64q9h3LhxCQkJX758qetAxIIQSMw88WQfY0tgePhPNYMhHaaYwwsPdKC+EDUDH/r6+jt37vT19e3Zs+fLly/lifo/goqKSklJieR+/0GaNkVnzqB27cDMDGg0oNHAxAS1bk3x9+f1q/+JmxuqX1/UYFhVFTjF6Xl3AsyJwqVsAIAmGiKLTbBXrhRUM1SSno43bqxcS52fjz99EnNCOCICsrLEdBADmjsXDA05jwXtGZCtLZo0qdoeBVk14Js32QMGwLVrnE2WuTl++JA9YQJet04h4wty5swZPz+/q1evchwO5Ofw4cNddHUlPB2pqYL7lJSUZLjHoqen5+Pj07ZtW76x0mxsBvr5HfH3byWgnHBxcfH39w8KCgoODj537pxsaobU1NQVK1YMGTLE29t7w4YN2eILlAiDgtl7ji3gblpJev6NpCuyIJExY8bo6OiI6WBpaamioiLDyMjbm7JrF3JxAW7yXlcXeXhQjh0DL68ajzZ8OFq0CPFVQtHVRT16oGPHalQOA1xd0fnzlIcPKbdvU+7dQ4GBaObMn3VbYmJEHfevnfl+j4bJqpViWQ2GZj07x47tuj0KesExZjA0Eq78iImJwRjfunMt+HEQADg61NdgEEEDgUAgEAiE/yLEoYFAqEXYbPazZ89OnDhx9uxZwdqK1tbWN27caNSoUZ3ERiAQCH8oWlpaAQEBvr6+Xl5eq1atmjJlSo1u+yYmJnbu3HnJkiUTJ04EgJ07d65atapZs2Znz571qvndMZkhKRACoc7JzMwUU/i5qKgoISHB0tLyV4Ykkbz2iGgRFAiVSjU1Nc3IyKgvOpNa9ygpIT09nJAgrg9P1Yw7mVDCBgAwU4ZVdugfw59V1aWkd+/e/v7+/fv3v3v3bpMmTWoe8Z8Bxvjr169BQUERERFlZWVKSkoqKir5+flFRUUqKiqampoMBkNLS4tCoTAYDDU1NT09PVNTUwsLC95E4Js3bxo3blyHZ/FbY2WFTp1C+fkQFQUYg709aGuL6Y527YKRI4XYwtPplI4d0YgRfLuvpMGLXAAAOgUOOyO6UNkPkwnv3omZFH/7hl6+BC8v/O4dpKSIO53UVBwSgrp1E9dH6BR378LVq6CmBkpKwCNmrbRnMDZGK1aAujoAKLjqREQEXreOs1i8ci4O2dn49GkwMkITJ4qMWSY937dv32bPnv3w4UOJq/alx8rKStfNDV6/FtMHV1QgjPly0g0bNjQ2No6Pjxd1lJaWVps2bb58+ZKYmFhWVqavr29jY7No0aL+/fvzj4/xmDFjRo0a1adPH3nORRSLFy8+d+5cXJWdyYULF44fPz5p0qQFCxaIPzCd5w7TtLtHPKNDoeqZn8dg3CwpSRZhUKGiojJ48GAFhA7QuHFjDw+Pe/fuCW3V0dGReBbiaNMGtWmDoqNxWBioqKBmzUCOX2Vo+HDo3RtOnoSPHzHGSE8PjR0LMn/7q6iAhYWQ/VXSJUH+tbMAAEYFs3u3vq269VZXZzCZzLFjxxYUFOTlFqiqqaoz1IQeqG+gu3n7mpjv0QDAUGeMGj5BxpgJBAKBQCAQ/nCIoIFAUDxJSUn37t0LDg4OCgpKFbZcAADatGlz6dIlQ9F/7RAIBAJBDFOmTOnQocO4cePOnz9/5MgRR0dHaY5KSUnp3Lmzj4/PxKp7uGpqalu2bGnfvv3gwYMnTJiwbNkyeSpZSI+mpqaYTCqBQPgFpKWliTGjxhjn5OT8boIGBUIKTwBAYGBgcnKye5X7+u9Lmzbw8SOw2cJbrax4c73RxZWZyGkWaLCsS3C7du166NChHj16BAcHS/kN+6eQn59/8ODBW7duvXv3ztDQsF27ds2aNVNWVmaz2WVlZQwGg8FglJSUcJQNubm5GOOEhITCwsLs7OykpKSEhISKigoPD4/evXsPGzbs0qVLvr6+dX1OvzeamiBl+RIrK3TmDMydiyMjgVNmhUoFc3PUowdavFiw++YflW/1KebgKDwPCJCQIMFWobQUP3qEvLwgP1/kR4yLxOIvfGRk4MmTcXg4CNWwMhioXj20cqXQ50f+whN46VKR1vdFRXD2LEhtsy8NTCZz9OjRy5Yta9iwYQ0OKyjAL19CaiqqVw/c3UFYaQl1CwvxggakoSG4wl5bW7tRo0ZiBA3169e/ceNGaWlpeHh4UVGRtbW1Nd/y/Sr27t2bl5e3atUqiWcjA9OmTTtx4gSfyjkmJmbdunUlJSUrV64Ucyz3I1Av9fviK9t5m2yVlLzV1HwLC0uEvYtatWo1qbopiDycPXu2U6dO7wSUQ1paWhMmTOjZs6e8E9jbI0XVB9TURDNmAEDt/fpBPXrgQ4dAwGODjVCBMh0A2heUdRkwlLNz8ODBN27cYLPZTBYLAAQ9RTS1NFq2ds8rSs/9ngYAxkYmU/8329BAMe4aBAKBQCAQCH8cRNBAICiMkpKS06dP+/n5vXjxQszdB4TQ7NmzN23aRBNdCZJAIBAIEnF0dHz69OmBAwdat249YcKEhQsXamlpien/7t27/v37T5kyZc6cOXxN3bt3f/v27eTJk5s2bbp3794OHTrUZuAARNBAIPwG8BUCk6HDr0ex9gwSNQ2ctcK/svRGaWlpUVGRkpISg8Go7Ypsnz9/HjNmzNWrV1VrVIq7LkAzZ8KTJ/j9eyFtDAYaMQJ4HL/Dqr5bGjHkmrRv377p6ek9e/Z8+vSpiYmJXGP9NpSVldnY2LRu3Xr58uUeHh7ifzaIIisr6/nz55cuXVq6dCkAtGrVStFh/oexsEAXL6KYGHz/PmRlQYMGqF07YLGAzYbqF4S0cogqBgBgUGG+lejrWEWFZJlCRQUAIAcHrKEBBQUiu6mpIWdn6U8FiorwyJH482fefdx6E+x589DIkSBg7yGXScPjx3jr1p9DvX3L186dnWVujmNjISiIt1XOC/7MmTN1dHR8fHykPaC4mL1oEYSEQFISYIxpNGRhAb16oXnz+NQJlKFD2ffuiXlpsLOz0KfswIEDHTt2/Pbtm2CTubn5zp07AUBFRUWIpi09HUpLwcgIlJXj4+PXrVv34sULRRXR4OXVq1cXL14U6tlWUFBw5MiRESNG2NnZCT32ewn4JYMNAABsOr1KtbwUAF6npnoaG3saG79OTd2ipcXC+EJJSWqVdtPNzQ0AjI2Nz58/r0AvEF1d3UePHk2ZMuXly5cJCQlMJlNLS8vW1tbHx2fs2LGKmuWPwdoaNWqEHz/m203BWJnJKlOiFthYc/b4+fndu3ePo6xlMZkAoKT08yqnqaXRpFmDeg62FArCGNNotI7tu/Xu0f/XKO8JBAKBQCAQfk+IoIFAUAz//vvvuHHjkpKSxHczNTU9cuRID4HKiwQCgUCQAQqFMn369H/++WfZsmUODg7Tp0+fNWuWhoYGX7eysrI9e/Zs27Zt3759gwRqMHMwNja+du3atWvXJk6cWK9evcWLF7dr1672IldRUSkrK6u98QkEgkQk3s1XpPW3Ivj1xSY4qbVfI2vIzMyMj48vLS3l6EhUVFQYDIaDg0MtKYArKioGDhy4Y8eOli1b1sb4CoZOR/7+MGkS/vCh2lJvExM0bBiaPJm7o5gFn4sAAJQQNJO7xPbEiROzs7M7dOjw4MEDU1NTeYeTntxcKCwEAwNQVlbswNevX3d1db127Zo8g+jp6fXp06dPnz6+vr579+793S4UfwN2dsjODgcEgL8/e/NmKC8HVVVkZYXmzAFXV06X4ip7HX06aIi5rWVhAdra4mQKVCo0awYA4OiILC359Ae8ICsrqEmxSLx2rSg1AwBQtm3DGzcKP7BK01AjkwZ87hzeupVatUqeZW7Op+TgnZ2amMgyN4fqGimZL/hsNnvOnDmvX79+8OCBtB+HwkLs7Q0fPvzcU1GBv3+HgwchJgb5+lbTNHh4IFdX/OiR0JGQtTVaskRok6Wl5eXLl0ePHv3p0yeuIRNCyNHRcefOnc2bN+c/oKICb94MT5/ijAyoqAAtLWRjs6KwcMqUKfXq1ZPqvGrI1q1bMzMzRbUmJSVt2LDh2LFjQlvXfMcVGKK2vHFY4LEkPZLPwoKjadihrT1JQ2Ori0sik5mbm8tpunnzJucBR8kREhIi/4loamqeOXOmqKjo7du3mZmZjo6OzjVS//xdoF27YMgQHBXFt986r+CrnnYoq7RfUaG6OuPkyZPFxcWcprKycgBQVVM1MNDV0NKwtrWwsbXkXgc83Fv+02ewrq7eLz4RAoFAIBAIhN8NImggEBRAUFBQr169xC/j09fXnzZt2ty5cwUzbQQCgUCQCJPJLCsrU1dXF2wyMjJq06bN69ev161bt23btq5duzo5OZmYmFCp1Pz8/CtXrsTGxnp6er569crGxkb8LP369evZs+epU6emTZtGp9OnT58+ePDg2rhuU6lUMV73BALhF6Cqqsq9vy8UZUUnU2VGBilDfofKevKaD8WtTpa+8ARvai03Nzc5Obm8vJyzatDAwMDISC4D5Pj4+KSkpPLyn/XAS0tLS0tLS0pKGjVqVBsvREBAgJmZ2fDhwxU+cm2ho4MuXYIbN+D6dcjNxXQ6srREPj5gbs7bK6kMWBgAwFIFGIpwuFi4cCGVSm3duvXt27ednJwUMKIY2Gx84AAEBuK0NGAyQV0dWVmhhQvBxUVRM7x48aJLly6KGq1Pnz4rV66Ua0m9lJSX47t34ckTzGQiJyc0aBDo1WlmKzsbv3kDeXmofn1o2BAoFIXPwJ41C+7ehaIi7h4cF4cjItCkSWjKFABQrpqzTLz/gqoqqlcPJySIakc2Nqhr18qNiRNh5UrIyxPST1MTxoypwZmy2fDmjahGlrk5NTER0WggSTograYhORnv2QMZGVJGx+JcNwTMaThzcWUNEsMDgMLCwhEjRuTl5QUFBUlveYLnzsW8agYu5eX4wQM4eJDzKnPZYmXVns12pVD4PmlJVKrm/Pla+vrC5sCQl+fSoEFISMiBAweCgoKKioqUlZWbN28+b948IX9QcBw1wsJ+CkFyc2NjYm5nZn4TIYaWn0QelYlQYmNjhe5/VwDX0gGElU7gmDQAAOe/AAA8mgmFyBdEoa6u3rp169ob/49BXx9duACzZ+Pw8MqSNwiBmVkHS/uvRRmFhQXH/Q5OmzwnmaciTHpaloOTnaqqSt+B3bk7McYNnBsPHjDMzNTi158EgUAgEAgEwm8IETQQCPLCZDInTZokSs2goqLSqVOnoUOH9u/f//f3syUQCITfk6ioqC5dumRmZnbq1GnIkCEuLi4qKirFxcUZGRmRkZGHDx/W0tLauXNnp06dUlNTHz9+HB0dHR4ezmKx1NTU3N3dz549K1HKwIVGo40bN27s2LFBQUG+vr7z5s3r1q1b//79u3Xrpqkp93LXKuh0OnFoIBDqFnNz8+zsbFGfRCUlJTMzs18cEh8yWzJw1Qycx+I1DeLhTdYihNhs9tevX7Ozs3l/+ubm5qalpTVo0EC2IhEFBQV8agYuRUVFERERTZs2lS14MQQGBg4ePFjhw9Y2qE8f6NMHRNf/Lq96y6gqLsU8b948AwODtm3bHj58uG/fvgoblw8mE48Zg58/Byazck9WFo6Px1+/olmz0MiRCpnk/fv3vXv3VshQAGBmZmZoaPj69WshS70VB/73X9iyBcfEcJ4ZDID9/FDPnmjpUvj15hCZmXj+fPz5M6SkAABWU0OWljBqlKJeIA542za4fRtKS4XMfugQql8f2rWjVZ06U9JlEq1ahaOjQWjmmMGAESNARaWy54AB8P07Pn0asrOrddPWRsOGoWHDanAOqamYk8isgrfcA1RpGkBEoQe+C69EVQF7yxbhJyhidgAAdXUkwopM+tlTUlK6d+/u4eFx6dKlGrjppKXh0FCRraWlcO0a8Aganj59uv3w4RWZmas1NbuoqBhSKBSE8tnszxUV83Jz6+3de79Pn2ojvHuHt2+HuDhcUgJ0upKJyYyRI2dW2RKIAs+YgQWS/QeLisaoqmrs2QMtWoDUf0pIj8ylr1bGVL4qfQzAz9jYIzWVY8nAaeU8+CloAAABKYMC7RkIQtDXR6dOocREHBgIaWlgb4+6d2+mqdnsyO6370I+fnp/6cpZ3hc3+uv3eg7WxiaGnE0mkxkbE6+rbTjbd2EdnQCBQCAQCATC7wgRNBAI8vLo0SNB4XyDBg369u3boUOHli1bEh0DgUAgyMnQoUOnTp06ffr08+fPX7p0ae3atWVlZaqqqvr6+nZ2dmvXru3Vqxenp6mp6dChQ+WfESHUuXPnzp07Z2dnX7582c/Pb8KECY0aNWrXrl2HDh28vLzkXDGsqqpaKninnkAg/ELU1NQMDQ2TkpLYAhXWEUJ6eno6Ojq/IIxf4Fcvp6aBl6ioqPT0dL78FovFysnJ+fTpk4tMK+l//PghVM3AobCwMDs7W1dXV4aRxfDp06fp06crdkzZQLsiAQDPEml+ILEDL/Sqd1OZQiuEjB49un79+kOHDg0MDNy2bRuDwVDk6AAAwF64EJ49A0HvovR0vGsXatxYfp+GioqK9+/fK1YfM3z48IMHD9aeoAHfvIlXruRfeZ+YiE+cwFlZlJ07a2le4aSk4OHDcXT0zz3FxTgyEjZuhB8/0PLlipmlpARu3BCiZuCQlYV37ULt2nGX6rMlvtVtbSmbNuFly/CPH9X26+khb280fjzvPjR/PvLywnv3QkICLitDdDqYm6Np06Cm684rKngrPgjREwCw58+nbN1aOa+AbqBGmgb0/TtvM6u6cYvQ2ZG9PYj+LPDNDsKsGnJyctq1azdmzJjFixeLiU3I4IGBkJ4urkNqKoqPB0tLzuaaNWsyMjIAYHFe3uK8PB0KRRWhtCqjs5yQkFevXnE/g/jQIXzoEO9HBickwOfP+MkTyo4dIqf8/Bm/5ivaABjgQnHxLX19SErC69ejo0drdJrVyMrCx47hr1+ByQQDA8qIEdCkCQAI/ZmhS6EUYlyOMQBoa2sLdgjJh8c5AAA0BCtsEVq8GGbOhKoyE9xur1NTwdSUcuwYNGzINwJHzUCodczN0cSJvDvGjvxfenpaYlJ8UPBd23pW3BuJLBbr9vUgYxNDM3PjvLz82JgEJpM5YcKEugiaQCAQCAQC4feFCBoIBHn5+PEj76aHh4evr28zTiVOAoFAICiC8vJyGxsbNTW1cePGjRs37ldOraurO2nSpEmTJpWUlLx69erRo0fLly+PjIzs2bPnkCFDunXrpqQky68pzkJnhUdLIBBqhK2tLYVCSUtL4xUY0el0PT09e3v7XxODmDQV16FBaP0IKYtKyA9vZisrK0tUwHl5eSkpKSYmJjUdX7y6i81mp6enK1zQEBsbW1hYqNgxfwd0qtZIZ4qUiMiIh4fHu3fvZs+e7eLi4ufn5+XlpcjRU1Lg8WMhagYO6el482Z09qyckwQFBTk7Oyv2vTR16lQTE5MJEyYo+AnhUFgI27cLryNQXg737uF//0WKq6AhEezjU03NwKWgAF+8iFq3BhEr/ms2y8OHOD5eXIeEBJSRQdUx4GyyBC9ITCYODoaHD6GiApo1Q336QNu26Pp12LwZvnzBhYWIRgNzczRzJjRuLGSCFi1QixYAgPLyQFNTRhsMExPQ1obcXBChJwAKBZo0Ea9aqIGmobiYdyJehM9ubIxWrRJ/any1VAQDWLduXadOnWqqZgAAEF0BpJLCQsjK4ggaWCwW3+qRHDY7h2czLy/Pz8+vUtDw5Ak+eJC3wkIlRUVw8ya2sEDjxsG3b0CjQb16oKbGbcenTwuWGnlXUaGGUAMaDQCYUVGTx4///PlzYWGhurp6vXr11q1bJ6X9Gz52DB8/Djzvava9e6hVK7R7d4cOHR4/fszRZjSi0TZoadkrKakjVAGQzGKdr6hwGzhQcMD9CZUvxGAjqKcG0LLlm2XLPNatg+qaBmRjg1auFKNmkNeeIT8fHzoE4eFQUQEMBvTujXr3lvbzUliId+yAd+8gPx/odDAxQdOmgaurXPH8CaioqPhMmbtu0/KCwnybeubmkSaJCSmcJoxxSnJaSnIaZ1NXV/d///tf3UVKIBAIBAKB8DtCBA0EgrwUFxfzbnbu3JmoGQgEAkGxLF68eNeuXQMGDKDUQp1mKVFVVW3fvn379u1Xr16dlpYWEBCwcePGiRMnjhs3bvr06TXN4WVkZOgLrfhLIBB+LdbW1qampgkJCSUlJQghZWVlMzOz38ReK689krnqhJTkd6AgKaqkc/jy5UtaWpqoVoxxenq6qakpSD0gALDZbJaoNHYVEjvIQI8ePT59+tROEfnX3wo9GqhSoIQNuUzIZYK2Qv/c19TUPHbs2M2bN4cMGTJx4sQVK1Yo6ksZX7gAot9aAIDj4lBZGcjnjbR+/fqpU6fKM4IgWlpaO3bsmDRp0rNnzxQuu8H+/vj7d5HNBQVw8iT8MkHD69f40yeRrbm5+MABUSUMasbnzyKlLRxyciAhQV3fgIqAhaGABeVsoFe9E/H9+7B1K/72DTh27pcuYV9fNHAgmjkTbd4Mosu1CEFLS9ZzAKDTkb09/vFDuJ4AACwtEV+hBEmIckoAAN7cPO9EQmanUFC9emjVKmmSx3yaBj4ePXp08ODBn9tlZfjKFXj+HEpLwcgIDR8ODRoIP9LaWsLEDAYYVApWcnNzS0pKxHfPrFIw4B07hKgZOJSWgq8v+9w5yMoChMDICNWvj9avByMjAIDq9UE4PCot7VRVjiTjx4+Lz54VVj35b968efr06aJFiyReUvCxY3jHDsjPr7Y3NxffuQMFBfOPHQsICHj79u04dfVVWlpmPFdUKyrVVUWF/uwZjBwJPPsTSuFmlcZpqkWV3qVv35DWrd27doWqShNvevVCs2dD9WJ5vMYMcqoZcEAA7NqFebQmODiYcvIk8vWtfErF8O4dnju3mjrq0yccGor690erV8sT1R+Brq7e+LFTdu/bgjHu2qtDYkJydOT3hLikigomtw9CqG3btm5ubnUYJ6E24HhucZDSeYtAIBAIBAIvRNBAIMgLX7VIiXUQCQQCgVBTvL29Dx48uGnTpiVLltR1LAAARkZGU6ZMmTJlSmRk5P79+xs1ajR27Nhly5ZpSXfvm8VivXnzpoGo+7wEAuHXQqfT7ezs6joK4fwCTYM0cFJoHz58EN+tSZMmNR2ZQqFITIpTqdSfG9HRODkZ6eiAszPIZJDDYdKkSWPHjp00aRKdTpd5kBrBexe7pq1iOvDdEEcADurwoQAAICwfOio4ww4A0Lt3bw8PD29v78GDB587d47vTyHZ4K8FIEhhIWRkAF9KuCYEBgbm5+cPGzZM5hFEMXny5NjY2C5duty6dcu4etF6eXn7FsRrg3js5WsbHBAARUXiOiQnIxYLeD+tsiHMY78aysqgpkZDYKYM8aXAwhBfCvXUAADwjRt41apqnhZsNvz4gffvh8xMtHatvLHVBLRqFeXECc5jfjWDqioaOBAYDJAkGhBsFSprwPb21Js3efdUkzIgBE5OYGyMaDQKxyrg4UMpz0JMeCwW6+fH//FjvGYN/vaNW2gD37iBmjdHe/bwii0qT6F7d7x3L6SkiJoUmZpyP+xaWloSq7xV/vzOzMRivR9wSQlwtRHx8Tg+HqKi0NGj4OCAhU3xsrx8YJW6sYTJLK7+nCckJKxevdrMzKxv374ip8zJwSdO8KsZKqPB+NUr2vnzFy9eXN637+rsbFOBr0I6mw0PHuBVq9CaNdydexIwEwMAtNeFhrzFf3R1ORoFjmrB49YtuHVLaFDyGjMA4MBAvHYtn3YElZXhkBAYNQpduQJiyhKlp+OZM7FAzVbIycHnzoGuLpo5U87wFAKbzY6Ojs7Ly7O0tFTwhR2gQf1G//TzvnL1PAJsYWFqYWGamZF97XIgp5VGo3l5eZ0+fVqxkxJqCbQrUkppAlEzEAgEAoEgP3W2zJFA+GvgW8MncQEBgUAgEGoKhUI5f/78oUOHTp48WdexVMPJyWnv3r3h4eF5eXnOzs6XLl2S5qjLly8bGRlx1jET/h6Ki/GRI3jiRPa4cezZs0Hu+8UEwi8DSUeTJk3aiYV3QOlnV6laAisUCoXC8bPBJ07grl3Z/frhESPYAwfijh3x8uUgq5K4devWzs7OW6sK2P9NtNKufHAhtbakMEZGRvfu3SsvL59YvTq4zCB1dQk9aDRxGTIpCAsL69WrVy35PG3evLlfv37u7u537txR5LjlkgqHlJUpcjrxCBjy81NaKjxxW0NQx46goyOug5ER1KsHAJZVV44kztMgpkJHSQm+fh3evOHfuX8/HjMGe3vjcePwmTPAZAo5ViYQQsjKCgDYXl78agZtbTRkiPRZW2kMbygLF3IecObiM2ZADg6Umzcp/v7o2DGMsfQOOuLDcHR0fP/+PQDA06fsuXNxVBTwFlPLy8P37uGRI4U8q/r64OkpsjaBqioMHszdUlJSsrS0FBOYurr60KFDIToaHz0q0p5BBDg2Fs+YAUwm6thRUIvztqLCtUrxlshiCdZ2Sk9PX7NmjZjnEx87BnFxIqcvL4fbt+3s7PycnU1FKYEqKvD9+1wDiXOpcKSqrsg0c+FPYEhIiCjJgpimGlBRAaKdMHBEBBarHMKrVglRM3AoKcGXLinkMiIPFRUVc+fObdy4cYsWLdq0adO0adMWLVoEBAQodpZunXvOmDq3aRM3zu8lfQNdKysrKysrT0/P1atX379/X01ACUT4DeFoFCRqUgkEAoFAICgK4tBAIMhLWfUbSb9smReBQCD8pzA1Nb1//37Hjh3Lysp+t5KiJiYmhw8ffvny5YQJE86fP79//35RS3kKCwtPnDixbt2669ev/+IgCbUKDgyELVtwTAx3NS373j3k7o7275czCUcg5LWXrYS7ZPI7VCZ3NR9Wy9TktRc+YWRkpJiSEwAgWwUHS0vLwsJCUSZn6urq+vr6eMECfP06cAu9lZTg798hLg4iI9GZMyDTz+/9+/e7urr269fv1/jliFqNx7kPLmatnsQOfAw0RAcSMABcSAMTZbzYBqnUQhKfTqdfuHChVatWe/bsmTFjhpyjoR498MWLUFoqsoOhoeSF+2Jp0qRJrepXli1b1rJly8mTJ/v6+q5atcpVEcXgsdi8PgDw+clLRUgI288PpaUBQtjIiDJuHDRtKtWBEj2olJVliUcQOzvk6IhfvRLeihB4enLcWYyrFtUnlwEA4MOHxVXoyMnBBw4gD4/KzadP8apVvI4CEBwMp0+jPXvA3r7GMX/7xj5wACUmAosFmpqUKvUtxhiys/GmTSgiAhcUIDodTE3R1Kng6cl7tESFAa9NgtDOyMgIAFiurpzSLbwSCmRhgbZs4SvXwue7ID4A3lbeA0eMGLFixYpRw4ahdetElYzBYWGwaxeaN49vP2XrVpyYiMPC+D1IVFWhRw80dizvvtmzZ79//z5PhKRmrKNjh1272N+/y5YIx5GRcPo0GjECfH1xRAR3fzHG6SyWrZISABRhfKywUOjh0dHRb9++Ffl5//JFwvRpaVBSQhVrLAGJifjqVTRhQnA2+ERWPl8ddaGTnriDFCBcEAF+8ADHxIjrERoKbDYIVY+xWMDzJAshLg4HBKAxY+SJUB5KS0u7dev27Nkzbq2r1NTU1NTUiRMnvnv3bm0NXV4wxseOHbty5UpWVpaSkpKJicncuXNbtmzJaW3UsElyatK796EA4OHWYueWg3Q6ndxO/IPg1TFI9Gkg9gwEAoFAICgE4tBAIMhLQUEB76aGhkZdRUIgEAh/Nw4ODo8fP96xY8fcuXOZiltFpyhatGjx9u3b+vXrN27ceOvWrbw3XrOysvz8/P755x9zc/NHjx4FBwc3b968DkMlKBYcFISXLsXfvlW7L19QgB8+xCNGyLyCnECQh/wOFK5eoaZoBWOhdS7Mzc3F1BfgqhlqugJYW1vb2NhYSVj9CFVVVScnJ3zmDL5x46eagQuLhd+8YVctTa4pFhYWGzZsGDFiRNmvXOZe+7hqQt/K6vOwKx6av8HnUoFZC2YNqqqqV65c2bBhw5MnT+Qdq2VL5CT6/r6SEnTvLucMXbp0iY6O/iIxvygHHTp0+PTpU5cuXf7555/OnTsHBQXJOSBl8GDxkjjs7FyD4Soq8NSp7HHj4Pp1/OoVfvkSrl1jjx7NnjVLGmcCbokEkR0sLBRQb4Iz1LZtHHsDIU0uLmjVKs5j06ocfQrnE/zxo4Rxk5MrH3z4wJ43j99RgMnEnz7h8eNF5eZFgdetYw8ZApcu4ZcvKQEBHDUDe8gQnJsLAKCrS9myBd26RXn8GN2/j/z8+NQM0s5ShWATtwgFZf9+5OoKulWVZoyMUKtW6PRpaNZM6IB8D8QQExMzaNCgxo0b29raOjo6du7c+c6dO71799bS0jo6fz6OjhZ5JIsFDx4I2a+igs6fR97eYG0NnK8VVVXk6IhmzaLs2sXXt2/fviNGjBB6m2WOnd12Fgu/fy/7sn4WCx49AiUltGYN8HinJbNYxlQqBaAC49ulpacEv4AAAKCgoOCVKPENQLU3mDAwiwUpKVD9hpIQ3r8Pexcz4iOrAgMANGSAX4PaUjpK5vFj8b9scVaWyA9RRgaW5PWCObYfdcSECROePHnCVTNwyc7O9vX1vSWiiodQsrKy2rRp4+Pjc/fu3ZCQkJcvXwYEBPTu3Xv8+PFMJvPuvzcXLZt1OeAcAOjp6g8dMprBYBA1w58Ff82vXZHEqoFAIBAIhNqGODQQCPKSnZ3Nu6kt3+IhAoFAIIjB1tb25cuXI0eObN269dGjR3/NslrpUVZWXrdu3YgRI9asWWNpaeno6KilpZWcnJyYmMjJcBw7dkxH4oJLwp9FRQVs2iTc4xoAv3sH27ejRYt+cVCEPxGhldFlgytlyO9A4XNfEOwjCq1gzGfVwGAw9PT0UlNTBTvzqhlqGi0A2NraqqioJCcnl5SUsNlsAKDT6Wpqak5OTsrKyvjsWSgqEn4kmw0vXkBWFuiJXawqggkTJjx8+HD+/Pl79uyR4fDfFt/6qJiN72cBAMSWwOQveE4U/M8MrbAFikKTYDY2NqdPnx4yZMjTp0/r1asn+0AIoS1bYPx4LLhSmUpFrVqhadPkiRMA6HT65MmT9+7de+DAATmHEj+Lj4/P5MmTz507N2PGDH19/fXr17du3VrG4Vq1Qk2b4qdPhTYia2u0ZIn0g2EfHxwYyJ9hzcmBa9cwm40kfgTc3VGjRvjlS+GtOjryv0Y/sbJC/v4wezaOiPjp26Glhdzc0N69UFXw0U4VAWAA+FCIAZD0FTrwypU/xQ3VwbGxsHgxOn5cykjx1q3Y3x+qik5yrRHw8+cwZgy6dAmESbUUy8+rrqcnunYNJSbi8HCg05GLC+jrizswLQ3v3o29vaG8HDQ0oEsXNHSo4ML6U6dOLVu2LD4+nrsnKioqNDR08ODBu3bt6u7lNVBLS1t0MRecmYny84W4dygroy1bUFkZfPiA09KQtTU0aCB8WT/Avn377Ozsjh49GhMTw5GgGRkZtWnQYFNhIVXES1kDON8vnp6UAwfw8uU4OhpKS0swVkeoVF//cFzc3JwcMUcrV3e/qIahofiZkbY2MBggWinI4Wlc3tBUo0IVCgCYl+dfbqihoaSASzm+dw/OnassHqGnB4MGoV69JB8mkOwXGBeL1EgpKYl6ibkgSc9G7ZGYmPjw4UNRP2OysrI2b97cS5qnCIDJZPbq1UtQ7JKdnX3p0kWqMgtD5VPEUGdMnzKHoU7s3P5I8CwnPhGDUKsGwT4KmVr+QQgEAoFA+OMgggYCQV5+/PjBu2lgYCCiI4FAIBAUgK6u7q1btw4fPtyhQ4e+ffsuXLjQzs6uroOqhpOT09mzZ4uKisLDwwsLCw0MDBo0aCB08THhLwAHBoqz3mWz4ckTIIIGgtQgsasuhaoQZHZikAEHBweMcXZ2Nm+FCGrVsmx51BimpqYmJib5+fkVwcGM8+dpmZmIzUYaGrhePVxVD144ycn47l00fLhs8/r6+jZr1qxLly5SZin+CNSpcKkxOpkMq7/jnAoAgGIW7IzH97NhtyNyU0RZAC6dOnVauXLlgAED3rx5Iy6xJ5H69dGxY7BgAY6M/JnDNjKCNm3Q5s0Sc2DSMHbsWFdX13379lEUMZoYaDTaqFGjhg8ffvr06bFjxxoYGIwePfqff/4xlJTdFAT5+sLIkfjDBz4hArK0RBs21EDHExyMnz4Vvl6cxcLBwejNG+CWYxAVzN69MGwYjorib9DURMOGgcy6DaHY2qJr19Dz5/jGDcjPB0NDNHQo1K/P28W9qgjGsxzAACDRKJHTITJSnKMAAP7yBRUWSlUuKjUVX77MVTPwj/P2Le7VC8zMQFUVde2KevZUyNtYMubmiKfkhCjwiRP48GHgvbo+fQrnzyNfX+A5PCwsbPHixUlJSXyH5+bmnj592sLCoqe19cb4+M1iKpKwWFBSIrIcibIyeHhIk5yfPXu2j4/P48ePP3z4oKur27lzZ9N9+/Dp01IcKgkVlcoHrq7o1i30/Dn+91+t5OS8a9dKL13a3r49W7SgQVdXV4xiCY0Zg+/eheoLYKrRrBkYGiJDQ8xRFQjjXtNOY6b7ltKUAUCvIPvS5qHGtkZw4oQorcyXL1+OHTuWmpqqrq4+dOjQtm3bCvldUVqKp0zBL19WEwu+egUXLqDDh7maIeE0aQIXLogzn9DSAhGl90BPD+nq4vR0kcdSqdCqlbjZa5PTp0+npKSI6RAXF5eXl6clsf4OwNatW0NDQwX3K6sod+7elqNmMDUxa9m8jad7S21tInb/g+EIC8SUnyC2DQQCgUAgKBByb51AkJen1RfNWImwxyQQCASCokAI/e9//xs8ePCOHTtatGjRpk2bBQsWeEi6Ef+LUVdXJ3Ul/gvgx4/Fm3XjjAzhaxMJBBEIygK42QheuwWujkHQg0FMExcxTWJACDk5OeXm5iYnJ5eXl2OMaTSagYEBJ+ZqJhNlZZCRAerqILUtDQLQ3LAB374NVZbUGADevgWJ1trfv8twLhy0tLSOHz8+YsSIdu3aMaRJYcqExNvZ8nQQukoPAYw1hQGG6GAibPqBWRgA4FMhdH2LF1ij+VaKtGqYPHny3bt3d+3atVDW8h+V1K+PbtxAL17g27dxcTGysUGDB4OJiYLCBAsLC21t7a9fv9avnhevJahU6ujRo0eMGBEYGHju3LnFixc7Ozv37t27T58+ztKXitDSQpcuwZYt8Pw5zsgAAMRggIMDWrUKzMykDwb7+4vz5M/NxceOIYm/o4yM0OXLsGABDg+HlBRgs4HBQJaWMH48GjxY+mCkBSHw8kJeXqLandXBgA4Z5ZBZARFF4NyvHzx8+FMNI0iDBsDxThBfniA1FSIjwc1NYoD46FFRTg8AAGw2fP4Mnz8DAL5zB3x90c6d4OgocViRfPiAAwIgOxtMTdHgwSCHnBdfvIh37ABOUQwuFRX4/XsYOxYFBHDVIQsXLhRUM3AoLi729/cPHjas6dq10xgMSxEFRxCDId4ogktOTs7ixYtDQkLy8/MpFIqpqemoUaPGjBmDCgvx0aP40ydqaWl7HZ2OAwdCu3YAIF6Y8hMqVYKpgIvLz8cUCrRujVq3NquoYN27t3T7dicnp0TRojonJydHMa9p/frQti1cvy40/Y8cHBDnmtmuHURGCu0T0LzP5P/tqqAqAYBxbvrlrSOcEiJxUhSsXInWr+frXFBQMHLkyOfPn2dWySNOnz7t4uLi5+dnb2/P2xNPm4YfPAC+HxvFxfjRI5g0CZ06JfKMAFCfPtjXF6qv6uE7L5GeEwiBuztEivw6Q3Z2SO4CQzITLekdVVBQkJycLI2g4c6dO4LlEalUStce7XT1tAGAArSlC9eSGhN/DXxWDUJ9GggEAoFAIMgPETQQCHJRWlqaX/2GyO+2UJhAIBD+VnR0dNauXbto0aITJ04MGjTIy8vr0KFDtZeOIhCEI9Hjms3m2lwTCHLCqQGhFayAshTyoK2tLVhkjau6QAixvb1xQgLk5wOdjoyMoFcv9L//SVydjDdvxgEBQvKREo0feAqfy0Dbtm3btWu3Z8+eJTUx8P8j0FSCBdYwzhRt+AHnUnExC5gYNsTidwVw3BmpCc8/ysKGDRs6deo0d+5cee2IEIJWrVCrVrVUHt7BweHbt2+/RtDAgUql9urVq1evXuXl5Y8ePbpx40b37t01NTWHDRs2YsQICwsLyUMoK6PlywEA5eRAeTno64OIzLE4srIkdBBROIkfHR105AjKz8fv3kFeHrK3h1/4ZPKBAJprwc0MAIBPhdCgWzdo3Bi/eSO8s41NZfknHncZ4WAsuQ8H6aVUFRU4PBzGjUOnT4ONjbRHcUlJwTNm4E+foLCwMsZz55C7O9q9WyonCT5KS+HgQX41QxU4MhKvWUPZuhUA8vLyxKd4v3///trIaJKx8fLcXD9dXeGd7O2leceGhISMGjUqkifVHRUV9ebNm+xjx2YjxEmfc74J2EFBqGlT5OsryhuDC9LWxl27IldXvHKlqM6Fhoab09LCunUrKipiMBjt2rWbNWuWsrIyjUb7/Pnz5MmTMcZ2dnYxwry4LCwsdu/eLT4GyvbtOD+f/eIF4g0AIeTggPbv57x8aP58CA3FISF8X3YnO4yYO3odG1EAwCoj4ermYTbpcQBVrirVxbKlpaVdunThq3FQXFz88uXLnj173rt3z6bqjYcfPsQvX4r6YsVv3sDt26hnT5GnxGCgwYPxvn1QXCzYiCwt0apVYp4QtHQphIXhiAghbTo6MH06yOP0Ix9GRkbiO6ioqOiKep9XJ0PYFbWJayNDI30A+BYVq6asTdQMfxm8mgaumoFX5UAkDgQCgUAgyA8RNBAIchESEsK7SaPRjEXZ6xEIBAKhFlBXV58+ffr48eOnTZvm7e1969atuo6I8N8COTiIz7UiBqMGruAEggCCZtF57ZH8mgZpClXInFSmnD//s5Z8WhpERMCLF0i0RTYAQFYWvn5d3OpqURgYoB49ZI20knnz5vXr16/2BA3S38Xm3PtW7F1vfTrscIDZlmjyF/wsFwAgMBMGfMQBjZGqgjQNzs7OxsbGISEhLVq0UMyItYOysnKFlLlqRUOn07t06dKlS5e9e/e+ePHizJkzTZs2bd68uY+PT5cuXcTXmqlEarMTIYjxh+dQo3oxmpqobVvZg1EctlXW+AmlAAihgwdh5Ej8+TNft8oKHTo6AICaNcMqKuIuNXp6UK9ebUSL4+Nh4UJ08WLNDktPx8OG4W/fqu3MycH//gve3ujSJQkFAgTDuH0bi5VioLdvgc0GCiUuLi5bTLkEABaL9eTr17XDhzfcufNRWVk7wVS0uTlatkxiSFlZWSNHjvz69Svf/h4Yj4iN5RfDFRXhZ89g5MifpSJE0aABZds2fOWKKCet26Wl8yMivr59y91z//79M2fOHDt2zN3dXUtL69SpU+7u7lOmTPH39//8+TOryumBY1a0Z88eNzc3+PED37sH6eng5IS6deMvfUKjoRMnKBcvQkAApKUBiwVaWuDmhubN+ylGUVJCp0/D7Nn45UtufYrdPaesHrwIIwQADRIiL28dYZzLU6khMRH/+y8aOJC7Y+7cua9fvxZ6mtHR0ePGjQsODq7cPnMGCgpEPmnFxXDpEogRNAAgHx/IysJXr/JV00C2tmjTJhBf8URdHfn7w+TJ+NOnah9DS0s0bRrq31/csbXMkCFDfH19c0VofQDAzMxMouiBg+AlXVmZ3sjFCQAyM7KfBL/qXndGFITag6NpEKpmIBAIBAKBoBCIoIFAkIv79+/zbnbs2LGuIiEQCIT/MqqqqocPH7awsIiPj7e0tKzrcAj/IZC3Nz59WpzptKPjLyqbTfjb4S1FkddemvynOKQpOcExhOC9Ly9YDqMaYWHsiROFLPVmMvHTp3jxYs6qX6HgS5dAtK23GFCzZvJXJXBxccnJycnJydGRJ2f8e2OhAjeaoHWxeEccAMCLXBgfgU83RIqqPdGwYcPo6OjfXNAQFxdnVpNKDbUBQqhVq1atWrXasWPHuXPnFixYsGTJko0bN3bp0qUWZ5W4qljAc0UWMjPx8+eQkYGcncHDQ5yASQzp6fjyZYiKAg0N1L07tGghpuiMtQrirNuPLMIACAwM0JUrsG4dvHmDs7OByQQdHeTggFasAO6PQzc3ZGsrfIE4AAAgGxswMJAqVPGJW2HgyEgUHw81+aWK58zhVzNwmz5+hJUr0ZYtNYvh5UvxJRhwTg7KygIDAxUVFZqo2gFVMBgMjdWrD376NPb+/VcGBka8ZgwWFmjFCmkcKRYuXCioZlBBaIWmpoGIX1D440dODRGRIARNmwIAnD8v1HLjRXn5lJycpOpPBYvFCg8P9/b2/vfff+3s7JSUlNasWbN69eqQkJC9e/cGBwcXFxcrKyu3bNlyzpw56oWFeNgw/OkT5ORwZsS7dqHOndHy5dVMKRBCQ4bAkCHiolVVRQcPoqgofPYspKQcsfFa5TmC0+IW8+7ittE6RbnVzx8Dz7uCxWI9fPhQzBf0x48fIyMjnZycAKTwa5HYAQCtWoV69cL790NyMq6oQAwGNGqEFiwAKcoxgJERCgiAa9fg9m1cVISoVHBwQNOnS75M1TIuLi5NmjR59OiR0FZlZeUh4l9EHgwMDCKrV9awsjHnOBiFvHrPZrNJpdq/FVGCVGLPQCAQCASCQiCCBgJBLq5du8a72a9fv7qJg0AgEP7zKCkpWVhYpKamEkED4ZdiYIC6d8f+/kJvlyNLS7Rixa8PikCoE/DWrSKN61ksePwY0tPB0FB4h6pF1Z7C3M5ep6YCQoKLyFHDhmjnTpkD5sJkMisqKpTrzun610BFsNIW6dFg6TcMALczYX0sXm6rGEVDbm6uBt/S5N+M5OTk2NjYJk2a1HUglaioqIwdO3bMmDHXrl2bPn26i4vLoUOHpPQzrzF9++JXr5Aoi351dRg6VK7xMzPxvHk4PBzS0wEAKysjS0sYNAhNmVKDQZhMvHQpDg6GlBTODnz+PHJyQps3g7Oz0CPcq5Kn97KgmAVqVAB1dbRxI7DZKD0dysvBxAT4UvIUCkyeDCtXViah+TAxkcZRgAMaNw7fuQNpaVL2BwDIycHPnqFhw6Ttn5wsRnsBGOPXr1FFBf85ikcauw4WCwBsbW2NjY1zhD5RAADAYDB69eoFVGr3O3fGDxnS+e7dB46OBgghBgMcHNCyZSCdfigsLExw5wBVVScx58Vmp8THF7FY9UTUsygyMtKYPh0wxlVvJz7m5eYmiRB2fP/+fdq0aXfv3gWAXr16zZkzZ9GiRaqqqr6+vj/LxKSm4qFDq2lNMIb4eOznB3Fx6PhxMUIckTg4oFWrAtJhYQTmFNhoHfH83K4J6qVFgn0pixfD4sUcEcPXr19TRJwmh+zs7Js3b1YKGiQGJiAi4ega+QUTbm7oxAmQzcwJIdS/P/TvX0vVhWTm1KlTnTp1EpTX0Gi0rl27zps3T8pxevXq9erVK15DIFNzEwAoKytPTko1MTGZNWuWgkIm/KaQYhMEAoFAINQGRNBAIMjO58+fw8PDuZsIoR5yG94SCAQCQWYyMzP1iLc/4ZeDVqyAzEwcFARF1e44I2trtG6dDCs4CYQawfFRkL8IhbyUlOC4OHEdUlJwQACaPFloI6ZShUoZOHCa3tDpOCmpcm2xiQlq2hRt28bv7y0TYWFh9vb2ampq8g8lEWksiCX2kefm+HQLSC+H3fEAANvjoJU2dJA7h15eXv7ixYtDhw7JO1CtUVJSMn78+IkTJ/5ushWEUP/+/Xv06LF06VJ3d/cbN240EL/uXLZZ/vmHcvkyfvZMeKuHB5LHHyI1FQ8bhqOjf+4pK8PR0bBrF8TFoU2bpBoEYzx+PH78uJp5QGkpfv8exo9HR48KXY7fiAH2ahBdDPlMuJgGY0yrGigUEH09Qf37Q0oKPnaMI7/4ud/CAhYtAuklL9bWqGtXfO6cUEWjSAoLpe+LHz0SqRLjkJICkZHQqJH0YyJXV3zlihhZA9LS4nhUKCkptWrV6suXL6J6Ojs7e3p6ch6vuHDhYbt2PQoKHty+rV2TKpwVFRVCNROdVFTEl8RBeXkr8vI2a2lZCGga4lis3Wz2LnV1KC8XWm/iU0XFVxF1KDhERERkZ2fr6uoihPz9/QMDA3Nzc7t06RIaGqqurg4AeOZM4c4ZTCZ++hQOHqyZmodzRggBgMEjNhsDALjFvDu/c7xaWbGQrvr6HE8jhBDGuKCgoFRSwaYsru+Cvr6EOETIqoTLGv4uzM3NHzx4MGbMmPfv32dmZgIAhUKxsrLq3bv3jh07pKoNBAAAc+bMuX79+osXL7h7TEwMASA1OY1Gow0cONDe3r424if8JgiqGRRVfoJoIwgEAoHwH4cIGggE2dm7dy/vpqen50/BPoFAIBB+Lbm5uZmZmdbW1nUdCOG/B4WC9u2DW7fg9GlIScFMJtLQwPXro6VLJd81JhAUBEfWwAEJ2wm1LXpIS5OYqMNRUUKzAe7u7tzHr1NTBTtwBA0e5eVgYPBm7FgwMUFt2yrQnvrp06ft2rVT1Gi/Pytt0edCHJQNGGB6JA7zRKriM4eSCAwMbNiwoYnctT9qibS0tD59+jg6Oq5bt66uYxGOsrLytm3bmjZt2rFjx0uXLrVu3VrBEyCEjhyB8eNxWBiUlXF3Y1VViocHOnhQnrHxjBnV1Axciovx9evQsiXq00fyIIcP42fPhJZCwImJsHAhunFDaP2m8WZoUTQGgKNJeIyptOlGNHUq6twZb98O8fFQUgLq6tjBAS1aJNJCRtQ4a9fi4mK4fx/y8qQ6QFkZ1UR8INn8v7QU5+fXaJk76tsXDh3CsbGiOuCGDVGVRGDnzp1v3759+/atYDdLS8u9e/fypniDg4PnzZvn1alTYGCg9DdGqFQqVZjLguSblSzWo7Ky/llZO7S07JWUTKhUAEhmsaIqKmbk5eVSKMsyM/X19RGDIfjN96SsLFesU0VKSkp4eHjbtm0BoEWLFpxiOhMmTPD29g4ICKDFxOAqVyEhlJXBjRswYQKkp4OSEhgYSFl6LCwPu2qhjHYUAPC8nX5x5zjhagYA1KgRfveO8+QjhFJSUnR1dcWYNFAoFK45DRo1Cr94Afn5wrsyGPL6tfzhmJmZ3b9//9u3b9euXUtLS2vQoEH//v21pCmlwYOSktLNmzf/+eefN2/elJSU6BvoqTPUACA/r2js2LG7d++undgJvxq0K1JQYaAo7QKBQCAQCARBiKCBQJCRHz9+nDhxgnfPyJEj6yoYAoFAIAQHB3t5eQm9JUog/AJQr17QqxdU5ZJ/NxNdAgGq6xsUL25gMIBOF98FCUsJcNUMbzQ0hKdFAV6npaEJEzxu3gQAjxMnQkJC5IuVn/T0dFNTU8n9FIeoNXac++BiVuAp5EY5FcHB+qhlCE4vh6QyOJwEM+Ur1nTu3LkRI0bIH1htkJ6e3rZtW29v75UrV0q/vrZOGD58uJGR0cCBA5csWTJjxgwFR8tgoPPn4fx5uHkTsrIwQkhfH/XrhwYOlGvYd+8wj2chP4WF4OcHUgga4NYtKC8X1Yi/foWnT1HbtoJNw4xh9XcoYUF4IXwshMYMYceXleGgIHjzBqhUaNkStWsHSkpgb8+r5JDxuaZQKDt3wsuX+MgRSE/HbDaKjcWipV3I2hp49FuSqV8flJSEegxUoqODrKxqEjEAgwHDhsHu3UIlaMjODq1aBRkZeOdOiIlRr6h4Ua/eEYyXR0fnVvWnUqnOzs779+/38PCodixC27dvNzc3b9my5e3btxs3bixNOBQKxdjY+Pv373z7wyX5XuSy2RksVhqL1T4jw5RKbUynY4w/VFSkslgAoJaTEx8fr6+vD/b2IFBBQJw5AwAAsNlsloC8xtfXd+DAgdOnTz9oby9ewoKjo3G7dlBQAEpKSEcHPD3R0qWgri7mkJgSGBz+83v5dU9DXW9v/PKloMoHOTqiXbt495iYmLRo0UKMoMHW1rZXr16VG61bo9atcWCgEJcOhFCLFmL8Wv5Oe4aSEoiNBRYLbGyAUXkFqVevnvQFJoSiq6sbHBx8+vTpS5cuauqqAADGsHnTtrZt2skfMuF3gPN7TFDTgGc5cX+qEUMFAoFAIBAUCxE0EAgysm7dunKeey7a2tpE0EAgEAh1yP379zt37lzXURAIBIIi4WY0FZ5FkFiogs/dQTL6+sjQEFe3cK+Gujrq2ZNvH1fNEBISggMCYNUqoYXtUePGaMGCkBUrOP3d3d0Vq2mwsbERWsT9L8aADsts0YxIDACnUvBMS7ly5/fu3du+fbuCQlMk5eXl/fv3HzJkyKpVqxQ/ekYG9vfHUVGAMXJwQKNG1XR9vyCdOnV69erV8OHDHz58ePbsWXWxGdAagxAaOpSz/FpRWgl85Yp4axacnIxKS0FFRdwohYU4LU1ch9JSuHMHhAkatJSgjz5cSAMAuJqOGzP4zwyfPg3Hj+Pv3ysTw35+YGcHs2ej7t3FzVgjWrRALVoA51kNDsZz5kBmppBuGhowahQo1eAuHGrdGiwtsUCy/2cHC4saV7YqKUGjR0NuLr54ka+eBXJ0RLt349u38cGDnIoGAEADmEqljnRxWWdi8qWkRF1dvUuXLiNHjqSLULDNnj3bzMysS5cuFy9ebNOmjTQRDRgwIDQ0tLy6ouVEUdFkBsNKtFL5U0UFNyGfzGIll5TwtqqoqGhqagIAWrYMf/gACQm8rS3odAZChaK/WI2MjJydnfl20mi0M2fOODk5hXfu3FD8KZWVQXw85yHOyICoKHj7Fp06xanlIUhyGfR9jzPKQfMhO79DpZ0D8vfHS5bA06eQnAycUHV1kYsL2rWLY1CEMeb+SFi+fPno0aMzRBQoGThwIIPxU+yD9u6FGTPwkyfVfBo0NFDLlmj/fvFnJpHa+92ieNLT8dKl+MsXyMwEFgv09ZGdHVq9GuzsFDI8Qqhfv75fYz6kpacCQOeO3Yia4a+BV10qStMgVM0gm8SBuD4QCAQCgcCBCBoIBFnIyso6ffo07565c+dqKKKCL4FAIBBk499//502bVpdR0EgEAh/EnntkSKtGrp2hchIUYuJkaMjuLoKbeKoE9A//0BZGezf78FjiQ8Ab2xs0KFDnIRoSEiIe43WN0tHly5d1q5dW15eLipF91cyJO3jQrZTCYUWXQw5Cak6FjUoe89LeXl5YWGhmZmZVL0rKvDNm/jRI1ReDhYWaPToGqdja8LixYuNjIxqQ82At23Dly9DUlLlZmAgvnwZ9e+PFi6Uc2QbG5snT55Mnjy5U6dO165dMzIykjvY2iQ3V0KH0lLIzQVjse+uwkKQtBwfioV77wNAX0N0IQ0DwFMBNRTevRsfPlwta1tejr98gcWLoaAADR4sYVIZaN8eTZ+ODxwAPnWXjg4aMgSNGlWz0ZSVoW9f8PWF0lIhrVpaMHGitEMVFeGNGyEkBOfmAgDS0UFeXlBSAqmpnFJZ4OqKZszAd+/i7dv5hWUslkZc3BY6HV25Ajo6EqcaPHiwjo5O+/bt27Rpo6SkBAAY41yet4qampqysrKJiUmfPn0GDBgwa9asO3fuPHz4kDcFnsFmXyounqGhIfSiXG5quvrbNzExmJiY2NraAgCYmaHly/GaNVyJBgC40en2NNo70aYgDg4OxsLetAwGY9SoUZc+fJAgaBAAf/4Mkyejy5dBwHklpwL6f8AJpQAADCpw36yITscYQ3Y2vnsXoqLAxAT16AHCanlwnrc5c+bs3LkzXZiscNOmTRs3bvy5TaMhX1/09Cn298fZ2QCAtLXRiBHQvn0NT4sfXl8ZhBCTyfx9zfOio/GECdXUQomJODERjxhB2bwZpNPiSOTy1fMcNYO7a/MB/bwVMibhd4DXhgFEaBp4W8UMJUr6QCAQCAQCQRAiaCAQZOHGjRtlPHda9fT0Zs6cWYfxEAgEwn+c2NjYkpISwaVUBAKB8Oci5TJHOX3pBa0aauzNwI3ExwfevMHPnoFAwMjSEm3dypfI4UgT3nh744MHUatW0KiRx44dgsN6xMZCly5cSwaOpkGxJg12dnaNGzc+efLkpEmTFDWmeCTe3ZY8xIsX7CtXID8fKStD9+6oe3cpy7QDAMTH49mz6RERlkuvfzWzB4CU//lo1TOhbN0KysrSDsIbsJRvwuBgvH49/vYNWCzOWwRfuQIdOlA2barRsnUpefr06YULF8LDwxVeaQKvXYtPnYLqK8IhKQkfPQrFxWj1ajnHV1JSOnLkyJo1a5o2bbpu3bphw4apiHc4qENErDj/iaoqZzW5OPT1QV1duKsBF9GFFZpXlbL5VAgsDFTuqx0djf39q6kZuGRlwe7d0LEj6OlV219Sgg8cgLAwKC4GVVVwdkYzZ4KmpoT4q4PGj0etWuHNmyEuDhcXI2VlsLBA06ZBixY1GqdytNmzcXw83L0LRUXVGnR00MiRqG9fqUZJSMDjx+MvX7g7cHIyRESg+vXR8eOIq0YqL4f9+4Xa5ACnjMKqVZTdu6WZsGHDhtra2itWrOAWbtDhUUIUFRWVl5f/+PFj27ZtO3fuPHny5M2bN0eOHBkcHJydnc3tdszQsK+jo31MDBQU8A6ObG1VNm/WX7gQnjwROjuVSu3atSul6pKIundHjo543TocHQ2FhUChUAwNlxsYTL57N12YpYG5ubkYy5kBAwZ0P3x4pbU1RbytiAD440e4e1fQGmRlDI4sAgBQpsDZRqhtle8CrwGDeKTphhDi/pYQ3v/4cYVMxIuSktKjR4/aCvNWUQDv3+O9eyE5GcrKQFMTGjVC8+dL+2llMrGPj3Dvk8REvGwZunkThBXJqhElJcUhYa8AwKVRs4njpv3mNY8INUWipkEaRNWtIBAIBAKBIBQiaCAQZCE0NJR3c8yYMcSegUAgEOqQe/fude7cmdwnIhAIfx+i1AzSpzqkQWYRQzWoVOTnhxcsgCdPfq5OVlVFTk5o2zZwcODti8+fr3ywaxcAYA0Nzyp3fT6lQi2VmeBj7dq1/fv3HzZsGK8v928LHjQIh4dzEpwYAO7cAScntHMnODpKPjghAY8YgWNjAaBArfJPGNXUJPj0GqemorNna6otoNPpmpqa6enphuILLjx4wF6wgH/ZekYGXL6MMzPRiROCC5floaSkZPz48QcOHNCRYkF5zYiMxFev8qsZOJSW4uvX0aBB0LCm67f5QQitXLmye/fuK1euXLhwYffu3evXr19eXs5ms7t27dqyZUs5x1cUaNAgfOkS5OWJ7GBmBhKNT5SUkLU1josT2cHAAHmLXNysRwMjOqSVQwkbUsrAvEr7gXfu5H+/8YDj42HPnmrqk5AQvGgRjo7+Kcl69gzu34fFi2tcn8LJCZ04AQCIyZRXrIMQZdcufOECnDuHU1KgtBRUVRFHIdGunVQjMJl48mReNUMlGOOICPjf/9D160ClAgC+fx+LtT1AHz6AdGcUFxdnZ2fXXtKKf86HtGXLlqNGjVq8ePHChQt9fX2zsrIQQu7u7tOmTdPW1sYPH8Lx4zg1FZWXg4YGNGqEFi0Cbe2TJ0926dLlm0DACKGWLVtWMyQAAFtbdPw4YjIhIwNUVEBHpz9Aqq/vxo0bE6pXo7Czs9u2bZurCD8hAHB1ddXU1r5sYDA4IwPYbFHdhFBaCteuQfX3Uuj3JP/736GhFwAcrI/a6gDwfO8L/gDgah0Eh+f9SZCYmKirq6uqqio0kJoWg5BGXunt7X316tVyAdOL4cOH+/n5dezYsUYzSgSvXYsvXwYe+QuEhcHTp2jzZvD0lHy4vz+OFCkcxLGxsG0bWrtWziDD3oVUVJQDQPt25K/Uv5OaahrEtHLGIbIGAoFAIBDEI/UaDgKBwENadTG+h4dHXUVCIBAIBAB48OBBp06d6joKAoFAUBhikhZcsAh+VYzCoNEoO3dSbt5E8+ahf/5Bo0dT/P3R9ev8aoadOz22bweA16mplbuqFuCGCJg0COoYOHukrT1RUQGvX+Pz5/Hjx8KT0ACc0Tp06LBlyxapxpQbPMtJ6D/xrT87vHpVbbl2RQUOD8fjxoHQ9aZ8U8+Zw1EzfDeyTtYxBgC1smLzrGTAGL95g7duleF0GjVq9O7dO3E9ysrwhg3Cs8ssFn76FPv7yzCvGHbu3Oni4tKnTx/FDgsA7H37QEShegCArCwsdxF6Lh4eHoGBgWFhYW3atCkoKGCz2RjjMWPGtGnT5ubNm+waJVNrCWdn1KSJyFZtbTR1qjTDoEWLQFRxDQoFvLzElyYxqxIxpJZDSUlJhw4dAIC3xIBwoqJ+Pv7+Hc+ciaOi+AxmcGwsXrEC3ryRMJQoFGQ9goYMQdeuUR4+pNy+TXn0CF26JK2aAQAfP44jIkS2fv6M/fwqN54/hypDBeGdc3KAe9EWS0xMjJ2dncRuCKFp06a9f/9eWVl51KhRXbt2zcrKcnNz69Gjh7m5+ePHj1++fJnRsCE6fZoSFISePEG3b6NNm0BbGwBsbGwCAwNbtWrFq0IzMjIaPHjw3bt3hdcPUlICExNu1YwpU6Y8ffp05MiRnp6eDg4ODAaDRqPFxcWNHTt20KBBmcIsQ+Li4nx8fNLS0vbm5iJPzxr44nCobjXx6NGjdp5uZTEfAaC1DvxTXRKGEJItC44xNjMzE6VmqA1OnTp1+/ZtQTUDACQlJc2ePbuseiUpOcEHDuDTp6upGTj7Y2Lw3LmQnCx5iMePxb/V4dMnOQKsJPTtawDQ0tKu79hA/tEIvye8EgQZ5Ah8h4g36CJyBwKBQCAQiKCBQJCFiuo1Pv9T1XYJBALhd4PJZD569Kjy5jWBQPgPk5OTEx4eHhoaGhoa+u7du5iYGJb4G9a/K9KoGX5rTE3RzJlo9260bh00b86/8v7LF3zqFN8RnsbGAPA6NRWvXClYLb5mCgYubDbesAF36sQeOhTPn49Hj2Z37owXLAARddPXrVt34MABoUmsPwIcH48XLpTQKTKSu1B7/YB5nAftPj+jslkAACwWPHwoWDFEIh06dPj333/FxRYQIG7ld3k5XL9e00nFkJqaunPnzk2bNilwTC4oJUVCD4kdxFNUBGFh8Po1VGnoLS0tJ0yYsGHDhtWrV69Zs+bLly9Tp05du3atg4PDrl27CgsL5ZpObtC+fUioI4WWFho2DCSt0a+kYUM0a5YQTQOVilq2pGzbJv5orSrZQD4TKioqwsLCAAAk5lB5LgV42TJcfaX+T1JT8bp1Eob6Nairg7k51LT+yKNHwGSKbGUy4eHDyscSP/sY33nwoFevXu7u7k2bNu3UqdOOHTuEfs/++PHD1tZWygDNzMw2bNjw+fPnL1++jBgxorS0NCws7OHDh8ePH581a5azs7OBgUHfvn0PHjyYXD1XXa9evWfPnt27d8/Hx2fEiBErVqx4+fLl+fPn1dTUpJzaysrK39/fyckpOjq6sLCwoqKCyWTm5uZevXrV1NR0+fLlJVUyuNzc3A0bNri5uWlpaa1YscLKxgadPYvGj0eOjqClBXQ6GBggiS8NjcZ9eOjQoSHeQ4syU0t3TweA+VZSaRc4PwwEhQ51awBw9OhRMReiiIiIs2fPKmyywkI4fx6Ki4U24rg4vHKl5EH4CrgInUVWMMbJKYlvQl9Gfv0MAE1d3Cg1Fb4Q/ig4OgOZ1Qa8clWhSFWGjEAgEAiE/wak5ASBIAt8RUwVqzcnEAgEQo04duyYqqqqqalpXQdCIBDqkq9fv2ZmZjJ50jb5+fnZ2dn169f/I4oIcPnj1QySwNu3Q0YGGBsLb42JgZMn0eTJ8k7DZuMJE/CjR8AVIrNYEBeHExLg2zd07hwoK/MdYWlpOXDgwL17967mdaH/rRCQevCBv35FsbFgYyOyw507nOoA/u2GBTTvAwAI42l3Dv/skJ6OEhLA0rJGcf3zzz89evTYunWryLTNs2fivdlxaipisTi+9/KzYMGCCRMmSLNAXBbE5Ial7CCKjAy8eDGOiIDUVGCzQVcXWVujJUvAzY23F5VK9fb29vb2fvXq1a5du7Zs2bJp06ZRo0bJOKn8aGujS5fwkiXw9i0kJQGTCVpayMICJkxAAwZIPwwaMQI1aoQ3b8bx8ZCfDzQaMjSEzp3RzJkS3xjKVcncMjbQaLTK5QcSr/xVZW4gKwtHR4vpiGNiUGQkOP2Zq2Pz86Xt4OkJ586JWrnOBBiZmnp3xox8ngGfPHly6dKlq1evGle/pMfFxYmp2iAKIyOjQYMGDRo0iG9/cnLy06dPb9++vWzZMicnp8GDBw8cOJD7y79ly5byFGEZMWLEuXPn+L5zWSwWi8Xat2/foUOHvLy8CgoKQkNDe/ToERISYm1t/c8///Tu3RuUlNCKFcBmo9hYKCgAMzM8fz48eCBmLpyWhpKS8jU0pk+f/v79+26nnlxTqpffgZLfgdJOxPd+eXn5li1bgoOD8/PzaTSaZdXFGSEktP+v//GAMU5KShLTgcVi3bt3b+zYsYqZ7uZN/OOHuA5fv6KKCl7tiBAEfgDwU1PZEACTWZGTkxMXH3v1xsX0jEo5GoVCbeNFNPd/P/J7J3CqVxAPBgKBQCAQxEMEDQSCLPBJ/ut8WQyBQCD8l/n33399fHzqOgoCgVCXxMTEpKenCxqwFxcXf/nypUmTJjTxt7Z/J/5iKUMlopZBc2Cz4fVrkFvQgHfuxI8fQ3VbNc74ODQUL15MEahtAQALFixo3rz5/Pnza1sEI369neyr8XJy8OPHSLSgAXJyAOBho7bzRleuOB/+9GLLKB47/dJSPlN0aWjQoIGhoWFgYGDPnj2F9xB8IfhgsaC8HBThkY4xvnDhQi06bWhqyttBKD9+4LFjq/lYZGTgjAw8eTJatAgNHCh4RPPmzc+fPx8aGjphwoRbt24dOnRIp8pL/1fDYFD27IGSEvj0CefkIDs7kE1N4uKCzp5FZWWQkQGqqqCnJ+Vx9CohTQUGJSWlSmWbiwuEhIh0HaBSuVUbcGSk8HooXPLzcUgIUqCg4dMnHBICFAry9Kx1nYREO8mq70fUtSvY2orSdkzKyblSUsKq/j1bUVHx6tWrvn37Pnv2jPd7NiEhoX///nKFzYOpqemQIUOGDBlSUVERFBR08eLFNWvWNGjQYPDgwf369TMzM5N55ICAgAsXLoiq3pKXlzdy5Mg+ffqoqam1aNFCW1sbAIKDg8PCwk6ePFnZiULhvtvR1Kn47VvOZVY4nz/f69BhSnZ214EDB118tS2l2hWPV6PAkTZGRkZ6enqGh4dzbTBevnxpbGycmprK259rzyDD7wd5juVQVlYmtNgEXx/ZBhfCu3cSrERycyE1FSwsxPVp2BCePBHTjq2kc8wAAICKivKr1y89enq/oqKamk1VVW3YkNEW5jUTCBL+sxA1A4FAIBAIEiGCBgJBFvT19Xk3xQvSCQQCgVB7ZGRkBAcHnzhxoq4DIRAIdUZ5eXlGRoaohERxcfH3798dHR1/cVQEkUiyGZBsFC8RNhsCA0WVlgCM4eVLyM8XTDzb2tq2bdv2+PHjM2bMkDeGukK8HMHJ6Zlzy5EzDlVQlQCgyY/wLf4rqnXQ1ASZHI+WLl26cOHCzp07Cy/GJ8KQgwtSV1eImgEAEEJWVlbh4eHyLNoWR7du8OKFyHcXjQYy1MBis/H06cKrcqSl4W3bkKenqPycm5vbq1evFi1a1LRp02PHjnXs2LHGsysKVVVwd1eA8b2yMpib1+gIpapZmVWCBowxmjMHHj0SlZ5H9esjrq2FNKlcRUnNHj/GW7bg79+hsBAwxlpayM4OLV0Knp6KGV8ALOkTjc3MKp8/VVUYPRq2bBE0dfhYUXGnvJwl4ns2LCxs8+bNy5Yt4+5JTEyUR2cgChqN1r179+7du5eXl//7778XL15cuXKllZVV+/btXVxcTExMuD3ZbHZeXh53U0NDw8bGhu+XwKdPn8aOHSvqxwMAYIzfv3/v5+fHu3Pfvn2rVq3SFKpb8vBAffviCxegqlAFL3Es1qK8vJDU1AMWFl/6TF9VpWYYHs4+06hSksPnuzBgwIDPnz/zjZOamspgMDiLangrTciphpSmaIXMhS0sdXXh3TtgsaBePdDWlm2QSpQk3cemUCR6uqBp0yAwEMfGCm82NqbMmSNlOFlZGQcO745P+MHdo6qq1qfnPzbWdpYWVjQaqU7736K25KrCDicCCAKBQCD8ByGCBgJBFmyqL3v6+PFjXUVCIBAI/3ECAgK6d+8u/K4igUD4b5CcnCx+8V9BzVecE2oR6X3gZSYqCosXHCcn48ePUe/egi3z5s0bPnz49OnTa7XotYy3oVNT0flccR3odGjcWEz7tZb9phgMKKEpA4BFZuK5HWNVy6sl3pCFBci0yr9fv37+/v6LFy/evn27YCsaMQJfvw7Z2aIOx05OCqwAv3jx4rlz5z5//rw2XkQ0dChcvIjfvhXe2qABqrmzOr5xA0dEiGxOSmJv3kzZt09Uu4qKyq5du7p16zZhwoRGjRpNnDixc+fOKjW3TP9z4WakKQAIISqVymKxlBgMtGULzJ4taFCP7O3R/v3czChydMT6+uJMGhgM1KyZ9PFwbEICAgIKCwuVlZU7deo0ceJEOp2OL13CGzdCRkZVHAjy8/G7d3j6dLRmDereXfoppIfi48N+8eLnpHwYGlJ4fM7Q6NGQk4P9/av1R2gPhZIh2meFU1OAV9CQnp5uaGgof/BccnJylixZEhoampOTo6ysbGpqOmXKFH9/fyaT+erVqydPngQGBmbwxEyhULS0tLib+fn5kZGR6urqmzdv7tWrFwA8fvx46NChTZo0eSJ2pX5mZmZWVpZelVlIaWnpw4cPDx06JKo/WrsW9PXx5csQF8cVwaSyWFsKCs4UF/swGMd1dO649litXJ/T1EkXjjmjMyJGE1QzcKgNi1Dp9RCChbEGDRp0+fJloZ0tqNRDhobt379nDxwIGIO+PrK1RatXg8wy09at4fx5Ma4/SFdXooQONDVh/nxYtUrIp15bG40bB7a20sSSm5ezefvanNxsAKhn52Bv50ilULt07qGqqibxWAKBQCAQCARCTSGCBgJBFpo2bcq7+ejRIxaLRVVQzVcCgUAgSM/ly5enTp1a11EQCIS6pLi4WHwHJpP5B/1Uk3kFpGJnr73KF9jBAQTUwK9TUz2NjT2NjV9nZUHXrnyt7u7uABASEiLtFOnpUFQkrgebDXFxQls8PT21tbWDgoK6dOki5XQ1QlDKIKZqMmc13s9WY2P2o8k4LEzU4MjKCrVqJbSplA2rYvDBRDVMAwAwzUm9umW4cW71XI6ODpLDmuLo0aNNmzbt2rWrkKfOwQG1aoVv3RK6zB1ZWiKeVKj8jBkz5uzZs3v27Jk1a5YCh62EQkFHjsCYMfjzZ6i+ths1bIgOHZK4OFgId+6Ir8qBhJo3VKdbt25fvnw5derU9u3bR40aNWjQoEWLFtlKl5b702FXva04FzAajVZRUaGkpARubujcOVi1Cn/9CtnZgBDo6aGGDdHataCr+/N4AwNka4tFCxqQrS00bChlMLGxsUOHDv3w4UNplRvNjRs3Dh06dGzTJtcdO4QLC1JTYeNGaNVKSL0SJhNev8ZfvoCREWrVqlrYUuLoiAYOxH5+IPhdqa6OhgwBe/tqOw0MkLo6zsys/LQihHR1kwEgJUXMJFlZWdzHLBYrJyfnp6vlkyfsCxdQTg6m05GjI/rf/2p6Fi9evBg3btzXr1+5eyIiIl6/fn358uXTp097eXl5eXlJM869e/dmzZq1efNmNpudkJBw8uTJU6dOiT8EY8wt9wAAt2/fdnV15TPs5APNnImGDWN37gxZWSks1paCgtPFxSPU1D4aGRlRqS8d3KdN2o4RAoDWOnC6EVKmAMZYUCUgHj4vB8V+ZUvzS4A3gC1btoSGhv4QUA41odMv6OrWo1J/6gZSUnBKCh4zhrJ+vSxmNgCoUyews8ORIle6Y1dXJIWUDfXujbS08KZN+Nu3SkcNOh3Z2MDkyUJL/Ajlxq0rHDVDpw7dBv0zlEL5M35nEggEAoFAIPyhEEEDgSALrq6uXJc/AMjKynry5En79u3rNioCgUD4r/Hu3btPnz51r50FbQQC4U+hVn2Sfz3ypyXkOVluWkVwEEXlSyiLFuHXr18nJFQqGFJTeVs99fRC/vmHdw9HzSC4R4y+ARkZYXV1ELOGlUIBKytRjZMnT96/f38tCRp44boHC9U08LZyHuBZTmjOHDxzJmRmChlOXR2GDhVqxx2UDQuicEyVF4NDXsqlzUMtU6u7bevqovHjoV07GU8GQFdX9/jx4+PGjYuIiFAXsNlAO3dCbi5++RKY1aqMg4UFWrNGtjoXokAI+fr6tmjRYsiQIbwu9ArD0BBdvQrbt8OLFzgrCzhrgps3R/Png2y+COL1N9J0AAAAFRWViRMnTpw4MTU19dChQ56entOnT1+2bNmfIueSGe61iXPZ4lSdqNxlbo6OHkVlZRAfD1QqWFoK/Yyg1avx2LGQnCxkdAMDNH++lJFkZGT07Nnzy5cvvDvZbHZ4ePi3yZNdRV9FcWws7NqFVlQrAYP37oWAABwfzylxgk1MUOPGaNu2mpr2oyVLQEMDX7hQTchlZYWGDkXTplWbcd8+7OtbreQExjgrC/GUbxA+Bc9XRmlpKZ1OV1JSgoICPGUKDguDwkLOmeMHD/CtW2jiRDRmjJTBp6WljRkzJlqgdEhBQcGVK1f09PT27t0r5VBdu3b98OHDw4cP6XS6l5cXnU6PiIg4c+aMmG83bW1tXvnCsWPHRnErlYghO7u8pGR3QcG2goIRamrhRkbGVCoARJvYjZh1tEyJDgBOJZlnWhuoVmXeeWPgPJkmJiYpokUkfDHXVA8hHt5fAtJoGmxsbLZs2TJ48GDeVjpCJ3V06gmtEJGYiFeuRM2ayVJ+gkaDOXNgyRKh34Oofn20ciWEheFDhyAlBWOMNDSgXTs0fryQD36bNsjLC4WF4adPgckET0/UqpXkkhZVsNmssLdvAMClUbMhA0fU+EQIfxHcX3FifsvJXCFC/hEIBAKBQPhrqEUXTQLhL4ZOp3etvnRMorSfQCAQCIolKSlp8ODB27Zt+0+ZKhMIBEEkFp2h0+m1Wj7gt6UGyobUVPzsGYSEQF4exrj27BkAAIyMYPFiEEgzc5UN7p6e7jxwdkpvzwAAYG+PzM3FdTA1RaIz98OGDXv18mX0nTvw4QPUQr0StCuS84+ziWc5Cb1JLbgf7YpEbw2po8+BoJe7lhYaMgRNnMi3O74UhofjAR9+qhl66kNQTxOr8cNR48ZgZATa2mBmhpo3p+zbJ489A4eOHTu2bt16y5YtQtqUldGpU2jBAtS0KZiZgZERqlcP9ehBuXgROnaUc15B6tWrN2TIkKNHjyp85EqUldGSJejWLcrTp5SnT9Ht22j5chnVDACgqipvh+oYGxuvXLny48ePz58/79y5s0QbGxkpKICPHyEyEsQW/fkFcK9YFB6Hhmo9lJXB3h5sbUVmK52dKRs2oOqVJQEAzM3R4sXSC30mT57Mp2b4OVKVYYNI+GQQc+bgPXvwt28cNQMAQEoKvncPDxoEPHYIUoJ8fCjnz4OHB+jrg44OWFmhdu3QyJHVOv34gf38qqkZqrCW9KXAW2BCSUmpoqICmEw8ahR+/JhfWxYfj7dvx2fPShn5nDlzBNUMHMrLy69du5YkvsBQdeh0ert27Tp06ECn0wFg1KhRNoIvOg9Nmzbl/n749u1bWFgYX9peKI9CQtzi4u6Xlj42NNyurc1RMyTrGA+YfyqboQMARnkZFyMvaYlNnUvzu4Xv+xohpHD5Jt+AvOYNfFUnuI8NDAyMjY032Ns3pNNFDYt//MBbt8oYUvfuaOlSxKdKVFZGzZqhkyfx2rXsceNwYCB+/x4+fMDPnuFNm3C/fsLlShQKuLujOXPQggWobVvp1QwAEBf/o7ikGABcm3nIdiKEvwne33U1Oqo2giEQCAQC4W+FODQQCDIyaNCgK1eucDcvX768a9cuUsSdQCAQfg1BQUHjxo2bOXPm8OHD6zoWAoFQxxgbGyclJZWUlAhtRQjpyuDRXUcoUEkg7VChoXjDBvzjB2RlYQAwMUFOTmjjRu4CTYUHBhyrZ2vrN2vXesTGehobv87LA0ND5OwcsmED6OvzWTLwSRmkKj9BoUDPnvD9+89EIF+rlxdoaAg/Nj1ddenS6aqqa7y9/QwNfxb85nNlrzmCt60lLLb7+hUvXMj6+pWTDqTOvc9toY6sLLnOOjcaKSuDqSmaMgXatuU9molhfwJsjMUlVVURtJRgrR0aZQoIACZNgkmTUHY2FBSAgQGoKazg94YNG5o1azZ9+nQDAwP+NioVTZkCU6agsjIoLxf5EiiIAQMGLFu2bPny5bU6S40SYCLx8oKgIOBxtudHvEBHBCYmJnfu3GnatOm8efMOHDgge3iCfPmC16zBsbGQmQlKSmBggBo2ROvXy1IQQRFwr1WcC5UQQYM0dOyI3Nxg+3aIiICiIlBVxXZ2lPnzheiHRFBUVPTu3TtRrWoSM808uhN84QLcvg3CNBA4MhJ8fJDUgoBKgoPxqlXw/XvlZk4O9vODJ09gxQrUqRNnH3vHDqhumcNlLoNxo6QkWcRbVFlZecCAAdxNJpNJo9Hwnj1Y1LORmwuHDkGfPsBgSAz8/fv3YloTExMPHTq0Zs0aieOkpaXNnz//w4cPubm5SkpKJiYm3t7e06ZNGzVq1JYtW4SKfhwdHXfu3Mnd3Ldv34QJE8QLqVNTU2fNmhXy5s0OO7vePNKQXHWtQfNPJeibA4B6adG5ff+znDMRHz0KnLNzd0cDBvA9G7q6uuK1GkuXLi0vL6fT6Xzf17yPWQMGQEUF0tGB3r3RP/+A1HIHvjEFW8UcGxoaqqysbDh/Pg4OFjdHRISUwQiCBg6ETp3gwAGIiMBMJmIwoEcP1L8/XrcOX7nCL7FiMvGHDzBuHLp2TXbZGQ/FxcUVFRXxCT84m3a28v48IPw34fws5C8uRiAQCAQCQTRE0EAgyEifPn20tLTyqqwXCwoKfH19Fy5cWLdREQgEwl9PVFTUkiVL3r59e+zYsc6dO9d1OAQCoe6hUqnm5uaxsbFMPit7AABgMBiWlpa/PqqaUgdSBgB89SresKFaBispCSclweDB6OjR2vVpaNQIXbwI7u4A4KmlFXL/PncNuhixgmD5CVGgmTPh82f84AHw5TURQh4eaP164YdFR+MJE/D37zMwblBc/KagwKOsDCcl4VGjZC74DTJIGQAgIgJPmIATErg7WNs7AwDQ6VSf29yd1KF+Qod6mw9zovC7KncJBDDCBFbaIgO+5bK6ugrPQFtaWnp7e+/YsWPjxo0iOykrg7KyYucVxM3N7ePHj2w2+/c3aEHDh8OZMyKrwhsYoLlzZRtZSUnp0aNHzs7Os2bNcnBwkD1EHnBgIF69Grip1rIyKCrCP37A16/oxAkxxVxqD+4LzFHvVCs5USO0tBBParymS90/f/4spkZAocQrKm+hljNnQLSvBv74EUVGgpPUCbDwcPbChSAQG46NhSVLmFpa24KCAgMDd8XFNRExgK2S0hBVVd/i4lI2W7C1ZcuWU6dO5W6WlpaqqKhAcLAYjQ6OjYXz59GECeIDz83NzZNU7eLr16/iOwDA48ePJ06cyOv08P3799DQ0Nu3b+/atevYsWOlpaVsnlNDCDk7O/v5+XGdJ4qLi0+fPl0pWImLw3fvQlYWNGiAOnbkCBEwxseOHVu6dOmECRNOnDihMmMGvnuXc2wJXXXY7OMR5o4AQGdVnN49qWlOPN6wAeLjKzU4N27AsWMwZgwaN44rI2jZsmV4eLioM0II7dmz59KlSx4eHvv27eN8XwtKEKjcRTh+fuyBA9GRI7JUeeCZFHh+Y4iqc8H50YUVVElHJNraaMkS4P2cJifjmzdFGcbgL19g+3a0dKnME5aWlq5YsSIoKCgzM5PFYrl5NjY01lNWVjbQl1bzRPgrUUhJCKGlxwgEAoFAIPDxu/9hTyD8tqiqqo6s7tC4efPmrJp7PxIIBAJBSrKysnx8fLy8vDw8PCIiIoiagUAgcDE1NbW2tuZbN0mlUrW1tRs3bvz7pzPrhpQUvGWL0PW4+McPPHMmyJYRrAlc7YJ7mzYSO9es/ARC6PBhNHUqqlcPOK7XSkpgbY1GjEBnz4JQH2wmE/v44O/fAUADoc1aWlNyciqfgsREvHIl5ORIcU5C4N6k5lSRkHzPms3G8+fzqhl+Ul7O8u3LNv8kqlpzdDGM/Yw7hP1UMzRmwH1XtM9JQM1Qa8ybN+/w4cP5wozrfyUaGhqGhoYxMTF1G4ZU0Gho40YwMxPSpKWFRo2CBg1kHltPT2/SpEm+vr6yh8dLZiasWwfCFo7j6Gg8bRoIS3jXNtSqlCZLHocGuSktLRUjpHgvPiSEwNW18nF+PhbhlFBJXh6+elX6wPCqVYJqBg7pSUmtu3VbsWLF06dP2WKLYmzV1p5kbW1sbMy7U0NDo1u3btevX+f9nlVXVy8qKsKZmWJjwvD2rcTIlZWVqVSq+D5KklxS0tLS+NQMHMrKyv799193d/eEhAR29fctnU7v1q2bK/cVAbh586aHh4eFkhL29mb37o3XrcO+vnjmTHa3bnjdumdPnnh6eh47diwoKGj9+vWqqqpo7VpOBZNyKm3UjIMvHdwBgILZBw7Nafc9FPLyIC7uZ60UjHFsLN62De/Zw92xZcuWxo0bizopjHFBQUFUVNTp06fbtm2bkpLClRewV6zg68wyN2eZm+NXr/DYsdJ+s1fJAkTJF7jiCZFGDhK9EKQ2SygvL7958+b8+fPnz59/69YtUZ9ufOKEqPc5AACbDS9fSjmjIJmZmW3atNm+ffu7d+8SEhKSk5OVaBQASE/LFG8iQiCIQrCsWF1FQiAQCATCnwK5tUcgyM6sWbN4/3jOyclZuXJlHcZDIBAIfzH+/v7Ozs4AEBkZuWDBAvF2rwQC4T+ImZlZs2bNzM3NdXV1dXR0DAwMnJ2dXVxcJKY6/rOwN2+GxERRrTgyEp8//wvC+KlpcHcXZcDA2ySVmoEDQmjePHT/PuXSJbRrF+XcOUpQENqwAWg0od3x6dO8S+SHqqkZU6lrq7Ly+McPvGWLtFMLDi6NjoHbOShI5GJ9ACguhrNnQeBWeGwJTP6CPd/ggHTgZJxUKbDSFgW7IfdfWxbP2tq6S5cux48f/6WzCqNhw4Ziljj/Xri5UU6cQO7uP9dPq6ggJye0ciWaNUvOsUeOHHnx4kWFeK6wN23C8fGiWnFEBL58Wf5ZaspvImhwcHAQUmmlitX5+d9EOxYge3vENTnIygIRRZS44PR0acNKTMQiZD1sgH8yM19nZ3N0GPli3yEIYFeLFkFBQaNGjWrfvn3r1q379+9/5syZwMBAjerlY1RUVJTp9DyJL4GYGitVqKqqqoktiEOhUNq1ayd+kPnz5wuqGTiw2eyCggLB/WVlZSdPnnzy5Al3z/3793t5eeGhQ/Hz5z/FbSxWTEzMoE2bhvfsOWvWrBcvXjRq1KiyydgY+fqWNnQZP31/UOP2nH3rz64d8P0lUKnCXQQKCvDp09wtLS2tjx8/ij81Dh8+fBgyZAjnMUKIsmYNR8HA/cftid+/x0eOiBkKcan6U4u7Q+gmd6eQsRo2FB82ls7N5cyZM66urgMHDty2bdu2bdsGDhzo6up6VmjJFW5FFVEz5uTIrLgaNGhQSEgIV/iirEzX0dUGgO8xcSNHjiwsLJRtWMLfjUTzBqJpIBAIBAKhRpC7ewSC7NjZ2Y0dO/YIzx+EBw8enDRpkhgdPYFAIBBkYPHixdevX79//z65wBIIBDHQaDQ7O7u6juKPAUVHi0tesVjw8CGMGPELIuFoFDiSBTFFJWogZeBFSQmaNUPNmknu+egRX4LthK6uZ1paAyWlwZyMmhwFv2sEvnsXysvFdUhNRUwmVIl1cpmw5jv2SwZm1SuKAHobwFo7ZK1a28EKZ8aMGcOGDfPx8ZG4urpWcXBwEJXI/B2pXx8FBKDoaPzsGVRUoEaNwMMDFPEEOjg46OjohIWFubm5yTkUiowUd92oqIB//4XBg+WcpabwCRpkLzkhB2w2W0dHp169eqKqTuSw2bu0tPZqaqLkZL4mZGGBNm7klt0BAwNQU4PcXDHTIaF+HsLAHz6ACCNJ38LCMB7Zwcvy8rbKyiILbSgpQZs2DRo08PPzkzipnr5+lqqqlvhONjYSx1m2bFlcXJyYDk5OTsOHDxc/iGwL6LOysjZs2NCmyj3o69evI2NieKUhSSzWxoKCi8XFszU0/AwM1MrL+fL6MbYNRq6+8bmocufCkEtTDMpw06Zw756oSalVX3NcOwQWi3XgwIHAwMA3b96IMQR9y2N3watg4IfJhKAgmDJFVDv7wgW8dSufdRO1SvtYI1EUmj4dAgNxbKzwZmNjyvz5EgfZs2fPmjVreE+8rKwsPDx85syZ2dnZ06dPr9Zboh2XKDMJSQQEBLx584Z3j7mlKec1SklKS0lOW7169datW2UbnPAfB89yUkjRCgKBQCAQ/gsQhwYCQS7WrFmjqflzxROLxZozZ04dxkMgEAh/HxcvXrx69erz58+JmoFAIBAUicTy1aIruNcGISEhoiQLYpoUicATYkih3NLXn52Xd4vjxC5nwW+pQRKf+YoKqFoP+jAbmr/Bx5J+qhk668FDV3SqYZ2pGQCgRYsWhoaGd+7cqbMIAADA3t4+KiqqbmOoMfb2aOxYNGkStGihEDUDhy5duvz7778KGEjiQuRf9THhhfs0cRRJXIcGJpP54MGD7du3HzlyRHxeXGaYTObGjRtbtGhhZ2fn4OCQkpIiylFAW1u72dy51JMnUfPmYGQEFAqmUMDYGHl5oVOnwMPjZ1cGA5maiptVVxf984+0IYpO4t4oLS3nSVFvyM+PEG2rgBwd0bhxUs6pq6ubJX79vbExGjVK/CCnTp06cOBAiWizCgMDgyVLloi3cCgrK8vLyxM/kSh+/PjBfZyRmGjA401yraSkWVoaA6EIY+PFGhqqpaVw5QrvsbcyoV0o5qoZfCxgyYLBaONGJL4SBwAA4CoAgEql+vj43Llzx1TsW6JI+s+dmAC+fsXbtgktRCULGhqweDEYGQlp0tVFkyeDpaX4ARISErZt2yZUxpGZmbl169ZEPpcpe3vxAyJdXcmiB2GcOXOmuPr3spW1OQCUl5WnpqRjjF+8eCHDsIS/AIVoEUQVESMQCAQCgcAHcWggEOTC2Nh46dKlCxcu5O558ODBnTt3evToUYdREQgEwl9DaWnpnDlzLl++rKOjU9exEAgEwt+F2CQQAPxcLvwL+RXCBVEoKwvua0Cj3dLX75WZeVBbu88vq3Yk2rWeA1JVBS0tADiYCEu+YVZVRrKtDiyzQR4SlkX/Inx8fPbt29e7d+86jMHFxWXbtm11GMDvQ5cuXbZs2bJkyRJ5B5L4KRD2OaptMqvsGBJLAQB0dHRSU1MfP3586NChb9++lZWVAYCBgUHjxo2PHDliI4UxgJQUFhb26tXrxYsXfBUuBGteGBgYTJ48ecKECQCALl1CGRk4KopCoYCDA+jpCRl6wgSIioKqkjd8IFdXsLWVMkjUuDHW1YXsbMGm7OqeNMUYj8vJOaOrW0+gVBOqVw/t2wdSl3Ci0Wjs0aORqGoXNBrq2hXEizYAdu7cmcMt7iAAnU7fvHmzRHsGGo0mc+Wp0tLS8vJyOp0OAMU5OWpqahyN0ZWSkpm5uXcNDJryFDDCqakoL49zZd76A9bHVkpFVCiw1QGNMqnqJ1oyQhVdBEpUaQxZEC1wwZs2gQh/kUq+fYN69aoPVukkIXyq7t2RlhbesAHHxFRqoVRUkK0tTJuG+vSRGOnKlSsTEhJEtcbHx69evZrXMBWNHYsDAiApSfgBFApU+W3UlNzqdik0Os3S2gwAEuKTOUUoZBbNEAgciJqBQCAQCARpIIIGAkFeZs2adezYMd6lP4sWLeratWvd2qsSCATC38H58+ddXFyaN29e14EQCATCX4elJYSHi2xFCDw9f2E0vwGNG8Pjx4K7m9Jo1/X0+mRlUdnsXr8kEDRsGL56FcQkSGxsAKF9CbD0W2UayYgOOxxRL/1fEp90DBo0aM6cOXFxcVbSFUqvDdzc3DIzM/39/UdJWgv+1+Pl5TV48OCysjJlOQUHFhbw+bPIVoTA1VWu8WUiu6pCy5ciAIBu3botWLDg+/fvvDngjIyMBw8edOnS5ebNm05OikkdeXt7PxZ20aioqNDU1LSysiouLlZTU7O2tl6xYkW1eh8GBkisbgn17AkhIfjCBUFLDNS4Mdq9uwZRmpsjOzssTNBAFchth5aXt8/I2KWl5UKn61EoVCUlTWtraNQIrVkDurrSz5mRkaFvbY3274cZM3B0NPAmvDU0UKdOaM0a8SN8/vw5RqgYogolJSVnZ2eJkVAoFBMTk+/fv0sXeDXU1NQ4agYAYFCpeWw2UKkcNcNtfX0XHjUDAEBZGeTmgpbWlXRYF1t5vlYqcKohctHg6abBuyFOxMB3FqoKkhjizEzcsSMqKwMNDdyw4c8GNhskPUv4zBm0ciV3k1tiAyG0kmd/NVq2RLduoQ8f8OvXUF6O3N3B3V1Km4Rv376J78BvwGNggAYNwocOgTBXD9S4MZo5U5p5BeG+DTjY2llxVDLRUZUFNWh8bwYCoTpcIwdFDUIEEAQCgUD4b0JKThAI8kKn07ds2cK7Jzw8/NSpU3UVD4FAIPxNHDp0aOrUqXUdBYFAIPyFoHnzwNhYZKu9PRo79lfGU+egKVOQiEXPbnT6dXv78W/eCE1eKp769RGv/zwfRkZo0aILabCsSs3QQgueu/9eagYAUFZW7t+/f0BAQB3GQKVSHz16tHXrVkdHx3Hjxh06dCgiIqIO46lDGAyGo6NjaGionOOg2bPFOIggOzs0frycU1QDY3zzJp40CQ8bhseNw/v2CS2F01K7MrFqTMcAYGRkFB4eLnRF+7dv30aPHi1qQXmNePz48bNnz0S15ufnt2/f/tu3bx8/frxx48ZPNUNkJD5xAh85AqGhwGaLGR+tWoWWLUPOzpUpcBoNrKxg4EB06RJfUlwiaPlyMDER3G8sbA1GMos1ODu7UVpai/T0te7ulAcPKPv21UjNUFpampSUZGNjAw0aoOvX0bhxqFkzsLNDTk6obVu0ezfas0diSvvz58/5IgwqOBQXF3/8+FGaeAYPHiybjsfOzo77uJW9/eGiojX5+bNzc+8IqhkAQE0NDAw+F8L0yMp3VzsdeOJeXc0AAF5evKVkWObmLHNzaYKxsLAQ01ptOY2hoch+CEFeHkRF4bg4/OkTnD//syk3l/LkCTUxUfAftwtl1SrEA+/Aq1ev5j4+ffo0/7wuLmjSJDR9Onh6Sl/0oZRT7KkmHdDcuWj0aP5rlIoK8vBAfn4gq+ygfv363McUCqVxk/oAUFRYnJxYaWhhLt2LSCAQCAQCgUCQByJoIBAUQN++fb28vHj3rFy5sry8XFR/AoFAIEhDdHR0fHx8t27d6joQAoFA+BupVw9NmCA8TWVmhtavrxPr+LpEQwMWLRJe8Ftb28PH59zFi97e3iniHbkVBNqzBzVrJqTB0BDNmPHMpP70yMqUrJc2XHVBBnQhfeuczp07P3r0qG5jaNy48cePHy9evNi8efMXL1707t3bzMxs4sSJQUFBbLHp5L+P1q1bi0nAS4uzMxo+HDQ1hTQZG6PlyyXXspGe1FTcvz+ePRsHBuKnT/H9+3jLFtyjBw4K4uvopF75ILMCAODMmTNiXtwPHz7cvHlT/uiOHj0q3mf+9evX1bbfvsV9+rAHDMArVuA1a9jDh+Pu3fHt22JGQMOHo3v3KNeuocOHKRcuUIKCKDt3yvIMN22K1qxBArU2ZtjZaaurCz2iHOM8Xd1Ry5dLX2aCS3x8vJmZWWWhBwYDrVqFrl+nPHqE7t9Hp0+jzp2lGURHR4ciKfOtK53MYvr06e3atRM6mpiF9cbGxmvXruVurj1wIINGi2OxXhgaNhZ2FDI3z6apDfuEi1kAAPZqcLoh0hZ48tD//ocEDEKk0TQsWLBATGuDBg1+TtG9u8jMvRgpD4PBat6cI7Dg+/czztmzMQ9nz541FiaLnDlz5vbt2yWdkGQ0hV5nJHVAS5dSLlyAAQOQpyd4eKCOHdHGjejy5RqJcvhYtGgRt1RNg0aOWtqaAPDxfQSbjQFAR0dnzpw5Mg9O+HNRiO8CgUAgEAgE6SElJwgExbB582YvLy/uUo/4+PizZ8+OGTOmToMiEAiEP5unT5926tSJVPAhEAiEWgL9739gYgIHDuAfP6CoCABAWxvVq4fWrQOe7MgfRmEhKCmBiooMh6Lu3ZGmZmXBb84TQqcjGxuYPBkNHNgBYNSoUevXr9+3b5+CYxaEwUAXL8KGDfDsGc7IgIoK0NREVlZowYJoZ7cRb3E5GwCggTqcb4RUf9fvSTc3t9mzZ9d1FIAQcnFxcXFxmTRpEgB8//79xo0bixcvzsjIGDt27NixYy0tLes6xl+Bh4fH5cuX5R8HzZ0LRkZw4gQ7NhZVVAAAqKujevXQ8uWKrFOTn49HjsSR1dNFGOOYGFi4EO3eDTwrCmyqzPijiwFjHB8fL2bgsrKyS5cu9enTR84AMzIyxHfIycn5ufHoEXvBAuCVQxUX44gIWLIEUlMl2Fo4OCAHB3lCBQDUrRs0bw47d0JEBBQVgbo6ODl1mjOnx/TpFy9eZDKZfP2VlZUHDRrk4uIiw1yZmZkGYgtqSIOHh4e5ubmYl9LMzKx169bSDEWhUK5fvz5u3Lj79+9zXzWEkKOj47Rp0w4ePPhZoIqKgYHBvHnzmjRpwt1j3KzZhcGD8Z07wjUBOjr3fFbNDsHJZQAADCqcaYQ0hN5wpdHQgQMwcSLmK5dQhSj7kI4dO4o6QUtLS19f31atWlWe2po1UFaG793DOTn8NUXEQKcjIyMstgQG6tqV+zgnJ2fFihWpqamC3bKzs3fu3Nm3b9969epJP78grVq1Cg4OFiVOolAoIt8A9vaUXbsAoAanLxZDQ8PZs2evWrUKUbCbpwsA5Obmf/kcDQAqKioDBgxo3769gqYi/JGIKgChkMIQXNkEKTNBIBAIBAIRNBAIiqFly5Z9+vS5fv06d8/+/fuJoIFAIBDkISMjw0SYQS6BQCAQFAXq0wd690bv3uF374BORy1bAo/J9p9Eejp7zRoUEYELCoBKRQYG0L49mjGjxsuLW7VCt26hd+/w06dQUYE8PaFFC+4ggwYNmjhxouKDF4qyMlq9GthslJAAxcVgZgaamtkVMDAM51QAABjT4WJjETmz3wMrK6ucnJyCggKNGjrk1yq2trazZs2aNWvWhw8fjh075urq2qpVq2XLlv0sCvCX0rRp02XLlilkKDRiBAwZQnnyBEJDgU5HbdtC06aAFJU9BABgr1oFkSIWv6an4w0b0K1bXO/6+lUuA5FFkFdUXFJSIn7woqIiyMyE1FTQ1gZZveLFLO7noMS9+BQV4VWrQKi5S3Y2PngQdeoEVlayhVEDtLURT10ADv7+/qqqqjdv3kxPT+fuNDExGTJkyI4dO2SbJysrS0rvBDFoaWm5ubmJETS4uLgYiqmtUB1lZeUzZ85EREQcOnQoLi5ORUWlVatWEzp2VD5+fLCj4+Tc3Hf5+YnFxUwWS19f39bWdvny5b169eIbBO3cCenpOCyMr1ZIlrnNknkHL7LrQxkAAAI4WB85ivHRsLVFV6/idevQu3c4OxsQQrq6IFZJwAeNRquoqAAATU1NZ2fn/fv3N+N19KFQ0NatyN2dvXQpSKra8BM2G/75Bz5/FnMI6tSJ+3j9+vXfvn0T1TMpKWnlypVnzpyRdnZhLFq0KCAg4NOnT0JbGzRoIN61QrH4+Pgo0ZRevH5IpVLZbPzk4Us2m21lZeXt7b1x48ZfFgaBQCAQCATCf5nf+OYHgfCnsWzZMl5BQ2ho6Nu3b5sJtYolEAgEghQwGIwfP37UdRQEAoHwt4MQNGsmtMBBAROupMODbBxTDEVsAABdGliqgAsDddaDRgx5Z85nwpNceJSDg7JACUE9NdCjgb0aaqEFbppAlT49+uoVnj8ffvzgrmzFSUnw6RM8f478/UGEp7pIRD8hDx48kG3JsuxQKNxMJwaYGIF/lAAAqFHhQmNkLosPxa8DIWRlZRUXF9ewYcO6jkUILi4ue/bs2bRpk5+fX79+/by9vTdt2qRUc4P9PwVbW9uEhAQmk6mYc6TRUMeOIHrVuFwwmSgsTLQ5PuDoaPTqFbRsydnUVgJLFYgvhVI2xGF1dbEf+YGqqhujotjdukFBAaioIGNj6NYNzZwJkgoc8NGoUaNbt26J6WBqaloZ7aFD+Pt3kf1SU9lbt1J+ge+LMKhU6tGjRz9//rxr167ExESEkI2NzezZs+VZW5+VlSW/QwMAHD58OCoqSmg+28nJ6ejRozUd0NnZeffu3ZzHeP16PHIkpKfrA1xGqEBT84OOToGdnfPevTaiDIpUVdH587B+PTx9itPSoLgYdHWvtR+yoOfMDKis+mNEh12OqIe+pFA0NSlbtgAAys0FhEBLS6IeCFV1KCkpCQwMfPPmDYPB6N69u6g7TvjChRqoGQAgKwuNHAlPnuCgIGCxhPfhsc37+PGj+PFiYmJqMLswVFVVT5w4MWzYsOjoaL4me3t7Pz8/FZmsmGSGhUtUVJUBgFkG7dp2aNSo0aRJk6RX1RAINYWUtCAQCAQCgY+/9m91AuHX4+bm5unpyVsp89ixY0TQQCAQCDJjb29/5cqVuo6CQCAQ/qP4p8CKmEozAC4/SuBtPlxLx6u/g7M6eBujQUZgqixprB8/sL8/TkwEGg25ucX3HbI/S/VmBmSUQwVP0jK6mPN/DAB6NOhnCCNNUFOJa/uzs/GCBVhQAMdk4jdvYPp0dOKEpCGkIiUlZdu2bc+fP1fIaDJwPhWCsgEAKAiOOqMmv5HrgUh0dXWrGe//fqipqU2ZMsXb23v48OEDBw68dOmSxJX3fyg0Gk1dXT0/P1/+1fM/iYnBgYGQmQkODqhHD9DWVsywCQk4K0tch9JS/PgxqhI0AICHFsSXAgC8zAMbG5uvX78KPW6zltZ4BkMnLw/y8gAAiotxdjZERcHbt+jEiRoZusyZM+fChQvfRSgVGAzGTzeXd++E1ymoAtW1frdBgwZHjhxR1GjJyclcMYc86Onp3bt3b9iwYWFhYYWFhZydampqTZs2PXv2rDwubnjTJuzvD8XF3D0aCHmx2RAdjVavhvPnRapb6HS0ejWwWOj79/z84qngeDP/5/ffMGPYUA/piLl+5Ofj3bshIgJKSkBdHTw80OTJoCzxG7QaKioq/fv379+/v7hOSUm4pnoCOh0QQocOwcqV+P59SE7mzie0u0QflNIaySlE4ObmFhwc7OPj8/Hjx6ysLADQ09NzcXHZu3evQt5j0hMV/eVD+FsAcHP1nDRuOlKoIQ3hT0RRagMpxyH1JggEAoFAACJoIBAUy6RJk3gFDZcuXdq9e/dfvMqHQCAQahV3d/fQ0FCFLSUkEAgEgnRggHlR+GiShG4RRbAiBq/6Ds00oKc+6qgLDRkCtgpMJnvBAnj0CKoqlyc9C2lv2D9LTVVwQF6yKuBYEhxLwm11YLM9qi96xTV7wwaIjRV5Lm/eoNBQUEQ1gfnz50+cONGhJsXsS9hwJQ1uZeIPBVDMAi0lqK8OTTXBVQO5aQJf3svd3V1whJDnz4FOBwAWho2xlTnR6RbQU+IK4N8DFov1R3yJ6+joXL9+vX///rNmzdq/f39dh1NbIISw2Mx6DUhNxbNm4YgI4AhWEMJ796L27dGaNTWu8yJIRYXINeJcysp4t1pqoctpGACe5uC1a9e+e/cuLS2N74jBqqrj1dV1BDORTCZ++hRWrEAbNkgfo76+/uzZs1esWCEo2VFSUurWrdvgwYMrtyVmdhWR+q0tvn/H27ZBQgIuLUXq6uDsjBYsEK9cSUhIUJQpi6mp6aNHj54+ferv75+dna2jozN8+PD27dvLNWhSEr56lVfNwAsOC4MTJ9D48eJGoFLZ9ezHfsQchRkAmKvAbkfUSaxSCN+5A5s2Yd5vq2fP4OZNtHUrNG0qPmRu+lzKzy8ODwfxkiBBtLQAAKhUtG4dmjULX7kCX76Apibq1g1atRIVjxgUVWnIzMwsICCgtLSUIx6ytbX9xcYMHELCXgOAkpLSsCGjiZqBwMsvkBoQNQOBQCAQCBz+gDsLBMIfxKBBg3x8fIqr/jbOyMh4/Phxx1ry4SQQCIS/HR0dHXt7+1evXnl5edV1LAQCgfAfglfNYKMKk81Rcy3QVgI2QFYFfC2Cxzn4diYUsQAA2BhC8yE0H6/+DmpUaKAODRngrI6c1MFRDRtOngjBwZzcZClNObBZl709/pelpsWdq4kGtNMBGgXVUwUtJUgpg3cFOCgbkquSlY9zoF0o3ueEBhkJjxZ9/iwuw5Ofzz53jiK3oCEkJOTx48eRkdIuyGNhOJ4Mm2JxJo/FRS4T4krhbhYAYATgpA7d9GGIERrVToiUgYN7q1YAEHLmzEM9h7hSAAB9Giy2/jOyKRjj79+/W1pa1nUgUkGj0c6ePevm5nb16lUJq5//TFgsVkFBgZaWluSuEklNxd7e1ZaAYwyJifjsWUhMRCdP1rR8Az/m5qCtDVWL8oVApfLlgFvrVD54mgv+Xm5z587dunVrRpWOisMsDQ0dUYGxWDg4GOXmSmMykZubu2TJktevX+fm5tJoNFVVVd7V6sbGxr179/b19f15gJqahBEldqglSkrgyxdcWoqsrMDMTLAd+/ri48chNbVyEwDCwuDZM7RmDbRrJ2rUjx8/DhkyRIFhtm7dunXr1qJa2Wx2enq6pqammnRPIz569Kf9gCDl5XD3LogXNABs+FGpZkAYj31/e/Xr8xrW5rBgAejpCT/gxQu8YgXwiWzYbPz1K/j4oDNnxMxVUzUD5xhpewpFXx/9739i2jHGO3bsmDt3rpg+ijUrVVFRcXZ2VuCANeVj+DsAcHRw1mBo1mEYhN8HjshAfp8GPMtJ/CBEzUAgEAgEAhciaCAQFImGhkaPHj0uX77M3XPt2jUiaCAQCASZ6d69e2BgIBE0EAgEwi9jZxxw1QwDjWC/E1LhyQDaqoK7JowwQcUsuJEBF9Pw4xxgViVZilkQkg8h+cDJfAGAzsCdTs2j6qXEYIRuunXPU6vMBCCMjwasc109z0ZPMAWFMMCrPPBLxpfToAJDKRsmRuB8Jvo/e2cd1sbSRvEzMdydUqxQqLe37u7ucnvr7u7ubrfu7u7uQt2AUqTF3Z2QZL4/QmmIYpXbb37PfW7ZmdmZ2WR3k+x75ryDlUTcQJOT1R8RiY0twPGrYPTo0bNmzdLTU+0UIUNoJgZ7U48kdW0o8CkN4tE1rnwrufD4pW1mEu3bl75/n2tQX9PaGkD1v/8GgFUvAPSxgS5XWY+/H8+ePTMxMSmhLFD6e2JoaLh///6ePXu2atVKR0eDiUjxk5mJ2FiYmCB/p1lBCQkJsba2LhbDDDp+vHJDe7GYPnqEzZvJuHFFGkBXl7i40NBQVfXE0ZG0aCFbUloXNlqIyEKSCB9TMXXqVHd396FDh6ampqalpQkEgr/s7NwACIUqBw0Lo9eukd691U/t7du3ffv29fb2li3k8XgWFhbVq1d3dXUdNWqUs7Nznn3q18eDB2o8J6ib28/WKCUl0Zkz6YcPCA+HWExNTIiDA5kwATLmB/T0abp1KxIT5XalX7/SmTM5Bw/C1VWx46ysrPfv31crDlMcjXz69GnatGmfP39OSUkRCAQ2NjbdunWbNGkSR72eRrWjTw55dTCKXInFmsCcvydf+nf26TUA6FPg0SPMmkXatVPchS5fLq9myK0KCsKcOZRSqXBBzkalMGoGgFSoQM3NURyffaoYM2bMoUOH3r17p7S2dOnSCxcu/HGj/2RiYqLiE+IAVChX6VfPhfF7USxqAyZZYDAYDAYjnxRNNc9gMBSQW81z/fr1XzUTBoPB+ANo2bLlnTt3fvUsGAwG4/+FU1FY+CUnatLdCrvK5FEzyKLLRS9rnK1EAuqR3WVJDyvYKssDnqBr9Kx09UMNex1u0DNXzcChkrHXdnS5sMvx1EGlnROgthG2lyGPq+ckm6DAZF96PFJZY76ajOUAAI0NNBESEvLp06f+/fvnp/GLJDR89V3NYK+NJS7kdU0SVJ88q0F2lyUj7FDdEFoclJ5WQ9rGd9UL31Uvyj6l9W4lzCrb/kzNDm+cKgWb2yXqGV1Jz95oWFLarPS0GjyCQbb/GXuGuXPnjh8//geOER1NFy+WDB4sGTSIzpgBX9+id1mnTp0KFSqcP3++6F0VgPv3affukkaNJG3bSpo0oZ060RMnin2QT58+ubsXR9Tk82fq5aWyViTC1atFH4TMmwc7O+V1enro3RsKipP6xjl/3IsHgPbt2x8/ftzZ2fn27dv37t27d+yYsfpl65TCz0/9rBITExXVDABEIlFUVJSuru6aNWvk1QwA6d+fuLmp6pPY23OmT1c/bjETHU27daOXLiEoCNnZkEgQF0ffvJFMmkR37cppIxJhxw5FNUMOoaF0/nylNR8/fnR1ddXX1/8hM5fh8OHDLVu2vHz5sp+fX2RkZHBw8PPnz2fPnt22bVuhGtkKAI3KALUN/NMx4mO2tEXTD/dnnln3fb+QELpwIV6/lt/H01O5ACh3R19fJCXRb0gLCSFSNYNsoXIkEjx79n1TJIKtLVE4D5WQv7dJbmJSBALBoUOHlOZgcnR03Lp1q3E+zE7+KwQFB0r/KOWsRMTDYDAYDAaDwfg5MIcGBqOYadOmDZfLFX9bfuHv7x8dHW1paflrZ8VgMBj/USpXruzp6Zm7aInBYDAYP45HCRjtkxOyqG+Cre6Ek49brzEP3a3Q3YoAiBHCMxUfU+GbTj+l4XNMWopWnrXmLpFfej4+2/Pp2ZKxoQDw5o36zt31cOMv0u0DfZEECozxoQ46pLacZb61NdTGilBk42sPD48WLVrkx8/8xdsvneLt0jh8AHyCaY5kvD20volCjHkoq5fzWlWvnpNmImjNC0gAgAIfzRw+thqqtGep+sF5ag2nly+LeDg/hx07dqSlpQ0dqvxwig5dt46ePImwHDsRCtDr19GsGWfFChTNhKBTp043btzorWmlfnFBV6+mhw4hIeF7SXg4fHzos2ecDRuKcaCHDx/WqVOn6P3QK1eQpM5+hEZFkYgI2NgUaRhXV7J4MebPp8HBecpNTEiPHkr98JuYkpNRFMCdBDrRgQCoX79+VFSUk5OTs7MzAgMlOjrIylLc8TtWKhLbfGPWrFmKagYpEonk9u3b79+/r1RJYQ03n082bMCwYTQwUL7KxgZz5sDcXP24xQsdNYoqzZ4TG0u3byd166JsWTx7pmS2sp0EBJDkZBjK2++HhYUVS5aZpKSk4OBgbW1tZ2dnLlfelMbb23vWrFkhISFy5UKh8NatW8OGDdu/f7/Krq2tNYxtYqKqRvoxlAweAMeY4F3bxnGoJE+LyEi6ZAk5dy7PXh4eSElRN2J0ND5/Ro0auQW5UgYNUwVw7x5dtYr6+4ulAiCBgLZqhREjyMKFdPBgpck1borFWymNpBSEtGjRolu3bkOGDNE8kALly5e/d+/e6NGjP3z4EBUVJRaLrays3N3dN23apFTokIOPD92/H9HR4HJRqRLp3x8GBoUYPV+Eh9MTJ2hQENHSQqtWpGHDwmXDCQ4NBMDhcEvYlizmGTIYDAaDwWAw8g0TNDAYxYyxsXH58uXfv3+fW+Lr68sEDQwGg1E4DAwMtLW14+LizH/uo14Gg8H4f+N1Mnp9pFkSACirhyPliaDgj/0tBGhsisamAAgkEkm9FqHpEj+bUl8tHcQcbpkw33qfnubZQSTS2KcRD6crktZvqVcqsikGeSQ/vDjPLDOFWFuTwYPh7Iy//8a7d0hLU7o7cXYm/foV+EjykpSUZGpqqqHRu3dhqzb26b0mTZ8PwCIl7vDZxTVb1yGO6nLJv3z5MiEbF2JwPoY+jRU5zMgTb/Zd9UL271xHh9+foKCguXPn3r9/XzESmYO3N92wgYaHk8xMGBigcmUyeXI+lwtDKgLYtQsZGXlK4+Jw+jRNTydbtxZl8pUqVdq9e3dResg/9OJFeuCAEn1AWhquXKEODmTixOIa6+zZs0eOHCmGjqKjNTTIzERSUlEFDQBp1gyVK9Ply4mPD01LIwIBSpQgY8agalWl7ZuYggAUeJ6EVDH0ueByuR07djx//vykSZPg4ECsrakqywEApqakVSv1U3rx4oWa2tjY2C1btuzcuVNJXZky5NgxzJ5NP39GdDQkEpibE2dnMns2FAUQP5QnT+iHDypro6PpqlVk/3768iUyM9X1ExeHr18VJ5+cnGyooHIoEK9evZoxY4avr29iYiKPx7O2tq5fv/66detkM/5MmzZNUc0gRSwW37x5MygoyMHBQWkDMmgQvXlTZToGDgeqU90djcSzJAAQiLMPbhpukpao2IZ+/UrCwiCbakd1tpFv+1A5WwhZKUNUVNT27ds/ffoEoGbNmoMGDTIyypH10XPn6JIleS5JoZB+/oyFCzFqFGfFCjp/PpVJsSEC+mVlXU9PT5J+YkZF4dOnhw8fHj58+Ny5c5o/5hSwtbU9d+5cenq6n5+fSCRydXVV9+4LhXTiRPro0Xf91vXrOHkSI0aQPn0KOrQGRCLJ9Ol48ECa6YMCOHsWrq5k2TJUrlzQzkJCggDYWNvyi2z4xGAwGAwGg8EoNEzQwGAUP05OTrKChmiNT3wYDAaDoRpjY+PExEQmaGAwGIwfx7sUdP1AU8UAYKuFUxWJUdF/KXI4xNDQLsTLLi6ssao2Fhb56cmIh1MVSf2H6XE8nXCBwSiXdsfXDwKl9No10qIFWboUV6/SGzeQnS2/p5kZJkzIf5hcFbq6uqmpqepaPHokmTx5fJ/lMfqmACyTYy8v7e4aEUBf3UFEBJkwQa651J7h5cuXAEz4GGCLLR1rKAbfpAoG/tiDVQPedHx5tQmPV1Mkql69+svf3qRhxIgRU6dOLVeunNJaunIlPX5cGlDMidq9eoV798jq1fhmXKGO4GB66pS8mkGKWEzv3sWNG6Rly0JP3traOkpFtvviZ+dOlW4HmZk4fx6jRkFLWTaXAnLv3j0+n1+tWrWidwUXFw0N9PU1L4LPJ+bmnLVrAeTHp8tKgEoGeJcCoQS349DJEgC6dOmyZMmSSZMmgRA0bQo/P1XRZVKhAlSEwKVIJJIEGSMNpURGKsuLI8XOjhw4QJKT8fkzJBI4O+fzBli8SM6cUX7t5CI1ZtAYuOVylS52z8rK0tbWLuzscPDgwVmzZoV9c14BkJCQ4OPj8+bNmxs3bkgj7iKRyFdtfpmIiIjdu3cvXrxYebWbG5o2xenTSs8EUq4cGTdO6X6JIswPyLljjb66o0KQisQr8fHU25vICBpI9epUT0+V6g4AzM1pRAR27oStLalfH7l6BUpnzpx5/PjxoKAgacnJkye3bds2evTo8ePHIzERa9cqFxglJtK9e8mpU+TKFWzYAE9PmpFBtLWH+vmd/vhRnPfAMzMzHz582KFDhwcPHqiUoKlFV1dXiTGJHJTSwYPpw4eQ5PG0oF+/YvlyEEKK0RRHIqEDB+LRozxvcWYm/fiRjhjB2bYNVaoUpDPJl8AAAI4OTsU2QwaDwWAwGAxGwSmM1xaDwVDFx1SUeUofZ+Zx1k1PT/9V82EwGIw/AENDwxT1Nq0MBoPBKAIPE9DhHU3IBgBzPs5XJnaFj0blgZYvr67a2Jj8808+u7Jdt3zn1rFSc++blZvuFvH8aAABAABJREFUadoPAGJi6IkTdOJEsnkz6d07TwyVwyGurmTRItK5c2Gn/x1zc/NYVct5AWRm0gUL3mmZ36rUBABXIt7770jXiAAASEqiBw/i0yf1/eemn3geGSn7n7Qw+99+G/fOaPLxIREIin4sP4Hr168HBwdPmjRJaS3dvZvu36+4PJoGBNBJk5QapMu33LoVEREqq9PSUDQfAm1t7Sz1iQmKi9BQqmKVuRQaHEwfPSr6OJTS+fPnT5kypehdASAdO6p3XyB2djA2LpaxCkrrb/LXq7E5geemTZv6+PiEh4cDIFOnkjp1oCxkS0qXJuvXq++cw+HwNGUzUd7g61f69Cl8fCAWw9AQ1aujZs38qhkoxZcveP0aak+V/EPUpgsBQDMykJVF6taFnp66dmZmKFVKsVgkEml8lVTh7+8/Z84cWTVDzpQoffXqVc+eOW43MTExGn8a+Pv7q6nlrFhB2rSRz3TA45GKFcmePVBxp10QQGOEAGAXFzbl4mZ1w8u9AlWqECd1sXCSlEQnTKCLF9NRoyQtW9IxY5CeDmDUqFGbNm3KVTMAoJT6+fnNnz9/1apVdNMmKlMlT2SkZM0aGBiQuXPJiROcixffTJ9+NTRUrELQ8/Lly3///VfdQRUNevAgffZMTs2QQ2Iitm3TkJWjQGPt3k2fPlUuXQoLo7Nna/bMkME/4HN6ehqA0q5limuGDAaDwWAwGIxCwAQNDEZxcjKKhmchCXlWM2QrrhVjMBgMRr4xMTHRuB6OwWAwGIWAApuC0eU9TRIBgCkf5yoTN91i658zezZxdlZeRwipWxfqFQ+5fPlCT59u8urmmGs5Xu7ze878aukAACIRvXMHT5+SpUs5Fy+SceNI27akY0eyYgW5epV06FAsB2JhYaFG0ED376f+/vfLN5BudvG4WPfz8+/VMTF07VrZ9rL2DLK8GDdObsXzc7nV3jY20r2q58fG4NexZs2auXPnKg9qpqfj0CGosLuggYF03jzNAwQHa2hQNIe81NRUXd3iuwxUQ4OCoP4bjkikUQ2TH7Zt2yYUCvsVOfdKDhYWqFcPRIVpgp4eNTSkU6bQw4eRnFw8I+abtuY5s7oRB6EEAPh8fuvWrS9cuAAAXC45cADdu8PW9rvDv4kJqV+fHD+eH4WBtSbnicp53ezpoUO0ZUtJhw60Z09Jp060eXO6aFF+Uu0AgERC162jLVpIOnSQdOsmaduWtm5NDx3K176qoZrObaKlBS0tVKlClOkVvjcrVw7KuiqKoGH69OmqEkkAeP78+aNHjwDo6+trHELDJczjka1byebNpHFjVKhA3N1JnTpk2jRy4YIqsc7bFBz4JqNaeW61bpbqVSsWFkTuo40QTJwI1W5zNDMzJ8ROKcLC6IULtGfPp3fvnjp1KkOZnUZSUtLmzZtD3rxRd4wAyXur3LRpk5oPMqFQePHiRfUdFomLF6FaKEa/fqUHDxbbWJcuQShUOdbnz/Tevfx3duf+TQA8Hq9ihQL4OjAYDAaDwWAwih2WcoLBKE7K6xOAEl4eRT8TNDAYDEZRsLW1DQ0N/dWzYDAYjD+N8CyM9qF343M2bbVwphIpq3ZFboExMSFr1mDyZNkc3gDA55OaNcmGDfnsRrJ1qzREPfvU6jsVGnqVLJOupTtp4LJzK/8GgORkuncvqV8fNjZk6lSVvaSmQltbfuFs/jA0NExWE5p9/hwSSdY3h3ajdIWWapdWf9c3ZGXhwAH6+XOeviMja1pb17S2fp6WhoEDCzH5n0xMTMzbt2+7dOmitJZevapuSTFAfX1JdrYGu3uNi2vzGTBWQWBgoIPa1APFBTE0pNraGvz/zcyKOIqXl9eCBQsePXrEUZYgoHBwVq6k4eHUw0P+veDxkJmJu3cpgJMn6fbtpFMnUkzOEPmhgj6cdfAlA4ki3InPMWwYPny4j49PTgs+n7N6NeLi6JUrCAiAuTlp1w5qV8/L0qdPnxcvXmRmZiqtdXFxGTt2bO4mnT6dXrjwPdFAWhr188OXL/D2JocOaTzJ6aBB9NGj75l0EhJoQgKWLKEfPnBWr87nhBUhrVvTq1fVhHshzZVACJk5k44fr1QeRJydyZIlSvdOSEgw+pYxoaB8znv3kyMlJWXfvn3169c3MDDgq331+Hx+h3yo2UiTJmjSJD/ZTCQUEz5TCQWAVmZomxFCVTcmrq6K4hjSogWio+mWLZD7UUPId22NDPTdu5VDhsTFxakaJSQkZDmfv0X9vPMKCMI1+d/ExMSob1AkNOrMZNK2Fom0NKp+LKEQN2+iWbP8dOb16ePbd68A1KhWR1+vqOmrGAwGg8FgMBhFgTk0MBjFSUcLWAsAXp5f10I1DwsYDAaDoYkKFSq8fv36V8+CwWAw/ihORqHWi+9qhhpGuFu1uNUMUqpXJ+fOoVs34u6OEiVQsiSpVo1Mn06OHEG+86yTbxEggTh7y64pXIkYwP1y9U/X7pTTIipK5c5hYXTkSNqkiaRpU0n9+rRTJ7pnj9IAkhp0dXWVLpPNISsLQG3fV9Kt43W7xuub5GmgIvwpj5YWmTcPqpaAt2pFWrbM3ZKMHy/p2pW2a0f//pvu3FnEEH4x4uHhUbNmTYGq7BivXmmQIyQkaM46YWKioUHR8h34+fm5uroWpYf84u5O1K/4NzMjtWoVZQSRSNSvX78VK1a4ubkVpR95+Hxy+DAZOZK4u8PEBDo6MDYGnw+R6Pv7SymCguiOHXT69OIcWhOdLXP+OBudc5nXq1dvyJAheRqZmZF+/cjChWTs2PyrGQAMGzascePGSqUhJiYmkyZNMvl2ctLDh/OoGXIRi6mHh2TWLPUD0cWL6YMHUFwakZ6Oixfpvn35n7McpFUr4u6ustrYmIwalfN3vXpkyRJ5lx0ul5QrR3btgpWV0g68vb0Ld/kIhcJUFd4tucTHxwMQiUTqbsiAtrZ2u3btCjEHVRyOxLsUANDhYlVpQhYsgK2t0pakZElVUg/Sty/n7Fn06EGqVSPly5MaNYiJiZoPozBNCgB/9VooQC5pCFHlqpLvBoVHLKZKk03IUlyfYmlp6vQ6UvKRFjYhIcHD49muPZsppTraOh3bdS2e6TEYDAaDwWAwCgsTNDAYxYk2B5MdCPI6NDBBA4PBYBSFTp06nThxIklTxl8Gg8Fg5IdoIf7xpEO9c9JMcAkmOuBqFWKj9cOGNDPjrF9Pbt3iPHjAefyYnDtHhg9HgRaLy4TAKwV+HHYrJ5g3o++CCGMruQZ5uHOHdu9OL1+mfn4ID0doKH39mi5bRvv3VxIpVA2PxxOpibXo6QGo7/2kXMgnAKk6+gcb9VFskC8aNOD8+y+pUOG72uNbhImTN28Fzp7Fixf0/Xv68CFdtoy2bw+1zgc/ja9fv5ZS41Sv0SGDywWXq74J6d0bBgbqeqhfX8Moavl5ggY+n9asqTJ3A4CUFEnv3rRdO7p+feGifXv37jUyMho0aFDhJ6kKHo9Mn05u3uRcusQ5epSYmCi/pjIz6aVLKIjBexHpapnzel6NRYamEGpBIYScO3euZ8+e5nnTB7i4uCxdunTkyJHfi44eVaJmkCIW49EjJCaqHCY9nd6+rfK2lp6OEycKOvPvcDhk/Xqi1IPEwIB07y57+ZDWrcnly2TMGNKwIWrVIk2bknnzyOXLKF1aad8xMTE3b95s3bp1IeYlEAhUCqG+oa2tDeDevXuJal49QEdHR32DApEqxpIvObKDCfZw0AYqVuSsXk1Klcpz8XI4pHRpsnEjXFxU9mVjw1m7lpw7R65dI8uXU7UXdbam50hCAwMNd8tKlWS37Ozs1HdokY+sK4WEyyWGhhraqJDIFBhTU+hrslJQ7cHj5eU1depUd3d3R0fHtRtWpKWnAejVo5+paVHNchgMBoPBYDAYRYQJGhiMYmZgCZhp53lOJ9boicpgMBgM1ZQuXbpHjx49e/ZMSUn51XNhMBiM/zbHI1HzBb34zVXaSQdXq5AFzoT/w5Zl5kFLq2A6hlzyLrifdXZdydhQAHEGpn9P3BNnYAqlDudhYZJ586hiugehkD54IFGTnKKgNG8OPp9QOubaLmnBY/easvVURfBPObVqkUuXyJ49ZNAg0qsXWbYsp5wQAHTHDiW7iMXU05MOGYLf4IMyMzNTXfb6+vXVO+0TExNVOey/07AhqVZNZQ9ly35fYl4oXr58WSlvIPDHwVm0iFSsqLJaKER4OH3/nm7aRPv00ZCcQgFK6Zo1a5aoWC9ePBACBwf69q18WhlZUlLo7t0/cA55KacPN10ASBXjtkrD/sKjpaV19OjRu3fvDho0qFGjRg0aNJgxY8bFixcTEhL69es3dOjQK1euiIOCaFiYul7Cw+mNG6oq6f378okJ5BqEhiIgoNCHgNKlyeHDpHZtmJrmOARoaZHSpcmUKWTePPnGBgZk+nRy+DDn1Cmyfz8ZNEiNLGnOnDn9+/e3tLRUrBKJRAcOHOjevXu7du169ep16tQpqmBOULJkSTWz5vF4UqnEs2fPVGX9kJKYmOjn56emQYFYE0SjhABQQgvjS377sGzQgFy5QsaNIw0akGrVSMOGZNIkcuUKqlfPb79xcVDrSGGs6ePSxM1NjdkGcXYmkybJlkyaNMlKtWhAW1u7e/fu6kcsEmpudABMTUn//sUzEI8nbysih6Ul6d1briw7O/vUqVONGjVq2bKllpbWsWPH7ty7aWxqAKCse4U6tYokkmMwGAwGg8FgFAuFSSDKYDDUwCdobMY5KlMi0eitx2AwGAy1rFu3bty4cWXKlBkzZkz//v1tNIY6GAwGg5GX4ExM8qW3voX3CDDAFktdiJ6GxfC/B9274+HDXI9o/YzUbTsmdppxTMTlvXWqWH3V/UbiWKPPNF0MIUWyCNJM5/iUpNtlnm5WulVSTIm4CKfooDKhPvaxoYRSSCR4+BCBgXB0LPrsSLduOHCAfviQqq3MiaFkSc6MGQXrkcslDRqgQYOczY0bc/5ISaFHjqjaifr4YMkSsnJlwcYqbgwMDL6qjm2TJk1QqhT18VHVgFapQjQ5NAAg27Zh4ED6+nUea3EOh5QpQ3bsUK+ZUE98fPz79+/rF83joQDo6JDjxzFuHH31CgkJKpuJRNTDA+PGkV278t/3hw8fANSpU6fo09TA8+caGmhMI1KsdLTEqkAAuBhD21sUv1wrOTl59erVHh4eERERWVlZr169Wr9+fVZWlrT20KFDvV1dd6WkqAtHU4ovX1TWBgRoyMySnEzDwogaKxSNODqSkydJcDC9fx8ZGShbltSurdlARS2vXr26fPmyt7e3YtW7d+8GDRrk6emZ/c3G48KFC2vWrDly5IiLjJ/BuHHjXr9+rcqVrVy5cn369AGgpaXBUIjH4/GLcBPIRUyxKpBuCs7ZXFCK6MjenPT0yJQphe/d0hKGhlBtQVdfW/uxUChRkZNCR0enZ+/epGpVDB1KFc4lUrIkWbZMzsmmfPnynTt33rt3r1IP0Tp16gwfPrzgh5FfyKxZeP6cKhXiEELq14eaTCgAAHr2LE6dolFRJDsbxsaoWpVMmaLUjIHMnEk/fUJEhNKxUL8+ZMwqPD099+3bd+TIEXd399GjR3fu3JnH41FK5y2aBsDAwHDo4NEFOVAGg8FgMBgMxo+CCRoYjOLHQTfPs4v4LObQwGAwGEWCx+Nt3bp12LBh27ZtK1++fKtWrRYtWqTO0ZrBYDAY3xBRbA3B8kCa/u07qYM2NrmTRia/dFoFgbRogWrV6MOHuSV1Pz9ft3/WhEErJISToGd8DsZQDJhal4F1Gbkyg8zUMqGf3UM/28eGlbzxzqGXoxkfxjwY8aBVaPtCDods2XJ/8eZ5PWZJC5p+/DZVGxsyYwasrdXs/fLly+rVq1evXv3ly5eKtdWrV5e2AUBPn8bXr+p6e/OmkIdQfLi4uBw/flxlNZ+PiRMxaxbilKydJ+7uZMGCfA2jp0eOH8eePbh+HTExoBQmJqhTh0yY8D1bR6F4/vx5jRo1dHR0itJJwdDXJ3v3En9/euoUvXhR5dJ8SqmHB/H2Rtmy+ez43bt3NWvW1Nyu6GhK4EKFwp/jAiOlowVZFUgBXI+DUAJBcTiTxsbGvn//XigU2tjYDBgw4P3797lV2XkPPysr66mPT7K1tbH6HtXIc9XeMQBAR4eYFYcBvr096devGPoBRCLRyJEjly9fbqTgl+Pn59e1a9cveYPumZmZL168aN++/d27d3OVyh07duzWrdvRo0czFMxI7O3tt2zZIpUpNG3a1NDQMDk5WdVkrK2t3TVFxzUSloUh3vRpYs5mTSN0L6aUCDk4O5MSJahqQcMsN7dL6ekfPD2V1lavXr1Xr14ghJw6hTlzqLc34uIgkcDUlJQuTRYsgJOT4l5btmwRiUTnz5+PjY3NLdTX169Tp87p06eJmvQ3RcfIiGzahHHj5DUNWlqkTh2ybp26fUUiOmIEffRIqmvMkXi8e4dHj8i//yq5Jbq7k6lT6erV8poGHo/UqUNWrwYgkUjOnDmzfv360NDQfv36PX78WFZb4+PrHRkVAaBNyw76epoSWDAYDAaDwWAwfgpM0MBgFD96ebPkngxIXErB+5mPcBgMBuNPpHLlyjt27FizZs3mzZvr1Kmzf//+wuXoZTAYjP8fPqVhqDf9+M3WmkMwrATmOxPd/4Qxgwxk+3YMGEDfvMG3pOP/PDheIjFq2sBlAaYl8t9Pirb+C5eqL1yq5my/+b74VYcLLYI0MbIpBBwYcmGnDScdVNQnrkIoXyQLAJBQrIXjyn9WZ1MAKB0RMPDhMVhZEWdnMns2FJIXqFIwKC2R3aRv39a0tgbwPDJS6UxoYiJJTJTL0PGTqVu37ocPH+Lj401NTZU2IG3aIDUVGzfS4ODvpXw+KVeObN0KjXnWc+FwyNChGDq0yFPOQ0xMzK8xgnJxITNn4s4dNWcaEhPpoUNk+fJ8dhkdHW2tMTReHFClOV9kIHlXiv9oyuvDSQdfM5AswuNENFF+Jubh1atXO3fujI6O1tHRadasWd++fXNtAAICAkaNGuXt7R0eHi6RSAQCgdIF7rL4iUSh2dnGakwCLC1Jq1aqKknjxtTGRvn6cmkDW1u4uWk4JPWkp+PrV0gkcHJSusa9oCxfvtzMzOyff/5RrBo2bNgXFXYUPj4+I0aMuHDhQm7J7t27S5QocfTo0S9fvkitLvX19cuWLbt58+bc+2HVqlXd3NyUKsCkVKpUSe6ZTEG5GINxn2nCN6VKPWPsLVfc0X5C0KULvn5VnkqGw9Fp2PD4wIHdu3f38vLKW8P566+/vusPLC3Jzp0kMxNBQZBIULKkmjeUw+Hs2rVr6NCh69ati4iIoJSamJj079+/S5cuxXtwyqlYkVy4gBUr8P49TUoiXC6srNCxI/n7b6h9dSXTpuHOndxP/1yory/GjiXnz0PhDkO6dycVKtBly+iXL0hNhUBALC3RqhUZNQoczqNHj0aPHq2vrz99+vT27dtzFLJ7fPz4DgCPx6tTuwEYDAaDwWAwGL8HTNDAYBQ/cjkjw6Ki1wVhmuMvmg2DwWD8WRgYGMycObNx48adOnXy8fEx/qVhGwaDwfiduRSDYZ++GzOU18dGN1It3/Hi3wsDA3LiBHbtwq1biI2VrshvWqfsqzbmH0XEOw1ZEmhzoM2BPg88AohEdNKk5NTMdC3dCBPrMFPrz7Yu3iXLxBmojG2mfn6XcGW39vjNAIQSxEoQm413KTgXTWkS0oS0/Tvawoy0MIOb7ve9HiSgvydN+BZnKSGgp8qIdI8ehrMzVET0FZFKHKCgYMitze+r9Bugq6vbqlWrY8eOjR6t0qab9OiB5s3x77/w9aVZWcTAAC1akB49oCln/E+Ax+OJ1bv9F4LYWMmyZcTLi6akEB4P1tbo2ZN07SrfTCikqanK9pchJib/w2ZkZOjq6mpuV2Q4XbtKbtzITQqjCHVz+8ny/tbm2BoCANfiaBNTQu/cwZ49CA9HdjYMDKi7O2fWLFhaAkhJSenTp8/jx48TExOl+548eXLDhg3r169v1qzZy5cve/fuHSCzplyjmgEABc5nZrrxeHwVYVpSpYo6GwZzc1KlClUlaOBy0bhx4dNDhIfTuXPp58851iZmZsTNjSxYUJT8O7du3dq+ffvLly8Vl/gHBQUpTUKRy/v375OSkmR9HRYuXDhlypRz5869efNGV1e3Q4cONWvWlO2ZELJ27drevXuHhYUpdujm5rZly5ZCHwuA7aGY4ZeT6YFHMMORTHIA9wecwWT4cHh60uvXkZmZp4LLJTVrkqVLy/D5jx8/njZt2vPnzxMSEgghFhYWTZo0WbRokbacFY22dv41LjVq1FDno/NDMTKSSrIK8HL6++PePUU1gxTq64vly8myZUrq3N3JwYMkOxuxsdDXzxU9LFu2bNu2bZs2bercubPKMb/4AnB0cNbV+Rm3UAaDwWAwGAxGfmCCBgaj+JETNNCE6HVBtK8NsdWQ6pHBYDAY+aVWrVplypRZunTp6tWrf/VcGAwG43fkYgwGelERBQAdDmY5kVEl/+OeYTweGTkSI0fKlhGgElBJyfJvHk0OogopGKKMLD7ZufvZlAq1KBHapE2oZcmEbCSKkJiNtI1jBB1GKB+arwVjy4cJeJhA5/jDVgsV9KHFwYdUBMqsra1hhIPlODZamq3OFU0apH/ICRrkpAw1nz2DansGAMTY+NfaM0gZMmTIhAkTRo4cqbjs9TsmJmTePBQorPVT4PP52ZoSKBSMx4/pzJkIDJTGRymAr1/x9i1u3CDbtoErY5bC52uOUqtZ9K8Al8vNT/S9GGjYkFSpQp88UVpJ7O3J7Nk/YxoytDYjW0MogFtxkOyciitXkJLyvdrLi758iYULsxs0aNWq1dOnT2X3lUgknp6eAwYM2Ldv3+TJkwPkHPLzx8KkpKo8XktdXQ6VN90g5cppMNgHyNq1CA6miukGCCE1a5JZswoxJQDw8qIjR9KvX7+XhIbS0FD4+pL161GoBCV37tzp27fvmTNnbG1tFWvv3bsXHR2tZvfQ0NC3b982atQIwKtXr44cORITE+Po6Dhw4MB+qtNh1K9ff+fOnZMnT/78+TP99grz+fwKFSocPXq0KCYrW0Mwyz+nx5La2FOW1NTgP1IkyL//Yts2nDlDQ0ORlgYtLVKiBBo1InPnSu8GxsbGO3fuBJCens7hcOR1DD+Ghw8fbtq0SfrGmZubDx8+vGXLlj9hXKXQAwcgkyBDCW/f5v6ZnJx89+7doKAgV1fXxo0b6+jogM+XTe+ydevWo0ePvnz5Ur17jTTfhF0J+6LOnsFgMBgMBoNRfDBBA4NR/FhZ5UmuSBOiMiTYE0bnOv9uz+sYDAbjP0z9+vUjVQd1GAwG4/+Z18kY6p2jZnDRxZHyxL1I9tv/Tdq0gacn8gZ0rZJirJJiGnk9Im5uZMkgCL5/PzeP8n07vpWVBRFwIJQgXoSgDHxOx7sU+iTR4PM+z9ywZHgWwrPyDEWA1ubkYHnwC/h9Xy7NhBozBqXmDfJUraq5zY+nadOmJiYm69atmzJlyq+eS4Hx9/cvWbJksXUXEUGnT8+TXENKZia9eRNz5uTJH0EIsbamQUEqe+NwULdu/gfX0dGJi4sr0HwLDdm2DX//TT09IRe/t7PDwoXIq/j/CdQygj4XqWJ8zcDXJ2+cZNUMAAAaHIy5czdWruzh4aG0h7CwsIEDBxbuqyafEHsud1xi4mZHx5ba2ggJgUQCAFZWpEoVsm6dokO+PPr65ORJTJpE37xBVBQIASGwtUX9+mTZshzhy8OHkrNnSXIy1dUlzZqRdu00CGKEQjphQh41wzdoSAhmzCCXLhUo/QSldP369atWrTpz5ky9evWUtknVZDoikUjS09NDQkL69u377t275ORkafnOnTvr169/4MABfRVTatOmTYMGDdatW+fh4ZGVlaWvr9+mTZvBgwfzCu1dAWwOwWz/nBO4tiE9UYljpLSz1FR66BB9945kZ8PWlvTrh9KlCz0oGTkSw4eTz59pRAQxM0O5ckrfx5/jtpKdnd2vX78bN24kJCTkFt69e7dx48bHjh37OXIKecLD1dfTpCQiFmcIhSNGjHjw4EFISIhEIuHxeI6Oju3bt1+9ejX3m24sLCxs/vz5Hh4eKtUMqakICBBKJBkZ6QBMTcyK9UgYDAaDwWAwGEWCCRoYjOLHwsJCdpMmxwE4EYU5zr/dCiQGg8H475KamupYBHdcBoPB+I+Smpqanp7O5/MNDQ25ssu7vxEjRG9PmikBgNK6uFqFWAh+9iR/B8jQoXj0iD56lBNKlMXCgsycCUGe18XYyCgrJUlgZQFAwIG1ANYC1DRCPxsCIFKIm3G4FUcfJCBJxvrakIeeVhhvT0rKBnpEInr/Pm7fpkIhKVuWdO0KExO5KcimmdCYVCJXzfBiyBC6YQOUxQiJu/vPXwevikOHDtWrV8/a2rpv376/ei4FQCgUHj58WKVfvURCDx3C5cuIjoZEAmNj1KhBJk+G6kAjXbRIiZpBilhMb98m48bJrh5G9+748AEZGUr3IC4upFu3fB8NzM3N38qsXf6xmJiQM2ewdCk8PGhcHLKzYWxMXFzI3LkoVUq+MaX0yBFcuZKz8NrcHB06kF69oCJBQyEQcFDfBNdiAeCOW+0hIb5KGoWGVo+OlijeH74RERGhplYpJbjc9UZGFQQCMw6HApL0dNSqRcaORWQkLC1J8+YwN89vXwYGZNcuEhVFb9xAeDicnEjLljkWLNHRdNQo+uEDMjJynD+uXMGOHWTVKlSooKo/umMH9VX2OkhrAwKwYQOZMyefs4uLixs4cGB0dLSHh4eaL+TVqlXT09NLS0tT1cDMzMzExKRFixY+Pj6y5TExMWfPno2IiLh7966qOLq+vv68efPyOWGN/Pvw6xyxo/Tv2gFvTp2co1epPBYsgF4ePSA9dgzbtkl1ITkv/uXLaNiQs2ZNgQxU8sDhoEwZUqZM4WdfTPTr1+/UqVNyaXeSkpIuXLjQs2fPCxcu/II5KfuekwcOJz0zs1nz5h4eHrl2HSKRyN/f/99///38+fOlS5ekdkFbtmzp27dvKcU7EoCvX+m8edTfHzExaVoCNPwLgO7PcbhhMBgMBoPBYOQPJmhgMIofOWNPrpY2gJBMfExFxQIseGAwGAyGStLT048ePfrgwYNfPREGg8H4eYSFhUVERGRkZEgkEkKItra2gYFB6dKl5WQNDV7RqCwAMObhVMX/UzUDAHA4ZO9eOmUKHj5E7jp1LpeUKkVmzULTpnLNS5Uq5efn5+LiorQzawH62aCfDRFT+KTjawayJbDRwl8GEMjlVXj0iC5dSv38pOYQFKB79pB27cisWXLxWllNA1TYM8gaM+Q0SE2lR49C1sWdyyVly5Jt2zQv+/5ZODg43Lx5s1mzZunp6cOGDfvV08kXYrF46NChbm5uUvd7eTIy6ODB9PnzPJ4f79/j0SOyYwecnJTsQik+f1Y3ZGQkPXyYTJ2aW0B69sTt2/TWLeQNKAKApSVmzkRBVkjb2NhERETkv31R0dEhS5aAUhIVhcxM2NrKaYZySEmhgwbRt2+RJeNz8uoVLl4ku3YVyCFAPU1NybVYCuB2hYZDbh9Q2sZBKNQiJEshK4SUgqoZaggEh0xNXWSX16ek4MIFfPpE9uxB4WS4VlZELvNCcjLt25d++pSnUCSinp4YPpzs36/SLcDDQ4m6KxdK8f59Pid19erVYcOG/f3336dPnxYofZe/UaNGDRcXl/eqey5VqtT8+fPl1AwyU/aYOHHitm3b8jmxQnPuxL05lo2kf9fz8TixdoBuVjo+eVIvL3L0aG4qH3r0KF2xAjLuBQAQF4fz52liItm/vxhFOT+f+/fv37hxQ6x48wEopffu3Tt37lznzp1/9rQqVMC1a2rqiaXlsOHDZdUMuYhEotu3b8+dO3fp0qWU0sOHD19T2tXTp3TKFBoSIt0Sc3LeRO6u3XByQ/nyxXAUDAaDwWAwGIwiwwQNDEbxk5iYKLtpbGQkfVRzMYZW1P8P/75lMBiM34dVq1Y1btzYzc3tV0+EwWAwfhJ+fn5RUVG5kQZKaUZGRkZGRnp6eqVKlXJNts9Ff8+G8G8Z4qhTgCGio6Ojo6NFIhEALS2tkiVLqvL6/s8gEHA2bcKXL/TgQRodTQhBw4akUyelcdbKlSu/efOmdevW6rvkEpTTQzlVKTzu3ZNMnYqoqDyFoaF0714aE8PZsEGuuVSjICtrUIqs1oFMnky6dJFs3IiQEJKVBSMjNGhABg/W4Db/0ylTpsz9+/erVav2/v371atX/xy/9ELj4+MzfPhwPT2906dPK21Ax42jjx/L51OglH76hBEjyIULSqQGyclUIdOBPAr+/2T7dsyeTe/cQW6yAy6XuLiQ2bPRuHE+D0eKk5PTly9fCrRLMUAI1CSnp5QOHUoVszxkZtLHjzFiBDl8uLgm0uKbW/yjsnWyeAItkZLF1gaUluByv4hEilUFRY+QPSYmLsouQ+rri9GjycWLmtea5wPJnDmQUzPkDiTNHHH2rPI9Vdsk5KApPQSAjIyMDh06eHl5HTt2rGHDhhrbcziciRMnTpw4UTaFQQtt7cG6ukYcDk8g0CpZsuv9+6p2l8bRRSJRURJJaCT6g89kvcrSv+t9enpi3SDdrPScCXz8iNGjyZEjAJCcjO3b5dUMUiQS+uwZjh4lf//9gyYpFovfvXsXGRlpZ2dXoUIFqeVA8bJ58+YEpUcHAEhJSdmzZ8/PFzSQfv3oyZMIDFReLRDE16//cP16RTWDFKFQeOHChcWLF3t4eBgaGpYrV06+RWoqnTUrV80AgPOtK3F8HJ04kVy5olybxWAwGAwGg8H4ufxejzwYjJ8PpTQwMNDf3z88PFwoFNrZ2dWtW9fQ0LAofebmfZRSwtRI+hjpQjTmKFu6w2AwGIwC4evru23bttevX//qiTAYDMZPIjo6WlbNIEtqaqqPj0/58uUBZEowJyDnQXxDE3TIt7W5SCTy8vJKSUmRHSIxMdHCwkKVY8F/CWdnsmCBRllxjRo19u/fX6SBMjPpkiXyagYpQiFu3qTXr5NWrRQrZWUNSqvkcXJS1Eb8hri6ugYGBo4dO9bFxWXgwIGdO3euUKGCVItjZGRUmICcWIyoKAiFKFGioO7uiYmJYWFhmZmZ+vr6Ojo6BgYGhJC4uLi7d++ePn360aNHK1asGDNmjPJZvXhBnz2TVzN8g/r4YMMGMmOGfIWWFjQdI+Xz5c9MLpesWEEiIujRo/D3pzo6pGFD0qZNIdzsHR0do6Oj09LS9PRUCXB+NvTcOfrmjcraly9x5Qpp27ZYxnLQhlVWSpSWQbqWboC1U9lQJW4ZEkIyVbytUgghqgKlcsw1NCyj+j2i3t44dIgMGJCfrtSRlQW1aUSory/x9VVu0qClpaFzTf4fL168GDJkiKur65s3b6zVyFby0r9//6CgoC1btkRHRxtyOMdNTWtraRl+czLYfPt2dN4FIXKEh4d7e3tXrFgxn8MVgklvU+Ps3QCUjA09un5IrppBCn37lrx7h8qV6YEDVEGB9J2MDJw/jx8gaBCLxTNmzLhy5UpQUFB6erqBgYG9vX2vXr1mz55NitUQIkrph5cMMTExxThcfjEyIoMH09Wrkfc5GwAQQqpXv25hERoaqqaD4OBgLy+v06dPd1OWsoeuW0cDAmRL9LKzCUCBFAGf+vpixw4ydmyRD4PBYDAYDAaDUVSYoIHx/4hIJHr69Ont27cfPnz45s2blLzrZvT09KZPnz579uxCa97lHBqczI2iuUgVwzcd3mko+7s8TWIwGIz/KhMnTpw9e7adnd2vngiDwWD8JMLCwpSqGaQkJydnZGTo6OjsDUNoJgBYCnCkfH7jHJRST0/PpKQkuXKhUBgREUEIUZ5w+o+jXr16Q4cOlUgkhf4VQI8fp/7+KqtTUrB/P5QJGqQo1y78xzExMTl8+PCnT58OHDgwYMCAoKCg7OxsXV3dpKSk0qVLDx48eNKkSfl6wVNTJQsXktevaXw8RCKYmpLSpcn8+ShZUuOuJ06cWLFiRUBAgJ2dna6ubkpKSkZGRmpqqkQiMTY2rlu37qBBg86dO6fGQ0Jy5AgULhCZagkULQcAaGsTS0saHq5yRy6X1KunvMrGhkyeDKAo4Uoej1euXLm3b9/WUzXKz+f8eWRkqKxNT8fp0ygmQUOqGDFa+gB4YpFjTIjyNjo6Eapvrfb29tra2r6+vkprORyONCcFn88XCAT19PTUvVkiEe7dQ9EFDX5+edLNKJKURO/dI0oFDW5uePpUza7UyUnVIcTExEyfPv3GjRsrV67s27dvvqebw7x589q0abNkwYK5Xl5V8vphxKh+/aVkZGQkK0ayi48TkfSSfVUAhNIN+2YaZCrYVKSk0OPHSeXK+PBBQ1+aBAGFQCQStW3b9u7du6Jvr1tKSoqXl9fSpUs/fPhw4sSJ4tU0qCef4p5ihwwYAImE7tmD4ODvpUZGpFYt8u+/gevWqZ9YampqRETEuXPnLl26pKRa4W3liyUmGZnxOtpBxgY5t3cmaGAwGAwGg8H4DWCCBsb/EWKx+MaNG8eOHbty5YoaJ720tLR58+alpqauXLmycAOlp+dR9BsZ6Lcww9loALgQTcuqfErAYDAYDM34+/u/efPm3Llzv3oiDAaD8ZMQiURZssnmFcjOzo6Kiirh4Lg5JOeZ/jRHYpDvn3qhoaGqwkUSiSQ6OrpEiRLamlbu/gFYWVmZmJh8/vy5TJky+d0nIoIeO4aAAOjooGlTPHmiLkU9gIiIos/zv0iZMmVWrFixYsWK3BKJRPL27dvx48cLhcJZs2Zp2D8ykvbrh0+fvseskpLo16/49ImsWoW6ddXsumjRouPHj2/evLlRo0aFlqqQ2FgNcTxVS8ybNIGnJ1RkNCAuLqRDh8JNKZ/Ur1///v37v5GgQfXP8Pw2UIpEQi9dwvXrNCODCARo0oR06/Y2hScBAVAm9LPcmvscCDFu2bJkVlawbJT0GwKBoEuXLm3bth08eLBiA0tLy6FDhxobG0/ltTvt7NuiRQtBhw6qMkHkoDH/SH7IyEB2toY2KlJLkAkTcOcOVXawAGBjw5k0SWnNtWvXBg0a9Pfff3/69KlgZpaxsfTxY0RHkzJlqtWufa5VK+rpKdekokDABdSIGkxNTR0cHAowKICMDLp3L16+REYG9PXRrBnp0UNpvo9IIab7UalwaNDdQ00+PlDeofS01JSahIrFRCLR6MtSICZOnHjnzh1FRWNmZualS5eWLl06Z86c4hrLwsJCfQNz83z7PhU3ZNAg0qkT3bWL+vqSrCxqacnp0wfVqgFwcXHJVRcpxdDQMCkpic/nS72s5FF2vZSOS/Kw0/5oZZqoo2WiMVcLg8FgMBgMBuOnwAQNjP8LYmJiNm/evHv37nA162Pysnbt2sGDB5dWurKhgBBCOlqSs9EUwJVYzGRZJxgMBqMI3L17t1WrVgKWypTBYPzfIBQK1dgzSMnKyroai7AsALAS4B+bAvQfFxenZnWjUCgMDQ39ExJP5IO6des+efIkX4IGkYjOnk3v3Pm+JPfsWaJJ9kGzs4s93FUwMjPp5s14/pympREeD3Z2ZMIE5e70PxgOh1O1atV9+/bVr19/8uTJWmrM8CmlI0ZQZaFiGhyMWbPIxYswMlK66/v377dv3/7+/XuNgToN8DQ9OVHRgIwdi6dPqVL/BnNzTJ6sOQtA0WjXrt2UKVOKMeRZVDSe/Mqizhr4+pWOHUs/fYJQCIACuHkT+/ffXnAQsABQJVK5xQKpWNF09ep1jRpNmTIlMDBQtkpfX79du3Zr167lcDhnzpwZP37858+f4+LiABgYGLi6us6fP79Dhw5kgw+Ajl9KY3ugRFtb9jbKnXxLyZAbfPJ5THSCu/IKR0eYmqpzAuDzoSo7g6kpJk7E0qWIjVWsIiNHQsH8jFK6bNmy7du3nz59uq5a5ZA88fF08mT68aN0qlQgIA4ONC0NCp9lrbW1nXk8P9VaAUdHx5L5MGL5zqNHdMEC6u//XV529y4OHSKbNkHhg2yKL00QEQAOMSELTq6ACqiuLgFgaal+ZGJoWLy39/T09GvXrqn6ApCZmXn8+PFZs2YVWqolx9ChQ+/cuaNK4Kirq/v3D0ioASA7O3v16tU3btyIj4/ncDjW1taDBg3q2bOnfDtTUzJ9unR5kOwiodatW9vb28tdwrLY29u/f/++S5cuyquVfXDXDInysLMSE87Bim7jeX++oJPBYDAYDAbjP8Gve5LCYPws5s6da2dnt2jRovyrGQCIxeIjR44UbkS535NisbiZKbQ5APAxFUGZheuVwWAwGADw5csXd3cVD3kZDAbjT0QgEGgMV2hpaR2LzImmDbDN+eaZT4RCofoGmZm/x/fXrCy6ezcdPFjSty8dPpyeP6/BDqHgSAUNmttRSocOpSdO5AkrZmdTTSuwib7+r1QzeHvT9u3pv/9SDw98/EjfvqWXLkl69aJr1vyqGbm6ularVm3fvn1q2tALF6iXl8raL1+oal+9vXv3jh49WlbNQE+don//TVu2pM2b01696IED+TqLNGZdURXp5PHIgQOkZUs5yQVxcSFLlpDWrTUPXTQaNGgQExPzQaNV/k9D4wrvgi4Bj46mAwfS9+8hex8Ti5MDgvYl6Ei3WtRwIa6uefbS1yf165PDh7MI6dq16/3797t3716+fHl7e3sXF5eGDRtu37792LFj0htvtWrVnjx58uzZs507d27evPnBgwevX7/u0KED8soOOE1WFWzmhcPCgtjbq6knDg6kQQOVtd26kTVrSLly34O42tqkTBmyaBEZOFCucWZmZv/+/S9cuPDixYuCqRmio2n37vT27e93SKGQ+vkptajRJaSrjo6WirwJpqamU6ZMKcDQ795Jpkyhvr55rmuRiH78SAcPlhOCHI7ApRgA4IBu3jVZP0Mh2YQUgYC0aQOA9O8PU1PlbSgFQMVieuYMUlX0U3Du3LmjJk4PICgo6OPHj3KFR44cadu2bY0aNWrXrt25c+c7d+7kc7jWrVs3adJEVQ6LevXqaRY0hIfD27tAPithYWF16tSZN2/ew4cPPT09P3z4cPPmzSFDhnTs2FHjlxMphoaGzZs356rQQuno6PTp0+fChQudOnVS2oA6KVlyVDY2wShLCMDbwviUnbmPr3d8Qlx6elpGpuqMOQwGg8FgMBiMHwxzaGD84SxatGjJkiXq2xgZGZUtW9bZ2Tk6OvrWre8LKR49elS4QbPzmkDyeDw9Luqb4FYcAFyPxXCW9p3BYDAKi1Ao5PP5v3oWDAaD8fPg8XhaWlpqnuzz+XxDc6u7QQBAgD7Wf2KCs6dP6bx51M9PGqaiAG7fxp49ZMsWqA3vFYg6deqsX79eYzN6+DB9/FhxqbHmHd3cftl7ExtLR46kX77Il8fE0L17YWxMhgz5FdPCwoULO3To0Lt3byMVLgu4ehXqJTUKJva5vH79eunSpTkbGRl06FD64gUyZCJSL1/i4kWyd68qjwcpZPhweu0aQkOVV+vqokcPlTvr6pLdu8mHD5JDh0hsLPh81KhB+vSBrq6aEQuGWIyICGRnw84Oeb8jcTicfv36HTx4cM2vk63IQgYMoB4eULEEHCYmBT0P6fTpNCBAsXxvs35J2voAXHXRtkZFUvsKjhyBhwcViWBkFFi16vhTp/xr105LS9PR0XFwcJg+fXrTpk0zMzNVpddxdXV1lVNFSCcwwR2A1KpB6sogXts89//fKVmSc/GiGrmGtAeVxgyyLadOpaNHIyZGSZ2eHvr0gVobM9K0KRo3Ji9e0CdPQCmpVQu1aysaYzx9+nTkyJFly5a9f/++rvpzNSODnjuXk3DHwYH060cnTaK+ylwxVFgBLTEyChSLL2ZkpOdtYGZmNmrUqO7du6sbXW6E+fOhYh0L/fIFs2eT3bulm9FCzPLPGW6YKKhemErVFClThjRtCgBly5I6deiVK0oORCoC+PSJTp5M168nrVuTWbOgQhmQf3x9fdX7M6WmpgYHB1eqVEm6mZSU1KVLFw8PD9ksqA8ePGjZsuWhQ4d4Gp1mgGPHjnXv3v3BgwcpMvo8XV3dunXrnjlzRuVuYjHdsAE3b9KoKGRmwtCQlCiB0aNJs2bqhxMKhZ06dXr16pXicV2+fLl///7Hjh3TOGcAmzdvDggIePDggdzLpa2t3b59+7///nvdunU1atRQui9n8mTJkyeKp82EZ+9X1quSyePdSk+8tWGZbJ/2do5ubmWrV61lY22bn+kxGAwGg8FgMIoFJmhg/OFs27ZNabmhoWGLFi1atGjRsGFDV1dXqQjdx8dH1mDWU/WjMfVER0fLbpqamgJoa05uxVEAV2PpcLs/8Skzg8Fg/BQMDAxSiiUJMYPBYPx3sLW19fPzU5Ui2sDAwFeskyWhANz14KhTsM75fH5GhrpFh+rSAfwc3r+XTJqEsLA8hUIhffcOAwaQ06dVrpotIGXKlAkJCcnIyNDRUfsinj2rIcSuDGJvT2bNKvzkioZkwQIoqhmkpKTg0CH07g09vZ83odhYumoV/PyqZGZ21tYeU6fOoQcPlId7VQW/c5F+K8jIQFwczMwg896FhIQ4ODhI/6YjR9KHD+UjkUIhffECgweTU6fURR+trEifPnTrViVrr7lcUq8eUbH29zsVK3JWr9bQphCkpEgWLCBv3tD4eIjFMDEhbm5k/nzIWPQPHDiwTp06y5Yt+y3SddWvTxo2pFeuKDHG4HLRpAmqVy9Ab8nJ1NtbsTiLJ9jRIsdvYLxBIoeYQEeHDBmCIUMIsGHDhlUzZkTIuAX4+vq+fv16wIABa9euLegBSaET3Mm3dBLcybfk1QzShA4FNZ9QRe3aZMIE+u+/iIzMU25kRLp1I0OHau6Bw0GtWqRWLaWVr169mj9/vpeX18qVK7/b/ovFdN8+3L1Lk5MJIbCxIcOGoVo1euECNmygAQG5VxY9flzzNZsXAhwxNd2RmnpAXz+UUqFQqKur6+joOGPGjPr16798+VIoFJYuXVpz4phPn6i/v5p66uVFUlOhrw/gYASSRABQSgcLqjuRdu3o+fNQ+Cgk9vZk3bpcZx2yYQNSUuizZ1AlMRSLERRE9+5FaChR8TAq/zg6OnI4HFUf/QB0dXVtbHJSTFFKO3XqdP/+fbk2CQkJp06d4vP5Bw8e1Diitrb2pUuXzp49u2fPnpiYGABmZmZ9+/ZV580gEtEBA+iTJ8jNG5KWRiMiMGkSBgwgkyapGW7lypVv375VWiWRSG7duvXy5cvq+bgnCASC69evT5ky5fr168HBwZmZmXp6eo6Ojr179541a9b+/fubNGmi0umqRAkyciRdvx7x8bLFtinpk3xCTter7peUJy1XZmamr7+Pr7/P5avnalSv06dnf12d4lOnMRgMBoPBYDBUwwQNjD8cuQUWHA6nY8eOAwYMaNmypeKTWVdXV4FAkLv6LSYmJikpSeVSIdV45fVElWZ8bGUGAlDgcSKihbD8DZ4mMRgMxn8RQ0PDCGWOtQwGg/EHY21tnZSUFB0drRjY0NPTK1OmzKlvKdHLFjwkbWpqqipnNgCBQGCnkFj9J0PnzpVXM+RW+flh1iyyfXuxDMTj8aytrSMiIpydnVU2EomomgT2qrCzw/z5sLBAYCCys2Fvj58pExGLiaen8sXRAAD69SsuXiS9e/+c6dDz57FqFQ0JkW6uoLRmSMiuWrWGrFmjRBmgKQxPs7LQtSsNC0NGBnR0iK0tBg8mbdsCSExMNDExAUDv3qXPn6taIE7fvcPRo0StmzoZOxYcDj18OI9Pg6kpGjUihY2CF5WwMDpgAHx8vh9VUhINDMSnT2TNGtSuLS1zdnZ2dXW9fft2mzZtCtZ/UJBk82aEhhKhECYm6NKFFLQHZZBNmyifj3v38vjSm5qiWTPOqgJmbfD0hLKL8ViDHhHGVgBsEyJ7xD5F2a65VTdu3Fi+fLncCgQA8fHxu3btcnBwGDdunPKxfH3pvXtISUHlyqRBA8XTMteqQXJhJOVycxxceDxSqhTGjNEseSkIpF8/UqsWXbkSX7/S9HSipSUNyqJ+/aJ0m52dPXXq1NOnT8+ZM+fcuXPfFTBRUXToUOrpiexsSA1y3r2jHh5wd4evL+Li8vQit5lvhjs7jzx3LsnIKD4+3srKKjk5eeTIkaNGjYqIiBCLxZaWlq6urqtWrVIT3qaPH2vQUkRHw88PVapQ4EhEznUz25nocIFVq2Bri7NnaXBwzntnZETc3cmqVZD9ONDSIgcP4sABXLpEY2IQEYGsLCUDCYWSO3c4hw+Tvn0L8VLk0qxZs5IlSwYFBalqYG9vX7lyZenfO3fu9PDwUNpMLBZfu3Ytn+IAAF26dOnSpUs+JymZORNKLYsSEuj+/ahYUY1Pw82bN9VYUMTFxW3evPnAgQP5mQafz9+4cWN2dvabN2/CwsKcnJwqVaokFTHcuXOnqdRjQwVkwACYm+Pff+nXrzmiFh0dUqqU07RpUxs3TklJDgoJTEyMF4sl6elp8Qlx/gG+YeEhlNLnL54EBX2ZOHaGqalZfibJYDAYDAaDwSgKTNDA+MMZOnTo7Nmzczdbtmx59uxZVY25XK6jo6OvjDtiQEDAX3/9VdBBnz59KrtZoUIFADZaqGOMJ4kQUewLx3THgvbKYDAYDADQ0dFRv5KYwWAw/kjc3Nx0dHSioqIyMzOlsgZtbW19fX03Nzcej5fwLeNZIVSz9vb2cXFxSs1vCCHm5uYa7Ap+NF5eSi3lc6FeXiQjA8UxSZFIlJiYaGBgoK5RZub3daiqcHQkuro0JgYiEYyMiKsrGT9esm8fli2jcXGQSGBiQlxdycKFxZgvQx0xMTQpSV0DSunr1z9J0PD8OV2yRDYOrUvIaTOzxoGBDtOmtbC2htzC8QoVcO+eug4jInK1EQBoWBg+f8azZ2TJkvT0dD2p7cSxY+oS22dl4epVaEoPT0aPJj170l274O9PKSXm5mTQILhrzhHwQ5BI6MiR1MdHsYYGB2PGDHLpEgwNpSWdO3e+cuVKgQQNdPVqevKk1AMgJ/D76BEOHiQ7dqhPz6EZHo+zcSPevpXs24eYGBACS0vOkCEoX76gPdGMDMUwqpjD3dwqx6Vg1LVdgrp5LrEFCxYoqhmkpKSk7Ny5c+TIkfKpzfz86IwZ9PNnSC8iPh8ODujenYwapWRKE9wx/CquX4eHB7hc1KtHmjWDWAxfXxACBweNAp38Uro02bMHABGJkI9UAhpJSkrq1q2btra2p6ensbHx94qsLDpwIP34UX6HhAR4eKgSCRUYPp+0bAl7eyPAyMjI19e3Q4cOnz9/zq0PCwsLCwvr0qXL2rVre6jK8JI39acSJBJpmyeJ+JIBAIY8tPlmnEEmTMCIEbhzB56eMDYmjRujdGklnXA4ZOBADBxIPDwk/furGopkZODUKRRN0GBkZNSwYcNDhw5RZa8zj8dr165dbiKJU6dOZaq2DoqNjd20adOhQ4eKMh+l/eLhQ5UJmBISsGULVAsa4jTJXyLlbEg0wefza9asKVf48OHDhQsXqt+RtGuH1q3JixfUwwMcDqlbF3/9JXXmMDAwLF+2olz76Jiok2eOvP/wJjIqYuW6RRPHzrC2sinQVBkMBoPBYDAYBYUJGhh/OHJ58rKUyudlKFWqVBEFDQEBAYGBgbmbPB6vWrVq0r8HlyBPEimAXWF0nD3RUeF4x2AwGAw16OrqyuaFZTAYjP8f7O3tS5YsmZKSkpaWJhAIjIyMciMZet8SoCdpCrUrQgipUKGCp6dnSkqKbNSEz+ebmZkpTRv/M6EPH2pYdBsVBX9/VKiQ/z6/fPkSGBgoFAp5PJ6BgYGtra2FhQWfz1+5cmXVqlU1GJvr6xM9PfVBPNK0KVmwgMTEQCiEpSUiI+nAgfj8+fteyck0KAi+vmTVKtStm/+ZFxJCNGZzJ6rsuIsbumyZ4qp6Nx7vlJlZt4CA/RMntn72LM/Ehg/HpUv061fl3RGiRF+SnExPnxY6OHA4nJxrJK+XuBJk3QLUYG5OZs4E8MszCNJz52heX8A8tV++YNUqsmSJdLNevXqHDx8uQOcbNtDduyH3dSs9nT55ggEDyKlTxRBBr1KFU6VKEfsgpUtTU1O5N/daleYB1k4ATNISBzw/R0btza0KCQn5qupEAgD4+/s/ePCgmWz81cuLDh0qq5hBdjb198fGjQgPz32F86CjQzp3RufOABAaSkeOpJ8/Iz4ehMDUlJQrRxYvhsbsCfmnONQMPj4+3bp1a9y48YYNG7hcrmwV3bhRaV4PAIVUM/D5EIny7GtgQBo3JosXS7fEYnGfPn1k1Qy5hIaGSvNQ5OZZkIVUqUJ1dBTTRnzHzExqt5Brz9DTCnkey2hrk7Zt0bZtfo6DXrokf43INYiMJGlpSlL5ZGbSa9fw7BkoRfXqpF076KrMWbB9+3Z/f/9nz57JaRq4XG7jxo1XrFiRWyLNEKGGH2FxRy9eRHi4ugahoSQxEbISGRlUpoH4htzZWAji4+OTk5PVuS7JDIbatck3bxv1WFpYjR4+8dSZo7fuXouPj1uxZuGIoePcS5ct4mwZDAaDwWAwGGpgggbGH47cDySlwnZZSpUqJbsZoHY1mFLOnz8vu1mjRo3cNV4dLWCvjeBMxAhxNAKDSxS0bwaDwWAwQQODwfi/hhBiaGho+G3hdS6lvkVDvNMK0y2fz69SpUpYWFhcXJxIJAKgpaVVokQJYxVBiJ+K6iWnOYhEKtOZ54VSeuTIkRUrViQlJZUuXVpLSys7Ozs5OTkiIiI6Ojo7O7tGjRpHjx7V3JGrK9RkajcxIRUr4u1buLnBwgISCR01iioLztHgYMyaRS5eLOqSd41YWBBjY6om3MXlyvsi/CCCgqiM+FuWugLBWXPznq9f123Xrl7LlmXKlKlWrZqxsTEMDTFxIhYtQmys/D4cDlRll09LI8ePf//1p1Gu8bP0HMXG1asaTnuZJfXlypX7/PmzRCLRGD4EgNhYeuKEqkgtffcOW7cSVXkZfjIlSxIHB5pX0HC0QXfpHwPvHNK3tkClSrlVfn5+6oO+WVlZr169+i5oEIvp1Kl51Ay5pKfTs2c55n2lmSaUQjb4AECFqZBTWx2JA+LU7PgzoZTu3r17zpw5S5cuHTJkSG55enp6UlKSlZUVUZpNoAiQihVRqxaeP6cpKYQQ2Njgn39I8+a5Dfbv3/9R0RDiG1+/fp05c+b+/fuV1NWoQRwd6adPKod2coK5eZoYF76dBX1tiqBNUm97A0AoRHKynKCBHj+OnTvply85r+rJk9i6FQMGkAEDlPaho6Nz+/btESNGPHjwICQkRHoVOzk5tWrVSk59QjSp1gqAUIigIEgkKFlSjdgCAPz8NHSVkoLISFWCBisrKy/VwiwATk5OGvrXxOPHj6tUqVKcL843CCE9uv2to6t76crZtLTUDf+u7Nt7YL06jYp9IAaDwWAwGAyGFCZoYPzhyNmSa2trq2/v4uIiu6n+x5Ui2dnZa9askS1p3bp17t88glElyQw/CmB9MO1nS/i/fGkPg8Fg/NdgKScYDAZDkQr64BBIKDxTkSKCQaF+55UoUaJEid9PclulCgQCdbFbMzPkI+YRGhrav3//1NTUzZs3N2rUqCgzInPm0I8fERqqvDo9XTJpErhcWFmR8uVRs6bmlfRLlxZlPprhcOhff6mJPBFnZ1KQfASFhn74oMYsobZA8NHC4rST09tPn86ePfvmzRt3d/d+/fr1799fT08Pq1dLAgKI1FWeEGJjQ2NiVAoaAF5ICAGEQqFAIKBWVhpmZm6uocHvhpoMGgoN9PT0jIyMIiMjbW1tNXZM9+5VeW4DEIlw7x5+E0EDQKZMoePH54pdYg3NbldsLP279/ubGD1cVqqir6/P5/PVuzYayaiL6NWrSpN6SOEOO4tvqgUl6oQ0TeKyYkoVUWgyMzPPnDmzdu1abW3te/fulS1bFoBEIlm1atW5c+ciIiKEQqGRoeF9sVjTxVMQDA0xahRp0QKqbU4uXbokVCvW8ZZ1jBCJEBsLAwPo6YHLxfDhWLAAiYlKdrOxIbNnAzgTjTQxAJTVQ2W1+YU0oPFq0tWFmZlsAd21i27cmEcJIZHQgACsWoXERDJhgtJudHR0Dhw4kJSUdPv27S9fvpQuXbpZs2Z6CsYPGryFAG9v72rVqvH5fGtr69q1aw8aNMhc8b4XF0fnzqWenoiLA6UwNiZubq+7dl24Y0dQUFBqaqqhoaGLi8uyZctKS/NxaPQa0daGggQzlz59+jx79kzVL7sSJUpMnjxZQ/9q8fX1nTBhwrp164rSiXrat+lsaWF14PCu7OzsA4d3R0ZFdO3U60foJxgMBoPBYDAYTNDA+MNJzutPq7iaTY7yeTN3vnz5skDDtW7dWjbJHyGkV69esg0G2GBtEGKECMnE0Uj0Z1n2GAwGo4BwOByJ6ugFg8Fg/H9ixEMFfbxPgYjicSJa/9eCs2og9erB0ZHKZIWTb+DkBFNT9Z1cunRp2LBhY8eOnT59etEtrGFvT+bOpYsXK4/7SsOlYjFCQmhICHn4UENmd0/Pos4nH3DmzaPv3ik1ioCREYYPhybld/GgKYJrxOEMadmStGsHIDs7+/79+zt37ly+fPnq1at7X7vGuXcP9+9DKES1apBIMG2aur4yMsz19WNjY21tbTlDh0oePVKppdDXx99/F/KIfhUCQYEaWFlZRUdH50fQANXXmhQaE0Mo1ZjE5CfRoAGZMIFu3ozISACna3fK5vIA1P76zrVjc9K1q2zb8uXLlyhR4suXL6o6Mzc3b9GiRe4mvXlTzcUrXtucO/mW9G+ywUdO00A3bIBeV2kzuR2le9G9e8mwYfk7yGLm48ePu3fvPnLkSPXq1RctWtS2bVtp/FUoFLZr1+7Bgwe5eoLoqKhUa2ur4hJeGBqS3r2JzCucQ2pqjtzK1RX6+qmaxDopKSkA4ONDly2jX74gLQ18PrGyQvv2ZMgQREbSvXsRHS27CylZEjNmoHJlAGejc4xbimTPAJBeveiJE2oUWqRkyTyXYXg43b1bua9DSgo9fJi0a4e8C2xkMTIy6pr3fJajZ8+ejx8/zlThaaSvrz9r1qzatWsLhcKIiIhr166VLVt21apVA2SdIQIC6JAhVNZ/KCVlgZfX9iNHomUuhPfv33t4eMydO3f48OGkTRu6d68aswpiaalG+TFo0KBTp07dvHlT0UtVR0enb9+++UoVoUBmZubDhw9PnTp1/vz5FStWdOrUqRCdAACl9PZtevEiSU6m+vqkRQvSrh0UvkLUrF7H3Mxiy471KSnJN25dSUlJHvDPMDWahszMzOTkREtL60LOisFgMBgMBuP/FSZoYPzhxOf9eWmkyc21atWqhJDcX1O+vr5JSUka95Kyffv2O3fuyJY0bdpUzvJBh4sxJcn8AApgVSDtZUW0/mvmpgwGg8FgMBiM35DGJnifAgDX42hr898j1lgs8HgYOBDLlyOvUjkHa2syc6aavRMSEmbMmHHz5s2zZ8/Wzl9u7PxA2rQh7u50yRLq74/UVBCCxESlNhJU40Lt2Fi6bh2ys1G1KmnYEHw+EhPp48eIjISbG6lVC3x+MczY0JDs2YNRo6i3N0Si7+UlSpChQ0nPnsUwRD4gFStSc3MlySNyMTMjVapI/+Tz+c2bN2/evPmLFy8GDx786NGjrVu34ps1Pb1/X13KCQCAtbl5ji1BpUqkRQt6+nSeY5fC4ZB69WQd7/8blCuH+/fVNcgbRNTW1s6vwZWmLI2gFL+PoAEg/fuTOnXo6tX4+vVY497Swt4VLUm18XItdXV1q1evrkbQUL58edkclCQ9Xf1rIT4+gNtrf05jOU3Du3eoqy78jEeP8IMFDbGxsR8/fvz69Wt8fLxYLM7Ozg4JCXn69GlSUtKgQYPevHljr60tWbwY//4rSUkhPN7g4OA7wcESmROAAtESSSk1Y6jByQkSCcLDkZ0NIyNiZ4dBg0iPHnnaBAXRuXOpn1+O/sDSkri46GjqWFdXl544QdeuRUTE96lGRMDbG48ekX37SLNmdN06BAcjMxN6etTVlcyYASsrABkSPEvM2aWzZeEO7BvOzqRmTXrtmvJac3OS111Asn49wsNV9hYVJdm4kfPvv4WeTtWqVbW1tZUKGng8Xrdu3caMGZNb0qVLlwkTJvTo0ePDhw9r1qzhcDgQieiYMTRvNqX9aWn/pqYmKNxmw8LCFixY4OLi0rRpU1KqFH3zRtWsKI+n5k5BCDl37lyfPn3u37+fKOOrYWtr27dv3xUrVqg/ZDlEItGpU6cOHDjw9OnTSpUqdezY0cvLy9KysG9zaCgdM4Z6eSEzU3pJ0KtXsWMHWbsWZcrItS3l7Dp72sKNW1ZHRIY/9XhkaWndtlVHFZPMXrBkRlx87KD+I2rXrFfIuTEYDAaDwWD8X8IEDYw/nAiZn7gANP6YMTY2Ll269OdvS5copa9evWratKn6vRISEiZOnHjgwAG58mXLlik2Hm6HHaEIz0JoJvaGY6SdhkNgMBgMhiyUUmbjyWAwGIq0MicbgimA67GgbirdvP+LkL59ERFBjxxBXFyeCjs7Mn06vsW/FTl27NjkyZM7d+787t27fGqUC4CzM9m7l4jFiI2VzJ+PK1cK1w0NC8P69QAon89xcKDa2oiPR0QEKAWfD3t7tG9PJk0qhvixgwO5eBGHDuHuXaSmgs+HszMZPx7WP3GdaIkSpFQpqlrQQFxcoJD3pEaNGh4eHo0aNdqyZcvo0aNzWlatSm1t1SVHKFHCytAw1z+PrFgBQujNm3nOImNjUr8+2bixsMfzyyAjR+LKFRoYqLzazIyMzxPOT0tL09XVzVfXDg4ahjYxkc3j8Fvg6kp27vyUhg8vKABtDjpVVp49Z9u2bd7e3h8/flSsKlWq1M6dO2VLqImJ+mGJjg6d4C7NOgE5TUNBcoKoIiIiYtq0abdu3RIKhVpaWpaWlhYWFkZGRpaWljY2NlpaWmKxODk5OSEhAUBqamp2drZIJEpKSoqJiYmIiJBIJOXKlXNxcTE1NeXxeDwer3LlyoMHD65WrRqHw8Hdu3TuXAQHS4O1/iLRrehoiYKc5XpGRg0+n1vA+w9xdibnz0NHB15eNCmJODiglIIu4tUrOm4cDQn5XhIaSkND63K5V9X6sTmamtI1ayBjjZmDUEgfPaIzZnDWrCE7dnyfjEyTZ4nIlACAux5stQp0TEog69cjOpq+eSMvAzI1JUOHonr1PI2DgtTrY4jsS1EQ/Pz8xo8f7+npOWjQoJcvX759+1bW5cLU1LRt27a7d+/Os09GRtkvXx537drp6NG/fXx2nTypd/q0XIIVCbBBmZpBSmRk5Ny5c5s2baomowQAREUhPFyNSYOOjs65c+cePHiwbdu2uLg4Dofj4OAwbdo0FwWziqCgoHXr1n358kUsFpcsWXLs2LGyBqu+vr49evQwNjYeNWrUyZMnNZqzaiAujvbrR+XyNIlE9ONHDB1KDh1STHRlZmYxddKc1euWRESGX7l2oWG9Jvr6BgBEIpFQmEUI0dHRBZCdnZ2UnAggPl61sI/BYDAYDAaDoQwmaGD84cgtv7C3t9e4S/Xq1T/LeLG+ePFCjaBBIpHs3r179uzZsQpP5dq2bVs97y9YKTocTLAn0/wogDWB9B8bol9k11sGg8H4/yErK0tLq8gPIBkMBuOPo4YhzPiIy0akEO9T8pUaPDExMTQ01NjY2M7ud9fYkqlTScuWdP16hIXRjAyir09dXDgzZigGv3MZO3bs/fv3z58/X6NGjR84My4XVlYaI1XqEIul/5LsbLnVscjOpgEB2L4dAQFk69aiTDMHLpcMGABZj/GfDlm8mA4ciLAwJXUlSpDFi5Xupaend/To0bp16zZu3Lhs2bIAYGBAKlWiqgUNpFIlk9RUaawXALhcsmoVGThQsmMHoqMhkcDcnDNgAKpVK/Ix/QqMjDBxIhYvVmJ3oadHevRAxYq5BWKxODAw0NHRMT8dk4ED6cWLiIpSUU1Qs2bhplxo6M2bOHMGyckQCFC+PBk2DMr0SUcicq7CdhYwUvGsy8TE5Pr167179379+nXaN/cUgUBQoUKF/fv3u7q6yjbmdO0quXwZakxWnJwASEUM8g4NGnOCaPo2m56e3qRJk86dO79+/VpXVzcrKys6Ojo6OjopKSk6OjoiIiI9PZ3D4ZiYmDg5ORFC9PX1+Xw+l8uVKh6sra0tLCxU9h4cLJkzBzIR9F1paVHKQtcrU1PbaGvXLMh3b8LnkxUrIJWDVK2qXAqRnk6nT6fKQvhjRKJDOjreKl52a2vrBdraStQMUsRi3L+PiAjYKM/ueS8h5yRprEGskj/09MjJk1i6FI8e0ehoZGbC2JjY22PcOEn9+vKPeaTZiNSgzONHIw8ePOjRo8esWbPOnz8vEAgAnDp16tChQ7GxsTwez9LScvz48fXr15fdhW7ciDNnaHCwkVh8jdLRz57VtLV90bSpTl4Dm2dCYYCipY0MAQEBIcHBdup1GNHR9OhRMmWK+qNo2LBhw4YN1TSYMWPGkSNHQmVu+OfPn2/btu3OnTt5PN6XL18aN268YMGCoUOHKt8/NRVaWvm3O6IzZ8qrGXKrgoIwfTo5eVKxykDf8O9eA9dsWJqdLbxw+QwhxOezV1R0pFSdw+cLLC0sbWxK1KpRj8PhVKzwl0Qi5nDY00AGg8FgMBiM/MIEDYw/HN+8GUDzk4GvevXqhw8fzt08ePDgtGnTlKbaffHixahRo16/fq1Y1bZt20uXLqkaYqAttoQgKBOx2dgRiska1sAwGAwG4zupqal6enq/ehYMBoPx28ElaG6G45EAcDteg6Dh9u3bCxcuDAwMTE5O1tbWtrGx6dChw/z585V+6f1dqFiR7NuHb8tt1a8XPnr06OPHj58+fWpgkA9lR9HRmFeiKGRm0tu3sXcvGTToB47y0yhThrNmDZ07V069QVxcyOLFilbeubi6uq5Zs6Zjx4737t2TSnDIqlX48oV++qTYmLi7k1WrdCZPljdgL1OGs2FDfqcqkeDlS/r+Pfh8Uq8e8ka7fzmkSxfo6mLdOklAAJGGQjkc4uiIPn3I8OGyLV+8eOHo6Jhfk5KSJUmrVvToUWRnKxm0TBmNscniJD6eDh9O379Hbr6Mu3dx8SLGjpVLXiCiOPVNg9HHWt3twdbW9sGDB7du3Tpy5EhSUpKurm6nTp26du3KUbSdqF2bVKpEnz5V3pFAQDp0yN3Ko2YAqCajC42n0/79+8uWLStr+mhdIDOVpCQ6cybev0dyMng8WFujVy/SqVPO9BYtQt44dJCK0HU2pe3j4k6bmdXQ0tLO38gUQEqK+ls03bxZVcBYl5B1enpDeLzQpCS5KlNT0zEjR5a7eVNd11FR9MQJMmGC0sq78YAwM+vQkq9m4vnGWubm5rI66Vz9k56enpOTU926dY2NjdUeByAQkIULIRaTwMDs5OSVp05duXcvevBgiURibm5ep06dpUuX6uvrA4CmDyNqYHDk8OHjx48nJSVxOJySJUvOmDFD1oRAkYSEhD59+hw7dqxJkya5hd27d+/evbvKUaZNo+fP515Q2oTs0df/Jz5++O3b242MdGWsOF4KhelqE9DExsb6v3xZIiVF/XHh61cNDTQxderULVu2yCXNiY6OPnjwYHp6+rFjx/r06TN9+nQlaobgYLpkCfz8aGoquFxibY02bciQIRo8ZlJTqTITl1yojw8JCUHJkopVpV3djY1MEpMS7j+8LVeVnS0MCw8NC8/RZDx8fJfH49mVKOlg7+Rayq1smQoGBkVzlWAwGAwGg8H402GCBsafTGZmppyZZBnVD8hyadmypeymj4/PjBkzli5dKpBZYxEfHz937tzt27crNUIcNGjQjh071DiiCziY6kjG+FAAG4PpIFtiUhyJcRkMBuP/gbS0NCZoYDAYDKU0NSXHIymAl0lUTcR/2bJlGzZsiImJkW4mJydHR0d7eXk9e/bsypUrAo0Li/8LbN68efny5T9azSD9wk8phbamSJ9AwP1mHScuhB9GRgZOn0ZxCBq+z/kXUq8euXIF27bhzRukpUFPD1WqkFGjoCknQr9+/RISEipXrty6deuuXbu2b9+ee/w4xo6l798jN/ZpaEgqVSL//gsjo8zMTG2Nb40K6OnT2LmTfv2KzEwA1MiIlC5NFi9GuXKF6/BHQFq1QrNmnPv38eABhEJUr07atFF8GSdMmFCtIEYUZNEimpaGW7cgG1HmcknZsmT7dujoFMvkNZORQfv2VYws0sBALFsGHR3Svn1u4d14RAoBwEYLjfKx+L558+bNmzfX2Ixs3Yo+fai3t5I6oVCybBkxMCDKDB05kyfjXIZi+fee8+YEUeTcuXPjxo3TOEPlvHlDJ02iAQHfSwIC8PYtrl8nW7aAUkUxgY7qEG+cRNIkJmacvf2aBg046elEKKReXkr1LjlkZ+PJE7RooW6Gr1/Lp2mQoblAcKpChQmpqT4+PklJSQC0tbVdXV0nT57cv1kzydmz6noG6NevSj//ooXwSgV4fL6FbXnLVHFWhq+vr1DGF8HkW5KRkJCQixcv9u3bt2XLltOmTfvrr7/UjwguN9HMrF3//s+fPxd9k4YEBga+fv363r17Z86ccXV1Rf36ePw415JHjjig66tXLy9elNVg3b59u3fv3uvXr1c17LZt21q1aiWrZlAPvXGDXr6MDPkzc4eJybCEhLKRkeuNjTt/u8D1NeUZ4XA4AiMj8DQ8WKZ8flESJn3+/PnIkSMZCnMGIBaLr127tmDBApFINHbsWPlxb96kCxbICndoWBg+fsSjR2TvXnVuDd7eKi1ApCQk0EePSJ8+ijWEkB7d/t53cGd2tpDH47m6uJdydjE2MsnOzo5PiIuMigiPCIuPj5V+BItEosCgr4FBXx88uksIcbB3qlqlevVqtc1MzdWNzmAwGAwGg/H/ChM0MP5kHjx4IPvr1NbW1lZ16r5c3NzcmjZteufOndySNWvWXLhwoX///hYWFiKRyMvLS7qYQ3FfY2PjDRs29O/fX+MofayxKRi+6UgSYXMInev8J6U5ZjAYjB9IZmamzk97ks5gMBj/Kcp8k3uFqHa2vnPnjqyaIReRSHT37t1hw4bt37//R83vZyGRSN69e9egQYMfPRCllBBCCJEMHAhlPgE5cLno2hWrV+dshYai4LIGGhFBoqJgZZUrmy6KKOHXyxp0dcnkyYXYb/z48d27d7948eLq1avnzp27d+/e6keOEG9veuYMjY0l5uakS5dczUFYWFjBFrV/g27eTHfsQGLi96KkJPryJR08mLNhA2rVKkSfPwoejzRrhmbNVNVfvnw5IiLi9m355cLq4HA469fj8WO6Zw+NiSFZWTA1Rf36ZMQIjcHLQpKWRg8fxqtXEIupiQnnn39QuTJduZJ6eipvHxeHDRvQokVu4oajkTknc08rcPPx2zo1NTUxMdHKyoqv3oXezIzs2UObN0dqqpLaiAgsXIjq1WGosLTawQHwUdezubqYpUQiefHiRd26ddX1oIr4eDpxIs2bfBMA0tPp9euYNYtMmoTkZLnKdtraR9PTs1XcEyjgYWPDO3QIAL58oR06QNnzkO+oCNvLTkZ9fU1tbY/bt9+9e3f37t3MzMxatWo1bNiQy+UiKUlj4gCi4pfCxRhQABxu/X6j5lbRfJYkJSXt37+/Y8eO7dq1W79+vXp1VPfu3Z88eSJXSCn9+PFj9+7dPTw8tAcPxvnzSk/pbErbp6Y+V3hJo6KiduzYoa2tvXz5cqWDnjt3bt26dRoP5Dv79kGZoYIuIYdNTZ8KhT3j4uy43OoCAYDGWlrmHE6ssjU8Uuzs7CrUqEEsLGh4uMoRuVzSuLGaGUVGRn7+/Dk7O9vCwsLNzU3xRV65cmVERISq3ZOTk7du3bpx40b5BUXBwXJqhhyEQvrgAZ0yhbNxo6o+aXq65hNYtS1T9aq1yperFBcXY2Vpo/T2kpWVGREZHh4RGhYeGhwS+DXwS1ZWJqU0MOhLYNCXsxdOupUuU7d2w6pVami4OzEYDAaDwWD8n8EEDYw/mXPnzslu5l+3vmTJknv37sm6L/j5+c2ZM0fNLoSQf/75Z8WKFTYqkjXKwSWY5UQGeFEAO8IwpiSYSQODwWDkh+zsbPZwh8FgMJQi+LbCVqQyAIFFixYpqhmkSCSS27dvh4eH50cE/DuTnJwsEAh0NS33L0Y4+/ZBtUaBuLiQJUtyBQ0AxE2aIG9qPM2kpyMuDlZW37slRKki4deLFX4wtra2I0aMGDFixMmTJxs3brxu3bphw4aRsmXl4pNCofD9+/eVKlUq8AA+PnTfvjxqhlzCwuicOeTKFcjY1P/OHDx4cOrUqRcuXCiMW0m9eqRevcLr7iUSevAgrl6l8fGQSIipKZo0IcOGKUoi6IULWL+efvmSu2RfcuMGqVkTwcFqFvHTgABcvky6dgWQLML12JzyHmrzTVBKN2zYcPz48fDwcKFQaGBgUKpUqWXLllWtWlXlLjt2KFczSGu/fsWGDWTePLLBRy7rhBTi5ka/fMnxMxAISKlSaqaXS2hoqIGBgampaX4ayyFZvBiKagYpYjG9fZv06weF7EIddHTK8XjvVPguCASC71kM7OxgYqJO0MDlonp1DbPUaJ2irQ2gcuXKlStXzlNuZEQsLamaBfTa2mjdWrH4SwbmB+ScTnE3j3daeMLS0nLw4ME1a9ZU1ZORkdH48eMHDRo0bNiwhg0bnj17tkSJEkpbXrp06dmzZ6r68fT0XL58+cKFC8nWrRgyhCrc/Ffy+a9UnGMZGRlHjhwZM2aM4tBZWVleXl41atSQ3yc+HgEB0NaGq2ue15lShIaqmiSAOgLBIkPD8YmJTy0tAZTi8cry+Q+zVAokK1eubGhoSJs3h6enKgUAKVUKYWG0b1+kpUFLC6VLk/HjYWaWnp6+b9++nTt3hoaGlitXTktLKyoq6uvXr23btl2+fLmTk1NuD0FBQWrmDCAxMbFr165yhXTJEiVqhpw6ikePEBgIR0flc3ZxoSYmiI9XOaS2NqlYUc2UdLR17ErYq6rV0tJ2dHB2dMjJhyuRiL989ff0+vD2/avwiDBKqc9nb5/P3idOHapbp2GTRi1MTczUjMVgMBgMBoPx/4PatGEMxn+Z7OzsM2fOyJa0bds2n/vWqlVr9OjR+R+rSpUqjx8/PnDgQD7VDFI6WaKcHgCkiLA99I994MhgMBjFCxM0MBgMhirE375RclRE9FJSUgIDA9X0EBYWduTIkWKe1k9HIpFw1GfILj5kdQNcpbGiEiXI0qVEJv5NKSUq4ijq0NeHpaWqoRWRWkeoafAHKB569Ohx9erVefPmXbhwQbH2/PnzFStWNFe7Dl4pdO1aREerrPX1pQcOFLRPdYhEiI6G6qhhIRCLxXfu3GnRosXq1avv3r1b6+dbSqSm0l696OLF9NkzfP4MPz/6/DldtYp26YLYWNmG9MoVOn8+DQjIo11ISqI3byrxGJBFLKZPn0r/PBONDAkAVDHI+YmtFJFI1LFjx5kzZ7548SI0NDQ6OjogIODmzZsdOnTYunWryt181BotAPDykv5LNihpSa5dI9u2keHDyciRZPducvWqht4AACEhIQ4ODvlpqWREVbYWUqKj6fnzROG64AEbjI3tFIQOALhcbpMmTSZOnJizLRAQNzd1E3B2JnnzeCrBxaXwDVq3VuMUQkqXJvXryxXGCDHIi6aKAYCG+r5cMPTChQu7du1q2bJlmzZtlLpv5mJgYHD06NHOnTvXqVPHU8Vre+DAgTTVS/bFYvH9+/cBwMmJnD2Lbt2IiwvMzWFuTkqVQseO1y0sxKotAUJCQjZs2KBY7u/v7+DgoCUrrnr7lnbvLmnZUtKjh6RrV0mzZnTEiO+B+cxMqiZRCABggIlJBqUHvh3LFmNjR2WnBAB3d/dt27YBIKNHkxo1oPTjxtQUmZl09Wr64AF99Yo+eUL37aMdOlyeMcPNze3evXubNm2KiYl5+PDhrVu3Pnz4EBoa+tdff9WuXfvVq1e5fah5ZaTo6+trKSrMFJKq5CEmhkrtRpRiZ0fsVcoRABBHRxQkiY96OByuSym3Th26L5y7csGc5c2btjYwMASQmpZ649aV2fMnHzi8OzExobiGYzAYDAaDwfjvwhwaGH8sDx8+jJV5VqKnp9deJsWmRtasWcPn8zdt2pSbAVEpBgYGixcvHjNmDFfFzzw1EGCSAxnsTQFsDcWokjDSeEVmZtKDB/H8Oc3KInp6aNOGdOig/Kcjg8Fg/KHExMQ4FiIOxGAw/mtECTHLn3qmAoA5H666qGVEmpvBjCmaVJMbD1QVzA8PD09WcBqXw0dj9O63x8TEhMPhREZGyqYbiI+Pj4yMFIlEhBAdHR17e3uBQFDsQ3NDQ8WlSuUEp42MiKsrWbIkNwMCcmUEzZvj3j01SegpIPcVn9jYqPeoV9LJT5AseHrSp0+Rmorq1Unt2j8wH8GhQ3j1ikokMDbm/PMPqlSR1jRo0ODq1att2rTJysrq0aNH7h4JCQkzZszYuXNnYYYLDlZXSyk8PDBsWGF6luPlS7puHQ0JQVoatLWJtTV69yYyR6FIVlZWQkJCuoxdf3pAQNyXL9HZ2bEcTmJSUlRUlI+Pz6tXr5ycnIYPH96/f/9fIgOlI0ZQxQXrYjF9+xZDh5IzZyCVHGVmYt06xMUp70VT8BXffqrn5pvoo9aeYcyYMVevXlWMj4aHhy9ZsqRq1arKF+trSo6AjAylUgYpZEsA4AB9BwB4D7z319AbACAxMdHY2Dg/LRUnQzXd5BEcjIYN8ekT8mYTqK+ltczIaEJiYoJEknvvsLGxadGixa5du2RVYmTRInz+TJXK4wwN0b+/RgMGMnkyffBA5Rr6kiXfjJzuFQE3XVTUh07eZy1k5Eg8e0YfPZIz8MgQaIeU/StywfLQKE5IJg3NQmgmwrIQmpmjdwGA7Kz0Rb1oZk7APikp6dq1ay1btrx//76ajBKEkBkzZjg5OTVt2nTjxo29evWSaxCvZjW/XAMjI8769RCLSUwMKIWFBbjcaFdX9bv7KQvP+/n5ucrsSM+epcuXI9e7QiRCUBANCoKfH9m/HyVLQkeH6Opq+FSoVWuzuXnzly+76erqEVJWV/dklSpDY2K8wsJyn4xpaWlVqlTpyJEjOZ+wPB45eBDjx9Nnz5DwLe5OCHF2RloaVbidLvH0XP/8+cWVK+spZB0yMjKaNm2au7t7586dX716ZWVlBcDMTIM/gWVeqR8AJCdT1a4qOYSFqakkkybRSZPk1Fc5GBpi4EBFj5NioYRtyR5d/+7aqde7D6/vP7jt4+stEokeP73/8tWzzh17NGnUQr1OkcFgMBgMBuPPhgkaGH8sT78t15DStm1bPT3VizUUEAgEa9euHTBgwOTJk2/duqXYQE9Pr3///nPnzi1cWlYpnS2xMhC+6UgWYXsopjuqbf3oEV2wgPr5SX+3UwB37mDPHrJ1KwqYgpfBYDD+u7x+/bpjx46/ehYMxv8dHklYG0QbmpDRJeXjrD+IQV70ceL3zceJ2BdOeQTNzTCuJKlj/FMm8V8j9/m6SEXIwsjISH0WcACFWNH+u0EIadSo0c2bN/v16wdALBZ7eXmlpKTIKpVjY2NtbW3t1a7CzCeUUtkYA+fAAfr+PbS0SP36KF0a33JAQEZhQLp3x6FD9MMHlYcgt62vj379ij7V4uTdOzpvHg0IgDR6KhDA0REDB5K+fYt3HCX5CG7eJNWrk82boacH4K+//rp161a7du1evXo1b948fX19b2/vvn379uzZs1mzZt/7uXsXe/fSyEgiFMLICBUqkOnTYWSkZMjMTA1z0tggP8e1ZcuelSuXR0R8EYkAWHG57jxexfv3q+7eXW3dOvcyZaSKeUrp8+fPr169+vTp0w8fPiQlJZmYmOT8sE1JQWqqLqUmlJpraVkZGhqXLu3Uvn3z5s2rVq1alF+pRT2069fpy5cqaz98wMGDZMAAAPT8eeqvOsCvSZFDypUD8CUDL5MAQMBBVyuVjaOiopSqGaRERETMnj379u3bOdvPn0sOHSIJCQCoaruOHHR0cuarLOVEgciUQJsDABkZGYVMmsPnaw618nhkyhQ8f05fv84tkwDjEhPPpafHy6gcdHV169atu3v3bp6cVsnWlqxfj2nTqL9/nrfJwoL88w/p31/zPM3NyYQJdPlyuZhxoIX9yeZ9TzX/2/+LgfSZB5fATRdVDFDZgJTXR6YE8dnchOUH467cTIiOj+dqJ+gbRxtZhJmViDUwBYBkIFnlmZO5Y7rY/51c4YsXL6ZPn75x40b1U+7Zs6eLi8vgwYN37ty5fv162XQ2GmVD8g24XOReoflQnilVpwUEBJTKzWASGkpXrYKyTBzU1xejR5MLF0AInJyg5orT1+dOnHj64MER9vb6VatCJEK1atWbNHlJyP79+69fv56VlaWrq9ulS5cePXrksUHS1iY7dhAfH3r4MI2KInw+6tXDvXv0+nW5EWIlkk2pqWfNzOrevInx45Vq4Dp06PD27dsuXbrcvn1bR0dn4MCBt27dSklJUTplQkirVq3kS7W1NarrqECg7tts48ZkzBi6dau8W4+pKenTh/Tpo77zIsLlcqtWqVG1So3AoK9Xrp1/9+F1ljDr+KlDj57cnzVtgUDw30h4xGAwGAwGg1HsMEED448lIiJCdrNu3bqF6KRChQo3b9709va+e/duQECAdCmMjY1NhQoVmjVrZqT0+VdB4BJMcSTDvCmAf0Nof1tirWqd2Js3ksmTkfegkJVF375F//7kzBkUbgEHg8Fg/KeIjIz89OlT4W7pDAajKMzxpy+TcTOOno3GVAfS0kxlUoNi4UIMZNUMuYgorsXiWiztZImNbsSY/ZrJi+63MFaaRHkDa2trGxubSNXZxw0NDb8nSv8v07Jly1u3bvXr149S+vHjR0VH8aysrJCQEA6HY1fsyuC6dYnGzykul2zZgkGDqLJ1t/L2DLq6pEMH9Qv3fzZPnkgmTUJ4+PcSoZD6+mL5ckRGkilTimscevUqXbBAfplsUhK9fRv9+pETJ6RRqwoVKrx+/XrixIklS5a0s7OLjo5euHDhiBEjvvVCJZMm4cYNpKQg18jk3Ts8eULWrEH16vKjatTBF0Qor5y7dy+tXr0sIuKUmVllPp8A4WKxj0j0Xii84eGxvEmTsIwMZ2dnBweHT58+aWlpdejQYdKkSX/99VeuTEEyaRK9coXIGa1//Urevydjx/6g1cP55dQpda4GQiFu3oRU0PD0qZxJQAGwtyfduwO4GJPznjY3VWfhc/jw4RBVfgAAAOnvfV0Oh44ZQ58+RUpKfh1OypdXU6lG5UCBu/E4G02fJOaUWD+gJbRR0xAG0Vm8woUteTxibk7VHCkhsLJCVBQ5fBijR9NXr6SapFEJCQfS04V5A+fp6ennzp37559/jh07Jt9PtWrk0iWsXZvp9emybSUfK6cIK/sY9wphPL3YJ5RD4KqL0rooo0dK66K0HhQfdJAePWBmhjVraEBAqK7pzUpNTtXv+ty5Cs27Bl1M4Z0G7zQciZSdGwfurZBvAYkeRGmBn7MenRWe+1exllJ69+5dOWmaUqpWrfr69es9e/a0bNlywIABixYtkjr9fBcWqMDW1lZVFSHE3Nw8ICBAze7Ozs6KhSEhIbmudZIVK9RYDlBvb1y8SDp2JNOn048fleoeAJDKlVGtmt+8eaNHjyYyCVv5wNChQ4cOHapmhgDg7k6WLMl5BYVCybZtik2WJyf31tVtoKVFv3zBkyekYUOlPc2bN8/f3//vv/8+c+ZMu3bt6tate11BGyGFw+GsWLFCvlQgIJaWVGkSKClcLmnUSP3RkMGDSd26dNUqBAXR9HSirQ07OzJunJKPjB+Go4PT6BETP/t+2ndoZ1xcTFh4yMYtq6dOnPPTJsBgMBgMBoPxW8EeATL+WOQWn6lPi6iesmXLli1btsgzUk43S2wIgncaUkTo/ZGuL00qGyg0opTOny+vZsit9PXF7Nlky5YfNEMGg8H4fTh69GiHDh2U5EllMBg/mCqGeJkMAK+T0esjddLBUhfS9ses5M+mmOufE7cYUgKDS5DILLxLwc04+jwZUiPs89F4l0LPVyJOOj9kDv9RcgUN6apTTnft2tXLy0soFCqtrVixYrXiywz9C6lXr96qVasAhISEqPohIBKJwsPDra2t5RcfFyuK9gw5ODqSU6cwZw719ERsLMRimJoSJycYGsLbG2FhyM6Gnh6xt0fv3mTgwB83wwKTlUXnz8+jZsglOZkePkxatEDFisUyENauVW76DdA3b7BpE5k0Sbppbm5+6NCh+Pj4iIgIFxcX2a8KdMkSXLwIhXOefvmCyZPJmTOwsMhTXqoUPn5UOSs+HzLGD4WDbty4LCJik7FxlW/rtm25XFsut4mWFgDi6Jh65kxAeHhQUJCtrW11hfgZ3b0bly+TjAz5frOz6f37WLKEzJ9fxBkWicTEfDYg2dkaRAM8HpSmgNTWJp06wcQEwMWYnD46WqqLRnt5eakfKjk5OSw01GXhQsVcBmogzs4cg8KIwN6nYIwP/ZDXF58CoZkIzUR2YCZJ0hriTTtYkBZmObYN+aVlS3z8qPx1A0AI3b+fnjlDbG3Ruzdn3DjJkSNv/f3P374tVHbUYrH42rVrN2/ebNGihVxVOE9vT9+5+8MRm5sbRMa7JCILDxOQqyDS58JSAGM+jHkw5kHARXAGFZg3iV/UxD9Nkk7lj9CQh/rG+JqBz+kQ5+/dEHBQQgsltFBSG3basNMiJbRgp42S2pg/bca6devU7BsVFRUaGlqyZEmNo3C53GHDhnXu3HnYsGGNGjW6ePGiubn5jBkzLl++rEoxY2RkNG7cODV9NmvW7NWrV6rsQ0qUKDF+/HjFcqFQmHujI/7+6l6krCxcu4aOHeHmRsaNoxs2yBsPAKRCBbJtG4DKlSuvWbNmwYIFZmZmu3fvLqTmLyhIMZWMv0h0KD39o5UVAGRm4ulTqBA0EEL27NnTuHHj7du3jxw58uTJk+3bt3/27JnsVxcul2tra6utra2jo+yLYJs28PRUvO3n9O/iQvKTkdbdnezdC0XPpJ+LW+kyc2cumbNgSmpqiq+fz70Htxo3bP5LZ8RgMBgMBoPxa2CCBsYfi5yG/cSJE3PmzPkNE85xCVaXJh3eUTHFm2Q0fEWNeXDVhRkfRjwY8mDEg25MpJFt9cbhCcm6hsm6hom6hkm6hik6BkK+IIOvJRCLtPR1LUJFJfV5Dtqw0QL3tztKBoPBKAYkEsnOnTv37NnzqyfCYPw/styFGHDplhBkSgDgawb+/kjbW6CeMXmTQuOysaE0KfdMQ8whqXG+vqOY38/px5yPec7EiIeyemhiikkO5EsGVgbSE5GgQGAGOr6jd6oSC1UGV/9/6H0LCakRNMycOfPJkyc3b95UjJ24urru37//R03u5+Lq6hoUFCQSieIUYiqyZGRkhIeHFz3xRO7SXqXG4ErLc9uTrCwEBiI7Gw4OMDAAQLKy4OlJo6OJkxPc3PCb/YShBw9SX1+V1XFxdMMGaRCoqANdvEi/fFFZLRLh7l18EzRIMTU1NTU1zdMsNpZeuaIqrEW/fqULF3I2b5Yt5MycKXn1CipW9xJ3d9KtW/6OQAXR0TQkxCs7u55A+c2LhoTov3xZuW3bypUrK6umOHkSimoGKSIRvX2bTJsGpUG+AkEpPXkSFy/SxEQQQszM0KcPadlS844cTeH3XAOJb+vLVUGsrSEQyJ8GRkakbVsydSqA8Cy8SQYAPkFLM3VdGWtyNBQIBJa3btHnz/OvZoCtLVmwAO+BguSboMDmECz6QoUK5hR8AqnEgxiYiA0tT0XhVBQ15KGHFUaXJM75e0vJ8OG4f596eCivlkggkSA+nsbHY+lS2q4dZ926Nb17x6g6o4CkpKQtW7bIChqeJ2F7KL0UA02ClO+kipGaAeQZJPfO9v2EEXDQzBQ9rUgr8xwZR7oYH1LxLgVvU6hfOpIiwxKC/EWJMdz0JCMObVqjSvPa1cz5sNOGlUBl4FlVwoJcRCJRuhpbEQUsLCzOnj07e/bspk2bPnr0yN7efujQoWvWrEmWpuCRQSAQtG/fXlEOIsvcuXNv3Ljx6tUrxSqBQNC9e3dHZVeKoaHhd7leWpqGGafmaGfIP/8QNze6ahUNDkZ8PLS0iIUFrV6dLFgg9Z6ZNWvW+vXrGzRocOTIkRkzZhw+fFixM5FIlJycLH+zlUUikbuOgsXiLnFxCw0NrXIvfxUCDikCgWDLli3t27cfOnSogYHB3bt3N23adP78+aioKLFYbGlp2aRJk9u3b0+ePFnp7mToUDx6RB8+VHI5W1mRuXOhKUvIb4Wert7i+auXLJ8TFx97+tyxcmUqWFr+sqRCDAaDwWAwGL8KJmhg/LE0b55Hs+zl5XXhwoVOnTr9oumoo54x1pcmE32pdOVBoihnBaQM1ug1F73mquvFD9LVD9ocuOnhLwNUNyJ1jeDIli0yGIw/hTNnzpiamrJ8E4wfQYYYUUIAMBdA/5cadf+28AjmOZMhJbAjlB6KQFw2KHAx5vvSWI1qBgBG9yg0yRqkbaTEZsMo7+8VZx3sKEPaW2CIN80QIygT/b3ohcqEL9tlTAyEQlha/reeVhcL2lxwCCQUmRKIqXKRK4fDuXjx4qhRo27cuBEcHCwtNDIyqlix4r59+zT6Zv9X4PF4lNLs7GxVXhS5pKamqm+QT5RKGVSpHHJl1oQQSinc3PJUa2mhalWNKga6dy+uX6fx8QCIsTGaNydDhvyMXAMeHhoivmqMvgsCffRI5SpzaYOYGJKRoT5yT48eVePEDoB4e4PSPKoRW1syZQpdvhxRUfKNnZ3Jv/8W9UUOCUFioj2PFyAWV1Ea+xeL4eUFGcv3PPj7q7NSBxASQh8/Js2LtoQ3JYUOHkzfvEFWlrSAAnj+HHXrkm3boEKKkdPSWlOkzTzH3of88w89fVqVAT4A+tdfnOXLsXIlPn6kKSmEz4eNDRk6FPXqSRtc+pZvooEJ1Cch6ty5886dO9NUx32tra0NHzyg345XOdrayMwEADMzUqoUmT8fFSvivY/yySuTOMRnY/gnevObzkqHi8G26GhBar4HgMiGxCcN12JxSrfz53qdpW2SRdgdhv3h9B8bzHBSnaQyFx6P7N+PceOohwcU4ut5SE/HpUu0TJlwpYYrMuQmKroZh5WB9FXeXktqo6cV7HWIlQDWAlgJkCXB53T4pMEvnfqkwTcdSeouZZjyUV4fHS1IF0uY5v3o1uWilhFqGSExMalTp07ez59nZn43ggjQ1/dr3PjkyZPaAm35TmX466+/cm62KjAyMsqPPYMshJBly5YlJSX179//3Llzc+fO1dLS2rFjxxcZ/Y2trW3nzp03bdqkvistLa2LFy926dLlzZs3sp9ZZmZmnTt3VuUtUaJECd9cbZm2usOXb1CjBjl9miQkIDQU2tpwciIyNkX6+vpz584FYGVl9ddff2VkZMhZIEgkkt69e1+9enXZsmVjx47lKL2J2dvDzCxXRXE0PX1KUtJ0A4OR+vo5Dfh81Kwpuwe9cQMnTuTIpywsyJAhlatVc3Z2vnDhQteuXTkczoQJEyZMmJDb/tSpU2fPnlX5iI/DIfv20SlT8PDhd5sfLpe4uJC5c1U5Q6giLi7uzJkznp6eZmZmXbp0qVChgvr2Eonkw4cPwcHBNjY2VapUKRYXKH09/cEDRq5ev0QoFB45sX/i2BlF75PBYDAYDAbjvwUTNDD+WNzc3Bo1anT//v3ckoULF3bs2PE3NGkA0N8WlQ3I9lB6M07GsLFQZErwPgXvU7AvnAKw1UIDEzQyIU1MYcXWLzIYjP8sGRkZM2fO3L59+6+eCOPPQULhkYQrsfR2PHzTcxIZAHDQRhVD1DUiDUzgXuQ86X8YtlpYWIpMcsCoT/Sycht4zRjdo6o0DbJqBjW0M8fBcqTXRyqmeJKImX50TWmCrCy6ciWePKFS934DA+LqSubOhZNTISf6H4QAOhykiQEgQ6JSncPj8Xbu3BkTE3P8+HFPT08LC4uuXbtWqVLlZ071R/Pp0yepGbWaCJYUjQ1kKdxPCfV7qQ+zqYEuXZprPEABvH6N69eLxRpBAzLRxEI2yB9EJNLwukgkEAo1WBF8/qy+D5qcTBISkHepMenalTg40GXLaGAgjYsjHA6srUnZsmT5clha5m/6qtHXh5ZWCy2tixkZVVTprlTbCdDQUKhfbi4Ww98fRRE0UEoHD6bPnsmXp6XRW7cwbhxR+32MM3Kk5NEjRcP5HAwMvqdQsbUlTZvS48eVrtUmjo5k7lwYGpKlS6HC9f1SbM450t5Cw7VZr169cuXKvXjxQmktl8tt164dHj1S3wmpWhX9+gEgFSvCzg4A2aBczaCUT2no9ZEGfnMpqGaI3WXzJE7iEZTXR3l9THUkXqm4EEPPRMM/HQBEFPvCcTyS9rBGb2tSw1CtL6OeHtmzh7x+LTlyBHFxxMODqrIfyMjAyZMSiYJZRF7EYvHteCz/Ki9lqGeM4XbELuz9iR1Hb4WFlSpVqn///jbOzgAcdaSeGTmzjM9GggiJ3/4fmolnSahqhEbGcNGVFzEoQint1KnTgwcP5MpTU1MvX77ct2/f06dPq9m9Z8+eq1ev/qLa8aV06dK6uroaJqGMDRs21KxZ88CBA/379582bdqgQYO2bNny4cMHsVjs4uIyZswYpeYKitjY2Dx+/HjLli2XLl1KTEzkcrklSpSYMmVK7dq1Ve1iZWX18OHDnA07O/ioPhW5XCgqwk1MpElbVOHu7t6gQYPLly93754nqcrUqVPj4uJevXo1dOjQc+fObd++3d1dQbujo0NKl6ZBQZFi8ajExK8i0RVzc9nbHXF2Jo0a5Wykp9MRI+iLF7k+ExSgT5+iSZNJEyYsXLy4c+fOcrKJhw8ejBk16vL27dyMDOSKJOTg8zkbNyIwkB48iIgI8Hho3Ji0b18gtatYLB43btyVK1eCg4Oln9QbN26sWLHigQMHHBwcFNtTSpcsWXLixImgoKDU1FRtbW1HR8c2bdqsXLmy6LIGVxe3BvWaPHh0x/uT59t3r6pU/hMShDEYDAaDwWDkHwJg3rx5Cxcu/NUzYTCKn5s3b7bMa4l54sSJHj16/Kr55JPwLARlIjEbSSIki5Akwo0vSZ+yuAYZKRZJsYYZycbpyUbpyfoZqdrCTO3srCy+INPEPLZ9lyARPygT0SoWoRGgiiFam5G2FijHwjMMBuO/xtixY+Pi4o4ePfqrJ8L4E3iXgpNR9Fw0wtWuwwTgqINOFuhjQ9wK85T7D+dTGh4n4kECjRJilB0Z4FWwiKxSTYOioEGNncOGYMwPyGm/ySGr34Qe9N07+YXjdnZk8WJS5IT3/yHcn9KILAD4VIfYav3q2eSSmkrv3oW/P6ytSfPmsLD40QOOHj3a0NBw+fLlr1+/Vu/BYGdnVyBfCvWpJX4QsoPmyiPEdnbc0FDpH99b1qjBOXtW+rfSRBi5uxf6EOiwYfTaNXWzLV+eqG2Q34HWrKEbN6obyNWV3LmjPiWHZPx4fHtBlGNjw7l7V2VILCoKX7+Cx4O7u8o2BUUkos2avfXx6Rwb629jo0R3ZGLCOXcOqk7Ljx8lXbuqTDkBACCbN5OOHQs9QXr0KJ03D6q8CgwNObt3Q3WcFQCdPZueOKGkBy6XtG1Ltmz5XiIW09Gj6b17yBtxJ05OZOVK9aPEZ8P1CRVRcAg+1dFsXfDhw4eOHTsGBgbKlRNCGjVqdPPmTW7TpuqynACkcWNy8GCekg0+yF++Ca9UtH1HE7IBgADj7DHXOcdeKFcVobSfRwlYE0TvJ+QpNOFLfQtIbSNUMYBAdZYPevs2HTJEnb2/oWEXG5sLd+6oqudVa2E1YX2KbZncEm0OelhhuB0xS4no27fv69evc3MfWFhY1K9fP9f+R5aXL1+qnIMmduzYMWHChEwVYiljY+MzZ840adJETQ8zZszYsGFDlrKz2s7O7sqVKxUrVpSveP6c7thBo6OJUAgTE9SuTUaPVgyHf/z4sXnz5p6enubfrEd+ApTS4cOH7927t0uXLnPmzKkokUgGDFClIiJubuTqVfXGKkrZuXPngwcPjhw5klvy9OnT3r17v3//3tjYWCwWb926dfHixd26dZs0aZKLi4vsvuLAwH3Nm8/5+nWont5sAwOB7I3a2JjMm0ekOglKad++NFeZIQuXS7t0afTyZd++fYcPHy4tS09MXNGp065nzw7b2TXW0oKhIXF0JNOm4a+/Cnp0GqGUtm/f/saNGyIFryBXV9cbN2445ZXMUkp79Ohx+fJluROVy+U2btz46tWr/CI7h6Wnp82ePzk1LdXS0nrR3JXcn+DJxGAwGAwGg/EbMHLkyO3btzOHBsafTIsWLerUqfP06dPckvnz53ft2vU3/9JvqwW5p89TS+jSVq3UpKoldeqQOb2kfyeJ8DEVL5PwLIk+TULKt19eFHiTjDfJdOlXuOqigwU6WpBKBj/qKBgMBqMY2bRp061bt54/f/6rJ8L4byOU4FQ0toXQjwrBTR6BjRY4QKQQWTLLFAMzsCEYG4JpTSOMsCMdLMD7HZ2efg1l9FBGD0NL5LwiA7wKsG8+1QzqGW+PDyk4Ew0Ak7/ySqXx6ygGaENDMX8+ypeHRgv0PwVjHqSChgSR/FfKX4NIROfNow8eIDQUEgkAum4d+esvsnYtDH7UN1FPT89Tp055e3sDMDT8H3tnHRBF14Xx5+zSLSUNCioWFtjdYr92d+dnd3fHa/vaii0Wdrco2CgYdEv3snu/PxYQlg3amt8/snfu3Htnd2Z2nfOc5+jIETSoqKiYm5vna/ASljLIR6xp4AcGZmka2OvXubsV2ARCOs7OuH1bZrQbYHZ2RXKnpH792IkT8uoRVKyo0DODGjZkFy7IKV1BhobylAqlS6N06TwsNj8oKaFu3epfv5rx+W7JyR1zOUyQvX0ONUNsLNu8GV5eEOciOzqSqam8uLupKTVuXKgVXrok5/NFXBw7dIjkSg1o2TIoK7OLFxEe/qPVwAAtW9KqVTm68vm0cyfOncPx4wgJYUIhaWuzypVpzhwYGMhfplskxCYetXWguBAD4ODg4OrqOmLEiHfv3iVnKkJKly7dvHnzffv2KSkpMbkJ6wCYsXHBzu3vAvR4k6FmiHv9CcDS11gqMbgMVUSjUmhUim5HYclX5pnpzREtwJVIXIlkANR5qKkDIxUIBAJVZeUGetSzNHSynvZ9/SpPzQAgLm5gz563nj3LfatUqtVKdfBCfuX6WZYgajwMNsNkKzJVRXh4eLOWLcV32iysra2lqhkAODk5QY6s4eNHdvEiwsJgbU3//IOcd+bTp0/LUjMAiImJ2blzp3xBw8qVK4ODg11dXeNzGpxYWVmtXLlSUs3AGJs5k125gpgYIKOsCZ4+xdWrtGsXcqbmV61atWfPnvPmzSsxJzmRSNSjR4/AwMDz589//vy5TZs23bp1W96tm/bx41KKjJiZ0bJlBVAzAGjfvv3s2bPT09Oz3AXWr18/b948PT09AHw+f8KECX379t2wYUOjRo2sra3r1q1ramrKGPP19b1y5UpZIyO3mjWrh4bmEJuamtLQoZTp+sBOn2ayTgmhkG7d2rV4cdORIw0NDcuWLXvh9OndGzY04vHcDQzM0tKQlob4eBYUxEaOpP/9j/r1K8AxymHNmjU3btzIrWYA4OPjM2jQoPs5dRjLli3LrWYAIBQK79y5M2nSpO3btxdySRoamh3b/+Ny8lB4eOjDx/eaNJJ3znNwcHBwcHBw/GFwDg0cfzi3b99u0aJF9pb9+/cPHjz4Jy2n4LCDB9maNdJLYJqZ8f77D1Wq5N4iZHiTgLtRuB3NnsRAkOsxpq06+pvSQDMY/nU1pjk4OH4b1q1bt2PHjtu3b0s19vzVCEnF3iD2KAYhaVAlmKvBUQeN9ai+nlxnYI5iJp3haAhW+TIJSwYjFXQ0QgdDqq8HdV5GT69EPI3F/Wh2L1qy5LO1GqbaUD8TTtYgnTwqEvKrZpBj0pAsREsP9i4BAExjwm4vaG8SEy6lX5cuvK1b87K2P4D2nuxhDACcq0bN9RV0LnaEQjZoEHv0KHc4mapUoZMni0PTkJKSUr9+/XHjxg0bNgyAUCj08PBIkmG3bmZmVq5cuSJfQ5Ejy6EBgNikAdl8GrJaJPpLfVkQRCLWuTN79Ur6VgsL3pkzMDMr4OA5YXPnsmPHpMoRyMaGTp1SrFVKSWHt28uUhvN4NHo0zZ5d6JXmk5QU1qPHicePtycm3s1pWEI2NnT0KKysxC/ZpUtYs4Z9+/ajB49HurosNhYyygRQhw60Y0dhVsfatmXv5YnUqG5dOnVK8UBfv7I9e/DlC1JTmZkZb9Ik5LamLwS937IrkQCwzI4mWOZ1L5FIdOPGjTNnziQmJtrY2AwfPjwrzZqtXs22b5f1xkJfn3fsGCpXzmqQ76yQBQN6vmHXvwOArhICXkopg5IXjwcAT2JxMoxdicwQrslClUTdSvMGmVFdXbALF9j48ZL2RTl6q/LOnGkzY8b169fFDaRdSrlpT+W2g/kV6/zolSllyJLKOTs7X8nmxeLo+MMA/+XLl8OHD9+9ezeA79+/f/z4kTH2v//9L6tDDllDeDibOJG9e4dMmwcYGVGdOrRhQ1ZBmZo1a3p6eso55CZNmmSvNyqLkydPbt++PSgoKDU1VVtb297efs2aNblNetiSJezgwayaPtmhihXp3Dlo5jC9jI2NrVq16sGDB5s1a6ZwDYXkwIEDmzdvLlWq1LVr18QZ/9HR0TNnzrx69eq/3bt3fP2a+fpmrFxce2vZMlStWuDpGjRoMGXKlG7dugEQCoVGRkbe3t65vSgEAsHjx4/d3d0jIyMBmJubN2vWrEqVKkhMZBs34vVrJCRARYVZW/OmTs2uCGH9+km3Z8iiS5cH3bvPnz8/JiamqVA47Pv3qlJ9DkxNeYcOFe0dplatWh4eHrK26ujo3Lp1K+u0F4lEDg4O72XfOcuWLfv69WutQjv9CIXC+YunR0SG6+mWWrFkvbIyV1mWg4ODg4OD489H7NDACRo4/nxatmx5K5t9op2dnZeXV+HL15U8bPVqduwYoqKyN5KFBebMoY4dFe4em45bUbgUwa59R0LODA0NPkZZYKoVaf9+7woHB8cfzoIFC06fPn3jxo38ZtD+FJ7GotcbFiMtC1RfGc6GcDakZqWg8Uv7BP2BXP2OeZ+ZT7ZopgYfXYzQszQ1LiVPaJImwp1oHA1hV74jLVt0o5wGNlWghnrFt+TfG/myhgJ4M8gRNADwT0HTewnfVTQBOPi+O7+6j15irEQfqlSJrl2TM8ifxPiP7HAIAKwtRyMtFPUuZtiqVWzXLlnJ8dSuHe3eXcQzMjZ06NCkpKQTJ05kNSYlJX348CExszi3GCUlJX19/YoVK+Ya4wcikUggECgrK0tU7y5hZCkSJAQNuVuKS9AAwM+PDRnCfHwk201Nac4c6tKl4CNLIBSy8ePZ7dtS6hGsWoX69fMyBnN1ZYsWSTVjpxo16PTpguUuF5aEhPQJEyoeO7ZHV7exqioAqKtTpUq0cSOybMwfPRJNnJjD5CATUlNj0hLWqWpVOnmykNUxmLMze/tWTgeqX5+yXWIyx7l0Cbt3s+BgxMdDXZ1MTODsTBMmyK8SkkeSRbB5wFJEAPC6LtlI+lwUiJQU1qWLdDEHn49OnXhbtkg006aPCrUIm/2x4AsDQMAJB2qjwHgiT/gk4WksnsSwi58j4rRkFvGx10QrjZTqW5bXeHm3TLif1D5UtizduhWfnNyxa7fnQl007aVcrwOUfzj8qBAbZEZTrHOUMQoKCnJ0dAzNNFDJCuu+ePFC/Ef58uXPnj07ZcoULy+vkJAQACYmJvb29jExMeIOGZqGyEjWq5cUyRER1apFJ06IL0/5oWUAzZo1u337tpwOEqSkpKipqUnfFhIi6twZISHStxLR4MG0ZIlE8/Xr14cNG/b06dNi/T/L27dvW7RocerUqXr16qnkvHHdvXt35MiRDlWrbuzTx8LPD9ra1KBBdv1Nwbh9+/aAAQPu379va2vr4eExcODAd+/eFXLM7LA2bVhOkw8JftxtvLxEPXsi8/yR0rNlS9q/v6gWFh4eXr169RBZpwEAYPr06WvWrBH//fr160aNGkn4f2SHz+efOXOmcyGKAWXx+On9/Yd2A+jVvX/L5m0LPyAHBwcHBwcHxy8OV3KC429h+fLl2QUNnz9//u+//7Iq8P1G0MyZ1Lo127IFQUEsNZU0NVm5cjR7dh4tlHWV8I8x/jGmFBFuR+F8BHOLRFw6ACQJsdEPx0LYuvLUqdgrGnNwcHDklRUrVly8ePHevXtGxV9tvfBECtD/nXQ1A4AoAY6E4EgIU+Whni5aGVBrA5TXKNkl/mUkCXEzCruD2INsZadNVDDagoaYQy8Pv4JVeGhjgDYGFCnA3iC2JxCRAgDwSULHV2yODU2zAefUkJvYZiRLoFCwShO6d5gcTYOVGvbd3d6txf/S+UpvbKq0Wnj+v+3jHXxzPG1n8fEkEuGnxqRLjIqaJLbHfhXP8HPPUJEIN2/KsfpnHh4UEYGiu8Onp6dPnDjx48ePt3IWg9fQ0KhZs6afn19MTIxQKASgqqpqbm6ury/TwiIsLCw4ODg1NVUkEvH5fFVVVSsrKzn9fyLiqhN56SlZeMLbG2pqMDdHAerxWVvT6dOYM4e9e4fwcKSnw8CAypShOXNQvXq+R5MDn087dsDVFS4uCA3NqEdQqVJe6hFkQV26ID0dmzczX98frZqacVWrBkyZEvHwoUgk0tHR0dHRMTc31y62SiiSaGkp7d8/z95+6e7dN9q1Iy0t6tQJ9er9CPYzxlaulKpmAMBSUmBqCh4PwcEZyfelS1OtWrR+fSHVDACQK/1acvY8VF5gy5YxF5cfFoNJSez7d3h7w8OD/vuvIGddTvxTIFYzlFGHWM0gEolu37597ty5hISESpUqDRo0yCS/xYbU1Gj3bowaxby8cpRp0NCghg1p/frceyhUMzyLxdKvGdfdRCsUiZoBQDkNlNNA7JltR+fOjVfS4FdwIhU1AGRgqtxmEL9cDXG3j4n4mKiGPkvRB6USY2p8fV3j25vq395qpybGauikKqkkqWvFNWgiCFLyT9byW3RNWZBjFj4TDjLnTbPhmecqYHTlyhU5agYA/v7+rVu3Dg4OzmoJDAwMDAy0sbER5/c7OTm5u7uzqVOlG6gwxl6+xOLFtHw5AGNjY/lviKmpqYK3LCcy1QwAO3BAppoBAGPIdphZtG7desKECW3btr1x40a+TzxAKBS+e/fuwYMHb968+fLlS1RUVFxcHAAej1eqVKng4GChULht27Z58+Zt2LChSZMm8Pdn3t6krY3KlcWXfNOmTd+8ebN69eqaY8bMnDlz4uDBKkUh1WrevPnMmTO7du26ffv2/fv3t2/fvvBjFgx27JgcNQMAfP0KxopELwUgOjpaTpUTMcePH/f19W3RosXgwYMDAgLkqBkACIVCb9llZPNF3doNr1y7GBoWctHtXN3aDbS0uFKyHBwcHBwcHH8FnEMDx1+BhBeisbHx58+fS+5Z1a9KiggXIrDFP0cp8V6lsa486XBiJw4Ojp/N06dPu3Xr9vLlywI8E/wpTPdhuwMBoLQK1pWnKlpIFeFjIh7GsCuRCJLmDGyphsZ6qKNHdXVRgRM3FAXRAjyJxYs49iwW7nFIzWaroKuEKdY0yhzqBY2hJAmxKxAb/VlWHYpBpthUgXicqEEaEjKF8CakygMAEUOyCJqZn4J/Cqo+UZwmLt+kgY0ceTRBa8LwtSLiAVARCuacXjfBbRePZZwBZGtLeXCi/jNwj0PLlwxAGXW8qvtTz04fH1HnzpD7fJ9Wr6a+fYtktsDAwAEDBmhoaLi4uOjo6BRmKG9v74iICImy2crKyiYmJmXLli3cMvMNZYvNSHVoQK6qE7IcGsQtP3avWBFKSmRoiNq1af58CQf1vJKcjM+fkZoKW1uUKlWQEUqMuDi2d2/w8+cXv3278f37y4SEqKQka2trY2NjHo8XGxsbFxcXFBTE4/GqVKnSqFGj7t27Z7fQLybS09MrVaq0d+/exo0bS25780bUqxcSEqTtBwAwN+edOsWePsXXr7CwoNati0Ye9Py5aN48fPwos0hBqVK8w4dRrZqcMdi5c2zePOkFE/l8Gjgwd4J7fnkaizYeDEAdXVyvSe7u7mPHjn3//n1ycrK4g4WFRfv27bdt28bPr3giLY1t3YqHD1l8PBHB2Bg9e1L79uy//3DnDouOhrIyGRrSoEFQVF8gOBXNXrDQNACorQu3GqRcdHdloVBYrVo1qRb3/AqOys7D1Fr3F6kW6LoGagV/7CkK7d6rqaGK9BUvX7583rx54r/FV8qLnGF+icsn+1Z7e3ux8b77hQui9u0RESFrGWRrSzdvQknpxIkTw4cPT5BxORgaGl65cqWoLlg2ciTL9vhIChYWvAcPIM31c8WKFTt37ty+fXuHDh0UThQTE+Pp6fn48eNHjx49fvzY1NS0YcOGjo6Otra2BgYGurq6AIRCYXR09NatW1NTUz99+lStWrWDAwZg82YWEICoKPD5MDWlqlVp1SpkSu4+f/48efLkz58/L168uHv37vk+/6Wxa9euXbt2mZqaHjlypFSR3upZ377swQN5PTp35v37LwA2ahRzc5PX08SEd+sWCvcDIIv4+PgqVar4+/sr7Mnj8SpWrDhmzJgZM2bIqm8l7nbixInu3bsXyfJev/X4d8cGAE0atejfZ0iRjMnBwcHBwcHB8cvClZzg+It4+fKlk5NT9oSkJUuWzJ8//ycu6deBAWfDMe/zj7LiZdRxoDJV/9v1HhwcHD+Z9u3bd+vWbejQoT97IXkiWoCKT1iyEABO5jITZoBnHC5Fsuvf8S4BUuMDpVXQuBSa61MrfRhxtVDzSZIQJ8JwIpQ9j4Mw1/urTBhkhjllyEBayd38EpKKEV4/XB/GW2K5HadokM6Sr2x9pr81n2CpBhVCQCqShTBRQTVtVNDE7sCMFFv5KBA0/PcfW7LkYs02Y0ZuSFTLCN40/Ph0x67/WXwPAkANGtDx44U8nN8FAYPVA5YkBACv+jkcwkua589FPXrIrEYPAKBJk2jatMJPderUqQkTJkyaNGnmzJmFLA8REBDg5+cnFApzb+Lz+XZ2diUps6OcmabZ5QiQJWjQ1eVnBjiz/vsj3osxxtzceJn5tVm7A6AqVejoUfySFhRFRWxs7IwZM06fPt2uXbt27drVrVvX1tY2d7eYmJjXr1/fvHnz+PHj2tra06ZN6927d7HWHNmzZ8/ly5ddXV0l2tmuXWzZMnl7KivzTp5Ekaou2Nq17MgRiSqHOeDz8c8/vA0bFIzToQN7/VrmZisr3tWrKFyCwZVI9H7LALQxwLQU9x49euQOPSopKTk7O7u6ulIhk7bDwtjw4ezduxyWMzo61LQpbdkiy20iNA3/vGbvEwDAQBn3HclCbAogFOLRI/b0KXg8ql8fdeoUzK/iwYMHbdq0yRJw5EbfxHzNtech2qaecfCIY1Hpit8Ey8jAno/P9Xx8rnzwZ6ioUMuWtHOn1JT3ixcvduvWTSAQ5FYzyBEWZHWbPn36nTt3ADzLtHmQjqYm7+xZVKoEoEOHDm5ubrlr5SgpKQ0YMGDfvn0Kjy6PKA6cW1nx7t+X9andunVr8uTJIpGoS5cuDg4OJiYmmpqaoaGhAQEBwcHBoaGhERERERERvr6+cXFx1apVq1u3bqNGjerXry/HkW737t3u7u579uxhO3awnTtzX6FUvjwdPgwzs6yW69evL1269OvXr506dWrVqlWzZs2KVohQVLCjR9nChUiVJv0GoKfH279ffJcTTZ6MM2fkjWVpybt/X6rQpGA0adLk/v37eexsZmampKQkRwBhY2Pz6tUrXV1dfPzI3NwQFYXy5al9+7y7DUmwedvad+9fE9GcGUtsrMso3oGDg4ODg4OD47eFEzRw/F306dPneLYH2aVKlQoICNAsWB7Sn0h8OmZ9ZkcyjRVVeVhuRyN+g4L1HBwcfyapqakGBgZhYWG/y436vyBM8WYAqmnjvqO858UhqbgRhRvf2d3ojLo/EvAJTUthsBk5G0KJC5QrIp1hTxDW+7GINClbK2uhoyH6mZKVTF/hAk468SM7mvkEfn15Gs59Y0rjdTzaebJEKXHhfCNf0IDkZNa+PfPx+VraZvSoTe52NcXNeomx/+6d1t77MW3YQG3/ohrDnV6xe9EAsLcS9Sj989bh5yfq1EleZJTHo02bqGvXwkySkJAwceLEx48fHzlypPDpuYyxFy9eyMmw1NLSqlWrViFnyYqt5o7MyeqJ3PYMZcpAkOEOLxY0CC0swOdTp068rVuljx8cLOrenf/kScYI2QQNyF6n/E8kNTW1SpUq1tbWZ86cEec9K4Qxdu3ataVLlyYlJf37778NGjQoprUlJiaam5sHBgZq5SwVwXbuZMuXy9tTWZl34gScnIpqJezMGbZwIWJjZfYoVQotW/LWrlUQgA8JETk7IzJSZgci2rSJ/vmn4GsFXEIx2osB6GnMXg5w9PT0lNpNTU1tzZo1EyZMKPhMAgHr0oW9eSNlE4+Hnj15a9dKNMemY1/QD0snZYJrdWqoBwDs/Hls28a+fYPYzV5dncqUwZQp1KaN9NkTE9mVK3j7Fhoa1LIlatbMkhds3rx58uTJ8td+8eLFLKuAZ75hvWavCNOz4NlUAV+JJcVBkMqS4puJBE486CXGOfm8rOfjTtnvGyoqNG4cTZmSe+SUlJRq1ap5e3tLCBqklp/I3d60aVOx3YICQQOPxztxAnXrimfs27fvnTt3YrLVHTA0NOzYseOePXvy5UMQGhoaGxtrbm6uJa0+C9u0iUkrL5IF1ahBFy7I6cAYe/LkybVr1z58+BAeHp6YmGhiZGRhYmJetqyxsXHp0qUNDQ2tra3Nzc3zKJa6efPmsmXL7m7dKho0SJahBTk60rlzEo3e3t6XLl26efPmo0ePKlas2KlTp169eknVcv00GGO9erHML6Yc8PnUoQP9+29GxytX2LhxWV98uaHatUm+4iGf3Lhxo2/fvpFybmU5MTY2joqKSpdWaYuIBgwYcHDFCva//7EPH37cZs3NqUkTWr68ADqM8IiwhUtnpqen25YtN3PqgsLKtjg4ODg4ODg4fmHEggbOVp7jb2H58uVnz55NS8sId0RHR58+fXrQoEE/d1W/DtpK2GZPrQ0w/iOLS0eqCNO82YNobLUnXe4+wcHBUeKEhYXp6+v/LmoGACfCMh7+DjBV8CzJVBUDTTHQlNIZPOPxNBZPY9jjWERlPp0TMtyKwq0oZq2GSVY0wBQqxZgX+nvjEYfxnzJyH8XwCTW1UVcXTrpUVxeli8frQonwrz3FC9mFCACY5cMqaFCjXzHt7SdTTRtuNWiMFwtORYIQ6ZkhEhUe0rIl7dtp4LPM8HHeUFfHnDmYObNsmK/b8u7rOk1Y32lCOl8pRlN3wMTd07yvz/2b1AwAGunRvWgG4GYU61H65z3gtrYmU1MmR9Bgbk4tWxZmBi8vr27dutWrV8/Dw0NDowgq98TGxsqvmZ2SkpKUlFSYubKHHIhIvqZBzlbq25e5uYkjWxnSBAMDtGpFq1YhU9AggWjFCgQEyJzL05Pu3UOTJoqO4LdkyZIlVatWPXPmTN5DPkTUtm3btm3bnjx5snfv3p07d167dq26unqRr01TU1MkEn39+tXBwSHHAhwdmYYGZMtrYGgIO7siWwdj2L1bnppBV5d34ABq1lQ8VEiIvHHEcxW6lnxMZtAwOvDbhw8fZHVLSUk5duxYYQQNbOtW9vat9G0iEdzcMHw4KlRggG8ynsXiRhS7HIHkzK85JcKOiplqhv372aZNOWReycnswwfMnInYWOrZU3LqjRvZuXPw94dQKN6dypWjpUtRvToAhQn3SkpK2evvLB47xC9XJQUNos2lS9vKCqampeHyZUyalFvCoqam1qNHj2vXriGXdgFAbn3JixcvsmvOEhIS3N3dnZyc6piYyNM06OnB3DxrxrNnz968eXPXrl3h4eEAzM3NJ0+eXLt2bZm750QkEq1cufLMmTOhoaHJycm6uro2NjYLFy5slrN0CA0cyE6fhp+f9FF4PDRuHBQUdODAgU+fPqmrq3ft2rV169bZpQlEVL9+/fr16yM1la1bh4cP2ffvCA8nf39WqRKvWzcYGuZxzWIcHR09PT2T16xRlV2eg71/jzt3KOexlC9ffsqUKVOmTElLS3v48KGrq2uDBg2qVKkyduzYTp06KRWdmUHBIaL//sOIEczDA9ntRnR0qFEj2rTpR8fWrWFvL/NiVFdHr15Fu7RWrVpNnDhxy5YtedQ0xMbGOjg4vH79WsLkiYjq1au3a/581rcv+/o1xz5BQezkSQQH08GDyKcVkLFR6RZN21y7efnLVx/3l09rO9bL1+4cHBwcHBwcHL8dnEMDx1/EyJEj9+zZk/WyS5cu53IJ2Dm+JWPQe/Y6s9ixlRr+q0S185TFxMHBwVFkRERE2Nvbf//+/WcvJE98SUatp4wBKjx8rF+QugYihneJuB2F69/Zk1iIsgWwyqhjsS11Loqi2H8SaSKs8GVb/X/EyC3VMMGSupdGkdSVyAvJIjh7Mo84AFDh4VJ1qsN9XcomTYTgVAgYDJShp4SvyXgWB58kVkaduhlDiw/dOwwKnRjkc/8+W75c5ONDAoG7Xc3hY//1N8xIQB9shs0V/qLEtVfxaPKCAdBRwqf6pFEE5bMLCDt8mC1bJj0iy+dTnz60cmWBB793716vXr1Wrlw5ZEiRVY8OCgr6/Pmz/D5VqlQxMDAowlRIhT4N2cnh7uDjw/buRWAgAGZqyhs+HPb2kn2yT9SmDfvwIUd9Cgm6duVt2VKQY/i1iYuLs7GxeffunVk2P/YcREezrVvx6RNSUqCtjVatqHfv7BHcmJiY8ePHv3///sKFC5aWlkW7vP37969atcrLy0syV1skYs7OLLOASG6KuJjO+/eibt2QmCizg6Ym79w5VKyoeKjPn0VdusjXNNCiRTRsmPRtCQns+XNERFC5cqhWTZYbxCpftvIbANi/Pv/8f/KMXqysrD59+qSmVkCzJlnlMwIMLR5UrHekcS+PcjVLqSklihCfKzG7nAY2V6AGegCAoCBR164ICZHsJMbSknfhQvY4N5sxg507h9wSKzMz3r//wskpKCioVq1aYWFhslZuY2Pz9u1bsQlBeHh4jRo1goODJfo4q6u76uvz5dzQNDR4p0+jatXcWxhjYjGBhD3Dly9ftLW1pXrvZ9k5NG7c+N69e05OTpBr0kAODnT5ssy15QeBQNCxY8fbt28Lcqb4GxkZTZs2bcaMGdkb2fbtbOtWJCQgF8Lq1ccaG1+5di0oKEjcoqamVqlSpR07dkhKK2Ji2IAB7M0bidJLVKYMbd6MGjXytf6WLVuOCAnpERcnr1O3brxsCgCppKWlnT17dvv27d++fevbt2+PHj3kmBu5u7uvXLkyMDAwNTW1VKlSDRo0mDdvXnHousAYO3sW588jKgpEMDKiAQOQU5wBAG/eiEaOROY7/wMVFWrThrZvz+NsycnJQqFQqj9Hbtzc3FasWOHr6xsTE5OcnCySW0hr5MiRqqqqbm5uvr6+QqGQx+NZWVk1adJkx44dagMHsqdPpe+mpESTJ9OkSXlc/48DSUmev2habFxsKT39pYvWqqr8xDJjHBwcHBwcHBzFiNihgcv44/iLGDx4cPaXb2Upu/9uyqjjRs0fxSb8U9DOk23yl17xnYODg6OYEBeRDZVvQvvLcCwkI2TUWr+A0XQewUELk63gVoPe1qXpNjDMHOdbMga+Y73fsnBpJRX+TkLT0M6TbfTLUDNo8LHEljzq0CiLklMzAFDn4WgVKqUEAGki9HqT4SzNIRUVHmzUUU4D+srgEew00M8Ei8rSIFNo8QEgthkVSs0AoHFjunyZt2sX9e3rVMP2QdztltoZQYsDwTgoI4T0R1JdG+U0ACAu/ScfOA0YQJ07I7efAZ9PDRrQ0qUFHvnixYu9evVycXEpQjUDABUVBb4uRCROaWVFR8GXW64crV5NR4/S0aO8devEagaZMMakBedyHJ38rPrfllu3btWtW1eWmoGdPMk6dGB79rD799nz5+zWLTZ/PuvUKXt+tp6e3pEjRwYOHFi/fv0nUq3R8096evrNmze7du26cuVKV1dXKc7zPB4mT5aZyW1hQUuWFMlKxLAPH+SpGQAkJjIvrzyNVbYslZZb7cbAQHqFhYQENm6cqFUrNmQImzZN1KsXa92abdsmdYyYzKg0JcoN8QICgSA+Pl5+H3nkzKgONDBf3XWy45p7Dhsejxux/kmF2qk8pdA0STWDgxa2V6QntTPVDIBo/XqZagYAAQEsWyia3bzJLl2SomYAEBzM5s6FQGBubi7h6iGBo6NjVsj2yZMnudUMAMrx+fLUDACSklju+DGAbNqpOnXqmJubGxgYiF/u37+/U6dO8sYEKmZXxsi68eroQJbqJf+MHTv25s2bglwFCyIiItatW3f79u3sjTR2LI0YAVPTHF3V1VGvXte0tP0HDwZle09SUlI8PDy6d+/+NGe4mo0ezV69Qq74N/v2jU2Zgvh4MIZnz9iCBWzSJLZxo5Q4fTYmjh27xs9PXiwdoDyc5yoqKr17975///7Vq1eVlZX79etnZ2e3ZcuW3O/M5MmTnZ2dz5075+7u/ubNm3v37q1atapOnTpvpJZfKSRE1K0bHTpEly7RxYu0b58UNQMABwfevn1UowaybPyIYGVFQ4aQjBtFdlJSUmbMmFGrVi17e/uKFSs6ODgMGzYsSo6PFADA2dn54cOHr1+/PnXqlJ6envzOqampW7ZsefPmjaur6/r160+fPv369esDBw6of/vGZBvJID0dudxT8oK6mnrXzr0ARMdEXbtRNNIfDg4ODg4ODo5fll/AXoyDo6SQyKOSUxz3L0eVh3XlqUkpjP/IYtKRzrDwC/OIw66KpP7zMvw4ODj+Npo1a3b16lUJLdoviIjBJVN30VdRvYm8YKGGeWVoqhX2B2OdH/suAIArkWgcz45XperahZ/h9+ZrMjq9YgGZT/iblsJWe7IqYNZlYTFTxRZ7GviOMSA6HQPfsdPVSPkvMgL49VBSolat0KoVAXrASYZxH5n4Cl3+lfUpTX9PAZfRFjTVmwFY58t6lSb9EtT6SEBr1qBqVRw9yoKDERMDbW0yMUHLljRjhqzEa4VcunRpxIgRFy5cyLvTeB7R09NTVVVNTU2V1UFVVTWPOZ2/HESkoqJAPaH6ZyZ3enl5VatWTeomduUKW7ECEo5QAgF78wZDh9KZM8gWvvrf//5XoUKFf/75Z/z48TNmzFBWzsd1JRAIPD09379/HxgYGBER8enTp+fPn9vZ2Q0ZMsTFxUWWeQC1bYuICLZtm0Skk8qUoaVLUb68wnnZtWs4dw5xcUxdnapVo2HDIKuel64uiCBfYaObNyciHg/NmuHLF+T0Xc+CHByQ2yAkLo717p3DTz4lhXl7Y/Nm9vkzb+NGie5ZJSdKayk4b7W0tLJi7QUhM9D7wrbG6q6Tb1dtIiLp3yUGyqihjfp61M4QlXK9zeTrq+AC9PH58ffevZAdnGbe3jh7lnr12rt3b6tWrbyl1e+oUqXKrl27sl7GxMRIHcpXKBQB8r4bVVVJIq6fi6dPn0ZHR0dHR/fq1QtA586dGzRocOXKlS9fvkjtb2Njk90mllq1YjdvQuLGq6NDffvSP//In1oSPz/25g3E55i1dVZzWFjYtWvXhDJOyIiIiCVLljRv3jx7I02Z8qlq1cQ1a7SionTU1PRtbVV69Nj85cvNWbOkjhMQEDB27Fh3d3c+nw+xJCVX3Y0s2OfPmDMHAQHMyyvLxIgdOYKGDXlr10pVeHTs2nUlnz87Nna17MuQaWjk/Udo5cqVly1btmzZMnd39wULFhw9evTSpUtiTTmAJUuW7N27NzGnyEkkEr19+7ZXr14PHz4s1DVVGCpVovPnydOTXb2K2FhUq0bt2+fl1hQZGens7Pzy5cssi4XAwMC3b98+efLkxIkTVaV5kGTHwMCgRYsWpUqVki+AqF69OgANDY0OHTpkb2dubpDrrsHCwig0FCYmCg9Egvp1G929f8PX79v1G5cbN2imp8fVwOPg4ODg4OD4Y+EEDRx/EZcuXcr+Uo6xHgeAjkaooU3DPrCnsQBwPgKhaeykA+lxtw0ODo4SoV+/fhs2bPj1BQ33ohGUCgBGKmhddE/21PkYa4l+prTkK/svCAwISUWHV+ysg4IyQIlC3I7Cy3gWkooUEVQIpZShp4Sy6lRVC/aa4P/O4fbwNHTJVDMoExbb0lhL/NwD6mSETRVo8ifGgLvR6Pma/VeF9Lnvyl8DPmFTBboXzYJTEZaGx7Fo+tc85u1vii3+8EtBpABD3rOTDqT688QcNGAABgwgX1+EhkJfH3Z2+S0UnZ2DBw/Onj376tWr4rBB0aKsrKylpSVH0KCjo8MvqA6j8OS3zgVjLCYmJjIyUigUamhomJuakpyCGjwe6pVIBe6wMHb0KHx8mJoaNWlCzs4y87OLiMTERG1taXrA9HRs2CCpZsiEeXuzRYsk/NudnZ2fP38+atSomjVrrl27tm3bthJ7CYXCuLi4uLi4pKSkqKiosLAwHx+fBw8ePHjwoGzZsg4ODpaWlra2tm3atKldu3ZW7FAONGAAtWghWreOvn5FSgo0NVGlCk2dCh0dBXtGRLDRo9nbt1ll6dmNGzh7FjNmkLOzlIlq1WKlS0OOOZapKdnYsCVL4OPDRCLS0kLv3iQ1ixqgWbPw5g179ix3ejqVL0+51AkA2OTJTKqHYnIy3NyYoyP165e9OTozn7xjs0ZPjIwiIiJkLbx8+fJSDDDyDOPzfY2slvSc6Vq7A8t2DWqkJtX1dm/84XGZtFjrzavNVWEs/0SWarcgq4McLwcAQiHu3kWvXlZWVpcvXx4wYMDr16+TMz9oLS2tWrVqubi46OvrZ+1RrVo1bW3t3E4Vt1NS/ITCMrJva2RhgcqVFawcKFWqVKlSP75iDQ0NFy9ePG3aNKl2awsXLiydzcODdu7Evn04e5aFhIhPcjI3x6hRlOv6koeHB1u6lH35guhoAKxUKbK1pQULxJUdjh49GhAQIGfvb9++xcXF6WReVl++fBk6dOibN2/EQhAisgkJ6aSv//TpUzlfEB8+fLh06VLnzp0B4MwZ6eWWsnBzY2k57dfCw+HqysLC6MgRKEn+lCSipU5O3W7f7q+hUVWamoqpqPDatZM3owycnJzc3NzmzZvXrl27Bw8eqKurR0VFHTx4MFGGZcvHjx+nTp164MCBAsxVNBChZk2qWTNfO3Xr1s3d3T13u5eXV9++fZ89e6aR200qJyoqKvb29rJkOgBsbGz69+8vfVtkpIL1paQgLq4AggYi6tGt39oNy1LTUs9fOj2o/4j8jsDBwcHBwcHB8bvAPW3l+IuQEDRIKKY5cmOhhss1aO5ntjMQAJ7Fop0HO1uNTP/M3C0ODo5fi06dOs2YMePevXtNmjT52WuRx7HQjHS7nqVR5Kn5ukpYX546GmHIexYlQHw6er5lbjUod9ofAL8UbPRjJ8OQKD39jAHQ4sNJF81KUWcj2BRDAdxiJVmEPm+ZXwoAqPNxrAo111e0T4kw2AzhabT8GwNwOxqVH7FV5aiXCdT+GjOAXxk1HpwNsTcIAF7H/0WCBjUe1pWnnm8ypDZdXrMDlal08UaNFWFjAxubwgwgEAimTZt25cqVW7du5bArL1IqVKjw+vVrqYEcLS2t8nnIiS8B8liowsPDIzExMatzUtOmtrIzhsnOjvr2LZr1yUIoZAsXsuvXs4K17Nw5/PsvZsyg1q2Lb1pNTc0EaeU22N27oq9f5Xx106tXSE+XiCxaWlq6ubmdO3du5syZI0eOrFKlipKSUmhoaEhISGRkZFpamq6urra2tqampp6enrGxcbly5QYNGnTw4MGCJzSbmfE2bMjfLomJbMAA9v59jkbG2JcvmDeP1NWl2LkbGFClSkyOoEFbWzRgADKjwgzAvXuoWZN27UJuvYiSEh05wmbNwsOHP2LzpUpRlSq0eTNyvxUBAczDQ+bUSUlwcUFOQUNyplLC1sKsefPmJ0+elHpdWFhYrF69OuMFY+zQIVy6hLAwMAY9PTg60vTpUsriZBItwNp+C/bU657Gzwgh85io6bsHA++daOtxXTU9DQDVrk15MdBSaO6SZZ6Rni4Z6s5NZljdzs7u8ePHV69ePXHiREJCgp6e3oABA3L/eK5WrZqtre2rV68k2uMZu5uaaiMrs5/PR/PmuYPrmTtnyCPYjRvUsCHUc/yy7Nevn5GR0Zw5c7y9vcVCiixdUW69Mg0diqFD6ft3xMTAyEixXicn7MoVtnBhDhVIdDR78YKNGkVLl1KbNl6KqqXExcUFBweLBQ0+Pj7Ozs6fs8m/GGPfvn3bvn27fF+W1NTU8+fPZwgaFFXwkf4Ri0Ts2TNs2kTTpuXe2HLZsl29enUICrpiaFgp10p4FSvmTwKSDSJavnz5169fZ82atXnz5v3793/79k1O/xcvXjDG8qux+4mcOnXqxYsXsrZ++PBh6dKlK1euVDjO+vXr371755etIFEWqqqq3bp1M5RVJMjWVsHQOjoFUDOIKW9nX6NaLc/XLx8/fdC6ZXtTE+n1lTg4ODg4ODg4fnc4QQPH30JAQMDbbAkfROQsLTGFQwIlwupyZKuOmZ+ZiOFDItp5sis1OE0DBwdHscPn85ctWzZlypRnz54pyXqQ+rNJEuJSZr5NX5PieqjXtBTcalDHVywiDdECOHuy6zWofDZNw6ckbPFnJ0IhUBThShDiThTuRLEFX1BLB/8YU1djmP8Ot3QRw6gP7EUcAPAJByv/KmoGMdNtEJiKg8EAkCTCxE9s0Vf0McEAU6oow9ubo8SwUCVx6C1KwPCTHT1KlNYGmF+WlnxlAB7HoIE721ieOipOCP9FSUpK6ty5s6qq6vPnzxUWsS4MysrKDg4OXl5eCQkJ6enpWY3a2toVK1b8ifYMBUAiih9WoYJOnTr4+FFKVxMTWriwuEtOsPHj2bVryF6pXShknz5h1iwIhVSg3OK8YG5ufuvWLSkbHjwguWFjFhVFwcGwssq9qWvXrl27dvXx8fny5YtAIDAxMTE1NTUwMFBX/yXUgmzpUkk1QxYREWzVKmrUSEoK+Nq16NmTSc0/NjJCSIhkEYTERPbgAQYOpFOnpMS8VVR4GzYgMpJdvIgvX2BsTB07okwZ6Qt2dZVllZHRISSEIiORLViYZRwYnY79+/eHh4ffv39fohaAubn5kiVLKosNBlJS2LBh7NmzHKUNXr/Gw4e0c2fucGOqCLuDsM6XxTTsI24hxjo/vzT/9NqyYb45utavL2flP6heHU+fyizqweOhbt2Mv5WUSFNT/m86pqeX9X1GRO3atWsn9woiomnTpk2cODG3Yf746OjKamq1+XzJtfH51KABzZkjZbiUFNGsWXj2LGMxI0YwCwtq3tz9yROnevWcnJzEqfCtW7du3br1ixcvHj58CODo0aMApGbJZ2BgIEXsopCYGKxcKd3TIiQEy5ejbl2FciJVVVXdzLIFgwcP/izNzEYgEGR9KcjiR2HTAhvPpKfjxg1IEzSgbt1eY8YI//23ZWjoLj29jtnuNmRjQ5s2Fcb9CMDOnTsdHBz++ecfT09P+bK56OjoqKion1Z1Iv+4uLjIqTkrEonEp6hCKlSosHHjxilTpvj6+mZv19bW7tSp09q1a2XtSF26sD175DivkIVFfnU82enaudfrt54ikeiS27kRQ8cVeBwODg4ODg4Ojl8ZLnGM42/h4sWL2f9LVqNGDYvcZTs5ZDDSAnsrZZSd/paMLq9ZrIL/yHNwcHAUAT179tTX19+Q36zEEuRmFJKEAFBRE1WKs6h6RU2crUbaSgAQLUCTl2x3IO5E4VAIur1mdZ6xIyE/1AyVNPE/a+yoSAcr066KtLocTbNGRyNJ4cLLOMz9zKo8YW092NE8iCF+Lgu/svOZZtKr7KjNL/YElYAtFWiAKWW5dEQJsC0AdZ+zVh7M5Zd/e/9sst773yeTsMiYao3ldsQjAIhIQ/93bOh7FiVQtNsvSb9+/SwsLM6fP1+sagYxKioq1apVc3BwMDc3L126tIWFRbVq1apWrfpz1XVFkgvrM2SIZJOaGjk48LZtQ+PGhR9fDuzsWXb7dg41QxYREVizRoE9eyEoW7as1PAkFMUmIRJBKN31SEy5cuXatm3bsWNHJycnCwuLX0TNAJEIz5/L2c4+f2b37knZYGxMhw5RzZpQU/vRqK5O1auTqqqkmiFrNE9PtmWLzMkMDWnIEFq2jCZOlKVmAICgIDkLBoCkJAnFg2FmvPi7AOrq6tevX587d26NGjVMTU0NDQ3Lli3bunXrS5cuDck859nEiezBA0jUC2CMffzIxozJKswBgAGu4ajznM37zGIyzxHHL56XlvfYv22chJqBypWjMWMULF7cc9IksrOTubV8eRo16sdr+fncWlq8Hj3yMml2+vXrN3HixNyFTnSMjO6OHIkePWBpmfFNyefD2pr696eDB6VIVVJSWO/eOHsWgYHPQkMB1DEygp8fO3SIZb7bTk5OWd0dHR0nT54sVjNkR9xHnr4hb7CNG5lsOwH27RvbtKlHjx46cqPFpqampqamAB49evTmzRuZoylyx7HJMiIqhI0QCw/PUfwlJQWBgUhIAECzZvVds+ZsjRr/i4sbGh0dIhTCyIgaNqRjxyD77MoT/v7aCxduNTMb6uycfv++/L5E9HvJ+8SlQwrTIYuuXbvev3+/d+/eDg4O1tbW5cqVa9as2d69e48cOSLva9rICI0bQ9abpq9PEybkcQFSMTUxc3KsB+CFx/OoKHniMA4ODg4ODg6O35dfNN+Rg6PIcXNzy/6yffv2P2slvyndjKHJpwHvWJoIHxMx2ou5VP37wgIcHBwlCxHt2bOnTp06LVq0qFWr1s9ejhQuRGQ81uxc/EnPDlrYX5l6vGYMSBJiuo+UJ6qNSmGWDTXUy70l444dlIq70bgUwW5FIVUEACKGJ7F4Esu2+GNfJapcnLKMArPJH1v8M/4eY4GRv6oi8V97rLSjAyHYE5hRGgPA81g8j2WrfLGhPLX4lVwl/h6+Z8pJ9JT+xp8u4y1RTYtGerHgVAA4E44nsWxXRWr8E6tvREayNWvw+TOSkqChgfLlafp0+Vm5ly5d+vLly4sXL0oygqKtra2d20j/FyCP9SYUQgMHQkODmjVD3bqFzOvNEydOyJEssM+f4eJCw4YVx8wVKlT49OmTlA21a+PoUXmShVKlYG5eHEsqXkJDmVy3A6Sl4e5dtGghZZOVFbm64s4dduECkpKgqUkdO8Lbm61YIXM0oRB372LKlEKtWWGygYaGxF3CINNxPzKNAaSkpLR48eLFixdHREQkJSWVLl1aLbss4+VL9vixLHcE9vEjNmyguXMBuMdh3mf2NFu5AFt1zI991WnPGAoOzr1sWrFCTsWKHGhq0urVmDyZ+ftLbCEbG9q4MbtFCs2ezV69Qu4ZxVurV0e9enmaNCcLFy5s3br1kiVLvn37lpycrK6uXqZMmYULF9YVm0MkJLBHj+Dnh7JlqUEDyBDoiGbOhIeHlDdTKGQPHjwfMaK2qytyahqyKLx8ITg4ODQ01MzMzCTLn19ROQl8+FBr4UIHBwdZWfjKyspdunQR/y2u3FGwtRkbGw8fPlz8N40ahYsXmbTaBIpJS0N8PExM8PAh27KFBQQgORkqKmRqiu7dacCA+r17v7p/f8WaNQ4PHgzu2HHGkiWlS5cu2JrFsJ072X//ITS0A3CFx3MPDeUBItn9DQ0NS0BcWITIrxUCQCU/jhqWlpYuLi4AhEJh3n+W8FauZMHB7MkTSS1dqVI0ZAiaNs3TKF++iLZupcBAlpZGurpo3pwGDhTrJNq0dH72/JFIJHz05F7H9v/k/XA4ODg4ODg4OH4XOEEDx9+CxP+cOUFDAWhrgJ0Vadh7xgC3SJwIQ69C/a+Zg4ODQzE2Njbbtm3r2bPnixcvSpX6ifE3KaSKcDUzXtDJqCQCpa30McWatvgziXR/HqG9IcZbUl1dBSOYq6KfCfqZUGw6LkXibBi7G410BgAfE9HKg512oPp6BV9hohCaRR1t3OKPhV8yDrijEZbb/dIxaW0lTLDEOAu6G41DIcwtMkM44puMbq/ZTBvMKvMX2gT8ZHwyQ6jWanL7/bk0KoVntWn+F3YwGAwITkWnV2yUBZbaZvhvlSTs3DmsXcsCAn40ubvjwQPMnk0dOsjaa8+ePTNnzsxXvOEPIyvvs6jUDABo+fKiGiqDmBj24AFCQmBrSw0bShawkG21ncHz58iLoOHrV3bgAAIDweejcmUaNAiKfh4YGxsLhcLo6GiJHxLUpg3KlGFSzRvEHSpUKLhv/E9EIIBITiwys48siKh5c2rePKuBnTwps1CCuENkJKWnS0nlzzPUpQv77z9ERsrsYGaGnMXp9ZUzywnlDA7mdiAAIDpyBLGxudszYAzPn39KwuIv7HK2JRgoY5YNDTGHMtWA8U62bBn78iXDKKJ0aSpblpYtQ/nyeTpCMU5O5OKCBQuYtze+fwcRDA3J3p6WLUNWeF6MjQ3NmMFWrcqRqQ8AoKpVafv2fEyak3r16l25cgVAamqqqsRFqqVFbdpk/P39O758gbY2rKxyGBzFxuLZs+znw7PQ0DomJnVMTJ6FhkIoxK1b7k+fgs+XEDRIPJApgD3D5s2bDx06FBQUlJiYqKWlZWlpOXLkyOHDhys2d0lKArB///527drlNmvh8/lNmzadN2+e+GV0dLT8wXg8nkja9cXj8Vq0aGGXZZOgp4exY7F6NXLV+ACfL9/6BdraMDVlmzax/fuz785CQuDlhcePaft2naZNVzVtOjE4eNWqVfb29vXr13d0dKxYsWL58uUrVqyYL7cYduoU+/ffrAtkna5unfBwYx4vVMZthIgaF7OjT5Fjb29//fp1OR3MC6Rdy5/IUlmZDh/Gxo24cYOFhiI1FVpa4POpdGn25g2bNo03eDCqVJEzAFu3jrm4IDxcfPkxAA8f4swZ2rUL5uaWFtZWljb+Ab6v3nhwggYODg4ODg6OPxJO0MDxt5CSkpL9ZYUKFX7WSn5ruhnjeSx2BgLAoi+ssxGpcYVrODg4ipnu3bs/evRo+PDhZ86c+dlrycG9aMSnA4CtOkrM2GBBWUyyotNheBzLItOgpwxHHepsBKt8Rmp1lTKUDd8FOBSMdX4sQYhEIfq8ZQ+dyDKfowWlYuU3djkSUQIoEcxVUUETNbVRS4cctGFSiGDQvwGYn6lmaFQKeysR/3eQA/AIzfXRXJ++C3A4BJv9WZQADFjli3AB21Ce0zSUHCIG97iMv6v+kgYkJYOOEjZXoPaGGPuRRaSBATsD4R7H9laisiXpkf/4MVu+HGFhEs3M3x+LF5OJCRwdc+8kEAju3Llz6NChElniT6A4xAqFIjUVL16wwECysUHNmlCU2AoACQls+nTm4YGQEDDGlJR4lpZo04Zmz87wfhAKmcL6DnJC7GLS00WzZ+PWLURkliC6epWdPk2DBtGIEfJ3NTQ0/P79u6QyUk0NgwZhzRqpxRTI2poWLVKwpJJEJGL79uHaNYSHgzGUKoUGDWjyZCmSC1NT6OpCjoM6EapVy8fUCs9McW2OwtRksbCgWrXYtWvSt2pqol8/iTbDzBMzJFWye24oIkLWMcSrabnW6XC8Vf8nz34cpzoPoy0xxYp0so6pRg06c4ZCQtjbt+DzycEB0pQTirGyogMHKDERfn4ggrW1LIMH6taNypdny5czX1/ExYHPJ0ND1KlDCxbk1RNCLpJqhkzYzZvYto0FBiIuDqqqVLo0mjWjGTPEny+7f1+Wb4RY08CCgsjLC1WqyBErSDVvkANjrE+fPhcuXEjOrAySkJAQGhrq5eX17Nmz3QrfDQ0NAHZ2dleuXBk8ePCbN2/iMy95c3Pz1q1b79y5MysyXbZsWfmD6evrq6ioBOd8E5SUlBo3brxv377sjdS3L1RV8e+/7OvXHxojc3Nq0YLdvCnrbQRAVlbs0SMJNUMGycns2jWsXElz5gAwMzPbsmXL0qVLb9++/fLly7Nnz3p7e3/58qVVq1abNm2ysrJS8M4ASEvDzp3Z5T7qREf19RuFh+vyeLHSNA3Vq1dfuXKl4pGLh2fPni1fvtzPzy81NVVbW7tKlSqrVq1SaFAxe/bs8+fP+8kwzNDX1582bVoxLDYXfD5Nm4Zp0ygoiB09ylxdERDAMs8E0bVr1KABbd4sKQcEALDt29nevUhMzNGans5ev8bQoXT2LDQ1HapW9w/wDQj0i4mN1tP9tTIBODg4ODg4ODgKDydo4Phb0NTUjIuLy3oZHx//e1nk/TosKEuu4Sw0DcGpOBGGQaY/e0EcHBx/AatWrSpbtuzixYsXLlz4s9fygyvff9gGlCS6ShhmjmHmRRMTN1DG/6zhbESdX7GQVMSkY9xHdr56PiLuD6LR/92PItPpDH4p8EvB9e8Q5w4Zq6CKFhy0UE2bamijTJ6jp/8GYO7njDe5oR5OVv39VHQGyphshf6mNOIDux0FAPuCoMNni205SUMJ8ToBUQIAMFGBbREEgH5vWhvgsRON9mK3ogDgZRwauLP5ZWikBUqmHAdbvTq3miGD0FC2fDmdO5d7y8ePHy0tLXV1FVnQ/Dp8/MiePIFQSDVrokYNyL2hZi+5TURSNQ35VTx8/vw5MDAwPyvOJD2dLVzI7t9HQACEQqasTJaWaN36hy5BKgkJrGdP9vbtjwWnp7Nv3/Dff/j6lfbuBRH4fNLSkr96ZmAg/zRk48fj6lXJzGY/P7ZpE4RCGj1azr4ikYgn7RBo8GBERrJjx36IJMTtdna0Zo3iOgiFJzSUXboEPz+YmVHHjjJnTExkQ4awly+RlpbR8u0bXr3C3bu0dy/MzHJ0VlGh8uXled1bW1PHjvlYpI2N/O2kqys1ApcvaNMm9OrF3ryR3KCujo4dqXdvieZKmhl/3ItGmggK/GZyiS2EPP69yg1dGna7XKttssoPISeP0LM0FpQlc6kHZGpKpkXxH2BNTVSqpLhb1ap0/DglJCAwEG/esEuX4OnJOnaEri7q1qWJE6FWxNZDbNMmtm8fslwKkpJYdDR8fPD6NR0+DBUVBAbmFriITRqQpWmIiJBzLWepGfJuz7Bo0aLz589L5KgASEhIcHFxGdOyZXX5+1euLP7Xzs7u4cOH7u7up06dioiIqFSpUv/+/U1zfqCDBw/etWtXmKyvKsDBwWHjxo0zZ8708fGJj49XUlIyMTHp3Lnz3Llzc+frU7ducHaGqyt78oQEAlSqRH36wNAQIhFzcZHu02BoSFOnshUrpKgZxAgEzM2NJk2CZsY1oKur27Vr165du4pfJiYmbt26tUmTJm/evFFYOIndusW+fZNorKqsPFZL63pKShSRX7ZFqqmp1ahR4/Tp05qZU5cws2bN2rdvX0S22/WLFy/u37+/YcOGzp07y9nRxMRk4sSJS5cujcml9FJTU+vevXsJe06w27fZ4cOSsrOYGObmhvh4OnxY8js3NpYdOyapZsgazcsLq1fTkiVVK1e/5ObKGHv89IFzm07FtXoODg4ODg4Ojp8EJ2jg+FswMjIKyWZzGh4ebmlp+RPX8/uiycdEK5rzmQHYH8QGmXIhGQ4OjmJHVVX1yJEj/fr1mzx58q8T07qZWW+itYIQzG9ABQ0cqUJtPFg6w71onAhFbxPFewE4GYYJH1lKZvqWKi+jwkJ2wtNwOwq3oyDWN6jwoMGDMg/mqrDXRH09aqwnqXIQMSz7xtZnxmLq6+GUA2kUdTGLEsNQGaccaNxHdjwUADb5w0wVo4o/TMYBwDNTztq4FH77C7UoMFbBmWq0LQBLvrJUEZKEmP2Z7QjEIDNqbwh7zeJ8l758YV++yNnOvn2jwMDcAV1/f/8yZcoU37ryApWUr4osTQPy499gZmYWFhYmUGh4IIFAwPr1Y8+f/4ixCQTs61f89x+8vWn/flmaBjZ1anY1Q44B793D1q00cSIAVqmSvFL3Ojq8XCn4OWZxc2N370qP/8XFsQMHqFs3WRnzAoEgNDTUTCLqnwlNm0YdOrBNmxAUxFJTSUsL1avTlCnQKmZTl6QkNnUqe/4c4eHiBrZrF9WsSZs2QUdHoi8bM4Y9eSI5gkjE3r7FiBF0/rxEwJ4WLGAfPyJ7bZcs1NWpR498HR0NGsTOns1d++AH1avnfTSZaGnRyZNszhy4u7OgIBKJoKZG1tbo3l2qWqWyFmzU4ZuMuHTci0YrA7mD29ri1i3xnx/Nyh1v2O1Ug3+CS+X4raNMaG2AWWXI4Vez89HQEO3ahWvXcliJvHyJmzdpxw7Y2hbZRPfu5VAzZCEUsqdP2fTpvM2bUaYMeLzcNU2yaxowY4ZUsUJ2Y4Zn6enM2RndupGiQjNpaWknTpzIrWYQk5iYOPHLlwdlyuSOyouhMmVo8mSJZcixiChTpkzTpk1Pnjwp9ZZrbGy8YMECBweHK1eupKamhoeHa2pq6uvryzsAdXXq04f69MmxqqVLERLCHjz4IVESY2hI48ahTBkm9eLNIiCA3bpFnaRHrDU1NWfNmvXu3bs9e/ZMmTJF3jgAnj6V6o4zX0fnQnLyCC2tID7/c8WKKTyenp5e9+7dBwwYUGJfiBJs3rx5x44d2fOUxHz9+nXixIl2dnaVM5UrUpkyZYq6uvqmTZt8fHyyPlxra+vevXuXtOFEbCx275ZuosMYe/oUBw/SkCE5mo8fhxyNGmN4/hxAGRtbM1OL4JDAS27nqlaubmmRB4sODg4ODg4ODo7fB07QwPG3YGJi8iZbtkdgYGCtWrV+4np+a/qbYslXpIjgGY/PSbD76/MdOTg4SoBmzZq1bdt248aNi34N/2ffZPinAIC2Eur8KhKLQuGog7GW2OIPALM+szq6JN9KIUqA6T7sdGYCm5kq9lSihnpIFcE3Ba/j8TKOvUnA24SMwhxZpImQJgKAiDS8isfxUAbAUg2N9VBfjxy0kSzEkq/sYUxG//p6OP07qxnEKBG22VNcOnOLBIDZn5m5GnUwVLQbR6HJqq1uVtjk4T8HAsZbokkpGvWBvU8EAP8ULP3Kln6FthLKacBCFZZqqKBBTUvBuugKUrDXr+XVsAfw/Tt784ZyCRpiY2N/upQtT2KC27dFs2Yhm4Q6AwMD+t//aNCggk0tDh3lqxqFurq6np5eRE7LAYWw+fNzqBmyEAjY/ftYs4ZmzZKyW1gYe/FC5qCpqbh0CRMmgIg3dy57+ZL5+krtSLVrKwiKHzkiKzkVAIKC2I4dtGCB1I2vXr2ys7NTk5PLbm9PO3cCeRD0CAT48gWJibC2hmEhbuKpqaxvX+bhkSPZ/ft3duMGevakU6eQPa/67l0mO5edffiAnTtp/PgcrTY2vJUr2fz5klFePT3q0kUsMckHZmbUrh07ckRq4JPKl6e5c/M3oCw0NXmbNyMxkb18iYgIsrND1apSlTTp6emhoaHN1XX3JWsBmOLN5pah7qWlmM3Ep8MnCd69J38UWvloGn0yL+9jKqkAqBzgZRrkkfT6esT3kMU6Ot26devdu7dUS4+fAlu8GOfPS775IhHz8sKoUeTqWlTiG7ZlixQ1Q+Z0ePQIoaHUqBGztJQaW30WGgqxoEFuUYlnmcoYFhmJz5/x8iVt2ybHyeb+/fvfZIgVxLzx8/OdONF6zx4pt18zMyxcmFshJJ/9+/cHBwc/fvxYmPN+aGRkNGXKlCZNmohfqqqqFjxJRkmJ9u/Hrl24dImFhiItDVpaZGVF06bB0REeHvJKxgAQieDlBRmCBjHDhw+fNm2aYkGDjPNcneiCoWGryMgB+vpb9+3jly+vYJxiJiUlZdeuXbnVDGL8/f2nTJlyTVbNmkzGjBnTv3//gwcPPnz4EEClSpVGjRqlsFxFkcMOHZL1VQgAaWm4dAk5BQ14/VrBmNHRlJREGhoD+w1bs2GZQCD478D2ebOWKinloWgUBwcHBwcHB8dvAido4PhbkCgfKP+/xBzy0VVCKwNcjACAq98xnhM0cHBwlAhz5sxp2LDh7NmzZRX9LUmeZEbl6uqWkFV7CTDbhs6HM78URAvQzpPNsqEORj9qVGcRkIITYdjq/6PMREVNnHQgKzUAUOWhggYqaKBnaQLAAN9kvEnAm3j2Kh6vExCRJjmgeMyjoTgaKhmxa2uAA5VJ/TdXM4hRIuyrTJ1eseexEDIMf88u1iCn/D1j58g3Wbqcq9+xoCz4f8rVWniqauGuI+0KwiY/FpkZJotPh0ccPDJeMQBtDHC4CqkWSVwvlxd3HvvIKhbwa5GQwJYskRJOA/D9O9u2jZo3R/5DXwVQM4ixt7cXCASxsbES+8r8Ak1KYg8fSvc/AJCejuvXMW1abt9+du1alsGAVFhICPn5wcYGRka0bBnmzGH+/jl68PlUqxb9+6+CQ5I7CwDI9v84cuSIfDfyPJGQIFqwAC9fIiwMaWnQ1ycrK5o6FQ0aFGAwNn++pJoha9P795g+XSywyGhxcUFCgsyx0tNx7x4kBA0AmjQhV1e2ciV5ebH4eFJVhakpjRmDunULsGBatIjFxeH69RwmAURUoQJt3ZrfgLECNDUpy/5dIGC7d+PhQ5aYSCoqKFcusl+/CYsXv3r1Kjo6mtnVxDI3AP4pGOXFZvqgmT6a6VOaCB8TmU8SfJIQnCoeSAtNBkrMYxwX2f3xOZvbLps/v3qa7WK5fPnyli1bjh8/bqOo1kZJEBzM3NykSkkAsE+fsHIlLV+OiAh28iT7/JmUldG6NTVtmvtqVUBCApNfqiYsjJ09S2PHUuPGzMUF6elS+qipPR80iMaPlypoeJbb5CM5mV2/jg0baOpUWdN+/PgxLU3ab8dM4uPjPfT1y+zZw5YsYZ8/Z1Rq0NcnOztauBAODvIOShrq6uq3bt2aPXv2tWvXQkJCUlNT9fT0bGxs5s+f37p16/yOJhMiGj0ao0dTTAwSEmBo+KOAiLY21NVlfegZKKqg2qhRI39/f19fXwWncYMG7OBBkjZXWSWlJ8bGA5OT6/Xrt3PXrpo1a8qfsbCkp7Nbt3DjBpKTUaYM9ekDc/OsjZcuXfr8+bOcvT99+hQfH6+wxIa2tvb48ePH575h5pO0tLSTJ0+6ubkJhUITE5PRo0dXrFgxrzvnLqyTExYeLvlzNS+uGIwBsC1broNzlwuXzgQFB16+er5zh+55XRUHBwcHBwcHxy8PJ2jg+Fuws7PL/tLHx+dnreTPoLUBXYxgAB7FsPGWXHCAg4OjJLCzs6tevfqpU6f69+//s9eCZ7EZT73r6v4590ANPg5UJmdPlixCSComfWKTPsFYBYbKUOEhRYivyRAwSIRf+ptidTnSkhGpJKCMOsqoo7NRxhuVKkKyCCkifEvGyzjcj2aPYpCQK4imTJhqjZk2xPtz3mCo83C8KrX2YJ+TkCxCv7fsriNxzgHFSit96CghLh0fE7EzEOO4gmPZUOFhgiVGmtPFCFyIYI9jpeiNrn1Hn7fshAMpF/pKpJo1mb6+zKLgAIyMqFq13M26urqx8q0dfgHYzp3s61eZm0NCROvW8TZvzteYBVYzAODxeA4ODn5+ft+/fxcIBIwxPp+vrq5etmxZqQOyR48gN5bJAgPpwwcpoUH5EVAAiYn4/h3iiFqTJnTyJBYvho8Pi42FkhIZGqJ5c5o8WXHwVZbYIgup4VUgODj46NGjb6UWxcg7UVGsb1+8f/+jJSyMhYWxCRNo0qR822+kprInT6SqGcQwT0+KifkRsJSVNJ+FrGRufX3e2rXIi/OEQng83qZN7PZt7N+PsDAmEpG2Nhwd6X//g0axydu9vdmECezTJ/GnzwA8fpxy+LD29++fxHYd4VdVtkxQHbyIdAwAfP/w8uS3d+faKPg41ASpbTxv9Hl0tsWbu8+U+H3CwoJy6kVSU1OfPXvWoUOH+/fvK6gmUPyw/fvlFfsA8OIFmzeP3biB4GCI36UzZ1CuHC1YgPr18zFTWJg83YyYr18B0JIl8PVljx9LXpVqatSyJY0bByBHyQnGWOvW7ONH6WOKfVwmToSy9FRyU1NTObV4ACgrK5cuXRrVqtGZMxQYyN68AUAODrkLGOUdZWXldevWrV279uvXr/Hx8ZaWlgYG8ouaFAI9PUl1QtmyZGzMZLgRAECpUqRIWsHn89u2bXvt2rVRo0bJ6UZNm/JsbWV9OsY83tVevQ7Wrt2xY0cnJ6cBAwY0bdq0WN6Kp0/ZokXM2ztLxsFcXNCsGW/VKvG3w5MnT+TXUfr+/fu3b98c8q9fKQA3b96cMmWKl5dXeub3jouLS/PmzQ8cOCDPCiiLXBVbpHQQiXKYZ1SujAsX5OxBenrQ1BT/3b5tp9dvPPz8v129fqlhvSYGBtKLMXFwcHBwcHBw/HZwggaOv4Vy5cplf8kJGgpJlr+6h+z/ZXNwcHAUORMmTFiwYMGvIGh4nhlcq/1nZdjX1MEpBxr6gYVnxjXD0xAuIy/OTgOry1HLfD7qV+VBnO1tooJ6uhhvSekMnvF4GI0X8exeFBJFqKeDdRWokmYhjuRXxUAZpx2o5UsWKUBYGoa+Z5drEGcbUHzoKGGKFS36ygAs/cbaGVLZoquh8GegykP30uhemgCEp+FLMgJT8C0ZO4PY9zQAuBWFWT5sfflCn6aWlmRnx54/l7WdbG1hYpK73dLS0k9O6ej8wBgrruLfr17JiU8DoPz7wxVMyvBjRiIbGxsbGxuBQCASiVRUVOQdu7+/AsVAcjILDqbcsSIbGxDJO3ZtbWQ39DY3p927AVBkJDQ08hELV1R2hJUqJfXwZs+ePWLECFNT07xOJHXwceNYdjVDFhERbOtWqlMH9vb5GO7tWwQFyesQEsIePqQOHTJeKlR75DcXX4L0dHh6Ml9fMjdHzZqQHZCj5s3RvDkKr5BISWFXruDJE/B4aNCAWrdGbu+QiAg2YkRunZC5SLRMVzdGJDqdnAwgzXWb4Pphle6TNbuMTvvkLvr8WjmnoEGVBzt12GmgvCYqaFC5tJjyJ/arf3rLDAm9ek5xcwuSEcV///79uHHjXFxcCnmshUXR3Y/5+sLbO4egJy2NvX/PJk3ibdiARo3yOpGurpRPQQKxvENJiQ4dwooVuH2bBQcjORmammRhgU6daMIEKankXl4sIEDeIfj7k7u7LPlFs2bNLCwsAmSPYGVl5ejomPHCwiJ33aICQ0S2tpIFSkoCPh8NGuDLF1m3VqpUCWXKKBymRYsWbm5u8gUNUFLC+PFYsECq3JDKlqWlS4cYGvbq1ev48eN79+4dOnQoj8fLEvooKSnp6emVLl26fPny5cqVs7KyUlZW1tPTMzAwsLGxyesX7tOnogkTJIU74eE4fZpFRNCBAyBSKBRQUlJSUVHJ03SF49atW4MGDQoODs7eGBERcfLkyYiIiOvXr/MV+lEpKnJBOjoSpUCob1927Ji8u0HWJQDwePz+fYauWLMgPT390pXzg/oPV7AeDg4ODg4ODo7fBE7QwPG3ICFoKKqnon8t5dShzkeyEKFpiBagFFeYj4ODo0RwdnaeNm3avXv3surX/hTi0/ExCQD4hFp/lqABQKNS8KhDR0JxIYJ5xCElVxKROh8NdNHHhDobo/BJ2wCUCE46cNJBkSSR/vqUUcehKtTpFUtneBKL3UEYU2TP3jmkMMEKrhF4FY9kIUZ7sas1/ijbj6LFWAXGKoAuAMywoZXf2CpfANgbhGb66GBY2PFp8WI2bBhyhgEyMDenpUul7mVvb//58+e0tLSCxSoYY4GBgZGRkWKjAiUlJW1t7bJlyyoVMgYsQUqKgg7x8QgIgJGRnGhxMaEsI+85B1ZW4PPlaRrU1cnMLHcztW3LNm+W/pmKO5iZSc+TNszn+eTkBBk1GgBAW5vXp0/u5idPnty4ceOjrNTwPOLuzl69krk1LIytXk379+d9PPb9uwIzecZyxPYUFispcMUHxtjatbhyhfn7Iy2N8fmwsKCGDWnJEkhcbr6+CA2Fvj7s7KCwBMzLl2zLFgQEICUFGhooU4ZmzEDm/8fZ4cPYv599/Zpxvh0/DltbjB5NPXrkWNq8ebJcT4x4vHk6Oq7JyeIYPkuKSz20ROSysl3/YaGqKWUNYaiMchpUXhPlNWCtJlFsSA/T/geAgKdPn37cvl3ucbxMTU39yZXOFIaEk5OlXxehoWzpUrp8WZbzgSSGhmRiwiIiZHbQ1qaOHTP+VlKiBQswZw59+MAiI8nEBPb2sk4M5usLsaOGLNLSmI8PyRA06Ovr161bV5aggYiaNGmSp7T43wpasADv3rGXL6VssrWl9evzMkirVq2mTJmi8NuTOndGbCzbsSOH4w6fn1FQxtAQgIaGxtChQ4cOHQrg+/fvWbZJ4tpGwcHB3t7e7u7urq6u6enpMTEx4eHhCQkJzs7OXbp0adGihZ6cAhnp6WzhQuk2JEIhe/gQ+/bRsGFt27bdsmVLgmwTkdKlS5ctW1be21EUCASCqVOnBkv7ymOMPXjwYPXq1XPmzJE/CA0cyNzc8P27zB7Vq0u26OlRr17s33+RlCRlwIoVafbs7C021mVqVHP0eOX+9PnDLh276+rqyV8SBwcHBwcHB8dvASdo4PhbkLDFi89e+5Mj//AIdup4mwAA3kk/DBs4ODg4ihUiGjdu3J49e36uoOF5HIQMAKpoQTMPReF/O7SVMMYCYyyIASGpiE6HQARlHnT5UOahdEmkP/3hNNDDTBta/o0BWPmN9S5NnDSw+FAibLOnpi+YgOFZLPYFY7i54r1+M4RCducOrl9nqalkY0O9e6Nw+ehiZpchr0R2PgIAxn9kNZ0KXSGlShXe2rVs/nz27Vv2CBzZ2dGyZbJy3NXU1KpUqfL48eOmTZvmd0KhUPju3bu4uDhRNofnhISE2NjYihUramlp5f8YZKDIaYD5+bH27aGlRdbWNHOmlHDFT4UaNGAWFnKyP8nCApUrS9mgr4/69XH2rHQPbQ0N9O4tb2Jvb9HOnQgOpvR06OujZ09ycmJv3iA+nuztkS06Rf/7H+7eleWLTrVro0EDiUaRSDR58uQ1a9boFDjeDwBgp04psOLPp/0GWVszLS15Yyoro0KFH/3HjGF37iAkRMb6GHv7Fv360YYNChN/JXccMYLduYO0TCMmoRB+fszfHz4+5OIi1jSwgwfh4sKCgxETA21tMjFBq1Y0fTpkZCGztWvZkSM5sr0/fWKvXtG4cTR4MNu6le3ciexe+kIh8/bG0qWIi6NhwzIa09KYl5ectZdTUmqlpnYlm5BIIBCEvvfQ0tJyqZpXzdq1a9fkxEcBhIaGent7V61aNY8DKiYtDV++ICkJZcuiVKk87eLgADc3eR3k1C7x9oarq4RSRB4dO+LTpx/nQ06ocmVIvBVKSnBwUPh2k6EhU1aWJ+IhgrGxnBH27t37+fNnT0/P3Jvq1Knz77//KlrCb4iKCh09iilT2NOnP64mLS2qVIk2boR5nn7HmJmZValS5fLly127dpWyOS6OrV6Nt29ZbCypqJCVFcqXR3IyS0sjLS3Ur08jRkhVwxgYGOSl6kRwcPD58+fFpg62trajRo2S6hXBrlxhnz7JHCUtDRcvYtiwBg0aVKhQ4aU0hYcYJyenEnBoOH/+/IcPH2RtFQgErq6uCgUNsLdHkyY4f16qiJDKlZNQJ2S0T5iA+Hh2+jSyq474fKpcmbZvR67fM21atfd45Z6enn7txuWe3fspWBIHBwcHBwcHx+8AJ2jg+FuQUDD8eRL+kqeCZoag4XMyJ2jg4OAoObp3775w4UKhUKjYz7PYeB6b8ez4j7/7EWCmisKGMDmkMdkKJ8Pgk4TYdGz0Z0tsOdOAYqSKFiZZYZ0fACz8wlrqk00eCk88jcWFCBaSCj6hrwk1/8mF1GXz8iWbP59lRqEYwI4eRbNmvJUrC2tED2yxJ494FpCCaAEGvGOXapC6otxsBTRuTG5u2LYNr14hKQmamqhZk8aMkS8I+Oeff44ePVoAQYOXl1dMTEzu9qSkJC8vr5o1axbZV0mDBrh3T15hbIEA0dGIjmYBAczbmyZPpgEDimbqIkFDgxo1YoGB0k0alJTQpo2sADZv1Srm789evpTcV10d7dvToEFS9wJjbOlS5uoqjs1kfK1ev86UlZGWBpGI6eqStTXGj6d27TJWuGMHRo+WDH0pKZGjI23blnuG/fv38/n8fv0KHciR5sSe41CSkykpKR/lMypUIEtLOQF7srSkunV/vLaxoX/+Yfv2ITlZWm9CfDy7fx+9e9PRo8gy0hCJ8PUr4uNhbi41Wsw2bWK3b0sJMzPGXrxgc+bw1q0TTZ+OCxd+5ATHxbG4OHz5gnfv6MCB3HcY5uLCDhzIoVcQExrKNm8mDQ126JCUrQCio9nu3eTsnCHG8vdHZKSUbpmoETVTVb2S0xmFMfbu3bu8V5ZJUWSskp6eniYjup9v4uJE8+bB0xPh4RAIYGBA1tY0a1Z2o3ipUP/+zMVFYeEJ6QiFuHsXeRY00OjReP6c3bmT+z5AZcvSxo0FWQMABweYm8PXV2YHMzNZ9gxidHR0bt++PXDgwGfPnoWHh4sbTUxMGjduvG/fPnX1P7SUlKYm7dpFvr7s5EkEBkJPj7p0Qc2a+RpjzJgxmzdvliJocHdn06ezL1/ErzLuwDo65OzMW7NGsS9IHjAzMxszZsyYMWPS0tL+/fffJUuWREZGzp07V6Ibu3VLfsEjFhZGaWk8FZV169b169dPqjtClSpVtmzZUvg1K+Ty5csCuf46ISEhCQkJCuWSvHXrWGwse/RIwt6JypenLVtkme7QnDnUrZto61YEB1NqKnR10aQJDRsm9cde2TJ29hUqffz04c79Gy2atTYwMFJ0cBwcHBwcHBwcvzqFfBzFwfHbcPbs2ewvLRX6dnIowiIzvhWW+lPXwcHB8ZdhYmJiYmLy9u3bn7iGZ5mP4mvrcEFojgKiwsOCshnnz65A+Cmyq+coJDNsyF4TABKE6PuOxabL7MmAG9/R+RVr48G2BeBsOE6FoetrNsqLxcve66fx4oVo7Fj29m2OnNqwMJw6xYYNk5O5m0f0lLCnEikRALyIQ883RfEmaGrSjBl07Bi5utLRozR1qsJI8LBhw1xdXT/JSeKURmxsbJYtdm6SkpJ85QTY8gkNHUrZUuoVEB7ONm3Cu3dFNXuRQEuXUp06UlQLSkrUuDFNny5zT1VVOn6c+vensmUhNufX0qKKFWn6dN6GDbJ2YsuWsUOHIOFvLxQiJSVDFxIby968YbNmsayiAHZ25OpKQ4ZQ1aqwtIS1NTk50axZdPw4NDUlxvf3958zZ8727dvzWsRdNkzR+UnKylBXB8DOn2dDhrBOnUT//MNGjsTz5zJ2IPTuLfO0V1FBx44SidE0axaNGAFpVT9+rPPzZzZpEgAIBGzJEtaqlahLF1G3bqJ27VinTkwiy18kwuXLMpPmRSI8fMh27cqhZshCKGSPHrEFC3K3Y98+6XoFAJGRouXLpRvLiwkOZps2ZR4MUxhS5eXqoK2traOjk/efiPXq1ZNfkMXIyMjW1jaPo8kjLIx164Zz5+Dri6QkCAQIDWXPnolGj2YnTijYV1eXBg+Gtrb0rQpT0vMlyCCivXupf39YWPx4/3V1qX59OnZMeu2YvKCmhrp15X2g2aeTgZ6e3oULF549e7Z69epx48atX7/e3d39xIkTmrmu/ZImtZifhtjY0IwZtGULLVmiWM0QF8eOHWOzZ7OVK/HyJRjr0aNHQEDAs2fPcnQLC2NTp2apGXLsfu4cW7myKNcPqKioTJkyxcPD4/Dhw3v27JHYSgrfwPR08V2oadOmu3btsre3z35XV1NTq1u3rpubW6m8WZ74+fm9ePGiwCVoFaqghEJhkrSqEJIoK9P+/bRsGdWrR2XLwtqaqlalgQPJ1VW6GVIWFSrw/v2Xd/YsXb5Mx47RqFFypKv/dO5FROnp6a4XTyteEgcHBwcHBwfHLw/n0MDxV+Dn57cy5//KCpDgxSGBthKJpfyJQvaXVD3n4OD4RahRo8arV6+q/yS/bhHDy8xn9X+8QwNHsdLRCLV18TwWKSKM9WLnq2eEjTmKA1UedthTW0+WKsL7BLTzYMeqSvFpeBSDWT7sjTQP8uOhcI9lp6qR7a+TC5qezubNg7RsxYzK0//9R8OHF3KSerpYXY6mejMA96PR0oMdq1rSb4KhoeGiRYsGDBhw7969vCfjhoSEpKfL01/IkTvkG2VlWr8eY8eyPIokwsPZqlV05EiRLaDwKCnR0aNYtAj37rGAAAiFUFYmKyu0bk2zZoEnNxdCWZmWLYNAQO/fs6goMjdH+fLyIpT+/uz8+TwFAqOi2N691KhRhte9lhYtWQKAhEJZjhEAUlNTe/ToMX369CL5qUBt2rBLl+QZ5pubIzGRjRjBXr7MMlFgAHvyBC1a8Navz71UGjoUnz6xCxckC0+oqVHLljR1qpRlTJ9O/fqxjh1ZZoZ6bti7d/TsGVuzJodhRng4Cw/HjBl4//6HMMXbmwUGyjvskBAcOCC1XjsApKezu3cpPj5HoP3FCwXnvyytQxZZxTssLaGvL6e/AHiQ6/ypUKFCjRo1zp496+DgoGAiAECbNm3KlSsnx0C+XLlyenp6eRlKPmzcOOnVUsLC2Pr1VLs2ypSRszsNH460NHboEIKCfrRqaFDNmggJkRKWzo7cUg5S4PNp2TKaPp1dvgxvb5QqRc7OKFcuf4Pkgrd0KfP2Zh4e0je7u4tat6aqVWnNGvmVOGxsbGbMmFHIxRQN/v5s+XJ8/swSEqCiQqam6NePOnf+aethjK1Ywa5cgb+/WMvIDh6k8uX5K1eOHz9+w4YNJ7JJZ9jixUxWoZzUVHbxIo0ahTwUlcgXpUuXvnTpUsOGDStXrlw/uyGHXJ0WANLUhG7G/7g6dOjQrFmzLVu2PH36NCkpSUdHp0ePHr169cqLcG3z5s0HDx4MDAyMj4/X1ta2sLDo37//lClT8nUUdnZ28jtoa2sbGhrmaSwi6tULvXqh2J6mlbGxrVWz9ouXz565P27buqO5WUE1SRwcHBwcHBwcvwacQwPHX8Ho0aOzl5xQUlIaJMv7lCPPKGf+ryutsLl/HBwcHPnDwcHhzZs3P2v2T0mISwcAExVYcfWLOAoBAavsiE8A8DAGM3y4L9TipaYOttpnPPN+n4h67mx7ANKzvev3otHp1Q81gxKhrwn2V6ZemVXpvyTD2YP5SjN9/ymwGzeYt7fMzeLK00XBcHMsts146z4motkLduN7kQycD8aOHWtvb9+tW7c85T4CAOT7QgOQL3fIN1Wr0rFj1KwZzMygpKRAAQAwX18U7QIKj5ISLVtGN2/yXFxowwaeiwvduEFz5ig8lgyUlVG9OjVvjgoV5Odbs927ERaW11VFRLD16yUb5dYKmThxoqmp6VRpsoACQG3bkr29zM3a2hg6lA0dyh4+lCwJERMDV1fRrFnSh129mhYtourVYWwMDQ0YGlKVKjRjBu3YIfPd09Fh8oukJCSIZs5k7u5SLNxjY9mhQ+zmTfErFh4uU6wgRiRicos+ICiI3b6dvYG9egX56csKT/gsjYKamnzLE2+BQKLehLW19fz58/v163f48GGRnOIv2VBVVR07dqyurnR1qqWl5frcJ17+YXfuMDm/WkNC2KpVCgehsWN5YnuSxo3RsCE5O9O//5KLC+Qbw+jpUf/++V8yoKtLffvSokU0aVLh1QwAoKZGLi7UoYN0gYVIhKAgdvUq69EDsvU6xYrC74vssAsXRL16MTc35u2N4GD4+rInT9jMmWzChMIbIxUMNnEi++8/+Pn9WEBiIvP0FA0bNrx27du3b//wJGAMsuvdAEBgoGLjkAJhZ2e3b9++Hj16hGZzaqH+/RWIJ2xts98SNTU1Z8+eff78+Rs3bpw5c6Z37955UTP069dvzpw5np6eERERKSkpERERnp6e8+bN6927N8vPRzZy5EhTcVkcGdjb2/Py+I1ZInTt2IPH4zPGLlw687PXwsHBwcHBwcFRWH6hn1kcHMXE+fPnr169mr1l1KhRZcuW/Vnr+WNQzbx/pObpeREHBwdHkVGtWrVXr179rNnfZQY7a0ovb8rBkQ9q6WBumYznsP8F4WAwALBbt9iwYaxzZ9apExsyhF279jOX+GfRqzR2VyLxb5gkIWZ/Zg2es0MhGdWj1/gysb5Bg49xlnhdl3ZUpH+MsbsSHaxMGnwACE1D77cs+df48cNu3JCXNQ6wsDAF8cU8M9kKuyuROg8AYtPR8y3b4IeSjNsQ0b59+4yNjRs1avRFfkZytl0K2SHfWFrSoUO869d5J0/KLwkPAImJkB8w/lmoqqJePerRA3XqQK4hf8Hx989f//zYgx8+fPj+/fuHDx8uss+Xz6f168nKSsomdXXq3BlhYezlS+n7CoW4cQPZPQDc3dncuaJJk9jKleTkRBcv8q5e5Z0+zbtyha5coREj5K0kOlqxrUVQkMyQakwMduwQ/0liFYUceDz5c31LS9t79OimTZvu3bsnFOsnZJVFyELhJ5JtBFq8mGxspPaKEonWJySkZTtMfX39qVOnmpqa1qhRQ19f/8qVKwomymTcuHHjxo0zMpKsLl+mTJmNGzdWq1Ytj+PIgZ07J6l0kSBvNzSYmNCSJXT0KM/FhXbtolatANDcuTIrQRBR3bqoWDG/Cy4uNDRoxw7epUvUp09GbZpcsE+f2Pjx0nf392dLl7Jhw0SjR7MtWxATUySL8vPz69Wrl4ODg52dXfny5Zs2bXr8+HEF+3z6xJYvR26Dk8REdvkyW768SBaWL9iZM+z6dem/B4KCtJYtGzhgwO7duzNaoqKYIq8UJl/xUAicnZ0HDx48YMCAH6qjMmWoYUOZsjlzc5o7t5CTrlix4ty5c7nVkMnJyefPn1+yZEnuXdLS0tavX9+xY8cWLVp06NBh9erV4mITlpaW7dq148sQlllbWxeJCqoIMTY2qV+3IQDP1y8CAvP5zcvBwcHBwcHB8YvBCRo4/nxW5cx4sLS0XLFixc9azJ+EeuZ/4pJz5f9wcHBwFCt169Z9+fJl3pN0i5Z3CRkP0Kto/ZT5Of40plijR6YBwAwf9nHaAjZhArt+nXl4ME9PdvMmmzSJDRqkIBzCkWd6lsaNmlQ58/r9mIQJH1mZh+y/IHzKvKncqUUr7MgimwVLF2OcrZYRzvdKxDrfX8JOgxSKFQQCJCYW1XQ9S+NazYy3RcSw+Csb/oGVpLBVSUnpwIEDQ4cOrV+/vqurq8L+Cmurq8oIqhUWXV04OcHaWkE3ZWVo/a1fJPlMYmYpKXl0s4iIiJg6derx48e1FQbX80XFinTwINWuneV8Dj6fbG1p8mRauRJubkhLk7nv9+8icdl4Pz/WtatowAB26BDOnmXbt4u6dmUjRkBDA1WrwsRE8TIMDRWoEAD5GiYWGIj4eAChOjqbRaLR0dHzY2NfS42DGhnJOj+909ObR0TUCw8feerU//73v3bt2tWoUWPPnj3UsCH09eWtTVtbntuHkhIaN/7x0tyctmyhXLVLErS196mpHc78TlRSUqpUqdKGDRsmTJggbpkyZcrq1avlLSMny5cvd3Nz69ixY7Vq1SpUqODo6Dhw4MBHjx5169Yt74PIgRQGj5OSkDdLCSlYWdH8+TA3l2zn88nJiTZvLuCwhUQgYCdPisaPFw0fzmbNwuvXPzaZmsLXV45Whr19C4nKFEIhmzNH1LUr272bXb+Oy5fZ2rWiDh3Yf//l6ObpyWbOFI0YwcaNY66uebljnDlzpmnTpidPnnz79q2/v7+Pj8+9e/dGjBjRt29fOVn7bNky6ZWexAfu5qZQbCESid68eXP+/HlXV9e3b9/m0VBEHi4ucgxX2KdPg2xtfwg1lJUVm+4oFWN54iVLlqSmpm7fvj2rhTZsoPr1pUwqVjMULhlJKBQePXo0Wcav6JSUlBMnTkjYNbm7uzs6Os6cOfPSpUu3b9++fPnynDlzHB0dHz58CGDXrl3t2rVTU5O06ROrGRTWpCh52rfrIjZpuH7z8s9eCwcHBwcHBwdHoSjGH6kcHL8C/v7+T58+zd6ybds2HR0uqbYI0MkUNMRxggYODo6SRVdXt379+ufPn+/Tp0/Jz/4+MzhYWbOYCp5y/F0QsNWevBLZuwSkiDC5XIfLCQdynFuJiezOHYwaRYcO/axF/mFU08Y9R9oWgHW+LF4IANECTPHOiF5o8GEnLWJYTxerytGkTwzAtgCMsYRh8eSu5wNZibmZkKam/Hrk+UX81g16xx7GAMDpMMQImEtVUilBnfy4cePq1KnTrVs3Ly+v2bNny+lpYWEREREhK4zB4/FKly4tdVORQO3bszNn5ESXqXTpfAga0tMRGAiBABYWUFcvmiX+PFhegvfZIFXVPAbYdu3a1a1bN3FiPWMsJiZGU1NTRUWlIKuUwM6Ozpwhb2929y5iYlCtGjVtmpFo/l1BCRYKC0NgIBswQLJufVQUu3oV/frRiROyctZzoK5O5uYsd2p4FqqqCiwcEhPTAgPHrFt3/fr1wMxxticmOigrH9DXt85KO+bx0LgxvX7NstVtFPNaIOj+/fvXbPG/5OTkt2/fTp8+3dfXd1n58izn/76zQ3Xrwt+fffwofWuFCjR0aI6mGjXo4kVs2gRPTyQmQlmZ2djoTJkyztDQ8MSJx48fA2jRokXXrl2zBxd79uy5ePHiu3fvNm3aVN5bkQ1HR8cLFy7ksXO+yRX4lIBUVfNa1UXq7s7OVKECW7aMff6MhATw+WRkhBYtaPLkfISlBQL29Ck+f4apKdWrBxllOPLEo0ds0SLm4yOue8IAdvEi1a5NW7dCSwvp6SwoSN7uCQns1CmqWTOrgU2cyK5ckbQf8PNjGzZAIKDRoxEXx8aNYx4eiIsTzwg3N+zYQStXIts4Enz8+HHKlCn+udxiEhISzp49O23aNOmp9qmpklexBAEBzNWVBg+WujE9PX3z5s0bNmzQ0dEpX748EX38+DE6Orpz5869e/du0qSJrNR/eQiFLCREXgeBoIq3d2xsbHh4uLGxMXR0yNCQZSv6IAmfr9hhqBDw+fydO3c2b9586NChGmKFlooKHTmC7dtx7RoLD0d6OrS0yNaW5s5FofUBL1++/Cb3I/v69evTp08bNmwofunj49O7d++vX79m7yMSid6/f9+/f/9Lly5VqVLlwoUL27Ztc3FxCQ4OTk9P19bWrlix4tq1a0vOCDYkhPn4kKoq7O0VXq2GBka1atZ2f/HkhcezXt37a2kVqdqPg4ODg4ODg6ME4QQNHH84/+WU7RsYGHTs2PFnLeYPQyfz/hH/ixX/5eDg+BsYNWrU6tWrf4qg4VOmoKHi35pYy1HkqPOwtxI1dhelMXpS3ul4w+59HpzK0YMx9vw5Ll+m9u1/0hr/NJQJk60w0JQGvmePYiDKlorZ1wRKMtRKg8ywPxiv4pEswslQjLUsmcXKhPr2ZadPIyJCZg9b28LEyaRiqIzz1WmWD9sTBAA3ozDdh22uUKICL0dHx6dPn7Zu3TolJWXx4sWyuikrK5ubm/v6+qbnStUlIn19/WIVNKBBA7K3Z7IKJKmooEOHPI0THy9atIg8PFhkJEQi6OqSnR0tXAhb26Jba0nDGzZMdONGdh0AA+SdQ5Z5vdi+ffv27NmzVq1aRUVFffz4UVVVNT09vVu3bosWLbJW6JmRF8qXp/LlC7AfmzpVVhyUeXhg6VJatiwv49D48czbG9HR0jebmyNnHE4CoYpK+zFj7jx8mFEkAgAQIxLdT01tExFxzcjIms8HETk60qpVbMMGfP2aPdNdCAyLjv4qLfc9NjZ29+7d3XfsqB4czKSVFKFy5WjNGoSFYcwYlmuRVK4cbdsmJQCvoUFz5vzoBgDQBIYOHTpUQv2QCZ/Pnzdv3pIlS/IuaChemjbF1asQyk4CyO2vkF9sbWn/fkpPR0QE1NWhp5ePfRlj69bh0iUWEACBAETMzIxq1KC1awtiIePuLpo8GRLB8rg4dvMm+venkycRF6e4EFI2hwN2/Tq7c0d6MYW4OHbgALVvz8aOlbzTpqezDx/YmDG8vXtRtarUSaZOnZpbzSAmNTX17Nmzs2fPNjQ0lNwWEoLYWAXrf/dOanNSUlLHjh2VlZWvXbtWpUqVrHY/P79Tp07NmDEjJCRk4sSJ48ePV2gvJDGu/OJTACglRVdXNz4+3tjYGADq1cOHD7J8QahsWSrmh2aVKlVq0KDBoUOHRo8endHE59OECZgwgZKSEB8PQ0MUQNshDR8fH1m6RjGpqamfPn3KEjSMHTv2q4y7qJ+f37hx4+7du0dE48ePHz9+vEAgSE5OLnDGVGBg4Llz5wICAipUqNC1a1d9+Q43Yl68YMuXM39/REQwHg+lS5O9Pa1YIf820rRxC/cXT9LT05+/eNK8aeuCrZaDg4ODg4OD46fDlZzg+MMJyin/t1CUx8aRdzQy/4OZxDk0cHBwlDidOnVKSEi4fLmknTNTRQhKBQA+oYyCjDsOjnxQURPj32XU/J7fe26kjoFkj8REnDol2chROPSVcak6+TakDeWpaSlYqKGjERaWlRlXJWCoecbWq99/gaoTNjZo0ECmZMHMLHsgsAhRIqwrT7PLZLw8EIzbUcUxjzxMTU1v377t4uJy9OhROd3Mzc3LlCmjntPSQEVFxcTEpFKlSsW7RB6PVq8mqf/74POpUSMaOVLxIKGhrFs3nDzJPn9GTAzi4hAQwO7cEfXvj1u3inzJJYe9PZo3zx6vkqdm0NenSZPyOPCaNWs2bdo0c+bMnTt3hoeHR0VF+fr62tjYODo6Llq0KDIyslDLloVBrjt2TpiGhrya9Izh0SMIhYiMZEuWsP79Rf36sVGjmNSPuGlTGjBASsSaiGrU4K1fD7mhtSXx8XcfPRJKC677pKcPjoqCtTX17UsuLlBRoenTqUGD7CKDE0lJ72SHTiMjI+fu20e7dlHlyjmkCaqqVLMmHToEAwNUqkRnzlDHjihbFqVKwcCAbG3RtSudOVOEGp3evXt7e3u/f/++qAYsDNS9O1WoIHOznh6NHVs0MykpwdQ032qGMWPYzp3s69eMoDhjCApily6xnj2Ry59DAUIhW7hQUs2QNZWnJ1uzBnp6Ci0rcmScHzokbxlBQaLhw1n2khbZCQ5mc+dKLXCTlpb26dMnOUvw9fU9fPiwlA3q6op9L2TIEQYPHmxtbe3m5pZdzQDA2tp62rRpL168uHbtmqenZ+XKle/evatgiuxoa5Mi257vmpqRkZFZT8No5kxycJDe1cAAkyYp/owKzfjx47du3SqltIeGBkqXLio1AwAzMzMluR8Zj8czz1QDhIWFffjwQU5nLy8vX1/frJfKysoFUzNER0d36dLFyclp4sSJa9euHTFiRM2aNUeMGJEmp3oRwM6cEY0ezV68QHg4GINQiOBgdvs2690bMpxvxJSzrWBoYATA/aVMBx0ODg4ODg4Ojl8fTtDA8YcjyPnApVOnTj9rJX8eWToGZe5GwsHBUeLweLyVK1fOnDkzd95tsfI1GUIGAJZqKEmLdY6/gen3DltFBgL4rq0/aai0+t+KXM05CoauEoaZ43x1el+PjlQhHbmhilaZ6XMe8fgFFA3grV8vEXHMwMyMZs5EuXLFN/UsG+pmnPm3D0sv8bfDyMjo9OnTU6ZMCZZVzhwAYGZmVrNmzTJlyhgZGRkaGlpYWFSvXl3s9V3sS6xUifbtoxo1chSJMDWl3r1p714oXIA41ig1EB4YyBYtQjGF50sE3po15OwMbUXe17q61L8/HB3zOKyBgUHLli1btmzp5OQkznLW19dfuHChu7t7YGBg5cqVz58/X8iVS6FdO8ipalGqFFlZyfRUAACwsDC2dq2oUye2Zw+7dw/37zM3NzZ2LOvbV+yinx2aPp1WrqRq1aCvDx4PGhpUtiz17UsnT8LRkXLGSnOgqnoxJUXOD6c3ysrvNm2iVasyDofPpwMHqE8fWFmJhVMXk5MF0sLDWfj6+qJKFbp0idaupfbtqXlzdO5M27aRq+uPEjmGhrR9O+/WLZ6bG+/yZbp5k7dlS9EWx1FSUurTp8+pX0QFqKREK1dKrxCkqUndu6No7f3j49m8eax9e9awIWvalPXqxWS/D2z3bnbrFqTFUNnbt+x//8vXzOzhQ+bjI3OzSIQHD8Dnk5mZvFG0tKh79x8vw8PlT0q+vlIlCxlL8vaGh0fu9uDg4FhFRguvpeokjI3JyEjebmpq1KpV7ua7d+++evVqx44dvJwaxISEhKy/q1Spcvz48T179vTp08fV1VX+8nIgt9KBUEdn3IcPAwcOVM2qa6OqSocPU4MG0MhRYYtsbGjOHOrcOR9TF5SmTZvy+fyrV6/K6hAWFnbx4sUVK1YMGTKkZ8+eQ4cOPXz4sECRF0Vu6tSpY2VlJaeDtbV1gwYNxH+/ePEiRG79joiIiEePHuV3DRLExMQ0b978/PnzoZnqH8aYn5/f/v37nZ2dZd6iQ0LYunUIC8u9hfn6ssmTIfveTkSOteoC+PLVJyqa+98EBwcHBwcHx+8KV3KC4w/H29s7+8v6xVkL8G/jcUzGg4Myv30ZXw4Ojt+SDh06bNu2bfv27RMnTiyxSb9lWpbacrc+jqJGXZi2+b+Z/8w4wojcarY+1LTvwLvHcvQogfgrhyLMVKGnhJh0xKcjMg1GsoOYJYSKCh0+jG3bcP06Cw+HQABNTbKzo9mzIScnuIhYU55uRLG4dHxKwpEQDJYbpSoOHBwcRowYMWfOnAMHDsjppqSkJD+eUYxUrEjnz9OzZ+zKFcTGwt6eunWD/HhYJszNjcmwLoc4gLFqFW/duqJba8mipETbt+P2bRw6xCIjIRCQujqLikJCAiIiwMH++oYAAQAASURBVBi0tMjaGsOHU48ehZ/NxsZm7969L1++7NSpE2OsS5cuBRklJoatW4cPH1hyMqmqMltb3rRpMDWlAQNw6RJ7KiPzVSRCUpKCkZOS2IEDSEyUbHzwAAMH0qlTUFbOvoU6dECHDhQYiMBAaGujQoUsVRNt3ow+fdjnz5JTKCkFODoG374t7/gSEk5fuPDZ3//o0aPx8fFKSkoODg7Tp083mDOH3b6NL1+SDh+Gp6ecEZKTk0UiEU9Jibp3R/fukOO9oaQkPcZfRLRs2XL1amnSwJ9CzZq8ffvY7NnMxydDoaKsTNbW6NePhg9XsG9cHNu9G2/eQCCAlhbat6fOnWX+Hnj/nk2YkENV8OULPD1x5Qrt3i1F+nbunJwCEMzDg4KDIV9/kJ0bN+SXk2CRkRQZiTFj4OUlq3ADMSY6eJBnYpJxeigKYDO5Ge1ITGQ3b1KtWhLN6urqyjmvqdyoS7U9IELDhvj0SWa9hnLlpCpUdu/ePWXKlCxJwcePH2fNmvXp06fExERlZWVLS8sxY8b06tULQKtWrS5fvty2bdty5cpVrlxZ/iIzJp01i71/D2mR+HRgcEpKlFB4cO3aHBv09Oj4cdy8idOnERvLVFWpShUaMSKHPUZxQkRr1qwZOXLk0aNH69Wrp6SklJaWFhIS8vr16/v379+4cSMgIKBu3brVqlVr1KiRtrZ2dHT0/v37Dx8+fPXqVV5+amlpaGg0btz427dvUtwgACJq2LChdqa0Li0tTWq37EybNm3p0qWlS5du3779lClT5Ns/SGXIkCGvpJWjEgqFd+/enT179lqJDwsAIFq9GoGBssZkHz/i2DEaOFBWB6dada5ev8gYu3nras/u/fK7Zg4ODg4ODg6OXwECsGDBAjmVRzk4fmtMTEzCskmYv3z5Ulauep0jj3xOQqMXTGzScLgKdcrTU1kODg6OIsbLy6tp06bPnz8vmsLYeWBnIGb6MADDzLGhPBdd5ihK2IgR7OrVmQMW7241BIBGatK9+c52oT/q+FKLFiQ3astRMjg9Y95JAPC0NlXMT53rYichAQkJMDRUbIhddGz0w6KvDICRCl7VJa0ic4nOK7GxsXZ2dh4eHpaWliU9dzHDRo1ibm5yOpCDA5V46aViJyyMPX+O6GiqVg0ODkUu5PLw8Gjbtq2Hh0d+axGymzexeDHLZjYOABYWNGEC9e2L0FBRkyYsKUn6cq2sEBQEaYUeMuDzZW7l82n8eJo2LR9rDQtj//sfe/cuwxaCx4OlJbVq9a5LlwaNGsXLrSPgKM0MY+TIkSNGjADQt29fFxcXObtXrlz5nWwVTkkSGBhYp04diQKUP58PH9j9+4iPR40a1LixPGMPAAA7fx7r17Nv3340qalR5cq0cydMTCR7x8ayrl2leyTw+ejalbdxY47GwEBR+/aIklcxiBYsoBEj5C8yC9HUqTh5Ul6PUqV4ly7ByootXcpcXOTVkjAzo4kTqV8/1rUre/FC3phKSnIS0wHQoEG0bFnu9urVq0v3YAAAqKqqnj171tnZWcq2tDTWoweTZvwAU1Pe9u1wcGDHjuHhQ5aeDk1N6tiR2rQxMjZ+9eqVuLTB/v37FyxYEJgzOK2trd2lS5eDBw+K3YMOHDiwcePG58+f/7BVkAtzcWHr10uk78eKRL0FAjUnpxNnzqgVfxWJAnDq1KnFixd//PhRKBQqKSmZmJhUrVq1fv36rVq1cnR05OcsPCESiRwdHVevXt1KmgeGHJKTk5s3b/7s2bPcYoXatWvfuXNHI9Op4tu3b7Vr185jcSJlZeXatWtfvHixVH4MZkJCQmrVqiXHB6JSpUpv3rzh5yq6wdq3Z2/eyBmZWrWiffvkdFizYanP5088Hm/a5Lnl7Ipd88rBwcHBwcHBUYSMGTNm586dnFcyxx9OdE5vT7O8pxdwyOZLEuo9z1AzVNREe8OfvSAODo6/lYoVK06fPr1v377yC44WIUGpGQ/CLFU5NQNHEUMDB0Jbe/HxFZUDPgJIUtUYMXargJ8ZmdbURO/eP3N9HJloZ34mibKjkz8HLS2YmBStmiEtLc3NzW3RokWjR48eO3bs0qVLT5w48enTp6yowGhLmKkCQEQatvj/hCocurq63bt3P3HiRMlPXexksyIvYIffkdKlqWNHGjgQ1aoVhy1NzZo1R40aNX369Pzt9v49mztXUs0AIDCQrV3Lbt5ku3cjOVnmcoOCFOQ9y9E6CIW4dy8/a8XXxMR+QF0er4pQWA8YUrZs8H//0cKF5paWcsq9Ozo6SlUzANi9e7eTkxOA3r17S09bz8TOzi5fSy0+TE1No6Ojk5OTFXctSSpVotGjafp0atlSsZrhxg22aFEONQOAlBT28iUbODD35c9WrZJZ8UEoxJ07kPDtiIqSNAXJTX4UIVSpkoJrVkdHrMOg+fNp9myyt4esKHtwMFu/HvfuwclJ3oBaWtDTk7smQtWqUre0atVKTqJ/pUqV2rRpI32bigodPUrNmyP71cTnU8WKvE2bkJ7OnJ3ZokXs2jXcuoULF9iECWHt20MkEqsZ3N3d58+fH5gr1T4+Pv7UqVNz584Vvxw8eHCFChVmzJgh7+iyH2ifPrw9e6hBA5ibQ1sb+vq+VlYNBQKbTp3OnD//a6oZAPTo0ePdu3fp6emMMYFAEBAQ4ObmNm/evDp16uSO6PN4vPbt2z9+/Di/s6irq9+8ebNnz57Znweampp279791q1bGtnqbpQpU6Zcnmt1CQSCR48ede3aVaGpQ3YuXbokv6pFYGCgl9RSU3lw+pG/fUDfYcrKKiKRaO+B7UlJiq59Dg4ODg4ODo5fD07QwPGHI+H/liLXApEjL/gkoZ0nS2MAwAd2VCQ+F9Tj4OD4eUydOtXU1HTkyJH5epZUYIIyv0bMftEHgxy/M40aUePGaulpO3b/T0UoAPDKpur2diMBgIjq1qW2bX/yCkuQ79+/P3v27ObNmzdv3nz16lWSwse4JUjW/6B+QvS+ZLly5Uq5cuXWrFkjEomqV69etWrV1NTUU6dOtWvXzsDAoF27dgsWLLh4+mT/RE+WEANgsz/e/YwIe506dX6RpPAiRlG8E3nL3OWQYMaMGWKZTt7/b8gWLUJwsPRtkZHYsAGvX0PO7xChENraMj/QXHE7ydkjI2Ua76ekSFjfb9++vUmTJi4uLu6vX3uFhDwPDDx0927DNm0OHTqkr69vY2OTe4zsUoYX0hBvcnJyWrp0afXq1WWt08zMbPny5fKPpcTg8/nVq1cvfLX7n0Z6OtauhYxMceblJcptsyq3Ggi+f2cHD+ZoMTJCptO+TKSdMLKgrl1hbi6vQ5kyWVcBDRhA166RnGJAERFs3Tr63//I3l7mgI6OJL+4kpUVtW8vdcuyZcvq1KkjdZO5ufmGDRtyB9R/oKVFBw/yjh6lvn2pdWt07kxr1tDly9DUFE2axD59yiFRSkmJ8fQslZIirrIxe/ZsWcYhKSkpJ06ciM0sxrF79243N7fjx4/LO8Ds1KhBx4/zbt7knTvnsXJlI1/fcYsW7dq7twA1EX5ZTExMwsPDC7Cjpqbm8ePHX7x48e+//06ePHnLli0vXrw4deqUlpaWRM8VK1aYmprmfeTnz58fOXIk7/0V2sYkJCR8//5dyga5YjIAMuVBmZiamPX4pw+AqKjvB4/uVTAaBwcHBwcHB8evBydo4PjDkbASffDgwc9ayZ/BuwQ4e7KwNADgAfPKUg1Fz0A4ODg4ihUiOnz4sI+PT8nUzwrPDCiUVhRm4uAoALRlC7VrVzU6YO6pjOq56zqODzEvSy1a0M6dP3dtJcPDhw/HjBljY2Nja2s7fvz41atXr169euDAgUZGRvXr19+8eXOsjKrbJUmWlFP4RysaDh06NHLkyCNHjty9e3fJkiWjR48eM2bMsmXLTp8+/fXr148fP44dO5aITp48eXrGsOR+ZZOX9knwuDPgHfuuoOJ50fP582eT3O7rfwA1aypId5YbO+SQhba29vv371+/fm1jYzN+/PgvX74o2CEyUjJLPifs2zdERMgfg0qXpjZtpEek5NgziBGJJPtERoomTWItW4qaNBE1asS6dmX//QeR6MKFC4sXL86d/O3n5zd79uz79+/PmTPH0DCHvV6WlOHly5cvZHj7v3jxwiPTYF8gEFSsWDF3H2Nj45kzZ1auXFnBsZQgQ4cOXbJkiVDh2/tLwu7cEUkYKuSEXr7McVakp7O4OAWDSohyTE1JfuC2dGmSWnNBFvr61K6dTOGOmRnNn5+jxdeX5SyRIAH79g3BwbR9uxTVAp9PtWvTjh00a5aU6hti1NSoc2fkiliLUVVVvXr1qrOzs142jwcej1elSpX9+/c3bdpUzsIyqF6dVq+m//7j/fsv9ewJJSU2f75U5VMpHi8yJUU4b158fPxnuR+rr6/v6dOnxX/r6emdPn164sSJ79+/V7yYLLS0bgYEtB8yZPfu3WPHjs3Hjr8DycnJhXGbMDU1HTdu3MaNGydMmCDLvbVp06YrV67MezXD5OTkfIhOAHt7eznWIABKlSolvSKSHPUPAB4PMgQ62WnauGV1h1oAPDzd796/qbA/BwcHBwcHB8cvBSdo4PjDqVevXvaXGzZs+Fkr+QPwSkTHVyw8DQA0+ThfnaaUUM16Dg4ODnmoq6u7uroePXp0n9y6oUVCVGZpC0Pl4p6K469ERYV27eJt2zZO5Fc50g9AgrrW6uVHaf9+hXlXvzvHjh2rWrXqyJEjra2tr127FhMT4+7ufuPGjRs3brx58yYqKmrhwoXu7u62traLFi2KUxi2KU6UM/8LlSaS2+935tWrV9OnT79582ajRo2kdjA2Nu7YsePixYtPnz7t6en53NtXo1rD1INLvoSEd/Bkwaklt9SAgID169cPHz685KYsKWjoUCpbVubmUqVo3LgSXM4fhYWFxblz5x49evTgwYObNxUEddinT7IS5TNISIDC0leqqrR9Oy1YQDVrQlcXcgNaEpCubo6vgCdP2D//4OxZ9ukTgoPh789evGArVrCBA5csXiwrfTk4OHj27NnOzs4TJkzI0jRkqRlev36tItcRRCQSVapUSfy3pqbmP//8Y2Njo6ysDMDY2Lhu3boHDx6cOHFi3g+qBBg6dKimpuaYMWNKxsSriLl3j2TZcgAAWFQUshvX8/mKT6rcmfp9+iCb334OiKhOHRgbSzQHBQWNGDGiSZMmTk5OzZs3nzNnTmK2uhU0fz61aydlTAsLmjcP5cvnOIR37yBfpBgby96+Rbly5OpKAwdS1aqwsIC1NdWqRdOm0YkT0NJC9eo0fTpyKzO0tNCxI02bJmd4HR2dy5cvX7t2bfjw4Z07d+7Vq9fOnTtfvHjRqlUreauSxdu3skp+GPJ4+jze28eP/b98kSiKKoFIJMoSDwGoVq3a2rVru3fvHh8fn8dVHDt2rH///mfPnm0vw5rityYoKEh6sL9IGTRo0IMHDwYMGODk5FSxYkVNTU35/aOiovI+uLOzs1SnnCysra1tbW1zt9O0aTK1OwDZ2dGQIQpnJ6JBA0aU0tMHcPLMUV8/eVo9Dg4ODg4ODo5fjT/HeYyDQyo9evQ4mM1Z8e7du1evXm37Nzk2FxURaej+hkUJAEBPCWeqkaPMAqwcHBwcJY2RkZGbm1ujRo0qV64syz+2SIhJz/hDl/sNxVF8NG2q3LTpymh0esUAHOGbj0tCBRkRhz+DGjVqpKambt26tXnz5iQtJV1VVbVNmzZt2rTx9fVdtGhRuXLlxo0bN3LkyJ+Sl6+WGTNK+XMFDbNmzVq6dGkF+Vbe2ahhont4zvhBnccJGT4kovELtrE8dTQq1jUCgEAg6N+///Tp0+3s7Ip9spJHUxNz5mD2bOQOUWtqUo8eyIxGcxSMtLS04ODg7t27y+9GfL7CeDjT14d8I/EKFQBQ//5o3x7t27P8mM2w6tV/3BYjI9mMGczXV7JTWtqr27c/SzUqz8THx8fPz2/BggVOTk4rV678lmk7kZ6e/r///e/QoUOhoaHIpnIQk2XbIBQK3d3dnZycAJw5cyY+Pv7NmzdJSUkVLC0t3dxw+DDbuROamqhRg8aMgaIQYAnA4/FOnTrl7Ow8ZMiQvb+d8X56uoIOQmGOPkRkbMz8/OTt4uAg0UADBrBXr3DxIpKTc24gqlmT1q2T6L9z586VK1f6+/tntdy9e9fV1XXv3r3169fP2PHff+HqiqNHWUgIBALS0oKdHc2dKyW/XGFVnaw+Wlq0fDkASk8Hny9hXUM9e1LNmmzlSnz9yhITSUUFZmYYNEhWsQkJateuXbt27bz0lA+7excJMqsudVdXP+HnNzIiQr5yCIB2zjoggwYNevr0ab9+/c6dOyevCgaQmpo6a9asixcv3rx5s0qVKvlavCQPHrA9exAaylJTSVcXlSvTrFnQ1S3UmEWBn59fw4YNM174+7MvX0hLCxUryvLhKDCWlpaHDh0S/12/fv0nT57I6Zyve4uOjo6zs/POnTvTpV3j2traI0eOlL6nnR2NGMG2bUNu/YS5OS1bJkX67OPDjh9nYWGkpUUdO6J+fRBpaWqNHDZ+3ablAoFgx+5Nc2cu0dH5+Z8sBwcHBwcHB0de4BwaOP5w2rVrJ2GJOXv27N8yReOnwoARXiwwBQC0lXC+Oqdm4ODg+OUoV67c3r17e/bsGSk/jbJwpGbGL9W431AcxUyTUmihDwBChiVf/vCfLp06derZs2eLFi2kqhmyY2Njc+DAgfv37wcHB1eqVKlr164XLlwQyE1jLXKyrv4/9VPx9/f39PQcPHhwvvbqaIQ9lUiZACAiDf3fsZ5v2DuZwZ0iICkpqVevXgYGBosWLSrGaX4q1Lo1b9MmqlLlR6CCz6eyZWnyZEnzdo58EhIS0q1bt1WrVhkYGCjoWqFC7jz1HOjo8CZOlNfHyoomTBD/ybZsYQEBeV8nlS/Pmzs366Vo2TIpagYAwPOUlFi5RhGRkZGvX78G0K5du/v374sFYefPn/f09Fy5cmWpUqUcHR0dc6lkshqrV68OwN3dHYCTk5O2tnaDBg1aaWhYjhnDNm5k9++zly/Z/ftsyxbWvj3u38/7MRYfWlpaV69eDQ8P79GjR5pCF41fiho1FDgu6OlBwjO/QweoqsrqTmXK0IABudt569fTtGlkb5+hQVFWho0N9e5NJ05AXZ2Isr6Xz5w5s2DBguxqBgCMMS8vrwEDBnzLVpaFunShU6d4Dx/y7t2jW7do1y6pbvlUowaM5ArfjIyoZs0cLUpK2dUMP5ZnZ0f//Ud37vDu3aOHD+nkyTyqGYqSlBQ5G7traLjGxVkbGpYuXVpONy0trU7/Z+8s46JsujB+ztKNhFKSIihgdz12YXcHBmLXa3d3dycq2GBidyGCDUooICAlXbvn/UAtyxawgDH/nx/ce+aeObts3nPNdXXrJnBw27Zt6enpTk5OQpfAs3n69GndunXDwsJevXpVQjUDzZ7Nc3Ghu3fp40cIDCQfHzpxgrp1g2fPijxWejqtWUPduvGaN6cWLahXL9q5U7JYRzQhISFmZmZ08yZ16cLr2pWGDeP168dr146cnUGs9UVJMBSfzAIgKr1CFFu2bGnXrl1haYuGhsbgwYOdnZ1FnYhjx+KKFVi9er5iTFsb69XjHDwIBb1pITmZRo/m9e5N+/bBpUt08iRvxAjq0QO+fgWAKlZV+/YaBACxcTGHj+0tUvEMBoPBYDAY5Qi7GM/4y+FwOCtWrOA/8ubNG09Pz/Kq5w/lxA+4GwsAwEE4Yoe1NCSdwGAwGOVBly5d+vXrN3z48NITruVdRP1bFzIZvxVLrZCDAACe0TkfxH8rv3790tQsgljSxsZmz549ISEhXbt23bBhg5GR0fjx4+/fv182WekZua9/BQnqiz+Va9eude7cWeIu0sL0rgiXaqFR7oLajRho9pJ6+9L9ONm/Z/r6+tarV09bW/vUqVPi46iLQVZW1sePH+/evcu/RFduNG+Onp6cw4fR2RlHjsQtW/D6dRw3rrzL+oPJyso6evRovXr1hg8fPmrUKMknVKiA1tZi2tHKCjp2xMGDQUPYzyRdXZw4EXR0cm5+/ChtoYhoY4M7dvBvjMYPH0R1V5IkCEPEwvHz2UtxHA4nz1b9VUGyD9arV0+IyOnTJ96MGfTlS4GDRPT1K2/WLHj/Xnw9RSYtjdasoZ49ea1aUbt2NHgwSfG7XlVV9dKlSwBQnO+HWVl05Qpv+nRycaHVqyE0tHiFFwPs0gXNxOU7oo2NgMMBjhiB9euD0KeBtjaMGQPCPmcRkePsjDdvcs6fx337OO7unFu3cN06fm0EInK53OXLl//8+VNoMYGBgZNyJTsFEJ+WVamSnI+PXGionIgHFqtUEeOxz19evhpSRUVi/9Kidm1QEJlIV0tB4TuXm1KxYsuWLcVoN6tXry6QmgoACgoKFy5ciI6O7tChw/dCcqivX78OGzasb9++ixYtcnNz09bWLsF9AFq/ns6fLxwFQoGB9L//FUg5kUh4OPXoQbt3k48PBAdTUBC9fEnr11O/flDc4LDg4GCzu3fpf/8jX98co4KsLAgNpatXqU8fiIgo3rDimTZtmk7eG3gh9PT0ZopNNimMnJycp6fnnDlzHBwcdHR0FBQU9PX169atu3Hjxt27d4s/F7t2xevXOadO4dKluHo15+JFvHAB7OwKdMrIoMGD6caNAiKPtDR6/ZqGD4fgYABo06pD44bNAODdB7/Xb14WqX4Gg8FgMBiM8gIBYNGiRUuXLi3vShiM0oKImjRp8oxPTt62bVsvL69yLOnPIoULtZ9RRAYAwFRTWGr1l168ZzAYfwWZmZmtWrXq3LnzvHnzSmP8us/pSwoAwPU62JjZczJKnwmf6MQPAABrVXhcH5X+UjVyzZo19+zZU/givpSEhIS4urqePXs2JCSkQ4cOXbt2dXR01BC6sigLHH3oUTwAwJXa2Ey7lCYpT1xcXBwcHMaPH1+8039lwcIvdDwCeHxLhzaqMMYEBxqAujjDbGm5fPnymDFjNm3aNHjwYBkMl0tGRsapU6dOnTr1+PFjIyMjQ0PDgIAAfX39TZs2tW7dWoYT/SVwuRAeDmlpULmyhGXL34YfP37s27fv0KFDFhYW69atK4LPfHAwDRki3M/f0JCzYwc0aAAAdPQoHD1KgYGQLa5SUMAqVWDyZOzSJa879ehB3t5ipkJlZTIzQw0NqFMHZ8wAVb7AoYwMXosWorItArOyGkdFRfNEZuEYGxv7+Pjo6+sDQHZyRLbdQjbZR/IUDPxkOzQU7vzC3JxEb9rGBg3w3DlRrUUmMJDGjaNPn4BflKCmhi1a4K5dIMnyPT09vVmzZi4uLk5OTtLO+PgxLVtGnz9DnlROXx9atuSsWydxOplAu3bR1q2QklK4CStXxtOnhdgepKXR5Mn05EmBBWkzMxw7FocNEzpL3uJ6YbUH/7r7nTt3HB0dUwWSKfgwNzf38/PT0NDIPktK7Qj/FFwTkwJNlSvj8eNYpYqY0fhPL38bzowM6tiRAgJEtVf/9eviixdmZmatWrV6/vx54Q6mpqbnz5+vW7eu0NO5XO66des2bdo0cODAWrVq6erqBgUFXbt27fXr1xMnTpw+fboMvvbEx/O6dAHRwSXYuTPulW5Df1YWde9Ofn7Cx2nWDE+dEjj47t27DRs2hIeHA4C+vv7kyZMFYgQjIiIcqlWLtLAAEcIaGb/n8OHk5HTy5MnCLi+KioojR47cs2dP8YYlooCAgNjYWCMjI1NhLibFHHbhQjp6FES9aho2xLNnASAlNWX+4hlJSYnmZhbzZy+X1ewMBoPBYDAYpYGLi8uePXv+0muiDAYfiLh48WL+I7dv3w4Q/TuTIcDxH5CtZjBRhjkWTM3AYDB+axQUFNzc3Hbv3u3h4VEa49fMTWj1F3J5mfHnEZ0JR8Jh8Ve6V1o+tSVlsSVqyQMABKTA0sDyvlhfOrx48SIhIUHgsnWRMDMzmzt3rre3t6+vb4sWLU6cOFG5cuWRI0cGizBmLyFZuX8H+b/0a1FUVJR4T2zxaMnDNlt8VB97VQS53IfocwrM9CebxzTTP0cWVmw8PDzGjh179epV2aoZ7t+/X716dVdX17Fjx4aFhX3+/PnevXuhoaHLly8fNmzYunXrZDjXH09SEs2aRe3a8RwdeT168Fq3puHDQWCb/u/HjRs3atasGR0d7eHhce/evSKoGQDA3By3b0cbG4EUALS0xBUrIHcoHD4cr17Fbdtw6FB0csK9e/HqVX41AwDkW4WLomZNzq1beOECLlxYQM0AAPLyICdSE2QpL28reoO4EuK6ihX1Ro3iNW9OzZvnHM31fs8WKOzYsUMgrhEAKlSokL3Cmt2HHwoMFHM/6OtXmVkaJCeTszN9/Ci4RJecTDdv8mbNkjiAkpLS1q1b169fL+2Mjx/zpk6lDx+A3/jn5084f56cnEC0akSG4PjxOGQIFNoajhYWuGGD0BAHUFbGffs4J05A//7Qti22a4fTpnE8PUWpGYBPByDGNoB+/PA/d05bbGZHcHCwpqZm3iCICDwevHtHly7R48eQnCzmXADg8ttRyMmhrS3u3AlWVnmjiU+kEq5m8PfnTZrE692bunShwYPpwIGShB1IRlERRNm0AICBgUblyklJSSoqKjdu3OjUqRO/lYKCgkKtWrXOnDkjSs0AAHJycnPnzn3z5o2ent6mTZs2bNjw9evXsWPHfvv2bfHixTIRcdLZs1AwUkSQT59AOiss2r+fRNvJ0OvXdO1a3k0ej+fs7NymTZujR496eXl5eXm5uro6OjoOHjyYP1PM19fXQVlZlJoBAOjt21IKuzlw4MCoUaMMCvqFGBoaOjs7S/RUEAMiVq1atVGjRjJUMwCXC48fi1IzAAB9+gSfPwOAqopq6//aAUBwSNDXQHaBlMFgMBgMxh9AWejKGYxyp0OHDtWqVfuYa+9JREePHhWIomCI4viPnN9C001RhYmgGAzGb4+RkdG5c+e6dOly5cqVwhffS8hSK0zhkZY89BGbps34/Unhwppg2hcKqTwAgG3f6UUDtFaVdFqZU1ERlljiNH8CgF3foZEWdBObN/0nsnLlymnTpskkNcDY2NjZ2dnZ2TkmJmbnzp3169dfuHDh5MmTSz4yP3995ISamlpiYmIJB7FTg8N2GJQKu0PJNQISswAAkriwPwwOhlNPfVhgiZZFtwa/cePGmDFjPD09xaz6FIOtW7euW7fu4MGDHTt25D+OiF27dq1bt26HDh2SkpKWLVsmw0n/VH7+pKFDiT9NICGBvn8nf39cvhzbti2/yiSwcOHCI0eOdO7cuZjn166NV67A3r3w4gUkJYGaGtjZ4aRJguuXysrYrRt06yZynEaN4NEjcSviNWqIbOJwsFIlEr3iuF1bu0dWVkhMjMBxIzm5a0ZG9jEx9PMnZMdmGRgAAPXujUePQu7CasOGDV+cPHl10aKw4OBnGRn+KirGJiYzZ85s2bKl8C9UUVEiSwWAmBjy8cGC2+6LB23YQJ8/C2/jcuHOHfD3h6pVxQ/SuHHjmJiYHz9+GBoaSpgvK4uWLhVuX8/l0uPHcOAAjh0rTeUlBBcuREdH2r4dwsMpMxPV1cHeHmfNAvGxArVqcWrVKs50iIWVAbyOHXmdOg2Lj+9aqVJoVtaB5OT9wtQJampqDx8+rFOnTv5ocnJca2tITQUOh4yNoV49zqpVoK5e+FwAwHnz4OlTSE0FZWWqWBHMzOjzZ+T7SxXVgIHWrCE3N8h7wgPAkydw4QLu3QuFn5NZWXTqFNy7R2lpqKwMbdti377F8OHAUaPgxw9yd89JQ8jD2Bhnz1bcsCE9PR0AtLS0rl69+urVq/3790dHRyspKXXr1q1Pnz7yUsxobGy8aNGiRYsWFbU2aaB378QshAMAJSRgdDRII3m8d0+cfCQlBc6dg06dsm85OzsfO3ZMwP8gJibmzJkzGRkZ7u7u2Ue8vLyaKymJU1SkpvIuXOC0aCG5PDFwufDzJxCBvn7ec4DD4ezatWvy5Mnbtm0LDg5GRHNz86lTp1qLTSMqH4KDKTJSXIdfv8jLC21sAOC/5m2u3riclZV1yfPc9MlzyqhCBoPBYDAYjOLCBA2MfwJEHDNmzPTp0/OOnD59mgkapCEyA94mAQAoc6C/5PxKBoPB+C1o0KDBoUOHunXr5uHhke2TLCsqK8Nph790DfNf4n0yDHlLgXzGyTyCFKm2nJUDI43hZixciwYCGPuRTJSwjpAU7D8VDw+PDx8+uLm5yXZYXV3dRYsW1atXb8CAAe3atSu857gkZOUuRP6tDg21atV68eLFiBEjSj6UhQqss8ZFlnA6AvaH0adkAAAewbko8Iym6WYw0wylfxifPHkybNiwixcvyvCNnYjmzJnj6en59OlTUVskjYyM7ty507Zt28zMzFWrVonfKPzXQ+PGFVAz5BEaCosXQ82aoP+bqq54PJ5+CWtTUsISC6Rw7Fi4fJk+fRLeammJ06aJOZ3EPv1q2toenTt3wowZHz9+5OVqJhTl5K5VrmyflVV4qZJev4YxYzD3HZh69FD98qVPfDwgTlFXR0NDmDgRW7aU8q4JQVYb4l++FLfOGhNDR47gqlXix0DEatWqffr0SaKgga5cIX9/kc0ZGXDlCpSJoAEAoE4dPHwYsvNiSwciKvy2lh9F8e4dACgBGHA4BoqKtvLyQgUNFStW5F/c5drYQHIyZEdU8Hjw/Tt8/05fvuDp06Ap5EsMjh0LY8fS1q1w8SI8eECZmQBAxX3B0vbtdPiwYFpHVhb5+cGoUXj+fAGjlLdvacYM8vfPXiknALhzB44dw02boOhfHnDBAuzQgXbsgNBQSE0FdXWqWpUzZw6YmGjt3x8fH5/Xs169erL9kVJyUF5egmxETk5anQffPRXf4dWrVxcvXiyc5gAAXC735s2bV65ccXR0zMzMPOXqelNPD+LEmaphQoJU5QklMZG3dCm+fk1xcUCEWlpgZ4dLl+Z9qNna2u7atUv4uTweBAZCXBwYGYGxcfFrKDnJySDWTAUA8gQ3mppaLZq1unPP6+Ond94+L+rWLopxEYPBYDAYDEaZw3ZbM/4VBg4cKMfnz/n169f3Qq/EMQryPinnP3U0ZZN5zGAwGGVDly5d9u/f37lz59OnT5d3LYzfi4dx0N47X81QWwNmmMFhO6wpA7PeUgEBdttiFVUAgFQu9PajDxKcm/8YPnz4MHbs2CNHjigpKZXG+J07d161ahW/pFUmcHLXfcrCc7w86Nq166VLl7jS2UpLg7ocjDaGZw3QsxZ20M1Zlkvnweog6PaGYjIlnJ7NgwcPevXqdezYscaNG8uqMAD43//+d+/evYcPH4o3fNbX1799+/b9+/eHDh2avcX234Ru3qS3b0W2fvvGW726LOspEhYWFkFBQeVdBYCSEm7ciObmQppMTHDVKpGW9QAQGAhi7wJVrfpfhw4vX75cuXKlo6Nj69atu3TpcmPgQHvRMgjemzd08WLO6d7e8OsXZHdOSqJ372juXDp6VOR8hdIQCqClhTVriusgJUQkdgkTAIS7KRTC2tpamuhJunNHvK8+RUZKXjL8AynsgsAtZGagLsJOyc7OrkDqgTDRA719S1OmiJqdN3067dhBX75AXsqA6HABccTF0ZkzgmqGvBo+fqQ1a/JvBwbSuHH08WOBv3hWFr17R2PHwvfvImdJShLZVL8+Hj2Kt2/jkyd48yZnx45sTwhzc/Pf4i1IDC1aiNcroK6uhFd9HhJ1D7lX5zZt2hQdHS2qV0JCQnamw9mzZ22rVateoYL4UUlipo8ovn+nXr3gzBkKCIDoaIiJocBA8vCg3r3B11fciVwurV5N7dvzevTg9e3Lc3QkR0eStU63CBgbg5aWuA5ycmBvn3erm2NvDXVNADjtfjwl5W/5gcFgMBgMBuMvhQkaGP8KBgYGLQpaz12/fr28ivmD+J6W8x+ronsCMxgMRvnSpUuXmzdvLlmypG/fvuHh4eVdDuO34FUC9HtLSVwAAA152FMN79XDRZbY6/fOEKmgAG41UFcBACA2Ezq9pgeSFnd+f65evdqmTZtNmzY1bdq09GZxdnb28/P7LMqrvFio5ko8S93VIz0dAgLgy5fSjf0uhLW1tZmZ2dWrV2U7LAI0rwBuNfB2XWyQe7H9cTy09qZ3oheGACA1NXX+/Pn9+/c/efJkhw4dZFjSnj17bty4cePGDR0pVmj09PTu3LmTmZnZrl27BP49oEQQGAivX0NoqAxr+025eDFny7UIUITxwO+Anp5eTKEshvKhRg08dQrbtAETE1BSAgUFMDLCFi04J06A2PdDOnRI/BIvRkUBgIqKSrbvyO3btz08PP7LyoJMkbohTEuD8+dFjhgdTTt3ilrWRQsLccVYWYGlpZgO0oKIcpKU9dKFFjk4OPiKX5vMnlCiWCErS9R6+R8KEfGrGbLtGfLUDHKhodn/RJ1uZWW1Y8eOvJuFZRD5E71+DYGBQo67u8PVq5CWVripqJCrK4SEiG4mePky/9acOaIyXCg4mObOFTz6+DENHEgtWvBataIWLWjIEHj1SsrCfhdNlWiwY0e0shLdjNCoEUjpUVRRwhdryn2SSPyNFhUVBQCHDh1ycXGRYH6gpITFCxXicsnFRahxDgUF0fTpIl/vWVk0dCjt3UufP8OvX8DlQkwM+fnRkiW0cGFxKik5urooVqAJJibYvn3eLTU19T69BgBAfHzc+UtnSrs6BoPBYDAYjJLABA2Mf4hOuRF92dy/f7+8KvmD+JV7/VybBdQwGIw/kFq1ar19+7ZevXoODg5r166V4YZjxp/Ij3QY9JayF6GNlOBWHRz456QpWanA+ZqoKQ8AEJ8FPX1pXTBkFS1RWpYkp8JpT5i5ChZuhkevxMXBF+b9+/f9+/efOHGiu7v7wIEDS61GAAAFBYVevXpdvnxZhmNWVMz5T2jpbdQPC6PRo3lt2vB69OD16MFr3ZrGj4cyXIudMGHCli1bSmnwuppwozYuskQ5BAAIToW23uRaaH91Zmbms2fPFi9ebG1t/fXrVx8fnzZt2siwjO/fvy9cuPDChQva4tPo+VBWVj59+rSDg0OPHj24XC7weLRxI7Vvz+vWjdenD8/RkTp3JldXGRb52yHRzTsxsUzqKA6/V1aIiQkeOcLx8uKcO8c5e5Zz6xaePAlilhKzkSiaEfou8euXhLP8/Z9HRABAQwNhH4o/ftTv1QsAXvItA2eD8+dDpUrCx6xUCWfPljCv9EiMHrC1lWaYpk2b3rt3T3I/IyPx7aiuLmEP9O8NSiK7W2EdQ2FNA4fDsbOzc3V1NTMzyz7CrV9f3NyxsSRUQHPypFBTh3x8fCTerxzevRPfTnFxOevTP37Qly/ien7+zP+aotWreS4u9OgRBQVBRAQFBdH9+7zRo0m6j0t5eXmZKwVljKIiTJ8OurpCG9HeHgsrPESATk7iXiMVK3LGj8/+L0/SN0gulxsZGfn69euuXbvi+PEg2qQBbW35l+qlh06fpo8fRbYGBNDmzcKb5s2jJ0+EGLokJtLZs+TuXoxiSg5OnQp6esLbFBSwc2dQV+c/1qRRC3u7mgDw8PG9sHDRriQMBoPBYDAY5Q0TNDD+IVq1asV/08/Pr7wq+YPIWyj5rS4AMhgMhvQoKCjMnj37yZMnN27caNasmb+YUGTGXw0BjP1IkRkAALoK4FkbbYvrSlte1NKAq7XRSAkAIItgZRB19qGw8jC/X7cPGveG0XNh5wnYsB+6O0Pz/vDktYSz0tLSjh492rx583bt2tWpU+fdu3fNmjUrg2qbNGnySuoNlNJgq5rzn3dJpaMoefWKBgygGzcgJAQSEuDXLwgKIg8P6tMHxC69yJB+/foFBgY+e/aslMbnIMwwg1MOqCEPAJDKA5ePNPETxadzHz16NG/evBYtWujo6Li4uKSkpFy9evX06dMGQpdaS8CyZcvGjh1bpUqVIp2FiNu3b5eTk9u8cSONGEE7d9KnT/DrF2RmQmwsvX1Ly5fTnDmyLfU3QlFRQofSiY+RCSEhIUaSFqrLGnV1qFkT6tQRFzPBj8SfZEKNCoR5v/MrGIhv83FhTUPhI/Xr14dsfUP9+rhoUeHdwFi5Ms6fD02aSKhWejp1EvfcMzXFkSOlGaZu3bqJiYkfPnwQ3w2HDpUgobCy+qN/HueZMVAh8vpwTUyE/uMfp23btgsXLnz58mWDBg3yBUOSvCtI2I58+vFDwlkXLki6W7lI/aehly8lpFpERlLuVSNydaUTJ6Bw+klMDB08SJcuSZyucePGmpqaUtZWXmDnzrhwoaD5iooKNm6MJ06AsrK0AzVvDm3bCg+eUFHB3r3z9Ft6opbec9HT09u+fbuBgYGSkhI0a4YDBoCwhxHNzXHrVinNWgTx8hIXIkMkXE8TH08PHoiMp0lKAjF5PaVKixbo7CxE06Cigh07ClWl9O01iMOR4/F4J04dLhw9w2AwGAwGg/GbwAQNjH8Ie3t7/n05oaGhEsXgDLVcd8/EMrU6ZjAYDBljY2Nz+/btoUOHNmvW7MiRI+VdDqMcOBoO2TEN8gjH7PEPjVJyUIc7dbGJds7N57+gyQvaGALhZShrmL4S1u2DgOD8S7gpqfD6PQybAbefCD+FiA4cOGBpaenm5jZr1qxv377Nnj1bVVVVeG9ZU716dYnLV0WilkbO98lSCf5ITqZZsyg4uHALfflCEyeWTfyEgoLC3Llzly5dWqqzdNCFu3WxWq606OCOLRVNzYe7TJKXl1+0aFF4eLiPj8/69etr1KiR0yMhgZYtoz59yNGR+vShBQsgNrYY82ZlZW3ZsuXmzZv/+9//inE6h8PZsWPH4gUL4u/fF+Lkn5REFy/S8ePFGFk2ZGTQxYu8adPIxYU2bQJJy4RFo0ED8YuF9OsXHTxYvL9LqZKcnPzkyZOyEVGVImIjHgBA+NZqUSYKecjLQ67EAQAaGhjw/8s+WNieIRvs1g0vXcJBg7BePbC3x3r1cOBAvHwZe/aUMGlRQCcnrFdPeJu6Og4dKmpPueA4iP379z99+rSEfubm0KyZyKe6iQmWl5m87BCQLwhBClmAl5fXkiVLVFTyv1FRfDyoSPiChUJ1RemSvscUVhKIws5OTGMKUYSqKjdbeiU2QAcAgCinD48HR46ItKiJj4e9eyXWpaurGyf9vZBQF339+vXNmzelEaODvXujpydOnQpt22KzZujoiDt2oJsbSJHNxA9n0yYcOFAwe8LICMeOxXnz8g44OTlpiFZ0KSsr9+rV69u3b1OmTMkpb948nDMHbWzy1RV6etisGbq6Sja5EYVEbyFhHejaNRCbl0GhoTL+CJYaHDeOc+AANmsGZmagpwfGxli3Li5Zgrt2CX1pGxkat2nVHgC+fPXfvX9beroMwl8YDAaDwWAwZA4CwKJFi0r7WhWD8TsQFRVVie9qjqKiYlpa2u9lPfr74fEThrwjAGirA+dqssfqt4SI3Nzg4kWIjgYAqFAB2rVDJyeQmDXLYPyTfPjwoW/fvk2aNNm+fbuy9NuMGH84CVlQ+xlFZwIATDeDxZZ/9ical2DrN1gVRJm5ixEI0KICrKiCNdTFnlli7j6FwdMhToR/ebUq8MQdlAvu0CaiYcOG+fv779mzp3bt2qVbnzDS0tJ0dXVjY2OVZLR3PDELLB5RJgECeDeSsTiGVq6kvXtB1DqTnBzOn49jxshyShFkZmZWq1Zt//79AiZnMieFC1M+k9sPbtquGQqdneQsazSvAIstsb7ADsx792jRIioYQI6mpjB7NnbrJs1EPB7v6dOn586dc3d3t7Gx2bdvn6WlZTGLTkpqY2IyiMMZqSbc6QXt7PD69WIOXgLo9m1YvZq+fMkXHBkYYLt2uHy5bL4ZpqSQo6N4k3YAABMT7NABFy0q5mbZUmDPnj1eXl7nzp0r70JKRlgYr2dPkStk8vI4axa6uAgef/GCN2oUxMcXPiNbr/DC1JRevBA4mMfziAisUwdzN6Dn2zOUMSkpNHEiPXtWYGXRxASHDsVc73ppePTo0dSpUyXb9mRkkJMTPX4sqCEzMcGFC7FzZ+ln/GNISaENGziLF2ff4lpZiRIZ5AVP5Eki8i6qEBF160Zi4iEqVJB7+zbv3LwTuY0ayT17BgACJhB5c/GWL+csXMg/qcC8+efExfG6doWQEP5xCGBbUtKZlJRwLjdDWVnD0LBq1aprxoyxmzdP3GK2tjbn8mWwsIA3b3j9+4szn9DU5Fy8CNbWIjsA+Pr6Dhky5O3bt2L6SCQzM3PevHnXr1//8eNHenq6lpaWhYXF/PnzO3bsWJJhS5GgIDp0iMLDkQgsLXHMmMISqy5duly5ckXo2S1atLhz546Zmdm9e/cKOCpxueDtTX5+oKWFTZtKjIkRDw0cSI8eiemAtWqhh4fgWStX0p494sZVVOScPQvl8dU3n6wsiIkBLS2J7hppaWnLVs37GR0FAMrKKv37DG7WpGVZVMhgMBgMBoMhBS4uLnv27Pldri8wGGVAZsEdVAoKClllssXtj6Z67rrIm0TgMee535CUFBoyhBYupEeP6NMn+vSJnj6lVauoT58i7GJhMP4lqlev/vz588TExCZNmgQVXBhj/MXs/J6jZjBXgdnmf7aaAQDkEKabwZXaaJG7lE4A9+OgrTdtDIHvpbmravNhkWoGAPgUCIcK5QUfO3YsICDgwYMH5aJmAABlZWVbW1sf6eO3JaEhD+11AQAIYE+orL8e+fiIVDMAAJcLDx7IeEYRKCgorF27dtKkSaX9hVlVDvZXx8MO8ibTtshZ1gCAh3HQ1pv6+tHrvN2w79/zZs+mQm/a9O0bLVsGT5+Kn+L9+/dTp06tXLmyi4uLlpbW9evXb926VXw1AwDdvTtSXv5qmsgXG4WHgzCbjVKFrl+n//2PPn8u4IAdEUGurlR4kbt4qKrC/PmSd/yHhtLRo1SUZebSZteuXeN/p3qKibEx9uwpal0Ka9cWrnZq0AA7dAAFBVGjNvj2jV968jwigv8fAICNTXZTtpqhfFBVxUOHOIcOQffu2Lw5tmqFo0dzLl0qkpoBABo2bPjp06fk5GQJ/RQV8dgxnDULa9cGIyPQ10dLS2zfnuPq+neqGfz9qXt3OnAg/4hEy4RC5KgKhg4FEUovAMBatYQfz82zyFMwCHbo2zfnPxJ3pFSogP37A58LVBZA9+joub9+Pc/I+M7lRiYnf/ny5erVq50mTjwi+nUBAGhunm2LQh8+SIjSSEggSal2N27caNiwoYTixZKamtq2bdvNmze/e/cuJiYmKSkpLCzs0aNHw4YNW7NmTUlGLkUsLHD5cs7Bg3joEC5YIPTj48yZM23btlUp6O2hqKjYrFmzCxcufPjwQVFRUTAfSk4OGjTA0aOxb98SqhkAACSGTxkbCzkoMQlLVRW0tYtXkcyQl4dKlaTJClFWVh47ehICAkBaWurREwf2HdxR+vUxGAwGg8FgFAEmaGD8QxgZGWnz/ZxITk4+ceJE+ZXzZ2CpApUUAQCiM+GlCIdFRjlC48fTgweCbplZWfTqFY0eDSxUhcEQhrq6+unTp4cOHdqkSROPQrttGH8fqTzYF5bz/wUWqPy3fP9tqAUvG+KB6thGB+QRACCdB8sCyf4pGT2gZi9p7Ae6/FPGesTvYq1ziQcPXggeXLt27fLly2XljlA8WrZs6eXlJcMBx5rkLKgcC5d13kdSUkk7yI7evXtXqlRp9+7dZTBXr4rwsiGOMwGF3LWqmzHQypt6+NLDOKAlS0QaO0dG0urVooZNTk4eO3Zs27ZttbW179696+fnt3jxYjuxhuRSERBgLy/vL0bq8etXWRtNp6bCunXC8+C5XLp7l9zcZDIPtm3L2bIF7e0lLJBkZfHu3CFXV5lMWkJevXqVlpbWunXr8i5EBuDcuTh0KOjrFziqooLNmuGRI8IT6wFw3TocMkRwKdHQ8EWvXtn/bShgC89/rqkpzpoFfGqGsrFnIE9PcnKi3r15AwbwZs7MUQg1asTZsQNdXfHYMVy8WNDNXgoUFBQMDQ3DxRrF58DhoIsLXr7MuX+f4+WF9+/jwYOSUz8k8ukTrVlDkybRhg0QGFjS0WRCUhKNH0+fPomT00kN9u0LXbsKDZ7A6tVx2zbhZ02YABUqZP9fuKbBxqawIYTIGiZNwpEj814m4+PirqelpRe6d2FhYYvCwt6IysjQ18cZM3L+LzoTIQcOR3yfp0+fbtiwYebMmRLGEYuTk9PDhw+5/JI1AAD4+fPnpk2b7t69W5LBi09mJm3dSn36UNu21K4dDR1KIuwWRKGmpnbz5s3t27e3bdvWwcHBwcGhVatW69atu3//vo6OjpeXV6dOnUqp9mxwyhQoaA1SAH19zA28KHBWx46gpyduWAMDMDcvcXVlh7mphcvYKdWr2aurqQPAS+9nId+Cy7soBoPBYDAYjHz+lgu6DIYUIKKAEd+MGTOCy3zv1J8FAnTM/Y3mGsEsGn4v6PZtevZMZOubN3TyZFnWw2D8WUybNu38+fNTp04dN27cr1+it5wz/nyu/ITYXHuGXkVe+/itUUDoWwnO18SXDbEm34X0ZC68TYIzkTD0HVk/pugMmc2YLmmotIIdUlNTv3z50rJlS5lVUCz69u174sQJnux0fi0rQD1NAIA0Hsz/ItMvSBKVH2UrDdmxY8fy5culWvwrMToKsNYanzfEfpVALne56m4sdHlDLbot29ve6VnV+lyOkNwECgwEYVtj/f39GzVqlJmZ6e/vv2TJkqpVq8qsVgMDAzm5iEKrSvmoquYtzpUNdOYMff0qsjktDdwL2acUm2bN0NOTc+gQtGtHokMlMDVVlpOWgFOnTg0cOPCviRrERYs4Z85Anz7YqBE2aIBt2+LmzXjqFGhqijyHw8Flyzjnz6OTE7Rvj+3b45gxnEuXcO7cPHVCQwODhoU3HBsawrx59Tt1KlM1w69f1L8/TZtGXl704gU8fgxnzvD69KF162QyvLa2drywAA6RKCuDrq4MJo6JoUGDeH360M6ddPEibd3K69mTnJzERR6UCbRmDX3+LLKZ/zVeqRJ26SLQnv3K4g994Kxfj9OnY9WqObInRDA2RkdHPHsWRb0xtmyJgwfn3SqsaeANH06DBklzd3KqmjOHc/o09OgRXqPG9VwJgJmc3CJNzaMVKmzX1m6hpIQAYTExcxUVhWy1NzDAqVMh99sLNm4swZnG0FCU+QSPx9u9e3ePHj2OHz9ua2sr/V0QIDg4+O7duyRCdPLz589ly5YVe/DiExZG3bvT5s30/Dl9/kyfPtG9ezRjBo0eLRjXIhZEHDVqlJeXl5+fn5+f3507d6ZMmcLhcADg9evXjRo1KrU7AAAAenro4iL8U1tdHfv3h2rVhDQZG2PNmiLHlJeHDh3gT/vcqV2r3rRJc8Y4Tci+6evnXb71MBgMBoPBYPDDBA2Mf4tJkybx34yLi3N0dHzw4IF4K10ej+fj4/NZzI/8v5pBBjm/wc5E5iwIMX4XTp8GMXapGRlw7VoZVsNg/Hk0btw424Xezs5u//79AslEjL+GSz9zLv4ON0S5P+y6orRYqsCdurirGrbWAe2CG3SjM6GXH2XKaM1dQ6SNdA7aBTcoxsXF6enpKYi1dC4DGjVqpK+vf1KmOr9lVjlXqc9HgWe0zIYlU1MJPcRGdMucatWqubi4jBs3rsxmtFKB/dXxaQPsVynHegQA/Exs5wxZ0mnBuVZLPfd0GPVdr+BOyl+/6NUr/gMpKSnbt29v3rz5pEmTDh8+rCFxc20RwXbtdA0M4kVrZNDQsIz/UvDsmQRrruzsAFkhJwfNm4OWFoqdlCIioMw+W2NjwccH/P0FVtGIyN3dvX///mVURtlgbc3ZvBnd3fHcOTx8GB0dpTrL1BSXLuUcPIgHD+KiRWBomH345cuXArKG/H9EDZYsKdytFMnKouHD6ckTEIh0iYykgwdp8+aSz1C5cuVy2NUQH08DBtDDh8Avoo2NJS8v6t9fQpxBafP6tbhWHg/q15cLDZULDeV4emIhz57sJXZEhORkOnaMXFx4EyZAdDQeOsQ5fRrXrcODBzk3b+KePeI9DHD2bN6FC/m3lZQK7G6/c4cePszvLM06cdWqnO3bjzVtGpaWpox4XEfnScWKizU1h6ipjVdX99TTe1Sxoo28/JfU1MwjR7BzZ6xeHSwt0c4Ou3ThuLvjsGH5Q+npYfXq4oq3txeqKHr8+HGDBg1cXV0fPHjQoUMHyTWL5ujRo5GRkWI6BAcHp5TxEykjg8aMobdvQUDel5xMt27xpk+XySQRERFGJQ+VkAQOG4ZLlmDVqiCXq5tEREtLnDYNZ88WedbmzShUpCInh82aoYwegbKnejUHM1MLAHj24rEoDQ2DwWAwGAxG2cMEDYx/iyZNmgwqqOv/8OHDf//9p6enN3jwYF9fX4H+qampO3bssLa2rlOnjq2tba9evUo7Rfg3pJEWZG/6TOXCzu/sx8zvRGyshA5xcWVSB4PxB6Opqblnz56LFy+6ubnZ2Njs27cvVSDDhfHn8zx37aCzOF/YPx55hMEGcKEmhjTHoGboVQc75d5f30SY9Ek21yNtLcW1qqrAwK6ymKYU2Lhx49y5c2Vox9JUG4bkrAbC1M8UJSMbDM706eJSmStXFup7XKosWLAgLCxs3759ZTmpjSrsr47eDdHJGFQgf6XkrZnd3MGLa2x60mzlzSX9576vbAsAKUTfYmOfPHni6uq6aNGiLl26GBkZ3blz586dO2PHji2V+vT15evUUUFMFvrCkpOD1q3zF0XKBkm6AcrKKtJ+WWlAgSXnwmRmilPfyorHj6lXL16HDrzevXndu1ObNrz//S9vXh8fHzVV1eq/ftGpU3T3bjmvHP/GiNErlJGUAQAAaOdOevNGeFtKCrm5Cc9VKQodOnQ4fvx4CQcpKjRzJn36JLzp7VvevHllXE8+XC5J+mSUy9UZYK4IRoAcTYO6Oi1cSJ6ecPky7d3L69WL3N2xXz9s1y57sV9yVESPHnn/55w9i0OHiq9c/GjZfPr0SR7gip7eQFVVA763ZTXERoqKnnp6lZKSItTVce9evHGDc/8+Xr+Ou3cXTgrAdevQykp42VWrYiH7kIyMjAkTJgwcOHDGjBkPHjywsbGRploxfBXjwQMAAImJiRGyFa5JgrZto/fvhbdxuXD/PohqLQqZmZllo4vFXr3w6lXcuhUHDsQBA3DtWrxyBcV/i6hQAd3dsW3b/BggRKhcGQcNwsOHQbSDkUiSkujCBVq7lg4fBqHZK2VF44bNAOBndFRg0JdyLIPBYDAYDAaDH+EJiwzGX8yOHTuePHkisCfj169frq6uZ8+ePXbsWPb2nczMzG3btq1bty4qKiqv24ULF06dOjVU/O/qv5FppjjiPQHA7lAYawKVFMu7IEY2En8hF+MnNIPxT1KvXj0vL6/Hjx+vXbt2/vz5ffr06dOnT/PmzRUV2fvdH09cJkRmAACoyYGNJHeBvwYdBWigBacdcF0wrAwiADgVAboKtLJKSR0qVs6A534QIuISa1176NCiwBE1NbXkMljOlIKGDRt26dJl/vz5O3bskNWYK6vg7VgKT4efGdDFh543lIWzsIUFjhhBu3dD4RUmXV2cNEl8YLP0EMCrBLgeTd6JEJcJihwwV4bWOtijIqgU/PqgoKDg6uravHnzhg0b1hTjrlwKmKvA5qq4VCPu/PK9XpZ1bzv8l6qYE3b+Ttfo1SefVT9+YESkAo+rv3q1sZmZqampjY3NqFGjjh07pqOjU6q14caN6sePJ/F4GgLCBTk5bNwY58wp1dmFIOmJgRoaIC/rn//iPdgBUE0NtLRkPGlB6MgR2roVonNtUjIzKSkJAgPp/Xt0dQVNzdvz57dNTOQNGQIZGSAnRyYm0LgxZ8WKMk5v+VMoM+GCSO7eFbdQHRpKhw/jrFklmWH48OHbt2/fuHHjjBkzSjJOEYiJIT8/cR1evYK0tJyAhtJHGnuDwqEPYs6lM2e4Dg5yb9/KffvGNcl10ImKotOnIT4e9+wReqKEMszNaeJEgWNcE5Pswrjm5rR/v8R7AQDq6upLtLSaKyoKncxSXn4LQL6LT1gYublRcDCqqmLnztC0af4PagMDPHoUpkyhDx8gT/2sooIODrhjBxT8xMnIyOjevbuKisq7d+80xWTBFAWJH2rKysoVyjbqCB4/FucMFBvLO3yYs2FDCSfR0dGJlbiRQ1YoKWH37tC9exFO0dbGw4cxPJxu3oTISKhSBdu3F29GIhwul5YvJy8vCA3NflRp2zZ0cMDNm2UTeVNE6tdt5HbuJI/H83nzysqybB2nGAwGg8FgMETABA2Mf44KFSpcvHjxv//+K7xFLyMjY8SIEXXr1tXX13d0dHz8+HHh08+cOdOhQ4eKFf+uCG5JdNcHO3V4nwTJXJj3hQ5W/0sNu/80SMwOzmzyNgowGAwpaNq06eXLl0NCQk6fPr1gwYKPHz82bty4Ro0aNWrUsLe3r169ernb5jOKQXjuvnlTZfgHP71mmUN4OhwOBwDY8R10FWC6WYkGNDGEldNhzjoILbQJsGY1OFnIC1xDQyM1NbXMdteJZ+3atXZ2dkOGDJFVGLOWPOypht3fEAF8ToGFX2GF8N2bwoiOpnPn4NMn0NbGjh2hQYO8oGWcMAF0dODAAQoKytl2r6iIVlYwdSp27lzyspO4cCwcDoTR14J+NC9+gVskLQuErTbYvuDFcxsbm+3bt/fo0ePJkyeGInbolh6ahvrDf/oO89gbq17Bs14nz7rtH1ZvmionL2dTT7H7eE7lqjbJsQ97VlYuYxmnpqaWmVmCg4NhYGDOlnFEMDKC5s1x1SrZSwckgUOG0JUrQnQwuZCNjczfA3HgQDp/XpwlmIVF6SaIf/hA27fnqxn4oLdvYfx4UFZ+8ODBUBWVnFVJLhdCQuDbN/r6FU+dYpqG3w4ikmjA4O9fwkmUlZWvXbvWrl27nz9/rlq1ilP6EnB68kRC5kt4OPj5QYMGpV1JTj0FrWWoVy96+RIKihjydQkAOH06TpuWf1PgRZ2YCDt35r0PyIWG5p/L5dLdu3DpEhZcIRYsoJDVDRHRtm0QElK4+JzBs7Lg5k0x9zGPnj17VrxwQU70G5Etoub376ChwZs9G+7fh6goACAAOnsWbWxw7Vqws8vpamaGFy7AvXt0+TKkpICGBqdnT2jatPCY48ePV1ZWdnd3l5OdVU+/fv0OHjyYlJQkqoORkVFZCxok6QxQbEaGlNja2r5586YHn3vH74iREY4YUfzTiWj0aBKQc0VH09270K8fnjkjlZg1K4vu34fnz4HHg0aNsGXLknwV0dTUsrSw/vL184dP74o9CIPBYDAYDIZsYZt3Gf8iNWvWvHfvnlDTv7S0tLlz5/bt21eomgEArly5YmpqunHjxlKu8feCg7Amd0/n2Uhwk8HPUoYM4Dg7i1Pra2jAkCFlWA6D8ZdgZmY2e/bsp0+ffvnyZfz48dra2h4eHoMGDdLR0WnatOm0adNOnToVEBDAlc7nllHupOX+oVTL1v3992FjVeyRq8NcFkibhawOFI3eHeHCXmjdBEyNQFMdKmiBjSWM6A1ex0C/0O5BDoejq6v7s8QO4TJBS0trzZo1zs7OMkwQ+68CNMrdf74nlJ5Jk2jB5dK8eTxHR1qxgs6epQMHeEOHUrdu8PFjXhccOBCvXcMdO3DMGHR2xn378OrVkqsZojJgSSBVf0JzvwiqGfIIT4d+frSx0POkf//+zs7O7du3L5e/Ji5bBsbGOklxw+65um0cEehSw33H+K7GlnJVaqGSqr+OydD35RCLZmJqGjJ6NOfKFVyxAidMwPXrOdevc9avh3KR7zg4YKNGotQDaGrKWbhQ9pPa2GDDhiIlC4aGOHeu7Cflg9atAz47PcHWly/p7t3naWmNBfyWiOjVK17Zu2gwJCJNOJIsApQqV678+PHjZ8+e9enTpyxshH7+lFB2ZiaV2R70wnToILDwya9mADMz8Su1dPAgBQUJnpVHSgqcPg3ZGoVcxI2W1+HtW/FVk+jXPj9tqlc3Fuu4pk5E167RyJFw7lyB95O0NPL1pVGj4MOH/IOI2KoVZ/Nmzt69nA0bhKoZ3N3dnz17duLECRmqGQCgSZMmNWrUENWqrKwsEK5agORkePsWfH1BtB6iOEi8g8VTCwUE0JYttGABHT4M0dE9e/Y8efJk4W9u3759+++//zp27BhartEMMoF27qQHD4Sa05C/P02dKnmES5eoUycaO5Z276a9e8nZmTp2pNywmOJhaWEFABGR4SUZhMFgMBgMBkOGMIcGxj9KrVq1/Pz8zpw5c+HChTt37vC7NZw9e1b8uenp6TNnzjQwMBg8eHApl/kb0aICDDaAkxEAAJM/k7Uq1i66ix5DxtjbY8eO5OYmJDVZTg6bN8e2bcujLAbjL0FPT69r165du3bNvpmUlOTt7f3ixYtz587Nnz8/PDxcVVU1r7OqqmqVKlWaNGnSvXv3Bg0aSOPlyygbFHMvpaaJ9sT9u5FD2F8Nf2XR3VgggCWB5JsEO2xRvQSX2e2t4coBSEyGb+GgpAgWJuKuaZuYmISFhRkZGRV/PtkxZMiQo0eP7ty5c8qUKbIa81ItbP6KPidDJg8GvCX3Glg/1176bRLci4OAFPqVBXoKYK6CtdWpxuxJ6jevFrhsnZpKb96AkxMePAjVq+ccVFTEzp1BFpYMABCaBlu/0/FwSOV7IWjJQw99aKOLZsqQwoUXCbDzO0VlAAEsCyQCnFnQz2POnDkpKSlt2rS5detWWduVVavGWb+eFiygwEAAUMlIbed7p53vnb4L3W5ZNwKAm9FwJRocZRPHIS21atXy9vbu2LEjDh9ephOLALdtg+HD6dUrKLjwg6amuGIFlM6fDLduhaFDydtbcCXGwABnzIASx8ZLIChIXGta2g8uFwCMC79DEcGzZ5CQADJyg2fIBg4HdXTo2zdxfcxKZjSUi66u7s2bN11cXFq0aHH58mVjY2OZDCsUtLUlRUXIyBDZQ0MDLS1LrwDx4OjRcOcOPX0qpE1TE0eOBPH7/gspDwqYNABIcKcQhZgsAyk7AAAAJyVFU1kZUlLE9KHHj+HdO6EDUlgYzJqVcPz40uXLX79+nZiYqKKiUrVq1WXLlpkIFXAALF68eMeOHWpqss85O3r0aKdOnb58+SJwXEFBoWPHjsK/2ISG0qJF9OlTjlZDXx+rVMGlS0Emzzd9fQgIENehqLNERlJ2qEeu4Qft3l2veXNLC4v169fP5VPIpaen9+/f39HRkcvlDh48+P79+0UuXmq8vb0vXbqUkJBQo0aN3r17a5VGjpKnp5j3B/Lzw8BAMQ8mHT1KmzYVMMzIyKDPn2HJEoiPx5Eji1eUkqISAGRlZRER+23LYDAYDAbjdwABYNGiRUuXLi3vShiMciMlJcXCwiJKhMBfXl5eU1OzcGiftbX158+f/6mv9UlcaPmKAlIAAPQV4XptrKIq6RxGacPj0fz5dOMG8G+X1NbG//7DLVvK3u6Ywfh3SE9PT+G7NpqcnPzx48d79+5duHAhNTV10KBBgwYNssuzqGWUH+HpUO0JAYCeAnxt9g99aguQzIUBb+lBrjG8tSqcckDrMvkc79OnT79+/fr161cWk0mBv79/06ZNfX19Zaix+J4Grb0pKgMAQAGhV0XQVoB7sfBZ2AIKEhnHhptFh+r+ikbI2aiqkpFmEhtel/ur1cYFKgqydNELS4f1wXTiB2Ty7Ym1VoVJlbFfJVApuM4bmwkj3tP9OAAABDhmj90KpldxCYbNWXbzrOusM7d62ZlYqciwUilISqJt28DPj1JSUFkZ7OxgypRuwVrZT2wDRXjVEDXK8LuPp6fn1q1bvby8ym5KiWRl0bZtcPs2RUdDVhZqaEDVqrh4MZTmYi1kZtKGDXDvHv38CenpoKWF5uY4Zw6I3kwsG5KSeK1bw48fYrq8yMiYFB//XKiYg8PB7duxW7fSKu/fJvtnsvi9+EKhFSto716RzZUqcS5cgMqVS1KbAOvWrdu1a9eZM2caNmwow2ELkJVF7duT6KVfrF4dr18v3XwW8aSk0KRJnEOHsm/lyBEqV8YRI3DsWIG+eddAsv++NHw43bmTfSQvtKJAYoWZGT56VHhOgXEEoMWL6dAhoQPmnG5vz7l+XcwIOSQl8dq2hbAwkR0AwMgIwkVuQ79FNFlO7nNBnY2pqencuXPHjRsn0PnNmzd9+/YNEL/MXwKCgoJGjBjh5+cXHx8PAIhoZmbWrVu3TZs2CTGEePuWxo+n4GCBw1i5Mm7YAE2alLAYOnGCliyB9HThzYaGnAsXivDpExVFAwYIeZkghtau3ejly8OHD3fo0AEAkpOTBwwYoKqqevr0aSIyNze/efOmra1tse+IKD59+jRq1Kj3799n74DicDjm5ua9e/deu3atLK8EhofzOneGmBgxXXDWLJw0SXhbRASvZ08QZVNhZMS5cAGK9Y33wJHdz188rqCts27VtmKczmAwGAwGgyFDXFxc9uzZwwQNDAYAwM6dOydOnCi06eDBg3Xr1u3Ro0dwod+BDx48aN68eakX9zvxNRXaeFNcJgCAiTJcrY1myuVdEwMAPn/m7dsHERFABHp6nBEjoE6d8q6Jwfh38fX1PXny5KlTp3R1dQcMGNC1a1embChHeATGDymFCwDwpSnqi3Md/svJJJgTQAdyL+lXUIDzNbBO6W9OXrx4MY/HW758eanPJDULFiwICQk5fvy4DMf0S4JevvRT9P5bKdGErEEm8pNN0VippEP9SIdN3+hoOKTzbTqtqwnTzbCzLnBEXIrP4EG/t3Q3FgBATQ686qJd7i7TdB70f0t3YyHj7OaMCzvUNt9tY2u6qgpWk/021CIQnwWNX1B4OgDATDNYaFl2K4KJiYkmJiZRUVFKSiX+a8mclBRISZEqdVuGREZCUhIYG4NymfxC4PF4zZuD2N38zzIypsfHPxHhToGzZ6OI34CMkiN+uVokqanUsye9fy+kSUEBhwzBZcuENCUl0aZN4OdHSUmooACVK+P06VClipRzLlq0aMeOHT4+PmYysn8oDG3fTtu3Q6qwsB8NDZw/H38D90eBNVr6+VPoe4jAX5Y3fTq4u2cfkeNbVc2TIKCDA169KnEcQQIDeX36yPn4CIyWf/qwYZxVq8SNkHdH+valZ89ENhsaQlYWiEhT+piZ2SUmJlhYUlXFihX37t3bo0cP/oObN2/++vXrjh07xNRTct6+fXv+/Pm4uDh7e/vevXtXEGqhkZ5OXbrQp09CR0ArK/T0BHX1EtVBREOG0MOHQhJVVFRwzBj83/+KMNigQfTwofA2ObmnnTr1On9+06ZN//33X7du3erUqbNnzx55eXkAGDZsWKtWrUYW14dAFG/fvu3evXtQIR8gJSWlHj16nD59WmYzffjA69ULxGbf4PDhuGKF0CaaNYtOnRI3fv/+nA0bilHXnIXTYmJ+1q5Zd7zztGKczmAwGAwGgyFDsgUNstz9w2D8uYwfP37ChAmFjzs4OIwcObJmzZr+/v537twR2LRx4sQJALh48eKECRN27NiRlpZWRuWWH1Yq4OaA2THkoWnQ6TUFighgZpQpNjacjRs5J09yXF0527YxNQODUb7UrFlz3bp1ISEhW7ZsCQ0NdXR0tLS0nD9/fmRkZHmX9i/CQaiRe7X22S+xXf92FBA2VsUD1XM+x+MyobsvvZNpmLJQ/vvvv+u5eyh/E+bOnXv79m1fX18ZjllDHe7UxWbaBQ6qy0G/SrChKh6xw3XWOLxiVo2wzwpcIesieSSA/J5QqPuMVgVRsXNSvqbCTH+q/Yz2hearGZppw8WaeKcudtETqWYAAEUOHLHDbOuFZC4M8KOIXJXG9u+QLXRQ7DNNsdfk5Nmdb4cnN35Bp4rlJi4rtOVhRZWc+3MkHLKKvCG8+GhoaFSrVu3JkydlN6VEeDw6dYpGjqRhw3hTp9LSpeI3fcqYSpXAyqq01AzfvvEmTqTOnalVK+rcmTdhAnz/juL3/iKaycl9zRLxpOBwZBVe8DeBuch2zCL0VlHBAwfQwUEwykhbG3r2xCVLhJzy6hV160b799Pz5/D+Pb15Qx4evP79aetWKedctmzZkiVLOnXqxJ9EKVtw0iTo0gVUCzkjaWpiv36/lZohTxyA+vrS/O04gwZJiG7JM2tJSoKPH8HfHzIyJI9saQlt2oistmpV5AsgEA9Ony5S3SUnh40bCybm8DE1Pl6omgEAoqKili5dyisYVPHly5dq1apJWVixcXBwWLx48ZYtW0aPHi1czQBA+/aRv7+oEejrV9q0qaR1IOKBA9iuHWgUjCM1MEAnpyKpGSAwkN69E9nK5Tb58uXmjRtr1661tbUdNGjQgQMH5HPdKKtUqVJYdiDIjx+0dClvxAgaPJg3cyYIlUzxwePxRo0aJXTY9PR0Dw+PgwcPSphReipVkqwssbAQ2RQYKP5UlPjgiCAlJRkAtLTEJs4wGAwGg8FglCHMoYHByOf+/fvHjx/39fUNCwsjovbt2x88eFCez7Tf1dV1MN+1BnV19RYtWlzN3W3QsGHDmzdvav4DOaz34mCAH2VnMBspgUctlj3BYDAY4vD19T1w4MDp06dnzZr1vyJd3WPIguWBtCEEAGCwAeyq9u+mTuTxJhF6+1J0JgCAgSLcrFu6fktcLrdKlSqurq6NGzcuxWmKyJYtW548eeLm5ibzkX0T4ekvSOdBNTVoXgFU+AXkkZG8jh0z4+K/6VcO1zGKVc+/RpykpPrJpOqNWm0CDK3yDtqqwcHqaF+U/ZPeCbA2mLxigce3hNtIC+ZbYIuiXJH+lAxtvCmJCwBQQx0u10J5BIdnOTZdgwwgLgsuzB4FiirKU3ZwEOaZ40xzKK9XF4/A7mmOScPD+lijZDtOi8TatWu/fPmyf//+sptSDKGh5OJC799DZmb+wcqVccKE32G5VDhpafD5M6Sng5kZVKokqhedOEHbtgmmSxgaQqtW4OEBiYlCz0JlZUpLs4qI8NTVraagINhsYsK5eVNwHe7fRnCDftEDI8QMWLTRsrJo71548IB+/UJ5eahYEceMAaEfIqGhNGAAhYQIadLUxHnzpH/yT5482d/f39PTU77UYvvo9GlwdaWICEhNBVVVNDSEMWPQ0bGUpisSAoIGMX+7wtIHGjmSbt0CYQ4NaGWFly5BVBQtXUpfv0JsLMjJgZ6eXO5efHFPjKwszH3l5js0IKKNDe7YATY20ruA0P79tGsXREcXOKqoiC1a4K5dvHbtQNhTKI7Hqx0Z+V203EFVVfXGjRvNmjXLOzJixIhWrVoNHz5cfD1lAA0eTA8eiOmAjRphrrVGSXn8mE6epF+/EABMTdHFBUxNizQA7d5NuX4bwtHW5nh48ExNIyMjDQ0N+Vv27Nnz5s2bPXv2iBx8wwZydy+QKqKjA//9x9m4EQp/NAAAwLVr13r16iVmz1KTJk0eP34sruCiQN270+vXIpsNDTlXroC+vtBG6taNco1MhII1a6KnZzGqWrNh6dfAAF1d/RWL18nLC3+gGAwGg8FgMMoGFjnBYBSZ5ORkIyOjhIQEUR3atGlz9epVRcW/38/6cTz09aNkLgCAkRJcq43mZRyizGAwGH8aAQEBrVq1srW1PXfunJaWVnmX8w/hkwgtXxEAqMrBh8ZYgV2RA3ifDJ1fU3wWAEB1NbhbD5VL07jt2LFjO3fufPLkiZCA53IiOTnZzMzMx8enskyz2CWQlcVr2VLoqkk2hHhv7voVDfq9zv2yqcKBLTY4wECq4feHwewA4vIt69TThHkW2EanOMXeioX+fpS9t91UGaxV4XYsAEAVVXjRAOUQjvnHj2xSXWXNVTmrmgDQsyLsss3x/yh7RrynC1EAAOus0VnQmLwUiY6OtrOzO3fuHP+CVvmQmEi9egl3F69QAZcvx+7dy7wmscTH07x55OcHERGQmQm6umhqijNnQuFH8t493vTpwg3h9fXRzo6ePy/s5I+mptCyJZ05Mzoiop6CwjiB/a+I0L8/Z/16Gd6hMka2JgqiEFwn9vOj3bspKgozM6FCBXB0xL59QXQlxRc0SF/h6NF044bIAqyt8do1kC4UJisry9HR0cbGZtu2Ug6MT0iAuDjQ1S2p4b/sEKoMECVwEdI5OZlGjKCXL+X4PuC4JiZoaYmbNsGvX7z584FP6wB80gfxT4y8uXht2lBmJlaoAHXr4owZ2V4XRYs1efWKNmyg798hKQkUFdHAALp0wbFjAZGGDKH79wuf8TQjo/XPnxliB1+9evWcOXPybo4bN6527drOzs6S6yllqEcP8vYW0wHt7fHatTKrRzy0bBmJlwYqKXHOn893++DD3d392LFjHh4ewkdev54OHICUFMEGOTls0wZFGC04OTkdPnxYTDlmZmafP3+WVeAUeXrS7Nkg9EojhwO9enE2bxZ57sCB9OiRmMGxaVMsVkDGw8d3j508CAAD+g5t06pDMUZgMBgMBoPBkBUscoLBKDJqamqjRo0S0+H27dtOTk6ldLHmt6KpNrjVQDU5AIDwdOjuS1ElDo1mMBiMvxtra+vg4OB69erVq1fPz8+vvMv5h6itAdl73FO4sOXb3/8ZLQ12anC6BmabB3xIhp3fS3e6oUOH6ujorFu3rnSnKQpqamp9+vQpDYcGccjLo7m5mHbU1W3TudHtOripas63rFQeOH+k2QEkMUnhfXK+moGD0EkPLtfC23WLqWYAgLY6sN0Ws8MpvqXlqBkAYK45yiEAwLCq2ktnz6xwcWP28QtR8N+rsggxEUoDzZxlrSWB5FeGNejp6Z04caJ37947d+7MEmFLXjbwli4VlZUOcXGwfTtk/E5f1iMiqE8f8vCAkBBITwceD37+JG9v3uTJdOSIQF/auFFUvD38/Anx8Th+PFpY5CcUaGlhgwZ47BiuWIGtWzdRUXkqcN/l5LBhQ87KlbK+V2UKSYHQzsUbAYhozhze0KHk6QkvXpCPD925w+nfHzkciIsTU2Tp3Ptc0tPp82cx7RQYmO0cIA3y8vJubm737t1bvny5LIoTjaYmmJmVopqBy6WrV3lTppCzM82fD2Kc/MUiypiB/0gO6uqcs2f51Qy8tm2hTx88fx4sLGjxYlFqBgAAnnTpSqqqOXE2iYmFBUxSUa8enj7NuX2bc+UK59Yt9PBAZ+dsOQ7Oni3UIYYDkp2HOJwCl1UNDAwiIso1hykPiek/pRQPVDyqVBEjjQIA0NKCgsYMeXTs2PHJkydfv34V0vbtG7m7C1EzAACXS48e0aVLQsdMTk4WX29GRkYREmrev6dDh2jfPnj1SugTHrt0wQEDhES3ZH9arV0rbvCGDYEj+to+hwP160tbZ0GaNm5RqaIBAHjdvvYvXORkMBgMBoPx+8MEDQxG0Vi8eHGVKlXEdDh58uSWLVvKqpzypJk2uOWuhQSnwoC3lCrSi5HBYDAYAADy8vJr1qxZtmxZ69atDx06VN7l/EPMNMu5SLo3FEJE2sf+WzTWgpVVch6WA2HEK80LlYi4d+/ezZs3f/jwoRSnKSKOjo7Xr18v40lxzhyRvvqI2LQpmJlxEEYZw4N6WE0tp2VPKHR/Qz/Frkdv+5ajZqirCa8a4mkH/K/EqceDDOCYHerwmZqMMoY+fOWPHzUi6bGnk3bOnkL/FGj5iuZ+yQk0KUuGGYGFCgBAChfGfyzT6+7t2rW7f//+hQsX7O3t3d3dy+eiP4+HYtyqAejLF7p5s8zKkQhNmCB8HfrnT9q1C/hz379+JbH53xQUhF264M2buHMnjh+P8+Zxzp7Fc+fAyir7rafRiBHPiXL26MvLo7k5Dh6Mrq7wD5jqyRBaupTc3CA2VkjTyJEgSc0jcRd+NkUu6/t3MXIKAAAuF16+lH48LS0tLy+vU6dOLVu2rMjF/Ca8fUtdutDEiXD+PF29SseO8QYMoBEjIEmk1EuMz4H4P5wQ4UvemF5enM2bQVeX1q6l4GBRI3AtLEi61APy8YEPH8jbm06dom7dqNjWAsrKYGICAk5pDg44dWrhT2dbZWUDVXHhmurq6v/991/+7dRUw1+/wry8yMMD4uOLWaGssLER306WlmVTiDRg585gbCyug7GxqMwFDQ2N+fPnT506tXAT7d0rmFXET0oKiBC2GooQT+Shpqamq6srvg8AwKtX1K0br29fWryYli/nDR5MnToJffbiwoW4fDnWrAm6uiAnB5qaWLUqOjlJ/LRCFxesWlVkq7U1TpgguU5hcDhyrVu2B4CY2Ojo6KjiDcJgMBgMBoMhQ5iggcEoGlpaWleuXKlYsaKYPnPmzPlHtt4204aj9iiPAADeCTC2bC8fMxgMxh/KwIEDHz16tHHjRmdn54zfasvs30uPilBfEwAglQezA9iHVQ7DjaCiIgBAeDo8ii/duUxNTRcvXjxu3LjfZ49Xq1atXrx4IXETnoyxt8cpU6DwN0l5eWzcGDduzDtQRRVu18VuuVfvH8VDK296L6LY14ngFpnz/01V0Up2QWBd9eFdYzxkh8ut8Hod3FS1wIqjjo5O69atLR8d21stx1Iik2DXd7B/SlM+09NfwC2rv7a6HLjnmoe9TYIPZftXtbW1vXXr1vbt2zds2GBra7t06dKbN2++f//+8+fPT548uXXrlp+fX+k+8yMjSdhKcz5cLoi1pC5L6M4devtWZPOPH8S3G5XevQPxu2B//aK3b0FZGR0dce5cdHEBW9v8VsTqa9fGq6uH79iBW7dyzpzBW7dw5UpRuekM4QQHk6cnZBZQKuVtsudcuoQKCiiC7D6iWgV0DEXWNEgTY1TEqKNKurp3Zs68uGPHFDu7rKlT4cmTopVUvnz8SGPG0Lt3Bf5Yv37R7ds0aBCkpxc+Q2JqgzTvXQJ9Ctz8+FGgc94zh2tiApmZIFprJUqGRd++0eLF8OaNxMKkB4cM4Rw5gv/9B2ZmoKsLBgZYs6b2nDl2LVqIOcvGxqZBgwYAAFwuLV1K7drpnDwZ8/o1TZjA69CBJkwAod8xeDwICoKPH4VHDEgPEfj60tq1tGABuboKvFXilCloairyXCMjzowZJZpdtmhrY+vWIl+tWlogNsVjwoQJPj4+vr6+gg2iQ75yiBK+Tj969GjxeoUqVapIjFGj27d548eTjw8kJuYcSkmhDx9ozhwSlmeBvXqhpyfn6lWOuzvn4kX08sJFi0BeXsJdUFLCzZuFGoChuTlu3FgSKw4zU4vs/4RHhBV7EAaDwWAwGAxZIemLEYPBKETVqlVfvny5du3agICA6tWr9+jRIzAwcPTo0Xm/2zMyMlxcXB49elQ2yablSwddWG+N0/wJAC7/hE0hMMOsvGtiMBiM3x5bW9unT5+OGDGiRYsWbm5upmIuODJkAQKstca2r4lHcC0arkVDJ73yruk3QB6hZ0XYGwoA4B5JLSqU7vcWFxeX48eP7927d9y4caU6kZSoq6s3btz42rVrffr0Kct5cehQtLentWvp2zdISAAlJdTXh7ZtcepUgcvWanJwzB43h8CKIOISfE+D9t502A7bF7zGnkUw7kOOx4axEtTSkHHBanLQW7SUt1+/fmPHjv02bFi9elpTPlO2MiaVC0fC4Ug4aciDlQoYKIK6PGjKg4486CqgmjxoyEFCFqTyIJ0HWvJQXQ3qaoJ8yZ6A1qrQRgcu/wQAWPaVztQo6+/h7dq1a9eu3dOnTy9evLhu3bqoqKj09HRdXV01NbVv376pqKicOHHC3t6+VObmckHioqOUvu6lD128KMExnn8/tzQJ5WJXazgcTocOHTyDg3+Td54/ETpwACIjRbVyTUywfn08f77Y4wuuqUdEQGwsGBiAjqTIHBMT0NUVJ3lRVIQmTYpQio8PzZlT8fPn2woKPb9+HRkcfOj6dfmaNXH3bsnFlDtENGcOhQlfd6Q3b2DFCiyYpiFRzVCMEgQPiXaGkNCBCDZvFnnWjx+0YkX+zV+/4ONHSk1FGxswMpKmVCHY2+OJE5iRAdHRoK6e7f+/vUOHz+3bC40zMDAwWLVqFSICj0dOTnT/PnC5HB6Pl118eDhdvgwhIXjmDKjlGi6lpdGKFfDkCUVFAZcLmppobo6zZkHdukWu9vNnmj2bPn3K0Uwg0s6d2KkTzp+fk92gowMzZsCKFUIie3R0cPz44j9QpQMuXQrfv9OjRwLaKdDSwqFD0dFRzLlKSkpz5syZMGGCl5eXigqfqFPiB5+IDvb29np6ejExMUJbK1SosIL/6SeUpCRYvly4P0RsLO3ejW3agNAfgEZGRf7T2NujuzssXEgfP0JcHBCBjg5Wq4bLlonK6ZASPV393JKFPxQMBoPBYDAYZQkTNDAYxcHU1HTnzp15N1u2bPn+/ftNmzblHXny5Mnhw4ednJzKo7qyxskYvqTmxG+vCKJaGsVPa2YwGIx/B01NzXPnzm3btq1hw4aHDh3q1KlTeVf0l1NXE4YbwuFwAIDp/tRYG7XZF2GAfpVwbygBwMWfsK4qqJSmfRuHwzl69Gjz5s0bNWpUq1atUpxJanr16nX27NkyFjQAANSujadPY1oa/PgB6uqiXJQBAAGmm4GDOjp9oIQsSOJC/7c01RRmm6MyBwAgjQcTPtHnlJzOCy3LehW/f//+Pj4+9evXX7BgwemePe+laawPId/cvYiJWfAmUeAM4ctm+oowsTI6m5ToSTjQAD1+EgFcj4GQNDArj3zwxo0bN27cuPDxo0ePtm3b9urVq3Xq1JH9rAYGoK0tNA4gBw4HSmPeYoGJieLXTiklBbOysvU9WLs2VawoahMtAEDFili7tvgZu3XrtmrVqiIIGojI3R2uXIG4OFJQwEqV0MUFHBykPf3v4/t3gQN5m+xzELHsJw35a+o8Hu3cCR4eFBkJKSmgoYHGxjBmDHbpIvJkBQW0t6fAQJGDW1khfyKAeD5+5Lm4QFgYAGhxOFf09HrExEwIDd2TnAyDBuHZs6CuLv39KgfevCH+uBYBiODxY+DxgCP4JitRzVAMk4Z8CmqSCtgzCOuQz9u3FBSU363wjHxhNLz27SEyErhc0tNDMzOcNatoQhZ+FBX5l5MtLS1dXV1HjRr14cMHHt/it5WV1YoVK9q3bw8AtGkTPXwIXC4AxPN42nyPMPn6wsyZuHs3AEBiIg0aRL6++fqzpCQKDydnZ5w2DQcPLkKRHz7Q6NHE/8Ikgm/f6PBhCA/HXbuyj2GvXqitTevX09evOTIyFRW0sIBJk8S9rIpBbCyoqIBKyeyh5OXxyBHYvh2uXqXISEhLA3V1NDGBceOwY0eJZ48fP/7169fm5uYLFizo1auXsbExAJBEHZK2ttDDa9euVVJSqlev3uvXr3kFRQ86OjocDmffvn1bt25VFi2no927SZgOJocfP3gbNnC2bZNQnvQYGOD+/ZiWBt+/AxGYmpbEmCEPTU0teXn5rKysHxHhJR+NwWAwGAwGo4Sw67gMhmxYvXr19evX+ZOhZ8yY0ahRo+rVq5djVWXGMit8m0QP4oBH4PyRHtVHAxZKy2AwGJJAxClTptSpU2fgwIFDhgxZuXKlRPNSRklYbIlXoykyA8LTYcJHOuHwDzgpSaKeJlRRhS8pkJAFh8JgQuXSnc7GxmbXrl1du3a9deuWjaR05zKgZ8+es2fPTkpKUi+XZSplZbCwkKZjO124WQf7+dG3NOARbAqBMxE0wAAqKOCRcPqSktNtjgUMNCjFekWxZs2aNm3abN++fcKECTVr1qxRo0YtI8sPpPEhkRf7M4rioig9FeUVOCZV5Jt045gIT3r+mQGLv9KZCDhTA02LexG+sx401c7JTwlKLR9BgyiGDx+ura3t6Oi4devWHj16KIqNxC4y8vJoaytuWdfcHLt2leWMJUHSohcqKeW7lVSqhNbWJFrQgNbWYCDhed+2bVsnJ6fw8HAjaba9xsXR6NHk5wdpadkHCIAeP0ZHR1y5Ev72z41seYH4BWx+NYPQ9WZpBhGAsrJo1Ci6fx/yorhSUigyEmbPBh8fXLhQZMHLl8PHjxQQIKRNVxemTZNs2J5Xw9y5wGdvoIJ4Tle3ZVTUjqSkie/f0+LFHL5UoN8Q8vISb4dA0dEYGpq3KbwYf6biVCXMjqXA00aEwJFevxae15BHdHT+/8PD8w5SdDRNnoz/+x/271/EYoXToEGDFy9ebNiw4dGjR0lJScrKyjVq1Fi4cKFO9mI5jwfXr+eZCnzjcisX/DJP3t4YHQ16ejRhAgmNyYiMpK1bsV49kPJ7EY9H//sfFZIZAQBkZJCXF5w5k3/fW7fGli3R25uePAEeDxs1ggYNiprDIpKICFq2DD59ol+/QF4e9fSgVavCdlNFgMPBKVNgyhQMD4e4ODA0lN4ZhcPhHDp0aPv27dOmTcvIyJgxYwYAcIYM4d29KzLag8OBpk0LH/b19d28efPr1691dXVnzZp1+/btiIiIjIwMLS0tS0vL5cuX165d29nZuXHjxu7u7lWqVBE+eOH8i4IgvxeRrFBWBmtrGY6HiJYW1v4BH+8/vKOvX7FNy/YcDvutymAwGAwGo9wozU1YDMa/hKKi4s6dO/kzJuLj42vVqnXo0KFyrKrMkEc4bIdGSgAAPzPA5eNvk4/NYDAYvz3Nmzf39vZ++fJlx44do/kvzjJkTQUF2GyT80ntGQ0z/InLPq4AxpnkPCYrgiggRXxfGdCnT5+VK1e2atXq+fPnpT6ZJPT19Vu1auXq6lrehUimmhrcrYetci/sh6XDxhBY8CVfzTDWBGabl9tSa7t27S5fvhwZGbl8+XI7OzvF+Air0NfdEnwnGvOmNK8+sXPz4c1qNU4LwRktK28dNkD91wADGGEEziYw1RQGGIBx7gbdD8nQ4TV9Syt+JXq5OoGfGWL7Sc+HD3TmDHl4QERECUfq3r27u7v7zp079fT02rZtu2zZstu3b8fFxcmkTFy6VGiENgCAujoMGpTveV7utG0rYbmr4Bo5rlolKgkeTU1x1SqJE1aoUGHEiBH8BnsiycqiESPoxYs8NUMOsbHk5kYF7fp/ExBRVkGHeeMIDlhZkthNWNi8NFXlranT8uV0926+miGPhAQ6fZrE5Fno6OCBA2hvL7hGa2qK8+ah9PZX794VVkWoI57R1V2ekBDK5eKrV5CVJe1o5YKoVds8MjIgJQX4njOlrmY4cIDfcj9bCsOvZkArKxw7VvjJCgoSknTEPMEiI2nz5sLOIsVGRUVl4cKFN27cePz48e3btzdv3qyTt9D+9SuF529ef5uZWV3g/e3HD7p1C3x9ydtb5AQ/ftCaNVIWQ3fu0KdPIpvT0uDMmQJHOByoXx+nTMFp06BxY5mpGZ48ob59ycODAgIgKgrCw8nPj7Zvp3798oU1GRkQGgrF+HVjZAR2dsXIebG3t69Xr162mgEAoFEjbNxY1FMFq1fHiRMLH58yZcqyZcuMjIyUlJS2bt3q5+f3/PnzR48e+fn53b9/v0WLFhoaGq6urmPHjm3atOmFCxeEl5Im6auM+Oil34Z+vQcpKSrxeFy3syeXrpz34tVTHo9b3kUxGAwGg8H4R0EAWLRo0dKlS8u7Egbjb2D48OHHjh3jP4KIb968qVGjRnmVVJY8ioeub3IinDdXRSfj8i6IwWAw/hy4XO6CBQvc3d2vXLnyO+xc/4uZ/4V25F7ibqYN22zRqmQWuX86mQQtXtKHZAAAOzXwqotqpb/56sqVKyNHjty7d2/Pnj1LfTKx3Lp1a+bMmW+Ebpr8/eARHP0Bq4Ioim/VT0sellvh8N8rC1s4ycnJs2bNevTo0d27d3X4FiqyCA6Hw4IvlMYDAKimBnfqomqxnofLAmljCABAv0qwv3qJVnnJ0xN27qTg4Jy1GX19rFoV16wBUboBqUlISHj06NH9+/efPn365s0bVVXVqlWrWlhY6OjoKCkpffr0ycrKSltbW01NTVtbu2LFipUrV65SpYqaREWCjw/NmEFfvhRYBdTTw/79cc6cEtYsS7KyqGtXevdOeGuFCpw9ewTt4n196X//I3//bFN3AAA5ObS2xvXrRW3vFuDr16+NGzcODg5WVVUV0422b6dNm0SuWxsYcM6fl7y6X7bISs0gQIGl7qAgXp8+IoM/5OVx2jScPFloSVItmScl8Tp2hJAQUe1YsyZ6eoobISuLjh+Hu3chKQmUlcHGBidNKtJqKG3bRuvXC22a++tXKtEWU1POhQtQVbjHzO8AnTlD//ufOBGAsTHHyws1NaFkUob8lBDxg6SkUOfOea77hdUMoKSEO3aITBMICOD17Am/fokcX0tL7v377P8KT6bo3p2zY4e4CmXC06e8AQOAxwMAAjD+8eN5xYoCJg04bRr8/EknTogZBi0t8f59aSbkTZ8O7u7ielSuzLl/HxQUpBmtmMTGUo8e/Kkf/GDr1jh3Lq1cSUFBkJAACgqorw+tWuGMGcU3b5COAwcOPH/+fP/+/fmHUlNp9Gh6/hzS0/MPcjhYvTru21f4/fzcuXPLly/39vaWxjbv1atXvXv3njFjxmS+N8BsaNgwuntXzLlYty5evChxit+BoOCv+w/v+vkzMvumro5e40bNajrUNTM1L6UPIAaDwWAwGAwBXFxc9uzZwyInGAxZsnXr1sePH3/li8ojookTJz548KAcqyozmmnD5Mqw5RsAwOJA6qKPFVnwBIPBYEiHnJzc6tWrbWxsWrVqdfHixQYNGpR3RX8ty6zwZwadiQQAeBQPDZ9Tn0owyhjra5Z3ZeWEAsKB6tjGm1J58D4Zur2hMzVQrzQvgwOAo6Pj9evXu3btmpWV1bdv39KdTCxt2rRJS0t78uRJk2LnbZchHISRRjDIAG/FwvNflMKFamrYuxJo/yG/6tTU1Hbu3DljxoxevXp5eXkp5C63yCOMMQYbVezrR2k8+JgMc77QNpviXCXvpo8bQwgAzkXBMENoXqGYpdKePbR7N8TG5h/6+ZN+/oTBg3H/fihZqJympmbnzp07d+6cfTM0NPTLly/BwcFxcXEZGRmampo6Ojrp6emhoaHv37+PiooKDg4ODAw0Nzfv1KmTs7OztShD6dq10cMDNm6EN28gMRGUlMDICKdOLWG1skdeHtevh7FjhVimq6tjv36CagYAqFkTr1yBY8fg8WNITgY1NWjaFIcNk37FzsrKqmHDhmfPnh02bJi4fnfvituFHxFB+/fjsmVSTiobPnygT59AVRXr1QM9PTEdC68uC114FrMaLbLJwgI7d6aTJ/N89Quc5eCA48cXHkToFMIrv3UL+GIshHQIDcWwMDAWrZeXl8eRI2HkSGmmE47odAMXdfV6kZHr09OVJG65Llewc2favl2cLsTMDDQ0iixlIAJfX/LxAQUFbNQIcg32JY5DV67kLXgLUTMAgI4Otm0r8nxra6xSRZyrgYKCcB1DLsh3WaYUqVQJNDUhPh4AnmRkVOJwBNQMgAgWFiDGUwEAACg1FZOSQIoALExJkfDQZ2RAUhJUKO7nnxTwVq0CEWoGAKAnT2jAAIiJyT8SFQUfP8KLF3j8OIhVlZUQVVXVxMTEAodUVPDECTh5Ei5fpuhozMoCXV1o3BinTAElJYHTeTze/Pnzt2/fLmUIYL169R4+fNiqVSsDA4N+/foVaGvWDB48yBfhFcbWVrr7JAu4XDpwAG7dorg4RARdXejSBQcPljJEycLcatnCNXfv37p20yMxMSEmNtrz6kXPqxe1tSrUqlm3bp0GVSyt5eVL+ZcDg8FgMBgMBnNoYDBkTlBQUL169WL5rn7KyclFR0dra2uXX1FlRzoPmr0k/xQAgHEmsNaa6bUZDAajaHh5eQ0dOvTw4cOdpPdJZhQRAlgfDGuDKYvvknBVVRhiiEMNQeefvCJ3MgLGf8x5OEyVYYElttGB0pY1+Pn5tW3b9uXLl2ZmZqU7k1jWrl0bEhKya9eucqzhn4LH43Xv3t3S0nLr1q0CTa4R4PKRAAABPGph8eQIA97StWgAAE15cLUv1iCfPvEGDxa1Hx3t7NDTs7S3mQrA5XL9/PzOnTu3b9++4cOHr1q1SqFUd9+WAV++0Jw59Plz9kIgKCighQUMHYojRpTShKdPnz59+vRFsTtiqUULUXuOs8E2bfDIEdkWJrKY8+dh3z4KDs5ZazcwwGrVcN06MDAoUFIRBQrFETQAAI9Hc+bQ9evAH5KipIQ1auCBA/xeCNJu3+eD1q/nzJoFovbZA4C8PMfdHerVk3LAYkBXrtCECaJWHxtERW2ysmrx+HGpLhKXHFqzhvbvF5LcAQCVKnH27oW6dYs24PXrsHVrvlGNlhZaW+OSJVCzpuRz58yhkyfF9dDR4Xh6irM88fHhOTvzh1bkgWZmULEivXwpZnjpPQ9KCHXoQB8+AMCYuLgq8vKzNTQKNBsbc27e5C1cCGKSUwDA1JTz8CFwJOcC0+LFJDbYFC0s8N49aYYqNtSpk0iXHbFg27bQsyf4+0PFiti2LRhJ7S6VmEjPn0NUFFpbQ506ooIzPn/+3L59++Dg4OI5B1y/fn3RokUvXrwQ2SMggE6fpogIVFfHLl2gWTNA9PHx6dSp09u3b/X19fN7ZmaSoyN9/Ch0GDQ3x0uXipGpURxiY2nUKHrzpoBcT0kJ69XDgweLFEeVmZn57MWjB4/uBocE8h+Xl5c3NqpsZmphZWlta1Ndp4KQECIGg8FgMBiMkpDt0MAEDQyG7AkKCqpWrVo6n6PdqVOnBgwYUI4llSVeMdDHjwBAQx6+NkWlUvwdzWAwGH8nT58+7dWr18qVK52cnMq7lr8ZvyRY8IXuF8yvV5WDEUYww6zULQp+Qw6Gwf8CiMu3AmWqDDZq0EgLBxmAkeA2NtkwceJEc3PzmTNnlsro0vHly5cWLVqEhYUx49wyIz4+vkGDBosWLRoyZIhA0/D3dDEKAKCqKjyuj4pF/yb5Ix1avqKIDAAAeYSFljjFFIr0p6UxY+j6dZHNcnK4ejUOHFjkymRBdHS0k5NTenr6pUuXlJWVy6UGWfL1Kz14ACkp4OCATZqUqkwkMjLSzs4uWmyau2RBQ9u2ePiwrEsTVsmWLXTgQGG/fbSywiNH+HNPRAkIRDklFFPQkI23N+3dS1FRmJUFFSpAx444aJDAHt9iCBr4SxWuadDULPW4h7Q06tCBAgOFNk6Oj7e0spr++4cTEdGUKXTzpqDhhKEhTpmCgwcXbbAjR2jz5gJGNbmjcTZsgBYtJJw+fz4VjOMURFeXc+WKOOMNALh3j5YsocDA/CgNDgerVsX162n7drp5U8ypWL063rghvkiZQPv304YNXxMSGkdFfTAw0ONXEnA42L8/rltHV67QpElCPU5yqm3YEM+elWq+T594/foVkBYJDNWqFYp/5EsIEa9ZM/j2rTjnZgsRspVD+vro4ICbN0tY109Kolmz6PVr+PEDuFxQVkZTU+jZEydNEtrdwcFh+/btLVu2LEZ1Q4YMadKkyXg+y5l8kpNp6lR6/jz/kVdRQRsb3LQJrK0nT56sqKi4YcOGAqe8e0cuLhQcLDiUkREuW4YdOhSjwsLcvXt369at4eHhAKCpqdm1a9eJEyfmO0zweNSnjyjpT7GfKrFxMW/fvfHx9f70+T23kA7M0MCopkOdenUbmplaFGNwBoPBYDAYjMIwQQODUYo4Ozvv27cv72bLli3vis3P+8uwfEQxmQAAT+qjnWTTRAaDwWAI8vnz5549e9apU2flypXlu3n9r+d1AhwKp4s/IZFv25K2PKyogkMNy6+scuJGDIz9QPGFDNdV5GBjVRxsIOycktGlS5eBAwcOLuIqi8yxsrLy8PCo/rs58//VvH//vk2bNkeOHOnIF6D+9u3bB96+y8Eh1awGAKyqghNE790Vw8dk6OVL4bnq4kEGsLtaESQN1L69qF2V2WCnTsj3Vb+M4XK5gwcPVlJSOnr0aHnV8IeirKz869cvpUI243lQr14S9nyPGIHLl5dCaQXx9uaNGsVv2F6ghtq18dKlPBmBREGDlMfFNxUgJoZOnoRPn4AIatfGAQNAU1NgBMmDFJo0j8KaBrS2Ri8vUXuyZQXt3Elbt0JqauGmXRzOhwYNdrm7l2oBsoIuXICTJyk8HLKyUEUFLC1x9uwi+9t/+8br00eoOwIAYJUqeOWK+OwAunqVJk4Ut4RfpQreuiX5z5qcTHv2gI8PpaWhqio0aYJOTqCoSIcP09KlYiz9y/KN+qezc/ujR0eoqEziz4yQk8OGDfHECVBQAC6XunQR6WqgpoZr12L37lJOR6NHkyitRqVKnGPHSjtpiFq2pGIkehAVzjhAGxs8cwZ0RezpT0ig/v2FPG7KyuDoyNmypfAZBw4cOHfu3LVr14paXVJSUuXKlf39/QsYLWSTkUH9+gkNQEEzMzx2LExJqUaNGiEhIeoCoSHfv9OCBfT5M0RGAhHo6aGlJS5aBPb2RSsuOhpiYkBfn1/8wePxRo4c6eHhEcenblFUVKxbt+758+cNDAwAgI4epeXLgW+3VQHU1HDbNmzfvmjF8JGcnPTx0/vgkMBv34ODQwJT0wq8f1Y2Me3Yvmv9uo2YYpjBYDAYDEYJYYIGBqMUuXfvXqtWrfJuImJYWJih4b+yMFLvOQWkgLocfGyCmn9IqDODwWD8bqSkpKxYsWLfvn2VK1e2s7MzNTWtXLly1apV69evr5m7csCQFalcOP8T9oaSL1/wbnd92GH7z32QRWfCiR9wPZreJEIqL/84B+GMA7aXqYnslStXJk+e/O7dOxUVFVmOW3ScnJwaNGgwbty48i3j7yM1DS7dhgfPAQH+awhd24AKn6fA06dPe/fuPXz48OHDh2tqanbq1CkmJqZFixZXbt1N1jdT2/pQV1nerzGqF2sRMzwdRr6nZ7n7270bYhWpY7upWTMSnUMPANiyJR4/XpyyZERKSkrdunXXr1/fpUuXciyjbPjw4cOhQ4fu3bv38ePHlJQUBQUFW1vb2rVr16hRw9raWlVVNSYmJigo6MuXL0FBQfHx8fHx8QCgqqpqY2PTrVu3gQMHZsdzxMXFmZubx8fHi1lZoS1baMsWkUuklSpxzp7ld0coJWjYMBKjhldUxJ07MVcJVJaChjJblCqgaZCTQycnXLSoDOalefPo4kVITCxw1NDwQrNmJ4ODz4uPDBBFVBS5udHXr6ioCO3bY8uWpa3MyIHLhZQUEIg/kBrepEkgJp8FEadPx6lTxQ2RmUmdOtHnzyI79O3L2bRJQh2xseTjA8nJWLWqoCYjM5M6d6ZPn4SfWLEix9UVbGwkjC8Lnjx5MmzYsP4WFivi4yk2FjIyQFkZjYygdWucPz/feObtWxozhsLCBM9XUoIuXYSuzYskKYmGDCEfH+DxChyvWBGnTMFhw4p/Z6SDBg6kR49kNRr+9x+eOCF8Iicn8vISfpqqKi5ciIV8njIyMuzs7LZv384vl5SG5cuXv3///vTp00LKWLyYjhwRfLRzwfr18fz5Ll26DB48eKBQ96aEBPD3Bx4PLC1BT69IVdHRo+DmRj9+QEoKqKmhsTEMG4Z9+gDAuHHjDh06lClMM1S/fv1Hjx4pKirSoEH08KGY8bFDBzxwoEgliYIXFRV84ujHoC9vMSuQm5H3OWJTtdroEeO1tX/rvB4Gg8FgMBi/OUzQwGCULtWrV//It7XLw8PjX7jgmI1/CrhHUhc9rFnM6ycMBoPByCEzM9PHx+fz58/fv3//9u3bx48f/fz8OnfuvG7dOmPxJr2MYnE1GhZ8oa+5+4vMlOGYPdb6Jz/OMgm+pMDbJNgSQu+TAQCMlcC7IarIaCHG39+/RYsW586da9q0qWxGLAGHDx++devWSfFp34wicsgNth2Hr8GQxQUAkJMDa3OYOgKG987vExYWtmbNmqtXryYnJyckJLx+/drW1jYyJs6qddes2m2Uhi9ZbInTi2tSk0XQ8hW9TQIA8KyFzaW+lv6bOzRk4+npuWDBAh8fn79442NaWtrs2bPPnDkzbty4jh07Ojg4qKmppaenv3v37s2bN35+fkFBQampqdra2hYWFtbW1hYWFjo6Otra2gCQlJT07t27Q4cOff/+fdmyZe3bt1+3bl1wcPCpU6fETZmVRT17ktBkAQUFHDIEly0rjXsqgOTdzz16cLZvz/5vWQoaaPFicnWFtDTBBnV1dHHhTJmS31MKSUSBPtHR1L8/+fsLOaFhQzx1qlTjSApw9y7t2wfh4ZSejmpq2fYGt4KD16xZc+vWraINxeXSwoV0+zaEh+ccUVTEqlVx+XKoV0/mhcsW6tpV+AshF2nM6unSJVq4UGg4AtrY4PnzIEahGxlJs2bRx485LhEaGmhuDs7OBWwMvL15EydCaKjguTo66OyMQoMDZMqbN2/Wrl378OHD7fXrd//xA8LDc6IxtLSwdm3culUwTOHjR5ozhz5/zskEQQRTU+zeHWfOLGxdIIGMDFq9Gh4+pJ8/ISMDNDXRzAxnz4a6dWV058RBnp40c6Zgskmx0dHhXLwIFoXiCb5943XrJsqrBgCwZk309Cx8/NatWyNHjnz48KG5dPqz1NTUDRs27Nu378mTJ5UrFzKG4vGoXTsh7055aGpy3N33P3784MGD4zIUOxLR5Ml044agbYy6Ovbq5T9sWMuWLSMiIoSeKicnt3DhwsWLF1PnzvT2rZhJsEEDPHeupKVyubRoEd26lfdeF6+t9dTB5q6R3q+UZADQ09WfN2uphgZT5DMYDAaDwSgmTNDAYJQuo0ePPnjwYN7NnTt3Co/iYzAYDAajKCQkJGzevHnv3r1eXl52dnblXc5fSCoPFnyhA7k76JQ5sNYaRxiVa03lSmwmNHpBkRkAAGus0UVYvnlRSUxMbNCgwcyZM0eNGiWD4UrM169fW7Zs+f379/Iu5O9hwwHYeADiEwSPa2vB7LEwdaTg8fPnz2/atOlR7o7P7T5hU/5zUD8RoKejU2yTBgBo+pLeJQEA3KuHtaVWJtHYsSTGrVpBAdety94fWY4QUXZSOL8t3N/Ez58/u3btampqunfv3goVir+z8+bNm2vXrn39+rW9vf2ZM2eMjCS9m8fE0OjR5OcHGRn5B3V0sGNHXLOmyIuOxSAzk9e8ORTexs0Htm+Pub80y07Q4OvLGzYMYmOF12RoKJeb1iEmbEJcJkV0NE2eTO/e5a9/GxpC48acdetAdEpIKZKVlaeieP78+ZQpU549e1aE04lo9Gi6fVuI4YehIWf7dmjYUEaFlgrUtq04cwUAbNQIpcjgIFdX2rkTvn3LP6SggNWr465dYGoq8rTgYBoxQoisR1sbx47FSZPyj3z6RAsWkL9/ztNGTQ3NzMDFBXv0kFibNKSmpq5Zs+bSpUv169c3MTGpVKkSh8NJS0sLCAh48OBBXFzc5IkTx3l7qz5/XvgPjTY26OYmqGkAAF9f8vKCpCSws8NOnUC9BCGdPB6EhUFyMhgbF9uNo3jQ+PF07RpkFUopk5cXclASOHs2TpwoOMX27bRunbjTKlbk3Lgh1PNg7969y5cv37RpU9++fUXJ/mJjY2/fvn39+vVLly61atVq06ZNQtQMABAczOvaFeLjxdU/bVpg9+6y/SZJmzbR7t1CBGQAoKY2wdh4z507Yk5v0qTJ48ePqUsX8vUV0w3r1sW1a8HQUJy6SEKhIt/r0k2M3Qf2evjJDwBqONSe5DKjmFMwGAwGg8H458kWNPxjFroMRhlSqVIl/ps/f/4sr0oYDAaD8Tehqam5ePFiCwuLvn37vnnzRlFRsbwr+ttQ4cDGqvhfBZj4iX5lQRoPpnymF79giw0qcsq7uPJARwFmm+N0fwKAg2E0zkQGC3rjx49v3rz5b6JmAAArKysul/vt2zdTMesrDKkJ/AZ7TgpRMwBA/C/YcQx6dQDTgsvKq1evXrBgQd5Nl1rGixp1SH94IabzqI0htNiyOE+6qAz4lAwAwEGoUpRUE5w1i3x8QMTGR7S1xZ49i1GPbEHEiRMn/q2Chri4uDZt2nTr1m358uUltKBo3759+yIFhOvq4rlz4OoKN25AXBzJy2PFiujsXDb7ngEAFBRQWVmkIgAAAEhNrex9OWjnTpFqBoCcbfTSj1ZY9KCnh66u+PUreXhAdDRYWGDXrlCxYtErlRF8nhBKSkrpokLoRUAnT9KDB8LjS378oEWL8MqVsrOdKAaqkkJ6JHYAAAAcNAg7dKDt2ykgANPSQEMD2rXDgQOBI/obVfbGdKEmJfHxdOgQNm8OtWrlHLG1xbNnMSSEHj+GtDSsXRtq1ZKh8GjIkCFcLnfgwIE6OjphYWFv3rwhImVlZUtLy8GDBzdo0ADXrSNhagYAoM+fYdo0PHpUsKFmTaxZUzb1cTggdA2+9MEdO2DxYrpxI/+1LyeHVlbUqBG5u6OAqYBEIiOFHBSr6wIASEmBmBihggZnZ2c7O7sZM2YsXbp04MCB1atXV1BQSEtLi4qKCgsL8/f3f/v2bURERPPmzTt16rRkyRLhUoZskpIK6NuEkpBgZWWVnp7+48cP2UTNZmaCh4dwNQMAJCd/8/MTP0B0dDQAgL6++G707h316AEaGmhigtOmQfPmRa2Ujh0T9V6nFBo29NrdjH5dn7984vfWx//Lp6pVbAt3YzAYDAaDwZCS3/jnE4Pxh6Nf8JdDVFRUeVXCYDAYjL+PYcOGubm57dq1a6r4AGNGcemmDzXUceg78ksCADgZAXfi6El91FEo78rKg0EGsCwQ4rMgIAUex0Mz7RKN5ubm9vr165e5e3l/Exo0aPDixQsmaJAJq3ZDmLC1iWzCImHlLti7Iv/I1atX09PTu3XrlndEHqF/+1aH7j5T6Dxqx3foXRHsi76FdV0wZREAQCMt0CjSD98qVXDCBNq6FbLXA/hAc3PcuhXkZJS8UjKGDh26cOHCwMBAS0tL2Y+eng4hIcDlQuXKJdpAXHS4XO6AAQNat269YsUKyb1LAw4HhwyBIUMAoHzyPMzMQEzkhJISdu0qfgCJ4RHFQaxkQS7X9l9KewaRWFnh3/HF5tw5kYuR2UvdV64USE/4zaCqVcHHR2SznBxIHxelq4tLlkj/UqIbN+jDB5HN0dG0ebOgSsDMDM2Km04kmri4uNu3b0dFRYlUD/N4dOuWcNkKAACQnx+GhoKJLLytfjc4HFy+HCdOpJMnISCAFBSweXPs1g2VlCg6mry8IDOzCKMJ/RST+LipqgpVM2TTrFmz58+fP3jwwMPD4+TJk1wuV1FRsWLFipUqVerXr9+SJUuqVasmJ82nuYkJaGlBSorIDohgZwcAVlZWQUFBshE0PH9OISFi2lH020s2nGzN0NCh8Pw5JCaK7JeeDunpkJREP37QpEk4ZgxOmFC0Ui9cEP9e109n7GsFxczMjEeP7zFBA4PBYDAYjJLABA0MRmkhEG2e56DLYDAYDIZM2LBhQ4sWLTp16mRjY1PetfydmKuAV12c6U/HfwAA/EiHbm/oQT3k/LWB9SJRkYO+lWB/GADAoTBqpl38hyAgIGDSpEk3b95UlW5zZ5mRLWjoU945An8HQZIclwO/FbiZbc8gsNjZ2cbw/OXIdIAMHox4T3fqomZRfry6RkBecMykykV+xuKIEVi5Mm3ZQkFB8OsXAIChIdrY4Jo1UPBLfjmipqbm7Oy8YcOGXbt2yXLc2FhasIDevYPoaOByQUcHraxwyRKoUkWWs4hm3bp1mZmZGzduLJvpfkNw2jTy9RWVHI92dti2bRmXBABFW54shLiwid+elJQUFZWi2LxkZZHQHed5cLl0587vLGjgzJlDT5/St29CW7FqVRxZKDpIRtCVKyDeD0NEVTkkJ4O/P2RlQZUqUIK0GgCIiYnR09MT54UWFEQivHxyiI6mGzfwt/Gjkj2VKuH06VBQ+4W7d8PSpXTjRr7FAocDPJ7IQQwNsUuXwoexRw86dAhEe52ikRHo6oovsEWLFi1atBDfRwLa2li5MolRdJmaYseOACAnJ8cTczcL4+tLV65AbCxUrYo9e/K7KZC/v/i3XIkyRj09PQDA1q3hv//o2jUxspt8YmJo/36sUaMIPg0ZGRLe6zIz1e89qGFfy9vnhe9bHy6XK5WIhMFgMBgMBkMY/6RtLoNRJjRs2JD/qo2fn5+3t3c51sNgMBiMvwxbW9sNGza0atXqwIED8WKDXRnFRpkDO2yxX6WcD/S3SbArtHwrKjdGGuc8CB7RECHJeVcU6enpAwYMWLp0aU1ZmS3LjsaNGz98+LC8q/hLSJe07pnO9xTy9vYODQ3t3bu3QJ+IHz9amOuryQEABKTAwLeUKt0yQSbBxhCY8ClnybSLHnQWuYFTLG3aoIcHx8MD9+zBY8c416/j8eO/j5ohmylTpri5uQUFBclsxOBg6tOHPDwgKAgSEyElBUJD6f593tChcO+ezGYRTUBAwObNm48dO/ZPr3nUqoUjR4K2duEWtLLCbduEO+oHBtLy5eTiIqU9AxZCQlWiE9alsWfI449TMwBAfHy8trA/h0hSUiTqPyRusC5n9PRgzhwQttcczc1x0yZQKC3HKkxOFt+B0tIgK0tIQ0QEOTnx2rbl9enD69eP17499e8Phc0euFzau5d69aIWLXjNm1O3brR6tdAt5np6ehKSQ3/9ErdxPxuJVp2JibRoEfXoQW3aUMeONHIk/OkXjjgcXLqUc+UKLliAffrg8OE4frzINxAOB5o2FZ6MYGKCYrJ+1NSyfXTKAJw2TaQVhKIiduwIGhpZWVkfP360traWasTgYOrVizdgAO3eTWfO0PLlPEdH3v/+l//E1tcXn5wytUIFY9GJPAoKCnmuV7h9O3TvDjo6UhUWE0PbtknVMxsp8jgwLa12rXoAkJKS7B/wsQiDMxgMBoPBYBSECRoYjNLC1NS0SZMm/EcOHjxYXsUwGAwG469k2LBhFy9evHLliqmpqZ2dXb9+/ebNm3f8+PFXr14lijEXZRSR/dXBKXcRc3UQ/Szucv4fjZ0aNNYCAMjgwa7vxVyOmjZtmrW19bhx42RZmYxo0qTJx48fY0RsiWYUCS1JAQWafB2OHTvm5ORUePX63r17HVs02Wmbc0X/UTz08aU40UuEWQSvEmBlIJg8oGWBxCMAAHt12FOtZJ4qFhbo6IitWkm7GFC26OvrT548efbs2bIZjsulCRMoIEBIU2goLVwIcXGymUg0M2fOnDVrlslf6dBeFHDKFFyxAu3tQUMj55ChIbZujW5uIMJan9ezJ+3bR56eOTc7dQJhIevF1xM0aQKcYl5Bkips4jcmMDDQ3Ny8CCdoaKCamoQ+BgYlqKgswE6dOC4uOaEziCAnB0ZG2LIlnjgB9valNy9JfOhiY+nyZcGDnz9Tv37k5QWhoZCRAVlZEBFBT57wnJzo+vX8bklJ1K8frVlDL19SUBAEB5OPD+3ZQz16QKigZFVbW1tVVfX7d9GmQ4aGYoQ+AACIErxtXr6krl3p8GHy9iZ/f3r/nm7d4o0cSUuWiDtLpkilZyoGurro7IybN+OKFTh7Nvbrl/9uloecHDZsyFm7VmRtmzejUAmsqip07Yr9+8u0YtE0a4YTJghRXaioYIcOOH8+AFy/ft3W1rZSpUqSRwsOpiFD6OVLSErKP/jjB7i704gR2VYK2KyZ+LcIczOzgYMGKSsrC21t2LDh9OnTc27Iy3O2buUcPw69e8N//4GFhfjq6Pv3AoWJR1sbJYZSGRo62NfK/pp349ZVaUdmMBgMBoPBKAQTNDAYpYiTkxP/TVdX1xSJ+n0Gg8FgMIpCgwYNLly4EBMT4+rq2qtXL1VV1evXrzs7OxsZGVWvXn3kyJG7d+9+9epVunjzXoYk1lljNTUAgCQurA3+83aXyoRJpjnXu/eFQmjRd5ZeuXLl5s2b+/btk3FZMkJJSaljx47u7u7lXcjfQLN6wBG9u16OAy0b5t+8fPlyYXuGhISE69evd+/evWdFWF4l54n3KB6avKTjPyCZzzg5NA2O/oDBb8n0IbXxpnUhlJZr5NBUGzxrocbfnrI4a9as169fX7t2reRDkZsbfRS5e5KCg0n0spNUxMbS2rU8JycaPJg3ZQo8eybQfubMmffv30+ePFnCOFlZdP8+7d5Nx48XXoP8a8Du3fHaNc7587hzJx45wrl+HY8eBdFbciE2FnLNErgmJvT2LW/sWHj3rnBHEoGEesaPx2rVhDZxcwUoEv0e/kR7BgDw9vauVatWEU5ABCsrcR10dHDw4JIVVbrQsWPUsSNv5UrIXt1UV8eqVTk7d+Lx46IkNbICO3cG/pSHws+ZlBSaO5dGj87fzp6VRVOmkFCvmrAwWLEiL8CFnJ3pxQtBgwcej96/p7FjC/tq/Pfffx4eHiJrNTRE8eorY2Ns315k648fNGMGff0qeDwujlxdi7ZRvsQgIj14QG5u8OqVcAOMEo6/eDEuW4Y1aoCODsjJgbo6WlujkxO6uoKYUA91dXRzg969wdQ0R1ClooI2NjhzJmf9epkXGR4efv/+fXd3d3d3dw8PD36BOI4ezTl4EFu0ADMz0NMDY2OsWxeXLsVdu7KtFHbs2DF27Fjh42abcHTvzmvThjp04HXtSiEhQrpxufT4Me3YAQBQoQLWri2yUERo2HDdpk1jx46tWPBDQVVVtXXr1h4eHoI60Ro1OFu2cE6cwAYNJDwKiYkgPkWCHw4HLMXGX+jo4ODBqiqqKsqqABAU/EXakRkMBoPBYDAKgQCwaNGipUuXlnclDMZfSFJSkpGREf8e2TVr1shsBxWDwWAwGKLhcrnv3r178eLF8+fPX758GRAQYG5uXr16dVtbWyMjIxMTEysrKxsbG3n5v32tT3bcjIG+fgQACgiP6qOtpA2Efx8E0NqbXicAALSsABdrFWFDX0ZGhq2t7cGDB1u1alVqBZaUGzduLFiw4OXLl+VdyB9PegY07wdv/YW31rCFh2dAUQEAIDg4uGnTpmF5Mdu5bNy40cfH58SJE9k3d3yHhV9zTBcAQAHBQgWUOBCRAT8zgPvxuVy1hvynI8JYY1xZBRT+7G3h0nL37t0hQ4a8ePHCuGSJGOTkRF5eYjpg7dpYeGO0lIMfOUL798O3b/mHNDSwQQPcuRPU1AAgOjraxsZm1apVzs7O4sbZswfOnKGQEMjMBCLQ1UVbW9ywASpXLl5hfzp50gGuiUmemiG/tVYtvHxZvHV54aFEyg4CA8nZmT59EjzR3p5fbCFmt/efKGgICwuzsrK6fft206ZNi3Da16+8wYOh0JsbAAAiduqEe/fKqkKZQ6tX04kTkJAgcBxNTXHPHnBwKOXpibp1ozdvJHSTk4PevTkbN0L228uSJdlb24WCgwbh2rXk5UWTJoGoSAs5OZw+HQsKqry9vbt06XL37l1bW1vhxZ47RwsXglBfNDk5HDQIV60SVRWNG0dXrohqBXNzztWrQlwNZIrAq5VrYgKKimhmBo6OOH26lG8dAgOKepnnNIWGQng4aGuDlRVIFy2EiJScDG/eUFQUWlmBnV2x3WKEkpKSsmvXri1btiQkJNSuXbtixYqImJKSEh4e7u/vr6urW7du3R49evTs2VNDQwOysiA2FjQ1gc8d4cWLF3369AkICFBSUhIc3dtbuGxFBGhvj9kKxYQE6tuXCmemZH8Wu7llF+Dn57d+/fpv374BgJaW1uDBg/uLNa6glStpzx5xFVSsyLlxQ2TERmE+f+YNHQo/fgi7M4iOjrh7NwAcPXng0eN78nJy2zbtV1AQLWFhMBgMBoPBEIaLi8uePXuYQwODUYqoq6sPGDCA/8jChQv37dvHFf1Lm8FgMBgMmSAnJ1ezZs0xY8YcOHDA19c3Pj7+zJkz/fr1U1ZWfvfu3cGDB3v37q2np9e1a9fdu3d/419hYoigvS60qAAAkEkw5B1FZABkZdHevTRkCPXsSQMG0KJF8HcFFmRmZiYlJeXZeyDAOuucS9/34qCnbxGGOnHihK2t7e+sZgCAdu3axcXFPX36tLwL+eNRUoTD66FqIVdjArCxhKMbctQMAODn51enTh2BbhkZGdu3b586dWrekYmV4ZQDVsq9AJ5J4J8Cb5PgZwZQQkzK7E7ZW3grK8NAA9hfHcOb4zrrf0XNAACtWrWaMmVK165dk6S3iRaKpOh6yR1EQMeP04YNIPBZk5hIt2/TiBGQlZWZmdmnT5+xY8dKUDPMn8/bvJm+fMnZSI0IsbH05AkNGgSBgcWr7a+hsJoBAOjzZ3j+XGZzWFri+fM4eDBWqwZGRmBsjPb2OGYMnj/Pbx0hpeXDH8HFixfr1q3r4OAwY8aM+Pj4IpxpZYVz5oCRUeEWVFaGGjVkVWGR4XLhxw/48UPk8v+LF3T6dGE1AwDQt2/0v/+Vxvb9AiDitm0o3uICALhcuHMHsteJ790To2YAAMj2nnF3F/cmxuXCw4cCx+rWrbt+/fqWLVsePnw4S9gdx969hYcpyMtj8+a4bJnI6bKyxDjiAACEhNDFi+I6lBIZGRQQQLt2kYuLEHuMxES6f58uXYL374W0AkBBpxYB1xZExMqVoUEDqFoV5eWlibrIOVFNDZo0wR49wMFBtmqGkJCQWrVqvXjx4uzZs79+/cp2aHBzc/P09Hz9+nViYuK9e/d69ep19uzZypUrDxgwwOPatQxtbX41Q2xs7MiRI9euXStEzRAZSdOmSa9mAACKioKfPwEANDXxzBls1QoqVMhv1tfHzp3x1Km8AmrUqHH8+PH79+/fv3//8uXL4tUMAIBduoDYkAisWLEIagYAsLHBmTPB0FDwuJwcNmyImzfn1GlfGwCyuNx7D28XYXAGg8FgMBgMPphDA4NRunz48KFGjRoCCgZtbW0dHZ2EhIRKlSotXry4b9++5VUeg8FgMP5lYmJibt++7enpee3aNWNjY0dHx06dOtWrV09UICvjUzK0fEWpPAAAY7mso4dn1r13mf/KPlauDFOmlF2mb6kRHR39/fv3tLQ0LpfL4XAUFRUrVqxoamoKAOM/0ckfAAAI8KIhVlWVasC2bdtOnDixR48epVi0LNi7d+/58+dv3LhR3oX8DUTHwozV8OYDxP4CANDRgtrVYeM80OW7Mr97924/P7/du3fzn7hnz56LFy9e5089BwCAJC4cCgO3SHqXBHmrKPLPLit47l54+npHPbBSKcW785uSkUGnT8PDh5CZOfbVq28qKhcfPFBRKeYDQcOG0d27YjqggwNeLXoAdmIiOToKd4MHAHl5nDFjTWLiw4cPPT09OaJXqujGDZo2TfhO6CJaEfw9REVhbmQ7V4T1PY4ahUuWSDOYZIcGflJSgMMBsV8Y/mirhuTk5BkzZnh5eZ08eTI7kP7hw4dXr16tKCb1ozB379K4cVQod5JUVTl9+uDKlSUsMiUlZfHixQ8ePIiNjUXEihUrdu/effr06YJu89nExfEWL8a3byk+HgBQW5scHDhLlxZYLgWgoUPp3j2RU8rL47p1WAZXMCIiaNYsevhQvH4CR4zA5cupb18qFGFToFvVqnj7NvXrR2I1i1itGt68Wfi4t7f3zJkzQ0JCZsyY4eTkVPg9ls6dg8OHKSwMEhNBRQUNDKBDB5w+XdzSe3g4r3NnCULYfv2yLShKCfH+LqCkhFOn4sSJOTcTEmjWLHrzBn78AB4PVFXRzAyGDxcITxH1NlL4uDRqBgFK9L4RFQWRkVCpkkBwz5gxY4yNjZdI8SYZGxvr5ubm6urq6+vbuHHjevXq2djYREVFbd++fejQocuXLxdS8PjxJCayRChaWpxLlwpk1gQH08WL8OMHmJpi9+4gPuVECqh3b3rxQnibvDzOmJH/R5ee9+9p9WoKDoaEBFBQQH19aNMGp02DXC9ALpe7aNmsqJ+R8vLyE8ZNt69efqIuBoPBYDAYfyDZDg1M0MBglDozZszYtGmTmA79+vXbtWuXrq5umZXEYDAYDAY/XC732bNnnp6ed+7ceffuXY0aNZo0adKuXbuWLVsycYMAl3+C03vKJAAAeW7WpKt7Zl7eoZrOt1ahp4erVmGnTuVVYckJCgoKDw8X2InI4XC0tbXt7e2zAGs+pbB0AAAnY9hcVfL16IyMDB0dnYiICHWxe8J+B7KysurUqTNv3jwBky1Gscniwo8oQAQDfZAvtMS2devWwMDArVu35h2Ji4urXr36lStXCjs35JGYBd/TIZMHeoqwdeEsDQ2NhQsXllL9vzVPntCiRRQQADweAHABRiUkfJSTc/Pysqhbtxjj0YYNxPe3KAx26oT79hV52D17aNUqUXt5AQDr1q0dHLx///769euLG0f8YqSyMu7di61bF7W8MiIjgx48AG9vUFPDFi1ktkE/KAhz88tFCRqkXxMtmqBB6tFA7BJmXFyctrZ2yaeThtTUVCnlPq9fvx44cGCTJk22bt2qqamZfXDJkiVHjx49d+6cmHenAhBRz57k7S28VUMDN2/GDh0Ej8fE0IYN4O8Pycmgppaz+1lHp/AAQUFBvXr18vX15f97KSgoNG7c2MPDI6/sHAICyNmZAgIEBkFra9y7F6yt86tu1Yq+iMu5xy5dsKAKrbTgcnlNmwqP7cgrpn17PHhQgggDAGvWRE9PGjiQHj0S1y3P7V8Yz549W7du3ZMnT0aPHu3i4iIk4icyEiIjQVMTzMwki6uiongdO+bsxRdVz+DBuGaNhHFKAL+gAYS5vGC1anjjBiBCTAwNHCjEUkJDAwcMwEWLCo8pvaBBzBExA0oPHTsGZ85QRAQkJYG6OhoYQP/+OGxYdmufPn369u0r0diAn5iYmKdPn3p7e3/58kVTU3PQoEHC82i4XGrTpkj2DAAAxsacW7fEmyiUlJAQGjKEgoMFj8vJYYsWeORIcTww4uIgPh40NCAtDZSVhXo8fA0M2LBlZVZWFofD6dDO0bFTDyXFQp4WDAaDwWAwGMJgkRMMRhmxevXqdu3aieng5uZWu3Zt5m/MYDAYjPJCTk6uadOmq1evfv78+c+fP9euXaurq7t69WpTU9PNmzfzeLzyLvA3ops+nKuJFTKSASBLTn5z14m1Nz7a3HVigkqu23B0NGzZUuqGzKVGVFRUYTUDAPB4vLi4uC9fvigg7K+ec3H5TATES3FH379/b2Fh8furGQBAXl7+0KFDU6ZM+fz5c3nX8pcgLweVDcHEQIiaAQDU1dUFUhJmzJjRt29f8euFGvJQXQ1qaoCxEjx8+LBZs2ayrfnPwMeHN20aff4MuW/RcgBHNDWHEDVp2vTl/fvFGBLHjctbHReCvj5On168UsWoGQCAfv6Ul5OT8FnD5ZLYdU1ISyNPz+KUV/rQ4cPUoQONHUs7dtDatbz+/albN/AtSmyPKAwMJHbBatVkMFFRyLOXz4Z/GTIxMXHv3r38nStUqICI2traenp6VlZW1apVa9CggaOj47hx49auXXvx4sVPnz5lZieMFAsul3vnzp0JEyZYWVlVqFBBVVV16NChYpK2eDze5s2bO3XqtGLFisOHD/PLApYsWbJhw4aOHTu6ublJNffjx/T+vcjWxEQ4eFDgGHl4ULdudOIEvXhB79/Tixd0/Dh160aFnFEyMjL69Onz5s0bgVXezMzMBw8e9OvXDwoepYkTC6sZAIACAmjiRMh7hHk8ys2ZEklqqoQOsoLDydveLZLsDrVrS+hmagoAULmyhG65fidCadSo0fnz5x88ePDr168aNWqMGTPmx48fgqfXqAHm5lJZxejrozCdSj5yctCkieRxiouAmiF/2tDQvP9TeHh2mg9NmiQ8ICMxkc6cIWG2FtJDHh40YgR161aSQUTBmzqVt2IF+flBVBSkpEBUFPn58Vas4OXGWrVu3drj/+yddVxT3xvHn7PRKaB0CiiIiIEgIoqBgWIHdrc/xf7aid2JYie2ophYiAGKCgjSjXQ3bDu/PwZzLC4jrfN++fLFzj33Oc/d7u62ez7n89TSREFFRWXQoEEbNmy4ePHi0aNHBasZACArC+fl1TZhpKNTqWYIDsZz5rCGD8eDBuFJk/ClS9BQv8j09NClS8jaulqpFE1N5OyMzpyprZoBX7qEBw9mOTiwBg9mDRyI//c/LKTOkWFL41nT/ychIcFisR49uf/fWpfLHucCgz8XFdWvWhaBQCAQCIR/hpp+GxAIhHojISHh6ek5b968s2fPCuuTmJjYq1evCxcukPITBAKB8NtRXg4sFrWp8t+EjIxM9+7du3fvvnr16vDw8FmzZj158uTy5cvESYhDD9nyV0emzndc4mvSBQDSFZpvHrVi36B5I9/fnfrqSru4bzgmBt6+RT16/OpM60JycrLAKtEAgDHOzs5mMBi2zcTMZCGkCIqYMDMUXzFH4pS37t+/f29padko6TYClpaWO3fu7N+///Pnz1tSTO4SAAAgLS0tJCSETqebm5srU8/NCEJBQSGfq1L7q1evXr58GRwcLOLuX79+jY2N7dqYUz6/KRjj9evhxw/+Lf+Tk9Oi06ePHBlEufBXMHJy8N9/sHYtpKfzblJQQBMngolJXbKtcQ6GyezVs+fNmzetra2F9ikqgvJy6jCoqKj2yTU6eNs2fPEicAt3Cgvxly949mza/v1gY1Ov6Fx+A9zTkNWYORNmzqzXKLVBmJQBY3zw4EFXV9cePXrcvXu3V69e3FqBvLy8zMzMvLy88vLy/Pz8jIyMxMTEqKioN2/ehIeHJyYmqqmp6evra2lpKSsrq6ioKCsrKysr6+rqshvFqk97p6SkhIeHf/v27f3798+ePdPT0xsxYsSDBw9MTEzy8vIOHTpkaWm5efPmWbNm8ZQ4+fLly8KFCwHgw4cPBgYG/Ec3YsSIVq1aDRo0KDk5efHixdRPBevePSgtpeiAk5MRkwmc8hD+/njzZkhN5e0WHw8bNyJVVeD6JN25c2egcE3Mu3fvHjx4MGjQoMoIJ07gsDChaYSFwYkTlSbzNBqSkaFeCI/l5JqosgtCSFUVx8dT9TE3BwA0ezZ4egpdCq+hgZYuBQA0fz5+8QLS0gR3k5dHkyfXmFSrVq0OHz68efPmnTt3duzY8eLFi3369KlxLwEgBJ07g3D1JDIyQv371y5maipkZ4OaGtT0pV1guQdO4Ql6UlKlyqGgALKyoKQEUwiw8vPh5Eno27d2qXKBly2D6mVZ8Pz56ODBmuUsNUY+ehS8vBDf2xCVlICXFzY2RvPnjxs3bv369REREa1ateLdn8XC167Bs2e4oABJSkLr1mjBAp4SLVSIidXa6kBFBbm4AMZ47Vr84AFkZwNU1dh6+xZu3UKnTtX44oqEnh66eRN9+4YfP4asLGjVCg0eXKvICQkJD+7ft71xwzQhQYyjiMrNxT9+QEQEfPqENmzg36uDRac1Kzefu+geGxddWFjwysf7lY83QkhTQ8vYyMSkdRtTk7Yy0qJVsyMQCAQCgfDvQQQNBEJTICUldebMmcmTJx88ePDp06dFgu61lZaWOjs7x8XFLV++vOkzJBAIBAIv5eV4717w9cVZWQCAFBWhQwe0Zk21tSx/O61bt37x4sXq1astLS3Pnj1rb2//qzP6PYiP140O8dw+5mq3kduHL0lS0QKAQmm5c70mnOs1wSzx+8j3nsM/h+r/gYKG8vLyUsrZl9LS0szMTHV19TUt0bhgDABPs2D+d3yiDdVqxOvXry9atKj+6YVEwrsAQAhsLcHUsOb+dWbKlCllZWXdunXz8PDo3r17I470J8NgMFxcXK5evdquXTsmkxkUFNSlS5dp06bxrgympLi4mNsBft++fZs2barRzCM1NdXLy+vBgwdv3749dOiQpOS/Z1n8+bPAxdZs9MXEivPzgcGow2wQGjAAycnh7dtxVFTlOmxxcWRgAFOnogkT6phtTauikaKiy5IlHTp0GD16tNCqE/LySFq6BsPxOlQuwBgKCoDHnL9uYIyfPsUPHkBJCcjIoCFDUK9eEBCAr12DQkHLT5OT8bp16OFDkJBogNEFlpyg09GECWjrVhEj1KGkvbDd+c3hly9f7uPj8/btW86sIcaYe5fmzZsLs5RnMBiJiYnx8fE/fvzIzs7OysqKiYn59OlTfHx8XFxcenq6qqqqnJwci8UqKirKzMxUVFQ0NjY2MzPr06fPtm3b9PT0OKGaNWu2fv36kSNHzps37+DBgy4uLqNHj1ZUVHzz5s2RI0fevn27cePGGTNm0IRPQ5qbm799+7ZPnz4VFRUrVqygekIKCmo4Y8vKoKCAc95iV1d+NUMlKSnY1RXducNpeP78OZPJFBa4oKDg3LlzHEEDvHtHpStiseDdO2ALGgBAX59ilh2kpdGQIUK3Njj9+sHXryDEogPp66OJEwEAZGVh3TpYtQp4LBMAQEkJTZsGhoYAAHp6aPRofPo0z/Q5AACdjnr1gp49RcxLSUlpx44dAwcOHDVq1JUrV3rVqdgNWrsWvnwRbOOhogIuLqJeHDDGbm5w7x5OS4PiYpCXR1paMGMGcnKqcVemjg63gw6vpkFeHlRU8IULwCU9FDB+cjIqK4M6fxbzvRz4wQMsJkajLIFUM0wm3LolVFRUWgq3bsGcOc2aNduyZcuoUaN8fX3luX/lJSbiuXNxaCj79MMA8Po1PH4MixejkSNFSkBJCamoYH6BoDBUVNDs2WBri7dswdeuAY9XSnk5/vQJpkxBt2+DuLioMalp2xa1bVvbndLS0iZPnvzly5e5paXG8vJi/B8c+fn42jUwMUGCCnloamivWr4x4Iu/77vX4RGhDAYDY5z8Iyn5R9IrH28ajW5k2KpzJ2srSxsZGdm6HRaBQCAQCIS/FSJoIBCajh49evTo0YPFYv348aO8vPz9+/eLFi3KysridGCxWCtWrHj37t3p06frsMSNQCAQCA1GdjaePBkHBXHu/+LkZAgNhU+f0IkTlXdF/w3odPrOnTvt7OymT58uKSk5ceLE2bNn/+sfUiwWYIwwHvfmxqh3d250HXZ0wKxQ7dbsjSE6piE6ppsAzD5iB2XorIhMZEBRHOTpIPXbV3srKysTZs/Aga3LHNgcluvD7jgAgGtpYK8M44QYn3t7eycmJv6cVqkTL9/DugMQFQd5BQAAzRTBWA+2LYduneoTlYrZs2cbGBg4OztPmzZt3bp1/+KUeU38999/0dHRMTExioqKAFBSUrJr1645c+Z4eXm5urpq88+tCsLf39/CwoLzMCgo6GBNExh3796dNWtW3759NTU1b968+W8qTvDLlyDcjcA1P3+BoiLEx9fx08rODtnaoo8fsY8PVFRAp06oZ8/6TLqjyZPx3bsUpeKxhYWmpqa7u/vQoUO9vb1NBZZIQAh0dSE2VugwcnIC506E8vIldnODpCRcUYGkpEBXF7m4QJ29ZGJj8cKFODSUYyOBHz2CNm1AUpK9xFYgOCoKLl9GU6fWcVBqpKRQjx5o06Y67IoQEr1cPY8MQuCOgYGB165dCw4OblZddMKjaRA2rpiYmIGBgUDLBACoqKhISUkpLS3FGMvIyDRv3pxbJiWQNm3avHr16tWrV0eOHFm+fDmDwWjduvW0adPOnTsnK1vzFJq2tvbLly+7deumrq4+adIkof1qWsmNpKR+imni4jDF6Q2AY2JQYiJHHpQt/LwS0KGggLozdwe0ciUOChKgDGBvNTNDdTMkqBNoxgx4+RK/eyegbI2EBEydCoqKlT1790ZHj+LNm3FUVKWESFoa6evDvHlo6NCfAVesADExfP06cJewUVVFffqgbduoUikthW/fcFYWMjCAKlGOnZ3dlStXJk+eHB4eLiNT+2XlsrLo/HmYMwd/+8Y974709GDhQiTiFycWC8+ciV+//jn/XVyM09Lgv//gyxe0fj3/Hpw3Hc7OZvXvz2P2w61pYJmaQsuWwHXPSjClpZCTI0oFHFFhseDlS/jypeZiIhQEBuLERIrtOCEBff0KnTrNnTs3ODh43Lhxnp6elU9OXh6eOhXzKXtwQgJs3QqysmjAAAERmUwIC8Pp6UhVFUxNgUYDa2sICxNWdAlJSmIFBSgrA3l5pKODXFzA1haSkrCnJ6+agZNAcDAcPlxZ/qm8HLKzQUmp7lKS2pOSktKnT5/Q0FBJhMaoqkoJk8EVFMDZsyDkQxkhZNnR2rKjdVlZaUxsVGR0RGRUWExsVHl5OYvFjIj8HhH5/fqtK12suvbv66TagqoQDIFAIBAIhH8KImggEJoaGo3GvsPbsmVLe3v7ESNG+FWvMHf37t2AgAAPD49/0T6XQCAQfgcwxrNm4a9fBWwJD4d585CnZ1PeOfodGDRoUP/+/ffv3//u3budO3fa2trOnTt34MCB9VzN+aeiqwsqKuzb5eJMxrg3N8a9ufGhVefz9mPvWQ0skaicRwkphJBC4DjF0hDcb4+6NftFOYuGmJgYjUajrmQvUTWvudYApZfj8z8AAC6m4HHqAk6G7OzsWbNmHTlyRLwei8k8HsCqXZCa+bMlNw8+BsHkpbB3NQytu8lxDfTt2/fz589z587t2LHjoUOHevfu3Vgj/YHk5OScPn06MjJSsWoySVpaesOGDUuXLt22bVu7du2MjIwUFRUVFBSMjY3t7e179+7Nfw7k5OTcuHGD+5uwhoZGfHy8sGlLJpPp6urq7u7u5eUldB3/P4LwGvYVGD8tLb2gpSVsOkQkaDSwtkYUBSBqhZ4ecnDA166BoAXlyNgYrVkDAIMHDy4sLOzVq9eNGze6desmoOeSJTgkBDIz+TcBAGrfHjp2FDEjvHEjvnkTqqqbYwCIjcXfvqGpU1Ed7GRSUvDkybyz0aWl+PNnRC0EYTLh7VtoCEED/v4db9+OY2OhqAgkJJCaGgwfjiZOhNp/TIsiZeD/9KfeKyAgwM7OrpkgCw32juyAoqsouBEXF9fV1a3Djvb29vb29kwmk8Fg1Fa1pqGh4eXl1b17986dOwuW4ACg0aPxvXtUYgJdXY4jPf76FXJyqIbMzsaBgahK0CBWk/9KtQ41CpK4r8/GxmjBAnzgAL8ICbVqhY4dq8NJVXfodHT2LO7VCycnI57To6ICPD1h7NifhVc6d0b376OgIPz+PVRUIEtL6Nz5Z0WPKtCSJWjCBOzuDjExGGOkofHTwkEgJSWstWvBzw9+/ICKCqyggHR0YNw4NGkSAPTq1atz584XLlyYM2dOXQ5QTQ3dvg337oGXFy4oQGJi0KYNmjdPdL8ZvGULfvlSgIkFe5W8mRkaMYK7+aeagf18dukCd+7wzLhzNA20Z89wcHDNlQgkJWtRiEFEcnJYZ87QDh+ucwAcHU1d8wXKynBMDOrUCQAOHTpka2t75cqV8ePHAwBr40ahPiVZWbB/Pzg4VPNAYrHwvn3w8CFOTobiYiwjg7S1wdERrVoFAQFYYCEtJSXYvJlmawv5+aCmBlXeVPjMGaFOLQDAZIKPD3TsiI8eZY8FUlJIUxOmTEGDB1M/IQ3CxIkTQ0NDAcBeUtKA8iqEk5JQdDS1sFJSUsrUpK2pSVsAYDAqIiLDv4UEBnz1z87Oqqgof/P21dv3b3rZOwx1Gikp+a8UfyQQCAQCgUDBb79MjED4q9HS0nr58uWwYcN42hMTE+3t7Q/X48cbgUAgEOoMvn8fBwUJ3RoWhv/J67OYmNjy5cvv3LmTnJw8bty4devWdevWLVK45/nfjLQ04quz2yXi4/GTSyIXdDxxwmVA5Htpvm/ZLAwrIuoyVdOUSEtLU0/qiIuLN2/enPNwqV7lbfF4QbOrhYWFQ4cOHTVqlKOjY51TysyGzYerqRk4/EiHtfshl8oFub6oq6vfuXPH1dV11qxZw4cPj4mJacTB/igCAgI6dOjAfTKwkZOT27ZtW1JS0sGDB1euXOns7CwnJ+fq6qqvr79jx47c3FxOT4zxggULxo4dyy1fcHR0vHv3Lv9w5eXlHh4eHTt2fPPmjb+//7+uZgAACwv+WTo26SxWMxpNVkUF6jTF20igbdtQ//7At/YdtWqFDh/mrLEeN27chQsXRo0adejQIQFz2x07opkzQZBFEGrTBh09KmIy+OxZfO0aR83wk6wsfOYMfvhQxDg/Ay5fLmxtPa4ybBBKfXQn7CEwxhiDiQk6f5726hXt6VPaq1fo7l00aVJtJ54rQwkHVcHpzIE68oABA3x8fNasWZPH/7SLNnRdYDDg82f84AEEBQkU07Ch0+l18+AxMTHZsGHD/PnzhWbeoQNq107o/ioqaPFi7jxqHpKrj4aGBnVf7ksrrulqgLmqcgAAmjSJdvgwsrSEFi2ARgNxcdDTQwMHops3oaZxGxx85w7k5PCqGQAAY/z5M162jLe9XTs0ezZasAC6dBH6rKqqojVr0OnTtDNnkKsr1ZxrYSEeNQpu3ID4+ErRQH4+DgnB27fjdevYXaZNm3bjxo06HRwAACCEhg5F7u40Dw906RJavboW1XOKivCzZ8JKckB+Ppw5wzMU+w/OSUvbuRN16sR/reCUsEEWFrTNm6kr7iFt7caQeiPRizXwU1oKzZph4bVjAABoNFBVZf8pJia2bdu27du3AwAwGOjLF4r9cFQUfvHi52MWC0+fjo8dw5GRleUziotxRAQ+dgz/73/o3DlkZQVS1ebjkZ4eWr0aDR0KLVqAoSFwV9qKi6M+MhwVxfrf//CHD5CYCFlZkJyMP37E//2H//uPesf6Exwc/PnzZ/bfbcXFJag/YvLzqR0yeBATE29j2nb0yPE7thxYumh1B4tOCCEWi+n94vGGLf9FRQuvg0MgEAgEAuGfgQgaCIRfjLS09M2bN5ewLeO4qKioWLhwobOzcz5ltUICgUAgNDz37lEsfgUWCz58aMJsfjtkZWXHjx8fEBAwbty4bt263eGq6PzvgDZtQtXv/rORLS0aHfLiqlJyTDfkYY7+pwP2SqApCYAAAEKK4BXl8svfARXKdXhycnLcVt7NqpZm5TCAZ6rhzZs3FhYWZmZmO3bsqE8+Ww5DrPDbodHxsE3UScy6M3To0NDQ0M6dO1tbW2/cuLGUesHfv0FGRoa6cHNpGRkZGxubPn36jBo1au3atW/evHny5ElYWJiRkdGiRYt8fHyCgoImT54cExNTOXlQxYQJE65evcr9DMfFxS1fvlxHR+fUqVNbt2599uxZjdN4/wLIwUHgJQgAMAANABkYVJsg+eXQ6cjNDe3Zg+zsoHVrZGCAOnRA06ahe/fAzIy7o4ODw7t37y5evDhixIgcvgXraN48tHcv6tABVFQwQiApCfr6MGwYunVLoNBBAEwmXL5c6UjPT3Y2iCyMqCQjA3//XrtduGnYl4lGAxWVxjOREl3BwIOGhoafn9+PHz8MDAymT5/+4MGDxr2QMhh40ybcuzdr1Cg8dy5r5Ejs4ID37hVm/F5n5syZU1hYuG/fPmEd0LFjqE0bARuUlNDUqcClzUIdOtRwDquocMsj5s+fzzHI4UdLS2vlypWch7TFi6mECBoaNG5pBRtbW3TnDu3hQ9r167SbN2nPniE3t4ZfhS8KV64IrbCDMfbzg/pMe9cEdnHBgYECzpzCQnz7Nr57FwDs7e39/f3LRBYnJScnT5w4sWPHjkZGRubm5gMHDnzz5k0d03vxAqirKiQlQVIS+29+NQMAgJQU8vBAzs6gqcmzL5OrdBT9+3d6VRxepKVxcTEeNIg1aBCeOJHTjKoj+kHVi9JSvHUrdnRk2dvjNWsQnU71ntfSYtszsOnVqxeDwfD394eUFExd0qWiAt6+5TzCO3bg168FyErKy/HLl/jMGXTzJjpwAA0YAHZ2yN4ezZuH7t9H/fuDcMVbfAsdr079jgyY9dnAgndbQQFwyUM5jfjOHezmRpV2vfHw8OB8LqcJV4lVIiGBRJfmcIEQMmndZt7sxetXu7YyNgWArOzM3fu3+fi+qHFfAoFAIBAIfzdE0EAg/HpoNNrevXtv376txHeD4Nq1a5aWll8o5eEEAoFAaGBqVJIRqRkAjUabP3++l5eXi4vLxo0bG35h5W+Ojg46cAAZG/OuadPQQPPno1GjZOgwoDlsNUL32qPvXdHkqpnf9dGY9Xs/Vfr6+gJdwQFARkbGxMSEu0VRDFQlAACKmbAwDL/MBgyAMT5y5MjQoUOdnJyOHz9ez7vYodE1dAiKqE94UZGUlFy1atXXr1+Dg4M7derEWaD2z4IxrtUr27Zt23PnzgUGBjZr1ozt3KCmpubt7c1TdNzAwMDGxmbTpk25ubkvXrxwdna2tLRECL17987b29vJyamhj+OPRVoaxozBgkq2yyOUD8Au4vC7gQYNQleu0Ly9kY8P8vREmzYJnM43MDB4+/atvr6+paXldz6tAOrTB3l60h48oFfNs9IOHaqFLODjRxwfT7EdJyYKXiCblQVBQRAVxbPWv17zqVJS0CAm4cnJePNmPH06a/p0vHEj9QTnr0JLS+vs2bOhoaHt2rXbt2+fpqbm3LlzY4U4W9QLBgNPnIjPnsUxMZXzhSUlODISHz2KZ81qWE0DnU6/efPmgQMHbt68KbiHsjK6dQsNGQJ6epV1H5SVkYUF2rmTt7iJtjai9GZHRkagpcV56Ojo6OjoKLDwhJyc3LRp01q2bPmzSVcXTZkCCgoC4ioooClThBq6qKuDtTV07AhcWsYmJS0N//hRQ4cHDxpr9MRE/OmT0K35+XD2LADIyckZGxt/FVSrjp+bN2/a2dldunTpy5cv0dHR3759e/jw4bBhw/iXuIhERARQlgmD3FxISeGWFAj4xi4piXbtQtwnDAAA0JOSuDUN7Bb2P64mOjAYEByMAwMhMBC/esXZUisTF4HgKvsEUcnKwsOHY3d3HBwMycmQkgIVFVTfVDp35v7sQAiNHDny3r17wGDU8KwC/NQiVFTAkydCTTLYW5lMNHAgOnmSduUK2rABIiPx0KGsPn1YPXrgoUPx2bOZ5dg/D879gKUReMDgDXonQtrvfTthkfu6sWt7b7o/dMVlX1ObnzGF5VZcDNevA4NRQ+b1IJWrFsazsrIf1JoGDQ0QKOcSGW0t3WUuq8c7TxEXF2exmBevnPF6fK8+AQkEAoFAIPzp1FB1j0AgNBnDhg3r1KnTuHHj3nJpvQEgMjLS2tp6ypQp//33X0u+H5kEAoFAaHj4Cr3XusM/g6Wlpb+//7Bhw0JCQs6ePSv3Wy0IbmwsLdH9+7B/PwQGQmEhSEhgPT3a0qUgaNn06pboRjouZkJgAdxIhzFqTZ+uqCCEzM3NIyIi8vLyOCtoxcTE5OTkTE1NJfjqcI9QheNJAAAXUuBCCrYsSyzdPonGYvr5+RkZGdU/n+KaFvHW2KEB0dLSunXr1tWrVwcMGLBmzZqFCxc23di/GWJiYoza3zTX0tLatGnTpk2bKPocO3Zs4sSJenp6rVu3njBhgru7uzyl0/U/C5o3j5aaiu/c4Vmpqairy8jKKm7ZUoDY4c9BQkJi3759DAZj69atly9fFtBDWxuqz7SJCP72rYaq6jk5OCYG6ev/bHn9Gu/fj5OSIDcXJCWRqip064bWrq00QqiHxhGZmaH+/eu8OwAAxtjVFXt6QkpKZQMAfvAAOTmh9etrW3KiCVBXV1+0aNGiRYtSUlKOHz9uZWW1aNGiVatW0UUpuCAaeP16/P69gBoTFRX4xQvYvx/VbeZYCLq6uvfv3+/bt6+FhYWxsbGAHnJy6MgRVFoKISG4uBjp6QlTD6CNG/HMmSBw/l5LC/FdOS9evCgnJ3f//n3uWUY9Pb3p06evq6qG8DP4vHkgLw9nzuDY2Monh05HBgYwbRriWlX/25GeLtRPhQOlRKk+4Fu3ICuLqsOPHygvDxQVrays/P39ra2tqQMGBwcvWbIkkU9ylJWVderUKS0traVLl9YuRVVVwJjqnS4jg6ysKrOlUBUUFgqsm8PRNPDYM3AeMrW1Keq51AslJdq0abXojzGeNQsHB4vYHVlYoOoeUQBgY2Nz5MgR0NICJSUBZYk40Ok/7VU+f6YurIATEtDnz2BlBQD49u3UY6cikWysjlWsqm6Mmn6cql6MukHBWwCO05ki7/XhdVu7123tukR83HJ1q2U0ZS2MhAT06RN06ULRpz5wf7FPYzIDKio0hV26EYKyMjxoELBYoKgItrbof/+rwy9ohJB99z56ugZH3Pbl5+fd9bwhISHh0GtAnQ+BQCAQCATCHw1xaCAQfiN0dXVfvnzJf3O8oqLC3d3dxMTExcWlSJjdIoFAIBAaCu5pDIHUdsHQX42amtrLly8VFRU7d+7s7+//q9NpWmRl0dq16MYN9OgRunePduiQQDUDAKhLwAKdyr83RuPCxrn321DQaDQTE5MOHToYGRlpamrq6el16NDBwsKCX80AAOtbIoeqIhU4P+vVZLsg0/6HHrxuEDUDAMjWtChUrslXjY4dO/bDhw9nz55dsGDBP+dNUoW4uHiFsPWI9UNTU/P58+d5eXn+/v4LFy4kagYK0ObNtOPHkb09MjJCurrI1BQGD6bduKGhrZ1SNb39R/Ps2bNZs2Y1cNAaHbDFxBCXOA8fP85atAgHBEBaGpSVQX4+jorC587hMWPYNvjIzAxkZakCSktD8+b8zah1a3T8eD01B3j9enzuHPC83Glp+OJFvGpVfSI3NhoaGps3b/769auPj4+jo2OD/cgtLsY+PkJnWMvLwcur5rXXtaR9+/b//fefi4sLVScpKejUCdnZCfVCAIB27Wg7d/IulEcIGRrSdu3iKc4CAHQ6/eTJk69fv543b96QIUMGDx68cuXKDx8+8KsZKiNNnIgePkR79iBnZ+TsjPbsQQ8f/tZqBgBQUQFBVjTV4DKuaGCEFVngUFwMGRkA0KVLl/fv39cYb+nSpfxqBjYFBQXu7u4lFDXvBIH69KH+VUIPC/vZmQJ5ebqfH8eAgduGgf0HU1ubtXUrT3BmddcuHrCnZ62OpRo0GvTsCR06iL4HvnsXBwWJ1LVFC+ToiDw8+E8tVVXVzMxMkJBArVtTBED6+mhA5Zw6jo0VZs9QLCkTpN/2Tod+OzNkZ4Rie98SXWkHkzVeTquvL5y+a7/TgntWgwL1zQukBMjBlYtyu4f4Dgx4IsasFI9+aNV58CoPP2NLqkMrK8MhIVQd6sf48eO5y43NyM4OEfZVECFIScHfv+PwcOzvjw8exIMH19k9yEDfcPnitYqKzQDgxq0r30JFe6EJBAKBQCD8dRBBA4HweyEuLn7w4MFr164p8BlCVlRUHDx40MrKKjIy8pfkRiAQCP8IaMEC/jqyP2nWDM2d24Tp/AFISkqeOnVq48aNw4YNGzNmDKmUJBAXXaQhCQDwowzWRP0Bs+ASEhJaWlrGxsb6+voywqcTZOhwox3y6oBmaAESl5BadJg2ZuWmuAZbFtzBlGorAujUjqpDI2FgYODj4xMYGLiYv+74v4GUlFRt510IjUK3bujiRfTyJXr7Fj19Sjt6FLS1NTU1k5OTf3VmDYChoWFGRkbDxkTdukGLFlQ9NDR+zhx//IhPnhS4RBsHBGB2yYB27ZAQKVvliEZGtLNnkY0NaGiAuDjIyoK+PhoyBN26BRoadT0OAAAIDcX370NZmYBNZWX40SP47T+OtbS0Hj16pKOjM3jw4AbRSOG3b6knoXFSEvDVMak///vf/759+9YA33/s7ZGXF5o3D9nZoU6dkJ0dmj8feXlB9+7C9mjVqtXRo0fv3r177969HTt2cE83CkBaGo0ciXbvRrt3o5Ejf1khCdHR1ETUb5MWLdDAgY01OvWTCQDS0qCsDAA9evR4+fIli1IrU1BQEBFBVSUrOjras7YiAA0NZG4ucAtHlMBf9wHzEx7ONDVlamsL/Mc5WE4QjDFr2rQazDNu3RLxIPgrWdATEuiHDnFXyqiZBw9qcN/R1UVTpqB162j376MTJwQWKioqKpKVlQUAtHGj0Au7vDxMnPjzvaOlBVUuBbGqeh7dRi6d4jpk5ZW2+z9ouYf12Pxw2vyj22Ta3EiDLxVS+YK0CwCgUFJgkRw2UrF0kyG62Q59t4GY93vuuS+4dHDmxxX2k19elmSUA0CJhLTzkrMhOlQ6ElBRodoqAmnlIKw6nq6ubvfu3TkvSiaL1Scjw7u0NIf7zJeUBBqNVzfGYuFv3/DMmTW8RsJRV9NwWbBCUlIKY3z2womiopqMWwgEAoFAIPyNEEEDgfA7Mnr06E+fPnUQJEgPDQ21tbUNFtlJj0AgEAi1RlMTTZoEApcFS0oiR0eo8m4lcDNmzJjw8HBra2snJ6ehQ4d++/ZNYLeioqKcnJw6mNX/6cjSwdWo8g7guR9wJZW6+58EAujWDPa2QvNbKYjZOAEAs+GWv66eD0b6Qrcat4SVDb1+W0Tk5eUfPHjw6tWr/fv3N3jw0tLSiIiIJrJ/yM+HiAhIS6vVTgoKCvn1cNonNCoaGhp/h0ODubl5wyu51dWRKZVOCrVvX+m4EBrKWrAAMjOF9cT+/hAVBQjBzJmgqCi4k7IyzJsH7duj69dpT5/Sbt2i3b1L8/ZGR45U7lJWBm/fYg8PePfuZ1F20WAdPUrlh5+djd3cahXwl8C2GZCTk1uzZk0DhOPUUxBGcTFuhHeHuLj47Nmz3RrkCZeTQ6tWoStX0N276MoVtHJlDRYgfz3DhoGUlLCNqGPHxnNoQEOHgpISVQcNDbagwcDAoHnz5n5+fhSdY2Njs7OzKTowGAzqCIJz2LePx06ALQ5g6uiwRo7E1XVC3LKGaujrCzSS+YmMDOrWjRMEAIDyWETqUAXL05M1ZQrLyYk5ZAhrxgz85o1AEUYNUSgqRAAAAJKVRVu2oFmzKE6YyMhIQ0NDAABtbbRvH2L/zU2LFmjqVDR9OvsRE0NQG+sToxZPWXDM9NCnjnvezJ2170yviT5m3ZJVBIvjFUoKOsYGjnp3Z+Wd/SdOuDzdPDRyQYf42WavVvU95evuogsOKqAphZCrK+3SJTRokL6+2sHPHm/vrVNjlgBArqziqOUX41voCAwOqqrI1rZaS2EhhIdDXBzFhbGMBX55cDABxgVjQ1/c6i1u+x5vicGRxQI6nz17tmvXrjRa5WxCOovVLzPTPiNjX3n5Z319xJZ6CFH24O/f8YEDwtLgITs7OzAwMCYmhvPSa2vpThw3DQDy8/Nu3vEQMQ6BQCAQCIS/CbFfnQCBQBCMsbHxhw8f9u3bt3v3bp7fvRkZGQ4ODj4+Pq1atfpV6REIBMLfDZo/HyQl8fnzEBf3s1VLCzk5odWrf1lavz1ycnJLliyZP3/+8ePH+/Tp07FjRwcHBy0trZycnMjIyK9fvwYGBhYXF0tKShYXF5uYmAwZMmTmzJnadaqDLgoMBuPbt2/v3r37/PlzVFQUi8Xq2rXrokWLNOq5KLaujFCFBxlwOx0AYFE41pRE9lT3yf88xqnD0UQAgARBC4brhqI87F0FCzZBIl9VcV1NOLQO5Gryom48FBUVHz58aG1tbWxsPGjQoIYK+/LlywkTJtBoNG1tbQ8PDz3Kxd/14vVrfOgQTkyEwkKQlERqatC3L3JxAVrNqncFBYWCgoLGSoxQPxQVFfNqmtr5I2jevHljKDPQnj0wdiyOjhawycQEbd8O2dl4wQIcGAjUqp2cHOzhgdauRSNHQnw8vnCBdwKveXM0fTriXByaNavmoM5g4E2b4NUrnJgITCYWE0M6OtCrF1q7FsREulGDUlNrmOKrpVDpV0Gj0U6dOmVmZjZz5kxjY+N6xdLRAYSAYu5TWhqpqQndmpODL1zA37+jigrQ10dTpoCOkIlDPqZPn96mTZutW7e2oLYA+buJjWUdOIASEqCsDOTlwcYGzZsHgupViQ6aORM+f8bPnvErflDbtkigprCsDB88CO/f44IChBCoqcHYsXUxcjAyQhYW+NUrwVulpWHMGM6j4cOH37x508bGRlgwSUlJetVSfmFQGGIJRUUFXbsGixbhoCDIyQEAprY2qKuDjQ3avVvEiwlISICFBcTGCtuOjIzAsnqxgxq9E0Q2V0BOTuDkBAACdxBV3FnjaSYuXmOMz58/t2/fvvKBlRV68AD27IHAQCgoACkp0NREixcXtzL9lAPv8+B9Hv6YB4VMcXDkLRpbOSCToZ+R0IpWamTZxrAiv+WaJcZhn1XzhYrkICqq2kNzc3T8OPs5MQa4XQiOX3AeA1KaqQ1fcfnRluH8oVDbtj8tiEJC8NatODYW8vJATAw1bw7W1mj9ek6hjUImnE6GR5n4SwGUVlcgJJfBnnjYE4+tFGGsGhquBs2qziMZGZnnz58vXbr0+fPnSUlJxcXFysrKUvr6Gi4uluPH45UrITdX6AGyWCBCZZYXL15s3LgxNjY2Ly9PQkJCQ0OjX79+27Ztk5CQsO7c1f/T+6DgL+8++PTr46iuLtxSkUAgEAgEwt8IAoD169dv2rTpV2dCIBAEU1BQcPjw4W3btvEUFjUwMPDz8/unb5cQCARCY5Ofjy9fxt++AcbIwABNnkxdp5bATUlJyb179969e5eWlqaoqGhoaNi+fXsLCwu2GXJFRcWnT588PDwuXbo0a9as9evXSzec73FcXNyjR4+8vLx8fHx0dHS6dOliZWVlbGxMp9M9PT0vXry4Z8+eSZMmNdRwtaKICQ6fcUghQFWxhm7NfkkijUI5C3Te4FIWIIAIW6RarymMagSFw/LtEBELaZmAEKg1h1YtYd9qaGPUYEPUmXfv3g0fPtzLy6tTp071j+bh4eHi4nL16lV7e/sDBw7s37//xYsXRkYNf5z40CF86hR78uMnYmLI1hadO1fjFEhISMiYMWOEGbEQfi1Lly7V1NRcunTpr06kvhw4cCA+Pr4xTFAgLg4vWoS/fwdO5RQ5OWRujo4eBUlJPHIkFq0qARo8GB09Wvng0yd88CAkJOCyMiQtDbq6aPFi4MyN8cBg4IkT8YcPwONXRKejbt3Q+fNQ08QnAOAhQ/Dnz1TpWVigBw9EOZDfgbVr15aWlu7Zs6deUQoLWX37UlRqR8bG6OlTgZc4fPIkvnAB4uN/NqmpoX790JYtosi8AOB///sfi8U6yjkl/jHwoUP44kVI5XKgotFQ69bo0CEwoTTJrzk0xnv2wIMHOCEBGAxACDQ0UMeOaPduAYUD4uLw7Nk4LKzaMnFZWdS9Ozp2TNQJfg7Z2djZWcAFQUoKHB1pBw9yGqKjo21sbMLCwpSVlQVGqqioMDc3Dw8PFzaUjIzM48eP7ezseNp9fX1HjBjx5csXTYqKeAAQE4M9PSEzE/T10eDBtf7NkpuLR4zAAotiqKvTDh6Erl252/CsWfjRI/6+nMoRrClT0NmznHZOnQKOQIG/pT7g1avxxYsUHVDfvuj0aaoIGBsbG9+6dcvCwkLAVoAjiXAnHQcWAENIvgolBdYRH60jA8wTQg1TY/Qyk8QtO6ErV0BcHPLyWH36VHt38Gc4fjzasYOiw7tcGB6IS1gAAGaJ32/unqiem/5zd2NjdO0aW9CAb9/GO3YAnyIQmZujy5fz5JXckuB4Es4RVOdHDPEeoBQN+jeHcerIQRloVaoTBoMRGhqam5urq6urr6/PbsSTJ+MXL6iO0cAA+fhQdNi7d++uXbvS09O5G+l0eteuXR8/fiwjI5OS+mPDlpUYYztb+0njZ1CEIhAIBAKB8Dcxd+5cNzc3ImggEP4Mvn//PmjQoJiYGO7GPn36PHnyhCba7RUCgUAgEH5DUlNTFy9eHBgYeOnSpY4dO9YnVGFh4YIFCz5+/JiZmTlgwABHR0cHBwclPq/gkJCQkSNHOjo67tmzpxaleRuO5DJwCMDJZQAA0jS40Bb1rW+529+IgV+wby4AwAlT5FxT7enakpoB3yKBhqBtK1D9nZ60+/fvjx49+saNG/X0adi9e/eRI0e8vLzatm3Lbjl16pSrqytbmtMQmVbx+jXrf//jVTOwodNh1Cja7t3UAQICAmbNmhUQEFDPRBhMEKt53pZQO7Zs2VJeXr5ly5Ya+qWnQ0EBqKv/tob2bEm3q6tro0THGPv4YE9PVFAAzZqhkSPZ9aTw7Nn44UMRY6AJE9D27bytDEaNk6Z43Tp86RKvmoENnY6mTUPr19d8BJMm4ZcvqdLr0QNdugQAkJWFAwKgtBS1bg3V3el/H75+/Tp27NjvoklJKGAtXQo3bgg2aRATQzNnCrTawseO4cOHoZCvLruYGBo0CB0+LMrQOTk5lpaWW7ZsGTduXK3z/t2oqKh0KdPRoaj4wAGfP4937RJoaoIMDdGtW6BS74/t8nLs5wfh4aCpibp2hWbNBPQpLsZDhwoWJNHpMHw4bd++Wo+bl4eXL8dfv1ZOD0tIIF1dGDIEubjwdFy+fLmvry/bboQ/TG5u7rx5865evSpsHEtLSz8/P57bO0FBQQ4ODnQ6/datWxT2Dw1DYiKePx+HhkJZldEWQvTERJa3N+rdm7fzu3esWbP4Cz1wBA3CaCRBA6SksIYOhR98dl5slJVpp0/zmkxU5969exs3bvzy5Qv/phImzPqOPTME7KUlCV2bgbUcq8u5g6ZPbtMSEwBjoNFASwt164ZcXTnOENjREVOUjpWQQO7uqFcvigwB4HEWjA/GbMGBbmbSjT2TWv2IAjk5ZGaGjhwBdXUAgIQE1ujRkJzMv3uWvLLb9A0nrYblV//wMZIBawXo0gx1UQR9KXiWDVdT8ZMsKK/u3NCtGVxoi1SEW13gqVOxtzdF/sjQEAmzPKmSCKcJ8hZCCI0YMeLGjRsAcOzE/i+BAVJSUvt2HhcXwXiDQCAQCATCXwBb0EBKThAIfwampqavXr3q3r17HJf5ube394EDB5YsWfLr8iIQCAQCoV6oq6tfvXr1ypUrAwYMWLBgwbJly+pg1RAREXHhwgV3d3djY+Njx47Z2dlRqP3MzMzevXs3aNCgRYsWHTp0qH7p1wUtSfBsjwZ9xSllUMKC8d/wgdZofEPP/f8qHFSQby4GAM8M7KzewHoR9Rag/ltaUzk5OT1//nzixIlnz55ds2ZN3aQ5V65cOXXq1Pv377mXYM6YMaOwsLBv375v374VtuizDuBDhwSrGQCAyYTXryEzk7qcdlZWVn3yeRsAO05AfDKUlYGMFBjowoaFYFG/FbwEDi1btvTy8hK6mcnEBw/C06c4PZ1tC490ddGSJdClSxPmKBKFhYVy/MuvGwqEUI8eqEePao35+TgwUNQI0tLIyUlAe41LwMvK8KtXgtUMAMBkgrc3rFpVs0H6wIHw9i2/D38lEhLQrx/8+IFXrsRhYeyVwVheHunrw/z5dbHfrw3BwcHfv39v0aJF586dRXwRzc3N4+PjS0tLpUSYPoeYGPzhA1RUoE6doEoBxoa2bRuOjcWfPvFqGtjuFytXCoiWkoIvXBCgZgAABgO/eAEvXtQ40QgASkpKnp6evXv31tTUtLe3r/kofk8yM/G6dTgkBLKyAACUlFDr1mjzZtDSErpLcTGcPSusRAuOjsYbN9JEE4VQISGB7OyAz8Cg2lh79+KwMMHbmEx4+RLCw2ut6VFURCdPouxs/PYtpKUhU1Owthb4Nt+1a9ehQ4ccHBw0NTVHjBgxcOBAMzOzsrKyVatWvX79OiMjg8lkSklJlZaW8u+rpaW1f/9+nq+vOTk5Q4YMOXTo0PXr1+tff4ctIKBSD+jooLt34e5dePgQCgtBWpp27hwA0Pr0EbBX166oRw/s5QVMpsBgPLs0uoZYQwNNmYKPHBFwHkpJoUGDqNUMCQkJ8+fPv8RWgFUnpQzGBuMvVVW2aAhMZaBLM+iiiLoqgnbl5YoO65fAklnYxwfi40FfH9nZ8dqHODhAaKiwpwu1bs37eSSI/ipwwhTN+Y4rMCQ01x6w+b7H10vWDlbA9c0Tu7ryqxmC9NtetR1xsYdzkZQsVH34GErDYj3UXwVaFGbjPXsgIgIKC0FOztHUdODSpdmtm91Mg6tp+HPVM+qbCz0/4avmyEzYRd3AQGAzA6FAjeaRzeQVm7cYwGLSaIKlrBs2bBCoZgAAjPHr168jIyONjY27WHX7EhhQWloaFx9jbPSbSvQIBAKBQCA0BkTQQCD8Mejo6Dx9+rRr166ZmT9L5a1du9bR0dGknhaOBAKBQCD8UsaNG9etW7fly5cbGhrOmjVr4sSJhoaG1LsUFBT4+Pi8ePHi6dOnWVlZzs7Ovr6+ItbeVlJSevTokZ2d3aFDhxYuFFz4tlExkoHHHdDgrzi+FMpZMO87jiiCDS0R7RcYRjQwg1vAhmgAgKdZkF4ODVh14jena9euISEhbm5uw4YNMzIyWr58ef/+/UXfvaKiYvny5Z6envyG0i4uLomJiRMmTPDy8mqY+YD8fEy9gDIlBd+9i2ZQGfkWFhbKy8vXbfx1++HsTcjiElSExcDnEHCZAi5T6xaSUA01NTVvYUskKyrw5Mn43bufcyr5+Tg5Gc+di+bORbNmNVmSopCammpra9uUI+KAAH6PbmGgNm2gTgum8cePFDURAAAnJaHPn8HauoYERo+G69exv7/grebmqEsX7OyMY2N/thYU4OBgWL0a4uPRvHm1z71mTp06deTIkZiYmIKCAhqNpqur26VLFzc3N0VFReod6XS6kpJSVlaWFsXEOQAEBuKNG3FUFLtSO5aTQwYGsHgxcnCo7CApia5exWvXwrt3kJwMTCam02k6OtCnD1q7VmAtD3zsmMDVzJXk58O5cyCCoAEAzMzMrl27Nnr06EuXLjlwUmpwKirw+fPg64tLS5GEBFhaopkzoUFKd0VG4pkzcXT0z5b8fBwfDxERaP9+YVPC2Mur2mnGBwoOBiZTlEIq9cXfX7A5B5vMTHz+PNq2rS6RlZUFC5i4QAgtWrRowYIFPj4+t27dGjNmTFJSEkKosLCQf3af00Kj0UxMTPbt29etWzeegIsWLRo4cOCYMWPevHlTf0EDZ+i67cWvaUAHDwIA9vFhvxl/OWjuXJCSgrNncVzcz9NAWxsNHSpYyVRFRERE//79V65cydEhde7cmadPK4CIXf7zdWClPlIUditdTg45OgpNb+FC8PPD794JOEU1NWHAADxjBuTnA42GtbRoc+cKU96MVAMlcTTxGy5iQraE7BCb2ad1UTWFGtf7N7G59k2boddth4VpVvuJZCLJWGYoPlwV6Ajw/ft4xw6ckPBzs58fvHqltGbNrP79Z2mjsCI4n4LdkoCFIb4UHD5jN1M0WJDCGM2ahR8+5LmcRqgoXmhvkiFTKf1Ya9m+jWm7OXPm8FRXKS8v57Gk5SEjI+PMmTPbt2/X1tZlt2RmZRBBA4FAIBAI/xRE0EAg/EkYGxtfvXq1X79+rKp6kCUlJZMnT/b19SVOawQCgUD4o9HV1b127VpoaKi7u3u3bt0MDAxGjhzZs2fPNm3aSEpKcrplZGTcuXPn2rVr/v7+VlZWvXr1OnXqVOfOnWtbgElBQcHT09PGxsbY2HjAgAENfTQ1oy8NTzqiUUE4uBAA4EACRBVj9zZI5g+3328pDTaK8D4PKjCc/QEr9X91Qk2IlJSUi4vLggULrl+/vnLlSnZdPxHProcPHxoaGnbq1Eng1p07d3bv3v3w4cMNo79JTRW2jvYnUVHU2+Xk5AoFrmauiTPX4eRVyOfbNS0D9p4GY30Y2LMOUQnVUFBQEFajhLViBfj6CphNyczEx4+j9u3ZZRd+BzDGvr6+ixYtatJRMzOBxaq5GwDS00P79kHdNEYJCcIW6VZSUYGTk2sOjRByd4cpU3BQULWANBoyN0cnTuBp0wRPM2dn41OnkL09tGlT29ypWbZs2alTp/KqXOhZLFZcXFxcXFxYWJi3t7cKZdEBBoORm5ubk5PTvHnz27dv79mzJywsrF27dmPGjOndu7epqamYmBj4+LCWLasmOiksxMHBsGIFLFmCJk6sbJSUpO3eDUVF+N07SEpCBgaoSxequgmUk/EAAEIWDQukR48et27dGjly5MGDB8eMGSP6jqLy7RtesgRHRLBfdAwAr17BvXto0ybgmxGvHQwG/t//qqkZqsBxcbBiBbp/X3CFGn9/6jcOzs1FaWnAp9hrYDDGwsyHODSQLIACOp3es2fPnj17YoxtbW3fv3/P3wdjrKCgYG1tLSsr27179zlz5nD7k3358iU+Pv7FixehoaGvXr0CAA0NjVoLGgoLITsbVFT4XzLRSzzUUBVCTAwdPYr8/fGZM8BedaOsDO7utcuzQUFTp8LIkXDtGgQEAIOBy8qQpCROToYLF9Dw4byWCQAAEBAQ4OTktGnTppkzZ4IgKQOHViusngFs+/ixjsnR6ej8eVi8GL97V2l/AgDi4sjICMTF8ZEjUFzM6cvy8UGDB6MNGwR+yvRWBq8OaHQQTi+HEiaMC8bK4tBODszlQEsCZ9mMTe8qmaHY4oeyRqBeW1w9QtuE0OWeh51yIukeVwGpgp8f3rSJ/xKH4+Jg/Xqkrg7t25vIwnYjZK8E00NxAQOKmDDpG/7PAFbq8yWnro5Gj8ZublBSwm74qKV6pr0Jq0qyLS4ucfbs+be+76dNm9ayZcs9e/aYm5tHRYffuH01OzurQ+c26loq6WmZGelZebkCvqnGx8cDQEZGZbZ1cPUjEAgEAoHwR4MAgH2v7VdnQiAQRGXJkiX79+/nbpk+fbq7u/svKQROIBAIBEKDw2Qyvb2979696+vrGxUVpa6urqOjIykpmZSUlJqa2r9//zFjxvTr16/+t7Fev37t7Oz85s0bIyOjBsm8thQxYUYoflhlvdRODq6aI20RzLZ/Z26mwfRQDABK4hDUBSn8kwpqjPHt27c3btwoJye3adOmvn37UvcfNmyYk5PTtGnThHWIioqysbH5+PGjvr5+fZNLTWUNGABcjl/8oP/9D61YQdEhKirKwcEhtsZZwOqwWGA9HL5FCO3QyRx8r9UqJEEAmzdvzsrKOnjwIO+GlBSWkxPF1Czq2hVd+11egPPnzx89etRfiP1AYxEUxBo5kjMTIxg5OdS2LdqzB/T06jjK27es8eOpNA0SErSrV0UVlzAY+MgRePWqcoZMWRm6d0cLF+JHj/DixUILUgAgBwd05kxtc6fA09NzypQpOUJmlPv27fvkyRPqCPv27duyZUthYWH37t2XLl2qoKCQkpLy7NmzN2/eJCQktGvb1ikjY05ZWTOBEkZNTdqtW6CtXYfMsbMzfvuWogNq1Qo9f16rmMHBwY6Ojps2baK4sNeF+Hg8fjyOjxewSUuLduoUTwGOWoFPnsTbtwsthoIQmj0brVkjYMcVK/DVq1ShmzenPXwIGhp1zk1EcPfuNXhF9O2LTp9u7DTYeHh4TJs2rUTI9QQhtHjx4r1793Ja4uLiJk6c+PnzZy0tLRMTE2Vl5X379rGrO509e/b169fnzp0TZVx85w6cP49TUqCkBKSlkZYWTJ+OBg6sQZ0gJMmG2oW/vbbBBbpECAMfP46vXIH4+EoBH0JIXx+mTEHV349fv37t16+fu7v74MGDuaUMHz9+rMAw6Av+kAcA0EwMLrRFy/pW6yBiJgKIicGXL0NyMpaWRr17w+nT+NMnAd2kpNCUKQLfcWxiS2D4Z0ZMuUhSaLmSwkEBj8e+vW0X+hZhDADIzg5duYKHDMGfPwvbC3XujG7f5jwML4axQTi66ox2agGLdVEHeeBxmMO7d+MbNyAlJVZJYY9te0bVC21i1HrSpNktmqsCQEVFxcmTJ7ds2eLo6KigIlFUxCt0ZWGclpKem5NfWFBYUlJWUVEBAH37OnSz6+r38V1paam4uPgu10NycnV0CyMQCAQCgfBnMXfuXDc3NyJoIBD+PEpKSjp27BhWvTbk5MmT3d3diU8DgUAgEP4yGAxGQkJCcnJyWVmZmpqaiYlJw37YnTp1aufOnW/evFFXV2/AsKLDwrAhBh+q8nltLg7HTVFfqlWsvzsMDFZ+lbc752rDDuN/V3DJYrFu3LixadMmDQ2NXbt2CTNgSEtLMzU1jY+Ppy7i4Orq+u3bt6vUk0aigfv3xyEhQjfLy9Nu3AAzM4oILBZLS0vL19e3xuow3Lz/AgOnQ4mA6uGVqCiBjwe0FGwuQBCJ8vJyIyMjT0/P9u3b82zCR47gnTupdtbWpr140TDG9fXDy8tr2rRpz549a9euXZMOzGLhfv1w9d9Z3KAWLdCVK1DPen9lZdjBgWLaFbVsiby9oX4fdnjePHz/PkWHOkzSU9OjRw8fHx9hW5WUlF69eiXKC4ox5lfqFxcX+y1ffvH8ea+SkiXy8nPl5OT41fzDh9P4dTwigOfMwV5eFB14ZvVEJDIysk+fPmvWrJnVcMVc8IQJ+PVrYVuRpSW6c6fuwSdOxK9eUXRA1tbo5k0BO96+jZcsodDoICMj5O3dBCUn8IgRwoqwVGayYAF19YEGZPjw4XcoXw5bW1tfX1/Ow6FDh3bo0GHJkiX8XwZevXrl4uLy9evXGgfF//2H790DHgslBQU0fDht69bKPn+7oAHv3o1Pn4aiIt4NcnJo9mzk4sJ+lJOT07Fjx927d48cMqRz167sRj8ApKiIzczWzth+NFMaAMQQeLZHts0qY3B0D1SahrdvWTduQG4uEhODzp3RxIkgIyM41RMn8I4dQlVEGhq027cF67Sio/G6dekpWUsdF/m0sc2TURAYQIzJ6PnNZ/S7uwMDnkiXV9fWKCnRjh5lzZtHVTFERYX24AF3ArkMmBqCX2T/7KIsDj2VoLcK6qMMapxKcwkJ2M1tW1ZCXNWbXltLd83KzWJi1WTOeXl5+/fvT0yNoNFoCKGiwhIJSTGePgJBCI13ntrDTqRKQAQCgUAgEP4C2IKG2nnzEgiE3wFpaelz587xTOecP39+4MCB+TUaCBMIBAKB8EchJibWsmVLOzu7Pn36mJubN7h0b8aMGVOnTu3du/ePHz8aNrKI0BBsMURHTJAEDQAgswJGB+FJ3/DnP/YjXQzBBsPKm9Qnk+FD3q9N51dCo9HGjBkTFBQ0ZsyYwYMHT506NTU1lb/b8ePHR48eTa1mAAAXF5fnz59TFxgWlX79QPj9YmRmRq1mAAAajTZ8+HAPD49aDfs1lErNAADZORDeEMf3L3PixAlzc3N+NQMACHSSr0ZhIaSnN0ZWIlJQUHD06NEuXbosWrTo7t27oqoZiorwy5f4+nX4+FHotJCI0GgwfrxgU30AkJWFhQvrq2YAAElJ6NlT6OQunQ59+tRTzQAA3O7lAsElJSLW1xCFkpKSeIG2AVXk5OSIuL5coO+gjIyMfX7+KSWll6qqXysqWqWmHi8s5Mke1dIz5iejRgl90QGARoMuXeoQ1djY+MWLFzt27OCxV6w7OTk4QrjFDfs9XuPbnIIaCwkJ6YAGDEAtW1Lshy0smkDNAAAwYABISAjdqq2Npk9vijQAACCXYp6Yr0NqaqqPj8/KlSsFfhlQUlJKSEjgb+cBu7uz7twR8DLl52NBSpS/k4gIfPWqADUDABQWVto2AADAkiVLnJycRvbr91PNkJoKqak4PNwzqexYRqVh2oaWP9UMwKVjEFycIj8fjx/PmjEDbt2C58/xkyfY1RUPHIgfPRKc7dOnVB9bKSn41CkB7R8+4AkT8Js3LaJCLxyaHTen7deltpcOzlz5/PQMWspKHLv7uuuFQ7Mfbh0RttDy+t4pI9/f5VUzAEBODsvDg0rNAABZWTg4mLuhmRjcaIfmcQlPsyvgVjrM+45bv8XdPuIN0fhNDpRr66b8b34c15teV0ePX6mgqKi4ceNGW5vuAIAxZjAq3r35dO/W4/Dv0YkJPzIzssrLK3h2kZSQbGtmsXTRaqJmIBAIBALhH+SfdIAlEP58rK2tDx48OG/ePO7GZ8+ede/e/enTp6qqqsJ2rKioyM3NLSsrk5WVVVRU5Kk4XlZWdv/+/eDgYAaDoaGhoaWlhTFmMpkAoKqqamxsrNnYZS8JBAKBQGhyVq9eLS4u3rVr1wcPHrSth1dzfZioAa1k0OQQnFIGGOBeBtzLwOoSYCYHOlKgI4VaSoOpLLSW4bV1/T0Z0gJ6KsPLbGBimBaCX1gideHzC389YmJis2bNGjdu3NatW9u1a7d8+fL58+fLVK3VS01NPXbs2IcPH2qMIysrO27cuEuXLq1fv76eKaGFCyEgAPv68i+oRS1bon37RAkyfvz4WbNmrRFuhsyPgoDq1dWg00FO8CLGenH/OVy4A7l5AAg01GDRFOhUg2DjT6W0tNTV1dXb21vgVtSsWQ2LWyUkoCZhTSMRFRXl5uZ27ty53r17b968uXfv3nRRpj+Li1mrV4O/PyQnA4uFJSWRri4MGYIWLhRYd1wU0JQpEB2Nb98GHqW4ggIaPhxNmVK3sLyjrFsHUVH47Vve9yCdjuzs0OrVDTCGkAXBP3OQlgaBtRvqRGZmZnFNEgqBiq5aUFICACZiYpeVlb9VVCzMzT1XXHxHRUWTc6pQ1woRDurdGzp1wkLsJVDr1mjhwrpFNjQ09PHxsbOzMzQ0HDx4cN2CcMChoRQlYwAAcnKwnx+qjXFONSQl69hBWhpmzgRXV8gToGFErVqhjRvrmFItQdOmwbNn+N07Advk5ND48dC8edNkAgASFNKK6h2ys7PXrVs3bNgwKSnBVcd0dERwLmIywcMDCXsb1qhW+b1h65xEMWlgHToEGRlCN6eksA4dou3d++LFi1evXgUHB+M5c9hb/KouUNHqBgtm7DZeac1+eBHgYnU/ho8fPwpWM5SV4QkT8Jcv1RoxxlFRsGYNkpCA3r15jojVvTv14UBcHG9LURFetQonJXG36WUk6mUkDgx4gnwvoQcP8JMC/OwFlJVx96EnJQEAk9vvoaCghtEB+D8mxBBsN0J9lOFWGn6eDalVdY0wQHAhBBfCgQQsS4deuSlsu6fSkjIpacmPAR962PVuaVBV4y83F584ASEhmMFwlpdLb9EiOjtDQVG+e88u+XkFQV9DI8Nj2bcixcTFpKWl9PR0T5063bpVa0XFZqTYLoFAIBAI/yxE0EAg/KnMnTs3Ly9v1apV3I2BgYG9evXy9vbm981mMBjh4eEFBQVlZWUAQKPRJCUlVVVVOZWY/fz8xowZQ72wRkNDY9iwYbNnz25q91cCgUAgEBqT5cuX6+jo9O7d++zZs46Ojr8kB2tFeNcZ/ReJr6cB+2ZtajmkVnq6Vt69VRKHXkowVh31Vv7dlQ1HTZDtR5xTAcllMCIQe7ZHKv92XSw5ObkdO3ZMmzZt7dq1+vr6kyZNGjp0qIKCwty5c+fPn9+Scm0rhyFDhqxZs6b+ggag09G5c3jVKvDxAY43iYICatMG7dsHokycANjY2GRnZ8fGxhoYGIg4bA9rUG0O6ZlCO2ipgYWpiMFEorAYxi2G95+hkGut5sv34NQLjmxswMnc34UXL160adNGmDALDRwodN0qu4OaGigrN2xKDAZj6tSply9fNjMzGzJkyKhRoywsLNibWCzWp0+fvLy8Hj58mJiYOHny5M+fP+vq6ooauqgIjxkDQUHAmd8qK8ORkXDkCERGoiNH6pwz2rIFunSB06fxjx+VReg1NdlF6OsckxcxMXT+PLi6wvPnOCkJKipAXBzp6ECfPmj16oZZy96/Pzx5AuXlQjuI/lSLgIqKinRNxUooZPciwSXRaCsu/rxFizFZWZ4lJXPk5Pg71Bbk5gaTJ+MvX3hWSyMTE3T8OAiZZhYFbW3ty5cvjxw5skOHDiJNS1NQwbtYuY59hGFsDG/fUmzHurrCvnqgsWMhLw+fPQvcfldiYqh1a3TsGDRrVvesagWNhs6ehfnzsZ9ftclaTU00fjxasKCJ0gAAgDZt2jx58oSiQ2Fh4fz58z98+BAZGTl06FAKJw8Gg1GzRdnXr1gEF4emQfQSFQ0OSkqiHhvFxxcXF8+aNevEiRNyX792Dg8HLjUDAIyDEo31vKv/2QoGjqyBrWno3Lkzt9AB79yJAwMFj5qRgXfuRN2787jv0Hx8gEdkwAPfM4mPHKHwW8IxMXDwINq5ExQV8cmT/LrVn7IGhFCXLvjrV8jJETp68+ZIyK2/3srQWxlhgJBC8M4G72zslwflVbY5RUzwZSg7AABAbkGxhox0RUXF/sM7pk2e28GiE/bwgCNHcNW9RymAZTLSr6w7PlJXyi8sUFCU79bD2tKqfXhYVERYTElxKWAUH5c4aKCTgYGBvr6+gYGBtrZ2ixYttLW1bW1tib6BQCAQCIR/BwQA69ev37Rp06/OhEAg1IWTJ0/Onz+fUf22i4mJyfPnz7ndFBgMxtevX4v4bl/SaDQVFZU2bdp8+vTJ3t6ev4MwnJycXF1dzc3N65k/gUAgEAi/D35+fiNHjpw8efK6deska1yn2GgEFcLJJHw/A3KFe9CaycFOI2Sn1IRp1Z4X2TAqCDMwAICxDFwxR60aYfH9n0hMTMzZs2efPXuWl5c3fvz4NWvWiHg3tri4WFVVNSsrq8HOz8xMfPcuREZC8+bI0bHGShM8jB49etiwYWPHjhV9lwHT4JVwN4rBfeDaoVqlQAXGMGg6vBA0nJgYTBkBhzc02Fi/CSdPnvz06dPJkyeFdcBDh+KAAMHbxMTQsmVo/vyGTWnfvn1eXl5GRkZMJrNFixYeHh4VFRUWFhYyMjKvX79WU1NzdHR0dHS0tbUVpWw2N3j2bPzwoeBt0tJo5coG8JYvLoasLFBRqc9MeQ2Ul8OXLzghAenqQseODVBpggOLhQcPFjq71qIF7eLFWrzlX7/GJ07Ajx+4vBzJyoKREVq9mkf81K1bt7fCp8MVFRWfP3/eqVMnUUfkA7u54e3buctk3C0pcSsqesxZc+/sTNu9u47Rv3/H69fj4OBKxQ+dDlJSqE8ftGMHyNXkLSMC+/fvd3d3f/nypZqaWt2jpKSwBg6kWn0uK0u7dg3YmqGvX/GhQ/DjB1RUgJwcmJuj5ctBUZEqfmYma/BgSEwUvFVdnXb9OlAr2JKSWAcOoPh4XF6OFBSgWzc0fTpFhaNG5O1bfOUKzs1FCIGhIZozBzQ0mjiF9PT0Ll26xAqphNKsWTMxMbHly5f36NHDwsJCmDcDm9LS0ubNm6enp8sIvxbhK1fwypUUQehVa/pFVxtwvpyIuAtFf/5NtQouemc8cCAOCqIK1bHj2rZtExMTL1y4wFqwwNrPD7gEDdZVS4Mid/q92DCoQzM6un8fuApM+PfuDYmJGCHr8HCo7tyA+/XDoaFCBxYXR0eOoCrZNPcXPwpBA5o4EW3bVu0Ax4wR7EHC2cXGBl2/DgB40CCejwA6l68Ds0sX2uPHeOpUzHUIvKGsrZHIxUqKmPA6B55n4+fZEFsCAODwfL1SdixGKO1HhoZmC4wxQqiHlsHwG56SmVn8ERjtzH1dFjx5/SQ7++dWNVWNXvYOnTt1KSkpjY2NjYuLi42NTU5OTktLKygouHHjhlxDXKIJBAKBQCD85sydO9fNzY0IGgiEP55Hjx6NGTOmoLpZnL6+fmBgoIKCAvthcHBwdna2wN1pNJqqquqAAQOE/dIWBp1OnzZt2pYtW+p1U4ZAIBAIhN+JtLS0uXPnBgYGrlq1avz48TWuN208mBiiSyCmBBJLIbEURxTDl/yftq4AgABmasNmQyT9G68yv5YGc79jJgYAkKPDURM0tH4LdAkdO3Y8ceKEYK/jJmflypXKysorKWdQeIhNhEEzIEbQfJmpITw9D80bziDg3C1YsgVKhCxQV20OD0+DmXGDDfc78OTJk+3bt7969Upoj+hoPHky5rdkExND3bqh8+cb1rYCY2xoaHj79m0GgzFhwoTv378DgJeXV2JiopKSUteuXWvhx8BDaipr4EBITxe2HbVti4TVLP93iI7GU6di/l95SkpozhxUvXwhBXj1auzpyVtNQEsLrVqFhgzhNFy/fn3mzJn5PKU6qujVq9fz589Fz10A5eV44EAcFsZpKMRY+8ePVE1NKYSQri66d6+OBQV8fFgrV0J1C3cAAC0t2p490K1bPZL+ydatWy9euPDowIGWLVqAvj60aFGHIHjYMPzpk7CtqG1b9PAhIIS3bsU3bkD1OwCoZUu0YwfY2FDFv3oV79wJWXxzjYqKaN480c+ZP5KyMuzuDu/fQ1ERyMiAqSlauLAGCUhNHDt2bN26dfy3YqSlpadOnXr06FHRQ3Xt2nX79u09evQQ1gE/fYpnzOBf0M/h7xA01Ngfjx2LfX0pOmR26dLm5cvAwEAtLS32tyluewa2oCFil79d6FvPHWNRy5bo9Wv2qJ2trAR2/vjuHYiLQ1YWq18/6qIwaOxYtGsXzxExdXW5dVrVaNGCduMGVC8ig52c8NevVKNYWKAHDwAAP3yIV6zguXRzaxowxvDlC2v2bEhJERBIS4t25gy0aVP5kMmEzEyg0aB58xqLOkWXwPMseBkZL317M51ZRqPREhN+6OvrVDAqAEClpGz0t6j2qXyGXQih6dPxurUBXz6+ePUsOiaC81rTaHRzMwu7bvbmZu1pf5+/FoFAIBAIhJpgCxrIlwAC4Y9nwIABz549a1bdxTEuLo5zp7u0tLRQeMVEFou1e/fu2qoZAIDJZLq7uxsbG2/btq2krvVKCQQCgUD4rVBTU7t9+/a5c+c8PT319fXXrl1LXYyp8aAjaCUD/VVgphZsNkQe5ijcFr2zQgt1QZYOAIABTibBgM/4R1lNsX4dY9TgnBmSoQMAFDJhcgheEYnLhdy2JYhC27ZtQynW/zUtNBqNJewuvBAMdODmMehoBhJcC9GlpcCmPdw70ZBqBgC47iVUzQAA6Zlw6FxDDvc70KNHj/Dw8M+fPwvtYWiIzp9HlpYgK/uzUUMDjR6Nzp5t8CIc0dHRTCazffv2lpaWkpKSz58/RwgNGjRo7ty5zs7OdVczAOCHDynUDACAU1IgObnO8f8SDA3R1auoRw/glCOUl0fm5mjbtlqoGQ4dwrdu8aoZACA5Gbu6AtflaPTo0ePGjRO4WLZt27aXL1+uwxFUQ0IC7d6N9PQ4DXIImYmLfywvBw0NWLWqjmqGggK8bp0ANQMAJCfjtWtB+E/pWpCTs+bHDxeMuw0e/HLwYFb//nj4cPDzq20YtGYN8BWXrERFBRYtAoTw8eP40iXgm0THMTF42TKhBgzs+GPHom3bkKkpSEhUNomLo1at0Nq1f7maITAQDxqEd+/GPj44IAC/eYNPnsROTvjBg/pEnTdv3t69e01NTbmnYA0MDJYtW1YrNQMA2NravnnzhqIDsrYW0YUCiUytMuRQ23oTDVwywNaWqmqPmNh1CYmBAwdqaWnxb+SoGQBgpvcFdn/2Jrxli19ODnBZOHDAc+YAAJSX8xSs4QcLqgGEhFSJAjEx1K8fW81Q7RWpUWxd5fankwwbAAEAAElEQVSBHB3RxInCCr5gdnmaDh3Q9u2Ir/AZMjSk+/khMzOEEGRmshYswH36sAYMYPXrhx0c8MqV1BdGQ2mYpQ1Xe+otnbtIXFyCxWJp62hERcbJYToAZElLHu9stsu2fWiL6l5zGMO7dzQavXOnLiuXrtuyYfcgx6EtmqsCAIvFDAz+fOT4vjUblj5/+aSs/Df+8UMgEAgEAqHRIA4NBMJfwqdPn/r27ZtTvfqdl5eXo6NjQkIChV4hJydn3Lhx3IqE9u3bDxs2LCEhITMzEwAkJCSYTGZiYmJwcHBpaanAILq6utu3bx87diwpX0cgEAiEv4aoqKgjR45cvny5Xbt2Q4YMcXJyMqB2Wm4qUsthWQS+X+U5rSkJdyyQiSzlPr+UkEKY8A3HVH3X6CAPJ9uQ8hN1ZNOmTUwmc/Pmzb86EQCASZMm9e7de/LkybXdkcWCu8/g7jMoLgF5OXAeBP3sGj69zkPhWwRVh95d4cGphh/313L16tUNGza8efOmBhO1L1/ww4eQkwOtWqHhw+s4E1wTd+/ePXPmjKenJwCcOnXq9u3bD4UViagOxvjDhw+PHz9+//59SEgI+6eKkZHRzJkzZ8yYgRDCmzbhU5QvnqQk7fZtEFL8+58jMxN/+gSlpcjEBExMarFjcTHu31+Ax0MVqFs3dPUqd8u+ffvOnDkTExPDftW0tLQ6dep05swZFRWVumZfnbg4vGYNjoyEtDRgsVzKy3VVVZdduAAdOtQtHt68Gbu7C92MEJozB61eXcds2fz4gSdOxBERAPC8rGxydvYwaenFcnItNTXR0qVo3LjaJXz3LuzciXkUGOrqaP58NGUKFBVhR0ccEyNsd9SvH6J+7wAAg4FfvYIPH4DFAktL1KfPT33DX0liIh43DsfFCdikpkY7eBBsbesTvri4+OrVqz4+PhUVFZ06dZoyZUod3g5eXl4HDhx49uwZRR+qQjyN79DA7sxvwMCbJFeout0+qiGZigrs5IRDQgQn2a7dWDk5p8GDx48fD1WFJHjqTUTs8tfITQtcbCPOZKDu3dHlyxAVxRo9GjIy2B14+vsVFKA9e1D//qxevYBypRBatw7NmlX5N+e5TUvDM2fioKBqeghFRejTh7Z3L9DpPM8Sa80afP481SgTJqDt2zkP8ePH4OaGk5OhoACkpJC6Ou3JE+B5GgsK8IEDEBKCS0uRtDSYm9PWrOGOyV8UA5maorNnQZAuhIeIqLCjx/cVlxQDQGJUglpWrlLHNkXilUoRrYKiTsmZNkkpyiVlAABqajRvb24RBsY4JjbqvZ+v/8d3JaWVvyUUFRRHjRhv3blrjaMTCAQCgUD4OyAlJwiEv40vX75YWVkxuH4FjR8//tKlS5GRkT9+/BC21549ex5wLTuQkpIKCQlpySfQBoCioqLLly9v3749TuBPfYCuXbsePHjQ0tKy7sdAIBAIBMJvRmlp6dOnT+/fv3///n0jI6PVq1c7VpW//bW4J8OqSFyBAQBaSMCjDsj4V0sEMMYXLlw4c+ZMQkKClpZWr169Bg8e3KlTJ4RQAQPmhWHPKhGGNA0W66FFuiBFDONqydWrV2/fvn3jxg3uxjdv3ly+fPnjx48JCQlMJrN3796bN282NTVt1EzY1QTu379vZmbWqAPVGcuhEEIpaOhlA16nmyqbJmTLli0eHh6PHj2qjwVCg7B9+/bc3NydO3cCQHl5eZs2bdzd3Xv27EmxC4PBOH369J49e6SkpJycnOzs7MzNzWVlZVksVnBw8H///WdqanrmzBk4dw6vX081tooKzctLlLkWAgX47l3s4gJMptAeWlo0b2+o7srAZDL9/f2/fv2qpqbWvXv35o0hl8nOxt+/Q0XF+cDAFwEBFy5cqHMkPHo0fv+eogPq2hVdu1bn+IAxHjYMBwRwGrJYrJ0FBReLiuRpNBtFxV4rVzqMHavNN19IRXo6a+dOFBHBLo6A9fVpy5eDnh4A4OvX8fLlQh3sAUBfn/biBYiLC+3w74GnTMHC66Ggdu3Qgwc1euw3Nvn5+dra2hkZGZKSkkI75eXhUaPw9+/8W1CbNrSnT9l/N42ggT+IsDi1LWxRMzExeOZMtoSo2kAmJuj06a7Oznv27OnatSsIFzSsur1vxd0DIC+PDhxAffuyli2Da9c4HXgFDampyN6edulSwyQvAqyuXXFCAvtvukB3mUZAgKahQwd0964o3k4/UpIPHduTlZUBANlJqTYBoS3bGL000CytMsBAAOZpWZY/MsyZSO7hI4Eiy7LyMj//t8+eP0pNqyyQMXDA0KFOI+t1VAQCgUAgEP4QSMkJAuFvo0OHDjNnzuRuSUhIAACpKsc5foKDg3mWSc2dO1egmgEAZGVlZ82aFR4evmfPHiUlJf4O7969s7a2nj59ehpl4UACgUAgEP4gpKSkBg8e7O7unpSUtGzZsgULFty7d+9XJwUAMFMLblsgeTEAgIxyGPIVJwn2UWo6XF1dDx8+vHLlyufPn2/ZsqW8vHzy5MlaWlpTp069ffn8RumYHcZIkgYAUMKCbbG44wd8JhlIBYpaYWdn5+XlVVRUxH6Ym5s7atSoadOmtWrVys3NLTQ0NDw83MbGpkePHitWrGDU5H5cH548eSInJ/fbqhkAQKVZDR3UGsWV4Nezbt26mTNn2tjYvHjx4tdmEh0dbWRkxP5bQkJi7969c+bMKSgoENbf29u7Y8eO169fP3/+fHBw8LZt2wYMGKCtra2kpKSiomJvb//y5cvv37/v2LEDOTqCqirF0EhDg6gZGoCvX6nUDACQm8tfrIFOp9vY2MydO3f48OGNomYAAGVlZGuL7O312rVLpKyhUDNVl1OhFBfXJzx+9oxnsbgKjbZLUfGHpuZdFZXuLNaTEyc6dOjQsWPHvXv3si0Sa0ZVlbZ3L7p/H714gR48oB05ApxKHAEBVGoGAMjLA+GrHRqeigp88CAeMYLVuzerTx/s7IyvXYOGmrduEAoKcFgYxXYcEwNBQU2WjjAUFBRMTEw+fvxI1UlREXl4IDs7UFT82aikhHr25IhyaiUawFXU2FOYmoG7UVgc0UcRlZYt0Z074OyMWrcGNTVQVUWmpmj8eHTnDujqMhgMcR5Bj5ISAIRpGrMfiTMZE157gLg4cnBAffsCAKqxgFF6OsYYx8czbWyY2toC/rVsydqyBXPBf/iiA8uWcT4Bq43SsSPr5s06BBQGa9s2po4OOzj/QeOQEOzhIcoLoqmhtWr5Rn29lgCgrK3+qVvH7O9R2739RoTGNCsrBwAMEKSmcqaDyXLL1vuvuHu/ePwjhfc5l5SQ7N6t1+b1u2ZMnaeooAgADx/fy8gg9x4JBAKBQPiHIIIGAuGvYsqUKdwPP3/+XFRUpKqqKiHIIjI/P9/V1ZW78nGzZs1W12SnKSEhsXTp0sjIyP/973+8vwMBWCzWmTNnWrVqtWfPnnJBBQIJBAKBQPhDERMTc3BwMDU1DQ8P/9W5VNJdCW63Q7J0AIDkMhgZhPMbcf66Zs6cOXPx4kVHR8eWLVv27Nlzx44dISEhvr6+VlZWjx496t69+1ZrLYt9I5Svb2X43mHGBMVe3Ovin2bxAR9OhIJfmvkfhLa2tqOj45gxYwIDA588eWJpaampqfnt27clS5Z07ty5RYsWLVq0WLJkSWho6Ldv34YPH95I38dycnL+97//ubq6NkbwhsKpN0gKd0lXaQbzJzZhNgCQkwPfvkFUVA0zxA2Bi4vLhQsXJk2atHjx4kLKQteNytevX7klL0OGDOnVq9eYMWO4q90BQFlZ2eXLl21tbefPn79x48bnz5+z187yIy0tffv27aNHj959/x517ix0YGlpGD26gQ7i30amJucfMTGgWC/e+CCEcD3nQWs8xhor1lOCPT1BUN1GBNBGXHy6rOxVA4PU1NQDBw6EhIS0atVqypQp/v7+dR+vRusFGg2qVkU3OmlpeOhQvH8/9veHiAgID8dv3+J16/DEiQKfk19DZCRkZFB1KCzEfn6NmEBYGGvFCjx+PJ44Ea9ZQ1GzoEePHq9fv64hmrIyunKFduMGmjMHDR2K5s6l3biBLlyAZs145tEbHIrgjT20ABQUaLt3I29v2rNntOfP0dOnaMcOtpeMkpISj3IIrV+PjIzc+05hPxz06ZGmNA1NmoT276/sQS0S4nTQ1aVt24b09Xm3ysuDkxOqXsRBAImJ+P17CAyEmr65oWHDaAcOoHbtfrrjyMmhdu1o+/ejESNqGCU7G+/fz5o9G8+YgV1da5A3BQRQyY/Ky6HK9qNGFBUUly9ea2FiDgDyKs1e9bROkBDvG5244+n7iYERVknpshUMAGAAhIaFXLt5acOWlUtWzjtyfN/d+zf9P72PjYvOzc1hMBgIoXZt2/fs4QAAGOM0ImggEAgEAuFfgpScIBD+KhgMhrq6elZWFqfl3LlzkydP/v79e3p6Ok/PlStXBnBZXwLAgQMHFi1aJPpwYWFhy5cv565YwU2rVq0OHDgwYMCA2hwBgUAgEAi/KeHh4U5OTt26dTt27BiF+1HT8zoHRgfhUhYAQD8VuNbul9kiS0lJ5ebmUjw5MTExHz9+/PL169Mv30OjYphKGtJbbiNJGQCQF4OJGjBHG+n9Rk/tb0pFRcXWrVtv3LghKyu7du3aIUOGCOs2ZswYWVnZixcvNmwCkZGRo0eP7tev344dOxo2csPCZELfyfDus4BNNDqMGQhnmiz9t2/x3r04MRFyckBSEqmqQpcuaMMGaOQrSVZW1rJly549e7Zhw4apU6eKNdksJgAAREdH29jYJCUlcUurKyoqZs2a5efnt3z5cnNz85ycnMePH1++fNnCwmLu3LlOTk50Or3GyAEBAQMHDnRdv37a48f461fe6RYpKTRgADp0qMGP6F/k0yfWhAkUHgbIyAg9e9Z0E+R8bNu2LTU19VA9Xm68Zg2mrFiBpk1D9bhjhidPxtReKTo6tLdv2RUNsrOzz5w54+bmpqysPGfOnNGjR8tVL+dR83DPnuHZs6GiQlgHZGyMnj0DEd5o9YXBwEOH4sBAQUkg1LcvOnWq0XMQhU+fWKNHUzxjAIBWr0Zz5zb80Ewm67//wNsbuOfXVVWRkxPasIG/yMW9e/fc3NwePXrU8Jn8S6xYsUJaWpp9G5xdcuLjx4+FhSUm/vQCJN5qhRUAfHzwANTUOLuw5s2D+/d56k0Ad8kJGxt0/Xpla2Ymy9UVff8OBQUgIQEaGjB5MurXjycN7kIb+MEDcHPDiYk4JwdJSoKGBnTuTNu8GWRlaziYoCD88SMAIEtLsLCo8djxsWP48mWoKlcBAKCujhwd0caNAouq4H79cGgoRUBkZYVu3apxXA4sFuvKqsWvC7IAAJWWrf8QpFlQaYHDoqEIM5Mvo4YFx0Swi1PUiLS0zLbN++Rka3eRJBAIBAKB8CfCLjlBBA0Ewt8G+73Neejk5OTp6clkMoOCgvLz89mNLBZr8+bNr1694t7R1tb29evXotxD5OH58+eLFy8ODg4WuHXixIlHjx6Vl5evbVgCgUAgEH4rHBwcBgwYsGTJkl+diABupsGM0Mo5vSMmaKLGL8ihoqJCRkamgnJKgJsSJpz+AYcTcCrXOjQ6AsfmME8bdW3WGDn+c5SUlPTo0WPEiBErV64U2CEnJycwMFBMTKx58+YGBgYUlblLSkq+fPkSEBDg4+Pz8uXLzZs3z5s3r9ESbzBy8mD0AvgUDKVcp5miHPSxhbO7QbxJJmHx6dP4yBHgcZJHCFlYoCtXoPG/JAcEBKxYsSI1NdXV1XXo0KGNPRwbJpNpZWU1YsQIgfZvjx49On/+fHR0tJycXI8ePSZMmMCpTCEiYWFhI0eONG/TZp+Sktq3b5CcDEwmSEoiXV0YNgz973+1ilZSUvLt27f4+Pjc3FwGg5GXl8dul5WVVVdX19HRMTU1VVBQqFXMvwSM8eDB+OtXYdvR2LFo164mTKgar1+/Hj169IsXL+pV+yYrCw8ejLln+LhA+vrI0xME1VsUETx7Nq5e5JF3CGNjVF3xwGKxnjx54ubm9ubNm2HDhk2YMKFHjx40EQrVAwAwGNjREX//LrSDszNt926RQtUPfOQI3rsXhFU+UlCgubsDlxcLi8UqLCxsujdaURF++xYSEqBFC7x1K3DNUvMiLU27fBmEWcKUldXZpAQvXIg9PQV49khKojFjEJ8HUmZmppGRUVZWVh1u2hA4PHz40NnZOTMzky22Y2saZt75uDwSAwBb0AAA1ap7vH3b2cWF/SdH0PBT3yAmhlauRHPm1CoNjqCBtXcvPnMGqj53fnYwN0ceHlD7d4Sw8h94/3588iTwmzZJSMDQobS9e/lDYScnius/AKBu3dDVqwI2lJdjX18IDQUlJWRvz1MB6sGS+fdK8wBAobT8P9/PKiVlwJbH7dkDnToBQErqj+9hITGxkfEJsekZaSxBDhny8gozpsxrY9qWIj0CgUAgEAh/DUTQQCD8nbx48aJ3796chx07dmTbMLBYrKioqNzc3MLCwq1bt758+ZJ7L2Vl5YCAAH1+czzRYDAYJ06cWL9+fXZ2Nv9WCwuLly9fKtXjNhCBQCAQCL+cXbt27dy5c9CgQTNmzLCzs/vV6fCyLhofSgAAUJWAoC5IusnvdRcWFmpoaBQUFNRqrzIWeKTB8UT8vfoC4I4KsEIP9W8Ov8pt4q8hOTnZ2tr6xIkTAwcO5Nl09+7dmTNntmnThslkpqenJyQkaGpqmpqatmnTxtDQUEpKisFgsFissLAwPz8/du0AS0vLLl26ODk5/UHf6zCGc7fg1hPIzQOEQE0FZo2Dvt2aavjgYNaUKVDdKY0D6tULnT/fNIk8evRo1apVMjIyO3fubOwrWGlp6eTJk4ODg4OCghrPFqKkpGTz5s2nTp2aO2PGfBsb1fJyZGQE5uaiLz0vKCjw9PS8du3ay5cvW7VqZWBgoKSkRKfTmzVrxu5QWFiYmpqakJAQFhZmbm6+aNGi0f9gJYvPn1lz5wq0JUdmZujWrZrXEDcCISEh69atCwgIOHXqlIODQz2j4Xv38ObNAt6nampo40Y0aFC9gl+9iletoig0g3r2REIsIlJTUy9fvnz16tUfP34MHDhw6tSpwqqxVBvx8WO8ahWviIo9lqkpunWrCXRUAIBHjcIfPlD1GDyYdvQoAMTFxU2fPt3X11dcXNzc3PzixYu1VTjVjvJyvHYtfvu2UghFp4O4OEUJDNSmDXr0CKoLSrCXF5w/DykpuLwcycqCoSFavRoMDGqRxps3rDlzoGrNCS8qKrQrV6BNG55mMzOzS5cudejQoRYDEfgYMmSIpaXlunXroErQIHbUP7QIAGBvK3RiqNB6RoLtGdq3R3fucBvVcLsvCAvF6cM0N4ecHMF9evakVZlsiV6zQ/DoSUms4cMhJUXwPoqKNDc3VPXdgLMjnjULUzqCoMmT0datPI344EG4cwcnJFQan6ioIDMztHcvqKtz+jw5dezm53cAII7xhoxiVb2WYGAAmZmgr48GDoQWLTg9KyrK0zPSM7PSc3NzioqKSstK5GTl1dU1TVu3ERcXXleMQCAQCATC3wURNBAIfyfe3t7c93SsrKz8uCo+lpaWjh49+v79+9y7iImJeXl59e3bt55DZ2dnr1+//sSJEwy+dRhDhgy5e/duPeMTCAQCgfBrSU1NvXnz5t69e6dOnbp+/fpfnU41SljQ2Q8nlgIA7DRGc7SbOgEGgyEjI1NSUlKHhYMY4GU2HE3Ez7OB+35tF0XYboQ6/pProhsQPz+/wYMHP3z4sFOnTpzGCxcurFy50svLq2PHjuwWBoMRHx8fGhr6/fv36OjosLCwiooKMzMzY2NjKysrKysrmRorzRP4wBMn4uqmaNVQVKRduwb1WVxeG1gs1pUrV9atW2dmZrZp0ybu86EBCQsLGzdunImJydmzZyk8PxqK2NjYXbt2Xbt2rV+/fpMnT+7du7e4uDj1LklJSVeuXPH39/f29razsxszZszgwYOp14WXl5c/ffp0/fr1rVq1unjxYo1D/KZEROA3b6C4GNq3RzY2tagT8e4d3rABR0T8LCQvI4Pat0fHjoGKSv3zCggI8Pb2joyM5BgKKigocD5KlJWVlZWVVVRU5OXl6XR6fHz8w4cPv337tnz58nnz5jVYBai3b/GOHTgmpnKCWUEBtWyJVq8GG5v6Rqa2TFBWpp06JXT1fxWRkZFr16599uyZnZ3dwoULe/XqhSirS+Hbt2H/fhwX97NJUhKZmSE3N9Cor4lTXl6ev79/fHx8VlYWxjg3N7e4uDg7O5vJZOrp6fXs2bN3795iYmK4Tx8cHk4RB9naMi5e3Lt37969e+fPnz979mw1NbXjx4/v37//69evta21ISoVFXjsWOzvz1uqBiHeFjbKymjHDsRdRhNj1tKl8OgR70p3TU20YgUaMULERPDUqdjbm6rH0KG0w4d52mbOnNmhQ4c/wiHpdyYpKalz584eHh49evSAKk1DxC5/WTqEd0XyYsBp5PDxzRs8Ywb294eSEuCoGTIzUdu26MwZ7gl44JIUNCwiahoaZPTKsUJDWePHC1RHAQBoa9M8PXmOnbV0KXh68iuEkKEhungRdHQAgMlkXrly5fqtS+qaLQBABtDYqCSr71GVXTU0kJUV7N79PvBTfn6uqUlbhJCycnNSWoJAIBAIhH8ZImggEP5OfHx82L/K2NBotMzMTPYqOhaLNWbMmJs3b3L3p9FoZ86cmTx5ckMlEBwc7OLi8oKvUOirV6+4EyMQCAQC4Q8lJSWlVatWN2/e7MdXEJcHdCAMu5iI0tggnE6GJREYAAyk4bM1ojW5uYGWlpa/v79WdV/ZWhFeDMcTsUcqlFTNmtEQzNGG9Qa/wHPib+L+/fszZsw4fPgwe325u7u7q6vr48ePTUwa5VQkVMJiYXt7HBtL0UXg6sZGpby83N3dfdeuXTo6OhMmTBg+fLiqqmodY6Wm4lOnICYGEAI9vdzhw3ddvnz69OmtW7fOmjWrQbOugdzc3MuXL1++fPn79++9e/ceMGBA3759dXR02FtZLFZ0dLSfn5+Pj8/r168zMzM1NTWXLVs2ePDgWnmNlJWVjRw5UlNT88SJE41zHFyUlOAnT+DDB5CQADs71LNnLfQH/Hz/jteswRERla7mkpJIXx8mTkSi/wasqMA3bsCrV1BejhUVaaNGQbcG8DmJjo6eOnVqSkrKoEGDTE1NOS9HXl4e22McY5ydnZ2VlZWdnV1YWMhkMjU1Ne3t7QcOHNhgUgZuwsMrC9JbWUGrVg0W9ssXPG8eTkribZeXRz16QGEhTklBpaWgoIDbtKGtWiVMJlJSUnLx4sUjR44wGIylS5dOnjyZygElLw+7ucG3b7iiAsnLw4ABaNgwqNNMJ8Y4KiqKU3UoJCTE0tKyZcuWzZs3BwAlJSVpaWllZWU6nR4VFfXo0aPExMQ5c+bMe/FCMSKCIuwTY+OlqaktW7Y8fPiwAZe3gbOzc9euXRcuXFiHVGs+lv/+w1euCNYu8GsatLTQvHlo0qRqEXbtwidPQlmZgAgaGrTTp8HcXKRMajTz79IF3bjB0+jm5vb58+eTJ0+KMsRvTVAQvnoVZ2YiCQno0QMNGwZNKxR7/vz5hAkTfH19DQ0NOdqF7pf997YS/h7BGF+/DnfvWkVVTr37T56M5szhvziL4tAAAFBRwerRAxITAYCelAQATG1ePTK96rpRB4cG7r3wuHH4zRuKvehcFyjusfC2bfjCBSgq4t2hWTO0dCmaMoW7Dd++jVevFtCZnZiVFb5x48aNGxs3blRVVd20aVNo6Kcv376yt7bOzB0VEq2TX8g+hpfdu3goVDNgUFVVb9vG3MbaTl+vJcWBEAgEAoFA+CshggYC4e8kIiKidevW3C1xcXF6enoAMGvWLHd3d+5NCKHjx4/Pnj27wdM4f/78ggULCrlWLUyZMuXs2bMNPhCBQCAQCE3P8+fPp0yZEhwczHEm5wcdCOP8zVEwcBobQ9NQwoQ273F2BQCAhzka0LzBR6gBa2vrQ4cOWVtb1zNOejkcSMCnkqGsStZgIgtn2iAzsjSrHnz69GnatGkYY21t7fDw8GfPnhkaGv7qpP52cnJYDg6QlkbRBQ0ciNzcmiwjDgwG4/Hjx1euXHn06FH79u0HDBjQtWtXCwsLeZG96PGOHfjOHXYlgtCKCreioqulpcPbtdvk6alZD1VTPcnIyHj8+PHDhw9fvnyJENLS0iopKYmJidHQ0LC0tLSzs7O3t2/btm2dF7AWFhZ26NDh8OHD/fv3b9jMucGnT8PFizgujl2nAIuL0wwNYcmSasvERefLF9a8ecA/m66ggCZORP/9V+986wi7IM6KFSsWLFhAq+7n/xcSFoZXr/6pKZGQQPr6WFEROC1VIH19tHUrUK4EePXq1datW+Pj4zdu3Ojs7FwHY6Qayc/Pf/v2ra+v79u3b798+aKsrNyhQ4eOHTva2tp27dqV2nzl27dve/fuvX/16iwJiUXy8i34XtwXZWVb8/Mz5OR2nD3r5OTEs/Xhw4e7d+/mKZHZMJSUsBwcID5e2HakoACtW0NxMUhJ4ZYtaUuXAs/VrKCANWAAVQQ7O3Tliii54IEDcVAQRQfUuTO6fZun0dfXd8WKFe/evRNliN+UwkL8v//hjx9/nvl0OjI2Rhs3gq1tUyZy+vTpPXv23Hv9vmuoosFyK3bjx48fqffiqB8oegoUNAhoTEtj9e/P9j/g6Al4NA0NJmioqQSMMEEDAODjx/HVqxAfX2nSQ6ejli1h7lw0ahRPENawYfDpk7AhQsTEZtLpUFGx2cHBYdw41L07XrDgS4DflXbGeZISAEDD2CYxbVBEvHJJ6UWLVr66gu1k2rZpN2zomA9+vllZmQoKim3N2rVr26GRXDEIBAKBQCD8JhBBA4Hwd3Ls2LH58+dzHmpra8fHx9NoNE9PzyFDhnD3pNFoJ0+enD59eiNlcvny5QkTJnAeamho/BBUe5VAIBAIhD+ROXPmlJeXnzlzhqKP6JoG7p7UUCshNkTjAwkAAH3kK25ZNnVl2Z49e27YsMHe3r5BosWWwPJI/Cyr8qE0HQ60Qs7qlPsQKGGxWB8+fEhPT+/du7fo89aEusNgsLp3Zy++FMqoUbR9+5oqIQGUlpZ6e3s/e/bMz8/v27dvampqXbp0sbOz69q1a+vWrYVNW+LNm/HFi5nFxY9KS88UFUUzGNNlZWfIympJSaFRo9DOnU18FAJJTk5OTU2VlJQ0MDCQlZVtqLCenp6bNm0KCAhoqIA84N278ZkzvG72AKCigtauRSNH1i4cg4EHDsShoYK3KivTTp8GS8u6JFo/mExmz549HR0d//t1iopfQEQE9vGBoiLo0AE+fMDu7vzG7AAAOjo0Dw/Q1aUO9vLly/Xr16empk6fPn3IkCGmpqaipFBWVhYUFBQeHh4TE1NcXJyXl0en09n1HZhMZm5ubnp6ekRERFJSElsDZGtr27lzZ2Vl5doea+yZM7uWLvXIz+8rJdVbUlKXTi/D+GNFxZ2SEgSwXEtrgrc3XZCuLjc3V1dXNy8vr8FnKPGrV3jKFLZOSDASErSrV8HKSmiEq1fxypWCDR7YaGvTvL1BhAtOjSvmkYMD4vuSmZ6e3qZNm0xhJQB+fyoq8OjRWOCct7o67cgRqLcotmaio3FiIlJSgjZtFi1b9vhLWOr6B0AXa7Xi5+suUKzAXYRCQIfv33FkJMjKoo4dUdX7hUcZwKtpKC1l2dtDcjJU1xNwaxoaTNAwYwZ+8oRiLwpBAwBAYSG+cwd//YpoNLCyQk5OUN0jJycn5z8Xl/WvXmlwKhNV53lZ2YSsrC1KStOlpREASEggPT2cmQk5OcXiYvdb6b020GIiBABiGNvGp3RJSvMxM87rYv09IpQ/HzFxcUZFBeehSes282cvaRTbHgKBQCAQCL8HRNBAIPyd7NmzZ/ny5ZyHBgYG06dP19XVXb16dRLXTxSE0JkzZ6ZUN4hrWEpKSpSVlUu57tHExsbq6+s33ogEAoFAIDQZhYWFnTt3XrRo0Zw5cyi6iahpaBBBA75zJ+mWl8W0E0xEQxh/OjvH0KEbj1Vyo9KxY0d3d/dOnTo1YMyLKbAyEhdVzT4s0oVNhmQRFuGPAY8Ygf39hW6WlERubqhPnybMiAomkxkVFfXhw4fXr19/+PAhKiqKRqPJyMjk5+czmUwAkJSUbNasWTMZGbm0tMyyslyMe0pKTpCRcZKW/um4raREO3sWGvQ68FuBMW7btu3x48e7d+/e8NG/f2eNHw8ZGQI3Ij09dP8+1KZMBr56Fa9eDQyGsA6oVy90/nyt86w3O3bsePjw4atXr/5+bwaB5OezHB2pFvr37YtOnxYl0vv37y9dunT//n1JSUkHB4eePXva29u34Kpqn5OTExYWFhISEhQU5O/vHxwc3Lp169atWxsaGsrLyysqKjKZTLaxooSEhJycnJqamoGBgYmJiXi9SwDg6dOznj69VVTkV16eyGRKALSXkHCUkrJRUEBTpqA1a4TtqK6u/vnzZ01NzXomwJvPxYt49WrqPujoUTR4sNAIa9bgCxeo9ldQoN29C8bGNSdz/jzevBnKywVvlpFB+/ahgQP5tygqKsbHx1M4hP1auGf9OXCm/7GrKz55EoTMeSNzc3T/PtTNcaSgAN++jQMDASFkaYmGDAEZGZ4u+NIluHgRJydDXh5ISSENDaaNjapvUJGKnpTLMff3Z0a9vm6Vk0M9Dr+UAd++DSdP4oQEKCgAhEBdnc45XiGCBs4mPHw4/vhRmD0DyMrSw8MFhqJAsKDh0SPs4gLFxYL3odHoCQn8e4lIRETE8OHDc8PCPqqqqgl6+eKZzC5paddVVOyEm7ukysncNm0ZpK7CHpvGwpZpWf3nLy7V179+63JcfAx1DgP6OQ0fMqZWaRMIBAKBQPiDYAsa6lGFkUAg/JZ0q17NNDY2du3atfzdRowY0ahqBgCQlpbu2LEjtx3ihw8fiKCBQCAQCH8HcnJyDx486NmzZ2Fh4dKlS4WtI8QuJhyxAjoQxpYjcBq5W2ockVr0gNetw7dva+Xn9+n44kmHPhih8+odNm7dSvv4ER06VLey2bUiPz8/JCTExKSBS2lM1IAuimjiN/y9CADgYALkMfCB1kTTQPhDGD8eQkKE1pM2MUG9ejVxRhTQ6XT2TOfkyZPZLaWlpQwGQ1pamu1pX1pampubm71sWdGzZ8oKCnpiYgLmonNy8IkT6C8o8S4EhBC7kF9jCBrwgQPC1AwAgOPj4ehRJOjHnVBevqRQMwBADQ4idYPBgKQkYLFARwcETYpHRkbu3bs3ICDgH1UzAOB794Br+lBAh4gIVFEh8NnjwcbGxsbG5ujRo4GBgS9evLh48eKsWbMUFRV1dHQwxtHR0SUlJa1btzYzM2vbtu3o0aM7deokLS3dcIdCBXJzU3FxmfnmzUzuSWJ1dTRsGKIUFhgbG0dGRlIIGkpKStzd3V+/fl1eXq6kpDR9+vQelEU6KjEwADqdyqFBUhLxzCjzUKP1gpgYiPb0ookT4e5dwV4FAMjSUqCaAQD09fXj4uLat28vyihNiUApA/emjx8/go+PMDUDAODwcPDxQT171nZofOwY9vCAuDi2eQa+eRNOnIAZMxCXYyheswbfvv3T/Ka0FMfGpuaVMl2fMv8bWOY6vlvcZ1xe7AcAANbqAgzBBNo24H378NmzkJtb9RhDSorQPDHm/b0wYQJUOejwqhkAkJkZVAka6gkaMADOncNCipUgU1PqKxIFFRUVzs7OISEhEggJkUvA+ry8BXJyFGoGAFAvLJ738Vucovx9E/1vqsosGvLXaO5/+6J52/bjxkwuKCzwfvE4LDyER2zRrJkSi8XKz89LSm6EzzICgUAgEAi/GUTQQCD8bXTp0qVTp07UJqgyMjLnzp1rmmS4BQ0vX750dnZugnEJBAKBQGgCDA0NfX19R48e7evre+HCBQUFBYHd2GIFjnaB08jTAlWSBVHEDbxDXLyIb95k36Wd/uLSkw59AOBCj7Er7h6UffwY9u9HS5bUNmZtcXd379WrVwP6unMwloHnndDMUOyVCQBw7ge0kMBrDYikgfAHgIYPxz4+8OABlJXxbtLVRXv3wu89octj4CwlJaWurq5WWoolKCvapKU1blq/mokTJ27atCk9PV1VVbWBQ3M56gnm+/faBeQ78XjAZWUNeTHNzmatXw/fvrGrwoOyMjIxQZs3Q/XZwalTpy5btky3ppIKfzOBgVRlCwAgPx9SU0FHR/SQFhYWFhYWixcvxhjHxsYmJyfTaDR9fX0tLa36ZltnxMXR0aMoMJB17hxKSwMaDfT00OzZNVbTMDExCQ8PF6ZRePDgwcqVK8PCwlhVU+P37t2ztra+du2aEqV/CercGXR1cWys0A46OtCuHVUEBwd84YIwjRoAoObNQURjCRoNnToFU6fi4OBqqiMJCdSxI3JzE7afqqpqenq6SEM0FTXUYqjqwP7fjyJQeTl4e0MtBQ14xw587ly1F4XFwtHRsH07FBWh2bMBAN+6VU3NUMXDjn1BVlF2zzPlLWNs4qMXy8s7SkkZiYn5paYCACgrI1dXNGiQ0LE/fsTnz/9UM9QeNHw4bcQI4FIzsN0amNrayNAQHTwIt2/XOTjvWCdPwqRJODCwmqYHIdS6NXJzAwODuoXdv39/UFAQAJRjHMdgGPA5NBRj/KC0NEKQRoQNr3wkPgPiM2ZpKn3SVGUhCP729VtIYIf2lhPHTSsrK71+8/L38BBO39zcSrGUmiopSkcgEAgEwt/Pb333hEAg1I3Dhw9Tr7o4c+ZMY8w38MNzD8Lb27sJBiUQCAQCocnQ1dX18fHR0NBwdHSs4Crmyg9H1sBfb6K+YAyXLnHu0vYOemWcEg0AubKK5+zHQWkp3L8PlLnVn+fPn+/atevw4cONFF+WDhfborFV9yr3xMHz7EYaikBoYGj796M5c0Bf/6eNtoICsrJCFy5A69a/NLW6Qr3iX5QOfzjKysoTJkzYunVrw4cW5j8veofqYHl56g6Iz5W97kRH45Ej4d49iI6GvDzIy4PYWPzoER41Cr584fQKDw8PDg6eO3dug437J0K5UhkAgE4HatmQcBBCLVu2tLOzs7W1/ZVqBg4WFrT9+9GVK+jSJeTqWqOaAQBMTEy+C9HuPHv2bNasWaGhoSyuhf75+fnPnj3r378/d71LAUhKQu/eQisaiItD//4gJnjdF37yBM+diw8cQEI6AAAgBF271kKmpqKCbt9GS5ciKyswMgJjY2Rjg1atQteugfB3bvPmzbOyskQdovHhqBk+fvwoUM0A+fn+c+b4W1mxHwk0P+CAhdVEEEZYGL5+XbDEJD8fnzkDP34AAJw7x69mAICHHR0AACSl1xiZX1FR+VpR0TsjQzclZVleXjqLBdnZcPQohfYIHzwI2ZTfR318BO9YFZNt2MA6eBAZGYGYGKf2BD0pCXl4ALVfSG1RVES3bqGFC1HHjqCrC9rayNwcTZ2K7t6FehipPn/+nFmlkNiWn5/J58DhU1ZmIS6uIuh9Ya2uLux8OPkj5/OncHt1XTExMYzx5y8fN2z571to0KIFK6ZOmt3Z0mbqpNldu9ixO9Pp9B7dfiO/KwKBQCAQCI0EcWggEP5CbGxsXr9+PXv27C9cd4447NixY8yYJqotZ29vLyYmxqi6pxkTExMTE9OyZcumGZ1AIBAIvxcJCaw9e1BcHC4rQ7KyYGKCVqyA37UGsOhISEgcO3asf//+Z86cmT17toh7UdSPELiJSv0QGYm5PMNpmDX/8SmXqdsB4MCgeRN8rinGx8OHD8jOTsTcasvr16/HjRt369YtIyOjRhoCAOgIjpqgzAr8LAswwOJw/NEaSRJ5NuH3ByG0bBmaNw8/fQrfvoGCAnJwAFPTX51WPVBUrG8HYVRU4Nu38Zs3qKQEKyvTxo+H389Wnc2GDRssLCycnJwcHBwaMq6cXH07VAc5OeEnT4BilrehfpoxGHj+fBwZyb8Fx8XBsmXo/n12SfsTJ07873//E+Zp9I+Aa3J3Ryoq0OD+H38Obdq0efr0KX87g8FYsWJFihBL/48fP/73338HDhygiIzWroWoKOzry6u7EhdH9vZo+XIB+6Sn47lzcXAwlJRURUECJ7mRhQVas4ZidAGIiaEFC2DBAtGNUhQUFPLz82s3SqPBrWYQ2AG7ueHLlyE+HjD2q1IzWKurV1og8IFq+eGIDx6kKNMDP37ggwfRihVY0DlTICX31tQGABDG/b96a0pI2EhIAEAkg+FWWNghLe2asnK3uDgUGgpmZoLj1/RGZt25Q+venb8sHU8LbdEi/n2Rhgam9nERAWEV8X7y6BFs3lyfIXK5DCpelJUdLSxcICfHLV/wKSuz55NwcesYBJ4M7A4H7j8DgDldLPxYZRUV5bfueAQGfZ45dT5bytC1i13XLt0Dgz+btGqjri6aMwqBQCAQCIQ/GXILkED4O+ncuXNAQICfn9/+/fsHDRrE/hlDp9NdXFyWC/yV3jgoKChYVSnx2fj6+jbZ6AQCgUD4fcCnT7NGjIA7d/CXLxAaij9+xBcvYicneP78V6fWACCEFi1a5OHh8bNFuF6hwcHx8VBQwN0y1ue6fkYCAGQqqKyYuBkqKhqqBC8/aWlpzs7OHh4e3bp1a6QhONARnDBFKuIAAPGlcElokWIC4fdDRgYNHYrWrkULFzapmiEzk+Xigvv1Y9na4u7dsbMzfvCgvjGdnKB6KYpqiIlB7951Cfv2LXZ0xCtXwr17+OlT8PBgjR+PJ00SuKz2l6OionL16tUJEybwW9BhjF+8eLFgwYJBgwatXLkyOTm5FnEtLKi2SkhA3761yhP17YuETcUBgIYGWrWqVgGFgc+exWFCP/hwZCQ+dIj9982bN8ePH1+5ITcXb96Mx43Dw4bhiRPxyZON7Sf0O4DPngUhs7+VIATW1lDjTGRj8OULa+FC1oQJePx41vLlEBX1C3IA0NPTS+RSanJ48uSJMOcGqHrr1TAHTKejc+fQjBnIyKjyOiYtjYyN0dy56NQpAeYKhYV40iTs7/9TzQAgQM2goIDs7dHly1TXxgZCXl6+8De7KvKoGTpzYXX6NMTFcZ4xYTqGSrS00IgRtRu7xgtsXBykpwv8HPG26FlOFwcAi/hvmtk/v1Mai4ntbdbsgrLyqKysR5mZODhYcOTiYkztCAKACgoAAAuC00fgVp4+dYYdR+EFS+EFiydgQ40lWV2ssDk/f15Ozsfy8gwmkwVQAhDJZJpU9zXhqBn8UlP9UlMFXusqNwEAgNuHwOW5FepqGgAQFR2xZcfaqOjK3zWtW5mOHjG+nXmHOudPIBAIBALhD4I4NBAIfy0IISsrKysrKxcXlx8/fqSkpOjp6TVv3ryJ0+jevfu7d+84DwMCAiZNmtTEORAIBALh14IfPMCHDvGbsuK4OLxmDU1LC0waqPjCr6NDhw6cm+xsNQP7f2HOCgLbqXcRBlJSwuLi3JNAEswK18ubx7ucAoDrtsNbp0QvVVOrVUzR2bRp04QJE3rWsuBxnVERh2V6aFUUBoDDiXiqJqL9ihkfAuHP4PVrvHYtxMWxZyowAMTGwtev8PgxOnSoFr7o1UEjRoCHB/YTXAkdmZujKVNqHfTTJ5aLC/DMdeXn45cvYfx4dP16zRb9TY6dnd3NmzednZ0nT568evVqOTk5Fot19+7drVu3MhiMSZMm9evXz8fHp1OnTufOnevfv78oMdGyZfDqFY6OFrzV1BTV1mkPIXT0KEyahCMieDepqaElS2pwGo+KwikpSEkJTE2FGvWz8fGpVpedB4whIAAAwsLC6HS6qakpAOA7d2DvXhwf/7Obry/cuoUOHfpTq7GIAsbg4SHYIb8KZGZW64X+9aeiAi9ejH18ICcH2JcLANbz58jJCW3c2MTqihYtWqSnp/O3e3l5lZWVUeyYkZGRlpamTlnUAOh0tGYNrFyJQkJwairS1IQ2bYSd3qxNmyAkRGgoRUWwtgYVFdrYsdChiaZUJSQkymtZeqaRYNszcKsZOIYN3LBnrzmT036pqexCA7ziBnFxNGAAqKjULglRyvSoqICsLP+brrLeBMCAz8/49+stKXmrefNJ2dnr1qyxePJEXV29U6dOgwcPluDUgpGRQVJS1EIALC//C7+lsmUKii8rc+T8UeMutcLAwODNmzfcLTdLSm6WlOiLienR6YUYKzRvnsOl/OBWM1Q2tW8PSUmQnQ0sFo9aiH22AMC4iOi3rUxvdO/zyse7sLBg78Hts6Yt6NDesrbZEggEAoFA+KMhDg0Ewj+BpqZmp06dml7NAACdOnXifhgUFNT0ORAIhN+TtLS0oKCggICAgICAwMBAYf6xhD8eFgsOHxZaYjY5GW/c2KT5NA50Op1TzplbkdAUVg3m5sBXJNvx89OJrysdI7aMXP6ffp+KBljoxUtubq6Hh8eKFSsaPrRwpmiCsjgAQGwJPKOsXPyPEBIJc9eB00wYPAv+txEiYn91QoTfhMREvHo1jovjbS8qwg8f4vpYTCOETp5EHTrwTgHSaMjcHLm71zDzzQ+Lhdev51UzVIG/fsU7d9Y119rDYEBaGntOt0bs7Ow+f/4cHx+vp6fXs2dPfX39Xbt2bdq0KTAwcNmyZU5OTrt3775169aMGTN27dol0kSRnBzatQvp6fFvQa1bo+PH6yJD0dJCN2+igQNBTw8kJYFOhxYtUOfOtKNHkbOzsJ3w6dO4Xz/WkCF43DjWiBG4Tx+8eTOvSz83NS4ZLywEgM+fP1tbWwMAPH+Ot26tpmYAAAYDh4bimTNB0GT2X0L1KlECQAjmzQNp6aZKqBI8bx5+8ID3zM/IwJcv4/XrmzgZJSWlvLw8ztcqDqU1LYhnMBg19qlETAwsLFC/fmBuLvSSxWSiT5+ogpSWookTabt2NZmaAQAQQg2ydr/B4agZ/BDyo9H8Skq4F9lbU6tMZGRQ//5o3bpaj1pj8Rp5eVBVRXy6XgZdzLtdpRjX8bOA+iYA0FVCItzc/PCBA927d5eXlz9+/Li5uTn3ch3Q0aEeHA0eXEN63BQVsY1AEEI1l4oQTt1MF+rs07B+/Xotvp8hABDHYLwuK0tp3ryTs3McXyEqzomBDAyQtLQ1nW7dooW1mhpb7CKwp/jr1+NHTZw6aTa7rK3bqcOfPgsWVhIIBAKBQPhbIQ4NBAKhcWnXrh33Qz8/v5ycHCUlpV+VD4FA+B1gMpkhISH5+flMrsV8+fn56enpbdu2pdd2IoTwm/PpE46JodiOY2JQTg784R8N8fHx2tranIfYxYQjZUAHwij8GERpr8GzQVISrK3Z9Ym5m3efX5ugovW6rR0AuGVKffqMj5uiVjI1H4vo3Lt3r2fPni1atGjIoDUhQ4dJGnAgAQDAPRn3U/l3LRqYTFiwER6+hHQuYcf9FzC8H+xd/Wvcygm/D3jLFiysvHdFBX78GM2fD3V+8yoro9u34fBhePUKZ2cDAFJSgm7dkIsLcFavis67d5jC2Z7FAl9fwLjRz+nERLxpE0RE4IICoNNR8+ZgZ4eWL6c+IjU1tcuXL6elpYWEhGhqaprwGQ7Z2tp++PDB2dn58ePHhw8fNqMoAMHGygp5eMDGjTg8HHJygEZDKiq4fXu0cSPwzQmJipIScnNDJSUQEQHl5aCvT/3Ss5YuhQcPoLi48nFxMY6KgthYCA1FFy+CuLiAfWp83SUkACAxMVFfXx9YLLxnjzDVAo6NhTVrkLt7zcfFTXY2fv4cfvwAAwPUsyfIy9du96aCv0oUXw8sTNzTeOAnT7Cvr2CPjbIy7OWFJkxoStsMMTExWVnZ/Pz8Zs2acbd36NDh3LlzFNOuzZo109TUbLA8fvzAWVlUHcrK4PVrsLdvsBFFgMlk/g6/lXjtGaq+6vMXleAssudpsVZX90MIJCSQhgY4O9e62ASbLl3Azw/4tC+ViIuDgwMAwLBhEBEBXPYe71tb58oqAoB2VrJZotA6JmKtW9s6OdkCAMDq1avv3bs3fPjwbdu2TZs2DQDQwoU4OJhCAIdEOTfy87GrK3z5gnNzASG6v3/lvnVVrrCdGPJ6VqoiFF4IfnJ4ugkcC794ARcvQkYGBkCKijBoEHJ25vksNjQ0nDt37u7du/Py8niHUFScN2+eqqqqf+fOKC0NR0fz2HWAtrZVSQnw/U4U6OphVVDwMSqqaxc7RcVmx07sLy8vP33uuJSkVFszylJNBAKBQCAQ/iKIoIFAIDQuxsbG6urqqVU/RUpKSqZOnXrz5k0xMXL9IRD+XUJDQ3P4bv2wWKzc3Nxv375ZUBeQJvxpYH9/oF4tl5kJUVEgyKX2DyI4ONjc3Jy7RRRNQ0NB27oVh4fjr1+5GyUZ5R77p81bduqOaQ8A+JQP3T7i+TqwXA/JNNCd8KdPnw4aNKhhYtWGaVroUCJmYXieDRHF0LAqjT+IGavh5iPeJdNpmXDmBlRUwOGNdY+MvbzAwwPS0oDFAiUl6N4dzZ0L5MvbHwSTCeHhVB2Sk/H162j+/LoPISaGFi+GxYvrrzLAz55Vq0/P3yEjA6WnQ6OVzgEAeP0ar1rFvXQep6XB9+/g54cuXapxEbCampqa8PS0tbVfv37t5ubWq1evLl26jBo1auDAgVQKb21tdOoUqqiApCQQFwd1ddQg7z5paRDhKxY+d66amoEDk4k/fMCrV9N27xawm7ExcC9c5g+ro4MAysvLJSQkwM+PSsICgMPCUEmJqC4FxcV4+XL86RP8+AEAQKNhTU1kZ4dcXQVrL34p/2fvrMOibLowfs4u3SEoZYCBnehrd6JgYmCCgd3dHa/12oWFXdiFrZjYoqKigpSA0s3u+f5YwGV7YSm/+V3v9X3LzDwzZ9fdJ2buuQ+amJCGhiyffESQvZe9IDh8WJbHRlQUf8cOzoYNhRgQWFlZBQcHiwgaXF1dN2zY8O2bVCcie3t7jTxoqqSRliZ1pTwHBQ0hVEdycrIqRRsqISPDoW9fkKRmECAtzQTn7t18mpHg2LFw9Sp9kKxIwOrVccAAAMARI+DFC7p2LSdB2+W67QQvury4jlJ0A2hpiStXCpc4OztXr169VatWFSpUaN26NTRqhIMG0YEDILaWn92FfK8FlK5Uy49PQ86x8W04IF3WAABElOMJ8UfWkJlJ48bRvXs5AiwCgCdP4MwZ3LNHRF03d+5cIyOjzZs3f/78WWCswuFwKlWqNG7cuHHjxvXo0aNNmzbYrx/MmwcvXgAAaGuDqSna2TXMvlER+WIIBA0S8pLExgJA9ao1x4+etmnbvxkZGTv2bJ45db6NtQRbIwaDwWAwGH8fLOUEg8EoWBDRxcVFuOTcuXN9+vSRnfySwWD8xURHR4tv4MhB4NNQmPEwChy5M8uIf8FC6aNHjxo0EM3kSpPsBToGGWoGQZuclhJL5KOlhceOYZcuIJxeythYu2njff1rL6uImhwAgDQ+rA8Ch6d0PkrxdyaLx48fN2nSRDV9KUM5LehsCgDAJ9gcXByNlwuBO0/g6l3JBvBp6XD2BryQnvVbFhkZNHw4TZ1Kd+7Qhw8UEECPH9O6deTsnLVYyCgR/P5NsneBA8DHgk+IoyDia+ciZGbKVjzkl+homjdPQiIAPp9evqQxY/I/ApfLHTt27NevX3v16nX69Ony5cs7OjoePXpU1gZcdXWoUAGsrQv7EnnsmNR/ER4PHjyQuHSHkyaBkE2RKObmnMmTAUBfXz8uLo58feUsA0dFgXi2FIkkJ1PfvnT+/J8TFJ8PISF04gQNHCgrR0ZRISlLVC7KlMGmTQsrmmyi5NwWYKGf/2vVqvXy5UuRQhMTExcXFy0tLYmHlC9fft26daoMwtoacisqROFwoF49VY6oAL9+/TI1NVVJV3T9On/sWP7gweTuTjt35vk0S9u25TECZdUMISG0fz+tXUuXLmVFq6mJW7ZgxYribbFqVdy+PSefCG7bhqNGYYUKpKYGAFfqdRCUd3l5Q+pwZctC+fIiZRUrVty6devUqVOzup0+HRctwmrVQFc3q0VuQRJJIacBz9pa4n/87t1Jmp6Gz4f37+nePQgIkK+5kalmyAky6+1kyyBo8mS6elXUTiYtjR4/Jnd38UHHjh37/PnzXbt2DRs2bNiwYbt27fLz8xs3bty5c+cCAgJGjBgBZmYNX7wAgGdeXpzTpzk+PnjokOBYia4eEkscxo0T/GlfpdpI93EcDictLXXrzo2JifJueAqMX79+3b59+7uCFywGg8FgMBj5gwkaGAxGgTNz5kyD3Luazp49W7Zs2R+ys4cyGIy/lIiICJ5ES1sAAODz+T9//izMeBgFDf7zD+jpyWphbg6VKhVWOAXF9evXO3bsKLFKri5BPMeEtGwUstDVxZ07ORcu4LRp2K8fTp7MOXMGvbzQ2Hi8DdxpgP9kb6YKSYVB72hiAKXLnwKVRWhoaFxcXOXKlfPVS14ZXzZryvX4Twj/vxRJbvWC2HiptdG/YeP+vHRLU6bQjRuQlJSrlMejN29o+HBZu4oZxQpNTalZ4bMhFe5jzidyszAYGoKFRcGNz1+xgqSvRtCLF/D4sUoG0tXVHTx4sLe3d3h4eP/+/adMmdKgQYO3b9+qpHPVEBREspeuQ0LIx0dCealSOGYMmJhIqDIwwKFDwc4OACpUqBAYGCh/BY5IcvoDMfizZtHr1xIqeDx68oSWLVOkk0JFQwP/+UdG/hSsW1fyx1igyP0XUWDRVLW0aNHizp074uUrV67s16+fgZhpiq2t7aZNm1R8T6KlhXZ2MuqxXDns0kWhrng8OnmSRozgDxxI7u60f3+OVYCyBAUFlS1bNm/H/iEqinr1onHj4Px5uH2brl+n5cupSxe4dSsvvfn65jceufz8Sa6u/K5daf58+u8/GjuWOnSgVauACCpXxjNnoHdvrFQJzMzA3ByrVMEBA/DMmVwqK0ScORN9fDh79rxfsi7IzAYADFISGn+QenqniAiJoignJ6fExMTnz59nddy7N169yjl9GjduxN27OVevquQd09u3dPq0aCmfT2vWUPv2/J49ydWV3707dehA//2Xk3VOkEhC4MogQK6aIWs4YU3Dixd05460kzC9ekVeXuLlurq67u7ue/fu3bt3r7u7u56eHgBs3LhxxdKlWm/e0MmTWe3s7aFmTdDTE2QtkeHqAdlWDRKpU6t+7x79AeDXryjP/dvzlp4jD0RHR1+4cGH27NkdO3a0srKqWLHiggUL3r17VzijMxgMBoPxf06J3wzHYDCKP5aWlnv37nVxceELzYNERkbWrl376dOnFSWp6RkMxl9Mhrz5O7kNGCWMmjXRzk7yegMAAGCVKnIUD8WeDx8+cLncolraz4W1NU6cKF5cTReu1sNjEbAgkCLTAQD2h8GPVDpUI+/pJ/bs2dOjR4/82OHmh8aG0MgQnsRBGh92hNBiu6IJowj5GS2nQXgetGHv3tG9e1KnsP39YfNmzN6VyCjWGBhgqVIkZZ0AAIDLxZYtCymYR49o3z6KikIeD0xNoWdP7NZNuB67d6ddu0C61hkrVABNzYILEN+/l7USkpDAP3aM888/KhxRR0dn4MCBrq6ue/fubdu27cKFC8fmJ/2HComMhHjpUikBYvnOBeCgQWBgAJs309evWYu1XC7a2oKbGw4cKGjTqFEjNze39EmT1GWnXTAxEd8YLYH4eHj6FKStY/F4cOcOZGYWNxcoXLoUPn2iFy/EI8fq1XHt2iKISUYCFAGFrrHo1KnTokWL+Hw+h5NrIxYi7tu3r3v37ps3bw4JCUlPTzc0NKxevfqaNWsKIhEDLlhAnz5BSIiEOh0dcHH5sy9fBoGBNH48ffwo+F0QANy8CYcP4+rVeTB4CAgIqFKlirJH5SIxkQYNIv/cPk5E9OULzZzJ2bgRlPUIkWsIlE/Cw2nAgFx5ang8+v4ddu2C4GDctg2MjTkbNgARRkcDYi67MhE0NbFt2yvfAb4RALR/fUuDJ/3BMyEBIiNB7HuFiI6Ojj4+PvXr188pgurVUa44TynS0uDy5VwlPB65udH9+3/UMImJFBAA37/D+/e4Y4dAKZUHNYMAQe4JAMD69QGAJ810Jy0NrlyBIUPkd5iZ+dTXt21GBj8sDDIyBN4VtHAhzp+v9GlZ0qNi+7advwd9fer36N37NzduXW3ftrNyfSoMn8+/f//+qVOnbty4ERYW9s8//zRt2nTixIk1atRQgbqIwWAwGAyGwjCHBgaDURj06tVr586dIpMRMTEx//zzz71794oqKgaDUSTIzyRaROujjIICEefOBXNzyZXly+Py5YUckcp5//59nTp18nw4TbIXtmTAjR+VSDahMAjQvww8b4Qu2Xneb/4Gp1cUo7yCKCMjY9WqVTt37pw3b55qg1SKidkmDZ5hkId3UdLhyZujlttAHP6+ffD7t/RqfmHswmSoipYtgSP1eR8rVsTOBTX1/4fMTBo/nj9yJF25An5+9PIl3bhBU6eSqyskJv5pZmSEXbqAurrkTiwtsYBPNXLTc2BMTEGMi4ju7u6PHz/29PQcOHBgkogzSpFgbCx/gVZ6agl0dsYrV3D7dhw2DAcPxi1b8MqVHDUDAJQpU6Z27doXfv1CW1sZI2ClSoooHenePQgPl9UgJAT885Z9pyDR1MQjR7Br11y3Rqam2K4dHj8O+vpKd5iWRkeO0Jgx5O5Oc+fC+/dK99Cunaz1RX19dHVVus/8UaFCBVNT05xN8CI4OzvfuHHj48ePX79+ffny5aFDhwpCzQAAYGfHWbYMy5UTLTcywn79MNsAXxYRETRsGL19m8uSgcejjx9p7Fj49EmpcAIDAzU1Nc2l3FQrCC1ZIqpmyCEigpYvV9Af5Q/Szt5SQHvl7nJp4sRcaoYcMjLoxg06cCC7XwQzM1lqhmwu/8rSEnV5IclvJgc1NWlJMerWrfs+Dz80Zcmd34eWL6e7dyV4e6Sl0c2btGED5EPNIA5Xoo5HgIx7xRx4vGhXVy0eTzcoSDhmOnCABg9WLh+Qnh727i2xZtAAd3Oz0gDgff5kRITqM+O8fv163LhxVlZWU6ZMsbKyOnbs2O/fv69du7ZgwYIuXbowNQODwWAwGIUMEzQwGIxCYvjw4Xv37hVZp/z161f79u0P5DyCMhiM/wM05Hlcqys5KcYoATRujMuWia5ecDhYtSru2CEnmXRJIC0tTVpG57wkjyhIDNRgpz3NtMmaRnwWD51fUoQyaQRevnzp4OBw7969R48elROf4i9EOptCNV0AgIRM2BZSSE6zxQcTQ3kNRA255YNyM/4oMoXNKB7g1Kkobe+vmRnMmqXsElQe4E+bRhcuQGxsrtKUFLp3j4YPF96ejnPnYteuEpbSra1x7lyQux05KYkOHaJx42j0aNqyBX79UipOlJt9oyDTc9ja2vr6+mpqajZp0iQ4OLjgBlIIOzuUvTBcujS2by+rgbo6duyIS5bg8uXYtau4tcaoUaO2bN8Oo0ZJcwVAGxtcvFihaMPC5KRCSEujqCiFuipkdHRw2zbOpUs4fz4OGYKzZ3MuXMB9+8BQ3pldnFu3qEsXmjWLLlyg69fp4EF+3740YgSkpCjeBw4bhrVrS6lDbNQIWrRQOrB807Nnz5M5NvVFSNu2ePYsuLhgrVpYvjza22ObNpzduxX8ltKsWfTtm+SqkBCaM0epWPbu3evk5KTUIaLwePDsmYx6+vxZ6SQ7FhayEwQIyp8AYNWq6OqK3t5KdP72Lcnw809JgVOnlAo2kQcv4wEA1IHafnwooyWamUk7TZUqVeqXkheavCB8mU5Lgxs3pGpN0tLg4sWc2TaDW3wF1QyCFBU5KJq4QYHtB7RqVYSvr7m4sJLHo4cPScGTPADWro1LluDSpRJrtbS03IZ4cDicjIz0A4c9VZV4gs/nnzt3rk2bNl27drWwsHjw4MHz589nzZpVu3Ztrrx8XgwGg8FgMAqO4uW8x2Aw/m6GDBkSGxs7depUntBjWHp6+rBhwyIiImbOnFmEsTEYjELD0tIyNjZWWl4JNTU1q5K/vK00CQm0di28fg3x8aCpCZaWOGECSJtZLplg587QrBls2QLv3kFqKujoQLNm6OZWCCtqhUC5cuU+f/4srVYRxwXhBgVhzyDMyJEjL1++3NjZ9W6iJqdKgw9NnHq+hmt1UT/7ySApKcnX1zckJCQzMzMlJSU1NRUAYmJiwsPDX716FR0dvWLFiiEKOM0WNByE6eVxmD8BwPYQ8LAG07/h26Qo3dvD/WeQJkWMoqsNA5yV71T6hv4s2DRuCUJdHb28YOxY8vMTTiKAFSvCjBnYrl2BB/DqFdy6JTWDiZ8fHD+O/fplh4W4aROcOweHDkFEBKWno54eVKyIc+eCvB2QdOQI7NxJ379nrW1fvEiHD2OPHjhjhqKhWliAxO2/2bGBg4OiXeUJbW1tT0/P//77r2nTppcuXapVq1aBDicLROjYEQIDJWwCFtTXqwdmZvkZoXfv3rNnz35WtqzD2LHk6SlisYC2trhyJVSooFBfdnbA5craTa6ri8X5rrJMGRw5Ml893L3Lnz4dIiNzFcbG0rVrMHgwHj2qqK87l4t79oCbG719m2vntLY2NmyI27blK8i8MmzYsMaNG8+dO9cwDzoP1VKqFGfdurwcGB9PH2UJW+nTJ/z+XaEEKwDe3t6enp5+fn55iSSH0FCKlpmzKjWVbt1CeVknnj175uDg4ODg8OzZMxw/np48EZQ3KlPmSe5sRzkqB86tWwIDEgcHB0EPisRLZ8/KTmlBEREYF6e4GCgmAwSL3uaaaGRdhmKlfBpcLrRtK62T9PR0lUvwhR0RBOkeOMeP55TQ48ckPTETAHBu3xa8yKcxQ07iCUFIkhNPmJrK6SUzE3x8nqekVJf4KfF4aTdvKhgPXrwou4GdbaW2rTr63LryJTDg6bOHjRoqmTBFjAsXLkyfPt3Y2HjSpEk9e/Zkey0YDAaDwSg+MEEDg8EoVCZOnNixY8euXbsGBgbmFBLRrFmzoqOj16xZw6zmGYy/HiMjIxMTk5+S9gEjorGxsbHcPL5/Gc+e0fTpJHRWhHfvyM8Pe/fG+fOLLqwCQF8fZ88u6iAKhPr163/69CkmJiYP315xC4eCNnWoWbPmsWPHmlsbGSfwTx1cmnHjsP+03bY9puj537l7506pUqWqV69eoUKFChUqqKura2trC8wnjIyM7O3tx40bV69eveKzOam7GfyrC++TICETNgTRsor/R3cRw3rD0fPg+0JybcM60LOj8p3KtdxQwMmZUYzQ08MDB/D5c/7hwxAbi1wuNGqEAwaAjk4hDM739AQZmRrS0uD8ecgRNAAAADo7g7MzAGBamvjOfonQ3r20fr2ILzeEhNDu3RATgytXKhTrkCHw6pW0NTO0sxNOmlBwTJw40dLSskOHDsePH2/ZsqWyhwcEBPj7+0dHRycmJubIRrW0tPT19cuUKVOlShU7OztF+sEpU+DtW7p7V1wogDVr4vr1ygYmApfLHTdu3KZNmw4dOoSdOvHXrsWgIMrIQB0dqFULp0xRPOcCNm0KNjb0/bvUBjY28u09Si4ZGbRsmaiaQQAR+fnBpk04ZYqivZUqhWfOwO7dcOsWxcQgIpQqBd27o4uLIruxCwI7OzsnJ6eVK1euWrWqSAJQAf7+kHt1X5SYGHr4EOUJGp4+fbph/fpHPj4X69SxcnUlIjAxgRYtcPx4pZXBaWlyfE0EbZSiRg3s2fPJoUONDA1Bik+DgvIFcUiuEUJaGsTGKi5oSMg+semrAS5aROPGSfg3QkQHB5w0SVonwcHB1oKV/uBgiIoCY2OoUCGfvxSBdEAga5CQ7uHbNxlpGnLai6gZhDNQSMPwNsW1ViZydXXBlVoWr1+Hff++ND5+u5GRSM3S+PhLqak/IyL4AGXq1GlUpsz50NDSYk8Wgm+Rgl8b5269nj5/FBcXe/7SGYcGjTly5blSeP/+/eTJk0NCQjZt2tShQ4e8dcJgMBgMBqPgYIIGBoNR2Njb2z99+rRXr1537twRLl+7du3Pnz/37t2rpuA+EgaDUWKpUqUKAPz+/VvYp0FdXd3Y2NheyaSqJZ6wMJoyRcJc/O/fdOgQmJrimDFFEBVDSbS0tNq1a+ft7e3m5iZcLpAmFLTjgrJ4eHjMnDnTw8PD1NS0y5gZbp1bJ891TtY1MOjm0bZdu+bNmjVs2PDEiRNFHaZCcBDmVMCB7wgAdofCGBuwVGgN9G+Aw4ETW6DnGHj+LtcUt6Y6NKwNRzfmpU8cNYquXZOak15TE7p1y0u/jKKlfn1O/fqFPyxGRsqxfpaxTKWYmgGiomjPHlE1g4DUVLp4EXv0gIYN5XaDHTtShw5w/rwEWwIzM5gxo3AkIADQp08fU1NTFxeXNWvWKGKEk56efv/+/YsXL549exYA6tSpY25urqurm5PeKyUlJSEhITw83N/fHwCGDRs2Z84cTdkfL4eDe/fC0qV04wb8+JG19mlhgfXq4dq1oKeX3zcJ4ObmtmzZsqioKLNy5TibNwNAHpcBtbSgfXvYu1eySYOWFvToId94RoQvX+jsWQgJgbJlsWdPBbfOFwl09SpJd4eCzEy4eRMUFzQAgJoajh4No0cXH23g0qVLa9WqNXz48IoVKxZ1LHmB0tJArgd+aqq0Gn9//0OHDh0/flxTXX2ohsZOPT29T5+yuvv2DV6+hJs3cd8+MDdXIiZrazA0FLbtEYXLhTp1FOkpl0nDggWgr//k1CkIDhYRNIisSStlzwAAWLasnE9QR0cptWVS9tlCNzKcnl9FFxe4do2+fPlzGjE2xn/+wf/+k2Fw8ujRo/ba2tSpE4WHQ3w86OmhhQU4OuKECUrLGrS0hL8DwrKGHIiIfHyAwxEXo+S05NnaGu8RtRoS6BvkyhpENA05Jg2S7Rn4fEhOltFbVFTU3s2bN4SETNHTayeUku9meHhbC4uLlSvnuIwIvihOVlbrg4ObCqV2EtfEyP7aaGpqdenofPTEgcion6/fvqxbW+l7npSUlDlz5hw5cmTevHmjR49mc5IMBoPBYBRP2BWawWAUASYmJlevXnVzczty5IhwuZeXV0JCwrFjx+TMsjEYDGHS04HHA23too5DCRDR3t4+Pj4+NDQ0PT0dADQ0NCwtLYveUbbQoUWLpO4sTE6GY8dg8GCVLB4wChp3d/eFCxeKCBoUIUfukGPMUNACCE1Nzfbt29+6datPnz6Dympuce7vd2KP7vwj0aaWVU2MtaPf/PvvvwUagGrpagb1DeB5PKTy4b9gWl2p+CzEFDgmRnDDCzbthyt3IDoWOAimJtC9PXj0V3oJLwtra+zZk/btkzBVjYgNG6Kra76jZjBUBm3ZAjIsuGNjaccOVEDQAACcDRuoVCm6dAlylpG4XKxUCWbNQumu4wVBmzZt7ty507t376tXr65bt87S0lK8za9fv7y9vS9fvnzr1q2qVas6OjpeuHChRo0asns+fvz4xIkTPT0937x5Y2JiIqspl4uLFuGMGXT3Lnz9CmXKYOvWIPsQZTAyMurcufOpU6dGjx6dz65w7lwIDKT790XFKFpa2LGjcqrQmBiaOJFevcpxFqEDB7B+ffzvP8VNIwoTkp7SJatBVBQmJpbo20gLC4u5c+cOHz785s2bxccdSnGwcmUyNpYl3tLRQbEcczwe7/Dhw1u2bAkPDx84cKC3t3et1avp/n3RY/l8evMGhg9Hb28lEkJpa6OdnYzkBVi2LHburGhvAACQpWmYPBmHDqWjR5++fQuIUK8e9u0r8ttxUD59D/buTV5eID1NBlpZga6u4h0m+gcAVAYA3e+BtGcPcLlYrhx06YIcDmVmopkZurqCTIV9cnLy9bNn11taUnp23q/YWIqNhS9f4M0b3L1bkTAoW+lC//5LZ878ufQgYrly/MWLOe7uwi2xcWOyshK/5OVoDlCi+AAAAAxu8UU0DeJpKUQ0DfydO2nFCslnGB6PPD2xRw8Qc1/4/v37jBkzbty44dy0qY+FRfXctQN+/QILC+ESPz+/Bg0aAMAUSbmlni5aJO0didOsSctzF04mpyQ/ffZQWUGDv79/v379atWq9f79e1O52TQYDAaDwWAUHXl0YWIwGIx8oqmp6eXlNX78eJHys2fPuri4ZEo302MwGFmkp9Pq1eToyG/Rgt+6NXXowJ8xQ/ImxeKKgYFB1apVa9euXbt27apVq/4fqhkgM5MCAmTU0/fvdP58oYXDyA+dOnVKSUm5fPmy4ofQJHtxNYPgteysE3w+38/P78aNG1+/fs1btC1atHjw4IHg9ZMV4/t7v0JTSwD40GJ46uhNJiVqLg8B5lbImoE9FA7x/2d3EGpcmOIOPl7w8gI8Pw/X98MY17yqGQAAAGfNwiFDoHTpXKX6+tiuHXp6FpXxOKMkQnI3Def/VCOcrUkiss3ehUHEefM4Fy/i3LnQuzf264dbt+Lly4WsZhBQtWpVPz8/Ozu7WrVqjR49+uXLl4JyHo935cqVHj162NnZ+fj49OzZ88uXL48ePZo3b55sNUN6evqwYcNmzpw5YsQILpdbpkyZDRs2yI9DRwc7d8axY7FXLxWqGQT06NHjwoULKuiIy8V9+3DMGKxcGQwMAAAMDbFaNZw6FbdsUaKf+Hjq25du386VJ+X3b/Lxob59ISlJBaGqGsxZTJUGjydj939JYcKECerq6gsXLizqQPKEpaXsdBJYvjzUrStccv/+/Vq1au3bt2/JkiVBQUErV66sFRZGz59L64HevqW9e5UKChcsACsryXU6OuDiorg+IGfHfJZSwdgYx4zB7dtx2zYcPlyamkG59BNly8rSpRkb47hxSvR2717Czj2Cl3ppyQAAPB59/Qo3b4KJCWfHDly6VLaaAQD2Dx/eQk2ttPgPMCODbt+mlSspG0UiwunTORcu4PTp2K0bdu2KCxbg5cvo5ibaiZ4e/POP1NswLhdatJAxirCCQVzNIMDwtlDAV6/K0ksFBdH+/SJlYWFhTZs2rVevXnBw8D5v7xq2tsK1D9PSfNPTBd4MAhGDAD8/vxzDhhyeREQ81dHJuf4q4uqhoaFRs2ZdAPgQ4C+jmTi7d+9u06bNtGnTDh8+zNQMDAaDwWAUc5iggcFgFBkcDmfTpk2LFy8WKT9//vzUqVOLJCQGo8QQG0u9etG2bfTmDYSGQmgoffgAR49Sz57wUdY6KKN4EREBsbGyGhDBq1eFEwsjn3A4nH///XfChAkJUrKwy0BiZgppsoY3b97UqlVr6NChq1evbtasWb169W7fvq3siPXq1Xvz5k3On4dq4sTsnVGnfsK+UGX7K2LamEA1XQCARB54S0omzlAKnDOHc+oUDhiALVpA8+bYtStn927cu7dkWQExihyOmxsYG0utVkkGE7kLunIbiGBqih4enA0b8N9/0dFR6eT0qkNbW3vZsmX+/v6WlpZ9+vSxtrZu0KCBubn5ooULHdu0CQkJOX78+MCBA0spZrQ+bdq06OjoDx8+LF26NCgoaM6cOTNmzKhcufKnT58K+o1Io3379vfv309LS1NBXxwOTpuGPj4cb288fpxz9ixeu4YeHkr1QdOn04cPkqvevuXPmaOCOFWOnZ3setTTU7kSpfDhcDiHDx8+efLkrFmzUkugPgOnT5eaEsLICDw8ckSImZmZc+bM6d+///Lly2/fvt2pUyeOoOrUKVkO/5mZcOuWcjFVqoSLF6ONjXg82LevcvqA3JoGaQYMwlXKqRkAAAA3bMD69SWs5Rsa4qBB0Lq1oh2lpdHixUmpWW4uuqlCQqXkZPL2hocP5feRmrrK23umtDxEGRlw7Rooe2YrVQonTMBt23D7dnEhSA6clSslfw5cLjZqhPJEPwa3+IL/FImIIuXdT/uL6gZ27tzZp0+fWbNm6enpgZoatGsnbByyOykpVihfhrCmAQD8/Pz4b948iYgQ/Ec6OtC3L2hpgTKuHuXKlgeApKTEpKRERdpnZmaOGTNm06ZN9+/fVyTHE4PBYDAYjCKHCRoYDEYRs2DBgq1bt3Jy7yXctGnTyZMniyokBqP4Q6NG0atX4kk06dMnGj8eUlKKJCqG0nC58rc7l0B/3f9bOnfu3LFjx759+woSqUiUKYgj3kyac0POKHPmzHn37p2Pj09oaOiiRYsGDRq0Z88epUKtUKHC99y5TpbYoXv2br0l36hk+RwgwBDLrJ/ShWiF9sMx5FC+PK5ejYcPc44cwe3boWnTog6oCEhIgmOXYMEG2OoFQSVN5VMsqFsX2rSRdhXD+vWxX7/8DiHYkZ+fBsWb0qVLz58//8uXLw/u39/h5PSuYcNHXK7bgQO6jo7k5ibfoAIAAH78+HHkyBEvLy/tbE3SokWLgoOD9fX1q1at6ubmViTeeIaGhpUrV34ufd+50nA4ULkyNmkCFSsqfWxcHMnWj/r5yc4ZXyRg//4glmk+F5Uq5cuxp9hgbm7u6+v75cuXKlWq7N+/nycz0Uaxo2lTnD4dxHPHmJujhwf26CH4KzY2tlOnTs+fP3/16lX37t1ztZStflakgRjYsSOePQu9emH16liuHFapgq1bc3buxCVLFDqez6ezZ8nDgz90KI0a9XTGjGePHglqHCQhqHr27Fke1AwAADo6ePw4DhqEdnagqwtcLpiYYO3auGoVTp+ueDd05Ah9+ZKkmaVFyCVoAIDYWNq+XW4nO5cura2m1lBDQ1oD/o8fpIAwIi9oauLRo9CrF1hZZf20ORwoWxZdXPDQIVBTXVJpPh/k2kuITUQ8evTIQiijBM6Zg82b59wDRGe3z/FjENE0/JE7GBpy+vZFDw94+PDPl+fGDblRa6hnJa7NyMyQ3RIAEhISunfvHhgY+ODBg8qVK0tuFBREly/T7duyssYwGAwGg8EoRFR3u8NgMBh5ZcyYMQYGBkOHDhWemxgzZkzLli3N5XrVMhj/f9C1azJmXenjR9i4EWfPLsSIGHmldGk0NSUZUyRqatCsWSEGxMgv//33X//+/Tt27LhfzIhVIjJSS9Ake0EtbvwoLHfo2bPngAEDsg5HdHJyql69eosWLWxsbDp27KhgnKVLl44U23q1siLe+U2BKRCTAfvCYKKEbLbFF8dSMPMzAMDDWOARcFliBEY+4PNh9hq4cAuCw4DHBwBYtRPqVIU9K6G0QvvhGVlw1q6ljAy6ezdXSiwtLXRwwF27VJDBxMkJ7t6VaqqPCPWVS6RdTOHxyi1bVvbu3ZxdvwQAX7+Svz/Ono0ia59ieHt7Ozs7G+VOdm5hYfH8+fPjx4+PGDHi2LFj8+bNm1PoJgTNmze/f/9+kyZNCnlccejxYwgPl9UiNBRev4bGjQsrIsWwsMB27ejoUcnO8DY2uGBBocdUUJQqVerUqVOPHj2aMWPG7t27Dxw4UFFMufL06dMLFy48f/48MjLSzMysVq1anTp1atGiBbeoxcHYrx82aUKrVsHXr5SSgpqaULYsTpuWk9ogOjq6Xbt2rVq1Wr9+PUdcgyI3/ry9QXNzzsaNeTkwMJAmTKAPHyAjAwSno+vXYe/eZwcPQtWqEvfT51HHIIymJi5fDpmZ+OULxMeDlZXUrBkyePgQ+Hxf+0aCv8zjo0UbhMpXL/67a9cpafYMAACAmZkQGCjDN4LH40VGRkZGRiYlJdna2paRLUsSQUuLs2EDxMfT3bsQFAQVKmDLlqCnp0QPisDhoIGBHEWDkHZBQIUKFX78+PHnby4X9++H5cvh5k368UND6Irv5+cnUDMI/lcgcdBQV8eKFcHKCkeNAh0dh0aNcto/+fmT7+iIjo44a5aMO4eQ0GAAUFNTM9CXo2UMDw/v0KFD69atN2zYIPn8cO8e/fsvBQUJkhBRmTJYpQquXAniviYMBoPBYDAKESZoYDAYxYKBAwfGxMRMmDAhpyQ6OnrixIlHjx4twqgYjGLK6dNydok9fVpYoTDyB4dD9eqBdMNntLPDDh0KMyJGPlFTUzt+/PiaNWvq1asH830B4M2bN9WrV5c4WZajZpDm4iBR0zB+/HiRZnZ2didOnOjdu/fDhw8rVKigSJy6uro8Hi81NVVLSyunUJMDU8vjmA8EAMciaGLZkiQKsNECS00IS4MkHnxNgUqyppoZDFkQQb+JcPUuZAjtWo/+DTd8ofNQuLwPypgVXXAlDjU13LoVfX1p/36KikI+H0xMoGdPdHJSSffYrRscOEBSbnuwcmWcPFklAxUtNH8+3bwpYdE6LIxWrsSqVaFKFRmHnzt3TvghS5i+ffv26dNnxowZS5YsWbVq1ZQpUxYtWqSiqOXj4OBw/vz5QhtOFlFRwOfLUtjweBQdrcRFMTYWwsJAXx+srVUg3JEOLlsG0dF0966IPRva2MDixVC2RCkTFaBx48b37t3bsmVL48aNPTw8XFxcDAwMvn//fuPGjePHjyNi7969R48ebWlp+fPnz+fPn8+YMePHjx+9evXq2rVr48aNRWQ9yvHhA504QdHRaGCAvXpBvXrKHV62LG7bBgDi34aUlJQuXbo4OjouX75c4qEkd+W+MDeBRETQsGH07VuuwsxMevcORozAQ4dUoF2QgZoa2NtDcjJt2AB+fpSQgBwOWFjg8OHQvLn8w9PSfumbXGrQSfBX1+fXxBvI7uD79+9xKSkOZcrIaomYyzqFz38wd+6Fc+de/PwZmp7+KzMzJjOzlJmZubm5trb258+f+/Xrt379eg3plg8SMDDAbt0AIDU19cOHD79+/YqKinrz5g2/hjvHUk4mGkWpV894xmUAiBks6TRiaopiORpcXV0ni1xzuVxcsABmzUI/vwabNp09fjynRiBiEJY1AEDDxEQICIApU3KaPYmIyHoVFER79tDPn9JUOCGhwQ8f3wOAKpWrcTiyJD5BQUHt27fv2bPnqlWrJDagQ4do3TqIFtK7RERQRAQMGIC7d+fokBgMBoPBYBQ+CAALFiwQz2HPYDAYhU+fPn1OnTolXHLt2rUObDGPwcgN9e0r28cSK1fGmzcLLR5GvkhMpJ49JadtNjXF5cvR0bHQYyoAMjLo1i14/Bj4fGjUCNu1A6Wm7UogcXFxRvvCAaDqrp6hoaFNmjRp27atk5NTlct8EFIqCF77+/vfvXs3ISFhlqYziOkbctQMsnNYbN26dc+ePb6+vjoy943lYGlp6efnZ5nbAzmZB7a+lMIDAHj5D9pqK/eui5Zur+heDADAqVrY3rSoo2GUWNbvhSWbpS5VtGoMVzwLNyCGbKKjafBgevtWpBjt7HDbNqhWrUiCUiWRkfyuXWX4B2CbNnjggLTaDx8+tGzZMjg4WFi+Jk56enq/fv3OnTtnb29/+/btwjHJe/v2bb9+/fzFErEXAU+e8F1dZa1Q6upyzpxR6Ot0/z5t3Eg/fkBCAmhooLk5tGqFM2eq0g1eDDp+HE6epPBwyMxEPT2yt+fMnSshx8FfRFBQ0Nq1a2/dupWcnGxlZdWsWbPevXuLONgL+Pr168mTJ69fv/7kyRMNDY369etbWVmZm5tzOBxDQ0MNDY06deq0atVKlotDXByNG0cvX/5xmtHVxRo1cPNm8U3qeWD8+PG/f/8+fPiw1BYBAXxXV/j5U3Ktvj5nxw5o0SL/kSgCDR5Mt29Lq8VmzbCgd6R8+EDjx9OnT7lyIhgaQseOnLVrZeuH+OPG/cezWuQyCwAaffa7urSnSAOsVg2viakchAgKCmrSuPGPSpXg61epjaysONeugaFhXFyc186dO5cvz0xJ6aut3VhDw4rLNeVwShkYqDVtitu3g4ZGfHz8sGHDwsLCdu3aVbNmTbnvnogE8h1fX189Pb2vX79aW1ubm5ubmppqaGj4+/t/WekL2ZkXlCWu9Z9Pz/B21scrQdDA5ULPnpz160WKMzMzTU1Np0yZkpCQwOPxJkyYICyzjo+Pd3Bw+CRJxy/xl/tHyiCMri6uXYtdu4oUv3j1zOuwZ2JSIiLOnLrAzraSlLcInz59at++/YwZM8aOHSu5xffvfBcXwTU30MTwmZV50+AIm7gEQSVWr44XLxbo+ZzBYDAYDIZERo8evWPHDnYNZjAYxYht27bdvXs3Kioqp8Td3f3FixdmZmwrHIMhhLp6fhswig96enjgAHh4kL+/8Ew6lisHEyf+HWoG8vaGbdsoMFDgTAteXmBrCyNHootLUYdWgAjUDADw/v37mJiYe/fuXbt2rU2bNjDtBgAEBgYKNA0+NULath37+fPnzp07GxgYgBUAgK+vb9OmTXO6kqZgEGHs2LHPnj0bOnTosWPHJPgVi2FsbPz7928RQYMOF9oYw6VoAIAbv2CktYJvt1hgkz1/G5FepHEwSjgnL8ta1nztD++/QDVRp3NG0VGqFJ45A2vWwMOH9Ps38PloZEQ1a+KCBWBsXNTBqQA6flx2NgT6+hUzMiTe+8XFxfXp02f58uWy1QwAoKGhcebMmdDQ0FatWllbWy9atKgQMlDY2tp+//6diLAgPQwUon59LFuWPn+WVo9ly0LVqnK7oe3baedO4Wzr9Ps3fPoEr16hlxfI+1fIM9i3L/TtiwCQmgpaWkX9aRYG5cqV27x5syItbW1tZ86cOXPmTD6f/+nTp+Dg4LCwsMjISCKKi4tLS0s7evQoEV29elXynENiIvXvLyqZSkqiJ09gwAA8fjyf7gjv3r07derUB4nK5hyqVEEnJ/LykpBeR10d27cvNDUDxMTQR6m50gCAPn7EiAhQKoeCUsTF0dixEn6qcXHg7U0GBrhwoYyjL/YYuYpXWfB66O0j4g2ocmXZP59y5cqVK19+MdECDgf5fIltflSpcuvMmUuXLt24caOTnt5/mpotDQxydZuURD4+MHEibt9uYGBw6tSpHTt2tG/f/p9//hk2bFi7du10dXXFuw0ICJg/f/7nz5+JaNiwYZMmTYqPjy9fvvyfO3ker2f37u92z9Eas07mm5BPjpoBAAAxl3ZESwtbtMA1a3IKiMjX1/fKlStXrlzR0tIKDg6uWrVqfHx806ZNnz59am2d9SxhYGAwd+7cadOmCU/3CXj9+nX37t1PnDgBAHTyJE2fLjmNDgAkJcHBg5AtaODzea/fvLx+88qXwABBSZ9eA2SoGWJjYx0dHRcuXOjm5iatDa1enXPN3fhPrXQu53Z5y7rh0R5+/gBAAQFw4gRm5/5jMBgMBoNRyDBBA4PBKEaYmZmtXbt2iJB5XUhIyODBgy9fvlz081wMRvHBzg7u3pXVoOBmkRgFgYUFnj0L3t5w+TIlJqKaGlStimPHQn58cYsNtH8/bdgAv3//KcrIoIAAWLoUYmJw1KiiC60wEGgRjI2NnZ2dnZ2dt27dyvkvAACaNm2qp6dnkZw8zdx8ypQpAwYMUFNTA4C1Gz8CQO/evRcsWDB69OgcF4ccut6cDpMuSBtu586djo6Ow4cP3717t9yM0SYmJjExMeLlbU3wUjQBwO0YGmldki6+ZtmuH9FM0MDIKxFREB4pq0FMPJy6AgtEE78wihQtLVywAAAwKQkyMsDIqCSdueRBX77IaZGQAFFRErfjDxkypE2bNiNGjJB67KdPtGEDhIRQWhrq6VnWqvX5xYtl//23aNGijRs37tixo2dP0R3MKkRXV1dPTy8iIsJCFdvc84WaGvTuDRs3iiRuyEJXF/r3l5854skT2rVLWM2QBZ9PT57AlCmCjANKEBtLW7bAx4+Cfx1o2xb79wfZF/cC00z8BXA4HHt7e3tJdvFTpkyZPn36/v37xav48+aBmAGMAPryBaZNw4MH8xPVwoULZ82aJTcXBs6fD2pqdPZsLnmTmRm2b48rVuQnAKWgN2+kGkUIiI6mZ88E2RAKAv6yZSBNeJSRQZcvo4cHlC4tsX5/GEzh1uRxAADKRod0fyJ2O21jw1FAyHX69Ok+vXtfTkjoT1RZTU0TMZMojMcLzMz8kJn5AiDt6tVWaWndunXb1by50X//ST51ENGDB+jnBw0aIOLo0aOHDh16+PDhzZs3Dxo0qHbt2g4ODjVr1qxYsWK5cuWsrKxev37dqVOnf/75Z82aNe3atROZHKPLl2HfPgoN3ZWSUu+Dz69/uqjVayv3jUhDWM0Q55BEbm7w4gXExJC6OpqbQ9++2KNHToPLly9PmzZNXV3dyclp06ZNjRs3znkAycjIWL9+/XohI4fBgwdzudzly5cHBATws+UglpaWzs7Of/RJt29LVTMICAsjPv9zYIDfi6d+L54kJMQLivV09Vz7D2tQr5G044jIzc3NyclJhpoBACA7ncoPA710bpZA/G1p0/WNayPR4DefSt26BUzQwGAwGAxGEcEEDQwGo3gxaNCgAwcO3Lp1K6fk6tWrXl5egwcPLsKoGIxiBY4bR9euQWio5GpDQxw+vHAjYuQbROzZE3r2/JvWYAAAIiJo585caoYcYmPJ0xO7dAEbm0IPqzAQTiqRQ878Y1hY2KdPn7S1tcuVKydyFAB8c37YpUuX79+/g8UwkR4yBC4XUtDU1Dx37lyPHj2aN29++fJl2fPjRkZGcTnmyUK0y07WcC8GMgjUS86X0kwDAQgAwtMpK0v158905gyEhICFBfbsybLeMuTyOw5SxHbAihAhureQUWyQtKu1pIPa2iS7hZoaSMo0dPPmzYCAgJMnT0o7jjZupIMHIXuzLAHAs2dw+/a81aunTJkydOjQPn36lC9ffuvWrZ06dcrHOxAiM5O2b4c7dyguDhHBzKyisfHLly+LXtAAgGPGUGAgXLwIycm5KvT0sGdPHCZ6ORaH1q/PlXM9Vx3R48cYEgLWihof0ZkzsH49BQVl/QkAd+7A0aO4dSuUL69gJwwFWbBgQfny5RMSEvT19XNVpKaCn5+MA+ndO/z5U9oKulw+ffp0//79g4pIIhBxzhwcPJh276bgYCBCCwt0d4eKhesXlJQEUmwJ/pCQUHDj4+vXss6HYWHk5YXTpokU8wnWBNHKrHVqqPQ75NQKF62M3F5MlpY4Z45oDpHUVEAEzVwZHCwsLO4/eHDR2/vKkiU3goLSU1O5ABZcrp2h4YDq1deuW2eXnTmC+vYlGfftsbH8/fs52dkWtLW1hw8fPnz48OTk5CdPnvj5+d2+fXvv3r3fv3+PiorKzMycPHnyv//+K94NzZhBFy8KPnYTgL0GBh1XD9Pd8wr1TWR8VBLJZcwgQE8PFy0SvBR5IODxeDNmzDh79uy2bds6duwo3lvfvn379++/PndmCldX1x49ehw+fPjWrVt8Pt/W1nbMmDE22Q+DOQ9KPCmnym9G+o8tjF/OHheXrWMAAB1tnZYt2nZo56inqyfj3a1YsSIqKur48ePChcLSEBIYUWTL2sIM/txRZHIwoJQRANwtZ9lLou6NwWAwGAxGocAEDQwGo3iBiAcOHKhXr56wE93SpUsHDhyoiIE2g/F/gZkZurvTxo0QHy9apaGBnTtDs2ZFERaDIYpg36fU6vBw/oYN4hlY/xokporIKZS4R1BAhQoVfH19nZycXMuH7t27V0Mjy3ng5s2bKy9myh5UV1f34sWL7du3b9y4sZeXl8SstAI0NDTS0yVYGZTTggra8C0FEnngGwutSo5lu6121ouAJIC4OJowgV6+hGwXCjpyBGvXxk2bwNRUaheM/3sszEBfF+ITZbWpVL6QgmEwAAA6dICTJ0HS6VoAmplJtHTauHHjzJkz1aWkISMvL9q9W/xOkr5+halTdY4ePXHiRHh4+ODBgx0dHY2NjVu3br1x40YrK6u8v5GfP8ndnd69E+y+JQD4+HEijzfL1bVLRITIkmGRwFm3jhwc4MgRCguD1FTQ1kZLSxg6VHg7slTS0ujHD1kNoqLo+HGcOlWRSMjHh5YuFZVHZGbSmzfg5oanT8tKp5KQQD4+8OULlCmDHTr8DbZtb9/yDxzAX79AXR3q18eBA1UuXTIyMmrYsOHt27ednJxyVbx/LzvhC0RF0b172KdP3sZdt27d2LFjJeYXkIy1NS5enEehaUYGbdkCvr4QGwscDpQuDQMHoqR1aBlg1apkZASxsVJb6Opi9nK+6klOJklK3FyIWdq8ToBJn+hF9qmuvgGcqGti8qgp+vlRdDTw+WBggLa2uGDBH9lrQgKtXAnPnwuGQxMTaNoUp07NcUBBxG49e3br2RNiYujaNQgKAisr7NgRRLKWSJR0C4GSJFA6OjqtW7du3bp1Tkl6enrbtm3jxR/8AWjzZjp7Vthapo2m5rjY2G3LB+ks8wY1DfFDFCeutdTvGhG5urrGxMT4+fkZi5yOHj3iHz6Mv3/X5HIjvn+Pev/erFo14XodHZ0RI0bIsg4C4IaECGsa+Bx8ZmnuY2f9w0APACAhHgA4HG5V++qNHJrUr9sw51lJhBy9gre3944dO548eSLtmvgH7azHCfuoGA4RP7cZhllyCjPCYTAYDAajCGGCBgaDUeywtrY+cOBAly5dckq+fPly/fp1le0NYjBKPjhiBGhogKcnff/+J6ulpSV27Yrz5hVpaAyGEF+/yq7H798LJY6Sh4mJiY+Pj6urq7Oz85kzZ7S1tQEgNTVVU4ElHw0Njbt37x47dqxbt24dO3acPn169erVxZslJSXpSNrUCwCdS8G2HwAA56OolXGJsWiomb0v60U8ZQxw5b55nas6Lo7u3YN+/fDkyb8jnwujIDA2BBtLCJXuqG1hDn0dCzEgRvHnwQPaswfCwyEzEwwMoH59nDJFomVC3sCWLaFKFZJieg9qatC+vXhxcHDwo0ePRLai/iEtDfbtk6CLBQAACg6GRYtw714LCwsfH5/Y2NhFixZ5enra2NhYWVlNnDhxypQpSgvNMzPJ3Z1evxYp7s3lTktI+Dp0qO3Ro8p1WDBgv37Qrx/GxsLv32BqCoaGih4ZFQVJSbKbUHCwQhfUzExYu1aa2QN9/kzz53O2bJF4IM2fT3fvQkgIEAERbdyIderghg1KvJFiRUoKTZhAjx5BXFzW087Vq3D0KEycKFll8vMnvXwJGRlYowZUqKDUUJ07d7506ZKIoIHi40GmMxaA/EVracTFxZ08efLjR1E3rwIhOJhGjaL37//4K3z4AM+eQevWuHkzqCk8M1yhApYrR9IFDVi+PNSoIfXwkBC6cAFCQ8HGBrt1k5goRxZqavIzvwjlZEnkwbKvtCsUeNnPym1NwKsG6nJ1Ye1ayMzEoCDIzAQrK9AT2tn/9SuNHEkBATkFFBoK/v7g64sHDohKFoyNsV8/qcHIPU8qdiLV0NBwcHCwEfe0S0uD06fFE+X8a2QU/PbOpWWu2nMPgXpetGIypAwCrly58vHjxydPnuR6MElOprFj6ckTSEgQWKU1AnjQo0f3CRNw7FilAhBWM7wpY3qyml2kbpbOgANYtWqN+vUa1a3TQLYlAwAQkUDT0KNHDz8/P0vpXznKmVEpVw78/QHAMC29zdfQG3bWAIBE1aJimv74Wf/nLxjRQqn3wmAwGAwGQ4Ww7c4MBqM40rlz586dOwuXzJo1K4V5uzEYQuCQIXj5Mi5YgN26gZMTTpzIuXAB58+XP9HDYBQa0neUZpGWJqfB/zHa2tonT540MzPr1q1bamoqALx//97Ozk7Bw/v16/fx48dKlSq1a9euQ4cOR44cEU4w8evXr+fPn9eqVUvisV1LZZ1GzkZChhyv82KEjRbYaAEAxPPwAd9AYhv6+JFmzCjUsBgFwe/f/GnTqHNnftOm1KIF9elDx4//kfflj8luYCxl7Q8RWjYCyzyaizP+Ooho+nS+hwfdvEnv39OnT+TnR7t2kZMTvH+vslG4XFy6VPLKHyI6OOCECeI169evHzFihDTVGt24QTIVh/TpE6RmJV8xMjLauHFjQkLCt2/fWrZsOX/+fH19/aVLlyr1JmjHDvL3Fy8P4/GSiHRfvoQnT5TqsGAxMgJbW+VEAAYGck0mULEO6cEDCgyU1eLtWwmr7DweDR1Kx47Bjx9ZJ0NEiIoiHx9ycQG5+9oLjuRk2rSJhgyhfv3IzY0OH4ZMOV5TWWRm0pAhdO1aruCJKDCQFi+m8+dzNf7yhVxc+J0704gRNGYM39mZnJzA11fxMHv16nXmzJnExFz+PFiunJyvgbo65t59rjiHDh3q0KGDubl53g5XgtRUGjmS3r0TzRaRlERXrvCVvSmaPBlKlZJcZWICo0dLfhRNTKThw/lOTrRiBR04QMuW8bt2pVGjIFGmIZIIGhoobWgBiFC3ruDl+ShweELbQ7LUDFocmFMBT9RC3RzBg5oa2NlBlSq51Azp6TRmjLCaIQs+n96+pVGjlLvTkB0tACmcbSc1NVVLzBiA7t3LyUojjBrAEROT7s8uJ01uTb/CFBwiB7lqBgC4fv36wIEDc6kZ+HwaNoxu3BDOOdJZS+t0SAht2ULbt8sf+PlzkYJEDfVd9atudaghUDMYpaZ3D/u1ZuzMSeNnNm/aSq6aQQRx1zqU9F3FadNyksj0fh848vn7Jj8iRr74MOHJ2/phkdygIM7QoUqNy2AwGAwGQ4UwQQODwSimjB49WvjP169fjxo1qhDGfZ8EDZ9Ql5cUq9hMC4NRlOjp4fDhuG0bZ+tWnDYNCmFGjMFQCrkmunrKTUX9v8Hlcvft21e6dGlnZ2c/P7/t27f3UcbW2NDQcO7cud+/fx82bNixY8fKli3bvn37+fPnz5s3r0GDBuPGjZO2UamJEZTVAgD4lQE387jzsGjolr1xbn/L/tLa0OvXstySGcWfZ8+oRw84fpzevYPgYPr2jR4/5s+fT+7uiq6TycSpLQzrDcZikhgOF5rVh+1L8j8C4y+Bli8nb2/RpWIiCgigsWNz8t2ogPr1OVu2YLVqIOyVbWKCjo548KDE3dW3bt2Sdb149kyQ90EqMTEglkChXLlyhw4dSkpKmjBhwrJlyywsLJ49e6boW7h7V+LPs//v39P09c2SkvheXop2VTwxMEDZ9+G6utitm0Jd3bsnR+756xcEB4uU0bp15Osr8UOm9+9p8mSFhlY59+6RoyOtXUu3bpGvL/n40Lx51K2beF4AcWjHDnr2TPL68a9fsHHjn43pfn40eDA9egQ5OStjYujlS/6ECXTypIKRli1b1tHRccqUKSQ8YoUKKL4tXggsVw4aNxYuyczMXLp0qYmJiZaW1pAhQ35L9284cuTIsGHDFAwvP9DGjfThg+Q6Hg9u3QLx9XvpYNu2OG6chFQmZmY4YgQ6O0s4JjGRXFzo2jUQSioKUVF0+TL16yduMCCLFi1kuBpghQrYr9+PVOj7hga9o7Dsn1FrE3jYEGeWBzV5K/W0davUzwqA3r4lb28lou3Zk7LzF0jA3JwzcqSCPcXHxxsYiN2XvH0r7bZHE/GoqenSsI+Joxpk3Dgst39KTkg/u6Xx6s6KqBkA4ObNm81y57ikvXvJz0+kWT8dnUupqRkJCXTo0K/Pn+/cufNdojlfZiaNH8/PLRT4amywrEX955bmAKCTkdn33Zfl74O6DB1lWF26BUhuPn782KNHDxk5/v4EL/yrr1QJPTzAxAQAEKB+WNSQVwH1wqIAgJudSFGiEoLBYDAYDEYhwAQNDAajmOLo6Ciyc9TLy2vmzJkFNFwmwdtEiM8Ed38KSAbfWHB+VXI2pTIYDEbxpEkTWWaqHA40bFiI0ZRIuFzuwYMH69evP3jw4FGjRjVv3lzZHjQ1Nfv373/+/PmwsLAJEyZwuVw1NbVjx44tXLhQ2iEI0DN7XeZEREm6Gg4sk+0t0cjRz66u5Ebh4fT4ceHFxFAt0dE0dar45nJMSaHbt/kqulFcPhX+WwD1a4KZKahxwVAf7O1g7AC4tBe08mLezCgJJCXRuXO0ahXt3g2S9ryKEhVFFy5IW3imL1/4y5apMjwHB7x0CTdvhl690NER3d05p07h9u3Sknn/+vXLX5IjQhZCruyS4XCkXb45HM7KlSujoqKqVq36zz//TJDkDyEBScu66URP0tMn6ukBAP76pVA/BQERHTtGrq78Tp34nTrRwIF08mReHF969JBh0oD29uDgoFA/ItvoxSESbcPnw/XrMhRd9OoVhIcrNLoKefGCP20affmS68PMzKR378jNDX5KT+0jQPY7CgykM2cAANLSaNYsEtPfAABERtL69Yq/8U2bNgUEBLRt2/ax8E3CqFFS01Tp6ECfPsKKop8/f3bs2PHBgwcvX76MjIw0MjJq0aLFT0nvNCQk5PPnz23btlUwtnzx8KGsL9WvX7Rvn1L9obs75/Bh7NQJ7e3Rxgbt7bF9e87hwzhunMT2NGuWtKQ59OYNf+5cJYaePBlr15ZcZ2gI7u7X0vQaPqWr2aeT0hrgWQ3P1kY76bqCXDx6JOuzSk2FixeViLZXL06jRpItK9TVsXNnqFJFwa7Cw8MtxO0cZNqHIMBMc/Nnk8dW2TcjaWILnv9DCY0y0jJ9z6UsH8gdWK7Ju7OvX7/OkJtjBeDMmTMA0KhRo1ylV66IO/OZcTgV1dRmxMX1fvmyYu3aCxcubNSo0c6dO0Wa0YQJdOGCsNr4mZX5uia1Y7Q1AaBudNzigNC2NnYa+/Zj9+5yw4uJifHy8nJ0dGzVqlXjxo1fvXol9xDMDWfECO6bN9yQEJH/RA6R2y2DwWAwGAyVo3CmNAaDwShcOBzO/v37mzZtKpxpYs2aNb9+/dq6dasiScSVoudruhsDWhxQz34weZUA236AhzVw2KMKg8Fg5AkcORLOn5e21QkrVVI2o+r/J1wud8WKFStWrMhnP7q6ut26deum2A7RvmVwYzABwOVfkMwDHXmLX8WE6npgSSlhqA2AS/rMPL9KUmJjPl9abnJG8Ye/bBl8+ya5LjMTbt+G79+hfPn8D9SnC/TpAqEREBIBBvpQubz8JWBGSYWIVqygK1cgJETgW0CbN2P16rh+PUj3AycvLwiTZeWNb96oOE41NXR0REdHRdrOmzfv2LFjgwYNklzdvDkcOCDLBsDEBMqWldG/gYHBrVu3jh49OnTo0GvXrj169MjExERWQJJ+PxqIXbS0NiQmztbXVzCXvOpJTCR3d3rxIifFBgHA06dw9izu3g1ScnZIBN3c4NEjunlTfBkey5XD9esV7cjBAfbvl2WhYWwMIrYBX7+S7GX7qCi6dg0L1ymdFi+WJiagb99g7lzcs0fqwRkZJLybXxw+Hx4+BFdX8vSkz5+lNgsJ4a9Zw9mwQZGABd/qffv29e/f397efs6cOc2bN0dnZwgIIC8vUW8nPT3s1g3HjBH8lZmZuWvXriVLlnh4eMyfP5/L5QLAf//917Zt2wEDBty8eVNkrPPnzzs6OqpJsldRPXLdYiIilO6zcmXcvVuhlgkJJJZK4A9E8OQJJCcr+ltTV8eDB8HDg16+hOTkP+U2NujujoMHz39CyTwAAA6CmyUstEWDnM84MxOIcvnciCM3OYuS2Vtw924YN44ePhROxAClSmHnzqhM4p6wsDBxQQO2bk3//Sfr3zczs+7Bg8+4XK8Q/0WTW4XaN+JWa4yGppCSRDE/eV9e8YM/tPrHwcXFpdfRjWZmZn379q1atWr79u2nTp1asWJFiV1++vRp3Lhxp06dEl3Rj4yU2H6XsfHx5ORuWlr7unY1PHjw27dvTZo0SUtLGzduHEdw2r9/n+7eFTnjedarSgBqRC5fQlqPHAfduklT7wmIioq6f//+vXv37t27FxgY2KZNm/79+586dUpbWxtEDBhyPr3s+CXWZvHhA716BXp6WK8eWFnJCIDBYDAYDEbhwBwaGAxG8aVu3brbxZLteXp61qtX79atWyocKIUPd2MAAFL5kCD0JDX7Cw32V1FCZgaDwfg/REMDN29GW1vxGqxQATdulD05xShCqulCdV0AgBReCcs6Md8oVvDioX0jfxtJNrPa2qjwljhGcQNlbDoHgKgoOnhQhcNZlYFGdaCqHVMz/M3Q6NG0dy8EBf1ZUImJoQcPqH9/yL0jMxcy1lAF3cbFKZceXqW4u7sHBQUdOXJEYi02a4Z2drKOr1lTzrIfAAD079//x48fGRkZ1tbWDx9K2v6bg5mZxOL1hoYbExJi+XywtpY7XEFAI0fSw4c5aoYsUlLo3j1SNt0hIu7ciYMGgbX1nz3ZBgbYqBEeOgSS7oUkd9OuncQbpz8NKlcWvX2KjZXv25+HRev84O9PMvNK0Pv3kJQktTo9XU5WFIAs4cjjx7I9LTAwUE4/QnC53OHDh3/69KlXr17Dhw9v2LDh3r1740eN4mzdio0bg7U1mJqClRU2aICrVuGaNQBAROfOnatZs+bZs2evX7++aNEirtAF49KlS9HR0Xv37hUZyMfHp0OHDooHli/kqoUKUk5ET5/K1n5BaCgosIf+D0ZGeOwYbt6MXbpAs2bYogUOH845fx7d3R/HQUAyAIC+Glyvh+sqo4EaQGoqLV9Ojo78Zs34zZtTly60ZEkuMYQwcs97CpwYc6GlhXv2cHbuhK5d8Z9/oGlT6N2bc/Qorlgh2blBEkQUHBxcVlxkZmuLsvMppKdDSgoHYIiu7ucyZc5HBCy+tX/Su/NzK2v817Xevb0b436G3bp1y8PDw8zMDACOHz9+8uRJCwuLtm3bxkjSSVy5cqVly5arVq1q0qRJVlFsLB0+TPPmkRRdRW119RWGhkN0dQ3U1ACgQoUKR44cWbFihb6+ft26dadMmfJ9yxaIjxd9ywBamZljn7xt+fEr+fhIfGDk8Xj379+fPXt23bp1K1euvG/fPktLy23btkVHR3t7ew8cOFBbRr4PBalaFfv3x27dmJqBwWAwGIxiAnNoYDAYxZohQ4Z8/vx5+fLlwoXv379v27Zt7969N23aJMF5T3m0OTCgDByRNMlzIQrWBcFYG9BmAjAGg8HIA1Wq4KlTsGAB+ftnOU4bG2O1arhkCZQuXdTBMWTR1Qz8kwAALkZTN7MS41Y0oK7FuT1PrlZsxONwF/WdfXLtEJEGWLYs1KtXJLEx8ktqKonNeosiYwWawRCDDhygW7fEjbIBgAIDYdIkPHVK8pGKrBEWzvZrSWhoaBw+fLhDhw7VqlWrU6eOaLWaGkydCjNnSrSrwUqVcMkSBQcyNzf/+vVrr169WrRo4e3tLdUEqE8f8PMTX0Qsr6bWRUtrL4czzcNDwRFVCJ05I570/U/ts2dw9Sp26qREj1wuLlmCU6bQ5cvw8SMYGmKnTlC9unJhaWrCsGGwapX4Ih8AoI0NLlokWlqmDOjrS8zr8Qcp+60LCHrwQGL8f/j5Ez5/BvEvpwBdXdTXl2E7wQ0JgV27aOdO+UoOaUvX0lFXVx8+fLibm9uVK1c8PT2nTJnSunVrFxeXNs2bl1ZTAyMj0NKKiIjwu3jx+vXrFy9eNDIyWr9+fefOncW70tLSOnr0aKtWrWrVqtWgQQNBIRHdvXtXfOdGQWFmBmJ5mnKhsNomL/z8KSeLCo9HP38qe5eJHTpAhw4iR3mFZ21F6WUODgYAABAZSUOHkr9/TgwUGgrv3sHDh+jpKWGVukwZeP1a1sDlyikZKQAANG/Oad4cAPJ2Mx0VFaWrq6urqytehf/+C66upECaJDWATlpanQAgPp7TqhVIyWFXt27dunXrRkZGzp8/f8uWLcJVq1at2rZt2+nTp7PUDDweLV5MPj4QGqpQjp4yZQT/37p164iIiISEhI8fP3p7ezc8e/Y/Pb2+Ojopan+UQMYpaeOfvLVKSBK8f+FukpKSrly54u3tffXq1fLly3fu3Hnr1q0NGzZUxO9E4MpARHlIGJFzrLIHMhgMBoPBUCFsgY7BYBR3li1bNm/ePPHyU6dO1apV69y5cyoZZVtV3FYV9SU9BC39SlV8afFXSpCaxJPBYDAY0jEzw+3bObducc6f55w7x7l1C3fu/IvVDHTtGg0bRk5O5OREbm50/XpRR5RHHEtlTfZdjoZUeRm9ixGI8/WjuHweANyo1fpmrVa5arW1oU8ftt2+pKKmJv/fruiWkEsqaWnw48f/bx6WU6dkLIiSv7/UrcPZa5PSQFPTonUhql279vbt2x0dHT9ISvyEHTrgvHkosjinpoY1a6KnJ8jOHyHG6dOnPTw8unfvLtUTont3bNJE4o7kHgYGN7W1oUIFpUZUDWfPyloOT0qC48fz0q2REQ4YgEuW4NSpSqsZAAAABw3C4cPFbS3Q1hbXrZOQDcTaGmVbXFhZYfv2eYgk72RkyGnA50sUEuVACnx0iMiRJjnKQZm8IcJwOBxHR8czZ84EBQX16NHj2LFjVWvVMq1e3bpiRV1d3Zo1a27evNnS0vLs2bMvXryQqGYQUK1aNU9Pz65duz548EBQEhERoaGhUSZ7fbfA6dwZNDSk1lpZ4YgRBTc4VqwIsrOFamvLMYxRjHNRcPJn1uvBFggAwOfTiBH09q2oooKI/P1p5EgJ2WFGj5Z19rOwwPHj8x+qLKKj4c0b+PpVOOagoKBy0oQU5crhgQNYp06uy42Mf24AiIujXbtkR7F06dLTp0+/Err8LVmy5OjRo0+ePMlSMxDRqFHk5QUhIQqpGUxNcdgw4QJ9fX0HB4cVK1bcbNJkZlzcHg6saf5HbTzT92WWmgEA+PyMjIxXr15t3769e/fulpaWu3fvbtGixbt3754/f75s2bImTZqIqBkwG/mBCeWeUKRNHpQQDAaDwWAwVAib7mEwGCWApUuX2tjYTJgwIS13qtfo6Oju3bt7eHisX78+n4ZyCOBaBmrr4eKv9CAWknM7XMZlwvogOBNJJ2th5TxOiTAYDMb/N2pqBbsDrDiQmkqjR9OjR7lclB89gsaNcft2OfO5xY/a+mCrDV9TID4TLkVDL/OiDkhhavTrNujws/2WDQBgbv/5LfwfqPMyAQB0ddHJCYtiHzBDNaipobk5/fghtQEiODgUYkAlnLdvadUqCgqCuDjQ0EBzc2jXDidO/D8ShcTH08+fshokJtK5cyhpEzn26QP795O0fc8cjrT9r4VJz549U1JS2rVrd+XKlVq1aonUYq9e0LYtbN4MAQGQkgL6+tCmDbq65k3ytWXLFn19/UGDBoWHh0+dOlW8Ae7cCRMn0oMHEBubUxhZqtSskJDRY8bkYUQVICP3vIINCgycPBm7dKENGyA0NOtfp3ZtnDoV9PUlHzBwICxZIjnLCZeLrVqBoWGBBiwC1q9P2tqy9CKlSoHMZWzO/Pn06hV9+yahTuQryuFwg4MFL3liwg6ysxNfgcxZlVRkv7WhoeHgwYMHDx4MANHR0enp6YaGhhK3y0ujW7duBw8e7NOnz4QJE/r27fvy5UurQnSwx2HD4Pp1kpgURlsbXVwKVmRcrx6WLUvSc/Rg2bJQo0Y+B9kYDIu/Ep8AAGrrQ30DAAA6epTevZN2CL1/D/v2iYo56tfHrl3pxAnRNDQAoKeHAwcWXHIcunIFduygkBCIjQVtbSxTBlq0wDlzQE0tKChIQr6JHOzs8Px5uH2bLl3ChAQwNYUvX+jxY1mDhYbKDsbY2HjFihVubm7379/X1dXduXOnl5eXr6+vuXnWwwDt3Ut37ogrQiTD5UKbNlCpEvD5EB4OyclgY5OjwKhRtuz26lVONKiuoflHh/ElLuEnn/85I+NNRsabBw8CDA1tbW0dHBxcXFz2799vZGQke8AcDwZEFP+Ni/s0MJkCg8FgMBglhf+bqQoGg1HCGTlyZOPGjT08PMTzs+7YsePevXvHjx+vke8n4Rp6cLIW8giexcPhcDocATyhx5/vKdDtJZ2rg/ZKTF8wGAwG4/8FGj2abt4U3aiUmEg3bsCYMejpWURx5Z3+ZXD5NwKAvaHUy7wkTfbN7eNw2jcjAdQCrCrtdxw54pk3WljAkCHYs2dRh8bIH506wevX0ubQ0c4O+/Yt5IhKKHT0KK1bB0LL+RQZCR8/wtOnePBgiRNg5ZHYWAmrVrmhmBjJ5z49PRgxAlatgrg48UqsVQunTFFBhPnG1dVVU1OzQ4cOp06datasmWi1kRHOn6+qsVauXGlpaTlp0iQimjZtmmi1hgZu344vXvD374ffv5EIypbdFB/fnsOZOGmSqmJQDkXyhhQhVargjh0KtsX+/eHdOzpzRlTTwOVi06a4bJnqw5NNw4ZYvjxJcgcRgBUqgKmprB7MzHDNGpgxQ6Bp4IaEgECvoK2NLVpA9j0VpaRQ1648Pl/Q4E8zAdbWnOnTxfsWXu8EZWzkS5UqJfpGFOuhQ4cOz5498/Dw2LNnT0JCQkJCQmRkZM7ycMHC4eDevTBmDD17BgkJf8otLLBv3wI/U6mpQffusGWLZHWLjg707p2fH1oCD/q+Id/YrD8r6cDB6tnn7KtXZbmAZGbC7dsg5k6By5eDvj6dPZtr1b98eRw0CEeOBB6P9u6F69cpJgYRwdQUunZFV1eJ9jOKQ2vX0oEDf8Re6ekUFwdfvsDbt3jokCyHhqygEdu0wTZtsnobPFjOeDLNUQQMGzbs0aNHzZs3r1u3ro+Pz+3bt3N9Xc+ehdx7jaSiq4stWuDixTRnDjx+TL9+QWYmGBqinR3Onw+VK9+qX+u8TqZG7g9wTEyMJZdbQU2tmb7+uFmzanp4aGULIJRSI4GQpkFGvomcQml9Kjsog8FgMBiMAgIBYMGCBYsXLy7qSBgMBkM+RHT48OFp06b9FNtNpaOjs2nTJnd3dxUO9yIexn0k/6RchfpqcK42ClT/DAaDwWAIoGvXaNIkyZsjAUBfHzdvxrZtCzeo/BKeBjUfUQYBADx0wOp6RR2QMmwMhoWBBADGXL5frdRSRkyN+FfA45GrKz18KMHi2MQEFy5kmhWF+PCBP2gQSDQnQEQnJ8ydOfuvJTmZ36aN7L2qOGkSSvIbEEB799Lu3RAS8qdIRwfr1MEdO8DYWIWR5hMfH5+BAweePHmyRYsWBT3W1q1bJ0yYcO3atXbt2slt3Lx588WLF7fJXocrZMjNjXx8ZDTALl1w585Ciyf/0NGj4OVFoaEQFwd6elimDLRtizNmFEmiJTp1ihYvFjbk+IOFBWfPHhBzDZHAr1/8FSu469fnFPCPH0cXl1zri8+e8SdMgJAQrvAvEYBXty7OnClD5Sa8rpmzTpmfvdqKL3YuWrTI29v73r17hoXpnHHvHh09SrGxyOFAuXLo4SEhfUnBQBMm0NWropoGHR3o2pWzbl3e+kznw8FwWBxI8dnmms2M4FANNFbPHtTZmV68kNED1qqFly5JrouKIi8v+vIFAaBWLezfHwwNITaW3Nzo5ctcqkpNTaxfHz09QS+Pd8l08yZNnizZDwYRunefBGBnZzdx4kQFO+SPGwcyE7Ni9ep49aoiXZ05cyY4ONjV1dVMOANOQgK/bVsID5d1pKEhWliAuTn0749Nm5KrK717J3LnRpaWZ12crwa+BwDNTN6Q1wENn74UVOVokrBlSzx06E/kuX+esn9xIioE8d+7tAbSTB3kjshgMBgMBqPgGD169I4dO5iggcFglDyio6OHDx9+TtJDWo8ePbZs2WJpaamqsTIIdoTAmu8UL/TQigBOZngwv34QDAaDwfh7oGHD6MYNGQ2wfXvcu7fQ4lEVbv50OhIAYIglbKpSkkwa0vnwz1MKTAEA6FMa9lQrOcFHRtLBg/TtG/L54OCALi55niX/O0lNpYkT6eFD4XUytLWFCROwV6+iC6skQYMH0+3bUqtLleJ4e0P58oUXkDhEdPkynDsHiYmgpgY1a+LIkQXhmU99+siy5i5VinP+PNjYyOoiOpq2boVPn4jPRwMD6NkTO3ZUeZz55/bt2/369bt27VodSRk0VEv79u3v3Lnj7+9fuXJlGc2SkpLMzc1//PhhIiNpfYFy7x5/9GiIj5dca2TE8fSEhg0LNyZVEBIC4eFgZAR2dkVrMkHbtpGnJ0RGChdi2bIwZw46OuYqlCcjEFlHFF1f/PSJ5s6lL1+4r179OeTuXZCn4JG7hCl3/VKiKkIRJkyY8O7duytXrmj+fzji0IEDcOIERURAYiLo6qKlJfTvj66ueevNOxIWBlKQkMNOC2M4XQs1hL7v1KsXPX0qoxOsXx/PnlV0SCLq3VtahyLr7kohJ05z8x6lSg0bPbp79+6KdnjzJo0eLSvhS8+enP/+Uy5KYUJD+Y6O8OuXrDZCQ1D//vTggWiQiEdqVrxXzhIADPUNxof8tnnixw0MVDYWGT86iXoFidIl8cL7vrd//oz4Hvy1lKl5/boONWvUkTscg8FgMBiMAoUJGhgMRslm+/btU6dOTRF7TjMyMtq4ceOQIUNUOFZkOqwLon1hkMb/U+hgCD71WLY9BoPBYAAosg9MqWnTYsOTOOjwggBAlwufmqJeEWzyzDs3fkOv11kzjweqY/dCsXbOF0S0dCldugRhYTllaGsLw4fjoEFFGFdx5N07/oEDGB0N6upQrx4OHMhkH4qSmclv3Rq+f5fRBMeMwdmzCysgMaKiyMOD3rwRzgeB5cvDpEmq16zcu8cfN07a1ljs0kVxz//iz/Hjx+fPn//69Wttbe2CHqtVq1a+vr6DBw92d3evVq1aZmZmUFBQQkJCREREYGDg27dv3717FxgYyOFwdHR03NzcZs2aZVwUnhY0ejRduQI8nmgFl4tOTrhpU+GH9Lfx+TOtWwfBwZCaCrq6VKUKZ+ZMEN7tnSckCxHCwtDKKucvRZYeZcgRFBE05FnNAAB8Pr9v375qamqHDx/mFG1yk/wTEkJXr0JEBFSsiJ07yxKfRUZCVBSYm+fnO/A2EZo/+/NxG6UmOn96sOHHTe6sWSCUE4Q/cSKcOSOjH+zaFbdvV3BQOnKEFiyQmmdBVxc3bsROnRTs7Q8JCfx27YTv+sSpD+B57ly9evUU71WGVg9tbPDMGShTRtG+Xr+mY8fg92/S0sJOnbBDB8jM5LdpA8HBMg7CiRNRkHjI15fv7g5JuVxP+YgHa1d+ZFMGAMoAZ9LSdaYmpejYMc6AAVkNBgwAJyd0cclnLo9cIUkRNAj/cjMzM9TVNQSvh4/+o7bZs/2weGMGg8FgMBiFCRM0MBiMEs/79+9dXFz8/f3FqwYMGLBz5049lU5tR6TD0q90OBxyHmIW2OJUmdkMGQwGg/F/gnxBQ4MG6O1daPGokMZP6X0SAIBnNexduqijUZIxH+hwBACAoRrcbYAVCnwVL1/wp06Fs2cl5DY2NMTJk1GlebUYxZCUVHj3CZJToLw1lLOS3z6PREXxO3US2TMtAjo54datBRaBTJKTqVcvevdOQpWpKS5fLrKxO//Q+vW0f7+opoHDwXr18PBh0NFR7XBFi5OTk7Ozs2qT9Elj48aN//7778+fP3k8HgBwuVwbG5uGDRva2trWqFGjRo0aVatW1dDQ+P79++rVqy9evHj48OFCyIghSmYmTZpEd+/myoxgbAxt2nDWrgU1tcKOh6EYqjKHF22ckYEaGgDAHzqUs3+/3E7yaUSfmprasWPHWrVqbdq0KT+pLoqS379p0iR6+xaiowEAEMHKClu2xGXLCu7nsy4IlnwlACgV/2vipe3uNw9qp6cCAJYvj8uWQcuWWe0+feL36wdRUZJ7MTHBbt3gxw9ISwNdXWjXDl1cZCRnoYED6e5dGVFhhw7o6an0m/n8md+9u1SfGAAegMnPn6HR0QYGyiQ9jY6mgQNJfKLMygoXLsTOnRXqJD6exo2j58//hKeujvb2uGYNLVtGvr5SDzQz45w7JzA34k+aBKdPC1dmcjgrmtcLNdAFAKuEpEm/Uo0uXxFUFVxmB3F9ksSxvgd9q1DeVvCaCRoYDAaDwShWCAQNJVwFzGAw/r+pVq3a06dP3dzcxKuOHDnSqFGjb9++qXC4Mhqw1R6fNkQzjazHmOXf6EmcCkdgMBgMRolFrmN2UVlq55tepbOm/G7+LnmzeKsrYXltAIC4TBj4jpLEduEWI+7fh2vXJKgZACAujjw9s1YLGH8j8YngNhMadIf2g6CzGzRzgeb94LysJDb5QFdX/jqTrq6cBhkZdOMGrVhBq1eDr6+EDe55hZYvl7AGI+DXL9iwQfJvJB/glCm4Zg3WrQvm5qCmBgYGWKkSDhmCx4//ZWoGAHBxcfHx8SmcsSZNmhQaGpqZmUlERJSZmfnt27fjx4+vXLnS1dW1du3aGhoaAFC+fPnt27d7enr26dPnkrR89gWHmhpu2cLZvx+cnfGff7BxY+jenXPgAGfjRqZmKKEIvm+gQBqLnMZZi5RPngjUDDxr65wkYtS/fy6xi0rR0tI6f/78s2fPxo0bx+fz5R9Q3Pj9m1xc6PbtP/cnRBASQseP09ChKrwuiPDgVdYkz9Jjy8dd2SVQMwAAff/Onz37j3NA5crYuzdJPI1raCCPRwcP0q1b5OtL16/T3Lnk5ARfv0odVaKRj1INJGJsDFpaMupfZ2SUNTZWTs0AAKVK4alT2L8/VqwIRkagrw82NtiyJefgQUXVDKmpNGAA3b6dS2yRkUFv39LIkejiImyGkQtE/OcfMDCAp0/B1xd//hSuTFPjrm1SR6BmsEhInvLwtUFsHBSbL7+xscmIMQPlNkPEkqpAYjAYDAajhMOe0BgMRslGR0fH09OzU6dO48eP/5n7Yen9+/ctWrS4c+eOnZ2dCkesrAsfm3CcX9GDWOARTA6g+w7IZY8zDAaD8X+Oqys8eQIJCZJr9fVLbsqA5kZZL15LeXPFGX01OFAdO76gVD68S4RRH+hgdeQUy6s27dkDcdJlkj9+0LZtuGBBIUbEKCR+x0IXd3j94U9JdAxEx8CYBfAhEGaOUvV4OjpYujTJMLjW0ICOHWV0QCdOwM6d/G/fMCMDAMjTEytUwBkzoG3b/MZGBE+egPQdkPTlC1y5gs7O+R0oN9ipE3TqhJGREBIC+vpgaytjn26JxsbGJiIioqijkECHDh0uXrzYtWvXCxcuNGzYsLCHr1+fU7++4GWxvD4wlCNnrRERFd1R/fIlf8IE4QKetTU3JIRz7Bg/Lg5Pn4aCSdRiaGh4/fp1Z2fn/v37Hzx4UFNTsyBGKSBo0iQKCJBQkZlJvr6wfj1On67yQTNj455qZqUQa/pRLKvCjx+0eHGOUwLOmcPR0aHjxyEk5E8bMzNISSGRO66MDHrzBtzd8cQJyekw5KYFyVvekFKlsHRpku6ZdJ7P79K1a1561tPDNWuAx8OQEEhLA2trpSR6tHgxvXkjuerHDzh4EEePpu3bRbW2HA7WqgVxcfwOHUBwrVFXz6lMVlfb3KjmN2N9ANDJyJjy8JVeegZqaOTxoysADA0MWzZvq6AvixKnFwaDwWAwGCqiuNw0MBgMRn7o06fP+/fvB4mtFYWEhHTu3DlW1Zsq1BB2VcvKI+6fBOekuBgyGAwG4/8HbNcOGzeWnOoVEZs2hVatCjsmFVEpe/4zREri4GJOHX1YVznr3+VCFKz4XlwnH+WuMn7+XChxMAqbQdNyqRly+BULW73goaxUNnnFyQmkL5uhvT22bi2tlrZtoyVL6NMngZoBACAlhd6/50+bRjKzlSvEr18ke5MrjwcybK7zibk51KsHlSr9rWoGAAgLCyslbVttUePg4ODp6dmrV6/w8PCijoVR4GD+kN2PyEAijSVEQ0Tz53OfPgUAnrW1aOW7d7RkicS38OeP5GS6e5dOnYKXL5V1JjAwMLh27RqXy23duvWvX7+UOrYoCQmht2+l1mZmwvXrMtRpeebF5fuJmjoAUDY6xCY6RLwBff4MmZk5f+KkSZwLF3DKFOjWDRwdccIENDeHxESJndOXLzR3ruSB5Z05qUwZBd+CKM7OoKEhsYYH4JWc3H/cuDz2DABcLpQrB5UrK2c4xOPB48eyxIWfPmHjxpzNm7FRI7CwAD09MDHBqlWxZ0+IiaF79yAsDPh84PMhLevhIUWN+98/tb4aGwBA9cjfq248MUjPAACwtMz7u1MMYQmC3HPIwP7D9mw/LPKfeFcS/2QwGAwGg1HQMEEDg8H4SzAxMTl48ODRo0f19PSEyz9//uzh4aHy4aw0YZxN1ut9YcV1aYTBYDAYhQhu24bt24O+fq5SfX3s2LHIstGrAiO1rB2rCTzgl8wr3kCLP1fttd/h5E+ZrYsKofl3yeSsHzP+Ip6/g+eS90ACAET9huXbVD8ourtj8+aSl+2trHD1aqnbJQMDad8+yVYi0dGwfn1+vdnT0+WuBZLcXwpDOjt37nRycirqKKTStWtXDw+PPn36pKs6sQijuJGzs5mkkZREfn708CGFhYlXCvcjF5FBJcga/PxIhmRQ4Bwj/dTEmziR3749f/BgmjyZ36cPdehASt71aWhoHDp0qFGjRq1atfoqI+tBcYKuXpWdCYsiIuD7d5WP6xuX9W/X9MMjyS3i4kQVoqVK4eTJnG3bODt2YIcOFBQko396/x5SUsTLcdgw0Tt8YUxMOCNHygldCjhyJLZqJTHHzXlDQwt7+3r16uWt57wTFERRMnftJCTwBw/mz5sHGRnYrh3n0CHOpUt48SL4+0v8eAnRs17V70b6ANAgLGrs03eamTwAAH19GD68QN6CeAwyzyES2yhywimc4BkMBoPBYAhgggYGg/FX0a9fv0ePHllZWQkXHj9+/Pr16yofa5hVVqaJB7EQVjI3rTIYDAZDlWhqoqcnbtmCHTpAgwbQoAF26MDZtg1375a29apEwEHQUwMA4BMkFVRC5AJnqR12MgUAIIBxH+l5vLwDCh+5CZINDQslDkahcvAMxEneKZrF95ACyC6NiLt3Y79+YGHxp1BLC2vX5uzZAzVqSDuOv2GDDCsRCgqiTZvyFZi5udzvOdaqla8h8klSEq1cSf368bt3p759afFiWZliihk7duxISEgYMGBAUQciizlz5pQpU2bw4MEZTML1tyN1OfD3bxo1CnV1sUEDXr9+fEdH6t4dHjyQ2Emed0gLH0g3bkBysqxQo6Nz5SwQ4cwZCA5GwZk6LY0+faKNG/mTJikVD4fD2bBhw9ixYxs1ajR37tyrV6/euHHjxo0b9+7dCw4OVqqrQkKurVRycn4lbpJ4ZGoreNH04xPJLdTUZFgQ0YMH0uwZsoiMhC9fJJS3aIGtWkkWAqqrY6dOkOdrEyLu2oVDhkDZsn+c3oyNsVmzddra0+bMEW3v68sfO5bfty9/wAD+1KmSo80nyckgV1UWHQ2BgfTiBXl50YwZEBND+/dLEwZdrWjztrQpANSK+OX+8gNX8MPX0sKuXbFNGxUHrwDi5w2paicGg8FgMBjFCQkKUAaDwSjR1KhR48aNG02aNIkRcqydNGnS69ev1YUS+OWfMhrQwhhu/wY+wcmfMLGsCvtmMBgMRkkF27SBNm3+sskwTYQEAABII5C+Pa1Yw0HwrI7tntOHJEjlw4C3dLsBWharXNUNGsDz51INfnV0oFevwg2IURhEy0ywAAApqRAbDyZGqh5YTQ1XrcKoKDp5Ej59An197NwZpOXNyQaDg+XsRvz4Mb9RValCMjYoGxigo2O+hsgPDx7QvHn09avgd0oA8PAh3LwJs2dj585FFpVinDx5csmSJXfv3lWTtA+4+ICIhw4dGjBgQJMmTZYuXdqhQwdOsUmvzigMQkNp8GD69Enwl1pwMAQH86KiaMIEnDgRhwzJZ/dEJOw/n6WoSErihoSApHwTAMANCeHp6UFqqnBhrlVP8Qt3aipdvkz16uHgwUqF5+Hh0aFDh+3bt2/YsIHP5wNAenr658+ftbS0unfv3q9fv4YNGyrVYQFSsSIgykoqYWAAec7CIJ2XZlmChoZfnktsgKamstJDpMnbicLjSTPEwk2bSFMTbt2C37//lJYqhZ064fLlcrqVDZeLixbh1Kl09Sp8/Ajm5tix48OwsIiBA52dnf80S02lcePo4UNISMgp49++jU5OuHCh7Mu3clhbg5GRRKcKidCnTzB+PFhaSjQbi9LRulS5HABYJCa7v/zI4RNwOFC2LHbvjlOnqixmKcgWKAjOAHw+763/6yvXznfu6ATCZ4bcPTA/BgaDwWAwipxi/SjLYDAYecPe3n7z5s0DBw7MKfnw4cP69etnzpyp2oH6lsbbvwkAjv+kiWX/stUrBoPBYDCySM+ewVMrydc6PS4cqYltnlNMBkSkw+B3dKkuahablTKcPBlu36aAAMm1detihw6FHBKjEDDQk9NAUwMMVCEjehsA7z+DtjY0qQulTLJLzcxwzBglesm9pCcBuWtF8sDFi+HDB5JmVJ6QQEOH4oEDctOZq56PH/nTpkFoqEgxffsGCxeimRk0aFDYISnM6dOnJ06ceO3atUqVKhV1LPLR0tI6ffr0sWPH5s+f7+Hh4e7uPmLEiDIFsDLKKHYQ0dixOWoGAVkig6go2roVmzSBSpUgty4hD4OIHlu7tsSWPGtrgdABjIwgtwekaHhiYEoKHD8OSgoaAMDW1vbff/8VKfT39z958uSQIUOSkpJatWrVqFGjxo0b165dmyvRMKBQwM6d6b//ZBhXoJVVLhMgVRCaBpGgAQD6qYl2Ed8kjYrQsKGspf0GDUBDQ5b9gKkp2NpKrlJT42zYAP7+/N27IToaicjCgjNiBFSpotzbkIa+Pvbpk/PXqgkTpk6d+uefmIhGjKC7d0VFJFFRdOgQcDi4YIFqwgAAIyMsV47CwxU/ggIDIV6y+9nFKuUzOBwkGhr6W3vYMEhOhjp1sGtX0JN3A6Q6pGkR+HzeU7/HFy57R0bKcxxhMBgMBoNRDCg2E3gMBoOhUgYMGNCsWTPhkiVLlqjcrbGbGehwAQD8E+FxibGbZTAYDMZfTVQUbdvGnzyZ5syhu3fz71bPJ0jOzjShW2Qz56rBVhsOVEeBLONZPCz9Wpz2Wuno4ObNKL7cyOVi3bq4Y0dRxMQocPp0AR1tWQ2sy4Ba/n53Jy9D497QdhAMnQF9x0OjnuA8CsJ+5qkvucsPurp56lcICwtcuxalrScR0Zs3NHKkrG3BAh4/5k+YQAMG8IcOpaVLZed6VwRasEBczZBFeDgtXZrP/guOixcvjhs37sqVKzVr1izqWBQFEfv37//s2bOzZ8+GhYVVr169f//+vr6+RR0Xo2ChGzfI319qdXg4rV5dEONyXFxkN8Dy5fOw+EphYfLzMihG9erVFy1a9OHDBx8fn1atWr1+/Xrw4MFWVlbz58+PLYC0DgphaIgtW0pOwQAA+vowbJjKx3yZbUxQK+QjhyTc32LNmjh3rowesEkTrFBBVoMKFcDISFYQ1atzNm7kHDqEhw9z1q5VmZohNxcvXvzw4cOIESNySujkSXryRPK1Ly2Nzp0DEXOjzEw6dow8PGjIEP6ECXD3rlIB4IwZYG6uXNCS8rbEamk8szIHgPrh0RV09HHBAly1Cvv1Kzg1A+ZGduOFy2Z77t8urmZgiScYDAaDwSieMEEDg8H4O0HEzZs3C1uqJicnz5s3T7Wj6HGhT/ZT3pwvlK7yDMcMBoPBYCgOj0dz5/K7dqWVK+HUKfLyouHDqWtXePkyP71GZkAmAQAYq4N6yZ/fa2kMS+2y3sbWEHgueTtZEVG1Kp45A337or09WFqClRXWqoVjxuCpU3Km1/9eYuJg5Q5wGQ99xsH4xeAvOTtziYHHg5AI+B4CGdmuzK3/gZqVpbY31IOxSu/vzcWqHTBpKbx6DwnZScPDIuH6feg4DL58V7472TnCuVxo0UL5TsVo1AicnUF6ogF6+5ZOnZJ6eHIyubnx3dzA25vu34ebN2nXLr6TE+3alfeQIiMpMFBGPQUGgpTc4UXLtWvX3N3dz58/X1vKHvRiTp06dbZv3/7169fGjRsPGzasRYsWL168KOqgGAUFnTsnxwZGmneLsgNJWhXmSfcv4Rw7JvynooudSUn5l1KJUKVKFTc3t127dr179+7+/fsRERH29vZ79+4tEjN8XLYMmzUD8Sw2+vro4oIFkCfrVULW26xX3hQFOS9y0NHBpk3x0CHQlikSVFODESPA0FByraWlKn0O8sq7d++GDx++b98+DQ2NP6Vnz8rKAREZSTt3/vnz+XPq0oVmzaJLl+jWLfD25o8YQb17Q1SUokE4OOCECVC6tBJxI4p7Yzy1MuchAkC7wB9UrpwSveUVIlL85xAREQYAhgaG/V0GL1347/DRrjmdFFR8DAaDwWAw8gETNDAYjL+WOnXqTJgwQbjkyJEjn1U91TilXJZb9fN4GOZPqUzTwGAwGIwigYhGjaLDhyEs7E9haiq9fcv38IDnkjMNK8KnpKwXdjKniEsQo22gvSkAAJ9gQWAxm7I0MuKsXYs+Ppzbtzl37+KlSzhjBgjPaP8/se0QNOsLSzbBhZtw8RbsOQ6dhoLbTEiXnN66WBObACPnQn1naNwbmvaB+t1gwCQI+wmI4LkK7CRN8uvqgIsjdG+X90H93sL2w/BbkovYl+/gNlO+zYEIOHWqVO8EALS3x6FDletRGk+eyHKXSU2FS5ckV/F4NHQo+fgIpxgHAPjxg/77jzw98xYOvX8vZ2EyLo78/PLWecFx9OjRIUOGeHt7Ozg4FHUsUuDx6N49WrGCliyhy5el+cAbGhpOmDDhw4cPw4YN69y589q1awtwtenXL9qxgz9lCs2YQZcvS0wJzyggMDFRdgNKTs6/71RWV+Krns7OYGCgVCfS8k1koatboMlxKlWqtHv37qtXr+7YsaNz585hwrd/hYOaGh44gGPGoL09GBmBpiaUKoW1a+PSpbhokcpHI4Abv7Je165lixcv4uzZ2KEDtG4NPXpwdu3CY8fA2FhuP9i3L44YAWZmouU2NrhoEVSrpoJYMzPp9GkaO5Y/YgTNnAmvXil+6MGDB9u2bbtp0yYRw1H5WoSc9B/v3vHHjqUPH4DH+1ObkkJPntDAgaIXR+ngkCGcQ4ewbVu0tQULC9DRkXOAoaH4HcIT6zIAYJGQVEFLlzN9uoJD5x/FrxEcDrdxo+Y21uUEt0TDR7veuXdD9iGKeD8wGAwGg8EoCBAAFixYsHjx4qKOhMFgMFRPQkJCxYoVIyMjc0qGDx++e/du1Y6y9QfM+ZL1vFRbH7ZXxer5dttlMBgMBkMpyMuLliyRtrURa9TACxck7KJTgI3BsDCQAGCoJfxX5S+Zv/ueAg2eUAYBADxvhBXlTdKWdHg8XnBwcHx8fGZmJofD0dLSKleunI7cuekiZZsXLN0CsWIT71wOdGwJp7cWRUx5JSgUeo2RYC9hVxb2rQGHWvAjDDzmw9tPEPULAEBDA2xtYFB3mOKer3G7j4Zr0k2mNTXg4FpwUlYw8fAhTZtGP36IFKOtLXp6QsWKSkcpCercmd69k9EAHRzwzBkJB+7cSatWSV2ELleOc+GCIiteot3euUODB8sWgOCaNdi/v7I9FxB8Pn/ZsmX79u27ePFi9erVizocydCNG/Dvv/T1a9aVS10dy5cHNzccOFDGUT9+/Ojfv7+2tvahQ4dKK7V7WH5ARMuX06VLf9YF1dWxYkWcPRtat1blQIzc5CwN8j086OJFwWtu9r+CsGhAUChYqsw5Kp/qFuF+6No12LcPwsMpPR11dKBiRZwzB8uXFx5FeCGTV7eujGVmrFkTL1/OT2wKkpmZuXLlyq1bt3p6ejo6OhbCiKIQwbdvEBcHFhZQpkwBDXIsAkZ9IADQ4sDrxlgmn1LPjx9p/Xr48QPS0kBHh0qVwrQ0iIig1FTU1oayZXHaNKhRIy89P31K8+bRp09/9AQGBtigAW7dKjvPQmpq6rBhw96/f3/o0CHxDEHUti19+iTjcGzeHI8cAQBydiYZTja9e3M2bFDsnQiRkEAnTpBMnQrWrYvTpvGnTYPwcEFJQCnj9Y1rAUD3oIguvV1RXhYSVf2oZXQo/PvduWfzs+ePxY+aMGZazRp1pHUi3AMzcmAwGAwGo9AYPXr0jh078jKnyWAwGCUFfX39GTNmTJs2LafEy8tryZIlFhYWKhxlrA1EpsPGYACA1wnQ/Bk5loLR1tjESIWDMBgMBoMhk9OnZRg1U0AAXL+OXbrkoePn8dkGvwZ/iZoBAMprQwdTuBQNAOAbC3+3oCE+Pj4gICBZKLdxfHx8bGyspaVluUKx/80Dv2Jgi5cENQMA8Phw5xEcOgsDuxd2VHmDx4OBUyQnywgMhhFz4f4xsLGES54QHAY+DyAuAWraQ6tGoJ7vh/XvoqqDXKSlw5nr4PRPIoSHg6GhotmymzTBI0dg0SIKCICYGOBwwNQUq1fHpUvFN7zmHXV1OQ2kybOuXZO1pT4oiA4cwEmTlA0Hq1alUqVkbZA1MMD69ZXttoAICQkZMmQIET169KhMgS0u5hM6c4aWLs3le5GRQZ8/w8qV8OsXTpwo7UAbG5vbt2/PmTOnYcOGJ06caNSokapC4k+eDOfPQ4aQA0xGBn34QFOn4ooV2KmTqgZiSIOzYwevfHlpP+EciQMiqnwdMWupsmNH6NgRADAzU+QkIz4oCZyxpEkWtLXBxUW1QUpDTU1t/vz57dq1692799q1a/srpayKjYXkZChVKl9eUIgg3bxHJSTxYNHXrM9/nA3kV80AAPb2mJ2HiDZsgAMH6FeW/wMBwOfP9OYNDh+OY8Yo1+2LF/zx40HELSM+nm7dggED8ORJ0NSUeFxmZmbPnj0NDAyePn2qKbGNPCkemZkhALx9K1v3AC9eQEaG/IusCPr62LcvHDxIX79KbsDlQsuW0KIFZ9cuWriQAgN58fEnq9sCgCafmo8ci849lBuxYCCiHEXCqOHjJbbZs/2wxHJxV4aCOBcxGAwGg8GQAUs5wWAw/nJGjRplYmKS82daWprKHRoAYLEdbqiMWhwAAB7B+Sjo/JJa+JF3JPDZAw6DwWAwCpqMDPr5U06D69fz1vfL7EXl+vp566CYYqOV9SLurzYUT0tL+/jxo7CaQUB6enpISEgROFQrxuaD8C1Eam1yKnidK8RohHj5HvpPhOZ9oWFP6DAE5m+EZJkJ3wHgwBl481Fq7aevsCLbbaKsJbi7wBR3aN9UBWqGTB6kyIytZebDadf78Nu14zs78zt1ok6daP36XA7V0ihfHvfv59y4wTl7lnP2LOfGDdyxQ5VqBgC5e3zJxkZSKZGQMZtk/P3zEk/p0mhnJ6MebW2hcuW89Kxq7t275+Dg0K5dOx8fn2KrZoDYWFi/XnIWj/h4OnAAZGYJVFdX//fff7ds2eLk5LR//36VRERXr8L167nUDDlERcHq1SB2FmWoHMrIwCpVRAq5ISGC/4QLhVcW8+P9LvVYITWDjAVLXLcOa9eWUKGlBZ07qywFj2I0btz4+vXrEydODAmRfvnMgcej9eupc2d+u3Z8R0d+mzY0eDB8lH6tKlL4BAsDKTwNAMBCE6aUU6W+lk6fpr17IVvN8IeoKNq5k65cUaIvPp/mzxdVM+QM9Po1rVol7dBJkyZxOJzDhw9LVjMAQNu2wOVKHdrIiDNkCADQnTsgO3VLZCRIEyXIRk8PPDzAyEhiJdatmyVEq1MHz53jeHufGu76w0APADo79zEoCjWDtF83iREbF/vytd/FK2e37dx478FtkVoZBzI1A4PBYDAYhQwTNDAYjL8cPT290aNHC5fs27evIB483KzgngN2MoWcx6bXCTDUn5o8oyMRkKqaXJ8MBoPBYEgiKUnyMowQmJamXJ+/f9O8eb8HuYWkEABo8zPt8e9ZzonJAO/sdc9Kf7U9w5cvX1JSUiRWZWZmhoaG8lWUj1y1vJO5vRAAIuTlki4IZv8LziPhrA/4vYW3H+H+M1i3G1r0hdcy14Au3oZ06b9OInj2VuWRAgCocUFbS2rt5PTtB1LHVPv1GEJDISEBoqLI3582baJBg+SeTLLQ1QV7e6hcWdp+0/yAHh4gpEgWpXRpzrhxEsr5fNlZIbLa5C2kRYvA0lJaPDh7dt66VS2vX7/u3bv3oUOHZs+ezZWx9FXU0JYtFBQktToqitavl9tJt27d7t69u3LlymnTpqng4W7/fhmp5enLFzosec/uXwCdP08DB1L79tSuHfXuTZs3y7I5KVDU1PDff7FsWeEynrU1z9qaV7Uqf8WKAlpKVLArRBR1sNfTwxMnoGdPsLEBDgcAQFMTK1XCCRM4//2nqvAUp3r16p07d7569aqcdmlpNGAAbdpE797Bz58QHQ1BQXT7Nn/wYDp9ulAiVQL/RGj3gnaHZv252A51VXhuI4JduyA2VnLt79+webMSvT1+LMsdgc+HBw8kXqRu3bp1+fLlI0eOyDhv44gRWKuWlDrE5s2hXj0AgKQkOUFmZICyTwQ54/Tvj9OnQ+5fKOjpYYsWePBgjgwoMTFh171rtyJ+AED5cradOnTL23Dy48kmn/0YGhjWqVXfsZPz6JETmzdtpYrQGAwGg8FgFAhM0MBgMP5+Ro8erSa0x+L79+9PnjwpiIGq6MDxWvi4IQ6zBO3sR9EPSTD6A1Xxpamf6GlcQQxbMsCNH2X8yWAwGIx8YWiIurpy2iizVZfOnKGuXenAgfdhcYQIAJWDP3CduoGfX37CLEK+pcD5KDgbCXdi4OZv6PaKfqYDAFhqQhvpy6YlHSJKkjm1nZycHC1xk3RRkynPJoBX6Mtta3bB7mMQ9TtXIRH4f4ZBUyH6t5TDABJkbpUEgDh5DfJMeUkuBgDQMvPhxPSdZiS2IZXHI19f/qxZBRWQ4tSrh127SpZK6Ohg375QoYKEKi4XDQzk9CxNlCCX6tU5K1ei2LhYtizOnw9NmuSxWwEPHpCHB9/VlVxdad48CA2Vf4gYROTh4bF69eq2bdvmK5hC4P17OQ1+yEyXko29vf2TJ08eP348Sfk0IqJERMhp8PRpfocohmRkkLs7TZ9Od+/Sx48UEEBPntC6deTsDOHhRRNSzZp44AAKZxLR1MQqVXD2bJXLhhRfB5WleNDR4fz3H8fHB/fvx3XrOMePo48PjpdsZV8IBAcHlypVSnYbmjKFHj2S4McTHk6rV8v2R1EBmZkQFgY/f8qVl6XwYGEgtfSj5/FZJS2NwaW0SoN5+1aWuAqAgoPhyxcFOyMfHxnZ3wCAoqIk/rK8vLymT59uIPv6paaGnp5Yt65oxiVdXWzfHnMENLVrS03JJMDERFSRoAw4eDDnwgUcMwbbtMHmzbFbN86OHXj4MOjr8/n8oOBvp7yPzl049dnzxwBgZlZ69MiJiqjreDzeh4/vcv6cs2Dahk2rL187//XbF2m/PlXZtIj0KdKVqnpmMBgMBoOhEvJtZMlgMBjFHisrq7Zt2167di2n5OTJk//8808BDWevCxur4AJb2PqDdoRAIg8AIDYT9oTCnlCy1QY3KxxmCXrFd9OU6hHIF3DjR5pkL/4ng8FgMPILItjZybKQNTHBgQMV7e3uXVq+HCIjASDYPGvS0y7iG336BBMm4JEjUL58PuMtTFL4MP4jnfoJEiZECdKOYPc9MHMUtFJZHvZiRGpqaoa83fZxcXHm5uaFE4/ilDaV08DYsFDiyCY2AQ6egSTJVhfw6RvMWA17V0uu1ZSXqFoz/7nApTBvDLx4B1FiuoXZ6RslqBkE8Plw7x78/AmlVbtqpDS4bBno6tK5c7nsu8uWxX79ZC0W1q8P795JrS1VKl8m8G3aYIMGsHEjvH0LiYmgqwuVK+PUqWAq7/sqg6QkGjOGnj0T2AMQANy7Rz4+2K8fTp6sVE+XL19OSUkZMmRI3oMpNNLT5TRQeAOxkZHR5cuXGzdufOTIkQEDBuQxHiKSa0yioHNJiYImTaIbN0TXlXk8evMG3N3x3DlQl3f+KggqVsRTpyB7HZFz4ABUrAi/f0N0NMhbqi8cJKyw6upi69ZFEUsuTpw4ERER0aVLF1mNvn0jX1+pZjbh4bRiBe7bJ3+wjAx68ADevwcjI2zVCqys5B8SHk6LFsGHDxQXB1wuGhtD/fq4YAHo6Ym3fRALkwLoc7Y1mDrCWBuYU0H68vLXrxQRgcbGULmyrNQMuSF/fzmWBnFx9PEjVqyoUHdyE9NkZoIk06zY2NjSilxzzczwzBnw9ISbNyEmBjgcKF0a+vZFR8ecJtimDZQrR4GB0vrA8uWlpY1QFBMTYXVRenq6712fl6/8vgUFpgrpOerWrj/Ydbi+vjyVoSRWLl2n7CGIqKDVSkpKcmJSYkpKMhGlpKYQn6+urmFbwY7D4RKRSiwfGAwGg8FgFBBM0MBgMP4vcHFxERY0HD9+fM2aNQVqxGqiDvNtcXxZ2B8GB8Loa/Zz69cUmPeFNgbBIjscZFFw4xcsivgriIsVckpokj1zaGAwGAzVgrNnk7+/5MS9iNi4MchMAP8HIlqzBrLz0IeZZF2rrH+HAQD9+AHz5uGhQyqJuXCY/olO/pRUkQmZRzH8MYQDvP0Ibi6wZFIhh1bgKDItWzznbUf0gwu3IEa6tVUjSVnLC46j5+Gr9B3jCPDSH/j8LMdxEapVhJuPZHVeNq+WAXJpUBPGDoRN++G30CepR0nl+MGyDouIoDNnMHfKtiIAEefMQXd3OniQvnwBDgcrV0ZXV4iOprt3sUwZqFRJ/BPHWbPg8WMKCJDQIZcLbdsqeiaUhoEBLliQrx6E4fPJzY0ePhQtDwujnTtBTU2pfd5Lly6dP38+R+K3sLghaf0yF/r6indmYGBw4MABJycnJycnPbk9SwQR9fVlL4WRsXFxPFfmh9ev6f59abvkyd8ftmxRVlVTENDKlRQeDomJoKeHlpbg6or9+om0kbaWKbjAyaiSVlsS+fDhw/jx4y9fvqyhIUslR4cPwy8pgjYBX79KvZ7ldLJ5M5w+TcHBAqEPmZpitWq4bh1YSJ/g8POjyZPp+/c/nURFwadP8OoVHjwo7CIWlgbzA+mU0J1bMyPYWAWlJQijAwfgyBEKC4PYWNLVRUtLaN0aZ8+WY1QgQO4Zg8OR3yaH6tUBUVbmIwMDiS5B9vb2T58+7dmzp/wh1NRw1CgYNUpqA01N6NuXNm5EieqK0qVRpSZM0b+iNmxaFRmV6z67cqWqnTt0rVG9Nsj8fRGR76N7p88eS0xMyCmJj0tITk4BAF09XQODP5+8jo6uc9ferVq0zc81LjY2ZsuO9UHB38SrSpmUatSoWcMGjQUBi98b/zUnCgaDwWAwSjRM0MBgMP4v6N69++jRo9OzNwOFhob6+Ph06tSpoMc1UoNJZWFiWXwYC8d/0tlIiMsEAIjOgHEf6VEsbLZH7t82NyaKDO0CM2lgFAFEdOIEnDlDP38ijwdGRtCgAU6bBnLt+hmMYk6lSjhjBq1eLWpmy+Viw4a4caOi/bx+TUJODz8Ns3ZDlonJkjjQ588YFweGhbtBPq98TYHD2T7irYwhJgLehgKPgP8D+PeQsidgf8XCrmNQqTwM6l5EgRYMmpqa6urqMkwaOByOUT436hUMDWpCq4Zw9obkdYFqFWHhxEKNx++trBUKAIiJh+gYMJe0UX/GKLhwG76HSD7Q3BRmeeQxqrgEiI0Hc1PQ1pLaZuYosLWB9XshMDgr+UVt00jjtESQuducvnwpLvenpUvj9OkIAHw+/fsv9etHYWGQlER6emhlBd264YQJILzwoKeH27bB2LEUEJDr30xXF1u0wFWrCv0NyII8PUlaHp+kJDpyBPv1AzMzRbq6dOlSUlJSjx49VBlfwdGmDdy9C5nSM8dISxUvhQYNGrRo0WLPnj15zj1B9vbg7y+1Wl+f07dv3noutvAPHICYGOnVfLh/H4qDoOH166xXyckUGQmfP9Pz55x//wUAwXZqpXrLm4ZP3IW+uK1uxsfH9+rVa+XKlfXr15fTVKLyVQhKTMTYWDCRmo6LZsygs2dzOQ38+kX370O/fujlJTmdQWIiTZsmrGb409uHD+Dhgd7egJjOh23B/DWBmUmcLGsQ45T4Ja/ODOrXEnVspQZz7twfa4SkJPr8Gb5+hffv0ctLrqYBGzUic/McFa8ELCywTh3ZnfzpzdmZdu6EYKmSQaxQAbS1xctHjhzZqFGjQYMGVa9eXcGxZIUxejQnIoJOn4a43LJQCwucNs1Bkhji2bNneRiIz+fv2L1JoGYoZWpWrWpN2woV7atUMzWR76QSHx+3z2vXO/+sX3dyUsrTxy+Dg0LT0/749+joaJerYF2rTnV9A93k5KSjJw48fvpg2OBRFmUU0oGK/0hv3rkuUc0AANG/oy9dOXvpylnzUuY1a9b9GPDevko1GV0xGAwGg8EoEpiggcFg/F9gYmLSpUuXs2fP5pTs27evEAQNAhCgqRE0NcI1leB4BKwNouBUAIDDEWCmQYvtisuMseKIqxAEqgUZ6gSRKmbSwCga0tNp+HB6/FgwB5c1M/H6NTx4gNu3g4JuogxGcQV79cLq1Wn5cvr2DRITgctFc3No2xYnTVJomxoAANCTJ5CYmPPnm3I1BC8MUrK2T0FkJHz+DA0aqDT2guL2b+ATAEAHUzhRExsthlRJO7cBIC4etnrBQGcoloYFeQQR9fX1k6V7IGtra5vmxy2/IPFcDfHj4IEfpOU2p69aEfb9C/qFK0KTuyGQwwGulDalTGD6cFjwH/wSWzrU14OhvaFWFaXj2X0MvM5C2E9IywBdbShnCbNGQ2tJ6dS+BMG7z1DFFmpUhorloFolaFpWX7+vJkhfvgEALG4yFx6Phg2j+/f/LIEnJlJAAHz/Dh8+4PbtuX63lSvjuXOwbh08fw4xMaSujubm0L8/dutWJLHL4upVWckXQkLI01OR3bRENH/+/KVLl5YMewYAHDAAjh2jt28l19ra4tSpyvY5fvz4kSNH5lnQwJk7l549IykrkVivHhRYvsKiAiMj5azRyZA7FCFJSXDuHFWqhCNHCheLiwwk2jNI234tA4mNi5Wmgc/nDxgwoGPHjm5ubnIbk5Z0BZwAdXUZOm86d47On5eYN4G+foWJE9HbW0LV2rUykiDQu3fg7X2rVc+Zn/ifUxA46gCARL0fnV1+ZKlZfDRdsIb581EslQZ5edH58xISPfB49OgRzJmDa9ZIf58AAGBujvb2JF3QgFWrKpGgwdAQu3ShvXsln9gtLHDuXInHVahQYcOGDU5OTk+fPlXJXRkuXozt2tGOHRAaSmlpqKcHtrYNX7yAf/+V2N7BwQGUlzV8DHgv0Ae0adWhX59Biv+svgQG7NyzJTYuBgCMjUxKl7KePWueuPo2OTnlg//nD/6fBw0eYFO+TGTUz2/fA5evmu/af1jjRs2UClWAjnaWy0ebVh0qmVtobt7C/f5dIyPzh6HeI+vS34wNACAyOvLm7Ws3b1+bt2ha+7admzZuWaDGrgwGg8FgMJSCCRoYDMb/C0OHDhUWNHh7e//48cPGxqYwY9DiwBBLcCmD0z+RVzgAwJYfMMIKrOXNKpRcZKsWmD0Do5ChyZPpzh3RbbZE9PEjeHjguXPMp4FR4rG3Ry8vTE+HqCjQ0spXZncAAPhWurzgxReLbJ922W66xYzQtKxQGxrgq/eysgYAwLcf4P8ZalQujMAKDTs7u4SEBImaBnV19bJlyxbPlBMAoK0F53fBjqNw5ir8jAYeD4wMoGFtWDwJDJVwo1cNzRvA0QvA40ltYGIIJkZSa91cQF8PVu2Ez98F/tzA5YBtORjRF8YPVi4SIhg0Ba7cheTsRNXRAEGh8P4LjB4Ic4TSRMQngvssePwSorMXJQ31oU41aLC6FJqby1i/AV1d7NpVubAKGFq+nO7dk/APkJZGN27Axo2ixvg6Ojh/vuBlMf1+C4iKktPg82dFujl//jwiOjs7qyCkwkFNDbduBXd3EnuDWLYsrlypVMoJAU2aNElMTPzw4UPVqlXzEpKZGS5dSvPmwY/c1wkOB2vXxm3b8tJnMUcRoVYe4PPh61eIiQELC7C2zksPALLcOwAgJQVOnIDhw/MYoTLWDsLNRMQQxUfTsHTp0uTk5H+lrFWLgO3b09mzIN26CUuXBk1NqccfPAhJSdIq6f17fPgQmjQRrXj1SkZIYbomS2PLHHtNOSfsymFfVnstbOV/P6tFSAgtXYo1aojaPxw5IjUYHo/u31fEUQxXr4YBA+ibhI37aGeHq1fLPlz0kDlz4OdPun5dNDBLS5w5E6pVk3IcuLq6vnjxYsyYMcePH1dqRKk0b47NmwMACvQKL14IiiWqFgSCBmVlDV++fgIADofTvVtvxW8m796/dezkwczMTABo3KhZf5fBrq4DZXiJAYD/u4+ee/afv3Tm+o1Laelpew/s+PY9sF+fgRyOclKDxv80O3fxFI/Hu3v/lnN4vNbTrM/ENia+5fewKB2tF5Zm78xNv5gY8hEifoZ7Hdl785jXsEy1shra6OiI7dvn+ZzDYDAYDAZDJTBBA4PB+H+hS5cuFhYW4dlG3BkZGatXr96yZYvcA4koIiIiIiKCiKytrc3NzfMZiTYHNtvj1xTyjYVMghu/YWiB5U4uOORaMkBuNYNEZYPEQqZyYBQU/v704IG0hVj69AnWrsWFCws5qGLK9+/8LVsgJAQzMsDYGHr2FN8UxSjWaGiAlVXeDkUHB9LVzZmHbfvm7pHmvQHgTEPHGd4btNNTwMwMKlVSWagFjA4XBW4siTx6E4BJUq0KAADiE/9CQYO6unr16tU/fvyYkJAgXK6lpWVjY5P/u5oChcOBMa4wxrWo4wDo3QXW74WAr1IbNKknx9ujTxdwbg+X78Cth5DBg2b1oHtH0JXgPC2H+Rvgwm0Jmz+jY2CbF9Syh66tAQCSU6HrcHj2JlebuAS4+wQc3eFq616lAgKkLWhhtWpQt67SkRUcaWlw44ZUOUlaGly8CBMmQAncQ0l8vpwWchsA8Pn8pUuXzp8/v9iKkyRToQKeOgXz59Pbt/DrFxCBsTFWqoRLlki2rJcHInbs2PHGjRt5FDQAQJs2nGPHaMkS+vQJEhMBEUuVgmbNcOZM0NDIY5/FmXLl5DRQ9gLB49G6dXD9OoWHQ1ISGBigtTUMHIgDBijaw8eP9OIFcDgoyZafG/Incw9PRwffvYNatYSlCSpXGIirGSC3GKI4aBqePHmyc+fOFy9eqCnmxYXt20PlyiQtwYqmJsiQRqWnk+yMFcnJdO4cigsact+BCLOvzaC5A+anaGTt8DBMjp9zep3bLS81Xm5RS0gILV+OO3f+KfnxQ04wISHk44O9e8tqAwDW1rhvH0ycSB8+/Lm4amhg9eq4ebPSvwJE3LQJzp2DQ4coPBzS01FPD+zscO5cKF9e9qHLly+vUaPG7du3W7durdygMhHIFECmUkFQlSNrUFDTkJ6eBgBcrpp2tvOBbHg83tETB+/evwkAampqA/oOad60NQAkCjnDSSQxMVFdXb1X977Vq9bcvW9rfHzc7bs+kZERo0ZM0NaSfyP161dU8I+g8uVtjY1MDAwMY2J+83iZW9R503I3M0tO7fjlR8cvP5I0NR71cb4VE/mLA2H8jHX8lBk37ltdugRVq+KGDSXoIYjBYDAYjL8PJmhgMBj/L6irq48dO3bevHk5JXv27Jk+fXo5KVM5oaGhhw4dunz58osXL4QfsUqXLt26devBgwd36tQpz/OGCPCPIfjGAgBEy8xhXHL5f8gokfMemQijRMDfvx9+/5ZaTQTS8lj/n0GrV9PJk/DzJ+Rk5bh/H7y8cOdOMDAo0tAYhULdumhrm+MEvsprwfXaraMNTIPNbJb1nrb8yFL8H3tnGd9E1kbx8ySpu3tpKe7W4u677OK+2OLOIosuyy5uL7CwuLu7OxQvxWlLBeruLknu+yHVNFajZZn/B37kzp07d9Jkksxz7jlOTkVw3y1vquXcYr0bi0b6StwleDwY/Rdf49ra2g0bNgwNDY2NjRWJRDweT0tLq1KlSur/yRJd2aCtiRkjsWA94hJkbK1XHctny2iXQl0NvTqjV+fiTyM5FeduyM0oiInH2p3ZgoaZy/BStp0/PP0w3mbM2ZYPmKtrYZUAVapE69cXf4plAHv2jAUpMldhQUHk4YG6db/alEoLMjJiAQGKelhZKR1k9+7d6urq35I9Qy7GxvTvv5SVBX9/MAZbW2irVBWTR+vWrS9fvjx16tTiD2FvT7t3k1CIqCioq5fc5agiQ+PGsRs3kCP3l0ZLCz//XIThhEI2ciR7/DjPXCEujsXFYelSvH9PK1eqMoa4Tx9J5ZvleyUU0DHkWj6kpjI/P6pXDz4+4rNneX36ZJ9U0RUG4pEjqVo1Gj9e6s8tU82AxER286Z49Wre3Ln5u5WXrIExNmXKlPXr11taWqq6j0BAy5ezSZNQWA3A51Pr1jRqFIKDxf/7H335gvR06OmhXj367Tfo6CAhQVFKjgSZ2gU53zc29pj814DsZ5IHNvTBiT9OrTFLjJY9spShS3g4EhOVTOazfB1ifpyc6OJFXL3Krl+npCSmr08//khduxY7hIx69kTPngQgLQ2y1Dky0dTUXLp06Z9//lmKggZFaoaMDLZzJ549Q2oqNDVRq5bbrVvOnTtDZU2DgYEhgKyszPiEOEMDI8Wdk5ISt+/6x9vXC4ChgdHEcdMrO2anPWoru/LndqhRvdYf85Zt2f6/gMAvHz3fr/3f0mmT5hgaKjq01yePTf+uEQqF6urqfXsN7t71p6PHDwDwM9T9aG5cO1LGzQGdjMzOZ6+0S0u7VcXuYnWHdIHgZG2n3569Y2/fYtQoOnxYqTaFg4ODg4ODo4zgBA0cHBzfERMnTlyzZk1izu/ejIyMhQsXHj58OH+f9PT0q1evHjx48MqVK0JZXpcRERHHjx8/fvx4ixYt/vnnn8aNGxdvMok5Y+t8e8vJikzher8qBg/fCv+Ns/ge+Fajgr8u7H//E+/ZQ1LJuKmp7NEjjBhBp05BteVfHN8wRJg1C7NnIzoagF568l8nVkweux7A9q6jfwh603ppkaPNy5F2RtDiIU2Md8lQqw5rc4REyO1sYwGX+l9xcl8RIrKxsbEprm8HB4CR/ZCchs0HEBCal2KgoY76NXF0A/S+SmDR1fsIULgeNSAE4VEwMsBjd0XanTeeCD+2z2LjAty/n1fO1NWlmjVp/Xo4OpbmpEvO589K/edZYCB9g4IGNG2qyIndxIRGjlQ8QGBg4B9//HH79u1vzJ4hP2pqpbXgtUmTJn///XcpDCQQqCIlKWWSk9mePeztW0pPh4EBevemLl1KYViRSK55iZ0d9enD9u1D4UwiInJxoUGDVD8OW7y4gJohl+Rkdv486tShoSqY7SQloaCCQYKocHQFn4/gYNajB/vyRaqqLdE0KHpHpKSQrm7ewzt32J077MoVGj2afv01d5C8U5NcTIVCtmgRu38foaFgTGRrm3+eJbJqSEpCQgJMTaEpJ4cyPJzdvo2ICFSvTu3b5w/Iu337dmZm5qCi/KUAoHFj3rZtbNEi5u2NjIzsRisrat+eli9n+/ax7dsRFpZ3Ps+e4c4dWr0ajRopL8+bmclotLbGhw9Sbcv6zVn/c7b8qF5y+IYn+xsdVpTtwpKTKSUl7/SNjKCtrUjTwFgR3sg8HvXoIYlbKs2LqcpqBgkDBgxYsGDBu3fv6tWrV4qzkFIn5KocJDwPDweAR49w8+aLxYtdVL6KVnbIViS8//BG4rUgD89PH/fu3x6fEAfA0cFp0vgZ+QUQ7du3v3Tpkli+I5Fjvq8lhoZGv8/8Y9fef9+8cw8KDlyx5s9pk2fb2sj19bl195rktl5mZuaxkwe6dvqxa6cfb92+Iiba4lynbWBoo9Aoi+Q0/YzM/H93lpoqALr7BEboaD+1swg0zE5BYgEB+P13OnlS0fPCwcHBwcHBUWZwt6Q5ODi+I4yNjWfMmJH/PtfRo0enTZvm4uICwM3NbdeuXSdPnkxIkLX4rhBPnjxxcXEZNGjQihUr5Nk8KCAgJ/nYVn5C5bfLd2XPoOLJcrqH8kdpJZ4r1UdGslOnpNUMObA3b7B9O02Z8pUnxfH1oY4dMW8e27RJEiU+xPXUBecfbjboKCbelHHrnzhofZXSbemgL8AgS+wLBYAdMax+LVIgaGhYG4b/RYcGjtJiyjD064ZV2+ETgPQMGOiiZycM6/31IpXfeckNXpAQm4DAUIREIDhcUbfwKNx+Lhi2Zg2io9nZs/DxgbEx/fAD6peSoicykj1/jpgYql8f9euX9AmytQWPpyh8QV2dVF+dXF6kprLdu+HujvR06OigY0caOJBmzYKrK/PwkNGfz0enTqimKAJHLBaPHDly9uzZdRWIOTIy2KZNePoUsbFMICBTU/TqRYMGFXvlcUWmatWqQUFBmZmZ35z9DLt0CevXMz8/5Jpj3bmDevVo+3aYmhZnxCdP2NatCApimZmkpQVHR/r9d1SvLtWL5s2DWMzOnpX4cmWjp0ctWtCWLUV4kSQlsfv35QqPkpNx5AjkCRoiI3P/KyVlkKFjyMXAgO3dK1FeSnpKyQvk7igSsVGjZLQHBrL168Hj0ciRubvnaRREIjZ8OHvyJP8lWN5BVVc2sAMHcOYMCw9HZia0tcnOjqZPR/68hrg49ttv7N07REUBAI/H7Oyoc2f64w/JdfXff/+dOnWqKnom2uhV4Ndoo0Z0+TIePMD16ywzk5ycqH9/WFiw8+fZpk3SnnaMMV9f/PYbHT1KtraKfGUMDGjAABlHnzqVvXyZOywjWjR40dZuYyUPW315faJnZe2bCvV6ANTUCmg+nJzIyoopEDRYWJSOKugrwufz+/bte/ny5VIRNEiEC/nVDFJSBglNLS0BPA8PZ/7+mDbtuaFhU4HA2dn5xfjx9OuvCj7BKztWMTI0jouPvX33esvmbXmyeqalp52/ePLeg9uS90WLZq1/GfyrmppaXg/GJpmaOtvba6elERAlEp1PT9+WnJz7kW9paSmlVFNXV584bvqJ04fv3r8ZFx+7Zv3Ssb9OrlungcxJRkVFALC1sU9LT4uJibp55+qyP9dWPn9ptxay+Lx7Djb3HGwACMRio/RM/fQM3UyhXkamfmaWplAoIvpkagjAMC3jqZ1FmK6OXkamWVRYbR9vjar/rYA6Dg4ODg6Ob4Tv/sY9BwfHd8bs2bN37NgRkXPLhjE2fvz4KVOm/PnnnyEhIUUdTSwWHz169Pz58//73//Gjx9fpH29c1bCOJXIWrV8UOyvkD+I4b+qbPivntd/nOrVcfOmog4VO0v+K8D27kWhVXF5CIW4cwecoOH7gAYOpA4d2Lp18PVFWto/b082r9MiTqDlzzSXf2ErqnxLlbDp9nQojAkZ7sfh2Fx8DoBXPgdicdJFUnckjbq1nLD1r/KbJcc3gqUZNv5Rbkc3VeLoDC0N6OkiJAIZykzBs12WTU1p3LhSmVs2YWFs9mzm5SUpUjItLapUCaNG0ZAhxR6SmjdnNjaQnzpBNjYo1cWspc+DB2zJEubnl+ebce8eDh+mzZtp506MH888PQsoNnR0qF07WrVK8ahbtmwRCoWzZsl3zQkMZOPG5R+ceXvj9WtcvUq7dsldDv7NIhAILC0tQ0NDHb4pP3B25w7788/sinUuaWns+XMMG0ZnzhQ1iYMtW8ZOnsw1HmMAfHzYu3c0ZQqNGCHVmRYsoKFD2bZtCApiABkY0PDhaNasaEe8fRsKf0qz4GAKCoKdXd5x5dfgFekYcklLQ0EBrpS8QO5Mdu5k8rz0ExN5o0YhR+6QX5fAVq2SUjMoOKhKIRRiMZs0id29m3cWMTEsKIh5edHYsdnq4ZgYNnAg+/Qp/14ICGAHDiAggPbsCQgMfPz48ZEjR5Scc85PV2lNA49H7dujffu8v4RQiH//lZfQxwIDsXgxTZ/OvLwQEyP7QA0bonZtGRsaNKB+/djhwxI7kLU9p+eqGbp+fHjAIlrLpBFr25ZduqRAtUcWFgXsRojQrRv8/OQpaahRI1hYyButwsIYU+BVIBvJM6BMmp+rZnhRuza7cye3XSJoaGpp+Tw8HEIhoqNhaQmArVyJe/do715oyF6CQ0SdO3Y/eeZIaFjIzTtXu3XuUXBSwsdP71+6ej4hIR6AhobmoP6/tGrRrsAQqals7Fi+m1szoRASlYOaWisNjf5aWr1jYuLEYhMTk+nTp9epU0fq0Dweb/CA4aYmZqfOHk1LT9uy/X8//9jnh249C19YDAwMw8JDeTze1Ikzlyybzxj75OPZyqbSgvNnT9Sp8snMSPJGFfJ4UdqaUdqyPxa1hML9DfLeO/pbVk35baGjg5PMzhwcHBwcHBxlBydo4ODg+L7Q09P766+/JkyYkNvy5s2bMWPGKN7LwMDA3t6eiLy9vdPT06W2pqamTpgwwd/ff6Vq4aAA0kQITAcAAcGpaDaE3wASHcN/2JAgv2KjtHpyfAVo9Gh28SLkLSpSV0ePHrI3fT9IZdMWgkVHE2P/yWWdHDIwM6PVqyX/tQLWRGCsBwOwIxjDrVDj23FpcNTCIEscDgOAHbHs0i4aMQdvPJGaBgDi1Ica8G7Rsu7+tTBRVi3m4ChffmyPtbsQGy+3g5U5qjlAXQ1G+oiV7zimJkCdslhb6O/PRo6UrDLPJi2NeXlh2TL4+9OCBcUcVlcXzZohOFh2ioZAgPbtkX+5Z0Xj1Svx7NkIL2iaIRSyDx8wejSdPEkXLmDzZjx5wpKSCIClJYYOpW7dFI+alJS0bNmyhw8fylwUCwAZGWzcOPbxo3R7Whp78ADTp9OOHcU9pXJAJBIRkdyTzcHQ0DA+Pv6rzKiUEAqxerW0miEH9uEDli+n5ctVH4/t38+OHEFysvSG8HC2aRM5OqJNG+lNlSpJ1DPF/3rn56fIQwVAYiLCw/MLGgqnQqikY5BgaAhZf2XJCEpkDTdvyqt/5+4orUUQi3H3rrxCu8jWFhYWfHf33BZVHBrYihXs5k1kZUlviI1lu3ZRrVro0IHNmFFAzZBLVhZ7+BBbt27w8RkzZoyOjvIvZLnLDKR+pMvQ6P+4GT8qHOs5MPK45L+i9Z3zb6G6dWnLlgKdvb3ZnTuIi0PdujR7NkxM2PHjCVFxm7tnC+l6ez7Y6ZCi3qMvAOrZEzt3Mk9P2cfV0kKfPlJtNHMm3r5lrq6F/zpUpw79738Kz6Qicv78+SNHjjx79kyl3unpbP16PH3KYmIAkLExmjen2bMlYrXC9gwS3O7dE3cu8Id7Hh7etKDLkaSlqbHxc1dXTJ9O27fLm0K7Np0euN6JiAw/d+FkXFxMrZp1tTS1kpOTfX0/3X1wU5RzWahRrdawoaPNzaT1JWzCBPbwoVSjOlFrDY0L5ubTLCxmz5kzVH5aTeeO3U1Nzffs35aRkX7+0mkPzw/DfxljYV7gXOxsK3l98ggLD/H6lG2GpK6uQVOmWN+9+9uzd4nqaoGGelHaWrHaGvGaGonqakka6skaaknqamIiAMZpGR2/BN90sss/ZmJW5nO3J5yggYODg4OD4+vDCRo4ODi+O0aPHr1t27a3b98q7Wlvbz969OgBAwbUqJH9sz8rK+v69evz58//WOjm4KpVq5ycnJRqIyT4p0PMAKCSJjS+lk3x1+Q/XL/n1AzfMCYmNHw427RJRtgqEbVoQcOGlce0vimKumCI4z/EAAscDsODOAgZln1hh+t8S7qWeQ50MoJlinE/DgEOuHMYD57jxBXEJiDI08rOPPT4wfKeIgeHClR1QN3qePBc9lYeD+2bgc+Hkz3sbRUJGhzs0K5paU+OMTZ9egE1Qy5JSez4cWrTBq1aFW9s3ooV7MsX5u4urWng88nFhf4oP9MMFWBLlkirGXI3ff6MhQtp926aPRtFLCdfvXq1adOmuT9SZAy+eTPzkuMoxhh7/Jjc3dG4cVGOWQ5kZWX5+fklJSWJRCIA6urqRkZGDg4OqnjsFyAtLdvkw96+QllTsLt3ma+voh7Pn0MsVjW3RSjEoUMy1AwSoqLY+vVUWNBQcpRmvmhrw9BQqi1X06BEyiAQ5EkQTE2pSRMEBjL5spXCSRB5CgOxmEVGSh0xf2eRrS398IP0iD4+LFRhGkJEhPjIEd7QoVAxbyI5mV2/LkPNICE2lm3eTE5OTMH9ioyMpHPntj969PnzZ7l9CiJP01AijI1ZXBypq8PKCk2a0LJlyFVXfPnC5sxhXl6QpHny+bC3R69evKtXD9zxSdbSBVBbnLRndAu+Rk5AjJoa/fEHmzlTxgWTz6fWralwYZvHo/378ddf7O5dBAVl/06xtKRGjWjdOujplc5pfhXS09MXL1584sSJK1euqOQxExnJRo5kHz/mGfAEB+PDBzx+TPv2FX5L5ukbXr/On/MCgOUqGCQmDQW2MfbkCX38KNt4A1BTUxs3esraDcvS09Pv3r919/4tqQ76GVn9I+KdNaL4utKhbuzWLbl2KUALLS3333/nKbN3ali/8fw5S7bv2hQeEebt67Vk2bzWLdu3b9vZytJa0qGGU/Vbd65lZWUdP3UIgIG+Qb26DaGpRSNGsH//1U9MrBNZ0JJEQwNESE/PEPABaAhFAD4b6rtbmwGoHx7zztKEAbo639Kri4ODg4OD4z8DJ2jg4OD47hAIBHv37m3WrFmWnJsIenp6vXv3HjJkSKdOnfj5XQ0BNTW1n376qVu3brt27fr7778jIgoEcU+ePLl27drNmzdXOofknCUERhV4OZlSCi/pyN+iZPGH/PYKW/6Xmq3qqRPyelbYM/0PIzHWZgcOIDAwr9XQkFq1oo0bOeOB/CvnZELGxtyz9D2zvAq1ecnEDFei8TkNlb8dhyE7TQy0wKEwAFjlzy41oLZN0bYpABw7Zn3pkrvi3Tk4Kg67lrHt/U63C79gwmIBRJPJScHPR9T6A2haH6t+z+42dRhmLkdCkowRtDQw4AfklpBKC3b3LvPwkLs5Lo5t3UrFFTRAU5OOHWPz5+PpU4SGgjHweLC1pdataelSpT7b5cmHD4rL1czDg1JSIG+NtUgEIpnF7Hfv3jVtqlCW8vixAvN2JCSIDx7kVWxBQ1JSkpeXV2pqam5LRkZGcnJyXFxcvXr1BLL+7hEREWZmZgWaQkLY4sXs06dsI31jY6pZk5Ytqyhe9PfuyS1sAwBYTAxFRipXDEh4+pTJsyKTjBYYSGFhsLIq0hyVQp07sw0bpKqkBTpYW8NJxmpmxhjr00dBUROS4IB27RAaChsb6tULtrasbVvF8xEPGkTHjsnaIC5s9CItpyj8romLQ74XoWzCw1WSMgAA2I0bBX6JFO4QFIQTJ3JDQ2Ryx8+vXfPm1tbWKh4UsjQNUr9G2bp1bNMmyf/5s26hkAcDdHV5Z86gVq3sh30vs+Bg0tZGjRoFUgl8fNioUQVeiiIR+/IF27Zlhobt6LMGGQAwubY+XyrKoHVr3saN7O+/mY9P3vvCyoo6dqRly2T/BuHz6e+/ae5cdv8+fH1hYUGdOsHUVPWnpSJw8+bNadOm1atX79WrVyYmJsp3EIvZ2LHs/XsZ7R8+YNw4OndO7r4ikdS7QMlPu7g4dvAgrV6NJ0/Y1q0ICWEZGaSjA0dHmjcPlSvb2znMm/3nqTNHPbw+5L4LeIxZJ6VUiU3o/8FPwBjeeTIfHzp+HLq6eSOfOCFXfQVQVhZduQIV8qpsrG0XzV929vyJew9uCYXCew9u3Xtwy9zMokrlqpU++Tq+ettUg57bmAPgASOzBFo8PgCaNAlaWti3j/n75z0htrbUpw8ePWKvXkmkDBKGvPeJ0tYMNNR7a2kieboYVH2/c3BwcHBwcJQiFfiXPwcHB0eZ0ahRozVr1vz2229S7bq6ups2bRo8eLCWlqIqjZqa2qRJk4YNGzZ79uydO3fmtmdmZg4aNMjDw0Op8aN+ztU3VtH9K44KhOryBY4KDo0bR336sD17mLc3hEKYmfFGjEDduuU9rwoB/foru3RJ7v1oHg8qCLY4ZBMUxA4cQHAw09KiTp2oa9cKXYGTQ11ddDXBtWiIGfaEsOVVviV1y1wHOhHBMsV4GIdH8WhlmN1ubW0dqnjlJQdHxSElxXbO2KXRLyHMC49vKXo+jM7v77xzyzqdXJnCkJ/x0Qf7TiGuoCeRjjZ+7oSFk0p/auzyZRTKZSuAJDOi2Ko4TU3ehg1ITGQPHiAgAI6O1LZtgdJIhYQ9fowkWbqSXCIi4OODBg0KNKamsnXr8Pw5i40Fj0cmJmjThqZPz5+sERQU1LFjR0UjK0teoOhoxR3KF5FIJKVmkMAYS0pK8vDwqFevntSm5OTkpKSkAiXe16/ZtGnM3z+vJSmJBQTg0yfavj2vLluOKFQzAIBYrLxPDuzdO2RkKOoRG4svX0pd0AALC2rYkN24IXsrn49OneSaTNSoAQWCBiK0bElTpxZo1NZWMh95v+UFAtLXV1KHLKzutbKCgYEieQGPhypVlEwpPx4esgN0comPhzLrBe/k5PqVKxfhoACU+TRQixZs506kpcnaFQBgYgJHx7yHdnZU+OlijP32m0xhTYZQPN6qQ2gGAFiqo5+5rEO0bElXruDOHdy+zdLTycmJBg1SLujR0aEfFUdllICsLHb3LtzdwedTq1Zo1gwFF70Uj5iYGE9PTzc3txMnTsTFxa1fv76HyumH7MgR9uGD3K3v3+OgfOexKlVgZoYiffWNjGR//81Oncr9WGEAvLzYmzc0cyYNGmRjbTdj6tzUtNTQg/szD+zXSkyyTEnLLwgAY+ztW8ycSfnunmWLzBSgUNOTHw11jcEDhrds3ubcxVMfPd4xxiKjIiKjIp4AqGwhEIuN0zJEPKoRHScK+RD2yxCTvfvVdXVp1Cj064cTJ+DuDiJUq0a//AJTUzRpwmbORL6PSN3MrMluHxa3d8kQ8CVv3SpOZRHcxcHBwcHBwaGEb+9GKgcHB0epMGPGDB8fn61bt0oe6ujojB8/ftWqVWoqR/Dq6ent2LFDJBLt2bMntzEwMPDIkSPjxo1TvK+DJtQIWQz+6YjKhFlpL5Ira6RufyjNVpBxu2Sjl4L+FRDJ3R/JhJVOXsUOHOWGqSnNnfstVWK/Gvb21L07O3pU5q1zqlmTZs78+pP65snKEs+eDVfX3IRsduECqlalv/5Cs2blO7ViMNaGrkUzAOcisbwod+/LHTtNDLbAgTAAWO3PWjXIvgZYWVlxggaObwU2fjxzdZVq1GJprdMetkkYT1qH87cvn4UWjfC/vQgORUo6NNVhY4lR/TCyb/EnIBQhJBwiMeysoFbwXgIlJSkuE7L0dEpLU16JVIy+Pv30U4lG+MpkZirpwJj0Z25gIBs7lnl65pY8WWAg3r7Fgwd04ACMjSWNHz9+nDx5sqKRlZbcSqMmVzzc3d03btwYHBwsFostLS0nTZrUttCa+y9fvhRWM+SSmJgYGxtrnPNsSPD19a1cuXJeGkVqKps9u4CaIQf25QumT6crV6Be3j/DGjTAqVOKIr309VW1ZwDkWn3kIhDILfaXDFq/HkFBMmxa+Hxq2ZLmzJG74+zZcHWV+WcCQFWr0sSJ0q2OjpBfzQWfj3bt5G5t2BCFsiPzMDOjESOkGytVImtrpqC2amtLHTrI3VqYgq9bGWhqQplYga+hIdTQUNxHJvl/1UrTtCk5Oirw2qGaNZW+ftjdu+zTp8Lt8ToGv8zY/bh6tq/MZDuSm7wpEFDXrujatSL8WGPHjmH3bvbli+RCzfbsocqVae5ctG+v4gjp6en37t179+5dWFjYu3fvYmJi0tPTg4KCNDU1q1ev3qhRoz/++KNbt278Il2Qb95U9OEiFOL2bblbDQ3JyUlJikpBWHAwnj2T4aYQFsbWriUnJzg7A9DW0na6dJUFhckd5+VLCg5GrieK0iSdIn5I2ds5TJ88JzIq4vWbl143rvjHxySrqwEQ8nixWhoAnttYPLexAIDfJwgEAnX17HeQmoGavb3DuF8naEoCidq3p4kT2fbt/pnpgUZ6aiKRU2yieUpa2/DYm7ZmAHg8XlWn6kWaGwcHBwcHB0epwAkaODg4vl+2bNnSrFmzq1evWllZzZw501ZxeKcctm7d6unp+eTJk9yWJ0+eKBU0aPDgbIAn8RAzzPRmO2uSVrndUeRQlW9IfsHBUWzo779ZSgpu3cqOvJUgEFDNmrRrV4WKnf42EIvZqFF4+LDAUrysLObhwaZO5W3e/M1pGtoawUCABCFCMvAlDY7fTuoEgNkOdDScZTE8jMPrJDTUAwAbG5uwsLCMjAyNYhUGODi+GuzyZQXG7MzNDVeuSC1R/bE9fmyPlDRERsPYEAYlSHyOjcfM5XjtgZg4MAYTI9StjnXzYZWzxJbpS8djS0FaWiVVM5QKqakIDoauLqysvkKIEjVuzDQ1FXlXmJgUsOIXCtmECTIKimIxe/MG48bRqVMgSk5O/vTpU/369RUd29wcssqKeeRfaf21EIlE48aNu3jxYnS+xa83b97s2LHjkSNH8l+HExMTZQ2QN054eLiUoOHly5f5cyjYli3MxyfYxMbPqrK/mX2EgVmquiYAzawMrcx0w7Qkg+N3bXp2q6ZdniGA1LMn27EDcsr5AKhaNagsuKe2bZmxsaJ1z9bWqFE2v2gMDOjkScyaxV6/RkQEiEAEGxtq25aWLVNUmDQ2xoIF+PNPhEnXQcnWllasKFxBp7lz2cuXhftnb61eneTb1NP8+Xjxgnl7y9jG56NjRzg4yNg0dCiWL0dKisy9qH37IrnFUJcubNu2At+0pTpYWNCIEez0aXnnCKChvf2Z169VP2h+5P6q5fMxaxbmzoUs+xZydKSlS5UPfuVK4StekKntwFn7PW2yF7VPshFPsfsGbn+wzZvZjh0F/lJpaezjRzZ7Ni1eTD17Kh3h5s2bo0ePdnJycnZ2dnBwqFatmqWlZe3ate3s7LRL8oEo/8WTjcLrJ/31Fxs+HMHBqh4uKkpuNkRkJFu1is6cAYDoaCb/FSsZh126lCtRYkpzf4oVHWJuZtG1Y/cuq/7HvL2jtDX9jfS/GOoFGeiG6Oum5FNiCoVCoVCY+/D9hzf7D+2YMHa65CGNG3dSnHr73cvsh0CbdHH/waPCfN6+//CmTasOMjOPODg4ODg4OMoa7gOYg4Pj+4WIhg0bNmzYsJIMoq6uPnbs2PyChizVTEEn2dKTeAbgYhSexrO2xvR3Zdh8g7XC79ZsQOmJf7fPDMe3DY/H27ABjx6xPXtYVBSyssjQEG3a0Pjx32JEQrnDduxgjx/LNhYOD2d//klXrnxbT6yA4KyP27EA8DbpGxM02GuijzlORADAgVDWsDoB0NHRadas2dmzZwcPHlzO8+PgUMzp04py3FNTcfo0ZHlu62jBsZApeJHw8Uf/qfDyy0vajk2Ajz/eeWH/WjSuAwC8vn3Fly8r8iq3ty/RJErOu3ds5Urm74+EBKirk5kZWremefPKdo1+06bk4MC85H4nJEfH/Mu12Y4dCpZHi9++5Z0/T717P3nypHHjxpqKVYZ9++LlS7l/EWtrUqbALgvGjh176NCh/GUkAPHx8WfPnh0wYMCFCxdyG0UiUSLUvJi+H3T9oRMGrWimkZxzC0sPWSbRItvXTE+A3HXeHwJFobrWPd+wDDHSxIitMTJy97R0NYVitVcMgK0mXPTR3IBaGaGmjrJE+dJFT4/69mVbt8r8S5GdHf35ZxFGc3SkatXYs2fytlOdOmXk0AAABga0ezdFRLCbNxEWBicn6twZyqROAKh7d7K0ZMuWsS9fEBUFIpibU5UqtGyZ7CiHSpVoyhS2YUPhujtVqkTr1yv6ZqWvT//+iylTmLd3ga9nOjrUrh2tWiV7hsOG4cMHduGCtKZBIKBWrWjJEqXnWICqValWLfb0qeytPB5atYKFBZo3x7lzsr9D6uu3njUraPr0Dx8+1KlTR/HR5PoxyOzcpQsSE7Fhg9SUqHp12rBBFbMQSk3NP2MhX7C704gVfWclaeoCIMZ+v7Vrwe8DQEYqTqkUYXfvYs8ehIYiMxN6eqx6dd6CBZBXVvfxYfv3y5YOREZi3Tq0awcDAwWHe/369bBhw06dOtWmTZvSmH4+lIqcCr0F3FxdnVu3dnZ2dnNzQ9WqvDVr2KJFLCfZpKmlJYDn4eGFRyILC6YwG4IFBFB0NExNERUlW/STn3xZJLwxY8SPHskVYOnp4ZdflIwmDy8vFhICwCw13Sw13TkkO04xSUM9UkcrSlszXksz7ccfJGpCH18vv88+APiCAs/qo095NjAMeKDJ69qw/rTOnUUiUdHsNDg4ODg4ODhKj2/p/ikHBwdHxeRzwYRLFZ0efjLDJDtsDQKAqCycjmBnItHBCMOsqIcZ1CqCwaLK5IZxcnBw/Edo1YpatfqmrkMVlatXUbBskx/m44ObN+mHH77mjEpODZ1sQYO//CXHFZZfbehERHZkxrpqEBAATJgw4Z9//uEEDXIJD2dXriAoCHZ29MMPpR++zqEiSsOklcZRF4ssIYbPxic/GVVe3wCMWwDXk9DWBFq2pLp12YsXskcxMaEZM8piesphDGIxO32arVuHfNUaFhMDb2+8ekWHDxdpdXXR4PMxYQKWLMmNHi+AtTUtXlyg5eFDiEQyegIAKD0dFy+id+/Hjx+3atVK8ZGpb19cusTu3pVRENXSogEDYGOj0imUHi9evLh06ZJQ1sciY+zevXtHz12s3+Vnj2Q8T2C3UmsHiLXk5ZgkQS1JpOYfX6AxK10g1LW4n/tG0TNTcWLB6QhOx9lIBsBSHV1M0Nuc2hqB/1W+CdGMGYiKYhcuSJVOycGBVqwoqhKIVq3C8OEsMFDGpurVaeXKEs1VFSwsqBgLBho2pDNnKDyceXiAz6fatRUvzqbhw8nenq1fz758yX7ezM2penVasUK2xUJ+atSgCxewfj3c3REXx9TVydwcQ4eSLEFY3hFXr0adOjh6lIWEIDEROjpkZYUuXWjWrGKkt9D69Rg6lH35UmgDUePGtGgRAN6aNSw0lLm5SV8T9PSof3/1vn2n+fn99ddfp06dUnSgjV4oqqahXz+0b49DUQCoSRNoa6NFCxo7VlXtl4lJ7n8f1WwxZ8RSL+uqkocawsytO2f2DX+H5WNVnEwpwubOZZcuISkpr+njR/byJf78k7p0kdH/f/9DZKTc0fz9sWULLVyo4IjLli3766+/Sl/NADCl38Ssrd3OnXN2dnZ2dn4xfTpOnWIREZItzs7Objt3onVrunQJGzbg3TuXQpeLPH2DkRGrVw+3bik6VmwsAgJgagoTE2hrK9E05L+gNWyILl1w+rSM30p8PrVuTR07KjlNObDISJnT0MvI1MvIdIpNAEBahtRr4JNnrjduXQZgaGg0fMiv+TurqaunZ6QDICLGGIDnL570+KEXp2bg4ODg4OAoRzhBAwcHB0dJCQkJyf+wsrLAy1xWVqH6uljgy2KyAIAx3InFnVhmrYFBllRDG91NoV+xr9Pfs45BwV0hydOitAMHB8d/nLQ0Jv9OKABkZbHbt785QYOVBgEMQHgGw9ddyFpymhrARgMhGYgX4kUCWhgCQM+ePaertsyxAiEWw92d3b2LjAw0aECdO5fJotuUFDZrFnNzy72nz7ZupSZNaP36MiwAF4P379nhw4iKYhoa1KIF9e//38zHUZqPoDSOOgfGcPsxzlxHQhLMjTGqPxrUktt5+xF8kB9c4OmH1dvx1wwAoH//xdChMrzcjYzo11/RuLGK0ysdhEK2ZQvu3WMxMUhPR2wsCpuoicXM3R3TptHevWU3EerbFxERbM8eqdoY2dlh0SJIXXZUMxJ/9erVr7/+qqQnQDt3YsYM9uhRATWMtTUNHEgzZ6p6AqXHxo0bJUkTpK3Hb9RJUK8Vz7Euz9yOtPWhrkk6+hN5fLzI1TAU/ZrGWOG3iUlSbJXwz07hX6zjwnTTUwGkaGilq2smaurGOFQLqufsnYI0cV7/8EwcDMPBMGatgWFWGGFNNmWfR0TLl9OPP7Lt2xEWxjIzSU+P1apF8+bB2BgiEV6+ZB8+wNSUWrSAmTKVhpMT7dqFWbOYl1demVBTk+rVo3//haFhGZ9KybC0JBU8ALJp147atSM/P+bhAXV1atRI+ZOTi45OrpZI9e8xNGwYhg2joCCEh8PICJUrq37VlcbOjg4dwowZzNMzr/JqYkJNm9KGDdnr7zU06NgxLF+OBw9YaCjS0mBgQLa2GDWK+vcHMGXKlLp1616+fLlHjx7yjpO78EC2psHHh3l7k7Ex6tWDjk5eu4kJEAWAzp0r6pnR4MHs/PkwntYfQxadaZYXylA7yGvj3rlN/F6jbdviP2/Fha1bx86dK+yDwgID8eef5ORUIPpHQlCQkkHlu+lIuH///rZt24o2UdXgTZkifvIEUVGyN5ua0pQpuY/Y339LTvx5jlLBWZY9z/NWrXDvHmJicluocmVMnoy4OKZY0KCmlv2ly9ycrKyYvFkBMDGhn34qcCKrVjEidvNm/uPCyIjatCEpmxAFpKYiIwNGeZ4fZGHBdHQUSSt4PNjbP3d7cuDwLsaYlpb2jCm/a2gU+OpYq0ad525PALAcUaC3jyfQS9VZcXBwcHBwcJQBFbtQxsHBwfEtIJXwamRUBPvEQZboaU6L/XAjmgVlQMwAIDQD/wtgAHT4GGODWZXIoEJerVWvysvrKbNd9eUjHBwcHBWalBQF9gwSKCPj68ylFLHIWaEXkVmu8ygWBHQxwb5QALgZy1oYEgCBQPDrr7/u2rVr06ZN5Tw/FXFzY0uWMB+f7FvzfD4qVcKgQbmxxKVDWhobNIi9eVOgMTKSXb2KkBA6eRIliX8uLVJT2bRp7Nmz3DIwu3oV+/ZhwQLq1Kl8pyYPoQgPnuPxK+hqoV1TNFJdRaM0TFq1tGkff4yei/c+eSnnJ67CpT4OroOhLG/4208glGsZAMbw7E3OA0tLOnUK8+ax9+8RGgqxGAYGZG+PyZMVL30ufRIT2fDh7M0bBW4HubAXL8jDA7XkazpKDE2aRJ07s/XrERiI9HTo6LDq1WnePBl/MqUhRAIBgLdv39avX1/5gdXVaetWevtWfPAghYczNTVydKRx42T4rISEsKNH8fkz09amDh2oa9eyiEMKik1U6zJcrW1fQZMuUJwEAQBQI1YFSdWR6IgUO0o1Q7o+siSSugwNPaua9eLFgkQRhDlyhEcf+B5h4t8bkDpBmw/dtSstj+7XzpAb1EK//EK/uogYPqbgaTwexbPH8YjJ0b2EZmC1P9YHsJ/MMNWOGitPTigZLVpQixbIqa9L/mW7d+P4cebvj4wMAMzcnOrUobVrYW6uaKhatejyZVy+zG7dopQUpqdHvXtT+/ZlfAJfl8xMREVBXx9OTlS4FC0LZ2fnwo1ubm5FPrSdHexKluIjoVIlOneOXr7MNuews6OBA6UNOQQC+vNPiETk64u4ONjY5D+0trb2gQMH+vfv7+7ubm1tLe84MjUN7MwZ7NrFAgORlMT4fFhZUYMGtGYN9PRKel516nxp171j94VxOoaSBr305Pln/jf29n6BSAgzM5o9u6SHPKT3XQABAABJREFUKCpJSez8ebn5O8HBbOlS2r9ful3pV3SFHdLS0lJTU80Vv1WLTY0a1KsXO3xYxklpalKvXqhZE8CLn35yuXSpqYHB85xuklCJpgVlQ3nvAh8fduiQy7VrAF6MGUNDh0JXF56eTF8fBW95FcDCIi8aZuBA5uNDcp5qatxY+r3D59OaNTRqlHjnTkREgDGYmvJGjUKjRsqfhMxMtn49Hj5ksbEQCsnAgNWuzVu8GGZmqF6dbG3ZJ/liTBub16YGew/sEIvF6urqUybONDIyOXB4l4fXB8dKTgP7/2JkaDxs6Ojq1WoGBgW4v36RlJQIoEH9r6vL5ODg4ODg4ChEhSyRcXBwcHxTsII+rrwiLjjQ4mFtVaytSiEZOByGvSEsLDP7HlaKCJsC8U8QW16FJssJskgQwjUernHsRSJ8UpEkBAArDVTXRgtD6mGK2mW8hPK71R8o1XP8J20Y5JlPKDWl4OD4HjE2Jl1dJSYN5R4qX3RyBQ1h354YAwC6mNC+UAbgYiSW5HgqjR07tmHDhitWrNDJv0KxYvLwoXjWrPzO+RCJ2OfP2LgRERFFTvKWj3jBArx9K3MTe/uWzZ/PK3f9h1DIhg2TzjgQi5mPD37/ndavR8Ur4B08i00H4BeAjEwA0NNFdUesnY9mDQp0E4rg4YP4RNhaoXLOzX8aMYI9fSq3qKCvTyNGKJ2AfzB6TcDngvbSCUm49Qg//IqbB6FbSKaSmKxkzAIdjI1p505KSsL79yw+nmrUgMrWZdKEhyMpCVZWxbADYePHM3d3VXsnJLAjR2j58qIepWhUrUrbt+c+krsoXF6aew7Mzi4iPDwlJcXR0VHVQ9evz1u/Xu5BhULxvHm4dy/PiOXMGVSvTosWoXVrVQ+hEP80XI/B9Rj2fvZZLb6i6HdeVoajvkY1HdTXRXNDMgr3SYgKZ4UiM9TV1KrZW1oXUnzH6rA4DWqXqy0fP1x8/RzC5AgabG0lNhV8Qj1d1NPFeFsSM7gn4WwkOxORLdoTMpyLxLlI1t4YsytRK8Min36xYX/8wU6dKrDIODKS3b2LgQPp8GEliSF8PvXsST174ptzUlLK27dszRoWEIDkZKirk4UFfvqJxo5V4GEjU8qQf1NxZA2lRZMm1KSJkj58PqpXl7mlVatW48ePHzdu3OXLlxUMIKVpYKtWscOH8/xgRCIEB7PgYHz+TMeOwdi4GOeRnz/HrIiLVwNAjPV9dmHpsWWW8ZEAYGpKEyagQYMSjl9U2KVLiu0WmK8vZWRAo6DKSulHj8IOaWlp2mWp+6TFi6Gtzc6cQXBwXquNDfXtS3PmAEBiIrtxQ9Lc1NLyeb7vjZL/U9OmdPp0gUGrVpWoGQDQ+PHZjTVrUrVq7OVLuVOpXz/3qaPhw8ndHdeuFVZaUN26tHGj7BFq1uSp7scgISGBDRvG3r6FOFvRxiIj4ePD3r6lDRvQuDG6d8fnzzKcmQAQeTRrsvPIbrFYpK6uPn3ynGpVavxv00rPTx8BxMbG+Pp9mjZ5jr2dQ+uW7QEMGTgiOjqSAeZmSj6gOTg4ODg4OMoaTtDAwcHBUVKkgmCLHapno4G5DphhT79540hY3p07xrDIh2WIaIAFbDUBIDIT75LxOJ49iMObJIgKpcuGZSAsA/fj2IovaKSPibbU17yUU2CLVK3n6t8cHBzfIzwenJzw+bPcDmZmNHToV5xQ6VAl5/asZwq+vcwJoIMxdPhIEcEvDQfDMNwKAOzs7Fq0aHHixAlVXNzLk/R09tdfBdQMuaSmsjNnqGtXNG9eCgdKTcWLFyhUR8zDzQ3JyeUbPME2bZJbtI6KYitWUKtW2cbdFYOV27D5IOLyRQokJePle/zyG7YuRZdWAJCRiXlrcPcpQsKRmgFjA9hbYdIw/NITaN2a2rRh167JcB3g86ltW7RqpXQO4xdJqxlyee2BWSuwY5l0u4ay2HQZHfT00KJFMS8OQiHbuBG3brHISGRkQF+f7Oxo5kzVX9jsxg326lXRDhodXeR5lg00YQJ78QLx8bI3W1jwpkw5depUt27dSGkEiSowxsaMwf37BV5UIhHz8GC//cb73/9QrPT3yEz4pMIzBa+T2ON4fMktbOVTM4h8XglfXBd5vhCH+rHkeGSksrTkzu3b3bx5M28go2p+6vzo6Oj0XDsRQFtb287OzlJWMEF0dLSJiUneYxsbmjCBbdxYIHFDgokJTZlSOKGAR3DWh7M+/e2Ea9HYHcIe5Ox6Lxb3YlljffxqTb3NoVPGKersxg125oxMy3Tm64tp0+jMmbKdQQnx8WFeXtDSooYNkf+PUjLY/v1s8+b86S0sLAweHnj8mPbsgUAAoZA9fQoPDxgYUNu2zj//nNtTpmpBImiQ/Ouw50VIBrR56GtB/cxhpuzSV0FYuHBho0aNzp0717t3bwXd8msaREePyky3YR4emDyZjh0ryXyeJ+ByjprhxNH5nR9fREYGLCzIzo5++614l5SS8uZNbtlbNgkJCAuDg0OBxjp1oKCKLxCgXTsFQ6alpWmWcfoVzZ5NI0eyAwckSU9UtSqNGJF7WWOXLyMo6DljEj8GKU0DABYURImJ0M8zn8mV/ki9WWjFCvbrrwWUE7mbatSQkgPyNm1iTk44d44FBSEjA0SwtqZGjWjNmlL80sgmTmSvX8to//IFs2bRxYs0cyY8Pdm9e8gsaCjH5we0aLqdpYpEIjU1tSkTZ1WrWjMwyF+iZrC0sAqPCEtITFizfmmvn/t3aNeZx+MTkRknZeDg4ODg4KgYcIIGDg4OjpKSVlB+rlWyEGsNHlZUwYM4BOfduIMY+Osz++szdPgQMaQr/D0uxatEjPVgK7/gt0o0yALqpRFYmatm+J4VCSU594ps3qDK3IqUISLF9/ya4fgOoYULmYcHQkJkbOPz0a4dbOXY71RgrDVgqoboLMQL4ZWCmhXe0UAKTR7q6OJ5AgCs92fDrbKLghMmTFiyZEkFFzSwI0eYr6/czfHxbOtWKg1BA3N3l/26zSUkhLm5lbOH+Z07CgIFmI8Prl2jfNWs8uW9N7YfK6BmyCUkAr+vRsvGIMJPY/AsX+UlJg4xcZi1HO+9sHouaPNmzJjBHjwoUPA2MqK2bVVJm/YNwAdvRR2evEJmFtQLikCqO+D+c0XSpUoKF4oXjcxMNnw4e/48L68nKYmFhLBJk2jiRJIV+y2DM2eQKjdlQCZMU7OiaLOcnemHH9jp09I1GADa2jRgAKtUaenSpWvXri2Vo7EDB9ijR7LfRxERbNkyunJFgSpIxBCRiYB0+KXicxr7nCb5D5LlvC8JYL6v0u+eFD44LQ6TVvtpamr269dPqtHJycnOzi40NDQ1NZWIDAwMLCws5MnHP3z40K5giZF+/RVGRti6lX3+nP2UqqtTlSqYNk1xDIoa4Wcz/GxGH1PwTyA7HQEhAwD3RLgnsqmf4KKPBY7U2hC8Mnrp7N6NpCR5G9nHj/TsGZo1K5tjlwh28yY2bWL+/hI7GWZpSTVq0MqVpfCFx91dSs2QTWYme/AACxfC2hqnTrGwMMnf2iVH9aLAgGHUWbf5vqza7y4A/Ee7eK95AcAtkf3hi04mGGxJrQ2RKESyCAxw0oJ2GQtZioGamtqmTZsmTJjw008/CRQmxUg0DeIni1lhiU9un3fv6P171K1b7Pn84ZethexnSV23L4ffr0hJgb29iqFIZYJSYQGfL23PANCcOXj4kMnRJVONGvTLLwqGjIuLK1IUaTExNaVZs2RfhDw9JbLU5+HhuZoG5NgzAEBCAkJCJIKG/C4mMt4vNWvytm5l8+axT5/yPi+0tKhuXdq6Nb8kQgJNm4ZJk+jVK+brCzMzatasFKJM8sHu3VNgwsT8/LB6NS1fTrt2Ye1aXLvGAgORmQmBALa2kS2abWYpGcmJPB5v7KjJNavXBhASmq3V0NXVq6Kr9/mLb0ZmxonThxOTEvr0HFiKM+fg4ODg4OAoIZyggYODg6OkSPmglny9lKEAT5zpRDgC0pm5Ou0LYV9yxA0phZfkERrqoa0RWhpSfT2YqkHIEJwO9yRcjWaXo7LVD5/TMNWLrfbHDHsaZgXN0pA1fLeV6ZKf+Hf71HFwfHc4OdHChWzZMoSGFmhXV6eWLWnNmnKaVklpaYgLUQBwLfrbEzQAWOZEXV4xBvin41o0upsCQLdu3aZMmeLu7t64cQWOyH36VMkqQ8UqBNWJilKgFQAAsVi2UURJjhkLHW1oq7igMTmZKV5VLxKx+/crjqBh+RZEyp+v92dsOYgP3nj6WoYvRmIyDpyFSwP07SqgLVvo5Uvxvn0UGQmAWVhE9Bx76HN970XQ0MDPndCpBeSZhd14iNh4RZMMi4CnL+rXLNA4fxKuuyIwVPYu1uZYOEnRmEVCPGeO7Bd5dDTbto0aNoR86/g85NkbyENNjbp0KdouZQmtWgVtbXblCsLC8lptbWnQIJo+/dq1a1ZWVsOHDy+dg124IC8G3s/S8WjdnvtcxSI1VkUL+gIICBo8pIiQyZAgREwmorJkGMUVRouPtobobkpdTDBp09KLFy8WTpEA0LRp07FjxxZuV1dXd5BaOS2HR48ezZs3T6qRevfGTz/h/n28eAEiNGtGrVtDYd03P7V1sKMmzXfAxkB2LDz7h5WY4VkCfn7DrDXQyxxdTchZv1Q9G4RCFirnLSchJYWdO0cVT9DAdu9mW7YgJiavKTychYdj8GDauxdVq5Zo8LVrZagZJIhE7PhxMJZ7AW2ao2Z4oaODoCDY2RXe6WAYFvgyAN5rXkg0DdV+z9Y0ZDFci8a16AIvVD6hmjYa6KGhHjXSRxP9ophUicVs717cuCERE5CRETp3ptGj5V6vi0KHDh2srKzOnj07YMAAxT3ZlCriUwq/JyQmspMnqbiChk+p2YJRDR4WVyYIBPLCMlRFJEJYGDIyYGcH9eKaZnTogGPHkM/oRQoyNZUR96OvTytWYM4cViiugqpUoS1bFF9GyjpyQjkGBrn/lYgY8ssasin4UaIoe6VhQ7pyBWfO4N49pKUxfX3q3Zs6dJDbXyCAiwu5uBR7+gpgp08rkS2+ewcARPT775g5k96+ZV++kK1tRq2a/25cnhSeCGDooJENG2Snvdja2BERY8zXzxuAkaGxmIkTEuLvP7jd++cBpeOHxMHBwcHBwVEacIIGDg4OjpKiX1CTHid/xYPqGAgwzhYSJ++JtnQ2EicimFsikoQAoMtHDR000UcbI2ptCP2C13IBwUELDlroa06xWdgVgm3BLC4LAILTMdubrfPHVHv61bqYS0wqsrtAmVJ2J16h9A2KJyMvK0RBhggXL8LxnUM//US1a7Ply+Hry1JSIBCQhQV++IHGjgWvNMRl5cFPZnQhigE4Es5m2FNZrU8tM1wMMNYWO4MBYJEf62RCagQejzdmzJgdO3bs3LmzvCcon8KLtovaQTXI0ZFpaiq4+w8NDapSpVSOFRyGuWvw0QcJSRDwYW6Krq0xfyLUFP9UTU9XIrkAqJSejVIhQGF1kjE8eA5PP7kpHwlJ2HwAfbsCAJo04TVpAkAowoy/cX0FQiKyux25gJpVsHERmjaQMUhcopJJpmciuVCNwNIMM0dj6WbExEtvMtDHmIGo5qhkWFUJDcWjR3IlO9HRbN06OnFC+Tgq16olUPXq1K1bkXYpW4jozz9p3Di2bx8+f2Y8HtWoQcOHS9Y3r1u37vfffy+d+opQyCIi8h7xBb4Wjp52Nd441r1Vv4OnTTVIYoWEeCXXKUA2hgJU1kZ1bdTWJWd9NNaHWs58jx071q9fv4cPHyYnJ+f219TUdHFxOX/+fEnO68mTJ2pqarVq1ZKxTSCgTp3QqVOxB3fQwsbq9EdlHAnHmi8sKefaE5qBrUHYGsR4hCpaqKeHJvrU3gg1Sij1S0hQdPmVkKjs/fz1+fSJbdtWQM2QA/P3x/TpdOlS8ev3aWksIEBRB1mXjufh4QzA9Ol09iwKLkMH4Lf2heSK29QAQy+4benpDOCfGnQ8nD2NR+GLsYjBMwWeKTgWzgA00ceeWuSgijljYiIbNYq9eZP7Gc0AvHyJ69dp3778hediM2nSpF27dikVNCAuTvlLS9ZfUEXe5VwrOhjDvoR5C8nJ4iVLyN2dxcZCJIKREVWpQkuWoFKloo5ErVujShX24YOczYRmzWR/J2/Zko4cwZIlzNsb8fHg8WBgAE1NVK7Mtm1Dly7UoYO8TxxjY+OoqKiiTrUUoa5d2b59+S8U+WUNUiiSMuQiENDAgRg4EOWdN0fx8UqkdPkvjwIBGjemxo0BnDy6Nzw8FECPH3q1aZWnxrCzrfTbtHluL5+9eeeelJQYFx+roaEJIC09LTklSU9X2oKCg4ODg4ODo7zgBA0cHBwcJUUqwzW8tBcsqvMwyBKDLAlAigg8gpbKJTBjNcx1wGQ72h2Cf4NYZCYAhGdioS9bH4CxNhhvSyZFTJeWmFVy9WkOBeQXMUheMNxrhuO7pnJl2rMHAMXGQkensKvtN0cPUxgIkCCEbyrORKL/NxgsO8+BToazeCF8U7ErGJPsAGDs2LHVq1dfs2aNoaFhOc9PDqyQr680pZVPXK8e2dtLUpllQnZ2aNiw5Me58wRT/8KXfKsfg8Px1hMPX+D8DugqWNxobEy6ukzeal0JTk4ln2FpkaashBQYinCFtY+gUMQlwCin8sUYBk3D9YcFdB0ZmXjjgV9m4uB6NC/096lfE2oCZAml23MxNYKjLFf48YOhr4t1u+Hjj6wsAODzUbUSJv2CsYOUnJfqsFOn5C6/lnQIDKT0dOXm4ZUqwdVV1aPa2NDKlaWySLqUsbKiBQtQsG7k4eHx6dMn5TVLFUlPh1DoZV11d+cRbk6NPtlWyxBILYBWXrSyVIeNJhy1UFkLTlrkpI3KWlDw40JLS+vKlSvHjx8/cOBAZGSkWCw2MzPr27fvuHHjSqJmEIvFixYt+u2334o9giqYqGGaHabZ0fMEnItkpyMRlSOaEjN4p8I7FacjGIBq2hhuTaOsoVu8V5aBAZSGGBobF2voMkSRgwLAPD1x/jz17VvM0cPDkU8Eoxgpa33m4eEiy9zFaY4LAN3tL87UIz0BRri5OTs7b/nZ2c3NzT8NxyPY2QhEZMJAAD0BssTwS8tOHpHwMhGtX7JN1amPucLZMMbGjWMvXki3C4XMzQ1jxtDJkyixRKl3795Tp04NDAy0t7dX1M/AQPm30BJ8BfqQnP0E1Snhl5HwcDZ8ODw9857vhATm788+feKtXo3WrYs2Gp9PCxeyGTOQT8KVC9WpQwsXyt3X0ZEOHKCUFPj7izdswKtXCApiPj4A2NmzvOrV6e+/ZVoHVapUKTw8PCMjQ6O8vvbXrUvVqrGXL6Was98XPB6NHk2LF5fDxEqCjw9bsaLwSUkjKynpo8c718f3ANSsXvvnH6UvRDWr165ZvXbvn/tv3bnR1887IyMdgKGBka5OaYZlcHBwcHBwcJQQTtDAwcHBUVL0CiYCpqWlld2xiudlqsvHDHuMt6EDYdgUyEIzACA2C6v98U8QG2ONOQ5kUJQPhKJWpuV5G8hsr7Bl7wo7sVJHgaeCvCdB8ZMj0TSUytw4OL5tKl75oXho8THOFmv9AeBPP9bdlIpZsyk/TNTwuwNJvKbXBbBhVqQngJmZWefOnY8cOTJ58uTynqBs6Oef2c2bkP9Ng1WtWjrL5vh89OmDjRtlL+XU1ETPnkVdB1+YyBhM+7uAmkGCSITH7hgxG2e2yt+Zx0PVqpATbg0AVlY0ZEgJZ1iK6ClbsS1U4jeB5FSEReUJGnYcxZ3Hsl0qgsPx21I8OgVBwTdm55ZwsIPPF7mHqGQLazn6pME/oU9XXHuA+88gEqGVC37uAC2Z0gLG8O4de/MG+vrk4gIbGyUnlrvfF/kzk5CSgqgomdbx+aHJk9mdOwXyGnIPkb9Er61N1arRypWoU0el+YWFIToaZmaQtbz163Do0KFhw4apySrVFIMHWbqbx22+XdmZySqmamWmdXx3v70hqzXgRz6QJkaWGCJAkwd1gp4ApmowVc+zXigSgwYNGjSoaFoYsVj88uXLV69e+fv7S/zwzMzMGjVq1LRpUy0trfnz54tEojFjxhRnNkWnqQGaGtDyKnCNx9Vo9igen1IKlLq9U7HIl/0vAJPtaHz0W539u7Mr/ebmvF9/Va4GEwjI1laRIYG+PvXvXxqnUqoEBiraKhTi5k0UW9Cgp1fsxIGmOb/WJcvQozLR5iULzYAkZiJ5goteoeXpDlqY50DzHAo0ponwLhlvkvAqiZ2NRKYYiUKM+sg++kcvencBmZnUqBGcnaUEUuz8efGrV/LeKOzNG5w+XfK/prq6ev/+/Q8ePLho0SIF3WjrZ7G1deEMhTx0dIovOgE+5GhO6uiU4MsIY2zCBObpKWNTUBBbuJAuXICRUdHGbNWKt2YNW7aM+frmWSFpa1PDhrRtm3L9kJYWW7UKrq75P3QpK4t9+MCmTOFt2VJY0yAQCGxtbQMCAqpVq1a0qZYetG4dhg9nst6Y1LgxzZ//9adUEtiZM2zNGukUP5lYWUk1pKQkHzi8mzGmpak1cphc/Zyenv7MafOu3bj0/uMbgUCtX+/BXN4EBwcHBwdHhYITNHBwcHCUlKSkAjasmkrXjZUTWnxMsMUoazoWjo2B7EsaAKSJsDkIpyLYvzWp03+k0PY1KHl5/huSRxT7ZKV25LInODj+S8ywp4OhLCITIRlY6Ms2Vf/27veNtcHOEPinISYLW4Mx1wEAfvnll3/++afiChq6dEHdujIWekqws+MtWFBqx5o8mXl749o1af2ElhZ16ULTp5f8EAvW4rP8+tcTd7x4C5f68me4eDHz8IDMwoxAQJ07y4jELj9qOuHle7lb1dVQpxoCFCaba2nCxDDv4fErSJcfqeHhi7lrYGuJ2lXR1gUa6gCgqYGhP2PNDqTKkqmYGmH+eEUT0FBHr87o1VlRH3b2LHbsYAEBSEkBwExMqHp1WrUKjspzKcjAQImJtIYG9FRYK2lrS4MHs507C6/nJjU11K1LNWpAT4+6dkWTJqosjGb79uHUKRYWhtRUaGuTlRUGDaKC0eNfhzNnzhw/frzk41yMwhp/9j4ZcCoQcG4XHVwryKtWsJeL7+u2H121dLV5p0+jFOzwS0RkZOSWLVv27NljYmLSrFkzR0dHR0dHIgoPD9+7d+/EiRPT0tL69Olz6dIlQYlVVkWCT2hnhHZGBCBNDI9kvEnCgzh2JxbJIgCIzcLSz2xDulMP8zYLXdfbxoQAED94gA4deOvWKdaE0ZQpzMMDcqIMqW5dNGhQ6mdUUlJSlHQoie7f1JTMzJS48gAoZM+Qi0TNIGQY+TFb3x+94YXpby5SfZydnZ2dnWU68GvxJVoWADTBFqM+Zv+gXp9s0uHY1ebebkxTkxwdMW4c9euXt9v586TgxNPTcekSSkOeMmzYsDFjxigWNADgtVom8uiDJNlBMlS3Lho3Lt4ExAxvckYtiUMDu3iRffwod+uXL1i9mlatKvK4HTpQ8+Y4fBjPnzOhEPr6vH790KaNSlPatYs9eSJbQhgayv74gy5fLvyOdnBw8Pf3L0dBA5ycaP9+zJzJPn3Ke/cZGVHz5rRhg0wbg4qLtzdbvVqmVFEaPT2MGiXVduDwrrj4WAAD+g01NjZRsLeamvrPPfr+3KP4sh4ODg4ODg6OsoMTNHBwcHCUFA8Pj/wPldg8ljcaPIy0xjAruhiFDYHsbRIAhGei31s2zhZLKpO2yqtsVa9zczXsckMkQkwM9PSUrzvh4ODgKAq6fKyoQqM9GID9oWhvhF6KLZcrHuo8LHCkcR4MwK4QNrMSqRFsbW2jo6PLe2qKoG3bMGwYK/jdAwCsrWnhwsKL0koCb9Mm1rAhTp5kYWFIScku5fbrR6NHl8r47+UmWgBAfBL2nlYkaIC9PW/pUvbHH9KLTTU1qWNH+vvvUplkabF0Jlxfwj9Y9tY61fH3DDx5hbgEuSNYW8DCNPv/mVkIU1jXyxJi6yEAUFODgw36dsfiKSDC3PHwD8GZ60gqWOs3M8GMkejWtghnVBj2zz9s1y7Ex+c1xcSwJ0/wyy+0cydq11a8O/XowU6cUFATJXNzFb3Q6bffoKHBjhwpsGTcwoJ++IGWLJGdlS4HNnUqu3EjrxSUmsqio+Hry1694m3cqPo4Jef+/ft8Pr9Ro0YlHOdQGKZ45UlH+Ez8w8vrY+4ebvD5rX5avhonEbXsjKpVS3i4kpCRkbFmzZpNmzYNHDjwzp07NWpU3B8UWjw01kdjfYy2oTQRTkViQwD7nAYAyZo6x1v1e1G1yc2/e5kkxSIuDufPM5GINm9WNGKrVjRsGDt4sMAbCgBANWvSv/+W1ZmUBG0FKUEAUNLfI50749MnCOWn5shCom940b275OESP/YoHgD4hD21qINCBYMCGurBNePJLz78+1WbMqJZo1beX9RdPT2deXrir78QEUG5yshCf0FplHZQDRcXl9DQ0IiICAs5Yr7cH+/Upw87fbrwxZaqVlXyslTI6yREZwGAmToql+RPfeWKbHeoXOTLHZSgpUVjx2Ls2CKLcK9cQaZcCSHz9satW5TzGstFImgo6qEUIHELYEyJ9q8AVavSxYv06BG7fJmlpJClJQ0eXKECuVSELV+ukppBXR1du1KHDvnb7j249fqtO4BGDZxbtWhXNhPk4ODg4ODg+BpwggYODg6OEpGamvrs2bP8LbVq1SqvyagOn9DbHL3M6UIk5vqw8EwwYEcwLkWxqXbU3wJmRXf0/A5VC8U75a8UvuDlxVauZJ8/IzUVAgFZWKBHDxo7ttgRrUU6Wc6MgYPje6CfBa5E42wkAEz9xOrpUYnuX5cHfc3xlx9CMhCViecJaGUIY2Pj2NjY8p6XQszN6cwZtngxvXrFoqMhFsPAgBwdafFilEG1j0aOxMiRJDHbNzGBtXVpjSwWI1FZHnpUjLJROnakWrXY8uX06RNLSiI1NVhaYuDAAqtjKwYWplgxG7+vRnChG/LVHHFgDWytoKcnV9CgpYGBP+Y9TElFlmpFvaws+Phj4x74+uPQegDY9jc6t8TWIwgOQ6YQ2hpwsMXiKXBpUPSzys+HD2z/fpmVORYYiNmz6dIlJTElzs5UowZzd5e9VV0dP/2k+nRo0iQaOJAdPMg8PUkkgoMDjRoFW1vVRwDANm1i16/LKK2lpeHKFVa1Kn0tN5eUlJSpU6cuLkbeeVYW27EDjx6xpCTi89/Wbja76zxJ8oYOH79YYYLfI4dzyxBcUGsjEFCzZrRhQylNvzh8+vRp0KBBlSpVcnd3r1SpUjnOpKho8THcCkP8npw4dGVzhxGeNtUAfLZw2PzD+CUnVgKASMTu3aMnT9CihYJxaM4cVKmCXbtYYCASEsDjwdaW6tenVaugr/91zqVo2NvDS/7PHIEAnTqVZHiaMQNubuzpU4jFRd53wAAA16KxJUf/ttCROpTEnjAtTfevP/6NSW668k6ylq6nTbV/fxj/26UtABAfz/bupc6dIVmaz1e2XEBpB9Xg8XgtWrR4+PBhf4V+D2xGDWAZHB1x7BgLCMi+vllaUu3atG4dTE0V7KuYmzHZhfbOxuCVxLdLjntEETqULmlpLCJCUYesLHb7tkxBQ4CC4JjiQkRKNQ0FpA9EaN2aWrcuRy+14kgx8iMUMgURY7nY2FCPHrRwYf62oODAU2ePAjAxNh3xy5isrMz7D+88ff4oNCxYX8+gTasOP3T7icf71pLzODg4ODg4vlc4QQMHBwdHibh69WpaPg9JS0vLirx4SAoCepmjtRFN82KXowEgNAPzfdkCX9TSQRMD1NOlOrqorwctWSvZVClXcyXtcoGdPMnWrcu/iIGFhuLjRzx+THv2lDz1nIODg0PCpur0Ool9ScuOkb7ViNSLsPK5/BEQOpngQCgAvE/+RgQNAHR1ef/7H4RC8veHUAhbW+iWwNxZFaysStf7AQCPBzVlH0fqqtghW1nxtmwBQEJhBf+A690FDraYvxZ+AYiIgYAPS1PUr4lNiwGg0zAEy4mcUFdD17aYNiKvxVAfetpQYa1iNumZuHIPW49g0lAA6NMVfbpCKEJyCgz0iq11LAD73/8QFSV3q5cXzpyhgQMVD0Lr12PECFa4AsTnU6tWNF5hJEZhTEzot9+Kf3JCIS5ckLtQOD0dZ89iwoTSKkYqIDk5uU+fPk2bNh08eHDR9vT3ZxMnMk9PiVN6rI7hsGH/pjMCUFsXVxqQkRpQtS1qHmdLl8LHhyUlQU2NzM3RtStNnPgVTk0et2/fHjp06PLly8eMGVNecygh/AP7B9+6PvjWoQPth84YtRLAs2rOeZsTEti+faRQ0ACAevdG797k58d8fcnICHXqKHdBKD9ozhz25g3kpEJQjRrUp0+JDsDn08GDbPZsPHqUd7Xh8VTSN9SpI2JY7JddUP3RFDNLJpJh+/YxPz9rsXjh2fXzh/4JYG3PaY0/v2nz8REAREay9etpxw4AMDNTMpbSDirTs2fPEydOKBY0SKDRozFyJLm7Mw8PmJhQ8+YlkTJIuJnz7amLSck+VNSVLa3Q0CjR+EUlJUWpLwjJ+qSwtrZ2dXUtixlJaxrEYvboEa5eZenpVLmyRL6DkssICh5R8p+SjFb8+URHF86QkqZmTd7Ro1Iv49S01O27NmVlZfF4/DGjJkVEhu/atzUqKlueEhcfe+Hy6ZTU5IH9finylDg4ODg4ODjKgwp9x4eDg4Oj4nPhwoX8D8VisauraxvVshgrCCZqOFKXjofjTz8WngkADPiYgo8pkv9CnYdWhuhrTr3MocuJ1/PxlbwWioqnp5SaIZvMTPbwIZs/n7d2bbHHVuWUZapYaKMXp27h4PjvoS/AgdrU+RXLEONNElb4syWVy3EBWHGwzrkrHp/FANLT08vMzMzMzFRXej+93BEIUKVKeU+iRFhbwMdf7lYCmhfJXL9iqxkkNKyF6/sQn4hPn6GhjmqVoa0JxtB5GNw/yN5FQx3jh2LV7HyyAy8v/PNPlaiR3nCRvY8s0tJx5EK2oEGCgA/DUlzmnT/coTBCIe7cQWFBg1CId+9YSAhVqoTateHkRAcPYvZs5umZV72wsaH27WnpUhCBMXbwIK5cQUQExGIYGsLFhWbNKpMq7+vXTOFJsaAgev8eDRogKgpfvoDPR40a0NEp6nESEhJev3799u3bsLAwNTW1mjVrNmvWzNHRkYiEQuH169fnzJnTtm3bf4uaMpCczMaOZTkr5hnR+AkbA01tARikJh7yPGvknJMyXqkS7d4NxigmBjo65Z5Tdvbs2UmTJp0+fbp169blO5MSkVNx7+5+QyJo+GBXU0w8Hsupvqseb+TkRN+ERXyNGjR2LNu2DYV0geTgQBs3loJERl2d988/CA5mJ0+ygADS1kZCArt6VSLZUczxCHinAoCBAP/WKLGO68EDiZBi7K39J1r2eeNQN01ds+/sgyuP/DXm9gEg75JI48axp08RFyd7HENDGju2hHPJZfDgwX/88cfHjx9rF4r4keGfx+fDxYVcivA5ooCITLxJAgA1QomsLwDUr4+7dxV1KD2zKJUwNiYdHSVFeDu7wm26urpJZWMmUUAT8PYtW7CAeXtL5HcMYAcPimbP5q9bJ9muiqOD6sgbrRTFEzLQ0YGaEokrNWggpWYQCrO27tgQGRUBoPfP/dTU1Nb8b2lmZiYAS0vrurXrf/R4HxoWfP/h7T49B6ipVfiv/RwcHBwcHBycoIGDg4OjhISEFFhMFxkZ2b59+9mzZy9fvlzwLdxYz2WQJXqa06kInAhnLxKRmW+hS6YYd2NxN5bN8cHPZuhvQW2NoPaNVay+I9iKFXIDJoVC3L+P8HBYWn7dSQGcpoGD4z9KfT385UTzfBiATYHoYowWhuU9p6KQlfN5J8ipbhgZGcXGxlqWx3Xye2NkH7x8h5Q02VurVcboAV93Ql8LQ300bZD38MgFvJIfCC4UwsQgT83AVq1iJ08iKmo5z+Od1tFgXsG6DpOECcgmJBwR0bAo6SpcOaTJ+UPmIrWAVShky5bh3j0WFISsLKapSXZ2+PFHmjmTzp6lt2/ZtWuIiUGNGtSrF0xMJCOw0aPZ8+fIyMgb5+1buLrSjh1wdCzdE2K+vgUOVJi0NHbnDpYtY1++ICYGfD4sLKhWLVqxAubmigdPSUk5cODA1atXX79+nZiYWK9evQYNGtjb22dmZp49e3bu3LkxMTEGBgaJiYl169ZdtWpVz549izz/FStYPv//B7Va3arfAQAxtm3Hb46x3hjUE8b5Co9EJV+iXXLOnTs3ZcqU69evN2jQoLznUjJyCnvmidFW8RFhhhYpmjqbf5ww/fLW7A5Fz02o+NCECbC3x+bNLCAgOxfA3JyqVaPVq2FvX2qHsbWlmTOzL3VCIaKj2bNnKFxJVVNDx4548wZAphirvmR3mGpHRqrY/yhALGbv3kn+yxeLtm+f3mfu0VAjSyFfMGf40otNuo29c+iHBL/sgzRujC5dcOaMjFX+khgOZ2fp9uKiq6v7xx9/jBs37v79+2rKCsAlRShESgoMDCSPbsVAzACgqQEMpO6CeHkxHx8yNUX9+qqIz2jcOFy4IDdiwNiYpkwp0cyLCo+HKlXw5YvcDmZmNHRo4WahUFjmd4TevhWPH4+Ct6QQEYFTp8TDhvEOHSrmsLGx7N49hIaicmVq2za/DZhiyYJSWUMxFQ96emRuzuTd4gCgro4uXfI3iMWiPfu3f/L2BNCkcdOunXusXLskMzOTx+MP6DukQ7suROTm8Gznni1CoTAyKsLGWoYkhYODg4ODg6Oi8S0V2zg4ODgqIH379r13717+FrFYvGbNmhcvXpw+fdpEcvv1G0GLh+FWGG5FqSK4J+JdMj4kM/dEeKdC8rszVYTj4TgezgwEaGuEjsbkYoDq2uB/r+KG4pXny9bXISuLKbjbAiA8nJ08SdOmKR1JwTzzn7iM5T5FGYqDg+M/wARb3IrBnViIGSZ5safOpPXt2Pmk51SUNHPmLEmd4AQNX4FBP+HSPVy6jaxCVR5zU/w5FTrlvFD8K3HuJtLk181FYtx7it/HAQDbupXt34+UFADVxH5LMlYv0ZwXTPnSQBR+JUtNR3RcmQkalDoT5O8gFLJhw9jTp3nrqtPTmY8P/v0Xnz7Rjh2oX5/q15cagE2bxlxdpcuWjDFPT0yYQBcuQFOzpGeRH0tL8PmKVn7zeOzgwbzF6CIRgoJYUBB8fWnvXlSuLG+/J0+eDBo0qFmzZqNHj27cuLG9rEJvampqUlKSnp6edrHNJ16+zP9od6fhkv+MvHe4++tbANixYzR5cjEHLxtu3rw5ceLEK1eufPNqBgBGRrn/7f7q5t4OwwD81X+uQWriyLuHpTr8l6AffsAPP5CnJ/v4Edra1KSJUn1PiRAI6NAhNmcOHj/On3ZBderQ5s2oUsUNcHZ2btnUOXDNCwCmaphoB8TGss2bmbd3U29vAC+mT4dIpLqBBDt9WnIdllA91Pf2nz8Nm7HLvXIDAK61WrrWammdHDPCn421IRM18NasYWpq7Pr1ArYcpqbUuTOtXFkKT0I+Jk2adPfu3ZEjRx46dIjHKxQDFh0NdXXol8ich50+jWPHWGgosrJIWxsODjRv3i1WU7K1c768CXbkCA4dYgEBSE5mfD5sbNCoEW/lSiU5Wbq6mD0bf/4pI8ZIW5v69UPjxiWZfzGgBQvYx48IDZW1jdCmjUyHhoiICPMyffGLxWz+fGk1gwSRiD1+XJwxU1LYnDnM3T37ZHk8ZmtL7dqpPkBhyUJYvhSa6FiYFs/Ao2tXfPwoL/uDqlWj9u1zH8YnxO3Zt83L2wNA1SrVfx0+QSjM8g/4DKBNq/Yd23eVdNPXy5bjJCWXiZEGBwcHBwcHR6nDCRo4ODg4SsSkSZMyMjIWL16cku+mBoD79++3atXq7t27VqWdOf0V0OajtRFaG0FyXzw0A2cjcTSMfcw5xQQhLkbhYhQDoMNHDR3U0Ia9Fqw0yFCQvSZDgwdtHgzVYCCAIfdp89WIjFQaMMn8/MpFgsLZM3Bw/FchYEsNav6CxQvxJQ3rAtgf307whDDnvmuu85BE0FBe8/neOLgWs1fg0l2EZCcaQ8BHNUcsmYGfOpTrzL4isYlKOsRL7rQnJbFjx/JX0QYLz9ZP/bhQc6EvVU4inQw1vUShomRxXW1Ylt0KfAcHeHrK3aqujm7dch+xxYsLqBlyycpid+9i40b67TfpTW5u7MkTGYuwJQN6eWHjRpo3r1hTlw05OzMrKwQHy+3B4xW21gfA/PwwdSpdvCizPvr69evevXvv37+/e/fuckdOSNByddUKC0PVqmjevDiB8SkpLD4+91GIifX1hp0AEGMTb+zNbv0o3xikPLhz586wYcMuXrzY+KtXK8uE3r3x5InEuWT5kb99LCu71mrJiGaNWKafmtjn3W307VveUyxLatakmjW/0rE0NHj//IPQUHb2LHx9X5iZuZw/7xId7VYwlana7y7ea178Vol0Th4Tb9mCwMCmOcpF9scfOHaMtm517tcPgJubm5Ij3rghdS2yio+4tGLAvF/+Otq6v5AvABCqa7LyCw6GsntNyEKdRytX0qhR4t27KSQEALO25o0Zg+rV8w/Cbt9m589TcjLU1dGmDQ0cqNRmvzBEdOzYsR49ekydOjU3p0YiLhdfnCQ+lAAej4yN0bw5zZ1b5HwZxti0aezmTaSmZjcA+PIl0+vT3ZUPwVMH0DVnQQdbsoSdPInczAWRCIGBCAxkvr50/HiutYPss/jpJ9LWZqtXMz8/ZGYCAI9HDg4YNIgmTizanEuFKlVo/ny2cqW0pkEgoJYtSU6e46tXr9q2bVt2k2L37rFPn+RuljxvRSIlhQ0cyN6+zWsRixEYyI4eLc78gKQUjFuAZ2/yWpr1Qxtn/PsXtIqoP6RJk/D0KXv8WIa3jbU1LVsm+cBljD197nri9JHU1BQAjg5OUybOkriVmJqaR0VFeHrl5XsZGBhK/hMdHYlqtYp6dhwcHBwcHBxfH67ExMHBwVEiiGjmzJm9evUaOXKkq6tr/k1eXl4dO3Z8/Pix0Te+/sZaA1PsMMWO3iXjVAQ7H4nAfJ7BKSK4J8I9+1687LvMfIKZGiw0YK8JRy1U1abq2nDShmkZG2GWNRXReEBXV2mIOClb6ielPKiIp8nBwVHBsNbAsio0xYsB2BKEEdawL9WV0mVHrvIi9wNMEjlRPrP5/uDzseEPzBmHPafw6TM01NCpFfp0hcb3lGUcJGt1ZS51dJyFAfksyS0tATwPD5c8qiX+dC51eCbUInlm8ZXq/8x2RsTIHcrWCiZl9p2U5sxhr18jZ2LSW2vWpJ9+yn6QksIePpTrfJCRgcuXMX06Cq4tFh8+jIQEuYcXi/HsWbEmLh9dXTg7yxU0EMlbKgqAeXrizBkaIB2akpGRMXjw4M2bN8tVMyQns99/Z+7uCAsDYxAIYGeH7t1p3ry83BFVKNh5X/uhIh4fQJuPj6qG+cnsU75cu3Zt5MiRZ86cadq0KVxdxRcuUGIiDA2pd280b17esysO1LMnTp5kDx8C0MzKOLppbK+5R90rNxATb+roNY0v/OGY+47gKBWsrfOSCM6fz79l2Bm3Q32dAVT73eUAcEDSmqNmkFxO2bt3+PVXVY8lSz6ulZm+ae/cuec37m8/5FDbweGG5gBCMjDek52tRzwCqlXjrVkj6Sz93ouIYJMmsffvkZaW/W3kxg0cOEDLl8PFRdVZ5aCurn7q1Kn27duvWLFiwYIFeP8eUAPAfHwkHVh4OL/7JuwIUDqUjJ+BTpMxMc/ZRbS+M4BTVVom8tQB2Guipg4AsOvX2alTeWqGfLAPHzB1Kh08qOTYHTtS27Z48ACurkhPR5Mm1L27ciugMoN69aLatdmKFczPD8nJUFMjc3P88AONH4/CThiASCS6efPmsmXLynBON24oVi2IXFx4d+8WftIo5+Iv5abA5swpoGbIRf6HnQKSU9F9FNw/FGgMCcfxywgIwdW9Rfymx+fT/v1s9mw8epRn3aGmRtWq0bJlEtOOL/5+J88c8fXzlmxs1aLt4AEjMjLS37xzDwz0T09LA5CSmqcKtTC31NLSTktL9fvs06pFu2KcIwcHBwcHB8dXhhM0cHBwcJQClStXvn///rp16xYtWpSVlZXb7unp2adPn5s3b5Z5huVXoZ4u6unSUid8SsWdGDyOZ6+SEKowXFiCiCE8E+GZeJt9TyP7l7OeAFo8VNfBfAdqZvD9RleUJgYGZG7OIiLkdtDUzL9E8iugSibFfwDa6PWfP0cODsX8YoUDoXBLRLoYS/zY3trfxjVdLecudFbOii/OoeHrY22BP75uInY5IhJhy0Fcvo+YWBDB2BAx8bJ71tGRG6zetKCsQR1ZtuJQ21RRC5fMc/dllwj0dDBxcAnnrpCqVWnyZLZpUwFPdQAAOTnRP//klnzY48cIClIwEgsJIS8v1CqwXJJiYpQkb+czJCgteKtWsc+fZRZ4SFOTpaXJ3TMrC7duoZCgYe/evVWqVBlQqD2b5GQ2YAB7/z6vRShkX75g9258/kw7dxZBgqCtTcbGksTxDIH6wXbZf/sxd3Ii1YlQKNSjvLh8+fKYMWMuXLjQzMaG9erFPn5Eerrkz80uXqS6dWnLFlhYlPMsiw7t2IExY9jLl8jI0E1LPrV2ePdFZz7ZVE3V0J42Zs1FJRExFZ6AAHbgAAIDmbo6NWhAQ4YoyRH4iri5uTk7Ozs7O7u5uSUJsTGQxax5AaDa7wXEAc8LCrBcEhOhij0DoMA0xTo2bMGZ9XOeHDvZd/I0l1/EoHux2PQy8jdn+dEDSUls2DAm5XAjFjMvLzZtGm/HjmK8VQ0MDK5cudK8efMqdnYDY+R+lJQKmXy11b2zPXVGWOe8qHftQqJc9yH25g19+iRlUCEDgYA6dkTHjsWbGLt8GSdPsshIEolgYoJOnWjUKNWDRQAgIYGtXYv375GcDC0t2NrSvHlUpQpiYqCrC4WLBFxdXW1sbGQmCpUaOT4ZfHnCu+Bgxe9KIsrTNMTGsoJBRSVk0mJpNYMExvDsDeasxD9/FnFEdXXeP/8gMJAdPIiQEKatTZ06UefOEAjCI8IuXj7z8tVzyekYGhj9MmSUsZHJzj1b3n14nV+3kV+4QEROlat++PjWx1e+0QUHBwcHBwdHRYITNHBwcHCUDjwe7/fff3dxcenTp09cXFxu+/379xcuXLgmZzXGf4Pq2qiujUl2BCAqE14p8E1DcDqLyESCEIlCAEgTI0WERCEShEiQo+lPEiIJiMyEaxwzUkNHY3QzoTZGsPhG1mUWr4Bd5oYHXbrAw0PewkeqVo1aty7hEQqfQm7L91zU5zQNHN85BKyoQl1eMQacjcQkOzQpUUbzV0I95957Bido4Ch74hPRdxJevIcwS1G3/FKGDylui6Zg4SSIp0/H2bOSRomgQUrWAGDXH6mhceov3kknM+jqYOjPGPxzqZ2ITGjkSKpUiW3YwAICEBvLeDyytKRatWjVqgLVaH9/GZbR+UlJYWFhVFDQoLwKpcyhqjhoa9Px45g1i7m55S0JNTenJk3g4QF/f0X7Fkyjk3Dw4MG///5b3h7st98KqBlyycxk9+5h2zaaNKkIk2/WDB4eYOxM855R+qYA7KKDu7++lb21UiUaNKgIo5UZ27dv//vvv69du9bQ2poNHMj8/ApsTklhz55hyBA6fRrfnOmdri4dO4aTJ3HhAmJijIHdL/Z36LU0i3gPE/n7QzHKurxnWDyEQvH8+bhzJ/dNwS5dwuHDmDCBhgwp36lJ4ezs3O+UW0wWADho4fGy5YKJE5Al4/qbGz8BoVD5xaR+fdy7p2C7WnTU0C0Lv/SLX//zVADLEo2dNhz+efoQmUv5xYsWyc3rCQlhf/xBFy8qmY8srKysLly40LllSyx7iRwrhVyyH2pq0vr19LNKnw3sxAk2Z07h3J/DbQcFmtoCME2Om2igBughNZWFKLQeiotjZ87QggVFOJ8ikZnJxo9nT59KrsPZM37+HJcv0+7dMFUte8nVlS1cyL58yWt5+5a5udGwYTRjhtK9jx8/3r9//6JPvQjwciJFRLa2sns4OPDu3VPxw5Hdv4+wsNKaW3wSnr2Wu1UsxvHL+LU/GhQj58HenhYtQo4gTCwWnz5z5M69G2KxGICamlqnDt06te924/aV23dviMV5t0QIVLVqjZ49CmT9ODlW/fDxbWRUREZmhoZ60dOdODg4ODg4OL4unKCBg4ODozRp167d7du3O3TokJDPFHfdunUdOnTo9nWXxX81zNRhpo7WRlCwyiiLISoTIRkISodfKjxTmF8a/NKQlE/oEJeF0xE4HcEA1NRBGyO0N6J2RtAqyiKKr0ZJ6tZlXfOmqVPx/Dl78kR2wOSKFTJvpeXtXhp6CzajBm30+m+rHD76YMVWBIUhPQP6usB/Iu6Zg6OEuBiglznORYIBc33Y7cYVydBcDpo8ktzrThczyQeZkZFRfmEiB0dpwRgGTMWTV0q65aoZPqRkLxSWRE2TszM7f17y4S4RMeTKGiQPychIx9Lg2j7MWgFXNwSFIiMLBnqoZIOxAzFmYBmdVkHat6f27SkoiHl48PT0ULu2jKB0GxsQFa6K5aGlReaFVjM7OeHuXUWHLrxLqaCrSzt2UFgYu3IFgYGwt6cePWBpybp2VbKjpnTuDmPszZs3LVu2lN0/PJy9kv/iyMjAxYsoiqCBfv8dz56xjx93dxohaRlz+yBfUt3R1aVhw6BfzqKzzMzMyZMnP3v2zNXV1cnJiQ0fLq1myIF5e2PuXNq58yvPsJgwxu7fZxcvIjUV+vq83r2Rk0BfD5jymW0IAIA//FhnY7JVJZ4pIgL+/lBXR/XqiheFfx3YpEm4eVNKPM2+fMGqVRCJaNiw8ppYfiQmDQBO93fGmhcA5jmQ2r+uTKGa4XlmJsLCYGeneHAaPx6XLsl7uQKQaCbmndvwuEazZ9WchTz+mDr9j2040HHWKBk9X8sv/ALM25vevi2CSYO/Pzt7FmFhsLWt37v38mrVdsyt775aVo4AgPR0XLwI1QQNEoGUVFuauua6XtMk/59xfaeO088wrIXYWCgwsJEgJ5+oVGDTp7M7d6RnKxQyd3eMGUNnzihXyH35Ip47V4aZUGQk27ULpqb0yy8K9k5KSjp16tR7mQI1lSH5X6KlNvGDg2VqGqhy5SJI/RRrUIrI/ecIkW8ZCSApBT+Mxsg+WDGnRAc6cfrQ3fu3ABCRi3OL3j/3T01NWb9pRWhYCACBQNCyedumzi2srGx0dWSYVejp6QFgjKWnp3OCBg6l5L9X9p+8x8XBwcFR8eEEDRwcHBylTKNGjc6ePdutW7fc7AnG2IABA+7evdukSZPynVt5oUaw1oC1Bpyzb5xm/wIPz8TJcLxPYY/jEJIvusIzBZ4p2BHMNHloa4Se5vSjKQy5jywV4fPpwAE2axYeP85bTaiuTtWq0YoVpWIvLPPHW5k7T1Qk/voHe08jMsdUO31c9rk/f4umFcW/mYOjfFjqRNeiWboYLxNxMAwjrMp7QsrQzLmnnZ6jAbOysvr0ifOe5Sh9jlzAy3dK+hRWMwj4qO4IANSrF3btYp8/53Z+Hh5eQNPQuDGItDSx9W9kZOKdF2LjUckWNSqXwckoxs6O5FcEqW1bZmMDeRbZANnaSuVNAKAJE9i1a3L30tRE376yN5UKVlY0ZkyBFnt7eHjI7U+EZs2k2tLS0ng8nracgjS7dg2RkQqmwMLCKChIaak1D21t2r//+Z//e+1YD4BWZvovD08AgJUVDR5M48apOk7ZEBcX17t3bxMTk6dPn+rq6iI6mil4PgH2/j0lJUFP76vNsJgEBLBp05iHB9LTJQ3iS5eoTh3691+JT8k8B7oSxbxTkSTEfF92qI5C4d/Tp2ztWubvj9hY8PmwsqLatWnlShgbf4VTkQk7d449eCDbCi4uDjt24KefYGhY5HG9vdnevQgNZURkZ0djx6JSpRJONVfTIEmaGPDCrbDaO8+YQSIUMzSU53JXAF1dzJ2LRYsUv2cFIuHBf8b/uPCUj5VThkB9aN1B594FNK9X8Lw+f877vSaTlBT24AGp8gsuIYFNn85ev0aOyxTbt290RsZhor1/t4COjuy9kpKUjyxB1rtvT8fhYYYWAKziI359ehpzBgGAkVFhRZc0ZmaqHreouLmxR4/kaebYu3fYs0fpBZD9+afcaKTEROzbhwEDoC7XVXLPnj1dunSxti6RBwsrdAq5OobcTeLp03HunOyTtbKi+fOLcLzKlcHjKfFPUpnQcOUjxSVgxzFoamFxcUPHIiPD7z24DcDO1n7MqMnWVjZPnz86dHSP5EZcFadqw4aMtrayUTBCbGwMAB6Pr1MBtGIc5YLqLpucmoGDg4OjIsBVhzg4ODhKnw4dOqxcuXL27Nm5LUlJSc2aNTt58mSfPn3KcWIVDUt1TLOHRN/wPhk3YnAvlrkl5vl+p4txIwY3Ypg6D+2M0NOMfjKDQcX47ArLgE8qQjOQKgKPoMWHrQaqaFeMvAx1dd7mzQgKYkePIjAQ2tro2pXat1clNFTy20zyay3//4vNf+/H3tZD+PcwkpKl2zV31hh9Azf2wcZS1m4cHN8HdpqYao+1/gCwyJd1NFJt+Wn5oZtzXUzOKWGMHj1aKJQTlcTBoTJCEf7Zj2v3ER0PHsHEGFHRSMtQviPyqRkAONhiye/OS3If5/gxSMjVNFDNmhITZgka6nCuV+JzKCN0ddG8OU6fll2DEQjQpYuMbyzm5jRkCNu6FcmFPoD5fGrVispU0FAImjWLubvLq0RStWo0YoR0Y/608sLIV3hkk5yMmJgiCBoAWFrunLoKUQDQ38fVpE51Zm/Pmzat5KXiXFJSUnTkFUrlExwc3L17965du65Zs4bH4wFgT58iQuF63tBQ9u4dyfO3qCCEhbERI2SkZjx/jqFD6fRpGBpq8rClBnV7zcQMl6LwMRm15WTcsyNH2P/+l1cyF4kQEMACAuDrSwcOQJ7JfFlz4gRSU+VtZAEB2LOHZs0qwoAiEZs/n926hehspTAD2PXr9NNPtHgxSuD09CYJgetepIuzBQ3NXJwBwFLG1/S8i6qREWwUlT9zoe7dSVeXrVzJfHyyxStqalBTk3pyzBKjz60Z2n3h6SBT2zQ1zQER5v9G4ef8pfyMDJkRGAVQ6nYAICmJDRggrQqKiQGwVF9/VFzcEG1tNZlPppqa8sEBANSlC9uzJ/8V+GqjLqt6/yb5/+zz/2gb6sPeHgB0dMjKioWGyh1LX5/K7K6I+MABxMfL3ZyVhdu3oVjQkJrKfH0VbGdfvuDePZLj0yMUCjdu3Hjy5ElVZqs6Mg0beGvXsqgo9vQppL64WlnRrFmoUYSf4dS2LbO1RWBgbgs/OBiy8iwkM1HwcSbpoFdPph9KAVLTcfQCJgyGuYnqM83jo+d7yTTq12tkYmxy8fKZy9fOM8b4fP5PP/bp3uUnnkJnSgDhEWEAzM3MBQJV3wjfOvnv83BIng0uOZSDg4PjG6JiFIU4ODg4/nPMnDnz9u3b169fz20RiUT9+vWbMWPGihUrNJUuWfj+qKuLurqYXYnSRHiWgPtx7FYsPubcMMkU42YMbsawmd7obIx+FtTNFFpKfp+WPnFZuByNmzHseQIiMmX3MVNHfV00NaCWhnAxgFo5+q3b2dHcueV3+P8U0qoOWQHB6eO8PgK2x4s2MvfjmeO/x6xKdDaC+aUhUYgxHuxSQyrPK6EyckVyCTm3gnk8nrr8VXccHKoQE4e+k+D+AcJ8a315yt4IEnsG64Q1s4VT9FlSFgRLTd8hWrqbRMGQW4F7Hh3d1NTUJS7OTVdOXbTiwVu5kvn7s5cvpTUNEmnCHNkO1DR1Kng8dvhwgdq/sTHatqX168tyvrKoUYNGjmS7dsmonNnY0NKl0JA2r1ZXV8/MlPP1EYCDg5Ij6ukVdU1zeCYuRme/7CaM7EJTupTKxVgoFJ45c2b//v2urq58Pp/P50+YMGHJkiUqXjk/f/7cqVOnyZMnz8pf9k5IAGOKqtdiMfIl+lVM2Jw5clMzPn3C3Lm0YweApgb40RSXosCAtQFsf21ZZ/35M9u0SaYBAPP2xuTJdP68oqcrM5Pdv49Xr6ClRe3alYpDWzaKdSeAIucSWbCZM9nFi9Ll2IgIdugQhEJaurSI88smOgtDPzCJ95Le9hd3GpOLs3Phbs8LBh9Q9eqqF/jRujW1bEnPn7OHD5GVhUaNsGED85IWgtvEhJ5fPeTHhafDDc0TBZrDPrB+FlhblYwlx7G3h7ExwsLkHkUgUOXPx+bMkedx0kpDw47PP5eWNkDmGvRq1ZQOnk29elSjBnv5EgAjWv/T1JV9Z6ZunCJw6Vq1aoNfHp7AL0Pykg2HD8enTzL0ZwAAqlcPtWurelzFiMXs4UNcvcpSUsjSkoYOpeho+cIxAIDSWLHAwFyXC9lkZcHNDXIEDadOnapcubKLi4uSo5QK6up06BD+/Rc3brCICL67u6SZ3byJmjVze+UXQ8gVIujqUrt27MgRpSYljDEiUiLRA5LekWZNJX8KAAEh2H4Ui6cq7SgD9ZyQiMtXz9+8fVXyCauroztp/G9Vq1RXZYTUtBQAuroV3vunlMi9p8GV8FHwDo/SJ4SzZ+Dg4OCoIHCCBg4ODo4ygYgOHjxYu3btqHwrtxhjGzZsuH379smTJ2sURS//XaHFR3tjtDemv5wQlI7zUbgQyV4mQvJrOEOMy9G4HM10+ehhhn7m1N4YgrIvlYVmYLU/Ox6e50kuj6hM3I7F7VgGQIePVoZobkCBGfBNxf+qoep/wstQdc+GivBjz1nW7Us3N7fCjRwcHKWCFg/ba1L310zI8DQBv/uwDdUqrqIhN88onjNl4CglxGIMmIrnhSLLxcpv7APA4bTxOkhDPi/0FytXUqdOuR0kn2tNLS2f29mRri46dMC//5bGxL8iGhp07BhbuBBPnyIkBCIREwh4trbo3JkWLlRgKEWTJ9PAgWzXLubrC7GYzMxo1Kj8ZRsZiMV4+5Z9+ABDQ2reHKampXUSNG0arK2xYwfz989eom1gQFWq0LJlqFOncP+MjAwFJX/q3p1t3qygrknW1iquHc9lTwjLYgDQylCuDUBRuXXr1owZM0xMTCZNmnTixAl9ff3g4OCpU6e2adNmx44d9evXB5CamvrixYuHDx/6+vqqqal17dp1wIABkt0/fvzYvXv3hQsXjh8/vsDZ1arFtLUVrUTX16eqVUvnHMqIiAglqRnv3lFyMnR1Acy1Z5ejiAEXItmHbfNqGwho2jRJJkV259WrFbwY2MePuHGDunWTvXXPHhw5wvz9JUv/2fbtVLUq/f03GjQo3pkVQKmDkdJF2flxdWV37sgeMyODXb5MQ4YoeYPLIjAdEz1ZcDoAGAqwuxZRzpd/tm8fW7tWZs4COTrSX38V7Ug8Hpo3p+bNJY/Yhg0ye1WO8D+7esiA2QeCTWwAnI6AaxzbWJ1+MAUMDcnBgSl44zs4UPv2SqaRkMDevFGwfYqu7pbkZBmCBnt7mjRJyeD5J7N6NUaOTImMmTR23QWXHgDUuo0QLh1snJEc7dzINp9LEPXpg+fP2fnzhf08qHp12rxZ9YMqwtOTzZnDPn2SXIEZwE6fhrJF+QU6BAezf/9lgYGUkQEjI/TqRT/+CD5fua+h/Iv5li1b5n7NRQV8Pk2bhmnTKD4eRkaSNioU25SLAiEC/fUXAgLYo0fSmgY5cQzyhpIoHgCke6qkafBUZIehiCaNXB49ue/r5w1AomYwN7ecNmm2hbmqfol6egbICZ74rqgId2nKHTajhpSmAdwzw8HBwVHh4QQNHBwcHGWFmZnZ9evXmzZtKuVc/f79+6ZNmx49evTHH38sr7l9K9hpYqodptpRcDrOR+FsJHNPzN6ULMLxcBwPZ6Zq6GWOnmbUzADqZeDZwIBdwfjzM0st+LteX4AaOqikCR0+ACQJEZCOT6lIyvfXThFlR2ZIHrZyw+LKNNwKev/1j1+Zioevvw5AppQh/ybVZQ25M5/2F3adKLApfZwXAM2d2R2MDeB6EpWLYgjNwfHfw8UAiyvTYj8GYG8IHDQx3b685yQHk5ylmNHyF05zcBSJPSfh/lHuVsl3gsIaH4k9g9RyYUkLmzuXNm5E69aSltxg+PPjz+46jtCTyDIaqRPn7OzsfOW6W/F8m8sBDQ3eunVISWFPniAkhBwdqVmzwq4GMjA1pfnzVRRJsUOHcPAgCwiQVMqZhQXVqkVr1+avHJcE6tcPvXvTixfs7Vuoq1OrVgqWO3/+/LmSgqwHU1M0by43DV1LC4MHF2lu6WLsz3F8H29bCqqy+Pj4mTNn3r9//59//unRo0duu62t7dmzZ7dv396jRw/GmEAgiIqKatiwYevWrbt27fr06dNp06adOXNmwYIFL1++nD9//qZNmwYXPpcGDahSpcKr23OhSpVQsQUN7MkTeREk2YSF4f17NG+O8PA648d3aT/tRv0OYtBGq6Y7t09nd+/Sr7/S2LHZnT9/VjSUpNgvS9DAli1jR44UWBmfnMxev2bjx/M2bkRO6b34GBgo3s5MTFR/tbG9exUZb0RHi7dt4/3zj4qjxQux2I/diEZ4zgc6j7C7FlXWyutDo0YhJoYdPVrgj0VEVarQmjWwtlZ57rIwNpa3pWaI96OFXRfM233UoRmAiEwMfs/+qEyzK4EWLGBjx6LQxR8AdHQweLDSCyN7/hwK8h2AHpqaE+PigkQiu/x1ekNDGjeuaBqvatUSdu/v85a5W2Zf6NqLs3bZWu0UpTu/fXv0yZP2+bQXtHo1HB1x6hQLCEBGBohgaUn16tG6dTA0LMJB5eHtzUaPZkFBBRoVOytIyDlltnEjO3pUohzKvuzev4+DB2nzZpiYIDFR7ghaWtSqlcwtXl5e/v7+P/zwgypnUGxkKwnyPatSW3MdGhR7KkAgoAMHsGoV7tzh3buXvW+tWujbFwUlaEpmkg9NDaSrFrZVVNi1a+qnTs1JTATw1ML4TSUb21q1u3T6UUtTS8FeYrGIx8t7F1Syc3B7+TQ2LiYmJsrEpGgeSN8cJQwS/U8ipWmAnHtWhfuUyqFLPggHBwfHd8h/vaLCwcHBUa40atTo7du3PXv29C2YwpiYmNi7d++TJ0/26tWrnKb2jWGriSl2mGJHn9NwOgKnI9innMUe0VnYHYLdIUybjzaG6G5KP5nlFahKSJIQE73YpXz3uxrpo685dTRGdW0Z3tEM8E/Di0Q8iWf34+BfcJlZuhgLfNmKL+hphh/MqKUBjL7NrMb8v75ylez5DQwh68chvqKmIb+U4eoNt5G/4/UHxOXclTIzgUW6M4ouawCkl+tIqRkA8Pjgf/UwFA6OCsg0e3xMxokIAFjymVXSpF7m5T0nWZjlLLGL4gQNHKXEhdvIkH/7XsVSX4FcichItmIFXb6c+yH0/Llb06bOKxc5f0jJ/girowMA7Yfin8Xo2KL4k//a6OhQ585lNDZbtowdPVpgKXZEBIuIwMCBdPBgdtZ7yeHz8y/RVsD9+/dbtFD0t+GtXs2Cg5mbm7SmQUsLP/1Ew4YVaV7/C2CRmQBgo4EfSmZLwRg7ffr0zJkze/Xq9e7dO91C4SZENHHixAkTJgQFBYnFYhsbG7Uc3/6hQ4euXbt27dq1gwYNqlSp0o0bNxo2bCjjGDwehg/HypUyl87DwEBJ5n1FQGkihkjEEhMpJYWNHMk+fpwTv/FG/Q4Azjb7+bdL/9YM9mabNkFHh4YMAWOs0Lr2RC29V5UbRBmYxugZR+sZCys79U9GXak/hZsbO3lSts9/aCj74w+6elXBynKVaNAAbwv5z+RiYMAbOrQIoymWgACkIIuhIB+SMfQDk/rxtciROhfSeNHs2dSjB9u4ESEhLCOD9PRQvz7NnImSp/Z06oQXL+SZWBio87bVEfSqTNM/sbAMAFj2mVXVpp4NGtC8eWztWoSEFNjB0JD69SNVXvmRkRCLFUSQqBP9ZGh4Pi1tquQceTyqXBkTJ1KOdYqKxGahV2rVtzmr3yd4310W8UDtwO7FtWq1ffBg4MCB+/fv75ZPZ0MTJmDsWHJ3Z15eMDOjZs1yLQRKCmNszhxpNUPegUm2MgyAlhb69gXAtm1jO3ZIv1nS09mTJ6x/fxgb48sXeQenypXRtKnMTUeOHBk8eLBAUMo326nQH1fSokSgUAz4fFq4EPPmIecU6MYNAFKChlwPBqXEvyGjhixdYZ9qjkWcZHIyGz+evXyZ6//RHGhubEzdUumHPgr28/z0ceuODTo6emNHTXKqXBVArZp1cA4APni8a9u6YxHn8a3CldLzI3k2FMRPcEIQDg4OjgoFJ2jg4ODgKFtq1ar16dOnTZs2LViwID0976dcVlbW4MGD792716xZs3Kc3jdHZS387oDfHeh9Mk5FsDORCM55UlNFuB6D6zFsljfaG6OfOfUwg64yt0gFBKRj4DvmmZL9sLYOVlWlNgpvwhDgqAVHLQy0IAD+aXgUj7fJ7H0SPFKyA9qTRTgSjiPhjEdw0EQdXdTRpdq6aKQHaxXWJVZYCv8URDmlM+aqGdzc3GLj0WUEPvoU6BAVgyi4udRHqm+2rEF1TUO7Zth7GgoisE0M4XCKsyvk4AABW2pQaCZzjYOYYYIns9ekRvrlPa1CmKmDAAZEZ0HMZCjVODiKSpyysmZhNNSUJFoxHx88fJhrPD53texunwMx9S/c2A87qyLP4Wvw/j17/RqamtS0KRR4FZQKDx+yEydkVseZnx+mTaPz58t2AoU4efLk77//rqiHpiYdO4YlS/DoEQsJQWYmdHXJzg79++ct3FeNT6nYGJj9/7kOpDSdTSwWnzp16tq1axkZGTVr1mzTpk2tWrXU1NQiIiJcXV137NghFouPHz/esmVLBYMQkb0smYiWltbixYsXL16seA40bBgCAtiJE4iPL7DB2JhGjKAKrwKnWrWYpibS5VfuDAyoalW2cqUkmaLx5zcd392/U6+diMfvP/vglRX9K0UFYdcu9OoFbW3S0MgtVIp4/D0dh6/oOytBu8CH6D9urLMJZlai5jmmCWzLFsTFyTs+8/XF0aM0cmSJTnPuXDx5wnx8ZG9t2hRNmhRhOLGyMD8p63s5xGWh+2uWmCMk0BegiT5+NKXR8kJaatSg7duhssJMCQ8fsn37WFQURCJoa8te2U9ErVrB2bkr8MyFhn9gD+LAgAmerLIW1e3bl5yd2cqV8PNDSgo0NGBjQ5MmqeioQdWqMU1NRUo6be1eU6du2rt3WseOTE2NXFyoVy95OQIyEImYq2vUoxe96v3yUc8KAI+wriqNbt8RyK4Bt23b9vz58z179rx7927t2rXz9uXz4eJCLi6qHktFXr9mnz7J3SqvzE9ETZtSnz6Ii5M2MsmPxB+Fz5f98jMzo3nzZGZSMMaOHj166tQpRTOPjhavWkWfPmX/oe3saOZMFDeNVKlBQjGHLVVBxvghWPVa7lY7K0wsiggKYjH79Vf29Kl0e2wsO3UKAgEtXy5v1yvXzqenp6enp/+7fcPyv9draWrZ2tgbauvGpyY/Prin9eYdMDfnjRxZtIvYNwJXlVdM4fgJ7mYOBwcHR8WEEzRwcHBwlDk8Hu+3337r0qVLv379vPI5qaanp/fp0+fFixe2trblOL1vlLq6qKtLSyrjWQLOR7HbMfDLWZEjZLgVg1sxTMsbPc0wzIpaGhb5dtXzBAx5z6JzQmAn2uJvJypqpIWDFhy08AsIQKYYR8KxM5h55CgkxAyf0/A5DRejsm9DWKqjsT4a6lFtXdTSgb1m+ZTW8scHFvWnr+SnYDn+/MuvZgAwdqG0miEXt3cY2dfN7VrRNA3d26JqpewxC9szAGhSB/KXrXFwfF+o83C4DnV2Z96pSBNj8Ht2rwlVNOWWGkFfgAQhhAzxQhh/m8Y5HBUKpdHbamoFUuYtTDGiadjV+wr3ycjAgwdo3x5AZAwu3IY82/cvQfh9FY5tKsKEvwLs+nVs2sS+fEFyMoiYkRFVrUrLlqFmzbI64tat0nXx/Fs/fqQHD6Cnx968gYEBNW9eUqt5Zbi7u3t7e3ft2lVJP3V1WrECWVn04QOLiiJ7e1SvrmDhtUwYMNubZYgBoIk+hilTt7x48WLSpEmampqjRo3S1tZ++/btokWLvL29hUKhiYmJi4vLkiVLfvzxRxXX45YEWrSI2rRhW7ciOJhlZpKk2jdjBkq9GloWNG5MlSopKLKSvT0qV8aLF7nV1iUnVz2t7pKqoR1iYt1z3vErK/rbfP6M8+dpyBDY2cHHB8Czas6/D/v7faXahQdkwM0Y3IxhLQwxqxJ1MgaCgxXNUCTC48comaABenq0cSOmTWN+fgXaBQJydqbNm4s2mtLoAWUJFxJispCrZvinBg2z/Fq/oYRCNmMGu3u3gHZK8k7JX2bW0aEWLWhT9nXZUIBDdaijO/NJRaoIg96ze43J3N6etm0r5jQaNSJ7e3kqEwBkb9958uRhy5cnrVypr19EbamrK1uxIjwyvtfMA156VgD4TPxPwK1f2kknnjRr1mzp0qVTp069e/du0c+haLDr15GSoqiHpia0tQskUOjpUcuWkpcoO3gQAQFKjiFLzUCOjpg9G+3aydzj+vXrBgYGjRo1kjvtGzewdCkCAvJeHB8+sJcvacQImj5dyXzyj5PPIKFImob4RKipQUdRJoNcN4gikTtDxlhaOlbNkd1NSwMDesCyKFEP7NAh5u4ue1tWFrt+nUaOlJdPFByc/UdPSk58+sy1Q6sObPbsFn6fr9qZf1HjPQr1b/X0qfjBA2rbljZuRGnbbJQpRbppUxbihv9A+T+/piH3dPI/V/+Bc+Tg4OD4D/AtfTxzcHBwfNPUrl37+fPnffr0uXPnTm5jWFhYr169XF1dtbQU/qzkkAOP0MIQLQwJVRGQjmvROBfJnidkp2CmiXA8HMfDmaMWBligtznV1JE9TmgE3nlBTR31qsPMGCcjMMUr+0awJg9balD/Ekctq/MwyhqjrOlNEi5GMdd4vEqEsODNh/BMXInGlejsVi0eqmqjug7q6FI9XdTVzbNG/8oU6cebVOdy0TdI1AkR0Xj9EcgJJs9FYtDNGFxf4uVjt1YtnWWNIRt1NcyfiBlLEdxfhpqhlhPWLcCevSU+AQ6O/wqGApyoRx3dWWwWwjMx9AO72pC0Klgsi4latoNObBYnaOAoBfTkfNnIpWMLWJshMAwAKlljynDUoAwlggYgd+X3vtMICoOB/KN4+EIsBq/CvNHYnj3sn3+yC0uSukhcHHvxgo0axdu0SZ5xd4kQi5VUdtPTxZMnIzMTaWkAmKkp1ahBq1aVnW/EsmXLWrZsmRvEoAQ1NTRsWOyC7MEwPIwDAAFhU3VSUNn19fVdunTp7du316xZM2TIEEn9afDgwcU9cmnQpg21aQPGKDFRxWJ2RYHPx/DhWLVKdmqGoSEmTUJ8PMtXYa0T6HF8w+iBM/elqWsGmNn1nHvswurBNi9e0JAhNG3ap7CEpZ3HXWncjeVUEx2iAhv7vTZJijXRFHj1+eVCNIkZADyJx5N4Vk8XE2u2b5IodIwM4IvlGBsoWMSvOvXq0fnzbNkyeveOJSaCzyczM3TtSuPGKddzSdGlC54/l2t9pq0tSQdQipM27DQRlA4A16LZcKuvJAkXz5uHy5elK9+S6rKuLtnZMYGATEwwaBD9+GP+LgYCHK9LHdxZghDB6Rj2gV1sQBrFvmgLBOjdG5s3Sy5o0mhrY9AgLR2d5s2b37lzp3fv3kUY+c4d8bx5QUJB3zmHfKycAPDFom07Z/Z/dY159qHV0mZBv/76659//vnlyxdHR5VSBFJTUy9fvhwSEtK4cePWrVsXoXAu0wYjP+rqvDVrxDduICyMhEJmZsYbOhS5HjMeHor3ZvndO7S0UKcOaWujTh2aNAlyFCGMsaVLl86ZI6d0D8DTky1ejNBQ6faoKLZrFywsaNAgmfvJfFpUD33IT6OfwefBxAgdmuGPqdDSVNJfSipRWDmhQEuRu0neUcyM0f8HLPtN2aSluHpVkVliZKR4507e2rWFt2RkZqTki/K59+Bm+7OXcfFiV6InZgbxmhrXnexbBYQhPp5dvgyhUGLiwvFdIbU4h7O14ODg4KiAcIIGDg4Ojq+Hvr7+xYsX27dv/+LFi9xGd3f3IUOGnDx5UtVbnBxyqKSJCbaYYEtB6TgdgVOR7GOOi+SXNKz2x2p/VlkLnU3Q1ohc9LPFAW7vMH8tfAMQEQ0eD2Y1odGFRVTJlkSYq+NIHXIp1bupDfTQQI8AZIjhlYIPKfiYzN4m4U0SkgveDUsT410y3iXjVESehUNdvewRmujDsgz0DfntGRT3kdeSu29+kbsqw5YciT1DrtfC7ccwSXE2KVTykegbPqS4BYfhgzfc3NycnZ1VN2no2w1JyRhVsFCiroa61XFwHQwrnqM+B0f5UlkLh+pQrzcsi+FVIqZ5sV21Klaug7EaPqcBQJzs2GsODlW59RhLt8DbT1EfM2P8OQ0NpIwJMuQZo+fA46FePcl/vT4r6ZuQhOg4mBdKji8fvnxhO3YUWCabS0gIW7iQrlyBRmk7t6SkMAUFDwkJ+aJBoqPZo0f45RfaswfVqpXyZICwsDBXV1cPZSW0UiEiE3/6ZX9vnG6POrqyu926dWvjxo1ubm6TJk3y8vLS09P7CnMrAkTfmJoBAEDDhyMggJ08Ke0OYmJCo0ZRjx6IiZHapbXH40P/jBs6Y3eGQN3P0rHdX1e2fjjtmIotuo2OzDsjpOwSt3ZG6pwLmydd26kuyiJbW9q2DXV4vqnYGMhORCBTDADvkjGx70L0XaiVmV4jxNsp/LN9VFCl6BD7qKAmn1/rpiUDgK6cF0RRMTTkrVsHgDIzIRAUWz9Fw4fj/Hl5662pUSPq0UOlcYB11WjQO8aAa9GY6Mk2VifNshZ1eXnh9m25oRhpafjxR578ZfdVtLG/NvV7x0QMzxIw05v9W6P4345o6lT2+TOuXJHWNOjqUs+eNHo0gG7dul2/fr0Igob0dLZ8+W3zmuMnbIzVNQKgJhLu3D691/NLANjly9StG3KCkCQIBIJmzZq9fv1aFUHDmzdvevbsWadOnSpVquzdu5fP58+ZM6dnz566qrxKlWY06OmhZUtejimO9DOrzNKgQP+0NFSuTOvWKd7lwIEDQqFw4P/ZO8voJrY2Cu+Turt7oRQKxd0/3C7uUtzd3V0vFHcu7g4Xdy/SAhXq7q6pJOf7kUoaTx3uPIvFSmeOzSSZzJyz3/0OGSKuAF23ToSagUdKCo4dw8CB5eEK8NWz6HVULACER+PHL7z+jJuHYCCUT1NGv4eSpbro2DLfJcLcGAsmooGT/E3Ex0veT6KieC/y8vIuXDmjq63Ts3tfFosVFxfDXyw6Jtrne4Ajh6MKKHO4ABLVCuZWOBz6+jV58UKcFQfDH4y4CSvGnoGBgYGhisAIGhgYGBgqFHV19Rs3bjRt2jQiIqJw482bN//666/z58/r6+tX4tj+GKxUMdcGc23I93SciaKXo5FcsEYVmIXD4TgcTgEYKUMjG5EBYDcAGkBJC8QESXzTuU4auFSXWEsLXCgxKizU00I9LfDmTLgUvzLxNQ0/0+nPdPhkIFZoKj46B9EJeJwAgAKwSotrmptQv4FDXT3FupplE1gsrEIofWuF7fj6+lpYWGhoSItdLSN2b8i3XuBZMhTCEzTU0WjimemWkFySlseG+wBYmFXTuxWy2NDWRI/2GDtQ7rA0Bob/CK118bcjmeFDAVyOQW1NzBGRZr3S0Cp4JEpjBA0MpeDwBWw6gFjB9cpiqCijb2chNQMgvKL/MTq6malpM1PTj9HRAGBtTXr35u1SUihS5onsRYEFlUqydBKGbt+OgtUFEXt9fXHqFJk8uYx71dQkKiryLrbQ4GDMnUvu3Clzd4stW7aMGTPG2Ni4bJsVyUJfmpQLAPZqWGgrYn00Kytr3Lhx7u7uixcvvnbtmqpqud3p/ichK1eSdu3ogQOIiKDZ2URVFdbWZM6c/KTs+vpEW5vGFFtX6/j9xam9U8fMPJitqByvbTC45WR8pABAWAAIpf3d7q69sNEiIRK6usTBgWzZwpPdVFfHvppkqR32htJ/opBZsLCepaz6za7uN7u6hV3oZqTMvbN/8qvzqgWXkTJDuXTXGhaLHD2KcePoz5/I4/sNVlQkDRuSI0dkb6mbAWZZY08oAFyIhl8mveBMjMvzSsg9flxYoVIEh4OXLyExj0AHfWyoRpb6UwBno+CkgelW4kuHh9O9e2loKMnJgY4O/vqL9O3Ln4+G9ffftHFjXLxIIyORmQkNDWJuDhcXMnAgr0D37t137twp+wHmnT23uV6fXX/N4BIWANXc7GMHZvT88jB/d2oqPXaMFBc0AFBTU2MX+AlJIC0trU+fPjt27Bg0aBAASun9+/f3798/ZcqUBg0a9OrVa+DAgfb29uKqkz596OHDEpx4iI2NJPmObAYSRa2JT+fBIzw8fMmSJQ8ePGCJ+/lISaGBktSINCgIr18Ln89CG4aSWTKkZ2LiUhHbuVx8/oFhs/HotLxNloq7x8q/jwKlxZET+765fwaQk5MzoN9QXz/BmY0rtiZLwiI+WZjEqasBME3nEwOlptLTp8nvI2iQsNzOJE0oGcx5Y2BgYKiaMIIGBgYGhorG3Nz8xo0b7dq1y+KLn3j48KGzs/OuXbsGDx4s8kk1MDDQx8cnIyNDT0+vQYMGBgZVJOyuSlNXE9sdyMZqeJiA67H0cWKxxaq4HMQRoDpEzjpo+uLWCGJcgXO8LIJaGqilgcKYkOQ8+GTgVwa+p9Mf6fiZjoziIUBhWkZhMLoWAoRQAOYqqKsJZy04a5Lq6rBXhVqJ1tcFLBb4n9/kfZbz8/N71yyp5Uc9AC8axERFISEhwcDAwMHBocwzMQvYMxQivN7zM8ONtxSkqw07S/BqyW7SUPhwu13NBwUZjW9EYeJe0cVEwjwVM/zXGGWGr2k4EQEA6wJpfS3SXigmrLLQLrhUpokJs2T4s4lNQEgENDVQw7bkujTfIGw/IkXNYGqIAd2wXdTSAgC3ixebDB1apGAooJmp6ceUFDJgQOHazLfHgpmSBPQNxobQqTrx9sHBkvZSivfvUeaCBkJgZSWla5HD8fHBvXvkr7/KcCxRUVHnz5//+fNnGbYpjttxuBUHAATY4yg6v8/gwYO1tLTc3d1VytwYg4EHL2sGQFJTBd3pCaH16kFocbTbt8c3twwbP21fpL4Z//YO+lhji3rK+lR7DFRVSdu2qFZNoK6FCrY4kAW2+CcS76KzvKLTIrUFM9Ina+isHrrsRaueN7vWK5NDLEuMjMiNGzhwAC9fIj6eEkKMjNC5Mxk/Xt4r8ip7kpxH/4kEgM+pmOBFb9cvR0coEhMjRTUl0pmmONOs4JWBM1EAsCKA6iuRYaYiilFXV3r2LE8clt/p69c4e5YcPgxDw6IhjRiBESNIQgISE2FoCL1id1qOjo7Kyso/fvxwdnaWOrC4HIzXaPGyd77+zjwx6uS+aU39i3tpiPIbCA4OtrKSoMvI5++//+7QoQNPzQCAENKzZ8+ePXtmZma+fv365s2bLVu2rFu37oEDB6pXry6ivp4e6dKFnjmD3FwRe42NyaJFEnono0fTGzckiO0E4UtVIAybzR48ePC8efPq168vtlBwsCT5C4CcHHz5UuR4kZVFHz2Cp6eEGrJ4JGzYB2/xrlFfPHHjMfp1ltpMVUJaCFCwscGHy6dTU1N8fuWfvUdP/9XR0X3w+C4AVRVVdna+4CZMW3NWjzYcQgAoczgTvhR3UZJmBfHbwcw/yI6wmqGs0k8w7wIDAwNDKWEEDQwMDAyVQJMmTU6dOjVs2DAul1u4MTIycujQoatXr+7bt2+dOnUMDQ05HE5ISMibN2+eP38ezTe7raCg0L9//x07dlhbV6UQ16qKMgt/GeEvI5LDxYcUPEui75PhkY4sUQtXNAvUG9w3JNkPJ4HFZT3BLhe6imiug+Y64EkcOK57/a/c/WFa3d3O+at9/W+2zpkq6vzlI7MRmY0HBf4NvBb0laCtCF1F6BT8M1EhFiqoqYEa6lCUNstXmicuX1/fmJgYLpf7okFRIFpOTk50dDSl1NHRscQtywJP35Bt5IYMEXt5mgaLvCYOtjKlmWBgYCg92xyIbwZ9kwwOxQQv+roxMasaq2naBY9EKYxDw3+Me8+x/ShCwpGQAnVVmBrhf82xeSFU5f9krtmDiBixewkL7Zpiz0rUkBAUKrROyTNpANBMRwfnzuHcOf694uwZWCx0ai1qR1IS4uOhr48KFsWKzOkuV4ESQebMoZ6esiwoFiMnhz58WLaChs2bN48dO9bExKQM2xRJdA4W+ubfAbqYoa0o0VhkZOSzZ8/i4+MZNUNFoC0iDxlr5Ur67RsNEFxjbO7r9mpjvxmrLzzQtjNRRn0tTLci7fQAELRuTWrWpLdu0WPHYGREevaE0F20oRLm22C+jRq98SBxzX4vJd1QY+sQQ8tQQ8sPjk2DjG0APLeq9zmNNK6CydEUFcmsWZg1C8KpAeRqhsDVkdTRwCI/SoF3ycjkQL387NOkirNl83rZVYP4Z9L3KeBSTPehqizSr7iZCz1yhB48iPT0YlvZbPrpE0aPJtevC3r8GBiIu8736tXrzp07UgUN71MwzpNGmuarGf7389WRQ7MNUwXX42lOjsApiI6O9vHxaczzI5HIyZMn79y5I7xdXV29a9euXbt2dXV1PXjwYLt27V6+fClS00BWr0ZUFH3xQvBHxNiYzJqFRo0kdW9uTnr2pP/8I1oPIYyamrg9HA7HxcXFxsZm4cKFklpQVJQu0Cl4H+muXbh5k4aGFiY04fbvD6GLhix89JCUXiMzC5fv/m6Chk6d8PlzMUMXPn5Ws9mfk8x98ahwi4KCIoeTd+nqWd6ftWvX/fL1EwBVCjYBT82gkZtrmZJxrl4Nh4TkXr4hilwKSM9L8lsg+zJ8Ycn/1Iq7QPRO4cZKGQwDAwMDgywwggYGBgaGymHw4MEZGRkTJ07kFM+7+evXr61bt0quy+Fwrly58vz582fPnskSYMHAQ5mFtnpoq5ef36HtFHyNAFEHeJkaMkATQRMKxQB4KzqdayWRkkIuX3IICXEI9ur/4TaAPAVFL6uaX+3re1g7/bSp7WlbO0tB0FY1Oa8o3QYf+UeooYCmOmihQ5rroIFW0ZJemZCWlhYfH88v2SnqntKEhISUlBSd8s+OPKA7dh8HW1oebdmRxXuQV0byXgaG/yBKBKdqk7afaWQ24nIwwYveqk+kyqoqAG0m5cR/ki2Hse80EpLy/0zJRUoafIPg7oU7x6CpLrGyEP4hkvZSLvR0JKoZABTYBTUzNf1kYID0dKqi8sncnEya1GTePIFid59j+mrExgNC9gzN6mHl9OK9X7+OU6doZCQyMqCuTszMMHQoGTlSviMsMerSTqXUAiWjaVMyejQ9eRLJyXLVIxIjceUlNjb27NmznhKjbMumoxz0/kajcwDATAUbqou+tv748aNVq1Zq4hfnKoLMTHr5Mj59olwuMTcnLi6wta3M8VQw+vrk4EHMmkV//Sq2YGZgYNi356U+9lmc4hZrubncJUvw+nVhNDk9cYLUrk1274ZZMTsHHqRfPwN7+9YbN9KAt/gYD2XlXFOzieN33LJoAOB4BG2sXQV+d8uTSZbYF4YQNnIpvDPQqPwEHFJ9CPi8EySgzMKluqTXN/o9HRyKiV5UhUV6FFZNSaGnTwuqGQqgP39ixw6yfLmMQ+7Xr9/8+fOXLVsmrgCHwjUUG4NoLgUAFuUuvLln0c09LCrimY5oCXoB7dixY8SIEVKvMElJScnJyXXq1JFQRklJadasWcrKyn379n3//r2WUF9gsciRIzh9Gteu0ZgY5ORAQ4PY2JDFiyHDDAlZtYqmpeHBA6SkSC1Mq4u+pFJKp02blpCQcO/ePSnug9WqwdhYkm+QpiZp3RoAd/583L4NNhuAQng4AI6lJf30CS4uUscpTEqalALJBQV++uKTB9RV0bwBbC2LCpS5q2IpIRMm4MED+vmz8K5sFeUztatxKUdRUdHQ0JhyufXqNnSo5njyzJHMzAwlJeV+fQY5OtT6/uObirLKggR2qPfPSC31cC3Nnyb6vwx1Afjr6yhyaS/fEAACBie/O/8pmYKM8KZlhDUN/DlYmfPGwMDAUNVgBA0MDAwMlQYvWmvUqFGJ8kaPAQDi4+P79+///fv3Sp6U/D1hEeTEggZCgvA+o1wiBksIvXIFoaH8WxQ5eXWDf9YNzncw5tZwDLj9+Ec6+ZFOvTLgn4mIbGSLmHoqIoOD54l4nph/DsxUYK8GW1XYqBE7NdRQR00NqJY0i3RYWFiu+JCX3Nzc8PDwChA0rJqBgBDce4bM4rlcdbQAiSdHJIwWgeEPIC0tLTMzU0lJSVtbW1Gxop8FjJRxzIn0dqd5FG+SsSOELhGV4r2C0SpYOkrNo6WLDmX4bXj5CfvPFKkZCqEUH9wxfgkuucrXoNR7hgx5VsmbJiS4ubkVfhaF0yH1+h9yc7B2L5RiitJP6GiheQOc3gFlpaKSdPlyev160WJYejqNjYWvL3VzY+3ZI8eYSgqtXh3fv4vdraCAsspR/fUr3bsXERE0O5toaNCaNVlLl6JaNRw6RENDkZpKWSxibk6Sk6mYpcH8AWtqCl4FwsLo06dITkadOqRNG8FgaJG8f09PnqQJCbs8PYebmpp6e4tcey4VcXHIyYGxMZSU4nPRx53+ygQAJYL9NYk4laqCgoKAlloOcnPpgwf0xQuSmQlHRzJ0KExFmeNLhN64gb17aUAAuFwAFKA3b6J9e9a2bajwnyRxcLncb9++eXt7GxgYtGzZsuzvV2vVInfuwNUVbm5ISYGKCszMyIwZqFsXKK5m4HCoiwvevi0mfUhJoe/eYdgwcvGi6LegXj1y+TJJSUFwMFRVVezs5rCVb32hAB4l4I//nfucgtDs/NdW5Zk9kEyaRB8+RPEkQUUoK6NbNxmb0lHEzfqk1zfqlYFcijGe9IIz6agPAPTcOYSIV8xxuXj3TvYxt2nTJjIy0t/fX6TngXcGpvvQL6n5fxog98jeqR0+PxIuyYM6OvJ/lnx9ff/5558fP35IHUZkZKS5ubksA54yZYq7u/vYsWOvXLkicmWduLjAxYWw2UhLg76+HGlKCGHt2IH+/enRozQ6mvj60hwxEngLC5YY94UVK1Z8+/bt6dOnqqrSPmqqqqRWLSpe0ECqVUP9+vTWLdy/z1MzCECLTwXICP/9gEiUlHD/BTbsR0AIUtMBwFAPjtWwewXq1Cg+gCriWKCgQE6cwIQJ1N0d/G+Ztva/7Zsn02wAo4aPb9m8TeGebbVcY2OjDQ2N1VTVAGzduEdJUVnlxQuzOXO8snMeVLcGoJLHUeFyU5WV3CyMe/mGQE0N/fpV9KExVCD8EzviNA0i1Qwlkzgw80gMDAwMZUVVeWJkYGBg+G/So0eP79+/T5s27fbt2yWo7u/vf+bMmUmTJpX5wP4LqEvTgaiX5xSYvNDv3yXbHrKSkxyzkxxN9AeaFM31xOciJQ+peUjJQ3IuUvKQlIfYHBqYhe9piMgu1kJUNqKy8RYotHBQIqirhTa66KBPWupCSZ7pzxxxU0IyFygTCMHpHThyAadvICIWWVnQVIelGWaNxuYVcjbFp9NnnkgZfkfCw8OjoqLYbDbPOkVFRUVHR8fBwaGCZQ2tdLHcjqwNpAB2hqC/MWqUT3i27GgpEt51L62ky3wMvx2bDyJevJr03Rf4BcPBVo4Gpd4zqMl2U8EzaQDQpEkTYR0DP/26YtOKfDWDTVO3+toYOwgtGxYrQ0+epNeuIUMo91JWFu7fp9WqkVmzZBpWKWAtXsz9+BERESL3EkdHMmJE6XuhmzbRS5cKE0xQAD9+0A8fsHIl+fdf4udHfX1ZenpwdqazZuHJE7ENqaoWyzcREUHnz6fe3vktKyrC2hr9+pE5c8S2kJdHZ8+mr14hOTmJyz0WHe1mYkJnzEDz5uTAAUhd9JJKdjbduhVv39K4OHC50NJKc6rb22WXV44yAEWC47Xz10FFUr9+/W/fvmVkZGhoaMjX7/PndNMm6u+PvDwK4O5dev486dyZrFsn+woivX6drlsnmEg+Lg7Xr9OkJHLihHQP//Jn3759R44cCQwMzMjIYLFYVlZWTZo0OXr0qK6ubll2o6pKFi2SWoru3Ek/fBD5CEADAjB3LrlwQWxlHR3Uq8d72UAZhkqIz0V8LnwyUEvON/83wjMdg77nL7xqKsJY0L2uTLG2Jr1703/+QXa28E7SsCEZM0Zs3ZwcJCVBTw/K+UM0UMLN+qTHN+qfiWwuRvyge2qSISaQJAgDANCEBJKTU9iOZBQUFIYOHXru3LnVq1fzb8+j2B2KbcG0UA3fVAenaiubH84Q9/xJrKz4nSE4HM748eNXrVplKoPOyc/Pz85OmmdRAa6urm3atNmzZ88cCRdeVdUSXl1btiQtWxIAb9/S+fNF/FQZG5O5c0Uq0o4ePXr16tW3b9+KcI8QBdm0CX5+1N9fxD5TU7JyJQjBmTOFAsRCewY5DkcIc2N4eIvexfYmAPJa0KkrEct3VY5PQvxnDJiGY1ugK9ORlYqIaGw/ioBQZOdAXweDemCAVCGQnh65cgXnz+PBA5qcTAAYG/v36v7w2V1QVLN3aNGsdXpGemJivLWVLQAVZRUrS5vC2lqa2gDQrRuaNPGKCwNAKF32+us3M6ObNW1jNNUzlRQ1GjUiv7+ggbEZkIDAlI5ITQP/XglNiZM+MDAwMDCUByWNu2RgYGBgKCMsLCxu3br15MmTjh07ssQn2lRVVW3VqtXAgQPNij9OP3z4sPzH+GfiYCNpLyFoXKWyeciSpVVoQtlQCdXU0EAL7fXQ1xijzTHHGpuqk4vOxKsl8WxBjjiR8RZooAVlUR+9XIovqdgdit7utOZbusSPfpcU01gMqTEcFRnkMWkY3lzG5xt4dRGfb+HFefTvWsKmmIdVht8UX1/f4ODgzMzMwkQw2dnZsbGx7u7ueWLS0JYfc6zRTAcAcrhY7l/58V46BYqOZNkyKTP87rCzERwuqUB8Ev65Ll+bthJXHBQV0K2trE0V6hiaNGnCEzcIw7/Lzc3t6n4c3SyoZgCluHBBhJqBB5uNmzfFZaEuS8zNyYIFMDER3kNsbcnff5c+Lp+eOEHPnIGQ4RkNC6Nr1sDHBw4OpGdPtGwJLS2yaBGMjUW2A4A4OZFOnfL/CAmhw4fTt2+LWs7Lo4GBdP9+7vz5YgczZw69d4+X52JXenp/NTUbBQWkpdEnT+jkyaU6TgBpaXTQIHr8OPXyQlwcEhIQHLxNp65njjIABYKjTqSPkaQGDA0NO3fuvEdOcw765Al3wQLq41PsAxMVRc+do1OnytpKRgZcXQXVDDw4HPrmDb14Ua5RlQczZ85ctmzZjx8/MjIyAHC53JCQkKtXr7Zr1y4+Pr6iR0MpHj+W8CWlnp4QuTgqBImPb5kbx3v9NrlMBlcV8cpAb3eamAcAKgQHa5a7PoasWEFGjBBMLaGhQdq2JSdPQuSj/fPndNAgbvv23G7duO3a0YED6YMHvD0myrhTn9ioAkAWF5O86OxflK0gLcSeUojK8SeOkSNHnjlzhv9BzDM8ucPH3PWB+WoGVRbW2JN/GxALFZCDB4mzs4jnUEtLrFnDfy3dtm0bi8WaPn26YElRPH36tE2bNtLLAQCUlZUvXbq0ZcuW9+/fy1ilJLRqxTp5kjRrBv0CRZi2NmnQgLV7NxkyRLj4y5cvV61adefOHUPZEosAgKEhOXGC1K0LJb73lBBSrRrZsgXNmiEvjxZklimBmkGkg8XssdCTaDHj419MzVBIaCT+moC6fF+iWWuRXdbxCDuO4X8jcPgCnrzFazfceoKJy9BlNBKTpdVkscjIkeTsWdbdu+Tu3dxDh459fcPlcpSUlEYNH5eenrZm/eL1m1dcvZEv+aKUxsZGC2TDJIcPm5pZAqCEPKxupZfFBkCBjObNyNGjZXyoDFUPgYmdkoWsFOatKJsxMTAwMDBIg3FoYGBgYKgSdOzYsWPHjuHh4c+ePfPw8IiIiEhMTCSEmJiYODo6tmzZskWLFjwnw2fPnnXs2LGwYoSYiDcGqayZjVefEBoleq+DHeZPqNgBSYQ0a0Zv3pQwXUX09CCnI66lKoaoYogJAcChCGUjOAvBbARn0YAseKUjMKsoJUd8Lg6G42A4raaGDvqoq0Xs1WClCmNlqImarJMa813eQeG8IFf+CFcDPRgUpMLkrQNJDn7lh3lGZfitiY2NjY2NFWkznpGR4e3t7SxDsuEyhEWwqwZp+5lyKB4l4G0yWulWZP+CGBWENcYygob/BnGJyJSWISJcjIm4OFbOxKfviBWz4lm7Okb0kaM13s9ToVWD5GJi8fGhYWES9tOQEOLmhhYt5BhZiSADBxIrK7p5Mw0JQXw8WCyYmBBHR7JxI6ytBQr/+++/e/fu9fT05HA4enp6vNvgbt26OTk5iW49O5s/pFWQyEi6fj05d65oS61aZPJkun+/sACCODiQffsKl+7o7Nk0MFBEm2w27t2jrVqR/v0Fd338SF++BIcDIIbDOZye7lao5KCUfvyIe/dIz56ihyoDdNo0+u0b/5ZoXePjHfMTq+82Te1vLP1WcOvWrU2aNBk8eLBIz3kRsNnYvBmxsSJ2cTj0+XNcvkwGD5Y++HPnRJ/Pwl6uX8ewYTINqXy4du3amTNn0tJE5Jz//v378OHDHz0S671fLoSFUZGnvZCkJPrvv2TmTEll/P3pihXU379VvZ63R64B8Or+uwlNNQrNG/4YPqVg+E8anwsAOoRzyy61gZF4r5KyghCydi0ZPpx78CCJjASHAz09DBpEuoqWTtONG+nFizzBU/6W8HB4e+PtW7J+PQBzFdxtQAZ9pz4ZAHAqEl97rBiSY2QTF2oTF2aWFK2Ww1bPLpbBiOjqymVO0KhRIxUVlffv3zerXefD/jP3FEyONuqdo5D/XNZEg7O/jqJjoXWWnh65dg0bN+L9e5qQgLw86OmRatXIypWoVq2wTU9Pz927d3/+/FlCeEYhGRkZV65cefv2rexjtrW1PXny5IABAx4/fly7dm3ZK8pHrVrk6lUSHk6/fUNuLnF2hoODyII+Pj6DBw++cOFCjRo1RBYQi50duX0bly/jyRNkZEBFBfXrk0mTwLPMycgozKFQGmMGfrVKu6bo1wUHPogtHBUndhe/fEG1Fj1+BZ5+uHtMVscpqew/g+1H8vNcFJLFxms39J2Cx6ehIrPDyuevHxMTEwAMHjDCwtzq4pUzKakpAPwDfAHk5ubu3rfN18+7caNmk8fzXTDV1VsfO/V+xTz/lMR3VqZpBvlXDJUDB6CpWfoDrFwYewZZkOrTIFxe3C5eO8zZZmBgYChvGEEDAwMDQxXC0tLSxcVFcpnIyEj+P8vY/vS/hIUplk7F6j0ighIsTbB9CTQr2wWdH9KnD44coQEBYks0bVqa9hUI7NRgl5+GI38qPyUP75LxPInejSvKTxGQhYAIoEjqAE0F6ChCTQGaClBhQUcR+kpQp/aKRMOEZtogwxiCeUAJIUZGEkMI5UdYwcBD5BaBupL1Dcx0AMPvTkREhISk6ampqZmZmerqFXrJq6OJoSY4Fw0Am4Pp3fqVaTNuUjBhGi3CNJrhD0RPR/osuZ6cNst1HTF9FPacFBFWaGuJAxugJP+TN7+sQeQuydCgILHL/DxycqivL5EqaMjMpDt24PNnJCVRRUVibIz+/cngwfJlB2jWjNy8SSIjqbc3VFWJkxP09ASKcLncOXPm/Pvvv+vXr2/evLmiomJiYqK3t/erV6969uypoKAwcODAMWPG1KxZ3BP46VMaFCShZxoQQNLT+RcnyKRJsLfH7t00LAyJiVBQgKkpqVOHbNlSFGn97h318hLbaEYGzp6FkKCBnjxZuFS5Pi3NRUPDht89KyMDly+jxIIGNzf65Qv/hhwFpcmTd2cpqwJoEPR9xI3jcHWV2oytre2yZcsmTJjw/PlzkRG9AtArV0R7pPNgs3HlCmQQNODLF8nZ0xAtp4yorNm9e3dKSoq4vZ8/f/bw8KhXkTqA1FRkSdNeSfaN+PiRzplDw8MBtPF8w9v2yLp+0qy/dJcuJN2kGrv/NlyLxTRvyuYCgDY7/drucfVi/am5OYYOJaNGlXv3jo6s3bullqKXLtHz55GaKrgjNZVeuQI7OzJuHABrVTxrRGb/oldiAOC7urHHX9NpYgzLplZhDS12uloOW4OdUTvUa5hSYlcqJjNgVhbdswcfPyItDYqKMDMjEyfGNW5Zt++osduPsSfuTm4xrbCsWg576bWd04NeKR47Chs+J0M1NbJhA7hcEhMDNhsWFsLpLWbMmLFmzRorKyupJwHAihUrunTpUo1PDyEL3bt337VrV6dOnS5fviy7u0NJsLQkEsUE0dHRPXv23LZtW4cOHUrSvoICGTZMtHhLW5uoqZXMuEzCxXzfGhxYJ1AYDrb47g0AbG+iWkuwTwqQgpwUAHgFuFy8/4Zpq3Fya4mGWJzkNBw8L6hmKOSLJzbsx/q5srZW+Jjj7vFFQUEhKzMLgKKiYt+/BgH46u7m6+cNwNvHU6AiS0FxypJ1S1fNy83N+aGuDEBLU1tHR/D+hOEPhl/TUILZHrkkEcxsEgMDA0PpYQQNDAwMDL8ZV65c4f+zTp06lTWSP4AxA2FugjWuCAjJf5zW14GDHXYsrWL5JgBoaGD8eGzZImIWjOeQvHRpmfepo4juhuhuSLZUx+tkXIimd+KQLrQqms4RsRFQB/Jzo+qSXCea3JCV3JTG65JcANra2maicpGWLfyZyEXulbEd3mMq8/zJICM3HuPyXaSmQVERtWtg/vgia5BKIS8vL1tUdmf+AjExMbInMy4rltiRyzE0l+J1Ej6m5CehqBTMVfJfRDCChv8GmuowN5HkwaChjsG95G520URYm+HvkwgIQUYmABjqwckBe1ejRim+XrL/WglADAyooqKkpBKEQKq40N+fTp1Kf/0qXIqm/v702zfW/fvk6FEZs7YXYW5OzM3F7Zw1a9bPnz+/fPmira3N22JpaVm3bt0hQ4YA8PDwuHjxYocOHRo1arR69erGjRvnV/v6FeIFWwCQlITQUBQ3eCCdOqFTJxIaSn18iJYW6tRB8STo9NYtyWvJNDKSZGdDRaXY1rj8WNfAvLyrmZmewrnkS5G2gHvxIvjMAyghc8ZteVW7NQBC6ZrLW1hcUb7hopg1a9bFixdPnz49evRo6aXfvZNiaB8VBUqlC1yk5TeheXmEwxFOoFYxZGRkhIaGSiiQlJR0+vTpnTt3VtiQYGYGbW1Jn0NC4Ogodm9WFl22jKdmAFArwtc5xPOHTe0sZbWrds0nbNyIZs2EdUW/HRTYFozNQflXKMPUhAt/j2sU8A0AjY+Hnx/99o21a5eUVjgceHrSgABiaor69aGmVg4DpThxQuRzHABkZOD8eYwezfv8ayjgmBNpoYOl/jSbC/auqawaDVT4BA1pqpppqprQNgwytrkLGL2jg00wwYLY8w/81y86Ywbv6s1hKXy1r/dUy/mxn5Z7NpdTf2T63npa0w4Vlm3u67b32MLq0YEA6NSp5PZtwWRALBbEPLs9fvw4NjZ20qRJspyGw4cP37lz59OnT7IUFmDo0KEGBgYDBw7ctGnT+PHjS9BC6YmMjOzSpcv48eNlunjKCyGwtYVEiZ5UhLM68l+bB3YDSwFtm2BIL2hpiB+I2Mbx+hNiE2BsUJoxAsDJqwgIEbuXy8Hzd4DMgoamTVo8ff4gIjLc0/uHp/cP3kY9Pf08Th4AI8P83ChqqiK+2jo6uiOHjTl97gSHkwegTav2skj9qjhMPIZclHK2h1dRgqMnY/bJwMDAUIYwggYGBgaG3wl/f/979+7xb+n2B8XWVApd2qBLG/z4hQ/foKSEVo3gYFvZYxIDGTUKmZn05Enw5xlRViZ16pDDh/OdKssHFkE7PbTTI7sd8SkFn1LxK4OGsBHORnwusqWlbU2mSu9g9I5rpIDqDZHUWz1lopNMETzyImzSIDK8VaRhg+QVoz97LoCRawCIygYhMJVzbU6A+EQMm4MvP5FVYEry6A1uPsa8cZggIv1uBZGbmyvBnoGHZMVDOWGtiiGmOBsFAAfCaTOdSps9NFaGKgtsLhJzkZYHLeYJ6T/AqL74+QuZgv5B+dStgRYNStLs0F4Y0hNff8LtB7TU0boJbCxKM8zSUa8eLCwQIn7FwMyMtGwpqYWMDDp1KvURnIclWVn0+XPMnUv27y+LgQLAiRMnXrx48f79ey0t0eYY9erVq1ev3po1a06ePNmvX7+OHTvu2rVLX19fute6omKxhOX8WFsToZwX+YjKO1CM3FykpopThCxNSZmjpWUgg/u67JDERP51qh29Z11oM4j3esW1HW0931ArK8LlQoZOFRQU9u/f36dPn0GDBkm358mRkjWdcjgkL0/sSS5EmnqGaGtXlpoBQHx8fJY0O4ToCvaQMDAgFhY0JkZsAQsL0r27uJ304EHq58e/xeXlxYUu6wGsHLZc4Tx37M6dZMOGshtuJZDNxQwferngDNWM9Lu4c4xNHF+qnaws3L1La9QgU6aIa4Tu34/r12loKNhsqqAAS0s0b87asEGuPA7S8fWVngPI3R2NGhVuGW+BNnpkz83H54O//W/S8vDowBgtg2wlFZ4pCz9xOdgfhoPhtLsBplmR1rpASgqdNi00MfN5u2FP67R5Vbt1skaRbpQYWqitPA8FRYuEyE7fn3d3f9rZ/RmL5j/RUS8vHD9OJk+W8chcXV0XLVqkIMOXd8uWLYcPH37y5Im+fgmzgXTu3Pnly5dDhw69cOHCvHnzOnTooFq2b5NEXr16NWLEiFmzZi1cuLCcuiALF9KfPwu1cbLWKsyUJNkFBzj7NxEuI9KkQcCeoZCIGNx4iMnDBVuW2rUAX35IKRCXhOwcWbNOqCirLJq38vqtS5/c3mex86/kcXGx+w/tWr96u71d9QljpvoH+nVs30Vk9ZbN27798MbX14sQ0rSJxPsihj+U0k+GMDEwDAwMDBUDM13HwMDA8DuxefNm/nUpGxubElodMhTH2RHO4gOcqg5k8mTSuzd1dUVQEHJyoKWF7t3J4MGyTF6XCaostNVDWz3wR26k5iE1D5lcZHKQxUVKHpJyEZODMDb9lQmPFG4qN394HBA3qu+WoX/oM2ZYYawF1Mpn4AJpJiSIFSTkJv+PwIsY+C8/fkfnYJIXfZkEAK11sb8msS1RYF4WG30m46uglSmCwrB6D1RVMbJPaYdaMpSUlBQUFPIkhsaqCAQZVxQzrMi5KEoBXl4bi8oZBQhQTR2e6QDgk4km2pUzDIaKZMIQvPyEO0+LpYjmUd0Wx7aUvGVC0MgZjUrs8xQbi8xMmJkJhv6XAFVVNG2K0FBxPv+kfn1IzFxGd+6kv36J2UfpmzfEy0vA+aBk+Pn5LVmy5Pnz5+LUDIWoqKhMmTJl1KhRK1eudHZ2PnDgQJ927eixY8jIEFvHyAi2tnKPydhYSgE1NRHR7QYGANxyct7n5JwUuWJnUIqwVj7FwNO67bf0z49ddXlxYd7tvQCIkpLsN4SNGzdu1arV4cOH586VFgMrVYigqSldzQAQFxd6/z6SksQVoHXqVGJUrKGhoZq0uHxTYcuN8mbaNCxcKPqkKSiQ//1PksXC588C3/1B725sGjA/SUM3S1lt7phNTwM+uubCQPpbVxXJ5OBsFPaH0+ACFcr/fr46tXeqdpaQFCkrC1evYtIkkd8O7uzZuH8f7AJ1G4eDkBCEhlI/P3LhAsouGxf19ZUik8rKor9+ET5BA4Aa6gi94Lp77YrRw+vh82d6cBNiYiibncJlZalrxtvWuOnU7kKt/0VCBQCX4l487sXTuppo7OX5evxhPzMRaR0UOXnNA752Cvza6cbO2mHeIkbC4eDVK8gmaGCz2S9fvrxw4YLkYtnZ2ZMnT/b09Hz79q25eJ8eWahZs6abm9uZM2e2bNkyaNAge3v7WrVqNW7cuGnTpvXq1dPT0wNAKU1OTk5JSUlNTU1JSYmNjY2IiIiKigoMDPz27Zuzs7OTk1O3bt1atmwpYyx+Xl7e+vXrjx49eurUqS5dRC+Klw3OzmT6dLpvn6CdDyHE2RkFhisCe3gvJEgKKKWFxYQPWVjNIHlXkCRljqxwpekfKBccaVET/Kira4wcNm74kDGJSQnxCXGfv3x8+fppXl6el/ePOrXrNWncvFnTVhKqD+w75Pa96/WcG1iYS0o48lvA2DNUFswJZ2BgYKgAGEEDAwMDw2+Dn5/f6dOn+bfMmDGDVVEr2QxVBTMzsnlzZQ+iGNqK0BZ9Q0EAUCj4ZOB5Iu7E0w8p+ZMXEdlY6k/3hGKhLRltLibtq7wkJdEzZz42bdrs0ycIaRpEUqhmKLGh9x9AYd5HAU1DKa0RS/M8n5SCqDgY6MLEUHrh0uPyk34sSJn9Jhldv9LHjYi1/OFeq3fjm5h864nJ2HkM/btCveKiyIpQVFRUUVGR4MGgqKhoYmJSkUMqpJYG2ujhVRLyKI5F0NX2lbaY5aSRL2jwymAEDf8VTu/Ayr9x4xFCIvJTFujroo4jjm6EdalWW/LhcvHlJ376Qk8HbRpLSz2Tm0u3bsXr1zQuDjk50NUltrZkxQrULNXcKGvDBurrSz08hHcRJyeyfbuU+m5u4sQQAJCYyD15kiW1EWmkpaUNHjx47dq1tWvXlrGKhobGrl27Bg0aNGLEiNf9+2+xt2f9EB/sWbeuLMvtApDBg+nVq0hJEVvA0lLQkh0go0bRN2+WBgau1NZWF14nU1NDv37yjqSIli3x8CG43HADi0lT9nAJC0C7n693/LM8v4Ccybzmzp07duxYqYIGMmIEvXcPycniClBHR5mu3U5OpGVLev++yA8VsbMjy5cLb68wNDQ0rK2tJWSd0NXVdXFxqcghASBdu+L7d3r6tOD5V1IirVuTdeskVRYynNDJTL23YeCE6fu9LB0B3K3W7PMnetiJtP+t8k7E5eBIBD0WgcTcoo1jX57fdmqFIke0dpOGhpIfP1CvnuD2kyfx779FaoaiHZR++4YFC8iBA2U2bn19KChIyo/DYgkrzPz8/D59+nT58mUAaNyYHD9OL10i+/bpBAfrAKYebnVunVumofniL5ejwxY8SlXkPWd9T8d36xYCTVkkRHb4+arjj1ftf77SyRST+aIQqRY1BQQHB5ubm2tqakooEx4ePmTIEHNz85cvX0q3hJEBJSWlcePGjRs3Ljs728fHx8vLy83NbcWKFT9+/MjIyOCFf+jp6Wlra+vo6GhraxsbG1tYWJiZmXXv3r1z5846Ojrfv3+fNGmSgoLCihUrBg0aJFnWEBkZOWzYMFVV1a9fv1aAqomMH09q1KC7dtGwMCQlQUWFGBujaVOydq2wwkZ2bwZ+TQM/NTrS0EjBjTx7BnFCB6uyuEdytJdSQE+nJM9NLBbL0MDI0MDo1ZvnvC1nzp8AoKqiamlhPWnCTD1d0dc7O9tqs6eXl/FGZVGyx3l5a/1hq/iSD7+UMyQC1f+wU8fAwMBQMTCCBgYGBobfhrVr1/KH2BoYGEwRb57JwFBFIEAtDdTSwDQrEsrG6Sj6TyRicwAgOgfzfemhcKypRnqVbuma7t1LL13iGWt/BJqZmkJiLgl+Y4aKVDNUzQSK4jQNFc/Nx9h9EmGRSMuAuhrMTTCkB2aNkZ6Yu8R4ZoCnZlAkYBHkcBGdg4Ee9GFDoifn+tfLj5IW/nyDcOkuxg4s1WhLjLm5eWZmpjiTBm1t7TKZXy4Zky3JqyQK4GQkFtlArZLsxmtpEIAC8Mmg4nMHM/xREIIN87BkCu69wHdvGOmhZwfYWOC7D34FwcYcNexK3viRCzhyEYHh+UuKFiao54TD62Eo0mY7I4OOHEm/fgW3IBoxJYWGhFBfX7JkCenfv+TjUFcnFy9i3jzq5lYU7qmvT+rXJ3v2QFuKeIeKX8PmQWJjSz42AEBMTEzv3r1btmw5dcoUeu4cbt2icXGEw4GeHpo1I3PnSkhm36JFiy9fvgwZMuSvtLTzxsY6ogZDHB3J+vU/fvw4d+7ckydP/P39U1JSDAwMGjZsOH78+MGDB4tdx3JyIg0b0ufPRe81MCBz5ojY3qbNXSurWH//saISgZEmTUgpBA1k6FCcPk39/JaMXJOoqQfAIiHy2KFZSrxFXC0tyJnTvUWLFhkZGf7+/tWrV5dUztmZNGtGHz4UPSpra9mFCGT3bqSm0g8fkJtbbLudHdmxAyV1oS8rZs2a9ePHjxQxKpYmTZrUE1oRrwDIwoWoXx8HDtCICKSmQlWVmJqie3cyc6YUQw5R351aEb5PV/daPXTZ0U5jKCG8e54vzYlNZQgu5SWLi23B9EAY2Hxx24ZKWBb/eezxJRJrZtHAQCL89l2+LCz7yIdS+ukTiY2VbtYiG6RePWpmJjLCPh9TU9K8ucC2tWvXzpw5s9A7hN64QTduFHDsYGWkd7h4oOOv9wFnrh2IUbwQjcwC1YRaTlYrnw8dfrzu8OOFY6S/QON6p/PlO0kuQpl3ZBaBqaurZ0gwyAH27du3fv36uXPnLl68WEY7BNlRUVHhZSMaNmwYbwuHw5El+cWgQYPWrVv36NGjZcuWHTp06NSpU9Zi0g89f/581KhREyZMWLVqVcVFkrRpQ9q0IYmJCAmBhgbs7UXo5wpO5ryNdKDYzDPFECl6OHMTq/9GFF+OC8lqBhMj9O0sU3eSmTQEZ28iPEpsgSZ1S9V+TnElNzub7R/ou23Xuk1rd5X555CBgYGBgYGhwmAEDQwMDAy/B97e3gJejgsXLpQcDMHAUNWwVsUKO7LQBmeisDOERmYDgF8mRvyg9bXQXo/MspbP+ZYCn1MRfvGm8isvDU0rSxNiHxMM4GN0NIrLGkRS3lKGqilfEImwpkGCsoFXssylD8t24OQ1JBesI6RlICYe3n54/w3nd5dXWpWggnnsjvqYbU36e1A2F78yMfInvVmfyO4dkpyGeLEu2gDA5eLN50oTNJiYmKSmpsbExHCEQgM1NDRq1apVKaPi0d0ANqoIYSMpF1djMUq+AOMyo1bB4uOzIIzYj0w2tDTQuxP6d6mwlD4MlYOmOob0wJAeYGdjwSa8ckNYFNjZ0NOBtTkmD8XYQXK3uWgLTl1DGt8ST0QMImLQZTTuHoO5kB8KnTWLfv4soqGoKLp1K6lfH/bSIhkloKlJjhwh4eH0+nWEhcHMjPTvL2MKBsJiSQn5FFpikYuIiIh27dq5uLisXLiQjhpFP37khUpTAEFB+PYNL16QI0ckjFZPT+/+/fvz589veu3acWPj1vHxhcoyqqr61dz8YaNGV9q2TUlJGTFixN69e52cnHR0dOLj41+9erVp06aLFy9evHhRXM4dsm8fhg6lwt4P+vpk7FgILT0CYLPZ8/z993fooBgcXCwLhqoqadqUHDkiz+kRQlWVrFjx7uD5e426AmBR7vEDMwxTEwBAWRldupDusi1q8dGkSRN3d3cpggaAuLpi9Gj6+TMEhHFWVmTdOjmcIVRVydmzOHoU//5LY2PB4RBtbVq7NlmxAoYVYsokkUGDBr169eqff/5JEwpPr1u37vLlyzdt2vTjx4/4+HhNTU07O7tGjRp17tzZuIwWvCVAOndG584kORlRUdDTg4wx4s7OeP1aeLNqbvbWM6s7e7yYPnNfrIpWLsWtWMwSvZhbhXiTjFk+NIBPfmCvhhlWZLgZVF+kURarSBAmjIICEXaiioigUeJXUwHExND798mYMSUfND+amqR+fSpe0EDq1BHQ9Lx8+fLVq1eHDh3K/5vNxt694pK2UA+Pavu27Vq+fKUdzkVw4k+eaf/xYbNfn1TyhPIqAeBTMxS+5pc1UGtrGW+BraysOByOl5eXk1D6ITabvWTJkgsXLmzbtm20nHKrEiOLmoEHIaRr166dO3fesWNHs2bNrl271rJlS4EyW7Zs2b9//7lz59q1a1fWI5UBfX2BjwRPkZCdg7GLYNuWRscBwIGz+Oc6nGvg8MaSCDFH9YWNBVb9jYBQxCfmqxk0alNx6R6a1YOF/C4VwloKM2MM7IZD58AW9Ql1qo6NC+TuhZ/BA0doamqqqqoZGRorKCjcf3gnKSkhPj7ul593zRplkCqLgYGBgYGBoVIgAFatWrV27drKHgkDAwMDgySmTJly+PDhwj9NTEwCAgI0RIV/MTD8FrC5OByOXSE0mW9unBDYqsJCBTqKyOKCS5HFRSYHaRyk54ECekqooY5BJqSfMW7FYl1gsZlNAHaxIcNfXZn66LgGOwMAjIyaiZrYKqWUQfKKfuFecYKGKusuKGPGzfIQNFy8g7kbkCzK4FZJCdNHYPOiMuwNACjgmY71gfRBAgCMt8CuGuRmLMZ6UZ5h72JbLLOTVdEQn4gm/RAdJ6nM4J74p7TW7KUiPDw8OjqazWbzZA2qqqra2toODg6KpVuSLD17w7DCnwKoq4nXTSonaso/E40+UgBIQs6K/DGoKMO5Jk5tRTWbShkUQ8WRkYWe4/HJQ9BnRUsTLn2xY5kcTf37AuOWIFmMn3ebJnj0T/FNnp7cIUMkpTbo0oUcPy7HCCQTEEBDQoiODmrXhqqUoGw6eDB9/15CATJzJllU8qtzt27dWrVqtXLlSjplithMBE5O5NYtqUO9efPm3DlzzBQUmqupEQ7HNzPzXWIilJVdXFwGDhwoMlF6bm7u8OHDdXR0jh07JrbdzEzuqlX49AnR0fmpQKytMX066dpVZPHly5f7+fldvnyZPnqECxcQFwcA+vro35/07Sv5EGSk64uUD1QbwJC31w4dngsAlpakVy+ybFkJ7IwWLFhgZmY2f/586UXz8qirK548ofHxyMsjWlpwcCCrVkFMWLN0OBzk5kp9ZyuevXv3Hj16NCAgIDMzk8ViWVpaOjo6Ukp9fX0HDhzYqFEjY2Pj9PR0Pz+/jx8/Pnv2zNbWtmXLlk2aNKldu7ajo6OWllZlH0EB6em0Z08aGCh6r6XlhdOPpoVrAmiti3sNKjtkOTOT7tyJL19oUhKUlIixMYYPJ716AUjOwyp/ejoKhReIhtqYa016GYLFG3V6OrdTJ0REiG3cxob1+LGgZYWHB3fAAIhPyAWATJhAVq8u1XHxk5pKBw6k3t4iOqpRg1y5wr96nZyc3KhRo927d//111+8LfTyZbpokYSkFcTZmdy/n1+4Z0/6/TvvNVdRMVdXl5WdrVSo1CFE758QgepFggZTU9aVKzLq3gDs27fv+PHj9+7dMzfPT0XA5XJv3ry5ZMmSRo0aHThwQE+vqic1efjwoYuLy7///tuwYUPelry8vBkzZri5ud29e9dMzmw+5UoeB39NwKtP+Wkc+bG3wq3DqG5bwpZDI+HuDVUV1K+F2etw/yVyhKQGDWvj35PQLqOYGkoxfQ1uPkIS3x0Qi6B2DZzeiZqlUHIKk56RvmjZrNzcnBbNWo8bzbicikDGeYA/FQlGlaU/M//xc8vAwMBQVkydOvXQoUOMQwMDAwPDb0BmZub58+f5tyxZsoRRMzD81qiyMNsaLmZkWwg9FoEcLgBQiqCsoqB5YRJy4Z+J+/F0ri+Sc0UUCDK22ThwwcaB82fdPeQY5f+kbnuFmk2ULU1HmZIhptCu2Buf3+6RlSfCqJRh7z0jWs0AIDcXt59i+QxoljorQjoHD+LxMol6pMM3E1l8c8Kd9QmAvsYIZpPVARTAnlCMMYe56MBdQQz0oKstRdBQr7I/DpaWlpaWlmlpaZmZmUpKSjo6OrLHsZUrLmbYFIRMDr6n40MKmutUwhhyYwFergkdID/7BLJz8Pk7+k3Do1MwNaqEUTFUGBOX4qO7iO1p6ThzC03rYXBPWZv6+6RYNQMAdy+8/4YWDYq20PPnJagZAEDceqSc0MuXceIEDQtDaipVUoK5OZo0YW3cKJyTu4jevfH1q9gFPysrMn68wDZvf+w6gcho5HJgbIBxg9BBMJN7Pq9fv/bz87t79y6+fqVv34rL2UN9fLB7N1ki0U8e6Nu3b69evZ49e/bz509KaWt7+8PNmhWurolESUnp5MmTDRo0uHPnTuGSoSDq6qwdO5Cbi1+/kJEBS0tYWIhr8P379ydOnHB3dwdAunRBly6Sx1wCbsWBp2ZQBndpXgAGDSK1apGBA1HS9UJ9ff3ExESZiioqknnzMG8eychAZiYMDEprX6OggKrxGyTAzJkzp0+f/v79+wcPHkRHR/v5+f348WPZsmWTJ09WVlYWKMzhcD59+vThw4cnT564urr6+PhoaWnZ29vb29tXq1bNycmpbt26jo6OFedUz4+mJlatwtKlEPYhMDYm8+d3tdViRVAuxfsUJOZCX85MW0XEx9P37xEbS2rXRpMmJXlb/fzotGn0168ih5Vfv/D1K27ffrD+4LwAVmTBRUhbEcvsyGSLAikDD01N0rgxFSdoIARNmohIwGFgAA0NyYKGkut1RKKtTS5exPTp1MMDhdoCTU3i7Ez27uVXM3A4HBcXlx49evBfmujbtxLUDABofDxJTwfPwbFNG/z8mWFuHjxsWKaZGVdVFVyuckqK/rdv1jdusISOq0jNoKlJRoyQXc0AYMaMGenp6XXr1m3evLm2tnZaWpqbm5utra2rq2u3bt1kb6cS6dq164kTJ/r06fPu3TsrK6ukpKQRI0YAePnyZVVzxNywD68/i1AzAAgMw+TleHquhC1bm8O64Dfz/G6s2o1bjxEcgdxcEAJLEzSrjwProVV2U1CE4MBaDO0F15OIjENODvR00KoRFk+GWllL3djsLD1dvdi4mNi4mDJumuFPoWQxG5WespOBgYHhvwYjaGBgYGD4Dbh79y6/96mOjs7EiRMrcTyVSHYO9p3Bq0/IyIK6KhrUxoIJZflczVDB6Clhc3Uy2xrzf+FjCk3KQ54Ue+t8RKoZ+CCuvaYW/ZUGjzS6xB8tddHHiAw0gW7p7oD+4KfWSjm00EiERkoqEBKJB68wsBSTohyKfWHYGUJT8kTsnWiB7gVe17OscDsOX1LB5sI1lG5xkClmkRDUqwmfALEFbCwxun8JBl72aGlpVaH4UQCAjiIGmeCfSAA4GkGb61RCnOjctaCDQNQAFqABpBft8gvC9DW4tr/iB1WMnFwcPIfnH5CeCXVV1HfCggllFiRXyOcfcD2NqBgA0NfFuEHo2qaMu5AChwMfH5qQQMzMUL16CSLOZScuEW7fwc6BoR7efRVbLDUN+8+iY0tcuocfv6Cngz6d0bSu6KHl5iFMooV5WgYu3ComaMgP4hcPzcggGRkonYyVrl9PL15EaoHUIjcXISEICaG+vuTiRYi5JpARI/DwIX35UoTaQEuLuLjAwKCoC4qFm3H1AWLii0o9foM2TXB6J9SLL05QShcvXrx69WpFRUXu6dNIThY7dC4XHz7IcoyKiopdunTpIo+MQFNT8/jx4yNHjmzbtq2OjngtlZIS6tSR3BRvAezQoUMmws72ZUQuxdqA/DdiqjXLbs3i0reprq4eJ+0TKIiGRik/jflwOAgIQFoaLC1RbidNXiil//777+HDh58/f+7k5NSkSZPZs2f36NFDXF4SBQWFFi1atGhRJNuJiooKCAgIDAz09/e/du3aypUr4+LiGjVq1K5duwULFqgJL6uXJ6RjR3L4MF27lgYE5H/LtLWJvT1ZuBBt2xoCjbTglgoOxask9C1B6oz4eLpgAf35EzExAKiKCrGxwZAhZNIkORpJT6dTp9JfvwS3Z2QsMWh2yKtIC/KXEXbUIKaCqhIAIFu3Iiio0JOg2K569cimTSLqWFoSMzMqQdBjbFyCNC5S0NcnFy6QHz/olSs0KYloaZFBg9CA/ycBlNKpU6dmZWXt2rWLfzvJk/aQxOUWxtSTefNiExODmjfP5rtK5+jqZlhZpdSu7Szy88xiEVtbjB5Nxo2T97CWLFkyfvz49+/fZ2RkqKur792711YeSURVoGfPnrNnz+7bt++ePXtcXFz69Omzffv2SvcwE+b+S0mylp9++PID/qG49xyp6dDRwsBu6NVB7pspQrB+LlZMx2s3ePvD0hz/awZd7VKOXTRtm6Ct2PyQpSUoOODt+5e/fL2jY/Jvzmys7SmlwqZNDAwloDBlJ/7oCSIGBgaGKkWVuzljYGBgYBDm3r17/H+2bds2Li7uP+jQ8NUTk5fDy78oR+rjN7jxEFsXo3tl5LVkKCtMlXHOGQDJ4SIwC7E5yOJCiYBFoMKCOgs6ilBTgAJBbA5au1GObKIHAfIoXiXhVRJd4Y8x5phhRSxLE/zB+xRWSshd2VFFQgrCo5GULKkAhwNPv5ILGjI5GPmTPhWasjZVRms9jDUnrXWLNrIIltmRAR4UwOkoLLWDjmz3y9uX4osn/INF7FJTwZAeMKjqhruVySQL8k8kBXA7DtE5ELlcUX6ERcE7AMgA1ACAqIGmFyvwwwfJadCtPB3I91+YuBieAUWz2I9f4+YjbFyAvzqUTRccDqavxt3nSOBLz/38A9o0wRmh1ehygcOhW7fiyRMaEYHMTKqlRSwt0b8/mVL2zsBBYZi5Fl7+iIoFADUVZEmM0fX0Q/MBCI/O//PIRdSujgPrUdtBsGRyKrLYUnpPLO7fQMUslBahpCQitlge6MOHxdQM/Lu+f8esWeTkSdE1CSHHjmH2bPr2bTHNgZUVcXEReGsWb8XxK2AXP5Op6bj/AoNn4M7RYgsqV69ezcvLGzlyJAASHy/lV12C3KHUtG3btlevXgsXLjxy5EiJG+FwOCNGjOjfv3+fPn3KcGwCnIgAL82WriLm2ZTNYkx2draw60C5k5ND163D27c0JgZZWdDTI5aWmDq17BeP5SQ2Nnbo0KHJycmzZ88+c+aMtnZJlu/MzMzMzMxat25duCUuLu7kyZN3797du3fv9OnT586dW7KWS0iDBuTmTRIYSD9+BIdDmjSBo2PhziY6cEsFgDCJ10DRREfT4cOpn1/Rluxs6utLd+5kBQeL1hCIgm7dKkLNAGzvM/tQl3G5L68o1GpmYWW93YH8JcEqycsLNWsiLg7JycgqsHozNiaNG5Ndu8ReQvv3R0AA2KKv2qRxY5iayngU8uHsTJydRX6Hs7Ozx44dGxERce/ePSWl4qYZNWvi9m0JrRJt7UKzlsy8vKC+fbNzBQXglMVKcXDwMTREbPEdAwaQRo1Iv34oqSGBkZFR7969S1a3irBgwQJ3d/d27dpdunRp4MCBlT0cEUREIzpWUoHUdAyYjqRk5BQIuG8/Qb2a+GcHbMS6C4lFRRmdWqFTq5IMtTxIy0BMPPS0ZX2kio2N3rZrfV5eMTH7sxcPATpssEu5DLGqUkUe+assZZISgjnJDAwMDBUDI2hgYGBg+A14/fo1/5937ty5c+dO3759T548qaurW0mDqmiCwjBqHgLDBLf7BWPmGpz7G83qV8KoGMoWZRZqaqCmeK2OoRJu1ycLfJFLqaYCaqij/q1zTR5ezlVQ/FKtQYCJrUZOllPYr+MdRn6tVr92mM9fn+9H1Wpwuub/+BdLsrg4GI6D4dRACSbKMFaGjRrs1UgzHTTVhoLkNQI2m+7ahXfvaGIiCCEGBmjdmsyZA771gN/lUbYwpKDSB6ytCXV1pKVLKmNqIGmvBLgUoz2L1AwO6hhqSprroLYG9MS4K3fUR20NeGYgg4OTkZgjm9+wkT5ObsGE5fhV3KdBTwcDumLtnBKO/z9CHU201MW7ZORwcSScrrKv0MCpV58QGw+lguUcogyB5dXIGLh7on3zihxUEWGRGD4HAQLZrgn8gjFnHXS10aZxGfQyYy3O30ZucQuTtHT8+wJDZ+F2yZd6ZSMvj44ZQ9+8KZJspKVRb2/s3AlPT7J3bxl25eGD4XMQGFq0RbKaAUBmJjIyi/7MyMSn7xgwDZf3oa5jsZK62tJ9kg10i/1JOnakd+5ISotuZlZa8dzhwyLVDDzoly/E3x/Vq4veraJCDh0iHh7cM2dITAxVVibVq5OJE2FoyF/KNwhXHgiqGfLbp3j3Ff9cx5gBRRvv3LkzefLkfB9+qQb15ZyYYMuWLc7Ozs+ePevQoYT6oPnz5+fm5m7ZsqVsB8ZPOBvrAvOvTAtsSSmNpgpJSEgwLP5WljuZmXT4cPr1a5HtR1wcjYvD4sXw9ibz5lXoYIozfPjwJk2abN68uWwzRBgZGS1atGjRokV+fn6bNm2qUaPGwoULp0+frqpaAUqxAuztib2IjPQGSvk5lhJyeVmX5IDOnFlMzVAAycykN2+iVSvSU7ZUPV++CG871WHkpgHzAeRc+bvjsBlXBowQmzYuPJzOnk09PZGRkb9FVRWGhmT4cDJwIMzMJPRMJk2Cuzt99Eg48QSpV4/s3CnT+MuOnz9/jh492sHB4eHDh8IfDzJsGD1/HuHh4qpTJ6fCuPPAwEBhNUMhKUJ5jli7d5dw0H8Wy5Yte/bsWdVUMwBIzUB2jpQy/CZJANjZ+OiBvpPx6DSM9MXUqfI8eIUdRxEaifQMqKrCzBjDemH6KCnOE8mpyYVqBnMzy8io/O+Of4BveQ+4SlH6R/6qMF1QNeHl6yz8kzlRDAwMDBXA7x1WyMDAwPAfITJShBv7zZs3+/Tpkyt+quIPY84GEWoGHhExWLi1YkfDUHm01sWHpvjSjLxsTI46kWnmnMahP1v4us3498jfp5ZtOL9++OvLT9f2Dp9U683yLovv7NujGPBPHaImajUkIRdeGXiRhH8isTqAdvtKa76jc33p7Th8S0OS8HcrOpr260cPHaIeHggLQ2go/faNHjhA+/dHfLyIDqo2hc/b/M/hlUKtajCTaHRsbICeJQ1DPxWJRwn5rxfY4ENTssAGrXXFqhkAEGCGdf4M2eFwmiuzI0jjunh9ETNd0KwenBxQtya6t8NFV+xdU8LB/6eYbpV/zk9EIl1SkuiyJ523CFLQKRW6XHAp0rMEN1YYszcIqRkKiIzF0u1l0MU3L9x9Jqhm4EEp3n7GhTtl0IsE6Jo1xdQMhbDZ9MEDeuhQWXWUx8HkZcXUDNJGVvifICERmLayyDKKh5JiUQpqkWhrYmTfYltIr17E0VF0aQDq6hg6VLax8rVJSJGdckYGFXUbWURSEr12TUqL9eqxduwgZ86wjh8nS5dCaAl8zylJYaNZbFwu5jUGCwuLgIAC8Ve1alJ6L+d8BNra2gcPHpw0aVJG4YKoPGzduvXp06dXr14tV3Py2b8o78JYUwNTLMus2fDwcEvLsmtOBujcufTLFxFJTJKS6KlTKK7hrkiCg4O9vb03bdpUtmoGfhwcHE6ePPns2bN3795Vq1Zt06ZNcuf7KGsMCu6FEqWtkgry7Rv9+VPs3rQ0nDghUzscDhVaXL/fsMsCl/W811qZacvcrohVM8TE0JEj6adP4P/ystkID8f9++KS6fBD9u8n06aR6tWhogJKoaAAS0v060cuXy6xV4Fc5OXlBQcHP3r0aNy4cR06dJg6derFixdFi10MDUnPnhBjqULs7FirVxf+mZUl6a5FYAIh5X+M/X4+27dvn1IOvlBlhYUJtEvkFuYTiOmrpRermqzbiwlL8PYLwqKQlIqoWHz9iZW7MHS24D2YAA7VHJs2zs8HFBkVzmKxAEoIadGstaRqfxYCy+2laafSZwwqBanmDQLb/5tniYGBgaEiYQQNDAwMDL8B/JlZ+Xn16tXmzZuTk5Pd3d0DAwOTk5PnzZtna2tLCDE2Nu7cufOqVauK5ot/Z5JT4SUiBKgIv0D8/G9J7RnyISNHElGZrTXYGQCIkxMZO7aPEd41IV2khfhTIDYHJyIw6idt/5navqENPtAJXvRIOMLYAIdDJ0ygP38KzsJzONTDg06aJGJ2vspTRTQNCgro3BIs8bOp9Z1gWSLT3xwutgbnvy9zrLHSnijKNmc70Dg/60FkNu7LI1bR0sC2JXhxAV9u4eN1XD9Yjnlh/zB6GKC6OgAk5eKI2PjDcqFhHair8a1aC31I9HVRW0z4enmTmi7t5y8I7l6l7WXvP4gXn0Y8k43zt0rbhSQyMuiLF2ItCthsXL9eVhfYU1fhKfF8CiLxiuHlhydvBTcunAg9HbFVGtRGk7oFbfNQUiIbNsDcHIBCeLgCf/StkhLp2JHwhYrmcXDkAgZMR7cx6D0Ja12RKt7bJl/WkJCAzEyxhXhIVjzIQKi0BmKLf8DGjx9/7Nix2NhYAGTyZEhYU1dTQ79+pRyeVHr06NGuXbsZM2bIW3HLli3Hjx9/+PChjo74d73UnIvGk0QAYBHscSRK/B9LDoeePk1dXGj//nTIELpkiVzvZkREhIWF/EbkJSYkhH78KHZvUhJ1dS1Js/Hx9Plz+vChhOB1qURFRVlbWyuUsx0IACcnp2vXrj148CAgIKBGjRpdunRZt27dtWvXPD09s4V8AsqbIkGDKEGbBOi1a0iX5KxFIyKEbQ9EwGIJBFm/qdVy/PT9HJYCgIZBHm3jQ6PT08T2Mn8+FfOoS3/+5K5YIX0AhJB588jjx6xz58i2beTECdbjxyxXV6ir5xdIS0OenGdHBh4/fjxy5MhatWppamq2a9duy5Ytjo6Ov379mjBhgqTBLl+Ovn2FhRqkWjXy998wys/JkZeXxxHv+vPfIjKSrlnDHTOGjhjBXbAAElQ4wMePHx89ejR79uwKG528aGvCrqQKNA9vpIj9JlVdbj3G4fNISBbczs7Bvy+xdJukuoSQieOmTx4/U1dXDwCXy7WzrbZ25dZOHUqaxfB3Q+ABv2TmAWUlifiD4T+xjEMDAwMDQ3nDpJxgYGBg+A04cOBAnz59/ES5eq5evXp1QTSGrq5uckGa4bi4uCdPnjx58mTz5s2rVq1asWIFL1YvOzv74MGDt2/fVlZWHjlyJC97cdXnpy+iJYYwJafhzWfUqVFRA/rjyM7B/jN4/RmZmVBTQ6uGmOEi3Te7SqCgQA4fxtix1Mur2IoXIaRWLXL4MBQVAdir4Upd8iUVJyPp/XgkiHI2EV63CsxCYBauxNBFfmjCjh9k2qh3UIRxqoj1bfr9Oy5fJkOGlNlxVRSFTomV65G4aSHcvfHuq4hVy1rVcGxzCZt9kIDoHAAwV8EyOzniz5RZGGOOLcEAcCWG9jFiYtfKHRbBHGsyw4cCcA2jY82JBBeNsqVRHVSzhk9BdyRPMCLfzgp2VhU0GAF+BSJK4s9fajpefER9p1L1EikxJTOAuKRStS8Z+vIlwsRYMPEKhIcTPz/UKIPf+EdvkFd2qzxZ2bj5GF3aFNvYqRXGDcTeM8gRinhWYMHBRkQ7pGlT+uULXbGCo6qq4O/P0zRwmjcn3bqRlSsLi/0KxJiF+OlbdAiP3+DaA2xcgL/EeNhQSpGWBqnO9qVOOiBVcCIQRlm9evWJEyeOHTv2zp07LBMTMmwYPXhQxPooIaRlSzJoUCmHJwuurq4tW7bcsWPHggULZCnPZrPnzJnz/v37Fy9emJtL9OUoHTE5WO6ff36nW6I5v3AiLIxOnUq9vFAYb/3uHX3+nIwfTyZNkqnxmBhjY4kWSWUKvXIFCQmSCoSHk6wsqKnJ2mJQEF2+nPr5IToaANXXJ3Z2ZOlSNGsm79iIZO/yssbZ2fn48eOurq5Pnjz5+PHj2bNnvb29Q0JCTExMqlevbmFhYWhoqKSkpKury2az2Ww2r5aysrKZmZmTk1OTJk3UC1fcS4F+oaBBXsu/JGm/CtnZSE6Wbq9CCDE2piH5NkQets7D5x5jK6kAqBHpf3nH6EMs8oVS0bfXUVHUS6Kg78sXZGdDRUXKGAAoKqJZM8L/sfH3p5s2ITCQZmZCUZGYmmLIkLK6z//27dvo0aPXrl27ePHimjVrKinJfLtDCGvnTvTuTY8dQ3Q0zckhurqoU4csXgxt7cJSCgoKwp9nVm6u5d27Oj4+illZHGVlLHvE2/4H2zPQnTvp5cs8jRfvGsp9/Ji0bUt27YLQOc/Ozh4/fvzOnTvLVZ1WepZPh8t8xEq6joomMgYe3mjbtBzGJAO5ebj/Av++QE4uatrDpT9MjWSquOsEEgU9XArazMWdZ1g+A9oSvVQaN2pWs2bt/Yf+9g/4FRwSpFBuHjxVnBI/5v/xWRWkejDIAu8s/WFnhoGBgaFqwggaGCqC1NTUs2fP3r1718vLKzY2lhBiZGTUpEmTPn36DBkyRJbnt7S0tIsXL166dMnPzy8mJkZPT8/e3n7AgAGjR482MJASclvK3ks/+Cp4UAy/HbVq1fL29t63b9+BAweSkpKSkpLyREWKFKoZ+MnLy1u1alVISMiRI0c8PT3/+uuvkII5o4cPH/r5+a1du7ZcB18m5OVJnysX6ZXNIAufPDB9FTz9i07y4ze4cBeuq9G6UaWOTEbMzMj169i+HR8+0KQkAERPD02bkkWLoKHBX7CRNhppEw6FTwY+psAtlX5MQYAMTvIU+KRq/OT4uoVPOUrcPK2stL8+/2uaFGuRGGUVH2GZEGETF6p8/z5+Q0EDqoamQVkJd45iykq8+lSkXtLTRv3aOLm15Dlf78Tlf6ZHmUFFzvmr/iZkSzAF8CoJXCrJQIKhrBhmir9DEJCFpFxsCKI7a1TQSWexMHsMprMK5ruLu84b6WPFtIoZiAjy8kAlGuryypQ35WtAExwsxTU4LY1GRpKyEDRkypU6RIac8umivA/srSBywpzDxaX7qFcLE4R/Kxo2JHfvknfv0CZfH6Hw4QN9/75wf3QcBs2EX5BgPb9gzFkHHU3xqxRaWsTMjEZF5TfLU0sUOCLkG0KsWkX5lBM8CtfDqAxvv4k0RYShruCWtWvXdurUadOmTStWrCCzZoEQeu4cIiKKSujrk9atiVyZ3dls+uYNfH1hYkLatZNLqKGhoXHv3r0OHTokJSWtWbNGwvNUSkrKjRs3Nm7c2LRp0zdv3mjJYGtfGub7Ul4OLBvV4sq89HQ6bhz1EQqXjIykrq7Q1CTDh0ttPD4+3shItmWlsoBKdVDIyEBcHKytZWrO3Z3OmFG4Fg4AiYk0MZFOn06WLiUDBsg1NjU1tUypXiZljYaGRp8+ffr06cP7k8PhhISEBAQEREZGxsfH5+XlJSUlqamp6enp8QpkZ2e7u7ufPXv2+/fvbdq0GTZs2IABA0qjbCi8NcqW9kMjSPEvVwalaoQUu+ypqaFg2FLo2hXfviEvL8jYZsj8U2mqmgDMk6Kv7HAxSEvsYmc3OixsK6XCK/T05UtIztkRGQkvLzRoINMw+Fu+epVu24aCyyYAGhaGnz/x/Dk5cED09V0ePn/+3KNHj4kTJ5awfrt2pF07iP+BIoSoqKgU6mAAaIaG1jh4UCMiQsqvbSXC4eDjR+rmBlVV0rIlnJ1L2R7dvp0eOyZoUJSYSG/fRmYmOX5coPymTZtq1KgxVP4cTxVMu6aYNx67TiC2uMBeUUGKXpPDQUYlZU979g5LdsAnoEh6d/QSenXAjqWQ7IkTHYeQCEkFQiJw9xmG95YyAE0NzeFDRq/btIxSGhwaZGxcIt+/3w1+FUIpH/D/eE1DmcCcEwYGBoaKgQBYtWrVb7GaxfCbcurUqUWLFolLD2lvb3/u3LnmzZtLaOHly5ejRo0KExW5ZWxsfPr06a5du5ZT76UfvDgq8aAY/gCWLVu2ebPcAcvt27d/9eoVt/gshqKiYnBwcIWazZaI2AQ0GyApPbOGOv49UWTjzCA7vkHoMwnBoiYLrC1wbX+F+l7ItXwiGp69rSzBWAVEZuNVEtzTaAgbF+vmz1G2+sSNykZ88Xi11A5FM5jaz4p/lTh5tmmxtRzMa6jDSYM4asBODZrl7ltclsg+N8Gb0Sinh/aIaFy+D79gmBphUA/UkpZaXTKNP1K/TAB43og01JZWWoia72hUNgC8b0qcNKSVZigL7sVj+A8KgEVwrz5pqVtB/abmweo1BYA85MwlKPh+mxth3gRMH1VBwxAmIQnN+iMiRmwBdVXcPopWpROfuSzAlfuSCvyvOe7Llg+9BNBbt+jMmZJEE+rqrOvXUbt2/p/JyQgOhpoa7OzEZRMXx6AZuPtMUgFFRfkEIvPGY+P8YlsoRbP++PFLbJU6NfDxOs9nnfDVKjp8kduHzMLtJ2LbbFAbby8XGbcL/JjSy5fpqlXIyODPZ8HTNCjIZtEv9Uf58w/0mYzEZNF7FRWwejYWCDmpR0VF1apVa8+ePaNHjwaAuDh6+DANDCQ5OdTMjDVmTNGbLhUul27ZggcPaGhofvoSMzNSrx7ZuZM/cFkqcXFxY8eO/fXr1/jx49u2bVu9enVjY2M2mx0eHv7t27e3b9++ffvWx8fnf//735w5czp0EOOMUXbcicPInxQAAe42IK11i3bRxYvp+fPiKpLq1cm9e5C41M3lcnmrnhWQZ4EHXbuWHjsmqYSZGevJE5nespwc2rOnCD0HD0tL1o0bMJVj1So5OdnGxiYxMbHCzkZpSEtLu3///tmzZ9+/fz9+/Pj58+eXzGnDPQ3tPlMA9bXwsrE8IkJPT+7gwUhNzQNmJSWdycysrqj4zMhIr2Cx361GjYYPHsgUaMHh0GHDIr0Du6+8HmJkBUA7K+3exkF1Qr2grU3mzm2wb9+GDRt69eolUI8eOkQ3bpTUMiHkzBne2r8ceHlxx4zhVzMUoaREXFzImjXyNSjE3r17/fz8XEuWYEU2oqKiAgICeIknlJOT627YoBYdzV9A73Qo70VywjX+xEaVAr16FYcP06Cg/Oc4TU1SvTpZswaNSnpzExbGHTBA9JsIQF2dbNtGCoREAIKCgpo2berh4VGudjtlyLuvWOeK4EikZ0BFCWbGaFIX/1xHFltsFQM9vL5YCX5jj95g6nJECk1eKimiZwdc2C2prtt3dHIR4XfFj/BtmEiiY6JWrl0IYNzoKS2atZZe4TenBMkmpBoVlEkCiyqI5AMvvywbf8wJZGBgYKgwpk6deujQof+o1RJDhbFkyZKxY8cWLr3r6ek5Ozvb2BR5rQYGBv7vf/97+fKluBaePHnSqVOnwoV/Y2PjunXrFrrAxcbG/vXXX69evSqP3ks/+Cp4UAx/BmvXru3D9wQuIy9evOAKxWTk5eXdulWumbHLBmMD0S7NhVS3QePSBnL8R5m9XrSaAUBoBOZuKJ9eX77kzppFR4+mkyfTCxeK4jUKyM/8LR6xe1VU5FIzADBXwVBTbHEgF5yL2nzThAS0Jl4tyb6aZLAJ7NVABE3oi5GnoOiva34nDjtDMN6LtnajFq+o6Uta8x1t+pH296CL/OiVGMRKnJGpXKrIQ7WFKeaOw4F1WDWztGoG73Tw1AyEoJZEM1JxNC5YUvmaWqqRMMhOT0N0MwAALsUkb5pcUdY7PgWuDJoZcLKHrSVqO+CvDrhzrDLVDAAM9OBgJ6lAdVu0kDv6VJDJw6An3mJZRQX9xepsywDSrh3MzCQVsLBAzZoA8O0bHTyY26ULd8AAbt++3E6duLNnI1WO72enllCQ+ASsJU+os5E+xgotA3l4I0hSAg0EhcFdoku6sHogI0uSQgKAXxDcfojeRQhhDRmi8OuX5MQTtDiSxyNMY2d0aiX23DasjTljRWw3MzM7dOjQypUrU1JSAMDIiKxYwTpxgpw9y9q+XQ41A6V06lR67BgNCkJh5vioKPrgAR00CKIMzMRhZGR09+7dU6dORUZGzp49u06dOoQQPT29rl27njt3ztzcfPfu3fHx8bdv364ANUMGB4v98k/+GHPwqxlAKb58kVCXBgbS27cltx8bG6uvr1+R6/ekTx9oSvo9JqamMgpQ6KlT1NdX7O7wcO727XKNTVdX197e/j2fLUpVRktLa8iQIXfu3Pny5QubzXZyctqwYUOO5HU/USgl5jvXx0Ql/Bg/mzt3Ls+fPykXn1LgmS7auYECwfa1H/QZ/6l6Q5ekpDAOJ8rcvJmy8o60NF6BI1xui+fPjxw5ItMgFBRSj/8zaG2+mkEtJ+vKdpc6oV6wtCSzZpEJE7Zv3z5t2rQo4cXpWrWEEwcUQ0+P2NrKNAb+o9u4UexCeG4uffhQctoUWUhNTdXQKF+drJmZmZ6eHu9xqdrp0+LUDABw6JDwg1hFQvfupWvWUB+ffDUDgPR06u7OnTIFJZ3UoocOiX0TAWRm4vJl/g1bt26dPn26ZDVDQhKmrULboWjwF5oPwOAZ+Cbxp7w0vP2CwTPQZghaDED3sdh+VNCKsmVDPDiFb7fx5hI+38Kby9i5DNUkWtvImj2NzZbrR1My2TlYul2EmgFAbh4evcbZm5Kqa2tCTZps1Ug2I5hfvvnvlqmJpBvOP4NyUh7QOTX5myK7fcpvsZ+BgYGBgUEcjKCBoXw5e/YsADU1tfnz53t5eSUmJn7//j04ODgqKmrRokUsFgsAm80eNmxYRkaGcPXQ0NBBgwbxrPXt7OyePn0aExPj4eERHx9/+PBhFRUVALm5uYMGDUoreHguw95LWV0clXtQDH8GSkpKV69e3bRpk4ODA4vFUlQslj/I0tLy+/fvnp6eS5culaW1z58/l88wy5gti2ApJs7KSB/LpqFiU9/+IUTHwcdfUoFfgQiNLNMu4+LowIHcSZNw4wZ99ozev0+XLqU9e8LNjb+U8IKKMFJFD6XHQgWjzHDUiXxrTiKuzincvmX69u2nVy68tWfom6utvN9bJkQQSlHcwgFAFhdR2fiViaeJOByOCV7U8R3t+Y0ejxD0fmAoc7zS8b8v+R8hQqFWonve+lr5HzDvjHI13Gcoxt+ORE8JAMLYmOxVvrkOCvlacM/V2xFfbsP7ET7fwuV9cHKokO4lsm0JrMXMvhroYeHE0rtfo1UjdGghuh0KNHHGuEGl7UISurqkSROxexUU0KEDFBTo1avcSZPo+/eIikJODtLTERSE69fpwIGIEW9hUZxxgyW9p4Z6yMoWu1cAQtC2KaoLqS29/UXnoSgkIwtefrL2wsMvCNHxYveyvUn8F9KsHimEb5BFrxX8i37vOZaWMDEhnTpJ7Vp2w6Sjm9Djf9AsvkinqISm9XBlPxTFLJoPHTq0e/fu69atk7EX0YM8coQ+fSpyTY56edE5c+RtsFWrVq6urm5ubrGxsZTSrKysgICAmzdvLlq0qFWrVipy6iZLzOYgGpENAMbKWFOt+A1PQgIvx5Y4FEJDWcOGSW7f39+/WrXSKQflpX59IkGnoqYG2SPF376VbJ5PJMgdxDBs2LCTJ0/KW6tysbGx2bNnz5cvX9zc3Bo3bvz161fZ69KrV1VmTOW9jtI0aD1ydy/HIT0fRFd7yrZ9Qzt/pS3dqOkrWvc9HeBBl/rT/WGY70u7faVWr2m9D3RY57ntLevesK1LNt6513rgVC3tG1lZAELU1VelpAwZMiS6+CK6ODgUYwJVPfWsAChxOf8829fMWodMnMi6c4dMngygc+fOU6dO7dy5c0REMQk2admS2EgSvBNLS0gsIAI2mwYHSyoQHk5v3JCvzeJwOJy7d++2aNGiNI3IgpOTk5mZmaqCgkZoqIRiNDCQPhHv/1Pe/PpFT50CT9MmQHQ0XbNGMGeEjPBnohFJbJHxY0pKyoULF6ZOnSqh+INXaDsMJ6/C7Tt8AuDhjTvP0GcyVu8pyegkQCmmrsSgGbjzDJ9/wN0bLz5irSvaDRORfEFNFbaW+YJUFgszRkFHjB5Meva0vDy6cyft1Yvbrh23UyfaoQN3+nTZb67Ecf42fgWK3ZuZhX+uS6ruYAszE0kFDPTQq6P0YVBKn714DMBA39DWxl56hd+Z8vZREGjwd9c0/O7jZ2BgYPgPoii9CAND6WjXrt2JEyfs7YvdNZqamm7durVmzZrjxo0DEBUVdfLkyRkzZgjUXbt2bXJyMgBDQ8M3b94UKqYVFRUnTZqkq6s7ZMgQALGxsfv27RO5dlua3ktfXSSVflAMfwaKiopLly4t/IRcvXr19OnTycnJLVq0WLhwoaGhIYBNmzYZGBgsXLhQ8mS0jziz1ipGw9rYuRxLtyGweOCjpSkWTERvGR5lGYT58hMxEqOM4hLxwQPWZeW+mZ5OR46kXsXjWTgc6u1NZ85kHT0qe0u0IJkuIaTk+SnkQWPiOBzYy3u98Jbg9FWWuaXmpw8AUjuwhn3n+mYinI0soZl2LsWbZLxJpgv90EIHPQ1JLyNYSwqaZZAPDsWnFGwNpi+Siiw16miWUPhiW/DWhIp3cGWQjp8fPXcO0dFUQ4N07046dJC8Am+uggM1yfAflAIPEjDJC0edyn2MX1PzPy8NtKqcOM65Bv5eiUVbEFB8ScLCFHPGYGD3sunlxFbk5OL5B6TzCWJVldGkLi7vLwPNhGTItm0ICaHu7oI7FBVJy5Zk6VKEhNDt2yFqeYx6e2PaNHLtmiwdKSniwDqMmo9goUwLRvqoZo0PQkMQCYuFVg1xdJOIXfq6YLEkrbQSQE9XSvvCGSh06on9pVOtRQEsm4aVM4pVEdlO/uu9e0nr1jA0xKlTUoYiM8pKuLwXt57ixGXEJSA3D0b66NYO00dKSZK9du1aJyendevWlTxk+caNotBeIai7OwkLg1WFG21LQ0CUKXAz45WBQwWf0k3Via7AzI20Ox+OpaVCeDivC3G3SW5ubg0bNpRrzKWH7N6NkSNpQIDgDmVl0rEjcXGRtaEsadng5V8HHT9+fI0aNTZs2GAm0TOmCmJjY3Pr1q3z58/36NFj4sSJK1euVJaajuf9e7pli11sbJ9Pd281zc/m8NaxmUApLkUIGyFsPEkEinuV5b2/k/v4jMYht9c6hq8bdKzfYWTg1OY5Tk7Dg4MXrVnj7u5uZyfRX6iAjUH0WSIAEGBfbcWuHRcJl1m6dKmysnLz5s2vXLlSlFtTSQkDB8LVVfR7raODSZPw+TN98wYcDmnWDC1aSLkYAYiOlur6Q7295bpRyMrKevDgwadPn0JCQuLj4/39/Z2dnXv27ClPGyWBEOLg4JDL5ZLigS789gxJLtYA8PEjupfRzYSc0J07+bUFgnsDAnDsGJk1S+52JaqdBApcuXLFzMzMxETsyvmvQMxeJ0LiH5eAQ+dhaoipI+QeoDgWb8WFO8gubrbC4eCbJ4bMwrNzUBf/2Dh6AIIjcOwS4our3cyNMXcsurYV32t6OnVxoV+/Floc0ZgY+PnR79/J9u0oRTbbZ++LXJNEEhkLSsXGpbBY6NwSfkHgiHk/nWuK0JUK89XdLTIqHMD/2nUu73CIyqViskLQOTX5O5I9bWVVRtwhlMmhSU3nwcDAwMAgO4xDA0P5MmzYsEePHgksvRcyduzYpk2b8l7/+++/AnvDwsJOnz7Ne71lyxZh/7fBgwd3Kogr2rdvn/BMTWl6L311kVT6QTH8qQwcOPD27duvXr3aunUrT83AY/78+RcuXChMaMLD0dGR/89fvyS6GFclenfEywsYNwjNG8C5BprUxdBeeHoWk6VEoDGIJSdP6pQ4cssuSwJ31SpBNUMhERF0+fKSNSvXxASRiKRiDYpc3RXCwwX+8dQMPC7UZX1uRqLbkci2xLsledeUXHAmy+1Ia10oFPTAoXiTjKX+1Pk9rfmWdvhCL8cgplITUvxGAQrpHHhm4EUS7sfjZiz+icSGQLj8pI0/UuOXtNs3+pxPzdBUG6/Ex35LxqJg0jBS5qBthmJkZtLJk7kDBtDjx+m9e7h8mU6eTP/6Cz/EmOMX0MMQAwomlq/F0kBp61alp9ChoaFMZucVTY/2eHURE4cU/fwN6YnH/2CGzGt/UuGtRp/cim5t0dgZjWqjYyv8vRIP/4GuVpn1IhZ1dXLpEunTB4X3xiwWrK3JsGHkn3+goEA3b+YZoYuE/vghe4BpY2fcPoJ2zWFccLuko4kGdbB/HaykqfdYBIZ6cHbE3HG4dwJqqgCQlIIZq9FiAGp1gXN3dGtHMj0JW/yCl4UpWjYEZDM/KPxhSvGQ9Eunqiwl8wj/DxyllPTtC77bRXGFS6AX7NMRtw7j3VW43cT9E5g1WvoCoqmpaf369d++fStvX/lERlLJgeAJCfTu3RI2XqaIu+Uohrs7XbaMPXP2nMchuRQA2uphoPBCm4EBKX57LwifCklcX8+fP2/Tpo3Mwy8jLC3JhQukdWvoFRiFs1iwsSHjx5MDB+RoR2IKFQBQlyd/DADAwMDAxcVl586d8lasINhshIUhXqxby/Dhw93d3b9//96yZUt/f4kObADdsgUxMYTSU/umPVvdq9/HO4qcIlN7tbxsZ03YqRXduAqgHRvA2TXJfuNFopN/JXF3aMQxtGiroG5cs6aLi8uDBw+6desm9ZjuxmNXQSz9AlsMFePGB2D+/PmHDx/u06cPf7ZEMn266DwmenqkQwccPswdMYLu3El37+aOHUu7d6c3b0oZkLq6lDQWAJGYNkWAq1evVqtW7dChQxoaGr169VqwYMHt27dv3bpVYalelJSUWOWtSSwNYRJTNEnLrSO2nr6+lBK6uoUvP336NG2aJPuChVvEGhampuHIRbDleUzIyMKFO5ixBvM34d7zYrkkwqNx/aGgmqGQ7z5YJ80QYvUsXN2HLm1Q0x42FnCqjp7/w+2jmDEaALhcvP6ENa5YuRsPXxd1TadPp25uwtIDGhxMFy1CYqIch1ccqWlwcnORI9G2cMMCNG8gWvFQww7HRelKBcjOyb587RwATQ3Ndm3+5CCYilEziGz8N5pGYGBgYGD43WEcGhjKl+3SUld26dLl06dPAIKFnP1u3LjBy8ugq6s7YoRozfPEiROfPHkCIDIy0sPDo379+mXVe+mri6TSD4rhP8iQIUM6dep06dKl0NBQfX39bt261alTR0tLK7MgliUxMTEgIKCiLWdLiqE+9q+t7EH8QdSrCQM9JIg3LdbVRgOZc1hLIS9PSr5nOc2BC00aII9Pg+RikldxCvdyLC2LtlpYkIEDyYIFwuU1FKChAHMV1NZAD0MssiUxObgdhxux9EMKOAU9ROUgKgcTvSgAJw30NybjLaAvZTa1XKjiARaBWbgcjeux1DcTsrzZigSLbcki25L3aFYQ31i5WpPfldxcOmoUdXMrJpvKyaHfv2PiRHLyJGrVklB7f03yJIEm54FDMfcXvVVfmm4pMZGeOgUvL3C5sLYmY8ZA5szZGRwEZAGAEkFtOdYpKhR9XbiuLvdeenVArw7l3oto1NXJvn0kKYm+eIGICNjZkfbtURiyHyjesxhAVha9eVOWBAo8HGzx4AQiovHBHWw26tdGbQcAeCdt3cTcBE/PwNqiaIvbd4xfCr8gEYXFaRr8vaGvK7hRFmUe25vwzBiEqWaD9rKFUFaMp5G81KxZ08/Pr0uXLrIUzuMgLR06WgVL9omJ0oP1Q0PpmzdISCDVqqF27QrIUibLGyr4XsTF0ZkzqYdHCpc1cvaRjzrWAFQ4ubsM0ggMBCuzWNTZGX7ik5fY2FBPT6KlVTgege7i4+PfvHlTKLWvUMzMyIULJDSUPnqEhATUqkU6dZJbf9CkCV6+lBCHTe3sSvA2L1y40NnZecWKFbp8652Vz5cvdMcOGhKC9HQoKRFjY3TpQmbNEpYLmZqa3rp168CBA61atbp8+XK7du1ENxgSwp9YoUHQ9xP7p4cZWr50amWRGFU9OtAyL13hxg1Ur57DRUAW/DLhn4mwbGqtQupooppC1oD/DVq2fvXU8c0js3Eiku4LRRYXSj3Hez07d/nFw4EDB06ePFk4eEMAv0xM8c7/XHbSxzJbKe9Yjx49/v333+7du5uZmRVGcZBt29CqFf75h0ZFgc2GujqxtETDhvTy5WKh/2w29fbGqlWIiyMTJ4rtw9iYGBrSuDixBdTUiGxXquzs7Llz5z569OjWrVtNJKRVKkPi4xEUBGVl1KgBNbX8jVZW0NcXmdMh355BSQnNBJ05Kg62NA80qQVEwRo1ivvsGUSlcAV4JkutCv/y8PDguZyKJD0TvhJvQAKC8eAV+naWaWCup3DsCgJD8i0Hjl+Ggx1Wzsg3mzxwFhHikzxQijcyqDuaNcCtwyK2//sSa/fALwSZWQCwVxnVbTB3HEaYu9HimR+LdRoURDdtYu3YIb1jURiLVU7mo6UJFYluMspKuHMUk5bj9aciX0ltTdSrhRNbYC6s9svJQVwc9PQKf1Pu/3srMTEBQL8+g1WlKuF+WypSzVDYxZ/n01DmMFIPBgYGhjKHETQwVDL6BdJpttCDyt2CSJru3buLu+/s0aMHi8XicrkAHj16JLD2X5rey6l61T8ohj8SAwMDgbCDBg0a8EfCXbt2bdGiAnvP16+5N24gPR0qKqR7d9KtW7k7TTNUHvZWqGYjSdBQzQZO1cuos6AgCVFlAFDcEFUuKniFhkyfDn9/EAJHRzJ6NIyMZKxoooyJFphoQeJzcS8e9+Lo8yTk8M3Ge2XAK4i6hmFDdeLy7T5On0ZkJM3NJVpatEYN1vLlKB8b5Cr+sP0qCSv9qUe6TDoGAJoK6GtMNlaHoEe3nBgygoZSQLdto1++iDSBoRERWLSI3L4tYVlRlYU7Dcj/PtM8ihdJuB2H3uK/Z/TQIXrmDPiyRNPbt0nnzmTTJunh4YBPBrgUAKqrQ435xatc9PRIv36CGyml6emS6xFx6xbisTDFgOLxw2MG4MxNSb+JNeyLqRkSkjB+CfyCxZYX1h84OeDxP0WCBmEVXXIaABGuGJ5+6D9VdJConjZmjYWi+E96yRwXKvKHVV1dXZYnl5tPsP80wqKQk5ufO3zZVLSyNoGGhuT8AvTuXZw/Dy6XqqsTa2sMH07Gji3ViD9/psePIy4OlLKui84BXngCZTr/ycl0+HDq4/PRofHscVt/WTjwNi+6sbu6z0NcuQKhgGPW6tXUw0NE7gYAmppk+HARYet8LF26dMSIEbq6uqUx5CgV1tZkwoQS1yYTJ+LmTbFaWDMz1iIRmQukYm5u3qFDh5s3b44ZM6bEYytb6KlTdO9e/rV5GhsLb2+4uZFTpyAqtcS0adOcnJwGDx58+/btZqLWqumPH8JR11bx4SNfXSoq4+FBqldXZqGWBmrlS8vyPypjx06rU6fO1KlTAZirYIUdGWSCph+pyqiVqn9N6NO3R/t27davXy/5uNI5GPGDpuUBgK0ajjkRlgwKlIYNG65YsaJXr16xfCeE9OmDPn1IdjZSUqCnh8xM2quX6EQGSUn0yBHStSusrcX20a4dfv0Sp5UhDg5o0UL6QIH+/fsHBwe7ubnpFZqRlB+fP9PNm2lwMBIToaAAU1NSuzbZvBn6+lBSIrVq0aB82R1/vgkexN6eNG5Mb91CeDjs7Um7diVwNyk5UjMNlSwVUbNmpGVL+uiRyLtQ4uRE+HKzJiUlGRgIicYKCApDQrKkrnI4+Oguk6Bhxd84fL5YYq/sHPz8hRmrkZ6B4b0FM4sJE58EDkeWG1tBLt7F4m2I5XsQz86Bpx8WbUF9owu1JN5BEU9PufsrYPxgXHuAJBFymnxkmWdQU8WZnQiNxLlb8A+BqREGdUd94Wx0nz7RXbtoWBgyMqCsTMzMMGhQyl89Hz/7F4CdbbU2rf5X4gOp4pRezVCyqQB+TcPvqGYoqwkQGdv5HU8RAwMDQxWEETQwVDJxBeJ3faE5mo8fP/JetGzZUlx1TU3N2rVr//jxA4CXOBvzEvVeTtWr/kEx/Efo0qULv6Bhz54906ZN08zIoNOn0+/fCwPduPfvs2rVIn//DQeHShopQ7mzfg5GL0S0qEgkE0Osnll2PbHZyJXoKSmE5NzPFUmZT/cbKmG0GUabkSwOTkXhQwqNz8GXVGRxASA1D7N86PePiVvfvWdRLnhZi7296bdvWLWKdO1aJmMQpgo+ZvtkYLI3dZe2UqlIYKgMO1W00SN9jFBbE2USfqupAAJQIIeLlDzoMDfOskMpXr6UkDiX+vmRL1/QuLGENupqYqIFDoYDwMoA2tWAqIhSG9D9++m+fRBY8I6Lo5cuIS1NFg9z74LJZacSTZszlDuEEFVVKRdfFZXS9+Noj1aNcFtM8gpjQ6yaXmzLsp2S1AwANNWRXrDOrqWJ+k44vV2EPQOAlDQs34GPHkhMBgB9XTSvj40LoF2wJF3bAbtXYOEWwQUPc2NMGQGXvmLHIG+66EpJL52amlqjRg3JZWatxeV7SOH7ogeG4ocPpo40WmJhISmiGkBycv6LzEzq44OtW+HvTzZuLMlY8/K48+fj+XMk5StfOJaW0NIiLVuS/ftL/DnMWbrsa57G3tlH7jbKV9kQSldf2Tr77gEKYNEicuxYYeGiexJvb8ycSX19iy2+GhmRwYPJlCn87QvcvaxZs+bDhw9v374VSLZVFe64ZEVVlWzcSOfMQUSE4C5DQzJrFvjNtOShRYsWHh4epR1eWeHuLqBmyIfDoW/e0MWLWX//LbJe+/btT5482bdv35s3b4rQNIiSQchSJjs7e+bMmZ6eni9evODf7qgOK1WE+PvGL+4+dMrkPasWS26bAtN96K9MAFBl4XRtoiezM9mMGTN27Njh7+9fvXrxtVAVFRgbA6B79lAJXpXR0dwdO1iuruL2k0WL8OWL6Jh1CwuycaMsWv/g4OCvX78GBwerlMVvk2To1at061YUZt7Jy0NICA0JgZ8f+ecfWFmR9evh7V2oaShE73Ro0qy6VF2d9uqVn9SJxaJWVuR//yOrV0OxIu56qaMjJHzdFBXRsYQ5Asi+fZgwgX74gGy+hBAsFnFyIkeP8n+89fT0EsVnVVBSgoLEN5zI9n366onT14upGQqJS8SmA+jRXvrDC4uUxGAoKQXr9xZTMxSSmIKYxARJhmkATU0t8W1B/Vpo1Rh3n4rea2uJTSIsDkVjbY6lU8XupQcO0CNHkJBQtCUqCt7eb949z0UugCEDR1bK7U3FIKOwQJZ1d3lnA3hdV8E5BLmoGEOL8u6CgYGB4T8CMy/LUMm8efOG96J27WKe5lFRUampqbzXderUkdCCo6Mjb+3fT4Llppy9l1P13+KgGP4jjBgxYu3atdyC2c/IyMgl8+btDQqiPsUeckhODvXwwLhx5OxZ2NhUxkgZyp22TbFuLjbsE4z7tDLH0sno3LrserK2hp5eoVxGITxcQlkZZ9jFbS/xpLyEjnhDKnONhZoCplpiqiUBkMXF3ThsC6a+mQBwrP0IDpe7858VpKA7GhqKNWuIgwPs7ctqAFWWHC7WBNKDYRAIkdNVxP/00USb2KvBQAlGyjBWhka5ZSJWIMijAMDE7ctHdLSU9cWMDPrgAZEoaACw1I5ciaHxuQjOwpEIzLQS1dGZM4JqBh4cDn3xAg8fStUA+Wflf8VqMIKGKouFhSR3fQUFtG9f4raz2PDwRnQCqlvj2Gb0jsen74LRuUb6mDcOzRoU2+guLWqxW1vo6SApFbracOmHJnXFluw0Ej/5ji8yFj998cEdl/fCruBj3709mtbDmj34/gtpGVBXg60FVkxHTdmShsllGFDBC9u+vr6DBg2SUGDXcZy/gwwhF4a4ROw/jS6dXRr4+4u+DogkI4PevImmTUmfPvIOlbtgAW7dElRrpaXRR48wZQo5eVLGdjgUvzLhngb3NPotmfO9/99sReXUDiwA2s+4ajlZB44u6PvxDq8w/f6dJCVBKM6biEzcEx6Ob9+wdGmxkqIWcnR0dAQb/L00Dc2bs06epCtXUj+/fL8BbW1ia0vmzSvxIiiAlJQU9YqMUJcI3bZNtNMAAErx6hUiImBhIXJ/jx49jh8/3rt37zlz5sybN49/ZZ3Uq0eNjcW2DMDAgDRoILDtw4cP06ZNs7Oze/bsmfApaqaDoHA/lfEbao8bLvW4XENxs6Bz15qkHr8njacnvXcP8fGoXp307cvTKPBDCNHX10+TEFPuI2XRjoSESNqtpETOnsWsWfTTp0LdEhQVSY0aZNMmyGafmZiYaGZmVgFqBoSG0h07itQMfFA/P0yfTm7dgrExOXQIs2eLcDRRV8e3b0V/crkICaFnziA4mJw6VRIrADlhLVlC37+nYWEi95JatcjQoSVsWlWVnDmDc+dw5w6Njyd5edDXR6tWZNYsAQFCzZo1f/z4IdLLBIC9FYwNimnpBFBXQ0cZPDu2HUZcgti9AaHYcQxODrglRlLJw1C/JNaZWw4hUPQJBoDUHCliIqJUqjyIp7ahz2S8/yp4W2Vtjm1LYFUmzoMvXwqoGfLJygqOjYaxnomxaTX7Pzw+pxKFBb/vUj1v5KX3aRDIviGuIwYGBgaGMoERNDBUJh4eHoWr7926FbN89eV71rKyEp69LsKyIPYiNFSaQZvMvZdT9ap/UAz/HapVqzZo0KBLl4psRQ8eOzbQ0LCtqGkXGhyMRYsIX2GGP4xRfdGhOVbvwa8gZGRAQx0Otlg7p4ymGArR0SE2NjQyXzfBEYqcI9WqsV6+5L0uzXx6ofJAgtxBZBeS5/ELNQ1SS5YYNRYGmeAvxeRpZ92u1e0M4GSHURrZWesvbCgqFB5O16+XfclEFnhP4FXqSftHOob9oGF8BuQKBP2MMdWSNNIuG/cFWUjJy1czqLCgydw1y0VmpnRHFhlyBOgoYqkdme9LAewKoWPNiWbx2XV68KCI8Fz+Ls6cgTRBQ+EnzVb1jw3e+t0hU6dSd/eiOHuBvTVqEInL4eLIYmPuBrx2Q1gUcvOgpQkbc4zqh4Z18Ow9YuLBzoauDuwssHwaOhS3V8vJzU8PIYGcXLiulmkkP0WpNT7fIva3kJtHC9NJGOhh75qiAoSQc6LDs4sKiHwtbkulEB8f7+HhIcG+LjcPp2+KUDPwSEjGbJ9Br/u70+vX5dA0pKbi5EnIK2j4/BnPnon2nqGUvn+Pe/dIz55iq2dnQ1k5LpesD6S34pCcV7hDAYoKPDUDgNQOLI/6za3j+XSf0dHUzY106SKyW7mOwMfH53//+9+3b99MTU3lqlgFSUtL883MDB81KtbHJ8HTMzM9HWZmmjY2phERdd3dnZ2dFeRfjmWz2efOnTt9+nR5DFhusrOp5KX32Fh66RKZN0/c/h49enz69GnOnDmOjo6rV692cXHJPycmJqRaNSpe0ECqV4elJeLiEBycmJ19z9f39IULv3792rRp08iRI0VWaapNrjbvCeBTKp0k8U7NPQ3rA/M/t5MtMcSkYEd4OJ07l3p5oSAIhB47htatWVu2CKxABwUF2draiu1Aav4aqQXU1cmxY8THh547R+PiiLIyunQh3brJblrg6elpbm4uY+HSQLdskXAXRL28cPcu+esvODmRu3dx8KBAAb0tH5JchLJvcDj0zRts306WLCnzAQtiZITly7FuHSIFMyoRe3vi6loqUQUhZORIjBwp+aeubdu2jx8/niAmA46yEho6w0/8F9HBDq2lqHMBiM4Yxc+PXzi2GedvIURMSQUWOreR3pEwP8Vk5uHhptCwd95DSSVKl+5QQw3/nsCmg3jwErHxyONCWwOO9ti6CNXKKF6G7t4tQs0AAGCzAEBL/T8hWJb6LC953b1KTQVUJGVy4P/Zs8fAwMBQ8TBTswyVBpvNnjBhAm8KxtzcvG/fvvx74/ii+iTPthgVZC5Pl30CS1rv5VS9ih8Uw3+NLVu23L17NyMj3/eQS+nc5OTPJiYiH/ipjw8JDy+xdytD1cfCFMc2l3svZNkyOnGi6CgidXUyZAgKBA0i6sq/7iLZTUFkg5Kr8Gsa5KooFyo3rh3ZuV5x0s5LrQYA2Nd9UrKGzvZ/Vqjm5jumUn9/kpuL0oXLVFlyKbYE013BxYwZuhhgjyMxL/84NwEux+S/KKscFv8hTE2hpYUU8VlzAYiMLRZitDn2hSEoC4m5OB6B2QIT74GBUupLiEAtILrAjbjiP2MMstKyJRk4kF64gAwhv2aeB7j8l8T0TPQcD7fvRSm209Lx0xfr9mJYL3y5Bf8QZLFhaQoDUQnQFRWk2FADcjh2s72Jai0qsIX3QklR7O+L5B8dWZwYBH7UeH9yhw3jjhlDHBzI5MkwNJTpAErB8uXLR44cqSE+UfqrTwgSH10KIDgcITs32jg64tw5Gh6O1FSoqREVFSpGAcODRkaStDRoaUkoI1jlxInCiG3RRlO9ekmoTlRVZezIzv1DMd0npUWR4vIg/Bl4/fp1t27dBB5Fs7Kyjh8//u7du2rVqs2ZM0dCOnmZYLORng79EoUSSyM7O/vOnTt37tx59+5dVFRUjRo1rK2tjYyM9M3MNDU1FRUVefqYrVu3RkdHd+vWbeDAgT169JAxUJ7L5U6dOrVRo0YS5DVlBocDNzf6+TOUlEiLFqgryr8lLk6qRoeGhEi+P7Gxsblx48aHDx+WL1++efPmdevWDR06FADZtAkuLiIj49PNzX81avStYUP38PC3KSnBeXn/09Mb37Bh/8+flYX8EgppWuD38VHiL38mBxO8aC7Nr7KxesHwIyLoyJE0IKBY6agoXL1KIyPJ2bOF19OEhAQFBQU9IcOSIsRfTGQtwKNmTbJ+fQlu/zw9PRcvXnz16lX5q8qPwBkTIDsb9+7hr78AQEWFzJmD54I/B3qnQ0VoGvLy8PgxFi0qj2+xAKRnT2JjQ9eto0FBiI8HiwUTE+LkRDZtEvbnKA/69eu3cOHChIQEcZe+v5fjhze8RJ1pU2NsmifTSWLnSCmQnQMjfbj0x64TogV8jZyxeJL0juTt+qiSy0Ry2Zot5oOkoYHh0j1XJKOkiNUzsXomktOQlQUjAyiWofdHQoI4hw8AeuwcADGRkowhRRAWhuho6OqiWrUK+ApUJMy6OwMDAwPD7w4jaGCoHHJycgYNGvT582fenzt37lQtPr+TwTdZqSpx6qdwb2ammLAd+Xsvp+pV+aAY/oPY2tpu2rRp9uzZhVvcc3Mfs9ldRH5yEhPpq1ek1E+zDP916tcnixfT7dsFo3B0dFj9+5OpUzFtmriqZeiIUKhL4G9TchirQGGBwZStcwP19GRR7r5jCzOV1e406QHgbNshP6ydjh+YUS06CABSUxET87sLjGITsPcMfPwBAksTTBsJB1t8S8M4TxqYVVRMVwmnnMj/9CtjhDnYHJT/bg4VrfViEI+GBrGxoRIyy1haymj2rkQw34bM8KEAjkTQmVaExf9u5OWJqyhrARTFScuew5uh4iGrV8PcHOfP0+Dg/LdVU5M4OJCNG+HsXIIGJy3DJ1GZuzMycek+mtXHyL6SqrNYMDVGkMRJ8mb1iv0ZmwA1VWhVSKCgLGqGYmRk0OnTObVqKXh7sy5c4Fha0qdP6b17ZPx4Mn58+Y3T1dX19evXHz58kFDGwwc5EtdjklIQEAZbFxe4uBB/fxoRQXR1uSdP4to1SdWyshASkh+rXb06dHWlD5dPICVsNAWA1K1L7t0rtundO9KqFe9lur1Dv8XnPjrkB/OaKdOG2qS+FqmfFNpg4hCDGPEfJjU14ugofXjiKbw/qVev3vbt2zkcTqF7gZub29ChQxs0aNC/f/+3b982atTo+fPndnZ2cvdBKf3nH9y4QWNikJMDDQ1ib0+WLkXNslk+oZQePHhw/fr1zs7OAwYMWLJkiaOjI0v8UlNUVNSdO3f27ds3derUcePGzZo1S3JEQXR09KRJk9LS0u7evVsmA5YAvXkTBw7QoCDex49qapLq1cnKlWjatFg5LS0BZwJhiKamLD02b9786dOnL168mDNnzr17944fP65cvTpxdcXixdTfv9AL/nVOzm5K//361drDo4WCQgNl5dG6ug2UlRUBeHuT4cNx5oy4cO06mlBTQBYHoWxEZosVCC71p36ZAKChgEO1iFLBDzqdN09QzZC/g9IPH7BrF1m0iLdBW1ubw+FER0eLfUNbt8abN5J+/Uv0kyEL6enprq6uu3fvdnV1rQhZDCBC5Ce+gI6QmoGHSE0DjYwkvr4C31+d5zTlf+VwS1ynDrl8mSQmIiAASkqoUQMVmPZFX19/4MCBu3bt2rhxo8gCejq4dhCjFuC7N3L43MccbLFhnqB7kzi0pX1TefcGy6aBnYNzNxHJJ8dVU0Hjuri4B8oluk3VlHgu04jmebvZS2LXijA5UFQkHToQniCmLNDVgq4cGkLZiIiQoJ+2S0r9YGmSlpMdFh5qZSkk3BGCXriA06dpRARSU6GhQUxN0akTWbSoAtKvMDAwMDAwMMgCI2hgqATi4+P79+//+vVr3p+zZs0aKpQYr3DtX0lJSbJXZOGyfU5OjoTYWbl6L6fqVfagGP6zzJgx4/z58x8/fizccigjQ7SgAZDDxZeBQTxk4EDSpAndvBkBATQjgygrw8KCTJmCNiXy0CyrUfFdZnkz/sJLQfwaCIHLMn+Z0msaiKoqBRQ5eccOzJw7LuN8m0EAPGydW25+0v/9rcmPTtbPiEbZSdYqJd/ElkM4dbWYper1lzAeTf0swX/yuhrgqBPRqYzb1VyKsZ40IRcArFUxuiJsg/80yOLFdMIE0QYJSkqka1fhfPDiGGyCtYGIy0E4G6+S0Z6vHtWXpnYRShIvTF7Bp06JEa5UbcjEiXBxwYsX+PYNGhqkffsSr0uFReHdF7F709Jx+IIUQQOA/l3w9Seyxa+1jx0EAJExWLQVP32Rkorg1/kfsuwcqqwkyfiHH3l/VuRWMwB0zBjKpypQCA/nWFoiLIzu2gUFBTJmjFwDkJEDBw78/fffL1++1NbWllBMX9JOAFBShHahTKR6dVK9OgBiZibl4LOyuOPGIT4elMLIiFSvTtavR7VqMg9fFAInPC6O8nm2j5p1mKdmYFGu6/HFIwxyWK6uAGBjRQ20aQzEQWxsREfwyzGu/IE1bdrU1tZ26dKlW7duJYS4urpu3LjxyJEjffr0ATB8+PAaNWoMGjTow4cPirIbjADgcOikSfTlS2QXON7ExdHgYOrtTebPJ0OGlGbwALKysoYNGxYXF/fw4cO6sp0KMzOzSZMmTZo0yc/Pb9++fbVr1x4+fPjChQutrQXXtGJjY3fu3Hn8+PEpU6asWrVKWZqGoJTQw4fp/v3FLDfS06m7O50+nWzeTDp1Ktquo0OMjakoY7N8VFUlpTgRon379u/fvx81alSPHj1u3Lih1bgxuXcPx47h06fk1NQFP38+zcxcOW/e8evXdUX9dtNfvzB9Orl2DaKuWkoEDbXwNhkAPqeit5GIAdyPx6mCe7+dNUg1tYIdvr7U01PsuDkcPH6MhQt5/SopKY0cOXL//v3r168XWZyMG4fr16mXl+i99vZk/nyxfZWIvLy8t2/fXr169cKFC126dHn//n21Ul5JZEfqE0GBPYk4NQMPEZqGjAwaHy/8TotrpwyEDvr6kHpTVz6sXLmyUaNGLi4ujmKkY7aWeHkeF27j1lOkZ0JZCY2dMdMFV+6j7xSkpkFBETbmWDIF1cWkUWhYGx/dxQ5ARRm9O+a/XjcHo/th21GERCA3D3paGNILg3qU/Og6tsDTd6JzJfFI7tCP1FHC33/zy5tgZka6dCHr1pW844pBQwMqKuLyyDjHJFx0dqDAh09vrCylBOfQ5cuL5a5KTaWpqQgIwI8f5PRpOUy3GBgYGBgYGMoN5veYoaJ5+/btsGHDwgo8waZMmbJ7924J5TkS7rsBALkFGZrV1NSkTgjK23vZVi+kSh0Uw38ZFou1fPny3r17F265z2bHc7mGwtFOKiqkTp0PHz5cunQpLi6uXbt2Y8eOlW+ik4GhEBsbcugQUPYe/qUXExRWF9YxCDs0CNs8lI2NRMeOuHIF2dnKnNz9R+c3DnBfOnJ1tqJyjoLSxdYDL7Ye2N3/w1o1g1KFakpEQnJNuYqJE0ms3wfXU0gvdCBSgkJrJPeiyapAwflTZWGPIxlaSQm+uRQzfOibZABgEeyrSVT/KLfRiqJBAzJvHt29WzDLjJoa+d//yKpVsrekwsIgExwIA4BbcbS9XtHFgzV4MPf5c6Slia7JYqFZM6ntF769Uu7PGKoCKiqka1d07VrKZi7fR4zohMv5hMcgLhFGEtdWpo3Eg5d49kFwFbsQbU2xP3QqyiQ5leqICVUszDcBoOPIslEzSFY50AKbN46lZbFkCqmpOH4c/frJog2Si4MHD27fvv3Zs2c6etbff0FJEdWsRYefdmoNIwPEiX+/LExQp4bgRtKvHz13TlKmhuxsREXlv46KolFRdORI1o4dKDBUEIHUxbbiBbgbNiAoqPDPp3Xb815sObNmxKtL0NeHnx+pkT90Tq1aoi9lmpoYNUqk63XJ7jrOnz/fv39/e3t7RUXFpKSkly9f1q5du3Dv7NmzHzx4sHXr1uXLl8veJl25kj59KmLFLCqKbt9OatdGnTolGCqP7Ozsfv36GRoaXrlyRUn+5DIODg579uxZvnz533//3bBhw9atW/fq1atBgwbq6uo+Pj43b968dOnSpEmTvn37ZmVlVeJBykpQED12TPTHMjoaGzageXPwmy706gUfsRYlpGZNtGghV/9qamqXL1+eOnVqr169Hj58qKqqSmbMuH79+pw5c3r27Plj2zbNBQuo+FRN9McPPH5MunQRubepTr6gYUsQtVcjdYqHpMfkYKZP/ie2vzGG8d3j0fv3JeeoorGxJDwcBW/QrFmz2rVrt2bNGtFRIkpKZPduTJ5M+b59+VhZkQ0bIFFBJSNsNvv169dPnjx59+6du7t7rVq1+vTp8/XrV2HFTPliZYVfv8TuZbHQpo1kKUMheqdDeS/ylQ1aWqS4B4aM7fyOWFlZrV+/fuDAgS9fvtQXc51nsTCiL0b0zf8zMgZ9JsHdu0jU+AZ4/h4uA7B6pojqq2bhyTv4CX0kedSrhRF8tmXVbHB4QwmPRZipI3HuNr6LeW5zsMPy6SBavdC5M27epG/fktzcZKvaezDmR7hm9kTo6cKlHzq3LrPxlDF2dsTYmIq5gBhkZddITv+lq/n2/avevQaoKItNP0QvXiymZiiEw6Hv3mHZMrJtWxmOmoGBgYGBgaFkMLOzDBUHl8vdsGFD+/bteUvvioqK27ZtO3jwoMgF+8Isqlwut3B1XyRZWfnO1JoS7Rbl6r3Mq/OoagfFwACgZ8+elnyWubmU3srKEi4WY2bWb9u2Fi1a7N69+9y5c5MmTRo8eHAZpgBgYJAAz/YAYjJBiCxcssughAzlEtoscXfiIO3b86JLeYx9dubRur6tfhU5qfxbvXlLN0zzpj9LbZsio3ahDAmNxD/XCtQMmlDsDuXNVGEgBV+AWUd9eLSoNDUDm4txXvRiwRL8KjvSTlYfAQZByIgRrDNnSIcOxNYWJiawtCSNGpH/s3fWYVFsDRh/zy7dJSKloCImKoId2F67uwu7O655sbsbu+uq2IGJWKgoKiJISHfD7vn+WFiX3dkkvd/8Hh+f3TkxZ9jd2dk573nfpUvJ3r3KRtJ2Ncv7lN0Wm9Rs2ZI0aCB1ANWqkenT5Xauly/PS5YfT8HyH+GH1MDlPFLTEBUrpw6Hg/O70LM9TKTM9ccl0FodqVb13/+ERVrV6RDFFgnbKuYQI/n1Rwoiup2hvYQ9u1DWQIOD6fHjCg1CYc6fP+/h4bFj3/1Jq+xcesBtENwGoUF3jJ6PRIk5fWsL1JEp4mtYF9qSq5QdHIiyrgZhYXTRIhmeZGTo0O+Va7Vacb36tledFl+YPHbDsZYDwkytAHDDwrhhYZwTJ0T/5txt20TVIcmtOYJ/7kdWccPCuO/fC9UMALifPzOoRgwMSP/+ZNgw5Q5EJmZmZt7e3l5eXpcuXYqJiRFVMwjYt2/f1q1b379/r2iPMTHMagYBUVHUw0Pl0ebk5PTt29fQ0NDT01MFNYMQc3NzDw+PkJCQ3r17e3t7jx07tnfv3gcPHqxXr97379+3bdtWEmoGgK5fLy7yEy0NCqJ794puIePHkyZNGN3OiY0NWb+e0SxBNhwOZ/fu3dbW1p07d/bw8Khfv/7y5cuPHj26e/dufX19BAXJapyZSa9elVYolBv6p8HtNV0XnGeAlMFDTDYmfqaxOQBgpYnN1QoOW9LrXmK/SE4WPnNwcChXrty7d++k1q9enZw9Szp0gI0NtLWhqQlra9KyJefYsUJ6wvH5/Dt37gwdOtTS0nL58uU6OjrLly+PiIh4+fLlokWLSlrNAJBp02BqKrXUwUEsMjLJjci1UjA++tP46E/jHR8L61jzRzF+/PiuXbs2adJEmOIqg/RM9JoIHz9xi6aIaOw4io0HGJoY6WPnMtgxnWZqVcXxjcpeFyuBuhoOr0NVphyhStbY8TfytJWamqR/f862bUfb7m7uPXntcb0bD3HvOc57YdB0/DUaickMPZQ+HA6aN5fx52vN0QKQlpbq/fi+rH6OHZP67c/jUW9vJCYWZpgsLCwsLCwsRQK7uJalhIiNjR04cODdu3cFT21tbU+cONGsmVSVr+hEfnJysqn0H2mJ+ZeVRtJzT5Xde9E2F1KmDoqFRQCHwxk4cOD69euFW7wyM0frFoh39gJG+vnFFFw0dunSJS8vr7/+KoT7IQuLPCQtEGR4MEjGRii1FwVryhA9FBlqamTRIjpjBqLy7KfrBH+8trrvW7s6uzuMvtCkBx8kl+JEJE5E0pq66FwO7UxIfQOoqSqrELNSoNMdN4XgcARNzkUuRXlNaq1JauiQliZwNYSpqrMJ8TmIzcGSs/hlC7VmFNXAsRS36aBpqP2WXFyi4i4KT1AGhn+k7/NvZ42ywgwpzrEsiuLoSDw9QSlJSICentw4cGk0NISxOhJyEJaJgDQ4inxNkV27MHIkffWqwIwsIaRaNbJnjyL5LOXy39Ux0rMDWP5j2DCnwP9GV1uOPYMALU2c2Ay/AOw5gZh4cLk4+zmviFI6cSkCQ6S29XmHh79DHpD5mYgqHgTYtaDz3XH3KY5cQGw81NVhWwGzxsBe5qwZ47eS4l92QpOGvOAJAIrPbSvAo0ePJk2aNHfprekedmEic7tJKfgWjPcBuLIXluULNNm7Ch1HITCYoTen6tgi5VuDbN+O/v3p58/MxUzQ79+xZQtZvJix1L9e8x7zTkdrGQCINDJ/4eByonk/AFUigzAoT4ko+OPzKT4lZN9Zu/+OnbPXhLw19Ab3+XMvb1lwcdPvEXbsyDlwQNiQ3r+P3btpeDgyM6GlRSwtMX48addO8fErjqOj1KgpGxubLVu2CAINK1SQ91EB6IULiIiQVSEkhGRlCa3vFYfH4w0ePJjL5R4/flx2YqOC6OrqDh06dOjQoYXvSkV+/pRVSinEJuk5HHL4MF2wAI8e/TYU0dEh1aqR9eshxR5fLhwOx9PTc/fu3aGhoWvXrm3btm3e+YFSmp+SKQ0izRIJaGWMdVXJ399pBh/ZfKz+Qbf84GVSwiO/5xo5BPtqECOxO5EODiBEqtcNAAMDFHwrli9fPkGG/woACwty4ABJT0dQEPh82NtD5loRuXz69On06dOenp5mZmYjR47cuHGjubl5YTosGurWJYMH0yNHRAUfeVhZEQ8PqKsnuYmXJLkRRewWDB8CoApmSQg7LILsCWWIjcemQ/gUiJwcmBhheC+0lW6yI5t//vnHycmpS5cuQ4cOXbZsmW7BWyKiLNsi1fAgNQ2HzmFUXxhL6NOau8DrEGZ74HMg4pPAITAzgasT1s2HkRS7pqKiRhXcPoIZq/A+ADFx4FGUM4ZjFWyYjyqVCtQ89S8Wb0Jswc9WajoePEf38bjtCc3izeRRBbJoEfz86GuGIDFSqVK9VWsqHN31KzLi1p1rrVq0UVdnOoDwcBoeLmsfERH01q3CxyexsLCwsLCwFBJW0MBSEnz69Klz587BwcGCpwMHDty9e7ehTNtSS8vfa5F+/vwpY+7/Z/5NAQcHCadRVfdehM1FKTsHxcIiSvfu3UUFDU+ysqjIJONRYHR4OJ/pBtPly5dZQQNLMcHojC3IGi98rgQjMvpkzDhXIaFcCZo356xfT1etEo0yrRf7Y3/ApeljOiyJ1Lkfn1fRPw3+aVgXTHW4aGSIpkakoQHqGUBPsdv+dLqjpEnD2SgsD/p9UKnp5Hs6HiXQ3eEAoMdFFR00NyadTFFPHzpMO0rn4WkibsXhTQqNyKKJOSSLj7zDcIKaE9NQssG7Q/h3wKvCVFoinIrEnG80JX9O3N0aHlVYx6MigpBC5iJzCVoZ41I0ANyKKyBogJ4eOX0a+/bh9m0aGwsejxgZoUEDMm8epN+MFsU6X/MQypzAy/IfpN9f2HFU/Ja9KFblUd5M0d6cHLE7P8z97Pbf2/1kzqSnpOLoJYbtonkTg3pg3lo8e4NkkXWDN70xqDtWzvi9RSmjIKW+tvI0DfLy8hTHx8enX79+O3adWbKnbhjTSvWPXzF0Ju4eL7Dy3MoCV/Zg9Hz4BSAj/3NqqAfnOji2AQbSpimNjcn585gzh757h4gIUAptbXA4SE+X0gCAVPWGbzL6+NFELQaz+kALe+Hj8Z9pbDZeJSMxVx0dJ4pWW3bGY9r13QVaFoxvI61bo3VrkpODxEQYGaEQhgRKIakfHTRo0M+fP1u2bHnt2jVpP0iFUBmO9wKSkxEVBSUXr/P5/IkTJ8bHx1+/fr0w3gxlCylB71IrxMbSU6dIaipq16Z16hAtLZiZkU6d4OqqgjeDKGpqalOmSDjjE0K0tOScIGTKBMdbo40JmRhAfZIAIA1cMenq1Kenm5WrA6MCviCkSxe6cyekTygSa2uxq4ifP38qoraBjo7KcSfJycmfP3/+8OGDr6/vw4cPMzMz+/Tpc+XKlbp166rWYTFB5sxBhQo4coQGByMrCwAMDUnVqmTVKkj4r6hACSVN8HiIjQWHg3LlFG+06zi2H0WwSEqSlzca18XxTZCW6CSb/v37u7m5zZ07t3bt2p6ens2l+Hk89pUlvwkKxeHzmDmaoaiiFc7tQHYOQsKhoQ5rC0b7lWLBohxObUVGJr7/BJ8POxvoS1wjp2di3T6pl0avPmDFDqyeWdwjVR4NDXLyJGbMoC9eID7/R7KODqlenWzejEqVOnfsfuDI7qTkJO8nD9q4MWWWRUYySIJEoRTfvxf9yFlYWFhYWFiUhBU0sBQ779+/b926dVxcHABdXd2dO3cOHz5cbqvq1asLHwcGBtarV09azcDAQMGDGjVqFNXei6q5GGXkoFhYxHB1ddXV1U3LX44Tw+e/MTd3VlMjWlohhoYTbt1iVDMA+PTpUwkOk+X/jpLJNJG8ia8UCrpHqIKbG2ncGHfVz3EAAQAASURBVGfP4ulTZGVRExPOwIFwcakFXCqPF0k4GE7/jUVG/hxTOg/343E/ngLgENhqwVYLJuoAEJWFkEyk81BeA/0syGQbaIm4corZM9yLx4wvso4ilYd3KXiXQrf/BAcw06B22qSOHrHUQnIOgjKoXyp+ZuTLFwBxEwYJaDL4twj/OWgWAOQW2ayZErxPxeJA+ij//p0WBx5VyCirUhgJiwzam5JL0RTAjVg6zbbg+4rLJRMmYMIEwedZ2Wkea00CUABhBRR9LP9l7Gzg4gSvh8ylOloY2qMI9pIkdSVzHnGJBTRzYkuUNx2ktx/joY94q4ho7D4OLgfLpiknZVAcoUlDHkXkxn/16tWxY8ceOXLkzP1WIdIXQ779jH/voVvbAhvtbfHgJB68wLkbSEyGmTFG9EF9ubN1BgZk716SlERfvkRMDKlWjS5fTt++ldWEaYX6uxR0f0fTeABgqIYDGW8079/10zJ7ULHuc5taGdzfKz5PS80TgLiagcNBo0bYs0e8nrq6UlN6hUTk7VfgMmb+/PnlypVr1qzZokWLpkyZwpFu6E309ORc/airQ0dH8SHxeDxvb+8VK1ZwOJzLly9rKm/tUHaRK7MTVqCUrl1Lr1yB8JPI4aBSJYwdi4YNldtpVhY9fhzPn9OsLOjpkc6dSefOUr8ora3x7ZvUrtTU0KqV7L1V0YFXPbLjyD0Py8YZGtoAtLMz9TJT9TLTmga8WHB4Eb1jSy5dgrFIoJexMWndmp48yaydMjbGpEmiG/z9/TMyMhhvlRSGyMjIhw8f+vn5vX///uPHj3FxcdWrV69Vq5azs/PEiRPr1KlTZpM9yZAhGDCAvHhB37yBjg5p0QLydEhFgtCMQSB6iGhEomORmKKk30BsLH/ZMuLvT5OSABATE7i6koUL5TpqHDiDVTuRkFRgY1oa7j5Frwm4eQTqKt3wNjc3P3LkiJeXV//+/WfPnj1jxgyx1z0jU5YaUsBbmbdJNNRRtZIqYys82lqoJf2tce4GvgVLLeXz8eAZUAYFDQB0dMjevSQoiJ45QyMjiY4O6d4djRoJCl0aNL7mdTky6pfXrastmrkxmDQYG0NHB0lJ4ttFUURBxcLCwsLCwlLMsIIGluIlNja2W7dugqn3ypUrX7lyRTKkkxEjIyMrK6vw8HAAz58/79u3L2O1zMxMPz8/wWNXV9ei2nuRNJekLBwUC4sk6urqLVq08PLyEm4516aNy4oV0NLaPW9e5r//SmuYKj1jmIVFWcRuFclWBsiWDiilKmB0fZB0XxBUEz5lzMKQOzCl0dIiw4Zh2DBITLE2MkQjQ5LGw7143I6j3gkIEVnRx6cIzkBwhnh/iblYGURvxuJMHSKZHJGci1U/6P5w8CkAcAnamZAcCk0ODctCWAYSciF2bHwgOptEZ8MnScmjzgGNBz8A/FeE/oBov8bF7Lkqhn8qPILptZjfQ6isDc9apHahbIlZioWOplAjyKV4mYzobJhL87xVfr7BhnVo+L/k0Bp0HAE/CddoLU10aQP3wYXtf9VOxCcCIiIZUesFAZoFT8UZnwpU0NTE83fMnadl4MQVLJ9e4NuquCbbypUjI0YUso/s7OxFixadO3fu2rVrLi4uy5kixoVkZOKcl7igQYBbI7g1Un73hoakXTsXF5e8pxYWwhKfSAkBgsQC9NBM9H+fp2Yop4FLTqS2njPaO7cEpgJZfLxIQiuJfZproFl8ULszu6W9lYi9PenbF4X42yqVmaVgNdHLmNGjR7do0WLcuHHnzp07fPhw1apVmVt17EhPn5bhPUDMzWGWb3iSkUG3bMHLl0hJoRoapHx5MmECXF0BUEofPHhw9OjR69ev29jYTJgwYdSoUUWSNFGGcHTEmzdSS7lctGgheEgXLKAXLhT4q/L5NCgIa9YgK4uMZlr9zcizZ3TpUvrtm9Dxi965g/37yc6dEATKZGbSrVvx4gVNSSGEQEsLenrSsuRJ1aqE6SaGWNwANy52yr7FY6NiMjW09DNSufwCMgX6/TtduZKzaZPoRrJiBcLDqbd3gfQoAMbGZMQI0rbA6eDIkSNDhw4t8K5OTUV2tspeUCkpKTNnzrxw4YKbm1u9evXGjRtXp06dSpUqlVkFAwNqamjWjJRSAulpQjYeRP1VSMuElgYsLTC8J0b3U6Dl+/d0yhQE/baGozEx+PIFr18TT0/Rc7UYSSnY6imuZhDi44e1e7F4EnOpInTq1OnFixd9+vTx8vLasWNHNZF4lxIxrCgdHvrI8WOKiUdqOvSU0KeVLPb2ZMECyQ8th8P5q2P3Q557pJo02NmRChWoDEFDuXKkA5O1AwsLCwsLC0vJwgoaWIqXCRMmhISEAKhateqjR48UcgXMp2PHjgcPHgRw48aNTQV/7gq5e/dudnY2AC0trY4dOxbh3gvfnJFSPygWFka6d+8uKmg4e/bsunXrABw+fFi0WrVq1b6ImMpqa2sr0nlCQsKxY8cCAwMHDBjQpEmTIhoyy3+EsnCjUEaShdjwZD8VbiwZbwkAulx0K4du5QiAsEw8ScSLJPoqGQFpyJE+BN9kdHpDj9Um1fLvRkVm41gEdoXR+Jy8LZaaOFWb1M3TFuQdZjoPr5LhFYenCfRLOjL54j1LDq+KNqrroaoOqaKDcuowUoffa0ydj7RE5iYcDlqqMFOlEp/SsOYHvSoiZVAjcLfGIjvCmKPBUuqYqKOxER4ngE9xJQZji85CwzJ/9W9EVpH1yVL2MTLALU9MWAzfDwiPAqXQ0EAlK/TtjEUTiqD/1TsByLH8qC/dCp1S2n5Ynn04I2GRmOtB185XcXhiEAcH+vUrc1G7dqhYsTCdf//+feDAgZaWlq9fvxaE7qUwmCAUIFlJ0WxGJj4FIiMTdtawkpgC+y1lkKChhQXEZA2VK4tWiMtBn/c0MhsATNRxox5xKDiXo8lBS5Gl5smt85wMkoFA4IhIzQKmFwDCwhSMxZGG0N5D2oWH6IWKChcnWVlZHA5n+/btp06datSo0apVqyZMYPpsNG5MqlWj+Yp8cdTU0KZN3uNPn+jUqfTrV6EVCf3wgb56Rbp0udmixcKFC/l8/ujRo1euXGlTRKYgpUZ0NH/1avLlC1JSoKGBChUwejRp04bMnYtnz2h+cKQYpFo1MmwYAPj40OvXmTUiSUn04EHSvftvjYgM3r3jz5wpHuWQlUXfvMHw4eT8eSQkUHd3+uWLQO6Q96qoq0NNTVxYAMDamqxdK5aTIka+ssE0ISxMC9DKyTuFGR/9CSBhWF7sCJEMdlFTI4cPY9cuXLtGo6ORlQVdXWJjQ6ZMEfOEoJSePHny3r17eceybh2ePqXx8eDxiKEhrV2bs2SJQn+cfNLS0tq2bVurVq3g4GADA4ZMmT+SrCxERkJXV9qfIsmNFDJLQmjPsHQLDp5GvIhhf3gU/L/g8SscXitTZZqWRmfMoEFBkiX00yeMH08uXYIUb5hjl/A9RGrHPB5ueRdK0ADA1tb22bNnO3bsaNas2Zw5c+bMmSM4o+powcQQjJFJQmS4IJRl5KZL8fjIzgbKpKDhewiWbMa3YKSmQ0sTtpaYNx5N6ueVNnRpct3rclR05HWvK00aNdfWLngMhKB9ewQGMpz3BOV160IkQZiFhYWFhYWltCAAli5dunz58tIeCct/kLdv39avXx8Al8t99eqVslmD165d69q1q+DxnTt32rZlWKTTpUuX69evA+jVq9eFCxeKcO+FbC6N0j0oFhZpxMbGVqhQIVfk95ufn5+tra2xqBcocOXKle7duwufNm7c+NmzZ7J7Pn/+/LBhwzIy8paKu7i42NraJicnW1lZtWrVqn///loyc1hZ/sMwWjJIWiPIaMjoqSC7rbQexLYUcgKg1MnmIygDEVlIzgUAE3XYasFQDWeisDCQ8igAcAhq6MJMHb+y8C0jz5VBQAdT7KpOzGTGVVPgazqeJeJZEv2QgqhsZPChQWDARUVtdDQlncxQRcrdrm7jcOcJc1HdGnh4EprSVt4XEd/SsSaYXoz+fdQE6FYOi+x/izxYyiaHwjHjKwXQxAhe9YpMDvUzE7WfUwBWmvjUpPRVViwlTEISHr5EZDQcK6NZAxVNqgX8ioZl+by3kFZ18a8PoUODoMjYCPWqI5cHHW1c3iP+xqOUOnXG1x+ydtepFS7u+v1UQY0gsyPR58908mTRmWbh7DvNzS1MyvehQ4fmz5+/ZMmSyZMnC3fn3B2fpLvaA+jWFme2KdR/Ugqmr8JLP0REITsHpsawt8XCCWjfDCgoZchTLXA44HCEkxYNxdwarK05V67A3FywJTkXXd/RdykAoMXB5bqksSHzMKRewGRnk/zEBJ5gQTyHQ+ztMXMm6dpVVkPpKN5EKfsrMYKDgyMjI7PyNTVhYWFz586dMWPGrFmzGN5pHz7wx44VnzgXjKBRI3LyJNTUkJhIe/ak+dGKv0cFzEtNvczlbj58uEuXLmVB6lpI6J07WLaM/vxZYKu+PuncmaxbR2/fpkuXIiJCrBWxsyP796NaNQB05Eh6966MXZDRo8myZfJH0q2bjIAV8tdf+PGDfv7MUMbhQF8fGRnIzgYAQ0NStSr55x+IZGiKosjUuFDNAAAWFpx79yBNPRAdjaQkWFhAn8G26+XLlyNHjvT390d8PB02jH74IDSfyDsue3uydSsUu1VCKe3bt6+hoaFg2cl/gXfv6Lp1NDhYIKYh5cqhXTsybZrhYy5EVAhQ7FWTgaCrM9cwYxUSkhkqaGlg+ij8PVVqD3T1arp3L6SdlzQ0yJo1jI4gAIbMxIWbsoZX0QofvAr1hS4kLCysd+/eNWvW3L9/v8AzZvpK7D0ltb6VBbYtgX1FVLNTwTWsNFmzB8tlfvM6Vsabq2XxoI6cx+pd4ioTU2MM743V+RkZr9747D2wHUD7tn/17TVIvAs+nw4fTh8/lpR1kBo1yJkzMDIqlqGzsLCwsLCwKMaECRP27NnDOjSwFCOnT58WPGjVqpUKU++dOnVydHQMCAgAMGXKlFevXukWXMJy+fJlwcQ/h8NZunRp0e69kM0BvHv3LiwsrGXLlvoiv8NL96BYWKRhZmbWqlWruyI3znx8fMRueqqrq9va2opuSU5munUhwuXLlwcMGMAT+U3o6+vr6+sreHzkyJFly5ZduHBBINNh+X9DNDW8CEUDqnUlHExJ+isUHxocOOrCUWLZp7s1LDXJ2E80kw8+xUeJ9a/22lhqT3qay98FAarpoJoORloqfU/r+Cb0mYjnfsjN+b2RENRxwMnNxatmCM2Exw96Jgq5IlKGLuWwoBKpyWZMlCxkSwAAOt1RqVbdzDHnG3IpXiQhOAOVFPIJko8wvSImRzQfgOX/BWND9GxXNF2NXqhoTS4XiUm4/5y5VPBNJPZ1JNBDiOok+FKcchi/yOTMEzs6kitXsHEj3rxBQgJVV4fQTkBVNUN2dvbYsWP9/PwePHgglpFnU0GWoIFw0EKqpUIBYuLReTQ+fBHZEoeYOIxZgLlj4Lkjr5cCBgx8Pvh8ECL4+wqKBLKGhhYWL6dNE6oZ/o3Bku/0RwYAcAn2VpeqZpCFxu9vNdKhA9XUJC4upF8/6JRpAV1QUFB4eDhf5B1mbW29cuXK2bNnN23atHHjxuINatfm7N1LFyygX77kTYEDMDUlTZqQzZsFa/r5K1dCQs0AYEpi4oecnJe1a5s0blwWJ8qUJSiILl0KMTcOACkp9PJlmJuTOXOIrS1dtowGBSE2FoSgfHni6Eg8PH4b7EsmoYjB9JcU58MH+k2Wbog+eYKUFOYyPh/q6mTxYvz6BX190qIFHBwMH9AkZj2D8nA4spwezM2FH0NJbt++3alTJwDU3Z3RF4QGBWHmTHL1KvTkX9stWbIkMjLy5MmTCg27zEOPH6ebNyM6+veW6Gh8+QJfX4yXPgNfCLYdZVYzAMjMxvmbmDsO2tLWL7x5I1XNACA7G15ekCJokPb197sCD7m5RSNosLa2fvDgQa9evXr37n3mzBlNTc2VM/HsNT4wuRpxOIhPQJ8pMNCFlQW6t8XiSdJsJsoco/ri0DmE/pJawcmxLJ6kn73B8u2IjBHfHpeA/WdgWwHjBwJAg/oN71e5/S3wy70Ht5o0am5lWdAHiMMhhw/j77/pgwcID897h5UrR+rVI5s2wVCFr38WFhYWFhaWoucPuapi+TPx9vYWPKhVS7qbqnS4XO4///wjeBwQEODm5vY+35kwNzf3wIEDAwcOFDwdM2aMk5NT0e69kM3Xr19fr169rl271qtXLzExUbi9dA+KhUUGYmEQX79+zcnJEd1iZWVVvnx50S3BwcFpaVItg9+/fz948GCeTOPC4ODg9u3bC1JUWP4PyZ+wUVFA8B9Yw1fydCuH+86koynURP54agQtjXGwBnnZUCE1QyEx0IPXYayYhsb1UKUiKtvCuTamjcT9U7ArNofpbD5W/6DOPvREZJ6agQB/meGxCzlei1UzFAECgUJxVBbFTB1tTQCAT3H0V5Fpj7Q4MFQDgGw+EnPk1WZhkcK3YHgdlGrPIIq6Gng8WfM4AkyM5FSwKrozNiGE6OmRpUvJ5cvk0SOuwM69EOTm5vbr1y8pKen58+diagYAc8bC1EhqW8fKioWvA0NmFlAzCImJk6JmECL466vnmRH55E/rum7ceCEa877RFq/okI95agYCbK1GehT6r00OHODs3ElGjCgZNYPKl0np6elRUVF8iQnDypUrN2/e/MCBAwkJCQzNnJzItWtk717070+6dCHjx3MuXSK7diHfoIIwzT2vS0nxycq6ZmZmFBlJd+2SrPDHQVeuZFAzCMjMpFeuIDkZ1auTM2c4t25xzp7lnD/PuXOHHD4MEbMQ5Mj7KpJbAaDe3kiVmd2SmirrNBQbi48fyYwZZMwYOOQZ6DOu6VdhoT8xNVX5U/Du3TsXFxd66xZ9905aHfrtG92wQXY/lNJFixZdunTp0qVLGhrFbA5WMnz8SLdsEVUz5JGbS58/T7wwRWxzkhsRNWxQgeAwhEjYshSoEIq7Mvwc5a2OkCq4ASrLy0EyMpQupFAeHR2dK1eucLncnj17ZmRk6OvizHbUqwm1gno/DgGfj4wsUD6SUvDpGzYcQO9J8qMcFCQuAWv3YugsDJ2J7UeRJPXPoyLmpujdAVqazKVVKmFdEaVcFS1LNjOoGQSkpGDvKeTk+5AO7DeMw+HyeLxNW9fk5kqcRdXUyOrVnFu3yNatZNo08s8/nBs3yMGDrJqBhYWFhYWl7MAKGliKkfB8z8kdO3ZoKcCgQeKuXz179pw5M88gzNfX18nJyd7e3tnZ2dzcfOzYsZmZmQCaNWu2bRuDLVoh917I5ps2bRI8+P79+8WLF8vIQbGwyMDOzk706c6dO/fs2SO6xdTU1MLCwsTERLglLS2tQ4cOMTEMPx8zMjL69euXnp4ud79xcXGLFi1SddQsfzxlxw6BcSRlZ3hFSE09nKlDgpuRu87kSl3ysAEJbU6u1iV9ykO9pCQiXC5mjML9E/jghY838eQMPGZDp9jyZ5Jy0dOPrgtGVv7sTFsT3Hcmp2qT2qyUoSgQCBTIlgBllQoqKBuG55uCHP+FbHnr8xRHaNIQlS2zHguLdK7KcogvQA5zRvNvBFPRrRqCkz9ZImnPUM4EE4YoPUgAyMmhO3bQAQNo587CbcLEJQEq9VuAyZMnZ2dnnzt3TlubwUqlqTOG9oCehJMQAOvy2DBP6oSKKI9f4s1HOXV8Ch5LQwsL0X+kQgWycCFZsoRz4sQLn5eCOqP86Z4w+OVPFJmoY18NMrSC/PGUWSQDtmQTGhqanc18KuzQoYO3t3e4ZLSEAA6HtG3L2bCB7N5NFi+G6I+LlBSalCRW/V5W1o7U1CtmZvqEAKBnzsiYv1SO9HS6ejXt3Zu2bcvv3JmOHQvpk99FSXa2bFME/PxJr1zJe2xiAhcX1K/PYCTAFLVQAGlhDaJkZsqpIPcqNyIChQ4mYIDDQUElvVLExsZaWFjg4kXkZxoyIz1rA0BCQkL37t29vb0fPnxYrlw5lQdTpqBr1iAqirmMz6fPniVVYZDaqCxrMHxAg8MQnyirTi4PH5k0Z3nI1ZFIrzB+ICxlisyci3oFkKam5pkzZ0xMTHr27JmZmWlng0ensHwG3Bqhfi1UtIIat0CEn4CcHNx9gnlri2AAK3eiWX8s24rzXjh/E/PWollfbPcsgp5F+WcO+nSEocQZyMEeBzxgblrEuys80XEICpVVIegnHr7Ie2xjXbFZkxYAklOSLlw+y9xAX5/06EFmzyZDhxbQmbGwsLCwsLCUAVhBA0sxIly6wePxshSA8b7J+vXrly5dys13Ov3x48ebN2+EPQ8bNuzGjRuamgx3vAq590I2F13ILraovRQPioVFBm5ubhwRM8SMjAyxJNH09HRCSLdu3UQ3Pn361NXV9fHjx2K9rVmz5suXAncvZCx8uXDhQlxcnOpDZ/m/p0iiK/7f/B701eBigFbGqKcPHdWz0f8A4nPQ7R19kpj31MUAN+uTC06kvgJzASwKIpocIVejIKwgaKWspqG9KSw1ASAqGxckViGqTLn876hY1qGBRVWiJa5lMj8T0X/SGjIWEULmu8OpGnMTLhcdmqOWgyrjpF260PXr6dOnNN8oDgDdsoVSKvk1qtoX69GjR588eXL27Fn1fAsESTzmYskkVLODev53kJ4OnGvh+Ga0Vmyu8/hVpEqRztbSdQHQSW02fuV5ZwsUDGLVXLOzXQ8dIuPGJTo59/2Ar+teAnCY6yooVSdwt8bbRqSf+I85WRAJZBSV2LWHUq9jpvSJcAcHh7CwsFTZ6/4Z4XDEXNeT+PxR8fGeJiaWwkyT5GS6erXSPUvy8SPt2pXu3UtfvqRfvuD9e3rzJn/4cLpiRRF0LpvISDmLzimFyOdOKg0ayDJ219JC9+7yO6lbF9I/gADk++BzOKJqBsaZb1XsGWrXJnPmKNtKiKWl5Y8fPwqzuP/t27cuLi4VKlS4d+/ef0bNgNxcGhwsq0JMDJWerKGCpiHJjRgbypcjy5oCt7SU07hKFWkl1hbo0U7qG7yaPf6ZLadvFVBTU/P09DQwMBgzZgwAdTXMHIUbh/DkDPR1kSvFhiGXBy9vpMvTF8lmjge2HEKwiCKFUgT+xMqdWLNHejPlIQT7PXBkPdo1Q00HVK0EFyeMH4hHp9BQ3EC2TBAYjFiZd5KysuH74ffTfr2HaGlpAfgR/L2Yh8bCwsLCwsJS9LCCBpZiJEcBI0S5cDic5cuXv337durUqTVq1NDX19fX13d0dBwzZsyTJ088PT31pSxfKOTeC9l8//79NWrUMDQ0nDlzZmeRxU8CSuugWFhkULFixeHDh8uoILBbWLhwoU5Bg9Dg4OBWrVrNmzcvKytLsCUqKmrjxo2idZycnKKioh48eHDgwIFTp05du3bNXCQYNTMz09nZef/+/TLun7KwFAclP6PAUsJEZKHjG/ouBQA4BMsrk9v1VQpBZ5EHne4olDXIsGoQUzOogBrBOKu8D+z2n0VmomKaf088htWCsqhKjfyZF6GPglZ1Kjt7AiJqBsnK2lrk7HbUrwluwV/terro1ha7V6k4Tvrpk2T8ON23jx45goIz36qpGZKSkubOnXvixAk9eQH2U0fgxUUc2YCZo7FgIq4fwuMzaFhX0R0lypvQNEmPEDwQShl8IiNF/wk2uri4tH1N78X/bji/Es7VId+akrVViZGSEexUAhlFJW8EpcgFj4xRqaurW1lZff+u/DyQri4RsXkDsDIlpaOWlpuYiF/mqnqFiI2lkyfTr1/F7Qfi4+mJE3Tr1sL2LxtNTXDlqUSZ1i2IQWbMIA5S9UrEyYl06SK/kxYtSEEHPnF0mTxSRHF0LHwqgYCEYbYAoKVFGjcmR48q8keQRteuXY8dOwY1eZ9MKXPdx44d69Chg4eHx969e/8jSRMC4uIgPQsyj1BZK9lVeKFrVIWlTL2XuSk6tJBaSqZMgal0vYONDZkiHpMhyvoF6N0BBgW/ZwhBjSrw3ADjorjapxSHzqH9CDh1Rq2OaN4fizZwd+896u/vL7r24/N3hEbI6ickDPdkRG/I440/Tl9HOpMjSUoqDpyVE/yhKAEB9Px5ev06oqI6tsDVfXh1Ge9vwPsUtiyBkTzXmBImJTX5xcunPr7PcnJiZAu3AGhwot69f/367csfwd85HE6dWvUAJCcnlsA4WVhYWFhYWIoWJX+ds7AoQxHOTdauXXurkncfCrn3QjZ3cXHx9/eXXafkD4qFRTbbtm379OmTj48PY6lgjV3VqlVPnDjRv39/Uf8PPp+/bt26s2fPjhs3zsLC4uzZs2ki91M0NTVPnTplZGTUqlWrVq1aCTYOGDBANFclJCRk3Lhxy5cvP3jwYIcOHYrj6Fj+exR+GkDosF0Uw2Epc0Rk4a+3eQnoHIJt1f5sz/A/AjrdUShZIFsCxFQLkioHQX3JmrIZZYWNP5GSC/80XI1B96JYXck6NLAUnhF9mL9NtKpTUQ8GUdWCqJpB8ECnJk33/13ZxpIAWLOHzncHgDqOsCiHsf3RpbWskajyvZaSgsOH0bcvdHUL+fV6/vz5Fi1aODkptJZTSxO9OqCXSpd+ugxZFkC+PcPHNN8wo3+RyBGqN4QKBiE+GRkNtbUBfEsHAAL0OvvyYj/Xi/1cF/j6qjAklf90ijdU8MWVrEYpVbCtDF8NAPb29j9+/FCkH3EaN4a/v0BnEJybuys1NaSC+LcyTUgg6ekoKJ5WCv7y5ZCmt0hPp+fOkREjijEQ3dycmJnR2FipFTQ04OYmvx8dHbJtGyZOpGLHwuGQWrXI3r0KDUZdHcOGYe1aZq8CCwvy11/06FHkSonAsbUlI0fK3UmSG1HIpKFZM6Kvjx49yF9/ya8skz59+ixYsOBVtWrOsutJvLsArFix4tixYw8fPqxRo4aKu+fzERWFtDRYW0Or2MLSVEBPT36CgzyRmUDToKDrhuEDmuRGmrsgMERqeolTdVjL8OyvU4f07s0/fpxI5lQaGxN3d5iZyRgAh4PD63DjIfacwK8Y5OTCyACudbB0KvRUP4X8JjML/afi8UtkZP3e+PoD7j3XWrX2+Mghbp07d7awsAAQ+gtJMm1reHx8VemsKWD9PsTGSy0Nj8TavdhVCAMa6uWF7dtpcLDgXEHNzYmDA/HwQKVKqndanHz+4r9l+1o+nw+AENKwWreHfn0ZaxrrhTSp7vnF7+sXv7wtampqgq/C8uZsnAQLCwsLC8ufB+vQwMLCwsKSh56e3v37993d3TlMBqR/5d9+6tGjx507d8wk7i8EBwcvXLhw1KhRN2/eFN0+efLk6tWri1WePXu2ocTNxPDw8M6dO+/ZU6S2iSz/OQQ3/YvKFlu0YamslWQpJlJ56PM+T82gwcGhPzwB/Q9CaNUgQ80gWqRC8IShGsZY5T1eEURziuJTa5Y/fxebzZ4EWAqFbi2Gt5BWdWrZiF6+Td/6U/38GSVJNQMAMxOE/RLvYb57Xk2fi7iyV46aAUDrIbRic6pTk+rVolXcaLdxNDhM/hubBgfTq1flVpPLixcvWreWN8SioHs7aMqcvwuq4gZra4E9g6SaAUCafVX9PXkxExoceNYiC+xU1DiqfAkhaKiCWZSCu5OsJndH5cuX50q3GXB0dBTLlVMQMncuMchLe9qdljZOV7ec5C8OiWQK5eDzycePsiqEhNALF1TvXy6EoFEjGWkRpGpV0rKlQl3VqEEuXUK/fsTRERYWsLQktWqRMWPIxYuyFrWL7W74cDJ8OAp6YwCAtTVZtIgsXUpcXJhb6umRIUMU35EYkr4OnFOnyL59hVczAFBXV3d3dz+SnQ1bW6mVjIzImDFi2xYsWHD58uUnT56oqGbIzKRLltB27fidOvG7d+e3bk0HD0aAcrFZxYiuLhFxQGRASwudOinSk+K2HIYP6PFWVH0H87nI0R775GXIkCVLOJMno1Kl358aLpdUrUqWLiXDhikyhr9a4ep++F7Gu2t4eBLr5heNmgHA6Pm4+6SAmgEABT5+xbKdNYcNH71w4ULBxvKmUgV2AgiRKeyQR3iUnApBsqw35ED37qXz59MPH34rn6Kj6ZMndMgQfPqker/Fxo/g7zt2b+Tz8xI+KKXWxldMDb5J1qxU/nnH+n8b634V3Zibm5uTk8PhcDq0l+9zw8LCwsLCwlLWYAUNLCwsLCy/0dHR2b17d0BAwLx585ycnDQ1NQGUK1du0qRJHh4ewmotWrR4+fJls2bN5Haorq4+a9Ysye02NjYXL140MBAPsefxeBMnTty+fXvhjoPlP47o3fki8VcQnYcQdsiKG/5c+BSj/Kl/KgBocHCiFukp8x4vS5GjoJpBdItSmobptnk+8IHp2B8mr7YCmKnnffBZhwYW1RB+d7RtCg2J9e3GhhgzAN3bwak6KldE5mciUDNIxkxUqQgri8IK7J69RlQs+Hzk8hAWiduP8ddo6bU3f8bmzwDA59NXr1TeqZDMzExdaVb2ubn0+HE6ahQdMIAOH0537EAGk4m2YnRtjVpVpZYaGWD8WD2S7w0mSba+4XD37a/zcyv2VCdFYveiAsI3T3FbRkle6jBiZmYmeYkupE2bNnfv3hW1alMULS2MHg0ghdIjaWnTmRaLExOTQq16j4+nyXKSSKifn+wKhYQsXEhq12YuMzcnCxfKz0oQYmzM2biR3LnDuX+f8/Ah8fIiS5YoG9ZA5s3jHDlC2rYljo6oVInUrIkePTjnz5MePcDlksOHSZs2EMu7tLQkEyeSCROU2pEA4Vy4gqv8VaNnz57/3r5N3N1hbMxQrKlJ/voLBX+obtq06dq1a3fu3ClfXmZGgjSSkmifPtTTk379irg4JCcjNJR6e/OHDy8SHVjR0K2bDJMGUq0aad5cwZ4E7guKh1B0awuz/JeCAoZ6aO6K6wdhocBJlUyZwrlxg6xcib59Sf/+ZONGcuMG6dNHwV0XE68/4uEL8KW8i/0Dwddf4OXlJbBlrVUNVjL1ClYWaNdU9cHkSHFRUbyCVL58ofv2IZ7B/4GGhNCZM6U6uJQSMTFR23dvzM7OJkStfZtO82f/LbAUal7zLFDg1dLTjm5cbS+Xk8vhcDu067xo3sqlC/8ZP2ZKh3adW7dqP3fmEkcHVW1aWFhYWFhYWEoPNnKChYWFhUWcqlWrrlmzZs2aNTLq2NnZPXr0aMOGDYsXL87JkTr/M3jw4ApMhp8AWrdu/fbt22nTpl27dk10O6V02rRp1tbWPXv2VG38LP+HsOIDFlHWh+BWHAAQYHs10l7FFYYsRYNsNYNYTQWzJ4zUMLcSWRhIAawNpgMsiIm8AF3ZmOVPAcQoP0nHwiKEUsrnY90+XLqNX9HIyIKBLmytMHM0urYGAELw4jyDMYMAq/LwmF2gN7GJZ0KIat93QT/zHvCsrVVoLomMT6uNjQ1zJMHXr3TqVBoQAF7ewko8eIALF8jy5WghPWVdOhwO9nmgzyT8YFqcOrgbOjQHGi/H7duSpTw9/bGLT9zTthJu6a2S7k0pCYIilVV+iRl3JKMr2TuqWbPmhw8fUlJS+PmBHQL09PQaN27s5OR04sSJkQrkEYjvdPRoevHiKX//lpqalSTn9QlB48bK9lkADkeGO0Ie0s0nigZtbXLiBNzdqZ8fUn/b0JOqVbFokWpvdXHBgbLUq0cOHwYg+NMU+APp6pIjR8iTJ/TkSZqURAhB5crE3V2Q1yAQJSg+q614zUJSrVo1dXX1tzVr1lu6FLt20e/fhckysLYm3buTefNE63t5eW3atOn58+emqnpO0AkTmKUwERHUw4PUqwcbG9V6LkLImDF49ow+ePD7HCsssrYm69YpaH+ilBgl70V3Q1Aojl5ESDgszNC/C+oqNVmsr0+GDy9TEYB7TyE+SWoppXj12WDatGnr1q3z9PRU46Jjc3z/KfmHz6ORE0yMVB+MoZyoEBhI0RDKhW7YgOhoqaUBATh3jgwcqGLvRU1KSvLGbWtSUpIBDBk4vEWz1gBaNW97576Xnubn9q5PH/s1EzpqOFrd43JyCSHTJ8+p7lhLsNHG2rZB/YalNHwWFhYWFhaWIoB1aGBhYWFhUREOhzN37tx379517dpV8hatsbHxjBkzdu7cKaMHe3v7f//99+3bt+3atRPdTikdMGDAsGHDQkML4Z/I8v+NCu7NYO0Z/hO8TMK64LyXb0ZFDGADUosZ2c4KCqoZhEVkS4CCVg3jrFFFBwASc7E2uLAf2PL5goZIVtDwXyQtLS0iIiIyMjKjEH4AMhB8dwi+ODgczHeHz0W8uIB7x+F7GQ9O5KkZhDX3naZV3MTftJWssWYuXJ0KbKT5KD4YSZ2EAP2avNh6brJacjhS/edFEH5IpX1UW7RoIZY+BgCRkXTMGOrvX2DCh1IaGMifPRtv3zLvLC4OPj7w9UViImN5jSr4dx+au/yeKxKuT94g8ALPnzUnDg4QuA4YGaFWrZnrLl+tUEfWcSoGVQClKqscJCFE9sWPgh5XXC7XycnJzs7O0NBQR0dHR0fHwMCgYsWK9erV09DQWLBgwerVq3nS5u5kYGBAhg8/kpk5hsnDg9SqRebMUbpPUYyNiWS8gigcDmnUqFC7UAQjI3L6NGf/fvTqhTZtSIcOZOlScv06adOm2HetGs2akV27OCdOkOPHyfLlomqGMsvYsWPXr19P+vQh16+TNWvQqxfp2pUsWMC5do3Mny+qawkNDR01atTZs2dtVNYc+PjQd++kloaF0X/+UbHnooUQsn8/GTAAossJtLVJ3brk0CEwBW0YPqBiL7Sy3gzC5vY2WDYNh9fBY66SaoYySXScnAoJiRg3btzVq1eTkpIArJ6D5g2Y5VLOtbB7VaEG07IhONKFWJoa6NFOaqkcQkJklfJ4uH9f1a6Lnpt3rsXFxQDo8lcPgZoBQNcuvYwMjQHYm5844JHSrzM6tUKP9rw6lZ8CqFrFUahmYGFhYWFhYfkPwDo0sLCwsLAUiho1aly9evX79+9Xrlzx9/fPycmxsLBo2rRphw4dtBTzjK1bt+6NGzdGjRp17Ngx4cbs7Oxjx45dvnx5//79/fv3L7bhs5QyxeSuLOrerII0gVUz/Lmk8TDuM82lANDcGItVTUNnURDhvKakWEFsslOu9YJo8ITgf9lN1AlWVCaDPlAAB8MxxgpVC5GabJnv4R2RJbMey59GQkLCjx8/MjIycnNzAairq2tra1euXFmGo74KMH5rWJaHpYS1ubBmh+b4ewsCQ5CRBV1tVK+CFdNhLn3xsNwvJsEXnzQ1A4AcPuedVj03MORM5/VQsSLp1k3OXhSQKLVt23bSpEn37t1rIzJ9SxcsoIy2DQB+/aLLl5PLlwtsDAigf/9Ng4IQEwNCYG5OqlYlK1fCzk6sdeWKuO2JoFDc8kZKGurVxMLpTCO/c4cEBtK4OGJhsZhX6Wi+YnaCNe7JPOTSIS0Nnz7RzExiZwcRUw25V02iFaS9Z0SdP2RcJhFCrK2trZksPVq2bFmhQoWzZ88OVH7l7vdWrYLV1FpXqoTIyN9bNTVJnTpk795C5U0AIAQuLggIgLSDqlyZdO1aqF0oTrNmHAXi+comopPcghluuU1E64jNkReHc8OUKVOcnJyOHTs2dOhQMnCgtEXklNLhw4dPmzatSZMmKu+Lf/YsUlJk1fgm9byqOpRSLy964wZJSYG2Ntq2JT165Cm0YmPpuXP061eirU06dULTpr+tF9TUyJo1JCaGXriAgAAYGpJOndCwoQznErFXR/KpbGlLidlylDBceav/1NRgYmLSsmXL69evDxo0SI2LK/swfSXuPUNYZJ5jiKU5GtXDnlXQK8QFKoCZo3HlLvw+M5fWrYGhKvtaylV5Fo8MVDUSEuIB6OnqdevcW7hRW0t7YL9hu/dvTU1Nifp56Mi6qYQQ31cv9x1KBNC0sUqmOCwsLCwsLCxlFVbQwMLCwsJSBFSuXHnmzJkqN1dTUzt8+HBKSsrlgrezU1JSBg4cGBYWNmvWrMIOkaVMIriNLuMGvYKKB9k9KChQEF1iy/KHMv8b/ZEBAIZq2ONIuP/Nu6xlCDrdkVHToHjMhLQOJfuUpLMZWhjDOwE5FOuD6b4aqr/elpogAAUis8CjYN85/w0iIyN//PiRnf3bdiMnJycnJ+fTp09Vq1ZV2Xu8SLC1xOF1RdkhpbR+N3wOlFVnl/3S1trv6Nevwi08a+u8ZZ8cDk1IQLdutGZNzpIlMDMTa6uoRCk3Vw3YuXPnqFGjXr9+bSboJzWVfpYyFSPo7etXEhAAx/w+Hz7kL1iAsLDfNSIiaEQEBg8m27fD2VmyB3sbTBic93hhwSJfX18XFxeXhg19HzygPj4rP6Rur1pJUDTcEvcGuQrqyBheiRIfTxcsoB8+4Ncv8HjUxITY2pIZM+Am010DQMFrIf7w4fTiRdKrF2NNMU0DlL/4WbVq1fDhw93c3CwslPNBOnHixKAxYzRmzqTbtyM4GDk5MDBAly6kd2/5aREKQBYuxOvX1N+foczYGO7u0NYu/F7+2yjlzVBaRg66urpXrlzp2rWrl5fXuHHj6tSpY8JkznH06NH09PQ5hXP+IAkJsg+SpqWR3FxIpqioTEgInTKFfvqErKy8Xd+6hYMHybp19PRpevcuIiIAUICeO0ccHMiqVahX73fzcuWIu7si+1FBjiBX4qAsP0KxZDO+/kBKGnR1YFsBCybApQgMdAqFYxXceCirQnkzAOjWrdu///47aNAgABrq2LUCiSnweoDAUNiUR+fWKCfTMkZBNDVwbCMGToV/wa94QuBUHae2KJglwoTc86FO4bQYRYpDVUff1y9S01JDfgZXqvhb3Vi/notzPdfXb1++eed77uLJvr0G3X90B4C+noGLc/Fb8rCwsLCwsLCUIATA0qVLly9fXtojYWFhYWH5fycuLq5u3bphovev8zlw4MDo0aNLfkgsJUmJxT0w7ohVM/wHuB4LwXp9AAdrkD4Sa6NZignhTKekpkFUoKAIoj4NiighXiej9WsKQI3gTSNSsRCLe6s+pdHZAPCpCbHSlFebpcyTnZ399u3bzMxMxlIdHZ369etzGe2h/1ia9cfrD7IqdGiBy/N+0AkT6JcvyM0VbOTOugOAt/G3YzWxsyMbN0IkfkK+RCkzk27ciOfPaVwcAGJisiAl5b2OzrUbNzgcDl694vfrh5wcGWMjy5eTUaMAIDmZdukizc6BODiQ69flruN3cXGBiEzBJf9Y6nefd7pp3srOnp8e+h+ZK3gsVrNo9Q1KXN6Eh5N8RwSeqDWCmRmZPJkzZozUfng8kj+ZKmxItbU59euTffsgxY9EUgyq1FXQ+vXrPTw8nJyc1NTUNDQ0qlevPmXKlIoVK8puVadOnb179zZu3FjxHSlNVBQdP55+/IgsEcsdGxsybhwZMaIY91t85ObS06fx8CHNyiI6OujUiXTrVog5TPmIzljLnvMW1BSrUwIODQLS0tJ27dp16dKlgICAzMxMGxubatWqNWjQoEGDBnXr1i1fvnyVKlVOnjxZyPcbnTCBXrsmowKxsyPe3oXZRQFiYmi/fjSQSZ6mrY2srLzl/6JYWXF27UL9+kU1BEZbDuFGaW+PtAxsOQyfd8jMgo42Wrhg0lBoakAGRy9i5U6E/SqwsZwJRvXDsqmFPoxCEBOPlgPxQ0r6pbYWNi/C8N4ICwtzdnaOjIwsJtNBUZJSsGgDfN4jMQmEwMQILV3w93ToFOLSl44fT2/ckFosMPwoM2aZ8fFx8xZPAzB4wIhWLdoKNsbFx967fyslJfnLt88JifEArCxtwiNCAfzVoVvP7v1KccAsLCwsLCwsRciECRP27NnDOjSwsLCwsJQVTE1NX7x4sXXrVk9Pz+joaNGiyZMnOzs7161bt5SGxlJClJiegJUy/PeIz8G0L3kvYt/yYNUMJQmjT4NSxgySHSpY09kArU1wPx65FAfC6crKqt9QttXCr4+vORXsQjJMWUHDf4Dg4GBpagYA6enpP3/+tJPIL/ijsbeVJWggBI3qAnZ25No1HDwIb2/q54ekJMma9McPzJ5NLl+GsbFCxgxRUXTkSOrvL5xmo2FhKzictikpaxcvXvDPP8jJYZiBEyNf7kA3bpQaTgHQwEDs2kWUdAV72a+f69mzAN5cWetwZa1go3AJf1mxZ6CUiIgYuGFhvzUNsbF01678WgyXK5JqBgAkI4M+fYpRo8jZs4yT36I+DXlNlLkimjNnzqhRoz58+JCbm5uVlfXs2bOGDRteuXKlYcOG0poEBwdHR0fLqFA0lC9PLl3CxYu4fh3JyVRLi1SuTKZMkfQd+TN4+5bOm0e/fgWPB4ACuHsXBw6Q7dslE1iKisJIEErSs0FXV3fOnDkCA4aMjIyfP3/6+/u/fv16y5Ytfn5+qampubm5RaCead4cN27IOolZWhZ2FyLQBQuY1QyQ7v8fHk4XLiTXr6PoVHpimgYxEYPkq3zvGWb+g28/fue93HmCU1exaxVcajPv4tkb/L0VkTHi22Pisfs4bC0wqvQmo8uZYGx/rNmD5FTxIg4HLVwxrBcAWFtb6+vrf/78uUaNGsU9JEN97FgOAGkZIKRQOgYhZM4c+vYtfv1iLnV0JH36FMFuighhnmlObt4FQ2xczOq1S1NTUwAQwuGqmfJy4wRqBh0dXbdW7aR1xcLCwsLCwvKHwgoaWFhYWFjKEFZWVuvWrVu0aNG4cePOnj0r3J6ZmTlixIhXr16pFaGZJ0sZo1TUDCW5X5ZiZel3GpMNAFaa2OjABgaUNAJNgwwhglyNglJGDqJMsCb34ymAE7+wxA4aKq1Zzc7O/rVpVsbdKzprvUKzSjOJgKWoSE9Pl10hRXYm+h/I35Px7BXCo5hLq9lj6ggAgJoaGT8ejRrRwYOZqwI0KIjjGQX87kvqR5jPp+PG0Q/iSgo1Pv+ElpbLpk0de/euV7UqTE1RUKtaAG1tIlxb/PGj1GoA+Hy8esU8jFOncPs2TU0lHI5PixYNvb1dXFx8fX3x9WvQ7ceYfvKrZRWHua6ijXwiI2FpifBwWFlBYXsGlVfiKtuwgKZByl9P2GcBRwcR6Nu38PQkI0cylxbUNCh7RWRqatqqVSvB486dOzs5ObVp0yY0NNTY2Jix/sWLF7t3784pTmuBPAghvXujd28IXEn/XL59oxMnUjH7uuxs6ueHkSPJ2bMwNy+lkf2m+AwYlEJbW7tatWrVqlXrlZ+0kpiYWL9+/Zs3b3bs2LEwPZM+fXD4MA2QcpWirw8pny9VSEmhss+BUqBfv+LWLfLXX0UyCoFkQcx+Q2jPIPmKv/4I9yXiRgt8Pj5+w/BZ+Hc/KjNZtyzZzKBmEJCcip0nMKw31ErPR2nGKADYdxrBIp8/UyO0boL9//xOyHFzc7t3714JCBqE6BZhbE6VKsTdnW7fjthYsRJSqRLZurUIJTKi+H3GqauIioNFOQzsijqKyZh/RUYIHpiZlAPA5/MPHtmdmpoCQvh8Lge5odHWccktKlm81tTUmzC0v5Eh8zcRCwsLCwsLy58LOy3EwsLCwlLmMDQ0PHXqlIaGxvHjx4Ub/fz8tm3bNlPJNXllluzsbA0NmRacLCwsCvMpDSci8x5vqUYM2Svc0qAwlgyFoa0JbLQQmom4HDxKQDvl1Qjp6eldu3alaoa6B98TXcNQqav6WcoWfD4e+uDGQySnol4NDOgCY8PfpTweT3ZzuRX+OCpXxPSRWLsXsQniRdYVsHFBgQWd/OPHGe0ZkB9CIUT2R5sePy5t+s2Ky12rrz+yZ0/f79/V7O2pdEEDsbODs3PeE3lKFIYKkZF5EQPZ2RAsYX/xAhYWAFxcXCb3nz5r3vkcrjqAwLUvlp5dO+367t9tIyLo1q1k3ToXkYgN2RSTDpI/dSouXZJWyg0LA5O/FADerFk4c0Zqv9nZuHlTxoSrUNNQ+OPq16/fkydP5s6du3//fsYKZ86cWbVqVSH3UvT4+fEPHkRcHACUL88ZNw6OpfN1JgldsEBczSAs+v4dCxaQgwdLeEhiKKJmYJwCLwGMjIz27t07ZsyYly9fli9fCOcuDQ2ybBmdPh2RkeJFmpro2JF06FCYcRbA31/acnk55OTQ27eFggbGE5pSbjRiL5mYrEGsdLaHuJpByI8wTFuJawfEt0fFIihE1gCCQvD4JdyKM51GLjNGYUgPbPNEwHfk5sKiHNwHw6ng6aF9+/ZHjx6dMmVKKY2xsJBRo1CxIjZvpj9+IDkZACwsSLVqZM0aSNHJFYbYeAyfizcfkZCcpzY7cgHOteG5Dqby5AfvP7wFQAixs6sM4Oada4HfvwL4Gt6OQ7KrVHhobvTZ23+qX3BvAB/C4HUY5f9MXx4WFhYWFhYWabC3e1lYWFhYyiIcDufAgQPv379///69cOOSJUsaNGjQokWLUhyYavB4vPfv33t7ez98+PDdu3c/f/7k8/laWlq1a9fu0qXLmDFjLIvUqpSF5f+Ng+GUTwHgLzO0Z1fX/5/BIehRDttDAeBOPG1nqvSsyfjx4y0tLfus9pz/nQD4lUX/9DW9/w88f4tZq/E5CIJYieOXsM0TPdtj9ay8dZNcecsK5VaQTcB3HDmPXzHQ00XfTmjZEMWfoC2fycNgbYE1e/E9BKnpAGBsCAc7bFwI51oFapLYWMnpa3Epw7Rq8o/qzh2BjICRoVpap3NzV65cuWLRIjpuHPNEnYkJJkz4nYmgJc9HW7vg6tSMDDpiBPX3F6vlExnZ0MICwI4zW3KcBwHQysnct2d6V1+JvPDgYOHkXynGT5DUVGmCAoGagdeoEXJzoaYmlDIIJAh08GA5SgTBVL10ilCisXr1akdHx1evXjVo0ECs6OPHjxEREa1bty6qfRUBubn8WbPw4AESfouA+Pfvk/btiYdHMS1NVoLgYPrtm4xy+ukTSUmBvr7KeygZqUEpWji0a9du5MiRvXr1un//vqZmIdKkmjbl7N5Nly6lgYF5uQ8cDmxsSLduZM6cohotAJqRAVU/jyQrC1KkDAIUNKFRlm/B+Bokq0LAd8TGw8xEvJWk9k6UzGz4fihmQUNKCsLDoa0NGxvGXB4A5UywcoasPtq1azdmzJisrKxCvcFKFdKmDdq0IYGB9PNnaGuTunWLKaAnMRl/jcaHL4DIdXZiMu49xV+jccsTRgVPZmlpaYcOHXr8+HFWVpaVlaWGLgVgb1fFyNA4Jjb63+sXASRnWL35PsDC+GOVCg/VONlVLB4FhLcH8Pk7Rs3HdQklDQsLCwsLC8sfDStoYGFhYWEpo2hqah48eLBRo0bCNZTp6emtW7fu0qVLgwYN1NXVNTQ0Kleu7OzsbGVlVZgd/fz5c9WqVffv39fR0RkwYMDs2bOLxDuBx+O9fv363r179+/ff/HiRWqqeAJnZmamr6+vr6/v6tWrR48evXz58nLlyhV+v4UnOzvbx8cnMDCQw+HUqlWrfv36Krsrs7CUDPfi8x5MsmHfq/+PtDYh20MpgFfJSrd98ODBs2fPPn786JXCESztjs0p8gGyFDHeLzFqPsJF1spSIDgMu47jVzQOrwMAPT29JCkOBAIMDAxU23tqOkbOw/M3iE3IuyN/+l/UcsB+DzgUV6K9EvRoj+7t8OoDXvpBQx0tXFHNnqkeU4YXb2M7gaaBt7EdsbfH9Efy9yfzjwzgUK1azU+e1NbWnr9kCTw8aGhogWILCzJ6NOnRQ7iBVq7MHCohpHp10Wd03Tr66ZNkrWyu+ginLkf8rgEQJE1sNqzY5IuPWLWGFhb48UPwuBTVDICEUEMEQZwE0dQUvGplOSpLX19/2bJlc+bMefDggVjR3r17R40aVUghUdFCp07FjRsQM2uJi6PnzlE+n7NhQymNKw/67Bni42XV+PULnz6hYUOVd1FG0iKKlb///vvz58/jxo07cuRIoX7RNGhArl0jz5/Te/eQmoq6dUmXLlD1e0QapGpVamws53WXguurVxBqsx484C9ejDdvEBWF7GyYmBBbW9ewMBRC1iBN/vLsNeJlfg/8iobfF7QpKE3Q0oSaGnJlOiUVZbaCGO/e0TVrBJ4EwdyKx7QHh5jWNm5Su09XbuN6ItUyMui2bXj9mqakEHV12NiQ6dNRtapoT0ZGRrVq1Xry5EmbNm2KbbglQpUqpEoVZRvdf46z15GUAiNDDOyMFjLPRhOW5KkZJHkfgMl/4/im31vOnj37999/f/nyRfCV5+BYuYVbIwBNGrUA8OyFd25uLgV5+ml8Lk8jIs4pNcNcTzvaye7cj+jGWTn6AN59wtcfZeLCjIWFhYWFhaWoYAUNLCwsLCxllwYNGri7u+/cuVO4hcfjXbly5cqVK6LV1NTU7O3ttbW1NTU1q1WrNmnSpIYK39q7cuXKiBEjEhMTBU8/fPhw9erVvXv3Ojk5KTva+Pj4Dx8+fP78+dOnT/7+/i9fvpQUMTCSnZ29e/fu8+fPe3p6durUSdn9FglpaWn+/v6vXr168ODBnTt3RCeBqlSpMn369LFjx7IZGSxlEz5FcAYAEIBfdmd5/i8gWwJKJXiihl7egx8ZSrddu3btsmXLtLW1jfLbJrKChrJNdg5m/lNAzSAkKxvXHuDsDfT7CxUrVoyPj8/IYH5P6Ojo2NraqrD3zCx0GQOfd4DI+sL0TLx8j57uuLqPOSlcKbJzcOUu7jxGeiaq2mF0X1hbKNcDIXCpA5c6MivVq4ebNyU38za2y3tkodhemYQRoljo6j5+/Lhz586vX79eu3Wr3enT5OtXpKVBSwu2tmT2bBScQeHMns1/+hRSbPaJnR2ZNq3AphcvxBY0Z3PVj7ccsKnrpHBTSwxeinxBw4ykEGkHVcpSBgHt28PLCznST0BS3L9phQpyejYtUeeiUaNGbd269caNG3/lu98DSE5OPnnypKjvWunj7U0fPRJXMwjIzcXt23j7FvXqMZSWGHLjVyilmZllSpJg+ED8OqzUNROEkMOHD7du3XrFihV///13ofricNC0KWnatIiGxoS1NalYkSovaGiYf3Lz9fVFXBzt3RuiSq/oaBod7WNmRqZNc925E4CLi4vi5z3hy8qoaciWd9VEgVyJOtWroII5foQyNQAAGBuidRMFB6gc9MwZun49oqLSiba71sbHaBydZoY04CeOXqV1qpF9/6ByReD9ezpjBv32TfAVQwG8fUtfvCBDh5Lp00U77NChw61bt/54QYOS/IzAyDl4F4D0/OusczdQrzo8N8CSKeAlMRmvmfOp8vB9j+RUGOgBwLlz56ZMmRItklRV28kRQFpa+srl/9y61TIlJQVALk83LsUOAAUnMrFGFe1odbUMU/0fEfF1AMQn4uItzHcvksNlYWFhYWFhKRMwe2qxsLCwsLCUEdauXStXW5Cbm/v161c/P7+XL18eO3ascePGDg4ODfLp2rXrokWL/CW8iAEcOnSoV69eQjWDAB8fn7p165qbm3t6esreb0BAwKlTp+bPn//XX3/Z2NiYmpq2atVqwoQJ27dvv3//voJqBiExMTFdunQ5cKDkjBFzcnIuXbo0duzYmjVrGhgYNGzYcNKkSefPnxdb0hoYGDh58uRatWpdvXq1xMbGwqI4hIBDAIACXd/R2s9pRFZpj+n/GLIloOR3Wl4DXAIACTnIVUbUEhUV9fLlyz59+gDQyV82nMEv8gGyFCVnr+FLoNTS1DQcOAMA6urq9vb2jBbQWlpaDg4OHCn+0rJZuAEv/ZiLgkLhvkSFLgtw5yma9sPoeTh2GRduYs1utByASUvlLGNVATJsGLFntG4AAGhpoV+/vMffvtFHj/D+PXJzJStSuZlZlpYVKlR49uyZk5OTk5ub26tXV8eMybpxg9y4QfbsgeR6UAsLMnUqs991+fKYPx+Ghr+3ZGTQgnkKXvXa1d/weNaI1eGmeQOrHRl4NRs+kUwSGMAnNvblpElyDqFEIF26EEfpgjATEyIlo50zZowsyYKGBjp0KPTolIDL5f7zzz/z58/niWgFPD0927VrV0hPtaKFHj6cFxjPSEIC3bevBIfDAKlbV4ZvBwAYG5OCi8XLGqWuZhCgo6Nz7dq1kydPHjlypLTHIh8yc6ZUw38pDhMF1AwAnTiR0bcGsbF0+3bfo0cFz4ThFJIyFFGEpUluhPEFdXHKm4SWRjkT1HQQ36irjbrVmWrn41gZ1SvLqqAigYF040ZERWVDvYf28YtqXaLJ7792ajp59hbd3RHsF0cnT6Zfv4ongERH0/37acG7BO3bt79zp0Bg03+eyBh0H4dnb3+rGQCkpePJa3QdgzimMJGnrxHGlDolJOwXfPwAID09fdmyZaJqhvIW5YxNjAB8+vDF29t748aN1lY2ANS5qeaGX9W5mc1rbK9S4SEAPuUmp/8W+UXFqH6MLCwsLCwsLGUQ1qGBhYWFhaVMo6ure+fOnR49ejx79kzBJpTSbwUTZ69du+bh4dGtWzd3d3dTU9MGDRoQQm7evDl+/Hg+n3nmKiYmZsSIEfv27evdu7ezs7Orq6t2/i3Fp0+fenp6Xr16NSoqSuXjIoRIOgbz+Xx3d3dbW9v27dur3LMiCDwhPDw8FD+Eb9++de/e3dXVddGiRV27dmVDKFjKDgTQ4SIlf6LtZyZa+tL3jYl2GbK1/r+gMFIGQVuV3R2E7wEKpPNgoPBPnFu3brVt21ZwelfPP6tlsYKGss2tp8iV+RpFRIFSEAIzMzNNTc3v379nZGRkZ2cD0NDQ0NHRqVq1qo6Ojgq75vHwQNwOoAAfv+JTIGoo7dmcxy1vTFiCXwXvv0dEw/MSouNxdru0ySwlKPA57blX+FCQNFGAUOB35fIAcJ9JSFJlMmZNhqi1gyimpmTyZABaWlpLliyZOHHipUuXtm7dOnLkyC5dugwfPpxxSSsZOJCYm9ONG2lQENLSAEBfn1SuTBYsQJOCK3YFrzQAIEtNY/GgJQfbDKP5W8yTY6de2z1aI0a7vDGNj2TUNJA6dcjQoQwjl0tsLN25E1+/Uj6f6OujWzfSpYsq/QjhcsnGjRg7loaEiBfp65MBA6QmCzg6kvbt6blzjIoTUrcuGTGiUANTnm7dum3atGn//v3u7nlrY+/evTuixIchh9hYORVEptNKh/r1SaVK9PNnaeWkUiXIVRRJR3Qau/DKA9mT4qWOmZnZv//+27JlS1tb29atW5f2cGTSqhWZNo1u387wDqQUGhrIzi6wMT/GJc9x4cUL+v49RFQOAvJOgNHRdN06X19fUTVDIV99J0fYV8Q7hrUDeVSpyOwztP1vBHzH5+8MRbaW2Lq0MIOSCvXwwK9fAJZqLnjOdaZgOPbvIRjrHncr7AdzF8nJOHIE/foJ9UYNGjQICgpKTEw0MjIqlkGXPSYuRUAQc9Gn75j4N85sE98emwDZ5wg+RWw8ABw7diwgoMBvCgdHewB8Pv0aEJSdnX3x4sXx48edPn+cl5vrXOWEhnqavlYUgJTM8q+/DUnN/B3iWZXNm2BhYWFhYflvwQoaWFhYWFjKOuXKlXv06NH27dvXr1//65dMYb90KKXCrIqWLVsuWLCgb9++uUx3fkV59uyZQEihr6/ft2/fvn37enh4eHt7qzAAExOTxo0bN2vWrFWrVvXq1dPU1Pz58+fBgwe3bdsmahHB4/GGDh368ePHcuXKSe+sUDx69Gj8+PFfvkhJsJTJy5cvu3fv7uzs/M8//xS36uL/BR4Pnz/T2FhiYQEHB6i0YpjlRG0y5ANNy4VgNWh0DlYEUY+qrOymFJArSlBE96BCdIUWBykAgEw+FE+0vnfvXtu2bQWPQ/IXmYVnKrXnEiEjg+7di1evkJEBLS04OxN3d6g0Jf8fIFueBUt2DrKyoaUJAPr6+nXr1s3KykpLSwOgp6dXmPik7z8RKXOKMzEZ1+6rKGjIysbCjeJqBgE8Hu49w6FzGN2PobSs8ZNjvUF9UjDHNourZVZef2BE9W75y3BNTU3HjBkzZsyYqKio8+fPz5gxg8PhbN++vXnz5uK9tGlDWrcm797R16/B4RBXV9SqxbAzHR1iaEgjIiJMKgyfsudV5byAAPPk2GnXdo+8f1w7O4PMnUumTYG7Oy2odgVAHB3J7t3C6UDFoYcO0f37hbkYFMCDBzhyhOzbBxMTZXv7TfXq5NgxzJtHv3yBwHNeS4tUrIjhw2WrLoiHB83Jwd27ELmkpNranPr1yb59pXJpsXPnTjc3t3bt2lWuXBlAbGysubl5yQ9DFlI0zUpUKG44HIwbh2XLUNA7LY9y5cicOeIbc3MREECTk4mlJSpVktG36LJ74VPVJralSRnKiD2DEAcHh7Nnz/br18/b27tq2Xa2IEOG4Phxyiipyc6GsTEMDJCcDHV1Uq6ca1wcRHJz+OfPN9TTg564Z4JA3+ATGfnr5Y/7l/D4iW/zZi4uLi5Y91LBUYm+SURlEIRg8URMWIqYOIZWlubwkHifCjA1xqU9GDYbfp+RlS/SUOOiemVsX4baEqYOCvHwIf/CBZKQQLW0SJ06ZNQo8T9FUBAAPjh31VryIfXk759S4RPHoQb/K2Mp/fEDN2+Snj3zxqymVqtWrffv37do0UKlQf9hxMbDT6rOCgDe+iMxBUb6BTbWqAJtbUjJAQMAXe08T44HDx6IrjlRU+Pa2dsCCA0Jy8jIBBAZGamtrePWou3d+zdN9fOEFb8Sann7T83J/X1tbGWBPqUT5snCwsLCwsJSXLCCBhYWFhaWPwA1NbUZM2ZMnTr1xYsXr1+/joqK4vF4cXFxly5diotjuncik0ePHj169EhsY7t27b5//x4UxLzWICUl5dChQ4cOHVJqRyYmJk2bNm3Tpk3btm1r1Kgh5mpga2u7fPnySZMmjRgxwsvLS7g9Ojp62bJlO3fuVGpfipCVlbVgwYKtW7dK86UQYmxs3KZNm8TExPv370tWfv36dYcOHRo3btyhQwd7e/vs7Gw+n29lZeXq6momzSKVRRIej65fj9u3aXg40tOpnh6xskLXrmTq1CJYhPt/RksjhDYngelwfUl5FAB2h6GdKVoXYl6JpYQRUzAoq2nQyp+wy1RmBurhw4eLFi0S28gpa58/Hx+6cCENDPw9u/b4Mf79l6xciWbNSnVkpYOZvM+1nm6emkGIpqYmY/aEsqSm/Z50YYQCidI97GVz5hq+MC1UFZCRiZP/FoGgQfJjJdAY8b9spYQQS0syYgSsremxY5w4FzD6LnA46N2bs2lTgW43bKBWVggPX605w1NtYDgn3/A5FHfmwbUOTm4tMLdRvnz5SZMmTZo06fLly/369Tt8+HDHjh3Fd0QI6tUj9erJOaQGDZ7yDUZN2R1tkHcF0tX3xrZD84zSkgDA2poMGgRTU3LhAl2xgvj50cREAMTYmNavT5Yuhb6+9K6ZoSdP0k2bxOeYMzOpjw+GDiUXLkBLS9k+f2NnR86eJaGh9PFjpKaS2rXh6ipfcsHlcjZvxsuX9MABGhNDcnNhYkJ69CA9epTWFUXNmjWXLVvWo0ePx48fGxkZaWhoZGfL/PCUPHKlJ8bGJTIOWZA+fRAeTj09EVNQ61ShApk+HU2b/t6SnU2XL8eTJ/TXL2RmUmNjYmWFkSNJ376K706urEFxG4aypmYQ0Lx589WrV3fr1u358+dleTE9PXCABkqPVsrKIvPmkXr1oKUFMzPkey0IaJj/I1fMk0YgaGhoYXEhOmPm4oxNh/OMzOS+UsIKMiw9OrthyWSs2yeeKVDJGitnwFV6emRFKzw8iYu3cekWUtOgqYl2TTGsFzTUZQ+KicREOmECffsWaWmCgdJbt3DhAmbOJN2759XJyKDp6QB+cGwjiSyJVQJP/5pahxrZzIIG8Hjw8UG+oAGAg4NDYGDg/4mg4ekbRMgUd4ZHwfc92jUtsNG5Fmwr4IsUXwcAdjZwqg4AYmtO7KtU0tDUAPA1vzGPx8vOzu7Rtc8L34+pKWF8yn0b1O9z6F8Q8dvgcODWCObS45hYWFhYWFhY/kRYQQMLCwsLyx8Dl8tt2rRpU5Gbd/v378/JyQkJCUlKSgLg6+u7Y8cOf3/plpdSaN++/bVr13g83q5duxYvXpwhY+2AdNTU1KpVq1azZs0aNWrUqFGjVq1ajo6OcqMZzM3Nr1692rlz59u3bws3Hj58eMWKFaYyEpGVJygoqG/fvm/evGEsJYTY29vXqVOnXr16rVq1aty4sZqaGoAPHz7MnDnz7t27kk2eP3/+/Plz0S1cLrdjx45Tp05t164dm0khBx6PjhhBnzz5bRCdmkq/fEFwMD5/Jrt3s5oGFaiiA48qZO43CoACwz7Slw2JZRFMYrLIR/G8CZVzJWSjnz/flyzHeec3/v7+HA7HwSFvDaB5/lvFXmZkeUnz9St/+nThQvA8KKWBgXT2bM6hQ6hRo5RGVmqM7IMLN5GUIrWCo31x7drWEkaGyJB+H1+NgzrVVOz87jPwZMpxfkWBzy+uxfZk9+4C3zqnTqG9C3NVPh9PnyI+XnQ+mMyeTYYPXzfry9a3Lmm8AqfdtHTcf4Fe7rjlCXWJ2w89evQwMzMbMGBAQECAnsSSYkXwm7a49we1LK46ADVe7srTq91vHcwr09YmffpAcDVlbMzZvBmUkthYQR6Jit+yaWnYu5d5xTxAP37E+vVkyRLZfbx69erUqVOPHj3y9/fPzMy0sbFxdnZu2LBh48aN8zLObGzIoEFKj83Vlbi6lp2rh4kTJ/748aNNmzYTJkwICAgoGu+x0FB6+TLCwmBpSXr2hK2t6l116YLnz5ElxfJFVxf9StwR5ft3/q5dCA8XSFLQuzfp0IFMm0bataMbNiA0lGZkEB0d2NuTBQtQseLvhhkZdNAg+vr170Sc+HgaH4+//8anT+Tvv5UaRXGFR/D5SE+XdA4oYUaNGvX27duhQ4devXq17P5aefAAPJ7U0vR0XLmCrl0BCJIjhPYMQiQTdnwiIwWahlzKrcCLiPxmqmbqWz7LxcXFRbI5I7KlD2P7o0NzLNuKbyHIyISONmpUwYrp8meUCUHvDujdQZEhiJCcTI8cwfv3lFJiakoGD6aLF9N378Rq0aAgLFsGDQ3SqRMAaGkRdXUKpBD9TCJTeUYQT2RqngrqzCpWrPjz508lj+FPJZH5C/A3fD4SJMSdHA5ycqQ2IRz07ZT389dW5MTO5XLrOtcCkJaaHhoSIdhoaGioq6sL4J/lfy/857nXE/uQyEqivXE5aO6CncsVOx4WFhYWFhaWPwdW0MDCwsLC8mejrq5epUqeubOzs7O7u3t8fHxUVFR6ejqA3NxcX1/fDRs2hEgGEudTv379s2fPqqurq6urz5w5c/r06fv27VNEGKGtrd2oUSNnZ+fatWvXrl27Zs2aqhlZq6mpHT161NHRUZg9kZGRcfHixbFjx6rQGyP37t3r27dvQkKC2HYOh9OvX79BgwY1a9bMmGkhWu3ate/cufPvv/8uX7789evXsvfC4/GuX79+/fr12rVrz507d+DAgVzlbZz/T6ArV9LHjxluVmZl0bt3sWULmTGjNMb1xzPOGvficSsOAFJ4GPyB3nMmZW7B/X+XYhIrKEI5DSANACKzwWRMz8D58+d7iqyuS8//OOqWpfMWXbRIXM0gJDycLllCLlwo2RGVPg1qo3E93JSS/mRjidWzimvXZiaoZI1f0gUNFa3QWdVwdrnL13NzkZkNnUIs/leU8HAaEcHb2I476w531h0Gk4Zfv+jNm2Iz7rHccocjy6UxzcERwPc9Nh7AfHeG0mbNmrVs2XLnzp3z5s1TdqSZfLiHaGdxAcA8OfbgjonNAl7klZmakl69yKyC7wZCULhpdXrhAg0OllrM56Og1lOinD958uTr16+PHj16+/btderU0dHRCQ4O9vX19fHxWbhw4fv37+vWrduqVav+/fvXYkzZ+KNYv35969atp06dum/fvsIeTkoKnT6dvn6NfG82evgwqV+fbN2qgs0GANKvHy5coFJeL9KgAZF0DSlO6OrV9OJFREcD+Unz3t5wdiZ796JGDXLoEERXH4u1nTWrgJpBSEoKPXsW9euTrl1l7fvlS0CKgKkooOfP4/Rp+usXcnPzBBkLF6Jy5eLbo2w2bdrUokWLffv2jR8/vrTGIAeR7BilKgj0DT5S/AsFmob+5XMeRHVPh3ZYhuUUptOhyvkjtpY4tFbZRqpAT5zA3r30x4+8pwC9dEmqOCk2Fhs2oE0baGiAEFhaIiTEhh9uxE/M4FhI2wUH/Jp86VJdNTU0aSK6wcbG5unTpyocS/GRk4vNh3D/OeISoKGO8maYNBRtmshvKJdaDtDVRpr0BSAGeqgpkb3l5Y0o6caalI9P+aYkEydOPHnyZFRUFIAmzRsYGOgB8HvrL7SNrF27tuCBtpb25hWtm9zANk/8/IXEZOhqo4I5OrTAiulQK0vX8ywsLCwsLCxFApvTzMKiOpMmTRowYMC9e/eo5L2Dgpw8ebJx48bxgiRUFhaWYsbExKR69erOzs6C5W6TJ0/++vWrp6dnhw4MSz+aNm16+/ZtQ0ND4RYOh+Pu7v7x48eXL1+uX79+wIABkpak6urqx48fj4mJuX///vr164cNG1avXr3CxHKXL19+1KhRolvu3Lmjcm9i/Pvvv507d5ZUMzRt2vTt27enTp3q2rUro5pBSNeuXV+9enXjxg1XV1dF9vjhw4ehQ4c6OTl5e0uZcfo/JzMT9+5JXXqVlYVr12QtzGKRDgEO1SS2+cuD36RgT3ipDoilpLDJn+UNUcxhh8fjHT58ePjw4cItwqwK7bJzAzQykn6XHkIA0O/fpcod/tN4bkBDJwYjG2sLrJ4FO5ti3PXCiSgnZdGmliZ6doS+roo9V5Dlfg0A+nolomYAEB2NlN8OGNxZEhcklEIiomvXCQSHSu0ylwcv8bCv38yYMWPfvn1yf1JJsj6Yfk4DAF0ubkbfam7KRZ06pF490rkz5+RJsnSpsh3Khfr6QmZuF42LQ1qatNKtW7e+f//e399/6dKljRs31tXVJYTY2dn169dv48aNT58+jYqKWrZsGY/H69Chw+TJk8Wct/9E7ty507Nnz+PHj2dmZqreS1oa7d+f3r4N0ZnauDh65w7t3x+pqar0SQjZv5+4ukLsAl5TkzRtSvbuVX20ykPXraOengI1w2/S0qi3Nx05Us41YUQE9fGRVDMYH/1pfPSn8Y6PRnpdDB9QwT+GXW/Zwi86CbWA33PhfD6dOJEuWkR9fPDzJyIiaGAgvX2bP2gQLT01nrq6+q5du1atWsUrsxfbavLWnsmsQBzlqEuNaJIljXTlMfj2Cd8kYm+Y4vLtUB568iRds0aoZsgjM5NB0CNsEhhIT5zI+xwNHw5dXVMaX5Ev/RsLsNVO6JZzQ1opqVyZtCsg9TMzM4uNjVXsCEqCnxFoNRArtuORDz5+xRt/eD3CkBkYPV/2N5hC1KsJe5nmOHa2qFlVfOPpf5GWLqtVQP4Fb5UqVTp16qSurt6ydeNq1asAiIqM+ez/TVi6qWDoVd+/8PgMXpzH3aN4eBK+l/DPLFbNwMLCwsLC8t+EFTSUXU6ePNmgQYPly5d//Solto2lOFm8eDEhRE36D8Vfv34dOHDgzJkzgwYNSpN+0wrApk2bBg8e/OLFi8GDB8vNrS9hKKXz5s1btWpVaQ+EhaV40dDQGDZs2M2bN0+fPt2gQQOBv6i1tfWqVavu378vLdnBxcVl9uzZp06dioiIOHDgQI18W29CyPLlywcPHiywOiwqevToIfr01atXRdKtj49Pv379sgquWdHU1Ny4caO3t3edOnUU76pTp04vXry4cOFC3bp1Fanv7+/v5ua2bNmysnbqK3Xoixc0VNZNNBoaik+fSmw8/zH0uDjnRNTyL3KXfadRZSy2+7+H4nkTivemrNmDvXbe9Mn3DAogNzc3SYonvIBLly7Z2to6Of0OdhZmVRgU7T1QHo+eOEFHjeL360eHDKEeHtLM6iWhfn7iuelixMVRKUFCJU1cHJ0/n/bqxe/UifbsyZ8zR87IC4eBHm4ewdRhqOWA8qYwMoCdDdo1w+W96Nup+HYLAG2bYMYoBg9tHW10bYOV01XveUx/mMrSFqK6xHrH4sLEBLq6ABi8GYRYWYlt+PRN+vpxAEBsvNT5pgYNGujq6j5+/FipYf7MxI7879KVlUnlsUPI6dOc69fJ1atkz55iSmMhci9p+Hxp08+ZmZlr167dv3+/jHANHR2dNm3a/PPPP58/fw4MDJw8eXJhRlsW4HK5R48ejYyMHDx4sMqd0Pnz6YcPzEUfPvAXLFCxX0NDcu4cWbKENGlCHB2JoyNp1oysXElOnUKRXuTLISKCXrgAKYF39NUreuCAjNb08mVxJQQAIGGYbcIw8VlHSWUDPXQIxbbugq5aRW/eRLrENGZEBF27Vrlr3Zcv6ciR/M6dadu2tHdvum4dCiGRqVevXoUKFZQ955Qc5nIEblTiDCwK2biRKJPGQvfvFz5mNGYQvGEYNTHShDLFRUoK9uyR72AhBp9PV62ibdvyZ80iLVrgr7+gpTU/e6sZZX7nq6ujWzc9I4cKzL0ZG2PSJDEhlKmpqez1Szk5OXFxcarlWipLRib6TcEbf/HvosQUnLuBGSsL2z+HA/eBMJDijGNsgKnDGLbLSAoTkCJyV3XPnt0DBveqWs0eQFJi8r3bjwWSxypVquzbt8/CgsFao4I5XOrAwa64krlYWFhYWFhYygLs93zZ5ejRo69fv162bJm0vHOVCQsLa9asmYI5eX8EX79+dXV1FY2fLwE2b96cnZ0NYMmSJbIDX8ePHy+IZ7558+bGjRuLcAxRUVFWVlaEEEJIo0aNVFj1Mnjw4HXr1i1ZsmT37t1FODC5nDlzxtnZecmSJZ9k3sU4f/684OhYyQVLUdG/f39fX9/U1NTExMTQ0NBFixYpYqugra09evTojx8/vnjx4uzZs/7+/gtUvnMqHWdnZ9GAhpCQkHTJ239KkpubO3z4cLGTQ+XKlZ89ezZz5kyO8j/3CSG9evV6+/bt+/fvd+/ePX369EGDBo0YMWLkyJH29gyh5Xw+f/ny5X379i38sfyn+P5dzmK7jAz6f7nquqhw1MVSu7wbsll8LPhWVlaV/beRLUEoWtGDJFV08h74h0X37t3b0NDQ1ta2cuXKV65cYay/c+fOqVOnim5JyBc0GKsX3bCCg2m3bnTJEnrnDp4/p48e0V27aJcu9NIlhZorsjhbRiJxSUGvXaPdutETJ6ivLz5+pK9e4fRp2r07vXix+HaqpYk18/DyEp5fwOMzeHMVV/cxrAgsDmaMwtltaN0EdjYwN4VtBTSqh40LcXQDg2mE4tSsipauUnuoZA2POap3rhy2tiR/tkCgaRA3aTA3z8sjF4Ev70TLp7IWhg4ZMuT06dOKj/FzGsZ+ogJjlQYGGCVrdq9IqVZNdjkxNISBAWPR5cuXnZycqlevrsh+DAwMzp8/f+/evevXrys9yDIGl8t98OCBt7d3eLhKpkmpqVS2zPfVKxVNGgBwOGTECHLmDLlzh9y5Q06dIgMHFuqTrDz0wAFEREgtzs2FbNs26bF6EMgaJsoU90hYuBUZCQnUy0vql9SvX3T1aoX6oZTOn88fPZrevYv37+mXL/TlS7pzJ+3WDd++qTy6jh073r17V+XmxQoZOVLaaQQAypXjuDPl9wipXp0cPUoaNsRvD0KZb+kzZxjPztLEDaIKBkGdEtM00GPHxL0ZFCQ7mwYG4uxZ2qsXZ+ZMMm5cO5uQKdn7y1HxFARtDfzVCh5LNMmBA6R2bXEzDGtrMns2EQksE5CVlaWunnf5SCn9/v371atXN2zY4O7u3rZt20qVKunr61erVs3MzKxHjx6BgYEoTlbtxIcvzEU5ubh6D4GyzhkKMaofxvaDiaH4dlMjjB+EQd0YmmjKu+kiWuHOvZua2moAMtKzPrz7amZazsnJaejQoU+ePHFzc8urlJpK16+nQ4bw+/alw4fTAwcUumxmYWFhYWFh+ZOR52PGUkpERkYKflwZGhqKrdktJMnJye3atQsICGjRosXevXuHDSsgnY2NjS2nUqpo//79Re9Apaam6iuQZNmmTZu7d+8SVe8XbN++ffLkybGxsS1atIiKiurYsaPAbEAwI9inT58LCtgYPn/+vFGjRsruOiEhYe/evQDs7OzGjRsnu7Kuru6xY8eaNGnC4/GWLFnSuXPnGkWxYCg3N7dfv34R+fc+0tPTc3JytLSUM6J1dnY+deoUgMmTJ5uamvbr109YNHny5J07d6o8vN69e58/f15a6enTp9+8efPmzZuqVasWyV+DhUUpdHR05FeSgBDSsGHDhg0bFvl4BOjo6Jibm//69UvwlM/nBwcHF/IDcuTIkS9fCtzPaNas2ZUrV0xMpPhlK0zt2rWF6ZUC+Hz+1atXN27c+OTJE7HKFy9ejIyMvHbtmuxgi/8jbGzA4cia2NHUJOXLl+CA/oNMssHBcIRkAsCFGMxNg2MJLrZkEYVOdxSoGYpV01BFO+/BgzmDxreqHx0draur++TJkwEDBuTm5vbu3Vu0cmhoqL+/f7duBW64Jubk3Y43UiuiqayEBDpqFJWYbqHBwVi5EgYGpE0b2R2Q2rWpsbGs2SZDQ6KYZU4x8uoVXb4ckZFim2loKFavJuXLo2nT4ts5IfKTGoqDhvVw/QBychGXAEN9aBdREsQBD8Ql4Olr5BbUvFW0wvr5sJGyWLToIQSdOyMwUHQmkjvrjtCwgdSrB4n1kfbykj5MjcCVbn8yYMAAFxeXbdu2yXDIE+CdgG2h9G4cBJ9YAqypWoj559hY6ulJv34FpcTBgQwfDpk/h8mgQfTUKRlRL9TJSdpgzp49O2TIEMWHpqent2vXrokTJ7Zt21ZTU1Nu/fj4+MTExJSUlNzcXDMzMysrK7l/zBLD2NjYzc3N29t74MCByralr1/Lmu8HEBFBfX2JcJbrj0PuBK1swxu5V4za2km1YlGuHOOss/HRn3Kai0xsKzVvTS9flh2KRH/8IJmZkHcHg3p40PPnUdBtDnw+/fwZ7u7k4kWRaXslcHZ23i/iTFC2aNGCtGlD//2XYYJWS4v07Imq8uR7lSuT8+fJt29bRz4y+PW1f/YFLUj1K6M/f5IPH+DkBJGXWPaLbviAMsodioXwcHrxIg0KIhYWePu2kJ3RgABMnEguXyYTJszx8mr44KpHQJtgnkUaT0NDDZYWGNQF7oNBCGBnR65exdGjePgQqalQV0fVqmTaNMnviJ8/f3bv3r1ChQoTJ0788OGDn5+fiYlJzZo1q1WrVqdOnV69elWpUsXW1lZNTS0jI2PPnj1NmzY9e/Zsy5YtC3ks0vB+KetX5q9Y7D6BjQsLu5dVs9CmCdbvx88IZGZBSxMVrTFvPFq4MNdv4YJ/74NKH5i1Zd6DnJyc23evA7C2sp0/e6mmplZOTo5QLyKA3r6Nf/4R5rJRAI8e4dw5smULFFMNsrCwsLCwsPyJsA4NZZQTJ04I8vz69u2r7BS1bAwMDAST1pmZmcOHD589e/af7gRuZma2du1aDQ0NSumaNWvatGkTFRWlQj+Ojo6EkNmzZytSec2aNcnJyQA8PDwUWd7t6uo6ffp0NTW1GTNmMC5iVhZK6ahRowTh9II11h8+fOjXr5+yMZCzZs2aNGkSAD6fP3To0JJZo5CcnOzl5QVAV1dXbIKBheX/HIHvixA/P7/C9Obn5yd2TnNxcbl582bh1QyMcDicHj16PH78+MmTJ02aNBErffbsWdOmTYVyjf9zSJMmkmbdBSpYWUGZNBAWSdQItlbLv9NK8c8P1qShuFAkIUKp/Ag63VHZvAkA9jogAP9nQFrI11UeawSRQM2aNbt69erEiRPDCs6p3L59u0OHDmKXcEKHBqMicmjgL10qqWbIIyYG69bJcWoBYGtLZF43Ent7VK6s6gCLBrp6taSaIY/oaLp2bckOp0RRV4NFuSJTMwDQ1sK1g1g0Cc61YV0B5c3gYIdubeB1CF1aF9leFIFMnUpatRKsTBXqGAQ+DaRWLbJ5s2STCYNliUsI0KS+rD3a2tpWqlTpwYMHMur4paDbO9r1Hb2Tr2bgEMytBBfpK5llQzds4HftSrdswY0b8PKiW7fyu3aV86Y1MyPdu0ubgiWVK3MWL5bW9MWLF61atVJqhO3atatdu/aGDRukVUhLSzt58mSvXr3MzMzs7e3btWs3bNiw8ePHt2jRwsDAoFatWuPGjSvu1cAKoqenp4KhIADExMhJfefzUZbS65VGWhaLYhVI164wMpJVoUIFwRRskhsR/af0OJVFbqJEcjLk/jSIiaFXr4qrGfKhX7/yVbVytLe3D5FpblG6kM2bSb9+4tkTlpZk9GiyZIm0VgIfVheX/CnlqlW/tB7zjOMiUDM0tLAA4CP5lZ2RIbhckVQzSCL55inGt1NGBp04kd+1K123DufP0x076MuXhe+V+vvTS5egp0f69m25a+TN+7Zvb2k8OYPX/+LxaUwYImLRoqZGRo0iR4+SixfJmTNk1SpGxdvEiROnTZu2YMGC6tWrr1ixIiQkJDg4+Pr165s2bZo4cWL79u3t7e0F8jJtbe0ZM2acOnVq4MCBqQr7yhy/jA4j4dQZNTuiWT/MWIVk6U0pRbzMZDMChKjklSOJW2PcOISPN/HqCj7exPUDUtUMAEb3g6P0S1pjQ8wYmfc45GdQRmYGgM4du2tqagEQUzPgxQu6aJFQzZAHj0c/faLjx8sRwLGwsLCwsLD8yZQVwT6LKLm5uTt27BA8PnDgwAGZiYmK0LJly4cPHwqfLl++3NLScuLEiXw+f+PGjUFBQcePHxdbrzxs2LCuXbsq0vnEiRNjJFYMaGlpyVC7HzhwwMfHB0C1atUAMNb8+fPnypUrAbRu3VraMg7hhNnw4cMrV67cs2fP2NjYR48eOTs7C70ZKlasuJjpptKXL19k3BiSTURExPbt2wUD6N+/v2jR3bt327WTnjULrFmzZs2aNYxFFStWDA4OVnAMM2fOPHbsGAATE5ObN2+6u7u/efPm5s2bkydPVjY8YuvWraGhoVevXs3Ozu7Vq9ejR4/q1asHwM3NTdqanoCAgFu3bgFo3bq12BJtIXWlrxe8fPlyVlYWgN69e+uWZDopC8ufRm4hXBPfvHnTvn170Qh5Qsj27dtL4EPXtGnTx48fr1y5cvny5VTkDuznz5/t7Oy8vLwqVqz45cuXWrVq2djIW875X0VPD40aISyM+Q41l4vWrcUNTlmUx80ETnrwSwWAa7GIyUY5+RJEFqURGjDIrVasw9DmoLwGfr735jq3jc7l2uR/gOrXrz9hwoQZM2acO3dOWPnFixdNJWwDEvPXohsXyYcvJwfv38sop0FB5NkzNG8uuxuyYAGdNAmMal1zczJ3bmHGWASEhck2f6ZBQeTbN/lrSUuWkHDsO42QMGhooH1z9OoAjSLMGSkcalzMd8d8d6RnIi0dZsYlbH6fDyHkwAGsXo3bt2loKG9jO4GagTvrDh1jDaa4vYpW6N4WB88xG8zXdsDf0+Tsc+jQoYcPH2b8MRWaiRVB9Hz072ALLkFnM8ypROrIiv6TBV25kh47BrFE8/BweuAAMjLIsmVi9TMyMjIyMtTU1PTmzCGJifT69QI57oQQBweybRukmFHl5ubGxcVZyZQzMrJ161YXF5eWLVs2a9ZMuDE9Pf3GjRubN2/28/Nr1apV//79d+7cWaFCAROPrKysgICAa9euNW3a9OHDhwpGXRQfgYGBgwcPVqEhqVKFamuLv1KiaGmR0pZ2FQpLSzkVZGuRq1YltWvTx4+ZSzU1wWT5KbnsPmGYLRQzbJCL4QOa1CgTcn90qKtDW1t2FXr8OGQmlRBV9d8VKlSIKMsTn1wuWbuWfPtGDx2ikZEghFSqRMaMEXu3+Pr6uri4uLi4iEXKCresmomFD8xoMKeRhbji7Le+gcOR6kxDaVKtWMOPZmKbS0IQk5NDBw+mr14V+LlUJDFb2dnw8oLI0hptLVRUNbfoy5cvb9++vXjxoiIrnQS0bt3axcXl6tWrgwYNkl0zJxcDp+HBc6SLiMFef8RDHxxeh7pMJ3VC5F82KB87KQcjBWSFWppYPx/jFiFC4pJWVwcDu8At3zk3LDxU8MCuEpMCglIZUlr64wcWLyaHDik4chYWFhYWFpY/C/ZeeVnk9OnTik9sq8b48eNNTEyGDBmSnZ196dKlVq1aXb9+XTRsonbt2n369FGkK0ZLAzU1tTFjxjDWv3nzpuCXVd26dQWSAsaawgCL/v37S+tKlGbNmj19+rR9+/aC1HnhTLyZmRlj84cPH6osaFi+fHlGRgYhZDPT4qTihlI6depUgeRFS0vr33//dXFx8fLyatq0aWBg4J49e2xtbRcsWKB4h1wu98SJEy4uLgEBASkpKZ07d37+/HnFihV79+4tzT7h+PHjAkFD37593WXHNzJx8uRJwYORI0fKrsnC8v+GmJ+ws7Ozav0EBwe3bds2oaBL+ZAhQ4ovL0MMDofz999/16hRY9iwYaKr8bKystq2bUsppZRyOJxRo0atXbtW4BiRmZl57do1Pz8/fX39nj17Vi1js19FDueff2hQEH3zRlzTwOWSxo3JokWlNK7/GovsSb/3FACPwvMXZlcs7QH9RylusYKC2GojOOQz1752SCZsRJZPz58/v1atWrdv327fvr1gi7+//4gRI8SaJ+VLyAyL5BfSz59yVgxnZlJvbyJP0ICGDcnixVi3joaGFthubU1mzYLIBGepQD9+RJx4/nQBkpKonx8pM6f0nFxMXobbjxGZr8c+dwMbDuCf2Whfyn9LAPB5h4PnEBULDXXUqIKpw0tJzSCAw+Ho96V35uDxY3z7xrcM4AQ7AiAHwqR95DcuREoarj9AYrJoN6hTDSc2Q1fOxCWGDBmydOnS2NhYM7Pfk2fpPHgE031hyMxfoq9GMLQCptkSO3kdyuLLF3r5MvMceWYmvXKF9OuH/NivyMjIiIiIjIyM3NxcDoejqalpMGKEQ7duZP9+/PqFnBwYGqJBAzJ9OqSHmqWnp2tpaXGUn0eysbE5fvx4r169FixYUKNGjaCgoHv37t25c6dRo0YDBgw4ceJEpUqVGBtqamo6OTk5OTmZmZmNHTtWMhGsJElKSnr//r0KUY8AULs2sbGhX79KKye2tgK3/D8UMnIk9fKS+pXB5coN7iHbtmHAAFowZg4ANDRI27Zk7FjRbbJjI8RkDUnVo0TzZSRjCH5PbOfm0vXr8fAhjYkx3via37o1MTaGhgaypSYdkHLl5OdlSH/dBdDERJKWJl88IYGJiUlycjKPx+PKyMIpdapWJR4eSn0PCCQOEPVpAIRqBgZ7BgCWlsTZGUCSGxG8soYPaFLdRP7y5eT9e5qYmECI8YZXKh+EatBVq+jr1/L9S1QjJaWoerpx40aPHj0UVzMIaNeunbe3t1xBw4TFuPkIPAmHmoDvGDkXD07CiCnp19wE32Waj1S1U2qwRUabJji2EXM8EBCE9AwA4HJhb4NhvTBb5K5tWPhPANraOiYm4koaAPjwQdyboSD082eSmsqovGRhYWFhYWH502EFDWUOSunafJfLxYsXV6xYBLfexdZqCOjbt6+BgUGvXr3S09P19PT0SuRq78ePH4MHD+bz+aamppcuXdKWrscXGq0rftfDwcHh2bNngwYN2rRpU/36Mi1NC8GbN28EnhkjR450dXWVVm3Dhg2Kz0SuWLFCtr2qkOzs7LFjxx49ehSAjo7OpUuXBDYV5ubmd+/ebdOmzffv3xcuXBgdHb1x40bF75fp6eldvHjR1dU1NTXV0dHRwEBV21YFCAwMvH37NoDq1asr67nKwvLfJiUlRTQxhxAi7Q61NDIyMl68eOHj47NixYqMgvfoq1evLrCWKUn69u1rZmbWtWvXtLQ04UZhzhGfzz9w4ICXl9eCBQvevHlz8eLFxPyVjgsXLpw8efKaNWuKNnSpbKGlRU6fpgsW4Plz/PoFPh8cDqytSYsWZOVK1p6hqGhnAlN1xOUAwNEIOrtiKc4NshQ7FbXAjw7l1mkekgnRuWktLa2dO3eOGzfOx8enfPnyycnJnz59krSYSs7PfygaQQOfL/8uvGI2PKRHDzRtStetI9++0cxMoqlJq1ThzJ0rfx6oBOByQYicIy0zJzRK0X8qbnsXmBvI5cH/K9wXYc/q0tQ0pGdixFw8fvlbCnDtPs7ewJShmDi0pAdTwHNFS4u0a4d27QDQ/CJpQTMcDg544P5z7DiKyFhkZ8PECC1cMXecQh4YRkZGvXr12r1795J8Q3UexYAP9JGIPrOLGf6uTBykygYUhb9jB6KjpRbHxtIdO8iuXQCCgoJ+/folNM3i8/kCq4Z0ff06+/dLM7STJDc3V/HKYrRt2/bevXubN28W2Fx169Zt7969pqamCjYfO3bsjh07REVdJc+1a9datWqlok8Yl4u+fbFpE7MARUcHffqgLM9Jy6VqVdKuHT17ljGHiNSoQaZOldODmRk5exYzZ9IPH/Le2FwusbVFx45EZKmDpApBmrhBIGsgLVrgxAnGCuIL9DMy6NCh1NdXEA4iaE7DwqAu/ZPP4aBZsyJYS87hqPbqczgcfX39xMREqR+l0FB67BhCQ6m2NmnblrRvX3a+zkSRNGkQD54AICFlEI2fIPXrS87+0l69EBgofH8kDLPNk7mEhcHauugPQwweD97ecrJmJCCVKlFnZ/LtGwICqHQlDQAUXEVQGF6+fPnXX38p26pu3bonpHy4hAR8x+0nDGoGYenSTdj2N0PRX2549QE5Uq4xbS0xpcSvK4Q0qY/HZ/DsDW49RlYm6tdG1zbiesfPXz4BqGRrR5jOD/TZMzl6lOhoBAZCumUsCwsLCwsLy59LWbwc/z/nwoULHz9+BODi4iLIXCg+OnTocPPmzdWrV58/f15MWzBnzpw5c+YUfhchISGDBg1auXJl69atMzIyevfuHR8fz+VyT58+LXuiTiBo0NPTq1mzpuK7s7S0FA3XEOX06dOC6IrPnz87Oqq4jpBSKojqMDY2XiszXdXJyUnx2fo9e/YoUi02NrZXr16PHz8GoK+vf+3atRYtWghLK1as+Pjx47Zt23769GnLli2hoaHHjx9XfC6wevXq+/fvv3Pnzp49ewQBdTk5OVu3bn3x4sX58+cV7ETQqkOHDmPGjJEmNt+xY4fAgn7ChAkBAQEKep8uWbJkifSoSADr169nNAthYfmDePbsGU/kPqa9vb2O9HV+YqSkpPz999/79u0TlQ4IqVat2u3btw0NDYtmoMrg5uZ2//79Jk2a8KRExYeHh0+ePFlsI4/H27p1671797Zu3dq6dcnGhpckWlqczZuRnEwfPUJoKOzsSIsWKqwwY5EBh2CEJTaGAMDPTDZ1ohBkZlJfX4SHEzs71K8va4qi9KioBRr3i2Ni8TODAgXugXbo0GH8+PHOzs5OTk5RUVFDhw6VlG+m5N/51S+SX0jW1jAxkXXLlctFgwaK9lauHGf9euQfVdkR5pA6dWi5crImhk1MSLHpjJVl70k8eMY8N/ArBgvWo6UrNEvjFMHno88EPHwprgwJDsPKHeBw4S5nDWeRIRYfIylZEGyRLWto3RitG6s4gLlz5zZr1mzChAkCk4Z/fvxWM7gYYGUV0riIrmVIRIQcwdGvXwDi4uJE1QyipKSkfP78WVr6niQ6OjqMF2kA/L/hsS94PDSsC+dazDO8tWvXPqSqhzaHw5k5c+aOHTtKUdBw69atzp07q9ycuLvTwEBcuwaxv6GODrp0IRMmFHZ8pQ3x8EB6Or1/v8C3hpoaqVGD7N+v0OSriQk5coRERdF79xAfDwcH0qIFtLSQr1pIciOSMQFJzim0Tx+jBbcYhmRvTzZuVHD8dMYM+lLiFAYgJwdcLrNQo149Mn++/K7r1sW//8qQzRETE6gqgDYzM4uLi2MQNOTk8GfPxuPHyA9XpZcvo2pVsmIFSsruThRvH5y6jsQkGOqjX2epJ1ix4IkCIRSpqbRPH+rvL3jWUMR1g9SqRZhubRktvS8QpohBJ0wgly8XsYQoIYF6esLfHzwerK3JiBHIzaVSMgWkQapUIVu3kjp1ANDRo3H7tqzatWoVZryivH79WvatKkbs7OxCxZy3JNhzEjHxsir4Skk2mz4SXg/x7A1Dka42hvaEhZSAkZKBw0GzBmjWAAgOpvfuYWcCrV2btGwp+CCHhoVER0cCqFmzDnN7uWpgShnPOSwsLCwsLCz/AVhBQ9kiIyNDOCm7fPnyEthj8+bNb968WUyd8/n87t27+/n5dezYcc+ePd7e3m/fvgWwZs2atm3bym4rEDQ0aNCgTBkA7t2718fHB4CHh4fQCjUlJeWvv/5ydXUtEgmINJ49ezZgwADBbx4bG5urV6/WlVAcV6hQwdvbu2fPno8fP75w4cKvX78uXLhgIfJjVTYDBgwYMGCA8OnSpUvXrFkD4NixY0OHKirh3rFjx4MHDx48eHDz5k2Bk4QoqampR44cAcDlcocPH16mQytZWEqcO3fuiD4VTUqm9+7B05PGxpKcHJiaomVLMnascJGQr6/vgAEDgoKCGLvV19e/f/++pdx03mLD1dX15s2bvXr1SlHS2/Pjx49t2rRxd3ffuXOnChbNfwwGBqRr19IexH+ZTmZkYwgFQIEPqWgtM4eahYGcHLpkCX3yBGFh4PGoujqxsUH79mTBgqLP4C0cttqEJkQSE4vgTIbSBQsWNG/e/NChQ2PHju3evbtkhfT8m5/aRXJY2tqkShUaItXzl9jbE3nXw38A5cuTKlWodEEDqVIFtgwzIqXCmRvIlL5i8+t3nL+BwT1KbjxCdp/A87fME3aJKdh+FP07w7iYRYlypQxipcL60mQNquHg4DB8+PAJEyacPXvWJ5lsyrO9x6yKWGJfpPkbcmdEcnIAhIaGMqoZBKSkpKSnpysoPxXkTYjVf+mHOWvwNQiJKQCgp4PKFbF4Mrq4KdKlEvTv33/WrFm/fv1i9G6UizAsTOUBvHjxYr4is9fS4WzYQJ2dceoUDQ9Hejp0dIilJQYOJPI82/8MuFyyYwd58IB6etKYGJKdLXnBrxDly0v+QSR1DL8xMCCnTiVOGkj9/AAYH/2ZMMwWWlqkZk2ybRsUvJMQFESfP5eqOeDxiJ4ezcj4PcVoaEhcXcm2bVDApZ8MGIBjx+iPH8zFHI7cPA4ZmJubx8TEODg4FNjK59ORI+HtXeCIcnLop0908mTOjh0lqWmIiMLw2XjzKc+fH8A5Lzg54sh62Ir8thONmSigYxCip0fOnMG0afTNm4b5+hif7GzSpg3Ztk3MniHx9Ua6fbvxkWCxPvKMN9TVcfo0GTy4aI4QoAcO0CNHIHK9RK9fR506zI4solhbE3V1yucTAwM4OZH585Ev3yfTptFXrxDPLAcgdnZE+eBURn79+hUXF6fCiikulytN7i8kPEp2ORKSweMxaEvUuLi4G4Omw+cd0kT+ipbmGNwDiycpO9hiIDSUzp5NP3+GICKTy0XFiujRg8yY8eTZQwAcDsfFmdmslzg7Uy0tZDJd6wswM4O9fXGMmoWFhYWFhaXUYQUNZYu1a9eGhIQAaN68edWqVRn9tZTi27dvVapUEd3y4MGDf/7558iRI1ZWVjIauru79+/fX5FdDBgwQNQjXRQOh3P69Ok2bdpERESMHj1asLF///6SK+mbNWv29OlTyR4ePnzI+EeoVq1aQEDeTbSZM2caGBgsW7ZMkdEWhu/fvwskC82bNx83bpxgY1ZWVo8ePZ48efLkyZMbN25s2bKlyPfL4/HWrl37999/C+6mNWnS5OLFi+WlmAybmpreu3dv4sSJBw4cePbsWc2aNbdu3TpkyBAV9jtjxow9e/YkJibOmDGjY8eO5crJV3HHxsauWLFC8Jjx/ePp6ZmUlARATU3NwMAgKytr3rx5Mjr88uXL5cuXATRv3lwQriGNhqWxVIKFpWi5ceOG6NM8Z4LcXDplCn30SLBgK+++mo8Prl8nBw+ifPn9+/dPmTIlKyuLsU9CyJEjR0pRzSCgbdu2kZGRS5cu3bFjh2CoHA6Hr5iJ6J49exwdHadNm1bMY2T5z1JDxPMinPmDwiKd7Gw6eDD18fl9Wz8nhwYF4cABBAaSgwfLlKahsjb48ZHExOIL8ypoNGvWTFQrJkZO/iFqCI+JUnz9SqOiiJkZqlVTdj0iWb4c377Rnz8ZygwMMHx4EToelyJk5Uo6fDjCwhjKLC3J30xuyKVBLg+R0o0kAOTycftp6QgaLt6SpbQI+ondJ7GwpJagKyhNELVqQJHKGlauXNmqVav58+drj/PgUwLAzQSL7YpUzQBAbsSeoSGPx8uUMWUC5OTkREVF2dkpmkaura2dmZkpFDR4PcKU5QgXWYScmg6/z5i4BBGTMG6ggr0qhI6OTs+ePU+fPj1jxgzFW/H5/JCQkISEhJycHOT/grO3t1d2yUF2dnZoaGjVqlWVG7QEZOBADBxI4uIQFwdTUygcuvHH4OZG3GSoD4oHU1Ny+jR584aeOQPA+OjPJPWnkP5dKQk9cULazHFeBTMzMmMG7t+nOTnE1JQMHgzFbTj19TFqFNavR3KyZCGpVYsUwqbRyspKcpU83buXPn3KrM+IjKR//02uXSuZ7Im4BHQZg8/fC2xMz8Dzt+g+DjePoLzZ7+2imgaI2TMIMDR09fcXXni8HDCA9OwpOe+b5Ebo7pfg8xntGQAgJwe3bqGIBA10zx66fbv4ixsdjQcPpHl75MHhkAULSLduzJ+XOnVIv3702DFxTxcAZmaYNUv+V4BiXL58uWPHjiqIveLj442MjGTXUZN3olVTk3oZbqiP6wdx9R5OXUVsAjTUUdEKs8fAvixITH/8oMOG0eDg31t4PBoUhF27MsNCnyMVQI3qtU2MpZzhXV2JvT399Ela98TeHsbGRTtkFhYWFhYWljICK2goQ/z48WPdunUAuFzujh07imMXX79+7d27d0JCQr169U6ePCnDJqFy5coKJibIDjVwdHR8/Pixm5vbz58/AVhbW6tslcnIxo0bN2/eDCAmJmb79u3Ft4SXx+MNHTo0NTVVS0trz549mZmZ2dnZ2dnZEydOvH//PgAul3vw4MEmTZpQuXnJEpw+ffr06dOMRR8/fhw5cuSrV68AEEJmzJjh4eGhIXMpg7q6+v79+11dXadPnx4fHz906NAzZ87s3btX2RlNc3Pz5cuXT5s2LS4ubsaMGcePH5fbZMmSJYmJiQD69u0r6SmamZnp4eEhuqVcuXICEwhpnD9/XiBoaN++/eLFi5UaPwvLn4W/v//nz5+FTzkcTseOHQHw586Fl5f43ZzcXOrnh5EjzwwePH78eGmnHTMzsyNHjhTG4LcI0dHR2bBhw+LFi/38/IyNjU1MTAYNGiTI0BGip6fXvn37GzduiM0fbN68eerUqaqJ/JKSki5fvhwTE+Pk5NSmTZv/stMDixR0ueAS8CgAxOeU9mj+NPiLFoHRRDo3lz56hA0byNy5pTEuZipkxhF1TaKpE5CGXAo1VSeFKABK6c6duHKFhoUhNZXq6hIrK3ToQGbPVkLDUbEiWbcOCxdSMQedcuXI4MFk+HAVx1fWcHDgbNpEFy2igYG/3yqEEHt7smIF6khxDC5xMjKRK8+BOLs0ThGUIjJWTp33n+VUUBlRYwZGOUJGJr7+QEYmqlSEmYTDjaisoahMGrS0tK5du9ajR4/vj9rxhqzg1mwy2IJwCABkZWVpaGgUXvQPAB074tkzSAtZV1NDmzY5OTlyxZfSFKWS5OTkpKen6+WvhE5Jw7y1BdQMQmLisf4AOrYssAK78PTs2XPTpk2KCxpycnI+fPggZq+VmpqalJRUs2ZNscBK2YSHh5cvX169qLKK/pNShlKnfn2jpHrIs3NQQs0AAHKjAdLSSIsW6NVLtY8uGTECmZn0yBGEh//eqqVFnJzI3r2FkQY6ODh8kpwWvXFDhoML/foVd+6QTp1U3qniuC8VVzMICQiC+xJc2l1go0DEICprYITZwkEUJu1IAWS47iUlITwcGhqoVEm+7CMmhnp6Mu+Ox5ORMwIANjakTRsZ5WTRIpiZ4eRJGhwMwZlcQ4NUrow5c0i7dnIGphh8Pn/Xrl2CG5LKEh0dbW5uLrtO/Vq4fEdWBQsz5ogiId3aoJusP1JpQCmdMaOAmkFIZuYLv1cZDrYA3FpI9zDjcjFxIpYuZdZRWVmVHSktCwsLCwsLS5HDChrKCjweb8iQIRkZGQAmTJhQp06dtLS0c+fOFbJbMUtJbW3tSpUqJSQkxMTEdOjQYfXq1YU0flQEe3v7u3fvNmvWLDo6OiwsbP/+/dIW2tasWVPueHbv3v3s2TPh0zFjxpw+ffrVq1e7du2KjY09fvx4kd0oKcinT5+eP38OIDMzsybTeoJly5bJthBQlpSUlOXLl2/btk2wIMbCwsLT01Px3NOxY8e2bNly8ODBr169unbtWs2aNRctWjRhwgRdZdLZJ06cuGfPns+fP584cULQoYzKT5482bdvHwBDQ8OtW7dKVti5c2e46D0IFhYWEQ4fPiz6tFGjRubm5ggIwP370tamJHz4MHHsWDE1g56eXrdu3ZydnevXr9+sWTO1Elk/pDhGRkbCM8n9+/d37Nhx7ty51NTUJk2a/PXXX61bt9bV1f3w4cOYMWNevnwpbBUSEnLp0qVevXopu7vXr1937dr1169fgqcuLi6HDx9mPIez/Ieh+H1HVLMMxVj9CaSm4ulTSJvPy8nBzZuYNauIc5QLQUzwNy3rKgAy+AhIQy09uS0KoJ5/UziXT+nEifTOHQinKtPS6NevCArCx4/k8GElDrlpU/Lvv1i/Hh8+ICUFWlqwtiYzZkB5d+IyTePG5Pp17N6N16+RlgZdXdStSyZOhDKXncWNvi70ZA6HAtbMDmiqk56JH6EAYGcDHSkicD5f6odMCE8hSyNVEIZHSMoREpIwdQXefMSvWOTmwswYlW2xaiYa1mXoRKmdPk2EbzIM1VBVB00MwZGYjzEzM3v48GGDZfuj14+hacmLbSyXZKSEhIRwOJzc3Nz69et37tx54MCBlStXVmq/opCBA3H2LH3DlDEOkNq1yfDh6oBcHaTivz19fHxq1qwpFKZv/B97ZxkXVdOG8Wt26QZpkFAQERBRsUWwu7s7sPCxu7tbsQu7EBWxMVGwA1AEpJTuZuf9sLAuyxa4WO/5//ywO2fOnFnZPTH3dV/3AXwWWZEG0XFYug0HxAm/y42rq+uAAQNycnKk1CK8f/9eaLGwrKysDx8+ODk5SS8SzcnJKddDKMNfhsRvlIKCQFGD8kLGjyfdutGdO2lEBMnLg5YWunQhXbpICOdKonXr1pMnT166dOkPmVR2tpgiSgBQUEBv3RInaCgspKdP4+5dmptLlJTQqhXp06cCjg6p6XgtMgUdAN4GIzFZiM6MX9YgdJNkJJYCEdrhxQu6di2NiEBqKuTkiL4+nJ3J4sXcOwFKceAMLt1EYgpYBLpVMKwHej7bLdzeiQuHA3l5bvUfQeTlSfv2Eu8xyLhxGDIE16/j+XMoKqJ5c+LqKkN3jZ07d2pqakospyuUjIwMTU0JpaTG9MeRCwgTcaVQVEB3aVcHZQalCA1HfBIMdFFDWnOi0jx+TN+/F7XxvmEVAFV0dO3tHMWMQbp1Q3w83bcPJY/5xe0WFli8GLa2FZoZAwMDAwMDw1/AnxXn+H9myZIl3Di9mZnZihUrAKiqqvbu3Vu2R6laterDhw8HDRp06dIlDoczd+7cly9fHjp0qGzhz5kzZ3LLK8gEa2vrGzduuLm5aWtri7ndNzQ05C+OsGjRoi9fvtjb2/OrHHx9ffkFDZqamn5+fm5ubq9fvz5z5kx2dva5c+cUK8G/197eXl9fP17Ew22rVq3mzZvHe1u/fv2goKByjX/27Fnen7uwsPDQoUOLFi36VpLroKWl9e3bt3bt2lVg5o6Ojh8/fkxNTZ05c+aaNWs8PDwmT56sqam5YcOGsn/i9evX8xcEkZOTW79+fefOnQFMmTLlxYsXovxFs7OzR4wYwc1hWr9+fdnirBkZGeLNGBgY/p/JyckREDQMHDgQAOfAASQlidrreGZmSunaos7OzqdPn5be+vj3Iicn5+Hh4eHhIdDu4ODw9OnTNm3a3L59m9c4atQoY2PjRo2El9IUyrNnz9q3b5/CLcwJoMSLddeuXcOHD/+pqTP8VcTmgRcKNJZcrJnhB9TfH2KViDQmhnz8CHv7XzYl8Tx9+rRq7frcm6eg9HILGpRL7nGyjhwvpWbgUVhI/f2xYoX43C9/f/81a9Z8/PjR1NR006ZNzs7OZPny8k3lb0RZmfz33++ehARqWSFYRLYrAD1tjOors2PFfMO0FXj3CUkpAFBFGw41sGk+TMqUpGezoa2BCLGjmchaacGPUDlCVCy6j8f7z+BFC+PiERePAdOwdCqGdK/IgXI5OPsde6Lpu8wfjcaK6G+IDlWIk0aJqOjePXr0KDshwbjvqvDD4zlx4TMNk5oaqVlYWCgrK+fk5AQEBFy4cKFp06YWFhYDBw7s27evoWGZ/1aJsFhk3z4MH07fvy+lKCGE2NkRT0+w2WxAUVFRjAeDnJycxBRbHkeOHOGXZr54JyH9WIzcoWKoqanVqlUrMDCwefPmEjt///5dqJqBS1ZWVlRUlLm5uZSHVlVVzczMlNyP4bcSYk+2HkLvcygohIkBxg9CbRvp9uzQARcvivQ7AYihIcT6ekqFkRFZsUK29ThcXFwUFBROnTo1YEBJiZfsbDH2DFyImEo0797R6dNpSAhXj04B3L6NI0fI5s3lDbI+e4MY4ZVdi4n5jkcv0E3E6pq02gWhmJjg5UtxHco8bNLTp+n69eCrRUvT0/H5M969IydOpLK1+0xC4JtSxZUeB8IcYXXFToRoaNCiIqSmlmpVVCQtWxK+9TdxqKiQXr3Qq5dUncvDpUuXVq1aJWA3KD2KioriSxoB0FLHlGFYshUpaYKbCEGzenCXTd0PqaAUa/finC9i4pCWCU11mBqifxdMH1XOcby9IeKDh+hqxWioAnBr1lKiYI6MGUPatuWsX08iI2luLlFVha0tmTWLKTbBwMDAwMDwb8MYL/8RPHz4cNWqVSgpdi5RqPszqKionD9/fsqUKdy3Z86cad68eXZ2tmyPsn//flIaJyen1NTU8PBwe3t7/vb+/fuLGuTatWsnTpy4deuW+GNpa2vfvHnTxsYGgI+PT+fOnWX+cQAQQjZt2rRp06YjR454e3v7+/vXLnHQNTY29vLykpWN+dOnT2vVqjV27FiumsHAwODkyZMTJ06s8IC9e/cOCgqqW7cugKSkpIULF5qbm3PLZEhDp06d3NzcALx582bv3r2ius2bN+/z588A2rVrN2bMmLId1q5dm5iYCEB8vQwGhv9PDh06lMxnmaiiosIVNJDvItexMij1LF0TtGfPng8ePPhb1AziIYRMnjyZvyU1NbV58+YdOnRYtmwZtwpPWTIzM2/evLlr167du3cfPXq0bdu2/GoGLjk5OSNGjBg9enROaS0Iwz/Mk9Qfr+1+Kj/w/4+oKAmZ49nZVPRp6tdz48aNZi2Ll/YfpZa7BJhmidI77WmgEDUDl6Ii3LolaikWwPbt2wcNGjRw4MD79+9PnDixc+fOb9++Le9MGCqJ1TNhYSp8EwHcGqNmxRP+SxH0Du2G48odhEchPRPpmQiPgvdttB+BoHdC+juLrcuhVwXjB8piWnl59MABOmoUZ/BgOm4cvXxZVESdUgydjg98agYecd+xfHux7YT0JORj+Rdq95hOCi6lZgAQm4dNkWjzglb1px1fcJbvvPZ0wz568yZ99Sq7gAOAZWRZ59JlW1NTrq+AsrKyq6vrtm3bYmJili5d+uLFi1q1anXr1q0iUSV9fXLxIhk3jjg6wtQUpqakdm0yZgy5eBElCgljY2MxT3lqamrq6urSHOrt27eXL18eN24cryVbQiRLcocK0Lhx46dPn0rTMzExUUy5DUppqkCIUSyGhobx8fEFQjOtRYwfHx8fHBz88ePHiIgI6et6MFSYVbvg0h9bDuPqXfg9wKFz6DgSI2ZLVYiHuLkRMbZDSkro0UOGU5UhhJCdO3dOnz79O+9mRlubSHQTESXlCQ+n48bRDx9KuesVFtL37+nYsfj6tVxzS0mXbN6TWibOLRPI1KnQ0xO52diYCFiuhoXRjRsh7IaQvn3LmeDeZxIeBpZSMwDIykFqsgTtCLS0yKZNxNkZxsbQ0IC+Pqldm8yaRfbuLUf9L1lTWFi4ZMmSSZMmXb161crKqmKDmJubfxGoRyaMsf2xZAqqmXHVMcVoa6Jba5zd+ev+Dzgc9JuCtXvwPhSpGaAUqel4F4qVOzBomgRxniCipdJ3LYwByHNo01ri7Bl+YG7O2rGDXLnCunmTXLpEVq9m1AwMDAwMDAz/PIxDwx9BRkYGd71g2rRp3OBxpcJisbZu3Vq1atVZs2ZRSlu3bl3WoWHo0KFdunSRZjR3d/eEhIRKmGY50NPT41a1iIyMjIqKSk1NLfuJfp5Bg37on48cOfLmzRsAcnJyp0+fFkjN2bt3r5iMFqHwLNBr1qxZVFQEgMVijR49es2aNdra2gEBARVJPAIANGrUyN7ePiAgYPXq1cuXLy8oKLC2tm7WrJmamtrq1au5feLi4rZt2yZqhHXr1nEdC319fd3d3ct2yM/P5yZSa2lpHThwoGyHDx8+rF+/HoCjo6OOjs7du3cr9lkYGP5J8vPzBfxLBgwYoM19Ghdho5pPaY/ExPel14WXLVtWGf40v4tu3bp169bt8uXLvJbCwkJfX19fX9/FixdPnz59w4YN/P09PT2nT58uZf7fgQMHgoKCLl++bGZmJuN5M/x57IkuXmbTlKPVlWWb2vevY24OFkvcgrqKCqno/YnMSU9Pf/LkydVDZ899BIA7KSiiYJfnD16lxDk+PldcDIETHc16+pS4upbdtG/fvi1btjx69Ih7bjEzMysoKOjXr19gYGBl3JoylBczY6yfgxmrEVl6OV1eDs2d4blSNkfJycW4eQgTFrr6HIlx8/DgDJRL5yovmwb/QAR/FrILm4W2zWShtHjyhC5cSD994v6ii/OGDxwgO3eialWBvt638DpE5EhRcVi4Gcc3iT3c8+ccLy+Smpqpor6uzeh9Og45fAE+VTZ66qOI4mYyEkpCXDkcPEojj2p12FCrQ70vr5p9eByhX3yN1n50j44KJadP898Xsdnsdu3atWvXLisr6+TJk0OHDm3Tps22bduUypUIrqjITfMl3JzsMlbkBgYGqamp8fHxZaP7KioqqampK1as+PjxY2Jiopqamp2dXYcOHRo3bizQMyoqqnnz5itXrqxSpcqP/wRJJv1qlXDOaNSokZRFLSWKDwolZbHzo6ioaGlp+f79+zp16kjsnJqa+vnz5yw+2W5cXFyVKlWsra3Jz9UXYBDFyl3YchCZpbNCklJw9ioys3B2h6T9WSyybh1Gj6ZlywfIyRFXVzJ0qAxnK1saNmw4cuTIYcOGXb9+nRACNhvVqyM8XOQO+vpkoHCJGZ07l4pQLdCICMydS06ckH5i9tbQUEO66CcbVRXY15B+vPJQsybp04ceOYLS6nkA0NQkI0eitB8nXbNGwPmfn4LAVwqKTwEhNnuJRFL4WUuLtGmDNm1IZia+f4eWFvjOor+FL1++DBs2TFlZOTAwsMJrdACsra1TU1NjY2ONjY3F9xw7AH06YscxvAkGhwNdHYztj3q/1hxtyVbc8Bcib8rJw7W7WL0b84QsE5YhLY1OnkyfPBG6MVlZ6bWBLgDn1Ew1Y5OfnDADAwMDAwPDvwojaPgjaNu2rYGBgY2Nzdq1a5WUlGSSgnDlyhVupQBRzJgxw9DQ0M/PT2ghAAcHBykLXvBXKODRvHnzffv28bfMmTMnKSmpTp06XLMBDoczceLEwsJCbRlJaE1NTW/evDl+/PiTJ08Kdf7klZn/eSuF6OjoadOmcV9v2LChWbNmAh3q1atX4cG1tLROnjw5bdq0rVu31q9fn9vYsGHDhg0bVnhMAHJycgsXLuzatevEiRMPHTqkoKDQoEGDBg0acLe+evVKjKChfv36I0aMqFu3riijCAUFhYCAgClTpri4uJiYCD57cDic0aNH5+fnA9iwYQNTeIKBQYBDhw5FRf1IdSSETOVlvVhYlO2fQ+nw5OS7pa8U9erV4+mi/hkOHDgQGhr68ePHsps2btzYrl27Nm3acN9GRUW5u7sX8adDlUZOTk5g5f3Vq1ft27d//vx5+Yo6U0q9vHD1Kk1LAyFERwcDB5L27csxAsOvJTwHgenFr7vrMYGQ8kGaNaOmpmJyCompKcQkZf5a7ty507hx48YGakZfaFweEvIRkIYmWuUYwbBEEvZNWdxupLAQYWEoI2jw9vZesmSJv78/v1JqyJAhN2/enDZtmhibK4ZfSeeWsK+B2esQHIb0LMizYaCHrq3w30iIqKtWbtbvw0fRhS0+hmHjASwofU+tqY4j6zFiJj6Glcp0VFWBWyPs/vmKJa9fczw8EBtbqjEvj758iWHDyLlz0ClVhv2cL3LE2gN8Eh3sQ2YmdXengYHIyHhqXX/8+CURmmYouT6bK2GsKRlqBA05ACiguJmEq4n0cSq+8BknBVWrE1StDve1XFGhYWo8ffENXl5kkBB/bVVV1dGjRw8YMGDkyJFdu3b18fGpiCGc6KrqNjY2ysrK379/z8nJ4T5RKioqfv/+fc6cOWlpaV26dOnQoYOenl5GRsarV69Gjhypqqq6ePHizp07c6PvV65ccXd3X7p0qcCTVHNn3HokTjBmV8G8X3E0atToP+lKw0iUDpRXW+Dm5nbt2jWJgoaUlJTg4OD80sUL8vPzv337lp+fb//HVDj6W0lPR2goCIG1NTQ0uG3RcTh6QVDNwKWIg7tPcMoH/cUtLAEA7OzIwYOYNYuGhoLnl2liQtq0IUuWiJJo/yEsXry4WbNmBw8eHDVqFAAyfz798EHwhMmFzUaLFjAVZvXz7RsNDRVzFBoSQhIToasr5azsrGFphtcfRHaoVhV1pftBhHzBsUuI+QZdHQzoLNVeZO5caGrSU6cQEVF8WWKxiKUlRo8mfFViiwkTfc0D5PMy+3LO3lESImg4LD+wXeEdTSoiF4gQlCyIQU0Nar/ZZo1SunPnzmXLls2bN2/q1KkSzoEhIZzt2xETQ/LzoaEBV1cyahT/hYbFYnXq1Ons2bNTBewuhKGtiYWTfv4TVJD8Aly6JdKsJTcfZ30xe5ykm6isLDpgABVtWnbPwpjDIgBc5dXEXJEZGBgYGBgY/s9h7hL+CNhs9pQpU0aPHi33a+/bBg8ePLj004iuri4tn18YIiIiyjba2Nhwa0DwWLFiRVJSkrm5+ejRowEEBgZyY0sydKSwtrbmL7guAM9d/CczmDkcztChQ7k25sOGDZPm8aO8NGjQ4NGjRzIfFoCjo+PDhw8rsOPBgwfFd1BRUdm/f7/QTTt37nzy5AmAjh07tm7dmhE0MDDwU1BQIPCj6Nmzp4ODA/c1GTOGXr/On/LyubCwT1LSm9Jpc8rKyjt37vwFs/3FVKlS5c6dO127dhVaBdbHx4cnaDh37pwYNYOdnd3Vq1eXLFly+PBh/vaPHz9u3rx5wYIF0k4oPZ2OGkVfvuR50VMAz56hSROyZw+Yejp/HhQY86H4toYA08z/6PX0PxE1NdK0KY2KEm4mKy+Pjh1lFgT+aZ4/f964cWMWQUddHIgBgNPfaROtcvzRTRQJ92cdZSCYsF4KQsoGM968eTNmzJirV69Wry6YSr9jx44GDRocOHCAGylh+O1YmOL0NgBIToWKMpRk7W309CU4oh+nOBSPg4S017bBvZNYuhUBb5CSBnk5GOphaA8MkMoyTwJ00SLhwTmAfvqEefPInj38jRllknIFyBBV3y8/nw4eTIOCCtly63v+t6nLpEJ28eNt7ejgmSaFnRs5sPh+lPIEHXXRUZcAiJsx79mXJD9Ht3ONu+fKF/9V5IoK1xxfopyfAwBXr0KYoIGLqqqql5dXz54958+fz3WGkyFmZmZVq1ZNSUnJzs6Wl5cPCgoaO3bsihUrRo8ezR/T6t279/Llyy9durRo0aIZM2bY29u/fftWSUnpyJEjLVu2FBhz8lCcvoJ3n4QfsVpVLJH9UyYsLCwopVFRUVXL2HIIoKysLL6oRHlVI2PGjOnWrdusWbPErHhQSsPCwgTUDLxNKSkpMTExZdXzAFBQgKgoyMvDyIiJhAnnyxe6cCH9/Blcc009PVKjBlm2DJaWmw/hq/DTAwBk5eDYJSkEDQBsbYm3NwkMpNevIy0NtWqRHj0ExFJ/JvLy8rt27erevfuQIUMUFBRgZUXmz6crVwqeNhUUSJMmZN06oYPQwECINy79/p2+ekVat5Z+YlOGYsYqpKQL2aShBvdBkoUiaRkYORtPXyE5tbjl6AU41sLhtTA2kLAvcXcnQ4bQCxfo69cghNSvT7p1Q1m7qfx8KqnkqzZNFdp+n93kCbtB+0Lhi3jExoZIJ8D6BXz79m3IkCE5OTmPHj2ytrYW35muXk3PnuV+H4pvB54+xeXLZPdu/nol48aNGzhw4Pjx4/9wk8WnrxBZxnuFn8govHgvoXgWZ9EiiFYz5LPZD82NANRIz7acOreCE2VgYGBgYGD4P4B52PtTmDdvHvfFnj17yuXfKMCtW7dOnz4to0lVIrdu3QJACBEjaOAae/68oQKX7JKnrJ98Wli1ahW3YkKDBg32lF77YxDKp0+fACgrK2/ZskVUn+7du/Mby5dl4cKFCxcuLNtuYmISXdbZkoHh7+Ho0aP8sjBCSKmvuqkp6dGDHjzIrdf+tqCgTUJCQulsPnl5+QsXLvykicsfi6Gh4aNHj7Zt27Z58+aY0hU3X716xX0RHx8/f/58USPUrl3b19fXyMjo0KFDzZo1mzx5Mk/fBmDPnj1z585lSxOR5XDoyJE0IECwPSuL3r6NKVMIc0X481jwmT4vWQVuXwWWkvy9GcpCVq5ERAR99gwCmiF5eeLq+ucsNAOIiYlxdXUF0NeAHIihAC7GY601lKS+kbQoMaqPMBdrO2FiQpo25W/IzMzs3bv3li1beN5a/GhoaHh7e7do0cLS0rJsUJPhN6KjVSnDSlYDiOigrooN82Q+HeD9e/pZWDWLEuj79yQ3F0pKOUV4m4lsDlItweJmzKqAEEAFAGgcOO+KgzPpGXjwHM3qC4bT6Pr19OXLRI0qIybufGjbhNuolZW2/ujCXk8vs2xsSPNrkJeHMAy/fu7y/EmX59cWnVl7rV67VFVNDmG5vb1fJ6IkBJKUJP6DstnsgwcP1qpVa8SIEbVq1ZLw31JOCCE6OjqEkLVr1x49evTixYtNmjQR2q1Hjx49evR48eLFly9fFi1aVLt2baGJvIoK2L0CQ2cgPEpwk6khVs2AbuUEguvUqfP69WuJggZzc/Pk5GRRzpHy8vISRyh73KpVq/r5+XXs2FFUn/j4+GzRkVEOhxMfHy8oaIiOpkuW0JAQpKSAxSJVqtA6dVhLlkBTs1zT+8d58oROn075DOEQG0tjYzFoENm27XOkkCsXP98TpT4QIXB2Js7OFZzn76NevXq1atU6c+YMN+GHdO1K7OzoypUIC6MZGVBQIPr66NSJjBkDUctTuWJtbbjwPYNIw8CuCI3A/tNISinVrqOFEb0wXJKhalYOOo1C0LtSjemZePAMnUfj+iEYSHSLUFcnw4ZJUE0oKBAFBfFJUbkQWQlomNLOm/Ijamc8R+lVUGJjQ3bvFqKf+B28fv26S5cuo0ePnj9/vsTHRrp9Oz18GAKnssJC+vYtRo8mFy/yrCaaNGmiqKi4evXqJUuWVM7EZcOncJH2DFxy8vDlq1hBQ0EBhOUn8HhlWCVLXg6Am10d/IUnEAYGBgYGBoZfBiNo+OMYPnz4z+yemZlZYUHD4cOHR4wY8TNHl97dgRu9btSokZ6enqg+GRkZAMpXBlU06enFMQ0tLa0KD+Ln57d48WIAFhYW3t7evLklJCQUFRUZGhrWrFkzJER0yVlJXLx4sXv37vwt+/fvHzNmTIUH5LF9+/ZJk6R1qduxY8fkyZOl6TlhwoQJEyaI6TB16lR3d/ft27cvX75copKdgeH/kM2bN/O/7datm6OjI38LmTsXhYX00iVOfHz/pCQBNQMhxNPTs/0/XfJAXl5++vTp06ZN27FjB78pjr+//9WrVzt16uTv759Ten2wd+/eSUlJcnJy7du3nzBhgrJycRx71KhRTk5OjRs35iX/xcTEzJs3b+3atRKnQb28aImEQhAOhz54QJ48QZmy2Qy/kb3R2FGydK/MwraajD1DhZCXJydOYMkS+PvTqCgUFUFBgZiZxTVt6lO1asT8+QkJCSoqKmPHjv3tVW9yc3O5P/aGmqimjC85SCvE5QT0k5SDyKNaieQlrKoN2GxBDQcXQtC4sYDv8eTJk11cXAYMGCBq5Bo1apw+fbpv377+/v41alRSyWuGPwWJlg8y94QQD33wAOlCMnwTNaoEWNcvZMuna+q8fJkVKKf4MQuF3Ie5BpBrIGyoWBR5E85bJKWi+3jYW2P3CtTir4zw4MErM7shUz2jqxRHnZt9fLzH8z+TpFhw3SB8fUkXEaYTJVF/vfTEYXeFVZqXwrW+SpUq06dPX7ly5QnRteozMjKysrLKW/ucw+GsW7duw4YNPXv2fPnypYGBhDNL3bp169atK75PfQf47IPHCnz8jG8J4FDo68LKHGtmVmJ9dAcHh7dv34qvTQlAUVHRyMgoOjq6bK4Fi8XS1dXVLL9ioHHjxm/fvhUjaEhOTha/npCfn08p/SEQefaM/vcfjYzkdaApKfj8mb59Sw4dQjklF/8sWVl07txSaoYSaFQUZs8uMr8JiJP+FYo0QfunmDp16sKFC384mFavTg4eBKUkORmqqpC0KkXs7am6OjJEVE8AoKlJyi+0WjIFLRtj7V5ERiM3D0qKMDPGzDFwk+KZ47+VePFe+KaPYRi7AJdlJcY2Nka4yEJEHMK+LtdK1NZMorqt7ckD1vtx4wZNSEBREdHSQr16ZPbs315jgsvNmzcHDx68c+dOqWrypqbS06cF1Qwl0OBgrFpFVq3itVy5cqVZs2ajRo0qr0TsV2JqBBZLXIEkOTlJhh/Bwfj2TaCNAryL+gsjPQBqCop1ZlaGrpOBgYGBgYHh34ERNPxr8PwMOGLuNwEAFy9e3LFjx5AhQ3r16qWurl75U/vBp0+fnj59CkD8IwFXgiB9dfOLFy+eP39+3rx5QjNyuDnQ6urqFVZIfPz4sV+/fhwOR05Obtq0aWfOnPn48eOHDx8+fPiQkJCwb98+bjUNBgFq1qw5d+7cadOmSdPZ3d1dym/jjh07srIkZcAxMPzZBAQEvH9fap1JqBMJWbiQDBz4Zc2a4NKFXZSVlXfv3j1s2LDKneWfAYvF6tOnj4eHB/9Kd5cuXZydnQVOBR07djx79qyocerWrduwYcMHDx7wWtatW6eiosIVq4nj2jWIyFMEgPR0evQoYQQNfwxvMzHnU/FXhQDH7Yk+UxKkwsjLk5UrkZdHXr6k0dEFxsYLLlzYsm5dAV/tm23btrVv3/7w4cMSg3yVOU157pQIMMSILP1CARyJpf0MpNWyWJXkAYap63MaN2E9eSyoaSCE1K3LvxINwMvL68mTJ0FBwqoI8OHi4rJy5cquXbs+ffr0Z8S1DNIQ9hWPgpCXh4Z1UFus3UZlYG2Bh4ESOvxSyuQEf9Wt2nrJpSR1XQ4vMCxFajEAYgy5cZRzF4WXSHYOnr1Br4k4vxPVqyE4Cx8Ssu+0nnypTpt8tjwAFuXMubB5uvd2Fi15LC0qwv37ECFooPr6Eg4vXe35CRMmVKtWLTIy0pzP2Zuf1q1bBwcHT5o0acWKFRKKoPPmRumwYcOioqKCgoJEDVsxqpnB2xMpaXj/CUVFqFldipzpn8PZ2fnYsWPS9DQ3N2exWHFxcfyyUUVFRX19/WrVqlXg0O/evRP/vCxNdgSHwynOkM7MpLNm8asZfowTEoIJE4i3t8hk+v8n6Nat9MsXkVs/fdJVDgbEBdp1NCphWn8eHTp0mDp1amBgYCmzJUJQpYpU+9esSSwsqGhTfWJkRA8fpgkJhMVCixakRw8py9W5OMPFGQBS06El9d8iLx+PgoRXDOPy+gNiv0suPCEVo0fjzRtRYo4MU5vruV1FXWV0dTBpBJvYjcO4cQQApdJo134NBQUFmzZt2rJly/nz55s1aybNLvTUKQg7Kf2g9O1ijRo1pkyZMmnSJPF+pb+XpvVgZowI0b6oZsao7yB2iKysss/RvD8zh0WC9bQBODg5/+IqzAwMDAwMDAx/Hcy9wr+GfImHp8S6FU+ePLlz586dO3fi4uLmzi1VpWz27NlWVlYAMjMzuXHoPn36tG3blrt13rx5CQkJ9erVGz9+PLflyJEjDx8+lH6SKioq8+bNO3funBhBQ15eXlJSEgAjIyMph3348OGJEydOnDhx9uzZsiNzBQ0WFhbSz1OAgQMHciuJFhYW8mcJc+GubR09elSUT+bbt2+nTJkCYN68eby67wLY24tMxunVq5eYraIIDg6ugGOHvb39uHHjxHT49OnTnTt3ADRv3ly8oWvTpk0BrCq99C+GuXPnmpapSy2Uw4cPM4IGhr8dHx8f/reurq4ik/mqVzfcvFnh6FH+usJXr14VU7Xn38PIyKhhw4ZcPRwXSumzZ88Eugm1gOZn/Pjx/IIGAEuWLNHV1Z04caK43ZKTJcxPkhU2w69k3mdeAA0bapDW0q1FM4hDURGNGuXn5XXt2tXPz6/sdl9f3zp16nh7ezv/JqtYTU3NtLQ07uvBRlgVjgKKR6kIzkJN6cSxGnLQV0B8PvI4iN13tOqKBfTBA0RHg8MBITA2RqNGZM0a/jTNt2/fenh43Lp1SxoB7qhRo96+fdunT59r167Ji3DdZ/hJXn3EfysQEl5cL1xDDdXMscAdnX7h1XK+O24/FlmTvqoxFoi92sgeJycoKKDk/iFRo0r3OV4JGkJM8lgENiowUIC6HFLT8Ow1clJBi0ByQJXBqg+iBBCwWkKhAeWEA4mI1oXrOxRFc60dlFGvOPleMzt93+4pbV7fETgEzc8XFapijRnDuX8fKSnCNysro1s3aT6uurr60KFDd+3aJcp+6fPnzwEBASNHjpwxY8bGjRulGdPT0/PTp0/37t2TlXegANqaaCbB9V9mtG3bdty4cfHx8foSFSRA1apVjYyMYmNjMzMzASgrK5uYmChIF4UVIDIyMjAw8Pz58/yN959h4wFExSI3DxqqGNZN0c5S3CBsNpvn9043bKBhYaJ60o8fcfo0EW2c83/Eq1fiwtqUjiFnbmgsSRVi4wIALAIXYX4t/x6EkL59+165ckVo9SipmDIFs2cLf2RQUKAxMTh8GNy6PdeuwdOTLFqEFi2kH156NQOAd6GIjhPX4Xsibj3G0B7lGFMUpHVrdO1KL1wQUlPDxER7x+om++R876Pst1BeDp1boi6/w9efoWbIz88/fPjw2rVrbWxsnj59Wg4dm2hFCxeakkIyM/nNJ2bNmuXo6Mj1HazwhCsVNRU0r4/IGOEnEhYLLRtBWfy10cwMOjpIFF695ouWRo4cG0AtW/GyCAYGBgYGBgYGRtDwz8Ez1hZTfpJLQEkh8BZlHqI6d+7MFSAnJiZyBQ0NGjTgpVOsWbMmISHBwsKC1/L06dNyCRpMTExWrly5cuVKMX3ev39fVFQEwNJS7KoGH0+ePOG+qFOnjsAmDocTGBgIoGbNimdpmZmZvSrtN66rq2tnZ2djY2NjY8N97m3QoPhxf8KECVlZWZMnT+Yt6/O0xra2ttwaz+Wid+/e/fv3L+9ely5dqoCgwdXVVfwMjx8/zhU0DBw4kKdrYWBgKC/8sXkAYuzKAWRmZmpoaCTyLQSIKdnzr3Lz5s1atWpFCXPN5aKqqjpo0CDxgwwcOPD9+/cCQqspU6Z07txZ3HKVxPW1P2MBjoHLy5IksXZVMNpEbFeG8jBr1iyhagYu3759a9OmzaNHj35L+QlDQ8O4uOLFe30FdNCFdwIAHIujK61IVByWbMWnCOTkQkUZtlZY5gH9MkoXKxXE5wPAp3w5szVrSGYmvX8f4eEwNycuLgJF2TMyMnr37r158+batcXUDS7Fxo0be/XqNXr06MOHD0uZGs4gPfcDMGYeovhCOOmZePUeExZiwUSM/VWRTRND/DcKy3cIVj0HoKuNGaNklBErNaRZM1ha0pAQAI9rNBg3YSuvHkT17+H2ke8VtTRt27vU14CTOtT5lgde6WDacnwMQ1oGABRdhvxgSrh1sdTAKok75AECcaqmIQHb9s+s9j1CyGTEPIvVro3WrXHhgtBqL8TZmUhj9w0AmDhxYsOGDRcvXqwirP66hYVFRkbGtWvXGjVqVKdOnSFDhkgccNu2bfv27askNcMvRlNTc9SoUePHjz979qzEYvAA5OTkzMzMfv64CxcuHDduHP9fZOZqeHkjOe1Hn63HjDfO+K6uIrJae6k/6OvX4o6Xnw8/PzCCBgCScgCaIMilAa7cFh6tdKiJOcIe9zXvUgBpbv/UhaxGjRrcVY6KQdq3R3Q03btX0F1fQQEFBeBTpaOoiIaG0unTWZs2wcWlwkcUQ0o68kX+kopJkKTWlh6yZg2MjHDhAo2MLD6Hq6mRGjXIqlWws/PaguGzcD8A/LoZXR10bokdkjzyfjH5+fn79+9fvXp17dq1jx07JlEo//MoKCisX79+5syZ7dq1+2P9CbYuwqcIBLwWPEsQgsZO2CCxTISxMTE1pSIEDcG6WgAIIbY1K63YEgMDAwMDA8O/wh96t8RQYXh2/RliqvcBhYWFXGtcFRWV35VIJ57nz59zXzg5OUnTPzc398WLFwCqVavGtZfg5/Xr1ykpKQAaNWpU4Sm5ubl9/vzZ2dm5Tp06jo6O9vb2oqKJnz592rdvX1FR0d27d8PCwkRlsbx+/Xrx4sWtW7eeNGlShWfFwMDw9yJQb4LraCKUpKSk5s2b86sZZLW+/Hehpqb2+vXr7t27+/v7l92qqqp67tw5aZx4Vq5cmZeXx5+XyeFwli5devDgQZH7SHK6pvr6/9Sa7l9OXok/g5M682eRGS9evNixY4f4Pmlpab169QoKCpK+ZJisMDMzu3HjBu/tcGPinUABnP0OyxdY54kovoz5Z69xPwBLPdC3dDF3K2U8TgWAcG6SoZoaEZ0wN27cuJYtW0oUUfHDZrO9vLxatWq1cOHCFStWSL8jg0Syc+GxopSagUdCMtZ7om1zWEjlAiYDxg1AFS2s3YtPEcjLBwBFBVhbYPY49O7wi+bwAzk5DB+euXnbyjZjPduO4BAWADblTPPeOf/8ehgasjw9IUzOV8cWd73g/wy9JyIjC8hGwT7Cagm5thSlK5sToJoy7NRQ6453xzO7HSJFlG03MSF9+4qZKWv9eg6Hgzt3Svk0qKqSBg3Inj3SCwerVavWqFGjM2fODB8+vOxWOzu7d+/eOTs7nzt3rmXLlm5ubuL94ZKTk2NiYn7mKfJPY8WKFd26devUqdOuXbvk5eXT09MppWw228DAQEdHpzKOePbs2YCAgN27d/NaNh/EofPIKp2C8TVO+cVHbZe68UL/1EpKSqVKXWRmSjiqxA7/J5RkvIjpcHgd+kzCo0Dk8sXcWSzY18DJLVBSFLLTPyZl4JKenq6mpia5n2jI6NGkRQu6YQPCw2leHlFSooWFCAsTrhb5/p2uWEGuXUMlhLEtTaGtUUowJIC8HOxryPKIZOpUjBkDPz+8ewcVFdKqFRy5CjgoKeLUVtwLwP7T+J4IFgvG+pg8rLQ3wx/AqVOn5s6da2tre+nSpXr16lVkCEdHXLkixhOFaGujzHesc+fOmzZtOn78uNBr1p+AshKuHsSEhXgchOhvAEAITA3h0gA7lkBRGteeiRNF+Zd80tMBYGRorKmhWXYrAwMDAwMDAwM/jKDhX6NKSYW/hIQEMd1evHjBtetv1KjRn+l5e+bMGQCqqqpS6i0eP36cl5cHgFca49y5c7ytJ06c4L7QLEmtc3V1laZIJz8eHh4eHh7S9FyyZAnXXmLevHmi1AwZGRlubm4pKSl37tzp1q1b1apVyzUZBgaGvx1KaXx8PH+LtbW1qM4eHh6fP3/mb+natauGxv9HSdvSaGtr37lzZ9++fbt27XrL5+qppqbm6+srRhQiwPr162/cuPHu3TteyxfRBYYBoHdvBAQIcVLlUqUKa+xYKQ/N8AvQZCOBAwBvMylfkVZZkpSUFBISEhkZmZycnJmZqaamZmBgYGNjY2dnx/pHi3YvWrSIw+GV8oC8vPyECRNev3797Nkz/grrISEhCxYs2Lx58y+eXq1atfhVSq7aMFJEXB6+52PxVSSX8f+PiMbcdTAzRqM6PxpNShKwo/MkfHO8vLzevHnDNQArFyoqKt7e3k2bNuV3O2P4ebYdRojos3j0dyzZisPrf918endA97a49QgPAwGgWX20bgo5yfnwsqeQ4kSrwav1u8XJFwdRdDJT9uyd1ub1HZiaklmzIFY+bmLIF2uj4NxG/h1CDEAsAVUgCYhHvwY4yLXe03DinBLhXK+gQDp0kKAOZLNZW7YgMJDu308TEkAp0dJCv36kXTsAly9fPn78eHx8vJOT07Bhw8Sr3seOHbtq1SqhwSF7e3uuotTe3t7d3X3WrFleXl5ihgoNDbW2tv6XTuyKioo+Pj5Lly51cnJydnZ2cXFxcHDQ0dFJSkrS0NCwtbWV+frAzJkzT506xRO65eTicBk1A5eNR2w0VfMdrFMFzCO4aoZSJhkSK19IWRojPp6ePUs/fyZKSmjfnjRvjn/obw0AVlYo8eYUTo0aykq4sg8HzuDsNXxLBIcDHS00c8YCd0lO8v8W/v7+MrD9t7Yme/eCdw/RuTMV5jrDhYaGwteXdO78swctQ3UzmJuKEzRYVoVrQ1kfVUWFdO+O7t2FbnRtWAlHlBGhoaHjxo1LT08/evRo8+bNKzwO6dePHjuGiAgRmwlELG+uWLFi6NChgwcP/mNNGlSUcGQ9klJw7R4iYlHNFB1doS21AoG0b4+QEHrokGCVRjW1b1W0QDkW5tVE7MrAwMDAwMDA8IM/9FaJocIYGhpyX/BMdwE4Ojo2b9581KhRvHUfXm6rS+UY3P0kYWFh9+7dA6Crq5uWliZNgU+eNyBP0MAjPT2dl3Q7bty43NxcCYXSy09ubm5kZKSNjQ2A9+/fnzp1CoCFhcWoUaNE7aKurr5y5Up3d/eMjAx3d/crV67Idko/SWFh4aJFiwYPHlyrVq3fPRcGhn+TwsLCIr7lLTabLUr/9O3bN4HaMTo6Ohs2bKjc+f3BsNns8ePHjx8/PiIi4ubNm0+ePJGXl58yZUq5XO4JIUuXLu3Vq5e0/bt1w/nz9N49ITk3cnKkTRs4MFU//yDs1XA3BQAepqKIgi0jSUNqaqqvr+/169fv3bv39etXoX309PQGDhw4ZcqUUomkfz8fP368du0af8vatWu5hcni4uJatWr18eNH3qbt27f379+/YcNfum7t6OgYERGRkpKira0NgE3QXQ+7owEgzYriuZAvQWw85m3AneM/WkwVCdc9PyZX3LG+f/8+bdo0X1/filnQ6+npXb16tXnz5rVq1foFbsZ/OwnJ2OOF96Eo4sDKDBMGw8xYSLenYsvEAwgT/pOtROTYaO+C9uV/2EpMxrFLePURSgpwa4zubYRnSEskPAcX43EglkbnAiVqhjZfnm+5sMakKJt2786aMwcmoqvyxMTQ4GAjtqqGcoOUNL4QLwX9BspnqW7HO9uZmbFWrqQLF9LIyFJDqamR1q3JwoVCj/M1Fjf8kZwGBxu0bAyl+vVJ/fr8v9ikpKThw4d//fp1xowZJiYmjx496tatW506dTZu3ChKDNqxY8eJEye+f/++7L2Bubk516oQwKxZs2xtbQMCAsScr168eOFYkmcsE4qKivLy8thstqJihf6usiAjI6Njx44NGza8c+eOr6/vxo0bVVVVXVxc+vfvX1BQ4OTkJFsBh62t7eDBg9u0aTNnzhxzc/Nr9/FFxO8xv4A1b3vtMb2iBnVJLCrM53A4cnJyKioqVlZWgudbU1O8eSP+qBKmVVhIFy6kt28jLg7cU/+5c7C2JitXilf5/F2Q6dOpvz9E1GsjZmZk2jQAhGB0P4zu92sn9yfx9evXu3fv7tu3T5aDZmVRsYlGKCqid+78rKDhzRt6+zays1G7NmndmufJMXkopq9EijCNmYoS+nWSLrH+/4AdO3YsW7Zs0aJFEyZMkKYQjzg0NcmgQXTrVqEOMcTWlsydK3S/Jk2aWFhYnDhxYtiwYT81gUqmijaG9KjgvmTqVNK4Md20iUZHIzsbiorE2BhDh+bd90FujorKr7Z2Y2BgYGBgYPgbYQQN/xrm5uaEEEopL9O0qKjo7du3b9680dPT4wkaHjx4wH3RokWL3zNRsUybNo2bAhgZGVmnTh0vLy9XV1fxu3AFDXJyci1bthTYNGPGDG69CRUVlezs7EmTJoWEhGzZskVgmSY4OFiauVFKY2JiPn/+HBoaGhISEhIS8vHjx4iICEdHR27Ni+nTp3Mnv2LFClHhSS7jxo3bt2/fy5cvfXx8zp4926dPH2km8AuIiooaMGDAo0eP2rdv/7vnwsDwzyIvL6+goJBfUk61qKiIm+Rdtue9e/cKCn4UQdXR0blx44alpeUvmugfjIWFxZgxY8aMGVOx3blRTx4S69kTT09MmkSfPEE639Kgjg7atiVr1lRsDgyVRD9DcjeFAkgrxNE4jBAW/pSenJycW7duHTt2zNvbm2sHJYaEhIStW7fu2rVrxIgRS5cu5SlN/3b27NnDb21VrVo1XsEsIyOjixcv1q1bNzu7ON+2qKhoyJAhz58/5zlj/QLk5eVbtmx55cqVoUOHclu66ZPd0RQA2wFFp7jRKkE+RyAqDlWNit+alsTLYsT+nfv169e0aVMpy6IJxdra+sCBA4MGDXr16tWv/F/661i7F4fOIzL6R8vpa+jRBuvnCiZR54jVoADIltThT4BSzN+E89fxtcRT5IQ31nlivjt6ldyV5xQhsQDx+UgrRGoh0gsBgAAZRcgpgoEivubS4Cy8zEB06Y9srIjl1UlvtwYYdQHiHUgeP6Zr19LISCQlKbFYFhrnI1FfVF8TAwzswvfezY1cvEhXrCDBwTQzk8jJwcgIQ4YIrd4S8w1jF+BNMBKTAUBeDham6NcZ891/9AkODu7UqVOvXr0uXLjAdQ5o2bLlrFmzdu7c2bRp0+nTp8+YMaNsCIrNZg8ePPjYsWNrylyg1dTUMktCTSoqKrNnz964cSPXHVAoFy9eHDdunKit5SItLS0iIiI3N7ewsJDFYsnLy1epUsXCwkLiHQiP/Pz8wsJCRUXFn4m6cdcK8vPz1dXVu3Xr1q1bNwDh4eFXr14dM2bMtm3bNDQ0xNiGVYBr1669e/fu/PnzzZo1e/v2beAbrYIikd9ADocc9zEbOcDMvganqKhIlF0E8fCgz59DRLSYmJsT8TkMlNIxY+jdu+DPns/NpW/f0vHjWbt2oWKG81ISH4/cXBgY4BeIWvT0yNSpdM0alC1gr6eH//5DicenDBHqsskrKvpnMn/+/AkTJmhpacly0JwcFBaK70Ik3ViK4907Om8e/fSpOHzOZsPMDH37kkmTAAzogo9hOHAKyaU1DarK6NEW89yFDVjZxMXR0FCioICaNVH6QUxWUEo/f/6cn59vZWUlUTSWl5c3cuTIkJCQp0+fykqITMaPR1YW9fICvxejnByxsyN79kB0RbZ58+ZNnDhxyJAh/5IhkCANGpBTp0hhIVJToaHB9dFRf/kgJzcnKUms9IeBgYGBgYGBAQAjaPj3UFZWNjU1jYqK4pVmj4+P5y5A83wOioqK7t+/D0BBQeEXJ8+J4uHDh7zXu3bt4toVGBsbx8bGxsXFtW7desmSJfPmzWOxWMePHz9+/LjA7klJSQEBAQAaNGggsCh84cIFrsrezs7O19e3V69ez5492759e3h4+MmTJ6UvkRgUFLR48eLw8PDw8PAcYZbj3IjFiRMnuPWb69atO3DgQPFjslisbdu2cR3tZsyY0aVLl4rl+cmWy5cvjxw5Mjk5GYCAHz4DA4NsMTU15S9zEBwcXL++kICBQCJ4v379hHZjKC8CS5YfPnzgcDjilpCUlMj+/eTBA3rsGJKSQAg1NGSNGQOZJm4yyITuevgvBNkcAJgZSq1USHOtcg/C4XDu3bt3+PDhCxcucAt1SU9BQYGnp+fJkyenTZvm4eGhXTmLtr+M3NzcY8eO8bdMnTqVP8hkY2OzbNmyGTNm8Fo+ffrUrVu3K1euqKur/7J59urV6+zZszxBQ0MNqHOQwQI0QcxAI4XskpiMtyE/BA0mJUvfUaKD35mZmW/evOF3pKgYnTp1unr16rRp03hGYgwCLN+BbYeRWdqXPi4e+84gIwueq0q1q0gqE68qqcNvh0PRdjcClSlnCOQBFIAWAMBnJYxJwpzbUFJBYgGyS8KvNDGG6Ir2V+BDXwHupmScKVSkCILTU6fo+vU/IjEczqL0lQOV935nCfHMY7PQuhmMBLbo6bG2boWkej+RMegyFp/Cf7QUFOJTBDbtR0Q09q0CgHv37vXv33/NmjUCxSMUFRX/+++/3r17jx49+uLFi4cPH65Zs6bA+EOGDGnduvXKlSsFYv/5+fn8ovP+/fvPmTOHUipUVRAQEBASEtKlS5eym8pLbGxsZGQkT8nKnUlWVlZ6erqDg4P4CBalNCIiIikpqaCggGtaoKysbGFhUbHqYykpKTz9GQ9LS8tJkybp6OgcOHDAysqqAsOKgRDi4ODg4ODw8ePHS5cuKSsPF//dkJeHggJYLJa4/xZbWzJgAD14UEgmdJUq8PAQHy6lR45Qf38IrQUQG0sXLCA+PvjJXO2yFBbS9etx7x5NTER+PjQ1ibk5mT8fleyJSPr1g64uNmyg4eHg3s+oqpJq1cisWZCUN1JexBQM5W76M2UN165de/To0Z49e2Q8ro4OUVOj4hdVKhxHDwriTJyImJgfLUVFNDwc27YhNpasWgVgmQeaOGHjAXyNRXYulBRhYoDRfTG4ewWPWXECA+mqVTQiAomJlMWCgQGxsSErVsDMTFZHSE9P37Vr16pVq7S0tNTU1OLi4vr06TN37lxRaQBpaWldu3Y1NjZ++PChwEJc7HfM34gPn5GRBUUFVDWCxwi0bCztTMj06aR7d8727SQ6mubnE01NuLmRYcPEn1JatmypoaHh6+vbsWNHUX3y8pGeCW1NmVWwev8Jmw8g+juKiqCrjWG9KmIrVW7k5PjrT1laVI+P/xYc8kHg6szAwMDAwMDAUBZG0PAP4ujoGBUVFRMTExsby9UEcNsNDAy4L549e5aWlgbA2dlZWfnPWts7efLk5MmTAWhqaj548CAwMHDUqFGZmZkLFy709/c/fvy40PIT169f55oiCNSbuH37NldVICcnt3//flNT07t37/br18/Hx8fHx8fFxeXq1atGRkZlByyLjo7O1atXBRqrVKlia2tra2tbo0aNZs2aJScnc72XAWzdulWaVJtmzZr16tXr/PnzX79+3bRp07x586SZjMzhrax5enp++vQJAJvNnjlzZteuXX/LfBgY/k+wt7fnFzT4+/sLVSoInPdu3LiRl5f3G22K/xlsbW2VlZV5GrX4+PjXr19LTrlu3pyUlFaVUR0DBtmjzMay6mTGJwqggKLrS+qiA3dT0kYHLCn+bElJSfv37/f09OT/hVaAjIyMZcuWbdiwoUePHp06dapbt66lpeXfuFR3+fJlrtkVFzU1tbKV6adOnXr69Gn+QMX9+/fr1q27YsWK3r17/6yFr3R06dJl4sSJPLcbFoFDIR4rAADLkRZFCvnbExb4qxWblpxZ4/LAocK/Lffu3atbty7vvvpnWL9+vYODg5+fX9mKaQzhUTh8TlDNwKWgAFfu4O5TuDX60diiAfwegiOyUjlqVpf9JGVL1/v0uS3Ad3HhvSgC4gGU1tlkTmiotuc5qSLyWUaFDVdt9NQnXfWgKGXCZ1QU3bwZpcNvjTiBM/N3rFeYJKBpUJBHi4bYvli6kcswcnYpNQOP7Fxc9INTze+fXq45ffq0l5dXWQc+LmZmZjdu3PD09HRxcVm5cqWAY5Otra2xsfHdu3dbt27N3/7t2zf+OysdHR0Oh5OVlVVW6Z6dnT127NjVq1f//E1Xenp6REQEv+EWj9TU1JCQEFvR9RE4HM7bt2/T0tJ4NjmFhYW5ublZWVnm5ubGxuX2IEpOTuY+O5elbdu2Y8aMKSwslP5Ws6ioKC0tLT8/X0VFRV1dXfwjsL6+fnp6entX7DiCDNFCQf0qqC5FlJPMnAkdHRw7RiMiuNIEKi/Pql4d//1HOnSQsPOlS+ATlwhAQ0Jw4wYRHVasCNnZdMgQGhgI3n9+aiqNjKSfPpFZs0jv3rI8VhlIq1Zo2ZK8eEEDA0EIqV8fTk6Q2hpEGvilDEJVC9wOf6CsISoqavTo0WfOnFEVnT0PAE+e0CNHio0u9PTIyJEQrd4ohsWCtTXE3EwaGBBJaTDCKSwk9esDKDI1FdyUk0O9vUmbNnBzA9C+Bdq3QHYuEpJQRRtqKhU52k9CL12iK1fiW0mloqIixMbS2FgMGkT27EF5igaK4ty5c1OnTm3ZsuXdu3fr1asH4Pv373v27GnQoMHgwYPnz5+vyxdBBxAbG9upUycXF5fNmzcLCKcu38Sc9Yjgs4YKDsPzN+jbEVsXST2h6tVZW7agnE+LHh4eGzduFCpoOH0VnqcQHYe8fKgow9wECyaiaTl9ZCilV69evXv3roqKytChw3afsTp/A/F81i23HqNZPRzb9Eu/J/XrNgh49ignN+fOPb/2bX+u/AoDAwMDAwPDvw4jaPgHadq0qY+PD4CbN28OGzYsPLx4oahGjRrcFzdv3uS+cHH5BeJbaaGULlmyZPny5ZRSJSUlb2/vatWqVatWzd7evmfPniEhITdv3nRycjp//nyjRo0E9uV+XgBt2rThNXp5eY0ePZprDb1v3z7uXioqKpcuXRo7duzBgwdfvnzZuHHja9eu1RKWEpGamgqA92xjaWlZq1YtDQ0NbnKJnZ2dnZ2dwFr23LlzExISAAwaNKhZs2YCA/JyrAWel9asWePt7V1QULB69eqRI0eK8qb28/NLLOsSKYk34guLlvD69WvuC66awdra+tixY3+IewcDwz9M06ZNvb29eW+vXLny33//le3m5ubGYrF4S89fvnzZunXrrFmzftEs/12UlJRatGjh6+vLawkODv4ZD3mGP4oxpribgquJAMAB7iXjXjJVZMFeFZ30SRdd1BC2VJeenr5q1aodO3ZItGSQk5OrWbNmjRo19PX1NTU109LSPn/+/Pjx47Jpr9nZ2SdOnDhx4gQAFotlbGxsaWlZvXp1a2tre3v7xo0b6+npyeQjVxK5ubnLli3jb+nVq1fZtGA5Obnjx483aNCAq5rl8vnz5/79+1erVm3x4sVDhgyR3la9YmhqajZu3PjmzZs9ehQX+O1jTh7HUQAsBxR5C9nFQBd1+MKIymzoKyA+HwUUsXk/KlDwExQU1Lix1Gl6YlFVVd2/f/+oUaPevn0rvW3Y/wnr9yFWdFJrajp2HCklaJgwCCcu412o8P7mpljmIdsJyhjvBDwQVhWlLIosVJGHvgI+OTa0+nLXyWEggCKK5+k0n5L6ajBXQTVl4qgGG1XIlfM3x1m7FiVqeH4mFByqx3m9VGlWRJU6GVBVkIehHrq3wYzRgrU/pORREF6LKPfHyb6XGrN36pgb48cOev36tfgzJCFk3LhxLVq06N+//+3bt/fu3ctv1zdkyJBjx44JCBpu3brVqXT9C3l5+cIytvCU0mHDhjk5OQ0aNKhcH00ootQMXFJTU3Nzc0V59YWEhHCfTAXIz8+PjIzU0NAo79mjSKgtAQCgSpUqWVlZeXl5ohQPAuOEhoamp6fn5uYCYLFYSkpKBgYGZqJTrkNDQzt06ODsABtLBL4TOXKD2pCXbqWKjBqFgQNx4waePoWCAmnenLi5ldKpCSU/n/Jiq0IpKKA3b8pW0ECnTqXPngnZEBdH160jjo6QaZkPIRCCevVIxUppvH3L2buXfPtGAaKhgb59SenalDw1ww+lQkoKPXaMBgcDIJaWZPhw7iaerOH59esoHWP+LeTm5vbp02fatGllF3B+UFBAp0yh/v78Vefow4ekRQuyZYv47xtZtIi+f4/oaCHb2GzSqhWkS7ARgF64UDxGdDTKyhrS0qinJ3Fz4zWoKMFcKkOfYrg3bPy1xqTcRche8fF03ToI+8XRiAj89x+5elXyb1Y0mZmZkyZNCggIuHDhAv8SloGBweLFi93d3ZcvX16jRo3u3bt3797d1taWUnrz5s2VK1dOnTp19uzZAqN9/IyZaxAVJ3iU1HSc8IahHuZOqPBMJdOnT58ZM2Z8+PBBYIly/AKcv4FMvkeT8Ci8D4X7EMyRuiBSenp6//794+Lihg4dmpCQUMepCTE8XqRQSlCbmQVff/SbBJ8DstU7iaO2fR15efmCgoKbt68xggYGBgYGBgYG8TCChn+Qdu3azZ07F4CXl9ewYcOCg4MBsNlsXiHM69evc19wBQ3t27fnVkng0bwk95THzJkzZ86cyd9y/vz5sqvS3Jb58+evWLGCv72oqIgb6RdlGhkaGuru7n779m0Aqqqqp0+f5oktatWq9ezZs2HDhl26dCk2NtbV1XXXrl0jR47k7ZuTk8MVNGhqanIfYHJzc+fPn79p0ybulDZs2MCfR8hmsw8cOKCrq7tu3brIyMhmzZp5e3vXq1cvLCxMX19fQ0NDTk4uMDDw9OnTAPhTXnhVPESxfPlya2vrnTt3cg89bNgwNze3Zs2amZqaBgcHr1y5kttNINnayspq9OjRu3fvzszM9PLyEhrOBHDo0KFDhw6Jn0DFSEpK4i8uO3bs2E2bNknITqg0qlat+luOy8DwW2jXrh3/Moq/v/+XL1/K1u80Nzdv3779tWvXeC3r1q2bMmXKn1Ck5m/H3Nyc/y1/IJbhH+CYPZkWSo/wxebyOAjKQFAGXRYGe1XMr0Y68q2l37x5c9SoUVFRUWLGNDEx6dmzZ8eOHZs3b172Wpmenr5169b169dnZGQI3Z3D4URHR0dHRz948IDbwmKxWrRoMXXqVG4V8z8NDoczfvz4Dx8+8DeOGDFCaOcaNWqcOXOmS5cu+aXTXr98+TJs2DBu1TChVlsypH379n5+fjxBwwBrTI8Ghw1iBGgCZX7ittWhX7p6eHVlxOcDwOcc4YIGbkBOVhNu2bKli4vL/Pnzt27dKqsx/w0iYiR0iCst9FVUwO7lGDoD4WV+wUb6WDIVhn+0cAhbvhZHgDjPUHSPgAIKIHIAQPOAIiAPbs44uQoaJU/w27u7vXlzb6sNL9wug+ADCQsTFb9qUPTialb/3CZdEpbvUleFjtZPHei0D7LK2G9wMrwLEheBFshpjTevs3vdei1l6e50atas+fTp05kzZ9apU+fAgQM8R4cBAwYsXryY59oC4M6dO8+ePTt69Cj/7tnZ2WVtCz09Pb9+/erv71/+DycIpZQb8hdFfn5+XFycUF/0nJwcfoOcsjt++fKldu3a5ZqPurr6NxHhfEKIkpJSQUGBRHuGwsLC169fZ/KVe+BwONnZ2ZGRkdnZ2WUrgABIS0t7+vTpgQMHCMHG+Rg0DdHCZlHbBhvK5VqorEy6d0f37uXYJTMTZSQsAhCxf7JyExJCAwJEbo2Lo6tXkz+z/BCHQ+fNo76+SErinhwogMePUb8+2bMHamoQpmagu3ZRLy9EFpd6ogA9f5506wYVlWdVqjRISgLg3KHDMyMjjBtHSguMpCUvj3p64ulTZGdDQQE1a5KpU6GjU64xKKWjR482Nzfnr5klpNukSdTXFwIqn9RU6uMDSsnOneKOYWZGli6lS5ZA4PZSWZk0b05K1ojKzd27EjoIk6aVl4rpUAkh/JoGztq1gp+dDxoSgiNHyKhRFZkf8OHDh169ejVv3jwoKEhFRYhUWU9Pb9u2bQsWLPDy8tq9e/fnz58JIXXr1vX29hbqjDh7nRA1A5esbHhdweRhleheICcnN2zYsCNHjqxdu5bXuHo3zl5DdpkTUkIydhyBnTW6CPcwKgWldMCAAebm5t7e3nJycqHhOHyty7f33RXMHxCFGgKdH7/AgTMY3e9nP46UsFjsapbWIaEfcvNketZlYGBgYGBg+BepUD4Fw5+Nk5OTjY0NAD8/v9u3b/v5+QGwsrLirkrEx8c/e/YMAJvNbtq06S+YT2Zm5tKlS7kJi2XD1ampqfPnz3dwcOCqGczNzR89eiSQNKOhoXHhwoXly5cTQvLy8kaNGjV58mReGs3Vq1e5aZSurq5sNvv+/fuOjo5cSYGKisrp06eFSgTWrl3LVRikpKScP3++qKjI0dHRwMBAWVlZXl6+cePGXDuEBg0aSP9J5eTkRo4cGRQUxF2sT0xMHDFihLW1tbKyspOTEzcYoKWlVdZhYuHChQ0aNLh27ZooNUOlIicnxzWC1tbWPn/+/N69e3+XmoGB4f8NR0dH7umaC4fDEVW6dd26dXJ8mStJSUkXSvJyGH6GyJKVVi465VwGZfjDYRNssyG+dYmtsMvauywMeEtbvaDhOQCwevXq9u3bi1Iz6OjoTJgw4f79+1+/ft22bVv79u2FXis1NDQWLlwYFhY2ZcoUKc26ORzO3bt3u3fv3rVr16SkJOk/3S8gPz9/8ODBR44c4W9s2rRpixYtRO3Stm3bixcvCk0XvnnzZoMGDbheUJVH06ZNnzx5wnurzIYjN0xJwCpTFN7CFFsXCjbWLPnDBqULbuISHh4uqh5zxdi2bdulS5cE5MUMkqKNKCyTZF7fAVc80aoJTAyKMwv1dNC4Lk5sRv8Kxct+GZ+zS75vBSg8T2gk6FfQz+AEgxMMGg76FfQ72Kk/1AwAuN7aMp5KGY8ZAZRzU81NflbNACBVQPRFCwriRhYkzJHXW6VY7R1bZ3I+RyulPCJDJSWl7du379mzZ/jw4ePGjeNaGujp6TVv3px3y/Tu3bvBgwcfPnyY/wReUFDA4XAEztjfvn1btGjRoUOHZFLhKz8/v6wDhACiFA/fvn0TY+3A3bFcWdQA9PX1xdSdZLPZCgoKovIQeISEhPCrGXhwOJzExMS4OMGQYEZGRrNmzTIzM01NTQE0cMS+VahlDcJ3HBUlNK2Ly57QVJf+01QILS0i8YG3/LU8xEC9vCBamAIAYWEo59/x10AXLaJnzkDg/iQri96/T0eN4o/x/1AzbNxIt21rmJfX0NCQ9w8xMXTPHrppE33/PqBET0NfvqSzZ9MKBPXfvqWdO9MNG6i/Pw0MpI8f04MHaZcutJzPR3Pnzg0LCzt8+LC4yP3du/TBA0E1A5eiInrvHh4/Fn8U0rYt68wZ0qkTqVEDxsYwMyPOzmTRIrJ/f8WdCfLyfsyibNUJgObnS76OSgGVGlEjkFAR1knFsy/Cw4cVm9v9+/fd3Nzmzp3r6ekpVM3AQ19f38PD4/r1658+fQoNDT116pRQNUNWDj5FiDti+Fdc9qvYZKVl4MCBJ0+e5P1/5ubhpI8QNQOXpFSs95RqWC8vr+/fv2/fvp27pLD1MFLyG8vprciP6QuaI9A5Nx/nfIWNUmlYW9UAIP5ix8DAwMDAwMAAxqHhX2Xq1Knu7u4AeAabXbp04b64evUq10CyTp066urqAEaOHOnq6irDozdt2jQ0NJQ/SsejSZMmvNffv3/fvHnz7t2700uM+4YOHbp582ah8SRCyIIFC6ysrIYPH56Xl7djx453796dPXtWV1dXWVm5du3ab9684X7YEydOhIaGAnBwcDh69GidOnVEzXPevHkqKiphYWGbN28GUK1atc+fP/N30NfXX1lhyTxQo0YN/oxqAGpqakeOHCm7ym9kZBQgJmMDAHDy5Mn+/fuXdw6XLl3iJSmKQlNT88KFC5MmTTp8+LCFhUV5DyFb5s6dW9bFWigrV64UuojGwPB3MXLkSH6Thn379i1atKjsWcLOzs7NzY1XMAjA/v37B1as5CpDCTk5OY8ePeJv4dVmYviXaKyJpw1IbB78U+CXTP1TkMBnHxCYhkbPaIuL885uXVN2XxaL1b59+xEjRnTp0kX6sJaent7WrVtnzJixZcuWQ4cOiUmu5efKlSvVq1fftWvXH/LT5nA4AwYMENBOKSkpidJd8ejYsWNQUBDPeYufyMhINze3+/fvV69eXdTuhYWFy5cvf/78+dChQytw52Nvbx8cHEwp5QUnWhvjZQQAsMwpJ6i4kRDUssLu5bCyEByhkSY5FEsB+CXR6eZCIhwRERGyvV/S1NT09PQcN27c27dvuTfnDAC0Jd0Pagv7r6puDp/9SEzG6xDk5aF2TZgKL+b2Z/EgtfgF/QCIvr3V0iz1tlatWllZWTL+QoqOcxcjI3coI13QH54StCBuBC1KV7QIBKs4KKWiDN3yiwzbtWv37t27efPm1apVa/78+WPHjh06dOjOnTvNzMyOHz9+6dKlXbt2tWrVin+XvLy8spZXkydPHjdunNC6hBVATk5Ooj5ATkRcU7y1A4CioqKCggIFBYVyzUdPTy86OlpoXQklJSWJhZByc3PFmFoVFRXFxcUZlTbSHzNmTNOmTT9//pyTk8OVU7g2wqMzOHwed58ivwAaqujXBR1F6uVkCouFatXw5YvIDjo6RLbXYvEVLgCanU0yMiDdg/Cv49Mneu0aREQZaWAgjh1rsGMH+CtNREQ0OHUKZa5lDQ0NAfCkDAHfvnGFDgHfvlEvL9jbE+l9qmJiqLs7jYgQnM/Xr1ixgmhpoaUUGevApk2brly54u/vL0bfA4AePQoRtlsAkJ5ODx8mfMtcwjE1JXv2ACDZ2VBSqmCpHv5ZaWqK70BUVfnVEiLrQVQCgoeQpJOT3EEY375969ev36lTp9z4Kmv8JFFxSEkV16GIg2dvMKi7rA4oBHt7ew0NjYCAAG4e1O3HiBDnHIeIGER/k3Crk5GRMWfOnHPnzvEuNFwXCrbWGE7W3YL4OfIGgiZhCckV/wgVgLuyp6xcad4XDAwMDAwMDP8KjKDh34RbwuDt27fct6qqqhMnTuS+btu27bZt23x8fOrWrctt6du3r8wnQCnV0NBITy+V2ta1a1f+Y8XGxu7bt4/bx9bWdsuWLW3bthUcqDT9+/c3MzPr1q1bYmJiSEhIWlqarq5up06dOnXqFBQUxC0PsWvXrm/fvjVs2HDWrFny8vLiB/Tw8OC9njZt2vv37/Pz84uKilRVVWvUqDF48GBtbe1yfvQfDB482NTUlMPhcDgcOTk5ExOTtm3b/pnpv/b29vfu3fvdswAAd3d3U2EZBmXZsmULI2hg+AcYOXIkz8MGQGpq6qFDhyZPnly2p8CKtpQhUgYxXLp0ib8ugLa2toODw2+cD0OlYqyI/obob0gAvMnElq/04ndwIznppzac3SOoZlBWVh4/fvzkyZMrnItftWrVjRs3rlq16s6dO7du3Xrx4kVoaGhcXJyYpeS0tLRBgwbdv39/69atv72mzOzZs8s6wezcudPe3l7ivjVq1Lh169b9+/fXrVsnIO6MiYlp3779o0ePRNWeWLZs2ePHj93d3WfOnFlUVFTe6vXKyspKSkrp6emaJWv9ddQJ1yG7WiOYxyM3F8rKaO6MSUOgJEyj0roK5AgKKQLSEJEDi9Jhjtzc3JSUFKMKVbwWQ7t27dzc3JYvX75u3TrZjvz30r8rbj9GlmDeYDFsFlwFLc9+oKuDVo0raV6VwqfsknoTESKzhFVVMKR0vI8Q4urqevfuXVFVYLi8/4SDZ/AtEYoK6OCKHm0hxxbd28wMYqrssdkQU2a+PAzthWOXwfVgKErZQ/NCFCwegPw475mbQEHCk5xwNDQ0duzYMXr06Llz527YsGHMmDFPnjwZMGDA9OnT379/b2BgINCfG8tMTEzU1S0uQXTlypU3b94cO3asQp9MCGw2W1FRMY8vo1oAFovFO3rZfcUPTgiR2KcslpaWBQUFCQkJAtYRSkpKRkZGEh+y4uPjxafS5uXlFRQU8B7GL1y48ObNm6dPnx46dIg/eKykiPEDMV5K5UBmJmJjoa4OQ8Ofr+5O5s6lHz4It+UnhDRpAtHCuwpAJV7T5eUhNsX8t8DZtw8JCSI35+ej9CUegHOfPtwXAaU1HFxBA1fBIDhOejr27YPUgga6YEFZNUMxCQl0/Xri6ipRMfD48eMNGzY8e/asSpUq4nsKulOUJTFRQgd+ZPRXZvXqhS1bxPXgK2LI7z8hUA/iVyDxy1+hO97Vq1cPGTJEhmoGAIryEiwzKKAiSfX38/Tt2/fs2bNcQcObYBSINdpITkFEtARBw6xZs9q1a8etz8uF9xWQM9yZ/8WBo96HpVLq4i7UkaSSSEtLffvuFQBjI6lWAhkYGBgYGBj+nyEAFi1atHTp0t89EwYZExsbO3bs2Hv37llaWm7durWldCp1GbJ+/fqYmBgAhBADA4O6deuW1SsEBASMGTNm+vTpgwcPln4hhluJee/evbJKmmFgYGD4jYwfP37v3r28t9WrVw8NDeXP5Hv69OmCBQsEcp3nzJmzevXqXzfLf5EWLVrw18YeOXLkgQMHfuN8GH4x7zIx7D39ePV0zopBoKXW7dq0abNv3z5zc3OZHzQ3NzciIiI8PDwsLOz9+/d37twJFebEa25uvnz58oEDB1YgTCUTzp8/37t3b/4WQsi6devEF5kWip+f35AhQ+Lj4/kbGzZseO/evbKijZycnKpVq7548cLMzOzNmzdt2rR59+6dxFxhATQ0NKKioniChpBsNAigACyV8aqRVDGwfm+obxIATK6KFValdgkODu7WrVtISEi5piQN8fHx9vb2jx49sra2lvngfyntR+C+CAuzOrVw/2QFA95/IBOD6fE4AKjiS+KuCO/j1hjXylyjPD09Hz58ePToUaG7ZOdi1Gz4P0dyanGLPBu1rLB5ERo7iZjKp0+cAQPw/bvQjaRmTXLtGiRJxqWk5wRcvw9alJwfVlPB/D5RtOVtqqKFY5vgJlqzIiUBAQG7du169OjR5cuX7ezsRHWbP3/+pUuXuL4O8fHxw4cPP336tIuLy88eno+YmJiwsDBRcUR1dXVesoEAycnJ79+/F2qlwEVDQ8PJSdSfUwIpKSnR0dHcohVsNltVVbVatWr9+vUbPHhwr169ABQUFDx58sTKysq4dP2FT58+xQqVApTAZrOdnJy4pT1yc3NtbW2PHDlibW3t5OT0TZJXgRACA+n69TQiAhkZUFAg+vpo0YLMnl1xu34AAD13jq5bB4HqGHJyxNmZHD0qKzOS4mNdvUonTxZldQCAODuTP6+cHB00iPLdKpeFK1P4Yc8AODs7o4yagb8z/6YfLbq6rOvXYSiFo05WFqd1a0RHi+ygrMw6cQLOzuKHadeu3aBBg4YOHSrxgLRLF/rqlZgOpF49cumSxHEkIq7shayRqGmogKODqF04kybh8mWRu7FYZNYsUpJ/JSUZGRkWFhZv3741lmlpmKIi1O+O4DCRHZQUcXEPXBuK7PBT5OUhLQ3a2m8+fuzRo0dYWBiAvV7wWCFuJ1Vl3DqGOkJXRhMT6Z49e69d2/TuXcDgwdrDh6Okou6YeTh+qbhXUcbFwoQFipavQX6cUZvVw80KiPqKipCaCg0N6e8T3r1/feDInszMDABDBo50afarF64ZGBgYGBgY/hYmTJiwZ88exqHhn8XY2NjHx+c3TmDmzJkS+zRs2PDNmzflHblatWoPHjyo0KQYGBgY/jg8PDw8PT15Sz9hYWHXrl3r3LkzgOzs7KlTpx44cEBgYUhNTY2/UAVDBQgLCxO4lIjPcGX497BXw6qs+x3XDhdQM0ybNm3Dhg0S7cErhpKSUs2aNWvWrMlruXTp0vDhwwW8uyMjI4cOHbpixYpFixYNHDjwV65xA0hLS5swYQJ/C4vF2r9/f8V+I23btn306JGbm1s0X/ghICBgwoQJhw4dEuh86dIlZ2dnMzMzALVr1+7bt+/atWs3bNgg/eHi4+PZbLYmnxWzSYkNw7d84buUZbQJ8U2iAA7FYro5tPlWZWVeb4KHvr7+f//9N336dG9v78oY/2/k1Fb0GI/nb1FU9KORAA414LX531EzAGCX/MQHdMel1/jytdRWFkE9B5zYJGTHli1bispMKChEt7F4FAT+O4iCIrwOwdDpOLEZDRyF7WZtTcaMobt2IVnQb5qYmpI1a2SlZgBwaB06jcIz/wMs9c4CaoYJg2SgZgDQsGFD/pxUUaxcubJRo0b79++/e/duzZo19+/fL1s1AwATE5OUlJQkYaneSkpKQms1ctHR0VFVVc0Q4XjPYrFEud1Ig7a2dlk/wmrVqoWHh3Nfd+nSJT4+Pjo62tvbm5suzEViDSY2m82rgrFnz546deq4uLjk5OTk5OSkpqZqaWlJP0l6+DDdvh18qjialITQULx4QY4fl1wkRTSkd29ib09XrqTh4cjMhJwc0dND69Zk6tSflEoIOVa7dqhRg4qyP1FWRomxwV+NGDUDSpeZENyWno64OKkEDV++SHBEyMmhjx8TsYKG5OTkp0+fXhYTZedHosWmRI8H6SivcQLv5rBIwOHSwIDMmkUqwYe1YrBmzuQEBIiqukKqVyejRgm2FhTQ06fh74/8fKquTnr2JKWdGE6cOOHm5iZbNQMANhtN6ooTNNhawUWCVKYiUB8fHDxI4+K4NmIOVasWZGaGhobWqFGjnQt0tZEo2pnRyAC1hOlg6d69RUeOLHn//mR2tq+uruaVKxx/f9KwIdmxA8rKEwbh+j0kpQIAW71HUcqeotR9bO3im385NtqVt/pPUBDdtIlGRhZkZ6ex2SrGxqrDhxNJ1W+/fYvd5bmF6/fj0qxl86ay9NtgYGBgYGBg+CeplLVaBgYGBgYGBimpWbNmhw4d+FvGjRuXnJyclpbm5ua2f//+sstbGzZsKNdaMENZrl69yv8fa2dn10xGNtoMfwvPnj3r070rJ7+UB3iT4VM2bdpUSWoGoXTv3v3Vq1dCf9GhoaGDBw92dXX9+vVr2a2Vx759+xJKW0yvWrXqZxQ/VlZWN2/eFHB1Pnz48L59+wR6HjlyhD9dcu7cuYcOHUosj5mzn5+fq6srf4saGwosAMgpQr50Drqtq8BOFQAyi7A1qtQZODw8vMJVSCQyY8aMqKioM2fOVNL4fx1aGvA7inkT0MARllVhYYJ69pg8FHdOwrLq756cTKlSIhLQMoLfYfRshxqWMNCFkT5q22LqcPgdgbawgulWVlby8vJCjV6W7cDjFxAaIIv+Bo/lfIbSnz/TceNo27YcFxfati2CgsikScTODqqqxR10dEjDhuTIEdSr97MflQ9NdfgdhZ7StarW/ZSVwWJBVxv1amPnUswvX7KuDOjSpcvly5fT09OfPXvWqVOnyjiEnZ2dsbExvzMNm83W0NBwcHBQ5f1XC8PGxkZUESJtbW0TExPZzlNbW/vmzZsAHj9+HBERERgYuGfPnjFjxvDfNenr64uv7aioqMjtkJubu379eq7sRllZ2cXF5caNG+WYzdu3AmqGYoqK6PPnlK98ZAWpWZMcO8a6c4fl48O6cYNcv06mT5e5mgEA5OTIypUQ+seSkyMtW5IBA2R/0J+GSqMwkAlKStDQkKonpcLPawJ9xOLn59eiRQtpa3v17i1ON6Oqin79pBqn0iDVqkFDA0pKMDYmjRuzPD1lqGYgUiNyCHNz4u4uXBdiYkKWLxd0Q3n6lHbsSOfPp9ev09u3cekSHTeO9u7Nq35SUFCwYcOGqVOnyuoz8rN2NurYCt9krI+1syQWMyk3dPZsOmsWff4c0dFITERUFH382K2g4O68eQAsTOFQU9zuTeoK0XfSffvSt2zp+erVw7y8x/r61bnntLQ0evMmHTECHE5dO7R1AavEBk5Of1Vh0mrQ4meiuvbwKM9dP929+8vQoYt9fJyfPdN69cr+xQuDK1eM+vbtYWV14fx5MUod35s+BQUFLBZr7KhJQwaO/MUCbgYGBgYGBoa/EUbQwMDAwMDA8JsZPnw4/9vY2NhZs2Z16tTp2bNnZTtPmzZt3Lhxv2hm/y6vSpvHDhwoZQFnhn+EoKCg9u3bC+S86rXs9eDA5l8/GQsLi9jY2H79+gktMOHv7+/s7PxeTFV7mUIp3bNnD39Lr169ft4SpmbNmleuXBEIHkyZMiUwMJD39v37969fv+7ZsyevxdjYuHv37vv375f+QMuXLy9bUFml5Iknq0iwv1AIMNuyeFF1TxRi+UQvlefQAEBOTm737t0eHh6pqamVdIi/Dnk5zHPH/ZP4cAPvb+DhGaydA9XKr2AthOhovH1bvlrpUqOvUPx9iy+gJoY4sRkvr+DpebzwRsB5rJoJJdH58K6urnfu3Cnb7vdAXA3sj2G4/RgA6MGDnAED6LVr9ONHhIfTjx/p9evU0xO9erHOnCErVpCNG1k+PuTcOdSo8XOfUggqSijK/Xj/XO07x+B7CI/O4uEpdGsj8+P8ERBCrK2t69ata2VlZWhoaGZmVrt2bScnJxUVFfE7qqqq2tvbq6ur84vtlJSUjI2NxdTRqDAuLi7v378vLCxcu3atu7s7i8Xq2bNnfn7+y5cv+Y/Ob4QjAJvNNjIy4r4+evRo3bp1a9euzX3bpk0bgRpq4qFr1wpRMxRvo/TpU3z5Iv1oyMpCTAzyy9j1KCjA1FRWefYiqVePtWcPqV27VHTc1JQMHUp27arcQ1cU1qhR4vwJRCk/Ssw5pIcYGkJKsaClJXR1xXVQViYlvvqiOHbsGLeoilRz69JF5ICEkEaNSJnKqr8Ycvs269Il1qVLLD8/cuYMRNSvqRhUasTNcMQIsmYNsbeHmlpxk7Y2qV+ftX8/mjYt1fXVK87UqTQ4uNQFLCeHBgTQwYORmQlgy5YtNjY2zZs3l+HH5KGmgiv70NwZKnw/U8JCzerYvQLNZW3PQHfvphcvoowHTwvg/q1b9PJlAHuWo7qwIngUqGuHTfPLbEhOjtu3r2VYmCGLdUNXV49fgkEpff6cHjwIYO8KdGsNdTUAYCnVI0pORan7FeTRqA7O7oCc1CXvvl24MHrBgkbBwRkczmYtrRRj42/GxhkmJs/09HpkZq6ZNs3V1TVOoLJPCW/evgLgWLuucz1ZmDIxMDAwMDAw/B/AlJxgYGBgYGD4zXTs2NHa2vrTp0+8lgMHyhTKBmxsbNatW9e1a9dfOLV/FoEEdHt7+981E4Zfz8OHD7t06SIQM27atOmtq8d/pTcDP8rKyqdOnQoODp49e3bZigPx8fFt27adMGHC2LFjf8ZdXBqePXvGrdrLhcVirV+/XiYjN27cePfu3fxOD7m5uV27dvX397eysgIwe/bsGTNmCDiZT5gwoX///rNnz5YmbevZs2fp6eljxowRaFcq+avmSufQAKCrHhpo4lkacjhYGU531iw+emRkZIXL1UtDo0aNOnTosHXr1sWLF1feUf5SxP06MzPp/fuIiIC5OWnRAurqMjsqpXTbNly7Rr99Q24u1NSIsTFGjpRopFwu9EvCf/ElkVYWC4Z6Uu3r5uZ27dq18ePH8zcmJCM+QdQeAJCbh6t30TrnJt2+XYhK49s3umMHzMzIsGFSTeInyMrK0tZWMzP72XGCw7DtCL7GgQCGupg0DI5is1p/F/Ly8hXwVFBVVa1bt25aWlpiYmJhYaGamppEj4QK4+LiUr9+fXt7ewUFhbFjx3Ib27Rpc+/evbp8gdKaNWu+fv26bC0MFoulp6fHFTRwOJwtW7bs3buXt7VVq1Zbt26VdiqFhTQiQlyH5GR68iSZXzagJwg9ehTnz9O4OOTnQ0WFmJmR//6DpLC37KlTh1y5Qp48oTduICMDtrakd2/JFQ1+I7VqoVUrXLhQqvBPCcTRETExQtvp8+flOAqbjZYtpc18V1cn1tZU2HGLj25pCbGFZtavX//hw4f+/ftLP0Gydy/GjuU8f05ycn60KiuThg3J7t3Sj1NZyMnBWljVgfLy4QP18kJCApXSu6I8kA4d0L49efuWBgVBUZE0bixEwkIpXbgQsbFCR6AfPtBFi14PGbJhw4YnT57IfIY8dHXgdwQ3/HHyCtIyoCCP5s4Y1RfKMv9fKSzEmTPg/1KV4KakNC8+nrNnD7tbNzNjeO/F6Ll4HYzskr7amnCujSMbhEg8P65d2/nly+EqKvOFup7k5+P6dYweLS8Hr824dg+ep5CYhDSjJZ+edl64dPC0UZrC9NVCR8rfunXrugULRigqhhgaapb+CZuy2YPZ7MEWFitbtGjevPm9e/dMS9dGKSgoyMhMB2BhVk2q4zEwMDAwMDAwMIIGBgYGBgaG346qquq1a9dsbGw4IrIplZWVN23aNGbMGKEJ3AwVQCBuzS3eyfD/wLFjx8aOHZubm8vfWKdOnbL+Ab+emjVrXr58+cmTJ0uXLhUw5Y6NjV24cOGaNWuWLl3633//VZ4pq4CcolWrVjKssDB8+PDHjx/zV5qIi4tzdXW9ffv28+fPo6KiJk+eLLBL/fr11dTU7t6927JlS/GDp6WljRw5ctOmTcplrKGVSk6c0gsaCLCkGun4kgLw+obxpnBQA4CoqKiqVSu32sHEiRMHDRrECBqkpaCAzp9PHz5EdDQoBYtFjYzQpAlr9WooirY1kJKiIjpqFPX3B+8akZ1N4+OxYAFevyZLlvzs+CXolwSmE8ukjkukZcuWM2fOpJTynxayslFQKGHHzGxgyxaRnhPJydi6Fe3aSZzA6as44Y2UNIBCRxvDe6JHedKVtbS0UlNT1X9Cg0Ip/luJi374zvdRfB+gfXPsXlGONNM/H01NTTG+CDLk/Pnzjx8/dnJy4l0WHR0dAwIC+Puw2WxHR8fQ0NCMjIzc3FxKKYvFUlJSMjAwMCvRp1y8eFFdXZ0/kdrOzk5OTi4gIKCh2JBzMSkpyM6W0EdE7PMHHA51d6d37vyIGiYl0agoGhxMxo4l7u6SpyFbWCw0bUoEstL/YFjr1tG8PHr3bqkkcgUF4uhIDhyAMHMCsncvhg2j79+XSrInhIhwbiANG5LyGEGRZcswaBCNihKyTUcHkydD9OPSjRs3Vq1adfDgQcVyXSBUVcmJE6zz53HxIk1NBUC0tdG7N+nWrRyDlAfe+Vy884HMhsrMpFOm0OfPUakGUYSgdm1S4tcihDdv6OfPYgb4+uhRt3Pndu/eXa1apYfA27mgnUslHyMggIooKmfOZldns0+8fTs0PByWltXMcOcE/ANw+hoysqCnjWG9UFuYaO/MmTOTt21bp6ExRIz3D5/tTUdXdHTlvnSaOLH76weT2GOPSZx4Tk7OsWPH1q5dW8vK6qG1tXVamsiuX78uaNBARVOzXbt2jx8/5r+E8ZY1RC2AMDAwMDAwMDCUhRE0MDAwMDAw/H6srKw6duzo4+NTdpOioqK3t3fr1q1//az+YQTyIy9fviy99yzDX0pqaqqHh8eRI0cE2mvWrHnjxg1tbe3fMquyNG7c2NfX986dOyNGjPhaeqEzKytrxowZ9+/f9/LyUuPZ9sqUR48e8b/t06ePbMfftm1bUFDQixcveC0xMTHNmjXjcDi3b99WEBbtGDt27M6dO8ULGuLj47t27dqmTZsBwsqQq5bol7LLs2TaVAvtquBGEjgUy77Qs7UJd7Yyr1gvgKOj45cvXwoKCiop/fqforCQDhpEnz79UTGdw0FMDM6doxER5NSpCjif80OXLaP37glJTU5Pp2fOwN6e9O79M+Pz0Ch5KE+XpEIoS9WqVbW0tN68eePo6MhrNNKHhjqSUsXtaKeTRCMjxXSgEREkNFRMpYmsHPSfgscvfuSMAngUiKMX4bVZ2mRWKyurkJCQn9EJTVmKY5eQV1oLkpiMk1eQm49jGys88F9IWBg9fZp++0ZUVUmXLmjcGBVSv7HZbAE7dwMDg/gypR/YbLatrW1RUVFaWlpBQYGKioqAMGXjxo1z584V2GvixIlLly69evWqZGWemhokngYlXQrpypXUzw9ldatJSdTTk9jZoUULCYf4P0dOjuzcSfz96aFDSEigANHQQMeOZODAsp4Kz58/d3Z2du7Y8fnDh9iwAY8f06QkEEI0NdGgQYPr1wEE5OUJ7EWOHRNZvUIolpZkwwbMm0f5DKUAwNiYuLuTzp1F7Xfq1CkPD4+rV682adKkHIfjzbNXL/TqVVl6UlEHleInLKXIlRAiXNOQn08HD6ZBQcJ3e/cOv8rHjt6+zS0qIZQvhYXtX72aNWcOf22yvxr67p2QCjglbNPW7hAXp3zkSO/Fi7l/YpeGcBGtBHvz5s3ixYuDg4OvtW3rxHebLeS4HA7hcMr+ftevX9+4ceOdO3dOnDhR1L5ZWVlbt27dtm1bgwYNDh8+3FxVlSP+RqioCB8+TJ816+vXrwMGDLhy5QpPx5CXVywuZ253GRgYGBgYGKTn99jqMjAwMDAwMAiwdu3asonFmpqaFy9eZNQMMqdZs2b8b48fP+7l5fW7JsNQ2RQWFh44cMDGxqasmqFWrVp37typ7DoOFaBly5a3b98Waspy5cqVPn36VFI+U3BwMP/bFrKO9CgpKV2+fFkgeJmYmFhUVGRjYyN0l+HDhz958iRIxFJ7QUHB0aNHnZycOnbsuGnTJqF91EoCJZnljBYvtyJyBAD8knA/BRwO59u3b8bGxuUbpZyw2Wx5efm8MiEfhrLQJUvos2coG6GhlAYF0QULfmr0zEx665ZQo3UAyMjAoUPSDOPr69u3b9/WrVu3a9du/Pjx4eHhZfvwPgCrQrGyIUOGrFmzhr9FUQFWwkpu86hqhIGmQRCTVQkgI4O+eydme/8puPWolJoBQFY2bvhj8HRJky6hcePG/v7+0vYuw8sPuHxLUM3ApYiDmw9x65GQTf8g2dl03DhOz550925cvEiPH+cMH0579MCXLzIZnmukIXQTm83W0dExMDAQUDPcu3cvOTm5bKG0CRMmJCcnL1y4UPJRlZWJkZG4DkpK6NhRXIeMDOrrK0TNwCUpiUpf/+L/HBcXcugQ8fFh+fgQLy8yeDA3Gvr8+XMAzs7OAt2dmzUj8+eTq1dZDx6w7t8nvr5cNQMA1sWLZMYMMmxYQ0PD4hEqoDxr0oT4+JCxY0mjRsTentSvjz59WBcviqqSU1BQMGvWrHnz5vn5+VVMzfC7oMJISaePg+iD5/R74o9GUf35hxJ+iNWr6cuXoiZAHByIdMjg02ZlidpyKze3eULCdC2tSbIW2v5OxJabcZKXv2RouPrUqSpVqpiYmNSvX79hw4YtW7Zs06ZNp06d+vfvP2XKlGXLli1cuHDUqFG1atXq1KlT06ZNX716VdfOTvxhiZaW0AovKioqFy5cWLVq1dmzZ8tupZSeOHHC1tb27du3d+/e9fb2bt68OVRVhbphvTLUnduq4fguLpM6NffOSwOwcePGnJwc/nuVyK8R3BdGhpV7X83AwMDAwMDwL8E4NDAwMDAwMPwR1KpVy9fX18PD4/379xYWFk2aNKlXr16fPn0MDAx+99T+Qbp3766rq5tYYrVNKR0yZEhISMiCBQuYNJF/ic+fP1+8eNHT0/OzMA/bRo0aXblyRVdX99dPTBqsrKy2bds2Y8aMnDLldX19fTdv3jx9utQxQ6lJSEjgf1sZpr6mpqa3b99u2bJldHQ0rzEtLe3Ro0dCxVsqKiobNmwYOHDgzZs3eU7mkZGR9+/fv3Xrlq+vr4ODw/nz5xs1aiTqiLz097RyChpsVDDAEMfiAGBxGPUy+a6trS3URkKGxMXFKSkpqaqqVupR/gXy83H/vkjBAYdDHz8m2dkQ47osFnrrltDy8D86REeT6GiUrgnNT0ZGRr9+/R4+fJjBZ9Xu4+MzcuTIZcuW8ff8VhKP167Q9Wf69OlOTk6HDh0aMWIEr3HlDHz4jJhvQvrLy6OTG/T1WJQQIXIQfsroLHmcu44nIkJglOLBc1y/hw6ukifftWvXYcOGLVmyhCUsviKRLYeQkCxya1oG9pxA67/G3b+i5OfTgQMFE6xzcmhQEIYNI8eOwcLiJ4+gra2dkpJSrl2WLVs2d+7csn9WeXn5K1euuLm5Va9enf8bK5xevfDhg9Aa8wCIjQ0p7SQhAPX1hdDCBLwOUVEkOVl8WJGhXHBNGiBM5YASAQSZOhUASpfWKjdqaoRPFiMmnB4SEjJo0CBjY+Pnz59XqVLlpw4qDe/eUe7HdHYW6m2QlZUVHx+fm5vLLdGiIvVFiicasG5JvyWAQ6FfBdbmWDMbTrV+9ClflQpK8fAhRGtki2xsWMePo3596adXcerWBZtd9rK+IzNzbUaGl45OCwsLlNwH/gMQFxeqp4fSN978NLK0fHHzZkxy8ocPH3R0dACkp6cXFRXl5+enp6cnJCQkJiYqKCg0btzY3d3dycmp+Hw7fDi9fl1kPSkA9eqJ2lK9evXr16936tTp3bt3M2fOVFNTexeKrQfT3gRd+fRmm4oy9u8/1b5tE/4diIEB5fPVoIQccrIJMClevihgEZ+4SLW7N1q6tj1+/Hi9evXatWtXv359AJ/DQrl9LC2qS/PfxcAgE7hnqp+v5lPho/+uQzMwMDD8MzCCBgYGBgYGhj8FFxeXF2ItIhlkhYqKyooVK8aPH89r4XA4y5Yt8/LymjBhQocOHWrWrCmbZCOG30Fubu6ZM2c8PT0fP34satVgyJAhnp6evALhfybu7u5Dhw79+vXr3r17d+zYwe/KsHTp0j59+pjJemFXXV09jS9pOyIiwsrKSraHAGBtbX3//v0WLVrwaxqSk0WGJQcOHJiQkFCnTh1zc3NCSFRUlLy8fPPmzVu2bLlixQqJ/wk6JU88SSLSdMUwz5Kc+05zOHiZAa+30aaio9eyYtu2bT179mTOP5J5+ZKKFRwgOpo+e0ZcXSs4/qdPItUSXNLSEBcnStBQVFTUpUuX+/fvc9/qsVgT1dRqy8uT3NyYvXu3ZmdP3bCB19k/pfiMBxmaAAEAAElEQVQ0ZVMh9YWKioq3t3fbtm1fvHgxefLkGjVqAHCogeXTsGgzoktrGlSU0KY5NswFSalD9fXx/bvIcQ0MSN26ojaeuIysbJG7ZmTi0HmpBA2NGjXS09Pbs2ePu7u75N5liBMsgyDI96QKjPqXQVeuFJVgTSMiMHMmEZZuWy4sLCwiIyPz8vIUhSXjluXWrVuxsbGDBg1Cbi4iIpCXB0tLaGhwt+rp6R05cqR3794SBQ1kyBA8eEBv3SrrskCqViXr1wvNM/7Bhw8SJDtpaYiJYQQNP0NxmQlnZ65YASJsG3hbuXC3CjRWBtevXx82bNiyZcvGjRtX6RfWBw/o2rU0LIxbN4GqqZHq1cmcOSixhSsoKPj48WNmZmZByfc5Li5OXV3d1tZWToqiGy/e07p2BMCnO0TJlgKIi0dcPPpOwsb5P7qVL2AWG0vLVJMpRVYWvXGDSCFo4PIzsTrSqhXMzSmfrwwFFqWnn8/Ofqivb85mE77TSDFhYcXykfr1UQn3q5WLgQGxs6P37onskJuL3FwTE5PyFTurUQNubrhwQeg9DLGxIbNmidm7du3aAQEB06dPr1KlioqGVUZ6elFhKkvFla01L0el6/SNrC/f4T6kpLecHBo2xJcvvDPtSQcrnpqBx6mzx27fvdGieasNGzaMGjUqMDCwqKjo4eN7AEyMq6qra4CB4Z+G/+rzyxQVv1e6wcDAwFB5MIIGBgYGBgYGhv9Hxo4de/PmzfPnz/M3fv78efr06dOnT1dTU7Ozs3NwcGjQoEHz5s1r1qz5u+bJUC7i4uJ27tzp6emZIDrhSUNDY9u2bcNE+BL/aaipqdWqVWvr1q0tWrTgrzSRkZHRq1evM2fOWFpayvBwDg4ODx8+5L29du3alClTZDg+j2rVqjVq1OjcuXO8FvH52VOnTh01atSnT58AGBsbl8u6Rr/EUuG7yFLFIjFWxDhTbPkKAPteRNSqZEHD/fv3Dx8+zCjbpIHGxYl0kudSWCjeYkECEr9jqqrQ1BS1ccuWLU+ePOG+nqmuPk5NzZKvgkz86dNZhYWqGzeCzY7MxeHY4vbWOhWMt9nY2Lx8+XLlypWurq4mJiZ79uypV6/egC6oa4f5G/EpAlnZkGPD2BBDumMEt+C1ri6xsaGiBQ3E2lrMf0JSqoQpJUqdz3/w4MEWLVq8f/9+27ZtQuvsiKFIUu0diR3+ejgcPHggJsGafvxIQkIgoqaPlKirqzdq1OjkyZPDhw+X2LmwsHDGjBmr581jT5rEefcOiYkoLISuLrG0JIsWwdYWQL169eLj47OysiS60ZA9e7B0KfXzA08Ap6pKatYk69ahRg0JU9HWltBBURFqahI/EYM08GsaIFasINS8oTI4d+7c5MmTL1++3Lhx48o+Fr14ka5YAX5xQGYmff2aTp1KFi4k3bsXFha+fv06q3RVhYKCguTk5FevXtWpU0e8piG/AOPm/Xib+7FY0wAg+hu6tS6+dpQ7dpWdLfRKWsR/t8NnMiQGcYfOyUF+vpgrZjFKSujXj27dSrKzARQBQ5KTY4qK/PX1dVksGBmR+XzCjcBAunw5/fIFqakAqKYmqVaNzJ+Phg2lme0fAtm4Ef36UWE2cgDw/Tvt35+cP1/e0xRr3Tqank4fPEA2n/CQEGJjQ3btkjiasbGxl9fJ7mOz/O6Fy2lpyMubAMWX5i9RWL4DFJhYomkgS5bgwwf66hX3bYqScNFbQmL8uYsn1VTVajlYz5n/HyVFGRnpAFq5tSvXR2Ng+MMRqpzjnR5lq6tj/B4YGBj+P6mIryMDAwMDAwMDw98OIeT48ePdunUTujUzMzMgIGD//v1jx461tbWtVq3ajBkz3rx584snySA9r169GjZsmIWFxcqVK8WoGfr16/fhw4e/Rc3AT8+ePQUymAMDA21sbIYNG/ZFRlXSAbRv357/7YMHD2Q1clkKC0tVgJCYnqimpubk5OTk5FTeQjx6CsWLRwn5FVn08TAjamwAiAh8ZOAosrDFzxMVFTVgwIBDhw4ZiS8bzwAAIGZmQis3/0BBgfyE3Ie0aQM9PXEdDAxQXaRP8qVLl/Lz8wHMV1efp6FhWTpOrw8oXrxIPTxi89D7Nc0qAgAHNbT6iURxHR2djRs3RkdHT58+vWPHjtwLlk01nNuJ11cR5I13N3DneImagfsRVq0iIooREHNzwlfrWlgPCfORfs22Ro0aN27cuHPnTvXq1T08PB4/fiztnkAVLQkddCRF0P56IiIkJFinpVE/v58/zurVq2fPnr179+4s0XXuucybN89IS6v74cP06lVERiIrC3l5iImhDx9yhg+nvr4AOBxOQUGBVH4PLBZZupR17RpZtYoMHEjc3VknT5JLlySrGQDStq34GCrR14e5ueQ5MHCJisLLl2WrePC0C9IoFXh9Ktue4enTpxMnTrxx44YM1AxBQXTYMNqqFW3ShLZtS8eNQ3h4qQ5JSdiwAUJ/ifHxWL8eyckhISGifjtZWVlcvaYYdh3H+zDwRAxCqUhky9hYgs6AEDg4lHtYLoWFdP162qkTx9WV07IlbdmSM2mS8P8l3tHc3Vn9+nGndDwrK6aoyE9XV5fFgqkpmTOHNxN6/TpnwgT64gVXzQAAaWn05UvOxIn0ypUKzva3oK9Pjh8XYxJDP3ygs2eXe1g5ObJ/P1m7ljRrBhsbYmlJ6tYlY8aQy5dhbS3NAMcu4kGgKuTtibwZT83AJTUDO48hiadZVFYmXl6kVSvuX61rcIR8oUiBXWZWppqGUnpmClfN4ORYr1mTFuX+dAwMfzy0NGW3yupAhBDG1Y+BgeH/DUbQwMDAwMDAwPB/ipKS0vnz55csWSIxkhoeHr5x40ZHR8dmzZr5+Pj8mukxSAOHw7ly5UrLli2dnJyOHj3KjSCWhRDSoUOHJ0+enDp1qnzGrX8SK1asECh5UFBQcPTo0Vq1ai1atEjUZy8XrqX9+T98+PDzY4qCUzqluPKWYwxKHBriK/Q/pC2PgUYAUPTybqqdq6xmJQCldNCgQR4eHgKaEgaR1K5NxFYbIVWrSlP2WyRGRqR2bZFb2Wy4ukK0ncD3798BVGWzx6ipaQj7bhcR1vFszeaP80OzAUCJhS02hPXTPwIWi9W/f/8dO3Z07do1IiKC166pDrmykzU3J56exM4O/BdBOTliZ0c8PcUHevUkpb7rcwM0lCI+HrGxKC1gEqB27dofP368cuWKnp7e8OHD27Zty1+PRgyDu0NVdJ0ORUV0byPNMH8zWVmQePJPkdouQzT16tXz8/O7ceNG1apVBw8efOLEidDQUIHT+MuXL11dXY8fO3ZMXp4KDdDGxmL5ciQmxsXFValSRRqb/WK0tcmQIWTtWjJ3LpycpN2rZk1iaytyK4sFFxcJRSsYAADU05O2b8/p3JnTuzenc2favj319OTvwK9pECVr4N/0Q82QmUm9vOjMmXTWLHr5MvLyZDLhvLy8oUOH7t27t7aY07h00HXrOCNH0jt3aGgojYqiHz/Sa9c4/fpRL68ffTZvpl+/ihzh69eC7dszMzPFHCU9Pb1IbJGjewHgiNie+5EAaDHgRwZwOW6oVFVJyameHR3NLnviNTMjnTtLO1oJ3DnQPn3ojh30zRvExiI+nn76hMuXae/eePZM3L7LlrF27yYtWjxQVBxmaqpUqxbp3Jl1+jTp2bO4R2oqVq/Gt29Cdv7+HWvWQHQJsz8RFRWIrX9HX7yAJBmZUEj37uTkSdatW8Tfn1y+TBYuhIq0da1OeCNH9G8xPBrbj/G9V1cnhw+zzp4lI0aYubiu1DSa0LztsEGj+/QcWL1aDTU1dd6pXk5OjhAWi7DycgtHDZ8wYawHE4tl+P9B5jUgGHsGBgaG/0+YkhMMDAwMDAwM/7+w2ezFixd369Ztzpw5N27ckNj/0aNHXbp06dmz58GDBzUlWqcyVCaJiYmHDh3au3dvWFiYmG4ODg4DBgzo1atXDSmyOf9wNDU1z5w506pVq5ycHP72vLy85cuXX79+/eLFi6Y/VxPBvHQIM7kyF4UFvOXFL+X/DD9TcoJLT32y93MmJyHqlWFdWc1KAE9Pz5iYmBkzZlTS+P8gcnLo2BG7dgkvPCEnhzZtoKAgZJPUkE2b0LcvDQkps4GQhg3JvHnCdiqGu8g4W129Kt/3PEtJ9UmNBm8s7N+Y2T6p2SheQ5fbrsDCvlqkvuyqSPfp0ycxMbFVq1avX79WUFSLT4K6KjTVhXW1tSU+Pjh3Drdv09xcoqiIVq1Inz6QFGke1RcPniNDRJBFSwMTe2XT+SsREECTk8HhQEOD2NiQxYsh+hzl4ODg4OAwe/bsDRs2NGrU6MqVK06SQtddW6FxXdx6KHxrfTuM7CN+gL8fExNoaqL0RaEUhKBWLZkcytHR8dKlSwkJCefPn7906dKiRYvi4+Pt7OysrKwIIa9fv05PT58yZYq7vr7CokWiBqFfv9I1ayJ69JBtvSRRkA0bMHgw5RP3lGwgpF498b9iBgCglE6aRP38kJtb3JKcTJOTERaGV6/Izp08MxauRoErWRBj1cBvzEB376YnTyIysrhmypkzqF4dEyf+CF1XlIMHD9aoUaN79+4/OQ49fpweOYL0dMENcXF040ZiaQmu/UPZy0Rp0jIzc3n/gcLIzc1NS0vTEZ2pn5Vd6i3PqoGrZlCypdwOvPCw9FbkZO5cOmoUSsoPCWoaoqOhpSXNOGVhXboEgeoVAA0Px8yZ5PJlccM2b06aN9eZMSNeR6fsj5Ru3kwFHDL4t379ik2byIoVFZvzr4c+eYK4OHE94uLoq1ekadNfNSMA+JYoocP70DJNtrZk2TIA2gBP8di2dUcAGRnpR07sf/3mRWFhoaKC4sz/Fnbs0CmibVSjBoyageH3IKCk+QXKgAqcnKVE+tF4c2CUEAwMDH81jKCBgYGBgYGB4f+dOnXq+Pr6hoSEnD179u7duy9evEjlWZgK48KFC1FRUbdv31ZXFxogYqhEOBzO7du3Dx06dOHChTzRmXyKiooDBgyYMGFCgwYNfuX0KpvGjRvfuHFjwIABMTExApsCAwMbN2585syZn3FX/lY6461SVTsCpdMzpCvSXAF4Dg0JFRU0NNCAhpoqDr6LK5SLzoWpuFS6CvLmzZtOnTqxmFzh8kCmT0dICL1zRzBDXV6etGghg1Cljg45cwYeHvT16+KMT0phYoKmTcmaNeJD/lWqVPn8+XP1kj5hhpZbOrtfaNglW1EwP9JEEQfsSGNZ/9QmTJjgdcrHtfv1HHafzCzIycHIAN1aY/qoMhnpcnKkf3/071+uwEJHV7g2wtW74JTxlmax0bNeYtPVQ+i7dz9ak5JoeDg+fCDr16NJEzEjy8nJzZkzp0aNGp06dbp3755ELZrXZvSZiIBXyOX7FsjJob49zuz4qfR7evs2vLxoUhIAoqtLBg2Cm1vFh6skdHRI1apUaLIyFzMzIlPfFz09vfHjx48fPx5Aenr627dvw8PDKaWTJ0+uX78+i8Wio0ZRoTKjEkhwcFhY2K8RNMDcnBw9imnT6Lt3P7L/FRVJvXrk0CHIy/+KOfzN0K1bS6kZeOTmUj8/bN5M/vvvR2NMzDNHRxoc3FDY7ZlAjQm6ahU9erRU6nlREQ0NxdKlyMoiQ4b8zLT37du3cePGnxkBAAoLcfiwEDUDl/h4um4duXgRgDhFEQCgQIpvWoHoX03ZLHaujoH/beBHwUI/0obNHB3JzJl040aUSBmKJQiqqqRVK7JjR/G4eXn49Ak5ObC0hK6umPH4Z1skTMFGv3zB6tVk7Vrx8+rSpYu7u/vs2bMF9K8IDpbwiSTpS/4sUlLA4Yir0lRU9Os9J4rEeSoBQGF5RMjq6hoTx027c8/v9Lnjefl5L18HHjlypHPnzi4uLsbGxj8zTwYGaRBjBFJJof2yR/xdGoI/ZyYMDAwMsoIRNDAwMDAwMDAwAICNjc2CBQsWLFgA4OvXr+/evXv27Jm/v/+DBw8Ky3hlP3/+fPTo0adPn/4dM/0/xcfHZ/Pmza9evRJvG6CnpzdhwgR3d3cDA4NfNrdfSfPmzT98+LBz584tW7bEly5FHB0d3axZs+7du3fs2LFly5YVCBfduXOH/22l2lpolU7Oqzw3CO2SOEKKpPVZUbAJ6qrjfqERgJcZlSJooJTWrFlT9uP+2xBCPD2xZQt8fGhMDLKyoKpKjI3RoQOZPl02TvI6OuToUfL1K/XxQXw8LC1Jp07iYzlcWrRo8fz5c3mAQ1ibukxa32NqPlswoGWcHDf69fUJi0epiKxcUXEOn0PQm9widRWWWnFLbDzeBuPBc5zfBXlZLAMc24jhs3D3CdL4xEjaGmjdDNvCx5dSM5RAv37FnDnE21tiym/Pnj2TkpL69Onz/PlzBbFOG+qquH4IB87grC+SUkA50NFGpxaYPExMSRBJ5OVRd3f65AlKhFYUoI8fk6ZNyc6dP+n8IXOIhwedOhWJwjJqFRRI+/ZQUxOySRZoaGg0bdq0qUDqsER39Kys0NDQX2ebZGQEHZ1S34a8PBocTBcuZK1b9xPfkv8DCgvh7S1EzcAlLw9XrmDKlGJ118uXdMoUrhlGAF8vUq0a8fSEjU2pfT98oGfOCP+qJCfTPXtIhw7SnGmFEhUVFR0d3aJFi4rt/oOAABoZKWY7jYwk37/DwECik79qVhaLxeKU1X+VwGKxBFSepQ5E6dJtWLsXoNSh6KMFJ/I7S/9+aHFNJa5bQ//OOLRO/CxEQvr1I05OP/5GVasSIyMMHEh69QKA9HTO/Pl49Qrfv6OgADo6xNyczJqFRo0qeDwAb99K7NKiRQsTE5MNGzbMnj271IbsbBF7SN2hQmTnYuVOPApCUirk2dDXxeBuGNRNnBRBGoiNDVVWFvkrA6CmRqytf+oY5UdbkshSv0r5BiSEVKmiy42kqiir1K9ff9KkSQMGDLh165Y8IyxjqGT4Q/gyr/sg8Yj8yNyeoWLTYGBgYPirYQQNDAwMDAwMDAyCmJmZmZmZdezYEUBSUtL58+f37Nnz8uVL/j5nzpzp06dP7969f9Mc/y+glD579uz8+fMnT56UWFLdzs7Ow8Nj8ODBSmKL0f4DaGhozJ07d8qUKatXr16/fn0+X3o6h8O5cOHChQsXCCGurq7Lly8XDDWJIDY29siRIxs2bOBvlHLfimFoaMj/NioqqpIOpFQS106rqKABgJ0a7qcAwKdKWSeHoaFhWdcNBskQQqZNw9SpJCSExscTPT3UrCkbKQM/ZmbE3b1ceyxZssTPzy/uW/wgj32+Tm147bWiQ5oGP7H/+tEx4p1D5Hu2c33CHlWBGRUV4YIffO6goADamhjWEw0cf2x9+QFLNsXmZrxWNGzJv1d+Ae48xqTF2LuyAscURFEBJ7fg7hPsPYmkVADQ04H7YDRNukEnvxG1Fw0Px5o1ZM0aieOPGTPm6tWra9euXbhwofiehGB0P4zuV775i4G6u9ObNyGwEJyRQW/cgLs72b9fZkeSCS4uZOxYuncvkpL4m6myMqtVKzJ//q+ej6KixA5hYWFdunT5JbMBHTOG3r8v+NdMTsaFCxwWi7V+/a+Zxl/Jq1dU7KWZRkWRly/h7IzsbDpjhpDSHtx0/ClTiI8Pvx8G3bJF4Otaiq9f6Y4dZMmSis36wYMHLi4uP+94RF+/FhdmBsAtvWFggDp18OSJyG6EqBsZKSkpZYsOtCsrK6uJFR79NwrKx/d1+H7GnBOlhqx8yCvzbTUxwOIp4mYqGT6BEevBgx9Cn/h4OmhQKVOE+HgaH08nTiTTppHBgyt4OFG+F6XZv39//fr1e/ToUUr/JEk+AtHSkArzOQIDp+Fd6I8TyccwPH+N8744tQ2KPyNyc3Ii5uZCiluVQMzMBPVAUvDlK1buQkQMcnOhoQ4XZ/w3SuQ8UzNwLwDRcbCphub1oaSIho4IFK050dHEuAHSzuRrVMTrty8/Br/7HBYKQElJqX7dhgDmzZv38uXL6tWrW1tbW5RgaWlpYWFhbGwsze+Xw+GEhITcuXNHX1+/T59/vr4Uw99N5ZWcYGBgYPh/gxE0MDAwMDAwMDCIo0qVKmPHjh07duyZM2dGjBjBvxy5dOlSRtBQGaSmpvr7+/v6+vr4+EiMc7NYrHbt2nl4eLRp00aMpeS/h6qq6ooVK3r06NG1a9fY2FiBrZTSu3fvuri4zJ07d9myZWJWBp8/f75mzRpvb28BJxJCSKV+vS0sLPjffvr0qZIOFF9ifZ1XHoNcASyVCEABRORSQPZfM2dn57WS7JcZRMJiwdaW2Nr+7nn8QFlZ2evcxW63479bF9eSbxT6fOmpVQ0+B/3oxGKhQgVigt5h0mK8/wyeQ/m562hQB8c2QEsDABZtRlzcV8ibgigL7FvEgd8jRH+DqSFkgltjuJX+EHT8RQkG7MLMG4SyY8eOevXqdejQoX79+hWdYLmht27Rx48F49/F2yh9/Jjcvfun1Z4gEyYQZ2e6cSP9+hXZ2VBQIIaGpE8fceHGxESoqkJZ8BsiA+rVw927wv8DuVStGhsaairMi17m0AsXaECA8MkUFsLPD0OGoHbtXzCTvxEaHi4hop+XR8PDibMz3b6dir6I0+Bg7N9PJkz40VTmpkWQn7glePz4cROxdW2kRWLgnM3m/oLIlCnw86NhYUJ7kWrVyKRJRqmpERERRUVCbkTYbLaRkZH4Q6kunjEtyZvNKT61KuBHfYqq2jnTRitb8P2efjYFmc+2hE6YQIWWeIiPp9u2kYYNUTHzAOl8bszMzObOnTtjxgxvb+8frQ4OePxY3G729hWZkmiyczHQA29DhbT7PcTouTj2M+VN2Gz07Us3biRC9S7q6hg2rLwuEOv3Ya8XYr7/aPF/jks3cGAd7Es742RmY+JiPHmBmO/gcCDHhkVVdG2NhZNx9yk+fBYyOCFwbYS6dlLN5OwFL79b13hvFRQUxoycpKNTBQCLxTp37lxYWFhECTdu3IiIiAgPD09KSjI3Nzc1NdXX19fQ0FBVVeUZNXE4nNTU1Pj4+K9fv37+/FlfX79FixbDhw8v1/8PAwM/Mi/KUHZ33iEqVcrwa8wnGBgYGH47jKCBgYGBgYGBgUEq+vbtSwjp27cvr+Xdu3eBgYG/MtDyT5KTk/P169fIyMjQ0NCXL18GBga+f/9e6JqvAPr6+iNGjBg7dmy1atV+wTz/TOrVq/f06dO+ffs+ffq07FYOh7Ny5cqQkJCjR48qlwlcXbt2bdSoUd9EFF/v169f9erVZT/jEmxKJ5yFVFrN47upxS/YP5GuaV7ynxclNrhTYVxdXQcNGhQXFycxqsHwV0CBFdnm363NuW89fHYuOLeBzSl1WiO2tmTy5PKO/DYUg6YhsrSdR3ombj1E59HwOwo5NsIiwVJ2BiePk+3PUnERGOHbdxy9iHkTUFlkZPxshxJMTU337dvXpUsXT0/PX5bQjxMnkJkpcmtGBj12jPxhggYAqF+fnDxJCgqQkABtbZFKha9f6fLl+PSJpqdDXp7o6aF1azJpUnHVAFlARo/GhQuigrvQ0yP//Zc7fLiiRCMHmXBRrLwmOZmzbx9r+3aRHTgc6uND/fxIejrV0CCdOpH27X/WYv4vwtAQbDZE349RNptwzZaCgsRJWDgcPHwIfkEDn7OUcPLyJHQQzYMHD4YMGVLh3XmQZs2olhZSU0X2MDQsTp1XUyMrVtCZM1HWS8zUlKxcCTU1UzW1nJyc+Ph4AfEom802MDAwMTERMxN6/DiuXGHnC/8m3zaaWXXQjh/Tll0eML13j4qpDREXR9euraBjjaG0kjp3d/dNmza9fPnSycmJ20I8PHDrlkj5iKUl8fCoyJREs3wH3okQ2HA4uPMYLz/AqVbFxydjx7IiIuilS4IXRw0N0q8fGTiwXKPtO41N+5FaeiROEd6EYtA03D4GXZ3ixowsdBiJIL6/cGERPkdg+xF8Csfh9Rg+U1DToKSAZs44INliCQCSkhNv3r7OfW1sZOpg59jCpZWerj6vAyHEysrKyspKYMfc3NyIiIjo6OiEhISMjIzMzMyCEv0mdxd9ff2qVatWr15dS1L5KgYGHvzCBfEpEDI0UZC5yIAxeGBgYGBgBA0MlcukSZN27txZtl1ZWVlbW9vGxqZJkyZDhw79dRU0fzkRERFHjhzx8fGJjIzMzMw0NjZ2dHQcNGhQ165d5cQuG7Vr187Pz0/84J06dfLx8anw3LKzs0+ePHn58uVXr159//6dEGJgYFC/fv0hQ4Z07969wsMyMDAw/MP06dOnRYsW9+/f57VcvHiRETRIT0RERFBQ0KdPnyIjI6Oior5+/RoTE5OcnFyuQQghnTp1GjlyZOfOnZnCqwCqVq364MGDXbt2rV27tqxVA4Bz5875+/t369Zt7dq12traAOLi4ubOnXvkyBFRY1pZWW3btq0SJw3UrFmTf1Hmy5cveXl5lRHiaq4NrrtCPgd3k+GmI3mXspiUzCuu4kEWcSgrK/ft29fT03Px4sWVcgCGysfBwSEoKIibR7gnGj6Jxe1LHx2bcn4D+NUMhBAbG7Jnj2Rz/jJMXiyoZuDx4j1mr8GsccjIBsBmKdWlBRGAoKABBJ/Cy3vY8iAx9Va63FwuXbt21dTUnDRp0ty5c/v06dOkSRMjI6Pc3NyUlJS8vDxtbe1atWpxT2syQ+IlqZzXrF+KvDyMjUVuvX2bs3Ah+HyPaGws3r3D48fkyBGZuTWoqJBFi+icOYiLE9ykoUGGDIGtbbVq1T58+NCwYUPhI1BKL16Ejw/S06miIrG0JJMnw8CgIpNJSBC/ncTHi9z2+TP18KAfPyI/n3uhor6+qFWLbNuG0g5D/yqkXj1qYoKvX0V2MDEh3HtgMRogLgId1NUl9JfYQQTh4eHx8fHOzs4V270UVlbE2po+fy5qO7Gz++Hi0KwZ6+hRunAhDQsr/tbp6RErK7JsGc/DwNraWkNDIzY2Ni8vj8PhsNlsBQUFU1NTPT09MbOQ6D1mdn4niJA1N2n2/dm9DhzAgQPlPoCqKqRWnCgqKk6ZMmX79u0HDx4sblJTI8uW0dmzhchHjI3J0qX01i2cOUPj40lBAbT+x95Zxzd1vWH8OUlTd6NeqFDcYcBwHcN1uAwv7jYYLmPA4IcNZzBgeJEOd9dCsZa6u2ua5Pz+SBvSNF5Bdr6ffT5L7j33nLchcu99n/d5zdGgAZkzB0o7eijngVK5Tko6dh7Bnyu1nh4AyOrVaNoU+/fT2Fjk5sLQkDg6YuxY0rmzRvPk5GHbIVk1g4TAUMxag4NFbXbGLyqmZpBQUICrd9GgJm4ewdLNeOSH9ExwCOxs0O8HjBukrqYrIPCd+CR/7szFnh4adM3Q19evVq1atWrV1D+EwRCj8uuLUlp+TgbSerIyn1yMOH7tgpeOiqkiGAzG1wsTNDA+D7m5ubm5uTExMTdv3ly9evXgwYO3bdtmZmb2ueMqS0Qi0e+//75kyZJ8qfKC4ODg4ODg06dPN2jQ4ODBg7UUu+Fpmt3RlH/++WfatGnx8fHSGyMiIiIiIk6fPv3XX3+VSVkDg8FgfHu0atVKWtBw6tSpVavKohv5N01AQMCff/555syZMHn9ldWEy+W6u7s3a9Zs1apVykvZ/oPo6OhMnTrV29v77t27N27cOH369Lt376QHJCQk7N69+9q1aydPnnz27Nns2bMzFRRJczicgQMH/vHHH8rvsJceY2NjR0fHqKL70UKhMDQ0tDxuX9YywmA7/B0HAIuC6N3GhKv5XSb7orxzTPkIGgDMnj27efPmkydPtrKyKq81GDJER9Nbt5Caiho1SIsWGiXaS5KcnJyYmOjo6JguwOrQwhuFk50xff5gap6Ba9doUhIoJebmaNyYzJmjRZ/vl2/xXkHdOwBKcfcZlk6Drg4gyhTlXNOxlZ9jMSn7DuNS1K6Na9eUDVD8BZ6bh5XbcecJklNBAGtLdGqJueNav379+v79+z4+PmvXro2LixOL4w0MDJKTk9++fevp6fnzzz+PGjVKX1+/7P+cklRYgT6fX8r3ZDFiY+mSJSjZxUkopI8eYdo0smtXma3Vrh1n61a6fDkNCkJ2NgDo6pLKlTF6tLjauHfv3vv27Rs1apScYxMS6Pjx1N9fUqNP79yh166R0aPJ2LEaR6Lylr2iAVFRdNQoKnPSkp9PX77EyJHkn3+0FFh8XRgaomlTREbKf5UIQZMmhRl9ldosmc9m/fp4+lThi8/jQcM8roSDBw/2799fSZstjSBr12LECFoycQ4QT0+ytnihuqcnOXaMJCcjMBCEwNMTJX7NK1WqVKlSJaFQWFBQwOPxuFLNHRRBY2NFXbogKUlmO1dy+uTkRJYvJ3I/TVrl1SSJLjpqFFX+Ze7kxLl7V8bfRcWKPB7p0IF06aJ+PKNGjfL09Pzjjz9MTU0LN7Vqxdm3jy5ZQkNCINYk2dgQNzeyZAndsoXevYucHIj7hAHw88O9e+R//0MNLV0UUtNVDIiX/cfRBtKjB3r0ILm5SE6GlZV2CjOfqwgOUzbA7x0EQuhwEZ+Ex34Kh+XxceoS5o3HxkVaRFHIq9cvARgbGbu7yXowMBgVgHTOXlrEINYElKvVgWRmubYQFSAmEK8l820sXleyi2kaGAzGVwoTNDA+P5TSv//++9mzZ/fv3/+WbuDOmTNn48aN4sccDqdGjRrGxsYhISEJCQkAXrx40apVq8ePH3sqaDqYmpoqfmBiYqLogtxYW5n5vHnzfvvtN8lTAwMDZ2dnfX39sLCwjIwMAPml8HhkMBiMbxsZc8vy1p997bx9+3bRokXnzp3T+ppZV1e3Xbt2/fr169mzp7W1ddmG942ho6PTtm3btm3bLlu2bM2aNYsXL5Z52UNDQ5s0aaKonYeTk9PYsWNHjBjh6upaIfGiatWqUVJ5guDg4HKqx/rVnfgk0iwh3mbjcBxGaN7VwZIHPQ7yRUgXIFcIA9U5CI3x8PDo37//ypUrN23aVPazM2SIj6czZ9J37wqzRDwenJ3Ru3dprKptbGzEggafRGQIAMDLEEvdCYgOmTwZkyeLb6aWJh1+8RYylBZCxychOQ12NjT85WiOSR/Cq1JyjL4eenbUOgTVkLFj4eNDQ0Lk7zY3J+PHy90TFYsBU/DqPURF31shkXjujyt3cWYHadGiRYsWLUoeJRQKb9++vXnz5tWrV2/ZsqV3796l/QMsVbm4lK0hREmSk0WrV5M3b2h6OnR0iK0tuncnI0ZAqxytUCjMycmhlBqtWEEUldpTSh89Iu/eaZ3wk0OTJuT8eeLnR+/cQX4+GjUirVpJEp9t2rSZNGmSnKNyc+mIEfTNG9nt0dF082bo6xNNNfcq/zUV3H+g8+bJqhkku4KDMW8eOXBAs0i+TjirVtGgIPryZUnxAalXj6xZI35MXV3x7JmyiYp3sCIzZuDGDfpRvo8/qVWLSPV3Ux+RSHTgwIEzZ85ocax8qlYlO3Zg7lz68SMkrSL09EjNmmTrVvnvLisrNGumfFYul6uOlKGQhATVBhjh4erOphGqcupET095txri6UmDgyESFT63tyc//ECWLtUoCmtr61atWp0/f37IkCGftlavTk6cIAkJ4q8LUrMmKlUSzZyJ69dRvKkHABoYiClTyNmz2jl/qPzqLU1HM1kMDODkpPXRd59BIFI2ICUdsQlwtseFG4hRbE8DIDoewRHwKMUFQUhYEIAa1WtzOOVw0sxgyEP9Gw7llM6XO215SxkUyciULMfUDAwG4+uFCRoYFYSXl9ebohsTQqEwLS3t3bt3586d2717d3Z2NoCAgIAhQ4ZcunTps4ZZZly8eFGiZhg0aNDvv//u4OAAgFJ67ty58ePHx8fHp6am9u/f38/PT+4MkgxZQEBA2XZTXr58uUTNUKdOnaVLl0osu4VC4d27d6W1DgwGg8GQoWHDhtJPWfNORWRnZy9ZsmTLli2CEjcW1aFq1apt2rTp2LFjp06dPpVkMdSDw+EsWrSoSpUqY8eOzcnJkd4lV82gq6u7atWqadOmVXALDxcXF+mnEYp9rUtJJV3MdCXLQyiAtaH0p0pEX8O7zwSw10NYLgBE5cPTUNUBWrFixYrq1auPGTOmZs2a5bKAFvD5dMsW3L1LU1IAECsrtGlDJk9WnsP40omKokOHFuvAXVBAQ0KwbRuNiOAUncNrio2NTVJSEoBHaYV3CYc5EJ7MPcbSFfdnqspqFRQgNw+6WQshjOc5HJI7poYH2jbVeGmRSHT06NE//vgjJyenXbt2P/30U/PmzeWrrk1MMHMmli4tWVIMAwPSo4fcbJ9AiEEz8PKd7HahCE9e4aepuHJQ/ovH5XLbtWvXrl27+/fvjx49+tKlS1u3bi3VV9nAgXj0SGEG0cQE0km1MufpUzprFkJDJXeaaXg4Xr3C9etk3z6NDBv4fP7Hjx+zsrL4fD6ltKGfn7LkZGoqPXRIkp8uGwhB/fqkfv2SexISEuQqFOnatfTtW/mzpadjzx706QOhkB49ilevKCHEw4MMGwYlYseuXfH0KRSJ9c3MyPDhcrYnJND37xXOCdD370lqarlLW74E8vKgowMOB9InDxwOnJzIkSMS3wXOzJmiBw/kNBkR4+xMZs4stsXIiGzciKlTaahs/xtSvTrZsUNhDjk/n167hkePAKBZM9Khg/SH4vLlyzY2NvWl3nL09GmcOoXERIhEsLRE+/ZkzBioLyYAUK8e8fXFiRO4eZPy+TAyIt26kR9+qDinFisrGBkhL0/ZGCWNZkpDu3bw9YUCFSygzG5HDPH1xZkz9OFDUlAADw8ydKh21ibdunW7fPnykJLfvba2pF27wsfBwbh5s6SaQQwNDMSaNWT1ai1Wr2SNAAUKPTHV3JXtrUhUviklA0Ll2I4UIzMLSSnaCxrS0lPT09MAODkWnupnZmbEJ8S5ulRh7QIZ3yRyzRjElHd7C4n1wid/HaZXYDAY3y5f830oxteGTtF9Tx0dHbHVXtu2bb29vdu2bRsdHQ3g8uXLN2/ebNu27WcNs2xYt26d+EG/fv2OHDki2U4I6dmzp6enZ6NGjXJzc1+9enX58uXOJQwVKaXp6YXGdmXbFPbhw4dLixTxw4cP37Vrl3Szai6X26ZNmzZt2iiyoWYwGAyG2MlGQpUqcupfGY8fPx46dGhQUJA6g3k8nr29vbOzs5ubW/Xq1Rs0aNCwYUNmxlB6Bg8e3KBBg/nz5//77798Pl/uGEtLyxkzZsydO1e3DI3N1aZy8TbkoSUSG2WItxP2RCMmHzH5OBSLsZo3LXEqEjREKxE0ZGcjLAyEoHLlT6211cbS0nL+/PkzZsy4cuWKxvGVB4mJdORI+vatJJ9Bw8Lg54cbN8iBA6pLn79U6PTpxdQMEvLy4OtLv/+e9O2rxbTW1taJiYkA3hWJiIzL+mq7fk1wucqyS+amggO7F8eGnmnX+/79l3qiEpWaLg7YukzjUv/Hjx9PmjSJx+OtWbPGxsbm4sWLkydPjoqKatu27eTJk1u3bi0znvTsCQMDrF9Pg4NRUAAAhMDFhfTtS2bMkLvE9sPwK6FmkPDcH8cuYFB3ZUF+//33z549GzJkSO/evU+dOqWn0gNfAaRzZzRrRq9dk+OHTwhp1oy0b6/dzKpJSaGzZpVM8YLPp3fvYsYMsm2bmjNlZ2e/ffs2NzdX/JQjEHCKi9vkkJioWbSl4MmTJ40bN5az49EjJU0iaFgYnTULb9+iyDuBAvT4cdKrF5k3T+4hZMgQ+PhQcf5bdh8hLVvKldfQx49VvBpxcfTVK9KmjbIx3wACAR01ipa0XhCJEBtLf/uNLF9euMXFhfz8M922DWlpsoMtLYm3txzRSb165ORJLF2Kt29pRgYIIebmtGFD8uuvUOBDSf/5B7t20eDgwi/Bw4fh5oaJE0m/fuIBO3bsmDhxYuHo/Hw6dix99AhFnwIAePoUvr5k715lIpiS6OiQQYMwaFBFSRiK4+hI7OxocrLCATY2pFs3dWdLShKtWUMCAmh2NuHx4OREpkyBPNURANKrF/bsUagxMjcnkldbEfr6ZNAgMmiQuuFFRNDISGJsjOrVpaUqbdq0WarK14EeOCBHRSfNy5fqhlGcQd3x9BVyFciiXB0wbaR2E5c9LRvj4GllJwkW5nCwBQBPV4BI2nLIwcwElUpxKfbv5fPilGr1ajUBhIYFb/rfutzcHEsLqwljp1ap/MVoQBjfLjJdFRTl+KW7UZQVcltOlCHlETODwWB8LZShMRaDoQ2enp4HpNwajx8//vliKTPy8vLu3bsnfrxGXplLjRo1xhZ1AL1+/XrJAWlpaSKRCIC+vn4Z9oIViUSTJk0Sn/R06tRp7969iu70mWjlxcdgMBj/BZ4/fy79VKbEnEEp/f3331u2bClXzaCjo9OsWTNvb+9NmzadPn368ePH0dHReXl54eHh9+7d++uvvxYsWNC5c2emZigrqlWrdvbs2Q8fPjRo0KDk3jFjxgQFBf3yyy+fRc0AwM3NTfrpm5I242WHARfTXQpvKm2P1OYOkHPRGVmE3DrJiAg6YoSoQwdR796i3r1FHTvS0aMRE6PpKpMnT46IiPj33381D7CsEYnomDH09WvZW+NCIX35ko4dq7o5/ZfJ8+cK0zMAsrNx+LB2E0scGvKKXrB7Zd2SqFs7VFHmRS1K+9g94MOru3fvXthnNbg77Gw+7TPQQ4OaOLoZ9TXsKnD79u1OnTrNnj37wYMHHTp0qFu37sKFC/38/Pz9/X/88cfevXvL6PzEkE6diK8v2baNDB5MfvqJLF/O8fVVpGYAcPmOosJaAMjNx0k1PhPGxsanTp0yMjLq27evIhWXOpDt20n79jAykpmddOhAtm/XelqViFatkqNmKNwnovfu4cMHdeahlH748CFXKo8r4nKpyqr0CqyaffPmTd26dWW3ZmbSoq6L8hGJcOUKZDpBREXRPXvoIgWd3gkhe/eSpk0hc9lrZEQ6dSKbN8s/SqXDv0ikeszXD929myqwk0RBAb14EVJvVzJhAlmyhHh5fXoj6eqS6tXJypVk6FD5k9jaku3byfXrHF9fzr//kmvXOOvXK1Qz/PknXbGCBgZ++kkSCGhgIF2+nO7bByAyMvLBgwc//fRT4fgpU+itW8XUDOJDXrygo0crS/l+gfTuDcU3hUiDBmo6NNCrV2mvXjh+nL56haAg+v49vXpVNHIkVeRboKND1q0jcjsgGBmRfv0grw2QdlAfH9q1q6h7dzpokKhvX1GHDqKZM1Ekw/L09ORyuYGBgcqmUHXGRdPTtft3H9EHLRrLNz8wMcbon2D7xTTO7dkBnpUV7qVAgxqFBiXd2sFJqVmGkz2qOGsZhkAguPfgFoDq1WpVdnWLiY3euXtLbm4OgJTU5C3b1kfHqDKIYDBKh/pKAom9QWnEB8oVBkQeWq8lXqjkWoq6XZTJigwGg/HlwBwaGJ+fDh06uLq6hoeHA7h///7nDqcMiIiIEJ9JmJmZeXh4yB3TtGnTLVu2AAiX1+9Q0m+ibO0Zjh49+vLlSwAGBga7du3S+aq9ghkMBuNzUFBQ8Ndff0lvkZsn/s+SmZk5YsQIud2LXV1dZ86cOXz4cNako+KpUqXKgwcP5s6dKz73AKCjo7Nx48YpU6Z83sDq1Kkj/fThw4cikUi+ib08EpKxeBPefkRmJvT04GyPeePRpESOTMJwe6wJQ2oBQnJxPw0tzDWLViJoiMqjsra+z57RadOodMuMiAgaEYHAQLJtG4r/mcrh8XgbNmyYOXNm+/btP5fQRAz96y85newle1+9wokT2rU515KMDLp+Pd68QUYGDAzg6EhmzEC1appOQ8+cUZ6JpDExJDdXZe/wkkgcGobbkwVBFMC77BJvldJhbIgB3fDHXuTIU9VYGX0Qpr2/cCFE/CHavQaRsTh4GqGR0NdDr45o31xjbwYA+/bt69+//8CBA2W229vbjxo1atOmTWFhYXXkvsl5PNKlC7p0UWeVVDmiCM0GiNHR0fn7778HDhw4fvz4/fv3q3VMSfT1yf79uHwZ//xTWPJrbY2BA0mnTlpOqB7E31+ZSiglhf71lzqW6TExMeKujlJTk3xLS/0ExS3TCSnD3KRKoqOjmzYt0fhEKFQtkxIbfsiQl0cvXCB9+qB4U7BCTE3J8eM4ehQXL9K0NBBCLC0xZAgp4ZIogdSsSY2MIPMaSmNmRjT/8pEL9fXFP/9AXH9vaYm+fUnPnmUycxlw/boynVFCAt29W/oNSfr3R69euHEDjx+Dw0HTpqRNG9X9iXR0oLLDZmQk3bsXRR6WxUhNpX/+SX74YdeuXUOHDjUS65AeP6b37yt6O9HXr7FnDxk/XsWiXwxk3Di8fEmvXJH7/iebNhU+kMpXSVJ0n8Z9/EgXL0Z0tOzxKSn00CHpThDq5r2WLoUq1wQ1oevX04MHP/375ucjNBShoTQggBw9ClNTAB07drx8+XLVqlUVzqJSs8XhaPMTCBCC4//D6Pm4+QipUu9BFweMHoA5Y7WYsrww0MfU4Vi4EWnyPivV3PD7gsLHVhZo3QRHzsv/lBgZYFhvFWsFhGDzAUTGAoC1BbyHonHRiUBWVqZYU1ivTsPQsOD1m1YWSL11s7Kz7t6/ObD/MA3/OAZDXWS+xFR+p1FKxWNkTB3KMAYoNVTQaF3lI5lwgcFgfPOwdCbji6Bu3brivH58fPznjqUMsLEpLIbKz89XdF9e0tBabhFqalFtStkKGiQ39caNG+fqqm03PAaDwfgP87///U/aFZ/L5Xbt2vUzxvNFERAQ0Lt37/cl2k4bGBgsXrx45syZWhuAM0qPnp7e5s2bmzZtunv3bhMTk3nz5jVv3vxzB4VatWqZmZlJ2mylpaX5+/vLKduVh+8tzF6NkKhP6WL/ADx5jWG9sXqW/EMMuOhfCbuiAOB0Am1hrtkdHye9QnPeaBnb4exsOnduMTVDETQsDLNmkQsXZIuDldK1a9ddu3YtX7585cqVGkVYxly9CiU17vn5uHgRFSZouH+fLlxIQ6S6WL96RZ8+JUOGkFkK/r0VUdIRXYb8fKSlaSFosLGxEbuMjHTAilDkCPEuG2+zUdNI5aEasHgSomNx+goyi6syHCth7jiPdb9wd+7c6e3tLd7obI9fJpVqueTk5PPnz5f8YpdgYWGRmpr66NGjf/75Z+DAgd999512C+moSkWpHPBppI7OoUOHatSocfv27ZLtMNSHdO4MxTlv+aSlITIS+vqoUkV1HlcGgYCqLPpX72I5NTW15P3uhJYtjUNDufnybdOJp6fEt78CEAgEcrT15ubE1JTGxWkzY0oK3bGD7Nkjfy8hZPBgDB6s7pd+7drE1ZW+U9gEhbi6QkHdggbk5dHx4+njx8WUE48e4cQJsmuXFk2LFJGZmZmcnCwQCIyNja2trZVXNUhyIZRS1V1IoqMhU5nK42nzwVGFaNMmxMZyoz5VdQulbQNiYvI3bNh37Ni1a9cKx//1F+Q5xxQiEOD6dXw9ggYQQnbswPr1uHiRRkaioADSKasic01pEYOcXNqyZXLUDGKysqStieRnywID6a1byMxE/fqkZUslhi4ap9Nu36aHDslVq9DXrzF1KjlwAMCPP/64Z88eZUrcunWh1N2K2NpC21Sfvh7+3oRn/tj9D2LioctD1cqY/nOpmjKUE6P6Iz0LW/9CtNTPBZeLWlVxcD2spO4vbl2GsBg8fAGZ7lSG+ujREZMU+KoAoBRz1uDkJcRLtfi4eg/tv8fu1UhKiv5j62/ijZVsK0XHRBYUF+IYGxk3aSSn1w+DUbZoJE2QaBq0QPIjKDODZEsF9IYoubSSwaxXBYPB+KphggbGF4Fxka+gXGvQy5cvHz16VOxKnZ+fb2VlZWdn17x58549e3bs2LFiI1ULCwsLDw+PoKCgvLy8q1evdpZ3PS+pXpV71688HBqio6Nv3rwpfjxUkesjg8FgMBTz/v37xYsXS2/p2rUrazkh5uLFi4MHDy5pPN64cePDhw8rK6hiVCCDBg0apH4n4/KHy+U2b95cur3C3bt31RE0fAjGjJWIiJEtfk9Kwe5jsLfBlOHyD+xlQ3ZFUQDXNe8FYFNkl5BY/HSVbtlC5TVYKdwbGIgdO8j06RqttXv37kaNGjVo0KBPnz6axllmyK2F1WhAWREWJl8ykphI9+2DrS0ZpkmdXyWlJssADA1hpY1/tMShwZCLH61xMh4ATsTTmm5lXCy1cyU6t8KOvxEdh3w+jAzhWRkrZqC6h277Jlc6d+4cHx+/bNmyMllr8uTJI0aMqKT4RWvatOnMmTNjY2PHjRvXrVu3p0+fVq5cWYuFxF29leCilqV6IQYGBr/99tvMmTNlukSVI8+e0XXraHg4UlKgp0esrWnjxpxly2T7ViiBy1VdPayeSEIgr6o+rnVry5cvLV+8IDLJKwC2tliwQCPdVSmxsLCQXPBKQ+vVg3JXeSVop4SQCyGYMAFLlsjXP1laYvLk0i9Cvb3pzZuy9dG5ufT2bdqxI/HyogCxsSGjRsm1osnPz09ISMjNzdXV1a1UqZKBPA1WTk5OQEBATk6O5C0RERFhZWXl7q66gT0hRKSGHkiSRNG0sLWYckLl4LAw5YMuPXrk4eFRvXr1wvFJSSomVals+9IghMydi+nT8fgxAgPh4IAff5Q7UI43A0CzskQdOiiZXmGzGwlVq5LyOZmnW7dCca8Z+uIFCQiAl1fHjh1HjhxZUFDAU6ClIMOG0WPHZFvSSNDVxQ8/lDLURrXRqHYp56gIpo9Cn85YtR0hkeDnw9QEbZpiynDoFn/l9PXguxdz1uDGQ0TGIp8PY0O4OmJwD8wcrWz+Waux/wTyip8MJ6fh9CVKc84YcnyEQiEAM1PzGtVrC4WC+IT4yKhwT/eqVlY2HA6nds26BgZlJthiMOQi88tS8oem5G9WaTQN4qk+o1CAaRQYDMZ/ByZoYHwRJBS5X8rcLAsLCxs6dKhMH4rY2NjY2NiXL18+evToyxQ0AJg7d+64ceMATJky5f79+xLPBjF79+69ePEiAEdHx5L2rSgfh4Zbt26JRCIAtra2jRo1KqtpGQwG4z9CQkLCDz/8IPHXAcDlcssqY/S1s2HDhnnz5gmLN6YlhMyZM2flypWK7jwyGABatmwpLWi4ffv2ZDUSRXPXIUJBr+SsbOz5B2MGwEBev+kmZjDmIkuIsFzE5MNBk/ydddEbOVnG8vnlS2U26SIRnjzRYBkAgK2t7blz53744QcbG5uWLVuqf6BAIHj37l1WVlaDBg30FbfcVguV7s0qB5QRdOlSuQYYAJCRgf37MWCA+rlYMmAAPXFCSfqEODlBq2YfNjY2iUUFzf0rkZPxFMD1ZCx102IyFfTuhN6dACArB8ZSeQF3d/fNmzcPGTJk2LBhijrfqc+6desCAwOVN25YtmxZ3bp127Zta29vHxoaeu3atTFjxmix1vSRuPcMyWny91ayxmwNZ+3Xr9/8+fPfvXtXo0YNLeLRCPr333TjRkgaOuTn04wMhITQt2/JkSNQ84KOEFKpEpXXjlAyAOpdxHEVfDbfT53qsX+/hZ+fnuT9z+UST0+ycCHatlUryDLCxcVFbuNFzi+/0Bcv5EvEOBzZOmIZ5Haj0BbSuzciIuj+/YXNICTY2JCxY4l6jVSUQK9dow8fKvztEDctAihAL11C69acDRskNfFCoTAgICA9PV1SDRITE2NiYlKtWjXpM66cnJw3b97k5uZKT5ybmxsTE5Ofn6/W58LKCsHBSvZzindh086sW62jite9FLNnAAAcCQsbJn1OrlIbpFXrgc+Pri5p2RItW0KNAtxikpEPH5T86gFA8XP40qPuOyE/nyryjRCTmkqPHyeLF5uamrq6ur5//15+hyMApqZkzBi6fr0ctSUhpHFjotVvk0acuYK/TiMpFQCsLTCiH3opk5GUIy4O+FMNky9dHjYvAb8Afu8Ql4TKTqjlqeLD8e4jTl+WVTMA4BBhM68devSRUAgOh9OwQZNhg34mhOjo8Pr2+kn7v4TB0Bzp7x+NNArl9RP2xcAaUjAYjG+Ar/MknvFtwefzHz9+LH5cu/YnwbO4s6ZEzWBnZ9eyZct27drVqFFD0T2aL4fRo0f36tULwMePHxs1anTo0KGkpCQ+n//69evx48eLb/Pp6ur+/fffcrsjl4dDw4sXL8QP6tevD0AkEp09e7Zbt26VK1fW09OztbVt3br1hg0bZPutMhgMBgMAsHfv3ojiGbVJkybVq1fvM4XzpVBQUDB69OjZs2fLqBlMTExOnTq1bt06pmZgKEcmW3/z5k2R8pQVkJWDQKWVhCERuHBT/i4eQUPTwsfPFdtRy8Ws6L2cKVP8rPLcSauTq3r16h05cqR///6BatQr5+bmXr58eezYsfb29kOHDp05c6abm5vEmktL7OyU76cOmpTMa01urhIDDAA0JIQW2YyrhZcXadhQ4V4LC6LE0VopNjY2SUmF/suNit5mEXnaTaYuxiWqHLt27bp+/fouXbpERkaWZuaUlJS1a9eeP3++UBmTlER37BDNmEHnzqVXr6Ko4FtfX3/w4MH29vYAqlSpEiXlCa8RTRugR0foyVOSGOpjcA9UU11SXgxCiIWFRWZmpnbxaMDHj3Tz5k9qBinomze0qP2HWvTqpUSaQ9zciHoWOxL7Q9l4OJyPo0e/WrYsecgQ0q0b+vUjmzcTX98KVjMAqFWrlp+fn5wdFhZkxw5SrZqsM7yFBRwdVUxqaqpigIaQadM4Bw6Q9u2JpyecnIinJ+nQgXP4MJk4sQxmP3oUKjuMiElJwblzdNw48TORSPT69evExERpb8uCgoKUlJRXr15Jm3MEBATIqBkkMyQnJ0crzyKLad9emXDNtpitCqVUU39vyWPVKRYFb2kxAuBKUlKPHj0+Ta7y3SKv7+eXAy2izCbR0VHp7yJat670i0LTd0JyMqTE4vIparVjZWWVqlSWQUaMILNmQaa5qpkZ6dSJ7N9friqWnDz0moixC3HpDp7545k/Lt3BmPnoPRG55XwaUHp0eWhSFz3ao46X6hdp495inSbEECJqVXOLq+0jAEI4Lpq3fNzPk5kNA+MLofwEByrVDGpZEDGRAYPBYGgCc2hgfH62b98uudMkfRU6b968+Ph4AAYGBgcOHOjXrx+n6OQ6MzPz9OnT169f13StXr16+fj4aHRI586dL126pOlCHA7nyJEjP//887FjxyIiIoYPlzU+trCwOHDggKKurhJBw6lTpy5cuJCdnc3hcMSdLJo2bTp48GAtUmiSe0ZeXl5ZWVmDBw8+f/68ZG9iYmJiYuKdO3d+//33kydPfv/995rOz2AwGN82r1+/ln5ao0aNNWvWfK5gvhDS09P79et3rUQq0cvL68yZMxLjXwZDCU2aNDE2Ns4qyuskJye/fPmyoZJ8MxAWpbCMW4xAiKd+6K+ggLamMW6nAkCwnESPMkyK0jqZMnWMKr0BtDVyb9eu3fLlywcNGvT48WOZruf5+fkXLly4fft2cHBwSEhIeHh448aNe/bs+euvvzo5OQG4fft2//79b968WbNmTe1WJ+PH00ePIM8WHgCsrDiTJmk3s2ZERSmMQYxQiGfP0LWr+lOSLVswcCD195ctjzY3J8OHQxNLDGkkLScAxOUXbrT4HJqusWPHZmdnt2rVysfHR2Exqyr27t3bsGFDBwcHiER0+XJ66ZK4/zoF6MmTHE9PsngxWrSQPiQyMlKsnNaObUthbIBTlxAjpQ1wtseQnvh1qsazRUZGhoeHN2jQQOt41ISuXYvYWIV7/fzI48eQ12SwJGToUFy9Sm/dklO4b2WFKVOUp3UluLi4JCYmyk1mA4C9vdGSJcTQ8DPeQW/WrNm4cePk2ztXq0bOn8fmzXj6FOnpVE+P2NkRb28aFkbnzUOegtwgl4tm5dCUvV49cuAAINveqAyQMX5QjlBI793DiROkf/+goKCS7b3EZGdnBwQEiL/zU1NTsxQLJkQiUXx8vKOqrD8ZNw6XL9Oiuohi8Hhcqe3apYuk3wAq0kJNmuDhQ0U7/QUCJysrWymBBWf8eNHNm3JlRgBgZIT+/bUIWAW5ufT+fYSEwNWVfP+9mp9W7SkooIcP49495ObCyAgdOpB+/RQKUCpXhpWVskZRBgakVauyCUwkogcP4soVJCdTHR1ibY2ffiKKfqPNzVWfIxUV+SQmJlqpaghFRo0iPXvSPXtoQADh86mtLWfwYCg9qywThszAlTuy39zZObh8B0Nm4PSOMlhCIMTVe7h0G7n5aFATA7vBvIxFXGoRLe9T5WF3y8n6OYCkDPfE/Lkuzmr3WmIwyhOZXxbpU47SqxzU92YQryszWOb8p1ydHphmgsFgfEswQQPjM3Pu3Ll58+aJH3t4ePz00ycvMkm6fdasWQMGDJA+ysTEZMSIESNGjKiwOLVA3Lr1/fv3r169Krl37ty5XRXfeJUIz3NyciT25uJeG3fv3hUXXf3555/Ozs7qxxMTU2jNbGFhMXDgQHHPC1tbWxcXl+zs7MDAQHFxbVxcXIcOHW7duvWdevfdGAwG4z/CvXv3pJ9u2bLF0PA/XXci7sHx8uVLme1dunQ5duyYaVkXSjK+VXR1dVu1auXr6yvZcu7cOeWCBl0edFQVkOnJaSZeiJMeASiAeD7VKEtlXnTllFIA6SOpmxuePlV2pKen+qvIMG7cuJMnT/7vf/+bMWOGZOOxY8fmzJlTrVq1Ll26dOrUqUqVKp6enjKmX61bt54+fXqnTp2ioqK0vI3VoAH54Qd68qSM1zcA6OuTnj3ltnUvezgc1QWDmjrBmJiQEyfor7/i8WPExSEvDxYWxNkZEyaQbt20jvTJkyeuRYWhj4rSRnVNtJ6vVEyfPt3Ozq5Dhw6bN28epF5Zv5jMzMzIyMgjR44cPnz47t27AOjkyfTSJWk/f1JQQN+9ozNmcH7/HUX67Js3b/r6+q5cqYbJtQIIwW/zMXUkth5EcCQAVHeH91DY2ag6Uh7+/v5eXl48Hg/Z2fTmTXz8CFtb0qEDirc4LAOU957PyhKdOMFR88KKELJ3L501C3fuSCe8iYcHJk8mffuqGRGXy3Vzc/v48SO/xIeXx+M5Ojp+9hMYe3t7Q0PDkJAQd3d5zhv6+qToFoHky4vUr4/Dh6mCL1vi5UXUaFf0BaHp13JeHk6dov36paWlKRmVkZHB5/N1dXWTkpKU2x3x+XyhUKjC+VJHhxw4gDFj6KtXyM//tN3CguvvL3lWJjkY5ZOQSZPw779Q0HvorbV1bRnpnqcn+fFHevRosbAL5yKkaVPSs2epwpVBIKBLl9JbtxAVBaEQHA51dETz5pzVq7VrYKSaFy/ovHn048dPrSKuX8fBg2TLFshtNqSjg3r1EBKiaD7i4YEmTcogsNRUOno0ffVKcuZAATx5gpMnyZ9/ynk1DA2JgwONUdBFDICxMendG0BaWlpUVJSXl5fqGCwtydy54g9YxSTxzl7DvWfyG8hQirvPcOEGurUr1RI3HmDB7wgIQT4fAA6fxZYD6P8jlk7T+LuklMj9XnGxeQogO9/q+uv51T0Un4IzGBVISYmAfBmltqj52ydZVPnS5dq3QrYJEYPBYHzNMEED4zOQn5+fmJj49OnTQ4cOnTlzRryRx+Pt3LlTcitWIBBISgpUqrDVp2vXrk4lGi4qR+uuq7t3754+fbpEjmBra2tkZBQXFyeulVmwYMHZs2dPnjwpN56UlBRCiJmZmZ6enq6ubl5eXlpaWoHUbcR///23UaNGd+7cUeuKDgAgqeQ4ffq0v79/zZo1t23bJrGISE5OXrly5R9//AEgLy9v4MCBAQEBctthMBgMxn+Q6OhoaRttPT295s2bf8Z4PjvR0dHt27cPCAiQ2T5jxoz169d/+Z2hGF8UXbp0kRY0/PXXX0uWLFHyLqriDFtrpCk2kjc0QEfFH1DTogsg2c4RqjDkwlQHGQLkiZDIh23RWRJn1izR3btQdDve2ZlIaRG0YOvWrS1atOjcuXONGjU+fvw4Y8aMiIiIEydONG3aVPmB8+fPP3Xq1KlTp/r166fd0mTtWhga0gsXEBf3aauDA+nZkyxcqN2cGuPioqKuVF+faOGpYGjIWb8efD4CAmhWFnFygiZCYbmsXLnyl19+ET++nlJ4u/B7s89WFDVw4MAaNWoMGDDA19d37dq1cquxQ0NDjx8//v79+3r16j19+vTixYtCodDOzq5du3b37993dHSkZ87Q69el1QyfiIujy5cTX1/o6YlEolGjRv3999/i3hOlwckOa+eVcg4AaN269ZLFizf88MOMrCxERoqTMNTGhtSrRzZsQFn19cvPp6r80omMR3peHt26FU+eICsLurrU1ZUzYwYqVy7cy+NxtmzBx4/00CFERVE9PdKwIRk0CEaaFbxaW1vr6OiEhITk5OSIZescDsfQ0NDJyalSmUs6FEApjY6OTkpKKigooJTq6OhYWFi4urqKbRebNm368OFD+YIGuRBC/vwTI0bQt29lUmrEy4vs2FFemeNyQouWBwkJWVlZ+SUz9FLw+fzU1NRKlSpJ956Qi0gkEggEqk/YLCzIyZM4dgy+vkhNpTo6xNaWs3u3ZH/p2yJI53jklrECgJ4e2bwZ8gyHiJtbXJMmJb/dyPLlAKivbzGfBjMz0qIF2by5NDHLIhDQESPogweSRjwQiRAZiRMnaEgIOXas7N+ZAQGiSZMg09+noID6++Pnn8nx43I7RnGWL6dv39ISp+4AYGdHFi0qg44MQiH9+Wf67Jns9uxseuMGpk0jO+Q5FQwdivfvFTXnIjVrokEDAGfOnOnQocOX2cnu0GlkKe4tlpWNA6dKJWjwvYXJvyI28dMWShEahS0HEZeIP1dpP7MWWMn78aQgADgQESK0NK/QeBgMRcj9eSpbTYMWkSj8mavwSBgMBuMrhQkaGBVEQECAkpMGHo934MCB9u3bS7bo6Oi4uLiEhYUB2L59+5AhQ2xstKrNKc7YsWNLP4k6bNq0aebMmQA4HM7UqVOnT58uLtgqKCi4cuXKggUL/P39Hz9+3KJFiydPntgWbz8J4H//+9/u3bul7y8IBIJ3796dPn16y5YtYv+GhISEHj16vHnzRs2LuvSiG8H+/v41atS4f/++mZmZZK+VldWmTZtMTExWrFgBICws7NChQ6NHjy7Vq8BgMBjfCjJNwWvUqGFg8N+tPomLiyupZtDR0dm+fXuF/c4yviX69u07Y8YMSfYlLCzMx8enT58+isbzdNCoNgIVF0VXrYIWjRTuFRXdydHizn1VQzzLAID32Z8EDbC3J97edONGOZ0RrKzI9Oml7NVdtWrVzZs3t27d2sPD4+PHj3Pnzp0xY4Y6p38cDmfDhg2jR4/u3r27nnZtLwghv/5KRo+me/ciIgKUonJlMnYsSp201gAeD7VrK6srdXOD1gozXV3Url0m9zV9fHyEQmH37t0BZAtxs+i90LHMhNnaUKdOnefPn69cubJOnToDBw5cv369pDT/2bNnK1asePToUf/+/Rs1avT27dvWrVtv2rRJ9sLkyBElDc5pUBBOnSKDB4eFhRFC2rUrXQlqmWJkaPh35crtfHxmSL9dExPp1asYMIAcP142mgY9PcLjqbg9rK//6fGbN3T6dPrx46eU/PPnoocPyciRxNv70zBPT3E6tjRvTnNz8wYNGmRkZKSlpVFKzczMzMzMyuQ+fn5+vrhlpLGxsb70XyeFUCj09/fPzMyU9gnIzMxMSUmpVauWnp5ex44dL168OHToUA0WtrEhp09j/Xo8fEhTUkApMTdH/fpk0SKYfCYvFG0hw4fTBw+goHmEfITCgoIC5b4LAMS2HIr+XSRwuVx1qxcIIYMGYdAgAESqxrSs8iKK5pHN+kjXmYjvY1hZkZo1yfLlwt27eZklRI6EkBUryPDhop07ERcHSomFBRkxomx8CKTjX72a3r//ySlBgkhEnz+nCxdyfv+9jFdctEhWzSDZFRqK+fPFfVJkMTMjBw/C25u+ffvJuIIQ4uaGX35BWbQcpQcO0KI+p7KIRPTuXfLkScnXn/TtS+/fx/nzJRvKEA8Pifpk586dixcvLn2Q5UFiqooBSaoGKCEnD4s2FFMzSMjLh89V9OyIH9toP79aMeTmEMDAwBDAz/1w/T4yije0CUto7mD52kAvtW3tTe1azQe+RN0JgyHm8yb1mZSBwWAwSgkTNDA+PzVq1Dh48GCjRrI3nkeMGLFs2TIAHz9+9PLymjZt2vjx4+3kic2/NJ4+fTp79mwAHA7n+PHjfaXcQXk8XteuXdu2bdutW7ebN2+Gh4ePHDlSuipRjFGJEhwdHZ06derUqVPH29u7W7duT58+BRAYGLhv377x48erE5X0vY89e/ZIqxkkLF68eO/eveLmFKdPn2aCBgaDwRAjkwsMCwsLCwurLKmn/C+RlJRUUs1gbGx88uTJzp07f66oGF819vb2P/7447lz5yRbNm7cKC1oePbs2cmTJ0NDQymlDg4OderUmTfmx9fv7d58lDObgw3WzlFWZxiTX3hDx1rzmsk6JoWChkfpaC2VDCUjRsDSElu30pCQwjvyBgakShXMmkU6ddJ4mRIMGjSoRYsW4eHhDRs21EhN1aZNm2rVqu3atWvKlCnaL+/kRH79VfvDSw1nxQr67h39KO/f29qazJ2rsGt4RUEpXbly5dKlS8UZuDMJyBUBQC1jVFH7nys5FTuO4PUHiESo7IgJQ+DhWgaxGRkZrVmzZs6cOTNnzmzSpMmQIUMyMjLu3r0bGRk5d+7cf/75R1nik9Ji5hwlEYlw9y4GD+bz+clSLRK+BOjWrdEPH5bIMQIA/fAB06aRv/4qm5UcHBAWpnAvlwvJl0B8PPX2piVbVMTG0m3bYGZGhgwpm5CkMDU1LcMmUJmZmcHBwbm5ueKsua6uroGBgbu7u0kJPcG7d+/S5RmrZGVlvXnzpkGDBv369VuwYEF4eLikUYta6OuTxYsBkPx8iET4etWlLVuSVq3ov//KSYQrwsxMX19fR0dHufuC+E6CnZ1dXFxcyZ4jEgwMDDRVt5Rt93FF85fsMl5yLc6FCwDg5ER4POzYAWDMmDHyJ/X05GzYUOahfkIgwPXrCv8RRSI8fIisLBgbl9mK4eHyfw2LoB8+kPR0yLvbA0dHcvYsfHzg64uMDBgYoH59Mnq0pgYwCrl6FUrenOnpooMHOfIEJZyNG6mrK86coeHhhTPY2JAaNcjGjbC1BXDr1q309PQff/yxbOIsa1R+kkojJNt3HAGKJbzpWdh6qHwFDbv2bnv24pGurt4v85bb2Tl0+B4tG8P3VrEWGyFx3ztYvK5c6YGNaYCl3t/AyHIMiMFgMBgMxn+YUluKMRiaQwgxNDT08PAYNmyYj4/PmzdvSqoZAMyZM6dZs2bix6mpqUuXLnV2du7Vq5evr+8XLi1cuHChWD0wceLEvvJ6nRoaGh47dkx83+fff/+9c+eO+pPb2tr6+PhI5AinTp1S80DJbaZq1apJXlgZeDxer169xI8fP36sflQMBoPxbePl5SWdRExNTe3WrZu4hdB/ipycnK5du7579056o6Wl5bVr15iagVEapk2bJv30/v37t27dApCdnT1y5MjGjRuvW7fu+PHjJ06c2Lx58+jRo2vVcPEwGt2geqK+lNaIEFStgi1L0Vppt/qwogpAVwONbzBL2gfcTpU9FyXduxNfX86BA2TaNDJtGufAAeLrWyZqBgA5QgQYOX+o0kKoq3H2bt26datWrcosWb36FWFhQfbtI3XqoLgvBalcmSxZAimPN7VIShLNmkW7dqUtW9KOHenw4Xj4sJQBnj17ViQSdevWDYCQYmtk4dtjoJ2677E/9qPlT1i1Feev4+JNbD2MDsPgvUSDXKdyLC0tDxw4sGbNmvT0dBMTk8WLFwcFBU2aNElFGbdAQFUZ14sbpVetWpXH4wUGBpZNuGXCxYtXs7LqKfAyoa9eISKibBYaM0aJPQCpVo107Vq46JIlctQMYjIysHcvlHYT+OwkJye/ffs2PT1dkibn8/np6elv376VkbOkpKRkKPYeyMrKioyMtLCwmD59ure3t5aX9np6X7GaAQBAtmwhXbrITzzLGU3QpImhoaHyz6yhoaG5uTkAAwMDJUIWXV1dTVW5ZaJmIIRo4REi55DKlVG5MnR0JJHs2bOn4l3EAeD1axodrWxAVBQt9U+MNPT+fTl2UNLExaH4iXoxCCG9epFdu8ixY2T/fjJ1apmpGQAVgQEkKUnhrmnTyJUrZO9esnAhWbeOc/EiOXwYRY5By5YtW7BgAaf0TTHKBxtVdj82ltpPfu8ZqFJblph47SdXybMXj58+f0gpzc/Pe/veX7zxrw1o1wyG+qIqle61qb2hR5M5rWtvehfdO1fgBeDOvesxsfIdRBgMBoPBYDBKyRd6Osj49vDy8iooQigUZmdnf/z48a+//urRo4eiK08jI6Pbt2+vXLlScikuEAh8fHy6du1ap06da9euVWD4GpCYmHj9+nXx4wkTJigaZmtrO2DAAPHjo0eParSEvb29pBfyq1ev1DxKooGoIe3WWIJatWqJHyQnJ6tsvclgMBj/EQwMDAYNGiS95e3bt9u3b/9c8XwWRCLRkCFDnjx5Ir3R0tLy+vXr332nNIHMYKiiXbt29erVk96ycOHCiIiIVq1aHTx4sOT4goKCY0f3Bd2rNbbb2Z4d0K4ZurbFr1Px4CS6tlWxVkSRoKGyCkNuObS2AIcAwON0JBeU2M3l4vvvyezZZPZsNG9eVrYBpxNQ7QHt+4rOCqRu9+iZBNWHSFOrVq127dpt3bq1TIL5bFSuTM6dIytWkA4d0KwZad2aTJxILlwgvXtrNs+NG7R3bxw/Tl+/pmFh9MMHevOmaNw4qr6RNaV49oyuWEFnzaJ79yIlhVK6fPny5cuXiy9qDsXifTYAGHMxXL3WHOt3Y/UOhEZ9ajBAgPgkHDqDEXM0+/uU071797Vr1y5cuLBz585qNa3j8YjKXJeVFQAOh7Nu3bqmTZv26tXrw4cPZRFs6YiK8gsNfcTne+ko8KRMSaEXL6o72/v39JdfROPG0UmT6IkTKCj24ScdO5IePeQm14mTE1m3DuIYCgro+/dKFqEhIfTSJXVDqnAEAkFwcHC+PMlFfn5+cHCw9JVjXFyc8gvJlJQUAPPmzUtPT58/f36ZR/t1wOORHTs4u3aRLl3w3Xdo0gSVKikq5SZeXmTmTAAODg46Ct7VHA7HxsZGkvStXr263CYjPB7P2dlZI98O6TYTpaktER+rjqxBff1Eyd7kFQmNjVWhQxKJFLWH0BKVsieRiH4uaZTK11+5IkFXl7RrRyZOJIMHS3e2unbtWkxMjGbtaSqWMQOUNb0xM8aYn7SfPL/k2abMAD7KqeCLz+f/c/IwAEI4AG7cvirebqiPf7bkjOy86vvqO52sXpoaxjpbvRjQ5q/1y8ZyOBxK6b+Xz5dLQAwGg8FgMP7zMEEDo+LQKUL960wej7do0aLw8PCNGzdWr15dsv3NmzcdO3b8vaybEZYJr169El9Uc7lc5dKBunXrih/4KWo0qJjatWuLH6hv7urp6anOMGm/UCZoYDAYDAlr1qxxcnKS3rJp0yYlXr7fHsuWLTt79qz0FnNz8ytXrsjkoRkM7Vi4cKH004cPH7q5ub148ULJIQkJCetX9jbLH39qW97JbZg3HkZq1OsmFH1q7fWUjpOHjS6amgGAgOKcvH7GZc69NIx9R9OLzsjyRfj5HfXRcOlly5Zt3LgxRVXp5JcOl0uGDCH793OOHyeHD5OFC9WtbJYQEiL65RdasjtAWhr95x/6v/+pnuH9e9qzp2joULprFz1+nC5dKvrxx6WtW+vr6YmtsKPysCS4MLEw3YWYqdHgMSYeu48hM0vOLoEQl+/B57rqScoR5VcQpqaSLgljxowJCgry8/N7/fp1RQSmgJiYmP3793fs379bSEhPA4PflLxJlHfTEJOTQ8eOFQ0YQA8exL//0nPn6Jw5tEsX3L0rPYqsXUumTCFVqnySMZmakoYNyb59KLriQ0yMivJloRDFJYNfFOHh4UqMqXJzc8PDwyVPCwpUpODEl5k8Hu/s2bPXrl2bMGGCsKzcSAAAQqHwq7mSbd6c7NrFOXmSc+oU59490qoVirc5AyGkWjWycycMDQHY29tXqlSppKaBw+FYWVlJ+y5wOJy6des6OjoaGRnxeDwul6unp2dmZlajRo1PJ7QFBQgJQUSEkk4B0mqG0v+5JaeVflpyCXUWldbZaGcCoTXExUWFUwiXCy1a1IWG0mXLRN7edNIkevSotIiB1KunwlPByoqod+en7LGxUb6fat5AtqCgYPDgwYsXL+Z+7t5SSvihNdp+J1+tweGgTTN0aqH95JaqznTMjEvV0kIJl65eSEtLBVC3Tj0ACQlxBQWF59AHD+/KSA8AYGZqZmJsCsBQP9He3q5hg+8APH3+KDNLoUkPg8FgMBgMhtYwQQPjK8Dc3HzGjBnv3r17+PChxJkAwNy5c58/f67RVL169SIa8sMPP2i0RHZ2tuSx8mtpySWZ9CFqIrnjY6x2O8Y6deqIH0jfbCqJpNepkZGRChNaBoPB+C9ha2t78eJF6btp0dHRF9Wv7/zK+ffff1euXCm9xcDA4Pz58w0bNvxcITG+Mfr27SvRa4pRM7+1a9euNm3ayG3WLpfMoqyNqRrJ5pL0sik8u/s7ttw7oPFFmPqBCigAWPGgzwUAEcWUDzRREzGVp6dn7969N27cWC5Rfj3Q5csRGSl/X24ujh9HljxZgYT37+no0fTlSxSdulNg7rt3px49OunmRoB8EUYVqU/cDTDZRa2oNu5FZKzCvVlZ2POPWvOUE+SXX+DsrHBvkyafEvaAjo5OQkKC9PVa+ZGVlXXlypXff/99xowZI0eO7NWrV8uWLR0cHOrWrevr6zt29Oig2rWnGhvzlFyOubmpWEMgoMOH08uXkZb2aaNQSAMCRDNn4v596bFkyhRy+TL53//IhAlk9mzOP/+Qs2chpcgHISqqk6GqfPmzkqX801F8gPr199bW1rdu3QoNDe3bt69c+weNyM/PX7RoUdOmTT08PDw8PJo0aTJr1qycnJxSTltx6OuTQ4fIkiWkaVNSpQqpXJnUq0fGjCE+PnB3l4wS/3WmpqZ6enpcLldXV9fY2NjNza1kNQUhxN3dvVGjRg0aNKhfv36jRo3q1asn7kmB2Fg6dqyoXTtRjx6irl1phw6iqVOLvdWlxAGlNGaQpjwMFXR1dTt06FAmU2lMjRpE8TckADg7EwXtPuVTUCCaNk3Upw/dswfnz9Nz5+j8+fTHH+mVK4UD6tYlrq5KJiCurnB01GDFMqRPH2XyDmtrzvjxmk65aNGievXqfcn2DGL++h3d28Os+M05MxP06ICD60s189BeKhQsNcpIvpKYlPD+w5uo6Ij0jPSc3JzHT+77XvIB4OJcuZKNPQAeT1dHhwfA/43fS79nAOrVabhy6QbCIQAc7R0BtG7RDoBQKAwNDS6bsBgMBoPBYDCk0Oo2HoPxmWjatOmJEyeOHTs2ePBg8UX14cOHv7RUim1Rnz+hUBgSEuIudetBhvdFpqM2qpTsJZGYOqjf/LJNmzZr164F8OrVq6SkJGtra7nDJBoRSe8JBoPBYIipU6dO7969T548Kdly6tSp3poann+FJCYmjho1SiT61MGVw+EcOnSoRYtSFBwxGMXhcDibN29u37693KyJoaHhqlWrKlWq9Pr16927d8s4VD1+/HjYsGHnzp1TZyHJ+1i7Wr/+lbA4GPkiPM1AYA6qGmo1i3ociEFwLgCY6+BBE6LPQZtnNDQX6QL8EUFXeWiQClq8eHGDBg2mTJlSqVKl8gr3Cyc/nwYFKdlPIyJw8SL5SYExtEhE58yhUnoIIeCdmvqqoOCmjY3VkyeiAwemNh35JB0AdAh2VicG6uWmPypTGgNAXIV4gSjE0ZEsXkyXL5d1TedwSIMGpLithampqbW1dWhoqPgKiFLq5+d3586djx8/Zmdn29ratmvXrmPHjlr3QY+Li3vy5MmjR49u3779+vXrhg0bNmrUyMXFpW7duubm5uLydOei5CI9d44mKn7t7O1J167Kl6N//EGfPZPv5R0XR1esIBcuQLpQ3sCAdO+O7t3lT+fgAAsLpKYqXI/Hg0aJz4pFpcJMeoBKWbyurq7ksYmJyYULF4YNG9a7d++zZ89K79KIhISEbt26PX/+XHK6Eh4e/uzZsxs3bpw9e9ZVaQ74C4IQMnw4hg9XPqpSpUqVKlUqKCjg8/k8Hk/liyb7L/L8OZ0+XdquhqalITiYvn0rPUprEYMiuwXJtMqlDFp4QowZM+bz9CTlcvHjjwgNhVxXEi6XtGsH9atERCI6ejRu3Sr2tSMS0cBAzJ8PSknnzuBwMHEifv1VvuOLrS2ZO1fzP6NsIH364OxZKhO/GB6PdOmCatU0mnDHjh0+Pj4PHjwosxDLDT1dHNuMa/ex+xiS0wDAyhzjB6Ndqb/U2zZFkzq4+VD+3irOWDVLy5mFQtx/jpdvoa9H89N3+/vfKTmGx+ONHDb2ydOHACgVUUopFZ08cxSAoYHh8KGjn714lJGRDqB+vcaQ+qoRUVHJ2RiM8oBS6nvJx/fyOTNTc0+PakMHjVKrqxqDwWAwvk6YoIHx9TFw4MDff/9dnHePiIjQ6NiuXbvKGIarRHnbiJLUrVtXX18/Ly8PwN9//71kyRK5w3JyciQpMU1bj8fExJw5c0b8uHPnzmoe1b59exsbm8TERIFAsH37drmBZWRknDp1StOZGQwG47/DmDFjpAUNt27d+nyxVBxTp06Nj4+X3rJs2bK+fft+rngY3ypt27ZdtmxZyVMUJyen06dPN27cGMCgQYOmT58+btw4GfnC+fPnz58/311RKlEKXlEaha9VpsaSh05WOJ8IAEfj6K9u5WVtnSvCxojCEOdUJna6ALDGgwz0pwAOxeIXN6iZMgfg7Ow8YMCArVu3rlixolzC/fKJjpYpPpZFJMLLl1AgaKB37tCAAMlTPqXDU1ISRaKrNjYmhCA/f3mSybGiDgYrPUgTtbthqPTFd8t8R4/4QU+PNG4MF/VsH8oU0qULqVqVrlxJg4KQlQUOh9jYoHVrMns2Stwybtas2aNHj+zs7Hbu3Ll9+3YdHZ0OHTpUq1bNyMgoJiZm8eLFs2bNEkuX1Fmaz+ffvXv3+vXrL168ePv2bW5ubpMmTZo0abJy5cqmTZsaKHd6HzECQUHIzJSzi8PB999Dgbz7E9evQ3EWXxQYyLlxg3TqpM4fAgA6OqhdGyEhivYTNzfyuarM1UCl37v0ABcXl5SUFEWOC1wu17F4BTmPx/v777/79OmzaNGi9eu1KWemlPbt2/fp06clt/v5+fXr1+/hw4cl2zR87fB4PG3SNtnZdM4cOc13ABoYWPqoJHIEQoiaigTlAgh16N+//5o1a169eqX1DFpDZs7Ehw/0+nVZTQOXS1q0IIsXqz8V3b+f3r8vX0SVmIh169C6NfT1Sa9eiImhe/ZARrPl4EBmzEDz5lr8FWUF2bULU6bQ+/eLffdaW5MffiDFnd5UsmXLlo0bN968edPKyqqMoyw3OnyPDt+X/bR/b0SPcXj+Rvat4eKA9fNhb6vNnPtPYNthBEcgLx9VKj34vrocNYOJsenoUROdnVxjYqIACASClWsXO9g7xsRGA8jj5x0/+ffH4EAAVpbWjRs2BZCZmSE5VpuwGAzNufivj8+FkwASkxISkxLq1WlQv16jzx0Ug8FgMMqLb+2KjvEfQWJoqam3wdixY8shnGIYGhoOGDDgr7/+ArBu3bpu3bo1aNBAZgyl1NvbOy4uDgAhRCMDvfT09L59+4pfAV1dXbl/kZ+fX1RUVOvWrU1MTCQbdXR0vL29ly1bBmDt2rU9evSQ6XpOKZ00aVJGRgYAfX39CRMmqB8Vg8Fg/Edo2bKl9NOYmBiVdWZfOz4+PseOHZPe0qVLl0WLFn2ueBjfNosXLzY1NZ07dy6fzwdgZGQ0YcKERYsWWVhYSMZUqlTJx8dn9+7dU6dOFUtIxWzfvl0dQYNhUdItW9uO7YPtyPlECuBYHH6pAm75fAEcjUVsPgA46GFMUe7vB2u4GyA4F+kC+CahryZ3sadOndq6detFixb9R3uK6epCZQduJa+Mry+K3mw5lPZPTtYBLlpb6xMCYNsPYzc1KtR4jXLARE3k01YWCnf9ILj+C39j1aAQOi8LALW0JB4eZOXKYo0MKgZ3d7J/PykoQFIS9PRgaaloYJ06dc6ePTt//vzmzZsfP35cxkvvl19+OXfu3Lhx45o0abJhwwYHB4eSM2RnZz958uTJkycPHjy4c+eOl5fXDz/8MGXKlJo1a6pvTQeA9O2L16/piROymgYulzRpQtatU3F8eroygweAFBTg2jWoL2gAOMuW0bdv5TuFWFjA2xvamhMoJCmJnjxJAwKIjg7atSMdO0LbpL6xsXGaUkmQkZQrur6+vp2dXVRUVElfB0KIpaWlZYm3EJfL3bRpU4MGDbQTNBw4cODZs2eK9vr5+W3atGnOnDlazPztQTdtokFBXBnPFXmU/vxWfU1DyUU1OpDD4Rw5cqRjx44xMTEAsrKy1G/NWVoIIbt2YeNG+PrSqCjk5MDAgDg6on17smCB6t8daS5cAF9hQykaHIzTp8ngwQCItzdp145u2IDwcMrnEwMDVKlC5s//LKK3Yujrk927yf37osOHSVIS5XJhZ8eZMEEjb4a8vLxZs2bdunXr9u3bX423SnliYYYrB/HLRtx+jKQ0FPBhYYaqblg3F56VtZlw2RbsOIL0Qu0BzI0Kvw1yChx6detvZZZaUFBgZWlds2YdA30DAA3qN3a6ejEqOiIyKjwyqtBXSiQUPnpS2Hqpa5eeYsVYQGChDa2t7X/VD4xR4YSGFTutiomLrg8maGAwGIxvFiZoYHyhpKen9+rVa9y4cV26dCns8ggAyM7OXrNmTUBRgVS3bt0+T3xKWbFiha+vb1JSUk5OjrjRw8iRIw0NCy2J/fz85s+ff/nyZfHTyZMny5hAUErfvHlTpUoVmYvwzMzMkydPLl26VOJLMX/+fA8PD5nV169fP3fuXADu7u7Pnj2TfvXmzZt34MCB8PDw3NzcDh06bN26tX///uJimqioqFmzZh0/flw8csmSJfb29mX0ejAYDMa3g0ztl62trfK7vUKhMCMjIz09PasI8XYejyc2x664+61akZiYOHHiROktVlZW+/fv/7Y1HIzPy7Rp06ZNm/by5Ut9fX1PT09FNbVjx461tLTs16+fZMvNmzfz8vJUZuuNipILOdoKGjpawVYXCXzE5ONWKtorzO1qj4hiW1RhLmeqC9EvcmIgwEA7siqUAjiXSPvaavBJ9PLyatSo0eHDh8eMGVPW8X4N2NsTKysq16NbjK4uWrdWuDc7W/z/LEp7JyXZcbn7LS3Fb81jLfotHvSLeO+P1thQVbOvxxF9cPkOMrJkt4/l/7WQv8mWJn3alJJCnzyho0Zx/vgDTZtqtErZwONB1QWCiYnJmTNnbty40apVK7kDevTo0bFjxzVr1tSrV2/OnDne3t7iRHhQUNDFixfPnj377NmzevXqNWnSZOjQoXv27NGiN58EsmwZatTAwYM0KgppaTAyIvb2aNOGLFyoOq+fm6vEnkEMzc/X7B/byors3o3Jk2lAQDFrDicnMn486dNHo8lUQCldvpxeuiTuFUIBnDoFT0+ycKGy97liXF1dk5OTc3Nz5e41MDCQkZtUrlyZEBIXF5eVn3XJ9NIT4yd8wjckht1It6mVp8qdZPny5Vpf3Z86dUpa3yaDQCC4cuUKEzQU8vIlKBUq8K2UFjpISwpKb6IgTcmZlQxQkxo1avj5+W3evPnixYv29vbiU25CiIODQ5s2bVatWlWOqXFCyKxZmD6dvH9PY2KInR1q1NBYPCQQ0OJ2aLKIRLh/H4MHFz6tVo3s3g3gSzwj//57zvffQ6vY/v333+nTp9evX//BgwdmZorNjgQC5OTA9L9iA2Cgjw0LQSniEpHPh70t9LTVvz15hT3/fFIzAPgY265ypQdGeskGOrEbD9a7c5zH0wGA3LzccxdPC4WCH3/oOX/2kuu3rty+cz0lNdnAwDA3N0fyz2tqYta8aStK6aUrFy5fuwjA3c1TX08/OOSji3NlZv7PKG8MDI2kn3KIln3NGAwGg/FVwAQNjC8USumtW7du3bpFCHFzc3NyctLX109KSvrw4UN20f3Enj17fpmCBhcXl1OnTnXq1Ck/Pz8zM3PSpEkzZsyoWrWqgYFBdHS0uGhATMeOHTdu3ChzeH5+fp06dQBYWVmZm5sbGRnp6uqmpaWFhoZK17iMHj166dKlJVeXTBgcHHz69Omff/5ZssvAwODs2bNt2rRJT09PTk4eNGjQpEmT3NzcsrKyAgICJHcNBg0aNH/+/LJ5LRgMBuPb4urVq9JP9fT0Jk6cmJOTk5ubm5qampOTk5+fn5qayufzs7OzMzMzBarMxF1cXBo0aNC+ffsuXbqIm45/OeTl5Q0YMCA2NlZ64+bNmytVYjU3jHKnfv36Ksf06dPHwcFBcmaVn5//5s2bRo1UFOWYFV0ApcpreK0OPIIBlbA1EgCOx9P2lmWfTbiegqAcADDXwfDiGeRuNlgVCgC3UyGi4Giy+Jw5cyZOnDh69Oj/oiaJy0WjRvj4UdF+4ulJFOTgAcDREUCKSNQtKam+ru7/zM3Ft0uv1Gs/ZfRvlBAALczo/pocTR072jdHs/q4fLfYxsqiiDn8rcXUDBKio+miReTiRQ36slcgLi4uHTt2VKRmEGNgYLB8+fJhw4YtXLhw+fLltra2CQkJFhYWnTt3nj17drt27VT0ktAE8tNP+OknEhGBmBhYWMDDQ92CaWtrmJggSd4/gWTyEspy1Xh4kAsXsGcP7t2jWVmEx4O7O5k+HXZ2Gk+lFDp1KvX1LVbtXVBA372jM2eSdeu06G2ho6Pj5uYWFBRUspGEnp6em5tbSfGZq6trjE3MlPQpgSRQSAovY+/j/rHUY3+b/e3BLfbqXbx48cyZM69fv9Y0MDGpqamlHPAfIquEfkoNxIZkWjguqD8/SuEJIdFbrFy5cqVUawORSBQZGXn48OF27dq9ffu2fA2KuFzUqkVq1dLycD5fpYhKtqvFt8WDBw8WL14cGxu7cePGrl27KhpGDx/GqVM0Lg4CATE0hJsbWbgQnp4VGernghAtG0xIs3onkop/HWbl2nyI6tTQ/Sgh9EOIcO/R5Lz0v8IjQvn8fLFfmr6eQZfO3X/s3OPHzj1yc3N0dHSu3bjke+lcXn4egGZNW+bkZu87+Oebt68AGOgbDBowfP2mVaFhwR7uVefOXPxfPOdkVCB9eg4A8PzFYw6H80On7h3bd/ncETEYDAajHGGCBsaXDqU0ODg4ODhYeiOXy50wYUJJKcCXQ6tWrZ4/fz58+PAXL14A4PP5b968kR7A4/EWLVq0cOFCJb08k5OTk5OTS263trZes2aNouq6SpUqiZtZiB/L7K1Xr97169eHDRv2/v17ACkpKSlSlWq6urpz585dvnw5u+RgMBgMuVy7dk36aURExM6dO0szYURERERExNmzZwHUq1evX79+/fr18/LyKs2cZUJQUNCwYcMePXokvbFr165Dhgz5XCExGDIQQho2bCgtFQ0MDFQpaLAvqmmLlN/eXS1+siNbI8U2CdhY9ZPrQ1mxL6YwYzTMXnby6kYw4SJTiNQChOehiiaZ39atW+vq6t66datt27ZlF+xXA1myBK9f07dv5eyztSULFypJdZNBg2L+/rvLx49d9PXXFNWMvnWu/rP3VgFXB0CdpLCjLavoa1UVdmgj+k7Ew1cQFOWqlvDXO9JYReNpUBD27iWTJmmzWDnz8uVLlZ9BMZ6enidOnMjMzExMTLSyslJWiVt6XFw0dmLX0SHu7jQ0VOEABwfy00/aBKOjQyZMwIQJ5Xe5RS9coFevyveuT0jA6tVo0UILQYy1tbWurm5wcHBubm5BQQEAHo9nYGDg7u5uKq9O+p3w3ZCcIaGcYq9hPvKfFDzpntr9puVNO06hjOPZs2c///zz5cuXldfQp4pSjTnGPMip91VZBKzkovs/R5l3NilrtO5SUVJvweFwXF1dFy1adPfu3XPnzg0YMKDMoixzDA2JsbGKv/wbNdG8fv36qlWrwsPDFy5cOGLECIWfVqGQTpwounWLFFnFUAAhIfTtWzJnDunfv7RxvHol2r+fiJsNubiQ8eOhSZ+jr4WIaDkbjfWTAAiEuvkFek8f/8kRFVN/mpt/ao5lYGAIIDUtVaxmqOZVo2b1WstWLUxPTwNQydZuwtipwSFBoWHBAIKCA1NSkqystHdaYjBUYmlhNWbkxME/jSBF708Gg8FgfMOwizrGF4qhoeGCBQtevXoVEBCQnp6ekZEBwNzc3MvLq3Xr1sOGDataternjlEFNWvWfPLkyY0bN44dO/b06dOYmJisrCx7e3tXV9fu3bsPHDjQ0dFR7oG6urpLly59/PhxUFBQYmJidna2UCg0NTW1sbFp1KhRx44dBw4cqKRuaffu3SNHjoyOjh49erRcYXvDhg1fvnx55MiR48ePv3nzJiEhwcjIqHLlyp07dx43blyVKlXK7CVgMBiMbwuBQPD48ePym9/Pz8/Pz++XX36pVq1ahw4dmjVr1qRJk5KthcqbsLCwTZs2/fnnnzJVmLa2trt3767gYBgM5XgWr8kLCwtTeYhEARCUQ7W2aq5jjBpGeJeNHCEuJmFAmbqWJPBxJRkACDDKUTZCAvCLMh5vsjUTNAAYMWLEkSNH/puCBhgbk0OHMGEC9feHxDmfEOLujvnzodRUQOTq2ioqaqKR0cyiPkGpRuZDp+/O1jcCUDkl+pRXvqm219YmRvh3PzYfwPnrSEyBUIg6kaFQUogrEuHJE3yRgoY7d+6Im9+piYmJiYmJSfnFUxrIggX06VOkp8vZp6NDOnaEbalLZcuJw4clTVJKQoODcfQoGTVKi4lNTU3r16+fm5srvjw3NTVVclk6MWNiqFC+IuSD8MOEjAlnzc8CCAgI6NGjx549e5oqaKTyWvB6QdaCj4KP2TRbl+g6chxHGY4arT9aeozKbgJOCjos/BdxdoafnxbHlYdJg3QdhXZdLWQqMRSF17Fjx4cPH37RggaAVquGwECFu62syLBhFRhORfD8+fPZs2fHx8cvXLhw4MCByoVHdNkyeu0aKWlTERtL168nNWqgZk0t4ygooNOn07t3kZoqeffQq1dJjx5k8WJ8W9U+ufKa89hZvAWQnOFBKYEwWfrsuOX3bZo2+V568HnfMzdvXwVQydbOxrrSpv+tE3/ovmvcfOign7lc7m8bVhQOJcjNk9+oiMEoWwyZlIHBYDD+GzBBA6N82bp169atW7U4UFdXd/Xq1WUeTwXD5XI7duzYsWNHjY7icDi//vqr1os2btz4rdzKMyn09PRGjRo1SqvbWAwGg/GfhcvlGhoa8uWWPJYpHz58+PDhg/gH1MLColGjRo0aNfruu+++//57a2vrclo0Ly/vypUr+/btu3DhgrCE5y2Pxzt69Kj9N1oZxvh6cSledR0dLa/urDjVjYi4qO+dwnyfWvSvRJaFUADH4+mASmV5s/tsAgQUAL43h7u8XCGPQKw2qmes8eR9+/Zdu3btzp07uWoa739j2NiQU6dw+TLOnkVGBvT1Ub8+GTUKRkbKj+NwOFcfPaqyZAl98gQikYCrM8b7f2E2LgBM8rOP85/b1ulZmri4XMwcjZmjAYBSoEMuVZzVAvBJkPElkZmZ+eLFi9atW3/uQMqC9+/p9OnyzfkNDEibNmTZsgqPSW1iFdp7AIBIhEePUIorQQMDA5VtQYKFwe8E75QM8Cvwy6AZqRGpnTp1WrNmTffu3eUO+zP3z+VZy2NEn5x4woRhLzNeXsm/ctTsKAeFpigLFiy4evVqrII/3Nraes6cOcoD/jLJp/kZNMOSY8lFmX1jk+nT6aNHEJehazeDRpqGiAj6+jUIIXXrQoGsRCyVgOZqhpLzKNrl4ODw7Nmz0kxeAXB++YX6+dGICDn7CEHLlqhwlXP5kZaWtmDBAh8fnxUrVowcOVL1OUlSEr1yRWHTjdhYuno1+ftv7YKhEyfSq1chEhXbGh9P//oLYnunbwhjeWlfoVAPgIVJWE2X89CpDGEKAF1d3eZNW/7Ub5i0bCg45OP5i6cBmJiY6urq3r1/E4Cenv7gn4Y3b9oKgEBQ8EkCQhEXF+vkqKFDEoPBYDAYDIYCmKCBwWAwGAwGQy0IIcuXL582bZr691s5HI6ZmZmJiYmxsbGxsbHEkzk3NzcuLi48PFwgECifITU19erVq1evXhUH4OjoaGtr2759+2HDhnl5eemWzjc4MzPz3bt3z549u3Xr1pUrV8QFlyXR09MTtx8uzVoMRnlgV7zxvKTrlhJqF1WDv8os1dIDKmFFKEQUN1IQnQ9HvVLNJs21lMJvmL628nUS1Y3wNAMAgnLgrKFtvIuLi4ODw+PHj5s3b16qKL9mSOfO6NxZ06PcqlfH0aPYsEF489bkDpNu1G4NgFD6p0W81w+lUjPIhkdADVXVmakc8Dm4evVq8+bNDb/I2DQjNpaOHy+/3wSPR0aMIIsWVXhMaiMUUkU5PwnlL828wb+RJEpSMiCaRl+LuDavw7w5c+aMGDFC7pjHBY+XZS2LFcnKFHJoztn8s3My52ww2SDeUq1atREjRvzvf//LLmFNoa+vP2DAgO+++07bP+XzcCDvwJ6cPVGiKD7lGxEjNx23FUYrmvCalMHUVauSYcPonj0oedZnZYWoKCWHSpQHamkanj2jq1bRkBCkpACglpbEw4P8+ivq1BHvl86SaidlUH+GgICADx8+FD7Jy6O+vnj4kAqFpF490rs3PotPzKNHdN8+mpwMoZBYWGDgQNK5M1m9GgsXymoadHVJs2Zkw4bPEGT58Pjx44EDB/7444/v3r0zNzdX5xB65gyUilZpWBjJy9OimQ719aX37smqGcTk51MfHzJ48LckJfFwxZsSikn/8J6ta23W1cmp7/YPimTtfD7/1p3rT549atakRfdufYwMjQCcv3ha/FnLy8uLzIwA4OJcefzoyba2hSfkOjq8kUPH7ti9GQCPx6tVs24F/WGML4Dc3Jy37/z5BflNm7TgcLRqw8ZgMBgMhlKYoIHBYDAYDAZDXaZMmfLdd9/dvHkzNTVVR0fHxMRE7LdsZGRkbm5uaGior69vYWGhq6trZGRkYmKi3Do1Pz//5cuXV69ePXfunDp1Y5TSqKioqKioFy9erF+/nsfj2dnZOTk5mZiYqNl9XCQSpaen5+TkpKWlxcfHJycnqzzEzc3t8OHDzZo1U2d+BqOCqVSpWLOH+Ph4lYe4GcBMB+kCJPARkw8HbYUITvpoaY7bqRBSHIyhC6uUmUnD4yKH+3aW8gfUNy0UNNxLo20tNV63e/fuPj4+ZSZoEAjo8eO4cYPy+URfH506kd698a3aP+joCObOG9tt7pmEwg3z3UjXyu5lvg718FDmCc/l4ovUo/z7779dunT5jAGIRKLc3FxKqYGBQWk8SOiiRfLVDAAKCvDwISj9ck3IuVxibKw8OUwtNf/i0JBsqsIDR5QomtF/xoSfJ0yePFnRmEVZi0qqGcTwKf9M/plFRossOYVflGvWrDEwMNi/f7907yFnZ+eBAweuW7dO/JSCEm07DVUYFHRo+lCffB/p1zBIGPS64PU8o3nTDaeXfgkyYwYsLXHgAA0NhdiUi8cj7u6YNg0KrDLkTKJU00D//Zf++msxs5CUFPrkCR0zhrNuHcqi7ZFGeghTU9Pvv/8eAD15Etu305AQ8R9OT56ke/aQAQOI4vdh2SMQ0Bkz6M2bko42FMDDh2jShOzcSU6epCtXkvfvaXY2OBxSqRK6diWjR+NbyQ5evnx5+PDhe/bsKebLkp5ODx+mb98CIK6uZMQIFFesUokeRREZGYiPh6ruM3I4elRJjx4kJIh27uT8/rvG036pLJuOp/6ILi4AjkxqdMt/Zn33Y2aGsqqRnJzs67cu37l3ffXyjebmlkEhH8XbCwr4AOrWbjB29CQ93WIn0zVr1rEwt0xNS+nU/kd9zSUmjK+UmNjoteuXipuMvHn7euzPk8gXe6bEYDAYjK8WAmDJkiXLvmS/RAaDwWAwGIxvnbCwsJMnT546derJkyciuUVCFY6JicmMGTPmzp1rpMqMncH4XHz48KF69eqSp+7u7kFBQSqP6uZH76YCwJHapGspuricTcCItxSAnS7eNCe8srhrF89H1fsUgJkOIlrKn/F8Ioa+oQDqmuBOI41Xffv2befOnUNCQkpp8QIA/v509mwaEABJnxodHVKjBtm8uczKGXNyEBUFQ0M4OHz2dE4Bxcg39EJR2fkoB2zyKp+btXFxot69FZVKk+rVycWL4PHKY+XS4Obm5uvrW61atYpfms/nBwUFZWVlFRQUiEQiXV1dAwMDDw8PbewisrJEHTsqq1M3NuYcO4a6X27VqWjqVJw5o3C3iQnn4EE0blyuMdwvuN8ptVMOzZG/OxbcAdxZw2et+2WdohkyaWbtpNrhonBFAwjINtNtEw0mSm9MSEjYvn37mzdvRCJR9erVJ02a5ODg8FLwcnHW4lBhaDbNNiSGVbhVFhsubqrbVNs/rnxZkLVgU86mfJpfclclTqUjZkfa6ZaRY1ZeHr1yBQ8fgsfD99+Tdu3A46mjElA9JjWV9uhBpZQlYrgKPlZa2DNo6u4wbdq0KlWqTLO0pL//jtRU2d2GhmToULJ4saZhaIdo2jT4+KBEfzcApFWrT30TsrOhpwel2uivjufPn//4449nz56VlkrT3bvpX39B+g1jb0+6dye//CKRjtFff6X79imb2taWc+kSbGxK7hEKhUKhkFf87f1p9c6d6Ttl/XFIixbk6FFlS5cpsQm4/RhJqahXA83ql4tAdM9xrNyGeHltZ7xcU+eMze3USocQwufzIyLDLl+9EBUdCaB2rXpTvWevWPNLRGQYAA6H06lD1949+sstxM/Ny01LS7W3cyj76BlfKv+cPHztxiXJ0yULVzk7aS4wYjAYDAZDARMnTty5c+c3dWbMYDAYDAaD8ZVSuXLl2bNnz549Oykp6c6dO/fv33/27NmLFy+y5DbwLmecnZ29vb3HjRtnaamgQpzB+DLQouUEgPomEAsaXmbSrtba56O72sBOF3F8xPFxKQnd5dxF15j4Iid4J8UlbW0tocsBX4TXmYjNh72GJhM1a9asXbv27t27J02apH2gAIKD6YQJss7YAgF9/Ro//0yOH5cpr9SYt2/pqlU0NBTp6eDxiLU1mjcnixZpYShdJggoRr/9pGaY6IQ1nuVWemZnR2bPpmvWoITpCHF1JevXf4FqhsjIyOzsbC8vr4pfOicn582bN7m5uZIteXl5eXl5/v7+Xl5eavqZfyI4GIny8jwSsrLogwfkCxY0cBYtos+fy342iyCNGpW3mgFAM14zDx2P1wWv5ey7BcyA8yTndYsUqhkARAmj0miakgEU9FXBKxgU22hra7t06VLpLetz1m/M3hgn+vTr8F7w/lnBs4mGE5caFRv5JZBJM0/knZCrZgAQL4r/NevXdpbFBA0CCJ4VPAsUBrpyXL/jfadP1P6G1NcnPXqgRw9Ng5Q0noACnwa6YUNJNQMAoZMTSsgaKkDNACAkJKR948Z0+3Y5agYAOTn01CnSqxdq19Y0GI15/hw3bshVMwAQPX3KOXmS9OsHAF+Dnjg7OzsyMpLP5wPQ1dV1dHQ0Udy/IzU1tW/fvn/++WcxNcP//ke3b4fM9U5sLD1wAJmZ5LffxBtIp0706FFIfc/LQKytZdQMlNLIyMikpCSx0I3L5RoaGrq5uckK3VTqyFUOSE2lb94gJ4fUrAknJxWDFRMTj/G/wD8A8UkAoK+HKs4Y3R+Thmk9pXzGDICdNYbPRm6e7K6AcItfNlvY2aF9cwBwsHds0qjZhs2rAz9+8H/j9/LV84njpl26coHL5TZv2tLVpYqiJQz0DQzsDBTtZXyTJCV9OncyN7ewtiqL6yIGg8FgMIrzjViWMRgMBoPBYHwbWFtb9+nTZ8OGDbdv305LS3vz5s2BAwcmTJhQs2bN8rZttLCwGD58uK+vb1hY2Pz585magfHlY25uzpPK7GZnZ/PV6A1fz6Two+SfWarVeQRD7Qsf747Wpv93SVIKCh9YKU5YG3PRzAwAKHAtRZtVNmzYsHz58pQUrQ4ugs6fryhjSkND6bx5pZr81CnRqFH07l1ERSEzEykpNDCQHjxI+/eX0/e9/BFSjH9PfYpu1U53wdryUzMAAEjfvpxt20jDhrCyAgBCYGdHWrYkhw+XqzcApXgXhOsP4B+gOokjza1bt1q3bl3x9sKU0vfv3+fKy3Ll5eUFBgYKBALNZhQKVf/lanzPfE4qVSLLl8PZWXY7h0MaNiTbt1dACBxw6nPrc6TvOGUCJ4GfgHmw3Gq5Z84e5TMYESNdosJFxoyjot/Wmfwzv2X/Jq1mEJMgStiSs+WvvL+UH17xnM0/GypU0O4EABAqDE0WFfYLo6BLspfUSa7TJrXNiPQRHdI61E6uPTFjIp+W+/tTWkYg51OvtDuAsBQZX2ilZgAQHh7uev8+IiMVjkhOplu2lCYwNRHt34+0NEV7SW4uzp6tgDDKhMDAwNevX8fHx6empqampsbHx/v7+3/48EHRv8ucOXO6d+/eq1evT5uio+nhw7JqBjF8PvX1xcOHhU+bNSOengpD4XDQpo30BpFI9Pr167CwsMzMzLy8PD6fn5ubm5yc7O/vnygjWbOwUPF3Krkgio6mI0aIfviBDh1Kx4wRde1Ke/bEvXsqJpRHWBR++BnX7heqGQDk5eN9EJZuwZw1WsyngpOX5KgZxMQlYtGGTz+DHA5n4rjpxkbGAM74/GNlaT100KhBA4YrUTMw/pt0+7GXo4OToaFRnVr1FsxZamCguUUWg8FgMBiqYA4NDAaDwWAwGF8oXC63Zs2aNWvWHDFiBICUlJRdu3bdunUrPT09IiIiJiamlPPzeDxXV9c6derUr1+/devWTZs25X15Vb8MhnKMjIzSpHID2dnZKjsp1Cgqenyrosm7an52JH9EUAHFnVS8zUbNUpdTSgQNlko/ix0sye1UCuBeGh1mr3EKuUaNGn369Fm9evXvWreFjoqiSrt70A8fSFoaNC2OFxMWRn/7rVjz9cJJKfXzw6RJ5NAhZUtTyufzdXR0uGXk1Cyi8P5ATxZ5JXg7Y5l7haTtv/uOnD1LoqPpmzfQ0yO1asG6FC1SVEEp1u/GcV9ExiAjC8ZGcLJHz/ZYMkWtXh/Xr19v166MnPA1ISYmRomVUW5ubmhoqKeSNFhJ3NxgYwMlv7AGBqRJE01i/By0b8/x8KDLl9PAQGRngxBiY4OWLcmcOSh9rxk1OJN/xpfvK4IIAOKBLcBJoCkwCNyu3Gnm09rrtlc+gzPX2Y5jlyhS6JZhzDHuqddT+SSrs1YniZLk7koVpW7M3jhMfxjBF9Tk+2XBy8IXTQEpNCVcGG7FsaKg/dL7Xci/IJEvCKggSBgUkhvyTvjuivkVPaKhe4+GyPg0QFpekKOg1UgRoh49OOfOabGodmoGAImJiTYlDG9kiY7WIiRNIQkJKuJOTq6AMEpPYGBgfHy8TJu8goKChIQEkUhUo0YNmfEvX7709fUNCAiQ3ki3bVP2ZZueTnftImI7Bw6HrFpFJ0yQ889ECGnUiMyZI70tICAgTZ5wJC8vLzg42MTERF/i9tS+PZ4+hSLpm4kJGTxY/q7AQDp6dDEzkpQUmpJCp04ls2crPEoBP8/FR3lapqxsHPZBu2bo0kaj+ZTBL8ALf2UDAkJw5ynafFf41NjI+Mcfeh4/9XdsXMzb9/61atQps1AY3xCuLlWW/rL2c0fBYDAYjG8cJmhgMBgMBoPB+DqwtLScP3/+/PnzxU9zcnKioqISEhKys7Mz1C5ZtrCw0NPTMzc3t7S0tLOzK6uEH4PxuSgoKJB+qqNGt2kPQ/AICiii8pAjhGEpPgSOeuhugzMJoMCfkXRLtdImxpLVEzQ0My984Ke2yURUHFLS4FgJVhYAsHz58po1a06bNs25ZBm3GtCHD5EkP01YOCA2lvr7k5YttZl89WolGQ764gV5+RL165fclZ2dHRoampOTIxAIOByOrq6utbW1s7NzaWwD+CJM+kCPFyXCxjthtUfFpj8dHYmjY3kvQimGzoTvLeQVWd1nZeNDEILD8eoDTm5V0cabz+dfvHhx5cqV5R1nSVLlGshLkZ2toXDJ3Jy4uVHF70BSpQq+fEEDAFdXsncvEQiQmAhd3UKrjwpBBNHyrOWFWoRLwCzgJ+AuYAsAQggfCh4qnwEAAemo2/Gt4K2iBH9Nbs1mvGZyd4kJFAYGi4KVDAgWBT8reNaYV+4NONTHgqOiWJxP+TnIAbAqe9XFvIt8yJoxiCC6x783MXPiPtN9ZR6e5LtULCaQ1jRAWtZgqKow9+PH0qwOrRpVoPjZgjYDGEVkZmYmJSWJ5JnZUEpTU1NTUlJknN5+/fXXxYsXyzakkNeapBjSMpR69Tjbt9OFC2lg4Kd/LAsL0qwZ2bQJUqd/OTk5Sn4a8vPzg4ODa9asKX5KRo/GhQvUz0/OUEJI06aQeyYjENBp0+S2VkFiIv3jD9KiBVxcVPx1Rdx4iFeKbU3SMrD5YFkKGkIjkaBYNmNrFlC50sMTJ+I+vDZ0cans4ebp6lKl5fdtz5w7UVDAf/vuNRM0MBgMBoPB+FwwQQODwWAwGAzGV4mhoWHVqlWrVq36uQNhMD4bIpFIxmrewEB1y14eQRUDBOaAAiG5qGVcqhgmOpEzCRTA8XgscYd16VxOwnMLkzTOesqy5jWNwCEQUQTlgC+CruICepEI6/7EmauIS0BuHkyM4eKAGT+jZwebsWPHrly58s8//9Qm0DwFVsVFEDXGKESp9wMyMujRo6SEoCEhISEkJCQ//1Pv+fz8/KysrNTU1Nq1a3PUMRkowYdsTPpAnxUJxn52xLqy6jQhEEAN8U2FsWYHfG8ir4RRfUEBrj/Aot+xVmkLkbNnz9aqVcupdE7y2qGyo4TGLScAsnQpHTkSUVFy9llawttbhb7ji0JHB/b2qoeVKXf5dz8KPgLALWAucAyoXWzAu4J3aTTNnJgrn2eN8ZrHgsf3+fdL7nLluv5p8qdycwX/Av9UkTK9S5Yo66Xg5RclaOih12Nj9sY0mqZogBDCZVnLrlhc+Sfvn3zkyx0jgugm/6Y6r7CaKFESyGgapAcraS3Bef++DGNQBycnp1BK7ZQPMjXVdFotoDaq+sp/DR3fIiMjCxTrPwQCQUxMjLSgISQk5NGjR8ePH5cdqqnKpEEDcuECLl+mV6+SvDzY2pIhQ+DlJXNQbGyskvAAFDt11NEh+/bh55/pmzfFfBoMDEiTJmTbNrkz0BMnqJLWKrGxonXrOAqOLcnxi8hResYUEQOhsMx+eQoECn1gGnse8HK8BoCfg+cv8fzlEwAcDsfWppJQKADwRVnaMBgMBoPB+K+hzW0dBoPBYDAYDAaDwfjsyBQIWlhYqOPQAMC1SPYQoW3OXcJ3ZmhgCgC5ImyJ0LxmtDgvihwXPJUWuBpy4aAHAAKq7E8QCNHHG2t3wv8DElOQlYPYBDz2w8TFWPIHZs+efebMmZCQEC3iJHXqwEhpgw0LC1KtmhYzIz+fqrIrL+nInZOTExoaKq1mEEMpTUtLk/G4VoeAHHi/p98//aRmGO2IjVVLrWb48IH+/DNt107UogVt1YoOHoy7d0s5ZekRCnHykhw1g5iCAlyUcm6QN6Bg5cqVM2fOLKfwlKNSqqKNlsXLi7NyJalcWXa7vT2ZPJn0VNHmgHG34G42shEGTAF2y6oZAMSL4gMFgSrn0SW6l8wv9dLrZcX5ZC+hR/Qa8BqcNjtdl1dX+eGmHFOOqlteJsRE+YAKpq5O3Vo6tZSP8RP4XeZfjhBGKBkTIYy4lH+p9PEQQqRdGeQqCRRt50ZFif9TsUamCqMhdWJQSbt27S7q6irrt0IIGjTQYmZN4YwcqawZk4EBevSogDBKCZ+v4AdDwYDTp0/369fvU5cHCWZmKlYqqTLR0SFdu3L++IPs3EmWLy+pZgBQ8mRABoFAUEzrZmNDzpwhs2aR776DlxepVo20aEFWrCCHDkGRTPb6dYVdKgAARJOTqwxVRkJ5+chQ2FtJYyo7wVLeC8/j5nk5XgcgojrmFu421rbi7SKRKC4+ViQS6enqtfi+TZnFwWAwGAwGg6EhX1BRCIPBYDAYDAaDwWCoT3zxltg2Kgsfi3Aq6i0eVVwNkJaJyBgYG8LVEeqnQWe6kKFvKIA/ozDKAVVUm0TIJ46Px+kAwCH4TtVNflf9wuBj8+GhQP0waxWu3YdQKLs9NR17/kH96hbe3t6rV6/es2ePxrHWqUNcXem7d4r2E1dXaNXMArq6hMdTkbAqkRQJCQnJU2wIkZqampubq457BwXupGJHFL2cDFFRELocLHcnE0vtPkAPHKBbt0oMtCmA0FDq70/69SO//lra2YtISkrKyMhwcHCQkzpSgH8AIpT2jg+Lwp2n6NRCzi6hUOjt7V25cuXu3btrHmwZYGJiorzrhDr/7nJo3540aID16/H+Pc3OJvr61MWFM3s2SqocGCXggossYBQwC/hOzgBCiJplvsbE+Iz5mTeCN7tydsXSWCNi1EevTze9biqVCgAa6TRy5DpGCiMVDbDn2LfSbaVOGBXJIuNFXdO6iqiiCmokiZJ88nwyqTIdgAiiIKFSqxs1kGkwoRzxGBm3BiUmDZ8OXLOGrF6tPAAxoosXERGhvo2/NMOHD+/cufPS+vV15HYWAIinJ5k+Xc6O9HR6+jTevIGODtq1I+3bl9Zcp3Fj0ro1vXBBzm8zQBo0IAMGlGr+L5Lbt2+PHDlSzo5evXD7tkI/Jw4HzZS1lVGEyj5ThBDZpns6OmTyZEyerK5ssbg9mBxUSjOlkCsvkMZQH2ZlJ74yNoSXG8JL/O4LRLp5BSb6vAwOEbVs3rBH1x6ZmRkhoUGh4SExMZFGRiZ1atW7eMnn/Yc3VSq7d+vSq0pl9zKLicFgMBgMBkMNmKCBwWAwGAwGg8FgfJVERxe7Hevo6Kjmgc76RJxQjsyn4vYI919g2R8IjUJ6Fnhc2NmgfTOsmAU9xfWcErrZ4DszPE5HnggzAunZulqW8W+LpAIKAM3NYKtqXcmAeAV1kqnpuHxHbsakcO8fB3Bu54yqVauGhIS4ublpFish8PbGkiVISZGz18aGzJ6t2YTSMzs4KOurzeWibVuZbTlKMwcFBQUxMTHu7iruvD9Ox5yP9FXxLGE7S6z0IDWVulGoxd27dMsWJCbKbk9Lo0ePwtGRjBkj2SYSiSIjI/X09OzsVFikS3Pt2rWFCxcGBQVZWFjExsba2NgsXrx4yJAhKjP6IVHIVpqaEQgRFFZM0CAQCPz9/W/fvn3w4EE7O7tCI3FKkZUFkwoteXd2dk5MTMxVkFvS09NzdXXVcmoLC3GeVfx5Zi7bikijaTk0x5Zjq1N0f+l78j13DFfYRIiR8g+pRCp56cipq1ZELZ1aW0y3aBqYBceink49JYKGWjq1HDnq/mpUGBbEgku5IoWW8ACQj3wTYpJBMxQNICDu3LLJNWrkiCAta6BPn9JVq+ibNyraDz1/XnKbdEJa9NNP9ONHJCTQ8eOphQWpUoXMn69pnrtmzZpeXl7/dO48lM8vKcUjbm5k06aStkN0/Xrq44Pw8MLnJ07AwwPz5pH27TVaXXa5P/6AUEjv3EGG1L+gvj5p3Jjs2oUy6mtUrvB4KtprydhlvX//vnbtElYtAOnWDX/9RR8+lDsJqVaNTJmiRXiWlpaJiYlK3rq6uroqRQ8qUCkZ1ERLN7QXjl9EpmKfBlcnDVS26rB+PgKCER5TbCOlnIcfxrWquYXL4Z+/eJwQYfcfe9et06BunQYAHj99sOfAdrH3xmv/l6/9X1Z2rdKuTedm38lTOzL+G7x7/2bH7s2NGzYZPmTs546FwWAwGP8JWMsJBoPBYDAYDAaD8VUSE1PsXqyDg4OaB0oaOvhnAcDOvzFkOu4+Q1QcMrOQko53Qdh2GF1GIUuNEjsCrPckXAIAN1OwP0bVAfKIycfuInnGRGfV99nNipIFmQokCz5XER6rbIaIaOQLzLy9vVetWqVBoEWQnj3J+PEo6YphZ0emT0erUtQ9Dx+upJ8F8fIivXpJbykoKBAqEm4UodKA2jcJXV9+UjNwCLpZ42oDcqZuWagZALphgxw1g5jsbBw5IjGvvnbtmru7e8uWLWvXrl2zZs3Tp0+rnFwgEMyYMWPs2LELFixISkoKDg5OSkpasWLF+fPn3d3dd+/eLd2ZpSSOtiqEOxwCZwcACA0NXbduXdu2bS0tLYcPH/7+/fvVq1f7+voaP3hABwygLVqI2renrVrRESPg768y7DJBR0encuXKcrNrOjo6Dg4OhoZK27cwtKUABYuzFjdMblgzqWaDlAY1kmr0TOspdgX4a+pfxnrGkF91DwC1eLVMSQkn+XLgT9M/q3Hl977x4HrsMt1VATGkilJ35+6enDF5cdbi5wI5yXsZnLnOVlwrJQM44LTRbePCVWZU4MJx+UH3B41jLY7W/R0KD2zUiJw5Q5o2VTE4PR1S7QmKNZh49kzUrBm9fx8JCYW7U1PpixeiKVPoyZOaRvXrr78u3bSp4OhRMnQo8fKCrS1sbIi7O3r2JKdOoU4d2cDmzqW7dn1SMwAoKKDv39M5c6ivr6arF0NHh+zYwdm2jXTqROrXJ3XrkrZtyfr15MgRGBuXauaKolKlSrIOB1IQQmQcs6KiopwVmDaRP/8k9eqVTNeTatXIjh3Q05N7lHJsbW2NFJ9FcDgcW1tbLaYtRsuWUPwKANDISqRpPdRX3GrG2hILJ6o/mVpUrYLNv8K9hN6Pj3p2bsutLK0BnL94+sGjwq5Yl69d3HtgB5/PJ4QYGBiKezmFhYfuO7gzNCy4jINjfD1s2f5bXl7u3fu3n714/LljYTAYDMZ/AubQwGAwGAwGg8FgML5KUorbA1SqVEnNAxsU1ZA/y8CTt1i3C/FJsmNEFA9fYvR8/KNGYXBdE3g74X+RALAwiLYwJ54aZlGXBNNcIQDUN0FXa9Xj9Ytu/ucpSFW/DxabUCgkPRPRcZg+fbqnp2dgYGDVqlU1ChgA8fYm7drR9esRGUlzcoihIdzcyLx5qFJF06mKTdu1K712DefPo6QKwcGBrFwp4/jN5XJVllpylNY2hudhzDtaQAHAkIth9hjnSBQ18tCGuDgaqbBMHAAND8f9+6R163Pnzo0fP/7w4cPt27cHcOPGjSlTphw7dmzr1q2KEjDZ2dk//fSTUCh8+fKleVFrdkNDw+HDhw8fPvzFixdTp07dv3//9u3b69WrJ3eG+jXh4oCPYQrDc7YXZsSf69Bhm7+/f79+/ebOnfv999+bFrU2pwsW0HPnJKXGn1ppTJxIxlZExZ6trS2PxwsJCcnNzRVLWzgcjoGBgbOzs/rfCV8L4cLwi/yLKaKUujp1O+p21CfqNhYpW7Jpdpe0Lg/4D4Qo1BLFI/6j8OMrwau2e9u+fPZy//X93tQ7ThhX8lh3rvtWk60VE6c9x/6CxYWh6UP9BH55tNAnQBe6dXh1DpkdqsytXK6riyCamTnTJ98nXBhOQQFsydlSS6fWXrO9imQWABw4Dq4cV7kvnRhXrmtPvZ4hwpDA7EA+lWPRQ0Da6LWx4FhoETOltNBfQSspgxzk5ZWLtaLgcMDhSH+HFy6dn0+7dpX/zRkfTzdsIC1bQpMPeKtWrWrUqLHz8OGpa9aAUpKUBJEI1tZEblr69m168aJ8b4nERPz2G1q3ViK8U4s2bUibNqWa4fNhbW1tZmaWIteiCTA1NbW3t5c8zcrK0tHRUegVZGFBTp3CH3/gzh2alASAmJmhUSOyYIHW8g5CiLu7+4cPH0pqGQkhFhYW6ht6KVxiyBD8/Tf98EH+bltbTX2qDm9A19HwD5DdbmmGCYPwfUOtolRK55ZodARL/oB/ADKzoacLV0csmIh61Z3i4uet/X1ZdnbWgUO7/N/6gUKcrjY0NJo4blpVD69LVy+e8Tkunqe0XheMr5Dk5MRrNy/r8nRNTcxT01IA/Lnnf5ZzrNyqeHzu0BgMBoPxjcMEDQwGg8FgMBgMBuOrJDu7mD+vidpe9076cNFHRB4yBZhzDHEKKucB3H+O90GorsYNul/cyPUU+i4bOUKMfEuvNyT6atvh3U3FyXgAIMBqD7XuDRcUJZt4CkbbqlJFGOjDzBRmZmaTJ09eu3btvn371A1XmmrVyN69KGtDfs7GjdTOjp4/j8hIiN0FDAxI1apkxQrUry87mMPR09NT4sHA4XCsrZW9HL8G02whALgZ4GJ94qBNRahSwsORnKxsAJ+PV69emJiMGTPG19e3UaNG4s3t2rV7/vz5smXL6tSps2zZsjFjxsgUxcbHx3fr1q1u3bo7d+7UkdfZvUGDBnfv3t27d2+XLl1at249ceLEli1bysg7dHno2ALBkRCV8LmgwkRR2p7o6J078pwnT57cp08fXd1iZg502zZ66pScbuKJiXT7dlK1Klq3VvaHlxEWFhYNGzZMT09PTU2llJqbm5ubm39jWZZoUfSo9FF+Ar9EUSIAHuFV4VQZZDBoqdHSigxDBNHzgucTMie8KHhRcm/4kfDD2w7fvXO3qVXT7LzsX7N+DRGGSPZywKmuU32f6b7yVhJI4851f2D5wCff53je8XSabkpMe+n16q/fn1P+fqUD0geczz8vrTnIoBkPCh50Tet6zuxcTZ2aig6cZTRrfPr4VJpacheP8Hro9TAjZr8a/epX4Pcv/18ZTQMHnOa6zXea7NQ67DKTMoipWxcXLyrZT6ysoKNTclG6dy/9+FHhYVFRot9+42zYoFEsq1at6tKly9ixYw0MDOTYC0mvvmdPsX4QMntDQnDgAJk0SaPVS5KTkxMWFpaXlycSiTgcjrGxcZUqVVR2c/hCqFGjxps3bzIyMqQdgDgcjomJSa1axdwGsrOzlfglAICuLpk7F3PnEoEAQqF2rgwymJubV6tWLTg4OCcnRxKhrq6ulZWVp6dn6ecHj0d++w2TJsnR3FhaknHjoKFI1MYSVw5i8lI8f4OoOAgEsDBDZWfMGIX+XcogXrlYWWDbMjnb7SrZT54w43/bN+Tk5jx7Xlh5b25uMX3yvNzcnGWrFsbEFlqKtW3dsbKrG4Dc3JyY2Gi3Kh7f2C8voyQFBfx1G1aIdQwgxNjIKCs7mxCSnaO4aQqDwWAwGGUEEzQwGAwGg8FgMBiMrxJBkUu/GLkJXUV0tips8RBiQpWk45NSceAk1s1XPaE+B3tqkHbPaZ4Ib7KwMIhurKrWXV0BxbyPhcmcfpXQ3FydgxBRVDhqq6BZQM8O2LQPyXIyYoXYV0IVJwCYMmWKp6dnRESEiyYOyeULIWTePOLtTS9cgJ8fzMxI+/Zo3FhRE2lbW9vMzExFeTgDAwMrK4UW7lF5OJcIAATYXaMc1AwADAygowOlfTGiBYJevXrt3LlTomYQo6+vv2bNmoEDB06fPn3r1q0rV67s3r27WJFw48aNMWPGjBw5csmSJUpmJoSMGTNm4MCBe/funT59elRUVKNGjTw9PS0tLQ0MDAwNDfX09Oq7mHha6XwIgUgEwjEBIZQfJMy6THPv2lXue/rc2abfyepIAIDPx4kTctQMYpKS6B9/kAoRNIgxMzMzMzOrsOUqknBheOfUzgHCT9W7BbQgUBj4W/ZvIYKQv8z+qpgwtuRs2Z23O0gQJHE7KMa/wGoITgo2WWz6B/8M1R/6g+4Py7OWvxG+yaf5xsS4uW7zuYZzDYgGreXLBALSS69XL71eFbno9tztvnm+fMhxUAgRhPyc8fMjy0dEwU9Pf73+fkZ+O3N2poiKVcDrEb3Oup03mGwAQEBOm59elLXoTN6ZUFEon/K54LpyXdvqtt1msk2PlMUXWWYmPXkSz5+DEDRsSPr2hdqqQQlkyBB65AjCwuTv5nAUap4ePYLSXjlEidxBAXXq1GnUqNHhw4fHqjSPiY5WtpdSPFfdPUQ5ERER0dHRfKl2G5mZmWlpae7u7kp+sL4cuFxu3bp1Y2NjExISCgoKAPB4PCsrK0dHR5mUNo/HkzlbU4iODjQ5kVOOubl5gwYNkpOTJf0v8vLy9MpCLVFI/frk4EEsXEgDA5GSAkphYkJcXTF5MunWTZuATXF4I7Jz8eo9UtJR3R3uLihjxxS18XD3WrJo9dlzJ174PaUU9es27NDuh5u3r9y5d1McjIW5Za8e/Zo3bQVAIChYtW5JfEJc+7adB/YfVsGhMiqYuPi4QjUDAEqzsrMBUErfvPWrXbPu54yMwWAwGP8BmKCBwWAwGAwGg8FgfJXIVKsLlSaMZehkRXZHUwDZTsqGESBGsX+DDDWNsdqDzAykAPZGo40FeigrAS1kRxTeZgOAiQ5WeqilgRBSPCuqHa2hoO7RwxV1q+PGA/l7dXTwY2uIkw4WFhbjx49ftmzZ3r171Vm94jAxIYMGYdAglQMdHR1TUlLE1fkyu/T09Dw9PZWUDJ5NhJACQDtLNDItXcCKqFoVdnbFerEXJ9vMrNf+/d7e3n369JE7oG7dujdv3jx//vyKFSu8vb1r1KgREREBYPPmzd27d1cnBGNj42nTpk2bNi06OtrPzy8kJCQ5OTk1NTUqKorP5+fm5npY52UlIiEZOdkZlIKj62LrOrBDx793rTExUNDWgN6+TSMilCxKw8NJfLxGtvAMuQzLGCatZpCQS3PP5J/Zn7d/lP6o8o7BO8P7cN7hTJopf/cdYC5wFPDEW8Fb8TZrjvUWUzV69nzZpNP0nTk7nwue8ynfjevmbejtwVVt2nMo91AuFGh9AP8C/+v51zvodVA0YJXRqqY6TX/L+S1MGJYhyjAkhg5ch4F6A2cbzZbIIDjgrDFes8xo2SPBoyBBkCPHsaVuS0NSNs1y6M6d9O+/PwkRzp6l+/aRoUPJuHGaTWRqSkaMoJs2yTU8IPXqkWnT5B+oSCklISdHs0gAAN7e3suWLVMtaCgoKO0ApcTHx0dGRpZM8+fm5n78+FFfX1+FpcEXg729vXR3CblYWFjk5eVlZWUZa9tCQmsIIdbW1pJGKvr6+qVXBkhOJyil8PQkJ06QqCj6+DGys0n9+qhVC8XPN4qNVwMjAzRvIH/RCpY1WFlajx45cTQmRsdEXfj3zNrfl4m9Lng83R7d+nRo21lHp9BNJD4hLj4hDsDN21c93L0aNWhSkXEyKhhLC0tDA8Oc3BwX58oFBQV5uTmp6akcDrdG9dqfOzQGg8FgfPswQQODwWAwGAwGg8H4KjE0LJa5kelAoZymZuAQiChElQBdyCujLcRIk3Li0Y64nQqfRACYGkAbmaqo+E/gY11Y4R3qhZWJnQK7BRnupCK1AAAc9OCuOHu1dw1+/Bnvg2W3czho1QhLpn7aMnfu3Nq1a9+8ebNt27ZqRfDlUatWrY8fP6akpEh6T3A4HCMjI3d3d+VV+w/SCl//nrZl55MsFOL1axoYCEtL0qQJzMxIvXpUgaAhn9J+SUn1unWbP1+FE0j37t27d+8eHBwcGhpqa2tbu3ZtLbydHR0dlbQPz8jC1XsIDkdlZ3RqAXPlCg9/fxVZvdRUREQwQUMpeVDw4KXgpaK9WTRrd87u8hY0HM87/nf+3wrVDB8Ab2APUAsAMmhGHs3TJwqEMF8VO3N2bszZ+FH4yQzgaN7Rbnrddpju0FF8Py2bZkcLlZX45yL3eP5xJYIGAN31unfX655G02KEMVYcq0oc+Z8jXaLbiteqFa+Vqj9FA+jvv9O9e5GVVWxraCjdtAlZWWTmTI1mI2PGoKCAHjxYzPbA0JDUr0/+/BOKOiwYqPrpNdRGutG2bds+ffrk5OQYKj9clRcFNTPT+geDUipXzSAmPz8/ODi4Tp062k7/xUEIqVev3tOnT7+EEwxCiLQsoDT9ET5N5eREnJRqY+UtLRNDxXswyMLn05s38fw5dHRIy5b47jtwOOkZ6SdOH3ny9IE4PEJI7Zp1f+o31NbWTvpQCwsrPX39/Lw8kUi0/6+ddWvX4/HUO51lfIUYGRkvXbw2MTHe06MaISQ3N+e1/0tXlyp2dg6fOzQGg8FgfPswQQODwWAwGAwGg8H4KpFJVCcnJ6t/rKkO3AwQlAPKAccGIgW5J31d9O6sWVT/q0b8Mml4HlILMOE99amn7H752jCaKQCAakYYq/p+eCGH4wpvfPeyVdwtA7CzwcW9GL0Qfm+RmlbYWMPJDu2a43+/QkfK3sLMzGzfvn1Dhw59/Pixkxr35b9ACCFVq1bNz8+Pj4/PyckhhNjY2FhYWKhMV7wuytk1KSN7BrpnD44do+HhyMsDQB0dSb165JdfEBBAP3yQGSwERuTlGTVsuHOnuj3v3d3d3d3dyybWEpgao+8P6o9W9ZLp6mqXdGRIcyT3SJYoS8mAKGFUNs02IuVY0r0ld0uGSE6FPQBkAT8DS4GmhRt0oVs2LQ8+N1tzti7JWpJKi3XuiRPF7c/dn0pTT5qdVHRgBs3gE8UqOQCARB0SLgyfmzX3g+BDBs3Qg54z13mG4Ywf9X4U7zUn5uY65qX6MzQlKIgePSqrZhCTlUWPHCE9e0LyFZSUhNBQEAIvLyUiADJxIunVi27fjpAQKhIRExP07Us6K/1xbdQIt28r6TpB3d21yEXr6uo6OjpGRUVVrVpVyTBaowb8/RXuNjQk/fppvnghqampuUr9J3JzcwUCgUZdtL5w2rdvf/ny5c8oaJCYNJTcLnd8Xj4SkmFiBIuy62KkXLKgUtZQrooH+vff2LePhoaKRYp0927i6Rk29uctD69nZWUC4HC43zVu1rljN0cHOaeIBAAt/Kjy+fzYuBgX58rlFy3js2Nhbmlhbil+bGBg+F2T7z9vPAwGg8H47/DtnB+XOUKhMDc3Nyoq6sWLFy9evPj48WN0dHRSUlJubi6lVF9fX9wczsPDo379+g0bNnR1dTUwMPiWLjkYDAaDwWAwGIwvGRmj46ioKI0OdzdAUA4A6DogT4GgoWZVdNTwNp2ZDnbXID++pAKK26nYFYXxChQCMfk4FFv4eJUH4amXnMkQ4EJRF4yhdiqOsbeF7x4EhODUZSQmwcsdfX+AjaWckR06dJg2bVq/fv3u3bv39V7U6Onpubi4qD9eSBGbDwAEcNPEikMRdP580ZkzRNoLPTqaRkcjJIRs24aFC+nr1xIrdcrjjeXzs2rUOHv+/Nf4mpO2bemWLUhNVTiiUiV4epbczOfz09PTBQKBiYlJxZuQf3Wk0BTlA/KQlyJKMeKWl6Ahm2ZHCiIV7l4NfAdIpXcduA5EmdTq6yBJlLQpZ5OMmkGMEMLL/MvH8o4N1B8o91hrjrUxjOMRr2R+F64LgGP5x+Znzg8XfrJvCRAGPC14OkB/wC7TXaX7C7REtGULEhIU7o6PF/3vf5w//sC7d3TpUhoaiqQkEAJbW1KtGlm1CooMYOztyYoVgLrvDDJuHHx8aGCg/N1OTpw5c9SbSRYzM7MMef0vpOEsWEAfP6aSjhsysdWrR9q00W51ABkZGSLFQg0A4jZAJqpcIr4iunbtOnr06LVr137uQFTz7A1+3YTQSGTlgKcDOxv06oRZo8HhlPvSn8ukgW7aRPfsKdYUJi8v7/27bb4ns3g6ABo1+K5Xj/6VirsySJOUnJifXyjhql+3oaODczmHzGB80SiyY2EwGAxG6fn6bppUGI8ePbp58+bLly+joqJiY2NTUlJkPGwjIyMDAgL8/Pzu3bvn5ORUt27dNm3atGzZ8mu8FcVgMBgMBoPBYHx1uLq6Sj+NiIjQ6HBJf4daDfDaD/wS3vmVnbBjpTZ3sb8zw3QX/B4OAEtDaGcrUllesnx/DOWLAKCZGTrIExnI5UYK8kQAUNcENdXLBXu5YeFE1cPmzJlz7dq1Xbt2eXt7qxvNV06qAAIKABY86JU6XUHPnKE+PkReZ3f6/j2WLSMnT5K7d0WnTyMjAwYGC2JiguLjr1y6pKv7ecyZhUJhTk4OpdTQ0FCby1h3d+LlRR89UjigUSMU/9Py8/MDAwOzsrL4fD4ALperr6/v5ORkZ6cwU8Jw4qowTTEiRjYcm/ILIEmUlAM572oACATOAXc/bTAkhj8b/Kz+5BIn81KFWA5sytkUIgxRtDdLlLUnd48iQQMPPHeue7CwRL+fImw4NqMNRr8qeDU3Y26kSFYskk7T/87725Hr+KvRr9oFXxpIdLTyPAyJjKSXL9MlSxAT82mrWLkVHEx27UL16mUQh74+WbWKzpiBklJFGxsybRoctLQ3VyvVZGVFVq6kCxYgsvi/DiGkdm2itqGOXDiqzioIIV/gJ6I0NG7cODk5OSgoyMPD43PFoMikQYx4159H6ZqdiJPS88Qk4E0g7j7Fqe3gfe57vfFJSE6DQyWYl6HW5cMHeugQSkh8ntvbpPN0AAzsMaD9Dz2Uz2Fra8fj6RYU8Kt71fQeP6PsgmN8+3wpLVfKmm/172IwGIzPTvlLTL9C7t69u2jRooULF65bt+706dNPnjyJjIyU25E3Nzc3Ojr6+fPnPj4+v/3226JFi+bPn3/t2jWhUFjeQTZt2pQQ0rRpUyVjnj59WrNmzeXLl0dGKi6nUEWtWrUIIUOHDlUyplGjRoSQfqXw3KsYli5dKr4yDAoKKr9VfHx8qlatOnTo0Pfv3ysZZmdnRwjp1auXzPa4uDhxkEuXLi2/IBkMBoPBYDC+AWSSoElJSRodblbUubtvL0wcispOkNzrNjVG0/o4vQO1lZlSK2NeZSJWG+QIMSVA/g2t00U3zSc5a5C6eJZROFlnKy1jUwQhZNmyZVu3bi3jeb9g0ouamJuXSaLi4EH5Pu0AAPrqFT58QMuWnE2bOHv3/s/T82JAwLnz51W0ci8f8vPz37x58+zZs5cvX7569er58+evX7/OkSfFUA757TdSXFf0aVfNmpzly6W35Obmvnr1KiUlRaxmACAUCrOzs4ODg0NDQ7X4K8qDJFHS4bzDa7LX+OT75FCNX5DyYJT+KCuOsk97ZW5lfaJffgFYc6wNUfxdKvlG+wWYCVgUPuMRXhe9LiP1RyqZ7fnz5xs2bBgyZEj9+vXNzc05HA6Hw/Hw8JgyZcq7d+/KPnpt8Rco7jgAAIgVxSrZu9x4uR1HvkyHgLTWbV2VW3VO9pySagYxOTTncO5hSVuKCoWvolkGcnKwcmUxNUMRNCyMTpsmdq0vA5o25ezbR777DlZF739TU1KvHuePP8jAIilJcjJdtowOHUr79aM//0xPnFDSpUJMbm6uvr4an5fWrTnHjpFOnVC5MqysYGNDqlUjI0eSkydhYaH6cMWYm5tzuVwlA3g8noFBWVgGfTFwOJwuXbr4+vp+3jAopcrzi+MHkbDbJO99sf8yXpPzu4kuj0hTYTFLaNYP3/VB28Fo1APthuDizbKZlm7ahMTEkttf2lsDMMkvaPNatlVWSfR09Qb/NNzFuXLnTt3KJizGN8RnV2hVcACStZiagcFgMMqDz60v/cKIiIjw9fX9559/bt26pemxeXl5Dx8+fPjw4f3793/66adu3bp9RumxmDVr1rx7927ZsmU9evRwdmaWXxXEjRs3Pn78GBQU9Ntvv5XfKh8+fJg4ceI///xja2tbfqswGAwGg8FgfMkYGRWzWFfelLokOkV3t4TA2jmYPwE+V/H6A0yM0bM96tcsVWy6HGyvRto/pwKKO6n4KxYjivXHQGhuYcMLYy46aiJNeFWUMa9nUva355o2bZqRkfF5yyjLCUppZmZmTk6Onp6emZmZuEY2s0jQYKwsu6QeWVk0VlmCE+np9PRpsnAhgAsXLvz+++/379+3tPw/e2cdFsX2h/Hv2d6lO6QsUCxUsBvz2oXd3V3Xa2Dntbu7uztRELAAEQFJAUFgd1m2d+b3x8C6bJP6u87nuc992JkzZ86uGzPnvN/3Ndqao+zIy8uLjo5Wfl5wHBeLxWKxOCIiwtPT06pYa3WVK6MjR2DWLDw6+uc6qKkp8vFBu3dD0TiJz58/a/2QyuXy9PR0a2trC4uyiysvPnycP4Y/JlgWnKpIBQAqUCtTK3djdttktokK6u+PPDzPDJW8SPad/N0B4YHv2HdzinkAM6Azs7OejIaatJrN6M1uSG5o3WuDbBabLC7uANKwtMWCxdHyaBEuYiN2TVrNlaYrXSjarSBMkIkbzS1ZqmKBQwz2BkAWwPCCba5U1x6MHtvMt2nt5MePH+fPn9+9e7dMJuvUqVOHDh1mz55dpUoVKysrDMOio6MvX77ctm3bf//9d8iQIcV9OuWBDDewKq+/QWN644UmC9fmr/2OFQmeoAClOaP5MfNjAlwQK4vV08NXxdfLkssjWCOMH3PZYCjpAP/xAzIydO6NjYUjR9D48WUzmJo10cWLKDUVf/cOZDJUp45qig1+8iS+Zw+omjM9ewYnTqB9+6BoIpUqIpHIWLmAmxs6dAjJZJCVBTQa2NlBWayKmZubczicvDydahVTU1P9iof/R3r27Lljx47p06eXZac5OZCeDqam4OZm/D+N/sppVk3t253t4euzX7lO+b5Q7sUXwLfvMP5vGDcIlut+ObNygMOGNq38NHeFhob+fKCt/o3HZETZWwNAve8/KFID0i6CFs3atGjWxpiWJH8gv8PSfkXGQPwOz5eEhITkvwopaPhJRETE7t27T58+bTBOTz/BwcEfPnx49+7d1KlT/fy0XDtWDJ8+fbp69SoADBkyxMfH51cNQysCgcCYOEB/f/+HDx+WWEe5Y8eOqVOnGtNy+fLlgYGBJTjFkSNHRo4cqbaRUMM0bNjQuaQWiAYJDQ3t1KlTbm5ur169Hj9+rFZecPfu3S5dupSg240bN86dO7e4R3Xq1On+/fv623Tt2vXmzZu69n79+vXQoUNPnjyJjY3l8XimpqZVqlRp3br1+PHjvby8jBlDeHj4iRMnHj9+nJqaKhQKHR0dfXx8Bg0a1L9/f4N2jiQkJCQkJCT/v6j5ohELAO+jIfgdUBC08ANvvYvy9MLLTCJ0wNIMRvQpy+H5mME0N9iSBAAwOwZvYYGqqhQ5v+AW/NHCEljFuWCJLBQ01DUub6JYIITatGnz/Pnz/5igITExMSsrSyQSEabTLBbLwsKievXqAkXBS29W+jvjnBwwKKn5/h0AoqKixowZc+PGDTc3t1KftdhgGBYTE6NVWCAWi2NjYxs0aFC8+Inq1dH16/D4MX7zJhKJwMoKBQRAgwZqrbKzswW67StkMllycnKdOnWKcd4yhYfz2uW2eyt7q9yiAEWcIm6XaFecPO6a1TUKUADgpfTlyvyVCYoEIS7kII471X2xyeI2jDbGn4iLcwfzBr+WveZiXGLLWfHZOrQ6xyyO1aTqNOo/aXGyQ26HUFkoDkVmya0p1lM5U9sz2iu3SHDJY+njCHmEPdW+M6OzVpOA4+LjywTLEhWJyi0hspAn0ifLTZfrMleYwZkRIY/gYbyfmwQASwH2AdDAieI0lTN1FHuUE+XnKnJeXh6R4JmamhocHHz79u1WrVrt2rWrdevWap1TKJRatWrVqlWrX79+/v7+9vb2HTp00PVSVBh2VAMpHlYUA9KfGZwZ9Wj1lucv/yr/ysW5TMR0pDh2ZnZebbKagRif5J9y8Vw9h2OAhUpDf4GgoXVreP0a5HLte6lURKXqW6uRyyEoCMpK0EDg4oJc1NU2+JUr+MaNkJNTZKtUir97ByNGoMuX1QRVShQKRfG+4uj0Esdb6KJq1arR0dESiURzF5vNrq4i2vjP0KlTp9GjR6emprpo/FOWhGfP8G3b8JQUyMsDJhPZ20ObNmjBAqDRwLgIm+KubqZlGm5TkeTw4MAZqF8Tehb9svyWAQs2QNQXoH3XOR1NzFQXyBq0vQlfeDgpEAKAbDYrHGS+ZTpykj8K/R/GCshlUPNLKO8zVqRsgoSEhOTPhBQ0AADgOB4SErJ06dKHDx+WyQ+PSCQ6fvx4XFzcypUrW7du/Uu01fPmzSOey4kTJ06cOKG1zevXr/WHVpDoR1OWkZGRERERAQA9ehgImSsNrq6uTCYTAF6/fj1mzJhTp06V37kMkqM2g1Ac8vLy5s6de/DgQUzFFjI3Nzc8PDw8PHzr1q3z5s1bvXq1nk+QQCAYP378mTNnVDcmJSUlJSVdu3Ztx44dp06dctfhgktCQkJCQkLy/47aoiyFymrWH+KTgC8AALA0h+qVYf18aFpf++E0hAjndDmOg+7y6NKwwAMd+obz5SDHYfYX/JrPz7O8zC2472hhVYxTJ4ogRwYAYEUHl/LxmG/WrNmrV69Gjx5dLr3/CqKiorKzs5U3ejiOi0QikUgkFArzXH2IjSalv2OztgY2G3L1rVCCoyOXy+3du/e///7bqFGjUp+yJHz79k1PtIRIJEpISCj2chqFgtq3R+3b62mSlZWF6bWCL67DStkyijdKVc2gRIbL7svur8hfsdxk+bL8ZXuEe7Kwn+7csYrYd/J3E9gTVpuuNuYs+Xh+h9wOYbIw1Y1iXBwqC+3O7X7X8m41qnYhkTkyf2L1ZHre9BfSF6lYqhgX21BsKlMrzzOZ149ZkPyIAx6YH3hWdPYr9pUwD3CiODWkNzxsftiO8nNt/qn06cK8hZpxCUmKpL8Ff7tSXP0Z/poD6Mfs94z17Jj4WB5WWFa+G6A1QCOoR6/3yPKRMhRDoVBcvXr14MGDQUFBdevWdXNzc3Z27tev36FDhwyaf9SsWfP8+fN9+/Z98OBB3bp19Tcub8azxt8Q3+DiXF0NGtMbG+ykDaPNU8ZTLs5NUaSYITN3qrvSioOFWDRDM3ImFBP9DcoDNGYMXLuGR2gvy0be3oYzKbQFtpYxEgns2qWuZigEj46GlSvR+vVa93I4HK2RshUJoaj7+vWr6rcxQsjU1LRGjRoMBuMXjq2cYLFYgwYNOnjwYOnDVfGdO/EDB37+6+fn4zk58OULvH+PTp4EJpNQLoK2Zctfa31fXLh6M2dyeLD5UBFBw7MQmLwUODl+ym+WyPxQChUa14Wr+8C8UOFDCBqI/7/RJtZ55l6wMdrOKhrg1a5NE8ZNYzKYpXw6JH8mv8kCv+pnv8xlB0SHym41v2d+kxeBhISE5D8AKWgAHMdfv349Z86ckJCQsv2BefXq1axZszZu3Ni+ffsKLhN/8OBBydLpbt682b17d83tp06dUq6aE8YJU6dO3bVrl2qbS5cuaf5m29raZmnksbFYrAMHDugaw8GDB0NCQgCAqM7X2jI5OXnlypUA0K5du0GDBmntp1mzZrpOoYvAwEBjbBVCQ0P3798PAObm5mq7Ll26RLyLylXQ4OjoeO7cOX9/f7lcfvr0aR8fn3nz5mk2W7x4sTGCldTU1EmTJpV4MLmFk7ZmZma63uemOmoj1q5dS7ySAGBtbe3q6iqXy+Pj48ViMQBgGLZ+/fqsrKxDhw7pOnWbNm0+fvxIPKTT6cTca3x8PFHrEBQU5O/vHxQU5ODgUOInSEJCQkJCQvLbQlwzKBEIWe+ifj7k8iH0AwydDduWQre2Wg5nFF65SA0kbpccNgXmu6N/4nEAeMGFqHyoZQIAgAM8K1z4bmlZjA5fFxZINzIvHwkGQPPmzbdv314+ff8CkpOTVdUMqvD5/LjUdAAnKJPICVNT5OyMa8uVL8DKCu/Va9iwYd26dfuFpvpcLlf/bW85LfWp+alogmEYhmEGb5yj5FHxing7il19Wn0WKhtRTxqWFiwL1rVXiksviy9Xp1bfKdyZg6kvoGZj2buFu6vRqo1ijTJ4opl5M8Nl4Vp3xcvjx/DHPLN6putYDuIcND8oxaVRiqg8LM+d6u5OLaLbHsYbdllyWYT/1IWkY+k3JTfb5rZ9aPVQadWwSLBIU81Q0F6Rvliw2N/6p6ABAyxJkSTEhW5Utx1mO7yoXgfEB+Ll8fl4PjwCx7WOLVkt95vvt0SWRPuLFy8uXrzY1tZ22rRply9fNtbYX4UWLVps27atX79+ERERhIj/V9GC0aIlo6WupI9atFqrTFcZ2ZUlsrSkWaptdKe6O1AdsuXZuo4yQSZ/Mf4y8hQlgI/zw2XhP7AftWm1a9JU3EFoNLRnD4wdi3/+rHYIqlED7dmDGzTCZJXFB1MoxB8+hMhIsLFBHTpAlSqqO/G7d/G4OH2Hh4UBhoG27xMPD4/4+PhatUoXK1VqbGxsLC0tU1JS8vLyMAyjUqnW1tZOTk6/yYo7juMpKSk5OTlSqRQhRKfTbWxsXFxcSjO8yZMnd+jQYfHixXQ6veQjCwrCDx7UomXBMDwkBObMQTt3ghHLh/8X64s3HxpokJwG33+Agy0AQHYuTFkOnJwCY4bI/IJcCUwBr9/B1GnZx7o9hYwMqF499PlzYLMJQUOjtLSQon2mm3L4zCKSmoio98EhQa1btiuL50TyB2HM10V52zOo9V9+X7BEz5pSqt/kK52EhITkPwMpaIDw8PClS5cGB+ucvygNHz9+XL58OZPJ1LRVLBYnT54cNmyY5vaQkBDVn8aGDRuGhYWJRKJp06YBgLOz87Zt6gGWOI5PmTIlKyuLRqM56Y4VLCu0XprQaLSxY8dqbX/37l3C98zHx2fTpk0AoLXl2bNniT8GDBigq6sS0KdPn9q1axtsxmAwiGV4zZDXCxcuEH+oxXxUqlQpNTXV0dHx+/ciCZrXrl3TdXETGBioGoRx4cKFfv36KR+2atVq7dq1hI5h0aJFDRs2bNdO/e7C19e3W7duBp/OZ415imKhdGiIiYkp7juKKNL666+//v7772bNmhEvhUwmu3z58syZMzMyMgDg8OHDvXv31vpEBg8eTKgZEEILFixYsGCBpaUlAPD5/K1bt65YsUKhUMTHx48cOfLOnTuleY4kJCQkJCQkvydqggYFztK8vUn7Dos2QEtfsNBIPGMUXoVJyk3QAADT3OAFF+5lgwKHFfH4uboIAN7nQYYUAMCaDnWKkxzxhl9wdd3YorwmyOrWrcvlchMTEz08PMrpFBVJZmamntnS7PwCs+UyEDQAwOjR8OUL6EgwRPXqrbl8OS8vb8OGDWVxshJiUFhgsEHJMGhbSKVS9asZdgt37xftT1Ak8HE+AxhuVLfWjNY7zHawUbFXzdW4Krmqa42fIBVLXZO/RlPNQMDFudvyt41kjUR6VUYykL2QvlDLjFAlUh4ZLY8usrSsAQMx6tO0eM7sF+2/IrmiqmZQEiWPGsob+tDqIQDEKeJiFbF6+v+i+BIjj/GieYlw0by8eU9kT75j32W4zBJZVqdVX2+6fgpnyjvZu2hF9NG6RxsGN1zXZR1xYERExIwZM7hc7u7du/39tXg8GM/AgQMPHz58+fJlXaULFcYZizPduN2CZEGE44WSmtSaJ81PmiP18oZiQQVqC3qLT/JPuhrUoNVoyWhZmlPoIgfLGZ83PkwaloKlYIBZIIuq1KqzTWYPYRUKrdzd0eXLsGoVvH2L5+QAALK2hgYN0JIlYGqKu7vD+/ea3SqdjvCkJDh7FgUEaNUTGAbH8Q0b8Js3ITkZMAwA8J07kbc32rQJXF0L2gQFgd5vKjw3F/34Afb2mrt8fX2Dg4PLtQTFSKhU6u/5OyuTySIiIvLyivgD8Hi87Ozs2rVrFy+wQwVvb28PD4/79+937dq1xGPDt26FbB0yIBzHX71C375BpUpa96uZzwMA5OXhb98Cl2vwvBwWiA02KnoiXf4Qeq5J1BpE6RXtAACXD6kZBYKGf/4F9g91NQMAWEDeLtHcxk/e4Q/TAQCoVHB1hY4dQ0NC/Bo3BoDGjo4hGRnK9nc8tYZh/R/oP0h+Q7Q6FuiyMYAy9U7QpWYoPwmFqkkDCQkJCUk58acLGj5//rxz587Hjx+X3ylev369c+dOS0vLevXqld9ZVFm8eHFMTAwA7Ny5s3fv3mp7jx8/TlgmTJ8+XdOK39fXV7kkTzB79uyUlJSWLVtOnz6d2EIUu48dO7ZNmzbElnHjxnG53C5duqg60544ceL69evFmg5LSEgYMmQIhmE2NjZXrlzRU8/x4cMH4o9fEpmh9CRQ88xMSUl58eJFhQ1jzpw5jx8/vnPnjkKhGDhwYHh4uKvy9r6iwHGcxyuoEzToIKoJk8k8evToiBFFYkHpdPqAAQNq165dv359mUwGAHv27NEUNFy9evXu3bvE3zt37pw8ebJyl7m5+dKlS11dXYk35N27d+/evdu5c+fiDo+EhISEhITkN0c9f1pHuXZcEmzYD6vnqG9nFi61SMp56imwKnqYgytwuJsNr7jQzBJOphecsosNUIujTAhVcWgoJxBC/fr1O3r0aOl9oX85QqFQa0i5Er6sQMxiWhZ3xqh7dwgJwS9e1HRcR7VqfZwwYUe/fuHh4SVeDSoTDFoglJO5oIODg/7UCZbequ5J/EknJScFmIB4KAVpnCIuXhQfJY96YPXAFBVHFqRBsiJZf4M8PE+q0GezH4/Fv5O/a0BroKdNjDxGv2wiB8u5KbmpX9Cgi8Oiw0JcZ5JIuDz8g/xDPVq9cFl4NqbTEgAAcrHcMHmYA9WhU26nUFmoUn7Bx/nJ0uSe3J5rzNYMZw1vQG/QZm2bVq1apcanVqlS5fXr15GRkUuXLh0/fnyZBG4OHDjw5s2bv1zQYIJMHlo93Jy/+arkagaWoQCFDbLxpfuuN11vRSn2za8m/5r9Gy4P12ra4UJ12W66nQJl/2FMx9I75naMlEcqt/Bw3lv52+l502MUMStMVhRsNTMjIhsQsdZraalsT5k3DwsJAZUVUIKfP2WJifjixXDmDNq/H4rvlYhPnYrfvVsk2ILLxV+9gsGD0YkT4OEBALjBiSYM06V4aN++/fTp09esWVPcgf05REVFqakZCHg8XlRUVGnmNgMCAq5du1ZyQYNQiKem6muQlYVfuIBmzjTcFY+Hz5+Pf/gA6emg8sMkjtZ+TWa8mkEPxHqnwSVPZQN7GwMdctg/gyQ+RBf8UUTNgPNdTf3XFWTXOAJASEYGnpgIR45AQkLomzd+RPqViwukpgLANzOTN87qn1kajebhXgVISIqPFhWRCsqNankQutoX66QVrGYg0Jp3Q0ocSEhISMqQP1rQIBKJbt26deXKlfL+ablz5463t3fVqlV1Ge8bpH79+mvXrlXdsnv37pSUFFdXV9V1XCcnp4cPHxKuDL1799ZUMwgEgkWLFgGAo6PjsmXLNE/k6OioagMAAMQ8ppubm9p2Hx8fwoRALpcPHDgQAJo3b67aJjQ01KCgISkpafDgwStXrmzXrp1IJOrbt29OTg6VSj179qx+oTohaDA1NdXvEygQCMzMNGrxAFRDYQlDiGLx7t074g+1IINdu3ZhGEaj0bZt26aWemhiYgIABw8eVNYREioQPz+/+fPnq7bkcrnjxo0DgP79+wcEBCi3N23aVG0YCKEjR47UrVs3MzOzWrVqv8SQk8vlEpOSLBZL/xSkVhYuXKhLtlKrVq3evXufP38eALQaqGzZsoX4o02bNqqfAiWjRo26ePEikb2yZ88eUtBAQkJCQkLy30PNoQFRdF6NvNdWBKtUEijKeaKppgkMdIBTGQAAy7/ih7zRqcJlzcFOxZAzSDH4nA8AQEHQoNwEDQAwc+bMpk2bTp482V5beev/EVKpVC6X62kggYLFV04ZrRuiVaugWjU4dQpPTgahECgUcHZGPj5ow4YF/fsHBgZW0lE5WmGYmJgo9dlaKUFMgDFYWVmZmpryddhX0Ol0TbW9khPiE6fFpwW4QG07DniwLHgUf9QFiwtaDzQST6onAqTHO4GN2HmYvjBzASZ4L3uvX9AgwAVi3MCiGBfn6m+glVwsN1Whb5GPi3FPi0/XM63HBMP3jAxgDOIOeiN7o7nrG/btn7x/mtCbeFI9K1Wq9Pbt2+PHj+fk5EydOrVTp0567gczsczDosMf5B9YiNWO0a4/s7/+uJB69ert2LFDc3uKImW7aPsX+RcKUGrTak/lTHWglG+2IBWo803mzzeZjwEmx+UMxDB8jNGYIJN7lvcCeAFv5G+UYh0KULxp3tvNtjdjFDtD0xgG8warqhmU5GA5e4R72tHbtWG0KbJDRcpQgLs7mjAB37FDi+2/EqkUf/sWRo5Ely9Dcb5S8DNn8AcPiqgZlLsSE2HmTHT1KgCgBg3wixdBt0AKWViAnZ3WXc2aNcvKyoqMjDTGnlOhUCCEKjhD9teSnp6u64saAPh8fmZmZomvDXx8fC5fvlzSoQFkZYFA/YdADTwxUet1VZGF1exsfOBAzVAVANheNXA+Y6naRvdKcGEX1PXSd8GWkAJnb8K37+BmOMZWZxm6cjWUaNCjPczW24+jHVQt9FOQJflBUTVDbRM/zUMaOxbKGp4+he3bQ0ND/fz8Gsvlb9q0wePigm1M8cJnyaDRpXIZAAwZONLdrbLhZ0VCooJ+4Y5qQAOUdUaDrvOq6SfKcDFI+clV+5uEhISEpMz5owUNQUFBJ0+e1HOlXlbk5+efO3eufv36vXr1KlkPtWrVUlu5v3r1akpKirOz88KFC5UbExMTfX19MQxzcnLat2+fZj9r1qxJS0sDgPXr15ubl2QSFMfx5ORkd3f3yZMnW1lZLVmy5OvXr4RqwcXFRbUlUZkh1XYjSoBhWM+ePT98+NC5c+e9e/c+f/6cEAqsW7euffv2+odBCBp8fX3LpP5DKzwe7/Xr1/b29tbW1hYWFiYmJnQ6PTs7+/z586dOnQIADw8P1ddQJBIdOHAAAPr166d1fR0AVG0Gpk6dCgDOzs5qSpGMwkIHb29vtV2aODg4HD169PTp0wcPHvwlggZl3kQJ7BnA0Gxpw4YNCUEDV8MAUCAQvH79mvhbT+bI9OnTCUHD3bt3eTyeZkQICQkJCQkJyf81ArV5bYpO9bBQ2zKirHAii1H+805/V0aXMnExBiE8aBOGizAAAF9zaGGpMh45fEmAfCFUdQMbbddWsaKCMbuxwKS8roIBAKpVqzZq1KgZM2acOXOmHE+jCy4XDw0FHg95eUHt2lCKaUEGg0Gj0fRoGpSrYcXyydAPGjkSRoxAkZF4XBxYW6OGDcHU9O3bt9HR0Tdu3Ciz05QUd3f37OxskUhLNgEAMJnM8rNA9/b2/vjxo1CobiRAp9NdXFz03J/uEu7i4zpv219KXyYrkt2oWl2yjaIns2cgJTAZ0+nT4IAc8iEfA33hNFbIwA1RZWplG4qNHpMGGtB8aD6GBquFbDxbBNr/QZVkKDIAwI/h50hxzMDUa+uV2FPsGYjxSvZKV4MULGVh3sLLlpcBwMLCggi71AMO+Ly8eRfEF5Qv7wnRifW09ctNl/dj6rzbNTMzU3uf4IDPypt1UXzxG/aN2HJVcvWk+ORI9shlJlpKNcocClDKVs1AYEOxeWT16JH00VHx0VwslwWsDswOI1kjmahc7u5fSF+Ey7UYQhD8wH6szl+tLmjQBho7FuztYdcuPCEBdHyZAAAeFQUbNiBttTQ6OXdOX4fR0SgkBBo3Rj174vv2QUKCzn68vUGHFw6VSp00adKGDRuOHz+u62iZTBYfHy8QCORyOUKIRqNZWVl5eHj8CcqGrKwsPet8GIZ9//5dj6ABx3Ecx3W9UCKRqASVMD8xNwdDE1/IiLkpfOpUrWoGABiFn39v0vR0fgfiIYcN3tVg90qo46lz+ZObB6MXQOhH+JEDoOLxkJcPZia6x2mENX1VvT9rVAp0bqUz10WpZggpaqZCCBoKYiZu3YJCL17F0RMRb4Xxdw9BegixhVAzAACV+kevHZCUAGNW9CvMt0A5GLVRlZ9ng1bnCRISEhKSMuHPvSjh8/lXr159ry35rzyIiYm5dOlSmzZtLDXl7WXH2bNns7OzKRTKiRMn7DTU6AkJCf/++y8ANG3adNiwYcXqOTU1df369S9fvgwKCqpUqdKxY8f27NkDABcuXGjVqhXRpkGDIvUohEWBRCLRJU6kUChnz5719/dPS0sbM2YMsXHAgAFz585Va9miRYugoCDNHp4+faq1Zy8vr8+fPwMAi8U6ceKEcvvly5evXLkCAJs2bVKaK1Spot05DSH0119/6bmymTJliurD3bt3E6v7s2frl1CXMV26dOnSpYvWXZoWHWWOrvSNMkEp0dAUInz58oVIowCAhg0b6uqhVatWxBS2VCoNCwsrZZgrCQkJCQkJye9GvpqxP9I5c2yiTUXJK1zmLpO4Af24sGCKK2xOAgD4IQMAoCNYX73gUlYghDlrIPgtZGSDSAx2VuDhCsumQ6uixXWfC59uTd1T5GVFYGCgr6/vqVOnhgwZYrh1WZGTg8+bh0dGQloaAOAcDnJ3hxEjUEnHwOFwmEymHkEDi0YFGQCA5N0HSBdCo0a61sCKB0JQpw6qU0e5YevWrVOmTLl///6nT59q167duXPnXzXLSaPRPDw84uPjNaXndDrd1dW1VKtNemEymT4+Pl++fMnLyyOiQGg0GovFcnV11bM8loVlpShS9HSbgWWcEZ9ZYLKgxAOzodj4M/2PiY5plSyYItPx7PE7RDv0DKMSpVJzRnP9Z3GgOFShVtEjaKhMrdyVadiJHQf8vfx9tDzaClk1ZTS1RJYOFAcTMMkB3eXyAO5Ud2KcNag19AgaatJq3pTc1CMfAYAYRYzBQSoZyR95VnxWiv98sylAESWPmsKfIjGTDGFp/2jHxsa6uRVZyhvHH3dCfEK1HwBIVCRuzN8owSVrTP+/4wP8Gf7+jIq4Vz0uPq7fayRRkYgBZkzUBerRA7p1g2XL8GPHQNe0CY6DNrdFnQiFeLq+WBYQCvFr11DjxmBqigYOxLdtAw2BFACgypWR3sik6dOne3t7P3z4UGstjUAgiI6OVpPUCAQCLpdbp04dOp1uzFP5/0W/rZGuBhiGJSYm5ubmyuVyHMfpdLq5uXmVKlXUapBevXpFWL2WECsr5OCAf/+us4GJCereXXOzmqG9wttbrYFCWaAl5e1y2lftrw5xSWDGgd4doVUjfbpKvgC6jIR30aDZ5K/RcPeo+kbjq7f1Kx4oCJo3hBWzCh76+anbMxCEaETDhGRkEJoGAMAzMlBy8uvg0KZN/Jo28UvAQl1tqvtWC1Ftb21l412zDpCQFBOti/rERmPUPCVG8/NFfOi0JlBU2BhISEhISMqKP1TQgON4UFDQq1c6yw7Kg7CwsMePH/fq1av8NN0LFy4UiURcLle/w8Hr16+VY6hVq1ZkpLrfoFQq/fjxY2ho6Js3bxITEwHg2bNnz549I/ZaWFg0aNDg3r17EydOjI2NjY2NBQBra2s1vz5l8b1QKCQCFzSpUaPGixcv2rZtm5ycDAAuLi6HDx8u5pPWB41GGzp0qPJhXFwcIWjo2bNntWrV9B9rbm5erVo14tmpQaVSZ8yYMWfOzxzm3Nzc1atXA0CrVq2IG4k/hFI6NOgnPj6e+EMzozE7+2fyq54kFzabbW9vT7iSREZGkoIGEhISEhKS/xhqNk6IoiVrDAAoCJrU17I9U1owt2VDr4iJpwUeKEKA388GAGBTYU8N5GsOAJDDhW5j4Z1KKEZaJqRlwvDZsHAiTFRZ74vOLxiwF6fcR8tms0+fPt2hQ4eGDRvWqFGj3M8HAN+/44MH41++/NwiFOLR0bB6NXz9ipYsKVmv9vb2SUlJmDZncgaX6xl+C9pOAICcD5+w+UuRmxsMHIjGjy/ZuXShUCguXbr06tUrZ2dnPz+/c+fO7d279/Lly+XnNqcfe3t7BoPx9etXkUhELE1RKBQOh6NfWFAm0On0WrVqyeVyPp+vUChMTEw4HAPv5gwsIw/XtwQLAF8VX0s5sD1mexIUCS+kLxRQJDPRBEwCWAHzTOa9lL3UI2ioS69rTzH80i0zXTaUNzQTy9TcxUbsIewhHGTg1dgn3LdbtPur4qsAF1BwigvVxZfhe8DsgBvNLUWqc3h2FLvh7OHE37ssdnXN7ZqoSNRs5k5132G6Y2m+ut26GgJMIMJFbGQ4R+Cm5OY1yTU1FQJBJpYZKAjszuxujrQ4c5w8ebJHjx7Kh8+lz69IrmjtJx/PPyo6OoI9wovqZXA8JFyMq7+BEBfyMJ4Vxbi7ewoFcnJ0qhkAAADPzkZCIRj6mBfA42kNmyhCoccqmjwZcnLwixdBZXIAEELVq6NNm8BBXxaJmZnZiRMnBg4ceP369UaNGqnuUigUnz9/1jSSAYC8vLyoqKhSrccT5OZCejqYmoKra2ksiMoJg0txmg2kUmlERISqaZZEIhEIBHw+v1atWkqR3Pfv3w8cOPDgwYNSja9HD/j8Wdf7BHl7QwP16B/NAVM/fYJCEQM1NRVUBQ0AjB9pi0ZLgaHdkUXNJH/yUnivomZQ2jMAQHgkzFxp3JMyAgtz4BUqzZztoXVj2LMSaEUvIkxNQJAPUGjPMDi7B8B+za4ITUNjR8eQnBxpZm7P5QV5T/kiiM9o7Wz9wcYsQaowNWPzABfl5GavXLt4+uS5bq4eZfZkSAAwTBH9OaqSs6ulZdnPpv5alOoBTSkDGKdmKI3cQakZMqaTstJVqH3JaD59EhISEpKy4g8VNAgEggcPHkRHR1fkSePj42/fvt2+ffuSZT0YSWBgYGpq6vbt20t2+IkTJ7Zu3RoZGalZr2Nra9u4ceOmTZu2bNkSADp27BgZGdmmTZvQ0FAA4PF48+bNW7lypVLHoFxm5vP5hKDBz8+vT58+o0aNciyUAwNAlSpVHj582KJFi8zMzNTU1AMHDsyYMUPr2GrVqqWar6GVPXv2lKFOZfv27V+/fpXL5XK5XKFQYBhGp9OdnZ1bt27t5OSk2vLw4cOEVwGHw9G8ZNGqGqkAFi9e3KRJE4PNUlNTJ02aVLJTlJ9Dg1AovHTpEvH3oEGD1Paq1o1lZ2erxZ2owii8C1XKI0hISEhISEj+M+SoBXhTrbU286oKc8Zo2Z5QaGvtXl4V6UVgUuB8XRTEhWwZNLMAu8Kp8mFzi6gZlHzPho0HoLkf1PEs2PKxcFW3tmlFzJHVq1dvzZo1/fr1CwkJ0SVQLkPwKVOKqBmU5OXh58+jFi2gbdsSdOvm5iYQCLKzs9U0DcwfP+pt2pRrV5MQNKTaOINEgsfG4ps3UxIT0ZqyLPiWyWQIoa1btxIJdHK5vEOHDnv27CFC6H4JlpaWDRo04PP5PB4Px3ELC4uKTGej0WjW1to/rZrYUexMkIl+TYMr1bWUQ2Ii5n2r+/Py5t2T3EvGkoWY0JJi6U5zH8UaNYMzAwAOmB+IzY2NlmuZQ6hBrXHQ/KAxZ+nA6LDAZMHG/I1qHglmyKwfq5/B6ITZebMPiQ4p7RMwhCVjycni5Fh57GyT2Z9kn3LxXK0HNqc3r0YtEPR7U71PmJ+YmDcxWh6tdKSgAKUGrcZus9116HVYyMAXIgMxDLYh2CHcwcN4uvbGKmK3C7f/Y/KP2vaMjIz79+/v3btXueVf4b85mE7/iXQsfV3+uiPmR4wZ0h+OOcXAZBQLsQy2KYIxq0Ha9GTasbExLH1QmU1C//yDevbEt2/H09KQRALm5uDjg+bMASN+sNq0aXPo0KFu3botWrRo2rRptEJvnqSkJHXzJxXy8vKysrI0/VCN5flzfOtWPDUV+HxgMpG9PbRujRYuLBtnoDKCoWMhX4lm2umnT5/UI8AAAEAgEERFRTVo0AAhlJmZ2aFDh2nTpqmVQhUXNH48hITgjx+DQqG+y8MDbdlifFfU1FSljoGQNRSQmmow2AIAEEK5fPzNh59bVNUMAIDjcHBtsa/WdC3HPjgGl+5B5g+o7gEDu4GTNgXdX23gyn0oNDOFWGpVkCEA3R9SM7OZ5zxfhELNQn2aTM5+/LHA7sjanDeo/VFeTiiPx921d8uKpeuZzAq5XP4zOHB4d9jbEHNzi3Urt/6XfF9U9Qpa1/UrwKRBz9igOC4ppUTTGaL8Qi5ISEhI/hx+o4vmiiQpKen9+/disbYo3XJDJpO9f/8+KSmpTp3iuXUFBwc3bdpU666QkBC1n+EBAwYcOXLkwoULBrtdsWJFRESE2kYMw96+fUv8jRCqU6dOYmIin8/v37//+fPn1RqHhoaGh4cDAJVKVSgUmzdvvnbt2pEjR1q0aAEAyimqzMxMJycnwvM/LCzM3NxcLayhevXq9+7da9u2rZWVlR5vCUdHR1W7haVLl379+rV27dqqKoe7d++WoaChc+fORrYcOHDgsmXLunbtWqdOnbt372ptY2lpyeOpz+Zcu3ZN14VUYGBgYGCg6pYrV67ExcXNmzdPreWTJ0/atGmj2YOvry8xZ6qfzzqyA42hnBwaxGLxiBEjCGcFHx+fUaNGqTWoVKmS8u/g4GBNCweCvLy8b98KMlb5fH2+qSQkJCQkJCT/jyi1lQQWFlaaNZUeLrArENja5mDjC1tXMVxpXDYggBaWRba8fgdhH3W2T8uEpVvhyu6Ch+8Ll3Tra7eiKHvGjh378uXLMWPGnDlzpnyn/8LC8KgonXu5XHzPHlQiQQMAeHt7JyYmZmVliUQiYhqRzWbXOnSImZrqgRX828c7FuTQIaEQv3oVWrRAf/1VstNpwmKxVBd7aDTa9u3bO3bsOHbs2PLLdzAGc3PzclXblwmOFMdK1Ep6UhJsKbYDWANKfyI60LeabZWbyT/KPmbj2S4Ul5q0msq99hT7u5Z3B/MGv5O9E0LBdwcbsX1oPqcsTjlTnI08y2zO7Jb0lkvzl8bJ44S4kImYrlTXyezJBp/CDcmNo6KjWsMgIuQRJ0UnR7NHHxQd5OFFbjkRID+633GL46obWzBahFqHbhFueSF9IQYxC1jNGc3ncOYQpgtdmV0vii/KQaftvAvVBWmxV9dCKpaqv0GoTN0gHQDu3LnTpUsXVYVNGpamv58kRZIx4ykTuDg3G8u2pdhaoIrTAJUVg5mDz4nP5eM6F+zdqe5UKI5zTK1acOOGnv3I0hJ0Wyqqw2AgFxc8OVlnAysrNHBgkS116qADB0r249S1a9fXr19PmTLl0KFD27ZtIwwdNSdtVMEwLDMzs2SCBnzXLvzAgZ9+Evn5eE4OfPkCHz6gEyfgl/4WqOLi4sLlcnUFTxDJRKpb0tPT8/J0Cs4EAkFqaqq5uXnHjh179+79999/l3Z8CKEDByAwEH/wAL59K5DUmJsjb2+0eTMUjaoBbUXS2D//UFat0uz4p0mDiwvl6VNU+C+iy6kex/Ebj+Cbjp8mVs0iR2kuYepZ1NS6q44X1DFkQ3NkPdhbw9UHAHkAANdpnRdRtlXS/f3Jc6z++ANHoUNxlMO3ePFpxopJty5eOZOTmx329k3zpq0MjIDEaL6lpQBAfr5ArpD/ZwQN+mUKqsv5xfJRKC7KztWyZtROV67CAuWpNb+CfomYg4SEhOQ/wx8qaHjz5g2xVlrBZGZmhoaGFlfQUFzYbHa/fv0MNlOteFDSsmXLKlWq+Pv7+/v7t2vXzs7Ornbt2lFRUZoa7bdv3/bp04eoc7pw4UJsbOzixYvj4uJat269YMGCwMBApQ1DfHx8vXr1kpIKphhcXFwOHjw4btw4zbNzuVw1sfaAAQPOnj2rdfy3b98ODw/39/c3aNugh9zcXKWlRGmoVKnSihUr+vTpw+Vy7e3tJ0yYAAC9evXq2rUrqGg7KobOnTsX69qoRo0aJb6WUgoaLl26dPPmzfz8fAqFYmVlVa1atSZNmgwePNh4P0aFQsHn8+Pi4h4/frx3714i66RevXq3bt3SvLivUqWKi4tLamoqAOzfv3/cuHFak1wOHTokK1Sn67nHJiEhISEhIfk/RU3QMGqAVUQ6fEmCzB8AAE524FUFti6B6h5ajhVhkCgGAKAiqFr+CQ66OHEF+FrKGn8SX7hOlyaB71IAAFNqxSkwAGDv3r3t27efO3fu5s2by+8s+IULoK2+82eDb9+QXF7iMlYPDw93d/e8vDyhUMhkMi2+fIGvXwGgyvdEhkImpdKTbV14HHMLIR8AIC8PDh+GshM0aFKnTh1fX9+TJ0+OHTu25L2EheH790N6Oo7jyNwc2rVDo0bBL4qxKFeGs4ZHy6KVMgI1GtEbVadWL6tz0YDWgK7uWE7gRnV7af3yvuT+GcmZPDzPFJkOZA7sxOxk5Oq+Ej+63x3LOzjgXIxrRjGjGTcts0m4SZcBAwCEykLXmq6tTa+9I39HIpaYg+WwEMuV4tqS0XKH2Q7NJAs2Yv9t8jdoq2MfwBqwKX/TB/kHLfsAzJDZFM4Urbs00RoSYbCBVCpVCyKR4zrVFQQyXKa/QZlwTHxsr3BvKpYqxIUcxHGluM7gzCgTMU2F4c/096H5BMmCtO61QlbzOOrlE/pBgwbhp05Bis64E6ivLfBJT4ezZuExMUVSJFT3NmoEhsJDi0XVqlXv3r177dq1cePGtWzZcvv27QqNun81dK30GyA4uIiaQQmG4SEhMHs22r1b22G/AAsLC1tb28zMTM2oJoSQnZ2dWujnjx8/tIY6KcnJyendu3fz5s1/VuyIxfjz5xARAdbWqF07cHcv3hCpVLRiBZo9G799G2JiwNISdekC2rKxVMUHP9cX+/ZVXL5MpE5oBVWqZIxDAwB8/wGYylyamohBF+W3lkmhwMZFMGcsdP8LAKBzL2tpXHN4c0mXS8rdBrNSrunrMCUdqlT/i8O5LhTmJyTGk4KGMmTU8Ak371z1bdCYzarAa/pyRvO9rWddn/hUluvqfrFyLkqP1ogNrW1ITQMJCQlJiflDBQ3v3r3L1nGDVK7w+fz3798X9yg3N7e1a9dqbn/y5Mn9+/cBIDAwUCk48Pb2Ls0Iq1SpYowz/4MHDwYMGEDMIM+dO7d3794A0KxZs/79+2dkZDx58mTFihWVK1cmGgcHB/fp0ycmJoZ4WL169aysrNIMsvQkJibevn372rVrz58//6T7NqZYzJ49m/ijdu3ahKChYcOGqhOUx48f1wzyKBaNGjVydnZWvhlCQ0MvX76s1oYQoJTmLO/evTNehaBcRRAKhcqYyfT09PT09BcvXmzcuLFLly779u1Tk/Cr4eLiovRRUN04bdq0GTNmaPoZEowYMWL16tUA8Pbt28WLF2t+Rl68eKEq/yfTy0hISEhISP57qAkaatew2rQOvv+AyFigUaBWdbDVLSv9kg8KHACgMhvYWoSRFUQO10ADkQgEQjDlwMvClg3NgVKB1zUsFuvWrVv+/v7Lly9fvnx5eZ3GoJmWWAw8HtjYlPgMCCGlIQF+9Sqenw8ADIWsdvKnt5Xr4Qi9qe7b4cNjojGeloZkMijPmrkJEyZs3bq1hIIGHMcXLsTv3IHCjwAOAK9fw7Vr6OBB/eHx/49M50x/LXt9VXxVDOomi/Xo9U6YnyhN59Hy6CQsyQbZ1KPVYyADXusA0JHZsSOzY2nOSIAAWVGMdbmT4JJkhe6ydQA+zj8uOr7DfMdI1shYRWyiItECWdSj1WMio5blVKEDfZfZrsH8wZpnZAGrD6tPP6bh8gkCS4ol6F0dtqZo+Y6uWbPm8eNFLCUMvlBa+ylbxvLHnhefV0af5EBOqiI1Ki/qhfTFTvOd5X32MuSkxckuuV0+K9RtGs0p5iNZI7swuxSvO2tr1Lcvvn8/CLXojZCXF/pHPVLEAE2aoLFj8QMHQC1SCiFUvz7aurV4vamAYVheXp5cLmez2WqKmZ49e7Zv337hwoUNGjRYv369fgMGraUUBsG3bNGl0gAcx4ODUWoq6E7S1MP3798zMzMVCgVCiM1mu7u765pCMR4vLy8KhfLjxw/VKSwGg2Fvb1+1alW1xgYVHpcvX87JydlSGAaBb9kCV6/iSUlEZgS+ZQvy9kYbN4LeWSMtWFqiwYP17FdVMxTZ4eOD6tRR6LrqMDMDo3+Xa1QFJgMkpZrnK3scC9+/B9cCSNfhQ1Lw0FDNhA4AiHNuhuldVOUJID0TMegMIeRjmAGtD0mxqOxRddqkOb96FOWF1pgJTco1/UGXaKA8nCGKm6NBqhlISEhISswfKmiIi4vjcrkVf16BQBAbG1vco5ydnbWaEMjlckLQMHv2bFPjTfyKw5cvXwhnBWVorlwuX7Vq1cqVKwkJ9rRp0zZu3EjsatGiRVhY2IgRIw4cOECj0Tw8POzt7TMzM48dOzZx4sRTp04BgKmpafXq1alU6oEDB1RPtHDhwuzsbB8fHyKNAsOwKVOmyOXyMgwywDBMqWLp0KGDcruygh8AimueMWbMmIMHjUpLBYAePXoUq3OtODs7N2rUiPj74MGDmoKGCiYnJwchZGFhwWQyGQyGWCzmcrmqL+mdO3d8fX2fP3/u5WXIHU8FNpvdtm1bGxsbkUik62589uzZhw8fTk9PB4B169ZFRETMmjXL19eXzWbHxcWdOHHi33//lUqljo6OGRkZAGBmVlHWzCQkJCQkJCQVxY8fP1QfErZYDrbgYGv42E+Flts1DWdtlyMcQ3VZDAaYsAEAnuYUTH61tKxomaaFhcXt27fbtGljbW09ffr0cjmHpaWBBmw2qFjQlxYVU/Fmn0PeVq4HAGdb9FEKGgr0E7ZGvJNKSuXKlYlL2RKABwbiFy6ArGhVulyOv38Po0ahK1eMrC79P+K0xelltGXnRecTsASirN+F6tKI3uiQ+SFLZFmyPncJdx0QH0iSJ3FxLgux3Chu7Rnt/zX7twQigPImG88W4SL9bX7gBd+H1anVS2lZ0ZzR/KLFxal5Uz8pPgkwAQBQgFKZWnkAa8AqUy1W7brwofmEycJ07TWjmI1kjdTc7urqqmao2ZHR8bn0ua4UDA7iDGQN1LqrrNiYv/Gs6Gw+qCc18DH+ccnxmsKaxrtWVDAZWEYOllOJWkkZkOFB9Xhs/XgMf8wH2Qciy4ODOFVpVSexJk3iTCrBKdCcOSAQ4JcvF5EgUCioZk20ezcU/zYcTZ0KNWvC9u14Sgrk5gKbjRwcoFkztHRpyb7ZFArFly9f+Hy+RCLBcZxGo7FYLBcXFwcV7ZeJicmOHTsaNWo0bdq0/fv368niURNDGIVYrC9HAwCysvDz51FhkYyRSKXSqKgogUCgNEjgcrk5OTmVKlXSX1JiDNWrV69UqdK3b9/EYjFCiMlkurq6as1I0q/wyM/P37Vr1+PHj4kqLGz2bLh5E0Qq32a5uXhQEAwZgo4fBw8PyMrCP30CAFSrVpn8BGtf0dyxAwYNwgvLrn5iYoL69kVGh882qQ8erhBjuCisogkNDfXz8/Pz8wsNDUVnzsDKlfD0KZ6WBmIxmJs35nCINscMTSiascGUzefxuQBgY1OSpBWSPxPVz51+yUI5Le1rSiUqpsiNtF4gISEhKW/+UEHDt2/fSmgTVzoUCoVmJfrvxsSJE/ft26e2kSjZf/369YQJEyIiIgCARqNt3Lhx5syZqs0qVar08OFD5cOAgICdO3dmZmYqRdwdO3ak0+leXl5qy9urVq3Kzs52d3cnSpTCwsKIf6C2JQ3KVZKSknL//v179+49fPhQI2XZomvXrrblOU1Z8axYsSJHrZShkHv37l28eBEAlixZ4qaRLKhEzy5NduzYceDAAaqKsa1cLv/06dPly5e3b99OvOCZmZk9evSIjIzUFQvXqFEjoqRAIBCkp6dnZ2eLRKITJ06cOHFi7ty569evHz9+vOZR1tbWFy9e7NixY35+PgDcunXr1q1bam3GjBmTnp5++/ZtAPj944FJSEhISEhIiguRP6XE2dnYGHsA+JxfMN/0awUN3f3h0l2Q6rZLd3EEhECOw53C2s52FZpmVoC9vf3du3cbN27cpEkTpb62DEH9+uFXr+pJnUDOziXOm9CCitND24jnO7uMB4Abvl0wRKHgGAAAm21YY1E6eDxeCS9QU1LwW7fU1QyF4FFRsHUrWrCgVIP7/UCAVpis+IfzzzPpswh5RCVqpfaM9jaUkjt2TORPPC05nYcVFNyLcfEXxZc4UdxHxcf7lvfZ6PeygLZBNgaHZINK/mpo4kf3C7YOfiV7dUNyg4fxGtEb9WX1NUfFe8euM133XPb8i/yL1r1NaE06MDtobpdKpWqRl7NNZl+QXAiXhesaarkKGhSgOCY+pqlmIMjD8vaL90/mTC5u8ki5ggG2Nn/tJfGldDxdiAktKBYeVI/FnMWdmJ0AwInidNvy9nfs+3Pp80w805fm60f3o0DJrYrQsmWoTx98xw5IT8cVCmRmBk2boilTSmxyg/z9wd8fZWVBSgqYmkLVqiUO05HJZB8/fhSo/LjI5XKBQBAXFycUCpXGogTDhg179OjR9evXhw4dqrU3Yl2/2IPIytLqYKEKnpRUrDeQQqGIjIzUDNaUSCTJyclUKrVYV0Ra4XA41asblkbpN4S4efNm06ZN69atCwD45ctw+3YRNUMheEICjB8PFhb416+QlQUAuL09qloVrVwJnp4lGLyBImw7O3ThAsybh0dEQOGVJPLygiFD0KhRxp+FRoVB3WDDPhCqmwcBAJiwNTyFyg1VBYPq9gJNQ2AgyOUoOhrnchup6Gb+agOVHMBK4AcAkfmh6p0CVHICXs4b4mWs4VkqP2ASkopHq1FEhWkOSHEDCQkJSXnwhwoa1Ba2/19OPWrUqMuXL3t5eb1580Z/Sx8fnw8ftGdeGkQztMLf33/MmDEAcPv2bULNULly5WPHjrVs2VJ/V4sWLTp79qyyco5KpS5ZssSYMRCqCISQHkEDIULXLwY/cOCA1rXw4cOHDxkypG3btmpL7IGBgc7Ozvv27QsLC/P09Jw3T3t+ZGRk5LZt2wBAvxWhVoYOHUqYVRhP69atnz59amTjPn366NqVmZlJCBr69+9fXC8KXSitO5TQaLS6devWrVt38uTJ3bp1I+6mvnz5cvjwYSKJQxM1n4mMjIybN29u3rz58+fPXC53woQJmZmZ/2hzqmzWrNnLly+HDBmiNTdk3LhxO3fubN++PfHwP6ZcISEhISEhISFqLlW3ODk5GX94bOHiQg2TX7kK1cMfalWHdzoy0CxMYfIwAICXXMiRAQBUYkKDX6TSdHNz27Rp0/Tp04ODg8u+94YNUZ06+OvX2vdaWqLJk8vwbCggAL98mci5aP45mIIpMApVRqUH1Wza8lMQACAXl7LUT2gjKirKmLUiTfAjRyAjQ+duDIOgoJIP6/eGgRgdmB20roIXi0PiQ6pqBiUYYEHSoHH8cSctTpbyFGULEzHdqG6JikRdDcyR+XD28LI9KQLUnN68Ob15iXuwodjsN9s/lj82ThGnup0ClEb0Ructz2s9KiEhQW3NmA70SxaXenF7fZB/wOHn8gAVqH50v0sWl8pVTBAsC46X6yvB/ir/+kH+wYfmU35jKBZykPfI7fFI9ojwMgEAvoKfokgZKh86nTN9iUnBnIwDxaE/q3+ZnbVOHbR/P0CZ/kvY2UHxp1zUiI6OFmiTysnl8rS0NEtLSzVb0AkTJowbN2748OFK2wMlNBrN1dVVTW1jFBYWYOgoVEwJXUJCgqaagUAul6empjo4OFBLqgIpFm5ublwuVyKRaN177969nxVTJ09CvnZhEADgMTGg+pp//45//44PH07ZtAlatCjWkIyylLeyQgcPIi4XCt8AlEeP4NEjGD1aa2+6WDABYhLg+gPIL6rTMDWBH2HlfnkpEEJyGpiwwVXj+peQOAAA8X/NvQBgZw1N6kPMC+2d02nQ3R/C3oYAgLW1TZXK1cp07CQ/kctlNFo5Zpz9Phhc4y9bHwWt5ypDkYHBrxpS00BCQkJS5vy6tNhfiq5L7d/81Hl5eXw+X2hI2V1KOnfuvG7dup07dx48ePD8+fPv3r17+PAhcc+2cuXKiRMnzpw5MyIiwqCaAQCcnZ1fvHjRs2dPd3f31q1b379/n3B6MMi1a9cAoEmTJnoUA8TNm1bLOyU2KqVXVatWrVevHvH3kiVLCK8ItfZ9+vQZO3YsoYFITEwkHmqivG9UyvYPHjyIClF2u2TJEuXGFsW8ASsPlO8cNrsi6o3s7e2vXbtmUegMfOnSJSMPdHR0HDt27IcPH/r3L5heWbp0aViYdqtSHx+fjx8/njt3bsiQIQ0bNvT09GzZsuXkyZNDQkL279/PYDCSC60da9WqVbonREJCQkJCQvJ7QaFQLIpmEKgZNugnpvCa2qv47tFlCJUKe1aBh7bgbA4L+nWBnv4AAA+yC6bDetgZsVwkl0N0NAQHg36P6+IzePDgnJycV69elW23BGjnTqQ1pMzcHA0cCG3alOXJ6tRBhbcGTLl0yPOChdUzzfsAAFhZoalTy/J0GuTm5q5du3b48BKtQCcm6t+P5+TAL50/jZZHz8ybGcALGM0ffUNyAwP1dcFfzj7hPk01AwEO+FPp0wxMt2TkFzGLM0tPuIYv3bcRvXjWKWJcvCp/VafcTs1zmrfPbT87b3YOpt3qrzS0ZrR+av00gBXgRfWyp9g7I+f6tPpzTeY+tXqq9engOL5nz56uXbuqbXenugdZB83mzPaj+1WmVq5CrdKE3uQf03+eWz8vjVGHMUTKI8V6C60FuOCz/HO5jqFYTOVPvS+9r1QzKPmB/dgu3H5bcvuXjOqXIBAIdK36A4BcLk/W+JWsX7/+169fHRwc1Oaa2Gx25cqVK1WqVJJxmJsjlXgLLZiYoO7di9Wl/hRdkUj0/fv3YnVYYjgcjqOjo1bxBJfLzc3N9ff3BwCQSnH9KUsaChIAgG/f8H/+0ePepBUcx41dRFTRkeBFMbhdyeF1sG4+NKwNjrZgagKOduBbF/79u8h4ijV+Y3gfDX+NhoY9oN1gaB4Avr2gZc9QKCpfCA0NVTNs0NwY80K7PQONCu2awfRhuV9iPwNA7Zp1K8ax/09DLpevXr905tyJiUlff/VYyhdibrwiV/cr5lykXoGEhISkgvlDHRp+4XVYaU5N6MrNjMgg3LRpk/7bGwBYsWIFYbeghqen5wLdDqV79uz58uWLqakpACxdujQwMFD/WWrUqHH16lWDA1YlNjaWqPrq16+fnmZ8Ph+0OQSo4uHh0aBBg169evXq1atOnTrLly83xriid+/ekydPlkqlhw8fnjt3rtretLS0s2fPAkCTJk1KvEbOYrHu3LljsNnw4cNTUlJKdgpNlO4gxD9fBeDk5NSvX79Dhw4BQHEtQxgMxpEjR549e5aZmYnj+I4dO44dO6a1JZVKDQgICAgI0NyVl5ennKEgTA5JSEhISEhI/jMghPz8/IhsKQLjp+9FCkgUAQBQEVT9pYIGAKhXA67uhUlLIToOuHwAABoVKrvCkJ6woNDf6jWv4I921nrvJmQyfMUKePECT08HkQgsLZGrK4wahfReVxsPQmjy5Mnbt29v1qxZmXRYBHv7nxbQ6emA48DhIA8PGDkSDRpU5mdDu3bBwIFEVvfoxydPtBkEANcadd14fbPpgH5ghHq7NAwfPrx3795KL7HiYfCO8tfd7ebj+cP5w59Ln//AClz6TotP16bV3m+2vwG9wa8alRrpWHoKpu8m6xv27YLkwjT2tAobkjH0YvZ6yn56RHyEj/HVdtWm1T5lUTwXwDeyN2P4Yz7JPynlJo+kj65Lrq8xWxPA1HJjVRqeSZ99U3wTgxgDjE6hW1IsOzI6MpEWm3qxWDx+/Pjs7OxJkyZp7uUgziazTQCAAYYAVVjEgyNyRIBUnSHUoALVnmJfMYMxSBaWdUdyRwEKrXt/YD/W5q/9i/lXBY/qV5GRkaE/bVYsFmMYpmr8yWKx7OzsmExm/fr1MzIyiIBLCwsLw4YHGIbfvo3fvYsEAtzMDPXqhdq1+/lt3KsXfP4MOgqcUI0a4Otr/PNSKBQGU3R5PF7pUyeMxMPDg0KhZGRkiFTiJFgslkwmq1mzZsEsKJ8PUnWRjTHgX7/Cjh1o0aKyGm15MHYAjB0AmdmQlQMONmBrDQBQxp45Kpy+Dkv+hbTMn1uyc+FzPNTiABTGTCh3aWoalCjVD/3/gtdv4dt3wHGgUsDdBf5qDevmQ1j4JwAcAJydSiTlITEEl5dLSBliYqM93Kv86uGUPcTH3yjTlApEaxRFOXWuuev3eR1ISEhI/h/5QwUNHM4vm7YszamJ7AZV1wECVYkDEU9gzNTY3r17tW7PyMgw0q13xYoVK1asMKblxYsX+/bta0xLAOBwOH///ffFixf1CBokEkl2djYYMhZu0KBBeLj2oE092NraBgQEnD59eu3atWPHjrUsav03f/58wupANQShZcuWBw4cIP7GMIzIVujVq5eyssTR0VG1EyqV2saIIrOyfaNmFDrTqnkqlivKbAvi36tYmJiYdOvW7fDhwwAQEhJSgrO/fPmSuFK0tbWtWrVqCXogISEhISEh+T/CeC+0DwKQ4wAAXhxg/wamdV5V4PFJiPwC955DLh8a1IIurYGtUh36pdBPQl/ehFiMDxmCh4X9LHPMzcVzc2HZMvj0CS1dWiZDHTNmzMaNGx8/ftyuXbtiHyyTwadPeG4ucnUFrddmhAU0j4eHhwOPhzw9wdu7vJbnrazQpUv4okXw7p3Pt8/eqTGfXLyETM7NwN2DujYslzMW8vDhw4SEhCtXrpTw+CoGpryRjc0v0TRIcWkXbpeX0peqS78SXBIuC+/D63PN4lo9er2KH5Um6Yp0QhPg203LCmLYzTAAiJPFQfm72v3AflyXXE9QJFShVunB7GHQaWCr2VZPqude8d6v8q/5eD4C5EJx8aX7HjA/YIxLQYoi5bj4eIw8ho3Yt6W3UxXqljbxiviZ/JnWFtbtGSWS2mhjDH/MBfGFPLygSv4H/EhSJEXII6Zwpiw3Wa7aMikpqW/fvtWqVbt//75+I0ZKxVqNtmK0cqW4JmM6DW/cqG7FtccoP85JzukZKgAkYok5WI41xbrChvQLkclk+htgGCaXy9VSJFgsllgsZjAYbm5uxp4pNhafOROPjgaZjPj6w+/ehVq10M6d4OICAGjMGAgOxh8/Bo0hIQ8PtHWrsSciOjfegaCicHNzc3JySk9PJwqxOByOs7OzTCb7ubZnaQkl8wrFcXj/vswGWp7Y24B94Tdx+dXRxSXB8q1F1AwEOA4R+aF1TApiJvToGAiUagaiZS4PHgRB8jfwqgr+zYDDAgDgCwr0c40blTx7iEQPtjZ2hX7MlAABAABJREFU3f/qnf49rVnj8tXR/hKUnwIjQxnK9lNjfG+l0RlonqWcng4JCQkJCcEfKmiws7NLNGTUWX6nLvGxWVlZAFBCj7tfSrFW0CtVqrR69erVq1fraRMVFaVQKACgcuXKpR2cNhYvXnzmzJmcnJw5c+YQBgME165dO336NAC0bt1a1QbTy8vLq9AgVy6XE4KGhg0bjh07tjyGpxWBQGCMewcYyukAgAMHDpTVyIl/JiipLYTy3a419tIg586dI/7o378/eSlJQkJCQkLy3+PTp0+qD4mrZWN4W1jhXN+oq6cKorYn1PbUsl2ggDw5AACHCra6M3bxuXPx0FAtWQN8Pn7uHNSvX1xHa62YmZmdOnUqICCgW7dugwYN6tChg1GHSaX4smXw6hWelgZiMW5hgSpVgiFDkNbMBQsLVAK1RAkwNaXs2AEiEURGBgjoywEA4Iprg7K3gyjKjRs3Ro4cSaOV8GYcjR2LX78OaWnad1OpZRzPYTT/5P/zSvpKayF7kiJpfN74YOvgCquq14Mtxda7q7euvYTKweWpthiYskOIC8fxxz2XPSdUBYQ0oTWz9X6z/Wykb81vMmfyRM7Ed7J3kYpIK2TVgt7CmJVpMS4ewx/zRPokHdNr+Q6QjqUvEizyt/Yvk3+pVfmrzorPCnH10Mwf2I8d+Ttq0Wr1ZxaEDD569Gjo0KHz58+fNWtW6c+rBykuzcQyLSmWpsjY+1MripUfwy9ZrFMl0JTe1PjeyptPsk/6G/Bw3jfsW4UJGjAMS01N5fF4crmcSqWamZm5ubkZsDooOzRjRtWgUCiaX8VcLlct0MoASUn46NG42hyjWIyHh8Pw4ejCBbCxAYTQvn2wYgV+/z58+1bwS21ujmrWRJs3g7t7MU4HQKPRaDSaVK/hQYUZcyqh0+lqEhBXV9efU680GnJ1xZOSStJ1OQfvlitlLj35ZzOk6MhEQgAplFBXrEDTADrsGdRiKYg/rCwgQMO6RSDIAwAqlWpq+jtdLv+36NHN2PK//1P0fwRwHC+9X4Ke+d7y036pnlTXWYhn97vpz1RJTEzEtMb9kJCQkJQONze3Ek936OcPFTS4urpGRkaqmqFVDMWTeBdFoVCkpaUBgIuL+txKYGCgUlFe4v6VWFlZXbhwQU+DRYsWxcXFsdnsY8eO6V8kvnLlCrH8r2ZyUHqU19z169cv254JvL29R40adfjw4cOHD7ds2XLkyJEA8Pnz5+HDh+M4zmKxduzYUR7n/e/xvlBK7+HhUYLDla4SDvojJ7WRlJSkFDQMKgebYhISEhISEpJfjprk0fgZmXd5BVNL9c1//fIqYBh8+oTHxyM7O/DxAQ2PrtzCek4rPXdvGRn469da1AwEfD4cPAjFETTgOP79+/ecnBwMw2g0moODg1Kj3KZNm8jIyHPnzo0ePXrv3r2aaffqiET44MH427c/rSN4PJzHg7VrISYG6dUxE0il0vT0dDqd7uTkVPYqVTYb/Pz6iiHwNY4DPMkFvhzMy/NGWSQSGSlE1o6DA+rTBz94EMRizZ2obl00dWrJOy8pOOD3JPd0Gd0DwCfFp1eyV83pv7jKU3UhhzBjUIMQNJxvc/48nDdY4VoyRLiofW77YFmwUvyBA56CpZwSnUpQJDyyfKQ1jkEJBSgN6Q0b0o31EZGBrDO383Ppcz2hCarEKGLCZGF+dD/DTfUiwSWnRKc01QwEOXjOxvyNhKDh4MGDS5YsOXv2bOvWrUt5Uj2EycIWCxbHKeIEuIABDGeq8yDWoBmcGcZINw6aH4xTxH2QaUlRbEBvsNdcu/nlL8GOaqCEhgUsC1Sc1fpSwOPxvnz5IlRZjc7Nzf3x40eVKlU0nUfLA3t7+4yMDGWVhSZMJlM1bwIAeDyeSCQq1vwDvmCBuppBuSs2FhYuRISdJ5WKAgPR7Nn4rVsQEwMWFqhzZ/DWKa7Sj7m5uVD3Mj+bzVZzCf0luLu70+n0yMjI2rVrAwCaPRuPjobim3dqXhcVAx4Pvn2DoiYc5Y0xhekl5kuCvr28POjTL3T3ioIfO9WfPDVCQ0MzsmDtHoiOBxYT2jeHXh2AUVQCRIhmGPQKffX+w2RkpEXHRDVt3NJgmdl/AyPf/5qahnI6UXmg59TELrVn91uJG3bv3j1lypRfPQoSEpL/Jn369Ll06VJ59PyHChpq1KgRHBxc8YIGc3NzZR1/cUlNTSVC8tQK0QBg9uzZZSi+ZjKZerIe0tPTExISAKB169b9+/fX31VYWMEMUZlnHJw/fx4ATExM9Fydl5J///33/v37qamp48ePNzc3r1GjRvv27fl8PgBs3rxZmaRQMvLz88t8KpbFYiljLzS5cuWKMmGawWBs2bKFofuOrmUZZQanpaUprXQ7deqktlcoFOrP1BCJRDdv3iT+btKkSbFOjeP49OnTxWIxALRo0aKsnhEJCQkJCQnJb4Va8WWrVq2MPPBdgf05NPjVJWf4wYNw7hyelAQiEU6hgIsLNGpEWbUKTEyUbSSFMgC27qJW/No1yNQwIFZt8O0bys0F4y7LeTxebGysUChUzrv9+PHDzMzM29ubeM3t7e2nTZt27969GzduGBQ04HPm4OHhWsQWAgF++TI0aIB0h9N9/fp11qxZnz59ys3NpdPptra2rVq12rBhg4nK61OE9HR8716Ii8MRQqamaPBgMO5d4cYCHzN4lwdSDB7nQC97Yw4qIZ6enlFRUaXpAS1YABKJ+j86m43q1kUHDkD5FEPo55viWwamo2gUAAAEmOCq5KoeQcNx8fEjoiPfFN9kILNCVnXodTaabrSnlOW/hPLmMeBpwNL8pVrX98NuhlWhVrHuYg3GuXaXgMl5k1XVDEpwwF9LX0/Lm7bffH8Znu5vwd9qOSD6ycPynkqfll7Q8Ej6KB6L19MgQZGQoEj4cOPD6tWrX7x4Ua1aNf0dJiuSL0suJyuSPWmefZl97SjFML/cJdy1On+1qkFFKpb6Qf7hseTxFasrVDBgGGCJLB9ZPhrCG/JG/iYXyyU22lJsG9Mbn7Q4aYYq+ofkk/zTBcmFTEWmJ81zAGuAI+Xn0nVfZt/t+du5OFfXsU4UJzdqsctgbkhunBGf4eN8OtD9mf5jWWNZyMCCnFAo/Pz5s1hDdyUUCmNjY+l0urm5ngilssHc3NzMzIzL5WrdS6VSNQ1QQ0JCGjZsWIzpmrQ0PCZGz348MhIJBKCcsrOwQIMHG9u5bqpWrcrn87VqGigUioODg0F3ioohICDg7Nmzq1atAgDw80Njx+IHDkBOTvF6qVGjJOd++xZfvx5PTAQu95f8LJYHYgkIDNlV/MgFKCwD0zplGhoaimEwaxXcfAyp6UBous5ch437IXAm/NXmZ0uhMB8A2L8utfk/xt6D27+lpWbn/OjXm6y5KoJy1f+3Wu/Xj/FDLb1io5z4/v07AOzZs2ft2rUKhWLTpk1q/kmhtqGbvTdj8LNgoEVmi+mfp3/8+HHNmjU2NjYDBgwwNTV9+PBheHi4qampt7d3SEjI7t27bW1ty3Cc0ebR22puy2H+/OFgKVjLPiyrKjAQLb1jx45Xr18xLjFEjX+uANIxuke+x+Qvkyvll40DenZ29qJFizw9PefOnQsACCFra2vVV1KhUOTk5JibmzOZP/XKOI7n5ubK5XIKhUL8XkulUrU3VXZ29sqVK7OysoYOHfrXX3+ZmZkRSzkKhSIvL49YJdSKw+fPLQ4cUL31/l61qvurVzKZjE6nV6tWrXr16pUrV7a3t3d0dDQzM8vIyODxeJ6enso3ar2rVyt9/MgQCMQWFl+bNfvStq2Rr4ZpTk6zAwfMvn8HAJGl5aeOHRMLF3RyuD/C3gUBgK9Pc4VC/unLB4mk4BKRwzYBAKEov2G9pjbW5XkTDgAAn2Lep6Yl0ai0ti27IFSSGLv4hM/xiTHurlW9qtUu8+H9Nxg6dGhOcS/2jOY/cklXXHx9fW/cuJGmy6Wz3DA3N/f11ZLTaQxKHcPZs2cnT56sZ4GWxWIZnx9cXNavX0/I2wcMGGCwsfKNW7bq+/j4+KdPnwKAra0tj8ezty+XbzoLC4tTp0517NhRIpEMGDDA3NyceDojR46cPHlysbp6//59cHDwxIkTy2OcSmg0mq6cCIlEsmLFCgBo27btq1evJBKJRCIp7rMoLjwer2/fvkTdJIPBGDdunFqD5cuXu7q6Tp06VeuFHYZhkydPTk8vmHIars2OOC8vT2txm0KhmDVr1vXr1wGAQqFs3769lM+FhISEhISE5DcEw7DsonV+RjpC8eUQLwIAoCOoVd6WzCIRHhIC6enIzQ38/NRqBPEFC7CrV5FyQQLDIDkZkpPxL1/QuXPK9Q/lNJK+G+4EvSV7AJCfD5mZxgga+Hx+dHS02g2FQqHgcrkfP3708fFRztEoFArD9gwZGXhIiE7rCIEAjh4FHYKGe/fuTZo0KUHlqWVkZERGRgYHB9+9e1czyw/fsQM/dQq+fSt4CIA/f44aNkR79oAR+u/OtgVKl3vZeC/7cpx5/Ouvvzp16rRx40bVia3igpYuRQMGYLt3o2/fcABkago9e6JeveAXzZkKcIEU1+d/DgBcjKt1uwIUAbyAu5K7ymr+REh8J3/3Svpqn/m+doyyyR9RzQvHAQ+WB9+S3JLgWm6cExQJpndNGZ0ZUA6aBgEueCZ9pktegAH2WPpYhIv0B08YDw74XcldPc4Zuo4q/ak/yj/KcJmeBjlYzlfF12PHjq1bt06/miEXyx3BH/FG9uY79p3Ysoayph2z3T6zffrdLAiCpcGr8ldpCm4kuOSO9M40/rTd5rsNdmJDsblrdTdKHnVKfCpJkVSZWnkYe5gXtYT1KiUmDUsbzh3+Tv4uBy+YbNkk3OTP8Fe+FHVpdevR6z2TPtN6OA1oPZg9inXGdCw9gBfwVvZW+fG8Lrm+V7h3u9l2/Z/NuLg4TTUDgUQiiY+PLye7TTVq1qz54cMHzYV/KpVqb2+v+Tvy4sWLYpVD4EFB8OOHvhbp6RARAU2bGt+nMdBotFq1akVHR6tZVdHpdAcHB/diZliUH7169Zo6dWqBoAEATZ0KNWrA9u14Sgrk5gKTiRwdoV49CAvDU1K09oA8PFDxk2jw8+fxDRvg+3ct+3SIO3WtOBZ3JbK49gzFWsFlMtRNFLS0UflS1PX7NWwu3HgIMjkoHWrkCoj8ApOXwY5l0L3wk52ekQYANtZluTb5J+Pq4p6W/s3V5Xf5eP5W/B9JGUrM7/kce/To4ebm1q1bt0uXLp07d07VteiH6AfGL2J/aONq079O/127dnl4eHz8+JHQl69duzYiImL8+PHBwcE0Gm3UqFEGPUhSFClzBHMysUw3qttW0616YrBuSW7t5u/OwYqsjEqoEve27v1Z+upsHzx48OLFi/FLx59ockL1qlZGkcWaxZ5qcuqN9Rs9Hl2EwuPatWvx8fEKhcLa2rpy5cp+fn4tW7Zs3bq12hN88eJFcHCwsu43LCwsPz9fudfc3Lxdu3YfP37Mzc1VbqRSqW3btqVQKDExMcQlCofDqVWrlrLyMzU1tXXr1kKh8MmTJ82bN4+Pj//27RvxFqJQKG5ubg0b6rZqS03FLl9WvTi5g5BMJps2bRqDwQgKCrp3757yTt/MzCwvLw8AxowZc/DgQQDAb93C374FgQAATLKz6wQH15s+3UhlIT5iBF74y8vmcn3Dw/3WrwcaDeLi7lw8RdQ9v48MIdQYtWrW6d61z6mzR1JSkwHAxtp2zOhx9PL3BFqyIhQAKjlXCggwvLiplT0HtkEidOzQuZFvGV/d/WcYMWJE+XVeEhHKfwAfH5/SRzOUgEqVKtWrV69kx0ZERCj/njRpEmEVUMG8ePFi586dAODg4DBw4ECD7TMzMwGAxWKVrfR+1qxZhJ9wUlKSj48PIW4oD1q1anXq1CkKhSKXywk1Q0BAAPHlbjwfPnxo37690mmAgM1mvzOC4sY0bN26NTw8XHN7YGBgSkoKAKxYsWLUqFEAsHTp0i9fvhSrc01wHI+IiFC7fwaAvLy8I0eO1K1bNzg4mNiycOFCzSkqqVQ6ffr0Bg0anDlzhsfjKbcrFIqHDx+2atXq6NGjxJbRo0c3btxYcwD+/v5Lly79+vWr6rH3799v2bKlMhNk7dq1FTNRQkJCQkJCQlLBZGRkqAZIW1lZGXnNGSEADAcA8DYFVvndD8lk+MKFWIcO+MiR+Pz52NChePv2+IoVUOh9jV+8iF+7hrSVV+IfP+IzZyofUpXTzXrmwQxqfDkcI+0Z4uLidMmjBQJBfHxByTWO46GhoQbl2vj16wasI9LStK4GZWVlTZ06NUGbUOPt27eaXnH4nj347t1KNUMBeXn406f4qFGg23JcSUfrghf6aa7+hqXF29u7UaNGy5YtK21HXl6UbdvQxYuUixfR0aOod+9fpWYAABeqi34fewSoHl37vfBk/uTr4uua2QRxirjx/PHfsG9ajyoZxOoOAnTR4uJMzkzfbr6q/xFtcMA/yj9G3owkHrbJbXNKfKqsBhAkDUpWJOtpkIQlhchCjOkKB3yfaF/H3I5+OX6Nchp153a/Lbmt1iZeEZ+GFa+QwwSZNGeUQTKIDcVAVQMDMcyRuZ2d3Xeti46F5GK5bbltb0huKNUMAJCCpZwQnejM7SwDfZoJgsX5i3XZh8hBfktyKxPT9x2lSi1arTWma05ZnFpluqri1QzpWHr73PaPZI+UagYASFWknhCd+Iv7lxwKavWOmR/zpHpqHk4BSmtG6+Wmy40/Ix/nd8nt8lL6UvXjiQEWJY8awR8RLAvWdaBMJtMTiAAAIpFIf4OygsFg+Pj4WFtbKwVkCCEOh+Pu7u7pqeVVKq6gAVQWLbSjUODl4w7L4XDq16/v7u5uaWlpampqZmZmZ2dXp06dqlUNFK1WJJ6enklJSapbUPv26Pp1yp07lPPnKVeuoEeP0PbtsGCB9ssYBwdYtAiKG2IbH49v2qRdzQCAT5qkfbtxGDmEclq5RAgq6c0SoVGhiyFfqrM34N4zkGkr7v2eBUu3gFAMAJCV9T0x6SsAVKuq5ZNCUgLGjJy0c8uhxn7NfvVASCqaYn17VDx//fXX5s2bL168uH79etXtPZk93ak/9TcmyKQbq1taWtqLFy9Gjx6t6pZXp06dFy9e7N279+TJkwbVDNlYdntu+wviC8+kz06ITvjn+otwnb+SG4UbVS//CFwoLm0YbfScQiQSTZ06tVq1ahsXbaxMrazZIEGR8FXxVXO7kqVLly5cuJBKpfbv33/IkCF+fn7Z2dkbNmzo3Lmzs7OzWuVktWrVkpKSZLKCK1I7Ozul+p9KpRJ+FRYWFqryOGKxLD4+XnktJBQKlSs1Uqm0Z8+e2dnZDx48aN68OQDw+XzVt5BEIomJiYmKikpMTNTy1nJxgXbtcHaBNhp5eGzNyKhVq9b27ds3bdr0+vXrvLy8qMjIG9u2bRo7duTAgTt37pw7d+6hQ4eWLl0KAHD7Nqiu9WRl4deva3+ZcBy/cwdfswaCggAARCL8Q5F0NvzHD0hOxpctyxg88Oub1wA4B0dyudzC3KJPrwEYjh09eWDwgJE9uvZp1qTVzKnzK0DNIBQJs7K+I4RGjSh54TGxLGtlqVOIQ1Ku/KEODU5OTk2bNg0KCtJlPVcemJiYNGvWzMnJqWSHv3r1CgCcnJyys7OjoqK6du2q6y7rzJkzejIClaxYsUJVJGGQ169f9+jRg+h506ZNxiR+ffv2DQA0Ne/F5eXLl8q/d+/efePGDQBwdnZOS0tLT09v37798uXL//77bwqFcvLkyZMnT5bydEpkMllERASFQlHmMTs6OkqlUjbb2HKZ8PDwjh075uTkqE3FUigUHx8fg4cbX7MlFosnTpx47Nixu3fvqu26cePGhg0bAKB79+4tWrSoWrXq6dOn+Xx+v379nj9/blncO0MVJBJJ3bp1AcDGxsbS0tLExITBYHC53ISEBNV34JgxY5YvX66rk/fv3w8ePJhGo7m7u9vY2IhEItWfcwDo1q3bnj17tB7L5/NXrly5cuVKZ2dnZ2dnkUiUkpKiqvVZuHDh/PnzS/wESUhISEhISH5n1KbIjdcrRxXeodfWkVpQBkil+JAhRZwJ5HI8IQEOH4bYWHT0KFCpcPy4noUQPCwMpaSAqysAMAtnP6S6p8JQjx740aOQq3MpHjk4GBY9APB4PP2LTMR8CkLo69evHA7H8N2NjmTxnwgEkJkJGt6kixYtiouL03VQWFjYjRs3unfvXvA4Oxs/eRI0hLYEeFgY7N+PdKxhKKlnBhY04MkhTQLxIqhaNhXy2tm3b5+np+ecOXNKf6/0m2CKTKvRqiVJk3Q1cKe6D2Jq8VhOViTflNxUrsWqEa+In5s394zFmVIOj7BnUK1VbeTXSLMZoWkIuxkGAGIQh90M8+3mm98xf+KtiTclN09ZnKKUuiYkBUvR75cgx+WpWKrBfnKwnN683m9kb8T4zyL457LnHRkdT1ucpkNBDS8P4+mZJtaKJ9WzKb0M6o06MTrZU+z1aAVcqa51aXX79u27ZMmS6dOn62o2mj/6g+yD5nYMsBfSF/Py5m0126pnGPl4/le5vjnrZCz5tPj0TM5MPW2KRbwiPh1Lt0W2XjQvPcV/JWAEb0S0PFpzOwbYM+mzfwT/rDNdBwDuVPd7VvdG8Ed8kH3g4QWVA5UolToyO+4122swX0OVmXkzP8i1vPgAkKpInZ43PcQ6ROtzFAgE+n1DZTIZn8/Xn0FZVtDp9Dp16kilUsLe2cTERG1dQYlCoXj79q3WagpdoNq1cRYLdHhRAABYWSFDcSolhkKhFLcMpoLJzs7WPunk6AiOP1fmUc+eyM4OX7sW//oViCkdc3NUtSpavBiK889BgK9dC+npOvd++ICCg6GYqaZGUgG2+RMHw9soEOi4fvSuBv3/MtDD4YuQr/tnISYBjl6ECYMUJ88eIa73mjTSLnEjZtRLM6n4B6In/JeE5Bcya9assLCwpUuXenp6du7c+cOHD05OTpUrV15humJ1/up0RbolxbI7o/tY1th1x9dhGNZXw12PRqNNmDDBmHOtFq7+Iv9ZY/lB/uGo+OgktvbbNAGmfnPnRHGabTLbiaLvDnTFihWxsbEPHz40Z5nvouyakj4lJjZGwVJA1YLibgYwTJDOiQChUPjvv//279+fSDxXkp+f//Llyx07dsyYMSM9PX3t2rXEdltbWyIGwtraGgDc3d0ZDEZWVhaxy9nZmdgoEom4XC6GYQwGo1q1ajiOq10pKUs19uzZ8/bt2+vXrzds2JD4Hla7aFEoFBkZGQCQnZ3N4/E0y6cpmzfjjRrBkydgZQWzZ0c6OKhGc9IViporVtR49+4vsRhcXJC/P0yezOVyV65cmZCQsNXOjobjsXJ5LobVptEcaDTQyOciBoGPGIG/fg1SKX78OLRvj1JToah9Jkgk+KFD0hvXtzXw+sFhAYAY8AV1Gn/2cLn/4JYgXwAAR07sX7VsY4XFssTFf1EoFNWqelZydi1xJ0RKiFLCQlLB/KGCBiaT2bFjx0ePHj158qTCTurt7d2tWzdjdACaKBQKYlG/Z8+e1tbWa9asefnypS7rsN69exvT5969e408u1wu37p16+LFi4kv1nHjxg0dOtTgUXl5eYRgQjOVsMScOXNm2rRpAGBhYfHixYuwsLAxY8YIBIIlS5Y8f/785MmT+uMnVGv4DPLgwYMZM2ZERxeZL9i+ffuNGzdWrlw5aNAgVRcmrYSGhm7atInH4zk5OV25csX4UxeXxMTE2bNnv3v3DgCI30slt2/fHjhwIGGORJgWODk5rV27dsqUKREREV26dLl582bpA0Gys7PVDJ8JbG1t165dqysIY8CAAbdv346NjQUAuVweHx+vLPgjMDU1XbZs2ezZs3W91MpUyLS0NLUEGScnp7179/boUTw7TRISEhISEpL/I9TspowvSUwSF0w0V+eU150z/s8/2nMWFAo8KAjWr0cTJ+L68++ys/HLl9GMGQDAKLwUkmK621erhurUwZ8/176XyYSePY0ZeU5Ojn5ttEQiEYvFbDb70aNHbY0J1HR2NtCAwwFrLfUNHz5oX0UjyM/PP3XqlFLQgB85Asm6q97lcnjwAAwJGqgImlvC7R8AAC+55StosLW1rVu3blRUVJs2bcrxNBXLGtM1vbi90jEty0h0RO/J7Km1ZH+vaK9+C4GP8o9lNsRClPEThHZBCSFo8O3mq7ZdgAsuSy7PyZuzxWyLMf3fltzeLdqdiWXKQW6DbLoxu03jTCPEEF40LwZi6InnYCFWdWp1/f1jgPXk9Xwpfam2nY/xr4ivjISRpywKLCXcqG5WyMp4TYMdxW6p6dLS6zaIU/vQfO5L7+tq0ILegomY7du3Hzt27KdPn7y9vTXbZGAZb2RvdPWgAMU9yT25mZyme2rrG/ZNuaiviwh5MSo99LBDuOOw+HCKIiUXyzVH5i5Ulz6sPstMlpXJ6xmniHsrf6trrwIUtyS31pquJeQFHlSPZ1bP3snfXRBf+I5996Z6D2YP1j/7r4kMZEHSID0NPsk/BcuCtcpfjFnQVdaNVAwMBsPBwUF/m6ioKBcXl+I5jDZogDw88M+fde1Hbm7wKwxifxNu3bqluoiij2bN0I0bKCYGJ3x0GjUCbRYaRqE/hEsgwC5coJRU0KDnvV0BagYA6N0Rbj2BS3dArPEz4uIEW5cC3dBMf7peSxocg6BwqYy79VN0JAA0bdzS2clFs1nwm5eHj+0DgIVzllapYuA3i4SE5Pdn//79KSkp/fr1Ix7SaLS///570aJFA60Hxihi3KhuFsgiKCho8eLFXl5eNYwLIFBDAYpV+avOis6qbsQBj1fE6zqkCq1KuPynF7UL1eW19WsXipYvJSW5ubnbtm0bPnx4u3bt5HL5o5WPvm76qhArAAAaApwDMIU6tDqOFJ12N0+ePBGLxZrqRhMTk06dOnXs2HHMmDHr1q1DCK1ZswYA8vLyEEKqValOTk6aov8aNWooFArVQlm19Q7C10Eul2/ZsqV169bVqlUj1v5MTExsbGwEAoHyJl15BYXjOI/Hy8rKsrOzi4mJefXqVWZmZuXKlbt168YZMAAGDIDCdfe2bdtCQgKekoLq1cM3b8Zfvy6YqUhJge3bUZcu+/fvd3NzW7Zs2UmVXzE2Qs/8/Pz69NF8lfAjR/CgIJDLAQDy8+HuXVxeRJ4ea21+oVY1SUp0bpPaElqBmhYB7vQxalfCJ0LNAAA5OT8wDFN6WpQ3z54/BIBaNeuWqhccB/iFxoh/On9o5ARCqH79+q1bt64waSSVSm3ZsmXjxo1LJjh6/fo1sWDcpk2b5cuXE1OHShmXpue/MTx8+BDH8cjISD1tZDLZiRMnateuPW/ePEINMH78eF3l8qpHRUVFBQQEECNUzhaVBhzHly1bNmTIEAzDWCzW9evXq1SpEhAQEBIS4uXlBQAPHjyoX7++MuNASUxMTE5OjkwmS09Pv3XrFrHRwkKfG+r79++7du3asWNHQs3g4uJy7ty5Z8+eEbPkCQkJQ4cOrV279t69e/O1FdUR4RQAcP36dR6PZ29v/+jRI61mhqWEiDgCgLFjxxJqhiZNmih9OzAM27hxY48ePYRCIZ1OP3PmjDJGcfLkyQEBAQAQHBzcuHFjrSkVxsBgMJYvX96lS5fq1atbWlrS6XQKhWJpaVm9evVBgwYdPnw4OTlZl5oBAJo2bRoVFXXp0qVhw4bVqFHD3NycSqVaWFhUq1YtICBg3759aWlpc+fO1SMcefz48bp169q0aWNvb0+j0SwsLGrWrNm3b9+zZ8/GxcWRagYSEhISEpL/NjExMaoPjb/cyi4U09sba4ZVTAQCPChIi5qBQCaDhw8hMxMMelAXKh6UkRMKvZPkaNs25KXNAp1OR23bovHjDZyOOIUhpzccx4k5lDt37nTs2NFgh6h7d7C2FjHY84evmj56g4Smfv+FipZpKlGNJNNKEbM93YtJBcPOytL5L6JCE4uC1zqMV+7GsAwG43cr7JCD/Ij4SD9uv27cbgG8gFPiUxgUY8WxEb3RctPllSjqcnYO4vRg9vjX7F+tR8UpdPpwEPAwHhfnGj8MTZT2DG9kb0bzR3fjdiO2s++pi1bUdAzKLb7dfKW49Ir4ShaWBXqRgWwAb8Ag/qBbkluhstB3sncPpQ/n581vmdOS8CpoQm9ShVJFTw+VqZV96QaSXHYKd76Ral/mV4DinvSeMrTCjmLnQfXQ35sSN6rbCpMVvZi9jGxvkMMWh3XlMjSkN9xuth0AqFRqzZo1V69erbXZbclt/XqXVDw1Uq5vTsMMmTEpBr7rLSmW+hsYw0j+yEV5i97L3mdj2RhgXJwbKY9cl7+uR24P/Z4cBHycPzNvZrOcZrWzazfMbtiL20tNyXFFfCUb01JFoCQNS1P7NNWn1V9juuaQ+aE5JnOKq2YAgDh5nKbPsyr5eP5dqbpDJAFh36jnWOL+vbhDKm+MyVFSh0KBMWNAlwbC2hpUAqT+NDAM27dvHxF7aixeXmjoUDR0aMnVDDIZrs1oSuHiQvwHAEjl+qG4WRK6KCc1g9bhHVgD00dCFdefqykcNjSsA6e3QlNDgasKhfawCSU0qpQh3Rj56SMAVKvqOXiglhjsuPgvx04cJAa2Y8/mYjwfEhKS3xUTE5O7d+9u3bp15cqV169fHzx48IoVK+rXrx//Ob4GXiP4fnDPnj1btmzp4OBw6lQJg9j68fqtEqxSkz7bUmwHMAdoNpbgksfSxwHMAF+6LwMYFKBUp1bfbbpbv5oBAJ4+fSoSiSZOnMjj8Tp16rRq1aqAgIBr16712twLvUdWi6yGsIZctLyopwfC/EDThYIAIbR3797atWuvX79+zpw5gYGBmzdvbty4sTKDg7BPSEpKEmnc7FOpVFXbb0dHR+VCPo1GI7wcLly4kJSUNGjQoMzMTJFIJBKJfvz4weVyPTw8zMzMTExM1IqlZTLZ8ePHGzZsWKNGjdGjRy9cuHDAgAFVq1a9cOEC0YBOp7u5uX05eRLr2RMfPhz76y/82TPV+2L82zf840eE0JIlSy5evDhq1Kh18+ZdbNv2ScuWZizWOnt70GpV/vYtqCoYJBK1hMejPjWTLM0yTDkSGtVSLO0VnVDzR+7wD184zpXMTM2INkwmq1f3/hWmZpDL5ZGfPlIo1Dat25emn3xhPgBwOOXn9kmijz/UoQEAaDRa3759w8PDifyC8qZly5YDBgxQFpQXFyJGgU6nd+7cmU6nX7t2rV+/fvfvF9Q6VKlSpVu3bu3atatXr17lypUtLS31+0DgOK5QKAhRmEwmk0qlUqnU3NxcaRSGYdibN2/Onz9/6tSpzMLIWysrqy1btowYUeRaduzYsYcOHdJzLmMchxQKBeEroGvp+suXL5MnT3706BEAmJiYnDt3Tinx9vb2fvPmzYgRI65evZqWltamTZvdu3ePHj1aeWyrVq0yi6b22tjY6HJ2ffv27ZIlS65du0bcLTAYjFmzZi1ZsoT4Tfr48eO6des2bdokEomio6MnTZo0b9687t27z58/XzU/QtUa18rK6sGDBzVr1lQ7UX5+fum9dJQWHQqFgkKhLF68eOnSpTQaDQDevXs3ffp0wtWDTqefO3dObbr56NGjWVlZT548iY+Pb9y48YwZMxYtWmSr4fSrHwqFUsroXzqd3qdPnz7ahH7GYGdnt2DBggULFpRmDCQkJCQkJCT/p6g5aXlpXcvXhqRwiZalQzYpk8PWI3DvBXB5gBDYWcOg7jC0l7EyfPzVK0jV5xiPp6airCxgs0ElKksLhYUdRgoawNYWnT8PM2fikZFAuHZRqeDigjp3Rn//beTozczM9Deg0+ksFksikTx+/Pjw4cPK7d+l8JYP8SLIkuJcOUgwEGGQJ1HkSR2T1zzN4FgSzd5XrvN8SZef3TGZoMNezmD4WpHVMoNLCBgGOG7wRWhYuCb1yVAqeulRDbYrPQqF4sOHD3fv3r1///6nT58cHBymTJkyYcIE42863svej+KPilJEyfACmcU1ybWtwq0nLU7qWpPWZDx7fBN6k4WChXHyuHw8n47olSiVhrOHT2DrvCVkgIEaAyqisqAkNodq9OX1fSJ5kovnKnMl2HIt03NEzISmSQMAJGFJx0XH55jM0XOWMfwxl8SX1BawpSB9JXvVg9vjpfVLOtD7svpuFG7UatLAAtZA1kCDoQBXJVeloNPjIRvL3inc2diioLBsocnCUfxRWtfCKUBxojg5UBxYiOVF81phusLgNHGxqESpdM/q3lDe0PeK90rTYGuKdRN6k1MWp0yRKbGFCE/U2sM37Jv+U+Rj+TlYjp4GThQnR+SYARm6GphSTPswS3hDqmSLcMtF0cV8UP/ikOLSe9J7c/Pm6vf2eC17PYY3Jlrx80ftrfztK9mrYaxhm80KFgu/4/q0BQAgxIU8jFecQAkDSECiKwtGST6u/buSyWSy2Ww9HplsNls1fvs3ISgoqFmzYsfbo4EDITkZP3UKcoq+Fe3t0YQJqH2pJs3/rzl//ryNjY2utNzygk5HdLqBawKj012Np7yNGVRBCAJnwuwxcPU+hEaAhRl0bQtN6xt1oUelgrmpvga+1Y7T8GgAqOVdd9L4GUyG+mslFosPHNklVxR8OQjyBc9fPm7Vol3JngsJCcnvA4fDmTFjBvF39+7dhw4dSpR00ul0iURiZ2cXGBg4a9YsU1O9XyI6iFPEvZC+ULuucKG4jOKM8qOrl8LGKmL7c/tHK6IxwDypnrvNd1sj6zaMNlYUK4MnIqKoiUW0t2/fHj9+fNiwYQDQA3p47fNKvJZ48ryBsHKicpiQXcrl8oyMDLlc7uDgoNQiMBiMN2/eTJkyZdu2bTiO+/v779u3j9glkUgiIiKICti0tDR3d3dn3W6Fbm5uLBaLWBRzcnKytrbGcXzTpk01atSoX7++qh5CJBLVqlXLxcUFAL59+xYfH4/j+MePH588efL8+fPs7OzatWvv2LGjQ4cOlStXfv369fz58wMCAgYNGrR27Vp3d/e6pqYfY2ML0ieTk9UFCubmqNBeXW2ZZszff2/YsCE8PLxhw4ZFDpFKcTUzRTodmEzV/MdO8cln61RXIAQAXBbjTnW3gE/xTdjmaObMLp8+vA5+0cG/Sy3vugYd0MuQzzFRGIY5O1UyNSnJe1iJWCwCADarPO0cSXTz5woaAMDb23vQoEEfP35Uy98tc5ycnAYOHKj+yTcaLpd75swZAPD39ye+TM3MzG7fvr1ly5bAwECBQCASiS5cuKAUXgEAQohSiFImTFRTKRQKrdfZDx8+bNeu3f79+58+ffrw4cMfP34od7HZ7AkTJixevFhzwbtBgwZ6BA1sNnv//v21atXS8+wEAsGGDRuIpF5XV/X0Gi6Xu3Hjxk2bNhF3wu7u7teuXVNLBjI3N798+fLq1auXLl0qkUjGjBnz7t27LVu2EEv7np6eaoKGpUuX6hpMXFzc1atXAYBGow0bNuyff/6pUuVn9QyHw1mxYsX48eNXr159+PBhqVQqEAjevXundD4g2L17N/GHmZnZ3bt369YtnYmNDt69e3fxYoGc0NHR8dSpU+3atQOAsLCwTZs2nT9/nvhXdnR0vHDhQosWLdQOZ7PZN2/eHDJkyNWrVxUKxb///rtv374RI0aMGDGiUSMtabIkJCQkJCQkJL8bapEEWu3KtUIpnPDVOvn8/Qf0nwrvokCusiIZ/A4u3IFz24FtzLpqcjLoX6gWifD8fOTkhH/XvUBlbY0KQyJohQOWG5wtt7ZGx4+j9HT88WPIzAQvL9SmDRQnpNzW1pbNZmsWlChhs9lUKjUiIsLd3d3KygoA7mfDpiT8DQ+0jY4KQAXOzxXrCLda7yrXrZ/wEQCATkft2+uyjnBxcdFjJocQaqLqF20o2AJZWoIR0yXVC1+qWC3lnWUMQqjE6x9isfjz588xMTFfvnz5/Pnzly9fYmJiXFxcOnXqtHDhwgYNGsTHx8+dO/fu3bunT582JqU+VhHbl9/3q/yr6kYpLg2ThfXI7fHY+rGm74Iu6tLq3ra8jQOejWWbITMmMrBu5M/wPys+q6eE3ZHiyEJlIGi4Ir6CF32TGh/EoOSjQl/+xTv5uzuSO7qeS7gsfFP+poUmC1earoxWRN+W3BbjYtUGbMRux2g3izPL4DB+YD/0N1CtfuvO7D6dM32HcIfaUUzE7MTodNnyskH9RGlwp7q/sH4RJAs6JTrFx/n2FPtR7FF1aHVU29SsWVPNcUeJN9WbClQ9bw8ripUr1UAIbldm1wh5hK5OalFrNaMXew1bFRzwo+KjmmoGAjnIb0hurDZdzUHaP4nfsG8jeCNiFbFq27OwrP2i/bYU20Umi4hxIkC41i9aAACwRJYu1LLUo1SmVrZBNrokCwBAA1pjmrohs5KqVatGRUWp5UMTMBgMDw+PMhlk2RIUFDRrluEPoCZo/nzUti2+fTukpOASCWKzwd0dzZ8PGsUtfw5SqXTJkiXGZ92WJc7O+lInqFT4T6hMLMxgRF8Yob2EWB+1PSFC+zcumLKzqjo+AwAvz5pTJ86i0bRU5T198TAnJxsAvud1seU8pVJFx08dO3NNvn5ZR/1SCRISkt8OKqhdHT2SProqvlqLXms0a3SHDh0+fvx45MgRgUDQqFGjTp06GZSb6yFFkcLDitjv1aXVvW9134GiJQ1qAm/CB3nBnf4n+adDokOvrF8ZPIUQF7IRu1WrVkwmk7hPvHjxYteeXW9IbnxVfO3B7DFt2rRp06Z9+/ZNfzw6ESHB4XCEQmFkZCRxX5yRkVG5cmVldhWbzT58+PDOnTtxHFcVaMbGxir9vKVSaWpqqqOjIwAkJCQQFtpVqlRRFeXb29ur5qcfOXLk7du3J06cUFvmV71nrFSp0oULF1auXJmTk8NisVq0aDFnzpxOnTopVeytW7cOCgpau3btmjVrLly40KNHj7T09HRVNwWRCCwtgTArotFQo0ZQubLWl2L+/PknTpwYNmzY27dvVcun8Q0b1Oo3UMOG0LAhfv48ZGUBnQ4yWauk9DqZOe8cbXmODmnODh9BeKKuJ9ZzQBszs6aNWzRtrL5WVQG8ePUUABo3al7KfsQSMQAwmWVwf0pSAv5oQQOFQvH39x89evSGDRu0ZgeUCQwGY8iQId26dSuxfcrZs2cJcdmYMWOUG6lU6ty5c8eOHXvw4MFLly69efNGtb5H6cFg5CkqVarUrl07hFB6evrZsz+jjGrUqDFy5MixY8fa2GiJOwUAX19fCwsLc3NzU1NTU1NTFovFZrOZTKaVlVX9+vUHDBigmRgEAF++fNFaQqeqhf/+/fuWLVv27NnDLyxcGz58+JYtW6y1JewihP75559q1aqNHDlSIpHs3LkzMjLywoULtra2vXv3JpSDVCrVzc2te/fuXbp00eyBICAgIDMzUyqVqkkZVHFxcdmzZ8+SJUt27dp17dq1mzdvEjO5SoifJSaTef36dV3iABaLdefOHV3DUDJ8+PCUlBStu5hMJpPJlMlkzZs3v3DhgqOj465du44dO6a0bSCezvbt23XlRHI4nMuXL69fv3758uUSiSQ/P3/37t27d+92dHQMDAwcb5wpMQkJCQkJCQnJLyEnJycxMVH5kEql1q5d28hjldMDmqIDuQL6T4VQjSVLkQQeBsHI+XBuuxEncHcHKhX0XIqz2ahSJXzQIPjyBbQZIwMAql9fObOgdJIQGVnP7+SEhgwxrqk6VCrVwcEhOTlZq3kAi8UiLpIpFIpCocABlsfjW5MNd0tTKABwOZUGCHb8NeHwvhnI1RX++gvpttqaO3duSEhIbm6u1r2enp7Tp09XPkSjRuG3bhX4UmiCEBiXgufAABMq5CuAJweeHCxoAAA3btzo3r27MYcXCyqVavz9GoFEIjly5Mjp06fDw8OrVq3q6enp6enZsWPH6dOne3l5Kf32AMDe3v7p06fjxo3r2LHjzZs3VXdpZQJ/gpqaQckXxZfx/PG3LG8Va6gIkC3FKPu3gayBm4Wbo+RRWvfSgNaDWTZBcnpWgo2HA/rUIduF2/VIDeQgvyO9s9BkIQJ00eLiuvx1Z8VnU7AUHsbjIA4OOA1oIdKQ2j9qu9JcZ3Jm9mP209UVAgN1uJSi6aJLTZY2pTddlb8qUZ6Yh+exEMuZ6jyQOXCOyRyDXZUJzenNm9N1zh6amZnpitHszOzsQfXQE67sTnWvTjUQ377cdPkr2aun0qea74HK1MoHzQ+W8kX4JP+UJNdXJJOoSHwofajrnTwzb6ammoFAgAsOiw5P4UwxR+a9mL1WUFckKhJ1ncWD6qEnELoEWCCL6rTqyVKdX/FVqVW7Mbvp2mtmZlatWrX4+HixuIhwh8Viubu7a53Y+bXk5OR8//7deHGkOn5+6MQJAEAKBVSUefLvzNatW2vWrOnv7/8Lzj12LHz8CIUhrWogLy/0Z+eTrpkLIe/hq7a5RjN2BkI4AHTu2F2rmgEAgt+8BQBuvsuD8ME2Zk061l9Fpcjk+cfHTfu4fuVcj7JUVZGQkJQzTtCa2nqwYPAq01UAMCVvyinRKR7Oo4goR4RHHls/dnBwWLhwYZmcqgG9gTvVXXlFhwC1pLfUqmbAAU/BinxDpWFpIlzERjoL4t/L3k/Km5SmSGMjdm+73rdv3757926fPn1qNa7VKqdVqDxUjss35G/o5dkLAKKiovQLGoKDg6tXr65QKN69eycv1AFIJJLk5GS1RRZN1biaN5VMJhOJRHFxccqoRD6f7+PjozWWSyQSLViwoFWrVkOGDFEVRgCAqakpIXHg8/nbtm1bvnw5nU4PDAycOHGiqh5CCY1GW7JkyZgxY7Zu3Xr27FmRULhMNRuLxaIsX47fvw8CATRogDSzsXAc37ULHjywUCgOtW7d+fTp1atXr1y58meDT5+K1G8gBEOHop490dCheGgocnfHAwPxqCgricwfo8GI8ahr1+OnDr0IevI5OaGN5nArBD6f9+HjWyqV2rxp61J2JSyInChG0QhJGfJHCxoAwN7efvTo0d+/fz9w4EB5JJgihAYOHDh+/Hj9X5T6GT58+L59+378+NGzsEhLiaWl5dy5c+fOnSsQCCIjIxMTE3NycgQCgawQQtagNGZQBang6+tLyLiWLFny9OlTDMM6duzYo0cPg+4CjRo1KhJeaxzVq1c3NzfnF7XY7dGjR0BAgPJhWlragQMHiDY1a9bcunWrwYzegQMHurm59ezZ88ePHzExMTwez9bWdvbs2bNnzzZ+bEbqx52dnVevXq016XPfvn0pKSndu3dv06aNrsOpVKqevUr0fDN6e3sfPnz49u3b+/fvJ6JMuFyuUs3QqFGj1atXtzekOkcILVy4sG/fvgsXLrxy5Qoh9zM3N1f9hyAhISEhISEh+Q0JCQlRrVSoUaOG8beUyuAGqsYa1vZj8P6T9qNwHJ6/gWdvoLUhNyvUvDnu4gK6TeCQiwt4e6M6dfDQULh1CzTsEFCtWmjbNuVDGgIWBcQYKHAQYcAuZ19Gd3d3iUSSlZUllxcxBWWxWJUrVya0wt7e3jk5OXMfRR+k1CD2MijgZw61TMHp3Rur+7foQoGJRGQizjcVC5xyMyrlpMc4V2+x+h4A3GzU9Xsja6fmfvo9n/39/QcMGHDs2DFNuwhHR8dVq1YV8TutUgW1b4+fP69VR4K8vNC8eUY+fXsGJIgAALKkYEGDjIyM8ePHp6enGzqu2NjY2GTpUmBo49mzZ6NHj65Zs+aiRYtat25t8A1Pp9OPHDkyb968pk2bXrt2zVN3HnmKIkWXnoAgQh6Rg+VYU8plAZKN2MtNl0/hT8nEMtV2IUDNGc0XmPwuAXNMxOzK7KqnQZoiTX8PSrkDArTIZNEik0VfFF/m5s19LH38sw4eh2RpcqQ88jnr+XYz7RIqe4qWuUtVKlHV5x86MDp0YHQQ4IJ0LN0SWdpRtIcw/hJycnLUigSUmCCT7szuu0S7lEkoqphRzPSkmSihAe225e1R/FFPpE++YwW+OGzErkOrc8DsQG1abS7O3S3cHS4Ll4GsEqXSFM6U2jRjFXIAkIQl8XCengYKUHyWf9YqaJCD/KNMn+3HV8XXM+IzE9gTrChWXRld94n2aY2BsEJW+sNQSsYm003ded1TFVpClEyR6Wj2aD2rCwBga2trYWGRmJiYn59PBGVyOJzKlStrncf/5Xz48MHc3LwMgpxJNQNAamrqxo0bg4ODf8nZUfv20KMHfvmy5vUVVKqE1q4F2h89Ge5oB//+AzNXQmLRTzaVAtWruhB5WJevnnOt5GZhYal2rEQKCclcBhW4AjcAlJ1X9V38IN/qxwHAhPlp6Gx4duaP+AQsWDw9JzeHSqOOHj6pkW8TwweQkPyuJEDCduH2GrQaDWgNzonPEdczGGCh8tC/BX9vM9tmsAcjsUAWf5v8vTJ/ZZIiiYM4jeiNNppt1NoSAVKmkhFwEEfteuO9/P0F8YVq1GqDWYNxwIfzh0fII4hdO4Q73Jq4bWi3AQDG88e/lr0mtqdhadedrgOAalGEJhEREXfv3p0/f35kZKTavbBMJpNIJPptKmhFf19oNJpQKOTxfl4likSixMRErfdlPB4vOzvbwcFBKpVWr14dx/G8vDzCAcLLyysoKGjVqlUPHz6Uy+U9e/ZctmyZq6ur/vRwZ2fnDRs2bNiwAeLisCFDIC0NAAAh5OMDffqgvjodfvB//8X37gWxGADaU6nDvbw2bNgwdOjQn/XJFhZFDjA1RdWqAQC4uCAXFwBAly+j8HA8Oxs1bQqWli9fPXsV/BwA6vv46hlwuRIS+kqhUNSv19DC3MJwa93I5XK5XE6lUun03/Fq9k/gj76GI3BxcZk/f35+fv6FCxeEOgqkSgaDwejRo8eiRYuqVzdQMaAfDodDVN4T69ZaMTU1bdKkSRHb1RJBpVKfPn1ayk4MQhgqfPv2jfjbwcGhQYMGanqF+vXr3759e9y4cXPmzBk6dKiRd5XNmjULCQkZMWLEvn37qlatauR4li9fvnz58mI+CZ3Q6fSrV6/qmmE8efLkyZMGspqUfP78Wc/e/v379+/fX/lw8eLFnz9/5vP5U6dO7dChg/EDrl69+qVLlz59+rR///5bt25du3bNYAkXCQkJCQkJCcmv5cmTJ6oPGzfW6XqtiTK4QfP68v5zkOlODOfy4dB5w4IG4HBQy5Z4aqp2kwY6HTp3JqZ7KVu24NWqwaVLeHIySCSAEDg7o/r10caNUDSd1JwGYikAAF8O7PK/d/b09LS1tU1NTZVIJBiGUalUDodTpUoVpdUkjUbrN2Xu9oUzOevvAEJ/2cJ2L2THAFAo8Il/41++aPZZKyW62Zc3rzwbyRDlbJUWs4ywLN2zZ4+9vf2pU6e+fv1K6FcYDEaNGjXWrFnTtav6ujJauxYEAvzp0yJFmRQKqlED7d0LRoe129ALBA05MgCA1NTU0mjT9VCrVq2zZ8/27NlT11KuEgzDVqxYcfDgwQMHDuhxm9MEIbRp06aaNWu2atXq7NmzuhTVz2TPNMUEqnxTfAuXh3dgFOMWo1j0Y/bDzLFlgmUx8hhlDb0Vxao1vfVJi5O00s1aGGPMwEEcIW54KqAmtWYXpr7X32Chv2aDG5IbjyWPNdMKeBjvmPhYTWrNSZxJmv0MZA8MkgaJQHtkhj3FfjZHu6bfFJka9DOoeOLj43X5IwLAJrNN8fL4e7J7UrxI0Zs5xXwwc7AxggYAYCHWGYszCYqEQ6JDxEx6f2Z/f6Y/ArRXuHezcHOcIk7Z+JLkUkdGx8PmhxnIqG9bB+Sg/y2EAOnKxUhTpOXi2n1oCDDAQmQhxNPcZr4tUZH4QPpACkVeCmtkPYEzQY+lR4nxoftsNNu4MG9hkqKIRM+aYj2cNXy+yXyDPdDp9FJOiFUYtra2UqlUoVCozj4RtUC/cFTFBcdxLpfL5XLlcrm5ubmtrW0ZSDQKwTCMqIky2Gz06NEzZswwflKuzEHr1oGjI1y5giclFVyMmZoiT0+0ejUYbeilCl8ACSlAoUBVd+D8/5tMd2oJ947CgvXwKQ54eUCjgr0tdGoFf0+yunq98/2Ht1NSk+b9Pc3OzqFaFc8unbo7OhSY724+BNx8K3vzTFN2wWXD528d3exC7S2jqRTpl3j+/rPmk0roEfZ/w/gpQwlNtUKuOHB458PHdwb0G1q1yv/HFx0JiSZ5eN558XkRU5SNZSs34oDrso8CgKPio2dFZ3HAezF7ab1SJRDiwhRFSlVaVeJifjR7dHdm9+fS565UVz+6n57L5hHsEQmCBEJdYYbMAlhFCi8D8wN3CXdlYVkUoOwU7gw0Dfyi+HnvmY/nX5VcJUal9hTSbNPoTHqCSibRo0ePbt++HRsbSwjoLSwsXr16ZW1tPXDgQE2bQDqdblCRWaVKlaioKMKbikql2tnZicVitZBBXTXVjo6Oa9as+fvvv9+/f//PP/8MHDiQx+M9e/bszp07d+7cSU9Pd3JymjNnjpeXV5UqVfh8/ufPnx0cHIy6yqpWjXLsGL5xI+Tlgacn+ucfkEggIgLMzMDLCzR/1h8+BKW9lkKx3szsCou1bNkypa07WrgQ3r/HidQJKhU1agS1akFGBr5wIaSlgakpTJqEOnQg+iW8GQCg21+9GvuVKuWtxIhEwvOXTgFA0yYtS9mVWCwCADZLn6KXpFwhBQ0AAO7u7mvXrjU1NT137tyPHwbSKI3E0tKyV69eS5Ys0XNnbjx169Y1aJbw/8U8I2qkGjdu/PGjvmIFrVSpUuXFixclGlSZYWL0hGnZcuLEiRIf6+3tvXXr1q1bt5bdcEhISEhISEhIygu19K7WrYvhHKi0R6Ro3Lxncw0cm5Vj1CnQypWQkICHhEDRwg6g01GbNmju3J8tp0yBiRPR27d4bCzY2aHGjUHVELIQCxpkSgEAeHJwqJBiAGtraz2W4DjAxw7T8fPXJEeWdpqz8kRtRCNezLAwPFmnP/mIJ6dfeTYCgDMZ+Cx3o5aIAgMDZ82adebMmTdv3rBYrC5dunTp0kW7zptKRbt3w717cOoUpKfjOI7MzKBZMzRtGrCKsfigDPiQ4gAABmNWS8z06dNTU1O9vLwGDx48ePBgX19ftbRUgvj4+KlTp4pEordv32r1FDXImDFjqlWrNmDAgHPnzmn9pPz0BtABBlg+Vl4RjQQBzICujK77hfuDZEESkNhT7CdzJjekNSx9z5hGtkzYzTDfbr6+3XzDboYRW1rSW36Uf0zH0gHAt5sv0UbtKDZibzHbQgWqABesyF8RIgvJw/KYiFmFWiXQNLAatRoAuFHd9A9GzVlXAYrDosOaagYCPsbfK9o7kTNRc8J3NGv0WdHZh9KHmkfREb0Xs1cdWh39I/mtCA8P9/Hx0bWXCtRrVtdW5a+6JL6UiqXm4/kWyMKV6jqJM2k0a3SxTlSZWpkwVVayV7h3sWBxDl7kmz0LyzojPpOL5d60umlMGkU9ej03ittnhc5qBBeKS0eGdr9JGqJRkAHXHaWmhwrUG1Y31uSvuSS+9A37JsJF5sjcneo+z2ReL2Yvg+MsGQOZA5vRmi0ULIyWR/NxPgux3Knu8znz2zDalNMZKx4Mw0Qikbu7e+PGjT09PYlJvNzc3JSUlKysLAqF0rFjx5MnT/6GMRlqcLncr1+/5ufnE6FR6enphD+2m5uBryb9yOXyr1+/8vl8uVyOEKLT6dbW1u7u7rqUDQsXLpTL5QuHDcNv3waFAtWpAx4epRlAyUAzZ8KECXDvHkRGAoeD/P2hXr0S9BObCHPWwJcEyMwBCgJ7a6jjBVuXgFNJfpB/I9yc4cw2CAl9/SIoqHZtn07+/sQ/aN9eAwQCwavg5ziOZ2ZmZGZmREV/XLlsI7F48+IN5Oe52ZvHmHN+OhLlS6wBQCZn54tN7j6H/7agQSgSFl2ahITE+PWbVzT2a9a390BLCwMSVRKS3xM60BvRG1lQLHjYTy8BV4p2Lea6/HVr8tfk4XkA8Er2Kg1LW2m6UrPZ/Lz5FyQXeDjPATn8bfr3MNYwALCj2PVl6TQGUDKTM9OZ6nxMdAwHPIAVMJI1UrkrA8s4KDyYhWUBAAbYW/nbPaI9FLzIpRQVFSj5rFCRj6QNzYblzEpNTQUAgUAwbNiwq1evmpiYVK1a1dbWVigUhoWFcbncPXv2aGoBKRSKo6OjQUmfqalpvXr1kpOTFQqFnZ0d0W1KSopSxEChUMy13ewTLFy40NfXd/78+SNGjJgwYQIhjLCysurSpUvbtm0HDx6cmJiodPhTKBTZ2dlubm76TSMKqFEDHTpU8Pfr1/jixXhyMjAYqGZNdOSI+vxDUcmFHcC08ePXbdkSFxdXjXBicHdH587B+vWQlwf16qEZM0AqxUeOxKMKPf8SEtDBg9CwYV4e/+WrpzQabfCAkS2btzE8znJAKhUvWDyD+Nu7RklEjapIJGIAYDL//7WN/7eQgoYCnJycVq9e7enpuXfv3tjYWDVLmWJBpVLd3d3HjRs3btw4GxubMhwkCQkJCQkJCQkJCUl8fHxkZKTyIULIYNKWKsJC3wTN7AZtC8pFoBoZ90CjoZMnYeVKePIET00FmQwYDOTmBp07o3nz1E9DpYKfH/Lz09OfZeF9G7fsU/JKws0seC+kcQIvCqe38GvgQPOZRmzHY2KgaFy6Kt1D78wZvkrANo0RQjgfGuqczCmCpaXlpEmTJk3SWf2jCurUCTp1AjBiEVIHvMIbQVMqgC5Bg1wO+flgZmb4HaMbFou1ffv22bNnHz58eOzYsSkpKXXq1Klataq9vT2Hw4mKirK2tn7//n18fPysWbPmz59PK4VFduvWrc+cOTNo0KDw8HAnJye1vQ1pDU0ppgJMoOtwG4pNHXq5L5CbIJNZJrNmwayy7ZYKVOwuRulMUVUwECi3VKVWtaPYnRSfJNQMam0AIPxm+Cz2rDaMNkHSoHH8cZ8Vn5XGD8Gy4Keyp9PZ0xeYLJhjMuem5CYhjNCEhVj9Wf1Vt4TIQr7Kv+oZfIIi4aP8Yz2a+iIcAnTV8moAN+CF7AUxoUxgTjG3R/bZePYY/pgRrBGtGK30dP778Pz58yVLluhpgAAtMVmyxGTJV8XXXCzXkepYiVIGMqNcLHezcLOamoEAA+yJ9Mkh0aGx7LEG+6EBrROzU6wwVgHaXHkAmjKa2lC0Tw05Uhxtke13+K6rczqi+zP8lQ8RoMUmixebLP6GfcvGsh0pjiJcJAGJFJca6SdRAtyobqctTpdT5+rk5OBBQZCVhby9wde3vKMB5HJ5bGxsXl6eVCrFMGzhwoVpaWl0Op3D4VhYWLi4uDg5OUkkkmHDhp06dWratGnlOphSkp2dHRsbK5FIlFtwHBcKhcnJyTKZrMRmCUKh8NOnT6pJ3mKxWCAQ5OTk1K1bV/OHacuWLTcuXnxRuzalZ088OxsAcCsrVKUK+vtvaGTQ4aqsYbNRr17Qq1eJO3jyGiYtgySVaIYEISSkwqc4OLsdav2f1+RzebmHj+3BMCzmy/v0tK8jh41DCFEo1FHDx7ds3ib6c+TXhLjITx95PO7r4Bft2nQEAJ4AMLkJANCpPy2CLE1TACCT74XhVF6errP9Rzh7/jjxR5tWHXp26/Pwyb37D2/LZNLgN0HvPoT71PUNCXtJpVB3bT1EpdJeh7ykUqiN/Jr+2jGTkOjHDtlN5UytR6vXjdHtiuQK4ThVj1Zvvdl6re3PiM8oLz4FuOCS5JKmoOGc+Nw+0T4+zgeAXMj9R/BPW3pbF6qL8aMKYAYEMLUkYr+Xv0/DikS8RcmiTJGpCC/4UrJAFkNZQ4m/15mtey9/n6BIAAAWYnVgdMjxynnx4sWJEyfWrl0bGxv777//Tp48WSkI8PDw6Ny5c9OmTbOzs1VPQaFQqlSpQtwS4jguEolYLJZWJToAsFgs1UQJDofj7Oycnp4ulUqpVKqlpaWrq3alCEH79u3Dw8Pv3Llz5coVDofj4+PTuHHjmjVrEloKNXcHiUSSn59vlKBBCYbhy5bhsbHE8fibN/jixZQdO4q08fSEmBjlI+TqOnXOnI3bt+/Zs2fz5s0FW93c0K5dyjb448e4qtH4jx/4vn1o//4PEe9wHK/hVetXqRkA4PipQyKxCABGD59YeiGCRCoFgOK95iRlCilo+ImFhcXYsWP9/PyOHj164cIFTWMZYzA1Ne3Vq9fo0aP9/PxMi/rEkpCQkJCQkJCQkJCUnmvXrqk+9PPzc3Z2Nv7w/MIlJxMNG2Z7Q2pkF/W1YN3QaCgwEBYvRu/f46mpyMMD6tYt8dqMaeFxAu3rZRWKSAFL43EAQJZ2U88+OjS0lZM5Z8yYMQAAetMT2FJRr7DbJ1sGAMDZ73hD89/Ox1uEQVyhbbw7C0BD0IDfuweHDuHfvoFUCkwmcnVFM2ZAKYL/PDw8VqxYsWLFiuzs7I8fPyYlJWVmZubl5WEYVq9evUGDBjVp0qRMZkzatm07bty4CRMmXL9+XW1XQ3rDapRq77H3uo6tSq1alfrLnMOLhQIUB0UHb0lu5eF5TGA2oDeYbzK/Eb1RGBSRMhAmDVCoV3gDbwDAF3yVe9W6rU+rv8FsQ6IicQR/RLwiXm1vmiJtg3CDHdVuNGt0ACtg7//YO+vwKI43jr+z5xJ3DyEkkCDBXQqlxd2LFS/WQosVWqCUQoFixQq0FG1xL27FSbAQd3e/y/nu/P645Lic5aJAf/t5eHjuZmZn5y53t7Pzfuf7SvbIQQ56dGJ10smP8Eb1RgZGBUAAIMKiSFWkvqABAARIcNnm8iX5pf3S/YVUoQQkCWSCCIviqDh19oST8pNtmG3+tvrbkXiv9xHn5ua+efOmS5cu5jT2YfgYyBVUXXZKd2pnmtBBCtIjsiPmCBoAYKPFxlBV6D3FPX1HkDasNvst9xs7kACiE6tTuCrcWAN/hr9B9wUhEn4n+e6J8kkelacClR2yC2AGbLXY2oDRwJwBv48UFuJFi3BoKGRmAgDmcJCnJwwbhubOraMTKhSK0NBQ7VC9QqGwt7dns9k+Pj5OTm/9VKKiosquce8rJEkmJCRoqxm0q7Kzs+3t7a2sqpw0mqIoHTWDGnVi7/Dw8BYVPQ+2b9++fcOGu66uti9fvi0tLMTPn+M5c9B336FBg6o6hndIsQi+XFNBzaAhLhmmLoZ/TwDbaGbgD4D8/Dy1mQcAPHryL4NBjBs9WS1S8W3o59vQD2O8fNU3ubnZ/z6481H33gghNgv4FkkAIJG/nTGrVFwolzhw/tMpxcPCXz9++gAAmga2GDd6IkJoyMARXTv3OHXmr5AXT+Vy2dPgBwBAkuSdezf5fMGBQ78BAJvDDmpeC45TNDS1DwWtoNUiy0UfsT8CgCNWR47IjlyRX2nIaLhYsFiI3ga2FFixQLTgqfIpAzFSyVTtPiRYIsdyDqpwt3JCdkKtZlCTQqackp/6iv/VLcWtrZKtSqz8iP3RYsFic3ywdGjCaOJAOGRTb5WgyVQyAHAQxxJZuhPuE3kTx3HHqav8GH53be4uEi96oHjABnYRLhq/bPzcwXMnTpzYsGHDa9eu9ezZU7tzhUKBMS4uLtYkiUAIcTgcV1dX9f1gRkZGWlqaUqlkMpmOjo4NGpg16fL29nZ2di4uLhYIBAbDhQkJCUVFRRRFCQQCPz8/BoPh5uY2fnyZLCMvLy8+Pl5tjaBzV8jhcKocf0xNxVlZ2gUoXvfWBm3YAMXFOCoKKAp5eKAtW5ydnQcMGHD69Om3ggYNSiXExkJaGlCUTjnG+PzFkwDQumUdKhrzC/LOnDs+aOAIJwcngw3UVzoul9uxg1m3G6ZRKhUAgGqwq4GmhtCChgrw+fyOHTt6eHgMGDDgypUr165dS0gwtWFCG3d39969e/fr169Nmzbe78JOjYaGhoaGhoaGhub/gYsXL2o/HVTF9XGNoEGodzM0eTg8fgGlhhPTg7M9LPi8SqcCYLOhXTtU412JmjwIct1gWX1TrIJJ4ThBCgBgw4KV7TxmXbnSs2dPV1fXvn37ok6dsIuLOhxlkNExD9SChgs58LOvgawf75Z7hSClAAD8+WDDAgBIT0/v0aOHuhavWIHPnAHR2+2HODkZR0SgyZPRgpr6CtjZ2X300Uc17MQ0y5cvb9u27fHjx0ePHq1djgAtEiyaL5qvnTpXgyPhuEqwqk4HVlvEkrFji8eGKkOVULZ76Zri2inZqWXCZf9e+Zffl69t0qB+oGPJoG/hAACiK6Lz1ucZwJgvmq+vZlBTQBVsLt08njN+i8UWFVadkp/SXmm1QBZdWF1OWJ/QWbd1Qk4IkMbsQR8GMEzLEQZwBgzgDIgj4/oU9SmgKjgNiCjRHcWdT4o+uWdzzwpVOZBZb5w5c6Zv37483jvIRPtc+dx0g0zS6E+ZDixgXbW+Ols0+4biRiqZqv6buhFuHdkd/7D8I+RuyNq1ayMjIymK6tq1a9u2bTt37tyuXTt14PAXi1+eKZ+9Vr3W79aBcFguWK4TJACAdCq9X2G/UNXbBJ2FUBhHxoWpwvZZ7uvJ7gkfHHl5eMwYrLUdEORyHBsL27fjxERCf/W8NggPD9cP1QOAQqFITEy0srLicrkAMHv2bH9//08//bQuxlBbZGRkSCQSY7VKpTI1NbUagobk5GSDb5EakUiUl5dnb28PABjj77777tSJE3e9vT3SDEkAsrJg/Xro1Ans7as6jHfFmh0Qm2S0NiwOdh2Br6o6LXw/SM9Ivf/wLrd8oyqTyVSpVPcf3k1LT/1ixpc21mXZVRBCXTp1P3v+RHpG6tkLJ4YNHu3pBlRBMgAUir00vcmUlgAg5OQCQANTG48/bBQKxZG//wSAV8HRr4Kjj/x5Qrv2yNFDh47uz8ktu/RnZqZbWJZ94wg973oamveFDLhIXnTlvt0YMJ47XmNvoM3kksnHZcfVqk2d2aw74a4/UeETfO2nCJAD4XBOfm5G8YxcnAsAdxV3Y8iY3y1/hyrixfAayBn4t+xvMa7gLSfHcmvC+ontEx3DKnvCPoqMUps6JMmTIgMiHyU8kifLmzZtqm8yFBAQEBoairXyymCMvb291RpHiUSSnJysUCgAQKVSZWRkWFlZmZmOisvlco3kQExMTExLS1OftLS0lCTJxo0bS6Vv1yMwxiUlZeoQX1/f0tJSsVgMACwWy9nZmc02qSOjKPzTT/Dvv6BUgr8/2rgRbG11szHqT8KFQnT0KMrPB7kcyveNBAUFnT17VqVSab9v+MoV+PlnnJUFfD7w+VA+Z4h3cTxmzyPWf1dUXEQQjLat21f2DlWfk6f/ev7yaWp6yg/fGfYUycrJAjB+u1VFUlKSACA9PbWyhjR1BS1oMIC7u7u7u3uLFi0GDhwYHh4eERERFRWVlpaWm5sr0zJQZbPZ9vb27u7u/v7+AQEBgYGBgYGB6mR7NDQ0NDQ0NDQ0NDR1gVQqffz4sXZJVQUNGeU7GC30FhiH94G/LsKVe7obDACAy4aR/cD/HU32yfJbcMa7UwCIVHA0C7Yk4yxFWck6X2TDApvGjc+ePTto0KDbt28HBgaipk2xcUFDJxvkyIYcBWQpILgE2r9nYda/s8re6L7lAReNQwPetw+fOgX6oZ2CAvzHH+DriwYOrL+BVgs2m71jx45JkyYNGzaMxaqwq3Qcd1wSmfSr5NcsqsKWHVeG6xL+kr6cvvU70uqQS+UOLhwcSUbqlMeSsd+Kvv1O8N0BOABaaSYAgI/4Ltdd7Bh2h6WH9ZMFaLQOd2zvuBAuUiw1sY0eAGJUMf8o/hnCGbLDcscM1YxNkk0pZAqFKTvCbipv6gDOAP1DurG7uRPuqZTRFTFPhmc7VuVyqOkl0+NVhpUWr5Wv55TMOWJ1pNJO3hWXLl2aOHHiOzm1CirJNKoCFQZs5vZBNmLvt9xfSBVeVFyMVcV6MjwHcQY5EU4bN27cvn37L7/80qpVq/z8/Pj4+GfPns2bNy8uLq5jx449e/YcMmTIZd/LI4tGvlS+1Hbs8GH4fCv8dgx3jM6JMOCRRSO11QwaEsiEL0RfPLZ5bEuYtbz+/oDnz6+gZtAglcLly7hDBzRypIHaGpCfn6+OBxhELpcnJCQEBASsW7fu9evX9+7dq92z1zrFxcWmG8iMZ4OqdrckSebk5Njb22OMv/jii5cvX94fN87ujz+MtcepqbBpE1q/vhojeSe8jDBVS5Jw58kHKWhISU3auOVH7Y/EZ2M+v//wTkJiXGJS/M+bfli6aKW1VZnh1kfdez96/G92TtaVaxftbB2Wzuj5/RoXHqfQze6FjTC5UOzV0f83D/sQACgs9XR3hm/Nyg/2QXLxn7O3rj4wVjv+s4kAMHzMwPj4WAD878M7mqrTZ/5++PBednZWbn62vZ1DUXFhi2atpkyaVR+DpqGpDRRY8VT5VONBhQHzEE8dgPdj+u212qt/yLeCb+8q7qaRZfq2ZsxmQzlD+xb1VasZAEAO8puKmyIsskAWVRrMU+XTfCrfh+HDQIw0VZqmQwDIw3lJVJIfw0+7/V+yv94o32ieJpKJi5mLJzWe5EF42IGuN2P37t1XrVpVXFyskQAyGAyBQKB+nJOTo1YzqFGpVNnZ2WYKGkxQWFioLaFQaxqMNWYymS1btszKypJKpY6OjhYWlbx7eNMm/McfoE5UERcHYjE6cgR16IAvXgSVCgDAxgaMzcPtKrw/zs7OGOO0tLS3G7lLSmDdOpyYqB43MJlgbw8UBULhgdb+uaUlUFoCAJ9PmF7zRA8mcHJyAkCZmemZWRkuzgZsO9u07JCamtw6qHZcIiwsy7JmYozVeUBo6hla0GAUT09PT0/Pvn37JicnJyQkZGZm5ufni0QitYcbm822sLCwsbFxcXHx8fGhdQw0NDQ0NDQ0NDQ09cCrV6+0TZXd3NyaNWtWpR4Ky1NPCg3tmDq6BaYtg9uPoEBrGd/ZEUb3hXWLqz7cWkJRLrBg17u7YSkJtwrgUi6+mAeS8tUVBPCdDxrrXPa0ffv2mzZtGj58eEhIiHDTJhg5EsfE6HeFAgOZ637qmwYHMwEA7hTi9lbv0SpAgRL+ySt7PMa5bGBlggaVCv7+24CaQU1REezZA++9oAEAunbt6u7ufvHixWHDhulUfSv4th+n30rxykQyUYzFFsiiIaPhWou1TRhN3slQq8pc0Vx9NYOaLCprv3T/7We3e7frDQBtBrQRXxG7MFwm8SZ1Z3XvVNDJhJqhwc0GLoQLACSQCQYdLDQoQXlfeV+dHaA5s/khy0OVjtmWsG3DapMqNypo6MDqoO33a5B4Mj5MFWaiwVPlUxmWcVEdriRWG4zxw4cPf/+9yvvzagVnwtl0A1vCtqpmyDaEzURu2bqwWCyesXDGs2fPnj59qs6L5Ovr2759+3HjxgFAYWHhv//+e+PGje7du7du3frg1oNP3Z+elp0uxsVsYDdjNVvKX2pHGEiDdEx27KXypX65mhhVzArxil2Wu6o07HdMZCR+bcCgoozSUjhyBGpb0JCTk0PpSxe1kEql58+f371799OnTzXBjPcW06/FnAYGUakqEf2ok3kvWbIkLCzs1q1bghkztKMyBjA0N9BQWFiYnZ2tUqkIgrCzs3N0dHy3oQKxUXOK8gZGTTHeDfjUKThxArKyMEkiS0scGEh8+y1UDLaJS8W79m7TEbi4urgtWrDi+Kkjd/+9mV+Qt3PPlnlffG1paQUAPC7vq3lL1m9aXVxc9PfJQ98t82sUODEnaTmByA7+v6fltWroch8AAFBi7rCZ48CzCingPiTatm2refzs2TP9T6a6wem/LwLAkJF9k5Le+j1nZKZlZKaVP04HgODnT2lBA80HhAIUKlzhctCAaLDPah8FVFtmW317BgBowmhyzPLYytKVxVSxO8N9p+VOPuKXUhV+VcVYnE1lWzDehuSPyI6ckZ2xJCyXC5Y3YjTS7/a64vqk4klq+TUP8eyQnfa+eztk50146xySRqXpeKH9I//nsvyyD8PnJ4ufRnFGaVf16tXr+++/j4iI6NixIwAghKysrDQ5HfS9EBi14b+ic93EGDMYDD6fr1nxUA9D04AgCP1sm0lJSQUFBRhjddIKQpMQQe3NoOk8JgYVF6MtW8DbG548ATYbJk1CvXubM842bdoAwP379zWCBvz0KU5JKXuMUKqA4xrQhP3zhgSJKHfrWnV5zx69O7SvhUQPJrh24x8ALBAIT54+Mn3qPB5X13CColQAUFtucJjCANC8aUtazfCuoAUNlePl5eXl5VV5OxoaGhoaGhoaGhqaOia64ibO9u2rZmAoK99dQiCwN2TQyGHD4V/g6SvYcwzyCgEDeLnCging+05vCETl8VZ9V4m6QIXheQn8Wwj3ivCzYt08F64c+MUP9atoGj1hwoRbt26tXLnyl19+QX/9BfPm4bAwKLfHBEtL1LIl+vVXEAq72cDBTAwAz0vgveJARtkrbWMJTcqjV2WChpAQnJxs4lickoISE8G8RKrvlilTphw7dkxf0AAAQcyg89bn639INUeO5S+UL0w0iFZFv1K+Cg4OVocchH2FIhBNCp60VLw0k6pgKKKdhCLkUkipqmztlQGMSmPbDKjy9/NXi18fKx/rGGOoaclqucdyT6U9XFFcyaPyTDRIo9LCVGFtWG1MtHlXZGdns9lsR0dTaTXqjtn82WdlZ/OxUZ1KW2Zbg+VFRUV//fXXkydPMjIyAMDBwaFx48bt27dv1qwZj8crKCh48+bN9evXT506NWDAgPv37xvcP2djYzN48ODBgwdv3rx5x44dnTt13r9//9lBZysd9mnZaW0jB31eqozKHd5P8Nmzby8WBhtkZiKRCCrbhlglKg3VR0dHL1iw4PLlyy4uLrV4XvPBGEskEowxl8vVt8XWoeYNDFLpYj1C6Nq1aydPnnz+/LlQKMRSIym7NBjJi6FUKiMiIkQikWZbal5eXmpqqp+fn2X5Vsj6h2sgSFexgUmf73pFpcJffIHv3oVypQIGgLAwHByMNm6E8sRnGOM/Du7Jz88FAFs7+4L8smuHg70jk8n8bMxkjKl7928nJSesWPXNmFETOnXoplKpCgrzx4ycsO+PXSqV6tI/59Ytmbv0h0/zs/6xs0iwsygL26soi6+mus/8rL5fd/2gUTMEtW38/bdrDX4vgoODNS3Pnbzy684tb8JDxaWiwoJ8JpOZmpai3VilUm7Y8uPiBSvqfuw0NJUTQUbMLp6dRqVZIIupvKlz+XN1GgiR0Ifpk6J4+zFuxmrWidVJv6s3qjerxKvEWNyG1Wa1cPVt9m3t2obMhs9Vb7N9uRKuPoy3O4Tni+YfkB0QU2IAuKO4c9rqtP7cdV3pOs2cWYqlKqRqwGiQSCYCgAPhMIM/QyffBACM4Y75TfKb9mxfvRgQT8avFK8cwh6ifUi7du1sbGxiY2MHDx6sUqksLCy0Y4JOTk7p6emaBE9cLteciKFCoSBJ0kQ03cLCQtsyisfjMZnMgICA6Ojo0tJShJC1tbXprdRJSUkpKSlqYYRYLFapVE2bNi1/tRVv40kSVCpgMNDChZWOXIegoCAPD4/Tp09PmDBBXYLs7TGbDVIpAPzesnGwmyMBuMuJQ8jZGQB6dPu4Y/suDbwbVvVEVSIlNUkt2SwtLX0THnrt+qUhg3QlsNduXgaA16EvxoycUPMzFhYVAoCNzQfmhfZfghY00NDQ0NDQ0NDQ0NB8MOTnVwg+VVV5nFfuE+nMNhWcbB8E7YOqOLK6RFweeRHW5Q2cjILr+XA+F9/Ih2JDsZ5mQvjcFY1zAZ4ho4gNGzYEBAQsXrzYyckJHT+OXr/GZ87goiJkb49GjIAmZRv9m5XHpKIr2/tYnxSpYGdq2f6Yme5lHw2xWEySpJWVFX7zBrR8QQwdX4QTE9GHIGjo16/fwoUL30OTTCUoXypfppFpXgyvIFZQlcQBcWRcDpVjooEEJDcVN3uwe2iHHNT/twEDkX5NWooSqqQIF1kj6waMBvaEfRFZZOwUXMTtyepp/pgB4Jri2oKSBdlUtk65NWHdkdXxqOVRS1R5JK+YqsRqXomVOmmG3x/kcjmHU1nMsM5oyWzZi9PrpOwkNpRXtwmjyU8WP+mXnzp1au7cuT179uzdu7e7uztCKCcnJyws7Oeff46OjpZKpdbW1k2aNOnRo8ezZ8/euvIah81mL1y4sFu3boMHDyYIYsAAA9lJtCnBlWjBKm3wvoFzTH15AQCkUigoqF1Bg+ldlSRJrly5cuPGjer9iPWMSqWKjY0ViURKpZKiKBaLxefzfXx8NJtE9XFwcMjPzzdhw8Dn841VmYDD4ZhIzAEAPB5vyZIlO3bsKPPcrnT7o6FhkCT5+vXr0ooeSBjj0tLSyMjIpk2bviuHjAbu8My4dQgANPMzVVufUMuWwY0boOdSjhMS4Jtv0JkzYG8PALfuXHsT9goA2rbu0OfTgT+uW4ExDmjc1MKi7FozdtQkpVL56Ml9qUz65+F9CBE3bl1JTUtGCHl4eKWkJD1/GVxcXPTjt6P+OCQODvkXAABZNWk+a+LIhva274++ozbRUjP4d+rQ1cPd00RjjW5y3pwF6vmGGqVSkZSahDA8C3l0595NAIiLi4pPiG3oY2APOg1NfSIF6eii0Rqvr+/F37sz3NV+Y9ocsjo0tmhsAplAIKIZo9leSwNpJl4pXw0sGphGpQHALcWtN6o3F6wvaDfYbbE7lUx9rXqtwIqGzIabLDYRUHZLWYSLzsnPqdUMAJBCpiwXL79mc03nFDoTWhmWnbQ6eVFxsZgqnsyd3IHdQX9U/gz/pYKl2yXbM6gMEpMKeJszIp1MjyQjWzBbaEqYTGaHDh1evXrVpIkBgzoGg9G8efPY2FiFQsFkMhs0aGB6EkuSZHh4uPoyyuVyGzdubPBa7Ovrq1KpRCIRxpjH46lPzWQyAwMDTXSujdqbQfNUnbSibJ7TqhVERJRdHTBG3t46iSTMByE0fPjwPXv2lJSUEEzLsGhwdWjh0bQpDg4GACamAIAC9G9cBMRFAEBQ81Y+DXyrdy7zeRr8CGMKIaR+B5JSE3UanL94Sm1KVFBYUCtnzMvPAQA7W/tKW9LUEbSggYaGhoaGhoaGhobmg0EkEmk/rerWvZzyRQzHD2rdVVIepODXTcqJVBnsScPHsqBAaaC2mRD62MMQB9TUpPm9o6Pj4MGD//rrr6+++goAoEUL1KKFfszcs9z5PkuhV/eOkFIwPQLnKwEAvHkwtHy7eJk9AwDY2FTSBYuFjIea3iscHR0ZDEZubu672havjwpUS0RLLssvJ1PJMizjI74Xw2sEd8RqwWozDf9JIClEGYpKv0V7BVNb1qCDRsqghoEYPOABAAdxWrJaxpFxxvr3Z/h/zPnYnNGqeaR4NK14mnrZVwdbsD1oedCGqOxTBwAArZit2IitwEa/TvYMe19Gna8nmiCVTN0s2ZxAJmDAboTbfMF8TR4TNzc3qVQaExPj5/duAoMHLQ8WUUX3lPfkuIJiqQmjyWGrw9bIWqf9zp07N27cePny5datW9fuSNq0aXPy5MmRI0fGx8dzuabygxj0dq7QAN6ZRqR6IFdXk99dAD6/2uvvxrCxscnLyzOWH+HWrVvW1tYTjWWVrkvkcvmbN2+0o/tyuVwul4eFhTVs2NDBwcHgUQ4ODunp6cXFhuVNXC63enly3d3di4uLjblZcDic0tLS4uLifv36lRW1bAkPHoCJrBOGvumxsbGlRjI6yWSymJiYli1bVnXktcJ3c+F+CGToSs7K8PGAJWYmDYiKwg8egESCWreGDh2gNizKK5CaCrdv66sZ1ODERLxmDbFtW3Fx0bkLJwHA0cFp4mfTuFzu+jVb0jPSmjRuqmnMYDA+nzizbZuO+37fIZFK/jhY5hKEMU5JTQYAiiLDIkI7d+w2Y8qMIQMH5+bl+DTw1ff3/m+AMX7y7KH6cVBb/2ZNgyaNn6Z+qjN/0NYuaDQN2rBY7EY+fgDg29AvMSkxKTkeY9jy688TP5sa0LipUFibai0amirxCD2KUkZpptuFuPCA9IC+oMGD8Hhg+yCbyuYgjv7sSM2q0lWaaS0J5APFgyhVVGNmY00DW8L2vu39YGVwAVUQwAzYKtn6h/SPfpx+k7iTksnkQqpQu7dCXOGpGh+GT4jy7UTdlXDtwO7QhV1JRoP5/PlTeFOiVFFfi7/+V/GvptwSWboT7jqNS0pKTEzDOBzOW/ODyoiNjS0sLHsVSqUyKiqqVatW+s0IgggICKAoKi8vLzMzMywsTCgU+vr6vk0bURn6SSsoilILGtDKlZCbi2/dAqUSEAKRCJKTobpW9GPHjt26detXS44EJ81OzgArC6J30KF9w78jYqL7JaU8dne2kskZGAp4HATg5VkfQv/IqHDQegecHJy0a1+Hvrh05RwAAGCKUslkMtNzbHNITk4AAGend2PfRQMA9Z6ClYaGhoaGhoaGhoaGprrorNeb2LBokJzygP2HJWjglN+3iQ2vV1efNBnMjsRBT/CO1ApqBncuTHCBfQEoujN60BataFCJmkFN//79b9++bboNjyh7OXIKZNVJ6l3L3C2EniH4ernxx8+NEAsBAMjl8g0bNjRu3BgAUJcuYCSMVIarK5i9vPXO4fP5Ovmz3yEqUPUr7LdNsi2ajJZhGQBIsCRSFflz6c/Di4cb3Dqvjw/Dxx5MbZRhAaszq7NOYXBw8Lz7815eehlyKUTzT6eNC+GiiR/vsNjhz/A32L8j4fi98HtmVXaMLBAvMKhmAIAEKuEL0Rdm9tOL3ashw5Sbqw/h487QXa6tN5aJl3Uq7LRVsvWC/MJF+cU90j09C3vOKJlBAgkATCZz9erVgwcPfvHCVMaQuoOLuFdsrmwSburK7tqI0cib4d2a2Xomb+Yju0etWbqShcuXL69fv/7u3bu1rmZQ06lTJ39//5s3b5pu1oppYDVcG0+GqQ3E7yFo+HDTojGUl4cHDcITJsCjR7V1UmdnZxOmBRcvXly0aFFtnatKREREGIzuy+XyhIQEhcKodCkgIMDgjIjL5fr6+upn/jYHa2tre3t7gzEVJpPp5ub2+PHjXr16afx+0OzZyLhyAnl4oG++0SnEGJeYTDgikUh0lKz1RkMvmDcRbK0MVDnZw3fzwMZQVQXCwvCQIdTw4Xj1arxxIzVpEu7TB//9d+2OEx88CCZtTlB4OADcuXdDrpADwIRxU9URHVtb+2ZNg/TTkTQNaD7t89maP6uVpRWLxQZcNmMrLi5SP3B0cAps0uw/qWZQqVQPHt39/ofF8+cuAICgtv5tWrX/Yvp8giDatm2rr1fQKTQhmgSAWdPnobJ5pmzfHzsXLJ69cPFsE/YqNDR1igpUGFUMhxufezsRTsbUDKBnEFWCS5JJ3YR9DGB0YHVowWrRp6jPNsm2E7ITs0tmTy6Z7M/wdyEqRIi9CANB910Wu9qx2rERmwDCl+G71mKtmXNvIRK2YbVZKVjpTDirS7iI+zHnYzuiglzy0aNHjx49GjhwoDl9VorO1Vwul5u4iBcUFMTFxRUVFYlEIrWswfwT6aQ243A4LBar7AmLBTIZyOVAUUCSODIS612I5WbvMWjXrl379p0P/7kuLkmqVEJeAZz6V7jWd+3VgZ+8tLMGACWDMTQqEQEEKnH9SLUaeDckUNksxbeh35CBFfJN5OXnAoCXpzcAAkBx8TE1P2NMXDQAEAw6qv7OoN96GhoaGhoaGhoaGpoPhufPn2s/dXV1rdLhGocGB5bJdu8ZvuXLxcG1ZyUupWBdIm79FB/NAlX5ypUXFxZ7w6O2KLwj2tEYjXIC56oEQTw8PDIzMyttptl0b1aw2gxyFHA+F35MxF9G40Wx+O8skJqh/LiSB72e48GvcET5ctMSb+hjBwCQmprao0eP/Pz8gwcPAgA4O6OAABNdoRYtDDppv4fIZLL8/HwnJ6fKm9YLC0oW3FbcVoe3tVFgxWX55VWlq8zpRIiEjVmNTTRoxGzUl91Xv3wUZ1QTpgFTWTUsxNLeo+ZIOJ6xORPE1E2H4cPwWW+xfhhnmDlDVfNc9TxKFWWiwSvlKwk2nGxeBzZiT+VNFSLDgiNHwvF7wffmD6x2WSRetF2yPY2soNvIIrMOSA9MLC7b+/7FF18sW7ZsyJAhAQEBs2bNqjScryGDyphUMqldQbuA/IDW+a1HFo2MUEVUY5AEEHP5c/+1+TfGPibRPjHELmSP5R799fqkpKRp06YdO3bMnCwS1aZz58461zh9vhF804hh1KXcgXBYJlhW2+OqYxo2RCY1IlihwLGx+O5dauZM/H3tfJ4RQo0aNTJoFl1cXJyamjpsWBW+0bVFbm6uiRQPMpksISHBWC2bzQ4KClILNVgsFpPJ5HK5NjY2zZo1s6uBv4W/v7+rq6vOjkYej+ft7e3h4fHo0aMOHbQsvgUC9MMPoHY20sHJCZYsUSc+0EYikZgI8ACASqXS7HCtf776HDZ9C4GNgFM+F+LzoEUT2LsWxlSSHAbgyRNq2jT8/DloFBtyOY6Kwj/+iH/5pTZHmZpquh6XlEBpaWjYSwDwaeDb2N/UfEZNs6ZBn42ZbG1t4+riPmPavI7tu2jmbv/tbakURd1/eOfb7xcePLI/K7tsQjt18hczp81jsdgajUJwRdSFxhQMOtjZ2u/adqBN6/blBVgkLnn5WldPSUNTP3TBXfwYb71zrAirz7ifVa+rFswWhFao0Yvh1Y7VzmDL+SXzo1XR6scSLLksv5xGpS0SLFL7JRBAtGC12GG5Q/9AO8Luoe3Da9bXTlid+En402nZ6YWihercbSIs+lX663fi70zMBnuye563Pj+UM7QPu8+Pwh8PWB7QrlUoFNOmTfPy8po7d27VX70BdLL7IYRMpLvKyMhQKt/uLRCJRFKp1MwT+fr62tnZcTgcDodjaWmpmy8jKUn7GU5NhXJd+/1g6DIamveFtkPgjxOVnUalwosXDxI3VMnSVPmb1GVKFcSHbzrzJuRME2+uipSwmFlC3vobj+cQ9eRcOHzoGAwUALRs0WbBvKU8XoX78U4duw0dNGr2zAUMBhMAUtN0FTZVRWMF4eJkaKpDUy/QKSdoaGhoaGhoaGhoaD4AVCrVH3/88eDBA+3CqhoR52kEDR+UQ0NXG3Q1HwPAzlQ80gnxaqxLv5oPi2NwstYu/W42MN8D9bIFwiyPf8NIpVJeZSm0S8kyYwYuATV8ISUqOJENp7Lx0xKgKm4u+i4etvujvkY27d8pgB8TcYiWOoTPgPWN0CQXAIDLly9PmTJl4cKFixcvfrvxdNMmGDMGx8fr94aaNEHr1tXoldQjN27caNOmjemcr/WGBEuuKK7oqxnUKLBir2TvS+XLUlwqRMJPOJ/M4M1ggWEt0jaLbZ+qPk0ik/SrrAnrL/lfspGB7zwXcX8U/jirZFYWlaVThQB1ZXVdJKiwSzuAEfDM7tmvpb/eUNwQYREXcQOZgSsEKxwIkwYeetyQ39DZx6ZDJpUZpYpqxapkL76ar/lfJ5FJR6RHinCRdrkz4bxIsKgPp0+VxlZbRJFRR6VHDcoyVKC6LL98TX7tU86nADBx4sTx48e/evXq3r17c+fOHT9+/IoVK0x3/pfsr2/F32r/uV+oXjxUPvyS/+USwZJafR0AAFKpdPjw4d9//33Xrl1rvXNtvL29Hz9+bLqNFbJaLVy9QLwgm9S1wrcgLCZyJ7ZntTd44PsM2rYNxozBb95U0q6oiDp+nHB2RrNn1/ykVlZWgYGBcXFxEolEnVWBIAgulxsbG9u1a1f9bev1QG5urumN2hKJKZ0Tg8Hw9/fHGMtkMowxl8s137DaBA0bNvTw8EhPT1cHVywsLFxcXJhMplQqvXr16jqdy1+3bsTvv+OVK3FcHOTnAwDY2CAfH/Ttt9DOQGSLoihjiT80kEaSKdQPYwfCyH5w5zE8CAEGE3p2gE6toPL3VS7HK1ZAerqBquJifOQI+uQTaNbMnAFQFBw4BRduQUERMJng4gBfTYZ2QVotKv2sMhjA4RQVFQGAu5u5Di7du/bq3rWX+nGjhv4yuTQ6OqKxf2CL5mZdmD5E4hNiDx/7Iz2jTCDyKjgaAB49eshiVZg/aCeY0JToJ6FQ2zboNwYAJpPVpVOPkOdPy54jaBbYopZeBA1N1RCA4JDVobmiuVlUlgAJxnPHj+aOrl5X64Xrw1RhT5RPJFjixfBaLlhuMHvaM+Wzq4qr2iX5VH6YMmw6b/on7E9OyU65MlyHcoZykeHUAExg9mD3WCZe9pvkN3VaigvyC/ss980VzVVLGX6X/r5MsGwef57Bw9ux2p2xPmOw6ujRo5GRkZcvX66qAaQxHBwcJBKJ+hKGELK0tDQhaNC5+lMUZSzfkz4EQTRt2pQkSYyxgdlLRUkiYrOBzQaAvAKYtQIS1D94mbBqO/j7QufyH/gLN2HDXigqAUd72LAY2jQHvGoVPn68NzT/wXKkPG8tIehN8DpYC9LYKIZBMEiKtFCqZEyGgsGwsXdES5eaOfjqQVHUi1fBDbwb2trYtWndQSGTjR/3ub4ZFY/L69dnkEqlIghEUahb1561cXIMgNasW/7rlv210RtNlaEFDTQ0NDQ0NDQ0NDQ07zvR0dEjRozQcV8MCAjQ3YJQGXnKsnVze3YN4vb1zlhn+DkJSlQQVQoDXuLVDVEX62p2lSGHJbH4Qu7bklaWsKYGHWpDkqSJlRo10eV2CF41SGFZoIQtKfj3dCg1EubIUcBnYXh/ABrmWKH8VgH8nISfauUt4RLwmQss8kIuHFCpVN9///2RI0fOnj3bqVOnCkc6O6PDh2H+fBweDpodM0IhCgpCO3aApWX1X0xlFFKFmVSmHWHnRNSCrcLmzZunTp1a835qhTuKO0mqJDD+Xcyisi7KL6ofX5Zf3ifZ94flHwbD/H4Mv98sf5srmhuritUudyacv+B/MYM3w9gpBnMGY0u8XLw8ShVFQdlioh1h15Pd86DlQR0zBgBgAWuhYOFCwULzXqJhZFBJyg8VVinh7T6tEGXIBsmGTCpTjuX2yH4wd/B03nTtbXC/Wvzal933F8kvKWSKDMsESNCQ2XCNYI2Zkoi64OfSnzMpo34txbh4h3SHWtAAAARBtGrVqlWrVmPHjg0ICJg+fboJE5GnyqeLRIvSKd1IYSaVuVGy0Y3hNp47vlZeghqKoiZNmtSsWbMvvjA3D0i1sbCwMMddfyx3rAAJvhN/F01Gy7EcANTey1N5UxcLFtf1IOsES0t08iRevhxCQiA9HYwv4iOJBI4fh88/h8rEc+ZgYWHRsmVLsVhcUFBAkqSlpaWNjc2ZM2faGQq9V5n8fHztGqSkgJsb6tOnkrxFAABQafTCnPAGQqhSZWFVYbPZDRroJsM+dOhQ586d3d31MtoEBqJTp1BaGn79GigKNWsGxn1NuFwui8WSy+XGGiCEdMy06x8mA3p3gd6VZGmvAD58GMfFGa3Oy8NbtqA//qi0n7wCGD0fnodVsAT/9xkM6g07V0GZ5LJjR7h0CYxLYZCjIzCZ9vYOInFJTGwkRVFVVboghKZ/PqdKh3xYKJXKsxdO3Lx9VS2vsbO1H9h/2FfBXwOARs2gliwYFChAZQoGHfIL8n7dtUnzdPSw8Wz2eyEzpfn/pA2rzRPbJ1Is5aEaXTs4iHPd5vpL1cskVVI3djd7wrCu/GvR1zpqVxeGS1t2WwDwYnh9Lfha/5BUMnWReFE+ld+I0WijxUYVqI7JjqnVDAAQT8aPLR6r9mkAgEwqc7tk+3TedGOSCGM8ePDA0dGxX79+VTrKBB4eHgih3NxcABAKhaYtviwsLEpKSjQKPy6XKxAIdNrgy5fh3DksFBJz5oCvr06t0XvwTz6BxMSyu1c2G7p1U4vyjl8uVzMAAEBuAez7u0zQEBoNX/0ImTkAAPEpMGkx3DsGds+eAUW1gted7Pfdlb1QpvZzafpnr6CbAODl6Z2QFJ/L4wBAC79AtGgpeHiY8xZVmyfPHh449FvzpkFjRk0MDnkCAJu3r1+13PAGg4zMNKVS6eriJuDrvqVVZe3PK9V+RTbWpnKl0dQptKCBhoaGhoaGhoaGhua9Jjc3t2fPnhkZGTrlCxdWOaZYUB4itK2XlBNFJbBqG4RGg1gMXC54e8D3c8HXQErQSrBjwY8N0fxoDAAhJdD/JeYxYJ4HjHBC/mYnOlBi2JsGPyVicbkIwJYFq3zQBJcauTJo4+fnFxYWplAoTKTrfla+L71ZtSIUFIaDmbAqHhdphXWYCDpYQTsr8OCgQhXsT8cZciAxzIzEcgqNcQYSw5U82JaCtXN2cAmY6gZfeSJHNgBAdHT0hAkTHB0dnz9/7mAw8uThgc6eRQ8f4gsXoLAQbG3RmDEQFFSdl2EeZ+VnN5VuSiaTRVjER3w3hts47rgF/AXIhATAJOfPn8/Ozh47dmztjrPaxJFxJDJ36y0J5GvV65HFI6/ZXPNl6K7iAcAn7E+e2DxZIV7xUvXyid0TABhRNGKVYFUgM9B0z0M4Qz5lf3pQdvCO4o4cy90J95n8mc2YZu2drR6dmJ04iKMORRvEkeGofo0Y8OyS2afkp/KoPE3tbeXtQ9JD56zPaTtD9OP068fpBwBiLDaWgaI+0U+crEMWqeuKAQDOzs7Dhw8/ePDg4sVGA/OLRYv11Qxq8qn8jaUbx3LH6itRqs0333yTnZ197dq12urQBARBmJlJfRBnUD9Ov6vyq9fl12Ug68TuNIIz4n34u1cfgYDYuhWkUggOpubPL9vcbwicnAzXr6PBg2vrzEKhUHs7ZnBw8Dd6GaarhlxOLV4MT55A+bwFb9uG2rZFmzaBXnxCm0oVgbXiuFArYIy3bdu2e/duoy3c3ZG+1kEPFovF4/FMCBq4XK6trW31BvkuefwYTBtLpKWZqgUAAKUKhs+GZ6G65flFcOw88Djwy7cAAGj4cPj9d6P6CSYTPvkEANq26ZCYFJ+VnXnpn7ODBgw350X8n5CZlbFn3/aMzDQAYLFY/fsO+aRXv7cZ6GsbuVy6dMVX6scEQXwx48ug5qZy7tDQ1A81VDOoQYBaMVu1YppS02qUB2oIIMbzxrsRRg38s6nsnkU941RxAHALbr1SvdpqsVV7VgwApbhU55BYMraqM/knT56UlNReckcAAHB3d3d3d8/NzU1JSXn+/DmDwXB1dXUzlJjJx8dHKpWKRCKKojgcjq+vr84VH69di48eBZEIAKiHD4ldu6BNG3PGgL7+Giws4MYNoCjo0gV9+aW6XN/KQamEpT9DZh5k5ZSpGdQkpMDR8zAfIQBAgHfxl27oNDKGfOzX5C8Gg+Fg79i6VfuEpHgAaNGslf8XNdJ8m4mHu6dAYFFQWGBlacXnCSSy0hZNW8rl0mchT/waNXFydNZunJuXAwA6hdVDrSNEgH5YubHmvdFUD1rQQENDQ0NDQ0NDQ0PzXrNhwwZ9NUP//v0///zzqnaliYJb1/2d0I0HsGAtxGsF9YJD4eEzmDMRFlZ9h/wkV5BRaHkcVntMSEnYkAQbkrAbB9pZQSsL1EwI7lxw5wCvYkCkRAVpcrhfCHvScEK5swACGO8CPzREtSvscHNza9++/dq1a1evXm2szd3Csq0nHa2qHJUPE8OCGPxMy18hUABT3NBQR7DTeiGTXNHAlziiFBQUzIrEK+JAjkGkJYDgEDDBBb72Qq4cAACM8b59+5YvX75ixYr58+frZDzVpXNn1LlzVUdeDRaLFu+X7tdsPyrBJVlUVrgq/KHy4Umrk9q7881EpVJ9++23mzdvrk8r9RfKF6tKVyWTyeq0EY2YjdYJ12nkCN4MbwIIjS+COSSQCbNLZl+3uW6w1paw3WW5CwDUmo9T1qdOwalK/cwBgId4s3izZvFmmT+SmtCT07MRs1GYMsxYAz/Cz46wA4CvRV8fkB6QQ4VonxzLHykfDSgacN/mvn4qjfckqk3iSqQqKjC813z8+PFfffWVMUFDFpUVS8YarFITp4p7oHjQnd3dzHGaZuvWrdevX79//z6XWwNLGbNRKBTmR9GYwBzAGTCAM6BOh1Tf8Hhgb6/J7mwYkoRXr6D2BA3aYIxfvHjRunUN4osKBR47FkJCQPuXJzsbX7oEqanoxAngG9UhWllZ5eXlGasFgPr5HJrDjRs32Gx29+618EVr0KBBeHi4QqHQr2IwGM7Ozu+PjKMKmP4Mm9MAYNM+eB5uuEqugLPXYfZn0NALgMeDr76ClSsNyIAQQm3bolmzAKBH117/PriTlZVx6co5dzfPVi3bGuj3/4/wiNA9+7fLZDIA8GngO3XSLMfaCHqZYMHicq8LBLu3//lBfrxp/jMg2EZsSy1O7cnuOZU3tdqCaW2kWFqMi50Jo98jG8JGO9dcA2aDnwU/m+jwe/H3ajUDAGDAwYrgWFWsE+GUSCZq2ggIgZgUa57aEXYNGLquQpXi5eUVHR1ddiKMk5KSiouLEUJOTk7OztX/WZDL5QkJCbLy3/zk5GSBQGBtba3TDCHUtGlThUJBFhZys7ORzmxQKsWXL4PGxCszE2/ciI4fN3MMaMYMmKFrVjeyL/x6EOJTyp7a20BIKJy5BmBI6yBXArRuDVFRcdYWWzoFMFBqE3AHgJio+E9nD+nerVdmVgZBEEMHjTRzSDVEoVCUlopKS0WPnz3o/XGf8xdPR0SGXr1xiaKohj6Nln6zUruxWCwCAEtLqxqelKLI/II8APh++doadkVTE2hBAw0NDQ0NDQ0NDQ3Ne825c+d0SsaOHbt///5qLAJqotpWdXwnFJ0A81ZBsq4MAzJy4ZffwckePqt6LGamO/S2Q9/E4NsFoImTpMvhbA6czXkbOOESwCVATILKSBi3sQC2+KFO1lUegDns3bu3b9++r1+//vXXXz303CZlFNwrC9BDr6psuSxUwbwofCXv7YtqyIPVDdEABwNrb/YsONMCDXmNo0oBAPLeOvcDl4BJrvCVZ5mUAQCys7OnTZuWk5Pz8OFDPz+/KoypLjkmO7ZPtq8IF+mUy7DskvzSEtGSjRZV3hfy22+/ubu79+nTp3aGaAZrStfslOzU3on1WvX6ieLJd8Lv1DkgerJ7ejG8tFckzSFcFZ5FZZlYKtXGHDWDaTQCF4NdqWurehYmML/kf7lYtLiQKtSv9SA81H/fJDLphOyEjppBw3Pl858kP60SrKrSqesNW6KSb7ixBl27ds3IyEhJSfH0NJDrPUoVlUPl6JdrkIDkqfJpd3Z3hUJx+/bt1NRUb2/vLl26VMOE/+LFi7/88svDhw9tbN76ykqxdINkw0PFQxEWcRCnMaPxKuEqMz+NlVJcXGxlVbX1VhEWbSjdEKIMkYBEgAQ9WT3n8+fry1yqihzLOegdWaBzOFCZUYFpn4OaEBYWZm9vb9ikxzzw999jHTWDpur1a7x0KbF9u7FjXV1dMzMzJRKJwVoWi6V/VX1X7N69e+7cubXSlaWlpbe3d3Jyso5PA5PJdHR0NPg78AFQ6UfUjM/w9fumXB4ycmDnEdi8HAAADR4MJAnbtuGEhLctrKxQhw7o11/VXygWiz1n5oL1m1aXlooPH/tdIi0tKMjncLn+jZp4e/mY85r+e4S+ebl73zaVSoUQGtBv6IC+gwmi1tx9DFJSUqJUlml3xo6cRKsZaN4xbrAJbaJk1Fn52UvyS+esz9WkMxLIKSVT7inuyUHuRrjttdhrMPHZYsHieaJ5mWQmADgQDgt4C0x3q2PGoEKqFCrlC/4Xm0o3qSeEgczALRZbZpTMSCKTAMAG2YzjjauGutfd3Z0kSXX+xOjo6OzssvsXkUhEkqRBWwVzyM7Olmkp2JRKZWZmpr6gQQ1r40bmxYs4Px8cHWHSJKRRIWRkgI57hFaGMqVSGRMTU1paShCEvb296dwWGmyt4Y+fYfHPkJMHVpbAYkJwuSGQSgUE8TaRkZcbTGyVDCK7m13bX+MzKIQCCksaMNiNuvac9SZ5woQJjx49mjR+mjknrS0a+jTq2b13UnJCfl5e8PMnAIAxEvKFXD6/W5eeOo3Lb9Nqqtd5GvxEJCpxcXZzd/swZyb/FWhBAw0NDQ0NDQ0NDQ3N+4tKpUrQWp8lCOLevXtdulQllbEWkvI7c14dLyF+s86AmkFNQRFs+QNGDwBm1VdNfXhwpgWSUXAtH05n49uFFYwH1MgokBnZ8W7Lgq+90Ex3YNVSjgl9XF1dg4ODN2zY0Lp1619++WXChAnatTcLQEICAPjxoYHZ4cXIUujz4m2OCQ4BCzxhoRfiGP8junDgVmu0MQkfzoR8JQCAOxfGOsM0N+SsFek7derU3LlzJ0+efObMmbqzF64GW0u3FlFFBqsUWHFWfnaVcJUAVSGkJ5VKf/rpp0uXLtXO+MzgoOzgVsnWAqpApzyNSltZurIRo9FH7I8skMVH7I+SpclVMmnIpDJdGC5QM7GCaZmC6UMMVmGMzRc3qFuuFq/eJdmlY73bgNHgZ4uf1UvA2yTbjOVWAAASyOvy6++toGESb9INxQ0dE2ANLMTqwzasrSEIonfv3jdu3Jg61YCVDQdxGIhh2v6BS3Bv3rw5ZcqUBg0a+Pn5HTlyJDIyctOmTRMnTjR//BEREdOmTbt06ZJ2PDVEGfJ5yecRqgjNJ/Ye3LuquPqt4Fu1RqeGZGZmuri4mN/+kvzSN+JvolXRmpLr8uuHZYcPWB4wGEWolKOyo/uk+9LJdAUoLJFlADNgo3CjJ6N+1229vJCDAzZh+8zno9owBjDInTt3Pvroo+ofL5fjhw8NqhnKCA4GsRiEhgMtBEH4+vpGR0frp2BgMpnOzs5V1btUFblcLhaLEUJCodBE6qj8/Py7d+8ePny4ts7r4uJiZWWVmJgolUpVKhWDweBwOB4eHtpaog+Mfv3g9m0wnkojEvn6kZXMA/OLTNUigCSt6wMaNgw++QSOHIHnz4Eksa0tMXEiNG+ufYizk8vEz6bu3rtNXCo+eGS/prxNq/afT5yp/RenKKqwMN/KyqY+LZ3qmaTkxD37f1WpVEwmc8aUuS2DzDJvryHLvpuvfoAQ6tmjdz2ckYbGNOr5jAzLbihu3JLf6sXpVe2uVopX/iX7S4mVAJBFZk0pmRJsF8wC3dur4ZzhPoTPVulWEpPTedPVllokkN+Kv72juAMA3Vjd1lusZ5ZHLXtxel1RXJHiMptBR+Q4mDM4gBnQm937iOyIG3Kbxp9mgSzu295fJ15XhIs+436mTsFWVdLT093d3RkMBkVRxcVv/QBJkszOzq62oEE/mZQxJRO+fh0fO6YWLuCUFNizB3XrBo0bAwB4eSF7e6w1KtAyjQgPD9cMWCqVMplMdzNSPgFAuxZw91jZ408nVRwMBk9XsFHmT1AeHy547jjzVZ6o+FSvDhiBnVRmIyq968K//fz+1umff8vnFxUVmXO62mXs6EkqlXLOV1Mpiurdq9+wwSOZTMP38ra29gCQkpqkuVmrHseOHwAAJ6e6dfGhqZT/7LyEhoaGhoaGhoaGhuY/gEql0s4pzmKxqq1mAABFeU8mYuE1p1gEMSb3nMclw53H0Lu6r4NLwGAHGOyASAwRpRBcDK/FOFYCaTLIUoC8YmhYyAA7FgQKoY8dGu4EwrrdewYAwGazV6xYMWTIkJEjR758+XLTpk2ahZvjWWVhniGO5vZ2IRdmRmJJefiygxXsbIx8jTp2v0XIgNUN0fc+kCkHFgFOWqEZmUx29erVP//8Mzo6+tKlS23MS0FabySTyUlUkokGSWTSZfnlUdxR5vf5559/tm3btmXLljUdnHlQQG0u3ayvZlCTRWatEK94aPsQAHZZ7IolYx8qHpqvacCAj0uPj+aNNmdNqtI2CKHpxdNDVaEiLOIAx4vh9Z3gO+1gsPbil45YwWDnanFD5S8DYKVw5Svlq9Xi1YlkogzLLAiLAGbAOuE6F6IspB1PxpvuIZfKNedE74QhnCGdWJ1uKG4YrA1iBi0QGN2T16NHj3///degoCGQGeiCXJJxsn6VGitkRVwjJnwx4dixY5rIdHh4+IABA/h8/ogRI8wZfElJybBhwzZu3Ni27VtX9hQyZWzJWI3vsYZkMnmFeIUdYTecU9O09GlpaeZf4B4pHs0qmaUjeSGBDFWFjioZddP6pjfD2/xTU0CNKx53SX5JW4MSpgp7pnz2i8UvwzjDzO+qpjCZuG1biDf64UeNGpmZN7oa3L17d+TIGhgmv34N6UZFSAAA6en40SP0ySfG6m1sbJo0aZKQkFBaWkqSJAAghHg8nrGs27WFSCSKj4+XSqXq1A9sNpvP5/v6+goMGQncunWrW7duQiOyjOrB5/MDAwOh4k/uhwsaNAh+/x2/emWwNoVwG5G81GE8nNwBjnY1OIvOc6FQnV3CQFU5rYLajhg29tyFkyrVWz1syIunNta2o0Z8pn6qUCg2b18XnxArFFqMGDq2c8du1R/i+4pCodj7+69KpYIgGF/M+Kp506BKDwkODm7btm3btm2Dg4P1a9UXC4NVGpZ9+5VCWfa2z57xZXXGTUNTZ0iw5IHqQU0EDf8q/lWrGdTEU/HhqvAgZpB+y5aslgdZB7VLviz5cq9sr/rwl8qXIiz6zfI3ddUXvC8eKB5cV1zPp/LdCfeZ/JkBzAAACGIGBQnfdu5OuO+03FntwV+/fv2ff/5Zv349AKhUKrKiPY6ZE/ucnJy0tDSlUslisXx8fNQ2DI6Ojunp6VJpmSCDw+EYVRtcuFDBhiE3F1+4gNSCBiYT5syBTZsgIwMQQv7+6Mcf1a1kMpm2sRNFUXl5eUZP8eIF/v13UKnQ2LHQo4d2jZcbgNYPmKsjPF75xmrpbJSaBKkAAJdb+GME1jJFPo/70LPsVuXpwzvXrl0z582pC5hM1rAho8Mj3nz6cT9jagYA8PdrIhRaJCbFX7h8evAAs24E9Dl59m+ZTAaAPu3938r19gFCCxpoaGhoaGhoaGhoaN5fuFwuh8PR7FaUy+XVMOXWoFmOqNPV8oQUyNVLZKyNXAGPXlZf0KCBgaCZEJoJQXvtWkoBYGASdWjDYA5NmzZ9/PjxoEGDZs2a9dtvvyGEchVwtfxtGelk1uC2pcCqBExhAAAmgomuaLNf1fwiGQjcy3OOKxSKy5cvnzx58sqVK23atBk5cuRff/1ViRG9RIIvXFD7h6PWrdHgwXVnda4hlUo1JgVQQwIZThpJrG2EXbt27dixo2bjqgKPlY9NB+PjyLhUMtWD4cFBnBvWN+aI5txW3E4mkymgGMDAgE3oG2yRbRArSPPURCaISmsBwDfPd590n+bpS9XLR8pH03jT1gqrkB7VHKGDQVowW5yxPmOsttJkxrWS7bjuOGV9akDRgKfKpwqs0BQygBHECjprfZZpfD2qXbt2W7ZsMVhliSybs5ony40KGhqkNlgzc83ly5e1hUqBgYEnTpwYNGhQ9+7dzckmMHPmzI8++kjH0WGeaJ6+mkFNLpX7g/iHwZzBJl6UOaSlpZm5qQ4AFooXGjPwiFfFzxbN/sf6H/NP/bXo67Pys9p/KTVJZNJC0cJAZqA/w9/83moIsXIlDg3FEREG6pyd0erVdXQJxxjfv3+/Jj+VODsblEqTLTBkZgJAfn5+Tk6O2trazs7O0fGtys/Kyqply5YlJSUFBQUYYwsLC1tb2zq1ps/Pz4+NjdW2hVAoFAqFIiwszN/fX98Z+9GjRzWRlprmP6BmAAAgCLRjB0yejON0fzQyCOcf2IsSsVviaxg5F24fMZpixd4GYpNMncTb0K9FcUnxy1fB+QX5Ls6uHdt30X8/P/24f/cuvcSlImsra7FY/MNPy0XikriEGE2Dew9uxSfEAoBYLPrz8N5/rl1wc3Vv7Bf4X3IUuHj5TG5eDgCMGDrGmJrBmILBYInOsQb1DQXisqmdvZ19UIs24RGhh4/9UVJSPHjA8E8/oSNkNO8YC2TxMftj022kWPq16OtXqlc8xJvHnzeEM0S7VifdFRvY5pvJ3Vbe1oghVKC6p7iHAatnuQjQMatjMWRMhDKiPbu9RvVbi6SkpEyfPj0gIOCrr74CADabzeVylVpXc3PSlpWWliYkJKivpDKZLCYmJigoiM1ms1isJk2axMfHK5VKJpPp6elpUCkIAKC/vuHkpHmIRo5EnTrhy5fBzg716wflQzLfag5fvoxXrIC8PADAjx6hOXM0GjgA+HkJhEbD60gAADsbmDAMbLb/gFOS1LX/erk+8nRmYOwqKi3ivv1DK2uc2q+GfPpx/08/7m+6DYfNmTJx5o49Wy79c87ayrZ7V92cFOZw/cYlAGjg7ePr06g6A6WpPWhBAw0NDQ0NDQ0NDQ3Ne42Xl1dMzNuV1jdv3lR7JZ1ZHhFQVcHhvsowGFBp6IFdZ/kN6jqbhjEwhqPn4fQ1yC8EFhOcHeCrz62vXr3at2/fmTNn/vbbb+dykdoho4MV+FVmsYABlsfhnallT335cKwZ8jfDmMEEt2/f3rt379ChQ7dv325vb1/5Kzp8GH7/HScmqpOI4pMn4bffYNIkNGVKjcZRGVbIio/4Iiwy0caJcDJRq8PNmzcxxt261d8my2fKZ8ZyDajJo/IiyUgPhgcAcBBnv+V+MRbfUdxJIpMaMhquEK94qXpp7Fhfpq8fw69Wxumd660fos6hcnZIdjgRTvP5800ca0IzUenaopkRu4aMhqYb2BOVf4zfIZbI8o7Nna2lW8/Lz2dRWQBgT9j3YvdaIVjBQRwTBzZq1Cgx0ajLzR7LPdEF0TFkjH6VB3io5qi+++47fduVtm3bdu/evXfv3i9evDAdG963b19kZOSTJ0+0CyVYEqYKM3FUDBlzR36nN6eSgF8mlblCvCJSFSkDGQ94AcyAH4U/ar7OOTk52oFtE4SqQrUzTegTrgwvwkXWyNqc3nKonLMyA2oGNclk8jeiby5aXzSnq2qgVCoTExNLS0spiiIIgsfjeXt7c48cgVmz8Js3UL6pEQgCNWqEVq2C1q3raCRhYWF2dnaurq7V7gF5e2M+H7T2SurCYikaNox4+VIsFmvcp/Ly8tLS0vz9/bWDHJaWlpaWltUeifmoVKq4uDj9JBcAIJPJYmNjW7VqpeOYHRoa2r9/JfEDGvDyQqdO5c5cJnke4aTKJIDKQ7YJRIPvON8+ZZSZAL2IgB2H4MvPDXfwaTcIDgWVkQQ7Lo4wr2IWHYzxzj1bwiJea/YWy2TSnj0M2IFwuVwulwsAL16FiMQlAODXqLGmVrOTWE1OTlZOTtbLVyGeHp6+DetP2FR3FBUV3rp7HQB8G/p93NNw8iODqCUOYEjBAJXZMwDAlPGz9v+5CwB6fvQpAOz9fYdEKgGA0+f/rn9Bw6NHjzZs2CCTyebOnTtgAC2n+H8FAwMzSEQKkXAId0hnVmfTzYcVDbumuIYBA8Br1WtkiQZzBmtqx/PGB6uCS6gyj4GmzKa+DF9zRkEBpcIVciiqQEUCqS0S9WP41dbkXxuSJFevXv3LL78wmcyzZ89yOGWzUz8/v+joaKlUShAEn8/38/MDAIqiSJI0lqMwPT1d+0oqlUqzsrLUacssLCyCgoIoikpMTExPT8/KymrQoAGfr3tbi+bNg7t3cUpK2VN/f6TjK+bmhmboJjjj8Xja8guEkL4MsYw9e9RqBgCAoiI4fhxmzgSEIC8PLCxsrDh3j8GRc5CQBiP6QKtAkJ3Lv9TEp5DHSbESZgn5ADAiPL5DWnaIm2MJm4URQkxmq6E1MLWqR5o1DZo0ftqBQ78dP3UkMKCZvV3l4mZtiouLAAFgGNh3iHb5seMHGjUKaNuqfW2OlaYyaEEDDQ0NDQ0NDQ0NDc17TYsWLbQFDTdv3qy2oEFQviZfaioDe03x9QZHe0hMNdqAz4Me/60738JiGD0fgkNBphUTufcUBvXmnz9/sU+fT+bMmZM5/VcAAgBGV2bPgAG+jsG/l+897mINR5sh6xrfvPbp06dPH3NXrvGuXXjnzgrOnxjjhATYuBGKi9ECo275NacJs4kb4RZFRhlr4EQ4DWBXYfV5165d8+bNq89tr0JUiRU5gQgeqrDbiY/47gx3JVbaEXbfCb+bVTIrh8rRP9CZ4fyD8IfaGmcSmWSwvASX7JbunsGbwUVcgw3qh/n8+SdkJ4ztwmcA4xOOUeP69wQGML4WfP214OsqHcXj8ZRKpTq1uX6tK+F6zubc+OLxb5RvlFC2gEsA0ZjRuPP+zvGC+Dlz5hjs9uDBgwMGDBgwYMCWLVv8/Q2H5Z4/f758+fL79++ro30a4si4bJxtYswyLLurvGta0HBIdmileKX2p+6R8tEtxa2fhD+N4Y4BAIVCoVlMN81dxd0iXGSiQQbOCFOFdWGZda08JD2UTBk1vQCAKFWUEpT6mbBrTl5eXnx8vEwm05SUlJQUFRV5enq6nj4NN2/ic+dALEYsFnTqhMaNA/Pen+rx5MmTjh071qiLwEDk4YGjjWpNVI0bh7LZEu0rCwBFUSKRKDw8vFmzZuZsA61dEhMTtd9/HSQSSUpKSoMGDbQLIyMj1ekhaCrBzu5rr71XwiVNqBg2KOOIBjmoggpNpYQr94wKGhZOhSt34elrA1VcNozoo+vQcPjo76/fvNAuiYqJ+Kh7b/XVX6lUhrx4Wloqdnf3tLO1z8nNeRb88FnIYwCws7XvrxWk6dyh663bV9Wxdm2EAgszX/d7zvVb/yiVCgAYMXSs6amRvkmD+oGOoMGgYYO+vsHOriy/iKuzGwAEtWjz6Mm/AMDh1PdMIzk5uXfv3mqb+hs3bjx69Kh9+//WbQmNmWTAJrwpnh/fj9OvL6ev6baJZGKIKkStZgCAfCp/h2SHtqBhMneyhJIckh2SYqk/0/83i9/MNBIjgPBj+sWSsZqSRsxGNbS8MpMVK1asX79+/PjxP/74o5eXl6ZcKBS2atWqtLSUwWDweDyMcWRkZElJCcaYw+E0btzYnIu1jr75zZs3RUVF6sdisbhZs2a6mgZnZ/Tnn/Djj1BQAM7OaM0aM30BmzRpEhMTo5ZfWFtbe3t7G25Xce6BS0vRs2d4zRqcmQlsNnTsyN24cdrot/rFp06216zLfp0QwPjXMV1SMsHOrjvi4KJSxOPBJx+hmbPNGeH7QKcOXSOjwp48e3j+4qmpk7+o0rFnzh8HDK1atm3W7G32xsXLvywszL9z71bbXfTvZ71CCxpoaGhoaGhoaGhoaN5revTocfLkSc3Tixcvrlq1qnpdWZbfpBepjLRQL+tza7S2yOdCc39Tgga/BtC+RU3O8H6hImH4bHist6M+vwiOnAM20/LGjRtDhw59+MUA1jf7kZ3rJ5VljF4a+1bNMMQR9jVB7Hq2nUhNxX/+qbPuU4ZYjI8cQYMGQcNKds9XGyYwe7N7x0hjjKVdaMVq5cnwNLO37Ozsu3fvHjx4sPKmtUdPdk97wj6PyjPWwB25t2CWfQcw4B9LfzwuO55EJpXiUi7iehKeTZhNmCpmBpWhfZQH4bGcv/xT9qd1O3oAAIgn4y/JL43gVpJp1Xyj12rgzfAezR29U7JTDgY2T7dmtf6W/23dnf0dQlEURVEG1QxqmjCaPLV9+of0j3/k/4iwiI/4XVhdPk74uO/mvk+fPjUWoOJwOP/888+WLVu6d+/u5OTUrl27jz/+eODAgZoF5cjIyMGDB+/du9eg3KHSdXnNKr9BbituLxUtzaQydcoTycRvRN+4EW5d2V2tra0LCwtNn0WNzl5GA4PBuNI2Gt6Qb0w3KMbFmWSm+T87ZiISiQx6A8jl8qSkJBaL5fDxx+jjShywa5GQkBB9b4+qQRAwdChs3QoGJQJsdsz06ZKK2981SKXSmJiYFi3qe3JQWmrKTQcARKIKdkFSqbSoqMjFpfZNv/+T5BZAKeKHMIKMNcgvNnosiwlndsPoefD8DUi1/FPsbWFob/h5iW77ZyGPAIDNZn8x46sLl04nJsW/fBWybefGubMWMBjMrTs2xMRG6p+FyWROnzKHx30bnLOzc1ix7MdrNy7n5GQlpSRKpRIAcHFydXauvnnJ+4NUKrn/8A4ANPEPbGi2c7hOmgkTZgwGzRvUaJRDPB4fAD6fOKPPJwMIgnBydDZzGLXFtWvXJOVGMhRFnTt3jhY0/J+CYRQe5Wpp1le7gCqQ4Ao6JynWvZzN5s+ezTcV4U4mk+eI5mSQGVaE1Q+CH7qyu6rL/7T8c1TxqChVFAD4Mf3+tPzT/BdRbUpKSrZt2zZp0qQ//zRwOoSQUFimz46Pj8/NzVXP+eVyeWRkZKtWrXTau7i4FBQUaKY0XC7X2fntV1skEmlfTGUyWVJSUkBAgO5ZGzVCVb9l4/F4LVq0oCgKIWRKpOXkBAkJb1+gjQ3+/vu36b3OnsWuruibbzQNgiZNe/DX/iQ+FwAwQKSvd9cuH6FZs6BBA5SXB9bWYHyi/n4yZNDIkBdPn4U87vvpIFcXNzOPiowOf/z0AYvFHj5kjHa51IQdF01d8o7cSGloaGhoaGhoaGhoaMxjwIAB2jfnL1++zMrKUj+OS4ZxX0HbIdD4E2jRHwbNgHvPTHVlW76/NF8nybVEgleuxH36UD16UD164D598HffQWWr/CbY+h00amC4ytkB1i6sPCfFB8T2PyHYSDhMqYRzNyAzz+LPC1exfzvx1Baw88uQq+du3759+/bthIQEjee2hh8S8J60ssejneCPgHpXMwBQW7eq05wbJieH2ratTgewyWJTZ3ZngwHUAGZAlZb5Dhw4MGLECAuLet1Y2ZDRMICpt0inRQtWC0tkCQAY8JjiMT+V/hSuCldnqZBhWQwZ80DxwJPhOYIzohWzVWNG49bM1mO4Y+7a3p3Jn1m9IalAdVJ2ckLxhJHFWuaoxoMISqx8pHxkrLbe7C42WWyaypvqQFRwRuUibhd2l0vWl3TSFf9nwBgTBGFaLMIE5gzejHPW527Z3LpofXEBa8GU8VPWr1+vs5VcBxaLtXjx4vT09N9//z0oKOjQoUPu7u6TJk3avXv3119/3b179/Xr1w8ZMkT/wIaMhg7IlD8tF3G7sUxldflW/K2+mkFNOpW+RLwEAJo1axYSEmKiEw0d2R2FhCkfFCfCqQmziTldAQAXKtHwMYGpY6liJiRJKhQKY3/K+Ph4g5kOAECpVKaUuy7XG69fv27ZsmXl7UyC5sxBffuC/t5NDofq06fUZD4LiURi7A2pOzTpCcxskJyc7OnpWZ+WPx80lU72GCYb2FrD9UOwbSX06Q5tm0Pn1jC8D5z7DbavBP2/AJvDBYAm/k2bBjQfN3qyjbUtAIRHhN6+eyMi8o1BNYO1lc3XXy7Tj+s72DuOH/v5wi+XjRw2DgCEQosv5y2u5JV8IDx6cl8tLPjk437mtNdoF0woFTRo2hhUPGhSt2i+Uy7OrvWvZgA9LaaZQjqa/3OaMpt6M7w1TxEgdeY48ynFpQOKBlyWX36penlXcXdc8TiNHZ09YX/b5vZru9ev7F7dtblbpcx61Wbjxo1SqXTevHmVtlR7M2ieymQyfWcjCwuLBg0aCIVCLpcrFAobNWqk7bkllUp1LqaVXnyrCkEQpi/NaM0a5FuWBAR5eqLPPsPJWu5cKhVUzLZm9WmfLoNGtmTy1J1GOtqin38G9TTb3v6DUzMAgJ2tfdfOH1EU9deJg2ZK0jHGx08exhgP6DfE0aHCx3Lhl8sYDKadTWUbNWhqmw/vk0dDQ0NDQ0NDQ0ND83+Fp6dns2bNQkND1U8xxk+ePBkyZMjB0/DjTkjLetsyJhGev4Hxg+HnpYa7cigP/+Vo5wpPT8dTpuDISCi/s8Xp6RARAc+eod9/B3d33V7MwNkBjm+HzxdDeEyF/Me+XrD6S+jZqRpdvr/8cxdUxncCZ+fBr4dg5tdMzuRVrH5Tre8d+uOPP8RiMQAkJibm5OT4+/v7+/sjhDp16vQC2R8vFjCadkYWNsMcYXcTxHgXQROUkmJ6kQOlGvffqA3YiH3N+tqUkin3FPc0QVBbZNuK1eqQ1SFHwtH8rg4ePGhw41Fds9tyd//C/gZzOvgz/PdY7lE/Xl+6/qL8ogzrLguSQAYrg5vxmj23fm76RJUs3tUg6sZBlZjb16k9gxoEaKflzinKKRskGzKoDAVWWCErZ8KZh3ibJJsGcQZ1YnUy09G3UlLIlCXiJZGqyBJcwgGOB8NjAX9BpRbEdQGDwbC0tOzbt6+vr6+1tbWDg4Onp2fHjh2197rpsH37di8vrylTppjZf5s2bdq0aTNnzpycnJyTJ0+GhoY6OTk9e/bMmE+vAAkCmYGJZKKxPv0Yfh9zjHoJRKmiYsgYY7UAEEvGJpKJQ4cOXbp06dy5c4nKoqAdWB18Cd9X1CsT4zE/HjCQM/Cg7KAcGw2lOxFOOqqaSklNTc3NzVWrGRgMBp/Pb9CggUDLPFmhUEiNeBWokUqlJSUllpaWVTpvTYiOjm7cuHHN+0Hbt8P+/XDqFM7MBJEIBALk6goDB5aOHy8vn8kYRKFQFBYWmvic1wWaIKuZDeLi4hrWmUFRfRATg3/+GZKTcWkp4nLBzQ3Nmwd1tj3do7I/pmNloRCEYMJQmDC08nO1bNHm3we3Q8NexifENvRptGblhjXrVmTnZL0Je8Vklul5v128ulRSWlJSzOPxLCwsfX0qyUnftXMPb68G1tY2FsL6+ybWKf8+uA0Ajo7OgQHNzTxEnXgCjOeSgIpyB2P+DcLy97C4uKgKI64DBBV97Cu1aaGhAQAO4my32D5XNDdGFUMBhQHfUNxYUbriR8GPZvZwUn4yXBWueZpGpa0rXXfQ8q0hgQAJRFhk6NDaZ9euXWvXrp08eXLr1q0rbawzK0MIGbx0Ojk5OTk5YYxJkoyOjo6LiyMIwtbW1sfHx9ramsvlamQQCCELCwvAGLKzwcEBKrsQ1w7+/ujiRfjnH5DJUL9+UFKiK0qo+DQs/PWRmxfVjzu279Lro/pwyKtrBvUfFvL8aVR0xIrVi+bNWlip81BUTER6Rpqtrd0nvXQ1cA28ffb8+mddDZTGOLSggYaGhoaGhoaGhobmfadz586hWmGAuLi4xy9h1XbIytVtWVAMf5wGd1eYN9FAP64cBIABIE2OQR0FJEk8c+Zbu0UNGOOICJg5E50/X70tCE0awv3jsPcvuPkQxBLgcqBFE/hmOlj/R3IQvyW3oJIGqZlluRMIRw+Pz5dfaPs2/lpaWhoVFRUVFXXq1KnTj189zBRjhYwjtOrfo+u+gHejZgAAUChq2qDG8BDvL6u/0si0Y7JjMWSMK+E6hjvGtO2BPrdu3WKxWO/ESTiAEXDc6vj0kunhqnASykQ9HMRpzmx+1OqoM+EMABjwX7K/9B1r1ZBA3lTcLMElai8HYxhUFWh0DBjjp8qnI4tHppJaGhRNhClL90ANPMT7mGU4Pl3/W5Nbs1oftzqOAS8VLz0pO3lTcVOd3WCnZGcgM3C3xe5WLF3n26pyUn5ysWixtgAliowKVgaP4o76zfK3GnZeVe7fv8/n80eMGCGTyQoLCxMTE2/dujVp0iQ3N7dt27Z98sknOu1VKtXmzZtv3rxZjXM5OjrOmTPHnJY7LHZEqiLjyXj9KnvC/lvhtybyPT9TPSukTG2BzaPyniufD/90+Nq1a3/66acVK1aYHgwCtEK44ouSL3IpvasggAfh8YvFL6Z70KYPp08TRpNXqlcGawkgPuHovucmwBiHhYUVFhZqfzelUqlYLG7QoIGTU5nMQiKRKJVKI30AAJAkKRKJ6k3QIJVKZTKZra1trfSGpk2DadNQSgrk5YGtLXh7AwBZUFCpCqrWt2xWCp/PLy42nvZAL/YZHR1tMCfLBwH+80+8a5fGgQkDQFwcfvMGjR6Nvq2TDD4LpsC1+5BtJP+SgAeThtXaufr07v/46QOlUnHtxqXZMxdwONwG3g2zc7Jy83Lc3cq0uXl5OW3bdKxStx7uXpU3+kBITIrPyEwHgK6de1TpUq7WKGjLGkw0M4ajgyNCCGOcnpnaBt5ligda0EBTPXqxe3VgdVAnhgCAfCr/T+mfs3mzXQmzklbkkXk6ybk0OSxUoJpcPPmB8oEcy90Z7vst9rdgGU3AlJycXFRUBADOzs6aSUWlSCSSvLw8oVBoa2t769atuXPnDhky5LffzJri2tnZicVizQVaIBCwWCxjjRFCERERGuMTqVRKEIS3t7eHh0dqaqpMJmMymVZWVp7Pn+MpU3BRERIKYcwYNNtUqo5aQyhEo0aVPbazQ/7++Fm5uaWFBQyrcEHKzskCADtb+5HDxrVu1a4+hlf3CIUWw4aMPnhkX25uVkFhQaWChuCQJwDQpWN3E4nwaOoZ+i9BQ0NDQ0NDQ0NDQ/O+o2OYL5PJvt9iQM2gRlwKv5+EGWOAo2fH7lHuq51SHkLFhw7h8HDdduXgiAg4cABNn169YbOYMGcCzJlQvaM/HMxYE7YvX/ZJlQGFgSg/RCAQtG7dunXr1oqPPvs6BvMwAEAna/izKWK+Q0PrShM01FeMzZ3hvlhQfZ/nTZs2LVy4sBbHUyXasdqF2IX8Lv39mvyaHOQCEAzlDh3DHUOU576MUEUkk8kmekgmk6/Jr43kjtSvMtMdgQJqjmhOBTUDGNIxOOuWN2Y07sHpYaLnerBn0GF88fhT8lMK/FZMU4pLnymfDSsedtzqeHtW9aMjb1Rvvi75OpXS9R0pwkVHZEdcGa4rBSur3Xk1WLFixfr16z/77DPtwtLS0pMnT86fPz8wMPDAgQPace4nT564uroaSEVcq3gxvI5aHZ1SMiVSFam9Iu/J8FzMXzyaM9rEsSwwuvCtBgFiAQshdPz48d69ez9//nzYsGFeXl5OTk7e3t7arsUahnOGZwgyNpRuSKPStMsbMhpusthUJY0LE5ibLTaPLx6fQWXo13Zgd1gjWGN+b9HR0TpqBjVyuTwhIUEoFKpjaeZEE+tTPKRUKtns2s7h4ukJnp6aZ3w+n8VimZBxEAShydhdbzRo0KCoqMiYWwaPx/PyqhDPjomJadHCaJzpvebBA7x9O+TqK2EL8JEj4OaGJk2q9XM2bggj+8L+EyDTM0AhCOjRAYb3qbVzOTg4tWzR+lnI45TUsgurm6s7AOQX5G359Wd1iUgsrrXzfYA8enIfAAiC0bF912ocri1rMFhlGg6H6+LslpGZFhMbXY2z1yK0oIGm2ujM2zPIjBfKF64cswQNo7mjf5X8mkKV5ZOyIqzGcMeoH68QrzguO64CFQBkUVmTSyaH2IUwwIBvQXR0dHZ2tnqOIRKJSJJ0NZnLSU1SUlJGRoZSqVRfZxcuXNioUaO//vrLzOu+h4cHxjgvL4+iKIFA4OfnV1BQkJ2dzWQyPT09dSZpSqVS+ztFUVRhYaG3t7erq6uDg0NJSQmXyxXk5VE//4wzMwEA5+bCnj2oeXPo0sWcwdQaCKHff4clSyAxEbjcor6jvwoeFXcKBDz4cjL0/why83IAoFfPT/8zagY1Hdp1/vvEQblCoX6Bpgl58QQAglq0qftx0ZgLLWigoaGhoaGhoaGhoXl/oSjq5s2bhw4d0i60tnGPN5lcOyEFbj6E/h/pljfilz2IkZQX3bplKl+CSgV37kB1BQ3/JzjYgCkvdQAPZ3DlgAsHMuVQpIJfU+ELd2ATAAClJNwvgn1p+Ga5zUNTIfzdDPEqSztdt3TtCg8egLGdsgQBHTrU74CqQ3h4eGho6Llz597hGFjAmsWbNYs3y2BtBpVh2lqWAsq0UX+l3JbfjlDp+a/o4Kz1IAsAwIVwWWexzuBC6rviiOzIBfkFbTWDhmQy+YuSL4Ltgqs94G/E3+irGdRIsOSo7OhC/kILVE/eMs+fP09JSRk9WlcfIBAIJk+ePG7cuC+//LJfv3537tzRbI+7fft2r1696mFs7Vntg22D15aufax8LKJEPMRrxGy0WrjanagkM1EHVgcHwsGgm4IaJ8KpDbsNALi6uoaEhBw8ePDKlStpaWlZWVmpqamNGjXq06fPggULXFxctI+ax5/Xn9P/O/F3cWScDMsESNCU2XStcG1V00MAwEfsj/60+nOhaGGEKoIqs9QBG2TThd3lqNVRNjI30i+Xy4uKiozJfRQKRUJCQrNmzQBAIBCw2Wy53GieC/UWxiq+jurD5/OlUilFUZXm+6g2XC6Xy+WaEDTweLz6fMlqWCyWl5dXQkKCQs95iMPhNGzYUGdXYkxMzCjN/s4PCrxpkwE1gxqRCA4dgs8+q4uk4BuWAgCcugJZWj4NtpbwUSf4fX0tn4vCFABo/mQd2ne5dvMfsVikUqkAwMHesW2bd2kM8G5RqVQhz58AQGBAMyvL6n/RzNEuGKNJ48CMzLSExFiJVMLn8Ss/oG7QETSI/79lLjRVQieblQNyCGQGmnmsB8NjjcWadeJ1OTjHClmN4Y4ZzhmurnqgeKBWM6hJIBMiVZFNmU11eqAoSnuOQZJkVlZWpYKGpKSklJQU9VEURV26dCk0NHTNmjVhYWFubm5mpnny9PT0LFcoJiUlpaenq39XCwoKAgMDtcWI+lOgspLkZJZKZefjAwjh337TeAUBABQWUidPEuWCBrlcHh8fL5fLWSxWo0aNDKpaawdra/TbbwBAUTBsAjx5WVYcGQ9HNkOJqAQALC3qe1pS1zCZTBtru6yczKN/HfD08GrgbTSLVmFRoVQqJRDh7uZRnyOkMQ0taKChoaGhoaGhoaGheR8JCQmZOXNmeHi4TsCDIAg37255pty7QamEkDADggYfHnAIkFOQKoMCJdiyAEpKKhmHqJ5yeX649OkOz16D0ogsxMke5k4EAPjMGTYlAwB8H49/TAR7FsgpKFBW8B5taQGnWiCrd32fiqZOhfPn8Zs3hmsbN0ZffFHPQ6oGe/funT59eh2ugtUYJ8JJiIQmNA0IkA/DB2qwUbs3t3dVD/Fj+q0Vrv2UbTRTLMYYIaQ2jq7eqKrBPuk+MTYacggjw07LTo/iVifKWIpLY1SmVCPxqvjT8tOTuZOr0Xk12LRp0/z58405u7LZ7F27dvXv33/r1q2LFi1SF169evWHH36on+HxEX+tcG1Vj2rAaNCY0diEoKExs7Eb4aZ+zOPxZs2aNWtWmQxIqVS+evXqr7/+6tSpU3h4OJ9fIQbmw/A5anW0quMxSG927xDbkMOywzcVN6VY6kQ4zeTPbM2sPLe0NpmZmSY0CgAglUrV3yAmkykQCEw05vP5OlG3OkWtn8jLy3N0dKy7s3h5eUVHRxvUNDAYDHO2mdYFTk5OHA4nMTFRIpGoIzQsFovH4zVs2FA/5UdcXJyvr++7GGbNyMrCKaaUsDg5GT1+DF2rs3HfNAjBxmUwfQxsPQCpmYApsLeDWWOgQ00zBemCMU5OTgQAB/uyz7C1lc3Kb396Ffo8Jyfb1tauc6fuPC6vls/64RAR+UZcKgaAju06v6sxtGje6tadayqV6tXrkE4dur2rYdAODTTV5heLX16qXkarogFAiISDuIMaMBqYf/hE7sTPuJ8lkAkehAcXcTXlOrpJNmIL0NtPqUgkkkql1tbWAEBRlHZL/ak4RVHJycmlpaV8Pt/b27ukpCQtLU272YkTJzw8PDp37iwWixMSErhcrrpnMyFJMjs7W1W+HUImkyUkJDRv3vzt4NlsLperrRG0pSg8dChOSACSRF5eaNcufS9AxC17N1QqVWhoqERStvdCIpG0atWqrvMdPA+D0Mi3T/MKYPufKn/7eABwdDA3qccHxIL5S5ev+kalUm7asvaj7r179fzUxtpAxrGsrHQA8PZsUP/ZBmlM8K4XimhoaGhoaGhoaGhoaCoikUgWLVq0e/dug/HCIUOGNPT1YTPBZPZtEBra+MRE0EwIISWAAR4VwwB7AOMpMMuotEE9o1Dg27fh2TMgCOjUCXXrVhcbCqvEV5/D5dvw5JWBKhYLBn8M/j4AAAu90O1C/KIEAEBBQUbFMBaBYLIr/NQQ8d6HXfFMJtq1C6ZOxTG6gV7UqBHasQNq3Zm8tqEo6s8//wwJCXnXA9EljUpbJloWoYoQg5gLXJ1kujp4EB5qYYE6AgpVT/QwuWTyQelBEw3skN1S4dIHigdiLOYgThtmm68FX1uiSlKK1LOmgQQyjUwz0UCJlRfkF6onaEghUwopUwIxCqhnimf1I2hIS0u7cePGnj17TLRBCG3btq1Tp079+/cPCAi4fPlyRkZG9+7dDTYuoApiyBgBEvgx/DjoXYp7tllsG1I8JIU0EFL1YnjtsNhh7EAWi9W2bdu2bdtevnw5OTm5SZMmdTdIDuJM402bxptW7R6MZS7QoFKpFAqFWmjl5+f36tUrmUxmYCQcTsOGRvfMVQmFQpGRkaGODfD5fFdXV2MW0z4+PgkJCXUqaLCzs/Pw8EhLS9OxQ2CxWC4uLu9K0AAA1tbWLVu2lEgkJSUlAGBlZcXjGYh8Y4xzcnJ0nEI+DBISID/fVAO5HIeGojoQNKjxawC76lh2Ffz8idpAu1nTIE2htbVNj24f1+2JPxBev3kJACwWu3nz2taSmI1/o8YWFpYiUcmjJ/dpQQPNh4gr4frI5tFaydoMMmMgZ+A47jjt2mfKZxtKN8hB3p/T35g9GwMYjRiNdArHcseGqEJEVJnEuSmzqVongTF+8+ZNcXExRVEcDsfd3Z3D4WhfQHUuVRjj169fqy9k+fn5RUVFXC6X1LLcy8/PDwsLmzVrltqNSalUZmRkVEnQIJPJVBXNHVUqFYSE4Oho1KULeHkBQGBgYGRkpEwmQwhZWVl5/vQTLr8jw6Gh8M03aP9+OHoUx8eXdeHqimbOVD/UzFgYUmmD48c5+fmlvr5Wa9eCoYuyYbKy8N9/A0JozBhwcgKApDRY/gvkF0JDL1i/GCz0xKIFxaBQAp+Tb28ZD4B5bJGQepybl+Ps5OLlWQXByoeCra3dskUrT5/9OyIq7NrNy7fuXuvcsfuAvkOsrW20m+Xl5wKAq1slNmw09QwtaDCDwkLIysKFhSASgVRatm7KZAKPB0IhsrEBJyewt3/Xo6ShoaGhoaGhoaH5L5CamtqvX7+wsDCDte7u7jt37rSxBRcHiDO+185KCL2N7L/qZgMhJQAAN/PxAHuE3dxMjwe7ur4/mnz899+wbx9OTCy7KzlwABo2hAULUN++73BUTAac3gWj58HzNyDVitHYWsOgXrBlRdlTAQP+CULbU+FkNo4tT/nBRNBEAL1sYbwLavTOzHcN4e2Nzp7FP/yAXrzAxcWAMbKywkFB6Pvvwcam8sPfNY8fP7a3t2/USHfF8N3yt/zvZaJlSWSSdiECZFDWgAB1ZXe1Jcp2zFRPOtCM0cx0AyvCai5v7jf8b6rROQDUj6ZBgiUKMJBsQhsZNhAVNgcu4jIR06SwBISE0FR17bFt27bJkydX6rrfqFGj7du3d+nSxdbWtrS09PTp0yw95dkT5ZOloqVxZFwulcshOM6Ecztmux2WO6yRdV2N3iQtWS1/t/x9fsn8KDJK84FHgJowm+yy2FWpY3NxcXFmZqaPj0/dj7RGMBiVSNIIgtC04XA4AQEB0dHREolE+3vE5/N9fHz0vQGqQXJyclZWlrZmIisry9nZ2dvbW79xkyZNIiIiOtRxRiEPDw8bG5ukpCSpVEqSJIPB4HK5np6e9Z9sQh8+n69jAaJDfn6+UCg0M+n4+wWfD0wm6KXVqEA9OoLUBQ8e3gUAK0urLp16vOOhvJeER4QCgL9fEw77nYnbCILRqUPXazcux8RGpWekubm+mziZtj0+0IIGmipiS9j+IvxFv/ya/NrkkslZVBYA3JHfCVOG7bA0KtbUYTpvuhRLj8mOybCsMbPxHssyYWtiYqImx4RcLk9LS/Pz80tISFBrBQQCgZ+fn3Y/mZmZJVrmiyKRSGeWHhUVBQAtWrTQlJDGMgwagcfjsVgsjaYBUZTvmjVUeDhIpdjCAvF4IBCwXF1brF9PNWtWpn5OStIeBE5LQxwO2rsXVq6E3FywskLffAPlEzy1cxUhl7f48UdBcjIAwKtXODYWnTmj3mWhVCrFYjGPx+NyuaDPv/9SS5ZAWhoAwPHjaMOGTL8u/aZCYioAwL1nEBYNt44Cs+JkrWNL8PcpCHT6ls18+2tgIbScPmVO3eXherd4engvmL80JTXp6o3Lz188vXf/1v2Hd7p1+eizMZ9r2pQl3ahBiiKauoAWNBinqAjS03FCAkRGQlQUTkmB3FwoKgKNs42VFTg4gIcHNG4MTZogX19wdQU7u3c6aBoaGhoaGhoaGpoPmLS0tG7duiUlJRmsbd++/fHjx9WpLtu0MCVoaOILzRsbrvrEDm1OxgBwKQ9+8QPGvHnUgwdG0yo7OBDz5lXpJdQdeOdOvHs3FBe/LVIocGQkLFsGIhF6pzmtba3h+iE4dAbOXIeCImAywdkevpoM7VtWaMZjwBJvWOKNpCSISCAQ2DCB8f4IRnSwtCQ2bQKKQnl5AAD29ujDWdM5d+7chAkT3vUoKvBc+XyRaJG+04AxNUMHVoe9lnuN9WamYcME3oTtku0pVMUfC0223CxoxGyk7XlrPhrTCH1NQ60bk1ogCwFUEmnTyWpsPp4MTyfCKZ8yundZAIJ+7H7V67xKiEQiY7YiEiyJUEXIQe7L8FW/0rFjxw4aNCgzM9PDw0M/r8pB2cFvRd9mUBnqpwpKIaJEsarYUFXoVZurrsS72Qf/MfvjYLvgDaUbniqfirFYiIQd2R0X8RfxUeVirqtXr3bp0uV9ziCjxsHBITs7W8cRWhs2m63tnGxhYdG6deu0tLSioiKKogiCsLCw8PDwqFQYYQ7x8fGZmZk6sQq5XJ6amkqSpL4DRNOmTUNDQ2t+3koRCoVNmzYFrZ+RD4WcnBwnpw/TfdrfH1xcQB0cMoiNTe3bM5SW4t9/h1evQCYDCwsYMgT16QN19hdXh16srGxq5evzHyMjMz2/IA8AmgY0r7RxndK9a68bt65QFHX95uXPJ858J2OgHRpo6oJ1knVqNQMAlELpJcWln/HP2pkjTDOfP38+f75OoVgs1p5jy+VykiRbt25dWlpKEIS+Ak+klymSzWaz2WyNqUNBQQEAqBcTyoZaWqpUKjMzMyUSia2tbaUuTQRBuLu7p6SkqJUHPleuCF+9ArW+QSTC6gEkJsKMGcSlS2WWfhWVB4jFAjYb/PzQX3/p9+/o6Jibm+ty7pxAkyYJYxwaCn//jSZMSEtLU5s8MZlMW1vbxo111zvwzz+XqRkAcGoq/PzzmlZd1GoGNc/D4cJNGKaVWC81NVlUKuoReKy4qLRE6iFTuTraCz8b6tW+Xcf/fJaiyOhwUqVatGDFuQsnomOj7v57i8fjDxs8Wl2rnkAyGXQA/f2C/nsYQiSChAR88ya+eROiokBlJBlscTEUF+O4OLhzBxgM7OuLevVCH38Mfn7wHgiraWhoaGhoaGhoaD4sRCLRgAED9NUMCKGuXbsuWLBg0KBBml0CW1ZAeAy8iTbQj6crbFtp9CztLcGVAxlyyFXAgyLo3qgRGjUKHzgA5bkq38LnoxEjwN+/+i+pFklMxH/+WUHNoCE/H7Ztg1693q26GiGYNBwmDTerMY8B70VqCXMgCKhLB/I64sKFC8ePH3/Xo6iAQTWDBjZiU5hSgYoAwoPh0Z3dfY/FHh6qZB2tprFAZ1ivWF+jHgxRqcxCf9iFVGEEGQEAjRmN7QgDX2R/pn80aej3DgAAbAib6fzpVR8pAAADGF1ZXSNUEcYaNGY27sauD2fsnTt3fvrpp15eXtqF+VT+F6IvniufZ1AZKlA5IAdfhu864brO7M4CgcDX11e/n3gy/jvxdxo1gzZvVG9GF4++b3O/rl5DZQiQYLVwdVWPwhhv3bp1wYIFdTGk2sXGxobP54vFYoO1CCF7PX9ThJCHh4eHh0ftjqS0tDQnJ8fgzkuKorKzs52cnHS2KQcFBV26dKl2h2EaY79g6sHL5XIej+fk5GR4F+a7ICUlxdPT812PolrweKhpU2xc0ID8/KCWspyowVeuwM8/44QE0FwRbt+G5s3R7t11NKlo3iwoPSM1JTVp/abVfT8Z6O/XRCCoJ3Od9x+1PQMANA0s25ldvTxWNcfB3rFVy7Yhz58+enr/0dMHPbt/MnZUfctPaUEDjQnuK+5vkmxSYEUPdo/FgsUIzJ1paxJGqCnBJRlUhn52iSrBrJhXkcFg8Hg8hJDO5VuDnZ1dbm6u5tJPEISTk5OTk1NaWppKpVJnd4KKF1+5XP78+XO1OiE3Nzc/P7/S3F6urq7W1tY5OTksFsslJ8dg6BDHxsLTp2U6uU8+wQkJSG0WxWJB164AgG/dgthY1KsXVLTTs7KycnV1FeTkgPavE0VBZKRMJktNTVWLM5RKZW5uroWFhZu22aRKhQsKNM9IYDDy8wsKMQACAAKRAJgkmQlaMu9r1y+dOve3+rGLs+u8Ecu9PIRWFqbfgP8IEqnk9Nm/McZtWrX7ZsGKe//e/PvUkSvXLrq6uHdo1xkAuBwumJFMjaaeoQUNFSFJSE7Gp07hs2chJ6cSLzKdA6OjcUICPnMG9e+PxowBX993nsuWhoaGhoaGhoaG5kMBYzxp0qTXr19rF/J4vBkzZixbtkx/R6C1BZz/DSZ+DS8iQFJ+m8lkQIAv/LoKmhsXIRAIBjvAbrURYxbuboPQ0qUgEODjxyts3fPyQiNHoi+/rJVXV3OoX36BrCxjtTglBbZvR6urHCejea94VASFKuhrB0TNwvTqvK3afqrvnHwqP5aKNdEAAfpO8J0VYeVFePXk9LRE5rrNVxqNIIEcVTzqquyqBMpFS+X7sg5KDwaxgsw8kcFTGzNp0Oa47Phe6d4MMkMJSitk1YbVRrs2loydJ5oXoYpQb2tzIpyaMJtst9jemFFh09V6i/UvlC/SKMOKkM6szkHM6r+QXyx+CVYFv1C+0K9yJ9y3WmwloM69ScRi8datW+/cuaNdmEwm9y/qH64K15Rk4sxMKnNU8agfLX78nPu5XjcAAMvEy1LJVINVAPBC+eKS/NIAzoDaGnk9sGHDhqSkpBEjRrzrgZhFo0aN1D9B+lXW1tb1Fg5PSUlRGF/TUyqVKSkpAQEB2oUtW7Z89erVu3VNUCgUkZGRYrFYY2edkZFhZWXl7+//Pmy7T01NdXf/UJNJo3XrIDYWx8QYqPLwQOtrVdx29y5evlzX/Usmw8+ewcSJ6NQpMBKNqwn9+w6JiY2KT4hNSk7YvW8bk8mcMG5Kpw71IUd7/wl98xIA7O0cnBydtcvrQdag/XuiPtFH3T4Oef4UMOzffWT/riPjRk+sZ10Fg8HgcDjqCC4AkCQpk8neH+EUzTvkqvzqZNHkbDIbAO4o7kSSkX9a/mnmsd4M7xeqtzPJpqqm7Ax2LjfXzs6u2mkLvL29RSKRekaBELKysjImZVBjb29vZ2dXUFCgUqkYDIadnZ3acUHjuxAbGwsA+fn51tbWmqM03wWKovLz80tKSgwnvVKp8B9/wMuX0KIFf9o0de4qysHB8FAwLksQCYC+/poQCODmTaAo6NwZzZmDR43CL16AUol370affYYWL9Z51aphw/CzZ0gzlRIK0aef5ufna09sKIoqKiqqIGhgMpGlJQbYzf78IGuMCITOUnE3H8TjgLvd7ZY+fzMZ8gJx02YN+wA0S01LPnPueFhEKAAIhRZ+vo0/GzPZ0vL/SAbHYXMa+jTicLhBLVoDQPduHzOYzINH9v914lBA46aWllZWllYAUFRSZKITlUo1d8FUtYbm66+WNvZrWi9j/7/mgzHMrA9IEl+8SC1ahA8cgLS0KqgZNCiVkJWFjx2jFi3CJ09Wpwez6dChA0LIdG6/4ODgwMDAH374ITXV6M18pTRt2hQhNH78eBNt2rRpgxB6/++uV61apc5dFBcX967HUq8cPHjQw8Nj4MCBr169etdjoaGhoaGhoaExzJo1a86ePatd4uTk9Pjx461btxrzN3ZxhBuH4egWGD0A+nSDYZ/CztXw4CS0qyyMO8qpbG3xbC6UkgAAaN484tIltHQpGjgQDRyIliwhLl58f9QMAIBSjCfYUGNojZ7mA+J+IfR7ice9wcvja7qufenSpQEDBtRDTC5EFTK1ZOqAogGDiwZ/L/7eRNqCeDI+lzSS2AUAAORYrgLVl/wvh3CHmK9mMAcGME5bnd5subkzq7M3w9uNeLvwN5E7sRZPpI9aSzGtZNptxe0oMiqejH+herFX+jaPxkPFwz6Ffa7Jr6WSqUqsVGJlGpl2Q36jb2Hf24rb2l01YTRZbbFaP1cCAtSR1fGo1dGajFOABNesr33E/kiI3q5jEkAEMgMPWB3owu5SaQ9KUD5XPr+luBVDVvOH6Ndff+3Vq5f2rjgMeEzxGG01g4YMKmOleGU8GW+wq2iVUSsLAJBgyTHZseoN8p2Ql5e3bdu2U6dO1VYa40hV5Feir0YWjxxTPGafdJ8Um7XzLJlMHls8Nig/qGFew2b5zfoX9X+keGSwpaWlZZMmTYRCofaAWSyWk5OTOs9C/aCJT5jfwM7OTigU1mQBrYYoFIrXr18XFRWptLZ7KhSK3Nzc0NBQE4k86o24uDj9VB0fDDY26MgR1LYt8LS8f5hMFBiI9u4FQ3Yv1USlwuvWGctlhsPD8Q8/1Nq5tOCwOV9/+W3/PoO5HA4AqFSqY8cPyRWVfBH+H8jPz42OjQSAli3KBIU6E6R61jD5NvTn6FjQI1TPY6BNGmgMskGyQa1mAAA5yG/KbxZShWYeu9tyd2tWayZiAsD04uk/JP2QlJAUERHx8uVLZXlov6rw+fzmzZs7ODjY2tp6enqaM4to0qRJs2bNfHx8mjVrpu+10KhRIwDIzMzUlOiIBUmS1M9boa7A48bhn37Cly7hn3/Go0apjRmIJUtQgwb6zZGPD+rQAWJj8YQJuH9/ePQIbdiAzpxBX3+Nf/kFBweXyR0KCvDff4PebT5z+HDUty9YWADGYG0NgwZB9+4cDkfnh0Jf6Vj8+eT1bfs87ZkrdilMIjyfyAPO34KB3Z+39zvAZkoQwvYWr0+d+vn7HxavWbciLCKUz+NPmTRry4bdX8z40tLy/8tynsFgLPn6+6/mLmax2OqSLp16NGsaJJGU/nPtAgBYWloDQExspIlO5AqZxhFkz94ddTtiGgCgHRreIhbjP/7AJ06YSqhmJlIpvHqFc3MhORlNn/4OfV/XrVsXERGxevXqQYMG1bp9H82HglQqXbFiRVpamrOzc30uH9DQ0NDQ0NDQmM+hQ4dWrVqlXSIUCq9cuWLOFvM+3aBPFbeftbKEQAGEl4KEhIu5MEa9WcvaGs2ZU7WOKkMmh4IisLUGrn7ec4rC167hq1eRTAb29mjcOAgMNNVXpWrpyoI3NO85+UpQCxkOpMOahsCswcr2P//8880339TSuAwjw7IJJRNuK24XUGXWphfkF47Kjn7F/2oef55+ezZiMxFTjk19SitNMGE++nsuZ/JmzuTNVIJSgiXWYF1bJzLNvJJ55+TnlNjoMu4M0YwEMkG/PIlMml0yO9gu2AK9dX2dwp3SjNFsmXhZnCquCBexEMuZcO7F7rVeuJ6Larqx0p6wv21z+6b85kH5wSKqiA3sXpxeU7lTOUj/x6sCcixfKFp4U3EzjUqTYIktYetFeM3iz5rBm2H+2UtKSrZs2fLvv/9qF56WnX6lemXskFQydZl42QmrEzrlGLAIG1qJ1j4dLjF/bO+chQsXjh8/vnPnzjXvSo7lU0qm3FTczKFy1CUnZSe3Srb+KPxxKGeoiQMPyw6vEK9IId8uuIepwp4pn03lTV0vNLCv3dLSslWrVgUFBXl5eRRFcblcFxeXet7+W+mOZ4MN/P39Y2JiqmYjkZGBd+zAyclIJgMbGxg0CA0cCNWKTUZHR0v0s18BAEBJSUl8fHyjRjXy7q45kZGRkydPfrdjqBEuLuj0abh9G587h4qLsVCIevZEQ4bUrsMuvn8fxxuWW5UREgIkCQwGPHmCd+2C9HSQy0EgwP7+xLJl4OJSzRPHxjLXrRuckNBXJr3nbHvS1U4ul6WmJvs29Ktmh/8Vbt29rv6+d+rYVb+23twRNCciCAJhw1X1hlAoLNCypi8tLbV7p3nraN4TxLgsY5SjynF+1nwnlVNUZlQzn2b6vggKhSIqKkoulyOEHBwcvLy8HAnHRzaP7iju5KpyGyY11HgJiMXiuLg403kcpFJpdHS0XC5nMpkODg7aV2Eej6djp1QplpaWhi0WAPz8/AiCKCgo4HK5JEmyWCwOh1NY+Fa0wWQyrQylkscnTuDgYFCHrlUq/OIFHD6MPv8c7O3RmTP4p59QXh6WSFBeHpZKkZMT+uEHkEjw55+/TXWUnIzOnQMbG4iKAm2FYm4ufvwY6U08iO3b4c0b/OIF6tBBnQHTzs7OwsKipKRsEsvlchuUaylIknz5OuRV6ItXr5/LnWUcgJY+f1vwsiPT+sQm8j9udq5YgZu1GDeoX7eoyDuX/jmXmZXB5XK7denZ55MBFsLa1JF/6AwfMjos/PWDR/eGDhqpVCoAoKTEUMbPcgR8oVBgIS4VAUCpVCyRSPh8fj2N9f8VWtAAAAAFBfi33/Bff0GhuaKzyklPxwcPgliM5syp/mS0BkRERJw7dw4APvvss6CgoPofgAnEYrGFReXZeHr16nXz5s1qa1R//fXXuXPnmtNy1apVq6tlz3vgwAHtezmhUFh3mtbIyMjGjRtX3k6PzZs3p6WlcTicgwcPMuslDUpycvKECRPu379fWFio7eCkTVpaWlVFNp9++unVq1fNaUlRVPPmzcPDwwHAzc0tLc1opl41z58/P3z48O3bt9PS0iQSibOzc1BQ0NixY0eOHFlbm2BoaGhoaGhoTHDp0qWpU6dqr+UhhA4ePNiyZcu6O+koZ7QyHgPAsSw8xrn2N0VduQub/4CUDJDKgMcFdxeYOwGGflJeHRaGFy+moqKQUql+2fj8edS2Lfr1V6MuxJW6E9eBfXFmDiSkAosJgX4gqLVYM41hBjmAFROKVSCloEgF9qxq9lNaWvr8+fPu3bvXyqjkWE4CyUcVlmYooAYVDbqpuImhwhJ8ApmwUrwSAZrL170R82f4OxPOxrbUA4AVsvqU82mtjFmDvqyBBSwrVE/bj1LJ1PPy8ybUDAAQqTK66SeajP6h9IeNwo3ahW1ZbW/a3BRjcQqZIkRCD4aH+bmNzeFjzscfcz42v70USz8p+uSR4hEFZSuzBVRBAVWwSLwoVBm6w9LcjUqbN2/u37+/zg3vSflJGTaQtkBDjMqQdTygSpUxXPhgjLXDwsJu3rxZKx6Tmq+t5o+lLoxQRXxR8gVYgjFNwzPls2WiZelUuk55HpW3W7rbnXDX/74DAELIzs7uHUbIKk3QYHB5xM3NLSMjw/yz4J078aFDkJEBUP5reO8eHDqE9u4FW1vz+wEAmUxmeFdoOUVFRe82HQZFUc+ePdux4wPfgIgQ6tUL9eoFUKu/ntrcvWtaY4rz81FmJv79d3z6dIWF6IgIHBICK1agfv2qek588iTeuBEyMwGAiVCeTdlVW7r5F9ixp3oKm/8GBYX59+7fAoDGfgHubp5gKAdE/cNkskBu6gJX19AODTQGacRoFKwM5lG8DakbvOXeAKCQKcLDw4OCgjicCgrX8PBwTWRdJpMxmUw3Nzc2Yn/K+bREXvJaUSGJpMEsVBowxhEREWJxmZZCKpVyOBxjBo01RCAQ2Nvb//PPPxs3bpTL5VwuF2P8+vVr9WthMBj29vYCgSA+Pr64uBghZGtr6+XlBQDw4gVomScBSeLXr8t+Suztic2bofyagiQS4PMB4P6wnzprbZzGCQlw4ABauBDb21cYk1CIjEV8mjVDzZppniGEmjdvHvom9MWrZympSR9176X+o2CMt+/aGBEZpm6jhNZKWSKfW9Dc+4ydRcLTmBlSSS4AjBvR1t5O6O0xsEvnj9LTU729GnA4H8x8uN5wc/Xw8mqQlJTwNORx10491NcLiiIJwuiscsvG3QcO7n0S/JCiyN//3DVvdt1uKqChY3UAhYX44EF88GBtqhnUiMX42DG8fz9kZ9dyz2awaNEi9bTs8OHDyAhPnjyp/4H9lzBHllHrfPzxx8b+oBo0GxyjoqJ+/PFHAJDL5YGBgcbaf/xxFRatTCCVStevX9+0adP79+/XSofV49ixY2o1Q6WIxeJx48a1adNm27Ztb968KSwslMvlycnJ58+fHzNmTLdu3ZJrbtlCQ0NDQ0NDY5KrV6+OGjVK210ZAFasWDFs2LA6Pe9oJ2AgAID7RZBR29YGSzfA1KXwIARSMiC3AFIy4NFz+GIFLFgDAACRkXj6dPzmDdK23ywuxjdv4nHjjC6Ct2hhaj2awYCuBradVZtHL6DXeOg4Aj6dBL0nQdshMOZLyCuo/EDDSKV4wwY8ciTu1w8PGULNmweJibU42v8GxSoQkQAATARWNdAh37t3r3Xr1qZTzFaKAitWiFe0K2jnl+/XJK9J8/zmU0qmaMwYdkt331fe11EzqCnEhdsk2/T9aXmI15rV2sQZ/Zn+rZitzBzec+VzzeP+Rf33SfdpD6beYhWmI4u7pbszqEoiowbfQw0hyhCD5UIkDGAGeDI8a1fNUA2mlkx9qHioHSBXU0KVHJYdPiw7bE4nubm569evX758uU65iKrEaMGYE4Mnw9T2egYwaks6E6YKmy+aP7RoaJVyN1SJw4cPT5s2rVY2e22TbLurvKv/xwKAbCr7O/F3xsa/RLREX82gpoQq2S3drcB1mG612tjb25v4hhIEYVBsYWlpqYnQVAr+/Xe8cyfoCCBkMvz0KZ44saq2SQUFBaZNueVyuTH/hvrhyZMn9vb2VbOv+KDILYDXkZBUyY4YM6j0T0+S+OBBfOyY/kI0Tk3Fq1dDVFTVzvjmDd6wAcpN1M80aXCngRsAOEhkfjdu47Vrq9bbf4u/TxxSKBQIoUEDhsP7oWYAAIoi39Wp1dCCBhoAsLCwKCwsVGi5AO603NmJ1WlAyQC1mkGNTCbTWR6XSCTa1yOSJPPy8jRPeTyejmSQxTIl0y4uLtbpLScnp8ovRg+lUllQUCCV6s5tvL29i4uLCYLg8XgIIYIggoKCGjVq5OrqGhAQ4O/vHx0dnZ6eLhKJSkpKUlJSEtU3rV26gLakg81GHTsaPjGfDwB/nISEN3o7+wsKAIBYvhz5+JSVsFioUycww5MSAKQy6dnzJ/Yd2P7k2f2MzNSzF06WiIpXrlmydMVXEZFhlpZWo0Z89uOqTSNGLrgb+cuDyNkA4Gb3aljH2QqFGCGk+cUTCoT+fk1oNYMxBHwhADx8dA9jykwV6eeTZvTu1ZfP53/6Sf86Hh0N7dAgFuMLF/CBA1BHV26lEh87Bra2aPx4MORXU0fcuHHjn3/+qcaBly5dGjhwoH750aNHjx4ty8qpNk6YO3fuzp07tducPn1a/0tub2+fq5c3jsvl7tu3z9gY9u/f//TpUwDw9/cHAIMtU1JS1qxZAwA9e/YcO3aswX46depk7BTGWL16taurblJSfYKDg/fu3QsAOv5FQ4cO1b9MGiM9PV0tKPH29m7d2tTSnhpjXkkmIEly0qRJplWQtUVRUdH+/fu3bNli5m4GgiB0Zs/G0Myqu5q3Rq9QKFauXGlOy8LCwh49eoSGhqqfslgstX9jfHy8Opvmw4cPe/Xq9fDhwzqShdLQ0NDQ0Pyfk56evnnz5m3btmnyDqoZPXq0TvqJusCFA91s4E4BUBhOZcP82lufP3ASDpyGEr1AW7EYjlyAhl54zuml2IiDFH75EtauRYaSK6MFC+DOHRwba/BA1Lgx+vzzmg38LYfOwMptkFU+iycVkJgKiakQHQ+nd4FPVd+r0FC8cCGOiQHNwvHz59STJ2jSJGSeodr/CZfzgMIAAK0sgVWDOPWlS5f69u1bk5EUUoX9i/o/Uz4jofy7ScEb1ZsniifHrI4FsYL+lv5tYut8HBn3q/TX7wXf65TvstgVpgqLUEXoH+LB8Nhusd2csWHAc0vmnpSf1JT8I//ntuL2QdnBs1ZnHQgHczqpNsZWtQwGReLImu6qrzSi/27JoDLuKe4Z02SUJJV8e+HbE69PxMbGSqVSFxcXd3d3a2trKyurPn369OrVS22Gp1Aopk6d+uWXX/rqJbCv1GhBxzhEwxL+kmfKZxr9jQ6BzMBJ3EmVvLbKkGHZpJJJtxW386iyFfyTspPbSrettVg7mDO4hp1rc+fOnS1bttRKVydlJ00oDyJVkUdkR6bzpuuU51F5saTh646aODLuhuJGf857t4Dr6uqanZ1tTJ0gEAiMLf6Ya4FQUoL//BOMeCrgN29g82a0bJl5gwUAUFSWWIqiKB31Zz2zaNGi2toM875x5ipsOwipmVAiAh4XXBxhQC9YMRuqadnZqhX89VcFR3EdrK3h2jUwJk/JyMBr1qDyNVhzwOvWQVaW+rGcybjl4w4ArmLJ3KdvWFIZ/ucfNHcuGPFP/W/z6Mm/L18/B4D2bTs18vV/T9QMJEnKFe84TxwtaKABAD6fn5eXV1pa6ufnp7ZYtkbW923vPyp69PYWAAAAdO7WMcYmvkEsFsvOzi4nJ0d9FIfD0WRGqDfS0tLS0tLkcjmLxbK2ttZOWsFkMnXmnAghzZQAY1xcXKx5dRRF5efnN2jQAA0aBOfP4/v3QSYDDgd16oRGjapwSpUKr1kDz54BxtC27dmsHySMkX3RNXucr65XWNlzR44EALC3J0+cIDZvRvn50LYtmq479TKITCb7acPKrKwMhJBvQ/+4+GgOm3P73vWMzHQA4LA5M6bM9fdrAgADPoKlX7AOnu6UWpDhanODz0NcDvOTXv0c7B2r81b+/zGg7+DwiNDMzPRbd65TFOXs7GrCnkHDiKFjRgwdo11CUdT169eDgoKcnZ3rbLD/j/y/Cxrw48f48OHa92bQRizGx4+DuzsaNKjaHl9HjhyZMGGCfvnTp0+1Z2OtW7cOCQmRSqXz5s0DAFdX123btukcgjGeM2dObm4uk8l0qftcGAYvb0wmc9q0aQbbX716NTg4GACCgoI2bdoEAAZb/v333+oHo0ePNtZVNRg2bFjTpk0rbcZms9WCBp2kSocPm7UBRc2pU6dGjhwJAL169dq/f7/5B65cuXLWrFnqx2FhYepkGZs3b9bO4KC+Tq9Zs+bZs2dMJvP06dMGRfTff//9xYsXAaB3797mD0AbpVJ569atU6dOHT9+XOMNZQ6urq7mtL969ap6NdbFxWXBggXm9Lxt27aEBANpaPUZN26cWs2AEFqyZMmSJUvUs7eSkpKtW7f+8MMPJEnGx8dPnjz5ypUr5nRIQ0NDQ0NDY4Jr167t2bPn6dOnubm5GGNLS8tCQ5Pw3r17Hzp0qH6yPo12QncKMAAcz8bzPWtnozPGsOeYATWDGnEpPDv8enaaAZv0tzx8CBRlYBFdKEQbNsBXX2E9Bynk64t27KitDNCJqbBm51s1gzZRCTB5Mdw9VpUl/uxsPHcu1vdjyMrCe/aAtTUaP74mo/3PoMKwLaXs1mmgffU/jSRJnj9//t69ezUZzKjiUY+Vj/XLI8nI8SXjn9g+yaKyTPfwSvlKv9COsLtsfXlM8ZhXyldyKFvKJ4Bowmyy3WJ7e1Z7c8b2jeibP2R/6MgpZFj2UPFwYNHAf23+ZSO2Of1UD4N+78aWdBlQ+eKXaYwF7N8TjkuPG7agKAVYA3AJCocWDvt8WMeAjlwuNyMjIz09vaSkJDc3d9myZbm5uR999JGVldWVK1eCgoLU2xV06M3pfV5+XmdJXRtjTgw92D0mcyfvk+3TV4R4Ep67LHbV8ENCAtm/qP8dxR1tMQcFVDgZPqtkFsOSMYAzoCb9a1CbMDdv3txoA8DHZMdOy04X42IWsIJYQUv4S2wIG/2WKlBlUpkmzkUBdVtxW1/QEE/G51KGrgflKLDiqfLpeyhoAIDAwMCwsDD9PA4WFhZqA0v9Q0QikZn2Nvivv8CEoSNFwYMHVRksCAQC7Q2U+rBYLC73ne2nzM7OjoyMPHnyZOVN6xGKgpNX4OItKJWAUAADe8KIvlVWISz/Bf44BUXlO2lLpZBXCFHxEBIKZ3YDs+o/5Kh/f7xjhyknKgsLHGk03xAA4IQEJBbrpxJTKpWX/jlbIipu17ZTY7+Ass+wRKI9y1IhRCIEAK3Tc+wkMgCAtDR84QKaOLHKr+QDp7Co4PjJIwBgbWUzeuQEc9QM+pmq6oKs7Eyd8HD9oyNoqNKKLs1/DKlUmpCQ0KpVmU0aAUQr51avs19rZHZMJtPRsUIsnM/n83g8zccGIWRjU2Hu4efnZ2lpmZeXx2Qyvb29TV+8LC0teTyeRlXDYDAcHMwVKKtUqtLSUi6Xq50RQy6Xp6amqsevVCrz8/NTU1PVcZOcnJxnz54tMy43pIxp0RBCf/wBV6/C48fQvj3q21cnzIdXrMB//w3qr3ZkJNHgs0dEmx3saZMUf9lCUQGyIYaM9wgMvHn94svXz5OSE5lMRpM2TQf06e1t3kVry471WVkZtrZ2c2YuYLM5361exGSxPura+/I/5xkMxvq124SCt5eMeRNh3kRQqkawmCPM6ZxGG9+G/s2bBoWGvTpx+igANPEPrF4/69atW7FiRfPmzV+/fl15axqz+f8WNKSkwMWLEB1d5ydKTITz5yEwEPT2HNQFy5cvj46OBoAdO3YMHaqbBPHQoUNqy4T58+eXJQHSok2bNjr3JwsXLkxNTe3atev8+fPVJerd6tOmTevRo4e6ZPr06UVFRX379p0yZYrmwMOHD1+4cKFKU7TExMTPPvuMoig7O7uzZ8/yeEY3ZGh+CDp06GB+/7WFZvFd52pdP2gbFcTHxwOAQCCYN2+ejpvThQsXfvjhB/gfe2cZ2ETWRuH3xpOmqbvSFurQ4u7u7hR3dxZbXBdncXe3BRZdnAJFSt3dvWkaT+b7MSWENFZDPub51czcuXPTNpmZe897DsCyZct69+5dvp+HDx/evn0bALp27bpo0aLKDebs2bNjlWoBWSzWsGHDjh49WrneVJDL5UuWLMF/XrVqlT42mzk5Oev1M9O7cePGvXv38J/37t07bdo0xS4Oh7Ny5UoHBwf8//nevXv37t3r2rVrhd8AAQEBAQEBAQAAYBg2b968nTt3Km9Uq2Zo1qzZtWvXaLQaXI9UppcFzI0BgQzCeBBcAn7VESYWHguJ6p25y6ib8hD42iYNsdxclJYGai2dGzZE58/DqlVYdHSZJtvMDPn4oDVrQCWMswqs2AFpmpe9QqLg6j0YpHe4M7ZypRo1A05xMRw7BgMHwo9bofl5OJwOMXwAAA4FAnR7xmnkwYMHlvaWyyyWReVHcTEuHeiOZMd5rHld6frezd4W3X4j0RhNGCGNWMlbqWWNGUcK6suIncnOr01fXxBeuCa8xsW4LMRqRW01jTVNZy0+TrIs+aLwoiZziPeS9xv5G/80+OrWVhNrEiqaBi2naEtre0l4Sa3Dv554UDRE6v4cqLegyAYYDOAP8BqQMfI38cffhbOzs6LJkiVLIiIiXr9+LRAITp06pemhfhxj3D7+vlBpqNq9FiSL5azlmsa2zXCbA9nhkOBQnDROAhIA4CCOF8Vrn+E+f6p/Bd6kOraWbtUUuZIlz/qD90cnWic6opffW1EKCgpoNJqmpMt0efqgokGfJJ+EUPaJuC++f0V4ZQV7RXkLCiEmlGE6PrYSTE3eAR3RaSSaWK7NPICNKhlwI5FIEhMT+Xy+XC4nk8lsNtvJyYmiWZyXmZmJu31omSxShkaj+fn5JSYmFhcX42kOVCrVyMioVq1aanWTcXFxFy5cSEpKGjVqlG5hZXAwaP2GwfLzkVicmZ//+fNnPp/v5ubm6+urxf7B1NSUwWBocf2k0+kqEebfk23bto0aNUofT9PvRnQCjFsCYTGg8La49Rh2n4Rjm6GO3sXAV+/D8ctQVM7IQyKF/wJh7jrYo5cB6LcYGKDBg7E9e9R7MDg4IC8vLCxMWw+FhZCaCp6eKpsf/Xfv7v1bAPDy9TOPOl4zpy2g0WiQkQElJdlsVoyZUZypUbIxBwADQDFmxgDJAAAYBhFqvJH+77l05SxfwAeAMaMmKi/1ablw45f4mpY1JCZV1cCp6hAODQTKqAQesVgsJyentLQ0sVhMpVItLCxUQpoQQl5eXtHR0SKRCCFkZmZWvpDS2tpaz8J0Eonk5eUVExMjEolIJJKlpaWeB2ZkZKSmpipsGDy/fGfm5+crmx7J5fLi4mJc0HDgwAGZTKbJ7RsAyGQyg8FQtrumUqnFxcVsNptMJqOuXUHtAgGGwdu3oFgFk8tHii69M1y5tWTGXtqEWvIUtqfTwz/pN26dv//oDgCQSGSJRPI55GN4RMj0KfN8vDRKVxVkZqQDgKW5laODs1wuY7EMcnOzDx7dAwDGRibKX3FfR/57L/xWhfFjp9178E92dhaHY4THFVUULpe7bds2AKhiCiRBeX7j/2sMw+7fxx48+E5ne/YMvL3RvHmVM2nw9/ffuHGj8pZ9+/bh4jLlhVgbG5tHjx7hrgz9+vUrr2bg8Xi4Bs3a2lqtLb+1tfXAgd9It3C/X0dHR5Xtfn5+fn5+ACCVSocOHQoALVq0UG4TFBSkU9CQnJw8fPjwtWvXtm/fXiAQDBgwoKCggEwmX7hwQXm+ozy4oIHNZnt7axNJ8Xg8tQ//eLKAYpxaelDLp0+f8B9+eBLB06dPAaBZs2Yqz/yRkZGjRo3CMKxhw4bLl6uZ5SkoKBg7diyGYXZ2dqdPn9bXU1Erffr02b59e0JCQnUJGs6ePYv/od3d3cePH6/PIQsWLCguLgaA7t27a09dUfh2tm3bVvlDpGDs2LFXrlzBO9m/fz8haCAgICAgIKg0W7duVVEzqKVjx45Xr179no98bDL0sYALWQAApzIxP8NquCOKiocSrTVOLImucG6xWKMLMQA4OKCjR5FQCKmpAADOzqA1lLQSxCVp2ysSw42HegsaJBKdNYhw/z7qU50O7b8i6SJYl1A2bz7fCRlX4TF96e6lqSNTg4XBii3RsuggSdBQxtD9nP369HBKeIqHafwnxgB7K3lrikwTQXPtKYA9yV7TLhKQhjOGD2cM12cwKuzi70qXa1QMyUB2X3R/FXtVJXquEHoucoxkjNzF3xUp1fYRcCW7xsvi1e5yJjuvYatJn/l5sCer+yuvBegIsAIAgAUsc6Rea+Xl5aVs/6sWGqIdNDw4jDssWaZaB2+EjCYwJzSjaUgvBgCAOaw5U5lTH4gfBEoCOYjThd7Fn1JVKQPOddF1tWv/OJHSyEuiS6MYaiw2K0pWVpamOX0uxu1e2D1EGqKyPV4Wv6hkERuxB9C/mX5lIzaHxNGurnEgO5Tf6EH2sEbWcaBx+Y2DOJ3olXF8zMnJSUpKUl6/Lyoqys/Pd3V1VVk4KSgo2L179/HjxwUCgaGhYW5ubq9evdavX6991giHRCK5urrCl4+tlqmP1NTUTp06bdq06datW+vWrVu5UjU0RxWt3wNFcvmxzMxzjRunpKU1aNDAwMAgPDy8sLBwxIgR69evV1utQSaTzc3N09LSNBmd2ttr/F6tafLy8o4dOxYcHPyjBlCelAwYMB3iv/1uEIvhQxgMmA53j4CDftKLXcehUMN9mUwGD15AYTGYVDxAGM2YAXl52LVrKpbAyNkZrVuHvX2r43gqFXB1b34+dvkyFhWFqFRo3Tom+esFJSom4tLVs21bd/j86c3rxl45DFU1sG92/tcXehQI/Z8RFx/z4dM7AGjSqLm3V13FZ1/nFVwhW6w5WUNkVDgAqF2AVKHmxkAIGgiUoZZ7nLS1tbW2thYIBAwGg0xW41TDZDL9/Pzkcnm1GCuyWKyK9iYUClNSUvDMaLFYnJeXl56ebmdnh4+NRCIpey3gbyEiImLTpk0DBgxQSB+4XG5BQQGHwzE1NVU09vDwiIiIwDUNGIbxeLyQkBA6nV7+/uQrGIZ9uwQ2gPwgZ8qyM/+QeXyGtU2dfWuARoWMrHQA6NCuS7/eg4Qi0e27158+f3T42N/Ll6yl0iyXb4fMHPCuA8unA40KAJCVnZmUnMDn8x0dnPr3HXz2wkmpTAYAJBJ52OCAk2cOx8ZFA0Crlu30/KUR6AmLyerfZ0hVetizZw9ewKMo1iWoLn5jQUNsLLx4Ad/tgi0WY69eoc6dwde3Ekd7e3urrNzfuHEjNTXV1tZW+VORlJTUsGFDuVxuY2Nz8ODB8v1s2LAhIyMDADZv3szhcCoxEgzDUlJSnJycpk2bZmJismLFioSEBFy1oPJwhV8qtKQAyuXyPn36fP78uWvXrgcOHHj+/DkuFNi0aZPOWD58nbthw4Zqr6nVQnFxcWBgoKWlpampqZGRkYGBAZVKzc/Pv3Tp0tmzZwHA2dm5cr/D6kIqlb569Qq+9WwAgJSUlC5dunC5XAaDcerUKbX1DVOmTElPT6dQKBcuXDCvWj0fi8Xq16/fggULcIGLnnEPOhGLxStWrMB//vPPP/X5Qz9//hxP/WjTps2wYcO0CBp4PF5gYJmJrpbIklmzZuGd3Lt3r7i4WCVhhICAgICAgEAfQkJCFNd0TRgYGCxdunTx4sU1d2uniQAbdCELA4DL2bDeFZhVPr+5CZBJINO8aPSZ7ANSpG0hxMgI7Ox0nIbBACWFbvXC06ymwCnR1eArGRk60v1kMnj3Dn57QcPSOIwnAwDwNIBpeqxY3RLd2sPfkyZLE4OYgzi+VN8t7C3WJOvLny6HfgqVHVTVlBdhRaeFp+3IdssNNFa0KyiU6whkLJQXtqW1/SD9oKmBBcliGkuNYrjqqLcEUELZG1+fRYtqGJNmDJDBMoNlc0vmanHsX81evaBkQfkIDyuS1Ur2SmvSTx25OpgxeDt/e54875utdQE2AVwD8ATjxcb2nau0BNuM1uym0c2pJVMjpZFFWBEA0BHdjew2gzljCmuKzsPpiN6L3qsXvVdVxqCCEBNqj1zBhTV6ChpkIDskOHRHdIcr5zIR04vitcxgmTmp7Ak9KytLU07o/JL55dUMODnynNW81b1ovVSSNXwpvuHScE0jsSRZTmVNLb+dgRgNqQ21fPS8KF6VUIoUFRXFx8eXny8SCASxsbHKvhQXL16cPXt2r1697ty5gyeEcrncPXv2NGrUaNq0aYsXL9bHyhG0ShkAIDU1tUOHDrNnz54zZ87QoUMbNGjQoUOHFi1aaOtRw1VYgGF7eLztJSVdra137NrVsmVLxb3NnTt3jh075u7uvn37djyBVAUXFxehUJifn69ieU2lUm1sbFQcv78nBw4c6N+/f7UoKoRCoVQqpdPp5dfPKsS0lapqBgVxSTB9Fdw6pLuT7DxIUReboyAlE248hLGVcuxGq1ah7t2xffsgIwMTixGbjXl6oiVLwMwMMZnY0aNa1KvIzAwcHbF167A7dyAtDQAwALhyBVo3BAO6na09i2UQGxf97MXjZy8eAwB8UTOwxRKnohIHLs8rp9A9v6isOyYTdelSmffwy4Jh2KWrZzEMo9FoA/oN1V/NoGimOER7EEzlxhYdEwEAHrpszGtuDFCuaJgQNPzOUKlUtV/vJBJJRfiitk01jqRCveXn5+NqBhy5XF5UVIQLGoyNjdlsNpdbplZjMBi1atVKTEzs1auXkZHRnj178O3R0dG5ubkymYxEIhkbG/t+WbOj0+n+/v4ikSgpKSkrq+yWDw/mMDExUT9IEgnVrq3sSojc3KaPJk//1jCrgX/j0LDg8MjQwQNG0OmM4UNGFxcXfvr8Ye3GFW/j/wqJMQSA+8/h7r9PcqPG+Pq529pbKT77+N1ORkZqfkGemal508YtvDx8EpPiaTSazi8TgsrB45UcOb6vSeMWzZq0rOCBPLyex9/fv2fP6smhI1DwuwoaJBLs2TMsVL11YU0RHY399x9yd4caM9G9cOFCfn4+iUQ6ffp0+bShxMTE7du3A0CzZs1GjapYuUBaWtrmzZtfvnz56tUrOzu7kydP7t+/HwAuX77cunVrvI0ibAkH9woWiURqc0YBgEQiXbhwoUOHDhkZGYr6+yFDhixYsEClZcuWLfGVexWePn2qtmd3d/eoqCgAYDAY+Ao3zrVr165fvw4Af/31l8JcwcXFRe1bRgh1795dyy3j9OnTNe36Prx79w4Pg2zfvr1iY3Z2dseOHVNTUy0tLUtLS7VXvUilUhUxBABERkZ6eOhrbdqjR4/BgwfrOYNQIY4dO5acnAwAHh4eQ4bo1sSJRKLJkycDAIVC2bt3r/bSgZiYGIWbVoMGDTQ1a926NYVCkUqlYrH4/fv3HTp0qNBbICAgICAgIMAwbPr06ZoUrlQq1dPTc+DAgRMnTtTTWLLaaW4MtVkQyweuFK7nwvAqj6KBL9hbQ7Lm+fG3tj3kkj2kVI3B28jZGTQYjH8fmLryH5j6O14jpNugrjqswn5pAovhRg4AAALY6Y5oWqfyMMDGcsdeF13nyr+WlAZLg1+LX+8x3DN9xXTZNBmo+wOVYqWnBKfmsuYaIB1Tk1TQschERdSNhhufSZ5FSNVYWJOB3IXWxYfio72TyoFA6b9F3ZpynMU3y64qT4uKh7ualjLob4A3gjHCgmSxlLc0RhZTIi8BADaJXYdUZw17TQ96j5ocYzXgSnZtRG30r+jfb7ZOAhgLkAvU19T0EekZnzOq6FFfj1rvtenrUGnoY/FjHsZrQmnSjt6O8uPmsgSYQIqpT1RRIAZtAQ0K4mXxQ4uHfpZ8xkMxAOCB+MEt0a2l7KXjGeMBICEhoXxOKADIQf5a8lpLz1HSqDviO/3o33h2/mX4V5AkSK0jCAlInemd65DrqO3tb8O/w6RhYVI1DvmOZMc9hnu0jEQTiYmJmu4NRCJRfHw8Xi+xcuXK8+fP37lzR/mxncPhLFu2bPTo0QsXLvTy8vrrr79U/EQrysePH/v16zd37tw5c+YAAF4gFBAQEBwcrCnvAwDQqFHY5cuQ/tUzpgTDjpWWbispaUKjPbO09Bg1CrVpo3xIjx49evTo8erVqylTply5cuXIkSPl+/fy8kpPT8/OzsYn00gkEoPBcHBw0FgVqgEMw1JTUwsLC6VSKUKIRqPZ2dlVOjX19OnT58+fV3OOs2fh1i3IyQGZDExNoXFjNG8eqAsEwTAsKSkJtwHHE0aYTGYl3hdOdh6Ex2prEB4DuQVgYaqtDQBkZAO3RGsLDKLUe+joR+PGqHFjgLJL19cLQ8OGyM0NC1GvSQIArH59bOFCuHULlH3gpVLDgkIwsBYWFk6ZMGvz9rU8XtnoHaj0Jp8jvXIKbEtKy19+kLs7NG5chbfx6xEaFpyYFA8Andp3MzUp+x+r0KVfRdNQ0cO1kJaeWswtBgBPD41rkNVio6sdlYVqHk+rvxzB/ykUCgUhJJPJUlNT2Wx2Vab3c3JycnJyAMDGxqZyX+z6k5eXl5qaqhKTAV9qawEAIVSvXr34+Hg+n08mk52cnE6cOLFs2TIAePDgAT7tUFRUlJeXh9foyuXywsJChcEDDp1OVwmBEgqFpaWlmm4M0PbtMG0aFhkJRUWITIasLOyff1CvXgBQUARTlkN0IrAYLfwcbmZlZXwMDmpYvwlCaOzoKRF/zBQISq1Yexi0KRJeBD954IfwbBqN2tmulcJcCsMwPp8PAHwBPzwipHXL9gDA4RjVq1tf7WAIqoXcvJzwyFAmk1VRQcO+ffvy8vIAYPny5d/h+/x343cVNOTnw/v3kJenu2U1wuXC27cweDBokNhXnSVLlggEgqKiIu0OB4GBgQo1mbe3d1i55DaxWBwSEhIUFPTu3bukpCQAePbs2bNnz/C9RkZG9evXv3///pQpU2JjY2NjYwHA1NQUF8srUIQa8vl8TYI+Dw+PFy9etGvXLiUlBQDs7e2PHTtWwTetDQqFMnLkSMXLuLg4XNDQp08fNzc37cdyOBw3Nzf83alAJpNnz549f/58LYez2ezS0lIymSyV6pjsqDRXr14FAHNz82bNvjptvnr1KjExEQAOHjw4YcKEmtbYltfNVAtisViRsbJixQp9FJqrV6/GVSwzZszw8fHRLmjIz//qvKfF15rJZFpaWuKmJmFhYYSggYCAgICAoKLcvXv35cuXylvmzZu3adMmDMNKS0s5HM73t2RQAQGMskEr4zEAuJSNDbeu6gOnoQE0rKtN0FDbl02264EdOQJq13IsLdGiRVUcQxVxtIWwGI17SWRorz7vXh22tmBios2kgUqF5s0rNLz/P/5OLZsiH2QFTXU5gv3B++OC4IIIRCrb42Xx4/4bVxBSAJpjJRJkCddF10cyRmpsAQAAXlSvf8X/amlgR7YzQkbnOOdGcEeoFHyzEKs9tf1RTvUk0JXHhaxejF6GkiAJnwFULD8o20crN6ghVDovxor38Pe8l7yXgtScZD6BMaEV/ausvDOtc2fTzkGSoFeSV3JM3pzWvAm1yTfSjZ+Y05zT7Yvah0i+XZajAs2O1mNkD04Q5/bt25MmTar6iXwpvr6UyrhdVjvGJGMjklGGXFtZt45/VAAAKJAX9CnqU94yIUGW8EfJHxzEGUQfFB0d7e7uXv7YDFmGFtsPAJCA5KHooYqgwY5k9zfn7+nc6SqaBjqit6O2O2qo8WNrSjK9a3x3SPGQYGmwACub3CcByYvi9bfh3w2pDbW/0/Lw+Xy+lmQlAIFAIBQK58+f//bt29evX6uddrC3tz9//vzz589nz569ZcuWFStW9OzZs6KzxgKBYPv27Xv27Nm3b1///v0V23v16nXz5s2FCxceOHBA48GWlqhXL+z4cRCJoqTSfTzeeT6/A51+y9zcj0pFdeqgZcvUHteiRYugoKBZs2Z17Njxv//+Kz9dZmdnZ2dnJ5FIpFIpjUarxJ2SSCQKCwsrLS1V/i4qLi42NTX18PCo6G8pPz8/Ozvb3/9bHw6hEJswAXvzBhQFsklJ8PEjPHuGDh2Cb9NA5HJ5aGhocXGxYjwymUwsFvP5fFtbW32iQ1R4EwxZ2j4BkJkDbz9DT10m3EYcYDJAoHpF/QbLKlmaaoBEQn/+iU2fDllqpHnI0xPatMH++APKLdcZicQAUCwotWCx16zcHBUVLpPLnZ1crE3MsMGDsfhUNeeytUXr1/9u4tGH//0LAEf2nz2y/yy+pRIXfZXyPC02CRX6TOEW8QDgUUd9BZomLWb1ovLNo/07meD/FalUimEYnqoQHR2t+j2vN8nJyampqbg4oLi4uFatWtrFrElJSUVFRQBgamrq6Oio51mys7Pz8vKkUimPxyu/2sJgMJSvJiQSCQ8cz8nJ6dKlS2BgYNu2bY8cOYKnUAEALvhTtMcwrLi42O5bl0SV9QgymUzTUqVsZIT+/ht69sRyczGJBMLDYeVK5OAAfn5DZsHL92V9SPnd/GqdePn6WcP6TQCAyWAumrt8zaZNVsYRA5vPkkqld2/JcrJBKpVLJTIKlYyPzc7WXiqR5eRl2ds51qursTKToHqp5ey6fMlaK8uKreTy+fxt27YBgLe3d9++fWtkZL83v6mgAYuKwlJSfsB509IgOhrVmKABAFavXp2WlrZ79+7KHX769OmdO3eGhYWVF8ubm5s3adKkWbNmeE1/586dw8LC2rZtGxQUBADFxcULFy5cu3atQsegWCfmcrn4fVKjRo369+8/duxY5Qo8FxeXR48etWzZMicnJy0t7fDhw7Nnz1Y7Nm9vb52pM/v373/9WlulQoXYvXt3QkKCVCqVSqUymUwul1OpVFtb2zZt2mgyfvye4IKG7t27Kz/f9u/f/9atWzdv3uzbty8epjBo0KDBgwcrGrx69Qo3vTl8+LCxsbFie2ho6Jo1P0tE6/Hjx3GNi5ub29ChQ3W2//jx49atWwHAyspq9erVOtszGF8LD/Pz87UYJyruVOLjqyLLJyAgICAg+E3ZtWuX8ktPT8+NGzfiJsPapgO+L4Os4M94wABeFYFAVi51Ij4ei4tDpqbg7a1nAvHe1RCbBCFRanZ51YYDawEZL4GMDOzBA1W3YSsrNGcOaLaP+j4snQZBoZCbr36vlyuMVeOTrQEKBXx9QXMkGXJxQbrC5v6/4cvgwZdf9UJnHRPi+fL8i8KL5dUMOFn7skizSKD5gyUDWZA4SKegYRFr0TXhtURZotq9RshoJnMmfKmbX8Zb9lbytkBeQAGKLdl2JHPkWMbYmluMn82afVl4OV2ermZfOTWDMirKBuUfatqtAQCMkJHOsI9G1EaNqI1qeiTVjhnJ7Knx07HcsUGSIHyNnwIUZ7Jzf0b/jeyNG9w2pPyIiZcaBQHypnhHSiM1NbAh2Uxh6o7DmM2brSkAIleeu5a3ti+9b0hICO4ZoIIEJBjo+L9VuD4o04XW5ZnpswUlC0KloVw5l4zItiTbIYwhM1kzlT+2byVv15WuS5Yll2KlhsjQneK+mb35lemrG6IbF4UXuRiXDvRO9E4TGBNUUi30pLi4WHvhB4/HGzx4cGlp6X///ac96LN169YfPny4fv366tWr58+fP2zYsB49ejRo0EC7CADDsODg4KtXrx47dqx58+Zv374t74Sxffv2evXqXbt2TVnooEL+pEl3Xr8+9fx5hEAw3sAg2MrKjkwGEgm5u6P9+7WYLTEYjEOHDo0ZM2bRokV///232jZUKrVyoQxyuTw8PLx8vbVUKs3NzSWTyXXqqLfi0EROTo6tra3qIuusWdjz5+Xzs7DISJgyBd24AUqzLjExMfjalQoSiSQjI8PIyKii1hE8XZU7GOiVMFzLHmysoKBYYwMzE+jbqUJD05vGjUnbtmGrVmFxcV9/jUwm8vVF+/Zhc+dCiRrvCIdiHgBIAe5u39Rr1YZGDb9WN6EzZ2DmTCwoCIq/vB8KBbm7ow0boG7dmnkPPylZ2ZnRMZEKKQNU4UKvp6ZBe/8qn524+GgA4HCMLC3V+MJ9N+WlSi0+ETlBIBKJpFKp2txqneTk5OBqBgCQSqWZmZlaBA1xcXGZmZl4shKPx5PL5frI2hISEjIyMhRnUYbNZtPpdBcXF+XZfpwXL16MGTMmOzv73Llzw4YNU95laGhIIpGUA56Y5eyFHBwceDwebgWBEOJwOHS6NqNC7OZNLFnJhTEvT378ePqSXcpOPzEZTf1qnYyJjZLL5bhgwtHRuZb7tMjPG5kMMoVCMbOw4cGwy2dnXr/6dYGDL+Bv3bCnTp06oaFHf55ZlN8BJ8daFT3k4MGDuFuJnjW6BBXlNxU0wOfPUFDwA85bUgKfP0PbthU66M2bN8ol+Mq8fftW5cZoyJAhx48fv3z5ss5u16xZEzNc5G8AAQAASURBVFoudEMul3/8+BH/GSHk6+ublJTE5XIHDRp06dIllcZBQUEfPnwAADKZLJPJtm3bdvPmzePHj7ds2RIATE3LzN1ycnJsbGxw0/73799zOByVsIbatWvfv3+/Xbt2JiYmWrwlrK2tle0WVq5cmZCQ4OPjo6xyuHfvXjUKGrp27VpdXVU77969wxMZevfurbKrW7du3bp1U7z08vJSNmBUTBz07NlTWVmiLG74scjlclydAADz5s3T+dUvEokCAgLw97Vlyxbt8x04yorLN2/e1KtXT22zkpKS9C8GkorkLQICAgICAgI9SUpKevz4sfKWrVu3/oRP4LZ0cDeAqFIQyyGiFBp8uZXArl6Fo0ex5GTgcjESCeztkZ8f2rRJZx6EsSHcPQoBC+FjGBR9uYPgsMHPC05uBTMTAEBozx64fh3OnsUyMkAiQSwWuLigxYtB7+SvmkAuh0ev4J//wNocSnggLLdu7mgLe1cBrSIrLKQ1a7CICEyd7RmYmMC0aTWXx/dLEFwCIjkAgJcB1NElmDktPJ0kS1K/DwN4AWiLDiUBm6TRnEyBJclyDmvOKt6qQkzVWoOO6H0YfbrRy541OIhTObf5SuNMdh7MGLyPv09V1aFVzaCMwrtVsUWnlTThFKodE5LJDeMb2fLsu6K72fJsb4p3R1pHJmICAJPJVLuK+auzjb3to+RjgkyNVIsM5G70bs5kZ+09SEH6XvxeS4NoafSt0ltBQUGN1RnF25PtTUgmeXKNnqMkIDWlqvfSsSPZnTc6DwB8jE9HdDKoLvwvL11+iH9I2QHis/TzG8mbNew1oxmjVVwfKof2z1ReXt7KlSu9vb2vXLmizz0DiUQaMGDAgAED3r17d+XKlYkTJ6anp7du3bply5bNmzevW7cuvm6XnZ0dHR39+fPnt2/fPnr0yNjYuFevXo8ePdIU08nhcK5cudKtWze5XD5gwACEkFQqjYmJCQsLi4yMjIqKCg4OzsjIaN++/ZSlS3tHR1Nzc5FIBCYm0KQJmjkTtK554Gzfvr127dp//vmnpaWlzsb6k5ycXKJuLRwAMAzLz88XCATll220wGAwVGy3ISgIe/26vJqh7CyRkbBzJ/oyUycSiQo1GzVJJJLk5OSKChrqeoAhG0o0e+QbsaGup+5+EILubSE6ATQJbPw8wVXf4uGK07o1unsXTp+GN28wiQQMDVHv3qhLFwCAzEy1R9TLzjcTiPKZ9Fs5KZHb144YOtbO9kt9DpuNjh9H4eHYuXNYfj6iUqFzZ9StG1RqefKX5uXrp4f3nVHeUo3XcS0+DXoSnxALAG4uqrqi7yZlwFFxaCAEDQQIIS1aQJFIlJ+fz2AwTExM8P/VkpKSjIwMDMNsbGyUZQEAoPJShcLCQkUDmUyWl5enU9CAYVhubq5aNQMAODo6lndyiomJWb58+ZUrV5ydnf/777/yd1Pm5uYcDkdhHWRoaFjeK8LExMTLyys1NVUulxsaGtaq9c3atkwmS0xMFAqFbDbbyckJIVTeVgdJpRIpKP8+xBK2FDMCSVFRUaGpaVk2x5hBFp2PhjZv6SeTU5DVtUkDhC0bWT5/Yp5fUHanx+OVeHl5RUREXL58ecSIEdp/XQQ/EIFAgK9qeXp6DhqkfxUIQQX47W5ryoiNhR/yXF1SAmrn8qoVJpOpT4KgWuu8Vq1aubi4dOjQoUOHDu3bt7ewsPDx8QkPDy//GPnx48f+/fvjV6DLly/HxsYuW7YsLi6uTZs2ixcvXr16tWKxPD4+vl69eslfFGr29vZHjhyZOHFi+bMXFRWp5FYMGTLkwoULasd/9+7dDx8+dOjQQadtgxYKCwsr9CD383Du3Dn8h/J/a4FAUF6T+Atx9epV3A7B3Nx8zJgxOtsvW7YsPDwcANq0aTNq1Ch9TuHi4mJvb5+WlgYAhw4dmjhxolrZxNGjRxWJXJpmBAgICAgICAg0cejQIeXpDDc3t+7du//A8WihNguiSgEAUoVlggZsyxbs1KmvVW5yOaSkYCkpEBeHzp8HUx2xzGYmcOcIBEfC2ZuQVwCmRjCiD9T/5j4XUL9+0K8fkkqBzwc9FJnfkJoKWVlgYgKurtVlI/zuM8xZC5FxIPzi1EalAIaBVAqAwMQIPFxg50qoq8b+XCumpujwYZg+HYuO/mbFwN4eTZmCNFe+6uT2E7h8B7g8oNGgXVMYOxDov5Y0IiYG++uvWCMP6D4XAOqGBQLHVLui5ZP0k8Z9+L+q1n9MA2TQna7XZ3AWaxYd6Nv522NlsYpCcAeyQ396/x2GO/TpoebYZrhNgAmuiK7kyfPg2+LGLFmWFclKn07Uyhq+w/qB2mH8f2BFshrLHKuyUSQSaS9l+0VxJDvuNdw7o2SGiqaBgRidqJ0Ocg7q7CFFlqI9M0IM4nPPz7m4uJibq/G7pwLVh+wTK9U4ueRKdh3MGKxpLw4LqZFQHeQf3Fu6txhTrVhPkaUsLVlah1SnGU19sU2F4HA4FApFrUnDw4cPDxw4MGjQoJ07d1ZUAdm4cePGjRtv2bIlMzPz6dOnr1+/Pnv2bEREBJPJ5PF4RkZGtWvXrlu3bocOHdatW6dPPWiDBg1u3749ceLE6dOnGxoaZmRkODg41K1b18PDo1evXkuWLPHx8alKcpapqWnLli1fvHgxYMCASndSHi3qAQAQi8VpaWm4Ebee2NraZmVlSSQShWOE/MyZrzdI5ZHL4c0bxaucnJzyFrDKCIXCipYF+7qDqyMER2hsUMsJPF316urPmfAxFJ6+BVm5BThPVzi6Sf9BVQoGA02cCBMnqt7JafiNUWXy6e9C9zT2LWTSY+OiN2xZOXnCrLo+fl9beHuj9et/ZxWeTCYLfPtSd7sKXoKrSxJRUJBfUJgPAK4u33wGv6drFA4ROUEASv94JBJJoVQoT2ZmZnJyskgkQgix2ey6desWFBTEx8fj3+2FhYUql0It935yubxC6gccsVisSc3AYrFUJHGFhYVLliw5duwYg8FYtWrVggULWBpMFuvWrZuamlpSUsJkMp2cnNRe0I2NjdWWgMpksuDgYNwMqaCgoLi4uG7duqhPHzh+/KsrvKkpGj68lj24OEHBl3A2NkXsIJFl0iBqy4bmK9aAgQEA/PvgRvOWfoAQmSRtXmcVLwdWrTMcNWLC/kO7MEwOABKJZNCggatXr4mI0HzlI/gJOHz4cGZmJgAsW7aMsGeoIX5TQQOWlqbq7/p9EImwtLSK3gQ5Ojpu3Lix/PYnT548ePAAAFavXq140tOkLtcTFxcXfaz1Hz58OGTIEPwxacGCBf369QOA5s2bDxo0KCsr68mTJ2vWrFHI1t68edO/f//o6LKQsNq1a+fmag27q3mSkpLu3r178+bN58+f//ArwdGjR48e1ZEyq3JHW1paeuLEiRoc0w/lr7/+wn+YOnWqTrnJw4cPt2/fDgAcDufkyZP6P2OMHj16/fr1APDx48dly5aV/4i9ePFi6dKlipdEYRYBAQEBAUGFyMvL27dvn/KWCRMm/LTXU9MvlgNF+PLKixeYhsl6LCICpk9H58/r062fJ/jpLBCkUCqkZsDOnIGzZ7H0dOBywcAA2dhAly5o/nyo2gNz4CcImA9p30Y5S6RAJoFnbRg/CDo0Bw/91gbU4OqKbt+GY8fgxQuMx0M0Gri4oLlzobI1qZExRb0ncDPzrWRY2XzZP4/h8EXYvhTaNKnsIPXgs/Tz5tLN6bJ0CUhMSaYDGAPGMMZULl4BO3YM27cPsrOze5fNaFuHf5T/fRyNH4+mTdN0FB00rw2TAORAR3Q+pvE514vi1ZzaXM8RTmZNHsYcdlxwPFASiAHmRnabxppmR7LTfWQNgwAdMPpGmt+toFsfRp+JzIkkqNinQMVKuurovw7xi0oZpFLp2rVrDx06VFhY2KFDh7Vr19avX19L++Tk5Lq/mtV5ljwrWhpNQRQfio8RMtLUrBu92zPqs4UlC0OloVyMSwWqLcl2BHPEZOZkfb4TZCDDkI7UiNibsYP7aRQl7DLcFSINiZepmb1hI/Z45nhDpMNMqDxSkO4R7CmvZsDJkGcs4S15ZvpMSw8YYHyMb4AMtLQBABaLxWKxVEwQS0tL9+/f//jx402bNrVt27YqUhgbG5thw4bh5tIYhpWWltJotMoZRDVu3Pjz58/p6emlpaUODg7VXg/j6OiYkZFRvX1qj/MAAJFIfW6RJuh0up2dXUJCgrt7maQR5eXp+ApTKiHTuVAqk8nEYnFFfc4XTIDZayC/SM0uc2NYNEHffshkuH4QZq+BR68g9Ystgqkx+HnB0Y1gpUZQVEkkEkl2djabzdbLHlXznaEdt/TPp0F3e3R6BGKxWHz42N61K7caG1fM4uL/mDdvX3K5xROmjlCOnIDqu+xWsZ+YuLJEutpuqgLh73xjQDg0EABAaWkpi8WiUqkmJiblo5dwZDJZamoqfuHAMKykpCQuLo7P5yuUamKxmMlkslgs3MuHxWJp0cyRSCQ6nS4UChVb9Lmw0ul0Go0mUfI/IJPJZDKZSqW6uLgoXz5KSkqaNWuWkJAwY8aMpUuXlnduUAYhVN6VQU9SUlIU0U4YhhUXF+fm5lpaWqKNG2HTJiw/H7HZEBAALVoggOObYNxiyMoDBkV6NW9oWkzGOR+30KiwZoMGoatXgcks+wAqfQmU8Er2HfxGRI67TSucpAl+QkQi0ZYtWwCgTp06+kSoE1SO31TQAD9wQb3ip7a1tVVrQiCVSnFBw7x589hs3d6hlSAmJgZ3VlDc6Eil0nXr1q1duxYX0M2cOVORDtCyZcv379+PHj368OHDFArF2dnZ0tIyJyfn5MmTU6ZMOXv2LACw2ezatWuTyeTDhw8rn2jJkiX5+fl+fn54GoVcLp8+fbpUKq2o75wW5HJ5fn5ZPm2nTl9D8JQvh76+vhXqc/z48UeOHKmW4VWIU6dOFX+ZYd+wYQOeSBIREaGS5fErEhgY+O7dOwAgk8mTJk3S3jgnJ2fUqFH4Tf/u3bs13XupZd68eceOHcNFc5s2bQoNDZ07d27Dhg2ZTGZcXNzp06e3b98uFoutra2zsrIAwFCXuTQBAQEBAQGBAgzDpk6dWqwkCGAwGOPGjfuBQ9IO68syqEAOAIDt3QuaCxyxz5/R58+gIbKqRsEWL8Zu3vyaC83lYlwuxMdDSAg6frzSrsJSGcxdq6pmwJHJITEVaNQqqBlwKBQ0aRJMmlT11eNtO46sPtxKAt9MBGMYRMTChD/g3E5oVAPrpxhgc0rmXBBeyJHnKDY+Fj8+Ljh+zeiaOaliKx7Y48fYnj2QlwcAReyyFVPTkiLIycEOHgRHR9Szp9oDu9G7nRScFIO6wk0OgAE4pDkYOBt8lHwsv9+B7LDbcHeF5BccxJnNmj0bZut/SI1SE27MCk2Dzg5/UQlC9TJ9+vTExMQXL17Y2tqeOXOmZ8+egwYNWrJkiY2NTfnGycnJN2/eXLBgwfcfZ+V4J3m3qGRRjCwmR55DQiQbZONL9d1nuM+RrH6y255kj2c3CDABAzEq9OFyJDmaItMC0BiEShaSk68lj3w3UlMDB7LDMc6xydzJUbIo5e0WJIsARsBig8X6D0bBf6L/4mRxWhrEyeKy5dnlfVAwwA4JDp0RnEmXp0tBaogMvSnef7H/0vSrAwAXF5fIyEjFynpQUNBff/3VpEmTK1eumJmZubpW8ZLzFbyctIqdKGdWlkcul2dlZeG21XQ63dbWVn/dA5VK1ak/+BmoV69ecHCwQtCg+35DqYFOKQmJRKpEavuArpCYCntPQXb+N9utLGBmAPTrUoGuqBTYtwbyCuDafYhJAgtTGNAV3CowvaSDqKiohQsXRkVFlZSUkMlka2vrXr16LV++XMu7xry8ICxM014mgzlo+Fg3A/q+gzuEQuHn0E9tWrWvtuH+4ly7WRaXXMwt5hhW0P9MM9WlgIyMCgcABoPh5Ois0n/VO68QhKCBAABKSkrs7OxsbW21tCktLVXWHwCAUCiUfJutgGFY/fr1uVwuQsjIyEh7YbqHh0dERATeJ4vF8tAvb7FWrVrx8fG4ZoLNZnt7eyOEymsfd+/eHRMT8+TJkzZt2ggEAj6fr8meoYooJzEZpKY6Xr9uQCJhHTqgyZNR69ZIIIAvdwJr9sClu1BSCmbGcNjvmuupjxKMAwAlNCr2MQQOHEBz53bt1CMsPFjL6VgGbAcHRwCodhEkQTVy9OhRXHGydOnSqjh4EWjndxU0/EAnpZ/exGnKlCkHD6p6JPr5+QFAYGDg5MmTQ0NDAYBCoWzdunXOnDnKzezs7B49eqR4OXjw4L179+bk5CgeRzt37kylUt3d3b8+CAEAwLp16/Lz852cnCZMmAAA79+/xx/q2rVrV8W3k5qa+uDBg/v37z969EjFec/IyKhHjx5qLRy/J7Vr127eXN9KKZy///5b8bOvr2/btm0BQFPMxOrVq1evXl1+u9pZpx/O/v378R969Ohhb2+vpaVMJhs+fHh2djYA9O/ff/To0RU6kamp6ZUrVzp37ozftd+5c+fOnTsqbcaPH5+ZmXn37l0A4FTUCJqAgICAgOA3ZvPmzVeuXFHeMn78eO0VEj8WxRQlhgFIpVhamrbWJSXY5cvouwsasNOnv1EzKJBKsRcvYNUqtG5d5Xq++QgiNHu0CUVw7h+Y+HPUGOzfv//P3aYypvrci7QsmLcenl+orhSOryzhLTksOCzAvgkRF2LCF+IXPYt6vjB9QQWqpmPVsGMHrmYAADGl7ECGRAQAUFAAe/dCjx5q30NPek8PikeINKT8LgCA7mB03ujO5juDiwcHSYJ4WFnZEAlIXhSvPYZ7mlKbVmCQPx81NN1PSBn05NmzZ48ePQoJCcFXQSZNmjRgwIDVq1d7eXnZ2Ni4ublZWlqSyWQDA4PS0tK0tLTHjx/v2LGjQs72P5DLosvzSualycq+/GWYLAVLSRGldJR1vMK5UpeqTSfFRBWu2qcjui/FV4t6wPyceeMWjbXHIrSmtQ40C1xRsuK99H0JVkIDmiPZ8Q+DP5pQK+lUEyQNEmHaavdzsJxYWayKoEEK0oHFAx8IHwjg6zdkhDTiveT9TsOdvem91XZlZGTk5uYWHx/P5XIPHTr04sWLxYsX169fH6/sVFlp+5nJyclJTk5WNiHIyckxMTFxd3fXZ/lTLpdXu3kVjUZTXmgpTyVWd/z9/T99+jRkyJCy166u8N9/2g5QcmAyNzfPyMjQotuotH/GgonQqRWs2Q1J6cAXgAETnO1h5ayKZ2Ph4zSFScMqc6B2Ll26tHDhwhSFAzlARkbG58+fnz17dvfuXU3aF9LSpVhQEJaYqHYvql8fmjd3KiyTcmhyYv8NSUyK55YUAwCDzqxGNQNO1W8GMAwLDQ8GAE93bxLpB691EYIGAj1hMBhUKlU5OQi3RlBWOVCpVAqFYqork1HRYf369WNjY4uKiiQSSVRUlLu7u86rgJmZGYfDyc/Px0+kSTNx6tSpTp06NW/ePDg4GP+vZjKZnp6e1W6wZGRklJ+fL5fLDRMSPHfupBcUAAD26ROEh6M9exRqhhsPYP8ZKCoBAMjJg/DkcH+ZLIXDBgC2WAwYBvHxAPDf0wfKnSMADDBQUsr6evg/efIECIeGnxiJRILbM7i6uo4YMeJHD+f/md9V0PADpySqcOqxY8deu3bN3d0dL2HXgp+f3+fPnyt3lvKhFR06dBg/fjwA3L17F1cz1KpV6+TJk61atdLe1R9//HHhwoW8L7N1ZDJ5xYoV+owBV0UghLQIGnCLCO2iv8OHD6ut8g8ICBgxYkS7du0UEYA4q1evtrW1PXjw4Pv37+vUqbNw4UK13YaFhe3atQsAqmVevnXr1hWyebhx40Z4eHjVz/sTUlBQcPnyZfznKVOmaG+8fPnyx48fA0CtWrV0ZnaopXnz5i9fvhwxYoTa2JGJEyfu3bu3Y8eO+MsfLnwhICAgICD4VTh79uyyZcuUt5iYmKxcufJHjUcfBF+mghkkgMJC+LYMRQ0FGstqa5CzZ9WoGXBkMuzJE8TjQaXqUO8+gW/LbFTJyAaxBGgVWbKvCQoLC7dt3yMl39Sy+BMVD+9Dq9mkIVWWek54TkXNoOC95P3G0o0rDfT+D09IwJKSFK9YwrJlsBJWmR8YlpyMIiLA27v8oVSgbmJvGscdlyVX46fhP9s/oWNCztic/7z+eyR6dFJ0slBeyABGJ3qnsYyxNFSZ5SKCysHlcsPDw6VSqZ+f3/+H0xuGYUuXLl27dq3yEoiZmdnu3bu3bdsWFRWVmJiYm5srk8nwYrju3bufOnXKzMzsB45Zf7Ll2YtLFivUDMrESmNHc0e/M3tXMdGSHmjJjOBwOYJdgnUPdGvUjJHxHs6e6hoSE3RM99OAxgDVOooZ3Bl3hHekoLpcnShLnF0y25vi7UpWb7dgbm5uZGTUrl07JpN56dIlY2NjQ0NDR0fHX6imLScnJy4uTqVQVSwW5+TkSKVSHx8fnT0UFxdXe+2EmZlZsbrMLBw6na69dEQt3t7eJ0+eVLxEkyZh//4LmtSfDAYMGKB4ZWhoyGazi5RCKJRBCFVlYq2eB1zdp7vZjyIuLm7RokXKagYcmUz27NmzgIAAxQyYKmZmaMMGWLwYUzmWREL16qH9+wHg46cgfFstZ5dqH/kvyt17twCAQqGs/XNL1XvT08BJf+ITYktKuABQ11dbWtP3QUXYRAgaCHDfBQMDA5WlFhqNZmpqit/jAQCdTq9Vq5ZUKo2OjsY1DQwGw8WlYt9CaWlp2dnZeId8Pj88PNzf319Le4lEQqVSqVSqtbV1Xl5eaGioXC5ns9murq4qo83Pz+/QoUNUVJTiOlhSUhIdHY1X6laJtDTswgUgkdDw4WBtbWdnV1hYWFRU5Hj1Kl0xMyASYa9eoawssLbGN1y8W6ZmAACE5P+YOJAcPZ/bWwKAkVgiZTL/sTPPOrgjOOQbdz0TE9OCwgISiYQvfgFgkyZOxb+LiI/qT8uxY8dwn/ulS5dWwneKQH9+11/uD/yvqsKpS0pKuFyuzvy5KtK1a9dNmzax2WwGg8HhcGrXrq340l+7dm1eXh6DwVi3bp0+knlbW9sXL14sWbIkODjY2dl55cqVel4/bt68CQBNmzbV8mBTUlICmm0JcJQnUFxdXdlsNq7zWLFihZubW/n2/fv39/HxwTDs/fv3SUlJ/fv3V6suxOUdADBypEYHyBpCLpcvX74cAFxcXFJTUyXa554BAGDq1KnKqo779+/jCSaPHj1S/v28fftWp4agpjlz5gx+M2RlZdW5c2ctLa9cubJ582YAoNFo+NxH5c7o5+cXEhJy9erVW7du4QaAVlZWvr6+o0ePbty4MQAonjy91c0pExAQEBAQEKiwd+/eOXPmfHn2BgBACB05csRSqVbvJ6Tgyy2VMRXA2Bh0RncbaQxWrymSkjDtBRlpadiTJ6hXr0r0LdSVpi2RQikfaN/9Tauwf//+hFQS3VnV7VwZHh/uv6hmQcMuwS61K504MpDdE93TX9AgiQwlKy01WXDLKiyzjb7IZ3k8LDQUabj57Ebvto+zbylvabQ0GoOySXZDkmFTStOLPhf/+eufPn36vHnzpqNZx470jnoOiaC6kEql58+fP3z4cHBwsKenJ4VCiYyMnDFjxooVK1SU9L8cZ86ckUgkauNgqVSqr69vRdMbfyqW8ZYlytRXQgNAmDRsP3//LNas6j2pA9nhFOfUBO6ESFmk8nYrkpXDVodG/RvVrVsD8Tla6UzvbMo3LZBrVOzZkGy8KN8UwKTJ0m6LbpdXM+AkyZIWlCy4bnxdU4dJSUkpKSlJSUnaK1U0IZFI8vPzhUIhg8EwNzf/ztPHMpksOTlZ7ZwMhmFFRUWZmZnafTExDHvz5s20adOqd2D29vYFBQVqBQQkEsnKyuqbQliZDDtxAp4+xbhcRKViDg6k2bOhnDWIjY0NnsVZhrU1GjYM27dPjc4SIdSyJVISNACAh4dHSEhI+clMhJCJiUmlI8x/fhYtWoQvb5QHw7CnT5+Gh4drnGtq2RJdugSrV0N0NFZSAiQSMjeHVq3QwoVAowmEgnsPbwOAlaW1sxMhaAAAyMhM/xz6EQCaN21tbPw1v1hhglIhaYLiKIRQdWka3r0PBAASiVyvrra12+8D4dBAoEAul4eHh5eUlMhkMiaT6eLiorIa4u7ujuvSSCSSk5MTrobx9/fHrwvW1tYVddnJz89Xtpbh8/kCgYDJZMrlcpX7gdzcXPxSS6FQbGxsGAxGTEwMfuXlcrlCoVDl/tPb2/vTp08qNkUikah8z+V5Hwanr4ERB2YGgIXKctDjx/JlywB/GL98GW3dCi1b+vj4FBUVMZTmPQAAioshI0MhaFCuB2hS56ixzbNnYAkAJAxrll2wu0Oz6NQ4SIMvj3RgYW4hk8vZbMMO7bo2btTsdeDz+MRYGpnJHSSxsLC0srLq2rWr9ndB8EMQi8UbN24EgFq1ao0aNepHD+f/nN9V0MDhQHb2Dzt1ZeHxeACgT4XHX3/9pUn+rGDNmjW43YIKderUWbxYY+Di/v37Y2Ji8AzClStXqs0yUMbDw+PGjRs6B6xMbGzsmzdvAGDgwIFamnG5XCh3B6aCs7Nz/fr1+/bt27dvX19f31WrVuljXNGvX79p06aJxeJjx46Vj/zMyMi4cOECADRt2vT7L3KfOXMGt2fYsmWLTvsa/ALv7OysrCOJiiqL2PT29rb+cn0FAIWRxg/k9OnT+A+DBw/WUpbx8ePH0aNH408U27Zta9iwYVVOSiaTBw8ePHjw4PK7SkpKFIKG7z+dREBAQEBA8GtRVFQ0bdq08+fPq2xfuHBh//79f8iQ9Cfvy3qEORWASkW2tlhqqsbWBgbo+7+jzEzgcrU1kMshNrZyfdtZfmtqWQ42C4x/gvSt9+/fI0QHpOMZlq/LX6OixEp1/GJz5bkYYEjbr/Ar2+HgAhKgL3NfjvllOpVkc4evjbQ+4/Sj9+tM63yAf+Cl5KUEJKYk0zGMMe1p7QEgICAgIiJiwIABDx8+/NVX0H85UlNTBwwYwGKxFi5c2KlTJ1x5n56ePnXq1FatWl2/fr16I//SZGmBkkA+8BtQGvhQdBeCVwWxWLx06dIrV65UbtX55ydMqjGrHgCkIH0ofljtggYAaE5r/tbs7SreqiBJUDFWzEAMJ7JT5zed19xbsyFkA94mVBr6RvKGiZgtqC1qkWtV+xiU8aH4eJA9Xstfa2pQn1qfhb4p6j0sOJwu1ya2i5RGykFOAvX/OXZ2dnw+PyIiQh8zA2VkMllMTExxcbFIVKbIS0pKMjY2rlOnjs7/UqlUmp+fLxAIaDSaubl55cIOACArK0tLuZFMJsvOztb+qT948KCRkVEVJzTKgxDy9vaOiIjgcrnKK0Y0Gs3a2rpWLaX/otRUbMoULCICpFLA11PevpW/fImGD0dz56r0qXqWWbMAIezsWVBWW5qaotat0fbtKo3pdHrdunWjoqJKS0sVEhAGg2Fqaqq21uj/hsjISC178/LyDh06hPu/qsfODh06BDIZyssDOh2UKnlu3LpcXFwEAL2696v21JJflLv3bmIYRiKRunbqobbBD/9Fffj0DgC8PH0M2T/+rlplOr2miycJfmbi4+MLvngMlJaWxsfHGxsbq1xM7ezs7OzslLfQaLRKy9HKi4RSUlLwaxaDwXB3d8cTIkQiUXx8PH6hF4vFKSkpdDpdWUdYUlKCixoVW0xNTfEqWWVIJJLOe4NdJ2D7EcgpAAC4eg8u7QFvpcw0bNs2xcUOS0uDzZtRy5YAYGxsLPfyAqX1NWRrC+7ucrnsxOnDkVHhfdqMff6uflYueDredbN5pmgmRyhrwfykd09BJIOvvwyUm58LGBQU5E8YM82AxRaJRJFRERKJeOr0SW1bE1L1n5cTJ04o7BmIZ/Ca5jcVNCArKywhAb5/zBiJhKy0VRRpB19yLm/bqCxxaNOmzdOnTxU++Vo4cOCA2u1ZWVl6TrWsWbNmzZo1+rS8cuXKgG8F2lpgsVj4dIkWQYNIJMrPzwcA7UOtX7/+hw8f9DyvAnNz88GDB587d27jxo0TJkxQqf5ftGgRfp+HOyV8Z4KCggCgZcuWAwYM0ClowC/5lchH/CFER0e/f/8e/3n48OFaWq5evVpxqz1z5syZM2dqaZyenq54aHF1dY2L0xhTWp6XL1/i91jm5uaurup9MgkICAgICAgA4P79+5MmTSrvqduvX78NGzbU6KnRzihsjkcVOyn6MjFihj9+jh8PkZGaBATIxwcaNariGfVHLoer9+DDFZPlJBZLztPWVEmrWiHGDYbzdyBPc4xGnVrwoyeBAQBkMplckoBJ8xFV4/0tlQyNf2IZ6mvx66N13g0zp9nnlIl3HXPLpDMpll/mBC0tka5/MANkMN9g/nyYX37Xxo0bBw4cOH/+/N27d1fbuH9LUmWpfwv+TpIlAUBbWttRjFEGSKPQJCUlpU2bNjNmzJg3b57ykomdnd3NmzfXrVvXpk2b58+fW1f2Q6pMjCxmCndKhCwiW5YNAEbIyI3stpK9sje9t/6dlJSUPHjwID8/v3379joXFK9du+bp6dmkSZMqjfsnhodp/WrVo0GlMUSG2wy3KV5mZWU1GNfg9OnTxsbG/wj/WV26Ok4WV4wVA4AFycKT4rmXvdeXWoNmGHsN9/Yt7psiU72aA4AXxWufoaq5f4wsRnuHxVhxnjzPkqTepYnFYu3du7dTp0779u3r16+fnoOUyWSfP3/GPTsViESi7OxskUhUt25dTcuWGIbFxsYWFhYqkr9TUlIMDQ3d3d0r4e6gJdYBRzlxvDw3b95cs2bN06dPa2KRlUKh1K1bNy8vLzs7WyKRkEgkBoPh6Oj4jcUpj4eNH4+VX3HPysIOHwY2G02cqNimtkgdzZyJhgzBDh7EEhORVIpZWZHGjFGblwQAdDq9Xr16fD4/Ly9PLBYbGBhYWFj8f3syc7lclf/S8mRkZJTf+P7j23/uXDM3sxg+ZLSZmQWQyfDtTHJeXs6TZw8AwNWlTuNGzatxzL8uhUUF7z++BYBGDZpaWKifeK+o0UK1fza53GIAaNywWfV2WzkIhwYCBSp/fZFIxOfz2ZXKMdQTExOTkpIShacjmUzOycnBX4pEooiIiPr16yOE8Mu64qjylkhyuVwq/eoRVVxc/OnTJ0tLS0tLy9TUVLxD3ApI+3jEEjh8sUzNAAAJKbB4M9xWxIOLxVhh4TcHFBSAXA4kEgCQVq3C4uKw0FAQi8HBAWbOBAODx4//DXz7EgBevzq2d6XPruN8B8OygCHF9VRoZ0shU0QgtrK08nT3TU5JSkyOw8UNZmbmycnxG7f8KRAKAMCQzfGooxoQT/DzIJFIcHsGJyengICAHz2c/3/+n+8dteHkBGFhoMvDoPphscDJqdJH5+bmAoCKIO6XQOeVQxk7O7v169evX79eS5vw8HBcaf6Nurz6WLZs2fnz5wsKCubPn3/06FHF9ps3b547dw4A2rRp06OHes1vjbJ79265XD5mzBidLUUiEX7V1ycc5Gfg4sWL+A82NjbaJ8tk30uKpBjSoEGDfriUm4CAgICA4CdEKBQ+fvx4z5499+/fL7+3Z8+e58+fr9EwbLQzCqpD0yD8Ui7PIAMAoG7d4OVL7MoVKG+PXLs22lNtgeU6SUiB0YsgNAqk4toBclsP0Lx0ZGWFOnWq3Fk8XKF1I7j+ANTO9Npbw3o16+Y/ADs7O5AVycUxZKqDpja1HKFLq2o+rwtZh5mzOclc2Z4hUha5gbchRZYiApEpMu3B6DGFOYUMZADYI9gTy8kPdzNXCBqcc8rMqJMsyt4UqlOn0toUAEAIHTt2rGnTphs3blyyZEnN3cTeEt06KjiaI88BACuS1UTmxB70H/B8VBPIQDaTO/Om6GaGvGyp6bLw8i7+rqUGS0cx1JiI8ni87t27z5o1a+63Nc04CKEVK1aQSKQ+ffq8ePGi0uXgOEGSoCHFQ5TzEYqx4g/SDxOKJyxnL9fHRSAtLW3NmjWXL1+uVasWhUJZs2aNsbHxxIkTx40bp8kM8p9//lFraPd/AxMxtTdQsSWoIWQy2ahRoyZPnty+fft9/H2rS1fjny+cXHlurji3V3GvM5wzLWkta2gM/lT/s5yzU0umRkgj5FB2aWQAox613gWjC+Ykc5X2DKQtAxQAKEDR/tsbOnSos7NzQEDAkydPdu7cqY8LSExMjKZ14uLi4ri4uNq1a5ffhWFYaGhoUVGR8qImPm0iFArr1atX0cV1nYujcrkcw7DyX8IYhu3YsWPbtm23b9+uU6dOhU5aIczNzc3NVf9kX4exYYMaNQNOSQl2+jQaOhS+fCcYGBio/51bWqIVK/B3qM/FhsVi/R8HTKjAYrF0lmnSy2Wc5eRmHzt5QCKRZGSmp6alzJu1xNraVqXN59Bg/L+vRbM2xFQVzrPnj/Gpwo7tu/3osWiDSqX61Wvwo0cBQAgaCJRQufKSSKSaLjF3cnKSSCQFBQUYhjEYDJlMpixc4PP5fD7fwMCg/DQClUpVljUwGAzFf7JQKBw7dmxGRsbTp0+dnZ0pFApeGGxsbOxcLkdJheR0KCj6ZkuesoCBRkMczjeXfGNjUPzS2Gx09Sp69w7LyEBt2oC5OXyxY2ExWcXFRanx+/0cEwq/1E84O7m41HKztLB2r+NZyucDQHZOdnZONkKITKKw2Gw2i92v98B9h3bi7X29/SaOn85k6LhTJfiBnDp1KikpCQD++OOPKj7oEejD7ypo8PKC169/gKCBzQavSiqqZDIZLt21t7dX2bV69WrFp6XqzwYmJiaXL1/W0uCPP/6Ii4tjMpknT57Ufut8/fp1fPlfxeSg6uBGBQDg718jwWNeXl5jx449duzYsWPHWrVqhQsIoqKiAgIC8Gvtnu84ka0MQujvv//Wp2VOTtncR41qKqsRhSVU9+7dtf9feXt760xUyc3NjYmJAQAajdboS4lb+c+OFpKTkxWChmHDhul/IAEBAQEBwf89ubm5J06cuHXrVlBQkPLsgzLTpk3btWtXTdfeYXM81Goa8I2VwO3zl27XrwdnZ7hwAUtOBvw9Wloib2+0bRtYWFR95PqQkw/9p0F0Av6K/C+5fW0snoypV3Yif/+qDOzIRsgrgFcfVT3s7K1h9Rxw/znSmadPn37lypW8nMUk+xuIqua+jkIWjR1EZ+pYX6sws1mzLwsva7JVJwO5I+2rPd4fvD9OCE5kyb9mjT8WPz4tOH3F+Io9yT5TngkAU5YWPpxq4ZZKAQAjPpcl4vPpLAGNyWOyi80EDps2VXHARkZGDx8+HDhw4PXr1+fOnTtw4MDqnZcUYIIhxUOeip+WYF/Xt55InrSntT/POa9zgVNBhjzjufh5EVbUkNKwAbWBnpkd34HhxcOvi65LsK8TpnKQR0mj5pXMk4J0LGOsSvulS5c2btxYrZpBuc2bN2+2bdv2xx9/VHpgEpBM4E5QVjMoyMVyt/C3dKF3cSe7azxcItm5c+eWLVsmT54cGxuLr3RiGPb69evdu3evXbt23Lhxs2bNKv/Q9OTJE+31Br86xXJtpfYIUFNq0+8wDFz4snz58gRZwsbSjcpqBgXJsuQpJVPem77X/4NWUVrSWn4w/XBIeOix6LEIRGzEHkgfOIgxSO0ntBut21nhWeUPiwrWZGs20jEj0bRp0w8fPvTp02fJkiVbtmzR3lgqlWqxRsAwrLCwUK2MIDExUUXNoIDH40VHR1c0UVTn9yqFQik/jJycnLFjxxYUFAQGBv7gpf0vBpnqSUzErlxBY8u+7qysrLJ/VG7vLwuFQrGzs8MXOZQhkUh43TCFQunWTXX1/dadaxKJBC/hLSwq2Lh11aABI1o0a638v8Qr5QIAIqGmjQl7BgAAmUz2MvAZALi61HZ2qtloniri4e5d0YVJ/E9fUXsJndBoNOW1YbFYLJFICKf03xM7Ozsej4f/MyCEOBxOea0VjlAoLC0tZbPZmhroD24PJpfLSSSSSj64QmBhZWWVnp4uEAjwl3Q63cPDIzk5WRFO8fLlyz///FMsFqelpcXHx0skkl27djVv3hwA7O3t9V8FcLIDU2MoVLq5MFepzJ08Gdavh5wcAAh3d83u0ekba3QyGZo1U77eFxYWAMCYUZMOH//7Q3AQACBUVjng612vV4+y8Eo31zpx8WXlChQyee2fW83MLPgC/tVrF5hMJgnII4aPbdTg/9Yg7f8DiUSCO5I6OjqOHav6kEhQE/ymggbk54eZm0OimomAmsXUFPn5Ve7QtLQ03EUnIiJCZde8efOqcdGaTqdryXrIzMxMTEwEgDZt2gwaNEh7V4oEgQo5NOjDpUuXAMDAwKBRjfn9bt++/cGDB2lpaZMmTeJwOB4eHh07duRyuQCwbds2X98atHmsFhRPTZqKaao3w7WKZGRkfPr0Cf9Zp/XF5s2bdXZ45syZUaNGAYCFhcXLly8rOh4Mw2bNmoUbUbZs2bJVq+ou9CMgICAgIPhlmT9//r59+xR2zeUxMjLav3//d5MDatI0VB00cSKMG4eCgrDwcLCwQM2bg+ZKx5pgxiqFmgEAYBV9sR8W3kb6mgSqmoYypUUVYDLgzjHYsA/uPoXsPJDJwNAAXJ1gw0LwUVPpCvD6NXbzJhQUgKkp6tMHmn+PKXVvb+8uXbqcP39emruIYrERUb+xviND0fiBzDljqv+8zmTnQYxB+/n7RaBGvuNP9V9uUBZFt6F0w17+XhV3ejGI30re9irs9cr0Fb4imGIt67st79Sfpr6xVKoUmZUU8OksAHhRl31mPv18FSz9FNjb279+/frWrVv4QvWlS5cqGlGvhcFFg++I72Dwzdw6V869Kbw5HIZfM7qms4ckWdIk7qRQaSiu/GCT2C4kl7kGc8cwxlTXICvNJeGlu6K7ahdo8+R5G3kb+9H7GSNjxcaEhIQLFy5ERekQUSGEduzY0axZs2nTphkZGVVubIcEh8Kl4Zr2psvSl/OWXzZSX5wQHh4+dOhQJyent2/furh81SghhFq0aNGiRYvk5OTdu3f7+fkNGTJk9erVisLugoICgUCgs7jt1yVDnlEC2mzhDZHhPNa8mh7Gf//9d/r06Y8fP5JIpOXFy9PkaZpaRkojt5duX8ReRKmxCT0aos1gzpjBnKGzZT9GP89SzxBpiNq9FKD0ovfS54yGhoZXrlzx9PScNGmS9gyUoqIiTUpKHKFQWFJSwuF8E1GPYRheCarpKC6XKxaLK1RXZ2trm5eXV94BW0H5abqgoKD+/fuPGTPmzz//1KL4lMlkJBKpZivvuVysQHPQFM7Hj/Blat7U1LSwsLBz586dOnVq166dv79/jfpvfUUshuBgLDUV1aoFdevCD4+oEIuxffsgMBB4PKBQMAcH0qxZoNlmY9SoUR8+fFDcMxsaGgwY2pNMpkRFxL56/s7Ly0tlvi48MvRd0GsAaNigqb2tw41/LvMF/JNnDr8NejVq+HjLL0kKKSlJAGBhbkUsP+O8+xBYXFwEAG1adfjRY9GBp0fFhFM1CovFUtaH8fn8St+fEPzSmJmZubu7p6eny+VyQ0ND5btEZWJiYvCrHo1Gs7Ky0tSsQuDaBXNz85KSEoUfM5PJxH0XKBSKt7d3XFycWCymUCjOzs6GhoY+Pj4ikUgikVy9enXu3Lk+Pj7W1tZeXl79+vXr1q1b5SbwaVSYOAS2HylLnXBxhM2Lv2mA+vdH7u7YqVMAsI+fKQ1775ac4Oyk8TfAF5QCgIe71/zZSy9dOZOSmiyTyzzcPU2MTTt16K5oZm5mERcfA4A5OdZatngtQighIXbb7k1iscjYyGTrxh9TTEtQIU6dOpWQkAAAS5cuJewZvg8/+l7wR+HsjDw8sOBg0PzsUf2QyahOnUpHTih0DBcuXJg2bZqWL2gGg6H9Aa8qbN68Gb/ADBkyRGfjgi8PSGZmZtU4hvj4+KdPnwKAubl5cXGxpaX6OMYqYmRkdPbs2c6dO4tEoiFDhnA4HPztjBkzZtq0aTVxxuolOjr6Rw+hAjx8+BCfXEAItW7d+vuctKSkRK2rqkwmmzt37q1btwCARCIR8cMEBAQEBAQ4GIbVr18/ODhYS5sOHTocO3bsOxcdltc0aFE24C1VGqyIx3anAADMdoQ1rkpLCGQyNG2KmtZsba5YApsOwtM3kFsAJARWZtCrAwT0h5BvraCliNKPeWqHcFkH6TNHLAPw5WRLS+Tvj7Zvh28XbyoBhQwrZ8LKmZBXAAIRWJoBXe0jeWYmNmMGFhoKX8plsJs3kY8P2ru3KkEJenL06NGioqL//rspSH5FsdyMaJ6IxMEwvgG9YNsK67HD1IovqoHthtv5GP+a6FqePE+xkQa0BtQGV42v0hEdAPLl+UcFR1XUDAo+Sz8v5S21IpWtRkS6SJueyBl+j9XrOQOhssXU/lskbU3UBz9XAhKJ1Ldv3759+545c6Zr164fPnywsqqGzq+Lrj+TPFNRM+BggD0WP/5X9G83ujbD5yhZVK/CXnGyOMUWnpwXIg+ZVzIvUZa42mB11QdZFQ4JDmn6IwJArCx2F3/XnwZ/Krbs379/3LhxpqamOnt2c3Pr0aPH3r17ly1bVrmxPRA9kJXTMymTIE1Quz07O7tTp04bN24cPXq0pmOdnJy2bdu2dOnSdevW+fj4/PXXXyNHjgSAvLw8i+9lS/NDOCw4nCXL0tLACBnVdOREUVHRmDFjjh8/jv+qY2WxWhrLQb6Ov+6w8LAVyaonvecSgyU1p2zQCRWoWw23jikeg9vPKIMAtaS1XGqwVM+uTE1NBw4c+M8//2g3O9E52YVhmFgsVtnI5/O1CDEBQCwWFxQUWFfkKsZms42MjHBH6/IwmUxXV1flLffu3Rs9evTRo0d79uypaQzx8fGlpaVSqRQhRKPRzMzMHBwcakTZUMFq75s3b7q7u0+dOvXJkydjxozJyMho06ZNixYtGjdu3KBBgxrJOZVKsdWr4dkzLC0NJBKMRkOOjtClC1q0CPTIJakR4uKwadOw6Gj4kvsOHz/KX79Gw4ahhQvVHjFp0qR///33zp07eH1a46Z+uJDF07s2YGjdmk3KioQ3716dOXcMwzA6jd6/z2BzMwsHe8fT544VFhVERUesXv/HoP7D27bumJObHR4ZCgDutatTxfvrUlhUePzEQQCg0egN6zf+0cP5itpProuzNsHWd8bAwEBZ0FBaWkoIGn5bzMzMtK/d5Obm5uTk4EtCYrE4MzPTzMysuv5h7OzspFJpbm6uXC5nMpnu7l/NxgwMDOrVq6fSnk6n0+n04OBgDocTGhpavkMMw/AUFQMDAz2vobPHQIuGcPoaGHFgZgBYlL+v9/ZGmzcDgHxGAABs3bEuYMSEJo3KNP0lJdxLV8+8//COY2TUvGkroVBoamLGZLJcXWrX9fVPSIoHAEsL61HDxyl3GTBigo2NbWkpv1vnngghvoC/adtaDJMDQN/eOqqICX4GCHuGH8LvKmhgs6FFCwgMhLg43Y2rCxsbaNMGNMRS6kT5C3rq1KmvX7+upmFVgBcvXuzduxcArKyshg4dqrM9nnrAYDA4VZ5gVWbu3Lm4P1tycrKfn9+5c+fatm1bjf0raN269dmzZwcPHiyVSnE1w+DBg48cOVIT56p2cHsMIyMjXPyh4P79+0uWLAGAR48eKd+svH37dsqUKd93jF95/vw5/oOHh0f1yl+00KFDh65du44ZM0ahKpXJZI8fP161alVgYCC+ZePGjTUUa0JAQEBAQPDLMXfuXC1qhtq1a69evXro0KE/JM23ij4NLY3R7hQMAG7nwmrX72p8n5kDA6dDcOTX6fGYRHj3Gc7ehIxc1cYSoMxgbDbCuD2kD+pgCS162LRc2hmqY5VaGXMtK7N5edjw4ZjKM1RpKfb2LYwYgS5dghq+kaPRaLdu3Tp+/Pjp06czM1fJZDJjY+MmTZqsX7++GubU4uKw8+chMxPYbOjeHbVurVg1QYAOcg6Ok4zbWro1XZ4uA5kxMu7D6DOVOZUEZW0OCQ4lyNQvJwMABthz8fPdhrsfiB4UYoUAICPD6R780z34BklFZD4AABWZD2cOr+q7KMfIkSPDw8Pnzp2LpwFWkWOCY8pJEypw5dxDgkNaBA1ykAcUByirGRQUygv38/d3pXZtRmtW9XFWmgxZhvYGnySfFD9jGHbx4sX79+/r2fny5cubN28+YMAAD4/KLETxMb72BqWY+gzs7du3Dxo0SIuaQYGZmdmOHTsCAgICAgJu3769f//+0tLSGlmt/NFwMe4y3rJASWCUVIe7hhSk+fJ8c1INOvTMnTu3X79+HTuWGRjr/EMLMEGSLClJlvRB8uGB+MEd4zuGqJITTVWnM63zMc6xhbyFEdIIOZRdycxIZm1pbU9zTldIbOHn5/f27VvtbVgsFu7Gr6kBiURiMFTzOCQSiVxxldWAdsWDTCaTSqVUKlU5a9zT0zMsLKy4uFilc3w9Rnmt+saNG1OmTLl582ZTDRLJ4uLi6OhohbE2Ph4ul1tYWOjr60uq9iV8IyNkYoJpSZFACL6sIWVkZEybNu369etNmzbt168fAGRlZT19+vTNmzdXr14NDQ2tXbt2vXr1vLy8PDw8nJ2dHR0d1cbOxsfHJyQk+Pr66haOSKXYiBHY27dfc7DEYiwuDpKTISYGHTnyAzQNRUXYpElYbDmxUW4uduwYcDho8uTyByGErl69On369Dt37qSlpdna2wCAVCajkMk+9Tx8fMuK9eMTYm/8czkqOgIASCTyuNFTzM0sAMDXx2/1ys3Xblx89uKxWCw+e+FEZFR4WkaqTCZDCP38bgTfh3dBL3GRpbW1LZX6g6tjVR6CFIVbir329j80aOZbWKxvtHr4AjABgVry8vJkSsGEuP6gGhUwTk5OThWsASaTyWqv7CKRKDw8vLS0FCHEZDK9vLyYTL1yXhr6QEOFn11EhPzgQSQWo0GDoH175WZGxiaFBflisfjjpyBc0JBfkLdt18bc3GwAKCjIv333BgB07VwmXqzr6//vg9tisaiuj5/KGalUavcufRQvX7x8gqsZaFRai2bfqdqToCqcPHmSsGf4/vyuggYSCTVtCv7+qpNxNQny9UVt2lT6thtXMNjY2OTn54eHh/fo0UOTScP58+dlMm11Gzhr1qxRq2LTRGBgYO/evfGe//rrr/KPiOVJT08HgKrXcyhHBuzbt++ff/4BAFtb24yMjMzMzI4dO65atWrp0qUkEunMmTNnzpyp4ukUSCSS0NBQRb4dAFhbW4vFYj0vhN+HXr3UWzi+ePECAJo2ber3bcqJwg3V29tb+TFSU2HB90HxJ9b0eF8TcLnctWvXrl271tbW1tbWViAQpKam4qkiOEuWLFm0aNF3Gw8BAQEBAcHPzNWrV3ft2lV+u62tbYcOHQYPHty9e/fqn3CvCLimoXKpE21MgEMBrhTiBfC8ENpUc1qaRqQyGDwTPpazkBdJ4HMUaBJWFCPOOepAANjoBy2rWcygA2zRIk0PUFhMDCxahI4erekxIITGjRs3btw43U31h8/H5s7F3rwBhQX39evg7o62bgVPT0WrJtQmV4yvaOrjk/STpl04+fL8BtQGXehdLgsvK9fZY6QyPwAvcsMARkCl34QWVq5c6ePjc//+/S5dulSxq1x5OaHNt+TIc7TsvSK8EiJR706Pd76Gv+Zf2r+VHFx1IAEdJo5i7Gvxd2RkJJVK9VT6J9GOm5vbX3/91bVr18ePH6tUb+uDAdIhLFDbQCAQHD9+/M2bN/qfyN/fPygo6I8//vD19W3RooX+b/BXIVwaPrR4aJg0TJ/GZCAzkO7Zj0rz+vXrx48fR0Z+9eTR+YdWIAXpC/GLoUVD75jcqZnRfaWoqCgiIiIuLi4zM5NEIllYWFhYWBgaGpqZmbV1bfve9P1Z4dkH4gcSkNgi20msSb6UCsd01qpV6/z589rbGBkZMRgM5YV/FRgMRvmsBzqdTqFQtMRDIIRU1vYUpKWl5ebmCoVCDMMoFAqDwXB2dsaLdkgkUt26dVNTU/Py8sRiMYZhZDKZzWa7uroqz2tfv3592rRp//77r6ZiCYlEoqJmUFBUVBQZGentXQM29fXrg5asHCcn9CVkdtmyZWPHjlWeq7G2th46dChe5iQWiz9//hwSEhIZGfnixYukpKSUlBSEkLe3t6+vr7e3N5VKjYuLu3fvXkFBgY+PT3Bw8OHDh/v06aP+vAAAgK1Y8Y2aQYFEgj19Cn/9hb77RI189Woor2bA4fGws2fRiBGgLguYTCYfOHAgIyPj6NEjKZkxAFDbxT0pJV4mk169caFZk1ZPnj0MCy/LjzfiGI0NmOztVVdxOJPBHDF0TKMGTY6ePFBQkP8xOAjf3qVTTyfHWtX7Hn9R0jLKAnqmT5rzQwagVsmtVnRlYW5Jp9FrfkT6oqJWJAQNBFoovwyk6aIpl8vT09P5fL6FhYU+BmaVxtDQsLS0VCaTqUQgRUdHl5SUaa95PF50dLRfBfPfscePsUWLICcHA8BevkRTpqDp0xV7baxsCgvyAcC9jhcAFHOLt+/amJub7SyDURJKdOP6iTSyj1fd5k3Llu0c7J02rdspEPAtzHVYjDdp1Pzdh0Aej//HghUVGjDBD4GwZ/hR/K6CBgAwM4POneH9e0hM/B6ns7GBzp2hskv7MpkMX/Ht06ePqanphg0bXr58GRQUpLYxrpjWyYEDB/Q8u1Qq3blz57Jly3DjvokTJ+Lmk9opKSnBBRN2dnZ6nkgn58+fnzlzJgAYGRm9ePHi/fv348eP5/F4K1aseP78+ZkzZ7THT5Q3HtTCw4cPZ8+erTytAAC7d+/+559/1q5dO2zYsB87Za+d2NhYPKOkWbMfWd6kJwKBIO7LzLiXl9d3O6+iYCIjIyMj45tKLBsbmwMHDvTu3fu7DYaAgICAgOBnJjMzc9KkSSob27dvv3///jqak4O/P5VTMwAAgwTDrOFgGgDA8jjseaPv5DKx5yQER1TyWCYDGlZ4tahqFBZiYdrW/7CwMFRcDL+cXa1Ego0ciak8WwmF2OfPMGECOnECaldnksUpo1NykN8X3S/Gvtj8orIZ5AWMVahm/EGYTObhw4dHjx797t07GxubmjiFAu1v4Ybohgi0OcYnS5Ore0QVw5hkrDXVAczJXyv1Q0JCGjZsWKH+AwICRCJR+/btX7x4UdF0nq70rndEd6Qg1dTAjaLGy/rmzZsNGjSoaNQxg8HYsWPH0KFDb9++PWHChAodW2kK5AX7BPs+Sj7KQOZIdpzBmuFOdtd9WAUpxUr1VzMAgDXZmo3UrFNWC3K5fM6cOVu2bFFeWPKgeARJ1M/2qOWl9OUT8ZN2tHY1MEDgcrmbN2++evVqZmamp6enm5ubra0tAEREROTm5nK53Ly8vOTk5Dp16jRs2LBT004tWrSonAEJANSpUydW05rxF0gkkrm5OR71rXav2mwdJpNJp9O1CBrodHp5q0gMw8LCwoqKihTnkkgkAoGgtLTUyckJ/z0AgIODg4ODA4ZhGIaVnya6cePGtGnT7t69q8X6MSEhQYtEo6ioSFNcZlVAy5fDhw+Y2qxSAwM0bBh+NY+Li7t7966WvwuNRmvUqFGjRo2UNxYUFISFhYWEhERFRUmlUicnp6NHjzZq1IhEIn38+LFr167Ozs7lXcTL4POxFy/UqBlwJBK4dw/mz4dvV7BqFgxDnz9rS+lITsauXUMBGiWJtra206ZPW7J8DgC0btXOONTo0+cP7z+8ff+hzJKESqW2bdWxZ/e+LJYaPVOd2p4rlqw7e/HEx0/vmUxm1049unRSH1zyuyGXy6OiIgGAQqGYmn4nt1cVMAxT1jRo8Y+xtKzxaLYKoSJo4PN1mAMR/M44ODjk5eUp/knYbLZarx2ZTBYcHMzj8eBLZlnNzRVQKBQ8ZEql7lTFb0koFMrl8oot4uzZAzk5APDG3irG3LjB3VvCxv5FJcVNG7UwNOQYcYzxVrfvXs/JzQoL/5yTm+1cUjohKOx2baeM1yWTO/aybPpNETLbgM020H0naWxssmLJugqMk+CHcvXq1cTERCDsGb47v7GgAQC1aAF9+mD79kFF1rkrA4WCundH3xrUVIjAwMD8/HwAaNu2bf/+/QMDA588eaLIDuTxeOUV6Dp59OiRzjYSieTChQvr16+P/vKQM2nSpH379uk8KiYmZsGCBfgIVR5sKgeGYatWrVq7di2GYQwG49atWy4uLi4uLj4+Pv3794+Ojn748KG/v//Vq1dVSvyjo6PxuoG8vLw7d8qqFrR7IgUHBy9btuzu3bv4S3t7+23btllbW48bNy4+Pj4xMXHkyJHr16+fNWvWqFGjfrj95oYNG1RUCzQaTWFToV32/pMQGRmpmCCo9NxHJfjvv/+OHTt27969iIiIgoICAwMDW1tbLy+vQYMG9erVS5PUlICAgICA4DdkxowZBYrKdQAAGD169IkTJ37QcMqotB+DWqY7oGPpmASDEB5Mi4L93+WW5MELkGpZOtWacO3qCM2+by4W9v49ZGlLmoesLOzDh6o89fwQsI0bsQ8f1O9KSYFFi9D16/r0U5dS9zJc1tLAlGTKREwAuGh08aH44T7+vmx5thzk+RQj3NNALq/BKvD27dtPmTKld+/eT548qcTDowILkg6NvvYGPIyn/XA+8KUgrZBNffXSgNLgveS9pr1GyGgiY6LiZXJysrOzc0VPMXHixNLS0j59+gQGBupjfKhgAnPCQf7BYGmw2r32JPsN7A3lt1+5cmXIkCEVHSROkyZNmjRpUrljK8ou/q49/D3xsnjFlsuiy91p3Q9xDlXv/8NK3spwaTljHA2QgdyV1rUaz67C4cOHGQyGyh9ovcH65+LnyTJ9xT1cOfeI4EhNCBqysrJat27dunXrixcvagk+wGv0g4KCnj59unbtWoFA0KFDh+7du/ft27dC3zYODg5FRUU6J7hcXFz4fH5hYaGKpgHXOmjSCVlbWyckJKiVQSCETE1NyeUWyGNjYwsLC8svT4rF4uTkZDabrRyuihAqX6j96tWryZMn37t3T3uQpfbCaKlUmpmZWe2CBjA0REeOwNSpWFQUSJVkUhYWaOhQNG0a/urUqVOjRo2qaIysqakp/p9Tflf9+vX37t3bp0+f169fK0QhymCvXkFampbOsbQ0FBEBvt9R1JmfjxUVaWsgl2MfP6oXNISHYydPQm6uAY1KoiA5hmVnZ44YOjYvPy81LRkAaDRay+ZtunXubWz81R8MwzC5XK78P8lmG04eP1MikVAolB8S7vZz8irweVFxAQDU96+Gmeeqo0XNAAAcwwrHMSvHVWjvvBIQDg0E+kOhUOrVqxcfH48LCFxcXNTeEsTHx+NqBvgSS2Fvb1+NE+z5+fkfPnwIDw8PDAy8c+eOv79/eRdtxcAsX70yCQmR1KpF8vcHekXMUbhcAHhrZ3Xc3wMAXgHA8X0A8OHju8XzVxYWFQCAvZ1jWnrK4yf3AcBBKB4RHLW3sW8WmwUAsXdvWQaMqepbJfjp2bt3LwBYWFjoE+pHUI381oIGMDREnTtDeDj28GGNngc1a4Z69IAq2Ozg69NUKrVr165UKvXmzZsDBw588OABvtfFxaVnz57t27evV69erVq1jI2NtU+LYBgmk8lkMplYLJZIJGKxWCwWczgcRcqdXC5/9+7dpUuXzp49m5NTZhlqYmKyY8cOlY/ohAkTjmr1laVQKJPVJckpI5PJcnNzQemSo0JMTMy0adMeP34MAAYGBhcvXlQ8F3l5eb1792706NE3btzIyMho27btvn37lB1oW7durXgLOGZmZppSMD5+/LhixYqbN2/it4k0Gm3u3LkrVqzAb/JCQkI2bdr0119/CQSCyMjIqVOnLly4sFevXosWLbpy5cr69evVvjWdTxpHjx7V/jtUsGzZsnXrVJV6vr6+bdu2Vd4iFAoPHjwIAO7u7vq7KikKAso/xleIjh07VvQmu379+tV+Xz5y5EidPiIWFhaLFy9evHhx9Z6agICAgIDg/4y7d+9eu3ZNecuAAQN+BjUDVETTkJgKy7dDTCJAWwCA7uNgRgB0b/u1gRMDOprBv3kAABeysDbGaGjNl1EVFOtoQKOpl16bGMHMgO9anQgAUFQE2u/Z5HLQPuP/E4Jh8OIFaM5Wx6Ki0OfPoKmQVInJzMlHBUeTZElq9yJALWktFS870Tp1onXCf56bhx0rBAAo1R0bWCWWLVuWmprau3fvO3fuVDpEbxxz3DPxsxKsRO1eDokzianq5qKMIdKxJsdCrB+oZgCAjeyNT8VPo2XqqpYBWtJatqJ9LbricrmVyw+eM2fOq1evVqxYsXXrVv2PogDlOOf4QO7AeGm8yi4rktUyg2WuZNUYC4FA8OjRI/3dGX8U2/nb15auLZIXKW/MlmWfEpwqxoqvGl2txnO9lrzGtOvFlGhOa76SvbIaz65Menr6ypUrHz9+rDJp4EB2WM1e/UfJH5nyTD27ypfn18AAYdKkSUOGDFm7dq32Zooa/WnTpgFAamrqo0ePLl++PGfOnGnTpi1ZskTPxQyEkLOzc1JSko+Pj/aWPj4+ycnJubm5IpFIKpVSqVQ6nW5lZWVvb6/pEDs7u9LS0pycnPIJrSYmJm5uqu4mYrG4oKBA00yFWCxOTEzU6DEAAADZ2dlDhgw5efKkdjUDAGixjlCcTnuDSuLsjP75Bw4fhmfPoKQEo9HAzo40axYoFdTevn0bn7KvRgYPHpyYmNitW7cnT56oMSRPTtZoz4AjEGAZGeh7ChoQAp0agvINhEJszhzs9WsoLAQAGkCtlv7xJpzA54969xyw4o91ySlJYonI0d5ZZQo3OOTDqTNHhSJBqxZtB/UfQaF8vSYqfEYJcD58fAsAxkYmwwbVSGKXnug5pamlmT56hWrXNBCCBoIKQaPRdGaQlZaWxsZHksmUWk5uCCGpVMrlcqsuaMAw7PTp0wcPHnzz5g0uTLS3tx89evSyZcvKN7awsBAIBHV27TINDiaLRBAYiIWEoMuXQeswBAL+Hyvn8fmlDAbTv5b10MSED3YWAGAmEFpiJGaLFrFx0fEJsfMWTeWV8ug0+rzZS7KyMiMiwz5+eJOVnXHczxNXMyAM8yhU/5RE8P9EcHDwq1evAGDSpEkVkqcTVJ2f1zP/O+HtDePH16yw180Nxo6FBg0q3UFRURGeI9ihQwd8usTQ0PDu3btbt27FdesCgeDy5ctTp05t3ry5jY0Nk8kkkUgUCoVGozEYDCaTyWQyGQwGnU6nUqkkEolEIlGpVAaDweFwzMzMbGxsnJycPnz4gGHYwYMHhw0bZmVl1axZsx07duBSACaTOWfOnJiYmPKCo/r162sZOZPJPH78uPa0Px6Pt3r1atyzyMHBofx7X7Zsma+vL65mcHJyevXqVY8ePZTbcDica9eurV27FiEkEonGjx8/c+ZM6ReBeXlro5UrNc5HxMXF3bhxA09GHDt2bGRk5KZNmxR3eCwWa82aNTExMVOmTMGdZHg83qdPn5ycnLS8we/P9u3bs7OzAUCnlCQ9PT0nJ0csFhcXFx8/fhzfWNMmtAQEBAQEBAS/EDKZbP78+cpbrKyscOnkj0WhY8CVDdq5eAe6jIVr9yEspmzLkzcwdjFM+/au8LAnsqYDAMgxmBqFHU6v1hGrQ6cioZY92JfTVViawbQRENC/hgYFAFBSCmExEJUAYqVFFuThoX0mCNhspGueq3pJy4Rxi6HlYPDvCc0Hwch5EFfRvIL0dOxb9bMqPB52/74+PVmQLMYwxxiAev+2upS6G9kb1e4y+PJQzqthQQMA7Nu3z8bGpm/fvgq3v4rSj96vDbWN2lwJBKgDrUM3ejcthw9mDGYgbZM+LuSKJSNUOyYkk+NGx2tTVHNGyEBuRWt13ui88kaxWFxpi9H9+/efO3cOf87VHz+q3wPjB53pne1IZcGOpsi0MbXxSaOTU1hTyrd/8OBBgwYNzM3Ny+/6eciR5+zl71VRM+DIQPZA/OCi8GI1nq5QXqhPM2Nk3JPe867xXSrU1Ari9OnTZ8yYoXbxfjRj9Dmjc82ozcxJev3tqKj6B/n27duwsLAVKyoc5Ozg4DB27NibN29+/PgxPj6+QYMGKlGeWjAxMVFxhNKEk5NTw4YN/f39/fz8/P39GzRooEXNgFOnTh0XFxdDQ0MqlYoQolAoBgYGjo6OPj4+5QtRcnJytH9PCoXC8toIZWbMmDF69OiuXXU7fOgsg8EbSKXS+Pj4z58/f/r0KSQkJDExUfsA9IJCQVOnogsX0J07pOvXSXv3KqsZeDxeTExMZVxXJRLtVriLFy/u1q1bu3bt0tPL3Ww5OoJ2b3AmE6mzdqgkUVHYmTPY+fMQryoUK4PLxf76C3G52jpBCKn8luRybOxY7O5dPq/kaH3PrS383tlZtknKAIBikfDl/l0IIWenWnXcPFQWQpJTEg8d3VvC40okkv+ePjx+6sffcv+0YBgWnxgLAHV9/dls3RYmqIJU+4C1f6XoHEO1V4KpFPsRlukEVeTFyyeHju16+/7l67dPX775DwCoVGpFDX7U0r59+9GjR3O53DVr1jx58iQnJyc1NXXfvn2qKed8PkilTk5OnjyeWUgIGf/EyeVYaCi2bZv2U+QX5JWW8jAMEwj4r+mkG039sg2YANA/q2ju0HFTJ86eMnGWibEpr5RnZGQ8ZeIsQzantpt7fEJMRk6mBKFSatlTvU2pwNSKWFj5/wfXepLJ5PLBrAQ1ze/t0AAAJBJq0gTmz8fWrYO4uOrv394ezZ2L2rbVcTuulQsXLnC5XAAYP368YiOZTF6wYMGECROOHDly9erVd+/eKVvnKTwY9DyFnZ1d+/btEUKZmZkXLlxQbPfw8BgzZsyECRPKpwniNGzY0MjIiMPhsNlsNpuN6yfodLqJiYm/v/+QIUPUro7HxMS4u6vJwmzevLni5+zs7B07duzfv5/75bEhICBgx44dauTbAAih5cuXu7m5jRkzRiQS7d27Nyws7PLly+bm5v369cNlH2Qy2dHRsVevXt26aZxiGzx4ML7Av3z5ck0ho/b29vv371+xYsXff/998+bN27dvm5iY+Pj4DBgwQFO31YXKTIdKKBROVFQU7hVhZWU1ZYqaKS1lduzYse3bK7qvr29VHGgJCAgICAgI/s+4ePFiVNQ3ioGdO3dqujP8zmBzPPTxafgcBcu3QVq5qARuCVy8DTZWsGJ62RZDCgQ2Qr2CsTAeyDFYEIMlCmCtKyLXmLOvla5fZJN6sHgyrNgBsUnA44MBExxtYdl0qK9NMFwlIuNh0SaISYRCLpAQWJpBA1/YsQyMOQA+PsjZGYuI0HQscnSE7xgfdvoGrNsDKUoFzJ/CIfATzB0LM/Sv0yst1Z0/WKzLSeMLfxr8ycN4p4Wns2XZio1URK1HqXfF6Aobqb/Npn95UpRU80y1Gkgk0smTJwcOHDhq1KizZ89WrtbzkvGlIcVDnoqfKvs0cEic9rT25znntRwIAL3pvf0ofm8kb9TutSZZrzFYU4khVS/NqM1emrycXzL/k/QTF+MiQNYk6x70HksNlqq4R5DJ5EovKJqbm589e3bYsGGPHz/28vLS/0AXsst94/s58px3kndCTFiPWq82WVV+oeDkyZPDhg2r3Ai/G3/x/0qUJWray5PzjgiODGFUMjWjPGSkQ0pmRbLqRu82hTGlCa0G4zZOnz6dmJh4+bLGnJq2tLavTV8nyZI+ST6tLV37SfpJS2++lOqv0jly5MjUqVOrssTl6Oh49uzZ48ePt2/f/t9//9XHP5JKpUqV4w90UdG6T1tbW1tbW6FQKBKJqFSqlsN1Fivjpqea3G6eP3/+8eNHRRioduh0usIyUy0cDic/Pz8+Pl65WWFhYV5enpubm4mJiZZjq0JsbKybm1sFrhRCIbZ1KwQGYgUFgBAyNoYmTdCiRWrVkJs2bTIzM2vatOmVK1eUo21Q8+aYvT2kpGg6CbK3h2pRTz5/jm3ZgiUm4u7imJERcnNDf/4Jyo4a4eHYzJlYbKz2npCLC/o27xU7cgR7+xYw7LpHrXd2lgAQb8KZ8zbUgi/MZTECg4PalZaCUn08X8D/FPw+OyfzVeBziURCJpNtbexT05LfvQ9s1rSVj1fdani//3fk5Gbj86KODs76tK+oIKDaNQ3TJs+ZOmm28hZ8SDpPVO1SBpyAgIBjx47htzG1atVScf8lIKgogUGvpDIpg84QiUUpqYmkFsjc3DwjK/3ajQtdOvasV/cbsyK5XK7JqFuFEydOPH36NCAg4MSJE4oPi1gsLikpYbFYZVfhjAxszhwsJQUoFGjY0KxOHUz5qophkKjxPhPH3s5x6KBRl66eBQAA9MTUEMMwBFDv0DHk4AgAddw8Nq3bUVhYYGJiSiKRAeBzyMfI6LIIM1cx9pEBAECh0tC6zfq8L4Jfl4KCgnPnzgFA7969NSWdEdQcv72gAQAoFNS2Lcjl2I4dEBpanT3Xro3mzEFdu0LVPMECAgIOHjyYl5fX59v7YwAwNjZesGDBggULeDxeWFhYUlJSQUEBj8eTfAGXNcjlcplMhn2LsuSzYcOG+CVhxYoVT58+lcvlnTt37t27d926Om6aGzduXFRxX9natWtzOBzutwLn3r17Dx48WPEyIyPj8OHDeBtPT8+dO3d27txZe7dDhw51dHTs06dPXl5edHR0cXGxubn5vHnz5s2bp//Y9HTjtLW1Xb9+vSJmYujQoUOHDtX/LDVHcnIyfqe7fv16nUayKkJ7Y2PjXbt21eDgCAgICAgICH41VG6N2rZtW0P3PEEhsO0IpGeDTAZGhtC6McyfADRdN9H6aBqW/qVGzYDDF8LFf2DOGDD8MqVsSoU7/mjgZyyICwDwdypElGLHvJBpzRToThkBgR+hmKd+r7U5zBsPLo5wdkeNnL08d5/C3HWQkvF1S3EJxCZBaBRc2w+OtgjGjIF160BtnSKHA+PH6/ZkriZeBMHKHZCVq7o9Ixs2HwQHG+jTSb+ObG3ByAh4Gv4GAIAQVGSxeSt7awAjYEPphlRZqghEJsikK63rLINZWmIUqApBgxwDdc4H1QuFQrl48eKgQYP69u177ty5SiQmMBHzlvGtW6JbxwTHsuXZAGBFsprEnNSd3l3nsQjQOaNz3Qu7R8lUvVXMSebzDObVp2qzAPxuWJIsTxudBgAexqMClY7UJ+9SKJQKLb6q0LZt223btnXq1Onhw4cV0jTgI+xJ76m9TVxc3IsXL06dOlXpEX4fIqQaZVI4+icv6IMNySYCtJ1xNHP0ZnbNTkYXFxcvWrTo9u3bOpeKncnOzmRnDGFjisdoinpxIbvMY1Vg0kMf5HL51atXP33SpqLQk7FjxxoaGvbq1SswMFCniYJMJqtiCKY+MBgMnf7Ayj7/akEIaRnq2rVrV65cSdcvtNva2prL5co1hB+xWCxDQ8OoqKjy5d18Pj8mJsbb27uG6lKysrIqYOGZk4ONGYOFhytSnLC0NAgPh8BAdOQIlDNkBYCFCxd6enr27t1706ZNY8eOLdvKZqMWLbDUVPUpVxQKdO4Muv46OsEuXsQ2b4ZcpduI4mLswwds8mS0cSPq0AEAoKQEmzVLp5oBGAyMw4ENG6BjR9S6dZn71t27IJHkGDDf2luVnRGh8z5urvlFuSzrTArCLl5EX9JyRWLRuo3Lc/O++kUN6j+8SaPmS1bMFYmEHz6+JQQNavn4KQj/wdVFNTKmGqlGMcG2nRtq+hQVomXLlk+fPj1x4oSZmdns2bOrngtA8Cvy6NGjgIDqSWxxtHWMjY3Cn2UwDHvz/sXMqfM3bl2VkZkWFx8za9oCH+96AJCfn5+UlCSVSikUip2dnbV1mRuhQMA/f+mUSCwaP/qrmFIsFm/atMnLy+v48eMKNUNKSkpGRgYuTDQxMfH09MSmT8fevy8bR2oq9OoFhoZQ8uWuCSEoFyxVnnZtOj198TgrK8PWxi4jMx0AMIAMmaTWlwYkEtnM7KuvSVRMBAAghDzqeA3sNzRq2zq+RJRlyALC+vr/nSNHjuAC0xkzZvzosfyOEIIGAAAgk1GnTsBkwqlT2MOHUIUpCQWoXTsICEDt2lU925bFYp08eTIoKEjLsy6bzW7atGnTpk2reC4ymfz06dMqdqIT3FABd5ZDCFlZWdWvX19Fr+Dv73/37t2JEyfOnz9/5MiRej7TNm/e/O3bt6NHjz548KCrq2qAqCZWrVq1atWqCr6Jn5QuXbo8fvx43759yn4eyihrL7p06XLhwgWhUCiVSq2srJo2bfqTm5ESEBAQEBAQfE9ycnLwaEAF69atq4kTzV0HV/6FPCUX8BdBcOsRnNkOrrqivbRrGnh8iE/SdnhSOtx4AKP6fd1iTIF//NCkSOxWLgDAkwJo8x4744Pq6fayrTBdWkHn1nDtHsjKrWIw6TCkJ7h/R/f93AJYuPEbNYOC8FgYNR+engM0bBgkJWHnzoGKptnEBI0YgZTUyRUiMwfeBINIDHU9wEu/SekVO9WoGXDyCmHTQejdUT9xhaEhcnTEylteK7C3Rz11LBur4EvxVQkm0A4FIQAMAKTfa0KbTqdfu3Zt3rx5DRs2vHjxovYYQU30pvfuTe9diQNrkWs9MX0ymTv5k+RTujxdDnITkokryXUZe1lfet8KdYUBViQvMiIZkWosTFOTr0bZADCsihWcw4cPxzCsY8eOx48f79ixY2FhYVBQUGBgYHBwsEwm6969++TJk3UurGpi3rx5c+fO/fkd+KSYjhkYnQ0qxHjm+LeStzxMvYzJmew8nzVf7a5qZMeOHd27d2+gNZm0tLT07t27ISEheBKog6FDtG+0rJMMvp0aMUWm81jz9Eym0J+QkBCEUHXFaw4cODAxMbFnz55Pnz41NjbW0pLH46nEuv8ozM3NMzIyNIkMAIBGo2myrwgNDY2MjNTfHMXKyiovLy8/P7/8uiaNRnN0dExMTNRkVi8UCuPi4vRxv6gEMplM3+8fuRybNAkrXySGYVhEBEyejG7dUqtCwP8rBg0adPPmzQkTJnTt2lUsFieNHBn18mVsZGSMRJImk4kxjI1QOwZjqpERo1UrtGhRVd9Ydja2c+c3agYFmZmwZg00aQJsNrZpExYTo6aNMhQKCIXw6RP26RNcuAB16qAVK6BJE0FeXpKFyZm6dUQUMsKwBpl5720tstisbDYLACxKhfD+PXwRNKSmJuFqBgqFYm1l27ljd/96DVPTkplMpkgk5Av4VX2//49IJJL/nj0AAHs7R3s7bQWylZYLVJfOAMOwTX+tjk+IRaTvpPrVn5YtW7Zs2fJHj4LgRzJ69Oh///1369atOhWHOunXd8jrdy8EAoGxsUlRUWFMbOTFK2dqObtmZKZhGHb3/i0f73oikSguLk7hOZ2YmMhisfBYiguXTwe+fQkALZq1qevjhzdYvHhxdHT03bt3FXYOfD4/PT1dLBYDgEQiyc/Pzw4JsUhWCh2UyyEpCbp2hX//BR4PEEJ0OqSkAI8Hmm+JpVLp0RP7s7IyDA054i/ufc5OtbR8vbRs3obP53fp1N3Wxh4AFi1adf3WpZYt2lb290fwayCXy/GaHy8vr3bt2v3o4fyOEIKGr6CWLcHCAmrXxh4+BL0T/tTg5oY6dEB9+oBvtZn+1a1bV6dZwq/FwoULdbZp0qRJSEhIRXt2cXF58eJFpQb1f0KzZs2aNWumT0tjY+MhQ6rNupOAgICAgIDg/4yXL18qT+V7eHi0aNGi2s+ycgecugb8b6O0ZHIIjoShs+DxWeDoWozDNQ1qHRpSM6FQa+qxTAYfw74RNAAAkwynfNCmRGxzEmAAKULo/BHb6Y6GWev1jirEsc3AYsDdZ5Cb/3WjnRUM7Q3r5lb/6bSwfDvEp2r0BwiJhEt3YUgPQH/8gVq2xPbuxdLTQSRCdDrY26MZM6BS86FxSTBjNUTFQ3YeAICRIbg6wdKp0EPr5EBKBiQka2sQnwTBEeCvXzAHWrAAmzoVcnLU7KNSUZcuUHEPgwoh/TJjXnPhJuWhUCi7d+++dOlS165dV65c+Z3rS6xJ1jeNbxbKCz9IPxTLi32pvnXIdXQfpsR/4v82lG5IkiUJMSEDMZzITotZizvTdVj6VTvVUk0+YsQICwuLRYsWhYeHs9lsf3//Fi1ajBs3jkQi7d2798yZM2fPntWUh6iFFStWZGdnL1iwoIrDq2kkILEgWWhvY0KqTkf9YYxhl0WXbwlvyUA1LsSIZDSTNdOSZFmNpyuPTCY7ePCglkoSqVS6a9euzZs3N2zYsFmzZvXr10cI2WbbHjhwIH9HvuSUBKwAABCg2uTa8w3mT2JWf3zvp0+funfX7bmiPwsXLrx161b37t1fvnypyWVaLpfHx8c7OztX43krjZGREZvN5qp1JAJACGmJ39q6deusWbOU5Q6FhYUZGRn4GgmVSrWyslJJr/fy8oqNjc3PzxcrpSCxWCwnJydDQ8M4rQm5AoFAJBLp6QZRIczMzHLUXhzLgV24oEbNoNgbEQFHjiANoaienp7v379ftGjR5MmTs7Oz6XS6g4NDHTe3OnXqNM7PH1BSwsCwYoSOSaX/0em3jx+vSqQvjnzrVkhL0zjahATYswf98Qfo41AilQIABhBlbhJmaZrBJhUe3lF0gS2o66xo0i0utXd0Ep9KibAwwa/3XeNSoN7X7xkarexvNzZgskgkfPr80fFTBxWr6V4e1R8o83/Ay9dPi4oKAaBzx+r8pqoheLwSADAwqAFxNAFBlblw4cLNmze7du26Z88eOzu7SvTwKfg9X8DnGBqxDQwFAkEJt6RRg6Yfg4Nevn7q7FxWblpcXCSVSrOyspQTtMVicWZmJi5o+PDpHb4xLj66ro9faWnptGnTTp06NWfOHOX08Ly8POULpUwmK+LxLFSuCyQSaft2OZcLDx4AhmFCIdy5A0IhOnFC0aS0lLdt18aiosJWLdsKBIL3H9+WlHBZTNbMqfPzC/JeBT739a7XumU7CkVjdbGdrcPYgK83YHZ2DjOm1rgiluCH8/Dhw8TERACYPn16tScTEegDIWj4Fnd3NHs2+PrC/ftYSAgkJFTArYFEglq1kJcXdOmCOnVSGxFHQEBAQEBAQEBA8KsQHBys/LJjx47VfoqcfLh4R1XNoCAsFlZsh10rdfejKW+CQQOqricetbftCOCPWsjPECZFYlwpCOUwJRKLLIVVLtVcXkUhw4F1EBEL+85AahaQSeDiALPGgKNtdZ5FH8JjtKUdCMVw4wEM6QEAAK1aoVatkFwOJSXA4VQ6ZuJjOIycB4mpX7cUl8DHMJi6ApZMhmmjNB4YFgN5Bdp6LuHD+1B9BQ3QuDGaNQvbvVtV08BgoA4d0IoV+vVSeTK+lN2aUr/3nMjgwYMbNGgwcODAqKioPXv2fOdJGROSSUdaZb5VlpcuP1B6IB/7KgKKl8UHS4PHM8ZvMdxSfQPUzYcPH/r371/1fjp37qw2YLFXr167du1q2rTpqlWrJk6cqGeSfV5e3pw5cyIiIu7du6epgvyHc0d0Zzt/e5osTQhCEpCoQJWARG1LBKg5tXn1nv2S0aUJaMK/on9z5F8/9a5k1xmsGXNYc6r3XOV5+fKlvb29u7u72r1paWnNmjXz9PR8+fJlnTrfCH3+XPHn3D/nXp50udm/zcgkchNKk/Gs8RzEqYlBRkdHe3iov7BWmsePH3fr1m3GjBl///232m+bu3fvurq6/jy2kXXq1AkLC1NeelFgZGSkyb4iIyPj9u3bO3fuxF9iGBYZGVlQUIAH1eMUFRVlZWV5eXkpFFEIoTp16giFwvT0dJFIhBAyMjKytrYmkUjZ2dnao23EYjGPxysvaCgtLX3z5s27d+8+fvyYnp4uk8mcnJyaNWs2ePBgPZesPD09o6Ki9Eo6v3cPlFaYVJHJ4Nkz0CBoAAAGg7F79+7du3er7hAIsLdvITMTOTn18vOr37Tp/UePunTpos/gtYDi43WU3oeGAoZhxcV6dri0Y9MCptLvX1r2bUaRy3vEJHePTQGAiR8i/nF3zmMymqRnN8zIhe5f/wTGRmWareOnDir/rRFCTRu3aEXU+6rjxasnAGBhYdWkkV4FXT8WXikPANgGP7thEsFvSO/evW/duiUQCK5fv37//v3r16/Hx8f7+fnhpZIymezJkycXL14MCwszMzObMmVKhw4dSCSS4oqTmZUhEon2H96l7Ggik0vr1Pbw92t46Oje5OQEfGNObvbSlfOEIqGBgaG7m5eTQy0SiQwAivsBEiLhLx8+/pdOZ2zbsuv58+erV69e8e2zGJPJRAgpnw6Zm6M6dbDs7LLXNBq0aQMYhtLS8GZSEoqwNGWlJVEjw568e2lubtmiWevDx/5OTUsGgLv3buHH2ds5jhs92cHeqZaza8P6Tar7N/1TM2rUk6tXE+l0Uu3aRps2NWnf/rvPRPw6UKlU3G++urJaCCoKIWgoB42GunaFtm3hxQt48gQLC4P8fCguhtJSNeIGMhlYLDAyAhMT5OUFbduitm212NcQEBAQEBAQEBAQ/CrEx8crv6wJw7DDFyElHbQspL8NrlL/jrZgaQb5RRobsJjQrY3Gvd3M4WlDNDIUiygFANiVAqlC7KAnolW3vb1Xbdi7upr7rCglpToacFUakEhVsS6QSGHq8m/UDApyC2DbMejYEurUUrMXABh0QCTANBqBAwAc2tbo0DbVjUFBQWobo9GjUf362ObNWHIy8PlAoyErKxg0CI0YofudVJnAorIfPH6Ez7qrq+vz58/btGlz9uzZkSNH/oARVJCTwpP7+PsKsUKV7QXygkOCQ24Ut5qoVscAokrhdRG8KsLeciFNCBY0aMONePv27d69e6v9dAoQQnPmzOnQocOCBQt279594sQJ7SmTRUVFf//9965du0aOHHn48GEmk1lzY6sKk7mTLwovFmN6LRZ6U7zXsNdU7wAoQDnBOREpjdzD35MmTyMD2Y/qN4M5w4yksea+Gnn58mX79u3V7nr+/PmwYcOGDx++ZcsWtUv+21dtD3oc1PNWz9GjR9foIJOSkvr27Vu9fdJotOvXr3fr1m3MmDEHDx5kMBjKe4OCgiZPnnzy5MnqPWlVMDAw8PHxiY6OLi0tVRhW0Wg0Y2Njd3d3TQqwPXv2BAQEmJqa4i8jIyNzy0UbyGSygoKC8PBwlTsrBoOhf3aqJiQSyfXr10+ePPnixQt/f//GjRsPGjTIwcGBTCbHxcU9ffq0Xr16vXv3Xrduna2tjhULY2NjS0vLmJgYDw8P4HKxzZshNBTj8RCFAnZ2aOpUaNy4rKkGK4uv6GygFiYTtW2L/0gBmD179sGDB6suaAC+rhAHgQAQQhSKPpEDuQaMAiYNAEgAttxSSx7fWCwxNjWzio5zKyhmi8vEDSyJdEjYF6cNCwuktBDCZrMpFIpUKsXVDGam5o0bNXOtVdvZycXIyLjC7+43QC6Xp2ekAUCj+k3wNdGfGQzDBAI+ALBYP0WeDgGBMvv371+8ePHIkSMTExP5fD7+BYsQatGiBUIoNDS0SCln8M6dO6NHj544caKhoaGXl9e5iydevHpKJpNV8llsbewaN2rOYrKu3riYn5/LZLKGDQ648++N7JwsABAI+Hl52dk5GU0btabRaAqB3YihY4+c2Gdmap6Xn3vj1mWOKX30hKHdenRWudqam5sbMpncL1/jDAbD2dkZHTgACxdCTAxQqdC2LWRnY+3aYSkpeJvj/p7vbS0AAPZswrf8e++WVCY1MzUf0HdIWnoqg8H09vJ1dHCu9l/vr8KZM3EAmEAAQUG5vXrdKyoaQ6XWVJzfr0779u1DQkIsLS1//lC//1cIQYMGGAzUqRO0b49ycrDQUAgLg6QkyMrCCgtBKAQMAwYDTEyQhQU4O4O3N6pXD6yt1QbCERAQEBAQEBAQEPyKpKZ+s9pcXVnaykTEalMzAEBBMQiEwGRoa6MFMhlaNoSoBNAUg+vhCi20hZiDKxMeNUCTIrDbeQAA13JAKMdO+aDvWkvP5WJbt0JoKJSUAJ0OdnZo7lzw8qrekzB0mVXTq7XS+/hliNBsoZ2RDat3w9kd6vfW8wAbC0jPVr/Xx6CRpm4bNWoEmmQNvr7ozBkkk0FBAXA4UAPe3WoJLIYYPgCAARma1EihtW4MDQ1XrFhx7NixGhI05MhztvK3RkgjJJjEnGQ+kTmxHa2SgaMYYLtKdxXKVdUMOMVY8d/8vycwJ5CgeubgokphaxKkirB4PuQkx8tCnks/P5eFvZJnxPMs7BOZhtYT13Oc1dfZVyO+vr7379+/ceNG3759t2zZorYeKDY29uDBgydOnOjZs+erV69q165d06OqNOtL158Vni3F1EioECAMvvmy9qZ4n+ecN0A1sgjkSfHcx9lXEz1rJy4urnXr1uW3nz17dsGCBWfOnOnQoYOmYxFCmzdvHj169KhRo3QXzVeBwsJCE5PqTPrA4XA4Dx8+HD9+fOPGjZcvX964cWO5XB4cHHzhwoXnz58fOHCgJrygqoKBgUH9+vULCwvz8vJkMhmDwbC2tlaRYijD5/OPHTv2+vVr/GVRUVFhofrvKwAoLi7OycmxtNQRccLhcKhUqkSi3sIEAGg0Gj6rXlhYeODAgT179nh6ek6YMOHixYsqs+2NGzcePnz41q1bt2zZUq9evTVr1kyZMkW7N0+9evVCQ0M9iouxRYuwhLJCWwwAIiOxDx9Qnz5o7VoAAJ3+MdUxXzpkyJCFCxdmZWVZW1ctA8xA11cKbt5laQlf3rIWzAQiY6G4iEGXAxQw6Y7FJRY8PsvOUWZtlSyXm/OFljz+N79iMhnatoVaXzWbJBLZ369R0PtAFsugf5/BrVq0/fkX6X8sxdwiXGNkaPiD7pwqglgixkfL+F73lgQEFaJ58+YJCQkBAQGnT5/Gt2AY9vLlS0UDJpPZvHnzoKAgLpd78uTJyOjQOnVqN27SKCTsEwDg/kMBw8efOncUAOh0xqTxM1lMFgBsWL0tOyfT3MyCSqU1adQ8KzsjKjoyNPRzWGRwMbeIRCK5uroaGBgAAF/A/xz6EQA83L0szK2u37pkYWkGAEdPHHgXFFjX179l8zZlV6uHD303bYpv1UpoY0MBzKJFCxqNBjQaOniwbPBr1mCXL+NlyRls1r91nN7bWlAwzEoOxUYcX+96796/kcqkdrYOs6YtMDU1a9TwF3B5qWk8PDhRUcVkMsIwjM+XhoUV+vt/D43vL4qPj8+PHsJvDbEArxUyGWxskJUVtG4NEglIpUgu/zobSiYDhQIUCtBoUOXgTAICAgICAgICAoKfCpXg5MplampHp8M9QnplJaOdUZpSJzYthg9h8DFczS57a9ixTPcYDMhw2gf9EYcdSAMAuJsHs6Kw/Z7fS9EQGIgtWYIpT6mHhmJBQWjoULRkSTWex8EGQqI07kUATepV49ng0WuQqubXf0N8isZdZibg6aZG0KAsZVCrWsAFDdpkDWQyfJtrXqNgAKu++F4PtALmj3umzMvLq6Fsgh38Hbv5u5NkSYotd8V3W1JbXjC6wEYVrmsJk4bFy+K1NIiXxX+QfGhE1Shq0YckAZzJwm7kQExKmvjaHnlarDQqCCFErteGXLcVfegikqO7LDFM+vQyr/vU0eHYv/6IXPPfB3379nV3d+/Xr9+TJ0+WL1/u6uoql8tjYmIePXp05cqVqKio0aNHf/z40dHRscaHUgX4GP+U4JRaNQMAYIAZISMLkoUUpGYks6aUphsMN1Q9UkGICa+Jrv0n/g8DrDG18TDGsBqKadATtQb++/bt27Jly3///efp6an98BYtWhgbGz99+lSTzUO1IBaLy0cYVAssFuv8+fPXrl07evTo4sWLEUKenp69e/c+duyYnrVuIpEoMTFRKBTK5XIymczhcJycnGpU3mFiYqKnvOPo0aOtW7dWuCxkZGRoSYuQy+XZ2dk6BQ1MJpPJZGoRNDCZzPT09L179546dap3794PHz709tYWuWRkZLR+/fqAgIAxY8Zcv379xIkTWqwavLy8wt68Gbh7N5aUpLqvsBC7dAnMzNCcOZi9vfZ3ATY2OhroAZvNHj58+LZt27Zu3VqljlxdQYNjEwAAiQQNGwIA9O0LwcGgLnPkm+ZybMGr4CMNvJKMDflUymsHa3AAACk4mIODOQCY84XDQ2O9cwoAABgM1LIl2qKajjRhzJT2bTrZ2tgRRfz6EPimbKnVzbWO9pY/A6Iv/0J0emUF2gQENc+GDRtiYmKsra3nzJlz8uTJ0NBQExMTR0fHNm3a9OnTh8Fg3LhxY8mSJenpaXX9PQEgJOwTiURydakdGxftV7dBi+ZtsnOzCgsL+vQaaGlhhfdJIpFsrO0UP1tZ2qSmpIvEIgAwMTZLSUuMT4xCJMjLz01IjBOLxXQavWP7bjbWttyS4qiocEQipaWnBId8CA75IJNJ27buCBgGW7aQYmNrx8YCwN+NfUJCXnXv2rtvr0G43EEoFJ6KDyPVdaudX/zOzirWzAgDoGLYCD7W4q9d+FNep47d01KTGzVsRiEqk7/A4dABAF/2dHMz8vWtfkkrAUF1QXxu9YBEAgYDNEuwCQgICAgICAgICP7/yMvLU35pUQMLvfW94eo9bQ3MjPU1BtCkaWAx4PYRGDEf3n/+mqpAIYG7G2xfBo31W6QnIdhcG7HI2PZkAIBzWeDDhukOeh1bJVJSsAULFIaZX8nPx06eBHNzNGFCdZ1qyRR4Gwx5GkpJa9eC6aO+vgyPhQ374H/snXV8U1cfxp9zkzSpuwCFluIUKTIYw2U4w4cNhsOAMRjuQwaD4cN96AvDXYdrsWKFUqi7Sxq/5/0jJaRprEoZ9/vhsyX3nnvuSRq5Ob/nPE94NCQy2Nmgni/m/Ay7vJSnsyQFarDuN3QchvdaT4xGzZBu73/EwKJrtYhBI2swlEBRbGyPwr00ALBg8Gu54jT9yMHChQvXrl174cIF9d0IVcRWydY3qjdWxKq9Rfvuwu4WJJ9ah7+y/logXpDKpmpvTGPTzsjOdE7tfMXxCg95E3G8UL5Ip8Z8y8VU/Ez5LN+ChhAJFrynx98nS8/tUvz7PzYmhOdTk/d1J+uflruV8/nGAY0dSBMHVLXGqRq1R1SopaC4n4a/IjChWFQE1apVe/jw4YIFC5o2bape9l26dOkWLVpMmjSpXbt2RSRJKVxOyU4Zl6TYMXYPnB44MA7EuHuP2eyT7lsiXvJG+UYJJYBdkl0rxCuGWw6faj21UPrPB5UqVXr16pX2lt27dy9btuz69etmOiF16NDh+vXrRSpoUCqVRTrR36NHjx49euTjwKioqIiICJlMptmSmpqamJhYpUoVO7tPvFZbJpOtWLHi0KFDmi1yudz4IUZkCtr4+Pi8evUqd2/p6emPHj26c+fO06dPhw4d+uzZM5MpEhqqVKly8+bNxYsX161bd/Xq1X379tXbzM/Pb+fEiZQ1EPKUlUUPHyZDhzLjxrE3biCnEPYjzs5k7FgzB2ac2bNn16pVa/DgwcZFG0age/bg7l0jDUjFimT0aACkf39cuECvXdNj88XjQfVRlemaJZ1+60mAu/Ptch5BzvbSnO+dRCvRuoY1u8emtBZY87t1J3375tbSMgzvs6jNlxDu+98G4FmmnLeXz6cei2lkMk7QwPEZ4Onpee/ePfXtFh+yfjQolUovL68tW7YcP3783fugct6efn512n3bobx3heiYyDKlyxJCenXvZ/wUYrFYJpPFJ8QACAl7GxT88VqIEFKjeq0e3fqUKe0JoG/v7J+diUkJZ8+fuHn72vuQ4BbN2iAmhmpNUCRbigCcPX+SEF63Lj0BbNmx7rm1BWPldr+MOwChUtUoOaP94uXOlT/OEpQtU65smRIt/y1+/P0TAFBKq1d3ePCgB5/P5U1wlFw4QQMHBwcHBwcHBwcHhy4sy2pHZhJCisJ9emhvbP8nR1laG4ZBc2N58dmQ1YaNBQAAjvY4uw03/fH3UWwHAKybj37fwcKUQbIO83xIopzujgGAee/oNw6kjm3eesgrdP58PWoGNZmZ2LsXAwbA0rJQzlW/Jn7shS0HkJGpu6u0KxZPho1V9t2F67HtIOK15C53H+PibayfjyZG8zu0sTI1amsrY3u9yuDAGoycjlfvoFB+VDPQUv47f0MNo0UBf3//kqBpeCfBnA/2DL+Ug3fh/BnzzLVr11avXr1v3766desqoRyTPuaM7Ew0G63eu0+6rxqv2lKbpe2F7fPaczKbvCZrjY6aQcMdxZ0/xX9Ot86by4gT48SAYWGgtAYQECfilKc+1chZrA7H8tcZ6bsXy09v4X/TRTjyD9u6zb2teF/bk9GeqGKdo8De3Q3vJGThewpgSQht70yqFsuqWhsbm2XLli1btkwikQCwLKS3f7HxUPlQBWPeLElsUogqpC5Tt1BOtylr0xzxnET246cVC/at6u2irEVJNGmpzdJCOUte6dq1a4cOHebMmaM2JDh8+PD06dP//fdf83Od6tSps2vXriIcIiCTyYw4NKivEMRiMY/Hc3Z2LiIvh9zExcWFhYXlFgFkZWW9fv26du3axTYSvaxbt65WrVoNGjQo9J7t7e0rVKig9qUAkJmZeenSpStXroSGhjZr1mzIkCHdu3c3EoRhCD6fP3fu3Pbt248cOXLTpk0LFizIHYZSs3r1V/HxcHEx2Et4OD1+nAwaRPr0odu340Ou+UdEItK1K2rWzOvw9OLh4aG2l7h7924+VFx05066YgXS0gw1IGXLkj/+yL6yIoRs24Zff6U3byI5+WMbb29qZ4dnz3IcSKlfbKJfbCKATCdH2epVssqVZDLZ+9DgEycPy+SyIx6O15xdh31Vt5JJZzAOo4SGvY+OiQLQ8KvPwyhevR4dQD7epBwcJQQ+n29nZyeXy7///nsAPB7Px8dHLaHzNFscIBQK+Xx+5Yq+D5/cVSgU1ta2vlVrVq5c1dnZpaynl72dvU57pVJx3//Ok6cPAZT19AIAV1dibU2TktQN6kcnRNpZA/j3+sVO7bsEvX39/MVTACwh3qkZLUOiascmWn3diFTW7+PIoWHx4q9mzHgAIDIyy9ra3HpxSEjGgQPB8fGS9u3LtW9vyqiJg6OQ4AQNHBwcHBwcHBwcHBy6pKamqrQWn6kjnAvebXIqlCq4fchkdLDDiD5YvFFPER2AXzXMHWduz4YiJzQ0/QpNv8L21QDwY09zu9VhRWXyOos+SIOCYuQreusrIiy6BQwyGX3zxsh+GhqKc+dIvha56mXRRJR2wZaDeB8GhQoArCxRxQdLJqN5w+w2m/Zj3W6kZ+geG/QeI2fg3E54mZdM8m1jnLtmLHWigqnJsVpVcPMf7DiES7cR9gAABozxH90fog/1LLVqQYO2dkGjaSgesmjWRdnFQFVgOV65dhbtXBgXJcXoQJqlAoDq1pji9WnKG+np6YMHDz5w4EDbtm0paM/UnmdkZ7TrzQqqeKZ8NjR96Ha77R2EHfLU+SbJJiNr8RVUcUp2Kq+ChoaChp6MZzhrMI+kNFO6iUWTPPUJwD8d41/TZ5dPSdf8zKvT0mZ7wLeVywwuTb51hsjwG3xCOZxJxON0SFmMDqSX6hFBMf4ZPzspgxpbYkIFZgELS1I4Dy2ejV+WtUxbzaAhg83YJdnVR9inrqBwlBN5ombNmt9991379u0HDhx49+7dq1evnjt3rmrVPMy2+/n5BQQEFN0IAcTHxxuyZQoPD4+Li1MnPgAIDQ21tbWtXLlyUYsJKKURERGGLA0kEklwcHC+V+0XnKioqD/++EM7dByAyYq7+VdWbm5ujo6Od+/e3bJly6lTp5o0aTJp0qTevXur08cLQoMGDR49erRnz54hQ4bIZLI1a9Z069aN9yFXVxIVxeT2J9CGUhoQQAAydSosLenBgwgL+7jX05P06EGmTCngILUZMWLE6dOnf/vtt8WLF+ftyKQkum2bQTUDw6BKFbJxIz4khgCAhQVZt468fk137kRCAhgGNWuSwYNJZibbuzciIvT2ZFurtl3L1urbFXwqVapQdcv2vxIS45OSElb9tXTOjEWlPMw10uDIzfWbVwAwDO/rBnn+uv8kqAWIAKwsuTwRjs+YatWqvX//Pj09nRDi7u5eKu9BQkKh0NHRsWplX69y5ZVKpZOjc40aNWxtDV4Zbt627umzRwAqVazyzddNAUAgQKdO2LMHmZkAKqgoQHk8gSRLHPDsyY3bVwEwhHQS2naOiQLfkjRvQVatyvdD/nKYPt3P3d3y3LmIIUOqmNM+KCitf/8rAQHJSiULYM2aFz/9VH3Dhs/jM5njc4cTNHBwcHBwcHBwcHBw6PLuXY5KpIeHR0F6y8zC7BW4/QhJqaAsHOxR1xfLpsHZEROGIEuCHf8gKu5je5EF6vpi/xpYlrC1TBYMtlYjjf1ppgpBWVgTjqneRXayqChomWToQaXCo0coPEEDgDEDMfR7nL0G/2cQCNC2Cb6pC000uUSKTfv1qBnUhERi0hIcXmfWiQb3wvaDCDAg2Cjjjt9+Md2JgI9R/bFt1VfQ1iukpHzVtm3uxmoFg6aZWtNQ1CYNKqgmZ0w+JTsVqgpVCwU8eZ5fC76ulLTnQZoQgAWDLdWLUhZjlMmTJ7dr165t27YAtki2XJJd0rt6PoaNmZo5tZVFKyHJQ8HykeKR8QaxbCwLlkEeHrwDcagnqBcuMyhoqCOo48rkIRwnWYGFIXTHi1jJXxNUwU9E03c1aNZiRSVS1wzrej7Bhqqk+UMqY/EkA4ve0/kVuHW3Jugk7LRCvMJIbkgpplQlfqVCOddi8eIQVYihvfFs/O/i3484HCmUc+WVdevW7dy58/79+76+vmvWrLG3112VaJzy5cunpaWlpKQUhXMSgMzMzMTExLJl9eQqBQUFxcfHa+sdFQpFcnLys2fPatWqVaSahpSUFE1dUC+ZmZksyzKMno8UiUQSFxcnk8ksLS3d3NyKYp30+PHjx44dW6VKjkpA6dKlU1JSlEql3kN4PJ6bm5uZ/aempi5atGjXrl1Dhw4NDAw0P1rCHHg83uDBgwcNGrRjx47Vq1dPmDChW7duNWrUiI+P37p583Q3Nz2ZC1qQD7IM8vPPZMAAumePWo5JKlYkAweiCALLtm7dWqdOnS5dujRqlIc1+nTzZhhyvQLAssTVNYeaQUPVqmRpTkMXe3syZw6dPx9RUTptSZ06ZEOO4Ctvr/IL5/1549a///tnr0IhP3v+xLDBP5k/bA5tJJIs/4f3APjVquvg8HmkvEsk2bYlItFnqUTk4FBDCKmg9xMyL1SrVs3W1jY1NZVhGC8vLyOavPchwU+fPbK2tvlpxC9VKlf7OIyZM1GxIv3zT6SmOoslAGEAFbBt1waVSsXj8caOmlCzRh0AUKnAy1u23ZfMkCFVzFQzAGjT5kxERI71KHv2vFm3rjHDcD+FOIocTtDAwcHBwcHBwcHBwfERhUJx9uzZZcuWaW+sXDn/yb7RcegxBgGBH7fEJuL1Ozx8gT0rUKsKZo5B/++wdDNCIqFQwt4GPduj/3e5I4b1oM6bMGnPUIh4W2J+BTIpiAJYGUb7eBCvIlJdCATQV5jRbVPYiITo0Q492unZdfpfvAvTs11D4FtIZR89Eowg4GPTYvSfgJBc6xvdnDFlJCqaa76eA3rwYIPly9W378fGAoCFBfH1JRs3ftWtG4o3ZoIF2zWl60X5RQU+LimOVEWeSLKzjM5etjvTm9S0KZ7h6HL79u1z5869fPlSfXevZK8EBouFr5Sv9kn3DbUcan7/RoIhNA3yKmgAsMVuS1BK0Evly9y7qvGrbbXbamY/CoqtkVj6ThF/dKNszyKLjsOdZ+2aW9VyZBnwzJ6Lq2aNuT5kVjAFsCYcfrbobm51UpfDssNbsrbEsrFyKndinBoJGi2wWWBN/murOevx61XnV7+nuGeoQWOLxvxCmqd6pXxlvIERq4+ihmGYYcOGDRs2zFADFuwe6Z7j0uMZNENERA0FDSdaTbQh2R8WhJDq1au/fPmySZMiWQx39+7dOnXq8HKVAeLi4nTUDBqysrJevXpVp06dohiPmpSUFLUnhCEUCoVEItGpjiiVysDAwIyMDI21Q2RkpL29fdWqVXM/wHxz6tSpFy9e7Nu3T2e7g4ODk5NTQkIC1ScIsLe3d3d3N6f/ixcvDh06tFOnTi9fvjTzkHzAMMzw4cOHDx/+6tWr06dPP3782MHB4fCRI1/NmmXML4rPR9OmH+86OZFffinqgoabm9uqVatGjhz56NGjPARPBAWZaBAXZ6KBFqRDB1KpEl20iL57h5QUWFgQFxc0aUKmTUMuZQ+Px2vZ/NsXr549e/4kPMLohRSHUe7ev61OcGjWtNWnHou5SKQahwZO0MDBAU9PT09P0/EE/o/uAWjcqJm2miGbly+RkACVSsCqAKiUShCoL05UKlVQcFC2oIFTMxQZsbFZAFxcRAxD0tLkMpkqM1MVGyspXdpoZiQHR2HACRo4ODg4ODg4ODg4OLJ5+fLlsGHD7t+/r7O9ffv2+euQZdF/Yg41g4ag9xg2FdcPwkoEb09sXJi/M3wChpbGvlg8ToeExfx3dIdv0UzdlypFnJ1pSorBBhYWKJpqliHuPDYWEgEgORXh0ahc3qze/Krh9FaMW4DXwYiJBwAHO1TwwpyxaKeb4m0Qbd8Fevo0XbJELfLIVjMAkMvpkycYPNj/33+/apVj+ruoTRrmi+dfUlzSVjMARJg0VRi3GCAA2jjhF3NjZw3yWvn6qOxoIpvoy/ftIezhyJi1YFGpVI4dO3b58uV2dnYAWLDRbLSR9izYi/KLeRI0ePFMaFKciJOh0vU9xb1/pP+oH9RAy4GlmI+uti6My0XHi/3S+j1WPs5ks9cGWRPrOoI6++32ezCmvWRYin/isSSEvr1+TrpxMuNa1nrVtY51qy2vTMrmXZw0xhPXU3AxCRQYHUht+aSGQ+zUjKnPlc/TaboFLMrwyoyzGtdN2M1QDyqo+qX1Oy87n0EzNJvuKe5dlF/cb7e/pqBwgudLDhttN3ZL6xam0lPSqyuou8q20JyBZVRWwAYF4ZHi0e/i3yNUEVJIHYhDI4tG86znmalQCVGF9E3r+1T5VE7l6i1nZWf3SfcttVnaVdhVvcXHxyckJKSIBA0nT57s1KmTzkaWZcPDw/WqGdRkZmampaXl1W3CfIgpkWPuBkql8unTp2KxWHujQqFITEwMCAioXbt2YWkaZs6cuWbNGr3GD1WrVqWU6vg08Hg8e3t7MwMy/vzzzzVr1uzbt6958+aFMlqTVK9evXr16pq7tGFDBAUZMmkgFSsSfa5IhQalePSI3rwJpRINGpDGjcHnA/j+++/379+/bNmy2bNnm9uVgbySPDTQoWJFsmsXkcsRFwehEK6uRqS46elp70OCATg4OOTtLBxa3L57HYCri1v1qjU+9VjMRePQYGnJlfo4OMxCKpXee3AbQP26DXPvjXnxzBlUACRbigCwWp+7hJDscAqOomTu3LqrVj13cxMFBaWrUydsbASuriXMWpPjPwonaODg4ODg4ODg4OD40omJidm+ffvFixdv376dewWks7PzgAED8tfz3uN4aniV7Kt3WLIJCyfkr+9igmVx5AJOXII4C0ILtGuGH7phaUXS9jGlwNF4jC2LemYY1OcZPp/6+SE42NB+UrEiadGiCE5sEIGp0g/D5G0xjE85nN2G+CTcewq5AjUro4pPXgakScIOCYGnJ9asaaijZvgAff2aLlhQPDET2WcEPSY9pqlHAiBKd8vorfzMzuq7jOXzJdXcGJL/MJdwVfjg9MEBioBkmgyAgCziLeos7LzadjUPJv4Mx44ds7e379Onj/qulEoV1EQhR/uxmMM4q3EHpQdjWd2/hYYGgga5NwapgoakDXmmeqYRK6zNWttW2HaT7SYLkr0MtzRT+rrj9RvyG3uke5LZZCfGqb+of0uLliaHpKT4Jw4rw2jg/VvSHXNoarxo9J9VWnT8vSLp4JKnB/cRhmBbddL6EX2bBSmLPs9VlqVXRNnt0TR4rXrtr/TvJuy2y24XgZ5a10/pPx2THlMihyk9BX2hfNEvvd9tp9v2pKgqxJ8EP4HfQfuDo9JHvVS+1DxqW8b2K/5XB+0PakwICo49Y+J5K7ondnLG5N3S3QlsgmbLbcXtM7Izf9v9XV9Q3/ixSWxS59TOOvYSFPSN8s2Y9DH29vYtLFoAKF++fEiIwUCNgiAWiw8ePKjzIRkWFhYbGyuVSo0cyLJsfHx80QkaHB0dIyMj9VodqOHz+ZY5F0AHBQXpqBk0ZGRkvH37tmrVQrB3Sk5ODg8PN6T7VNtppKSkREdHKxQKSqmFhYW7u7uLi+kPnWfPns2ePTs2NvbevXvmrGctIsisWXj8mL54oWefszMmTiwKs6hsbt6kS5bQ9++h/jtaWMDHB6NGkV69APz1119169bt2bNntWq51u/qg5qMaMnfq9fCAvryWbSRSCVrNyzPzMwA0KLZt/k5CwcQHRMVHhEKoNHXTU0qnEoOmqwcLnKCg8NMbt25lpmZUbFClfLeOUMuxOI7T/13uls7tmzgnZruJpYCEFDq7OoemxgPoF6dBqU8CjOSiUMvs2fXnT27rkCwTa1mANCrV3mB4BNlKHJ8YXCCBg4ODg4ODg4ODo4vmsOHDw8dOjQjI0PvXoFA8Pfff+svUSiVYFkYNfs9cQUyw2VQlsW9x3kbrTbFkDfxPhw/TsXz1x8fxZmr2LQP6xagqxuOx4MCs4LpubpFMrHKzJ9PX7ygr1/r2efigl9/Va9TLDZaNcaWg8b+oC5OKJf3SSQ3Z3zXOo/HJCTQqVPpq+yaH9ulC3FwoJGRRrK6yaNHMGpXbhC5HHy+6fiPnAQpgyLZyOw7lG+RMkIYv4iw2dUUldX1jLLdr6gWV0Y+g7TDVGHtUtq9UX20AaegoarQTVmbwpRhJxxP6K2da3j48GHHjh01d62IlR1jZzwjojSTtz9tRV7FLsIuOyU7dUr1anz5vn/Y/qGzMUgV1DG14zvlO+2NUWzUbsnuKFXUOcdz2vkUzSyaNbMw18ojXYm9MdgUSd/duyrfu5iNeS8cOMe908DJ5fkjysCiYPNv9nwcq006PaFhUihZJiNymcjRW+oxGSS7+pvOph+UHHRn3JfZLNM59p3q3SnZKb1PEYCXypfTM6ZvtNtYoPGVPBoKGj50fvg/6f/OyM5k0SxHxnGoaKj5f00z6SbqdlF+0ZANAwH52uLrwj2jmiXiJZslmzNpjmhhCvpK+WpA+oAbjjfcGWORAeMyxhkKy4hmoydnTH7g/IAB4+3tffv27cIc9wfWrl3bqlUrL6+PDitv3ryJj483HvegRtuEoNBxcHCwtrbOzMw01MDGxobR+qBWKpWGLmzUpKWlqfO2CzgwR0dHV1fX06dPd+7c2UgbR5PVdACAXC6/dOnSmTNnLl26JJPJfv75519++SUPqQpFgZUV2b0bo0fTZ8+gJWoh3t6YMIFofZUULvTsWTpnDuLjP26Sy+nr15g/H/HxZMyYsmXLzpkzZ9y4cVeuXDGnQ6ZvX/bff2HoVUEI6tUrjIHrkpqWsn7TyrDwEABNG7esU7tIzvIlcOfeDQCEkK8bNP7UY8kDUqkEAJ/PFxSd9IeD47MiKjrCwkLo6mIwp+1t8BsALbSTZUJD6aRJNDKScXVAOdcUS2GKpSsB7GSKdKEgNjHe0dHJr0bdbt2+L4bxc6hZseLr339/7Ovr1L9/xeHDiy8AlOMLhxM0cHBwcHBwcHBwcHy5XL9+vV+/foaKED4+Ptu2bWvZMufSZ5mMrlyJ27dpUhIoJY6O+OorMm0arPWYaacZqyYAQJrB2kR+UEscCt5MLZKIS0SPMXjzPscupQrP3mDgr1i3jpxjqIzF3TT8HY3BRbEaxM6O7NyJMWPoy5eQa6319/bGxImkXbsiOKUx2jRGpfJ4YThKu64vBMXwEzMsjA4eTNXeFR4eAJCWRjVuDQagyckkl3ODMVJS2EWLyPPnND0dPB5xdUXHjhEDht3L5MXIQAEBQRkhfG1QSZ+FcCJNzKAZoBaC9P7ChBmMvJJmIHLnlVK3mSCKCFVEHsaTk0Hpg7TVDBqUUF5UXFwuXj7FeorxHnRWN/ryfV8qXxpq7MK4jLYanddBbrTbmEpTc4QpAATEl++7325/7vXxg9MG66gZ1Kiguqq4uki8aK713LyO4UEa/o6hR6Lk6deOyg+vplnpwn7TnNsPGOPFH1eW2BbSy7WsCOfrkvpPQsQSbwAWKWN4kiaSMv1ZYXZlWgbZP9J/plpNdWFyLMv+K+svIyYWAB4oHhTOEEsYfPB/EP3wg+iHojvFYNHgLVlb7it0E5TUVONXm2c9r9BPmkbTdkh26KgZNAQpgyZkTDhgf8DQ4TIqe6h4aKT/QFXgbfntphZNy5cvv3fv3oIONxcRERErV67Ujp1KSEhITEw0R80AoEjLdYSQsmXLBgcHK/TlAlhaWlaqVEl7S1pamnFLCalUmpGRUXD/f0LI3r17u3btumrVqv79++e7H5lM9tdff61YsaJy5crffffd6NGja9asqfmgViqVcrlcIBB8mpqoqys5fBjnzuHYMYjF4PNRsyYZNQp2ReFPBQDIyMAff+RQM2hITaU7d5K2bVGx4tixY3fu3HnkyJGePXua7rNJE1KvHr12Te9OUqkSmTSpQGPWR3xC3IrVi5NTkgDU9fvqh36DC/0UXwhKpeLOvZsAKlWoYqQOWgLJkmQBsBQVbd6E5rPCiI0NB0dJ4PzFU0eOHxQIBPPnLDX0Xs4UZwJwcHDKvk8pHTeOBgQASLbiA65VlJSvVL0U8T1Elq5eXiHhISkpybb29gq5HFy2S3ExfnyN8eM/m/Qfjv8MnKCBg4ODg4ODg4OD48tl5syZetUMFSpUWLlyZadOnXQXLyYm0h9/pC9eaBa706govHyJe/fI1q3QWtOpRmhq4t1kA0OYqV0oCD/P11UzaAiLwh+/Y+xvWBkGANPf0rp2pFaheaVr4elJjh/H4cO4cIGKxYTPh68vGTMmn8bIBYPPw5yxGPcbEpL17K1WAStnFf0gKKXjx1PDSRwGYVl6966mEyNB1wDw5AmdOBHv3mlmhf+18/6DqffgAQPozhSXt0Qfd/xYmpQWfugeSBGXt41bo0ztQZQfV2OzFm+lpX5SWv8LgIBU4lVCvnisfBygCDC0V0ZlB2UHjQsapFKpzpLfP23+9Ff4h6j0mNgTkBYWLWrw8zxjxQPvkP2hw7LDW7K2xLKxcip3YpwaCRotsFlgTXT1T/cU916o9FmaAwAUVHFcetx8QUO6EvtjsSuavnz9Rn5mu+LSHl75GsIfZno07fyTF29kGdgV9lyIq1BhXaFbavhMQfr3AHjSWtYh9ySlByvtjqobhKpC90j2TLSeqH1UmCrMeLfJNFkJJZ+busk7DJh/HP7pnNL5mfKZzq5K/Eq77HblNd4iUBU4P3N+qCpUDrkdsfta8PUc6zk6r+R90n3vVQa+NgAATxVPVVAZCoUJVgXHsXFGDs+iWZfkl9SChqKInBg1atTEiRN9fD5m/0RFRZnpu8Dn8z088p+hYw5ubm5KpTIiIkJHqWBtbV2lShWdzzSZTL85hzZ6tRH54Ouvv758+XKPHj3u3LmzdOlSa336TiNEREScOHFi5cqVtWvX/vfff3UCFOLj46OiomQymUqlYhhGKBS6u7uXKVOmUEaeBwghHTuiyPwYdKDr11Mjr/DYWLpyJdmwgcfjLV68eMqUKd26dTPHbINs3IhBg+iTJ8j5qiaVKpG//oJNYV7GKZWKq9cvX7h0Oi09DUCzJq0G9P2RYQrqCPLFcuvO9YyMdADNm+XV1OsTo3ZoEFkWbd4EpVStaSCEcJoGjpLMy8DnABQKRWZmhkFBQ2Y6ABsb2+z7YWE0LPuC+Y2LA4DGGbLMEcNeHt4XRJUIzRZD+/vfOXXm6LetO/TukX9xIQcHRwmH+1XMwcHBwcHBwcHB8eXy6pWutXXlypXHjh07cuRIkUik25pSOnIkfaZbHAKlNDAQo0eTkyd1opQreePKXWPe92WMeW+bRidvQn/8hEJBDxzAjRtUoYC1NenUiXTsaKKeDaRnIiDQWIPAYKxhyHlr+koMCYv+z+nVesS1KGyhGYZ8/z2+/74kxAV/1wbpYizegBAtcwEBH7Wq4u8/4Vj0Kgt6/jx9adBIwBgZGfTXX+HmBoC2b48ffySGltKmpdGJE+m77NkxljCz+8/e2G64oY5DJPgjFEvDqC0PX9lBRfFSjAR5KeAnzZ+MMiky16Vyp7WaGIKyTNmuwq75eSDAQenBNGrMkSJaFR3PxrsxBpcwPnz4UMcdvRyv3Grb1b9k/BKqCtXezge/qUXT3Xa7DXUVIkGUDEIGnkKUEupp0EvYq5ewl5HRqjksO5zBGnN0iWFjYtlYD8ZExVTKYm041obIk/89Ij+1mY0Msmj7o/Xam7WqVBxZhnzvAcuiCXiNUcWkIUbi2VeV8q8wbiVhrQhrYxV1SKoaK3fcrG7zVPVU5yhDhW3tBtpBGwVHQiVxbJwz42xLbE23/swpy5S96XRzcsbkO4o7STSJpawjcawtqL3adnUpplSeupovnr85a3MMG6PZckN+45Ts1E67nQ0EDTQb7yvus0azW1JoShwbZyjARQGF8cMByCADULZs2ZiYGPMTEyIjI9++fRsdHS0Wi1NSUgAIhUIrKyt1XIK7u7uPj8/27dvj4+OnTp2qOYpSao4sQI2dnZ1NodaD9VK6dGkXF5fQ0FCJRMKyLI/Hc3Bw8PT0ZHKlAllZWTEMY8RbgmEYy8IrMdasWfPRo0c///yzu7v70qVLhw8fLhTq+0D8gFgsPnv27MmTJ69evapUKtu0abNnz57GjXWN9IODg2NjY1UqlWaLXC4Xi8Xp6ek6uof/Gs+fm2gQkX0V0qFDh99///3gwYNm2WPY2JBDh7B+Pa5coQkJoJTY2dHatcns2cZ0onI5vXwZt2+DUnzzDfn2Wxj94wKglK7ftOrFq+wL5i6denzXqYfp4XEYICMzY9//dgHg8/n16zYw1bxkoRZgiUy9ZgoLTs3AUcJpUP+bmNjols3alPeuYKiNWJwJwMb6w0WFQIAPVzul08WvXB1jLPjdWrRzsHNISk5UsezLwOcCvuBV4HMA9x/c5gQNHBz/YThBAwcHBwcHBwcHB8eXS4UKFR49eqS5O3Xq1KVLlxpqTI8coYanmGlgIDZvJuPGaW+cNgrnriM8Wv8hLo6YMirPY84+3YSqZpk0+PvTmTNpUJDGUoK9eJHZsoWsXw9PTyPHvXiDGH1WxxqSU3H/AfZ0Jq0e0TQlIqTo85ye8SOW//XVdz90Rcfm+HMLXryFRAY7a3RojqG9UeAgcrOgZ87AcIHtfmxsQw+Phh4e93OnSyiVDT081G1obCwWLcI7PekGAOiSJVRr1+89J2nUDEKlvPmbe5XrVeO7uUpZhEhwLw1pSgCgFOlKXMnlXcHyIxVOG+SOGygvXbORAdNG2MaJcdJtbR4JbILxBlIqTWFTDAka3r59Gxwc3KJFC53t3wm/q8GvMTljcqAyMJWmCiDw4Hl0EXaZYT0jt0NAhhKbo/B3NA0ND6exoeBbMKV9PN3dvnVGV1fS1BGCPApwkll9vh9ayKgsnaZ7wJigIUaG75/RR+eOyjZPY9zKWfT42aFJl15lBINLkbpF5oyuRkRE6mdJ7rhFaXXHKuIoI68IyohiNoC1kzv/CUAI3XpGfUH9I7IjRrp1Z9zNETSoPwz1K7o+cEF2YUnWkjBVmJiKRRCV4ZUZZjlsuKVBpc5/Aztit8VuCws2lo1lKevB88iH3cX6rPWrxKt0VEQU9JXy1Q/pP1xzvKYRKJjsnAFjRMXiw/NxIS5iKjbUQABBI0EjAHw+38nJKT4+vlQpY8qMCxcubNu27cyZMw4ODpUrVy5TpoyNjY2joyMAqVSalZWVmpqakJAQExMTGhrK5/MDAgL4/I8PQalUmhk2YWNjU2z1dQsLi8qVK5tsZm9vb2lpKRYbfDItLS0LV4FhZ2f3999///jjj6tXr16yZMmUKVOGDRumfQqVSvXkyZNr165duXLlzp07jRo16tGjx/z587UtMbSJiYmJi4vTVjOoYVk2ISFBJBKVL1++EMdfsjCppNFy6Zg7d+7kyZP79etHTGlVAYDPJ7/8gl9+IUolVCoIhcaPoUeOYMMG+v59tqnD/v3w8cGIEaRfPyNHPXvxRK1m8HAv1aVTjwb1G5keGIdh9u7frr6hVCk/O5cLmUwKQCjMJRMvVNQvfk7NwFHyadq4RdPGLYy34fMFACRSib29AwCUKUMqVaJJSQAIKICHjjaN4mN9q9eysrIG0Kl910dPHqgFDdWqciEIHBz/ZThBAwcHBwcHBwcHB8eXS8+ePbUFDRKJxFjrM2dgJJFapcLNm8gpaCjlhp9/xOINSMm1ntzaCgO+Qz3fvA/6A8ardwDw8iX788+IitLeRmQy+vgxfvyR/PMPnAxWlCVy5Coi6JKZhYpW2Fad9H1OVRSP0jH0Fd1dg+S1lPvZ4eSAJVNNNysKiFisPVlrSMGgd0uOjjIyGpw8CcDf31/3HFoeJEGlK67t9JP6dueH55b/Pds9LQF9+jDLl6s3ylmcS8LmSHo7NUcfrhZo54wwm9XXBL/JkK69iwdeM4tmG203mveI9VCZZ6KYZ0tsS/EMljlXr149YsQIvUHsPjyfow5HKWgCm2BDbKyI/hja04mYGKiMOrNXfmQNmxjNlK0ChYyNevvG3vVdo87bm/UQVP+6oxszqzypbrbzenVedeMN7IidoXXtaqQsej6jj9fOUVw7ZDllW7VGzceUJb3dYVMstQ83xs2NcVOv4GeFL8TlG1mFn+FJGgBEFLcUAHVe3VGo69Y+ynLUdsn2YJX+CBUBEXQRdimU4c0Vz92QtSGJTdJsiWAjniufX5Nf22O/hxiz0TELFVQHpAdOyk5m0SxrYt1N2K2PqE/heksUBAaM8RePEbJo1rqsdYY8Ud4q345PH3/Y4bD6bkuLln9L/lbB4JeHM+NsxDrFjthVEVQJkxkMIqnEr9TBooP6dqlSpWJiYgwJGoKDg4cMGZKWljZ69Oh58+bVqGFsfv/JkycdO3bctGlThQo5lksKBAKTDhB8Pt/Z2blSpUpmekUUG4QQNze3sLAwvZoMHo9nXAuSb1q1atWqVasnT54sXrx44cKFHTt2rFatWmZm5rNnz27duuXp6dmyZcuRI0cePHjQzs6EzCo6OtpQ3gelNCEhwcvLK7c1xSeDUnrgAE6dQmIiADg7o317MmgQ8jdCk7EdWg3atm0rEAjOnz/foUOHPJyCzwffxKw43bmTrlqFlJSPm1Qq+vYtfv8dqankp58MHfg04DEAoVA0a9pCPYZnHHnB/+Hdx08fqm/3+K7Ppx1MPpAWi6AhN5zEgePzxdHBMSk5cdPW1ZMnzFYHT5AtWzB1Kt6+dXVwApAgl85dMJUQ4ler7pBBoywtrerVaTBowPCMzPSWzb/91MPn4OAoQjhBAwcHBwcHBwcHB8eXCz/nZK5OBLUuacZc7g01GDcQ1iKs2YXg8GyJACEo74kfumGGwangwoHOnKmjZvi4KygIs2aRjQaLylXKw8UZ8YkGO7cSoV5NAGjrjD8rkV+DKICzifjxBd1e/b/v0/DJMOUQfj8hoaGrK3IrGNR7czs36EAp1XoZr+gyTsnjA2gSeOfvv35iKAuAJHw0SLBg0NUVXV1JhAQP0sEjsObB2xIVLMEQABPXZDE7pTvDlGGpbKoVY1WOKddO2O5P2z8F0KMneKt6+4f4j3BVuJzKXRnXHy1/1FvP/kH0w9qstdru9zp48b3siP5SWVRU1MGDB18aje0gIIZqrhRY+J4uvxeS9fsA8PjC0X86129Z3ZaRU7zJpGlBAcrbxyUrRkmyMo50GHyq88gOlUvPq2CWrGGA5YA1kjWRqkhDDcrzy9sQY8up98Yg4NIpxfXDjhvuLqnrPLQ0eMUrLWpt0fq58rk6MoDykrK82lhGnOCLWwIQxS11sRB1cu+kc4gj4zjeavxc8dxUNjV3h98IvpliPSX3dnP8GLQ5JDu0Xrw+mep6YIip+Ij0iA/fZ4H1AjO70stL5csf0398pnymoAr1luPS46uyVu2132tSfFPyOSY79lb11kiDZ6pnciq3IBYAegp7LuEveaXUzXLS0FjQ2Lh8ZKXNyk7KTmEqPZoGe2I/1nKskGT7fJQrVy4sLKxu3bq5W168eHHgwIGzZs0aN26cOQXvrVu3TpgwoWtXPSE4IpHIiNKRx+PVqFHD3ohX/yelXLlyWVlZCQkJOpoGPp/v5uZWpkyZojt1nTp1/vnnn8jIyPPnz797987a2nrIkCE7duxwdXU1s4esrCypEQkpIJPJUlNTnQzrMouVzEw6fDh9+DCHs4K/P06fJjt2wJR0Qw/Nm+P6dWPCUt8cethJkyYtX748b4IGk8TE0M2bc6gZNKSl0Z07SadOKFdO76GBr18AqFSxCqdmKCCLl84NCX8PwNbGbt6sxdnLtT8r5HI5AKFFkUdOaLQL2lYlnKyB43Ok7bcd321ZGxUdtf/g3yOHjQMAR0eydSuA6vGxlkvnglJHR+eExLgnAY/sjh/8od8QACaNHzg4OP4DcIIGDg4ODg4ODg4Oji+X6OgcaRDOzs7GWutb0m1OgyG98X1nHDqDO4+gZFHfFwO6waGIHeARGEgNZAqooS9eEInEUIHc0wPlyxoTNPiUQ6M62beHlUGEDKvCAOBMIlo/ppuqkVpFHib+RdKuHS5cgFyu2aBj0kDq1n3g4kKjohrG54gM0WvYcF8ggFwObR0PIYTPV8/7xtm7Hv86W0+w4H+L1WoGAHrXdJa1RFl9L6VfrH75xeqXQGVgJBvpTJxrCWoZMqWfmjl1r2SvtkzhgvzCN4Jv/nH4R0ed4MnzbC1svV+yX10718GFcZlpNVPvKQAsXLhw2LBh7u7uhhoYgQKTg+jmy/ez5nQX9ptWvt/4uRWYHm6wYABARYm/X52jLfx2DvlNEvxMcXpb5tBax9sMuDh47nhf55nlidBoXbUUU6qtRVtDq9vdGff51vOND+94ApWf2iL8ce48P+cRRVipNMjvNr/fVty+r7ivvkuZTEnZLpYRp9SahtSoec/deLmTL362+lkJ5dqstaF7z+nsug7w8bGUbr6CQYcV4hW51QxqpJD+T/K/GVYzLIkJqZAhQlQhXdO6vlPm+LCVQ+6v8O+S0uVfp3/LMJ/ij1F43JLfMuK4ACCZTY5gIyrwKgCwJJbTrKf9mvGrthmGhtr82n/a/mn8dL58379s/pqYOfGdKsdT6sa4jbQaOcZqjGZLrVq1Hj582L17d50eNm/e/Ntvvx09erRx48bGz6Xhzp07w4YN097CsmxsbGxqairLsgzDGAqesLe3L7FqBjVVq1a1t7ePiYmRy+UqlYphGJFIVKZMGTc3gz4ZhYinp+fw4flMdZFKpYbsGdSwLCsWi0uIoIGOHk1v39bdKpfT+/cxfDg5eBDmhEFoQQYNwqFD1ID2jpQvT6bkEHt9//33U6dOffHihXEzkjxBV682JIoFgJgYduVKZvXq3HsiIsOTkhMB1Kheq7AG82USGRkWEvYeAECGDh79OaoZAMgVcgAC45LxgkEIUUsWNFIG7bucmoHjs6NO7a9q1vB79vzJ46f+WVlida6EGnc3jxV/rOfxeAzDzFs4LTomSiLJ+oRD5eDgKGZKjDUZBwcHBwcHBwcHB0exEx4ern3X29vbSGNatqyJ7vStiVdjbYkhvbB1CXYuxdhB5qoZQkNDN2zYsGjRolOnThlfqpgbevOmCUuJuDgE63d6VzN/PNxd9O9ytMfPOX2Uf/MhE72yb7/MRIuHdPgr+iIzT0PmMA3p0oVU1V/WbejhAWdnMmcO2bKFOXPG39//QYMG92Nj1f90W6qRSJCaqtvRh72Hvukh5wkANAryrxPyMYcCtWvnddjV+NW+tfi2rqCuITXDrMxZ68XrdUwXMmnmRfnFLqldctdTt9pubWbRjAddJxBnxnmc1bj2wvZ6z/LmzZujR49OmzYtr+NXsySEbr7yIGtWV8sp27qM/OVuQ6avR7aaAQCP4Gt7LKtE4puT8z1r91201m7PawBpQ2st33+swxMaYyoSfZPdpjYWbQREVxflxrhNsZ7SzKKZkWNZiidpVPXiNr/et73Mq1TKqfy47Pj49PFj08celB6UUKOBO2YgIqLzjufbWbSzY7I/4CiTJS3bTSB6DUDJMiMCqURfXXii1cT7TvfNPIvansF8wlRhIaoQIw1CVCEX5Bfy1Kc2I9NH6qgZNASpgkamj8x3zyUEk3kcDBjtd+Ig0aCF1gu9ed7abYRE+LXg69OOp22JrckzdhF1uet0d5jlsAaCBtV41fz4ft2F3S84XlhovVC7WZ8+fXbs2BEZ+dHUJCYmpl+/fuvWrbt586b5agYAISEh2mETCQkJjx49evv2bUJCQlpamiE1g42NTbVq1cw/y6eiVKlSdevWrVevXp06derXr1+nTp3iUTNoYFk2PDz82bNnjx8/fvr0aVBQkExm6tMQ4PP5Jt01TLhqFRf03DmaO7xJs/fJE3roUJ475fPJX38RHx89uzw9ycKFcHDI2Zw/bNiwLVu25PlERnj/3vh+EqY/Hebho3sACCF+tesV5ni+PAJePFXf+ObrJp+vOkQhlwOwEBT+u5V8QHObfqDQz8XBUcz07t7P0cFRpVLt3rddZ5dAIGAYJkuSFR0TxTAMw/BG/fzjspUL9fbDwcHxH4NzaODg4ODg4ODg4OD4comIiNC+W9aoZIEZN469fh2GTPudnMjo0YU1sMjIyCFDhgQEBCQkJAAQCATly5fv37//vHnzzO3CsEt2NkoljBYVmjfEnHFYshFRcTm2uzpjZB8M6qHb/jcfUt4S04KohIWK4p84/BNH69uhrwfp5grXElF3+PxhGLJ6NYYOpaGhmm1qkwYADQUC/zp1PjZ2dMzdgUbNcD82FmXL6hRFAKB3bzx+DKn0QLPe6g0Drh/U7CReXmTw4II/Dm0iVBF7pHuyoH+B0T3FvTVZa361+lV7o4iILjlempk585zsXLQqWgqpA3Hw5nlPt56uN6VCzbRp06ZOnZq/Fb1H4vHH3fdZc7pbTtnW77uOm6oRfq467wnZiU2STTGqGBVUDqUcBrj1CfVadf12P8nvP9x5/bDt2EVn6jLlDNtvCyA463h2sXjxUenRWDZWSqV2xK48v/x86/nG1QwAQqVIjw4jljZuri6lzPB1Pig7+Lv49zeKN3LIAWyRbKnErzTecvxoqwJ9iDkQh/OO56/Lr++Q7khmkwUQNBU07eDn/e1DpCsRnIWVYXRWeT0FcjfGjU74WGQ1GSphvltDqCpUr1uABiWUz5TPugm7mdmhNtFs9AvlCyMNnimfJbKJLowBadjnQGuL1tuk2zRpGrlxJs7WxHq9ZP1D+UMREXUWdh5hNaKnqOfv4t9fK19LqdSBcegh6jFQNJAxe02RK+O6zW6b8Ta+vr7Tp09v0KDBmDFjKleu7O/vv3PnzpEjR+7YscPSVDSPDjKZTHNIQkJCcHCwXMsFRwPDMJRShmEsLCzs7e0rVqzI43026UoCgUBg0mWqCMjIyHjz5o1YLNZsSUtLS0lJ8fT0NJ55YWNjIxQKjeR9WFhYOOr7jvsEHDqELMMLZKVSnD6NPn3y3G2lSuSffzBrFg0MRGIilEq4uhIfHzJ/PipWzN186NChX3311cqVK/n6XJTyg753gckGlNIHD+8C8Clf0dnpM/7oKwmIxZkALCwshgwa9anHkn/UDg1FKj/iFAwc/z08PEp3bN913/92ZYoz9DYQWgidHJ2TU5LuPbgF4G3wm7v3bjb6umnxDpODg6O44QQNHBwcHBwcHBwcHF8uISE5Vu4aFzTA25v07Uu3boXW1Hw2IhHp1An1CmctWmhoaPv27d+8eaPZolAogoKCli5dGhISsmvXLrN68fODhYWx+WgnJxh1pAAw7Hs0b4i5qxEcigwxrC3hVQYzx6Ker/72P5ZCY3syM5he+FBAfJiOh+l02ls0c0RPN9LeGa4WSJAjIBNP0vE8k0bJkKwAC3hYoJo1OriQ1k7IXSrm+EilSmT/fkydSt+8QUICKIWNzQMnpwbJyQC++uorAP7+/gBIz570yBFkZhtlNNRyEMnOpyhdGrmmmEmvXjh//l5oSmCZygCspeJu/mey9zEMTU1F584oV45MmgRt8UQBWJW1KkIVYWiv2khAR9AAgA/+MptlS22WvlO9y6AZnoynK2Msnf3q1avPnz8/ePCgkTaGeCnG2KfirLk9hQNmdOjcObeaQQnlgLQB52TnMujHacc7uFO77M5pXS6sLns/bcZ3Qct+7jT1rwv1mNKGBQcMmNnWs2dbz45j49JpemmmtDWxNthaiycZYIOfMBVq1zAj6mWLZMvsjNkJNEF7/IHKwBmZMxJp4mzr2eac0QjNLZo3t2iuvWVRRYx/TQH8FYERZeBW4LqGXp8GvRufjLO3JJZimutDWwvjrxwj3JLfimUNSNwAANGqaH+FfwdhoQbbFy+dhZ0r8yq/VOq3vgfAZ/hfJ38dogqhoAB2SndW5VVdart0je2aoh7bL7/80rJly+3btz979qxSpUqPHj3y8vIyfVgu7O3tU1JSPDw8WJYNDQ3Vq2YAQCktXbp0qVKlrKysiBkJAizLRkdHqz0eeDyeu7u7iVirzweWZRUKBZ/PNy7pkMvlgYGBuUUJUqk0LCyMz+cbSf9hGMbBwcGIoMHOzq6EODToMTrSISUlnz27uZGtW4lEgpAQqFTw9oatQY8TLy8vLy+ve/fuNWnSJJ+n08HG1NeJvgYvXgYkJiUA+LpBHlxSOPTiYO8IQC6Xh4aFeHuV/9TDyScKhQKAgF/4gipKqfZHsU7eBAfH5476lSyVSllWxTC637Y8Hm/mtAWnzx67duOyesuzl085QQMHx38eTtDAwcHBwcHBwcHB8YUSFxeXmJiouSsSiTw9PY0fQiZNgkhEDxyAttFumTLku+/IjBmFNbCBAwdqqxk0SCSSI0eOtG7deuDAgSY7IY0bw9ubBgUZbODtDRfTi+cqemH/KpOttNpb4VAt8jQDa8Pp6UTIWABQUVxNxtVkCoBHoNI30xgqwb007Iym3pZYWom0L/l1H6mUnjqF+/cpyxI/P9K9u5FKQyFTtiw5cIDExlJ/f6SlkZo1UauWPyH4IGhQ/xcAbGx0Sg4f4yfs7DBihN7uyaZNf/0TqL7d895Ja+mHYjDLIi2NpqUhJIS+ekVGjCA//VTwR/NW9dZ4g3hVvKFdBKQiT89aVR1Ylp0yZcry5cuFQjPsC3KSpMCA5zT5z1FMhdq+/cftqK7Hm2F0+uij0qNK5Eh8Z8E+UT5mrdvsaXx/yJ/nEobUejMzoceyg+fqEEdTE/vujLs7DJb6cnMtmSqfXufXavq1vYmW8Wz8H+I/tNUMGlJp6oasDb1EvaryzPU/MJOBHtgehYAMSFTYGqXfpMEc8po3AcCX7+vJeL5R6flEVePGuHW06Ji/8WjrV/TCgs2k+qN3WLBnZWcPyw5nspnujPsIqxF+fL/8DaNIERLhDOsZEzImJLKJufc6Mo7BymAp/ZiIJKOyAGXAkLQhG+02dhV2LfgATshO7JDsSKEphBIPnsevVr82FDTU7K1Vq9aaNQVVTlSpUuXly5ceHh7x8fFZhpfaU0ozMjIq6lscn5uUlJTg4GDt3pKSkmxtbatXr15SyvD5Ij09PTQ0VCKRqFQqhmGEQqGbm5shr4Xg4GBDigSFQhEREeHm5mZEGlKxYkWxWJyenp57l5WVVZUqVfL3EAofU9EYphsYx9IS1aub07Bu3brPnz8vNEFDkya4fRsq3cinbBgGDRvqbFOpVFt2rANgYWHR8KtvCmcYnwmU0vOXTkskkm5deuYuPeaPx0/9NTdKvqBB+72sLSlQqVQAeIVlHGIYjb5BnT2BXIoHDo7Pi0YNm164fDYsPOTajX9btfg2dwN7O/sBfQfL5fI7924QghrV85wJyMHB8dnBCRo4ODg4ODg4ODg4vlCePHmifbdatWrm2EeTsWNJv350zx765g1YllSoQAYNguFVhnnl5s2bT58+NbQ3MzNz06ZN5ggawOdj8GAsWYIMfSU3d/dCVGDkxs8WO3xJigLHE3A4jt5JA/thblOvmkGbUAn6PqOTvDDbp+ROQ9JDh7BpE33/Xj3XTw8fplu3kr59ydixBeqXZbOdpd3cYHLy18ODdNGNV1B7M3wUNGhxXzstxdaW9O5N2rXT2/FTCf+sRw0ADOjo15fB4+kpaSQk0E2bSJUqaNXKxDhNoV7YbQQW+jPszWfPnj1WVlbdu3fP64EJcnQLoK83L2Aj3rj+dX1vDWKX68/yRvXmtPy0jppBwzPls3+tZh34enmfHU+TxzcP2L6sYr+pHVzQ1ZV0cIFNYVQ9JCxOxbPKW8eslp5r5WjiTbMwc2GIKsTQ3hg2Zn7m/AP2BwphWFowBJO8yKAXFMDuaEz3Bq8A7+3ceRNqoYNj/29SaI6V0F48r8PSJc0smgVJggy9zPz4fl68/CzrB1BXUNeW2BqRNTgyjrX4eoLPnymeDcsY9lz5XEazc38OyA58I/hmn/0+e2JKk1LsDBANSGfTl2UtC1WFajbywffmecexcdpqBg0xbMyMzBnfWnxrRazyfV4xFfdO7X1LcevjM6zAFdmV70TfbbXbykOhxT3Ur1//wYMHrVu3TjG1kl4ul5tTIUtLS3v9+rWO0wPLsmlpac+fP/fz8/uMsiq0iYqKCg8P135cMpksIyMjJSXF19dX52lhWTYzU7+aR01WVlZycrIR1wqGYWrVqvX69ev09HTNSfl8vp2dXdWqVQstWKHguLmZaGCGeLRQKFWqVKyhWDSTZGTg9WsqlxMfH5QqBYAMH47jx+mrV3qbk8qVyZgxOhtPnzsmlUoB+FarbWmZ//f+58i792+PHj8IQKVS9u7Rv1D6TE7KlpFVq1qjUDosUrQ/G7UlBZSqACQn65HEFekY8EFjoRkMB8fnhUgk+r5H/41b15y9cEIkEtauWdfaWo8vzpBBI0uXKnP42IF7/rcbNzIRUcfBwfG5U2Iufzk4ODg4ODg4ODg4ipd79+5p361jvn++kxP55ZciqrXv37/feA0gMjJSIpGYkxFOBg5ETAzdvx9JOSPky5QhkycXVkCGhgwxlmzEk5fIkkAoRI3KmD0WQ0pjSGkSLcOxeJxNpI/SIWFhw0N1G9SxRW1bUtESLhYAECnFv8l0dwySFaDA8jBQ0Lk+JVHSQHfupKtW5TCRphShoXTtWqSkkNn5cuwXi+miRfD3p8nJoJTY2qJqVTJ/vrqukFfUsoZskpPplCn0+fPsu5aWpFw56ueH6Gi2Xz/CMKhShYwdC62q0tx32VO/XV1o9bj31NACzeRkumYNKbCgoSxjNOoFcGYK5Nchl8t/++23vXv35vXAx+kY9IIN3vSb4sZh25VXttexqqov/2GteG2cKs5QJxT0puLmcids+crxx6XnMofWlB1cfqhRl2NNu9k0aNfOw6KXO2nnDGEBVvDujELC9RPEpUyFqtW/MlUND1QFGm9gRO5QEDq5wMMCsXLEynEjBS2dCv8UOmoGAGGqsKmZUw/ZHQpQBjxQPMh9SFVe1Z32O/N9Rj++X0VexSfKJ4YaVGAqVOHrriMPVAV2S+um8zynsClnZGfapbS76njVkpj+eC9mfrL6qbuo+8LMha9Vr2VUZsvYdrDocFp2OlgVbOiQ18rXG7M2TrKelL8zUtBuqd0uyy/rbE+iSXule3ngbbXbmr+ec9OyZcu//vprxowZJotelFJ1foTxZu/evTOUW5GZmfn27duqVQvZBKUYSEtL01EzqKGUJicnBwcHV6pUSXu7VCpVW80bglKamppqPIaDx+P5+vpKpdL4+HiJRKI2hLCyKpZKeVoa3bkTz59TAE5OzI8/oob+ojIZPpzevm0wV8LWlgweXGSjzIGLi8vr13m2sUF8PJ0+nQYGIjYWLEudnYmXF5k+HQ0bknXrMGIEffdO5wji40NWr6ZC4eUr5y5cPiMSiob+OJoQcvb8KQAuzq7DhxSCe9PnhYdHaYbhsaxKLekoFJycnFPSUgA4OxbBV2YRoP4I1ZYUMB/sSbZt3Dds8E+FLizIrTDjtAsc/yX8aterWqX66zevdu7e4uDgOHr4+Ao+lfYcw7kbcLHH7J/h5gwAFStUBvD+nQnHOw4Ojv8AnKCBg4ODg4ODg4OD4wvl0KFD2ncbNGjwqUaiTaqpMGaZTJacnGzI4VkHMnUq+fZbunYtIiORlQVra1SsSGbMQFkTJeS88u8dTFiEt6Eft9z0x4UbmD8RvdqjtBBjy2JsWQKAAnpFChUs0dyRTCiHUYH0QhIArAxDHVt0yWe6fZGRkEC3bNFfusjKoocPk27dDJU9DBIfTwcNoi8/ptTTxESEhCAwkKxYATNfmYGB9MgRxMXBw4P07AlNwczJiWzfTlJSqL8/UlKIhwddswYnTlCpFAAFcOMGPX+ejB5NBg0CcCEJ11MAgE8wPe4+1U5XyQWNjCRxcQV0KBlvPf6Y/JghTQAPvDYWbQrS/+7du6tWrdq4cR7yvJUUK8Ow9HlS+rIRNDnWbvXVTY3cOxpYZBvBRhjvLZFNpKDd3Yi/X5n1J5LYmBDlvdOyQyslS4f+r3HXI236u9Rr0bMU08+DfGVn/hizCZdi8VuZdPts0ahl48qaNjXRu55eG41nQOHCJ+jhjg0RAHA6kbZ0yrNWyVDeRBY1mBEAIFIVOUc857Lj5YFpA28rbmtyE2yJrZ/Ab5/dvtJM6byO5OOQQKZaTx2XMS6JTcq915VxnW2jR940Im2EIdXIA8WDSRmTNthtyPeQig4PxmO93XrtLZslm420p6C3FLcmIZ+Chp3Snbflt/XuUlDFCdmJscqxhRXS0aJFiwEDBkilUpORNDwez6SaITU1VSwWG2mQkZHxORqhh4aGGlJpqDUNCoVCIDCVppMvRCJRuXLliqJnQ9A9e7BlCw0N1WxhL1wg33xD1qxB7hdJvXr49lscPQplLp8eHo+0aIFmxbRk1s3N7caNG3k75v17OnRoDslCQgJNSKBjxpCpU0mfPuTIETpvHp4/R1ISCIGTE6lWjSxYADe3s+eOHz91GEAasHn7X3wen2VVfD5/7OiJn3WuSv6wsbaZPX3ByTNH3759ffb8yY7tvyt4n00at3wXEoxiyWsoRHLLGob/NIAAq1dsKZ4BGP90Ve/ldA8cnwUMw0wYN+3C5dPXrl9JSU1et2lllmDD4fMkSwIA/97Dme3wKoNXr18CcHPz+MTD5eDgKHo+pwsCDg4ODg4ODg4ODo7C4u7du4GBOVYqtyrwQvNCoZSpFflWVlaurnkp8tepQ3bmfwmyObwIwk9zEB6ju/19BKb+ATcnNNOqyBuv4TgKsL8mGfCcnk8CBX55Q7+2J64laWKcrlmDyEiDu5OS6Nq1ZEteJm0ppaNHa6sZPu4JDcWUKeTUKdgZLXQnJ9Off6YBAUhLyz7wwAFSpw5ZuxaOjtltHB1J27aQSGjPnh/dGjRERNDly2Fpid6957/LnuQdUhpVTt+juSs02iQlISysgIKGarxqXSy67JLs0pvaUFtQe5b1rHx3TildsWLF5s3GKq86BGdhZCC9f/m8dMVIfvPervMP7Kwt/NbwKmIGJtwVeOAREACLK2JxRfJa7HO28fijA39+FhqluHZItmlqZFrChm8Hbm07sEqVKv08SC93eInMGqpYhYEvaMKG6Uy5atVadRpkhp2HHWNCNGGyQb7p5EI2RFAAl/RU/01DJ1Qlq1/nzps4JTsFGIsNfqt8S0GPOxx/o3rzt+TvcFW4M3EeYDmggaAQRGx9RX1DVCFrstbEsTkUOaWYUpOtJ3cVdtVp/1T59IXyhaHeKOg1xTUVVIWYp1B0mNS+yKn++rc5HJAckEBiaG8Cm7Aqa9Xfdn/nu39tbG1tfX19792717Bhw7i4OCO+AjY2etyedUhJSWFZYyk5crlcKpWaY7NUclCpTKw7V5soaEstRSKRQCBQGv4GIYQ4ODgU4iALC7p3L122DDrq0pQUevYsMjPJ7t1gdD/zmWXLKI9HL17MYYjl6IiWLcmKFUU+4g94e3u/y+WmYAyViv78c24DBgCIj6crV5JvvkHZssy6dVAqERUFSuHpqc7DSk1NOX3uOAA+n69UKpOTsx949+++9yxTrOqTkoOALwh49phSeuzkocaNmtnbOxSww0xxdtqOjY1tQQdXXGiLCSilmZkZE6f+BKCO31dWxZVCohEr6GgXcqdRcLIGjpIPj8d7/uJZSmoygMzMjJuv47Mk2T+73oVjxnLMGvn83IUTAPr0/iE6OvrgwYO//PILk+t7ioOD478B997m4ODg4ODg4ODg+BJZtGiR9l2RSPS///2vZ8+eZcuW9fb23rDhky2QHTp0qJOTMWtZb2/vkrb0bdISPWoGNTHxmLUyb73xCbZWJ54iAEhSYO67Ejbb+P69iQbR0Xnqj546pUdhoNn7/j1dtszY8WlptG9feuOGRs2QvfHaNdq3LzIytNvSpUvpCwPF1JQUbNx4PVb2UgwAtnxM8yawNxVgIBSiMNy/N9lt6i3qbc/kOB0f/PqC+scdjouIeeV9fTx69IgQ0szsBbJ/x6DJLfHtBWOlq8eIZvzdYsaK298YUzMAqM6vbrxPdyaH4KOqNX71wq2vyMNOnnMnT/Td/dBqyRmqVIh/bf106DezV62veS7uG3865x09mYD3ErAG3gEJcnQLoA/2b1beO20/bduWasTCjBmO9hbt+YaXdhCQhoKGpnvJFw3tYcsHgDApgvS5KpDVr9X/dO5qtuRWMwB4oNSTJaFNMpLVjghVeFUW2yzea793jd2aQlEzqJlhPeOc47kuwi41+DXK88rX5NfsKux60fHir1a/5m58SnYqjabl3q4hVhUbrDSY41D8PFY+npY5bVDaoEXiReGqcO1ddsSE9sWBccj3eRPYBOMNolRR+e48N61bt75y5YqlpaWTk5Oh1b0ikahChQomu1IZyuj5gDq3Ij+j/HTIZDIj0gQ1OmlZDMMY139YWVkZv9r5NKSnY8sWXTWDGkrp3bv0b30yGh6PLFvGHDiAXr3QrBmaNUP37syePcyaNSjGtfU1a9Z88+aNTGauyw49dowGGg4hio5m//gj+zafDy8veHtrHs6dezfVL4munXtqjqherca3rTvka+yfN5TSoycOnjh9RF0g9ypX3ta2ECQIWVliAHw+X2hhwjymGCBaGNmLnCqBTHH2x0Jdv/pFOja92ymlGrsIQ8MuulFxcBQeFIBIZOnoWD4qPvs3CY9RONqEspm7167/U6FQtGnVPjw0skmTJgsWLDAeXsnBwfFZwzk0mEAixatgvHyL0EjEJSI5DXI5KIWFBRzt4O6CcqXhWwm+lWFTTDpLDg4ODg4ODg4OjoKiUqlu3rypvUUqlc6dO1dzd+zYsTVr1mzatGnxjYlSevQojh/3TUm54+LympDNYvG5XAsiXVxcZs/W42H+CYlLRJB+9/RsgkPw8i18Kxlro4MdH39VId0DKIADsRhaBvmw4i8qTJYKDJhyG+T0aRhPXH72zMhOOnWqoYIEffUKU6eSjRs/brp7F4aXo9F373Y/joGlF4AfPOBqAbRsSdesMRgNDsDdHVWqGBu8efDA22+//5zs3HrJ+jg2Tk7lLoxLW4u2v1r/KkCBPMwjIyN9fHzMaRktw5QgeuLeU8nvA3iV6zttfzqrhv3PZcEzNd39i9UvB6QHQlWhevdawKKbsJveXZWtMKM8mV4ed6vW/N83S4/9tDj53iXFpb2yHXMelK36uG5rXtX6jE8t2zLefrZo7IAWjuQrO6hVC2cTMekNG7JtoeL8Lqvll1bUcaxr3ntkjNWYv6V/P1Y81ru3Gr/aXOu5encVHAFBS0ecTACAs4moXEiLeK1gYjKCT/ki5F8TYw51+HVOOpw0p2UKa/jdBACQQSamxgILio1wVfig9EFPFE/Sabp6y/qs9S0sWuyw22FJLAHUFNR8onxi6HAbYvOj6Md8n53CtJQtjo3bJNkUqAwE0EjQaIjlEJMaC0O0bt161qxZCxcurFKlikKhSE1N1dEciESiKlWqmKMmtLOzi46ONrLwVyAQiERF+4IsdHg8nsnlnrnzJipWrJiZmSmR6HHaEAgEZcuWLYHVRLp3Lw0xfE0jl+P0aQwZon9vtWrMqlVFNDBzsLS0rF279q1bt1q3bm3WARcvwrAfCQBi2O/hSYA/gDKlyzZt3PLM+RNSqdTF2XX4kDEl8G9aDAS/Czp34RSA6lVruLq6d+vSi2EKwWVH7RZjISgRImbtoBxCSO5cCegzPMjM/JQmEzp2EXq3c3CUfFq3bBf8LkgqlUilIX2aDZVIHSghVhYphKgvVHhf1W20bfPfly9frlChwqVLl+yMG/txcHB8znCCBoM8eoHbD/E0EOHRiI5HYjIycv2mtrGCkwPKeKBsKdSsjMb18HUdcFcFHBwcHBwcHBwcJZzk5OSMnCvXc3P16tXiEzRkZNARI+ijR+rCdiWgkqVlM5HoilQ6IDlZ/mEOzsnJady4cSUkGkPD8yDEJxprkJqB+0/yJmgA0MoJ3dxwPB4UWPienvQrMT8zTE4S5XUWKT3dRAMjr9X0dBoQYORQ+vQpycyEeplsWhpNMub1rwK5zHdT3x5UmgCAjw+pWpXevWvwmPr1UXih6R2EHToIC3Nxp5Iis/LXV24P7xXAChniY4W6tqSRAzxyVgeCs7Ajmm4PkaTt/1N+fINo3KraXfpt8yW+1madxZ1xH2E5YknWkkxWz4qoRhaNJlhPMHI4Ab5xwDcOZGll/pmqHY50bH81XpERcFP19Lr81Bb2/TOxJPNSla/+rdNiSd3WttXqVbTmpSkR8uq5dP1EqlLabri7vIHHj6XNfU744B+wP9AtpVugSlcHU5FXcYfdDhti2lQ/33R2JScTKIB/4uiEcrpvao0Bg9qSQcePQePTkIsB2f8/oF/Z4/FD9wp80wvri4e6groMGBYGF+g7EkcvnldxDkkvkWxk25S2b1RvtDfGsrEHpQej2KjLDpctiMVSm6W35bffqfSXPBsKGrYVts33AFwZE8lKMWxMg6QG4Wy2acQh6aENWRvGW40fazU2H6dr1KjRy5cvU1JSHB0da9asGRUVlZCQIJfLWZYVCARWVlYVKlQw0xvJxcXF0tIyK0ufCQkAwNLSksf7DCJFtBEKhQKBQG5Yrsfn811cXHQ2WlhYVKtW7c2bN2JxjvlEoVBYtmxZ94JlFRlHKpXGxMRIpVKGYVxdXfNgBfH0qfH9ND6eUFpipz7bt29/9uxZcwUNYlPaKQMv49TUlLDwUAB+tepaW9tMnzwv+N3b+nUbWFsX4ddHSSY1LVupFh4ZNnH8dKVSuXvfttS01J7d+pYp7ZnvbtUqIpOmL8VGbhGDWuWg7YKgvq1RP2RkZgDYtnHfto37tDspUgzpGHSGXTyD4eAoOPXrNoxsH373/i2pTJqVlWUlSgbAUp5C5VHbt/Rj/0c/jRrv7Oy8evXqn376ycLC4u27oDKlylhZmfczhoOD47OCEzTo4dEL/HsHNx/iQQDSjE7zZmYhMwvh0bgLnPkX9WuhSX20aoRGnKyBg4ODg4ODg4OjBOPs7Ozp6RkZGWmkTYiRJXqFC6V0+HB6547OZntCulta7nFx6ZeU5OzsXL58+WnTpvXo0aOYRmU2Zl355+vXwW8+5EwCVVBcT4F/eokxaWjXDtevG1zUSAjq1ctbhyaLZIYb0IcPTSRcREfTR49I8+YAoFQasWcAEOLmlSawBFBKiOofJsHIn39iwAAaFpa7PalRgyxYYGLwn47TiZgdTIMfBMkUiuM/tiK2TryyVXi+X/NqNC7n5lzDBuVEkLJ4nI5n4bGKi7vlx9bxqjey2fxwVB3PBRWIZV4CKmdaz1RAsT1rewQbodlox9g15jc+6HCQB7OKl5YMermjlzuRqCyu+7W+27VVQCZeZiIuIVH16p7y8b+SP4dnJUQmlPKhsiwqThP2n16m95hNvvw2eXRtr8yrfNPp5viM8Y8UjxJoAgV1Js61+LXW2K3xZPJfejGHjs6w4iFLhReZeJiO+sXypm5k0chIykYx01XYtTyvvCERAAAfno8zYzTjJCcZNGOReNFDxcMsmiUiopq8mvNs5uWpB70MThuso2ZQQ0HvyO9Mz5y+0nalB+Ox1nbt2IyxOvYkBKSeoN4h+0MFGUB3Yfdbilsyqt8RR0REwapgOf1YX6egQaqg2eLZUkgnWU3K6+lEIlGzZs0uXrzYp08fAGXKlClTpgwAlmXzGkTNMIyHh0dYWJjeMqRQKDQnt6IE4uzsnJWVZaj+Z2VlpXdJqK2tbd26dcPDw9PT05VKJcMwVlZWXl5eQmFRWeizLPvmzZuUlBTFh6/p+Ph4a2vrKlWqWFubUd0xWTxWqcCyKKmSlB49enTo0GH58uVmrUE37BRCgWQrS2srS70GOI+f+qtfCXX86gMoU7psmdJl8zvk/wKaTwmW0pVrltTx++rm7WsAhELhqGE/57vb6NgoADK5TKlU8PmFJh4tIDofApq72hYOagghV65eADD8pwEaQYNG9FDomNQxcHB8vnT7rne373oDkMlkF668OXUp0oqXLE27OX3ydKFQOHPmzClTpqi/hf+9evHAP7stLS0Xzltub2cqOpCDg+Nzo6T8pi0hxMTjyh0cOotLt/J8rFiC6/ez//XpjLZNUM7sNSIcHBwcHBwcHBwcxQnDMKtWrerfv7/CsNfu/fv3i2cw9MAB+uiR3l0E6Obi8mjRIqf27cuVKyR/9sKmRiW4uSA23mADB1s09AMiI+mhQzQsjFhakk6d0LgxTFWJyluipRMuJgHAxDf01lclQjRNvv8e+/fTJ/qN1kmlSmTChLz16OuLq1eNNSht+JdVYqJxjQJYFhpXBicnYm9P4w3+qSJcsovZlbQrGF5e5O+/MWECff36YzSGrS2pU4esXw+jEemfikgpJgbR849eSv/6hU2MEnw7kF+nFaUsG/pSfnKzavGgQEe3Nz61GJcyUCpU75+x4a/5TbpZ/n6yXh2/xRVJY4f8nHSe9bwhoiFLxUuDVcEU1IFxGC4anr8V6pY8tHdGe+fsF3ys3PV+4y7XUjpfS8a7uCQ2NpQIhA4Vqg0ozZvqTZzyVeNwZpz32e9TQhmmClNB5c14W5D8mFr/T/q/XZJd8Ww8C9aVce0q7DrGagwDg29tWz56umFPDAAsCEs9UtPa/EgRHcMGDTmcG/pV09lbW1B7te0NM09RDNgS2z6iPivFK6XQEzTjznNfYJMHkdAV+ZVx6eNeqz4+A9dw7az87GLbxd8Lv8/3IN+q3gYoDVq/qKC6IL/AgmXAdBR2vMS/9GvGr4HKwBQ2RcAIXIlrC0GLpbZL1bEU+eYnq58OyQ7dkOv526ktLrTVDBpS2dS/sv7qJ+pXmsnzhFTHjh3PnTunFjR8PFce1QxqypYtK5fL4+LidK4xRCKRj4+PWWX1koe3t3d6enpqamruXeo8DkMHMgzj7e1ddAPThlL6/PlznUGyLJuRkfHixYsaNWqYfvI9PIzvJ/b2JVbNAMDX19fW1tbf379BgwamWzdpgitXcms4sgT8PxvXiba1AuA2b1K9ug2++bqZh3spTYOnzx4DcHZ2LVfWuxAH/5nCsmxmZmaVStWyJFkRkWGBb16GhL8vV9Y7OiYiJTUlOiaydKn8KAUzMjJevMhOHEtNS3VxNmFa86kwLlBISU0BwOfzWZZVWzgU3TDA6Rg4/rtQSnv37u3v7x8dHa1UKtUbeTxRzfoj/9k/u6JP9jeXVCo9cfofABKJZPHSuUMGjapapfonGzQHB0cRwAkaPvI2FFsPYu9xpKQVqJ9bDxEQiKevMLo/alQupMF9ItLS0po3b963b98RI0Y4Oxd0icMnRy6X9+/fv379+tOmTdN7EVmjRo2XL1+6u7vHxsbq7eHhw4fjxo3btm1bjRo1iniwhcnff/89e/ZsPz+/hQsX+vn5ferhcHBwcHBwcJQIevXq5efnd+jQobCwsJSUFJFI5ODgsH79ek1sdmBgYEBAQO3atYt8KKdPQ6Z/ESoAfkZGrYAAZuTIIh9GfnF3QeXyxgQN1bzk1dZNYW/eREICAArQI0dIlSpk6VL4+hrvvKsruZhEAQRLoKLgmZwIVSrp1q3491+akkIIgYsLvvuO9O1bmA5yDEM2bsSQITRQ19+e+PiQNWtgmbcyHhk9GqdO6bVAAAAnJzJmjMFjK1WilpbQl1CejZUVqVjxQ2tCfX3x9q2htlme2aIZW51iTYUK5ORJXL1Kz5whGRlwdiZ9+iDXdbW5s8kSCcLDAaBcubw+V+awLxZTg2j8rO6qJ1eFwxd79Bg12JPX0J5IVXgh7nkvDQ9TWXFYkCrkBU2OgUAoaNXHyrdh21KiwaVJa6f8mYlkU45Xbr3d+kJ7JB/wsEBXV3R1JQDi5C4xMhcBQUUrCPNTac0BH/wKvHwuFpdSaa/UXtcV1zPpx6CNG/IbB2UHj9sfN+QQcFp2+q7tIcTsAsj1RLuq4X1aOziutl1tRfQuAzaNbg7FgUCNpsEa1vUs6h20P2hHCsEIQk7lR2RHLsovSqikOr/6cMvh+SiZq1lksyhCFXFMfkwno6QUU2q61fQWFi3M7Oel8uWw9GFhKt2PjneqdxPTJ7rZu5nflQ7HpccTWWNJQtGq6CBlUFV+VQAVeRVPOpyUU3kMGyMgglJMKVKgt1E2DJjj9se7p3W/r7gvpR/FH3aMnTWxjlHFGDowTBW2JHPJX3Z/5fWMrVu3/uOPP/I53FxUqFDB2dk5IiJCJpOxLMvj8aytrX18fMzMrSiBEEJq1qz55s2b1NRUTfYEwzBq8wMrq3y+hQuX0NBQvZILAFKpNCgoqE6dOsZ7IIMG0TNnYCSeqRguCwtGr169/vnnH3MEDWTAAOzfT1/rpvmEOtiq1QwA4hPizl04df7i6a8bNP6+1w821jYKheJt8GsAtWv6FV19+jPi7PmTJ04fBuBVrrx6i1QiUSoVDg5O794FnT53YuTQ/OTgrN3wJ5B9QZWUlJhb0PBZlPBTUpMB2Ns7Ft1oNbEXGsFECX9OODjyASHE3d29RYsWXl5epcuU2/yPu0wmsbFmbKxS5ize5eYQWs6zXKOvm9jY2GVJJOXKeVsIhMHv3qxYs9ivVr1OHbp6e/l86kfAUaJRKpW//PILgDVr1vD5XMW8RMP9ebIJCMT8tbh0C8rCSObKEGPnYQSHYe7P+NrP5MqrksuyZcsCAgICAgLevXu3devWTz2cgvL7778fOXLkyJEjN27c2LNnT14lGgcPHhwyZIhEImnatOm1a9eKY3K/MJBIJLNnz46MjPTw8Pi8dBgcHBwcHBwcRU3FihVnzpypucuy7Llz54KDgzVbzp8/XxzXPEbmzQEAJCGhyMdQMFbMQM+fEK6vwOTpqjosHozjt8FqZcZLpTQgAMOHkx07UE13RbU2/T0w5x2SFZCo8CgdDYwbZyYm0qFD6fPnUCqhmQZ++BCnTpFt21CI5ZYyZcjRo1i0CA8f0uRkAMTenvr6kt9+Q64QcdPY22PCBCxahKQk3ocYFJWnJwBYWpJu3fDVVwaPrV2blCtH37wBoHssAICUKweta2Bm3jz67Bl9/15PVyKRqEF99c0sNtdeQpgPmdx6Z4o1VQ1ja/WioujcufTNGyQlgRA4OZGqVcnChShVSn/7PJKpwi9v6OE4AIA4XdC0x9gxY2b7EIcPv/u7gQBQUt6brGpB4moJclgw8BKhgT2sS+6C2xy4W8C9ZNRD+6f3Pys/S5Hjby2H/Jb8Vre0btcdr+f2aViauXS5ZHkiP9HSrrMgvTdA4qJ/3WbR9Kny6SXHS/Ykz764ajUDnVBVfUP6S3nRmpDuwu5yyO2J/Q+iHzoIOxTgIX7kpOzk7MzZgcpAJbJXxW2VbO1q0XWt3VojdhQGhw2y2373XunezZLNkapIBVVYEasK/Aq/W/9eV1DX/H7Gp4/PrWZQE81GT8ucdt8pnz5DCdTEl46EStJpuvYWC2LhxfPK3+kM4cg4XnW8ul2y/bD0cDJNBuDBeIy2HD0nc04MDAoaAASpgvJxukqVKqWmpqampjo4OORvwDo4ODgUVld5glIqkUhYlhWJRIU7K80wTLVq1aRSaWxsrFQq5fF4Li4ujo6OhXiKApJk9IJKLBanp6frjcb4SJUqaN4cJ07ozZ4gFSuSGTMKOMiipnfv3h07dly2bJlptYGFBVmyhP78M3JGsFVISXeSyZOFFgwhnpSJgIpSevf+reB3QZMnzEpOSVKvD65UUb9rzpfGk4CH6hvOTs5p6ampqSkAomOiAAiFojq18/CpriHwzcvQsI+XagmJ8VUq679a/rQlfOOvMUrpH8vnq8Mm/li4quiGoX74uTMvUJQJFxwcxcz69dma6cWrb/tV2MHnfVwOkZWF10GvXge9EggsANhY2/wydsr5S2fOnj/59Nmjp88eNfzqm8EDR3KFag5DnDlzZsOGDQCGDh1aL6/pmRzFy2dbaS9UnrzElD9w4WbhqBnUsCxuPMDUP3Bbv3vuZ0BUVNTq1asBeHh4LFu2TL1x0aJFJI9MMGo5O3v27Lx2aIinT58af0QzZszo3LkzgHPnzvn5+d3JldNsCIVCMWXKlL59+0okEgB9+vTx1beWzsbGprAeS25e59KMm8nKlSsjIyOFQuHff/9dRN/c6enpGzZs6Nixo7e3t5WVlbW1tbe3d+/evffu3WvExVqbjIyMrVu3tmnTxsvLSyQSlSpVqnHjxitXrjT+a9wQLMvWqFFD/bx5ehZtCC4HBwcHB8d/ibFjx2qrGQBkZmYaalyYmNT/lvgFcDUqY/0CVPLW3e5TFsd91zq8vJNDzfABGhlJp041npjAEHT8oBC4nWp0ECoVHT6cPnmCDz6c2Uil9NYtOjY/y+OMYWND/viDXLrEXLzInD9PLl9m1q3Lj5oBAEB69SKLFxMty25eZCQvMpL39i2zYIGxq2Qej7lyRd1Y+1jNIDFgQI4XmIsL+esvUrmy7ovK0ZF8/71n/57qe++yjI5WH6Yf5JMntG9fevEiwsKQmYmMDISF0QsX6Pff4/lz04eb4mkGmj/8oGYAfJcctH54ZhQJdsj1C4BP4GuN7m4Y6YnBpdHSKQ9qBhmV+Sv8r8mvhahCCj7mz5er8qtXZVd11AwaHsgfbMjaoLPxtvz2SslK9bp/mdtMECkAnuRrQcoIf4X/gLQBBR+VkAgBHNu1+LTD6X32+wpLzXBMdmxU+qjnyucaNQOASFXkFumWvml9893tD6IfbjrefOvy9rnz8yCXoHMO5/KkZohj47STJnITpAx6pnyWv7HV5Nc0LtRwZBzL8srmr/M8QUCGWw4/73j+gdODB04PTjqc7CjsqICJX9ly6EmjMH0uQkqVKmXIrvKzgGXZoKCgR48ePXny5MmTJw8fPgwICEhPTzd9ZF4QiUTe3t5Vq1atVKlSiVIzyGQy4zMwKpUqwQyFKLN8OWnRAiKRznZSqRJZuxb2JT2SvEaNGjY2Nv7+/ma1rl+f2bGDfPUVHB2zr8dEIlGlykP9GgFgKa395t1vV/1rxSUBSEiMX/fnb+9Csn2efLwrGu73C0KhyP7AKVeuvJuLOwDeh1ASmUz6+o2um5dJXge92rlrk/aWiMjQgo6yAOTtYu8DannBjCm/aTopksGZQV5HzsHxyVn8V2CvoTt6D1n947g9l/69FR8fG/zuTXhEqFQq3X/w75CgTXyeLDq51ovw7x4EDbn+/Fdqu2Loj6NLl/JUfxzFx8cxDK9ju++WLFjZoV0XkUh03//OiVOHP/XD4ii5HD9+HICVlVU1o0tNOEoCnKABz15j/lrc9Nc7x1ggKMWjF1i4Dvf0x8uWdGbOnJmVlQVg/fr1JepHWr4RiUTHjh3r168fgMjIyObNm69YscLkUWFhYc2aNVu+fDkAHo+3atWqTZs2fUJNX5s2bUyqH3777Td149evXy9atAiATCbz9fU11L5Nmzb5Hs+uXbsqVqw4duzYc+fOhYWFSSSSrKyssLCww4cPDxw4sGrVqvfu3TPew/Xr1319fUeOHHnlypXw8HCZTBYbG3vnzp1JkyZVr179woULeR3S/v37X758md8HxMHBwcHB8YUSHBy8efNmnY3ffPNNcZzblG8WdS2hubnatGmMW4cwcSiaN0D9mmhaH6P74+ZBVA+5qHeZoxr6+jXu3jXec0P77FnIF2Jj0ge6axcNMBD6Tim9fx/Xr5t4DPlAnWrh5lbwRG3SsSM5e1Z7C01Lo+bBzpyp0pp9yHZosLMjvXqRwYN1z1SrFjl5kgwfnq2ZiIwkbdow27eT33+vZAVLBgBefMMYmf81NAxjD08ioZMn09BQPb2FhtKJE42krpgkQ4m572ibRzT4gw7jx9K428Z18sQJmt8FBSeTZg5JH1IzuWazlGatUlo1TG7YILnBYdkXOjm4SbIplaYa2iuH/JjsmM7G38S/xbPZyTSsxTuZy5/q28KEJURR+q7i7nNl3nQtGnsG7Y3qu7o5FAUgi2bNypwVy+opciuo4pzs3D7pvoL0zwffkcnPbMNz5XO9o9KQSlNvK27nb1RdhV29ed5GGnjzvEsxhWOskg8ciEMBGxhCJpN9vpEQSqXy6dOnMTExYrFYqVSyLCuTyVJTU1++fBkTY8zQ4j+DSqViTc1sKnUkj3oRCMjOnWTBAtKoESlfHt7epGZNMmgQOX4cNWsWzliLmP79++/evdvc1tWqkaNHmRMnyOLFZO5cZv9+cuRI5bMXPdPFAIKc7T0ys8Y8eNEqJApARFrK6VOHAVhb2zg5ffbJvAUnS5KVlJwd0OPo4KRWezRr0mrwwOyouNjY6Dx1ePX6pVVr/0hJSwHg5Ojs6uoG4Or1yyoj19JF7EBgqH9i2BxCcw05/KdCUCtycHxRzF96KCTwd0fRvw6WDy3YC4cOb5r12+SlKxYuXDJ7wpTRV69fIoR5Hj7w32dTn77/Pii6dXJW3fYt3Bs1bDJ35u+NGzUDwBcI1F3Z2tr16Nrn1/EzGIa5fPV8WnrBYuY5/qOoVKrTp08DaNu2bQlJEOMwwpdutPIuHFv+h8vmLtTPDzf9sekA7O1QLZ/RnJ+Gu3fv7tmzB0C/fv169Oih2d6+fXu1Z+CVK1fU2qV58+a56FuJpWlga2trzhnXrl2bP9nEhQsX9u7da2ZjPp+/d+9ee3v7TZs2KZVKnhkTr2vWrFGX5J2cnA4cONC2bVtDLbt37y4xEt+bk6ioKHW33t7e5ljZmHAF1IdKpfrxxx+lUqnppvll+vTpS5cu1dx1dHT09PRMT08P+xCB/P79+5YtW54/f7558+Z6e7h8+XKHDh00P6rd3Nw8PDzCwsLS0tIAxMfHd+nS5fLly82aNTNzSHK5fN68efl/SBwcHBwcHF8qL1680JmSI4Q8e/asffv2Rb6sp3t3+uABMXQd5ejIDBtWtAMoJOxssHhyzk3Jyazx1ZBSKT13jhgVjvhYZt+INV7yvnRJ15tBm4wMun8/MXBJVlLQKaSZfQFMfv8dX3+N777Lvl+mDCldGsOGkU6d9B9gbU3mzsWHi0Zm1y7s2qW/50Ky6qXr19O3bw3uffsW69eTX3/Na7dSFrui8WcoTfywKNeGhzVVSC93APjll18qVar09OlTPz+//A1bQypNbZPS5pHio/1gApuQwCaMSh/10urlPOsv7vJbI00wRBKbw2pOCaWOp4XMZbEgrRcjr0ZU9qK4tcmevbZLtq+2Xa23N7L6tY5wQa+aoSjYKtn6WmlQHpFJM7dLtg8QldCCDUE+v7zsiF1XYdd1knUKqme9uzPjPM16WsGGViAaWzS+rbjNQn/p2opY9RP1y0e3aWlpycnJ5cqVK9joPhmvXr3KyMjIvV0ul4eGhtrZ2VlbWxf/qIoToVDI5/ONSxZsbGzM6osQ0q8f+vVDZibWrcOzZ3j5ko4ejTp1yJgxKPHP5KBBg+rWrfvHH39oHu+Fm9i8H/FJUKjgbI+OLfDTgJxSzPLlSfny6pt0+nT64oVHveqRdtZpIiEAAvR+9e6tk32EvY1UoQBQ1vNzfacULmfOHZfL5QAIIV5lvdSSmviEuPv+2VPtTZu0NL+3wNcv9h/8W32bEDL0x9Gr/loKgFL6+MmDr+o3yn1I8eQp6E1zMB5ARil9HfRqxerFRhoXBO0TGWmmd+QcHCWKtPQ0sTjTzs7extomKPh1ZNhJFct/Gf5dcqaXvVV0Kafgsq4vPdzd4+Jj5XKZm6v7mFETF230DEtEajrsbNGxOXp1AAAejzdowPAavrXLlfXW7r+8dwW/WvUeP/W//+B22zYdP8lj5CjJ3L59OzExEcB3mskEjhLMFy1okMlx/gaOnDeyYqpwOHsVVX3gVQZWuoZtJRSlUvnTTz9RSkuVKrVu3TrtXfXr169fvz4AqVSq1isMGjTIx8dHpweVSqU+UCgUjho1ypyTdu/ePX/pAImJieYLGgAwDLNx40Z7e3uxWGw8DkPNkiVLrl+/rlQqjx07lvuRaqOWgJjJ4cOHe/fuDaB169bbtm0z/8B58+aNHj1affvFixfz588HsHLlyrJlPzpeVq9eHcDChQsfPHjA5/OPHDmid1Zi7ty5p06dAvDtt9+aPwBt1M+8paXlmDFjhg0bprHliY2NXbVq1fLly1mWlUql/fr1e/v2be7pg/Dw8N69e6t/b5cvX37btm2tWrUCoFQqd+zYMX78eLVlYu/evYODg81UxqxZs+a93lBkDg4ODg4ODqNoX0uooZROnz49ISFBbVVVdJCePZljx6he/wAeD61bo06dIh1AESIWw1QCF83IMD7RKPiwW2F8LjQlxcRgkpNNNPicIV26aG4z//6LvKyu0J4L/iOULglBeism964C4e9vLFuEZWGmOfYHslTYGY214TRWy1q+iQPWVyXeHxQw1tbWM2bMmDdv3okTJ/IxZG36p/XXVjNoSGaT12Wtaypo2sqiVQFP8XlhPI8gd4MkNimL5gwyITJJ6Z+sQ68CRJDeQ5HRLVak6zdgyGjBuAEDnVCVrH6dWwORP27JbxlK1lATpYoq+Fl0kFP5a9XrDJpRkVfRnXHX26Ymv6YH4xHNGlz7a0/sGwn0VL/MZLnt8lA29JzsnJTmWCHgzDiPtRrbTdgt3z0XnLnWc8/Izhiy9KgvqN9b1Dsf3R49erRVq1afacJ0enq6XjWDGrlcHhISUqNGjaI4dUJCQmxsrDrrwcLConTp0k5OTkVxIpPweDyRSGRkTYtIJHJzc8tDj9eu0d9+o+/efdxy6xbOnCGLFqFJkwKMtMgpV65cmzZtNm3aNHnyZKUKQ6bi0k2kaaWo3XqIw+dxcC3cc6/PYlk8eACAoRQA+6EYzLC02+uQvxpme1RUr/p5mFUUNUlJiQAIIV069XBxcbO0tMrKEr989Uy9sVf3fl83aGx+b4+efLwWatWibZXK1apUqvrq9QsAPL7A5OFm1vjzh5E+tRUD2s0SE01oHws4Hr0aC81GTsfAUfKRSLJ+XzovLj7bRcnRwYmlLICX4d89C+0BIBL1whLx+1zUqopdh2WXrr2OkdbMlDIbF2LMD7jpj0Z1UEcrFZxhmPp1G+Y+0Vf1vn781P9V4HNO0MCRG/UvZR6Pp46q5yjhfJY/VAqLBwH43ymkFnKanh4yxDh8Dn7V0d7cReafmD///DMgIIAQsmPHDpO/xPReIe3fv//NmzcARo8enT+ZQmGRmZlppBCuI9dQExcXp/dBVaigx2QjJCTE29u7AAPMM02bNtXcfvfuHQBra+uff/5ZZ97h5MmTCxYsADBr1iy9+rJLly6p7XTat28/derUfI+nefPmO3bs0JF6eHh4LF26tGrVqkOHDgUQExOzc+fOcePG6Rw7f/781NRUAC4uLrdu3SpdurR6O5/PHzlypIODQ58+fQDEx8evW7duxowZJgcTHx//+++/5/uxcHBwcHBwfMnUq1evefPm13OpClauXDlo0KBatWoV6dnJli0YPZo+eACx+ONWBwe0bs38+WeRnrpocXODjY1xJQGpVMl4H9IPq3CFxkuoJr3HCpwK8dlQAK/I6tYERsu3+UT7ha2XzEwTDTQNVdgaiXURH10ZAJQTYa4P6eWuuyB95MiRK1euvHPnTkHiY54pn91TGEyRS2QTfxf//qUJGsrwyhhv4MbkqBo6EAcLouvkr7K6IXfcZpEyAoAodrW1i0HpmLY0QaNmMKlXKBRNgwwmwlDkkKug4qFwPl4yaMbPGT/fkd+JoTEyVubCuPjwfBbYLMj9AnNn3KvwqhgRNFTmV67Nr53vkTBgjtgfWZW16oD0QLQqWkIltsTWi+8102pme2H7fHdbKFgSy312+/qm9X2leqW9nQFTV1D3sP3hfFhTqFSqlStXmhPKWTKJjY017kxQFNaVKpXq1atXaWlp2mb4aWlp9vb21atXZ5hPEPLr7e396tUr9Yp5HQghTk5OAoHpqnA2AQHs1KnQSeuglL57RydPZnbuRMnOmZ4zZ07r1q1Hjhw5+Q+7YxegymloolDi/lP0Got/90GgMzUeE0OTkgAoCQHAZz9eEtSIT64bnfC4tKsbT9CiWeuifxCfAd/3GlCmTNnKFasGvQ28fPVCVlb21Q7D8H78Yfg3Xzc1frgOmsnYCeOm+lavBcDRMXtS+v37t3X96uu01BEZaMr5Raps0AxA07mhszRtnAd3ikJE5+FzygaOEsumbWvj4mMI4OFRJjU1OSU1GQCP7xSW+PEDtkI5VK+EiQux54RQnFUbwA1//G816tdCzSrmnqhixcoA3gQXWiIbx38J9XLfJk2auH4OOaccn+DyuoQgluDkFTzMW0hl/nn5FkcvIMPULFZJICAgQJ20+vPPP7dvn/1DXSqVtm3bdsSIEW8/GKVqLtdyXxipVKqFCxcCsLKyMqcIzZFvrl27BqBRo0Y6aobAwMCBAwdSSuvXrz979uzcByYnJw8ZMoRSWqZMmT179uT76rZfv34XL140ZFwxZMiQBg0aqG+fO3dOZ29ERIQm1PCPP/7QqBk0fP/9923atFHfXrdunTm/QyZPnqzOqujYkVNccnBwcHBw5Jl//vlHc/mngVJ6+fLlIj+3lRXZvZusWUPatkWDBmjQgHTsyOzYwaxejc9ztWg2QiHx8jLWoFQp0quX8T7SPtRo7I0/E/pi4LShpT5Z4vtnhGM+Xm5PntBp09jhw421EQpNdCIy7eaXpsTSUNS4S397/1HNUEaIZZXIw4akdy41AwChUDh//vxJkyYVZE5/h2RHCmvM/yNUFaqACSeS/xiTrCbpSBa0sSE2QyyHaG8REqEno0foL3OfTvnxABhFOZowSe2soG3AQCdUzYeaQbPXuJeDObgyJqb27Il9YakZEtnE5inN/5b8/Vb1NpPNVEARw8bcVtzun9Z/XZaepQhrbNd48fR/wJZiSi2xWVLA8RCQX61+9Xfyf+r89L7z/RcuL2443vjkagY1NQU1bzndGmY5rCa/pifPsxxTri6/7iTrSTcdb5r8k+ll69atLi4uRhI2SzgKU2ZISqVSVdjurK9evUpOTtbpVqlUJiUlvX79aaom9vb2Xl5eFha68imGYZycnCpWrGh+V3T+fF01g4aoKDp3br4HWTz4+vq2b99++qyV52/oqhk0PHmFFbn9UmUytZGvhUoFIFVkkSH8qAIZ+Thw5o1Hc63cLC25mG0AcHJ07tKx++s3r06eOXr85GEBXwBAKBSNHTUhr2oGAPXqNODz+RUrVFarGQBohEEvXj01pwdKqfYFDyGk2Mr52tYImvMO/2nA8J8GFE8uhuak9AN6GxTnc8LBYYTomMhXgS8AdGj33fw5f6xZsWXx/BVzZ/6+5s8VPTvY+5RFaVc0qIXtS5GZhdNXIf7gdBYVi9/+ytu5HOwdCWGUCoVUVoTB3HqJiMicOPFuZOTnUBT8Innx4oW63MnlTXwufM6TgwWAUtx7gjuPi/WkD5/h+gN0aoGSfNmQkZHRt29fuVzu5+e3dOlS9UalUtmnT59Lly4BePLkyf3793k8nhHx+969e9UfBOPGjXN31+8PWfy0bt1ak9RQcHbv3q1Wb31ClErl7du3kdOzAUB4eHi7du3S09NFItHu3bv1OkaOHj06KiqKz+f/73//czE1922EP02tmGzbtu2DBw8AhIaG6uw6duyY+lXk4OAwYID+1NURI0aoKyjR0dEBAQHG039v3LihTv1o3rx5v379zp49a+aj4ODg4ODg4FDj6up67ty569evt2zZUnsWzNLS0shRhQhp1w7t2pXgi+X8QKZNo0FBiIvTs4/PJy1awNQFc/qH624740XDAQPg729wob+LC2NeElzJ4ZPMt1rnqTKbnk7HjqWPHkHH6tzfH199pb2B+vioLawNYjTbLiADC97Tu2kQaxXOvESY6EUGeMDC6DqFH374YdWqVYcOHVKbn+WDOFbfq1cLMcSJbGIp5gtSzNTm1+4m7LZLuktOdVdCE5DmguZ9RLrP9mir0QHpAZk0xzuUMilSt6mW0bsA7DzzcY41t15BR+VgcoTq4AkU2KdhlOWoo9KjqTTVUINa/ELz7+mb1veJ4knu7XFs3GLx4qYWTXUcF2oKam6x2zI+ffwb1Rvt7T48n4U2C1tbFNr6aVfG1RUlbs2WI+O4zW4bgEyayQPPkuT/mzoiImLu3LlXr14tvNEVNybtEBiG4RWqTVFcXJx6NYVeUlJSUlJSHB0dC/GMZlK6dGkbG5vQ0FCpVKpSqQghQqHQzc2tTBkTvjI5CA/PkTSRC/r+PYmJQckWSv7222/VfL+iZUYTvofeBioVLt3C9NEA8OzF03+vXYyKjnJzdvnZ0dEiLc0vLuleWY8sAX/N17Wm3nqq1jcQSr0yskjt/Lu//CcJiwgBAFCFUtG5Q/fG3zRzcc7PZ2bVKtVXLtsotPioAf2uc8+bt68BiI39KK/Ra8+gjU4cg7abQpGibY1AKR05dmBxnhQGnhNtJwlOysBRcrC2shEILBQK+dkLJ729fOr41Xd1zf5RvH4+FEpkiuFoDwDP3iA15y+tNLMN1yVSCUOIQqnkMYyS/QRvgWrVDonFyt273yYlDSrmU3OYgyaZsVu3bp90IBzm8oUKGsQSXLmD18HFetJ34bhwHc0bwNa6WM9rPiqVqn///q9fv7a1td2zZ49UKk1OThaLxfPmzTt58iQAV1fXo0ePqn8EakTo9+7d085cUCqVansGW1vbPAUZ5I5tLly8vb17mVr9Zj737hn0XC02Hjx4oA6JbNXqo/1mXFxcmzZtIiIi3NzcxGJx9erVjfSgVCp1xBAAAgMDq1YthLBVNZrIktwGj+rACwAdOnQQGViR1rFjR4ZhWJYFcPHiRSOCBplMNmrUKAB8Pn/dunVPnz4t6NA5ODg4ODi+VCIiIrSnwwQCAZcmWCBq1yYTJtDVq3U1DRYWpHFjsnixyQ6SPqw7dTJqFE3atUPTpvTiReRehCoUks6dUXjXeMVDXmefi3uKSiqlAwZQfZed7LhxzKZNqFNHs4WZOJG9eRNRUfq78vQkkybl3pymxLlE/BNHryTniMGoYIlJ3uR7dwjMeMQMw6xbt65fv36dOnWysbExfUAuHIiD8QYiiBzJJ6jbFSIKKAQw24kdALDRbiOA47Lj8ezHkGwH4tBa2Hqv3d7c7X8Q/XBZfvmQ9JCESnKc2mGPXeqviqxadrWrpAe80Ss+yKuaQdOy4JqGBoIGTS2anpLpV/NX4FVYZrssfz3rcEt+64HSoOgnho2ZlTnrtMNpne1tLdo+cH6wQLzgkeKRmIotiaUvz3e+zfz8uRR8ptiQ/LyvtRk5cuQvv/zi6+trumlJxdnZOSEhwci3Rm7TggISHx9vxPJBqVRGR0d/EkEDADs7u1q1alFK5XI5n8/Ph5KDPnpkPC0L8fH02TNinqDhRRACXkFkiUZ+KF08i55YFq9eeUVEeHr9EBIzU1Bqh6GGiakA8OLVs3UbV6hfP6mpSf+rVn5QaGidmMRvImLvlPWIsLO5Wr50u+CI7GPKlSPcOs6ceJYp+/zFU0JIm1btu3bpWZCuLEU5tFkO9o58gUCpUJCcoiUjb/ZPW7PP7We8beO+bRv36W1TFOc12awY8jg4OMyCkNKlyoSFhwBQsbrfpwJ+tpoBQGVveLgiWMvjoJyuy7N+7t6/tXvfNguBhYuLm1KlrF6thrZeqngQCHiAMj1dxrKUYThFUYnj+PHjAGrXrm3IgJyjpPGFChoiYvD0FbKK12NGrsCTV4iIQfU8eLwVKwEBAeoac0ZGRs2aNXX28vn8f/75p1y5cuq7mvr0//73v759+2qa7dmz5927dwAmTpzo7OxcHOPOyZQpU9LT00eMGFG/fv3ce2NjY0sVTEJ+6tQpc+b0bWxsxGKxcSuLAnLkyBEALi4ujRo10my8fft2SEgIgM2bNw8fPlxsMqy3iElISFDf0CgbNNy/f199w0igr42Nja+v7/PnzwG8evXKUDMA8+fPV5s6jhs3rkaNGpyggYODg4ODI9/ouBy1aNGiqIWn/3nIDz8QPz/6xx80NBRiMQQC4u6Ozp3JyJHmuLelKrMnHB1Mla/Jhg2YOJFev44UrYAANzfSuTP57bf8P4CSjFRK163DgwcGrSnyiAFfaj3Q33+nAQH690VH0zlzyKlTH/++pUuT0aPpqlV6SkROTmTMGLh9zC9IU+JIHE4k0NupUOScba5ujYlepKcbeHmZEGvcuHGrVq3mzJmzatWqPBz2gX6ifntlezNZg89wWV5ZETEdmVECOSk7uSZrTaQqUgqpHbGrwqvyh+0fFXlm/WJnwGy22zxGOWZF1oooVZQKKg/G4yfLn5pbNDd0yC67Xd487/2S/SGqECWUAJwZ55r8mmMqug9/BgDOflXCpPAy/FzmVZeg0TQUhP32+zumdrwjv6NCjulmH57Perv1Hoz+pc95ZZd0VwabYaRBsFL/khQ7YrfcZnmhjMF8FFBEqCIAlOWVzasUpqRx8ODBmJiYadOmfeqBFAhXV9eIiIhMA18EPB4vb/4EZmAy5MJkg6JG7c2Qz4NZM74MzaiGnryMJZvxPgzpmQDg5oJqFbBuHip653Nc5oyK/vUXTpygkZHIyqpsueVd5kg26xZj1URvc3V16diJQ5RSkUikUChUKlWijxc8PREZOSggKNDFMcVSGG5vm32ApSXp2RP5Ugf+h+nWpXflilWdnV1LeZhXZjSbtPQ0pUIBoEO7bBGJIb2CXqOCIhI36O02t/+BRsegHk/RKS3yJE1Qj5NTM3B8Wu773/nfP3syMzNsbey+69yjXp3sxOrMLMz8E8HhcHbA4skoWwoAREJMGobf1yMyFgyDWlWweo5ZZ7ly9YJSqVQqleERoa6u7kMGfQK3wsuXO/7yy90ffqjEqRlKIFFRUY8ePQJnz/BZ8YUKGh6/QHS86WaFTnwSHr8ouYIGPz8/Nze3+Pjsp8bKysrKyioxMVF9d+3atc2bf5yakUiyl5WcO3cuNTXVwcFBfVdTpV6wYMGCBQs07Z2dnTVd6WXt2rX5U69fuHBh796PK2AePHhw48aNLVu2xMfHu7q62tjYFMVV2vLly5cvL+5JEx3UgoaOHTtqy+179Ohx8uTJEydOdOvWbfjw4QB69+79/fffaxrcvn179erVALZu3ar5qwF4/vy59t+rsLh165b6hs5qj5iYmPT0bH+oGjVqGOmhSpUqakGDOsdEL48fP1aHX7i7u8+fP7+AY+bg4ODg4PjCSdGuhQPPnz+XyWT5nxPnUFOjBtm7lygUSEiAnV2epsJTPtREHE3+euPzyV9/kYAAdudOJCYSSuHpSUaORIUK+Rx2CScwkI4fT4OCdEovdNUqMnFi/rrkmzHXZM6UNA0KIg8eoGHDj0cNHgxHR6xbR9+/h1wOABYWpEIFjB9PPgimUxRYHkZ3RueIlgDAAGVEGFeWjPJE/ibDVq5cWbt27U6dOrVp00Znl0KhuHr16qNHjyIiIjIyMqysrAQCgYuLS+nSpUuXLu3i4uLp5llTVPMu767enm2J7WjLQov2K05Gpo88JDuUxn40jX+hfPFA+WCRzaJBInNdYWvza++2223+SX+z/m2a1bRzsnOPlY9dGJfOws5q/cRuR3ojBQqKVWF0dRX9f+T8uSwUXNNgQ2yuOF5ZmLnwrPxsPBuvoAoH4uDL911pu7Icr1xBetYmSBVkvEEWzRJTsTX5xI6XcWzc+IzxAcqABDYBgCtx9RP4rbVd68a46bR8o3ozN3NuiCoki2bZEtva/NqLbBa5MPkPfCwKFArFjBkzDEVVfkYQQipVqhQYGJjbG5JhGFdXV1fXL8i0o+CQOnWovT0MZ2rA2ZkYnckB8NffWLYViVoqvvhExCfiu1HYtwp1jNmJ5h86diy9dAkfXgYVaTzfY7UiZoSw/CMwVrnbuzkhIjI8PCIUQPtvO0fHRD14eDc6OQkLFpDffpNFR2WILAA4SWQAYG9PunQhEyYUydA/ZxiGqeFbJDEcb99mf39Vr+oLfWETxgMXik5JYI5FxJSZ41NSkgCyaeua0SN+KYox5E+awKkZOD4hGZnpf+/dFvDsMYAa1WsNHjTK3i7bikGpQudhuP9BLv7kJf7dBzdnABjcE20a49QVuDmjcysIzTBdUqlU8QlxAKpWru7m5tHtu162NnZF8pCMUq+e661bnKlPCeX48ePqz8PvOOOlz4fP+xdLvnn6Ckmpn+C86ZkICMQP3T7Bqc2BYZiTJ0+yLOvu7u7m5mZpadm2bdt///0XwLhx43766SftxhpBg1wuP3bs2JAhQwp49u7du3t6eubjwMTERG1Bw8uXLwFUrFjR+O/VUaNGjR6dh3m3mzdvjh8/Ph/DKyIePHgQFhYGfR+4HTp06NChg+Zu9erVtbM2NI4RnTt39vD4uJhGW9xQWAQEBGgEDe3bt9feFRT0cbrK+KJPzasiPDxcbwNo/HlcAAEAAElEQVSZTDZo0CD141q2bJmd3Se4OuHg4ODg4Pgv0alTp/Pnz2vuxsbGnuvc+bsaNZiePdFE//o2DnMRCFA6z2vXUj8YfjmauQy4dm1m9eq8nuXzIzGRjh5N37/PvYdu3QoHB2L2L5S8znRTShEZyXbqpGO3wIuM/HhHIqGXLhEtQQMA0rUrOnXCjRt48AAAvv6aNGmCD3XEUwmY8IYmaq3pJUBdO3znSnq7o0zBNEVOTk67d+/+4Ycf7t27p335vX///ilTpnh5eTVt2tTX19fe3j4rK0sulycmJj58+DAmJiY+Pj4uLi42LpbvzFc2VOJ7oMXHbq2IVW9R7wGiAQUa3Kdgvnj+XulenfQHABGqiJkZM6vzqtcX6DH8KxQsiWUPUY8e6KG9caoXuZFCAeyPxVRvlM755853YEShHA5AAMECmwULsCCTZoqp2I1xI/mU1uhBBdXgtMH3FfeNNxMSoRXRU48sTp4pnvVO662tvUhG8hvVm6eKp4cdDtfgf6zvLhMvW5O1JpqN1my5p7h3RX5lpc3KLqIuxTpoo5w5c6ZcuXJNSsyXe+5qpfnY2dnVqFEjKChILBarwyAIISKRyM3NTTsmtbAQCEx8JRd6yEWx4uNDfHzokyeG9pPy5WF0Bu/1O6zekUPNoCEkAj/Nws1/IDBvTvpFENbtQVQsGAblPfHzIFTw0t+SbtyorWYAMF629ZT14XDLBorYMYLSu3TaC4Xo/i1evsqunjVs0PhV4PMHD+9mZKa/9ylX8fjx5wvnKpUZACoLrUiLFmTkSOSKbeUAkJUl9n90z8O9dJXK1Qq35+D3QQAEAgtvrxzaXJ0rN+MfGsVTv1cPSfMhxrLsqJ/V4kj66Ik/pTS3hUPB4aQJHJ8XUdERa9cvT05JsrK0+r7XD9983VT7TXHqCh69+Nj4XTgW/IV1v2Xf9fTATwMAgGWRJYWVKW+4ew9uSyRZnmXKTZows3AfRTGwd+/b169Tf/utHp/PmG7NkV/UeRPlypWro5UUyVHC+UIFDcFhSEv/BOcVZyE47BOc13waas24zZgxQ61m+Pbbb3N7k6ZpKbU3bdqkETT07dtXe8G9UqmcPHmySqUyFNeq+d7KdzTDhAkTJnzQR799+zYpKQlA48aNjR/l4eHh5+dn/lkitWcnSwD79+9X39AWK6iRSCQi0ad3fJVKpcOHD1dfW5cuXVrHukcTRQFAW1eRG40wxZB75KxZs9QqlubNmw8cOLBgo+bg4ODg4PjSkUql586d09mofPIEr1+zZ86Q2rXJhg3gljkWL8nmOzR8SbC//QZ9agYAyMjA33+jTx+IRHT3bpw5g7g4UAoHBzRoQCZNglWOsqj2dLBEBY8bNL2VqckjiQQmf7/oTX/j80mrVmjVSnubkmJWMN2k9YPD1waDS5Hv3OBReBWxli1bTp48uW3btidOnKhcuTKldNq0aadOnTp58mS9evWMH0spvffu3rCTw94ufKtcpcRqCHwEFZgKP1j+MMt6VqENsbjIpJn7JPtyqxnURLFR0zOnX3a8XJxDauqIhva4nwYZi2WhBk0aPjk2xMaGFLLX+qj0Uf+T/k+dwWGEsryyhaiiyAdSKh2YPlCvk8Qb1Zsf0n6473RfSIQA9kr3LstalsQm6TQLVgWPyxznxfOqJahVHCM2g8uXL3ft2vVTj+Ij6oJfvmUN1tbWderUycjISEpKUk9Dubi4aFtaFgSdUZUqVSotLU2tnMgNn88vnXf9YomCzJhBf/4ZcXF69pUqReaY8PuevxbRCQb3vgzG7qMY9r3BBmqUKoyZg/M3kKAljDh5Bd93wJKpuTK7KMXRo8hp0VGehvVWntzsvjojvI0ycRHfZbb23q9rY2R/rPrrOQA3V3cXZ9e6fl/tP/i3SqV69MTfp0e/s272iM6wtrapfmQnMSVh+RJ4+erZzdvXavjWbvJNjnClLTvWv3z1DED7bzv71a5XwadSYZ0xLDwUQFnPcnw+XzOBbNyVoagxLkrQjCfg2SN8GJpIKNQcxUkQOL5Ynj1/sm3nBolUUsGn0qjhPzs66IZTB4VAmfNLVUcVRymm/YHzNyCVo4w7Ni5CVR/95xKLM4+eOAigfVvTueEljadPkwYOvAogMVG6aROnoisqUlNTb9y4AaBbt25FFwnEUeh8oVNi0XFQ5LN6XiCUKkTr+y1gnOXLl0+ZMqUIhpODWbNmLVq0SHP3wIEDf/zxBwBfX99//vknt/2gtqDhwYMHd+/ebdSoEYAWLVq0aNFCs+vUqVPqH3g9evSAPqw+TCa+efOm4Kr5Y8eOqW9op2OUcLZv3759+3bjbXSud8Vi8a5du4pwTAVGLpf37t374cOH6rsrVqzQ0ViItaZ3jcsvNHuzsrJy77106dLKlSsB2NnZ/f3339zXDwcHBwcHR0GIi4vr1auXxmBJTVU+v4P661gioffuYcAAcuQIbG31d8FRBMTLs2+4fWG5HwW5tKMhITh6FGfO0AcPsvMd1AQE4OZNsnkzypfXe6AlD3Z8mFa/lykDOzukG27IMKhZ05yhZqnw40t68UPp01OEpZVI56KxpZ84caK1tXXjxo1btmwZExMD4Pbt205OuvOJuSGENKrY6NWvr8LGh01fN/1019PTtk+b0mmKunxb0kilqZuyNj1RPpFTeUV+xTGWY8rzcvy5j8mOvVO9M9LDW+XbdJpuR4rV+226N+keQAH8HYPe7mjskIdjC+7B8Kl4oXxxSnbKpJrBnthPtMpnjkxhsSxr2UvlS0N7XyhfLM9aPst6lgqqP7P+zK1mUBOuCv8189dilssY4f3799r+jiWKfKe829ra2uq7SimUgqJG1uDi4mJvb5+crMeCgBDi6OhYFC6YxUqjRmTOHCxdSiMitDcTb2/MnIm6dY0f/T7C2F6lChdvmRY0DJmKYxegyhEqhZh4bP4flCos11lzGxxMo6ORi8WyRSoh73+eu6PDe4BY8J2nArCxRqM6mDni8Yo1594GvwZQs4YfABsb27Ke5ULDQmJjo6/d+DcqOhJA+287mTTk+BJQqVQbt6yRyWUvXgboCBokkuz5uvOXTl+8cnbRvD9dXd0L5aRRUeEAZk6dP3OqbrxsCVQGaIYUExu9cevaD5vJX6u2o2iSLzg4PgtUKtXREwcvXTlHKf2qfqOhg0by+Xo+VLu2wYa9iP9wAWUpROtvcjRYvRPbDkEdARQRg8GTcesf8PWpFo8cP5ienla5UrUG9RsV8oMpDrI/SV69Sv2kw/iPc+bMGblcDqBESXs5TPKFChqSDcfA/YdPbT43btwYOnQoAA8PjzNnztjb2+duEx8fD8DKykoikVBKV61apRY06LB7d3ae6KBB+lNIq1fPzs2bMmWKm5tbzZo185HdSCmNi4s7cuTIvHnzAFhaWv63k292796tEZQsXrxY/cy/evVq7Nixn3Rc2SQmJvbo0ePmzZvqu+PHj+/bt69OG42gQSAQGF8woRE0yOVyHX+2+Pj4gQMHqn8wrF271svLgO0gBwcHBwcHhxncvHmzb9++0Tnngm0IOeLiYqm9ECowkM6axaxdm6sDpKam7t69Ozw8XCqVhoWFxcXFpaenKxQKAJaWlurvdJ36hI2NjZ2dnaOjo5eXV4UKFXx9fWvVqmXIpTk2NjYsLCw0NDQsLOz9+/fPnz9PS0v74Ycfpk6dyjD/ZTPGOI2g4QubTjc2VR0dzXboYCzxgWXp+vWIioJOJ5TSwECMGkVO/p+984xvsmrD+HWy0713oaWsUjay916yQabKEBcquBB9BRmCg6mAguJAERkqG2XvvUcppS10791mJ895P6SUNE3SNE0Hev4f+kvOOc957jTrybmvc917zc0dIEbF5mwODiQ0lFpwcQsOJsMqNpYv1mHMLXrx8Y/EYd5Y35S4VufP9JdffnnMmDF///23s7Pz0KFDK/vjq76g/u9zfj/f4fyYMWNabmxZB392rZOv+0r+VawutuS+Cr8pfhshHrHOZR0fJb87rmmuceDMTgHkIS9eF99SUKPb6Pt4YIgXDmaDo3grml5oT0T/5g+2EtbI12RymZbHOMJxkmTSMHF1VWrI5rI3Kjbe0d4B0EbQZqZ0pgfPhMrnjPqMDqa34wPQQXdKfep/jv87pToVo42xcLoHuge5XK7JU9Q8hYWFJhd8ahHDX/02axosY27ayjpDRERE3Lt3r6CgwNBwVCAQuLu7h4dXwXhfq8WtWzQ+ngQHo3Vr1F7pCjJiBLp2xYoVePAACgUcHNCkCXnvPVghg5ObdsCpxIBDZ3DkjLGaQY9ShZ3/YNo4RBgYAdDMTFpUVD5jTEC/VC2cymuyLOC9vVlfevvkd+i99IVRRIJDP/68Rf90i8WS/n1KyqRyHAWgUCoO/LMbgI+3b78+g8rN+l+Ex+N5enqlpqU8066jUZe3t+/DRyVfuxKJVCKV2uWMhYUFCqWJF0qFb9Lqs3CwIEowPNHtO9dL777z5gd2DIDBeOrIyc3euGnto/g4Pp8/avhzA/oNMfc+ahqG16dg03akpMPDDf2746XxZQYcPlOiZtATm4A799EmAgAiY/DLn/Bwx8sToNNmnbtwms/nPz9p+tMoJGrd2mv9+q47djz88cenZr/u04i+3oSHh0ePHj1qOxZGJfiPChqU6orH/PtObSUXLlx49tlnlUqli4vLwYMHS5PESqUyKSnJ3d3dy8sLQEZGBoDGjRv7+voeOnTor7/+io2NbdiwoeFUCQkJ+o+GNm3amKvvMGjQoMDAwJSUlDt37rStSOJtJbNnz/b09LQ8ZtGiRYsWGct7a4VGjRp16dKl4nEGrF+/vvR2ixYt9JYY5nwOzD1Sf3//Sp3USs6dOzdx4sSkxxL+V199dY3FEs7mHBpL0WdBAEilUsOrEJ1ON2nSJP3rcPTo0S+++GJVwmYwGAwG4z/Oli1bZsyYoVaXuVTlAxs9g35wWniLF1FMHKVU2Yh7OF+1IvDGDahUEJfszL527dqePXv2799/8+bNqi8aisXiVq1aNWnSRCqVarXagoKCzMzMzMzMhIQEZVkbYT0ffvihRCIpLUD270PJIU8DAAICj/+MoMHyC0l/Tahr1cpkr660qre+zITJ+aOjYf4a1d860wHyv//RadOQlmaiTyIhw4ZVaGSi5DD+9hM1w9wQfBRaE6tunp6eU6ZMqcoMXbp02bdv35AhQy5duhRqxuuiVlgjX7NItiifyzdsTOPSflD+kEfztrlu07dUWDRBCKGU2CcfUylWNSbn8mmBFrFybMvAC9Xyi61ukayrQD4kguh/Tv/70PHDagpgkWzRZsXmR7pH+rvbsf17xfcvSV+a5zjPaGQBrWB7SiEtBHBOe85cNRM9GbqMGF1MR55xRrBWyMvLk5ksjvM0YHNlCmu+YiyMKe3i8XjNmzfPzc1NTU3VaxpEIlFAQIDt3gwcRz//HEeO0MREqNVUKCRBQejdm8yfj8rv/LEPXl7k889tOM6xok9Qh4oGbNyKAtN1RwEgMxurfsAPBqERLy/i6AgztUqbcdFbuMV53ywd+f33NH18fsaQk6ePAnBwcGzXpn2vHv08PUvqqWm1GgBxD0tkSaOGP2dyJ/F/EELIRx8szs7OCvAPNOpq1bz19RuXeTyen2/AS9Ned3ayj79RVrax3M2a97tR/tLmD4qqEOBfci364pSZ4eHNLQ9mMP7F3Iu6+/2P64plxZ4eXi/PeKNBaMNVP2DXYajUaNYQX38Cl8eX5GmZ2HsUIUE4/AvuPkB4GBqW27dotIWBxy/5btywFV9sQFo2CLBlD14evpfjdF06dffzfVqvpF9/PeL11yNqO4p/M0ql8tChQwCGDRtmw+ZqRi3yH322alGaZcOp33vvvffee8/+oZji1q1b/fr103v79+3bd8uWLcuWLUtISEhMTMzMzKSU/vPPPwMHDtTpdCkpKQB8fHzeeOONQ4cO6XS6uXPn/vXXX4azrV69Wv+jzkL8YrF4z549Y8eOjY+Pr3r8Tk5Os2fPXrJkSdWnqjF69OixadMm68fv3r07MtKs0WUtwnHcsmXLFi1apH/SBQLBsmXLzFVLcXR0LD1Ko9FYsO9TKEoWg5ycyiw7fvzxx8eOHQMQGhpaYc0OBoPBYDAYFti5c+eLL77IcWU2wYkJeduz6zLPX+J4T7KVF/nPnBR0nZu18aUHD9K8vH755ZfNmzdHRUXZMRiVSnX58uXLly9bf8gff/zxLxY0JChLTCcDxeA/fTtMKkeFe2goxaPH2U/+rVswlC+UvQ1C8FgXawKOw6VL5joDrNwNGxFBPviAfvklyntcDx1K5s61fDRHMfMePZsPAAT4ohF5JcjyEXWLZ555Zvbs2QsWLPj1119rO5YSMrnMr+RfGakZ9Gio5qDq4G7V7pHikQCGiYetVawt5MxWDPHj+TXgm6nKW534i/FefTI/jgLYkUFf8P+3v+cBUtEaSZggrPrUDO8WvbtRvlGGMhn9OF3cUvlSOeSLHRcbtktgqVQiADHEAESo4BNEQASlZiG1jlgszs/Pr5lz2ZBWtDDYeheHgoKCpKQkQ02kWq025wVV4XnL4+HhYU3hnorhODpjBj116smXl0ZDHz1CUhKio8mWLbWmabCJsPq4dd9sr1CAwRXtO83IrmBAcnrZ+40akYAA+uCB2QMCAjyefXZt6+Zr16/UqxmcnV3eeWteUGA9w1GNG4WnpqXob3fv2ru8G8F/GkqjH0SlZ6Q0b9ZKLH7ykdj+mc7tq8HXPb8gr+zJK2HMULvcuHUVgEAgaNumvb6l7sTGYNQY6emp32xcrVKrWrZoM/2FVxwdndb9gmXfQKYAgDvRyMrDgU0A8Mff+N9KJKaCEEQ0wp/foF6AiQnHDMLlWyh+XJK6SQM0awiNFuu3ID275IIyNS3n1u0zfB5vyCBWR4BhlqNHjxYVFYHVm3gKeZquhu2ItILfof/OU1uDi4uLXs0AYNeuXeUH6PffJCQk6DfWBwcHDxkypHnz5nfv3t21a9epU6d69iz5UZKQkLBx40YA9erVe+45S5Xx2rVrFxMTc+HChfj4eJVKZWGkBaRSaWBgYNu2bV1crBICv/LKK6+++qpR4+TJk+/du+fk5FRaLqGUM2fOvPXWW7bFZkc4jvv4448BNGjQICkpSWNhlfYxr7322ssvv1x699ChQ/PmzQNw9OhRQx+LS5culf+HWE92dvbEiROPHi0pBVqvXr3ffvutW7du5sYbqhMKCwstOGqULq8Y7nL4448/vvjiCwAikWjHjh1PfXFKBoPBYDBqjzNnzkydOtVIzeDL53/u1foz922JxHgPVhLx+6g4/IcX3rl696Shx3ItYs6n6t/BvcdbDRs51GocNUv5BJVWh0/W4J/TSM+ER1uae72CdWF+UhKMJA5loYmJT+6kpiLgybKZnymHBpMr0WTMGNKuHV22DLGxVCbD4woUPIsWZXo+jKV7s0puLw57ytQMembNmhUSElJYWGjlT7DqZrl8ebwu3lxvES36Vv6tXtDQQdihKb/pZc6scKqbsFttpZzH+2F+HABcLQSt1c0YNUM9fj3LA3x59inEXp5b2ltblFuM1Ax6irniTfJNkyWTm/CblDaGCcLOaIwXCgxpKGgIoK+orzPPuYgrMjfMl+fbVNC0CoHbk9atW9ewQ0OlsnpWDragaXj48GF6errRysmNGzcaNGjg7e1tfSQ1AF2+vIyaoRStll68iAULyLJltRGXjSycjUs3kZJhurdZI0wZWXKb47B9P/Yeh1wOiQQDuuGF0RAKTBebMIQzGsDjYfBgPHpk+D+UCQVHwoLv+XjkSMVULOY+/UChVPD4BEBxkfzd2f8zUjMAGD92sp+vf3ZOVkR4i+YRpr2g/rPs3vfH0eP/AHBycl7yyXInxzL7jjQatUardZCWuWBVqZTf/bheoZC/MGmGn5+pFKV5iopKdIf5+Xmurm7mhpV+UBh9DtSWhkCn0924eRVARLOWDlKH6qt/wWDUcXbu+l2lVnXu2G3aC6/o3wi7DpeoGfREPkBGNrw9sPQbJKYCAKW4+wBzPsVf35iYcPo45BVi50HIFQgNxoYl4PMRn4hcA+1Tu4a/E2ifadvZ18eveh8e42lGn/eUSqUDBgyo7VgYleM/Kmjw8ij5lKyVU9dlQkNDmzRpotPp6tevHxQUFBwc7O/vHxAQEBAQ4Ovr6+fnJxaLAZQ6BISHh/N4vEWLFo0ZMwbA7NmzL1++rJe6z507Vy+B/+ijjyp0bhEIBN27d+/evfuQIUP+/vtvHo9XYSWCQYMGHTp0iM/nV2ol3c/Pz8Llo1QqBcDn88sXyGjduvWbb75p/YmqiS1btuj/+V9++eXkyZMtD9b/aA8JCTF8OPfvl4jkIyIi/PyefLVnZ1ekfjfPvXv3hg4dWuqxMXHixG+//dZyJc4AgyXjxMREC4KGxMdrzY0bN9bfuH79+osvvqh/HleuXPnMM8/YHDmDwWAwGP9lKKVff/31Bx98YKQo7da8+bbCwpfEa4zVDJxcm79Bl7tOqXmUVYFHeI0yatQoywMeJmL+asTEo1gOBwnqBeDD19C+Zc1EV1UuFJRcu7auoHzBvwqjK3alCiNfwdmrJtIby0RzPlKvMWrkJ1vxAs3KKr3JDR9OBgwgS5aAzwcQIK5gBbzqS+SrE7DhcYxvBOOtClK6dRQ3N7fu3bvv379/0qRJtR0LANzT3rM8II0rqQ9CQNY7rx9TMCZRl1h+WDthu1XOq+wfn3X4iuAsQJEWCh2KtHD5t6/ZvO349j7VvtKnxggRRHoNSnWwTLYskzP2My8ljUtbJlu22WVzacsnjp8cVR1N5kx/vATzgj9x/ARAO2G7pvymV7gr5mZuKWjpRJzImvt0Tu3LGvz8/BITTbwLqpuayeolJyenpqaWX1xSKpUPHz50cHAodY6sfbRaHDpk1lhIp6OnTxOFAtJaKIVjG41C8N5MLPsWWTnGXWH18P1nEPAB4MEjTPsAd+9D/Xhh7+AJfPc71i+Gh6UlJQAmBpB33kFkZKkuRCkQfNGtTYbT4/w65aBUABCLJc8OHnH96u3hw0acOHEiMLDM5a5AIOzbe2ClH/B/A6/HhTmKi4uOnzw8fOjo0q6iosIFSz6Qy2WDBgwbNXwcgAN/7z57/lS7th1u37kB4OChvdNfrNw2KrmiZMedybeq9UIBO37gWDNVVHRksawYQPu2HUsPYQ4NjP8aKpXyzt2bQqFw3JhJpa9/TdkcjlYLmQLyFGTllmlPMX1VCADvzsC7M8q0BPvDzQW5BQDgIM6t730JAPsYZ1hAp9Pt27cPwMCBA+vQpSDDOv7tP47NEOiLezFQ2ugFYDsiIYLqvDisNOFtgStXSn6cR0REABg9enSnTp0uXrx469atefPmrVq16p9//tmxY4d+wEsvvWT92fW7A/n8umLAWNfQ/+e7des2ZsyYCgUN+uSEg0P17ua7fft2nz59cnJyADg6Oq5fv/7FF1+s8Kjw8PDS27GxsW3atDE3MjY2Vn+jWbNm+huLFi0q9RF58803LQtNUlJSSi+bwsLCSmdjMBgMBuM/jlKpnD59+u+//27UPnz48J1btxYOmRyTEfaklSvU5m3U5a6iWiN7X2NcXFx8fX2HDRvWpUsXfRlpvRxWJpOp1WoAWq3WUOpaWFhYWFiYlpaWkJAQGRl59erVtDSzCxgmt2CGh4dbvtrc/CeWrkeSQeCRMbh6B9Ofw8Lat9+qAAocfCw67e7+310JfX0BzlwBZ2oNeYN0Zgfc6qc+UdpiqGbgJyebNWkwfC1lZNDff0deHvn2WwD+phwayh5qejnbytXqDclY+LBkhlE+WBL2FD+z48aN27lzZx0RNGhoBfZ1hgOeET6z1WXr60WvR2ojdSjJdzrznDsIOuxw3eFI7Lm2pYU2RZeihbYev54QFddiL32pP8WvDKtpym86Sjxqk3KTmqrL93YSdXrTobr2FSTpkiwPiNfGG94N4YfMdpy9rHhZHs0zGulBPN52fFvvNkFAljstn1Q4KVVnYhtNY37jb1y+IWvuA6gLmoa8vLwHFiz6AQByuTwxMVGlUlFKBQKBt7e3r2912WbYEY7j0tLSzG2VUSqVcXFxLVvWGW3jvXvUshQvOZleuED69KmpgOzAq5MQEoRP1+NhAvIKASDAB80aYd1C1A8EgNQMjH0DMY/KHKXV4XY0pryD54bg3DWozXyuOzo88Xh4Ao9HNm3CsmU4coRLSjpXz0+vZgghgvqdulC+QCAQBAUGt2vTwcHBcdCAYSKRuG/fvmfOnKlrdh11lr69BzZo0OiHn77NL8gLb1KmvnthUUFxcRGAg//sfXbwSKFQeOrM8bz83OSURB6PRylt2dzsup85dI83sPH5Jb8djC606qbhwcVLZwEIhaJWLduVNtbNUBmMaiI2Hm9/Cj8RVau1Jy5Jh/ctae/YCtciwT3+Zq4fiNAgqDVwcUKOwbWVi4GOPycP67cgJw9TRprekCASYuoYfLUZOXnwcokFqKdncIPQhtX00Bj/As6cOZOVlQUrNsYw6iD/UUFD41BcuY30rIpH2hcnRzQKqemT2pHMzEwfHx8AR44cAcDj8Tp3LqmRtnHjxnbt2mm12jVr1rRu3Vpf1ADAypUrK6VO0Ofg7e4brFQqpVYr2QsKCqxZi1yyZIm++kNN8vXXX3McN3Xq1ApHqlQq/T+zWoVm2dnZw4cP16sZwsLC9uzZo9e4VIibm1tgYGBKSgqACxcujBs3zuQwpVJ569Yt/e0OHTrob1To3sFgMBgMBsMyGo1mxIgRhw8fNmpv167d1q1bRY6O0b2nZ+zwBgBOps1do8tdSXXG+ZtSeDxejx49nnvuuWeffTY4OLiKsSUnJ0dGRqalpanVah6P5+rq6uHh4efnd/r06blz5xYXFxsOdnZ23rlzp14zYZJz17Hoa6SVu+zPysWG31DPD9MtFUarfY7kIEkJAB5CdKloq+K/ldQMnLwE+T0CQBJuvBycw7l82eDL/n7v0+Ji/u7dhl26Dh2QapUvX4kGYsMGbNhQ4eCqLElzFJ8+oisTSu72csfGcMJ7mrPWo0aNeuutt3Jzc+1TQr5qePLMur7pcee5G97tKup61fPqVuXWf1T/yKncnec+XTK9h6iHHUPK5XLnFM+5or6SQ3N00HnxvFoKWn7l/FUAz6ztdq4GMh0AOPDhVPcWbGRUpoPOhdizyMhal7VaaP9S/ZXNPXENdCAOnYWd/3T7kweeHc9lSMUKGBgPeM/hPXee+yrZqgfaB1poAQiJsBG/0fuO70+VTC0d1lPU8xvnbz4o/iBaG13aKICguaD5FtctAbwAOifApKZB32gzNsgjOnbsqHfWNMejR48yMjIMnZzy8vLS0tIiIiKEworVObVITk6OQqGwMEChUOh0Ojtvp8nOpvfugVISHg4fH+uPo8nJsBgtdDokJFgaUCcZ1AODeiAmHrejIRWjfUt4G3xXvLHIWM1QSkIKLtxAmwhcuml6QOe2GNbXVAefT+bPx9y53Llzdw/vQmGeh5vHR0u/MrnK99577xUWFg4dOvTkyZPVvRfoX0No/QafLlxevj0wINjL0zs7Jyu8aTP9h8P4cVMuXT43bOhoSimltH690Mqei8cr+fynlCOED4BSaq7ARB1BLpddv3kVQNs27f/dRfEYDHMUyzH+TdyLk0zsIeLz1B9+nhfo69OuOQAsfQ/p2bh8C2oN6vnju89ACMQijB6I77ehsBgAAnzw0WslUz14hNGvIy4BAHYdxpxpeGeGiTO+/zI6tcWvu+AgEMiyEOBfwS8Cxn+c3bt3AxAIBEOHDq3tWBiVpu79Pq4R2jXHP6dqQdDg4gT9x/fTRXx8/NatW7ds2dK4cePdu3enp6dfunQJQJs2bUrLCrRs2fL999//7LPPKKWlG/RfeOGFgQMr5/BTWFgIwMnJqcKR/00IIevXr7dmZGZmiXlmtf4zX3vttYSEBACNGjU6deqUv7+/9ccOGjTohx9+AHDw4MFVq0x7uh49elS/m1MikQwaNEjfGBERkZ+fb3nyrKws/UYTkUjUvn17fWOQ+SLKDAaDwWD8p/j666/Lqxk6d+68Z88evRSSN3w4b6dal7tRm73QgitDUFDQtGnTpk+fHhISYq/YgoKCjL6yNRrN+++//9VXXxmNdHBwqFBMuWC1CTWDnoIirP8NL4wpMT2ug+golj4qWaud5AdRdSX1agOZDBZFt+bkxcooUl7TkMj5FW/41cWprPNwZCSdONHKpe5SFwfSrRv5/XclBym/ZDYVB7Gd/vOFWrx0jx56bL7d2RW/tyD2mry2cHZ2HjBgwJ49e6ZNm1bbsWCGdMZB9cFCrtBkLwHpIuxi1CiE8EXJiy9KKnaYs4FYXeyI/BGGhTByudwH2ge3tLd+c/mtvbC9yaN+eizCcRfUIYcGOZV/VPzRKfWpHJrDUc6D59FB2GGF8wo34lb1yXngbXTZOFMzc4V8RZoujSOcG3GbIpkyXjK+6pNbwI3nZnmAK8+EjmyGZMZk8eQ9qj0n1ScB9BH1GSYeJiHGWasR4hF9RH2+lH15RXNFDbUjcRwoHviK9JVSiw46p2ld8GnQaDQWdAkJCQkpKSlGOwo4jisoKLhz507r1q1L0411kMLCQsv5To1Go1Ao7LZg8uABnT+fxsUhKwuUUm9v0qABWbgQ1m35IIGBVCyGyryRLJ8PqzWjMpksJSWldL9QcHBw7SZWG4WY2NyVX4g70SYGlxIVi90b8c5SXI+E4WtQLEbHlti62uyBGo3mn2MHT5w8UlRcCCAiIBgff0xzcqizM3n2WdKjBwyuMRYvXpyYmDh16lS9yyyjsqRnpB0+erBYVjRy2Nh57y+MfnCv9WNbgnZtOrRr06Eqk0skJTvTZHKZs1OJkK5U02DSua08Nax7OHfxtEajBtCtc8+aPC+DUXc4cBxRDwFApxPxeerUTMlXP+OXFQAgEuLXlZArIZOX0bd9+g7aRGDHAUglePcltCgpOo33Py9RMwDIysUPO/D6FEhM7WXo/gy6P4N9B+L3HoCfTyXSE4z/GpTSXbt2AejZs6eFGuiMOst/VNDQKhxBfoiMqenz+vugZe0XSbSWrKysP//8c8uWLefPn9df/wUEBADYs2eP/q6RiGnx4sWnTp06f/68/m5QUNDXX39tcuaLFy+WWjuYJC0tzUq/Vp1OZ27kjRs3WrdubdQ4cODAUveI8rzyyisPHjxwdHTcv3+/uTGxsbEzZ860JrbaJT4+Xn/juedMbzyslPjAJDdu3Pjjjz8A8Pn8HTt2VHbCkSNH6gUN0dHRR48e7devX/kxGx5vkhsyZEjpQsMXX3xR4eRbtmx5/vnnAXh7e589e7ZSgTEYDAaD8a9n27ZthncJIbNnz/7iiy9EIpG+RSO/oUqaqSm6ZmYCntjt2S+XzZz18uDqrhSWkJAwYcKEixcvGrV7eHjs3bu3a9euFo5Nz3qyAmKShwk4ewW9OlU9zGrhi3h6swgApDzMCq47mc0qcP8+/eILPHpE5XIiEiEgADNmEFMCaMPV51f+h192WZo15jhxeZyQKjlQqaRz5tA8s7YiZklLAyAxyNA9UqCpPfzO4hUYd5s+KCmbhkGe+CmCONRVMU2lGDZs2N69e+uCoKGfqF9XQde/1X+b7I0QRCxyWlRjwWihnVAwwVDNUEqMNmZq4dTLHpdNFrY4mlvy4g+x1mGw2knj0p7Nf/aG5gZFSWwpXMod7Z2Lmos73XaG88MtH24lzwif2ea6reJx9mOAaMBJ9Um90UJ5RBANFw832SUhkvGS8RXqLZyJ8xKnJRYGlNc0WFA26EfaXfoQFxdnzlpJo9Gkp6eb80csLi5OTEy0o5zR7lR4fUIIsZsg4+xZ7v33YVgzIjOTZmbS6dN5n30Ga+pERESQ4GBqoURmUBDpYizJKg+lNCYmJicnR78zRE92dravr2+DBg0qDqMGuRWF1ExLA3LyERWLY1uwchOOnkN2HngEXp4Y2R+vToTxUxcdTS9fhk6naNHio23fy2Qlhl6BHEZu2kJzSsqz09270bQpWb0aDZ+4kX/33XczZ86UyWSskHZl0Wo1X6xcrK80oVar57wxt8MzlhZ7K4uHe0mqKTs7q1TQgLI+DXUKSunfh/YB8PT0atLYPl+ODMZTR2ExKAUhnEhYTClPqXHWlHW8cpDAoZzKbsxAjCn3ozA7t8zdnDw8TEIz89UkoqIjAbB3H8MC165dS0xMBKs38dTyHxU0+HujfUtcuFFiZVMzOEjQviX8K+E5VztkZWXt2rVr586dJ06cKP3t6uXlNX78+BkzZlBK165dq2+cMGGC4YECgeCdd94pFTQIhcKcnJxSC4c6gp+fX69evcz1Ojs7AxAIBBbGuLm52T+saiA62qLW3R6U5kJ69epVXjtSIYMHD27atOn9+/cBvPnmm1evXjX69bh79+4DBw4A4PF4CxYssEPEDAaDwWAwAAAymcyoRSQS6Zf+FQrFJ598snr1aq3WZI6Hz3cZL/Be0K5tk7deM9VvV65cuTJ48GB9cStDmjVrtnv37kaNGlk+/MEj40UQI5RqXLlTRwUNuzPxZXzJ7XmhJMBsVY2nBrp5M123Duklhh8UQEICIiMxdCj58ksLB3pZLGWgjCIAMnOo4S4fun49ragqvOkgtVr9Avnom9zRXACIkaOpo1nHCCuJkmH4TZqpBgACzKmP+aGEXxeX4m2hZ8+eH3zwQW1HUcJ2t+1D84deUF8wylI3EzTb6rLVpICgmtig2HBbe9tcb5Q2aolsyedOnxu1JypxqQAACLCiUZ14iVDQsfljr2uul++K1EZOzJ940eNieX+Cp4I5jnO2qbaZfGgA2gjbvCx9ubpjqF2fBo7j/vzzz61bt5rsTUlJsVCNglKam5tblwUN7u7uycnJ3bt3B3Dy5EmjXv2aD8dx5g7Xf+xbtbdbJqMff1xGzVBKaipduJA88wxcKqrSIhCgf38kJEBjqhIKIaRbN1hRE+H+/ftZWVlGYavV6uTkZEppWFhYhTPUGHIlaEXVROUKCAWY9yrmvWp+0NWrdMkSGheH/HwQ8nuH5jJfTwC+3n7PRsW1vXhN8Pi/keDqdMfXM0bCyZZ+1H3Y6N6jS5Y0RSLR5s2b7fGY/nNwHNVqS16xSqXFmik2ERxcX38j+sG90BAbX71WGjnYhSvXLhUVFQLwcPesm5ILBqMGGDkAq3/CoyTCUT6PcB6u2onDbaxRZfQz0MMdoebNl7VabXzCI0JIo4ZNbDsd47/Avn37ABBCRowYUduxMGzhPypokIjRvxtOXsLZqzV30iZhGNoL0jq8Fnnz5s333nvv5MmTpToGoVA4ePDgadOmDR06VO9DuGfPnsjISAAdOnQIDy+jd7t69eqMGU8KGT169KhLly779u0rNfwvJSws7Pvvvy8fQFJS0uLFiwH06dNn4sSJlqNds2ZNZGQkj8fbuHGjyQH16tWzPMO/m6tXrwJwdXU1+ul+6NAhvUfF0aNHDX11Ll269OqrFn4jmuD06dP6G82b21JJhc/nL1u2bPTo0QDu37/fu3fvTZs2tWzZEoBWq/3555/ffPNN/ciXXnqpVatWNpyCwWAwGAyGSfr37x8VFVV6l1L65ZdfxsXFzZw5c9asWXFxcSaOISK+61SB1wdE2MDPB5+9V+1BZmVlPfvss+XVDBMmTPj++++t8YiWSiAQQKe2NMapTlZMvlaIV6NKFl97e+Ata02m6zAXL9KvvkJWufofhYV0924EBpLZs80dOm4wftiOAjNKdEk4bRNRxrMUAC5fxuM0FT85GQZFJcpj2EWcnfU3whygFzQ8Krs+b8OaeLoao2+VqBmkPHwTTkbXeY27SY6ojnyv/D6byxZAEMIPmes4tyG/IYB69eppNJq0tLSqO8BVHWfifNz9+JeyL/ep9mVwGRw4D+LRQdjhc+fP7VIcwXr+Vv2toaYSkwAACnpRY2w8A+CHFKqjANDPE83qRhnGn5U/X9eaTvkDuKu9+7n884WOC2swoidEaiM/Lv44ThdXTIsdiWMoP3Sh48K2wrZWHi6EcKfrzlH5o4ykJwSktaD1n25/8lETJip6TUOtVJ345Zdf/Pz8yq/Y6CmvfTRCo9HU2X3SAFxdXaVSsz4nJ0+e7NWrF4/Hs/ypbk0qlK5bRx8+NNv76BFWryaffFJhwOSDDxAVRc+cgZErBp9P2rcnSyy5fejJy8vLzc01GTClNDMz08/Pr+6YEDRrCE8PS8JTR4eKi/bSw4fpxx/r3ZVASJaD5IqPBwBPlXpBZLzg8jVQCiDTUbojIuyO75MVsK1H9zsEBXfsYMnoi1EhIpHouTFTfvltk0AgGD50jN3n9/L0DvAPSk1LPn7ySO+e/cXiJ+I5/YePyXdoLX4o7Tv4p/5Gv94DaisGBqPW8fbAig/xyRqi1rpIhHmvjC8c3tdGY/8vP0BsIh4mAICXB6aNgdS8hjY6JkqjUQcH1XNwqCvfdIw6yIkTJwC0bNmSlSZ/SvmPChoIQZsIdHsGF29AW5Ei2F5n7Nwandqgrv7WAwBvb+9SNUNERMS0adNeeOEFb2/v0gE6nW7RohKXzvfeK7OMffbs2eHDhxcUFABo2rRpbGysVqvNyMjo1q3bqlWrZs2aZXSil156qXwAmzZt0t8YOnSoyQGG/PHHH5GRkYSQCkf+uxk2bJjJ9jNnzgDo1KmTkXeC3hEBQEREhJ+fX2l7dnZ2ZU+dkpKiv7Fu3brS2hAWGD16tNHmj1GjRr3zzjurVq0CcOXKlVatWoWGhrq7uz969CjvsUVwt27dzNUuYTAYDAaDYRsLFiz4+++/Y2LKFGD7888///zzT1PDCd9losBnCRE2ABBWH4tno0eVSuJaxapVqzIzy5gRi0SiFStWlEoeK6RZIwT44lGS2QHuruhd9+wZFDpMv0cVHAA0dsDPEYRn318QlNIdO3DwIC0uJoTQ4GDeG2+gmndt0uXLTagZ9CgU+PNPvPwyzGSeWjdDi6ZmlehiIcYOKtdabJURX3mVA23RQv/PDpWSEhcJJSXEdk9yCrx8j6aqAMBFgJ0tSSebDOw00KySrTqiPpJH8/jgB/IC33V4t5uom82BVYpiWjwhf8IZ7ZlCrrC08YDqwPPS5/UeA926dTt06NDUqVNrJh7LCCD4yPGjjxw/4sBpqVZERLUShuH/yiQFXEH5xn2P3yUzA+vKwsFfyr+U1Ow2fR10p9SnUBvrxqvlq1fIVqRyqaUtd7V3L2suv+nw5v8c/2flJA34Dc56nJ1XNO+c5lwelwfAg+fRU9RzqdPSmvTzqBU1g1wuX7Bgwc6dO2v+1DVGw4ZmbalL8/rmJAulWo2KNQ03bsDygLt3rQgW4PPJzz9j6VIcPUqTkqDVUj6fBAWR7t3J4sUQVry9NTk52Yy9FgCo1eqkpKSmTetKHdz6gWhQz5KgIawe2rUo26S/gNm9G9nZVK9BjItD7pMp/mlUT1+V9rWLdwRyZbqjdG+TkDgPl/zHFdcJEFAoKxQLi8Sio3/vZoKGqtOtS08XFxcPd6/goGrZVDaw/9CfftmYl5/769YfZ0x9zYJYwairxlwZSol7GJOengbA1dm1datnavjsDEadYkgvDOmFhUvdUlLyXhhVAFgtaHjwgFu3jigUGDKEjBrVpAFO/YavfkFBPiaNQKc2lg6Nj48DQAhZ+82KCc+94O31dErIGdWJUqm8cuUKHjt1MZ5G/qOCBgBCAUYNwPW7OHy2Jk7XqQ3GDYHIRn+dGiIwMPC5555zcHCYOXNmx44dyw9Yvnz5jRs3ADRp0kS/sV7Ptm3bpk6dqlKpAHTu3PnQoUPnz58fN25cUVGRWq1+4403/vnnn2+//day7kmr1ZbmrQcPHmzPB2ZX0h/b5Aqt+D1ZW8TExNy7dw9A5872LF9nRKnmQKfTmausaYhhEcdSli9f7uTktHTpUv0Mjx49evToUWnvCy+8sG7dOrG4DhubMBgMBoPxFOLp6Xn27NmpU6f+/bfpYvOltGjRsuugb5PzuhTL4SBByyb44FW4VWScbBd27dpleLd+/frbt283eY1qDkcpWjW1JGho2gBN65D7cgnfpSBeAQDuQuxoSdzs+4stK4u+8gq9fRsqFfQZ+0uXuNOnybhxZN48u57JgNxcmphooZ8mJuL4cTJ0qLkBmz7DszMRG2+iq29XvD29XKvIlhw2adCAfPih/nZpjY8MgwtYGxbH/8zAqTwA4BP81txGNUO8Ln5swdhbmlulZRSu4MppzenR4tHfuXxHUL2Zbw7ciPwRx9XHjdpTudS1srUCCD51+nT27Nnjxo3r1atXnfKf54FXW2oGAGJSwU+Y8gOKdXioAAAJD73dqymuSmNSeGFIPpdfI4GUYb9q/2fFn2VRY5lUBpexWr46lB86STLJyqmcifN6l/UA5FROQKTE7J5+e1FbfgxGLFiwoGfPnha+VR0qKnAgFApt2wltw2dpcXFxUlKSWq2mlIpEIn9/f3f3it8k5gqGurq6NmvWrPRuVR3p5fKqDiiFzycLFmDePHLlCk1MJAEBpEMHc2q/8mhMlqswQL9qV3f45A1M/wAZxlZcAODhhndmlN0SplDQl16ily/jcSUUo+csx0FyMdgPQKv07ODC4gKx6ItubeTCkqsoAnROSh9xP95NqdrZLOxoWFBaViYYVYYQ0qqFtb44NtC5Y7dLV87di7p76cp5N1f3saON3XxrXcdQysF/9gAQCAT/+3AJj1cTBj8MRh3HzdU5JQXFMlNCc0rpmjU4cQI6Hdq1I/PnQyjE5cvcG28gLY0COHsWd+6QBQu8PLBkjlWnCwqqByAxKSExKaFzp+5M0MAoz4ULF/T11Hr06FHbsTBs5L8raAAQ0QjjhuBuDFIzqvdEXh4YO7icsrhOYq56IoD79++X2jOsWrVKX2VZrVbPmzdvzZo1+kvGXr167dmzx9nZeeDAgZcvXx47dqy+PsX+/ftPnz69ePHi1157TWRmeXHu3Ll37twB0L9/f6NiFnUESmlsbKy+KAaAOuJLs2zZMiPVgkgk2rJli/52tVYDqvDXsjXweLxFixaNHTt206ZNR48eTUpKAhAYGNitW7epU6d27cr08gwGg8FgVAs+Pj4HDhxYsWLFvHnzTNaQlkgk8+fPf//992tFxJmbm/vgwYPSu3w+/9y5c4GBgZWdZ+0niH6IKFM1NOoF4KuKHaBrgS1pJUuxCxuQUPtm1lQqOnUqvX3buD0zk/70EyQSMmeOXc/3mKQkPBbCmkanw+3bMC9oqB+IA5sw83+4E4W8Ahhm8HesNeGBR+vVw9WreFxvwgQ8Hsq+7EloKFmxAo8zZF6PX/W/tSixZ7BtiXxlQslRbwajh00pajmVj8wfeUt7y6g9l8v9VfGrM3Fe5bzKlnmt5hv5N+c050zHBvkvyl9ekb7Sq1evgQMH9uvXb/369f379+fxbPe0sExcXFx+fr6bm1udqgRvkqb8psdwzMKAEH6IUUuhtiQ/5y6EqLr+hZVGSCr4CqgV1chi2eLyagY9OVzOctnyiZKJldX6OJCaKEFE1txHHdA0XLp0acuWLfoVGHMEBARkZmYqlWb9OVxdbZJoVRJKaUxMTHZ2tuH6Q25urpubW7Nmzaz8tGnQoEFh4RPTFL2NpfX1MipQPFQoOJCYN8g2iUiErl1J5RdDKq6OYcdc74kTdMsWZGWBUnh6Ytw4C6pEc/Tpgo/fxOffIqXsqqyvN16fgvFl56Ovv07PnDFnhkGBbc0bagkhwOAHiQAeubuUqhkAEEpv+nldDvTRPn7NaExd/TLqGoSQmdPf+Hz5wozM9ENHD4glkmFDRum7DN/Ctahj0LNg0QdpGSkAunXp5e7mUeF4BuO/gLubO4CsLBOJN7pyJf32W+i3PkZGIi+PrF1LV64sKSEEoLiYHjxIhgyBqyvCwlDR1z2l9PzFMwAahDYcO2piw7DGdn0ojH8J+vrphJDu3bvXdiwMG6kzv5JrAz4f/bri+ZGQVOf2bwEf44dgWB8In2b1SG5u7ogRI/Q/ZUeMGDFkyBAAUVFRXbp0Wb16tf7Ccdq0aYcPH3ZxKdmy17Rp08uXL7/yyiv6u4WFhXPmzAkPDz971tgTQ6PRzJo1a/Xq1QAcHR2/+uqrGntcFZKbm0sew+PxGjdufOHCBQAODg4DBw4sHfbxxx+TsujrTep0OmKGcePG6Y/94YcfzI0x4uOPPy4fYYsWLXqVRa1Wb9y4EUCTJk2M6k1YQKEoqQ+sl6pYg1KppJXhjz/+MDdVixYtvvrqq8jIyMLCwsLCwqioqO+//74qaoYpU6boT5psbhWbwWAwGIz/PISQ999///PPPy/f1bNnz1u3bn300Ue1ZUkVFxdnuDTZpEkTG9QMALw88Ne3aN8SEoOMG5+P5o3xywq0qOaFDo0Wq3/EkOno+hx6TsTkt3HjXgWHPFTggRwAHPkY72vneOjq1dSc8bVcTnfsQI6pbZJVRyqt2DLB2dlyf/1AcvhnknaJKO+TN1940m7y0pX39tswqK1mTEAAeekl0ro1AgPh708aN8bIkeSvv2BQSN5HBACFfaqkZrhTjHsyAHDk4936NvoozC+ef1tbToMCAFBBtVO1M0ln3oTEHvyh+kNFzW7qTdIlrZSvBLBly5YVK1Z8+OGH/v7+U6ZM2b59u9zMpuRLly49//zzwcHBHh4e7du3X7FiRX5+vuUY8vPzly9f3rBhw969e7/yyiu9e/eOiIjYs2dPFR5WtTPfaX55yUIpfjy/T5yMFVXugpIMfK4G2tpLzSg4yAzc98L4FWhHgng1LfSP0cXEaU3p1B4Ty8Ve01yrsXgqRamOQa9sqBXkcvm0adPWrVtnWGC0PGKx2Nvb21zK38nJKTQ0tHoCLENMTEx6errRbgqdTpeTk6PfP2MOw8iDg4MjIiKqK0QDswfTNK6htIpAUMGyo30u6jQa+sor3KxZ9PBheuMGvXmTHjtG33mHTplSCS+Kx7z0HP75GaMGokUTNKiHFk3wbB/s/Q5zZ5Ydd+oUvXTJQmmP/U1Cbvt6AuiYnBFSUASgSXZeQNGTeDhC5EKB1iAl5sisQJ8SnByd3n5rnoe7J4C9+/88fdbYMqrW1QyRUXf0agYA/fvWXcthBqOGaRDaEED0gygTfUePotTIWaej169Do0Fh2Xpt6encpEncyJF01CiYr5TNcdyly+eWr/70+o0rBKRVi7aNGjaxzUGK8a/n5MmTAJo1a2b5GphRl3mac+z2wM8bU8cgPQu/7YG2Yst8WxjRHzPGI9i/WiavGdRq9ejRo/Wb5Pz9/Tdt2qRQKJYuXbp8+XJ9EQEHB4eVK1e++uqrRgc6ODhs2LBhzJgxM2fOTEhIAFC/fn2jFPuxY8dmz56t/yEqEom2bt1aHfYMEonEtgtcDw+Phg0bxsbGGjY6ODj8/PPPXl5edorOzqxatSojIwNAqZrEHCkpKUKh0M3NTaFQ/PTTT/pGf/+n+cXKYDAYDAajksycOXPZsmWlCcV69ep9+umnU6ZMqd1VgLyyG/oDAgJsniokCKd+x5+HsPswiuUQi9C3M6aOrfZicAkpmDQHt+8/+ZVx+RZOX8b4Z7HiQ7NHnc0vudHdDVK7u9WePQsL+xGTkugvv5C337b3WYEGDYi3Ny0qMjvAxYX07Vu+2YKN8HLz/0MACAkhL75IN2xAeW2ruzt55RUyfToAolZDrYaTU/nXuq+o0mqG8m+Z0mdziBdcbP3lfVpzmhr7aj8hWZe8VrH2S6cvbZzdCjJ0FfgZxupKfiuNHDly5MiRiYmJhw4d+vnnn1999dWhQ4eOGTOmd+/ebm5ulNKrV69+8cUXV69efeedd5YsWeLi4nL37t1NmzaFhYU9++yzrVq18vT0dHBwcHFxkUgkTk5OWq02Kirq4MGDR44cefbZZ7dt2/bMMyVFqY8ePTpr1qyzZ89++eWXdXPJ0pfn+4HDB/Nl87M54xVYV+L6qsOr4Xzjn71SPupJkKCEisOVQnSu8u73v1V/b1RszKbZALyJ98vSlweLTSdadBR/52DRQ/pQXqKlkPLRzBEdXNDb/dO/cSwZD00e6M3z/sDxg6oGWknuaO7k0lwLA4q54uva688I62gJczqnaS36NKjV6ilTpnTs2HHs2LEVDm7QoIFWqzVyRwDg5OTUvHnz6vNiKaW4uDgnJ8fch3B+fn5mZqaPjwlP6fIfCzZ8UJTu/7b8LUDmzMGxY9SgdGaZ3nr1yLvvVvbUtuHl5VVYWGjSdgsAj8fz9bWDUpK+9Rb9+29jbYFcTk+dwssvk8d2odbTsD62rq7opFu3wsxVBEfInqYh/zSsB8Bbrhx/t+QrSarVfXzqaqyna5ajtFgolIkEaj5frNVJtFqVgM+5u7f5ZG5lQ2XYBRuKvHh6eL0z+8MvVi4uKircun1zgH+Qfvt1rUsZ9Hg9drbn8fg+3vbWIzMYTy1Nm0QAiH5wz4QlkpHrs1YLlQoBATAU3+t0UCigUNDr1zF3LvnxRwC4f58ePIj69cmwYRCJHj6K/eW3H1JSkwAIhSKNRn3pyrkhg4ZX90NjPI2oVKqLFy8C6NWrV23HwrCd/7qgAUBIEOa+ArkS+45BaddyckIBBnTHvFcRXtftMCtApVLpqyeKRKLff//dy8srKSlp586dejVDhw4dNm/e3LSp2d/h/fv3j4qKWrZs2cWLF/fs2aOfSqVS7dix45tvvtF/jgDw9fXdunVrnz59auQxVYIVK1bExsbqdDpKKZ/PDwgIGDBggJGaoXnz5mPGjKnuSJo3b25416T34/3795cuXQrA19e3vMTEiNWrV69cudKwpUWLFk5OTlWOlMFgMBgMxlODm5vbvn37Pvjgg4yMjEmTJn300UeSynojVwNGuROxWFxYWPjTTz9duHCBUhoWFvb6669bX/+LEIwdhLGDqiFQMxTL8dwbuB1t3J6dhx93wNEBi2abPvBcfsnKbFc3e+dotVpaoQHD/erZMSwQ0Pbt8dB0QhQAadwYZTXNhmteFWSSrMtR8ZOTdSEhpEEDvPYaKU3jiUTmrCNchSXTuhznMtUlhg1Wnrc04AfykhvtXGx8NrXQlk+HGxGrjbU8oIpwqMCUm6NlBtSrV2/mzJkzZ87Mysr6448/NmzYMHXqVD6fr9FoAgICXnnllS1btpR+yPTo0aNHjx5paWn79u27f//+rVu3FApFQUGBUqmUyWQ8Hq9Ro0aDBg3asGGDh0cZA+d+/fpdunRpwIABixcv/uSTOlk8BnjV4VUXnstn8s+itdEaqgHAB7+RoNEb0jdmOcwyeUgfD/yUCgC/pdHOrrZ/CCipcmLhxOPq44Xck71uxzXH+4r6/u7yu5iU2Zd8Kg/vPaAPyu6sVuhwrRDXCoFkb6ngjovr5mL3FZyozLvYgThMlEzsIOxgc5y24chz5IFn+ZXpTCowfaldakvTcPbs2dmzZ4eFhek9Ha2hcePGvr6+KSkp+vUHPp/v4eERFBRUM0Ki5ORkdekOznJwHJeRkWFS0GCI0ZdI+e8UC98yVqVLXV3x4YeYPx8Z5eRfPj547z3U1GYYfZWQQqMdro9xdXW1w7ac8+fp6dNm6z5cvozdu8nIkVU9S3lyTWuYYjxc/2zW4JG7CwA3pfqti7cdNNrSXr5Y3CQ7v0l2vvFhEgkZNJI0a2n/OBnWYY1UyAhfH783X3v3y1VLtFrtpp+/XfTxZ2Jx7f9g0RP/qORKbMrEabUbCYNRp/D28vFw98zNy8nISPPzK7s/oWlTGNSXJPXqwcmJLF2KpCQaHQ2OA58PncHm4/h4AHTtWvrDD8jJAY+HTZvOvffWr7u2cZzOy9N76OARTZtEHD3+T3iTajNkYjzlXLp0SX8127Nnz9qOhWE7TNAAAA2C8ek7cJBg9xEUmN84VCkcpRjcCx/PQpMG9pmwFnF2dt63b98rr7zSt29f/Rs+ODj4+PHjI0aMePXVV2fMmFHhT1mpVLpkyRLDFj6fv23bNr2agcfjPf/888uXL6+bZi8jRoyocMyECRMmTJhQA8FUSEJCgv4nwdKlS6UVlXJsb2CrC8DNza1O1ftgMBgMBoNRM3Tr1u3cuXO1HUUZRGXTzLGxse3bt4+JiSld+vz1119HjRq1Zs2aGtghagML1+DOA9NdChW278esKfDxNO6iwOnHzhRd3aovulqAt2gRvXePmqrXTurVI198YfIoO2684+bNQ7dupH//iotfGIgVXI5zAO7LTAgaSmOz8FMo/bFcPshWW2sCQlDBTy1eNdeR9OJ5PdCZeTUDAAL5psvBeHt7v/baa6+99hrHcXl5eSKRyNlMYRF/f/+XX365soG5ubnt37+/Y8eOrVq1Glkd+TN7MEkyaYx4zAHVgaPqo1poe4p6jhKPciAO5sZP8CM/pVIAv6djkh+6uNl43gkFE/aq9hp5exRyhbuVuydgwi7XXfoWCnz+iH6ZAM5goIBAzCtTdUKhlSLnVefcl1RuG1U+8yk/H0AoP/R56fOLHBfZGGIVaC9oH8gPtFBsxY/v111Y1yvj1rCm4ebNmx988EFMTMySJUsmT55cqWNdXV1dXatsGGITKlUFu47MyR0q/PqglKrVaq1Wa33NTQuQwYOJpyf99FP68CEKCkApXFxIWBj54AN061b1+a0Ng5CIiIi7d+8WFxcb/gd4PJ6zs7Ndim7QzZuNLcENUSjw11+ojg9kHo8CaU4ORRKRXCjMkYrTnB2ivdyzHEpS2gFF8tcv3/GWP9n2Q0JCMHYs3bwZWVllpnJ0xJAh5J137B/kf4PSy54qXqTZcHhoSNhzYyZv3b45Jydr38FdY0dNrEoA9oJS+vfh/QBcXVw7dbC9ci6D8a+kXnBIbl5OUkqikaCBfPEFCgro/fuglAQHk9WrAcDPj+zdiyNHkJWF77+nhk57Eglycuhvv5VUSOS48wXZv/z5GwUG9Bsyavg4gUAIYMK452vwwTGeMvRLXoSQHj161HYsDNthgoYS6gVg2Xto0gCbtiM+xZIVa4UQgkBfTB2Dl8bDt44WJag0fD5/06ZNhi2BgYFXr161eUKBQLBz587Bgwc3aNDgnXfeadGiRZVjtANVeUR1hIEDBx47duybb76ZMWOGyQGG2ouBAwdu27ZNqVRqtVpfX99OnTrV2ToaDAaDwWAw/lMYXZNERxt7HSQnJ2/cuDEvL+/XX3+twbis5dw1C4WekZCM77bh43I7tK8VIlUFAB5CtLb77mKBgLi70/IlGAxp2NDeZ32MoyP57Te8/jq9eRPFxSWNQiFp2pR8+WX5+uLW5KKqI0wY7BqcHU1/TgWAa4Xo4V5BJCbX97MeJ9q8KhZRmIYPvg/P55HOtJO5nmaCisq3V40+oj6XNJd0MF2g0Zvn/ZbDW5Zn4PF4np7l9Dv2wMfHZ/v27cOHD+/atWtVxPEcuDPqMwfVBwu5wg7CDmMkY1yIi72CFBPxaMno0ZLR1gzu5Ip+HjiaCy3FxDt0W0tiQ+GJg6qDJ9QnTFYqoaDH1ccPqg4OEQ9RcXj9Pv3j8ZZyVwGmB6C/J+niBgLkaXC1ECfy6J4sJCsBgFKBKG+WS/Hk5vW/7edBZkpnevFq58ejB8+jhaCFBUFDBC8iiG+thU8totc01ICa4euvv162bNnixYunTZsmFFZzvaU6T2FhYXx8vEKh4DiOECISiXx9fQMDTQuzKkGHDmTvXvLgAb18GZSSDh3QpIk94q0cIpGoTZs2iYmJeXl5arWaECIUCr28vKw3taoA81XMS6jQC8omaEDAhvYRN/1MfOYIOa5fXNLQmEShzmAlNyAACxaQ/v1Jjx505UqakACFAiIR8ffH889Xi4dEDWKDvYEdKbWOt6FyhOEkth3Yq0e/y1cvxMY9OHbiUO8e/Tw9a39f3OWrF/R29/36DLL+A1aj0fz487cKlXLG1Fednex2ycFg1DUCA4Nv3r6WkpLUvl2nMh1OTmTLFpKXB7UahuWQJBIybBgAGhODnTuh1zU6OmLECBoVhbQ0/agrgT6bWzehwIRxz/ftPbCmHg3j6aZ+/fqEkF69etmlAhejtmCChid4uOGl8WgTgS27secIiuUVH1IesQhDeuGF0ejcBq512uOw9nFwcDh16pTNh//zzz92DObfROfOnTt37mzNSDc3t/Hjx1d3PAwGg8FgMBiVpWnTplKpVKFQWBijVqv37dt34MCBoUOH1lhg1qBSIyff4giCe6aqBKxPKlneHeoFfnWYeXfqhLt3zUotAgPJiy9Ww1kf4+5Ofv+dXL3Kbd+OwkIiFGLQIDJ4MAx2x9ZuLWQjUUJ7F/JzKgVwNp++Xb+C58Nk5MmPtxb72ypoANBf1P+q5qo5PUEIP+QNhzdsn90KPnb8+KD64HXN9fJdfPCHiIe0ENSmNr1Dhw4vvPDCnDlzfvvtN9tmuKC+8FbxW1HaKBmVAfhO8d0y2bJJ0km14j0A4OumpNdVmqlGvhbDbtBZwXi3PnGpzMrNRsXGQmp2C3UhV/id4rvegiET7tCTjy1h+nhgYzgxdCJxF6K/J/p7kk/DcCYfKxKo3j9GqXG7Fvth7xB4hNRExQFzfOfyXZ/cPia9Q8IEYRtdra2nUOvUgJrhhx9++Oabb65cuRIcHFzd58rNzc3JydHpdBKJxM/Pr+oVrCrMDtqgz4iMjDT0dVCpVDKZLD8/v1kze4jDGjcm5SR6NQwhpH79+vXr16+t0xu3UEpPn8bBgyguhr8/mTgRYZWuy0tefjnyq0+NGgOK5V0T0zomZzprdXB2oYWFBICXF2nQgHzyCfQ1W9u0IVu2EI5DYSGcnCCoiWVwe3kYmEMvKaiKnqAWqWLYhJDnxkz+bPlCrVa798Bf0154xY6x2YBSqfxj1+8AXF1ce/fsb80hHMdt3vL9+Ytn9He379zy0rTXqzFEBqNWCQttCODajcuDBw4zUSbG3axmnCxbBn9/nD0LHg8jRpCJE5GaSj09kZVFCfmraQMKNKV8pmZgWM+kSZO6devm5+dX24EwqgQTNJTB2RG9OiIkEIN64MhZHL+A5HRrj/XxRO/OGNAN7VuiUUg1BslgMBgMBoPBYPy7kUqlI0aM2LZtm+VhBQUFa9eurWuCBkJMrOcbjynXcj4fuzJLul4KrJZMIXnvPZw7R+/dM9EnkZARI1BRJXI78MwzvGeeqfaz2ITRCnuvxyts5wqg4iCuZGGHFBXSVADgwEe9KiT15jvOP6I+cklzqXyXE3GaLp3uw6veZ01MxLvddo/OH31Dc8NQV+FMnAeKB25y2WTh2Jph4cKFERERx48f79OnT2WPPak++Xzh88m6J84lHLhYXexy2fIUXUqtPLpAMXa1IqNu0Uw1NBRrEvFzKn2zHpkVBKl11viZXKblAena4jG36bn8krszA/FFI2JORMUj6OmOnu5kXxbee0DT1aDA8njcLKLfhxP3WtrtH8gL3Oe+b0rBlNua2yqUSIeERNhC0OIn55/C+JVOl/5byczMnDdv3unTp6tbzSCTyaKjo2UyGffY7zQtLc3Nza1JkyZVqQwVEBCQl5en1WpN9trm/lK+SgXHcTk5ObGxppSGDCMqNPX08ChzNzqavvcevX8fypJiEHTnTtKpE1m9Gg5mi++Uh4SH93FwO6QsMGxMdXK4EOTnpNF1imjN+/xzREdTnY40bmziYobHg5ub9aerIqUeBk8jRpHbVzNhNLltyo/QkLC2rdtfu3H54uVzgwcO9/P1t2OElWXX3u35+XkARo+cYCJZa4pbt6+XqhkAJKfEV1NsDEZdoFl4Cz+/gPT01IWffjhuzKS2rdtXfIweQshbb+GtJz5wGm/v+726Pbp3J4/Py3UQu2p1b36wsDpiZvyLqVevXm2HwKgqTNBggpAghAShXXMM6YXIGNx/iNgEpGUiJw8ag59RfD48XOHvg4b10aQBIhqheWM0aVB7cTMYDAaDwWAwGP8Wvv766z///FOj0VgelpqaWjPxWI9ICC93JFqMq2XZTbkKDm9Gl6zmjvCphnoTehwcyA8/4OWX6b170Bns+PfwIMOGkXnzquesTytBEjSQ4qECCh2uFqKrW+UO3/nYyb+TK3hVyGuIiGi/2/4xBWOuaK4o6BPPkgBewFTp1PmO822f2mqCecHnPc4vly0/rD6cy+Xywffj+70qfXWEeEQNnL1CHBwcVq1a9fbbb9+4caNSqVM1Vb9V9JahmqEUBVX8ofpjuGr4cPFw+0VqLc2dcOoZ8nIUPZMHAPlaLHlIf03DT81I2yr7UhOtb3z811GPDSk/aUDesW4j9zBvdHEjL9+jR3MB4EgOul2lG5qS7uYLslQrjfmNL3pc3KHcsUu1q5gWOxCHYeJhkyWT+bBO9/HfYN26dePHjw8PD6/Ws8hksrt37yofZ6z1qNXqzMxMtVrdsmVLm5O7bm5ubm5u2WbKHDg7O1tZKqLCACilubm5lY7vvweZNo2eP4/8fNPdDg4YN+7J3ZgYOn06TUwsMyY3l/79N7KyyPbtqIzBxtiV64I/fO90yqMkqVghKHmbJ7s4/tSq8a2W4TNdXASdOz9FIgJrykbYXFrC+gMtvDUsHF5ZxYY5HYNRi/WPdPizY67fvMJx3L4Df82cXq6EW03xKD7u5OljABo3Cu/csZuVR3l6ehnaVHi5V7+YmMGoPfh8/luvv/ftd18lJSd8+91XYQ0a9e09sHXLdpUyWMrKyvj78L6r1y8rlHI0KPnenzRlpiis2qolMhiMugoTNJglNBihwRjRH3GJiIlHagZy8lAog0oNSiEWwcUJHm7w90bD+mgcWvE2LAaDwWAwGAwGg2El3t7eR44c6du3r05n2mxfT4WKh1qhR0fcjALHme4NDcZLz5VpWRRHY+UA4CLAZw2r83dFUBDZuxc//ogTJ2hhIeHz4edHZs1Cq1bVeNKnll4eeJgCAEdzaVe3SjwvSUqsSSxZqh7nW9Un1IvnddL95O/K339X/p7P5QuJMIQf8qHjh434jao4s/UIIfzI8aOPHD+qsTNWilGjRq1cuXLHjh0TJkyw/qjNys33tKYMSwAABVzB1/Kva0XQACBAjH2tyV+ZWPao5MMhXoHBN+iGcDKqotyHN89sTXGeqplD4n6FJgQAAT5rRF4LqkRUnkLsbEmWxdMV8aBAshLDbtJJfvi0IfGw1aohWZe8Q7kjXhcfwg8ZJxkXzDdhJHA+H3uzqJSPCX6kicGmbh54EyQTJkgq8aTXNcia+9VXdYJSunnz5v3791fT/KVER0cbqRlKKSgoSEhICAkJsdmEPzw8/N69e/n5+YYXA4QQFxeX5vqaApXh5MmT5rrMPQRGGTp1It2704MHUf7ajBDSoYO+9rkeOneusZqhpIPS69fxxRfk448rcWpCOn6+smNsLLdxozItNYVPop2lp6WCPFnR9dvXtv+xZfKEqZV/PNWIlXqCCoeZG2Oy0VArYFklYFKRUN01LCzEXKlTB/gHdnim86Ur569cuzhowLDgoFrYcctxul+3/shxnEAgmDJxmvUKj3rBId279j599rj+bv1QlpFl/Mvx9vL5eN6S02eP7z3wV9zDmLiHMY6OTm1bt2/SODyiWUsnRyfLhyckPlqxZqn+Ozqkfmj9eg0Sk+I7tu/StkeljdkYDMa/ACZoqJiweghjZiQMBoPBYDAYDEbN0rNnzxEjRvz1118WxribL71Ziyx4A6cu4UakiS5HB7w4Gp4GUZ/Nx8aUktufNSQB4moOTiAgL7+Ml19meuwK6e9BfkyhAA5k4RPrrPgo8E823n1A8zQA0ECKMfbYekdAJkkmTZJMssNc/1Lmz58/d+7c8ePHW59UOKI+YlhEozxJuiR7hGYjBBjjg5HeZEs6FsTSfC2UHKbfozIdmWLRYPsl6Usn1SeLaJFRu6B4qDRlC9G5AhAQrGpMXgyodFQ8go9DSTtnvH6f5mpAgd/S8U8OXRhGpvhVzoykmBZPLZx6Xn0+jUvTtyyXL+8s7Pyz688u5IkTxdeJWBBXkun6OpFODcD/Qm3XT9RBqk/TcPz4cXd39xYtWlTH5KUUFBTIZDJzvZTSnJyckJAQm+fn8XjNmzfPzs5OS0vTSxgFAoG3t7e/f236zP+XIV99BUrp6dMoLHzS6uhIOnUi3377pOXWLXr/vtlZdDqcOoX//a/Sm8MaNuQtX+4ANAJoTNTJH9bpm0+dOTZqxHMO0kqUsag6NjsoWEmpEYKRpsGcw4FhMNa4kpSfwaR4whrVRYXnKp2k6rPpGT509JVrlzhOt3vfzjdfe7fqE1aWI8f+SUpOAPDskFH+fpX7Np0ycVqjhk32HdwlFAr79upfPQEyGHUIHo/Xq0e/zp26X7h45tyFU/EJj86cO3Hm3AmBQNCyRZvmzVp6eHi5u7l7e/kaOTdwHPfj5o1KpbJt6/ajRjxXuyVmGAxGXYAJGhgMBoPBYDAYDEYdZebMmUeOHCkqMs7M6SGEdOzYsYZDsgapBH99g4mzceMeVAbVuv188OIofPDKkxa5Dm/cpxwFgEGesJynZNQwvT3gwIdch2g5bhShjflSIMlKnCvAuXx6NAcpqpJGEQ8bwonY9vLxjEowcODA999//+TJk71797byECWtYEO2GmottIJaXTbhE7zoj55uZPwdel8GjuLNaOrAJ6PNC2WGi4f3EvXar9pP8TizxTmKM78U5b4KEABOfPwUQQZ42h7VYC9c6EDmxdBdmQCQo8Gb9+kvqVjblIQ7WjWDnMr75vW9rLls2JjOpe9S7UrKSzrhfsKJOAE4m49PHj7JfWkpNqVgdyb9OaLWSl3YEbLGfLq3ynAc9/HHH7/7brXn+bKzszlzfkQAALVarVarLQywBi8vLy8vL9uOtbngBcM0QiH59lty9iz9+WeamwuOIx4eGD+eDBxoOIoeOoTiYgvT0MxMkpKCoMq4xBgQee/2N9+tKX1peXh4iUXVLQg1jbkMffkXXnm1QYWpfUMpQIWUH1ZZ6YBlOwe7CBFKVRpVnM3Hx69Lp+5nz5+8fefGtRuX27XpUPXYrCc/P2/P/j8BBPgHDur/bGUPJ4R06tC1U4eu1RAag1F3EYvEvXr069WjX0pq0t3I21H370ZF37t+48r1G1f0A3g8XoB/UIdnOvfrM0ivbLh2/VJqWrK3t+/M6a8LBP8iNSuDwbAVJmhgMBgMBoPBYDAYdZRBgwZ17tz58OHDJnubNWu2ZMmSGg7JSvy8cWwLNv+FPUdQJAOPh/qBmPsyGoeWGfZRLH2kAAB3Ib5qypIudQspDyO88Xs6ALx0j7vascz+80QlLhXgTD49nQf9k2iIpxA/RZCOrjUWLAP9+/dfuHCh9YIGD56H5QHOxLl21QylhEjxdxsy8ha9VQSO4tUo6iUkPcxn9Le7bn8u/7lTmlNFtIivbC1N2cZTNdZ3BUnojpa8COtkBxbwE+HnCDLJD+89oAlKALhSiN7X6E/NyGAr8s6vF71+RXPFZNdVzdVXC1/d4rolT4NXo0r0Xl3cIObhRC4AZGsw7jY9/gxpVuVHUReoJnuG5cuXi0SiyZMnV8fkhmi1WssDOI4rrRZR3Yb2lrly5YoFMwmBoE682Z8aunUj3bpZumopKKhgBrUa5p8OkxQWFty8fc3N1f1hfNzfh/ZxnI7H448e+Zy3l0+jhk34fH6lZqs6pbl5PZUt4mCzTMHuWFYYGD3MqmOvCceMmnDrzvWiosLft28ObxLh4FBzXwm//PaDRqMGMHbUxJp/4TEYTzuBAcGBAcED+w8tKMi/ev1SQuKjvPzclJSkouKi5JTE5JTEvQf+DPALbNWq3YWLZwD06NqLqRkYDIYedr3OYDAYDAaDwWAw6i47duwYPHjwxYsXjVZaw8PDf/31VyenCupu1iI8HqaNxbSxZgcczsHPqSW3VzQifqKaiYtRCV4PJtsyKKWIlZNnb9I+7iRFRe8V454MBWayeJ5CTPLDnPrEi6281SyjRo06evSo9eOnSab9pfqriDNtAAOgqaBaMs224SHEnlZk8A0aJYOKw6S79GAb0tLM55+USPe579ut2vNpUlpc8jSOlny4SF0P8wM//1DjPFc9t5uoW9WjGuCJSx3JqgT6dSKUHBQ6vBBJd7Ui3dwsHSWjsjPqM6UGEuU5pzmXrCmadscpSQkAnkL8HEF8RTiQjfce0FQVFBz+F0t3tWIiMNNs3bp13bp158+f5/Gq3SLG0bGCJKJAIHBwqNFCAIYYboV/+PChXC43l7WtxSD/nTRrBkJgIRnv4oKAShj1X7h09udfvzO0AxGJRC9Nfb1N62eqEmYVMXw5GVWFqG63g6faesQuKg0nR6fnxkz+4edvCwoLdu3dOXnC1KrPaQ06ne5hfCwAJyfnFs1b18xJGYx/Ja6ubn17l7j7XLh0dsvWn9QalaOjk0xWnJickJicAMDT07tTBztcsjIYjH8HTNDAYDAYDAaDwWAw6i6urq6nTp169913165da9i+bdu2li1b1lZUVUdv0q5f0B3pg7G+tRwPwyQtndDWGdcKAeBsHs7mmcmE8dHZFV3cSFc3tHeB4CnOMjzFhIaG5uTkWD++p6hnB0GHY+pjJnvr8et97vR5+XYVVX0h/+Kk+mQhVygiolB+6AKnBU34TWwMujK4C/FnK9L/Gk1RoUiLsbfo4bYkRGp6cLYG2x4Mj8kuuUt5RUq/Nwrdfs0A7qhwXn1+gmTCOpd1VY9KysP/QskYH0y8Qx8qoOYwLZKea098zCu0LmouJugSLMyZUhTcL5akKQCAR7CuKfEVAcBQLzR0IF0uUy3F8VxcK0Q7l6o/gtpBX2+iOuwZfv/99/fff//QoUPBwcF2n7w8Pj4+ycnJKpXK3ACptOQ1Wk0bzTMyMrKzs3U6HY/Hc3V1DQwMNCfjCA0NLSoqys/PL98lkUiaNKmJd/F/BzJ0KF23DsnJZgfUqwdn85WcynHsxCFDNUNI/dAXp8wMCqxXpShrnCqqGYxEDEYSCsP5rXdBKD3EQo0Mu2PhgVSKTh26Xrx0NjLqzumzxwUC/oOY6OcnzQipH1rxkVXg9t2bMlkxgPFjp1TriRiM/xSdO3Z7pm2H6AdRTRo3i3sUk5ycmJ6R2qJ56+bNWjEfFAaDUQoTNDAYDAaDwWAwGIw6jVAo/Prrr8+fP3/t2rXSxuvXrz/VgoZ3HtB0NQD4i7G6MUuAV4a4OLp8OeLjqUpFJBKEhpIPPkD9+tV0tiNtyev36fZ04+3k7kK0dkYnV/R0J8+4QMiew9rGMNdlJTtcdwzMH3hNc83ILSCIH/S50+cN+A2Mxt/R3JlSOOWu9i6HknNd0Fw4oT7xisMrnzh+YnPk1hMoxl+tyKAbNE+DDDVG3KL7W5NgifGw47l4LarkEwaATnJTETiBEz8oHZBDc35S/uTJ91zkuMgugTV1xP42pPdVmqFGphrvPKBbmpt9S6RyqTroyrcTrb9A1kdYMEVQPCANBAABvmxEhhjUsGjigJE++CMDAKbcpX+1IuH/isIT9mLLli0ffvjh8ePHayw9LxKJPDw80tPTTaYkRSJRSEhINZ1aoVBERUUVFxeXnjonJyc9Pb1Ro0Zubm4oa8+gv9uiRYvo6Oi8vDyNRqPv4vF4Tk5OTZo0cXBwqN2KGP823NzIoEF082Y8/leXwdubvP9+pebTO/w3CA0bOmiEl5ePv19gHbcoKJ+zt1LNYPS6tTChyQNtexkbWkrUwD+29C1Z9akmjHt+4dIPdTrd6TPH1RrNjVtXqlvQcOXqBQASiaRdm/bVeiIG47+GUChqHtEKQNPGzZo2blbb4TAYjLoIEzQwGAwGg8FgMBiMp4ABAwYYChpu3bpVxQnTMnHqCnJy0bY5OrRETe792JaO3ZkAQIB1TYkHq01gNfSHH+iGDUhPL7kL4O5devUqeestMqVatsptVf1613eDo7NYUdRDoPPxEtHJru2muXUKEFfH2Ri2k5ycHBgYWKlDPHgep9xPvVv07mnN6QwuQ0u1bsStsaDxl05ftha2NhqcxWU9V/Dcfd19o/Y0Lm21bLU7cX/L4a2qxG8lTR2xrQUZeZMqOMQr0P86/aEZ6epW0nurCOuS6M6MUoEGVXuuVvr8D8R4A72cyrcotsyRznHnudslsEAxNoaTUbcoBfZl4fN4Oi/EdLKqKb+pg7qttrgrX9mCaP2JzpPoPInWn3BlSmg4C7C+KRnhbXz4/FDyTzYt1iFVhWdv6saHf/eQf4qCthO0e0n6kgfPwy4P52nk/Pnz77//fk2qGfQ0atRIrVbn5uYaZVJFIlH9+vVdXV1RDVu9NRrN3bt35XK5UbtcLr9//36zZs1cXErsOwxPzePxwsPDlUplWlqaSqXi8/leXl7u7qbeAunpdMsWxMVRkYh060aGD7dv/P8FyPz5SE2lJ05AoSjT4eND3ngDHTpYPxWlNCcnG0BoSMOWLdraN87KYqXgABaLUFioSVEqfTAaYyg4MHmsDe8yCxqIGtD36B+pyX+j9Wf38wvo1qXXqTPHNFptl07d+/QaaP9ADdBo1Lfv3ADQqmU7oZDVimMwGAwGo0ZhggYGg8FgMBgMBoPxFGC0yzMvL8/mqVLS8crHuPsAGdkAIJWgQTBenoiXJ1QtROvIVGNebMlC7YxA9PvvZt8qDT18mH79NXJzjTvS0uiqVaRePfToYd8zvlT40g7ljiJaBCHgcQJAFrCSuOerZywXL7fvuRhV5NGjR6Ghld6X6UAcvnX5lgOXoEuQU3kIP8SRmN7yP6doTnk1g54CWvCN/Jvp0ulOxMnkAPvSyRW/NCdT7lIVhzQVhtygzRzhwEe8AtkGe6H9RNAEvPzI4Qdz8zzSPfpF+ctsh9n2Cqy3B2YG4btkAPjsEdJV9LOGRGqgFdNQ/JyCH1OfEciuWlqNItwYH7IkjBdoSjYUIsX2lmTiHVqoRbaat/Z+V1noXMor3oEd3ym+myGd8aHjh/Z6RHpUKlViYqJCoeA4TigUent7+/j4VGXC6qg3odFopk+fvnHjxvDwcDtOaw2EkObNmycnJ2dlZSmVSgB8Pl8ikYSEhJSqCuxOTExMeTWDHpVKFRsb265dO5hJi0okEkufFRxHFyyghw8jLU3fQPfswYYNdgj6vwaPRzZuxJYt2LmTZmRApYKjIwkJIe+/j1atKjVTTm62Sq0CEOBfOdVadVCh4MDcUUYtlsUENWCTYDKAGva9MPdILQg+ytOze59TZ45RSgMCglxdXO0aoDFR0ff0L8V2rZk9A4PBYDAYNQ0TNDAYDAaDwWAwGIyngH/++cfwbmW3YpcSl4CRryE2/kmLQonIGHy8Go+S8dl7VQjROubH0TwNANSXYElYnTZMrnOsWWNCzaAnK4uuWEHsKmj4UvblNuU2GZUZtefRvO8V3zcTNpsmmWbH0zGqSFJSUn1bK4/wwAvlWxJD6KC7rrluYUCMLma7cvsM6QzbAqgsAzzxVyvy/F2aqwGAe8YvUoz0wdyGmf2KDpiq7VACBb2muWa22yaWhpFYOT2eCwA/peJwDp0aQFo7Q8XhdhFdnwyZhXh4RZzkBnE69qq/13IPS3YX3dzQp9GG3fengYp5qhbizCVKv7cBxOnilsmXFdPipU5L7fWIEhMTU1NTVaonFhe5ubmpqakRERFCod3cdfQSh6oOe3X38OH2FElUiqCgoKCgIJ1Op9VqRSJRacYX1bDVm+O4oqIiCwMsqBkqhM6aRQ8dKlMoQaejDx6YP4JhCTJlCqZMIUolCgvh4QGBLQvRGZkltkx+vv52jc5GrBEcGA6wYMZg4RSWp61Uyt9eZ686Jv9vJkUV1j/A4KD6fn4B6empp84c79trgEBQjb5n96LuABAIBM3Cm1ffWRgMBoPBYJiEV9sBMBgMBoPBYDAYDEYFZGdn79+/37ClV69eNsxDKaZ/UEbNUEpRETb/iWPnbQnPeq4XYnvJsjy+bkocarDORZ0gPZ1u3UrXraNHj0Jl7IFfAVFRNCHBQj+Nj0d8vLlejUaTnZ2dkZFRXFxszdk00Pys/Lm8mkFPAS1YK1trzTwMk+igWytfOzhvcIfcDt3zuk8smHhbe7uKc6amptqsc6qQdC49l5oR0wAAOHDnNOeq6ewm6eaGc+3Jc74QG6zruAowwQ/H2pHNEcRXyCe0gpSbgNh5l4uIh20tyHjfkrspKix9RMfdplPu0i8TnqgZHPkIcL/M+c2VB4+QhXQrbhhe1NSzqKkrQoaOCHpoWc0AIFIbeZi/WOH/eslJ814l2pJTFnPFPyl+MuelUVlSUlKSkpJUZT+sOI4rKCi4c+cOx3E2zGmlduEphc/ni8ViQ0/+6siMyuVytVptrld/eZCYmGjDzHTPHnr8eBk1w2N0QUFcz57Uum8QhjESCXx8TKoZ7kRjzY9YtBb/nIbaxD8eAAoLC/Q33NzqiquVydc2McDCK7/qQp/SlL+hcsiwpVJTGR5uc0hWnoiaouqTt2/bEUBWVsbvO3+p+mwWiImNBhBSP0wsllTriRgMBoPBYJSHOTQwGAwGg8FgMBiMus7hw4c1BgmGwMDAPn362DDPoTO4E222N68AK39A3y42TGwtix6WLNyO8EYv+1Suf0rIzqbvvEPv3kVWFgAIBAgOxvDh5N13Yd0COr19G4WFlkbk5dHISFK2NAkAlUr14MEDmUymz0rqvdCDg4N9fX1NTPKYs+qzD3UPLQx4pHt0X3u/qaDW9kPrUVHVLe2tIlpUn1+/Ib9h7QZjJSlcypj8MTc0N9R4kpI8oTkxWTx5pfNKm6dNS0vr1q2bPQI0AQEhqOCFygcfAAWN1kZn02w/nl91PyMBYnzfjKzRIUYOjsJThHqSJ1F68jy9eF5pXJq5wwUQ9BHZ8kFqGTEP3zUjPT2wKI5mlEs6E2CML/m6CRz5Hb9VXP9RcTKJS5JRmSMcg/jtpkqmvuHwRoWnWCpbms6lw+0nUd7LfEVHULEo9y2Vz//0vWlc2tLipb+6/lrFB6LValNSUrRarcneoqKi+Pj4Bg0a2Da5Ub0JC+UnNBrNzZs3TZZXEAqFDRs29PHxWbt27bFjx3bv3m1bMDWGXC5PTk7Wl6UQiURBQUFOTrZUaeE4zkIS9OTJkwB0OvNmIBb4/XeYqWQBgD58iC1byCuv2DIzoxy3ozF7EaLiUFAEACIhGtTDjHF44wXjkUVFJd/+zk7ONRujLRi9OE3aD1iZxdcrAIx0Bvpjy89jm05CP7+hAqM6REiGMVfqECvR6kp+I5w+cyK0fsNuXXpWKjwrUalVySlJABo1bFwd8zMYDAaDwbAMEzQwGAwGg8FgMBiMuk5UVJTh3XHjxvH5tpgb/PE3FBZ9ARJTQKkVGXaFAnI5PD0rdfZLBTiZBwACgkX/qWITGRl04kQaE/OkRauljx5hwwYkJJC11lkdODhUPEYqNWpQKBR37txRKBSlLTqdTiaTxcbGKhSKkHLqh1Jua2+rqKXXSj7Nf6B7UIuCBjmVv1n05mn16WQuWckpPfmeIbyQOY5zpkim1FZI1qCgiuH5w8uXb8jQZWyQb3DiOS1yXGTbzMnJyQEBAVUO0DR+PD9PnmcGl2FuAB/8bqJuC2UL/1T+maJLKaAFbjy3evx60yTT3nKowG+gijjy0dpUjo+A9BT2vKu9S2E6LdRE0GSseGw1RTXZD2N8yMFsnMqjSUo48BEkRidXMsATpc40r0lfe036WiqXmqZL8+f7B/CsffoSdSWb79WeK6TJOwGIc+Zo3H7lRCXmBwk6S24uFZKrwa5MxOXIBHIXb4i9iMqbKoXE+N+Yl5dnw+R0TtNKmTQ8ePDApJoBgEajSUxMdHFxWb58+e7duxUKhUqlEolEDtZ8WtY4MTEx2dnZhs4Kubm5Hh4eTZo0qey+cKlUKhKJVOZtfgghrq6utkSZZlYABACU4upVMEGDPbh8C8+/i8TUJy1qDe7HYdFaJGfg8/fLDC6WFQEQCAQSifG3fK1jJAWw/GKuiuagwqNsFiKUahqqMomVVL1Shkk6deh+4tQxpVIB4Jetm9zdPCKatbD7WZKTEzlOByCkvo1SNgaDwWAwGFWBCRoYDAaDwWAwGAzGU4ZtagYAxaYLCDxBpUaxHM6OZrq1Wrp+PY4coVlZ0GqJszMaNybz5yM42Jqzf51YsoY73hehVViTj0/Glj14lAR/Hzw3BC1r2SOgYuhbb5VRM5SiUtFDh7BlC5lScQ6etGtHvbyQnW12hJ8fadnSqC0qKspQzVCKVqtNTU11d3c3l/Ty4flYjkdIhJ68yila7EghLeyX1++q5mpJrpogh8vJ4XLeLHrzrvbu506f11ZgFbJAtuCm5qbJLjnkm+WbX5e+7suzZJ5hjpiYmIYNq8sRgQdeB2GHe9p75gY0FjTerth+THNMTUvytblcbi6X+5Hmo6vaq7+4VK8Jtjk+d/78vPZ8efkIAC+e14eOH0pINZpmS3gY7YPRPhXkqgN4AdZLGfSUentoXP4SSS/zFR1ApdLk32WhXUAUhgMqS5Yac2Po/myoOQAugAsAUIjAhdOC1iS/DckLocU8AgAajYbjOB6v0rVcLfgxGMJx3P3793NzLdU6USgU69evb9y4MaX0xo0bGo1GIBCIxWIvLy8Lgq2a58GDB+np6UaJTI1Gk5mZyXFcs2bNKjWbUCiUSqUWBA1SqdTNza3SUVJKzRhyPMFUNQqTKJXKxMREhUJBKeXz+T4+PpZtgf5TaLR4c2EZNUMpxTL8+heG9kb3Z5405ufnAXB2cqnWmgj2wrDkilF7pdwaKnywdlQGWJZiVJPKwY4SigD/wHfemrfiq6VqlZpy9JvvVn3yv899vO38jtPbMwAIDqpv35kZDAaDwWBYQ6V/dzEYDAaDwWAwGAxGDdOoUSPDuz///HN+fr4N87i5VDBAKoGTua2tSiWdNImuXk1v3UJqKjIzaVwc/ftvbvx4HDtW4anjFDiYAwAEmFPfxhX5YjkmzkaPCVi6Hlv3YuUmDJiKwTOQnmXbfDVCZCS9e9dsr0KBHTusmicggJR9GRhBGjeGl5dhS3Z2tkxmVsOi39xsrrePqI/lJGswL7iNoI2FAdXKlIIpVzRXyu+8z+fyv5d/v1+1v1aisoaT6pMcOHO9CVzCN/JvbJg2NTWVEFKt+cJVTqsiBBEmu9x57kH8oKOao6VqhlJkkP2l/Gul3PZSGlXBkTgecDvQTdRNSspIqML4YZ85fzZZMrlWoqo6bsTt8U2qCJipFzHwla2kqevLDagEqSoMuUH/ytSrGcqgBu8W3DfT0Dlc2xdp5xW06VHqVwxB9e1m5jju1q1bWVlZHFcSjQ4kHo7H4LeRhr3PtX6Za7+AttikCf5szdohY54rLi7WF2bSarUymSwpKenOnTvVvdnaSoqLi7Ozs00GQynNy8uzLNowSYMGDSQS03IcgUAQGBhonJ3V6XDnDj10CLduwZxqgRDiXEFFA2qdM1N8fPzNmzfT0tLy8/MLCgpyc3MfPHhw8+ZNjdV6iH83W/fgnimVo57cAnz5XZmWR/FxAAL8A6s5rkpTXqNADdAPMKdvMJzE3PzlK0pUNrxKjbTvJ4bhYzeJDXUoLBAaEjZlwnT9bbVa883G1TGx5ovM2URaegoAkUjk5elt35kZDAaDwWBYA3NoYDAYDAaDwWAwGHWdgQMHCgSC0lrmOTk5n3322RdffFHZeSYMw86/ITexY7+E+kFm603QOXPoxYsov9qblEQXLCDNmsHf38KpNyRTjgLAQE80tskOXKHEszNw6VaZxoJCnLyAodNxaDO8PGyZtrqhu3ahsNDSgPR0UlAAK+zByWef4YUXqCkVAqlfnyxbZtRomAs0ib6Uu0l8eb7thO1SVaY2kAIAugi7OJDa8XWP1kWf15w315tLc7+Uf/ms+NmaDMlKNNBkcRWobyK1kTbMfOHChQ4dOtgUlLW489x3u+0eXzD+tua2Fk8SosG84NcdXv9B8YOGmk5Vyqhss3LzOw7vENTC3mI/nt9p99M7lTu3K7cX0kIBBC2FLec6zK1Ff5GqM0g06IT6hP5Z4MR3lH5vS9I2ABAWTOXEDzjvlYPFgys7Z5ISw27SR4+/HTq6IhwF8QXKLCLJpOIsPMmdF0B4mvqchs8GJR0cRSb6oZ8nhHZ9bnM0OH4/+X6BJAtuGRBlQZIFSTqVqMvuSkqn0qsXz6mc/T5vOqMblzmYpDUmRfoujuPy8vIePnwYFhZmz8hsIikpyUIiX++X4+FRuS8wZ2fn0NDQR48evfHGG+V7r1y58uQOpXTVKhw4QJOSoFRSsZgEB6NfPzJvHsq5PdGICESa/whyceFNrlgGlJiYmJycrNPpDBs5jisoKLhz506bNm2eCpuBauXQWWgtfTkj2eC7Nyo6Mj0jDUB40+bVHJcdMJQ4WGnAYHKAuReJufaqaBGqqdhEhQU47E7H9p1TUpOioiITk+NTUpO/XLWkZYs2QwYOD2tgSQ5rPRkZaQD8fAPYW5jBYDAYjFqBCRoYDAaDwWAwGAxGXcfX1/f555//6aefSlu+/vrrOXPm+FvUEJSnV0e0i8CZq6Z7vT0w/3UzR96/Ty9cMKFmAADQxET66ae89evNnbdQi98eF+aeFWzjMujcz3H5lumue3F46SPs3mDbxNULtVAkQo9Cgbw8awQNCAsj69dj7lz64AFKc0V8PmnalKxejfrGDsBG+aTycBxnYcH9R5cfe+X1Mplfbyts+42LLUYCdmGzYnMOl2NhQII2QUZljsRc6ZQ6jW1Z/1OnTnXv3t3uwRjRkN/wkseltfK1h1WHC2mhkAgb8RvNd5x/W3s7XhtvIfAEbUKkNrK5oHaycQTkOclzz0meq5WzVwdvOb61VbX1muaa/q7a/Tu+ooMwfzoAceYyL17ILJ+XrJxKp9PpdLosTjj4BpKUACDi4YdmZLg31GqHGzeilUolCHIgvgn3m9TtFtzzqbDkvJTsycKeLOotwmgfuApQrEOxFoU6FGjhxEdTRzR3JM2cECYF//HLg1KalJSUl5en0+kIIWKxuF69ek5OTqkqnMvHuXx6Ph/RcgBWVTLSHN8mHDRVBd4x+J2A3+s0ZgBJKz1RTk5OaGioDUUx7IuF2hB61GpbSoQMHTrUXFf79u2hlzVQSmfOpMePPykVoVLR2Fg8eoT798lPP0FQZl2U99FH9PJlGh9vclrSoQPatrUclUajSU9PN/ftU1xcnJCQUKeqgdQKCrNiwhKUalAKQqBSKbdu3wxALJZ06VTtH/KVwoLmoFQcUKFKwEoZgf5axaTyoIrJ9WpSM1h5XuvbrYHH448dNZEbofvn8IED/+xWq9W379y4fedGWINGA/oOad2qXRU/DDOzMwHYvZIFg8FgMBgMK2GCBgaDwWAwGAwGg/EUsHjx4u3bt8vlcv1dpVL53XffffLJJ5WdZ/MKPDvThNexpxtmPY8OrU0fRX/9FRY9sUm0JWPbzWmQ6QCgmSO6u1ci2lLUGpy6XK7AgAE3o5CagYC6t8pKgoIqWCZ3dIS31ea9rVuTAwfw2284fRoyGZyc0KcPGT/eKCmlR2Cq0RA+n29h6dyL53XE/cjkgsnXNNcKaYnJhAfPo5Ow0xaXLc6kAmfy6iNRZ7ZShh4ZZJlcZig/tGbisR4hhN487wRdgoUxzQTNbJj54MGDu3fvtjGsyiCA4G2Ht992eNuwcYdyh5aYMbEHABTSwgRdQm0JGv59CCDY4bpjVP6o29rb+haF/+tEEyKQ9QGQnf5y/SzMqYf+nmjuBEG5t/ipPGxOpUVyuUalaoSidrz8ZZpGSZwUgISHX5qTgZ4AIBKJvL29U1JSOI7zhKov0vuSdArEE6cb1P0iz+e+rkQzlKXGxmQTce7LAkD10zZxRHNHNBZrnbLjvZU5WgotJUoiiKO8qGz5PSJK1gorfOBeUDVEUUMia0iKvKgymUoXX/m74Wuf6D8ROIpNaNAGud6kRECgVCrz8vI8rauSUItUNpmq1yvoKWPGUHaA/u+lnByU94fQ6eiZM/j0U7JwYZl2T0/yxReYO5cmlP2Y4vNJu3Zk3boKY0tJSVEozNpAUUpzc3OZoMHVqYIBTg4gBFlZGT/+sjE9PRXAsCGjnJ0rKhtW45R/6ZaqJPWyBnM2DFaaN1R4OsvtFVJFNUP5ihvlJy9/1/B/Ym6GqggseDz+kEHDO3fqdvCfvWfPn9RqtXEPY759+JWfr/+zg0e2f6azbbIGSmleXg4AT0+vCgczGAwGg8GoDpiggcFgMBgMBoPBYDwFBAUFvfnmm4ZlJn755RcbBA3+PjiyGbM+wY1IpGRAq4O7K0KD8d4MjBpo/rCMDMvT0uJiolJBLC7fpaPYlFKyMvt6sI1bzyIfINliCBlZOHIWL46xafbqhIwdS7dsQY5ZRwESGAjHyngJCIVk6lRMnVrhQG9vb8tVJ8Smni9D/Hn+x92PX9Ne+1Xxaw6X48/3f0HyQq2npX35FehWpERaZwsK9BL1uq65zsH0k1KfV/91B3M2KWa5du0aIaR581p7XoL4QQSEmlccSYnUh+dTkyHZHTmV71LtuqC+IOVJ+wv79xX35cPYrr8macBvcNbj7Lyieec053JpLijcQ+erEgPSCpsCKNbh00f000dw4KOtM1o4ob6USHnI0eBGEf0nGxoKwAFwOAF3oJ5+TiGh3wQXDvR0e3KWBg20Wm1WVlZpwSMChKK4hTM+C/dLBvk9nW5PR0oFBgRQcrhVhFtFAARAQ6BhSYf+JVNuM7+I0Hq02BtKX6Lyhsqn5IbS0aDWCQhoYpSXi+M6r7RYFK/hGifCUQn+BtpwPinxlaGUyuXyWhc0CIUVaDUqHGBIqZrBpJTBsEs/sqOn56X0dBODdDocO4Z58yCRlGnv0oXs3EmXLCH379OCAggExNsbvXuT2bNNKueMkMlkpjs4ziU21v32bSEhXHY2r3dvVOZR1yIaLbbtw+GzkCvg6owpI9Gnc1XnfO5Z7DsG+WOfBomwQCB48i6SCIua1Ytf+82Nu/fucJwOQMsWbQb0G1LVs9oVy0YChpqGyh5rxzCsObZS0gEbTmd4iAUBh90tItzdPCZPmPrskFEnTh4+deZYsaw4PSNt08/f7v9797NDRnV4pnNlH4tMLtOXznFztUmYzGAwGAwGo8owQQODwWAwGAwGg8F4Opg9e/bKlStLE0sPHz68f/9+06ZNKzuPhxt+/wpFMtyKQl4BmjVCWL2KjhGJKhjA55tLThzMRrwCADyFGGurg0JBEZQVWTRnWKpCUD1wHK5epadPQ6NB+/akZ08T/4SQENK+Pf3nH9MzuLnh1VerKTpPT08nJ6fCwkKTvUKhsH65KhUmaSdo1865nV1DqxKTJZN/kP9QQAvMDQjiBbmQOreTVc9ix8XH1ceva66X73KAw4sOL/ryKv0mWbt27bRp0+wRnY0MEA0I4gUlcUnmBtTj1WstbF2DEdmZlfKV38u/j9HF6JUo68i6pvymnzt/PlBkQQVW7TgT5/Uu6wHIqIyAOBAHrRdeuUf/yEKptkSuw9l8nM0HLBncAACP4G3cD8oqUga0khhkuBs3buzr65uUlKSvm8Dn893c3OrVq8fj8RoDnzQg80NxNh+n8qiYR5z4cBLAhQ9XAbI0iCymkTLcK65Y8QBAQriOrqSrO6+bGxqhKPrOLQtiLAAikSgjI0P/DdgQRW/yYj6grTmKK/C8AO/OyCqZ1ihbXxv4+vrqS2yY7OXxeE8kFwoF/fVXXLpEtVo4O5ORI0m/foaDrVEzlHLlhx/az5gBoKOfn0lNA5eUxLt4kfTqZdzh78/75hsAJD8fYjGk0grPZRm3e/dCf/9dmprK11ff2L+fhoZi2jQyZUoVZ7aFO3fomjVITqZqNXF0pE2b8ubNg5fpTeeXb+HNhbgXh8dXXth7DO2a47dV8PKwPYQhPdG6Gc5fR3jQoRYhf4kE5VQgWty+CwCEkJ7d+44fO9mOIoCqUz4YoxZr0vMWxpgshmWlPYOV/yjbvBmMArO+XkalprUjri6uI4ePGzJoxJlzJ/4+vK+gID89I23TT98cPnpw3JhJTRtXwhFKJivW33B2qjWDLgaDwWAw/uMwQQODwWAwGAwGg8F4OvD39+/ateupU6dKW65fv26DoEGPsyO6PWP16G7dcOAAzKeXiJ8fzHjYbkguWcmdHgiprdV76wXCwxU5+WYHCAWIaGTj5DZy5gz97DMaGwu9vbZQiNBQTJ9OJk82GkhWr0ZGBr15E0aL2q6uZNIk0r9/9cXYtGnTu3fvllYqKUUoFAYFBbm41NGsv2XaCtq2FbY9oT5hsteJOM10mGl5hgJaEKmN5MA14Tfx5lld78MeSIl0r9veMfljbmhuqKEubffl+04WT17kuKiyE168ePHw4cNfffWVXcOsHB48jy6iLtuV20328sEfKB4oxNOxG7s87xW9953yuyKuqLRFSZU3tTenFkxd77J+tHh0Lcamx5GUWLwICH6IIKu1OJiNI7n0YgGSzejAWiFvIEkvhuA09b5H3AC8iphuJEupRGxsrJHbh6urq6urq7mz8wh6uKOHu6lsnG9JY74Wd4vx973EByrBI+KUTiUicEJCxVTnTVQRKIhAQUNS1MgzpF69egAodU6QSMp/cJXC5/NbtWq1d+/ehg1LzB6aoHAQUg8iAMB3NKwVch2ITiwWu7vX/mZiLy8vV1fXXDNlm5ydnQMDAwHgxAm6ZAmNjS39pqCHD6NlS/Ltt/TGDfz1FwpKVFxXjh83nMGwAgUMtA40IeFSenpHPz9zgRGdDvHxlkJ3c7PUawoHBwejFo+rVxv9/LMoP/9Jk0ZDHzzAZ58hK4u8/TZqELp8Od26FdnZJXcB3LpFL17EggVkwACjwTejMOVdJKWWaZTJcfoynn0JR36Fc2XMlYzYsgrjZz1q7LWFENPZbmcnl7Zt2vfq0TcosELNaV3BmgS/lUoCK6cyWfMCFmUNVSwzUSnxgW0P0+5uDSKRqG/vgT269T59tkTWkJgUv+qrz7p27jF+7PNWqr5KS8lIqqxwYjAYDAaDYRtM0MBgMBgMBoPBYDCeGvj8MibnGRVVgrAXZMwY/PADffDAdLdEgjGmiz3ck+k3B0NIMD3A9v1nDYJRL9CSoKF+EPp2sXn6SkMPHqTz5yMz80mTPkOzbBmyssicOWVGOzmRHTvwySe4cIGmp1Olkri7k6AgzJhBRldvNlQqlbZq1So6OloulyuVSgB8Pl8qlQYHB/v4PMUlALa4bumX1y9KG2XULiXSUZJR0yXTzR2YoEuYVTTrruZuGpfGEc6X+DbhN1nlvKqVsFU1h/yEQF7gOY9zGxQb9iv359AcCZEE8YI+dPywhaBFZadKTk6eMGHCt99+ayHfXDNsctkUp4u7qrlq1M4Dr7uo+wrnFbUSVdW5qL64WbnZUM1QSjqX/lHxR/1F/Z1J3dqu6iLABD9M8CMAUlW4XoQHMqSrqYqDmwAORdnBBfGBKNEKDCJpOVSkJTxflGgfSrNWdsRNgM7OOgEvVcVTAUDpV0HZ74Ti4pIdwIQQHx+fhIQEc371wcHBDg4OCQkJ7du3L01qvkDiL8Erh4pyqOhXEvIK4uyeF7SZZs2a3b17t6CgwCgkV1fXiIgIADh/nps7F0Y+CgoFvXSJdusGjoNSqZcmXEpPp0OHYs4cMnq0kZRBj77xypUrJCCAikR6TYNpkwY+H8HBdnyYAAICAjIzM5WPLZX4CkWD7dvLqBlKKSykv/5KBg1CeLh9YzAH3byZ/vQTiozfzjQhAQsWkPr10aSJYfvsRcZqhlJu3ce7S/HdMtuDcZQUdGr8dV4epRDcTRwvUzo7Ogj9vbSjBupahTv5+wV4e/vWKVcGQ8on9a18r1VRTGA0VWU9Hkq7qnhqKzUNlTpR9Zk0lCIUivr2Htita6+jx/7++/B+lUp59vypmNjoN19/z9fHrOypFH31EwB8PkumMBgMBoNRO7DvYAaDwWAwGAwGg/HUEF92M2WwvVMRZhGL8eGHmDsXWVnGXXw+6dGDTJxo8rjf0krWc4d5I0BcpRDeeB7vLEWBicQiJCKMGQhJ1eavBMXF+OKLMmqGUgoL6S+/kEGDYOScIZGQL76ARkPu36dFRSQwENaVe6g6IpGoRYsWGo2mqKhIp9M5ODg4OlZhV2ndIIAXcNL95NTCqTc0N9K5dABCImzAazBZOnm+43xzR13XXB9fOD5WG1tynyKFpqRwKcMKhq13Wj9MMqxmggfAB3+WdNYs6SyTvfk0f3Hx4hvaG3IqlxJpa0HrTxw/cecZbzS/du3auHHjZs+ePWLEiOoPuQKciNNx9+PTC6dfUF9I4VIAEJBgfnA/Ub9vnL95eu0ZlsmXZXPZ5nofaB+ska+x8JKrdQLECBADXijVDty7l5WFMs4HnkRteFen02m1WoGgFpbLDPN59evXl8lkOTk5RoUn9AUa9OVy8vPzmzRp4urqqhcKOEA7k8R9TsMBHKIBI0mKr1p58+bN1q1b18rDMURvKZGWlpaZmamvQy8QCDw9PYOCgggh4Dj66afGaoZSyjlV0EePsGRJh88+0981Kj+hFzS0b9/+yoULJCiIPnxoNqzAQNKpk+2PyhRisdjLyyslJUWfzQ38+29pWprZ0VlZdPVq8t13JjsppUlJSbm5uRqNhhAiFAq9vLxK3CxsQK3G5s3l1QwlpKTQRYvI1q2lDTcicd/8fw7ApZvQaCG06ZWlUinXfrsyLy8LwKhh495qMFguR6MQeNa+n4i12JCAt6Oawcp5qlXSVB2T231OnU5XWFTg5upe+mSJReKhg0d27tT9ly2bIqPuZGSmf7584dtvzasXHGJ5Kt5jGzbLxYAYDAaDwWBUH0zQwGAwGAwGg8FgMJ4aPDw8HhokJ2xf2a88pF8/smIF/ewzGhOD0lrgPj6kXz+ydClMrWtT4K/HSf8p/lXdeTZpOO4+wE9/IL+wTLuDBEP74JO3qjh9JaAbNlhKEekzNBs3mugSCtGihc3/iMzMzOzsbK1Wy+fzXVxcAgMDeWbKfJg6s9DDw9qK30qlMjc3V61WOzo6enh4GPmCAAClSEhAfj58fBAQYP1DsCM+PJ+DbgdTudR/VP9kc9ktBC36iPqIiVlVi5qqpxVOe6JmMCBJl/RO8TtdRF08eZ7le2uYvaq97xW/F6ONAYB84CxO3T/1i/qXvtK+Hb06enh4ODs7y2Syw4cPHz9+fN26dWPHjq3liB/jTJx3uu7M4DL2qvYm6BIaCxoPEw0rr8N4ukjUJVropaCXNJdqLBi7YE0O0sRbvsrw+XyhUKhSqSyMMSqC06xZs6SkpIyMDLVarddYiEQiX1/fUiWfTqcTCAQtW7a8cuWK3liiC7Kaw/8u3LQgO7ngN3gxMpksOjq6xAXhMZRStVpNCBGJRPZ+oJbw9/f39/c30XHhAo0t+WiSSRwdlbLyQ0rtGUruZ2fDzw/l1Az6lhLnBoEAffviceEJY5MGHo907Ypq0LeFhYXpdLqsrCytVuscF1fB6KQkk80ajebOnTtFZfUHhYWF2dnZzZs3t+ElSk+coBbra9CHD0lxMZyc9Hf/OY3CYksTpmcjNgHhYZUNBHKFfN23K+MTHgLo1qXX0MFDKz1F3cD67Lt9pQxWwtQMObnZK9csy8rObNum/WszZxt2ebh7zn5j7r6Du/Yf3FUsK1719edz3/k4wD/IwmxCYcmnpVpt6WOcwWD8C8jNVbq4iAWCOuoSxGD8l2GChorJp/npuvQ8mldEixRUoaEaAAIikBKpM3F2I25+PD8PnrVLYwwGg8FgMBgMBsNm3MoWtC416K4h+vQh3bvj4EF64gRRKhEWRiZPtpDPvlqIVBUAeAnR0x5pzWXvoVMbfPUTEtMgk0EqQYAvXhiFmRPsMHkluHWrggFmMjQ2o1Kp7t27V1xcXLoxLjs7Oz09vWHDhvatEK9Wq6Ojo4uKivR7iAkhEonEy8urQYMGJSM4jq5Zg7//punpkMvh7EwCAzFlijmLjuomgBcwXWq2wIQhX8m/itRGmuuN1cXOL57/jcs39gvNFq5orswqnJXMJSMZWAkcBDoBzZHnkndYd1iYIpTckxQXF0skkm7dum3YsMEoAVwX8OX5zpTOrO0o7IaKVpC5qXBAXcPT0zMrK8tC5kwsFleT87mbm5uF7yypVOrr62vUGBwcHBwcrFAoNBqNUCiUmqrdbvRYJpLE/1E3AMfhNw5JvlAWFRWVek6oVKq4uLji4mKdTkcpFYlErq6uYWFh1ovDqgN64kSCk9fnz799rmmnJK+gjjFXP/5jRbeo8xYO0esbLi9YYLJXr2nQmzTg/n164YLxCB6PPPMM+fRTOz0CYxo3buzr65uUlCSqcDO3GY1LZGRkUTk3BY7j8vPzIyMjW7ZsWemYrl2DRmNpQF4e4uPRvLn+XpGxL4YxGi0eF9aomGMnDv1zeL9CIW/aNCIlJSk7JwtAyxZtpkycZu0UTy2Wa0Mwqo8Tp45kZWcCuHHzqkajLlUk6CGEDB862sXZZev2zTJZ8eq1X8yf96mLi9nyVU6OJVofmaxmf3owGIwa5N69vE8+ufrHH4+cnITJyZNdXWtU98lgMCqECRrMUkgL03RpMbqYW9pbt7S34nRxabq0HJqjpmoAQgjdee4BvIBQfmhLQcvWwtaN+Y39ef5P+/YLBoPBYDAYDAajLmO0vbWGd5cCgFBIRowg1lncH84pWcIe4gV77fEY3hfD+6KwGJk58HCFh5t9pq0cFjcZWzWgMmi12jt37shkxnt25XJ5dHR0eHi4q6vZBehKoVarb926JTewN6eUKhSKlJQUhUIREREBnY5On07PnHmSFsrJoTk5WLwYd++SpUvtEkY1cUJzQgedhQG3tBXpVKqfd4reSS5MxkpgGzAduAw8fm4LUZgoTDzrcbZWA6w5CmgBDzxn4ly7YTjznC2+auBC6pymxDLe3t5JSUnmhAWEEB8fn2o6dWhoaH5+vslTCwQCf39/c4UhpFKpSSmDo6NjcXFxUVGR0iCx3ILkN6f5JSYNNPgNEqNSqfLy8ry9vfPz8x88eKD3ctCj0WhkMllhYWHLli2FwlorjKJQaSe8+/P9gEb6u5caPTPsw20zjv2yYvPHFRx55gyGWayVIxCQX37BwoU4dKikhcdDYCC6diVLl6I6LyFcXV1dXV2pvz+9c8fSuMeOCIakpKQUFhaWb9ej92nw8vKqXEDiiqpS8fmG/5B2zSHgQ2v+7e/pihBLG9qfcPL00W07f9XfvnX7esn8bTq8NO216nBDqWswNUNtkZxc4jDUulU7IzVDKb169FMqFX/u3p6fn/fp5/O/WPqVOUGbo6OTXptSXmnEYDD+Hezfnzhs2D/628XFmuvXs3v3rh0fPgaDYQ4maDCBjMoe6h7uV+3fq9p7S3tLTdXl13000GRymZlc5k3tzT2qPUIijBBEPCt6drh4eGNB41pfdGAwGAwGg8FgMP6VyMvW0nZwcKitSKzhYkHJjT4edt7v6+IEFxNJkJrCVAKmcgMqQ0xMTHk1gx79buO2bdva5URRUVHycsXaAXAcl5eXl5ycHPjdd/TUqScFR0opLqZ//YXwcDJlil0isZJiWiwmYiGsSkMWcxXsKSymtbzpMEGXcOfwHbwL9ABOA97GA6J10Q91DxvwG5g6uqoU0aKflT+fU58DEMIPmSWdFcwPro4TWSaf5r9f9P4lzaVcLpcQ4kk8e4h6fOb0mSOxvzG+NbQUtLyiMbb0L0VCJM9JnqvJeKoOISQsLOz+/fvlqz8QQjw8PKqvkhGPx2vRokVkZKSh2QwAsVjs7+9fWkjCevz9/dPS0rRarVHGdBIv8SPODcBx6jcYaWGkWK1WazQaIzVDKcXFxZGRka1bt65sALZBgeuFOJBN4xUIkaKZI/mr28z7IuOcwQ99X4hIip52/FdLU2k0FX+5CgTk00/1ggayYAHq1yddulj6koqPp3FxxMUFERGo+jXGgAE4ccKSNUJ4ePm27OxsC1lwnU6XkZFRWUED6dGDfv89zHyZAoC3N0JCSu8N6YnQeoh5ZHZ4g3pwr0hMKJMVb92++fLVCwAISFhY40fxsW5uHoMHDOvRrXc1WaEwGHpat2p37/7d4KD6U6dYsk0aNGDY+Uvn0tKS8/JzT5890bN7H5PDBAKBk5NzUVFhfkFu9cTLYDBqmbi4kp/uYjHfz0/apYuxb5YRcrn2+++j4uOLAbzzTovg4Fr8cc5g/FdggoYyUNBEXeIvyl+2Krcm6ZJk1PyFvgEcOBVVXddcv6+9/5vyt3GScdOk0xryG/JQm5Z9DAaDwWAwGAzGv4+nS9Bw+/EmrvZP2R7miujbFydPWsrQNGtmr1NxHGd5M5xcLi8sLKx66QGZTGbBDV6n02XHxwccO2ZCzaCnuBi//YYaETQkc8nvFb13R3uniBbxwPPn+Y8Vj33b8W3Lv0AdSAVvFikxsQW8xigqKnppzksFRwuwFuhqekw2l31Zc7k6BA0/KH9YXrz8ge4BRUkS8VfFryPFI9e6rK3J3/XRuugx+WMMK4MkI/m29vZZ9dl97vsCedWVaLfAZ06fnVKfitXFmuxtI2jz1AkaALi5uYWHh8fGxspkstK0sUgk8vT0bNSoUbWeWiQStWnTJi0tLTs7W6fTEULEYnFISIhEIrFhtvr16z98+FAikQgEAq1WW9reHPnNUWLS8D5tM4YkL5Y6Pnr0yKSaQU9xcXFOTo6np6ctj8o6VBzO5GN/Fv0nB2llxCQUj9UMH+xaM/Hszo8mf3Kw7QAA855f2Dwxsn3sdXNzkkpWXiAzLeU16d692LCBJiUhP58KBAgMJK1akc8+QxW+X8jYsfjlF3r7tunekBAyd275dsNn0yQay8UjTNKuHQkLKx/JPV7jKF5jT5rXrmmgq4FDg1SC50fii42QyQFALCxqXm+fv8dtQrj84npFmrafvNkWsPS6vX7zytbtmwsK8gG4ubrPevWdkPqhlQ6bwbCVXj36derQzZoqQh+8878Fi+cVFhX8uXtbq5Zt3FxNuy+7u3kUFRXm5edVQ7C4fvPqtesXJFLHa9cuqzSqSeNe6N6td3WciMFgmOPll8MPH065fz//0KHBDRtW7P+3c+fDOXNKalqtWXNn/vx2ixe3q+YYGYz/OkzQUIZdql0b5RuvaK/kcbZcncipPE4X9438m/Oa8zOlMydIJgjYf5jBYDAYDAaDwbAfarXa8K45g+4nUEr/+AN//42CAiqRkAYNyFtvwbvc1u9qIEONfC0AuAgQaEuuqu5CJkzA1q1mMzShoSYzNLahUCiMnnQjdDpdbm5u1QUNWVlZlnNI0osXkZxsYQBNSSHx8YY7XKuDQ+pDrxe+/lD3sLQlQZdwXXP9kPrQPrd9YmLWVLytsO0h9SFzvQAa8hvaM9DKkJiY2L9//3pd6+E4YHF3E4H9d/RukG/4n+x/uVyZPZepXOr3yu9zae7vrr/b/YwmUVHV+PzxhmoGPRT0hvbG2Pyx5zzO1fyuCW+e91rnta8VvRavizfqailoudNtZ3U8IzWAq6tr27Ztc3JycnJyOI5zcHDw8/MTV+jJbyf8/f39/f2rPk/jxo3PnDnj6OgokUiM9FhTefH/41qqwNOCbOeCL0QjXKf1o8IgIg+GzBdKPsoYAOg3/VdK0KChuC/D9SLcLKKJCtSXopkjaeqIVk5wFgD5+UhNhYMD6tUDj/drGubH0byKsvAbB0zr9ODKD+tnDZ7/182QFmq+cOob355cMNS7MNvkeDJ6tPUBW4auXk1//BH5+SX3tVokJNCEBMTEkN9/h81SDz6frF+P6dNpTIxxV1AQWbjQ5MwV5l9t8Tbg8cjHH9O33kJ6ur7hN+GY9aKXHqF+Ic+ZgAbH0Laz8c3iJ74L789ESjq2H4CIRPeM+EosKqmC4eqQClzcukUcG91l0IBnfbyN97DGxEbv2rsjJjZaf7dVy7YvTn7J2flfJu1kPAVYqRVzdHSe9uIrX637UqGQb/9jyysz3jQ5zN3NIzEpPjc3x64xAkB8wqNvv1tj2PLbjp+ZoIHBqGGkUsGBA4OsHz9sWP13320pkfCXLr0BYM2a2+YEDVevZg0YcLBFC/ejR58VCtkWaAbDdli6vQQZlX2r+PZHxY9R2qgqTlVIC0+rT6foUuJ0cW9J33LnmdZ1MhgMBoPBYDAYjMri5eUVFxdXevfNN9/89ttvw8LCTI/OyKAvv0zv3sXjjDg9fZoePUpefplMm1bdoSY83grbQPp0ZvwswOeTdeswY4bpDM3ixXC3248gSmmF9aftUqC6vP+8EZLkZBi4xJugoABpadUqaEjhUmYVzjJUM+hRQ31MfWxa4bStrlvNHTvPcd6fqj8faB+Y7A3iBS12Wlz1CLOysqKjo8VicUREhPUGKjNnzpw2bdrE9ye2z22fxWWZG+bF82ovbF/1IA3J4XJWyFcYqRn0aKjmgOrAX6q/RovtljS1wBfyL+5q75rrvaG98ZPipxnSGTUQiRGDxIMOCQ69XfR2lDYqj8vjEZ4P8ekk6rTGeY0rcQWQn5+fmpqqFx6JRKKAgAA3N7eaj7OyEEK8vLwq69tfp2jSpEl0dDQAPz+/hw8fGpaxaIzC1bzr62mjSOoKIFGJRHgCnnoZg5DQQCoPJPJgyIMhDyaKAMgrdAXQk6vBoRwcyKbHciE3NqyhAASgrTNiu9871/POGfD5N8I7Hmvb96xbiOE4LyEGeaGDK4lX0CM5uFtcIq/Id3Qd997mT3//dPPXr/RefCDXyT3Vw3/6rHW7vjQ2v7mUn9/Rza19v35XrpgoidK+fXsAJrtMc/Ei/fnnJ2oGw4cUFYU33iC/V0HYFBJC/vgDH39M79xBTg60Wnh6kgYNyMKFMOMIIjJwSjCJjeKbzp3J559jyRJlYsJSyZs/0hl5pES8QEES00liOmLisX8T/B7LPtfMR+eWjw4fWs6DEkCxqqlE4ugkiVYqilVq1ZlzJ85fPN2/z+Dhz44RCoWU0ntRdw4dPRh1v+SjzMnR6bmxUzp37GZLtAxGDdK8WcsOz3S+fPXCteuX4/s9DKlvwgvKy8sbQHZOpt3P7iA1tsj6t/1wYDD+jXh4iFes6ARAIuF/8sm1MWPMesi99db5vDzV6dPpBw8mjRhRvwZjZDD+bTBBAwDk0/yv5V9/I/8mg8uw15xxuriv5F/JqOwdh3f8eH72mraGKSgo6Nmz54QJE2bOnFmt3oM1g1qtnjRp0jPPPPPBBx+Y1LM3b948MjLS19c3/bFi3YirV6++8cYbmzZtat68eTUHa082b9788ccft27desmSJTVWF5PBYDAYDAajOujQocOlS5dK7x45ciQ8PHzq1Knz5883LkAuk9EXX6SRxtudkZxMV62CgwMZP75aQ017bCsQ/O+yZyghNJTs3ImPP6Z37z7J0ISFkYUL0dCeG/0lEolQKLSgNiCEODs7V/1E0nKryUZoKzT2cHCwo5LDJO8XvR+nizPZxYE7qj4apY0KF5ioyA7Ahbh86fTlrKJZKboUoy4vntf7ju9XsZTDiRMnvvzyy8OHD+uzqlKpdPLkyR999FFoaAUe45GRkZGRkfv37xfyhU34TSwIGprwm9i93sRq+Wpz/1IARbRog3xDzQgaTqpP6mCmoAmgoqpdql21ImgA0Jjf+IDbAQVVPNI9EhFRKD+UDz4AjuOioqLy8/MNc+F5eXnu7u7h4eG2bCJnVIawsLDExES1Wh0YGCiXyzMzMw2fiCDIvxDcPSsN+1buV1BWq6ChJB6O8dSx5D4FD9Q3TxN2gwZJECxBkJgESRAkhq8IHFCkRYEW5wuwP4teKIDOooRMC3LVt9FV30are0816gqSYLQPBnuSjq7gl7w6yCcNoNDhvhyT7tBUFbR8wbwpC3OCQr4/uHLcc0s4kLPhXZaMm3tp27KOfn4d/fwupafD1ZUMG4ajRwG0b9/eSLigVzMAoCtXol070q1b+86dYVHfQL/6CrkmVE0lvTdvkhs30KaNpYdtGQ8P8s03RKVCfDy0WtSvDydLXjSBgYEFBQXmJCYikSgoKMi2QJRduxyZ89o/h//R4IbXg2t5qX2MBkTG4IX3cfj/7J11eBNLF8bPxpO6u1GjLVSgBYq7u9uHu8MFLu5wubjLxd2tuLu0RQt1Td298WS/P7aEkCZp2qYCzO/h4dmdnZ05u5FmZ955z/HSXb6A//n9LhLwSCTSyGETWrVoDQBisTg0/Our108/h3wUi8X3Ht76+DnY2ck1Iio8JydLGmS7Np26du6lrYVyiiN+Dfr3HfLxc7BIJLp15/qMqfPKVjA0MAIAHo9XVFyoo61JxxFTU3MyiSyWiDEMI0S6YrF48fK5ixes1NXV12BHCARCs8yY8frp01QjI4ZEgr99q3RicexY17dvMzAMHBw08ND6S7Bixftnz9Lu3OmmrV1XJqB37Nhx8eLFffv2odmxX5q68n6qRfLx/AOcA9tKthXgBZptOU+St4ezhwrU2azZpiRTzTZeM2zatOnLly9fvnyJjY09dOhQbYdTVdavX3/lypUrV668ePHi1KlTFZVoXLhwYezYsVwut1WrVs+ePfPy8qqmODULl8tdtmxZcnKyubn5r6XDQCAQCAQCgSjL5MmTDxw4IJs9WigUHjp06OjRo926dbty5Yp0XSO+YYMCNQNBfj4cPAi9e0N5c9hVoej7TIQuufo6qVWMjLD9+0tnaMRisLVVPUNTOSgUCovFUiFoYDKZhoaGVe/IzMwsJSVFRXoLXvPmcPUqZCpdmYdZWChbbqspvoq+qjiaJck6wD2wU2ensgp96H0MMIOFxQsjRBHE868WpuVCdlmsvXgQfVClo0pISJgzZ86NGzdkC7lc7uHDh8+ePbt27do5c+aQSErtVZcvXz5r1iwqlQoA23S2DcgfkCRJKlvNmmS9VWdrpYNURohIceYUKamSVI13qpB8Sb7qCgUSDQ9ZVBQmxnSnuMuWhIeHZ2fL5wIQiURZWVkA4O7uDojqhEaj2djYxMXF1a9f39nZWVdXl/gSE4lEZDKZTqebmZm1srKYJYZPRfA0KiWSgycBKxlnZYP8+n4JYGkSWlq+tEAt2xtbBjTSBR8drB4T4rkQkZTzLS4z1NJZTJL/s4fh+OSoJ6smdWQq+iZgksFHB576YiO/4sGFAADb2o156YstyYZ18TgA7O422YPEhSfnAABr3x6bPBmaNw/+5x9CuyBVMMgSmJ6O79gBNFr5rjliMZ6k4DvnB8XF+MWLWFUEDQR0Ori6qlPRwMDA0NAwU9GfG8JZRLvif21FItGTZw/u3g8oLinNTuJg9jq6jKABAD6HwpuP0LwRAMCjJ/eyc7IAYFD/4YSaAQDIZLJnA2/PBt5JyYknzxxOYMdlZmVkZpVO5NBp9FYt23Xt1FNPT7+iQSIQtYiRoXEL/9bPXz4J+fYpPSPN3Ew+MVA8u1T+GJ8Q59nAW7O9e3s1/vApSGo5huOQnZN15caFsf+brNmOEAiEpkhP5+zdGwoArq56o0e7LFyodKpo4sT6jRubMJlkNzf9mouv9nj+PHXt2o8A4OFxkc0eXtvhlLJ169bk5OSDBw/u37+/tmNBVJ4/PWVLCV5ymXd5B2eHxtUMBFycu5+7/wzvTCFeWB3tVyspKSk7duwAAHNz802bNhGF69atwyrInDlzVPSybNmyijaojM+fP6u+osWLF/fs2RMA7t696+3t/ebNGzVvhVAoXLBgwdChQ7lcLgAMGTLEw8OjbDVtbW1NXUtZIiIi1IxWjm3btiUnJ9Pp9BMnTpSfZFoTsNns1q1bYxiWr8iwUY4uXbqUe+3Eq6aChISE1atX+/n5mZqaslgsJyenAQMGXL16VU3PTAQCgUAgEL8QHh4eBw4cKDs5KhaLb9265eDgkJycDACA46DSaxqPjcV/nn/VOMzvEzpFShdd/xYQMzTu7tWhZiCoV6+eMnttMplsaWmpYrJcfeh0ugqffAqFYtawoaoJLTIZ2rYFcjWqV7g4t9wp7WRxsuoKrWmt3xm+e2r4dLvO9k3am+4Z3Htv9L7Saob4+Pi//vrL3d39hpJPE4fD+euvv7p161Z22ptg7969sbGxs2bNInb9qH77dPc5U+R1Ic5k5z26e5pSm1YuThUIcKUSFgIhLlRdQVPQsHJM5qkYVbM9ikSiwsLCwsJCsbgyX1K5ubl5eXnKjubl5ak4qil4PF5OTk5BQUHlLuE3wMPD49u3Unt/MzOzRo0aNW7c2MfHp3Hjxo0aNbKysgIALTK01IcZzqypVPYa7OtRUuB57PVW7NNsLHIAltQUy7EELkk9BQMAkDBoogerHbH3TbGv/tgJD2yOLfQ2gdm2sG/frOdLOsdM9z69c+Kkh8caJIb5xIeMfXJq15GFwX+3/WffPGZcjIqWzWlwywdrZQAAIMZhYTT+lz10MwYAwDFsWre5i24HA0CTsDBo3pw4JTg4uKzvQmB6eqDUdFMgaFJYCABB/ZX7rBQWAo9XzmVX/5tZjvr165ubmxNKLyk0Gs3Kysq5gso5Ho/3NvDVynWLLl09S6gZcMAAgEnLN9aNwTD5l76oBM4GAADgOP7sxSMAsLG269CuS9mWbaxtFy9YOWzwKBtrWx1t3fqu7sMGj978z+4hA0ciNQPiV6Rj+24YhuE4/uLVk7JHbaxLjeKLi4s03vWUibP+mr0Yk8k1gWFYC/82Gu8IgUBoChaLQqORAYDBoBw/3tbdXd6or7hYOH788x07vgJAo0ZGf4iaAQB4vNIkaJmZnNqNRBbiV3FUlOL0i4hfhT/doeGF4IVmM02UJU+Sd4h7yIZkM5AxsPp6qQ6WLFnC4XAAYO/evQbVbJ1aMzAYjGvXro0aNercuXPJyclt2rTZuHHjX3/9pfosNps9dOjQd+/eAQCZTN6yZYtqiUZ107Fjx8ePH6uus3LlylWrVgFARETEunXrAIDP5ysUYRB06NDh0aNHVY+Ny+Xu3Llz/fr1xcXFap6Sq9zXUR0kEsmWLVtWrFghu2gvNjY2Njb26tWrjRo1OnHiBPKlQCAQCATiN2PcuHHW1tYTJkxIKrOkMjU11cXFpV+/fs08PZ3i422EQgcKhfnd9lwMkCuRFEkkRiSSHgAeGIgNHVp9cTqzSjeCC0GCAwmZr1cWbW1tR0fHuLg43s9zTlQq1dzcnBib0Aiurq58Pr+gQF40QKFQLCwsjI2NYetWSErCw8Lkz8QwrGlTbMkSTUWiEBpGo2DlPMKrOeftQ/HxoVR+tTGPx7t27drRo0efPHlCJJhQzYMHD3x9fa9du+bzsyLk4cOH69evf/36NYPxIy9LT3rPlrSWa4rXfBJ94uJcJsb0ofgs11puQKqWZ1IjUjm+ffok/erotyw2JJtACCxbjgHWK79X68LW9fB6HykfqVSqqampmZlZVfricDixsbElJSWEJQmdTid04eUmXpElNTVVhYxAJBKlpqZW30hCTk4Om83m8XiEYQ+DwdDW1nZxcZGbAP7t8fb2/vz588CBP4abqFSqwptgYGBgYmKSkZEhkUhYmNgZipyhdE6ORqfZ1HPi6pik8CGZB0k8PIkHyXxI4UO2ADAM9CigRQI7JnQ1wroag5lC7Y1IhLPZAKBfUtDjw/0eH+6XrYKfO4ctX67ichgk2OaCNQ/ChTi8yodrmXDQDev2EQ8tATEOk8JwIuWMXJqJ0m2hEO/RAw8Pl22wqXlpBlj8/HmsUyfw9VXQq44OKNHM/UBXk/by6oBhmKura0lJSUpKCjHcwWAwrK2t1f+QZmZlfPgYFPLtc1x8jERS+lG1MLfs2GHQup2xdsa3dJgZXRut4gn00vIbsDObJGc3lp6bVwAAkJWdmZ+fBwCtWrTFlGSQIZHI7dt2bt+2cxWuFYGoK5ibWbg6u0VEhQUGvxnYbyjpZ7OZ9m06X7txEQCKiqpl1WJ9V4+9O48kJCaEhn7h8Xk2VrYJ7HhHBycy+U+fvkEg6ia6urSQkAHHj0ctWKDYm+Hr19yjRyNJJGzKFHcG43f1bFRAly7Ww4Y53brFPniwVW3H8gMnJ6fAwMDo6OjaDgRRJf7ov4iJ4sSL/IufRJ+qu6NwUfh53nkvqpczuUoGpDt27Jg7d66moiLYvHnz/Pnzy5a/ffv21KlTADBs2LD+Mkr2rl27EuuWHj9+fP36dQBYuXKlsbFx2RakFdTMaLtr167KDXbcv3//9OnTalamUCinT5/W09M7cOAAYcNY7ik7d+4k1AyGhobnzp3r3Fnpc1q/fv0ICwd1SElJIZq1t7dv3LhxufV1K/78LBaLR48ezSt3qYEmyM/PP3z48Pbt21NTK+bIKl21o6Ojo2xpnQo3xQULFmzbto3YJpFI7u7u2tracXFxhDfjx48fW7duHRgYWNEVDAgEAoFAIOo4nTt3Dg8P3759+7Zt2+QWAXO53LNnz549e1ZaYkgi6ZFIuRJJgczMqzWZ3PHBg0F37nTu3LmaXKw8tMCYCtlCSOPDkzzoqIGsCH8uJiYmenp6cXFxHA5HJBKRSCQGg2Fra1uJH8kqIJFIXl5esbGxeXl5fD5fIpFQqVQGg2FpaVk6f6ynh128CHPn4p8/Q1YWAACGgYUFtG6NbdgA1WyHRgayJckyXhyvNH4gtacp8A/XIF+/fv3vv//OnDmjYvG9k5NTXl5eTk6ObCGbzW7ZsuX58+d79eolLRk1atSlS5ccHBzkWtDH9LfpbNN48AoZzxx/S3CrUKJ0csKPosDNvjpYrLX4ufB5liRLtlBbrL0+Zb0b142G0wCgCIoAoKCgIDMz08PDo3LeJAUFBREREbLPiTwej8fjff36tX79+up/pmRT/yhERQKXKpKUlJSUlCQbAHEJHA7H09NTmaHLb0mTJk2kT8Tl4uLiQqPRMjIyZF99LS0te3t7YlTnuw6vUvq7vDwodzxEapygIkgWTLGG3UkAAMti8G5NsQAfrPcnPLQERDjEbg5yXNAEymgaAAC/cAH/edWdVM1AGDbgu3djJ04o6JJCways8MREpTExmVjfvuVGXh1oaWm5uLhU9KzMzPTT546FR/6UdUtXV69H1z5tW3fAcXLqWk9cnGNn+g7DcAatwMH0tYPp6y8JA74m9CMq6+kAABBrnIhzq3olCMQvgn+zlhFRYYWFBTFx0S5O9WUPMRgMOp3B5/MKCvOrqXcqlebs6OLs6PLm7fNjpw4BwMdPQYvmr6ym7hAIRBVxddX/558mCg+FheWFh+cfOtSaTMb+KDUDwdmz1ftMWgmI6aGUlBQul1shDTeiTvFHCxqu869f412rmb7uCu568byWa6mSotcdRCLR1KlTcRy3sLDYs2eP7CFfX19fX18A4PF4hF5h1KhR9erVk2tBLBYTJ9Lp9MmT1Ur31a9fP2tr60pEm52drb6gAQBIJNL+/fv19PRKSkrU8Vr4559/nj9/LhKJrl27VvZKZSEkIGpy+fLlQYMGAUCHDh0OHz6s/okrV66cMmUKsf3t27fVq1cDwLZt22xsbKR1iGSla9euDQoKolAoV65csbW1LdvUihUrbt68CQCdOnVSPwBZhELh48ePL1++fOHCBfVdGWSROjRERkZaWMgnqFPN7du3pWM3w4YN27Jli6WlJQDgOB4QEDB58uSMjIy8vLxBgwaVm44EgUAgEAjEL4eWltayZctmzpw5ZswY4nepMnIlktwyi8iTxeLjYWHHe/SwsrKaMGHCtGnTTE1NNRshGYOh5rAnCQDgUDLe0RBZNFQJGo1Wv3798utVDQzDnJyccBwnlBMMBkN+clRPDzt6FEtNxe/dg5QUcHTEunWDmjK0G8oY+l70no/zFR6tT67/P8b/qqnrY8eO7dmz5+PHjyrqWFlZbd68eciQIRwOZ9myZbt375b1b+BwOP369Tt16tSwYcPEYvGIESMWLFjQsmXLagpYTdrT2regtLgruKvwqBvZbb3O+pqJpBG10f8Y/zvIOVgCJUQJBti6lHVeHPlVX2KxODc3NywsrBJedGKxOCoqSqHqncvlRkZGNm7cWCM5XKqP4uLi5ORkhXIKDocTFhbmoyI1zG9Hs2bNXr16JRaL1VmtAQD29vbW1tYZGRnE87uRkZGRkZGyxfdisTgrK6uoqIhCoRgaGurpqZzV1tGBcu0x1MtMtMgBu5SBpwsglQ9b2fjyetgNb6z3ZzysBMQ4xG0Oqvdd0wBSewaA5IsvrL5bhkilDPBdzQAAkKw8I8+ECRAaCoWKhU2Yh4c0yUVtkZTMfvPuZXp6qm/jZi38W6uoWVhYsGn7uoKCfGLXwtyygbuXu3tDN1cP6ZvEypz+Imj6+9iRNsYfLA1DzPTDaBSOs8UTQtDAYsLQHgAAFhaWVCpVKBSGR4Q29lE8YYNA/GZ4NvAhsk58C/0iJ2gAABaTxefz1F/MVmmkXVSTGwQCgVATDkfEYJBJanstCgSSYcMe+/gYv32bcedO4qdPA7y9y3GDQ9QMTk5OACCRSGJjY5Gf96/LnytoiBBFPBQ8LMDLSUGqKTg457HgcR96H0+KZ6UbodPp5TxAVhxZb08pmzdv/vLlC4ZhR48eNTQsZymZwkffs2fPRkZGAsCUKVMqJ1PQFMXFxSosIuTkGgQZGRkKL8rR0bFsYXx8vL29fRUCrDCtWv3w6omNjQUALS2tmTNnyq0sDAgIWLNmDQAsXbq0d+/eZdt5+PDhrVu3AKBr164LFy6sXDBnzpwZO3asdJfFYg0bNuzIkSNqno7juNTRtxL+HP/++y+xMXDgQNlVmBiG9enTx9nZ2dfXl8vlfvny5f79+126KMj4iEAgEAgE4ldHT0/v2rVrly5dmjx5cuXytaekpKxevXrz5s0LFy5csmSJZu3Kx1th+5JxCQ73cyC8BNy0NNg2ohrBMExLS+WrZWmJjRtXU+H8YDpr+l3+3fuC+2KQt/o3J5mv11nPxDS/3OTjx4+9evVS7cSmpaU1a9asJUuWEOZq2traO3bs6NGjx4gRI7KyflgOiMXi//3vf2QyOTU1lUajadyAsHKc1z/fI7/HW8FbubvqSnY9oXdCD6u5pclbdbbqkfSOc48TPhzd87u7c92VVc7Pz8/Ly6voYxSbzZauui4Lh8NJTExU8wm3XG+basr+kJCQoML7obi4OCcnx8joTxk7NjQ0NDExiYuLU9+VkEKhqJOpJz4+PisrSzqplpKSQuQlUerhwWBg5uZ4SorSFplMrGdPdSLUJsMKR2xaOA4Au5JguAU4MiHAG+v1GQ8vAREOUZuCGCSwnf9D1lCKjI4BZKUMAABQjJNeZcPTPJwrhk5GWCcjYH6X7mCdO0P//vilS1BSIhcM5uiI7dqlTtjVgVAofBv48vnLJ4lJCUTJt7AQA31DdzfFA/E4jp88c4RQM7Rt3bFD287m5pZlq80dByERkF+oF53aPjq1vaf9VU/7q0xafgv3fd/YfTxcLVs3xQBALBIx6EyhUFhcXFRNF4hA1DW0tXV0dHQLCwtevHrav88QuaOE4E+dZFtVpEP7rsUlxQns2OFDx5ZfG4FAVA/+/tffvcvU1aV9/TrQ1lYtUeaoUU+vXo2/ejV+9+4WHTtaeXoik8a6AiFoAICYmBgkaPh1+UMFDUIQPhQ8fC98X5OdfhV9vc2/XZ9cn4YpzDdYPlOnTp06dapmoyrLly9fVq1aBQAzZ87s2rUrUcjj8Xr37m1nZ7dw4ULiORnHceJQ2bl/sVi8du1aAGCxWIsXL67ugP9knj17BgD+/v5yY0nh4eH/+9//cBz39fVdtmxZ2RNzc3PHjh2L47iVldWpU6eULcioEH369Nm2bVtcXJz6gob8/HziMYDBYCjU1qiAx+O9evWK2P7nn3/KVnB3d584ceKuXbsA4PHjx0jQgEAgEAjEb8ygQYM6deq0adOmAwcOVE7WwOFwVq1a9fTp04CAAA1mMajHhB7GcDMLcIAlMfg1L2TSgKgSGGDX9K9NLJp4X3A/Q5xBFJKA5EZxW6e9ri+9r1qtiMUQGIi/eQM4jvn7g78/KFnbnZmZuWjRohMnTqgYu3dxcRk/fvy4cePKJiLs1KlTcHBw3759Zf3SCE0Dk8kMDAzUyGOI+mRlZaWnpwsEAhzHKRSKvr6+ra0tiUTSxXSfGDzZULLhDv9OhiQDx3Fdkq4v1Xez9mZjkoLsitXKCq0V05nTj3KPfhB96FnSk8g0oRCxWJyWllZRQUNRUTkTk4VKFqmXxdzcvKCgQCyW19YQkMlk859nlzWF6qSKEokkKyvrzxE0AICtrW1WVpZm0yxGRUVlZGTIfvDFYnFRUVF4eLirqyuRh1QBgwdDWJiyxBOYqyuo7cgy3ByOpUBwIQgksCwGP9cQM6FBgDc24hseVAAAwJNA1KYgAHBZqMA5YJ2ZeyFT56i7biFLN5+lU8DSjbJ2CXZsJPxaOpB1Mg03osI6J2yYeWmCDWztWrCzg3PncDYb+HwAABMTzN0d27IFquedrBqRSPT85eO7D25KvRaIL0wcx7+GfpYVNIhEotDwkKKiInMz809fPnz5+hEA/Hz9Rwwdo6zxrq1hVD84dhmKSgAA4jJaudncoZJ5DqZvHEzfYBg2d6E2k8HML8gjrFAa+dRQ5h0Eoi6graVTWFhQUlLC5XGZjB86URzHCXEPi8WqgTD69BpYA70gEAiFREUV+PtfF4slAFBYKBg//vnDhz3UOdHZuVQJbWBAr1dPJyCA3bevffXFiVAfaQ6vmJiY2o0EURX+UEFDtiT7lfBVuqT87H0aJFeS+1zwfDRztCWmQB9dRygqKho6dKhAIPD29pYufxeJREOGDHn48CEAfPr0KTAwkEwmi0QiZY2cPn06OjoaAGbMmFGaa7YO0KFDB2mmhqpz8uRJIllDLSISiV6/fg0/ezYAQGJiYpcuXQoLCxkMxsmTJxWum5kyZUpKSgqFQjl//nzZkccKwWKx+vXrN3/+fG9vbwCIi4tT/1xpvolK2DMkJiYSqho9PT2pwk6OZs2aEYIGNptd0fYRCAQCgUD8Wujr62/YsGHlypWvXr0KCgqKiIhISEhIjI1NSU0VSpW4AIYkki6FkiIWCxRNwj1//vx///vfjRs3NBjYPFvsZhYOAE9y4XEOdKitWTYuFwoKwMiofEtwRN2GhtFO6J6IEcfs4+5LEaeQgNSZ1nkYYxgDU0sfjN+9Czt24HFxwOMBAP7ff5iDA8yejfX4aZAOx/HDhw///fffyhRCWlpagwYNGjduXMuWLVXoEuzs7F6+fDlw4MD79+9LCwUCgUQiSU5OdnV1VeuaqwyO4+Hh4Tk5ObITtAUFBTk5Oe7u7kwmkwrUlVorV2qtFOACEYhYWE3MVSjDiGS0QGsBAHzAPxSDqrx+KowKlKFMf6B+BSkmJibp6enSZzo59PX1q/ikqRAcx1WMRRCUW+E3o6ioqBxHmQqSnZ2dmZmpUMbE4/FiYmIaN26s8FOPDR8Or17h9+9DmXcmZmuLbdsGamuYMIAtLli7D7gEhzvZ8DAHOhmBKQ0eNMLu58DmBPz9d+ENIWuQY7AaXeQIYWo4fj4ddrhi9ZgAANiECTB2LBYUhIeGgoEB1rIl1NKI1vsPgZevn8/JKbW3MTI0btm8rX/TFsvXLBQKhbJJYSQS8cq1f2dmZciebmJsOlK5moHg37/B0Q7+OwdxSVDMNXn8ZVFHr80Ucgl8n7WVujI09WvexNdfg1eHQNRx+vUeuPfgDgD867fPsm/+7OxMvoAPAOZmFUuYi0AgfjnatbuVm8unUkksFpVCwVq2VPdTv2JFI4kEFwol1tZazZvfAIBdu1rOnKnUca26adfu1tevOdevd2nZshbUmXUKAwMDIyOjnJwcYuIS8Yvyhwoavom+xYpja77fBElCqCjUklZHBQ1isXj48OERERE6OjqnTp3i8Xi5ubklJSUrV64MCAgAABMTk6tXrxJZ96TDHO/evZN1pBSJRIQ9g46OToUSGdjY2GjwWspib28/cKDGxK3v3r3TVFOVJigoiFhe0759e2lhRkZGx44dk5KSTE1NS0pK3N1V/b0UiURyYggACA8PVz85cY8ePQYPHlxpbbJ0eLQSggYTExNig8/nSyQShXlepWaq1TGUhkAgEAgEog5Cp9M7dOjQoUMHaYm4qCjn33+LPnzQ53INtLUxCwtsxgyui8v9+/dPnTp18+ZNuUTsAQEBN2/e7NWrl6ZCaqQLVnRI4QMArInH2xpi5Jq1acDPnIFLl/C0NBAIgMXCbG2xefPAD622/LVxIjtt095W0bPwc+fwf/+FnJwfRTweHh4OS5ZATg42ahRRFhERMWHCBEI8XRZ7e/vFixcPGzZMRWo/WbS1tW/cuNG/f/87d+5IC0Ui0ZgxY9hstsKf8RonMjIyOztb6jIopbi4OCwszMfHRxoGDaPRoJKWilI4HE5CQgKXyyWeU5hMpr29fSUemsp1sKiExUW5N7xCr4i7u3tYWJjUeI+ATCbr6empfhStNBiGkZUYisgGUB1dVx84jufl5eXl5UkkEl1dXRMTE/VfBaFQGBsbq0ziXzlSU1NV6Fo4HE5GRoYy+w1s715Yvx6/dw8SE4H4xOnoYPXrY5s3g6Iknirw1oGR5nAyDQBgYTR+lYU5MAED6GoEXY2wp7nwXwoeVgKJJSBR726RMGigBe0NgUqC8+mQxAMAeJ4HzYPwf12w0cRUBZkM/v6Yf63N3xcWFhw9eTA0LITYNTez6NGtbxPfZiQSOSsrg/jFIjuZ+i30i5yawcbadsrE2SxW+RqXSUNhwmD48A1CIsBA36llo/35eZEZmem5eTlFRUU4jjMZTBfn+g0beGvyChGIOk8DD29tLe3ikuKnzx/KChqiY6OIDXu7erUUGgLx+yAWi1+/ft24cWPNijKrTn6+wNf3ampqCQAIhRKhUAIAr1+ruy6aSiWtX+8HACNHPiFKVq9+P326G4lUo0MAr1+nT536auRI52fPUgFg4sQX4eHqqD1/cxwdHXNycpBDwy/NHypoCBYGZ0uya77ffEl+sDC4E61TzXetDl++fLl16xYAFBUVNWzYUO4ohUK5dOmSra0tsSu1eTx//vzQoUOl1U6dOhUbGwsAc+fOrRWbxwULFhQWFk6cONHX17fs0fT0dAuLKglpb9682VONvI/a2tolJSWqrSyqyJUrVwDA2NjYX+Zh+/Xr1/Hx8QBw8ODBCRMmlJRJAKlZpKqCylEVhwYDAwMnJ6eYmBgej/fw4UOFGSWuXbtGbDRt2rQqcSIQCAQCgfh1IevomK5bZ/pzIROgb9++ffv2TU1N3bp16+7du2VlDfv379egoAEATjfEOn3ARTh8LoLtiTDfToNtqwTH8enT8UePZA3A8cREPDwcmzQJmzatpuJA1A2ysvBdu35SM0jJzcX378c6dwZz86tXr44ePbq4WIExgI6OzqxZs9asWVNRFQKdTr98+XK3bt2eP38uLUxOTo6Ojq4Bk4aSkpK8vLyyagaC4uLi+Ph4xwpOtaogJSUlMTFR1juhuLi4sLDQxsbGysqqQk1Ry/NTodEqrL1gsVgFBQWqK6jfGplMbtiwYUZGRmZmJvEtSqVSzc3Nq/icqBoGgyFVrpeFRCL9WvkmcnJy4uPjCfkLAKSlpbHZbCsrKzXfLR8+fHBxcdHsZIDqpB44jufm5irNJ4Jh2LJl2OzZ+N27EBYGurpY585Q2UTFK+phN7LwAhHEccH/NX/Jt1vTWLmUoUNAV7edIbQzxACgz1R4GAJgDJgR6BkUtjZ4y9VnUsQiXU6RHqdAl1NkwCnUJYNx57Ytuvkbf/9I/WULGxLwfUkgwoErgVkReAYfW2hfuTA1Bo/H27RtbUZmOgDo6Oj26z2ohX9rEqlUoJOXXzp+YmL8wzfC1sYewzAcxxt4eLdv01FHR9fO1kF9qROJBH6e4OdZumdq7Obi7Kax60Egfk0oFErrlu3v3A+IiY369Pm9j3fp8HJUdDgAMBlMG2vbWg0QgfgdWLFixYYNG/z8/F68eFHRPNTVCo8nysz8KXmWoSF9374W0t05c97u3PnNykorJmYIg/GTiPbly/RRo56MGVN/5cpGnz6VTj7m5PDevcts3rxGPZ96976fm8tftChQW5taXCw0M2OWf84fgLOzc1BQEBI0/NL8oYKGUFFojkTROE41U4gXhopCa75fNfH29jY1Nc3MzCR2WSwWi8XKzi798t21a1ebNm2klbnfR0Xv3r2bn58vzaEYGBhIbKxZs2bNmjXS+kZGRtKmFLJr165KzGoDwP3790+fPi3dDQoKevHixX///ZeZmWliYqKtra1s6KoqbNmyZcuWLRpvtkIQgobu3bvLLkDp379/QEDAjRs3+vbtO2HCBAAYNGjQ4ME/JHivX7/esWMHABw6dEg28+XXr19lX6+aoSoODQCwcOHCSZMmAcDMmTNfv34tN2p25MiR27dvA4CVlZWs5gaBQCAQCARCiqWl5datW5s1ayb7e+nx48d8Pp9Op2uql0Y6sMgeWxePA8CGeLypLtaqMr99Kgz+zz/4vXvwswUFAEBODv7ff5iHB8j8vEf89uDbtkFystLDycmSrVsv+fqOGDGi7OJsQ0PD1atXT548udwpdmUwmcwbN240bdo0MjJSWvj+/fsaEDSkpKSoTs2geoK/QuTk5LDZbGGZDx2fz2ez2QwGo0Jz7RYWFgUFBcrWylOp1IoqJADA3t4+Ly9P2Yw1g8GQ9V9UEzMzs5rMNWlra1tUVFT2JhNoaWmZmpoqPFQHycjIiIuLk31/4jjO5XITEhL4fH69euUvAr59+3bnzp01GBKO4+UOoSjMRvETOjrYYA0sBDShwb/Rd2fYdRaRyFwybblX/2vxX3aNm9WgSwts4kSiDhkDPA8gD/BoyAPdF3jTHbwljSQh5pJMKgizMKN0lr3vmcXQuLFsy0wyrHXEBpnBtHD8azEAwPp4nCOBVfVq1kPpZ+7cv0GoGZo1aTFsyGgW8yd1kfD7ahnZ72F9fcMmvv6BwW8io8KmT56jMOUoAoGoKJ07dn/+6klJSfGR4/sbN2qip6dPoVC/hHwEAGfn+lKZEQKBqDSEFjM4OHjatGlHjx6t7XB+YG7OSk//n739mawsvpub/smT7Xx9f5pxuHWLDYCnpBR//pzTrNlPvzmHDHmUlsZZter9//7ntH59kwEDHkokOIWCubrqVXfYAoE4LY1z/XrioUPhrVube3oaPXuWimGYoSGzpET0/n1W48ZXv3zJ6d7dNiBAwaLQPwTC0iw5OZnH49UpGQ1Cff7QX7oJ4oRiXFUqymqCi3MTxAk136+akEikgIAAiURiZmZmamrKZDI7d+785MkTAJgxY8bUqVNlK0sFDQKB4Nq1a2PHjq1i7/369bO2tq7EidnZ2bKChtDQUABwcnJSvShk8uTJU6ZMUb+Xly9fzpo1qxLhVRNBQUFsNhsAevfuLXeoW7du3bp1k+66u7vL5tqQOkb07NlTdlGFrLihxqiKQwMAjB8//s6dO9evX4+Ojvb19V23bl23bt10dXUjIiL27t3733//AQCNRjtz5kwlli4hEAgEAoH4cxg4cKClpWVqaiqxKxAIoqKiyjqWVYW5dvA0D17ngxiH0aH4M1/MtrqfoIuL8bt3FagZCHJy8O3bsV9N0BAZBykZYKALDesDBQ0ml0UigZgYPCcHMzVV4O5e3mKU18HBo3btkps+xzBs9OjRmzdvrnoSNz09vd69e2/evFla8v79+xEjRlSx2XJRrWYAmUekqqNQzUAgFAoTEhIqJGgwNjbW19fPUWiqAWBkZKSrq1vRCGk0mo2NDZvNLntbaDSavb19pTUrNYaenp6FhUVKSkpZqQeTyVQ/f2KtIxKJFL4QxKGMjAxTU1NtbW3VjVy5cuXYsWMajArDsHInxWts1hxfuXLIuXOuZk6zxm/6aucBAB8dvNpNOTTnwaGFu/fQZs4AAGdbuCtzSh6mP5q5jwk8F3EME3gxJAf3Jkb3Gytu31MbLjjk/vU0LCcu1KAgMVIs3Gln5l7fw7OBj5lpTaeaLi4puv/wNgA41nMaN3pKWZcFqb6huKRIttzD3TMw+I1QKMjOyZLNRoFAICqNlpb26JETDxzayRfw37x7KXuohX/r2ooKgfidWLBgwYMHD54/f37s2DE/Pz+5iafahcWipKWNCgrK8vcv1SvMn/8uMDDz8uVOZmbMbdv8Bw58aGBA9/GR/1Xfpo35+fNxJBLo6ND69rXn88dHRRWamDCMjKrxyf/+/cT9+8Nv3kyUSEoFqaGhuZcvd2rTxsLdXX/IkMcAUFIi+vgxGwBu3mRnZnJNTf9QwwZnZ2cAkEgksbGxHh4etR0OojL8oYKGDElG+ZV+u67VQdaZf/HixYSaoVOnTtu3b5erKbuK5cCBA1JBw9ChQxvI2AmKRKL58+eLxWJlz+HSh7RKjyLNmTNnzpw5xHZ0dDQx3NOiRQtV5wCYm5t7e3ur30uyisVMtcHZs2eJDVmxAgGXy/1VJGZSQcOVK1du3bpVUlJCIpGIXBLNmjUbPny46teIRCKdPXt23Lhx58+fT0xMHPU96a8UAwOD48ePt/nVRuoRCAQCgUDUMBiGOTo6SgUNIPMrRVNQMDjijrV9j6cLIEcIQ7/iDxthWtU5JY8/fAhJSaoqJCdj2dlQ5VnqmmH/GTh+GRJTIb8ItJhgZQ6dWsA/C4H6hz7RlkEiwbduhXv38PR0KCzE9fQwKysYNAibMOFHHT5fRQNFOD4sMFBubtXV1fXgwYMa/Dktlxbw/PnzJiYmAwcOdHFx0VQXtQiHw+FyuSoq8Hi8kpKSCmUHcHd3Dw8Pz8/Pl31eplKpRkZGlb5plpaWNBqNzWZzuVxCE0Amk5lMpoODg6GhYeXarGEcHBwYDEZKSoo0UwOVStXS0nJxcWEyf5kh2qSkJBVvGIFAwGazVQ+2hoSEcLncJk2aaDYwJpOpMOkMAYVCUZpvQrOEhODXrwOX653w9fGqXrt7TN3cZxaPSheSKZu7TWV/vHsoMRFsbWeNgWsPISntp1O5wPhCbgAADBoM6q6gbaFQcP/hnTeBL7OyMnQAdL6Xf/uW9u3b54uXzzjYO/buOaCBu2c1X+QP9v23g3gz+/o0VZgzwtzMgsguERcf49WwkbScyy3NwPKrDAQhEL8EPl6N/5qz5O79m8nJiQWF+TiOGxkat2vTqZG3X22HhkD8DlCp1PPnz/v6+qakpMyZM8fLy6t58+a1HdQPyGTM399UJMJXrHjv6Wm4dWsIAAwZ8ujZs169e9sJBBMUnnXiRPvWrS3d3Q1MTBgAQKGQ3N31qzVOL68rISEKpM8nT0ZxOKLjxyNpNLJAICaCEYkkZmZMY+M/99cC4dAAADExMUjQ8Ivyhw7/1Io9Q613XSHOnTu3ceNGAPDw8Lh06VJZAb6soCEoKOjt27f+/v4A0LZt27Zt20oP3bx5kxgi6d+/v8KOpBk6IyMjK2FuKce1a9eIjV9oDvvIkSNHjhxRXUfO8rGkpOT48ePVGFNNIU05weFwpGlQ09LS0tLSXr58uXnz5m7duh08eNDGxkZZC0wmc9OmTeHh4V++fCl7dOHChT169KiOyBEIBAKBQPwGSCSSR48ehYSEZGZmhoSEyB6qxLrncrGgw+mGWM9POE8CocUwLwo/6Fad1tZhYaDEqb6U/HxISfklBA3TVsDF21DyfeKvhAtR8RDLhq+REHAI6MiKSyzGx4zBX70C6Zx3QQFeUACbNuHfvpF27CgtVDmPvq+4OOXnNATdu3e/ePFihWbfy0VO0JCenr506dKlS5c2bdp04sSJw4YNkz4eahAtLS1lJgcEmrJzKykpUS3TF4lExcXFFbqlJBLJw8MjPz8/NTWV8H6g0+nW1tblLtxXjbGxsbGxcUFBAfFcr6+vXx1fetWKhYUFkZKjuLiYQqHo6+trME9QhRAKhTk5OSUlJQwGw9jYWP0wVIgGCJRlBpGyf//+MWPGKJz8rgr16tUrKipS1ruOjk7N+Dvie/bAd3EhVSyaF7C7V/Cd2eM3vXXxA4CLjbq1u3ph+BxbK3MY1R92HIMSjnwLGAYtfGF8mdwXfAF/y/Z1Cex4aQmTybK3d2LS6YlJCdk5WQAQnxC7c8+mDu26DBk4UuN3WCHsxARiw8zMUmEFJpNlb1cvPiH2xaunbVp2MDQsXRgaFvENAHR0dPV09WsgTgTiz8HFqb6L0y/j+oNA/HKYm5tfunSpbdu2AoFg0KBB79+/t7CoKz5D2dm8Nm1uZmRwcnL4JBJGImESCc7jlbMcl0YjTZ3qXgPh5ecL2rQJsLXVTkkpkRbS6WRdXZqODiUurigggE0UWlpqpaaWAACZjO/c2XLqVPca+VFTR5HKwaOjo2s3EkSl+UMFDWJQObT3m3atPi9evBg3bhwAmJub3759W09PQZqfzMxMAGCxWFwuF8fx7du3E4IGOU6ePElslF09T+DuXvotv2DBAlNT04YNG1bCvRDH8YyMjCtXrqxcuRIAmExm2UQMvxMnT56UCko2bNhA3PmwsLDp06fXalwVJjc3F8MwPT09Op1Oo9F4PF5+fr6sR+vdu3d9fX1fvHihLLfuoUOH5syZIxVDmJqaamlppaenEytdFi9efP369cuXL1cumwkCgUAgEIjfGJFI1KVLF8KQTA4mk6nst0cV8dOFba7YtHAcAM6nQ18T6FZ9coJyU3oxGKpnuOsIRy7CpTs/1AxSxBJ49QFmrIJDG2ojLDVJSsL/+QdiY6GkBBgMsLHBZs6ERo3KP7Ei4GvW4C9fKtCvcLlw9y7u7o5NmgQA4OcHb96ARKKwkVOcnyYDW7ZsefXqVY3PEDs4OJiYmGRlZcmVBwYGBgYG/v333zNnzpw1a1blEtIpw8rKKjMzU9nsLIZhqpMVqg+JRNJInbLo6+tXxxSynp6ewof9X4javQSJRBIVFVVQUCB9d7HZbD09PVdXV3WGNSRKPoxqVkhMTLx06VJYWJj6AasJg8FwcHCIi4vjl7F10dHRkY7hVDvp6XIFzmmxt9YPmjFh87lWgwBgrkf/hHhgkUG7F/gbwcdQKCgCYOIgAjwf006FNvXg+GYoO3D/9NkDQs1ga2PfxNffxbm+na09iVRqmpSWnhoY/ObpswccLufx0/sikXDksHHVfrEAndt3u33vBo7jAbcvN2zgpbBO96699x7YXlxctHLd316ejW2sbVlMrW+hXwDA27NRzQgvEAgEAoHQFP7+/rt27ZoyZUpqauqgQYOePn1aR3KfjRv3PCysdB2mRIIfPdr23buMdet8VZ9VMzx6lNK5820ch5CQ3OnT3S9ciKVQSAsXes+d2zAkJLdp02uylXk8Ua9etjdvJvL5+KpV76dNq6lfcXUSAwMDQ0PD3NxcJGj4dflDBQ1UqLVvxlrsWk3evn3bs2dPHo+nq6t7584dOzs7opzH4yUlJRkYGBDJUzMyMgDAxcXFzMzs/v37V69ejYmJkdq2ELDZ7OvXrwOAj4+PstwBXbt2tbKySklJ+fr1ayMNDe3Nnj273NSkq1evXr16tUa6qyLOzs4VtVTau3evdLthw4aEJYYyd0FlV1oXNI+7d+8+dOgQmfzDbVkkEoWFhV29enXXrl2Ef0NmZmbv3r2/fftW9gfN9u3b582bBwAkEmnWrFlz5swh3q5CofDBgweLFy/++vVrYGBgy5Ytg4KCTE1Na/DKEAgEAoFA1HXu3LmjUM0AAMOHD6+OZeIEI8zhRR6cTwcAmBeFtzaorsQTWMeO+L59IGOrJl/BxAQcHKqlb41y9BIUl1l3SyCRwLN3kJMHRpqc/tYY+JUr+JYtIJu6LjIS//gRGzECW7hQY91wOPjjx0rdODgcuHwZJk4EDMOmTYM7d/DIyLK1siWScBlVMYlEOnnyZHWsd8cwbNq0acoexHJyclatWrV9+/Y5c+bMmzdPU54BNBrNwsIiMTFRrOgu6enpWVlZaaQjHR0dGo0ml7ZDLpI6KCDw81Pgnh0cHFzzkfxa4Dj+9evX/Px82UKhUJidnc3j8by8vMrVNFSxwoIFC6ZPn15Nz7nEUoHY2FgulysSiTAMo1KpBgYG9erVq5wopzIo+iiRcMmWk8uDnRrFWDjyKNR/E76bWZoBmIHMn1OcB8AzAIymYI4/PiEOAIwMjZf+vabs5ViYW/btNbB1y3a79m5JSU16/vKJpYV1+7adNXRVSunTa6AEl9y5F5DAji8uKdbWUuDC4u3ZuEvHHvcf3ebxeIFBrwODXhPlJBK5XZtqjxCBQCAQCI0zefLk4ODgI0eOvH79eu7cuXv27KntiAAAOna0unmTDQA+PsY+PsZjx7qMHaturrdt277On//W1JQZHT1UR0fDU4GZmdwNGz5Kvbw9PY327GlJbIvFeO/e93m8n553cnP5N28mEttubnXymblmcXJyCgoKio2Nre1AEJWkpp5D6hh6pFobRKjFrtXhy5cvHTt2LCoqAoAOHTqcPn160KBBTZo0MTc3Z7FYLi4uHz58AACxWJySkgIApqamM2bMIEoWlhmV2759O2G5OX/+fGU90un0GzduVD3ZBIG2tvbSpUs3bKjLq7Tkad269fHykK1//fr10NDQWgpWw2hpacmqGQCAQqF4enquWrUqIiJCOrIWFRV19OhRuXODg4OJ9xWJRLp48eL27dul4hsqldqjR4937961a9cOANhs9pgxY6r7WhAIBAKBQPxayM1CSXFwcCAyr1UfG50wMxoAQCofdiTi5VWvLC4umJub0qMYBi1bArl6xBSaIykNElNVVUjOgBuPaiqaCvHxI75x409qBoLcXPzECfzUKU31g794oaAX2QopKRATAwDAYGBbt2KKnrxif8484u7u7lBtYpeVK1ceP37cz89P2WLigoKC1atXOzs7HzhwQHUGB/WxtbW1sbGRk2iQyWQjI6MGDRpopAsAoNFoqjNBaGlpaSq9hUbw8/NTqGZQfQhBEBsbW6BEMVZcXBypSDkkh7GxsWpxgIq309WrV798+bJo0aJye6k0Wlpanp6evr6+Pj4+jRo18vPzc3JyIpFIOI4nJiZ+/vw5ODj4/fv3X758IUaHNI8SSROLz9l19G91vAie58HMCJxbRshkYGAIAAWF+SUlSrN+GBoYzZ21yNDACAAuXjkTG1cTK/l0db4PGOJKfxsM7D9s3uzFjbz9dHRK7w+NRhs5bKyNtW0NRIhAIBAIhMbZu3dvkyZNiI2AgIDaDgcAYNasBmfOtD95st3Hj/2PHGm9Z09o69YBaWlKVPY/c/ZsNI5DRgb32TOVz7EV5/79ZAuL00+fptFoZDqdtHJl40mTfjzv9+p1j80uUnauvb3W8+e9NBvPr4izszOglBO/Mn+oQ4MFySIKoiRQjr+fxiEByZKkOBleHUFXV1fq3n/t2rWyFYiBLTabTaxusbGx6d69e4MGDb59+3bt2rXnz5+3adOGqMlmsw8ePAgAtra2gweXSVooQ+PGjaOjo9++fZuQkFDW0lBNmEymlZVVo0aN1FzHM3ny5ClTpsgVjhgxIiwsTFtb++XLl3KHXr58OWvWrMrFpkEkEsmyZcsAoF69eklJSbLZGZQxderUSYTHLAAA3L9/nxj1ePTokayPRWBgYNkbUouYmpreuHHDzc2NGCS6cuXK5MmTZSssWbKEcOCcOnXqgAEDyrbAYrHOnz/v5ORUVFR09+7dFy9etG7dumaCRyAQCAQCUfcp+1uXRCL16dNn3759xsbVlwcCAMCACmudsElhOAD8lwyzbUG7mkwatmyBkSPxhAQFhxo1wpYtq5ZeNUp6FhSVqKyBQwy7hoKpEPiGDWX90kspLITjx2HYMKh4rj0FxMUptWf43h2ekoI5OwMAeHlh58/D8uV4ZCRkZwMAGBlhLi6p/v4g8yxQfWoGAMAwbPTo0aNHj05ISLh8+fL58+cJ0bwcmZmZU6dO3b1796ZNm3r06KGwqdzc3KSkpPz8fAaDYWpqamlpqcJVws7OztzcPDExkcfj4ThOoVAsLCw0m9sCAJycnL5+/Urkv5ODwWAQI2h1AVmxgkIzBqIC8T9yaygLjuO5ubm48lnnoqIioVCo2jbZzMwsNTW1sLBQ4VEWi6Xsk5iYmDht2rQbN24wmcwKhV0JyGSyrGWRUCj8+vVrcXGx7LUXFBRkZWU1aNCgEvlDVdGiBQQGKsyS4x8ZNPbZuaNthxG7HQ2hgTYAAIaBPgUT4RBYgD/IAQC4lAEPc/ARFjDeCnP8frd8GzV9/PS+SCR6+ORu/z5DlPWvp6s3ZeKsTdvWikSig4d3L1+yTkf7p+EmsRheBMHLD0AhQfvm0MQTVLtXCIWCpOTEnJwsLo/LYDAN9A1tbe3ptB/fWrl5OVAqjdJR0Y6bq4ebqwcAlJQUc7gcPV39OqWUQiAQCASiQtDp9MuXL3t5eeXl5U2cOLFZs2Z1wWh5+PAfTuQBAexXr9JTUzkWFuX7OP7zT9Pu3e8yGKSWLTVpj43j0L37XYkEBwA6nVRYOFaugomJ/M/C8ePrHzkSAQBmZszXr/tqMJhfF8JgPjk5mcfjKfM7R9Rl/lBBQz1yvc+kz3mSvBrul4Wx6pHr1XCnFcLBwcHV1VUsFtvZ2VlbW9vY2FhYWFhaWlpaWpqZmZmbmxMjRFKHADc3NxKJtHr1amJGefbs2UFBQcSj1MKFC4lEkkuWLFHHSrFVq1atWrXq3r373bt3SSSSQjtQWbp27Xr//n0ymVyhVTvm5uYqBh2I4QAymVw2QYa3t/fMmTPV76iaOH36NHHzN23aNGLECNWVCbmDvb297OVEREQQGx4eHubm5tLybGJAsy5hYWExcODAI0eOAMCXL19kD2VlZT1+/JjYVqHDMDU1HTx4MNHCuXPnkKABgUAgEAgEwd69e4nMaFLmz58/ffp0TdmGlcsgU9icANEcyBfBhXQYrxnD+zLY2WEnT8LcuXhYGEhnWA0NMT8/bOdOqIaEAhrHyAC0mMBXauEPAGBtrupo7ZCdrVBHIgVPSIDXr7HvWvAqUW4iORYLk9XoWFlhR49iHA4kJACOg709aGll7Nsne4aZmZkGAisPe3v7+fPnz58///Pnz7t27Tpz5kzZZA1hYWE9e/Zs167dvHnz3N3dORxOXFxceHj4u3fvAgMD09LSZCuTyWRXV9d27doNGTKkVatWZXuk0+nVLSlgMpkeHh4RERElJSWyD57a2tqurq41MP2sDlI1gwqlAnFIKmtAmgY5SkpKVOQWAQA+n5+TkyP7xK0Qd3f3r1+/lpTI67YI+YvCgZSioqJ+/fotXLiwadOm5caZlpaWnZ1NjAzQ6XRLS8sqinhCQ0MJR09ZcBwvKCgICwvz9PSsSuNyYFOnwt27uBJ/yq0hl553GxbLBQCI5sIVLznLBmxWJH4iFQAgXwR7k2BvEt5SH275YBiAk6OLk6NrTGzkk2cPO7XvJrU6KIuDveOQgSPPnD+el5976MjeOTMXkkilCsQLt2HLIYhJAJ4AAGDrEXBxgLVzoWMLBe0UFxdduX4+MPitUPjT24ZKpfk2atKzW19TU3MAYDJYACAUCr98/ejVsPyUrFpa2lqKMlMgEAgEAvFrYWNjc+jQoYEDB2ZmZk6cOPHGjRu1HdFPXLzYMTm5uEEDQ3Uqd+pkJRRO0HgMOI4D4ACAYdiGDU1kDz16lNKz5z1zc2anTlYPH6YAgJubwd69LQwN6UePRuA4GBkxLC21NB7SrwghaJBIJLGxsR4eHrUdDqLC/KEpJ7woXkaYUfn1NI0epudJ0eQDXnUQERERHR396NGj48ePr127dtq0aX379m3SpImdnZ10vYt0OIP42Pfv379Zs2YAIPU8vHfv3sWLF4kKEyZU4BucWHNPrvPmt7UFcedbtmyp0JNADsLuovoyQNcADRs2JDZycnJky798+UKMD5LJZHd3dxUteHl5ERufP3+ulhARCAQCgUD8arx582bOnDmyJebm5qtWraoxNQMAkDCYbF06+3IktdqyTgCAgwN2/TrpxAlsxAjo1w+bOpV09Sp2+DBo/RojGg7WYKVyQtDMBPp0rKlo1CchAXJzVVUQCODjR410hbVtC5aqXAAxS0uoX1++lMUCd3fw8CDeCUlJSbIHy52F1Sze3t5Hjx6NiYmZPn26wnXGT58+7dWrl6OjY8OGDfv06bNo0aLr16/LqRkAQCwWh4WF7d27t3Xr1p6enhcuXFChZa8+tLS0GjVq5OLiYmxsbGhoaGxs7OLi0qhRI9XZKGoMddQMUqR1UPoJOQQCQblrMFQrHgjodLq3t7eZmRmLxaJSqRQKhcFgGBkZeXl56evrl61fXFzcu3fvpk2bzps3T3XLIpHo8+fPsbGxubm5RUVFRUVF2dnZYWFh4eHhlf5cpKWlKfOTAIDCwsKsrKzKtawYGg3bvx9zdZUvxzCsQQPSwYMnGmDEyBGbC/dy5Gttd8E2O2NOMsMhr/Kh7Xs8ogQAoE/PAQDA5/Nu3ytnyqRt645Nm7QAgPDI0B27NxGFu0/AvHXwLapUzQAAHC58DoOJi+HyPQAAHMdfvHhx6dKla9euBQRcX7Vu8as3z+XUDAAgFAreBr5asfbvm7evSiRi/6Yt6DQ6juOHju5LS9ewTzUCgagi7MT4PQe2Bb1/W9uB/KC4uHjdunWjR4++fPlybceCQFSVAQMGDB06FAACAgIOHz5c2+H8hL4+TU01Q/XBZhcTrlUWFswZM36aid+48ROfL2azi4cNc1q3zq9BA8Pjx9u2a2fZseNtHAcSCbt8uQ4+MNcOhKABAGKInIyIX40/1KGhCbWJKck0RlzT71ojklETapPy69VVMjMzCcOfhw8fAgCJRPL39ycOHTx4sHHjxiKRaMeOHd7e3tJUjlu3bq2QOoGYg9e43wuPx1N/NUxBQYGyfK6yrF27dlmN+/Tu2rVLIpGMGTOm3Jp8Pp+4mVq/yGi1QqSDRHLDf7JLWFS/WNK3X9lVLwgEAoFAIP5AsrOz27dvL2fxtW/fvpr/yTTUDFbGQokYQoshsACa6pV/SsUQiyE7GzAMjI3B3x/z91cn43hdA8OgfxeIildq0tDUqxzFQ+1ApwOFAqrTw2nqLWdggDVujKcqmfoik6Fdu3JzW7x+/Vp2t1pTTijDxsZmz549CxcuXLJkydmzZ6uoRfj69evQoUP37Nmzc+fORo2ULnTOy8v7/Pkzm80WCAQsFsvZ2blBgwZV/zbAMMzc3LyGdSEVQk7NIKdXkD0aHByM1AxlYTAYFApFtVukmksLKBRK/fr1cRzn8/kSiYTBYJCU5C3IyMjo3bu3l5fXnj17VLeJ4/i3b9+I7I2yiESizMxMDMPqlxU5qUFWVpaKD6ZYLE5PTzcxMalEy0pxcMCuXYP16+HjRzw/HzAMMzQEf39swQJgMhsCTLaBfUkAAGti8c6GGEnm7xwZg0nWMNEae5oL48PwXCEAwOci6PIRv+2DNXB1d3P1CI8MffHqSbcuvfV0Vf0NHjV8fAI7LiMjLTwy9PrNS55eg3Yeh1z5uwsAkJ4Nq3ZC+2aSHt1avHv3TlpuZWPRpXvbhh5eLVu0tbK0oVAoYpEoPTMtMPjNh49BYrE44PbV8MjQieOmTxw3fd9/O/h83u271yeMnaaRu4hAIDTCzTvXvoR8jIuPaeLrX9uxAADgON6rV69nz54BwMmTJ//777+JEyfWdlAIRJXYt2/fy5cvU1JS5s6d265dO0dHx9qOqA5hacmi0cgCgdjZWV/u0Pz5nk+fpgJgjRubjB1ruHSpz5s36XT6YWJeBcfBzOwXXu+qWaR2fUjQ8Ivyhzo0uJBdPCgeVFCVzlDjkIDkRnFzJteVrJnqk5CQsGHDBnd390mTJgFAenp6YGAgAPj4+OjplT71eXp6LliwAABwHB89ejSxXGbUqFFdunSpUF+E3r+OLF6pg2AYtnfvXnVGlDIzM4mNX/pmSm0V5FZMSjNpicXiuLg4FS2Eh4cTGxoeWEEgEAgEAvELIpFIevToQYg+pcycObNfv341H4wOBQZ99/U/labRdeQ5OZKZM/GOHSXdukm6dcM7dpQsWABlTMJ/Ff6eDB1bAFXRjLy3O/y3vsYDUgcnJ1CdtUFHB1OUE6FyYJs3Ywqd3slkzN8fW7JE9ekPHz58+fKlbEmTJrWmwre1tT19+nRQUFAbTeTjePXqla+vr5ub25UrV4h8iAUFBR8/fjxy5Mj48ePd3d2NjIzat28/duzYyZMn/+9//2vWrJmBgUHHjh0PHz6cn59f9QCKiorCwsI+fvz48ePHL1++JCYm1opphBTiQVJWr+Dn51f26VKuUDb9xB8OjuOE5p7FYqlehsFkMg0NK7CSD8MwBoPBYrGUqRkePHjg6+vbo0ePgwcPKqsjJTU1tWxiCCm5ubnFxcXqxyal3HSfFcoHqi46OtjGjdiDB6Rnz0jPnmF372Jz5kB4OHz9ChzOfDtMmwwAEFoC1xTZQ2AA7Q3hY1Psf2ZAxwAA8kUwKAQPLQa/Tv0BQCgUjjl3n81TFQKNRps2cTaZTAGAO/cC1u0ITslQWjnq03YzE5asmgEAUpLSCguLhUJhI29fC3NLE2NTc3NLb8/Gk8fPXLZorbWVLQBEx0SuXLvo1ZvnRKqRwiKlZhgIBKJWaN60lZGRSbs2nWo7kFKuXLlCqBkIjh07VnuxIBCawcDA4Pjx4xiGFRcXjxo1qlw3rD+KFy/SBQIxAOjqys9pdu1qm5U1+suXAb6+VzHsPxrt8MKFQQKBRCyWNGxouGNHM0PDXyDXpEIEAsnt24lsdmV+uCrEyMiI+IkeHR2tqTYRNckf6tCgR9JrT2v/TPAsWlxzb1wrslUnWic9ksbXXlUXWVlZV65cOX369Js3b4hhF0tLSwC4ceMGsdujRw/Z+mvWrHn+/PmbN2+IXWtr6127dils+d27d1JrB4WkpaWp45EAAGKxWFnNT58+eXt7yxV26dJF6h5RlsmTJ0dFRWlpad26dUtZnZiYmF9C8ZrwPWvv4MGDFVawKDfbbm2Tmpp67do1YltOGePl5cVgMIhByTNnzqxYsUJhCxwOR+q6pk6GUQQCgUAgEL83y5YtCwoKki2xsLDYsmVLbcXzPwvseCoOAFcz4V9n0NJI1rXwcHzqVIiNlc6a4pmZEB2Nf/6MHTkCtraa6KNGwTC4uBuWboGbTyAhBYhxLStzaNIQDqwH3bqp3WUyMQ8P/PsP8rJgrq7g5qax7rS0sAsXYP58/ONHIBIxkEhgaYm1bo2tX6/anoHNZo8ePVq2xN3dvUGDBhqLrVL4+vo+e/bs+vXrixcvjoiIUFaNRqM5OjoaGxvzeLzU1NSUlJSydXAcj4iIGDhwoJpdC4XCx48fP378eObMmX369Jk0aVL79u0rdxXR0dFZWVlCGaOOgoKC7OxsNzc39e0DqxVl6SeIcj8/v7Nnz4pEIoV5QP400tLSMjIyCD0ciURiMpnGxsYcDodImikHhmFGRkblyg7UhM1m//3334GBgcePH+/QoYM6p2RnZysMjEAoFCYnJ1fOpEE1ag7jVBIWC8LD8TVr8Lg4yMoCCgVMTAzd3afO3r45SwsA1sfhfUwwSpkQklJh3gYIjcJwFsAkHJiQyofmwTiAS3sjZ+OcaO2IZ2dT+i52VPU+t7S0XrZozaata7k8Lol7QF/LIr/EWlFFXJixAKB0AqZDhw7e3t43bwWIxUJdXZ2omIj9/+2aPmWu7Am2NvZLFq6+cPn085ePuVzO55APAIBhWNvWar3WCASixmjk49fIp65o+0Qi0dKlS2VLjIxqIbk2AqFxOnbsOGPGjN27d79582bTpk2LFy+u7h5xHEJDc11d9anUSv5yGzny6cOHyYcPt+7Vy06zsQHAoUPhM2a88fExOnWqHYkEEgmIxfK/8YKCMr99yxWJcKFQAgBCoSQjg0ulksRi/MCBVs2bq9TZ123GjXt25kwMhUIaN851+3Z/FksD09lOTk5BQUHIoeEX5Q8VNJCA1I7Wrhm1WU0KGhpRGnWldyWDRsYpq5GsrKxr165dunTp6dOnUh2csbHxkCFDxo8fj+P47t27iUIirZEUCoUyb948qaCBSqXm5ORILRzqCObm5m3btlV2VEdHBwAoFIqKOgozWdZBIiMjazuEKlFQUDBgwABi4QiNRpMTkbBYrMGDB588eRIA/v333549e5Y1ksVxfNq0aenp6QCAYdjIkSNrKnYEAoFAIBB1kcjIyE2bNsmWYBh25syZWpyr89WF+loQUQIlYrieBSOq7k/P4+GzZuGxsWWP4BERMHUqFhAAFckHV0cgkeCfhbB8Fjx5AxGxYGUGnVuBkUFth6US7J9/IDoaj4pScMzKClu7VsP9aWtjBw5g2dn4w4eQng4ODlj79qCrq/qkzMzM7t27E+56UpaU5+hQY/Tt27d37963bt26evXqp0+fiouL6XS6ubm5k5OTu7t706ZNGzduLPv5zc3NvXv37qFDh54/f1713nk83oULFy5cuNCqVauDBw+6VVCAkpCQkJ6eLjepjON4UVFRaGioj49PhTIzaoSy9gwEZUtevHjRunVrAEj9nspkx44dc+bM8fPzK1v5twfH8bCwsLy8PNllghwOp6SkRFdXt6ioSG75IIlEMjAw0IhJMo/HW79+/YEDB2bNmnXs2DH1dTBC1fluAAQCJVl8VFLun0s6vRrX/+GPHuHLloFUtyQUQmIinpg4k51yeGlAnoQcy4Uz6TD654Ub77/CmAUQm1i6S/oPI0/Dse8rG2OcOxnnRDP4hbZpn8GxHGcaayvbyRNm7tq3RSLht3Tf8z56lIF2khYjiyvUjU9vyeEThhwYidlYwg2ys7M7dOhQp06dAGDLli1CoXDe39N4PG5oeEjZlqlU6shhYxt5+z1+dj8jI83czLJj+671Xd0re6sQCMTvz5EjR6J+/pE5a9as2goGgdAs//7776NHj8LDw1etWtWlSxcVyeM0wpIlQRs3fv77b++NGyvjUcfhiM6ciQaA8eOfZ2aO0nR08O+/XwQCcWBgZkRE/tu3fW/cYC9f7iNbITq6oGnT6wAwYUJ9W1vtxMRiAOjUyWrbNn8SCaPRfm2H/ps32QAgEkn++y88OrrgyZOeVW8TCRp+af5QQQMAmJHMetB7vBS+TBAn1EB35iTznvSeViSrGuir0nz+/Hn+/PnPnj2TPpBTqdRu3bqNHTu2R48eVCoVAG7cuBEaGgoATZo0kRvTef/+/fjx46W78fHxzZs3v3nzZllrSkdHx0OHDpUNICkpac2aNQDQvn37YcOGqY52x44doaGhJBLp4MGDCivY/oLrzzTI+/fvAUBPT0/WfwwA7t+/T3hUPHr0SFa9GxgYOGXKlJqMkMjr6eDgIJcUo6io6PLly6tWrUpMLB11WLRokZOTk9zpa9euvXPnTnZ2NofDadu27caNG8eMGSNNU/r58+dFixbdv3+f2J0xY4a7OxoOQCAQCATij+bcuXOy004Yhu3fv79du3a1GBIAjDDHlsfiAHA2DR9hXtW1rfiePYpn0ImjYWFw6hQ2ZkwVe6ktWAzo2R56VnK1fGXg8WHHMXj9AYo5QKeCuzMsnaa2kMLAADt+HKZPl4SFYdIsJ2Qy5uSEbdgA1WSBYGyMlfcYJeXz58+DBg2SG8rp0KHD8OHDqyGySkIikXr37t27d291KhsaGo4YMWLEiBGPHj2aM2cO8dxadV6+fOnr67t///5Ro9QdoxQIBGXVDFJKSkri4uKkCVxrC2X6Bj6f//Xr1y1btsyfP3/+/PmEh400lYBEItGU8UBZCgsLi4qKMAzT19eXPtnVOjExMdnZ2WXLeTwejuM2NjbZ2dl8Pl8kElEoFBqNZmpqqpGxiMjIyAEDBri5uX358oUwy6x1rK2tCwoKlOWVoNFoNjY21dV3bi6sXg2KXFh0wr/OenpqdZsxALAxHh9shjG/v0O5PJiy9IeaAQAkUQCbMVIfnGQHFABHd1/SJ5aEzykMewsty5/G8HD37Nmtb8Dtq/payR29N/wot74TEPwvT6AHADT7d22b5N49/mOwBcfxx8/uC/h8ADDUN4yJjQLAHeyd5FRN7m4N3N1q2R0HgUD8EnA4HGL8XEqHDh0IBRUC8RvAZDLPnDnTrFkzgUAwcuTIDx8+VKu3mbk5i8mkeHpWIFOYLAwG2dSUmZnJNTRUlYys0syd6zljxisA6NPnwcyZHp6ehgzGT1O6+fmlKtWPH7PZ7OFiMc7hiHR05NNS/KLQ6WSAUp3uq1fpGmmTmGZKSkri8XiqU8gh6iB/rqABADrTOn9hfNnK2SrAKyNOVx8KUPoz+vemqzUKU4uYmJhI1QweHh5jx44dNWqUiYmJtIJYLF69ejWxPX/+fNlzX7161bt374KCAgCoX79+TEyMSCTKyMho2bLltm3bpk+fLtfRhAkTygZw+PBhYqNHjx4KK8hy+fLl0NBQDMPKrfl706tXL4XlRB7cZs2ayeXdkFq2enh4mJv/WAaocIymWuHz+Z6engBgZGSkr6+vpaVFo9Hy8/Pj4+NlJxvGjx+/atWqsqfb2tpeuXKlc+fOfD6/qKho+vTpc+fOdXFxYTKZKSkp0rVEANCpU6dt27ZV/wUhEAgEAoGo08gtY1qyZMnkyZNrKxgpg81hVRyIcXhTACl8sKri6tagIFBuMw4iETx5Ar+soKGG+RgKk5dAWOyPO/o8CO69gKXToFe7Qt3yzA8AAGxssBs3SLdu4XfuQEkJRqNBy5bY8OFQWVMQsVj84cOH4ODg6OhoNpstFosbNGgwYcKEevXqqd9IdHT08+fPb968efv2bbmV5dbW1qdOnape0/gaoWPHjp8/f964ceOqVatUJ98lkUhubm5eXl7a2trZ2dnv37+Xiqpl4XA4o0ePTkhIUJbqTo7U1FS+VMWiiMLCQnXaqRUiIiK4XK6yozExMS4uLhrvNCsrKzExkcvlEq8XhUJhsVhOTk6Eh2KNIRKJ4uLiiouLRSIRiUQiHEFyc3OV1SceRRs3bszn8wUCAYVC0dSAe1BQUJ8+fdatWye7aER9iOUoKqiclYK+vr6RkVFmZiaRhFQWEolkZGQkt1ZBg+CbNqlI4jP57L+HWg5OJbNS+XAsBaZ9l1VsOQzhZRyLJCkg2YcBgAiDRlNo1t6N3ga+Cg3/KhaL1fFN6dGt771n2YKSF8SuWEIhk0Q0arGJXlRSlh8ANNBqkh0Kcut6vP1ciY2MrIx/t64BAGMjk/ZtO7dv25no9Pr160ePHl27dq2Xl1f5twOBQPzZ7Ny5U3bYE8OwjRs31mI8CITG8fHxWbly5dKlS8PDwxctWrRz587q62v27AazZ1deUEgiYVFRQ65fTxgwoAJPZOozfbr7p0/ZR45E4Di+a9c3AKBSSUeORNraah871mbs2GenT8dgGBga0vfsaQ4AZDL226gZAODRo55jxz6LjMzHcXz6dM3oPolF2hKJJCwsrLr9PxAa548WNBiQDPrS+34SfronuFetHTWnNR9EH2RKMq10CwwGQ/WASBWxs7NLSEiwsrIaPHgwi8WaOHFi06ZNy1bbvHnzp0+fAMDV1bV///7S8vPnz48ZM4aI0N/f//79+2/evBk0aFBRUZFAIJgxY8a9e/f2799vba0wxWApIpFo165dxHa3bt00eXkahUhhAGqMEdQi0dHRYWFhAODv71/bsZRPTk5OTk5O2XJjY+N//vlHhWCldevWHz58GDVq1MePHwFAIBB8+/ZNtgKVSl26dOmSJUsoKjMHIxAIBAKB+BOQW1WsET/wqmNOgzYG8CQXJDhcyoA5VVzWW+4saVFR1Tr4U0hKhVF//bSulyA2KmjMsBEiboy+vn6nTp2mTJnSvr1KywgMw3r1wpRIkNXn06dPR44cuXDhgpwK+ebNm7t27Xrx4oXqsRgOh0MoGB4/fiw7Ai6Lnp7enTt3LCwsFB795aBQKMuWLZsxY8bGjRs/fPgQHR2dlJQkkUgYDIaNjY2Li0ujRo38/f39/f3lUgq+f//+9OnT586dy8zMlGtz5cqVurq6c+bMKbd3DoejuoJQKKxWq4NKw+VyS0pKVFQoKCjAcVyzqpeUlBQ2my2bJUEkEhUWFoaGhtavX7/Gcj4WFBRERUXJvnYlJSUFBQWqNTEcDgfHcTqdrsFsC7du3Ro/fvyxY8e6d+9euRZMTEyIV0rhURqNpnpwRgWurq4kEiknJ0c2aQWNRjM2Nq5e05HwcBUHmdySOe+vLWw6AgC2sPFRlpg2GQDg7UeQKL4HAAASHN59guWTG7wNfMXn89Iz0qwsy78tJBJp/YpJnUb0zs7JKeKaNXU5amkYguOkvGL7Blry7qRSPgdHgoysAQCyc7IuXjnDTkqYMGYqAKxdu/bjx49sNvvTp0918JsBgUDUHXJycuSS6A0cONDX17e24kEgqom///77zp07r1+/3r17d8+ePeuyB4meHm30aM3rfaWsW+f75k16YmJxSYkIALZu/RoSkgMArVtb3LmTDAA4Dnl5An//qiewrHN4ehp++NC//HoVoXHjxsRGUFAQEjT8cvzpv5IbUxvP1prdgFKNrm5OZKcZzBktaS2rrwsNcvbs2cOHDytUM0REREjtGbZt20aoyAUCwbx584YPH06oGdq2bXvv3j0dHZ0uXboEBQV5eHgQ9W/duuXh4bFz504VmRoXLlz49etXAOjUqVNFE5TWDDiOR0dHS029Kj0EoFk2bNjw9GdoNNrp06eJo3369Knd8FRAo9FWrVrVrVs3Z2dnfX19KpVKIpH09fWdnZ2HDRt29OjRxMTEcu03PDw8goKCHjx4MG7cuIYNGxoZGdHpdHt7+zZt2mzZsiU+Pn7lypV1WXqCQCAQCASixpD78RalPDVDDTPYrHRq8EK68okXNSl36X9lvQH+NOasV6BmAFwoTBkg4sYAQH5+/qVLlzp06NC5c+fo6GiFjcTExAwYMIDFYhkbG0ul2xUlLS2tR48ejRo12rt3r0JPtZKSkh07dig7PSkpad68eZaWlkOHDj116pQyNYOhoeG9e/caNmxYuSDrLPr6+hs3bnz48GFCQoJYLMZxnMvlRkVF3bp1a82aNd26dSs7We7r67tjx47k5OTLly+7urrKHV24cGG4yolVNamzNhi5ubmywoKy8Pn8cuUaFYLH4yUlJSnslM/nR0dHq9YTaAo+nx8REVH20srtXSQSqRjlqChFRUWzZs2aPn16QEBApdUMAGBpaamnp6fwEIZhRkZGWlpalWsZwzAXFxdPT08LCwtDQ0NDQ0NLS0svL69qT6FSXKz6+NjPt+2ZAAA5QtifVFpYpEqcU1rB3KxUxZWdI69hUoa+DmxcZE5neRhqsy0NQwDgy/twe1Lp63X0TLAsT58+8W9dmuv6c3Dk5+DICWOnjRw2jug3KPhNcXERAAwYMAAAQkJCTp48qWYYCATiz+Sff/7Jz8+X7lKp1PXr19deOAhEdUEmk0+dOqWrq4vj+JgxYxQuhvxDMDdnhYUNzssbM3Wqe8eO1pMn1yfKuVzh9OmlKbYrnTLjD8TJyYnIw1429R6i7vOnr1omA7kDrcNq7dULixbGistY0VUZK5LVMq1lvei9KFW71XZ2dtXq0FDu3Hxubm6fPn14PB4A9OnTh3i0Dg8P/9///vfhwweiztixYw8ePCidPK5fv35QUNC8efMOHjwIAIWFhXPmzNm1a9eJEydatvxJ3iEUCufMmbNv3z4A0NLSqlYToYqSm5tLfMHJwWKxunTpIt1dtmyZwp+PYrG43LGqI0eOHDlyRJ1gli5dum7dOrnChg0btm3bVraEx+MR99zV1VUu34QKpLai6rgsqqBjx47KFoLIQSKRVq5cWZW+CMhkcqdOneqyThOBQCAQCERdQE4yGxISUluRyNHLBOZFAUcMYSXwJh+a61ehLWtr+PRJVYWK5CaoswQFBe3YsePVq1fFxcU2Njbt27cfP358gwYaE6kXcyBMkdxFlLMFFybLFT58+LBx48bnz5+Xm30MDAzs3LkzkVmAy+XOnj1bKBT+9ddfFYokIiKiY8eOKYrSxsuicEl9QUHBhg0bdu3aRTzEqaBhw4ZXrlyp9vnIXwoqlTpgwIDu3btPmjRJKhYHAKFQuH///nLlKdra2llZWSoqUCiUurkIW7WaAQAkEolIJNJgj/Hx8SrGOjgcTkpKiq1tFb1ryic2NrbcT4pCMAyr4hM0gUQiOX369NKlSzt37vz582cDA4MqNtigQYPQ0NDCwkJZTQaVSjUyMqp60hAtLa3qyDyiivIyHFOplIX22LRwHAB2JeETrDADarknAYMOhgalAz4Vminp0BwC/oMNmwLgu/sCANg3Dd65HCzNfqqpra2zZMGqoHZvKRTqyuVrAWDGtNnBwcEYBqfOHsVxnMfnaWvrEGNiKSkpK1asGDJkSLUmC0cgEL8uiYmJe/fulS0ZP348+gmH+F1xcHDYsWPHuHHjUlNT586d+4dr/qhU0r59pXNqWlrU9HTurFkNAWDNGl8+X0yna+Dn6B8ChmGNGzd+8OBBUFBQbceCqDB/uqABAKhA7UXvJcJFa0vWfhN9K/8EtXEiOy3RWjKYMZiBlfcUVR6RkZEaCalyCASC/v37E4vYLCwsDh8+zOVy169fv3nzZmItAovF2rp165QpU+ROZLFYBw4cGDBgwMSJE9lsNgDY2dnJTbE/fvx49uzZoaGhAECj0c6ePVsd9gwMBkPNWXY5DA0NnZycYmJiZAtZLNbx48eNjY01FJ2G2bZtW0ZGBgCUmxY6JSWFSqXq6+tzudxjx44Rhb+NzSwCgUAgEAiELHJ5qb98+aKBRvl8/NEjCAwECgWaN8fatoWKJ7rSJsNgMzieCgCwIxFvrl/5pdvY7Nn4u3egbCbVygqbNavSjdcFcBxfuXLl+vXrJRIJUZKXlxcSErJjx4527dqNGzeuX79+lV55LCUmAdLLTmzhIlHOBoX1i4qKBgwY8Pz58yZNmhAlSUlJffv2Lfw5A8iCBQu0tbXL/YkuJS4uTh01AwC0adNGruTixYuzZ8+WJstThrW19bx586ZNm6ZBt/zfCSaTefLkSV1dXUJ8T6DOyJelpWV6erpUMl6WGkujoILg4GA/Pz8/Pz/ZxUna2toYhuE4Pn/+fADYsmWL3FlUKpVR7ixxRVBxlwgKCgo02J1CcBwvLs8AQBk0Gq3q+Q1fvHgxb948Op1++fJlhX6ZlYBMJnt6emZlZWVkZBAaFCLThK6urkbar2lsbUG1DNHbe6gZ7GRDJAcKRbCFja93wpzt4JXK++JQCwABAABJREFUpXfO9qCrq0elUoVCYVZ2RoUisrHg0khxn4JKB+uevQjWUiJCMDe37N1zAAB079rbz88PAPz8/Ij0Eywmy9DAEABYLNaqVasmTpyYlJT07t27du3aVSgYBALxh7By5UpZ+Z2WltaKFStqMR4EoroZO3bs9evXAwICLl68eODAARaLVdsR1QnkMlwgNUNFadKkyYMHD8LDw4uKinR0dGo7HEQFQIIGAAAqUAczBmthWvu5++/y70pAUvU229PaT2VO7cvoW0VvhroAn88n/lrQaLRz584ZGxsnJSVdunSJUDM0adLkxIkT9evXV3Z6p06dwsPDN2zY8O7duxs3bhBN8fn8ixcv7tu37927d0Q1MzOzs2fPlpODtjbYsmVLTEwM4VBKJpMtLS07d+4sp2Zo0KAB4RBYrcgtO1O4giQiIoLwijAzMysrMZFj+/btW7dulS1p2LChtrZ2lSNFIBAIBAKBqHO4u7sTkxbEbkpKSmFhYVWmdvDTp+HoUTwuDoj1rydOQL16MGcO1qNHRZuaao2dSsPFONzPged50KbSS3NdXbFhw/CjRxW4c+vpYePHwy8uXZ05c6bcujQpRPI1HR2dkSNHzpo1S8XjSbngOGBltNDighMgUTrlyePx5s6d+/r1a2K7X79+ZcUEOI5PmTIlIiJi+/bt5cZQXFzcq1evsmoGFovVsWPHmzdvysq1iRkygvT09MmTJwcEBChrmU6nN2nSpF27dh07dmzRokXd9AmoO2AY9r///U9W0KDOOn4KhWJubs5ms6XKG1m0tbUdHBw0GSUAAHA4HIFAQKPRlA31ShUMz549S0pKkiZKkNU0GBoaMhiM6dOny50r1TcwGAzNyl/Kzemg8B5qFoFAUDnbCSJ9Q1W6/vjx47JlyyIjI//5559BgwZpPBeJiYmJiYmJZtvUFJmZmRkZGUKhEMdxKpVqYmKiYnEF9tdfeHAwZCjWHGD16mGTJ5MxWFYP+983HAD2JUNHQ1g+Ax6/gUTFmXbAxhKWTgMMw6wsbRLYcXHxMYrr/cz06dNv3Lhx+fJlX19fqZZl+cpFCfEhlpbWBvqG8PN3MsgYGsfERvo0qf8pKKI0bAwbNGAEiVQ6CSG13kxKSgIEAoEoQ2ho6KlTp2RL5s6di5alIX57xowZExAQwOfzX79+jRyaERqB+KkmFos/fPgg532OqOP88nPtGqQHvYc5ydyF7HJXcDdCFFHpduqR63WhdRnBHNGC2kKD4dUiOjo6N2/enDx5cocOHYjVPzY2Nk+ePOnTp8+UKVPGjx9f7lM3k8lcu3atbAmZTD5//jyhZiCRSP/73/82b95cN5+0+/TpU26doUOHDh06tAaCKRc2m00Mbq5fv75cl0K5x2x9ff06le8DgUAgEAgEQoPQaDQHBwfCdYwgLi5O/fxccuC7duEHD4LsEnyBAI+IgKVLobAQGzasQq3V14Jh5nA6DQBgXhT+2g9jVHaWGVuwAPT14dQpnM0GYiKQTMbq1YNJk7C68Xu10mzdulWZmkFKUVHR/v37Dxw40K1bt/nz51dukaujHZgYyc+BifP2y+6yWDoWFqaxsT+yFr57946YTl60aJE0K19ZduzYAQDlahr++uuvsLAw2RILC4u1a9cOHjxYR0eHRqPJpgZo2bJlt27d/v3332/fvk2fPl2hcbqWltawYcMGDhzYunVrZGZeIZ49eya76+joqM5Ztra2OI6npaXJ5lMgkUg6Ojru7u6a1ZEkJiZmZmby+XyRSEShUOh0uqmpqYo0DSEhIYSaYcuWLYRSQe7BkKCsPQONRtN49ody7Q00ktBBNRiGVU5JoKenZ2dnV7lOIyIiNmzY8PDhwzlz5ly7du2PckmRSCShoaH5+fmyapXCwsLMzEwPDw/FbwknJ2zcOHz/fpDJHF+KuTksXQra2gDQywQ6GMLjXJDgMCkcf+mH/TUB1u6G7Dz5k4wN4K/xYGUOAOBW3yOBHRefEJuXn0soElRw5syZgoKCS5cuNWvWLPjNNwDw9nO9eecacVSafkIW4vMVHBz8+OkDHMd9/T3evw39HBx56fIFe7sfeaCsrKyIDXWMeRAIxB/I4sWLZVWAxsbGCxYsqMV4EIiaoV27dmQyWSwWP378GAkaEBqhWbNmxEZQUBASNPxaIEHDTzSmNnajuDXhN7nCv/JF+CVOHCeGcpYLSMEAcyA7eFA8+tH79Wf018P0qjXUGoZMJh8+fFi2xMrK6v3795VukEKhXLp0qVu3bvXq1Zs3b17Dhg2rHKMGqMoV1RG6dOny+PHjffv2jR8/XmEFWe1Fly5dzp8/z+PxRCKRmZlZs2bN6mweDQQCgUAgEIiqY21tLStoyMzMrGRDMTH4iRPwc0KBUnJy8D17sE6doII/q1bUw25m4QUiiOHA+nh8rWMVEk9MnAjDhkFAAHz8CBgGTZpgvXqVn0u8bhMYGLh48WI1K+M4fufOnTt37piYmFy5cqVVq1YV6ktXG+o7/iRowMX5Et5H2To3b95s0qSxkZGRdJm7RCIRCoUpKSlyqgsKhSK3+HvXrl3du3dXMR4XExNz5MgR2RJra+sXL15Il/X7+PjIJj6QSCS3b9++f/++wlXmTCZz3rx58+bNMzQsZ6IOoZArV67I7rZooe66BTs7OzMzs4SEBD6fj+M4hUIxMTExMzPTbHihoaE5OTlSxw6RSCQSidhsdnFxsbu7u1zlM2fOjBgxYtasWVKxArFByBqknDp1Kjs7WzprQhzduXOnlZVVFQ0JysJisQoVfpcCAACGYQYGlbasURcajUalUqWfZYVh0Ol04nUkSqhUqp6enpubWyWUEHl5eUuWLLl27dr8+fMPHjz4BwqMwsLCcnNz5QrFYnF+fn5oaKhcfigp2LRpYGoKBw/iCQlAGKVoa2OOjtiyZfB9VBoDOOiGtXqPp/EhUwDjQ/GAIZiRPmw8ANEJwBcAANBp4GwPkOJ3eBsc3vZTF8GXznUeMwmoVBXBGxsbFxQUpKWlSUtsrG2TU5JwHJeqGYh0ElaWNi2at27s3aRLl64A4Ofn16tfZwAQS0o/WbJqBgBgMpkGBgZ5eXmpqUo8JRAIxB/Mq1evbt68KVuydOnSXzWLEAJREfT19Rs1ahQcHPz48ePajgXxm0CIvxMTE2VT7yF+CZCgQR4WxhrKGNqd3v0+//4t/q1Pok+5ktxCvJCDc8qKG0hAYmEsHUxHn6TvRfHqTu/endbdiKThJ/zfFRaL9fz580qffu/ePQ0G8zvh7+/v7++vTk19ff0hQ4ZUdzwIBAKBQCAQdQQajSa7WzmPcQCQ7NgBKsQQiYn4rl3YmjUVatOMBmscsdmROADsSYIuRtBSv3LRAQCAtjY2fDgMH16FJirPjcdw8AykZIBACHra4O4MG+aDeRW82EQi0bhx42Q9CQBgxYoVU6ZMuX79+p49e+TMDKRkZWW1bdt28eLFy5cvr9AC6G1LoOdESEgm9sTivJ0AP1I8WNnUb9++DQBoa2vLTst9/PgxMDBQ9n3FZDKfPn26bt26W7duSQslEkmfPn0uXrzYs2dPhb0fP35cdgWejo7O/fv3ZZMUHD582NvbW86KX+H7uV+/fjt37rSxsVHvuhHyhISEyKnelb1qCmEwGFXJflIuCQkJsmoGKRKJJDs7m81my/oHFBcXZ2dnE9vz58+XNWDYsmULmUx2d3eXql4yMjJSU1P5fP7MmTOJEnd3d319fY1fgoODQ35+vrJEHlpaWpaWlhrvtCx6enolJSXKjrJYrEaNGmVnZxN3m0ajWVpaVi6L84sXL4YPH96/f/+IiIjquJ91n9zc3IKCAmVHCwsLMzIylOl+sIEDoV8/7O1bPCgIGAysRQvw9ISfNSUmNDjsjvX+jItxeJUP/ybgS7pifTrBkzfw8j0AwL2zfqDEAWHpf8eX/nc8aNQo7PvbvixmZmaxsbEZGRmE78KSZQv8Gje9cv3it7AvRIWBQ3vFxcdIJJKU1KSLl89cvHymeZtGb55/BAAqlQIAuAS/cvXSgP6DZLO9EFhZWeXl5SGHBgQCUZa///5bdtfOzm7q1Km1FQwCUcN06NAhODj406dPubm5SKKN0AhNmjRJTEyMjFTgrYWoy6B8mYrRxXQHMgb+p/vfdf3r23S2TWNN60vv24zazJnsbE22tiJZOZIdm1Cb9Kb3nsycvFln83X960d1j45gjEBqBgQCgUAgEAgEom7CZrNld01NTSvXDpaYWE6N6OhKNDvaEjoZAQBIcJgYhmcpXS1cd8FxGL8YJi6Gp+8gKh4SkuFLBJy7CR1Gwr0XlW/2xIkTcpKFefPmrV692sLCYurUqd++fXv58uXkyZP19BSY5EkkkvXr1zdu3PjLly/q9+hoB4f+AQfLZFH2Bn6cjyhrlezRDu2aEBtNmjSRLd+xY0f0zy/9ggULmjZtev36dScnJ9lyLpfbv3//gIAAhb3Lyb6XL18ut9S+YcOGBw4ckBPoyGFmZnb16tWrV68iNUNV2Lp1q+yur6+vi4tLbQUjB47jmZmZZdUMyo4mJSUJhUKpjkHOlUEsFsuuCzczM/Px8ZGqGYKDg6tp9p1IBqRQb8RgMFxcXCqXDKKiODo6amtrKzxEo9Hs7e1JJJKpqambm5u7u7uTk1Pl1AyBgYGDBg06fvz4rl27/kw1AwCkpaWpUBNKJJJyzJPIZGjZEps3D5s2Dby8QNHbo6U+LLIvLd/Mhie5QCFD51Zw76zfvbOl2VWCg4ODAwKCtLUD09MD09PnGmsTtgoA0OTkSYVJWGSJi4shNu7cD1i7cfm3sC+EPUPjZu5zZizctGF3/z5DzEzNiTocTgnR+NWLd4gSWcmaLNbW1gCQkZGhuncEAvGncf369Tdv3siWrFmz5o/KVYT4w+nQoQMAiMViuUxwCESlWbhwYatWrebOnVvbgSAqBhI0KAUDjI7R65Hr9Wf0X6K1ZL/u/sv6lx8ZPHpp8PKV4avHBo+v6l89qHtwufbywYzBLmQXJsYkofuJQCAQCAQCgUDUSYqKimTzTWAY5ujoWMm2+PyqVlAEBrC3PmZMBQBI5cOkcFyieKay7rJ0K1y9B0XF8uVxSTB3LcQnVaZNgUCwdu1a2ZImTZr8+++/0l0Mw1q2bHngwIGkpKQdO3bUq1evTBsQGhratGnTXbt2KZv9LUsm+yr7XX1R1lKc/1Xu0KBBg4iNUaNGyZbfvHkzKytLtoTQHJDJ5G/fvjVq1Ej2kFAoHDJkyKtXr8p2HRMTI7vbr1+/snUmTpwYFRW1fPly2SX4shF++/ZN4YkI9fn27duZM2dkSyZOnFhbwZSloKBAmbEBAY/HKyoqku7yv38vyWoaZGUNsjkX/Pz8pHO61e3Fampq6u7urqenJ9Xo0Ol0Q0NDb29vHR2dau1aColE8vT01NPTI5PJsuVMJrNevXoaycwoEonGjh27f//+jh07Vr21Xxc5r51KVFCH+XbQ3hAAQILDpHA8jQ+y72fiLY3PmoV//7I15PIBwNvP9UV26Xe4Qk0Dn8//+PEjAGjp/EgUIpFISKTSwUC3+g3odIaerl63Lr3WrdqyfPG6wQNHtG3dsWEDb2l9F2c3O1t7hWGPHj3azMxs8ODBlb9yBALx2yEWi5csWSJb4unpOXLkyNqKB4GoeVq2bMlgMAAAZZ1AaAo/P78XL16MHTu2tgNBVAyUcqJ8KEDRxXShJlYFIBAIBAKBQCAQiGrhyZMnsmsinZycKp+avdw5NiUrfcvFjAb/uWMDQ3AJDk9yYVcSzLGtXEu1QE4eXL0HPCVajoQUWPgvXNpT4Wb37dsna62BYdju3bspFAVPsjo6OrNnz545c+b27duXLl3K/1lWwufzZ8+e/fr162PHjpW7uvr9+/fDhw/nKxKm9OzZs0ePHsT2oEGDFi5cmJxcmppCKBTeuHFDtrLUxJ5Opz9+/Lhbt27v3r2THuXxeP379w8ODpYVJfD5fNnluWQy2d7eXmGQdnZ2a9asmTRpUqdOnSIiIohCLS2tffv2ySktEJVAIBBMmDBB9kvD2Ni4Ts0f8Hg81QIdiUTC5XIVJtgmNA2EmkHOqkGWGksrq6ur6+3tLRAISkpKSCSSlpaWws94tUKlUr29vXNycjIyMkQiEYlE0tbWtra21lQk586dMzMz69+/v0ZaQ6iGhMEBV6zZWzwXIEsAvVuWUed8+oR/+yatj8uM+AWmpzc1NweAsikh3r9/T6iIzC1MC3K5RGH9+g3ateowOXAaALi6uMnWt7Wxt7WxJ7ZPHbsAABvX7TA0MFLmOzJ06NChQ4dW7pIRCMTvyvHjx8PDw2VL/vnnH6mOCoH4E2AwGM2bN3/y5AkSNCAQfzjojx8CgUAgEAgEAoH4zRGJRHKr/Fu0aFH55ry9Fdpcl0ImQ+vWlW67gyHM+y5iWB+PhynN6l7nOBMA7FRVFSJiQajUaFwx6enpq1atki3p3bu3XKIHOUgk0l9//ZWfn79ixYqySRkuXrzYqVOn4uIyJhI/M2PGjLJqBhKJNG3atEuXLknnoigUitySfYlEIrvr4eEh3dbX13/48GG7du1kK2RlZfXu3Vs2o3x8fLzsLLW5ubnq+VRra+ugoKDFixc3atRo0KBB79+/R2qGqsPn84cNGxYYGChbuHjx4solGqgmVOccAQAMw2T9qKlUqlyFLVu2SN0a5JCuYq9JaDSagYGBnp5ezasZpBgZGbm7u3t6ejZo0MDe3l6Dkezbt0+FduTPQfX7liQQGL98iS9ciC9ciF+7Bio9SFTwNQr6/w9y92Ag85Vs4ROc/92yBL96tam2dlNzc+LfimIhAFAkEppIDACB6ekKmyV+SGAYZmpWatoxbfKcv2YtKiwq/Q73bOCjOjAjQ+OayaKCQCB+DzgczsqVK2VL2rZt271799qKB4GoLYisE1FRUQoV5wgE4g8BOTQgEAgEAoFAIBCI35y//vrrw4cPsiVVsXTG5s6FJ0/w6GjFR93csDFjKt04ACx2wJ7n4cGFIJDA/Cj8js+vMfkRElFOhYIiyMgGa/MKtDllyhTZyX4SibRmzRp1TmQwGKtXrx40aNCIESNCQkJkD71582bAgAF37tyR85aX8vHjR7mZbABo0aLF1q1bmzZtKlc+d+7cw4cPJyUpSKdha2srtxpbW1v71q1bHTp0kPVpCAkJ6dGjx507d4iV9GFhYbKnuLi4lHOpADo6Ohs2bNiwYUO5NRHqkJub269fvxcvXsgWurq6Tp8+vbZCUoienh6DwVCRdYLBYMjaM1hYWOTn54tE8qoiQtOAYZizs7OFhUU1RfuH8+3bt9TU1K5du5Y9hON4cXExh8NhMBg6Ojq//aJbKyurvLy8su9DALB49Mjq4UNmejpOOKNcvAi7d8OECdjw4RXqIjIOBs+EhCQAAPJtzO2lHwBE/RsUuhd6jocHJ6FNKwXpJD4HRwL88GYNFAqbUqmyJg1ZWVmPHj0CAEdney1t1vfCzJ17NycmJZRegrllhUJFIBAI1ezatSslJUW6i2HYxo0bazEeBKK2mDhx4vv37728vGTVuggE4k/jN39SQiAQCAQCgUAgEH84e/bs2bVrl2yJj4+PwoklddHSwjZvxhQlAsCcnbG9e6Fqi3opGOx1w2gkAIDX+fAktyqN1Rz0cpaLA5kEjPLqSJFIJH/99ZdcBocJEyZ4enqqH1KDBg0CAwNnzpwptyL2wYMHf//9t7Kznjx5ItdIWFjYq1evyqoZAEBHR+fixYtlF+6TSKTTp08zmUy5chaLdePGDVvbn1KJvH79ukOzZmlz5khmzw78+b0q6/GAqAGSk5NbtGghp2ag0WgnTpyoa+OnZDJZX19fRQV9fX3Z2XFDQ0M9PT1llXV1deuImqGoqCgiIiIkJCQkJCQiIqKwsLC2I9IA9+/f79u3b1kRVUJCwvv37z9//hwREfHly5f379/HxMSoziTyq6Onp2dkpCDngk1AgP3Fi8yUFJDmeRGL8ehofMMG/MCBCnUxbXmpmgEAxPe/l2JAHYN/TP6hZghMT5f+61bfmigkkk0AAJT59g4ODiZy0NR3d5IWXrp69lvol8LCAm8/VwBQZiDk5+cHNZjDBYFA/B7k5ub++++/siUDBgxQ+HMUgfjtMTExuXr1qpxhCQKB+NNAggYEAoFAIBAIBALx23Lz5s05c+bIllCp1AMHDlTV87lxY+z8eaxLF7CzA11d0NODevWw3r2xy5ehXr0qtQwAAK4sGPN9nee+5F9jcqtLa6DJW9r/hKkRGBuq29rkyZO3bdsmW2JmZvbPP/9UNCoGg7Fr164LFy4wGAzZ8q1bt54+fbps/fDwcDkTiI4dO7q5uZWtKaVZs2aXL1+W81H/+++/W7VqpbC+qanp9evXtbW1ZQvfh4e33LuXfenSGxnzBqJxFV0jNEtmZma7du0iIn4yGyGRSAcPHqyb8wfOzs6yHgyy6OnpOTk5yRW6ubkZGBjIeQBgGKanp9egQYPqilJtcByPjIz8+vVrRkZGXl5eXl5eRkbGt2/fIiIifvU5/ry8PBMTE7nC0NDQpKQkDodDpKrBcZzL5aampoaEhPzq16saV1dXMzMz2RwojIwMy0ePKByOgtoFBfjRo5CcrGbjXyMhLObHbgOWHwBELQkCANAGypjSGxt86hTo6QGAiIQ9c7BK02YRigQpmJUVoT8gtAgA0KJFiy5duri6OZmZmwAAUf9zcKSpqXkjb7+B/YcR1aT1pSgrQfoGBAKhmvXr1+fn50t3KRTK+vXray8cBAKBQCBqGZRyAoFAIBAIBAKBQPyeJCQkjBw5Uixd7gkAAFu2bFG2hhJEIoiPB6EQrK1ByTThD6yssMOHMYEA2Gwgk8HWtorGDHLMsMEOp+ASHJ7kQroAzNX2Nqgt2jfjO1hmRyaYAqZA10DCoL2/uk0dP3788OHDcoUHDhwwNFRbEPEzgwYNYrFYffr0kX0zTJgwwcLCgkjISpCent6zZ8+ioiJpCYZhI0eOLLf9bt26XbhwYeTIkSUlJRiGTZs2bd26dSrq+/j4XL16tXfv3rL5AuJEonaZmekSiWxNf3+17xqiakgkkqFDh8bExMgW0mi0I0eOqPMeqBVIJJKXl1dUVFR+fr40ozCDwdDT03NxcSmbvIBMJnt6eqalpWVmZopEIhzHqVSqsbGxlZVVjceugMjIyMzMTLm5fKFQSBSq1hXVcUxNTeXeWmw2Oycnp6xwAcfx/Pz86OhoddLN/KJgGObq6lpYWJiSkiIQCADA9vhxWq5yM6K0NMn27aStW9Vp/O5zyC+SLxQex6izcCCB66EmAHDqQjDUA6xRo+JXL/c2bRhrUPrn/pSQ+z8qs6m5eSCPh82YIduCRCJ+F/xq/KTRDx7dJkpYzFJjnvWrthAbXTr2IJQKZRUMAMDj8Ro2bGhubh4cHOzs7KzOtSAQiD8ZNpu9b98+2ZIJEyb8xn8aEAgEAoEoFyRoQCAQCAQCgUAgEL8nixcvlrMrnzx58qxZsxRULS6WrFqFvX+PZ2WBWAx6epiDA7Z4MXh5ldMHjQbVMzNhx4DmevAqH8Q4XM2AaTbV0YkG4HK5Bw8ePH78+NevXyUSCWAUEtOfrD+erDtcqmzAAXw9YeVstRrkcDhl80FMmzatb9++VYmzR48eGzduXLBggbSEz+f36tVrz549Y8eOxTAsOzu7S5cucXFxsmeNGTOmcePG6rTft2/f+Pj4wMBAJyen+vXrl1u/U6dOAQEBfbt148hoLNg/i2+sdHTqacLwA6EOBw4cePr0qWyJvr7+lStX2rdvX1shqQOJRKpfv75QKMzJyeHz+QwGw8jIiKJSXGVhYVFHskvIkp+fn5ubq9CZAMfx3NzcvLw8AwODGo5KJBLFx8eXlJSIxWIymaytrW1nZydrLaAmzs7Ot27dki0pK92QJS8vTyQSqX4df3V0dXWl/iJ4QYFqSwqMzVaz2bJqBgDAo0F8GyP3Ku3k7Zs7oSFF3A7NPzJFReRS3Y+WQOScUwDmTADARo6Etm2lp4eFf8vLz7189RwA0Kg0Y2PTXj36eXs2olCofn5+fn5+Uq8FOVMHgvfv30u3v3375uvrC8ieAYFAlMfy5ctlZa9aWlrIbB+BQCAQfzi/89MRAoFAIBAIBAKB+GNJTEy8dOmSbEn37t337NmjoGpODj5iBISG/phQKSnBU1PxCROwRYuwAQOqO1RlDDHHXuXjAHAhA59mU7UcGdXD169fBwwYEB0d/aMIF0k4LyWcl6LstRTjFWTdoTratKY+cGorMOhqtXngwIHMzEzZkvXr1y9evLjq0c6fP//Tp09nz56VlnC53PHjx+/fv3/YsGGHDh2SyzVQv379nTt3qt++iYlJz5491a/fyd7+ga1tPzY762dXBin99fRALAYyWf02EZWjsLBwxYoVsiXGxsaPHj3yKlfSVFlKSkoIH2kdHR1laSPUh0qlmpubayCs2iM1NVUoFCo7KhKJUlNTNS5okEgkZX0spGRnZ8fFxXG5XGlJQUFBTk6Og4ODqalphTry9fV9//49oYoAgJKSEsKZQBk8Hk9hloq6C4+Hb9sG795BXh5gGJiYQLdu2LhxoPz2/oTKu6FWhe/4uAGZDD9rwwAAxPcBK7VUgDdvvv8VIJMAwI7LbxOb7MdOxfT1iWLs778BIC6+1FTjyvXzXTuXfrcLhALAwMfLN4EdZ2VZqjSUahqKigppNNqlS5c8PDw4HA4A0Ol0GxsbKysrU1PTlJSUqqa7QiAQfwYhISFnzpyRLZk7d+6v/ocegUAgEIgqggQNCAQCgUAgEAgE4jdk7969svkFLCwszp07p3DBKz51Kh4aqqCJ9HR80ybM1xfs7KovThX0MYEFUcCTwOci+FQEPjq1EoVSYmJi2rVrl5OTo/AoLogVpo7Gcmbp29eLfsFp7C0/VclkMg0MDPT19SUSiY+PT7t27XJzc2k02po1a2SrDR8+fMmSJZqK+fDhw2w2+/Xr17KF79+/l11BS2BiYhIQEKCjU403HX/0yF8ofGJi0ik7O73M/BsVw2YyGBAfD05O1RcDgmD//v2y72QSiXThwoVqUjMUFBTExcVxOByRSAQAZDKZyWTa2dkZGxtXsWVirlTFun/NotnupCkzlKFaAVAh8vLyEhMT+Xw+IWhgsVj29vba2tqydQoLC2NiYspGxePxYmNj6XS6np6e+j2amJhYWVl9+PCBSHjE5/OJV18FskKKug6bjU+ejIeHg1SbFR8Pnz/DgwfYsWOgpVV+C+V+0/786qigeztwsIaYsoYOOODXRcD8UYBhGPH2ZTPppxo6sSZPbtyiLQwaJK1w7NRBYsPE2JRBZ7i7NQwL/woAqanJcxdM4fK4hobGL16+aN2qNQD4+flt3LTu0tWzdBp9xtS/YmNjc3JyzM3NjYyMpA1KnRuQPQMCgVDNokWLJDJqVxMTE1mPMQQCgUAg/kyQoAGBQCAQCAQCgUD8bmRnZ8vlnZ0xY4biZdAvX+JfvihtKDUV/+cf7MABTQeoFnoU6GcK59IBAI6k4Hvq16GVnQKBYPDgwcrUDD+q8QuiIz+V29qdO3fWr19ftpxEImnEm0EKk8m8detWly5dgoKCVFTT0dG5fft2tac5z8kBAHcq9bmJSY/s7JifJziX6+g44jgUF1dvDAgAiUSyf/9+2ZJRo0ZVU6aJnJycqKgo2bl5sVhcXFxMFFpaWla9ixqTNeA4jmFYTXankXZiY2PT09Nl9QRcLrewsNDGxsbG5kdqn7i4OGUaC4FAEBcX5+PjU6F+O3To8Pz5c0LQQKfTyWSyuKyNgAwMBqNC7VeOj6Fw/BJk5wOLAf27QtfW6loq/EAgwCdPViAKFAjwt29h2jTsxInyG2nWDN68ASVeNUAmQ8uWaoajxYQhPWH7EeDwfirHMLy9179pUQAArs71I6MjZN9ROI5fivjSaPho2VMyMzOIjZBvnz58CvJv+iMGLo8LALm52enpqcHBwYRSYdHCZQDg7ef68MndaZPmyK6llk1C8fbt26fPH4aGf+3Qroubq4ea14VAIP4cnj59evfuXdmSZcuWVd3MCYFAIBCIX52KPqkgEAgEAoFAIBAIRF1n69atxTIzwUwmc9KkSQprSq5cAQ5HVVsxMZqNrUKMtyoVMVzOgDylduy1wKZNmz59+kmpgGGYoaGhZnvp2LFjgwYNNNumvr7+kydPxo4dq6yCnp7evXv35JKgVwseHkQ6CScK5aWpaTMajSgmASzV1V2iqwt6emBtXe1h/PE8f/6czf6xoJtCociln9AUYrE4Li5OodOAUCgkPAOqo98aoOpG+grtc2ShUqmyuyKRKCMjg81mp6enq8hVIUdKSoqcmoFAKBQmJSVJFVo8Hk+1QQKXy62og4K5ufmzZ8+IbS0tLdV6BTqdrvGvUznyC6H3JOg+Dg5dhGsP4EwADJ8DrYdCWAX/4uF79uA/J+v56WhwMLx4UW4j2NSpmKur0qP162MTJyo8JBAI7t6/efbCiQR2nLRw2XQY0A20fzaG8K9/0EwvwtvPFQAunL1BFPp4NZ47c1G/PoMBICcni5CbEPYJEokEx0sFFsQbxs7WoXOH7ro6upaW1kSmEje3BiXFxQG3rwwe3mfilFFE5c/BkccOnfH7GeJQYOC7DRvXLFw66+yFE19CPl64dKrcO4NAIP40cBz/3//+J1vi6Og4ZcqU2ooHgUAgEIi6A3JoQCAQCAQCgUAgEL8V2dnZe/bskS2ZPHmyMjt3rKBA9bJfnMPBJJKKr1rVDH664KUDX4qAK4GLGTC5bsxuR0ZGyhkqODo63rx5083NLTg4eMWKFffu3dNIR1rqeJVXqtmjR48OHz586dKlclYNvr6+J0+edHNzq45+5cA6dcKtrYHNBgBTEum5qekdLpctFnek092oVADAbGygymkIEOVy4ucV5F27dnVwcFBWWSwW83g8CoVCp9Mr2lFiYiJHuXyKz+fHx8fXr1+/os2WpcayThAmDcQ2hmFV6dfc3LygoECZaQGJRDIzM5N2Gh0dnZeXx+OVrsEnEkC4uLiQyWTV0aampirL9SAUCtlsNpEgoKSkRHWGC6FQWFhYyGQyVdSRo6SkRLa+sbExl8uVKPEk0NfXL1fhURVKuNBjPHz82VWBL4AP32DgdLhxEJzt1W7r9WtQYTVRVCQ5f57UunU5jdBo2J49MGkSHhsrdwRzdsb27IGf5SwEPB5v6871Cex4AHj15tnff62wsy395P63Hjq3hIPnIDk9WDvPr4GWXz2znwQTn4Mjvf1c49lxjslsEoYRJbIVBALBp6BIAPD2c+3auZepiVnzZi1JJPKgAcMBgC/gC/h8gUCwdNVf0jdth67NLS1sTh27UDbU4ODg4pLijVvWxCf8uEBnJw182BEIxG/G4sWLU1JSZEvWrVtH+655RSAQCATiTwYJGhAIBAKBQCAQCMRvxYYNG+TsGRYuXKi0dnmzkhiNVltqBoKxlticSBwArmfhk63rRNaJpUuXSqcSAYBCoVy6dIkQAfj5+d29e/fdu3e7d+++detWYWFhVTrq2LFjVWNV2XjHjh2Dg4Nv376dlpamr69PlFR9rbm6aGtj3brhR4+CQAAAFIDesvOjBgbYrFk1FMmfza1bt2R3u3fvrrBaYWFhQkICl8sViUQkEolKpRoYGDg4OJDU/n4oKipSXaGii/6rgvR9XmPqB9WYmJikpaXl5eUpPKqnp2dqagoAOI6HhIQUFBTIhs3n8zMzM7lcrpeXlwpNQ0FBgewXV1l4PB6Px1Mz10OFvigKCwtPnTp15swZaYm9vX1xcbHCrD2EOEP9xivB/A3yagYp8UkwdTk8Ut87ID9f9XEsN1etdlxcsCtX8JUrsW/f8Px8AMAMDPCGDbHVq8HAQOEZZ84fI9QMACAUCi9cPr1w3nLp0YHdYGA3kEigadMfpzg5usB37QLx/7OH72TbJOwZQCblh72dQ7fOPZlMlmw1Oo3O43JXrF0oK8HJycnJycn5a+GsoYN+Wl2dX5B37uLJyOjwlJSk0nuCYS382wweMEKtO4NAIP4YBALBoUOHZEtsbGyGDBlSW/EgEAgEAlGnQIIGBAKBQCAQCAQC8fsQHh6+d+9e2ZJJkyZZWFgoPaFNG7h3T9UCUysrzUVXGXqZwLwokOAQVADFYtBWtQK5JkhOTr5x44ZsyV9//SWXTr5Zs2bNmjUTi8WJiYm5ubksFqvscvaioqLMzMxHjx49e/asqKiIQqE4OTkVFBS8ffuWmNYdPHjwhAkTqvtyZP3Aax5syRJITsYfPwa5mWwjI2zCBGjfvpbi+rOQm+R+/vz51KlT5eqkpaUlJCTIrtoXCAQlJSWFhYWenp6qjQGkKFuOL0WZP4HGkZ2Mr6KzgqxJQxXx8PD49u1bYWGh7I0ikUi6urru7u7EblxcnJyaQUpRUVFUVJQKe5WioiLVL4FQKORyuQwGQ1tbm0ajqTBpoFKpOjo65V/SdyZNmtS9e/cWLVrIFjZo0CAuLi4nJ4fL5RK3kU6n6+vrOzs7q6+SqQRCEbz5oKpCWAyEx4Kbo3rNleskob7VhJERac8eEImwrCwAABMTTPm57MT4d0GvAaCBh5elhdWDR3eiYyIjosLqu7jLViORYOHiuZv+2f45OLJJi4Z/zV7897I53n6uzZu23LfniGzNv5fMG9B3KLHN4XLatG4DAK06+Lq7NlD4crx680z6DrG1tk9KYeM4jmHgWM9ZWqekpPjVm+cvXz/NyEwnSrS0tFs1b9vcv7WFuaW6t6W2IT7gZT90ysoRCESlOXjwYO7PIrCFCxfWnNAWgUAgEIi6DRI0IBAIBAKBQCAQiN8EoVA4evRo2VkobW3tv//+W8Up2MCBcOwYHh6u+LCeHjZ5smaDrCjGVGioDV+KQITD01zoZVK74cDhw4dlPdttbGxWrlypsCaZTHZwcFDh3g8AnTp1kivhcrlRUVF6enr29vZVDrbOg2HY/v1w+jRcuoSnpYFAACwWZmODzZ0LzZrVdnB/Cs2aNXv8+LF098KFC126dBk7dqy0pKSkRE7NIKWwsDAiIsLDw0OdjsrVPchlGaj0HEZFT1SmaajQhKU61VQ3SCaTvby80tLSsrKyhEIhAFCpVBMTE6kiDcfx3NxcFR0VFBQIhUKqovQERGvlhke8RnQ6nclkqhA0sFgs9fNN7NmzJzw8/N27d2UP1atXz97evrCwkMvlEokz1BTHVIXIOEjLVlUhrwDuPldb0GBmBmFhqirY2akfGwAAhQIqNIjfCQx+AwAkEvl/w8ZRadTnLx7zBfxLV84u/XuNrP7g1ZtnDx/fJbaDXn8lkch8Hg8AGEwWYcaQmZleXFJsZWlNp/9w5iDUDABQVFh058HNN0GvFv21Ql/f8MGj258+v/fw8OrSsYejowuJRAbAneo5jxo5sbi4KC8/18Wpvq6uHnFubFz0jj3/yumlhg8Z3cTXv2I3RA1kP/LqKwwq9AFHsgYEoropKipat26dbIm7u/uMGTNqKx4EAoFAIOoaSNCAQCAQCAQCgUAgfhOWLVsm9YsmWLhwoSp7BgCgUrH16/EZMyA1Vf4Qi4X17QvlJv+ufjobwZciAIBDKXgvk9pcp8XhcA4ePChbMmnSpAolki8XJpPp5eWlwQbrPtjIkTByJFZcDPn5YGJSbhoUhGY5depUvXr1ZOcdp06d6u7u3vS7VX18fLyKue2CgoLi4mJtbe1yO9LX18/Ly1Mx86elpSW7W9E5wtrKIlGhCdFysbCwUPalXVJSwufzVZzL5/Nzc3PNzMwUHtXX16dSqYRUQiEMBkP6Ejg6OoaFhSlMUUGn0+vVq6ciDFm+fPmyZs2aly9fKvueJJFI+vr6+vr6ajZYdThc4Km6iwAA+eonCxo5EoKDQSbN00+Ym2NTpqgfm/rExEYBgIN9PUNDIwDo3KnHzdtXE5MSbt+70at7P6LOu6DXJ88cwXHc28+VSDDRtGlTbz9XALCxLpVZmJqam/7cstSzh6gJAPn5eXsO7igqLCgozAeAeHZcdEzE/DlL92w/RCZTCP2Emam5XIQvXz2Vvn+oVJqlhZV/05Z+jTWpVFP4mVLfc4XwBVFfkaCsDlIzIBAaYdOmTZmZmdJdEol09uzZWowHgUAgEIi6Rm3mgkUgEAgEAoFAIBAITbF///4tW7bIltSvX3/+/Pnln+nnR/rvP8zHB6RTkmQyVq8eNmsW9vNKqdpipDlGwQAAnufBLZUra6ub3bt3p6enS3epVOr48eNrMZ7fCm1tsLZGaoaax8LCYvv27bIlfD5/8ODB+fn5xC6Hw1FxulAolP1QqMDKyorFYik7ymQy66YrCaYhZBusXCQCgaDcrBwqpCeyegWF6OjoSA0SdHR0XFxcyqoQmEyms7Ozrq6uOgGnpaX169fvwIEDrq6u6tSvGeytwchAVQUKGXzcVVWQBevcGWvTBhQaS7BY2NChYGNT4RDVIDMrAwCsrWyJ3e5dellaWAHAzdtXn714JBKJzpw/duzkQRzHaVQayKgTPgdHfg6OtLZSEJVsBqJ9B3Z36dSDTiv9Qk5OZhNqBoLsnGwAoFJpKpKD8IWlb0VzM8tt/+5btmhth3ZdqmIdr+IzRYB/p3KNVzowBAJRddLS0uR+iowYMeJPE/giEAhZsB0R2I6I2o6iYvyKMSN+LZBDAwKBQCAQCAQCgfjlCQ4Onj59uuw4PpVKPXnypLrmAV5e2I0bWEgI/vAh8Hjg6Yl16gQaNR6oCvZMGGsJh1IAAP6OxjsYYMxqdyVXQGFh4aZNm2RLBg0aVI4BBgLxKzBlypSgoKBjx45JSxITExcuXPjff/+JRKKqTKLLQiKRXF1dw8PDuVyu3CE6ne7o6FhuToSaRON+D1WfMaXT6WQyWfXLoUIyAgAuLi5fv34te/8BQEtLy9nZWbbEwMCgcePGiYmJRUVFYrGYTCZraWnZ2dnJZQYpi0gkiomJefTo0caNG+fMmdO/f3/V9WsYUyOwt4b0TKUVHGyga0WcibA9e/BFi+DxY8iWEdxZW2NDhmBz5lQ6ThXgOM7hlACA3vf8DhQKddL4mf9uXcPlcs6cP37u4kmJRAIADAajdYv2Dx7fge+aBsKqYdDAIcoal/o80Wi0jMwMoYAfFvH1+4cA19bWMzUx7dqpZ7lBdunYg8MpNjez7N61D4PBKLe+FDU/KRr5YBImDdJ+kdcCAlFbrFq1qqSkRLrLYDDWrl1bi/EgEIg6AqEPwOfUr+1AKsCvGDPiVwEJGhAIBAKBQCAQCMQvT1BQkNxAvIODQ8VSIWAYeHlhdXUt1LJ62PUsPEsAyTw4kAxzK5iUXCOcPHkyNzdXukuhUFauXFkLcSAQ1cD+/fvDw8PfvXsnLTly5MiMGTMaNmyoYhE2QbkVpOjo6Hh6ekZHR5eUlBAyCBqNxmAwHB0ddXR0Kh183Ucj8ggtLS0GgyE75SMHg8FQnbuByWQ2aNAgIiKipKSEmPAGADKZrKOj4+bmVlapQCaTHRwclLXGZrMfPXqUlpZGpVLFYnFubm5cXFx4eDibzbaysvL3979y5Yo0cUmdYtk0GPc3ZOYoOMRiwNCewKzA/DsAhULasgWiovCjR/HMTAzDoF49bNIkMDHRULzycHlc4o3EZP7Qr1hZWs+d+fe+/3bk5+cRLy6NRl8wd5mJiVkCOy4qpnS9oLef64B+Q5cvWV22WdmUVQKB4ODh3bIJSjAM69K5V/cuvZkMVT8txGJx0Pu3JsYmTo6uc2cuquilqU4AUR0+CrKahiqifvYKBAIhS0RExNGjR2VLpk+fbmdXG7/1EQgEAiA6On/KlNd797aoX18fkEABUZdAggYEAoFAIBAIBALxy+Pr6yu3uDAqKqphw4bNmjVr27atj4+Ph4eHpaWlWCxOS0sLCQl59uzZjRs38vLy9PX1582bN2fOHCaTKRaLRSIRvU56/utTYHk9bFYEDgD7kvEpNhizxvMHBgQEyO6OGTPGxcWlpoNAIKoHOp1+4cIFT0/PgoICokQikaxZs+by5ct0Op3H4yk7EcMwY2Nj9TtiMBgNGzYUiUTExDyTyaTRaOWeVVFBAOEoUOmmNDtvqkGzB3Nz8/j4eKkWQQ5jY2NlVy2FxWI1avR/9u4zrImsCwDwmTRC7x2pFgQpKhbs2Hvvde2uvX+2ddVV19517WvvvRcUxAYiIoqAitJ7h0BC2nw/xs1mQwghhCbnffbHZObOvXciYcncM+c0y8zMzMjIEIvFdDrd3Nzc0FBhDYYSOBzOzJkzHzx40Lt3b1tbWw6HQ6PRLCwsvL29nZ2dGzRooMy/aTXq0gaWTIFtxyDtvzWMdHVgSA9YMVOlThs2JDZtkvm5Ofr3gehvn6dPmedg76jqZOXg/ZNjg/3f2AIHe6e1v20OevMyNzdHT1+/besODAYTAJYsXJWVnRkXF/MlOsrayqZ9W58yUyzk5eVIRzMAgJaW9pABpeZ1oAiFwn0Hd3yK+ECn0xfNW9GgfrlLjdTeaADM9ICQypYtWyYUCiUvDQ0NV6xYUY3zQQjVKFUfSdCo0WWSJF1drwgEU2g0IOc7U7UklJ8JRj+gSoIBDQghhBBCCKFar1WrVr///vuaNWtk9gcGBko/cl1SZmbmihUrtmzZ4uXlFRQUxOVyhw4dOnny5M6dOyv/1HXVGGMBW2MhgQfpfDiXApOtq3oCISEh0i9nz55d1TNAqDLZ2tquW7du3rx5kj03b95MTEy0tLTkcDilVTrQ1tY2NjYu71gMBkNfX1+FSSoTaqBkOEIVrzuqZSwbGxsOh0PFIkjvp9FoBgYGjo7KrpqbmJiUKwxFxpw5cwiCiImJ0dbWVrmT6jV7ArTxgrV74Hs8cHnAZIKNBfw6Bgb3UNsQBQX5QcGvAOD8xZMr/icnI4LKCot+ZOkoWWFES1PLp2M3ACgs5Jw5/3dI6BuCoI0Z+Utb7w7GRibNmrZQcggTE7MuPj1Cw0JysjOpH9xWLdooPkUsFp08c/hTxAcAEIlEX6KjVAhoUCPl8yXItCntF0h59yOElPH169ebN29K71m2bJmRkVF1zQchVNuVK/JAAbFYzOMJtbT+XUFWnKqBOqqgAUIVhwENCCGEEEIIoZ/B77//bmRktGDBgjIL3peUm5vr6+tLbV+4cOHChQvOzs67d+/u3r27uqepOgYBs+sR//tKAsDueHKCFcGowkWE4uJi6XoTTCbTzc2t6oZHqErMmDFj69atiYmJ1EuhUHjp0qWFCxdmZWVlZWWVTAzAZrMbNmxYlet5CpYn09LSYmJiiouLqZedOnUCgOfPnxsZGbm4uEiaKZMvQb2BDlRv6kpH7+zsrKOjk5qayufzBQIBg8HQ0NAwMTGxt7ev+FSVQZLk1atXY2Nja280A6WZK9w8BACQWwC6WlBWbotyy8zKoDZS0pIEAgGTyVRXz8kpPz6hJsalVrU4dfbYu/c/SkicvfC3exNPXV095YcgCGLksHEjh43zD/D9+CmsgVPD7l17K2h/7eZF36cPqKQOBEF4t2rv06Gr8sOpXUV+KZUW36DkfoRQuSQnJ0u/rFev3pw5c6prMgih2o6KKqhgTMP27S1XrAhp1cpMEs1AJWlQzxTlwaoWSEk165EjhBBCCCGEEFLZnDlzfH191bKsFRUV1bNnz99++61G3amfYAkmTACAOB7czKjSoSWrpBQ2m13TMlggVHEsFmvq1KnSex4+fAgALi4uVlZWmpr/5ren0+m6urouLi66urrS7QsLCzMyMnJyclSIrCov4h/UuNLRDBLt27fPysr69u1bZU9GMel09BXvzcbGxsvLq2nTph4eHk2bNvXy8qqyaAYAKCoqEovFP9Pjswa66o9mAACB8EfJBh6Pd/DI7qgvEWJxuT8UXG5Ryf8Lvw58DgCabE0rSxu5ZxUWckLD3gKABksDAAQCQUJifHmHpnTq0HXOr4t6du9Hoyl6j16+DpBEMwwdPHri+GlaWtUW7yL9KSv5iZP80lByP0KoUrVu3Vr6f2Fbt26V/mMDIYSUJx1zUJH4gwULPLjcSf7+ZdTnkju0CkEJknMrNWYC/RwwQwNCCCGEEELo59GpU6fIyMjjx48fPXo0NDS0Il2RJLl+/foTJ06kp6ebmZm1adNm7NixvXv3Jkny9u3bISEhQqHQ1tbWxcWlefPmMoualUSTDlNt4M8YAIAdceRgs6pbfGCz2dIvuf+UMEfoJzNw4MDff/9d8vLt27fUhpOTk52dXXp6ekFBAYPBMDExkakZkZqampSUxOPxqErYbDZbR0enUaNGDEZl3XghSZJagCQIIiwsrGQ0A6VDhw6BgYG2trbKPyJfqeua6ip1oampWS2rPmKxGMO5lMHW+Pf/Gh/C338If29hYbV04SpdnbIzJaSmpTx4dPv9h5DCwkKCgKYeLQb0G2plaQ0Ab0OCPkV+BIA23h1K+3ARBEEQNJIUFfN/fCgsLCzVcEmluHjlbH5+HrVNkqRdPXvlz1X5s6b8iXI/cerKmIIQqiANDQ1/f/+NGzempqaOGTNm+PDh1T0jhJA6VXyRXuUe1FV7gqJkkoYKXq9654x+PhjQUBZSKBLGiIXfxaJUUpRFkgUkKQAgAZgETZdGM6IxLGgMBzrDEQhWdc8VIYQQQgghBGw2e+bMmTNnzvzy5cvr16/DwsLCwsK+ffuWn58PAMbGxvb29k2bNm3btq2GhsaFCxeuXbtWUFBQWm9U8vnExMRLly5dunTJyclJT09PJlSCTqe3b9/+2LFjyldwV9k0a2J3PFkkgnAOPM6C7saVPeAPLBZLS0urqKiIeikUCgsKCqomjAOhqtSkSRNNTU1JyE52dvbjx48NDAyYTKaBgYGdnZ2VlVXJs75//56cnCydlYHH4/F4PC6X6+HhocZk+6Xx8PDw9/eXvKTqTQAAtZPH46Wnp1tbWyvZm/LLnNKrqnVkcZQgiJLFR1BJhoY/kljY2TokJMaJxeLU1OQ3wa+7+PRQfGLAi6fnL52iAoMAgCTh3fvg0LC3ro3d2Jqa70LfAoC2tk6vHv1L60FLS7tPz/63712nXtZ3amRkWFn/s9x/cOf7DyGSl5aW1vWdGip/ujKfGgWxCyp86CSBUKC+6CKEUEXY2dkdOnSoumeBEKoUkjiA8q7TVyTnQXWpRVNFtRQGNJRKJIgW8T+KhF/EwmSxKJUUZ5Fi2bucBE2HoBnS6BY0ujWdWZ/OakJnNq6W2SKEEEIIIYRkNGzYsGHDMtYVevbsefTo0eDg4N9//z0iIsLHxyc+Pj4gIKC09nIzt4tEIn9//8GDB79//76Ccy6TERMmmIv/SqYBwJo3GV1N4mjNm0GVPC5sbGwsCWgAgOzsbAxoQD8fGo3m5OQUHh4u2fPly5cmTZoAQH5+flZWVpMmTTQ0NKRPyc7OTk1NlVtjorCwMCIiwsPDo5JmK702WZJ0iAOHw6mkOdQ12traPB5PJBLRK1CnISkpKTMzkypSQCX8sLa2/skS/uvq6GlpaRcVFdrbOfbs1vfQsb0AIPPZKen2veu37lwFABqN5uneXEtLOyUlKSbum1gsDo/4QLVhsVhTJ83S19NX0E+/PoP19PRDw95qa+kMHzJGTdckq7iYF/bxneSlhgZ7/OhJFfnBKKm0nwrqs69aRELJmAY1JmyQ9IyhEgghhBD8RMv8pV0IlopAVQYDGuQQCb4K+e9ExcFC/gdSnKegJSnmkGKOWJgAEEwQ2nSWO0OjOUOjOZ3pUmWzRQghhBBCCFUEg8Hw9vZ+9OgR9ZIkyRUrVmzatKm8/YSFhQkEgsp+FJu8cmXhqQtnfv27gK3ziW1y7sCOMWmrieXLoX37Sh0XAExMTBISEiQvk5OT7ezsKntQhKpeo0aNpAMaEhISqIAGkiQ5HE54eHizZs2kVxkTEhKolWm5OBxOFaczodIzSKIZqJdfv36tsgn83AiC0NHR4XA4MjVHlCQUCsPDw/Pz86WXe/Pz8zMyMpo0aVIFyTzKJy2NfPMG8vMJd3do0gTKGXJhZmoeG/c9PT01Ly8XANhsdvOmLRW0v3r9woPHdwBAT09/5rT5To4NqP3p6amPnz74FPGBL+A3rO/cv89gCws5iVKkEQTRqUPXTh26lmvC5aWhwR45bNzH8LCcnCwtHZ05MxZqamqpsX+ZDChygxvUmGVBcUhNaUcV7MeYBoQQQuinVLI2xE8Tt4FqMgxo+A9SnCMsfifgPhDwXgCUL4UgSRYKi18Li18zNFqxtHoxWC0IukklzRMhhBBCCCFUSQiC2LBhQ3Jy8qlTp8p1Ip1Or/Rohr/+Ig8cMMnNnXX/8KZBCwFgQ7+5g5Z01Jw/n1i3jujTp1JHt7Ozk661ERUV5e3tXakjIlQtZCJ1pON4AIDD4cTHx0vakCTJ4/EU9CYUCtPS0io7oCE4OLiwsBBKiWYAgAYNGuDiorro6enl5eWpFtAQERGRlyf75AxJkvn5+Z8+ffL09FTD/NQiIYFcupT88gXS0wGA1NYm7Oxgxgxi0CDl+zA3t4yN+56WkQokAICHe3MF6/23716johmMjIwXzV1uZmYhOWRmZjFm5C+qXknl6type+dO3Suj5zLruUhCHFTIryA3K4PcHkqbhhqTOiCEEEKoRikZr6CgJfxTWUOFmAbVzkJ1VlUkJq0txKKUYs55bt42AS+gvNEM0oTFQdy87TzOKbEwTo3TQwghhBBCCFUNGo128uTJFy9ebNu27cyZMykpKffv3+/du7f0bX09Pb1ly5ZJ7xGJRCEhIfL6KwtJwj/FwhX59o08dgxycwFg9v0j5nkZAJBsaLG/51RIT4fNmyE/X5XRlebi8p9EdK9fv67U4RCqLiYm/3k4QSagAQBycnIk2wKBQCwu4waCgvwNqiGkUHtatGjRqVMnSfhCp3/InKXeadRZ+vr6JYMSlJGRkZFf+i/q/Pz8lJSUCsxLfb58IUePJl+8oKIZAAAKC8mICHL1anL3buW7MTE2BYDc3ByqCoOCT4rv0we37l4DACMj46ULfzMzNoX0dJAqclTXlBnNUPJQZX/AMXYBIYQQqmLVtdhPBSiUVktCJgpBsl3e2hNUe6xYgZSHGRp+EAtjePmHBMUvgeRXvDdSXMAvuioWxrP1ptOZzgB416AOSUtLa926ddeuXWfNmqX80xUHDx789ddfASAmJsbe3r7ypocQQgghhJTUtm3btm3bUts9e/bs2bPn+/fvT58+nZCQ4OTkNH36dHt7+1evXgUEBEhOuX79evPmzZUdQCQiDx+Ghw/JzEwQiQgDA2jalFi+HEp5klu8cyekpVHb2rzCFVe3zZu0GQC2DZjb+mtwu8jXsH8/sXy5ytdbptatW0u/fPToUWkZsBGq1WxsbKRflgxokA5QYDAYZX4KGAw133spubJIkiSN9uORFUl6BoqGhoaLi4uenp5ahi4uLk5KSiouLgYAAwMDtfRZ6+jq6nI4HBVOTE1NFYlEpR0lSTIjI8PS0rICU1MHkYhcsICMjZVzKDeXPHGC8PEBd3dlejLQNwAAsVhsamqekZn+5UtEASdfV0f2R/F10ItLV88CgJ6e/sIBo40WLRF/+wYcDjCZhJkZ9O5NTJ8OtDr0RJbkV4oyMQRUG+lUDeU6ERTmWlDQIfUHANaVQAghhJQkSWZQeZ2rvX/FGRQkg5bcUOMoCElgQAMAgEgQzcvfIyx+C1DqF8tyI4XC4iBeXhFbbzadpdQ3vaq3atWqDRs20Ol0obwHwp4+fbpnzx53d/d169Yp2WHPnj0fPnwIAAKBQI23bC5evLhp06ZTp065ubmpq88KUvDW3b17NzY29ujRo6NHj1a+w0q6EXz69Onx48cDwNKlSzdv3lwZQyCEEEII1R2enp4yEaujR4+WDmj49OmTsn0VFpK//EK+fSvJzUAmJkJ4OAQFEfv3g7Oc7/NEXJz0osGYgEsnfMaEOrgXM1n9l124uXlkh/Dwcl1OeXXs2JHJZEqWcuPi4kJCQry8vCp1UISqnoODg/TLpKQksVhMk1pPlf76RqPR2Gw2tcAvF51ONzc3r4x5SpP7jZIgCG1t7fr166slmoEkya9fv2ZnZ0suNl3y+H4dw+VyNTQ0VDhR7r2XcjWoAuSdO2RERKmHMzPJHTuIEyeU6UpDg01tNHFxj4j8mJeft/7P34YOGtm8WSvJB+rZ86fnLp4kSVJLS3u+awvT2XPJ5GRJD4KUlA+ZKbw3L73/Okpns1W+qFqkXEEJEjLxhVVTDwJjGhBCCKHyKteSvwrxAeoKDqCSNCjoUG58RrmGrtQID/RTwoAGEAm/FxccERa/AVD7399iIT+MV3CUrTeDznQpu7lCX758GTt27Pr167t3r5TifDI4HM6YMWNSU1Pv378/ZsyYRo0aVcGgclGhAwDQq1evoKAga2vr8vZQxW/d3bt3AcDQ0LB9+/ZVMBwAPH78eOnSpQMHDhw7dqyTk5P0Icm3SrU/EoQQQgghhACAyWRKv6Qp/QgpOXMmGRgoZ/+XLzB7NnHzJmhryx7j8aRf0cWiQwfntdvwkM9gkQTx55DFHR5tKcfUy09PT69Tp06PHz+W7Lly5QoGNKCfj7m5uXRNAYFAkJqaamVlJWnAYrGk29vY2BQWFpa2FK2rq6uu7AhKsra25vP5BEEYGxubmppKKlNUcNExMjIyIyNDTXOsxTgczvfv3xs0aKDCuWU+yVAjct48eFCyClKCns7xZo1zNDWGRHxrHx9PzTI/Py8lNTk5JVFDQ6NF89ZMJkvmLMnluDfxTE5JfPHqWXZO1uHj+w2vnXd1cdfU1PwaHRUbFwMAGiyNOf1GWC9dDlLRDJ/MjM65NcjUYgNA2pI5Q/YeqaxLrhmULDNR2tGSOZOU71DxfEo7V9IAYxoQQggh5VXGEn4lZWiQdC63W8VjYd4FpHZ1KGObXGJRCr/wmoD3vBKiGX4QFr/hF14VC+Mr0klmZmaHDh2Cg4N79uy5fPlySYrCoUOHEkoIlHerVDEdHZ1NmzYBAJ/Pnzt3bkUmX0ErVqxo06YNACQlJfXv37+onDUUq/itKygoePDgAQD07du3XDEEFbltceXKlffv369Zs+bdu3cyhyQlKmVutatdQUHBkSNHunbtamdnx2azLS0t27Ztu2PHjqysrEodFyGEEEKoev3999/SL5WNA379mgwOLu0g+eULuX27nAM6OjI7GqR8O3B4EbUdVL95hE2lRyEPHjxY+uXJkye5XG5lD4pQFatXr56dnZ30noCAgPz8fGqbRqPJZFwwMTExNzen0+klu9LW1m7cuHHlTVWu+vXru7i4NG7c2MzMTBLNABX71pmenp6dna2mCdZiBQUFU6ZMGTx4sG4ptYEUkwmFKamyv7krpcRvdS6DfqBlk2RdLS6Dfsa94fwGFst/WzBr/qRFy2Zt27Xh3MWTf586vH33n2KxbNLT3NwfPzO6evoTxk6dMHaKrq4eAOTkZr945f/4yX0qmsHI0HjB3GVOJ05LRzME2FntbdmEimYAgISsDEhMrKQrrglkogfkflrJf8g9vbS4pdJOkRlXwf7S7pjJnQBCCCGEKolqBR1UVlpiBip5gzLBCsSuqCqeM/q51e2ABlIo5L0ScB+rs9KEvGEEvGcC3jMg+Sp3YWJisnnzZhaLRZLkpk2bunTpkvZP9dxycXZ2Jghi8eLFyjQeP358y5YtAeDRo0f37t1TYTi10NLSunnzpoODg46OTps2bSR3kZRUxW/dpUuXqJCLAQMGlKt/lYPZRSLRjRs3AEBbW7tPnz6ldVupGRqePXvm6uo6bdq0J0+exMfHFxcXp6amvnr1atGiRS4uLlQVEoQQQgihn8+DBw9evHghvafk32Nyic+dg4KCUg+TJISEyNnv6lpy35DAm31CHgKAmKBt7DpVmdErYvDgwdILcqmpqdu2bavsQRGqYmw22939P4UjDx482L9//9GjR2/cuNHX1zcrK0vmG1z9+vUdHBy0tbUlaVrYbLaJiYmHh0eZa9jlVebiouJFR9UGTUlJkTweUAfl5eVdvXp14sSJ9vb2Ojo6+/fvV60fGxsbBSELDAbDxsZG1Tmqj5aWzI59rd2yNTUAQEsgBAAunZaZlcHn/+ce17fvX5+/9Jc58eOnDwBgYmyqpakFAO3adPrzj53jx0xxdXHX1dFjMBg21rb9+gxes+pPJztH+PZNcuLD+vV8Xr45cvCcZI99RhZ59qwar7LmkI5FkP7FosxDOHI//tL9KHmvSaaZzC8KshQKrgUhhBBCylNm4V9SAKJKZlQGZRI2SF7WkDmjn0CdzkIvEkTwuQ9JcW5lD0SKCwTcR3RmI4ZGS5U7mTBhgpOT06BBgzIzM589e9a8efOrV69Sh+zs7FatWlXylM+fP1fk9iJBEOvWrevZsycArFixonfv3ip3VdL79++bNm1a3rP27du3b98+ZVpGRkY6/1N4uCrfupMnT1IbQ4cOLa2NsbFxZmamCp3L5efnRxUu7du3r1aJ+w5VkKHB19e3V69ekvSqZmZmFhYWcXFxVILW9PT0fv36+fr6dujQoZImgBBCCCFUXajKaBLu7u5t27ZV5kQiO7uMFYbcXDlnLV4MAQFkTIzM/mXXd95v1k1M0O5o273MhbYGykxBRWZmZkOHDj137t9FpvXr1/fr18/T07MSR0Woyg0dOvTMmTMyO5OTk5OTkx89erRu3TpLS8s+ffqMGjXKx8eHWsCztra2trYuKCjgcDgsFktPT6+SvoWVmf5d8RKmasuNMqvXPzehUPjp06ewsLCIiIgvX75EREQkJyd7e3v369dv/fr1KtTBlNDT0zMxMUlNTZX+N9LIybG6f18zNVVDQ0O3cWOYPBlsbdVxHarq0wcePoR//sWFNCLaUB8AzAq5KwJC3lmaJjZpLOzUicVimRibmpmaW1hY7dyzKSMz/dbda+5uTQ0NjKgTn/o//vI1EgCaN/v3VpgGS6N9207t23aSHTQzkywspDYvuzj5OtmA/2sAOPrX2Sm/jiEAWiekQXyFUp8q+QGpYqWlVZBQcrYl+6myyyyZUqJmvtUIIYRQjUXlPFA+7UGVlXJQPhmDgtMBy08gNam7AQ0kWSzg+Yv4H6pmOJHgi4DrS2e5EYSmyp20a9fu5cuX3bt3j4uLKyoqkjxzb2JiMmXKlJLt/f39K/i8VI8ePXr37u3i4jJv3ryK9FPtquate/fu3fPnz1Wbocpf8/bu3UttjBgxouTRyg5oiI+PHzZsGBXN4ODgcPTo0c6dOwOAUCg8fvz43Llzi4uLBQLBsGHDoqOjVcvJiRBCCCFUM3369EkmPcPatWuVPbnM7Fly/3gzMCDWryf/9z+ZtNtN4iOGffC96NEdAFZEk0+bE/TKfDxy1apVly9fFggE1Es+nz9+/Pi3b9+q/TF0hKpR3759PT09379/X1qDlJSUo0ePHj16tH79+jNnzpwwYYKRkREA6Orq/pRffCRfLX9iycnJ165du3v37suXL+vVq+fh4dGkSZPRo0c7Ozs7OzurK+thw4YNCYLIzMykYkTsL10ye/lS459ajeTr1+Tdu0Tv3sTatVDJT7o/ffbY/5mvlqYmS4PNYrKMjU3cmni6NnYjevWCxo3JsDCqGY0EGkmKCaJxZo6mUNSWJ6ItWA7/LaQyeOCIQ0f35ufnrd2wol2bjjraOp8iPkZ9iQAAPT39nt36Us3kLt4nJSf6PXuckpTgZm3SPT39i7G+r5PN0b9+JGNYMX5wOkCDrDyzQi7JZlfkHSFJkppAmTEEVal6pyE3vEm1mKeSYQ015B1GCCGEagVJTAPIy38gSXJQ9WEB0iOqMS4B0zYgFdTZgAZSxA8X8t8DVN2f1yJBuKg4lMH2BlD9K1jDhg1fvXo1evToHTt2NGvWTI3TK83du3crtf+WLVv6+Pioq7fHjx+/e/dO7qEqeOu2bNkCAARBHDp0yNDQMCoq6rfffgOAjRs3NmjQQNJMQ0MDAObPn7979+6SnTg4OJTcmZKSYmFhUXJ/TEzMnTt3AEBXV7dXr14lG0juOlVSyYm1a9fm5uYCgImJyYsXL6ysrCTDTZs2zcDAgAqzSE9P37dv3/LlyytjDgghhBBC1YIq+yXh4eFRjqJjDRvC06eKGpiby9/foQPt9Gny99/J798hIwPodDA1JRo3/n1Y81vRwBXD+wLYmwDzK/Ph3saNGy9evPjPP/+U7Pn48eP27dvxjz30M6HT6devX+/du3dkZKTiltHR0QsXLlyxYsWoUaNWrVrl6OhYNTOsYnQ6LS7+W05utpVlPTNTOV9Oay+SJG/evHngwIGQkJC+fftOnTr1/PnzBgYGlTdigwYNrK2tExMTDfftM3rwgJDJfpGWRp45A0VFRGUW9PkU8eH8xZMyO5/6P7K2spk1fYHpvn3wyy/kt28A8M1QT0wQAGDG4YKRETF9ukw0AwB4NWv1vXP046f3Cws5Dx//exNJX09/9q+LdHT+E+JD1USgtp+/9D974W+qmskXG1PrJKMU3X8TT2Y7OS7V1gSAJulZwGQS3btX8KolMQ0y00AS0tEeKkQ2SN5hfG8RQgghtauZSQ4wNAFVmToa0ECSPGFxkFjwvSoHFQkTBMUv6RpNK5KkAQCsrKz8/f3lHrpw4cKoUaPgvwUXlCcUCpV/jj8jI8PExKS0owr6Wbly5fr16yUv27dvv2nTJmq7sLDwy5cvCkpRNGnS5NOnT1TLkuUVAIDD4ZQW0ACV+dYBwNevX69cuQIA/fr1mzp1KgBIntjz8fFp3bq1Cn2Wac+ePVTIQkFBgaamop+refPmKZNmIzg42MvLS8nRExISTp06RW1v2rRJEs0gMXz48CNHjvj6+gLAvn37li1bhsUUEUIIIfTTkPmzc+LEicr/qUNMn07evQsJCfIPa2vDmDGlnly/PnH2LFFQALGxQKeDgwNoaloDLBHCuu8kAKz7ThoxifGWSs5FFWvWrLl3717YP8/vAsDGjRt/+eUXS8vKHBWhqmVvbx8aGnrx4sWnT5+GhIRERkZSy65y8Xi8v//+++LFi4cPHx6j4PNbO0V9ibh683xmVjoAhEe+t7VxaOXVTkODXd3zUoOEhISxY8dyOJwlS5bcunWLza6ii9LS0mpIkuIXL0BuLQ+BgHz4kBg+HFqqXrdUMU4hh9pgMBjmZpY0Gi01LVkgECQlJx48unfVsj+Iixfhf/8jIyJuO5gBAEssbqlvQqyYTfToIbfD4UPHODdyuffwVkzsd7FYZGBg2KJ5617d++nq6knayORICPvw7sz544f3n6aOTvl1TKaeTsOMbJr4x1r4Sc9G1IZNfiHRqBHRtaukq2opalBl6QekAy/US263MuELFbw0DGVACCGE1Ku0tA21QrmKVtTqK0VVoK4GNIjSRYJIkuRW7ah8kSCSFKURDPsqHbf2+PXXXy9cuLBu3bqlS5fSaDQFLWvguvjSpUup21tKPpo2cuTIJk2aSF4+ffr0/PnzALB161bJsyCBgYHHjh0rrYf4+PiDBw9WZM4VdP36darYhIGBQWn37KZOnUoFNCQnJ4eFhWFxZYQQQgj9NHJycqRfurq6luNkExNi4kRy1y7Iz5c9RKcTPj5E795l9KCrC25u0jvm2sLDLAjKAxEJc6LIAwkwyIwYYgb15YQBVxSLxTp58mSLFi0khSc4HM7q1auPHDmi/sEQqj4aGhrjx48fP348AHA4nMDAwBcvXjx//vzVq1c8Hq9k+6KiovHjx2tqag4ePLjKJ1spPnwMPXh0j+STTolPjOHyirp37lcDv5iXS3x8fIcOHX799dclS5YovgVRGcQHDkBGRqmHc3PJQ4eISgto8GrW6n1YyNt3QUKhMD8/b+6sxRbmVldvXPAP8I1PiH0d9KJN6/bEiRMZ375+3r4WADq2bGcwaabiPt3dmrq7NRUKBQKhUJMt/4kL6aX6k2ePSpcyOfrX2aPU1qcfz/ktuHr/xyEAgA9yqzWVN9FCabECtf2HWUmlpV6olgARhBBCCEmj1v6VaanG0g/KUzkTQ7miGaCarg7VCnU0oEEkiBSL0qt+XFKUJRJE0sof0LBw4UI9Pb01a9aof05S6HS68rcgFZcFnTZtWmnfBluW8oU8Pz//3bt3AoFg+fLlDx8+PHXqVL169RRMVcl5Vs1b9/r1ayrncP/+/ZVMxtC6dWvploWFhVRAw5gxYyRPtrHZbAUBDatWraJuonXo0KFxiZSPlNDQ0Ddv3gBA165dnZycypyVmZmZMpOnUNUuAKBXr16lPcjSu3dvGo1G3aR49OgRBjQghBBC6Kchk5A8IiKiq9TDo2Uipk4FBoM8fhxiY//da2ZGdOlCSFVzUB6TgHNuxMD35EcOAEBkIUTGkH/GQB8TWO1ENFJ3WIOHh8esWbN27dol2XPixImVK1fa29ureSSEagYdHZ2uXbtSH/OioqL79+8fPXr00aNH0iuyACAWi6dNm9a5c+dKrVmgpJIPlJd31fb2vetUNIMGS6Nzpx5DBo2g9k/5dUx2Tqaxkan6JlvVRCJR+/btZ8+evWTJkmqZAJGcXMbScXol3rai0+nTJs82MzW/9/BWASd/9/6t61ZvHjZ49PuwkNy8nIuXTzds4GxibBqXk0m1b92trDC7fzAYTAZDqdyf+fl50i+n/Dpm6dzlToePwbNnSz2d8jRYR/86CwDTfh2zb8IcZqtW0o3VvgCvTD/VnhZCXUr+NlB8RXUk2gMhhBCqCWTW8ksmLaD2VMuqv+KQC9UiHuSehTENSK46G9DwmRSXeBaq8pFkoUjwhanZq1xnbd++fefOnQCQkZGxd+/eyntugCCIKVOmqKWr/fv3M+TFzkt4enrKfF/S09MLCgqaMmXKhQsX/P39PTw8Tp8+3adPH+k2kgyfpZW02Ldv3759+yQvq+yta9269c2bNzds2CApn1FekktTcpIhISFnz54FAFNT05s3b5Z2s2zNmjVUQMPMmTMHDRqk2txKExQURG20adOmtDY6Ojqurq4fP34EgIiICPVOACGEEEKoGnl5eV2/fl3y8vbt23Pnzi1XD8TEicTgweTp02R4OCEQgK0t8csvYGen8pRMmPCoGbExhvw7GTgiAAAS4E4mPMwiJ1pDXxOisTaYsVTuXtbq1atPnTqVnZ1NvRQKhVevXl20aJHaBkCoptLS0hoyZMiQIUO+fv16+PDhkydPZkg9ap+VlXXo0KH//e9/1ThDivSypWpLksZGxrFx39lszfVrtunr6RcXD9TQ0ADqYfq/zpYcqxY5dOiQiYnJ4sWLK2uAtDTyxg2IjgYTE6JPH5BK0PhD6RVMlG1QMQRBDBow3NDQ6OyFExxOgZ//4/59h4wdPXH/wZ1F3KKz5/+eN3spVOESvra2jo29I23HDnF8XP6mlZL9h/86e/ivsypPgPrJr3U/nxJKzlzyMa+MKy2tT5nfKrX9rUYIIYSqWGlr+crvrJaYhpLTkLtfMckVYeACUl5Vp9SrIUTCeJIsqPpxSXGRSBhf3rOmTJni5eUFAAcOHBg1apRMsseq1LZt2z59+mzevLmS+tfW1j5//vyOHTsYDEZOTk6/fv3Wrl0r/V2IKnBAp9OVvBdTZW8dQRD9+/cPCgoqLVNCmSSP9SiTfKK4uPiXX36hTtm4caOCR3+Ki4upDequkxqlpKTk/5MhuUnJWzNSGjX6Ufby69ev6p0DQgghhFA16v3fqhDPnj2TLO2Xg74+MXs27eBB4tgx4vffKxLNQNGiw/r6RHRb4oQr0dcEaAQAQHHMp72bN/b8fY/jiXdNA8kXuRUc5AdDQ8N58+ZJ73n8+LF6ukaolmjQoMHWrVtjYmL69u0rvX/37t0FBdVwz0EukiRLLjEquejo6NAAAHg8btiHEABgsViJSfFTfpVfcJAiEol279+6et3Sp/6y6StqjsLCwj/++OPEiROV8ui5QCBeuFDcty+5fj154QK5b594+HBy2DBITPxPM339Mvops4E6dOrQ1c7WAQCivkQAgIdbs7beHQDgU+RHoVDgYO9EvUXBIYHqGpEkyUtXz1I/RdJhMTOmzNXS1CIIgmZr5+TUSPqUlNRkACAIQuV/L+lzyX+oeAHoHzJvo2ppYBBCCKE6S7KWT853lvlPuo2C/6psqipkX1C5RAVCpamjAQ2kKB3IagkLEJHlL3Whr6//6NEjDw8PALh06dLgwYMlq9SV4fDhw127di2ZqkEgEAQHB9+7d49KDFB5FixY8PjxYyMjI5Ik16xZ079/f8nCOVVhQVNTfi3Gkqr4rasISbCFMgENv/32W3h4OAB4e3tPmjRJQcvCwkJqo7SSECr78uWLZFtBcRAAsLGxoTbi48sdzYMQQgghVGN5eHhIl1cQCASS+gsikYj6w7W6aNJhkBmcdSMeu3CNji7kTPYoPraKt3de4fTmkft/m/RJbcs4/fr1k34ZEBDA5XLV1DdCtYa2tva+ffukkxSmpKT0798/JyenKqeheJm25LqjMiRFCR/53qU28gvyAUAmpkG6w2fPfcM/haWkJp+/dGrn3s0CAV/pK6g6e/bs8fHxcXNzU/4UkUiUnJwcFRX1+fPn1NRUUWnpE0Qictw4uHIFUlP/3VlQQAYGkmPG/CemoX9/UsHNDQYDfHyUn15F6Onpg9TjEFQYCovJotHoJsamdrb2ABAZ9UmNI8bGfof/RjMAgHMjF8mK+LLFq5nMfxMKPXx8V7JMjuvlaoFvI0IIIVQTVHFcgtopjlrAmAakXnU1oEGcV3ajmjS0oaHh48ePqSfd79y507dv36KiInVP7YdXr149efLk7t27Mvu/fv1KLbp7e3urd8Rr16517Njx6dOnkj2dOnV6/fp1gwYNAOD79++SG0PUVWtplaMCcNW8ddu2bSNKaN++PXXU29tb5lDJehxU8glQIqBBKBS+ePECAHR0dE6fPq24REXlBTRIp1S1sLBQ0NLU9EddVQ6Ho945IIQQQghVI4IghgwZIr3njz/+aNKkyciRI3V1dTU1NT08PP7+++9qfAY0MjJyXMfmsed2AfnvQ9LF5zalp6cJ1TQpT09PyXonAHC53FevXqmna4RqFTs7u2HDhknv8ff3b9as2evXr9XSv1qeKVehkyYunibGpgCQmZWZl58HAAL+jwCFPQe2LVjy66Gje/n8/4QssNn/fmGP+vxp74Htkm+7pc0qPj7+/fv3b9++DQkJ+fDhQ3q6ss+BkCT5/KXfjj2bLl09KxYrW6AhIyNj586da9euVbI9ACQlJYWEhHz9+jUtLS01NfXz58/v3r1LTk6WM6Xt28mgIJD3JpPfv5MLF0peEgMH0jw9SxuRcHMjJk9WfoYqEwgEMbHfAMDC3JLa8/lLJAC4NG7C5RZduHw6Lj4WAAwNjdQ4qKGRcZlt/trzt2Tb06OZZFvlTwGmZKhsGCSBEEII/ZRUKypBtVcc01CrgzlQ1aurAQ1ktT0ioPLQpqamvr6+dnZ2AJCQkJCbm6vOaUnp1KkTAKSmpn769J8AfMnLNm3aqHG47OzsX3/9NSAgoEuXLh06dHjy5Am1v2HDhoGBgb169bp06ZIkgoFK2qmrq1uuIarsrasIyTN8LFYZZY0ZDEZAQMD8+fP37Nnj5OSkuHFe3o8AmnJFgShDEioBZUVLSI5WXhQOQgghhFC1mDZtmkyg6qdPny5evEhlKfjw4cOkSZNGjBghs9pXBYRC4dmzZ9u0aRMVVeL2gVjUmpbDVNOiA0EQXbp0kd6DVSdQnbVhwwaZ76qxsbEdOnRYtmxZ7c1cwmAwJv8yAwBEItGLl34AYGlhRR368DG0gJMfHBL44pW/9Clurh7S65qRnz8FvHgKpeDz+aGhobGxsXl5eYWFhRwOJycn5/Pnzx8/flSmXMXpc8dOnT0WGRX++Mn9wDcvlbyoxYsXT5gwgXqCQhlxcXExMTEy/4hFRUUxMTGyaQhJEnx9ofQADjIiAiS/lgmCOHyYaNYMZB54oNEINzfi8GFQIn1jBQmFwiPH93E4BQDg7tYUAIRCQXZOFgCkpqUsX73wid9DkiS1tLSHDByp2hCS5zqkd44ZMWHi+Oly28sNO/B0b67g6M+npkUGlHc+NW3+CCGE0M+nFiU/qEVTRTWc7GPiqCazsbF5/PjxjBkzzp8/L/0glITkq53ip/YVowIaAODJkyeurq6S/aGhodSGejM0GBoa7ty5c/Xq1d++fXv+/HnXrl27d+++bds2Nzc3IyOje/fuSVoWFhZSKSL0y19IsrLfuv79+0snHKZERUX99ttvALBx40aZeyUlR5HcHGEymWUOx2Awdu7cqczEJIWctbW1lWmvPElAA5PJVJxVQhLQwOfzSZLEb7YIIYQQ+mk0bNhwyZIlf/75p4I2ly9fNjIyOnjwYKXO5Pnz51FRUV++fAkKCqKeIVaw6jPAUJ3V97p163b+/HnJy4sXL27atEmN/SNUWzg4OJw7d27w4MGSeoIAIBQKN2/efOnSpR07dgwcOLD6Zqe6+k6NbOvZxyfEhoaF9Ok10NTU3LmRS9TnCEmDgBd+bVq319D48b1PR0eXTqcLhcJOHbp+ivyYkZEWGva2c6fuJXsmSTI8PJx6bkGaWCzOzs6OiopycXFRMLHgt6+fv/SXvExNS1Hmcq5du/by5cuwsDBlGgMAl8tNSUmRW2BCKBQmJSWZmZn9G+KflESmpSnqLi+PvHePcP7nWTQDA+LqVThwAJ4+hawsEoAwNISmTYlevSA/H0xNKzWmQSAQHDyy+0P4ewBo1LBxSy9vAKDR6Ewmk8/np6T+yD/h3NBl/JjJpqbmqo0iuQlAEITkf0yamlptWrdX8sSSe+pIWAOlGm+hSP8T4J0chBBCqOagQgSIXVFVkOEAwxFQzVFHAxoIQqO6vv0QhEZFTm/QoIEkh0FJkkVxDQ3VR7G3t7ezs4uLi3vy5MncuXMl+9+9ewcAxsbGDRs2VLnzkgiCGD169LBhw44cOfLHH3+kpqY+evTI09Nz4sSJf/75p6RaAQCk/lOBUnqn8ir1rWvYsGHJt4UqDAEAPj4+rVu3VtwDVY6BwWCUWXKCzWZLaluWa4bKN87IyDAxMVGycamlQ/8huZ2nqamJ34ERQggh9JP5448/0tLSjh8/rqDN4cOH165da26u4mqQYiKRaNKkSadOnVL+lKLv4dDBXV0T6N79P+uUsbGxsbGxJYN9EaoL+vbte/fu3REjRuTk5Ejvj4mJGTRoULdu3Xbt2qV4kb5m0tbSBgCh8Mc3uykTZ925d11XR5cE8s69G4lJ8SvXLJ4xZW59p4YAEP3tC1VjwtGhfnxCbEZGWmmPDSQkJCioS5ibm5uXl6fgeQa/AF8A0NPT53K5AgFfma/JwcHBv/766927d5WP+I+Li1PQM5/Pj42NdZYEKOTnwz/JF0v1z1MHPzAYxNy5QN17efAADhwgb98mT50CTU3CzAzatiVWr4YK3OFRMPP9h3ZERIYDQH2nhrNmLKS+rdNotCEDR16+dk4sJhs1cO7etXcTV48KjiUd0wD/hCNItkveJSgZryB9CtSxxXUlozfK+55U6tMmdSriBCGEEFKB8lECiltWUkxDeYMYSpsDOd8Z4yGQGtXRkhMErdyP+NeKoSUp/SsS0AAAHTt2BIBnz55J53ikMjRIFubfvn1LlPDw4UPqKJPJLHl0ypQppY3IZDJnzpz55cuXRYsWMRgMsVh87949mbseSUlJ1IaFhUVFrk4udb11Snrw4IHMm3PkyBEAEAqF0jvHjRtHtbe0tCQIYv78+VUwNyVJbgCJxWLpJ5BKkgSL6OjoVPq0EEIIIYSqFp1OP3bsWLNmzRS0IUny2rVrlTG6SCT65ZdfyoxmkFm0uHvtquKS9uVibW2tqakpvcfPz09dnSNU63Tr1u3du3dy8xo+fvzY3d19woQJ379/r/qJVURCUjwA2Nk6xsbFvHn7WpOtOWbkL/37DunTc6B7E08AyMvLPXhkd3ExD6QyJdR3bED9qqHR5EftZ2dnK1j4FAgEKSmlJl0QiUSxcd8BoEXz1jbW9QDga3QZd0v9/f379u177NgxLy8vxS2l8coKUPhPA0tL0NNT1JogoJSHDcidO8mlS8nQUMjIAKEQCgrIb9/I06fJESNAquCjkjIy0798jZT7VV0kEoVHfNi8fR0VzdCoYeP5s5dqsv/9Nd65U/e9O47s23l04bzlFY9mKBeZ+yQy+wGA/EdVzupnpcybSaqkyi4BIYQQqqWkIwDI+c4l/1N8VG5L9U5PpucqSAWBUJnqaIYGGt1MJIwBsqpr2QLBoNEr5cEsSn5+PrVhYGBQkX46dOhw6tSpvLy8Dx8+eHp6AkBiYmJ6ejoAtGnTpqKzLJ2uru62bdsmTZo0Z86cpUuXGhsbSx+V3PSpV6+e2odWy1vn6ekZFhY2a9asffv2yW0wY8aMQ4cONW/efP369SqPMnXqVMUBBBKfP3/29/entlu1akX9UypD5pa0XNLRCfn5+TL/WNJyc3OpjQr+WCKEEEII1Vh///13r169kpOTAcDV1ZXL5cosWDo4OKh9ULFYPGnSpDNnzihuNnz4cEdHR+kyEH63r+3Zs2fhwoXqmomzs7OkPh0AZGRkqKtnhGoje3v7gICArVu3rl27VubhfpFIdOrUqfPnz/ft23fHjh01MJdJXn6ero6uzNMFJsamHE5BcMjrV4EBANCmdfuJ46cDAIPBmP3rosdP7l++di4vP+/ew1uD+g83Mvrx3TAlLcXK0jo+ITb62+f8/Dw9PdmnO8r8Ysvnl3rTJjcvhzqdRqN5uDWNif2WkBgfERnu0rhJycYkSe7Zs+fPP/+8cOGCj49P2e+CFOnHPMpuYGhI2NiQ/2SXlMPKiujbV87+58/JEyfgv4k9AABIkgwJgQULiMOHlZ0xwPOXfmfO/y0Wi40MjQf2H9a6ZVuCIAQCQWzc93fvg18HvSgs/JEYw9XFfea0+SwWS6YHBqPsUpjlomQ+AOm18JL1JtQ7pZqvXJdcB98fhBBCqFar+SECZeZXUCb7gvKXSfVW898WVI3qakADw5bgR5BkVhWPSxBaNIZtRXq4fv361atXV6xYITdNZWxsLADo6ur+W8FRJS1btqQ2Xr58Sa2Cv379mtrTtm1bmcYTJkxo166d4g6nT59e5l0ACRcXF7m1IcLDw6mN+vXrK9mVtKp565TUpEkTKiUDRSAQzJo1i/r+OWTIkJ49e5Z2FgDs3btXyVGGDRsm/VK9lZutrKwk2/Hx8QoCGuLj46kN9RYrQQghhBCqOdzd3b9//+7r66upqfn8+fM1a9ZIH7WxsSntD7yKmDFjhoLcDJaWlt7e3jNnzuzSpcu9e/ekAxoA4MCBAwsWLFBXuukxY8ZIBzS8f/9eLd0iVHsxGIzly5cPHjx43rx5kkSGEgKB4Pr16zdu3Ni4ceOyZcuqZYZyXbxyxvfpAwd7pwVz/vc+LJTNZrs18WAwGL179P/ryG5J/EHYx38/7wRBdOvS6+27oJjYbw8e3fVu2a6+YwOCIEiSjIuPad2ybeCblzwe78DhXfNmLdHU1JIersxfQQoa6OsZ0AhCTJKBb16uXrHh/qM7xcW885dO/r5yo8xifHZ29sSJE1NTU1+/fq1CbBmDUcZ9Mybzv2v/s2fDwoWydSUodDrRuTMYGZU8Qu7ZI/8U6mhQEBETA8pNPj4h9tzFk9QdmOycrOMnD545f5xOZ3C5RdLNWCxWty69+/UeVGbVy8ogXXtCQYNynfIzqSOXiRBCCKEaTkFMg3prSUh6q6QiGujnUEcDGujMxjTaa5G46gMatOnMCn0aX7x4cfbs2bNnz16+fHno0KEyR6lV+Yo/5OHq6qqjo8PhcF68eDFr1iwAePXqFQCwWCxJrINEu3btFNSSoMyYMaOCUwKAwMBAasPdXZWKv1Xz1inJxsZG+k0LCAiQfF/Nzc0t8/1URnx8/M2bNwHAzc0tPDw8KCgoICCgQ4cOFe+Z0rhxY8l2dHR006ZNS2sZHR1NbdTGYrEIIYQQQkrS0NDo06cPSZKjR4+W3m9tbR0SEqL24TZs2CAdIAsABEFMmjTJx8fH29vbxsZG+onbHj169O/f/9atW5I93759Cw0NVVwpQ3nNmzeXfikd3IBQXdaoUaMHDx7cvHlz4cKFJctMkCS5fPlykUi0cuXK8vZcWFj44MGDx48fBwcHx8fHa2pqNmjQoFOnTlOmTLG0tFRttknJiU/8HgJATOy3hf+bSVWLMDOzWDR3eVNPr4H9hl2/dYlqaW1pI30iQRDjx0xet3GlWCw6dGxv65ZtCYJGkiKhUODq4t6mdYdXgQHfvn9ds2F5507dbW3sWCyN9IxUIyMT2VCAEhRUhGQwGJ06dHv67FFBQX7Yh3f9+wy+fO1calrK5Wvnhw0eJYlpSEtLa9eu3YABA65cuVLmcHIZGhrm5uYqWGCWyURIdOkCEyeSx4/LpltgMIj27Yl16+R0weORiYmKJpGdTV6+TCxdWuZsE5Pid+3bIhQKaTR6314DAl765ebm8Pl8gB+5LgiCcG7k2ta7g7tbU+kyE1VA+UX6ktEMkgQPdSqs4WcVHZ1/8GBEeHg2k0mzsdGxs9Nxdzfq3Nmaza6G2BqEEEIIqUY61kHl4Aa5J2JMAypNnQ1oaETQzUBY1XUrCboJndmoIj1IMiWULB8gFovfvn0LAM7OFf2002i05s2bP3v27OXLl9Ljenl5KVOMQBnOzs6fP39W7Vwlb7wWFBRIl0WomrdONY8fP5Zs+/v7JyYm2tjYKGivjLlz51IP0Gzbtm3v3r137tyZM2dOSEhImc+XKMnAwMDa2jopKQkAXr9+LZMNQoLH44WFhVHbJaNhEEIIIYR+MklJSWlpaZKXLBbr9u3bZmZm6h3l+vXrq1evlt5DEMTu3bvnzJkjtz2dTr9x44ZTI+eYr18kO6XnWUGenp7UA9nUy69fvxYXFytYiUSoThkwYECPHj3279+/efPmkgVZVq1apa+vr6end/r06aCgID6f7+HhMX/+/FGjRpXsSiwWv3jx4sSJE1euXCkoKJA+lJCQ8PTp002bNm3dunXmzJkqzDPwzUvJp5iKZgCA9PTUh753Rg2foK2tTe1p4NRoyKCRMufaWNu6NfH88DE0MSnhyvUL1M6G9Z0BYNzoSbxi7rvQ4OzsrCvXzkufxWZrmplaWFva1rO2Y7Fkf2OwWCxbW0UZLocNGf3x0/uMzPQXr/yXL1kTHBIYG/f9qf+jl6+e9erRr0+vgQCwadOmfv36bdu2rfzvxz+XZmOTnp7O4XDkHtXV1S355Z2YP5/w9CT37iUTE6GgADQ1CTMz6N2bmDUL/lvL44fMTCgqkrMfAADyWUwNsZgtFfEQEvrm9t3r+fl51tY2Hdr6eDVvTS3zx8Z9371vC6eQAwAjho7t3Klbj259Q0LfxMXHAICujq65uWWjBo11dfXK/S5UB5kqFUoWrUA13Pnz38aMeVIyIsXRUe/Bg14NGsgWpkEIIYRQNVJvUYmS3WLgAiqXOhrQQNDN6CwXEf8DSZb6pbESRmUxmC4E3VTlDng83rt37wDA0dGxZNmFsLCwnJwcAGjdunVFpklp2bLls2fPEhIS4uPjzczMqKes2rdvX/Geq0VVvnUqoHKQduvWLSIiIikpac+ePVu2bKlIh+fOnaPSM7Rp06Z79+56enp379798OHDn3/++dtvv6ln0gA9e/Y8duwYANy7d2/Hjh1y2/j6+lJ1T9lsdmVkWkYIIYQQqlFEIpH0S1NTU319fQ6HIx1oCwDJycm+vr4AYGVl1ahRo3r16ik/xJUrV8aOHStT0G3Hjh2lRTNQli9fLh3NAABv3rzp1auX8uMqYGBgYGlpmZycTL0UiUQpKSlVlvwMoZqPzWYvWrRo2rRpu3fvXrdunaR2A0Xmw/vmzZvRo0ffu3dv8eLFfD4/Ly+Py+VGRka+evXq5cuXmZmZCgYqKiqaNWvW169f//jjDy6Xy2KxdHR0Sqsp8Pyl36vAF6YmpiOHj9fS1PrwMRQALMwttbV1AMDVxeOp/0MOp6C4uJgkyYAXfgBgYGC4eMFKmrxV+fFjpqzbuCI/Pw8AjAyNe/Xo5+riDgAMBmPGlLkvXz+7/+hOenqq9Ck8Hjc+ISY+ISaIRvNw83J19pAcotFo5ubmiitCMhiMll7edx/cjE+IEwgEM6bO3bH7z/SMtGJ+8Y3bV+ztHF1d3CseWUUQROPGjSMiIgoLC2UOaWlpNW7cWP4qe6dORKdOREEBpKaCgQGYKrwRZGAA8uaZrq15yMs1UU8bAIzE+fZHdjdxcc/Kyrz/6I5YLAKAqM8RUZ8jnr14OmvGwi9fI48cP1BczCMIgopmAAAWi+Xdqp13qzKKhFYxxXEJmIPh57Zw4Svq37ZlSzM+X5SQUJiVxQOA79/zx471CwwciFErCCGEUG3xk4UjvHz5csqUKePGjVuxYkV1zwXJV1cDGggNhkYrYXGIiB9WZYPSGfYMdjuCUPSFXLFXr14VFxcDQPfu3ak9V65ckRw9e/YstaGv/yOiuVOnTip/CfT29vbw8OjatSuDwQgMDKTWpNUY0DBt2rT09HQlG0dGRlIJcul0+vz585XMMSCdZbcq37ryCg4ODg4OBoBRo0ZFRUVt2bLl0KFDixcvVvlJvqCgoMmTJwMAk8k8fPgwALRu3Xry5MlHjx5ds2aNu7v7gAED1DLzgQMHUgENnz9/9vX17dq1a8k2Bw8epDZ69+4tcx8fIYQQQujnI/MHT1JSkpOTE51OHzly5L59+6jM5H5+fv3795d+3tfCwmLatGlr164ts/8dO3YsWbJEJprhf//73/z58xWfuHv3bpk9169fnzFjhrm5eZmDKkPmj2dci0KoJF1d3VWrVo0dO7Znz55lJiw8c+bMmTNnVBto165db968Wbp0qaGhoYaGhp6eXsOGDaXDGkiSvHzt3OMn9wEg+ttnFovV1adnckoiAHi3at+7Z3+q2eMn9wCAJOHvU4fiE2IBoFP7LnKjGQBAX09/+6b9BQX5ACCTA4AgiHZtOrVr0yk7OyszK10kEmXnZBcX877HfvsU8YHDKRCLxe8/BDdwdKbyNGhoaJiZmTk6OpZ5pYaGRgAgFou5XK6xkcmaVX+GfQg9de4Yl1v08PFdVxf3rt18/j51ePGy2b169O/i012FNxMAtLS0PD09o6OjORwOFYzCZDJ1dHTq169fxt0JXV3Q1ZV/KDyc3LMHUlJIoZDQ1SXk/dI87dGQimYAgGyxMDs0+F1oMPWSyWS2aN46POJDfn7e5y+RGzevTktPJUmSRqONHTWxfVsf1a60Ksn934TiaAb8P8tPIDeXDwA0GrF+vVe3bjYAkJfH//33t7t3h795k/7qVVrbtur5swQhhBBCqFx2794dFRX1999/Y0BDjVVHAxoACAbThcHyFPE/AojLbq4OdJYbg+UJoHqw8dOnT6kNyaq8RH5+/vHjx6nt6dOn83i8WbNmqTwQAAwaNGjQoEHUNlWdlyCItm3bVqRPaQsXLlSyZW5ubosWLajtHj16qJYrsirfuvLavHkzADCZzIEDBxYUFOzYsSM/P3/lypUyRZGV9PLly379+vF4PADYtWuXq6srtX/Lli1PnjyJiYkZM2bMnTt3OnXqVPGZ9+rVy9nZOSoqCgDmzJnz9u1bSRpSyo0bN+7evQsANBpNJisyQgghhNBPSV9fn8FgSLK1U0Qi0dmzZ+Pi4vz9/SMjIwcNGiSTvTw1NXXdunVPnjx59uxZac9SJycnL168+Pz58zL7+/fvv3HjRsWzEolEVHSvtLCwsDZt2rx//163tPU2pX369CklJUXykslkWlpaVrBPhH5W9vb2kZGR06ZNO3r0aOWN8urVq0mTJi1cuLBdu3Y8Hq+oqMjDw0Oy+v7Q9y4VzUB5HfRCLCYBgCAIr+atqJ35+XlcbhEAvAoMoPZYmFt27VxG1j3F5QyMjIyNjIwlLzsDiMXip/6PLl45Q5IkEKShoSGbzba1tVWcm0EiNu47AGhosPX09AGAyWR5NW/1PSb68dP7kZ8/+Qf4PvF/oKWtmZefe+HyKR6viKpDoQKGSOTM54NIxK9XD8zMpB+fUAG5bh159SpkZ/94CQA0GkmjEVLBavH6Ol+NDQCgaUqmvY5+Yqf24REfuNwigiDsbB0GDxje2LlJcTHvt3X/y8nJSk1LAQA2mz1l4kwPN6VqdNZAMtEMmKrhp/Tnny0XLw4Uici+fR/88UeLRYvc9fVZS5d67t4dDgCHDkVgQANCCCGkgHQNCEmCBGUKQ1QLamK1IpEDSZIBAQEA4OXlVd1zQaWqswENAASLqdlJJPgkLH5bBaPRWa5Mza5AVOhLL7Uqz2AwOnfuLHNo8eLFVNEELS2toqKi2bNnf/78edeuXTIPT1Brz+Xl7+8PAG5ubtQjZVUpPT29Z8+e0dHR1Mt79+55eXktW7Zs8ODBpT0XIld1vXVlioyMvH79OgCMGDHC0NDQ0NBwwoQJx44dO3bs2KBBg3r37l2u3i5evDhx4kQulwsA8+bNk66camhoePPmTW9v78LCwh49epw8eXLkSNm6p+VFp9M3btw4ePBgAIiKivLx8Tl69Ki7uzsACIXCEydOSFKnTpkyxcPDQ1FfCCGEEEI/BQaD4erqGhYmJw/cixcv3N3d4+PjS6vF/vLly7lz5+7fv19mf3Z29s6dO3fu3Fky4Xm7du3OnTtX5h/GdDqdSpkus//79+/37t0bMWKE4tMB4L4/HLkIGdkgFoOhAQztCRMGgyQvtCThGaVly5ZKLkYiVDcRBLFv377r169nZWWp3ImBgcGwYcP69OnTokWLvLy83bt3Hzp0SLpBdnb2qlWrjI2NtbS02rdvv3jx4qZNmwJAZFT49ZuXAMDE2LRHtz5nL5zg8/nPX/oBQKOGjc1Mf6wmFnH/U6CziavHhLFTNDTU+dHm8XjR0dGZmT/eBKFQxGAwHBwcmEymMqcnpyQGBb8GgMaNXKV/Dfbo1ufl62dF3KKzF0782EUQQJK37l4TioSO9vUbNmyswVK6FEV+vnjlSnj/HlJTQSBgGBkRtrawcCF06KBsD/9F7tpFnjkDXO5/9orFxD/zFBPEMzur640dSACCJPtxRfX2bIN69cRiUU5OtpaWtqamFnWShgZ7yMARx08eIkmxq4v76OHjTU1r+mKwgnoTmLOhLpg/383OTnfUqCfFxaL//S/o+vWYffva2dv/yG7FYpXjRh9CAEAQchPcIITQT4sKDqACBUrGMdS00AHp2ZZ2tIaIiIhIS0sDgI4dO1b3XFCp6vRfinRmI6ZmD4JmVNkDETQ9Jrsrg+lWkU6ysrKCgoIAoGXLlpLKCJRr165RT/O7urp+/vy5ZcuWALB3794BAwaUdrdUecXFxYGBgQBgbGy8ffv2X375xcvLa+LEiRXsVhkvXrxo1apVaGgoNbqmpiYAhISEDBs2rHHjxsePH6cKYZSp6t86Pp+fn5+fm5tLvSwuLo6Pj3/z5k1iYqJ0M4FAMG7cOLFYzGKx1q1bR+1cv369rq4uSZLjx4//+vWrkiMWFBRMnDhx5MiRVDTDokWLdu3aJdPGzc3t+vXrWlpafD5/1KhRM2fOLCoqktNXeQwaNEiSbCM4ONjDw8PR0bF58+ZmZmZTp06lEkW0a9duz549FRwIIYQQQqi2oIp/yRUREaH4j8wDBw4MGzbsxIkTERERKSkp165dGzlypLW19fr160tGMwwcOPDhw4cyKbJKU1o9C8mfrKXhC2DUPJiwFO4/g7cf4d0nePISFvwBPSZAbv6PNlRSLgllIiQQquM0NDRkbpa1bdv21atXp06dUpw0RVtbu1+/fufOnUtJSTl8+PCAAQOsrKwaN2588ODBuXPnlgxvysrKSkhIOHfu3IaNf7x46X/j9pUDh3eJxWINlsasGQu8W7Wj0X5khaHT6cMGj5acaGFu2b6tD0EQWlraI4eNmztzsYG+oZquHgAgLy/vw4cPWVlZSckJAEAQNBaTlZGR8f79e2W+qH4Mf79j958CAZ8gCEmNDIq+vsGsGQv09X5893du5DJr2nwmkykWi+/cu7HnwLb5i6dv2rb2+s1LVIEMRTIyyKFD4cYNiI0FHg9EIsjIIENCxPPmkX//rcpl5+SQV67IRjP8QwQQVN9urU+LC271ixl0giRHcMl6f5+CevUAgEajGxubSqIZKK1atNm/6+jOLX/Nm7Wk5kczSEgvQJL/KG8P1CkEQSgIkkA10KBB9i9e9Hd2NgCAwMB0L69rlpY/yusMGVJ2oZnaC39WKwm+sQihOoic71yjogEUqxWzffbsGbWBAQ01WR3O0AAAQGdotGZpxRYXXgJSUGmj0JiaXZiaHYFQ6iGD0ty/f5+qlStTNOHJkyejR48GAAaDcfToURsbGz8/vxEjRty5c+fOnTsdOnS4e/duuTK+8vn86OjoqH98/PiRWpb28/Pz8/Oj2lQ8La1iWVlZ69at279/v0gkAgAnJ6eHDx/q6Ohs27bt4MGDHA7ny5cvkydP/v333xctWjR16lTFt3Gr7K2j7N+/X+a5utLqO6xYsSIkJAQApk2b5uDgQO20sLDYuXPnlClTsrKyunbt6u/vLzkkF0mSp06dWrlyZVJSEnUtmzdvLq2iR7du3R48eNCvX7+8vLy//vrr8ePHW7duHThwYHmvUdrWrVt1dHQ2bNhA/WPFxMTExMRIjo4fP37fvn0aGko//oIQQgghVMvNnDnz6dOnN27cKLOlg4NDcXFxcnKy9M4rV65cuXKlzHPnzZu3ffv20upTlKTrM1R79fniu8dF396TuRmS/RkZGQrOAoDJy+CWL4j/u9LE48PztzBsFjw8Cfn5uR8/fpQcIghi2LBhSs4Kobps//79KSkpr1+/NjMzW7Vq1axZs2g0mre3d/fu3Y8cOfL06dOUlBQtLS1DQ0MWi2Vtbe3q6urt7d2sWTO5CQxEItHo0aOtrKz+/PPPvLy8kg1ev35taPpjLZwgiAnjptpY2wKAV7OWb96+ZjKZ40ZPtq1nL33K+DGTRw0fR6czypUfURkikejLly9cLpfPL/4W8wUAzM0sGAwmABQVFUVFRTVt2lTuApVIJAr/FPbg8Z3ob1+oPYMHjnCwd5Jp1rBB4w1rt0d9iWAyWM6NXGg02sK5y89eOJGUnECSpFAo/Pb967fvX9++C1q57A+t/4YISCNnziQjI+UcyMwU79v3lE3E8Yo6tO/csL6yt2jJS5cgLq7kfg6L+aqeuZ+DTbbmj+/Ophqa4wePdm7vU2afDAaTeutqJukUC6otOiqIdZB0iE9p1yIhIZnv32eePNnpypWYXbs+CgRigUAMAOPHN+zVq151z67SVcvPak0o4FIZc5D8BsCPP0LoZ6U4DoCc7yy3AoV6J6CuehZq7KoyUAENZmZmzs41PfaiLqvjAQ1Ao5uxtAaJRZkC7mMAcdknlB+T3Y6lNYRGt65gP3fu3KE2unXrJtl57ty5KVOmUAVxjxw50rp1awDQ0tK6cePGtGnTjh8/Hhoa6u3tfe/ePRcXl5J9Us9jSe5N3L59e+HChTExMdTKtFzGxsZubm4lCzeoS0pKyoEDB/bu3Su5BTN48OBjx45R1S62bt26bNmynTt37tu3Ly8vLzExccGCBevXr1+4cOGcOXNKC7OogrdOARqNpqOjo6enp6enl5GRIbll/Ndff23fvh0A7OzsZB6Ymzx5sp+f39mzZ+Pj41u1anX16tX27duX7FksFl+7dm3jxo1UEgsAqFev3oULF9q0aaNgPu3bt3/79u2QIUM+fPgQHR09aNCg1q1br1q1qlevXqrdpaLRaGvXrh06dOjRo0d9fX0TEhIAwNraul27dr/88kvbtm1V6BMhhBBCqPai0+lXr149efLkhQsX8vLyioqKpNf7Jezt7f38/Ozs7GbNmnXgwAHl+zc2Nt61a9fYsWOVPyUwDyZ+IumdRmi1G0yf550jFdCgeHkp8B08fSUbzSARHA5HLkBDy1Dp+8jOzs4WFhbKzw2hOsvCwuLVq1cFBQXa2trS38XMzc1XrVq1atWqcvUmEAhEIlHr1q2PHz++ZcsWKkmhNEMjfQAgCMLO1n5g/+GujX+kkJw0YUZb746WllaGBnKyVzKZFaqbWZrY2FgqDUPUl3CBgA8ALs7/1igsKChITk62srIqKMjPzctJS0/Nzc3Jys5MSk6IjftOPXEBAJqaWiOHjW3TWn7pBw0NtodbM8nL+k4Nf1+5sYhb9DU6KupzxNfoz3HxMekZaddvXhoz8hf5s3z1ipT325vylgmXnvsCwLv3wTOnzW/iWnaNxfT01KMfXrO83We/+cQSiQBAQKd9MDd+Y20WbmYk/OdnQF9Pv2f3fh3bd1Gy9EYNR5Kk3OenlQ9uUNwSFzJrl507Py5a9Jr6Rxszpn5o6JCnT5NSU7ktW5oOGGBfzZOrEj/rT6xMvEJp4Qtqj+f4Wd9PhNBPTMmwA+WbUVEClZcCoZLiJNTeZ0WQJEkFNHTu3Bmz/tRkBACsXr26tASkdYRYGMvL3y8ofq3uPA00hoYXW28WnVnRzyeXyzU1NS0sLNTX18/KyqLT6Tweb+XKlTt27AAAgiC2bdtW8qH8//3vf1u2bAEAQ0PDW7duNW/e/Nu3b2ZmZnp6egwG4+3bt/369cvMzLSzs4uNjQWAkJAQLy8v6R6YTGbjxo3d3Nzc/2FlZUUdevv2bYsWLcp1FZMnTz569KjcQ3w+/8GDB+fOnbt+/bqkkISVldWOHTvkZqzNy8vbs2fPrl27srOzqT1GRkYLFy6cO3euTFhD1bx1lDt37vD5fL1/6Orq6unp6ejoSH4Jzpgx49ChQ82bNx80aBB1f4rFYr148aLkO1lcXNy9e/eAgAAAoNFoc+fOXbduneTSMjMzz507t2fPnm/fvlF7aDTarFmz1q9fr6enp+CfQPptWbly5Z49eyTBK3Z2dlOnTh02bFjDhg2V6QEhhBBCCCkjPj6+efPmmZmZkj0MBmPo0KG7d+82MzOj9kj++FSMzWbPnj17xYoVhoblSPx+OwOmRpJcEQCA3osLiatH/+fo7dt9+/Yt7dwJi+HSPUWd+7SG/i0P/vrrr5I9o0ePPnv2rPLTQwiphUgkCg4OpkL2AeDVq1eXL1/+8OED9Y2vWbNmS/+3xMnR0cW1iYKEBFXm/fv31DMMt+9fycvPMTYy6dVtEHWoiFsYHhGanJJYWMQpbaWKzWZ37ti9W9feOto6qk2AJMltuzZ++RppamK2cd0OuW3ECxfC5cul9XC3gd0tZ3tqm0ajDx8yuotPDwUjJqckbdu5oYCTDwCr/d8SJPnEySbYyqyY8W+iHStOUdfMfO9zlxkG6qzuUUNI3x1WZg1S+tnrijzbrcZnuPFx8IrT1v67qOjfW69WVlrnznXp2LHcuVFrncrOkaC4/8obveSqj9yYhkpKz4CfRIRU9vvvv69bty4pKUmy1vPTEAgEgYGBLVq0YLPZ1T0XVGtERES4uroCwIEDB6RvbiAVaGlptWrVSpLsX11+/fXXgwcP1vUMDRQaw56tNw8KtIS8ZyQpv5ZhuREspoa3hu50OlM2+aEK7t69SxXN7dSpE51Of/bs2bRp0758+QIAWlpaJ06ckJvWdfPmzfr6+itXrszJybl69aqnp6eHhwdVfEFay5YtqQ1PT8969eo5Ojp6eHh4enp6enq6urqyWJXyQAYlKSnp8ePHDx48ePjwoXT5XhMTk8WLF8+ePbu0WhL6+vq//fbbggUL9uzZs23btpycnOzs7FWrVu3YsWPBggVz586VrOtXzVtHUXAvmHLw4MHt27d36dJF8rTN7t275caFaGho3Lt3r1+/fn5+fmKxeNeuXSdPntyzZ4+3t/fChQvv378vEPz7DbBLly5btmxp1qxZyX5Ko6mpuWPHjvHjx8+dO/f58+cAEBcXRz0G5OzsfOzYMcVpHhBCCCGEkJJsbW3fv39/7ty5nJwcBweHzp07W1tby9xe2bx5s6Oj48qVK7OysuR2YmZmNn78+Hnz5tnY2JRr9FsZMOETSaVYMGNBi4Tn56WOuru79+zZU8Hp6dll9J+ZA9IBvgCA0bEIVQs6na6hoSEJaGjTpk2bNm0EAkFWVpaWlhYVmt+4sWtNiGYAAKFQSG3wBcUAIBAIvsV8EYtFmVnpsfHfRSJhyVM0WBrm5pb2do6NGjb2cG+mwapQWUOCIOg0GgBolv6GEHl5CtbKmqRnSQIaxGLRxStn6tnYNmzQWG7jgoL83fu3UNEM7mlZT5xsXtmYk/8sBGoJhE1TM1snpDbIyqO5uBA/YzRDeWHowM/KykorOvrfmjjJyUV9+z4IDx9mZ6dicFKtpvZl/qpc4y8ZoiQT3CAJRZJuo5ZxqZ5LK2SDvzQQquMWL168Z88eDLKvLezszsXHc6ZPdzl4sF01TsPf35/aKK12PKohMKDhBxrDRlNvDp9hyy+6KRalVbA3gmbE0urL0h5Co6sn26qmpqa7u/uHDx+6du0KAGfPnqWW5N3c3E6dOuXp6VnaiStWrNDS0vr27dvOnTsBwNHRMTo6WrqBmZnZhg0bqG06nR4fH1/euU2YMKFduzJ+3UyfPl06GiA+Pn7ZsmWvXr2KK1E8smnTpjNnzhwzZoympmaZQ+vo6KxYsWLWrFnbtm3btWsXh8PJzs7+7bffduzYsWXLlilTpkBVvXXK09bWdnV1pfJ/bt26dcaMGQpaPnjwYNasWVRaC0tLyx49ehgbG7NYLEk0Q/v27deuXevjU3ZZTbk8PT0DAgJ8fX3Xrl374sULaqe9vX2rVq1U6xAhhBBCCJVkbW29ZMkSxW2mT58+YcKEp0+fvnz5MigoKDIyksfj2dnZeXl5DRo0qGvXrqrlHg/I+RHN4KAJzoemnT/xn3xpM2bMYDAUfSUsM9kijQapqanSe6ytK1prDyGkGisrq8LCQukKkkwmU1ICRldXt7QHBqqepMSGo12DT1Fh+QV5r988k25gb+vo1sRDR0fPQN/A1NTMxNhUQeSBCkiSjIuPAQB7O8dS22gpGtEuj1OPy0/QZDGZTDFJioTCq9cvLl+6Rm7jk2ePZmdnAUA9y3qxInE+nQYABEl6pGW1SUh1Tc9mUL+pCQLwy3gpK5RU3Qpcqqzt3r4d5OV1LTo6nyCgZ896Dx8mcjiCffvCt25tXd1Tq0SSwAW5WazV8oNdWueVp7R4Arlt1J6bAeSFg2CScIQQABQUFADAgwcPqv4XIyqv4mJRfDwHAE6e/FITAhrMzMycnWtWLQwkAwMa/kXQTVjaw+nMxnzuPQHvGZB8lbqhMdltmVp9GKymBM1AXXPr06dPnz59QkJCqCxABw4cSE1NbdWq1dKlS8u8szl//nzJ9oIFCz59+sTn80Uikba2dsOGDceOHVuujLUltWvXjgodUEBm2d7W1jY/P186mqFRo0aDBg0aO3YsldqlXPT19f/444+5c+du2rTpwIEDPB4vJyfH0fHHXYka+Nbt27fv5cuX8+fPVxDNQGGxWEeOHOnSpcvu3buvXbtmamoKAGfOnMnPzzc1NV2wYEHz5s1VmICMrl27du3a9d27d4cOHQoJCblw4QKdTi/7NIQQQgghpFZsNrt37969e/dWY58z6xFfi0hzFvRJ9Bt4Qrb6W9OmTRWfbmlWRv8mhlCUXyS9R8kKaAghtTM3N8/Ly0tLSyuZXFBbW7txY/nJA6oFm82mbjd7urdgMJgRnz8IBHygIjDMrV0auTf1bO7kpIZsl3IJBHy/Z75F3CIAsLdzKK0Z0bMnefcuCEqtTNqKZCQACAQCLS2dIiEnNv57Xn6evp6+TLPPXyLDPryjthNTE0k6DQDcU7OGRH634Pzn9yfh4kIsW6bydf18pJcqJTENgE9g12b6+qybN3u0bn2joEBw/34CtZPDkZOUpZZSsHhWGekKpNWQz0XJD6lM6INa5imdpAEhhKS1aNHi77//zs7Ojo6ObtCgQXVPBymioUEfOtTx6tXvPj7VWXyKJMlnz54BgI+PDwbB1HAY0PAfBE2XwW5DY1gzNFoJi4OExSGkuKwsq/+eq8dgNWNotKSzPNVSZqIkyeo1g8G4deuWCj3MnDlTXZPx8vJS/g9HST5JiYMHD7Zt27ZZs2Y+Pj69evWq+P9dTE1Nt2/fvmjRovXr15Mk2blzZ+mjNeqt09TUDA4O1tXVVbL9yJEjR44cKXmpoaHx8OFDdU1GolmzZocOHVJ7twghhBBCqBo5asJNTwIAdj36IHOoefPmMgXUSpr7Czx+ARmlfCXSYsOofnATc3kiVGM0bNiQzWanpaVxuVzqC7uGhoaurm6jRo0Up2OpYvb29nl5eXw+nyAIN9emro09uNxCGo3OZmsSBKGpqWlra1sZ4xYVFT5+et8/4AmHUwAAGiwN9yalxnURvXqBszP58aP8w/r6roOGXnl4DQA83TxfBb0Qi8UHj+xeuvA3mTuhj3zvSrZJktTQYI82s20dchekoxlYLKJJE+LQIVCYFqIuUGbVExcyazUXF8NLl7oOHfq4sFAIAAYGrJkzXaplJiQJWVm86Oh8bW2Gm5uRmvr8d/G+5HYNoZbQCulOSvvYVmo9CMmz1yWDJxBCdZkk83RQUBAGNNR8ly93re4pQERERHp6OmC9idqgBn2hrTloDDsWw47BchOx24oEX8XCBLEoSSzKIsX5ANIPOhAETZegGdMYVnR6PRqzAZ3pTGfWr7Z51yo2NjYl601UnJWV1YEDB9TerdopH82AEEIIIYRQxbm5ucns2bVrlyTre2k8nKFvZzhzAwTyHp5s0xzGDIAHV/5Tyb64uLhiM0UIVYitrW29evXy8vIKCwtZLJaBgYFqBWsqlZaWlrW1dUJCAvXwA41G09b+8R2ZxWLZ2dlVxpyDQwLPXTxJhTIAgKmJ2fgxU/T1DUo9gUYjtm+HKVPIkqU5tbWJIUOs+g1gPLklFAp1dPXat/V5/tIv+tuXiKhw18b//r7Nys78+ClM8rKeje20SbMtLKxg/GRyzx6IjQWBAHR1oVcvYvhwKOt38k9PcTSDdO7oKlgkxkf0Kk/PnvU+fRp+61YsjUYMGuRgZVXVcTypqUVLlwbduBFbUPAjBUuHDpa//968c2crtfRfw5fVpSMtyhseJPMhlT5dbogDqPvdkP49gPnkEUIlubm5aWlpFRUVBQUFjR07trqng2oBqt4EAKhc2B1VGQxoKBWNYU9j2DM1e4qFcSJhLClKE4tzSTEHSD4ACQSTIHQImgGNbk5j2NGZ9gCYpR8hhBBCCCFUE/n4+Dg6On7//l2y586dO+3alV2ocu/vIBbDnaeQlfvvTh1taNcczuwEKFFjIjtb2RR3CKFKQhCEgYGBgYFBdU9EEVtbWwaDkZyczOVyqRoZNBpNU1PTwcHB2NhY7cM99X98/tJJatvB3ql7197NPFuUGdQFjRsTp0/D//5Hfv4MOTkAAEwmYW8Po0YRU6cSABbmVolJ8cnJidMmzw5881Ig4L8Jfi0d0OAf8IRazFu66DcNFrueje2P5Tdra2LzZrVfZq2mTG4Gmdz16k1iL3cswMiGymFnpzNnTpNqGbqwUNi+/e3o6DzpnQEBKV263OnSxfrx4z5q/AeXibxReyCOgo9AmWPJfJqUVFqHMv1U2ccHP6cIIRlMJrNZs2YvXrwIDAys7rmg2oEKaLC0tGzUqFF1zwWVAQMaykRQkQ3VPQ2EEEIIIYQQUhGNRps+ffr//vc/yZ5Dhw4tWbKkzIVDOh0Oroe3H2HPSUhJBwAw1IOJQ6FXpx8NrKz+8zhjfMlHmRFCSB4rKysLC4vs7Oy8vDwajaavr29oaFgZi1LJKYmXrp4BAB1tnXFjJjfzbFGOkx0dicuXiZgY0s8POBzw8CDatIF/EkiYmpolJsVn52Sz2Zp6unpZ2ZlFRYWSU5OSE576PwSAhvWdGzjhHdJSlfdh7pKPZVdqEQqZ4Wr4w/eoNF+/5vXocU9Tk+HmZkRFM3h6Go8f3zAkJOPp0+TU1CKShCdPko4di5oyxVmN41bqD4zkh1P5j4BMS7VMr8zf25WXUgXjGBBCJbVq1erFixdhYWFcLldTU7O6p4NqNJIknz17BgAdO3as7rmgsmFAA0IIIYQQQgj9/CZNmrR69WpJSYjc3Nw//vhj165dypzr5Qantsk/5OjoKP3yY2n15hFCqAQajWZiYmJiYlKpozx4dEckEtFo9AVzl9nWs1elCwcHwsHhx3ZmJuTkgLk56Onp6eoDQH5BXmJSQlZ2JgA0dnYFAB6P9/L1s5t3rvL5fIIgBg8coaZLqcXkrmWqHCgg/XB5FUQYSJaNMZqhlvr2Ld/b+0ZWVjEApKQUUTvfv88qLo6MjMylXrJYND5fvH79u8mTndWySq7kMj9U7OdKbtkFxT+uFflhljuW4k+3emMO5KaCwLAGhJC0Vq1aAYBAIHj//r23t3d1TwfVaOHh4RkZGYD1JmoJDGhACCGEEEIIoZ+fiYnJL7/8cujQIcmegwcPLl26VCbFQnm5u7tLv3zx4gWHw9HR0alInwghpC48Hi8k9A0ANG/aQsVoBgpJkocPw82bZFoa8HigrU3Y2Oh2ag0AhYUckUhItQoOCQx88zIhMU4oFAIAQRCdfbq/eftKQ0PDxtq24pfzc1BXwgMl0zmo3H9l9IOqxdKlQVQ0AwB06mRlba19+fK3tDQuFc1ALckLhWIAiIvjfP2a17ChfgVHLBk0oGCBv4IpRlQ4V+XhZK5ImZIWVRZyVPLdxo8tQnUTFdAAAEFBQRjQgBTz8/OjNjCgoVYoq14gQgghhBBCCKGfwpo1a6RDDYqLi48cOVLBPhs3bmxubi55yeVyjx8/XsE+EUJIXT5+es/n8wGgTev2qvciFpPTppFbt5IfP0J6OuTnQ0oKGRzMevAQAEiStLSwpqIlor99iYn9RkUzAAAA8eTpw6f+j6/fulzRK/mJkFKqey6oTqBqTAAAg0GcPu2zd2+bmzd7GBuzAaBbN5v585sAgFj8o/GXL3kVHE46dkFCcpSUp4IjQimpCypPzUmKIHl7S77bNWeSCKGqZGtrS4XsBwUFVfdcUE3n7+8PAFZWVg0aNKjuuaCyYUADQgghhBBCCNUJFhYWCxculN5z9epVuS0LCwtDQkLOnz+/e/fuzZs3//3334GBgSKRqGRLGo02aNAg6T2rV6++f/++GqeNEEIqC3n3BgC0NLWcG7mq3An5xx/kkyfwT8keCRGP96MBKdbQ0JBzIvljjdTO1qHkUYRQ1dDQoFMbQiG5e/dHAGjVyiwhYXRCwphHj3obGf3nwxsbW6DGoaslfEdmLMno6s1bQOVFkBu0IY2Qp4JDS3clN0BEco0Y04BQ3dSyZUsACAwMrO6JoBpNLBY/f/4cADp37lzdc0FKwYAGhBBCCCGEEKorpk2bJn1v9+PHj1euXAGAnJycx48fb9iwYcCAAY6Ojrq6ul5eXqNHj54/f/6yZcsmTZrk7e1ta2u7efNmgUAg0+fs2bNptH+/Wubl5fXt2/fZs2dVc0UIIVQaLrfoQ/h7APBwb8ZgqFp0lcMhHz+GEr/6AKBAgwUAbDF55MSBr9GfQWrxjMFgaLA0qN+NTCbLp0NXFUdHCFXYggVuTCYNAAgCWrY0o3ZqajJsbLQBICeHL93Yzq6iZbN++hwkkowI0tdYMr5BEj+hxowUktOV7Opn/SdACClGVZ2IjY1NT0+v7rmgmuvjx4+ZmZkA0LFjx+qeC1KKql/nEEIIIYQQQgjVNtbW1q1atZJ+WmXYsGFsNpv3z3PGCiQnJy9btuzWrVvXrl2TLjPh6uo6YcKEv//+W7JHLBZfvXoV7wsghKpXUPArgYAPAK1atFG5E/LJE0hMlHsoTVsTAIQEfPgQ+qMxSbLZ7M4duw8aMDwlNfn3P/4HAG1at9PV1VN5AgihCho1qn63bjYxMQU2NlqWltrUzs+fc/fvj3jyJCkiIgcAtLUZhYVCNpveoYOlWgal1vvV0pVaxlJvega5XZXcU3kJEqry7UUI1Tr29vbURkZGhpmZWbXOpS7q3fv+w4eJQ4c6XLxYoyN6/fz8qA0fH5/qnQlSEmZoQAghhBBCCKE6ZObMmTJ7lIlmkHj16pWDg8Ps2bOpsvQUXV1dmWZ4lxkhVL0EAv79R7cBwNTErLFzE9U7+vwZ5BXcAYAUXW0AEP93J4/Hu/fw1svXAbfuXKUeWe7WpbfqoyOE1MHEhN2ihSkVzRAVlefkdL5x40t794ZT0QwMBq2wUAgAkyY10tdnVdms1FKCoYqrKtTAIg41cEoIoeqVnJxMbVhZWVXvTOomX98ksZi8dOl7QYGcDGcAUFgo1Nc/wWQevXcvvornJu3p06cAUK9ePScnp2qcBlIeBjQghBBCCCGEUB0yduzY7t27V6QHLpe7f/9+c3PzXbt2FRcXX7x4cc+ePTJttLW1KzIEQghVkN8z3+zsLADo3XOAdFmccvka/TmCSRPT5KyWiWlEDpsFAC3Tc1o3dh8+ZMyyxb+PGDrWQN8QAM5e+PvtuyAAaNWijbmZheqXgRBSt2HDHn3/XkCSQBDQqJG+o6OuUCgGABaLtnx5U7UMUd4ldpWX5JU8Ub3pGao+aLXMsA+MaUAISaMCGjQ1NQ0NDat7LnXRuHENAKBePR1dXabcBo8fJ+Tn84VC8Zo1IVU7tX+JRKLnz58DQOfOnatrDqi8sOQEQgghhBBCCNUhBEFcvnx5+PDhDx8+LK0NjUazt7d3dXW1tbXV0tL6/Pnz/fv3Bf8tIZ+bm7tgwYKDBw/Kva+NTzkghKqRWCx+4vcQAKwsbdq0bq9aJ6Hv3x44vAsALDq3GvcuwjGnQEQQTPGPjAwkCQQACUBnsyf8upBgMADAybGBhYXVnv1bqV+YOjq6QweNUssVIYTURVv7Rw4GgoDPn/P+2cm8fr2bjY0awjGVjx6gkrhUfETFY6kxmkG60INk5lUT34CpvxBCyqMCGqytrat7IjXCw4cJAQGpa9d6MRgEAFy8+G3ZsjdGRuzo6Lw9e7wnTGik9hGPHeu4c6e3nl6pGY86d7Y2M9NMT+d27KieMk8qCA0Nzc3NBYBOnTpV1xxQeWFAA0IIIYQQQgjVLXp6evfu3Tt//vxff/0VHBzM5/NZLFb9+vW9vLxatWrVsmVLV1dXTU1N6VNev349YMCAjIwMma4+f/5csv8GDRqMGDGiEi8AIYQUio37np2TBQBdfLqrnJ4hLz+X2kjV1NjWxpNOkkIaTbeY3/1bYvdvCXSSbJCV+9nE8KW+VsrO9f37DnFxbkIQRBMX92mTZvv6PdDT0x/Uf7i+voGargkhpB47d7bu2fN+fj6fCk+qV09n6FCH+fPdbG11Kt55eQMUKhjTUObplRTNoK4+K0LBhas3IwVCqNahAhosLattsbzm8PNL6tnzPgDs3x+RmzsBACZNelZUJIyNLQCAOXNeVUZAAwAoiGagjiYnj+XxRNra5V6hnjYt4N27zEuXujo66pEkhIfnuLmpkofDz8+P2vDx8VHhdFQtMKABIYQQQgghhOocGo02ZsyYMWPGAEBhYWGZFSK8vb1DQ0O7du0aFRWloJmdnd2kSZNmzpypp6enzukihFB5xMZ9pzbcmniW+2QqEz2Am6vHv/sIQkgQAFCgwbrq4ghAdv+WOPZj9K4OXll04ntM9K69m01NzVt6ebf17uDVvJVX81ZquRCEkNp5e5t//Dj07NlooVDcvbtNixamNHllZSqiXEvpFVx3L+10tWdQqN5ohpLhCyVzRSCEECUpKQkAbGxsqnsi1W/GjOfURl5eMbXh6moUHJxObRsbs6tnWgB0OqF8NEOLFtc+fszZvbtNx45WR45EAcCIEb7BwYMNDE7k5/N79LB58KB3eSfg7+8PAI6OjnZ2duU9F1UXDGhACCGEEEIIoTqtzGgGirW1dWRk5OXLl/fu3fvq1SuRSFSyzV9//dWrVy91TxAhhMonMysDAFgslqGBkbLnREWRW7ZAbCzJ5RJsNtjYGM+Zw2azeTxeU08vc2090RNf7ZTUF+ZGmVrs243s2xYJzVu0/H3D+ocBvk/8H/J4vIyMtLv3bzx8fGfY4NGdO3WvxMtDCFWMra3O8uWeldFzyZX+ql9ur+JiEJVN+g0s7YqoTBU/x/UihCouJSUFsOQEwC+/PPvyJV96T2Ymj8sVAgCdTvz1V/vRo+tX09TKISen+O3bTABYvvxNVNRwOp0QiUg+X8zni/Pz+QDg75+iQrdBQUEA0KFDB/XOFlUqFdPuIYQQQgghhBCqg4YNGxYQEPD+/Xtvb2+ZQ/Pnz8doBoRQuZAkGRoWcu/hrdQ0Ve5FlobH4wKApqaWstM4dkw8Zgz5+DH59SskJpLR0aS/f9GMGcU8HgDY1bMfMmbS8OPn+uzYP9KhMQDw6fS4bZuJ/fs1DQwH9h+26Y9dI4eNc3SoDwBCofDC5dMxsd/UeDkIodqryhIbEP+gBvrJVvcVXBG1n4ppkH4HqnR+CKEaIycnp7CwEACsrKyqey7VzM8vUbKtq8sCgDZtboaHZwOASETm5PBUqPhQ9fT1WU5OegDg6KhrZqYZFDRw/ny3x4/7sFi0FSuaamkxVAjLiI+Pz8rKAoBmzZqpf8ao0tSCn1eEEEIIIYQQQjVKkyZNnj9/vnfv3oMHD2ZlZbm4uEyfPn306NHVPS+EUG3C4RQcOLzra/RnALj34NbvKzaYmpqrpWcejwcAbA3l8uj6+ZH79kFmpszuIC0GtSBmZ+vwY1fjxjrjxsO2tQAAJiaSltraOl18enTx6RET+23z9nUikeh9WIiDvVNFLwMh9FOg1tqrYJTKHqJaKH9dVfM+I4RquMTEH6v4lpaW1TuTardjR5tRo3zpdJqrq2Fw8GAAsLPT+fo1jzratKmJwrNrChqNiIwcHhWV5+ZmCADNm5s2b25KHdqwocWGDS1U6PP9+/fUhqenp3pmiaoEBjQghBBCCCGEECo3Op0+f/78+fPnV/dEEEK11Z37N6hoBgAoLuaFvA/u2a2vWnrmcotA6QwN5M6dJaMZxDTibiN7ADAWiBo3aFzyrIeP7oS+f0ttEwShpaWloaHBLeLSaHSRSCQUCSsyf4TQT+ZnjTaomfDdRqguO3fuHLXh4uJSvTOpdkOGOPD5U6X3nD/fZcaMF69fp3Xvbt2tm011Tay8mEwaFc2gLmFhYQBAEISbm5sau0WVDQMaEEIIIYQQQgghhFBV4xRypF/q6eqrq+e8/FwA0NczKLtpYiIZH19yd66GRp4GCwC6fE+kh4ZCq1bU/no2dvr6Bnl5uVFfIqK+RJTWa8P6zgCQlJxw++51G2vbju076+rqqXAhCCFUe1V9YAGGMiBUx+Xn5x88eBAA2rdv7+7uXt3TqXFMTNhXrnSVvIyNLXB1vUynE2/fDm7YUG1/hytv9uyXBw9GdO5s/ehR74r0w+UKbWzOFhQIbtzo3ru3bZntP3z4AAB2dnYGBgYVGRdVMVp1TwAhhBBCCCGEEEII1TmG+v8+a2VmZuHVrJW6es7LzwMAPb2y78yS375BTk7J/brFfAZJAkA2g05++CDZz2KxFs9b0cLL28LCytTEzNTEzMjIWEtLm8H48cgQQRAd2nV2d2ual5e798D2kNA3N+9cWbNheVa2bBIIhBBCCCGkRocOHcrNzQWApUuXVvdcaoHDhyOLioQFBYJt28KoPYmJhVeufK+82LDTp7/4+iZJvxSJyMePEyWFMFTz6FFidnaxQCBevTpEmfahoaEA0LRp04oMiqoeZmhACCGEEEIIIYQQQlWtrXeHV0HPuVzugL5D2rXpyGKx1NItSZIcTgEA6CmRFIHQ1CTpdBCLZfYzxWK7nPxvRvrRxvqgrS19yMLCatqkWSW7KioqTMtINTUx19HWIUny6N8HJEEM+fl5Ac+fDhowXMVLQgghhBBCChUXF+/atQsAmjRp0qdPn+qeTo2wZEngkydJAESrVmb797el0QjJIR5PeOxYFEEASYKXlym1c/r05/fuxT992tfHx0rtk/nf/wK3bPkAAE+e9O3c2QoAGjUyCA7OAACRiFy06PWBAxETJzY8cKB9eXv28bEyNWVnZPDatDErs3F+fv73798BwMPDo9zXgKoVBjQghBBCCCGEEEIIoapmYWG1ef1ukUioocFWY7dCoUAsFgMAm61Ety4uYGEBCQkljzjkFnwz0k/S0xa3a0dXYlwtLW0HOydq+0N4KFWQonnTlqFhIWKxiARMhI4QQgghVFlOnz6dnJwMAEuXLiUIosz2P7cDByLmzn0pEv34+zM0NNPHx3L4cCdJg4sXv6en8wCgQweradMaUzunTHG2stJq0cJUhRGXLAncvTu8e3ebO3d6ym3A4QipjZcvU6mABgODH9HMz5+nHjgQyeOJ/vorcu3aFqamP/6GLyoSOjicLywU+Pr2efgw8fv3/L/+aq+l9e+6NknCoUMRnTtbJyePLSoS6umVHR794cMHqj6Rp6enCpeJqhEGNCCEEEIIIYQQQgihasBgMCTFGtTnxy1spfLl6ugQTZqQ8gIa6uUXAoCARktj0sr7kFpmZga1wSvmicUiAGjU0KWcfSCEEEIIIaWIxeLt27cDgK2t7ciRI6t7OtVs9+6P8+e/ltlZXPyfhGTdutmw2XQeT+TmZiDZOWiQ/aBB9qoNeuRIlEAgvns3/suXPA6Hf/Vq7MqVTbW0GAKBeO3akOHDnTZsaPn9e35GRvHcuU2oU/bsaduz5z2hkBw2zOHhw8SrV79razMMDf8NSrh6NSY9nQsAv/76/P37bAAQieDMGR9Jg9atr795k8Fg0OLiRltZaSkzz0+fPlEbmKGh1sGABoQQQgghhBBCCCH0k2AymUwmUyAQFBZylGlPbNoE376RX77I7Dcp5FIbHz6+t7K0KdccXBq70Wh0sVj0KeIDANjWs3dxblKuHhBCCCGEkJJu3LgRFRUFAAsWLGAymdU9nWp2+3a8zJ6RI53GjWsgvcfKSislZdznz7mtWpVdpkGx7OziM2e+jhzpdOhQpKYmw9xc09n5IkmCr2+St7fZ5cvfk5OLNm8OS0gYff9+b+kTnZ0NYmNHU9uXLnV5/drNxcWAwaBJGnTvbqOtzSgsFDZoYEgFNMTE5Ev3IBSSACAUiuPiOEoGNDRv3lxHR8fLy8ve3r5i142qGq3sJgghhBBCCCGEEEII1RJmpuYAkJQsJ++CHEZGxKlThJcXSJeoYDB0HBypzeJiXnknYGlhNXrEeA2WBgDUs7GdNnk2pj5GCCGEEKokW7duBQAjI6MpU6ZU91yqWVBQ+tChDgRBEARMntzo6dN+gYEDz5/vImkQG1tApTEzMGBR0QxxcZx69c6xWEfXr3+nwoibNr2fN++VgYFGdPSIjIxxYjFJ5UsLC8vcvTs8ObkIAIRCMVXhojQ0GtG2rbmhoQb1ksMR+vunmJqybWx0AABAfOxYxz596p0711n6rLNnO7u7G3XrZtO6tbJhGV5eXjk5OX5+fuW+TlTdMENDGUiSzMvLy83NLSws5HK5xcXFIpEIAOh0uoaGhqampra2toGBgb6+Pn41RQghhBBCCCGEEKp2To4Nk5ITo75EFHAKdHV0yz7B2pq4dg2ePiVv3CDy80ldXaJbtyKXRrBzPQA4ONTn8rgZGWmFRYV6unqGBkZaWtpldtmxfZf2bTvx+QK2dJwEQgghhBBSq1evXgUGBgLAnDlzdHR0qns61Wnfvk9z5rwEAF/fPl26WJds4OBwPja2wN3dKCxsqGSns/NFHk8EAOvXh65a1ay8g7ZoYdqihekvvzR0ctIHAG1tOHasw7ZtH6yttR8/TgQAe3tdb29zd3cjZXpLTOS4uFwpKOADgJeX6ZcvuQBw9WrsxYvdJk1qJNPY2dlA+kKUVAkF71BVwH+2UnE4nOTk5IyMDKFQWPKoUCgUCoWFhYWZmZlxcXEMBsPU1NTKyqqO/7pECCGEEEIIIYQQql4tvbwDXjwVCoV7D2xbvmSNUo+gEATRpQvRpQtQz5QB0GO/UUdOnT2an59HUs+yAQCAqYlZC6/W3br01tFWdBeIRqOz2XTVLwMhhBBCCJWFIAiCIAwNDWfPnl3dc6lmsbEF1MaDBwlyAxqSkwsB4MOHbC5XqKn5Y4FY8qeynZ0SccAlnDjxJTg4Iz+fL9kzcWKjiRMb3b+f8OFDdoMGen5+/RgMZR8Ib9DgR3QFAISGZk6e7Hzs2OcWLUzxiXKEJSfk4HA4Hz9+DAkJSUlJkRvNUJJQKExJSQkJCfn48SOHo1SNRoQQQgghhBBCCCGkdo0aNtbR0QWAmNhvazcsD4/4oEInpqbmNBoNAPLycqWjGQAgIzP93oNbq9cu/Rr9WS0TRgghhBBCqvH29v748ePHjx9NTEyqey7VbMWKpu3aWTg66s2f7ya3webNrRgMgk4npk9/Ltl561Z3V1fDRYvcIyKGqTDo4sXu//ufp4eHscz+gQMfpaUVvX2bKfOHtLSoqLzmza8dOBABAFeufO/b96GkMZNJmzzZ+ciRDmLx1MDAgSpMDP1kMEPDf4jF4piYmKSkJAUfMMWys7NzcnKsra0dHByo770IIYQQQgghhBBCqCotX7Jm266NOTlZScmJ+w/u+H3lnxbmluXqQUdbZ8TQcU/8HxoaGDZq6GJtZaPJ1iziFqWnp4V9fPft+9cCTv7+QzvX/rZZX0+/kq4CIYQQQgiVydXVtbqnUCMYGWk8f95fZmd2dvG6dSGTJjm7uxulpRUJhSQAnD799dQpH6pB16424eGqhDJQfHysfHysSu43NGSlpXGFQpGCc7t1u5uYyHn37kXHjpbDh/uSJJibs01MtEaPrr9ihafKU0I/JQxo+BeXy42IiKh4fgWSJBMTE3Nzc11cXDQ1NdUyN4QQQgghhBBCCCGkJDNT87W/bbr/8NbDx3eFQqHv0wdjR00sbyedO3Xr3Klbyf29evR7/tL/1NmjhYWcF6/8+/QcoI4pI4QQQgghpGbOzpcyMrj79n16+3bwpk1h1E6lKrIpITGxcM+ejx8/5uzf39bRUU/60IsXA5YtCxo+3JHJLPXZb3d3o8REDgB4eV2lHjMvLhaHhw8t2TI9nTtlSsCUKY3697dXy8xRrYMpBH4oKCgIDQ1VY7UIDocTGhqan5+vrg4RQgghhBBCCCGEkJI02ZohocFisRgAQkLfiESKng8rF7FYHBH5kdouKMA7PwghhBBCqCbi8USZmVwAEInIdu1uSsIY/vqrXcU7f/s2w9b23NatHx48SOjY8bZk/5EjUT163GMyiStXug0f7iT33Pv34729b/76a+MFC9xWrPDk8cQAoKnJuHxZTjAxALRseeP27biBAx/FxhZUfOaoNsKABgCA/Pz8sLAwgUCg3m4FAsGHDx8wpgEhhBBCCCGEEEKo6kkqinI4BZIQhIrzD3jy9l0QALBYrNYt26qrW4QQQgghhNQoK4v3z5/DUFQk2revbfPmpu/eDZ4+vbGCs+LjCzQ0jjEYR/z8khQ069fvgeSP7cxMHrVRWCicNi3g0aPEbt3uKTh34MBHgYFpQ4c+3rSp1bp1LTp0sKTTidmzXbp2tZbb3tZWGwBIEoqL1RajjGoXDGgALpcbHh6uxjh9aSKRKDw8nMvlVkbnCCGEEEIIIYQQQqg0kyfMcLR3otPoAPDQ967klmsFhYYFA4CJsemGNdvt7RzV0idCCCGEEELqZW2tPXu2K5vNMDbWuH2758yZrm/fDmra1ETxWTdvxvH5IpGI3LpVUUCwnh5Tsi35K5skSQaDBgD5+Xy5ZwmFYju7cwIBCQDUwiydTjx71k8onLplS+vSxrp8uduoUU6rVjVt1MhA8eTRz6quBzSIxeKIiAi152aQJhAIIiIiqAyHtQufzx86dOimTZtK+8LfpEkTgiAsLCxK6+Ht27etW7cODw+vtDmWz5o1awiCIAgiOjq6Ugd6+vTpwIEDV69erfwpPXv2pOYmFApVG9TAwIAgiBkzZihu9ujRo3r16nXr1u3WrVuqDYQQQgghhBBCCNUKTo4Nli9d27lTdwD4/CXy3MWTauk2JTUZABo2cDYwMKT2cHncmNhvRUWF6oqZQAghhBBCqOL27m3L5U7KzJzQp089JU8ZObK+qakmQUDfvopOOXHCR7JtaMiiNnR0mP7+ffv1s7t9u4fcs+7di4+P55AkaWrKvny5K4ul1Dq1ubnmuXNd/vijhZKXgH4+dT2gISYmhsPhVPYoHA4nJiamskdRuw0bNly9enX58uV9+vTJysoq7+kXL17s0KFDUFBQ+/btw8LCSja4cOFC//79c3Nz1TDXmoTD4YwZM+bmzZubN2/+/PlzZQyRl5c3fvz4Y8eOKW4mFosHDBhw8OBB6fspb968SUxM9PX1raSsJAghhBBCCCGEUI3Sv+8QSwsrAPAP8P0SHVXxDvPz8wCAV8yjnkkoKMjfuOX3jVt+n794+vZdGyveP0IIIYQQQtXF1JSdnj6Oz58yc6argmbe3ub/+58nQQCLRYSEDJbsb9vW4tatHi1amMk9q00bC21tJgD06FFv4ED7ck0sL4/frNm1ceP8RCKMIa5z6nRAA4fDSUpSVABGjZKSkgoLCyvez6pVqwg1ef/+veKxli9f3rdvXwC4f/++p6fnq1evlJykQCBYsmTJyJEjqVobI0aMcHWV/a3n5+c3fvz427dve3l5ffz4b9aaTZs2VfzSrly5ovxbClKZG8rrxIkTJXvT0dHZtGkTAPD5/Llz55ZrJkoaN27c6dOn586dGxWl6EbMxo0bb9269euvv27evFmy882bN9RGmzZtKmNuABAXF9ehQweCIJSPVomNjV27dm2LFi3MzMy0tLTq168/ZMiQa9euKZOvIj8//8CBA71797a3t9fS0tLW1ra3tx82bNiZM2cqNfkKQgghhBBCCKFagc1md/HpSW0XquOxFmuregDwLjR49R//83364Pa966mpyQBAAnz+GhkRqSg3L0IIIYQQQtWFzxe7uFxycbmUlsYtrc2FC99nz34pEJSdeH7TppZFRZN5vKlWVtpKTsDEhJ2SMvb164GnT/uU3fq/Jk70Dw3NPHPm66lTX8p7Lqrt6nRAQ0xMTJVlAiRJstYlaWCz2devXx81ahQAJCYmduzYcfv27WWeRS1mb9u2DQDodPrOnTsPHjzIYDBkmrVs2bJXr14A8O3bN29v71pa/kBXV1fu/vHjx7ds2RIAHj16dO/ePbWPu3btWgaDUVRUNHr06NLW7AMCAtauXQsArq6uc+bMkewPDg4GACcnJ3Nzc7VPjMvlbtq0qUmTJs+fP1fyFLFYvGXLFmdn5zVr1rx9+zYjI4PL5X779u3atWtDhgxp1aqV4pIlJ06cqF+//qxZs+7fvx8XF8flcouKiuLi4q5cuTJu3DhnZ+fAwEB1XBlCCCGEEEIIoVrMP8AXAAz0DZu4ule8t6mTZlIxDRkZaRevnAl++1r66Olzxys+BEIIIYQQQuqSns4FgE+fcn7/PSQyMjcyMnfp0qBeve4fPBgh0/Lbt7xRo3z37/80bJiv9P7iYpHcBVU2m04Q5ZuMri6zdWv5+RsUa9PGgtrg8zEBeZ0ju8xcd3A4nOzs7KocMSsri8Ph6OjoqKW3PXv2GBoaqnDiw4cPz5w5o2RjBoNx5swZfX39gwcPCoVCOp1e5im7d++mlpCNjIzOnz/fvXt3uc20tbWvX7++aNGiXbt2FRYWDho0aNOmTUuWLJE0CAgIKC1coDTJycl9+vQp1yky1q5da2VlVWaz4ODgw4cPA4Cenp7cBgRBrFu3rmfPngCwYsWK3r17V2RWJTVt2nTx4sWbNm0KDQ1dvXr1n3/+KdMgMTFx2LBhQqFQX1//+vXr2to/guMiIiJSU1MBoGvXruqdUm5u7tGjR3fu3JmcnFyuE5csWbJjxw5qm0ajubi46OjofP/+PT09HQDevXtHFS5p0KBByXOXLVsmnXzC0NDQxsYmPz8/Li6O2vP9+3cfH58HDx507NhRxQtDCCGEEEIIIVTLicXipOQEAGjdsi2Tyap4h1aWNr8tX//8pd8Tv4epaSmcwv9kfcjMynjke697VzXfCkAIIYQQQkgFS5YEbtv24eRJn6lTn1lb6xAEkCTcv5+QkcF98CDBy8vUy8tU0lgo/BG2EB2dJ9m5eHHg9u0f9PRYMTGjjIw0lBz30aPEw4ejtm9vbWennoXRRYvc9fVZ2dm86dNd1NIhqkXqbkBDlRWbkBm0UaNGaulq0KBBNjY2KpyYmZmpfEADANBotL/++ktfX7+wsHD+/Plltv/zzz+fPXsmFAqvX7/u6OiouOedO3caGRmtXr1aLBZnZWVJH3VzczMwMFB+ngBQ3vYlDR48uEmTJmU2Y7FYVECDvr5+aW169OjRu3dvFxeXefPmVXBWcv3+++/Xr1///PnzqVOnVqxYIRP8sXr16vT0dAaDcfnyZelQgOvXr1MbVLBFxQkEgidPnly5cuXixYuc8uftvHv3riSaYdSoUdu2baMCSkiSvHXr1vTp09PS0nJycoYNGya3Qgr1k6ypqTlz5szJkyc3btyY2p+amrpz585t27aJxWIejzdq1KivX79KojoQQgghhBBCCNUpNBrNyMgkKysjNOxt/76D1RLTQKfTO3Xo2qFd5+u3Lj94dFvmaHxCbMWHQAghhBBCqCKSkwudnC7w+SIdHYaTk+6kSc62tjo9e9YLDk7380u+cOEbABQV/afwd6NGBn/91f7kyc+7dv2oWn7u3NdDhyIBID+f//x5yoAB9soMLRKRvXrdF4vJwMC0xMQxarkcgoCpU53V0hWqdepoQINYLM7MzKz6cTMzMxs0aECj1dxKHxwOR0FehH379pXcmZaWRshLKOPk5FRyZ0xMjL29vfSe3377TVtbOyEhYdOmTeWebjXJycmhNhQnybh7927lzYHNZh89enTz5s3Hjh0r+U/2119/0Wi0Vq1adevWTXr/jRs3AIDJZHbp0kUt0zh79uzEiRMlL7W0tEaNGnXs2DElT5fkVxg6dOi5c+ck+wmCGDBgQIMGDby8vLhcblhY2MOHD3v06FGyh44dOx4/flwmdMbCwmLz5s3Ozs6TJk0CgJSUlL///nv27NnlvTqEEEIIIYQQQj+Hrj49Ll45k5aeev3m5eFD1XNHFQBoNNqQgSMSk+LDP4X9u5Mg2rXtpK4hEEIIIYQQUs2NG3E8nggA2re3bNvWom3bHyUbmjY1HjnSSVeXpafH7NDBUuasGTMaz5jx4/FRoVA8dqwfSQJBEAYGTB8fayWHFotJBoPg88ncXL6argbVaTV3Zb1SFRQUCIXCstupm1AoLCgoqPpxa7iFCxfu3LlTZqehoSFRTg4ODjKdcDgc6QZr166l9jdo0ECy8+3bt+WdcGhoKLVhbm5ObQiFQuXnqTiYhslklnbiqlWrpFu2a9fu9u3bZmZySg1paGgcPXp06tSp0jvj4+OpixUIBHp6egpmeOHChfK+JwAwYMCAjx8/jhw5Usn2PB7vxYsX1HbJqhkA4OLiIrmEJ0+elGwwatSoR48elZYIZOLEiS1btqS279+/r+SsEEIIIYQQQgj9fDp36u7k2AAAfP0eRH/7rN7O585c7NOxG0EQAMBgMn6dNt+5IWbBRQghhBBC1endu8xLl6L19FgARMuWZlzuf1ZF9fRYhw+337atteJOSBJYLDoA6OoysrN/0dNjKjk6k0l78qRP587WZ8/6qDZ/hKTV0QwNkifsq2VoBXUKao4uXbrMmDFDXb2dOnXq9m3ZBIw1XF5e3uvXr83MzIyMjPT19bW1tZlMZlZW1qVLl86ePQsA9vb2enp6VT8xLy+vkJCQ0o4eOnTo0KFDMjsjIyOdnZ0PHDhQGfPR0tIaNGjQ4sWLPT09AeD79+9KnhgfH0+SJADo6+vXr19fbpvWrVvv2bMHAOLi4koe3bp1q+Ihunfv/ubNGwCIjY1VclYIIYQQQgghhH4+NBpt4vjp6zau4PP55y+dXrXsD0JesknVEAQxesQEB3unE6cPCwXC85dONWrYWFNTS139I4QQQgghJDFjxvMzZ74uXuyxZk1zBc3at79VVCRksejjx9dfuzZk48bQ+PjRFhbl+xuVyaS9fNl/3bp38+e7lXee7dpZPnnSp7xnISRXHQ1oKCwsrO1D16tXTy39lMbe3n7o0KHq6i0wMLC8pwQEBCgofiFXcnJynz7/+eXIZrNPnz4teXnt2rXr168DwLZt2yTJFUp7vp8giN69e1Mr7nLNmjVLsk2n048cOaLkPBVf17Rp00q7qyLJN6CCwsLCw4cPA4Cent7Ro0dlhjh+/DiVw2Dnzp02NjatW5cRlCfRp0+f4cOHa2mpcpvG1NSU2iguLhaLxXJLsRQVFVEbJiYmKgxhZGREbfB4PBVORwghhBBCCCH00zA3s+jVvf/NO1fiE2I/RX5s4uKu3v69W7Xj8bjnLp7Mzsm6++Dm0EGj1Ns/QgghhBBCAHD0aJRIRP7xR8iyZZ5sNr20ZkZGGkVFQqFQ9PZtJgAIBOLAwPSBA+3LO1zz5qY3b8opCF5xycmFGza8nzfPtWFDg8roH/1M6mhAg2SVtE4NLdeSJUvy8/OnTp3q5eVV8mhqaqqlpWz5nHK5fft23759S+5funRpVlbWrl27Slvdd3NzMzAwKNdYnp6eMvEHDAZj7NixkpfR0dFUQMOAAQNKSwkgoaenV79+/a9fv5Y8RKfT582bt2jRIskegiCmTJlSrtmWZv/+/QyGog/moUOHZAqXREVFzZs3j8/nA0C/fv0mTZok89bZ2toeP36cSkzStGnTYcOGyfR56dIlamPcuHHGxsbKz1YSlKACQ0PD+vXrR0dH83i8x48f9+gh5/+I1L8XALRq1UqFITIyMqgNSWQDQgghhBBCCKE6q0vnHg8e3yku5j15+kDtAQ0A4NOxW3BI4Nfoz89f+A3sN5TBUDYlL0IIIYQQQkpq2dL09et0PT0NDY1SoxkAwM+v35IlgX372rq5GXXrdldTk9mtm43yowiFpLn5qdxc/pEjHSZNalThWcvRuPHl/Hz+iROfs7MnFBUJ9fRYdLrakqihn0wdDWgQCAS1feg9e/YYGhqqcOLDhw/PnDkjefnmzZuAgIDDhw+np6ebmprq6OgoyEmgsm3btm3btk36JVUswM/P7/Tp023btlX7iGqxZ8+e79+/C4VCoVAoEonEYjGTybSysurYsWN54zzatm1rYGDQoUOH//3vfxWcVfPm/0ki9ObNm1WrVvH5fIIgSJLk8/kzZsyYNm3a2rVrJWkYOBzO5s2bqW25tRsSEhIAgM1mlyuaoeKWLl06bdo0AJgzZ87Lly9lwiOOHTt29+5dALC2th45cqQK/b948YLacHV1rfBkEUIIIYQQQgjVbppsTe9W7fwDfMMjPhw+tm/ksHF6emquCurToevX6M9F3KLYuJj6Tg3V2zlCCCGEEEL+/v3v309o395Ckon78eOk1q3NdHX/E01bv77e9evdqe28vIlLlgQ5OZ3fvbvNiBFOAPDoUdKwYY88PU18ffswmXLyZ797l5mdXQwAf/4ZKhPQ8Oefobt2ha9Z0/zXX13KO3mxGPr3f2BsrHH0aEcNDRoAcLmi+fNfHjwYpaPDjIkZZWLCLm+fqC6oowENQqGwtg89aNAgG5tyxFJJZGZmSgc0fPr0CQDq16+v+FH76dOnz5gxQ/lRnj9/Pnfu3NKOTp482c/P7969ezExMR07dlyzZs3KlStliiCoFq4h7f79+z179qxID+U9/fDhw5cuXbK3tz969Kj0foFAEBwcLBAIEhISKh7QIO3cuXNTpkzhcrmbN2/euHFjXl7es2fPeDzeH3/8ERkZeerUKU1NTQD4448/EhMTqVMSExOFQqFMEggqoMHJyUmNc1PG5MmT7927d+PGja9fv3p5ea1fv75Xr156enpRUVH79++namSwWKyzZ8+yWKzydh4WFiYJaKjgTwJCCCGEEEIIoZ/DwH5DP0V+zMhICw4J/BD+3qVxExNj017d++nq6qmlf3u7H3Ut0zNSMaABIYQQQgipHYtFGzDATvLSy+taSEimjg4zJWVsVFRuQkLhoEH2MqeIxeT27WEkCRMnPiMIYuTIJ9SzzQEBKffuJUj3JuHhYeToqPv9e0H79rLP965eHSIUiufMefnLLw01Ncu30LxyZfDdu/EA0KSJ0f37vWfNetGjh83Nm3EAwOEInj9PLTl5hKDOBjTUXpJVf5UDI+bPnz9//nxq++vXr1lZWQBQZo4ECwsLT09P5UeRLJ/LZWhoeOfOnY0bN65evVokEv32228vXrw4c+aMiYmJ8kOoRU5ODrXkrxavXr168uSJhYWFzP6vX79SmTm8vb3VNRafz1+2bNnOnTsBYN26dUuXLt24cSMAjBs3TldXd8eOHVeuXImPj799+3ZOTg7VzNzcPC0tTSgUxsfHOzo6SroqLCxMSUkBgIYNq/pWC41GO3fu3KRJky5cuBAfHz9+/HiZBoaGhidOnOjYsWN5e+bxeFOmTKH+l2xlZTVw4EC1TBghhBBCCCGEUK2mra2zYsmaU2ePhoaFFBfzQt+/BYC3IUGTf/m1UcPGFe+fy+NSGxkZ6RXvDSGEEEIIIcXS03kAwOEIbt6MHTvWDwD+/LPVsmUe0m1oNMLSUis5uQgARo70lSRqJwjC0VF+XXgNDXp09KiiIqG2tuxSsrOzQXh4NotFY7EU1byQq2HDH2HEycmFzZubBAYOBIAuXaz79HmgoUHv0sW6vB2iOqKOBjQwGIzqqjoh82R8eWlpaVEbnz9/tre3r+Bkrl+/Tm2osGBcQQRBrFy50sPDY/To0QUFBSEhIcnJySYmJmKxmGrw8uVLycXKkKR/CAoKUvDgvoJ8A7Gxsffu3bt582ZAQEBERETFLuVfnTp1OnnyZGpq6qdPn6RrHFBpMACgTZs2ahkoPDx8zJgxHz58oNFoe/bsmTVrluQQjUbbvn27k5PT3Llz37x54+3tvXfvXkNDw+zs7AsXLvj4+ADA27dvpQMaQkNDqbfdzc1NLdMrF01NzS1btkRGRoaFhZU8unTp0j59+pS3Tz6fP2zYsLdv31Ivt2/fzmZjkiKEEEIIIYQQQgAAOjq6M6cviPoc8fTZo7S01OSUxJzc7O27Nw4eMLxn934yjUkSwiLh7UfQ04O2TcFa9hEGWcmpSdSGpQXejUUIIYQQQpXu1KlOo0c/dXDQZTJ/hBc8eJAgHdCQmFgYGJhaWCik02lc7r8PS9NoxMuX/d3cjErrmSCgZDQDALx6NeDYsc+9e9ej0//NvJ6RwXNzu6yhwXj9eoCVlfzVPQD45ZdGhYXC8PDsrVv/fQC4QwfLgoKJyl0uqqPqaEADk8msroAGJpNZdqPSubj8KEizZMkSMzMzNzc3FSIk/s/efcc1dXZxAD9J2CBbVIYLJ+DeijiK4t4iTrSg1j1ardq6W60Lfa2jDlRcdePeo3Wh4hbEgQoCgorIXiG57x/XXmNIQkISwvh9P+/n/dzc+4yT5EIxz8l5GIZ5//794cOH58+fT0TGxsa9evVSJ6pC69Gjx61bt/z9/Tdv3uzm5kZEOTk57KWmTZvKS1bgyj/Ur19f+YVqsVjMlqMgok6dOnHnJe8EVVf0/fz8JHeXaN++PXtw6dIlyYSGBw8esAfqV2jIzMxcvHjxqlWrhEKhubn5rl27ZL5348ePr1Spko+Pz+vXr3ft2nXy5Mnjx4+3b9++UqVK8fHxN2/e9Pb25hpzC/+NGzdWM7xC2LJly9SpUzMzM9mHdnZ2pqamCQkJWVlZRDR79uyjR48eOnRI+Q1WEhMT+/Xrd+3aNfbh5MmTfXx8tBE5AAAAAAAAlFx1arvUqe1CRFevXz5waE9Obs7ho/ttbMo3a9KSa7PvJK3eTq+jKT2TiMjOllxr0rr5VL2y3GFDQ0OIyNDIqFHDptp+CgAAAAAA7dvbv3s3jIjy8sSDB9e4cSPh99+//iG6a9fLESP+IWLydxSLyc1NbjaDAuXK6U+d6iZ18o8/Hr5/n8UerF0r98u9PB5NnOgq7yqAPHxdB6Ab8r76X/yn7tKli4ODAxE9efKkcePG+vr6PNXx+fxKlSpNnDgxOzubiKZMmWJjY6N43oULF6o0Rc+e0t9pkMfFxeXmzZtsNgNJpBcoKL2gkpiYmMDAQG9vb1tb23Xr1klesrCwGDJkiAb3uahatWqVKlWI6NKlS5Ln79+/T0Q2Njbq7+kQHBz8xx9/CIXC+vXrh4aGKshE6du374kTJ7p16xYYGNisWbPFixcTUYMGDYjo5s2bki25hIbmzZurGZ6qVq9ePWbMmMzMTD6fP3Xq1KioqPfv379+/TolJeXkyZNsfsnt27fd3d0/fFCqVueNGzcaN27MZTP88MMPa9as0V78AAAAAAAAUKLl5eW1btl2zs+LypUzJ6J/r3395/wff9GPS+hxxJdsBiL6kEhXQqjnaAp/KXu0128in4Q/IqJWzd3V/EILAAAAAIBK9PT4e/d2jI4e0qbN16pio0dflZnNYGFh+PffHc3MNPYnq7d3dR6PR0SOjqaS5z98yGrWLHjWrDuamgjKpjJaocHU1DQxMVFXU6vT3dDQ8NixYwMGDIiKilI/GDMzsylTprBL3cVEWloaaS7jZMuWLWPGjMl/fsSIEUOHDu3QoYPU5wsLFy60t7fftGnT3bt3a9WqNWPGDJnDhoWF/e9//yOi8uXLS11q167dzp07//33X7FYzOd/SRhiKzS0bPnlSx53795t1qyZvJhlfuTBlYIYOnRoSEiImZnZokWLuJyPrl27mpmZbd26dcCAAZK9Onfu3LlzZ6nwzp49e+/evYSEhIoVKxKRSCQ6d+4cEdWuXbtSpUryotKG0NDQn376iYj4fP6BAwf69+/PXdLX1+/evXuHDh169Ohx5cqV6OjokSNHnj59WsFoYrF4yZIlCxcuzMvLIyI9Pb0lS5bIewcBAAAAAAAADh35+9I/50QikZNjFSsr67S01Ldvo9hL98Np4x5KSpbR63UMjZ5N1/aT4Nstg/PyhLv/3sYwjL6+fpfOPbQdPAAAAACAYh8+ZOXkiPKfNzfXS072JaI//ni4fv3TZcuaDxlSQ825WrSwi4z0iY3N8PD4ZpO2nj3P3r378e7dj999Z9+pkyMRicXM1avx7u4V9fTkfuv+3r3Ehg1tJLe0gDKujCY0WFlZRUdH62RqS0tLNUdo0qTJy5cvQ0JCoqKiuA0aVGVsbOzg4NC4cWNzc3Nl2o8dO/aHH36QOjl06NCnT5+amZlxX4jnXLt2bfLkyYUILCkpiYjYihENGzZ89OiRgsbGxsbyLgmFQj09PcnKE87OzmZmZuyAc+fOrVFDxm/nfv36ubm5MQxz9+7dqKiofv36WVvLqLfj5+fHHgwbNkzqkoeHx86dO1NSUh4/ftywYUMiio2NZasLtG4tt8aOSqTqTPzzzz9nz54lIisrK6mEhvw8PT1nz54tFosPHTo0ceJEIrp27Rqb3CO5DUfRmDNnjlgsJqJx48ZJZjNwTExM9u3bV6NGjbS0tDNnzly9etXDw0PmUImJiYMHD7548SL7sHLlynv27HF3d9de8AAAAAAAAFCiPQl7eO7iKfb4bUwUe5CVnSUS5QkEer+vow+f5PYNf0EHztBgiaQFhmF2/709JvYtEXXz6m1jrbFikAAAAAAAhRMVlSZ1hs+nX35pvGjRlz0pfv01VCRiRo78d9AgZ/WzB6pXL1e9ejmpk82a2d2585GIxOIvhSIqVdr94UOWs7N5ZKTs7cKdnPbExmbUqGH+4oUPDykNQERlNqGhXLlyenp67De5i5JAIFAygUAxPT29tm3btm3btlu3bmfOnOHz+SKRjBwrSV26dDl37pxAIFDpWVesWJFhZNSiYbH5BAKBgF25l9SwYcNJkyYVOP7Tp0/9/Pz8/Px8fHzMzMyIiF1cL3ALDCVVrVq1cePGffr06dOnT7169RYsWKA4Q4LVt2/f8ePH5+bmbtu2jS0hIOndu3f79u0jopYtW7q6Su/0w+3acOPGDfZlCQkJYc+0adNGqrGvr2+Bi+5jx45lV/3lYQts6Ovrz5kzR/FQRNS4cWNbW9vExMT9+/ezCQ1HjhxhL/Xp06fA7hr08eNHbmOO/LkyHDs7O29v78DAQCL6+++/ZSY0PH36tHv37lzNksGDB2/cuNHCwkLzQQMAAAAAAEBp8eHje/agXduOr15Hxsa95fF4VatUFwj0iCgqTlHf3Dw6dflrQoNIJNqzb/uNkKtE5Fy9Zlcv6V04MzMzjx8/7uMj+xNbAAAAAABtqF7dnM8ndolJT4/P4/Fu3OjZrJkd18DR0Sw6Os3AgM/naytxICCglZ2dsb4+38vLiT2TnJxDRK9fp2Zl5Rkby1in/vgxm4giI1PT0nLNzTWzPT2UdGU0oYHP59va2iYkJBTxvOXLl+e2IdAIdqlbIFXlsOQIDQ29devWrVu3wsPDV69eTUTssjS7GwJr4sSJP/74o2Svy5cvszUSnj17ZmhoKHnp/PnzY8eO5R42btz43r17qkZla2vr7e29d+/epUuX+vv7SxXVmDlzZmZmJhH9+uuv+fu6urqamZmlp6dfv359woQJRHTz5k0iMjAw4HIdOO7u7v7+/oqDkVrsDwsLq1evXv5mQqGwWrVqMke4du0alzbB5/MHDRq0fv3669ev379/v2bNmjt37iSiChUqtGvXTnEkmvXo0SM2V0YgELi4uCho2aBBA/bg4cOH+a8+fvy4Y8eOnz59IiJTU9P169f7+vpqPlwAAAAAAAAoXZwcK7MHVlY283/5Pjs7m8/ns3s7MgxlZhfQPSPry8GnpMSt2zdGvnpORBXsKk4YO03qU5r09PQePXrUrl0bCQ0AAAAAUJRsbY0mTHD7888wIgoIaDVpkvR3dO/d67tx49O+fatprxCCgQF/3rzGkmc2bHD/6afbnTo5yMxmIKJ169pMnx7i7l4R2QzA0eTiesni4OBQ9JPa29trdkB2ywkjIyPNDpudnc1TApsrkJKSokzj3377Lf9Ed+/eZQ/YFXexWMxuBSK5Nm9hYWFtbT1s2LDff/89MzOzatWqdnZf0seqVKmSlZXVo0ePAwcOWFtbS15S0y+//MLj8ZKSkqRyKY4dO7Z3714iateuXffu3fN35PP5TZo0IaIbN26wZ9gKDU2bNlWwQUZRGjFiBHvwxx9//PXXXykpKUQ0fPhwPb0iTW/KyMjgjnkK/1PJfRIk2YWVmJjYq1cvNpvB2dn59u3byGYAAAAAAAAAZdSsUcfJsQoRnb94OjMzw8jIiM1mICIej0wK+he8mQnl5QkvXDozf/EsNpuhapXqM6bPLVfum8Kcz5498/T0rFOnzsaNG7XyNAAAAABKvgcPEnv1Onfr1gddB1IKrVnTavnyFjNmNMifzUBENjZGv/7a2NXVqihD8vOr8/mz74EDnvIa+PvXSU0ddfp016KMCoq5spvQYGZmZmVVpD+iVlZW5cpJbx6jptTUVCJiN2soiUJDQ9mDtm3bEtHr16/ZFA2pYgNxcXFmZmZbt251c3MbNGiQUCjkLiUmJpqYmPz888+VK1dmN1/QCBcXl1GjRhHRtm3bduzYwZ589uzZiBEjGIYxMjL6888/5fVlKzHExMS8ffs2Ozv7wYMH3BNUX7Vq1a78Z/DgwezJ5cuXX8mH3UJCIBBUrVpVKjy2xsPhw4eXL1/OtmGLSRQlLvVEJBK9fv1aQcuIiAj2oHz58lKXxo0bx2bA1KxZ89q1a/l3AAEAAAAAAACQicfj9ek5gIgyMzMOHN6Tnp4m+WmDs5PcjiaGSVUqPK5r//fPv049cHhPTk42j8fr2L7TzOlzLcy/7n6YkJAwbty4du3asRsjarZgJwAAAEBpEhwcdeJE9OHDilYKyoIff7xlYbHd0nLH8eNRmhqTz+fNmNFg+fIWmhoQQCfK6JYTrOrVq9+/f5+te69tPB6vevXqhet769atVq1aKWgQHx+v+DvuHJFIJK/lgwcPGjZsKHXSy8tr1qxZ8kYbO3bsixcvTE1NT548Ka9NZGTk6NGjZV7KyclhF/vr1KnDLm9z+Q1SuyrUrVv37Nmzt27dmj17dseOHfX19blLbdu2vXPnzqlTpxYtWuTs7CwvjEIICAg4f/58bGzsmDFjzM3N69Sp4+npyWaQrFq1Sua+D6xWrVo1aNDA09NTT0/v1q1bubm5pLmEBlNT0/bt2xPR8+fPg4ODiahz584zZsyQahYTE3P+/HkiGjhwoKOjo9TVOXPmDB48WCwWJyYmEtHgwYOlkh6KQIMGDYyMjLKzs4loz5498+bNk9ksMzPz0KFD7HGLFt/8F/fBgwfsJYFAcODAgUqVKmk5ZAAAAAAAAChV6tdrVKe2y7PnT2+EXL0RcpU9KRAIzMzK1alYPruRbWKKbWaONREZ6qeVM35vYfKunEm8viCbiN68+jJIxYr2Qwb51q39NcM+LS1t1apV69atGzVq1LNnz4r46zQAAAAAJc6PP9avWNHEx0eTSzwlToUKOz98+LLtWe/e51NSRpmb6yvuohNiMbN2bZiXl2PdurL/yj1+PHratJs//thg/HhFu40DqKRMJzSYmZk5ODjExsYWwVwODg4lsY5CxYoV2eVzmdiCE3p6egraWFpayrsUGhrKLvZ7eHiwZ9jdGYiocePG+du3bNnyypUrRJQ/f6J79+7sBhBHjx6VN52qLCws9uzZ07lz55ycnEGDBpmbmyclJRHRyJEjx48fr6Bj3759+/btyx5v2bKFiHg8Xps2bTQVGBGJxeKRI0ey2QC///57/qujRo3KzMw0MDCQWbXC29t7wYIFz58/JyJDQ0MNVrZQnomJibe3986dO4lo2bJlPXr0yP+mMwwzfvz4hIQEIuLxeMOGDZO8um/fPvagffv2+XNxAAAAAAAAAArk5ztu9Z/L3sV//WhIJBKlpCSnpCRXsHhZwUJuRx6PV7NGHQ/3Ds2atODzv2yVKBQKN27cuGTJki5duty7d69KlSrajh8AAACgFLCwMCjji9+PHn3ishlYenpKfY256DVpcuThw08CAS8mZmilSib5Gwwdejk9XThx4o3+/atVqFAstmKHUqBMJzQQUbVq1ZKTk9PT07U6i5mZmdQeCipxdnZm18WlxMTELFq0iIg6duzI7T4gz5o1a8LDw/l8/qZNm2Q2qFy5cqEjLJybN2+yB1xCw5kzZ4ioatWq3H4EuuXh4bFnzx5vb++8vDw2m8Hb23vr1q3Kj/DPP/8QUb169RQkdhTCy5cv2XiIqH379n5+ftOnT+c+KJk5c+alS5eI6JdffqlRo0b+7h8+fMjIyGCPRSJRTExM0VdoIKLFixefPn06MTExMzOzffv2f/zxx8iRI01Mvvz37+HDh7NmzTp37hz7cOLEiS4u3/xBc/Xql2/PuLm5FWXYAAAAAAAAUGpYWlrNnf3bs+fh8e/fifLyxAyTlZWVmpryKenjp0+JSZ+TxGIR2zIzxzonz97YtFL/bvZ1ajpUrlzVxPjrB7gMwxw8ePDXX391dna+dOkStkQEAAAAACVlZeU1bXqEPebxyMBAsHGjh4lJsV7AFYmY2NgMmQkN9epZhYR84PHI0FAgr3tKSm7XrmeaNbNbs6aVcgXooawr1j8PRYDP57u4uDx48EByo0TN0tfXd3FxUWevxPLly/v7++c/z62sd+/eXWYDSYcOHQoPD+fxeAW2LDLcgjS7HcPTp08jIyOJqFOnTlItw8LCvL29hw4dOm7cOGtra8lLK1asCA4OnjFjRu/evTW+IaVQKHzy5AmfzxeLxeyZihUr5ubmGhsrlVOWk5Nz69YtIrKxsVm1atWTJ0/CwsLq1as3YcIENQOrXbt2RETEwYMHlyxZ8vjx47Vr127YsMHb23vGjBmHDx9etWoVEX333Xe//vpr/r7Z2dl9+vThCpPk5eUNGjTo/v37FStWVDMqVVWuXPnw4cNsDYy0tLQJEyZMmzatVq1axsbGcXFx796941p26tQpICBAqntcXBx7sG7dur/++qvA6fr167d3714Nxg8AAAAAAAClgJ6enptrAzfXBvkvicXi7Oys1zH0IsrIwlzQ2IWsZNVsuHjx4qxZs/h8/saNG7/77jutRwwAAAAApciJE2/z8hj2+OrVXu7uGlusEYkYN7eDKSk5V670ql1bfvExVezZ03Hw4MuOjqbNmpWX2eDMmW4BAU9at7aztDSQN4i398WQkPchIe89PCr271/4L4RD2VHWExqIyNjY2M3N7fHjxyKRSOODCwQCNzc3Jde/VZKXl7d27Vr2uGvXrhofX1PY/QKISF//m81+RCLRtWvXiMje3p4tDhEYGMhe6tKli9Qgz58/z8nJ+fXXX5csWTJ+/Ph27dqx58VicVZW1tOnT/v161e3bt0CV7XZHS6UdOHChSlTpkREREieXLt27YkTJxYvXjx48OD8+RO5ubmRkZHP/vPkyRN2V4grV66wm2XQf/t0qI/P5w8aNMjb2/vYsWOLFy++f//+3r17uQX7Ro0aHT58OH+EOTk5/fr1u337NhE5ODhYWVmFhYXFx8d37dr18uXLRb+vp4eHx71790aMGHH//n0iys3NDQsLk2ygr6//yy+/zJkzR09P+pfV58+f2QORSKTMD69K7z4AAAAAAAAAn883MTF1q01utb+ebNasWf6Ws2bN6t+/P0+J75eF3L5uaWFZtw5qDQIAAAAAEVGHDvblyumlpeX17l1Fg9kMRLRnT+SzZ8lENHXqzTNnNLOS6OJi9ehRfwUNLCwMFi5soniQxo3Lnz8fS0QZGV++bf7qVaq1taGVlaFGgoTSR8PfaC+hzM3N69evL7Xirj59ff369eubm5trdljWzJkznzx5QkSdOnWqW7euNqZQE8MwL1++ZDfFICJHR0fJq6GhoampqUTUsmVLIkpJSdm+fTsRWVpadu/eXWqo/v37P3/+fMeOHdWrV2/fvj13ns/nz5s3Lyoq6tdffzUzM3NxcWEYRqrv8+fPk5KShEJhfHz8qVOn2JMWFooy0R4+fNi9e/fOnTuz2QyOjo779+//999/nZ2diejNmzfDhg1zc3P766+/uI0bTpw4UbNmTRMTE1dX1/79+//yyy+7du16+PCh5LA2Njbt27fv2LFjgS+d8ng8Xp8+fW7evNmtWzfJ82Kx+MKFC1xhCVZWVlbfvn3ZfT0sLS3Pnj177NgxNonh4cOHXbp04VIEipKrq+udO3fOnz///fff16tXz8bGxtDQsGrVqu3atVu5cuWbN2/mz58v82dTe1VVAAAAAAAAAPJr1qyZzGwGIlq2bFnz5s0LHGHPvh3bgv4KWPtHyO3rmo4OAAAAAIopH59LfP6WJk2OiMXSa1hEVL68UXz8iMhIn6NHvTQ7b9u2FQUCHhFZWxevRIHFi5v8/nuzX35pNGJErZ07Xzo57a1RY5+d3a7IyFRdhwbFFCo0fGFubt6oUaOnT5+mp6drZEB2fV0btRmEQuHUqVM3bNhARKampv/73/80PkWhJSUl2djY5D9vYmLi5fXNL+KLFy+yB2xCw8qVK9nVdB8fH0NDGb9Y9fT0fH19fX19iejkyZOSlywtLRcvXrx48WIiev78OTsd94V+Dw+PDx8+SLa3sbEpX152JZz79+/PnTv32LFjbGKEgYHBtGnT5s6da2pqSkSPHz/+448/Vq5cmZWVFRERMW7cuBkzZvTs2XPmzJn29vbsfhkcfX39unXr1qtXr/5/7O3t2Ut3795lD0aPHj169GiZkSgpPT19586dy5cvj46OZgOuUqXKy5cvHz16NHDgwJo1a/70009+fn4CgSA+Pr53796hoaFEZGFhcfr0aTc3NyI6fPhwt27dsrOz79y506JFi5MnT9aqVUudkDw9PfOnlSgmEAg6deqUf6sRxdjqFwAAAAAAAADaJpnHsHDhwv379586dWrq1KnTpk1jPzFgG7D/z/7TO79bd278c/UiEUPEC9q9RV9fv2njFkUSPgAAAADo0tmzMQzD3L+fGBmZWquWjC/cmprqOTtr/tvR1aqVe/nS586dD4MGOWt8cHXo6fHnzGlERHl54pEjr7BrSnl54vPnY2vUcNFxcFAsIaHhK2Nj40aNGr158yYuLk7VFVlJPB7PwcGhWrVq+Qv+q+/SpUtTpkwJDw8nIgMDg71792qjPIORkVHhXgFra+saNWpILe2bmJjs2LHD1tZW8uTp06fZg1atWoWFhS1fvpyI+Hz+9OnTVZoxJyfn7du3CQkJqampT58+/eOPP4iILaXAqlWrllRCw7x58+SNFhkZefToUSLS09MbPnz4r7/+Wr16dcknsmjRojFjxvz+++/btm3Lzc1NT09/8OBBlSpVzM3NnZycqlev3qBBg4YNGzZs2NDV1dXAQO7+QGoSiURXrlw5cODA/v372UIXROTu7r5p06Y6ders3bt3/vz5r1+/fvny5enTp8eMGXPz5k1vb++4uDgisrW1PXfuXOPGjdleHTp0OHLkSJ8+fXJzc1++fNmiRYs///xz2LBhWoocAAAAAAAAoJj7+PHj27dvo6Oj3759GxUVdePGDfb848ePK1asuGbNGi8vrzVr1kju28gmMXBpDflzGlJSU/buDyIiYyNTYZ4wL0+4OXDdp6TEzt91U2ajCsk26nxmBQAAAABFb+bMBr/8Empra1S9umY2JWelpQn5fDI1VVR+vlq1ctWqaXJSzeLxeEZGgqwsEY/Hs7MzGjCgesF9oExCQsM3+Hy+s7NzhQoV3rx5k5SUVIgRrK2tq1WrZmZmptnAcnJyDhw4sGHDhlu3brFnKlSosHfvXs3uX6ARK1eujIyMFIlEDMMIBAJ7e/vOnTtLZTN8+vTp9u3bRKSvr9+kSZMnT57Y2dnFxsYOGzasZs2aKk13/Phxb29vqZOTJk3ijvv27cu+HQKBoHLlyj179uzaVe5GQd7e3h8+fMjNzZVKZZDk6Oi4cePGuXPnrl+//tixYydPnmQ/wnj79q1KkRORr6+vu7u74jZjx46V3Dni9OnTmzZt+vfff1NSUriTjRo1mjdvXu/evdkPOIYNGzZo0KCtW7cGBgZu3Lhx3rx5S5YsEYlEROTq6nrs2DHJhA8i6tq165kzZ/r165eSkpKcnDx8+PAHDx6sWrVK1acDAAAAAAAAUELt2LHjwIED0dHRUVFRxsbGlStXrlKlSpUqVbhshhMnTlSoUEFx8kFoaKi8nIZ/rl7IysokorH+E/kCwcZNa7Kysw4d+ftl5HPfYf7m5b58UQ/JCgAAAAClz5w5jaZOrWdiosk12T17Xg4b9o9AQPfu9WvQQEbp9BJBIOCFhPT57bcHEya4tG9vr+twoPhCQoMMZmZm9erVS09Pf/fu3cePH/Py8grsoqenV758eXt7e42nMrAEAsG+ffvYbAY+nz98+PAVK1bI2zdBt3r37l1gG2Nj46CgoFOnTn369MnY2Lh58+b37t3z9fVl6zSopEOHDoaGhkKhUCwWGxkZ1ahRY8KECf7+/lyD6dOnq1T14a+//lKmmb29/e+///7777+rGrAkd3d3yVBl+uGHHyQfGhkZHT9+nD02MDDo3bv36NGj82/WoK+vP27cuHHjxn348OHYsWNsNsPAgQMDAwPLlZORi9exY8cbN2706dMnMjLSzMzMz8+v8M8KAAAAAAAAoKRp2LChnZ0dm8Qg+dmO5C4Swedp8z56954MPjST7CuZu8DlNEh59Pg+EVWtUt3VpT4RzZg+d8Om1YmfPj56fH/+olm3bl9v2cKdiHg8nuKcBmQ8AAAAAOiEUCh++PBTs2aFXJjTbDYDEV28+I6IEYlo//5XJSWhwdPz5NWrCTNmNPj9969/MDdoYHPwoKcOo4ISgUdE8+bNW7hwoa4jKaYYhmG/tp6RkZGZmZmbm8uuDQsEAgMDAxMTE1NTU0tLSwsLC2UqBKojMzOza9eu1atXnz59er169VTt3qVLl3PnzgkEAmXyM6A469y5s4mJSa9evXr37m1jU/B/pZKTk3v37v3999/7+voqbpmenj5hwoSOHTsW2BIAAAAAAACg1OOyGRiGvv+ZTl6hqiQjWYE1avRQUxNT17r1XV3re7T1IIlEB5FINH7K92KxqKtXz369B7Ens7Iyd+4NvHvvNvtw68Y93FBSWQuF2G+C7YLsBwAAAJAyf/78RYsWxcXF2dvj2/AqYBgyMdmWnZ3XrZvTqVNyq4AXpVevUt3dj6em5t6+3dfNzargDrrGMCQQbGYY0tPjC4UFfNcXSiITE5MWLVpcuXJFs8OOGzfur7/+QoWGAvB4PEtLS0tLS10HQiYmJv/++2+hu589e1aDwYAOnT9/XqX2lpaWSt45ZmZmQUFBhQoKAAAAAAAAoNSavZyOnGdq6TdnH+pX+MnUMLGcyYdyxu8N9NIfhj4nou1b9jRsVvv6zX/19L582sYwDJtYkJObIxaLiKhcOXNuTGNjk7F+k5o0bP73wZ2pqSn+44ZyOQ1cRykqZTOQEvUeJBurk/2gkUEAAAAAiq2UlNzs7Dwiuno1QdexfOHsbB4fP0zXUaiAx6Pmze1u3/7g6Giq61ig5OHrOgAAAAAAAAAAAIDihSvP8D5RfPvOhR5NprLnGzar7Vr5RNUKITblXhnopbNn2EvGRsZElJeXx55p3rx5+NPHRGRkaCQQCIgoPS1NapamTVr8tmBlty69DAwMuJOLl/5y/0Eo5cNTjlQXxU+TS0FQcnDFM2q7fCkAAACATlhaGkybVs/UVG/MmLq6jqUEu3mz96NHAyIjfXQdCJQ8qNAAAAAAAAAAAAAgQ9LnT78vW1ejwku2DAObqSBm9DJzrNKyKqRn22Vk21hZGuzZW33okGEh1x5uDwoMvXsr9N4ttvuadctbtXD3HjDM0tL606ePn5IS809hbGTct5f3d+292rX97tqNK9nZ2TGxbzdu+V+D+o39Ro4zMTZhmxVB8YNCT4EKDQAAAFDqBQS0CghopesovpGTI7Kz25menrd5s4efX21dh1MwPp9Xv761rqOAEgkJDQAAAAAAAAAAADL8sWJhVkYS9/DU3SWZOVY5wnKSbewyqJzFl2M3l/puLvW9+w9p374Deybk9vWnEU94PD4Rffj4Xt5E5uYW3v2H9uja55+rly5cPpOenvbo8f2161do/BkBAJRx69atW7NmjYGBwdy5cwcPHqzrcAAACu/27Q+pqUIiWrHiYeESGj58yKpe/W+hUHzxYve2bStpOkAAjcGWEwAAAAAAAAAAUNpk51DYC+GDsIz0TFGhB/mcnEREL955fnmYXlkqm4GIBHwyMvzmjKmpGXvQoH5jIkpJTUlO+UxE8QlxiqczMTHt1qXXmhV/bd24h4hm/TRf1YDz7zoBAACc8+fPT5o06dWrVxEREcOHD3/8+LGuIwIAKLzmze2qVStHRB07OhRuhMOH32Rk5OXmihcvfqDR0AA0DBUaAAAAAAAAAACg9HjwJOp/m67m5YQZ6cXzeAzDCMS88vVcqrjWca5ezdnBobKxkbGC7klJn3bv2849rFaj5/7rg2obrpfX3s6GrCxkX5r4w/Qr/17Yuz+IfZidnZ2Tm2No8CX9QfFODc7Va0o+5PF4BW7owA2oTGMAgDJo3bp13LFIJLp+/Xr9+vV1GA8AgDqMjASvXw/OzMwzMfmy2nv0aNSZMzGrVrXU1+fzeDwDgwK+1t6nT9Wff76Tlpbr7l5R+/ECFB4SGgAAAAAAAAAAoDTIzMz4K3BnRMRNfWL09b+c5PFEAkp4+jTh6dPbRMTj8apUrtqyuXt8Qlz40yeJnz4aGhq51HHt7NmthnPt+w9Cg/ZszczMYPsOG/x9q5Ydg68Rxcqekc+njq0VhdShXaeE9/GX/zlPRBbmFgb6BtwlhmHYFASZ+QezZywgIv9xQ9lqDSSRrwAAAIXw/v37s2fPSp6pU6eOroIBgLIjKSmnevW/hULR1au9mjQpn79BcnJurVr7s7Ly/v23Z+PGtqqOz2UzfPiQ1bfveSLaujWCYXh8Ph075tW9e2UFfStVMklMHJGRIbSyMlTQDEDnkNAAAAAAAAAAAAAlXkpK8qr/LWW3dRAzgvfJdRNTa2TnWhgbJFuaxlqbvTExSiIihmGiot9ERb/hOubkZD94dO/Bo3v6egbCvFySSB1o17YjES2cQuPnhpbPbuZm2iwsI1Ry0mb1af4katasGRGFhn5zieMzcHgFu0qvoyI7eHjKS0rgchrYBlyugyTupLzqC4pLPgAAlHG7d+8WCoXcw8qVK7dv31534QBA6RcRkTx//t1q1cqlpOQS0YIF90+c8MrfLCdHlJqam5MjCg//XIiEBk5urpiIR8SIxUTEiER09mxM/frWbdocc3GxPH68q8yCDQYGfAMDZDNAcYeEBgAAAAAAAAAAKNkYhtm8bT2bzRCb2Dg0ckRGtvTHwaZGSSN7v3ZvHHX9xpWU1BR9ff1aNevWqF4r8dOH0Hu3cnNz2WwGU1OzkcNHN1zfpFmzZs2aNQsNDe3WntbOp8WziYi4nAbzctSyIe1cSe5tmklNJJXfwOPxOrbv1JE6yQxbZooDezI+4d28RTPzt1ec1gAAADJt375d8uGIESP4/AKKsQMAqKNFi+C0NKGhocDYWC8rK69xYxv2/LZtzy9diqtZ08LDo1LHjvYVKhi/ezcsOjqtYcPCZzMQkaOj6datbX/44XpenpiI+HzeTz818PO7GhOTEROTsWfPy1GjamvgWQHoAhIaAAAAAAAAAACgZLsdevPFywgiepXgcev5aIaRkSWQkW396JX1yvlNe3Xv+/lzkrm5pf5/+1L07eV95PiBFy8i6tR27d2jv6WllVTfXp70XZvQ9h7NiMjNtBkRkZje3SfPjl8ayCvPUDhcssKWDbvzX1KwUQUAAMh0586d8PBw7iGPxxs5cqTuwgGAMiEtLY+IcnJEiYkj0tKEU6eG8PmbW7SocOfOe7GYiEhPj5+WNsrISGBtbWhtrYEyCX5+dYYOrdmz5zkLC4NduzoYGwu6d6984UIsEZUrZ1Bgd806ejRq+PArLVvanT3bTSDA1mmgFiQ0AAAAAAAAAABACSYWi4+eOEREIrHV3ZcjZGYzsNIyiIj4fIGNzTcbGFtYWI4aPkaqcWhoKFekgYhMjb9kLbAFGCSbST5UvP1EfkomJbyJei3ZBTkNAAAq+euvvyQftm3b1tnZWVfBAEAZYWYmSE/P09PjW1gY2NgYXbgQyzB069Z7Hx/ngwdfmZsbTpzoamQk0OykRkaCCxe6cQ+nTHFzdDTNzRUNGFBNzZEnTryxeXNE795VDx70ZM+MH39948anlSubPX8+KP8T+fHHW+npwosX465ceefp6aDm7FDGIaEBAAAAAAAAAACKqdh3Mffu3Yl79zY7J4eIzMzK2drYOjlUdnKsYmdXka0W/ur1y0+fPhJRuri3UGSkYDTDQn3zjctpYClIVpDKdVCVgr0kIp6FVa2i7sfQAABl0+fPn/ft2yd5ZtSoUboKBgDKjlu3+s6adWfyZFc9PT4RTZtW7/ffH1SoYLJnT8e///6uyMLo3//r35BRUWkPHiR26eJkbKzyAvH27c+EQvGhQ6/fvk2vXNmMiE6ceEtEb9+m37nzwcOjklT74cNrLFx4n8fjVa9urt4zAEBCAwAAAAAAAAAAFD8Mwxw7cejUuWMkpwaBgYFBpYoOPB4vPj6OiPh8gZNTAfkE1VT8bhhbpIHy5TTIxGUzaHb7CVbkq+dEPbmHXJEGBRSkRwAAlCk7duzIysriHlpbWw8aNEiH8QBAGeHqanXihBf38Lffms2e3cjUVGcrs7duvW/V6hgR2dkZv38/XNXu3t7OO3a8MDXVq1jRhD2zZEmzkSP/MTXVa9KkfP72CxY0bdfO3sbGqHr1cmpGDsDXdQAAAAAAAAAAAADfEIvF23duOnWWzWZgyttVqFvHrYZzbTu7igLBl3q2ubm50W/fREW/zsnNIaIunbvPnmBR1VHumPYVaO5E2ZeiYmnEDGo9gBp2p5b9afAUevbqyyUuO4HdfkJmd8lL2shmIKKot2+kzjAMoyBZgUt3KDDvAQCgdGMYRmq/iZEjRxobG+sqHgAoHYYMuWRuvmPjxqfsQ5GIiY3NKLCXDrMZiOjMmRj24OPHbFX7pqfnnT4dY2IiOH26q4EB/9Ch1w4Ou9+8ScvO9ktNHSXveXXoYF+/vrVaQQMQESo0AAAAAAAAAABAcXPoyN8ht68TkbWVTf++g5o3bc1dysvLexcfGxP7NiY2+sPH94xYbGtr16B+YzeX+kQ0Zxz9soo+JkkPaGVBE4aRcxUZc+04RL9vpNj4r2ceRdDthzR5FE0dSfRfjgJXqkFezGqmMihOQQhYtiFg2QZVh+Ieok4DAJRZFy9efPHiBfeQx+ONHTtWh/EAQCkgFIr37XvFMDR9esi4cS5ENGLElb17I48c6dy3b1VdRyfXxIluK1Y8zsrKGzashqp9//775YcPWUS0ePGDCxcq+fldTU3NnT//rq9vrSpVzLQQLMA3kNAAAAAAAAAAAADFyOs3kRevnCWiyk5Vp02eZWb6zYekenp6lZ2qVnaqKrPv8L5kUY5+20AvXlNOLhGRgT7VqEpTR9LwvjLa/3OLFqyl94nS5+M/0qrN5FSR+nf5ckYyrUGKBqsySGUecKkJ/uOG+o8a37J5m/xt8jdG+gIAAGfDhm+ywTp16lSrVi1dBQMApYO+Pr9KlXJRUWnW1kbsGVNTvXLl9B0cTNQfPDIy1dbWyNLSQP2hpJQvb5SZ+X3h+nbtWtnISJCdLapd25yIWrSwu3Ahls/nlSunr9EYAWRDQgMAAAAAAAAAABQjV/69wDCMvr7+D6MnS2UzKKOXJ3XrQJdu0tVQYsTUshF18SADOZ+1ysxmYCUm04ot1M+LJOsdaGlHCZmkCi3k5QoZhuHxeOx5ZC0AABQoLi7u5MmTkmd++OEHXQUDACXasWNRI0b806mTw8GDnXg8evJkwNGj0T16OLFXN2/22LzZQ/1Zpky5uXZtmJ4e/+XLQVWrllN/QE1xdDR9925YZGRKs2Z2RHT0aOcNG542a1be2tpQ16FBmYCEBgAAAAAAAAAAKEbi3sUQkX0lx8TEDxkZ6U6OVQQCgUoj6AnIqy15tS2gWXQcvYpW1OBVND0Ip8ZuKk1eGDK3meD4jxtKRGJiiIjNaaB8G0mgPAMAQH579uzJy8vjHjo6Ovbs2VOH8QBAyTV58o3U1NzDh9+EhLxv3bqCmZl+ITZuKNDjx5+IKC9PfPVqfLFKaCAiKytDNpuBiExM9H76qb5u44Eyha/rAAAAAAAAAAAAAL6yK1+RiKLfvglY+8fvy+bNWzQz8dNHbUwU/pI+fVbUID2T7j7RxsyyKc5FUJz0AKyYmPTmzYOrVv1748anuo4FAHRv165dkg/9/f319PAlTwAojH79qhMRj0dOTqbam2X16tYVK5pUrGjSu3dV7c0iU0aGcPPmiLQ0YRHMlZiY+MMPP+zZs6cI5oLSAQkNAAAAAAAAAABQjPTpNdDWpjz38MPH98dPHtbGRMaGxCvoszFTY23MTLxvKdPFyso6/yBaCK1kq1//UGjox+jotPHjr2/b9lzX4QCALj18+DAsLIx7yOPxhg0bpsN4AKBEW7Wq5eHDnW7d6uPkpPKGaMpr2NAmPn5YfPwwCwsD7c0iU4MGR8aOvWZru7Nz59MZGXkFd1DDqFGjNm3aNGbMGK3OAqUJEhoAAAAAAAAAAKAYqVih0u8LVy6c+8cYv4kWFpZE9DYmShsTNXQheztFDWwsqU1TbcxMDMOotDeEoYGhc7WaXF+pA2DFxKQnJ+dyDw8ceKXDYKAY4q15xv1P17FAUdi9e7fkw9atWzs7O+sqGAAo6fh8Xr9+1Zo3V/i3ozYxDM2adefw4TcaHDM7W2Rmtp3H2/znn2GvXqUQUW6u6MKF2D/+eFhg31u33k+bdjMlJbfAllK2bt168uRJIurfv7/qIUMZhfJKAAAAAAAAAABQvAjz8m6EXL38z3l273MHeydtzGJlQS61KDZBboO6NaiqozZm/oJhGMkqC+cvnn7/IaFubdemTVpItezSuaeRkZFkxwIHZ0cuU0kP1tZGJiZ6mZlfvlNYoYKJbuOBIsBb84yZWkfJltyxkl2gRBOJRHv37pU8g/IMAFCieXtfOHToDRFdvdqrbduKynf0978qFjMbN7obGgqkLoWGfszIEBLRmjVhPB5xfzampxew8UROjqh162MMQxcvvnvyZIDywbx+/Xr69OlE5ODg8L///U/5jlDGoUIDAAAAAAAAAAAUI9Fv3yxa8sv5i6fZbIZ6bg19Bg7X0lzr5pFzZdmXqjjQ/+ZpadqvJBMODh7Ze/X65U2Bf0ruQ+E/bmidWi7duvRUaViuu/LbUvAKS6XAtMrUVO/PP9sYGAiIyNBQsGBBE11HVBTKcskB9lmXzecOBbp06VJ8fDz30NDQ0NvbW4fxAACoycREnz149ixZ+V7r1oUHBj7bvv35woX3819t0cLOxcWKx6Nu3ZyWLGlhZWXYv3+1OXMa/fCDS79+569ejc/fhZWdLWIPYmLSlA9GLBaPHDkyLS2Nx+Nt27bNyspK+b5QxqFCAwAAAAAAAAAAFAsMw5y/dPro8YNsKkPNGrW9+w+tWqW69mZ0sqf9f5L/LAp/ScL/Ngvm88nFmdYvIpca2ptZkfWbVk8YO4093rpxDxH9NO0XJfvmzzDg8XjK1GkodC2HYpXT8P33tXv3rhIVlV6/vrW+Pr7KVZpJ5jEUWKcB5RnKoF27dkk+7Natm7W1ta6CAQBQR3Z2XtOmwQxDnTo5iMU0cmQt5ftWqmTMHrx6lZr/qoEBPzx8oFjM8Pk8Ipo1qwF73spqR3Jy7okT0R8/+lpaGuTvaGFhsGtXx6VLH8ye3Uj5YFauXHnt2jUimjBhQufOnZXvCICEBgAAAAAAAAAA0L2PH98H7dn6/EUEEQkEgj69Bnp5di+CxXLXmnTtAO0KptP/UEYmmZpQ+xY02ocM9LU9M9G32QBuLvXff3z/8eP7Bw/v+o8bSkRurg3G+k2S3GyiwHHK1B4TMtnYGNnYFPyKQUnHTK0jldNASFaA/6SnpwcHB0uewX4TAFAEoqJS//e/sOnT6zs5mWlw2LDHFjgAAJCaSURBVOXLH4WHfyYiD49KGze6q9S3f//qAQEtr19/v3lzW3lt2GwGSVZWRsnJuSIRk5srktdr6NAaQ4eqkPwbHh4+f/58IqpTp86yZcuU7whASGgAAAAAAAAAAADdEovFl/45d/T4wdzcXCKyK19h9PcTVC3M8DKK1u+iqDgioiqVaKIv1ayqbF89AY0aQKNU2P9XK6ysbLw699i0ZW16RrqZWbme3fp2aNepWNU/AChWpHIaSE6phvxtNDK1+oOA9hw5ciQjI4N7aG1t3b17dx3GAwBlhIvLoaysvJ07X378OCJ/lkChdehgv2DBfYZhBAKlxszMzGvc+Iipqd6ePR3nzbs3fXq9adPqqzTjuXNdJ0y40b59JTs740KFLC0nJ2fIkCHZ2dl6eno7duwwMTHRyLBQdiChAQAAAAAAAAAAdCY+4V3Q7i2vXr8kIh6P197Ds3+fQYaGKnzDXiymn5bSkXP0PvHryWOXqE8nCviF+CVn2wFbm/J1arksX/Jn0udPtjblBQKBzGZsioNkJYZCJz1opK4DakKoTyNL7OoMUnKX59nIFWw/oZHXFkocqf0mvL29DQ0NdRUMABQTHz5kaWp5Xh72D6uUlNy8PMbAQGMJDW3bVvr3354PHiROmuSmTHuhUPzxY9aHD9SixdHU1NyjR998+uRbrpwKxcdq1rQ4f75bYeOVYe7cuY8fPyaiX3/9tUWLFhocGcoIJDQAAAAAAAAAAIAOMAxz/tLpYycOC4W5RGRnV9F3mH+tGiovrE5cSHuOUq7wm5PvE2nbIcrJpY2LNRWv1lWvXoOI9PX1K9hVVNCMYRgej6eRyg3IRYDSIf/2EyU3RQPUFxsbe/nyZckzI0aM0FUwAFBMWFkFJSfnDBxY/cABT+3NcuxY56lTQ3x8nA0MNJxR27ZtxbZtFf19KMnCwuD168EMQw0aHEpNzc3LE+fkiNiEhoEDLxoaCgIDPQwNZSfOasO1a9cCAgKIqFmzZr/88kuRzQulCRIaAAAAAAAAAACgqKWmpmzZtv7Zi6dExOfzO3Xs2rtnf319A1XHCX1Mxy9IZzOwhEI6folG9afmDdUOt0jUqF5LyZZsIkL+nAYkKECZJZnTwGUzSGY5IMWh7Ni9e7dYLOYe1qxZs2XLljqMBwB0LjU1Nzk5h4hOnozW6kSeno5hYQO1OoWSLCwMiOjs2W7jx1/39LS3tTUioqVLHx469JqInJ3LLVzYtGgiSU1N9fX1FYlExsbGO3fu1NPDwjQUBu4bAAAAAAAAAAAoUlHRb9ZvCkhO/kxEFewqfu/7Q/VqNQo31Ort9ClZ7tWkZFoTRHsbFm7sovAm6tWS5fMZhunYvpOqn/CypRokH2o6Oigi6qy151/FL7PYnAaZ2QxQpgQFBUk+HD58uEZK2gBAyWVubjBiRM29eyP79Kk2fvz1du0qDRrkrOugZFu3Ljww8Nn69e6tW1dQf7S6dS2vXOnBPaxa1Yw9iInJUH9wJU2ZMuXNmzdEtGzZsjp1yvrfKlBoJWcXQQAAAAAAAAAAKPkePb6/YvViNpuhTSuPeXOWFDqbgYjiP6jbQIcYhtl3cBfDMHp6ep09uxduBI7Gw4NCe/MmdcOGp58+5eg6kDJHXlYHsj3KjtDQ0GfPJPYf4fGGDx+uw3gAoJgICuogFI7+9Cl748anPj6Xbt9W9w/ELVue8fmbTU23xcVpLDkgL088efKNhw8/de9+RlNjSpo48QYRmZsbrF/vro3x8zt69OiOHTuIqFOnThMnTiyaSaFUQkIDAAAAAAAAAAAUkcv/nN+weU1ubi6fLxjqM3Lk8DEGBipvMyFJJC6ogUid4UmreQI3Qq6+ev2SiDw7dLGxttXiTFCEFi68V736/gkTrjs47P7nn3e6DqeMwmYTZZZUeQYPD4+qVavqKBYAKHasrQ3Zg5iYdDWH2r//FcNQZmZecLDGtrHg8XimpgZEJC7o79vCSUnJJaK0NKFAUBR1axISEsaMGUNEVlZW27dvR7EcUAe2nAAAAAAAAAAAAK0Ti0UHj/x98fJZIjI0NPrBf5KbawP1h7W2KKiBZWGGjYik+Wvo1VvKyCRDQ6psTz+NpnbNCzOUPGlpqYeD/yYiayubHt36aHJo0KkVKx4TMUSUkyOaMeN2aGhfXUdU5uTPZtDU9hPIjSjmhELh/v37Jc/4+vrqKhgAKIb+/LNNaqpQT4/Xr1+1Qg8SEvLe2/ti8+Z2BgYChmE6d7bXVHgCAS80tM+SJQ8mTHBVf7T377Nyc0VOTmbcmYCAVr/+Gtq1a2UDAxlfdw8IeDx//j0fH+ctWzzUn51hmNGjR3/8+JGINmzY4ODgoP6YUJahQgMAAAAAAAAAAGhX0udPK1b/zmYzWFpYzZz+q0ayGYhoQBcyMpR71diA+nupPOamv6mHP524TE8jKfodvXhDF2/QkCk0a4U6kUr7++Cu9Ix0IvIZONzQ0EiTQ4OOfS3r8eFDlg7jKPVkpiloKncBSqJz584lJiZyD01MTAYMGKDDeACgyGzY8PTWrYJ3kbC1NTp1qsuxY158fuGrBQwefDk2NuPIkTdGRgKhUOzvf7XQQ+VXp47lzp0dWrSwK1z3kyff6ultsbEJ2rv3ZcWKuytX3nvhQix3dfJkt9TUUfv3fyez74IF99LThVu3PouMTJU8f/58jKVlUJ8+58RiFQqXbd68+eTJk0Q0ZMgQHx+fQj0bgK9QoQEAAAAAAAAAALTo0eP723dtzshIJyInxyoTf5hubW2jqcGH9qadR+jaXdlXm9SjYX1UG/BKCC3dQO8/SZ9PSqFtB6iKPY0bWogwpYU9fRx6N4SIGjds1qhhUw2MCMXGqFG1160LZ4+9vBxV6qvOYnzh+pbckgPs8+WteSb1FJipdbiXouQ+OyicPXv2SD7s1atXuXLldBUMABSZfv3OBwdH8Xj06NGAevWsZbbZufNFUlLOlCn11N/3oEMH+x07nhNRWlouEd248V7dETVn3bowkYhJSsoJDHzBZlju3v2yUyel/hrp0sXp4MHXenq8ChWMJc+PH38jJSXn2LHoy5ffeXoqVWjh5cuXP/74IxE5OTmtX79e9ecBIK00V2iYOHEi7z82NjaSuZkK7Nu3j+uVnZ2t7SDVlJqaumHDhm7dulWtWtXExMTU1LRq1aoDBw7cvXu3UCjUdnciioqKWrhwYbNmzezs7ExMTGrUqNG/f/8jR47k5eUVQfdCkLwreDzelStXVB2BYZjatWtzI7i7u2sjTq2Kjo728PDg8XjJyclKdlHnnVL/NgMAAAAAAIASSiQSHT66f/2m1Ww2Q6sW7rN+mq/BbAYi4vFo/5/UqhHpffu1HX09atmQ9v9Jqn5svWi9jGwGVloGbdlPQrU/tGAY5uDhvURkbGwyZBDKoZc2q1e3WreuTYcO9mPG1N20SQNFmyE/yeyN/JkcbB6DzGwGZmqdQvxPq88FNCUtLe348eOSZ4YMGaKrYACgKOXmiomIYSgiIllmg+DgN76+/0ybFvL77/fUn27TprYrVrQ8dKiTr29tItLT48fGZqg/rEbMnNmAz+fzeLyffqpft66lmZn+mDF1ley7d2/HI0c6h4cPKldOX/J8v37V2QPJ3SsUyMvLGzFiREZGBp/P37Fjh6WlpSrPAEC2slKhISkpacaMGdu3b9d1IJq0Y8eOmTNnsjvQcKKjo6Ojow8dOjR//vw9e/a0bNlSS93FYvHKlSvnzZuXk5PDnXz16tWrV6+OHDnSuHHjoKAgNzc3LXXXlPXr13fo0EGlLufOnXvx4oWW4tG2rKys//3vf7///nt6erqSXdR8p9S8zQAAAAAAAKDk+vjx/abAddFv3xCRibGJ77DRjRs108ZEVhZ0fiet3UFn/qEPSUREdtbUpR1NGUV6AtWGiv9Ab94qavDqLf17mzzbFD5aIrr/MPRdfCwRde/S28LCUq2xoPjR0+NPmOCqkd2vQR7JMgwkp06D5FUFQ+XvCyVUcHBwZmYm99DW1rZLly46jAcAisyGDe59+57X1+f37VtVZoPMTBF7cPu2Ut98VszAgP/TT/WJ6PjxaCLKzRVt2PB0yRKt/JWrqo4dHZKTffX0eMbGel27OqnUV09P9gu4bFnzli3LV6xoXLu2hTLjLFmy5NatW0Q0bdq0jh07qhQDgDxlJaGBiIKCgr7//vu2bdvqOhDNmDVr1rJly7iHVlZWjo6Oqamp0dHR7JnXr1936NDh7Nmz7dq103h3IpoxY0ZAQAB7zOfzXVxczMzMXr9+/eHDByK6f/++h4fH7du3a9asqY3umnLs2LG4uDgHB6WK5LDWrl2rvXi0Jzk5eevWratXr3737p1KHdV5p9S/zQAAAAAAAKCEuv8wdMeuLVlZmURUrarzWL+JNjbltTednoCm+9F0P3XHefWWEpMUNcjNpfvh6iY0nDl3gojMTM3ae8jewxhAwRK7kgvwipups7dFMVFgToMy5O1bASXR7t27JR96e3vr6+vLawwApUnlymb37vVT0MDHx/mff97dvv1h1SpNfrtyzJi6u3e/EIt5DRvK3udCJ6TqK6iPx6N+/aop2fjOnTuLFy8monr16v3++++ajQTKstK85YQUhmHGjRtXakrcs3+fGRsb//jjj0+fPk1KSnr8+HFUVFR8fPzMmTP5fD4RZWdnDx48OCNDRq0bNbufOnWKW+QePHhwTEzMkydPQkJCEhISjh49WqFCBSL6/PnzwIEDZQavZneNMDIyIqK8vLxNmzYp3ysyMvLs2bNc9+JPKBSePXvW39/fyclpxowZqmYzqPlOqXmbAQAAAAAAQEkkEon2H9r915a1WVmZPB7Py7P7zz/O02o2g5J4Smw+YWxEBa5/mZkU0CD8Jc34g4ZNp3Fz6dw1Eou/ufr4yYO5s3/bunHPmpWbDA1LxscLUEzw1jzjFuCVbK/liHRMKguhwOerOMOj1L9cpVt8fPzly5clzwwdOlRXwQBAcSMQ8LZs8Xj8eECtWkrVGFDsn3/iK1TY6eNzsXXrCvHxw9++Hezt7az+sBqUlJQTE6NslW4NyszMHDFiRF5enqGh4a5duwwNDYs+BiitykRCQ5s2baytrYkoPDycW50tBdq1axcWFrZy5cq6db9ugVOxYsVly5Zt3bqVfRgfHy9vow11unNfux8wYMDevXvt7e3Zhzwer3fv3pcvXzY2NiaiR48enTt3TuPdNaJhw4bswZYtW5RPc/nzzz8ZhiGixo0baykwzdqzZ0/Xrl0DAwPZPSZMTEz8/FT4uor675SadykAAAAAAACULJ+Tk1as/u3i5bMMwxgbGY/1nzSg32A9PT0ejyczn0CYR7EJFP9BetVfS+SFwalbg+ztFI1gZa6oPEN6Jg2cRJ19ad1OOnyWdhwmn0nk4UPhL780YBjm+KkjhYgcQCXc2nypX6SXzFEoRJUFlVIiUMWhODtx4oRIJOIeVq9evVWrVjqMBwBKMX//fz98yN6///U//7yzszN2cjLTdUTSGjU6XLv2gc+fcwpuqlGzZ89+/vw5Ef32228NGjQo4tmhdCsTCQ08Hm/GjBns8aJFi7hy9yXa4MGDz58/X716dZlXR40a1bx5c/b4zJkzmu2enZ19/fp19njp0qX5u7u4uIwePZo9vnTpkma7a0rNmjXNzc2JKCEh4dChQ8p0SU9P37FjBxHx+XwuH6IE6d2795MnT3x8fJRsr/47peZdCgAAAAAAACXLq9cvF/0+59Xrl0RUtUr1+b8sadKouWQDyWSCuATymUJNelGr/tSyPzXtQxPmU6oOvkv2DRMjalyPGPkNXGpSLTk1d7NzqKc/nbxESckSJ3PpXhgNmEDPXxMRhUc8mTv7N/YS+5UJAOVJLqgrmalQFtbg2edY6GfKTK2juG+pTwopHU6ePCn50MfHR5mqPAAAhdCjR2X2oFKlgsp26Ujz5nYeHhXNzIp0251bt26tW7eOiNq1azd9+vSinBrKgjKR0JCbmztt2rRatWoRUWZm5uTJk3UdkQasWLHCwMBAQYPOnTuzB1FRUZrt/vbtW/af3BYWFjVq1JDZvWXLLxsR5U8fUbO7pgiFwp49e7LH69evV6bLjh07UlNTicjT07MEbcBmYmIydOjQBw8eHD16VF5ugUzqv1Nq3qUAAAAAAABQUvB4vJjYt6v/XJaekU5EHdt3+vnHufm3meCW8G/ep84j6dgFehlFiZ/pwyeKiKRtB6nTcHr3vuDp7jykwVPIw4fcvam7H63bRRLfy1XX2rlUr6bsS1Udaf1CuR1/WUV3Hsu+FBVL4+cSEZ05e5w9k5Gh69wNKJmUyWngzpeFbAaW+s9UzawI0LnIyEjJh7169dJVJABQ6q1a1SooqP2ZM13r1LHUdSyyHTzoefZsN319tZaA16x5zOdvtrYO+vgxu8DGeXl548aNE4vFhoaGf/31F7vhOIAGlYlbivsRYh8eP378+PHjug2pCLC7bBBRdnbBv2tU6l6+/JfPI3JycsRyKkJmZmayB7a2tprtrilCoXDcuHHs8Y0bNx49eqS4PcMwbHIZEU2cODErK0tLgWlW9+7dP378uHv37kKUlCiCd0rNuxQAAAAAAACKj8pOVdavCeTz+SOHjxns7aunJ/1NAC6bISWNxs2jp+d42RG87IhvvkH7+DkNnUoKKhcwDE1cQP3G09ELFPqY7oXR5RD6ZSV1GErxH5SKs8C6CFYWdGwztWlCJsZfT+rrUcO6tHcN1ZbzTQGxmK7cUrRxRthLOnnh6cwf5xLRwSN7TUxMlQoXQD6svmsWXs8Szd3dnTuuXbt2s2bNdBgMAGhJWprQzGybQLB5586XBbfWGoGAN2JErS5dnHQYQxHYu/c1w9DnzzknThT8xeOVK1c+fPiQiH799dc6dfDfU9A8PV0HUBTYf6l26NDB19c3KCiIiCZPnuzp6WliUkyrwWjEx48f2QNuzVhT3a2srGrUqBEZGZmdnX3hwgUvL6/83YODg9mDFi1aaLa7pojF4jZt2jRu3Pj+/ftEtH79+s2bNytof/78eXbvn2rVqnXv3v3w4cNaCkyzuKSEQiiCd0rNuxQAAAAAAACKm83rd21at1PyDFv0m/1wRpkC4A8jaN9JGtxT9tVZy2jPUcrO/eZkrpBCH9OAiXRpFxkZFjZ0CfYV6OIuOn+N/j5JKWlkZkLd2tPAriQQyO3yJpbef1Q0Zmo6nTt/lIgmTPney7M7e5J7QbD9BCiPmVqHt+aZvNX3MlieQZLi7SHU3DxCqnvZfIWLrRUrVmRmZp4/f97FxWXDhg34cjCADu3fv3/p0qWLFy/mimRryrVrCRkZeUS0atWjESPkFNQCDVm0qGmPHqf5fF779pUUt4yMjFy0aBERubq6zpw5s0iigzKnTCQ0cFatWnXq1KnExMTo6OiFCxcuW7ZM1xFp0fXr19kDV1dXjXefOXPmmDFjiGjSpEk3btyQWjUPDAw8deoUETk4OPj4+Gi8u0awnxRMmjRp1KhRRLRnz57ly5dbWlrKa//nn3+yB+PHj+fz+Xl5eVoKrFjR9jul5l0KAAAAAAAAxUFmZsbkH8esXaXoewJSqQxGdeWu32fnUvB52QkNb9/RobPS2Qych09pyQZaNK2AaPMnVchLJujcljq3LWA0TkYm5cgJjKtCsS6CiGj9/7at/982mVEhrQFkkrkMX+DafP4GWICHUszCwmL37t26jgIAiIjWrVv36NGjTZs2aTyhwcOjor296bt3GZ06OWp2ZMivSxfHjAw/fX0+n19ARvL48eOzsrL4fP6mTZsU70IOUGhlK1HRxsZm1apV7PHq1avDw8N1G4/2PHr0iFsq7tKli8a7+/n59enTh4hevnzZtGnTXbt2JSYm5ubmPn78eOzYsf7+/kRkYGCwZ88emb+81OyuEexnBIMHD2YX6TMzM7dv3y6v8atXr86cOUNEJiYmfn5+WgqpGNLqO6XmXQoAAAAAAADFxMXLZzMzM/zHDX30+L7Ukjy3Ti+pUc8Clu1T02Wf37Cb3snfV0Ispiu3ZZzn/UdmL03lEFS2JyvzAtr4jxs6evywDx/fS70gmo0EAAAAQIfYDaaVqculKjMz/ZiYIRkZ369c2VLjg0N+hoaCArMZgoKCLly4QEQ//PBDmzZtiiQuKIvKVoUGIhoxYkRQUNDly5eFQuG4ceP+/fdfzf5W7dOnz7Fjx1Tq4uXldfbsWQ3GkJ2d7e/vz/4z2N7enl2Q1mx3Pp+/d+/e77//ft++fW/fvh0xYoRUAysrqx07drRr107mFGp21yBDQ8PRo0cvWbKEiDZs2DB16lSZ98O6devEYjERDR061MrKSv15i8N9ogztvVNq3qUAAAAAAABQfNx7EEpEVatUr1+vkeR5eVUHDAtKiTfQl33+1dsCOiZ9JoYh7l/2Mv+Nr6W8AUtzqupEse/lNvAfN5SItmzYvXn9Lm0EAFCWcXtw5K9Cof4eHGV8Fw8AAFWx9a319LSy/sjn80xMytzKZrH18ePHH3/8kYgcHByWLl2q63CgNCuLP/Z//fVX/fr1s7Ozr127FhQUNHLkSF1HpEm5ubkDBw68e/cu+3DVqlVGRkba6G5sbLx8+fKIiIhHjx7lvzpz5szu3bsrmEjN7ho0fvz45cuX5+XlRUZGnj9/3svLS6pBeno6V7xh4sSJRRNV8aGNd0rNuxQAAAAAAACKlcRPH4ioVk0ZS30yswecKtLDp4oGrFdb9vmCv5PybQPJ2YtgT4e5k2jEdHr/SW4DHo8X9vQJdpcAVRW4jo4Vd/rvRVD1FeAyIQAAQFPYhAaBQKDrQEDrpk2b9unTJyL6888/zc0LKlYGoIaymNBQs2bNX375Ze7cuUQ0Y8aMXr16WVtba2rw7t27OzqqtnmPi4uLpmZPTEzs16/ftWvX2IeTJ0/28fHRUvctW7ZMnTo1MzOTfWhnZ2dqapqQkJCVlUVEs2fPPnr06KFDh+S9Gmp21yAHB4e+ffsePHiQiNavX58/oWHnzp0pKSlE1K5du/r162tkUt3eJyrR+Dul5l0KAAAAAAAAxQRX/2Dyj2Nyc3OFQqFKvVhGdaXX9atXpp/8ZfetUbWAwW2tlEh6kB+VmkkGHs1o5lhasZkSEr8579AqKS7Emog6f9fNta4bNyNyGgB0i82BKFwmBAAAyCMSiUhrFRqg+Lhy5cqePXuIqE+fPn379tV1OFDKldFfKDNnzty7d29ERERiYuLPP/+8ZcsWTY08evRoTQ2lqhs3bgwePDgmJoZ9+MMPP6xZs0ZL3VevXj19+nQi4vP5kydPnjp1apUqVYhIKBSeP39+9uzZT548uX37tru7+507d+zs7DTbXeMmTZrEJjScOnUqKiqqatWqklfXrVvHNdPUjDq8T1Si8XdKzbsUAAAAAAAAig+GYdg8gLWrNvuPG/r0aZi8BgrOZ0fwJHMabK1p1liyspA946ThdOg0xcTLvirgUyf3AgKWfJg/NvXTGsYPoxaNaMEaehNDGZlkYED2FWhId/GYECKi8uXtuPG1sbE0QNmkkQIVKNUAAKApWt1yAmQ6fz5m6NDLHTs67tv3XZH9jRkZGUlElpaW3CIagPbwdR2AbhgYGGzevJn9p2NgYODNmzd1HZFaxGLxb7/91r59e3adWE9Pb/ny5Rs3blTy38aqdg8NDf3pp5+IiM/nHzhwYPXq1ewiNxHp6+t379791q1bHTp0IKLo6Oj8O3qo2V0b2rZt27BhQyISi8UbN26UvHThwoWIiAgicnR07N27dxEEU3xo9p1S8y4FAAAAAACA4ubv49R20Ne1//cfEtZsk50MwHyLZCUN6AvIpSat+ZWGy/9+VyU78ulBxoayrzZxo5ljZF9i/+3J+9bbd8y794xI9DUqycaF1sSVTmyhx6cp9Cg9Pk1X9pCfjxV7Kenz1+0ouBnx72IAXZHKYOASIwAAQB1IaCh6Y8deT0zMOXDg1b//viuySUeNGrVr165///3XwcGhyCaFMquMJjQQkbu7u5+fHxExDDNu3Dj2N2xJlJiY6OXlNXfuXPYpVK5c+cqVKzNmzNBe9zlz5ojFYiIaN25c//798zcwMTHZt29fuXLliOjMmTNXr17VYHct4aovBAYGZmdnc+fXrl3LHowbN66s/QdYg++UmncpAAAAAAAAFDfTf6epv1HoY4k9I3jMHxvSh0wlsVh2FzaNQOpk4H7Gtx99P4B2rKSbB6l/lwLmXTSNxvhQBdtvThobUpvGdGQjGeh/MxeH/kuq4Lq4dWFa9adW/alZH5o4n9Iy1N1vQgqfT7bWZGjAHn/5/E0s+vrSSMZGau92AQAyFVi8ATkNAAAah4SGotezZ2X2wMHBrMgm1dPTGzZsmKY2agdQrEz/Qlm+fPmJEyfev3//+PHjtWvXsqX1S5anT5927949KiqKfTh48OCNGzdaWMipzKiJ7h8/frx06RJ7/MMPP8hrZmdn5+3tHRgYSER///23h4eHRrprz5AhQ37++efExMRPnz7t37/f19eXiF6/fn369GkiMjQ0LCmbRGiKBt8pNe9SAAAAAAAAKG62H6Tdxygt/cvDet9dJgokIqFIePofmreGflP6I5bvvel7b9Vm/+NnGtGPVm6lmHgSi8ncjAZ0o2G9ebZ7vrbhtnWQlygQGf3l4P0nehpJd8Po6F+qhaE8LmvByspaMkLUZoACqbq+rkx7bKwghZlaRyObVgAAAAsJDUVvzZrWTZuWd3AwrVnTXNexAGhF2a3QQERWVlarV69mj+fPnx8bG6vbeFT1+PFjDw8Pdp3Y1NR0x44de/fuVX6duHDdHz16xH4WIBAIXFxcFLRs0KABe/Dw4UNNddceIyMjf39/9nj9+vXcAVuiwMfHp3z58kUQRvGhqXdKzbsUAAAAAAAAiqFN+75mMxCRvl4GeyAUGecK6dgFyvpa+vBr7QENFiFwqUnbltGFnXRpNwX/RUN7fTOdvP0jklO/HHytKvGfRxE0dKp0wBrn6OAk+VDBBhwAoCSN5CKwfZHNAACgEWxCg0Ag0HUgZQifzxsxotZ332HrByi1ynRCAxENHjzYy8uLiNLT06dMmUJq71zYp08fnoq6dCmonKIsiYmJvXr1+vTpExE5Ozvfvn2bLSqg7e4ZGRncseLXivvPlWQXNbtr1fjx49lJQ0NDHz9+LBQKd+7cyV7iNqTQlCK7TwpNI++UmncpAAAAAAAAFEMvo+jtt5vzmhomEtHWjXuEecZEFBVLF28SyfrnJFuWQHKrBZn/BC5EVDJzArg6DezDBf9TNMKDp4WYVgUCgaBK5Wr5z3ORa+R1AIDCQTYDAICmoEIDAGgcfqHQhg0b3NzcsrKyjhw5cvr06ZKSNTZu3Ljo6Ggiqlmz5r///lupUqWi6W5nZ8ceiESi169fOzs7y2sZERHBHkjWNlCzu1Y5OTn16dPn8OHDRLR9+/b27dsnJiYSUatWrZo0aVI0MRQfGnmn1LxLAQAAAAAAoBiKif9a6oBlYpS0deOe/sNnHd71ZQ2+13dfrypemC/K4gRcykJ2xJeQJEs1ZOVod/bq1WoYGhqRKt+lYVuifkNZpuQqO3ZMKJCqm3cUOAheagAAeUQiEaFCAwBoFBIaqHr16vPmzZs9ezYRTZo0admyZeqM1r17d0dHR5W6KK7nL9ODBw8OHTpERAKB4MCBA6quE6vTvUGDBkZGRtnZ2US0Z8+eefPmyWyWmZnJTkFELVq00FR3bZs8eTKb0BAcHMxtQTJx4kSNT1Q094k61H+n1LxLAQAAAAAAoHiyMicjI8rK+nrGUC+DiHLyyrH5AWy6AFuMQcFifNFUIJCsfyB1Kf/GE9qQkprCHvz847yff/z6j2vFaQoozwAAAAAlFFuhQV9fX9eBAEDpgYQGIqKffvpp7969T548ef369bZt29QZavTo0ZqKSoF9+/axB+3bt2/YsGFRdjcxMfH29mb3Yli2bFmPHj0aN24s1YZhmPHjxyckJBARj8cbNmyYprprm4eHR4MGDR49ehQdHc2WFqhYseLAgQM1PlHR3CfqUP+dUvMuBQAAAAAAgOLJrTY5VaAXUV/PHN87j4jE4i+fMlVtx9w6JL0kX/TFBmTmBBRNEoOkFy++1IWIfPXCuXpNVbujPAOAAhqpuwAAAJqFLScAQOPwC4WISE9Pb/PmzW3atBGLxWfOnNF1OAW7evUqe+Dm5lb03RcvXnz69OnExMTMzMz27dv/8ccfI0eONDExYa8+fPhw1qxZ586dYx9OnDhRqrSAmt21bdKkSf7+/tzDsWPHltlEQjXfKTVvMwAAAAAAACie9PWoQ0uKfEtiMdF/9Rj8xw19nyxkGzRxpQq2RLpejJeaXVc1D169ifQfN1RPT6+Gcy32DHIUADRO3gYQGtkYAjt6AACoBFtOAIDG8XUdQHHRsmXLsWPH6joKZcXFxbEH69atM1LCkCFDNNi9cuXKhw8fNjQ0JKK0tLQJEyZYWVnVq1evefPmDg4OjRo14ha5O3XqFBAQIBW8mt21bciQITY2Nuyxvr5+CborNE7Nd0rN2wwAAAAAAACKrWWzqGVDksoQMDJIISK3WrRliYzsAZnpBUW/tG9jSUSUHcHj/sddqlFFKzO+fhNJRJWdqiKPAQAAAEo9sVjMJjSgQgMAaBASGr5aunRppUqVdB2FUj5//sweiESiHCXk5uZqsDsReXh43Lt3j9uDIDc3NywsLDQ09N27d+wZfX39BQsWnDp1SuZ/tNTsrlXGxsZchYYBAwaUlFtCS9R5p9S/zQAAAAAAAKB4MjSgk1tpQFeSTAgwNUzu3JbuHuNZW345yfuW5BmuQRFHHhfyTRIDp7w1zR6nyYnYp5aTk/02JoqI5G02oau6EVDGYacGJfHWPMNrBQCgEna/CUJCAwBoFH6hfGVhYbF27dqBAwfqOpCCCYVCHXZnubq63rlz5/Lly/v27WNXuNPT0ytVqlSlSpWePXv6+Pg4ODhor7tWjR8/fuXKlSKRaOLEibqKofgo9DulkdsMAAAAAAAAiidjI9q16sti/PiZR3PTDuoJMg+uyTXcrNo43Iq+NgoYyEwXWLqR2X2UXscQO6G+PtWqSnMnUu9ONFTTs4feu8V+SdGljtzdGHk8nrznjqIOoI5SvxKvqSeo5DjYbwIAQBnsXz6ELScAQKNKc0LDunXr1q1bp1KXAQMGlIh/K2ZnZ+uwO0cgEHTq1KlTp0466V44ytwVlStX5rII5dm9e/fu3bs1F1fR8fT0VPUmL9w7panbDAAAAAAAAIq5wb0tg3YTEaWmpZByy/CSW05wxRs0+JmMZCqD5Czs8bihdOgM3XlE+vrUyZ26tiMDfU3N/I37D+8SkbGxSZ3aLpLBABQTpWORvgieRel4oQAAigAqNACANuAXCgAAAAAAAAAAFJ6lhSV7kJKSrHw2A0cy4UBTFIdhUY78vMnPW4MTyvbiZQQRubrU09PTTsYEABHJWW5nptZRXHugpC/Ss/GrX6eh1L9QAABFCQkNAKAN+IUCAAAAAAAAAAAqYxiGzUIwN7dgz6SmpaozmmbCKizNZlSwUlKSiYjH4wuFQgMDAyVn0UYkUFJodu28LKzEa+Q5loUXCgCgaCChQduePk328Dheu7bFpUs9jIywrweUFXxdBwAAAAAAAAAAACUSwzAMw5iZlmMfZmSkqdRXk6Hk5HwZdvlyun2bxGJlOvF4PK1mD2zduGfrxj1j/Say2Qyjxw/7YZLvh4/vmf9ob2oAAACAoicUCtkDJDRoyfjx1z59yr558/3u3S91HQtA0UFCAwAAAAAAAAAAFJ6pqSl7kJGRIa8NT4LGA2ACA5muXb8c//mnePhwpmdPunmz4I7/7Xah2aikRvMfN3Th77Ov3fiHYRiRSCQU5krFIBkAd4B0BwAAAChxjI2N2YPPnz/rNpLSqn//6uyBnZ2xbiMBKErIkAIAAAAAAAAAgMIzNDTS19cXCoVp6XK3nOD2p+Aeyh0uJ4c5doyuXSOhkKpV4w0fTvb2CmZnli5ldu6k9HSRo6MgNpaIKCuLefyYmTKF98cfvO++Uxy8CoEpjR2TYZjc3Ny5i2YkJX0yNTVr3bItn8+3MLewr+QoNZ1UTgMAAABACWVlZeXk5BQTE/PgwQNdx1I6TZrkWq1aubw8ca9eVXQdC0DRQUIDAAAAAAAAAACoxdLS+uPH90lJn9Qchzl9mlatYl69IpHoy5mDB3mdOvF++40EsjYJfviQ2beP0tPZRyLHr7kClJBAv/1GrVqRiQkpzFSQymnQCHa6Pft2sK9J86at+Xx+65ZtlYwB5RkAAACghGrSpElMTMz9+/d1HUip1aNHZV2HAFDUsOUEAAAAAAAAAACopVKFSkQU9y5WQRtukV7eaj1z4gQzZw7z4gWXzUBE9P498/ffzLhxsrusXUtJSXJnfPWK2b69oNhlRKgR125cuXnrKhHVqe3i3rqdBkcGAAAAKLYaN25MRK9evUpOTtZ1LABQSiChAQAAAAAAAAAA1FKlSnUiik+IU7DrBBExDCM3aSAjgwIC6JOsGg8iEfPPP8yRIzIuxSpKoSCGobt3FTVQJrBCiX775u8DO4nI0sJq9KgJylSA4LafQHkGAAAAKLnYhAaGYR4+fKjrWADUhV3higkkNAAAAAAAAAAAgFrq1KpLRAzDPHsWXrgRmD17mFev5F7OyqJ9+2Scz8kpYFy2QUQEExDAzJ3L7N5Nnz8XLkLlxSe8W//XaqFQKBAIunftbWZWTsmOSGUAAACAkq5p06bswb1793QbCXB4PF4RLMwXzSxFPy9yGooDPV0HAAAAAAAAAAAAJZtz9VrGRsZZ2VlPn4U1a9qqMEPcvUuKl/MTEmScNDMrYFg+nxk4kHn6lFJTiYh4PGbdOl7HjrxFi0hPwx+L5eTmhN4NefzkwZPwR3l5eURka1N+z74dUdGvRw4fo9m5AAAAAIqnChUqVKpUKT4+/sGDB7qOBTSJXdcvMAGXx+Opn6RbiEHkddFIPKBzqNAAAAAAAAAAAABqEQgENWvWIaLwp08KOYRQqPg6k5dHIpH0yTp1FPUxMKCnT5lbt75kMxARw1BcHLN3L+PnV0D+hCpycnNOnTk669epQbu3Pnh0Ly8vj8/n9+k5IDMrk4huhFx99fqlpuYCAAAAKObYXSdQoUFJHz5k6ToEpbBpAQWWK9BI9gDDMKrWXVAwr5olFpAPURwgoQEAAAAAAAAAANTlUseNiD4nJ334+L4Q3RlbW8UNeOXKkUAgdZI/ezavcmW5fQwMmI8fZZwXiZjr15mNG1WOMh+xWHz1+uVf5k0/euJQenoaEVlYWLZq4T57xsLuXftUdqrKNnsXH6f+XAAAAAAlApvQ8OLFi7S0NF3HUtyVL7+zQoVdPXqc1XUgRErs3aAgp0HJ+g1S7TXVTFPdpV6BAqs76GqXjTIIW04AAAAAAAAAAIC6atX8UizhxctnduUrqNqdP2yY+MwZSkmR14BxdZXxYaGtLc2fT/PmUZx0xgCvcmXm0ye58+Xm0okTNH68qnFKik94t33npjdRr9iHlZ2qdu/Su2GDJnz+l28Q9ejaOy9PWMGuUotmrdWZCAAAAKAEYRMaxGLxo0eP3N3ddR1O8ZWdLUpMzCai06djdB3L17V/ZfZoUHMfB3YuxYOwRRoKMVf+9sp3z18ZQpl8BexqUQSQ0AAAAAAAAAAAAOpydKhsbGSclZ0VFf3KvXU7lfs3aMBr2ZI5d07mRV61arw5c2Rf6tyZV7Uqs3Ah8/o1JScTn0+2ttSgAVla0vbtCiZkPnzgJSaSzMoQd+4w69fTu3eUlUXlyjG1a/PnzCE7O8kmIbev7/57W25uLhHZWNv26zOoWZOWUp941nCu/dPUXxQ+bQAAAIDSpkmTJuzBvXv3kNCggJGRgM8nsZgYhmnT5tiNG72V71uIwgDKd1GwQs8u+cu7WoiKCJpNBZDMgVC1aARH1ToTyGYoAkhoAAAAAAAAAAAAdfF4PCfHKi8in0W/jSrkCGvXkq8vExpKItE356tW5f3xh+zMA1atWrw9e3jp6RQbSwIBVa1K+vri6dMLmC8nh1JT8w/LLFzIHDlCSUlfT4WFMaGh9OuvvK5diYhhmODjB86cO0FEfD6/03dde/for69voNKTBQAAACitnJycypcv//Hjx/v37+s6luLOy6vymTNviSgk5INIxAgEyiYEqFq0QNUuKtHq+FLDysuZkDqvkZ0gUHqh+ODrOgAAAAAAAAAAACgNKleuSkRx72LEYnFh+puY8P7+mzdtGq9hQ3JwoAoVeDVrUq9evIMHqbUSWzaYmVGdOlSzJunrExHP2bng9t8WXSAi5q+/mL17v8lmYM+/fcssXEgvXjAMs3d/EJvNUM7MfNrkWQP6DkY2AwAAAIAkdtcJJDQU6ORJr6pVyxHxmja1VT6bQSUazzZgh5LKGNDGwj/DMPmHZfKReV4jUeXfgQJ0BRUaAAAAAAAAAABAAxzsnYhIKBR+TPxQwa5iYYbQ0+NNmUJTpvByckgoJDOzQn98yOvfn9m+nd6/l9vA0ZHMzL45lZVFf/9NmZmyO8TFMQsXHujb9Z+rF4nIzq7itEk/29qUL2yAAAAAAKVWkyZNzp07FxERkZmZaWJioutwiq8PH7KjotKIKD4+IzY23dHRrMAuRazAKgWSuzwoMxppf48GDc4imdOAag06hAoNAAAAAAAAAACgAQ72juxBXFyMumMZGkpnG6iqYkVq04b4cj77srHhTZkidY45f56JjlYw5NmMpIuXzxJRxQqVZk77FdkMAAAAADKxFRpEItHz5891HUuxZmIiMDQUEFFsbKaT094//wxXdQRN1Q+QN44yVQq4mg0F0mzMMmmpIgXoFhIaAAAAAAAAAABAA+ztHdkPEOPeqZ3QoAn8FSt4LVuSQCB9wcqK9/331Lat9PkHD0gkkjfao4o2wZWsicja2mb6lNkWFpaajRYAAACg1PD09GzQoEGjRo1q1Kih61iKNXNzg/79q5mafimoHxSkcv4Hl3BQYA5Bgc0U5DTIuypVmCH/fhDa2AlCAXlPQc2dI5DToHPYcgIAAAAAAAAAADTA0MCwQoVKCQnvoqJf6zoWIiIyMODt2UOrVtGlS8z795STQ+bmPEdH3uTJ1L69jPaGhvJGirY029TEleHxjA0Mp0yYYWVprb2oAQAAAEo6CwuLhw8f6jqK4qt797NZWXlHjnTOzRXv3RtJRPr6fB6P/PzqFG5A9VfclVnv59IX2AMF20wouQOFlkhNrZGCEPmfDvahKEpIaAAAAAAAAAAAAM2oXtU5IeHdy8jnQqFQX19f1+EQ6enxfv6ZZs7kxcVRaipVqkRWVvLa8jp0YHbsoMzM/Je2Nawr4vOIaOSIsfaVHLUYMAAAAACUahs2PD19+i0R/fhjyJo1rQ0MBLm5oooVTd6+HaKpKRSnGpDqy/Bs+kL+kwrGVD+nQXLYApMSJBsoqNOgTkjcsDJfDdAqJDQAAADAN1JSU/cfDA4Lf3bm3EXupJtr3a5e33X18nRydJDXMSY27sy5i2fOXQoLj5DqOGhgXwtzc3kdJ0+ffebcRTfXuju2rpNqtu9g8JlzF2+G3JEcbYyfr4L42TBWBKzjzozx8/Xx7qsgcs7mwCAi2ncg+LcFc1q3aq648b6DwTdD7nCvkpOjg4933/yx7TsYPHfBEiIK2rq+wDFZYeERN2/diYmJexsbF7R1ff4GMbFxHb36KDMUEY3x850xfaLUyZshd26E3GGfL8tnYN+uXp7KRLg5MOhGyB3uTWndqnlXL0+fgX2VjAcAAABKt/r1Gt28dS0rOyvk9jUP9466Duc/PB45KpGF0Lw5z9mZefJE6vTDirYJ5UyIqDpPr3Fjpf6iAwAAAACQqU4dC/YgKSmnXDn9+/f7bdoUMXWqmwanUFw+gQq7tK98F24jjPxdFA+SP1GAHaTAqYugXgKXWoFshqKHhAYAAAD4IiY2bkXAOsk8Bk5YeERYeMSKgHUyV8eJaO6CJfsOBsvruO9A8OVzR2VOujkw6My5ixbm5msDlkpmM8TExk2ePlsyN0JytLUBS91c6+Yf7cy5i5Onz84/xebAoMUL5shcdGcX9Tdv3ZmSmiozwvxkxsa+evlj8xnYNyYmbnNg0OTpsy+dC5aX2MEmMUjlkSiZAKFYm3yDsBkkUif3HQzedzDYZ2DfxQvmyBvqzLmLcxcslXqhbv6X3ICcBgAAACCihvWb2FjbfkpKPHx0fw3nWiWsmAGfz5s3j5k0iRISuHNiPi+4bjUiMhOJpyxeprvgAAAAAKA06NjRYc+ejhcvxv3vf62JyNXVau3a1itXPlq06P7IkbXXrm2tqYnyr/FL1hhQdbSi2Vshf7TKzFuUuz9w5Rmw2URRQkIDAAAAEH2bCtC6VfM2rZpLFhu4GXIn7GnE5q07NwcGpaamSq55p6SmjvSfyK7ut27VnP2iP3d138HgmJg4mUkS9F8SABGN8R8hWUEhLDxipP/ElNTUMX6+Xb2+Y/MDYmLjNm8N2ncwmM0nCD64Uyo5gHsKTo4OXIkFrkDC3AVLKjs6SKUIdPTqExMbp9ILlZKa6us3ge3lM7DvGH9fNvLNgUErAtbJjG3G9Ilnzl2MiY2bu2Dp2oCl+cfkglSSk6PDy/BQxUF+59U3JTXVzbWu1FPmshncXOvOmDaRvcrWtIiJjdt3MNjc3FxmzgoXpIW5+Rj/EdztwZblUD54AAAAKN0EAsHgQSPW/7U6MzNj2cpFQwePat60la6DUkXLlvzly5lFi5hXr4hhiOhq5UoJZiZE1K1bHxO7CrqODwAAAABKvCFDagwZUkPyzPz59zIz8/78M+zHH+tXqWKm/hQKtkVQfycIZUYosn0Zij69QPF2HkUcTBnB13UAAAAAoHv7DgazqQBspYSgreultk5o3ar5GD/fuyGX8i917z8YzGYzjPHzDdq6XjKbgYh8BvadMX2ivPIMbDaDk6OD1HQrVq8zNy8XfGDnjOkTuWoHTo4OixfMYVvGxMbt/7YgREpq6twFS9mnEBT4dXMHn4F9uRyCXxUmDXT18pRZ9UHKyoB1bDbDGD/fxQvmcHkYY/x82YliYuNWSmx4wWJfN8ntM+SxMDdXvKeGMvYfDGbrKHT1+k7yPLdHhptr3eADO7lXqauXZ1DgejYJY3NgUP5iFWHhEWw2g5tr3UvngiUj7OrluTZgKcozAAAAAKdBvcb9+/rweLzMrMwt29avWrMkNu6troNSAdO+fcrfexN/nMbr3DmhQ7sj9WoRUXlbuw7d8QcPAAAAAGiFu3tFItLT49vYGGppCp0v/EvlN6izdwPXUfGTUnV8tj2vsAo9LxQICQ0AAABlHbdWbWFuvmPrOqmMBClj/Hx/+janYfPWnV8u+Y9QaV5ucX2Mv/T6vZtL3eCDO2WmF3CzSFUF4Jbwf5o+UbLYAxF19fJkV+5jYmXUipgxfeLagKUvw0PXBix1c6mjOOaU1FR2Zw0nR4f8uR1dvTzZdf19/wUjeYl9OpsCg2SO3LpV8xnTJ94NuXQ35JKPt7qflXMvzqBv8wxu/JdOIZXoQEROEuUr8mddSOa7yNs1AwAAAIDj5dl9wthpFuYWRPTsxdPFS3/d/ff21NQUXcelyPsPCRcunVm3MWDqT2NnLJrxy/N7AfWcN9dyyiGGx+ONGOqvp6ev6xgBAAAAoBRiGAoJeU9EHTpUMjPT2N+cDMNIrfRzD9VJJqB8S/4yT8pb78//UJ0YFE+t6jNlXx+msLhBUKFB47DlBAAAQFnH7TSxNmCpMiUKJNezY2Lj2JV7C3NzVde52dwCJ0eH/F/ul7nlATe7k6NDTGwcWxZCYrRL7NX8S/VE5DOwL7tIHxb+TDJjQ17pCPkxf0kUkJf20bpVczbjYf/BYKlCC4MG9g0Lj7gZcudmyB2pbSB8BvbVYIWDmyF32BfHZ2BfqTcl9b80CzcXGW+0hXk59iAlNU3yPLvNB+XbGQQAAABAgQb1G9esUfv4qSP/XL0oEon+vXbp1p0bnb/r2um7rsbGJrqO7qu0tNQ7d0Nu3rr2NiZK6tKzF0/Zg66de9ap7VLUkQEAAABA2fDpU3ZampCIrl1LUHMoxYv3vHw1ElRdeufJqoggNY68YWX2VUeBQxViRqknomp30BJUaAAAACjTNgcGsWvVPgP7Sq2yK8P86xJ4KjuOkrhSB+pXI2BHY5fwW7dqLjOv4mvtgVsF7PigGJcQ4OQke12fmygs/JnUpa5e37Gx3Sho1wk1cVUo8mddmP/34oQ9jaB8wp5+iVmqUgW7u4eFufkg7CsBAAAAqjAxMfUZOHz+L0vdXOoTUU5O9onTwT//OvXvAzujol/rOjqKexe7KfDPGXMm7Tu4i8tmsLG2bdXCfajPyLp13Ngz7q3b9+45QGdRAgAAAEBpZ2trNHRoDT09Xt++1dQcqsDKATIvqTqF5MP8KRQMw2h1z4Ui3tAB+0cUB6jQAAAAUKbJ25tASVy9BCL6dcGSoK3rlezIbWrQuqXKWRSpqWn0baEIbjR59QPYAhJc3oP2cFHlT++wMDdv3ar5mXMX9x8MVlCCQk0pqanseyq5hQSnTavmmwODiGjfgeBB39Zv4Oo6ODk6SBbqCAuPUJwsAgAAAKBYpYr2UybOfPb86ZFj+99EvcrKyrz8z/nL/5y3r+Tg3rp9qxbuZmblij6q02ePHzt5WCwWsQ/t7Cq2au7epHHzShXt2TPt2n73Lj7WyMjYxtq26MMDAAAAgDJl9+6Ou3d31HUUmlSI8g9KDqulMeVFm/88KjcUPVRoAAAAKLu4tWoLc3NlNpuQiSuxcDPkTl/vEUpmDLAFDAoxb1h4BLvJhavr1yoCXPaAhYXcT8O59ipVkpAnJkb2ICn/lXBISUnNf5XdDkOreRX7DwazMcgsfdG6VXO2bENMbNzk6bO5aMPCI7idR6SSLb6WbXD9pmwDAAAAgErq1HaZPWPBpPE/ubrU5/P5RPQuPu7A4T0z5kz6a8vaW3duJCd/LrJgjp88HHz8gFgs4vMFrVq4z/pp/u8LVvbo1ofLZiAiHo/nYO+EbAYAAAAAKJV4PJ6qyQHKt2cX+zWefMAmSRSTTAJUbihKqNAAAABQdnFL+4XYbIIzxs/3RsgdtkZCWHhEX+8RPgP7/jR9ouJv87NbPxRiXnb7A/p2P4WUlDT2QF6FBkkxMXHKNJPJzeVL+sWZcxdlVlngKl7ITJvg5r15606hM0gUK7DkxuIFs1NSU2+G3LkZcuc7r75j/EekpKSxZRuIaG3AUqmNKrjUDTb4fQeD9x8M5hIyunp5dvX6Lv/eFgAAAAD58Xi8+m4N67s1TE7+fDv05vWb/yS8j8/Ly7v34M69B3eIyMbatnatuvVcG9ar19DQwFBLYYRHPDl55igR2diUn/jDNEeHylqaCAAAAACgyBS4vi6zgTJ1FCQ76iqZoBgWRShWwZR6qNAAAABQdnGL7oVe4GcFbV0vubq/72Bw01bfrQhYxxUAyI9dEVf1S/9h4RH7DgYTkZOjA1vtgJX630QKsigqq/ccWa1bNWdfq5jYOC4JgBMTG7d5q/RJSW6uddkIuQwMzeK2jejq5SnvpbAwN2ffL3YPjhUB69gn0rpV8+ADO/OnJkjeJL7+E+YuWCJZXuLMuYuTp8/mqjsAAAAAKMPS0sqrU/fF81fMnD63VQt3ExNT9vynpMSbt65tCvzzx5njt+/cFPnqhcanzsvL27NvB8MwxkbG0yf9jGwGAAAAACgOtm6NMDPb1qfP+d9+e7B//6tCjMCurzOycA0UXFU8cuEW7zW15C+vMAOvIBqZHYoDVGgAAAAAuTs1+PpPYEsvSLl87qhUDsQYP9/WLZtvDtx55txF9szmwKDNgUGLF8zxyVcqgFsjN1dYxSG/uQuXsgczCqoAoT1rA5b29R5BRCsC1sXExHG1KPYdDN68NSgmNo5NFJAXnrl5uZTUVI1se5Ef9+Lnf80lxcTGxcTESaWbhIc/k1k3gms2d+HSsPCIMX6+Y/xHcE95ZcC6lNTUM+curghwkFmyAgAAAECBmjVq16xRWywWvYl6HfnqxcvI5y9eRmRlZ+Xk5ty8de3mrWsVK9o3qNeoSuVqduUrWFpam5czV/NzyX+vXfr48T0R9ek10M6uooaeBwAAAABAIR0+/Nrb+xK7Xn/sWNSxY1FEZG5u0LWrExElJeX4+f3r4+M8aJBzgUMVfc0ABYUTlCz8oGRGBddFsr1KtSWgRENCAwAAAGimYICba921AUtvhvTdFBjEpUHMXbDkZsidtQFLJVtyuxioVDVh8vTZbG2AMX6+OtzjwM21btDW9b7+E4ho38Hgff9tgcFavGDO5q1BKamp5uayc0ScnBxiYqWTCTQiJTWV3W/CydFBwV4eN0PusMETUetWzdu0as5uOcFWazhz7tLagKUyK3aEhUfMmD5xjJ8vd8ZnYN82rZr3HTgiJTV1c2BQV6/vtLSPBgAAAJRufL7AuXpN5+o1vTp1z8vLC494HHLr+qMn9/Py8hIS3iUkvONaCgQC83IWVlbWNta2FStUqlTR3smxSoUKlZT8pDIrO4vdbKKCXcV2bb8rqDkAAAAAgNatWPFYLJZemH/wIJFNaGjV6tiLF8nHjkXVq2ft4mKliwALplLegFRjZfa8oGK55QQUJSQ0AAAAwNctG6QEbV0v+bCjV58CSwu0btW8davmZ85dXBGwjm185tzFydNJKqdBVZsDg9jyA61bNS9cJYCU1C9JG/JSDZTXulXzuyGX9h8M3rx1J5eaMMbPl13RZ3edcHJSlKvBpXRo0P6DwWwwPt5yyzNIZjNIFs/w8e7L5ouEhUf4+k0IPrgzf4WJ1q2aS2YzsJwcHcb4j1gRsI6Izpy7hIQGAAAAUJOenl6Deo0b1GuclpYacvv6vQd3ot++EYlE7FWRSPQ5OelzctLrN5FcF1NTs3quDdq0alentoviwe8/CE1PTyOifr0HCQQC7T0LAAAAAAAlff6cyx6YmOhlZuYRUbly+pMnu7En7e2NX7xIZhhKTRXqLET5VMowKHRSglazGbgEC3lpGSjzUBwgoQEAAKDs4r6IH/b0mWZH7url2dXLc/L02WwWwplzF2+G9FVQNkCxzYFB7JI5WwQifwNu64q3sXGt5QzCZR5YWGhgrwoLc/Mxfr75F/i57STcXIp6aZ8tz0BECspX/LpgCXuwNmCpZDMnR4fgAzv7eo8IC4+IiY1bGbBu8YI5Un3byHn7uGca9jSi0MEDAAAASClXzryzZ7fOnt2EwtyE9/GJnxI/f05KTU3+nJyUnPL5w4f3n5IS2c80MzLSb925cevOjVo16/oO9VOwkQS72QSfz2/YoEnRPRMAAAAAAPm+/772rFm3iYjNZiAid/eKZmb67PGePd+NHXutUiWTli3tdBaiTmm7NgPDMKpOITPFAXkPWoWEBgAAgLKLyzAIC49ISU3N/6V8Na0NWNrXO47dJ2LfweDCJTRw2QxOjg47tq6TGaSFxZeiC/JKTdB/RREszM1l7qegKVzpBS4kmRTXbyiEmyF32Ne5q5envCd4M+QOm2zRulVzmUkPawOWdvTqQ0Rnzl3iEhoqOzrcJCKJrBEp3HPRRtkJAAAAAH19AyfHKk6OVSRPJid/nrfo5+ycrHZtO75LiHvz5pVQKHzxMmLhkjnNmrYqb2tXqaJ9lcrVbKxtufYPHt29cesqEdmVr8Dn83XwTAAAAAAA8vn55wbXr8efPPmWfdi5s9OxY17cVXt7kxMnvOR0LaT86/caTxrIv5GEOlNoe6cJVcdX0B6bYmgJEhoAAADKLgtz89atmt8MuUNE+w8G5683oL4xfiMmT59NEgUSSGIJXEFBBda+g8FcNkNQ4Hp5KRetW3KZGbJLTXCFEwpdJUJJN2/dYQ/klUlI/W/nC81iK2EQUVcvubtBcxUU5NVacHJ0cHOty2a3cAkuyudeaKT0BQAAAIAykj5/ysrOJKK4d7EvI59bWds2btDk8j/nc3Nzb9z8l20jEAg6e3arVaPO1RtXHj66x3226Nmxi87iBgAAAADIJz4+kz3o37/6wYOe2v6qP/uHsVYrCnBlDzQylLxLOiyKgHoMRQwJ6QAAAGXa2P+SGDZv3Zkiv7xBoclMQTA3L7igAhHtOxg8d8ES+i+bQUFlBTfXuuxEbHJGftx5N9c6ygVeSPsOBBNR61bN5UXLljGorNEqESmpqfsOBhORhbm5gv0mlMG9NRwuWUReAQa2MgRJ7GACAAAAoG3Vq9UY6jOyW5delpZWRCTMyfbuP/Snab84OVbm2ohEojPnTvxv/YoHD++yH4NaW9sMG/x9u7ZyE0ABAAAAAIreihUtjY31zM0NNm5019JCef60AIZhtFpOgPmPOiMoOYU8hZ5amdhkvqTam7GMK80JDRMnTuT9x8bGJjExUZle+/bt43plZ2fLa5aWlrZlyxZPT88qVaoYGRlVqlSpTZs2AQEBnz590twzKGrR0dEeHh48Hi85OVlem9jYWJ6KunRR9qsPYrHYzc2N7eXo6Fhg+3v37k2dOrV+/frW1tZGRkZVq1bt06fP/v37xWKxkjOqSqs3lSRl3oviKTU1dcOGDd26datataqJiYmpqWnVqlUHDhy4e/duoVCozAia/eFS9aYqBO3dFeq/mMWTSre3l5dXgb9kevTooXiQqKiohQsXNmvWzM7OzsTEpEaNGv379z9y5EheXp5mnlIJx+0+kJKaypZS0CyuKoCbS13uJLfvg7yCCqRKNgOLrUyQkprK1SqQdObcpf+aqbXer9jmwCC2DsRYObUuYmLj2KwRzW45sf9gMHswxn+EgmbcaygvNSElNTU8/BkRWZibc5kobq512Y77DwbLTHnhkkW0Xf0CAAAAQFJ7D8++vbyHDBo5aMCw6VNm8/n8WjXqzJuzZMXSdQvnLvv5x7nVqjqzLfX09Nxbt//l50V/LF7Trm1H3YYNAAAAACClQwf7zMzvU1JGli9vpI3xldkiQcnsAXVmL0T3Yp4iUMzDK01Kc0KDpKSkpBkzZmhqtH///dfV1XXMmDGXLl16+/ZtTk5OQkLCzZs3f/zxRxcXl3PnzmlqoiKTlZX1xx9/uLm5Xbt2TYdh7N27Nzw8XJmW6enpQ4YMadq06f/+978nT558/vw5JycnOjr62LFjPj4+Hh4e0dHR2o5WszcVp5i8F4WzY8eOGjVqTJgw4cyZM9HR0VlZWZmZmdHR0YcOHRo+fHidOnVu3bqleASN/3Apf1NphAbvCvVfzGKoELd3UlKSOjOKxeLly5fXqVNnwYIFd+/e/fjxY1ZW1qtXr44cOdK/f/8WLVqEhYWpM36psXjBbHbF+mbIHV//CSrVaYiJjfP1n8Cu4ueXkprKViygfNscuLnWZbvL7KhqNgMRDRrYlz1YEbBO6imcOXeRzXIY4+erfhUBea/PmXMX2d0xunp5ylva54oZcGUPNIJ7kRWna7Ru1ZxNU9h3MFhmKQuuSodUYsQYf18iSklNXRmwTqpLWHgEWxzCydHB57+3AAAAAKDImJmaeXbs4uRYhTtjaWFpX8mhhnPt2TMWzJ3924zpv65atsF3mH/VKtV5KAwLAAAAAKWOmsvq2i5moI0plBywaJ5a0UxUxpWVhAYiCgoK0sgK8cWLFz09PWNiYtiHdnZ29evXt7CwYB9++PChZ8+eV69eVX+iopGcnLxy5coaNWrMnj07PT29wPZ8Pt9UOVyXtm3bKhNJbm7u/PnzlWn5+fPnNm3a/P333+xDfX19FxcXFxcXQ0ND9syNGze+++679+/fKzOaOjR1U7FUfS+Km1mzZo0aNerjx4/sQysrq3r16lWp8vVDpdevX3fo0OHff/+VN4LGf7iUv6k0SCN3hfovZnFT6Nv78+fP7EG5cuUs5DAzM5PXfcaMGT///HNOTg4R8fl8Nze3li1b2tnZsVfv37/v4eHx8uVLNZ5ZKWFhbh4UuJ7NMLgZcqdpq+82BwZJLXhvDgySl7hwM+ROR68+k6fP3hwYJNVlpP9EtssYP9/W0gkNdYgoLDwi/5iFyGYgIjfXumP8fIkoJjZupP9ELv59B4PZyhNurnUVFzBQ0plzl3z9J0g+2bDwiLkLlnCzrA1YKq9v2H/1D9hXWyNuhtxhX0MF+1ywLMzNuVfA13+CZOZHWHgE9w46OToM+jY1wWdgXzZVgn0xubdsc2BQX+8vAyp41gAAAAA6wePxKjtVrVWjjomxia5jAQAAAACA0gmpDEVAT9cBFB2GYcaNG/fgwQN9ff1CD/L27duBAweyVcqrVau2devWjh07ElFeXt62bdsmT56ck5MjFAoHDhwYGRlZrpz0LtTFh1AovHTp0qFDh/bv36/S4qK9vb0y7c+ePdu1a1ciqlSp0rRp05QZ+X//+9/r16+VaTlkyJDHjx8TEY/H+/nnn3/++WdLS0siSk1NXbNmzaJFi0Qi0atXr0aOHHnmzBllBiw0jdxUhX4vipvdu3cTkbGx8fjx4/38/OrW/bJWl5CQsHr16pUrV4rF4uzs7MGDB798+VIy5YWljR8u5W8qDdLIXaHmi1l8qH97cxUanj9/XqlSJZX6njp1KiAggD0ePHjwypUr7e3tiYhhmOPHj48dO/b9+/efP38eOHDgw4cPCxFbKePk6BB8YOeKgHXskvaKfF/El2zp492XWzh3cnRYG7B07oKlbBUEmR1nTJ84Jt8WDIMG9mUbnzl3Ueoqm81ARDGxcR29+iiI5PK5o1ITpaam7jsYHBYe4es/QfISm2fAbaPA8fWfILNWgVT3oK3rJRMybobcuRlyJ/+T7erlqXhdn90bIn/9BrY2Rv72N0Pu1HRtxj1s3ap50Nb1Um24LTaU2U2DfanZyDcHBknloLBTyHyh1gYsnTz9S60LqU09LMzN1wYs1WCKBgAAAAAAAAAAAAAAq0xUaGjTpo21tTURhYeHc4tbhbNw4UJ203dbW9vr16+zC65EpKenN2bMmJ07d7IPP3z4sG6d3KWg4mDPnj1du3YNDAxklxhNTEz8/Pw0NbhYLJ41axZ7vGDBAhOTgr8J8eHDh99//12ZwY8ePXr27Fn2eN26dUuXLmWzGYjI3Nx83rx5W7ZsYR+ePXuWa6lxGryptPpeFLF27dqFhYWtXLmSW4AnoooVKy5btmzr1q3sw/j4+O3bt+fvq/EfLuVvKk3R4F1B6r2YxYeatzfDMCkpKeyxlZWVqrMvW7aMPRgwYMDevXvZbAYi4vF4vXv3vnz5srGxMRE9evSoJG4VpCUzpk98GR46Y/rE/HsHdPXynDF9YtDW9ZfPHZXKP+jq5Xk35NLiBXOkerFd7oZcyp/NQEQW5ubsuj63XYJGLF4wZ23AUsml/datms+YPjH4wE71N5tg+QzsG7R1vdSTZadQnM1w5txFtiJCV6/vNBIJsZt6HAwmIgtzcyV3fBjj53v53NEZ0ydKZi1YmJuz72/Q1vX5sxlYawOWSr22bq512bdY3hYbAAAAAAAAAAAAAADqmjdvHlMaTZjw5ZuO7u7uS5d+WWAwMTGJiopS0IvbyICIsrKyJC+9fftWT+9LTYutW7fK7O7p+eVTfnt7e7FYrMnno1GSi6C9e/d+9erVhQsXuDOfP39WZ3Bu7bl27dp5eXnKdBk+fDjbpVu3buyBg4ODzJYeHh5sg/bt28sbjRukV69ehXwOcmj8pmK0/F4UpZ9++iknJ0dBg+bNm3PvstQlbfxwKX9TqUkbd4U6L2axoubtzZVnMDIyUnXqrKwsbn/cly9fymwzefJktsGMGTNUHR804sbN2zVcmtZwaXrj5m1dx1IURviNr+HStEPn3roOBAAAAAAAAAAAyqJ58+YRUVxcnK4DAYDSxtjYWMHSbaH98MMPVEYqNOTm5k6bNq1WrVpElJmZya1gqSo4OJith29paTl06FCZbUaPHs0evHv37tGjR4WbqGiYmJgMHTr0wYMHR48erV69uqaGzc3NnTt3Lns8f/58gUBQYJerV6/u2rWLiNq1azd48GAFLdPT00NCQthjf39/ec24t/js2bPc17s1S1M3FUtL70URW7FihYGBgYIGnTt3Zg+ioqKkLmn8h0v5m0qDNHhXqPNiFjfq3N5cQkMhyjO8ffuWYRgisrCwqFGjhsw2LVu2ZA+io6NVHR80onWr5uw3+zfl2/ig9GF3qSCiMf4y6lUAAAAAAAAAAAAAAEB+ZSKhQSwWGxoa/vXXX+zD48ePHz9+vBDjnDx5kj3o2rWrkZGRzDbdunXj87+8qufPny/ELEWje/fuHz9+3L17d8OGDTU78rZt29ilwTp16gwaNKjA9jk5OWPHjiUiPT29ArcSePHihVAoZI+bNGkir5mHhwf7df/c3Ny7d+8qH7zyNHVTkTbfi+KG3Y6BiLKzs6UuafaHS6WbSoM0eFcUSMGLWayoeXt//vyZPShEQkP58uXZg5ycHLFYLLNNZmYme2Bra1uI8EAjZkybSEQ3Q+6w+yaUYitWryOi1q2aK7kxBAAAAAAAAAAAAAAAlImEBvZLuh06dPD1/fKdyMmTJ3PrWMq7ffs2e9C6dWt5bczMzFxdXdnjp0+fqhxrUSlfvryJiYnGh83NzeVK7s+dO5dbflZg4cKFz549I6KJEye6ubkpbvzp0yfu2MzMTF4zY2NjOzs79jgsLKzAGApBUzcVae29KIY+fvzIHnCL8RzN/nCpdFNpkAbvigIpeDGLFTVvb3UqNFhZWbGFGbKzsyX3uZAUHPxlBb1FixaFjRHU5eZad4yfLxGtDFgXExun63C0ZXNgUFh4hIW5+W8L5ug6FgAAAAAAAAAAAACAEqNMJDRwVq1axX4NNzo6euHChSr1jY+PT01NZY8VL5HWrl2bPXj58mWhwizBtm/f/vbtWyKqUaOGj49Pge3v37+/YsUKIqpQoYIy74jkd/clkxvy48r1v3r1qsBh1aHOTVXWXL9+nT3g8hJYmv3hUvWm0oYiuCvkvZiljDoVGoho5syZ7MGkSZO4FBBOYGDgqVOniMjBwUGZ31egPTOmT2zdqnlKaurk6bN1HYtW3Ay5syJgHREtXjDbydFB1+EAAAAAAAAAAAAAAJQYZSuhwcbGZtWqVezx6tWrw8PDle/74sUL7tjJyUlBS0dHR/aAXdovO8RiMbuQTETTp08vsDxDTk7OiBEj8vLyiGj58uXm5uYFTuHg8HUd6NatW/KapaWlxcV9+Zovt1KuJercVGXKo0ePuDX4Ll26SF7S4A9XIW4qbdD2XaHgxSxl1KnQQER+fn59+vQhopcvXzZt2nTXrl2JiYm5ubmPHz8eO3asv78/ERkYGOzZs4dLgQJdCdq6/mV4aPCBnboORCtat2r+Mjz0ZXhoVy9PXccCAAAAAAAAAAAAAFCSlK2EBiIaMWJEx44diUgoFI4bN44tEa8MyW/3VqxYUUFLbuP29PR0VcPr06cPT0XFZznz8OHDbDkEW1vbkSNHFtj+l19+YRd627VrN3z4cGWmqF69OrekvXnzZrFYLLNZYGCgUChkj9PS0pQZWR2FvqmKRnG4qbKzs/39/dlXxt7enl1j5mjwh6sQN5WWaO+uUPxiKqk43BXK4BIaDh8+bG1tbWhoaGxsbG9v7+HhMXPmzIcPHyruzufz9+7dy1ZfePv27YgRI8qXL29oaNigQYPNmzcTkZWV1cGDB9u1a6fl5wEAAAAAAAAAAAAAAACFUeYSGojor7/+YncuuHbtWlBQkJK9MjIyuGPJjQ/y465mZmYWNsYSaeXKlezBuHHjjI2NFTe+cOFCQEAAEZmbmwcFBfF4PCVn8fX1ZQ/u37//yy+/5G9w7dq1OXO+7lCu/MjqKNxNVUbk5uYOHDjw7t277MNVq1ZJ/QRp6oer0DeVlmjjrijwxSxluC0nMjMzP3/+nJubm52dHR8ff+3atRUrVjRq1Khbt24xMTEKRjA2Nl6+fHmDBg1kXp05c2b37t01HzcAAAAAAAAAAAAAgBxJSTkvX6boOgqAEkNP1wHoQM2aNX/55Ze5c+cS0YwZM3r16mVtbV1gL27NVV9fXyAQKGjJrS/m5uYyDKPSqmr37t25CgRKcnFxUam9loSEhNy5c4eIBALBmDFjFDf+8OHD8OHD2a+Yr127tkqVKspPNH369G3btsXHxxPRH3/88eTJk2nTpjVt2tTY2DgyMnLXrl0BAQG5ubkVK1ZMSEggonLlyhX+WSmtcDdV0dDtTZWYmNivX79r166xDydPnsx+XV6SRn641LmptETjd4UyL6aSSsqvmqSkJB6PZ2FhYWhoaGBgkJ2dnZyczNVfIaIzZ840bdr06tWrtWvXljnCli1bpk6dymXA2NnZmZqaJiQkZGVlEdHs2bOPHj166NAhVV8NAAAAAAAAAAAAAACVMAxlZuYJheImTY5ERaVNm1YvIKCVroMCKAHKYkIDEc2cOXPv3r0RERGJiYk///zzli1blO8rEokUN+AW24yNjVX9jvjo0aNVal98bNy4kT0ocKFUJBINGTLk/fv3RNSvXz+u4oKSrK2tDx061LlzZ3YV/NSpU6dOnZJq4+fnFx8ff/r0aSIyNzdXafxCU+em0iod3lQ3btwYPHgw9wX6H374Yc2aNQraF/qHS82bSns0eFeo+mIqVlJ+1fz5559btmyRTHPJy8t7+vTpkSNH1q5dy9Zv+PDhQ69evcLCwvT19aW6r169evr06UTE5/MnT548depUNtNFKBSeP39+9uzZT548uX37tru7+507d+zs7IrwmQEAAAAAAAAAAABAGSISMd26nbl0Ka5rV6eoqDQi2rs3EgkNAMooi1tOEJGBgcHmzZvZBdHAwMCbN28W2MXU1JQ9EIvFkt8Pzo/94i8RmZmZqR1pyZCUlHTw4EH2+IcfflDc+Ndff7106RIRVatWLTAwsBDTtW7d+vr16/K+Lz569OgNGzakpaWxD21tbQsxRSEU4qYqxcRi8W+//da+fXt2AV5PT2/58uUbN26UmeKj/g+X+jeVlmjkrlDpxSxlTE1NpYp26Onp1a9ff8GCBc+ePWvWrBl78sWLF9u2bZPqGxoa+tNPPxERn88/cODA6tWrubod+vr63bt3v3XrVocOHYgoOjp65MiR2n4uAAAAAAAAAAAAAFBmPXz46fz5WJGIOXnybfnyRjweTZtWT9dBAZQMZTShgYjc3d39/PyIiGGYcePG5eXlKW4vuYCampqqoGVycjJ7YGlpqWaQJcXu3buzs7OJqEKFCp07d1bQ8tChQ8uWLSMiAwODAwcOFPolatiw4ePHj/fv3z906NAmTZrUqlWrbdu248ePv3379ubNmw0MDN6+fcu2dHV1LdwUhaDqTVVaJSYmenl5zZ07l30FKleufOXKlRkzZshrr+YPl6ZuKi1R865Q9cUsO+zs7I4dO2ZhYcE+PHz4sFSDOXPmiMViIho3blz//v3zj2BiYrJv3z52V5ozZ85cvXpVyyEDAAAAAAAAAAAAQBlVqZKJnh6fiBwcTCMjB7986fPzzw11HRRAyVB2ExqIaPny5RUqVCCix48fr127VnFje3t77phbLJeJu1qrVi21YywZdu3axR54e3tLfZ1a0v379319fRmGIaJVq1Y1bdpUnUkFAoG3t/fu3bvv3r37/Pnzq1evrl+/vnnz5kSUlpbGvQv169dXZxZVqXRTlUpPnz5t1qzZxYsX2YeDBw9+/Pixu7u7gi7q/HBp9qbSkkLfFYV4McuUSpUqDRgwgD1+9OiR5KWPHz+yRTtIYdkYOzs7b29v9vjvv//WTpgAAAAAAAAAAAAAUNbZ25ucP99t7tzGV670MDfXd3Yuog3TlfH58+caNWo4OzsXuDN4IVy+fNnZ2dnZ2fnVq1eKW2ZnZ2/cuLFr166NGjX67rvvVq5cmZKSon4AHz9+XLx4cfv27Rs1atSzZ88dO3Yo+dVToVAYGBjYo0ePRo0atW/ffsmSJZ8+fVJy0osXLw4fPrxRo0YtW7acMmVKRESEGs/gC5FItHv37t69ezdq1MjDw2PBggXsVuzKuHbt2qhRo5o0adKiRYvx48dLLako8Pr16xkzZrRu3bpRo0aDBg06fvx4YcNX27x585jSaMKECewTbNKkibw2e/fuZduYmZnFxMQwDCO5ppWVlcW1ZDdrZx04cEDBvFwV9BkzZmjw6WjbhQsXuCf4+fNn5Ts+e/aM6xgSEqKgZa9evQp3izo7O6v0XE6fPs12tLW1FYvFKvVVTLM3lTyFfi907tGjRzY2NmzkpqamO3bsUKaXOj9cRXZTKaClu6JwL2bxp9nbe82aNexQAoFA5iwCgUAkEikYgUsxadmypZrBAAAAAAAAAAAAABRn8+bNI6K4uDhdBwLFy4EDB9jPyYVCoWZHTkpKqly5Mjt4RESEgpYvX77M/0Vxe3v70NBQdQK4ePGitbW11LCNGzcu8Kfg7du3+b8ybWtr+88//yjumJ2dPWTIEKmO+vr6AQEB6jyRhISEFi1aSA1rYWFx+vRpxR2FQuGYMWOkOgoEggULFhQ46bZt24yMjKT69ujRIz09PX9jY2Pj9u3bF/Lpycd+Z7VMV2ggosGDB3t5eRFRenr6lClTiEjetvSWlpYODg7scUhIiLwBs7OzuawWtlqASvr06cNTUZcuXVSdRbP279/PHlSqVCn/z5IkbSR2ycSFNHDgQHlvqPYof1MVjSK7qRITE3v16sWmpzk7O9++fdvX11eZjur8cBXZTaUmVe+KQr+YSiqJv2pk4m4AyY1LiCgjI4M7VvxSc0VlJLsAAAAAAAAAAAAAAJQR2qs4PmrUKMWVuVnPnz93d3d/8eIF+7BixYp8Pp+I3r1716FDh5s3bxZu9lOnTnXv3j0pKYmIBAKBnZ0de/7+/ftt2rSJi4uT1zE6OrpNmzaPHz9mH1aoUIFdSkhMTOzSpcv58+fldczLy+vZsyf3HVcrKys2IUAoFE6fPn3hwoWFeyLv3793d3e/ffs2+9DOzk5PT4+IUlJSevfuHRwcLK+jWCweNGjQ5s2b2YcWFhYmJiZEJBKJFixYMG3aNAWT/vnnn35+ftnZ2URkYGDAfQX35MmTnp6eWVlZhXsuhVPWExqIaMOGDcbGxkR05MiR06dPK9gxgVvP4woA5Hfx4sXc3FwiMjIyKp7rfxp37Ngx9qBbt26KFw5dXV3bFIRLvzIwMOBOqrSPQHR0NJfQMHjw4EI9J3Upf1OVJuPGjYuOjiaimjVrXrt2zdXVVfm+hf7hKpqbSiNUuivUeTHLlIcPH7IHVatWlTzP/V0iEolev36tYASu0FP58uU1Hh4AAAAAAAAAAAAAQLHFMMyCBQuuX7+ujcE3bNjArSEqkJOT4+Pjw+6e0Lhx46dPn8bHx0dFRXl6ehJRenq6j4+PZKlvJcXGxo4YMSInJ4eI+vXr9+7du/fv39+9e5ddM4qKiho+fLhYLM7fUSQSDRs2LCYmhohcXFwePHiQkJAQGxvLlgzPzs4eNmxYQkKCzEkXLFjAFpAuV67cgQMHkpKSkpOT58+fz66fLly48Ny5c6o+EYZhRo0aFRkZSUTVq1e/devW+/fvExISfHx8iEgoFI4aNerNmzcy+wYEBBw5coSIjIyMduzY8fnz5+Tk5OXLl7P5ImvWrDl48KDMjrdv3/7xxx8ZhiGiqVOnJiUlJSYmnj592tbWlohu3bo1ffp0VZ+IOvSKcrLiqXr16vPmzZs9ezYRTZo0admyZfJa9unTJzAwkIieP39+8eJF9gdJyl9//cUedOvWTeobw8ro3r27o6OjSl1cXFxUnUWD3r179+DBA/a4e/fuihsreG05u3fvHj58OBGVL1++EL9AGYaZPHkymy7k7u7etm1bVUfQCOVvqiJQNDfVgwcPDh06RP9v797joqrWx48v7ngBRENFJPUoCoK3/EKCl9RUpJ9dOIaampoiJ5XsK4WpJw0PJ60oOl/DLESTLEXNSLwQRhwrFS9ppUx4N+Xi/cJ4jevvj1X7zJkZhmEYZlA/75d/rNl7r7WfvWfjS1nPfpYQdnZ269ev9/T0rFV3k3+4LPBQmYvxT0Udb6Yx7rm/avQqLi5WEg9lAQxFjx49nJ2d5V8Fn3/+uSykpuv27dvyVgshDBeYAQAAAAAAAADg/nD+/PmCgoKDBw+uXr16165d9XGKX3/9NTY21pgj33vvPfnuYocOHbKzs93d3YUQ3t7emzdvHjBgwP79+wsKCubNm7ds2bJaBfDyyy/L2gyhoaHr16+Xb5n27t07JyenV69ely5d+ve//71y5crIyEitjh9//LGcS/L09MzJyWnVqpUQonXr1l988cXw4cNzcnIuXboUExOjlGFQqFSqt956Swhha2ubnp7++OOPCyGcnJzi4uKEEAsXLqyqqpo6derx48ednJyMv5A1a9ZkZmYKIdzd3XNyctq1ayeEaNGixeeff3779u2MjIySkpIZM2bovjB85syZv//978og4eHhQggHB4fY2FgHBwdZnmH69OnDhw93cXHR7FhZWTllypSysjIhRHR09Pvvvy+3h4WFZWZmhoSElJWVffTRR+PGjevXr5/xF1JXCxYsMPuCFg2BMQvbS2VlZd26dVO+DOXOaC1sX15e7uvrK3f5+vrqLhCiTK3Z2tr+/PPPZr6eembawvarVq2SXWxsbC5fvlz3MFavXi0H9PLyqu4YtVqtd3t5eflLL72kfAUHDx6sezxazP5Q6WXad2Fds2fPlgE//vjjJnSv1x8uYx6qujD7U1HHm9nAmevxvn79ep8+feQ4jo6Ox48f1zpgwoQJcm/jxo0PHDigO0JlZaWykIeNjY1KpTI5GAAAAAAAAABo+OSrX0VFRdYOBNb03nvviWqUlZWZ5RR37tyRsyEeHh6urq5y8Pz8fN0j1Wq1spbBtm3btPYeOnRI1hJwdHQ8e/as8QH88ssvsiiCs7OzbsfU1FR5xg4dOpSWlmruunv3rvI66Nq1a7U6njp1ytHRUQhhZ2enezmyZIIQYurUqVq7ysrKlLdGly1bZvyFaE6fffTRR1p7z50716RJE7l37969Wnv/9re/yV2jRo3S2lVRUaG85PnWW29p7V2/fr3c5e3tfevWLa29c+bMkXuHDh2qub1Ro0YDBw40/tKM9OKLLwqWnJDs7e2Tk5Plj4RMctHLzs5u0aJFsn3kyJFBgwYpq6eUl5enpKQoCxxERkb26NGjnqNuEL7//nvZ8PX1Vf7GqW+PP/74ggULNMvIV1RUbN++vX///h988IHcsnjx4l69elkmHr2MfKjuG8qTEBAQYEL3B+SHy8inoo43875RVVV1+PDhmzdvam2/cePGJ5980r179z179sgtc+bM6dSpk9Zh8fHxsvbR7du3Bw4c+OGHH96+fVvZ+/PPP4eFhSn/aomOjm6AJSgAAAAAAAAAABBC3Lp16/XXX/f09JQ1AKzl/fffnz179uzZs5cuXWrgsNjY2MOHDwshUlJSlBl3vdauXXvlyhUhRM+ePTVfBJW6desmy8OXlpYmJycbH+eHH35YVVUlhBg3bpy3t7fW3rFjxz788MNCiNOnT2/dulVz11dffVVYWCiE6Nix46hRo7Q6dujQQW6sqKjQqhhx4cIFuXyDra2t8tqqwt7eXqlXkZSUZPyFZGdnHzlyRAjRunXrSZMmae1t3br1Cy+8INta38iNGzeUGRAlBUFha2v72muvKR3lvVIoEb788suNGzfW6jtr1ixnZ2chxDfffHP06FHjr6UuSGj4Q58+fZREFQPCw8OVRUH279/fo0ePv/zlL717927ZsuXUqVOVlQ6WLFlSv+E2GEoBf+VVaQtQq9Xx8fEdO3b08vIKDAwMCAho3rx5aGhobm6uPGDOnDm6f1lYnpEP1f2hqKhINpKSkpyNMHbsWK0RHpAfLmOeirrfzPvD77//3r17dxcXl4ceeqhTp049evQIDAz08fFxd3efPHny2bNn5WFTpkyR9Zq0PPzwwxs3bpSFm27cuDFjxgx3d/du3boFBQV5eXn16tVLWapq6NChiYmJlrosAAAAAAAAAACMVVVVtXbtWl9f3zfffPP8+fMZGRl1HHDcuHE/avjhhx+M77ty5cqEhISEhITPPvusumMyMzPl5Pr06dOfeuopwwMqq0KPGzdO7wHKDIhMFzBGRUWFUvZb77D29vajR4+W7Y0bN+qNZ+zYsfL11Ori2bhxY2VlpbL9yy+/rKioEEL06dNH9w1MIURERIScsFCpVPn5+UZeixKP0r26eDIyMkpLS5XtmzdvljNr/v7+et8AHzFihJubmxCioKBg7969yvbz58/LVUhsbGyUl401tWzZUlk4XgmvvpHQ8B+LFy82Zq36hISEBQsWyKVWhBCnT58+ePDgtWvX5McJEyZs27atVmuf3Lvu3Llz4sQJ2bbky80ODg6yUVxc/OOPP6pUKrVaLbd4enpu2rRp8eLFFgvGMCMfqvuA8iNQUVHxuxE0/1ZVPCA/XDU+FWa5mfeTK1eunDx58tChQz/++OOJEyfkvwmEEA899NDy5ctTUlJk5ShdAwYMOHDgwCOPPCI/lpaW5uXl7d+/v7i4WG5xcHCIi4vbunWrvb29BS4EAAAAAAAAAADjHTx4cMCAAWPHjpVlA4KCgmpVqECvVq1a9dZg3nrnFy5ceOGFF6qqqvz8/BISEgwffPfu3R07dsj28OHD9R4TGhoqEwuOHj3622+/GRPDgQMHLl68KIRo2rRpv379qhtWNjTLaVdWVipvQg4bNkxvx0GDBsn6BEVFRbIKhfT1119rjaylSZMmffv21T2pYcqR1Q0bFBTUvHlzIcT169eVF7+NicfBwWHw4MG68WRlZclZmB49erRp00ZvX713r16R0PAfbm5uxrz8bWtru3Dhwp9++mnmzJldu3Z1cXFxcXHx9fWNjIzcuXNnamqqi4uLBaJtCPLz85XkI2UFFwvIycl56623Bg4c2LJlS3t7ezc3Nz8/v5EjR6alpZ04caLGbC9LMvKhug+UlZXVfZAH5IerxqfCLDfzPuDo6BgXFxcWFubj49OsWTMHBwdbW9tmzZr5+Pg899xzK1euPHv2bGRkpOFB/P399+3bt3379smTJ3fr1q1FixZOTk7t27d/7LHH3n333dOnT7/xxhtKjhQAAAAAAAAAAA3BpUuXoqKiAgMDZa301q1br1y5Mjc3tyGvVV1ZWfn8889fuHDByclpzZo1uqsVaDl06JCcEHFycqpuntHd3V0uDyGEOHjwoDFhHDhwQDb8/f2r+/1/z549ZePKlStnzpyR7ePHj9+4cUMIYWNjU93q587Ozl26dNGNRzmpgQQR5aRGXsjFixeVkt7VDWtnZ9etWzcD8SgnNTKeWnX8+eefNctU1J/7+Z3UpKSkWi1DIoR49tlntZYJqU63bt3+7//+z6S4GqghQ4YYee2KRx55pLZdajR+/Pjx48cbPsbDw+O1115TFnexpHp9qBQmfBdWJwvXmIXZf7iMeajqwuxPhRlvZgNk/ONta2v7xhtv1P2MdnZ2Q4cOHTp0aN2HAgAAAAAAAACgXpWVlSUlJf3jH/+4fv26EMLR0XHmzJnz5893dXW1dmgiNzdXvr6vt+zxe++998033wgh3nzzTQPT4Yq8vDzZ6NSpk4E6yr6+vrI2w+HDh//6178aP6ySeaCrRYsWHh4ely5dksO2a9dOs2ObNm0MvGHr6+v7yy+/yI5yy/Xr15XMg86dOxvoqBWhYcr4Li4u1RVLkMN+9913mseXlZUdO3bMtHhUKpVsGLh7Ssdbt26dPn26Y8eONV1KXd3PCQ0AAAAAAAAAAAAAcE/IysqaNWtWfn6+/PjEE0+8//77BuakLaxp06bV7Tpw4MDrr78uhHjsscdmzZplzGgyn0AIIRdNqI67u7tsXLlyxZhhL1++bOSwMgDleJPjUToKIVq0aFFjR+WMhinDKh2NjOfatWvl5eWmxWPMTXB3d7exsZEvr16+fNkCCQ0sOQEAAAAAAAAAAAAA1lFZWblr164nn3xy+PDhMpuhc+fOW7du3bp1a8PJZjDg1q1b48aNKy0tdXd3X716ta2tURPQarVaNgzkSQghlGIJsmRFjUpKSmo1rHK8Eo/hBdB141FGMHzS2l6IkfEoZzQ5nps3byoJEMbcPTs7O2U9ESOvpY5IaAAAoKFI25Du4x/o4x9oWveZMXMHhz6zO3efyaeeGDnDtFMDAAAAAAAAAGrlzp07mzdvnjp1qqenZ79+/bZs2SKEcHNze/fddw8fPvzEE09YO0BjRUdHHz16VAjx8ccfe3t7G9nL0dFRNsrKygwcVlpaKhvOzs7GDOvk5FSrYZXjlXiUXUbGo4xg+KS1vRAj41HOaHI89vb2dnZ2Wn3N+6XUEUtOAABgCTJNITYmOmrKxHo6xe7cfSVqdcmfaZsAAAAAAAAAgIbm4sWLW7ZsycjI+Oabb27fvq1st7Oze+GFF958882WLVtaMbza+uKLL1atWiWEiIqKioiIML6jsuTBjRs3DBx28+ZN2XBzczNm2GbNmsmG2uCvypVhleONjEfZq8SjuSSEWq2urqCCbkfDzBVPjR2bNWtmY2OjtGvsePfuXSXdQTm+XpHQAADA/SBPlS9TGUKCg+bHLUrbkG7g4JDgoNSUpUaOnLwiNSExyeTA4uPmjYkIN7l7HSWvSBVCpK1P/2fcvJDgIBNGKCgsyszK1rwDUVMm9g0OMjya3l5jRoV7t/UyVww1jmZar7QN6ZlZ2UqdjwB/v9ER4SZ/gxaLwbw3HAAAAAAAADC7U6dObd68ecuWLTt27FAq/AshnJ2d+/XrN2LEiIiIiDZt2lgxQhNcvnx56tSpQoguXbokJibWqm+7du1ko6CgwMBhyl7leCOHLSwsrO6YioqK4uJi2X744Ye1GkVFRVVVVcocvxZlWOVErVq1cnJy+v333+VeLy/9v5PU7WiYEs+lS5fu3r1bXS0E3WFdXFyaN29+9epVudff399wR+VEcpD9+/cLg3dP+UZsbGw0+9YfEhoAALgf7N6zTwgR4O/n5upq7VisTCYxJKd8WvdiFXqTOZJXpCavSI2aMjE2Jlpvr8ys7Jkxc/X2MiG9w7TRTOhVolbPjJmrtWRJnio/T5W/bkP6qpSk2j5aFovBvDccAAAAAAAAMJfy8vKdO3du3rw5IyPjxIkTmrs8PDxGjBjx1FNPDRs2rHHjxtaKsI4uXrx4/fp1IcTRo0ebNm1q4Eg/Pz/ZaNas2bVr14QQPXv2lFuKi4tLSkr01i2oqqrKz8+XbeV4w5TDlI66Tp48KfMPbG1te/TooXS0sbGpqqq6efPm2bNnq0s70I3HwcEhICDgwIEDQohff/310Ucf1dvx119/lY1evXoZcyH+/v6Ojo6lpaUVFRXHjh3r3r274WE170/Pnj1zcnLk3tDQUMMXohlPz549v/jiC2Hw7im72rVrp1kNov7YWuAcAACgvu3K3SeECOkTJISIj5t3XLX/uGr/ksTFQgg3V1f5UfljfHkGRUhwkNYgNf4xrSJCHQ0OfSYhMSkhManu2Qzz4xYlJCYF+PvFxkQrFxUfN0++9C/ny3V7KZPr3m29UlOWKr2UMbVm6w0zbTTTek2KjJbbx0SEyy45WV/JLzFPla+bMVAfkZsQg3lvOAAAAAAAAFAXe/funTZt2jPPPNOvX78uXbq4ubkNGjQoMTFRyWbw8/ObPXv2zp07z507t3LlymeeeebezWaoo3bt2ikVKXbt2qX3mMOHD8u1D5ydnY3MA3j00UdlcYWTJ0+eO3dO7zHK6bp169akSRPZdnd379Kli+F4zpw5I+sT2NnZBQX95xfgffr0MdxRc5dysGGOjo6PPPKI4WGvXr2qpBdoDmtMPDt37tTtGBwcLBu5ubkVFRXGd6xXJDQAAHDPKFGrJ0bO0J2gLVGr5caw0Mc1t+epjggh9CYWzI9b5OMfOD9uUb0Fa31hoUMC/P1M67s7d1/ahvSoKRPT138aNWWisn1MRHjqiqWyToBuEYgStXp+3B9JJKkrlip3fkxEuEwuEUK8bvQ9N20003olr0jNU+ULIaKmTFSyAWSKgLyH8obUa+QmxGDeGw4AAAAAAADUUVRU1EcffbRp06Zdu3YdO3bs9u3bQgg7O7vHHnvs3XffPXbs2K+//vr222/37dvXzs7O2sGagaOj418MUi7T29tbbmnfvr3S/ZlnnpGNLVu26B1/69atsjF06FAl88AwLy8vmWpQVVW1bds2w8OGh/9XeVflo3JAdR379u3r4eGh2zEzM1NvHsDRo0dlUouzs/Pw4cONuRBj4vn666/l6bp3796xY0fdjtnZ2bIWhZbi4uKffvpJCGFnZ/fUU08p2wcMGNCiRQshxOXLl/fu3av3pMpd1bp79YeEBgAA7hny/XXdnIbMrG+FEN5tvbTm7wsKi4QQAf6+lgzS6mJjopckLpYFKgK6mn7t8XHz9C4q4d3Wa3REuNDII1Gs25AuUxxejYmWhRwUYaFD5HR7QWFRZla2MQGYNpoJvUrU6uSUT+Wl6V5y7KxoZWRjwrZkDOa94QAAAAAAAEAdjRs3ztvbOyAgYNCgQc8999xLL720evXqixcv7tix45VXXvHx8bF2gGbWqVOnkwa1bNlSHrl9+3a5Rc6jS2PGjJGNNWvW3LhxQ2vwioqKlJQUrSONoRz88ccf6+4tLi7evHmzEMLGxmb06NF6O3755ZeXLl3S7ZucnKw3nscee8zT01NzcC1KJCNGjHBxcTHyQiIiImRGyNdff/3bb78ZGFYrnt69e8uHraSkZN26dbodly9fXllZKYQYPHiw8h0JIezt7UeOHKk1uKYffvhBpVIJIVxdXZ944gkjL6SOSGgAAOAeIGszyPfXY2OitYouyPlab28vrS5yul1rovf+lpP1VdSUiWGhQ+o4Tkhw0JiIatNLlVstU0YUMrPEzdVVq1SGpAwoK2fUyLTRTOi1O3efTAsYM0rPJYcEB8lEmTxVvpELeVgsBvPecAAAAAAAAKCOZs+effbs2cOHD+fk5KxZs2bJkiXjx49v3ry5teNqoPr37x8SEiKEKCkpSUhI0Nq7cuXKU6dOCSE6dOgwatQo44eNjIyUZQb279+fkZGhtTc+Pr60tFQI8fTTT/v6/tcbcd27dw8LCxNC3L1795///KdWxw0bNvzyyy9CiFatWk2aNElzl729fUxMjGwvXLiwvLxcc++ZM2eWL18u27Nnzzb+QpQLr6ioiIuL09q7ffv277//Xgjh6uo6bdo0zV02NjbKif75z3/evXtXc+/Fixc/+OCD6uJ59dVXZRZFWlqazF1QVFVVLViwQLanT5/etGlT46+lLkhoAACgoStRq2VtBiFEfNw8zRUQhBAFhUW6i1AIjRlivUtONHAzY+b6+AdOjJxhgXMlJCb5+AeGj5pg5Gx9dUrUaplxEhIcJNek0KJ8Ebv36Pm+zDKaab2U+f6QPvofFWW73ifNLJGbEIN5bzgAAAAAAAAAw4KCgho3bty4ceNBgwaZa8z4+HgbGxshxNtvv71jxw5l++HDh5W59ri4OHt7e+PHbNq06Zw5c2R72rRpmrUN0tPTZZUFBweHN954Q7fvwoUL5XT+0qVLNRfCOHHixEsvvSTbf//73xs1aqTV8cUXX2zbtq0Q4ueff547d66y/c6dOxMmTLh586YQ4umnnw4MDDT+QoQQ8+fPd3JyEkJ8+umnaWlpyvbCwsKpU6fK9quvvtqsWTOtjhMmTOjcubMQ4vjx4zNnzqyqqpLby8rKXnjhhStXrgghBg4cOGSI9suBPj4+EydOFEKUlpY+//zzJSUlyi7lO2rRooWSwGEBJDQAANCgFRQWhUdMyFPlu7m6pqYs1S0bUF05fWWG+H+CH/fxD1T+JK9Ird+I6ywzK1te1O7cffW9WECeKl/ekDxVvvFLKqj1pT4oE+3VlcRwc3WV8+5yGt4w00Yzsdef8/1aRT7+08vtjxpoWhUpzBl57WMw7w0HAAAAAAAAYNidP2m98V8XgwcPjo6OFkKUlpaOGDHirbfe2rt379KlSwcNGnT9+nUhRHh4+IQJE2o77KxZs/r37y+EKC4u7tu374oVK/bu3fv666+PGTNGLrWwYMGCnj176nYMDAycN2+eEKKiouLZZ5+Ni4vbu3fv8uXL+/fvf+HCBRnwjBl63sRr2rRpamqqra2tEOLdd98dO3bs999/v3nz5gEDBsg6Ci1bttS7iINhfn5+slZEVVXV888//9prr+3Zsyc1NTUkJOTs2bNCiKCgICV7Q5Ojo+Nnn33m4OAghFi+fHl4ePi///3vzMzMwYMHb9u2TQjh5ub2ySef6D1pYmJi+/bthRA//fRT3759N27cuHPnzqioKHlnhBAff/yxh4dHba/FZLVIZgEAAHWUkJiUkJikuz0kOCg1Zanu9t25+2bGzC1RqwP8/ZYkLtY7cZuc8qnecxk/PY/aUpJFArr6KRuViXZl6l2Xv7+vnIYvKCwyvBSIaaOZ1kvO9yvT/7qUyywoqDmhwWIxmPeGAwAAAAAAALCKhISEM2fOZGRk3Lp1S7O2gRAiJCRk5cqVJoxpZ2e3bt26YcOG5eXlFRcXR0ZGau6dNGmS1ok0LViw4OTJk2vWrPn9998XLly4cOFCZVfPnj3Xrl0rsxZ0DR48eOnSpTNmzKisrFy7du3atWuVXe7u7ps2bWrVqpUJ1xITE3PixImPP/64vLz8nXfeeeedd5Rdvr6+GzdulFkLugIDA1euXPnCCy+Ul5dv2rRp06ZNyq6mTZtu3LhRZi3ocnNzy8jIGDZs2Pnz51Uq1bPPPqu598033xw5cqQJF2IyEhoAAGigklekyuyHMRHh8XHz9B6TtiFd70IJmVnZcntO1lfKPG74qAl5qnzXaiaMDdudu8/Hv3a1sEwWFjokLPTbzKzskOCgsFDtglfmFeDvFzVlYvKK1AB/v9E61S/0KigsknUjvNt6aS7nUVJyQzaMmTgvKKhhft200UzopTw/1ZVG0HTWiAoNFovBvDccAAAAAAAAeADZ29tHRETItlz6wYARI0b06NFDCOHj42Pk+E8++eS1a9eEEC4u1b6V5OTktHHjxtmzZ3/wwQfl5eVKMOPHj1+2bFmTJk2MPJcWT0/P7777bvLkyZoT+U5OTvPmzZs/f76Bi7W3t1+9evVf/vKXd955p7S0VNk+cuTIlJQU3cUdNL344oseHh7Tp0+/ePGisrFHjx6rV6/u1q2baRdia2u7bNmy9u3b/+Mf/7hz546y/Yknnli1apXhSgnjx49/6KGHIiMji4r+86vdLl26rF692vDiF926ddu5c+f48eP37NmjbGzWrNn7778/adIk0y7EZCQ0AABgObEx0VFTJtZ4WEFh0etxi3bn7nNzdY2Pm2tgUj85JVUI4ebqqpXWkLYhXQgREhykOYkrX21/+F6Y1l2SuFiIxZY5V2xMdGxMtPHHKzU2xoz6rwQIZR2K6moMCCEebuu127izmDaaCb3U6j/SAlxdq/0fhTF5BpaPwbw3HAAAAAAAAHgAOTk5rV+/3siDFy+u9e9sjVxkwd7ePjEx8X//93+3bdt25syZNm3aDBs2rEuXLrU9nZbmzZt/9dVXhw4dys7OvnLlSocOHUaMGNG6desaO9ra2sbHx0+fPn3Lli2//fabh4fHkCFDAgICjDnpyJEjw8LCtmzZolKpHB0d+/TpM2jQoOqKOhjJxsZmzpw5U6ZM2bx586lTp9zd3QcPHtyrVy9j+g4fPvzkyZPbtm375Zdf7OzsAgMDhw4damdnV2PHjh075ubm7ty584cffrhz506XLl2efPJJ016YrCMSGgAAaHAGhz4jhAgLHRIfN9fAZG3ahvSCwiI3V9eoyAmaK1kUFBbJMvuamRB5qnyZ9ODv72tCSLpVIhISk5JXpIaFDlmSqP9fsRMjZ8gw7ieZWdmyPIMs7WDtcAAAAAAAAADgPvHwww+/+OKLZh+2e/fu3bt3N6Gjp6fn1KlTTejYuHHjUaNGmdDRMA8Pj8mTJ5vQ0cnJKTw8PDzcqBLFWvr169evXz8TOpoRCQ0AADQ4NRZmkGR5hqjICVpJkXK7d1uvMRprKOzes0+ObCBDQi9Z10FXgL+vEGJ37r4StVrvmKkpS2t1ooYvT5U/M2auEMLN1bW6NA4AAAAAAAAAAGAudapuAQAA6sOPud/WmM0g6dYJ2J27T643ERU5URZRkNvzVEeEECHBQaaFpFvwPyx0iFzqIjPrW9PGvLcUFBbJbAYhxJLExd4mrdxRYsTaCvU9mgm9SkpqXtyhViwWg3lvOAAAAAAAAADAwkhoAADgXhUVOVG3TkDC+0lCiAB/v4CuvskrUhMSk2bGzC1Rq+XqDyYkNJwt1F+hQQgxOiJc/FkQ4v5WUFg0ccqMgsIiIUR83Dy9t1Gpk2HgjslVP4QQbm41zMqbNpoJvZSZ/upKcQgh1H+mBbgZkRZgsRjMe8MBAAAAAAAAAA0QCQ0AANyrxkSEa9UJyFPlyynh+DfmBvj7xcZECyEys7IfDw2XM7thoY/X9iwq1REhhN6CBGNGhQshCgqLZE2I+1WJWq1kM8TGRGsu5KHJze2PiXb1n5PouuS34+bqWmOBB9NGM6GXsgpJQfVpAUrGgG6hDrNEbloM5r3hAAAAAAAAAIAGiIQGAADuJbLoQmZWtt69Af5+8XFzY2OiA/z9hBBRUyampiyVC0OIPxeJqNXpStRq2VfvfLB3W68xfxZpKKl+UvmeVqJWT4qMVrIZtBb40BTS54+yDXJ1D71DyXGMqZNh2mgm9gpWeuXr7aUUTlDGN3/ktY/BvDccAAAAAAAAANAAkdAAAMC9pKCgKHlF6vw47ZUmFGGhQzQn3UOCg16NiZbt6koLGCAXqnBzdZUZErpejYl2c3UtKCwyENK9S2YzyCl2w9kMQogAfz+ZLyJvmi5le4C/b42nNm00U3v90d69p5pee2p4DMwRea1jMO8NBwAAgJSff33YsG3jx//7woU71o4FAAAAAEhoAADAqkrU6oTEpOQVqUYff0MYV/lfIcs5hAQHmfCeunz33UBHN1fX+Li58izGX8U9oVbZDJJc0aNErdZbQiMz69s/DxtiTACmjWZCL6Wt7NWUp8qXN8H49UosFoN5bzgAAADy86/7+6//5pvCzz8/3rv3l9evl1o7IgAAAAAPOhIaAACwjoLCooTEpP8JfrxWeQCyhL7eBSD0StuQLt9T/5sR8/G65Gvxhl9wV2pCJCQmpW1IN+EsumbGzPXxD5wYOcMsoxk2P26Rj39g+KgJmqtmmJDNIIQY/WcNjITEJK01ODKzsuWke9SUiUZ+faaNZkIv77Zecso/T5Wv+zTOX7hYCOHm6hoVaewjZLEYzHvDAQAAHliHDl2NjPx+06bf1q49UVX1x8aiolsZGb9ZMywAAAAAIKEBAADLy1Plz4yZOzj0meQVqd5tvYyfLxdCFBTUIqGhoLDo3cQkIURY6BCtKgvxcfOOq/bHx80z0H137j45ox/Sp4bSDrEx0XI9i/lxi+pep0GZit6du0/vm/dmlKfKl0kYear8dX9mY5iWzSCECPD3kwcXFBZNioxWljxI25A+M2buHwdETqjX0UzrFRsTLZdvSEhMSkhMkhsLCosmRs6Q9+HVmGjj0wIsFoN5bzgAAMCD6YMP8nr0+GLFiiPPPLN9375LmrsaNbK3VlQAAAAAIPHfEgAALGdX7r5dufvktGtIcNCYiHC9xfBL1Go5s6u7Xb6GbuSSEzNj5sqhYmOiTYhWJhME+PsF+PvVeLDMjUjbkJ6QmJSnOrIkcbEJZ6y7iZEzlFltre2aH1NTlhpYR2PdhnQ5gy7+e3JdV3zcvDF/FgmQYmOi1Wp12ob0PFW+1kkD/P2WJC7W+81Wx7TRTOjl3dZrVUrSpMjoErU6eUWqVlaKkrBSr5GbFoN5bzgAAMADKClJpbRzcgp9fZsdOXJdCNGqVaOnnmpntbAAAAAAQAhBQgMAABagTLHLRljokDER4boT6m6uLrKxbkO63qoA8qVzIUTf6ifjFfPjFslZ+fi4uTW+W6/+73L9QoiCwiJZumC00TPZ8XHzvL29EhKTMrOyB4fmx8ZE603XqFFY6JCw0G8zs7JDgoNMG8F4Af5+YyLC0zakB/j7GX+lhsXHzQsJDsrM+lYpLxESHNQ3OMj4Sg91H82EXgH+ft9mpa/bkJ6c8qmyfENsTHRInyBjMlqsGIN5bzgAAMCDxsPD+dixEtmuqBA7doz47rvzZ8/emD7d38nJzrqxAQCA+nDo0KFz585ZOwoA95XKysr6G9xGCLFgwYKFCxfW3zkAAHjAzY9bJJMDAvz9YmdFV1cboEStfjw0vEQnt0BLWOgQrfoHaRvS58ctCgkOSk1ZqnXGqCkTjSnPIAsbaI4st3i39crJ+qrG7pp25+6TlSGEECHBQbGzok2bDgcAAABgARs3nh41KruyskoIMWhQm5ycERY79c2bZU2bOty8WZaWdrJfv9a+vs0sdmoAAB5MiYmJr7zyirWjAHB/GjFixObNm8075rRp0z766CMqNAAAUO/kcgyuNS394Obquiolaf7Cxcp6B7piY6JrfO98Zsxc+ap6WOiQ6s4YPmqC7lkC/H1lI3lFqiwmERVZ63fcQ4KDvs1KfzcxKW1D+u7cfeG5E2ShhdquWQAAAADAAkaO7LBz51Offnq8cWP7t99+1GLnnTUr91//OvzXv3Zo0sR+9erjLVo4Bwe37N3b4/XXe9nb21osDAAAHigvvfRSr169KioqrB0IgPtQYGBgPY1MQgMAAJYgcxpqFODvl77+07qcKDMrW2YzhAQHaRVy0BTSJ0groWFMRLhMlShRqzOzvhV/Lo1hQgxurq7xcfNGR4Qnr/g0Myt7d+6+3bn71m1IX5WS5ObqasKAAAAAAOpPcHCr4OBWFj7pjh3FQojt2wuffrqdEOLOnfItW85u2XI2MfGXQ4ci2rd3sXA8AAA8CBwcHAYNGmTtKACgdkhoAADgvhIWOiQ+7oZKlW84hSI2Jrq64g1/FIqIW2zMWhUGBPj7LUlcnKeasG5Det6vR8hmAAAAAKBITh6QnJw/enTH/v1bv/hi18OHr0ZH76qsrLpxo7xz53WlpZHWDhAAAABAg2AjhFiwYMHChQutHQkAAAAAAACAB1Rx8e22bT+rqhJCiCtXJjZv7mTtiAAAAABY07Rp0z766CNWpAMAAAAAAABgZW3aNJ482VcI4eRk37ix2crK/vDD+c6d13Xpsm779kJzjQkAAADAYkhoAAAAAAAAAGB9KSkDLlx4/tq1Cc7OdmYZ8PLluwMHbj5+vOTYsZKwsG179lw0y7AAAAAALIaEBgAAAAAAAAANwtGjJd98UyQXnqi7HTuKKyv/GKuyUnzxxSnzjAsAAADAUkhoAAAAAAAAAGB9EyfuGDAg4+mnsz755IhZBmzbtqnmRy+vJmYZFgAAAIDFkNAAAAAAAAAAwPoyMs7IxqlTN8wyYJ8+LadN6yrbHh6NoqL8zDIsAAAAAIshoQEAAAAAAACAFaSnn46PP3j16u/y4yuvdLOxEZ06ucbEdDfXKT78sN+pU8/t2xd+4cLzTZrYm2tYAAAAAJZBQgMAAAAAAAAASwsO/uqvf/1mwYIf27df8+uv14QQr7/+yJUrE48eHd28uZMZT9Shg0tgoIeNjRmHBMTYsd/a2iY7OKTExx+0diwPhIqKiuTk5OnTp6elpVk7FgAAYFEkNAAAAAAAAACwqKKiW3v2XJTtGzfK3nrrZ9l2d3eytSX1AA1dSkr+2rUnq6pEeXnlggU/rlt3ytoR3f+mTZv2t7/9bdmyZc8999yiRYusHQ4AALAcEhoAAAAAAAAAWNTNm2WaH9XqsuqOBBqgTZvOaH5cufKotSJ5QJSVla1atUr5+OGHH1ovFgAAYGkkNAAAAAAAAACwqC5dmg0a1Eb5OHlyFysGA9TWo4+21PzYtWszKwXyoLCzs9P8WFRUpFarrRUMAACwMBIaAAAAAAAAAFja5s3D33nn0aFD2y5b1u+pp9rVfcCMjDPjx+ekpZ2s+1CAYfPmPdK1a3PZdnKye/vtR60bz33P1ta2Q4cOmluOHz9urWAAAICF2Vs7AAAAAAAAAAAPnCZN7GNje8TG9jDLaBUVVWPGfHvnTnla2smuXd27d29ulmEBvWxthUr17JEjJeXllQEB7tYO54Hg4+Nz7Ngx5eOxY8d69+5txXgAAIDFUKEBAAAAAAAAwL3Nzs6mZ88WQoiKiqpTp6hFD0vw9XUjm8FifHx8ND9SoQEAgAcHFRoAAAAAAAAA3POys//f8uVH7O1tzLKABYAGpXPnzpofSWgAAODBQUIDAAAAAAAAgHte48b2L78cYO0oANQLKjQAAPDAYskJAAAAAAAAAPeq33+vsHYIAOodCQ0AADywSGgAAAAAAAAAcE9KTDzUqNGKBQt+tHYgAOqXt7e3s7Oz8vHq1auXL1+2YjwAAMBiSGgAAAAAAAAAcE/68cfLVVXiwAHmNYH7nK2tbceOHTW3UKQBAIAHBAkNAAAAAAAAAO4BX355un//jNjYvXfulMstS5aEfPhhv5SUAdYNDIAFsOoEAAAPJntrBwAAAAAAAACgoTt69Pr69af27r3g7u68atVAOzsbCweQlKR66aVdQoidO88fPHjp229HCCEeesh52rSuFo4EgFV07txZ8+OxY8esFQkAALAkEhoAAAAAAAAA1GDkyG9Uqmuy/eijHtHRARYOIC3thNLOySnOz7/u59fMwjEAsCKtCg0nTpyo7kgAAHA/YckJAAAAAAAAADVo3bqx0t6ypSAkZNMPP5y3ZAAdO7ppfmzUyM6SZwdgdSw5AQDAg4mEBgAAAAAAAAB6XL36+4gRXw8duvX8+dtbtw4fN86nXTsXIcT27YW5uRc+/FBlyWBiY7u7uzvJ9mOPebZv72LJswOwOhIaAAB4MLHkBAAAAAAAAAA9/vWvw1u3nhVCpKf/Nm1a188+G5Sbe2HhwgOeno0vXLgza1Y3SwYTEND8yJFRmzadsbUVU6b4au29fbu8USN7GxtLRgTAojw9PZs2bXrz5k358caNG+fOnfP09LRuVAAAoL7ZCCE8PT3btGlj7UgAAAAAAAAANBRqddnx4yVCiMaN7Tt1cnVwaKClXquqqo4dU9+8WWZrK9q3d1GqOAC4/+Tn59++fVv52LlzZxcXirUAAHDfOnv27KVLl6wdBQAAAAAAAAAAAAAAgI7/D85PfDcJaJ4JAAAAAElFTkSuQmCC"/>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AutoShape 4" descr="data:image/png;base64,iVBORw0KGgoAAAANSUhEUgAACvAAAAgwCAIAAABxn3aSAAEAAElEQVR4nOzdZ3gU1dsG8Gdmtvckm94rvYXee+8oTQUFbCjYC1bA3hULRVRABRUBkd577x3Sey+bZHuZmfdDIIaAJAEU/q/37+Ly2p155pwzm8Qvc+9ziAAAAAAAAAAAAAAAAAAAAADuMgwRKRQKpVJ5p1cCAAAAAAAAAAAAAAAAAAAAQDabzel0SojopZdemj179p1eDwAAAAAAAAAAAAAAAAAAAABNnTp1/vz57J1eBgAAAAAAAAAAAAAAAAAAAEBN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oNAAwAAAAAAAAAAAAAAAAAAANx1EGgAAAAAAAAAAAAAAAAAAACAuw4CDQAAAAAAAAAAAAAAAAAAAHDXQaABAAAAAAAAAAAAAAAAAAAA7joINAAAAAAAAAAAAAAAAAAAAMBdB4EGAAAAAAAAAAAAAAAAAAAAuOsg0AAAAAAAAAAAAAAAAAAAAAB3HQQaAAAAAAAAAAAAAAAAAAAA4K6DQAMAAAAAAAAAAAAAAAAAAADcdRBoAAAAAAAAAAAAAAAAAAAAgLsOAg0AAAAAAAAAAAAAAAAAAABw10GgAQAAAAAAAAAAAAAAAAAAAO46CDQAAAAAAAAAAAAAAAAAAADAXQeBBgAAAAAAAAAAAAAAAAAAALjrINAAAAAAAAAAAAAAAAAAAAAAdx0EGgAAAAAAAAAAAAAAAAAAAOCug0ADAAAAAAAAAAAAAAAAAAAA3HUQaAAAAAAAAAAAAAAAAAAAAIC7DgINAAAAAAAAAAAAAAAAAAAAcNdBoAEAAAAAAAAAAAAAAAAAAADuOgg0AAAAAAAAAAAAAAAAAAAAwF0HgQYAAAAAAAAAAAAAAAAAAAC46yDQAAAAAAAAAAAAAAAAAAAAAHcdBBoAAAAAAAAAAAAAAAAAAADgriO50wv4f8Lp9PTu8935c6kffnjPo4+2v9PLueyrr/b/+suREaPiO7QPi48PUqvld3pFUA/lZWXp6ekZGelZmVlZWVkFBQU2m81utzsdDrfbzTDEcRK5QqFSqRRKhb+fX2hoaEhoaHh4RHhEuI+P8U4vHwAAAAAAAAAAAAAAAADgliDQcHswDGO1u8rKHB9/uqdGoKGo0HLiZO7Bg6kNGwaOG9fi31zVT8vOHj2UcODgWSIZsfqWLYO7dArv1i2yQ4fw0FD9v7kSqAun03H48JGdO3ccOXwkJyuroKDA4/H4GH00arVOr/cyeBm8DIEBAUqVSiqREEMeD2+32cwWc5mp7ERW9o4dO6wWa0lpKcOQv59/UHBwm7Zte/Ts2bFDB7VGc6dvDgAAAAAAAAAAAAAAAACgfhBouD1kMm5gv7hTx1OysisSLhU1aOB78FDG5i1Jf665cOpkDolmIqfeO3zE8MYKpfTfWdLOnSlHD52Pio35es7QklLbuXMF587lb9qcuHTZKWJIqZTGRPt07x7Vq2d0u7YhKrXs31kVXOvYsaO//frb3r17CwsLWYbx8/Nr2Kjh0KFDmzZt2rBRI6Oxfr0WcnNz01JTL168eOL48UOHDv766y88LxiNxo4dO44ZO7ZLly7/0F0AAAAAAAAAAAAAAAAAANxeCDTcNmq1jEhi8FINGPyD2ewsKSojYmPi/Pv2i7Pb3YnJJYV5FUeOZXfrGvnvrGfjpgSioj69eg4c2KDGqbx886ZNiX/8cW7uvINvv7VFKpe1aB44ckSTfv1i41sFsxzz76zwP27/vn3ffvvtoUMH7XZHWFho/wEDHnzwwaioqFscNigoKCgoqHOXLvTII5VHjh8/vnPnznVr1/75558ymbRVq/hHHnmkb79+t3wHAAAAAAAAAAAAAAAAAAD/IAQa6s3p9Fy6WJiQWJyVVZadW5GYWJyWbjJXOHJzzd6+epfD2axJSN8+sR07hDVq5Gc0qiuvGj1m6Yrft+zdm/6vBRr2Hcgk0o0b20IQxMWLj+3cmWp3utUqWZs2IUOHNJr0UOtJD7UmoqysslV/nP/ppxOvvbbytdekjZtGtm0T+OnHg32Mqn9nnf81ZSbTu++99/vy5W63u2XLlq+++trAQYP8/PyIqKiw0ON2S6TS3bt37d2798KFi+np6Z988kmnTp1uYqIzp05Nf2r6mrXrWrdu3bp16xdeeIGIfv3ll9+XL5886SFimGHDhr/2+utBQUG3+Q4BAAAAAAAAAAAAAAAAAG4HBBrqbfv25MGDFxDJiIqJPJw0uFfP6NZDG/ka1Qt/OHrpfErHDp1ferF7jauCgnRE4vnzBf/OInNzy48fy/EyhvfsGe128xmZZXqDItzg5XC4P/po91PTfw8I9AkJ0Y8Z0/zJJzo9/VTnp5/qnJZW+uKLG1au3JmcXPjlF0P/nXX+pxw8eOCdt94+efJkaGjok9OenDx5io+PT/WCyNBQ38CAjh06ZOfk2m22vIL8oIDAmJiYm5uub9++LMvo9fpHJ09OTEnp1bvXsGHDxo0fP278eKvVuuiHH3777dfWrVo1adLk5Rkz0LABAAAAAAAAAAAAAAAAAO42CDTcHFatk3fp1Omhia0HDmqo1ysqj67bcOnSeeaP1effmt23qjQ9rXTHzpQdO5OJ9EVF1n9nfRcvFbkcBcOH9SAiqZSbPeuv9XRoHzZ69KdafUjPntHbtiWfOJ7Zt2/DcWNbREZ6t2wVtHKl8/77Wuqu3BHcFhvWr3/33XeTkxK79ej5088/9+7T59qabVu3WF0uf4Y9fuJEi+YtQsNC7XZ7TFRUZfOGeikuKnrssUfdbvd948f16N49Li42ICBg5sxZ/kbfli1bEZFarZ42ffq06dMPHTw4b968BydODAoOeuGFF8eNH38b7hYAAAAAAAAAAAAAAAAA4HZAoKHeGjXy0xq05rKy998b0KpVcPVT3bpE7Nx+RhDEX389lZBYcvJU7smTOZnpeURlRF5EfFiY4d9ZZF6umcjetm1I5dt5cw/NmrW2/8AW3XtE7d+fTsQ99WTHadMub2Rw6VKh2yMQ0eEjWUTSqqvg1h3Yv//ZZ59NTUkZPnz4L7/8EhYeft0ynveMvufeAf36durYac/evYcOH96+fZvRzz8wIOAmJl30/fer/lg9Yfz4lJRUvU67a+eu4JAQIlry00/tOnRoFR9fVdmhY8cOHTuWFBfPnj372aeffv+9997/4MNBgwfd3M0CAAAAAAAAAAAAAAAAANxG7J1ewP+eyEjv+FZBRBU7d6ZWHczPM8+dd/DnZae0Bu+ycueUR1YtXHg4L8/ctUvkW+8MX7zkqbVrH9u587mPPxr47ywyO7uciIuNNVa+7dU7etz4dgzLrFlzYeUf56WK4LnzD82ctfW35WcOHMxs2NBPr1fYbe7TZwqJvDu0C/13Fvn/W0FBwcgRIwYOGBAREXHx0qXvfvjh79IMRMQw7GdffFFaXLxl2zan09G0SZPBgwbrtNovPv3sJqZ+4MEH28THH9i/n/d4Bg0alJGZFRIS8t3ChQGBgRaL5dp6H6Pxy6++SklPb9O27X3jx/Xp3TspMfEm5gUAAAAAAAAAAAAAAAAAuI3QoYGISBRFhmHqXt+zR9Tuncd++e2My8UfPpp18lSu1eJ0u0V/f42vnzY1MefTT0c991zXf27BtUpMLiZShYXqK982aOA7Z87wytfBoe8yRK1bB5tM9q+/2e92Cb/+cl9EhNe5cwVZ6XlRscHNmgfeeHBRJIbI4xEyMk2lpTaBFzVaeVCg1stb9c/e1f+O2bNmf/Th+23atj1y9GiDhg1rrWdZdtLkyabSUpZjR4wYGREZSURZmZlh4eH5ebkBAYFUn9/PwMDAQH//C+fOyuSyzZs2tWzZYu+ePW6P+76xY7t26/Z3V6lUqu9/+OGdd96ZMmVKsyZNnpw+/dPPbiZOAQAAAAAAAAAAAAAAAABwW/ynAw2XLhYeOZqZl2d55pkucnk9PooH7m/14Uf7jh1JPHZkP1HIxIfaTJwQ36ljuFIp7dv/u9TEi8Ultn9u2XVx6VKRVO7dokXgzp0pDzywtFnzkKHDGsW3DNq1Oy03O2PCxD4/Lhlz+GDmKzN6BAbqKi85ejybqKhrl44SSS19O0RBfPrZtXPnHfQL0JaX2QWBFEqpj7cyOFjXoX3omNHNW7f+725acerUqXFjxpSVlf3408/33Htvva597oUXqr8NCQ2Njgjv1rWbt16/fssWHx+fOo5z4vixo0ePePv48IJo9PVNz8j0MnhFR0dLZdJarw0MCtqwceOO7dsnT5r022+/LV26tHuPHvW6CwAAAAAAAAAAAAAAAACA2+I/t+VERblj9R/nn3p6TfuO33TtseDBBz9ZuepcvdIMRBQd7dO7d2RAoP6jjx4rM81esmhM714xSqWUiNRqOZFyw8YEQRD+mTuoncvFX7xU1LChL8ex5eWOwEB9UbH100/3jh679NVX1hOx69ZfPHwka+/+9OSkkqqrzpzNIxJaxwfXOj7LMfff31KvV+Rl5xm8VQYvpUTKFhZb9+xN/+jDzR07z73vvmWXLhb+k7d4l3rv3XdbtWrVuk2b/MLC+qYZrsUwzPwF3yalpBw+cUIul9f9wldenuHh+R49ej45bVpaesbJ06dzc3MOHjhotzvqOEKv3r3TMzNHjhzZo2fP55997qaWDwAAAAAAAAAAAAAAAABwS/5DHRp27Ej+8ccT+/anpyQXE3nkarXL6SEKX7J4zE2Mtui7e9UaWWWIoTqZjCNSnj6Vu2dPWo8e0bdj4fWWcKmwrMQilTLPPLNm4MAGx449XXUqO7v87LmClSvOPP/8Oo1GtuTH4w67c968e/r0id23P4vIq1mzgLpM0b59WHrajI4dvz5/PisiOkgQRKVCYtArWc7LanX98suRP1aff/XVXm+83vsfu8u7i8Vs7tWz57nz57dt29q7d5/bNWyffv1SU1LKyso0Gk3dr+rQseP0p58OCgrsP2BA44aNvpwz57VXXhkzZkzvPvVb2Fdffz1p0qT+/fqtWbtm9+7dQcG1h10AAAAAAAAAAAAAAAAAAG6X/0Sg4eDBjPfe27lu3QUit1qnCw73lsu4oiKr02pa9ssjjRr53cSYRl/1dY/7GtVEAon8rt13LNCQmlZKRCUl9jlzVs+ZQ0TG+Dah/fvF9e8f271bVEiIfuCAOCIqKrIcPJS1ZfN5i8WVklJy/kx6YHBIm9Z1fWit1cr37X2ia/d5585mhUcFEomiKAq8qFRIImKCi4utb76x8sL5gl9+ue+fu9O7xIH9+7t26dKuXTuzxcJx3G0cOSEhgeM4iVS6dOlSj9vldrttNpvH7a4qkEqlSpVaKpVKZVKFXKHT68PCwma//Xbl2bNnzwUEBBDR4UOH3nz99ccef7y+C4hv3bqopGTIoEHBISFr16wZMnTo7bo1AAAAAAAAAAAAAAAAAIAb+38eaHC7+alT//j++yNEfECIj1wmEQRBIuGyssrcDtu3CyeOH9fi9s7YsUPY3G/cRHxmVtntHbnuevaMTrj0YoXZWVRszcgoO3e+4MTxnHnzD77//g6pTGIwKJs08e/bO2bQoAbDhjYaNrQREb33/k6i/D69O2g09djawOClPHb06Z69Fhw8cDE0MoRhSBRFIuI9vI+3Uq8P+/XXQ9k55Tt3PCaR/L/d3OT77xY+/Mijb77xxuy33qo8UmYy9e3T9/0P3uvTt199R3O5XGdOn05LS0tKSrJYLESit4+Pt5e3l7eXt3eIUqmUSaUyuZxjWSLied7pcrrdbpvNXlpaaiotTUlJ2bZtq1Qi0Wq1TZs1ax3funLYn5ctK8jPZxjm5u5x3YYN33z99dBhw959++1XX3/95gYBAAAAAAAAAAAAAAAAAKiX/8+BhrS00oEDv09IyDT6+2s0Mp4XRFFkWTYtOU+hUv2x7rHBgxve9klHjWzyRnRIekramHub3fbB60inU+h0imuPZ2aYjp/IPXgwY/eetDdnbnnttd+JpIHB/r16Rl9MKCIy9OwZVd+55HJu757HBw9ZtHnTCf/gIKVCyvMCEQmCyLFMWFTwvr3n7h398+o/Jta4kOeF8jKHt4/q5u7xLvHE1Knz5s9f/ccfw0eMWPvnnxqtVq6QDx40qHmz5m3atqv7OFaLZf/+/adPncorKAgOCgoKCmrVqlWDBg2iom+myUdiYmJSUmKZyfTjj0vy8vODg4M7d+rcoWPHmxiqID/fPyCAiJ6cNm3osGHh4eHHjh1btXr1TQwFAAAAAAAAAAAAAAAAAFAv/28DDceP5/Tpu7DMZI6IDhUEgedFjmMtVldxfkG37k0WfntPXJzvPzGvSi3bu+uxggJL6zrv3fCvCQv3Cgv3GjmyCRE57O4DBzP37E1b9ce5pT/vInIq1OGDBza4iWE5jt20ccoTT3jPm7dLpdX7+2s9Hp6IRFFkiAmJCPtz9ZFXX/N/793+1a9iGGb4yB9VSnHGjH49e96ZvTlu0aABAzZu3nz27JmmTZsR0YF9+z745JMAP79xY8dduHD+8MGD/QcOrHWQQ4cObd+2LScnOzY2LjomZvz994eEhNziwuLi4uLi4ipfZ6RnHDl6eP/+fUsWL46IjOzbr2/8lbYNtTpz6lSLVq2mTZ361dy5vMcj8HxWZmbDuLh2rVsfOX78FhcJAAAAAAAAAAAAAAAAAHBjDBG9+eabs2fPvtMruZ2ys8tj4z5y2N1Rsb5uN09EEgmXmWXinY5nn+352WdD/83FuFyenJyK7Ozy3NyKwkJreYXDZnM77G6nm/e4Kx8Ti4IgiqLo4UUisfKI2+1xuwWXi/d4BIEXWI6VcKxEykqlnFIpVSmlOp1cp1N4eSl8vFW+vhpfX7Wvr9rfT6PR1mPPiEqHD2d+/PF2jVazeNHoW7nT778/+vjUVR63IzjMTyJhBUEkYliWrFZ3cUHhoUMvtG8fVr2+Tbuvjx89TuT9zLM9Pv93fyi3rmOHDqdPnswrKNAbDJVH7hk5MjMzs1Onjrt37fY2Gvfu2bN9x45u3bv/3Qi/L1++dcsWH6OxUePGffv2CQwM+kcXnJGRsWP79osXLpjN5gGDBg4fPuLG9ZkZGQ3i4lrGtzp06PDrr716/uy5zZs3Wx0OIgoNDpbJZSmpaf/oggEAAAAAAAAAAAAAAADgP2vq1Knz58//X+3QYLW6Roz4Nr5N9IfvX+dL8CPv+clht0fGBLrdPMsyvCCmJef4Bxi/XfDAsGGN/9mVieKlhOJLlwovXSrKyi7PzinPzDTl5VlKS21up5uIJxKJGCK2sppIJHITuYg8V84SEUfEEjFX/lWWCdWmYa/UcEQSIqlcJdXrFT7eqsBAbVCgzs9PExigjYryrvx33R0oqrRvH7ZixaRbv/UpU9p26BD26qsb16w5RSQLDvPmOBIEUaORFRcpH3ls1akTT7MsU1XfoX3o8aOpvoHeX3y+5eTJ3I0bJiuV0ltfxr+gaePGOTk5ZquVk0iIaMf27WNGj27evHnXLl1++fXX1Wv+dLlc3bp1T09NvW6g4acfl2zeuCkiKnL0mDF9+/X7d9YcHh4+afJkIlq/bt3+fftW/LZ8+IgR944Zc93i4uKi8IgIIjp48BARMQxDRLt37qw8m5WT0zAuztdoLCou/ncWDwAAAAAAAAAAAAAAAAD/Qf+THRoKCixdu81NSjw2ZtzI334ZX+PsW29vn/nmyvCoCFEUWZbJzi73OCsGDmy16IfR/gHaf2I9TqfnxImcY8dzjh/PuXChICW1tLTYQuS+HEeQyAx6pVIpYTmWZYhlGUEQC4usTquNiJEpFcFBupAQfVCg1j9A6+Ot0usUarVUJpdIOIaIPLzodgt2m8tmd1vMzrJyR6nJbiq1F5dYS0psJpPdVGYXPR4iN5Go0Oh4XnDb3UQCkUAk0eiUwcG6qEjvRo38Gjf2a9Y0oHEjv5vo4lAvv/12+suv9h/Yn0bkIYnCYFAqFNL87Kwv5tz/9FOdq8p2707t0WNucLiRY5nMtMyePVvs2PHoP7qw26Jj+/aJiYmFRUWVaQYiGjv63pSU1IAA/4SExP0HDixfvvzVV1556eWX1qxZY7Fa27dpu+jHHysrN27YsOL35V5e3iNHjercpcuduwnatnXrhvXrzRXlD0x8sHuPHjXOVpRXvPbqK1/PnfvxRx81bNhw7Jgx3j4+4eHha9eu9fL2rqxp1LCBw+5Iy8j4t5cOAAAAAAAAAAAAAAAAAP/fVXZo+N8LNGRnl3fuMjczo4iInTmz/6xZfaufzc83R8V+LJVyOp08P9/scZpjYkNffKHbo4+2v83rEOnQocx9+9NPn8k7czb/UkKRy24j4hipVPQIJLqIWJlSqdXIeF4oK7URy4RHeIui6HLxKpU0LsanUUO/Fi0CY2ONsTE+vn6a+s4vCKKp1F5QaC7ItxQVW+12t8Xq+vKrA8UlNo1GRkTl5Y7yUuuV9g8uIiKSSxWGmGjvxo39YqN9WrQIatM6OCbWeJs/mSs2bUrYtSv10OHM5JQSk8lhs5Ro9b7ZGTN0+r/aRfTsvXDv3pTgEC9imMzUzCen9fv6q2H/0Hpui8EDB27evNnN85VNCyqJosgwzIjhw9avWz9h4sR9e/dmpqevWv3HiVOnDx8+LJNwK/9YXVhQ8M7bb7ld7kFDBg8dNvwWlyGYyoRyEzmcle0+SKFgvX1YXb3zOr//9tuWLVt0Ou3M2W/pdLoaZxMTExo0aEhEq1b8PvKee7t363b8+PFVq1b26z+gsiA4KMjX13jq9JlbvB0AAAAAAAAAAAAAAAAAgOr+J7ecsNvdXbvNy8woiowNTEvKb9zEv0bB8y+st1su2Sm0wsQ1aRYwbkyvZ5/tqlbLbtcCXE7Pjp0pW7cm7d6bdvZsvsthI5KotEqVSuZyekhwSVhZ8zbBHdqHtY4Pjo01+vioeI9w8VLRd98f2bL5Ymikr8PhZkmc88XQuDjfW1kJyzI+RpWPUdW48eUPYfGio6WlVrlCWl7uKC+tCI/069UjKiREzzJMWYUjM7MsObkkK6P04vmki+cvEsmJlEY/XZMm/h3ahXbpEtG5U7iXt+p2fEiXDRjQYMCABkRUWmKrMDutNndhgZmptuUEET04sdWuHedFkRgS/QIDv/l62/3jW3TsFH4bl3EbTXvyiQ2bNlnM5uppBrqyI8PqP9e0b9du0eLF8+Z+c/rkqSFDhzkcDplcTkQLFyzYvm1rt+7dn5g2/eamdp+/6Dp8wJNwUSgs8mTn8FmZoqWCXB5iRCIiqYzRGSSREVxQEBcdI+/cTd61c21DEhGNHjt29Nixn33yyaNTJg8fMXL8/fdXP+vj7UNELMN89tkX/QcMjIqM3LN3r1T6119TTm4uxzAjhg1bvWbNzd0XAAAAAAAAAAAAAAAAAMDf+R/r0DBk6OL1605ExISaTHa5lDt35hlfX/Vfp0V67/2dpaWWhg39mzcPbNc2lJi/H6s+7DbXho0J27YlHzyUefpULpFbqlR5eSl5XiwpNJPo0uh1XTqH9+0d26F9aMeO4TUe21d6aNLyn34+ERrmZSq1+fmqn32m6xNPdLz1tfEeYcmS41/PPXjyRJp/kNHt8kRFeU97olP/fnEBgVd9ZT83t+Ls2fzTZ/L27U8/ciSrIK+UyEPEEYlE8pg4Y3x8cLs2Ib16RreKD771hdVFTnZ5q7Zf8zyvVss4lk1PK27fPuLQwSf+ndnrZdEP30+e8nBiQkJsXNwNyjZt3Dhi6NB5CxZMfvjhA/v3t+/QYcZLL5WUFL/6+hvR0dH1ndR16JBj+zbnrt3uo0eE8orKgwxHrEZNEimx7OU6QRDdLtFsE0USiViWZF27K0aOUj/8MKuuU0jlzOnTn3z0UWhY6Lvvf1B5ZNfOHT179e7ZvduixUu6du2SlZ1DRIcPHmzXoUP1C0tLS318fN6aNeuNmTPre3cAAAAAAAAAAAAAAAAAANf1v7flxEcf7375peWhEWEMQ5lpxePGx/+ybPw/Penhw5krV55bs+5iwsU8IkGmUvn4qGVSlmGY/HyzWi1tEx/cq2f0oEENmzYNqGUsUfQ2ziaWNXgpC/LNNnNF23YxUya3GTWq2VWxjDq7cL5gzdoLv/525vSpdJIowsO8RFHMzS7r1i1q+7ZHbnxtenrpju0pO3alHD6clVdgNngpK8qd5jIrkUep1rRvF9qvb+zQoY1qv6napKaWPDRpRWpaiShSUKCuZ4/ISQ+1adT4r9YanTrPO3YyJ8BfQ0QiMdnpOatXPzZ8eJNbnPf2Onb0aNt27TasXzdw0OAbV055aNIPSxafOnXSYrbo9LqPP/yoWfNmL770cn1ntP281LbiN+fGDYKLZ1lifX0YhZKIIRJFkRiivw3rMAy5XXxuAS+SrEGseuo07dNP1XHSt2bNTExIfOX115o0afrpxx9/v+iHCxcuEhHP83GxsS8899zUadOuverE8eOt27RZ8+efQ4fd1duFAAAAAAAAAAAAAAAAAMD/iv+xQENyckls7IcGH7VerxAEMSu98Pvv75s8uU2NMoEXli479ccfJyxWZtXKCRrNTW42UVJiXbrs1IYNl3buSnM5LEqtTqdTFBdZeZeLWImPUc2QuHD+qPjWwWFhhlpHu3ChYOWqcwcPZR49lm0y2XmPQAyjVEntFheJ7sho/86dwlu2DGrZIrBBA9+gQC3Lsdcdp6TYmpZuOn+h8Ny5/HPn8g8cyqww5ROxRJV5CEaqlHl5qQpzy+69t/nvvz9QlzutqHBcvFg47r5fLDa3x8ObzS6VSmoud5Dg1Op1nTqG9+oVPXJ449ib3SCjoMASHPo+7/Z4GdUVZifvNGv0XvePb/nC811jYoxWizM88gOBYTRqGRHDsJSZWtxvQKPNGyff3HT/BKfTqVAo6tiE4MEHHlAqlfMXLrxw/vwbr7069clpffr2rdd0ji1bK955y7l3H0PEBfoxcgWJQv1XzRDLCDk5Hhev6NjBMOdLWdu2dblszerVP3z33dQnn+w/cGDdJ1v8ww+TpkzJz8/396+5CwwAAAAAAAAAAAAAAAAAQH1VBhokd3oZdfXs8+uJPAYvJe8RXC5erlLHxwdVLxAE8csv9y/87siF89lE2W+/8/jNpRkSEoq++/7Ir7+dyc4sIJJ7+2nKRcFuNntcfId2IQ/c38pkcrz66moiPq/AUmuaYcvmxCU/nfjlt9OiJ4tI6e0b1jo+2N9PQ0TZOeUFhVaOY0pM9p9/OvrzTw4ihpNpoyK942KNPj4qtUbOMEREVourpNRWXGwtLLLm55ttZjsREVmIFA0axzVvFhAYoCFiSkttySkllxKKiPgVK7a2ii9ZuOCeNm1DbrxCnU5RkG/Jyy13uYXgYH3rVsGnTuWR4CFizeWOzZsubt505oMPd/XvG3v/fS2HDG1c38/T31/z8JQ2C+bv1Bt8NBoZx+nLKxwL5u9csfLsm6/3TkktLS93BIV6iYJAJIoC4+Ov37c/IyuzLLQOSZF/R9v4+DYtW9ZxS4UlP/9MRAsXLNiyefOC7743Go31mqvsmWfMc+YwRNLwEGJYEoWbSjMQkUiCyAYFyYhcBw8VtmvntWCB+tFHa71s2IgRLVu1enr6tAqzefSYMXWc7KHJk9euWdO4QVxJWflNrRYAAAAAAAAAAAAAAAAAoKb/jQ4NW7cm9ev3TWCov4RjiKik1BYe5nXm5NMSCUtEHo/wzTcHflh07MzpdIlCzTIUFup94dwzUilXr1l27EhevPj4mnUXy03lar2OYRhLWQUrkXfqFD5oQIMePaI6dgyvrPzmmwPTpq0iMr340j0ffTjo2qHKy+w//nRizdqL27aeIyqWKcLvv69Vz55RbVqHxMUZOY4lIrebf3nGxjlz9sqUMofFERruExSkdTj41LRSc1kekYqoMpBhJzITyYikRIzWy8fLS2kxu9q3DZn0UOu+fWINXsrqU587l3/wUOamzYmrVuwhYsff133SQ2369o39u7teuPDIo4+vIsEuV6i3b3u0c+eIxISiEydzTpzM3b077dTpPJfDRiQh8hBJ2ncMHzm8ycQJ8YFBurp/sOfO5zdr9pnBR6PTyUVBJCKJhC0ttZeXmqUKRXCIXuAFURSr6rPSi5b8eP/ECfF1n+Kf8+H778949dXqy6vVZ598cvHChfkLF3JcPX4DRaezeOAA+85dUn8jo1YTz9d/sX9DIhGKivgKq+7ll/QffFiXK6xW62OPPNypU6cnpk2vxzwM8/jUqV/PnXuzCwUAAAAAAAAAAAAAAAAAIPrf2nKie69v9+xMiojy5QWBiLIyywYParhu7UPFxdalS09+9/3Rc2czWKkqNFQvikxmWvqixZMferDmbhQ3sHt36hdz9q3+4xwRr9ZrreV2IndElP+QwQ3HjG7etWvktZccOZI1YuSSvNyzAwb2n/vNiMhI78rjyUnFixYfW77ibHJiBpFFqQ59cmqHh6e0a9DwOls2THl49Q/fbwyPiHzzjd79+8UFh+iJqKTYumVr0lPPriWGYUj08VYPG9Koa9cIqYTdtSftizn7BCK3U0y8+GxM7I2+/X9gf/pb72zfvGkXkapr9/h7RjYZPqxxxJV1Vpo5c8tbb60lckVERq5YMaF1fHDNQQ5krN9wadOmhBMnckh0VR70D/SZOCH+ySc6hod71fETfufdnW+8vjwkPJxlmapwgCgSkcgwLFHlEYZIZBgmM63gkce6fDt/VB0H/+ckJiQ0aNhw3969nbt0qeMlb82amZ+XN3fBt/WaSHS5Crt1dR0+Io0IIWLoRvkJhkRBdLnI5RRdbvLwxDAkkzJSGaOQ0zURClEkhiFiWdFmcxcU6994Tf/WO3Vc1aQHJ7Zo0fKZ556rY31qSkp0TMyunTu79+hRx0sAAAAAAAAAAAAAAAAAAK71PxNoOH06r2X8F/6BepmUJSIixmp1RUd5N2nit3dvekpSHidXBgfrSCSOY9OSc/v1b7Z50+Q6Dr5nd+qXX+9fueo8CR6VTm2rMMsUyiGDGw0b1mjYkEZe3qobXGsy2YcOW7x/3zFf/4hvvhqu1ysXLzm2dVtycaGJyE2M6tFH2j/3XNcGDa4TZSCiUydz23X4OCjIe/euadcmAwYNXrRxYwKJztlvDXnzjd5VxzdtTBg0dJHI2+YvuP+xR9vXeoPr11987fUtp0+dINIHBPn36B41ZkzzkSOaZGaUPfzoiq1bThGJDz3U/auvRtxghw5REDdvTty4OWHlqvM5WUVEDBHv628cP7b59GmdbpyrqDJ8xJI1fx4JjQhjLj+vr3pmz1ROUhloIGLy8iratA4+uP+Jugz7jzIaDP0GDFj26691rP/og/czMjK+mTe/vhMVDxtqX7tOGhlGonj9NAPDkCCK5Sa+3EpErFbN+vgwBj2rVYguQSgrF01lfFGxKBKnUbA+RmKuSUWwrGi1ugtLjMt/V42+t44Lm/zgg+3at3v8iSfrWP/ajBnvffhhvRpaAAAAAAAAAAAAAAAAAADU8D8TaHh5xsaPPtwcHhUoCJefkkqlnNnsLMqv0BpUXl5KIhJFUSLh0tJK1CppVvorNw4iVMpIN7319vYfFh0l0UMSGXmcPr6G8WNbPDixdZu2IXVfXotWc86cyuZkUiLiXS6Dj5ZhqGP7sDdf792+Q1iNYo+bT0jIb9I0mIi6dJu/f++BJ6eN/vqroVVnz5/Pbd4ihGGYp59d++UXu4mEmbMGzZrZp/ogL7604ZOPl933wNClP42tywoFQZz25OqFi46q1PKK0nIi6eAhjVJSSy9dyCTi3ntv8Cuv9KrjzebnmxcvPr5oybHES7mVY+sM+qemdXr11V5KpbTWy4cOW7xu7RFvv0CdVs7zAhFVSzNUYcwWp0ohPXbkycDAemxscdu9/+67r77+et2fzf/w3XdHjx6ZV8/eDERUMWtm2ey3ZGHBxLLXSTMwDBHx2VmihyTREfIeveU9ekkaN+ICAlgvA6OUi7wgllcIxcXupGTn7t2OdavdFxNZpYwLDCRBuGpAlhPy8kilCkhNZ/X6uqxNEIRJEycOHjJkzLhxdbwdvVo9/r775i9cWMd6AAAAAAAAAAAAAAAAAIAaKgMN7J1eRi08bn7d+ktylbYqzUDEuN2CQiEJjfAxGJSiKFamGXJzy4nnN22YUmuagfcIs2Ztbd32qx9+2E8sSyQ2ijO+997QE0enf/XV8HqlGdLTTcVFFi9fndGoVqtlXkad2837GdXPPd3l2jTDBx/sbNr88/advund57uXZ2w8f6FAKg89fyGPRMrJKZ81a2uL+DktW73/8oyNRBQeZiASiBh/f02NcZ5/tqtcEbJla4rF7KzLIlmWmTtv5HtvD6gotYRF+geHGdZvTMjKLpfKVW++OaDuaQYiCgjQzpjR49Txp+fOHdMqPoKIrSizv/POphatvvj+uyO1Xr52zUMvvTSktLAiPaWEZVmGqZ5mYKrCDQq5pKjYmp5eVveF3XZlJtOrr7++ccP6OtavW7tm86ZNX8+dV9+JXMdPVMx+S2r0Ipa7TpqBk4jl5e70LGnzVl5LFvsePub13XeqB+6TxbfiggIZpZKIZTgJ6+0tiYtTDh5k+OhDv8PHvRd+ywUEeVIziC7nIS4TeDYw0FNaZn77rTouj2XZufMXLFv6866dO+t4yb6DBxZ8911SYmId6wEAAAAAAAAAAAAAAAAArutuDzQcPJR54Vy+j0/1jIJYbXsCkYgkUi4zw+S02TZufKRLl4gbD7hlS2Lzll/Mnr2upNhMRBFhho8/GXHi2FOvvNIz7Jp9H26suMjaqfM3uTkmU1FFQW6FUiFVq2UuF59wqXDk6J9bt/ly/rxDld/vt1qc/fp998orvyenmVQaze59aR99uEOrlQcE6S9cLOzYZW7nrvNnz96QlFJKpF/5x3kiCgnRE4kMJ2vU0K/GvAGB2p69GxcXJB88mFnHpSYmFm3dliiRSYuKrUVFVpVKyklYEmnChFb1uuVKSpV06tQOx49O/+CDYb7+WiJKSih++JFlAwZ+n5lZduNrP/xw0LZtjzZq4peRml1YaOG4K6mGKz9NIuI4xu1wFxaab2Jtt8u4MWOaNW40YOCguhSfOnly4YIFcxcs4DiuvhOVv/AcETE6PYlCjVOMVMKnp/M2m+Hzz32PnlBPfJDz8al1QFarUT/8iN+xE4ohg93pWTVPC4JEq7Yt+4kvLqnjCtUa9ZffzP3ko49SkpPqUt+seYvBAwaMHD68juMDAAAAAAAAAAAAAAAAAFzX3R5o2LM3jcglkVRfJ1PtFSORcGlJRVIJs3btowMGxN1gKIvF+fjjq/r3/+7C+VwiLjjU6803B54++fQLz3dT1GG7hBrS001dus/Py002+uunPNx+5coJ+/c8fnDf1G2bH35sakdzuePE8fSpT6zo0m3+W29vHzR08dat50Mjw4ODdAo5GxSoDY3wIWJYRpTJJKfP5mekm1iZKjBAq/VSVN4fx7FE7qBgfVyc8drZWzb3J3IvX3G21nUmJRW//saWBg3e3brlgFaniInybh0fEhPtQ4LodlW0bf/1qlXn63vvlRiWefnlHiePPzV5cmdiGGIVmzddbNlqzg8/HL3xhb17x54789y7744weqvSU3LKy53VcgAMEcMwDJFgKnPc3MJu3Ynjxzdv27Z2/Ya6FFdUVLz/3ruvvv6GTx3SBjU49+937totCfIn3lPjFCORuJPT2YBAv70HtM88w9TzL5X19jKuXafo18+dnkUSSbUzIuvjTTxf3Ldn8fChZdMer/jgA8euPaLDdYPRwsLCnnvhhbdmzXa5blRW5dfly89furT2zz/rt2gAAAAAAAAAAAAAAAAAgGoktZfcUadP5xNJr3TiZ6p9j19kWdbt4TOTc8LCAzdsmNyksf8Nxtm8JfGxx1ZmpOcTcUTShx/p+O7b/f2u2c2hjrZsThwxaondltGvf89PPxnctGlA1amQEH23bpGtWwU/+uivgaE+R4/nHNiXLFerImODeI8gXr2ngCCILMuqFJK4GGOTxn4HDmXZbU4fLyMRZWWXE7l8fdUBAdprFxASoiPy/m7hoaemdWzWPLDGWZ4XLpwvOHwka/3GhNWrDhOVN23W+tFH23XpHNEgzqhSy+x2d1Ji8eatiW+9vf2ee2ZNfWL83G9G3dxHERys//77e8eObf741D/SUvMrLM4pU5bu3Zu2aNGYG1zFssyrr/Z6/LEOH3286+u5h9JTcoz+Ro1GzvN81Wdjt7lvbkm3buy99w4bPDg8IqIuxR++//6AAQPbd+hwExNZ534jEpFcQQJ/1QmJxJOWzhq9fQ8floSE3sTIlYyrVxc0aSQUFLE+3lUNMIiIUar55CTPqbOOym4nHCtt2lTWtq1i6DDlsGHXHapX797nzp797JOPZ7z6Wq3zarTap6dPv3/8+Aqb7aYXDwAAAAAAAAAAAAAAAAD/cXdXhwaX0yPwVzXez8mr4OTSqhDDlcOMRMLl5VfkZuaPGdv+zOlnb5xmeP21TQMG/pCRXkTEtmsftXXLwwu/veem0wzvvLO9/4AFdlvuiy/dt3nTlOpphiqPPNJu9uzBedll/n6asEg/Pz9NRbmjtNRutbqJiGGYK+EMxmp1kkjHDz/57fyRJcVmj9M6cEADIlq69CTL6YqKLCzLXDt+q5ZBRHJimXvHLC0usgq8cORI1q+/nf7gw10TH1zesdPcjl3mPfLI16tX7enZq/kff8w4e+aZ6dM6tWoVpFLLiEiplDZvEfjiC93zsl976qn7581d3aXLF2Vldfry/XX16xd35tQzkyZ14l0OuVq7ePH+Tp2+ycutZc8Ibx/VBx8MOnF0+sMPdzWVWtNTijgJe/mzIeI9Vz3jH3Xvz5OmrLzpFdbdzh07ktPTf/7ll6oj8S1bfvHZZ9ctXrb054ry8klTptzERKLd6Tp6lNNek2YgRiwrF1nOd8u2W0kzEBGjVGpfe4O3WKn6L5EoEomsj5ELD5GEh0gjQiUBfnzSJct335cMH17YsaN1/oLrjvbUM88kJyXXse/CF19+abPbf1qy5FbWDwAAAAAAAAAAAAAAAAD/ZXdXh4Yx43+VSpnff7u/8q3Z7CwusioVVftBMEQix7FWm6sovdDoZ/zwqwcmT257gwFLS22jRv20e/d5IgmRZObMPrNm9bvp5Tkcnnvu+WnDhiNEkm8XTn3k4XY3KA4J0ZHISyRsYaHFZrYY/byCg7VlZY7s7PLQUAPHMXaHx2H3SCSst49q6rTVp07ny2ScWqsrKbE+/8L64ydyAoN9C/LLZ87c+vDDbUNDDZXDFhZaDh/OXPLTCa1e6W1Up6SV9uyzUKWSnjmT77A5iXgiD5GdSNW7T9eXXuzRr1/sDRap0crnzBnRr1/DIUPei4x68+CBFxs2rPe+CVVD/fDD6A4dwh5/4g9Gojp4ML1Zi8927XzsuoGP6uIa+C5ceM+UyW2mP73m2NGUsMjAyofvbLV9RvbuTftj5T4i7sEJrXr0iLq5FdbR448+8sC4cVqtdvmvv1rt9kmTJgX4+7/x2qvPPPec0+l87733nn3mGYOXFxHl5uSs/fPPTz//4u+GyiuxnUspLTTZ8oqsyVkVpVZXsI+qaaRXaLC+cUN//0unhfQ01s+3xlUMy7hLTPpZb0pbtbr121EMHMz5eIlWC6NUiR4PI/AiQ8RKGI4jhiEiEkWSSFhfP5Zhife4Dx0qPXTItmK54etvpA0b1hjtpRkzZr35RrcePfR6fa1TvzxjxrNPPTXhwQdv/S4AAAAAAAAAAAAAAAAA4D+IIaI333xz9uzZd3oldPZsfvPm7xPJU1NmREZ5E1FKSkmnrvM8HlGtlhERy5IgUFZ6ETGSiRPj3393QFCw7gYDHj6cNXrMz1mZRURiXIPgr78a3rfvjZ7u31henrlX7wWXLmYp1br772v58ks9Vq8+X1xq1ajlAQHa8DBDbKwxJEQvkbCZmWVLl518+50dei9lfnZJWITvE493GD68cVCQrqjIunLlubff280wvNPJBwZqbTa3QiHNyjCpNDJ/f60gihkpRUTuqLgQ3iMIgpCTWxEYoA0PM6hUsrIye0ZGWVFBGXHSqGgfj5vnOLao2GopMxNJiDxEgo+vV6+eUfff12r48CZ1v7tDh3I6dnyHSLZ9+9O9et1SYmDfvvR7R/9UkG8hjtGqZevXTeraNbIuF4qCOGz44nXrzoRGBGSlF/+waOykh9pUnpr6xOr58/YwnKxZs6ATR6dxkn+qs8jpkydbxccXFhYafX3nfv31k9Onx7ds2a59++XLlpVUVPA8b9DpAgIDjh07rjcYZrz4Ytv27e65d/S14/yyJWn9/owDZ/LSMkyUaqIAbcu2IfENfDs09W8S5R1gVPv7aWjRt6ZHH5eEhdDVPTgEk4nx8Q04f5FRKm7LTRW2b2s7ckxCxMgkJFcxJIpOm+jiRSKWJdbPl1EqSbjSGYVlSRDcGdmsUu69fIVyyJAaoy1Z9ENGRsabs/76P4bH7S4qLj544MCWLVteePGFmJi//soYhlnz5+qhw4bflhsBAAAAAAAAAAAAAAAAgP+IqVOnzp8//y7q0PDKa5uIOCLPrt2plYGG8nKH1epWqWUMQwxDGZll5LH36dtk/rxR0dG1NBJYvvzM+PuWCbyHiB8wsPmK3ydUpiJujsXs7NptXkpybnh0sMgLOTkVHTrPLSksIeKIRCKW4aT+AdrgIK1UJsnKKsvJLPX21eZnF3bv0eiXpeMDgy4HL3Q6xciRTV5++U+FSvX7r/e1axu6es35p55aEx7lXVBgTkvOI5K2aBXidgulpVaZXCqRsGq1LCczLyczjUhGrEarUyjVSrvVnplZFhKi83h4vU7eINZHr1OEhurbtgkZ0L9BdEy9uyx06BC8Z88r3brN7t37019+fWzc2OY3/Vl16RJx6uQzvfssvHA+2+7kunX7ZufOJ27QVqGszG4wKImIYZm1ayd16PjN4UNnidQG/eXH+QIvHDiQIVOq/fw1Z06lbt6aOGhgzc4Bt8tT054c0K+f0dd308YNkVFRebk5r7zy6vwFC4jo/ffff+WVV3bv2tW6XTue58+cPu1yu65NMxw+X/jMZ3sPHckmpYQcbqVe+fAbvR4f1bRxpFeNyvL0dJGIau4owvAVVt2jj92uNAMRKR94UNK4mbxLF0lMLKMxkCiIljJPSoonKcF99oxrzx5PfpHEoGG8fYgXKpMN0ugIPju7eOhQ3/XrFYMGVR/twUmTpz0x9eiRI23bXe5Qsmzpzw9OmiyTStp36JiUkGiuMLeKj//oww8nPvjga6+88vILLyLQAAAAAAAAAAAAAAAAAAA34W4JNJw+nbd+3UW/IGNhbnFmZlnlQafT43HzUilXVGy1mytatIx4/72BAwc2sJgd69edbxUfGhR0/Q4N8+YdeuKJ5URSIv7ZZ/t89tnQW1ze2Pt+SUnOiogJE3iBGObA4Sy5jA0K87daXWazU3C5OSkniOL5i4UCT1qdzOivLy4omPhglyWLx9YYau26i0T5Lzz30LBhjYlIpZS5XY6C3LJ+/Rv27xcbEqzv1y9u48ZLo0b9GBLubbe7fb1V94xo0rZtaPNmAcHBOomEKygwHziYsXjx8ZMncwJCvMpKbX+seKBt29BbvMeuXcN+WDRt8qR548d9b7NOmDy5zU0PFRCgPXjgyV69Fxw/lilXKfv2X7hrx+OdO4dft3jBt0d+WXZw2rSeDz/cnoi2bnl47NifN248rlbLKwsSE4tT0kr1BgXLMETMho0J/1Cgwel0Hjp0eP/hQ0S0ds3aufPnP/3UU+++9+5XX3357bcLn3/hhQ/ee08QxSGDBnn7+Lw9e/Z9DzxQY4T1BzKHTF9DohDb0JiaXR4S6fPTW327trj+phsM77zOUYFniGSdOt/G+9JOn3btQXmP7pUvXMeP2xYtsq/83Z2aIfH1ZrRa4nnyeLjgYMrNLR42NCAlXRJ+1W/XyFGjflyyuCrQMGTY8MOHDhHRgQMHBg0Z0qt7999+//3lGTN69er1znvvffTBB5kZGWHh1//pAwAAAAAAAAAAAAAAAAD8nbsl0PD772dIdCgVPkRsXr658qBEwjrtztzMMj9//1mvj3jppR4lJbb+/b/bsiWByJ2Y+Pp1h/roo90vv7yKkahEj+OTT0Y+/3y3m1tSXm7Frt2pp8/kXbpUtHlrUnB4sCgIgiCayuzWchuRh5Mqg0P0rVsGRUf7XEooOnU6x99PwzBMRoZJ9NjeeHPoW7P7XTvskSPZRIaHp7StfLt8xVkizmF3v/JS9w4dLz/0jY8P1nurC4usPl6KjesmxTX0rT5CaKi+TZuQxx9t373ngkOH0hlOfnM3eK1JD7Xau6//ou83TZnyk9niePqpLjc9lE4nP3Joetv2X504ni5VqLp2n3vpwotxccZrK/V6+enTlx55JHvxkuO//fpAcLBuw4Ypx4/3jY6+fNeJicXWCrvBoBRFQarQ7N+fIQoiw9bsbHDrXpsxIyoysk2btkT0zbx5U594olnz5nO+/LJNfPziJUumTn38o48+Xrlq1dr163ft3Kk36Kue6Fc6lVgyZNqfKq0s1F+blW/291YfXTLa1/D3jRbkGiIiYojEqmOi08H6GCTNrt8h43RS6baj2edSigtNDrmUDfJRRYboY0P0IX7qIF9NgI/yJu5a1rq1rHVrzcszLJ9+ZPnmG6aoVBIVIQo88TwXHOxJSS8dPcrvyNHql/Tu03fHjh1bNm/q138AEUml0j179syaNZNl2Oefe+7lGTMmP/QQEbVp25aIWrdp88xT01f9ueYm1gYAAAAAAAAAAAAAAAAA/2V3RaBBFMUNmxJlCq0gCERshfnyN9crzE6GpamP937jjT4BAdo1ay8OH7aIiCdyPzCxS2zsdZ6Of/X1gZdf/kOq0Lgdtq+/GfPkEx1vYj1nz+Z/+dX+desv5ueaiERiZBFR3g6nJyfDRCTGNQzoMKJJ82YBreODGzbyCwjQEtHFi4WNG79nLrMRuYJDAj7+cOz4+1pe90537ckICYsMj/AiIp4XcnLKiZiwCJ8G1VILgYG68DDDmVO58kBtSLjhuouUySULF9zTMv5z3uMqKLDcxG1e15dfDNm+LSkzo/CZp1fKZJKpj3e46aFYjtmx/dGOHb++eLGIlbK9ei84fvxpfz9NjbKIcC+iwKAw/f59iS1bfbFr52NNmvi3bh1WVZCWYSLysCxDJOoN8tQ0U1JyyXWzEbfou2+/fWP2rKq3VquViFatXLls2bKmzZo1bdLk3XffnTlzJhEtWbTo5VdfrX6t081PmL2NOCbYV2N1uG029/a5I26UZiCSNGrMEJEoXrXrhNvD6HSs6vrRBG+9vEWsj0LBXUgtPXmpaPOhTFuGiWxuCjdEhxpiQg2tG/v1jA9u19hPp5bW694loSGGL75UjhlneniK++IlSWQYEZHHIwkPdRw9VvHBB7oZM6rXjxg5auH8+ZWBhiYNGmTl5f30448PTJhQefaJadPuuffeytfPvfDChPvG12sxAAAAAAAAAAAAAAAAAAB0lwQajhzOOnkyJyBIT0REjMPuqTweE+1z9vTzTZoGENHWbcnDh81VaAx+ftrM1IIpk1pfO8533x99avqvSq3Bbq6YO3fs1Kl1SjPs3ZvWrl2oXH75o/jyy/3PPrdW4G06L+/QCD+JhLHa3OkpeVK5cuSo5mNGNx84oIH+mgfVjRr5jbqnTXJy/qhRLZ97tqtWe/2uCUlJJQW5Wffd37XyLcexgiASuUNC9F5eqqoymYzz9VUTeXheKC21qYL11x2tabOA9h2iDuw7WVbuqMud1oVGI1+yeEzPnl+r9fonpv7s8QjTp3W66dH0esX+/U82aPhxaZk9J7t0yJBFR49Mr1HTqJGfl1HpcHoiY4PTkorat//q2LGnG1aLd2RkmKraGMhkXHG+JTm5+LYHGk6dPMEL/ONPPFF1ZM4XX3Ro22bkqFEjR42Kb94sMyd3+IgRe/fs9vMPaNykScOGV2178fv21HPHsqKbBvCCkJNvvqdfXIem/jeeUd6tB2f0Ea1mRqP96yjLkcslevjrXhLqpw71U/dpG1z51u0Rjl4oXL49+bdtySnn8lMuFWzem/qxUhYRqB3QIWzSsMat4nzq9SHIO3XyP3GiqF9/1969kqgw4kViSOJtqHjtFdXYsZLIyKrKtm3bbtqwfs/uXd2694iJieGk0qo0Q3JSkp+//4CBAyvfjh4z5onHHv1j1aqRo0bVazEAAAAAAAAAAAAAAAAA8B/H3ukFEBHt3pNGglMmZYkYYlm3+/LT3PBwr8o0Q2pK6bBhi+RKfWCANi+nvE27qB49omsMsmt36iMP/6LWe9nN5W+8ObiOaYYlS4536/bh6DFLK9++9trmp59eqtLII2NCDQYlxzFpySVFhZYHH+y4e8djq1ZOGDeuxbVphkorVzxw+tQLM9/s83dpBiI6eTKXyO128wu+Pbxy5Vkiat4sgMji56uuUanVyIk8UgmnkN0odBIYqCFylpnsdbnZOurRI2rUva2t5WZvP/+npv/+888nb2U0Ly/lxo1TeBev9dIeO5ry1NM1tx4ID/dq2ti/vNTmcfORsb5Wq6trt3l5eeaqgpTUUmIq+w0wLMMQ8YVF1ltZ0nV98O57HTt1Uqv++kH8sHjxgcNHiMhUWnry7LlvFywoKyvr3Lnrt/PnVT2tr/L7tmRGpxBFkRdEUaBJQxpSbbigAGl8PF9STsxff4aMQs4Xl/BpaXVZs1TCdmoe8MWzXc4sHff5W/3CYnxJJKNBXlxu/+rH410eWXnPjE0nLhXX6f7/WoDSb/ceaauWntRM4jgSRdagFwWyfPZJjco+ffuu/uMPIlr800/pmZndunZdMG8eEXXu1GlQ/6s2Wxk4cNBnn9S8HAAAAAAAAAAAAAAAAADgxu6KQMPxE9lEElEUiYjhGLvDXaNgyLBFDrsjKEQviuR2Vowc0bhGQUamaeCA7xVqtbW8Yty49m/N7lvrpIIgPvvc2oceWkKcfu2a8/eM/vmxqX+89+EuY0CQj49aEASPR0hPyWnWPHDb5imLF4/p2Cn8dtxpDpFu34GMxx/77d57fxo8dHFWdjmRLChIV6NSoZAQCXI5p1TW3DvAYXdWvbZaXURMccltfsC/8vf7IyJ9BV7UGnQTJixaseLsrYzWOj741KnnBLdH7+311Zebf/nldI2C+NbBvNvKsozHzUfG+BYXVXTq/E1xsZWIHA5PYmKx6nJGRGQYIhIsZmfNOW7Z3r17H3xoUvUjCoWCqZxPEGbOmtWsRQu9Xn/23BmtVtesefPqlam55r2nc/181aJIDhfv56tuHOFVl0lVDz4kEpFQrR+DRCq6edfRw/VavK9B8cy45id/HvvY2BZ52RUcyzRo6KfXSFdtTOgw6feXvjpYr9GIIePadYxcJpaXE8MQz0u89baff+RzcqpXdezUWaVSJyYmhIWHf/n55+cvXDSbzVMmTSosLt6zb3/1ysmPPJJw6WL91gAAAAAAAAAAAAAAAAAA/3l3fssJ3iMkJJbIVUoiIhKlEs589ePqadP/vHghMzwq2OPmLVa3Wuv1wP2tagxy7+ifHQ4XJ5PExAYuWza+1kk3rL/0yuubzpw6QWxQTLQxPbNs1YrjRPLgcINUwooiOZyegpyiCRM6LV48hmWZ23WzlxIKiZGwLBMa4S8IwoZNCTqdgojr2jWiRiUrYYkElUqqUP71MyoosIwe83NBYUVIiFe3rpFRkd5ZWWVEmsLC6wQa9u9PX/7bmaISq6nM4XB4GIZUSqm3t7JPn9iJE+JrFFvMzt17UrOyK6xWFzFMTJR36zah69dfDAzSedz8lEdWms1Obx+Vw+HRqKR9+sZW7dBxLbvdfeF8QXZORVm5w2F384IolbIRYYZW8aFnzuQp1V6PPr6yb98Yo/GvXghDBzec8/kut0fkWPJ4hMgY/7TkvI6dvjl2ZLrHIyQlFxuNmmoziIIg1vkjr5ML5897PO7hI0dc96yP0Thr5szK1yt//71t23Y1Cs4kFZvK7RFBeiLyeHiDVqFU1OkvS3XffRVvzeSTk7mwMBIEIiISWQnr3LpF+8JL9b0Lb518/ozubRr5PTJzK4lk0MpjYo1lZsfHcw8cOpu/Yc5QjbKuf+9ccLD2tTfK33xDqtUSEaPXedKyHJu3qic/VL2sWfPmf67648UZM6Y/88z0Z54hotatWn30wQdxDRpUL+vRs6dUKt2wfv2gwYPre1MAAAAAAAAAAAAAAAAA8J915wMNGRmmnJxytUZKxBCRXMEVl9hKSqw+Pmoi+mLOvm++3hoYEiSKIsexpqKSyQ93DQszVB9h9uxtx44k+vj5lxSWrfh9QuW36v+OzeaeNm31okW7iSx9+nZ78YXuLVoEbNmS9NCk5QLvKi+3+xq1Lpe7ICd/xoxB779fc2eBWyEIYmZmuVwlZVlWFEWeFyPCvdJTirp2bzr6nmY1inmPQCSo1XKO+6uLxpdf7t+754hCE5qYbNqx7RIRGxTqRaQuLLTUuLyo0NKrz3cuRzGRljiO41iRGMHDk2D6c83FcWOay6olEt59d/uChUeyMkqJBKLKx+qSoFDvwCCdxyMEBOnLyx2TJy8nhiFRILINHNRm7ZoHqy+s0rp1F1euPHv4aHZauslhdVUbjSFGEhbh5eWtZFk2LTl38sMr16yeWHVh794xbdpHHjuaGR7hLQiVmYbA5KSiPv2/Dw8zaNRyuZyrbOAhEhExtzFiUun77xaGhYVrNNobl1VUVJgrzD169apx3GJz0+XVMQwxgkiVq60L/TsfFI++l3M6SSYjQSSGuAA/+5btzj175N263cS9PDy8kYcXp761VamQSDlWp5brGvnv3Z/ecfKKPd+O8tLK6jiO+rHHLJ9/IlotjEpNAjFErpPH1fRQ9ZoePXt+8N67TqdLLr887PGT19+gJL51m0Xff4dAAwAAAAAAAAAAAAAAAADU3Z0PNOTkmk1lDl8/deXTapVSlpFe6nB4iOjbBYeffWa1l9FPJuMEQbTZeJaTPz29U/XLz5zJmzVrk4+/f0lB8TvvDm/RIvAGc+3fn/HQpN+Sk1KINJ98Mub55y8/MJ4wIV6tkc2cucXoq714qbggt+DBh7re3jQDEaWllWZll2s0Mo5jLBaXxyOYSi2TJ7f7/vvR1xa7nR4iUa3+6/Gz3e7+ZfkZpSbE16gUSUUkCiKxDDESpqzMUePylX+ccznKw6OiBOFKpICISCwplYeFGaqettvt7iFDFu3YcVqm8goJ96mKgoiiSMR4PCIR43HzapVMGeYtiiLDUKlJdeholtnsNBiUVdNt3Zo0++1t+/emEAlKjUZvUPj4qC+PxhCJJIokCCLDMIIgBIX5r/3z6J9/th4+vEnVCC8+33XsmO95gRgSiSozDb7nLxQeP5kbGeHldvOXxxJEIrb6x3JbbN+6dcSoe2ot279vb8PGjTQaTY3jTLVoh0zKmSqcFRZXoI+qLlMr771H/eAEy5Kf5JFhIkNEIknlLEvlzz/nd/RYPe6hmsdHNT6eUPTd0hOxjfw8HoGIYhv7nTubO+TZdfu/G1XHQTg/X1n7ds6t2ziVmkSRYcmTnFCjxt/fPyIi4vChg926d7/xaMOGD//ogw9u4l4AAAAAAAAAAAAAAAAA4D+r5pfs/32mMhvv4rkr37mXyTiOY+YvOPzmzK2PPf6bl1FnMCgFQWRZpjCveNjwps2bXxVZeP7FDURiRZmtUZOw117teYOJ1m9I6NLly+SkIiLt4sX3VaUZKo0a2fTsmecmTmhVkHupbbvoxYvG3PY7vXSpqLTIopBLy8sdgQG66U90dHsoIankuhso2B0eIlGjkVYd2bkzJS0538dHLRJVhj8qPzOFQlJcYqt8bl1l0+ZEIsXVfQJEInK5eLVaVtWeYcjQxTt2nA6NDAvw11ZvbMEw7NV9LkSWZTiOYVmGGPL31VTfcmL69D/79Zu7f29qcJgxPCrAaFTJpBzLEsMQwxBDxDDEslWNM0SphOGkmpdmbKo+wZjRzdt3bJCdXnyl8YPo8fBGoyokWHclzVB5DyIR6123rEDdmUpNffv1rbXs0MGD4WHh1x730SuJYys/a5mMKyu2Hr5QWPfZvRctUXbp4krLJJaIYUjgubBQ57HjZc89V/dBavji2c7hMcbCUlvlW49HiG7gd2BP6itzD9d9EGmzFiJf2RSDSMKI1uvsbBIaFn7o4IFah+rRo6fdYa+oqKj77AAAAAAAAAAAAAAAAADwH3fnAw1Wq/vKxgRU+XX+oBDDhx/vefutbUGhvjqdovJRvdstEInTn+hY/dqtW5O2bTnnH2J0O20fvDfgBrOcO5c/bNgPMqWCGObBSe0ffLD1dcvOnM0nEhd+e+9tubUaUlJLidxSKWsqLp72RIepUzswDO3fe/aLOfuuLbba3ESMXqeoOrJ3XzqRwLJ0pd3C5RcKpaSg0JKX99ejYlOp/cjRHJ23plqgQSRiiBiPw1WVXXjv/Z07tp8MjQxjiESx+rDViTVe2C3O8DCDUnk5aTHhgV+//nqL0d8nItqXZUkQhMqJrjfO5YOCIAaHeiVeSv/mm4PVK95/tz+R22Z3V9s0pKrJw+UOEx5ekKlkgQG17A1RL4cPHWI5rm279jcuq6iosFntnbt2vfZU20Z+IX4ai91NRCyRXC397s8L9VgBwxi3bFX07OVKyxLtDuI4YkgS4Gv+/POKjz+uz638Ra2QPDayaXmeuWp7DlEU/aN9Plh07HyqqY6DsN5ef73hRUapvLamU+fOBQUFbrf7xkPFNohTq1QbN2yo49QAAAAAAAAAAAAAAAAAAHc+0OB28Vc/NWd4j+jnpw4J9+I4RhAEIpHj2Nys4n4DmvfqHVP92jdnbSNWVpBj6tu/+bBhjW8wywcf7hZ4m6+fViqXvvLy37bH/+nH47369LzxvhU3LSPDRMSUlNj0Bq9HH22/cWMC78ojUh87llOj0uMRLBYnEePl9Vcrgt170jiZShTFGiEDhVxaWGBJTS2tqjx8JDMv26TVyK8eVWQYInK1aBFARAUFltlvbdd5+TGXN5ioGpO5vEvElfGrpxMYhiHB0a5taOXbxx7/4+elu4PDQ9VqKc9XpVLEqvxEtQEvk0i5wkKryWTTefm8/e4Oc4Wz6lTPntHTpvcqzM1nWLbaUFdxOHg/X3VEhBfdPhvWr/MxGmWyWraxOHf2bHRM1LX7TRCRj17eMz64pMjKMoxIFOin2Xsoc/3+zLqvgVEqfHds1z72mKegyJOaQYLIqDUSo1f5Sy+VPf+CKAi1D3GNcX1jvIL0Noen8q0okk4tI4f7/R9P1HEEoay8aoEiT5LI6GtrAgICgoODL16oPcARERm5aePGOk4NAAAAAAAAAAAAAAAAAHDnAw0kVn+UTpc3U7i8Q8HlB+E2u4eIee+dftWv27Yt+dCBJP8gLxL5117pcYMZeF44ey5fpjQUF1ubNQts0MDvumVHjmaVFBd88dnAW7mbGyguthJx5jLThx8OIqItW5LatW9NxOcXmGtUWixOs8VJxGi1l5+yJyUVnzmb7+VdlW+oFhHgGMHjTEouqTpy5kw+kZvjavY5cHsEYuSDBjYgogULDrscFV7eqqu3paArcYQaRy4P4vYIDKcYNKgBEa1dd/HbBTv8gkI4lhEE8ZquDGK1VETlWZFhqKLM3qljWEigThDEgryixUuOV7/mi8+HREaFZKQUSSTc9T5CxmJ2hoUa/Pyukyq4aUcOH27RskWtZUmJiT5G49+dHdM3lpyXMx0cw2gNikmzt5Vba+lbUIPX/PnG1atl7dq5M7I9KWkkl0uDA8yffVrYJt62YkW9hiKiyCBtt/igwlJ71REPL/gG6zbuT69+8Abc584ylf+HYBmRSNb2+k0s/P0DLl2sPdDQqXOXupQBAAAAAAAAAAAAAAAAAFS684EGVsJe3RWAaryQSLjC3MJ7x8S3bh1c/cJlv5wiEkuLKtp2iO7ePeoGU4gi8bzIcIzT6oyN9vm7snff3RUZHdGsWcAt3M2NJCUVE3n8A/0ee7T9hg2XOnUKP3xoGiuRFhdZa1RWlDtsVjcRq1JdDjTs359urahQKiTXGZchIvHChYKqA2fP5RNJRFGsnhEhopIia8tWIe3bh5Eo/rD4uFJjEC/vEEFVZQzDMAxjNjuzc8qz0kuz0ktzcisqKpwMQwzDlBTZWrYM7tAhzOX0PPLISqlCp1JKryQiqscgaoQbLv9wRZFKikrmfDZk44ZJdquLiPtp6anqdRzH/rFqIpFQWGjmuOp9Gi4PzrscTZv43+BDvgk52dkdOnSstSw1NdVo9P27s0M6h3XuHJGeXc6xjCCKAUZ1Uamt+2Oryi2uei1GOXy43+HD3t//oBjQVzCVuXPyOQnjPnm6ZPToon79rUuW8Lm5dR8tMljHOz3Vj2hV0tI8869bk2u9Vig1uQ4dYn28iBixrIwzaBWDrp/10RsMKSmptQ7Ytl277Kws4aa6TQAAAAAAAAAAAAAAAADAf9CdDzSoVNKr0wyVLj8RZxjGZLJxUsX77/avftpicW7fkaL1Mridtocntb7xFBIJGx3l7bQ4iES1+vo7C1itrjV/npw8qc1N38gNZGaW9e278Nz5AiJxwoR4IvrxxxNjx7YgIlFwGbyUNerLK5wWi4uIlckuNyo4eiyncsOHK67+uDj5+QuFl0+I4sWLRTKlvEYZw5DLYR00MI6I/lxzMSMtz2hUi+JVNRIJZ7a4MtMKtBp5314x4++PHzu+Vc/uUQaDoqTExrCsy2Hr0jmciObOP1SQnx8UrOd5ocYsEilXUGjOSi+u9q/oyouU0PCg2DhjeLjXzJl9iTxHD6fv2ZNW/VZatAhcuvQBa0WZ1epi2erbVVS+EJrf1sSJxWIpyC9o3KTJjcscDofVam3ZqtUNaj55qrNod9udHoYhDy/ERnqdPpvfccrKc6mm+q5KPXmSceMW3937dC++JO3cjYsIZYhsW7cUPfRQXnBw8dDBlq+/du7c6UlJIQ9/g3GUUu7axhmcVrZuf3qta7B8OYcvMTFqDXGs21ShmjSFC7z+VixNmjQpK6v9HmNjY61WW0ZGRq2VAAAAAAAAAAAAAAAAAABEdL1v/P+79DoFcWzNfQ+qnpEzTFlJ8Ucfj46JuaqzwqZNiZnpBVovfWCI3/33tax1li5dItb8eYxI6XBcfxeAtesuEpl69rxRp4ebk5ZWGh8/p6ysLDA0wGJxvvJy98OHM3Pzzf7+mrfe3i4KhQ0adKlxSXm53WpzVY+bnDiZI5GrrjRdqPlhGQzKM2fzi4usRl91wqWiS4lFekP1kARDJLo9PCtRjL63GRH98utpIpZhqm33QYxEwublVfAefvbsQVMmtw0O0Vedy8uruOfepSdOZBGJHTqEEdEPi09I5XpRqNGVQWQ5Li21pHPH8LZtQmqs0uMR7DbnCy/0UCikRPT8c13mzT+Ul5O1dNnJbt0iq1fed1/LCxcGv/vumuCwEO6v3w2R50Vi5M1b3M5AQ0pystvjiYqOvnHZqZOnFAqFl5fXDWo6NPV7YmLruYuOxjT243nR4xFi44yXMko7TP797UfbTx/bXMIxN7j8WrI2rWVtWhMRn5PjOnLYfeqkJynJk57uOnzQuXsXq/fhggJlrVtJ23aQDR4q9btO6xFRFOnqPy2RSK+VpeSUl1vderX076Z2nTxV8dZsia83SSSe5DSJ0ah95bW/K46MipJKpclJSTGxsTe4nfCICIVCnpyUFBkZeYMyAAAAAAAAAAAAAAAAAIBKdz7QEBysM+gVLhevVFY+Xq16/spwEjY9uahx06gXX+hW46pdu1OJyGyquG9sF7VGXuss48e2ePvdHeYya26e+boFS5edIcanYQO/m76RvzNpyuqysnS5Oqy0xBUfH+Ltrfrw4z0Mw2zblvTBR7uJdF06hde4pLzc4XHxRIzD6SGinJzy5JRSnb560wWm+gu1RpaTUXLocOaQIY3Onsu3Vli8vKpvjiASUXm5MzrG2LJlEBHtPZCh8dKJ4lWdFcrKbG6ne+P6yX37xdVYT2CgburU9hMnJBBxcbHG4iLr2VOZwWE+4lUPy0WOY7MzTSHBug3rJun0iht/LCqVbNSopt98lbVtR6rN5qraXKPSO+/0T0s3LVt6ICwymK4kL0wme1wD37ZtQqrKJk78tWev2EkP1dKi4wYy0tN9/XwD/6b3QJWC/LyAgNqDFF8+32XH0axL6aUxYV48L3g8QkyIoaTc/tyHuxZvuPT02Bb39IzSa67fI+QGuOBg5chRypGjqo6Idodod4hOu2i3MRIZo9Nc98KiMgexNbuwcCzrdgtlZuffBRpcR44WDxrIyqWsXu9OTiMpa9y4ifM13mCFWq0uITHhxoEGmUzm6+ubiQ4NAAAAAAAAAAAAAAAAAFA3d2zLibTU0soX0TE+ISF6s8VVo4BlqbzMTsT/uHj0tZcfO54jkauIxN69avlufaWQUP3YMc2JrKlpZWUme42zxUXWdWvONmsR7uOjqv+t3MiKled279z9wMTBI4c3cdoKe/WIIqKz5/JPnMy9Z8xSu6UsKiZm/LgWNa4qr3CSKBAxplI7EV24UFhcaFbKKx8/V37Lv7JVw+VYA8cyRJ7KkMeBg5lEIsvW2KmBbBX2Vi0CiWjXrtTczGKDTn7lLEPEiCKZisvmzh11bZqhUrOmAXKVlsiTk1Px55/niTwSSc1fHrvD43E5fll6X61phkq9e0YTqVKTCg8dyrz27NKfx3Xv3iQzLYdjWSKGZRm7paJPr+jKBg9ENHnKip9+2v78i+vrMtffyczM0Ol0tZbZHQ6jr2+tZRzL/PnJYCImM6+i8vPx8IJBq4iK9klIN02ZubX9pBXPfb5/8+Esk7nmL3xRuePPPen5pTV/Oa+LUSpYbwMXGCiJiubCQlnFdTI9Hl48fKHwSg6mTkSnq+L994u6dhLLSkkmdSWnceHhfoePVTaKuIHAwECn3VHr+AGBgdhyAgAAAAAAAAAAAAAAAADq6I51aBg8dPGbb/YZN7a5VMI1bux/7kw246eq3jJAEMhUXPjhh6Nbtw6pcW1mZllKaikrYb20ho4dw+o444T7W3638GB2VumlS0Udrr5qy9YkoryO7Tvc4k1d6/U3thGj+2nJmJTkkl+XbYiN83U6PMkJ+cRKSTATKZcsGiWT1/wpWMwuIoGIy82tIKKjx7JJdHESRqy5M8eVzRhE4mTKlNRSl9OzeUuSRq+7urIy08DHxRmJaMWqs0QCy1aOVhmMoKIiS7MWEY8+0u7vbsTLS+ntrSwW+K+/OeBy8TovL0G4qoBlmYKc4gcmdujSJaKOH06DBkaNXmcpLz57rqBXr5hrCzZtmtKhw9enT2dFxgQ4XTyR9N57m1We+nbhkUU/bA8Mi9b+/b4JdZGVmalRX7+9QXUejyc4OKguA8aF6Xd/e8+A6X8mpZZEh3uLlfs+EAX7aURRzC+1fv7j8a9WnIkNNQT4qLy0crmUc3mE0gpHRr459XT+pqXjAtrX/IW/OX/uSTt3riAyquY2GbwgyCSMXvtXowjBVOo+dcq2fLljxQpncQlLxHHEGv01L0zWvvACo6w9nqI3GBx2W61lOp0+Iz29nvcBAAAAAAAAAAAAAAAAAP9RdyzQUFbueGDCsn59Yrx9VF27hC//9XDVzgJEJJGwacnZffu3euml7tdem5RUXFxsJUHo2TUiJMRQxxm7dY1q2jz03Olz27Yn1wg07NufTqQsLbW/8caWC+fzP/t8WHh4XYe9gT170hIunrp3zEAiys83E8nsDrcgCC1ahZaWWBvERb37zoB27UOvvdBmdxEJjERRWGQhosOHsxhOcSWjUJVUEKttPCH6+mmTk0vGjF2WV2D28VEKQvUyqqwMCzMQ0Z9/XtQYKhMPlZeLROSw2gYNbHCDe5ErJHKZRKNVHj2ew7KMj4/S47kqXWG3e+QK5euv9qz75+Prq/bzVVnKxTNn8qsOiqL42ed7GzXyHzSwgUIh2bNnasNGH6clF0rl8tZtw3v2jCaivLyKp57+U6Pz4z28waCt+4zXKigs8vbxqbXM5XLWpZFDpW4tA078PPa+17ecPJatC9T6eSkFUaz88XnrFD56pccj5Bdb03LKXW5BEEWWYWRSVimXkEpSWFJ7LKCO5q48xyk4hqmZg7HZPY0bBqhFzrn9oPv0PteZC3xKojshQSgtkUSGa7t1k7ZuK2vbRtaxE6tR13EurVZjKi2ptczg5ZWbm3szNwMAAAAAAAAAAAAAAAAA/z13LNDg66vOyymY9vTaZT+PHTWiycuv6Cxmt1otIWIkEjYtuSgiMnDl8vuJKC/PJpNR9c0giktsxPNErrZt6/NddoaaNvE9d5pb9ef511/vVf1MQkIRI/HbuSd1xe+niCwHDmWePvWMn1/tX9y/sRUrzxK5WrfyI6KycgeRcOJ4jnJap1Mnnjab7Vqt8u8udDp5IjJ4KQsKLHt2pyanlHj5/N2j5cuZBoWcKyy2JiYV+/trqze6qEo8EEkKC62bNydkZxaFRvpdyUVUFVzu3/B39DqFSCLvEXQ6ORF5PGK1aAURUVGhpW/f2AYNat+XoYpMxkkkDJEsMan4rxUzzJwvD2RlJH3/w9TJk9rodPJdOx9v0+5Lc3n62DF9K2uef2mj024JDA4uLLTqtHXa3uLv2O12g8FQa5m5okIqldVaVqVhuOHET2PeX3Jizq+nky8Vyb0U/t5qiYQRRRJFkeMYg1Zu0NbcDKKswrnhYMaEQdff9aNeFq9P2LEzJTLOWCPNwDCMo9zRPs4oVbB8TDgboJb36UdSKas3MHoDq77JLVe0Gq3D6ay1zN/fLzkx8eamAAAAAAAAAAAAAAAAAID/GvZOTexy8QEhAb8sPXjocGZQsH7okIalRaUsy0qkbFpaqUwu2bXjca1OsX9/Rmzcqxs3Xqp+bXmZnchDJB03pkW9JtXrFESqk8dSN2++6qlqYZFVpmCVCmlohDEyNio/r7Rb9wUOu/tWbtBqdf289CSRnpNwRFRaaiNS7t6bVnn2BmkGItLr5ES8ViMrLLI+/uTqCrNTc3ljBebK/hGV//0rVcDzglzG+ftr6MoeB1cKLhf7BxuWLjs5/em1Pv4G5q9rL1eyLFdeZrdYXH/3LyOzzOMROI5hGGKY66xZ5F0NbhiJuJZKKS012UmiyM2rKC+zVx50Ojxe3koirymTF2/blkxEcXHG5b894GMMmTghnogOH8785efD/sH+vEewWVze3jf5DL6S3WrV6mrv8eByuZTKG/3IruuVB+NP/jT2g5d6tIzzyy62pqaUpuWUl1Y4nG5eEGpuH0JEQQGa3zYnnkgsvs5Y9XEyseSJD3YZArQsW/NHxQsCySWD24WQhOHCg6RNmkubt5A2aswFBd10moGI5Eql026vtUyv17vdt/RnBQAAAAAAAAAAAAAAAAD/HXesQwORqJBzROwnn+5dsfz+Z57q8tsvR1wusbiojCFx27bHwiMMeXkV/fovtFlLMjLLql9ps3uIBIPRa9kvp5o2C/D30xgMCo1GrlJJFQqJXC5hGIaIREG0O9xms7O4xJaUWLR3X/q27Sl+gT5FBWVffLm/adMAQRBLS23HjmUXF1t1GlnlVR43HxEdkHApr2v3+W+/1a9zpwitruY36YmIRCort5eXO8rLnRaLs6zMYbW63G6e5RidVh4UpFux8qyppELvFbBxc2JxsXX1mgu+AUFFRdZHH1sVFeklXPs0+wqWoQMHM/VeBiISRTEn16zTVe8NcO2VTLWDzPUKRCJSKiSFRVYPL3h7qTweoUZxYIjx63mHFv5w7MpOFtWvZYiI5wWWYTSa63YpYIgoMNh76/bkQUMWhYd5+fmpdTqFTMbJpJwgiG437+EFl5N3uT1uj8h7BEEQ5XKuqMgqimQwKCrKHfkFFr1BSURmi8Nsdup99BVlkklTfk+89IJSKR3QP+7M6Vcr4xqffr6PSFQqJDwvkOAOCLilRhpOl0ulrP1BvsvlUtQ/0EBEgUbVyw+2evnBVjtP5B67UHjyUuGZ5NKcYku5xaVRSQN8VB6PUPWJK2Ucy9LEN7ed+3XcTcxV6eiFwj7T/nTzfKi3xn35B30Zw1BBka1ZnG/PdvVpbVIHMplMuMHv9BVqjUYQ+Ns7NQAAAAAAAAAAAAAAAAD8f3XHAg0ymaTC4jIG+KxZcz493dShQ9i9Y9qtWL6FGL89u5/o2iWCiB6avMJmtRAFJSaVVL+WFwUi1ttL8d57W4h4IgkjkSqVUoVcIpNxUhlXFWhwujw2m8dSbidyEIkGo9HbW6VQGI8czerQea7V6rJYXG6nJzBYp1FKPbzgcHgkEpZhmMgY/+Mnc4cMXxIXa9Ro5D4+Kj8/jVYjc3t4h4MvLbWVFFtLSm1mi8tmczscbqfNSeS5kg9gWalCrZaGR/lxEu748eyd2y4ajHpfo1oqYxd+u4HIXS00IF7vtbFBk2Cb1cWyjF4vJ6IrX+e/cZrhbzEMYzY7GYbR6xQeT9UTZbHqrFTK5uRWOK0WIg+RUK21Q+U/KStVhIToGYauPLeuPqkolUqsNtel89mXzidcPQJV7wNRrb0ERyQhUoZFBro9QpnJXl7huFwtEokkCkJYhHdGSuYXc/a9MqMnEQUFaYjo3Nn8338/7Rdo5HmBiCHiI8INtd7+DXjcbom0lr8CURQFnuc47lYm6hkf1DM+iIgsNndKTkVWgeWHNRfX7UkNC9ZVRQF4XowMMZxPKOw19c/1c4YqZfVuoDJ/1fnnPt/n4YWoYH2NNANV7jdRYnv4qc63ciPXJZFwdE03iGvJZDKer7kqAAAAAAAAAAAAAAAAAIDrumOBBr1ekZ5V7qVXFOdbv5l78OOPBn3z1bCkSxkffHRP164RRLR5c+KWTWeCQv1zs8tNpbbq17LEEJEgiMFhRpeLFwSR5wUPL9idHqvdLQgiiUQkEsNwLMNJOC+jWiLVsQyVVzgsZodGI9doZJlpJSqt0stLKZNxLMsIosgLotstlJbaeBcfEuEVEeFltbqzcsoD/LUOh+fgwcxyk4lIJJIRy8kVErdHUCmlKrVMpZLyBqUgCAwxIhGJoiCSViMjkRx2t1ojNxiUoiiWldu9DcpJUwYwdKMQAsMyFxOKLl7I1+qUV29LwFydEqjxosbbqj0piONYu93NMIxOJ/d4xGphhSuBBpbJy6/wM2oi24YEBemMPiqVSiaRsB6PYLO5i4utObkVqWmlDqdHIZdcN0JRUWGPDPcaPKCB0+XheZHjWI5jpBJWKuNkMk7CsVIJy3Gshxdcbt5qdZeV2YuKrHl5FS63IAoi7xF49+Xn3Gq1TKGQ8IIgCqJErl/6y5nKQEOlt9/dSYJbpZLyvCCKIpEkJtrnbz/KOhCvs/PDP0ujkraI9WkR6xMRpPtja6LTzUu5v4ILgiBER3nvPJDeacqK9x7vMLBzWB2H3XksZ+7KsyvWJ+h9Vdf2ZiAijmPScyqiG/s/cW/T23Yz9SVSXfI3AAAAAAAAAAAAAAAAAAB0BwMN/v4a8750vVau0RuW/Xp65pu9/fw0p06/UlUw56sDRBKplCWOdbqualMvl0mIhKIi67KfxzVu7Ff3SY8ezX7ood9EYipMthdf6jn18Q6pqSX9BvzgH6iz290+3sp1qyeWlNgXfHt4xe/HjQHeTqcnKFCXcOF5IhJ4ISOz7MzZ/EkPr5DLJQIvioJYYXYKvGgqsv76233t2oUSkVwuUSmlMhnXf+AP+/alK5RSraZyxwqmuNjWtJH/D9/dW+s69+1L69p1nlIl5zimWoBAvPL6r7BC5cjXe/1X4wezxeVx84cOPHHmTN4D9y/zCzSwbFUZw3FMekpx954xS38aGxys/7slJSYWDRy8qLjUrtcpqi2AIRIZhikuKH7+ma4zZvSo60+CiIhKS21jxi7btTNZIpNUdalQqWQ+PqrEpBJRFP38tefPZG3fnty7dwwRnTyZs/y3Y/5BRp4Xicjh8Oi9Nc2bBdZr0hokUmm1lhXXxzAMy3ICf5v3Smga5dW/e9TmnSmxsUbPlb4FokgkirFxxnMpxYOeWTOuf4Ph3SO7twoKNF5/X4wLqaZ9Z/K2HM5avTOFd/MRUd4cx1y3N4PF5vaUO+bNGSapQyuF+hJ4nuoQDXG73eytNboAAAAAAAAAAAAAAAAAgP+OOxZoCAnWibyLiLy9VZlpuatWnZ84Mb7qbEa6aeeuFB9/gyAQCSLHXfUIVqOVEUmsFTZ/X3W9vqAfE+2z/Pczq1edIqJnn+kSGKhb9sspweNhWabMZG/TKqhVq2Ai6tMn5r33A197dZ3R3zs5sejQoYwOHcJZjo2M9NYblIJAFRVOEsSjh59MSCwaM3aZx+06fjxn1MjLX3z3uPllv546ezbf7Sx97NGBUik756sDwcF6lmXq2G8/LtYYFOJls7m1WhkRVQsQXLvdA1PtxXW6NTAMlRSUDx3erGED3w0bLrndDpa9agSrzc1J2AXzRt4gzUBEcXG+wUH6jKxyvU5+ZbrLU1/ulBBT704J3t4qt4fneVEp4+SKv34VQ4L1vCuViKQShkhYvOR4ZaDhtTe2EJFSyVVGC0wme9s2weERXvWdtzq5XO6w22otk8pkDofjVia6rjnPdml8MLOg1ObnraxMaRCRSOTxCBGBOqeb/3Vzwq+bEiJD9S1ijI0ivfy9lHIZJ4pimcWdXWg5n1p6PrW0uMhCMi7UXyOTcoIgVm1gUYVhiBeE/JTS157t2rddyG2/CyJyOl0sU3tOwmq1cCwCDQAAAAAAAAAAAAAAAABQJ3cs0BAV6U1U9XRftmLVueqBhoXfHXFYK/z9gwRBJIG/0uTgMm8vFRFH5Dp4OLN9h7r25K/04IT41atOypWKHxYd8/fTvP7ahqBQH94jEO/x99dWlb36Sq/MzPIF83ezEsVrr2/dvu3hyuMpycVWi9vjLL///k6NG/s3buzfrWvkju1Jn8/Zn5BQ5HTx+fnmvDxzTlYBkW3osM5zPh8ycMhiqZQjElmW8dQt0OBjVAcEaM9fLNBqZdV7LVxRI7vwd6+JiBFFIvI8cH9LIlq77iIjUV7d4EEsyisbMy6+QQPfGy9JFEWH08Nx7JXZq/atoAqzyz/Ip3v3yLrcWnUF+ZaUVJNEIdVq5D7ef3UgaNTIj8hNxAiC6OXrtWr1+Z+Itm1L2rj+VHB4YOWDf4ZheJetU8fw+k5ag0qlqqgw11oml8nsdvstznWtBuGGxbP6THxmrUzCGnSK6nkXXhAlHBsVqhcEqrC61u5LW70jmQTxrx8+xypUEoNGHhXhRUQi0bVRBiJiGEYQhIyLRWNHN3/n8Xa3/RYqORwOuUJRa1lFeblEcsf+nwMAAAAAAAAAAAAAAAAA/1vu2MPFxk38iWSCILAs4xto2LTxUmJicVyckYgcDveSn06qdYYrD2h5/wBN9WuDgrQKjdxhcSUkFNV33t69Y4z+Pm4P/96Hu90uj0KtzM0qk6ukRMRe3Yr/66+GbdhwKb/QsmN7wttvb3/jjd5EdOZsvsdZTiR/8cXulWVjRjffsf2oRBq8csURIg+RQMSpNN73jeuycOG9e/akbtm0NySiAcsyHMs4nLzHI0gk7I0XyXGsRiPz/LVxQFV6oMbeE1QtwVCjbcPlGrvDozEYBg1sQETp6SaNVlF9fwqGRCJPrx5RtX5u+fnm7JwKlUpaY3aGmPJSa6dBDX19NbUMcY2ExKLcnHKJXOLtrQwM+CtN0qplEJFUEESWJZ1WXuhwjxv/y/kLBTqDl4RjBUEkEnlBJOL69Imp76Q1KJSK8vKyWss0Wq3L5brFua5rwsC4/JLeL72/0+Xh/X3Unqt3ixBFYhjSqWU6tezykavjLeI1GZbqOI6x2Nz5KaWjhjf59Z2+/8DyL7NYzAp57YGGwsIilVr9zy0DAAAAAAAAAAAAAAAAAP4/qeXJ+j+nTXxwcJihwuwiIrVS6nbZP/1sb+Wp774/mp2ZazSqr+xrIEZHXrWdQYMGvqEhOiLmzNn8+s6r1cpHDmtYXpJiqzC7HeXeXspPPxu6fcvDCrUiNc1UvVIi4b6cM8ztsPgG6t98c/Ooe3+eP//Q4iXHiRxjxrZq0SKwsuyhh1oPGNSRBE+jJpHde7ScNLn3vHkTTp14euHCe4koIEDXsWOb7PQCm80tlUnsNrfD4anTQi8/uK58eF29pwJzvd0lqlRVXs40mErtLZr5azTyxMSivHyLSiWt9kBcdLp4hVrTtm3t2xCcOZOfl21Sq6TVF0fEEEMkuvr0uplgwZGjWSLvcDvcEeFeMvlf2ZqOHcMCQ7ysVhcRiaIY4K9dsepcVna5j69aEITKey8rs4eEG7t3rXdbiBp8jb6lJSW1lskVCrO59kYON+fFB1p+9/6ACos7KcPEscyNt264tlnH9csYhmOZtJyK/OyKpx9tv/KjAbdpsddnsViUKmWtZaWmUm+fem9NAgAAAAAAAAAAAAAAAAD/TXesQ4PeoGzbJmT1qjNeBgUvCN5+3t9/f2T+3BEMy3zwwS6lRi+KIpHI8yIxssaN/apfq1bLGsb5Jl3KPXe+MDW1NCrKu15Tf/jBQI5jzRZ7k8aBkx5qHRCoI6KmTfyPH89xOT3Vn6yPGNGke88mu3deiIgJ/uOPc3+sPEMsS6Sf+Wbvqhq5XLJx/aTszFIvb7X66q0xiCguznjgwJOzZm2dPXuLWqe0210Wi1Ojkd14hTwvWG1OCcdeG1xgGOJ50eF0q5TSv7m6+pYQIu9ytGgeSEQXLhY5bU6JUV19TKvNHRysj4qs/QPcsTOFyM1xrCj+1eCBSHQ6eYVK06tXdK0jXGv3njRiZSS4mjTxr37caFQ3bui7Y2eyVisTRfJ4hKAgLRF53HxlAcex1vLyCfe1VKlr+SRrFRoWtmf37hsUFBcXG41GiYQrKiy8xbluYMqwRk2jfR6cuTXhQoFPiN5LJ6/cWeMmMAwjklhQYrWW2GIa+H00vdPIHrca+6hVeVl5XQIN5vKK+DZt/unFAAAAAAAAAAAAAAAAAMD/D3esQwMRDRrYgOhyuwKdVs57+OdeWPf88+tzsk3+/trKB+cWmyskzNCmdc0WAm3bhhIJFSbz8ePZ9Z3Xy1s1b97In3+675VXelamGYioX99Yhy3vwoWaD61/XTY+MMiYnpzlF6AjhiHBumjRuMaN/WuUhYR510gznDyZ89BDyxvEvb1vX/qsWX2feba7taKkvMJTVmavdYUmk91ksstl3JUD4pXGDMQwDJEo8EJ+voXjOOZyFwemWm+G6oEDIhIr4yD5+WYi/sq3/y/3V3C7eYNertXVslmA0+lZtfqCUqv9K8xwZSKz2RUba7z2A6lVZqZp9540b18tETVrGlDjbPv2oSLvqLzZa3bTYCxWNytRPj29c30nvVZYWJjZYiEiURRtNmvV8bzc3C2bN48ZPXr9urVEJJfLi4vrvb9JvbRv4nf21/EvP9nJ7RaSE4srrC5i6MbdGq7CkEhkc3hSs8rS0kyBRvX7L/U49+v4fyHNQES5uXkSyeWETXb2VX+S2VlZJtPl3icFBQURERH/wnoAAAAAAAAAAAAAAAAA4P+BOxloGDyooVqnM1tcRMTzQkS08Zt5h774an94tK8gXH6GXVFmj4szennX/PJ3r55RxMiJ+P0HMm7LYrp0jiCynzydV+N4QID20MFp7TvElRaXhYYZli2b8tBDrWsd7dNPd8fHz1qyZHtiUt6bM7cS0ScfD/YPDDQVl5pMtQca8vPMRUU2ubx6D4bLz/VLSmw+3qotG6f07ROTnlLI/tXFoXqO4XKUQRCISBIWaiAis8VJJF7Zz+CvSxiq/an5li1JyQnZPj7qaztG2B1ufz+N7K/sRV1t3pJkLjNxHKNQa9q1C61xtm+fWCK5hxeq3dRlnIQpzi8aP75lw0Z+dMvCIyIKCwtLSkqI6IvPPpvwwANNGzWSsmxQcHD/AQN+X7EiMz2DiPz9A/Ly6r2/SX1JJewHT3Y4/uOYaRNbMwyTlmpKzSwrMzs9vCCIYrXeGEREokiCKHp4weZw5xZb09JM6VnlvCAO7xH903sDTv08bsbEVnLpv/QHbjaXx8fHE1GHtm1CQ0Ojr6QWnnziiQF9+0qlUiLyeDwFhQWhYTV/1gAAAAAAAAAAAAAAAAAA13UnAw1BQbpBAxuYikwcyxKRIIh+ftqgIJ0oXH50yzAM8Y6O7cKuvbZjx/AWLYOJ2DXrLjmdnltfTPfukZw0ePGPp649FRZmOHRw2tHD05MSXhw/vmWNs06n58D+tD170qqOfP3NgRde+OOHRY/9vPRxTqo/fSavuMjCcczkSW2JigsKLLUuJi291Fxuk8nYqlYKlccZhrGUl3fpEtGmTcgfKx6IiPQpLDBfaWNQpaqlAeNyebQGVUyMDxHxHoGuIZdLCopsJNayu8GChUeIkbJX5R4uv+E4xu5w13pH1/pp6SmJTFVcUNG5U1hcnLHG2S6dwxs2CSgtrR7+qGxQQeVlDiLZzDd60+0QExPDMpSUmMgwDM8LPy9dev7SpcDAgKGDB61d8+fZc2d1Br3b7W4VH2+z2Sxm822ZtJYlheq/eqHrsSVjfni73/gBDY0GZVGZIyPPnJ5dkZZuSkszpaWZ0tJN6dnlGXnmQpOD47j2TQKemRD/+4cDD35/7+qPBz4wME6t/Pd2k8nKynI6naFhYevWrk1KSp7wwAOpGRkjhg/3MRjmzpvXpl1bjUZDRJmZmXabPSYm9l9bGAAAAAAAAAAAAAAAAAD8T/v3nnpe13PPdPn9t+MOJy+VsqIosiwRkShe3mHB7RaIkQ8Z0vDaC1mW6d4t8vTJ1LTk3DVrLo4e3ewWV6JSySZP7rhwwdq83NGBQbprC1q2vM43yz/8cPerr20U+HwiOnfuwyZN/EtKbNOnrVn1xyMjRzTJzi7n3RaJRM1yLBH17xf7/ntsRmZZrYtJSCwm8rBsjaQC8YJIJBk6uCERyeSS55/vPn3ar2TUXDlfvfsCQ0Rmiysm2js2xoeIJBK22tnLBRq1LDen7Psfjj3ySLu/W8yRw5nr154OCPG9ukPA5dd6neL8+YKszLLQMEOt91Vlx46UvbsuhUT4Z6fnjBrRpOq4zSbk5pTGxBolUq5L5/BL57MZX5UoXrVsU3HBzFkjY2NrZiBujk6v9/f3v3jxYoeOHaOior7++qsnn5xGRDNeenHI0GEV5WWrVqyc+sSTSqVSqVSeOHGiW/fut2XeWoUHaCYNbThpaMPSCueljLL8EmuZ2WVzejy8wBBxHKuSS3Qama9BGeaviQzS/juruq5zZ8/o9XoiSkpMyCvIl8kVM2e+GRMbFx4W9vOyZQMHDaosS05MUioUEZH/xhYYAAAAAAAAAAAAAAAAAPD/wB0ONHToEHbPvfErVxyLiA7k+RrPy5miInObduEdOlynQwMRjb632Zdz9hDRtwuP3HqggYheebnbwgVrZ729a8G8YXWpnzlr21uzv+3Zp2+vHv1/+vHo9KfW7Nj+yPLfz8jkzMgRTYjo7Xe2E1k6dmzn7a0iohYtAomM588X1DryhQuFRJXtGa7aTqK83Bke5dulS0Tl26FDGr7xprfN5lZe/jp+zcCBw+Jo3NBXIuWIyGBQErGiWLXBhEhEEgnr66d55vl1y3451bNHVJs2ITHRPr6+GoWCc7uFwiLrxYuFb87aKlMoFDKOF2r0eGCIRLVaVl7uGHXvzz17RIWE6FVqGe/h7Q6P3e52ODxSCdewoe+QwQ0VyurbZ9Cst7YTIzFXOAKCAu6/r2XlwfQ0U7fun7Rr32jF7w8QUY/ukd99u18QibnyOUgkXFpyTvcezWfN7FOXH1AdBQYFHzp4cNLkya3btp371Vfp6em7duz48ONPPvz4EyIKCQyQyWREFBkZUVjwj+86cS1vnbxTM/9/f966KzOVxcbGEVFqauqzzz3ftUvn0lLTc88+8+lnnxNRWmpqZFQUER0/fiwkNEQiucP/zwEAAAAAAAAAAAAAAACA/xV3/uHirJl9Vq44YTY71WrZld4MIhExLHmc1lEjGhFReropL8/asWNI9Qu7dIno1CX6wL6UbdsSzp7Nb9Ys4BZXEhnp3W9At2/nr//w/b4Gg/LGxWaz863Zm6ZNH//VlyOJ6PXXer744vpt25KSkordLtdDk3+3Wlwrfj9DpJ7+ZMfKSwwGpW+g18VLhbWuJCOzjJHIanRTICJLma1fn2iNRl75Njzcq1Ejv2PHc5RKzZWyvzINDMMQuVu0CLpcHGYgkoiiyDB/bWMhiqJCISWG2bU3bdfOBGKlvr5qg0Epl0vcbsFUZivMtyjVsqAQL7eb51imWpOGv+by9ladvVBw7GgakUjEXtnzonIWnsj87rv3v/pqr6qF7diRvHf3hdCowKzU7InT++oNSiIqLLR07PxNfl5Wk2YxlWUtWwSptBqXk5fLOSKSSLm0pEJvb8Py3+6v9QOsl9Zt2uzauYOIGjZsmJCQEBkZSUSvvfqKSqlat2HDd999V1kWGxt36eLF2zv1/w+FhQX9+g8gos0bNyWlpc2dO7fy+A+LFisUim/nz68MNOzbuzeuwXW6rQAAAAAAAAAAAAAAAAAAXBd7pxdATZv6v/Z6/5LCAoZhqp7cE5Hd7pEpNaPvbUZER49mder09p9/Xqhx7fPPdSHykCi89c6O27KYzz8ZQGR95dWttVampZUSefLyrFVHPv54cGJi8Zw5+wxGryWLT6z4/TiR+bXXhvfuHVNVExGmT0ox3Xhkm82Vm1uhUldvaSASVXZWcDVufNWX9f39NG6nh4hqpBmIGI9HIJJ17hRe+T4+PiggWGe2uGsMy/OCVMKGhhhCI3yDgvWCSPkFltR0U05euYcXgkL1AYHa8jJ7TobJbndf2beCquYSRfJ4eD9fdWiEb2iEX0i4MSTcNzTCr/JfWGQgkcbpuqq1w7Sn1kjlKpvFJVNon32mCxG53Xy/Ad/n55Vyigiz2VlZFhnpHRqis9pcDMNwHJuWlOdj1B4+PN3PT0O31cDBgwsLCnmeJ6KVq1ePGzf2wYkT33jzzVdff/3AgQONGzf2eDw8zzdt3jw5OdnhcN7e2f/XlZSUZGVmNWzUyG6zffHlnD179nz/3Xcvv/jivSNHBgQE5OfnBwZdjtSkpiT37dfvzq4WAAAAAAAAAAAAAAAAAP6H3PlAAxG983a/+NZxGakFEil75eE9U5Rf0aVzZEyMkYjKyx1E4ogRCw8eyqx+4aiRTVu2jiJiVyw/vm9f2q2vpHET/wcfGjV/3u8ptcUOdFo5scqVK3aMHbe06uATT3QcP76Vqag0IEjHcrKXZwx9552+1a8KDdUX5JhKSmw3GDkttTQnr0J19R4NRKIgikRcyxaB1Y9KpSyJ1belqEqEiCaTPa6hX8eOlzfs8PFRd2gXWlFaxrJMtfq/xicijmNUKpnBoPDxVnoZlGqVTMqxOZmmrl0ivvpquMlkN1c4WZa9MkvVOH/FUBiGrnSAEIlEURCJJNHR3lUFb8zcevF8WkiYd0lh4Ysv9IiM8iaiDz/affrkpfDoAIYRqnpAqFTSyAhvq8XtcnnSU7KjY/wPHXwyJsbnBh/dzenSpYvH4zl+7BgRaTSaX375dfGSJXK5ovLs2rVrxtwzShRFLy8viVS6f9/e276A/2n79+3z9vFmGEapUg0aMrRr166Tp0z54KOPfl+16uLFiydPHPf28Sai9LQ0i8UyeOjQO71eAAAAAAAAAAAAAAAAAPifcVcEGoho1cqJMrk8K9NU2QNAJCLROenB1pVni0ttRDqGkw8bvthksle/8PVXehI5iZFMe2rNbVnJ99+NUCj9Bwycf+OyiAjvhQtGEhmX/7Z9+PAlVcd//mlsULCxqKD4wvkXP3h/YM2rwr2ITOfO5d9g5IyMMnOZQyrjahw3m11+gV7du0VWP+hweIhjnU7e4xEYhrkSL2BYlrFbKgYNbCCT/bWryLQnOxCJLrdwdSLhqsYYNQIKAjEuZ8WE+1tOm9bp808GFxcWe/gayQm6JhvxFzcvMBJ5o4a+lW9Pncp7563NfoEBWRkl0f/H3l2HRdG1DQC/Z7vo7hJBUVREEAE7EQNFwQK7eR67uxu7uwUBRVEUGxVsVBoEpLtjc+b9Y3FdkVgB63nP73qv75uZPXPm7Lq7zzLnPvfdQm/t6t4AkJ1Vtm37Y3llDQInhHwRm/U1ksPYWAlEOdkZeRPGO0RHLZBEM1RW8ut5AX8UmUxWUFC4f+8+ABTk54sPPn/2bNXKFeqqqoMHDwkIvJEQHw8ANra2KclJzXjp/4C01FS7LvYAMPeffzzGjs3OzgIAgiAqKyoAoH0HK2NjEwB48ugRjUZXUWn+eBQEQRAEQRAEQRAEQRAEQRAEQRAEQf6rKA03+SUMDBSDgyf17HEgK6tMS0s+J7dM31BrxIi24kcxwABwQyOV5MS06TOvXbk0SnLi8OFtHLq2fvok4f27lB07nyyY37WJIyGTSVevTnUeuHj7jtCFCxzrbIfB5Mk2JiYqffodDwy816Mn78J5d21teQAI8B9na7tt586QhQt7m5qqSp+kpsYBqPjwMbtbN+O6Os7JqwBCSMKkIwYAw7CSgrJBg9uoqrKljxcVV5EpGJ8vKi3lysnRlZRZIiEOADyeCIDk7mYp3bhXL9P+TpbBt14btjDARUB8k9oBpIpWVIcsUChYcmJe23amw1zaAMDs2V38A6IePogyMtURCkS1vyhASDrEMCw/t7x1K3UrKx0AwEX4SLfzGJlMpZKF/LJ9e8eTKSQA2L3naVlJoWELPZEQB5FIWZkl6Y7HE6moqh49MnbYsLYAUFnJP3v27dmzT/v0bbd2TZ/aBtBIXbt1uxl4fenyZSQyedGC+dcCbyQkJACAkYHB/PkL1DTU74XcbdW6ddduXTeuX8/lchkMhow9i0SipOQUCoVCp9O+vOCAYVhlZRWO4ww6nUQi0eg0OQ6HyWTK2CePx3v95k1aWkZObk5+foFQKGSxWKqqKnq6eqYtW5iZmtZzbnFx8dt3EVlZ2VnZ2UVFRQRBcDhsNVU1Q0MDU9MWhgYGMo5BrLCwMOlT4tTp0yvKy8vKy4a6uFRVVomf4P17954+ezZ//nx1DQ0ACAwMtLCw+KHOEQRBEARBEARBEARBEORnwAkIyofQYqKHMhZaRJQIoasSNlLjmyVcCIIgCIIgyB/iTwloAIAe3U2uXp3o6noyOxuqyis9/nGg06uHJy/PAMCEQpGWrpbP5fBJEzr27dtScuLxo8Natd5JoTMWLgh06GLY+UuRhUYb6NRyztxJixYe6mxr6OioV9+Ye5iEPZs10Pnko4fPOncpWL60x7RpnW1s9I4e85w6Zcfx4xGHDrlMnWorCU5QUWYC0F69Sq+nTy5XUEfOA77L0G+mhAsKKpNTSkU87omLoyoqBZOn+JUUFgCZTaaQRbzs4SN62NrWfCnOnh7Zq1fRx49J6tpaTAYVx4nvrlVdMIJEguISLgB+6rgriVydyeP8OTfTltuSE7K1dFVEIpz4GgMBUhUovu4K+cXTpjiTySQAGDXmckJ8ulFLveT4tH/+7TdggBkAFBZWnjrzVk5RBReKM0OI9PQVJUOZO8dhx/ZBioo0ANiy5eGJU68T49MBCl1dbet5ARth4uTJTv368bg8JSWljIzMhISE8R4ejl27hj554jpyhImJyb49uxMTElqYmtLp9EePHvbvXzP3Rl1KS0r6DRiYnBinpqWrpKQsEAgAAMMwkUgkEAhy8/KEVVUGJibKykq62tpdHR1mzJjGZrHq6i0uLv7EyVMh9x9EvHkLIAQADR0DDoctEory8vMqSgqpLHktdfWlSxZOnza1xrnPnj0/febcs/DwmI8RAAAYVVtPj8Vk8vn8jMxMEa9CSU1LVUlx27YtQ4cMlvHZPXr4UEVVlUqlPg0NXbR4SUszs21bNiclp7i5ufXu23fOP/9YtG7tMX48ALwMD/feu1fGbhEEQRAEQRAEQRAEQRCkueTyIZcPqjTQpAEAVIlg5EfiSREAwNH06hVI57OI4Hw43Aqj/ykZjREEQRAEQZBqv/8HGkEQERGZRUUVADB8eJvbt6dVlVcAlI8Z017SRkuLA0DGcYJOJwNQN215LN2DmZnaypW9BVXFGIU6dNgZLlfY9FF573Ju07ZD164bSssa6K1TJ92XL7wMjVqnfU6YPv1yF/uDJ068GjPKctRoF4Iomv1PoEDwtQdVVRaA3ItX6UIhXleHdBoFAMMwjETCBEK8uIRXXMxNTS7Q0FJ3+zbjQmJifkZqtqGx5rBhbceNtXrzymv27J7duxpatdPoP8DuyKGh33eupsZ+8cJr+HDb3MySz0kZaSn5aeklmZllaWklaSn5FRV8KpUEQGAYJhTiRXmZa9c5dbTWkZyurS0fcneqtrZSTnZZVZWAVyXgVQl5VUJe9baAW70r5FYJ8rLy7R0tvby6AMC2bY99roQZmOgkx2dZtDHcs3uQuMPbt+Nys3OVlJhEdWoHwtREWXI5CwsNRUVabGyeXZcDS5f6fU4t0dLXArKeg8OPJRJoUEdraxKJFHTzBgC4ublduXTx1Jkz+np68QkJT0NDY6KjDx089P79ewAY6Oz8/t072XtWUFAIuOpz+sw5Bp3+OTW1vLysuLgoOSVl/ZpVN6/5XTx7yn3M6M+f4iIjo27eDl64YF4rC8sPHz7W2tWGTZvbW9ts37Y14s1LOou1YvWaxMRP2ekpibFRyYmx6SlJFy9dUVJUSE1JDAt/UePcadNnOTh2P37sWMzHCC1dgwMHD2dmfM74/CkhNvJzUnx6SuK2HbsqyssT4mMiIt7L/uw+vH/vPGgwAAT4+TkNHHgjMFBBUbGwoMCkRQsmk7ll29ZeffoAwIvwsCpu1TBXV9l7RhAEQRAEQRAEQRAEQZAmOp8FVuGE6TPC/hVh9oxo9ZwYFEH0elsdzQDfrvTyz4XRH4khEcSAd8TYSELrCWEQSoz4QISV/I6hIwiCIAiCIF/8CRkasIsXI/bvfzh+fJcZM+z69zd7+vRf791Pzc3VJS2MjZTZ8kyBACeRMC1dlccP40JDkx0djSQN1q7p/fjxp8ePEnOyS3v3Ofb0yXTAmpohLCxsjoHBKnPztSlJa2n1huYaGiq9fuk1ZdrVAP83Yc8/hD2P373vmbaWPABt3lwHKvXri6yuLoeR5eJjc16/SutsV/usvJWVtpwCh8sVMBgUkRBXV2OTSFh5SeWSRd1YLJp0y48fswHy+verrrLRpo3mvn1DAQCAgLoTpDGZ1KtXxz1/nvLg4afY2Lyc3HKREKczqG3aaEZH5zx9mqyoxBLhREZq5sSJvVat7FXj9C5d9D99WvLuXQaTSZW6yvdXJCor+Nad9ADg3Pl3ixf7a+poZmWUcORYgYGekkY3b8UCUMXbQiFOojLMzNSkezl79u30Gf5VlVUGxvoARFZmaft2mh076tb17Bqtk43NqVMnh7m69unX7+zpUzwut12H9s+ePweAJ48fL12+fMjQoQDQxd7h0oULcbGxZubmsnRLIpPbtbNs187yxcuXhw4clNPWEgj4lVVVHa2tWpubd+jQfoTrcEd7O6858wwNDMhkcmJs1PTZ/4Q+vEcmk6X7mTJtxvGjh1U0tFWUVQoLCwID/Hr3/uafRlFRYZT7yLy8vH//mU2XqoghEAj7DRj48P5dHUOT8tIyFosV+vi+ifE3FU80NTUXzp+bnJJyaP9e2atpvHn9uri4yLJdu/Ky8vj4+E+fPg0eMgQAnAcMSIiPi4mOzsnJ1dHRAYATx48bGZtgTf5IIgiCIAiCIAiCIAiCIIiMzmfBrNhvctNm8iCTV0tLLTpk8QAA7hV+c7wS4G4B3CskxmrCQkNMX9bbZgiCIAiCIEhz+v0BDRgG48ZZbd9+99Che8dOvFo4z3HT5gH29t9M9pu2UNXVkU/LKKXTmTQaGUB08FC4dEADAPj5jtM33MQV4M+exg51OXvtmic0DYdNjYpcqaX1j2X7rbExS+tvrKLK8vfzOH2q9dHjL9+9z4x8nxT5XqimobNmVS/paVx9fQU1NXZudsaDR0l1BTS0b6+tqsrKzikvyCs/f8591Kj2lZWC0pIqTS35Gi2jYnIB8E5SGRS+aHjmuEsXwy5dDGsctO60VygihEI8My1t6NDOJ06MqPVcBoNiV8fgvxccHO8x7ryislJlpYDPrXx4f46xUXUOhoL8ipB7nxRU5AmCAAAeX6SswjI0UJKcO3/+zV27QhhseaMWmkIhTiZjfG7pkME9yOTmzyyyeOmSgf37C4VCJpP55vWbnTt3Xbx0UU1NHQC6dutW3YggAMO62DsE374tY0CDBIVCAYxEEABAIpPJRUVFkodmzpgecP1G6LPn2lpaOoYm79+/j42Ns7BoLWmwc9fu40cP6xmbMuj0hJjILdt21IhmkGjbto2cnLyKiorkiNe/cx/ev2tiboGLRCWFBZcunq0RzSBha2tz7rScoqKijM8o5O6dfv0HAABHjhMcElJaWnru7JkL5y/cvH375u3bABD2/Lm45Y3rgdt27JCxWwRBEARBEARBEARBEARpomIhrEuqjmZgkUGfAWlcqBDV3rinElaFE/65tT+KE3A2C3xyiB0tsXFaP2e4CIIgCIIgSN1+f8kJAGjbVrNr99Y0hiJHjrF5S5Bj10P5+ZXSDZgsqmkLlcpyHgDgOK6kphx0Ky4trVi6jYoqK+TuFFwgYrDlr1//4DrifNMHpqnJ+vBhc1zsZweH3bK0Hz/B+vmzmWFPZwYFzbx969/XL2cxv82poKenaNlWEwB/EppSaw8fPmSNHXc5P79CSZlJY1CuXY/Oyy1nsajfRzMAwIuXaQDKrVqpf/9QI0yY6PvmdQqbQ8tMy5w6tXdAgEfT+wwKih0w4Bhbnk2hUUqLis9f8OzS5WskxO3g+ILcAgV5uni3okKgpSFnYKgEALm55QOdT+3adVdNS01TU04oxDEMiou5dKbCxAnWTR/Y9+wdHEVC0fFjxwBg644dq9asIQiCIL4GcXvv3Dna3R0Aho8Y8eHD+5SUlB/qX6onQvJ/JFq3asUrL8UwwDAMx3Ec//rXVXp6+orVa5U1tGlUWnFJiba+0bQpk+u6SldHh7S0tDUrl4t3Q0LuHTm0X8/IlMDx7Owc+27dBvTrV9e5Y9zd0tPTJk0cL8vTifz4MTExccCAAQAwc9rU/fv2ycvLz5rt9Tw8PCUlZceOHV06d+5sZwcAt4KCCgoKxnk2NcAIQRAEQRAEQRAEQRAEQerHw6FYCAmVsDSByOEDAGjTIbYL9sIGS3PEwm2wa+2wBd8u1MIwGKsNx1pjm1pgE7ThgDl2oS22oQX23AZ7Y4v1/7JuiIvD7FhiZgyxJIF4Wlx9sFgIu1NhWwqkcX/dc0QQBEEQBPl/8/szNIgNdDJ78ihSW0dBQUH/aWhca4sdz57ONDVVlTRoZa5+88YH8bYch5aanBlyL7HG3HaXLgZBNycOHHiIwZbzu/qyX3/eneBJTRxY27ZqHz6ut2w7z7az94vwubKc0r69dvv22rU+xOcJFRUZZIpcdEzu+Am+PL6IRAIShnG5wtIyXmZmaUxsrojPMzDWAAAtLQUf3w/3HyT26G7SqpW6ro6ChiZHRZmlqMBoYaqSl1sR9ixFXUtb9mQJ9di95+npU2EYlZGXVbB69eA1a/o0vc/r16OHDj3J4jDZbHpuVuaBg2PHjG4v3eD+g0TpkBpeRUXPHjYAcPt27JSp/hnpOXpGOiQMRCIcADASqbggd+WqIfr6ik0fW63cx4w+dGD/9BkzlJSUxo4dKzl++dKltWvXxsbFAcDKNatbtWptb+9w6cKFpcuXy945AQRgUoVQvk2ikZufT6LRKRRKUnxMZ/uurVq1kjx0/uJlbnmxrq4OjuN5uXme48YqKirUdRUymayg8DX25dzFSwBAp9NEIryqrLhXj+71jJBCoSgo1NlzDX6+vgOdBwGGxcTEyMsrGBoacrlccbkKAwOD+fPnT5s2Tdxyx7at3eu9LoIgCIIgCIIgCIIgCII0URoXdnwmfHKg8ts0DBtbYAoUAAAyBq3Y0IoN3ZUxFSrcyCdMWaBJw0ZpgBELAGCWHnyf+PaKJfa0GBYlEFHlAAAXsgEADqcTW00xCw5MjibEtSqOpMOR1lhv5Z/8JBEEQRAEQf4v/SkBDcNd2qxcdbesnM9mUo1a6CQn5nWy2XfzxgQHB0NxA3NzdQCMICRTwtSHDz99v1jfycnM13fSiBHn6CyFu3diOljt8fcbZ2TUpN+SbduovX693dp6bbt2W549W8Dh/NiLxucLX71KDwtPjXif9eZNemZmmaqGMo7jZ06/ARACFAJgAByMwpKTYygpMUtLydnZZdo6CgSO6+krpaVkXvVNB6ABkAH4ACIAuXYdDNhsKp1JVVamv3uX0aHD91UnfsD+A8/nzvEHECjKK5w4NtrFpU1TehM7evTFtGk+HAUOk0nNzcrbvsNt5gw76QZVlYJnz1NZchxJFgR5BXZubvlsr+sHDj4nU8lGprpCAY4TBABGoZCSE3NbtzFes6r2UgvNYsfOXerKytFRUa0tLNLT0mJjYz5//rx8+Yqc3FwAmD5tmpu7O4/LBYCJkyfPmDrl44cPbS0tG3ctEulrJEdi4qfbt2+rqavHR39kyysfOrCPQvn6Hrt1+w6NJY/jOEEQIOS1by/rFXlcbsT7D/IqGjiOEwQOZGo7y7aNG20Nz58+zc3NcRk2DAAWzJ0zYqSb86BBNdpwOBwAyM/Pe/b0acTHyGa5LoIgCIIgCIIgCIIgCPJfVVVVdfPmzVevXjGZTCcnJxsbGwxruK6uWEAu/BNHlAprHjdnw2C1mgcxgJl6MFNP1s4dFOGeFTYhigguqD5CAKxOIgQ4CL8kYc0XwPD3xFRd2GCC0f+InMgIgiAIgiD/HX9KQINJC5VhLm0vXwqXM9EWCkXGpmpJnwocHQ/euz+1V88WAGBgoIhR6CIRQaFgBEFwFOUePUkuL+dxOPQaXbm6tg26NWmg03GMSot4l27dad/5s24DnMybMryOHTWjotZbWCw2NFr15vUSA4NaCkDUUFhQ8eBh0v37iSEPEj/FpwAUA9AAFDV11AAIjETS0lOoKOM5Deg4ZHBrS0tNDXUOjUYpKeV++lSwb3/Y7eBYBpNamFfm6Wk/bFgbU1NVgiBSU4vDw1MDrkW9f5dMY7H1dBWzssusrPZ0stHv1dOkZ88W3bsZU2nkH3pqS5fd3rL5FgC3S5cOFy6MMjRUatxLJG358jubNt1SUlPBcSIvO3vvvtFes7sAQGWlgMWiitu8fpOeEJ+nrfs1JYCqhvzNW7FlxZWauooMOkUowMXHKRRSdnYpgOjS+VEk8k/8g0BBUbFtu3arV6309fPX0NScPWvm9Rs3AWDhggVTp05pYdpSunF/J6cL585t2b79R66AEQQQBIhEIlWV6uwjj5+EzvT6t6Qgt5zOdnIestt7h2mLFpITCgoL0zPS5RXkCQIIggCMIjmxQZHR0SnJKYpKiuIrsjgcLU3NHxltnXx8roxwcweA7OzsW3fu3rpz9/iJE8uWLnVydq7RcuO69To6uq1at26W6yIIgiAIgiAIgiAIgiD/STt37jx+/HhiYqJQKAQAb2/vVq1a7du3z8bGpsFzj6TD4oSv5V7lKcAiQUd5sFHARmkCRda4hfqwyHCuDbYhmXhaDImVUCKEqi95INRpQADk8QEAjqbDqxLiUltMq+Yd68bACYithFw+aNOhJasZOkQQBEEQBPlL/SkBDQCwckVPX9+I8nI+k0kVCERGxioZGSW9ex87dMBl+ozOVh11mEyKQCASL15XUKCnfy54/CR54JdIBQFfJJnLdxpgFvbca5jr2azM4vJKgdPAE4sW9di61akpw2vdWjUufoel5QZDw6VXrkwbObLOhfKPHyedO//uVnBcVnoSABdAp3vPdvZdDFu2VDXQVzQwUPLe/XTvnoeAUdat7bdy5TcpB+Tk6bq6CgUFlX5XX1SWMw4fHj5tWmepMWj072+2Zk2frVsfLV91r7SkikGnqLRQe/Uy7tXLsC1bWAZGLfr2Me3Vw6RPX1Nl5QZ+535KLPh3TmBQ0HMA5pw5g729ay6yb4TKSoGn55WrV19q6WoVFlTwqvgXLkwaPbpDZGTOzJmX5eQVgm6OF7d89z4LCB6Z/PVPCgFfpKjIUFRkAGAiEQFAAACZTMrPr6gqLw8ImGzZTqvpI6zf7r17unftVlZWKicn7zl+gkAoPHnqlIbGN3EAfD6PRqMPGery6OGjW0FBTgMHyt4/hgGVStFQV58ydQaFSk75nPopLhqAPHHytOlTJ3fqVDPjSFlpqVAoJGEkACAIADKZRqPKeK3srOzKqiplFRUMA5FIxGIy5eUbDsRp0JXLl1gsVvcePUpLSy6cO/fo0aPLFy8ePnp04KBB3RwdN27apKyirKSkrKmpCQDHjx07fOxo0y+KIAiCIAiCIAiCIAiC/FfNnTv3xIkTZWVlkiNlZWUvX750dXU9e/Zs9+7dvz+Fi0NgHiRUEklV4JcD4mgGEybsMcMcm2G5Vi1oJFhnggHA/jRYnlgdPtGCBUEdMCoGc+KIwDwAgHdlMD2GuN6+kWEUBQLwywHfXOJVCRBSx3UZ0EEOZupiXRSb9CwQBEEQBEH+Rn9QAqzWrdU9PTvl52RTKCQAEApFOjoKHHnGjJmXNmx8UFrC1dVVEIqqV+2TSRiA4OmzFMnpR4+/nDbtYm5uuXi3s53+61f/WFrq8KvKFFQ427bdse607+3bjKaMsKWp0qfEtQwmx81t+4SJvikphTUahD5JHj3mUvfue04cv5qVnt+nr92BA7Pi4xc+vD91w/q+HuOsunUzNjRUmjK5EwAFCK6xiUqtF8rNKwcoGTuuo3Q0g7RevVqI+Py8nLxN6/u+e+318OHcHTumDXftVlBQeexooPuoHfpGW6ZO8w8KiuHzv0u1BgAAx469sLE7EBT0BDDlU6c8miWa4cOHrPYddl+9+srARDcrvRDH8efPZ48e3eHIkReW7bxDQyMKCisljV++SAWgfFuXjqixTaGQ8/LLy4rzjx4bNXSoRdNH2CAHx65amlpLFi4CgAFOA676+dWIZgCAdWvWbFq/HgBme3mdP3umuKhI9v4JAIIg+AKBsYmRVYcOXew6t23fEUCUkprqf+36Tu/d2dnZ37QngCCIr9n1MEz2VHu41OtJEOJTmxqRnp6efj0g4N+58wAgIz19144d3bp1O3TkyIf37z09PR6Hhjo4Ou7euUscObF961YAGDN2XBMviiAIgiAIgiAIgiAIgvxXPXr06OzZs2VlZRTrvvSJ6ym2X9ekpaWleXl58Xg8ABASEFkO57NgcQLh9I5o8YyYEk1sS4GrX6IZOivAk061RzPEx8dnZDTptrC02XpwojXWRwW6KsEZC0yTBipUONcG22aKibNBPCoCcXDDD8EJ2JoC5s+JhQnEy2+jGQAgnQs38mBgBDE3nggtgrhKqBDV3g+CIAiCIMh/zx+UoQEANm3o6+f/ITOjWEtbQSTChUJcVZXNkaOvXBF89vxbCoXMYlYvTycIwCjMVy/TJedmZpUePRp4/UbSvDkOixZ1BwBtbfmId3MmT7l68uRTjoLSmzcZ9g6HZs7ovH59XxaL1rgR6uhwPiWu7GK/7/SpG/cffBo0qFX3rkZycvSY2LwnT5KvBUQAZKmomU+a2N9lqEXnzvq1dtKmjWbf/q3uBj+OjsmptcHnz8UA2NgxHeoaxvOwzwDZAwb2nDixEwB0727cvbsxABTkV7x4mfYkNOXc+bfHjvofO8ppb9Xa0cGwT+8WA/qbUahkAAgL+7x6TUjI3ViAcgNDM98rYzrZ6DXu1ZC2bdujNevuV1Xy9Yy0P39Ks2xnHBg4wUBfcdasawcPPmTLK1aUa6mqssWNKyv5YS/SWfLsb/vAvsQ0VEczpKQUEkLBufOT6nkpmt3+QweHurjs2b+fwWACQGZGhnUn643rN0yYNIlbVbl8+Ypd3t4AMNLdvYWpac9evTdv2rh1+46G+yUAgMAABEJhYWHh2tUr9XR1AYDH423cvHX92jUPQu4BIdi6bcemDesmT5ooPonFZpHJZB6fj2GAYQAikTjtnixUlJRpNCpB4AAkMplUXs6tqKxo1Evy1ZZNG4cMddHQ0EhISCguLrly9erLFy9sbG3bWlqePn1m5oyZY8eMGTRkCIvFAoA1K1f+YEkOBEEQBEEQBEEQBEEQ5P/L1q1bCwsLKZ36sTbfBBIZAEQfQivmdgeCwFjyseX4hIDXRWZdIsqgsu4p/IGqcKQVxpGqxIvjeFhYmL+/v7+/f0pKCoZhM2fO3L9/f7OM2VUDXDVqLhyapgspXDiYBgDgFUuEFMAaE0xFKtdqOhfyBQAATDKYfZtaN7ESZscSYSU1L6ROg5YseFdWHb6AE3AyA05mEADAIMEgNeipjJmzoL0ckDCoEAEfByVZs7siCIIgCIL8Nf6sgAYNTblzZ9wHDz5YXsFks6g4TohEBI1K1jVUzskpZ7NpNBoZx6vnvBWVWB8is7OySrW05AFAjkMH0Ckt4y9e7PP0aUpg4HgAwEjYiRMjbG31//k3EAghk8PatSvk+o3o1St7jxtn1bhBamtzPiUu6dnr6JPHiQf3hx7c/xzIJBAJAEDPUM19ZK85/zho6zSQ299jXPu7wU/evcuu9dHYuDwAtoYGp67THzxKBSBtXN+nxnEVVbaTk7mTk/nqVb0uXny30/tpxNuPEW8/7dv7rF0H7VHu7blcwabND/lcPgBh0sLo8aMZOg0NtUFJSQWzZ1+/ffudoqoamUpKS85wd+986dIYABg9+tKlS080dPSYDEpFaa66WnUEQ/iLtKSEPG19xW97qo48JpEwHCeSEzPlFeR9fSb27WvaxBH+kCFDh2qqqkyZOPHU2bMAcC3A39zMvHfv3gH+/h7jxpVXVnaxs5s5a6ZIJAKAyVOnzv33H18fnxEjR8rYP4ZhFAolNS1NHNBAp9PXrVmVkpJy4fxFk5ZtMzMzp0yehBPE1MmTAEBVRVVdXT0yKkqOw8EwDHBBQaGsCSHatLHQ1dXNLyxUlFegUCjlZWXZ2bUH0MjoxPFjSopKbqNGVVZWnj196vnTZ/cfP5ZuYGNr++jRI3VNTQBYt2a1QCDw+vffplwRQRAEQRAEQRAEQRAE+Q/L4kFyJU7SN2euuiyOZgAAsqUjc/5RPC+NPmoJ0BhBAFBcy7lGTBiuDipUrKM82CpUHxSJRI8fP/b39w8ICMjMzJQ0JgjiwIEDI0aM6Nat2897OgsNsDOZRIUIioVwNgvCSghPbayLAsRXwtks4rnUs2jJgpMWWFsOAECBAAZFEJm86oc6yIGHFuai/jU0QUBAfAWsTSLuFHztgYuDbw745hAA0FcFXDWw+fFEuRAGq8Hx1hjtD8rLjCAIgiAI0lR/3E+bQYNaLV85KD87ky/ASSQMAAiCwABTUGBSKCQcJ74UKcBYTEpedllERJb4xFbmagAkVTW2roH+jRvvbDvvLy+v/hk4dartm9f/9O5tVpRXoKCinJpe6uFxoW+/44GB0Y0bJJmMUSgYg0XTM1TV0VfU1pZXUVdQUuacPz1y21anBqMZAKBvH1M5RcOQkKjkpJp1KwAgK7sMgMLj1h51nJZafD3gub2jfYcOOnX1z2RSJ02yifww98TxKRpaaioacjFxeUsW31iz+o6SMpvBordsqfnqxT9Nj2bYuvWRtc3+27cjdQx0ivOLyRh25MgYcTTD5MlXL10K09E3oFeHoYjat9cSn/X4URIAn0ImfQli+FpTgUIh5+dXpqVk9ulrEflx3i+OZhC75ON7+ty5/Px8ALDt3LlXj+5z5s4dNnx4eWXlrp07nj1/PmbMWDNz89ycHABYsnTZ5YsXoyIjG+gUAwAMCJC8gaUfHD58GC4SCQQCLS1NBkdh0+Zt4qqBZDKpT+9eVaVFJBIJwzAg0969eyfjs5CXl2/frl1RTjaJRCKRSISQ9y4i4odeB2kvX7y4e+fOwiVLAIDFYq3fuOnE6dM7t2+P/PhB0oYgCG1dXQqFIhKJVq9dd+LMmUZfDkEQBEEQ5K9WVVXVsmXLyZMnX7t2raKiqVmyEOT/3O7du7EvUlJSfvdwfptp06ZJXgdnZ+ffPZza+fj46Orqdu/efdKkSYcPH/7dw6nG5/M7duy4du3aZkw4jyBI03FxGPWRaPWcyFp9m+39EGMrAAAhEogfpTpNonuuARpD+hQdOgxWg1XGmI8lFtMFi+iMrTTGZuqBrQLw+fzg4OApU6Zoamr26tXrwIED0tEMEp8/f/6pT0qZCufbYIbM6t2ESliRSPR8Q0yP+SaaAQDiK8HpHQEAZULYlFwdzUAjwRJDuN8Rm6jzTaIFKgYWHPCxxPzbYWM0obMCGDO/6e1uAUyNJsqEQABcz4MF8TUKViAIgiAIgvzd/riABgDYsK7vxIk9s9LSuDwRiSweIQFfC4dVZ2ggkTAAfkJidWCqg72hkqpccQmXRMIMTHRfvogd6HxK0qeFhUZIyJQtW1x4VQJBVaWGtnLI3bghQ04OHXrm2bOUHxpeWlqpju7GB/dfcSsFaSl5Gan5mWlF5RV8EoX877wbhw+Hy9KJmhqni52+kF+weOnt7x8VCHAAbn5B7bc+9+5/DkTuzBmdGrwKiYTp6StVVPBJGGioc/QMVXUNVHg8gbwcLSZ6gZIys8Ee6nH7dmxH671LlviLcKCxWBmfs/oPaPP+7b9Tp9oCwLZtj0+cuK+lp0WhYARBVFYJqXR2v74txec+epJMojII4uu/KYZhZDKptIyXnJhGwohd3iPu3pmsp6dQx8V/ru49eth27Dh86FAA6GjdSUVN/cHDh8NcXDLS0+fOmy9uk5+X17tXL5/LlzQ0NefOn7dq+fLKysp6e8W+/J9a/qJQU1Ghy8mJRCKRCFdX18jKzo6KiRU/NG70KCBRy8srMAxT01C/feduWXm5jE9kmMsQABwncABgyindDbkv44k1FBQUbFi3dtnyFfLy8gBQUlJSUVGup6/frXv3VatWXrl8qfoZYtVRGhM9PfW1tMZ5eDTucgiCIAiCIH+769evJyQknDhxwsXFRUdHh8vl/voxrF+/fubMmQKB4NdfGvkPW7x48eLFi6X+lPvjmJubi6f8Z8+e3bgetm7dKokboNFo0dGNXAjRvLKzs89IhYyvWrXqNw6mHnFxcRkZGY8fPz558qS/v39dzfh8ft++fX19fX/NqK5evfr27ds1a9YYGBgMGzbs//aLMTExUfLeHj9+/O8eDoLA/jS4lS9e+4NhShoAAEJ+5QxbQfBp6WZEQaZydtyOllicPRbdBTvXBptvAP1UQJsOAFBVVXX9+nUPDw8NDY0BAwYcP35cvEKpVhwOp1evXj/zOQEA9FSGd7bYkVYYi1zzIRoJ2st9LTZRJoKB7wiTZ8TxL9FWXRRgqRFGrlnL4qteynCwFXbHCnvXGXveCVtsCNa1rVY7kwW363wZEARBEARB/j5/YkADAJw44Tp9ep+cjKyC/AoKRfzrr8a6dvEG+cOH6gwNKqrska5tywoLSWQMF+H6RvpPHkdPnx4g3e3ixd3fvflnuKtVTmYxkMja+qrXr3/o1uPI2LGXH9xPlGVgT5+m6uuvzMxIHzqs2+KlPTdsHLhiZT/PCZ3MTFULCioj3sbMmHF+0KDTr16lNdiVZVsNAAVfn7cbNz6QPl5cVFVawiVTaD6+Hyor+DXOKivlHTv+ksFs0a2rcYOXmD//Zt++hxgsGpNJragUFBVVFZdwcRwwEmnP3qeyPN9aPXmS5D7qopPTibfvsxRVVUuLCg31FE+cGHv71kQDQyUAuHMnYfHi6yrq2jQqCccJDMPys0t69jQxM1MDgLT04oj3WUrK1eUnxH9L5xdUpnzKxAh85qye79/NmTvHsdHDaxa+Af5Pnj17ER4OANNnzCgqKvLz99fWqU6JcT8kRE9X92NU1JnTpyvKyx0cuw4fMWLGtKn1dIhhAET1fT9x9Ib0oyUlJbzKChKZhGHAF/CZTKa6qqr4IXNzs/nz5mWnp+A4oSivkJWWsnOnt4zPwn3kCOehw5PjY8hkiqam5rMnof4B137shQAQiUQzp0+bPHVau/bti4qKHLt0UVRU5HDkKBRKJxubgGuB7qNGjxg+LCM9Xdw+JSXl7IUL/oHXf/RCCIIgCIL8BxQVFRkaGkrmS5hM5tu3b3/3oH6DixcvSrZ79+7NYDDqafwz7NmzZ9WqVYcOHerRo0dOTpPqjiGIGEEQXl5e27Zt27Zt2/jx44VC4e8e0U9RWFi4ZcsWyS6FQhFHdf923t7ePB5Psuvn5/eLB3D79m0LC4u5c+fevn27nmj++Ph4yba5uXldzRYsWBASEjJy5Mhx48aVlHxXMb65HTx4ULwhEolwHKdSUXl5BPkjvCipGR7HPb5clBhRtX1S1baJoo+hougwvs8OfFqHvZyEKTqgSfvasry83MfHx83NTV1dfejQoefOnSsuLq7nWhQKpX///vfu3dPRqTPfbTMiYeCuCR/tsP3mmLMqtOVANyVYa4JFdMYeW2PX21eHLBAEPC0GHv71xEdFECbzl6IFB5YZYfMMvoY/KFFhYPUNRZgcTaxLgu0pwMdrPx1BEARBEOQv8ocGNADAoUMuBw+OrijnJSdmikTifAxQI08DlcF4/yWgAQDWrunNYsvn51WQSABAaOlqHTkScvbcN7dQzc3Vr/qOvXFjYof22pmpWRQGQ1WNc+HCq169jw10PhV8O66eIR079sLRcZWxicaLF8sC/MZu2dR/+bKe69f1PX1yxIvnM29c8xg1ujudqXjzZoiNzZ5Fi4IKCupbsm/RWgMAV9dSWrHi1uAhZ44efXH27JuFi2516nwgM6tUSVXz0pX3Vp32eY732b79iX9A5Nu3GVWVgjt340uKMqysDeqvFvHyZWpnuwO7dt0FMj0/uzg1uYBCwnR1FbS15DAMcrLy5s07vXBRLckh6vf6VdpItwvduh2+cvkdR5ENwioBT7hihdP7d/9OnFidMSI3p3zwkFM0JlNeno7jBAAQBADwp0y0Fjd49Ci5tKiEzaKKRERBYVVqcm5qco6qEnPhwr6vX3od2D/UyEj5RwfW7PT09BfMm9fVvsv3D61fu6Z3375cPv/s6dPnLl7Ky8sDgNFjx3awspo/d05dHVJIJCBEAIBhGI/Lo1K+uYFyK/gOiHAKmUwmk7PTUrrY2RobG0ke3bF9ywDnwckJMVweT9fQZP3GzZev+Mj4RM6cPGZqbpEQ85FEJimrqU6aMu3Vq1cynis2e8aMPn37Dh4yBABu3wp6HhZGJZHGjh490tV1jLv7P7NmLV68SFFRqbCwunhK1y5dXF1cOlo3nEEEQRAEQZD/GIIgxo0bJ53I18TEpHXr1s3V/+XLl7Hf6vjx47KMs6io6M6dO5LdUaNGNdcrIKNHjx7NnTtXvP3s2bNOnTrVU7aMw+E040tkbW1d/9h0dXVl7y07O1tyoru7e3MNcuzYsdJD2rBhQ3P13DhDhw6VHs/48eMb0Yl4sfWcOXOafXiRX4rrBQYG7t+/X7x99uxZV1dX6fl1AHB1dW1E/717967/PfOLrV+/XnpKrKqqaunSpT/Uww+9o0JCQmTpMzs7+8CBA9JH9uzZk5SU9EMDa6ILFy5ER0fv3r3bycnJ09OzrmbSAQ2tWrWqtU1gYOC+ffvE2+fPn7e0tHz8+HHzjlbahw8fnj17JtldtGhRs1/ij/3YNkL//v2bdzD37t1rthca+cvxcbiWC1OjicERxIgPxLhI4v6XMrzb1fNZF9ZWLh/C99kJAEAQguDTFf92q5htzz28qENrs0GDBolbFhcX+/r6enh4aGlpubm5+fj4lNebx5ROp/fu3Xv37t3p6em3b9+2tbX9uU/yW6pUGKcFF9piTzthge2xOfqgQwcA0KLDYsM6kzC8L/uxq/RUhtZsAAAqBgfMsX3mmD4DAKBcBDs/ExuSiW6v/9y8SgiCIAiCIDL6cwMaAGDGDLvXL72cBrbNTCv4nJTL54tIJAwAk2RrUFRkxMXnJ8RXp9DS0JDbudO5vKQQJ4AgCBqNxFFQmzr16qekgho9Ozu3evvmnwMH3FqZqeVk5lGZTC09xVtB0QOcTvTrf+L8+XdC4TfBqzyu0Mvr2tSp3r37dP6UuMzGRq9Ghwwm1dm51cUL7s+eTJ8yZRgAafv28x1t9m3Z8jAhoZYMX6GhyadOv5ZTkAcMI9PpNwJDp0076Ol5cMf2gMT4bCaTiotwEgmLi0k9e+b2okVHhw/b27HjXtsuB9dteADAtGqvWdeLFhGROWdOYBfHwy/C3wAwO3XUmT+/x9Wr454+mf4qfNbLsFn370xavsKJxtTcsd1ny1ZZ7xo8fZoyadLVLo6HfX3eseWZAEIyBjNndn/7ymv9+n4M5tfp+bGeV/g8ro6OolCIi/Mv5OeVG7fQHTy4+l72nr3PAIpSk3MyM0v0dOTHjrM5eXJ0xNt/tm1zMjFRkXE8v8D2nTsJAub84yXeLSzI97vqO3DAgFVr1hoaGER+/DDO01NZWZnBYKxasRwA5sydx2Kxli1Z/H1Xqalpz56HM+TkRSIhQRBCbmXgjZsioRAAysrKduzafejIMRVNjczMrISYSD0Dkz3eO2v0cOvG9XGeE9KSEzIys5gs1qgxHl7/zI2TulUklpLyefGSpavWrJPkgFVWUnoZ9rR7rz6fYqOquLyKyqqefQZs3rItMzNL+kShUBgVHT1x0uS9+765Tfav12xDI6PJU6qTT4weM7a8stJ7t7eHp+cVX9/zly7t2b9/y5atx06caGtpCQC7d+1Ky8ry+eWrhRAEQRAE+RNs2rQpKChI+khUVNTkyZN/13h+F19fXz6/OtGavLz8wIEDf/EAunXrtnjx1x+laWlpDg4Ov349N/IfM2TIEOn31fXr152dnRuqu/djiouLJZOg58+fb8aeZZScnCxZyi9x4cKF8HCZKks2goqKTH8Cr169uqLim5KUPB5v3rx5zTWM/fv3S155W1vb7ysyiDO6S3Y96i4vmJCQINmuK0ND586de/ToIdlNTU3t2bPn0qVLRSJRI59AvbZu3SrZdnBw6NKllnULyM8jJycn2U5JSVFWVha/02g0WlhY2G8cGPLL8HFYkUioPiL0QwnPKOJKDjwugrsFEJgHIgIAoJ8KTLVQ29mzpWZaLfGXlpaWPj4+hYWFZ8+eHTRokIaGxsiRI8+dO1d/HAODwXB2dj5z5kxOTk5ISMi///6roaHxk55g4yw2hKAO2FoT7KQF9sYWU5NKPtFBru7TasMkwb2O2I32WERnbKAqqFDhajtMi/61QUwFVP2U71cEQRAEQZBfh/K7B9AAKyudoJsTAwOjjxx9cSckQcSvBKDLK7PYbBqFDAwGJS+76M3bdNOW1em0pk+zPXnq9asXyUYt1IVCXE2Nk5yYM2zYufcRc77vfObMLjOm2x08FLb/QFhsTBqQGOqacnfvxN+9E7Vl26PJE62nT+vMYFIfP06aOetadNTb1m06hdydXv+AO1rrHrXWnTrVdtXqkNu3wpYujfPea9zN0cjOzsDISIlEIqV+Lrr/8NM1/wiAMgBFCoVs20mvjYV1ixYqeroKmpocOTkGnUEBgqio4BcVczPSS5KSC99/yHrzJuPje/EENic+Pj88/HO7dtpMJhUACJz4lFQYHv75ZlCs/7UoATcFQM3ZueuECdZDh1p8SW7xdYQdrXX79zNzdNy3dMklJp387xyHep7RvZCEw0df+AdEESI+kGkAIhLAzFnd/v3HvmVLtRqNt217HHLnrZ6RviQiBMOwqoqSyZN6UWlkAIiNzcNFQvfR/azaa1lZ6dh00pOTp9e85B/jWXi4ja3t1GnTW1tYKCgqXr927VZwsKeHx6lTpzBSdTDQ2TNn1m/cxGAwlq1YuX7jpgXz5i5euGDr9h3iR4uLinr06R/xLgJwoZyySn5+AWBAZ8ut27Dp0hUfBoNRUFCQmZpMZyvQaTQ9HZ1BA53mz5ujoKDw/WDOnj45wnX4/oOHX71+XSHi7d+3e/++3UYtzNXUVEkkUklpaV5eXlFRsYhXsWDREgz7+o+uqKj48N7dEydOHT1xMi4+oaQgZ9nSxctWrm7Z0lRZSYkgiMKiovz8/KKCQsD5Bw8dkZz47+xZauoai5cuBYB/Zs2KjIr0uXpVVVVtltc/+/bsfvzo4YpVqxkMhkAgEGfsLMjPnzt/foCfn/TVEQRBEAT5P3HlypWVK1d+f/zChQtt27aVngf9z5OeiHVxcfn19SYwDNu8ebOenp6XlxeO4wBQWVk5YsSITZs2LVmy5BcPpi56enq1ZvLn8XiJiTJVA0R+vS1btvB4vN27d4t37927N2DAgJs3b0pPWP7Vli5dKolGcnJyun37NkEQBEFMnjz57du3NBqt/tMbQZaAhpiYmBMnToi3W7VqZW1tfe7cOQC4fv361atXXV1dmziGsLAwSWyEkpKSj4/P9xUZrl+/Lpk7FFepr7Wr/Pz8oqIiyW5dGRrU1dVDQkKWL18uCTXAcXzLli3Pnz+/dOmStrZ2U55ODSkpKT4+XxMc/oz0DEj9pL/qDQ0NT58+PXToUIIgBAKBq6vr27dv/7RpZqR5PSmC6TFEBg8AQFBbmgA9BuxqiQHA6NGjzczMFi1alJiYmJ+fT6PR1NXVra2tu3bt6uHh8fDhQ1linsSBpMOHDx8wYACLxWrmJ9PcHBTBQbF6+6wFtiGZyOPDJB3Mtpabgg1gk6Gr0tddMxY8ssbOZsHGJAIAGGSg/9FLGhEEQRAEQRr2pwc0iA0e3Hrw4NYvwlNvB8e9fpMRFZ2TmlqMC8U3GnKu+kW6u7eXND590tWynXdpKY/NpgmFuL6x+of3n9asu79mVS8AIAhCerYVI2GzZnWZOtX25MlXly6/f/woCUCooqGckFgwd67fpSsfLVqr+1z9WFFaqq3b6sG9aTIO2Npa91bQhDNnLPcfDIuJzfP1ifD1eQsYlUQh4YISgHJlVRPngbb29gZdHYzMW6nL0md2dtnjx0l3QxKC7ybcvfPq7r14qw666upsEgnLL6j8/LkoJ7MYoABAyWVY/8mTOjk51VmuEgAcHAx3eQ+bN/finLl+Wdllmzf1x76Ne0j9XHz7Ttz169G3g+MA54uTeZibqbqNsJw1y05NjSNpiePVBUFiYnIXL76pqKpBwjC8OkMAUVTM1TfUnj7VRtxYX1/x7Zs5Mr6Mv10nG5v5c+datGlDEASZTDl6/ISqququ3XvEjwoEfF8f39TUzwAQH1edLGHHLu+lixfN8fLavW8fADBZrFUrlpPJJDU1NUnWBBKJzONxCwqLRCIRnUZTUVFms9lsFqtFC5P6QwEGOQ8c5DwwKjo6KiomLj4uLi4+PSOTy+XS6fS2bdqYmbXs2KFDx44ddGsrBzhp0oRJkya8fRcRGRUdFx8fHxefnZsjEAjYbFbLlqatzM2trDpYW1mpqFTX+5g2ebK+gf7ylasA4NKFCxw5zpx58yULsLz+nXMn+Pa/s2dpamktWLRYfMPLvGXLka6uQ4cNa/ILjyAIgiDIX+bRo0ceHh6SXzsmJiYdO3aUzCEtXbpUQ0NDnFu7uQwePNjOzq4ZO6zLmzdvrl69Knv7t2/fhoaGSnbPnDlz5syZnzCur2xtbWtdPj5z5kwNDY0xY8aI6wIQBLF06dLExMTDhw9TKLX8GWhvbz9nzpzGjWHhwoUpKSk/dMquXbtqnYiNjIxs27Zt/ecuWrTo+wlX2bVv3156V19f397evhH94DguvbzYzs6ORGrMdEGNsizjxo1rsHIHAJSUlKxevVoyu2NsbAwArq6uLVq0qOes8PDwCxcuiLe7d+8+fPjwBi9UY3bZ29uby+UePnxYvPvkyZP+/fsHBwdLxzRoaGisWLGi/m537tz5o++Zn+3BgweSby1DQ0NfX9/p06eLQweioqLWr1+/fv16WfpxdXWtKzOB2K1bt06dOiXeVlVVraclABAEMX36dMk/9L59+6ysrEJCQsQFWby8vHr16qWkpFRvH/UpLCwcMWKEJCXDyZMnDQwMvm926dIlyfbYsWNr/Q4BgJiYGMm2kpKSpmadqSXJZPKWLVtsbW3Hjx9fWloqPvjkyZP27dtfuHChT58+jXgutdqxY4dQKBRvt27d2tnZubl6lvaHf2wbbdOmTY0LV5LOa1JjwcbgwYPnzp27a9cuAMjMzHR3d3/w4AFaFPHfU4VDXAXk8WFyNFEs/HrcgAHummCviFXhwBWBAgXsFIHx5T+eHTt2vH//fnFxcVJSUnR09OPHj69cuXLx4sUGL6ekpOTs7Dxo0CAnJyc2m/1zntPP1UURbnVozg+CJg1afYno4IpA9IdnaUYQBEEQBJHFqlWriL9KUWHlixeply+/3779safn5UWLbuE4Lt1gydJgAC9Dk616hpv1jbaoaqwDmPv0WQpBEEKhaMWKO8uW3rx2LTImJgcXfXPi/fsJ7u4X5BRWAfxLoi8j05cBLFLX2kChLh41+lIjhpqfV8FkL1fVXG9oslVVYz3AbA2t9WvXhiQnFzb66ScnF872ugYwD8CLwlgO5CUMzgp55dUAC3r0OHInOE72rtq0241RlwLM6WS779Dh8GfPUx4+/LRv//ORbhe0dDYAzAGYBfCvgtLqcR6XnzxOkpwYGZnt5/dx+bJb//xznccVEARB4LiZ+XbAFhq12KpnuFnPcIue4WY9w80AC8aOu1zjunGxudeuRR0/Hnbnzg+M9nfRVFMb2L+/ZJfH4xEEIRAKFs6f//r1q5fh4QBw7MhhgiCiIiPFbbZt2TJ29Cgul/tbBtxERUVFI12HH9i3T7w7a/p0zzFjCIKIjYkRH6mqqhJvHD92bOvmTeLtGdOmAcAvHyyCIAiCIL/fq1evpKcr5OXlo6Ki+Hx+z549JQfJZLKvr28TLyQ9o7bvy2+Vn00y7wgAx44da7C9u7v7z/8D7hu2trb1jCckJITD4Ui379u3b0lJiaSB5L6/m5tbo1+ldu3aiTvp2LFj/S11voTe1vV++Pjxo2SoWVlZkuNubm6S42VlZY0eajMqK/umxvUvHtXQoUMll+7atatAIJDlLOkUHbK8n2uF43iN93nnzp1LSkok86xmZmYNdiKpYt6rVy/JQenF/efOnZMc9/b2lhxPTk6uv2czMzNxy1mzZsn+pIqKivT0vlaWDAoKIggiMzNT8uVGJpMfPnwoe4f1WLNmjbhPOp3eYOPjx49LRjVy5EjxQekoq2HDhjVlMJ6ent/3X0Nubq50CFHklz97v7dnzx5JM+l/2XrExcW1bNlS+u1EIpGOHj1aV3vpN8NvZ2FhIctzlPiNH1sx6YIgnp6etbbp16+fpI30l/APkf6K+P67sbKy0sTERNJg//79jbsK8sfK5BKdwnH5B1//ZxSK708lcngNnxsdHb1kyRJdXV1ZPoMaGhrTpk27e/eujJ+m/yuhRYTCl9df5SG+KhHv9grXeIzPjsHLhb97cAiCIAiCID9i+vTp8LdkaKhBUYlpY6NnY6NXV4P58xwOHwkvLuHKcWgEQcjJ0YsK6a6u55I+LWYyqXFxeb6+14BkoqTMNDFSadNGo52lVuvW6vb2hj17tujZs0VJcdWhI+E3b8Y+D0sF4JeWcdW1FJ49T2lvtcfRwdCmk551R51WrWXKibduw30eT6ipRc/KKuVWcKdP77lieU8d3R/PHSbF0FBp394hLkMsps0ISEzINmyhWVXJ53EFly6Nkc5UIQv3kW1XLE8xMNZ6G5H1avpVGpNO4ISAxwXgA2Dyisp9+ph2dTBs20ZDX1+xpJS3e/fT0KcpsbG5aRmlZSVcIBJHj3Gl0SkAMNL9YlxsuqGJtlBIAGAA1evzNLQUnj1PWbjoVqtW6hUV/KionIj3mbFx+SWFlQBCgKqhLnb+fmP/5Hj8yJgYVVXVY4cPT5k+HQBwHD96+FB8fEKvXr07drTeunkzAPTt3x8Axo0ZPWnKlJmzZi9cvPjk8eOj3dxWr11n2c7yNz+BH/H82bNtWzaPGjPGzX0UANy/d+/A4cMAsHrdups3bgzo1+99ZOTnlOTUz5+dnAdN+lIS+3ZQ0KEjR+JiY3/n0BEEQRAE+R1evnwpniAX75LJ5EuXLolXnPv7+zs6Oornp0Ui0ejRowGg6dnR/2SfP3/+oXQOv0Dv3r3v3bvn5ORUWFgoPpKZmSlJqo/8pbZt23bt2jXxto6Ojo+PT10r5muIiIiQbHfu3LlxV8cw7MyZM7m5uQ8ePBAfKSgoqL+W+Z9v5syZaWlp4u2RI0c6OTkBgJaWlre398SJEwFAJBKNGjUqIiKi6enxCwoKxBsNpmdIT09fuHCheJvNZu/cuVO8PXz48GHDhvn7+wOAv7//wYMHZ86c2YiRhISESFLIKCoqSocjSDt79qwkhUOXLl0sLCzq6vDdu3eS7Y4dO8oyhpYtW4aFhbm4uDx58kQykmbM0PDn+L0f21+soqJCvEGhUGoE1QEAk8k8fPiw5F956dKlgwYN0tfX/6VDRH6adC4MjiA+VX09wibDVUvMqpYyU18VFRX5+vqePXv2+fPnBFFbaQopurq6Tk5Ozs7OAwYMkPFz9H/ocvbX11FAwO7U6u2zWcAiE1tN/9zbsAiCIAiCILX6+3727fIOvRYQSWdSy8r4NCpJRYWlo6NgbKzcyly9VSt1A31FjISpqrLnz3NcueKGHEcDAIRCXM9AOSUxc7jruVtBEw8cGOrr95HFplFplA9R2a9fpQDgQKIZGCrZdtLt3ct07Jj2Sxb3WLK4R0J83qEjL4KD42KicwAEqSn4+3fJABRFZbm2bTRsbfTt7PRtbfTqClDYu/fZ3j0hBiZ6qalFFDLm5+c5bFib5nodevZq8fqVl4PjwciPmbqGarnZpRoaMmcCJODxk6QbN2NCQ1NUNZRwHNfVkedyhbl5FYSgisHm9OjWprOtnp6uApNJzc2rOHLs1f2Hifk5pQAiACpLnq6owCwrLjMytjlx3BUANm9+6OsTpmOgi+O4dDQDALDYtKoq4Y7tD6ovDBiVyVBUYOoaKGIkUlpysq6u/J8czQAAKioqwbdu9Xdyam9l1cnGhkKhxMbE0ui0AQOdACAqKpJGpTIYjF07dixasqRz5+rUxxMnT9bT11u3ZnW//v2nTJO1WMnvtcfb++nT0CXLlne2syMI4u2bN53t7J6Ghjo4OhqbmCycN3fpihXJSUm6urpdu9i/+xhpYGgAAJ+Tk52cnU8eP9byy1ooBEEQBEH+Tzx//nzAgAGSbOEYhp04cUI8EQgACgoKISEh3bp1i4uLAwCBQODm5nbw4MFpf8lPo0bw9vaW5DbX19eXzET+VPUkdReztbV99OhRnz59cnJyzM3N79+/3+A0KvIne/LkybJly8TbNBrt6tWrsk+xv3//XrzB4XBqlLr4ITQaLSAgoGvXru/fvzczM3vw4EFzpbj/LS5duiRJAKOgoLB7927JQxMmTPD397958yYAZGdnDx069MGDB0wmsymXy8/PF2+oqKjU0wzH8bFjx0qyVqxevVp6yfKBAweePHki7mrevHlWVlY/OtUtEom8vLwku2vXrq3ry+TkyZOS7alTp9bT59u3byXbMgY0AICysnJISMjkyZPPnTtHIpEuXrxoaGgo47l/iz/hY/srSd7kysrKtTbo3bv3iBEjfH19AaCsrGzhwoVXrlz5deNDfpqIMhgbSaRxAQBoJGgvB63ZMFcfM6zjWxPH8Zs3b546derWrVsNRlsaGxsPHz58+PDhNjY2f/iNxD8Bqe5X6GQmjNECy5qxRgiCIAiCIH+0vy+gQVWFHRr6EkCRKScnEIiEPBEQQnFEgqamnJ6eoqGBkrGxUnZ2uaLS1+hfXCTSM9S8fev9jJkBhw66XDjvPmb0ITZbX0tTHsc5AJgIxwuLqnyuRPhceb146e2uXY1chlp4jLPatdN5107n4OC4O3fjX75Mj3ifWVleXlxYEvqkNPRJHABVR0/Rsq2Wra1e2zaanax19fQVxVc8fDj833/91DTViwrKKSTs8cNptrbNHG+uoMAIfTzD1Hx7YUG5kjJr4KDTF8+7Dx1a52qJvNzysPDU8BepISGJb99l4EIuR1GBwaCmpRQB8JhsuUFO5t27G7OYFJEQLyrhXrn6MfRpSmVZBZXBVFJm6hqoYBiGYUAik1ISsxlMxo1ATwaDctUvctmy66oaGhQyhuOEVDQDBgBCIUGlkvQMVQkCAAMMAADDMAAMS01K7dXbet/eIc37svwM/QYM2Lxpk42tbX5eroqq2q49e6oqK8UPfUpI4AsE+/bs6d2nb7fu3QEgJyfn06dPZmZmffr262jdadmSxR9mvl+3cWNTKpv+bBkZ6etWr2YwmKfOnOVwOEE3b94JDvbz87sZFGTv4PDqxYtOtrbbd3mnp37W0dPfumWzi+twZRVlAMBFIkNj45nTp0+YNPl3PwkEQRAEQX4pf3//sWPHVlV9XYK3e/du6ezlAKChofHgwYPu3buL01zjOD59+vTs7OxVq1b99+5EFxcXnzhxQrK7bNmyPyd0o23btqGhoVOmTLlw4YK6uvrvHs6fq6KiYt68eXp6eitWrPgZ/YtEImdnZzc3t/Hjx8vSPjk5edy4cd7e3p06dRIfyc7OdnNzE4lE4t09e/bIPo2dl5eXlZUl3u7UqROJ1KRq2vLy8rdv3/bw8Dhz5sxfHc2Qnp4und5g7969Wlpa0g1Onz7doUMHcf6G8PDwsWPH+vr6yvLq6ejoZGZmAsDmzZulqwZIMjTUH9CwYcOGx48fi7d79uw5f/586Uc1NTV9fHz69OkjEol4PN6QIUNevnxpYGDQ4Kgkzp49K442AwA9Pb26vq/Cw8Ojo6PF24qKiiNHjqyrQx6PFxMTI9mVPaABAGg02tmzZ1u0aEEmk6VLHnzP1tZ2+fLlsvR59uxZSdYNU1PTekbeaLUGJfw5H9vx48dLMnB878yZMzUe9fb2njNnjuz91wXH8fj4ePF2PfFz69at8/f3F78svr6+S5cubd++fdOvjvwu13Jh52cipgIEBAAAnQRnLLAB9cZPEgQxbNiw69ev19+zkpKSm5ubh4eHnZ1d8433v8+S8816MzoJ9pljpzKIsBLg4zDwHXGkFeakCgDwvBjyBGAtDzr03zZaBEEQBEGQBv19AQ0eHlY4MXvC+ONksrymhqJQiIuPi0Q4lyt4/zHr1YtUACFTjq2lJS/gVy+QIgggkUBbT/PwoXtsFm3HjoFJSW4rV/gx2MpaWnJCIUEmYYoKDCVFJgBUVAiuB0ReD3g7d97NwYNaec3u0r+/Wf/+ZgDw5nX6w0dJoc9S3r3LSPtcDMDPSMvJSMu+fSsCgKaprdjRSsdtpCWfL5ox46q8kjyJTBLwhRHv5pibq/2MV0NRiRlyZ7J1p73Kymy+AHdxOT1mrLXr8DatW2soyNNFOFFQUJmcUhgZmfP6dca7iIyUpAIAHgAJgAyAlRdXKugpDh5q4TqsTe9eLUpLuA8fJwXeiHn4OKmqnMtRZCsrs1VV2ZJsb2QKVlrKK8zNNm1peP2aZ6tW6p8+FYxwPctky3E4dJGoRlI46cgGQnLLmkzGiourigtyHBza3gz0hL/EkqVLX796paqmLn41mCyW+Pjzl6+0NTU9xo83NW1ZWVE+efKUS5cvq6oouwwdam/v4DlhwuGjx7Zv3Tpz2jQnZ+dxHh6/9UnU7tjRI/dD7jl0dZzt9Q8A7N+79+3bt7O8vNxGjcrOygIAaxubF+Fhtp3tdPUNRru79e7Td/GSpeJztbW1bDt1OnDo0O98AgiCIAiC/HLe3t4LFizA8eqf4hiGeXt7//PPP9+31NbWfvjwYd++fSVTYmvWrImIiDh79qycnMwJxuq2YMECSRr2ZjR//vwdO3b80CkbNmyQZN3X09ObMGFCs4+qKUxNTR89elRPgytXrvyfL5ANDw8fN25cYmIihmGtWrUaPnx4s19i+/btwcHBwcHBFy5cOHLkiLGxcT2NX79+7ezsnJOT06tXr+vXr/fo0UMkErm7u2dnZ4sbjB8/XlxIUkbNnrheS0srJCSk/jbl5eWST/ry5cs3bNjQ9OtKGBoafv78ua5HDxw4cODAgRoH09LSpPMclJeXDxkypLi4WLw7btw4j+/+ZFNRUfHx8enevTuPxwMAf3//KVOmHD9+vP6oLIIgcnNzxds1oogki9frmeu9cePG2rVrJaefP3/++5nsHj16bNu2TRzokJub6+Tk9PjxYxnzrwgEAkn/ALBixQo6vfaJLOk4rbFjx9aTnSIyMlJSmUJBQaH+t3etVq1a1WAbOzs7WSY13759u3nzZsnurl27nJ2df3Q8jfDnf2x/gevXr0uidupJtmFubj5mzJizZ88CAEEQK1asEKdCQf4uOAF3C2B9MhEpVXeIQ4bzbbAetafn+Co8PLyeaAYqldq/f38PD49BgwbV9QWF1MNFHdYkQZkQAECfAfvNsW5K0JaDDXhLFAuhVAgTo4hH1tizYpgXTwAABYOxWjBDFzNn/+aRIwiCIAiC1OrvC2gAgPGeHSsr+LNm+ZWXcA1NVHGRiCCATMbYbBqbTZOUPPgSzVC9i+MElUrS0tXZufMWQRA7dzrraMvPmRuYnJippatBp5NFIvFUNcFiUdhGKoBBWRnvzOnwM6ffOA00nzjBevjwth2tdTta6y5Y0DU7q/Tlq/Q3bzNi4/Kio3M/fSqoqqjMzswOykwNuvkGgKWhrcRkUsvK+Tp6Sv4BkRw2TV2Do6HO0dKS09SQU1RqUo5Kify8CjKZZGamkZZRoqrKlpOjXzj/+sL5t2oacmw2FSeguLiqtKgcoEJcLQKAwZJTMDFWbt1K3aylmpWVdp8+piwWjc8Xee8O3bf/eUZaHpMjp6rKwdQ44jAG8YtCIpFwnEhJzKHQ6DNn9tm505nBoPD5osFDzgCAppa8UCj68mrDl1CGb7YxDACDkhJuSUERjcGeN99p545fcUOhGV319+/YoYOWpmbWl5sR796969K58/XAQFU1NaFQ2MWuy/uPH/v27n3y1CkGg7F3z55LFy+OGj164eLFMdHRu729X796OWr0mM5/TFD5g/v3/K/6EUBs27FD38AAAIJu3li7elVeUXGNlja2nV+Ehdna2ZWVlk2YOFF80KpDBxJGCn/58hcPG0EQBEGQ34jL5c6aNUs6AzmJRDp69OikSZPqOkVHRyc0NHTgwIHh4eHiI9euXbOxsbl69Wo9tdj/LomJifv27ZPsLlmyhEaj/cbxII2wYcOGxMREACAIwtPT08TEpHmXC8fExKxZs0a8fe/ePQcHh6SkJAaDUVf7e/fu5eTkAEBZWdmAAQOuXLny7NkzyZL9jh07HvrBqGJJ4noAsLW1/dHx//cIhcKRI0dKqiSYmpoePHiw1padO3c+ceLE2LFjxbsnT54Uf+/VE9OQn58vKUBTI6ChwQwNHz9+HDNmjDhiDMOwc+fO1UgaITFv3ry3b99euHABAKKjo3v37v3w4UNZUgP6+flJYkHU1NTqSRny8eNHyfb+/fv379/fYOcAUFJS0sQUIDVYWFhERkbK3n7OnDmSkDtHR8dfE80A/wcf25SUlMDAQHV1dTU1NWVlZSUlJQ6Hw+FwqFSqUChMT0/38/OTjlvq2rVrPb0tXLhQHNAAALdu3UpISDA1Nf25TwBpJtEVcCqTYJEgIBc+cwEIvHKpM33scnIbezsFONQKM5LhrqckDLQGKysrDw+PUaNGoZxSTaFChUPm2MxYQoEC59pg7eUAAFqz4ZYVNuoD8ZkLVTgMfPd1+ZmQgNOZcCmbuNcRQ9UoEARBEAT5A/2VAQ0AMHOmnZmZ2oSJPimJqRwFZVVVNo4TXxIJEF+CGKQn1AEAcJyg0ciaujq7dgWpqHKWLe3es4fJwkVBvr5vASj6RioYBuK/eQkCgCA4bJq8nCafL7oVFHUr6KODY8tVK3v16WMKAJpa8oMHtx48uDUAVFUJIiOzP37M+fAxKy4+LyGhID2jNCezGEAEQC7IKV2+7AoACYAOJLqSElNVla2mxlZVZaupslRVOcrKTCVFppw8XY5DZ7NpDDqZRqdQKCQSmQQECEW4UCDi8UQVFbzSMl5xMTc/vyI3tyIrqzQjszQjoyS/oEpeni4vT+fxRHy+iKPIKi/n5+UU5IEAgACgseTk9PW0TIxVzM3U2rTRbNtWw6K1BoNJlbwsy5cHb9vxRMivVFJVNjTRwkU4AZKkDACAUSikrKxSbkVZ9+6ttm51srHREz+wdFlwdFSioYnRl2gGkHrZq3dxnODxhKWlXH5VFQCuoqrkOb7Lgvld27RpoNbvn+nNu3dGBgatzM1iYuMAQEtL61lYmPihWzdvvv/40cHO7s6XVUpr168fPHDgh4iIzdu2tWrd+sixY2fPnD588GDQzRvjPDxbmpn9tqcB8OH9+0sXL2ZnZQ0c5Ow64mvuzVMnTpSVV9R6ik3nzreDbvZ3Gije7dm9R3xcXPmX0hsIgiAIgvw/SExMdHV1lZ5fYTKZ586da3Atu7Ky8v37993c3CTrL2NjYzt27Lhp06a5c+f+B8pPLFiwQFL7WVdXt57wDuSPdebMGUllgYqKiiFDhrx580bG9e4NEggEnp6e4iX+Yvv3768nmgEAlixZUllZuX79egDg8XjDhw+XpKxXUVHx8/Or6/T27dtLf0hrNXTo0PobqKioSBIJ/FfNmDHj9u3b4m06nX7lyhUOp845nDFjxqSkpEhqkRw/fry0tPTs2bN1rRuWlAmAH8zQ8Pnz54EDB5aVlYl3ly5d2rdv33qexbFjx2JiYsRhGe/fv+/Zs+ft27c1NRv4c/vw4cOS7YkTJ/7HArB8fHxCQ0Mlu9u2bfu+zeTJkyXJJ27cuNFcEQ9/1Md28uTJ3bt3l26Qm5u7ePFi8ba9vf3kyd8UjrSxsam/fwAgk8n//vtvg83E2Gz29ylPpLVp08bR0VH8j0UQxOHDh39GyiWk2eXxYUgEkcuXOoSRaENmwEZ3d3f3vVs3yphQoVu3bhYWFlFRUeJdbW3tMWPGeHp6/meiXX+7QWowSK3mb2wLNlxoi/V9S1SKIF9Q8xQeDsH5gAIaEARBEAT5A/2tAQ0A0KtXi5joBatXh5w7/zblUwaFIaehwSGTSARBSAcxSDI0iOE40GlkVQ3t5cv8rTpo9e9v5uMz9tq1Djt3hT4NjZVXUlJRYUnKWAAAjuMUCsnAWE0kIp6GJvbtmzR+vPXGDf21deQlbZhMaqdOep06VU/zFxdVffpUkPCpICWlKDOzNDunPCurNCurrKCgsrioqqiguKggJyFOCCD6Mv2PAVC+/I8MQAISmUwhYyQAAFxE4AIRAA4gPkUAIP57mAAgi88qLSIDUKgMiqICU0dLQUtLTltLTkODo60lb2Sk1MJExchYWV6+lj+bQ0ISZntdj49LVVJVVVBQFIkIkQiXetEwAIJCISUn5qmqcbZvHTl7VhfJua9ep+/aeRuAk51dSgAAQRAEhuO4UISDEAfAv4yTqqTCbmepadFaw9paZ9DAVvoGDa8X+ZMlf/6spqpi3rJlbHy89H2i58+eAcD1GzekG4twUXl5mWTXw3O8h+f4Pbu9161d09rCol///h07Wv+ykYuFPX8eEhISHxvTrUfPzVu31nhUUUmZJxR+Tkkx+JIZkiCISxcvjhw5UoTjkmiGHt26PXryRPRlyRGCIAiCIP8PLl26NGPGjJKSEskRTU3N69evyzIFAgAsFuv69evLli3b+uUXCI/Hmz9/fmBg4LFjxxq9KNPT01OWLNxeXl7ijN/m5ubiqab6mf1I7OnDhw+lcyZv3ryZTqc7ODg8e/ZM9k5+VFFRkaKiYq0PBQYGHj169NSpU2pqP1D2rnfv3rK8MrXy8PBISEho3Ll/DnFlga5du4rT5qempo4aNSo4OJhMJje986VLl7569Uqy6+XlNWzYsAbPWrdunUAg2LJlCwBIpkXJZPLly5cNDAyaPirZCQSC0aNHDx06dMyYMb/yuvULCAiQjhEBgMDAQEmhAVdXV3E5BmmS2IL169cfP35cctzb27tDhw71X2758uXFxcWSYjQ+Pj5ZWVn+/v61xiVISgzAtwENPB6voqI6gvz7DA1ZWVm9evUSR9UAwJAhQ9atW1f/qJhMZnBwcPfu3cVlfSIiIuzs7G7fvm1ubl7XKfHx8ZKcARiGTZs2rf5L/F24XO6iRYskuy4uLr+4UsOf87F1cHBwcHCQPpKYmCgJaGjRokU9mTnqoqenp6amlpeX12BLDMMOHTpUV3IRiRkzZkiiT06fPr158+b/WHjN305EwP1CUKZCR/nq1UsVItiS8k00gzIFWrDB3XOwy3SHadOmde7c+erVqyYmJg12TqPRQkNDDx8+nJ+f37dv3969ezfLf3CRBrXlwI322PD3RPF3d/UwgI7ytZ2DIAiCIAjyu/3FAQ0AwGbTduwYOG+ew+HDL/wDoqIiMwEEgDE4Cgw2i0qhkki1LPYiRCJgMqkAMGmKX/KnxTQaeehQi6FDLXbseLJ0WXBpcaVxC1WBQCR9Co4DhoGhiXplleD06ac3bsbs9h40dqxVraNSVGKKK1NIHywsqMzJKcvOKc/JKc/LqygorCworCwuqiop5VaU8ysqBeXlfC5PIOCL+AKRQIjjoq9BGBQKiUol0ahkGo3MZNLYbKq4uIaCPENJiamszFJVZamrcTQ02BoachrqHHmF+hb6SGza9GD58psAVEMTPRzHv4QyVD9lcTQDQUBmRrGrq6Wv79gap0d+zLZobaCtr1JWxhMJRQRgVAqJSiWxmFQWm66kyFBXY+voyOvrK7U0VTUzU4O/ft3dV3n5BSbGRvq6uqnp6ZKD6hrq6srKyioqOI5/eP/exNhYTkHhyNFjunp6NU7/d85cPp9/5vSp/Xv36evrW7Zv7zxwIL3e5VlNV1ZWdvvWrfcREdnZ2T169Fi1enWtzQY4DThx6pTTgAFRMTHiI/dCQmKiosgUCuXLp8m6Y8fE+HhuVRUJ/amJIAiCIP8f8vPzZ8yYcfXqVemDHTp0uHbtmr6+vuz9kEikLVu2tGvXbvLkyZVf8jw9fvy4TZs28+bNW7FiBZv9w2V727Zt27Zt2wabLVmyRLyhoqLi6ur6o1eph0gkmjt3rmS3c+fOv3fG9/3792PGjCkvL2/fvv3ly5cdHR1lPFFFRaXR034sFutHTxkxYkTjrvVTde7cefv27XPmzBHv3rt3b8WKFZIJ8ka7ffv2rl27JLvW1taSSfEGbd68ubKycu/evZIjHh4evXv3buKQfohQKBw1apSfn5+fn192dvb3UQK/y/chCNIFETQ0NOp6S+/du3fVqlWS3Tlz5syYMUOWK27fvp3L5UquEhoaamVl5evr+30tgLoyNEjqTcB3AQ3p6el9+vT59OmTeNfR0fHy5cuyTO+pqandv3+/W7du8fHxAJCSkmJra3vixIm6vuukv8w7depkZGRUT+dDhgxp06ZNg2NIS0u7e/eueFtOTm7kyJH1t/9ROjo6MrbcuXOnpJoGmUzetGlT845EFn/Cx/bn6dixY3BwcP1t2rZtu3Pnzj59+jTY2+DBgxkMBpfLBYDCwsKHDx/269eveQaKNBlOwKxY4lI2AMBgNVCnQZUInpdAclV1g97K4K6JDVYDenWFGWVfX9+DBw86Ojr6+vra29s3eAklJaWlS5f+rCeA1M1aHvzbYc4RRKUIKBgICQAABglOWGC9lH/34BAEQRAEQWrzdwc0iGlrK6xb13fVyl7BwXFPn3+Ois6Ni8tLTy+pquB9yYIgqd0oTt5AJlGpiiqquroKpaVcVdXq26YLFnTt3s3YbdSFtNQiHV1FkYj4tm4FJhLhdBrZqIVeRkbJuHFnnod9PnjARcZBKquwlFVYrVpr1P4wAVyugC8Q8bhCvkAkFBG46GsZMxIZo5JJNBqZzqDQqBQavRlmkefNu+ntHayooq6oxBAJpaM3JAktxGkXgEola2sr+Ph+xEW4vAKdw6aLIyp6dDce5d5OunTF/5VPSclWHdpzWKzET580tbQAYPyEic+ePvvw4YOlpeW6NWtuBQffvXu3a7dutZ5Oo9GmTJ02Zeq0W7duhT5+/PTJkxampi1atOjarRuTKUOlQZmVlZWFhoYmJiQkJiQoKCj07tOnR8+eAPD27Rs/36tBQUE3b93S1f0afDPc1bVfnz53QkI01NR2791bVFj49s3rZStWiBNBc6uqWpqaYiRScVlZnZdEEARBEOS/xc/Pb9asWeKi4BKTJ0/et29f/Qnz6zJq1KgOHTq4ubl9+PBBfITP52/ZsuX8+fNr1qzx9PSkUP6mP1K2bt0qyROOYdiePXt+YwWNvLy8QYMGiYtSZ2Zm9uzZc8uWLX/O9HNzkZOTa9yJ7969a9++ff1t/v3335CQkKCgIPHu1q1b7ezsBg8e3LgrAkB6erqnp6ekpJ+Kioqvr+8PLUH29vZOT0/39/cX754/f37EiBEDBgxo8ERTU9Nly5b90GiPHj0a9qWmnsSVK1f8/PwAgCCIBQsWZGZm7tix4w+sFEMQhGROvR4rVqzYuHGjZHfo0KE/lOV+3759HA5HvP4eANLS0hwdHTdu3Dh//nwSSXLn4WuGBg6HIx3xI10RQDq1Q2xsbN++fSW5Gdq2bRsYGCj7d6ympuaDBw+6du2alJQEAKWlpSNGjJgxY8a2bdu+r6MRGBgo2R4yZEj9Pcs417hy5UrJi9+vXz/p7Be/Unx8vPQ/rpeXVz2ZKn6q3/6x/XmWL1/u5OQkEAiEQqFAIBCJRCKRCMdxAGCz2ZqamtbW1rIEwYix2exevXpJvnIDAwNRQMNvhxNwIx/OZRFPi6Dqy9KnwO+ycrTlwPm2GJNU8/jMmTNNTU2HDRvm6+vbtWvXnz5cpLE6ykO4DZZSBapUcHxNiAjgilPuIgiCIAiC/JH+pnuF9aNQyc6DWjsPag0AxcVViYkFnz8XZ2WVFhVXVVYKBAJcTo6uqcnR1JDT0pLT11fU1KzlLph1J92It3M6dNydk1ehpMT8tlxF9YZQKNLWlq/iMg8dvP/mTcb9e1M4HJmKw9UHAwaTymBS4Zfk9fL6J3D/vmBNHV06nSyq+VtVuloHkEigriF3+PiLvXsfAlCATCaTMQaDwmBQlZSYKiosFWWWoYFiO0utnj1btGhRM2Hmf9vbdxFDBg/S0tYOe/68s52dsorKTm/vK5cvHT96NCAwUFFevqCgQCAQUKlfYz5EQuHefXsvXbhobW1tb28/Ztw4JycnJyenjIyMZ0+fPn369PGjRzq6Ompqato6upaWlvLyjXlDFBUWfoz8mJmRkZ+Xn5GZQacz2rdvP3X6NAadAQB3794J8PM3NDTo2bu3jp5uxLu30gENAFjw3bsrli07dOTIiuXLBzk7b9m2XXyjLS42tnWrVra2ts/Dw5v40iEIgiAI8ldITEz08vKqsRCTzWYfOnRo3LhxTenZ3Nz8xYsXCxYsOHjwoGSiNz09ffLkyZs3b161atWYMWP+irTDb9++XbNmjWTXw8NDUoBjw4YN0jOXza7WbBbKysojR46UzM4KhcIFCxa8ePHi1KlTjch+8VPp6elJfusmJyeLM3aoqalJr2WX/iH9K50+fdrS0lK8wp4giAkTJrx///7b38yyqqqqGjp0qCQ9O4lEunTpkuGX4m4yIpFI58+f79Wrl3jOUiAQHDlyRJaZUXV19R9NKX/v3r3vZ0bHjBnz4cOHbdu2iXd37dqVnZ195syZPy326M2bN/VnwheJRDNmzDh27JjkiI2NzcWLF6UDEWSxefNmFRWVRYsWib++BALBokWLAgICzpw5I6meI8nQIP2WhjoyNDx+/NjV1VXyjWFgYBAcHFxXTZm66OjoPHjwoHfv3omJieIjhw4dunnz5qlTp3r16iVplpeX9/LlS8nuoEGDfugqdbl27Zpku3///s3S54/CcXzChAlVVdWLx7W0tNauXftbRgJ/wMf25/m+kkUTDR48WBLQEBQUdODAgWbsHPlRUeUwI5Z4X+8aFiYJFhpiU3Xg+2gGsT59+ly6dGnkyJH37t2TPboF+fUMGKDPgFMZoEiBAgEAwPbPxFD1Py5gEUEQBEEQBP5LAQ3SFBWZ1ta61ta13HLKz69ITy959y4zM6s0N6+iqKCSxxcJRbhQIOJyhVyekMmkKiqzi0t5350qCW4Qp2qgGBjrv3zxqZPN/mNHh9vbG/55C1Rq57376f59t9W19Oh0Co5LwhckiSgku9XbAoFIQ50DwMFxgiCAIAgRTohEeH5+ZVZ2GZcrEPH4AEIGW65zJ91//nFwcbH4xc/oN7oeeGPt6tV2XbocPXJkytSphkZGc+fN37RpU9++fQ4eOGDS4ptS0KWlpV06d46KiZk0YcIQF5cPERFrVq4c4TayVWsLHR2dkW5uI93c8vJyo6Oi4uPio6Kib9++xaAzVFRV1dXVFBUU5BUU2Cw2k8Wk0eji+/sikZDP41dWVlZUVpQUl5SUlubk5BQWFPB4XBqNrqena9u5c6cvt9STkpIKCwp09fTWr1n7NCwsMSHBpEULBwcHOr2WcJwNmzZt+DYz57Vr11xcXKZNmXL46NGf9nIiCIIgCPKnqKio2LZt29atW2vUp7ezszt37pwsdZEbxGAw9u/fP3z48MmTJ4uXFIt9+vTJ09Nz5cqVs2fPnjx5spKSUtOv9ZNUVVWNHTtWIBCIdzU1NaXLCnTv3v3XD4lMJu/YscPS0nLKlCl8fnWBa19f39jY2GvXrhkbG//6IdVl165dknz4Dg4Oz549A4CZM2dKB4j8LqqqqufOnevTp494urqwsHD06NEPHz5sRJDNpEmT3rx5I9nduHGjLDnYv8dkMgMDA+3s7BITEydMmHC0Cb/Jly5dKp5rb9mypewLwbdu3YrjuKRSxsWLF8vKynx9fWv9a+J3qT8NPpfLHT16dEBAgOSImZnZjRs3Gpchb8GCBSYmJmPHjpVUz0lJSZGO8JBkaKgR0PB9hoZ9+/bNmzdPKKyuZG5sbMzn82WvsFDD7t27/f39nzx5It4tLCyUzgMBAOHh4ZIwMkVFxWaZa0xKSoqMjJTs/q6ABm9v7+fPn0t2d+zY0bgVAs3lt39s/xbSpZE+f/6clZWlpaX1G8fz/ywwD6ZGE1XfrnuyUQBVKjwqgl7K0FcFU6eBjTwoNxRw2LNnz3379jk5OT1//rxxEYHIr/FPLHH2a4kkKBX+vqEgCIIgCILU678Z0FBDYWHV/v3PbgfHJSYVFhVxRXw+AC5VigKTKi2BAZmsocGRl2cKhaJv0xVIp2rAMAxEIhyjMmNj3h0+otOli8EfmHLze1FROUuXBQOwc7OKAHAAKp1NZbNpTAaVRIIa9SZqIJFI4udOAQCgfHnRCAzDyGRScmLOo0dPnZ1b/cqn8ydYvXatZbt2w4YPv3UrKODadRqdvqaOVSAL582NiolZtGD+1u07AKBfv34eY8bMmzP3akDA3TvBFhZtVNXU1NTUu3VX79a9BwCUlZZ++PgxLy9PwOdlZmQkJCRwuVwcx0UCoYjAMcBIJIxCoWAkEpPJZDFZLDZbX1/f2trawsJCkob3w4cPERHvEuPjSWTKnVtBN28H3713j8VmTxw/fuKUKWdOnXzw6HGDz3HqlCnHjh8XB2003yuHIAiCIMifSCgUHj9+fO3atZLZODEqlbp69eolS5Y0b+KEHj16fPz4ceXKlXv37pXM5wFAamrqokWL1q9fHxUVpaen14xXbEaLFy+OiYmR7B4+fFhZ+Y8oO+zh4WFkZOTi4iJZC/7x40cbGxtfX98ePXrUddaVK1euXLnys8dmbm4uXneuoKDQ6E527twpe8mGJ0+e+Pr6/uglevXq5eXltXfvXvFuaGjohg0bVq9e/UOdbNy48dKlS5LdESNGLFmypP5TUlJSjIyM6m9z6tSpU6dOfX+czWaLq43ULyAgIC4uDgDs7e1/aGZ0+/btQqFw9+7d4t0bN24MHDjw+vXrf07yD+kkARJFRUXiuKiUlBRx3IyYhYXFlClTNDTqKArZkOHDh1+9ejU0NHT48OEpKSlycnLBwcHS/3YyZmgoKSnZs2eP5NvP0tLyzp077u7u6enpjRuYiopKSEjItGnTTp8+jWHYhQsX2rVrJ91AOj2DjY1Ns9zHkH7lraysGh2N0RTx8fErV66U7Hbv3n306NG/5tJ/8sf2r2Bubi4vL19aWireffXqVVOq/CCNdj0PJkYRQgIAgEmCWXowUQfTaULQ2ogRI5KSkpycnEJDQ5vyH33k5xEQcFHq974iBbzN/oKb2wiCIAiC/H/67wc03LoVO3DgQQAuhaGmoMBQV2eTyHKkWn6eSVeXAKFQVOtxDMMAg/JyfmFuMQCpg5Xe3Lmu7m7tSLX1+LPxeEKhABfhOI4DhgGZTKJSSDQ6uZ5bEsbGyjGR8/ILKmJicqNjcuPi8lPTitMzSjJSiwAEAGQak87h0BgMKpmMfRvqUUuIA4YBjkN2TpmgqkxPX3P/vomDB7f+aU/3z+UybNjnlJSujo4aamoPHz1qbVFLjgqBQHD0xEk2kymOZhAb5+kBgMnJyZ09fSYwKGjr5s3TZ8yQV1AAAJFQKCcvb29vX+sVcZGI1NBcwutXr1YsXzZq1OjxEycCAEEQ48ePLywsVFFVdR/hetn3qo2tjbGxcVTkR30Do/j4uI4dO37fSXp6ejdHx6Li4vcREZbf3ghDEARBEOS/JzU1tU+fPvHx8TWO29vbP3v2bMWKFStWrPhJl/bz8zty5IikBLvYv//++8dGM0RFRe3fv1+yO3bs2AZL0f9Kjo6Oz549GzBgQHJysvhIQUFB3759T58+PWbMmN84sHv37jW9k6lTp3I4HNnbNyKgAQC2bNly584d8SQiAGzYsGHgwIHW1tYynn769Gnpz4u1tfWZM2caMYw/ire3d1VV1ZEjR8S79+/f79u3761bt/6EmarY2FjpZBhix44dmz9//qVLlwYOHGhubv706dMePXpkZGS0b98+JCSk6e9GKyurt2/fenp6TpkyxdLSUvqhBjM0UCgU8et2586dLl265ObmOjo63rhxo+kvJo1GO3XqVMuWLauqqr7/Xnr9+rVkW1Iip4l8fHwk28OGDWuWPn9IjWITVCoVlS34UXw+v7Ky8kcLnTQLDMM6dep0//598e7r169RQMOv97QYpkRXRzO0ZMHFtpgpqxm6Xbx4cUpKyqhRowIDA5uhStGrV8S+fZCeDlwusNlgZIQtXgzNkTbs/xYGQMZA/O9+vg1mrwghhfChHCx/4EcWgiAIgiDIL/LfD2gwMlKeNq27r9/HwvyCIpxQVWVTqRgAQRBfS0jUOlv/RXUeAj4fLyvjVZZVAQiUlBVdhrUfN9aqrvIKfJ4wNa04NbUkLa04K6s0J6+iqLCqrIxXVSXgC3EgCAqFxGRQ1NQ4LUxU2rXTtOqgo6Ze369FAifCX6SGhX2Oic3LzimvrOBXVgm5VQIeXyTCcfEYySSMSiUzmVQWk8qRoykqMFVV2epqbC1tOV0dBX19BR0dBRaLZmSsbGSs3KlT9a1hHCdSkgsjo3KionKionPjE/JTU4uzskoJoThFLRnIZAqVTCFjJDJGwjACQCTChQJcyBMC8AHIpi01xozutnhxDwbjv/92qou+gUFKaursWbMs2rRZvGjRlq1ba21m38VOerdP337iDXF+zpmzZ0vuzBaXlARev1ZRUWlkbNzFzk7p29V+kmiGqspKGp1BJpMAICcn5/27d32/pPesqKjo3Lmz54QJT588OX76dNKnT8Zf/szbd+DgZd+rnz9/9rnqBwArly9/9jT0weMnNUa7bdu2xYsXu48ceennr9VDEARBEORPoK+v37ZtW+mABgUFhS1btkybNo3JZNYoP9G8WrdufefOnZs3by5btuzjx48AYGtrK2P1gfHjx8s+Vfzs2bMGVyTPmjVLOlihVqampsrKyuLF1np6epKl/H8OMzOzsLCwgQMHSmZ55eXlZZ+PR5hM5pkzZ+zt7UUiEQAIhcJx48a9e/eOwWA0eG5QUNCUKVMkuzo6OoGBgY0rbfCnOXToUGVl5blz58S7ERER0dHRdnZ29Z/1C0iGJFnqfebMGfHadw8Pj7dv3xoYGJiamgYHB8+bN+/KlSvNVc5GSUkpMDDw++MNZmhQUVERb5iYmFy9enX37t3nz58Xv0mWLFkyfvz4xo2nS5cu4o2lS5fW2iAxMVGy3bJly8ZdRVpsbOyLFy8ku78loGHDhg3SxSYEAoFFbcsM6jJo0CDZGx87dmzy5Mk/MLg/m1AovH///pUrVwICAg4ePDhq1CjpR5ul9IMs/0lt2bKlJKBB+i2K/BopVTAukuDhAADmbLjZHlOTNQtSw8SFJ9auXbt+/fqm9ENs3kxcvgyFhV8PxcYSERHYP/9gY8c2dZT/rygYDFCFa7kAAGeziEUJkMkDDGCQGqw2xlo0R1ALgiAIgiBIc/nvz0C3aqV++PCwxYu6Hz/x8m5IYnRsbm5mPgCJRGOw2VQ6jUKhkMTVFiRxDThBCIW4QCDicYXcCj6AEACYHJaRoZK5uWk3R8MB/c1NW35Th7K4qCopuTA2Ni8yKicmNjc5uTAjs6ywsBIXiMtbkABI4qADcS4HnCBAiAOIAHAg0QwMlDq01+5krWtlpW1oqKymxmYyKQIBnptbHhOTG/o05eHDTx8iswXcSgAyYBQSlUQhk8gUEokkdT+WABFOiES4UEjgAhEQ4pIZOAAZo1BUlFkaGhwjQyVTU7W2bTTMzNRMTFQ0NDgkEmZsomJsolKdXIGA5JTCT58KPn0qTEouzMwsLSioLCvnVVYKeDyRUISTSRidTuFwaCrKLDMz1c42+v0HtGQwGqqe9/9h/4EDzs7Onh4e/n5+Z8+d6yx1X49Kpdp16hQTHfP9WSnJyUmfP3uOGSO9zkxFRaW8rPyfOXOmT5tqa2tz5OBBHz8/O5tOGzZvETeYPmXKh8iPHuPGTZg4iUxmAEBWZma/AQNiY2LMzM0BoFv37t26dweA/gOdjp8+7e/nt2DRIvG5qmpq/fv08fXzDwoKwgCePHo01sNDekhxsbFubm6fPn26eOHCqF+VqBNBEARBkD/BiRMnXr16lZqaSiKRJk6cuHHjxhqzcT+Vs7PzwIEDr1y5snXr1jNnzjRveYvmRaPR3NzcDh48SKPRfH19o6KipKuA/zze3t5z5syRsbGGhsajR4+GDx9+9+5dOp0eEBBgZmZWV2N7e3vZe65h4cKFKSkpDTZLS0srKSkBAHV19V/5vmo0W1vbOXPm7Ny5U7ybkpLy6tWrBv+hhULhvHnzJEUE5OTkbt68KeO8oIqKyr59+74/HhcXJ5kRdHNzc3BwkDy0Y8eOz58/A8CvWVqNYdipU6fKy8sDAgLYbPatW7f+hGgGgiAuXrwIAO3ateNyueKAhn79+j1+/Dg/P7+wsHDkyJGhoaE0Gq1NmzaSTDAdO3as9dWWRYsWLep5tLKysqysTLzdYEADADg6Okq/r/p/CVJvdgRBpKWlSXYNDQ2b3ufp06eld1u3bp6sjWFhYZ07d5al5b1799bWUfbx1/jzP7a1SkpKmj59up+fnyRriDh467cwMDCQbKempv6uYfx/4uEwNpIoFAAAaNHBv11zRjMAAIVCOXfunKWl5dixY+v5EVI/4uxZ4vx5+FKX5KusLGLXLszYGL7EciE/aoI2di2XAIC7XwoiEQCBeXA7n5igAyuMMIX//tQBgiAIgiB/h/+XXyVGxsobN/bfuBHevct89izl/fus+IT8jMzSouKqwkIuny8CnAAAwAAwjEols9lUBXm6qpGynq6CiYmKZRsN28765ubf3IngcoUvX6Y+ffb51au0yKiczKyyyrIqABEAlcmhs1hUDU0O+WvEgXQSCEkpBwIwTCTEi0q41wIirwW8AzJdRYWlqMhg0ClCIV5YVJWXXQYgoDJZKipsGk2eqO6mRkqJ+pJMEATgOMHjCZM/F0VF5gDxEQCjMRnq6mzzlmodO+rYdda362ygrsER92RkpGxkpNy79zedCAQigQAXiXASCaNRyVTan3tz+ffqP2BATl7e9GnTunft6jx40PHjJxS/LP0JDAoaOmjQgnnzZs2eXV5ezmazxSkTzpw+BQDDRrjW6CorKxMAVq5araqq1sbScvqsWQ8ePBg/aVKLFqYxMTHHjh/HARYvXkL/skQsKjISANxGuEZ8jJTup0fPXgAQIBXQAADzFy4MDgk5f/as6wjXuw8e0OnVdRH5fP60qVOvXLo0dNiwN2/ekJueEhBBEARBkL+KgoLCyZMn169f7+3t3aFDB8lxLy8vgUAgSw8HDx6UtJwyZQqLJdPyLuUv+agwDHN3d3d3d//Bgf8G7u7uBw8e3L17t62t7dOnT3/3cGrH4XBu3rw5ceJEZ2fnrl271tNSV1fX1bXmL1IZbdiwQZZmc+fO9fPzA4DVq1fLmH7jt1u3bp2/v39ycrKpqamPj0/79u0bPIVCoTx8+HDIkCGvX7+m0WgBAQGynCUmJyc3e/bs74/fu3dPMjPavXv36dOni7dFIpFkIb6Ms79NRyaTL1++7Obm9u+//9b/pgIAgvj6h+rPC1EKDQ0Vh9QMHjxYUv5AU1Pz0KFDI0aMAICXL18uX758+/bt0meZmpqampr+jPFI0jMAwJw5c2oNFYqOjhbfK2jRokVCQkL9HcbGxt65c+fevXsYhtWaEEJGOTk50rl2pGeRGwfH8fPnzzexk6bIyMgYPXo0juO/cQx/xcdWjMvlSrZDQ0NDQ0PrevQXk46tEYd6IL/Mzs/Ex3IAAAYJLrTBdOjNfwkNDY3Zs2fv2bPn4MGDjTlfKIQzZ2qJZhDLyyO2b8cCApoywl8P2x3bXF0Rc8ybcnp3JZipBwfTah4XEHA0Ha7lEsdbY92aJ6URgiAIgiBIk/zfzVZ26KDdoYO2eLuwsDInp7yoqKqsjMfjCUUEQSaR6DQyR46uIE9XU2VraMpJn8utEiQlFX5KLoyLzfvwMTvifVZ0TI6IXwVA5Siy5OToysosDKtRyaLWUAPxcfEmQSZjCvJ0BXk6AIhEBI8vzM2rwEUERgI6jaKjr0gmk8S3gWqLZhD3X9eFAAAwDCOTMRaLymJRVZTZ4m6EArysnH/vQeK9kCgAmp6BUmdbvZ49TBwcDNu00fy+EyqVTKWiIAZZHT5yZOasmbNmzDQ2MvLw9Ny9Zw8AqKqpPQ0P37J506NHD4VCob199fqME8eOA0CPnj1rdHI76BZ8yfGoqaW1Yd3aFatWr1q+/OIVn7TU1GnTph46clT6H53NYf/r5bVn375tW7YsWrJEclxZWdnayur5y5cEQYhvmYlEIlVVlfshIT2/jVtZtXLlwYMH9PT0g0Pudu3a7We8MgiCIAiC/Pl69erVq1evGgdrTATW4/jx45KAhnXr1mlq1vLbsnnNnj3b2dm5/jZeXl7ikvbm5uYNJj2uf+21hL29/cKFC2fMmCHjOH8XKpUqycb/k0RERPzU/n8jFot1+PDhkydPHjt2TE5OruETAABAW1v7yZMn48ePd3Fx+f7T1IwiIiLEVRUAoMHYgmYkDtSQpaV0IBSN1qzLfqV4e3uLN6QDGgDA1dV19OjR4uQNO3fuHDBgQM/v/uySlpube/PmzcePHz9+/PjJkyf6+vqNG4/420ZGstQiWbRo0Y0bNwCATqdzudxa655UVFRYWVn179/fxcXF0dGx1vCRQuls7QCqqqrft/kht27dysjIaGInjSYQCEaOHJmXl/f9QwMGDLCysqrn3KCgIMkXl5ubW/1f+8+fP3/48GETRvqNX/+xjY+Pv3nzZlBQUI0IBmmGhobfB7hs2rRJ/L23Zs0acXIRBwcHNze3Bq949+5d8TsWpAIW6yGdsKTGuxT5qZKrYPeXjBjrTbCO8j/rQmPGjHFwcGhkQENYGFFvmAvx+TOWkwMaGo0c3P+9TS2wMiFxLgsAgE2GPWbY2SziSREAQC4fPKOIT/YYuYFybQiCIAiCID/d/11AgzRlZZaycgMrxt6/z3z8JPn16/T4hILMzJLiEm5ZCRcIAQCZyWGoq8tRqQriYIMvZxBSQQZQWyoFqOMhAAAyGWMxaSwmIdWe+LKoBas3lOH73rDvLoRJ/h+VSqJS6fJydAzDRDhRUsb19Ynw9Xkrp8Bp107b0cHQvotBzx4mTBaqJdFIlpbtQp898/G5smrlKh1tLU/P8avXrKHT6UuWLpO04fF4V3180rKyHO3s5OSq/3AMD3ve2a4LAERERqoqKIhDEBIT4kePHXc3+M4lH9+Zs59YWXUQCPiHjhzlfVlCkZSUlJSU/M+cOXv27Vu8dKmbu7uB1BIHJyen12/fLl28eMWqVRwOh0Qite/wzc2dTRs3Hj92DAA2b9o8Zdq0n/vSIAiCIAiCNCtra2tra+v62yz5Eu6poqIiyUPA5XLnzJljZmY2d+7cRlyXRCJt27ZNvG1iYtLo3PUNCgkJacqa7PpJ5tWQuvTt27dv374/ehaTybxy5crPGI80SdV5AJAxckKyll2qeOFP9AsCGhISEsQfEB0dnY4dO9Z4dP/+/Xfv3s3PzycIwtPT88OHD0pKdS41jYqKmjRpknj73r17EydO/L5NdHT0sGHD+vfvP2DAgG7dutUaWyCdoaFBsgQ09OjRQzw9zOPxwsLCevTo8X2bkJCQ+Pj4+Pj4vXv3uri4+Pv7f9+msrJSso1hmCyXrt+uXbsk261atYqJqa6xyDKG8AABAABJREFUOGnSJOkKC7JITEzcuHGjZGyyVKVZtGjR8+fPJbvy8vKlX9ZwDx48WJIRoVbZ2dmSgIaxY8fWHxW3ZcuWZgxo+DUfW4FA8OjRo6CgoKCgoMTExLqaGRoaurq6jhgxwsbG5vtHJ0yYII5KDA8Pv3DhAgAUFRXVmo6ihqtXr0q2XVxcGmwvncypqqqqwfZIc1mRSPBwAAAbBZis8xMvZGxsXFFRUVxc3IgyK8T79yCVWqYWhYWQlPQ3BjTUk1xBnMKh/uwLzZXmAQPYZ44NUYOYCuinCmYsGKGBBebB5GiCh0ORANJ5QBBg2NT/YiAIgiAIgjTJ/3VAQz3S0koCb0T7+n4IC0/lcysByFQGnc2mMZk0eXkGiST+GxKD6hSaGADgOEEQhECI8/m4gC/k8UUinhAA/zaqAAPAAEhMObq6GoeQxCp8iTnAMIwgiIpKQWWlABfhdAaFw6ZRqWTpRJ1fEBQKiccTZablS4UskAAwIJEoVDKNRqFSMQqFTKGQyGQMwzDACKz679+vcRU4TgBBcNh0GpVcXsEvKyl5+iTt6ZP37qMcunQxQAENTTRypNvIkW5HjxzZt2/fubNnnQcPmvPvHDPz6j9IMAyjUCizZs2iUSlnT5+mUKlHDh0cP3FiZ7suOdnZAND5Sz1aoVDIZDIPHz/eunXrQU4Di8rKxDfOJEUuCwoKkpOS3r17ey0gYKiLSztLy4+RkXr6+gBQWlJiZmZ26ODB9h06iO8hSm6CpKWl7fb29rt6lcFgzJw1a8HChb/25UEQBEEQBPltEhMTR4wYERERQSaTzc3NBwwY0JTetLS0ZJnjaZzy8vKfF9DwR1m7du3atWulj4SFhf3ilOx/l5CQEPGGtra2hYWFLKeUlZWJNyRV536qUqkk4T/pirt27RJP944ZM+b76V4lJaWtW7eKwxRMTU0JgsjLy7t9+3ZQUFB2dvbjx4+lG9vb23M4HHGUT10BDSEhIXFxcXFxcXv27LG3t6+13Iy1tbWvr2/9w966devr16/h24CG2NjYa9euBQQELFq0aPjw4ZLj0hEMjx49qjWgQbIgHgDqCsGRDmhgMBhNDGp5//699DT/8ePHp06dGhUVBQBFRUXjx4//od6k2w8ZMsTY2Lj+9mfPnt29e7dkt0OHDi4uLqtWrfqhi/4Wv+Zj++HDh/ojsTp16rR///5a4xi+5+TkJA5oiIqK+vTpk4mJST2NMzIyJKkgWrZsKV2+qi5sNluyTRBEVVVV06NtkAbdL4Sb+QAAJAy2tsBIPznIjUQiNbI6TIPFy8hk+MvfMNjuWBkrR8je8scGANBHBfp8TZUCg9WATYbqeJcXBBeHZUbYYsNmvzKCIAiCIIisUEBDLbhcwaZNDw4fvgkgAlAEEoNMJWMkjMsVcnkigiAInBCJcJGIABEOgH+JWqBgFLK8HF1BgaGoqKCsxFRUYioqMOTlGWw2jUwhAYBQICot5ZaW8qq4wrDwVAAgk0niwAISiSQSEWmpRYAL1TUVW5mp0enk/PyKpOQiXMDlKMqrKLOkAiAwAKKoiKujLbdj69jCoqq8vIrKKkFFOb+klFtSwi0p4RYXc8vKeBUV/LJSXhVXQAgl48QlPQAAAAmAhFHIysqsliYqbdpYODoYOju30tVV+C0v/n/S1GnTpk6bdtXHd5f3ru7durVtZzlu7LhxHh40Gs1t1Ci3UaO4XO7d4OCQkBANDc0JEydVVJTv2rkTAFpZtBb3oKamnp+X16ZtWwAgkUgAUFxUDF+rkMD9kJC+ffsOGjIEABy7dPkYHX3zxo1pM2aQSCQmizV67NgaQ7rqe/Xs2TOvXr7U1dVdtXr1xC/rkBAEQRAEQf5PvHnzRrw8VyQSubu7h4WFtW7d+ncPqnbin39itQU6N1L79u3fv3/fXL1JGzhw4M2bN39Gz81r6NCh169fb67eZC9IUSsLC4vIyMgfOqWkpEQyHz9w4EAZz5LMjP6a+cKSkhLJtiyZ539Ufn7+mTNnxNseHh61tpkwYcLx48etrKx2795NoVDmzp0rmQiPi4szMzOTtKTRaJJcCPfv35fU7JMmmY0GgLqW9RsaGhpKJcyr1bFjx8Qbkn+IjIyMVq1aibd9fHykAxratWunrKwsTsVfIwhDjCCIoKAg8TaJRKprTbwkIB4Aaq1J8UN27twp2ba2tu7SpcvUqVP//fdfALhx40Z6erqurq6MXSUnJ4vny8WWLVtWT2MAePDgweTJkyW7qqqqAQEBDQaR/Al+2ce21oIpenp6aWlp4u3WrVvLGM0AAP379yeTyeL3T0BAwIIFC+ppfPHiRcm8tbu7uyz913g3Sr9RkZ+Ei8OC+OpfFKM0wOqnFZsQy8vLwzCscf8VwBwdCUVFKC6us4WWFrRs2eix/XbiRAuyRCrI3rJ5BvZlg4sDAGxKJugkbE4jazEhCIIgCII0FQpoqAWdTtm6dcCkSZ3CX6RGRuZkZZWVlfMqKwUCoYjAgUzGqFQynU5hMqksFlVZiamqylJX46irc9TVOepqbDU1tpIyi8Go77Xdv//ZrVsxCoosMpkAAAqFnJ5RIqiq6tqt5ehR7Xr1MjXQV6RSyQWFle/eZd4MivHzj/yclKWkpqQgzxCJiC8xEFheXoWyEnPUqPbfX4JbJSgt5RWXVJWUcEtLeaWlvLJyXmUFv4orFAiq/zikUkgsFk1BgaGmxtbTUzA0VKbRmnpTA6mL68gRriNHxERHb9iwfvGihatXr+rWvbubm1v//gMYDMbgoUMHDx0qbikUitp1aL948SJFefnCggJ5BYWAAH8+j7dl67b1a1Yrq6rxeLw3b15jGBYRETF46BCCgFevXrFYLJFIVFJSfOHyJT29r39hUKlf02w8uH/f19f3XkhIaVmZfZcu12/ckP0WBoIgCIIgyH+Jm5vb+/fvN2/eDAClpaXDhg17/fo1h8P53eOqhfRMj1Ao/KFz79+/v3btWg8PjxEjRigooJDl/5QbN25ICjoMGjRIllNwHK+oqBBv/5p3u3TxBTU1tWbvf926deIE9R07dqxrsTuGYcHBwfLy1fN1Li4ukoAGHx+flStXSjfu3r27OKAhNzf3w4cP7dq1k35UIBBIxxNIxxz8KN6XDOqSKWpxyYw3b94AQFBQkPQidQzDunbteu3aNQB48eIFj8ersVL/xYsXOTk54m1HR0eNOlKvS0+HS2draITPnz9LF1WZM2cOAHh4eCxZsqSqqkogEOzYsUM6g0L91q9fL/ly69WrV6dOneppHBUVNWzYMMmbn0Kh+Pj4GBgY/PiT+A1+2cdWTU2NxWKJ/5WNjIxGjhzp7u7O4XBMTU1/fNSgrKxsb2//5MkTADh8+PDcuXPrCojh8Xh79+4Vb5NIpLHfLa6oVY13I6vBFflIk21KJpKqAAAUKbDW5KdXILp3756jo2MjTzY1xVq2JF6+rOtxrE2bhrM4/MGIOeY/VDzi10QzAEAXRbiR982R1Z8IEYHN/zu+bhEEQRAE+a9BAQ21wDBMXp5hba1rbf11PQFBECIhgRMEiYRRKKR6Tq/fi/DUdevvhdxPVFFl02hkEgnjcoVpKZk6epob17t4en5T8lNFhdW7d4vevVssW9J91+6nO3eFFuUVaemq0egUXITLy9MrK/n9BxxpbaGzbZvzQCcz6XMZTCqDSVXX+BPvyf4/a9W69YWLlwDgyuXLJ06cmD5tOoVMamvZrm+/fg729m0tLQFAQUFh9Ogxo0ePAQAcxwmC6NWrN46LRDi+YvUaAOByue6jx8yYNauyopJEIpHJlCtXr1LIZABQVlZRVlaRvmJMTPTz52F379x59+4dj88zMjRatnz5OI9xFAqqJ4IgCIIgyP+19evXv3z5UlzOPC4ubvr06efPn//dg6oFhfL1r7YfDWgIDw8PDQ0NDQ318vKaPXv29u3bm3t0zWnhwoWLFi2SPlJrse0m5kL4z/Dx8RFvcDicPn36yHKKZM4bALS1tRt96fv37x8+fHj16tVt2rSpv2VGRoZku9kDGuLj4w8fPizenjBhQj0tJdEMAGBvb6+mppaXlwcAAQEBNQIaunbtKtm+d+9ejYCG8PBwcUEKALC0tGzc3LDY9wENAODi4iIOaKioqAgODpZOtNCjRw9xQAOXy33x4oX0OOHbehP1hFlIzxPjOP59YITsVq9ezefzxdsmJibihfiKioqenp7if5RDhw55eXnVX5tA7P79+6dPnxZvYxi2fv36ehpnZ2cPHDhQOvPH9u3ba63B8Wf6lR9bOzu7Nm3auLu7Swr3JCYmyn56DVOnThUHNHz69MnPz2/kyJG1Njtx4kR6erp4e/jw4TJ+RiQRGwBAo9Gk8xIhP8PLEthfnaoD1plgarSffsWAgIDBgwc3+nRs82bw9CS+vLW+eahlS2zz5iYM7Q9Sf+qFHwp6aBY7W2J0EpHDh8na2IlM4kkRAMC6JEKFio1v/C8IBEEQBEGQRkIBDbLCMIxCbWrM8tJlwVs23wMAHQNVGpUkEhEpnwoAhCNG2h7YN0RNvc7gA3UNuS2bB7iNsFy9NuRGYCQAaOkqk0gkJpOmZ6QRHZXrPHD/8eMekybVt44B+aO4ubu7ubsLBYKbN2/6+V3dv2/fti1b2By2vp6+ja2NlVXHlmbmJibG4vwKvb+908FgMCwtLWvtlsflfk5NTUxIiIiICAsLS/2cUlJaymSy2rZtu3bt2qEuLqgUJYIgCIIgiBiZTD5//rylpaV4avPChQtOTk6jR4/+3eOqicFgSLZ/dFH1ixcvxBtcLlcyEVuDoqJijRnETZs2iRfWGxoazp8/X/qhRYsWiRfEt2/fftK3Zcu8vLx+aGzfY7FYqqqqTexEdq1bt87Pz2/06TiOh4WFSXbt7OyaMglnbGz8o6dcuXLl9u3bV65cYbPZ0m+Senz48EGyLXs5gO89ffr06tWrfn5+Tk5Oy5cvt7Ozq6tlfHy8ZLvBKgw/atGiReLF7oqKiuPHj5fxLDKZ7OTkJC5U8e7du7S0ND09PcmjHTp0kJOTE2f4v3//fo33/927dyXbjUvPIBKJ0tPTDQwMag1oGDZs2IoVK8Tb/v7+NQIaJNtPnjypEdAQGBgo3sAwrJ6B1QgGKi0tbVyUSUxMjHT41/LlyyXr9deuXXvx4sXS0lI+n+/l5XXr1q36uyovL588ebKkmM60adPqeTtVVFQ4Ozt//vxZcmTGjBni5BB/i1/5sb13794Pj69uI0aMmD9/vji6Ytu2bbUGNHC53C1btkh2GywdIlFaWirZRiFrP1uVCGbEEiICAKCnMnj8/JnpysrKkJAQSfxZY7RsiR06BIsXE3FxIKlIwmBgFhbYgQOgpNQs4/yNJEkaGiwn8cvSMwCABg1OtK6+E95PFRv1kXhYCAAwP57opIBZsH/ZQBAEQRAEQQBQQMOv5OV1ff9+H2V1cyVFZnk5L+NzAYCgraXB2jV9XFwaWNci1sFKJ/D6+Nu3Y3d6h94PSQDgUxgcdTW2salqUmL+2vX3x42zQjUj/i4UKnWoi8tQFxcAyMnJefDgwcP79+/fu3/q5Kny8jIGna6qqqahoa6oqKSgqKChoSEvJ8+Rl6NRaYCBgC8oLysrKyvLzc0tLCoqLSnJzc3Jy8urqKzisNm6enotzVoOGz6sT+8+ulJ36BAEQRAEQX6Ig4PDs2fPGneulpaW7I3pdDqXy23chRpNU1Pz5MmT4rzfI0eOlDEB+C8mPbsjqaQuo5dSKZq7detWaxs2mz179mzpI4cPHxYHNGhoaNR4aMWKFeKABhMTkxoPNT2g4RfbtGlTU04vLy+X/qe5e/fuLy5ZwmQyhw0bNmzYMNlPef/+vWTb3LzxkyLiSA6CIIKCgmxsbOqZgY6KihJvqKqqNq56el1ev359/fp18fb06dPZ7B+YWhkwYIA4oAEAAgMDZ82aJXmITCZ36tTpwYMHABAeHk4QBIZ9XdgQFBQk2R4xYoSMl8vPz3/x4kV4ePjz589fvnwp7l/8OYJvAxpatWplZmYWFxcHADdv3hQIBP9j767jozq6PoCf2bgbCQmEIFGCBQkQXIu7uzu0eJ9C0eJW3CnQFnd3CMU9QHBLAkHjIdnI7s7zxy6XJS6bleT3/fTzvnPnzp17drMbeJhzzwgbCJYtW9bS0lK+7nvp0iXl+YOCggIDA+VtPz+/DB7iL1q0KGNMyB4IDg7OWULD77//Lv22pliqVKlevXoJpxwcHCZNmvS///2PiE6cOLFu3bohQ4ZkMNWYMWOCgoLk7SJFiigvh6emr6/v4OAgHLZq1WrFihU5iF+DNPi1zSVDQ8NBgwbNmjWLiO7cufPXX3/1798/xZgpU6a8fat48L9FixY+Pj5ZnFw5SSU3uVaQFXOC+Mt4IiJLfVrpxfJ8twmiw4cP16hRI7d/BPj4sGPHaN8+On+eEhK4hQVr1Yr99BOp4xVonvrLM6RgIqLtZVnTe/x+LEk4XYsiJDQAAACAmiGhQX1MzQzLlKks5VwqlTkWNq9ds3iL5qX79q2c+ZU/atbMq1kzr0v/vTl+4lnA/feh72MSkyQOjpZFi1jKZDwvIgf1KFy4cLdu3bp160ZEMpns9etXQW+CgoKCQkJCQoKDP3389PLFS0lyskQqkUllRFwk0tPT1zcwNDQzM7Oxta3s4VG8ePHixYuXLFmyZKmSBgZ5XzQQAAAAQPe1bNly+PDhpUuXTrE8rz2UV82joqKyfmFQUJByrfIUj3TrrsWLFxsaZvXvuv/999+ePXvyNB4dIt/OQK5SpUo5m4RzLlT+IKKffvopg5G3bt2St0uXLp2z26XH1dXVxMRELBYbGBhkN5mmSZMmenp68iX5Y8eOKSc0EJGQ0BAZGfns2TNhCfnDhw8BAQHydtmyZTN4RV+/fg0ICLh169atW7du3rz56tUr5bPyDIk0ExqIqF27dvJF/aioqPPnzzdp0kS4qnLlyhcuXCCia9euSaVSoSiC8n4THTt2zOCFGxoaOjo6ytOViCgoKKhKlSoZjE/TuXPn9u/fLxzOnTtXeVscIho9evS6devevHkjb1euXDm9uyxZsmTjxo3C4YoVK6ysrDK4tZGR0cGDB1u1anX69GlfX9+dO3cKb0I+ppKvrUqMGDHizz//lG8PMX78+BYtWhQuXFg4e/369SVLlsjb+vr62coYU05oKF68uIrihTTcj6XV3zabmOPGiuZwz5ns2bNnT9YzwDKir8+6dKEuXYgo/2UxyIs0pFeAIeOz6mGqR1Ut6X4sEdFXaWajAQAAAFQNCQ3qM39es/nzmqlqttp1StauU1JVs4G2EYlEbm7ubm4535MVAAAAALJo1apVmg4hI8q7MHz+/DnrFyqX1nBzc8vW5uvabPDgwdmqhYCEBrn4+Hih/n/JkiWVVyKz5fHjx0JijY2Nja9vuvse3rlzJzIyUt6uUaNGzm6XHhsbmy5dumzZsmXIkCHZ/WxbW1tXr15d/gXx9/dPSEhQLv6v/IquX78uJDQcP35cqG2QZr19Ilq6dOnatWtfvHghk8nSu7t8swmhII2pqanyWSGhgYgOHTokJDQQUdWqVeUJDbGxsffv3xfWtoX9JigLG2GULFlSSGh4/fp1xoPTDH7YsGHCoZ+fX+q3wsjIaOvWrQ0aNJBIJAkJCW3atLl8+XLJkin/+eLgwYMTJkwQDkeNGpWVugWGhoa7d+/u3r375s2bU7x1+ZKqvrYq4ejoOHnyZPlGEpGRkcOHD9+3b5/8VExMTJ8+fYSP/a+//preLplpUk76UfneNCCQcvr5GZdwIqJa1tQzG1W0ci48PPz8+fN//fWXOm6m47Rns4k0Jcho57csWTdTipaQkYiMc77XFgAAAED2IKEBAAAAAADS1blz52w9wrt69Wr5rvZENGjQoKwvOAmV1bNu79692X3m78qVKyxr1Yn37NmT8bPOauPo6Ci0P378qHwqICCgX79+zZs3b968efXq1VM8rPzff/8J7XxTniG7Ro4cqbW1N9Ts0KFDX79+lbdbtGiR43nka+pyjRo1Ej51e/fuTTFSeaE9xY4n169fz3EAgu7du+/fv3/q1Kk5uLZhw4byhAaxWHzx4kXlvAHl33jXr1/v27evvC2sK1P6+03ExcXJN4xIzcrKSr49R8OGDYkoPj5e3p/il2SVKlXs7OzCw8OJ6PDhw6tXrxZOVa1aVWhfuXJFntDw+fNn4SdSvXp1FxeXjF+4j4/P1atX5e3bt29nPDi1OXPmvHjxQt5mjP35559pDqtdu/bcuXPl+Qrv379v1KiRv79/MaWdEC9evNijRw9h/bthw4bCw/2ZsrKyUt77I39T1ddWVcaOHbtp0yZ5/sH+/funT58+ffr05OTkjh07Pn/+XD7Gy8trypQp2ZpW+aOY9Y0qILtWv6OAWCIiE5GaNpsgou3bt7do0SLj4isFVqYbSWh8pwllEckUK1G0Rz/jX5LIRETzPVgftWTGAAAAACChAQAAAAAA0vXzzz9na/zGjRuFhIaZM2cqL8ZDzhQpUkTY9l5exV0QHh4eEBAQEBAwZ86c/fv3t2vXTvmsckJDiuVkKIDWrVsntFNsc5At8u0Y5JTzAFKQSqX//POPcLh79+4GDRoYGamyvnm9evXmzZtnb2+fg2sbNGgwc+ZMefvkyZPKL6R48eJWVlbR0dFEJGyukZCQcPr0aXm7fPnyQtmGFFKkfxUvXrx+/fq1a9euXr166dKllbOp0ktoEIlEDRo0kJcVCQ0NvXPnTuXKin0qlRMarl27Jt9oY8eOHfK9M4ioR48emb7wqlWrCkkSyluHZMWDBw/mz58vHA4ZMqRatWrpDR4/fvy1a9fkm1O8fv26Zs2ap0+flr9vhw8f7tKli1CjwtXVdffu3Sn2rQA5VX1tVcXIyGjZsmUtW7aUH86YMcPd3f3cuXNnzpyR9xgYGPz111/Z+qaHhoaGhoYKh8qfc1Ch0ESa+0ZRY+Z/JVlJdX2aNm/evHDhQjXdDPJSESMqY06PvhIRfUkiIhLLaOJz3rUwM0KdBgAAAMh7+F+MAAAAAAAA2svIyMjZ2fnt27dEFBUVFR4ebmdnJz8lf4xbzsHBQfmqsLCwp0+/P9hXYCs0gNyePXsuXrwoHC5cuPD58+ebNm0SPktZJJPJlOf56aef0hu5e/fuoKAg4XDLli1Pnz7dv3+/k5PKnuU0MDBQ3v4gW/z8/ExNTeVZBWfPnk1xtmzZsvL6DQ8fPoyLizMzMztz5ozwoHy3bt3Sm7ZKlSouLi716tWrV69e/fr10yuen5iYKGQhmJmZpTj7008/CfukHDlyREhocHZ2LlKkyPv374no2rVr8s5t27bJG/r6+l26dMn0hVevXl1oh4SEhIaGFi1aNNOriCg+Pr5r167y/TKIyMnJSdgaIz2bN28ODQ2Vp028ffvWz89v+/btnz9/HjhwoESieM63aNGix48ft7W1zUoMBY2qvraq1aJFi/Hjxy9atEh+2KtXL2ErFiJau3atn59ftiYUSoYQkYWFRenSpVUSJ6Tw6wseJyUiKmNOI4tlNlpFAgICIiIi6tevr6b76ZoMdpGQ12bIeJsJ9ddvWOTO2t3nCUpbKiVzSpAREhoAAABADZDQAAAAAAAAOsnPz09Y9suLyfNo5hzw8PCQJzQQ0YMHD4S1AeUdKFI8p65cnqFYsWLYlbzgCAgISNETGxs7bty4FJ2HDh26ffv2P//8o7zU9O+///77778ZTx4RESFve3l5KW8ioCwhIWHy5MkpOq9fv16lSpX9+/en91i/tbW18sponjI0NKxWrZp8s4bAwMCPHz8ql5Px9fXV19evX79+vXr1jI2NiUheaYCIGGNdu3ZNb1o7O7vg4OBM7y7kRlCqCg30Y5rI0aNHp0+fLhw2aNAgJiamRYsWzZs3J6IXL17cunVLuCorxSo8PT1LlCgh5JocPXp0yJAhmV5FRD///POTJ0+EwzVr1mRaQ97S0vL06dPNmzeXZ4dERUW1bNmScy78lEuUKHHu3LlSpUplJQAN+vLli9DO4qZF2ZWnX1uVmzdvXkBAgDwTSPk7O3HixP79+2d3tqNHjwrtn376SSTC0qjqnQynI1+IiBjREg+mr57dJojWrFkzYMAA/ExTyzhTQZ2TZEsNa5rnzkY/U3zrTUQ0z51ZYW0BAAAA1AJ/6QAAAAAAAJ1UtGjRjh07ajoKdfDx8Tl37py8ffv2bWEp68OHD8KYFGuZwnjStfIMX79+vXbt2qVLly5duuTr67tgwQJNR6TbpFJpt27dhIQYR0fH8PBw+b4woaGhjRo1mjx58rRp0/T09LIym1BYnjIszzB58mRhexQfH5+kpKTHjx8T0fv37+vWrbthw4ZevXrl+BWpSu3ateUJDUTk7++vnKbw559/Ko+USqVHjhyRt/38/HKfHhQbGyu0U1docHFx8fDweP78ORE9e/YsJibG0tJSfkp5Fw8iUl7Gzsp+E3Jt2rRZtmyZvH3o0KGsJDRs27Zt06ZNwuHgwYPbtGmTlXtZWlqePHmyZcuW8koDMtn3B3vlWxWklxOjPWQymb+/v3AoT3DJa6r92qqcnp7e2rVrvby8hEobRFSiRIk//vgju1NJpdJjx44Jh1n8XEG2xEtp/HPFCnQvJ6qeSSaSyrx//37v3r3KiVCQJZzTkydEIiKi+HhKlfSmQVJOC4IUn6UKFrTRm3loUXQAAACQzyGhAQAAAAAAQKtVqVJFaJ8/f37ChAnytvCYtZWVlY2NjfIlp0+fFtq6ktBw6NCho0ePBgQECNX4tf/RbS0nlUr79OkjrBfq6enJKw106tRJvmm9TCb7448//vvvvx07dmRlM4gUz1KnOebw4cPKCQErVqwoV65cx44d5c9zJyYm9u7d+8GDB/Pnz9fsY7t169b18fFp2bJlq1atfH19Mxh54cIFYXuXDPabyLqMExqIqE2bNi9fvuzSpUurVq1Sl3AQbN++XZgk6yvB7dq1ExIazp8/HxkZmeK3RwqXL18eMGCAcOjp6Zki4SNjX758SbN0hHzXj6zPo36JiYlBQUFz5sy5e/eu0KlcySOPqPxrq3K3bt3q3LmzcjYDEQUFBTVu3HjXrl3ZeouUv1wGBgYtWrRQZaBARESz3/C3CUREdgY03VVdxRmIZsyY0b9//xT7YYFcZrtFKP5wZOtDsjKb2ko1PI6j94lERIUM6GAFZmugntsCAAAAEAl/QwIAAAAAAADtVLduXaF98eJFoV7969ev5Q1vb2/l8UFBQS9fvhQOtTChISIi4uTJkzNnzmzZsqWwWBgQEHDnzh0hm4GIoqOjNRRgfvD169e2bdtu27ZN6Jk/f76fn5+fn9/du3cbNGgg9F+8eNHHx0c5CSZNERER165dk7cNDAzq1auXesytW7d69OghVKEfOnRorVq1rKysTpw4MWjQIGHYokWL2rRpo7yur34NGjS4d+/eH3/8UbVq1Yz3ERDyBgwMDDLYbyLrlLcwEKovKFuwYMH+/fu7dOmSwZL/9evXha95u3bt0kyMSFOdOnU8PDzk7cTExC1btmQw+NWrV23btk1MTJQfmpub79u3L4uJCM+fPx8wYICnp+fevXtTn/37779dXV3nzZsnFouzGHmemjJlCvuRsbGxl5fX33//LYwxMDCoVKlSnoah8q+takml0nnz5tWqVUtIp1P233//VaxY8fDhw1mfcO3atUK7Xbt2tra2uQ8SlAXE0tp3ivZcd2anrhXo+/fvHzp0aNKkSWq6H6hF4rciO2HJ5H6Fl7/Oxz7nR8PoTDjt/EjRkgwvBgAAAMgdJDQAAAAAAABoNScnp/Lly8vbYrF437598vbTp4on/FIkNCgvcTk4OHh5qXuX5dTevn0rPIa7aNEiOzu7Zs2aTZs27dixY2kuZ4pEojJlyiiXpoBsefDgQdWqVZULKvzyyy/jxo2Ttx0cHE6fPv2///1PWMj//Plzs2bNZs6cKeQipHb8+HEh3aRGjRqpV9Bv377dpEkTIeHG29t70aJF8ra+vv769etnz54tDD569GjNmjWDg4MzfS3ChBqRmJgofz6eiJo2bVqoUKHcz3n79m2hneMJlde8s77fBBExxoYOHSocrl27Nr0f+vv375s1ayZ8cxljW7duLVOmTMbzSySSI0eONGvWzMvL66+//pJvlCDn5+cn7JhDRNHR0b/99pubm9vs2bM/f/6c9ZeQF7Ly26ZLly4ZV7PIpbz42ipTThfLgcePH9eoUeO3335LSkqS9xgZGa1YsUK5bMnHjx/btGnTvn17eTGJjL1///7QoUPC4YgRI3ITHqSWIKMhT7iEExHVs6EuhdV0X875qFGjZsyYkaffF53GR3ul+E/m+kK6oYN0cWP5f/JhwqEsYF7qS4T/1Ba2jwWVMFG0JZyCxbQplHo85B0f8CFPeNlrfNorjrQGAAAAyCNIaAAAAAAAANB2nTt3FtqLFy/mnL98+TImJkbek0FCg8bLM5w4ccLGxsbFxUXYhz4uLi7NkUWLFu3YseP8+fMvXLgQHR0dGBj4v//9T32BajHlB/ozlZycPGfOnKpVqyrvXD527NilS5cqD9PT05s7d+6BAwesrBQbqstksmnTprVs2TIyMjLNmY8cOSK0U+83cfz48Xr16gnX2tnZHT58OEXSw6RJk/755x9DQ0P54cOHD6tWrXrjxo2MX9H169eFtrGxccaDVe7o0aNCpZCePXvmfkKxWLx+/Xp528LColixYjmYRCKR7Nq1S952cHBo1KhRti7v16+fUBni+fPnyivognfv3tWtW/fFixdCz9SpU9u3b5/BtPfu3ZswYUKxYsVat2598uRJ5VV2FxeXLVu2XLly5fz587t27VJ+1e/fv//999+LFSvWs2fPq1evZnFtXuUyTWjw8fHJ7l4bWR+cd19bZa9evRLa+vrZ2II2Pj5+0qRJFStWvHnzptDp7u5+/fr1kSNHbt++feHChXp6esKpAwcOeHh4TJw4MSwsLINply9fLuxb4ePjo/E/rfKfGa/50zgiIjM9Wuapvs0mNm/enJCQoFyVBzL311/07S91qfG7d0mp8pam6DPaWY7VtyW9tD5NMRJaGkId7nOpZn6LAwAAQAEwdepUDgAAAAAAwPmbN280/T9QiIiuXbuWIrAdO3ZoNqQNGzZo5CciFxwcrLxcNHLkSOXS9/7+/sLIxMRECwsL4dTy5cvl/UOGDFHr+0VERAcOHPj06ZNIlHYmvb6+vq+v788//7xjx47g4OAMXn6XLl1UGFXqT1cOpNguITY2NvdzpmfYsGHCjTZv3pzByOPHj6fIbtHT01u6dGkGl7x48UKo/yFXokSJe/fupRgWFxennJ1w8+ZN4ZRMJps1a5byT9nS0vL27dvp3fH06dPm5ubCYBMTkz179nDOHz9+7O/v/+TJk8+fP3/9+lUikYSGhs6cOVMYqa+vn5iYmPF75enpKR88YsQI5f63b9/m6kOTmR07dmQcGOc8KSnpxo0byjvItGjRgnPesGFD9Uf1xx9/CMMqVKggk8lSvF2urq7KUw0aNCi9qW7dujV58mThnU/B2dl52bJlCQkJypfExcVNnjw5zfQUZ2fnkSNHnj9/XiKRZPqWKlu4cKEwyZo1azIePGDAAGHwkSNH5J2lSpVydHQsVaqUt7d35cqVa9Wq1bBhw+bNm/ft23fLli1JSUnZikfjX9vnz5/fu3fv3bt3cXFxUqn02bNnykkb48ePT3PmJk2aCGM+fPggk8l27Njh4uKS4sc0ZMiQr1+/Kl945cqVFJ8ZIjI3Nx8/fvzLly9T3+jDhw/Ke5ccP348g9cLOXD4M7c6L7M8L7M8L/srVH33/fz5c+HChVP/IQIZiY2VVq0qdXYW/qM/n9CfT5R7ZPPmaTrK72ScP/3K/SP49Feyhrdlje/IqlxXfNgsz8texGk6PgAAAMhf5CUGs5GRDQAAAAAAABrh4uLStWtXocj8ypUrhVN2dnY1atQQDi9cuKC81q7xZ14dHBz8/PyuXLkiPzQyMqpatWqdOnXq1KlTo0YN5YVtSC0sLGz37t2bNm0SepycnNIc6e/vP3PmzAsXLih3Ojk57dixQ3kFPTU3N7crV650795dKMAQFBRUs2bNTZs2KSfNHDt2TCitYWtrW7lyZXk7JCSkX79+58+fF0YWKlTo+PHjwoDUGjdufOHChebNm8sfYReLxZMmTWrZsuX169f79++fQahVqlQRqjtoOc65lZVViqyX1JS3flCzMWPGrFy58tOnT0R0//793bt3K6cNmZubGxkZCYft2rVbs2aN8uUxMTHnzp07ceLE8ePH09tcoFy5cqNHj+7Zs2fqn5qpqemsWbOGDx8+a9asTZs2CVsYENG7d+9Wrly5cuVKW1vbWrVq1ahRo2bNmlWqVFFDcQ7lAga5oSVf24MHD06cODG9GVLkQ6Tp0qVLCxcuvHXrlnJnsWLFNmzYoJz3IFejRo379+9PmDBBeROTr1+/Llq0aPHixY0aNVq3bl3JkiWF8bNnz46Pj5e369at26xZs0zjgax7EU/Dnip+DC0KUd8i6rv16NGje/Xq5ePjo75b5gNhYfTt65Ae/uGD+opsZIYReZqRpxnVtVEEJeNU9hoPTSQi0teeQAEAACAfQUIDAAAAAACADpg1a9aBAwfiU/2T99ChQw0MDITDw4cPC21ra+ty5cqpKb70dejQITExsWHDhg0bNqxVq5aJiUnm1xRU5cqVCwwMTO+soaFhtWrVlHukUumBAwf+/PPPq1evphjctWvXVatW2draZnpTc3PzgwcPTpgwYcmSJfKe+Pj4bt263bt3b+7cufLSC8IGB0TUoEEDkUgklUpXrVo1ZcqUGKUq2Z6enocPH/bw8Mj4jlWqVLl06VKjRo3evXtXvHjxs2fPGhsbV6pUKeOrfvnll0xfi5ZgjJUrVy71D0VZ586dW7ZsqbaQUjAzM1u4cGHv3r3lhxMmTGjRooWQYGRtbX3ixAlfX9/Pnz+3bdt2586dQoWY+fPnHz58+ObNm8JmASkYGhq2bdt26NCh9evXzziGIkWKrF69+tdff505c+Y///yTnJysfDYiIuLw4cPyX2g1a9b09/fPeJeE8ePHjx8/PgsvXfW082vr5eWV3rWWlpatW7fO9BZPnz5VzmbQ09MbNWrUH3/8kV4impmZ2erVq3v37j1y5Mg7d+4I/ZxzCwuLEiVKCD0BAQFr166Vtw0MDJYtW5ZpMJB1MRLq/pDHSoiISprQ6tJMbevL+/btu3379r1799R1Qx3Dlj5N99yAPan79Mad+eE4g8uJ+Oh0v/JqIGKUIFO0LbDaAAAAAHkAf8UAAAAAAIDvLCwslGtxa4qDg0MGZ1u3bu3n56eGMO7cubN371413CgrSpQosW7duj59+shkMqGzTJky//vf/5SHPXr0SGjXrFlT2AigefPmhQoVUk+oAnkV+jFjxowZMyY387Rv397NzU1FQZGzs7OqplI5X1/fDFZGBw0aZG1trdwTGxs7Z86cFKtHrq6uK1asyNYTzyKRaPHixZ6eniNGjBAWqk+dOjV58mRLS0siCgkJEQbLt0gICgqaOnWqcjZD+/btN2/eLB+fKU9Pz8uXL/fp0+evv/6SF7T39PRkjAnPdqcwbtw45YoR2WVlZTV37twcX56pChUqpOjx8fFJL6FBX19/2LBhixcvlh9OnDixZ8+eeRFVinX0FHr16rVr165jx44R0du3b3/77bcVK1YIZ11cXHbv3r1+/fqtW7cqZxJUqFBh6tSpaWYzVKxYsXfv3j169LC3t896kMWLF9+0adPMmTNXrFixfv36yMjIFANKly596NChjLMZNEs7v7bpbQKip6e3fv16KyurTOcfNGjQ/fv39+3bR0S1atVavnx5xYoVM72qevXqN2/e3LRp04wZM+TVO6pUqfLPP/+wb6vqUql0wIABQsCTJ09O/fWBHJNxGvCYP48nIjLRo3/LMmt1fXXevn07YsSIw4cPK28mAgVEvJQiJUREBoystPe3NQAAAOgw/BUDAAAAAAC+s7Oz27hxo6ajyETjxo1Hjhyphhtt2bJFexIaiKhnz55OTk4zZ868e/eusbFxmzZt5s+fn+JhWX9//8ePHx87duzo0aMNGjQQ+lu3bp2VR3K1U+fOnTt37qzpKNQhg4W99u3bL1y4MEWntbX1mTNnatas+ezZMyKys7ObPHnyiBEjcrY1w+DBg11dXTt27BgVFeXq6nry5EkhO+HmzZtXrlxZt27dnj17GjVqRESurq67du1q0aKFVCq1sLD4888/s5sLVbx4cX9/f+HQ2Nh4wIABnz59SkxMTE5OlkqlnHNzc/PSpUt37drV19c3B69IYGFhkSL1J68NHDiwZMmSCQkJiYmJSUlJUqlUJpOZmZmVKlXqp59+Klq0qDDyp59+UmdgytatW1ehQoXw8HAiWr16defOnWvXri2crVu3buqND5o2bfrXX38pZ2B4enp26tSpa9euZcqUyXEkRYsWnTdv3tSpU7ds2bJhw4aAgAB5v5OT0+nTp+3s7HI8sxpo59e2VKlS7u7uSUlJnHPGmJ6enpWVVaVKlYYPH55pNRTB2rVrQ0JCxo0bp7wjSaZEItGgQYN69eq1evXqf/7559ChQ8or3AsWLLh79668XalSpUmTJmV9ZsjU8rd0OpyIiBGt8WJl1bWtk0Qi6d69+9ixY6tWraqmW+qgDIoo8L17+e+/07etnVJgdeqwb5uOaaGb0TT+BZdxIiJ3U2w5AQAAAHkCCQ0AAAAAAAA6Q75xQ8ZjvL29vb29J0yYoJ6QQIXq1q2rvHDIGDMxMXFxcWnWrFl6T9vb2dmdPHmydevW3bt3HzFihIWFRW4CaNiw4fXr1wcOHLh161ZHR0flUzVr1qxZs+by5cuFx82bNGmyZMkSf3//5cuXq6TuxYYNG3I/iZaoWLFiVh5n16yiRYvu2rWrSZMm8nyLrl273rt3L+MCOUTUo0eP+/fvnzt3rk2bNu3atVPhvjampqbDhw8fPnx4YGDg1q1bDxw4sHPnTm0uqSKnnV9bfX3958+f52ZaIipUqNDNmzdzdq2xsfHYsWPHjh2r3Hnx4sUpU6bI2/b29gcOHFDeMgly6bWYZr9WFLkZW5zaZfJVVqVZs2aZm5tratsXncOWPk2R3MA6dhS9Kytd3ZrEYuV+vXFnZMd/Zkrlc9KbQVOSZNQjkH9OUhy6GGs0GgAAAMi/GBFNnTp1xowZmo4EAAAAAAAAAADUaunSpcKmMA0aNDh9+rSenp5mQ4J86cOHD5UqVfr48SMRGRgYnDt3TrkiCORezZs8MI6IqLwFXajM1Pag/LNnz2rXrn3//n0nJyc13VKXsaVP5Q3ljAShU3ZkBA8OpsREYkxv7OnUI9ObQVMexVGNm5yIGJGrKa3wZDWsNR0TAAAA5C/Dhg1bu3atSNNhAAAAAAAAAACAZowePZp/c+7cOWQzQB5xcnL68OGD/JOWlJSEbAaVe/nt2f7hzurLZiCi2bNnjx8/HtkM2ZIiF0E4ZKdPi3bsYPPmsfXreV9FwRUhgyHl4B/7NcLOgOSfNU600B3ZDAAAAJBXkNAAAAAAAAAAAAAAoKtiJZQgIyIyFFFXx8xGq9TBgwcHDBig1lvqrMxTEPT0yNeX9ejBmjYla+v0ajBoT06DoyF1+fZ5++cD12gsAAAAkJ8hoQEAAAAAAAAAAABAV0m/NYxFpMbqDCSTyUQiUWxsrBrvqfMy2CoivQSF1P3ak9MwspjiE3cpip7GaTYWAAAAyLeQ0AAAAAAAAAAAAACgq6z0yURERBQjoRiJ+u4rEolmz55dt27dU6dOqXzyffv29enTp0ePHuPGjdu+fbuup01knHmQcTGGNM9qSU6DtxnZGxIRfUmi2rf5Px80GAsAAADkW0hoAAAAAAAAAAAAANBVjMjVVNG+l866f0gC7fxIv77gHe7zpnd5z0A+6w0/F0GJslzdesSIEZs2bRo+fHjPnj0/fFDZavbMmTOnTp1at27dFi1aODk57dq1y9XVdcWKFTJZ7sLVnAxSE1KMyUpn1ufMa3qMJpVgeoyIKElGI5/yVW81GA4AAADkT/qaDgAAAAAAAAAAAAAAcq6mNQV+JSL66z2va6PYBUBG9F8kHQ/jZ8PplTjlJUe+EBG30KcODjTahZU0yeGtGzVq9PDhw9mzZ5cvX37o0KHjxo2ztrbO4VxERHT58uX169ffvXvXwcFB3jN+/PjHjx8PHz58586dmzZt8vLS5BJ+juUgmyGXc6pH/6JU1YoNf8rvxxIRTX7JPUxZYztNhwUAAAD5CCo0AAAAAAAAAAAAAOiwbo5MnsVw8DN1e8gXBdPwp9zBn7cJ4OvepZHNIIiV0Jb35HuD//GaS3kO725qajp79uw7d+58/PjR09Nz2rRpX758ydlUMpls5MiRS5cuFbIZ5Ly9vS9cuNCzZ886derMmzdPIlHj1hqQmbLmdKIiq2lNRMSJJr3kkpx+lgAAAABSQ0IDAAAAAAAAAAAAgA6raEE9nBTt42H0x2u+7QMlKy0qm+pRYzuaVJLtKMdOVGSbvNkwZ3L9VpUhmdOiYBr0mOdmGdrFxWXDhg1Xrlz5/Pmzl5fXiBEjXrx4kd1Jtm3bZmZm1rFjx9SnGGPDhg27deuWv79/rVq1goODcxEsqJiZHv1TllnqExE9j6d174iIKD6eQkLo61eNhgYAAAA6DwkNAAAAAAAAAAAAALptiQfr4Ujsx05G1NCWjviw4Fpsb3n2awlqXohqWFPHwjTPnd2tzoQH64lo32c69Dm3Ybi5ua1Zs+bx48d2dna1a9du1arV5cuXs3htcnLy9OnT586dm8GY4sWLnzhxonPnzn5+fteuXcttuKA6dgY0xkXxAZzyUrbnf3/KGjSQtWwpa9CAt2nDd+/WbHgAAACgu5DQAAAAAAAAAAAAAKDbjES0ujS7VY0tcGdji9MfrmxHOfbAj+2vwOrYkGE6/wxcw5qOVWR9iigOd39SzVYBhQsXnjlzZlBQUJs2bfr06dO4cePr169netVff/3l5uZWp06djIcxxsaOHbtx48Y2bdqsW7dOJpOpJGbIvWHFqJIlEZGU2LBGI086eFNkJH34wO/e5VOnysaO1XSAAAAAoJOQ0AAAAAAAAAAAAACQH7ib0hBnmlaK/exCzQuRi3HmlzCikcUUD9bfiVFlMMbGxgMHDnz27FnFihUbN2586NChDAbHxMTMnDlz9uzZWZy8efPmly5d+ueff8qVK7d8+fKQkBBVhAy5YiKivW8Oe79/QUTJevr9Rq6+5F1TcS4ujo4c4cuXazI+AAAA0E1IaAAAAAAAAAAAAAAouNxMyEhERPQxicRSFU+ur6+/YMECf3//ESNGrFy5Mr1hv//+e7NmzapUqZL1mT09PS9fvrxixYq7d+/6+voWK1asc+fOf//9d0JCgioCh5yw3bR2/9yupT4FEVGCgVG30RvH9J2zvPnQMEs7SkigAwcoOVnTMQIAAICOQUIDAAAAAAAAAAAAQMElYmRvqGh/yZvl5sqVK1++fHn16tVjxoxJTrWkffz48YMHDy5atCgHMzdo0GDLli2fPn26ePFiq1atdu3a5ebmdvToUVVE/aPPn+nVK4qLU/3M+carV/zt28LRXw7O714k4gMRxRmbbWnQc1rXSR3G/8MZ48HBPAubjwAAAAAoQ0IDAAAAAAAAAAAAQIFmpadoxEjy6hYlSpS4cuXKy5cvq1WrduLECalUSkQymWzbtm39+vXbuXOntbV1buYvVapUr169jh07NmjQoNGjR6skZiIiqZQvWsSbNpU1bSpr3VrWsCHv0oVu3VLZ/PkIDwqi6GgiKhb27sCCHtZx0cKpByXK3natSMnJ9OSJ5gIEAAAAnYSEBgAAAAAAAAAAAIACzfRbQoNYlod3sbGxOXz48P/+97/p06fb2dlVqFDBwcFh1apVJ06cqFGjhqru8vvvv3/69CkmJkYFcyUl8R49+KpV/NEj+vKFYmIoNJRfvSobPJhv2qSC+fMXZmVFhopaHx7vXx6d03nMkZU+QQ/lPc+d3IiIChVSviQuLm737t2HDh1KSkpSb7AAAACgM/Q1HQAAAAAAAAAAAAAAaJLBtwffkvIyoYGIGGOdO3fu3LlzZGRkSEhI4cKFHR0dVXsLPT09ExOThIQES0vLXE4lmzCBrl0jWao3JSyMr1rFfHyocuVc3iJfKVuWihShoCD5UZm3T8q8fWIkSQooUY6IjlRp2uP5RVa7tjA8IiKievXqL168IKLq1atfuHDB2NhYE3EDAACAVkOFBgAAAAAAAAAAAIACzeTbvxMn5HFCg8DGxqZChQoqz2Ygoi9fviQlJRX6sRJAToSG0uXLaWQzfLsNX7Qot7fIZ4yNqUqVFH3N754RcRkRnarY6HGdZmRvL5zavHmzPJuBiK5fvz5//ny1RQoAAAA6BAkNAAAAAAAAAAAAAAWajYGi8Vn3C/+fPn26Xr16IlFu/+mb79pFnz9nNCAkhBITc3mXfEY0ezYrX165p+TnYPuYcHk7fswE5VNxcXHKh/Pnz3/z5k1eRwgAAAA6BwkNAAAAAAAAAAAAAAVaKRNF40gY12ggKnD06NGWLVvmfh4eHJzJiK9f6cuX3N8oXzE1ZTt3skaNyMZG3vFz//mfrOyJyF5fVq7ID5uAdOvWzdDQUDgUi8Vjx45VZ7AAAACgE5DQAAAAAAAAAAAAAFCgORsxeeNsOMl0PKXh6tWrDRo0yP08zMIikxGGhpTpmALIwoJt3izav5+NHMnatr1cSfGz8DAXnQinwK+U+G0TD3d399GjRytfevDgwePHj6s3XAAAANB2SGgAAAAAAAAAAAAAKNDaO5A+IyJKlNHxcE1HkzuRkZH29va5n4e1bEkmJhkNKFyYrKxyf6P8yc2N/forW7GiuJ2ZvONKFPV7xGve4iUu81+e8XgpEdG0adNcXFyUr/vll18SsZEHAAAAKEFCAwAAAAAAAAAAAECBZqFPo74tKy8K4jpdo8HCwiI6OloFE1Wrxry80j1raEitWqngLvndck/mZPRDT7yUtrynIU84EZmams6fP1/57MuXL5csWaLOCAEAAEDLIaEBAAAAAAAAAAAAoKAb5sxM9IiI7sXSaV0u0uDp6RkYGKiCiRhjixezH+sHKOjpsVq12ODBKrhLflfGnB76sV3l2WgXalGISnyreXEpStHo2rVr/fr1lS+ZNWtWcHCwWqMEAAAALYaEBgAAAAAAAAAAAICCrrAh9SuiaC8K1uEaDQ0bNjx58qRq5nJ3Z1u3ssqVyczse2eRIqxrV7ZpEzGmmrvkdwaMmtrRDFe2vRw7WVHxpiXIvg9YuXKlgYGBcBgfHz9x4kQ1BwkAAABaCwkNAAAAAAAAAAAAAEC/uDBjERHRzWi6HKXhYHKsU6dOu3fvlkgkqpnOzY0dPCjavp0NGcI6dWJTpoiOHWPz5pG+vmrmL2DORigavpbfO729vUeOHKk8bPfu3adOnVJjXAAAAKC9kNAAAAAAAAAAAAAAAORoSN0cFe2NobpapMHDw8PV1fXQoUOqnLRSJfb772zJEjZ4MBUqpMqZC5hbMYrPVWPbH+pbTJ8+3dHRUbln7NixUqlUfZEBAACAtkJCAwAAAAAAAAAAAAAQEQ12ViwznwijaBXVOFC/sWPHzp8/X9NRZI5zvm3btlatWtWuXbtRo0aDBw8OCgrSdFB5KyRB0XgUR+vf0bRX/FQ4EZGlpeWCBQuURz5+/PjAgQNqDxAAAAC0DhIaAAAAAAAAAAAAAICIyNuMfCyIiBJkdCxM09HkVJs2beLi4s6ePavpQDLy5cuXOnXqDBw48OjRo5cvXz537tyGDRtq1679xx9/5H5ysVgcGRmpsn03VMf2204dOz/yCS/40hDq/IBPfsmJqGfPnjVr1lQevGTJEvVHCAAAANoGCQ0AAAAAAAAAAAAAoNDOQVGk4XiYru46IRKJxowZs2LFCk0Hkq6EhITmzZtfvnw5ISFBuf/du3cLFy5cvHhxzqZ9+PDhgAEDXFxcbG1tXV1dLSwsfH19J0+e/Pr1a1VErQKDnJkBS9m58i2dDifGWIpkjmvXrl27dk19wQEAAIBWQkIDAAAAAAAAAAAAACg0K6RoXI3SZBi51K1bt8uXL3/8+FHTgaRt2rRpd+/eTfNUbGzsmjVrIiMjszvn8ePHGzVq5OXldeHCBbFYHBERERkZ+eeffyYlJVWrVm3YsGE5mFPl/KzoelVWy5q8zKibI9WyVvSfj+BEVL9+fV9fX+XxKNIAAAAASGgAAAAAAAAAAAAAAAUPU5I/Qx+eTJHJmo4mp8zMzNq0abNjxw5NB5K28+fPy2Sy9M6+evVq/fr12ZpQLBYPGjRo//79EyZMcHV1lXcaGxvXqlVr4cKFz58/19fXL1eu3OHDh3MVtyq4mdKximx3eRYnpZsxis4176j0VX4pkn7++WflwQcOHHj16pUGogQAAACtgYQGAAAAAAAAAAAAAFCIk1KyfK8JRvqpdgfQIb179966daumo0hDUlLS58+fMx5z586dbM25e/fuypUr16xZM82zNjY2K1as2LVr1+jRo0eNGpWUlJStyVWOE3V+wA9/oSSlpI73idQjkLfp1KVYsWJCp1QqXb58uQZCBAAAAK2BhAYAAAAAAAAAAAAAUHgZr2gU0ucW+hoNJXfq1q0bFxd38+ZNTQeSUga1GQSc82zNuWPHjl69emU8pmbNmvfu3Xv//n29evU0uxnH4zh6GpdGf7SE3koMRowYody5adOmiIgINUUGAAAA2gcJDQAAAAAAAAAAAACgECRWNKpZ6XJ9BiLG2ODBg9euXavpQFIyNja2tbXNeIy3t3fWJwwNDb19+3aLFi0yHWllZbV3795mzZpVr1790aNHWb+FaiWln9FhoUfDhg2ztLQUeuLi4jZu3KiOsAAAAEArIaEBAAAAAAAAAAAAABSCEhQNF2ONxqEK/fv3P3jwoBY+3+/n55fBWRcXl2HDhmV9tuXLl/fo0cPU1DQrgxljU6ZMmTNnTsOGDa9du5b1u6iQtxmZ6qXRb29IzsZkaWnZt29f5f7ly5drfJsMAAAA0BQkNAAAAAAAAAAAAACAwuOvis0O3E11u0IDEdnZ2bVs2XLr1q2aDiSlefPmlS1bNs1TJiYm3bp1c3R0zOJUERERmzZtGj9+fLYC6N69+9atW9u2bevv75+tC1XCSETtHdLob1GI5J+5MWPG6Ol9T3kIDQ3ds2ePmoIDAAAALYOEBgAAAAAAAAAAAABQuBKtaJS30GgcKjJs2LDVq1dzzjUdyA8sLS3379/v4+OjvGxPRHZ2dn369Jk7d27Wp1q2bFm7du2KFSuW3RiaNGmye/fuLl26aCSnYXop5pyqBEinwoocmhIlSrRt21b51IIFC7TthwgAAADqgYQGAAAAAAAAAAAAACAiCoildwlERFb65JMvEhr8/PwsLS3Pnz+v6UBScnd3v3HjxtSpU+vXr+/j4+Pr69uuXbsjR46sWbOGsazWxhCLxWvWrPn1119zFkPdunXlOQ0XLlzI2Qw5Zm9IByqwVvZka6DoMRGRn9X3ASle1IMHDzSSeAEAAAAah4QGAAAAAAAAAAAAACAi+ueD4iH45oXIQOd3nFAYPHjw6tWrNR1FGgwNDadOnXr+/Pl79+7dvHlz//79fn5+2ZrhwIEDvr6+bm5uOY6hbt26e/bs6dq165kzZ3I8Sc54mNK/ZdnFKorPmb6IpEolGHx9fVO8G0uWLFFneAAAAKAlkNAAAAAAAAAAAAAAABSSQP9+ULR7OuWXdAainj17Xrp06cWLF5oORPV27NjRvXv3XE5Sp06d/fv39+zZ89ChQyqJKltcjKmECRFRrITORPxwauzYscqHx44de/LkiRpDAwAAAK2AhAYAAAAAAAAAyJ6XL1+WLFlyyJAhBw4ciI2N1XQ4AACgApxownOeICMiqmJJtaw1HI8KmZmZDR8+fNGiRZoORMWCgoKuXbvWtm3b3E9Vs2bNEydODBs27O+//879bNnVzkHRWBbCf+hv187V1VU45JwvW7ZMnYEBAACANkBCAwAAAAAAAABkz6pVq4KCgtavX9++ffvr169rOhwAAFCBpcF0MpyISMRonnv+Kc8gN2rUqH379gUHB2s6EFX6/fffhw4damZmppLZKlWqdP78+alTp6o/aWBIUWYkIiK6EU3vEr736+npjRo1Snnk1q1bP336pN7oAAAAQMOQ0AAAAAAAAAAA2RAXF7dlyxZ5u0KFCo0bN9ZoOFpBIpGwPJCQkJD5vQEAVGHPJ5rxWvFw/Ahn8rXUbDiqZ2dnN3To0NmzZ2s6EJU5ceLEoUOHJk6cqMI5vby8/vvvvzVr1kydOpVznvkFKuJk9L0iyI6PP5waOHCgra2tcJiQkLBu3Tq1BQYAAADaAAkNAAAAAAAAUNCFhIQsX768adOmnp6e1tbWRkZGjo6Ovr6+v/zyy7lz57I7W1RU1MqVK1u0aFGsWDFjY2MjIyNnZ+dmzZqtWrUqJiZGI1Gp9gX++++/UVFR8vaECROye3nuaeE7DACg006F07AniuXr2jY0zTW/lWeQGz9+/KFDh16/fq3pQFTg5MmTffv2PXnypKWlinNPXFxcLl26dOrUqYEDB0okEtVOnoHujopP3cEvPyRSmJmZDRw4ULln1apVSPgDAAAoUBgRTZ06dcaMGZqOBAAAAAAAAEDdwsLCpk2btn79+gz+yb58+fLr1q2rXr16prNxzpcvXz5lypTY2Ng0B9ja2i5durRXr15qi0q1L5CIkpKSvLy83rx5Q0QuLi6vXr3S19fPyoUqoYXvsJxEIjEwMMjKyGwRi8XGxsYqnxYAQNmDr9TkLo+XEhF5m9HJSsxKfb/X1W3GjBlBQUGbN2/WdCC5snTp0gULFuzbt8/Pzy+PbhEXF9elS5eEhITt27c7ODjk0V2UxUio2CVORIYiOlWRVVLK0wgNDS1VqlRSUpLQs3HjxgEDBqghKgAAANCsYcOGrV27FgkNAAAAAAAAUEDdvXu3ZcuWHz58yHSkvr7+ihUrhg4dmsEYqVTas2fPnTt3ZjrbtGnTpk+froaoVPsC5ZYuXTpmzJhMh+XGL7/8snTp0tT9WvgOC5QTGn7//fcePXpkekl6du3aJQSPhAYAyGsfEqnBHf4+kYiopAmdrMQcDTUdU16Kjo52c3O7ceNGqVKlNB1LTkRFRY0aNSowMPDQoUMuLi55ei+pVDpjxow1a9YMHz5cPcsHje/ym9FERIxoXHH6vRQTSoX07Nlz27ZtwkhPT8/Hjx+LRKg/DQAAkM/JExryb7YtAAAAAAAAQPrevXtXp06duLg4+aFIJPLz86tWrZqjo6NYLH716tXZs2ffv38vPyuRSIYPH25vb9+hQ4f0Jhw+fLjyWruNjU379u3d3NxiY2OvXr3q7+8vnJoxY4abm1vPnj3zNCqVv0Aiio6OnjVrVgYD8pS2vcPpKVy4sJeXVw5eoHB5jq8FAMgWsYy6PVRkM1jr057y+TybgYisrKyGDBmycOHCNWvWaDqWbIiKinr8+PGRI0c2b97coUOHq1evmpiY5PVN9fT0Zs6cOXDgwMaNGzs4OIwYMSKv7zi1JOvwgCfKiBMtCqZn8Xy1F7PUJyKaOHHi9u3buWJfFHr27NmpU6eaNWuW1yEBAACANkBCAwAAAAAAABREUVFR8lVtkUg0bNiwX3/9tVixYsoDJBLJhg0bxo8fHx8fT0Sc85EjRzZp0sTc3Dz1bAcOHFi/fr1w2L9//2XLlimPvHDhQvv27aOiouSHI0eObNasmZ2dXd5FpdoXKDdv3rzw8PD0zuYpLXyHAQB03ain/F4sEZEBo7/LMndTTQekFr/88ouXl9fUqVOdnJw0HUtGOOcHDhzYunXr1atXk5KSPDw8GjVq9N9//3l4eKgzDBcXl5MnTzZs2PDEiRMHDhzIi/2VBLVt6GIVNvklPxdBRHTkC31M5CcrMX1G5cuXr1ev3oULF4TBS5YsQUIDAABAAYGiTAAAAAAAAFBweXt7X79+feXKlSlWtYlIX19/2LBhBw4cEAoaf/z48e+//049SXJy8tixY4XDXr16bdq0KcX6d/369Y8dOyZMFR0dvWjRojyNSuVT3bt3b/HixfJ2zZo14+PjxZkRNmvw9vbOdLAg9Tujze8wAICOWh5Cez4p2gvcWV0bjUajRvb29t26ddPyCg2RkZFNmzadM2dO165dHzx4EB0dfevWrblz56o5m0GuZMmSly5dioyMrFmz5tOnT/P0XqXNaHd5NtRZcXgrhv54zb8kEREp/02AiM6ePZvXwQAAAICWQEIDAAAAAAAAFFC1a9e+evWqr69vBmN++umnHj16CIdHjx5NPWbnzp1BQUHytoODw7Jly9KcqkaNGoMHDxYON2zYkJycnHdRqXaqxMTE3r17ywM2NDTcsGGDiYmJcWb09PTklzPGMh0s0NdPWU5Sa99hAAAddS6Cpr9WVO/vX5T6F9VsOOr2yy+/rF+/PiEhQdOBpC08PLxevXply5a9ceNGt27dtKGSRNGiRS9fvty/f/86deqsXr06T++lz2i+O5taiskPl4aQ+xVe4xZ/U655ih2dHjx4kKeRAAAAgJZAQgMAAAAAAAAURC4uLqdPn7ayssp0ZNeuXYX2kydPUg/466+/hPbgwYNtbNJ9ynX06NFCOzw8XLlyssqjUuFURDR16tTAwEB5+/fffy9dunSm06qQdr7DAAA6KjiBBjzmUk5EVMOaFrgzTUekbu7u7hUqVNi7d68GY+Cch4aG3r179969ex8+fBD6796926BBgxYtWixevFjIC9QGjLGhQ4devXp1w4YNo0aN4pzn6e1Gu1B9W0WbEz36Sr+/Zk49xwsDDA0NM85NBAAAgHwDCQ0AAAAAAABQEFlaWhobG2dlpHJ558+fP6c4Gx4e/t9//wmH/fr1y2AqT0/PypUrC4enT5/Oo6hUO9W5c+eEzSbKli37v//9LyvTqorWvsMAALpILKOeD3lkMhFRUSPaWoYZFLh8BiKin3/++c8//8yjVfmvX79GRkbGxcWl6E9KSrp27drs2bMbNGhgYWFRtWrVAQMG9O/f38fHx8TEpFSpUg4ODu3atfv555/nzJmTF4Hlnpub28WLF2/fvj1p0qQ8vZEeox1l2WgXqmb1fQ3jjl+/xr9MLVKkiJeX144dO0qWLJmnMQAAAICWSFnFEQAAAAAAAACUKe+AYGhomOKsv7+/TCaTt0uWLFmqVKmMZ6tbt+6dO3fk7atXr+ZRVCqc6uXLl507d5ZKpUSkp6e3ceNGAwOD3Nwuu/LBOwwAoD3GP+cPvhIRGYno37LMoaD+emvevPnUqVP37NnTuXNnVc2ZmJg4d+7cjRs3RkVFGRoaJiYmGhoaenh4uLi4JCUlBQcHv3jxwtPTs169euPGjatVq5ZyuSCxWPzhwwdTU1NHR0dVxZNHLC0tjx49WqNGDS8vrz59+uTdjUz0aIYrI6IXcdQjkD+LJ2Lsdtvph6bNqJ1uqSYAAADIh5DQAAAAAAAAAJCRd+/eCe1ChQqlOHvr1i2h7efnl+ls1atXF9rCJg4qj0pVU0VHR7dq1SoiIkJ+OG/evGrVquXmXjmgc+/wqFGjRo0aleP7AgDknU2h9O+3zQ0WuLNKlhqNRqMYY8uXL+/SpUvDhg3t7OxyP2FUVFSrVq3s7OzOnz8v1PgJCwt7/vx5aGiogYGBi4uLl5eXqalpmpfLKzTkPgz1sLOzO3jwYN26dRs2bOjs7JzXt3M3oytVWbv7/FIkSTn1e8wvVmFFjfL6tgAAAKAtsOUEAAAAAAAAQEYuX74stMuXL5/i7MOHD4V2uXLlMp3N09NTaMfGxuZ4L4OMo1LVVOPGjXv69Km83b59+/Hjx5Pa5YN3GABAG1yNov+9VOyw0MuJ+hbRbDiaV7NmzR49evTs2VNehSg3Pn78WL9+fV9f3wMHDijvWFSoUKEaNWp06tSpbdu2lSpVSi+bQReVLl26T58+K1asUM/tDBht9GaOhkREX5KoVyBPlKnnzgAAAKB5SGgAAAAAAAAASJdMJtuyZYtw2KBBgxQDXr9+LbSLFSuW6YQpHmR8+/ZtXkSlqqnmzp1bo0YNIvL09JQPW7p0KcuyVatWyed59OhRFi/x8vJKEaGuv8MAANogJIF6BfIkGRGRjwUt8mCajkgrzJ49m3M+fPhwznmOJ7l79261atU6deq0ZMkSxgrQG9uvX7+dO3fm5q3LFkdD2lqWGTAiojsx9NtLNd0XAAAANA4JDQAAAAAAAADpWr169bNnz+RtIyOjTp06pRjw/v17oZ2V5XZbW1sTExPhUNjNQbVRqWoqe3v7M2fOtGnTZt++fRYWFjm+S27oxDusvJyzePHiyFxYsmRJDgIGAMhAMqdegTwsmYjIwZC2l2PG+FdhIiLS19ffu3dvQEDAhAkTcnC5RCJZvHhxs2bN/vzzz0mTJqk8PC3n7e2tr6///Plztd2xuhXNclOkjGwKpa0fMh4OAAAA+YS+pgMAAAAAAAAA0FLXr19X3mRh+PDhDg4OygOkUmlsbKxwaGVllZVpzczMxGKxvB0dHa3yqFQ7lamp6cGDB1NfyxiztMxk93WxWJyUlEREIpEoi/kQKebUlXc4OTlZaFtaWlpbW2f3pgLlbAwAAJVY944CYomIjES0rSwraqTpgLSJubn5iRMnmjZt2rdv3+XLl2f6R5sc53z//v1Tp051dna+fv16yZIl8zpO7VS8ePHQ0FDlzZ7y2lBnuhFN+z8TEf38lC8Kop5ObFxx0i9ApTEAAAAKHCQ0AAAAAAAAAKThxo0bTZs2TUxMlB+6urrOmDEjxZivX78qP5pvbGyclZmVh8nX+1UblXqmcnFxCQoKynjMyJEj5btOlC5dOjAwMAdB6so7rJzQYGBgkK07AgDkqSQZLQ9R/CKdWopVzVJiWMFia2t74cKFsWPHenh49OvXr0OHDpUqVRKJ0q5iERMTs3PnzlWrVhkaGi5atKhZs2ZqjlarfP782c7OTs03XenFXon5/VgiopAEmvOGSzhNLomMBgAAgHwLCQ0AAAAAAAAAKe3du7dPnz7x8fHyQ2tr6/3796euMZBisTyLy+3Kj+DLZDKVR6XmqfKUrrzDEolEaCOhAQC0yslw+pRERFTEiAYX1XQ02srMzGzdunVjxozZunVr3759P3z4ULVqVR8fH09PT2dnZxsbm/Dw8EePHh05cuTq1astWrRYvHhxw4YNGSvQi+gRERFv37719vZW833N9OiwDxv9jJ8OpzgpEdHRLzS5gNbIAAAAKBCQ0AAAAAAAAADwXXJy8uTJkxctWiQUBrC2tj5+/Hj58uVTD07x+KZyLYGMbyG0zczMVB6V2qZSA115h+Pi4oQ29owAAK1y5Ivi11ovJzJMu+gAKHh5ec2dO3fu3LkfP368efPmgwcPzp8//+HDh8jISGtray8vr2HDhu3YsaNw4cKajlQr7Nixo3nz5hpJ47PWpy1l2Oq39NtLTkRFs5TuCAAAALoKCQ0AAAAAAAAACq9fv+7WrdvNmzeFnuLFix8/fjy9pw9TLJaLxeKs3CUhIUFom5ubqzwq9UylHrryDkdHRwttKyvUcwcALXIpStFoaV+gywlki6OjY+vWrVu3bq3pQLRXVFTUvHnz9u7dq8EYLLC4AQAAUDAgKRcAAAAAAACAiGj79u0+Pj7Kq9otWrS4c+dOBqvaxsbGenp6wmEWl9uVh2W63J6DqNQwldroyjscExMjtK2trbN+IQBAngpNpA+JRESW+lQ2SwVrALJk8uTJrVq1qlatmgZjqGFNIkZEdC6CAr9qMBAAAADIW0hoAAAAAAAAgIIuOTl55MiRPXr0iI2NlfcYGxsvXbr0yJEjdnZ2GV9rYWEhtL98+ZLpvcRisfLT/BmUrc5NVHk3lfrpxDscFhYmtFGhAQC0x51v2VYVLRRLvwC5d+/evb179/7xxx+aDcPVhJraERHJOLW9zwNiNRsOAAAA5BVUZQIAAAAAAIACLSoqqkOHDufPnxd6KlSosG3btjJlymTl8hIlSgQEBMjbwcHBmY4PCQkR2iYmJiVKlMiLqPJoKo3Q/neYiN69eye03dzccjADAEBeCIjl8kZFi4wHAmTD1KlTZ8yYoQ05kZNLMv9IHi+lL0nUOoBf8WXFjDUdEwAAAKgaKjQAAAAAAABAwRUREdGgQQPlVe2ff/75xo0bWV/VLl26tNB+9epVpuOVx3h6eopEafwP89xHlRdTaYqWv8NyoaGhObsQACBP3fv2zHpFC9RnANV4+PDh3bt3+/btq+lAiIjKmtNhH2ZrQEQULaEuD/nnJE3HBAAAAKqGCg0AAAAAAABQQEkkkk6dOt27d09+aGFhsWXLlvbt22drEm9vb6F97dq1TMcrj6lQoUIeRaXyqTRIm99hwbNnz3JzOQBAHnnwLaGhAio0gIrMmjVr3LhxxsbaUgnB15L2lGdN7nIJp0df6feXfL030ncAAADyFSQ0AAAAAAAAQAH166+/Cs/oOzg4nD17tly5ctmdpHbt2kL71q1bYrHYxMQkg/GXLl0S2i1btsyjqFQy1e3bt319fdM7GxwczFhWFwwePXqU9cFyCxcuHD9+PGn3Oyx4+PChvNG8efNt27blZqrNmzePHTs2l/EAABBReDKFJRMRmelRiYx+cQJk1ZMnTy5evPjXX39pOpAfVLGkee5s/HNORNejNR0NAAAAqBoSGgAAAAAAAKAgevr06bJly+RtMzOzc+fOlS1bNgfz1KpVq1ChQmFhYUSUkJCwa9euDIowBwcHC8vtxsbGzZo1y6OoVDuVZmntOyyIiIgQ9rkoV66ctbV1bmbLOF0DACDrXsUrGq4mhCfWQSUWLFgwatQoMzMzTQeSkuu3PzylGg0DAAAA8kIaG0kCAAAAAAAA5HszZ86UShX/6P3HH3/keFVbT0+vTZs2wuGyZcuEaVNbtmyZTCaTt9u3b596PUBVUal2Ks3S2ndYcOzYMeGmlStXzv2EAAAq8UKsaLiZajQOyC9iY2MPHjw4bNgwTQeSUjKnEU+5vG2LRzgBAADyHSQ0AAAAAAAAQIEjkUiOHj0qbxsYGPTr1y83s02cOFFfX/HP5wEBAQsWLEhz2K1bt5YvXy5v6+vrT58+Pe+iUslUlStXFufO0KFD5VN5e3tn99oxY8YIkWjhO6zsyJEjQlt5gwwAAM16GKtY4vUyQ4EGUIGgoKCiRYva2tpqOpCUnsTR+0QiIkt9WuyBTzsAAEB+g3xFAAAAAAAAKHBu3rwZGxsrbxcvXjyXewR4eHj07dt348aN8sPJkyczxiZMmKCnpyeM8ff379Chg1AbYPDgwe7u7nkXlUqmYowZGxvnOAYiEt6BXE6lhe+wIDIy8vjx4/J2pUqVHB0dcz8nAIBKXItWNHwsNBoH5BdFixZ99+6dTCYTibTrOUmJokwSlTKhqlYaDQUAAADyABIaAAAAAAAAoMB5/fq10A4PD+/atWvWrzU2Nt6yZUuKzvnz558+fTokJISIOOe//fbbunXr2rZt6+LiEhERcfnyZX9/f2FwmTJl0qwxoMKoVP4CNU7b3mHBmjVr4uLi5O2OHTtmfUIAgDz1IZHuxxIRGYqoBpZ4QRVsbW2LFCkSEBBQqVIlTcfyg5AERcNIRAkyMtaudAsAAADILSQ0AAAAAAAAQIETHh4utCMjI3ft2pX1a83MzFIvbNva2p44caJBgwafPn2S9wQFBS1dujT15aVLlz59+rSZmVmeRqXyF6hx2vYOyyUmJq5cuVLe1tfX79OnT9YnBADIU2ciSL7hRE1rssC/AYOKNGjQ4OLFi9qW0BCjKM9EN6LJ+T/e2p7WeTMDbD0BAACQXyBZEQAAAAAAAAqc6OjozAdlk7e3961btxo2bJjeAMbYgAEDrl+/XqRIkbyOKi9eoMZp1TssN3v27A8fPsjb7du3T+++2fLu3TuhbWBgkPsJAaBgOhchz2eghrZY1wWVqVat2q1btzQdRUrNC5H1t6ydZE77PtOKEI0GBAAAACqFhAYAAAAAAAAocGQyWeaDsq9YsWJnz569cOHCgAEDvLy8TE1N9fT0bG1tq1evPmnSpKdPn27cuNHS0lINUeXRC9Q47XmHiejp06fz58+XtxljU6ZMyf2cUqn0+PHj8raVlZWenl7u5wSAAiheSme+laRpZKvRUCB/qVKlyu3btzUdRUqFDOhEJdbHiUqZKHpOhXONRgQAAACqxIho6tSpM2bM0HQkAAAAAAAAAJCvjBw5ctWqVURUpkyZwMBATYejSgkJCXXr1r1586b8sHfv3lu3bs3NhPHx8U+fPp01a9aBAwfkPXXr1vX3989lnABQMO39RAMecyLyNqNrVVGhAVRGJpPZ2NgEBwdbW1trOpY0PImj6jc5Ebma0N3q+OQDAADovGHDhq1duxb7pwEAAAAAAAAAZM+AAQOEbAYrKyuhVEMW+fj43L9/P+Mx3bt3z2FwAFDgbfuoeDy9Y2Gs6YIqiUSiMmXKPHr0qGbNmpqOJQ03v20t5WpKJJPR1av81CmKjSVvb9a+PRUqpNHoAAAAIIeQ0AAAAAAAAAAAkA03b97cuXOncLh8+XJHR8dszVC5cuWMExpq1KjRv3//HMYHAAXbuwTyjyQi0mPUpbCmo4F8p1ixYu/evdN0FGm7Hq1I5akf/563GsyfP6eEBCKiffv4X3+xRo3YjBmE7ZwAAAB0jUjTAQAAAAAAAAAA6JKqVavu37/f1NSUiLp27dq7d+/szlCmTJn0ThkZGQ0bNuz06dP6+ngKBQBy4kgYyTgRUT0bcjbWdDSQ73DOGdPSyh/8W+PRpTuyhw8V2QxyoaF82zY+dKgm4gIAAIBcwf82BgAAAAAAAADInjZt2vj7+//++++bNm3KweVNmjSJiYkxNTU1NjY2NjY2NDQUiUQmJiaFCxeuXLmymZmZygMGgILjv0jFqm4rey1ddQad9vDhw0mTJmk6irQ1tGU7PnIi+rdKq9gR7Jdja10/vtGXSU0T44mIJBJ+8SL9+y/r2VPDgQIAAEB2IKEBAAAAAAAAACDbfH19T506lbNry5Qpk0GRBgCA3LgTo2jUtNZkGJAvBQQExMfHly9fXtOBpK2DAx1/8H6/fhEiOlS15aGqLYlIxGUeH15Jmcgp4kPJz8Edbjyvi3wGAAAAnYKEBgAAAAAAAADIEytXrly5cqWmowAAKEBCEuhTEhGRlT65mWg6GshfZDLZ2LFjJ0yYIBJp6U7WIkbrjy+2MvfZ3KCX0CljoqdF3InohZPrf2VqbSWa/Fo2sZSWvgQAAABIDX9sAwAAAAAAAAAAAOQHt76VZ/C1JBF2nACVWrZsWVJS0rBhwzQdSEb0xfFLtkw+Mrdrx2sHS3wJMU5O1JdKUoxZEkIJMo1EBwAAADmBCg0AAAAAAAAAAAAA+cEbsaJRxlyjcUC+8+jRo7lz516/fl1PT0/TsWTI0ZGIaj25WuvJVXlHnLHZI2cvY0niW7uiE3vNfG/rJObsZBi1ddBonAAAAJBlqNAAAAAAAAAAAAAAkB+EJHB5w8UY9RlAZb5+/dqxY8eFCxeWKlVK07FkgnXvTjY2yj1mCXFVX94pHxTY4s4px6hP8s5dnzQRHAAAAOQIEhoAAAAAAAAAAAAA8oOQBEWjmLFG44B8RCaT9ezZs27dun369NF0LFng4cH8/IilndDj8/mVvOFszNUYEwAAAOQKtpwAAAAAAAAAAAAAyA9exisaJU00GgcIvnzhS5bQy5c8KYmZmVHVqmzYMDIy0nRY2bBs2bLw8PA9e/ZoOpCsYkuXUlgYv32bZLIfTjg5MR8febMkSpgAAADoDiQ0AAAAAAAAAAAAAOi88GR6l0BEZCyiUkho0AJ8+3a+YgW9e6c4JKIrV+jYMbZkCZUrp9HQsioyMnLOnDnXr183MDDI0xuxpU+JiI/2SvNUmv3pMjFhu3bR4sV04QL/8oWSksjKipUoEfm/KfujXCmZiKi0mWrCBgAAADVAQgMAAAAAAAAAAACAzvOPJHkZfR8L0sfz55rGT5zgCxdSWNgPvTIZf/qUhg9nu3ZRkSIaCi0bli1b1rp1a1dXV00FIE90yCDdIW36+uzXX+nXX1lYGCUkkL09GRmteM0jvxARuZpQLZu8ChgAAABUTqTpAAAAAAAAAAAAAAAgt/Z9kuczUGM7nUpnuHdPNm4c79ePDx7MN26k+PjML9F+UiktXZoym+EbHhTEp05Vc0Q5s2rVqvbt22swAOUkBnlaQ/YUKkTOzmRkJOX0zwdF3zRXZqBTXxEAAIACDhUaAAAAAAAAAAAAAHTb2wQ6FU5ExIjaO2g6miyKi+MjR/Jbtyg6WpGLceIEbdtGEyeyZs00G1puXbvGX7/O4Dx/+pSJxWSiA1uD+Pr6ajYAPtpLSGXI9vYT3wTE0pckIqIiRtSqkAqjAwAAgDyHCg0AAAAAAAAAAAAAum1pCJdwIqK6NlRKB1bJiSQS3rs3P3uWoqOVu/nLl3zyZH76tKbiUgl+9SolJGQ0IiyMgoLUFE1OSSSSmJgYOzs7TQeS6zoNRIFxikZNaxKhPAMAAIBOQUIDAAAAAAAAAAAAgA4LSfheTn9Mcd1YreXLlvE7d9I+9+ULLVhASUnqjUjtOE+7Xyymr1/VG0ragoODixQpoqenp+lAiIj4aC95WkPOKjTIvr3ZplgSAQAA0DXYcgIAAAAAAAAAAABAh819wxNlRER+VlTPRtPRZNG5cySVpneSv3xJx46xdu3UGZEqVatG69dTYmK6A2xtqUSJH3oSE/miRXT5Mo+IIJmMWVvz8uVFU6aQtXXehpq+Bw8elC1bVlWzZaWyQo7HZJrlUNhQ0Xib/s8EAAAAtBPSEQEAAAAAAAAAAAB0VZCYdn9StKe56kZ5BoqL42FhGQ2QSvnFi+qKRvVYzZqsZMmMBnh6kqnp9+OICN6hA1+/ngcG0vv39PEjf/qUdu/m7drRkyd5Hm46Ll265Ofnp6m7q5anmaJxOYruxWo0FAAAAMgmVGgAAAAAAAAAAAAA0FWr33EJJyJqYEt+VpqOJosSEjIozyDHkpPVE0ue0NenkSNp6lSKiEh9kpUowWbOVO7hQ4bw+/dTj+QvX9KoUezIETIxyatQ0+fv77969WpVzZZxEQV53QXlMal7csPVhKpb0fVoSpJRy3t8XwVWXVe+LAAAAAUeKjQAAAAAAAAAAAAA6CSxjHZ+VLTHuOhIeQYisrVlFhaZjHF1VUsoeYW1acPGjKGiRX/sZczDgy1bRsWKCX38+HEeEJDePPz5c/7nn3kWZroSEhKeP39esWJF9d86jyz2YLYGRERfpdT9IY/LJKMGAAAAtAUSGgAAAAAAAAAAAAB00vEwipYQEbmZUm0bTUeTdYyRp2dGA5ycWI8e6oomr7C+fUX791OXLqxqVVauHKtenY0YwY4coUqVfhh34AAlJKQ7C+d0+3Zeh5ravXv3SpcubWRkpIZ7yYsx5LWy5nSyEnMwJCIKT6Yt79VwTwAAAFABbDkBAAAAAAAAAAAAoJO2vufyRjdHpjv1GYiI2LRpFBjIQ0LSOGdgwH76iQoXVntQeaBIEdGiRZmMiYnJ7YA8cPHixRo1aqjzjtndXYItfZrdSzxNabgzm/6aE9GdGE6kW18agDx0+fLlU6dOXb58OTY2tkyZMr6+vl27di1UqJCm4wIAIEKFBgAAAAAAAAAAAABdFCuli1GKdnsHTUaSE0WKsHnzWIkSKftNTVmTJmzmTA2EpCkGBrkdkAf27NnTqlUr9d83i+RFHXJQ2sHw25KIlQbeVABt9O7du+bNm9euXXvWrFn+/v537tz5+++/R40aVaFChffvUckEALQCEhoAAAAAAAAAAAAAdM+DWCJORGQkolImmo4mB2rXZgcOUIcOrEwZKlaMlSzJatRg8+ezNWtIVJD+4drNLZMBjo5qieM7f3//uLi4Bg0aqPm+WSTkMWS3QgPR92/K2/R3+QAoOPz9/cuVK3fixInUp96/fz+zQOWWAYAWw5YTAAAAAAAAAAAAALrnZbyi8ZOtRuPIjUKFREuXUsEu/c9GjOCnTtG7d2mftrZmQ4eqNyJauHDhhAkTRFqZVpKbbAYicjJSND4lqioiAF2VnJzcp0+fqKio9AZs2bLl999/d3Z2VmNQAABp0Ma/kQAAAAAAAAAAAABAxkISuLxR1kKzgUDu2NuzgQPJyiqNU0ZGrHlzqlZNneG8fPnyzp07PXv2VOdNsygHe0yk4PgtoeFFPIUl5zYeAO33/v37O988f/48Ofn7537Tpk0hISEZXJuYmLhw4cK8jxEAIBOo0AAAAAAAAAAAAACge4TlWAeDglzgID9gAwaQkRFt2MCDgkgmU/Q6O7NWrdhvv6k5mFWrVvXq1cvIyCjzoaqQ9RwF5ZE5K89ARI6GVN6cHnwlsYxa3uODirJXYs6I2jmwKpY5mzKHxDIiTiZ6ar0pFCgPHz6cMmXK4cOHOedCp4GBgaurq7e3t6Oj4/r165XHG9oXFfX8XfYmMOngKqFz06ZNs2fPNjc3V1/cAACpIKEBAAAAAAAAAAAAQPeEJSkadoYajSMPRERE/Pbbb3fv3o2MjDQyMipSpMiwYcPat2+v6bjyEOvZk9q2pX376OZNksnIy4v16EGFCqk5jNevX//777+BgYFqvm+mCQoqyWaQm+bKOj3gMk5P4mjsc8VC78q3fKYr+8UlNxN/9/bt2//973/Pnj2LjY01trAq4lVuzriRFStWlJ998JUmPOc3okmPUSt7Wu7JLLFQAyr16tWradOm7dixQyYkSH2TnJz89OnTp0/TSCQymL5Xr3S1ZP/dpJTQEBcX9+nTJyQ0AIBm4c9JAAAAAAAAAAAAAN3zJkHRKKKmZ+nV5PLlywMHDnz27JnQ8/jx4xs3buzdu/fff/8VifLvNsrm5qxPH+rTR4Mh/PXXXwMHDixcuLAGY0hNhdkMRNTIllZ7sXHPeZz0h/4FQbxPEWad6zWT7du3T5o0KTg4mIhEzh6m03YEOZVq8OiF5fuwis529W3Yro/8URwRkYTTgc9UyIAv8sh5kZVPSSTl5GhIIhRqAaLQ0NBZs2Zt2rRJeWuJrDBo0FWvdDUTWSLf8rtyv4eHR8mSJVUaIwBAtiGhAQAAAAAAAAAAAEDHJMnoZTwRESPyNNV0NKrz8ePH/v37v3jxIkV/bGzsvn377O3tly1bppHACoj379/Xrl1bbbfLyn4Tqs1mkOvmSHVt2Kq3PDyZHI3o6Bd6EU9fpXQxktrY52rmmzdvTvz114+WzgaNa+t5+Ro0H8CMTIlIVtQ9iuhCBF2I4Cku+fcjzXMn/eynI7yIp76PeOBXIiITEbmbUmVLmlSSOeS7ki2QRatXrx4/frxYLM7uhfq+TUwmbLLWpwY7JmwJeal8auHChfk5jQwAdAQSGgAAAAAAAAAAAAB0zK0YSpQREZUyofxUr37cuHGpsxnkkpKSDhw48OuvvxYpUkTNURUczs7OQUFBar5pBmkKQjaDqlIZBEWMaLabIolARHxxMBHRzWjexj5XhQ4m/Pq/iJ6zzH7qrdwpfXRV+uSGnmcVvXJpJIskSOmrlLJbGeJTEjW7x79823dGLKMHX+nBV7oQya/4MnO9HMYPuuvp06ejRo1KvccEETk5Ocl/bYaGhn78+DHFWZsazaRT9xFjFY4v2LJmpfKpxo0bt27dOu9iBgDIonz0V10AAAAAAAAAAACAguHAZ8Vz3vVtNRuIigUEBGRw9u3bt+vWrZsxY4a6wilwTE1Nw8PD1XOvrJRnkMs44yH3uQ5VrRgRJ6IjX2iIM7kY53Cez58/P67c0UApm4GLv4rn9JZcOSg/NPSp12nJVtPCxRI5nYugWAkRUafCNPM1PxFGpnrU1p4mlGBP4uhdAjWwJbP08xJOhpM8m8FYRJb69PlbZkOQmPZ9oj7I+Sl4Hj16lDqboXDhwpMmTRoyZIhE3+h8BC0L4XHvo2QhT2XBj6Vvn5tEvDMtXSWuxQjp6wcJ0zsd+RikfK2RkdHSpUvVFj8AQAaQ0AAAAAAAAAAAAACgS75KadcnRbudQ64eKNcqkZGRUVFRGY95+jSrq+CQA48ePWrUqJGmo8jeNhO5z2moZU2W+hQjoeAEqnOb93aiDg6sgkU2Ztj5kY6G8chwUWLNDvIvpOTOWcm1w8nHNvHE7/X/kwL8S1/9Z/LkyURU+KIiJ+l8BIUlKwYsCqY/Q7iUExG5mdKucsztxw1loiQUIyFHQzL69r2vZkWHfViUhFa+5QuDiIh2fuJ9iuSfXwuQFYmJiVeuXBGJREJOg7m5+W+//dZj2C8n48zaPOK3YriEExExc2s97+p63tUNiDhRHJHs3fP4iU15TMpMpoULF3p7e6v5hQAApAkJDQAAAAAAAAAAAAC6ZM1bipEQEXmYUk1rDQejQkZGRnp6mdTKNzQ0VE8wBVN4eLi9vb0abpTBXhLZymZQCXM9WuLBRjzliTKKTKZlIbQshNexoW1lmXw/l9PhtCCIe5iShT71cGLlzX+4fNATvltRxd+OWRMRUWJ8/MSmxNMo/m9iYiJvGIooQUZE37MZ5KSKPAd6GU8DH/PzlZmIERE9+EqTX/IrUSTlZKFPE4ozeVmJa9GUICNrfRpSlP0ZzCWcrkXRlySyxxelwHj+/Hnnzp0DAwOVKzQYGhrelFiuemj6VfhIERGRsYh8rchYRLdjKDKZeHys+Pe2qbMZunbtOmrUKHVEDwCQBUhoAAAAAAAAAAAAANAZYcm07K1igWp0cZafHsQ2NTUtXLjw27dv0xsgEonq1aunxogKnJCQkKJFi+b1XdLLZsj6JhSqFRYWVujxw+0lyo35aBeSoOj8L5K6PeQdHJieiKa94pHJdCuGiGh9KK9vQ0Qk5SThFJFMj+O+TyX7HJJ8amvykXVpZjMYGxs3bNhQ3m5rT39/UPSbiOhPTxYjoaUh/H0iORpSlIQSZHQvlv7+QH2LkH8kdXrAk75NGSuhqa8UvwSSZPQhkUqakL0hVbOiK1HEic5HUpfCtPMjbXnPX8SToxH9WoK1VkemCqhbdHR0hw4dAgMDf+jV049rO+ZCzaEkVXSIGHmb0U92NMSZORoSESVzuh1Ds4eNOhbyw/eOMda9e/f169erJ34AgKxAQgMAAAAAAAAAAACAzvgzmMdKiIi8zKhrYU1Ho2rNmjW7d++eVCpN86yXl1e3bt3UHFLBER8fHxQUpJEi8ylSGfhor6wkN8jH5LKKw7Fjxzp16iQWi42NjcdP/LXq4F+PRBvv/kSc6HIUXY7iKcbLOJ2LSDVLUoL9jf2S01uDr55LM5VBzsfHp0KFCvL2Yg9W2Iifi6ASxjS+OCtjTkQ0xJlFSchan+YF8blviIhmvObNC7FZrxXZDHqMLPQoSvJ9zpImVNxY0W5oy65EcSKa/4afC/++MU1YMvUO5H+VYe0dcvAOgVb79ddfU2QziFy8jAfN1a/ZRn5Y1ED6ayn9VvZka/DDhQaMvlw8fGzH38qdbm5u+/btK1++fB5HDQCQPUhoAAAAAAAAAAAAANANHxJpU6iiPaUU08tP9RmIiOj3338/d+7c1atXU58qVKjQ5MmTTU1N1R9VAfHkyRMPDw8DA4PMh+ZC6vIM6t9jQtkvv/wiFouJKCEhYdbMGaX+/WfmzJlFyjT7M9JGeZiJHvUvQsFiOhZGQo4Dj4uWvX6QfG6n9MKOmNiojG9UrFix5cuXC4eGIvq9JPu9ZMph1vpERL+4sB0feZCYIpLJ84oiRcJQRNd8mYMhzQ3if7+nr1LyNqON3oo9KYiolxMtCqZ4Kb0S0yvxD9NyookveItCzEiU9fcGdMD169eJSFTcW8+7ul7JMnqVGuqV+p6OIAm40CLhXp9a41JfKBaLf/75Z+UeCwuLI0eOeHmp+zsIAJApJDQAAAAAAAAAAAAA6IbFwVwsIyKqZEktCmk6mjxgaGh44sSJLl26XL16NSYmRuh3d3efPHly9+7dNRhbvvfx40cnJ6e8mz+9xAWhHkPqbAa29Gl6KQ6q2p/i06dPyoevX7/u2bOnSCQqUa6SbbVG9l4VyMLGxdayfQkrV2YU/CW4RMDTm4GPw189ffviadiH0PSmVSYSiUqXLr1ixQpfX98sRmUioqUerP0DLuMkFHxobEtupkREc93YbFf6lESORqSc1ORgSOtKswGPv29O0cuJRruw1gE8NJG+JNGJMGqLIg35SHx8fEREhEG9ziaT/iZ9wxRnk/YtTVg9PrhjhzSvXbduXXBwsHLPsmXLkM0AANoJCQ0AAAAAAAAAAAAAOiA8mf79oGhPKcnyXXUGBUtLyxMnTly4cGHz5s1fvnwxMjKqVKnSL7/8YmVlpenQ8rlChQqlWN1XoYzLMKTZI78k48SF3Fd06NGjx7p161J0ymSy1/dvv75/W+hJOSIzIpHI3t6+ePHijo6OderUGTFihLGxceaXKalvS1vKsMFPeIKUGJGfNc1x+/6lFzFyMkrjqtb2dKIiW/GWx0mptxNrbU9E1N6BVrwlItr7mcuIhSZSRQuqZZ3NlwTaRyQSyZw9TX7b+kM2Q6I4+fqx5LPbJFcOycekvlAmkynXCyGipk2b9uvXL4/jBQDIISQ0AAAAAAAAAAAAAOiA3Z9IKM/QwFbT0eSx+vXr169fX9NRFCzlypV7+vRpcnKyynedyNmmEkJOQwYDchUWEREtX77czs5u0aJFSUlJuZ+NiNzd3fv27dunT5+iRYvmcqo29tTanoUmUGEjMshyBlMVS9pa5ofR3uaMiBPRkS905Itix4z57myocy4DBA0zNjYWtRhEBkZEJHv3PNl/t/TxDen9i1z8VT6AMValSpXUF16/fv3NmzfCoUgkWrJkiXpiBgDIASQ0AAAAAAAAAAAAAOiAY2GKlci+RfJrdQbQJFNT0+LFiz969MjHx0e1M8szDzLYPyLjC/OUoaHh7Nmze/XqNWrUqLNnz+Z4HgsLi06dOvXr169mzZpMdfVTGJFz9io7pKFLYTrwmU6H/9C57h0f6pyrODnnr169sra2LlQoP+5/o93EUtr+kZ7G86/V28l7EpYMlQT4pxjm6uo6cODA1JefO3dO+bBJkyalS5fOm0gBAFQgjVIzAAAAAAAAAAAAAKBVxDK6GU1ExIia2mk6GsinypUr9/jx4zyaXA3ZCTnm5eV15syZs2fPjhw50ssrq3Hq6+t7eHh06NBhy5YtHz582LRpU61atVSYzaAqeox2lWNby7AWhaiWNekzIqI3Ynocl5PZ4uLiDh06NHjw4GLFirm7uzs6Ov72228ymezy5csjR450c3OrUKHCkiVLYmNjVfsqQBAtoUZ3+djnfP07kor0iUgW/Fjy8HKKYZaWlsOHD7e2tk49w6NHj5QPW7ZsmWfBAgCoACo0AAAAAAAAAAAAAGi7+7GUKCMi8jSjwoaZjQbIkZIlSwYFBWk6ijxz44Zs61b25QuJRNzRUTRwIJUrp3y+YcOGDRs2JKJ3796dPXv2xo0b4eHhkZGRMTEx0dHRSUlJNjY2Xl5e3t7eXl5eXl5e7u7uhoa68W0UMWrrQG0dGBHVvc0DYokT+d3kRY1psQdrlrUcqfj4+PHjx2/evDkhIUHolEql8+bNW7duXWRkpNA5bty4P/74Y+jQoT///LOTk5OqX01BN/cND/z6/bCsiUS6b/oDQwOxWCJ0Ojs7Dxs2bMyYMWnOEBISonyI8gwAoOWQ0AAAAAAAAAAAAACg7e7EKBqVLTQaB+Rr9vb2b9++1XQUeSApif/yC790iaKj+bc+2cWLrHFjNm8e6emlGO7s7Ny3b9++ffuqN0o1aWPPAmIVb0NoAvV4yEPrMJPMynm/efOmffv2AQEBaZ5VzmaQi4qKmjdv3tKlS9euXdunT5/cBg1ERPRaTBtD+baPisP+RamtPattbcAO796+ffuuXbuioqIMDQ3d3NwmTZrk4uKS3jxRUVHKhw4ODnkZNQBAbiGhAQAAAAAAAAAAAEDbCQuQFS21rqA95BvOzs5Xr17VdBSqx4cN42fOEOc/9IaH8717OZFo4UINxaUZI4tRMmcXIviNaJIRSTndiqY6NhldcuHChU6dOoWHh2f3XgkJCcOGDWvRokWhQoVyHjEQEZF/JHV7yOOlikM7A5rlyswU2TisR48ePXr0yOJUMTExyoeWlpaqCxMAQPUyS7oDAAAAAAAAAAAAAE17+K3AuA8qNECe8fHxuXv3rqajUDF+8iS/ciVlNoOcREKnT1M6VQfyK0MR/VqCTlZi3uaKnlYB3OoCd7zIRz79vl4uiImJad++fQ6yGeTEYvH27dtzES+QhNP8IOp4//tPp7gxbSsnZDNk29evX5UPLSzw5woAaDUkNAAAAAAAAAAAAABotTgpvYgnItJj5G2m6Wgg/3J3d4+KigoLC9N0ICq1YwfFxaV7NiJCtnGjGqPRIn2cfij3IpbRPx9owGOeKPthWGBgYIodCr4zNBaaBgYG5Rq2qDh9o2fnIYZGxsqj/v77bxWFXBC9FlONm3zOG57MiYicjelABXavOvOzyvmcKRIazM3N0xsJAKANkNAAAAAAAAAAAAAAoNXORZCEExGVMaMcP5KbiQ8f+OzZvH9/3r8/nzOHPn7M/BLIdxhjZcqUefTokaYDUakvXzI+zz59Uk8g2mZgURpUlGwNfug8HkY+1/nsN/x9oqLH09PTxMREeYx+tWZmyy9Znoy3PBlvPGoZiURlq9dqeOZD8OQjr+r0/zB0jdHq68rj79y5k98+VOrySkxtA/izeMVhDWs6UZE1sCW9XGw9lJycLJV+L8Shr6+vr4/t6QFAqyGhAQAAAAAAAAAAAECr7fyoqJbfNC+2oeecz54ta9uWr13Lz5zhZ87wNWtkbdrwOXPSrtIP+Zq7u/uLFy80HYVKZfoxLqifcxGjRR7sTS0WXZ9F12ejXRT97xNpQRCVv8Z7POQBsWRnZ7ds2TKRSLGcZDRojuncY3pla8rLMxi2G2XU/4/QkX9dldkKM7OS5e3KVlW+V/7bykQNVr6l6jd5cAIRkakezXRlx3yYi3Fml2UmOTlZ+dDAwCC9kQAAWgJZVwAAAAAAAAAAAADa62MSnQonImJEXR1z8VhuOvjUqXznTkpI+KH3/Xu+eTMlJLCZM1V+R9BmxYsXf/v2raajUCkbm0wG2NpmMqBgmOHKihjRomD+OYmIKJnT0TA6Ec67OZK7qa1MJiMmMh69yrDVkBQXGnX/Tf68vz4jVxOSlxOw9CgfHnhTGJOYmEiQHW/ENO0Vl9fmMRLR32VYYzvVzKyn90OdH4lEopp5AQDyDCo0AAAAAAAAAAAAAGivq1GK/SZqWpOrSWajsyswkB85kjKbQS4hgR8+TI8fq/qWoNVsbGwiIyM1HYVKtWhBRkbpnrWwYD16qDEarTbEmR7XYP+UZbWsSZ48JeX07wea5dTasMsEs5VXhGyG5Au7vnYtLn10VfnyPz2ZxbenaIsa/7D8JJPJ8j78fOVurOI3v5spnaqksmwGIjIyMjI2/l7nITk5OTo6WmWzAwDkASQ0AAAAAAAAAAAAAGgv4d9wH36lvo/4lFd850eKTM7okqzjq1ZReHi6p8PD+cqVqrkT6Ijk5OR8VoKede/OKlVK5xxjfn5Ut656I9JqBoxa29OxiuxmNfbTt0X0ZKZvPGS+XulqisPTf4tn95R9fhs3vnHi1hmSO2fY1YML7T9XMKfbMURExiJyNfuhnIxUKlXry9B9km8boVS2oIoWKp68WLFiyof37t1T8Q0AAFQKCQ0AAAAAAAAAAAAA2quhLdkbEhFFS+jAZ1oeQkOecK+rfGmIKmb/+DG3AyB/efbsmZubm6ajUCnG2IYNrFq1lHUaTExYvXps1SoNhaXtPExpT3l2oiJzN1XqTUpI3DpDvGAAyaRERInixK0z4ic08Tw8b3DZwleiFKNaFeJX/c8rz2aUQZEMUBKWTFve08/PaPorRUaDiV7GV+RE5cqVlQ+3b9+u+nsAAKgOEhoAAAAAAAAAAAAAtJeFPu0qx1JsNpEgo2mv+N8fcj17prunY3v1AiYiIsLGxkbTUaialRXbvZtNm8Zq12be3lS2LKtXj82fz/7+m5Rq70NqNazpsA9rbEd2kq/swo6vA8onbp2hyGb4xt7efsqUKUQULVQVuH/hxYsXwgCRSFQXZTCy4GU8+d3kvzzjW9/z94mKzoa2LMOLcqJp06bKh1u2bHnw4IHK7wIAoCpIaAAAAAAAAAAAAADQapUt6XY19l8Vtq40m1ySVfhWfnzuGy7jGV6ZKWvrTAZYWeXuBqBj2rZtu2TJkuRkFW1qoj1EItarF9u+nZ06JTpxgv3zD2vXTtMx6YYiRrS3PHvd2GK06Hmh5JgUZ52cnH777beWLVsS0ddveQ53d6xXHtOwYUNXV1e1BKvbNoTyz0k/9IwvTq3tVX+jDh06KOctJScnd+vW7evXr6q/EwCAKiChAQAAAAAAAAAAAEDbiRhVsKCujjSxBJ2uxAoZEBG9T6Q3Cbmbt0kTMjRM96yhITVpkrsbgI7p0aOHo6PjjBkzNB0IaJ3p06cfOnSoefPm3t7eJUqUKFu2bOvWrU+ePDlmzBj5gHiZYuSrGxeVLxwyZIiaQ9VRn75lM1SxpM6Fmb8vm1JK9eUZiMjc3HzChAnKPY8fP+7YsWNiYmJ6lwAAaJC+pgMAAAAAAAAAAAAAgGwwFpHet0Wu8CRKsRtFtrDu3WnvXn7nTtpny5Vj3bvnfHbQQYyxjRs3lilTpnLlyu1QwwB+VL169WPHjqV3VigYk5wgVu6vV69eXgaVf1S1ZAc+cyLyNKXVpfP2XmPHjt2xY8fDhw+FnlOnTtWpU+fSpUuGGWS5AQBoAio0AAAAAAAAAAAAAOiYGImiEZbLnQFEIrZhAytfnvT0UvZXqMA2bCAR/g25wHFwcBg0aNCSJUs0HQjomHffCsZY2tgp90dGRmogGh3BiWIkJJbSoS90MlyREiKWZXyRChgZGe3YscPMzEy58+bNm2XKlOE8l1sZAQCoGP4yCgAAAAAAAAAAAKBjfCzk/5/HSzMemAX29uzAATZ8OKtYkYoXp+LFWcWKbNQotn8/2efB5u2gC2bMmBEUFPTgwQNNBwK6JPxbfpWd3Q8JDeHh4RqIRhecDKey13ixS7zoJd47kF/8lvjhZZYnO02kUKZMmW3btunr/1DK/eXLl2PHjlXD3QEAsg5bTgAAAAAAAAAAAADoGA8zuhZNRCwu9wkNRGRoyCZOpIkT1bGGBrrAwMBgyJAhq1atWrdunaZjAd0QJ6Un8Yq2fSEkNKQk5fQojq5GUUgCL2rEalrT1Sia8opLuOKsoJw59XZSU1Rt2rTZunVrz549lasyLF261Nvbe9CgQWoKAgAgM0hoAAAAAAAAAAAAANAxb7+VdrfAP/FC3hgyZIiXl9ecOXNSPG0PkKaDXyhBSkRUxIhcixW9qHSKsQKdK/U8nhYF8RPh37cKIvphTwdGxIk8Tal9YWprz7zMUk2Rl7p373716tVVq1Ypdw4fPrxkyZKNGjVSaygAAOnAlhMAAAAAAAAAAAAAOuZylKJRwkSTYUA+Zm9v37Jlyy1btmg6ENANz76VZ4iSUED13kykWH4qWbJkvXr1NBWVxp0Io9q3+K5PytkMP/C1pOc12ae67GY19r8S6s5mkFu5cuWwYcOUeyQSSffu3UNDQzUQDQBAKkhoAAAAAAAAAAAAANAlr8SUJCMiYkSlTTUdDeRfQ4cOXb9+vXIteoD0tC2kaMRL6aVbHdMl551b95swYcLly5dNTApo4tWdGOr3iCfIFIdFjKiDA00vxdo6kKcp2RvS2OJ0tCJzMCRjTS/WrV69um/fvso9X758SZHlAACgKahHBgAAAAAAAAAAAKBLdn1ULDDXtSETPc3GAvmZn5+fSCS6efNmtWrVNB0LaLtKltTLif75oDjUK18npnydjpVYESuNhqVRI59ysYyIyNWENpVhPub86dOnhS0Kjyluq+nQ0rB+/fqQkJDz588LPUeOHLl27Zqfn58GowIAIFRoAAAAAAAAAAAAANAhsRLa+K0KeL8iBXpnelCDdu3aHTlyRNNRgG5Y7sm2l2PrvVnLb9UazkVwItr9idrd570C+d0YTYanZiEJ9DiOiMhMj/ZXYEXFn6tUqeLt7e3o6LhkyRJNR5cGAwODXbt2FS1aVLlz/fr1mooHAECAhAYAAAAAAAAAAAAAnTHzDQ9PJiIqYUIt7TUdDeR3TZo0OXv2rKajAN0gYtSiEHUpTJ0KK3KtzkTQ9Nd80GN+PoIOf6Em9/jlKI2GqEaxEkWjhDEVM5R27dr17t27RJScnDxhwoS3b99qMrh0FCpUaN68eco9Z86c0VQwAAACJDQAAAAAAAAAAAAA6IY9n2j9O0V7WimmjwINkMeqV6/+8OFDsVis6UBAl9SzJQNGRHQnhv4M/t6fJKMFQVxTUanZV6miYa5PM2bMuHDhgnBKJpOFhIRoJqzMdOzY0dDQUDgMDQ2NiSlIhTUAQCshoQEAAAAAAAAAAABAB7yMp1+eKdYCW9lTewfNhgMFgpGRkaur67NnzzQdCOgSa31qaPtDj6meohEjST08H5JwOvJF8etacuv07Nmzlc8WKVKkcuXKmogrc8bGxs7Ozso9Hz9+1FQwAABySGgAAAAAAAAAAAAA0HaxEuodyOOkREQeprS2NIozgJq4uLhoZ3l8yFxkJD95ku/cSQEBJJOp885z3VkhA0W7j9P3/IbW9vn/d9eTOKp+k694S0TEw9/fntxbpvTm6+np/fvvv8bGxhqLLzMi0Q9Lh4zl/x8ZAGg5fU0HAAAAAAAAAAAAAAAZ+ZxEXR/yR3FERMYi2lyGmetldg2Aitjb24eHh2s6CsimiAg+YQJ/+JA+fiTOuYkJc3Ghnj1Z377quX8pEzpZie38yP2sWSNb6vxAUa7gZTwnys8L5Pdjqc19HplMRERcZrSob1j4Z+UB06dPr1+/vkZiy6KoqCjlQ3Nzcw0FAgCggIQGAAAAAAAAAAAAgLx1/vz5lStXJiYmFitWrFixYi4uLiVKlHBxcSlatKi+fkb/SJsoo52faNZr/jmJiIgRLfdiZbG6BGpkYGCQnJys6SggOz5/5t268efPv/eIxfzZM1qwgIKC2PTp6onC3ZSmlFLkLgxxZqfCORFt/0g9nKimtXpCUDdONPiJIpvBQp8qnfzzyI2zygN++umnSZMmaSa4rBGLxcoJTPr6+vb29hqMBwCAkNAAAAAAAAAAAAAAkKdOnjzZqlUriSSNreP19PSKFSvWunXrefPmmZiYCP0yTtej6dAXvvcThX1bStZntMSTdSmsnqgBFCRfvuj5+/MvX6hCBdawIWlxqXyQ4yNH/pDNIIiN5Xv2kJ8fa9JEzSE1tKW2DnTwM3GiIU/4ZV9mnR+Xpz4n0dM4IiITPVrMAnovmqx8tkiRIv/++2+KDR20zcuXLznnwqGzs3PGWXcAAGqAX0MAAAAAAAAAAAAAeSUwMLBLly5pZjMQkVQqDQoKWr58uZ6e3pIlS4jocRzt/Mj3fKL3iT+MLGJEa0qzejZqCBngmydP+G+/Jfn7G+jp8f/+Iz09Kl6cOndmI0ZoOjJI3717/OHDdM/GxNCGDaT2hAYimufG/ovkEcn0NoHKXOUdC9NCd2ao1Yv72Sb83i5iwP8cMywpKUk4JRKJtmzZov3VDm7fvq186OHhoalIAAAESGgAAAAAAAAAAAAAyBMfP35s2bJlTExMpiNPnTm7IZS2f+R3U411MaaBRdmgomSqlydBAqQtIIAPG8bfvYtOTLQ0MyMikkr569e0bBmFhrI5czQdH6SN791LX79mNOD9e5aURIaGagtJzsmIVnqxHg85J/oqpS3vScT4nx5MzWGoVkgCTX7JT4dTIUNqZkcfvyUw2Fzfe/7GDeWRY8aMady4sQZCzKYzZ84oH1apUkVTkQAACJDQAAAAAAAAAAAAAKB6YrG4bdu2wcHBWRn82r70+OdcucfekFrZUzt7VsuaRLq95Ac6SCLh//sff/eOiIKk0mLKNefFYn7oEDVqxBo00Fh4kIGoqEwGiMUUFUUODuoI5kctCtFyLzb3DZdXMvgrlJrYUVM79QeiGokyahPAX4uJiN4l0IZQRb/08fX7C8YojyxXrtzs2bPVHmC2xcbGnjhxQrmnAb7mAKAFkNAAAAAAAAAAAAAAoGKc8z59+tz48QndMmXKDBo0KCgoKCQkJCQk5GVQSFTYZyLS86isP2ShfIyxiFoUoq6OrIEt6SOPATSEHz3Knz0joiiZLEgiKaP/41KCfNsCrHRqJ5vMdqYxNc18TJ7p7US9nFj3h/x4GBHRiTDe1E5Xf9O9FJM8m+E7zpN2LUz6a0qcJFm5e/HixUZGRuqMLQc45/369YtSSoixtLSsXbu25iICAFBAQgMAAAAAAAAAAACAik2ePHnPnj3KPQ4ODkePHi1RogQRfU6iUU/583CyTBTzuGhm60hEPhbUx4l1KExW+Fdb0LgzZ0giIaJ1cXEtTUwMWKol59DQNK4CLcA6duQHDlD6O92wIkXIwECdIaUMgEj0rV3SRFezGYjIRp8Ykby0zixX8t+99eKGJTHPH6YY1rhxY53YbGLBggX79u1T7unQoYOh2rcmAQBIDX81BgAAAAAAAAAAAFClLVu2zJ07V7nH2Nj44MGD8myG5/HUJkBRcZ2MTExNTboWpn5FWAULDYQKkLaEBCIKSE5eEht7Na29CXhyMktO1uy6OKTNx4eVK8evXEn7rJUVDRum3oBS+jOYjoYp2g1tNRpK7hQxooa2dDaCiGjeggXvV/0v9RhbW9sVK1aoO7LsO3v27OTJk5V7LCwsJk2apKl4AACUiTIfAgAAAAAAAAAAAABZc+nSpaFDhyr3MMY2btzo5+dHRO8Tv2cziBgNKEqBfmypJ7IZQIskJycHSiSLYmObffmy1sbGVT+NByOZiQmyGbQWW7mSeXmlccLCgnXtyjS9V8j2j/KiBlTNisqaazaW3BrgrKgw8fno1tRn/fz87t696+npqd6gsi0kJKR79+5SqVToYYxt2rTJzc1Ng1EBAAhQoQEAAAAAAAAAAABANV69etW+ffvExETlzpkzZ/bo0YOIkmTUM1CRzWCuR/+UZQ10+elkyGeuXLmya9euc+fOvX792sXBoTbRWXv7MullLZQsqd7oIDsKFWJ799LEifz+ffrwgWQyMjNjxYtT376sWzdNB0cfkhSNv8um3stEx7iZKBpM/FW5nzE2atSohQsXav+WDQkJCR07dvzy5Yty58SJEzt16qSpkAAAUkBCAwAAAAAAAAAAAIAKRERENG/ePCwsTLmza9euQh3vma/5nRgiIkMR7SjH6tioP0bQVlIp9/ens2cpMZHKlWPt25OVldpuHhYW1qNHj6CgoL59+/77779lypQxNDTkXbrwq1fTvsDJif32m9rCg5ywsmLr1rHYWH73LkVFMXd3Kl2atCN/wMGAYiVERKEJ5Kjty/2Z+C9S0TDQEyUr9e/bt69du3aaiCjbRo4ceevWLeWeBg0azJo1S1PxAACkhoQGAAAAAAAAAAAAgNxKTk7u2LHj8+fPlTtr1aq1ZcsWxhgRXYqkVe8U/TNdkc0ASi5d4rNm8ZcvKSmJiGjPHr5pE2vVik2cqIYVaIlE0qpVq1q1ah0/flxPT0/oZ6tXU48e/NGjlBcULsxGjybUotcJFhasbl1NB5GShxm9EhMRPYqjypaajiYXONGqt4rtM0z1RfFKpypUqKCRkLJr7dq1mzZtUu4pVqzYzp079dPaaAYAQFNEmg4AAAAAAAAAAAAAQLdxzgcOHHjhwgXlzlKlSu3fv9/IyIiIAr9Sr0dcxomIGtvRUGeNhAla6fx52Zgx/PFjRTaDXHAw37BBNm6cGu6/efNmU1PTBQsWKGczEBHZ2bG9e6lTJypViiwsyNCQnJxY9eqitWtZ9+5qCAzypctRdDpc0bZLZz8TXfFGTK/FRERW+uRc6IckteDgYM3ElB3Xrl0bPXq0co+xsfG+ffvs7e01FBEAQNqQYwUAAAAAAAAAAACQK7Nmzfr777+Ve2xtbY8fPy5fFnojpjYBPDKZiKiwIa300o6y76ANEhL4rFn06VMapxIT6eRJ3rQp++mnPA1h1apVS5cuZWl+Ks3NRUuWkERCr19TQgIVK0Y2KC0COSflNO45l3IioprW1NRO0wHlTpBY0ShvQdbepQPu3RVOBQYG1q9fXzNhZc3Tp09btmyZmJio3Lly5UpfX19NhQQAkB5UaAAAAAAAAAAAAADIuT179kybNk25x8DAYPfu3Z6enkQkllHvQB6WTERkrU/7KjBd3zM+r/3zgVwv89JX+Stx5oN1Hd+xg796le7p2FjavDlPA3j37t2HDx/qZrwrgb4+eXhQ+fLIZoBc2vmJnsYREVno019lmJ6O53bZfKswcSeG3L3LKp96+PChBgLKsqSkpM6dO0dERCh3Dho0aMCAAZoKCQAgA0hoAAAAAAAAAAAAAMih27dv9+3bl3Ou3Lly5cqGDRsSkYzTyKf8wVciImMR7a3AyplrJEzd8DmJuj7kI5/ysGR6n0hnwjO/ROddu0YyWUYDPnzI0/vfvXu3SpUqaZdnAFC1418Uvyp/KabjqV1iMZ85s0KX5p6fg4goXkomQT/UWQkMDNRMYFmzdOnSFCkXVatWXbFihabiAQDIGLacAAAAAAAAAAAAAMiJoKCgli1bxsfHK3dOmjRp8ODB8vbEF3zvt0Wu+e7M11LNAeqSA59p/HNFKQsicjOl1gVhG/ekpIzP8+RkxjnlWcLB/fv3y5cvn0eTA6Tw4dvn3UHXshlextPlKDLXo9Lm5BnzUa9/P/7oEXFeIvTlM4cSRGQdkjKhgXOunalCYrF44cKFyj3u7u6HDx82MjLSVEgAABlDQgMAAAAAAAAAAADopMDAQJlMpqnl2JiYmNatW3/69MMiVocOHf744w95e+ZrviFU0T+wKPUtouYAdUZYMo19xg99URwyoiHONN2VmRSA+sI8s00cmLl53mUzENHDhw/btWuXd/ODbmFLn/LRXnk3f3lzuhNDRDTuOfe1Yt5meXcrVZr7hi8IJtm3QjzGEpty7We5+72KNrU849NA3hn46oeCB2KxWCqV6utr4xrcnj17wsLChEN9ff09e/YULlxYgyEBAGSsAPyVEAAAAAAAAAAAAPIXiUTSunXrcuXKVahQoVq1av7+/moOQCqVdu/ePUXJ7sqVK//9998ikYiIlofQ4mBFf8fCtNBdG5/T1ThOtO0jVbvxPZuhmDEd8mHz3QtENgMRiTp3JvOMtiHhHh55GsCDBw9QoQHk2NKnwv/NI7+WYO6mRETJnNoG8AkvKEqSd3dTjZ0faV7Q92wGIkrQN7zlVml77U7HKjeRMRERVb93dsfrx8pXtW7dWjuzGYhox44dyoc9evSoUKGCpoIBAMgKLf19CgAAAAAAAAAAAJCeXbt2HTlyRN6+efNm/fr1W7RoMW/evLJly6ongJ9//vnYsWPKPcWLFz927JipqSkRHQ2jaa8Vy1/NCtHa0kyEfIZUAmJp/HN+K0ZxyIj6FKHZbsxcT6NhqZmfH6tYkV+6lOZJ5uLCJk/Ou5uLxeK3b9965HHOBOgKPtpLyGlQrtOQyxQH5amcjGi5J2t2jxPRpyRa/44//koHfZiBFv+GXPNO8cu8qhXZG9DDoLAQ80LKA+reOR05rUOYTCb06OnpCaV6tI1YLE6RAjhkyBANxQIAkFVIaAAAAAAAAAAAAAAds2fPnhQ9x44dO3nyZO/evWfOnOns7Jynd1+8ePHq1auVeywsLA4fPiwv2f3oKw1+zOWP89aypi1ltHqtTiPCk2nGa/7Ph+8PPRczphWerL6tRsPSELZmDfXsyQMCUp5wdqZp08jRMe9u/eTJE3d3dwMDg7y7BeiW9HIaVKiGNbV3oP2fFYeXo8jnOu9cmIY7M3vDvLhhDsVLaeZrfiqcXouJiIxEtK88s9Qn/vvA8OdvHhQv+86uiIjLPJ7dmvTo1uXEROVre/fu7e3trZm4MxMYGJiQkCAcOjk5Va9eXYPxAABkBRIaAAAAoKCLjo4ODAx0cHBwd3fXdCwAAAAAAJC5+Pj4M2fOpO6XSqWbN2/etm3b0KFDZ8yYYW1tnRd3P3r06MSJE5V79PX1d+/eLa/b/zaBOj7gcVIiolIm9G9ZZlwwtk7Iun2fadxzHpmsODQS0chiNL44My1QhRmUWVmxPXto7ly6do2HhZFEQlZWzM2NTZlCpUrl6Z0DAwPVVtQEdEXqnIYMMhvkI7Ob+rDRm7Wwp38/8AsRRETvEmhJMK15y7s7UQ9HVtkyN+GrwPVoOhPOT4XTw6/fOzs4kKV8Pc3AwPZrZJmHF5/Gxx9ISLiYmJjMufLl5vr6M2bMUGvE2fH27Vvlw8qVKzOGnDsA0HZIaAAAAICCKCwsbPz48bdu3TIxMXn8+LFYLCYiNze3X3/9deDAgZqODgAAAAAAMnLq1Kn4+Pj0ziYlJS1fvnzbtm2TJ08ePny4kZGRCm8tkUgGDhwoUyotTkTLli1r2rQpEb1LoDYB/H0iEZGlPu0sz2zw6LuSOCmNf863f/ze09SO5rqzUiaai0lLGBuzGTOIc/blCyUlkYMDGarjWfXAwMAyZcqo4UagW/K6ToMeo44O1MGBrQihRcE8WkJEJJbRplD6K5SPL0GTS6p7jV0so3/e051Y/iKe7sSkPOtiTFNLKSLizs7HL17sEh4e/2Meg5whY9sbNy5WrFheB5xjUqlU+dDY2FhTkQAAZB3SgwEAAKDAkUgk7dq127p16+PHj+/cuSPPZiCily9fDho0yNXVNS4uTrMRAgAAAABABg4ePKh8qKeXxqP94eHhY8eOLV269Pbt21PkH+RGWFjYp0+flHt++eWX4cOHE9EbMTW9x199K06+vSzzNFXVbfODG9FU5/b3bIbixrS7PNtVHtkMShgjBwdydlZPNgMR3bt3z8fHRz33At2SaW2G3GNEP7vQq1rs37Ks0reqDJxoYRDNe5NGrkCe6v6QT3jBd378IZtBxGh6Kba9HLvsy5y+pcaJRowYGxubZjaDAWM7ixdvtWiRWkLOIRsbG+XDkJAQTUUCAJB1SGgAAACAAmfmzJmXL19O7+zr169btmwZFBSkxogAAAAAACCrJBLJsWPHlHt27969ZMkSOzu71IPfvHnTo0ePKlWq7NixIykpKfd3L1y4sHKJ/pYtWy5evJiIrkbRT3f52wQiIiMRbS3DatukN0dBER8f/+bNm4iIiPeJNOIpb3qPv/xWVqO7I12typqk8RMDtXrw4EGFChU0HQXkDYmEb9rEe/WStWvHO3aUjRtH2Vy6ztNsBoEBo1b2dKEyO1aRNbBVdM4PosNf1HBzknIKTSQJp/MR3zv1GHV1pLWl2a2qbExxalGIrJRrnbu7f0o1D8lrMzg5te3Xj7y98zjqXPHw8FA+vHfvXnh4uKaCAQDIImw5AQAAAAXLxYsX58yZk/EYf3//kiVL2tjYGBkZmZqaMsbkm++am5sbGBik6LSysqpdu3bz5s3TfCwMAAAAAABU69KlS8qrL+bm5s2bNzc2Nu7fv/+8efOWLVsm1GAT3Lt3r3v37tbW1m3btm3Tpk2DBg0sLXO4STtj7ODBg6NHj3727Fnjxo0XLFggYXozX/EVb0nKiYhM9Gh72e/LcgXThQsXZs6cGRQUFGtRmFoOkdTvzvUVJQcs9OlPD9apsGYDBCKiyMjIhISEIkWKaDoQyAPBwXz4cP74MUkkRMSJ6MYN2aVLrFcvNmpUmlfk0e4SWVfLmqpbsc4P+LkI4kRDnnBTPdYop79L/SPpjZiaFSLHb+VO7sXS/9m7y4ColjYO4DO7dDcqKoiKIoKIBYJx7e5uwe4WOy6C2N1iYGOAXhtQxABFbBGVElBBpKRjz/uBe3mPCyywbAD+f5/uPGd25sEryO55zjNnvjM5PNJEmXbRJkYK5NR3sjWSicoi+nKEFvwpEeLelNpqEG2BpwWNtrffv39/4dCQy+2nqDjJ2Nh87Fi6aJGQGUtK3bp1jYyMCh/jyc3NvXjx4tSpU6WaFABAKSghZPXq1evWrZN2JgAAAABil5iY2KxZs5iYGL64rKxsbm5uRVauVavWhAkTHBwcjI2NK7IOAAAAAAAINnfu3F27dhUOhwwZ4uHhUTiMiYlZs2bNiRMn+I4JZ+NyuZaWlnp6ehEREWlpaQzDKCoqGhkZWVlZKSkpGRgYNG3atGXLljIypT8MFppBJr5j3qX9O9STI6ea0jbqwn911YCzs/OOHTuS6jaTG75IpkVXQmnhpV7azJZGHAN5Aa8GyQkICJgzZ87Tp0+lnQiI2q9fzKBBzIcPxVxSU6OLFtGJE/nCdMe/k8tb01DwQhFWQqTkkfZBTGQmIYQoc8ltK2quUtbX/soj68KZgBQSk02Scv9dwb0p7axFnqSQHi8YwjomQl2GpOTxr6ApS8JtKYfyx/nk5ubu3Lkz4MGDJjk5fVVVW+jq0oYN6dixREenrLlK1eLFi7ewzsXo0KHD/fv3pZcOAIAg06dPP3DgAAoaAAAA4A8yaNCgK1eusCNLly4dNmyYmZmZo6Pjjh07Krg+h8OZPHny/v37KS3t7S8AAAAAAJQfwzBGRkbsM79PnTo1evRovmlv3751dHTkO5miXNTU1Hr16jVs2LBevXrJyxd/B/56Apn8nkn/r3CioybZb0pr/dl362/evDluxpwMh80ytv3Z8fz3T/KPr5lqa1bxt10gKidOnPD29nZ3d5d2IiBijKMjc/p0SVepsTG9fp2o8JcJCFfTIPKCBkLI5wwy6BUTlUUIIfUUSUBrqlDa2ekJueRxMlkX/v9zbQqpypDQtnTKe+afhOJfW9ibQY5DdjeiI2pULPuqIDg4uEWLFoVDLpf7/ft3nSpSjQEAf5qCgobS/h0AAAAAqC7279/PV83Qvn37DRs2WFlZycvLb9++fePGjRxOhX474vF4Bw8evHjxYsUyBQAAAACA4r148YJdzSArK9u7d++i05o2bfrPP//cu3evTZs2wm2Umpp67ty5QYMG1axZc+rUqf7+/gzDsCccjCFj3v5bzaDIIVtNqKfln17NQAhZu/do1tqr/69m4OXnPfLKWNwtfZZtVpD31atXk5OTpZkfsLx9+9bMzEzaWQjy8+fPly9ffvr0icfjSTuXqoNhyPPngq5HRjKensXE/ytKKKxskJYGSsSjGVWXIYSQiExy9Ufx0/IYcjiWDH3NtAxkGjxkxr79rZpBXYZoyhJCyK88cimePEv9N25fi/bRISr/HRk6oRaJbkdfWlPfFvS9zR9RzUAIsbKyMjExKRzm5+c/ePBAivkAAJQKBQ0AAADwR3j//v2i3w8y1NTUdHd353K5hZGlS5c+f/58yZIlzZs3r8heJ0+erMjLAQAAAACgJJ6/34fr2LGjhoZGSZM7duwYEBDg7+8/duxYNTU14XZMSko6dOhQ+/bt69Wrt3z58mfPnjEMcySWLPnE8BhCCDFWJL4t6SQDUqm6tP348ePkyZMbN268du1aZmamZDb1/pL80WEPp25jQghhmNzrR9JGN8hYNTDvuXfBhKioqEuXLkkmGSjV+/fvmzRpIu0siufr69uuXTtLS8t27dpZW1tbWFjMmzcvOztb2nlVBcnJTGKioAk8HhMUVOyVylPT0EiJzKrz78/Uh0lM0Qk5PDLwFbPoI3PnJ/mU8f+jJFRlyD5T+qEt/dKOOtT6Nzj7AxOXQwghNeTIVhNy2pxGtqOPWtGHreiORlRVhtRTJC3UiK6c2L+uyqNLly7s4du3b6WVCQBAWZR+DhwAAABAVZeVlTVq1KiMjN86D7q5udWtW5dvpqWlpaWlpaura0ZGRnZ2dmZmZlZWVn5+fmpqKiEkJSWFx+Oxgzwez9vb+9q1azk5OYWL3LlzJy0tTaVI/0YAAAAAAKggvoKGAQMGlPoSOzs7Ozu7rKysO3fu3Lhx48yZM79+/RJi66ioKBcXFxcXF239mmmt+8kOms0xbGKtTs6Z04LngCuJ5ORke3v7p0+fxsbGEkJkZGSMjIwGDBjg6upawY50gp34ShaFq/E01AkhJCcr03ls7gP+2gUej/fmzRvx5QDlEhYW1rBhQ2lnUYxt27a5urrGx8cXRhITE0NCQp49e3bnzh1lZWUp5lYFMMXc/i/7HGZe44JqBrrjg2gPkiivdpqERBBCiF9yMVdXhzEPkv4/lOOQFqqkrQaxr0VrK/wbnFabnvnOfGWVwSwyohxKCCGylDT9sz+z4evOEhMTI61MAADKAgUNAAAAUP0tXLjw1atX7MiMGTMEf/SppKSkpKSkqalZ6uLTpk2Lj49v3LhxUtK/b6ZzcnLi4uJQ0AAAAAAAIFphYWHs2+GU0n79+pXxtQoKCv369evXr19UVNStW7cEzFRVVZWRkSn89b6on3HfyLWDOXdPtTkTfKW9iRK3pIlSkJSU1KlTp5cvXxZG8vLyPn/+vGvXrs+fP1++fJlSWhCMjo7Oy8szNDSUk6voU8m5DFnyiXGLJYRQQgiT+jNj9eD818U3MMcx7ZVHbGxsnTp1pJ0Fv4CAgM2bN7OrGQrweLzHjx+PGzcOTT5KoalJNTSYIn+A/0cpFdiWsqCmQbrVDISQlmpEhUvS8klkJnmfTpr8V8eSmU/2RJNDsf8O59UlQ/VpfUWiWORHsa4cuW1FZ35gAlJIXQUyozZ1MJBc/pUcX30bU5Y6GAAA6cGREwAAAFDN3bhxY//+/eyImZnZli1bRLiFnp5efn4+O6KlpSXC9QEAAAAAgBRpz9CyZcvatWuXd5GCO/oC1KlTJz4+/tatW+PGjRNQpsxkpdu9OFupqhkIIePHj2dXMxTKycm5efOmq6trUlLSuHHjLCwsWrVq1aZNm6ZNmw4aNCg6OlroHZPzyOBXBdUMhBAiGx2SPq1VSdUMmpqa/fv3F3ovEKH09HSGYSphIf7q1au/f/9e0lV/f//Q0FBJ5lP1UMoIPkbTyIgOHix4DalXMxBCZCnp9N8nKws/Mt6JxDuR7PhCWj1lnCKYfIYQQjpqknX1aVOVYqoZCtRVINcs6Y8O9HkbVDP8Jjw8nD2sWbOmtDIBACgLFDQAAABAdRYbGzt+/Hh2pbmCgsKZM2cUFRVFuEtWVlbBmRQFZGRkBJzjCwAAAAAAwhHivImi6tWrJ3iCrq6ujIxM9+7dT5w4ERcXd/r06V69esnIFNPptoaGWnl390siiz8xo98wDu+ZjZHM67TyLiBIZGRkYGBgSVezs7NPnjzZrl07d3f3kJCQnz9/JiUlffr06cqVK3/99dfjx48LppXrKd3PGaTzc8bvv2YWw/TJmHfu9EeJ5REWFhbm5ubl2QHEJT4+Xk9PT9pZ8MvNzQ0LCxMw4cePH0ePHpVYPlUUZ9UqamJS/DUVFTpqFFFVlWxGQlpoSLmUEEIeJ5PBr5jBr5g1YUx01r9XGygR14alFKhBST58+MAeVs7TZwAACuHICQAAAKi2eDze+PHjExIS2MFt27ZZWFiIdqPIyEj2sFatWqU+9QUAAAAAAOUSHx//5MkTdkS4goYFCxZ4enp+/fq12KtycnIDBw4sHCopKY0aNWrUqFHx8fFXrly5evXqHR/fvOwsQgjHsEn8XxPKvu/PXDLpPeOb+FvQJYKxUiMr6tEuomjxdvHixaKN+v9PRvZzNpenpM5t3JrJ/EXVtDkGDTm1G3Bqm3zXN+wTV0fGj8nmEUKILCW15EkjZdJEmVio0nYaRK+4Uyn8ksj4d0xSLiGEUEJWGtOFhiTPaX3wk0cPHz4s2sC8YcOGx44dE8HXCaKQmpqqplbuihxx+/HjR3p6uuA5FWko8qdQV6eHDpGZM5mQEMLj/T+up0dHjKDTpkkvs/KxVCWrjemaMP4fJnpyZJUxHV2DcPHRi7A+f/7MHjZq1EhamQAAlAUKGgAAAKDacnFx8fHxYUd69+49TQxv3Z8/f84eGhsbi3wLAAAAAIA/3NWrV9kHvZmYmDRp0kSIderXrz98+PD9+/dnZWUVvWpjYzN79uyicT09valTp06dOjU9PX2Wx4MLsTkyLbsdTFawiiPD9Uvf9Gs26fOCCcss5lJwKhn8iplam2xsQDkVuzlX/I1eOQXZDkNlOw3nWnak8kolvTafkPz/7nvmMiQqi0RlkTs/CSEMJaSpCumpQ3rp0IZKRJFDPmeSo7HM4VjCYwghRJFLDpnSfrqEECIrK3v79u2JEyfev38/Li6uYEEVFZVmzZqdOHGi1PYYIDHp6enKysrSzoKfhoaGvLy84DmVsA6jMqpfn167Rg4eJA8fktRUIi/PGBhw5swhJXVu+B3d8aEynDpBCJlXlzRXpRfjmC9ZhBBiqEBaq9P+ukQVt7Yqhu/fi/r160srEwCAssBPfQAAAKienj17tm7dOnbEwMDgxIkT4uidwPeYUYsWLUS+BQAAAADAH47vvAl2H4Xy2rp1a25u7oULF9j9DJSVlW1tbT08PDgcQaf0KisrHx3fM+MNc+snYQiZ84Gpp0Bbqwva7lceGfzq32oGLiUTapFOWjQ1j/gnMVfiSSaPEEIOxhB1GWZFvQq9W2nQoMFvY8qR7WWvMGEd1S7H4ei0yKkTDCFv0sibNLIpspjzKGrJk7Pm1JLVwF5RUfHcuXORkZEnTpz4/Pmztrb2iBEjrK2ty/GVgPhVzoIGJSWlWrVqffnyRcCE4cOHSzKlKkxWls6aRWbNKhiV94eLNGsakpOZ06fJu3eEEGJq2mH06A6NRdHEBv6TkZGRlvb/E4/k5OS0tPAnDACVGgoaAAAAoBpKSUkZPnx4bm5uYYTD4Zw8eVJbW1vkex06dKhoHwiR7wIAAAAA8CdLS0vj+61buPMmClBKd+/ePWXKlM2bN3/58oXH42lpaY0bN27QoEFleTmHkiNNaLdg5n06yeKRkW+Y21a0QYm9D8j8j8z7dEIIkeeQ42a0l86/8VE16Pr6ZNEnxjOeEEK2RpEBesSsAreYhw4d6urqGhsbSwjh1m+msOgQt1Er9gReXBTh5XP0jZjUn7zYT7z4aF7sJ96XUN7XcCYh1kxR5nX4J8LhZPFIRCb5kE7epTNPkklgCsktppKBEEI6aZH9prRGcQdSGBkZrVmzRvgvBsQsNTVVVVW19HkSN2HChNevX2dkZBR71dzc/K+//pJwSn8auuODFHdn9u5lzp0jhSd7XrvGnD1Lhw2j8+ZJMatqJjHxt9OPtLW1cXAqAFRyKGgAAACAamjGjBkRERHsyPLlyzt16iTyja5duzZz5kx2pHHjxh07dhT5RgAAAAAAf7IbN26wT4jQ19dv3bp1Bdc0Nzc/efKkcK9VlSHnLGinICYhlyTkkgGvmNtW1KC4TvkeccTj34MXyJ7G/69mKKArR9ya0ORc5n4SyWeIWyyz1UT4u0o1atTo2LHjmTNnZAfNUZi6icjIFsR5P2JyPfcxDzxyYsMEvFxBXp6ZMIEeO6bA5ZoqE1NlMpBQQkh6PvFJJDcSmIAUEp9DMnlET5a0Vidja9Ku2uV+7BsqidTU1Mp5dsPUqVN9fX29vLyys7P5LtWvX//48eN8d15v3769c+fOr1+/5ufnq6qq2tnZrVmzphI2n6hypNKegdm0iXFzI+npv0Wjo5l9+8ivX3TVKsmnVC2lpqayh+rqArsMAQBUAihoAAAAgOrGzc3tzJkz7Ejbtm3F8WzQ9+/fx48fn5eXxw46OzujsB0AAAAAQLS8vLzYw4EDBwo+GEICDBXIeQva9yWTkU+is0ifF4yXJa2r8Nuc6Cyy8OO/zQ3G1STD9ItZh0vJYiN6P4khhNxIIFtMKlQicPjw4QCTHj/ajf53nJOVfWZj9vnNKrJcY2Pj17ECvyIOh3nwgPz9N127lh1X5pJ+uqSfLt7mVCsJCQmCWhi+fcu8eEEUFKi1NalTR4J5EULIuXPnlixZcvny5cjISB6PRwjR0NAwNzc/cuSIiYlJ4TSGYSZMmODl5ZWSklIYDAgIuHnz5pkzZ8zNzSWcNlRUWBhz/jx/NUOBzEzmyhU6dChpLKVTMKoXvmohBQWFkmYCAFQSUv69HwAAAEC0Xr16NXv2bHZEXV391KlTMjKir+PcsWNHUlISO+Lg4FCRo3wBAAAAAKCo3NzcmzdvsiMVOW9ChFqqkdNNqTyHEELCM0mX58wD1vuDlDwy6g2TkkcIIfUUycaGJRYE2KgTLVlCCPmaTZ4kC59PLkOWRysUVjMwH56mTbJUurbb0rTRpk2bfHx8jI2NS3qtPoezUk2N5Ocz3t6khG7/UJ38/Pmz2IIG5uZNpmdP3tChzLJlzIIFvD59mCFDyAeJnkFAKd28eXNwcPCRI0fmz5+/du3a+/fvP3jwgF3NQAiZP3/++fPn2dUMhBCGYd6+fTtixIjk5GRJ5lxtFJw3IZX2DLzdu0l8fImXf/xgdu2SYDrVGd9HZHwP6gAAVELo0AAAAADVR2Ji4sCBA/nO2jx48GC9evXEsd2NGzfYwx49euzfv18cGwEAAAAA/Mnu3bvHriRWV1f/66+/pJgPWyctcrIpHf+WyeKRuBzS7yXTQ4f00aHZPLInmgnPJIQQOQ450oQqc0tchEtJPz1yPJYQQvbGMG01ytcLIT2fPEslD5MZjzgSmflvsJcWb04r2fRje2vXrt34v2eaV6xY4bh48Y/fT08nhKhROklFxVxWlhBCYmIYPz/as2e5coAqJyEhoX79+nxB5uhRZtcuUvA3pKD1YGIiExjITJzI2b2btGwpyQzV1dUnTpxY0tWYmJhLly4VPZaiwPv37xcvXnz48GGxZQeiR2NiGMEzvn0T09a5ubk7d+68e/ducnKyvLy8kZHRqlWrGjZsKKbtpE5FRYU95DuBAgCgEkJBAwAAAFQTPB5vzJgxERER7KCDg8Pw4cPFtOP379/Zwz179sjKyoppLwAAAACAP5anpyd72KtXLzk5OSnlUowe2sTTko59y/zIIQwhNxPIzYT/35WjhOxoRFuqlbJIA0VKCEMIufGD9H3JWKkSdRkan8N8yCDv0kh8DlHkEDMV0laDmCrTGnKEEhKVRYJ/McGpJCSd5P1+G3CoPjlgypWhVny72Nvbq3z54uTsHJqXl8MwhBAuIQ1kZKarqMwuvL+Vn0/Cwir4ZwKVU1JSkqur68uXL3Nzc9+/f6+oqMjj8f5/ektYGHPgAClS70IIITExzLJl9Pp1Umm+9fbt2xcTEyNgwrNnzySWDIhGbm5FJwjl8+fPw4cPf/36dWGjAn9//xAfn+2Wlm0NDSkhpHVrOnQoUVYWx+5SoaWlxR7+/PlTWpkAAJQRChoAAACgmli3bh1fH9pmzZrtEmdDQl1d3R8/fhQOX716VfQBFwAAAAAAqAiGYa5du8aO9O/fX1rJlMRGnTxuRZd8YjzjCbu0QF2G7GpEB+iVvsIQPbImjOQzhEfIgyTyIImQ31YimTwSlEqCUvnjfLRkiaMRnVKblNTkYdiQIf3OnLmdlHQ3KyuXYdrJyw9QVFSiv0+vVav0jKGqcXd3X79+/efPnwsjBw8efPbs2fnz5w0NDQkhzJYt5PeqfTbm40dy/DidMkUSuZbBp0+fBE9ITEzMzMxUVFSUTD7VgxTPmyCEELXSKr9UVUW+Z3Jy8sCBA9++fVsY4RKyS0OjH8PUev2avH7NEEL++YccP05mzKDDhok8AalQU1WVk5HJ+a+AIz09Pe32bZXu3aWbFQCAAChoAAAAgOrg7t27GzZsYEc0NTUvX76spKQkvk3btm37/v37wuH27dsHDBjw/6dbAAAAAACgwp4+fcp+DlteXr5npTwNQU+OHDejn+uRqz/Iu3SGENJClY6sQTTL1sStpjzxb0UXfmQCkgUWLBSHS4mpMmmrQdpp0K7aRFHwO5LGjeVr1eqbmdlXQaGEVGrSjh3LmULlFRMTs2LFitDQ0IyMDCUlJVNTUycnJwMDA2nnJWmenp6LFi2Kj49nB3NzcwMDA/v27fvgwQMNDQ0SFSVoCR6PPHlCKk1BQ6lvvblcLpdb8kEvUDYFJQ4Vn1amIokuXcijRyW2YeByiRgOG1q8eDG7moEQckpbe6Ci4m8/uRmGCQsjTk4kL4+OGiXyHCTt1y8yeXINQr6wYrEzZ5p07Up37yYyuGkIAJURfjYBAABAlRcVFTVy5Mj8/PzCCIfDOX36tLGxsVj3HTp06JEjRwqHDx8+XLhw4fbt28W6KQAAAADAH4XvvInOnTurlfoUr/Q0UCILDAkpsT+CIGbK5FZz+i2bBKSQ8EySmsfoyFFDBWKhQowUSWIuCUwhz1KZL1nkZy7hMURXjlioUCs10kyFqJb9U14ZGdKpE4mMJKw3UGy0RQvyezfyquv48eNr166NYt2nDwwMvHfv3rp168aPHy/FxCQsNzd3zZo1fNUMhd68eTNv3rzjx4+TjIxSFsrMFH1ywrK2tvbw8GCYEut/9PT0KtXZNBLy6hUTEEAKvpFbtCC0HD+Lyli7ID50zBhy6RLz4kXxV5s0ofb2ot2RYZiAgAB2ZLCiYk95+eLr0JKSyL59pFcvoqEh2jQkimEYBwfmyZM6HA67oCEqJaXhzZtk/ny6e7fUcgMAKBkKGgAAAKBqy8rKGjRoEN+Bf2vWrJHAY1tdunQxNTUNCQkpjOzYsUNRUdHZ2VncWwMAAAAA/CH4Choq4XkTolVTngz894iK3+5EasmSnjqkp44wpRJ86PLl5P17JiCgaE0DNTenmzdXfIvKwMfHZ/ny5d++feOLR0VFLVu2rE6dOp06dZJKYhITGBj44MGDxYsX37p1KzQ0VMDMp0+f5ufnc0ptcCjODojlZW9vf+DAgY8fPxZ7lcvlduvWTcIpSZm/P+PqyoSFkbQ0QgijrEzr1SPz5tFyniPA10pBosdPcLn04EEycSLz/j35vVSFmprSgwdF3jzg58+ffJ8mTVFRUS25+QcTFUWOHKGLFok2DUliTp9mgoMJIUq/f5nXsrK6KCgwfn40OJhYWUkpOwCAEqElMgAAAFRtM2bMCA4OZkd69+69cuVKCWzN4XB2797N1+jSxcVlwYIFAh4TAQAAAACAMvr06dOHD/9/aJjD4fTt21eK+VQTMjLU3Z0OG0Zq1/7/A9z6+rRXL3rhAlFRkWpyIrNixYqi1QwFvn37tnz5cgnnI2Hfv38fMmTI3r17z507d/fu3ezsbAGTf/z4ER0dzdSvL2hF8TT8F5q6uvqcOXM0SnhWvnXr1qtWrZJsRtLEeHnx5s1jXr0qqGYghJD0dObtW8bRkTl9uqyLSLJ2oSQ1a9LLl6m9PTUzIwYGpFYtamZGx4+nV66QOnUksL9BqaeIsg4erZKuXyfZ2aRIH6HnOTmEEJKUxDt2TApZAQCUBh0aAAAAoArbt2/fsd/faxkaGp44caLU0zRFpXPnzs7Ozo6Ojuzg9u3bZWVlXV1dJZMDAAAAAEB1denSJfbQ2tq6Zs2a0kqmWpGVpZs20ZQUxseHhIeTWrVot25ER0faaYnMx48fP336JGDCp0+fPn361LBhQ4mlJEl5eXnDhw+fMmVKhw4dHBwcOnfuLHg+j8fLzc3lODrygoJITEyxc2jjxnTkSDEkK7yZM2fm5OTs2rUrMjKyMKiiotKmTRsPD48/6LyJ5GSyeTMp9kiRhARmzx7auTOpUaMsK1WKmgYlJbp2LSGEZmURQoiCgvi20tbW1tbWZlc+yZZ6SEdurvjykYT/OlK0lZO7U/AnTAghpPC/aAln0wAASBc6NAAAAEBVFRgYuGDBAnZEQUHh8uXL2trakkxj6dKlS5Ys4Qtu2rTJw8NDkmkAAAAAAFQ/t27dYg+r/XkTkqauTgcNoosW0VGjqlM1AyHk+fPniYmJAiYkJiY+f/5cYvlI2LJly1RVVVesWNG+fftatWpxuVwulytgvpaWVt26dYmBAZ0/n+jrF51AjYzo9u0ib/hfcfPnz3/y5MncuXO7d+/etWvXIUOGnDlzxtvbW1NTU9qpSQ6zaxcTFVXi5ZgY3pYtEkxHdBQUxFrNQAihlLZp04YdSeLxBL+E0dISZ0bi91/FxkBFRXb4a+EJRJJ6QAgAoFwq3a8gAAAAUO0FBQU9ffq0Zs2a5ubmxsbGArop/Pr1y9/fPz09PScnR0dHp3PnzjIyMr9+/fLx8bl9+7aHhwdf28yDBw9aSeOov4JmDJs2bWIH586d27dvXwUxv/0GAAAAAKiucnJynj59yo7069dPWslA1VKWp/Or6xP8169f9/DwCA4OLnivvXTp0pUrVzZo0CA0NLSkl5iZmcnLyxNC6LBhtG5dxsWFiYoiP38SDofo69NGjaizs2Qa/guhRo0aO3bskHYWUlXaIQg0PFwyiVRFW7ZsCQwMfPv2bcHwWU5OKwE/GVRVOSNGSCgzMfnvEaBGMjIKlGb9d15qXH5+dH5+HS6X0dMrrUkFAIAUoKABAAAAJGrLli1Llixh/nvLpKio2KRJk6ZNmzZv3rxt27aWlpaysrIFl86dOzdjxoykpKTC11pZWamqqj5+/Di3uBZ/06dPHzdunAS+hGK5uroqKCisX7++MPLt2zcPD4+xY8dKKyUAAAAAgCotKCgoMzOzcKivr9+4cSVohw5VQevWrfX19ePi4kqaUKNGjdatW0syJcmIiYmZNGnSxYsXtf57jrxHjx5z587t1avX169ff/36VfQl9evX/60gwNqaennR2FgmJITIy1MzM1LVH0mv9lgHBxSP9YMU+GhoaFy5cmX48OGvX7/Oy8tbmZraSUGhcQnNSGirVsTGRsIZilj//iQoiGRmylLaTFY2MCen8MrznJw6BgacSZOkmB0AQElQ0AAAAACSs2PHjsWLF7MjmZmZz58/f/78+YkTJwghSkpKrVq1srW1TUhIOHToEN/Lg4ODS1rZ2tpa6s9krFu37s2bN1euXCmM3L9/HwUNAAAAAADCefjwIXtoZ2cnrUygyqlTp46pqamAgobGjRvXrl1bkilJAI/HGz9+/Jw5c2xtbQuDHA5nxowZz58/nzlzppubW3x8PPslurq6R48eNTIy4l/LwIAaGIg/5XLLyMjYunXro0ePMjMzFRUVbW1tFy5cqKSkJO28pKrUL19ZWSJ5VFUNGjQICAjYsWPH3bt3k5OTd1K6Jjm5RkbGb5NkZKiVFd27V0o5igwdNox4eTH+/oSQFnJy7IKGoLy8AV26EHNz6WUHAFAiFDQAAACAhOzfv3/BggWC52RkZPj5+fn5+ZVrZT09PQ8Pj8rQL3TEiBHsgoYfP35IMRkAAAAAgCrt0aNH7CH7Hi1Aqfbs2dO7d++oqKiil4yMjPZW/RuTRe3YsSM3N3fJkiV8cXt7eycnp9evXw8dOtTJySkqKio7O1tVVVVPT+/79+8dOnSQSrZC8PPzmzFjRkhISGHTxzt37pw7d27v3r0dO3aUampS1bo1efSI8HglTrCwkGA2xUtJSXny5MnPnz+bNGliaWlJaeU61kBWVnbx4sX/fwInMZHn5ETfvGFSUwmlVE+PdOpEZ80iJXRuqEoopYcPk6lTmaCgFunp7CsvNDU5vx+lCgBQeVT9n78AAABQFRw9enTmzJmFHzqIioyMTMeOHXft2lVJnq3x9fVlDw0q5RMtAAAAAACVH8MwT548YUfatWsnrWSgKjIzMzt58mTB/W/ef/d6ORyOqanpgQMHmjRpIt30RC4kJGTjxo2BgYFcLpfvkrq6+rhx43bv3r1x48bLly8XxnNzc2vVqhUdHV2nTh3JJluchASeiwsNCSG/fhF5eVKrFp06lbDKmN69ezd+/Hi+ChWGYd6/fz9hwoSrV69aVILb9lJBp00j164xHz8Wf9XYmM6fL+GU2JKSkqZMmfLs2bPo6Ggej6esrFy/fv3p06dPmzZNilmVQkuLs20bIYRmZhIZGfLf0ajVhLIyPXWK3LrV/MAB4uVVGH6RmUmK/PQAAKgkKCFk9erV69atk3YmAAAAUG25u7tPmDCB9/vjAqampt+/f09KSir15Y0bN/7w4QM7YmRk1L179+7du3fu3FlNTU3E6QorOztbXV09Ozu7MHL27NkRI0ZIMSUAAAAAgCrq/fv3ZmZmhUNlZeXk5GSZavB0LEhWZmbm9u3b/f39s7KylJSU7Ozs5s2bp6ioKO28RCw/P9/Ozm7ChAlTp04tdkJUVFSLFi0+fvyopaXFjk+ePNnU1LTUZopi5+vLrF7N8LXTUFenAwZQJ6eCUceOHQV0c+zQocP9+/fFmWLl9uIFM3s2/x8gIaR2bc6mTUR61WA/fvzo0qXL69ev+eJqamr29vbbt2+XSlZQICcnR1VVNYd16sT379/19fWlmBIAQFHTp08/cOAA3gMAAACAeJ0/f37ixIl81Qxjxow5ceIEh8OJjY199+7dixcvHj9+/OTJE74zGlRVVdetWzd79mxnZ2cvL6+aNWt27dq1R48ejRo1kuwXUSabN29mVzPIy8v37dtXivkAAAAAAFRdDx8+ZA9tbGxQzQBCUFRUXL58ubSzELvdu3crKipOmTKlpAmGhobDhg1zcnLatm0bOz548OANGzZIuaAhPJy3ciWJjuaPp6QwHh5EV5fOnRsTE8P3nAOfkJCQL1++1K1bV4x5VmbNm9PTp8mqVczHjyQ+nhBCdHRogwZ03TrSsKEU8xo1alTRagZCSGpq6vHjxzt27Ni/f3/JZwUFOByOjo7O169fCyMfPnxAQQMAVE54GwAAAABidOXKlbFjx+bn57ODw4YNO378OIfDIYQYGBgYGBh069at4NLHjx+fPHny5MmTqKioVq1azZo1S09PjxCyevXq1atXSz7/cuE74rdhw4bKysrSSgYAAAAAoErj++3altV5HgDYYmJiNmzY8OTJE0qpgGnr1q0zNzefMGEC+2iGjh07DhkyJCMjQ0lJSfyZFo9Zv76YaoYCGRnMxYvUweHZs2dxcXECFomPjw8MDPxzCxoIIYaG9ORJmppKPn4kDEMaNCCamtLNKDg4OCgoqKSrycnJW7duRUGDFG3YsIFdzUAIyczMlFYyAACCoaABAAAAxOX27dsjR47Mzc1lBwcMGHDq1Kmih3oWMDExMTExGT9+vEQSFDENDQ320NraWkqJAAAAAABUbdnZ2bdu3WJHUNAAUJJ58+bNmjWrQYMGgqfp6uo6OztPnjz58ePHhW/JFRQUTE1N37x506ZNG/FnWpzsbCYsTNCEqCjm2rUcDqfUlfg+fPhDqamRli2lncS/Tpw4kZycLGDCly9fsrKyFBQUJJUR/F9kZKSLiws7UrNmTTs7O2nlAwAgWOm/BwAAAAAI4e7duwMGDGAfwUAI6d69+7lz52RlZaWVlVixH3MhhJw5c0bAAZ8AAAAAAFCSCxcuxBd0TSeEECIvL29jYyPFfAAqrTt37rx69Wrp0qVlmTxx4kR1dXVXV1d2sFGjRh8/fhRPdmXw9SsReM+bMAx59aply5ba2toCZmlpabWsNDfyoQDfoaJFZWZmJiQkSCYZ4LN79272R3YyMjJnzpxRUVGRYkoAAAKgoAEAAABE7+HDhwMHDszKymIHu3Tp4unpKS8vL62sxG3QoEEc1lMjGRkZPXv29PT0lF5GAAAAAABV0u7du9nDYcOG4S4LQFG5ubnz5s3bvn17GZ9xp5S6ubnt3Lnz5cuXhUFdXd2fP3+KK8VSycmRUrsvKCjUr1+/YcOGAqY0bNjQxMRElIlBheno6AieoKioKLhOBcTnypUr7OGSJUs6duwopVwAAEqHggYAAAAQscePH/fs2TM9PZ0dtLOz8/T0rN6NBBs1auTg4MCOZGZmDh482NnZmWEYaWUFAAAAAFC1BAQEPHv2jB2ZNWuWtJIBqMx27dpVr169Pn36lP0ltWvX3rp168SJE/Py8gqD0nzHWrMmFXzbW06OtG9PCHFxcalZs2YJa9Tka54PlcH48ePV1dUFTKhbt66ioqLE8oFCycnJERERhUMZGZlFixZJMR8AgFKhoAEAAABEKTAwsGfPnmlpaeygjY3NjRs3lJWVpZWVxOzYsaNVq1bsCI/HW7FiRe/evePi4qSVFQAAAABAFbJnzx72sEWLFq1bt5ZWMgCVVlxcnKur644dO8r7wjFjxujq6u7du7dgmJiYqKmpKeLkyo7DIb+/ieZDGzak7dsTQjp27Lhp0yYjIyO+CUZGRhs3bvzrr7/ElyMIp0WLFgLOAdHQ0Jg/f74k84FCMTEx7KGxsbE0fwgAAJQBChoAAABAZF6+fNmrV6/U1FR20MrK6vr166qqqtLKSpKUlJRu377dpk0bvvjNmzebNWt29+5dqWQFAAAAAFBVJCYmXrx4kR2ZM2eOtJIBqMyWLVtmb28v+CCGkuzZs2fDhg1fvnwhhHz58qVOnTqizq4c6KpV1Mys+Gt6enT5ciIjUzAaM2bMkydP7O3tbWxsmjVrZmNjM3HixMePH48bN05y6UJ5nDlzxtzcvGhcVVV17NixAwcOlHxKQAj5/v07e1irVi1pZQIAUEYoaAAAAADReP36dZcuXRITE9lBS0vLu3fv/lGF3pqamj4+PkV7fsbFxfXo0ePvv//G8RMAAAAAACX5559/srOzC4d6enrDhw+XYj4AlVNgYOCdO3dWrFgh3MtNTEzmz58/c+ZMhmHevXtnamoq2vTKR1mZnjpF27Qh7NMHKKUNGlBn54LzJgrVqFHj6NGjjx8/fvny5ePHj93c3Eo6hwIqAz09vfv37w8cOLBu3bqUUkKIkpKSubm5s7Pzrl27pJ3dnys+Pp491NXVlVYmAABlJCPtBAAAAKA6CA0N7d69+8+fP9lBc3Nzb29vLS0taWUlLcrKyl5eXitWrHB1dWWXL/B4vNWrV3/69MnNzU1GBr+GAQAAAADwu3XrFns4ZswYeXl5aSUDUDnxeLw5c+Zs3LixIq0QFy5ceOjQoW3btunp6Un/+WwdHXrxIrl7l/H0JCkpVF6etGhBJ0wgSkpSTgwqTEtL6/Lly0lJSY8ePUpISGjatKmVlRWHg0dtpenXr1/sIaWUYZiCihMAgMoJn6QDAABARX369KlTp058DesaNWp0584dbW1taWUlXRwOx8XFpUOHDhMmTIiLi2Nfcnd3z87OPnPmDJfLlVZ6AAAAAACVUH5+/p07d9iRop3PAODUqVNcLnf06NEVWUROTm7BggVz5849deqUqBIrEBISsmLFirCwsF+/fikrK9erV2/NmjUtWrQo9YW0a1fatatok4FKQlNTU7if58w//5CzZ0l8PJObSzU1SZs2dN48oqAg8gyL+vXr148fP7S1tdXV1SWwnSQp/V4qdOHChdDQ0OPHj1taWkopIwCAUqCgAQAAACokKiqqa9euX79+ZQcbNmzo6+tbo0YNaWVVSfTo0ePVq1fjx4+/ffs2O37hwgUZGZmTJ0+ipgEAAAAAoFBQUBC765uqqqqtra0U8wGQgqwsZts28uwZSUxkZGWpnh4ZPJgOHlx4PT09fcWKFRcvXqz449SzZs3q27evkZFRBddh27Nnz8aNG2NjYwsjb9++ffr06cyZM1etWiXCjaD6y8tjZsxgHjwg6ekFAYYQ8vw58fWlBw4QY2Px7Xzx4sUdO3Z8+fIlMzNTQUGhdu3aU6ZMmThxovh2lLCiBUavXr1q167do0ePLCwspJISAIBgaOwDAAAAwktJSfnrr7+ioqLYQWNjY19fX+m3rKwc9PX1b9y4sXLlSr4Pm86cOTNkyJCMjAxpJQYAAAAAUNl4e3uzh3/99ZecnJy0kgGQgogIpl8/5uBBJiiICQ8noaGMvz/j6MhMnEhycwumbNmypX379m3atKn4bpRS0VYz3Lp1y8nJiV3NUCAuLm7Hjh0nT54U4V5Q7fGWLGHu3CmsZvgXwzAhIczUqfxx0Zk3b97kyZMfPXoUHR2dkJAQExMTEBAwZ86c6lTQ0KRJky5duvAF09LSJk+eLJV8AABKhYIGAAAAEN7ly5cjIiLYEUNDQ19f39q1a0srpUqIw+H8/fffBw4c4Ktp8PT07NChA19zCwAAAACAP9b9+/fZw6K3WwCqs8xMZupUJiSE8Hi/xbOyGF9fZsECQkh8fPyePXv+/vtv6WRYmrVr1/IduVgoMTFx27ZtDMNIOCWoqj5+JPfukfz8Yi8yoaHMli3i2PbQoUPHjh1LTk7mi6elpV24cMHFxUUcm0rFqVOnWrZsyRd8+vTpx48fpZIPAIBgKGgAAAAA4YWGhrKHBgYGPj4+hoaGFV03PZ05eJCZPJlnb89bsIAEB1d0wUpgypQpe/fu5atpCAoK6tChw7dv36SVFQAAAABAJZGbm/v48WN25K+//pJWMgCSx2zZwnz4UPw1Ho/x8yPv369evXrixInG4my2L7SIiIiwsDABEz5//vzs2TOJ5QNVGnP8OElIKPkyQ8Twd4lhmP3796emphZ7NSMjw93dPfe/XilVnb6+fkBAwJUrV1RVVdlxPHUDAJWTjLQTAAAAgCosOjqaPVy7dm39+vUruCZz7RrZto0JCyP/PbrBu32btm5Nd+8mKioVXFy6pk+fTimdOXMmj/XAzefPn0eMGOHr68vlcqWYGwAAAACAdL169Yp9IpuOjo6ZmZkU8wGQtKdPiYAGBklJb7dsuXL9+oeSih6k7d27dz9//hQwIT09/enTp61bt5ZYSlCFff8u+DqTlEQZhvz+0EgFvX//Pjw8XMCE8PDwhw8fVptiOy6Xa2lp+evXL3awctZLAQCgQwMAAAAIj6+goeK9GZibN5nVq5nPn3/7HCc1lfH2ZsaNI3l5FVxf6qZNm3b27FlFRUV28MGDB7t27ZJWSgAAAAAAlUFQUBB7aGNjQ0V6pwqgsivS5Z7Potu3V65cqampKZFsyk1ZWZnDKeV2g5qammSSgSqvtJ//lMsVbTUDIeTjx48ltWcokJ2d/fbtW9FuKl18jVcVFBTk5OSklQwAgAAoaAAAAADh8RU01KlTp0LLZWeTrVtLairIPH/O7NxZofUrh2HDht27d09HR4cd/Pvvv/mK4gEAAAAA/igvX75kD1u1aiWlRACkRGDTvkPp6c9+/pw+fbrE0imv5s2bGxgYCJigq6vboUMHieUDVZupaSkTdHVFvqe2traMjKCm5pRSfX19ke8rRXyf42VlZTk7O0srGQAAAVDQAAAAAELi8Xh8R+vVrl27Igsy164xnz8L2I/4+lZk/cqjTZs2ly9fZj+8kpSUdOrUKSmmBAAAAAAgXXyPvTZr1kxamQBIh55eSVeSebwNqame48cLvtsqXRoaGoK/bZs2bVrxto7wh6ATJ5K6dUu8LCdHevYU+aYtW7asK2BTQmrVqlVtzpso0KRJk06dOrEj7u7uubm50soHAKAkKGgAAAAAIcXHx+fk5BQONTU1VVRUKrIg8/Ahyc8XNCEhgaSnV2SLyqNdu3YODg7syJUrV6SVDAAAAACA1L179449NDc3F8GiX74wFy4wJ06QN29+O9UOoBLq14/Iyxd7ZVZycj8dnXYbNkg4o/I6ePBgo0aNir1kbGx84MCBim+RlJS0YsWK3r17d+3adfDgwRcvXmTwrV0taWvTsWNJsZ8yUUpbtaL29qWs8O0bCQ4mYWGExyvjnkpKSra2tgImtGzZUlcMnSGk68yZM8rKyoXD5OTkixcvSjEfAIBioaABAAAAhMR33kQF2zMQQmipNeB5eSQ7u4K7VB4zZsxgD4OCgvBBDAAAAAD8mSIiIpKTkwuHysrKFX2S+8MHZsgQXt++zMKFzIoVvGHDmJ49mZs3K5gngPjQ0aOptTWhlC++Py3tbX7+pqVLye8HF1ZCNWvW/Oeff1q1aiXPqsyQlZVt3rz5xYsXTUxMKrj+iRMnWrdu7ezsfOPGDW9v78uXL48bN659+/bfv3+v4MoFcnJy1q9f365dOzMzMwsLiy5duhw/flwkK4MQ6LRpdPZswvdZk6oq7dKFurkRTon3tpjLl5m+fXm9evEGD+b1789068Y4O5O8vLJsum/fvhYtWhR7ydzc/OjRo+X5CqoGfX19vjqkY8eOSSsZAICSVN4WVQAAAFDJ8RU08B28J4z69QVfp2pqRFOzortUGhYWFioqKmlpaQXDpKSkqKgoIyMjqSYFAAAAACAF9+/fZw+bNWvGKflmVemCgnizZ5OYmH+HlJK0NObdO+LoSGJj6aRJwq8MID6U0iNHyJw5zOPHJCWlIOaVmbnh1y8/CwulHz/Iz59EW1v0+0ZFMRs3kshIJiODKioSQ0O6eDFp0EC4xRo0aBAQEODh4XHlypW0tDQFBYU+ffqMGTOm4odleHh4LF68+MePH+xgZmbmw4cPe/Xq5e/vz37KXAjR0dEDBw58+fJlPqtz5JMnTy5cuHD58mUFBYWKLA7CoTNm0CFDmP37SVgYyctjtLQ4Y8YQa2sBL2HWr2fOnyepqf+OU1KYlBTy+TN5/Zq6uxNZWcE7qqio+Pj4jBkzJiAgICEhoSCoqanZsmXLU6dOaYvjG1DagoKCPnz4wI6kV5feqABQnaCgAQAAAIQUU/j5ICFEJB0aRo9mzp0j376VOKNx46JPq1RdHA7HwsLi8ePHhZHg4GAUNAAAAADAH+jGjRvsYYcOHYRfKyeHcXQkv79b+VdiInPwIO3YUeibtQCCpKUxjx6Rr1+JsTG1ti7p/AhBFBTooUM0KIi3bRsNCrqWlDQ9OfkfHZ36P34w7u7Ez48sXkwHDBBhyszJk8zu3eS/DgcMIeTdO+b5czptmtClPxwOZ/jw4cOHDxdZloRkZ2evX7+er5qh0IsXLxYvXrxv3z6h18/JyRk4cODz58/54hkZGbdu3RozZgya8EuNnh5ds6bgP0v9PIjx9PytmqFQfj7z+DGzbBlny5ZSN1RXV7927VpoaKi7u3tERESdOnVGjRplYWEhRO6V3+fPn7t3756RkcEO9urVS1r5AACUBAUNAAAAICTRd2jQ16fdujGnTxfbCZDWrUtXr67oFpWMlZUVu6Dh/v37gwYNkmI+AAAAAACSl56efvP3wyC6desm9GrMiRPM588lXv7+ndmyhR44IPT6AMXIzOQtW0YCAsjXr4RhiIwMqVOHdOtGly8X0Bi/RMrKJCLiQmLi3OTkq9raVv89U858+UKcnKiuLrG1FU3afn7Mjh2kaJVAXByzezepXZv26CGajSrMy8srNDRUwAR/f3+GYaiwj0C4urq+fPmy2EsMw/j6+j569MhWVH/sID5HjxZTzVCAYYi/f9nbnDRq1MjJyUmUuVU++fn5I0eOTExMZAdbtWo1b948KWUEAFCiCrRuAwAAgD+byDs0EELo+vW0Z09SpFEkNTKimzaRmjUrvkWl0q5dO/bw4sWLubm50koGAAAAAEAqvLy82A2utbW17ezshF/uyRPC6hhfjKgo4RcHKCojgxk+nFy+TGJjCcMQQkheHhMRwRw9ykya9G+kPJg1a46Ghi5MTr6to9NSTu63a3FxzMaNIsqbMFu2FFPNUCAxkezaJaqNKu7u3buC3ywnJCTExcVVZP38kn9uJCUlVaT9A0hIQgITGytoQmwsc/26pLKpAo4dOxYUFMSONGnS5NatWxU8vQUAQBxQ0AAAAABCEn2HBkIIh0P37aObN1NbW2psTAwNadOmZNgw6ukpsmdQKpOuXbvKsT6f+vbt2/79+6WYDwAAAACA5Lm5ubGHgwcPlpGpQFvZzMyKTgAoD2bJEubly2IKF/LymPv3me3by7fcjx8HAwOdf/3y1dU1/683w2/bhYeT3w+8F1JkJCOwuIeJiiIhISLYSBTyiuvjyJafn1+RxwN+/vwpeEJJp11ARaSkpMycObNVq1YNGzZs0qRJly5dzp07J/xy376RtDRBEyhlrl0Tfv3qJSsra+3atexI/fr1fXx8tLS0pJQRAIAgKGgAAAAAIYmloIEQQgjt25eeO0f9/DgPH9KbNzlbt5axJWCVo6mp2b9/f3ZkyZIl9+7dk1Y+AAAAAAASFh4ezvcL8JgxYyq0oqJiKROUlCq0PgBbYiLz7FmJbRhyc8mNG+Vq0nDxwIENsbHeOjoNSirrSUlhfn+oWjjM+/ckKUnQjNRU5vXrim8kEq1atRJ8nISmpmbNCvR05HK5FZwA5fXs2TMbG5t9+/YFBQV9/vw5JCTEx8dn0qRJQ4cOFdAtQxBNzdJ//r94wWzeLMzi1c6FCxdiWQ0tKKUnT56sUaOGFFMCABAABQ0AAAAgDB6P9+3bN3bEwMBAWslUaUuWLGF/LpOdnd2vXz8/Pz8ppgQAAAAAIDFubm48Hq9waGJiUqHzJgghnToRgbcemfr1K7Q+AAvj40N+f2vMP+HrV/L5cxlXCw0NnbFtm6eubj3BTUoE3tovK0XF0tepNNU/o0ePri/wO9fc3LwinV309fUFT6hXr57Qi0NRP3/+HDduXEiRFiDp6emenp7Tp08XZtHatWmp9+Ozs5mzZytP6xEp8vT0ZA8HDx7ctm1bKeUCAFA6FDQAAACAML5//85u56ilpYUz9oTTsmVLvvfqaWlpPXr0OH/+vLRSAgAAAACQjPz8/OPHj7MjkyZNEvwcdqnoiBG0ceMSLxsYcJYurcj6AL+Jji6lAUNaGklIKMtKDMNMnjx5jaNjc8FPC6ir01atypNi8ai5ORF8F19Hh7ZoUfGNREJdXX3s2LElfezQoEGDHTt2VGT98ePHK5VcvWFgYLBo0aKKrA98Fi9e/KGEk1Py8vL++eefiIgIYdbt0YMUd1DLb378YCr2t6V6+PTpE3s4e/ZsaWUCAFAWKGgAAAAAYYjvvIk/0LZt22xtbdmRrKyskSNHLlu2rNSDQgEAAAAAqq47d+6wW17LysqOGzeuoovKyNDt26mRUTGX9PTo/Pmkdu2KbgFQqF69UvocqKkRPb2yrHTp0qX09PTpixdTga0IaP36xMSkXDkWT0eHNmokaKOGDUmtWiLYSERWr149ceJE7SLnUTZq1MjNza12xb6vx4wZ89dff3E4xdwuUVJSGjt2rLGxcUXWBz7Pnz8XcPXbt2/79u0TYlk6dy61syu99Qjr3x0xycnJCQ0NjYiIEPL4DPHjO0UFnz4BQCWHggYAAAAQRkxMDHuIgoaKkJeX/+eff6ysrNhBhmE2btxobW0dGBgorcQAAAAAAMSKrz1Dnz59Sm38XiampvTsWdqxI6lZkxTcodTWplZWnN276fDhIlgf4D+0c2cisKECrVWLlOFeeH5+/urVq11cXDgcDv377xLLbvT16bJlwqVaTG4uLsWX/hBC69alGzeKaiNR2b17t6enZ58+fSwtLZs0aWJtbT1z5syAgIB27dpVfPFLly4NHjxYS0uLHTQwMJgzZ461tXX//v1tbGxsbGwGDBhw48aNim/3J8vKykpOThY8Jzw8XJilORzq5kZLLSHKyRFm8bKJiIjo37+/mZmZjY1Nq1atzM3NJ06cWOrXK3lNmjRhD//55x9pZQIAUBbCHysFAAAAfzK+Dg0VfBgCNDQ07t6926dPnydPnrDjz58/t7Gx6devn6urayOBT88AAAAAAFQtycnJV69eZUcmTpwostVr16bu7jQpiXn3jmRlUVNTwXedAYSkpkZsbcmFC8UfPKGgQAYNKv15cUJOnz6tpaXVrVs3QggxMeFs3sysXMmEh7OXpUZGZOlSYmMjsuTr1KGHDpH585nQUFL4fDaXS01M6ObNZanDkDw7Ozs7OztxrCwvL3/hwoWAgIC9e/fGx8dTSuvXrz9z5sylS5fu3bv3169fhTPv3bvXuXPns2fPysvLiyOTaiApKeno0aNBQUGEkObNm0+ePJldKSIjI8PXHqAoGRlhb13JyBBzcxIXJ2iOioqQi5fGz8/P3t6eXY3x8+fPkJCQ58+f//PPP3Xr1hXTvkLo3r372bNnC4c3b97ctm2bFPMBABAMBQ0AAAAgDL4ODShoqDgtLS1vb+/x48dfvHiRHWcYxsvLy8fH58mTJ02bNpVWegAAAAAAouXp6ZmVlVU41NfX79mzp4j30NSk4rn3CVCI4+zMREUxz54Rvt7yCgq0Wzc6bVqpK+Tm5q5fv/7o0aP/D9nZ0evXyc6d5PVrJjOTyssTU1M6fz7R0BBx9qam9J9/yIULxMeHZGYSRUXSvj0dPZoIfTu5irO2tra2ti4c9u7d++bNm8zv1SqpqaleXl6jRo26dOmSxBOsAlxdXQ8fPhwWFlYwPH/+/KFDh+zt7VesWFEQkZGR0dfXj4iIKGkFSqlNRQp3unQhfn4kN7ek1YmlpfCLlyw5OXnq1KnF9pZ48+bNsGHDHj9+XOyxJlLRp08fDofD4/EKhqGhoZmZmYqKitLNCgCgJJXlpycAAABULXwdGnDkhEgoKSlduHBh48aNRZ9FSEtLmzp1aqU9fBEAAAAAoLyuXLnCHo4cOVL4R3IBpEhOjp45Q8eOpcbGRE6OEEIUFWmjRnTOHLp3b1kW2Ldvn4mJSYcOHX6LKivT5cvpuXMcLy964QJdt0701QwFZGToqFH06FF65gw9epSOH//HVjPwuXTp0oMHD5jiem/weDxfX9+7d+9KPqtKbuXKlU5OToXVDAXCw8M3bty4dOnSwkj//v3lCr5ZimNiYuLg4CB0DnTECPr7eQq/XW3QgC5YIPTiAqxatSo0NLSkqy9fvnR3dxfHvsLR1tZmf5THMMzXr1+lmA8AgGAoaAAAAABhoKBBTCilS5cuffz4sYWFBd+lx48fDxs2TCpZAQAAAACIVm5urq+vLzsyZMgQaSUDUFGysvTvv6m3N8fDg+7fz7l8md65Q2fPLstLY2NjN2zYsHXrVnHnCOV17NixtLS0kq4mJyfv379fkvlUfqGhoW5ubsX+oaWlpZ04ceLdu3cFw0WLFpXUg0FbW3vx4sWqqqrC58Hl0v37aXGndtJ69ejWrWI6cuL58+cCrmZnZ/OV8UmdgoICe5hbUk8LAIBKAAUNAAAAIIzY2Fj20EAq59EmJDDbtzMzZjDTpzNHj5KSP2ioclq1ahUcHHz48OEaNWqw45cvX164cKG0sgIAAAAAEJXg4GD2TS9tbe0KNRgHqAxkZYmVFe3ThzRtSsrWWD4/P3/8+PFz5swxNTUVd3ZQXj9+/BA8IT4+XoTbffjwwdnZecGCBUeOHElKShLhyhKzYcOGb9++lXQ1Li5uw4YNBf8tIyPzzz//9O3bV+P3viMNGjRwdnauSHuGf9WpQy9fJsOG0QYNiLY20dQkxsa0Vy964QJp3ryii5cgJSVF8ITU1FQxbS0cvoRVxFPnAQAgEmgeBQAAUCZfv349ffr0mzdvsrKyatas2aVLl549e/6xDVHz8/P5OtHVrl1bohkwDOPiwly9SgrrKv75h5w4QRwc6PjxEs1EbLhc7qRJkxo3btyhQ4fCQw0JIdu2bfv69auLi4uRkZH0sgMAAAAAqJDg4GD2sF27dpXnZHHJSEpKOnjw4MuXL3k8nomJyYwZM2rVqiXtpEDSli5dSildtmyZtBMBYVBKRbJOdHT0hAkTXr58mZiYWLCss7Nzr169du7cyeVyRbKFZERGRgqe8OXLl8L/VlFRuXr16sOHD48cORIXFycvL9+sWbO5c+dqaWmJJhs1Nc7WrSQ/n8bFkfx8UrOmuM9S4Wt4UJS8vLxYEyiX3NxcdskOpVRPT0+K+QAACPaH3oYBAAAou/z8/PXr12/cuDEnJ6cwuGvXrnr16m3atOnPbIv6/fv3vLy8wqGOjo6SkpIkE2CWLWMuXSJZWb8FIyLIpk0kK4tOnSrJZMTKzs5u9OjRfOcsnjt3zsPDo0ePHr169TI0NExMTIyKivr27VtycjKPx6tVq1ajRo1sbW3NzMyklTYAAAAAgGDv379nD1u0aCGtTKRi69at+/fvZx8zf/LkyeHDh2/atElUt0ih8tu8efPNmzf9/f2r1k3rP4eurm4FJ5RFVFRU9+7dQ0NDCyMMw0RERBw8eDAqKurq1atV6GdCqWcWsD9YK2BnZ2dnZye2jAjhcomkasUMDQ35avX4NBdbcwghfPr0KT8/v3BYo0YNOTk5KeYDACAYChoAAAAE4fF4o0ePPn/+fNFLERERQ4cOHTJkyN69e/+0Kubo6Gj2UNLtGZ4+Za5f56tm+FdqKnPsGO3fn/x+UkOVduLEiaCgoJCQEHYwPz//+vXr169fF/BCY2PjKVOmTJ8+XU1NTcw5AgAAAACUD1/LNxMTE2llInlOTk6bN2/m6z0eHR29Z8+e1NTUgwcPSisxkKSdO3ceOnTo/v37InseHURt4sSJfn5+aSWcbqmhoTFjxoyK7zJ+/Hh2NUOhvLy8O3fubN68ecmSJRXfRTLU1dUFT+A7YKKaWbFixcOHD0s6qaRBgwaLFy+WcEoCeHp6sodNmjSRUiIAAGXyZ3VyAwAAKK/ly5cXW81Q6OLFi02bNvXw8JBYSpVBTEwMeyjhggbmwAGSnFzi5dhYZs8eyWUjfpTSN2/ejC//URrh4eGOjo4mJia3bt0SR2IAAAAAAEIr6KxeSEdHR1qZSFhUVNShQ4eKPUk9Kyvr4sWLDx8+lHxWIGFbtmzZvXu3r6+vgYGBtHOBEg0ePLhDhw7FNkjgcDidO3fu0qVLBbd4+fLlq1evSrqak5Nz4cKFCm4hSb179xbwlL+MjEyPHj0kmY+EtWjRwt7eXlVVteglfX39tWvXampqSj6rYjEMc+zYMXakc+fO0koGAKAsUNAAAABQolu3bm3atKnUaT9+/Bg2bJiDg0NmZqYEsqoMvn37xh5K+iOY799LmRARIZE8JIfL5R4/fvzUqVNCNLSMi4vr06fP2bNnxZEYAAAAAIBwsn7vuCbhM+ykyNnZma/jHVtiYuKWLVskmQ9Inqur69GjR+/fv1+nTh1p5wKl8PDw6N27N98tajU1tQEDBpw+fbri6587dy5ZwAMbhMTGxsbFxVV8I8mYMWOGpaVlSVebNWs2Z84cCaYjBRs3bly7dm2jRo04nH9vvcnLy1tYWBw8eHD06NHSzY0tMDDw8+fPhUMOh1Op0gMAKApHTgAAABQvISHB3t6eYZjCCKV06dKlTZs2PXPmzI0bN/jmu7m5vXnz5ubNm9ra2pLNVAoSEhLYwxoSPt+htEMZS58gEgxDXr5knj8nHA5t3Zo0bSruDUePHt2vX789e/YcOHDgy5cvZX9hfn7+pEmTmjZtam5uLr70AAAAAADKjn10NyGk8N5PtRcWFiZ4QmxsrGQyAcljGGb+/Pl+fn5+fn5/2smVVZSiouK1a9e8vLzc3Nzi4+Mppfr6+lOmTOnZs6dI1i/peIJCWVlZSUlJ+vr6ItlO3LhcroeHR79+/V6/fs3+PI0QYmFhceHCBRmZ6n9DasGCBVOnTr18+fKjR4/k5eW7du3avXt3WVlZaef1f9nZ2cuWLWNHOnfuXLduXWnlAwBQFtX/3w8AAADhzJw5k68PwYYNGwp+4x89erSHh8fMmTP53nk+e/asQ4cOd+7cqVWrlkRzlbgSP3wMDWVOnybx8Yy8PO3WjXbvTsTxZlVNraITKozx9ibbtjHh4SQ9nRDCqKrS+vXp8uXExkas+6qqqi5btmzp0qUBAQG+vr6hoaFxcXGampoGBgaGhoYFZ6+GhYX5+/v7+fmx/zdlZGTY29sHBARwuVyxZggAAAAAUBZ8v5fyvcWoxnJLK7/OycmRTCYgYfn5+VOmTHn37p23t/ef8CCEyD1//tzV1fXr1685OTlaWlr9+vWbNm2aZGqh+vfv379/f3Gs3KhRI8ETVFVVq9ZHTHXr1n348OGyZcv8/f0LjhbS1NS0s7PbuHFjsWcxVEvKyspjx44dO3astBMpBsMwo0aNun//Pjs4ZswYKaUDAFBWKGgAAAAoxqVLl/jOKezRo4ejo2PhcOjQoR06dJg5c+bFixfZ0969e2dnZ3f79u2GDRtKKFdp4HuUJCIigmRmMvPnM48fk6SkgiBz7RoxMaFOTqRlSxFv36YNCQoiPF7xVxUVSb9+It7xd8yZM8zmzYTdpuLXL+blS2b2bPr331RED2oIwOFw2rZt27ZtWwFzIiIipk+ffvv27cJIUFDQ9u3bFy1aJO70AAAAAABKxfe4aqm3+auNUs9QrzyHrIMIZWZmDhs2jBBy7949RUVFaadTxTAMM3v27AsXLrCfKrl3796pU6cuXbpUs2ZNKeZWQaNHj965c+fXr19LmmBkZKQm/mc2REtFRWX37t2EkIyMDIZhlJWVpZ0R/N+ZM2cuX77MjtStW3f48OHSygcAoIz+lGZuAAAAZffz58+ZM2eyI9ra2m5ubpRSdlBPT8/Dw8PNzY3vw4iIiAg7O7tXr15JIlcp4XuG4MqVK0kjRzI3bhRWMxBCSG4u8+4db+ZM8uKFaHenc+ZQE5MSr1pY0L59Rbvjb759Y3btIr8fuvGvuDji4kJSU8W4e5nVq1fP09PTzMyMHVyzZg37lEQAAAAAAGn5Ywsahg8frqSkVNJVLpfbsWNHCaYDkpCRkdG3b191dfXLly+jmkEIS5cuPXr0KF+PzJycnCdPnvTr1y87O1taiQmWn5///v37wMDAuLi4kuYYGBh06tSppD4T2trafEcDVC1KSkqoZqhs9uzZwx7KyMi4ubnJy8tLKx8AgDJCQQMAAAC/BQsW8L3b3LNnT0kl/xMnTrx//35Bq/9C8fHxHTt2fPr0qRizlKo2bdrIyckVDlNSUrwePiS/n4/4r69fmRUrSuymIBwFBbp3bzE1DRwObdaMHjxIfi89ES3eli2k5ENtmYgIZtcu8e1eLgoKCkeOHGH38s3IyBg1alSl/bgHAAAAAP4cfAUNeXl50spEwkaMGNGqVauSrpqbm1fp+5dQVHZ2dr9+/WrXrn3ixAm+v/ZQFjExMefOncvKyir26osXL9avXy/hlEqVnZ09e/Zsc3NzW1vb9u3bN2/evG3btteuXSt28uHDh9u3b1/0dEhtbe1Zs2b1FH8PSPijREZGsodubm6dO3eWUi4AAOWAggYAAIDf+Pn5ubu7syMDBgwYMWKEgJe0bt367t27urq67GBycnL37t2ra02DhobG6NGj2ZFnJd8jZz59Io8eiTgDExN6+TIZMYKampJatYiBATU3p1Om0EuXiJjPIqXh4aXMePdOrAmUi7W19ezZs9mRZ8+eTZw4kSm2+gQAAAAAQFJ4vxc9U3EWJVcqlNKLFy+2bt266DPZTZs2vXDhAp6UrU7y8/PHjh2rpqZ29OjRonesxerly5ezZs0aNmzYlClTvL29q+57wF27dkVHR5d0NT8/38fHR5L5lCotLe2vv/7at29fSEhIcnJyTk7Ot2/fnjx5Ym9v7+TkVHS+goLC3bt3FyxY0LRpUy0tLSUlpVq1arVt29bNzW3t2rUSTx+quczMTPawT58+0soEAKBcZKSdAAAAQCWSn58/Z84c9vt8TU3N/fv3l/pCKyurhw8fdu/enV3pnJyc3K1bt+vXr9va2oojW+mysbE5duxY4fCRgIf+s7KYW7dou3YizkBdnbN5MyGEZmQQDocoKIh4/ZL8/t6vGCU8OCItTk5OV69eDWfVYZw9e7ZevXobNmyQYlYAAAAA8IdLS0tjDwWcwlD96OjoPHjwYO3atT4+PvHx8QzDaGlp2djYbNy4UU1NTdrZgcgwDDNt2rTExMTr169LspohOTl51KhRAQEBSf8dCnnq1ClLS8sTJ040bNhQYmmIysePHwVPSEhIYBim8hRFjR8//smTJ0XjCQkJu3btatu2badOnfguycjIbNq0ydXVNSws7NevX7Vr1+Z7ZgZAVPianeAQHACoKlDQAAAA8H9ubm6vX79mRzZt2lSjRo2yvNbExOThw4edOnViv9lOSUnp2rXryZMnhwwZIuJcpe3r16/s4Q+Bh0owGRli/GhBwh99lnoAZCX7KFZZWfncuXN2dnY5OTmFQWdn55ycnFWrVuEDUwAAAACQipiYGPaQ7xS/ak9eXt7FxYUQkpOTw+PxFCRWnw0S5Ojo+Pr1ax8fH0l23UhPT+/atWtQUBA7mJmZ+eTJk169et29e9fIyEhiyYhE5alUKIuPHz/6+/uXdPXHjx9///130YKGApTSBg0aiC01AMLj8dgfDVFK0RMIAKoKFDQAAAD869evX6tWrWJHWrdubW9vX/YVDAwM7t+/37lz55CQkMJgZmbmsGHDFixY4OLiUp3Oywz//eSFWgIfN6GNG4s5HQlq2pQIOEmEwyElH4grLa1atTp8+PCECRPY3Ue2bNmyb98+a2vrevXqaWlpycnJNW7cuHfv3pqamlJMFQAAAAD+BFFRUewe8jIyMvXr15diPhKWkJBw586dhw8fJiQkKCoqNmvWbMiQIXXr1pV2XiBKW7ZsuX79up+fn4qKiiT3nTNnDl81Q6HPnz87ODhUtgMaSlVqVwkdHZ3KU/Rw/PjxHz9+CJgQGRmZmZmJx+JBNF6/ZnbvZr59o1lZRE2NtGhB588X/JgNh8PJz88vHObk5KCmAQCqBBQ0AAAA/Gv16tVxcXGFQ0rpzp07ix5rKljNmjXv3bvXpUuXt2/fFgYZhtm6deuDBw+OHj1qbm4usoylJzs7+9q1a+zIVAF9CwwM6ODBYs9JUuiCBeTePSYiovirDRrQadMknFJZjBs3LiIigu8AzoyMDF9fX3ZEWVl52bJljo6OEj7eFQAAAAD+KFu2bGEPmzZt+ofcUImOjl62bNn58+fz8vLY8cWLFzdu3DgjI4MQQinl8Xg1atQwNjY2MjKysbHp0qULbn9WLRcuXNizZ8+jR4+0tbUluW9OTs7Dhw8FTHj9+nVYWJio6oeCgoI2bdr09evXnJwcLS2t/v37T506tbyfopRq7ty5586dY5dAsXG53K5du4p2x4qIiooSPCE9PT0+Pt7Q0FAy+VRLycnJ79+/5/F4jRo1+pPP5mDWr2cuXSKJiYSQfx9eCQoivr50xw5SwmePHA6nRo0asbGx/67AMNHR0egLAgBVAgoaAAAACCEkICBg586d7MiIESOsra2FWEpfX//evXu9evV69uwZO/7s2TMrK6uZM2euW7dOXV29QulK24MHDwoP4ySEqCgpDTM2JqxykP+TkaFduhAdHcklJ27q6nT9esbRkfz3DrAQNTSkmzeTytotdvXq1d+/fz9w4ICAOenp6StXrgwNDT158qTEEgMAAACAP4q/v//+/fvZkWHDhkkrGfHh8XgPHz4MDw83MDBQVFRMS0u7d+/enj17CqoWik5+//49OxIVFRUYGFjw3+rq6jNnznR0dFRVVZVE6lAxQUFBs2fP9vb2NjAwkPDW79+/5zsdkk9CQsL169fnzJlTwY0Yhpk1a5aHhwe7G8G9e/fc3d0vX75cxoM7y8jAwGDUqFG7du3KzMwsetXKymrlypUi3K6CSj09R15eHm0RhRYZGTljxox37959//6dx+Pp6+s3atRo+/btFhYW0k5N0pjdu3mnT1O+f1AYhvn4kcyaRS9dKumDOCMjo1jWx1mfPn1CQQMAVAkirpcEAACoohwcHNjd+OXk5DZu3Cj0ajo6Ovfu3RsyZAhfPC8vb+fOnY0aNTpx4gR7uyqH77O2fgMGqC5bRmrV4p+nqEi7dKHr1kkuM8no2JFz7Bht25bUqEG4XCIjQ2rVoh070lOniJWVtJMrEaV03759Li4ucnJygme6u7sfO3ZMMlkBAAAAwB8lJiZm+PDh7H7XKioqkydPlmJKIvfhw4d58+bVqVOnQ4cOEydO7NatW7t27Xr27Llp06ZiqxlKlZKS4uzs3LRpU8EP30NlkJ6ePmLEiH379kmlO2N6enpWVpbgOYmJiRXfaMmSJW5ubnxnK+Tk5Dx58qRv377Z2dkV34Jt48aNkydP1tPTYwfl5eXbtm177dq1StXfZcSIEYIPGTEwMFBTU5NYPtXJs2fPunTpcvPmzS9fvuTk5OTl5cXGxvr6+vbt2/fGjRvSzk6yUlOZCxf4qxn+w4SH80r+IM7ExIQ9fCrgTFUAgMoEBQ0AAADE19eX7w597969K3iCqbKy8oULF7Zs2SIrK8t3KS4ubsKECTY2Ng8ePKjIFlLE92BEnTp16ODBnNOnadeutH59UqMGqV2btmxJV6+mhw6Ranl4gakpPX+ec/Mm5/x5zoULnNu3qbs7MTKSdlqloJQ6OjqGhITMmjVLcGPGNWvW5ObmSiwxAAAAAPgT5OTkDB069Nu3b+zgqlWrdKpRR7eTJ082a9Zs586dgh+UF8KXL186dep0/Phx0S4LorV+/XpbW9vBUjp10cjISPAhF7Kyss2bN6/gLl++fDl37lxJlRMvXrxwcnKq4BZF7dy5886dOyNGjGjXrl3r1q179eq1e/duf39/fX19ke9VEba2ts2aNSvpqpKS0oQJEySYTvWRnZ3t4OAQFhZW9NKXL1/mzZvHbiNa7TGXLpHISAET6Nu3hMcr9lKLFi3Yw0OHDpVaBQUAUBlQQsjq1avXVb9HJwEAAMomLy+vefPmb9++LYzIyMjExsby1f4L7enTp+PHj//w4UOxV62srIYMGdKjR49mzZqJ/KRJ8Rk3bpy7u3vhcMOGDcuXL///5dRUoqREZHCyVaXG4/FCQ0NDQ0Pj4+OTkpIiIyP5TqM4efLk2LFjpZUeAAAAAFQ/8+fP37FjBzvSvn17Hx8fmery3uHjx48WFhZleTxdX19/1KhRrVu3DgsLO3bsWLF36YpFKd2/f//UqVMrlimIxdevXy0sLN6+fSvcmQvBwcFr166NjIxMS0tTVVVt0KCBk5OTqalpuRaxsbEJCAgo6WqjRo1evnypULFzEhcuXLht2zYBE9q0aSMgh2ovPDy8R48enz594ovLy8v379///PnzUsmqqtu4cePKlSvZ3X34zJw5c8+ePZJMSYp48+aRS5cEzdDR4dy+TYr7YDMqKqp+/frsP8l9+/ZNnz5d5EkCAIjK9OnTDxw4UE3eLQAAAAht165d7GoGQsjOnTtFVc1ACGnduvWrV6+2bdvm5OSUnp7OdzU4ODg4OHj58uWampp2dna2trZmZmY1atSQk5NLT09XUFAwMzMr9YAACXvx4oWHhwc7YsV3zgLaJ1YFHA7H1NSU/elYXFzclStXCocbNmwYMWJE0RYjAAAAAABC8PDw4KtmMDAwOHfuXLWpZiCEzJs3r9RqBgUFhdmzZ69cubKw7fzy5ctfvXr19OnTjx8/mpub29jYpKWlRUREpKamPnjw4Pz58+wOeQzDzJgxQ0tLa+jQoWL8SkAo+/btGzVqlHDVDE5OTnv27ImLiyuMvH79OjAw0NHRcdasWWVfZ/ny5fb29gkJCUUvKSoqjh49uoLVDISQz58/C56QkJDAMAyltIIbicn379/9/f1//vxpZWXVsmVLkT9bYmxsfPfu3YkTJ75+/frnz5+EEA6HU69evSFDhri4uIh2r0olLy/v3bt3SUlJdevWNTY2Fu3ifn5+AqoZCCGvXr0S7Y6VWqmdULnckuYYGhoOHTr03LlzhRFHR0cUNABA5YcODQAA8EcLDw+3sLBg1xlY6+k97NqVIy9P2rWjo0cT0d3NjYmJWbhw4YULF8r1Kjk5OQsLC2traxsbG1tbW0NDQ1HlI5xnz5716NGDfeimpqbm169fK/6ZCEhdYGCgtbU1O7J27do1a9ZIKx8AAAAAqE709PR+/PhROJSTk/P392/durUUUxItT0/PgQMHsiPy8vJ2dnb5+fk5OTnKysr6+vqtWrUaOXKk4NPf+ERGRo4ZM+bRo0fsoIKCwu3bt9u3by+a1EEUGIYxMjK6ceOGmZlZeV976tSpuXPnst9oF9LX1z9+/HiPHj3KvtrGjRu3b98eHx/PDqqqqg4ePPjYsWPlza2oAQMGeHl5CZhQv379T58+VcKChtjYWAcHh9evXxccfKOkpFS/fv05c+ZMmjRJHNt9+vTJy8srPj6+WbNm/fv3V1FREcculUFOTs6iRYvu3r0bHR2dkZGhra1dt27dWbNmTZw4UVRbtGvX7uHDhwImNGvW7OXLl6LarpJjPDyYJUtIXl5JE2jjxvTOHVLC96Cbm5uDgwM74unp2b9/fxFnCQAgIujQAAAAfzqGYaZOncquZuASspMQ6ufHEEK8vcmZM9TFhfx+vJzQateuff78+alTpy5YsKDsleM5OTlBQUFBQUEFrfMMDAw6d+7cp0+fnj17Sv7NsLe39+DBg1NTU9nBmTNnopqhemjTpk2nTp18fX0LI+vXrzcxMRk5cqQUswIAAACAauDZs2fsagZCyNy5c6tTNUNaWtqcOXPYEUNDw+DgYC0trQqubGRk5OvrO27cOHan+qysrAEDBvj7+wtx7xzE5NmzZ6qqqkL8H2EYZsuWLcVWMxBC4uLi1q5dW66CBkdHx3bt2q1bty48PDwjI0NeXr527dozZswQ1Tu7hg0bCp6gq6tbCasZwsLCevXq9fHjx8JIRkbGmzdvFi1a9Pnz540bN4p8x4YNGy5atEjky1Y2mZmZ3bt3f/ToEY/HK4gkJCQkJCTMnz//1atXfI15hKaoqCh4gpKSkkg2qhJo375k/36myLEm/9eqVUnVDKmpqU5OTnxBhmFEmB4AgDhUmbO6AQAARM7d3d3b25sdma6i0rLwfAcejwkJ4c2aRT58EOGmnTp1Cg4OPnPmjHAf3sXGxp48eXLYsGG6urpdu3ZdsmSJm5vb06dP2T1IxcTd3b1379581Qzm5ubLli0T99YgMVu2bGG3/OXxeGPHjhXJQzwAAAAA8Cdzd3dnDxUVFTds2CCtZMRh7dq10dHR7Mi2bdsqXs1QQE5O7tSpU3yPzyYlJfXs2TMiIkIkW0DFXb9+vU+fPkK88NmzZ2FhYQImhIWFhYeHl2tNW1vbO3fuhIaGvnr1KjQ01N/fX4R16nPmzKldu3ZJV7lcbteuXUW1l6gwDDNmzBh2NUOhlJSUI0eO3Lt3T/JZVQ+TJk16+PBhYTVDoZSUlOPHj7OPNqiI5s2bC57QoEEDkWxUNSgokBkziKZmsRepmRldsaLYSwzDjB8/nu8fDl1d3QEDBog8RwAA0UJBAwAA/KGSkpL4KuWNZGQ2qKvzz4uJYZYvF+3WHA5n5M2v92EAAQAASURBVMiRgYGBHz9+3L59e48ePVRVVcu7SFZWlre39+bNmx0cHNq0aaOmptaiRYulS5e+fv1atNkWOHr06IQJE3JyctjBRo0a3bx584+qgq/2mjdvzlehkp+fb29vP2HCBCllBAAAAADVwfXr19lDV1dXWdGd7id1b9682bVrFzvSo0ePQYMGiXALGRmZs2fP2tjYsIPR0dEdO3YMCQkR4UYgNG9v7y5dugjxwmfPnqWlpQmY8PPnz7dv3wqxMpfL1dXVlSt8bENE6tSpM3LkyJKemLeyslq5cqVod6y4W7duCeiU+fPnT2dnZ0nmU218/fr1/v37JT3fn5KSsnPnTpFstGzZMgGtQerUqVO060D1RocMoYsWkTp1fovKyVErK3r8OFFWLvZVa9as8fT0/P8ilDZu3DgyMlKMiQIAiAgKGgAA4A+1Zs0avpan+zQ0VIpryMZ8+kTK+TBEGTVs2HDevHk3b95MTEx8+vTpzp07J02a1KlTpxYtWjRp0qRly5a1atUq41J5eXnBwcGbNm1q1qyZoaHh/fv3RZjn7du3p06dyldub25u7ufnZ2BgIMKNoDJYs2ZN0aMTT5w4wddBFwAAAACgjFJTU9nPg8rIyIwdO1aK+YgWj8ebOnVqbm5uYURRUXHv3r0i30hRUfHq1auNGjViB798+WJtbX3w4EF2AiB5WVlZr169srW1FeK1pT7hwOFwJH/ipGCurq6TJk3S09NjBxUUFNq2bXvt2jWRl1BU3Llz5wQ3toyKikLXfSGcP3/+69evAiZ8+fKF78M34WhoaLi6uhb7KZmurq6jo2PdunUrvkvVQseN41y9Su3tSYcOtE0b2rUr3biRenqSGjWKnX/27Fm+sg9VVdXr16/jOSUAqBJkSp8CAABQ7YSEhOzfv58dGaGk1F1BofjZycnMo0fU2Fh8+cjIyLRq1apVq1ZFL339+jUgIODRo0dPnjx5/vw5X4+EYn358qVTp04eHh6DBw8udXJubq6Xl9fVq1eDg4O/ffvGMIyGhobmfwr++/jx4/n5+exXdezY8cqVKxoaGmX+EqHK4HK558+fHzx4MN9TdLt377a1tR0+fLi0EgMAAACAKqrgjUbh0NDQsDq9lTh06NCTJ0/YkdWrVxuL5/2jjo7OzZs37ezs2HcQU1NTp02b5uTkNG7cuMGDB1tZWYljaxDsxYsXpqamJTUtEKxDhw76+vpxcXElTTAwMCi1376EUUp37dplb2/v6uoaGxubnZ2to6MzYMAABwcHDqcyPkL569cvwROysrLS09MrW+FI5ffp0yfBE1JTU799+6arq1vxvQYOHKilpbVkyZIPHz4UHIeqrKxsYmKycuVK0XbEqUp0dOi6dcU8m1VEYGCgvb09+99iSunJkyfF9K8VAIDIoaABAAD+REuXLs3LyyscqnI4m4seNsGWkSH2nEpQq1atQYMGFbw3y8zMfPDggaenp5eX17dv3wS8imGY4cOHX7hwQcCbupycnKNHj7q4uPAd9ZqUlCT4HNYhQ4acOnVKXl6+nF8KVBny8vJXrlzp2rWrn58fO+7g4NCyZcv69etLKzEAAAAAqIqys7PZQ+USWmFXRXFxcct/P6PQzMxs4cKF4tuxXr163t7enTt35ntLGBMT4+zs7OzsXKdOnV69evXq1atLly547lZiwsPDBfTDF8zQ0NDU1FRAQYOFhYWmpqawqYmRpaXl2bNnpZ1FmagL/syHEEVFxdKrGbKymF27SFAQk5JC5eRIzZp09mxibi6yLKugUhuLKisra2tri2q7Dh06BAYGBgcHP3jwIC8vr23bttbW1pWzhqZS+fr168CBA7OystjBYttzAgBUWpQQsnr16nXr1kk7EwAAAAnx8/Pr2LEjO7KhVi1HAe9/FBU5p0+T4tonSAvDMG/fvn316tX79+9DQkJevnxZ7Il3srKyXl5ePXv25Ivn5+efOnVq3bp1ggsXitW9e/dr165Vp/NuoST5+fmWlpZ8Z7UOGzbs/Pnz0koJAAAAAKqi8PBwdlFs7dq1+YqqJSAxMfHt27eRkZGRkZEvX75UV1fv1q1b06ZNmzRpwuVyhV52zJgxp0+fLhxSSv38/Nq1ayeKlAUJCwvr06fPhw8fBMxRUlLq3bv3hAkTevTogRt+4ubm5vbw4UM3NzfhXv7x48eePXuGF3fYZaNGjXx9fct+HiUU6+7duwMHDkxPTy9pQvfu3W/duiVoiQ8fmNmzmY8fCfs4Ti0tOngwXb1adJlWMR8/frS1tU1ISChpQvPmzYODgyWZEvBhGKZz58737t1jB4cNG3bu3Dla3MG7AACVzfTp0w8cOICCBgAA+LMwDGNtbf306dPCiJGR0Xtzc/kXL0p6CTU1pbdukcr9AdC3b99Onz69YsUKvjMpVFVVnzx5YmZmVjDk8XiXLl1as2ZNSEiIELsoKSlFRETwHZMJ1RiPxxsyZMiVK1cKI1wu9/Pnz0ZGRtJLCgAAAACqmOzsbBUVlcImeZTSxMRECZw6kZmZefv27evXr9+/f//z58/FzlFRUWnfvn3fvn0HDhyor69frvV9fHy6dOnCjtjb2x89elT4jMsjNTV13rx5x48fZ7cQL5aZmdm2bdu6desmmcT+TLdv33Z1dfX19RV6hRcvXtjb2799+7bwO0VeXt7CwuL06dNC934Atnbt2j18+LDYS3p6eleuXGnbtm2JL05KYgYOZMLCirmkqEhnzqRz54oozaqnR48et2/fLvaSgoLC+vXrFy9eLOGUgM3d3X3cuHHsSKtWrfz8/IQ7IgcAQPIKChoq9b0ZAAAAkTt//jy7moEQsmHDBsXly0lJN+nV1cmUKZW8moEQUrNmzUWLFn379q1ly5bs+K9fvwYMGPDjx4/o6Oht27Y1adJk2LBhwlUzEEIcHR1RzfBH4XA47u7uBgYGhZH8/PzLly9LMSUAAAAAqHLk5eXZHRoYhinlSeiKyc3NvX79+tixY/X19QcOHHjkyJGSqhkIIWlpaTdu3Jg+fXrt2rX79+9/9+7dMu6SnZ09Y8YMdkRHR2fTpk0VSr081NTU3NzcAgMDhw4dKiMj6Fjhd+/e9ejRw9HRsdTSBxCanZ3dixcvfvz4IfQKzZs3f/bs2aFDhwYPHty7d++hQ4ceO3YsICAA1Qyicvbs2SZNmhSNa2trz5w5U1A1AyG89euLr2YghGRmMh4eJCVFJElWRe7u7k2bNi0al5OT69mz56JFiySfErC5urqyhzVr1vT09EQ1AwBUOejQAAAAf5Ds7OwmTZqwuzi2aNHi6dOnHA6HOX+e2baNfP362wt0demECXTOHEknWgGZmZl9+vThey5EU1MzOTm5pE+vKKWDBg2aNGmSlZUVl8tNKiIlJUVeXr579+6C3+FDdeXs7LxixYrCYceOHfl6FQIAAAAACDZt2rSDBw8WDhs3bhwcHCzaGyrR0dFPnjy5efPm1atXExMThV7HysrK2dm5e/fugqft2LFj/vz57Iibm9vEiROF3rci4uLiLl686Onp6efnl5ubW9K0lStX/v3335JM7I8ybdo0bW3tDRs2SDuRP5qPj8+ePXu+ffvG4/F0dHRGjhw5ZsyYwr76CQkJkydPDg4OjomJ4fF4GhoaxsbGS5YsGT58uKBFGYbp3Jn59KnECZTSVavo5Mki/VKqkp8/f44fP/758+ffv38nhHA4HGNj4wEDBri6uuK8G+n68OGDqakpO+Lt7d25c2dp5QMAIAQcOQEAAH8cFxeX5cuXsyM+Pj6dOnX6d/DlC7NxIwkPZzIyqIICqVOHLlpEfv+9v0pITU21trYuYxuGPn36/P3335aWlmJOCqqwd+/esZ+3kJWV/fHjh7q6uhRTAgAAAICq5f79+3/99Rc7UsHTGb5//+7t7f3y5ctPnz5FRESEh4enp6dXOM3/6969+65du0xMTIq9mpOTY2hoWHDrrkD79u3v378v9fPIU1NTvb29r1+/fvXq1aKn2nM4nPv377dr104quVV7MTExzZs3f/jwYaNGjaSdy58oLy9v7Nixt2/fTkpKKgwqKSlZW1tfvnyZ/QY2JSXl2bNnSUlJ5ubmjRs3Ln3pnz953buTuDhBcwYO5OzaJXz21UJsbOz169fj4uKaNGnSo0cPZWVlaWcE5NChQ1OnTi0c2tralnTwCgBApVVQ0CCoHRkAAEB18vXrV2dnZ3akZ8+e/69mIITUrUv37SMF/YuqMjU1NS8vL2tra8GPJXXq1MnJycnGxkZiiUEVZWZmVq9evYiIiIJhbm7uvXv3BgwYINWkAAAAAKAq6dixo62t7aNHjwojbm5uTZs25WtyUBb37t3btGnTnTt3eDxe2V/F5XJNTU2bNGmiqKgYERHB4/Hk5ORevnxZ0pum27dvN2vWzNHR0dHRUV5enu/qwYMH2dUMXC537969Uq9mIISoqakNGjRo0KBB+fn5N2/e3LRpk7+/f+FVHo83c+bM4OBgwUdUgHBq1669bt26UaNGPXz4EO3cJc/e3t7DwyM/P58dzMjI8PX17d+/v6+vb2GrAHV19S5dupRjaS639DnoQ0CIgYHBlClTpJ0F/ObVq1fsYdeuXaWVCQBABeEfWgAA+FMsWLAgLS2tcCgjI8N3jFx10rBhw2vXrpX0DH3nzp19fHx8fHz+nGoGhmEOHDjw119/NW7cuGHDhtbW1kuXLs3IyJB2XlVGt27d2ENvb29pZQIAAAAAVdThw4eVlJTYkUWLFp09e7bsK8TFxQ0aNKhTp063bt0qYzWDpqamg4ODp6dnUlLSmzdvzp8/f/z4cT8/P39/fx8fnx8/fjx79mzZsmV16tQp+tqsrKy1a9c2a9aM70S/qKio1atXsyNDhgwp9gh5KeJyuX369PHz81u2bBk7/ubNm/3790srq2pvxowZTZo0mThxYrmqbaDigoKCbt68yVfNUCggIODAgQPCr66hQbW0BE3gcGjr1sKvDyA2X758YQ8r2z9VAABlh4IGAAD4I9y6dev8+fPsyMyZM83NzUW8TVgYc+YMc+IEefdOxCuXX9u2bQMDA9ktKJo2bbpu3bqPHz96e3v/1pqiusvMzOzevfv8+fPv378fGhr6+fPnwMDALVu2tG3bNiwsTNrZVQ18Vfx3796VViYAAAAAUEWZmpru2bOHHeHxeOPHj/f09CzLy/38/MzNza9cuVKWycrKyiNHjrx69er379+PHDnSv39/VVXVotM4HE7Lli2dnZ0jIyOvXLnSpk2bonNCQ0M7d+7coUOHY8eOvX371tvbu1u3bsnJyYUTKKULFiwoS1aSRyl1cnKytrZmB5cvX/7ixQtppVTtHT58+Pv379OnT69ONQ3sh0Mqp507dxY9Y6VQdnb2pUuXKrRB69ak5BYstF49ihaGUCmlpqayh7q6utLKBACggighZPXq1evWrZN2JgAAAOKSlpbWtGnTqKiowoienl5oaKiGhobI9njxglm3jgkLI8nJhGGIqio1NqYLFpDOnUW2hbDi4+Ojo6MNDAxq1Kgh7VykY9CgQZ6engzDFL1kaWn55MkTBQUFyWdVtSQlJenq6rKfd4mNja1Vq5YUUwIAAACAqmju3Lm7fj9pXlZW9syZM0OGDBHwqlOnTjk4OOTk5AiYo6qqampqam1t3bVr186dOwvX8//SpUtLliwJDw8v+0scHByOHDkixF4SExQU1KZNG/b9dRUVFRcXl+nTp3PL0ksfyiktLa1v3746OjonTpzg60pStYSEhDg6On78+DE9PV1OTq527dozZswYNmyYtPMqRufOnfk6qfCxsLDg671fPunpzODBTLHPrqir02XL6OjRwi8O1U9aGnP4MPPmDc3KImpqZNAg+nvbS4lp3749++ChBw8etGvXTiqZAAAIbfr06QcOHECHBgAAqP6WL1/OrmYghGzevFmU1Qy+vrypU5nnz0nBYzqUkrQ05vVr3qJFzOnTIttFWHp6ei1atPhjqxkePnx47969YqsZCCGvX7/++++/JZxSVaSpqWlpacmOPHnyREq5AAAAAEAVtm3btgG/P8qcm5s7YsSIQ4cOlfSSkydPjh8/vmg1Q4MGDRYuXHj69OknT558//49NTU1MDBw586dffr0Ea6agRAyePDgt2/fLl++XE5OrizzDQ0NN2/eLNxeEtOyZcupU6eyI2lpabNnz27duvXTp0+llVU1pqKicuvWLSUlJRsbm/fv30s7HSEdPXq0W7duV69e/fDhQ3R0dFhYmJ+f36RJkyZMmFDS+2spoiW3TyjjhFIoK9Pjx6mVFeH7yWBgQOfORTUDsDFeXkzv3sy2beTuXcbfn7l+nZk1ixk6lPz8KflklJWV2cPK320FAKAkKGgAAIBqztfXd+/evexI586dx44dK7IN0tKY9evJt2/FXEpIYPbsIV+/imwvKL8DBw6w+8Hy4fF4fn5+EkynCuNrVPvmzRtpZQIAAAAAVReXyz137lyXLl3Ywfz8/KlTpzo6Ohbt0n/q1Cl7e3u+uL6+/pkzZ0JDQ7ds2TJq1Chra2t9fX1RZaioqLhhw4YXL16U+hirlpaWp6enpqamqLYWn82bN5uZmfEFg4OD27Ztu2rVqup0OEIlIS8vf+LEiTlz5nTs2HHFihUC3pNWTk+fPl29enVMTAxf/NevX+fPn1+1apVUshLAwMBA8AQdHZ2K7lGjBr1yhTo7086daatWpF07Om4cx8uLTp5c0ZVBRHJzc9++fRsQEPDjxw9p5cDcusWsXcvwtfnJzGQCApixY0lGhoTzUVFRYQ/T09MlnAAAgKigoAEAAKqzlJQUvg+/lJSUDh48WNHafBZm/37+NypsMTG8Sv+8ThklJCTs2bPHwcFh8eLFjx49qoTPZBSr1PexiYmJksmkqjM3N2cPw8LCpJUJAAAAAFRp8vLyXl5enYscz+fq6tqtW7fY2NjCyKlTpyZMmMA++IwQ0q5du9evX48cOZLDEeMHm02aNPHz8zt9+nTTpk2LnWBubu7v78/XxqzSUlZWvn37Nt+v9ISQ/Px8Jycne3t7qWRV7Tk4OLx8+fL79+/Gxsbdu3d/V+yBBZXSsmXLvpbwbEZWVta5c+dSU1MlnJJg8+bN09XVLemqgoKCaE7K4HDo8OH0+HF6+TLnzBm6YQMRXSkVVERaWpqDg4O5ubmtrW2HDh0sLS3btWt37949SeeRm0u2biUJCcVeZN6+ZZydJZyRqqoqe5iUlCThBAAARAUFDQAAUJ3NmzeP77CJDRs21K9fX5R7vHxJBN7ap+U5frVy4vF4c+bMadmy5ezZs93c3LZs2dK9e3dra+sKnUApKaUeCisjIyOZTKq6evXqsYeRkZFSSgQAAAAAqjwlJaVr16716tWLL+7j49O4cePly5c/fvx4xYoV48aN46tmGDBgwN27d/X09CSQJKV01KhRb968efz48ZIlSzp37tywYUMLC4uhQ4eePn06KCioSZMmEkhDVAwMDB4/fjx16tSihSAnTpxwd3eXSlbVXq1atY4ePfro0SNDQ8MePXrY2Ni4u7vz/a2ubFJTUz9//ixgQkRExOXLlyWWT1k0b968b9++Jb27b9u27WT0Uai+EhMTO3To4ObmFhoampqampOT8/Xr14cPH44cOXL37t2SzIS5c4cR8OwHw5DAQMEfIYocX6HPt2L7ywIAVAUoaAAAgGrLy8vr+PHj7EjHjh3nzJkj4m2yskqZkJkp4h0lbujQoQcOHGCXhqSnpz99+nTAgAHBwcFSTKwsTExMBE8QYXPa6s3Q0JA95CsVAgAAAAAoF0VFRU9Pz3HjxvHF09LSXFxcbG1tnZ2d+drC9evX7/z58/Ly8hJMkxBCbGxsXF1dvb29P378+OrVqwsXLowaNUpOTk7CaVSciorKgQMHHj161Lx5c75LU6ZMOXXqVFXpw1flmJqaHjp0KDIycuXKlYcPH+7QoYPQHQ4YhomMjMwQZ+P6qKgowY9x83i8SvhRwKFDh0aNGqWlpcUOqqiodOvWzdPTU4R9OqGyGTFiRLF/IePi4lxcXF6+fCm5VB48ILm5Aq4ziYkl9W8QE75PckJCQiS5OwCACKGgAQAAqqf4+PipU6eyI2pqasePHxd9V1JFxVImKCmJeEfJOnDgwM2bN3OLe0sWGRk5ZcqUSn7e6uLFi/nev7EpKyujvWoZGRoasr99YmJixPohGgAAAABUe7KyssePH3dxcSm1rRohpG/fvh4eHlWxjKCysba2fvr0qYODAzuYlZU1duxYOzu7169fSyuxao/L5fbu3dvPz69BgwZOTk7CLXLo0CELCws9Pb1mzZqNGzfO09NTpDkSQoiSklKp32h8fewrAy6Xe+LEiWvXrg0ePNjOzs7GxqZv377Hjh27fft2JcwWRCUgIODp06clXf327duKFSsklgwjsJqBEELy8khOjkRy+ZeZmRl7+OTJE0nuDgAgQihoAACAaohhmPHjx8fFxbGD27dvF3BjW3ht2hDBRRKNG4t+Uwk6efJkZslNJt6+fXvjxg1J5lNeBgYGDg4OKioqRS9xudzOnTuPHDlS8llVRQoKCnXr1i0cMgwTEREhxXwAAAAAoBqglDo6Ot6+fbtmzZoCpg0aNAjVDCIkIyNT9LwPQsjjx49bt2598OBByaf056CUrly5UuiDJ5o3b66jo5OQkODm5tauXbu1a9fOmzdPtBnWq1dPcCNDFRWVfv36VXAXMbUDadu27cWLF/39/R8/fnz16tUhQ4aIYxeoPNzc3FJSUgRMEHx+imhRC4tSZqirE8l2CW3ZsqWsrGzhMCoqqhK2VwEAKAsUNAAAQDW0e/fuW7dusSP9+vUT04P4dMoU2rBhiVcNDenixeLYVzKysrJiY2MFTMjOzq5sZ2cWtWrVqqVLl7JvxhNCdHR0RowY4eHhIa2sqqL69euzh9HR0dLKBAAAAACqk86dO797927OnDlFj5OQl5f/+++/PTw8JH/SRPXWr18/TU3NovHs7Oxp06bNmjUrq9TTFUFYDRo0MDAw8PHxEeK1rVu3Tk5Ofvr0aYsWLSZPnvzgwYN//vmH7wOQCuJwOB07dhRwRoOZmVnr1q2FWJlhmH379nXo0MHExMTY2LjgS0hMTKxAsiACeXl5xXblrBJ+/vwpeEJGRsavX78kkwwdOJAIfJKKmpgQGRnJJFNAWVm5Xbt27MiRI0ckmQAAgKigoAEAAKqb9+/fOzo6siN6enqHDh0S137y8nTTJlqnTjGXatYkK1YQbW1xbS1+v379KvVtbZU4d2DlypWBgYGLFi3q169fz549J02a5OPjc+rUKTzjVS66urrsYakfHAAAAAAAlJGmpubOnTujoqK2bdvWr1+/Fi1a2NraLly48P379ytXrhT90YF/PBkZmU+fPo0cObJRo0ZFr+7du7dJkybiOM4ACsyfP3/58uU5QjWft7GxSU1NLfhvNTW1/fv3T58+/cuXLyJMb8uWLS1btiz2kqGh4b59+wSUO5QkOzu7V69eCxcufPDgwadPnyIjI4ODg48cOWJrayvgyAAQn6ysrGXLlrVp06Zhw4YNGzZs2bLlvHnz0tPTpZ1X+SiVdsyrvLy8srKyZJIh6up04ECioFDsRVq3Ll27VkKZsIwYMYI9PHXqlMQqPAAARAhvBgAAoFrJzs4eNWoU+4gESqmbm5vgfokVZWVFT5+m7dqRGjUIh0MoJXp6tHVrzuHDtGdPMe4rflpaWsUe1sBmYGAgmWQqqEaNGps3b/by8rpx48bhw4ctSu0ECEVoaGiwh8nJydLJAwAAAACqKX19/fnz53t5eQUFBT18+HDLli3GxsbSTqra0tbWPnPmzIcPH3x8fExNTfmuRkREDBw4cM6cOTweTyrpVW+jRo0yMjIaO3asEAdPREZG1qpVq3DYtWvXBQsWWFhY6OvrT5kyRST/vxQVFe/cudOjRw91dfXCoKysrKWl5YULF6ysrIRYc+LEiXfu3Cna+ePDhw/jx49HnwYJ+/HjR/v27Tdt2vT06dPIyMioqKjnz5/v2rXL1ta2ah0uOWjQIMH9e+rUqSPJkji6cCEdMoSwvnH+jderRzdtIrVrSyyTQiNGjFBTUysc/vr1q/J3WgUAKAoFDQAAUK0sW7bs1atX7Mjs2bN79+7NjqSnp58+fXrBggXLly9/9OiRaD6dqVePnjnDuXWLnjlDT57kXL9OL10izZqJYGWp4nK5DRo0EDBBV1d38uTJEssHpIuvoAEdGgAAAAAAqoFOnTq9ePFi0qRJRS/t3r3bycmppBf++PFj4sSJVlZW9evXb9y4cadOnc6dOyfOTKsPSunp06dTUlJmzJhRrhfeunUrOzvb0tKSHZw9e3ZcXNzLly/fvXvn7u4ukgw1NDRu3rx5+/btKVOmDBo0aOTIkSdOnHj27Jlwh028efPm7t27JX388uHDh6VLl1YsXygHhmEGDRr07Nkzvv8jDMO8evVqyJAhVegEiv79+zdt2rSkq2pqarNnz5ZkPoQQ6uLCOXiQ/vUXbdyYGBtTS0s6ejT18iK2thLOpICqquqYMWPYkevXr0slEwCAipDogT0AAABidffu3R07drAjTZo02bhxIzvi7Ox84sSJz58/F7xt27Vrl6mp6c6dO9u2bSuCDLS1qZTen4iPi4vLq1evvn79WvQSpbRDhw6NGzeWfFYgFbV/f5ggPDxcWpkAAAAAAIAIycvLHz582MrKasGCBXzP0G/YsCE/P3/QoEHNfi/Zv3fv3tSpUz99+lQYCQ0Nffr06ZUrV86ePYtTQkolLy9/8eJFKyura9eu9e3btywvuX79ur29vYeHR9E/Xnl5+Zo1a65YscLJyWn8+PGiSrJNmzZt2rSp+Dr79+9PSEgQMOH58+cV3wXKyN3dPSgoqKSrr1692rp1K99ZrpUWh8Nxc3MbMGBA0cYSSkpKw4cPHzRokBTSsrUt+Hiw3EeziMeIESP27dtXOBTwfx8AoNLCb5YAAFBNJCYmTpgwgWGYwoi8vPzZs2cVFRULIzNnznR2dv748WNhEXp6enpQUNDw4cN9fX0lnXEV0axZs9WrV9esWZMvzuVy7ezsTpw4IZWsQCoaNmzIHvJ1QwEAAAAAgCpt+vTpL1686Pn7yYk5OTnr16+3tLQcMGBAdHR0QTA2Nnby5MnsaoYC6enpV65cmTNnjoQyruJUVFT2798/b968ogcxFHXixIkpU6ZcvXq1ffv2Jc3p1q1bSEiI4NIBqYiNjRU8ISkpSYjTN0A4Hh4eAv7K5efn3717V5L5VJCFhcWNGzfs7Ow0NTULIjIyMiYmJsuWLTt06JB0c6skWrZsyR5GRUWxPz4FAKgSUNAAAADVxKxZs/i6CLi4uFhYWBQO7969e/bs2fT09KKvjYmJmTNnTnZ2ttizrJqmTp165cqVTp06GRoaamho6OnpWVhYLFy40MfHR0lJSdrZgeTw9TV99+5dRkaGlHIBAAAAAADRa9y48Y0bNxYvXlz0kpeXl6WlpaenJyFk4cKFYWFhxa6Qm5vr5eVV6g1sKNC5c2dLS8tt27YJnnb37t3ly5f7+voK7pcgIyNjYGDw/ft3keYoArKysoInyMjIcLlcySQDSUlJFZxQ2TRu3Njf39/f33/Tpk2Ojo7nz59/+fLlypUrpZ1XZcH3gaeMDBq3A0DVg59cAABQHVy8ePHs2bPsSNeuXefNm8eObNmyRcBbspCQkKNHj5b39Mo/R5s2bXx8fNLT0798+aKmpmZgYCDtjEAK9PT06tat++XLl4Jhbm7uo0ePunbtKt2sAAAAAABAtP7+++/bt2+/fv2aL56YmDhw4MDZs2cXvcQWExNz6NChdevWiTPH6mPLli1t2rQZNmxYgwYNip2QkJAwceLEU6dONWrUqNTVEhMT1dXVRZ1jRbVu3fry5csCHgov2hVSfD5+/Ojm5hYbG6uqqjp8+PAOHTpIYNOMjIydO3c+evQoMzNTVVW1T58+EydOlFYNh5ycnOAJsbGxr1694jtlpvIzMzMzMzOTdhb8GIY5ffq0u7t7RESEoaFh7969R40apaenJ8kcbt26xR42aNCA0kpyGgYAQFmhQwMAAFR5CQkJM2fOZEe0tLSOHz/O99t5YW/MYvF4PB8fH7HkV40oKyubmpqimuFPxtfd9MaNG9LKBAAAAAAAxEReXv769eslHW2we/fub9++CV4hNDRUDHlVQwkJCc7OzsrKyubm5hYWFv369Xvy5Al7AsMw9vb2o0aN+uuvv0pd7fXr1zIyMnXq1BFbvkKaOnUq3wmGbAoKCsOHD/fy8howYECHDh06dOgwatSo58+fizyNtLS0QYMG2dnZubq6njp1av/+/b17927btm3Rw1NE6+7duy1btlyxYsX169d9fX29vLxmzJjRunVr4b5NMjMzly9fbmtra25u3qxZs549e/7zzz/lWsHQ0FDwhPj4+E6dOg0aNAhNGSuIx+ONHTt27Nixd+7c+fTpk7e39/z58w0MDLp06bJ3796PHz9K4OgHhmF27drFjgg4tgYAoNKihJDVq1ejYBYAAKquUaNG8bVnOH369KhRo9gRhmHq168fEREhYJ3evXuX900ggJTl5JAXL5joaGpkRCwtifjbBp46dWrs2LGFw7p160ZGRqK0HwAAAACgWnr79u29e/dcXV35jpDgcDg8Hk/AC8eMGePu7i7m7Kq827dvz5o16/Pnz+ygjo7OuHHjtm7dSghhGGbx4sWBgYG+vr6lntqQmZnZrVu3IUOGzJ07V4xJC+vo0aNLly79+fMnX5zD4XTu3JnL5T569OjXr1+FcV1d3YEDB+7fv5/DEc0zmdnZ2X/99RdfvUiBBg0a3Lp1q379+iLZiE9gYOCQIUNiYmKKXmrUqNG9e/fK1Z3iw4cPw4cPf/v2LfsbUE1NrXfv3u7u7mVs+fDp06eOHTvyHdtaFKW0ffv23t7eOKFAaBs2bBB88oWioqKhoWHNmjU1NDQ0NDSUlJRUVFRkZGRUVVULJmhqahb8h7KyckFrDVlZWRUVlYKghoZGwQcySkpK8vLyhJCcnBxdXV1tbe2CCXl5eYsXL96xYwd7Uz8/P9Q0AEAVMn369AMHDuCfIgAAqNquXbvGV83Qr18/vmoGQgilVE1NTfBSGhoaos0NQIzy8ph164ifHxMTQ3JzGTk5Wrs26d6dOjoSEX3cU6xevXrJysrm5uYWDL98+eLn59exY0fx7QgAAAAAANLStGnTpk2bjh49etKkSVeuXCmMC65mKLhFLf7sqrZPnz5NmzYtMjKSL56QkHDo0CE9Pb127dr9/fffKSkp169fL7Wa4ePHj+PHj2/QoMHs2bPFlXHFODg4EEJcXV3Z7RB0dHS6dOkSFxd39+5dvvk/fvw4fvw4l8vdt2+fSBJYtGhRYGBgsZc+f/5sb2/v5+cnko34zJ07t9hqBkJIaGjojBkz2N9Zgv369Wvo0KFv377li6empl68eFFdXX3//v1lWadhw4YTJ07cuXNnWlqagGkMwzx8+NDJyWnt2rVlzBDYYmNjN2zYIHhOZmbmhw8fPnz4INqtuVyuoqKikZFReno638NdlpaWqGYAgKoIR04AAEAV9uPHjylTprAj2traBw8eLHayqampgKWUlZXHjBkjyuQAxCcvjxkzhjl1iomIIAW1BTk5THg4c/gw4+BABH62WEFaWlpdu3ZlRw4fPiy+7QAAAAAAQOq0tLQuX748YcKEMs43NTUdMWKEODOqDubPn1+0mqFAWlrasmXLJk+e3KNHjwcPHhQ+ol2suLi4efPm2drajh49+uTJk6LqZyAODg4Oz549c3FxGTRoUN++fadOnerr69uxY8diuyYQQnJycq5cufL+/fuKb52fn+/j4yOgEOfNmzci2YjPy5cvBZ8r8erVK8FVBWzLly8vWs1QIDc318vLKzw8vIxLOTk5OTo61qtXT/C0/Px8tDIV2qZNmzIzM6WydX5+flpa2tu3b/mqGSilmzZtkkpKAAAVVHl/vwEAABCMx+NNnDjx+/fv7OCOHTtq1KhR7HxXV1cBxwS2bNmyR48eIk4RQDyY1auZgACSl8d/IS+P8fNjxPzudPz48ezhxYsX+b4NAQAAAACg+tmxY0etWrVKnaanp7du3ToFBQUJpFR1ZWZmhoSECJhAKXV0dJw7d66Abv8/f/5cunSpmZkZIeTdu3ezZs2q/KcBqqurOzo6Xrp06erVqwcOHDA3N79w4UJWVlZJ879//75t27aK7/vp06dv374JmJCUlHT16tWKb8TH29s7OTlZwISvX78K/pvAVlLlR4Fv377t2bOn7LmtWLEiMDCwefPmgqfFxcWxjwKBMkpISDhy5Ag7MmnSpGXLlhkZGUkpI0IIWbVqFd8zKgAAVQUKGgAAoKpavXr19evX2ZG+ffsK6LJQt27djRs31qlTp+glS0vLCxcuiD5FAHHIyGAePCD5+cVfzc0ld+4UU+sgOv3799fT0ysc5uTklOtDEwAAAAAAqIrU1dU3b97MF1RUVCz8b0pp48aNd+3aNXjwYMmmJimxsYyTE+PgwJs6ldm+nSQmCr3Sly9fEgW+nMfjCbh7zePx9u7d26RJk9TU1JcvX+7YsYP9Hq1qiY+PFzwhOjq64rv8+vVLQNlEgZ8/f1Z8Iz7Z2dmCJ/B4vJycnLIslZeXV2qGfI/jl0pXV7dx48aC5+Tn52dkZJRr2WogPT09Ojq6jP9rirVr1y72n5uamtqmTZucnZ0jIiKCg4PXrFnToUMHwc1XREtGRsbFxWXdunUS2xEAQLRKLPAEAACozLZt28Z3EJ2Ojk5Jh00UGjFihKmp6aJFiz5+/JicnMzlcvX19W1tbbdv366qqirOfAFEhgkIICUcwPnvhJgY+u4dadZMTAnIy8tPmTLFycmpMLJ//35HR0cVFRUx7QgAAAAAAJXBqFGjDh8+fP/+/cIIwzCDBw/OycmRkZFp27bttGnTquf7Ah6PWbuWuXGDxMUVBJgbN5iLF+no0XTGDCHWk5WV5XK5guewi0XYXr165eDgoKys7OvrW9CeoXpjGKbiixgaGmppaX39+rWkCRwOp5kY3kTb2NgoKioKOHdAT0/PxMSkLEtxOJxSzxMp9S9VUY0aNRI8QU1NTVdXt7zLVg15eczhw8THh0lOJoRQLS2mZ899aWmnTp+OjY3NyclRUVExNjZ2cnJq06ZNuRbevn37li1b2JEpU6YUli80b968sDHGz58/Y2Jifvz4kZycnJKSkp6enpmZmZOTk56eTgjh8XgpKSkFM3/9+pWXl0cIyc7OLiiVYBimsP9Henp6Tk5OWlpaUlJSXl4e+7uGy+X27Nlz7dq1LVq0KO+fEABA5YGCBgAAqHq2bt26aNEidoRSeuzYsZo1a5b62mbNmt29ezc1NTUqKkpeXr5+/fpCvN8DkKaoqBLbMxTIzGRiYqjYChoIIbNmzdqyZUvhAy6JiYl79+5dunSp+HYEAAAAAIDKYMeOHS1atMj/7y1JVlZWfn6+OHr1Vyq8hQuJlxfJzf0t+uULs3s3ycmh8+aVd0FDQ0M9PT0BD9wrKCh069ataPzRo0eDBg3q3r378ePHS729XSXo6OgInlCWj3pKpaenV69ePQEFDfXq1evfv3/FN+LToUOHBg0avHnzpqQJDRs2LGO5AIfD0dfXDw8PFzDHwsKivBlOmjTpyJEjMSU/NWFqalo9/qbxS0xkJk5kXr8u7HCZR8iwGzduZWVl/ffzLT4+Pjw8/O3btwXnv5Rx4fv37y9cuJBdUiAvL1/Sy7W1tbW1tSvwZRSDx+OFhIS8ePFCTk5OT0/PwsJCS0tLtFsAAEhedfynCAAAqrVjx44tXryYL7hmzZo+ffqUfRE1NTVzc3MTExNUM0DVU7cuEfz3Vl6e1q4t1hT09fXHjh3LjmzatElwx1QAAAAAAKgGmjVrNuP3ngSenp7nz5+XVj6S4O9P7t7lr2YokJbGnDkjuIVesbhcrrW1tYAJjRs37tKlCzvy69evVatWDR48+OTJkydPnqw295j79u0rJydX0lUdHZ3Zs2eLZKMVK1aUVDogLy8/aNAgcXTu5HK5CxcuLOl2cu3atYse4yJAnz59ZGRKfELV2Nh45syZ5c3QwMBAwLJGRkZbt24t75pVAI/HTJrEBAezz+ucn5x8PSMjq8gDJN+/f3dxcXnw4EEZ17558yZfW5GZM2fWFvOnNGwcDsfMzGzMmDHDhg3r2LEjqhkAoHqoJr/3AADAHyIoKGjatGl8bwwmTZq0evVqaaUEIGHUxoYIfCdM69Qh4u87unTpUvZHHomJiWvWrBH3pgAAAAAAIHV///0330Pzs2bNivvvLIbqhzl6lPzX9b0Y374xe/cKseyOHTtKep6+Zs2aLi4uhQ9gREZGLlq0qF69epGRkcHBwd27dxdiu0pr7ty5LVu2LPYSl8vt0aNHSVfLq2fPngsXLtTT0+OLKykp9e/f39XVVSS7FDV+/PiFCxfWqFGDL16vXr1t27aV66tbsmSJjY1NsZfU1NRmzJgh3LP+e/bs6devn5KSUtEMd+3aZWxsLMSalRxz5gzz6hU78pPHu56VlVvC+SZxcXFl/+AxLS2NPWzVqhX7yE4AABAOChoAAKDKyMnJGTduXE5ODjtob29/8OBBSqm0sgKQNCUlamdXYpMGWVnSpQsp+aENUalfv/7EiRPZkX379gUEBIh7XwAAAAAAkC51dfU9e/awIwkJCdOmTZNWPmJXaq1GVJQQq6qpqd24ccPW1lZBQYEdb9So0Z49e3r06EEIyc7OXrJkSatWrbhcbnBwsLu7e61atYTYqzLjcrlXr161s7OTl5dnx9XV1QcPHuzm5ibCvZYuXXrp0qXOnTvXq1dPT0+vTp061tbW27ZtO3/+vFg/Vlq+fLm3t/fgwYOtrKxMTU1bt249YcKEx48fDx06tFzryMjI/PPPP927d+drJlG3bt1ly5YtXLhQuPS4XO6lS5d2797dvn37+vXr161bt2nTpiNGjPDz8+vbt69wa1Z2N2+S3z9dvJCREcXq1lBUREREampqWdbO+32dSZMmKSoqCpEjAACwif3DbgAAAFHZu3dvSEgIOzJ69OjDhw9Xm0aLAGVE//6bhIczT58Svl6IXC61taWOjpJJY926dWfPni18+IDH440ZM+bp06foZwgAAAAAUL0NGjRoyJAhFy9eLIwUHDwxfPhwKWYlLgJvc5ZpQgkMDAz8/f09PDzOnz+fmpqqoKDQunXrefPmFdyuZhhmyJAhsrKyISEhOjo6wm1RJWhra/v5+R08ePDy5cvJycmUUn19/RkzZvTs2VOI1RiGOXPmjIeHR1JSkoKCgomJyfLlywt7itjZ2Xl7e2dnZ8fHx2tpaSkrK4v0SymRmZkZ+/tFaGpqardu3bp169bRo0dTUlIopY0bN16yZImBgUEFV7a3t7e3tyeEZGVl8RXZVEPJyXyBN3l5xTdn+P8rkr98+dK0adNS1/716xd7iGoGAACRQEEDAABUDenp6c7OzuxIy5Yt3dzcUM0AfyJZWXr6NFmzhnnwgMTEkPx8IiND69QhXbrQFStKbN4gajVr1ly7du2iRYsKI2FhYSNGjLh58yZXUjkAAAAAAIBU7N+/39/fn33SxKxZs/7666+iLf2rPHX1UiZoaAi9NqV02LBhw4YNK3rp2rVrsbGxT58+lSlDB77Y2NiAgICcnJzmzZs3btxY6HykhcPhTJ8+ffr06RVc5/v370OGDHn+/Pn/2LvvQKr+/3Hg59h7J3tlVUSioqGkNElFQ7tUktJOW0sqFQ3ai0JpD0JIIaSyQqLI3nte5/eH7+9+zvu697q4C8/HX53XeZ3X66k3vd1znuf5bG5u7hx5//79q1evnJ2dnZ2didN4eXkVFRX7uBcTdNaNwLr0QZg5c2ZnDQ86rknEkmyGbqOisy73EsW7K9HBy8srIiJCy9rZ2dn4w4FXVQUAAFgCEhoAAAD0D9evXy8vLycecnJy3rx5k4eHh4UhAcBK3NzoqVNoczOWkIAUFKBKSoihIcL0nwhnZ+fAwMD4+HjiSGhoqIuLy5kzZ5gcCQAAAAAAAICZpKSkLl++jK+ZX15evnv37nv37rEwKoYwNkYSE0nL4xEJCCALFzJi20ePHjk5OXWbzZCZmeng4JCent6ZXCIuLq6hoXHs2DELCwtGRMXOGhsb58yZk5SURDL+9+/fY8eOCQgIbNiwoUcLvnr16v79+2VlZTw8PCoqKvv27VNTU6NfvAiCIOXl5c+fP//9+7eSkpK1tbWMjEzXOYx42M/sBILuYBiGoijzoupS8sRaQOBKfX0d5a1lZWVpSYJpbGxMTk7Gj2hpafUuRgAAAHjwVisAAIB+oL29/eLFi/iRFStW6OnpsSaaP3+w+/ex69eRz58p3tEAgDn4+NBJk9AlSxATE+ZnMyAIwsnJ+fDhQ5IeE+fOnXv//j3zgwEAAAAAAAAw06JFixYsWIAfefDgwZcvX1gVD4OgTk4o5ZoHqIEBypjUgaysLF1dXepz4uLiZs2aFRERQSyVUVVVFR8fv2rVqps3bzIiKna2f//+b9++kT1VVVV14cIFYsPEbtXU1MyYMWPZsmVPnjyJiooKDQ29cePG5MmTDx8+TK9om5ubV65cOXr0aHt7+9OnT2/evHnMmDE2Nja0B8m20P+v15d3OycsLGzJkiUzZsyYM2fO7t27S0tLe7bF2rXIf8stGHJz61C+qcLJyTlz5kxaAgsPD29paSEeKigoKCgo9Cg2AAAAZEFCAwAAgH7g8ePHeXl5xEMODg4XFxcWxPH7N2Zj02Fpie3fjx0/3rFqFWZhgfn6siASANjGsGHDHj16hO8xgWHYhg0bmpqaWBgVAAAAAAAAgAmuXLkiLi5OPMQwzN3dnYXxMAQPD+rjg2prIySPM7m40DFjUB8fBm0rJCRUV1dHZUJLS4u9vX1ubm7XUyUlJcePH//79y+DYmNPkZGRVF7uz8rK8vPzo2Wd9vb2uXPnhoaGkuQWFBQUXLhw4fjx430NFEFaW1tnzJjh6+v7798/4mBhYeGTJ0/MzMw69+11QgAV+DUZVwiBuHKP0hpojKeurm727NkLFy4MCAgIDQ19+/btuXPnxo8fT/IeVDcmTUKnTiXp13lTXFyNXEEUFEUnTJhw4sQJWhZ+8OAB/tDc3LwHUQEAAKAMEhoAAAD0AyQfS+bPn6+pqcnsIFJTsZUrsbg4pKrq/+5itLRgmZmYmxs28O7XANATM2bMOH36NH7k79+/Pgy7rwcAAAAAAABgEzIyMiQZDK9fv8b3i2SVurq6tLS03Nzcjo4OOiynooI+f46uWYPq6iIKCoiSEmpggG7dij55goiK0mF9cvT09BISEqhMuHz58s+fPymdzcvL279/PwPiYlM1NTXUv/E6Ojo+ffpEy1Lnzp2jVGikvr7+1q1bxHoYvebs7Pz582eyj/ATEhJ62hqDDeG/NHxOAy0pDpQyGzqvFREReffuXW1tLf5Ubm6uq6vrlStXaI8QvXgRWbQIkZQkjmhzcb3Q1BwrJycgIEAclJaWtrGxCQ4O5ubm7nbN/Pz858+f40dIatgAAADoNUhoAAAAwO4+fPgQHx+PH9m5cyezg2hvx3btwnBVIv6nthZ7+BChepcBgAFv586dJG8eeHl5EaAnCwAAAAAAAAPdmjVr8DXV29raXr9+zcJ4vn79On36dB0dHRMTEyMjI11dXUdHRzoUkBMURF1d0bdvOaKjOT59Ql+8QLdvR8i9z00vc+bMIXk4SiIyMpL6Z65fv37ROSY2RiAQun3Fn8aPqK9evWpra6N09u/fv56enrQH1vURfktLS1hYGJVUm5iYmOrq6q7r0L5ptxhXnoEWKAW0nKWkurr64sWLXf/eKOLi4jh3jsPfH7G1RSdPRidPRu3sdF6+jPv379WrVxs2bFi+fLmLi0tsbGxAQAA/Pz8tS545cwb/nSMvLz9z5kxa4wEAAEAVJDQAAABgdx4eHvhDIyMjExMTJseAPX+OZWZSPF1ZiV26xMRwAGA7KIpeunQJ33jiz58/YWFhLAwJAAAAAAAAwARcXFxLlizBj3z8+JFVwdy/f9/KyiosLCwvL6+2traioiI9Pd3b29vU1LQHTzqp4+Ii7T3BGNOmTfv7929qaiqlCQ0NDdRX6HbCQCIuLo7vfkKWvr4+LUuVlpZSn0ClMEZXnakD+EfyX79+pd4NJD8/n/i1YBhGr+QDYgC9XpDG3IJud8F6jpYds7Oze1wqUlubw8MD9fND/fzQ06eRYcNQFDUzM7t27dqDBw9OnTqlpqZG40opKSnXrl3Dj2zatImWug4AAABoAQkNAAAA2FpmZmZwcDB+ZO/evSyIIzwcaW+nNiE/n1mhAMCmtLW158yZgx8JCAhgVTAAAAAAAAAApiGp1vb9+3eWhJGVlXXw4MGCggKScQzDEhISSLIu2B8XF5eTk9OpU6coTRAUFKS+QrcTBhIURceMGUNlgqqq6rp167pdB8OwbtuU9LqPSWc2wIQJE1pbW3uxPr2KNFAqgdCtPkbS9/hVVFSoT/j69Wsft+idurq6pUuX4sszCAsLOzg4sCQYAAAYkCChAQAAAFs7d+4c/oOcmpra/PnzWRBHd9UpseZmhC6NOQHoz1avXo0/hAoNAAAAAAAADAa6urr4w3wWZfzv27ePytZxcXGxsbHMjKfvtmzZ8vHjR5IunERTpkzBF8nrSkNDg9Kp58+fHz9+vGvyR792/vx5bW1tsqcEBARWrFghKSnZ7SIoikpJSVGf0/lYvbCwMCQkJCwsrNuKDkSdxQa+fftGY64JsTIB8Q+9zgnAX9iLAgm9K+qAv7ZHkXdtQoEgSEtLC726itDXnz9/Zs+enZaWhh/cu3cvLd9vAAAAaAQJDQAAANhXZWWln58ffmT79u3UP64zCCYkRH0CKiiIcMD/VcFgZ2FhgS+omJ+f/+/fPxbGAwAAAAAAAGACkud2tbW1LAkjk0qnSASpqam5desW04KhCyEhoTNnztjb25N9oX/Lli3Dhw+ndK2SkhKl6g5RUVEbNmwoLCzU09PbuXNnO/WClP2HpKRkQECAjo4OybNzKSmptWvXurq60rjO5MmTqTx9l5GRmTJliqmpqaGh4axZsywsLAwMDKZPn56VlUXj+qNGjVJVVaVxMlHfcxpI1umRrvkQDAqAbCmIzh15eHgkJCSoL96Lv9i+qKys3LFjh7a29qdPn/DjI0eO3LVrFzMjAQCAAQ8evQAAAGBfd+/ebcKVRpCQkFizZg1LIkEtLRE+Pmozuqt6B0D/0NCA3bmDbd7c4eCAHT/e014qAgICo0ePxo98+/aNrvEBAAAAAAAA2A4XFxf+kCUvSTc3N9fX11OfU1FRwZxg6GjZsmXDhg3bv39/11O8vLw3btwg+wRXRkbm0KFDysrKJOMYhnl7e9vY2AQEBHh7e2dlZWVkZCxbtqzXPRTYzahRo758+bJ3795Jkybp6OgYGhrOnz//1atXly5don0RV1fXMWPGGHaBIAg3N7eent62bds+fvxYVFTU2Z+ioKAgLCxs5syZnz9/pmV9Dg6OFStWdDuNyoP/nuY0EOf3JRGhjyt0W+mBJJWBrLFjx1I5Kycnt2XLlt6F1wvbt2+Xlpa+cOFCS0sLflxISOjx48e8vLxMiwQAAAYDSGgAAADAvkhenli3bh2rGkCi06ejI0dSPC0jg+7Zw8RwAGAILCgImzsXO3IEe/UKef0au369Y/58bM8epCfv6+jr6+MPU1JS6BwlAAAAAAAAgM1UVVXhD/movw/AGLy8vDw8PNTnsCSwvrt582ZQUNDTp0+7nho/fvy7d++mTp0qIyPTOSIuLj527Nh79+6tX78eP7OlpeX58+cTJky4d+/ep0+fpk6diiCIhITEs2fPiouLT58+zYQvhDkEBATc3Nw+fvyYkpKSkJDw7Nmz8ePH0365kZGRqakp2VOGhoZ6enq/f/8m29kkNzd348aNjY2NtOyyp7ubSGQf/OMHacxpaGho2L17d+efdXV1Z86c+ezZM1ouxKMxH4KkTwTJONkRFIe4BZVWF6dPnx4xYgTZ3bm5uS0tLZlToaGurm7hwoUXL17smrzFw8Pj7+9PpXQKAACA3oGEBgAAAGzqy5cv6enpxEMURTdu3MiyaFAUvXwZ1dQkc0pKCnV0RMieAqD/wAIDMVdXLDsbwd8vKC3FAgOxzZtpX4ekey4kNAAAAAAAADDgkbyN0LUwABOgKKqgoEBlAhcX15w5c5gWDx1JSEg8efLEwcEhOTm561ktLa0PHz4kJiYGBQX5+/vHxsZ++fJlxowZxAlxcXFr1qyRk5Pz9PR0dnaOiYnRxN3B4OHhefjwoaenZ2pqKjO+GDZmZGRkZGTU+eeEhITPnz9bWloKCQm1tLR0dHQMHTq085SYmFhntYaufv78efbs2Z7uKyUlxcXFhW+mQCVvgCSngXpaQ2pq6vjx48+dO9d5mJKSEhISsmrVqiVLlpA8iaeUi0Bpa+oTaEy2wLeT6LZ+QycxMTF/f/+uXUWEhYUXLlx4+fJlWvbto7CwMAMDA7IJRoqKiqGhof303xkAAGBzXN1PAQAAAFjh0aNH+MMpU6YMGzaMVcEgCIIoKKCPHyP79mGpqUhxMUIgIBISqLIyunMnMmkSKwMDoO/q6pDLl5H/vlb1fwgELCoKefYMtbamZaVRo0bhD+GmGAAAAAAAAAObv7+/i4sLfmTy5MksiWTLli1fv36tq6sje3bkyJGLFy9mckj0MmbMmEuXLs2dO/fTp09KSkpdJ8jLyy9YsKDzzxUVFZ8+fWpsbExOTn716lVTU9OWLVvc3NyIVRxIKCgouLq6btmyJTIyknFfApvDpzJ0/oGHh+fQoUOHDh3CT5s0aVJzczOCIIaGhomJiSSLdHR0xMTE9HTr+Pj44uJiKSmpzkQTWvIG8I/zURQle0lNTc2SJUvS0tJIxuvq6oKCgsTExHx8fLpe1XU1YtoBbV9NN1GR6EUDC11d3bi4uCNHjsTExFRXV3NxccnJyW3atGn+/Pk9XaqnYmNjXV1dQ0JCup7i4eHZvXv33r17hYWFGR0GAAAMTpDQAAAAgB1hGPbkyRP8yPLly1kVzP9ISKDXr6ONjUh6OtbSgqqqInJyrI4JADrA7t7FcnMpnm5sRPz9EdoSGkgqK+bk5HR0dHBwQFUwAAAAAAAAmOrv37+3b9+OiYkpKCjg4uKSkpLS0NAwMDCYP38+8V3zvouLi1u1ahXJU8nVq1fTa/0eWbhw4evXrwMCApqamkhOKSkpXblyhZubmyWB0YWtrW1hYeHMmTOjo6PFxMS+fPlSUFDAzc2toKCgra0tJCRUXV39/v37p0+fhoSETJgwQUREREhIaOXKlTt37uTk5KS+uL29/ZUrV169ejVv3jzmfDlspWs2AyX19fXfv3/vrNBANqehoaGhp7urqqqqqqrSmDdAnEaS09D12n379nXNZujU3t7+8uXLPXv2qKmpkZzqGkCPcg7wgXXmNPQuH4I6QUFBYtkJ5igsLHRwcHj58iXZsxoaGmFhYWQzjQAAANALJDQAAABgR8nJyQUFBcRDXl5e4qsGrCcggBga0lQ+D4D+4sePbiaUlNC40pAhQ8TExKqrqzsPGxsbi4uL5SD1BwAAAAAAAGZpa2s7dOjQhQsXWltb8eMREREIgmzbtm3JkiX79u3T1tbu40avXr2ys7Mj2cXMzGzcuHF9XLnXbt++raCg8OjRo9zc3I6ODgRBBAUFR44cefnyZeJD6/7L2dm5uLjY1NS0qalJTExs2LBhra2t+fn5GRkZUlJSVVVVkydPtrS09PHxERMT69HKnJycp06dOnz48OBMaOhEks1A8g3TeVZAQABBkMTEREpdJzon9FSPshmQ/+YKULrwy5cvVJYqKiq6fPny+fPnexEtdSTJFnTBiKwI2iUlJc2ePbuE3F0RYWHh69evL1myhPlRAQDAYAMJDQAAANhRUlIS/lBUVJTkFgkAgJ7a26mfx9raaL8hoaSkRExoQBCkqKgIEhoAAAAAAABgjqamJisrq9DQUEoTWlpa7t279+DBA2tra3t7+4kTJwoKClJfs7Gx8e/fv2VlZZWVlVVVVVVVVRUVFXFxcR8+fCCZKSgo+PjxYzp8Gb2Foujx48d3794dFBSUmJgoLCw8b948ExMTuj9hZRU3N7ebN28ePXp0y5YtxMH29vaCgoKhQ4fy8fH1euW5c+fu27cvOjp60iDrqtmZuIDPZiCb+9I5OGrUqM6mEp05DV2LNBgYGPQ0APzTetq/Uan3dGhra6usrKS+wp8/f2gNkaX6/sPb1tbm5eUVFhZWW1vLzc2toaFx5MgRBQUFWq7Ny8ubOXNmWVlZ11OTJk26ffu2urp6H8MDAABAC0hoAAAAwI5I6kCWlpZaWFhERkaKioqyKiQABjBMUpL6BFREhPbVSArYkv3kDwAAAAAAAKBdfX19SkpKTk5OZ0H7xsbGlpYWBEHa2trq6+tra2tra2tramqam5uLiooo1ZnH6+joCAoKCgoK4uDgUFJSGjZsmIqKioqKirKysoSERGtra1FRUXJycnp6elZWFtlXk7tSVFSMiYmRkJDo4xfbdyIiImvWrFmzZg2rA6G/uLi4IUOG4LMZEATh4uJSVlbu48ooiq5Zs+bevXuDLaGBBKX2E53jycnJKioqlFIBNDU1XVxcerojPi+BXkUIODk5u+0z0u2EXqP9q+hRsgL1HA5KsrKylixZkpKS0v7/X+SIiop6//799u3bnZ2dqV/b0dFhZ2fX9Z6GpqbmsWPHbG1tB0ymFAAAsD9IaAAAAMCOLC0tFRUV8/PziSPfv3+fP39+cHAwLy8vCwMDYEDiWL68IyQEqamhOGPUKNpXExISwh82Njb2OjAAAAAAAAAGs/b29qdPn964cSMqKqqtrY0RW3R0dPz586fv72rr6emFhoYOGTKEHkEBiry9vdevX8+gxZcuXaqnp3f16lUeHh4GbcFuupZn6ER2pHPy4cOHXVxcSkpKSIo0KCgoeHh4dL6H097enp+fj2GYoqIiyRs7zMHBwTF06NCcnBwqc548eULlLPV+FjTqtlUE2VN02bpTZWWltbV1eno6yXheXt7x48fFxMRWr15N5fLLly9/+vQJPyIrK+vu7r5s2TLGpYMAAAAgi4PVAQAAABgI6urqQkJCDh8+bGFhMXz4cAkJCUVFxXHjxtnb2798+ZJAIPR0QRERkbdv35K82BEZGWlvb0+/qAEA/9/o0ej48QiFdwtQNTW0J2+ZsKqxJQAAAAAAAAMGhmF+fn7Dhw9fvHhxWFhY77IZuLi4jhw5kpycnJSU9PLlSxcXFwYlHMyePTsyMhKyGRjt9+/f7969Y1xCg7y8/PDhwyMiIhi0PvujlN/QqXP86tWrd+/eNTQ0JNYQFRcXNzY2fvz48dy5c8vKypYuXaqjo2NkZGRkZKSrq7t48WKmxY83d+5c6rkU1HtSED/X9+siBM7Ozl2zGTpVVlaePXu2ubmZ0rUNDQ3Hjh3DjygqKiYmJq5YsQKyGQAAgPmgQgMAAPQDRUVFxcXFXFxc0tLSJLXcSVRXVxM/kIiJiRE/dVRXV9fX12MYpqys3NOuDTU1NVVVVTU1NTU1NbW1tQ0NDTU1NQ0NDU1NTVVVVYWFhWlpaampqSRZC1VVVf/+/YuPj79586aWltbNmzcnTpzYo311dHTevXs3bdq0+vp64uCDBw8MDAy6LQoHAOgp1MsLWb0aS0hA/n8Zxv8bV1NDz59HxMRoX4rktoiwsDBdIgQAAAAAAGCQ+Pbtm5OT0+fPn/uyCAcHx8OHD21sbDoPR48ePW/evIMHD964ccPDwwNfELEvNDQ0jh49unTp0n791LNfwDBs69atu3btYmgvznnz5r1+/drCwoJxWwwAM2fOnDlz5o8fPzqTS2JiYrS1tREESUtLW7RoUUZGBnFmZWVlZmYmS4Lcs2dPSEjIx48fKU0QFxenvgKGYZ0/173r9cByBAKhs3gGJVlZWc+fP1+yZAnZs8HBwRUVFcRDDg4OPz8/OTk5OkcJAACANpDQAAAAbKqtre3ly5d+fn4RERHV1dXEcX5+fhkZGQkJCW5ubmlpaVlZWTExserq6l+/fqWkpNDSq15dXX3q1KlmZmampqaysrL4U6Wlpb9+/UpNTU1PT//169ffv3///PnT93LxmZmZZmZmd+/eXbZsWY8uHDt27LNnz+bMmdPa2koc3LNnz7hx44yNjfsYFQDgPwQE0EePkGvXkJAQrLQU6ehARUQwHR304EFEUrJHK+Fv3yAIoqioSNdAAQAAAAAAGLBKS0vXrFkTHBzc0dHRl3W4ubmvXr1KzGYgEhAQ2LZt2+bNm1+9evX06dPY2Njc3NxuH1VycXEpKCjIyspKSkqK/38KCgoGBgajR4+GVAbm8Pb2Likp2bFjB0N3MTEx2bdvH0O3GDD09PQ6/9CZzdDa2mpnZ0fycbhHaGy1QOM0Li6u169fL168+PPnz7W1tSRnaUxQ6EtOA8v/ZSgoKKB+m7S9vT0yMpJSQgNJaYfFixdPmjSJnvEBAADoCUhoAAAAttPc3Ozt7e3h4VFQUND1bFNTU25ubm5ubq/Xz87Ozs7OvnHjBoIgwsLCXFz/9/+ChoYGfN4AfbW1ta1atUpaWtrc3LxHF5qbm1+7dm3NmjUkS33//l1AQIDeYQIwuHFyops3I5s3o+3tSFsbws/fi9sPycnJpaWluCU51dTU6BgjAAAAAAAAA9W7d++srKwodZdQVFQ0MjKSkpJCEISfn5+Pjw9BEA4ODlFRUUFBQVFRUREREUFBQQzDmpqaDA0NqbxJzM3NvWDBggULFiAI0tTU9Pv379zc3D9//vz586ewsLCqqoqXl1dMTExbW1tHR2fkyJFKSkrEWweAJaKioo4dOxYdHU29iUDfycvLFxYWMnSLger8+fOpqanU59D4jJ9eqQDCwsJv374NCwu7efNmZWVlaGho53iPUhP6WKeBhaUdaNmaSuqYkJAQ/jAyMrKoqIjkxTAAAABMA7+JAgAAewkLC7O3t//z5w9ztqurq2PORgiCtLe3L126NDExUVlZuUcXrl69Ojk5+cKFC8SRX79+nThx4tSpU/SOEQCAIAiCcHEhvb1fmZeXhz/EMIyHh4ceMQEAAAAAADBgtbW1HT169PTp02SfrllYWBw4cIBBLwfz8/Pr6Ojo6OgwYnFAF58/f7a1tX306JGGhgaj95KRkSkuLiY+w2ahZ8+e3bt3r7KykpOTU0lJae/evSNGjGBtSNRFRESQNGPtCv+InfrfMKWH8b3472Jubm5ubk5jXQfqaM9pYMT3T+eatMcvLy8vKSlZXl5OaQInJ+fkyZMpnTUzM8MfFhUVzZo1KzIyUqwnHTkBAADQCwerAwAAAPA/p06dsrCwYFo2A30NGzZs1apVN2/e/P79e1lZWW5u7suXL01MTPBzysvLFy1a1Nzc3NPF3d3dx48fjx/x9PQkW8ECAMBaBgYG+EOW3wUDAAAAAACAzWVlZU2YMOHUqVNdsxlGjhwZHh4eHBwMpc4HrYcPHy5YsMDPz4/k8SqD8PPzCwkJlZSUMGEvSmpra2fMmLFixYoXL15ER0dHRkbev39/2rRp27dvZ/Tr/gkJCQiCGBkZkT3bOd45p6uamhrGBdZHffxgTmMeBorTl+0oLd5tACS4uLj09fWpTNDU1OwsVEOWnp6epaUlfuTHjx/z589vaWmhMQAAAAB0BBUaAACAXVy7du3AgQNkTwkLC6uoqGAY9ufPn/r6eiqL8PLyysnJoSja0dFRUlLS+Us2Pz+/lJSUkJAQgUDIzs5ub2/vUWACAgJSUlIiIiKioqKioqJCQkJiYmICAgICAgIiIiKSkpJqamqjRo3qrHtJJCUlpaKiYmFhMWvWrA8fPhDHExMT169ff//+fQ6OHiTVcXNz37t3T19fv6mpqXOksbHx8uXLbm5uPfpaAACMlpKSgj9UUVFhUSAAAAAAAAD0A9evX9+xY0dDQwPJOIqirq6uLi4u0Oth0Gpra9uzZ8/Lly/Dw8OZWUJj+PDhKSkpMjIyTNsRj0AgzJs37+PHjyTjxcXF165d4+LiOnv2LB23S0hIMDIyMjIyIklTIDtCci1JfgMvL28vAqBnikZUVEdQEFJVhfLwIAYG6OrViKAgI7ajVKehc5BswgGlLATq2QlUrqLxC/Hy8vr+/XtmZmbXU2JiYlu2bKHezfbatWvx8fHFxcXEkaioqE2bNt25c4eW3QEAANAR/EIMAABsobq6eteuXSSDnJycCxYs2LRpk6mpKScnZ+dgVVVVWVlZXV1dU1NTSUlJUVFRQ0ODgICAnJzcyJEjNTQ0iDPJqquri4qK+vDhQ1RUVHp6OkmxBCEhIWVl5REjRnS2yVRVVVVSUiLJVOgRHh6egICAMWPG4KvQ+/n5NTY2+vj4SEtL076Upqbm1q1b3d3diSO+vr4nT57sUWIEAIDRXr58iT+cMGECqyIBAAAAAACAndXU1Kxbty4oKKjrKUVFxYCAAGNjY+ZHBWj37NkzPz+/mpoaTk5ObW1tFxeXoUOH0mvxmpoaKysrYWHhxMREcXFxei1Li9mzZwcGBk6fPp2ZmxJ5eXnFxcWRPdXU1PTo0SNHR0eG5s13pjggFOo0UCrPgCCIurp61zwMKuiZylBdjW3ahH37hjQ2IgiCIQgSGoo8eYLs3o3Onk2XZhO0dyHBzyTuyOjSGpRIS0sHBASsWLEiLS0NXwJHTk5u8+bNmzdvpn65jIzMq1evzMzM8B177969a2xsvGHDBkYFDQAAgBwUQZDDhw+7urqyOhIAABjUHj16tGzZMvzItGnTLl26NHz4cMZt2tHRUVNT09bWxs3NjSAIHx8fPz8/IzZKTEycNGkSSfKEqKios7Ozs7Mz7c3nysrK5OXl29raiCNpaWls3kMRgEGlra1NQUGhtLSUOPLw4cOlS5eyMCQAAAAAAADY0O/fvy0tLdPT00nGubi4Dhw4cOjQIervKgDWqqysXLRoUXx8PL60hoqKyrZt25ydnfu+fnt7+7Rp00aNGuXl5cX8Ln5lZWUjRoyIj49XVVVl8tYIgpiamlJPC3BycvLy8qLvpmR7SZAkNJA9ix/Mz8+fMGFCfn4+lY2oP9fH/7emNJPMnOZmbNEi7McPMrOHDOH89q1HW/c9QtpXozSTLhkYeM3NzW5ubtHR0bW1tby8vKqqqkeOHNHQ0KDx8rCwsNmzZ+PvRvLx8cXHx+vq6tIlPAAAANQ5ODj4+PjAW60AAMAWSD7wWFtbh4aGMjSbAUEQDg4OcXFxaVFR8bY2cWFhBmUzIAhiaGjo4+ND8iG8pqbG1dVVVVX19OnTjY2NtKwzZMiQyZMn40d+kP3ANhA1NDTs3Llz/PjxmpqaI0aMMDMzu3//PquDAoDU69ev8dkM/Pz8c+bMYWE8AAAAAAAAsEpdXV15eTmBQOh6KjQ0dNy4cV2zGTQ1NWNiYo4ePQrZDOyspaVl9uzZERERJI1C/vz5c+zYMW9v775v4ePjw8vL6+npyfxsBgRBhgwZsnXr1oMHDzJ/awRBSkpKqE/Iyclh0NZdMxjwqMzspKiouH37dgkJCbKLu7u7M6hKAebmhiUnkz9XVvZ/c1hUIIE6/Lc3SaoEsXsFXX4E+Pj4XF1dP3z4kJiY+PnzZ19fX9qzGRAEMTc3J/m5bm5uXrFiBT7FAQAAAKNBQgMAALAFkvqBtbW1TPjUigUFYdbWHaamHRYWHaam2JIlyJcvDNpr1apVHh4eXb+o6upqFxcXVVVVZ2fnDx8+dPthgOQjR3V1NX3jZE/p6enjx4+/cOHCly9ffv369fPnz4iICAcHh3nz5rW2trI6OgD+x8fHB39oaWkpIiLCqmAAAAAAAABgvsTERDs7O0lJSRERkSFDhvDz8xsbGx86dCgsLCwtLS0wMHDhwoUWFhYVFRUkF9rb2yclJZF9UArYytGjRxMTE8meqqqqunjxYm1tbR+38PPzc3FxYWGHzR07doSHh2dmZrIqACoY8WyemK9Ayw8gcU7X9hPbt2/38PAYOXJkZyVUBEG4uLhGjBhx48aNPXv20C9eHAxDYmMRCn8nnP/+IQjS8fYtQ7buG5I7hF3/sxJH6JXW0Bfr1q3buHEjfuTHjx+nT59mVTwAADAIQcsJAABgC/Hx8ePGjcOPXL582dHRkXE7djg7I8HByH/fJ0AkJdH169EtWxi06dOnTzdu3FheXk5pgrCw8IwZMxYsWGBlZSUoKNh1wuLFiwMDA4mHt27dWrt2LUNiZRt1dXUmJiapqaldT3Fyci5ZssTX15f5UQHQVUZGxogRI/C3IUJDQ83NzVkYEgAAAAAAAEzT0dGxf//+M2fO9PSBq4iIyN27d62trRkUGKAvIyMjSgkNCIKgKHrhwoVt27b1ZQtRUdG/f/9Sb9DZ2NgYEhKSnp4uIyMzZ84cGRmZvuzY1YEDB9ra2s6cOUPfZbs1YcKEmJgYKhPs7e2vX7/OiK3x2QxdkxVomdCppaXl5cuXHz58wDBs6tSpVlZWfHx8tATQm5YT5eUdM2YQKzHgdWYzEBQUUDs7tLtH7z1tEtHHBhY0tq7o0UxGa25uNjQ0TEtLI47w8vImJydramqyMCoAABgMoOUEAACwESMjI5LaA1u2bFm4cGFcXBwjtsPOn0fevCHNZkAQpKICu3EDCwtjxKYIgixYsCA9Pd3R0ZGXl5fshLq6uqCgIDs7OwUFhV27dpF04mhtbY2IiMCP9KhGXD918OBB/OclPAKBEBISkkyptCAAzOXl5YW/v6ChoTFt2jQWxgMAAAAAAAAzHTx4sBdV5dXU1GJjYyGbob9obm6m3hMBw7DY2Ng+7tLU1ET2HY9OHR0du3fv1tPTs7GxOXjw4Pr16w0MDObPn19ZWdnHffEWL1787NkzOi5IoxkzZlBpuTJ06FBnZ2cGbY1vLWFETtdpZPHy8trY2Hh7e/v4+CxevJjGbAYSKAWk81pakI6OrpcTsxkQBMFaWsgu3ouoEFw/CCqRU1+hRzkK+AmsrdPAx8f34MEDYu0NBEFaWlqcnJxYGBIAAAwqkNAAAABsAUXRkydPkgw+ffrU2Nh4xIgRZ8+erampodtmzc3I8+dIczP5s5WViJcX3fbqYsiQIZcvX/7169fGjRu5uLgoTauurvbw8Bg2bNjy5cs/ffpUV1fn7OysrKxchss65+fnNzAwYFyobCI2NpbKB7zy8vLLly8zMx4AyKqsrLx37x5+ZMuWLSwvCwkAAAAAAABzJCcnu7u79/Qqc3PzL1++jBgxghEhAUZob2/vdk4HuQfMPcLHx9fU1ET2FIZhCxcu9PLyys7OJhAInYNFRUUvXryYOnVq11YmvTZq1CgCgZCenk6vBWnk4uJC6VYPFxfXvHnzGPrz8uPHj9bW1m/fvpE9220qAx1hFJDOGzoUIdfnkaCg0JnNgCAIqqvbdXHkvzkT9P8CKOhFxQX2yWkYPXr0zp078SPv379nSd4PAAAMQpDQAAAA7MLGxmbdunVdx3/+/Llnzx4dHZ2srCy6bIRFRGB5edQm/PuHFBfTZS9KFBUVfXx8UlNTly9fTiVXva2tzc/Pb9KkSeLi4p6ensX/jYqPj6+uro6hcbIchmHdvmNRVFTEnGAAoMLHx6exsZF4KCIisnr1ataFAwAAAAAAAFN5enqSPMbm5+cXFRWlNF9BQeHatWshISFSUlKMjw7QjZCQkLi4OPU5w4cP7+MuEhISlFIT3N3d371719ra2vVUcnLyypUr+7g13ty5c1++fEnHBWnBw8Pz4sWLcePG4V+FRxBETEzM1tbWx8eHcVsXFhba2tomJycTCITE/8rLyztw4ADjtu49Li6UessDZWV0wYKuw90WWug1KsviW1H0aHfWNpvAO3z4sKqqKn5kx44dzZTeGQMAAEA/kNAAAABsxMfHh9IjwH///u3atYs+26SnI/8/i5+8ykrkv70eGERLS+vBgweFhYX37t1bvHgxlZsCBHIBV1VVLViwoO+vPrAzFEWp1FrsRKXQBQDM0dbW5u3tjR/ZsGGDCLnXRAAAAAAAABh4mpqaHj9+jB/Zs2dPTU1NdXV1Tk7O9evX7ezsjIyMNDU1J0+e7OTk9ObNm5ycnA0bNnBwwL3Z/ofYeoAsRUXFTZs29XGLIUOGlJeXkz0VGBjY0qWDAFFCQkJOTk4fdydasmTJrVu3qGzHCBkZGW/evFm7du2uXbumTZtmYGBgZGQ0b968gIAAPz+/bu+QdKJU34I6R0dHSq8SlZaWHj16lOy9KVYhPuNHDx9GlZTIT+LjQ+fNQ8TEul2E7GFfYuuastCZzcC4RArm4Ofnv3DhAn7kz58/Fy9eZFE4AAAwiMAvzQAAwEa4uLju3Llz//59OTm5rmfj4+Pp80s/5U8y/4ePD6HcrJHuxMXFV65c6e/vX1ZWFh4evmHDBiqtIkkkJSXduXOHoeGxnIyMDPUJOjo6zIkEAEqePXv2798/4iEXF9eWLVtYGA8AAAAAAADM9O7dO3z5QHFxcVdX1873y1VVVe3t7X19fePj4zMzM6Oiory8vGbPnk3y9jnoR86cOUOpBgMvL6+tra2srGwft5CSkiKb0JCXl4f/5NVVWVnZkydP+rg7kYmJyejRox0dHem1IHXR0dHjx483MTGxt7ffuHGjj49PXV3dhQsX4uPjX758OWPGjG5XIBAId+7ckZGRkZKS6mlOQ1NTU0pKCpUJWVlZERERPVqzp6i1lugy539DSkroqVPof8sGIAiCCAuj1tbonj3dbkryB0YgZjP0eoVu/2aYxsrKatasWfgRNze3kpISVsUDAACDBCQ0AAAA21mxYkVOTs6DBw+mTJmCHy8pKdm/f3/f10fNzRGqBRLRoUMR6gXrGIOTk9PMzOzatWt///49fvz40KFDu72kpaXl6dOnTIiNhWxtbXl5eSmdVVNT27p1KzPjAaCrR48e4Q+tra2VlZVZFQwAAAAAAABMFhgYiD9csGABldaKoL+TkJDw9/fX0dEh1s/vJCYmZmdnd/bs2b5vISwsXF9f33W8oqKioaGB+rXUMx566s6dOykpKfv27aPjmmQ9fvx4yZIlX758qaqq6hypqqqKj49funQpSfkTSt68eaOvr3///v2AgABDQ8OPHz/2KIDs7Gzqz6SbmpoYndDQe6am6LNniK0tqqODKisjmpqoqSnHlSvomTPIf79LyWJCogCb5CLQy/nz5/FJabW1tYcPH2ZhPAAAMBhAQgMAALAjXl7e5cuXR0RETJo0CT9+9uzZoqKivq6urIxSaeiIosi4cQhLuxhISkoePHjwz58/vr6+VHqOdiJ+1h2oHBwcJk+ejJL7CCoqKuro6DhkyBDmRwUAEYZhkZGR+JHNmzezKBYAAAAAAACYrbGx8c2bN/gRGxsbVgUDGKe1tdXR0VFcXBxFUXNzc3l5+alTpxoaGo4cOVJfX3/OnDlPnjy5desW2Q/vPcXBwUG2vaasrGy3rf00NDT6HgCRoKBgSEjI+/fvT506RcdlSVRWVu7fv7+wsLDrqcLCQhcXl4qKCiqXJyYmmpmZ7dq16/DhwxEREaamprNnz379+nWPYqDlcTtb9zyVlOTw8EDfvUM/feIID0d9fZGpU1kd04Clra29ceNG/MiNGzf27dtHqVMMAACAvoOEBgAAYGskGb4EAmH9+vV9T2pGPTzIFKPrPDVqFOrq2sf16YKPj8/Ozo5SIUciHh4e5sTDKhwcHC9evLC2thb/b10NFRWVQ4cO7dixg1WBAdCpoKCgurqaeCgsLEySiQUAAAAAAMAA9ubNG/zL9BISEmZmZiyMBzCIu7t7Xl5eZmYmhmHfv3/ftGmTqqpqbm7u+PHjX758+fr162nTptFrr9bWVrL3OmRkZJSUlKhcKC8vT/d8GjExsbdv3969e/fChQv0XZnI1dU1Ozub0tnfv38fPXqU7KnKysp169ZZW1vb2dmlpqYSv3Zra+vnz5/3KP9g2LBh1F8X4eXlnTx5Mu0LgoHtyJEjwsLCxEMMw9zd3Y2MjLZv387WiS8AANBvQUIDAACwNXNzcxUVFfzI27dvb9682dd1FRTQ+/fRMWMQfv7/DYqJodOmoY8e/WeQ1RQUFKhPGAyV7fn5+YOCgt69e7d69eqZM2daWlru3bv3y5cvO3fuZHVoACBlZWX4Q1VVVU5OTlYFAwAAAAAAAJNdu3YNfzh//nx8KXIwYERFRW3dulVaWhpBEDk5ufnz59+8eTM7O1tWVtbAwODkyZMtLS3UV0hPTw8MDExOTu52r/r6ekFBQbKntmzZQqlIA4qiU6dOlZGR6Xb9npKRkQkPD/f29j5+/DgjGgd0+3eSkpLSdTAjI8PQ0FBISCg9PX3dunX4z6GampqSkpKfP3+mPQZBQcGRI0dSmaCpqWlubk77gmBgy8rK6nrr48+fP1evXl26dClLQgIAgIENEhoAAIDdffr0SUhICD+yb98+6tX2aKKigj5/znH3Lmpnh1hZoevXczx+jN69i+Dyi9nBvn37qOTIy8rKuri4MDMeFho3btydO3fevXv34sWL06dPd95GAYDlWltb8Yf87JQRBQAAAAAAAOO0t7e7urqGh4fjB5ctW8aqeABDYRjGwUF6L11MTOz48eOJiYmJiYl6enqhoaGULnd3dzc3Nw8KCpo3b97cuXMLCgqo7NXc3Ezpg9WKFStWrFjRNaeBg4Nj4sSJN27coO2r6TFFRcWoqKh3795ZWFhkZmYiCFJcXBwQEHDlypX4+Pg+vpLe2NjY0wkFBQUzZ848cuSIp6enMLkbWXZ2dvfv3+9RGJcuXVJTUyN7SlJScu/evZCrBDq1t7dv3rwZX6uSqLW19fXr13fv3mV2TAAAMNBBQgMAALA7eXl5f39/fBfGyspKDw8P+qxuYoKePs1x+TJ65AiirU2fNSnLz8+PioqKi4vr9sMq0ZgxY5YsWUL2k7yQkNDq1au1GR82AIAKkns6JPkNAAAAAAAADDAEAiEhIeHQoUMaGhoklfC1tLSmQt/6AYqbm7u9vZ3sKWVl5WfPnp09e9bJycnMzCwsLIxkwunTp+/evZuUlBQQEJCdnW1iYmJoaPj06VNKexEIhK7JE0SXL18+d+6cgYGBpKQkiqKCgoLa2tpbtmwJCwvj4+Pr3VdHC1lZ2Y8fP86cOXPChAnq6uoGBgZLlizZsmXL1KlT9fX1SUqV0K6srKy0tJT6HJL3fAoLCy0sLBwdHVetWkXpkpUrVz59+rSyspL2SFRUVB48eDB8+HD8LTgEQRQVFQ8ePGhnZ0f7UmBge/LkSXp6OqWzjY2Nt2/fZmY8AAAwGHCxOgAAAADdmzNnzqpVq/DpvTdu3Dh69CjZlorsKSws7MiRI9nZ2eXl5VxcXAoKCoaGht7e3hISEt1e6+XlJSQk5Ofnl5eXRxxUVVVdu3btwYMHGRk1AKB7JPlGtKcrAQAAAAAAwM4IBEJBQcHfv38LCwtLS0vLysry8vIyMzNTUlIaGhrIXnLixAkqz6FBv9bS0sLLy0tlwrx582bNmvXw4cMdO3ZgGLZhwwYrKyshIaFjx44FBwdHRER0NoPg5ubev3//2LFjrays3r59u3///q5VAZqbm6mnJtjb29vb2//69evfv39iYmK6urpcXMy4z8/FxWVlZXX16tXfv38TBxsbG1NSUvbu3fv79+8zZ870aMGMjIwZM2ZISUn9+fOHyjQDA4POP1RXV9+7d+/MmTNbt27dvXs3lUuGDh26cOHCs2fPurm50R6PiYlJfHz88ePH4+Pja2tr+fj4NDQ0XF1dSbqdpqamBgcH//jxo7i4WEhISF1dXUdHx9DQUFtbGzowDgavX79ua2ujMuHfv38EAgG+GQAAgI5QBEEOHz7s6urK6kgAAABQU1RUpKam1tzcTBz58OFDf3nz4/LlyydOnCgpKSEZ19HRCQ4OlpeXp2WR4uLiq1evZmRkdF7o4OBApRUFAIBpCgoKFBQUiIcyMjJFRUUsjAcAAAAAAIBe+/37d2hoaExMzLdv37KysnpUfsze3v769euMiw2wlq6urp+f36hRo2iZHBkZefv27ffv3zc0NCxcuPDChQvi4uIkc6qrqy9cuHD16tX58+cfOXKE+KmKQCBISUllZ2dLSkrS+WvoMwzDTExM4uLiyJ6VkJAIDAycNm0ajatFRUUtW7bM3d3d0tJy7NixnZ0sutLS0vL19Y2NjQ0JCfn8+fPMmTN3795NTHGgoqioSE9PLzw8XFdXl8aQqMMw7MWLF6dOnSorK5szZ46RkZG8vHxtbe2vX7+Sk5MTExOLiooMDAxMTExMTEyMjIyGDh1Kl30Hquzs7BcvXpSUlIwaNcrS0lJERATDMF9f34CAgJqaGg4ODiUlpb179+ro6LA6UlKLFi0KCgqiMkFeXj49Pb1raxgAAAC94ODg4OPjAxUaAACgf5CVlbWysgoICCCOfP36tV8kNKSlpbm5uXXNZkAQJDU1dcmSJdHR0bSsIyMjc+zYMXpHBwDoKzExMfxhTU0NiwIBAAAAAACgl+rq6u7evXvjxo2UlJReXM7Jybl79+6TJ0/SPTDAJjo6Ov78+aOiokLj/ClTpkyZMoX6HDExMVdX1+3bt585c0ZfX3/NmjX79u2TlJT09/cfMWIEDw/Pzp07v3z5UlNTw8fHp6SkdODAAVqe4jNUZ1kCSmcrKyvd3NxoSWj48eOHu7v7x48f79y5M2PGDARBPD09N2zYgC/M2YmPj6+srGzRokXTp09fvXq1r68vySdQKmRlZT08PGxtbWNjY2m/ipLs7Gx7e/uampqjR4/OnTuXbC2WmpqaL1++xMTEeHp6fvv2DUGQESNG6OnpGRsbL1u2rI8BDCT//v1bvXr19+/fKyoqEATh4OBQUVGZOXNmampqQkJCU1MTcWZoaOiyZcvOnz/PumDJ6DZVRUhICLIZAACAviChAQAA+o0xY8bgExoKCgpYGAztDhw4UFhYSOlsUlLSu3fvZs2axcyQAAB0JCgoyM3NTSy32NTU1G0tVgAAAAAAANhERUWFp6enl5dX7xJzOTg45s6de/jw4TFjxtA9NsA+cnJypKSkGPGEUkxM7NSpU05OTsePH1dXV1dVVS0sLDx9+vS4ceN+/vxJnJaYmBgdHb1mzRp3d3e6x0C7gIAA/MPmrvLy8jAMQ1GU7NmqqqpHjx7duXOnpKTEwcHhxo0bgoKCnacsLCxevny5bdu2rKyszpp/4uLiUlJSjo6O1tbWSkpKvQt4xYoVP378sLCwePXqlbS0dO8WQRDE19d3x44dBw8edHR0pNJHQFRUdMaMGZ0pGgiClJaWpqWlhYSEbN++/datWzdu3OjaXmQQysvLmzFjBr4gR0dHR05Ojre3N4ZhJJNLSkp8fHz4+PhOnTrF3DCp2bhxo7+/f2VlJaUJzGkBAwAAgwr8wwoAAP1G11/r+4Xs7GwqZxsbG/38/CChAYB+TVhYGP9Jvr6+HhIaAAAAAAAAm2tsbJw0adK3b9+oPH+lREJCYuLEiRYWFtbW1rKysgyKELCP2NjYsWPHMm59WVnZq1evurm5ZWVliYiIzJ07t+u9lLKysqtXr0pJSe3evZtxkVBXV1dHfUJNTU19fb2wsDB+sLKyMiQk5MmTJx8+fLCwsDhx4sT06dO7VjjQ09OLjIwsLCz8/v07giD6+vpycnJ9j/ns2bOurq6GhoYPHjwwNTXt6eX19fWOjo6JiYm9aF0hLS0tLS09derUEydOXL582cTExNfX19zcvKcxDDArVqwg216E0m3PpqYmX19fR0dHGlvWMsGoUaMmTZr04sULShMKCwvr6upIfhAAAAD0BSQ0AABAvxEfH48/xDetZ1vt7e319fXU59TW1jInGAAAg5Dcd+jp7WAAAAAAAACYrK2tzcjIKD09vfOQ0oO0IUOGqKmpycrKDv3/1NXVNTQ0VFVVmRgsYL2wsDAzMzNG7yIqKmpkZGRjY0PpzZD6+vqbN29u2rSJVQ9KRUVFqU+oqqrS0tLS09PT0tKSlZWtqKj4/PlzamrqlClT5s+ff/v27W5XkJOTo0seAxGKokePHjU2Nrazs7Oysjp06JCMjAyN1yYmJtrZ2U2ePDkhIUFAQKDXMXBxcTk7OxsaGi5atMjb29va2rrXS/V3X79+7UxY6ZH8/HxPT88zZ84wIKJe8vX1nTlzZmxsbEdHR9ezVVVVnp6eBw8eZH5gAAAwUEFCAwAA9A8NDQ0hISH4EYa+HEAvXFxc/Pz81Of05TMhAIDl2tra8GlJHBwcxKqhAAAAAAAAsCcnJydiNgMeiqJjx46dPXv2hAkTRo8eLSEhwfzYALtpa2t7+/atm5sbE/Zqb29PTk6mMiE7O9vf39/e3p4JwXRlZ2cXGBjY0NBAacLUqVOvX7+enJycnZ1dUlIiISHh6uo6adIkltfws7CwSE5OPnHixMiRI21sbNavX29oaEhlfmlp6ZkzZ/z8/Ly8vGxsbOgSw8SJE9+9ezdnzpzW1tbFixcjCIJhWEhISEBAQF1dnaSk5OrVq42NjemyF9t69OhR795rysrKonswfSEkJPThw4cDBw68f/++tLS0paWlra0N/07XhQsXtm7dyog+NQAAMDhBQgMAAPQPQUFB+F+LJSQk+suHHGVl5YyMDEpnubm5LS0tmRkPAIC+srKyCAQC8VBaWprl96oAAAAAAACgws/P79q1aySDPDw8a9as2b59u5aWFkuiAmzr8ePHioqK9C0bQElBQQG+nV9XHR0dcXFxrEpomDZtmoGBQXR0NNmz0tLSR44cUVZWVlZWZnJgtJCQkDh//vzevXtv3ry5bNmy1tbWGTNmmJiYaGlpSUtLoyja1NRUUVGRlpYWGhoaGRm5bNmyHz9+SEtL0zGG0aNHv3//fsaMGTw8PDo6OitWrEhOTm5qauo86+/vb2Rk5O/vLyUlRcdN2UpZWRmrQ6AbHh6es2fPnj17trCwsLGxkUAgjBo1qrW1tfNsZWXllStXXFxcWBskAAAMGJDQAAAA/cOdO3fwhzY2Nlxc/ePf8H379iUmJlZUVJA9q6ur25mWDgDop96/f48/7GlXUQAAAAAAAJgpJyfHwcGBZHDOnDnXrl1jnwbtgK0kJCRoaGgwZy8uLi4ODg7qc7i5uZkTDFmPHj2ysLBIS0sjGZeUlHR0dDQxMWFJVLQbOnTogQMHDhw4kJGRERoaGh4e7uPj0/mUnY+PT0JCQktLy9ra+s6dO912x+gdHR2dd+/eTZ8+nZubu7CwEH+qtrY2PDzc3Nw8KiqKQbuz3LBhw3p3oZqaGn0joSNittPq1auvX79OHL948aKzs3O3lWsBAADQoptfjwAAALCD/Pz8jx8/4kfWrFnDqmB6asqUKWvXriVbY01VVfXWrVucnJzMjwoAQBctLS1XrlzBj5iamrIqGAAAAAAAAKgjEAirVq2qq6vDD169evX169eQzQAomTt3bmJiYmpqKhP2kpWVHTJkCJUJ3NzcZmZmTIiEEnl5+cjISGtrayUlpc7cCzExMQMDgytXrhw+fJiFgfWUtra2k5PTgwcP4uLifv/+/fv377S0tOjo6Js3b65YsYKh+QR6enoqKiok2QxEP378cHR0ZNzurLVy5cqhQ4f29Cp5efmtW7cyIh76cnFxwecblZaW3r9/n4XxAADAQNI/3u4FAIBB7unTpx0dHcTD4cOHjxs3joXx9NSZM2eUlZW9vb2zs7NbWloQBJGUlBw5cuT169ehmCcA/Zqrq+vv37+JhyiKLlq0iIXxAAAAAAAAQMX58+c/ffqEH1m+fHnXgg0A4E2bNs3FxWX69OkSEhLKyspCQkIIgggICBgYGNjY2MjKytJxLw4ODmNj4671D4i0tLSsrKzouGMvSElJPX36tKam5uvXr5WVlTo6Otra2r1bqqOjIy0traioSFpaWldXd5C88fL3798/f/5QmRAXF9fU1DQg3+xXUVGZMmVKYGAghmE0XsLDw7No0SIVFRVGxkUHjY2NDQ0NM2fOfPXqFXHQy8trw4YNKIqyMDAAABgYIKEBAAD6gfDwcPzh0qVLWRVJrzk6Om7cuDEyMvLr16+CgoIzZ85UV1dndVAAgD558eKFu7s7fmT27NmQpQQAAAAAANhTdnb2kSNH8COqqqpXr15lVTygH1m/fv2aNWtSU1OLi4tra2sRBGloaPj48eOxY8dcXFx27txJx73OnTsXHx+fnJzc9ZSUlNSBAwd4eXnpuF2viYqK9qVWBIZhp06d8vf3//v3b11dnZCQkKKiopWV1cmTJ7ttutHfhYSEdDa5oOTfv38pKSljx45lWkjMdPv27cLCws+fP+Pf3UIQRExMTFBQsKysrLW1lTgoKSlpbW194cIFpofZA3l5eVu3bk1JSamoqCAQCPhT6enpERERrK2qAgAAAwMkNAAAQD+QlJSEP5w1axarIukLLi4uc3Nzc3NzVgcCAKCDz58/L1u2DH8Dgpub+/Tp0ywMCQAAAAAAAEowDHNwcGhqaiKOcHBw3LlzR1hYmIVRgX6Ek5NTT09PT0+POLJ69eq8vDxra+uamppjx47RayNRUdHXr1/b2Nh8//69s8hlJzU1tX379i1ZsoReG7EQhmG2travX79ubm7uHKmvr//582d2dvaPHz9evXrFtFINHR0dDx8+fPr0aV1dnYCAwKRJkxwdHRldGqGqqor6hNbWVpLOOAOJgIBAWFjYnj17QkNDCwsLGxsbJSQkVFRU9u7dO2/evMuXL79+/bqmpoaDg0NeXn7Xrl3GxsasDpma+Ph4Ozu77OxsShNu374NCQ0AANB3kNAAAADsrra2Ft9Xj4uLS1dXl4XxAABAUlLSnDlzGhsb8YPHjh3T0dFhVUgAAAAAAABQcefOnbCwMPzItm3bTE1NWRUPGBiUlJRCQkKMjIyMjY3p+PKJoqJiTEzMvXv3nj9/XlNTw8fHN2LEiP3790tJSdFrC9Y6fvz4q1ev8Okandra2kJDQ3fu3Hnx4kUmhJGbm7tkyZIfP34QI3n9+vWdO3c8PT0Z+jbO6NGjeXl5u375RFJSUgO7rCkPD8/FixcJBEJWVlZtba2SkhKxdcu2bdu2bdvG2vBo19jYuHbtWirZDAiCvHjxYqA2EAEAAGZCEQQ5fPiwq6srqyMBAABA3pcvX8aPH0881NTUzMzMZGE8AIBBLj09fcqUKSQVMi0tLZ89ezbgS4MCAAAAAID+qKKiQltbu7y8nDiiqqqakpIiKCjIwqjAgBEeHr5x48a0tDQ2aQbB5ggEgp6eXlpaGqUJGhoaP378YPQD4PLyclNT0/T09K6nFBQUHj9+jL8XR1ZVVdXRo0e/f//e2TJj+PDhx44dGzp0aLdbt7W16enp/fz5k9KEcePGxcXFdbvOANPe3h4UFPTy5cvW1lZpaWl7e3t9fX1WB9WNgwcPnjp1CsMw6tPevn3bT6vtAgAAO3BwcPDx8YGbzgAAwO6ysrLwh8OHD2dVJAAAkJubO2PGDJJsBkNDw4cPH0I2AwAAAAAAYE/79+/HZzMgCOLj4wPZDIBepk2bpqury5yiAgPAjx8/cnNzqUzIzc2NiopidBibN28mm82AIMi/f/+6LRLw5s2bcePGeXl5ffz48du3b9HR0devXzc2Nvb19e12a25u7tWrV1M6KyUltW/fvm4XGWDi4uKMjIxWrFjx8OHDJ0+eXL161czMzNLSks1bb8TExHSbzYAgyIcPH5gQDAAADGxw3xkAANgdSeEyDQ0NVkUCABjkKioqZs+eXVBQgB/U0tJ6/fo13A4GAAAAAADs6fv377du3cKP2NnZzZgxg1XxgAHJw8Pj3Llzv3//ZnUg/cCfP39I2heSaG9vv3nzJkNjaGpqSkpKojLh58+fiYmJlM5++/bNwcHh169fJOO5ubm7d+8m6W5D1p49ezg4OERFRUnGpaWld+7cOX/+/G5XGEi+fv26ePHi79+/t7W1EQerqqpevXplYWFBpTcHy9GYb/Ht2zdGRwIAAAMeJDQAAAC7I0loGNhd9AAAbKu5udnS0jIjIwM/OGzYsA8fPtBSVBMAAAAAAACWOHjwIIFAIB6KioqeO3eOhfGAAUlNTe3QoUPLly/HP5Gli9bW1kePHq1atWrx4sWHDh3Kz8+n7/rMJycnx8fHR33Ou3fvjh8/zrgYMjMzi4qKqEyoq6sLDQ2ldHb79u2U/kMUFxfv37+flhhkZGQuXLgwZcoUNTU1eXl5dXV1CwuLFy9eDLbyDBiGbd68OS8vj+zZL1++uLi4MDkk2nX7ndyJ5NYuAACAXoCEBgAAYHckGd+Q0AAAYAkHB4eYmBj8iIKCQlhYmJycHKtCAgAAAAAAgLqEhIQ3b97gR44ePSojI8OqeMAA5uTkJCsru3nzZlpK0NPo3bt3hoaGK1euvH//fmBg4IkTJ8aPH79hw4b29nZ6bcF8Y8aMUVJSoj6nsbHRx8cnMzOTQTG0trbi85zIampqIjteVFREPbCsrKwfP350G4OampqamlpERMSvX79SUlJ+/foVHBw8fvz4bi8cYKKjo1NTUymd7ejoCAsLo+PPFH3RWEb3379/dE91AgCAwQYSGgAAgN1BhQYAAMvduHHj7t27+BFxcfHg4GAVFRXWBAQAAAAAAAANzp8/jz9UU1NzdHRkVTBgYENR9P79+ykpKdu3b6fL89fXr1+vW7cuJSUFn75QWFh4+/btRYsWse0j3m5xc3PPmjWLk5OT+rTCwsJjx44xKAZ1dfUhQ4ZQmcDLy2tsbEz21I8fP0pLS6lcW1NTExsb220Menp6nZ0IODg4xMXFu50/UL18+ZJ6C5KSkpJ///4xLZ4eOXr0qKKiYrfTCAQCSe9OAAAAPQUJDQAAwMbq6sq3bKmqqiIO8HJyKtJWzQwAAOglIyPD2dkZP8LLy/v8+fORI0eyKCIAAAAAAAC6V1RUFBQUhB85ePAgNzc3q+IBA56QkFBISEhiYuLKlSv7WEShubl53759ZNsiEAiE9+/f37p1qy/rs9a5c+dMTU1RFKU+LTc3l0EBSEhIaGpqUpmgrq5ubm5O9lS3qRg0zpkwYcLHjx+7nTbg1dbWUp/Q2tra0NDAnGB6SklJaefOnZKSkl1PcXFx4Q8p9dQAAABAI0hoAAAAdpWfjy1YkBYYiB8bxsGB2tggNFSuGySqq6sp1QAEANAFgUBYtWoVyQsTV69enTx5MqtCAgAAAAAAgBZ3797FV/mWk5Ozs7NjYTwsV1ZWduTIkfnz51tZWTk5OWVlZbE6ogFIVFQ0JCSktLR01apV3TY1oOLBgwc/f/6kdLapqen+/fu9XpzluLi4goODpaWlqU9raWlhXAxnz55VUFAge0pUVNTJyYlS8tOoUaOot60RFxefMGFCtwGYm5tHRES0trbSEu0Apq+vTz21RUxMjJYqCKyybds2T09PXV1dXl7ezhFeXt5Ro0YZGRnhp5E0FAYAANBTkNAAAABsiUDAHBywjIxv/22xpsPNjeXmYjt2IFSrsQ14BQUFixcvHjly5MiRI7W1tceOHXvs2LF+3UISALbl7e0dHx+PH7G3t1+7di2r4gEAAAAAAIBGfn5++EN7e3seHh5WBcNyZ86cGTdu3LFjx168ePHy5cvLly+bmpra29v35aH7IFFXV9ej+YKCgi9evCguLt65c2evNw0LC+vo6KAyoaCggPoENsfNzT169Gjqc0RFRRkXgIGBgYeHh6qqKsm4tLT01q1bN27cSOnCoUOHamtrU1lZU1NzxIgR3QYwZMiQkSNHfvjwgcaAB6olS5ZQ72Wprq4uKCjIrHB6w87O7uvXr0FBQXv37t23b9+zZ8++fv1qZmaGn5OZmcmq8AAAYGCAhAYAAGBHmL8/lp6OIEjcfzO1Dbi5EQTBfv3CLlxgTWRs4MOHD6ampoGBgenp6YWFhXl5eQkJCcePH582bRrb1qADoJ+qrq4+cuQIfkRbW9vT05NV8QAAAAAAAECjnz9/pqWlEQ9RFF2zZg0L42EtNze3kydPkhTwLy4uvnv37rJly1gVFZt7/PjxlClThg0bNmLEiOHDh1taWuK/o6jj4+N7+vTpy5cv379/37vd2/77fktX7e3t/f3l/hkzZpCU5cfj4OCYOHEiQwOwtbX99OnTihUrxowZo6WlpaenZ2Vl9fbt22PHjlG/8NKlS8rKymRPycvLe3h40B7Aw4cPexY0g2VnZy9dulRRUdHExIQ5sUlISCxYsIBY3oCEvLy8m5sbE8LoI25u7jlz5pw+fdrNzW3WrFlcXFwkPU0Y1z8FAAAGCUhoAAAAthQairS1IQgS89/yeuM63ybBMOTbN5bExXKlpaUbN278/fs3yXh7e/vHjx8HeflQAOju4sWLlZWVxEMODo7bt2/z8/OzMCQAAAAAAABo8ebNG/yhsbExpQeQA15BQYGPjw/ZRvXt7e3v3r179uwZ86Nic2vWrFm3bl1UVFROTs6/f/8yMjJevXplYWFx7do1GlcQFRX19PTcs2cPhmG9CIB6UwMEQURERPj4+HqxMvtwcnIaNWoUpbMjRoxwcXFhdAxycnL3799PTEzMyMj4/v378+fPx4wZ0+1VI0aMuHv37vDhw0l6JWhoaFy6dImWfhOdli1b9vr167KyMrJn8/Pz79+/7+DgMHv2bENDw7Fjxy5cuPD8+fNFRUU0rt9T0dHREyZMMDAwiI6OPnr06Llz59avX9+7b+AeOXv27Pz587uWYVBQUDh+/LihoSGjA2AEkuIff/78YVEgAAAwQEBCAwAAsKW6OgRB/hEI+bjaj9woakgsj9nDgocDxu7du7Ozsymd/fjxI0ltfNBH+fn5jx8/9vX1TU9PZ3UsgNkaGxsvX76MH1m1apWxsTGr4gEAAAAAAIB2kZGR+EMrKysWBcJ67u7ueXl5lM7W1dX5+PgwMx72d/jw4YCAgK6dJgoKClxdXWNiYmhcZ+7cuSiKhoSE9CIGBwcHSUlJKhN0dHR6sWzfFRQUfPv2raSkpO9LcXFx+fv7k+3OoKmpef/+fXZOpp8yZUpCQoKLi4u5ubmJiYmZmdmOHTvi4+Otra1pX0RKSmrlypWHDx8mjtTX19+9e9fGxkZRUdHIyOjNmzcjR450cnK6du3a5cuXFy9enJGRoaure4EBdVszMzNtbGwePny4e/duFRWVGTNmfPr06efPn0wokICiqL+//9WrVydNmqSqqqqoqKitrW1pafn+/fv+W1lHUVERf/jv3z9WRQIAAAMDiiDI4cOHXV1dWR0JAACA/8GWLsU+fXrV1DS/ooI4aMTDEyct3flnVF8fffWKRdGx0ujRo79//05lwtq1a2/dusWscAay9PR0R0fH9PT00tJSBEHExMQ0NDSOHTs2c+ZMVocGmOTOnTtr164lHvLy8mZnZysoKLAwJAAAAAAAAGgkJSVVgftA/fXrVwMDAxbGw0KzZs0KDg6mMmHUqFE/fvzo+0a1tbUvX75MS0uTkZGxtLQkeUG5v6ivrzcwMPj16xelCVOmTImIiKBxtXv37j169Ij63z8lixYtevr0Kdn341VVVT9+/MjMT2cYhp07d+7Ro0cFBQWNjY3CwsJKSkqbN29euXJlH1eurKx0dnZOSEiorKzEMExCQkJfX9/T03Po0KF0iZzNVVdX6+np7dixQ0dHJzAw8MmTJ5MnT164cKGJiYmamhrZS/7+/TtmzJi9e/fu3r2bXmG0tbWNHTt28+bN9vb2+PGCggJ9ff3Pnz+TNFBgHAKB0NDQICIiwpztGKetrY2fn5/w/19UQ1G0qamJUmcNAAAAVDg4OPj4+FBsUgUAAICV1NWRT5+S/9sx0YCb+38H8vLMDokNEAiE6upq6nMoVeoDPRITE2NnZ4cviFddXZ2QkLB69epjx45t2LCBdaEB5rl79y7+cNmyZZDNAAAAAAAA+oXi4mJ8NoOAgACVyvYDXnt7ex8ndItAIOzcufPVq1d//vzp6OhAEOTkyZMGBgZ37tyRlZXt4+JM9vz5865tLvF+//5dXV0tJiZGy2pLlixxcXFJTU3tRUGFBw8eVFRUfPr0ieQ/kKqqqpeXF5OzGRYtWvT27dvm5ubOkfr6+qKiop8/f8bHx5MU9uspCQmJ+/fvEwiEwsJCDMPk5OS4uAbRMwsxMbGwsLCdO3cGBQXNnj07NTW12x8ZZWXlmzdvent70zGhwcvLS1ZWliSbAUEQeXn5nTt3Hjt2zNfXl157UcfJyTkAshkQBOHm5paWlib2B8EwLD8/X11dnbVRAQBA/wUtJwAAgB2h27YhCgo5uH4TCILoEBMahgxBnZ2ZHxXLcXJy8hCbblDQ7YQBo6GhYdeuXcbGxpqamiNGjDAzM7t79y5dWhs2Nzdv3LiRbHu/kpKSEydOQOe/waCoqOjTp0/4EQcHB1YFAwAAAAAAQI+QfGbR1NQcVI9ISVDvXIAgiLi4eF/WxzBswYIFV69ezcnJ6cxmQBCkrKwsJCRk2rRpxOd5/UVSUhLxqyCrsrKS9g/FvLy827ZtO3nyZC8i4efnDw0NPXLkiJGRkZKSkqysrLa29oIFCz58+DB37txeLNhrLi4ub968IWYzENXW1t6/f//atWt934KTk1NRUVFJSWkQ/qhqaGi8fPny48eP+/btozEBaPjw4XS8M1NRUeHu7k6pjcXmzZvfvXvX736QuxUREeHv78/QLUjSF6CXKwAA9AUkNAAAAFuSkkIdHEo5/vOvtFLnhzohIXTxYkRbmzWBsZqcnByVsyiKmpiYMC0YFsrIyDA2Nj5//nxcXNyvX79+/vwZERHh6Og4b9681tbWPi7u5eVF5VNWfn7+gQMH+rgFYH/BwcH4u3ja2tpGRkYsjAcAAAAAAADalZSU4A/lB2WNQ6L169dTeeOZg4PD1NS0L+ufPXs2JCSk7b81Jjv9/PlzxYoVfVmc+YSFhalP4OHhERAQoH3BLVu2REREpKSk9CIYLi6ugwcPxsfH//z588ePHz9//gwKClJRUenFUr3W1NT09OnTlpYWsmfr6uroktAAekRGRqaoqIgu77QgCHLw4MHFixdraWmRPSsiIrJo0SKSCo793enTp+3t7Z2cnHqXbESjESNG4A+TkpIYtxcAAAx4kNAAAABsCl25sv2/3fK4OThQNTV0xw50715WRcVya9euFRQUpHRWS0trMHRDqK+vt7W1TUlJIfns2tjY+O7du9WrV/dx/Y8fP1J/H4VKM1EwYHz8+BF/OH/+fBYFAgAAAAAAQI81NDTgDwdGAfNeMzc3nzhxIqWzurq6Bw8e7Mv6AQEBlJ52IwiSlJSUlpbWl/WZzNLSkvo3jIyMzLBhw2hfUFBQcOvWrVeuXOlLVAICAkOGDOnLCr0WFhaWm5tLZcKfP38yMzOZFg9AEERUVHTo0KGpqal9Xyo4ODg4OPjEiRNU5tjb29+6dYte+RMs9/r1a29v70+fPsXHx1+4cIFxxScMDAzwh58/f2bQRgAAMBhAQgMAALAvPmVl/GHz8uXo27dol4Z2CIIgGIaFhXU4OXWsW4dt2YIFByMD5WMGiRUrVsycOZNsBUJpaWlXV1chISHmR8Vkhw8fpvSptaOj4/3799++fevL+o2NjdQnkNwcBANSQkIC/nDq1KmsigQAAAAAAICeInnwhqIoqyJhE/7+/qamptzERpYIgiAIiqK6urqBgYH8/Py9XrmoqKiwsJDKhKqqqoCAgF6vz3xjxowZOXIkpbMoipqamnJycvZoTRsbm5CQkD6Hxhrp6ent7e1UJlRXV//9+5dp8YBOVlZWff/JamhosLe3v3PnjqioKJVphoaG/Pz8A+N5fEFBgb29/aNHj2RkZFRVVdesWUM9maMvSIrIfv78uWvfFgAAADSChAYAAGBfJPcUWoyMELLFCfLyMGtrzMEBef4cef8ee/EC27IFmzcPyclhUqDMFRAQsH79enzJUA4OjpEjR3p7e9va2rIwMKb5/Pkzlbz4ioqKq1ev9mX9botnUimSAQYGAoGQnZ2NHzE0NGRVMAAAAAAAAPQUyZN76o9jBwNhYeHw8PCTJ09OmDBBXV1dTU3N0NBw69atMTExmpqafVm5srKyqamJ+pzi4uK+bMF8Pj4+lNo6GBoaenh49HRBNTW1vLy8vobFIrKystQn8PPzS0pKMicYQLR+/fpbt2718QF5UFCQoaHhlClTup25YsWKBw8e9GUvJggPD1+1atW8efPOnTtXX1/fdUJHR8eKFSu2bt1KTDXYu3dvQEBAQUEBI+IZOXLk0KFDiYdNTU3R0dGM2AgAAAYDSGgAAAD2RXILhmxDSqSsDFu1Cvv6FcF/hmlpwX78wFavRhjzGzlrcXJyent7x8XF7d+/39bW1s7O7tatW4mJiQsWLGB1aExSWVlJfQL192O6NXXqVOqvm1BqrAgGjNLSUnzNWElJSQkJCRbGAwAAAAAAQI+QZDBwcMAtUISTk3P37t2fPn369evX79+/ExISLl682Pcah3Jyct0u0secCeYbNWrU48ePDQwM8LdlREVFLSwsQkJCun0HoKvGxsZeXMUmLCws5OTkqExQUFAYNWoU0+IBnbS1tQ0NDe/evduXRXJycvT19WmZuWzZsqCgoG6zl1iFQCA4ODhs2rTJ2NjY3t7+27dvurq6XcuXnjp1ioODYy+uk6+UlNTy5cv72BGGEhRFp02bhh959+4dIzYCAIDBgEzJbgAAAGyio6MDf0j2GTO2Zw/23xep/3cqNxfZuxf19WVIcKymoKBw8uRJVkfBGt0WtyTbkoN2W7ZsuXfvXkpKCtmzSkpKg/ZvfvAgecmj/956AwAAAAAAgxNJSQAxMTEWBTLwiYuLKysrU3m/WU5ObtmyZcwMiS4MDQ3j4+ODgoJevnzZ3NwsJSW1bt06IyOj3q2WkZGhrq5O3wiZZujQoWPHjn3+/DnZsxwcHNOmTSN5IQfQIj093cfHp7i4mJeXd968eQsWLOjpzRxXV9d58+bZ2tr2+g0EUVFRGtuFKCgoGBsbP3z4cN26db3bi6H279+fkZHx/fv3zpKilpaWQUFBM2fOfPTokZmZWeec8PDwq1evJiYmkqS4OTk5mZiYHD58mI+Pj+6BzZo16+HDh8TDt2/fnj9/nu67AADAYADpyQAAwL4IBAL+kMxj7OpqLC2NygrYz59IWRndAwOsJSMjQ30ClX6ftODl5b1x44aqqirZrY8cOaKkpNSX9QH7I/nXpqSkhFWRAAAAAAAA0AuxsbH4QzU1NVZFMhjs3r1bXFyc7CkURc3MzKi/38+2ODk5bW1tfX19nzx54uPj0+tsBgRBvnz5MnbsWDrGxmS3b9/W09PrOo6iqLGx8YULF5gfUr/W2NhoY2Njamp66dKlx48f+/r6Ll++3MjI6NOnTz1ax8DAwNbWdvPmzb2ORFNTMysri8bJO3bs8PDwILlXyQ7Cw8P9/f2DgoLwDVIXLlz4+PHjpUuXXrlypby8PCAgYOnSpf7+/l3/ORo2bJiRkVFAQAAjYps5cyb+BktmZmY2hdfSAAAAUAcJDQAAwL5IKjSgKEoyAfvxA6H+oLG0FPvyhe6BAdZaunQplbRxVVVVZ2fnPm4xbty44OBgMzMzYrNMCQmJcePGPXjwYO3atX1cHLA/aWlp/GFra2ttbS2rggEAAAAAAKBHCgoKXr16hR8xNDRkVTCDwfz58zdu3Ng1p4GTk3Py5Mk3btxgSVRs5enTp8OHD2d1FL0nLi4eHh4+e/bsIUOGEAfl5OSWLFkSGhrKy8vLwtj6nba2ttmzZwcFBZWXl+MHv3//vmzZsri4uB6t5ubmlpGR4e3t3btgRo4cSak8Z1dTp04dMmTI/fv3e7cXg7S2tjo6Onp7e3ctUzF58uSPHz++e/dOS0vL09PzzZs3kydPJrvI5s2bvby8GBGelJQUSS4UdJ0AAIDegZYTAADAvkhekibJb0AQBKmrQ7oOdp0DBpYNGzY8e/bs/fv3GIaRnBIVFd28eTPJ0+je0dTUDA8PLy4u/vLlS2tr6+jRo/tvhUzQU3x8fPz8/PjumJ8/f541axYLQwIAAAAAAIBGe/fubWlpIR5KS0tPmjSJhfEMBm5ubvr6+ufPn//7929lZaWgoKCcnJyFhYW7uzs0I0AQJDc3d/To0ayOok8kJSXfvHmTk5MTEBBQUFCgrq5ua2vbv2pvfP361dPTs7MAoby8/M6dO/tY3rJ3XF1dP3361PV+DoIg+fn5jo6OCQkJJD0RqODj43vy5MnEiRP19PRMTEx6GoyKikpra2tBQYG8vDwt88+ePWttbT1//nxKRVmYz83NTVNTc/bs2WTPamlpvX79uttFZs2atWfPnvDw8GnTptE7QGT27Nn4PJU3b944OTnRfRcAABjwIKEBAADYF0nzvLa2NpIJqJYWJiKCUHlzWlAQHTGCEbEBFkJR9Pnz5ytWrPjw4UNlZSVxXEVFZfPmzbt27aLjXjIyMlZWVnRcEPQXc+bMefLkCfEwNDQUEhoAAAAAAAD78/T09PPzw49s3Lixp53pQS8sXrx48eLFBQUF+fn5oqKiWlpatD+UHfBKS0vHjBnD6ijoQE1NzcXFhdVR9Fh7e/vatWvfvXuHL4rw9u1ba2vrK1euMPkb9e3bt1S6NqSnp4eGhlpYWNC+oLq6+u3btxcvXhwfH0+sskk7WVnZN2/ebNiwgZbJY8eOtbGxcXR0fPjwYU83YoTAwMDr16/Hx8f3cR0URXfv3n3ixAlGJDTMmTPn8OHDxMPIyMi6ujphYWG6bwQAAAMb/FoJAADsi+SeC5kPPBoaqLIylRVQZWVk1Ci6BwZYjo+P7/Hjx+/evVu7du3MmTMtLS13794dFxe3e/duVocGBoj58+fjD8PCwlgUCAAAAAAAADRpampycnIiacAnKSm5fft2FkU0GMnLy48fP3748OGQzUBUU1PDyckpJCTE6kAGr+XLlz98+BCfzYAgSElJye3btzdu3MjMSMrLy4uLi6lMaG5ufvHiRU+XnT179saNG21tbdvb23t6rbq6Or46Y7fc3NxSUlLu3r3b043oq62t7ciRIzt37gwODqaxvAR1dnZ2xcXFwcHBfV+KxOjRoxUUFIiHLS0t7Na2AwAA+gX4zRIAANgXiqL4Q7L16JAtW5AuXeL+j6goYm+P/HeR/8jNRRISkNzcvgQJWGjs2LG3bt169+7dixcvzpw5M3ToUFZHBAYOc3Nz/D9BqampRUVFLIwHAAAAAAAAKhISEgwMDC5fvkwy7uHhQa/S6BiGJSUl+fn5vXv3rqamhi5rAraFYVhUVNTmzZtXrFhx6NCh3D7cOamsrJSUlKRjbKBH3r9/HxISQrYoQmtr6/PnzxMTE5kWTENDQ9fyq13n9GLlAwcOiIqKnjhxoqcXysrKknS8pY6fn9/f33/Pnj0/f/7s6V50gWHYixcv9PX1k5KSEhISdHV16bIsFxfX6dOn9+7dS6V+Ru+gKDpz5kz8yPHjx+m7BQAADAaQ0AAAAOyLloQGdPZs1N4eGTKE9ISkJLpmDbpoEZl1MQzz9sYsLDrmzetYtKhj3jzMwgLz9kYwDCEQkLg47OJF7PJlJCkJIZtCAQAYBIYOHToKV98FwzAo0gAAAAAAANgQhmFnz541MTHJyMggObV+/fpVq1bRZRdvb299ff3JkycvX7587ty5o0aNWrRoUVVVFV0WB+wmMzNzwoQJs2fP9vb29vX1PXHihLGx8ZIlS3r0IjsRlJdnrcuXL1dXV1M6W15e7uHhwbRgZGRkREVFqc8ZOXJkL1ZGUfTmzZvXr18PDw/v6YUdHR09umTkyJGnT5+2sbFpbGzs0YV9FxYWNn78eFdX17Nnz7569UpGRoaOi1tZWYmLi9+8eZOOa3aaNGkS/rCkpKRr+h0AAADqoIEcAACwL5IKjZQ+YKBbtqCTJ2MeHkheHtbUhPLxIYqKqLMzQrZBI4ZhmzdjYWFIc/P/jdTUYDU1SE4OFhyMNjVhf/4gTU0IgmCCgqiaGurigvz3124AwCAxffr0Hz9+EA9DQ0NXrFjBwngAAAAAAAAg0dTUtHbtWn9//66n1q1b5+PjQ5ddnJ2d79y5U1tb23nY0dGRl5eXl5f369evsLCwIV1fMAD9WVZW1pw5c37//o0fLCkpCQwMLCoqCgsL4+bm7tGC9fX1TOs3UVVVFR0dXV5erqOjY2hoCI0/EAQpKSmhPqGwsJA5kSAIwsvLq6GhQfLdhaeoqNjrNCwZGZmHDx8uXrw4MDDQ1NSUxqsKCgqMjY17utfatWujo6Pt7e39/Px6em3vJCUl7dq1q6io6NixY4sWLUKp1KPtg8uXL0+bNm3ChAk6Ojp0XNbOzm7Dhg0tLS3EkW3btklJSS1ZsoSOuwAAwMAGv9MAAAD7Iml9R60E3KhR6L17aEQEx6dPaGQk+uAB+WwGBMHOn8dCQ/+XzUDU3Ix8+4b9/IkQXzhoaMBSUjqcnbFXr/rwRQAA+qsZM2bgD0NCQnr63gYAAAAAAACMU15ebmZm1jWbgZ+f39PT8+bNmz2qo07J8+fP7927R8xmwEtOTl62bFnftwBsZe3atWSfN2MY9vnz5wMHDvR0webmZn5+fnqERk1VVdXChQv19fXnz5+/bt26qVOn6unpXbx4kdH7sr9uP8bSvcUAdWfOnFFQUCB7iouLa968eX1pJzplypRHjx4tWbLkwIEDtLSuyMzM/PjxI8lnfxpduXIlOTn51q1bvbi2R9ra2nbv3j137txly5alpqba2NgwKJsBQRAdHZ1Lly6Zm5t7e3vX19fTa1lOTk6SkgwdHR3Lly9nZrsTAADo7yChAQAA2BfJZw8BAYHur+GiWnqnvR158wbBZQT/B9kGE6WlyNmzCPQHpauSkpLk5OTS0lJWBwIANRMnTsT/s1NaWvrlyxcWxgMAAAAAAABRUVHR5MmT4+LiSMaNjIySkpK2bt1Kr43Onz9PpV59YmLit2/f6LUXYLlv376lpKRQOksgEIKDg8n2A6Wivb2di/q9mj4rKyszNTV9+vRpXl5eZ3iNjY2pqamHDx/evHkzQ7dmf5KSktQnSElJMSeSTrq6um5uboqKiiTj/Pz88+bN8/Ly6uP6ZmZmSUlJf//+1dLSol4+IS8vb+7cuadPn+72r4gsAQGBx48fu7i4fP36tbfBdq+yslJDQyMjIyMlJWX9+vV0SVOjztbWNjg4OCQkREFBYdasWcePH3/9+nXfy3isX79+06ZN+BECgbBmzRom59MAAED/BQkNAADAvsrKyvCHYmJiPV2htbU1Kyvr27dvX79+/fbtW97Ll9jfvz1dBMvNxfr8gQp08vb2NjIy0tfXnzBhgr6+/rhx427fvs3qoAAgj5+f39zcHD/CtGKSAAAAAAAAUFFeXm5ubv7z50/8IIqie/bsiYmJ0dbWptdGTU1NeXl5VCZUV1ffu3ePXtsBlnv69CnZahxERUVFf8ndV6mtrc3Pz29tbe16ipOTk9HPLO3s7MjmYdTV1fn5+QUGBjJ0dzZnbW3Nx8dH6ayQkNDKlSuZGQ+CIMuXLw8NDbW0tNTS0pKXl1dWVjYxMblw4cLTp0/p8sBeVlbW19f32bNnp0+fXrx4cUVFRdc5r1+/NjY23rZt27p163q9kba29rVr1xYsWFBUVNSHeCnKyckxMTExMzN78eJF77IuekdfX//58+d///7dtGlTY2PjpUuX9PT0FBUV161b9/btW7I/5rS4fPmytbU1fiQ1NfXFixf0CBkAAAY+xiaHAgAA6Iu2tjb8YVVVVY8uLykp+fPnTzOuuwR/WhrSu1+7/3ufCPTOihUrnj592tjY2HlYX19fVFT08+fP2NjYGzdusDY2AMiysrJ6+fIl8fD+/fvHjh2TkJBgYUgAAAAAAGCQq6urmzVrVnp6On6Qj4/v9u3bS5cupe9eFRUVTcS2jBRA7T3GKSkpuXDhQkZGRkdHh4yMzNatW+nb2L6ryspK6hNaWlrq6uqIhx0dHR4eHo8fPy4sLGxraxMSElJXV3dzczMwMCDO4eXlbe7a95N+fvz4QaVwfW1trZeXl62tLeMCYHMbNmzw8/OLjo4me3bChAkLFixgckgIgmhpaXU+ya6pqREQEODm5qb7FkZGRgkJCQcPHhwxYsTGjRvNzc1FRERaWlqSk5N9fX1LS0sfPnxoamrax12sra0zMjLmzZsXFRUlKChIl8g7xcbGLlq06NChQySFDZhGVFTUysrKysqq8/D379+vX792c3NbsWLF3LlzFy1aNGPGDF5eXtoXrKyslJeX5+HhwadE3L17lyXfgQAA0O9AhQYAAGBfhoaG+MOoqCjar62urs7JySH5zNwiLo5x9OpffkZ+9h4kTpw4ERQURMxmIKqrq3v06BE0tgTsycbGRlhYmHhYV1dH0vcRAAAAAAAAZmppaZk/fz7J41sxMbHQ0FC6ZzMgCCIpKcnPz099jrS0NN33BQiCuLm5jRs3zt3d/cWLF69evbpx48a0adNWr17d3t7OuE1HjRqFoiiVCWJiYsRmAW1tbXPnzj148GBCQkJBQUFpaWlOTs779+/nzp177do14iWCgoIkHUXp6/79+9RfgMnPz2doAGwORdHnz59PmDCBh4cHP87Hx2dmZvb48WNWBdZJVFSUEdkMnfj4+M6dO/fx48fGxsYDBw6sWbNm69at0dHRTk5OKSkpfc9m6OTi4jJ69OhFixb1unRBV48fP54/f/6tW7dYlc3Q1bBhw7Zt2xYdHZ2SkmJkZOTh4SEvL+/o6Egpnejfv3+PHz++ePHikSNHNmzYMHHiRHV1dQKB4O/vj58WGhrK0IQnAAAYMCChAQAA2BfJR4seJTTk5uZ2/SBRp6nZ0rvWgHRNsh6E2tvbHz58SOnNnoaGhtu3b3d0dDA5KgC6JSwsvHbtWvyIl5dXfX09q+IBAAAAAACDGYFAsLOz+/DhA35QTEwsPDx84sSJjNiRn59fSUmJygQxMTHm16sfDE6cOOHm5kbS3KG0tNTX13fx4sWM29fGxkZZWZnKBFVVVWI/UAcHh/fv33e991JUVHTs2LGEhITOQ1FR0ZqaGgYE+3+Ki4upT2hsbCwvL2dcACyUkZHx4cOH79+/U2/qISEhERUVdfr0aVNTU11dXV1dXTMzs4sXL4aFheEz+AcqLS2tc+fORUdHf/v27cuXL/fv31+0aBEXFz1Ld3t7ewsLC8+ePZsu32lBQUHOzs5hYWEzZ87s+2p0Jycnt2XLlsjIyKSkpKFDhy5evHjUqFEeHh7p6enV1dVZWVmenp7jx48fPXq0v79/bm4uBweHoaHh8ePHi4uLr169amVlJSMjQ1ytubn569evLPxyAACgv4CEBgAAYF+mpqYcuIIKGRkZNJaybGpqIvvsnMDLWz18OEL1bQMyODgQE5OeXQL+KyYmJicnh8qEnJyc5ORkpsUDAO127tyJf5GloqJi8+bNZWVlLAwJAAAAAAAMQhiGbdy4MSgoCD8oICDw+vVrfHl/utu+fTvxAXZXY8aMYejug9O/f/9u3LiB7+xARCAQ3r9/HxgYyKCtJSQkLC0tKb0xLy0tfeTIkc4/FxYWBgcHU3qOXlhYuH//fuKaFRUVjIi2k6ysLPUJAgICUr17uYWNXbp0afTo0SYmJtOmTZs0aZKuru7OnTupVO/g5OTcvn17ZGRkcnJycnJyeHj4xo0bqVfjALTj4uJ69OjR2LFjR4wY8fr1674sVVBQ4ODg8PbtW11dXXqFxyBKSkqHDx/Ozs728vLKysqaP3++qqqqhYVFcnKyq6trcXFxUFCQp6dnZ4WGqVOndtb74eDgIMnAy8rKYtFXAAAA/QkkNAAAAPuSkJAYMWIE8RDDMEo9/0jU1ta2tbWRPfV71apadfUe5TSgWlrounW0zwddpaent7S0UJnQ0NCQkZHBtHgAoJ2iouLy5cvxIw8ePJCVlTUxMTl58mRKSgqrAgMAAAAAAIMHhmGOjo63bt3CD3Jzcz958mTChAkM3dra2nrFihVkX+PW1dV9+PAhQ3cfnM6cOZOXl0fpbH19Pcl3An1duHBhzpw5fHx8JONDhw7ds2ePmZlZ5+G9e/cKCgqorPP79+/OSvJiYmJ8fHzUJ/fFqlWrxMXFqUxQUlISHFh1N9etW+fi4vL9+/fOXhv19fU/f/709PS0sLCgY9cD0COcnJynTp3auXPn2rVrv3z50ut1rl27Zmdnp6enR8fYGApF0SlTply7di0rK6uqqio3N/fWrVsWFhacnJyULhk2bBj+8N+/f4wPEwAA+j1IaAAAALY2ZcoU/OHHjx9puQpf14FEBw9Pyr59pePHdwwd+r9RWVnU2BiRl+86H1VRQS9cQP7baBD0lKysLJX/KAiCcHFx4SvOAcBWDhw4QHI7j0AgxMbGHjx4cNSoUdra2h4eHgytoQoAAAAAAAaz9vb2tWvXent74wc5ODju3Lkza9YsJgTg5eV16tQpXV1dAQEBBEFQFFVSUlqwYEFkZKS0tDQTAhhsfv36RX1CUVER43bn4OB4+vSpu7v7uHHjFBQUhgwZoqqqOm3atKCgoJ07dxKndftOQm1tLTHOqVOnvn//nkEB6+rqjh07ltJZMTGx7du3M2hrlrh69WpgYGBDQwPJOIFAiIqKcnR0ZElUoNPevXtv3bpla2tLtsIKLaKioubNm0ffqNgNSVUVhv6DBgAAAwYkNAAAAFubNGkS/jAmJoaWq4SFhXkopyB08PLmbt/e8eoV6u6OOjmh7u4c796hgYEcvr7opEmInBzCzY3w8iIKCqi5ORoQgIwc2dcvY9AzNTVVUFCgMkFZWZnKDQgAWEtNTe306dOUzmZmZu7atUtNTe3KlSsdHR3MDAwAAAAAAAx4BQUF5ubmd+/eJRm/cOGCnZ0d08LYsmXL9+/fo6Ki7ty58/Lly+/fvwcFBUlISDAtgEGFUh8H2if0EYqiW7dujYuLS0tLS0xMTE9PDwsLI6kFIiIiQn0RXl5eYmGPhQsXMrSYh5+fH9k32kVERFauXLlgwQLGbc18t27dqq+vJ3uKQCCEhoZ2lm0ArDJv3jwzMzM3N7feXZ6fn6+iokLXiNjOkCFD8IeVlZWsigQAAPoRSGgAAAC2RtJW7fv375Q+tuHx8fF1NmajhJ+fn0dWFl22DN2zB122DJGURBAEUVdHHz7kCA3lePKEIyiIIywMvXMHkZPr21cAEARBxMTExo8fT+ksiqITJ07sfNcHAPa0bdu2S5cuUfmHpbKycsuWLVOmTIHujwAAAAAAgC7a2tq8vLxGjhwZFRVFcsrNzW3r1q1MjoeDg8PQ0HD16tVz586lXuEf9JGUlBT1CUz7+xcREVFSUurafgJBkAULFlD/FC8jI0P8QiwtLZOTk7OzsxkSJYJISkpGRUXZ2tqqqKh0locUFBTU1dU9ffq0p6cngzZlidzcXCrtSBAEycvLe/XqFdPiAWSdPHnyxo0b1P9LUVJfXy8kJET3kNiKqKgo/rC2tpZVkQAAQD8CCQ0AAMDW5OTk8InJ7e3tCQkJtFyorq5O9iM3giB8fHwaGhoUrxQRQQwMED09ZGB1WGS5GzdujB49muwpIyOjq1evMjkeAHpqy5YtWVlZLi4u6urqlOZER0ePGjXq0KFD8IEcAAAAAAD0WktLy/Xr1zU1Nbdt29a1tdmpU6f27dvHksAAc2zYsIHkgR8eBweHqakpM+Mha8qUKTo6OpTOcnNzW1lZEQ95eXk3btx47tw5xsUjKioaEBDw48ePt2/f+vn5RUdH//jxw8HBgXE7skRhYWF1dTWVCRiGZWZm9nTZqqqq3bt3W1hYTJ48ec6cOV5eXu3t7b2PctCTk5NzdHTcv39/L64lEAhcXFx0D4mtEGu3dKLl1TUAAACQ0AAAAOzOxMQEf/jlyxdarhISEtLS0ur6uoCAgICWlpYgJCswnYiIyIcPH+bNm4evLDd06NAFCxaEhYVBeQbQLygoKJw6derXr1+/fv26ePHilClTOt/+wWtpaTlx4oSysvLOnTvT0tJYEicAAAAAAOinCgsLjx07pqKisnHjxj9//pCc5eLi8vb2dnFxYUVogHmmTJkyefJkSmd1dXUPHTrEzHjIQlH02rVrZGvjd6ZcHDhwAD+4bdu2oKCg3r2zTjsRERELC4tly5aNHj0aRVGG7sUSkpKS3b6+r6io2KM1/fz8xo4de+7cuffv30dHR799+3bnzp1jx47NyMjoQ6SD3e7duyMjI2m8h4mHYdiA/NbFI8nYYHQPHQAAGBggoQEAANjduHHj8IeJiYk0XigmJmZgYKCsrCwhISEiIiIhIaGsrGxgYCAmJkb/KAENxMTEXr58+eXLlxMnTmzatMnNzS0+Pj4oKIgkNRsA9qeurr5t27aIiIhfv36tWbOma1pDdXX1+fPndXR0hg0btmbNGn9//+bmZpaECgAAAAAA2F9NTc3Zs2cVFBQUFBSOHDlSXFzcdY6CgkJoaOimTZuYHx5gvkePHpmZmfHw8OAHURTV09N78uQJpYKUTKavr//s2TMjIyN8bz5ZWdlly5a9fv2ak5MTP1lSUtLOzu7evXtMD3NA0dLSUlBQoDJBVlYWXxujW2/evNm1axdJN5D29vZv377Nnz+/pKSkl4EOeoKCgu7u7ps2bWptbe3RhQQCgeRnZ+Dp6OjAH3a9owIAAKCrAV69BwAABgBDQ0P84ffv32m/lpOTk+zrAoCFVFVVSV7UoK+GhgZXV9fY2Njq6mo+Pj4FBYV9+/aRpMUAQC9qamq3b99evXr12rVrf//+3XVCTk5OTk7O3bt3paSkdu7c6ezszCY3HwEAAAAAAAtVV1dnZ2enp6cnJyd/+fLly5cvbW1tlCZzcHCsW7fO3d1dXFycmUECFhIUFAwNDb106dLTp0+LioowDJOQkJg0aZKrqytblZzU19ePi4sLDw9/8uRJU1OTqqrq2rVrlZWVyU6eNGmSr68vkyMcYFAUtba2zsrKovSY3NjYWFZWlsbVCATCoUOHyGZQIQiSmZnp5OQUGBjYy1gHPTs7u6CgoF27dnl5edF4SXt7e1NT04AvYkrS0GTAJ3AAAABdoAiCHD582NXVldWRAAAAIK+hoUFERISYvYuiaG1tbbcV9thdfT1SWoqIiiKSkqwOZUD5+vXrqlWr0tPTMQwjDkpJSdnZ2V28eJF1cYGBr6mp6eTJk+fOnWtpaaEyTVVV1c3NzcbGBl5BAAAAAADo71paWuLi4pKSkvLz8xsaGkRFRaWkpGRkZGRlZeXk5AQFBUVERKqrq8vLy0tKSv7+/fsHp6KigpYtUBSdO3fusWPH9PX1GfzVAMBwycnJy5YtS01NZXUg/VtHR8fcuXNDQ0NJngojCGJgYBARESEiIkLjUh8+fJg7d25TUxOlCerq6ikpKZCU32s1NTXjxo1zcXFZtWoVLfNTUlJsbGwGfLOPDx8+TJs2jXg4derUDx8+sDAeAABgcw4ODj4+PlChAQAA2J2goKCqqirx1WcMw7KysgwMDFgbVa9hHz4gV65g//4hDQ0ILy8qI4NYWaH29shA75DHBKWlpXZ2dpmZmSTj5eXlN2/elJCQOHz4MEsCA4MBPz//iRMn1q9f7+bm9uDBA0q3hHJzc5csWXLixInNmzfb2tpKQkoTAAAAAEA/lJ+f7+Hhce/everqagZtwc3NvWjRol27dvXfD78AkNDW1v779299fX2/f0eFpTg4OF69erVjx443b97k5uZ2vv8jLy8/fvz427dv057NgCBIeHg4lWwGBEFKS0t///49cuTIvgY9WImKij5//nzKlCnq6uoTJkzodr6fn9/cuXOZEBhrcXNz4w+pFCgCAABABAkNAADQD2hqauJruf/586ef3tPBzp7FHjxAqqr+N1JaimRmIgkJ6LVrCLyx3Tc7duzoms3QqaGh4f79+05OTmRrtDY3N2dkZDQ0NGhoaEhLSzM4TDCQqaioXLt27fTp076+voGBgbGxsQQCoeu01NTUzZs3b926dcyYMUZGRsOHD1dSUlJWVlZUVBQTE2N61AAAAAAAgFYYhl2+fNnFxaWhoYFBW/Dw8Dg7Ozs5OSkoKDBoCwBYgoeHR19f/8uXL/iXs0EvcHJyenp6njp1Kjg4OCMjQ0FBYfbs2UOGDOnpOl1rPJDo6Ogg+5EW0E5bW/v+/fs2NjZRUVEaGhpUZqalpd2+ffvr169Mi41VeHl58YfU61wCAADoBAkNAADQD5DcxykpKWFVJH2BvX1Lks3wf1pasLAw5Phx9MgRVsQ1QHR0dCQlJVGZ8Pv379GjR4uKigoJCY0cOfLkyZNDhgyprq52dHSMj48vLCxsa2uTkpIaNmzYqVOn9PX1i4uLxcTEenFHAABxcXEnJycnJ6fa2tqYmJiAgAA/P7+u7xy0t7d39kvGD4qJiampqWloaGhoaGhra+vo6IwYMYLk9QUAAAAAAMASBAJh3bp19+7dY8TiysrK06ZNmzx58vLly6GhOBiozMzMwsLCIKGBLgQFBRcuXNiXFSZOnHjx4sXW1lZKE4YMGTJs2LC+bAEQBJkxY8aJEyemT58eFhamrq5Ods6vX7/mzJlz8eJFRUVFJofHfCQtOIldhgEAAFABCQ0AANAPkLyyXF9fz6JA+sbHh0w2Q6f2diw0FN25E4G6i71VXl7ebbnXv3//dv4hJiYmPDx8//79np6eKSkpxAlFRUVFRUXm5uZCQkIYhvHz88vJyS1dunT79u0o9AQBPSciIjJz5syZM2fu2bNn+/btISEh3V5SXV2dlJSEz84REBAYN26cmZnZwoULhw8fzsh4AQAAAAAANdu3b6dXNgMPD4+KioqmpubIkSP19PTGjh0LTw3BYGBlZWVra3vq1Cn4iM0OLCwsNDQ00tLSKE0YPny4oKAgM0MaqNauXYth2KRJk7y9vefPn48/hWHYgwcP9uzZ4+bmtmzZMnrt2NbWlpubi2GYqqoqDw8PvZalC5IcGniFAwAAaAEJDQAA0A9gGMbqEPqspAT794/ahPx8LDQUtbZmVkADDScnZ49uiOTk5Dg6OpKta9fa2lpZWYkgSFVVVWFhYWpq6qdPn548ecIBPUFAbw0fPjw4ODgiIsLV1TUqKqpH1zY2NkZERERERBw6dMjExMTJycnGxgZe2gMAAAAAYLIXL15cunSJZFBYWHj27Nn6+voSEhKVlZUlJSXFxcUFBQUlJSXNzc319fViYmJCQkLy8vIyMjIqKiqqqqoqKioqKiry8vLw+QIMQgYGBiIiIm/evJk7dy6rYwEIDw/P9u3bd+/eXUXu9RtVVVVPT0/mRzVQrVu3bsSIEfb29seOHZs1a5aioiI3N3dubu6TJ0/ExcXfvXs3evRoumxUXFy8devW79+/l5eXIwgiKSmpp6fn5eUlJydHl/X7rvOeGxHZ5rAAAABIQEIDAAD0AxUVFfhDYWFhVkXSe4WFSE0NtQkdHcjPnwgkNPSWpKSklJRUYWEh7ZfQ2KWvubn59evXu3btOn/+fG+jAwBBEGTq1KlTp07t7Iv54sWL379/93SFmJiYmJiYw4cPHzhwwM7OjosLfpUFAAAAAGCGlpaW7du340dQFHV0dDx+/DhJQUEAAHWurq4uLi4WFhYMfS07IyMjKCiovLx89uzZ06dPZ9wuJ06c+Pv3b3Nzs5iY2LRp03bs2MFub8NTt27dutLS0kuXLhUVFeHHtbS0rl69Sqk/AugdY2Pj5OTkqKioT58+/fjxo729XUFB4datWxMmTKDXFsnJyTY2NllZWcSRqqqq7Ozs5OTkgIAAeuVM9FFxcTH+UEpKilWRAABAPwJ3gQEAoB9ITU3FH/bLfnJCQggfH0K5MSGCIAj8Bt83EydOTElJYUQ9j7a2thcvXhw9elRERITui4PBZuTIkR4eHh4eHnl5eQkJCenp6Tk5OXl5efn5+fn5+c3Nzd2u8OvXr9WrVx8+fHjdunVLly7V0NBgQtgAAAAAAIPZ7du3c3Nz8SPnzp3bsWMHq+IBoP+aN2/e9evXjx49evLkSUas397evm/fPl9f3+XLl8vLy2/evHnZsmWurq503+jo0aPXr1/H5wFEREQEBAQEBARoamrSfTvGcXFxsba2Pnr0aG5ubktLi7CwsIGBwbFjx0RFRVkdWjfi4+PPnj1bUFDQ3t4uLi5uaWnp4ODA5sVvODg4Ol91YMTiLS0tK1aswGczEP369WvlypXx8fH8/PyM2LpH/v23hK2CggKrIgEAgH4EEhoAAIDdVVdXf//+HT+ip6fHolj6YNgwdOhQrLaW4gQJCdTCgokBDUBnzpyJjY399u0bIxb/8+fPixcvVqxYwYjFweCkpKSkpKS0cOFC/GBhYeGvX79+/fqVlZWVnJyclJRUVlZG9vK8vLwjR44cOXJEU1Nz1qxZU6dONTY2lpaWZkrsAAAAAACDSFtbm7u7O35k1qxZkM0AQK/dvn3byMho9OjRixYtou/K9fX1Cxcu5OHhSUtLk5SURBBk9erVJiYmI0aMWLx4MR03On/+/IULF2r/e5OHQCB8//59wYIF0dHR/auKvra2tr+/P6uj6AEMwzZv3vzkyZPOrgqdIiMjfX19nz59Kisry8LYWOjcuXNpaWmUzqanp58+fZoRyT09RZIgqKyszKpIAACgH4GEBgAAYHfBwcFtbW3EQ1VV1X6ZusvBgUyZguTkIAQC2fPoyJEI/AbfN4KCgq9fv7axsUlKSqLlNfce6ejoSElJoe+aAHQlJycnJydnampKHMnIyAgODr5//z6lZJ2srKysrKzO5qZqamoyMjICAgLjxo3T09Pj4ODo+lYNJyenlJSUgoJC/7rFBgAAAADAKg8ePPj79y/xEEXR06dPszAeAPq7IUOGvHjxwtzcXFVVdcyYMfRatra2dubMmbq6ulevXuXk5OwclJKSCggImDlzprGxsZKSEr02unbtWi2FV1bS0tJ27Nhx584duuw1oCQmdjx8iFRVoRwciJ4eunYtIiTUu5V27dp1584dkkaira2tcXFxlpaWnz594uXlpUfE/UxUVBSBwl1HBEE6Ojo+f/7MzHgoyc/Pxx9CQgMAANACEhoAAIDdPX/+HH84e/ZsFgXSV6iLC/LjB5aQgHTpiYCqq6Pnz7MkqgFGTk7u06dPvr6+QUFB1dXVbW1tX79+JfmI22tDhgyhyzoA9Ii2tra2trazs/PHjx9Pnjz5/v17KpNzcnJycnIQBAkLC+t2ZUlJST09vXHjxpmbm0+YMGFw3vEBAAAAAKCOQCCQlGeYP3/+qFGjWBUPAL1TUVFx+/btpKQkTk7OyZMnL1u2TKi3z5LpQk9P78qVK4sXL05MTBQTE+v7gjU1NRYWFmPHjvX09ERRFH9q9OjRu3btWrJkSWRkJA8PT9/38vX1zc7OpjIhISEBwzCSMAa1hgZsyxYsPh6prUUQBEMQ5P175MkTZOtWtOdVOvLy8gIDAynd6vn27duxY8cY1NCEzVFKsqF9AnNUV1fjD6HSJAAA0IKtOyoBAABobW19+/YtfsTKyopVwfQVNzfq54daWiL439RFRFBjY/ThQ0RGhnWRDSgoiq5YseL58+eRkZGfP38ePXo0XZaVkpKaP38+XZYCoHcmT54cEhISGxtrbW1NfN+oLyoqKj58+ODm5jZt2jRJScm5c+devnw5LS0N65J0BQAAAAAwaPn6+pL0I9+/fz+rggGgdw4fPmxkZLRnzx5/f38/Pz8HBwcjI6MbN26wNipbW9vZs2evXLmy7x9Aqqurp0+fPn78+K7ZDJ127dolJye3du3ajo6OPu6FIEhcXBz1dSorKym1DhyM2tuxlSuxsDDkv0/Tsdxc7Phx7Nmznq7n5eX1798/SmcJBEJ4eHhv4uz/+Pj4qE9gk9cYSMpI0OX+BgAADHiQ0AAAAGwtPj6+rq6OeCgsLDxlyhTWhdNnfHzo5cscr16he/ciNjboli0cgYFoYCAyWNv7McGFCxco9SiRl5envX2Jvr6+hoYG/eICoJfGjx//9OnTP3/+nDlzZvz48Rwc9PlttqGh4c2bN05OTjo6OpKSkubm5rt3775z505kZGR9fT1dtgAAAAAA6Heam5uPHDmCH5k5c6ahoSGr4gGgF5ycnDw8PPBN6zs6OjIyMvbu3Xvx4kXWxYUgCOLh4VFeXn7p0qW+LFJdXW1hYTFx4sSLFy9SKoqAoujDhw9LS0udnJz6shftoDwDEXblCpaURP5cZSVy6RLS1NSjBamXx0AQpLy8nC6ZK/1Ot7et1NXVmRMJdSTlYfA3fgEAAFACCQ0AAMDWXr58iT+Ulpbm5uZmVTB0IyeHbtnCcf48uncvMnIkq6MZ4MaPH3/9+nUtLS383QROTs5Ro0a9ePHi7du3EyZMEBcX7xyndMdBS0vr7t27TIgWABopKCjs3r07Nja2pKTk4cOHmzZt0tPTo9drDVVVVeHh4efOnVu7du3UqVOVlJR2796dkpJCl8UBAAAAAPoRDw+Pv3//4kcOHTrEqmAA6IXY2Fh/f//Gxsaup6qqqi5evFhcXMz8qIi4ubn9/PxOnjyZnJzcuxVqamrMzc0nT558vrs+njw8PI8fP46Jiel7MwITExPqmeWSkpJSUlJ93GXgCAtD2tspncR+/8aCgui+5+BMKDly5IiSkhKls4qKikePHmViOBSJioriD9mkEQYAALA5LlYHAAAAgBqSj4h0aXbIIAQCobCwsKWlRUlJiZ3jHIRmzZo1adIkd3f3xMTExsZGQUHBKVOmODs7d/5n+vTpU2pq6vv376uqqsaMGfPo0aOPHz8S7+mIiorq6+s/ePBAXl6epV8EAORJSUktXbp06dKlCILU1dUlJyf7+vpmZmYKCwvz8vK2t7d3fdehvb29uLg4NzeXUs9RElVVVefOnTt37pyuru6yZcuWLl2qrKxM/68EAAAAAIDN/P79+9SpU/gRS0tLExMTVsUDQC+4u7uXl5dTOvv37183NzdPT09mhkRCVVX1zJkza9asSUhI6Gn9uaampnnz5k2YMOHs2bO0zBcVFQ0ODp44caKsrOzatWt7FS+CIIidnd2FCxdImtHgjRs3jlUP1AkEwosXL54/f97U1CQrK7tx48aRrH2RprWVUFJC7b9rRwcSG4ssX077kpqamtQnDBkyZHAmNCgoKOzatcvV1bWiooLklISEhLOzM5t8lq+qqsIfcnHBQzoAAOgeiiDI4cOHXV1dWR0JAAAAMt6/f29hYUE8NDAw+Pr1KwvjIauurm7Hjh0xMTHl5eXt7e0SEhIjRozw9PRUUVFhdWigN/Ly8h48eJCZmSkrK7tkyZLRo0ezOiIA6I9AIPz69Ss2Nvb9+/dhYWFU7nKSQFF0ypQp69evX7BgQbcdOgEAAAAA+ikMw8zMzCIjI4kj3NzcP378GD58OOuCAqDHDA0Nqd9FmTFjRkhICNPiIQvDMBMTk+3bt9va2tJ+VUdHh42NjYCAwP3793v09PrXr1+TJ0/29fWdNm1az4P9P15eXocPH66pqel6SkdHJzo6WkxMrNeL99qXL18cHBxSU1Pb2to6R6SkpExNTe/fvy8gIMD8eBAESYiIkF+1SgbDqMxB58xBfXxoX7OgoMDY2Dg/P5/sWU5OzgMHDgzmxz2+vr7u7u5ZWVmtra0IgnBzc2tqau7atWv16tWsDg1BECQ8PHz69OkY7lsiJydHVVWVhSEBAACbc3Bw8PHxgeQvAABgayS/0VZXV7MoEIoKCwtnz57948cP4khlZWV2dnZqauqNGzfMzMxYGBvoHSUlpQMHDrA6CgAYi5OTU1tbW1tbe82aNR0dHYmJie/fv4+KioqLi6uvr6dyIYZhERERERER4uLiy5cvt7e319XVZVrYAAAAAADMcenSJXw2A4Ig27Ztg2wG0O90PtGkgsaybQyFouj+/ftPnDjRo4SGXbt2VVZWPnr0qKfv4mtoaAQEBNja2sbExKipqfUw2P+zdevW2tpaHx+fgoIC4iAXF9eoUaMCAwNZks2QkJBga2ubl5eHHywvL3/69GlpaWl4eDjzW7iWl5cv37TpSWurDPWte/gwW15e3s7O7uLFi83NzV3Pjhkzhu63dKqqqvbv35+YmFhVVcXDwyMnJ2dvb7948WL67kIvy5cvt7W1ffv2bef/xSZPnjxnzhxeXl5Wx4UgCFJdXb1mzRp8NsPw4cMhmwEAAGgBFRoAAICt/f37F1/nQElJiaSDKWthGDZx4sSYmBiyZzU1NWNjYyUkJJgcFWC9qiqkqQkZMgRh+v0CAPqIQCBkZmZ++/YtJSUlIyMjJCSE7E0iPGNj4507dy5YsGBwVvUEAAAAwMDz/ft3Y2Nj/G9BKioqqampgoKCLIwKgF6YPHlydHQ0lQlWVlbPnz9nVjgUEQiEYcOGPX/+XF9fn5b5Xl5ePj4+nz9/FhcX78V2ZWVlCxcu/Pbt24gRI4SFhceOHXvgwIFe/ID//v37+PHjne38xMXFp0+fvnXrVpbUz+/o6Bg3blxiYiLZs5ycnLt373Zzc2NyVKtXr7537959CQk7KvUhZGQ4XrxA5OR6urizs/OjR49KS0uJI3x8fIaGhk+fPh0yZEjvAiYrLi5uzZo1GRkZ+EEhIaFZs2Y9evSIk5OTjnsNbG1tbUuXLg0KCsIP3rlzh01KRwAAANuCCg0AANAPkLRVExYWZlUkZAUGBiYlJVE6m5WVdeDAAW9vb2aGBFipvR27eBEJD8fKyhACAREURIcNQw8eRDQ0WB0ZALTi5OQcMWLEiBEjOg8rKioePnz46NGjuLg4jEKZ0NjY2EWLFo0ePfrixYuTJ09mYrAAAAAAAPRXWVm5cOFCfDYDiqI3b96EbAbQH5mYmHz69InSb/J8fHw9KorAOJycnKtWrbp37x4tCQ1Xr149f/58VFRU77IZfH19Dx8+nJubiyBIfHw8giAfPnx4/vy5j49PTz/ODBs27O7du72Ige4iIyPT09MpnSUQCO/evWN+QkPnHbPdNTVjeXg0yOV5dCAI5/TpvchmQBDk4sWLa9euPX369L9//zrbv1pbW69du5a+efZlZWWrV6/OzMwkGa+vr3/27NmWLVvgph8tWlpaHj586O7uTvI3aWZmtmrVKlZFBQAA/QtUaAAAALb24MGDlStXEg/Zobkj3sKFC58+fUplwrhx4+Li4pgWD2ClpiZs5UosIQEhEP4zLieHHjiAWlr2YkkCgeDj4/PmzZva2louLi41NbVDhw5BLT7AEjk5OY8ePfL19SV5MQUPRVF7e/uzZ8+KiIgwMzYAAAAAAHppa2uzsLCIiIjAD27ZsuXSpUusCgmAvmhsbBw3blxqairZsxMmTIiOjmaTQms5OTnGxsb5+fk8PDyU5rS3t+/bt+/Vq1fBwcG9+2gcEhKyevXq4uLirqdUVVWDg4M1NTV7sSzLbd26leSfKUNDw67TEhISmBUR0tTUpKWllZ+fjyDIRF7eG+Limv/NaajHsBRJyQlJSQgbFzlYtWrV/fv3KZ2Vk5OLjY1VUlJiZkhMVlNTU1FRISkpKSoq2ovLf//+ffv27du3b3f9oRMTE0tOTlZUVKRHmAAAMJB1VmjgYHUYAAAA/qe9vT07OzsiIuLx48d+fn7e3t4XLlzAT9DT06N0bWVlZVFRUUdHB+PD/J+amhrqE2pra5kTCWA5zNkZ+/KFNJsBQZDCQuzUKeTPn54u+PfvX2Nj4x07drx79+7z589RUVF37tyZPHky81+qAABBEDU1tQMHDvz8+fPTp09r1qwh+4YihmHXr1/X1dX99OkT8yMEAAAAAOi7TZs2kWQz6OnpnT17llXxANBHAgICDx480NbWJhlHUdTAwODJkydsks2AIIiampqenp6/vz+lCdnZ2VOmTElPT4+JieldNgOGYQcOHCCbzYAgSG5urpOTUy+WZQf19fXEPxsaGpLNZkAQxMjIyMjIiDkhcXNzE9sxfGppmVBaerOhIamt7Xd7e2Zb24eWlg2VlZeGD2fnbAYEQb59+0blbGFh4dWrV5kWDJM9ePDAxMRER0dn7Nixurq6JiYmDx8+pP3y9PR0a2trTU3NU6dOdf2hQ1H0xo0bkM0AAAC0g5YTAADAYm1tbbGxse/fv4+MjExMTGxpaaEyefr06SQjTU1N+/fvj4iIKC0txTBMTExMV1f3woUL8vLyjIz6//Dy8vZxAhggMjOx2FiEQhlPpKAAO3ECvXmT9vXq6uosLS2Tk5NJxv/9++fu7i4kJNR/77OA/m7ChAkTJky4ePGiv7+/j49P1/s7eXl5ZmZm7u7u27dvZ0mEAAAAAAC9c/r06du3b+NHxMXFnzx5wsfHx6qQAOg7fX396OjonTt3fv36tbKykoODQ0pKasqUKadOnRIQEGB1dP/h4uKyfv36+fPnk5R8q62t9fDwuHr16qFDh5ycnHqdhJGYmJiVlUVlws+fPysrKyUkJHq3Pgvp6uoi/63KkJiYiJ+gqqqalpbW2VOjM6eB0dUauLi4ZGRk/vz/tzsqOzo2/rerLIqiF01MGBpDHzU0NJB0wu3q9+/ffd+oqampvb2d0W12MQzLzMwsKyuTlZVVV1dHEKSmpiY3N7ekpKSysrKlpUVeXn7s2LGdlRg2bNjg7+9fV1fXeW1FRUV+fn5aWlp0dHS3XTbKy8uPHj167dq19vZ2shN4eHguXbq0aNEiun59AAAwwEFCAwAAsExMTMy1a9devnxZXV1Ny3xNTU0zMzP8SEVFxaxZsxITE4n9IIuLizMyMr59+3bnzp2JEyfSPWYShoaGb9++pTIBco0HCezhQ4T6p9wefsTdvXt312yGTjU1NVeuXFm9ejWjP+sCQIWIiMiGDRs2bNgQHh6+f//+ztazRG1tbTt27EhNTfXx8eHm5mZVkAAAAAAAtHvy5MmBAwfwI9zc3IGBgZ1PfQDo16SkpO7du4cgSHl5OTc3d+9KxzPB1KlTLS0tTU1NT506ZWBg0NHRkZaWdv369ZCQkPnz5yclJfXxHsvHjx+JD2jJKioq+vnz54QJE/qyC0vY2dkR354nSWXopK6uzs/P35nE0JnQYGRkxOichs7/aq2trWTPamlprV27lqEB9BEPDw8XVzfPj7qdQEVLS8uRI0fCwsLKysoIBIK4uLiBgYGHh4eUlFSv1ySro6PD1dX16dOn//79q6mpERcXFxAQaGtrKykpIZnJzc09d+5cZWXlhw8fNjQ0kJytra318/MbPnz41q1byW5UX19/4cKFc+fOUSlYO23atHPnzunr6/ftawIAgEEHEhoAAIAFqqqq1qxZ8+LFC9ov4ebmvnbtGud/K9EtWrSI7Kev7Ozs9evXx8bGiouL9zVWqnbs2PHo0aNfv36RPSslJeXi4sLQAAC7oFCykghraEDr6xEhIRrXi4mJoXL2169fvr6+Dg4O+MGXL18+fPiwpqaGl5d34sSJmzdvZre3bcCANG3atNjY2OvXr+/Zs4fk5uDt27fz8vICAwMZ/U8xAAAAAEAfJSYmrly5kqSD4ZUrV8zNzVkVEgCMQPcHpXR34cIFPz8/Nze3rKwsFEU1NDQmTpy4a9eusWPH9n3xbks7oCiKUaq8yN7mzJnT+Qey2Qzy8vLu7u7Ew4SEBObkNOzatSs4ODgyMrLrKUlJyb179wrRfJOEJbi5uYcOHfqHcgtRDg6OXr9MVVlZOXv27ISEBOL/egoKClJTU+Pj4319fceMGdO7ZbsiEAhWVlahoaHEzJLKysrKykqyk9va2p49e0Zltbq6ups3b27ZsuX/sXfXcVF03QPA7+zC0i0lCIgIAoqKhYVJGIAYiF3YHdiCnehjNyY+ioqiCIKKgUEpigEoCIg0SDfLzu+P/T37jhvDAhvE+X7ez/tx7ty5c/RBZGfOPYdCYW/mfv/+/eXLl2dkZHC9kEajTZgwYfXq1SJregIAAK0M+7ddAAAAwlZXV+fg4NCgbAYdHZ0HDx4MHTqUOBgQEEDyuev79++bN29udJB8UlJS2rFjh6amJucpeXn5GTNm9O/fX9gxgOYAr7e3iIQE4rtQbUFBQX5+PskEBoNBzHjIzs62trZ2dXX19fUNDg5+8ODB+vXr6y0fAoCgUCiURYsWffnyhfNRzrNnz/r16/ft2zexBAYAAAAAwI/MzEwnJ6fKykrioLu7+/z588UVEgBt2bRp08LCwrKzs7OyssLCwvbu3SuQbAaE0KBBg8grHWppaZmZmQnkXmKhp6cnIyPDOuz9H21t7QULFhBnCrs2AxOVSn306JGjo6OysjJx3MjI6MCBA7NnzxZBDE3k6OhIUnTQxMSk0b+LSZMmRUZGsiXSIYQSEhJmzpxJXkqkQdatWxcSEsKrTkYjJCcns7WeLCsrs7OzGz9+PNdsBn19/UOHDv3+/fvff/+FbAYAAGg0qNAAAACidv/+/bdv3/I6q6GhYWJioq6uTqPRFBUV1dTUBgwYYGNjI8XxwtjHx4ez+hlRTExMgwLz9/e/ceNGfn4+jUbr1KnThg0b9PX1671qypQpcnJyHh4eCQkJ1dXVCCEKhdKpU6c5c+YItTxDRUXFrl27wsLCiouLKRSKjo7OokWLnJychHdHQAIbMQJ/+BDV1fGcoKmJ+K5DiOM4/z1BS0tLR40a9enTJ7YV4uPj58+ff+PGDbZMIACERF9f/8WLF+7u7kePHiWOJyYm9uvX79y5c9OmTRNTaAAAAAAAPJWWljo4OGRmZhIHnZ2d9+/fL66QQMtSWFj4+/dvJSUlPT09/j/HAbHo06ePsbHxhw8feE0wNTVVVVUVZUgCwXxJzMxROHfu3LVr17i+vSZOQ//VaRB2kQY5ObkHDx68e/fuwoUL+fn5FAqld+/ey5cvZ0txaLbWr18fEhISFhbGeapdu3YbNmyQk5NrxLIPHz6MjIzkdTY+Pt7Dw+Off/5pxMpsKioqAgIC6HR605diKS8vj4+PZ9aQKC8v/+eff3bt2sX1S05RUXHLli0rV67kfKgLAACgoSChAQAARO358+dsI4qKira2tra2tiNHjuzYsSOf6xQWFpJPKC4u5nOpoqKiSZMmhYeHEzMkAgICFixYsG3btnovd3R0HD169OPHj4ODg6urqwcOHDhx4kTyrP8mio+Pd3V1/fLlC6sW4pcvX969ezdq1KgbN26wNeYAIoCNGYNOn8bj4riflpFBEybwv5qqqqqKigrbQ9W/bodhrKz2VatWsWUzsGRmZq5duzY6OpqzEiAAwiAhIfHPP/+YmZktWbKE+MSkvLx8+vTpb9++/eeff+BBBgAAANCCJCcnX79+/fnz54mJie3btzc0NGSdolAoSkpKUlJSqqqqzFNdu3bV0tISY7SNUF5e7uTkxJYK36tXLx8fH/gRGtTr+fPn27dvT0lJYTb+09bWHjVq1O7du0n2cwPxwjBs9+7dc+bMyebWNVJLS+v48eOij0qwFi5cePHiReav2TIVRNNmgqsBAwYMGDBAxDcVCAkJicDAwClTprx+/Zr4mLFz584bNmyYNWtW45a9fv06yR4tHMdJ0h0a5NmzZ79+/SKZQKFQ+vTpY2BgICEh8erVq/T09HrXpFAoGhoaCKGgoKAZM2Zw7V5Bo9Hmz5/v4eHBnAkAAKDpIKEBAABEraKigng4f/78EydONOIVF41Ga+IEptra2rFjx3IWjUhPTz906BCNRtuwYUO9i0hISDg4ODg4OPBzxyYqKSlxcXH5+vUr57ifn5+ysvLZs2dFEAb4i4QEtmMHvnw54nwsQqVi1tZYQ/amYxjWt29fkir9nTp1mjlzJkKorq6O2HuCU3x8/MuXL4cPH87/3QFoovnz5xsYGEyePJkt7ezMmTPv37+/c+cOP8VvAAAAACBeHz9+9PDwCAoKYlXDzsrKItnWzNS5c+cpU6YsWrRIW1tb+DE2VVpa2vjx49l+U9ra2g8ePJCVlRVXVG1WWVmZtLS0BN9l7cTu8OHDBw8ezM3NZR6Wlpbm5+fHxcVFRkY+fvyYWPYfNCv29vb79+/fsWNHSkoKaxDDME1NTQMDAxMTEzHG1jhsdRdYuI6wFfwXTZGGlk5eXj4gIODNmzfe3t65ubkSEhJNLzJR7x6toqKiRi9O9P37d/LyDAwGw8PDY/To0Qih2traK1eubN++nWSDDUJIT0+vf//+OTk5rq6uXFtjODg4HD16lJgECQAAoOkg2xoAAEStU6dOxMPXr183bh1LS0vyCTo6Ovyss3//fl6Jz6WlpefOncvLy2twcMK0efNmzmwGJjqd/uDBg58/f4o4JIAQQlZWlFOnsK5dETGTpn17bNo07Nw51MDSo4cPHzY3N+d6Sl5e3s3NjfnJOTU1lfUEjavKysrg4OAG3RqAprOxsYmMjOzatSvbeHR0dK9evR4/fiyWqAAAAADAj4KCAjc3t969ez969Iiztze5xMTEnTt3GhkZ7dy5U4DtuoXh2rVrPXr0YMtmYJZG5/ODJBCI9PT0yZMnm5ubm5mZGRkZDRgw4OjRow39whO9N2/eHDp0iPOzWF1dXVhY2Jw5c8QSFeDTrFmzIiIiFi5caG1t3adPn2HDhrm7u3/9+jUnJ+fFixfijq6peOU3MDHH2dIa/odOR0lJKDERVVYKLcCWatCgQZcvXw4MDHzw4MG2bdua2DJDUHu02NHp6M8fRMhg0NXVJW+FIysrq6mpyfy1pKTk/PnzU1JS+vXrR3KJlZWVgoLCvn37uGYzuLu7P3z4ELIZAABA4CChAQAARM3JyYl4mJCQsH379kass2bNGiMjI15nlZWV16xZw886QUFBJNnKKSkpp06dakR4whMREUFyNjs7+8SJEyILBvylb1/s0SPs3DlsyhQ0cSK2YQMlIADbswc1vAmIioqKn59f9+7d2RqIaGpqLlu2jFU1pLq6uq6ujnypSngSAcShc+fOUVFRc+fOZRv/8+fPmDFjNm7cWO+XLgAAAABE7+XLlxYWFt7e3k15o1xRUeHp6WllZfXjxw8BxiYoP3/+tLGxmTVrFtsGWRqN5uvry/M9HxCC4ODgIUOG3L59Oy4u7vfv379+/QoPD9+4cePo0aObeULM9u3bc3JyuJ7Ccfzly5fE3f+gGdLQ0Dh79uyrV6+ioqKeP39+4MABNTU1Ly+v5cuXk29nb7UKC/GlSxkjRjCcnBjjxjFsbPDZs1FamrjDarV47WBhad++fYMWxJ88wV1cGNbWDFtbxtCh+OTJ6M0bhJCtra2uri7JhR06dLCwsCCO0Gi04ODg7t27c53fs2fPc+fOIYT8/f3ZTklJSV27du3gwYMNihwAAACfIKEBAABEzcLCYtiwYcSRAwcOXLt2raHrKCsrb9myRV1dnfOUtLT0hAkTbGxs6l2EwWCQb3BHCH358qWhsQkPnU7/8+cP+Rzy9nhAuKhUbORI7OBByj//YMuWoSY0CzQxMYmKitq+ffvw4cN79+7dv3//yZMnP3v2bN++faw5+vr6qqqqJItQKBTyzHoAhEdGRsbb2/v06dNsTYVwHD9w4MCoUaPq/W4GAAAAAFE6cuTIyJEjMzIyBLLax48fe/fufe/ePYGsJiinT5+2sLB49uwZ27iMjIyfn9+YMWPEElXblJ6evnTp0uTkZLbx6urqp0+fcubFNh9VVVWcYRPl5ORcvnxZZPG0RJmZmZ8+feKVFCIu48eP19TUbJtNPPGJE/GHD1FyMiopQSUl6NcvPDQUnzIFhYeLO7TWaf369R07duR1VllZedWqVfyvhnt44KtW4eHh6PdvlJuLfv3C371jLFmCHzqkpqY2YMAAXhdSqVR7e3tJSUnOAEJDQ9kq7MrIyIwePTo0NFRRURFxNBRWV1f/8uXLjBkz+A8bAABAg7SYxmwAANCaHD16tE+fPqwtFziOz5s3T0FBwdnZuUHrzJ49W1ZWdufOnQkJCazNvgYGBlOmTNmzZw8/K+A4Xu/eo2ZV7pJCoVAo9WTjURteDwA0TzQabevWrVu3bkUIJSUlffz48fv374qKinp6eswJcnJyJiYmJLt/jIyMGvrXCgDBWrx4cZ8+fSZOnMiWa/X06dO+ffv6+/t369ZNXLEBAAAAgAnH8bVr1/7zzz+cpwwNDZcsWTJkyJD8/Hxicemampry8vKKioo/f/6kpqbGxcXFxsayVWAqLS2dOHHi9u3bt23bRl7yWgRKSkpmz559//59zlMdOnTw8/OD2gwitnbtWl5pAQwG4+nTpz9+/DA2NhZxVPzIzc0tKysjnwMVGng5fvz41atXMzIyysrKFBQU9PT0Fi5c2HzyV06fPj148OAxY8aQvGxulXBuBXXwtDS0cSP26BFSUBB9SK2burr6unXrtm3bVlBQwHZKSkrK2dnZ1taWz6XwS5fw27dReTn7icJC/OpV1KnThQsXfv78+f79e85rra2tDx06xHVZNTW1bdu2zZ49mzUyaNCgwMBA1qGRkRGxRW9eXt7hw4dPnjwpIQFv3AAAQCjg2ysAAAjL9+/fd+3a9eHDByUlJUNDQxcXlzFjxkRERJw4caKgoEBeXp74UzudTnd1dQ0ODmYr3lAvFxcXR0fHu3fvPn/+vKampkePHrNnz27Xrh2fl1Op1Hbt2qWmppLMaVafYykUiqamJvl2ELZicaClCwsL27hx448fP5jb2TU0NExNTY8dO8YsAHjkyJG4uLg0bqUg5eTk5syZIycnJ+qIAfhb7969Y2JiZsyYERQURBxPTk4eOHDg7du37e3txRUbAAAAABBC69at48xmUFZW3rlz56JFizj3bnKVnZ195MiRo0eP1tbWsgZxHPf09Pz06ZO3t7eKioogg26IHz9+jBs3Lj4+nvPUtGnTTp482cRu6KARvn37RnI2Nzf3zJkzXJNsxE5JSane9vZKSkqiCaYFwXF86tSpDx48YHVFLC8vz87Ojo+Pj4iIOH/+vHjDYzIxMdmwYcO8efNCQ0PFnobVHODJycjLC9uxQ9yBtEJLliyRkpI6dOhQYmIiayeVnp7exIkTvby8+F2lrg79+y+XbAam4mJ08aLC+PHPnz+fO3fu69eviWVRFBUVg4ODSf6JZ+vzy/bcyd3dffz48cSRc+fO3blzx9bWdv78+cOHD+f3twAAAIA/0HICAACEoqCgYPDgwTdu3EhISIiMjLx586azszONRrO2tr5z505oaChnDnJNTc3ChQsbcS9paenp06dfunTJx8dn3bp1/GczMA0YMIDkY2r79u2XL1/eiKiEx9HRkeTzhqGh4dKlS0UZDxCqmzdvTpkyJTw8nFWcPzc399WrV05OTqGhoQghU1PT48ePGxoasl2oqqo6d+7cjRs3ijpiALhRVVUNCAjYtWsXWwmZ0tJSBweHq1eviiswAAAAAJw6derIkSNsg8OHD//69evy5cv5zGZACGlpaR08eDAyMrJLly5sp+7fv29hYREQECCAcBvu8ePH/fr148xm0NfXDwoK8vHxgWwG0SsrKysuLiaf8/v3b9EE01BKSko6OjokE+Tk5CZNmiSyeFqKHTt2+Pv7s7IZWEpLS2/evHns2DGxRMVp1apV1dXVLbfxRHR0NEKIV8kZ5jhzDr8+fxZEXICLefPmvX///uTJk66uri4uLtu3b4+MjDx8+HADkmk+fMBJ287iv36hpCQFBYU7d+7cvHmTeMrAwIA8N8vMzIxYI/b79+87duxg9e11dnZeu3Yt2yUFBQW3bt0aMWLE6dOn+f0tAAAA4A8kNAAAgFBcvXqVWHmMT0lJSdXV1cKIh8SePXt4FTyn0WjOzs7NqkIDQmjdunVWVlZcTykpKS1dulRNTU3EIQEhyc3N3bJlS2ZmJuepX79+LV++vLy8HCHk5OT05s2bGTNm9OzZs1OnTl27dh01apSfn9/x48dFHjIAPFEolK1btwYHB7N9j6LT6XPmzDl8+LC4AgMAAADasg8fPqxZs4ZtcMWKFU+ePCF/ZctLz549o6Kixo0bxzaenp7u6Og4cuTI169fNy7URsBxfP/+/WPHji0qKiKOYxi2ePHir1+/jho1SmTBACJpael6y5Lzn0wjelOmTJGWluZ1tlu3btbW1qKMp/mrqanx9fWtqqrierasrOzSpUs4jos4Kq6oVOrFixc9PT25fhJvhnhlMPA/EpmdTXaD+hqsgKaQl5dfvHjxzZs3fX19PT09tbS0GnQ5Hh+PePy1+n8lJfjPn8xfstVJqrehrYqKiqWlJXFk+/btJiYmISEhzEMvLy8PDw+u165evfrr16/k6wMAAGgQSGgAAADBy8/P37t3byMuHDBggJSUlMDjIScvL+/n59ejRw+2fcPKysqTJ09uhq+EJSQkAgMDR40apaioSBzX19ffvHkz5+NI0HJt3bqVpPdqQkLCwYMHmb/W1ta+du1aTExMUlLSly9fgoKChg4dKqIoAWiIkSNHRkVFmZubEwdxHF+3bt2uXbvEFRUAAADQNtHp9Llz59bU1BAHPT09jx07xvbhqEEUFBT8/Py2bt3Kucc0NDTU2tq6e/fuhw4dSkhIaPQt+FFRUTFlypRNmzaxSnkTwzt9+rS8vLxQAwAkJCQktLW1SSZQKJTmXLF85cqV9vb2XFMuOnXqdOXKFehWwCYsLIy8dWZKSsqXL19EFg85U1PTBQsWuLu7izuQRmIVYOjzN7az/BL5YzrQALKy9UygULD/Hh6yfV9i+8eRq3nz5rGNFBUVOTk5XbhwgbkhbceOHUeOHOH8jldTUwPPJwEAQLAgoQEAAARv2bJl+fn5DbpEUlLS3t7++vXrQgqJnJGRUURExJYtWwYPHty1a9eePXuOHj3a19f32rVr9SYsi4WCgkJQUNDdu3cnTZpkY2Njb2+/cuXK8PDw9evXizs0IEhxcXEkZ3Ecj4iIEFkwAAiKoaHh27dvR4wYwTbu4eHBytEBAAAAgAhcunTp89+1xJcsWbJ9+/amr0yhUHbt2nX37l2u3Rw+f/68fv16U1NTXV3d8ePHb9269dq1axEREZx9CRstLi6uf//+vr6+bOOdO3eOiIhwdnYW1I1Ao7m4uJDsZzA1NZ0xY4Yo42kQDMPu3r27cOFCAwMD1ps8RUXFgQMHBgUFmZiYiDe8ZighIYEtd4pNaWnpz//2kTcHmzZtevXq1fv378UdCBd0Ov3nz58JCQmsEqecRRqio6M5ExfYBpnzo5yc6rmfrq4gogZCkJuLzp+vZ46ODrKwYP6SrcEE+V9JJjc3N85P7tXV1QsWLNDU1Bw+fPjly5dXr14dHBzs5OTElib49OnTd+/e1XsLAAAAfMIQQh4eHjt27BB3JAAA0Er4+vq6uroSR+zs7GRkZCIiIrKzs6lUart27QYMGDB//nxzc3MFBQWEkIyMDEm1RgDarJ49e3769IlkwsCBA9+8eSOqcAAQpJqamhkzZty+fZs4iGHY9evXp02bJq6oAAAAgLajurrayMgoPT2dNWJpaRkRESHYOv+/f/9esGBBcHAwn/PV1NSMjY1NTEw6d+5sbGyso6Ojo6OjoKDAViibREpKysmTJ0+dOsXZzdDOzu7mzZv8LwWEisFgjB49+unTp5y7hLW0tM6ePetU73vWZuDPnz937979/Pmzqqqqs7MzW3l2wOLn5zdp0iSSphI0Gu358+cDBw4UZVTkzp8/f+fOnadPn4o7kP8pLCxcuXJldHR0bm4ujuOqqqrm5ubHjh0zMDBoaAGG/81/9gwfMwb/9Yv7PA0Nyr//IsjRaYZwHJ8wAa/vPzc2dix25gzz12lpafr6+qxTHTp0SEtLq/c+lZWVq1atunTpEp1O5zqhffv2hw4dcnV1ra6u7t69e2JiIuuUk5OTv79/vbcAAABAbvHixWfPnoWEBgAAEKS0tLQePXoUFhayRtq1a/f161dNTU0xRgVACzVo0KC3b9+STLC1tWU1L2wm6HR6dnY2hULR1NRsSqVi0BYwGIwlS5acO3eOOCglJfX06dPBgweLKyoAAACgjThz5sySJUtYhxiGRURE9O3bVxj38vPz27x5848fP5qyiJycHHN3qaSkJGsbqKKiIpVKra6uzsrKqq2txTCsuLiY6+Xu7u779u2DH1CblZqamrlz5z59+jQ3N5c5QqFQTE1N9+zZ0yKyGQD/CgoKevTo8fv3b14TjIyMvnz50qz2utDpdFNT04sXLw4ZMkTcsSCEUEpKioODw7dv39jGO3Xq5O3tPWTIEP5zGthm4vfu4bt2Ic5Kq4qKmJsbtno1r3W+fft26NCh9PR0Op2uqak5f/78kSNHNuT3BBoPDwzEV61CVVUkczBTU+zuXfRfy4mioiJiSp+cnFxZWRmft0tPT58yZQrJjhpLS8tLly59/fp1+vTprEEJCYnU1FQdHR0+7wIAAIArZkKDhLjDAACA1qOoqGjs2LHEbAaE0PHjxyGbAYDGMTU1JUlowDCsX79+XE9VVlZ6e3u/ePGipqZGVVXVzc1NBK+Hc3NzV65c+fHjx8LCQgzD1NTU+vXrd+TIEa51hgFACFEolDNnzjD/nzVYXV3t7OwcERFhZGQkxtgAAACA1q2uro6t09PEiROFlM2AEJowYcK4cePu3Llz4sSJRhegLi8vLy8vZ/6a9f6bHzIyMhcvXpw6dWrj7guEh0aj+fj4/Pjx48yZMxkZGRQKxcbGZtq0ac3qrTYQCFVV1X79+vFKaMAwzNraurn9d5eQkNiyZcvevXubQ0IDg8GYPHkyZzYDQujnz58LFy6MjIyMjo5mZiow/59rWgNbWwrmL7Dx45GCAvLywpOT//8FuYQE1rEjmjMH49H5BcfxFStW3L17Nzs7mzUYEhIyZMiQmzdvysrKNvp3Cvj18CF5NgNSUMBu3mRlMyCElJWVpaWlq/67qry8vKioiM8nNrq6uo8fP168eLGPjw/XCTExMVZWVmfOnNHX1//1X8EPOp3u4+OzYcMGfm4BAACAHFRoAAAAgRk3btyDBw+II5MnT75165a44gGgRSM+aGAhtvA0NTWNjo6Wk5Njm/P48eN169YlJCSwarcqKCgMGDDg1q1bwsst+Pjx45QpU75//8423rVrV39//06dOgnpvqAVYDAYU6dOZWtxbWJiEh4eDhWhAQAAACHx8vJyd3dnHWIYFhsb261bNxHc+sePH/7+/kFBQeHh4fw08G4iU1PTmzdvdu/enXwag8HIysoqLCysq6uTkJBQVVXV0tLCMEzY4QHQdpSUlAwdOvTjx4+cp6ysrJ4/fy4jIyP6qMjV1tYaGhoGBQWJ5tsjCW9v7yVLlpB8z1yxYsWxY8eYv+b6MIGIewmHujr89Wv05g1iMFCvXtjIkUhKitcKK1euPHfuHGdnHwzDbGxsgoOD4funsOFTp+KvX5NMwAwNsVev2AZNTU0TEhJYhx8+fGhoo5zo6OiTJ0/eunWL61cjhmH6+vqpqamskV69ehEfZAEAAGgEaDkBAACCFBQUNGbMGOKInp7ep0+f4HUUAA1V79OH9+/f6+npXbp0acSIEWynnj17NmvWrMzMTM6r+vXr9/LlS2HseqmsrOzbt+/Xr1+5nu3Vq1dkZCRbdV8Gg3Ht2jV/f//S0lJZWdn+/fuvXLmSMzkDtBHV1dUjRoxgq0cycuTIx48fS0hAQTUAAABA8NTU1AoKCliHNjY2T548EXEMVVVVsbGxX758SUxMTExM/P79+8+fPzlfjzWarKzs2rVrN2/eXO8PwCUlJd+/f6+oqCAOysvLd+nSBX5ABUCACgsLZ82aFRERkZeXxxzR1tYeOHDglStXmu3ftZ07d2ZlZRFLyomFo6NjQEAAyYQBAwawfZ7i+mAh6sgRlJGB6eujXr0Qjda4YBISEoYNG0aszUAkIyNz8uTJuXPnNm5xwCd89mw8NJRkAmZqinH8yz5mzJigoCDW4f3798eNG9eIu5eVlXl4ePj6+nJ9+vRXGBiWmpqqp6fXiLsAAABggpYTAAAgSGyf7hQVFf39/SGbAYAGYSv/iF++jHt7o/+K9SGE+mlpIYR69+6NEOLMZqDT6e7u7rw+T0ZFRW3atOmff/4ReNi7d++Oi4vjdfbz589nzpxZtmwZayQpKWnq1KmxsbGsjP7AwEAfH5/Dhw+PGjVK4OGB5k9KSsrf39/Kyurnz5+swWfPni1atOjChQuwuQcAAAAQrLi4OGI2A0Jo1qxZog9DWlq6X79+xB5qdXV1aWlpP378YOY3pKSkZGZm5uTklJeXFxcX87mspKRkjx49xo8fP3fuXA0NjXrnl5eXx8fHV3EU7i4rK/v27Vv37t2leO9RBgA0iIqKysOHD1NSUnx9fdPT0zt27Oji4tKhQwdxx0Vm0aJFpqam+/btE28vxZKSkoZO+KsMQ20t7uGBv36Nz5iB6upwSUlMVxfZ2GCbN6O/9x7w4/Dhw7yyGRBClZWVN2/ehIQGobOwQKQJDUhHh9vYX4P1piPwIi8vf+TIkSNHjrx+/Xrp0qVfvnzhNRPH8eDg4AULFjTuRgAAAFggoQEAAASAwWC8ePGCOOLt7d2zZ09xxQNAS8TKZmA+d8CvXMEPH0Z/P7qNzM5GGNZPU5M5n61QZEhISHx8PK/1cRx//vw5juMCfz387t07VnsLTrW1tY8fP2YlNOTl5Tk6OrLFieN4fHz8/PnzfX19Bw4cKNjwQIvQrl27gICA/v37E19XeHt7l5WVXbp0CZqwAgAAAAJ07tw54qGcnNy0adPEFQwRlUrt2LFjx44d7ezsOM+WlZXV1tYihGpqasrLy5mDRUVFOI4jhAoKCgoKCnr27GlgYEBryLbjxMREzmwGpsrKyh8/foi91DwArUzHjh03btwo7ij4paGhMWLEiHv37on3DX29lWbIJtTW4lOn4tHRqK7ufyMpKejSJZSYiF25giiUBgXzi7DpgqucnJwGLcgL89kF85s8YIMtWIAePMCTk7mfVlHBlizhHNbU1CQeNv2/1ODBg6OiombNmnX79m1ec96+fQsJDQAA0HQN+9caAAAAV8xNM6xDFRWVCRMmiDEeAFoctmwGVFyMe3sjrhvRcDzyzx+2q5gCAwPJi/Tm5uYK6skCUb0b5ogTlixZwivrIiMjY/Xq1fC0os0yNTX19fVl6zHh6+vbv3//pKQkcUUFAAAAtDI1NTU3btwgjuzatUtcwTSIvLy8ioqKioqKpqam4X8sLS179erVq1cvGxubyZMnGxsbNyiboaqqiq3TBJvy8nJmFgUAoM3q16/fqVOnxBuDhYUF+QR9fX1ep/AtW/DIyP9lM7DQ6fjr1/jBg2zD2H94LljfZ3aSDQ+NQB5M2yUvj9atQ+rqXE7JymLjxyNuPUe0tbWJhxkZGU0PRFpa+t9//508eTKvCSQbbwAAAPAPEhoAAEAA6v7+XCQtLQ0fNgBoBFbFBfzaNZSa2k9Li/i//82rrY3iVpazsrKSfH06nc5r/1lT1FuGlzWhsrIyJiaGZGZCQgJb2QnQptjZ2R07doxt8PPnz3369Hn06JFYQgIAAABamZCQkD//ZccihGRlZdtyYfCioiLyfIWampqysjKRxQMAaIYGDx4s9u8DGzdu7NSpE6+zmpqa27Zt436uvBx/+xbxSkGg09GTJ4hO53qS15M9LeLTCW7Uub5lB4KGOThghw5hpqY4K5OPQkEGBtiyZdj27Vwv0dXVJR6mp6cLJBIqlXrt2jXOvqhMrGajAAAAmgISGgAAQAA0NDQohAp1OTk5Yv+wB0ALwiy0QHyR3/fatX4czwiIaQ14bm50VBT6u0iDpaUleS6RkpJS+/btBRU2i56eHvkEY2Nj5i8SEhJIem0ihEpLS589eyawyEALtGTJkgMHDrB9JRcVFTk5OR04cEBcUQEAAACtxt27d4mHzs7OSkpK4gpG7OrdRozjuGC3GgMAWhwJCQkZGRnxxqCqqurp6amhocF5SlFRcf78+d27d+d6If7uHSJ9aY2np6O4uAYFs3TpUjU1NV5nJSUlR40a1aAF6wV1HHnBRozAgoIo585hM2dirq7Y/v2Ux4+x5ct5zWdrOUFMcGwiGo3m5+fH9euwR48egroLAAC0ZZDQAAAAAkCj0QwNDVmHDAbjzZs3YowHgBaNlaMQmZ1N/B9z8P9zGhgMxPFoddq0aQYGBiQrm5qaNqgGL588PDxItmjo6+tv3bqV+eva2to6zkKXfxNGDQnQsqxfv97Hx0dWVpY4yGAwNm7c6ObmBmWfAQAAgEaj0+kBAQHEERcXF3EF0xwoKipSqVSSCZKSknJyciKLBwDQDL18+VJTU9PFxcXW1nbMmDHr16/Py8sTfRgzZsw4f/68hYUFqwIilUrt0qXL7t27yToH/frF+ejgL5WVeGZmgyKxsrKysbEh7msi6tWr15o1axq0IFcNqvxab5uM1kxCAhs5EtuzBzt0CJsyBcnLk8xVUFAgHpI3XWooJSWlZ8+e9e3blzioqKi4ceNGAd4FAADaLEhoAAAAwRgwYADxEGqDA8AnzvIMTJEclQyII5iSEqJSmVexEiBUVVUnTZrEqwGEvr6+l5eXoMImMjc3d3NzU1RU5Dylqqq6evVqHR0d5qGRkRHXPSUsUlJSbN9MQNs0derU8PBwIyMjtnFvb29HR8fy8nKxRAUAAAC0dOHh4YWFhaxDBQUFW1tbMcYjdvLy8uQbr2VkZKSlpUUWDwCguQkPD9+0adPbt2/v3Lnz9OnToKCgQ4cO9evX7+TJk6IPxsnJ6cOHD35+fqtXr16yZImPj09MTMxy3tvxEULIwACRpm0hGRnsvw/s/Lt69aqjoyPbII1G69+/v7+/v4SEBPnlGB8aNJ84s6G/lzaFbdtASUmJYNdv167d69evvby8+vTpY2RkNH78+Ddv3nTp0kWwdwEAgLYJEhoAAEAwRo8eTTyEovEANM7/5zfcuoXateM8y8xp6KelhXr25Hr5/v37J0+ezJlb0LFjx2PHjpmYmAg63v+3a9euHTt2GBsbs3ZpUKlUMzOzw4cPr1y5kjVNVVW1c+fOJOsYGRnxarsI2hoLC4vo6OgxY8awjQcHB9va2hYXF4slKgAAAKBFe/LkCfFw5MiR8LZeT0+PVw0zGo3WsWNHEccDWoGoqKjp06fb2NjY2trOmDHjw4cP4o4INFJhYeGwYcNqamrYMqpTUlI8PT0vXLjQxPXLy8u3bdtma2s7cODAkSNHrl+/vt6PORISEmPGjDly5MipU6dcXV3r7YWBDRiAdHXJJujqIjOzhkZOo9H8/f1ZhxYWFiNGjNi3b9/r16/ZmhpwhZN6/vy5qanpX0FimJmZ2YsXL8gvZGro76VNYUv4EGDLCRYajbZ27dqoqKjExEQ/P79u3boJ/BYAANA21ZMtCAAAgE+fP38mHgrjZ2IA2pBOndDw4cjPD/Fo0IBt2sR9HMOuXr167969U6dOpaen19TUKCkpmZubHzhwQJf0KUbTrVq1ys3NzdfX9927dxiGDRs2bPz48ZyPVw4fPuzo6Pj792/OFZSVlVetWiUpKSnUOEELoqys/ODBgw0bNhw+fJg4/u7dO3t7+5CQEK51QQAAAADAy6tXr4iHAm9z3hKpq6tXVVVlZGRUV1cTx6WlpfX19ZWVlcUUF2iR6HT6nDlzHj9+THwkEhwcPHbs2IsXL5L3N+Gqtrb2zZs38fHxOjo6Q4YMaYNfkLW1teL6hMhgMJjZDFzPFhQUeHl5cd1OwKdXr14tXrw4ISGB9Q4+NDTU39//0KFDTk5OjQyak6wsNngwnp7O/dmCpCSyt6+nhAM3xPfigs0hiI2NnTNnzq9fv4iDOI7HxcXNnj07MDDQ3NxcgLdr/oqKigIDAxMTEzt06ODg4EBe87JebN1S6HR606IDAAAgOpDQAAAAAvD9+/eDBw8SR3ry2D4OAOAT5cABvKQEDwtDXJsa/t34kM348ePHjx8vrMh4k5eXnzdv3rx580jm9OjR4+jRo+7u7snJycRxTU3NxYsXu7m5CTlG0MJQqVQvL6/OnTsvW7aM+LQlIiJi9OjRwcHB8qQtQgEAAADAUl1dzdbmbPjw4eIKplnp0KGDmppaampqZWUlg8GgUqkyMjKGhoa8WrkBwMuMGTPu3LlT9/eb4/z8fB8fn7q6umvXrvG/FI7jO3fuvHXrVkpKSnV1NYVC0dXV7d+//4ULFxRIPwy2Dp8/f966dWtSUlJ5eTkzu2jDhg2iLOZXXV3t4uKSkpJC8rY+MTHx8uXLzJKEsbGxBgYGSkpKfK7PfD2fmprKuebSpUs1NDT69+/f2NjZYbt2oeRkPDKSPadBUhIbMgRbt67BC/6XzSCMcggrVqxgy2Zg+fXr19KlS1++fMkWSWutylBTU7N06dKnT5/+/v2bwWAghHR0dAYOHHjx4sVGfxMgtp1CCLXBHCkAAGi5IKEBAAAE4PTp08T3TBISEtu3bxdfOAA0G1VV6McPVFWFDAxQQ/PoJSSwCxfQ/fvo9m08JwerrUUqKsjSEgUGCidW0Rk/fvyAAQM2b9789evXsrIyaWlpAwMDT0/P7t27izs00EwtXLhQW1t78uTJVVVVrMG3b9+OGTMmMDAQchoAAAAAfsTExBD/JdXS0urUqZMY42lWZGVlzRpedB0AotDQ0ODg4Dpu++DpdHpgYOCbN28GDRrE52pTp0719/dn/Z1lMBhpaWlpaWmJiYnPnz/n/8V5S3T8+PH9+/dnZWWxRn78+PHhw4fZs2ezVW4TngMHDuA4rqSkVFJSwmsOjuPh4eErV64sKioaPHiwnJzcqVOn+NxasHz5cs5sBqaMjIw1a9aEh4c3LnIuJCSwGzfQjh3o1Ss8PR3V1iIaDevQAdnbY+vXI0oDWnILrzAD069fvxISEkgmJCQkpKenM8tPsoLBMKz15TTU1taOGjXq1atXxG8pGRkZt2/fTklJef78eSM+BVdWVu7bt484Ah0/AQCgBYGEBgAAEIDAv9+wenh4DBgwQFzBgEaKi2OcPo1lZ+MMBqakhMaNwwRY5LANKi7GN2/GY2NRdjai05GqKqavj61bhwYObNAymLMzcnb+q8lhy09oQAhpaWldunRJ3FGAlsTR0TEgIMDR0bGyspI1GBYWNnTo0Hv37unp6YkxNgAAAKBFiIiIIB7CRzYABOvEiRNFRUW8zhYUFBw7dozPhIZjx449ePCAmIHEEhMTM2vWLH9//8aG2dyFhITs3bs3JyeHbbygoODChQv6+vorVqwQQRhRUVEzZ8789OkT+TTmy+aQkJChQ4du27Zt8uTJ0dHRe/bsoZBmCeTk5JC/tv/+/Xt8fLypqWnDA+dBQgLbtQvV1GAfP+Lp6ZiBAereHUk07M2IwLMZiAvyKScnp0OHDlyXamU5De7u7mzZDCzR0dHz58+/efNmgxbMy8tzcHCIjIwkDo4ZM6ZJUQIAABChBmQgAgAA4KqysjIlJYV1SKVSmQX3QIuB4/jWrYypU9GDB3hkJIqOxp89w93dcVdXVFws7uBappwcfMIE/OFD9OsXqq5GdXUoLw9//56xfDleX5VRZh3gPn36cD3LHGerFQxAGzFy5Eh/f39paWni4IcPH3r27Onj4yOuqAAAAICWgi2hQYD1zAEACCHOd/BsiCUHyF27do2YxcsmIiKCV03+VmDHjh28/iRLS0vPnz9fW1srgjCsrKz8/f3rLchvbGyMEHrw4MGYMWP69OkTFRUVFRXl4ODw588fkqs+ffqUnZ1NMqGwsPDt27cNj7o+NBrq1w+bMAH16tXobAYcx3mlDtDp9GfPnm3fvn3//v3v37+vd02cw40bN+q96vbt25wXtrJsBjqdHhISwjWbgent27cFBQX8L1haWmpnZ8eWzaCjozNx4sTGRwkAAEC0IKEBAACaKi8vj9nLjUlTU1NRUVGM8YCGwnfuxG/dQmyftysr8bdv8Tlz2JssAj7gS5fi379zOZGXh588iX78II7xymDgf6SN5zfgQUH4zJkMe3vcxgZ3ccHPnUOEDjiglbG1tfXz82NraF1QUDBjxgw7O7u4uDhxBQYAAAA0cziOh4WFEUf69esnrmAAaJWID0YaN4EpPT09PT2dZEJOTs7t27cbEFnLkZGRkZycTDIhKSnpxYsXIohk9erV379/p5N+tNTV1V28eHF1dfXjx4+dnZ0RQu3atQsJCTEzM7O0tHz9+jWvC/l5+96s3tATsxl4zbl06ZKlpeXYsWN37NixadOm4cOH9+3b982bNw26Ue/evVVVVUkmqKmpWVpaNmjNlig2NjYtLY1kQnp6+pMnT7ieevfunaen58SJE21sbGxsbKZPn75mzZqRI0d+/PiROE1CQuLq1atsuwUAAAA0Z9ByAgAAmqq0tJR42LpbObZCv3/jjx6h6mquJ/GPH9HFi9jChSIOqkXDX77EP3/meTorCz9wAPP2JlkhOjqamanAtU5DG09f+EttLb54Mf7mDSovRwj9/5OVqCj06BHm7Y00NMQaHBCW0aNH+/n5ubi4VFRUEMefPHnSvXv3mTNnbtu2zcDAQEzRAQAAAM3Uhw8fiBuCpaWleZUEAwA0jpqaGvmEdu3a8bNOXl5eWVkZ+ZzWWqEhMTExPz+fZEJ1dXVMTIytra2wI5GTkwsNDZ0yZUpycnI1twcmUlJS48eP19XV9fPz09TU1Pjv46eEhMShQ4eGDRvm6uo6ceLEvXv3ysnJsV1rYWGhoaFBUqRBWVnZyspKgL+dRuMnlQEhtGfPnsOHDxcWFrJGSktLo6OjXV1dz58/P3r0aD5vZ2xsTF54wNjYuFOnTk2MtvnLyclh+7TLBsfx379/sw2WlJRMmzbt0aNH9a4vLS19/fr1ESNGNClKAAAAogUVGgAAoKnYPic0ogceECP8/HlEUuqQTkc8kr4BL7i/P+JdHRQhhFJT2QY4izRER0dzJi6wDUJ5Bnz1avzZM2Y2w//U1eGfPuFz50KdhlZszJgxL1680NPTYxun0+mXLl0yMTFZtGgR+dYuAAAAoK15+PAh8XDo0KGwLxMAwZoyZYqsrCyvs/Ly8rNmzeJnHX7KXpK80xWeqqqqK1euTJ8+3cXFZdOmTeQ7yBtHTk5OUlKSfI6CgoLA78uVsrLy48ePDx48yLlvR15efty4cf/88w9CqKioSFtbm23C6NGjv379WlJSYmZmxmyRQDzbvn17ExMTklt37ty5W7dugvhNNBU/DR2+fft28uRJYjYDS0ZGxtq1a8sJn9mx+pDHEx4ezs+1Lf3JpJ45I1lFAAEAAElEQVSeHvk3ASqVyvYlVF5ePmrUKH6yGeTk5J4+fQrNJgAAoMWBhAYAAGgqTU1N4mFqampLT4VuW+p9BkG6PQJwwkpKyCfgFRW83rWz7ZOL/hvJzLbo82c8LIxXSxT82zf8zBkRRwREqW/fvjExMVOnTuU8VVNTc+7cuU6dOmloaLi7uwcEBLx//z45ObmgoKCcLf0FAAAAaDMePHhAPHRychJXJAC0VtOnTyfZVT9gwIAJEybws0779u11dXVJJmhra0+aNKnB8TWNv79/7969582bd+PGjTt37uzfv79///4LFiyoE2iTSnNzcx0dHZIJampqIijPQLRixYr09PTVq1f36dNHT09PW1u7ffv22traQUFB2traFhYW+/bti4qK4rxQRUXl8uXLN27cOHjwYN++fe/du0dsYOHl5dWhQweud5SUlJSVlU1KShLWb0nQPD09SapNfP/+/ciRI6xD1gNDnBuSu3Ts2PHGjRvkl/O5VPNnbm6ur69PMsHAwGDkyJHEkVWrVr17967elaWkpO7evTto0KCmhggAAEDkIKEBAACaSl1dnZggX1FRQV4gDoBWrr69bpiUFJJgb3rFylfgJ1OBNactl2dgXL6MuG0B+X90Onr5UnTRAHFQU1O7ceNGQECAoaEh1wl5eXleXl6Ojo59+vTp1KmTmpqavLw8hmHy8vIdO3YcMmTI0qVLg4KC+GxmDAAAALRcv379+kzoiYZh2NixY8UYDwCtEoZh9+7d4yx/Ii0tPWLEiLt37/K/1Pz58+Xl5XmdHTx4MHnGg8DdvXt30aJF3759I/7knJmZefnyZcGmVsjKypJ/Iu7atWvnzp0FeEd+yMvLHzlyJCoq6tevX5mZmRkZGT9+/CgpKYmNjfXx8bl58yaGYXl5eVyvHTRoUHR09ObNm48ePaqtrT1r1qz79+9XVlb27t375MmTRkZGnJfU1ta+evVq2LBhp0+fFurvi58aCfUWVMAwzM/Pj+QuOI5HRkayjXBNOCDeOisra+7cuf379+/Ro8eAAQPc3NzCw8OZ6ezMa1t6DQZyGIbNmjWLV8UXCQkJBwcH4tm3b996kzY2ZTI0NHz27Jm9vb3AAgUAACBC7K8TAAAANF1LT4VuW0h3PyCEUH19QAE7Gxv0+DFZvwMez56io6OZz25IekmwtaVoYqQtGpabW883GpJ0B9CKjB071sbG5sSJE/v37//z5w8/l5SXl5eXl6empoaFhZ0+fdrS0vLu3bsdO3YUdqgAAACAuAQGBhIPLS0tRfw2FIA2QklJ6fnz5+fOnfPz88vNzUUIaWpquri4zJs3r0HvXxcsWBAZGenr68tWYAzDsH79+l26dEnAcZMqLy/38PDIycnhPEWn00NCQq5cuTJ79mxB3e706dPfvn378uUL5ylDQ8Pz588L6kZNp6WlpaWlhRDq06fPly9fhg8fznUahmHOzs7Ozs7p6ekBAQGnT5+eO3eunZ2dg4PD48ePV69e/eTJk5qaGrar0tPTd+7c2bFjx1GjRgkpfl7P7ohfq8Q5zHHOq8zNzePi4khuVEnelJNHYCRv6HEcZ+ZStOLHj2vXro2Njb137x7bNwEajTZy5EgvLy/WCI7jK1euJP5RSEtL79+/38zMjE6n5+bm5uTkUKlUU1NTW1tbCY7dNQAAAFoK+A4OAABN9fPnz9LSUtahrKysGrwCbzkwNzc8OBjx2EyAqFQ0ZIhoI2rxMEdHdP48/vUr99PKytiSJbyuZeYoENMaSKa1dZT66mzVOwG0FlJSUuvWrVu4cOHRo0ePHDlSVFTUoMtjYmLs7Ow+ffpE0vMYAAAAaNGePHlCPHRwcBBXJAC0ehiGLVq0aNGiRU1cx9vb28zM7MqVKykpKeXl5RISEvr6+kOGDDl58qSMjIxAQuU/koSEBF5nKyoqBJvQoKKiEhwc7OrqGhMTw3qVKykp2a1bt0uXLhkbGwvqRgLUrl07flKrdXV1Fy9evHjx4ry8vAcPHty9e3fp0qUIIc5sBqacnBxPT0/hJTQ0FK80ApJqInxOQIQsigblKLTunIZr165ZWlpeuXLl9+/fhYWFioqKurq6zs7OO3bsoBAed7x69erDhw/EC48cObJ48WKRxwsAAEC44Ek3AAA0XkVFhY+Pj4uLC3HQ0NCwdVd+a20MDTF7e84OCExYt27Y0qUijqjFo1KxQ4cwPT0upxQUMBcXNGAA+QLR0dG8UhZITrU5PBqO/o+6ukjiAM2FgoLCtm3bfv36tXXrVikpqQZdm5iY+O+//wopMAAAAEDs2Ppq29nZiSsSAAD/mFu037x54+vr+/z58y9fvnh7e4s4mwEh9Pr1a/J3xhkZGYK9Y/v27cPCwu7fvz9z5kwnJ6cpU6Zcv349Ojq6e/fugr2RoBQWFiorK/M/X11d3c3N7f79+y9evKCTFHdEKCkpiSSbpJno1q0byVkajUbe5IjY54LP7ATiU8fW/QRy1apVnz59Cg8Pf/Hixbt37z5//rxr1y7K35s3AgICiIe9evVauHChaMMEAAAgClChAQAAGunmzZsrVqzIz89nG9fj+h4XNGPY7t14VRV6+hQRtzXTaJiFBXb+PK9cB0Cma1fsyhW0cSP+48f//6nSaJiBAZo+HZszh881IHGBHLZwIf7kCeJW+BQhhKSlkaOjaCMCzYKiouKuXbt27doVGhr65cuXuLi4lJSUvLy8kpKSoqKiysrKqqoqrhdGRka6ubmJOFoAAABABDIyMojN3WVkZHr16iXGeAAA/KNQKD169OjRo4cYY+BVP4CFTqfT6XSBl7K3sbGxsbER7JpCkpCQYGRk1IgL4+Li2BoKsCksLPz48WOXLl3I14mPjw8JCbG1tTUzM2tEGPzjWqRh7969L168SE5O5npJt27d5s6dy2tBtnQEXl0tSC7h86oWzdjYmKQ2CVvO4qpVqyhQrhIAAFojeEkDAACNceLEiRUrVnA9tRQ29Lc4FArlyBEUEYF7e6OcHMRgICUlZGuLzZgBRfsbr3NnzM8PS0rCw8JQeTnq3h0bMACyQwRJXx9zcsKvXUOc76cxDOvbF3N1FUdYoLkYMWLEiBEjuJ4qLi7Ozs4+e/bs0aNHWYMNbewKAAAAtBRpaWnEQzMzM0lJSXEFAwBocTQ1NcknKCoqCjyboQUpKioqKyvr2LFjI67lp95GvXOOHDly8ODBcePG7du379OnT9ra2pxzamtrc3Jy5OXlG1RJggQxp0FDQ8PLy2vlypW/f/9mm9alS5d///2XSqXyWoT5C+ZSrMPGFV0QV1pDZWWll5fX27dvS0tLZWVlu3fvvnXrVkH9OdeLwWDExsYSRwYPHiyaWwMAABCxtvvDFgAANFp4ePiaNWu4nho2bNjo0aNFHA8QDCsrzMpK3EG0OkZGWKM2agB+YFu3IhzHHzxAubn/G1VUxPr1w06dQq268iRoCiUlJSUlJWlpaeIglBcCAADQWrF1dq/33SQAABAtWrTIz8+voKCA14Rm2wlCNKqqqhrdB8TKykpLSys7O5vXBG1t7X79+pGscO7cufPnz3/48EFHRwchdPPmTbbndXFxce7u7t+/fy8rK5OQkNDS0nJyctq8eTOvJIN6MYs0oL9zGpydnQ0NDdesWfPjx4/c3Fwqlaqtrd2jR4/Tp09z/UeHmLLAmYJQb1ICr0yIelcWuIiIiPnz58fFxTEYDObIs2fPHj58uG/fvgkTJgj77gghZhlC1qGCgoK+vr4I7gsAAED0IKEBAAAabNOmTVyb/I0bN87Hx0f08QAA2igMwzw8sGnTGGfOoKwsRKdjqqrYtGlo0CBxRwZagC9fvhAP663jCgAAALQOrbgoN+AT630kAPywtLQcMmSIv78/1+8eRkZGBw8eFH1UzQeDwWh0hf/27dubmZmRJDSYmZlxrbjA9PHjR09Pz3fv3jGzGWxtbS9dukRMaPj33383bNiQnp7OGsnIyIiNjX358mVgYCBbhncjEHMaunfvHhoaWlhY+P37dxqN1qVLF1lZWV5XMX8hqH+PONMaBLg4iaSkpGnTpnH22khMTFyxYkW7du2GDBki7BiILaUQQhoaGsK+IwAAAHGBhAYAAGiY4uLisLAw4sj48eOnTp3apUsXc3NzcUUFAOCupgYPDUUfPyIaDRsyBPXq1QrbiHTqRPHyEncQoOWJi4sjHnbr1k1ckQAAAABCpaWlRTxk+xcQtB0lJSVpaWmVlZXM96/S0tL6+vqKiorijgu0AD4+PmPGjHnz5g3b5hZDQ8MzZ86wfZNpa2g0WnV1daMvP3v2rL29PedLcYSQoaHh2bNneV1YV1c3d+5cLy8vQ0ND5sjgwYPd3NxYCRYJCQkbN24kZjMw0en0Fy9ezJkz5+bNm42LmZgURcxpQAipqKhY8a79KfBUBl5RiSZ1b9myZVz/wyGEMjMz169fHxkZKewY8vPziYfq6urCviMAAABxgYQGAAD4S11d3Z07d27duvX169eCggItLS0zMzNLS8uBAwf26dNHVlY2NTWV+MHAwMDg9u3bjS5VBwAQHvzqVXT1Kp6aimprEUL4+fOYkRG2ZQsaOFDcoQEgZrW1tcSG4hiGGRsbizEeAAAAQHjMzMwkJSVra2uZh79+/QoPD+/fv794o2qD8vLycnJyampqMAyj0Wjt27dXUVER2d3T0tLS09NZXwYIoYqKirKyMm1tbQMDA5GFAVooWVnZp0+fHjhw4OHDh9nZ2XQ6XUlJycLCwsvLS1dXV9zRiZm0tHRTEho6d+5869YtNze3b9++1dXVscY7derk6+trxLuF5Y0bNxQVFadPn84aUVdXb9++fUxMTO/evRFCGzZs+P37N9drcRwPDQ1NTEzs3Llz48ImyWkgqq2tpVKprAoWws4zEGUJooKCAvIEwYSEhE+fPvXo0UOoYZSVlREPIUcNAABaMUhoAACA/0lLS5s4cWJ0dDRrpLCwMD4+3s/PDyEkJSVlbW3NVpS7ffv2kM0AQDOEHzqEX76MSkv/N1RZiX/5gq9ahe3bh40cKb7QABC/3Nxc4uNCdXV1OTk5McYDAAAACI+srOzAgQNfvnzJGvH09Hzy5In4Impz6urqvn37VlJSQvzxo7CwUFVV1dTUVATdH3Jzc9myGZhqamoyMjJkZGS4NrkHgEhCQmLLli1btmypqqqqrq5WUlISd0TNRWVlZRN7N/Tp0yc6Ovr8+fNPnz4tKyuTl5eXlpam0Wi9evXidUldXd2ePXsuXLjANj5y5Mhnz5717t0bx/GEhASSm+bl5Z07d86rCcUOSXIaSkpKNm3aFBER8efPHyqVqqGhMXbs2A0bNkhI8PUupkX0xPn27VtWVhbJhJKSkrCwMGEnNFRUVBAPaTSaUG8HAABAjCChAQAA/l9KSsrQoUOJO1bZVFdXP3369OnTp8RBBQUF4YcGQHOSn8/Yvx/7/h2VlSFZWdShA7ZuHeK9bUI8vnzBb9z4K5uBJTsb7d6N+vdH8PoWtGHFxcXEQzU1NXFFAgAAAIiAm5sbMaHh6dOnQUFBo0ePFl9Ebcu3b98KCwvZBuvq6pi9z83MzIQdwO/fvzmzGZjodPrv378hoQHwT1pauonv71uZ0tLSpm+Lp9Foy5YtW7ZsGfMwNTV1wIABJPNv3bqlra1tbW3NNj5ixIhjx45t3LixoKCAbe8+J5IHgHxiy2lgjsTFxU2ePPnr16+sacnJye/fvw8ODg4MDOTnz6reQgvNIeOBwWDUO4eYxCYkjx8/Jh5CxRQAAGjFWl0baQAAaJT09PQRI0Y04sNM9+7dhREPAM0THhiIOzoiX1/80yc8KQn//BkPDGRMmYLzbmwpFvjRo+jPH55nk5PxixdFGQ8AzQ3bIzARPGkCAAAAxMjFxYWtrvjatWt5veEGgpWTk8OWSUlUWFhYVFQk1ADKy8urqqpIJlRVVdX74hMAwEtxcbHA6/wbGBjQaDReJRbq6up27969detWzlNDhw6NioqqrKyUl5eXlJQkv4uMjEwjYsP+wzxkSz7AMMzc3JyYzcBEp9PfvHnj4uLSiDs2T2ZmZuSpYPLy8uRZKU3369ev69evE0eEfUcAAABiBAkNAACA8vPzR44cmZKS0tALZWRkFi5cKIyQAGiOvnzBd+zAOZtQZmfjZ87g/v5iCImXjAyysziOPn4UVSgANEcaGhrEw+Tk5OTkZHEFAwAAAAibpKTk/v37iSMJCQmnT58WVzxtSm5uLslGXjqdnpmZKdQAKioq6HQ6yYS6ujpIaACg0QoKClRUVAS+7Lhx427cuMH11PXr1zU1NUdy6yOpoKDQs2fPV69eSUlJaWtrk6wvKSnp4ODAfzzEPAYcx4l5DPUWVGB59+5dcHAw/zdtztTV1U1MTEgmGBsb9+3bV3gB4Di+cOFCYr6aiorKhAkThHdHAAAA4gUtJwAArVBeXl5CQkJKSkpOTg7z0QmGYcrKyllZWcnJycrKynJycnl5eX/+/CkpKSkqKsrJyUlPTyeuoK2tff369W7duv38+fPDhw/h4eEvX75ke84iJSV1/fp1Q0NDkf7eABAffOdOxKtFYkEBOnMGOTggKlW0QfFQXd3UCQC0ampqaoaGhqwkBjqdPn78+JcvXyorK4s1LgAAAEBYxo8fz+ytzhrZsWPHtGnT2rVrJ8ao2oKampomTmgiKh+fUOrdyQ0A4CU5OdnAwEDgy65cubJv377Lli1jKwNQVVW1Y8cOtn35RGPHjvX397e3t586deqnT594FWgxNzcfN24cP5EQi9vxyl1gjtfbCaK0tPTSpUv29vb83Lf5++effxwcHLgWu9XU1PT09BRqa4z9+/eHhIQQR5YtWyYrKyu8OwIAABAvSGgAALQGDAYjOjo6ODg4IiLi/fv3+fn5TVlNQ0MjNDTU1NSU+ev+/fsz2/jFxMTcu3fvzZs3FRUV3bt3X716tQiafQIgEKxtBI1fIj8fT00lOY8nJ2PR0cjKSjC3ayI5uXomyMsL/J68ak4C0DzNnj3bw8ODdRgbG2traxsSEiKM/VUAAABAc3Do0KHevXuzGi0VFhZu3rz5/Pnz4o0KCLsZvIKCgrS0NEnXCSkpKQUFBaHGAEAr9vHjxx49egh82Y4dO06fPn3//v3//PMPcXz//v19+vQZNGgQrwsnT57cq1evI0eOLFu27MmTJ48fP+bsr9ehQ4cTJ05ISNT/ZqRBH/NxHDc3N4+LiyOZU1BQUO86LYWFhcXZs2dXrlyZmJhIHNfT09u6daujo6Pwbh0QEMDWc0RHR8fd3V14dwQAACB2kNAAAGipcBz/8eNHZGTk06dPQ0JC8vLyBLKsqqrq06dPmdkMbCwtLS0tLQVyFwDEokl5BsnJiDxVqKoK//gRs7JifeAXY1oD3qULNTCQdVinq/vXaRoNCWFLBI7jzN+y+PM5AODDqlWrvL29f/36xRqJjo62sbF5/vy5wJvgAgAAAM1Bjx495s6de+HCBdbIxYsXp02bNmTIEDFG1erRaDTyCcKujiApKSkrK0uS0CAnJ1dvkC1FVVVVZWUlhUKRl5fnpzQFAE334cOHqVOnCmPlNWvW9OzZ88CBA6y/oe/fvz979uyHDx9IrtLT0xsyZMjZs2fXrFlz//79JUuWBAUFZfzXlVJKSsrc3Pz48eMDBw7kenltbS3noJGR0ZkzZxYvXlxvzPUmSfDzHU/YaV4CNGrUKCsrq+3bt3/8+LG8vFxaWtrExGTnzp26bA9hBOrHjx/Tpk0jNjPCMMzb2xtS0wAAoHWDhAYAQEtSWFgY/p/3798XFxcLdn0JCQk/Pz8LCwvBLguAePFTILF+EhKIQqlnjqQkP/cSwft+ysaN6PBhXmcxMzPM2VkY92XlNCCEMAyDnAbQnCkoKPj5+Q0dOpTYNPrDhw/Tp09/8OBBC3qIBgAAAPBv9+7dt2/fZn2QxHF81qxZHz9+hAJFwqOpqVlcXMy5Q5pJUlJSR0dH2DGYmJjExsZWVFRwnpKRkTE2NhZ2ACLw58+fX79+VVVV1dbWYhgmJSUlLy9vYmLCzx50lkePHl29erW4uFhSUrJbt27u7u5qamrCixm0AuXl5QkJCT179hTG4h06dDAzM3v06NH48eMRQqmpqePHjz9z5ky93zT27t07aNAgW1vbrl27nj9/PiMj4/Llyz9+/KDRaM7Ozvb29iTpPhMnTuQcTEpK2rJlC47jS5YsIb91+/btP3/+TDLBxMSEfAXEx9MS1oc1Op3eoL/jwqCionLs2DGR3Y7BYMyfP7+0tJQ4uHHjRjs7O5HFAAAAQCwgoQEA0NxlZma+evXq9evXYWFhcXFxwntB2K5du1OnTg0dOlRI6wMgdk3662NsjDQ0UHo6zwkKCtiAAfXeS0Tv+wm9kNnKM2DGxtjp0/UnZzQWMacBgGauV69e/v7+jo6OxOf7AQEBFy9enD9/vhgDAwAAAIREQ0Nj3759xDdSv379mjlz5oMHDyhC+/mwjdPQ0MjJyeFaZR3DMBUVFSUlJWHHQKPRunbtmpCQUFZWxtrUS6FQ5OTkTE1NpaSkhB2AsP3+/fv379+sneU4jldVVTGrNVhYWPBTf6KgoGDSpEmRkZHl5eXMkaCgoDt37ri7uy9atEiIoYOWhk6nh4WFhYeHZ2Rk1NXVVVRU9O/fX67eno+N5eHhMWPGjKioKFNT0y1btmzZssWZY3NCSkrKxo0bv3//XlpaKisra2BgsHXr1uPHj9vY2Ny9e3fgwIE6Ojps7Ql4uX79+rNnz7ieKiwsPHLkyOTJk8mzfJYuXfru3buSkhKuZ/X19Tds2MBPJLyUlJSsXbuWddi1a1cLC4ujR4+2b9++Kcu2IKdOnQoLCyOOjB07dvfu3eKKBwAAgMhgCCEPD48dO3aIOxIAAPhLTEzM/fv3AwICYmNjG3otjUbr0qWLiYmJjo4O89kEnU4vLS1NSUnJycnR09Pr27dvu3bt2rVrx3x6IiEhoays3KFDB7HnNQMgDPVWROCzZAI+dy7+9CnPRXr2pAQENCgwoRYwYGUV1FlZoYICRKWidu2wbt2w3buRkHfg8dNls0GdOAEQqhcvXjg4OLAeXiOEVFVVf/78qaysLL6gAAAAAGFhMBjDhg1jex2ybt26Q4cOiSukVq+uri4uLo6tToOEhISqqmqXLl1EmQ3858+f3Nzcuro6KpWqrq7ejpAG3XKVlZV9/vyZa518hJCSklKPHj3IV6iurh4yZEhkZCTnKTU1NS8vr9mzZzc5TNDiZWdnHzt27MqVKx06dBg+fLi+vj6VSk1OTh49erS1tbXw7hseHr5gwQIjI6NVq1Zxdgi6evWqh4dHWloacVBdXX3+/PnW1tYzZ868ePGig4MDn/caPnz4ixcvSCZs27Zt586d5ItMnTr17t27nH8llZSUNm/evH79el4X1vtkJi0tzcHBgbMCROfOnX18fPr27UseWCvw6NGjiRMnVldXs0YMDQ0/fvwIPRMBAKB1W7x48dmzZ+HVHQCgGSkqKnr16lVISEhQUBCxqzc/5OTkhg8fbm9vP2jQIDMzM0hNAG0W25ty/vs71J/3sHcvSkrCU1K4nNPWZmUzNLe3+JSnT9Hv34hKRQYGSITNcfn5c0DQmQI0A8OGDbt586aTkxPrS7GgoODIkSP1PqoDAAAAWiIKheLj49OjRw9izQAvLy8NDQ13d3cxBtaKUanUbt265efnZ2dnMxsi0Gi09u3biz57Uk1NrfX1UEhNTeWVzYAQKi0tLSgoUFVVJVlh+/bt0dHRXE/9+fPnwIEDkyZNEt4WfND8VVdX79u37+TJk1OnTg0LC+vcubOgVn7+/PmlS5fy8/OlpKR69OixatUqzgZA/fv3//LlC9fLw8PDN2/enJmZyTael5d3+vTpDh06BAUFjR49+vHjx5aWlvzEk52dTT6Bnz1X169fV1ZW9vf3z8rKYg126tRp2bJlq1atIrmQ/MkAg8FwcXHh2s8iMTFxzpw5kZGR8vLy9YbXQsXGxs6bNy8mJob4p4Rh2Pnz5yGbAQAA2gio0AAAELPs7OyQkJCwsLCIiIiEhARW+Ud+KCoq9urVy8rKatiwYYMHD5aWlhZenAC0FE3Z4VT/m/UfP/AVK/CEBMTaXIVhmKEh5dWrelfglTDBf8pFgwgweUIEm8YgpwGI3axZs65du8Y6VFVVTU9Pl5GREWNIAAAAgPA8evTIycmJ7ePn7t27t2zZIq6QAGic9+/fE0ttcdLU1OzSpQvJhF69esXExPA6S6FQTp06BY0n2qy0tDRnZ2d9ff3jx4/r/t3PsSmKi4snT54cHh5O7M5gZGS0YcMGNzc3PhextrZ+/fo1r7Pm5uYfP368d+/ejh07Pn78yE9zmc6dOyclJZFM0NLS0tPTq6ysVFZWtrKy8vT05JXrk5KScvLkyZ8/f0pKSnbv3n3JkiXkeUX1unTp0pIlS4jFCYgwDFu7dm3rKzVEp9ODg4MvXLgQEBDA+dhk6dKlJ0+eFEtgAAAARAkqNAAAxKm4uNjPz+/69ethYWH8JzFgGNalS5cBAwYMHDjQysrKxMQEGp0CwAv/78gb8MLe2Bh79Aj9+y96+RKVlyMpKdS7N2XlynrvyE/bi2b7Ur+J3TqIf7zN9vfYVtTU4OfOofBwvLQUk5LCDQwoq1cjHR1xhyUU/v7+N27cKCoqkpaW7tWr1+rVq8kbVO/Zs8fX15f1gKygoODff/+dN2+eSIIFAAAARG3s2LF79+7duHEjcXDr1q1ZWVlHjx5tNQX/KioqmC8LFRUVZWVlxR0OEDwGg0Gn08nnEDt9cCovL8/NzSW/xZs3byChoW3Ky8sbNmzYkiVL1q5dK8Bla2pqRo8e/e7dO7bxpKSkTZs2SUlJzZgxo95FcnJyfv78STIhKSnpxYsXkydP9vX1PXjw4LZt2+pdk7M+BJvs7GxWFYc3b94EBgZeuXKlT58+nDM7dux4+PDheu/IP39/f17ZDAghHMcjIiIEeDuxi42N9fb2vnXrVl5eHtcJAwcOFOyfMAAAgGaulXxCAwA0f7W1tV++fPn48SPz/yMiImpqavi5EMOw7t27Dxs2bMiQIYMGDWp99SEBEK8Glx+QkMBmzkQzZ/7/tdev878U+YTmnNPAC47jGIbxGXmL+921Nt+/48uX49+/IwYDIYQjhCIjGWFhmJsbtmCBuIMTpLy8vIkTJ75//76iooI58ujRo3///dfT03PatGm8rtLV1Z0+fbq3tzdr5NKlS5DQAAAAoBXbsGFDWlra6dOniYOnTp36/v27r69vE7fSil1xcXFycnJFRQXzbbeEhISsrKyhoSF5giNocSgUSr3bPMgn1NTU1Ps5pd6cCSBKNTU1169fDw4OrqysVFFRmTNnzvDhw4V0r9WrV48fP16w2QwIoV27dkVGRnI9lZ+fv3fv3vHjx9fb5SQxMZE8F6e6ujoqKsrW1vbYsWO9evVycXExMTEhX7Nv37682q9wwnE8Li5u2rRpr1690tbW5vOqRiOWsuCquLhY2DGIQF5e3u3bt69fv87rK4Rp9OjRt27d4qfqBgAAgFYDEhoAAAKTnZ2dkZFRWFhYWFiI43hRUVFVVVVeXl5KSsr379+/fPlCkkrMSVJScsiQIc7Ozk5OTjqtdPssAGJQV4dfvYqePcNLSjAKBWlpNXolzuwErg/C6m39IMDeEI3TxADIcxpE0K4C8OXPH3zhQpxzB09WFn78OFJSwiZPFkdYgldeXm5vb89ZNDgxMXHNmjWysrLOzs68rl2yZAkxoSE8PPzXr1/6+vrCihUAAAAQtxMnTlRWVl6+fJk4+OzZs379+j148MDMzExcgTVRXl7ez58/iR/A6XR6SUlJfHy8oaGhhoaGGGMDAictLV1ZWcnrLIZh6urqJJerqKgoKytnZGSQzDE3N298fECgXr16tXz58ri4OFbhDX9//759+/r6+rZr106w9/r+/XtoaCh5C4bGCQ4OJikc8uPHj+vXr9dbFERaWlpSUpI820ZeXh4h1KFDh7Vr144YMSI5OZlGo5HM37t374sXL+Li4shvTZSYmLhq1SpfX1/+L2mcel/eN/Htfnh4+MmTJ/Py8jAM09XVXbdunampaVMWbJDa2trg4GBvb+/AwEDy/6YUCmXr1q2enp5QshcAANoaSGgAADRJUlKSj4/Ps2fPPn36RN61kR8YhpmYmFhbW9va2trY2CgqKgokSADA/8vNxefPxz9/RnQ6Yu5QJ2jQ63xiq4UW/c6eGHwTS0RwXg7NJpoP3MODSzYDU3ExOn8ejRuHWsX2jg0bNnz8+JHrqdzcXE9PzzFjxvB6imdpaWlubv7t2zfmIY7j9+7dW716tbBiBQAAAMSNQqF4e3traGgcOHCAOJ6UlDRw4MAHDx5YW1uLK7ZGo9PpKSkpXLcTVFdXp6SkqKioSEpKij4wICR6enplZWW1tbVcz8rLy9f7ntvS0pL1EyDX9efPn9+kEIGAREZGzpgx4/fv38TBsrKy58+f29nZvXr1ivn+XlAuXbo0d+7ceislNFRlZWVOTg7JBAaDERYWVm9Cg5mZWfv27Um6TqioqIwcOZL56/Xr179+/Xrt2rUnTpwgWVNRUdHHx2fatGnx8fHkdyeKjY2tq6ujUqn8X9IIpqamT548IZmgp6fXuJVrampmzpz59OnTgoIC1mBQUJCLi8vRo0eF9MCnsrIyISEhPj7+27dvMTExb9++LS0tJb9EQ0PDxsZmz549kHMPAABtEySyAQAaKTU1deLEicbGxjt27Hj79m1TshlMTEzWr18fFBT058+f+Pj4c+fOTZgwAbIZABCwmhp89mw8JgY1rV4osxoBEscbeqwh+LyK8xaNCIz1R8F2X84JQDzodPzrV5LzeHIyTvpsqKXAcTwsLIzk6y0hIeHhw4ckK7i6uhIPHz16JLDgAAAAgGYJw7D9+/cfO3ZMQuKvPT9FRUV2dnYhISHiCqzRUlNTSfbrV1VVpaamijAcIHTKyspaWlpcX6bKyMh06dKl3hUOHz7MqxS/lJSUi4uLVhMK+wFBwXF8+fLlbNkMLDExMQJPRH7y5ImDg4Ng10T8dTkhqd/AIisra2lpSTLB1NS0a9euzF9jGHbjxo3Q0FDyhAaEUM+ePd++fbtgwQJLS0t9ff1OnTrVW9WmsLAwKyur3oCbaMuWLR07duR1VkNDY8uWLY1bedKkSXfu3CFmMyCEsrOzz507t2LFisatyam8vPzly5d79+51cXExNjaWl5e3tLScNm3a3r17g4ODSbIZZGRkJk+e/OjRo8zMTB8fH8hmAACANgsSGkDLUFVVRd4XrbVKSUk5ceLEjBkzevbsqaGhgWGYgoKCmZnZ8OHDL168KMbAgoODLS0t/fz8mvKWTldXd+XKlVFRUQkJCQcOHBg1apSKiooAgwQAEOHHj+PkhRN5PBlhX+c/nKcal1jQgN8Cf5pybaO/p7HlNEA2Q/OSlYUKC8km0OkoIkJU0QhRTk5OXl4eyYTa2lrybT2Ojo7Ewzdv3jS9/BIAAADQ/K1YsSIoKEhVVZU4WFVV5ezsHBYWJq6oGqfef7srKipEEwkQGUNDQ0NDQ1lZWVYNdhqNpqys3K1bN1lZ2XovV1dXv379Omd5eWVl5alTpx48eFDwEYOGCw8PJy8b8PbtW37yAPhUXV39/fv3nj17Mg/r6upevnx59OjRK1eu8Eqq4JOSkpKSkhL5HF4ZNmxOnz7NqzeQnp7eyZMn2e4bFBR08ODBgIAA8mVVVFTOnTv34cOHpKSkpKQkto9InCgUirDLMyCE1NXVN2zYwLXgioKCwuzZs8nTO3jx8/N7/vw5g8HgPFVdXX337l2S8i38SEtL8/Lysra2VlZWHjZs2JYtW+7cuZOYmMj1jmx69+597ty57OzsW7dujRkzRgR/yAAAAJozaDkBmrvs7OyVK1feu3ePTqebm5ufOHFi2LBh4g5K6HAcDwgIOHbs2IsXL9jehJWVlcXHx8fHx7948WL79u0XLlwYNWqUiMN78eKFk5NTTU1NQy/U1tbu1atX9/8YGxsLIzwAAHevXyPSpxu4tze2fXtT7sAry4HkLGrhHSuIcByHbIZmqs38V6itra33ISavcsRMFhYWurq66enpzMOamprXr1/b29sLLEQAAACgubKxsYmMjHR0dCS+MqysrHR2do6KiurUqZMYY2uQen8YEOArT9B8tG/fXltbu7i4uLy8nEqlKisrS0tL8395nz59IiIitm3bFh0dXVRUJCkpqaOjs2rVKltbW+HFDBokMDCwrKyMZEJ2dnZycnLnzp0FcrukpCQ9PT0pKSmE0KlTp86ePfvz509m9RcNDQ0LC4uLFy82eq98z549SV6T6+rqLly4kJ912rVrFxgY6Orq+unTJ1afHQqFYm5ufubMGVY2BouBgYGfn5+Dg0NsbCw/dUeYlXuGDRt25coVOu9Sl2pqapqamvwE3EQLFy6Ul5fft2/f9+/fmfFQKJROnTq5ubmtX7++cWtevHiR5OsqOzvby8vr8uXLjVj548eP27dvf/ToET+5C0S6urrTp0+fOnVqt27dGnFfAAAArRUkNIBmjcFgjB49mtUK+tu3bzY2NseOHVu6dKl4AxOqp0+frlu37vPnz/XOzMjIGD16tJ2dnZeXF6uKmrDl5OS4urpyzWZQUlLq0KGDpqamkpISlUpVUlKi0Wjq6uqampqdO3dmNrcTTZAAAHY4jv/5Q/3vJWWdri7zF6wRhBBKSxN9XALHmR7BzDPAMEwEuQWsnAbWobDvCPjSvj1SUSEr0kClIisrEQYkLNra2ioqKiRFGjAM69WrF/kiI0aMuHr1KuswNDQUEhoAAAC0EUZGRm/evBkzZkwEoXRTQUGBi4tLeHg4jUYTY2z8q3cPK2xyba0wDFNWVlZWVm7c5YqKiseOHRNoRECQ6i2+QqfTq6qqBHW7T58+MV8nr1u37sKFCyUlJaxTubm5z549s7GxCQgI4LOUApvDhw9HRUX9+PGD8xSNRhs/fryOjg6fSxkYGISHh9+9e/fu3btlZWU0Gs3GxsbNzY3Xd+y+ffvOmTNn69at/Be+HT9+/N69e0kyMAYMGMAqjiJs06ZNmzhx4v379589e4bjeL9+/aZMmaKgoNDoBXNycsgnpDX8SVFdXd3mzZu9vLwalMqgqqpqZ2c3ffp0Ozs7+HcKAAAAJ0hoAM3amzdvWNkMTHV1dcuWLVNVVZ0yZYq4ohKeqqqqZcuWeXt7N+iqkJCQp0+fjhs3btmyZQIpX1FZWRkaGhoSElJcXGxiYjJgwABra2vmj5JRUVEnTpxga/+ho6Ozdu1aJycnQ0PDpt8dACAUGIYwjJnHQE1P/yuPASHETHFoLZUSxIgtnUI0WRSgfhISmLk5npzM6zxmaIi1is1nEhIS5ubmXJ8MMhkaGk6bNo18kZEjR7IlNAgsPgAAAKDZU1VVDQkJsbOzI+Y0xMTE7NmzZ8eOHWIMjH/y8vJFRUXkE0QVCwBAYHr37k2hUEjeEKuqqja6ZAKb6urqdevW7dmz5+nTp5cvXyZmM7AkJibOnDkzIiKiETUXNTQ0rl69OmfOnISEBOK4oqKig4PDP//806DVMAybNGnSpEmT+Jy/ZcsWExOTb9++mZub8zNfWlp648aNq1at+vPnD+dZCwsLLy+vBoTbZFJSUq6urq6urgJZrd6cg4bWV0AILViw4NKlS+RzMAzT09MzNTU1Nzc3MzPr3bu3ubk55DEAAAAgAQkNoFn7+vUr1/ElS5aMHDlSXV29/iUSEhhnz2IZGYjBQCoquTY2r6nUT58+paamMhgMQ0NDR0fHvn37CjjuRikoKGDbCMI/BoNx7969e/fumZmZzZ8/f+LEibr/bb9ukNjY2IMHD/r7+7P11FRRUdHT0/v27RtngbVBgwY9evSo3u53AACxw9q1w1NT0X/lGYg5Df9fsMHAoKm3IH2QIYLWEvUGILz0ArbCDKzDejtuANHAdu5E375xz2lQUkILFiApKZEHJRRHjx6NjY1N5vY7lZWVnTZtmoqKCvkKw4cPJx7GxsYWFBSw9RQHAAAAWjFFRcVHjx7169fv58+frMGDBw/OmzdPT09PjIHxycDAoKCggO1DPYusrKygXnkCAERp3LhxRkZGJLnLRkZGioqKTb9RZWWlq6tr//7958yZY2NjU1BQwGtmbGxsQECAo6NjI+5iZWUVHh6+ZcuW9+/fFxYWSklJaWtrL1261MnJqQmx80VBQWHjxo0rV658+vQpn48ppk+fXlpaeujQoZSUFNaglJRUjx49bt++LZA/dnFRU1Mjn8DX43eCZ8+e8cpm0NPTGzx4sJWVVc+ePS0sLJpSWAIAAEAbhCGEPDw8WkqaOWhrduzYsZ1HQ/cJEybcuXOH7OdOHMc9PPBHj+ry8yNrah5XVQVXVn6sreV8oTRt2jRvb28psb7JKCsrGz58eHR0NOcpc3NzV1fXAQMGmJqaamlpZWVlHT582NfXNyMjg9dqFAqlf//+EydOdHV15acnHNP58+eXLVtG3lqbjbS0dFpaWkN/tAUACBWvN+j4sWP40aPov7Qk9vYT2toUf3/UqL4wTXxnz7xcIO/7iZGwRSXAu/C6KfF2XE8JKQDAr/h4fOVK/Pt3RNxioq2NzZ2LLVokvrAE7+XLlwsXLmR71qmiojJ58uQzZ87ws4KpqSlxs9S9e/ecnZ0FHCUAAADQvMXExPTv35/YbNHNze3ChQtiDIl/hYWF379/Z3WUZ5GSkjI2NoY8RQBaqF27du3fv59rupKurq6/v3+93eXqlZqaOmnSJFNT04sXL0pKSpqYmCQmJpLMnz59+vXr15t4U9Gj0+lWVlaLFi1yc3Pj/6rc3Nw9e/YkJCRUVVUpKio6OzvPnj1bZM0mhOTo0aMbNmzg2lkYIaSkpOTn5zdixAj+F5w5cybbl4SBgcG8efMmTpzYpUuXJsUKAACgrVq8ePHZs2db9r+4oNXj/PjN4ufnp6CgMGHChPfv39fV1XFOqNi27eHFi26JiTqZmYNzc/eWlMRwy2ZACN24cWPx4sWCi7rBGAzGlClTOLMZBgwYEBIS8vXr161btw4fPlxbWxvDsPbt2x8+fDg9Pf3u3budOnXiteDbt29Xr16tr68/ZcqUmJiYemMICwtbsmRJg7IZEEKOjo6QzQBAS4EtXYpZWLAO63R1mf9DCCFpaWz8eGI2A4Zh/BdUwP/TuMCI12L/acQ6/Fwl2CoRbKFy/iFwjmB/E2AwoH6mptijR9jq1digQZiFBda3L5o0ieLn18qyGRBCQ4cODQ8PX7hwYd++fU1MTCwsLEaPHu3n58dnNgNCiK2D1YsXL4QQJgAAANCsWVparl27ljji4+NDslO5WVFRUenWrZuSkhKrizyNRlNSUjI3N4dsBgBarm3btk2fPl1ZWZltXF9ff9++fU3MZqipqTlx4kTfvn1nzJhx7do1Go1WUVFRVVVFflV5eXlTbpqcnLxhw4bJkyfPnTv34cOHXB/wCoOEhISPj8/mzZtjY2P5v0pDQ+PYsWMhISGvXr0KCAiYO3duS89mQAgtX76c11cOhmFDhw5tUDYDQoitWOC6det+/PixdetWyGYAAADQRFChATRra9as4adxmqysbPfu3U1NTbW1taWkpLKyshI+fYqMjKzgu8sXhmExMTE9evRoUriNtWXLlr179xJHpKWlT5w4MW/ePPLXXdXV1efOnfPy8vr9+zfJNAzDxo0bt2fPHlNTU15zrK2tX79+3aCwKRTKmzdv+vfv36CrAABCxfZ+nf10YSG+YAEeG4sqK/83qK6OjRuHeXjwuYjIXsM3NEOCa0kGzsNGrExyL/4X5OfPDeo3gGbizp07Li4urMOuXbt++fJFjPEAAAAAYlFSUtKxY0diEsPFixfnzZsnxpAaqqampqysDCEkLy/PSm4AALRoQUFB//zzz+/fv6urqxUUFExMTA4cOGBoaNjoBUtKSry9vY8dO2ZmZnb48GHiw0MTExOSJhcIodmzZ1++fLkRN62urp47d25oaGhOTg5zhEajde3a9dSpU1ZWVo1YsBHu3bu3du3a6Ojodu3aNXqR/Pz8EydOfP78mcFg6OvrL1++vHPnzgIMUgRyc3OdnJw+fPhA3OcmKytrbW197949GRmZBq3m7Ozs7+/POty+fbunp6egQgUAANA2MSs0QEIDaI7q6upKSkoYDIabmxvxZyA7O7uQkBAh3dTd3f3gwYNCWpyEn5/fpEmTiC+xZGVlg4KChgwZwucKdDr9/v37p0+ffvnyJck0CQmJRYsW7dixg3NDRnp6up6eHjGGdu3ajR07tkePHmFhYU+ePGE+AUEIUSgUeXl5HR0dXV3dFStWjB07ls8gAQCiIYxsA5KchubzAp4zJH5GGncLpj179nz58kVGRob1+IZkWWLDC67/jZrPnyQACKE/f/5oaGgw/ksMxTAsKytLU1NTvFEBAAAAordu3brDhw+zDqdOnXrjxg0xxgMAAJzodPr169dDQkKysrIkJCTU1NS6dOliYWHRrVs3AwMDXj12cRwPCwu7dOnSw4cP7e3t165d27t3b7Y5o0aNCg4O5nVfOTm5hw8fDh8+vKEB19XV2dnZvXjxgsGxFU1PT+/27dv9+vVr6JqN4+7u/uXLl6CgoMbVWjh48OC5c+eINQm0tLTGjh179uxZKpUquDCFjk6n//PPP4GBgcwcPk1NzWnTps2ePbsRSx0+fHjdunWsQ319/eTk5FZQygIAAIAYQUIDaF5qampCQ0Pv37//6tWr1NRUrr27mBNOnjzZlBt1k5QcKiVloav7zd7+6NGjrPFBgwY1tERB03379s3KyoqVLoAQolAo9+/fd3R0bMRqCQkJvr6+d+7c+fbtG685ioqKzLxjPT29vn37amtr19TU/Pr16/Tp06w55ubmMTExrN0bdXV1qampRUVFysrKBgYGLesncgDaoKZnGwi2mIEIcA2Y659DI/5w2BZnMBirV6++f/8+19I4vJbl9UfaDFNDAGDq3r3758+fWYe3bt2aPHmyGOMBAAAAxOL58+fEats9e/bkp6UjAACI0syZM9PS0tzc3Dp06ECn0/Pz8+Pi4mJjY+Pi4n79+iUlJaWurq6pqamtra2rq6upqYlhWGpq6tOnT+Xk5ObOnTt9+nRe/WSjoqIcHR1ZRRTYWFtbv3r1qhEB79q1a+fOnXQ6nevZXr16RUVFieYVeF1dnY2NzYgRI7Zs2dLQa/ft27dv377S0lK2cQkJiQkTJty6dUtAMbYwGRkZBgYGxP+4Dx48aNyDbgAAAIAJEhpAs5Cbm/vo0aPHjx8/ffq0uLiYZKa8vHx2dracnFxISMiyZcuSkpL4v4sshtlIS4+WlraXltalUhFCmJHRzwsXiEXAtLS0srKyGv0baYTCwsK+ffuy/UZ2797diJ+h2cTFxd28edPb27txv6Nly5adOHGiiTGAZqWysvLs2bNhYWG1tbXKysozZsyws7MTd1Cg+WpEQgOxAkEjbtSU1/kNyhVoeq7GlClT7t27xzXr7t69e87OzuRBQuICaClWrVp17Ngx1uHChQvPnj0rxngAAAAAsUhOTu7UqRPr0MDAICUlRYzxgDaipqbm9+/fFRUVOI5LSkpqa2srKyuLOyjQTDEYDGlp6eLiYl6tAUpKSnJzc3NzczMzMzMyMnJychgMhp6e3uDBg7t161bv+gcOHPDy8srPz2cb79q1a0hISPv27RsRc+/evT98+MDrrLS09P379+3t7RuxciNkZGRYWlo+f/7c3Nyc/6vS09MHDhyYlpbG9ayiouL169fb7Ft8R0fHgIAA1uHgwYPDwsLEGA8AAICWjpnQICHuMEAbRafTHz16dP78+SdPntTV1fFzydKlS+Xk5BBCdnZ2iYmJUVFRd+7ciY+Pj4iI+PPnD9dL1CmUMTIyTtLSNtLSMmwlvlVVDQwMJCQkWBmjOTk5VVVV0tLSTfqN8Q3H8dmzZ7NlMzg7O2/evLnpi5uZme3atWvbtm1XrlzZvXs3123EJKytrZseA2g+goKC3N3dExISWKX8/P39+/Tpc+fOnaa0CQRtQaMTFBoKw7Cmv+nnZwUcx1lBYhjG2LwZmzQJ9ejB5y18fX0fPXrENZsBIbRlyxZbW1vmP1UAtHTDhw8nJjSEhoaKMRgAAABAXIqKioiHkpKSYgoEtCG/f//OzMysqqpijRQUFCgpKZmamkLJTMCJQqGoq6tnZWUZGhpynaCoqKioqGhkZNS49Tds2GBiYrJ3796UlJT8/HwJCYkOHTr06tXr3LlznD1t+VFUVJSdnU0yoaqqSpQJDTo6Oh4eHosXL3716hX/zzQOHjzIK5sBIVRSUnLmzJk2m9CwbNkyYkLD69evnz9/3ojWJAAAAAARJDSAxqPT6ZmZmYWFhXQ6nUKhqKmpaWlpsfoU8JKamurt7X3p0qXMzEz+7+Xg4LBz507iSN++ffv27cv8dUpKSnx8fEpKSkFBQVVVlYaGhg5CZmfOmJSXc/85VEICDRsmISGhpaWVnp7OHMNxPCMjg7j3QqguXLjw8OFD4oiZmdnVq1cb/TqQE41GW7BgwaxZs44ePbpnzx7OGmhc9ezZc9y4cYKKQWAYDPzmTRQSgpeVYVQqbmBAWbECdegg7rBagNDQ0Pnz57P9dSsvL3/58qWdnV1YWBi8fAWNK67AS4PWEWB3DH5XyM9nTJ5M8fVlHlH27q27dw+zsMBOnEAaGvVeff78eWKTIDYJCQnnz59fvXo1X5EA0LxZW1tTqVRW1mlSUtLPnz9F9mMSAAAA0Ez8+++/xENNTc2CgoLGvcMDgB/p6elpaWlspfjpdPqfP3++fv1qYWEhwKdGQLyio6Pv379fWFjYvXt3FxeXpnxjGTJkyNu3b3klNDTduHHjxo0bl5KS8uPHD3l5+e7du8vLy2dkZISFhUlKSlpYWDToyVJpaSmvTQIsFRUVTQu5YRYtWuTt7X3lypU5c+bweUliYiL5hAY9925lbGxsLCwsiB0M165dGx0dLSEBr6IAAAA0HvwrAhosPz//ypUrt2/f/vTpU21tLfEUlUrV09Pr1auXtbX1yJEjTU1NWaeys7MfPXp048aNsLAw1jZxEkpKSswUYxMTkxkzZkycOJHkM1vHjh07duzINsj49Qvdu4e4lX/AunXDFi1CCOnq6rISGhBC6enponlSn5+fv3HjRuKIsrLy/fv3FRQUBH4vKSmpDRs2zJo1a8uWLVeuXCH5w6dQKBMmTDh16lSz23SSlYUvXIh/+4ZqahBCOEIoIoLx6hU2Ywa2fLm4g2vW6urq3N3deX2IiomJWbt2LZQQb+OI5QpaXDeEBmczFBfjU6fi8fF1urrU/775UxMSUEIC488f7M4dpKJCvgDxnwxOOI6/ffsWEhpA66CsrNy3b9/w8HDWyOPHj5ctWybGkAAAAAARc3d3P3z4MHGka9eucXFxampqXbp0gffKQOBqa2szMzPZshlYSkpKMjIydHV1RRxVa1VXVxcQEPDgwYOKigp9ff0FCxY0uoZBQ8XHx8+bN+/r16/MrUcYhh04cMDJyenIkSMUCqURC1ZUVNS7wazpWE9fX758uXXr1qSkpLy8PAkJCR0dHUtLy7Nnz/JZBFRLS0tRUTEvL49kjrGxsWCC5g+VSr1+/frw4cPl5ORcXFz4uYTX31P+J7RiGIZt27Zt0qRJrJFPnz7t2rULmp4DAABoCkhoAA1QVVW1d+/eI0eOlJeXc51QV1eXkpKSkpJy9+5dhJCysrKUlBRCiEKhZGVl1bu+srLy6NGjx48fb2Njo6io2MRoKQcP4lVV+KtXqKTkf6MSElj37tiFC0hCAiGko6NDvCQnJ6eJN+XTtm3bCgsLWYcYhl27dk2oP6xraWl5e3uvX7/+/fv3Xbp0kZWVjYqK+vHjR3FxsaSkZHFxsa6u7tSpU7t06SK8GBqpvByfPRuPi2Mfz8rCz5xB8vIY39nTbdDz588TEhJIJrx584bBYDTuAzNoDgT7FLVl5TQ0oroDvn49Hh/P9RQlNBSpqpIvxWAw2NL4OFVXV/MZDADN36hRoyChAQAAQJu1fv16Ly8v4oiUlJSNjU1dXR3zHV7nzp3FFRtorTIzMysrK3mdZTAY+fn5kNAgEBEREUuWLPn27RurVMDVq1dHjBhx6dIlYfei/fr1q6OjY0pKCmsEx/HU1NTTp0///v3bz8+voQtGRkaGh4dfvXpVoGHydP78eU9PT1bPiJqaGuaj4Pj4+MDAQAMDg3pXkJSUNDY2/vnzJ68JOjo6c+fOFVTAfDI3Nw8ODnZxcXnx4sWxY8fqTRCpt6JGG6/lM378+D59+kRHR7NGdu/e3adPn7Fjx4oxKgAAAC0aJDQAfqWkpIwbN45YLapebM0meenYsaOLi8vo0aMHDBggyNpTEhLY6dPYixf4tWt4Xh5iMDBlZTRiBDZnDvrv9a2srCzxCmKHQuF5//79hQsXiCOzZs1ycHAQwa1NTExMTEyYvybWz2jO8H37uGQzMJWWosuX0aRJSF5etEG1GIGBgSRPQxBCubm5v3//1tfXF1lIQLBaUP6BYDWmV0VpKU74J4xYpIFtWV5rUigUJSUl8puoNzkbD4DmY9SoUR4eHqzDFy9eVFZWysjIiDEkAAAAQARqamrmz59/7do1tvFp06apqakhhHAcz8/P79Chg7BffIK2hqS9HVO9hfoBPyIjI11cXH7//k0czM3NvXXrVk5OzpMnT6hUqpBujeP4vHnziNkMLLW1tY8fPz516tTSpUv5WSonJ+fHjx9BQUGXLl26fPlyvZ9VBeLHjx+7du1iZTMQxcXFTZky5d27d/zsuzhw4MCXL1+4VkCkUqmjRo1i24EmGj179oyJiZkxY8aUKVPu3r1L/htxc3MLDg4uIW6iI6BQKNbW1sIJs2WgUCinT5/u378/q1IFg8GYOnXqy5cvLS0txRsbAACAFgp25QK+xMfHDxo0qEHZDPWSlJScOHHikydPkpKS9u/fb21tLZROWsOGYZcvUx49ogQFYf/+i82bhwib0dlK8SsrKws+gL9VVVXNmTOnjtAIQ1FRcf/+/cK+bwtGSOblhKem4nfviiyWFqfepoN0Oh02lAM2Taz6gDVEEyNsUD4HHhOD/v6eX6erW9fA7U3dunUjOatEocwTVaUfAETA0tJSU1OTdVhZWRkWFibGeAAAAAARqKiocHBw4Mxm6NSp0/Tp01mHNTU1GRkZog0NtH71fsBpsxntAsRgMJYuXcqWzcCE43hYWNiePXuEd/dnz559+fKF19nKykofHx+up+rq6hITE2/fvr1y5co+ffooKCgYGhrOnz+/rq4uMjJy9OjRQgv5L5s3bybpw/jp06d79+7xs063bt327NnDWW5ESkrK3t7+zJkzTYqyCRQUFO7cuZOZmVlve1YbG5uBAwfyOtutW7etW7cKOroWpnfv3mx/CKWlpba2tu/fvxdXSAAAAFo0SGgA9YuPjx86dCjbu38mLS2tbt269erVq0ePHu3bt+fz7ZSpqem+ffvS0tLu3LljY2MjrnL3DAaD7UeoTp06Cfumixcv/vr1K3HE09OT+LYA/KW0FC8oIJuA43hMjKiiaXn69etH/vdLRUWlQ4cOIosHtAV4QzRi/cZlMyCEUFERYjA4h4k5DYxbt8iXPXjwYCfeG18G0mj909LQy5cNCwyA5opCodjZ2RFHHj9+LK5gAAAAABEoLS21t7d/8uQJ27i6uvrJkyfZPluRF8MDoBGYbVtJSEpKiiaSVuzJkyffvn3jdZZOpz98+FB4d79z5w75t46MjAxin9+ysrKTJ08OHTpUSUnJ3t7+1q1burq6x44dY05LSEg4ePAgP10eBCUxMZHkbFVV1e3bt/lcaubMmcHBwWPGjOncubOWlpaenl6/fv32798fEBAglA1vfJOUlLx06ZKnpyfXJ+FEvr6+1tbWbH8rMQzr1q3b7du3m17ZrqKiwtfXd+PGjYcOHYrn0T2zmdu2bRtbts2fP3+GDRsWGBgorpAAAAC0XNByAtQjLS3N1tY2NzeXOCglJbV06dKlS5caGhoSxysqKj59+vTy5cunT59GR0cTfwSnUqldu3a1t7efMGFCnz59RBQ9qa9fvxYXF7MOlZSUhN2FYfPmzVeuXCGO9OzZc8WKFUK9qYjExuI3b+J//mA0Gho+HHNyQgL5+MFgoPreWWLc3lACpkmTJu3fvz8pKYnXBBMTEygeDnhphrt/yFtC1HNt5864nBwi/MPE8v85DTIy2H9NeXjR0tI6ZWS0ODY25b+qiUxUhKxotH/V1FBlJcPPjzJ0aCMiJFdbW/vhw4efP38aGhr27t0bHmUC0Rg1ahRxi+rjx4+PHj0qvnAAAAAAISovL3dwcHj9+jXbuIODw+rVqzkzxZtY2AwATrq6unl5ebW1tbwmKDbXDne1tbXZ2dkUCkVLS0t4/RoEwt/fn7zhbFZWVkFBgaqqqjDuXlpaSj6hpqamuLhYTk4OIXTv3r1ly5ZZW1uvX79+8ODBCgoKwgipQeqNv962KUTm5uaPHj1iMBj5+fkKCgrN5/GUqanpwoUL3d3db9y4QTJNQUHh+fPnR44c8ff3z83NraurU1NTGzhw4O7du+Wb1hsXx3FPT89bt24lJyczq/zu37+/a9eu3t7eRkZGTVlZxCgUyr///jt48GBiYZKysrJx48adPn16/vz5YowNAABAiwMJDYBMZWXluHHj2IqJ6erqBgYGWlhYcM6XlZUdMGDAgAEDNm/eXFdXl5SU9OrVq9ra2gEDBhgbGzN/HG8+Pn36RDy0srISaq2IXbt27du3jzgiLS199epV8eYdC0BZGb50Kf7+PSopQQjhCKHAQHTuHLZrF+rXr6mLKylhKio4SQl3DEPcvhQFJS8vLz09XVFR0dDQsCU+rlJUVJw+ffrBgwe59p7Q19c/cuSI6KMCzVlz/jpvSjYDQgiZmmL6+nhcHM/19fXr/36C4zZSUs/V1dcWFd37b2NNT0lJe2lpT0VFSQxDCGE8mmg2Wl1d3aZNmwICApKTk2tqamg0WseOHceMGXPw4MFm/qwQCMb794zLl7GcHIQQrqFBmT0b9e0rspvb2tpSqVRWq6wfP378/PlTBBWtAAAAABErKSkZNWrUu3fviIMSEhJr164dNWoU10ua2yMO0ArIyMioqanl5ORw/dQjJyfXsWNH0UdFLjMzc9WqVbGxsYWFhRiGtWvXzsrK6siRI0q8K9uJVzm3HHei2trasrIyISU06OnpkU+Ql5dXV1dHCJ05c+bgwYP+/v59RfjDf71kZWXJJ9SblFBbW3vz5s3g4OCKigoNDY158+b169dPQ0NDcDEKxqZNmywsLPbs2bNp0yaSx8VUKtXd3d3d3V2wd589ezZbMY+CgoKwsDB7e/vAwECT+nZiNCtKSkohISFDhgwhlveg0+kLFy6sqqpavny5GGMDAADQsrTwN6lAyBYvXvzx40fiSMeOHUNDQ/n5BEWlUk1MTJrzz1i/fv0iHnJN0RCUnTt3enp6sg2ePn2avB17C1BTg0+bxt70oa4Oj4/HV6ygnDmDLC2beAe8Rw+UkMDztJ4e5uLSxFtw5e/vf/DgwV+/fhUVFcnIyLRv337MmDG7du1qcQkonp6eWVlZvr6+RUVFxHFDQ8MjR4506dJFTHEB8UhPTz9x4sSPHz+YVRB37twp7ogaoKkVIzAMzZqF9uxBXBMOFBTQjBmo3rQ2DMNoND0qlZXNUNC+vRLbVTRak+L8W11dnYODw7Nnz1j7tGpqar5///7z58+vX78GBga2uG9KoAHodHz1avzlS1RUxPrqZ7x+jQ0ejB07hkRSpUNVVbVfv37EtzuhoaGQ0AAAAKCVKSwsHD16dEREBHFQUlLSw8Nj8ODBXC+RkZHR0dERSXSgbTE2Nq6rqysoKGBllDLJycmZmZk1t4TmqKio6dOnE99T5ubmxsXFRUVFBQQEiLIVAv/qfVCpqKiopaUlpLu7ublduXKFrQ4uUadOnSQlJd+/f79z58537941txQWfX19koYdEhIS9vb2JJeHhYUtX77827dvrC9vX1/fgQMH3rx5s7llwMjKyr569WratGk+Pj4WFhYWFhbz5s0T3hcG0fXr1+/du8e1NcnPnz9nzZoVHh5Oshfl9evXx48fZ36NtWvXbsmSJSNGjBBiuHzQ1tZ+9erVqFGjYmNjWYM4jq9atUpfX9/R0VGMsQEAAGhBhLgfHbR03t7eV69eJY7o6Og8f/68uf0w3Wg1NTXEwyZWAyOxY8cOzmyGrVu3zpkzR0h3FBl83z7870IX/5OZiW/bxrVjfYNQtm3DjI25n5OVxSZPRsrKTbwFJ09Pz3nz5oWHh2dmZlZUVPz58+fLly+HDh2ys7Orrq4W+O2E7ezZs76+vnZ2dmZmZoaGhj169Jg+ffrr16+dnJzEHRoQHRzHV69ebWVlxdzkcf/+/Z07dxoYGOzYsYNrokCjswewhmja76nhsU2dirm6cvmmoaiIubhgM2fytUr79tT/ChfV6eqyZzNQKMjKqsmR/s+mTZuI2QwsdDr9+fPnAt8IApoVfOVKPCAA/Z2OhoqK8KAgXIQbWUaOHEk8fPnypchuDQAAAIhASkrKoEGD2LIZpKWlHzx4MHbsWK6XMOvqQwswIAwYhpmZmZmYmKioqMjJycnKyiopKXXo0MHS0rLezfEiVlZWNmfOHGI2A8vXr18nT57MlpPRTMydO5c8G6lz5840gSapsy1ubW3N67OwlpbWrl27EEIbN27cs2dPM3wAu23bNmYBCa7Mzc1nzZrF62xERMT06dM/f/5M/MIoKSl5/PixnZ0deR8QQQkLC3Nzc5s4ceLMmTMDAgLIn3vo6Oi8ePHi+vXrzs7OWVlZPXv2/PnzpwiCPH/+PEnnjs+fPz958oTrqdra2ilTpowbN+7u3bthYWFhYWH37t2bOHHipEmTxP4wU1tbOywszMbGhjjIYDDmzJmTlZUlrqgAAAC0LBhCyMPDY8eOHeKOBDQvSUlJPXr0INZhk5WVff36tWWTN9w3H8ePH1+5ciXrsGPHjmvWrLGxsWEma9fW1sbFxT148CAuLk5PT09FRaW4uJhGo2lpaRkYGJiYmBgYGPCTGr9t27bdu3ezDa5YseLYsWOC/e2IAY7jtrY4SfkEGRnK5cto4MCm3ig5GV+yBI+P/ys9ol07bOJEbMuWpi7OITAwcNasWX/+/OE8RaFQZsyYceXKFYHftDWrqUFFRUhFRTSbiQEv8+fPv379OueHWDk5uRUrVuzdu5f4SKUR2Qysyxt0beOuauLieGgoOncO//0bVVUhGRlMRwe5uWF2dg1as05Xl/uEzp2xoCAkLc1nMORqa2u7dev2/ft3XhOMjY0/f/4sJSXF/5qgxXj3jjF/PveCIgghRUXKmTPI2loEgbx8+XLYsGGsQz09PbYaVwAAAEDLdfv27cWLFxcUFBAHpaWl/f397ezs6urqvn37VlxczCB8FJWSktLW1tbX1xd5sAA0L+7u7ocPH+b1AYdGo504cWLBggUijoof8+fPv3z5Mtd8C11d3aCgIKGWU62oqLC3t3/37h1bAFpaWps2bVqxYsX379+HDx+empraPLOmtmzZcurUqeLiYrZxAwMDX19fXg0yGAxGv3793r9/z/UshmHLly8X6pPS3NxcV1fX6OhoVq6AlJSUhYXFtWvX+Kxdum7dOlVV1c2bNwsvSIRQTU2NsbEx+QeuefPmXbx4kXPc1dX17t27nF/YFArFycnp3r17ggy0UWpra+fMmXPjxg3i4IIFC86dOyeukAAAALQIixcvPnv2LJQpBtwtXbqUravc6dOnW1M2A0Kod+/exMOUlBRm4y4VFZV27dr9+vWLrYQDGykpKRMTE3Nzc2tra1dXV2WOLb+VlZXLly/39vZmG1+2bNnRo0ebHr/4ZWfjeXlkEyor8adPsaYnNBgaYgEB6PRp9O4dXlaGUamofXts5UpkatrUlbnZt28f12wGhBCDwXj27FlWVpa2trYwbt3K4CEh6MIFPCMDVVcjaWlMVxdbvBgR3ooBkXnz5s29e/e4puSXl5dfuXKFWDCmKbkFDb1WGHkM9S6OjRiBRozAampQYSFSUeGzQwQxIwHftAn380OcFSC1tDBPT85sBpJgyEVGRqakpJBMSElJefv27fDhwxuxOGjm8CtXeGYzIIRKSvArVzCRJDT069dPUlKSVSYkLS0tIyMDimwDAABo6cLCwnbt2vXs2TO2cVlZ2fv379va2iKEqFSqhYVFQUFBdnZ2bW0thmGysrIdOnSAdFIAEEKRkZEkH3NqamoCAgKaZ0LDmTNnsrKynj17xvYZWVdXd8+ePcJuDisrK/vs2bMtW7aEhIRkZWXV1NQoKSkZGhru2rWL2ePm33//dXV1bZ7ZDAihPXv26OvrnzhxIikpiVlWQVVV1czM7OzZs+bm5ryuev36dVxcHK+zOI4/f/6cwWBQ6u0C2SjFxcU2NjafP38mDlZXV0dHRzs4ODx58oTP3soiKDNZVFRE/jgaIVRaWso5+OLFiydPnnBN02EwGKGhoYGBgWPGjBFMlI0lKSl59erV0tLShw8fsgZ9fHy8vLwUFBTEGBgAAIAWARIaABcRERFs1avmzp1LUjSsherfv7+FhQXbj7MIocLCwsLCwnovr66u/vz58+fPn2/evOnu7r5hw4b169czq9LhOB4QELBhw4YEjuoFzIxj0RdaF4rKSkSn1zOnokIw95KUxFauRCtXCvsPrrCwkDwPOiMj4+bNm2vWrBFyIC0evm0b7ueHCJ+y8N+/8fh4bMoUTMj57ICTl5cX27YzoqysrH379jUxt0CoqQlCQaMhTU3+pxN/g9i+fUhDA793D/36hZjj0tJY586Yh4dg+02kpqaSP8uora39+fMnJDS0Trwb6/4/Hrl3AicjI2NhYfHhwwfWSGRk5Pjx40VzdwAAAECwcBx/8ODBgQMH2HpMMCkpKT18+ND675RBVVVVVVVVUQUIQIvBuUefTQlJeq5YSUhIBAQEHD9+/NatW1lZWdXV1QoKCsbGxgcPHjQzMxNBADQa7dChQwcPHkxLSyspKdHT01NSUmKeYjAYPj4+t2/fFtS90tPTi4qKOnTowLpF0y1YsGDevHkvX76MiYmRlpa2tbVlFrslERAQUEH6hDAnJyc9PV1PT09QQRItXryY8/EvU1JS0rx5854/f17vIh8+fFi7dq2gQ2OnpqZWb3MZTW6PMk6dOkXyNLukpGTHjh2jRo0SUsoI/6hU6uXLlzt37sx6SFVRUfHmzZtRo0aJNzAAAADNHyQ0AC4uXLhAPDQ0NDx+/Li4ghEeDMOuXbs2dOjQIrbu1A1XVla2bds2X1/fMWPG5Ofnh4aGpqamck5buXLlP//800qyGRBC2tpIURGRf4IVyUdBAcrMzKz3Izdnngpgg1+6hN+5g/6u8oIQQkVF+I0byMgIc3ERR1xtV70tCbl+ywIksNWrsfnz8aAgFBODZGWx4cNR//6Ijz5EDaKvr0+j0UhyGiQkJAwMDAR7U9BiiDCLqH///sSEhnfv3kFCAwAAgJbo0aNHW7dujY2N5Xq2Y8eODx48EPbmbABajXpLldD4K4YnFhiGrVy5cuXKlZWVlaWlperq6qJ/WIdhGGfzmsDAQFVV1V69ejVxcTqd7unp+ejRI2bGhpKSUseOHbdv3z5MQFUzqVTqiBEjRowYwed8VqMHXmpra8kzHhqtsrIyKiqKZMLXr19TUlLIizTU1dV9+PCBV0MNAaJSqZ06dfr58yevCaqqqm5ubpzj2dnZ5CtHR0dbWlpu3rx50qRJ4n00raqq6uTkdPnyZdZIUlKSGOMBAADQUog5KQ80T2zlGXbu3CknJyeuYISqe/fukZGRgtrb+vXr1wMHDnh7e3N9Nbhp06ajR4+2nmwGhJCMDEZek61DB2zcOBEFIyAyMjKVnGXk/8Y1FRr8T10d+vdfLtkMTCUlyNtblO/hAEKIVSu+YRPq6tDPnygujqzufVsmL4+5uGD792MeHmjQIIFnMyCE+vbtS96e2cDAYNCgQQK/L2gWVFSaOkFw+vfvTzwMCwsT2a0BAAAAgfjw4cPw4cMdHBx4ZTNMmjTp/fv3kM0AAP/q3UwvmmoHTSQjI6OhodFMHtbR6fRt27ZtbnJVy+rqajs7uwMHDnz+/DkvL6+kpOT3799hYWGurq6HDh0SSKgNZWlpSV4bQFlZuUOHDsK49ZcvXzIyMkgm5OXlBQcHky8SFRWlr6+vpqYm0NC427lzJ8mDR2a9Yc5xfqpmxsbGTp482dnZmdkrRIzYOhjyUykZAAAAgIQGwK64uDg9PZ11SKPRWvcmPGNj49DQ0E+fPu3atWvIkCHEul6amprm5uaWlpZTpkzZsGHD/v37PT09586dO2jQoAb9CCstLX3hwoW9e/cKIXwxw7ZtQ9ra3M9JSmKjRyNlZZEG1GTbtm0jf/WroqIyadIkkcXTIn36hJO27cDT09GPHyILByCEVOp78cleRLeiAl+/Hh85kuHkxBg/nmFjg0+ejD5+FGKIgBspKanRo0dTeaRKUKlUW1tbGRkZEUcFRMTVFZGkk8rKookTRRYLs5svS0xMzB9RNbwAAAAAmuj79+9Tpkzp06fPixcvuE4wNja+f//+7du3oa8EAA2ybds2DQ0NXmc7duy4ZcsWUcbTChw4cEBTU9PZ2bmJ6zD7QdTV1bGN5+bmHj58+M2bN01cvxFcXFzIiwt27txZSLvpSktLyTs5Ij76p4SEhNjb2wsuKDL9+vVzd3fn/MuFYVjfvn1v3LjB9Sp1dXU+13/w4MH8+fObFGITMBiMFy9ePH78mDgIjzUAAADwA1pOAHZslcn19PTawk8V3bt37969+9atW+vq6rKyssrLy5WVlck34v/58+fLly9+fn5nz56l0+m8pg0ePPjs2bMtIi29Mbp0wTZuxA8cQJmZf43LyWE2NlhL++yamZn58uVL8jndu3fnmgrdthQU4E+eoLQ0pKuL2dmhv/N78Ph4VFmJSPY3lJTgP35g9XVYFK6aGlRTg+TlxRmDCNna2oaFhfH6TiUjI+Pq6vq/48JCfNo0/MuX/42Ul+OZmfj8+dj69dAuRMS8vLzi4uKeP3/O9jSKSqUOGTLk6NGjYooLCB1mZ4f69sV5vHrB+vTBHBxEFkyHDh2MjY1//JeLVldXd//+fa6VTgEAAIDmIzk5eefOnT4+Ppxv9Zh69uy5fv36SZMm8cofBQCQ6N69+9y5c0+dOlVaWsp2ql27dhs2bCBJdwCcHj16dPr0afLmCPxIS0t7/vw5g8HgejYnJ8fT0zM0NLSJd2koZWVlFxeXo0ePcq0NoKure/DgQSHdunPnzu3atcvNzeU1QUpKytLSknyRkJAQUW5UW7t2bdeuXXfu3JmSkvLnzx8ZGRltbW1ra+t//vmHuBOP5d27dzk5OVQqlde/d2x8fHwWLVo0cOBAQQdej2fPnq1fv/779+9s7UXIK1MCAAAATFChAbBj+8mytTab4IVKperq6pqYmNTbVkBNTW3o0KEnTpyIjo7mbKJGpVJHjRoVFBQUFhbWarMZEEIIYePHU3x9MXt7zMgItW+P9PQwKyts/37sxAmyV9rN0s2bNzPZMjP+JiEhcfz4cZHF0xxVVTFWrmSMGoW7u+MnTuAbNjBGjcKXLkXEjyIqKoi0kCCiUpG4Nj/R6fjx47ijI2PIEMbw4fjw4YxlyxDvj7Wtxpo1a7p3787rbJ8+fYgJDfiSJX9lM7Dk5OCHDyPerRyBMEhISAQFBS1evNjIyEhCQoI50qlTp4ULFwYHB0tKSoo7QCBE2Nmz2JAhiC2vVEYGGzwYO3dOxME4/J0/4e3tLeIAAAAAAP7l5uYuX768S5cuV69e5fp2Z9CgQU+ePImJiXF1dYVsBgAabd++fZ6ensbGxqxuApKSkubm5seOHVu4cKF4Y2tZnj17Nm/evPv377OV4m+EK1eusO1VY5OcnFxvr1Vh2Lt376RJkxQUFNjG9fT09u3b16NHDyHdV09PryNpw9xOnToNGzaMZEJpaem3b98GDBgg6NDI2NnZvX379tOnT2FhYW/fvv3y5cu5c+e4ZjPExsYOGzYsIiKCJJtBmaOArq+vr2ADrtf9+/dnzpz58eNHtmwGhNDTp09FHAwAAICWCCo0AHZsZbhoNJq4ImkpevToERkZGRERERkZWVVVJS0tbWRk1L9//zZUr9LAALtwASGEVVQgbj9btxTfv38nnyAjI9NMGiuKR00NPnUqev8eETvzZWXhDx+i378xX1/mWzfMygrX0kIkn5+1tTHeL9eFqKICnzULj45G/33GwxFCiYn458/YgQPo7w7xrYykpKSfn9+4ceNiY2OJjRWpVGrv3r3v3bv3vy/syEj80yeeC2Vm4vv2YRcvCjdc8DcJCYkTJ05UVla+efMmNTVVX19/8ODBbaF4EkCyspiPD7p3D927hxcWIoQwFRXk5ISJo/ORq6vr4cOHWYcRERFv3rwZNGiQ6CMBAAAASNDp9JMnT3p6epaUlHCdYGpqun//fkdHRxEHBkBrtXbt2oULF96+ffvt27dUKnXkyJFOTk5SUlLijqsluXDhwrZt2/z8/Di3SzVCUlIS+YTS0tLs7Gzyd/zCgGHYtWvXbt++ffr06YyMjOrqagUFhS5duhw4cMDIyEiot966devcuXPz8vI4TykoKLi5uZFvFfj06VPXrl3F8lWtoaFRb6WTy5cvk/TUkJWVHThw4L1791atWkXMSj916tTIkSNF9q9haWnpxo0beaXaPHz4cNGiRb169RJNMAAAAFooSGgA7AoLC4mHioqK4oqkZbGysrKyshJ3FOLWkrMZEEL1JsLLysqq/d1eoU3BPTzwDx/+ymZgnfr0Cd+8mfLPPwghpKaGmZvjvBMasB49xNLrAV+xAo+I4DKekoI2bMDu30et+j+uvr7+27dvt23b9vr167y8PAqFoq6ubmdnt2XLFmLiGuP2bVRWRrZQSorQYwXcyMjI2NjYiDsKIAbY+PFo/HixJ9P17t27V69eHz58YI3MmjUrKSmpTef5AQAAaGY+f/48Z86cmJgYrme1tbU9PDzc3NyYVa8AAIIiLy8/d+7cuXPnijuQ5q6goODdu3cxMTEZGRlycnLt2rWrq6t7/PhxVVVVWFiYsbGxQO6ioqJCPkFKSkpJSUkg92oEFxcXFxcXhBBzS5hobjp27Fh3d/fDhw/n5OQQx5WVladPn7569Wryy7OysnR1dYUZYJMkJiZyHVdVVe3Tp8+MGTOmTZuGOIo0MBiMCRMm3LlzZ9y4ccKPER0+fJjVwZBTbm7u7t2779+/L4JIAAAAtFzQcgKwS01NJR5qaWmJKRAARM3FxYW8roaOjo62trbI4mleqqvxt28Rjy6MCMdRZCTrRTjm5YV17sx1ImZqih04IKQYycTGcs1mYMJTUhgi7IYoLrKysocPH46KikpKSkpKSoqIiNixYwdbGR6sqIh8Eby8HPHO/QcAtGJr1qwhHiYnJ7u7u4srGAAAAIDN8ePH+/TpwzWbQV1d/fDhwz9//ly0aBFkMwAARKyysvL8+fMDBgwwNDQ8efJkTU2NpaWlrq5uaWlpVVXVxo0bo6OjBZXNgBBycXGRJ91D0r59++ZQU1Zk2QxM7u7uAQEB9vb2xsbGurq6zDYTN27cOHHiRL3X4jjebNO4CwoKIiMjOcf37Nnz58+f4OBgZjYDQsjV1ZXyd39YOp3u6ur6/v17YQRWVlYWGhp67dq18+fP+/j4hISEkM//9euXMMIAAADQmsAHOcDu48ePxENhV/0CoPkwNTXt1asXr85t0tLSrq6uIg6pGfn4EWVkkE3IzMSjorDhwxFCSE0N+/dftGIF/vkzKi///wkKClj37tjJk0gcdV8YPj6ouJhkAvbtm8iCEbv/9QnOzsYTEpCkJGZqiphPNOoroojRaAhaEQHQJk2ePNnd3T0zM5M1cvr06fXr19dbBBUAAAAQqpqaGjc3t+vXr3OeUlRUdHd3X7VqFfnrPQAAaBAGgxEVFfX+/Xs1NbUhQ4a0b9+e6zQcx69evbply5bevXt7eHiMGDGCvLWBQAwcOLBbt27h4eFcz0pJSU2ePFnYMTRPffr0efz4MUKouLi4QTUqZGRkqqqqhBZX4718+XLq1Kl//vwhDg4ZMmTt2rUODg5sk3v37n3r1q3p06cT+1NUV1fPmzfv/fv3gvrKZDAYgYGBFy9eDAkJqa6u5v/C5vknDAAAoFmBhAbwF2atM+JIz549xRUMAKJ37dq1kSNHfuN4t02j0ezt7detWyeWqPiBHU0Q1FL4qi5cBnNzUW0t2WV0OiK2mdDSwm7fxmJi8Dt38LIyTFERmzwZWVgIKsiGwvLzubTKIMBLSzEGA1EozD9Jrn8IrcrHj/ju3XhqKsrNRRQKrqGBGRtje/ag4cNRUBCqq+N5IY8nNQCAVo9Kpa5fv37VqlWskcrKynnz5j18+LDZ7lgCAADQ6lVWVk6cODEoKIhtnEKhLFiwYOfOnerq6mIJDADQWl24cOHEiRM/f/6sqKhACGlpaVlYWFy4cEFPT484rby8fM6cOUlJSQ8fPuzVq5coI7xy5cro0aN//vzJNi4hIWFjY7N27VpRBtMMNbTjhqKiYlF9xSzrVVZWdv/+/U+fPikqKjo6Ojb9eXtycrKDg0PZ3z1D27dv//LlS16XTJo0adiwYTY2Np8+fWINfv782dnZeebMmcOGDWvcv5g4jv/48SMyMjIsLCwwMDA7O7sRi0DPawAAAPWChAbwl4sXL6alpbEOJSUlhwwZIsZ4ABAxLS2tFy9ezJo168OHD7m5uQghCoXSsWNHJyenQ4cOteUXNpi+Pi4jgyorec6g0TBDQ/ZBS0vM0rJZ/KnVl2yOSUggSltpw4QHBuI7dvwvAYXBQNnZeHY2mjYNO34cmZjgcXHcr1RQQNAYFYA2bOXKlVevXiVW83r06NHJkyeXL18uxqgAAAC0WbW1tRMmTGDblYEQ6tq166VLl/r06SOWqAAArdjGjRvPnTtHfL2dnZ2dnZ09cuTIR48esTpHlJSU2NnZdenSJTw8XKq+OogCZ2xs/Pjx47lz537+/LmkpIQ5qK+vP3r06BMnTrTlR1uN06FDh+Tk5EZfjuO4h4fHrVu3kpOTGQwGQujIkSNdu3a9cOGCmZlZo5fdt28fWzaDtLR0YGAg+VXt2rV79+7doEGDiB2aAgMDAwMDMQyzsLAYPny4paWllJRUbW3tnz9/CgoK0tLSMjIy8vPzEUKSkpK6urq6urry8vLS0tIZGRlJSUnv378vLCxs9G+EyUJ8O6AAAAC0FBhCyMPDY8eOHeKOBIjf+/fvhw0bRvxhyNHR8cGDB2IMCQBxSUtLCwgIyM7O7tq165gxY5p/hdJ66wrwU3iAbE5dHW5ri//4wfPaTp2wp0/rzRsQF/zcOXzPHoTzLNOADRiA+foi/v6gWrb8fNzJCSfkrhFhXbpgu3czVq7k0mFEWhpzdsYOHhR6hACAZiwvL69r167MnD8mGo32+vXrvn37ijEqAAAAbRCO43PmzLl69Srb+KpVq/bv3y/6N4gAgFbv5cuXEydOZKvwz9KvX7/w8HAMw+h0+qhRozp37nzq1CnxZg/ExMT4+fnl5+dbWFhM/j/27jouiu0LAPiZXbpbulMBFRXFRLFFxRZ9drdiYvvsbkUM7MTAQEVsFAUUUUnp7oZl2ZjfH/vc37oxLMvCAt7vH+/zdubOnYMC7s4995wJE7S0tCQYTH1RqVQmkykvLy/pQIDJZCooKGRnZ2uwOnUKITIy8tKlS0VFRRoaGklJSS9fvuRtqWBmZnb//v327duLEBKFQmnTpk1FRQX7iIaGxs2bNwcMGCDM5V+/fu3atSudThfh1o3B0tIyNDS0ZX1/IgiCIE1pwYIFPj4+qELD3+LRo0fbtm0rLCzs2rXroEGD+vbta2Zmxj5bWlp69uzZbdu2VbG73QNgGLZu3TpJBIsgkmdsbLxo0SJJR9GckMkwciQcPw5829rJyMDQoc02mwEAsMmT4cYNnKfi4n/k5eGv6SKJ79snKJsBAPCEBPjyhXTuHL5+Pf7rF7BS3EgkzMQERo3CVqxoukDrlJmJh4dDeTnWoQM4OgLaZYKIUUYG8+hRLC0Np9MxJSVwc8OmTAEyWdJhNQva2tqXLl0aOnQo/jtFrLa21sPDIyIiQlDzYARBEARpDPv37+fKZpCSkvL19Z0xY4akQkIQpHXbtWuXoGwGAIiKinr06NGIESPWrFkjLS3dHGohODk5OTk5STaG+qJQKJs3b3716hWrJICGhkb37t337NmjrKwsqZBIJFK/fv1evnw5bty4OgcXFBRMmjQpPDy8rKyMdQTDMJzf7pqUlJRZs2aFhYWR6l8uNCQkhDObQU1N7fv37wYGBkJe7uTkdODAAc5mgo1BX1+/V69eqqqqJSUlSUlJ6enpJSUlDJ4OpyYmJkePHkXZDAiCIEidUEJD60ej0TZs2HDw4EFWVau0tLTbt28DAJlMlpOT09fXl5aWTkhI4M3KnDlzpouLiwQiRhCkWcKWLIH4eDwoiDunQVYWc3PDVq+WUFzCUVKCFStgyxbgffpAJmOurtjo0ZIISxLi44nOMpnw6RMsXIgFBGDfv+MvXgCFAvb22MCBoKjYVCHWJTkZX7cOT0iAoiLAcVxJCTMxgQULMA8PSUeGtAb48eP4lSuQk8N65oQDQEgI+PtjPj5gaCjZ2JqJwYMHL168+Pjx4+wjOTk5kyZNevHihXQzzmxDEARBWpMXL16sX7+e8wiZTL5x48bYsWMlFRKCIK1eWloawdmampo7d+5UVFQ8evQoLCyMjPKh6y8nJ8fd3T0yMpKdAZCenv7t27f379/fv3/fwsKisQOoqqpS5PfoY8yYMTdu3KgzoaGkpKR///7fv3/nPMg3m4Hl58+fjx49GjlyZH3jzM3N5XzZo0cP4bMZWJYtW6ajo7Ny5cocdjdSMZGTkxs2bNjs2bMHDhzIlatRXFy8ZMmSiIiI/Px8JpOpoaFha2t7+PBhW9vWWyQVQRAEER+U0NDKlZSUDB8+/MOHD7ynGAxGVVXVr1+/+F7o4OBw5MiRxg0OQZCWBcOwkyfhzBm4fx/PyoLyclBRwfT0YMQIbNGi5r8/Hhs5EkgkOHwYT0oCJvO/o23aYP37Yzt3SjS0plVdLdQADIP27TGRih82rp8/8Xnz/l9kAsOgqgqPiYFNmyAzE1u8WKLBIS0efvEi7uMDvxvN/odOx6OiYOZM7N49aPYdiJrG/v37P3/+HBYWxj7y9u3blStXHjt2TIJRIQiCIH+JzMzMyZMnc+3yPH36NMpmQJAGYjAYOI5LSf29j4tTUlKuX7+emppqaGg4efJkS0tL9ikKhUKhUIgvT09P9/Lyevnypbq6eiNH2goxmcyxY8d+/fqV99SPHz/Gjx8fGhoqIyPTGLe+d+/e8ePHMzIyamtrFRUVra2td+/e3bZtW/aACRMmrFu3Li0tzcTEhGCeuXPncmUzEKNSqffu3RMhoYErjKioqPrOAACenp5jx44NDg4ODAx89epVTEyMCJOwKCsrd+7cuVu3bt27d3d1dRXUt1dDQ+PatWu1tbVJSUkMBsPExESChTcQBEGQFufvfYf6N2AwGB4eHnyzGYg5Ojo+e/ZM0JsPBEGaLexIXAMH1H2LefNg3jwsNRUKCkBTE8zNGzhhU8KGD4cBA+D+fQgJASYTjIywadOgnmnsLV6dHSjl5JokDpHQ6fjKlfxbZpSW4hcuYG5uYGfX5GEhrUVlJfj5cWcz/IbHxsLOndju3U0cVPMkKyv74MGDTp06cW7oOX78eIcOHWbOnCnBwBAEQZBWj8FgTJo0qaCggPPgmjVr5syZI6mQEKSlYzKZKSkppaWlNBoNx3FpaWklJSULC4u/qvhWRUXFtGnTPnz4kJ+fzzpy4sSJrl27XrlyhZWdIC8vr6CgQDxJeHj47du37e3tGz3c1sjPz+/Lly+CzkZFRR08eNDb21vs9501a5a/v385x8fAuLi4L1++bNmyhf0vi5KS0pw5c/bu3Xvq1ClB85SVlYWHh9f37tV17jnhx9nZWVpamkajsV5mZmZSKBT5Op/28JCWlh4yZMiQIUMAIDc399WrV1+/fs3OzqbT6WQyWUNDQ1NTU0dHx8TERFdXl0QiVVdXp6am5uXlVVVVUSgU1qm2bdtaW1sLX5JERkbGDj23QRAEQeoPJTS0Zj4+Pu/evavXJWQyef78+Xv37uVbX0uyqqqqbt68ycrPcHFx8fT0RCkXCCIxpqZgairpIEQiJ4d5eoKnp6TjkBjc3BwiI4lGdOzYVLHUG37nDk7QMqOgAN+/H7twoQkjQloV/P59PDWVaITg52t/IT09vZs3b/bv35/9HA0AFi9e3L59+06dOkkwMARBEKR127Vr1/v37zmPDBo0aNeuXZKKB0FaOhqN9v3798rKSvaR2traqqqqioqKtm3bNsPHg42hqqrKzc2NazW6sLDwyZMn/fr1e/PmjaqqKgCYmZnFC/5ASiKRZs2a5e7u3ujhtlL37t2jUqmCzjIYjODgYLEnNGzZsuXGjRu8tTeysrK2bNlib2/Pbsfs5eVlY2Ozdu1aQUUaQkNDMzIy6huAtrZ2fS8BADk5OezPOqlYg8um6urqTpo0adKkScTDevXq1cAbIQiCIIhoUEJDq8VkMg8dOsR5REZGxtvbm0qlvn37NiwsjKs8o5mZ2YgRIxYuXGhtbd20kQrl1KlTx48fT0hIYDKZAHDp0qWDBw8uXrx4MaoujiAc8OUC286xajMQDABx1G9otur7pQk5nvjPs3kirV7NDA2F7Gy+ZzELC2z+/CYOqR5ev4Y///HiVv/HBwjChkdE/L8fDd8BxcVYaSmoqTVVRM1d7969Dx48uHTpUvYRCoXCqhOLquwiCIIgjSE8PHz79u2cRwwNDa9evYp61SOIyKKjozmzGdiqq6tjY2OdnJxIJFLTR9XEFi1aFBERwffUt2/fZs+efefOHQDYtm1bZGRkXl4e35F6enrHjx9vxChbu7KyMuIBpaWl4r1jZWUl32wGlpycnPXr179+/Zr1UktLa9myZcuXL79//z7f8YWFhUzCj5O81NTUZs+eXa9LWGpqampra9kvZWRk5JpzrU0EQRAEEQeU0NBqhYaGJicns1+SSKTAwEA3NzfWSxzHf/z4UVRUpKKiQiKRjI2NNTU1JRRp3Xbv3r1v3z7Ot61MJjM+Pn7jxo2lpaUbN26UXGgIgiAtjYEBtmQJfvAgFBZyn9LTw/79F5rzFpy6WpaCSNUaEeQ/OF7HAAyre8xfZsmSJREREZcvX2YfSU1NnTt3LuuZL4IgCIKIUWVl5cSJEzkrA5HJ5OvXr2tpaUkwKgRp0fLz8ysqKgSdraqqSktLMzMza8qQml51dXVISAgu+H1+WFhYSUmJurq6s7PzsmXLDh06VMjzaVpNTS00NLSRI21cr1+/vnHjRnl5eZs2bWbNmuXo6NjEAdTZ4kTsPVAePHiQlJREMCApKYn1V896uXbt2l69enl7e+/atYu3IgKroklVVZXwAXTv3t3Jyam+YQNAcXEx50s1lHOPIAiC/AVQQkOr9fz5c86XgwcPZmczAACGYU3/xlQ0ycnJJ0+e5JuEW1ZWdvr06YkTJ1paWjZ5XAiCtCRCllLgLMzQEqsvCAn75x/Q1YVDh/DUVGA9vVJTwywtsa1boX17SUdHqK6Wpc06GwNp9rAOHXABu23+G6Cigsoz8PLx8YmOjubsd+vv73/9+vU6q5UiCIIgSL14eXlxbtsAgPXr16Pa1wjSEAUFBcR7yuvcNN8KhIeHp6WlEQzIyMh48+bNqFGjAMDb29va2nrPnj3JycnFxcVkMplEIhkZGYWGhuro6DRVyGKWmJg4derUqKio6t87BK5cueLi4nLt2rWmXCk3MzN78+YNwQAjIyPx3vHr16/E3//FxcWpqanshAZZWdknT56MGDFi3Lhxfn5+ysrKnIM7duxoYWHx/ft3YW6NYViXLl2uX78uWuRceRgGBgaizYMgCIIgLUjrLxr21+Iqlebh4SGhQBrq33//zcrKEnQ2Ozv733//bcp4EHGiUoFfYUOkBcBxiI3Fg4IgMhI49ki1aFxtJlpxAw4AwPr3xwIDSbdvYzt2YHv3kgICsPv3m3s2AwAMHgzEezJa++YhpFFhY8eCqSnBALxjR2hwa9LWR15e3t/fX0NDg/Ogl5fX3/D4G0EQBGkyjx8/Pnv2LOcRFxeXzZs3SyoeBGkd6HR6Awe0Anl5ecRfJo7jubm57JdjxowJDw9/8eLFhAkTZGVlvby8kpKSxJXNUFtby7cDSONJS0sbOnRoaGhoNUe9w5KSksDAwIEDB9ar3kADrV+/nmBhXltbe+3ateK9I1dGAi8ZGRmFP7dVaGtrv3nzRlNTs0ePHpzfFQCAYdj8+fNVVFT4TkUmk9XU1BQUFNTV1e3s7ObNm/fmzRtVVVXRIo+L++OBFdrphyAIgvwNUEJDq8WVXNy5c2dJRdJAKSkpDRyANDt0On7oED58OLNPH2bfvribG3PZMj7V75HmCvfxwQcOZI4ahc+axRw3Du/fH9+4sdWkNfxd7O2xadOwSZPA3FzSoQgFGzkSs7MTeFpPD1uzpgnDQVodFRVs0iRBdT4wa2vSpk1NHFFLYWpqeubMGc4jeXl527Ztk1Q8CIIgSCtTWFg4Z84cziOKioqXLl2SkkJlRxGkQXjL5td3gARRqdTy8vLqBrcdtLGxIV7YlpWVbdu2LfumAQEBU6dOHTBggKysbGxs7J49exoYAAAwGIw9e/Z069bNysqqbdu27dq1mzRpUk5OTsNnrtPMmTN//frF91RERMSyZcuaIAYWS0vLWbNm8f27kJeX9/T0FPvD7eHDhxP/1evq6lpYWHAdlJWVPXPmzLhx4wYPHsz17bdgwYIZM2bwlrVQVVVdsGBBUlLShw8fQkNDf/z4cfr0aXl5eZEj53oYbmvbaiuMIgiCIAgb+uzXanElF8vKykoqkgaiUqkNHIA0L5WV+NSp+NevwGCwDuC5uZCQgEdGYocPQ6dOko2upauzqEDDqw4wly+HwECgUP57TaXiycmQlgbx8di1ayAj08D5JYX1J4Mvt+X8H+xIXDNvPIE/fw5Xr0J+PjAYoKYGvXphCxfWUcOgRSORsGPHYMYMnDeVTUsLW7gQeJ41IEi9YAsWQFkZfvs2FBT8/yiJhNnaYqdOgagbaP4GY8eOHT9+/O3bt9lHTp06tWLFCrEXhkUQBEH+QvPnz+faCHvw4EErKytJxYMgrYaCgkJJSQnBgOb5ODE/Pz8zM5NKpdbW1kpJScnIyGhoaJibm4uWfuHo6Ghqavrjxw9BA8zNzbt3756fn3/kyJGzZ8/a29uPHTv2wIED4qrKUF1d7e7uHhISQuPYKBITExMeHu7r69u3b1+x3IWvpKQkghYJOI6/f/+eRqNJN9VDhm3btikoKJw9e5azpYKJick///yzY8cOsd+uc+fO7dq1+/TpE9+zGIb16tVLUObcpk2bkpKSFi5cePHiRc7jR44ccXV1PXToUHp6elVVlaKiorGx8fLly0ePHg0AXGXtRFbA+XEVtZxAEARB/g4ooaHVMjAwSEhIYL/88uULO5u4Zamz+lZTtnNDGg5fuBAPD+dzPCUFvLywhw/RclFzhl+48Ec2AxuDgYeF4evWkQ4dkkRcDdUiu0vQ6fjixfibN8BZATIiAp4/x3x9wdBQcpE1MgsL7PZtWLcOj42F3FxgMkFdHTM1xby8wNVV0sEhrQG2bh02ahR+9ChkZQGdDsrK4OLSylOFxOTQoUOBgYHsGrlUKnXfvn3Hjx+XbFQIgiBIS+fv73/37l3OIwMHDpw7d66k4kEQCcrLywsLC0tMTMzMzCz8TUZGxt7efurUqS4uLvWd0NjYuKioqKamhu9ZaWnpZpicmpKSkp2dzd7HRafT6XQ6hUKpqKhwdHQkkepdjRjDsNmzZ2/YsIFvrwd5eflRo0Z5e3tfvHjR09MzPDzclLBLnQimTJny5s0bHMe5jicmJs6dO/fDhw/iypzg9eTJk0LCgqnZ2dnR0dEdOnRopAB4rV27ds6cOb6+vpGRkRiG2dnZzZ8/v02bNo10Ox8fn5EjR3LVOWbp1KnTIcJnXKdOnerUqdPNmzcnTpzIedzDw8PDw4NCoRQWFmppaTWkEoMgZDKZ82Vtba3Yb4EgCIIgzQ1KaGi1OnXq9Pr1a/bLgICAKVOmSDAekfXv3//ly5eM37v5uZDJ5EZNVUbE7PNnPCJC0Ek8ORn27MF2727KiFoZgnIC7MIDBJfXva5/+zafbAYWJhM+foSSElBXrzPO5onrD6eZF2lgrlkDz54B1+9GBgP/8QNmz8YCAqBZ7qQRD11d7OJFrLQUj46GykqsbVtofk/ZkJbNxgY7dUrSQbQ8BgYGXl5e//77L/uIn5/fjh07RG4NiyAIgiDl5eXLly/nPKKpqXnx4sXmXAYfQcSOwWBcv37dx8cnNja2a9euNjY2hoaGjo6OWlpaWlpatbW14eHhnp6ePXv2PHHiRL22/cjIyBgYGKSlpXHVeQUAEomkpaXVlG/kduzYIScnt2rVKoIxhYWFnNkMbDiOl5WVJSQkiFZ7f+nSpTExMdevX6+oqOA8rqio6OjoeOHChVGjRv38+VNXV1eEyYlFRkbyzWZgSUxMXLNmDVcNADEqLi4mHlBTU8P1ZyJIly5deA+G89vRVCcNDY1169aJcKEI2rdvf/v27Xnz5kVHR7MrZKiqqnbt2vXmzZuKAtoRsigoKFy7dm3IkCEuLi4mJiZcZ+Xl5RsvH4jrH8HQ0NAlS5Y00r0QBEEQpJlACQ2t1uDBgw8cOMB++eTJk4qKCuLGYM3T8uXLb9y4ERkZyfesg4PDypUrmzgkRGTMGzeA+IOQ4Ep3CDGxLLrXMUlaGp6dTTQgOxt/8QIbP77hkTSlOlM9mmNOQ1wcvHrFnc3wGx4bC0eOYGvXNnFQTU1NDevRQ9JBIAjyhxUrVhw5cqS8vJz1sqqq6tq1awsXLpRsVAiCIEjLtWvXrqysLM4jp06d0tPTk1Q8CNL00tPTx44dKy8vv379+kGDBvEtgN+rV68FCxasXbu2c+fOjx8/rteivqGhIYlEyszMpHDsXpCTk2vTpo3YSxEQ+PHjx7Fjx5SVlY2NjccLfqqQkZHBm83AVlJSUltbKyNSK0wfHx8XF5fTp09nZGRUVFQoKSlpa2vTaDQ6nR4YGNixY0cR5hTG6dOnibMKvn371ki3BoD27dtLSUkR/JGyenkQT8I3lYHz1Pbt252cnBqvzkQDOTs7h4eH+/v7P3z4kEqlampqzpgxQ8h6J05OTqtWrRo/fnxISEiTNebw8fE5c+YM5xGCviEIgiAI0mrUuwwX0lK4urpy1uOqqakJCgqSYDwik5aWvnnzJt9+GXZ2dtevXxftgwoiEVhdqd9QVtYkgSAiyc+H32tU/OE4pKQ0VTTiQVyUotnlMfyG+/lBUZHA06xqGQiCIE1OTU1txowZnEeuXbsmqWAQBEGQli4pKenIkSOcR9zd3QlWOhGk9SkoKOjbt+/48ePfvn07bNgwvtkMLPLy8seOHdu8eXPfvn1DQ0PrdRd9ff1OnTpZWVnp6Ojo6OiYmZk5OTkJn81AEVTHUWgZGRkjRow4evTonTt3lixZ8uvXL77D6HQ6lUolmKe2tjYvL0/kMKZNm/bp06eoqKjQ0ND169fn5OTMmDEjNDS08bIZAKDOgMvKygSVrW24wYMHE+crmJmZGRgYCDrbpUsXdjZD+J8OHjzIfmC7adOmYcOGDRw4MDExUYzBi5GUlNTEiROvX79+9+5dX1/fenVvWbVqlba29o4dOxovPE5hYWFLlizhKunRlD1BEARBEERSUEJDq0Umk0eNGsV55MWLF5IKpoGsra3fv38/bdo0Ozs7XV1dXV1dOzu7qVOnhoSE2NnZif9+4eH4mjXMefOYy5fjwcEgoOwbIoo6s5WbSXrK+/fMBQvwceOYEycyV6yAuLoaMfwlNDVBSamOMYaGTRKKeLCzGQgSF1in6m7G0cRyc+sYUFLSJHEgCIJwmz17NufLT58+NeSxMoIgCPI3W716Nefipby8/IkTJyQYD4I0MSaT6enp6enpSdyFgdPUqVP9/Pw8PDxevXpVr3uRyWR9fX07Ozs7OztjY2Nh9pp/+vRp6NChNjY2NjY21tbWgwYNevv2bb1uypKUlNS3b99ly5Z5eno6OTnt2rVryJAhKfw2S1Cp1DqX9hueXaGgoHDw4MHTp0+/efNm9erVZDK5gRMSq3OblrS0dOPFIC8vP2nSJHl5eb5ntbS0vL29BV3LlcrAeerKlSuenp4fP36MiIiI+N15tqSkZNCgQaI1oWjOMAy7cOHC+fPn6/tDJwImk7lgwQKuihomJia7du1q7FsjCIIgiMShlhOt2ZAhQ3x8fNgvm+B9VePR0NC4ePEig8HIz8/HcbxNmzaN8m6+qAhftAiPioLKStYB/PFjsLPDDh8GS0vx3+4vZG8PxJVCGqEfYf1QKPiiRfjnz1Bezs5kYb55gw0diu3YAc21Uavwy+1CjuS/wG9mhunp4QRVNHR1sUGDhIxE4oTJZuAa34wKNpDqykescwCCIEjjsLe3t7Ozi42NZb1kMpnv3r0bN26cZKNCEARBWpyXL1/ev3+f88jq1at5m5QjSCt28uRJKpW6bdu2el01ePBgf3//sWPHXr58eVCjfULfsWPH8ePH8/Pz2Ud+/fr15cuXefPm7dy5U/h5IiIiRo4cuW3bNnZS7KxZs2pra3v06OHr6+vu7s45WFpamlTXR90GlnGNj48fP368o6NjWFiYoqJiQ6YSUvfu3e/evYsL3kylr6/fqAFs2bIlJSXl3r17FX+2iNXW1l6+fPnIkSP5XsWZzcB1Kisra/PmzdkcHUsjIiI6d+4MABoaGrNmzQoPD5eVlRXn1yBpOjo658+fnz59emRkpKamZuPd6N69e1+/fuU8Mm7cuDNnzqirqzfeTREEQRCkmUALHq1Znz59OFf9f/36lZaWJsF4Go5MJuvp6enr6zdKNkNFBT5pEv7hAzubAQCASsW/fcOnT4cW/kfXTGCzZmFmZgJPKyrC5MlNGA4PHMfnzsWDg7kbKxQW4jdu4Js3SyisZgPDYNgwgjIbWKdOoKXVlBGJrF7ZDOwxzahOA8HPEUsL+YtAEKRVGjBgAOdL9q4sBEEQBBFSTU3NggULOI8YGhquWbNGUvEgSNP7+vXrjh07Lly4IMITsF69ej148GDq1Knv379vjNhu37595MgRzmwGlqKiolOnTp0/f17IeV68eDFs2DAfHx+uEl8LFizw9/dfvnz5xIkTOUs1yMjIEOcrSEtL6+joCHl3Xjdu3OjVq9fSpUuvXLnSNNkMADB37lwbGxtBZxUUFKZNm9bYMVy8ePH06dM9evQwMTHR1dU1Nzd3c3O7e/fu+vXriS/kymZgdaDw8PDQ0tJiZTCwsT8RxMTEtMpaO4MGDRo/fvy0adMIclMa7tixY5wvnZycrl+/jrIZEARBkL8EqtDQmqmqqnbq1CksLIx95PXr19OnT5dcRM0ac8MGiInhewpPS4PVq7Hbt5s4pFZIRQWWLoV//+VTD19KCnNzw4YNk0RY/8Hv3ME/f+bfZIRGwwMDsSlTwNq6yeOqmzCr8qzF+AbWGMCWLYPv3/E3b4BG4z7Vvj124EBDJm8yIuQl4MttWVc1kzoN2Jw5+JMnwLHj4Q8yMjBkSNNGhCAI8n9cjy9//Pgh3vkzMjJKSkpsbGxa2dYuBEEQhG39+vW/fv3iPLJ79+4mW19sGkwmMysrq6ysjMlkkslkdXV1PT09rLkWBUSaUkFBwYULFw4dOnT27FkrKyvRJnFxcbl+/fr48ePfv39vKe6ao/v27SsqKuJ7qrS09Pjx4zNmzKizlEJwcPA///xz//797t27857t3r37jx8/9u3b5+zsPHjw4FmzZvXu3ZtEIuno6FRXVzOZTL5zKioqKigo1PfLYWGljwQHBzs6Ooo2g2gUFRW3bNmybNky3gQRMpk8cODAGTNmNEEYkydPnjx5ck1NTWlpqaamJnHPEVZ5Bs5sBnbBBk6sDwXsVAZWnYaOHTu+fv165cqV4oy+edi1a1fPnj0PHz7s5eXVGPPHxMRwpSjt379fSgot7iAIgiB/C/RvXivn5ubGmdDw/v17lNDAX00NREYSnMfj47H0dDA2brKIWits7FggkeD4cTw5GdgfQfX0sIEDsX///WMk4QJ8Q84K9OABEHRbzM9n+vqSWsiafWPBMOzcOdi1C4KCmBkZGJ0OGAb6+ljnztjevdASnjByZjPU6zukeeU06Olh48YxfX0xft+xWOfOWJM88kAQBOGrXbt2nC9jY2MvXLhAp9MpFEpNTQ0AUKnU6upq1lkajcZgMJSUlNTV1bV+a9Omjba2Nmvhqry8PC0tLS4u7vv375GRkeHh4aynvfLy8i4uLq6urn379nV2dm5geWEEQRCk+bh///6RI0c4j/Tq1WuyZIv5iVtZWVlCQgL7X0MAKCwszMnJsbW1bWV5G4iQysvL37179/bt2zdv3iQmJo4YMeL9+/fWDdtQ4ebmtmXLlnHjxn3+/FmM75RiY2OTkpIIBiQmJkZERDg7OxOPmTx5sr+/P99sBhZ5eXnWSv/FixdXrFhRWFjo4eExZswYLS2t4uJi3n3wCgoKdnZ29fpa2Hbs2HHnzp3Q0NA2bdqINkNDTJw4kUwmb926NS4ujp2roaenN2zYsNOnTzdlJHJycrr1bwXL1X7C3t4+Ojoafic0dO7cmatgW1VVlRhibX5kZGT8/f27detma2s7dOhQsc/v5+fH+dLBwaFfv35ivwuCIAiCNFsooaGV69279+7du9kvP336JMFgmrX4eMjJIRpQXIy/eYNNndpUAbVm2OjRMGQI3L8PISGA42Bqik2dCnp6ko4LoKCA+DwmaEP8X4VEwjZuhNWrSR8/QkICGBpiPXuCqqqkwxKKyNkM7EvYOQ2izSBG2KpVJCYTv3MHcnP/f1RZGevSBTt1CuraDYMgCNJ4jIyMOF+mpqbOmjVL7HehUCivXr169eoVACgqKrq6ug4cOHDAgAEiP8hGEARBmoPY2NgZM2ZwLlXKycn5+vq2ptIFVVVVcXFxrCQ/TpWVldHR0e3bt0cliP4e3759u3//flBQUHR0dNeuXfv06XPkyBFnZ2fi/fHCmz9//tOnT/fv379hwwaxTAgA0dHRpaWlBAOqqqqioqKIExpWr169du3aXr161Xk7NTW15cuXL1++PDo6eu/evaNHj+7Vq9eaNWukpKTYP0QyMjJKSko2Njai5W08ffr07NmzYWFhEslmYBk3bpy7u/u1a9eCg4NxHDc2Nl68eLGJiYmk4iHAW56BhX2EXSSDVZKBcwzrSCVnq9/WxdjY+P79+yNGjHjw4IGLi4sYZ66trb1y5Qrnkblz54pxfgRBEARp/lBCQyvXtWtXDMPYzwLi4uIqKiqUlZUlG1VzVFXFW0KfW3l5k4Tyd5CXxyZNgkmTJB3Hn+psdNeYnfCav2IahJaBiypoSAPIymJ9+0LfvpIOqh4amM3AvpA9j8RLNWBr1mATJ+KnTkFGBs5kYqqqmKcn9OkjwZAQBEEAoOnfalZVVT158uTJkycAYGRkxMps6N+/v6amZhNHgiAIgjREYWHh8OHDy8rKOA/u2rXL1lbSBdLE6tevX7zZDCwUCiUhIcHBwaGJQ0Ka3osXLzZt2pSfnz9u3Lhdu3Z17969kRJZDh8+3LVr10WLFqmpqYllQlVVVRKJJKjpA3sMwVkKhRIcHHz16tV63bddu3aXL1+ura3du3fvpEmT3r17JycnV11dLSMjo6mpKScnV6/Z2Oh0+rJly86dOyfBbAYWeXn52bNnz549W7Jh1BdvfoOVlRX7JSuDgbdIQyvWtWvXS5cueXh4PHz4sGvXrg2cLSYm5syZMzk5OdnZ2Xl5eezjsrKyk5rbM1UEQRAEaWQooaGVU1dXt7CwSExMZL1kMpkfPnwYPHiwZKNqjkxNQV0dBLQABACQkQH0TEGiOFejiQ/yPSvUwrOGBvF5XEuruW0LIv4TaOD4HSNtaphAZQKVCapS4JsFFAboy8KXrpgCuZ6BSppYshnYlzefnAYwNsb27AGA5vadiSDI3yxbogWNMjIyzp8/f/78eRKJ1KlTpwEDBgwYMMDFxQXtdkUQBGnmaDTa+PHjuUrZjxgxYvny5RKKqFHU1NRwdprgVVVVRaPRxLVBH2mGysvLFy1a9OnTpz179owaNYrUyNX1zM3NBw4ceOHCBS8vL7FM2KVLF0NDw/T0dEED9PT0evfuTTBDQUGBurq6aN1VZGRkNm3aJC0tPW3atNevXze8dsutW7cMDAwGDBjQwHkQtp07d75//z4jI0PSgTSi/Pz8jRs3xsTEVFdXKyoqtm3bdseOHdra2qyzgwcP9vPzGzFixOPHj9n9OOqLQqFMnz799evXBfyqyY4aNUqjrmeYCIIgCNLKoJLUrV+PHj04X966dUtSkTRr+voYYSU3zNgY+/NPEmmF3NxASnCal5oaadq0JoxG8valwrF0OJMJF7PhaDpQGAAA2VS4lVfXlc2MGLMZOCfBl9tKOJsBQRCkmfn+/fukSZOcnZ1NTU0b7y5ycnLCPAFnMpnh4eG7du3q27evhobG4MGD9+/fHxkZSbyhEEEQBJEIHMdnzZr1+vVrzoM2NjaXL19uTc0mAKC0tJRGWB6SSqW24nrsSF5eXp8+fRQUFKKiosaMGdPY2QwsixYtOnv2rLhmU1NT69ixI8GA9u3b6+rqEgzQ09Orrq5OTk4WOYY1a9ZQKJTLly+LPAMLjuO7d+9ev359A+dBOJmamnp7e+vo6PCeap5NNOrr+vXr3bp1O3v27IcPHyIjI0NCQnx9fbt163bnzh32mKFDh54/f37EiBE/fvwQ4RYMBsPd3f3OnTt8sxkAYP78+SJGjyAIgiAtFqrQ0PoNGTLk0qVL7JfXr1/fvn27oaGhBENqnrDly/EVK/gXaVBQgIkTiZa6kcbHtXLMWqIWtJxMfFYQbPZsCAzEv37ldw7DevWCP5v/NQe8X2MxDVSlgIwBDQcaE2RIUESDIhpkUyGhCn5W4lGV8LNhz8eWx+M/KuGAFUZqIY8W2TUVxJh/gFIZEARBOEVFRW3ZsiU8PHzlypU+Pj4MBmPz5s3fv39XUlJSVFRUUFCQlZWVlZVltdSVkZFhZyRISUmRSKTKysri4uLCwsKCgoK8vLzCwsLCwkJWOW55eXldXV0LC4u2bds6Ojp27NjRwcEhPT3dxcVl8+bN7969e/36dWFhIXF41dXVz58/f/78OQBoaWn169fPzc3Nzc3NwsKikf9gEARBEKHs2LGDqzu4pqbm48ePiQvXt0TC5NWh3LvWqqqqysHBwdPT8+jRo0153+7du9Pp9KioqPbt24tlwrNnzyYkJMTGxvKesra2rjN5QlpaeuXKlQsXLgwMDBQtpYNEIp04cWLkyJEeHh4N+S0REBCgqKiIyjOI3YIFC4yNjbds2cKuGaylpWVnZ3f8+PEW11ODy9u3b1evXs1bkS45OXnFihX6+vrsjYXu7u5Hjx4dPHhwUFBQu3bt6nWXXbt2vXv3DhfQ91ZOTq4H2nSHIAiC/H3QAm3rN2LECE1NzaLf6/S1tbV+fn6bNm2SbFSSFBGB376Nl5eDjAw2eDA2eDCwPj717YstWICfOQNc2a/Kytjo0di8eRIJFmlSZDJ2/jzMmYN/+wZ0+v+PKypiPXtiTfvEQQQFtbA0Hg8sBEUytFWEyAqg8//sIzxcUCuD81nwqxq/4YAptZDeEyj/AEEQpJFkZ2evW7cuODjY29v75s2b7AbGx48fb7ybWlhYGBkZ2dvbL168mMlkRkZGBgUFBQUFffz4sba2lvjawsLC27dv3759GwDMzMwGDBgwePBgNzc3FRWVxgsYQRAEIeDn57dlyxbOIzIyMvfu3bO0tJRUSI1HRUWFTCYzGAxBA6SlpUUrxY80f6tWrRo6dGgTZzOw9OvXLyQkRFwJDdra2s+ePZs0aVJkZCS7hYqcnFz79u2vXr0qzB6q1atXP3v2bNOmTTt37hQthi5duowYMWLjxo0iv+ek0+mbNm3atWuXaJcjxIYNGzZs2LDv37/PmjULAD5//mxubi7poMRg3bp1gvrrZWVlrVmz5sOHD+wj48ePZzAYbm5u165dc3NzE/4uDx8+pHM+lvwTnU5/9OjRqFGjhJ8QQRAEQVoBlNDQ+snLyy9ZsmTr1q3sI+/evZNcOBJVXIwvXIhHRcHv+o3448dga4sdPAh2dgCAzZuHubjgBw5AaipeU4PJyICBAcydi9XnTSciEWLbf6+lhd29C35+EBwMRUW4lBSmqQmentjQoWKIshEwcYgohwcF+K08KPy9glPFgPDyek+lRAZTOdCRBQoTQksBAAzksLuOmIEsqEhBZg1cz4GHhfiP39Ud3pVAh0/4bQfMCS0AIQiC/JVwHPfx8dmyZcucOXMSEhKUlJSa8u4TJky4deuWq6sriUTq1KlTp06dvL29q6urP378GBwcHBwc/PXrV0G7mthSUlJ8fX19fX3JZHKHDh3c3d2HDx/u5OTUysqbIwiCNGcXL16cM2cO12/sM2fO9O7dW1IhNSolJSV5eXmCphLy8vLs7ECkNfn169e9e/cSEhIkcncbGxvx3trY2DgkJOT58+c3btyoqKhQUFCYMGHCsGHDhHwTJSUl5e/v36NHDwMDg4ULF4oWw+7du+3t7adMmeLs7CzC5bt27TIyMho+fLhod5e4mpqamzdvvnr1qra21tHRcdasWW3atGn6MMLDw7t06dKlS5fw8HDes6xsBr6nWqKEhATin6Nfv36lpKSYmZmxj3h6eurr60+YMGHnzp2sP406lZeX5+bmEgyg0+mPHz9GCQ0IgiDI3wYDgM2bN2/btk3SkSCN6P3795zPAjp16hQRESHBeCSjshIfOxaPjuY9gxkbY5cuAdfmj4oKUFZuotiQ31h5CYIQN5ggHtMSZVMhsRpya6GaAQCgQAYZDKRIoESGagbkUOFzGf60CMoFJm0LJEcCeyVwUAJDOcxGAUzkwUQOVH9nuDFwOJEBqTX4SmPMkOdJ2ssimPQTr/ldA5WEwT5LbE4zbmKTXwuFNMBx0JAGXVkBFSc4iL05BYIgSKtUUlIybdq0vLy8ixcv2tnZNX0AGRkZnTp1ys7OlhLQFCwjIyMoKOjFixevXr0S1H2WL11d3f79+w8YMKB///76+vpiihdBEAThxupPtHv3bq5sBm9v79a9Z7qwsDAhIYFGo/GekpWVtbOza32NNhAA2Lx5M4VC2b9/v0TufuPGjQ0bNiQnJ0vk7oKkpqb27t37yJEjo0ePFm2GGzdu7Nu3Lzw8XNAbQkEePny4aNGiz58/C/lmr7a2Njc3V0ZGRldXV6RIxezmzZvbt2+Pi4tjd6gxNjYeO3bsgQMHmiAxt0uXLsCRpsB6CTyJC7zHuS5sca5du/bPP/8Qj7lz587YsWO5Dv769WvQoEEbN26cOXNmnXfJzc3t2LEjcU6Dp6fn9evX65wKQRAEQVqHBQsW+Pj4oAoNrVxJScm+ffvOnDnDebCZvPluYszNm4FfNgMA4OnpsHYtdvfuH0dRNkMLwZUDgR2JawFL0RQKHh4OOTmYqSl06gS/P3gHFsLyeJyGg4MiRFVCaf0zFThhGKiTwUwe5MnwvQLKGdBeGTaYYdYKYCwHZMGfcMkYLDMGQc0m3DThozPm/g3PrgEAYOKw6hf+phSOWGPaMg0KWFxyqBBSChHleGQFRFdCJUcxVwUyOClDDzVwVsWclEFDms/lLeD7B0EQRNJycnL69+/fv3//u3fvSkvz+2Xa+IyMjCwtLV++fDlo0CBBA2bNmjVr1iwcx6Oiol6+fBkcHPz+/fuqqirimXNzc69evXr16lUAsLGx6d27d/fu3bt06WJjY1PfZ+UIgiCIIGlpadOnT3/z5g3XcU9PT5FL0LcUWlpaVCo1PT2dq02SnJyciYkJymZorT58+LB27VpJ3d3d3X3x4sWpqammpqaSioGXqanp/fv3hw4d2q9fPzU1NRFm8PT0vHTp0pEjR1atWiX8VTExMXPmzHny5Ikw2QwJCQmrVq2KjY0tKysjk8k6Ojpubm67du2SYCWVS5curV69mithNz09/cSJE0VFRRcvXmzieFhFGoAjg4HrbBPH03jI5Lq7rvL9vGBlZfXs2bOePXv27t27zm5K2traKioqxAkN1tbWdUaCIAiCIK0MqtDQmkVERIwaNSozM5Pr+KFDh1asWCGRkCSGRmP27w8EqeiqqqR79wC9HWxOhNkoz1Wbgf2y+a5JU6n4pk34x494ZibGYICMDGZkBEOGYGvWAIZZhOCFfHbpCIuMgZ0CTNLFpEjgqAydlEGG9N8pHKCKAUp1f/ISVjUDXL/g8RxLQvJkWGwE49tg1grCTlIp1pB+VMKjAvxpIfyohDoqjP9mJg9dVKCnGtZDDSyFDrvVaBnZPwiCND9VVVU9evQYP378+vXrJRvJ0aNHo6KiLly4IPwltbW1oaGhrOSG8PBwgt60vGRkZKytre3s7Ozs7KysrCwsLCwsLHR0dOofOIIgyF+NRqMdO3Zs27ZtFRUVXKdGjBhx584dGZnmkSjdyCgUSkpKSk1NDYPBIJPJCgoKZmZmsrKyko4LaSxmZmavXr3irEXfxHbu3Pnx48fHjx83t9Zanp6effr0mT9/vmiXJycnd+vWLSwsTMhcDRqN1qVLl2XLls2YMaPOwY8ePVqyZElaWhrnQQzDnJ2dnz17JloSRgOVlpY6Ozv/+vWL71lVVdVr164NGzasscPgW2uBK6GB79kWnd+Qmprq7OxMUPutTZs2ERERhob8q5geOnTozZs3Dx8+rPNGI0eOJBimr6//+fNnQXdBEARBkNaHVaEBJTS0Wj9//uzatWt1dTXXcV1d3bi4uL8u5T82ljlqFBBuyMM2bsTmzWuyiJA61ZnQwLfTRLPOaaipwSdNwr98gd8lAf8jI5MyYsKKaTvflogyq5IUrDbGBmmBrWLd/RTEqIgGXcPwglru41rS4KAMSmQopgEOoEwGE3mwUcCkMEih4NFVUM0AEgYxlVBEgy4qsMUcs1MCLVH392ZT4VYu3MzD4wT8fKtKgb4skAByaqFYcL6Iniy4acBQLayfOsiLL82i2SJo1ELc+aVOzfFHD0EQsVq8eHFFRcWlS5ckHQjk5OQ4ODhkZWWJtvxTXl7+6tWrZ8+ePXv2jOs5tfCUlZUtOFhaWlpbW6PHiwiCIIIEBASsXbs2Pj6e99TEiRMvXbr0l2QzIH8hFRWVzMxMFRUVSQVAo9H69OkzfPhwb29vScXA1/Xr1wMCAm7duiXyDHv37n337t2TJ0+EGbx///7Xr18HBgbWOTIrK6t3796C+nQMHDjw+fPn9QtUHLZt27Z161aCASIEVl1dvW3btpCQkPLycjKZrKent2TJkqFDhxJcIqjNhLjGC1JbWxsXF1dRUWFhYSGRCsS9evUKCQkRdNbV1fX169eCzlKpVBMTk8+fP5uYmBDfJT4+3sHBgW9nIjKZPGPGjLNnzwofM4IgCIK0dKjlRGvGZDJ79uzJm82grq5+7969vy6bAQAoFKjlWXflwrM7BGm2uBZcORdQ2XUamuHuc6a3N0REwJ8NYulkqRMD5+we6lX7ZzaDjSIM1QRbRUxXFgAgtAzeleA/K6GGCeZyMEIHM5EDTWmgAQzQAHkSND1NaUjsgT0qgEWxeBlHW4dCGrwu5h3Ov2hCeDm4f8MBQIkM1orQWRm6qmHtlcBMHqSEyM6w+4jnULmnliFBV1XooQqdVLD2ytCG44lobi2ElkJoGf6lHH5UApUjsSSHCldz4GoOLk8CNw2YoIsN1vx/iYvmrLq6+tixYx8/fqyqqlJWVh4+fPj06dPrLITIWdGkGf6wIAjSbCUmJt65c4fvQlTT09PTs7e3DwoKGj58uAiXq6ioeHh4eHh4AEBsbCwrs+Hdu3c1NTXCT1JRUfHt27dv375xHlRSUrK2traxsWnXrp2trW27du0sLS1RuwoEQf5yb9++3bhxI991IDKZvHXr1g0bNjS3jeMIIi44jldXVyspKUkwBmlp6Tt37jg7O3fp0qV///4SjISLsbFxVlZWQ2bw8vK6du3avXv3Ro8eTTwyNzd33759nz9/FmbaNWvWCMpmAIBPnz69f/++V69e9Yu1wb5+/Uo8oL5/mDExMRMnTvz58yf++2lVVFRUaGjo8OHDL126RCLxfyzC2WaizhwFsWQzVFZWLlmy5MOHDzk5OTU1NVpaWubm5lu2bBk4cKDIc4rg6NGjo0aNSk9P5z1lbGx89OhRgmtlZWU7der08+fPOhMaioqK+GYzyMnJDRgw4PTp0/WKGUEQBEFaB/RYrXU6efJkWVkZ5xF5efl//vln8+bNf+mOMWNj0NCAvDyBA6SkwN6+QbeoqsLDwiAvD7OwgI4dAT2zbjQEO8vZB9k5DYLGCOlrOTwvwr9VQBIFsqhQzQASgLIUDNEEEobpykAPdVCT+v/SeykdqhlQTIM7eXgWFVSkQE8GLBUwa0XQp1XpJuUYyCkqUSpZg2lkqdcOfbaNWxtj9EeEbhqwwxJrq/hHJK7q4G3aHJ/uDdeGXurY8G/494ZlBFUy4Gs5fC0H3ywcAEgA6tJgKg8dlGGIJtZLHeT+/BCNA8yKgWzq/48okmGYFrhrY24aAjtZ6MrAKB0YpYMBAA2Hn5UQWgrvS/GPpVD6u+g4hQmPC+FxIa4tA5N1Ybo+ZibfoC+tUb148WL58uWxsbHsRw+BgYE+Pj7Xrl2rs6Ui60eD94elvj8yDf9BQxCkBTl37tzMmTMlUl+XrwkTJty6dUu0hAZOrEYSK1asoFAoISEhwcHBwcHBUVFRDAaj7ot5VFZWfv36lfNxM7tdRdu2bdu2bWtnZ2djY9OcdyEXFhbGxcWlp6cXFBSwMzykpaXV1NRUVVU1NDS0fxP0mBtBEITtzZs3//77r6BNq8bGxn5+fv369WviqBAEABgMxrNnzx48eEClUm1sbGbMmKGvry/ktUwmk8FgSEsLVWywqqpKXl5e4v9oGhgYXL16derUqd+/f1dXV5dsMGwkEgnHBfaN/Pnz59GjRzMyMjAMMzU1XbFiBe9HXWlp6ePHj0+fPn3IkCHy8kQf4A8dOjR58mRzc3NhAouOjiY4W15efv78+aZPaKBSqcQD+C6EC1JWVjZ+/Hjer7SsrOz27duqqqonTpwQdC1nTgMISFbgbEJBkM2QlpZ26tSplJQUaWnpAQMGeHp6chVgKyoqGjhwIOe769zc3Nzc3ClTpqxdu9bLy6uOr1N8nJyczp49u2zZsvj4ePb3LYZhtra2J0+edHR0JL6cRCIxuYq28hMUFMT5UkZGRk9Pz8DAYNKkSQsXLkTJfwiCIMjfCbWcaJ1Gjx59//599ktVVdWfP3/+pakMv+GjR+OC3zpj5uZYUBCI1q6SQmF6e0N4OGRmApMJMjKYsTGMGIEtXw7oLWYD8K6SEhRmIJhByMF/zAzwIB/2p+LRRF1KRCTFpMtRazDAKbLydNIfiS+qJOZBW/K4NuK/aWMLL4dRUTiFCf3VoZQOObXAxEGJDGQMSmlQSMNrmBgASGHQRgbUpICGQykdKhl4DQOr+5McgBwZZujDQkPMWA5oOISVweqE///tyJPhqA02XAsURG0VwcQhsgKeFOKBhRD75186CYO+6rDYCOunIeLkjefz589jx47NzMzkPWVjY/PmzRshCzCK/JPCeTlKaECQv4S9vf2lS5c6deok6UD+U1hYaG1tnZWVRfzwWjRlZWXv37//9OlTWFjYt2/fCNrlikBKSsrCwoJdwsHOzs7W1rYxvgq24uLigoKCysrKyspKeXl5rlo+FAqlqKgoJSUlIiLiw4cPqampwswpJSWlq6trbGxsYGBgampqbm5ua2vbvn375rNGgiCIpOA4/vXr18ePH9+8eTMujn9HMzKZPH/+/F27dkmwCD/SrGRlZRUWFtJoNBzHpaWlNTQ0jIyMGm/p7sOHD0uWLImJiWGvEBsaGg4bNuzEiRPEdZWysrLy8/Nra2uZTCaZTFZQUDAzM1NUVCS4JC4ubsSIEQkJCeL8AkS1bNmyoqKiq1evSjqQ/zx+/Pj06dO8DSMYDMa8efMePXqUn5/PPqinpzd27NijR4/yfmNMnDjR1taWoB0DhUIxMTEJDQ21sLCoMyomk2lpaZmSkkIwxt3d/dGjR3VOJbL09PTHjx/n5+fb29sPGTKE9T02adKkGzduEFzVpUuXsLAwIW8xf/78M2fOCDqrr68fGhpqbGxMPAln1gJfBKkMdDp93rx5T58+zcnJYR0hkUht27bdvn07q44ay8CBA1+8eMF3Bl1d3cePHzfxx5PKyso9e/aEh4dXVFQoKyt37dp17dq1xL8EWFxcXA4dOuTi4kI8rGvXrpx/iYcPH160aJGQ6VMIgiAI0vqglhOtGVd5MW9v7788mwEAsJUr8SVLgO+TaAUFGDdOxGyGqip84kSIivp/H4HaWjwxEU6ehMRE7ORJ0SNG/sS15oodiePKb+AlWlH9xGpYGo9/KBU10LrQSVKV8nzqTLqHPz3UXatNG+fGunFj6qICST0wJg7y/FMKMACg47xdJLBaJiRRILYSXpbi4WWQXgMUflthaxhwOgNOZ+DSJKDjf3TtkCXB5y6YScMWgEgYdFKBTirYZnNIosDtXPxqLmTWAAAwcXhZDC+L8c4qsNMS69acOvYsW7aMbzYDAMTHxy9cuPDevXvCzMMu1YCSEhAEIVZbW5uYmNi+fXtJB/J/WlpaXbp0efLkydixY8U+uaqqqru7u7u7O+tlUVFRdHR0bGxsYmJi0m9VVSImP9Lp9Pj4eM7mHSQSyczMjF3CgZXrIFpt6pycnJiYmLi4OFa0aWlpqamp9WqlISQ6nZ6Zmcn7j5GpqWn37t379u3bt29fYdYMEARpNSorK589exYYGPj06dPc3FyCka6urkeOHGlW/6YgEsRgMH7+/FlWVsa5U7+8vLywsNDBwaExlvHevXs3efJkrn/CMjMzz507l5OT8+DBA76JFDiOx8TEFBcXc+6xplAoFRUVpqamenp6gm73/v37Ohd9m8zu3btdXFxOnDixePFikSf5/Pnz7du3CwoK7Ozspk6damBgIPJU+fn5Ojo6vMenTZt269YtOp3OeTAnJ+fMmTM0Go236v7+/fudnJymT59uamrK90ZHjhzp06ePkO9MSCRSncW0ZEV7kCiE3Nzc6dOnR0ZGspI5yGSymZnZ6NGj9+zZM3369EePHlVWVgq61snJSfgbEac+ZGdnnzhxYt++fcSTsPIV+H6HE/eYwHF8zJgxT5484SyKxmQyf/78OX/+fCaTyeohwkovFjRJbm7uxo0bnz59ShykeCkpKe3YsUOECwsKCrS0tIjHlJSUREREcB7x8PBA2QwIgiAIghIaWieupO9//vlHUpE0Iz16YMuW4cePczeeUFbGRo7ERP0Uh69cif/ZNfk/VCoeFAS+vtjcuaLNjHBhZyfUr9ZCPVdqb+SCVwJe/fuTlCIZPLShrwbWVhFM5EGJDOk1EFMJqTXwIB+vYoK6FFQxgP77kYuKFMiTQE0KAAMqE4ppkFkDmVSoJaxCYJKfsfPGv8MSPpI8Hgj/pTU3snXVzuTJZgAAkCGBnSLYKcLoNv+dzqbCj0qIroLICjyhEpIoQONIX6D9+SepLg3BTg3NZuBiIQ/eZtgaUwguBr9sPKgIGDgAQEQ5DP6KzzCAXRaYgLyNJvXt2zfiHvbfvn2rrKwUfiUMZTMgCFInGo1GJpOJ9yw2PVbXicZIaOCiqanZu3fv3r17cx7Mzc1l5zckJiYmJCQkJCRUVIjSh4nJZLLmYW/1wzDMzMzMwcHB2trawsLC0NDQyMhIV1dXTU2N9YSdyWSWlJTk5uampKTExcXFxcVFR0fHxcWVlpY2+MttkNTU1NTU1OvXrwOApaXl0KFD3d3d+/Tp05y7bCAI0kBv3rw5e/bs/fv3KRQK8Uh7e/vdu3ez08UQAnQ6PScnp7KyEsdxWVlZAwMDOTk5SQfVKKKjo3n/8cJxvKKiIjo6ukOHDuK9HY1GW7p0Kd/scAaDERQUdOrUqUWLFvGeTUxMLCoq4u2PUFtbm5aWpqysLOjzl6+vL0HlgCamoKDw4MGD7t2729nZubm51ffyxMTE6dOnf//+nf2G58SJE/379/f19RVtgb+srIy3ndnLly8DAwO5shlYamtr7969O2fOHK6VeyMjo+XLl69cufLu3bu8V2VmZh46dEj40gUAYGhoSPChm0Qi9enTR/jZhJednd2/f//Y2Fj2EQaDkZiYePTo0eTk5Dt37nTr1i04OJjvtTY2Nrt37xbyRlQqtbi4mHhMUlKSkLMR5y7wde7cuRcvXvBt8ZaXl7dp0yZWDxE/Pz+uxspckpOTcRxvEY0YBKXvcNqyZQtnylSbNm0E5eggCIIgyF+leT2ORMSirKyM83OgnJyc8C0AWzds2jSsa1d8715ITsYpFExGBgwMYNYsbOBAEWfMyyNoYwE1NXDvHqCEBvHhXHAVIa2BGBOHzUn48Yz/XkpjsNAIvEwwtT9/TRrLgbEcAMB8Q2E/KTFxSKiGn/nVv85fy5JSylXVKVbRoErJqFaVWeYmD4x6PejbSzKTgdnagpWV8F9Ua6UvC/qyMEgTWHUdqEwILIAtyXjan9tKpTCY0Ab2W2OKjZNbQMZgkCYM0sTSa+BkBn4xG2qYgANcyIIPJbifPdau7lKCjSs4OJh4vSonJyc2Nrb5bANCEKQVUFRUVFJSys7OblbvLUePHu3l5VVeXi6RiuW6urq6uro9e/bkPJiVlRUfHx8bG8tKL/j586do7SpwHE9OTk5OThZTsJKRmJh47NixY8eOqaioDB48eMSIEUOHDkU9KRCk1aDT6Tdu3Ni/f/+PHz/qHGxmZjZnzpyxY8ei2i3CyM7OzszM5EwQKSgo0NTUtGp1HxsLCwsJVisrKiqysrIaUgCA1927d2NiYgSdrampuXbtGm9CA41G45vNwEKlUpOTkx0dHXlPffv2raSkZMiQIQ2JWbzMzMxu3749duzYdu3aFRQUJCQkeHh4XLp0qc6MmcTExCFDhiQmJnIezM7Ovnr1amZmZlBQEFdPK2HwXYo+duxYSUmJoEsKCgoOHDjASp3ktGrVqnbt2r148WLAgAFcp1avXr1o0SIzMzPhA1u0aFF4eHh5eTnfs7a2trNnzxZ+NuFNmTKFM5uBjUqlPnny5NixY3fu3BkyZEhYWBjnsjcAWFpanjt3Tvh3WWQymUSqY2+KCH+hwrty5QpBDlxcXJyfn9/ChQuLioqI56mqqiovL1dVbU4VNfnJycmRk5OrM863b99yvmx9v/MRBEEQRDQooaEV4soxNzQ0bBE5qk3E1hbz8wMArKoKhOhtRgwPDASOTn58BuTkYJmZ8Nf3+2j+KhkwJwYPLPzvpZ0inGuL2YtS45kPEga2imBrpsCsjgV/f+D7+ENWFtzdAf2o8pAlwag2MKoNFlUB70ohuwbXlsUcFKGnmqD2FmJmLAd7rbAlRrD2F/64EAAgvhoGfMHP2GHDtZsiAEHqrBzOYDBqa2sFnSUuW0LczwXVckCQv5mjo2NUVFSzSmhQU1Pr1avX48ePJ02aJOlY/mNgYGBgYNCvXz/2EXa7ipjfsrOzJRhhnaSkpNq1a2dlZaWrq8vuB1xTU1NaWlpWVlZUVFRQUJCXl0ew0sCrvLz89u3bt2/flpaW7tOnj4eHx8iRI1FfPARpuXAc9/b2PnfuXJ1LTSQSydHR0cPDo3fv3iQSKTs7u6KiwtHRsbmV/GlWsrKyUlNTubanU6nUnJwcGo3Wtm1bSQXWGPLy8rjWZTkxmczCwkLxJjQ8efKERqMRDMjOzq6treUqLJSXl0elUgmuqqmpYTKZvCvEKSkp9vb2da4cNxyFQsnMzKRSqRiGKSsr6+vrE/yU9erVKzY2NjIyUk1Nzdra2tPT89SpU15eXsS3mDFjBlc2AwuTyXz37t3WrVu3b99e37ClpaV5KzEQ96wBnma7LLKysocPH162bFlUVBRnif5Pnz59/PjxwoUL9Qps1KhRDx48uHXrFu/fu56e3t69e+XlxVouEgAAvn//HhkZKegshUK5cuXK0qVL37x5s3Xr1ufPnxcUFDAYDHV1dUdHx0OHDgnqe1JSUrJr167v379XV1crKysPHDhw0aJF0tLSOjo6KSkpBPF06tSpoV+SADiOE78fZjKZb968WbhwoWJdz29lZWWVlZXFGl2j+PLlS8eOHYnHUCgUrqoY06ZNa8ygEARBEKTFQJ8eW6Hq6mrOl7x12xAAaHg2AwCAgO71/1dVBYWFLT2hgU6n3759+/Hjx1QqVVtbe/bs2Z07d5Z0UOL0sxJmRuPxv39uhmuDrx2m0AiL5aTdu/G0NDw8nDunQVoac3PDli4V/y1bkfbK0F4ZWGUbmp6hHFxzwK7lwuoEvIoBVQyYGo3/a4EtMZJIOAAA3bt3l5eXJ9jNoKOjY21tzfcUK19BhB4uCIIg7du3//79e7PaYgi/u040n4QGXrztKkpLS9klHFi5DmlpaY0ag6Kiop6enqqqqry8PJVK5Vo6kpWVVVNT09PTs7Ky6tKlS9euXet8dgwANTU1GRkZ2dnZ6enprI4bP378iI+P51sgmo1GowUHBwcHBy9ZsqRTp06jRo0aOXJku3btGvoVIgjShCIjI0ePHp2amkowRk5OrkOHDs7Ozr169dLW/iMXuKKiIiYmhu9edgQAaDRaZmYm39+lOI4XFxcXFhbW2YW9BSHOLQAA4n9WRFBndjiNRquqquJKaKiqqiK+ik6n19bW8hY5sLS0JCgIIRY4jsfHx5eUlLCT2gsLC3Nzc1lJloKu0tDQYLecWLt27cKFC4kTGr5+/fr9+3dBZ+l0+qNHj0RLaOD9HuDbhkCYAcOHD/fx8Tly5Mjq1avZB729vbds2SJC/sHFixd1dXVv377N/nUnKytrZ2e3b98+3iIQYnHz5k3ihNHs7GzWb4Ddu3fv3r27oqKCQqEQdzG4fv36li1bODNRgoKCLl26dO3atWHDhkVERAj6w7S0tJzbaHVnaTRanT/arG+MMWPG8E0rYTMyMmqChKGG+/Tpk4uLC/GYW7ducf6qUVBQmDJlSiPHhSAIgiAtA0poaIW43sMJqoaHiIFRXYuZSkrQwp8yfPr0af78+TExMeyPl7du3erevfv169clVcyNeO84L4L12iwq7EvFr+YAHQcAwACWm8BmM4zUSIvmsrLYjRuwaRP+8SNkZACDATIymLExDBuGrVyJyjM0f5N1oZMy5vkDT6YAE4eNiXhWDeyybLRvGEJ9+vSxtLQkKO1rZWXF9eCYDV9uy/45IijVwHu8vj99CIK0Po6Ojs+fP5d0FNxGjhy5ePHi4uJiDQ0NScciLDU1NRcXF85nmpWVlewSDqz/SUlJIdixSkBBQcHW1tbW1pZVZcHS0tLMzKwxspzl5OSsrKy4CuFWVVWFhYW9efMmODj48+fPBAsSOI5HRERERERs2LDBysrKw8PDw8OjW7duLeKRNIL8tSgUytatWw8dOiRoIUpbW3v06NHu7u6GhoYEfQTKy8tLS0vRBgy+MjIyCFbcGQxGTk5Oa0poqJPYy47WWR9IWVmZ95uzztr7GIbx/SfM3t6eQqHEx8fb2NjUJ8x6iImJ4W2HQaFQUlNTcRwXph5Sz549WRviXV1dBY25e/euoP4LLDk5OZmZmfUtv8Q3oUFTU5P4KoJ3fceOHXN2dh4/fryJiQkAPH36NCcnZ+rUqfWKigXDsL17965Zs+bKlStRUVEyMjLu7u5DhgxpvAIzdZamqK6uLioqYv8GUFZWJi5O8OzZs5UrV3JNy2Awvn37NmrUqODg4OfPn3/48IH3QjU1tcWLFzdemzAZGZk6G8axCk64u7s7OjqGC+j5q6KisrSFbBCKiIhYvHgxwQAcx8+ePct5ZNKkSbKyso0cF4IgCIK0DCihoRXi+vgk2mPQVoNGo33+/DkxMdHIyIi1oVmMk2NDh+InTkBensABenotujxDeHj4hAkT0tPTOQ+WlpYGBgYOGjTozZs3dbZXbJ6oTAgqgtt5+NNCoP3+vK9AhuM22Ng2jXxvGRls716spgYiI/GsLMzMDNq3B1RqteWwVYRXnbDJP/EPpQAApzMhi4qfaZySHsTIZLKXl9fKlSuLi4t5zxoaGu7fv5/gciFzGhAEQbh06NBh9+7dko6Cm7KyspubW0BAwIwZMyQdi+iUlJS6dOnSpUsX9pGqqqro6OiEhISEhIS0tLSsrKzs7Oz8/PzS0lJ2loCCggJr86WFhQUrg8HW1tbU1FSCLecUFRX79u3bt2/fbdu2FRcXBwUFPXz48NmzZ8TbDX/9+rV///79+/fr6uqOGDHCw8OjX79+6AEugjQ3oaGhM2bMiI+P53u2d+/eS5YsGTlyJKvS+5cvXwimYjAYubm5KKGBrzorARA3Pmhx6vxtz1UpoeHmzp177dq1goICQQNsbW15/yXV1NTMyckheMgmIyPDN1QMw0aOHPnw4UPOmgFilJ+fX1JSwnc7E51Oz8rKatOmDWf/Bb4wDJs/f/7FixcJEhoKCwsFnWKpqakpKyurb0KDlJQUb4LUyJEj3759K+hbXVFRkSBBwcLCYvHixStXrvT392cwGN7e3nv27GlICoKmpuby5ctFuLCgoGDr1q3R0dFUKlVJSalbt27e3t4KCgoEl1hYWBDPqaysrKurK2QATCZz/fr1gpIkEhISli9f/uTJk3Hjxn369KmiooJ9ysTEZMmSJcuWLRPyRqJxdHQk2KShqak5f/58ACCRSH5+fiNHjuTqxQAACgoKEyZMGD16dKPGKS7fv39v37497/Ho6Gg/P7+PHz/GxcVxvWGus6IDgiAIgvw90CpaK4QSGlhwHN+wYcP9+/eTk5Nra2ulpKRMTEz69et3/PhxsT0b1dHBnJ3xR4/4n5WXh7FjxXMjScBxfPHixVzZDGxhYWFr1qw5duxY0wTDXnllL7sKs/7KtZucjsP7EriXjz8sgNI/Pyz31YCD1piF+LsfCiAnBy4uqCBDC6UuDffbY3Nj8Qf5AAAPCyCFgl+2x8yb7Pvnt+nTp2dlZZ04cYLr8YSZmdmePXvqbA2DchoQBBFBu3bt8vPzc3JyBDXolZQJEyZcuHChRSc08FJUVHR2dnZ2dpZ0IKLT0NCYOHHixIkT6XT6u3fvAgICAgICiJtr5Obm+vr6+vr6Kioqurm5DR06dMiQIcbGxk0WM4IgfNXU1GzZsuXgwYN8y65YW1tfvHiRa91FyFriCK86C202RiXOzMzMwsJCGo2G47iUlJSqqqqpqWmdNQnEwsjIqKSkRND3g5SUFEHTBNHY2dn17dv3zp07fP8kjY2N9+7dy3tcXV1dUVGRc9GXE4ZhBEUFXF1dr127JnLAxHJzcwnqIdXU1GRmZpqZmdU5z9ChQ/ft20cwoM7+UKqqqvXNZgAAHMd500fmz59//fp1vpUDAKB79+5jCR+4eXt79+jRY/bs2eXl5fr6+iNHjqxvVA136dKlbdu2paSksI+8fPny3r17Z8+e7d69u6Cr/vnnH97P+JyMjY2FL5j67t07QSloLKyyE0FBQYGBgX5+fmVlZWQy2cbGZt26dcKnTSQkJFy8eDEjI0NVVXXy5MnCr8EfOHDg06dPvGkKAIBhWN++fdmdidq1a/f06dPZs2f//PmTtalDWlra3Nx86tSp69evF/J2klVVVVVaWsr1A5Kdnb1jx44zZ84Ienqfk5PTJNEhCIIgSAuAEhpaIa4PnHW2nWuVcBwfPXr006dP2dncdDo9KSkpJSUlLi4uKChIXKUFsAMHICsLj4wEro/BcnLYoEHYrFliuYtEfPjwITo6WtBZHMdfvXrFZDIbqSYw5zprA6fKrYV3JfCiCH9RDCV/PiHBAHqowVpTrHdjldBDWidZEvi1xYxk8eMZAAA/KqFPBH7AGpvQ2BU+eGzYsGHEiBFbt25NSUmhUCjKysp2dnZ79uwRcqGRlcSAshkQBBEemUwePHhwQEAAa79U8+Hu7j5v3rz8/HziFsKIpEhJSfXr169fv35Hjx79+vVrQEDAgwcPCPpwA0BVVdXDhw8fPnwIADY2NgMHDhw4cKCrq6uSklJTRY0gyH+Cg4OXLl0aGxvLe0pXV3fdunV8d/HW+VER9ZcRpM7N9OItd89gMH7+/FleXs65olZRUVFaWtq2bVvx1rnkS0lJSUdHJzs7m296gYaGRmMUvb948WJ+fn5ISAhX5o2RkdGePXsE9YawsrJi7bbnPaWqqspqcMCXkZFR4y1M1lmxo86aHywWFhY1NTUEeasTJ048ePCgoH0vAGBqaiqu5qQkEunBgwfDhw+PiIjg/DuSkZHp1q3bnTt3iC+Xk5N7+fLlkSNHFBUVFy1a1PSVqwIDA9euXZv3Z0lXHMdjYmKmTJkSFBQkqBKDiYlJ7969BWXbaGho1KvOx8uXL6urqwkG5OfnJyYmOjg4DB06dOjQocLPzFJZWTl16tSQkBB2vZPLly936NDh8uXLpqamdV6uq6t78uTJRYsWceU0SEtL9+rV6/Lly5wHrays3r59GxcXFxgYWFxc3Llz58GDB7egwrElJSUaGhrsb8WnT5/u3LkzNDSUYCMimUweMmRIUwWIIAiCIM0dSmhohbjKDxB0XmzF/v3338DAwNraWq7jTCbzw4cPCxYs8PPzE8+dFBSwW7fwDRvg82fIzAQGA2RlMWNjGDUKW7JEPLeQkIcPHxJ/6M3Ly0tPTxfmI4rwBKUv1Gu1tYoBQUUQXv7fZz+bD3w+BJrKw/g2MK4NZk1U6g9BBCJhsMMSs1aE1Ql4DRPK6TA3Bn9WCIdtMLWm/afVwcHh7t27DZkBZTMgCFIvY8aM8fHxaW4JDQoKCkOGDLl///68efMkHQtSBycnJycnp23btiUnJz948ODBgwcfP34kTsKOj4+Pj49nFVrr16/fxIkTx44dS1yxGUGQhmMwGEFBQYcOHQoODuY9Kycnt2nTptWrVwtafZeVlSVeSEP9JgTR1dUtKioi+MVYZ+P5eomJiSktLeU9XllZGRMT07FjxyZIPbG0tASAgoICzsc40tLSmpqa1tbWjXFHeXn5Fy9e7Nix49GjR7m5uXQ6XVlZ2cbGZv/+/W3bthV0lbKyctu2bX/9+lVdXc1ehpSWllZTU+PbpYKturq68VZexVjSo3PnzmFhYYLqGejo6AwZMuTcuXN8vzl1dHS2bNki5I04YRjGd01XS0vr/fv3Bw4cCAwMLCwsxDBMW1t71KhRS5YsEeZ7Uk1NbevWrULGkJ6eHh8fr6Cg4OjoqKysXK/4eeE4vmnTpjwBDWqTk5OXLFkSGBgo6HI/P7/MzMxPnz5x/bGoqanNnTu3XtUm6tzkhuO4yBvhampqBgwY8OnTJ86DFRUV79+/HzRo0MuXL4Up18FqaLty5cqfP3+y6kPo6el5eHisXr2ab4UYW1tbW9sW+QRDRUWlvLy8traWRCKtWLHixIkTxOP19PSOHTvm5OTUNOEhCIIgSPOHEhpaIa5NS3w/l7ZuTCbT39+fN5uBffb169elpaVie3oiJ0c6eBAoFDwiAvLzMXNzcHSEJinM2KgE1VFkq62tJX4+1RCirbCW0+FgGn4+GyoEFDc1koPh2jBaB+usAqjjA9JwU/WgvRI2IxpPogAA3MuH0DJ8nxU2QlvSkSEIgjSawYMHz5w5s7i4WENDQ9Kx/GHChAlHjx5FCQ0tiLm5uZeXl5eXV0FBwcOHDwMCAl68eEGcjU2lUp8+ffr06VMvLy9We+yGrzogCMIlOzs7NDT05cuXAQEB2dnZfMd07drVz8/Pzs6OYB59ff3y8nJBS2UKCgrNrXtR86Gurq6iosLVSZ1NQUFBjPsKSkpKysrKBJ2trKwU+zYGQSwtLfX19bOyslj/EMjIyBgaGioqKjbeHaWkpLZu3bp169bi4uLq6modHR0ZGZk6r1JRUXFyciouLi4sLGQwGLKysvr6+nXWsQgNDW3fvr2YAudWZ8WOOmt+sPXo0ePDhw8ES+YnTpzIyMgIDg7meuamra3t5eXl5uYm5I24wuNbAAYApKSk1q1bt27dOhGmFdKLFy82b96cnJxcUFBAJpMNDQ07dOhw5syZhhT9Cg0NTUhIIBgQExNTVlYmqJqFgoLCq1evVq5c+fLly8zMTAqFoqGhYWpqunz58kmTJtUrkp49e8rKyhLU8NDS0hJUK6JOK1as+Pz5M99TCQkJ06dP55sMx8vQ0PDWrVsAUF5eLisrK7Y2wc2MiopK3759Z8+eXVRURJDOoqio2LNnzylTpowdO7a1/lEgCIIgiGhQQkMrpK2tzflutbCwMC0tjaDwXesTExNDUAEPADIyMp4+ferp6SmW2yUlJV2+fDk5OdnIyMjT09PBwUEs00qck5MTiUQiKH2mrq4u9n7GDdkpHlgIK+LxXJ48FlkSOKuCqzo2SBMcUIliRNzaK8P7Lph3In4pGwAghwpTfuK91WGnJeaIvt8QBGmNFBQU+vTp8/Lly3Hjxkk6lj+wMi2ys7P19fUlHQtSP9ra2rNmzZo1a1ZVVdWzZ88ePHjw9OnToqIigkuKioq2bdt29uzZS5cu9e/fv8lCRZAWrbi4OCkpKTc3l7UPnrWMXV1dTaVSS0tLy8rKMjIy4uPjCwsLCSaRlZXdsmXL6tWr61xD1dLS0tbWzsvL490dLisra25ujlpOEGjXrt2PHz94Uw0UFBTs7Oz4blwWTU5ODvH+7KbcJKOgoGBlZdVkt2PT0NCoV5omhmGampqamppCji8rKzt9+nRAQIBI0dVNVVWVYEeKlJSU8MlDDg4O58+fJxggJSX16NGjffv2+fv7Z2dn19TUqKiomJmZbd68uW/fvvWL+zdLS8usrCzRrm2gkydPbt++nV1KgU6np6ampqamxsfHBwYGipzK8/bt28rKSoIBOTk5cXFxXbt2FTRAVlb2xIkTdDo9Nja2pKTExMREtOe6AwYMsLKy+vnzp6ABdnZ2ouWG0un0169fExT/iIqKSkpKqle2hHhrzzRDV69eHTRoUGhoKO8pFRWVzZs3jx492sTEBP3jiCAIgiB8oYSGVkhKSsrJyYnz7VFkZKS+vr7wGdktXW5uLnF1ASaTmZyc3PAbVVRUTJ069cOHD+xecT4+Pp07d7569Wor6N88bty4PXv2EPxBWVpaSrCHsaDmFLwyemGy6LMA0pgUyXDMBhusCV4JeA4VAOBdCfQOx4dqwVxDrJcakPnVA8mogW8VEFsF6TV4EQ2qGaBIBgM5sFfCeqiCZRNW0caOxKGuEwiC1Eu3bt0iIiKaW0KDrKysh4fHzZs3vby8JB0LIiJFRcUxY8aMGTOGwWB8/vz56dOnQUFBX758EbTYlp2dPXjw4AMHDixfvrxpI0UQ8auqqoqIiAgJCQkLC0tISFBVVe3cubOmpqaysrKKioqampqKioqysjLrpY6OjpBdV379+vX69evXr19/+PAhIyOjgUH26NHj9OnTwifx29jYSEtLFxYWUigU1hEMwxQUFCwsLNTV1RsYTOtGJpPbt2+fkZFRVFRUW1uL47i0tLSysrK5uXmdqST1QqcLKG/4G41GE+Pt/kK1tbWTJ0/28PBovNLxpqamrCITfM+qqqoKqgTAS0ZGps6/cRKJxKqaUFBQUFpaqq+v38BCGk5OTlVVVUVFRcLniIhFbGzs7t27+TaGiI2N9fT0/PjxI0EbkSYgJSXVwE1T0tLSq1at8vLyKi4u5j1rZmZ29OjRek3I+gPBcTw2NlZQCR+WwsLCx48fL1u2rF7zt25lZWWRkZFcB+3s7CZMmLBgwYJW8CQZQRAEQRoVSmhonfr168eZ0DBjxoyKioqePXuOGTNm9OjRBgYGEoytCejq6iorK5eXlwsaQCKRzM3NG3iX6urq/v37h4WFcR4sKSl58eKFm5vb69evtbS0GngLyVJTUxs/fvzhw4f51qYzMDDYu3dv00clApTNgDSNoVrQUw3bmYKfzwIaDjjAk0J4UojrysBATeisgunIQA0T0mogvAyPKAfeaiK/4QCgKg26MrDGBBuu3RTfwyinAUGQemnTps2vX78kHQUfnp6e3t7eKKGhFSCTyd27d+/evfv27duLi4tfvnwZFBT09OlT3h2cDAZjxYoVFArF29tbIqEiSENkZmZ++PDh48ePHz9+/PbtG9fSsqBS3iyKioq6urpt2rTR1tbW09PT0tJip5vX1tYWFxenpaWFhYWJa9+zra3t5s2bJ06cWN/lPXNzcyMjo/z8fNZ+ZS0tLQ0NDcmuEbYUGIYZGxsbGxvjOI7jeCPt2a3z7wL9ZTVEfn7+mDFj9PX1Dx061Hh3IZPJbdu2jY2Nraqq4jyOYZiqqmrbtm2FnyoyMtLWVtgPhtra2traYui2KCUl1bNnz9u3b8+cObMpa+xv2LCB4Dfkt2/f7t+/P3r0aBFm7tWrl6KiItdfByddXV0bGxsRZmarrq5+8OBBRESEnJzc0KFDu3fvLuhXxLRp0/Ly8o4ePcqVf2BjY3Pq1CnRaqKwfi3UmVxFXO/nL3Tu3DnO3mokEunw4cNLly6VYEgIgiAI0oJgALB58+Zt27ZJOhJEnAoLC/v06RMTEwMAXF0DSCRSt27dxowZY2pqWlBQUFBQUFRUVFhYyPpvfn5+YWFhTU2NlZXV1KlT58yZ0xJX5ZlMZvv27QkqqpmYmHz79k1NTa0hd5k1a5afn5+g6mrDhw9/+PBhQ+ZvDnAcnzZt2oMHD7gqXhgZGf3777/Tp0+XSFSs2gxT+tu8LIZKjt16JAwm6cJOS0xN6o+RaJkWaWK/qmF7Mv6wAATWXqwPFSkYqAkDNbF+6qBdd0fXemMXO+H8SSGugML1M4V+0BDkL3Tw4MHMzMzDhw9LOhBuTCbT2Nj45cuXDXxGjDRPOI6HhoaeP3/+2rVrvBm3Z86cmTt3rkQCQ/42ERERz549+/z5c1JSUnFxMZlM1tHRMTU1NTc3NzU11dbW1tLSUldXl5OTk5eXBwAVFRUymUyj0SorK0tKStLT06Ojo6Oioj5//tzwkgmNTUZGZsiQIbNnzx46dCgqgt0q/fr1i3ibtYaGhhgba1ZVVYWHh0dFRSUmJqamptLpdFlZ2fPnzzfx1vwmwGQyHzx4sHz58pkzZ27ZsqUJ8kLodHpKSkp5eTmdTscwTEZGRktLy9DQUPgZiouLO3bseOfOHWdn58aLk8vLly937dr148ePiooKXV1dIyOjJUuWNE0ZMEdHxx8/fhAMmDhx4o0bN0SYmclkdu7cmXcvPtvgwYOfPn0qwswse/fu9fPzS0xMZJWwUlRUtLOzO3z4cM+ePQVd8uvXry1btiQlJdXW1iopKTk5Of3777+qqqrsigtC3przO7lNmzZ861uwkMnkGzdu8P5Vsmfge9P6xtOyDBky5NmzZ+yXq1ev3rdvnwTjQRAEQZCWYsGCBT4+PqhCQ+ukpaX17du30NDQ2NjY+fPnc55iMpms/R/EM8TFxa1fv37nzp3z5s1bt26dWHKumwyJRBo7dmxCQkJtLZ8d0CQSqW/fvg3MZqipqXn37h3BO+wvX77k5eW1adOmIXeROAzDLl++fPPmTR8fn4yMDBqNpqioaGtru2fPniZeJyijQ1gZfCzDQ0pBvYMNA4eAgj8GDNGCDWaYw58dMNAKKyIRVgpw2R77VQ1+2bh/HuQJqMSgIgUdlcFRCczlMR1ZUCJDOR2SKRBWhr8pharf2/PK6eCfB/55OAkDRyUYogUjtLG2DaroyQf6YUEQpF6io6NdXFwkHQUfJBJp3LhxN27c2Lp1q6RjQcQPwzBW2YbNmzfPmTPnxYsXnGcXLVpkbm7ev39/SYWHtHrV1dVnz5718fGJi+NO/czOzv727ZskgmoUsrKy9vb23bt379Onz4ABA1p9U/O/nLGxcVFREd+6jABAJpP19PQafpfq6upLly7dvn07IiKiffv2HTp0sLa2HjhwoJSU1OHDh52cnF69emVhYdHwGzW2goKCixcv/vz5s6SkZOrUqUZGRlJSUqWlpWpqahoaGoqKioWFhXFxce/evXvw4IGOjs7Fixf79evXNLFJSUmJttueJSIiYuLEiVOmTGnKbIatW7eePHmSvY8/NTU1NTU1KioqODj4zJkzjXprHMdZZWMIEHezJUAikbZu3Tp37ly+6/1mZmbHjh0TbWYAWLp06YULFzjLP7A6Fnl6el64cGHAgAF8r7Kysrp+/TrvcRzHMQwTLY3A1NSUIKHB3Nx86NChBJcTZPlgGMYKTMioWkQaRE5OTlpaGueR3r17SyoYBEEQBGmJUIWGVq6wsNDU1JSgypkwNDQ0Dh06NG3aNHFF1QRwHB89evTTp0+5PpaTSKQePXoEBQXJyck1ZP5Pnz65uroK+szPcvny5SlTpjTkLs1NZWUlu4pp48mogUvZ4K4NFXSIrYLvlXh4OSRUA5PfBxMLeRiuDZ66mK2413cRRCwYOISXQ2gpxFXjVQwAAD1ZcFDCuqiAjQKQBHx+p+NwLx+eF+JfKyCZwmeAlQKM0oER2pi9EjRwpw/f+gr1KrqAKjQgyF/IwcHhypUrHTp0kHQgfISFhU2ePLl5dsRAxIjBYCxatIhrtUNTU/Pr16/GxsaSigppreh0+pkzZ7Zv306wctMisNY7WWUk5OTk1NXVAYBVSUJFRUVJSUlfX9/ExMTMzIxMJks6WKTppKWlpaenc5b2ZMEwTEtLq14NC/gKDw8fP358x44dZ82a1bdvXwUFBa4Bp06d8vX1DQsLk5FphJJ04vPgwYN58+aNHDnSwcHh+/fvRUVFWVlZDAZDVVW1tLS0uLiYSqWqqqpaWVm5uLgMGzbM0dFR0iELKzIyctCgQT4+PqJ1WBDNrVu3Fi5cWFxczHtKUVFx8+bNa9asadQA7O3to6OjCQaMHTv2zp07Is9//vz5HTt2pKamso9gGGZjY3PmzBmRV7Jfv349duxYvn9oANCuXTtWE4p6zcmZWFBnTgDnYAcHh7i4OBqNxjtMVlbWy8tr165dxJNw3Y4rEuJaDsJM2EwwmcwdO3bs3r2bs98EANy/f9/Dw0NCQSEIgiBIS8Kq0IASGlq/4ODgZcuWsdpPNMTAgQPPnDljamoqjqCaAo7jGzZsuH//fnJycm1trZSUlImJSb9+/Y4fP97wnnyBgYHDhg0jHrN///5Vq1Y18EZ/lbxaOJ2JH00D7ucofyJh0EUFhmphQ7TAhvtJCIK0NtGV8LwIgovxz2VA5/lsriUN9kpgqQBGclgbGdCSBi0ZUJcCeTLIkUBVCmqZkF4DlgJ+Uvj2mwCU0IAgCCEqlaqhoVFaWiotLS3pWPizsbG5du1a586dJR0I0rhwHJ85c+bFixc5Dzo7O79//76ZL4khLcuZM2f279+flJTUBPcyMTHp0aOHi4tLhw4dcnJyMjMzy8rKKioqysvLy8rKOP+/oKCAOL2eTUZGxtnZuV+/fv369XN2dmZ1wUAQLunp6Tk5OZyLbdLS0pqamtbW1g3slRAdHd2vXz9fX9+RI0cSDHN3d3d1dW3Oj1DOnTu3bdu2Bw8edOrUSdKxiN+IESNGjBgxe/bsprxply5dIiIiBJ21s7OLiopq1Hebw4YNCwwMFHRWWlra19e3gb1Wc3NzN2/eHB8fX11draSk5OzsvGnTpobsFOLqWcCFRCIdOXJkyZIl9Z1W+JwGYX4hKCgojBgx4vr164IG15nQwDouwi+f5pnQsHTp0uPHj3MdlJGRSU9Pb+mVfREEQRCkaaCEhr/Ljx8//P397969S5x9TExRUXHnzp1LlixpQb0zaTTa58+fExMTjYyMunfvLq7HN3Fxcd27dy8pKRE0QFpa+uHDh4MHDxbL7Vq3Wia8KoE7efijAqAKyGWQxsBeCbqpQi91rLsqqDfTBRQEaUQVdHhVAgH5+PMiqGTU71pLBXjuhGnx/OAIykVACQ0IghCIj48fPnx4QkKCpAMRaMuWLZWVlQcPHpR0IEijo9FogwcPfvXqFefBRYsWnThxQlIhIa0GlUr19/dftmxZUVFR491FWlraycnJxcWlR48e3bt319fXF/7a0tLS3NzcgoKCvLy83NzcoqIiCuW/0l5SUlIaGhpaWlq2traOjo4NLE+I/CVqa2uzsrKqq6sBQEZGxtDQsOHPT3Ac79q167x582bNmkU8Mj4+vmfPnklJSc2zxcm9e/eWL1/+6tUrS0tLScfSKPT09L58+VKvX0ENlJSU1LVrV4JfsLKyso8ePRLUQEEsPn36NGLEiIKCAr5nO3ToEB4eLiXVvJo1t2vXjnjH2qhRo+7duyfCzHyTDLhaOeTk5Aj6JpGSklJSUlJWVjYwMJgxY8bcuXNFuxfnwdZRoeHgwYN8U7V27drl7e3d9PEgCIIgSEvESmhoXm/LkMbj4ODg4OCwbdu2uLg4f3//0NBQVrq9tra2tra2pqamlpaWlpaWpqamjo5OaWnp8ePHfXx8uHpVVFVVLV++PDAw8MaNGxoaGpL6WupFWlq6Z8+ePXv2FO+0tra2pqamBAkN5ubmffv2Fe9NWxMqE6Ir4XM5vC/B35VCBf2Ps/JkaCMNurJgIQ/tlLAOyuCkDPKo6Cnyd1OWgpHaMFIbq2HCiyJ4UIC/LoYiPsUd+UishpHf8MCOmKpw/+yj7AQEQQikpKQ085Jdnp6ebm5u+/btQyXTWz1paelbt2516tQpPT2dffDkyZM9evTw9PSUYGBIy0Wj0d68eXPz5s179+6VlpbyHYNhmKur66hRo1gpCHQ6PT09PSUlJSUlJTs7u6CgoLS0tLS0tKamhpVhUFZWxmQypaSklJWVlZWV9fT0TExM2rdv7+jo6OTkJPKasZqampqamq0tetuGiIeMjIyZmZl453zw4AGrmk6dI21sbPr37+/n57ds2bI6B1dUVOTm5tJoNCkpKW1tbVbzlMYTExMzf/78oKCg1prNAABkMlnIoi/i8uvXL0F9E1ioVGpUVFSjJjR069Zt3rx5J06c4P1tb2Zmdv78+eaWzQAAdf41cTU1EK8FCxYIOkWn042NjUNCQpSVlTEMmzdvnhhzCz5//vz161ctLa3evXu3rJIGPj4+q1ev5jqooqKyb9++efPmSSQkBEEQBGm5mt07M6Sx2drabty4kXiMqqrqgQMHVq9evXLlymvXrnGdDQoK6tKly6NHjxreSbGJJScne3t7x8fHV1ZWKioqmpiYbNmyReRqgYsXL/by8iorK+M9JS8v7+np2fDGFq1DBR2iKiGuClIpeF4t5NZCZg1k1ACN30cbF1VYbIwN04IGFbVEkFZNjgTDtWG4NoYDpFIgrgpSayCjBi+ohQIaFNZCBQOqGEBh/FHI4WclzInBbzn+v2gju98EgiBIvaSkpIh9wUO8bG1tdXV13717h7JL/wZaWlp37tzp3bs35yP+OXPmODo6tmvXToKBIS1ITU3Nly9fPn/+/Pr16zdv3lRWVgoaSSKRJk2atGHDBq40AiMjox49ejR+pAjSwhw5cmTdunVC1o1fuHDhggULiBMaaDRabGxsRUUFnf7froj8/HxFRUU7OzsRKpHQaLQ6OxpUVVWNHz9+z549HTp0qO/8LYiKioq/vz/vymvjUVNTk5aWrq2tJRijqanZ2GFs377d1NT06NGjiYmJrBQ0LS2ttm3b+vr62tjYNPbdRaCsrEw8QE1NTbSZCfIPhPwR/v79e8MrrPANo1+/fqziMfr6+u3btz937lwjVROhUCipqakyMjKmpqYNT4x++vTpokWLuL6i5cuXr1+/Xltbu4GTIwiCIMhfCLWcQOoQGBi4YMECzj1PLKqqqnfv3nVzc5NIVCI4f/78tm3bMjIyOA/q6OgsWrRo8+bNos3p5eXl5+fHlcqtoKAwevToy5cvN7DTpGQxcEiiQEwlxFbhmdT/L4uqSgEGIE8CDWlMXRp0ZEBbGrRlQEsaVKSAjAEA4ADZVIiqgPel+LsSiKkCZl1p2aby4KENE3SxtoqN+3UhyN8GB7iVC/Nj//sMvccKW2D43ymxtIpgZ0Wgog4I8veYN2+evb29CN15m9KBAwcSEhJ8fX0lHQjSRE6cOMH1PWljYxMaGtrY23aRlis5OTk0NPTz58+fPn369u0bjVZ32SsHB4cLFy507ty5CcJDkFYgOjp64MCBqampdSYNsOA4bm5u/vjxY0HpaAwGIzIykquSKIuCgoKjo6OQu0ry8/OPHDly8+bN9PR0Mpnct2/fnTt38t3rwmAwxowZo6Wlde7cOWFmbrlu3rx57ty54OBg0S5//vz5kSNHsrOzaTSaqqqqs7Pz9u3bide2KRSKg4NDUlKSoAFt2rSJiIgwNDQUNECMGAzG+/fvIyMjFRQUBgwYYG5u3gQ3Fc3kyZOvX78u6KyCgsLt27eHDRvWkFuw20xw9XGIiIjo1asXcQWIPXv2rFu3jv1SUJKEkN0lBD1WtbGxefbsGWfFuIa3nPj169fy5ctjY2NLSkpIJJKOjo6Li8vhw4dVVVVFm7CkpMTOzi4vL4/z4OLFi48fPy7ahAiCIAjyN2O1nEAJDUjdKioqvL29T58+zWQyOY/LysoGBAQMGjRIUoEJ7+3bt56enjk5Obyn1NXVDx06NH36dNFmvnfv3qFDh9LT06uqquTl5Q0NDWfOnEncK645S6VAYCG8KMY/lUE1o+7xIsMAzOXBSQVcVDFXDbBoaGtOBEGIbEnCj6QDACiQ4bMzZiwHIFJCg6CiDiibAUH+KhYWFgEBAfb29pIOhEh2drajo2NWVhaqmPX38PT0vHnzJucRV1fXp0+firBnF2mtCgsLAwMDnz9//vr1a76fDQVRV1dfsWLFpk2bGi82BGl9JkyY0KFDh3o1iV+wYIGtra2gIg2xsbH5+fmCrtXQ0HBwcCCen06nHz58eO/evZMmTZo7d669vX11dfWNGzc2bNiwcuXKVatWcS2gzps3LzU19fHjx0LmZLRcNBrN1tb2woULffr0qdeFrJYiDx484NrqY2dnd+nSpS5duhBcO2XKlKtXrwo6O2jQoGfPngk6y2QyWd8Penp6NjY2LXpDUb1kZGT07t07NTWV79nevXu/ffu2gbcQlNAQGhrq6upKXFSDjTixQFBCA+dVQUFBBA+cu3fv/uHDB4IJ6+XZs2cLFizg/VN1dHQMDAw0MDAQYc6hQ4c+ffqU88g///xz6dIlEokkwmwIgiAI8pdDCQ1I/QQFBXl6enK1uJOXl3/9+nXXrl0lFZWQevXqFRISIuisg4NDZGRkQ4qJlZeXFxQUqKura2hoiDyJBH2vhMcF+JNC+CmwuqropDCwVYT2SmChgBnIgo4M6MmCqTzIo/fwCNJUaDi4RuCsH/CR2nDZHhOtsgLfhAaUzYAgf5Xg4OAVK1b8+PFD0oHUrW/fvsuXLx85cqSkA0GaSGVlpbOzc2xsLOfBAQMG3L17t876zEjrVlZW5u/vf+PGjTdv3jAY9cjaVlFRGTVq1Jw5c1A7CeRvRqVS09PTa2pqcByXlpbW19cXZsvyqVOnTp48GRERIS8vz56npKSERqMpKyurqqryXYG+fPnys2fP+G5AZzKZERERrKYAfMnIyDg5OREkMqampnp6eqqoqJw6dcrCwoLzVGZm5ujRo62srM6dO8cOePfu3Xfv3n3z5o2SklKdX28rcPfu3X///ffLly9SUvVoT7xy5cqTJ09ydn1is7Gxef/+PUFp/YqKCldX169fv/KekpaWTkxMNDY25j3FZDK3bdt29+7djIyM8vJydXV1IyOjyZMnr1mzRviwW7Q7d+6sWrWKt5Juhw4dnj59qqurK8wkgjIAeLMZ2GOKioo6dOiQmZkpaE45OTlW/YY6swq47s43GDc3t1evXgmaQUFB4cGDBwMGDCD+coRRWFjo4uKSmJjI92z37t1DQkLqlTETERGxY8eOgIAAzoODBw9+9OhRvX64EARBEARhQwkNSL0lJSWNGDEiJiaG82CbNm3Cw8ONjIwkFVWdsrOznZycuMp8cZKXl3/27Fnv3r2bMqrGxsChggF0HKQ43nUrkUEKg3I6lNEhmQKBRfCuGC+kQT6/BGt9WWinBO0UwVQeU//9lruUDgBQxYBiGl5ChzwqFNKgoBaKaFDO+H9rCU1psFEEZxXorY65qIJCQxvPIQjSUOHlMOALjgNgAMGdsM4qgB2JQ7kICILUS21trbW19b59+8aPHy/pWOrm6+v76tUrri37SOsWFxfXrVu3srIyzoM2NjZ+fn4uLi6SigqRoE+fPvn6+t66dYvVe1tImpqaAwYMGD16tLu7O3tpE0H+Tqmpqbm5uZzL1VJSUurq6ra2tgT7jLdv3+7n5xccHMwq3U+lUuPi4qqqqli9XTAMk5eX19fX5933HBkZOW3atO/fv/POWV5eHhUVxVU3lIuNjY2g1dygoKCpU6euW7du2bJlfNcma2pq5s2b9+3bt8OHD7dr1+7ChQtnzpz5+PGjvr4+wR1bmYEDBw4cOHDVqlVCjs/Nze3atSvvyjrbP//8c+XKFYIZiouLJ02a9OnTJ/a/3UpKSh06dCguLvbz83N2duYaz2QyR44cGRQUxFUnQF5efuTIkTdu3BAy8pbux48fK1euTEhIKCkpIZPJbdq0cXFxOXLkCHGbDy4EXR54yzOwECcZ8I4X8ta85RmYTKa1tTVBRxIAmDFjxoULFwi+FiHNmTOHoKeMnJycn5/fxIkThZkqPj7ey8srMDCQ6ziJREpPTxet0gOCIAiCIPA7oQElBiL1YGFh8eHDB3d3d866Xnl5eaNHjw4JCWm2FX3j4uIKCgoIBlAolLCwsFaQ0EDH4XkRPCrAw8ogpeb/6QXCkydBXw0YrIm5aYBhHdV5/5aCfgjSOnRRgdE6cDcfcIDtyXhABwxlMyAIUl8rVqzQ0tJqEdkMADBu3Lg1a9aUl5fX69ku0qLZ2treuXPH3d2dc50jPj6+R48eEyZM2LBhQzNvlYKIS21t7a1bt44dOxYRESHkJYaGhi4uLt26devdu7eTkxOqCI0gAJCWlpaRkcGVQ0Cn0wsKChgMBt/+DjiOL1my5PPnzx8/fmTlFlRXV//8+ZOzsgKO49XV1SkpKTU1NVyVEqysrJKSkrh2h7PvS5zNAACshAlep0+f3r59u7+/f8+ePQVdKycnd+nSpevXr69atSorK6tHjx7v37//q7IZAODMmTNdu3bt16+fk5OTMOPPnj1LkM0AAJGRkcQzaGhoPHv2LDIy8vz580VFRSoqKpMnT+7du3ffvn0rKip4x69Zs+b58+e8f9EUCiUgIGDXrl3r168XJvKWzsHBISgoqLy8PD09XVpa2sLCgr31n0KhpKenKykp1bl8zv5BwzCMNw+Ab2bAoUOHOnTowHc2DQ2Nw4cPT506tb5fC18VFRWsYg8EysvLxXKvqKgogrM1NTV37typM6GBwWAcPHhwy5YtfMM2MjJC2QwIgiAI0nAooQGpHzU1tcDAQDc3N85nQxEREVu3bt29e7cEAyMgLy8vJSVF3OZNQUGhyeJpDGk1cDUHv5oD2Xzq/NVNXRoGacIwLay/BqqmgCCt1gZzLKAAp+PwpgQCC2GolqQDQhCk5WAymWvXrv348WPD+/I2GXV19T59+gQEBEyZMkXSsSBNZ8CAAVevXp08eTLnageO4zdv3rx586auru60adM2bNiAmlC0VmVlZT4+PkePHs3JySEeKSsr26VLl27durm4uHTt2hWtNCAIFyqVmpubKyiHoLS0NCcnR09Pj+v4vn37wsLCXr16xf41GxcXx7dPBIPByM3N5WrcqaSkJCcnV1xcrKmpyTVeQUFBWlpaUMoCAGAYpqioyHUQx/Ft27Zdv3797du3VlZWgq5lmzRp0qRJk+oc1lqZmZmdPn16zJgxERERvH8FvKKjo4kHlJaWlpaWqqmpEQ/r2LHjiRMn2C9ra2sjIyM7duzINaympubhw4eCvgcoFMr169fXrVvXrDLSampqXr58GR8fb2Rk5ObmJt42tSoqKpyZmpGRkWvWrElKSiopKZGVlW3Tps2AAQN27twpzPYzvjkNvNq3b8/3uL6+/tKlS0XOZmClVnDGoKKiUmeFpDq/r4TEN3WGU52ZE+np6VOmTHn37h3fsxiG/T21QxAEQRCkUaGEBqTeVFRUHj165OzsnJGRwT54/fr1ZpvQYG9vr6+vn5qaKmiAurq6m5tbE0YkNlQmPC6Ey9n4u1LuegwYgKoUYBhwfiSpZAATQIkMimQwkgNDGSCTsCl60FMNyKjgAoK0dhbyME0fzmcBACyLxzsoY/rNtLAOgiDNS0ZGxpw5c1gPZFtWtQNPT8/Lly+jhIa/zbhx4+Tk5CZPnsz7hDo3N3fv3r2HDx8eOHDg4MGD+/bta2dnV6++yEizlZeXd+jQIR8fH+KFBwsLCw8PjyFDhvTo0UNOro6SdAjyN8vMzCTYIc1kMvPz87kSGr58+XL48OEvX76wsxmKioqqqqoETUKn0zMyMriWeDU1NfkmNMjJycnJyREkNCgoKKirq3Meqaqqmjx5cmVlZVhYmLjWPlu9MWPGhIWFTZ069cmTJ3UOJpPr2BBDJpOlpaXrG0NQUJCjoyPv2v/bt29TUlIILkxNTY2KiuLNhJAIVjZwQEBASkoKnU7HMMzIyMjFxeXcuXNKSkpiv92lS5c2bNiQlZXFPpKXl/fz58/Q0NDnz58LuiNXNRTe1g/E7OzsFBUVzczMtm3bZmdn14DwuXMaMAwzMzNLTEwUNF5JSUlc7/DrTPggHvD8+fPJkycXFRXxnlJUVOzcufPhw4ebyfckgiAIgrR0KKEBEYWuru69e/d69uzJ7qSoo6Mj2ZAIKCsrd+jQgSChoV27djY2Nk0YkRiU0sE3E3yz8II/C0/oysAUfRiiiTkogUwzykpHEKRZ2GSGBRbiOVTIr4UJ3/EnHTEV9EYAQRDBioqKjh49eurUqRUrVqxdu5ZdzLalGDFixIIFC/Ly8tq0aSPpWJAmNXz48LCwsGnTpoWFhfGera2tffz48ePHjwFAVVXVwcHBwsJCS0uLtVFYXV1dV1fX2NjYxMSkzqUapDlIT0/ft2/fhQsX+O4CZ1FXV58yZcqUKVM6d+7clLEhSMtVXV1NPICrCiar2cTevXs5650UFBQQ94lgP1NiwzBM0CVGRka/fv3im9NAJpPbtGnDuTSblpbm4eHRqVOnO3fukEik3NzcsrIyAFBTU9PW1m5Wm/ibm507dzo7O9+7d2/06NHEI11dXW/evEnwV6ytrc1bNoMYk8ncvXv3/PnzeU8lJCTQ6XSCa6uqqlJSUkRePKZSqTIyMmJJc8RxfNSoUc+ePWP/mOA4np6enp6enpSUxFnCRCzi4uI2btzImc3AwmQyP378OHny5ICAgDoD5j0YHR198uTJzMxMKSmpTp06LVq0iCsxKDY2FgDCw8MbFP2f2DkNGzdufPHihaBhTk5Offr0EcsdjY2NibtOODs7Czp1/PjxFStWMBgMruNmZmYbN26cNGkSSp1EEARBEDFqYQ8lkeajc+fOvr6+s2fPptFoysrK+/btk3RERE6fPh0XFxcXF8d7ysTE5NSpU00fkshqmHAiA46k4xUcn+PIGLhpwBQ9bIgWSKM9ZgiCCKAuDefbYiO/4TQcvlfC6Cjcvz2mht4LIAjyJyaTGRIScunSpfv3748ePfrLly8mJiaSDkoUCgoKw4YN8/f3X7RokaRjQZqara3tx48fz549u23bttzcXEHDysrKQkJCQkJCeE9JS0vb2tp27ty5b9++Q4cOFab4NtLEUlNTd+/effHiRYL2gl27dl24cOG4cePqLF6NIEi9cK2ABgQEUKlUrj3TvOt8XJhMJoPB4Mweq6ysFLTWq62tXV1dnZWVxZXTwMpmMDIyYh959erVP//8s3bt2mXLlmVlZWVlZbETnnJzc9PT042MjHR1dYX4Kv9GUlJSO3fuXLduXZ0JDZMmTTp8+DBrVZsXiUQaMGBAfe9++vRpaWnpyZMn854yMjIikUgE+ROysrK8bVDqVFRUtGbNmi9fvpSUlEhJSenq6o4ePXrFihUNyXrZsWMHZzYDp4iIiBkzZvj7+4s8Oa+1a9dmZmYKOhsSEhIVFSWoWwTfVIba2tpZs2Y9f/68oKCAdeT+/fsXL1708vIS5nLRsMtFsHIaevfuTTD43bt34qqwtX79+tDQ0MLCQr5nbWxsVqxYwffUv//+u2XLFq6DJBLJy8tr+/btKJUBQRAEQcQOpSQjops6dWpycnJQUFBKSkrfvn0lHQ4RXV3dR48edenShbNQGJlMdnBwuHHjhoODgwRjEx4Th0cF0D0M3578/2wGQznYaIb9dMHuOGIjtFE2A4IgdeihBsds//voH14OQ7/iuQKXABAE+YswGIyfP3+eO3du2rRpBgYGS5cutbOzi42NPXfuXAvNZmDx9PREbWv/WmQyef78+cnJyadPnxah2DiNRvvx44efn9/UqVN1dXXd3d2fPHlCvNUYaTIpKSlz5syxtrb29fXlu2IkJSU1YcKE0NDQT58+TZ06FWUzIEh9ycjIEA/gaiWwc+fOLVu2cK0B19lugEQicdXCqaysJNjTb2Ji0rZtWzU1NTk5ORkZGTk5OVVVVVtbWysrK9YAHMePHj36zz//XL58edmyZampqSkpKVzlW6qrq5OSkggWgJEhQ4Ywmcw3b94QD1NUVFyzZo2ghL8uXbps3bq1vrcOCQmZM2cO32SCvn37cqat8DIxMenUqVO9bhcWFtajR48LFy5ERUWlp6cnJyd//Phx/fr1AwYMIKj6QwzHcX9/f4JMu9DQ0JycHNEm5yshIYHgbHFxsa+vb52TsPtN4Dg+evToGzdusLMZWBITEzds2NDAUEXDehdHIpFMTExGjx5dWFiI/6khk3fr1m3q1Kl886j09PR27tzJ99S+fft4sxmMjIxevXq1f/9+lM2AIAiCII0B7cpEGsTQ0NDQ0FDSUQjF0tLy06dPN2/evH//flVVlays7IABA2bPnl3np/Rm4mEBbE/GEziKPtoqwkoTbLQOSKEkBgRB6mOSLlCZmFcCzsQhugqGfMWfOmG6LeN3IYIg4lRVVRUSEvL+/fvQ0NCIiAg9Pb2uXbv26NFjy5Yt5ubmko5OPAYNGjRz5sy0tLQWnZaBNIS8vPz8+fPnz59/8eLFu3fvhoeH5+Xl1XcSOp3+5MmTJ0+eWFlZeXt7T5kypcV1YGk1kpKSdu3adeXKFb5l5wFAQUFh5syZXl5eZmZmTRwbgrQmBgYGRUVFgn7Q4PcSI0toaGhZWdnw4cO5xujo6OTn5xPUaeBNNsJxnHhnvJqaGuvWdDqdTCZz7tKuqamZPn16SkrK58+fjYyMqqqqcnJy+N6dTqdnZmZqa2tzbnpBOC1YsODYsWOurq7Ew6ZPn06lUvft25ecnMw+qKSk1LVr1zt37ojwx9umTRuudXQ2VVXVXr16paen813AJpPJAwcOrNcjvpKSkmnTpsXHx3Mdr62tff369ZQpU0Sro5CYmEicLpOdnf3gwYMFCxaIMDmv8vLyiooK4jH1eudz4cKFV69e8f3BKSkpqV9w9cRVpIF9/OPHjz9//tTU1OzcubOKiorY73vw4EFdXd3z58//+vWLlboqJydna2u7Z8+eQYMG8Y6/fv36unXruA4OGjTo+vXrGhoaYg8PQRAEQRAWDAA2b968bds2SUeCIAh/KRRYGId/LP3/EXVp2GyGTdMHMkplQBBEVHfyYEEsTsMBAOyV4FlHTBktzSDI34FKpT548ODatWtv3751cnLq3bt3t27dunbt2lofwM2dO9fGxmblypWSDgRpFphMZnh4eFBQ0Nu3b8PCwupcA+DLwsJi06ZNU6ZMQV3YmxKrwcSFCxcE9VBXUlKaOXPmunXrRCg5jiAIr9jY2Pz8fL6nlJSUOnbsyP4duHjxYgMDA29vb96RUVFRpaWlfCeRkZFp164d1/KksbFxSEiIsbFxfaMtLS0dNmyYiYmJn58fax09JiZG0NI4i56enrW1dX1v9JegUCi2trZXr17t1atXnYOLiooOHDjw/fv32tpadXX16dOnDx06VLT7Ll68ODs7W05Ojk6n6+rqzp07197enn22urrazc3t8+fPXDkNJBKpd+/eQUFBdRYF4TRv3jyC0gUaGhrPnz/v3Llzfb+Ejx8/urq6EiQDAcDatWv37NlT35kBgEajBTzyz8rJNDO1cHMdqKioxGAwrKysUlJSCK6aPHny1atXCQawE4NwHHd1dX379q2Q8YhWHYHzdgSnCIYJP6Hwqqur79+//+HDBwUFhYEDB7q5uXHVj2GJj493cnKqrq7mPDhv3ryTJ0/yHY8gCIIgSMMtWLDAx8cHrV0gSLMWVQGjovCi35+DVKVgpgEsNsK06vEZDUEQhI9xbUCRjE39idNw+FkJnj/xO46YPFqXQZBmj8lkpqWlFRcXa2tr1/dxf3Fx8bFjx06fPu3o6Dh9+vQrV66oqqo2UpzNx4QJE7y9vVFCgyRlZkJpKejqgpaWpEMBEonUtWvXrl27btq0iclkJicnJyQk5OTkFBcXl5SUFBcXFxQUZGVlpaamEmxnTEpKmj59+sGDB/fs2SPymg0ivJiYmF27dt26dUtQKoOGhsby5cuXLFkiQm8RBEEEsbW1ZTAYJSUlXN12lJWV7ezsODO6nj9//uDBA76T2NnZ/fjxo7Kykuu4tLS0oaEh72ZrQ0PDjIyM+r7DodFo7u7uzs7Ohw4dYi9tUqlU4qtE7inwN5CXlz958uT06dO/f/9O0ASERVNTc/fu3Q28Y1ZW1vTp09+/f0+n09nlAa5fv+7q6nr58mUFBQUAUFBQCA4OnjNnTkhISGZmJqueh5GRkZub26lTp+qVzQAAX758IThbXFzs4+Nz7ty5+n4henp6qqqqhYWFggZgGMZuklJfN25ffv/hNQD8jI56HHjfyNCkra29uYUZQUKDtLQ0b/UUArm5uaLF1tIpKChMnjx58uTJxMNWrFjBlc2wYMGCkydPclaLQRAEQRCkMaCEBgRpvpIp4BGFF9MAAGRIMM8AVpliauinFkEQMRmqBcdtsQWxOA7wvgQ8vuE3HDANlC+FIM1SRUXF7du37969++HDBzU1NW1t7ezsbFVV1UOHDg0ZMqTOyykUyqFDhw4fPjxq1KgPHz5YWlo2QczNhKura3p6emJi4l/1VTcLTCZ+/DgEBuK5uVBTA0pKmIEBzJ2LubtLOrL/kEgkS0tLQd8YRUVFYWFhL1++9Pf3T0tL4x3w48ePYcOGubq67t2719nZuZGD/Ut9/fp1165d9+/f51pPZdPU1FyxYsWSJUsaowY1gvzlMAyzt7fPz8/Pzc2tra3FcVxKSkpdXd3Y2Jgzm6Gqqio7O9vOzo7vJDIyMu3bt//161d5eTmVSsVxXFpaWk5OzsTERFNTk3e8mZlZcnJyjx496hXqwoULqVQqZzYDAAj6vSH8gL+cu7v7jRs3tmzZcuDAgUa9UVZW1rZt2/z8/OTl5bnSUIqKiu7du1dYWPjixQtWvoKiouL169cLCwufPHmSnp5uYWExdOhQEbLZcByvs4GCCD2qAMDMzMzIyIggocHIyGjkyJEizFxYVPAh9C0AyMsrUCjVOI6nZ6SmZ6SaWen1onf78C6M77d0u3btxowZI8z8OI7jOC4odxABgKioqGfPnnEemThxIspmQBAEQZCmgZZGEaSZqmbA5B//ZTNoSIO/I9YJPaNDEETcPHUhvxbbnIQDwKcycPuC33TEbBQkHRaCIBzKysoOHDjg4+PTq1evmTNnXrt2TV1dnXXqxYsXs2bNWr9+/fz58wlm8Pf3X7lyZbdu3cLCwszNzZsk6maETCaPHTvW39+ft9kt0ojodHzmTDwkBNgll6ur8fx8WLsWvn3DNm6UaHBC0dTUHDJkyJAhQ/bt2xcUFHTkyJHnz5/zDnvz5k23bt3GjRu3c+dOlDQjRi9evNi3b19wcLCgAVpaWl5eXosXL1ZWVm7KwBDkb6Ojo6Ojo0MwID8/X0dHh6AFj5SUlJ2dHZPJrKysZDAY8vLycnJyggZbWlr++vWrvkFGRETs2rWLa01RSqqOZ551DkCOHj3asWPHIUOGuLm51Tm4oKAgNTU1MjLyy5cvqampZDLZxsamU6dOtra27L5m5eXllZWVJSUleXl5KSkpUVFRX758YTAYdnZ2MjIyfPtA4TgeEhKyY8cOznbJWlpa06ZNa8iXhmFYnRUd6lvygW3GjBnx8fFc+/hZSCSSq6urlkg1q0I/h7BSFtZ4baysrIyLj46Nj05JTcJx3MbOQkVN+cmDF1yXGBsbnzp1ivhbnfMHB8Mw9gcNQWbNmnX+/HkR4q9TM08LCA0NnT59OmdXC3Nz8/PnzzfzsBEEQRCk1UDv3RGkmVoaj8dUAQDIk1A2A4IgjWiZMciQsPWJOBOHZAoM/ILfcMC6q0k6LARBAADg0qVL69atc3d3Dw8PNzU15To7YMCAd+/e9ezZ09TUdPDgwbyXZ2RkLFy4MDU19cqVK717926KiJulUaNGbdiwASU0NCV861b83Tv4XTL6/8rL8Zs3wd4e8/CQQFgiIZFIgwcPHjx4cFhY2LZt2wIDA7kG4Dh++/bt+/fvz507d/PmzcQrfwgxGo3m7++/f//+yMhIQWO0tbVXrly5aNEiJSWlpowNQRC+GAyGMJkBJBJJmEoq9vb2N27cqFcAFRUViYmJ/fr14zquqqpaWloq6CoMw9ir7K0SK3VAWlpaVVVVRkZGtEm0tLSuXLkyceLEmzdvurq6sg5SKJSEhISEhIT4+PjExMS0tLT09PSsrCxlZWUTExNHR8fOnTuPHj2ayWRGR0c/efLk0KFDZWVlrGuVlZWVlJTU1NTatGljamo6a9asU6dOGRsbe3h41NbWCgqDwWA8fvyYM6FBLPT09OLj4wkGODk5iTbzkiVLvnz54u/vX1VVxXmcTCb36NHD19dXtGkzs9IBoI2OrqGBMQDY2rT1gHF5+bk+Z49mZmXo6en0du3+7s1H1mAFBYW2bduePHmSuIgU72K8s7NzREQEwSULFy4UV0KDoFQAzqSB5qCwsHDt2rV+fn5cga1Zs4bVDAVBEARBkCaAEhoQpNkpKCiYf/djsM0I1st1GoWdVLQlGxKCIK3bAkMwlsPmxOBVDCilw6go/GxbbAT6xYMgjQ9/+RIuXoTcXKBSQU0N2rfH1qwBZWUAKCoqmjVrVkZGxpMnTwgep5qamt66dWvs2LHh4eGGhoacpy5cuLBu3bqlS5feu3dP5B1mrUPv3r2Tk5PT09Pr25MbEVF5Of7qFZ9sBpayMjh3DlpOQgObs7PzkydPPnz4sGbNmo8fP3KdpdFoJ0+evHTp0vLly1etWqWqqiqRIFuusrIyX1/f48ePZ2RkCBqjq6u7cuXKBQsW1NnQHUGQJqOgoMC1atsQ7du3X7NmTb0uefHihYuLi6ysLNdxY2PjwsJCQbEpKSnp6+uLGGXzlp2dnZ2dTaFQWLv5ZWRklJSUrK2tef+IhOHq6nr16tVp06bJysoqKyvn5uYWFxdbWFjY2NhYW1v36dPHxMTExMTEwMCAt/CGMG3RAIDBYLx48YK40wHrvnxzUMrKyvLy8jQ0NOpb9mDatGlhYWF86ygAgJWV1eLFi+s1IaeLFy86ODhcunQpNTW1oqJCTk7O2Nh4wIABhw4dEjm/hFUHhSsJoI2O7qL5Xus3r8RxZl+33mNHT4yMjFRTUxsxYkTv3r0FlU4hKCqwa9euN2/exMTE8D07duxYIfM8WLcgTk3AcZw3kuaWzfDy5ctJkybl5+dzHbe0tJw+fbokIkIQBEGQvxQGAJs3bxZ7liuCIKLZs2ePzw3/4u1BmLI6ANQ+9lW/sW3UqFHHjx8nKOGIIAjScD8qYWwUnlsLAEDGYK8VNsdA0jEhSCuG48wVK+DFCygv5zyMWVlhBw9+olInTpw4bty4Xbt2CZOLsG/fvoCAgJcvX7IeJWdnZ8+ZMyc3N/fSpUv29vaN9SW0KAsXLjQ0NFy/fr2kA/kr4Hfu4CtXAsHzaC0t0tOnoKvbhEGJWXBw8MqVK79//873rIaGxpIlS1auXIm6IQgjOTn52LFjFy5c4FtsnMXIyGjNmjWzZs2Sl5dvytgQBKkThULR0NCgUChimQ3HcVNT00ePHjk6OgozPiQkZMqUKceOHRs+fDjv2aqqqujoaN7YFBUV27Vr1yp/nyQnJ+fk5PAmB8jLyzs4OIj8JTOZTFYPBV1dXV1dXTKZ3OBI/+/Zs2f//PNPUVERwRgdHZ0vX75wJe8GBAQcOHAgLS2toqJCQUFBX1//n3/+WbZsmZD3xXHcw8PjyZMnDJ4UTE1Nzb17986aNateXwjfW/z8+TM9PV1bW7tDhw5cqQxMJjMnNxvDQLeNfp1P/Ki11B27N+bm5dhat125nPsN7b2AW0+fPwIA79Vbzc2EbYDFmUzAmUYQGRk5efLk2NhY3ksoFIqcnBz7QoLkA4KEBq7LBYUhzF3qO7K+AgICxo8fz1s+RE1N7fXr1x06dBDv7RAEQRAE4WvBggU+Pj4ooQFBmpFt27YdOHCAPu1fmTHLAYCZmVA5pyNQKdLS0hMmTLhy5YqkA0QQpJVLr4ExUXjC7z0qS41hqzlGRh0hEaQR4Nu24ZcuAY3Ge+q4rOyusrKz58+PGDFC2NlwfPLkyYWFhVu2bAkPD9+9e/eiRYu8vb3/8sIMnD5//jxlypT4+HjU5rYJ4Dt34j4+RCNkZEj+/tCxY1NF1CjodPqFCxe2bduWnZ3Nd4Cent769evnzJkj2qbYv8GnT58OHDjw4MEDpwdC6wABAABJREFU3sUkNhsbm9WrV0+ZMkXkLa0IgjQ2FRWVjIwMcVWm8fHxOXjw4Lp16zp16mRgYCAlJcVkMktKSthtC+D3OvH58+ezs7P37t07duxYQbPRaLTExMTKykoajYZhmLS0tIqKirm5uTBtMlqckpKSmJgYQaUOVFRUOjbLf3lZC8YBAQEEYywtLWNiYjjf2Xp7e585c6akpIRzmJycnLu7++3bt4V8v0ej0ebMmfPs2bO8vDzWEQzDrK2t165dO2PGjPp/KfVAraXuPbAtIzMdAMhksq11OwMDw4LC/Pz8XCqVChhYmFv36dnPytIGAL5Ght/yv1pcUgQAo0aOHzqI+zNCWVnpuk3L6XR6l07d5s6qR2EJQakApaWl69ati4iIKC4uTklJYR1kMBhcVSLEktBQ39g4BQQEHD169PXr16yX7u7uO3fuFDIdqk5v3rwZMmRITU0N1/HOnTtfu3bN2tpaLHdBEARBEKROKKEBQZqXtLS0nj17ZtXgyld/gYwcAFRvGEkPfcQ6q6qqevPmTb7tsREEQcSomAYTfuBhv58W9tWAi+0wtVb4uA9BJCo/nzl8OPAsgmYyGAtKSgqYzOuTJln6+dVrSjqdzqrTYGFh4e3t7eDgIL5wWwk7Ozs/P79u3bpJOpDWD/f1xbdvJxqhqkoKCAALi6aKqBFVV1cfP3589+7dnCttnIyMjFauXDl//nyU1sDp+fPne/bsefPmDcEYFxeXNWvWjBgxAlWqQ5BmztLS8unTp1ZWVuKa8NmzZ1euXImOjs7OzqbT6RiGqampqaurc9107Nixo0aNEqZaAI7jtbW1GIa17tSoqKio0tJSQWdJJJK9vT3XH6PEpaen/4+9u45ran0DAP6cbTC6G6RDUkzsuHZid3dgNyqKgd0YPxM7EBULuxFRUlK6u2MDFuf3x3R3dw0Mhvh+P/fzueyc97znAcbczvuc5+nQocOXL1/69++flZUlaNjw4cOfPHnCfnjr1q2lS5fy/WbJZPLKlSv3798vfgyJiYlnzpxJSUkhk8ldu3adP39+0xVYCgkNfv7qSXl5mZKSclZ2hsjxmpraOM4sKflVvsK2rYPb4jV8n8aXrpwNCv5MJBL37z6uqqomZjwikwb4DmghCQ2LFi26c+cO1xswAwMDd3f3ZcuWCZlZHPHx8d27d+fKmFFXV9+zZ8+iRYvQOxMEQRAEaU4ooQFpOFYFYwCYOXOmvr6+tMNpJRYvXvy///1Pbs1Z2RELAYARF1y9rBvnAK7PbwiCIE2EyoAFcfjjwl8PbRTgfjvMiLsjKoIgDYcfOYIfPcq5JY5G21VZ+bqmZrmS0iZlZVkbG+zNG2mF11rt3bs3IyPjzJkz0g7kL5CZyRwxAkpKBO3HbGywly+hFV0LLiws9PLyOnv2LO9tfCxmZmYbNmyYPXs2b4vxv83r16+3bdv29etXQQMIBIKrq+vq1at79erVnIEhkoTj+N278OwZXlmJEQi4oSFh6VKwsZF2WMi/qqur6+rqZGVlFRUVGz9b165djx8/7uLi0vipkMb49u2b8N4furq6bdu2bbZ4xLFkyRJ1dXUvL6+lS5eeP3+eb3kJY2Pj58+f29rasrd06dLl+/fvgua0tLSMiIiQyHNbsj5+fnvt5iXOLaqqak727dIz0+vqaisqKxQVlQz1jdLSU8rKS7mOVVJSHjd6Uo9ufQQVn0hNS/Y6sB0Ahg9xHT1qgpghCU8aELS3mRMa6ktPT+/WrVt9+/Zt2OEAUFJS0qVLl+TkZM6NvXv3vnv3rq6uboOnRRAEQRCkYVgJDeiOS6TeCgsLO3TokJubCwDHjh2LjIzU0dGRdlCtQUpKCtHSWXboXNbD2kvbuAYIKmaLIAgiWfJEuGqP7U/D96cBDvCTAkPD8YD2KKcBQSQnKYn1/yIm8z6VeodCiaLROsrKhuvqGhKJAIBXVGAVFaCiItUoW5uZM2c6OTkdOXKkVfbMblnatMEcHfEPH/jvJRKhX7/WlM0AANra2kePHl2zZs3OnTt9fHx412NSU1OXLFmyc+fO5cuXz58/X1tbWypxSldISMjmzZtfv34taICSktLs2bNXrlxpaSlu/2+kJSoqwhcuxH/8gNpaAGCtVjE/fcLGjMG2cX/IRZpfRkZGfn5+XV0dnU4nkUiysrLa2tqmpqaNmZPJZKL7laWOwWAwmUyRY5onGDHFx8f7+fnFx8cDwMmTJ/Py8p4/f86Vk2FiYrJ//37ObIaMjIy0tDQh06ampgYEBAhpRCIVGZlpt+5eBQAlJWV7O6fCwnwlRSXXkeON25hyjSwqLgx48ZhOp6mqqpaUlACAqYl59669FBSEpWiYmVqYm1mmpCa9ehvQoX1n3mnrS8y0A+HHSgRvAFQqtX379j9//uQ7Pi8vb9u2bZ8+fWrY6ZhM5rRp07iyGbp37/7s2bMWmCWDIAiCIH8PlNCA1Nu1a9dY2QwAkJeXd/v27RUrVkg3pNahFojym64AkQQA9G/P6aHcV/oE9UFEEASROAIGm82wtoqwKA6vZUJGDYyJxF91FLv3RHU1kEiAamsjiAA1AA8olKsUSnBd3RA5uZVKSoPl5MicF/6IROBoEoxIhKGhYYcOHR4/fjxx4kRpx9L6YceOwaRJeEICzw4M69oV27hRGkE1uTZt2pw/f379+vUeHh6+vr68C0u5ubnu7u6enp7Dhw+fMmXK0KFD/5Ir49nZ2Zs3b75+/bqgRRFDQ8Ply5cvXLiwpdVCR+qtrg6fPRuPjOTeXliIX7sG8vLYunUiZigrg/x8UFMDdBdsE4iNjS0qKmL/JdLpdDqdnpmZWVVV5eDg0OBpc3Nz0V3LUkckEkWmlZBILeg6MI7jbm5uW7Zs0dDQAAAikejn53f+/Plr165lZ2fT6XRFRUVbW9uDBw9a/LdHVUZGBlcjAC4MBiMqKqpFJTTU1NScu+hNp9OJRKLb4jUW5sL6s2hpas+YOrcBZ5k4btqBI7vq6uqOnti30m2jqYkZa3tdXV1qaiqBQDA1NZXh+IjBmXYwbty4vLw8Op2upaU1efLkmTNnsraLLKLQyAEN8+zZM66EAy4pKSkFBQUNuwHvyJEjz58/59xiZWX16NGjv+Q9G4IgCIK0WCiBGqk3rhRXlIYvEXQcsid7EswdAQBqqTXeq3jHoKt7CII0szE6cMsRkyMAACRQYHYMzhB+LaK0lLl2LT5wIPOff5h9+uDDh+P790NdXbMEiyB/BgqFcvDgQYtbty5TKLMVFDL19W9oaIySlyf/9zYmTEsLUBWBJjBr1ixW3zSkyWlpYbdvY716Aec7WAMDmDABu3YNWtKCisRZW1vfvn07PDx89OjRfO9QrK2tvX///oQJE7S1tV1dXc+dO5eRIbqL9h+qtrZ2z549NjY2165d47ukYW9vf+XKldTU1I0bN6LPO60Afvw4HhXFfx+Vit+7BwUFAo99/hwfM4Y5cCBz9GjmkCH4kCH4qVPQBCthf620tLTi4mLev0Qmk1laWpqSktKwaQsLC6uqqtq0adPoAJHGEl6DikgktqgCqxcvXqysrHRzc2NvwTBs4cKFnz59SkxMjImJiYuLu3//Plc2AwCoqqqKrLbVor5THMcvX/1ffkEeAIweOV54NkNjWJhbTZk4E8OwquqqQ0d3/4gKz87OHjdunL29fbdu3VxcXBwcHKZMmVJYWMh77P379798+fLt27dnz56JzGbg3I7xIyRIiRRvCA0NFX7TV1FRUWpqagNmjo2N3fbfYkIaGhpPnz7V1NRswGwIgiAIgkhQa76QhDSRb9++cT7s3LmztCJpNeg4LIjFC81+/SSpx5cxs7jvZiMSif369Wv20BAE+dv114BzdtisaBwHeFcCe1JxD3MBFyBiYvBlyyA5mX1tA8/OhuhoCAzErl0DVdXmChlBWigcx69fv+7u7t6tW7fnL144btyI/248wY1AgN69mze6v8XYsWNXrFiRl5enp6cn7Vj+Atra2M2bWGoq/uQJFBaChQU2fDhoaUk7rGbi5OT04MGD0NDQHTt2PH36lO+SAJVKffTo0aNHjwDA1ta2f//+/fr16927t1bjfko1NTWJiYlJSUkZGRmFhYV0Ol1dXd3W1rZfv37KysqNmbm+AgICVq5cmZiYyHevs7Pz9u3bXV1dJVuYGpGyT59ASNH77GzcxwfbsIF3D753L37jBpSX/3pcVYUXFUFiIoSEYBcuAJHYNOH+RXAcLywsFNSSgMlkFhUVmZmZNeDv0dfXd/DgwegPuSUwNjaurKyk0Wh89yopKbWcvLHs7OwtW7a8efOGyO+vm0gkCvkHy9bW1tDQkNWogi8dHZ2RI0dKJtB6qqqqKioq0tXV5Uy5ePDobljEdwBwdHAePHBEkwbQt/cADCPcvONTW1frffZIQlzqh3eB7L2lpaUJCQkREREPHjxo27at8Kl69erFYDD4/oLE1xTlGQBARVRjPjKZrKCgUN9pa2pqpk+fXlNTw95CIBBu3LhhZdVUOSgIgiAIgogPJTQg9VNaWpqTk8N+KCsr2759eynG0wrUMWFuLP74d3p07Q0v2nMf3mFOTk6bN29uzsAQBEFYXLVhoynsSwMAOJwOWjKwlPf+q+pqfMUKnLfqI5OJh4fDokXY7dtNHymCtFwJCQkLFy6kUCj37t1zcXEBAHzZMti5E/jVy8WcnbHVq5s9xr+Cr68vqhbb3MzMsOXLpR2E1HTs2PHx48eRkZF79+718/MTcjdhXFxcXFyct7c3hmG2trY9e/bs2rVrp06dbG1thVcIr6urY93JGhUVFRsbGxUVlZKSwrdLupKS0sqVK7dv3y7T9B1tMjMzV65c+eDBA757ra2td+/ePX78eLQC2towmXhxsYgx/BJc8CdP/pPNwFZXh797Bzt3Yp6eEgrx71VZWcm5Ssertra2vLxcTU1N/DlxHD98+PCBAwdevHjR2PgQSVBVVTUyMsrKyuLNaVBUVLSzs5NKVLxoNNqUKVNWrlzZsEYnJBJpwIABCQkJghJ02rdvb2xs3LgY6+3ixYsXL17MysqqqalRVFQ0NTXdvHlzx47tr9+6HB37AwB0dPTmz1naDP/w9en1j7qa+rmL3rV1tVZtTWtqqMFBYZwD4uPjp06dGhwcHB0dLeRXEBwcfPLkyVWrVvHd20SZCmKeYvjw4fv37y8rKxM0QF9fX2TGBq/FixeHh4dzblm1atWQIUPqOw+CIAiCIE0BJTQg9cPVoszS0lJWVlZawbQCdUyYGYMHFP16OFe79nt8QDCJxHmtE8MwR0dHX19fMupGjyCIlGw0xUIq8NclAADuSbgiEZtl8J8B+OHDuID7LwEADw+HV6+wgQObOEwEaYnodPqhQ4cOHz68bds2Nzc3dq8ubPx4qKuD06fx9PR/RyspYR06YGfOQNMvN/6F7ty54+7u/urVK1SeAWlm7dq1u337dnp6+tmzZ69cuZKbmytkMI7jsbGxsbGx586dAwBZWVlLS0sTExMtLS327Z50Or2srKygoCArKyszM5Nv+gKvqqqqPXv2hIeHP3r0qJE3XApBo9GOHz/u6elZVVXFu1dLS8vT03PhwoUtqo87IjHirG/xHfO///HJZmBhMPDXr7F166B564u0PlQqVdDqLwuTyRSe8cApLy/Px8fn8uXLNTU1Fy9eRDe6tBzGxsZycnKZmZk1NTV0Oh3DMDKZrKSkZG1t3QzZbOXl5QCgKrQ4H47j8+bN09TU3LRpU4NPdOjQofDw8C9fvvCuedva2vr4+DR45gbAcXzGjBkPHz6srq5mbSksLExLS0tJSRoy8h8mkwEAWpraK5etV5Cvd82AhnFybC8vq1ZalqagIO/obCuvIPfxXRCT+e/P6sePHydPnoyNjRUySV1dnb+/v6CEhkZqZD6Eo6Ojvb19YGCgoAE9evSo7xP+2LFjXJ3p2rZtu3v37gaGiCAIgiCIpKGLCEj9cF19a/6U59aklgkzovEXv+9gWWkMOy3k6O/fHzhw4MmTJwUFBUwmU1NTs2fPnrt370Z3EyIIIkUEDK47YGN/4F/KAAdYlYDLELCpnAuCYWHCLmFTKODnByihAfn7JCYmzpgxQ0VFJSQkxMTEhGsvNnUqDBsG587hcXFYbS2urk6YOBH69JFKqK3e3bt316xZ8+rVq5ZzeyLytzExMdm7d+/u3btfv359//59f3///Px8kUfV1dWx8hskFcazZ8+OHDmyfv16SU3I6fPnz0uWLImOjubdJSMjs2zZMg8Pj5ZT8ByRPCIR09DAMzKEjTEz496Sl4dnZQk7JDMTf/kSGzeuseH93chkMoFAEJ7TIM79KtnZ2du3b3/w4MG4ceN8fHy6desmuRhblfz8/K1bt8bHx1MoFEVFRScnp507d2poaDTDqXV0dHR0dCgUCoVCkZGRUVJSarokNpbKysoNGzZ8+fKluLgYADQ0NLp163bw4EG+fQE8PT2TkpLevHnDTvNtADKZ/PLlyzlz5nz8+DEvL4+1UU1NrUOHDteuXWvm1NUdO3bcv3+fSqVybbd1tGJlM/Tq0W/C2CnyzZXNwBLyPSwk9PuQ4f3U1FUtrc0wDHv3+t/lfwaD8erVK+EvCABQWFgofEADSKq0w7lz50aMGJGamsq7q3379sePH6/XbO/fv+d6ayQvL3/r1i3O1iEIgiAIgkgXSmhA6qeyspLzIboa1WA1TJgejb/6nc2w1gRYbelJJJK7u7u7uzsA4DiOqrAiCNJCyBPhriM2KhIPqwAmDkvi8OBy2GeJybMujlVUiDhe0F13CNJ6nT9/fsuWLR4eHsuWLRP4D7qaGrZhA2sf+ie/6dy9e3f16tUvX75E2QyI1BGJxMGDBw8ePPjMmTNBQUHPnz9//vx5WFiYyEUFCdq/f7+bm5tkr9EXFhZu3LjRx8eH70JF3759vb297e3tJXhGpIXq2hV+/ABBz2cDA2zuXO6Nubki3kniOCQkSCa8esJxvLi4uKysDMdxFRUVbW3txizBNikGg+Ht7f348eOSkhISiaSjo7N06dJhw4axB6ioqJDJZN41VzY5OTnhN9YDwI0bN1avXr1w4cKkpCR0OUiIq1ev7tixg3Op9dOnTy9evDh06JCrq2vzxKCgoKCg0Bwr6GlpaaNGjYqKimJvyc7OjoqK+vLly8OHDy0sLDgH5+TkeHt7x8TENP7fIAUFhTt37mRkZFy9ejUpKcnAwGDy5MlOTk6NnLa+qFTq7du3ef+yFBUV2hgbAEBxYfnMafOaOSoAqKioqKqsfvzw1ZDh/bR1NC2sTEtLyyNCozkHKP/JlW/s7Oz8/Pzmz58fHR1dV1fH2qisrNylS5c7d+7U61srLi6eNm0aV1+w06dPOzs7SzBgBEEQBEEaCSU0IPXDVc60qbO8W6taJsziyGZYZfwrm4ELymZAEKRFUSbBfSdsRAQeXQUA4JMDX8rwi/aYkxKILo+P6ucjf5OysrL58+enpKR8+PDB1tZW2uH87Xx9fVevXv3ixQu0mIq0KAQCoUePHj169Ni1a1dRUdGHDx/evXv3/v372NjYxt+8aGJiYmVlZWVlpaenJysrm5SU5OPjw/4oV1xc/ODBg6lTpzb6mwAAoNFo3t7eO3fu5NvKWl9f/9ChQ1OmTEEfbf4S2Nq18Pkzzq9KB5DJ2MiRoK/PvV1ZGeTk4PdyFH9aWhILUWwFBQUZGRnsTg25ubkZGRmGhoYGBgYij21m+fn5Y8aMCQ0NreP4MX7+/Hnw4ME3btxgdXghEAhqampCEhrU1NSEX+E5ePDguXPnXr9+3fxrxn+WV69ebdq0ibe7UFJSkpubm4GBQefOnaUSWFOg0+kTJkzgzGZgi46Onjhx4tevXzkr/3/58qV37966urqSCsDY2Hjr1q2Smq0BXr58ybdIgI7ur1etmKj49PR03lJtTY3Vtba2pvb5k7ejxg1RVVXu2NmpML84OyuXPcDIyEj4JNra2k0eaCO0b9/+27dvfn5+/v7+NTU1Ghoas2bN6tmzZ33nWbRoUU5ODueWlStXzp49W2KBIgiCIAgiCSihAakf1htiNvE7LCJsXJ0mVhmDpwW6uocgyJ9BXQYC2mMrf+L3CwAAEijwTyg+VhvzMrXSEF4N29q6eSJEEKkLCQmZNGnSyJEjb9y4wfXGCWl+9+7dW7ly5cuXLx0cHKQdC4IIpKWlNW7cuHHjxgFASUlJYGDgt2/fQkJCwsLCCgoKRB5uYGBgZ2dnb2/v4ODg4OBgZ2fHW+WbwWBw9hTfvn27RBIanj9/vnr16vj4eN5dRCJx2bJlO3fuFHnPN9KqyMlhly/DggV4dDRw3u2qoYENH45t2cLnEHNzTE8PF1KkQUMDGzJE8qEKlZOTk5aWRqPR2FtwHKdQKCkpKTQarfnXJoWg0Wiurq7BwcFc28vLy/38/BQUFC5fvszaYmVlRaVS+eYeqaioWFlZCTlLQEDAqVOnvnz50gLzOVqaLVu28GYzsGRlZa1du/bjx4/NHFLT8fb2joyMFLT3x48fx44d46zkT6VSlZSUmjSkuLi4ixcv5uTkKCkpTZw4sX///k2aURcZGcn5QsGmpv7r3760tIzU1NTmf9EwMzMLCgoCgNraujcvPo4aO5hEIv0zqOfjBy/LSssBwNbWdunSpU+ePBHUAEtWVnb06NHNGXMDEInEiRMnTpw4scEzXLp0yc/Pj3NLnz59Dh061OjQEARBEASRMJTQgNQPV80urg4UiEi1TJgUhb8r+fVwixm2wVSa8SAIgtSXCgku22MDNGFDAl7FABoT7uTj9yefmGzcd7m/t1VuMp9jjI2xJUuaPVIEkYKzZ89u3779zJkzY8eOlXYsCNy7d2/FihUvXrxA2QzIH0RDQ2PkyJEjR45kPSwuLk5NTc3NzS0pKamtrWUPU1dX19LS0tXVNTExUVRUFDnt3LlzORMakpKScnNz9XnvlRdbcXGxm5vb7du3+e51cXE5ffp0hw4dGjw/8gfT08MePoTLl+HtWygvByIR9PWxJUtAUO1uAgH69IGkJEGNKjAHB2jTpuni5UWj0TIzM/kuUjIYjJycHC0tLXH+7prHwYMHQ0ND+e5iMBhPnz6NjIxs164dAGAY5ujomJiYWFZWxr47hUwmq6mpWVtbC+mmwWQyV69efe7cOZTNIFJ0dHRiYqKQAYmJidnZ2YaGhs0WUpMKCAjg+5fCQqfTX758yZnQUFlZKdmGR5yqqqpmzJjx+fPnoqIi1pYbN244Ojr6+Pi0bdu2iU4qqIYBK4kCx3FFRQWpJPbt2LHj/fv3rMIDJcVln9597TewJ5ksO2R4v0f3X+jo6G7btk1PT8/V1fXy5ct8f4ldu3Zdvnx5swferOLi4lasWMG5RVNT8+bNm6zCNgiCIAiCtCjon2ekfjQ0NDgflpSUCBqJ8MIBFsT+m82wzRxb14Lu60AQBKmHaXrQTRUb/wNPpgAA0AC71n3cjW5jpn28u+/6DoVayr9D1dSw+fNBU1NaoSJI86irq3NzcwsKCgoMDLS0tJR2OAj4+fmxshkcHR2lHQuCNJympqamJP4N7dGjh4yMDOeKxfnz5z08PBo229u3b2fMmMFVn5lFXV3dy8tr4cKFQhZHEckoKwMFBZCVlXYc/BCJ2Pz5MH++mMMxd3eIjsaDg3lzGjBLS+zoUUnHJ0J6erqQapR1dXXp6el2dnbNGZIQz58/52r9zqmwsPD48eOXLl1iPSQQCDY2NnQ6vaSkpKamhkwma2pqily6CwkJkZWVHTRokCTjbqWCgoL41sBgy8/Pj4yMlG5CQ0hIyLVr10pKSnR1dWfNmtWYd0rl5eX1GvD06VNJNTziUltbO2jQIFZNAjYKhRIcHDxixIiAgADhNUgabNiwYTo6OrzllHKy8zp0dsIwrH0HJ6l0PbOysnJzcztw4ADrCZmclK6sotzJpZ2SsuKwUQP69Rqip6cHAKdPn66rq3v06BHnBV55efmuXbvev3+/df9TXltbO3ny5Orqas6NZ8+eRZlbCIIgCNIyoYQGpH5QQkNjHM8A/8JfX3uYY2tRNgOCIH8yc3kI6ozNi4GwSjy7FgCAiRGu9ZkcZ2Rz7+AMVUoFYBhmZgaLFmFNc9EKQVqO4uLisWPHamlpBQUFNXUdXUQc9+/fX7p0aUBAAMpmQBAWAoEwcODAZ8+esbfs27fPyspq8uTJ9arFzWAwdu7cuWfPHgaDwbWLSCQuWLBg165dWlpakgka4SsxEffygpQUvLoaZGQwXV0YMwabOROasqZ6kyORsOvX8fXr4csXyMv7tVFVFXNwwE6cAB2dZg6HQqEIH8BZLkXq2DejC8Kbe0QikXTq81NNTU21tbWtd2R/JSKRKHwAhmFSXCTOycmZNm1aWFhYxe8mL5cvX3Zxcblx44a6unoDJpQVlVPFOSA4ODgqKorVX0ni1q9fz9t4hSU5OXnevHlN1OnDxMSkXbt2r1694tpu1ObXori5hbnIn1IT2bx5s6am5vHjxxMTE2k0WkRYtLKKko2thZq6ipIqGQD8/f0vXbpUUFCgr68vJyenpqamrKyspaU1efLkadOmSbxVR01NzaNHj969e8dkMvv16+fq6tp05TrE4eHh8ePHD84t8+bNGz9+vLTiQRAEQRBEOJTQgNQP13tNkZ/zEbYkCuxJxVlfu7UBlM2AIEgrQCbAdUcAwL6Ww5F0/EUxAECIRfuZO/3uf/Qmde6EjR8PaHEXae3S0tKGDBni6uq6b9++Ju3Ri4iJQqFMmTLl/fv3qNw9gnDy9va2srJiJyJQqdSpU6fu2LFj1KhRLi4uVlZWBgYGgkpns6Smps6ePZvvmlCfPn2OHz/OKmuPNB383j38wAHIzf13S1YWxMTAx4/YuXMgaiW1RZOVJRw/DgUF+MOHkJoK2trYiBFgbS2VWJgCml+IP6A5iXzv0fjlcy0trcLCQtHjEIDu3btraGgIuflHT0/PWVD7lSZWWFg4cODA2NhYzo0lJSUBAQEDBgx4//49V5NZcZiamn769EnIAGNjY/bXO3bs8PDwkJOTq+9ZRGIymW/evBHyhxkVFfXjxw8nJyeJnI5Op+fn57OSQlRVVS9dujRw4MD4+HjWXgzDevTu0tbOEgDq6uhHDxyXyEkbZuHChTNnznz8+PGHDx9IJFLfvn0SUqITk35+/vL+4f3Hr1+95WwlXFVV1b9//1u3bpHJZIlH4uPjc+jQoYSEBFaxqEuXLllbW69YsWLRokUSP5c4vn//fvjwYc4tdnZ2J06ckEowCIIgCIKIAyU0IPXD9SFWIuVP/xI7U/A6JgBAZxXwtECrHQiCtCpdVeGuE3YpG9Ym4kwcPurYuK86edAKvdYhrV9sbOyQIUM2bNjg5uYm7ViQXxQUFMaOHfvu3btu3bpJOxYEaUHMzMyWLVvGdbE+ISHh0KFD7IcyMjI6Ojp6enqGhobGxsa2trb29vbW1tbV1dVXrlw5cuQIb0a7hobGiRMnpk2b1hzfw18uPp4rm+GXmhr8zRvYtg3z8pJGWBKlo4MtXCjtIEBkCwaRd+E3Jx0dHa4lai4mJo29ncLR0TEyMrKRk/wl2rZta2Njw9X4gGsAq9R/85szZ46gp0pYWNjSpUuvXbtW3zm3bNny5s0bvh2IAEBfX3/r1q2srwsKCoKDgx8+fFjfU4gjKSkpl/e1kUNZWdmjR48kktCQnp6en59PpVJZDwsKCuTl5X19fZcuXRoREVFdXf3PwJ6m5m0AgEFnbt+yR0NDyhdO5eTkJkyYMGHCBNbD4uKe23ZuoNFopeWFnNkMAFBRUeHv7z916lQ/Pz/JxnDs2LFdu3ZxJvrQ6fTY2NhNmzaVlpZu2rRJsqcTicFgLFmyhLPWFJlMvnXrloKCQjNHgiAIgiCI+FBCA1I/+fn5nA+l9TGshSssLDx27FhMTAydTtfV1V26dKmqbcfHRQAAGMAha4yE1vgQBGmN5hpCMQ3bnYoDwLksUCbiHubo9Q5pzUJDQ0eMGHH48OEmagaMNJiXl5eLi8uiRYtQ9i2CcNq7d29wcLCgotwAQKPRsrOzs7OzQ0NDxZmwX79+165dk24z+L8HvmcPn2wGFgYDf/0aW70ahNbYQMSkrq5eUlKC47igASoqKs0Zj3Djx48PCgoS1AXDwMBg7dq1jTyFjo4OmUzOzMxs06ZNI6f6Gxw5cmTChAlZWVm8u0xNTU+ePNn8IQFAXl5eWFiYkAFBQUFUKrW+LQBsbGzmz59/9OhRrqVxAFBSUpozZ46dnR3r4ffv37t06dIUt/4DQFVVlchGMBLpmZucnJyTk8NVCoJKpdJotJs3b2ZnZ/tcO0dn1gKAjrbehrXbVFVUG39SydLU1NZU18kryDYw4nNFl1Xr4uXLl4MGDZLUGbOyso4cOcL3519WVubt7T1hwgQLCwtJnU4cN27c4Hqfs2PHDkkV8EAQBEEQpIlIrW0b8ofKY/ezBAAAXV1daUXSYh09etTFxcXLy8vf3//p06eXLl0aNGjQuHOPmTgAwBAtcK53DT8EQZA/xjpTGPu7Ie/hdDiULtVoEKQpffv2bfjw4efOnUPZDC2QmZnZuHHjDhw4IO1AEKRlUVBQePnypUT6lxOJxO3bt7969QplMzSTujo8NVXYgNxc3Ne3uaJp5QwMDJQEN01TUFBofM0DCVqyZEn37t357iKTyRMnTrS0tGz8Wbp06fLly5fGz8OXkNyRP1HXrl1Pnz5t/d+GKRiG2dra+vj4sBf4G6auru7hw4dubm6LFi26fv26+H1gX79+LbyGQWZmpvCMB0E8PT09PDwsLS3Z3U8wDLO0tNy6deuePXvYw9LT083NzRswvzhMTEzU1dWFDCAQCI1vilRVVVVQUMC3sQWdTs/Kyqqpq2ZlM5ibWW7dvKsFZjOwJCWlAICCgjzfhjXl5eVnz56V4Ok8PT0zMzMF7c3Ozvb09JTg6QTJzc2dMWNGhw4dLC0tFy9ezLnL2dl53bp1zRADgiAIgiCNgSo0IPWDKjQId/ToUU9Pz/Lycs6NJWXltDadWJ8SFhiim5URBGnNMID/2WI1TPxZEQDA7hTcWgEbhe4VRFqdiIiIUaNGXbx4cfjw4dKOBeHPw8PD0dHRzc0N3U6KIJxUVFTu3bv34sWLQ4cOvX37VkjHcSFMTU2vXLnSu3dviYeHCFRQADw3QHPBExLQp02JYK09R0dH864Wy8nJ2djYNF3LicjIyHfv3tXW1nbt2rVnz57inIhAIPj7+0+cODEwMJDzLnldXd0JEyYcOXJEIoENHTr0/v37kyZNkshsLDU1NSkpKRQKhU6nEwgEOTk5AwMDLS0tCZ5CWkaOHNmnT589e/aEhYVRKBQlJaWuXbtu2LBBUVGxMdP6+vru2rXr58+fdXV1AHDx4sU9e/YsXrx45cqVIo8tKioSPqCurq60tLRhga1bt27BggVXrlxh9dpwcXGZPXu2mpoa55iamho5ObmGzS+SpqammZlZdna2oAGmpqZjxoxp5FkyMjJYP3m+iooLn718AABqqupuS9bIy9Wv1kVzqq2tUQIyjUYTlEtUUFAgwdMlJiYKH5CSkiLB0/H14MGDdevWCTrRqVOnRHYaQhAEQRBE6tC/1kj9cCU0oAoNnIqKiry9vbmyGQCAaNcV09ADABU6pa96oz6+IgiCtHyyBLhij034gb8vBRxgURxOxzFnZTCTB3SRHWkdUlJShg8ffvr0aZTN0JLp6+svXLhw165d586dk3YsCNLiDB48ePDgwXl5ea9evfr+/Xt8fHxmZmZOTk5FRYXwA8lkspub244dO4Tcv440CQUFELXcgjVurRThJC8v3759+6SkpMrKShqNBgAkEklRUdHKykpWVrYpzhgcHLxy5cqfP3+WlZWxArCyslq/fv306dNFHqusrBwQEODv7+/j41NcXEwgEIyNjdevX+/o6Cip8KZOnbp169aMjAxjY2OJTFhQUJCamlpTU8PeQqVSKyoqtLW1bWxsJHIK6VJRUdm/f78EJ7x48eLmzZsLCwvZWxgMRnx8vIeHR1FR0a5du4Qf7ujoSCaThfRlUFdXt7KyanB4qqqqK1asWLFihaABKioqvJfLJMjDw2P69Ol8V+LJZPK4ceMa3ymG8+nKhclkBn59R6PVYRg2d9YiZaUW1JWGl6KSPACUljThr4OTyG4gIgc0Ulxc3KpVqzIyMvjuNTQ0FFTkBkEQBEGQFgUlNCD1gxIahDh27BjfbF9S12GsL2R+vCUOHNm8QSEIgkiBLAF87LH+oXgyFSgMmBODA4CpPEzRw9YYgyxqeIX8yYqLi4cNG7Zp06axY8dKOxZEhA0bNtjY2KxevdrW1lbasSBIS6SnpzdjxowZM2awt1Cp1Pz8/Nzc3KysrISEhKioqLi4uJycHACwsbEZPHjw/Pnz9fX1pRfyX0xDA9PRwYXcNSsnB5Jred5qffuG+/lBWRmoqWETJkCnTkLGkkiktm3b4jheW1uL47icnBzf8uwS8erVq7lz52ZlZbG3UKnUHz9+rFq1Kjs7e+PGjeJM4urq6urq2kQRKisrz5gx49SpUxJZpK+urk5JSeFdxWQwGPn5+WQy2dTUtPFnaU2Kioq8vLw4sxnYKioqzp8/P2HCBCcnJyEz9O7d29zcPC4uTtAAMzOzJk0lcXJyOnr0aNPNP3DgwA0bNhw8eJDruqWCgsLIkSMl8rwV0hslMiqkqLgAAAb8M8S2rUPjz9V0SkqL5eRlASA7U2ALEh0dHUG7GkBVVUTrjcbnmgi3Zs0aQdkMAFBTU1NVVYXSNBEEQRCk5UMJDUj95OXlcT5ECQ2coqKi+G4ndRzI+oL5/QUASmhAEOSvoC4Dt52wEeF4/u+qnGlU2JuK708DAgCGwUYTbL2pNCNEkAagUqkjR44cO3bs8uXLpR0LIpqamtqaNWu2b99+9+5daceCIH8GeXl5U1NTtJTYQvXvD/HxQKfz3YlZWWG9ejVzRH+S/Hx82TI8Ohqqq1kb8EePMEdH7ORJEHpZA8OwpquTz0KhUFauXMmZzcBWXFx8/PjxkSNH2tnZNWkM4nBzc+vWrZuXl1fjO24kJycLuicbx/GCggIjI6NWUwEex/GKigqRa7rCeXl5CSnLn5+fv2vXLl9fXyEzyMjIzJw5c/fu3dW//wQ4qampsYsrUCiUnJycuro6AoGgqamppaUlkVSezp07Yxj2+PHjkSOb6rLY2rVru3fvvn379uTk5KqqKnl5eQMDgzlz5ixYsEAi8wt6TubkZsb+/AEAOtp6Y10nSuRcTSciMpT1RXoan9ccAFBVVV28eLEEz9i/f//Xr18zGAy+ewkEQs+ePSV4Oi7V1dU/f/4UMqC0tNTPz2/WrFlNFwOCIAiCIBKB7pFE6ocr01lPT09akbRAfN+dY8rqRKv2AAAMOjEmsLljQhAEkR5rBfjYGVtpDL3VQV3m10YmDnQcaEzYnYoX06QaH4LU36JFi8zNzffs2SPtQBBxrVixIigoiNXRGUEQ5I+GrVqFde4MfFcWDQywPXuAgK7wCFBSgk+digcHA+dSblUVHhSET5sGpaXSiwwA4NixY/Hx8YL25ubmbt++vTnjEcTc3FxdXT0hIaGR8zCZTCGl+wGASqXybRzwJ3r69KmFhYWRkVG3bt3S0tIaPE9MTIzwAenp6SIn2bRp0+TJk5WVlbm2a2hoLFq0aNasWUwmMyYmJiIiIjs7u7CwMD8/Py4uLjQ0VGQ3InFgGObt7b148eLU1NTGzyZIt27dXr58GR8fHxERERcX9+XLF0llM4CASgPUGuqX4A84jsvIyEydOItEkuEd06IEf/8CAAwGXlzE56WPQCD0799/kETr/axatUpI+xt7e/vNmzdL8HRc0tPTS0pKhAxgMpnfv39vugAQBEEQBJEU9HEXqR+uT5WSrUL2p+NbfJXUYQAQiADAiP+mpdAkvTYRBEFaLD1Z2GmBPXbG4rphw7S4r793/SawaCeCtEAnTpz48ePHuXPnmq7iNCJx8vLy+/fvd3NzE3RbGIIgfzwGA2Jj8c+fISlJ2qE0MRIJu3oVGz4cNDT+3Sgjgzk4EE6fhvbtpRdZS4evX48LWIbHf/7E169v5ni4fPnyRUgpewAQcmt+c6qtra2trU1ISIiMjIyJieHb/kDMeWg0EXnNlZWVDZu85cjLy5s2bdrKlSsvXbpUUVExYcKEIUOGlJeXN2w24SkgACCo4gWXCxcunD17tnv37sbGxtra2qampr1797527dq+fftwHI+KiioqKuL87eA4Xl1dHRsbK5Gchr59+27btq1Dhw4hISGNn00IGRkZfX19eXl5yU5rbGysqKjItTH4+6eaWioA9Ok5UEdXd//hnXv2e8QnxEr21JKSk5udkpoEAEMHDx8+fDhXdouKioqrq+vNmzcle1IZGZmbN2/ybQBnY2Nz7dq1Jq2CQyaTRZZ7kfhTBUEQBEGQptBKCrghzaOmpqaoqIj9kEgkamtrsx/iOH7r1q179+5VVFSQSCRnZ+cNGzZocF5qae3c3NwePnzI+SMCAGLH/qwv6KGvu3btKo24EARBpE+eCLccIZWCXcqFm7l4EQ0AoKhO1GEI0mIEBQXt3bs3KChIQUFB2rEg9TNlypSLFy+eOHFi9erV0o4FaQGKivDTpyEpCeh0UFXFJk+GPn2kHRPSUHQ6vm8fvH2L5+Tg1dWYqipmaAgTJmDz50s7siYjJ4edOYMlJ+PXr0NODq6ggA0ciA0aBK2lOH+TKC3FBXSHZMGjo7HycmhcR4DGoFKpjRzQDDIyMr5//15eXq6iolJWVgYAJSUlOTk59vb29e0NQSAQROaG1ndOHMepVCqrP0hLSDx99OjRwoUL582bd/78edZbxzVr1qSlpc2aNevBgwcNiFBFRaWRA9imTp06depUCoVSWFioo6PDXspNS0tj/WZ51dbWJiYmduzYUex4BVq8eHFRUdGwYcMOHTo0c+bMxk/YnAgEgq2tbWxsLIVCYW3JzE7PykkHACuLtmNcx1/wOZ2UnAAAJ04d8nDfo6fL564n6Xr7/gUAYBjWp1f/CWOn+vv7X7p0iXXrmq6u7sKFC4cNG9YU57W1tf348ePKlSvDwsKKiopwHNfS0mrXrt2JEyeaupexqampjo5OcXGxoAHy8vJDhgxp0hgQBEEQBJEI9KEXqYeIiAjO+wYMDAzYHzJzcnLGjx8fHh7OTht/8eLFvXv3tm7dOnv27OYPVSratWs3YMCAu3fvMplM9kZSxwGsL9qUpOw+4S2l0BAEQVoEMwXYZQHT9DCXbzgA4AC1TCCjclFIi1dWVjZt2rSzZ8+ivvJ/IgzD/ve//3Xv3t3V1dXc3Fza4SDShF+8iF+8CJmZ/255/x7r2BE7cwZ4SnAjLR2djs+ciX/5AgwGAGAAUF6Ol5fDgQN4bCzhyBFpx9eULCyw7duB9V0jouAhIZCbK2xEbi4eFob169dcEXFTUlJq5ICmlp2dnZmZ6ePjM2LECMLvziZMJrOsrOzHjx/Ozs6E+rQ7IZPJsrKyQoo0EAgE8e+NYa21UygU1oQyMjLKysqWlpYyMlKr/H/16tWtW7f6+/u7uLhwbj98+PCAAQM2btx44MCB+s45cuTIly9f1tUJzAfv0qVLvSZUUFAwMTHh3CK8LD+FQiktLVVXV6/XWfjaunXrqFGjZs6cefny5S1btvTv378l5KCISVFR0dnZOTk5uaqqqqaG8vX7RwCQl1dYNN+tpoYa+SOMNYxGq/uZENvSEhqqq6u+BgcCgJNjex1tXQBwdXV1dXVtnrNraWnduHGDTqdnZWXhOG5kZNQ8f6REIrFHjx5xcXGCBtjZ2fXt27cZIkEQBEEQpJHQGgJSD6dOneJ86OzszPqisrJy2LBhQUFBXEXwkpOTN27c6Ovr22wRSp2Pj8+QIUPYGe4EIyuCvjkAYLWUe14beVsVIgiC/IVsFIGIAQDgAMPDpR0Ngohh3rx5o0ePbrbrfYjEWVpauru7z5w5kzPrFPnb4Feu4EeOcGYzAABUVeEfPuCzZgGdLqW4kAbCt21jZzP8B5WKP32KX74sjaCQFknATef/YjKhlE8v+WYzbNgw4Qt79vb2zRYMLzqdnp2dnZaW9vnz50mTJnHtraqqysjIqO+campqQvYqKCiIuXBeUVERGRlZXFxMpVLpdDqdTqdSqQUFBREREdIqa5GQkLB27dqXL19yZTMAgIyMzIMHDx4/fnz8+PH6Tjtv3rx27doJ2tu2bdsdO3bUd05OdXV1QrIlAIDJZAq5x72+nJycQkJCZs2atW7dOisrqzVr1jx8+LDBTUyamYyMTNu2bTt16hSfGF1bWwMAwwaPUlVVo9Fp7PeZCgqK9nZOUg2Tj0+B72rragFgQD+pFSQgkUimpqZmZmbNlnLEZDJXrlzZtm1bvntlZWUPHTpEJBKbJxgEQRAEQRoDJTQg4goPD+fqozZq1CjWF+vWrYuMjOR7VEFBwa5du4R/Lmo16HT6x48fe/XqNXbsWBcXF+tufdV3+7F2DdaVbWdvJ93wEARBWggMoI3cr7twwqqENQxGkJbg0qVLqamp+/btk3YgSKOsWLGCQCCcPHlS2oEgUlJZCRcvgoAW4Hh4OI6eG3+Wykr8wwc+2QwAAIBRKHDnTjNHhLRYmI0NCG8XpaiICVjrah7z5s1zdHQUtNfMzMzLy6s54+GSm5tLpVLv3r07evRo3loROI4Lv7OfL3Nzc0H3e5DJZEtLS3EmYTAYP3/+5Ju4QKFQ4uLiOCuMCkGj0RISEsLDw79//x4aGhodHV1ZWSnOgbyysrLGjRvn6ekpaPVUQ0Pj+fPnx44dq29OA5FIvHPnDt/UFktLy4sXLzby/hkmkynyx8UQ8JLbMCQSafbs2REREb6+vlpaWufPn7e2tp4wYUIDnk5SUV5RHh4ZAgDy8vID/hkMAJoaWh2cOwNAW2s79w2eWpraIqZodp8C3wMArY4+Z/a8vn37Llu27E9JImmYmpqalStXOjk59e3bNzs7m0wm8yYuODo6ovIMCIIgCPKnQC0nEHFt3LiR8542HR2dKVOmAACTyQwMDBRyYFxcnL+//4QJE5o8RKk6fvz4+fPnk5KSautopM6DlcZvxzsOwrFfOUMz2kit2iGCIEgLVMP4db2MwYRZMXBFmnedIYgwGRkZmzdvfvv2raysrLRjQRqFQCBcuXLFxcWlX79+Tk4t7p45pKnhN2/iaWkCd9Pp8O4drF7dfAEhjYO/eQPZ2cIGZGdjqalgZtZsISEtl6MjZmKCC643jpmYgK1tc0bEhUQiXbt2bcyYMQkJCVy7DA0N9+3bp68vzcL1lZWVdDr9/fv3ly5d4juARqPhOF6vrgEEAsHJySk2NraiooK9TI5hmIKCgqWlpaqqqjiTpKWlUSgUQXurqqpycnIMDQ2FT1JSUpKYmMhZbbSqqqqyslJXV7e+baoCAwPHjRu3fv36pUuXChlmYmLy/v37IUOG5Ofn79mzR/yfm5mZ2adPn1atWvXt27eioiImk6mpqeng4HD8+PE2bdrUK1ResrKyRCJRSB8QAFD4b2IQg8G4fPny48ePq6qqyGSyi4vL2rVrG9AepX379u3btweAmpoad3f3fv36vXz5UldXt77zNLO3716w7t1atmgNifTrit+i+cvzC/L0dPVbYBMN/0cPCgrzASAs5EdUZBwAfPjwISAgYPv27bNmzZJ2dJJXUVExePDg4OBgrkwdWVlZzpvurK2tmz00BEEQBEEaCFVoQMTy9evXV69ecW7Ztm2boqIiAOTl5QlP6aXT6a9fv27a+KRt9erV27Zti83IIay/rHwnQ2HfU2anIexsBmMyDNeSboAIgiAtSxfVfy/xPCzAE6qlGAuCCLNkyZJVq1ZJt9QzIilmZmaHDh2aPn06V5c05K8QHg5C7z3Fi4pQ14k/SUoKCO8gU1EBeXnNFQ3SsmEYzJoFgu5fV1GB2bNB2quPdnZ27969GzVqlKmpqaysLIlEMjAw6NOnz/379ydOnCjmJNXVTfWWOisrS1VVVUuL/3UNHMfFrIXAiUQiOTk5OTg46OrqampqamtrW1tbd+zYUXg3Ck7C6yjgOF4qqpMIhULhymZgqaury8nJyRaaNcVrx44dhw8fXrt2rciRJiYmnz9/fv/+/dSpU4XkZPBSV1e/cuVKdHR0SEhIcHBwdHT0/fv3G5/NAAAEAoHdO5UvOTk5PT099sOEhAQXF5dly5Y9evTo7du3AQEBnp6enTp1evToUYNjkJOTO3LkyKRJkzp27HinZVfZYTIZgV8/AoClhbWN9b/pUAQCQV/PoAVmMyQnJ1+8/D8AYDKZSQmp7O2pqakbN258+vSp9EJrKtOnT//69SvvSxNXCeGWnzqDIAiCIAgbSmhAxHL69GnOh1ZWVosWLWJ9zUrGF344vVVfHHz16tWVh8/qJm9W9s2W+WcypmXwaweO00Nf6/ruiuiKt7hPMwiCIFJ1zQE8zDHi7xfHu/lSjQZBBPD3909PT1+3bp20A0EkZubMmfb29qtWrZJ2IEizE774zRog0WLaSNMSecO6khJoajZLKMgfAJs2DZsyBXhXytXUsKlTsSlTpBATDwMDA39//6ioqPfv37979y48PPz9+/ddunQReeD79+8HDRpkbW3dtm1bGxuboUOHBgUFSTAweXl5VVXV8vJyQbfvk0gkAqGBVxfV1NTatm3r4OBgZ2enp6dXr5VgkR0QRF6JSk5OFpTjyGAwcnJymCL/7eAgKysrJycn5mBNTc23b9+SyeQePXqkpqaKPoADkUg0MTGxtLSUbP0wc3NzMpnMdxeGYRoaGjIyv+oQ5Ofnu7q6hoaGcq4N4zj+8+fPJUuWfPjwoTFhuLu737lz58CBA3379g0NDW3MVE0nKiayvLwMAHr16CftWMSyevVKHT1NAEhJzqBS//Ocz8/P9/DwaEBOUksWGRn5+fNncUaamJg0dTAIgiAIgkgKajmBiMZgMLiSrLdt28b+JGNgYKCuri6kSAOBQHBxcWnaEKWnoA7cwsrpZ8LI5H+L7+GUCtqTc3VPzjOzEjPI5If97ceNGyfFIBEEQVqgtSZwNB0qGQAAOXWiRiNIs6PT6Zs2bTp+/Dj7PQ/SOpw7d65Tp043b96cOnWqtGNBmpGoC9aYigoIWMhBWiBs4EBcT09IDQZMXx8sLZszJKSFw7Ztw3r2xM+cwbOzobYWyGTM0BBbuhRaWPd0JSWlbt26iT/e3d393LlzxcXF7C0JCQlhYWHLly/funWrREIyNDTMz8+3tbV9/Pjx2LFjeQeI2SFC4kRmUQgfwGAwhFdHoFAoRUVFOjo6YsYzbty4K1euiH/xR05OzsfH59SpU927d/fx8Rk8eLCYBzYRJSUlMzOz1NTU2tpazu0EAkFDQ8OS4xXVzc0tPj6e7yQ5OTnr1q379u1bY6oU9OjR4/v37xcuXBgzZoyhoWHfvn319fVra2uZTGZlZWVBQUFpaWlZWZmKisqwYcNmz55NJBIbfC6+wsLCTp8+nZ2dLSMjY2Njs3btWs7qFAAQ+SMcAMhkuY4dRKccSV15eTlOpGEYhuN4ZFgM74CEhISgoKDu3bs3f2xN5Ny5cyILtLCI7EqDIAiCIEjLgRIaENGSk5PLy8vZD1VVVSdNmsR+KCMj4+joyNvrkc3CwmLy5MlNGyIPJg75dVDLBB1ZUJDwR5tfSmhwLAM/nw2ULuPYH9Tw0kLal4e13qvx2l8fjGtra+/fv48SGhAEQbiwsxkAwLHevVYRpMndvn1bT09v0KBB0g4EkTBlZWVfX98BAwbY29u3a9dO2uEgzQSbPRt/+FBYD4L27ZsxHKTRtLSwDh3wZ8/47yWRYNAgaOgt40ir1a8f1q8fRqdDRQWoqADpvxfEioqY+/djP3/iFAomL4+bmhLWrwdjYynFKpaLFy+eOXOmrKyMa3tBQcGxY8esra3Fb1chhKysrLa2tpub2/Lly7t06WJkZMS5V0FBwczMrPFnaQBB5QTYWG1SBampqRFZwqGiokL8hIYpU6Zs2rQpLS3N1NRUzEMAYNmyZc7OzpMnT164cOGWLVsaXOtCInR1dZWVlVNSUqhUKp1OJxAIZDJZV1dXn6MoDpVKDQsLEzJJXFzc169f65WXw4tAICxcuHDOnDkfPnwIDg5OTEyUl5cnEAhKSkodOnTQ1NRUV1cvKio6e/bs06dP7927J6mfW21t7ezZs1+9esVOEnr8+LGvr++iRYs2b97MHlZYlA8AbYyMybJ/QCrkp88f9PS1ASA5Ma20pIx3QFVV1YcPH1pTQkNBQYGYI1FCA4IgCIL8QVBCAyJaRkYG58N27dpx1bU7duxYREREcnIy77FKSkpz5sxRUVFp2hA5xFXDkXQ8oBgq6QAAGIC9EgzWhFHamLOAppn1RWHAmSw4loFXcHz4ZSSE1l73ogf6A85dk7BePRERBEH+ErfzfpW1JGEwz0D4WASRgkePHs2bN0/aUSBNwsnJ6eTJk66urkFBQfoiC9cjrYOhITZoEH7zJvBbvsKsrTF39+YPCmkM7PBhyMzEo6K4dxCJWM+emBht7JG/FIkEGhpc2/CAANi9GzIyWG9PcQCIiGAGB2NLl2KzZzd3hOJhMpknT57kzWZgKS4uPnDggEQSGgDAwsKCTqcvWLBg27Ztp0+flpeXZ21XUlKytbUlkaRzadHU1LS8vJyz6wEnOTk5Y6H5KOIsgddrmVxeXn7s2LGPHj1asWKF+EcBQI8ePb59+zZ16tRPnz75+PgYGEjzo5GCgoKDgwMA0Ol0IpHIW2ghISEhP19Yv8Dq6urXr183MqGBRUZGZsCAAQMGDBA0YNy4cQMHDjx8+PD69esbfzrWhAEBAVytRtLT0/ft24fjuPvvtwqs9iuSbfnRdMJ/fAcABoMR8i1S2rE0E/ZrlEjS/XNDEARBEKRe0C0LiGhUKpXzobIyd16AkZGRj4+PjY0N13YtLa358+dzZjE3qUo6bEjEe37H7+b/ymYAABwgugoOp0OfELxzMH41F5iNaAxHw+FiNrT/iu9M+TebQSYrnrJ1dPWSLvTPD3izGUB6BRgRBEFaMsXfVz4ZOF4q4uYoBJGCkJCQzp07SzsKpKlMmjRp8eLFgwcPFrMgLdIKYLt2YcOHA9dnGQzDbGywkycBvWP/4ygpYXfvYsOHAzstiUAAY2Ns+nTs8mWQdAVypDWLjMS3b8f/eyMHAEBuLn70KB4QII2YRAsJCUlKShIyIDk5OS4uTlKns7GxcXd379Sp0969e+Xl5VVVVU1MTNq3b6+goCD64KahoKBgYGDAN51CRkbGxMREeNcwOTk54QMIBIK6urr48dTV1aWlpTXsB6Kvr//69etevXo5Ozvv2bNH/PvLmw6JROLbNoJGo3Gt9/MSlGXCiUKh/PjxIywsrKKiooEhAsjIyPj4+Bw4cCCD9++3/q5cufLu3Tu+311FRcXZs2dzcnIAgEajZedkAoCmhnbjT9rUCosKMrPSACDxZ0pVZTXfMYqKir169WrWsJrYmDFjWOkmikoKJmZG/wzs0ad/94FD+7iOG8L5rMYwDGU2IwiCIMgfBFVoQETjqq/A2Z2RrWfPnsHBwdu2bfv+/XtlZaWsrKyxsfHmzZtdXFyaJ8joKpgchWfW/LtFSwYUiJBbC7TfGQwJFFgejz8ogOsOmGI9L3DRcLidB4fS8TSO7A5rBdhmjp07suHplyeCDlRSUpo5c2b9ToYgCPIX2G6OjYrAAQAHbNoP/HWnhrdZRRCJKy0tLSoqsrKyknYgSBPatGlTSUnJoEGDXr58Wa8VC+RPRSBg3t7w6hVcuwa5uTiDgamoQMeO2Jo1ILQsOdJyKSlhZ89ixcX427eQmwsWFljfvui3idQXvns35Oby31dSAsePw5AhwG9lV7oiIyOrq/kvT7KUlZXFxMTY2to25iw5OTm+vr7Jyclt2rSZOHHijRs3hgwZcufOncOHDzdmWklhZS1kZ2dTqVQcxwEAwzBFRUVjY2NtbRGLzRiGqaiocN3Aw0lBQUFNTU2cMHAcf/To0datW21sbGbMmFGf7+BfRCJx27ZtEydOnDt37t69ewcOHOji4mJqaqqlpaWurq76G29VgPLyciaTqaCgILIHh0RYWlpqaWllZmYKGkAmk4U3L8jNzV22bFlkZGRBQQGDwdDR0Wnbtu3x48d575ISh6mp6eLFi728vM6ePduAwzldvXpVSIHVzMzMw4cPHz58+Ed0eE1NDQA42v8Bnctevw1g/WnERP0UNMba2vrP7TdRVVWZm5dTVlaSm5f79dtnwDArCxsCARszYRhJhigvL8c1nkDAGIxfl4lxHKdQKM3zh4MgCIIgSOOhhAZENBMTE86HP3/yfxOsqqp64sSJZomIW0wVDA/Hy37f4NtXHXZaYO2UAQAoDHhfCo8L8cdFv8o2vC2BsZG4rxOmIt7Tn4bDrTw4/N9UBgMybDbDpuoBCQPjXbvCQkNzBVwB6dix4z///NOIbw5BEKR16qMOgzWwFyU4AERXQykNvNJAiQg2CnAhB+gMOG8PVlK74wv52wUGBnbs2FG6bYyRZnDgwIH169f/888/L168EL9JNvJHwwYOhIEDAaDFLU4iDaapiU2YIO0gkD9WYSGekiJkP56WhoWHQ4cOzRaRmESutRMIhMZUi6RQKHPnzv348SP7WsehQ4e6det28eLF4cOHm5iY1LexQgPgOF5WVlZcXMxgMFRVVbW1tYk8xVcMDAz09PSKi4vLysoIBIKampqGhgbf0gK8LC0tq6qq+OaFyMrKmpubi5yHyWTeu3dv7969BALBy8tr5MiRYn5rgtjY2AQGBhYVFb1+/TosLCw8PLyoqKi8vLy0tLS8vLy8vFxGRkZeXp7126dSqUVFRXJyciQSqaamZty4cdeuXWtkACKpqanZ2NgISWiwtLQU0iQiJiZm7NixCQkJ7C3p6enp6elDhgw5d+7cwIEDGxDS8uXL27Ztu2/fPjETUATJy8sTPoB1OTQkNBgAFOQVHB1aekJDfkHex8/vAMDc1FJNVaO0pJx3jI6Ozvbt2/+sTz10Oi0x6WdkVHh0TGR+AfdvrbAwHwCUVTizG3EmEy8vq6iqopDJZArl38u7ycnJnTp1ao6gEQRBEARpNJTQgIhmYmLSpk0b9seVltZgrIoBk6N+ZTOokuC4DTaG43K0AhGGacEwLewQAw6l40fSAQC+lkP/UNzHHrNXEjYzA4c7+bA/7T+pDBoysNoYW2AE8r/f7Ts7O2/YsGHv3r28VQEdHR1v3brV+O8RQRCkVZptCC9KAACoTDD7jHN1BOr6DYr7ovUmRDoOHTo0d+5caUeBNIeDBw/u2LGjT58+r169MjIyknY4CIIgv+Xk4JcvQ2oqTiRidnbYzJnQCmrJ0GhAJEJLWjnDExKAXxHKf1VX46GhWMtLaOjVq5eBgQGrBj5fRkZGDW6eVVNTM2DAgK9fv+Ic79ALCgr8/f0zMzPv3r07ePBgMzOzxq/fsz1+/Pjq1aulpaVEItHa2nrjxo2KioopKSnV1dWsGPLy8jIyMnR1dbluuQEAAoGgra0tsiQDLxKJ5OjoGBsbW1lZyfmdysvLm5mZiazelJKSMnXqVAzDdu3aNXz4cDGzKMShpaU1efLkyZMn8+6qrq6uqakpLy8HADk5OS0tLVbNhp8/f3bu3JlOp/PtwcHCihDn/tRVb0eOHBkxYgTfLg9qamqrV68W1MuDRqNNnz6dM5uBLS0tzc3NLTg4uAFJCTo6OgMHDrx9+/bixYvreywnBoMhcgCTyYiNjwYAR8f2JJKwliUtga/fTTqdjmHY1MmzenT9Z/HixfHx8ZxPAFNT0y1btri6ukoxSPGVlZV++fopLj46OTWJRhPY1oRIJCopKaupqivIK7598z4+PiE3O5dCqSEQCKampvr6BsnJyezBKKEBQRAEQf4gKKEBEQ3DsFOnTk2ePJlCoSgrKx87dkzaEf3H+SzIqAEAUCXBs/aYg4AcBUUibDfH9GRhYyKOAyRQoF8ovtEUW94GZHkupzBxeFgIe1PxBI5qc5oysLwNtsAIlHjaVaxatapt27Y7d+5MTk4uKiqSkZExNDTs0qXL6dOnUQVjBEEQQYZogRIRqhgAALzX1eg40HEgoZQGpNkFBgZmZWVNnTpV2oEgzWTHjh1qamo9e/Z8/vx527ZtpR0OgiB/PSYT9/TEnz2D37cL48+e4b6+2LRp2JIl0g2tgSoqcC8viIjAy8qASMS0tWHgQGzRIhC88tpsMBkZnEAA4QuZPEX+WwI9PT0nJychCQ0dOnRo8A3rbm5uXNkMbGFhYZ6enn5+fq6urqGhoYaGhg07BVt5efmECROCgoKqqqpYW16+fJmVlbV06VKu9gpUKjUjI4NGo1laWjbypGxkMrl9+/b5+flFRUUMBgPDMGVl5TZt2vCWguCSm5vbuXPn6dOnHzt2TPxUBvZI3p+tmNkGioqKioqKmpqanBtxHF+1atWGDRuEZDOwhmEY1vi0BkdHx5MnT65Zs4ZzYRgA9PT0li5dOm/ePEEHent7R0VFCdqbkJCwbdu2kydPNiCkOXPmbN++vZEJDRoaGsIH6OjopKQmUyjVAGBv69iYczWD+J+xkVFhANCze18TYzMTY7Nv377t3r07ODi4qqpKQUHBxsZm586denp60o5ULB8+vblz7wZnHgORSLSytLG1cTAxNlVX11BRVk3PSJUjy5mbW7H/0Fav2Pjt2zd/f//Kysr27duPGzdux44dnJe12S87CIIgCIK0fBgAeHh4eHp6SjsSpKUrLi6Oi4uzt7dvaSv0Hb7iyVQAgJNtsZn6osffL4Bl8Tjl9/UKc3lYY4KN1QFFIgBAVg08KYJL2fjP/6YyrDDGFhj+GiNERkZGamqqnJyck5OTvLx8Q74fBEGQv0kpHfp+x9Nqfj0kAjB/JzeQMFShAZGOAQMGTJs2bc6cOdIOBGlWN27cWLt27YMHD7p16ybtWBAE+asxV68Gf3+g0bh3KClhS5ZgTV/nX8JiY/Hly3Gue7JJJKxTJ8zHBxQVBRzWXMrLmYMGgeC0AFBRIfj5QXOlu9XU1FAoFCKRqKSkJHJNPSsra8CAAXy7gtrZ2b1//74BRQtYMTg6OiYlJQkaYGxsHB4efvLkyaioqHv37jXgFGw0Gq1fv36BgYGcG+Xk5M6dO2dsbMz3EBKJZGdnJ90LU5WVlX369JkwYcLmzZvrdSBn6gNXSoGQXSLt3bv30aNHnz59Ep7Q0PgTcSosLHR3d4+KiqqoqGDVtNixY4eDg4OQQ4YNGxYQECBkQI8ePT5//tyAYBgMhrm5ub+/v7OzcwMOZ9m4ceOhQ4eYTCbfvRoaGs+ePcvMSXnx6imGYYf2equoNLylS1NjMhk7vbZk52TJycnt3nFYtQWHKo6Xr5/53r/J+lpfz8C2rb2NlZ1tW3t5+Xq3qAwKCurZsyfrt6yoqBgbGyvopQZBEARBkJZjyZIlZ8+elX46PPKn0NTU7Nmzp7Sj4BZZCaxsBmUSTNAV65CxOuCohC2Kw0MrAABSqOAWj6/+CfpkqGJAyX+vGqmSYHkbbEkbPlUZ+DI2NkZvhREEQcSnToLIblhwBfjlwUBNGKgJDl/wzFoAAMt6X51AEAkICgpKSkqaNm2atANBmtu0adPU1dVHjx598+bN/v37SzscBEH+Vp8+watXfLIZAKCqCr9xAxs3Dhp9T/wvOTnMo0ex1FScRsOUlKBHD2zBAhBQK76Bqqv5ZDMAAJ2Of/0KS5diV65I8nQNoKqK2djgghMaMEvL5slmKC0tTUtLo1KpNBoNwzAymaykpGRtbS2oej8AGBkZPXnyZMaMGZGRkVTqr06ZCgoK7du3v3XrVsOyGQAgNDSUbzcBtszMzHfv3m3cuNHBweH9+/d9+/Zt2IkAYN++fcHBwVwbx4wZ06ZNG0GH0On0rKwsKSY0MBiMKVOmuLi41DebgZOQTIJ6JRlUVlZu3LjxzZs3b9++FSebAX7XaRD/FIJoa2ufP3++XoeIvBu+srKyYcEQicTFixefPHny4sWLDZsBAHbs2PHixYvIyEjeXRiG/fPPP1bWljfuXAAAKwublpzNAABv37/KzskCgOFDXP/obIa6urr7/nfevHsBAMrKKosXrLC2bNQLcrdu3R4+fOjt7S0nJ7dp0yZ0CRdBEARB/iAooQH5sz0u+vVJb7gWyIvdiNNKAV51wM5lw75UvIwOAEDDf/WtYFMmwWIjWN4GU0V/JQiCIE3MRQVcVH59rSmDZdbiAFDD/94Y5O9Fo9GePXtWV1cHAAwGo6Kigr2rpqaGfR2fk6qqKoFAAAAFBQUymQwAsrKyioqKAIBhGLsOs7KyMusSsJycnKen55YtW2RbZHFppKkNGzbMz89v3Lhx169fHzhwoLTDQRDkb4RfvAjl5QJ35+Tgp05hXl4SORF+7hzk5LA+UeMAEBgI/v6YtzdYWTV+/l9nOXwYT0wUuPf7dywoCKRdFwfbswemTsXT0vjs09fHtm9vhhhycnLS0tJovxNZcByvqalhVWtwcHAQUv3R0tLyy5cvAQEBt27dYjUJnTp16qBBg2praxMSEqhUKo7jRCJRS0tLX1+MgpYAAFBQUMB6uyUIjuPZ2dlycnJeXl4bNmwIDg5u8AL5s2fP6HQ610Z7e3vhE9bW1jbsdBKxbt26mpqahnVGkKxPnz7NmDFjwIAB3759U1VtkkXrxven4CQnJ9fIAUIsWrTIysrKw8PDxMSkYTPIy8v7+vpOmDDhx48fnN+ynJxc3759Dx06cOzkfmoNFcOwEcPHNDjOZlBVVfno6X0A0NXRG/DPEGmH00A1NTVvP7x8/fZ5ZWUFACgrq6xd6W5oYNT4mUeOHDly5MjGz4MgCIIgSDNDS7XIn+1F0a8vRmrX7/MzEYMlRjBND7uaC3fy8KiqXxXOlYjQVRVcdbCxOuJWZeBSWVmZkZGhqqpqaGgokbR3BEGQv4rM79feSqG9jJG/0JcvXxYvXtyrVy8AIBKJKioq7F1kMllBgU9Nj7S0NFZB0erqatal+bq6uurqagDAcbysrIw1rLKyknUxnUqlGhoazpo1q8m/GaSl6tmz5/3798eOHevn59cCi5MhCNL65eeLGMB33b2e8Hv38OPHobT0P1sZDDw2FhYuxO7dA03Nxp8FACAkBIQshVZWMm/eJEg7oQHatMHOnIE1a/CEBGD8+wYUs7DAduyADh2a+vwUCiU9PZ3GrywHhUKJj49v3769kMMxDBs2bNiwYcPYW7KysrKysjhX/UtLS/Py8uzs7Fj5ncJZWFgoKysLuVdeVlbWzs4OACZMmHD48OG7d+9OmjRJ5LS8mExmPr8nvMi8UkFNAZrBrl273r59++HDBzHLITSd+/fvL1261MfHZ8iQeq9Ys4o0iExTYF/REmewOJydnV+9eiVkgIWFRYMn19DQWLBgwYEDB06dOtXgSaysrL58+bJjx45Pnz4VFxcTiUQ9Pb3JkyfpG+nsP7KLRqsDgH/6DrK1sW/wKZrBm/cvqFQKAEyeMINEkmjRnSZApVLS0lNKy0qKS4orKsqVlVWsrdoWFOQ9enq/vLyMNcbC3GrBnKWamg2sOoMgCIIgSOuAEhoQAAAmkxkaGhoeHm5hYfEHldgtoUF0NQCADAZ9G1RuUIUEbm3ArQ1GZUB+HcgRQUcGCA1NQggMDNy2bVtycnJZWRmZTNbT0xsyZMiePXuElIhEEARBOGXWwPfyXxfLrORQThjyH9nZ2f369bt586a0A0FauR49ety4cWP8+PGfP3+2tLSUdjgIgvxleO5Wr/cAkerq4MwZ7myG3/CkJHz7doK3d2PPwiKk2gQAAGACwmhuDg7Y06dw+TIEBuJUKiYrCx06YIsWgaJiM5w8LS1NSEWEysrKwsJC8ftH5OTkpKenc5U9wHG8oqIiOjra2dmZSBRx64ajo6OZmdmPHz8EDTAzM+vduzcAYBh24MCBOXPmjBo1SkgZieTk5Pj4eFVVVWdnZyUlJfZ2BoPBd5lcZN8BqSQTMBiMzZs3P3v27PXr1+wqX9Ly8+fPxYsXv3z50tnZGTgyD+qlXkdJpFTD5s2bHzx4kJSUxHevgYGBp6dnY+Zft26dra3t2rVrzc3NGzyJgoLCgQMH2A+joiNu3rkSEvkZAAgEwtBBI11Hjm9MkE2ttq72w6e3AGBmauFg307a4YgQFPz5+q1LQl4A2xgZDx08qlMHF3TDGIIgCIIgKKHhr1BXVxcaGpqVlaWlpaWmpmZkZMT6MFxSUvLy5cuAgIDnz58XFBSwBq9cufLYsWPSDFdsoRXAxAEAnJUbWE2BTZ4IpgI/fYvl1KlTu3fvzsvLY28pLCyMjY39+vXr8+fP+d42iiAIgnD5yHFN+0KLvu8FkYLc3FzxqyUjSGMMGDBg+/btEyZMCA4ORv1HEARpVhz1h/hr9Eoq/uoVnpwsbERUFNDpIJE1Y5GTSPs293/JyGALF8LChXwXzTp37sy78fv37xI5M9+2WWw4jouf0MBgMLKzs3mbOLBUVVWlpKRYiWopgmHYnDlztm7dyipqxYVMJo8fP579j2OfPn3k5eXXrVvH97b4+/fv7927NzU1tbi4mEQitWnTpmPHjufOnVNXVwcAGRkZTU3NNJ6iI69fv+7Ro4eQ7gPNf4ElOTl5wYIFBALhw4cPmpKqX9II27Zt27hxIyubAQBwHI+Pj1+xYkVcXFx+fj6GYbq6uvb29t7e3o2peSBx6urqu3btWr16NeelMxYNDY1Vq1aJfHIKp6WltXr16tWrV/v7+zdmHpbauto7vtc/Bb5jPWxjZDJt8mwLc4l15Gkivn43WT0aBkqv2QSFQtm5c+fXr1/Ly8tlZWWNjY23bdvm5OTENay2toYrm0FBQZFKpbDyZjQ0NMe6TurSqRtKZUAQBEEQhKXFfHREmsz58+e3bt3KzldgUVFRsbS0jIyMZDC4K3p7e3tv27atJXxCE+lH1a8vOoi65tPUQkND9+zZw/uRjMFgfP78edasWb6+vlIJDEEQ5M9y93fRWVkC3gZVaED+CyU0IM1pyZIlT548OX369KpVq6QdC4Igf5Pu3SE0FHg+p/+ioADjxjX2FIGBAudnKS2F3Fxo06axJwIAXV1ISBA2oG1bCZylKfFNZeDc1fi0BkH5B2y8120EKSwspFAoQgaUi6qZwbJq1aqYmJjbt29XVVVxbpeXlx85cuSuXbs4N75+/drZ2Xnu3LkdO3bk3O7l5XX06NGiol+NQul0empqampq6s+fP1+8eMF6U9e1a9fQ0FCuswcFBf38+bNdO/43l8vJyTXm/vv6ioqKOnPmzN27dzdv3rx69WoCgdBspxaksrLyxYsXly5dYm958+bN/PnzOVNDMjMzMzMzBw0adOPGja5du0ohSgEmT56soaGxefPmnz9/sjJmyGSytbX1unXrZs6c2fj5161b16NHj717927evLkx82Rkpp2/dCovP/eC9dblmUfGuk7s3fMfQb997Fg86wt8lcAXNHHGNF5Q8OcPn94AgJWlTaeO0vm9h4aGzpo1KzY2ll3P49u3b58+fZo7d66XlxfnyJjYKFY2w5SJMx3t26mra5BIMpWVFWnpKWQ5OQszK5HlZBAEQRAE+aughIbWDMfxxYsXnzt3jndXRUVFWFgY36OYTCbf3o0tUGz1rzfH9opSXvRyd3fPzc3luwvH8Q8fPiQmJjYy0xxBEORv8Kns1wu7qbz0rxUiLU1ubm6Hpu9jjSBse/bsGTVq1IoVK1rC6gVfrBbppqam6IIvgrQa2PLl8OoVHhPDf2/79tjgwY0+hxgfnxtXWP5f06dDWBjwu9EfAMDYGFuwQDInagKcqQzBXHcvkMnYgAFdQkNBEmkNIl/DxX+RLysrEz6ARqPR6XRxWjacP3++S5cu58+fz8jIqK6uVlBQMDIymjZt2po1a7hG6uvrz5gxY9CgQTk5OWQymbXx69evJ06cYGczcIqKipoyZcr79+8BYO/evR8+fIiOjuYas3379oMHD/JeRamtrfXz83N3d1dQUOjXr5+bm1sTFVLKyMg4d+6cn58flUqdNWtWfHy8lpZWU5xIfOymD5mZmYaGhuzmHRUVFcuWLeMtdAEAKSkp8+fP//79u5CGIM1v0KBBAwYM+PLly+vXr2k0Wu/evfv37y+pNiKysrL+/v49e/bU1dWdO3duA2ZgMpkvXj199NSPnWl0ss2ak2GA926h7wbZfkRHXL1xAQCUlVTmz1kqlcIG+fn5U6dOTeDJY8vPz/f29tbU1Fy7di17Y9zPGAAgy5J79ejH7tWrrKzi6ODcXPEiCIIgCPInaenvxpDGOH36NN9sBuEmTpyop6fXFPFIXNzvqyJtm6OvpUB0Oj1ZaMXOwsLCCxcuNFs8CIIgfy7m7y9yayR0GR1pRVCFBqSZOTs7q6io8N452kJ8+PChY8eOAwYMUFJSsrOzGzNmzMaNGy9cuBAYGFhSUiLt6BAEaShZWezMGaxtW+60AyIR69gR+9//JHCKLl1A+AK5ujoYGEjgRADYsGFYv378T6eqis2bBy21NiQ7myGYSuXOZgCA2lr81atvo0ez8xiEFHIQSUhvBQDAMExDQ0PMqXAxMlHEGcOyYMGCb9++hYeHf/jwITQ0NDQ0lDebgUVeXl5XV3fjxo3sLTt27MjPz+c7GABCQ0M/fPgAAMrKyn5+fu3atePKHcRx/MuXL3p6egoKCrKysqzV7qioqPnz5588efLt27dPnjzZsGFD586dJf7PdF1dnbu7e4cOHahU6rVr11JTUz09PZszm4GrKgYLe3EawzAFBQXObiA7d+78+fOnoNni4uL2799frwCaYSGcQCD07Nlzx44de/bsGTx4sKSyGVgMDAwCAgK2bt367Nmz+h6bl5dz4Miu+/536HQ6kUi8YL2VvYtdYqEFYjIZj5/eP3X2CCtdafGC5Rrq0nlpXblyJW82A0tlZeW5c+cqKys5tlQAgKamFjubAUEQBEEQRAhUoaHVKi4u3rp1q+hxvykoKPTt23fcuHESKfLWDOg4JP2upCjdhIaioiK+rSU5ZWRkNE8wCIIgfzQiAOtGGBX0DgX5LxzHk5KSjI2NpR0I8nfp27fvly9fGrNM1UQCAgJmz559586dvn371tTUJCQkJCYmJiQkBAYGXrx4MT4+XkZGxs7OzsbGpm3btm3atNHR0TEyMmrOGt0IgjScmRn28CHs3w8hIXhpKRAImJYW9O2LLV8Oklj2wwYPBnNzPDFR4AA7O4mc6Nds3t7g7o6/fg0cfTAxMzOYPx9rqRcf2C/733R18chI/oPq6vCAAGz16u/fv7PGd+7cuWF1GoyNjSsrKzkbyXNSVFTU1dUVcyoVFRWufqNcZGRk6rt2qK+vLzKjNCwsbMuWLdu2bevXr5+rqyuO4ykpKULGV1VVXb16tU+fPgBgbW399evX3bt3f/jwoaysjEQi6evrr1y5cvDvYiS1tbXR0dETJ07kmpPBYPz48WPixIkvX760sLCo1zclJLDhw4draGjExMTo6uo+e/Zs+vTpFRUVSkpKI0eOnDRpUlOURPr8+TNnfwRHR0dnZ+czZ86w7jXiSi/AcZxGoxUWFtbU1LBSYUJCQoRMzmQyv3z5ImYknGkT4ie+tEA2NjYPHjwYNWrU27dv7e3txTmEwWC8ePX0ScADVs1aA33DOTMXnzUx48xjwI7FsxpGCEpu4NrepN0l2IqKC/934WRaegoAkGXJC+Yts7aybYbz8mIwGJGCXjABACApKen27dsLFiwAgLj46Ji4HwCgqqreTPEhCIIgCPKHQ8sFrdaBAwe4ig127NgxPj6+rq4OwzD2R2VLS8thw4YNHTq0T58+LaoGnUipVKhlAgAYkEFVqk9kFRUVkUUO2cUAEQRBECHov6+b5dUCDiDlfkJIS/L161dFRUVJXa1GEDF169bt/v37K1eubLpTlJSUnDhxQltb29DQUFdX19DQUF9fX/hqk5+f37Jly/z9/VldseXk5JycnJycnDjH5OXlxcXF/fz5Mz4+/tOnT0VFRT9//ly/fv26deua7ntBEERiFBWxnTsBAKPTgUAAyTa+kZODefNg714oL+fdiZmbY7t2SfJ0RCK2fz+WkYFfuQLp6bisLOboiE2fDsrKkjxLE/ju788cNoz90OW/lSyD8/IgKwt/+xYbMYKd09AwKioq+vr62dnZ7BL3bHJyctbW1uLfMa+rq5udnU2lUgUNaKJLE+Hh4adPn759+/aoUaOcnZ01NDSExMDCecFKTk5u9+7dgkaSyeRVq1YJypBISUlZunTpixcvGhQ4t7lz51pYWFy8eDE7O7tnz55hYWHsb8TPz+/w4cOXLl1q166dkBnE/GXdu3dvzJgxRCLxypUr7u7uOTk57F1paWlpaWnx8fGPHj2ytrZmb2dnGMjIyNja2oaHh3fr1g0AOG955+vVq1dS6T4gXS4uLgcPHpwwYUJISIiCgoLwwckpidduXsrOyQQAAoEwsP9Q1xHjWW/G8FVt+eY0tBDxP2PPXjhRXV0FAIYGbebPWWJkKLX875ycHOFFwggELOhroHVbi6iYiB9R4TiOYxg2eMAwIYcgCIIgCIKwoYSGVuv69eucD+fNm8fuekCj0V6/fl1YWNitWzfeloR/ihbSbwIAFBQUDAwMhNRgkJeXHz9+fHOGhCAI8odSJEE1HQCAARBZCc4t/UI30nxu3bo1bdo0aUeB/HX++eefFStWNOkpQkJCrl27NnTo0FevXhUUFGRlZeXn52tpaZmamuro6BgYGOjo6Ojo6Ojr62tra+vo6AQGBrq7u7948UL4goqenp6enl6/fv3YW7KzswcNGlRZWenp6dmk3xGCIJIk0UrsbNi0aVBRgV++DLm5/24lEDBra+z4cWiK6vrGxti2bfAnpKuyUhO+f/8O379DWRnwpDKwsDZ+i4+HESNY4zt37tzgIg2mpqZycnLZ2dkUCoXJZAKAjIyMoqKilZWVyLVYTiQSSU9PLyMjg8Fg8O5VUFBoitzQ3Nzcuro6ExMTExOTVatWzZgx482bN8L7aACAstgZLcnJyfHxwqr9x8TEFBYWamtrixuxAJ8/f46IiIiKiiopKRkyZEhMTAznXhqNFhYWNnbs2ICAAM48Ay58CxuUlZVNmTLl69ev7DSOadOmOTg4eHp6enh4cGYzsMXHx7PPwjvnwIEDnz17xkpoEPkM+eeff968eSN8DEu98h6Ki4vl5OQUFaV9SU6wmTNnvn79ev369adOnRI0hlpDvf/wzodPb1g/ZEMDo1nTF5iZ/ufPhDenoelirpdvIUGXr/6PTqdjGDbgnyFjXSeSSNLs3UAkEvk+hUzMjBzb2crIyKhrqBII9Ou3LrG2k8lys6bNs7dz4j0EQRAEQRCEF0poaJ3Ky8s5PxHJyspyZrvLyMgMHTpUGnFJ0t2CX5/obFvAp6fp06dHRkYKugXB0dFx0KBBzRwSgiDIn2ixIXY4/dfLu4JE70VE/mgMBsPX1/fjx4/SDqRVKCjA797Fk5IwOTkYPBjr00fCN/62Lvr6+sJvNWu84uLizp07e3t7s7cwGIzc3NyMjIyCgoKcnJyCgoKoqKiXL18WFhYWFBQQCIS3b9+2bVvvuwMNDQ0/fPjQsWPHoUOHsko7IAgiUG4ufusWJCeDggIMGID1799EiQVShC1Zgg0bxjx6FMvIgJoaUFYGFxds2TIgk6UdWpMpLMTPnMFTUrC6OlxLizB9OnTpImy8igrIy7v8LmkQnJfHuZOV0NDlzp3vEqp8w0pEKy8vr6qqIhKJampqInMC+DI2NqbT6Xl5eazK+WyKioq2trZN0as+NDS0Y8eOrK83bNjw7t273bt3GxsbJyUlCTpEXl5+0qRJYs7/8ePHoqIiIQNyc3MjIiIGDhwocqrS0lJ1dYH17QMCAqZPn04mk6dPn86VzcCWkpKycOHC9+/fizwXG4VCGThwIFdjiLq6urCwsMmTJwtvYHr16tUZM2bwbp82bdrw4cM9PDxkZGRsbGw+f/4sZBIHBweRQRYVFZ0/f17kMAAoKChYs2ZNREREaWkpkUjU0tIaOHCgp6dnw56uTe3kyZPt2rUbOXLkkCFDePfGxEVdvXGhpKQYAGRkZEcMHT144HC+XUU4cxp4KzQI2dV07ty7/ubdCxzHSSTS3JmLOnfq1mynFkRPT09LSys/P59zo6lZmwFDenONVFRU6uDcefiQUZqajc1DQhAEQRDk79HaPpMjLFzvv4lEovg9F/8UX0p/faFKlP49HsuWLXv79u3jx4+5LhkAgJmZ2fnz5//C+n4IgiANcOx3NoMsAaxbQL4a0kK8e/euTZs2f25ZqZaCTse3bsXfvmXdj4sDwL17YG2N7doFv9chkAZgMplhYWG5ubkjR44UPrKsrExNTY1rY3FxsdZ/b4YmEolGRkZGRkaSjRMAtLS0duzYsWHDBpQehCAC0enMzZvh3TtgL8n4+YGVFbZjB3ST/nKRhJmYEI4dk3YQzQQ/cwa/cgWys4H1LyAA880brGtXzNsbOJpv/lueAQAsLDBdXaiuBp5sBtYWrsoNjSzSwKKqqqqqqtrgw1nMzc11dHQyMjJqampY652qqqrGxsaEpklh5ExoIBAIV69e7dChw9q1a8PDw0tLS/ke4uTkxHeBma/a2lrhA3AcZ7dV5ev9+/d79uxJS0urqamRk5MzMTHZvHlz//79uYbV1dWpqqpWV1eHhoYKmS06OjolJcXc3FzM+NeuXStoQuHZDADw8OFDvgkNjo6Otra2ly5dWrRo0c6dO1+/fp2eni5oEg8PD+Fn2bZt2/Xr19PS0jg3njlzZsmSJVwjv337NmPGjISEBPaWzMzMyMjI9+/fBwQEaGhoCD9R81NVVT137tzChQsjIyM5/7KYTMZ9/7svXz9jFWawtbGfPnWujrawC6cNTlbgqujA9bBh04ZHhrx++xwAZGRkVi7bYGNt27DYJItAILi4uHAmA+kb6PQd0IP1dVlpOaWqdtvW7ZaW1poaWugyKYIgCIIg9YXux2qdlJSUOMv3UanUyMhIKcYjcdUMKP/dXHKGgVRD+c3X13fJkiWmpqbsN+XKysrdunV7/PgxV0tjBEEQRBB2bVwdaRbLRFqca9euoX4TjYXj+KJF+O3b/6kuXluLR0Uxly6F/941iHDCMIxv+WgA8PX1nTx5sp6e3qxZsyZPnixoGACEhIRMnTpVW1v7+fPnXLuKi4ubcwFg5syZJSUlz549a7YzIsifBMfxBQvA1xc4bzCl0fDYWOaKFRAYKL3IkEbB//c//ORJVjbDvyoq8Fev8DlzgMnkfxiJ1EVANgPLNxsb+J0D0dIoKSnZ2dl16NChY8eO7dq1MzU1baJsBgAIDw9v3749+6Guru6pU6cuXLgwY8YMFRUV3vFWVlbXrl0TfznTxcWF7zxs2trajo6OgvZu27ZtwoQJr1+/TkpKysrKSkpKevPmzaRJkzZv3sw1snPnzu/evYuMjMzmeqr8V3Fx8cuXL8UMnsFgfPjwQcg7BOGqqqoE7Tpw4MD27dsLCgoMDAy2bNmio6MjaKSmpqaQU7i5uR0+fJgrmwEA3N3dDx8+zLmlvLx89uzZnNkMLEwm89u3bxMmTBByFikaNGjQqFGjOJMzqqurjp7Y/+LVUxzH5eTkpk+Zu3rFJuHZDC1KZWXFlesXAICAYXNmLm4h2QwsR44cYf8xWlqZDh7ej0QiMpnMgCdv370Kmjh+WleXHlqa2iibAUEQBEGQBkAVGlqt9u3bc956tWbNGg8Pj8LCQnl5eUtLywZUqW1R3pYAHQcAcFICg5ZREZNAIBw/ftzDw+Pu3bsRERHq6upjxoxxcXGRdlwIgiB/jKwawH7fM1fIXe8G+XuVl5c/fvz40KFD0g7kz4ZfvYp/+AD8OmpDTg6+dSv25EnrK6jeeLW1tbKysoKuunp4ePTr1y8sLMzIyEhHR6egoICrKBqTyXz69OmRI0dSU1NXrFjRrVu306dPc92TWlpaampq2nTfAhcikbhnzx53d/chQ4Y03eIWgvyh8CtX8E+f+L9U5uXhnp7Ys2cNfqmk4fCtHL5XQFI1nlUHFAYQAMgEUJcBVRIAgCIRqhlQQQcmABkDSwWslzq4qAABrfs0UkkJfvUqVFby2YXj+PfvcPkyNm+esBkwDHgWpDErK+zIERg+XHKB/pGYTGZgYOCpU6c4N44ePfp///uflZXV7t27//e//6WkpLAadOrq6jo5OV24cMHY2Fj8Uzg7O1taWoaFhQkaYGVlJWjCK1eunDp1irdQRHFx8dmzZy0tLedx/OpHjBjh5uaWlJREp9NBqEq+Tyd+kpKS8gQkxIhDnqN8CJd27dotWLBg9uzZT548WbBgga6u7o4dOxITE4XkQPAKCgq6ffs23/apZWVlJ06cmDx5sqGhIWvLtm3b4uLiBE0VHBz85MmTESNGiH/2ZnPgwAEXFxdWqYaCgrwTpw/lF+QBgHEb00XzlwtJZcCOxQtpMMF3PNeWpmhCEfDicXV1FQAsXrCyvXMnic/fGKqqqo8ePZo8ebKcIsHKxhwAmEz8w5svMkTyph3us2bNknaACIIgCIL8wdBVy1Zr4sSJnAkN7969e/fuHfuhvb390aNHxWkx2DL5F/66mjBES/jA5qapqclblA9BEAQRx8Sofy8VOyihi/fILz4+PoMHD9bWRg1WG+fBAxBcsRlPSIAXL7C/flWGV2VlpdLv7um8du/evWfPHgMDAwAwNTVNTU1lJzRQqdQrV64cPXpURUVl7dq148ePJ5FIVVVVHh4eCQkJ1tbWrGGlpaWBgYHNnALr6uq6f//+27dvT506tTnPiyB/gIcPRbxUPn2KubrWd9aYKvDOwB8WAkVAIQBBJ4RU0JaFIZrQRx3rrQ66ssKH45CZCZWVoK8PLa/wuxThly5BRobA3XV18OwZCE1owIYPx4ODobDw12MVFczBATt+HATfE//3ePv2rampKXvNm23fvn1Dhw5NTk5eunTpp0+fIiIi1NTUBgwY0ICGShiGeXh4LFy4sKCggHevgYHB3r17L1y44OfnV1xcTCKR9PX1165d2717dxzHjx8/LqjtRVlZ2cmTJ+fOnctOW1RQUFi7dq2Pj4+Wlhbfc7HIycl16iTuKjKFQhHZMkMQAoHA2xeD0/bt2wcNGrRp06YDBw6MGjVq5MiRX79+/fz5M5FIXLt2rTinOHDgQHFxsaC9GRkZXl5e7GwV4b1Uqqurr1692jITGuTk5O7du9erVy9FJblvoZ8pVAoAdO7Ydc7MRTIyIgoDsnIUGpOXwDqWnevA9bDes+F4UPAnAGhrY1ffbAY6nX716tWnT5/W1NQoKCiMGjVq2rRpEk9vlSWTBg/vk5ObDQAMBrMor3zokJFbtmzR+2+PHgRBEARBkPpCCQ2t1rx5844ePZqcnMx3b0xMzJAhQ65du/YnXsesoMPTol9fj9ZGK14IgiCtRBqF9X9ckYj5tZNuLEhLwWAwTpw4cfPmTWkH8oej0XDO8ul8B7x6hRIaeFVVVXH2ceMyduzYgwcP3rp1a9q0aaampunp6V27dgWAe/fuLVu2rGvXrufPn+/duzd7vJKSUseOHU+ePHny5EkAiImJcXV1HTlyZPNXafby8po/f/6ECRNEXsdHkL8InS7ipZLBwN++rVdCQxEN1v7EHxaKHilIYR1cy4VruTgA2CtCf034Rx3roQaynCtQdDp++DC8eYPn50NNDaioYEZG4OaGCV0KbVI4jlOpVFY5dyKRKK0wfhF8T/kvgpeuWbAzZ7CsLNzPD1JTQVcXGzUK7O0lFt6fjMlkenp6urm58e5q165d165dL126tGzZsr59+/bt27cxJ3J1dc3Kytq3b19WVhbndlNT040bN7q7u4eEhNTU1LC3v3//3tXVdeXKlYKuibEkJyeHhYV17NiRvWXNmjV+fn4KCgpCjrKwsOjVq5eYkZuammpoaFAoFDHHc7Kzs1u4cKGQASQS6d69e71791ZUVNy+fTuGYd26devWrRsAiJnQwPXz5MXZYKKsrEz4YEEDSkpKTp8+HRERQafTLSwsli1bZm5uLk54EmRqarp6ndv7zy8BAMOwEUNHjxw+VnjjA86cA76lGqSisKigqroKALp06l6vA8PDw+fOnRsdHc0uQOLv73/8+PHr169LsIhvxI/Qiz5nWH+Mba3t5s1eoqamDgA4jpeVlaqoqKLyYAiCIAiCNBhKaGi15OTkTp48OWzYMEEDmEzm3Llzi4uLJ0yY8GflyV7NBQoDAMBBCewF3jKHIAiC/GHUZKG6BgAwOSJU0kEdvUlBAG7dutWmTRvUwqmxqquBJqKPC9bQ2wdbt5qaGjk5OSEDXF1dPTw8pk2b1rFjRx8fn0mTJgHAuXPntm/fvnTpUt7xhw8fHjVq1NatW7W1tadMmbJp06b58+c3VfSC9e3b19LS8sKFC6i0GIL8i0IBUXXmMdaK6devTF9fKCsDeXls4EBs+HC+fSgeFoDbT7ySZ0oCgIoMyBGAxoRKBtSJXbYhphpiquFEBq4hAzP1YbkxpiUDUFeHz5yJf/36b6cMCgXPy4PVq2HOHGz1anFnlxAajZaUlFRZWUmj0XAcl5GRUVRUtLCwEFI5v8nxdIvg2Y9jOA7Ce7obGWErV0oyKh51dXVVVVXq6up/UHf5DRs21NTUODo6RkREkEgkHR0dHY6qFWvWrFmwYMGyZcskcq5ly5YNHTp069atSUlJrHRDW1tbT0/PyZMnf/36lWtwSUnJjRs3MjMzKyoqhMxZVVX148cPzoQGGRmZW7duderUSUNDo6SkhPcQFRWVZcuWkcRuPaOurm5hYSEkb0BDQ4PJZPKmAhgbG585c4ZM/tVj9eHDh5cvXy4pKcEwTF9ff/Xq1awcSg0Njbdv3w4aNKigoODEiRN884ca84yicbyBlJUVXiWG/4Bjx455e3tzZpbcunVr1KhRp06darZsp5zc7AuXT2dmpQMAmSw3b/aS9u06ijwKX9VWeE6DkBSHBhdgEIlK/ZUco6KiIv5RiYmJ48ePT0lJ4dxIo9FCQ0NHjRr15s2bNm3aNDIwHMefvXjk//gejuMYho0aPm7YkFEEAoHBYFzwOR0fH1NVXaWhoTl5wvT27To38lwIgiAIgvydUF5kazZ06NA+ffoIGVBbW7tixQpjY+O1a9fSRF3mbiEK6uBw+q/rEQsM/5jP+QiCIIhIk3R/vaoX10G7rzi1fmWZkVaIyWTu27fPw8ND2oH8+VRVMUVFEWP09ZsllD8MlUrluwhXWVm5ZMkSa2vre/fueXp6AsCUKVOCgoIePXoEAHV1dSEhIXwnbNeu3dSpU+3s7AYPHqysrCyVbAYWLy+vPXv2lJeXSysABGlxVFREv1RqaOCTJzPnzIG7d+HlS/D3x1euxEeMgMhIzlF5dTAuEp8V859sBjM58LTAvnTBCvpi6T2xn92xlJ5YYR8soQf2oRPm64SdtcXO2mJX7LEH7bBrDthCIzAi84+ihAbHMqDjV/xqLjA3bsSDgv7NZmArLcV9fOD9+/r+GBqDSqVGREQUFBRQqVQ6nc5gMGpqaoqLi3/8+CHy3u4mJOr+DUxNTVA2A6vGfufO/JffWNuF1+EXx9WrV3v27GljY+Po6GhjYzN06NDQ0NBGztnUiouLR44c+fTp061bt1ZWVpaXlxcXF//8+ZN1Fz5rTM+ePQkEQmBgoKROam5ufvPmzW/fvsXGxgYHB/v4+Ny8eVPQP7h1dXWhoaHCbwfHMEyDpz+LhYXFnTt3GAwGu40Um6am5uLFi3lzAcvLy5lMgR9d9uzZoy/gXZa8vPyyZcuOHj3q6OjI3qihodG9e/dHjx717NkTAKqqqoYOHTpjxoxHjx59/vz506dPd+/eHTFixJw5cxgMBgDo6Oh8/PgxJSVFTU2NTCZjGMYVOf5fnLs460jxpaqqyv6at7EIFycnJ64tBw8e3LFjB1edjNzc3EuXLk2fPl34bBLBZDKev3qye982VjaDhbmV57Z94mQzsHClLDRdmoL45OV/lQ+prKwU/6hFixZxZTOwJSYmLl68uJFR0Wi085dPP3zki+O4vJy825K1I4aNZv31fQp8FxIazKoqUVJSfPp/x1PThNVNQRAEQRAEEQQlNLRy58+ft7OzAwASidSuXbuxY8d26NCBawyNRjty5Mj69eulEWD91DFhfixeQgMAMJeHKX9SXQkEQRBEBA9z0P59Vw8Th+9ole2v5+vrq6ys/M8//0g7kD8fhoGFhbABGhrYtGnNFc2fpLKyUknpPwXBEhISVq9ebWZmFhER4e3tHRoayroib2xs/OTJk5UrVy5ZsmTSpEkvXrwQNOfevXt//vz5zz//nD59usm/AcE6dOgwaNCgI0eOSDEGBGlxLC2F7dXQgK9f8cBAqKr6dyODgcfE4IsWwc+fAIADXMkF5yD8Ncet3XpkuO2IRXTDVhmDvSLI/HfpXFcWnJVhkCZM0YMpejBaB/7RgFHacNAKi+mOfXPBjttg43VBi+eG8DI6LI/HJ1uOKVJS5x9wSQl+8qT4330j4TgeFxfHt7R+TU1NYmIiXVQBjCaCzZoFmpqCd2PQ6d8+9IIyGMTfUq/8BhzHp0+fvmzZssDAwLS0tJycnMTExOfPn48cOfLEiRPiz8MlLy9v06ZNrq6urq6uS5YsiY2NbfBUvBgMxuXLl21tbRUVFY8fP66mpsbexWQyy8vLo6Ki2Kvmc+fOPX/+vATPzuXZs2dCnlelpaXCm0cYGBh0786nbv+gQYM2btyop6c3cuRIOzs7ExMTGxubwYMH37t3b//+/exhP378GDFihI2NjYODg6WlZZ8+fW7fvs07W48ePTw8PAwMDLi2KysrT5o0ydPTc/bs2eHh4eztnz9/DgwMbNeuHQDgOD569Ojnz59Xcb7sABQXF9+4cWPRokWshyoqKs+ePVNQUAgKCsJxPPJ3ipWWltbUqVNTU1MF/QRYSSeC9srJyXF2xVq1ahXnr5uLhYXFunXrOLfk5uaeOnWKb+okjUZ79uyZv7+/oNk4VVdX37hxY82aNVu2bPn69SsuquYKW0Zm2p792/0e3KbR6ggEwvAhrhvWbNXU0BLzcJaWltOgpanNymmIiBQ37SkzM1P4i0BUVFRxcXGDQ6qurjp6ct/3kCAA0NHW3bzB08nBmb03Mekn52AMw1C/MwRBEARBGgZVc27lrKysoqOjCwsLVVRUWPVya2pqBgwYwJsjf+rUqY0bNwpKG28JqEyYE4N/KAUAIGBw1AYjo4QcBEGQVgQDuGyHjYj4dYmqYz2KaCKtEI7jXl5enFeNkcbA3N3xmBjIyeG3D8O6dxeR8fC3qqqqYiU0MJnMJ0+enDp1KjIyct68eWFhYcbGxlyDe/bsGRER0blz54cPHw4fPlzItFpaWps3b27CuMVja2tbWFgo7SgQpAXBtm7FY2KAb3F4DANFRTwpie+BeHY2bNqUd/vBwjj8YynHQQALDGGnBSbf0MLqNgpgowCzDTAmDlFV8KQIv54DOXX/Dnhh16vProArJxZ1Sg7nPRzPysIqK0FZuYGnr4+8vLzq6mpBeykUSmpqqpWVVTNEws3GBv75B+7f51PHAgCzscGE3t3x/ft3VqYC3zoNjSzPsGXLlnv37tXydH3Kzc318vJydHTs169ffefcs2fPhQsX0tLS2FsePHgwfPjw//3vf+I3SuBVW1v7/fv3p0+fnj9/vm3btgcOHDAzM+M7sqKiIjMzk/Wv5Jw5c6ysrDIzMxtf0J4vkf+KKSoqcqUCcHJ2dtbW1ua7a9OmTR8+fOjTp8+jR48YDAZvc4SzZ8/u2rUrh+OdVWpqanh4eEBAgI+PD1eXh8WLF/fs2XPz5s1PnjxhbenTp8/SpUsnTpzIesg5v62tLfvrS5cuCSpxQaPRHj9+HBkZyUp9wDBs6NChDx8+7NChg56eHmvVv6qq6vjx4126dFm2bJm7uztvS4itW7c+fvw4KiqK7yk6duw4jSPhddCgQWPGjLl58ybvM1ZLS2vjxo1c5S7279+fnp7Od2YAqKioOHPmjKurq6ABLLt377527VpSUhKrBsaJEydsbW29vb27dOnCHsNkMh88eODn58fqRTJp0qRhw4Y9efYg4OUTJpMBAAb6hrOmLzA3E5qyJhhn7wkx8xuEdKNoJAKB4OzUISj484/o8PSMVBNj/n+GnD5+/Jifny9kQHZ2dkhIyODBgxsQT1Fx4fFTB/PycgDA2rLt0kWrFBX/kwpsb+f4LSSI/XDe7CVGhtxvoREEQRAEQcSBFoRbPwzDdHR02N1/5eTknj17NnnyZK5hdDo9ICCg2aPj9rwYNiXiF7Ihr+4/22OqYHAYHlD06+E2M6yvgLtQEARBkD+XR/KvbAYXVVBspp6qSAvl7+9PJpOHDBki7UBaC0tLbONGPn0lSCSsa1fs6FFpxPQHqKqqYjKZhw8ftrS09PLymjFjRnp6+p49e3izGVhUVVWDgoIUFRUVRRaubwGYTKbwWtwI8tcxNcW2bAHesupEItatGyZ0MfiuilXHIAZnNoOxHLzqiB20bng2AycCBu2UYYsZFtEN22KGyXL87eao643Y4nu3x1g+h1VVQV6eBE4vhuLiYiFV9wFAyLqyCNXV+L17+JYt+O7d8OULCD0LX4QDB7CBA4HrZn0Mw9q2xc6ehf++YvMWafj+/Ttv4gLXxgaUZ6isrLx79y7v2jBLfn7+9u3bxZ+NxdPTc9++fZzZDKyprly5MmXKlPrOxmAwLl68OGTIEENDQ2Vl5alTp1KpVG9v7ytXrgjKZmBh3+2toaExevTosWP5PTklARPQK4TN0dGRVbWUV9u2bS9cuCBk5qNHjx44cKC2tpY3m+Hz5887d+7M4ckTZf1Ot23bxjuhg4PD48eP2Q9XrlwpThGy27dv19TUCNpbUFDArrREpVJTU1O5fiBKSkpbt24tKiqKjIzs2rVrQkIC1wzy8vI3b97kTKFgwTCsQ4cO9+7d45rw4sWLrMa17C0EAsHW1vbIkSMLFizgmuTnz58gVG5urvABS5Ys2bt3b0JCAvu1paqq6vv37+PHj//48SP7LF27dp02bdqtW7ceP3588+bN2bNnzZo3+elzfyaTQSKRRg4bs23z7gZnM7Dgq9qy/mvMJJKSl5/LaiTi9/COOOP5Fs7hxGQyqVRqAyIpKMzff2gnK5uhc6duq1ds5MpmAIDuXXtPnzJHSVFJVla2f7/BLp351ERBEARBEAQRB6rQ8DdSUVG5deuWu7u7u7s7Oz0cAHx8fL59+1ZeXq6hoUGn0xUUFOzt7Tt16uTo6Mj7+a0p3MqDxXGspSx8QyL0UgMXVdCQwT6V4s+Kgfm7qtw6E1hj0gzhIAiCIM0t5ffFFg2SiKuTSKu3f//+TZs2STuKVgUbOxazt8f37MFTUqC6GohETEcHBgzAVqyARtyy2brV1NS8e/dOW1v7zp07gnqoc9HU1Hzz5o3Ia8ctAUpoQBBe2IgRmK0tvns3npwMVVVAImE6OjBwIDZ4MHPMGL6HFKporZy3P6D9QPj9iZWAwfI2sMWsSWoKkgmwwRSGaWEzo/Hk3ytQtSTZxQuPZmkarnn03x4TZDIILhEvWQx+9Q/qNYAv/Phx8PPD09NZeQz41auYpSXm4QFdu9ZjFhIJO38e/P3hzh28oABoNExdHTp3xtasAXl5QQd17tyZM0FBSLKCmP9AcHn48KGQXgAAkJqaWlJSwnXXuxAZGRkXL17kmzjCYDBevHjx4MGDMQKexrzi4+OnTZsWGRnJ/sVlZ2e/fv169OjRItc+aTQa++vDhw+3b9/+7t277GoEEqStrR0fL6wFgJWV1eXLl6dMmRIeHs6uIKKoqOjs7Hzjxg09PWF9TG1tbW1sbD5+/Dhw4ECuXVu3bhW0GF9TU3Pnzp2NGzcq81RG8fb2Zn89duxYIyOjDh06XLx4UUtLYBOEgoICIRECADup4vTp0+rq6tu2bSsoKFBWVpb/7xP74cOH586d69Wr140bN7hmcHBw+Pz587p16y5fvsza4uzs3Ldv3z179vA27MAw7MCBA2vXrr148eKPHz9IJFK/fv2mTJnCt7WHyC4zFArl2LFjOTk59vb2o0ePVlVV5dwbEBBw+/Ztvm+oMjMz3dzcQkJCcnNzR44cmZiYyN6lpq46ZEQ/BUU5ANDXM1w0383QoEmqg0iRvLw8AAYAcfHRaemppiYiijR06NBBWVm5srJS0ABNTU0HB4f6hlFcUnT4uFdZeSkADB44fNzoyYISjPr06t+nV//6zo8gCIIgCMIFXbv8ezk6Oq5atYozoeHTp0+fPn3iHamjozNnzpwVK1bw9vyTrP9l/dsJj4HD+1J4XwoA/26UI8BeS2wuzw0zCIIgSOugI4eVVeMAkFSDsy7TIH+nr1+/FhcXjx49WtqBtDo2NtjVq1hdHRQWgoICqKOCVyJMmjRpyJAhOjo69TrKxOTPyL1FCQ0Iwp+FBXb5MsZgQFERKCn9un0/MhI41mhZcAy72XPClmke5Qr/NsrSkYWrDlg3VWhSDkrwthM2N7jyTZ0SO5hd49cn6JsfvrJVsebXwi2mqwsCKupLnMjXkwa84OBbt+K+vsC5okml4lFR+PLlhEOHoE+fes2GubqCq6s47y8520yILLrAzmaob/uJ8PBw4TUtSkpK0tPTxU9o2L9/f2ZmpqC9lZWV//vf/8RMaMjJyRkxYkRycjLnRiaTGRMTM2vWrJs3b4oZEgCoqak9fPhw8ODBVVVVc+fOFf9AcYwYMeLr1680nr9NFn19/dWrVxsZGX369OnNmzc3b94sLy9XVVWdMmXKgAEDxJnfzs4uKSmJK6GhtLQ0JSVFyFEpKSkPHz6cMWMGewvfhd6srKysrKy+ffu+fPmywVfbcByn0Whnzpzx8vJycHCws7OrrKyUlZXV19efOHHi2rVr2SMXLFhgY2PDW64VADQ0NC5dunTp0iVWnBEREeHhfFrYsOnq6rq7u4uMTeRTNz09ffXq1QBAIBA8PT2HDx9+7Ngx9v1UR44cKSsrE3RsbGzs1atX7969y5nNoKysOGxUfwUFeQCIj00qyK4w9GjabAYxO1BIUHFxIYPjdePOvWsb13oIP6RDhw6WlpZCfqcWFhaWlnwqWJSVlfn4+AQHBwNAly5dZs+erf77s0NuXs6xk/tLSosBYOTwsaOGN1UVFgRBEARBEDZ0Aeuv1r17d75p1FwKCgr2799vY2PDm8otWXG/G272VAPCfz/uYQBDteBTZ5TNgCAI0mpN/AEJ1b+S2KpF3M+DtHKXL1+eP38+WmptKrKyYGiIshnEQSaT65vN8AeJiorivX8UQZBfiETQ1f23GYGxMdfL5g9Th0EeD9wWHOLMZhijA6EuTZ7NwKJGgrvdlScm/OeehDs9xnX3evXWsQ8AgKwsjBjRHKEAAICSEnelcS7sPpji+vQJf/gQ+Ba8ycvDPT1BcCn+xmNnJ3Tu3FlQAQbOXfXNZgAANVHFM8hkcr0aGHHlH/DKE7v/yJQpUwTNlpGRwa72L4iMjAznw3bt2r19+/bkyZO9e/d+9OiR8DSOelmzZo2g346srOz48eOtrKxYD/v373/x4sV79+5dvHhRzGwGAMjLy9PmSQlKS0srKSkRchSTyQwPD8c4AABX+QG2mJiYadOmCZpKSPEGFnl5+a5du168eFFWVvbjx4+JiYl5eXkZGRnBwcGc2Qw4jgNA7969v337JmQ21jAQo5eHOObNmyf8bQY7E4XJZKampp49e9bV1ZX99BCSnQMADAbD398/KiqKvYVAIPQf3JuVzfD9a8TnD8Hh4RGlpaWC55AwdjZD03WmSE1L3ntwx8+fsewtSckJu/d7VFZWCAsMwzZu3Kipqcl3r46Ozo4dO3i3Hzx4sHPnzmvWrLl9+/bt27fXrFnTpUuXAwcOAEBcfPS+gztY2QxDB49E2QwIgiAIgjQPdJn4ryYvLz9s2DAxB1dVVc2YMePSpUtNFEwdE2qYAAAyGDxtj8V2w87aYmtMYHkb2G2Jhbhgtx0xa9HZFwiCIMif6k3pvyV5TOVQeYa/V01NjZ+f39SpU6UdCIK0ZmfOnPnx48eSJUukHQiC/CHU1bHfxVeyNQ0WLTred+fTEIsO7P0KtJpzVnQfe0ylGetgkjA4M8xcr7KIc2OGltG49ddGb7rlN2MdtnRpswXTpk0becHtG2RlZetbvQY/dw7KywXuTU7Gr1+v14T19f37d660Bi6/hr1924BsBgAYNWqUoEVuFn19fQsLC/EnFFnhX+QAlvPnzwcGBgoZcP36dSFZpxiGqfMkTdrZ2YWEhCxZssTLy8vGxub169fiRCISiUR6/Phxnz59uJ57Wlpac+bMOX78eGMmr6qq+vjxYx+eQiCKioqysrLCjz169Cj7axzHe/fuXS74yRwaGhoUFMR319ixY8lksqAD5eXlAwMDXV1dS0pKhGSrsNMUAMDIyEh45Jw5DY1Maxg0aFCPHj3EH0+n01+9erV3714AYDAYtbW1wsfn5ORwftfOHR20tDUAIDoyPjI8BgCys7NDQkIaEjoPkaUXhGczND7Xoay89Nbdq/sO7SyvKAcANbV/q1+kp6d8D+X//GGbNGnSunXreHusGBoabt26dejQoVzbPTw8du3alZSUxPnkSUpK2rVr15p1K455H6RQKRiGjXWdNNZ1UsO+IwRBEARBkPpCCQ1/u+3bt4uf8o/j+NKlS1++fNkUkbBT9IkYAIA+GabowXZzbLcltrwNWKJUBgRBkNaOfa1OlgB+7aQZCSJdjx496tixo8jrrQiCNFhQUJCnp+ejR49UVFREj0YQBAAAsI0bQUfnWp/JHQ98uNtjDM7RG6tP3JegNN9JRjJCDm8ipDZGO61JBI41J5YPdj3m91k8KBzKmqvqFYlEMjU15bvQSyKRDAwM6lVsAAAgO1vYXiYTgoPrN2GDcKY1cPlmY/NNXp7Zvz/esyc+eTJ8+FCvmZ2dnYX0rccwrF+/fuzy++IQdAc2m8gWAHV1datWrdq5c6fwKlmxsbGFhYWCVrsVFRWNjY15txOJxClTpnz9+vXMmTPTp0+Pjo4WHoyYNDQ03r1797///W/48OFdu3bt1avXxIkTAwICzp4928j1+AsXLvTv35+3QoOFhQXvwjBfOI7jOF5XV5eRkSFkWGVl5bVr1/juWrJkiYuLC99dGIbp6uomJCQEBwdnZWUJmlxfX194qQO+YXOepV7Hcrlz506vXr1IJHHzvOrq6u7duwcARCJRZBEpzlcbHV0t5w72AFBSXPrt66/eCkwms6JCWOmCesGOxQtKa2jS2gyVVRU371xx91jz9v1LJpNBIpGmTZ69Y4sXe4CMjIxzu04i59m0adOLFy9cXV0dHR3Nzc2dnJzGjRv3+vXr5cuXc42Mj4+/cOFCZWUl13YSidi+k0MlpYTJZMjIyC6c6zZ08MjGf4MIgiAIgiBiasZ7B5AWycHBISIi4ubNmxQKJTs7OzY2lkwmDxgwwMjIKDs7+/v37+/evavhKORYW1s7ePDgQYMGXbp0ydBQku0fGL8/MUmisl0rVFBQ4Ovrm5CQoKenN3HixHrdqIEgCNLyMQGqf6e2jdfBFOpx8RZpba5fv87ZdRhBEMnKy8ubNGnSpUuX+PZLRhBEoM6dPXdcOaZkz7lNp7xo/729Y4zlMC8vQcc1tUlt1cfbQEBUzsEsYoT8f7rkBJfDgFD8sDXWU+3XnQNNSkdHh0QipaamUigUVt14DMMUFBQMDAwMDAw4RzJwqGRABR2qGAAAFvJA5l1AF3V/tugBksOV04B7e+MXLuC/MxhwAEhPx2NisPHjse3bxZ/2woULw4cPT0lJ4d3VpUuXgwcP1ivIBQsWPH/+XNAKLpFI7Nevn5DDf/z4MXfuXGNj49OnT48ZM0b4uVJTU+3t7YuKijirPhAIBCUlJXt7e+H5EAMGDBgwYEBISIiQfI56wTBsxowZkn33mJWVtXfv3jdv3vDuIhKJffv2jY+Px3kSiTix95aUlNSIao8iqIcFgUDw9/cfM2bM169fOSdhlcG4f/++mppaQkKCkJlzc3MvXLjg6ekpPAAhMAwT/p0KoaKi8vbt2wMHDjx+/LigoIDBYNBotJycHCGH5OTkZGZmtmnTxsbGhrOjBBclJaUZM2ZER0dXVVUpKysOHNqHQCAwGIz3b76wm1aoq6vb29sLmqGJcCY9ND6/ISMz7cSpg6yqDABgZ+swcdx0QwOjwKBfbV8IBML+PSeUlcTqIGZvbz9ixIgnT55UVlaSyWQHBwe+13X37NmTm5vLtVFTS71v/x7qGqoAgDNh/eotZqbosiSCIAiCIM0KJTQgYGlp6eHhIWhvcXHxkiVLfH19OTe+fPmyQ4cOz54969ixo6TCyPj90UxHCre1tGi1tbWLFy9+/fo1O+n+yJEjHTt2vHbtGu+9AgiCIH8o68+/q5sCbDSVaiiIVJWVlX348OF6ExeRRpC/2cmTJ8eMGSN+4zkEQVgOpwNnNoNCXc3ywFvL0z4pzZmO9e8vxcAAgIjBCCeD4U4QUAR7UvHoqn93JVJgVASuLgMdlcFZGXqoYd1UoZoJweWAARjLgbUCyNa/dmcxDbJqAAdQJkEb8r8zaGhoqKurl5WVlZWVMZjMann1Cjm1TzRCcgpEV+HJNZBbBxQ60P67PEoAaKcMp9pi9kocW0Xdn42rqkrlbgg8IAA/fx54V6DLyvA7d8DEBJs9W8yp2rZt6+/vP3fu3KioKPZytYaGRo8ePa5fvy6khQdfAwYM6Nmz57Nnz/juVVVVtba2plKpvNMGBwefPn36xYsXXl5ec+fOzc3N1dHR4V3RZFNUVHRxcbGxsdHT08vKymK1BiCRSJqamgYGBiLv6U9JSXnx4sWePXvq9d01p8jIyJkzZ65Zs0ZQysXhw4dDQ0O/ffvGu8vMzOzx48ec6+gaGhoif5VaWlrsr7kSCJSVlR0cHN6/f885Hsdxa2trKyurgoIC3jvpuSQmJgralZeXx7faBI7jjazNwEYikdzd3d3d3XEcZzAYK1asOHPmjJDxFAqlpKSkTZs2+/fv//btm6DiFp07d16yZMm5c+di42IHDesnLy8HAEGfQ0qKy9hjLCws2raVQMkEQQUYeAs2iOxMIT4qlXLmwsnExDhWzpCDndOIYWMszK0AoKAgz/f+DdYwe1snMbMZEhMTp06d+uPHj7q6OtaW58+f3759e//+/a6urpwj09PTuY51bGfbuaszK1EpN6egurwOZTMgCIIgCNL8UEIDIoKmpua1a9dSUlJCQ0M5txcUFAwcODAoKMjGxkYiJwos+/WFo5KwYX8bOp0+dOjQDx8+sHPMAaCoqOjFixf//PPPu3fvOD/3IgiC/KF+VkMh7dfXOrJgWr+Lt0ir8uTJk759+6Iy+H+LT5/wS5egsBCn0zE1NejbF5s/H8SuS4w0TGlpqaOjo7SjQJA/zKti2JX67xLjAE34nwVRa/BcgLlSjIoLBjBMC4ZoYheywSMFpzL+3VVKg9cl8LoEDqXjBAyYHPkEBAzM5WGwJvTXwLqqgqLgKll1THheDHfy8E9lUM7RyYKIgZk8dFIBC3mMgEExDRKq1RIoarm17MQFEbd3MwHCK6FHCD5SCw5YYfpkAADc2hpiYgQeo6CAjR0rfNqmcuoUn2wGlspKuHYNpk8X/98yBweH4ODg58+f+/r6VlVV6ejoLFq0qMGv0kePHo2Ojs7MzOTqGmBtbT1r1qxr164tW7asd+/eTk5OysrKFArl58+fnz9/VlJSmjt37okTJ1RVVQFAX1/f0tJSSEKDhYVF9+7dAUBVVZV1iPi+ffs2ceLE3bt3m5iYNOx7bFIVFRUHDhw4ceLEjBkzNm7cKGiYvLz8y5cvp0yZEhQUVFZWxtooKyvr6Oh4/vx5rqoAsrKyxsbGqampgmZTVVWdNWuWt7c3O4dAnGSCuLi4iooKJSUlkQ0dbt26devWLb67OnToYGBgMHXq1NWrV3OdlJ3T0ODyDFwwDCORSCIzDFRUVFgFXczNzXft2rV06dLq6mquMbq6unfv3sUwbOXKlb4PbrDKBkRFxsXHJrHHaGlpbdq0SSKRc5Fg1oIQT5/7x8X9KlAxZeLMf/oOAgBqDTUkNPjBo7vsn0mf3v+IM1thYeGoUaPi4/8TOY7jP3/+XLp0qaqqat++fdnb2RkPAEAgEHr1dbGyMQcAJpMZHhIdERbduXNnAEhISPDx8cnMzNTU1Jw+fXqnTqLbXiAIgiDI/9m767Coti0A4OtM0d3dSAgqYYtYV1ExrnUtbK9eu7v1qdiN3WIHNohiICKKIiEh3d0wMLHfH4PjOMXQqPv3ve++mXP2OWcNDMicvfZaGNYQ+HYhVjspKalbt265uromJSXxbi8sLBwzZkxISAiV2ghFFR7m1XxG6qWKe078sGrVqlevXvFmM3BFRER4eHiIWn6BYRj2q7ieDeu+33qiAER0wf8K/NF8fHyGDRvW0lFgTY/NZi9eDM+eQXFNEV0EAO/ewYMHxMmToKPTosH95kpLS2vtS41hGK+sapgR9WNSr78aXLEjKARN7EEthkTATH1wVSXmR6OgYiED2Ij/6bcK+FYBR1IRCcBcDjorgbkMoUUDYxkwlgFNKuQz4GYO7EpC+QwhJ2R9P0OtiQviIQQ+ufAoD60wIRYZAnX1avThA0pNFTqYsLcnxDZQaCrJyUjEknEOlJJCfPgAnTtLfkqCINzc3Nzc3BoSV0lJycaNG8+fP+/h4SEtLR0YGJiVlYUQUlVVdXFx2bRpk6ys7KpVq/Lz8wMCAiIjIwsLC6Wlpd3d3bds2WJhYcF3th07dowePTo9PV3wQmpqasuXLxffVEKo1NTUbdu23bt379ixY63wjz0mk3nu3Ln169cPGDAgMjLSwMBA/HglJaVHjx6FhoaeOnUqNzdXWlr677//7tOnT0FBgWAZjOXLl4eHh4vqK+Hs7MyZIfb39+8jcbmX4uJiDw+PZ8+e6ejoCP1OcUhJSV29evX169d79+4V3JuZmZmZmRkZGfn27dvr16+L+bYWFhYqKSnV4/vOZ8yYMbt27eLWHxVkaGjIrUX65MkTod06SktLPT09PT09zS1N9PS1ASA1Of190CfuAC0trUWLFo0YMaKB0daDYJuJ+iVApKTWlEmwtbHv7fpXUnKCn//j0M8fmMwfv4XNzdrYt+0gydnmzJnDl83AlZGRsWzZsvfv33MzWrhZShQKuW9/F31DXQAoLSl77vcmNycfAOTk5IYPHx4YGJibm8sZefbs2Q4dOly6dElfX78eLxbDMAzDMEwSOKEBk4iRkVF4ePiNGzfWr1/P+8EjLCzs7NmzM2fObOD5s6vhVSEAAImAgbjiwHdsNvvx48csFkvUgI8fP6akpBgaGjZnVBiGYY3ofi7MiPpx73u4JlGPosfYb4PBYDx79uzgwYMtHQjW5NDatXDvHvA03gYAYLFQWBhMm0bcuQNSUi0U2u8PJzRgWF2tjEOF339dGUnDGVuC0urTLy1l4bED8aoQrmWhF4WQUSXRUWyA2HKILYcGpiYIIgNbraRQPy/VMuObUW6qZnEeRVFBqbOT/IB+BQw4kIqiymouyUSwLQGdTIP9bbQHrlsHmzaBwGQtYWtLeHk1boQSQvHxUFgobgSdjsLDibokNDTcmzdvJkyY0K9fv69fv2pqaooZqaamNmLEiFonert27bpz5861a9fyLWvR0dGZP3/++PHj6xReUlLSjh07bty4MWPGjKioKBUVlTod3tTYbLa3t/fmzZv19PTu379fp86qDg4OR48eBYATJ054enouWLCATqfLyckZGxuvWbOmb9++AFBaWhobG6uhoVFaWspg8OcE2dvbX7lypaioaMmSJc+fP7927ZqLi4uWlhZndtnW1jYqKkrU1T99+hQVFTVs2LAPHz6IGmNjY/PmzZvIyMjc3NwHDx5MmTJFcAydTn/w4MGqVat27tzJux0hFBgY2L9//4SEhMrKSikpKSMjoyVLlgwaNEjyLxGXr6/v/v37MzIyysrKRI1RUVFZsmQJ5/HTp09F3RCrqKi4cOHC+PHjbt29CgDycgpkkGnTpk1lZaWsrKypqemmTZsasUOuKNzcBVE9KUSNl8TwIaPiE79VV9GTkxM89275Fh/LVyqDSqVOGj9NkmIelZWVoaGhYgZER0cHBQVxyq4AwIABA168eMFkMnv1687JZsjOyvV7/JJOr2kuEx8fz9cKpKSk5OXLl/369fP39+cU2MAwDMMwDGt0OKEBk5S8vPyUKVMGDBjg6uoaGxvL3X706NGGJzRczQImAgDoqgS6+Pb1dzExMWIS7QEgJyfn3r178+bNa7aQMAzDGheJ5w6MIhm8bFouFKwVCAgIsLKyEtrKF/utJCSgp0/5sxm+Q5GRcOAAsXx5Mwf158AJDRhWJ59K4W5OzWMywFlbQl50U4ZWhQDoqQI9VQgAyKiCuApIrISsalTGBAIIU1mQIUFWNUSWorfFkF5VhxQGPSlwVQEzWYJGgiIGCi+DDyXAW7xBkQJmMuCgCB0UCEsplv6CfzVfPSOzBSYmnysS9MXEtGljtInwMpgXjT6V1uzJqYZx4aiT1oATZ6yMtq9H8fFQVARkMqGhAc7OxPr1ICfXwK9P/RDy8ohCEfVPWI06dmFooGvXrs2fP//s2bMDBw5sxNOOHz++Z8+eq1atio6OLisrk5GR4cwT8/VTEC8jI2Pz5s03b978999/Y2JiWmHHzHfv3s2ZM0daWtrLy6tXvWp+IITc3d39/f25tQRyc3OTkpIiIiLmzJljbGy8Y8eO2Ngfs9EEQXC6ORgaGnbs2PH48eMqKiq9e/eWk5MLDw+Xl69pwhofH+/h4SFqVT1HQUHBjRs31q5dGxAQ8Pz5c8HSngYGBtu3bx87dmxsbKy6uvrhw4dFnaqqqur27dsbNmyQlZXlbty2bdvBgwdzcnK4WxISEj5//jxhwoQ65R8jhKZOnXr37l1uew6hlJWVp0+fPnLkSM7TQ4cOiRmfnZ196Mg+gsICgEkTp7e3dwQAFotFJjf5L+g65SXUm4mx2ZgR4y5eOVNWXhb3LQYASGQymURmMGr6QYwcPlZbW6LUgaioSAUlmb9HDyQI4unDgLIy/hYeZWVlfn5+3ISGefPmXb58mSKFjIz1ASAjPcv38Usmo+aXnrKycmpqKgBQqVS+BJ3o6OipU6c+efKk/i8bwzAMwzBMNJzQgNWNjo7O5cuXOdXwOMLCwmJiYtq0aVPvcyKAS5k1H+3G67T6pS7NqKioSLBZIJ+srKzmCQbDMKwpDFKHw1bE2XRkKEOcsIbWv94Ra1L37993d3dv6SiwJofOnAGem+P82GwIDGzGcP44OKEBw+pkX8qPVbH/GYCjYksGU2+6UqArBT1VAEDwjy0CAHKq4XURPMtHb4ogmwFVwqoEUgkYqw2zDQgbOf7DAaCQAUVMIAA0aSDLM6WIDh5Bb/xBMJsBAEpK0LlzxIgRoKxsJw8BTsT9XJgX/aMeRnAxOJQYj1lzYatelVpWKkhJgZ4eNP2EpTi2tqCjAyIaYQAAaGgQ3bs3WzgPHz5ctGiRv79/27ZtG/3k+vr6Fy9erNMhLBbr48ePX79+VVZW/vjx47Fjx6ZNmxYbG6uqqtro4TUQk8ncsGHDuXPn9uzZM2bMGElWuvNBCG3fvv3AgQO5ubm8q+czOP+XlwebNgFAfwAA0OU5ikQiderU6fHjx9za/ubm5iUlJdxshsjIyKFDh8bHx9caQ2ZmJplMfvDgwbRp0549e5adnc3ZTqVSbW1tDx8+XFZW5uDgoK6unpCQwFdvg09iYuKTJ0/+/vtvztNbt27t378/Ly+Pb1hhYeG5c+dMTU0XLlxYa3gcixcvvnLlSnV1teAuMplMJpNVVFSMjIwWLVr0zz//cHeJv9lFk6IhEpMAwtLCmpPNwDmbhCFJTsLqC01xuEv33goKSrfuemdnZxEEIDabwWIBgIyM7DD3Ub1d+4k/vKy87OvX8M9fQj+FfXTq1I6zUc9AJ+brN8HBvN8dCoWyacv6u/evA0B+XqHf41fcbIa2bduWl5cDwe7n1lNOTra8vKKstJxKpcrJyVRXM77FJX369IlTRzYo+I2f/+MBfw3u6NSlri8cwzAMwzBMKJzQgNWZk5NTly5dgoKCuFuePXvWkISGwCKIrQAAUKTAcI2GB/j70NfXV1FRyRF9x59EIllbWzdnSBiGYY1uog5MxNlsGAAAPHjwwMfHp6WjwJqe2AJUAIAKCvAvhRoIoZcv4eFDKC0FdXVi3DiwaWgpm7KyMu6UCYZh4qXS4UFNi3BQo8Iqk9/2l5MmDUZowgjNmhdYzoKIMoirgMwqKGMhBQphKQuuKqAo+h6SChVUqMJ2+PuLq2eQlIQuXCDmz+c8c9eAfmrE3mTYk4w4RRxZCK5kwo1sqX/1zFfqEgoNnq+k0+mpqamcxfRSUlJ6enpydSr2ICdHtGuHRCc0EFZW0FwV1+Pi4qZOnXrv3r2myGaoh127dp0/f57TngAAZGRk+vbtu2bNmlaYRVdaWvr3339TKJTPnz9raNTnPlRlZWX//v2DgoKY39/eGd93Cf328+5ls9lhYWG3bt2aOnUqZ+OwYcMOHDjAecxmsydPnixJNgMAcO7FSUlJXbp0KSEh4fjx40lJSXJyckOGDBk8eDCFQvHx8eEUXUhJSSkoKBBzKhaLFRkZyU1o2Llzp2A2A0dpaenJkyfnzp1LodR+Vzk9Pf3WrVtCsxk4Fx00aNDRo0f19PT4djHF1kGxsDQhkQgAGDhgSK0xtBRuNkO9dWjn2KGd4/nLp94EBgAgKSnp/n0H9uk9QFpKOj8/V15BUYrGX+S2kl4Z+ikkMOilYJcKBoOZkZYpeBUpKalu3bpxn5aUFD/1u895BWnJOZwuNmpqal26dJkwYcKAAQPaOdjIyckCgJycLOcBAEhJS3VwbKusonjk+H4TE+OYmKiy8rIbt6/ghAYMwzAMwxoLTmjA6mPQoEG8CQ3BwcFz5syp99nOZtT8hT1GC2R+keqdzcPAwMDIyEhMQoORkdGQIa33wxuGYRiGSS4iIoLNZreSO/JY06ptEWQ9Vkn+nr59Q4sWoeho+F7FGt29Szg5EYcOQQMmh0pKShQVf8015hjW7I6nIdb3+aC5BoTcH/NxVY4MnZSgU83q8Qb8TmazkYg50R8iI3mfSZNgtQlM0SXmxqBn+TUbGWw4nAon09FcA2KxEdS760d8fHxOTg7v3GpeXp6qqmqbNm0k/6eH2LED4uJQTIyQXSYmhKdnPYOro/Ly8r///nvLli2dO3duniuKN23atGvXrvHWmKysrLx//76rq6u/v7+ysnLLhcaPTqcPGjTI2tr66NGj9VjTz2Kxli9ffvbs2cLCQu5GTr4CXypDBs8W3e9bOBsrKiouXrzITWjo0qXLuHHjOCWU7ty5Ex4eLkkkenp6vCUNTE1Nd+7cyTfGwsIiMjISAJSVleXk5MrKysSckNv3LT4+PiEhQczI+Pj4V69e9e7du9Ygvby8UsVUNAFISkoSzGYAAPFVPSzamAKApoaWjdUv8NmhIV0qEhK/Bb59CQDycgrz/ltiYmz2PMD3/qM75eVlJBLJ0MDY3MxSSVGJjVBxcVF6Rmp8QpzQXJCqqupnT16WlgqpAmtubt6v3496D49971fSKwFg3uzF9nYdiouLAYBTTSQgIKCysvJbbKKZhbGUFE3wVCamhgWFOQWFNbcxaTQhYzAMwzAMw+oHJzRg9dGpUyfepzHCPslLqIT5Y8nLFF1885rf/Pnz586dy/n8wIdCoQwePBjfj8YwDMN+D/fv38dZen8KY+NaBrS+HtstIDERTZ6MkpN/2lhcjPz9YexY4uZNkJau34lxywkMk1AZC85+X8tKJmCiTotG84tis4HNrn2MAB0puGVPhJbA3BgU+X0GtooNe5LRoVT4RwsWGhFmMnWLJS4uLisri/3z5RgMRk5ODpvNtpG8/o2SEnHlCsyZg8LDgTt/Ly1NWFsTBw6Avn7dwvqexte5c+fk5GQajWZiYtKhQ4du3br17duX25KAD4PBGD9+fMeOHWfOnCn0bHwrs7nYbHZhYWF5eTmNRtPRqXlPixosuTNnzly/fl1ox8zQ0FAPD49WVYJr/vz5enp6Xl5e9UigZLFY7u7ufn5+fIUZJCzKwU1rAADXDG7VBlBRUenRo8f9+/fHjRt3+/btqqqqWk9FIpH69OnD/SaKYmVlxWKxwsPD27Ztq6enJ+b2nba29sCBAzmPY2NjxZdzqKqq+vz5syQJDdHRtVQp4LwhBQul9O/f//Xr10Ln5hUV5dU1VAGgc8durTYLVkx5hjpVbnj/IYjzE1pWXrpr3zZ1NfWs7Jp/mdhsdlJyQlKykNQTJSVlSwvrDx/fcY7V1tK9ec0nM0PIcillZeWFCxdSqTUFdnJyswNePQMAa6u29nYd4HsqA4eJiYmamlpOdu7Vi3cNjXR19LQVFORU1JRlZYX/OraxspP8lWIYhmEYhomHExqw+rC0tOR9Kr4Pn3iP8oDOBgBopwC2uPatgAkTJoSGhp49e7aoqIh3O41G69ev3759+1ooLgzDMAxrZA8ePNiwYUNLR4E1B2LGDPTwIfDcx/8JhQJ9+zZvRK0RWraMP5uBu+vLF9i4kdixoz6nRUjotAGGYYK8s6Ds+1RaVyXQwAtN64FCIZSVUVqauDEGBqL2OCjCW2fCPx+WxKHESgCAkt4kALjwnH0hE6lToa8qjNUhuioBjVRLIOXl5Xl5ebzZDK6urpwHAQEBhYWFhYWFKioqkr0qAE1N4sYNIiiIffs2lJSArCzh7k706lVrCSI+TCbzf//7H+fxu3fvACAhISEhIeHDhw+nT58eP368nZ3dpEmThg0bps+TJ5GQkDBt2jRlZWUvLy9RZxaa1pCQkJCXl0en0/m2EwTRwJyGEydOiFn6/+7du/j4eDMzs4ZcorG8f//+yZMnkZGR9ZsIX7Vq1bNnz+qXzcClC5ABEBAbixDihjFixIjbt2+PGzdOaF4IH4IgSCSSg4NDSEiIiYmJuuhMUIIgxo4de+HChV27dvXp0ycuLo4tIsfI0dGRWylBUVGRSqWK6hPBIeHPS601MEgkktDWFUuWLLl161ZISIjgLmMzw5qYHToJ7m1E9U5K4N3LKc8gdLwklRtUlH9UqmAyGZxsBg11zb693YqKC2LjolNSkxgMBgBIS0tra+mYGJu3s3cwM7Hw3LuF83Pdr7fbyL//6eTosnDhQr5WJtra2v/999/06dNr4kHo/KVTTCaTIIi/h44RDMbIyMjY2Dg3N5fBYMR/S47/ljxyrLtgNgOJRLa2su7k3L2Tc9daXyCGYRiGYZiEcEIDVh+6urokEon7KSg3N5fJZErSPE/Q84Kaj83DNVppVnWL27t3b8eOHQ8cOJCcnFxaWiojI6OnpzdixIjVq1eTSLXdtsEwDMOwX0FWVlZ0dDR3agH7zenoECNGoNOnoaJCcCfRoQMhsN70jxMbi8SsaEQI3r0DJhPq/ud3RUWFtLR0PSpsY9hvjslEZ87A69dQVgY0GpiZwaJFJ9J+zBG2lccfV+vLwQEiIkTu1dIipkwRf4I+avBZjeCdfi7pTVJ8zs5jwNVsuJqNKARYyoKtAmEnB/3VwFgGpAU+KKempnJnZwX/3mAymenp6XVIaODo0oXU5af28NwgJckPKCsrGzZsGN+NFBMTExMTkz59+qxYsaKkpCQgIODOnTsbN27U0dFxdnZWU1OLiooKDg5euXLl4sWL63RDICoqKj8/X+hktvh561rl5eWJ7ymQm5vr7e29du3ahlylsZw4cWLRokX1q1TEYDB8fHw4k8dc4rMZMkQM4OQ08L6rhw0btmzZsrdv39bankNKSmrevHl9+/a9du3ahQsXEhMTz549q62tjRCytrYWrOoxZcoUFxeX//3vf3v37g0LC3v79q3g+9PW1vbcuXPcpx06dNDT00tMTBQVg5aWVl/J0k87d+58/fp1MT8RWlpaUlJSgtspFMqtW7eGDRv2+fNn3vctjUazs7cBAG0tHV0dIb0qmoIkmQe8Y9BCK04GQ0OaTXD07T1AWlq6urpKSVH1S0RoRWWFmalFH9f+0jyVuioqK2hUGu8vkzPnvVLTkgGgT6/+o0eOB4DBgwd37tx59erVX7584dxaNDY23rhxI2+/P/8XT2PjvgJAb9e/jI1MeMOIjo3yf/7U0tJqyZIls2fP5vRbIZEIGRlpAACE3gaG5ufkjx7796BB7n1c/6JQqHV6mRFRX6qrqjq0d2q1JTcwDMMwDGtxOKEBqw8KhaKiopKfX9PQEiGUnp5uZGRUj1N9Kq150LOOtw7+KP/8888///yTnZ2dkZGhqqpavy81hmEYhrVat2/fHjRoEG6z+ucgli+Hqip09y7k8BS/lZUlHByI48frMU//m0HPnoGwjmM/BuTmEomJYGFR1zPn5eWJWceJYX+o+Hg0Zw6KjgYWq2bL27cv0ipip9TUwyMRMFtkEQGsFsSqVRAcjIQWuqdQiP79xVRogJ9nfHlxcho4j5kIosohqhzdAFgfDwAgRwYFMpAIAAA6GxCAFNsk1tVa6KlcXV0DAgIaOKnPwV1wL6bvA/cV9evXz9TU1MvLi5tkxjdeUVFxyJAhQ4YMYbFYnz59+vz5c2FhYefOna9evSrJfDzv2dLS0kRlMwBAdHS0nZ0dAPj5+Z0/fz4vL09aWtrR0XH+/Pmiel7wysnJKS0tFT8mWUTNoeYXFBS0YMGC+h378eNH3hciKlmBu1e8DTNmbCIIne/fJmVl5XPnzo0ePVpDQ0NGRqayslLUga6urrt27QKA7t27b9++ff/+/RMmTGAwGAghLS0tGxubQ4cOWfD8hWBpaWlmZvbkyRN3d3dfX9+pU6e+evUqM7OmbYGqqqqjo+OlS5d4/zyQlZXt2LGjmIQGa2trA7E/uVxTp049duxYbGys0L1kMrlfv36ijjUwMAgMDNyyZcvz58/z8vIIgtDW1nZz65+YFo0QauryDMCTl1C/Yxs4gINMJvfs0YfzuKNzZ6FjZGVkeZ8+fno/KPgNAFhZ2oweMY67XV1d/cSJE6IuVFCQf9fnBgBoaGgNHzqas/Htu1cfQkPo9Mq4b9EAEBYeemT/6S9fvhw/fjw/P5/NRk8fvrC0Mk1OTMvPKxo2bNiBvcfqmpHAYrGOnzr4KewjAHTv6jppwvQ6HY5hGIZh2J/jT79XiNWbubk5N6EBAFasWLF8+fL27dvXtWZA/vfUdsM69r/8A2lpaWlpabV0FBiGYRjW+O7evTt79uyWjgJrVsS6dcTYseyjR4n0dGAyQVkZ/v6bGDSopeNqHcRmMwAA0OkgQUlqQdnZ2ZqamvUJCcN+VwUFaMYMFBfHt3lntx+TQBO0wUgasHqSlye8vGD2bN7CM+S0NABgz51LbNkieISY+TDOJH0REx7lgXcWCimGSmFz9OUsKGcBfG9RIejEi4+WxE9z8I6OjiBZZQXxeJsIiG/l4Ofnx2QyJbmFQiaTnZycnJyc6h1Vdna2qGwGACgtLc3Kypo0aVJQUBA3NeHevXsXL15ct27dxIkTxZ88Pj6+QljJJV6tZ1VGSUmJJFkaQqWkpNDpdM7jWvMVuITmPVhaWu7YsaPq5MlMnpyGQYMGJSUlnTt3bt68eWJOyImBwWDY29vn5OTwtqhITU1NTU3t37//2bNne/bsyd0+Y8aMI0eOuLu7y8rKXr16NTU19fLly/Hx8bq6uv/884+1tZBcHy8vr6ioqPDwcKExZGZmSpgiqaiouHDhwtWrV/P1UeVwdnZev369mMOlpaW3bdvGu+XildMJqV8BoHOztDMQlXZQ19ILDS/VIKGQD0F3fK4DgJqaxsxpc0kkSYty3Xtwq6q6iiCIyROmS9GkACArO/PcxZO8v8QQwL0Ht7Zt29a9e/cdO3YkJydXVFQkxWfo6xuuXbNhZr1KrH0IDeZkMwDAm7cBHZ06W1u1FX8IhmEYhmF/JpzQgNVTr169goODuU+vXbt27do1NTW1wYMHT5kyhfeDk3jk73cqbmXBv3jVC4ZhGIb9eXJzc0NCQu7du9fSgWDNztyctHdvSwfRKtnaApn8Y7G4IBUV4OmnLiEWi+Xl5YVr+WIYL/b69SCQzfCkQ79gS2fOY1UKbDDDPzX19KMFQ0UFHDgAwcGotJTs78/ZSDp8GB06JMkvJb60AGUKjNOGcdoEG8GnUniQB49zURwdmGwAgSQGbiEH7nbF5+ylCNqhwsWkGBX4qTCDmBSEOrWTkERubm6jNACqNbDq6mrx9ScqKioGDhz46dMnvu1xcXFLliyRkpIaPXq0qGM/ffo0ffp0c3PzGKFFOAAAQENDY9y4caL2NjNLS8svX74YGhrW41gjIyNpaWluToP4ZhPimZqaqqqqAkKZP7//KRTK9OnTNTU1hw8fLioHJTQ09M6dO23btk1JSWEymYIDEhMTZ82a9f79e24lj3Hjxv3vf//z8fEZMmQIABgYGKxcuVJ8hMrKyi4uLhEREULfVzExMZMmTXr48KEkL3b27NlVVVUHDhxISkribpSTk+vUqdPNmzfrWqEtJjYaAMgUirZ2Q74Dv6f8grzzl04hhGRlZOf/t1RBQVHCA4uLi4JDAgGgQ3snS4uaBBcZGVlpKelKOk+xEISe+j3s23uAm5ubm5tbRUVFdna2qqpqvZOEAEBNVY23qXFcfCxOaMAwDMMwTCic0IDV0/Tp0/fu3cv3qTg/P//8+fPnz59v167dpk2bhg4dWut51KmQUw0AsD4B/WuA7xNhGIZh2B/n1q1bAwcOlJHBxZowrAbRty8YGCCe+/78AwwMoI6dIxITEydOnIgQ8vT0bGh8GPbbYDJBYP1xoZzy7Jk/cq0OVX5Spzo0b1i/IUJWVnAjZ6K01gQCMUgEOCqCoyJsMCUAoIgJyZWQkI0iyiCjqua0NBIQANHFjKc/HxsGKtPZHRcRMd2JXN4yCbVeV3zdBfi5SIOYF9XoDYBEBcZgMLp2FbeWXUzN/9zc3M2bN7u7u4v6O2379u0bNmyQlpZesGBBWVmZ0DFdunQxNTUVG3vzGTVq1Pnz5wcPHlyPYx0dHY2NjaOja+9BUGv9hpCQkODg4E6dhDdNuHz5sviKGqdPn3ZychKazcARExOzZcsW7r/4NBrt7Nmzo0eP7tKli4aGRq3xAwCbzQ4ICBDzVv/48WNKSoqEqSELFy4cO3bsjh07vn79ymazFRUVPTw8ONkVdWVkZJydk0mj0sT8oP2x3ga94lRZmDVjvq6OnuQHfggNZrFYADCg348fDSVFpQ1r/7d6/RLuu5FKpVq3sVVUqElfkJWVNTExaWDM5mZtdHX009JTOE8N9FtLNRcMwzAMw1qbunUHwDAuMzOz//3vf6L2hoWFDRs2bNiwYbxtKYQ6bFXz+YPOhuxG6FmJYRiGYdgv5vr162JW/mHYn0hWFoYOBWkRNe7V1YlFi+p0vnv37nXu3HnkyJFv3ryRvJQahv3+0tOhoIB3AyKI4SsuF8nVzNZMeHlt0Ju7LRDYbwfxaPjZCIIQOpGpTIF2CjBcE9aZwjFrgvO/A22I/W2IJx1/rAInQU0MDCB5IutDyEJaXkFUtIIxN8pLkPAkvK/027dv7969SxKd6ybqnDQa7e3bt5zHATy4AywsLMTE8PXr12vXrona6+fnN2rUqKlTp44ZM0ZOTk5wgKOj44ULF8Scv5lNmDAhICAgJSWlHsdSKJQhQ4ZQqVRuF4kMEf/jIzggPD/fsHNnTr+JTIE3c2ZmpvhIcnJyAgMDxQxACIWEhPBu6datm4eHx8SJE1li6j/xiImJSU9PFzMgOztb8vpqr169mjVrVmBgYF5eHovF6ty588CBAyU8lo+FWRsAqKysyC/Iq98ZfmNp6akAoKqqXtciBxWVFQBAEIS+3k+1c9VUNdwH/s35LWTftv3u7Yfn/be0rr2GazXgr8Gc1hi9evbr0M6xcU+OYRiGYdhvA1dowOpvyZIlioqKy5YtKxbR5ffevXufPn3y8fFp166dqJM4KoIcGcpYAAAvC2G0VhMFi2EYhmFYa5SRkREeHj5gwICWDgTDWhdiyRKUlgZPngBPb2wAAA0NYtYscHGR/FSenp6HDx++f/9+x44dGzlKDPvVCUwAT5x/IszYjvPYIC/d8+I6GDum2cP6s3CmyuqRJVBrpQRRThLvdyKbWKhJYvBDOtlM7XqcRwzewCR/gVlZWeXl5TQaTV1dXUZGhpvKQBCEvb19WlpaaWmpkpKSoaHh1KlT58yZI2EwVCpVWlqaN4OBT1FRkZjD2Wz28+fPJ0+eLHSvgoJCQkKChobGqVOn2rRpc+HChYSEhIqKChKJZGho2LVrVy8vL27jg9ZAXl5+woQJZ86c2bhxYz0O3759e0REBDx6xHnKTWuohwm9e/t/b79SV2w2u7S0VPwYwQFbtmwZNGjQggULDh8+XOslCgsLy/n+AhGQkVH7S2ez2TNmzLh7924BT/bYq1evrl+/fvv2bf2698/izrinZ6Sqq0lUbeLPkZgcDwCVFRV1PVCKJgUACKGS0hI11Z+KxwweOKxrlx7V1dXaWjqSnIrBYDx8cq+6qqp3r78k/AZ1cu7axsKaxWbxXRrDMAzDMIwXrtCANciMGTMSExMPHDjg5uYmLy8vOCAlJaVnz57BwcFiTqJIrXkgh9+PGIZhGPaHuXTp0ogRI6SkpFo6EAxrZQiCtH8/sX074ewM+vqgpQXGxkTPnqTTp4mZMyU8B0Jo/vz5V69efffuHc5mwDAh9PRARYX7LMC2xyPHvziPyWzmzd0TZVgMwD87zULy0vG8I+tXcN5CReaoQuwUWgbxvVTDl7LmKFzPFzkXd6OOjo65ubmhoaGsrCxnO4vFGjJkCI1G+/LlS0FBAYPByMvLCw0NXbFixZQpUyS/tK6uLplMrnfkDAZD1K6DBw8OHz789evXALBs2bKwsLCAgIDz588/fPjwy5cvly9fljCbISsrKyIiotYan41i4sSJ3t7e9TuWRCL5+PgAQJs2bWi0mrIfunU8iS6ALoCYZe61tiNRV1eXFdbGhZdglxAKhXLjxo3nz59L8vL19fWF3uXjJaZeCNfChQsvXbpU8HMtHCaTGRISMnToUDqdDgAhISEzZ84cNmzY2LFjT58+zdfclo+Odk0nhcxMcQUk/kyqKqoAwGQxgoKCJkyY0L9///79+8+YMUN8n5Ti4qKnzx4CgKqqmqqKmrDTqkmYzQAArwMDHj6+6/f88frNy9++ey3hUcrKKjibAcMwDMMw8XCFBqyhVFRU5s+fP3/+fDqdfv/+/YMHD75584Z3QHFxcY8ePR49etS3b1+hZyj+/tFYCb8fMQzDfjPV1ZCXB6qqIgunY3+8ixcvHjt2rKWjwLBWihg+HIYPJxgMKC0FZWWoS41fhNB///0XERHx4sULJSWlpgsSw35hVCphZYUSEwHgjVXn0UvPIaiZXd51bp1lxjfCwoL4668WDfH3hxDiTN7XteJCvVs/cEpIOgMML4Qx4aiSBQCg+Jxd0rueayzE1GAQuovvKTenga+IgoyMzNKlS588eSI4v1teXn7jxo127dot+t6BSNRXg3vyuLi47OxsJpMpOEZNTS03N1fo4Ry2traidg0bNkxOTm706NGrV6+eN28eiURydnZ2dnYWczY++/btu3z5ckZGRllZmYKCgpGR0YIFC8aMacLKKB06dCgrK0tISDA1Na3H4ZzUkPDw8ODg4Pj4+LCwsMuXL+vm5EhYp4Gb/aCjI3KG+N9///X39y8pKRG6V0ZG5p9//vn48eOLFy/EXMjKykpwo6Ki4rlz53r16jVs2DDBjAdehoaGtSYMpaWliR+QmJh469YtUQkKnz9/XrNmTUxMTGBgILdMyPXr1w8cOLBv374+ffoIPUpOTl5FWbWwqCAxOUH81f9Ari794hO+VVdXL1g0JyT4E3f7gwcPRo8evX//fqHf07MXjpeUFAPAqOHj6pclxoubO8VgMC5eOe3o0JFT/gHDMAzDMKyB8Ip4rNFIS0uPGjXq9evXN2/e5EsnZzAY7u7uQgviVbKhgtO/j4A2QvotYhiGYb+mgAA0ejTb1ZXt5sZ2dUXDh6O7d1s6JqzVef/+fVVVVbdu3Vo6EAxr3ahUUFWtUzYDAKxevTosLOzRo0c4mwGrHZOJzp1DHh7o77/RP/+gtWtB7Ozm74TYvJkwNn5j1XnU0gsMck3xwGHvH0wJuAyKijB1Kk7KbE61zqVxB9Q7m4GXqyqR3ZNU7zwGLk4wEk4E8kWempoqamRRUZGYyeDy8vKzZ89ynwrWe+B7amFhYWZmpqCgQKVSgWfSEQDs7e3FBGxoaDh9+nQxA/r16xcUFHT27NkuXbrEx8eLGckHITRq1KjVq1d//PgxMzOztLQ0IyMjKCho1qxZ3ESNpkAQRJcuXT58+NCQk5DJ5BcvXuzfv//KlSvl5eVSUlLGNFqtpRq4AzQ0NMS8xv79+/fq1UvU3i5dukyaNGnDhg1iMhKMjIw2bdokdFfHjh179+595syZ2oIFbe1aWrGIb1YCAAcOHBDTloLNZp88efLhw4e852Gz2eHh4ZMmTXr58qWoA83NLAEgPiFO/NX/QE4OnVgsBAAWVia8JUCysrKOHz8+b948wUO+RkdEfg0HgG5dXJwcOzU8ho7OXbidJuTlFMik+teGwTAMwzAM44VXxGONb8SIEU5OTgMHDoyKiuJupNPpc+fOPX/+PN/g6PKaIo9qFNCgNWOUGIZhWJNBO3eiy5ehsPDHlvR0iI6Gt28JT88WDAxrbU6cODF16tSGrwTCsFakogIdPw6fPqGqKkJWFrp3JyZNAkpzf+w6duzYrVu3AgMDW1XncqyVSkpCc+agqCjgLt0ODET+/sTs2YSHR4tG1iy0tV/tOzeqUL+KUvNx1Dot5uiJxaCtTXh4EBMmtGx0fwhukYZGIXlWBFdJb5Liczb3KQMBtY7hcF5CraUarly5wrc9JydH1DlDQ0PT08UV1ect+M+9qPicD21t7crKyqqqKgrPP0z79u0LDQ399u2b0KukpKTUOrFtbGz89u3biRMndurUqWfPnmPGjOnbt6+qqqr4o1atWnX//v2qqiq+7UVFRWfPnrW3t69TW406YbPZtQ8Sa+DAgc+fP+drxkEikUD0mbnZDBQKxd3dvUOHDmLO7+3t7eDgEBMTw/t9lJaW7tKly507dwiCUFdX19LSKi0tFezToampuWbNGl1dkfkVmzdvHjhwYJ8+fYRWceDS09Pjva0nqNY+JomJieIHCF34BADp6emLFi0KCQkReglTE/OQj++Ki4uKS4qVFHHW5g/379//EPy5U9cOsrIyOrqa6WlZ3F1VVVU3b96cNWtW27ZtuRsTEr+dOncMAKSlpUcOH9soMchIy6xbtTUs/BOJRGpjaU1p9r+BMQzDMAz7XeEKDViTMDIyevHiBV9LvwsXLjx58oRvZGx5zQMhdQ8xDMOwXxC6fRtdvMibzVCjrAzdu4eOHm2JoLDWqLCw8Pbt21OnTm3pQDCs8bx8iQYORPv2oRcv4O1b9OwZ2rIFDRoEX782ZxT37t3bvn27n5+fhoZGc14X+yUVF6Np09CXL8BXiD4tDe3ejW7fbqGwms/zAhhdbsrNZtAsL7r1xFNm4ADS9euEsMWsWFMTk44gYXkGJIz4AYUMZMyz1n1+dIPKP4h5CSNHjuR9Wl1dLaoAAwCkpqayWCwxF+K2JKhTvQoZGRllZWV5eXnuFl1d3TNnzlhaWkp+EkHS0tI3btxITEwcNGjQpUuXTE1Nu3TpcuDAAVGL+CsrK2/fvi2YzcBRXFx8+PDhhsQjRnl5eUBAQM+ePRtykmfPnvFlM4BkeRJqamrjxo07ceKE+GFHjx7NycmZNGlSnz595OXllZSU7OzsJk+evHDhwqysLAaDERMTU1xcfPLkSUdHR+53U1ZWtn379sePH58xY4aYk3fo0MHT07NHjx4zZ848duzYvHnzHB0d1dTUjIyM/vnnn5iYGM4wAwMD8UFqamqKH9CQRKWoqCg/Pz+hu/Lyczknp9SWUfGnOXnyZEpyTR8QOXlZvr3Z2dm7du3iPC4uKb5z7/qufVs5zSZGDPtHXr7RUmBlZeW6dOreybmrspJKY50TwzAMwzAMJzRgTUVTU/P+/ft8ydQLFy7ka9lo8/1DtBz+GIJhGPZ7OHUKiouF76qogBs3+KdMsD/V6dOn3d3da70TimG/jNBQ9rJlKD4eeCeWWCwUFYVmzgSxq2wbkZ+f37///vvgwQMjI6PmuSL2S2Nv3IhiY4XvKyyEo0dB9Gzrb+BFAfwTjujfpyBlyXCzp4re5TOkQ4fAxKRFQ/vj1Dol35BmE7XOqipTwM/hx5gr2fBcIDWXi81mV1dXC4bBu4VzRW7BBs6D//3vf5x2D1xMJlPMFLi6unqjFK4gRACeZhkuLi6xP/8q+Ouvv3x8fATTQcRTUFCYOnWqj49PTk7Oli1b3r9/b2xs3Ldv39WrVz948KCsrIw70tfXV/zy/aSkJFFFIxrIx8ena9euWlpa9Ts8Ozu7k4FBqthcE6EyAMzMzO7fv3/+/HnuvbJMgtAR+ApHR0fv2bMnIiLi7Nmzz549y8vL27x5s729fX5+/okTJwYNGiQrK9u5c+e9e/cOHz48JCTE19d3+/bt//vf/54+ffrx48dhw4bVGszEiRPDw8PbtGnz+fNnExOTo0ePxsTEBAQEdO7c2dXVlVM4ZOnSpWKKc8jKyk6orYaN+AoQ4lVVVd2/f19w++cvH58H+AKApYWVnJy84IA/WXZ2dgfHmgIMBflFggPS0tIAIDzi85oNSx499WEymRQKZcLYqa4ufZszTgzDMAzDsHrAdZ+wJtS7d+9Tp07xFgmMiYm5cuWKB0/lUqPvDUkz6cBCQMY1pzEMw35pCQkoJUXMfpSSQrx7B927N1tEWOtUXV198ODBe/futXQgGNZo0MaNkJkpfFdSEqxZQ5w719QxPHr0aMqUKbdv3xbfEB3DarBYxOfPYuYq0bdv4OtLDB7cfCE1o5ASGBuBqr7PJlNJ4G1HtGvSJi1sNsTGopwcQkMD2rQBEl5hUmf1yGaQkCZvB0wEUyJQQndC6A2KkJAQNptNIpGkpaWNjIyUlZVrPXl+fr65ufn06dP5ttNoNDFF+52cnDQ0NMT0pKgJVsTX5OvXr1++fJGSksrIyNDR0an1cDH9MuqBRqP17du3T58+x44dO3ny5JkzZw4ePFhVVWVnZ/fgwQNdXd2IiAim2CznoqKilJQUc3PzRomHV3h4eJcuXep9uLe3d2pqqtBdGT8/1RXYcubMGUku/erVq4EDB3K/a1JSUvPnzxc1mCCILl261OMVaWtrL1myhHeLurr6woULv3z5cv369blz51pbW48aNerEiROChTQ4STAetbUlmj9/vre3d4rYj4diVFRU8G3JyEw7fe4YQkhGWmbCWFzm7SdMJsPQREddUxkA0tMy83ILBMewWKyPn96fPufFYFQDgJmpxdjRHkaGOIEPwzAMw7BfAP78jDWtyZMnu7q68m7Zt28f71NFSk0SAwLwSmvGyDAMw7AmgJKSRJZn4KiuRpGRzRUO1npduHDBxsZGfPNgDPuVfP2K4uPF7EcxMSCiUXSjYLPZe/bsmTZtmo+PT7du3ZruQthvJSsLFQiZ8PiBxYLAwOaKplnFVcDIL6jy+xJrCgFnbAjXpquNjRDatw/99Rd7+HA0fjx7+HDUrx/avRskKFD/pxE1oV7XUgFcgkUOJCl7UMSE9SJ+qdPp9OrqajqdXlRUFBUVxTtZy42QL9Tz588PGjRIsA0QhUKRlpYGERQVFcVkp4nJhODo1q3bP//8M3z4cEdHx379+klY7YBbvKHhKisr3dzcli5d+vnz5+zs7PLyciaTGRYWZmZmFh0dLSbHgkNaWlqSZJF60NHRqfcUOwBERUVxHmSIHab7/b+6PBtdXFx4x2T+/KUuLCx88eLF0qVLd+7c2bFjx3pH2EDOzs4RERGcxwcOHJgxYwZfnQYlJaWhQ4felqAnka6uroeHB187Wi4xb36Odu3a8T6trq72OnmQTqcTBDF9yn/aWrW8hf4o6Rmp23dt4mQzFBeXBjx7y9kuJS1lbWth07aNuoYaAGhrax4/dYjBqCaRyLNnLFi5dAPOZsAwDMMw7FeBKzRgTW779u28qeKfP38OCQlxdnbmbrGTh8+lAAC7k9E0PUIap9lgGIb9sghFRUSlgkBD2Z+oqTVXOFgrRafTt23bduXKlZYOBMMaDXr7Fr73MhcuOxuio4Hnb+BGFBQUtHTpUhKJFBwcbGho2BSXwH5PksymN9mC+BZUyIAxX1DR979WSAQcsSKG8M81Nx6E0MyZ6PnzH/07ystRbCwkJkJkJHH6NC7VwCF5vkJD2k/wnkH84Zcy0TbzWqb2GQxGWlqarKysuro6X0jcILkPLl26JP5sfKtBxCAIolu3bn5+fjQaTdSYwsKathmZmZmZmZkWFhYfP350cHCo9eSNVaRh7Nixvr6+fGdjs9l0Ot3FxeXDhw/a2tpZWVmiDjcwMLCzs2uUSPi4ubn973//O3bsGKleP3qcxBTB6gtcegTB96q5gwUbTIQ+eODz779+fn45OTlVVVW6uroUCkVPT2/mzJn1iK1RyMjI0Ol0zmOCIA4dOjR79mxPT8+MjAwGg6GlpTVz5szevXtLeLYtW7ZUVVVdunQpk6eKlaysbMeOHalUqp+fn6gDjY2N+VpaXL91OTMrAwCGDBphb4ezomtk52Q9e/7kdeALFosFALk5+b6PAior6WQyyb6DbVt7Kympmt8SxUWlBsbaRUUFAPDvtDkOHZrkj1IMwzAMw7AmghMasCbXuXPn7t27v3nzhrvl6tWrvAkNx62JriGIhaCAAdsSYYtZS0SJYRiGNYq2bUFXF5KTRQ7Q1CR+XpmE/YFmzZplYGDQkGK/GNbq1NpLm80GsbW16wEh9Pjx4127diUlJa1fv37SpEn1m5vB/lw6OqCsDGKKNFAo4OTUjAE1BwQw4yuKr/yxZZsZ8Y/INvGNccW9e5G/v5B0TwYDBQTAjh3E6tVNePlWTPJKAKJGEgIzx5IciBDibOf8l337NuHoCALZYHLfKyCwxab+MBiMlJQUbkKD4LVevnw5d+7c8PBwUWdISkpKT0/n679AEISSkpKdnV1ZWdmUKVOCgoK488EGBga9evU6fvy4YDaD+DIMU6dODQkJoVKpYsbwYTAYVVVV4itJCPXixYuAgABR353c3NzDhw87Ozvfv39f6AASidSnT586hSo5c3NzTU3NwMDAHj161OPwkSNHHjlypLi4mJOmwC3AwElZ0AXQ1NBQUFBITEzkvHNUVVXt7e2rzp6VMvmxFD44ONiwc2drJSXalCklJSXcng4pKSlaWlrl5eUNeYENVFZWpqDwU/cdGxubcw1om+Xp6Tl16tQdO3YkJSWx2WwlJaVx48aNHTv269evAwYMEFotQ0pK6u+//+b9sYqIDHv15jkAWJi3GThgSL2D+W0kJsV/DH0f+TU8Lb3mC0gikfv3G7jH82BlJR0A+vR3MTTS4z1ESVmBk81AJpPbt/vd/nHHMAzDMOy3hxMasOYwdepU3oQGX19f3r1WcrDbglgUiwDgSCpaa0JI4TuxGIZhvyhpaXByEpPQQNjagqZmc0aEtTbJycn3799/8uRJSweCYY2J6NABychAZaXIEerqYGHRWJdjMpne3t6enp5UKnXZsmWjRo2iUPAnO6zuKBTC2holJIjaTxgaEgMHNmdEzeBkGvjl1zxGAJN14T+DprwekwkPH4osXsVkwtOnsGwZNM3EbSvHTSwQOu3Nm4vQ8JoB3GvVPH35kujZk/OY9PffLDs7QuBXtJZUzYOioiLxJ6+qqqqqqpKSkuJu4b3WqVOnpk+fLuZwY2NjeXn51NRUOp3OZDJJJBKNRlNVVTU1NSUIQlFR8datWxkZGXfv3k1KSrKwsBg+fLio/Ik1a9aIuVBkZOSpU6dmz54t/uVwFBYWqqqqch4HBgbSaDQ1NTVjY2MJ01COHz9eLLYP3ZUrV8LCwlxdXbndDbgIgujcufPevXsluVD9TJw48cSJE/VLaOjQoUO7du1evXrFecqb06ALQKVSZ8+evXTp0nv37oWFhamrqw8ZMsTKygoAACFOj4ndu3ePX7YMAOzs7HjvlXFkZ2fn5eXV+rZpXAihGzduXLt2raSkJCEhQV9fPz8/X60BdfV8fHwuXrxYVFQkLS3doUOHxYsXC6ZEWFtb7969e/ny5UlJSbzb5eXl3d3dd+/ezd1SUlJ89uIJhJCsjOy0ybP/8PTNqir6hcun338I4m4hCKKtbbu/h47W1zNUVtD4+++/ZeWlOdkM+XmFH96H0SvoLq7dLaxM8/JySCTSqL/H/eFfQwzDMAzDfkUEAKxfv37Tpk0tHQn2O8vJydHW1ubegyCRSEVFRbwZ39Vs0H6FWAgAwEwW9lgQToqggO/KYhiG/YrKytCoUUjg1iQAEBYWxLVrINA/GPtzIIT69+/fu3fvlStXtnQsGNao2Gzk5oa+99UWRHTuTNy40fDrVFVVnT9/fufOnUZGRqtXr+7bt2/Dz4n90XJy0MiRKDFRyC4FBWLZMmLKlGaPqQnlVkOHYFT6fSW8rTw8d2zipoehoezRo+H78mshqFTSpUvQtWtTBtFihPaGkLBhRMMTGvguxH3K9vZGnp6Qm0tOS+NsYenrAwD3qeJzNgA4KYK/IwEAKSkpRkZG3NMGBAQIXqt9+/ZKSkp8l0YIFRcXGxsbx8XFiUpB4FVdXc0phyAjI1PH11rD0dExNDS0fseKFxAQwC0aIclUaJ8+fZ4/fy5mAJlMLi0tLSsrmzhxYkhISMH3UjE6OjouLi5nzpyRlZVtnNCFKS4utrGxuX79erdu3epxeGJiYv/+/ePi4oCnMAMAkMnkPn36PHr0iEwmizo28/v78MzWrRs3bmSKqN5kaWkZEhKiqKhYj/DqKisra9SoUR8/fqzkycs0MzNbuXJlPZIq8vLyRo0aFRISwltnwsLCYu3atR4eHoLjk5KSli9fHhUVVVpaSqPR9PX1Z86cOXbsWO4AhNChY3vCIz4DwMypc5yd/ugabxkZaUdPHsjOzgQAEolkYmzW1qads1NnLU1tALh48eLq1avT0tI6dXWwa2fNZqPL529V0atMTU0/fvyorKxcVFRIo9FkZeVa+nVgGIZhGIbVwezZs728vPCMMdYcNDU1zczMuMUP2Wz2ly9feD830kiw0JDYk4wAIL4ChoUhAmC0FnHCpmUCxjAMw+pPXp64ehXmzUOhocBdmCUvT9jaEocO4WyGP9y+ffvKy8uXLl3a0oFgWGMjkWDuXFi7Vnj1fh0dYu3aBl6hoqLixIkTe/bssbe3v3jxYtffdPoTa26amsThw7BoEYqLA945Y01NYty43yybAQAOp/7IZqAScMK6ibMZAFBKirhsBgBgMFBSEoF/opsR2r8fcnMBgKWvz01iEMR9b9RaAodMJouawL548aKbm5sk2QwAQKPR+LpIiKlgIUiS2gn9+vXjK5kpeHhhYeHXr1+rq6v5BiCEioqKYmJirK2ta71QrUkPsrKyPj4+Y8aMefLkSXR09NWrVzMzM83MzMaOHWtg0KRVUwAAlJSUTpw48c8//zx79qxNmzZ1PZzFYvXr16+4uLi4uFi3qgq+pzWsnTTJy8ur1mwGcna2pqbm/c6dRWUzAEBcXNyZM2cWLlzId9309PSqqiojIyPBhiP1U15ePmjQIME8mPj4+FWrVsnKyo4bN07ys1VWVrq5uX348IFve1xc3NKlS2VkZEaNGsW3y9jY+Pr16wBAp9OFdjbx83/MyWbo1sXlD89moNPpm3esZTGZAGDXtr3HuGnKyircvXFxcWvWrElLSwMADU11AMjLza+iVwFAQkLCuHHjHj16FPst+u2717169m1n59BCLwLDMAzDMKyecIEprJm0a9eO92lMTAzfgLUmoMFTZRMBXM1Gk4Ss78UwDMNaPSUl4sIF0o0bxPTpMHw44eFBunyZuHkTdHRaOjKsJb1588bT0/Py5cu4Nj7262GxQGwPdQAg3N2JuXMFf9ERhobExo3w8x/DdUKn0/fu3Wtubh4YGOjj4/Pw4UOczYA1Jnt74sEDYvZsoksXaNuW6NCBcHcneXsTS5a0dGSNjI3AO+vH05n60Fa+yS9K6OjU0k6CTAZdXXEDfgsEj2a7IueBkGyA9HRJzqD4/a8VbucFUWg0mpzcjxXPvK/x9OnT06ZN491VJ4InFFSnL6wkZQ+Sk5MFsxm4ioqKqsTn6AAAgKGhofgBJiYm58+f5zy2srLauHHj8ePHly9f3gzZDByDBg3asmVLt27dJk+efPfu3by8vFoPKSsr8/b2trS0tLW1PXr0aE5ODudLQSaTnXR1AWDrmTN5IvIMMgmCk81QlZioqanJZDKzsrKEjuRACAUF/egpUFJSMn36dHt7eycnp06dOtna2g4bNixRaHGdOlqxYsWnT5+E7srLy/vf//5Hp9MlP9uqVas+fvwodFdubu6mTZvEvHmEZjMkpyTe8bkOAJoaWmNHCynw8OfIL8jbc+B/nGwGdTWNOf8u4s1mAIAVK1akpqZyHnOKbahrqBkY1vz7EhQUFBwcfOXa+cioLxcunWre2DEMwzAMwxoBvpuMNRO+nHfBz10kAmK6EUvj4GUBSqQDGwEBcDcX+eQRQyRazIBhGIa1MtbWxIYNzXTTGmv1kpKSRo8eff78eWNj45aOpRXIykJnzkB8PACAmRkxdSpoa7d0TJgwlZVo1y4IDkYFBUAiEWpq4OJCLFgganqSmDGD6NsX7doFyclQWQlycqhNG2LlSpBsba5QCQkJbm5uNjY2vr6+bdu2rfd5MEwcGRli1Srg9KT8fX0th+zvs7TSBCw2apaX26EDoaeHfu4Q/xN9faJjx+aIpEUhhCA5GT16BNnZpKbveSphVwv43mxCKIXvy+yFzrPyUlJSEswnQAh9+vSpsLCwV69egodIUnSh1hwFwQGjRo26Iba90b1792q9rvgJ7Orq6uzs7FrzFZYtW/b48ePMzEyhe+Xl5ZctW7ZkyZJv376Zm5vXGlITmTx58uDBgy9fvnzy5MnJkycbGBgMHTp05syZgq+uqKhoz549R48eZbPZRUVFfHtZLBaFQvHes+fjx49PnjyJEPaNYyQnd+zY8datW92MjQGAwWDU/uZksTgP0tPTBw4c+OXLF+6uwsLCb9++hYeHnzx5snfv3nV72TwQQq9evRITSXR09M2bNydMmCDh2V68eCHmbDExMbdu3ZK85ENOTtZhr71MJpNMJk+f8p+UVC0/ib+xt+9eX7txsaKyAgB0tHRXLF0nWAiEd+XY548RBoa6FAqlZ5+u3hfusFisoqKi06dPyygQAFBSWlJYVKCiXEuqFoZhGIZhWKuCExqwZsLbchIAUlJSBMeQCdhnCQBEKRPsglAhEwBgVyIaov5731j7tSEfH7h8GTIzEYtFyMsja2vSmjW4pDyGYRjGKy8vz83NbfXq1f3792/pWFoaQmj7dnTvHmRk/Nh27x4xdCixenULxoUJkZaGpk9HUVHcOvwoJQXCwuDlS+L8eRC1YNfEhDh6lPus4X/FJiQkpKWlycnJbd682cLCwsLCwtLSsm3bts3TVxvDfifhZTUPEEAvNVAXWzeh0dBo4OICqanwfW7yJyQS0bUrSLBovs6qqyEuDioqwMSkITlVjQWNH4/Cw6Gw8KetTCY0ZdEmCTs1iKIgWWgKCgq8U/K8SQbnzp2bPHlyrc0XaiXqhSCE+FI34uLixCc0cCIU/5VhCX2v8qioqBA/AACsrKzGjBnj5eUlmB5BIpF69+49YcKE+Pj4zZs3X7hwodazNR11dfUFCxYsWLCAxWJ9/Pjx6tWrDg4OAwcOnDlzZvfu3QGgurray8tr27ZtgwcPHjx48KVLl4SeJyUl5eHDhw8fPhwzZoypry/3VRME0aZNm/Xr1/tt3Dh79mxu61UZGRllZWWhd8Z4YwMAhNDo0aN5sxm4EhISZs+e/e7dOxUVFcG9ksjLy8vNzRUzgMViPX/+XMKEhvz8fPFnYzKZz549kzChIfRTyEXvM2VlpQAw6u9xJsZmkhz1+yksKrhw6VRE1BcAIAiiV89+o/4eJ1jurrKysqysjPs0P68wPCy6g2NbaWkpJWWFgvwiACgpK0QUKc6ApKQElfY4oQHDMAzDsF8JTmjAmonOz9V38/PzxQxWoMBVe6J/KAKAL2VwJh2m6jVteFh9sNlo3jzk7w/l5ZwNCACiotDHj8TWrdCzZ4sGh2EYhrUWhYWF/fv3HzFixNy5c1s6lpaHNmxA3t7Ad3M/IwOdPQtVVUTTL1rFJMVkopkzUWQk/3Y2G33+DDNmEDdvQrMUTu/bt29ubm5UVNS3b9/i4uL8/f2PHTsWFRVlamrq5uY2adIkSXqZYxgGACnff/USAE6KzZc0T2zcCLGxKDgY+GaRCYJwdCS2bm3k65WWstesgU+fIDsbGAxQVSWMjIglS+D7TGqLQK9eCdk4ZQpx7hwIrDNuIM4cf12zGchpaXxb5GuLi0qlKigoWFtbC+2lxWAwvL29g4OD6xRG/XBfrIWFhagxpqam169fd3JygtpyGmrNwKCK76Ly3d69e0kkkre3N2+dBjU1tb59+3KSGJYsWWJra+vr6/vXX39JcsImRSaTO3bs2LFjxw0bNhw6dKh///6mpqba2trh4eGOjo7+/v7W1tZ2dnZs0f2nwsLC+vTpExQUxPu1RQhFR0fPnDkTAOI5pbm+c3R0FJqmwCEnJ8f5Rnh7e4eGhooaFhsbu2bNmqM8mZR1IkmhCCaTKfnZxHx9uGPED2Cz2TFxX5/6PYyMqvniuA/6u0+vPzQlOiMzbfe+/5WWlQCAjLSsopxaXnZxUlKSYF0TaWlp2vd2J7JyMg5O9m2szQCgqqq6pLgm0YFCrvnJpVKperoii9NgGIZhGIa1TjihAWsm8vI/tSetNaO/sxKYyUJ8BQDAwlh0Kxfu2BO0hi5swBoT2rQJPX4MAh9HUVISrF5NXLsGoqt3YhiGYX+IvLy8/v379+7de2ujT9j8iiIikI8PfzYDB52O7t0jxowBG5tmDwsTAp06haKiRO798gXu3CH+/rt5gpGVlXVycuLMQnFwFpLeu3evT58+Dg4OW7Zs6dChQ/MEg2G/rlzGj3k7o+asXE6lEleuwJo16M0bSE8HNhtIJNDRga5die3b4fsUVOPIzUUTJgDvr6+cHJSTg+bNIxYuJDxaUQd6lr4+evMG9u8nlixpxNPWL5uBT0lvEgBsBtgsbK+uri6TyaRSqTo6OnJyctzL8TWA8PX1tbS0NDExaUgktRLzSpWVlTnNEbS1tW1tbb28vPgqSYg6lkqlVlVViTotmUzWkKwiI0EQe/bsmT179q5du5KSkgBAQ0Nj7ty5nTt35gyQl5e/cOHC2LFjg4KC+Ip6tiAlJaW1a9euWrUqLCysoKDA3Nyc0y4tMjIyPT1dzIH5+fnBwcFCv6plZWXGxsZ8t8V27doVFBQUHR0tOJ5Cobi7u9+6devAgQM3b94U3wRETLpDrbS0tFRUVLKzs8WMkfDbDQCamprKyspizkYQhIODg6i9JSXFT/weBL17XVZeMwEvLyc/YdxUxw6/f1Meodhs9onTRzjZDDlZ+c+f3SsrLQMANTU1Ozu7EydO8CYwEQShr6+fkJBg396mvaMtJ8uKyWS99H/LSUmhUCgD+g/s1NkpMyvDob2zvLxCC72sXxWxv+ZHFS20aorxGIZhGIbVCic0YM2EL6dbsNmboJt2RJcQRGcDAfCmEDq+R587494TrUZuLnryRDCbgQOlpMDmzcSJE80cFIZhGNaqZGVl/fXXXwMHDtyxY0dLx9IqoCNHQEyRqvx8dPgwUd81dlgjCwgQXh+eg06H+/ehuRIaBPEuJD158uSgQYMGDx68Y8cOVVGNMDAMA6jk+ZlWa55+E1xUKuHpSZSVoYAASEoCIyPC1RUUGn8+Cf33n/BkrNxcdOgQ0akTtGnT6BetFevnTPcfT5lMePoUFi9urII3EmYzEIaGSGypf8XnbADYaEos+j7JzpusIKoKAl8DCA8Pj7Fjx0oaehMIDAwMCwuTlpbu1KmTrq6u5AdqaWlVVFSIWmovJydXp55H5ubmx48fF7W3Z8+ey5cvHzVq1Js3b2iNm9zTMGQymW/qvbS0VHxiAYjt1pGSknLu3Ln//vuPu0VNTe3ixYseHh5fv37lHSkvL+/m5nbp0iUXFxdfX9+SkhLxF611gHicrBdR1NXVr1+/npSUdODAAf3alqyQyWR7e/uYmBhRA4yNjT2EpVWVlBQ/e/Hk+QvfquqaTBoqldqjm6v7wL//5Hn3+ITY9IxUAIj8EhMU+IG7PT8/PyAgwM3N7d69e7a2ttztY8eNUddWUFap+fFMSUoPDgotLqp5e9ja2o4ZM4ZKpVqY4/l1DMMwDMN+SXjBO9ZM+BrpKSsr13qIqSzca09IfX+TJlZChshFAlhzQ1ev8jb/FiImBmorNohhGIb9xtLS0nr06DF+/HiczfBDVlZDB2DNpri4oQOaBY1GmzNnztevX6Wlpdu2bXv9+vWWjgjDWq8qnk8nMo3c5UAy8vLE4MHE3LmEu3tTZDPAmzcoPFzk3qwstHNn419ULPbhwyyxk6AoOxsEej3UG0JIotoMy5eDllato5gNqPLAYDAePXo0fPjw+p+iwWxsbMaOHTtkyJA7d+4MHDiwe/furq6u06dPr/VAfX19FRUVQliWiYyMjJVVI8+GLliwQFtbe/v27Y172kZnZGQkPmtQ6FeMi81mv3z5Mjo6evPmzXPnzj18+HBOTo6Tk1NQUNCcOXM6duxobm5uY2PTt2/f06dPX79+nUwmjx8//vLly1JSUuIDq3WAGGvXrs3LyxO1l0wmz507Ny4url27dk5OTo8fP671hPv27RPshsAhIyMzduxYNTU17pai4sKg4DdHT+xfsXbB46f3OdkMVm1spk6atXv74bGjJ/3J2QwAEPjuNedBYqKQBKz4+PgpU6aw2Ww2mx0R9eXAYc8PnwM52QwF+UUP7vr5Pg7gZjMYGBgcOXJEwmYxGIZhGIZhrROu0IA1E74cbQMDA0mO6qwEnzoTNm9rbiTQcIGG1kN00j0HKisjCgpAXb15wsEwDMNalZKSkv79+8+aNWtJo9aR/uXV2oRY4i7FWJOr9Z6vsI7pLUVJSengwYPjx4+fNm3ajRs3jh49KnmBaAz7c5B4Pk5mZWXF5ZTKyspqaGi0qnXhDcG+fRvKy8WNSEpqplC4fl7YIERlJRQVgWT3BxoLMXQooaeHtm1DCQlQUAAAoKUlmFdRzEQA/PcgJGxm4e/vb2VlVae6CE0hKSlp1KhRYWFhjO+1FV++fMl5IP6F2Nrafvv2raCggFuTgEKhyMvLW1paysjING6QBEEcPXq0Xbt28+fPV1FRadyTNyIdHR1jY+Ms0bmnZDKZKfYPuYCAgG7duhVw3nIAnp6e/fr1O3bs2OHDh4WO/+eff9atWzdp0qRHjx6JOa2hoaEE4QvBYrF8fHzExCwjIzNv3jxpaen169f/9ddfQ4cOffbsmZ2dnZhz6unpnTlzZsaMGXz3AFVUVEaNGrVt2zYAyM7Jeh34IuxLaFZ2Ju8Yc7M2w9xHtrG0rt/L+f3QKDX/NsnICG+SlJgYv3vv9ryC7MKimjcVlUqjUWRffHyXk12TpyIrK2tra3v48OGOHf/Qzh0YhmEYhv02WtFtOOz39vbtW96n1taSfkT5UvrjcTId1H+Te02/PFTrIgAyGRqwUADDMAz7pU2ePLlXr144m4GfklJDB2DNprbFu0hfv7Wl2nbq1OnTp0979+5t27bt7t27J06c2NIRYVjrIsNToTIiq1AVcgAgLS1NWVnZ0tJS/OrqXwJRXCx+sh1VVBAMRu0JW43IzAwIAsTMnSsogI5O88XD5eRE3LlDpKej8HCgUgl7e9DU5Oy5mY2mRiIAiK/8MVzCPAaua9eujRgxovHCrY+SkpIhQ4aECyvaoaysfPToUd72B3wIgrCwsGAymXl5eWVlZRQKRUNDQ05Orq4xZGVlff78GSHUrl07Mekd+vr6PXr08PPzGz16dF0v0Zz++uuvjx8/MoR13qTRaEpKSrliM3hycnJ4n6ampp4/fz45Ofnp06dCu7KqqqqOGzeOTCZbWFjExcUJPae6uvqqVavq8iJ+iIiISBHbe6W8vPzhw4c2bdvEfYvJzc12H97/wpVTri692tk76OuJzKLo0aNHUFDQmjVrQkNDi4uLaTSanp7ekiVL+vTpU0mvvHHr8pu3L3l/oOTl5Nu3c+ze1dXMVHgzlz+Ws1PnF6/8QFgrE1U1ZQdneyNj/biEmn4lUlLS3bq49O83SFVFbeO6ops3b75//15ZWXnw4ME9evT4Df6Ba2rE/uhGHynheLQQNwHBMAzDMInghAasOdDp9Ddv3vBu6dq1q4TH/vWjHB0cToWztqKHYs2I6NkT3b4tZiEpoa7eJGVUMQzDsFbP29s7ISHh6tWrLR1I69O/PwQFQXW18L00GgwY0LwBYSIRs2ah4GAoLBS+W1OTNGdO80YkESqVumLFil69ek2ePPnBgwf79+/XaZGZQgyrDbp+He7ehbw8QAhUVcHNjfDwAFLT9sRUI7MAamYNvyBlFyIHAOh0enZ2dlVVlZ2d3a8+5YNqWzpPSEk1azYDADFoEDpyBNLTRQ7Q0+NU9eN88YXmDdQ1maAO9PQIPT2+q8RU1OwMKgYmAkq93hR3795t8ZZbS5cuFZrNAABFRUUHDx708PCQl5cXcwYKhaKtrV2/q0dGRs6bNy8mJiYzMxMhpK2tbWlpuW/fPgcHB6HjLS0tExMT63et+mGxWDdu3PDx8amoqFBSUpo4cWLfvn3FjJ8zZ463t7fQbAZZWdnBgwdTqdTLly/XNYaXL1+uX7+eU7pA0OzZs93c3LZv375o0SK+fAgAkJeX9/Dw6Ny5c50uypWTk1MuuqYLmUy2b2/z5p3fq6CnnC0ECYqK8+/ev3n3/k1TE/O/h44RVU1BRUXl6NGjfBvLysv2HvhfaloKABAEYWZqYde2fRsLaxNjUxKpRZoAtXYqKmpsNiKRCD19nZSkmt+i8vJyTp3bm5kbcf/BMjez7Nq5h5NDJxkZWc4WZWXl6dOnS9JfBsMwDMMw7BfStPcLMIzjzZs33EKFAKCjo2NjYyPhsWQCqN/fp1q43VurQbi5EWZmIneTSODq2nzRYBiGYa1GdXX1ypUrjx49+ttU8G5ExPjxhOg6vYSdHTF2bHPGg4nj6EgMHCi83JSsLDFqFIj5Q6ildezYMTQ01Nzc3N7efvfu3VVVVS0dEYbxqKxEEyagtWvR69fo61cUHY3evkVbtqBRo6C4uEmvTC38Ud5cCn4seEUIFRYWJicnN+nVmwHRr18t3XC+T943H1VV6NEDhK0+BwBQUoKZMzkPOfkEBI/GDUTyE1rKgp4UAEAhAwJEZLXVatCgQVpiK/0QEpDkQlVVVcUifnCCgoLEHBgTE6OgoNBEX/AXL14MGjToxYsXGRkZnO9sVlbWq1evhg0bdv/+faGHCMbAYrGSk5NjYmKa4l+xT58+OTs7e3h4eHt737t378KFC8OGDXN1dRXVUWLnzp3nz58vFJbmSKVSZ82ade3atT179pibm9c1EiaT6ePjIyprx8bGhkwmOzg4nDx50t7envvXNYlEsrS0XLt27Z49e+p6RS5dXV1FRUWhu1RUlYeNdHPsaM9GbACgUql6ugYmxmYaGjXv6oTEb3sO/O+S95lqUXm6As6e9+JkM9ha221e77liyfqB/YeYmVrgbAZR1NXUi4tKAMDcwphCIQOAmYXxyH8Gm1sYEwTBZqPY6HjEkFqxZH2Pbr242QwYhmEYhmG/K1yhAWsOfOUZ+vTpU6dPy1IEcHLgC/mrrGEth0qFlSth+XKhXVEr27V70aZN7N69pqamvXv3FvUhGcMwDPv93Lt3z9LSUvJSTH8WEok4eRImT0YREcBm/9hOJhO2tsTJk029OhmrE2L7dpCXRz4+kMnT41lfnxgzhli4sMXCkoy0tPS2bdsmTZq0fPnyo0ePbt++ffTo0b/66nPs94D++w+9esXfg6C6Gr1/D9OmETduQNO8USsqKtSqiwH0OU8LgD/rLj8/39jYuCku3WyIwYPBywtFRAjfraREzJrVvBEBAJC2b0cZGejtW/7yfkpKxLhxxODB3A3cnIZmjpAPATBCCw6mAADcyEZ9VesTz+XLly9duiRmAEIIysrQy5eQnAwmJkSPHiBQLEHMl4LNZu/fv//GjRsZGRksFktRUdHa2nr37t0mJibcMXl5eeKD9PDwOH/+fKN/wcvKyubMmSM0Qyg1NXXJkiXdu3dXUVHh25WdnW1lVVN3vaSkZPHixW/fvs3NzWWxWKqqqtbW1vv27atHuoBQ0dHRI0aM4CsIUV5e/vLly/79+798+VJZWZl3F51OP3funKhiBgwG4/379wCgpaV16tSpGTNm8LWHoFAoTNG1LQEgIyMjISHBTESiZJcuXYKDgydNmuTm5vbkyZOnT5/S6fRu3bqNGjVKfIGNWtnY2BgaGgqW8dDT1+47wIVKpQKAnq7B0MEj7Nq2o1BqFhjlF+S9Dgx45v+4qrrq5evncd9i/50+V1dHX/y1PoV9/BLxGQAcO3ScOW0uCf/FKyE2BQCkpKX6DXCtqKi0aFPzAx7/LTn0fRibDds272rR+H4ftfZ94HaOkLBDRF3HYxiGYRhWK5zQgDUHzqc7rp49e9bp8IHqxPVsBADXslAZC8ZpE4PUGzM8rH6Ivn1h2zbw9ETfvnE3MhUUliD0OCIiacQIFotFIpEMDQ1dXV2PHTsmLS3dgtFiGIZhzcPb29vDw6Olo2jFNDSIO3dg/354/RoVFgIAoaICPXoQCxcCrmnR2hAEsXYtMX06OncOvn0DggBra8LDg1Md/ZdgaWl59+7dly9fLlmy5MCBAwcOHHB2dm7poLA/Gnr+HAUH82czcPd+/gyXLxMTJjTFpfPy8rSZJdynWcDfnaGqqopOp//an1nIZGLXLvj3X5SSwr9LTo4YMQJcXFogKgqFuHAB9u4FX1+UnQ2VlaCoSOjpwcyZvNkMXHxpDY3eb0KSE47SIg6mIEDo0de0WEq1spKipqamJCdPSUkxNDSU5CrspUvh7VtISwOEgERC+vpEt27Etm2S9ASprq52d3cPCAjgLo5PT0//+vVraGjogQMHuMNqzVTgBIkQ4h3Z8C/49u3bo6NF9oyPi4vbsGHDwYMH+bbHxsZyKuRnZGQMHDgwLCyMu6uwsDA+Pj4iIsLLy6t///4NDA8AZs6cKaq9xZcvX+bOncuXjPLkyZP4+HgxJ0xISMjJydHU1OzZs+ebN2+WLVsWFhZWWFhIpVJ1dXVpNJq/v7+YwysrK4uKikTtdXZ2DgkJmTRpEpVKdXd3d3d3F/fa6oIgiPHjx2/atKmyspK7UU1dpZ9bTwqFghAigdT61dv4kg/UVNWHuY/s0c317IXjMbFfMzLTtu1cP+rvcT17iFu55PvsIQDIy8l7jJ+Gsxkkt2rFWs+9WxSV5PUMapq/0OlVL54FpqdmAkDv3r27d+/eogFiGIZhGIY1H5zQgDU5hFBISAjvlrreSN1pCT65QGcDAniQCw9ykSYNztoS3ZUbM06sHgg3N+jZEy5fhpAQYDCYysru7975h4SwWDXFNNhsdlJS0vnz5799++bn5/dr3x/E/gCFhYXHjh379OkTg8EwNTWdM2eOqIUyGIYJhRB6+fKlYNNc7Cc0GrF8OSxfTnDmDFp6KSpWC21tYuXKlg6iQXr27Pn+/fsLFy4MHTp05MiR27dvl5OTa+mgsD+VtzeUlorcW1UFjx9D0yQ0VFdXKwJDAZilQAGADCQDP//2ZbPZ4ldR/xratiXOnYOVK1FMTE0LDyqVMDaGMWOIf/9tsajIZGLZMli6lEhJgZIS0NGpNTOsRfIYuOzkQYsGSZsmlYb691WUpZeVlJSU6OnpmZqamvEwNzfn/jqNiIi4fPnyqVOndu/evWTJEnFhVFejsWPRjRs/ajWx2ZCSglJTISmJuHyZm9MgKuapU6c+e/aMzVvqCQAAkpKSFixY8P2U7LZt22byVhj6GUEQnTt35o+tMbx//178qXiTFbiXjoyMtLGxQQiNHj1acAAAJCUlzZ07NygoSL1haYVfv36NjIwUMyA4OJgvt+nDhw8MBkPMIXl5eQkJCZysF01NzfPnzwMAg8HgFDk4derU8+fPxXxNlJSU9ES3g+nQocPNmzfFXF0IhODzZ+TrC6WlYGNDDBoESkpCB65YseLDhw93797l/PYjkUi9+nWnUChsNsrLLr55/Y6o5AM1VfXF81c9fHLvwaM71dXVl6+eCwp+M2TQ3zbWdoJpDdXV1fEJcQDQrWtPWVn8F0gdODo6OrTrHPn1o5SMFACkpmS8eRlcXlYBAO3atbt69WpLB4hhGIZhGNZ8cEID1uTCwsJ4Sx3KycnZ2trW6QyqFHjtTPT8gCq+t5zIqYZBn1A3JbjRjpDD7fZalqwsMWMGzJgBAKuXLXv+4QM3m4ELIRQYGDh79uyzZ8+2RIgYJpGDBw8ePHiQd/GNt7e3u7v7sWPHyKL6/mIY9rPk5GRZWVltbe2WDuQXgVMZsOZCIpEmT548dOjQ+fPnd+rUycfHx9TUtKWDwv5IBQW1DBDWor5RyMrKAoAhUR6JlACgEsilQFWAH5OUFApFSkqqia7erCwsiFu3iNhYFBAApaXQrh3h4tIqigARBBgZtXQQEiEAnBQha+YOQlXnQFvScE2oqqpKTU2N/y4wMJDzgEajycvLFxYWamtrDxs27MOHD0a1vUa0fj0KCRFSpwQh9P49bNxIbNsm5nDOUgHBbAaOpKSkESNGcOa/nZycoqKiRJ3H3Nx8/Pjx3CuLj7lOysrK6jogOTlZUVFRVVX1xo0boaGhog789u3bqlWrTp482ZDwnjx5UiD2F1FGRkZUVJSDgwN3S609NGk0Guc3DC/q98QUNptNoVDEpEQYGRmJ+eO5bdu2QjMwqqurq6qqevfuLbjrvZ4eio4GTo8MgkBHjhBubsSaNYJ/eYaFhX39+pWby2VpZaqsrAgAifGpD32eUsXWCyGRSO4Dh7extD57/nhefm5C4rf9hz2VlJTVVNW1NLSsre1UVdTU1dRVVdWLiws57zE9XQMxJ8SEWrF85ZMnT3bv8fwWF5+Wlk6j0czNzTt37nzkyBHc3RXDMAzDsD8KTmjAmtzu3bt5n3bp0oVCqfMbz1IW0nsQr4pgcwL6VAKcz+6BxWD6BhEI6Ag0aBDehZDGhetaDpPJfPDggahVTQihgICAkpIS/IkLa5327t27ZcsWvlKfWVlZZ8+eLS4uvnbtWgvFhWG/mLS0tFrv42MY1lJUVFQuXrx47Nixnj17BgQE4CpEWAuotdJ4k5Ui19DQSE1N1amsjISalco5IM2b0CAtLS1+9u4XY2lJWFo290VjY9HFi5CejqSkCAcHYuxYkJdv7hgaiQIFCDVdAKCzAQCkpKTMzc3Nzc35hhUWFlZWVioqKspL+EorK9GbN6K6rgCLhV6/JqqqQHRujZeXV05OjpgrcJMY9u3bFxIS8vXrV8ExCgoKM2bMUBKxar+Bai0CJDggIiLCzs4OAK5du8bb/kCQ0OINdVIqpkgMAABUV1dXVFTwbhk4cODOnTvFpEHo6upaWVkJ3XX06NENGzaIyWZQUVFZtmyZmHjU1NRoNFpmZqaOjg4AsNnsPXv23L59W0xFmY7p6aCgEMxJaEAIUlLQ2bOQkUH8XEStuLh43LhxvFkv5hYmAFBWWv7m5buZM2devHhRTGAcluZWG9ftePTk3vMAXzqdXlxcVFxclJD4Leh9IGeAtLS0rbV9zWMpXLOzPgYMGDBgwID09PSEhARZWVlbW1tc/bRxEftFdslp4GAJx6OFwn+BYBiGYRjGCyc0YE3r/v37ly9f5t0ycuTI+p2KRICrCrg6EhlVMCMKvSkC+H5zAQByqmFwGPRSgX91QZ1n8UkFC1LpoEQF7VawIuX39vnz5+TkZDEDUlJS/P39e/To4e/vn56ebmdn17NnT1prWCqE/fGys7MPHToktHEpk8l8/PjxnTt3hg8f3uxxYdivp6ysTEFBQeguhFBycnJCQkJycnJaWlpOTk5ubm5BQUFBQUF5eXllZWVJSQmTyWQwGHJycjo6Om3btnV0dOzRo4eTkxOukoJhjWj27NkAMHTo0Pfv3wuuKMWwJoW0tGoZ0bBi8mJQqVQVFRUdehV8n0rORlJmRCl3r4EBXjrcAAwGe8kSePUK8vM5G9DDh3D5MsybR4wY0bKh1U/+9wloZbG3zVRUVFRUVCQ/LQoJQWlp4go0paXBp0/wczMIXuI/dANASUlJcXGxkpKSqqrqzZs3x40bFxERwVtGUUtLa/r06eIn0Ruiffv2/v7+YgZYW1vzbYmMjOQU8iwpKRF/8loH1MrR0ZFGo1VXV4saoKGhwZe50rZtWxsbmzdv3og6pHPnzkLvbGRkZHh6evKWLOWjpKT077//jqjtZ6RDhw4hISFDhgyh0+nu7u68n1s/fPgAAKampkePHu3frx9yd0dfvnTS1gYAzn+Ds7IAAKqrkZ8fXLtGjBnDPXbVqlV8NTzk5GUBIDs7j8FgPH36lPt9EU+KJjV8yOj+/QZ/+Pju46cP0TERvBVE6HT6x0/vOY81NXEVt/rT09MT05oEwzAMwzDst4cTGrAmlJ2dPXPmTN4tGhoa48aNa+BpdaXgYQeifyh6V/zT9pAiFFIEnonQTp6wloMB6rAlASVU1tywUqKAChWyqqCKDVpScM6W6NIkqxH+XOnp6eLXUrDZ7I0bNxYUFKSlpQEAjUYzMTEZM2bMxo0bBZssYlhz8vT0TEpKErW3tLTUy8sLJzRgmCSoVCrvDeKCggI/P79Xr4SUO84AAQAASURBVF6FhIRERUWpqqqampoaGxsbGBi0adOmW7duqqqqqqqqcnJyMjIySkpKFAqFRqOVlpZmZGSEhYV9/Pjx33//zc7OnjNnzooVK36rhbMY1qJmz54dGBi4bt26PXv2tHQs2J+FNHMm+/VrkY0n5OVhwoSmu7qFhYV5SSp8X56dAzUrXKlUqq6urpqaWtNd+jeHEJo2DQICfio8gBCKj4dNmwAhor6rGlpQbHnNA0OZRj1vWhoh0KLxJwwGSk8X8/G41sYoFApFRqYmaBsbm+Dg4B07drx8+bKkpIRKpRoZGa1bt66ubUDrZO3atT4+PnFxcUL3mpiYbNmyhW9jVFSUq6srANS64KHhC9P79etnZmYmtHAFh6mpqWADCC8vL3d398TERMHx7du3P3TokNBTbdq0SXwCSrt27bZv315rzC4uLi9fvhwyZMjkyZO52QycVAaOhISEOXPmvNy2TSc6Gr4nMXDTGmpyGuh0uHYNeBIa3r9/z3ehoqISBUV5fQMdGo2am5t75MiRoz8XdRBDVkbWpXtvl+69AaC6urqwqKCgMD83Nzvk47vomCgAsLK00dXB8/EYhmEYhmFYPeGEBqypsFis8ePHZ3E+OH23c+dOUQs36+qpAzE+HB7nIRIBjJ/rNYaVobAyuJr908ZiJhR/L8iXVQUDQtEuS2KmHqRXgRwJlPEUSYMZGhrKycmVl5eLGfPlyxfu4+rq6piYGE9Pz9jYWG9v76YPEMNEio6upQZgRkZG80SCYb86Y2Pj2NhYAPD19T1w4EBgYGDPnj179eo1YcKEtm3bSvg3gJSUlLq6ur29/cSJEwEgLi5u4cKF//zzz61bt5o2egz7kxw4cMDGxmbKlClt27Zt6ViwP4m9PTFgALp+HQSLpZPJhIsL0bdv012cIIi+VoYbQmo+PRaQpKVoUtLS0gYGBjiboSHQhQvo7VvhbRQKC+HwYRgwoJX0nqioqAgNDS0uLu7Tp4+YqfEUOiTTAQBkyWDx4RXb5x5RWgrKysTIkdCxY0MCIExMEJUKohsQgJQUQaNBeDhoaYGmpuD+AQMGXLt2TUy7AR0dHd60ACkpqQ0bNjQk5rpSVlb29PScO3duenq6YGybN2/WFHhdX79+5VQPcnZ2fvjwoZiTN7ySCo1Gmz59+saNG4X2ntDS0tq8ebPgdltb25s3b86YMSM8PJzbP0JeXt7Z2fnatWuiGmty/ioWgyU+u+W7Tp06bdu2LTIyMj4+nrOFN5uBIz4+ftnGjZd4EouDs7K4OQ12X7+OlZXtk5VFMBhApQIAm80WbKLxNSLWwFBXSopmbWsZ9ilS8DsoIRqNpqWpraWpbd3G1qV776TkhIKCfLu27fFSFqx1akjHB25HCdw2AsMwDMOaGk5owJrKgQMH+MoMDh48eMqUKY14ict2AEAAwIBQCCoW0YQSgEwAALAE9i+LRau+AZMNACBNgqVGxGKjmsFYPbRr187Y2DgyMrJOR9HpdB8fn8OHD8+dO7eJAsOwWonpacoh5o4hhmG8zMzMEEJWVlY0Gm3ZsmU3btxoeEF7CwuLu3fvduzY8datW7WW5MUwTEJqamrr1q1bvHixr69vS8eC/VmI7dsBAD19yu1NAACgrEz06EEcONDUVzflXW2vrOlko0Wh4LsiDebjA1VVonai+Hi4dImYNas5IxKUnp6+ZcuWq1evWllZSUlJeXp6BgQEiJpePZ9Rc/uge/xHyvbpUFnJeY7u3yfs7IgjR0BDo55xODkR+vpI2EJ/DgIh9po1UFEBSkqEri5MnUr8XChu9OjRnp6e4eHhQg+n0WijR4+uZ2yNZ9iwYRoaGkuXLo2JiSksLAQAZWVlCwuL7du39+nTh28wQig6OprTh2Lx4sVXrlwRlQegpqa2cuXKhoe3ePHi5OTkixcvcmLj0tXVXb16de/evYUe5eDg8P79+xs3bvj4+FRWVqqoqEycOLFXr15iLkSn08VHUusADjKZzGKxjh07xnnKl83g5OTEeRAH0ElenlOPIYnFmpCfH5WebuPoCABny8uvV1R0qKz0jo3Vt7UFABKJJPjbLzUlo7KSLiMjbWSiH/YpsrF+PRobmRobmTbKqTAMwzAMw7A/FqmlA8B+T6WlpXxZ7dra2qdOnWqiyz1xgOJeRG5PwlWV0KCBjhRIk4BMgLkMvHEmClyJvJ7EgTZELxVivDaxy5Igfb9rwfze14/Ohq2JyDYIVUqUH48JQSKRRo0aVWsBTEEVFRXnz59vipAwTEK1rsmrU2dcDPujZGdnBwQEHD9+fNGiRQMGDDAxMamsrJw8eXJYWNjEiRMbns3AQaVSN23atGvXrkY5G4ZhHLNmzcrMzMS1T7DmRiIRO3eSvL1h5Ejo0QO6dYOhQ0nnzhFHj0LTtxaSJYPM97sgZYiCsxkaAUIoJ6eWMZ8+NUsoIp04caJDhw6qqqpxcXHv3r0LCAjIzs4ODQ0VOjihEo6k1Twe/+AU8PZVLCtDQUFo3DgoLhZ6bO2oVBgwAES/8VB1NRQWQlUV5OSgz5/R2rVo40beATQazdPTU0dHR/BYMpncu3fvBQsW1DO2RtWtW7egoKC3b9+eOHHCy8vrzZs379+/F8xmAIDs7GxpaWklJSUAUFBQ2Lp1q2DHBwCQl5efOHFit27dGiW8AwcOXLt2rW/fvpaWloaGhjY2NkOGDPH19Z0zZ46Yo8hk8j///HPlypU7d+6cOXNGfDYDAIiq3CD5AI4nT5506dIlODgYfs5mcHJy4mYzcHXS1u6krT0wNzeouroCIc54JyencoTelJX9NWpUbm4uZ6Tg11lRUV5GRhoAqqqqAaBdu3aShIdhGIZhGIZhzQB/eseaxN27d4t5PuGTSKTLly9raWk16UVpJLjXDjg1G/iQCJisC5N1a56ayRCjwhAndYEA4NZuyKyCLh/QKWvCSaIPlRi/9evXf/ny5eHDh1U/L9AhkUhsNlvUUQCQlpaWlZUl9LYFhjWD6dOnP3r0qKSkROhegiAa68YZhv3SmExmSkpKQkJCZGRkVFRUQkJCeHh4dXW1qampjY2Nra1t165dbWxsrKysyGRyo1998ODB8+bN+/Lli729faOfHMP+TBQK5cSJEyNGjHB2djY0NGzpcLA/jLU1ad++FrmyPAUqqwEASnAue6NgsYQ0EOHTctXOysvLJ0+enJiY+OrVKyurmnrgBEE4OztHhYc76uiAlBTwJDdXsmFqZM06B/ukiMEhjwXPiaKjYeVK4vty+boiVq6EuDj08iV/4wmCENK2o6QE3bgBdnYET5GqAQMGnD17dtmyZV+/fuVWktPS0urfv//JkydJpFa0csnKyor7ZRclMzNTV1eX+3TUqFHy8vKrV6/++vUr58YCiUQyMzObNm3aihUrGjG2fv369evXDwAYDAZVbDbV7du3L1++XFpaSqFQ7Ozsli9fLmGTml69evn7+4vqK0Eikbp27VrrSaKjo8+cORMSEsJXA5WbysBNcTA1MIhRVu4iJQUACu3bg0BbCgD4+vXrjBkz7t69CwCjR48OCQnhrRLByWMAAAqZ5OTcAdfRxDAMwzAMw1oPnNCANYl3797xPp06daqoqn0too8qZPYkTqRBRDksNgQdKZgYgQIKAQASK6DPR0QiQJMGf2sQ2y1aOtZfCkEQN2/e3Lx58/Xr15OSkioqKqSlpY2NjWk02pcvX8QcWF5enpeXhxMasJbSp0+f7t27P3r0SOheW1vbjT+vi8KwP0RxcfG7d+8+fvz46dOnqKioxMREXV1dKysra2trZ2dnDw8PKyurZms6TiKRJk6cePnyZZzQgGGNqEuXLitWrOjXr9/t27dtbW1bOhwMaw7S32d7y3FCQ6OgUAhFRZENIDmaeG2DKLm5uW5ubu3btw8MDPyplGBCgsrHj4Vv37IPHAASidDQgJ49iaVL84E6JRJ9KgUAkGJWHzqznISE5+WjsDCivBzk5OoTFolEnD4Ne/fCo0coPR0qKkBWFqqrRaZ9lJTA2bPwc9et/v379+rV6/r160+ePKmurjYwMPjvv//MzMzqE09LKygo4Pt70s3NrV+/fr6+vr6+vpWVlV27dh0xYoS8vHwTBSAmmyEvL2/kyJEhISEVFRWcLY8fP75169aKFStmzJjBHcZms1+9euXn58disTp37uzm5sZ5vy1evPjq1athYWFCT25tbb169WrxsSUmJrq5ue3evXvkyJEAIFhWhLdgg66REblNm/uPH7vzJIhwxnBqOXAGf/r0qbCwUEVF5b///rt3756/vz/6nklDp1eVlpQpKMrr6Gnr6GkHvnvpPvCnjicYhmEYhmEY1lJwQgPWJHJ+rjnZt2/flopEFCkSzONZh3avPXEyHZbG1nyKYyPIqoKjaSi0hHjq2DIR/qIIgtiwYcPatWvDwsJSUlJ0dXUdHBx2794tPqFBQUEBZzNgLevq1auDBw8OCgpi/LxSytbW1tvbW65+Nysx7BeUmpr69u3bwMDAV69excfHOzo6Ojs7jxgxYv369ZaWlvXoK9SIhg8fPmHChJ07d7ZgDBj2+1mwYMHXr19dXFwePnzYuXPnlg4Hw5oc9XtFvypxJeSwOkBt20JUlMjdqqqEh0czhlOjpKTkr7/+Gjhw4LZt23i3o6dP0caNUmlpdBIJqqsBAOXkVMYnnWZo7+s1qYBZ8/7YfmmTfVKEyLNnZkJEBHTqVM/gSCRi6VJYtIiIjka5ufD5M9q7V8xwlJZGZGbCz20maDTahAkTJkyYUM8YWo2KigrBT1sUCmXgwIEDBw5skZA4Kisr3dzcPgjUOYiPj1+9erWMjAzni+/r67tq1aro6GhO0gOVSrWwsFiwYMHMmTNpNNqlS5dGjhwZExPDdxILC4uzZ8+K786WkpLi6uq6atUqDw+PQ4cOAYChoWFSUhJ8L8/AG5u0tPTYsWOJSZMCw8M/vH/Pm8HAJy0tLTg4eMCAASQSycfHZ+LEiS9evCgoKKg5j4z0jwBSkyT7UmHYb4XYH93UR6GFtZSuwTAMwzBMEE5owJoE36eyzMzMlopEcjP0QI5EbEpAOdXAvbX1rgQFFBKuKi0Z2K+ITCY7ODg4ODhwno4bN27//v3Z2dmixhsYGKirqzdXdBgmhIKCgr+//+7du318fLKzs1kslpqaWqdOnbZv387p54phv5OysrLk5OSUlJSsrKysrKycnJycnJxv377Fx8fTaDRnZ+cePXocO3bMyclJfAHeZubg4FBQUJCRkaH787IzDPujJSWhiAigUokOHUBTs37n8PLyGjp06LBhw7Zu3Tp9+vTGDRDDWhvG92ICjd8e6U9FWrMGffiAEhKE7SMR3btDbU0HGh2LxRo9enS3bt34shkgIwM2bYK0NCmCoCMEAIggrnQftXnMyhxFdWACABAA6ws+Tnl+UdwFmExUViak22WdkMlga0sAoMBAIc0meJWWgkBCw2+DyWRSKK3x5uTq1as/fvwodFdeXt727dtHjBjx4MGDBQsW8N7yYjAYUVFRK1asyMrKWr9+fdu2bV++fDlv3rzPnz/n5eUhhNTV1e3t7Q8ePKinpyc+gEmTJs2dO3fWrFmcJAYASE5OFjqSTCb36dNn9uzZQBBFU6fC+/diTstms4uKijiPZWRkbt68+f79ey8vr5ycHAqFIi0lzWIz5eUVbK3bjvtnivgIMQzDMAzDMKzZtMbPDNhvoE2bNrxPT506NX/+/FbVylGocTowTocAgGQ6OLxDTAQAsC0BXHGRhoYxNDTs0aPHzZs3he5VVFScM2dOM4eEYYIoFMrKlStXrlyJEGIyma1qHhfD6q2wsDAyMjI+Pj4+Pj4hIYHz37KyMmNjY0NDQ21tbU1NTQMDAwcHB3Nzc3Nzcw0NjZYOWSSCILp16/bq1at//vmnpWPBsFYgMBB5eqLERCgsBACkqUmYmxP/+x/Uq+S4m5vby5cvhw0bFhUVtWfPHoJo6DwdhrVa3MIMUq394+mvQ1WV2LsXFi/mz2mg0YguXYh9+5o/oo0bNzKZzP379/NtZ2/bBqmpAKBAEHlsNpsgzZ2+y7vHKO4AU1LVLjvpvnEstrQ00OkiL6CsTJiaNlq4tbbkkJGB3zfHurS0VHyhgpby4sULJDrRJDo6+uzZswcOHBC6gKeoqOjYsWMjRoywtbXV0tK6fv06g8FISEhACJmamtJotFqv/vbt24yMjMWLF4eFhY0cOVJZWRkAhMajra3dv3//kydPcv7tbufoKL49h6Kiop2dHe+Wjh07duzYkc1mn71w/N37QADo6NRl7OgWKKyCYRiGYRiGYaLghAasSbi7u69Zs4b7NDIy8sKFC5MnT265iOrGSBq4N3HDyxAAvqXbUGfPnuUUNuT7BK6goDB+/PiJEyfW6Wypqanr1q2LjY2l0+mysrJt27bdunUrrvGANRaCIHA2A/brKiwsDA4Ofv/+fXBwcFhYWFlZmbW1tbm5uZmZ2V9//WVmZmZqaqrzy67wc3V19ff3xwkNGIauX0c7dwJvl7ecHJSTAxMnEocPw/cqWXXSpk2boKCgIUOGTJ8+/eTJk60/F7nJMZkQFIRiYkBLi+jaFX5u8Y79Sqqq0KtX8OkTKCkRvXqxkQVnM05oaEyOjsSdO2jbNiIiAhUXA4VCaGqCuzsxaRI0+y+Tp0+fnjt37uPHj4Lr/onYmjaThmTy++rqc73Gc7MZ9PPTl9w/Mk4LSffcAU5OhJEREmgT8OM8hoZgYtJYARMDBqDDhyE/X+QAbe1GvFxFRcX+/fvfvn1Lp9Pl5OQGDRo0bdo0MrnFSpa8fv3a0bEVLSIpKSnx8/P7/PlzSkqKmGFsNtvLyys2NlbUgKysrI0bN964cYPzlEql8q38Ee/hw4djxoxhs9mTJ0/+9u0bp8cEHzk5uXHjxq1cudKUJ73G0dHRVGy2jZmZma2treD2K9fOc7IZDPSNhrqPlDxUDPtdSdIYgttpok6DMQzDMAyrB5zQgDUJOzs7FxeXV69ecbesXbt29OjRrTPvXigKUVOMVGzlR0xS8vLyz58/nzdv3suXL1NSUqqrqxUVFU1MTP7999/Zs2fX6VQnTpzYtm0b782FwMDAZ8+e7d69e9iwYY0cN4ZhWOvGYDASExOjo6NjY2O/fPkSHByclZXl6OjYuXPnGTNmdOjQwcjIqKVjbExDhw7dunXrgQMHfqG/KDCs8WVkoL17f8pm+A6lpsKKFcTDhyDB6k9BysrKjx8/Hj58uLu7+/Hjx/X19Rsc668KHTwId+6glBSorgYApKND2NkRu3eDCu5F94tBR4/C9esoORmYTABAhw4RO9+ArBIAUHBCQ+NSVSXt2QMABJMJde8gUFZWtmHDhoSEBAcHh+nTp9c7+TInJ2fq1KmXL1/WFOzCw2SisjLOw65SUguKirLMHVnxYWSzdhNeXfO8sF6mupL46y8AADIZJkwAT08oLRVyDVVV+O+/+oUnnL4+YW+PXrwQvpdMhr59Gysv5OnTp4sWLYqOjuauNHj8+PHx48cvX75s1eydQQAgKSnpzp07/J1BWkh1dfXcuXP9/PxSUlLYbHat4/Py8sQP4LaKqIdnz56tW7fu+PHjERERosaUl5dXVlbypS8QBDF//nwvLy+hh6iqqi5ZskRw+6s3z1++9gcAfT3DxQtWycrgv7QxDMMwDMOw1gUnNGBNZdu2bT169OA+TU9Pv3DhwqxZs1owJMkxELC+P9arz91gTAgZGZlTp07R6fRPnz7l5uaKWhYg3v3799evX5+dnc23PT4+fv78+fr6+kIXLmAYhv26SkpKSkpKiouLOf/Nzc3Ny8tLTk7m5DGkpKTo6elZWlpaWVm5urquWLHC2tr6N15XbWRk1K9fvxUrVhw6dKilY8GwFsP29IT0dFF7UWwsnD1L/Ptv/U4uJyf36NGjbdu2tWvXrlu3bt27d+/ataujo6OMjEx94/31sBcuhIcPf6o2n5mJMjNh1Cji6lXAVcF+HWjVKnTrFlRW/thUXEyqrgJZAIAWW5D+26t7NgMAbN68OTU1dfLkyc+ePbOzs/v3339XrlypoKBQp5MghKZMmTJ58mRXV1ehgREUCmca34BMHi4jc+HwIoa6vuyOhxMDrspUVwIANxuMmDwZkpLQzZtQXPzTSdTUiClTiEGD6vwKxSL274fRo4XUhCCTia5diWXLGuUqwcHB06dPT0tL493IYDBCQ0OHDh364sULXV3dRrmQhBBC06ZNW758uZDsk2bHYDAGDBjw6tUrFotV+2gAAMjNzRU/oJL3l8935eXld+7c+fjxo4yMzODBg7t06SK0zVN8fLy+vv6JEyeYTKbg3g8fPjg5OTk5OcUIqyPCyWZITEzk266hoTF79uzx48fzbU9OSbx64yIAKCupLJy7XF5OXMcKDMMwDMMwDGsROKEBayrdu3cfMWLErVu3uFtOnDjxqyQ0bE6A6u/p+GnVLRrKb0daWrpLly71OxYhtGnTJsFsBo7U1NSlS5cGBATUPzgMw7DmghB68eLFgwcPYmNjCwoKqqt//GNTXV1dXl5Op9MrKyuLiork5eUVFRWVlJQ4/1VXV1dXVzc2Nu7Zs2ebNm3Mzc0l6cL7Ozly5Ejv3r09PDz27NmjoaHR0uFgWAsg4uPFlRBjs+HtW6hvQgMAUCiUDRs2LFiwwNfXNygoaMmSJREREQYGBgkJCSYmJnQ6XUZGRl5efuTIkStXrqz3VVotdPUqPHnyUzYDd1dMDMyfT1y50vxRYfWAfH3RvXsgMKEoxaz5N7eajXsLtiIfPnxYs2ZNnz59hg4dumLFinXr1rVp02bVqlVTpkyRl5d0evXQoUM5OTkbN24UOUJHB74vmj+mokKasftKj1EA8MB5QMdvH4FEgu7duWOJjRuJnj2RlxekpSEGg5CWBkNDYuFCaIocelVV4to1WLgQffkCBQUAAAQBOjrg4kJs3w6N1A9iwYIFfNkMXLGxsXPmzLlz506jXEhCR48eraysFFowoPktWrSoTtkMACA01YCXoqIi35Zt27adP38+Pj6eUwHi0KFD1tbWhw8f7tixI9/IyspKS0vL8vJyzlNuBsOHDx94h/H19AQAZ2dnzoPr169v3749KSlJWVkZAFRUVPbu3cu77oijurr6xOnDDAaDTCb/O32ukpKy+Bf1G6tT7wAMwzAMwzCsmeGEBqwJbdy48fbt29zPV58+fYqOjm6RMoZ1pcUzN1TFBnyjq5UIDQ0V06ISAGJjYzMzM3/d3vAYhv0h/P39V65cWVVVNW7cuN69e6uqqkpJSXH3UqlUeXl5aWlpGRkZJSWl37jcQv0oKyu/fv16zZo1xsbGHTp0+Pvvv+3s7ExMTPT09P6oFeTYH62iopYBwpaE1pWysvLo0aNHjx4NAJWVld++fTM2Ns7IyJCSkqLT6Q8fPnz9+nXDr9IaXbkC3yeQBKEvX4joaGiWTzRMJvPly5eZmZlSUlLKyso0Gq1jx474F10dnD4ttF+ATFXNT1B5URkA/3Qj1lJIJBL31oG+vv7Zs2c/f/68devWdevWOTo6KikplZaWxsTEdOvWzdnZefTo0YI9cT59+rR169agoCAqlSryMuPGwZcv3J/x4cEPOAkNN7sM23BtB8XcjBg58qfxvXoRvXoBQkRJCSgpNd7LFUZNjbh4kUhNRY8eQWYmWFoSbm6N2Obm8+fPQlfzc4WFhZWVlUmePtJAX7582bRp05s3b8iNlK5Rq6qqKj8/v7CwMCUlpUGDBpmYmHB3VVdX+/r61imbQRLt27fnffrff/9duHChnOefmLKyspCQkJEjR164cIGvrAiTyaRQKGKarHFSHIAng4FXSEgIAPTu3Zs7wNfXV+h5nvo9yMnNBoDhQ0ebm7WR8KX9coj90eLTFHA2AyaI+65o9MEYhmEYhtUDTmjAmlDbtm07der07t077pZ79+79EgkNcw1gXTywv2e642yGViIoKKhUaBPT77KzsyMiInBCA4ZhrVZgYODmzZsTExO3bt06atQooQVmsVrJycnt379/yZIl/v7+nz59evToUWJiYkZGBoVC0dbW1tTU1NDQ0NHR4TTjaNu2bZs2bZrtXjkmCSaTefnyZT8/vzdv3lhZWRkbG9vZ2XXp0qV9+/Y4g0cioqc3akhLN+4FZWRk7OzsAKBNm5qpjq9fvwYGBjbuVVqF4mKUmVnLgLt3iaYsTVFZWenr63vnzp0HDx6Ym5ubm5tXV1cXFRWVl5dHR0ePGDHCw8OjW7du+F+QWiAkqjOLWlkh50FRVSNPXmINIScnV/Fztlb79u1v3rxZUFAQGhpaUlKiqKiYlZXFZrPfvn3bvn37SZMmbdy4kduTIjk5efjw4UePHjUzMxNzFWLYMPDzQ48fA4MBAK6Rr7WKc7OVNDKVtYI79us+dwLw5JjyHEY0eTYDl4FBvXsGiff8+fOioiIxA9LT0yMjIzt16tQUV+dz5cqVJUuWHD161NLSshkuBwDbtm27ePFiQkICg8EAgM2bN9vb258+fdrIyAgAPnz4kJyc3LhXtLCw2Lp1K/fp48ePvb29y4UlzKWmps6fP//Dhw+8dddUVFQKCgpcXFwePXrEKecgWKThw4cPo0ePTkhI4D0bJ5WBi5PNwLeRi8lkPH/pBwBGhiZ/9RlYv1fa+nFmmjn/xfkKGIZhGIZhvyic0IA1rREjRvAmNPj5+a1YsaIF45EcCYBd+yisWVFq68ZKEEStYzAMw1qEn5/f9u3bk5OTV65cOXnyZHFrBzHJGBgYTJ48efLkydwtJSUlmZmZubm5ubm5mZmZ6enp169fX7duXVZWlqur66hRo0aMGIEXN7e4qqqqv/76i0KheHh4/PXXXyoqKqmpqWFhYUeOHCkoKBgyZMjYsWN79uyJMxvEQKam8PmzyN0EAZ07N3kMCP2eE+oFBbXWt0DZ2U3xyktKSh4+fHjnzh1fX19HR8fhw4dv3bqVbw16RkbGpUuX/vvvv9LS0gkTJkycOLHZ5gJ/PZWViMEQuscwN/Vtm04AkE+Ta96YMHHodLqUsGQCVVXVvn378m7x8PDYsmXLypUrbWxsFi1aZG9v//Hjx/37969du3YkX30FYYhDh2DLFvTkCaSlUVjMvl9eXO4xGgBi5q7o3tO8sV5OK1RVVSV+AJvN5m2CVm+FhYVhYWFkMtna2lpdXZ13F4vFevXqlZeXl5+f3//+9z9Jvl+NYvr06d7e3rwZM7m5uf7+/v369Xv06JG5uXlqamqtr51KpTJE/FYRZGxsfPjwYVVVVe6Wffv2iUkoiYyMPHfu3MyZM7lbLCwsoqOj582bd/78+cjISN7B3JwGPT29zZs3c3MNBQkt3sArOvZrWVkpAPzVd+Dv+c86AACghVbc1fNCSzXg8gwYhmEYhmGtH575w5qWm5vbsmXLuE/fvn1bVVUl9D5Fa2MpS0SV15RoWBILe/CtwlbAxcVFRUWlsLBQ1AAdHR3O8kEMw7BWgsVi3bx509PTs7q6evny5WPHjsV5V01HUVFRUVFR8K5ufn6+r6/v5cuXly1btnnz5unTp//Gd2xbv4MHDyorK9+9e1fwu5CUlHTr1q0lS5YUFRXNnDlz5syZvDMBGBdp+XJ2cLCo1eeEpSUxbVpTx8BgMH7PxCx1dZCVheJiMUMIPb1GvGBubu69e/fu3Lnz5s0bFxeX4cOHHzt2TE1NTehgXV3d5cuXL1++/MuXL/v37x85cuSXL18aMZjfiqwsISPD31seAABsUmuq7tPJ1Iwq0P0FPpv+/qqqqkJDQ21tbSUcr6Ghcfr06Q8fPhw7duzx48dmZmZPnjxp166dRAeTSMSGDcScOejmTRQTU9ym5qKFxs2YzVBWhk6cgM+foboa5OVh0CBi2DBo4j9OOnfuLCMjUyk6Z0tLS6uBBTUjIyM3btz47NkzOzs7NpsdGRmprKzcvn17TU1NNpudmpoaEhJiZGQ0efLk06dPN1tvi2vXrl2/fr1CWLemuLg4Dw+PwMBAU1NT8V8cCoWio6OTkpIi5kIUCkVaWlpdXd3Kymr//v18f5GmpqaKOZbNZvv6+vImNDg5OQUFBbm6uh49etTDw4NTQILbZsLJySkpKWnp0qWSZDOIKs8AAAmJ3wCARCLZtW0vJrzfQK05Ddxd9T5/PSPDWjFJvq11yobBbSkwDMMwrCHwyiesadnY2GhpaXGfVlZWBgUFtWA8kjts9eN+gne20FthWHOzsbER83GdM4BvCQiGYViLqKioePPmzcSJEy0sLI4cObJp06YvX75MnDgRZzO0CDU1tbFjxz548ODJkydnzpwZPHhwsdjZSqzpsNnsw4cPb9q0SWhOibGx8ZIlS0JDQ2/evBkXF2dpablhw4aysrLmj7O109MjFiwADQ0hu/T1ie3bhZdMb1S/bUKDgkIt+QqqqsTffzf8OqmpqSdOnHB3dzc3N793796YMWNSU1Pv378/depUUdkMvOzt7R0dHWtdevunMzYWurldyo+1zh9LmikWTLzNmzd3796dryRJrZycnE6fPu3n5+fl5SVpNgOXujoxaxZp374oo5qEhtxGqE0gEfToERo0CO3bh168QIGB6OlTtGwZGjpUVJpaY3FxcTE3F5e0YWFhoSH0XxYJIIR2797dq1evbt26paamvnr16s2bNwUFBb6+vhMmTHB0dOzUqdP8+fMjIyNDQ0Pnz5/fbNkMAHDkyBExnSvDwsKeP3/u4OBgLOI3BoeJiYlSbW1HunbtGhgY+OXLl8ePH/PduGCz2XQ6XfzhfCU0+vbt6+vrCwAuLi4+Pj7du3fn/OvA7TdhbGx8+fJloadydnaWJJsBAAoLCwBAUUFJRvr3r2HGO9/MO6/cGuaY2Wz2oWN7/lswxf/F05aOBcMwDMMwrJXCd9WxpkUQRK9eva5evcrd4uXl5eLi0vrLCDsqQkcFIrgEAUA5E9w+occd8GrOlrd3795Ro0alC7vXY2Jicvjw4eYPCcOwP9nbt2+vX78eERGRlZXFWdRVXFzMZrMrKyutrKw0NTVv3Ljh6OjY0mFiNdq1a/f69esFCxYMGDDg5cuXvI2KseYREBCgpqbWvn178cMcHBxOnz69bt269evX29jYHDlyxN3dvVkC/GUQY8cSenpo1y6UkAAlJQAAamqEhQWxbRs0Sw8CFotFJpOb9ALw7h2KjARpacLFRdTMdJOYPh1iY2u+qgIIJycwNa33uWNiYm7fvn379u2kpCR3d/d///33xo0b0tLS9TiVv79/s1Vr/0URK1ag8HDIyalA6H119Y3KSn0yWYEg7CODSGw2m0QCgFeFyF0Df8prSSwWa/369Tdv3nz16lWLBED9fmeiX+2pRI0hIACtXQu5uT9trKpCnz7B5MnErVugqFi/E2dlZW3YsCE6OrqyslJeXr5jx45r167lzRsgk8lLly5dtGhRQUGB4OH6+vqenp71uzSLxZoxY0ZERMTHjx8NDAy42wmCsLCwsLCwqN9pGyI5OfncuXPfvn1TUFCIi4sTM7KiosLb27tPnz6jR4/esWOH0MYcVCp1yJAhX79+DQ8PF3Oqbt262dvbC91FIpEUa/vOqqio8D7t3bv3xIkTs7KytLW17e3tX79+HR8f/+LFCzqd3qVLFwcHh44dO4LYphLiUxk4SktLAEBBoZ7vul8Ob52GViU/P/dL+CcAuH7rSkenLn/OdwTDMAzDMExyOKEBa3L9+/fnTWi4du1aTEzMrFmzhg4dqq2t3YKB1epfA3gXCZz7W2+L4GEODNJs4ZCwLl26eHl5LV26NCYmhruRRCLZ2NicOnWqRe6VYBj2x1qwYMHDhw+nTZs2cOBAXV1dWVlZAFBSUiKRSJz/tnSAmBAUCuXw4cP9+vW7c+fOmDFjWjqcP86NGzfGjRsn4WBjY+MLFy68fv168uTJDx482LdvH+enDKvh4kK4uBBxcSgiAigUwsEBRJUWYLMhNBSFh4OyMtGlCzTGX+BNmtCALl6E8+dRUhJUVQFCSFWVaNOG2L4dxK4tbizEoEEQEoKuXweBFb2EvT1x4EA9zvn58+dbt27dvn27pKRk2LBhnp6eLi4uDfkCslisgICAo0eP1vsMfwRr6w/u7gcOHnxYXGxHpdIAZADSAY5lpTP+60RsvkXSNHwuspcd1uTYbPbjx4/Xr1+vpqb2+vVrTc0W+LBdxYbkSgAAAsBRoemvx2KhHTv4sxm+Q9HRaMMG0r599TjxmTNntmzZkpSUxN0SEBBw7949Ly+vnj17cjd6eHhkZGQcPHgwMzOT93ATE5OdO3fWu+jLggULUlNTAwICWsM/03Q6ferUqS9evMjKyuJsqbXRGKd+w4YNG8LDwx8+fMiX00Cj0fr167dz586AgICgoCBRHTDNzMyWLl0q5ipt2rQR0yRIXl7exsZm4sSJRUVFcnJybm5u48ePHzNmzOHDh7du3cq9hJmZGfcQTr6C0O+aJKkMHEXFhQCgpFhL8YnfCSengVutgTe/oQXbRrARm0qlMhgMKRq1fmmOGIZhGIZhvz2c0IA1uZEjRy5dujQ/P5+75fPnz7NmzZo1a5aUlJSpqamenp6CggKFQiGRSBoaGvr6+h07dmzgPb5GMUIT6Eziv5iafhPjIpFOHHzthttut7DBgwf37Nlzx44dHz58KC8vl5eXd3FxWbx4Mf7Uh2FYc3r9+vXjx48/f/7cnCVzsUZBEISSkhKDwWjpQP5E9+/ff/78eZ0O6dGjx6dPn+bNm+fs7Hzz5k1ra+smiu1XZWFBiE3oRJcuwblzKDkZ6HQAQBoahJUV4ekJdSztzofNZjdR2hbasQNduPAjmYAgoLAQvXsHkyYRx49D27ZNcVE+xMaNYGkJ58+jtDQoKQEqFXR1wdmZ2LYN6jhdV1ZWNnz48ISEhJEjR545c6Zjx461Tq1J4sGDBzQarZVnh7esZ8+e7dixIy4ubtGECQfi41WzsqCgAGg00NJCmpp9WSqvlv4l5xWSiOQqc4pkNJtnbT4GmZmZ3t7eKSkpaWlpb968MTQ0XLly5ciRIxvl56IePpcCnQ0AYCYLKs3QReftW5SQIGY/8ekTMJlQxw5l9+/fX716dXZ2Nu9GhFB0dPSUKVOePHliyVO5Z+XKlUOGDNmwYUNCQgKdTpeTk7O1td2+fXu9f59cuXLF39///fv3rSGbgclkurm5vXz5EqEfbUN5HwvFSaYhCOLmzZtbt269fv16SkpKSUmJvLy8oaHh8OHDN2/eTCKR+vTpM2LEiEuXLgk2j1BXV1+5cuXnz59PnTqVl5dHpVJtbGyWLVvGm6azc+fO4ODglJQUoTFQKJStW7eWl5dznt66dWvfvn1btmyZNm3asGHDnJycRAUvee6CUHn5uQCgrv5nrd1pwcQFUc5eOMH5bFJV1VzNbzAJ1KmeR+ss/oFhGIZhvxOc0IA1OXl5eU9Pz2nTpgnuqqqq+vr169evXwV3GRoaHj9+fMCAAU0foDj/6MB/MQhqyjRAZjWMDYfdFqCPp85blIKCwrZt21o6CgzD/mi+vr7jxo3D2Qy/orS0tFevXp07d66lA/njfPv2jUQiWda9IYKiouL58+cvXLjg6uq6f//+sWPHNkV4vyW0fTu6ePGnSgO5uSg3F8aOJc6fb0jrhKaq0BASgq5cESyNAAAoJQWWLiUePKjrVF/9EOPGwbhxRFwcSkwkVFWhbVuoe+5sQUGBm5ubg4PD06dPGzf/4/3796NGjWrEE/426HS6t7f3oUOHqqqqli9fPm7cOCqVCgCQlweJiVBdjXbtgrCwpdY9Am27VF/eTsz43+d5qzoP6EJMmdLSsf/+2Gx2jx49evfubWNj07Vr1927dxs3ZzcZYV59X2zfpVkWqKMXL6CyUtyApCSYMIFYtgwkbliGENqwYQNfNgNXYmLivHnznj59yrvRxsbmxo0bEp5fvKKiosWLFz98+FBBoRkKXNRu3bp1r1+/rjWDgZeysvLUqVM5jwmCWLdu3Zo1a6KiojIzMzU1Ne3s7Hh/e584cUJdXf3q1avcYhgkEsnKymrRokV37959/fp1yfd2RY8ePbp169b8+fMXLlzI2WJiYrJ9+/YVK1akpaXxxSAjI1NUVMS7hclkhoWFzZs3b+3atYMGDdqzZ8/48eMbPe8HIVRRUQ4Ain9qgwO+Geh6TEg3Sm5EaWlJQuI3zmNlZRUKpRmyqzAMwzAMw349OKEBaw5Tp07Nzs5eu3Ytm82W8JCUlBR3d3c/Pz9XV9emDK0WZALs5Inwsh9bHuehx3nQQYEIEJkij2EYhv3+6HR6i9RGxhouKiqqXbt2reTO+x/lw4cPnTp1qvfhHh4ezs7OI0aMCAgIOHjwoJSUVCPG9nt6+xZ5ewtPDkhKggULCB8fqO/sCEJI8j/s63DagwdBRDVvAEAxMXD3LjFy5P/ZO+u4Jrs2jl9no7sVRETAAERFBUxsEFuwO7G7sBMLMbDAFpMHVAQVEGwBCQNFQBCQkO6Obef5YzLn2MZo0fP9+D7vds65z7nusbyv3/ldDb4uT2oywOBDWlra8OHDR40adfDgwQbPQj179szGxqZh52zpZGdnnzhx4vz587169Tpw4IC5uflvD7uSEkhIYCsrHB4OAN3jP4luv1ds3UNkhs0HKTWTY8dATAwRsVQjExUVRaVSz58/39yBAABAZSVUVPjl/DQVGCjfJBYRNFoNA+h07O+PIyLQhAlozx5Bpnz79m1MTAyfAZGRkbm5ufLy8oKHKTinT58eNWpUz5rkF+Hh4SdOnEhKSkIIaWpqrl27tlOnTg0eDMb48ePHdDq9Vkf17t3b0NCQvYVCoXTp0qULmyHQ06dPr1y5kpmZKSYm1rVr1ydPnty/f//Dhw+ioqKDBg2ysrIaPXr0q1evOGaOj4/fs2ePkJDQihUrmC3Tp0/X1dXduHFjTExMXl4elUpt3bo1jUbj9RdMSEi4c+fO48ePlyxZ4uDgsH//fjMzs1qdHX8QQhQKhU6nV9L+ct8y9hoT7I2s28w6FE0b1C/ExMTk5RRycrMNunSfMWVOcznWEAgEAoFAIPzhEEEDoYnYsmXLgAEDNm3aFBgYKOAhNBptzZo1Hz9+bMy4auaNEQrKhye5cDT+l8z/QyHOqkBKIs0YF4FAIBCaEyUlJfZqSoQWRI8ePT5+/BgdHV0HqwBCfYiIiOhSv3oBurq6gYGB8+fPNzU1dXV11dDQaKjY/krwmTP8xAGRkeDnh4YPr9vkmpqad+/erWtovKm2b/U3aDR4+hTqJ2hITk728/Pz9fV9//793r17G8nnIC4uzsLCYvbs2du2bWuM+ZcvX75jx44RI0YQZQ+TK1eu2NjYWFpavnnzpgMPDQo+dAh/+cK8rZqXLisjX9ZtIO35f/6dTZY8uQTnz8O4cbUtKfI3QKPBhw84NhZatUImJo36CISEhHTv3r3x5hcIOh2fOYPv3oX09CR51WBbP0AUIQRDFZpk9Z49wdkZasy45+bi27dBQQGtXl3jlC9fviwqKuIzID09PTIysm/fvrWKVEBu3brl7OzMZwCdTre2tn748GFGRgar0cPDY+LEiSdPnmzYxG1SUlJqamqtDunRo8f8+fNHjhyZkpJCp9NlZWUHDRq0bds2cXFx5oCCgoIpU6YEBASwrBc8PDxu3769adOm27dvM1sOHTrE6zJXXl7eyZMnZ86cKScnx2wxNDT08/MrKChISEgQFRVt27Ztt27d+ET45csXKpUaHBzs6uq6evVqOTm5mTNn9u7du0OHDjIyDWCroKzcKi0tJSExvv5T/bEwlQrM/7LLGlgiBg6tA/tdrkoIaOjiAsLCIru2HcjMytBoq0nUDH8UDV6dhJSlIBAIBAKhPjRK3VMCgSv9+/cPCAj48OHDpk2bWD/n+BMWFval6qpTs8AAmPsFRrzH7GoGJhUNvyeNQCAQCC2Gtm3bxsf/zdf+/mKUlJTs7OyGDh3q5eXV3LH8W3z9+rX+OzJlZWXd3NwmT55sYmLi5+fXIIH9tfAXB5SX44cP6zx3hw4d+O8JrgsMBq5WmJwTvm7t/Hn69GnXrl0NDQ29vLwGDx7s4OCwZcuWtWvX0mrcM11LXrx40a9fv7Vr1zaSmgEAZs6c2alTp+3btzfS/C2L1atXnzhx4tmzZ+fOneOlZgAACAoCNiP6DinfREbMqfC59r59NwDAcXHY3b3xg/2TwBjb22MzM8bUqXjjRjx3LmP4cMbatfV5lfHnwoULzVwqpbQUW1hgOzuIi4Pi4mu9JzAQBQAGh79SCAlogvWRmRkSsMpGaSl2c4OqJDofBCln07Alb1iUlJQkJCT06NGDz5jZs2c7OzuzqxkAIDU11cnJadmyZQ0bT0FBQVlNHyLi4uIUCkVCQqJDhw5z5szp0KHDokWLvLy8wsLCwsPD/f39Dx482Lt3769fvwJAZWXlyJEjvb29C37/Q8TGxm7dupVVvMzDw6OykqfDwbdv386dO8fRKCMjY2Bg0LFjx2/fvqWlpfE/KW9vbwaDUV5erq+vX1lZaW9vb2VlpaampqqqOmLEiFOnTnGUqxCcFy9e/EhKBYCorxF5+TwVkH8T1dPJzIw11zQzuxKisZGQkGyn0Z6oGf4Q8JrOzH/VuwR5PqATUbyG8ZmZQCAQCARCjRBBA6Gp6d69++HDh3Nzc7Ozsz99+hQQEODr63v37t3//vvv5s2bx44d47gI5e/v31yhAsDw93A/A1eXLiAA1VpX0SUQagedTvf29l61atX8+fMdHR3rfJ2CQCA0Bv369Xvx4kV5eXlzB0KoC/Pmzbt8+fKGDRu6deu2c+fOe/fuBQcHf/v2LSUlJTc3Nzc3t5CbSz+hniQnJ7dt27b+8yCE1q9ff/v27dmzZzs4ONR/wr+TsrIaxQGouLjO02tqaqanp5c2bOKTQkE17Q7HdSoWU1BQsGzZsnnz5h06dCg9Pd3FxWXhwoXDhw8PDQ2Ni4szNTVNTEysU8RcOH369LRp027durVkyZKGmpMr586du3379suXLxt1lT+fs2fPvnnz5vXr1/r6+vzG5efj332VjL69FzK2YKTGJRfl5UjJA4OBg4MbN9Y/DLxsGXZ0xDExUFEBAMBgQGIi3L2Lp0yBkpIGX+7cuXN5eXkTJkxo8JkFB8+YgSMjmbfzJGUvDZ3NvD3H7zpj/nxoAuctcXGYOROkpAQa/P07vnevxlGmpqZSfCds3bp1586NkjxjVrLgo5Z4+vSpl5cXV9FYRUXF3bt3P3z40DChZGXh7ds77d79VFb2kZLSWikpKrfEMEJo69atz549e/Xq1efPnyUlJe/du5efn88+hsFgfPr0aeLEiYWFhfv373/79i3XBbOzsw8fPlxUVMRgMPgrEgDg/fv3vLpKS0srmC9A3sTFxRkbGy9YsODu3bvv3r2Lj49PTU3V1dW9c+fO8uXLg4KCOnTosHfv3pycHP7zsKDRaDdu3OjatevKlSs7aHcGAAaD8cT3sYCHtzg48scclSaqD+bTS/iXYckUBNS4MMcTSwYCgUAgEBoQUnKC0GwoKCgoKHAxdiwoKNi9ezfrblBQkLW1ddOFxUYFA94XcBozMJncigin/1owxpcvX3ZxcWHuI1FRUZk8efKCBQuaWCz//Pnz9evXR0ZGMneZXL161c7Obtq0afv27SOyfQLhT6Bdu3Z9+vSxt7ffunVrc8dCqAvDhw8PDw9//fq1r6+vs7NzSkpKdnZ2WVkZM0FbWVlZVFSEEFJQUFBWVtbU1OzZs6e5uXn//v3Jm3Cdadga3oMGDQoMDBw7duzXr18dHByoVGpDzVxbKisr09PTxcTElJSUmisGLoiJIXFx7l9kq8AyMnV+NlOp1Pbt28fGxtazjAgnmpoQHc2zV0wMjR0r+GRpaWkvX758+fLlvXv32rVr9+nTJw6XODk5OXd39+PHjxsbG1+4cGHMmDF1jRsAwM7O7vXr1/Hx8QEBAe3bt6/PVIKgpKTk5OQ0ZsyYpKQkWVnZxl7uz4RZov7169c1W69XM/nvGRcGZkLCw2dVeF0J7tBrxAdfVGMhgMagvBxfvAiBgVBSAuLi0L07WrYMJCUbe1ns6Ij9/KC67Alj/OEDbNiAzp5twOVSUlK2bt3avO/V8O4dfveOdc9u3Ko8SVkA6JAaa/HeFzCDsWgRRQABAT/odAgOxoGBICyM+vaFHj2g2ncGtHAhZGRgFxcQIP2Mw8JqfJc2MTHp2LEjn5S5np5ejQaZb968OXPmDDMj3q5du02bNuno6NQYnpiYWAlf7YuDg0Mu78pHmZmZdnZ2t27dqnEh/uCbN/GZM5CURAXoCVAgInK0sFAYoPrruW3btkuWLGF+WMfHx7u7u/NyVggPD9+6dWtQUBCd99tCdHS0s7PzokWLGIwa3Dv5TKKlpaWkpPTjxw9eA4SEhDw9PTk0ExUVFaGhoYsWLXr27NmYMWPi4uL279+vra3dq1evtm3bCgsLA4CysvLEiRM5irwUFhZevXrV3t5eW1v76NGjZmZmAGB/8kDU14jnr3wHDxymrNyK/7m0XFgFJoB3IQle1HY84W+Cl3sHr6dE9fH8NTQEAoFAIBAEhwgaCH8cxsbG7HcfP35Mo9GEhJr6ufokB+Z/wYyqy8BGMiixFNt3Qh0kQEkYlESaOBxCE1FYWDhhwgR/f392s8rXr1/fvn37/v37DVKlUhC8vb0XLFiQkpLCasEYx8XFHTt2LDU19dKlS00TBoFA4M/Jkyd79+5tZGQ0vK5F6AnNC0LI1NTU1NSU1wAGg5Gbm5uZmRkTExMaGrp06VIqlXrmzJn+/fs3ZZx/DRjjhnW9bteu3Zs3byZNmmRpaXnr1i3Jxk8BcvD8+fOzZ88+efJERkamuLhYWVl59uzZy5cvF7C2WqOjoQGxsTx7xcUp48fXZ/qOHTtGR0c3rKABbd6MP30CHrtdkb4+GjaM/wwpKSkvq8jIyBgwYMCgQYN8fHx4FSlHCK1bt65Pnz7Tp0/39PTs1q3btGnTuKqu+bNz585z584dOHBgxowZEjX5TDQUo0aNmjRp0sqVK/nXsP9bodFoc+fO3bJlS8eOHWseLS+PZGRwejqrwTAuDABExi8rXtzr1ZytIz76gYFB40XLnQ8f8MaNOCYGWAnR16/h0SO0axcMHty4S7u7c1EzVIFDQlBWFjSQSCs7O3vkyJFbtmyZNWtWg0xYNxgHDrAe5w/tu54fPo95e9tdewrTkzEioj7zY3d3OHsWx8czH1gsKYm0tNCWLTBgAMdItHUrGjUK29lhf3/gW/IGCXAZBCG0f//+efPmpbM9vVloaWmdOnWKz+FlZWUzZ8589uwZu/Lg0aNH06dPt7Oz47+0goICnU7Py8vj9alXo3UB+w/euoE9PPCRIyx1CAawys5+zsNBTUhIiCU9PH36NP/VAwICsrKy+AxgMBivX79etmyZgoJCQkICn5GavOuMKCkp6ejo8BE0iIiI8HoYY2JimPUytLS0Ll++fPz48cDAwJSUFKYlRmJi4tixY7t37z5jxgxFRcWUlBQfH5/Hjx8PGzbM1dXVyMiINY/V+GkHjuyk0Wi3/nNevXwjnxNp6bA0DYInlVmHEE3DvwYfZwX+zwQ+RUzY28nTiUAgEAiEOkBKThD+OPr37y8qKsq6m5aWVn/Nfm35VgKTw3Bh1bUFXUnw6wnR/dEYZegsSdQMfzMTJ058+vQpR+nNsrKyZ8+eWVlZNU0MpaWl69ev53p5pbS09O7duw/rUfGaQCA0IO3atXN1dZ05c+aFCxcw5r8RmtAioVAoioqKnTt3HjNmzJ49e8LDw3fv3j1u3Lg9e/Y0d2gtEmlp6QIByoHXdk5PT08VFZU+ffowK17Xh1evXi1evHjKlCmWlpafP3/mM9LLy6tv377Lly8fPnz49+/fk5KSsrOzb968GRsb26lTJ0dHxz/hPQGtWwfKyjx7u3QB3moeQWAKGuozA9dJ0fLlXMNGHTuiM2eqb3cGgKSkpOvXry9YsKBDhw7du3d3c3PT1dV1cXHJzMx0d3dfs2YNLzUDiz59+rx//75169b29vbt27fX19e3trZ2dnaOi4sTJOpNmzZ5enpGREQsWrSoydQMTE6dOhUUFHT37t2mXPRPgEajLVy4UFJSctWqVQIdgBDu2pW9QTs9XryilKKiIdR9kHtWOmhooMmTGyVWXsTH4xUr8NevwL69G2McG8vYvBkayoqfK4mJODWV34C0NOzl1SBLpaenDx482MLCYtOmTQ0yYd2pqixTQRVescieRhUCgIHhr8cFV/22Ki8HHvv1awRfvIh37cKRkb9kIsXF+PNnxpo12NOTywHduqHr1xF/FwQqFQQTUFpYWBw+fFhLS4u9ESGkp6fn7OzM32vB0tLy3r17HD4KKSkpZ86c2bixhtw2Qqhr1658ykbwcSYQcEAN0Ghw6hS718X1kpJA3hUccnJy/Pz8mLfj4+P5z52VlSWg9QLHnhwOVFVVV6xYwWeAra2tqqoq1y5JSUn+piafP39mqS5kZWVHjBgxf/58a2tra2vr/fv3R0dHjxkz5r///jt8+LCXl9eAAQOio6M51AwAoNmuff++AwEg/EtYULA/ACCE/mJDsrolkkn6+R+Bf50IjvIlfGCO5DOYFKQgEAgEAqEOEEED4Y9DWlqaw+51x44d/J0MGxYGwISwnxehEcAoZeRv9Nf+liOw4+rq6u/vz6s3ICDg9u3bTRDGxYsXo6J4/qrJz88/efJkE4RBIBAEoX///i9fvrx06ZK+vv7atWv37t27cOHCAQMGGBkZWVlZubi4/AlJTUIDMmHCBFdX11OnTsXy2fhO4IGamhqfPYh1RlhY+MKFCytXrhwwYEB9TIy2bds2d+5cfX39CRMm0Gi0kSNHDhgw4Nq1a9lsVdULCgouX75saGi4efPmNWvWhIeHW1tbM+toIIR69ep1+fLlZ8+eOTs7Dxs2LCkpqQFOrz50744WLABuZgM/xQH1o2PHjvUXkVQHzZ1LOXkS9ewJSkpAoYCwMLRti0aORK6u0KYNaxhLxMA02fb09OzZs6e7u3t6evrdu3dXr17dtWvXWjmCyMvL7927Ny4uLicn5+bNmwYGBo8fPzY1NVVTU5s6derly5e5ik0xxitXrnzx4sXTp0+VectHGg8JCYnr16+vWLEiMzOz6VdvLqKjowcMGJCdne3q6ir4X5mycyfS1mbdRRh3SYoEABHLVbEv3bClJTSttwrevh1Xpdg5SU3Fjaqcy8yEwsIaxjTEO1hqaurQoUNHjhx58ODB+s9WX6q+kjmaL4hQ7wQAkmXFJ6/Y/Dambvn1xER8/jz3EhIZGWBnB/n5XLoQgt/zypz92tpoxAgBQ5gzZ87bt2+XLl06cODA3r17Dx06dMuWLcHBwf369eNzlLOz88uXL7l+WS0tLb1161aN33aMjIxCQkJ49SoqKvI/vMYB/MEvXjB+j/B2SUkp7+/eeXl5jo6OzNs1vnUICQnV6LfUoUMHADh8+LCenh6vSUaPHs2hNeGgX79++/btU1dX52iXl5fv379/Id+XakpKSnBwMK9eMTGxRYsW3b1718/P786dO0uWLOH1OWU1fqqMjCwA3Ha9npf/U93yV8oa6qBLIFKGfwFBdAx1lsLUqGyow7QEAoFAIPybkJIThD+RdevWubm5se4mJiYePHhw3759TbP6/jhILAMAQAA3DdCoP6kaMqFRcXZ2Li4u5tVbUlJy8+bNadOmNXYYL1684L8XJDk5ubFjIBAIgtO5c+fAwMC3b9++efOmsLDQxMRk9uzZEhISX79+tbOzCwwMPHHiRHPHSGhIhgwZsn79+m3btt25c6e5Y2lhtG/fXsD97nVg0aJF/fr1mzVrloeHx/nz51u1ql0RaDs7u0ePHoWGhjJrDUydOpVOp3t6ejo7O69atUpaWrpVq1alpaVJSUlDhw49dOiQmZkZr6v8+vr6r1+/trOz69Wr17Fjx2bMmNEAp1dX0PLloKUFp0/jxETIywMqFVRVkYEBOnSIq9ChVhgaGjbW+9uAAWjAAJSSAgkJICICurpQZXtw9+5dLy+vly9fFhYWDhw4cODAgevXr+eVSaobVCq1e/fu3bt3X7lyJQB8//79xYsXPj4+Gzdu1NDQsLCwsLCw6NOnj5CQEIPBWLJkSWRkpJ+fX5MVJquOsbHxkCFD3N3dFy1a1FwxNCXXr19fv379rl27li1bhhAqLy9PSEgoKytjMBjCwsIqKio8lSUKCujsWVi1CkdHM3PbuklRIdo9qAb9sZTCDY32c5ryNHJycEwMn34cG4tiYqBDh0ZZXVkZpKW5J+BZtGtXz0XS09NNTU2XLFmyfv36ek7VMKirQ3p6iaiEw6glzIYdbnbtMn/pNpCwMIiJ1WFixtGjwNvxAsfHw6lTaPv26l1o2zZ4/x5/+cLlMHl5WLUK2Kwra0RZWfns2bOCjwcAZ2dnPltHUlJS7OzsWAoArnTp0uX169e8esePH//y5ctyHgUgpKSk6luF5M0b9LupRlZNkpSMjAzmDUNDQ/7eNq1aterQoUN4eDivAW3atFm6dCkAyMrK3rlzZ/r06V++fGFXh0hLS48YMeLcuXM1nseCBQv69++/ZcuWmJiYoqIiUVFRDQ2NDRs2JCcn+/j48DkQY1xUVFTj/BhjljqBq35FUlJq1vT5ZxyPFxcXXbt+gf3AGidvodRYEaAO7UT60HJh1RbhaGzYJZg3OBYiTxsCgUAgEASHCBoIfyJ9+vQZO3ash4cHq+Xo0aNz5szhb5ZYf8KKYNon/KPq53ZPGSBqhn8K9i2YXOFfRLOhqOBtksmkvLyceUmiCYIhEAiCgBDq06dPnz592Bt79eo1ZsyY9u3b29jYtG7durliIzQGK1eubN++fUJCQrt653v+KbS1tSPqV6GcP3p6em/fvt23b5+hoeHp06ctLS0FPPDp06cnTpwICgpSYMvxU6nU8ePHjx8/nsFgpKSkpKeni4mJ6ejoiAqQXqJSqTY2Nubm5nPmzHFzc7t48WI9N6HWB2RhARYW6Pt3HBWF5OSgSxeQkmqQmXv06JGamnr58uX58+c3yIScqKmBmhpHm62trbS0tLu7u56eXtN8F9LU1Jw7d+7cuXPpdHpQUJCXl9fatWvj4uKGDRtGo9Fyc3O9vLykGughrTPm5uaenp7/gqDh8uXL+/bte/nypa6uLgAkJCSkpqayp0tzcnJSUlL09fWFhLhd69DTQ56ecOIEhIRAQYFqVSVB0Xm7925bP23sKBGRJiouiCMjIT2d34i8PBwSghpJ0KChgVRVMR9Bg6oqMjevzwp0On3SpEkzZ878U9QMAJQdOxiWlo96mmdLKwBA+4yEBU+d2Qfgjh3r9p6Cvn+vIevL67NPUhI5O8PixTg8HNiKHiINDVixAo0bV6dwakE6/ychwPfv3/kPkJSU5COJWLx48a1bt968ecO1t0+fPgJWdSwvL3/8+LG/v7+QkNDgwYOHDRv2sxBDtW0AlJo+F1jGDEuWLLl8+TIvnaWQkNDIkSOXLFkSFBTE1YtIRERk/PjxLFsFAwODwMDAXbt2BQYG5uTkiIiItG7devHixYKXrezUqdO9e/egSnzAbAwLC5OWluZv0jBlypTJApTLYU2LEOIqU+jetWcfk/6BQW/CIz4JGDOB8PfRBPICXsoGAoFAIBAINUIEDYQ/FHt7ex8fH9bFqbKysqVLlz558qTxLlzmVMLAkF8/7BDAyc4kYfxvUaPtJP8Clg0F07maDzIyMkTNQCC0CGRkZPr16xcQECB4YpXQIpCSkpo2bZqzs/OOHTuaO5aWhLa29sOHD2seVw+EhYX37t07evTo2bNnu7i4ODg41GjV8OPHj9mzZ9+8ebO62zMTCoWirq7Oq5cPhoaGoaGh27Zt69u377Nnz9qwlUtoBjQ1kaZmw06JEHJ2dp43bx6DwViwYEHTfDnx8PDo169fRESEvr5+EyzHDpVK7du3b9++ffft25eenu7l5RUdHb19+3aJKveIZsTMzGzt2rV0Or1pvqw2Fx8/ftyyZcubN2+YNu9JSUnJyck0Go19DIPByMvL+/Tpk6GhIffnpLg42rKFeVMiESAWA4CQsYX6S0d7e/stVV2Nzu9h131MnbG0hNhY9iT6LxBCxsagVC9p/8mTJ4WFhXfu3FmfSRqYnj3BwOCFfn/mvVkvXYTobI+wuDiFrxUBP3g4EAg0QEUF3bsHHh7w8CEuLERCQqCri5Ytg5p+EjYI/H0BAYBek+FBcnKyqqoqr14KhXL//v0xY8a8e/euks1KQUREpE+fPuyunHw4f/68g4NDdHQ0c4aTJ0927tx59+7d48aNAxMTcHZmLxSiXNMveta3AkVFxWXLlu3du7egoKD6MBMTExsbGyEhIWdn57lz50ZGRrL3SktLjx492sHBgb1RSkrK3t5ekDMCgIb9xOSlUWCHvQwWQohOp1e/+jFtypxvcTGZmfxkLnxsHloE6EQUM53Mnrdm5ZUFT2bX4RDCH07T/ynJk4dAIBAIhNpSi6qiBEJToqOjs2HDBvYWPz8/Jyenxltx6zdg/002rTXqItl4qxH+RGrMeaioqDRBGHPnzpWWluYzoOmv4BMIhDrTqlWrGt1fCC2RadOmubq6NncULYx27dol8ioY36AYGxt//PhRW1u7a9euTk5OfBI2+fn548aNW7NmzaBBgxojEhERETs7u3nz5o0bN67yd1vsv4NRo0a9ePHiwoULw4cPb7x6Iuyoq6t7enquWLGC15bfpqFVq1Zz5849cODAn6BmAIDWrVszGAw+xu9/AQwGY9GiRYcPH2aqGSorK1NTU2k8Uv6FhYUJCQk1zkln+/m38YiDvb19WlpaA8VbA6hzZ+Bv3CIlhQwNGzEAa2tkZsalwgJCqEcPZGdXn8mzsrIOHjx47ty5P02ETXF1Ddfpzrzd52vQrw5JSXT8ONReuMY6vF4DEELjxqELFyh37qAbN9C2bYKqGVJT8aVLePdufPUqVFVSqBVKNclWavQY8/b2NjU15b/E69ev9+3bZ2pqqqenp6+vP3DgQDs7u2fPnglSqcfW1nbz5s1fvnxhfYaWlZV9/PjR2tr62rVraNgwpKXFPn6epKQU72edgoLCmjVrWHfXr19vY2OjoaHBPkZaWnr48OGPHj1iurwYGxsHBgYuW7bM2NhYR0dHX19/+PDh165du3XrVo3bIfiAa4I10sXFhdefSVlZ+cGDBxzjq1NZWTl//vzevXuzNxobG7979w79joS4xMG9xy6eu8kahqrBaq/zuTc76ESUgDvjyQZ6AoFAIBAIhD8KImgg/Lls3bpV8/edZOvWrQsICGik5RKrdqeIUiC8Dzqn20jrEP5cVq1axccdQV5efsWKFU0QxpAhQ4yNjXn1tm/f/vDhw00QBoFAaBAYDMbfvV/2n8XExCQrK+vbt2/NHUhLQkNDo2kEDQAgJiZ24MABPz+/27dv9+jR4/Hjx9XH/PjxY9iwYX379t24cWOjBmNjY6OkpFTb0ua/oNEgIQG+fYM/UhKhp6cXEBAwcuRIExOT7du3s+8BbSS6du168+bNSZMmRUdHN/ZaLYX8/Hw6nc5R+egvw9XVlUqlzpkzh3k3NTW1tLSUz/gcPvUUqsis+JUF7KilOW3atEYV0P9Gq1YciVgOUPv20KVLo4aATp9GK1agDh2AWUmHSoV27WDyZOTiAuLi9Zl5z549M2bM6NixY8ME2oCIi8ep/6zi0TEnGcTEQFYWDRhA8fZGo0bVfVr+cnMhIejfv+6Tc6WoCFtbM0aPxrt340uX8I4djJEj8bJlwLv6A1fMzMz4fE2Vl5dftmwZn8PDwsK+fPkyqqaHTkhIaPPmzS9fvvzy5Ut4ePiLFy9WrVoliBogKirq7NmzeXl51bsyMjL27duXXVQECxaArCyr3UpcfJCoKNdkO5VKHTVqFMf75JYtW/z9/VeuXGlmZjZs2LCJEyfevn37yZMnsmxzysrKnjlzJigoKCYmJjw8/MmTJxMmTKgx+PrALheYPHny+vXrqytL1NTUbGxsxo4dy38qBoMxduxYZ2fnlJQU9vZ3795ZWlqGhISwNzK1EU+e/vrKRKfTeSkt/nqYagbB1Q/1JD8/Pzo6ummKnBIIBAKBQCC0UIiggfDnIiEh4ejoyP5brrS0dOTIkY20H2tIVSK7nAEvchtjBcKfzsCBAy0sLLhe06FSqebm5kOHDm2aSP777z8jI6Pq+x7atWtnb29fB9drAoHQXBQVFUnWuG+P0AKhUCijRo3imiYn8EJKSkpMTCyjTrtI64aBgcGLFy927969ZcsWExMTd3d35n7u8vLyCxcu9OrVa+LEiSdPnmyCSOzt7Q8ePFhrv5a8PMaqVYxhwxijRjHGj2cMHowXLoTk5MaJse5QqdR169a9e/cuOzu7Z8+e6urqvXr16tWrl5GR0ejRox0dHRs8BTJs2LCDBw9aWFiQS/9MQkNDDQ0NRZlp6b8RjLGtre3u3btZX4+Lior4H1JZWVnjE+8z2xxtRGH69OkeHh71i7QWoO3bgZdXv5ISrF8Pjb0HGiG0ejXy9aW4uqITJ9CNGxRfX8rRo1C/J1JMTIyLi8v27dsbKsyfhIQwli3DkybhSZMYK1bAu3d1mCOzAoroAADSQqD06inlzRtKWBi6dQvqV5EHbdyI2rfn2duhA5o3rz7zc1JcjKdMwV5ev7kypKfjhw/x9Oncy4jwYNOmTT169ODaRaFQhg0bxl8mtXHjxi1btjTeO8/u3bs50vDsxMbG2traohkz0JIlUJXvxwBHZGUHiYrK/P6jXlFRcdq0aZcvX64+j7q6uoODg4+Pj6+vr6ur6+DBgy9cuDB16tSpU6du2LDh+/fvDXpOdcHGxsbb23vs2LEGBgbt27c3MDAYP378kydP1q1bV+OxR48effbsGdfSIYmJiUZGRuySBWb78CEWrDEubjca6iz+BGpVJ4JrTYrG4P79+/379zcwMDAxMenatauxsfGZM2cabzkCgUAgEAiElgsRNBD+aMzNza2trdlb8vPzzc3NfXx8Gnyt9ZogUfWbd/VXnPsnboEjNDrXrl2bMWMGh6kj8/LH9evXmywMBQWFly9fLl++vEuXLioqKvLy8tra2iNHjvT29m7s7SAEAqFhyczMVFZWbu4oCI2Cubm5r69vc0fRwtDS0mqawgTsjB8//uPHj5s3bz569KiysnLPnj1btWp17969hw8fbt68uWlsk/X19adPn147q6fv37GlJdy/D7GxkJ8P+fmQkIB9fPDUqfD7lso/BA0NjXPnzqWlpQUEBDg5OTk5OZ05c2bRokUXL148ceJEgy83d+7cqVOnTpgwobzG6vX/AGJiYn9lTRMWd+/eFRERMTc3Z7XUXyVTTIfg/J+324uDJBX09fWb1Paje3e0Zw/63e4eAKBNG7RhA2oqITVQqWBoiKysUP/+9TRmYLJ27dqNGzfWWMugFlRW4mXLGPPng6cnfvsWv30LDx4w5s1jrF4NPGqO8CK+ytRDUwxAWhpatYIGsdGSkUH793OtWIHat0cnT4KwcAOsUgXDxgZ/+sSlA2P8/j1jxw7BpxIWFnZ3dzcyMmKWV2AhKSlpYWHB//evg4NDXl7e0qVLBV+utsTHx/MfEB4eDgBoxQrKnTvlo0evFxHpnpc3IDf3HYCogoKSklK3bt1MTU0nTZrk4eFx/fp1jtOsDnNfwZIlS1xcXFxcXOzt7fv27bto0SJe1W3YwRjfuXPH0tJy2LBhY8aM2b9/f426K8Hp1q2bi4vL6NGjVVRUysrKvnz5snjx4iNHjnBVKrBACG3evLmiooLXADExsSdPnvCZ4dmLJ89f/uXfdfmoHJpA07Bhw4Zly5ZmZqeJiguVlBSnpqaGhIRs2rRp6tSp/5QfBoFAIBAIBIIg1PBtnkBodo4fP/7u3bvQ0FBWS0lJydixY2/fvm1padmACyEArx5oUAjGAHQMe+Px8Y4tuC4goW4ICQldu3YtODjYwcEhNTUVAFq3br1q1SoTE5MmjkRcXPzUqVMY45SUlJKSEg0Njb941x2B8BeTnJxMXFX+VoYNG7ZgwYLy8nLy/iw4Ojo6sbGxHIWcmwCEkKWlpaWlZUZGRlJSkpaWFp8iU43EgQMHevfuffr0aYFkDXQ6Xr4cx8RU78EJCbBxI3r4EKSkGj7KekOhUDQ0NNhLkuvq6vbr12/mzJkNru7av3//1KlT58+ff+PGjRZdz7v+KCoqClJhoYXCYDD279+/f/9+9r+yhIQE/6OEhIQQxvD9O5SUgJoaVHvJu6UDq+LEUAUAAGFhYUHSlg0IsrAAExM4cgS+fsWlpUhEBGtrUzZuBDW1pgyjAbl161ZCQsLq1asbcE68ciX28gIG47fW3Fx48AAzGOjUKcGniqwqyNCpPuZZFRX48WN48wbT6UhPD02aBHJyYGpKuX4d79yJY2MhKwsQAhUVpKuLbG2hWrGAelFYCGzXRjjBGAIDoawMxMQEnE9NTc3f39/Ozs7Hxyc3NxcAWrduPWfOnBkzZvA5KjQ01NbWNjAwsEaJQH2oUa9WVmVHUdSqlfmnT2+/f2ewnieZmQAgJCS0cOFCAdWEt2/fXrNmDYePVGpq6pUrV7Kysu7fvw8AdDr9zp07Dx48KC4ulpaWnjBhwqRJkygUSnJy8uTJkz98+MAK6dGjRzdu3Dh48GCDbEhISkpiqjNZJxgTExMcHPzw4UNPT0/2Ahm1oqys7N69eyNGjOAz5o7rDRXlVvp6Xat3sd6T/+LUO1PTgE5ECWLqUFucnZ0vXrw43GKAnLwsAOTnFdx39aLRaCUlJe7u7tu3b7e1tW3wRQkEAoFAIBBaLkTQQPjTERcXf/z48ZAhQ5jqeyYVFRWTJ092cnJasGBBA67VXQqOdkTrozEAOKfAMnXoUMOFMsLfibGx8Y0bf4S5IkKoTZs2zR0FgUCoIxhjImj4i5GTk9PT0wsMDBw0aFBzx9JiUFdX52Mf3QSoqKioqKg0y9JiYmL379/v27dvx44dzczM+A/GN2/iiAievbGxcOwY2rmzoWNsFDp27Dh79mwbG5tLly417MwIoatXrw4fPnzLli2HDh1q2MlbFhQKpbi4uLmjaCwuX74sLS09atQo9kY1NbX09HRe+U5Eo2nduIE3bcLp6VBRAbKyqG1btGYNmJoyB9AxnEz8lYGboIIA4Nu3b+3atWu08+CBggI6dAgAmInBFi3MSUhIWLdu3aNHj0RERBps0ufP8evXnGoGJnQ6fvECBQeDsbGAk0UX//yjd5Ko4yONPT3h5En87RvQ6QCAAfC1a2jcOLRxI+jooFu3UGEhfPsGQkKgpQWNUHQMBwbCjx/8Rvz4AR8/Qm2Eg8LCwlu3bt26dauA4/Py8qZMmeLo6KilpSX4KnVAWlpawAGzZ88OCAioPiAtLe3AgQN9+vTp2bMn/6mKior27NnDtSoWnU5/8uTJ1atXjYyM5syZ8+nTJ5Yjjru7u729/blz5+bNm/f582f2ozDGX79+Xb58ubS09LBhw/ivzp/KykpLS8v3799Xb3/9+vWkSZN4uSwI8jOE/2eHiIhIRUXFxavn9u44LC0tw971T+kIG0PNAAAODg75+fms6kKycjIG3XQ/vPsMAOXl5a6urtu3bxdvCOMcAoFAIBAIhL8DImggtACUlZVfvHgxYsQIdp8GOp2+cOHCL1++HDp0qAGvmCxsAw+z4HkO0DBM/ow/mPxDP9IIBAKB0LCkpKTIycnVuIuU0HIZPny4j48PETQITqtWrZpX0NC8tG/f3tXV1crKysvLi1fZ8p88e1aDlfrHjw0aWgMRGck4cwalpWEGA8nIwLhxaPx4QGjXrl16enoBAQF9+/Zt2AXFxcUfPHjQv39/NTW1VatWNezkLYgbN240rHfdn0NBQcGuXbsePHjAkTwTFRVVVlb+8eNH9Z3B1PLyrnZ2UtHRmJUFLy3FaWl49WpkbY2WLgWAaykQW1V9oJME9JMDAHj06FE9847/MmVlZZMmTdq0aVONmeNagZ2doaCAZ3deHr50CQksaPhY+POGXp0MbrCbG96/H7Kzf2tNSMDnz0N2NlOYAtLSYGhYl9kFJCMD+O+Gp9FwZmbjXcWg0+nTp08fN25cE1RCNDIyevPmDa9eISEhprVARETE69eveQ1LTU3dvn27l5cXe2Npaam7u/urV6+oVOqwYcNGjhzp5OTEp+JMSUmJo6Ojra3tt2/f2NvLy8tDQkKGDBlSwONZmpqaumnTppCQEGo9ipscO3bsI+8P/YCAAHd39/Hjx1fvEkTBeevWrVu3bvHqPXvyCvPGCTvH6r1/mTFD3YpK8KlYwZ/Y2Njv378DgP+r4BGjhlCpFAAw7NXlR3JqRnoWAMTHxz958mTcuHF1iIpAIBAIBALhr4TS3AEQCAKhqKj49OlT06otNSyOHz9ubGzMoYWvJ3u0fv78jyuB22kNODGBQCAQ/i1iY2Mbe+8aoXmxsLB4/Phxc0fRklBRUeG6/fHfoX///ufPnx89ejS79xgXaiy83XCVuRsGjPGOHYxp0+DBAxwUBCEh+OlTvGkTnjwZ8vJkZGQcHBwWLFhQUlJS81S1RFFR0dfX99ixY/zLvf/FfPr06eLFi0uWLGnuQASmshKioiAkhOkJz59du3aNHj26V69e1bu0tbVbtWrF4XiPENK7eFHq61cue/qzsvD58xASklEBu+N+5eFWt0MIoLKy0snJac6cOXU5o38ejPGiRYu0tbXXrl3bwFNzqAeqI8CziAkNw/sqQUMvGb5DuVJQACdPco+nrAw/fAj+/rWftNYgbW3gv51DQgJpajZeAJs3b66srDxy5EjjLcFi9+7dnTvzTBJ37dp16dKlAHDx4sWsrCw+83z79o1Op7PunjlzpkePHrNmzXJ0dDxz5syUKVN69uz533//8U/Pf/78mUPNwIKXmoFJVFTUixcv+AyoER8fHz7VcIqLi52dnbl2CQsL8y8noaqq+v37d1wN1oDc3Jzlq+cvXDrjwuUzHF0tTs1QZ+VBI5GQkMCsFZX6I/2530/hDoVCMerdnXmbRqPV8F2RQCAQCAQC4R+DODQQWgwyMjJeXl4TJ07kENeHhYUZGRkdOnRo9erVDeJ6100auklBWBEAwMpIPLX1v2SlRyAQCISGIyYmpkOHDs0dBaERMTY2Tk9Pj42N1dbWbu5YWgbi4uKlpaU1j/urGTduXFlZmZmZmZeXV7du3bgPqtF+TFS0wQOrD3j/fnz7NnD4/5eV4bdvYc4cdPeupaWlh4fHokWLbt682eCrq6uru7i4DBo0yNDQsEuXLg0+/58JnU738PA4depUTEzMli1bdHV1mzsiASguZuzaBSEhkJ4O5eWgoIA0NNDatVBNts4kNjb2xo0bEbzLr3Tq1KlVq1bJycnM2hNCQkJKBQVyX7/y3MKelYX371+zyTmf9jOh3VESprQCAHBycurcubORkVH9zvBfpKKiYunSpQkJCd7e3g3vQl9j0lTgrOrHQiihAwBoiEHr2js84vPn8ffvPLvz8/H586hfv1rPW1uMjJCGBuaRWQcA1LYt6Os30uIPHz68f/9+SEgIh5CowaHT6efPn/f09BQWFub6zUFXV/fWrVvMMH7wr8EBUFxcnJOTo6ysDAB79uw5fvx4fn4+q7eioiI8PLxG109eBW5qpLS01MfHZ+jQoXU4likaYKa9+XD//n1eXYcOHfL29ubaRaFQhg8fzr/OzmVnp/KKcgDo0b2p3xuLigpj42Py8/OYd2VkZNtr6sjKyDb4QnXTN9RfHiEnJycuLs4UeiYnplRWVgoLCwOAWmuVAFXVUhrtaVlZa0XFuk1OIBAIBAKB8FdCBA2EloSEhIS7u/uiRYs4FOjl5eVr16719/e/cuWKlFSd7CN/55EhavsGYwyVAAF5Pz1ICQQCgUCoFUTQ8NdDpVKtrKzu3Lmzbdu25o6lZZCcnKyqqtrcUTQ/U6ZMkZCQMDc3f/DggYmJCZcRnTsDbwNtAICaqmI3KcnJ2MODU81QBf70Cc6dQytXOjo6DhgwwN7efv369Q27/ocPH+bNm2dpaanZmPuS/xzy8/PPnz9/9uxZNTW1lStXWllZMbMgfzp5eXj6dGC31svIwBkZePVqtHw5Wriw+hG2trYrV65kpiF5IScnJycnx7qLDx7EfJN/12R1H1X82p5/WAcJIUhNTd23b9+zZ88EPhnCT2JjY6dOndq2bVsvL69GqbElL1/fAVW8zv15w1TQI36nxq3Sqal1mreWCAnBqFFw7hxUVHDpFReHiROB0ihWrJWVlStXrrx48aKCgkJjzM8iPj5+ypQpYWFhFWznKCQkJCwszKw1Y2hoePr0adY7Q42XgERERGRkZAAgMjLSycmJXc3AooLr48kGu8dDbSkrK6vzsQAgiHwEIcTVMqFbt24XL17ctWtXddnHsGHDLly4AACFhYXS0tJcp436Gg4A6m00uhp0r6ys/BT+odbR156ysjIXtxuBQa85HnOEUMcOnS3MxujrdW2CMBqbLl26qKurMwud0Gh09XcRmcZdGRREQdBdVESUSh0gKspwdQVzc2jfvrmDJRAIBAKBQPgjICUnCC0MERGRq1evHjt2rLqC3s3NrW/fvnFxcfVfBf/8HwCAKHmVEAgEAqFOEEHDv8D8+fMvXbpUn8vc/xQPHz4cMGBAc0fxRzBmzJgLFy6MHTs2ODi4ei9asQJpaPA8WFkZrVnTeLHVFnzpEqTxrtNGo8Hz5wAgJiZ27949e3v7V69eNdTSDAbj6NGjI0aM2LFjx82bNxtE2fznM23atLdv37q6uvr7+0+dOrVlqBkA8PLlmGuhwKwsfPYsVOtKS0tzd3dfsWJF7Zbhu1c7Qr3T5pm7WXenBXsMvnwUABYvXrx48WL9RtvX/rfy6NGjvn37zpkz5+7du5KSko2yxvjxIC7Os1dSEqZMEXCm13k/f+H3k6uTjURNCe+aBzQQaP16ZGYGYmKcHRISMHIkarTqMzdv3sQY181pQHDy8vLGjh0bEhLCoTCg0WiioqKbN2/+/Pmzi4sLu85p4sSJYtUfDTbatGkjKioKAHv27EltGt0JG0JCQn369AEAJDCsY5l33717J8hCvPxRFixY4OnpaW5urqWlpaKiwmzcv3//3LlzzczMtLW19fT0dHV1x40bFxkZyXEsUyOR/CPR4ay97eGdjhccav8A1I6U1B/HHA6+CXhR/as1xvhrdOSJ00cuXT3H9I1oLlj2DPVBRERk0KBBzL/aNmnpTek5a9+G6WXmTv8UI0qjAwAVQDg6Gi9cCIWFNU1GIBAIBAKB8E9AHBoILQ+E0Nq1awcPHjxr1iyOknKfP382Nja+ffv28OHD6zx/TDEYh/wStxtyl6oTCAQCgVADRNDwL9CzZ8+2bdvevHlz9uzZzR3Ln46Dg0NycvL48eObO5A/hTFjxly+fHns2LG+vr4GBga/9SkowOrVcOAAl3rtMjJo5kzo1KnJ4qwZPjbsTKqqm7dt2/bKlSszZswIDQ1t1apVPZdNSEgYNmyYpKRkSEiIBh/9x9/F8+fPo6OjIyIiajRI/7P4+BF//MizNzMT29mh3034HB0dp06dWuu94Dz2GQMAjSq0ZPGJMuGf5VraZSYevmiDxYUvp6cnJSW5ubnVbqF/nlu3bm3YsMHDw4O7zUwDgSwtwc0N83CsQcbGyNxckHloGIKqtuUPkKtTKDIy9R3QUCCEzp2D8+fh3j2cmgolJSAlhVRVYepU9PtXkaSkpPPnz0dHR4uIiJibm0+aNEm0HuWKXFxcDhw4UO/oa2DdunXhPMww8vLyrl+/vqaans/c3NzAwCAkJITrURISEvPmzWPe/l7jpxUPNDQ0srOzi4uL63Csjo7OuHHjoKp+hCBwSBN8fHwmT57M1VgCANTU1J4/f96xY0c+ExoaGnp7e1dUVKSlpTFrTHz9+vXw4cOFbJnyqKgoDw8PjgMvnmv4KlG8wBhfunouKCSAeVdf18DCfKyCgiIAUCnUnNzsD2Ghr/1flJaWvA32T89IW7Nys4S4oK4wdZYg8D+wzvUmmJw8efLz589fg4LmSklJUSgds/M7Zn/CABmS4j9kJLMlxIqEhUToZaq7t3Xae0BK8p+QbBIIBAKBQCDwgQgaCC2V7t27h4aGbt682cHBgf2XYXZ29ogRI7Zs2bJz5866Xeab+QUzquZTEQZqQ5cBJRAIBMK/AMY4Li5OW1u7uQMhNDpHjx4dPXp0hw4dmDvwCGVlZZcvX3737l1lZaWioqKiomJ+fr6vr6+QkNCjR49aWBa2kRk1apSDg8PIkSMDAwPVf68igSZPBmlpOH4cx8b+3PhLpSItLZgzB82Z0zzh1hUMwPpCbW5ubm1tbWFh4eXlVR9NQ1hYmJmZ2dq1azds2NDY1dz/HBgMxubNm21tbVvc6wjfuQMFBfxGJCQAxlCVxquoqHBycnry5EltF0JjxuC7d6G0tHrX+eHzPrf76cEgzKBdOb1MuqzoRzF926lTT4KDW9xD2ry8evVq/fr1T58+1dPTa+y10PnzsHAhfv/+tz+ruDgyNkaOjgJO8qEQiugAAJri0JbfZn7eWFrC8+dQUsJzAIcurZFB1tZgbY2SkyE3F5SU4PdyTnQ6fcWKFR4eHikpKcyW27dvHz582NbWduzYsXVYLi8vLyAg4O7duw0QOm8YDEZQUBCfAV+/fj1+/PjcuXPZy1dRKJSLFy+OHz8+Pj6eY7yIiMjo0aMXVlW0KedRGomFrKxsSUlJZWUle6OOjs6FCxfWrVv34QPPggsiIiJci1ZIS0svWrSoztVYMMYIIXNz8xkzZvz3338cgQGApKTkzJkz+asZ2INkif9cXV25FsJQU1O7f/8+S6WEMfbxe+R27zbzbv++A7/GRGVmpnfqqMuMrW7nxZXgkACWmsGoV58Fc5ZQqVRWr4KCoo52R/Nhoy5dOxcRGR7/Pfa4w6F1q2zEBdY0MKmnBKFhERMT8/X1vWturpWQAADf5aRft1MNa6VYKPr751FpjtCWFca9+o4ZNUFJkV8NJgKBQCAQCIS/m3/l0g/hr0RUVPTEiRMDBgyYO3duUVERq53BYNja2rq7u9vb25sLtmODnfSqH7ma4uitUUMFSyAQCIR/i4yMDAkJCV4laQl/E0ZGRleuXLGystLV1R0yZIiOjo6qqqqkpKR8VWHvgoKC4uLirKyszMzM7OxsABAVFVVXV9fX1+/UqROlcWpdNxehoaFTpkzp2rUr04khOzs7JydHSUnp5MmTpqamDXvt++9g8uTJiYmJY8aMefPmDYdnO7KwgOHD4cUL8PeHigowMeFuM97s/C7FqA76fZP9jh07MMYmJiZXr14dNGhQHRYsLi6eOnXqiRMnpk2bVofDWy7Xr18XEhKaPHlycwdSe3Jz+ffj0lJUVMTyV3BxcTEwMOB0LhGEPn2Qnh6u5tBeKCZ1ZPxq1t0dLocN4z9hgEW5uauVlbuSCuW1ITMzc8aMGdeuXWsCNQMAgJQUun0b/vsPPD1xdjYghBQVwdISTZgg+Bwse4Y+snWMApmZQbduODCQe6+WFtq8uY5T1wd1da7vwJMnT/bw8KDRaKwWOp0eHh6+ePFiOp0+oTYPHZPAwEAjI6M6J+YFJDU1NavK0YcrdDp9586dDg4OGhoaq1atmjFjBrO9a9eunp6e1tbWnz9/ZroOIIQ0NTUnTJhgZ2fHOlymJheNvn37mpqauru7p6WlYYylpaW7d+9+9OjR1q1bb9iwYdWqVdnVbZMAlJWVlyxZcvv27W/fvnG0z507d926dQKePhOu35SuXbsmKSnp4eGRxlbgSUNDY9asWfv376/D5FzVDACQkpKyZcsW9hYGncG8oabaZvqUOZeuOmZmpn+NjnwT8HJAv0GCLw0AhYUFwaGBaempyT8SvyfEqSi3mj5lbqeOugBAp9MfeT8AAFlZuXWrbNRUuX+vkJGRXb1844UrZ0PfBX1PiHM4e3TNys2iIjX7juA1nRukTgT7hA0yj6Sk5Kxu3eLzch7oto9Qluc1jEajBbx9FRwaYNp/8KgR42Vk6vpGRiAQCAQCgdCSQQCwc+fOPXv2NHckBELd+fTpE1c9PgCYmZkdO3aMox7qi1wILYBJraBdtQvCz3NgfNhPf4aYfkiFbNQhEAgEQp14+/bt6tWr+e8zI/xNlJWV+fj4vH37NjY2Ni0trbi4OC8vj9klLS0tKSmpVAVCqKysLDEx8dOnT/n5+aNGjZo+ffqwYcP+AmVDYGDg+PHjnZycSF2J2rJo0aKcnBw3N7cWqfn4/p1hZQUZGdx7KRS0ahVav56j2cfHx9ra2szM7NChQ4qKirVacP78+QBw+fLlOoXbUikoKNDT03Nzc+vdu3dzx1JrGGvXAv+aDhoalNevoept0MTEZPv27WPGjKnLYnFxePZsnJDA3mY/duX+iRuZt7t//+y3eyyVQT9fXHy1uPi1jo6wuzuQElGCwWAwRo8e3b179yaoPtCAzP+C72YAABzviOa3qessOTl45kwcHg6/1w5Ampro2DEw+lM2Q1y9enX58uUlPMwkdHV1Q0NDaytNOHr0aEpKyrFjxxoiQJ4kJib26tUrMzNTkMGysrLz5s07fvw4e2NoaKi7u3t+fn63bt0mTpwoJyfH3rtp06ajR4/yKv0gLCy8YcOGoqKi1NRUERERCwuLqVOnshyAsrKypk2b9ubNGw4pgKqq6oYNG9atW5eZmblly5ZPnz4VFhaKiopqaGhs3bq1Dm/XrK8BzDjZ7379+tXBwSEpKYlCoXTo0GHt2rVqamp1mJxCoTAYDF5jNDQ0EhMTWYvu3LU9JSNeRlp2w9ptaqpt8vJy5eUVAGD5mgX6ugZjR1u1UeMpaqysrCgsLKQKCVEo6MWrp0/8HnE8esLCIpvX72in0d7j0T3PR/cAYPLEGcOHWPA/CwaDfv7SmXcfggFAT7fLyqXrhYSEBX0I/jCyc7Lu79gUjCuYT0oqxl3Sc7pk5rTNK1QpLpWspFVQqfHa7V5OHPc+/APzKSEqKjZ0sNmQQeayf4WsISoq6tOnT2JiYr1791ZRUWnucAgEAoFAIPyhLF261NHRkQgaCH8J2dnZ06dP5+pKKiwsbGNjs2PHDmFhYQBIKoNubzEdAwJQFIFlbdB6zZ8jM8phbgT452EAoADkDm6BF5QJBAKB8Gdw586d+/fvu7i4NHcghD+a5ORkd3f3a9euFRQU2NraTpw4sbkjqjuPHz+eN2+es7NzHfyxCJWVlUOHDjU3N9+2bVtzx1IX8I4d+OZNqOaGDQCoWzd0/z4Ic0k2FBYW7tix486dOzt37rS2thawcsTFixePHj367t07DkOLv56FCxd+/PgxNDS0uQOpC9jPDy9eDNws2Zmg3r2Rqyvz9vv3762srGJjY+su8/r+HW/YgCMjmXUuSkXE9E8E50rJMTsf7Z/YNzo4lU7vkZ7up6ysr6ZG8fEBZeLjLRC2trbe3t7Pnz9vWaVeegfjyGIAgOc9UY8adunzpawMHzoEgYE4KwsAkJQU6Oqi3buhdeuGCbQhGDRo0MuXL3n1UiiUkydPrlixolZzrlmzRlNTc82aNfUNji80Gq1Lly5fv34VcLysrOypU6dmzZol4PiioiITE5OIiAiuvXJyclQqleXBICwsrK+vf+7cud69e+/du/fq1avsW2iEhIQUFRWZXV27duWYCmN88eLFe/fuZWdnCwkJqamprV+/XsDCZByCBlYLLx1GrRBENCktLc10uQCAiIgIU1PTl69eaGvrMI0Q2GdYuHSGmJjYymUbOupw2hWkpCZfcT6fkBhfPWxJSSkFeUXNdloBb1/R6XRhERFtTZ2vMZEY4zZqbbfb7BPkvYVGo51xOh7+JQwADLv1XLJoFYVCrfGoP4qS0pLH3g+evXjCrCQihPGA7ykjviXJlXEWRkF6esjHJzHp+/0H/4VHfGI2CgkJ9ephMsJsdBu1tk0dOgCdTr99+/bDhw8LCwvl5OSmTp06evTo2kpyHz58uGfPntjY2NzcXABo06aNvr6+k5OTpqZmowRNIBAIBAKhJUMEDYS/DQaDceDAgb1791avLAgAJiYmt27d0tLSSimHbm9xBZseXYIK6qIQVwY0tsZWIhDdjwgaCAQCgVBHjh49mp6ezu5zSyDw4dmzZ2vWrNHW1r548WJtd6v/CezYsePixYvu7u6susuE2pKWlmZiYnL69Ok67kpvXhgMvHkz9vaGKmMSAAAREWRggC5c4J8qDg8PX7duXVJS0r59+6ysrPhfEL9169bmzZufPXvW4R/bT5+UlNSjR48PHz6o11Tg4w+FwcBjx+KwMO690tLI3h5Z/NyVu3btWnl5+Z07d9Z30chI7OMD8fHX8yVWzvlpJzAw4o37oekAYJWd3VVYeJeMDOrSBXl51XetFkFxMfbzg8hIUFREZmbQrl1tJwgODh43blxoaGibNnV2OWgGMIDKy59XAFJNkUSD5D2zs4FGAyUloDZfGjUvD7u4QFgYIARGRmjiRJCSAoAOHTpw1D7gYOLEia5V+iEBmT179vDhwwWXDtSW7Ozsu3fvhoeHP3/+PDw8XPADjYyMgoODBR8fFBQ0c+bM6o+PhIREaWlp9ey7hobGgAED3N3di4uLObqkpKRWr15dveJDVlbWhAkTQkND2d0IFBUVx48ff/78ef46LfZPQA5BA9RG01BeXp6enq6oqMiu/GsMC6iFS2eIiIisW7VFW+vXhzKNVrlzn01mZjrH4HYa7S3HTdHT7cK8+/S5zx3X66xecXEJmw07eRWbqE5lZcWJ03bRMZEAYGLcb8GcJS3F46q8vOzp8yc+fo9KSooBACHUM694QuhnpRJudUAQQnPmoH37mPe+Rkfe9/gvNi6GeZdCoQwdZD7RcmpT6jk+fvw4f/78iIiI8vKf2gtxcXFDQ8Pbt29raGgIOImDg4OtrW1GNXMvHR2d+/fvd+nSpSEjJhAIBAKB0PIhggbC30lYWNiyZcsCAgKqd8nIyNjb2y9YsCC4AO2MxW/zqw/5xdb2aLNmI8VIIBAIhL+fDRs2qKqqrq/msk4g8KKysnLbtm0uLi43btwYMGBAc4dTCz5//jxgwABPT8+WFfYfSFBQ0NixYx89etSrV6/mjqVOhIbi8+chPR1oNJCVBTMzNHs2CLbJ3sfHZ/v27ZWVlevWrZs0aZK4uHj1MS4uLmvXrvXz89PT02vo0OtEUBDDxQVychCVCj16oDlzmNnExmDWrFlaWlot+2d7dDSeP5+jEgQAgLg4Gj8eHTnCvIcx1tDQ8PPz69SpU0OtPOS/mHfKOszbDw5PN/3y5n5p6c6CglAVFVFRUbRhA1q6tKHW+kPBGB84gL28IDkZ6HQAAHl5pK+Pjh8X3FqATqcbGRlt2LBh+vTpjRhqI5BZATr+GAAUhCG+f8tIedYIPnECu7kB2wsKtW8P8+bRZs7s0KFDQvUXGhvjxo1zd3ev1XLjx4+fN2/euHHj6hYtH2g02sqVK728vBITE5kJeyqVSmc+SwVARUXl3bt3tVJ6JScnr169+vPnz9nZ2QghZWVlKpUaFRXFa1EhISEajca1S1VV9fnz5+xvVpWVlaampm/fvq0+WEREZOHChWfOnOETGy/tguAmDf7+/rt27YqLiysuLhYVFW3TqtWsdu2WyspiAOrlywAQGBg4fPjwoqIiXjPo6emxTCzmzp175coVXiODQgIuX3NiMOhiYhJ2B06KiYmz2i9eOQsAA/oN0mrfoaKioqSkuHMnPR3tjhwzePs+euR1n8FgaLfvMHniDPU2gqbDmZSVlR1zOBj/PRYARpiNsRo/pVaHNz00WuXzV35ePp6FhQXMFh3tTpOtpmv6Pcf29sDtj4L09NC9e/C7JVVsXMzT5z7vPoQwGHQA6NHdaNH85U3jmvP169eF1vPatmstKSVRWFAU/PZDfOzPAiX6+vovX74URJYdFRU1bNiwHz9+cO3t0aNHUFBQyzIBIhAIBAKB0NgQQQPhrwVjfPfu3S1btnDdl2Bqanr06FEjI6ObqbA1FuexuTkgAAyAAI9UotwyaLqACQQCgfD3MW/ePFNT03nz5jV3IIQWhpeX18KFCydNmrR7926O2s9/LNOmTTMxMWlsJ+p/hIcPHy5atOj58+edO3MaOP/1YIx9fHwcHBzevHnTpUuXdu3aycjISEtL02i0rKyskJAQBoNx9+7d6ubezUBREV62DIeGQpUvNwAgbW1YuxY1QsIvODjYysoqKiqqxVfZiIvDmzfjyEjIzwcAoFJRu3YwcSJauZI1JCQkZM6cObw84etATAn0CvqZBeyYGvvWZkgpg6GflnZNQcFUQgINHowuX4YWsq+3zuAlS7Cvb/WSH0hbG924AYIlg8+ePXvnzp2XL1+2lG3QLMKLoF8IBgBdSXhr/Hvw+fnYxQU+fAAAMDREU6aAbAsoS4/37sU3bkBpKWeHjAxatqz7+fOfPn3ic7i1tbWTk1OtVhwyZMj27duHDBlS21C5U14OHz/iHz9w+/bjtm3zevJEcAUDByIiIi9fvuzdu3dtD6yoqEhMTKRSqW3btu3Vq1cYL/+Ympg1a5azszPr7oEDB3bt2sVHAPHy5UteDkPsryzGpEmgrY3WrWNaHAlo0mBnZ2dvb5+e/ps1gjhCo8TE3KqeLfTly/uGhATxsLVACC1btoyluqioqBDmVjGKhcfDe56P7wGA+bBREy2nMRvPXTj5/kOIlKSU3cHTNaSlc3Lw3bs4MhIJCcHgwWj4cKhlGruouOiw/d60tBQAWLxgZa+ef65PWNjn9y5uN1nGFW3VNcaNmdjNoAfzLj5xAt+8CWlpvw4QEUH6+sjJCVRVuU6YnpF24fKZhMR4AOhqYLh4wUoRERGOMYVFBeJi4kJC/P6ItWLSlPFyir9pN5/7von99lNBZWVl5ebmVuMkEydOvHv3Lq9eYWFhR0fH+fPn1zNUAoFAIBAIfxNMQQMRPBL+QhBCEydOHDNmzKFDh/bv38/xY/LVq1cmJiYjR45cs2bN96FDt8WiM0kYANREIKIf82diC7tAQyAQCIQ/kOLiYqlG26pL+IuxsLD49OnT1q1bO3ToMHXq1HHjxvXr14/rbnUAKCws9Pf3f/PmTXBwcFRUVElJiba29rhx4xYtWqTcVPXgs7KyfHx8zp071zTL/fWMHj36wIEDI0eODAwMbNWqVXOH06QghEaMGDFixIiCgoIPHz6kpKQUFhYWFhaKior26NFj48aNXbt2/SMyqZWVeNYsHBrK0YxjY2HXLhAWRiNHNuBqGON169bt37+/xasZAEBLC7m6om/f8LNnkJ8PXbuiQYNAVJR9iLe396hRoxpwzWspv/J/cwPvIYwdiop6i4qaamuj4cPRrl1/v5rh6lX87Fl1NQMwn7Rr1yIBqg/4+/vv2bPnxYsXf8RrsJbEV+X91cV+a8dnz+Jbt36ZHDx8iJ2d0fTpaNmyJo2vtoSH43v3uKgZAKCgAF+7ZqCtzUfQoKCgsHjx4tquWV5eLiYmVvO4GqmowDt34jdvmGYhlUJCh8vKDCUk9hcWVk/Uy8nJSUpK8trGzURSUlJeXr7GZUtLS69cufLixYuysrJWrVpZW1sbGRnp6OgAQFpaGocCoFZwmGE8fvyYl5oBAFJTU0+cOMHdpCE6mnWTrq6OAwMhMBC/eIGWLkWzZ2OMa3zp+fn5HT16tLqHfynGbuzPFg+PMwYGVu3acbXxMDIy2rVrFytC/moGABhlMc7H72FFRUVqWsrP4On0yKgvAKCv342fmgFjfPAg9vSE5GQAwADg5gba2sjGBoYO5b8oO1KSUquWbThweGdRcZHzrUvt22srKigJfnijEx2N/f3zy0pdirJC43/+iVVbq40dbdXT0Jj9b4rWrEGWlgwHB5SQgOl0JCUFZmZo+nQ+NletVFqvX7PV4Yzdt9joT58/HDq6e7LVzE4ddZnTxn+Pvf2fc/z3WARo+rS57dS18vLy1NXV6/MD4eEjd6aaoaioOCYqTt+gk4ioyIDBfcrKK34kpQLA+/fvi4qKavwJHBsbKyMrraAgV1palp6WydFbWVn56NEjImggEAgEAoFQHSJoIPy1iIqK7tq1y9zcfPr06fHx8exdGONHjx49evSoY8eOixcvDp4+t1JaoUvLv0JIIBAIhD+HiooKBoPR3FEQWiSKiopOTk7btm27cePG7t27P3z4oKura2BgoKmpqaSkRKVSs7Kynjx5UlJSEh0d3bNnT1NT0zVr1ujr60tKSn758uX27du6urrr1q3btGlTE/i1Xrt2bdy4cS3FTKJFMG/evISEhEmTJj179uzfdNyVkZEZOHBgc0fBE3zyJGbu565OdjbY28PQoRxJ+vrw33//lZWVNV7p+mZARwfp6PDqfPr06datW2s9Z0oKZGWBvDy0bcveXMqA66k/b1MRTFo5uUxbxGHHjuf79lEWLGgRe/EbgLt3uSe/AQAAh4ejT5+Ar/HJy5cvJ0+efPPmTV1d3UaIr9H5VPQzV95J4lcjPnIEX74MxcW/DU1IwA4OUFSENm1qwgBrBz51CrKzeXanph4xMnqrrR0bG1u9EyFkamrao0eP2i4qLCxcXl5e26M4KS/H06bhd++g6huyMI3WWUjIRkZGT1h4Wk5O9SMuXrw4Z86c6kl6Fm3atGEZHqSmph4/fjw6Ohpj3KZNm9WrVzOLQXh6etrY2ERFRbG+mbu5uQ0YMODWrVtSUlLFxcUV3OQ+AsJxbFZWFv/x379/59KalYW4Fdnx+fbt9IoV6Xv3Vkj8fO4ihHiZNOzZs4fPA/ULjA1jYlzmz19y//6XL18qK396lsrJyfXp0+fGjRszZsyoeRI204grzk7+ga++RkeUV5SLioh+/PSutLQEAAz0+L2rMNatAw+P34RWlZU4Kgpv3IhsbZGFhSAxMFFWUpk3e/Fpx2OlpSVXnc+vW73lj9BdffyId+1ixMb6y0rc1dMqERYCAAlhkQlW0037D6ZQqFwO0dCgHD0KtdliJS4mvmbFpjNOJyKjwpOSE+1PHpCSkm7dSo3BoMd/j2U+VTDg6zcv+z5+lZubJyMj065du02bNo0fP762J5SXl/vQ2x0AysrKH973LSoqTkvNMB81WEiIajF6SEF+UcL3pOKi0qfPfEdajBIW/s0rorKykimOyczKCHj7Sr+bdq8++syusA9fQt5+5FirmOOdmUAgEAgEAgEAiKCB8NfTu3fvjx8/rl279vLly9V7o6Oj169fv337dlFRUYyxlZWVo6Pjw4cP/f39paSkfvz4UVpaamFhMX369D/iFxGBQCAQWg4/fvz4+vVrc0dBaMFoaGhs3bp169atZWVlYWFhX758SUxMjIiIoNPpioqKXbp0mTlzZq9evTjcZQcOHDhw4EAbG5slS5Y8efLk3r17CgoKjRckxvjChQtcv2UR6sPOnTuDg4O3bdt2+PDh5o6FUI1nz4C3OzqOjQUPDzRpUoMsVVpaamNjc+3aNQrvPZp/E2VlZe/fv+/Xr5/gh+Dr1+H2bZySAkVFICmJVFVh7Fi0dCnTd+FuOuRVbZYeKg8qHTWvBsgZDRqku25dY8T/J5Kfj9k9zKtTVITd3RFvQYOfn9+MGTNcXFwGDRrU4NE1DU+rEuW9ZKp+1MfEYBcXTjUDk+Ji7OKCJkwAHnUBmp/UVP79qllZZ86cWbZsWVxcHHs7lUrt37//jRs36rBmmzZt+DslCALDxgZCQ6FaPl4MobHi4hulpe3YivgAQF5enr+/f69evR4/fsx1QiEhodGjRzPfHvfs2XP58uXExERW7/3798eMGTN27Fhra+u0318FeXl5np6eI0eOfPr0qZqamqysbA43OYUg1FbQyfXKEt6xg3Wbrq4OAHSAOTk5j0tL8zGG3x8WrpqG7Oxsjm08XGFOTo2JgV27OLry8vK8vLwUFRVrjJaDebMXL1w6o7yi/GPYOzVV9eu3LgOApKRUt649eR2CnzwBHx+utjGQmQlHjsDAgSAhwaWXB10NDAcOGPrilV9UdMTT5z7DhowQ/NhG4dUrxoYN+TnZV3p0jlT66SDSMyVjyo8cOYO+yJSbmqGuiIqKrVmx8eFjd2/fh5WVlUVFhd+Kfv4CFRYWLsgrFpcUoVCQoZG+96PnKSkpKSkpCxYsCAkJsbW1rdVCN25fodNpAPD6+duiomIA+JGc9sz3zZDhAygUJCMrZdBNFwAeet995HNPRkZWRFgEAGg0WmFRAY1GExERkZKSzs3NwRiLS/yye1Fr07r6WhK1+esTCAQCgUD4dyCCBsLfj4yMzKVLl6ZMmbJq1SquuaXS0tLS0lIAuHz5spubW0FBAXvvzZs3X758ef78+SYKl0AgEAh/BcOGDfs3t1YTGhwxMTETExMTk1pUBdbU1PTy8tq4ceOgQYP8/PxUVFQaKbaXL18KCwv37du3keb/Z6FQKM7Ozj179uzdu/eECROaOxwCG8XFmP8GXDodv3nTIIKGysrK9evXGxkZmZqa1n+2FsGHDx86d+4seHENxvr18PAhlJT8vF9ejnNy4Ns3CAtDjo6A0CW2ehNTVREAXLlyZd2/o2YAgLw8qGljPc7J4ZW09PX1nT59uqura8tVM3wrgfcFAADCCIZUCfwYp04Bn73sGRkMBwfKqVMNsDydjh8+xL6+qLgYS0ujCRPQ4MH1nbNGO4HKSnNz8+fPn69fv/7Lly95eXlCQkKtWrUaM2bM1q1b6/bttGvXrh8+fJg5c2ZdAmaSmwuBgdXVDEzEEJouIXG0WuGJtLS0a9euDR48ODw8nOMQKpU6aNCg/fv3A8D27dtPnDjBsas7LS3typUrrq6ueXl5XBcNCAjYu3fvvn37dHR0+KgB+JgiiIiIjB49mr1FWVmZv6C5Xbt2nE2VlRRHR+ZNpuAAAJbl5rqWltJ4rFs9pMTERF6nWR26ujqVWejh90kiIyMHDhz44cMH9aoweJ34b7PR6es2LS0pLQl8+zoxKaG4uAghNH3KHH41Sq5c4VBpsINjY+H6dVTLwigTLad9ifycmZl+1/2OtlaH9pratTq8ISkpwbt2VWakHzPtmSYlAQAKpeXTwmO6pmUDAHZyQkOHQvv2DbgghUL9kZTh6/VGSBhUWilJy0ghRMnKzP6RlP4jOaWfqXEnXW2VVkpjJ5j5er/KzyvIyclxdHQ0MjLi79NQUVER8y3qW1x0YlJCWlpKRmY6AMR9S0j4nswa8z0u6eGDJ30HGImICEtKSlCpVADAGOfn51WfLSfnp7UMrZJRUlIsIysNALHfvnOMFBISsqiNRQeBQCAQCIR/B3KdnfCvYGZm9vnz52vXrh04cIDPj1UONQOTCxcuCAsLc690SCAQCAQCN3r06OHs7NzcURD+XRBCR48e3bNnz6BBg54+faqqqtoYq1y/fp3UuG0klJSU7t27N3LkyLZt2/bq1au5wyFUUV4ONZUTQrwLqAtOWFjYnDlz2rZt+085oHz8+LF79+4CDsYXLoCnJ5diCuXl2M8PDh8OX2Hzvuq3nTgFLBSB6XPzb2VKlJVBQgJyc/kMQRoaXNtfvHgxc+ZMd3f3Wnlm/GmcSvqZkh2hBLJVF8BQcjL/PC2qtxsBAEBEBF6/HkdFAY3GXA57eUHXrujMGWjNZVOyoMjI1DBAWhoANDQ0XF1dASArK0tCQqKeO54HDhxobW1dnxmwnx+kpPAZ0JZK7SAkFP37+2d3LS3F+/efGRnNzs9/l5eXWVgIAAihtm3bmpmZnT17lkqlxsXFXb16latHPY1G45Pmp9Ppjx8/3rdv3+HDhyMiIrhaUAgLC8vLy/Mq5WBoaLhkyRIASE1NDQwMLC0t7dWrV1BQEKuOAwdqamrVBVWoymqLpWaIodEe8lYz/Dzqd02DtLS0qKio4Eb99H79KG/ecDRu3Lhx69atbdq0EXASJlQqVaOtZlR0xJfIz8yWKRNnGvfqw+8Y/rYxGENoKNRS0CAqIrpo3rIjx/bRaLTzl07v3HZAXEy8VjM0FPj8eRwbG6WiwFQz9ElKmxoeK8Z6YqelYTs7dPZsA67o4uKyc+dOZrmTqIhvHL3+r4JFRITba2vIycuOsxoR8DrkW3R8Tk6OnZ3dsGHD7t+/HxwcLCEhYWFhYWpqSqFQiouLPoV/fPchOCLyM8czWUW5VejbLxzzZ6Rlubt6MW+bDhxgf8wuNS0lNze7tLQUEEiIS0pISEpKSOQX5FdUVMjJyvXsYZyelnHa6SgAZKRnffnEKQDq0qXLvHnzGvDxIRAIBAKB8NdABA2EfwhhYeGFCxfOmzfPw8PD0dHRz89P8OrmZ8+eXbhwoaGhYaNGSCAQCIS/hmHDhi1ZsiQlJUVNTa25YyH8u+zatUtUVJSpaWDtt2soaDSah4fHnj17GnZaAouePXtevHhx7NixT58+/VNK1ycm4k+fgEJB3bpBLXMefwny8khaGqen8xujo1OfFSorK21tbc+dO2dnZzd79uz6TNXi+Pr1a+fOnQUaijH89x8XNQOTigp4/Nhj4gaAn87e5kogQYW7d++OGzeOo1LPX46EBFJXx3zS88rKXA1FIiMjp0yZ4uLi0qLVDAF5cL2qPsPiNmw+FDzyzbUYUCOxsXjRIsxWAQEAoKwMBwfDzJnIzQ1qWargF717Q3Awz8I3IiJgbs7eoKSkVMeF2DA2Ns7JyYmMjKz7h1FCAi97BiYyFEorKpVd0LC3TRtrT0+clKQI8AggXlLyvpJSSrt2utOnW1pasoojHDp0qM7lMNLT0/Pz8w0NDffv379jx47k5GT2XmaW9/Dhw5aWlp8+fWLvQgh169bNzc0tISFh8eLFX758SU1NBQBZWVlRUVGuggYREZGJEydqa2tzzMO8QWf7knayqChNgEtVzGOZsgYtLS1VVVXBC2cgWVmOlufPn0dGRt69e1fAGdiRlZNn3R48cPjQweZ8BgMArtFlhO8ADBBTAu8L4H0h/lwEJVUvBUVhLY3+U2gvbmZlZ8646nlt4WTpZrnm/f49YIyqnu39E9PEOGSOCQkNuBrzO0MWb+8oBoPxzPdNz/yu3Xt0ERERHjS0b5eunaOjYr9/jzM0NExMTBQTF1VQkHsT8Fxdo42aWuvikiJ2rQxCSLW1WutWaprttAYOGKKh1tHGxoarTqhVq1bbtm7v1aNmS7n0jHRmpZh3IZ84XEC0tbWvXr1KbA4JBAKBQCBwhXxFIPxzUKnUCRMmTJgw4du3b05OThcuXMjPzxfkwAsXLpxtUBk1gUAgEP5i5OXlly5dunLlSjc3N0EK0BIIjYSNjY2IiAhT08DF6LgevH79WlNTs8F1EgR2xowZU1BQMHz4cB8fH319/eYMJTQU79+P4+KYW72xoiLS0UF794KeXnNG1fQgBLq68I1zB+Qv1NTQjBl1nj4sLGzu3Llt2rT58OHDP6iHi4+P51/awMjI6Lf7rVsDQBC3zb44KSk0uQDgZ5ptiDwCgAcPHmzatKmBgm0xoJUrcXQ0d5MGhJCxMbRty9FcWlo6adKkgwcPttxKEwAQVwqzwjEdAwAMU4AB8mx9gpkc1AdsY8OpZmB1ff0KW7agc+fqNjNasQJ8fHBEBPfeLl3Q1Kl1m5kPFApl/vz5x48fr3stzrZtASE+moYCBiODTaWxW1Z2nbAwNSmJ1dJeSGhdZSVOSaFkZKAqNQMA8DHgrBE6nV5SUiIrKzt37lwTE5PNmzdHR0cXFRUJCwu3adNm1qxZixcvBgB/f38bG5s3b97k5OQghBQUFAYOHGhra/vt2zcrK6vY2FjWhMyLS8LCwgDALmtQUlKysrI6ceIE++q/1Az9+8P376z2pNrY/DCtGigUipmZWWRkpKCbdn7fq8NgMDZs2GBnZycqKir40izU27QNAgAAjbaakyyn1RyzjAx/ixQsJ8frt9PbfFj3FX/hZUWhZD5EMVgpO0Yi5k1IwWRWlZkmpawMAOTKftb6KRQV5jqgoXjy5El0dDT/MRjj0KCwjLSs/oNMJCTElZQVlJRZD81v+oOi4p+lQKSkpA279exqYNipg664+C9/l8WLFyckJFy4cIFDQqGmprZlyxYzMzNBYk5K/inpaKOqXphfzDTKbd26tb6+vpOTE4foh0AgEAgEAoEFETQQ/l10dHTs7Oy2bt3q4uLy33//PX/+nNWlqalpZWUVExPj4eHBarx169bRo0fradVIIBAIhH+HHTt2mJqabt++3dbWtrljIfzTrFu3junT4O3t3alTp4aa9uTJk/Uqp00QjBkzZgCAkZHR8+fPTUxq3vfGxN3dfdu2bbKysuPHj1+8eLFstb2YtQJ7euI9e4DdliA7G2dn4/nzKUeOgKlpfSZvcaCdO+HzZ8yWfPqFsDAaMQJUVOowLY1GO3jw4OnTp48cOTJnzpx6BtlCSUhI4KW74pQysGHCVdZAo32voEJVIslQBnJycsLCwoYMGdJQ0bYYBg5Ec+fiq1c5NQ0IoZ490fHj1Y/YuHGjrq5ui64olFsJE8NwViUAgIoInOr8e3p04EAICABeaWMhIRg4UNCV6HT4+hVnZaFWraBjR2CmqOPjMd8UI/78GZWWgnidLPFFRNDZs2BtzbkEQkhPDzk5AYVSl2lrYt26dQYGBt7e3iNGjKjD4Wj4cNy6NaSm8hqQTKez7Bk6iYoulZMT5/YHQiUl+O5dZGUFVW4utHpU+ZGVlVWpesfW1dVlXv/Jy8uTlJQUFhYuLCzMyspSUlKSkpI6ffo0AJSUlCCExMXFmevOmzePXc3AorKyUk5Orlu3buXl5cLCwqqqqhs3buSoHsVSM2CM8aJF7J8pNf79OnbsyJ7DZk3Vv39/f39/zNcJAwBQx47Ixoa95fz581JSUpaWljWtzB3T/kNiYqIYDMbsmQuFhWu2wMG6uhAezrNbSooyeXL15nwa7I7DV1OAwef8EEKYAQBiZXkmMhigOTTlkpIA8E3h5/cuBqr292zQi4rPnj0rLy8XZGRiwg/X255dDDp10tORkpLk6GUwcF5ufl5uvpCQyJHDRw30u1F4vJMcOHBg5MiRzGK+ZWVlUlJSOjo6tra2egIrXGm0SgCgUqmBgYFfvkR8/PhRQkKiT58+/6COk0AgEAgEQq0gggbCv468vPySJUuWLFny4sWLp0+fFhUVdenSZerUqZKSkkVFRWpqaoWFPxXK+fn5bm5u/5rvK4FAIBDqjKio6MOHD4cPH15aWnr06FFeV4UIhCZg+fLlUlJSAwcOvHLliuD140tKSp4/f/758+e8vDwKhSIrKysnJycrK1taWvr48ePExMTFtaxwTKgbM2bMkJeXHzt27MmTJ6cKtvV29erVFy5cEBYWvnLlSufOnY8dOzZtWs2bJrmTnQ2HDgHXIgs/fuCdO9GjR8zL9/8KrVujI0dg82bMsS1YSgoNHYp27arDlOHh4XPnzlVRUXn//n1t65f/TSQnJ7et5hbALmUIQqh6QpQpaOCUNSCUJyT28yaAjjjcvf9oyJAhYmJijRP7Hw1atw50deHcOfzjB+TkgIQEUlEBU1O0bRtUK8Dh4+Pj4eERFhbWLKE2CHQM8yJwbCkAgDgVbhkgtd+3naP58+HBA/x7EYFfvXp6aMGCmpdhMPDRo+Djg3/8gOJiLCWF1NVhzBi0ciV++RL4m/+npkJUFNS5oqW2Nrp3D+/fjz5+xLm5QKEgeXkwNkZbtjRsrpQdOTk5FxeXCRMmHD9+fPr06bU+XkEBGRtjDw+uJg2VCHkJCUlKSYmKiqqpqV1RVFTiY4STmYkdHFCVfaYim1tDbdHT06NSqRyNoqKimzdvfv78eVZWFp1OV1BQ6NGjh729vbKyMvv+lqtXr4bzzsrn5eUpKCjcu3ePay+7mgEA0N69EBXF0jR0FBbmv4lfRUXl69ev1R3g3rx5AwDKysqZmZnMFkmEin9/wFHHjujUKZCSYrUkJSXt2rXr2bNnfFbkj4S4xMplGwQfT9m6FYeEcNcFAiBDQ6hW6cY9AzbH4LSqShSSVDCVB0Np1EMalKvew6LSs948cC7PiQUAOWlpSaFmcsgbMACeP/8u/9PlRSu3gKMfd+rUXN59lRWVH96Ff3gXrqgkr6yiKCoqgjGUlZXl5xVmZ+fSKmkAQKFQXpi/6mbA792pf//+jx8/rkMAeXl5JSUlykqtAIBOp6empRoYGBgYGNTtdAgEAoFAIPxrEEEDgfCTQYMGcThqSklJTZky5eLFi6yWy5cvE0EDgUAgEARHWVn5xYsXlpaWU6ZMuX79+r+ZRyH8IcyZM0dHR2fGjBkjR460tbWVl5fnMzgnJ2f//v1Xr17t0aNHjx49FBUV6XR6bm5uXFxcfn6+qKioqanp1atXyVO6yRg5cqSvr6+VlZW/v7+dnV2NjzyNRuvcubOGhsbgwYPfv38/c+bMwMDAEydO1EFZhY8e5WWcDgA4Lg5On0abN9d22pZNnz7I3R0fOIAiIqCgAISEQFUVZs5Eo0bVdiYajXbkyJETJ04cOnSoRW+Irz9lZWXFxcUcuUmWmiHk7FnGkiWQkVH9QKaIgSVr+KlpUFUtpogABgBQFgYJKnh4eIwdO7Zxz+EPBllYgIUFysiA5GSQlgYtLaiWxwWAzMzM+fPn37p1i/9nxB/O7jj8PAcAAAFc0EVG1etLCAmhc+dg4UIcGcnRg3R10blzUGMFdzodz5uHX7/+ZfNQVISjoiA+HiIioEuXGg6n0aC0VKCT4YWsLMXODgBQQQFQKOz56cajb9++Pj4+s2bNunPnjr29fYcOHWp1OLKzg6Qk/OEDp6ZBRERkyJAFtrYjUlJkZGTat28PkydjPoIGAEhJ+XmjrGxep05PREQKKyq4DkQIUQDo3FQU7du3P3r0KEdjZmbmyJEj3717x/I5SE1N/fLlS3Bw8M2bN3v27Mka6eXlxV5UojpczRs4pAw/UVVFp0/DunVM1401UlL/lZQkshXgYEdYWJj5VoYx5tA0MOeMiYm5dOnSjx8/JCUlpygoDIyJobq5/Vx9zhxkY8P+bCkrK5s6der69eubtKyVkhLavx9v2QJsJUUAABBC3bpxVGNJLYeNMdgz81fLCEWw74jU2b4H0el0b9+Hr7weVFZWAIC4uPhS69WNeQL8QLNnF951+9BaBgB0M3PlS3/TpiANjYb9ymRqanr69OkKHs9/XmRn5WZncatDBMBgMF6+fLl6dUM+gJWVlXv37n38+HF6ejqNRmvVWsW4b1cACI8Ia6NGStcRCAQCgUAQFCJoIBD4sXDhQnZBw6tXr2JiYmr7u51AIBAI/zJycnLe3t4LFiwYNGiQh4eHSp2syAmEBqFfv35hYWFbtmzp1KnTnDlzFi1a1LFjR44xDAbjypUr27ZtmzhxYnh4OHF//XPo2rVraGiotbW1sbHx9evXu3XrxmfwsGHD3N3dV61aBQA9evR4+/btmDFjFi9efP78+ep7Omvg61d+vRhDS97JXXcUFCjVMmG15cuXL3PnzlVSUnr37l11Z4J/jZSUFFVVVfbn5y81Q0gItrLiqmZgEZSWxq5pyOs9oLwqXdhJCkpKSnx9fR0dHRsr+paCigr/kigrVqyYMWPGQMELLvx5XEsFhyoJ1mZNGKPMY5yGBrp3Dw4ehNBQnJsLAEheHnr1Qlu2CCIOwLa2+NUrqJ5yLi/Hfn5IXBxERIBPilFBAdq3F+BsBECmul6jEenevfu7d++OHz/et2/fGTNm7NixoxYGCeLiyMUFb9kCwcHw4wfQ6SAigtTVYeRItGmTMkLKKirAeuG3bs1+KGdNmcpKAMBubnD2rEVcXB8K5QmPNQ2FhDSFhHzKyjiMCrS0tE6ePKmlpcUxfuLEiaGhodXn+fr165w5c96+fStV9fQoLi7mf7olJSUcLdzVDEy6dYOFC9GhQzg3V5VKnS0peaywsISbDqN3797r1q1jn4c5LWvODh06HDp0iP0Q7iUasrPTQ0Nn7NqlpaW1ceNGrkMY69ah7t3RhAkgLc3zPH+npKTk5MmT/v7+ZWVlkpKSI0eOXLBggVB1hdDAgZQ7d/DevTg6GgoLgUJBSkrQrx/avBlEfxmqnE+G3XG4uOp1pioKRzqgsb+/qIuKi846HY/59pX5UPQx6T/JaoaUZFNIfLgjJOQ+ckjZl48AMCL2d8WGqirY2IAyr3elumBhYdGxY0c+ZiF1oIyvQQgAYIwfP358586d4uJiKSmpadOmjRgxgtfXy+LiYgsLi4CAAHrVG2Z6enon/faystIvXj4zH1ZrJSiBQCAQCIR/FiJoIBD4YWJi0qVLF9ZvA4zx69eviaCBQCAQCLVCRETE2dl5x44dAwYM8PHx0dTUbO6ICP8usrKyZ8+e3bBhw/nz5wcOHNi2bdtRo0b16NFDUlKyoqIiMjLy2rVrkpKS3t7e3bt3b+5gCZzIysq6uLhcv37dzMxs1apVmzZtEhYW5jrS2tp63rx5K1asYFoyyMjIPH782MzMbP369ceOHavdqtVSMrUeQKgGnU63t7e3t7e3tbVdsGBBrVUmfyOpqamqqqrV20NCQiA7m2UTYsI7zcnSNCADA991+yHuZ3s/Wbh3716/fv3qY03/L/Do0aOwsLBr1641dyB151EWrPv6M3s7Sgk2a/J9ZUlJIVtbAEDMzLTgpXPKysDXl4uagUl5OXz6hDQ1mbvtuYI0NIDbs71FICIisnnz5vnz5+/Zs0dPT2/v3r2LFi0S1P5HTIxy/DgUF+OgIEhLQ+3bQ69eUPVBxl5fhgPOmjLS0vjaNWxvD7m5AOCioDAuOzuwoqKSTQFAAegqIuKmqNiOSr1ZUnKpuPgHnV4BIKegoD90qJ2dXfX6Pq6urlzVDEwiIiL27NljZ2fHvCtZ0xOGVZ8CY8x6fAoKCqS5iQPw9evYzo55OgCwR0aGhrFzSUkK29NMSkqqb9++rq6uHGUyuMgj+PPhQ/TWrZc/fryUmWktI7ObSoXFi+HgQVBUZEbya6SrK3ZzwxcvomnT0NKlNU7s5+e3evXqyMhIVkheXl7nz5+/fv26np4e52gNDXTxIqLRIDMThIVBSYmjf1csPlElTqIgmK8Gu7SQzO+Xsel0+ulz9rFxMQDQRq3tzGnzdLQ5pbpNTERk+JuIMAAwoKPOIhIgVIgZDKSkhNq3R9u3Q0N/uxYREdm4cePatWtzuJW50dTUVFdXj4yMzM7OZrZoaGgUFxez7nKFv0NPbGzszJkzw8LCSqtsZtzc3Lp3737r1i2uP3Jnzpz55s0bjmdpZnqWrKz0jx9JiYmJGhoafE+RQCAQCAQC4SdE0EAg1MCYMWPYxc5cbQMJBAKBQOAPQmj//v1qamqmpqZ+fn7Vt8UTCE2JlpbWoUOHbG1tX7586efn5+TkVFJSIiIioq2tffjwYTMzM5Je/ZOZNWvWoEGDlixZ0qtXr9OnTw8YMKD6mH79+snLyz98+JDlsS8pKfno0aPBgwdv3rz58OHDtVivxorsjVay/W8lPDx89OjROjo6wcHB7dq1a+5w/hRSU1Nbs4kVmKnNkJAQAIDERMjJ4ZAyMOFIcwbR6SZUqnFmJiP11x5fy1bI+sKFhjXQ/vug0+kbN248ceJEA9cSYjAgKgpnZiJlZejcGWpf9UZw3uTB/C+YhgEAuknDBT1EEfCjTHApAwAA4LdvGUlJfObGSUlozhxISYGiIi7dyspo/fpardgspKamFhQUtGnTRoqbZYWysvLp06eXLFmydOnSq1evXr58WVdXl/+EoaGhJ0+eTE9PBwBVVdV169axrIbYpQzskoI2VOpqKan10tIs/xUACMrKgl69sKMjK/0vQ6H4KSufKCx8UFaWTqcDQgoIDRQV3SUjI44QAMyQkJghIQEANACh1q0px44Bt/eT27dvV7dVYIExDgwMZN0dNWqUp6cnn6oTOjo6AHDu3DlHR0cpKamioiIKhdK1a1cTExMnJydZWdlfQ7Oz2U+Hia2s7AJJyUOFhQkUSkWHDipaWrNnzx4zZgyv5WqkoqIiNDTUx8HBw9Mzrbx8uoREkLKyppAQJCbixET49g1duYK9vPCpU3R1tioAGEN8PHZwgPx8ZGPDZ/6QkJD58+cn/V5ForKy8v379xMmTHj+/Dl30y9mzaZq7IjFLKsVPUk40QmZyFYfBb7PvJhqBqOevefNXsxL5dlk5ORmX7p2DmMsJiY2fdtBirAofP0KNBpoa/N3x+FPVlZWRkaGioqKUjXZBwDMnj07Jyfn2LFj7A8+QkhPT+/KlStGRkZRUVFubm6ZmZm6uroTJ05cs2bNzZs3ea0lKSk5c+ZMXr0pKSmjRo36+rt3V2lpaWBgoIWFxfPnz1v//soKCwt79epVdc2NjKw0ABQWFm3YsOG///7je/YEAoFAIBAIPyGCBgKhBjhMCOPj45srEgKBQCC0dJYtWyYhITF8+PDXr1+TzSiEZodKpQ4ZMmTIkCHNHQih1rRt2/bRo0eurq4zZ84cMGDAkSNHqucJVq1adebMGZagAQDk5OSePn1qZma2du3aY8eOCSpb6dgRmEllriAEfItfENhhMBgODg4HDx6cOXPm0aNHiXKInezsbK6pGgAAUVETBQXmTQ7n+V9lJjQ00MiRaORIGDsWAL793DgK/eWhOOr99+/f2V8LhOq4uroqKSmNGDGiwWbEGB87Bo8f4x8/oLgYS0qiNm1g5Ei0bh00wjM/KB8mf8JlDAAAbXG42xVJUms6ps7ExyNe9gxMSkuhe3eEMXZxgby837pUVNDKlWBq2mjB1Rc6nb53714PD4+0tLSysjJZWVktLa09e/ZwFc916dLl1atXFy5cGDRo0JUrV0aOHMl1ThqNtmDBgsePH2dlZbEavby8xo4d6+Tk1Lt3b2ZLdXeEH3T6ocLCVlQq84X/8/WupBSclwfJyewjqQDrpaXX862MEFBefqCw8HtaWpm+vqSamo6OzoEDB9h1GHkcf6xqsA+YPXv2mTNn3r9/z3Wkmpra/v3716xZc+XKlYKCAmYjg8H4/v379+/fv3796ufnx/KMwWfOQJUJDTtaQkLn5eUBAHXrhi5f5h8bB0VFRdHR0TExMdHR0REREVFRUdHR0bo6OoOzshykpPooKHBoi3BMDFhb47w8qIqWYzr8339owgTo1InXiqtXr+ZQM7CIjo5esmSJh4dHzXFjDAht/4ZPVc00Rhku6yERblKosrIy7ycPAUBNVX3+nCVcCls0LcXFRSdP2xUU5APA9ClzlRSVAQCMjACgvLz8v+vXfXx8KioqNDU1ly1bJqBj36VLl86fP5+UlFRcXCwpKamhoWFtbT1//nyOYWvWrJkwYcKuXbtiY2NLS0tlZGT69eu3detWcXFxAOjcufP27dtZgw8dOhQQEMDr2mavXr0sLCx4xbNo0aKvPCqRRUVFLVq0yNPTk73R0dGxunWEaptWKq2UACApMaWsmMbz5AkEAoFAIBB+hwgaCIQaaP97bUsiaCAQCARCfZg7d25+fj6zkuhve7MIBAKhlkyaNGnUqFEHDhzo1q3bqlWr1q9fL8FmlsDchPf9+3f2i+YKCgp+fn4WFhbLly8/ffq0ICbhaMMGeP0ac8u1AABq3x4tX17vU/kniI6Onj9/vrCwcEBAgLa2dnOH88eRl5cnJyfHvP2bPQMA6Ogw/59DzQBsZSYo+/eDri4AnHsasnSoUcdNxtFHggFgZ3t0cOHBdevWNXuu6w/n2LFjO3fubLDpGAy8cCF+8QJY+9eLi3F0NMTHQ0QEunChYa0awgph4idcTAcAUBOF+92RskgDTl+NNm2AQgEGg+cAERHUujVs346GDMFnz0JSEq6oQOLi0L492rgROnduzODqRXl5+ciRI1+9ekWj/cwy5uXlJSQkRERE2NjYrFmzpvohCCFra+vu3buPGTPm8ePHPXv2rD5m1qxZrq6u9N9VIJmZmdeuXQsLC2Pe5VXrIYfBsCssnCIuLowQ6/Vu7OMTVMtT25aff7G4OIv5V8vJgZyc8PDwkJCQLVu2LK/6FBMVFeU3BYCIyK8nlpCQ0NWrVy0tLb99+8YxTFlZedOmTcwyXgXc9AEfP36cMWOGt7f3z/s8MsS/qPbWxwHGOCYm5sOHDx8/fvz06dPnz5+zsrI6dOjQsWPHjh07jh49euPGjXp6eiKbNsH9+yDC/eWBo6L4PaszM/HJk+jsWa6dnz9/joyM5BPhp0+fCgoKZGRkuPQxGPjiRfD2hsxMTKfvHbv6lMlkZs8YZbiij4R5KKBC3gUWFxcBwIRxk5r9Hb64uOj4qcMpqckAMGzIiD4m/VldDx8+3LJlS2RkJOslcP36dQsLCycnJ/6WEvPnz3d1dS2qMnopKChITU398uVLYGDghQsXOAa3a9fu6tWrgoSqrq5uZ2e3bt26xGpf7QwNDfn4JWRmZn78+JHPzB8/fszOzmav7sR0ZGFHTl52qNkAAKDRaFFfYhQUFMvKyhrYGYhAIBAIBMJfSiPa/REIfwccgoa4uDheIwkEAoFAEITVq1cPGTJkxowZDD4XDQkEAkEAJCQk9u/fHxoa+uXLF11dXWdnZ9Ybi6io6MSJE93c3DgOkZOTe/LkydevXydMmJD7u8E1d5SUYNMmaNWKS1ebNmjfPuDmRk7g4ObNm/369Zs2bdqzZ8+ImoErhYWFXEvLA4BRv37ATc3AhNluNHs2AEQXw9iPv6yt9aVANjXq1atXCxYsaPiI/yLevXuXnZ3Na3t9HcBHjvymZmBRWYmfP8dHjjTUQgCQVQlTP+MCGgBAKxHw6I7aNXJqDPXtC23a8BvQpg107QoA0LcvunEDvXxJefMGPXuGLl1qMDUDxhAQgG1sGCtW4H37as6IC8bChQtfvHjBUjOwSE9PP3z4cEBAAK8DjY2Nz549O2XKlOr5+6dPn3p7e9O5eVqwFmJ3bgCAXr8TQ6M9lZREurpo1qyQ58/rcF7ni4vPFRVlVfvi/ePHj/379/v5+THv1lg1Q529FgOAgYGBr6+vmZkZyyRJTk6uZ8+eFy9eXL169fHjx/lYPgQHB3/+/PnnHd51K35SXs61uaKiwtXVddq0aSoqKubm5m5ubhISEtbW1q9evSouLg4LC3N2dm7duvW9e/d27969ePHiog8f+K1S9fik0enRNFpxtTIB8OMHr0OfPXvG398iJSWFvZbrL0pL8fTp+PBhHBJCT0jcajrveJWaYaxYIR81AwC8/xgKAPJyCt0MevBZugnIyc0+cmx/QmI8ABj36jPZagary9PTc9GiReHh4ewvgbS0NGdnZ0tLy+q1GFjY2dn9999/RdXK1hQVFd2+fdve3r4+AVtZWT1+/NjMzExTU1NWVlZBQUFXV3fhwoWvXr1S4V0aw9/fPzU1lc+0P378ePv2LXuLyO/qGTFx0RGjBouJiQJAwOvQ4uISERGRGoVEBAKBQCAQCEyIoIFAqAENDQ12rXdGRkb1XxQEAoFAINSKY8eO5eXl1fNSFIFAIDBp167dnTt37ty54+Tk1LNnT1ZuZsiQIewFv1lIS0t7e3traWl17drVxcWFz/V0JmjcOMqZM6hHD5CX/9mkqIiMjSkXL/7Jxul/FJKSksLCwhMnTiRlJnhRWlrKbjFSHcQr11iVSixlgMWHn9v0AUBaCO52RYcOHVqzZo0Ukd3w5c6dOzNnzhTEskUgaDTw9uaZo62sBG9vqJYyrzPbvuGUcgAAeWF40B114PckaiCkpKB3b56FM6hUGDwYODZeUxu0AEZcHJ4wgTFnDr55Ex48wOfPMyZNwgsWQP2uVCQlJT19+pSX3DYtLY2/h4eVlZWZmdnyap49p06d4pXq7tWrFwDIy8tnZmayWpiN7Bj07LlLRgY9eYIOHAApKaZ3C9OqQRDoAGeKivJ5fNKxn5eNjQ3HhhZ2FBQUNmzYwNGoqal58+ZNGxubqVOnLl++3MvLKzQ0dOzYscXFxdW3v7OTm5t77dq1n3e4+hawU20AnU53dHTU0tJycnIaPnx4WFhYfHy8q6vrjh07xo0bp6mpiRB69OhRr1691qxZc+/ePU9PT2dn5/Sa9ufE0mg909N7pqf3ycgwSEsblpkZUFHxq5v99u9U8O5iwmAwuI7BK1figIBMMZmTo5f1snt5znwhs31c8MNLuycLlxTzmhBjHBsXAwBd9Ls27wdrQmL8wSO7md4MJkZ9F8xdwoqnrKxsy5YtadzUeHQ63c/Pz9HRkeucdDr92rVrxcXcT7+4uPjKlSv1VMbr6+v7+PiEh4f7+/sz5TUXLlzg/1mZl5fH/xsjxjg/P5+9Zfjw4eyfLIOH9pOSlgSAkKCP0VGxANCmTRvyvYhAIBAIBIKAENNFAqEGhISE1NXVv3//zmr5/v17ly5dmi8iAoFAILR4hIWFb968aWxsPHTo0B49mnlTEYFA+Dvo06ePv7//3bt3ly9frqamtmnTJnFx8cLCQgDAL1/iBw+gpAQkJNC4cWjgQGFh4ePHj1tZWa1du9bOzs7GxmbcuHH8rI9NTNCDByg+HoeHAwAyNITfN6o2KXQ6vHuHIyJASQn16QNs5sZ/LOPHjw8ODl6+fHl1zwwCExqNxt8zHN24AcuW4U+foLSUrRUBjcasX7A4EmdVYoCfqRHP7ki4MMvDw4N47NWIt7f35cuXG2y6d+9wUhKffpyUhN6/B2Pj+i/1qQhcqnKFF/WQrmT9pxQIyoEDOC4Ov38PHOk9KhX17o0sLPCBA1BYCF27otGjgYf1SB1JSMCzZ+OEhN8ac3PxkycwfTpydYW6bne+cuUK/+3XcXFx/M3h7e3tu3Xr5unpOWbMGFYj12wuO1lZWcyMJkvKwFF+gtluZGQUEhICRUWcYpHqIAQIsfwG3pSXx/IV0MTFxSUlJbVt21ZFRWX9+vU7d+7MycnhGCMuLj558mTT3zV8JSUlCxcufPPmTXJyMsYYIfTw4cMhQ4acO3cuKyurpKSEf5i/HpkxY+DlSygr43k6hobsDenp6ZMnT0YIeXp6Gv7excLX19fa2jolJYW9sZhO51/tJbKy8mOVFCkPIIFOn5SVZSMjs5KZ5+b9TO7du7eEhASfU1ZRUelczZ4Eh4a+ysFXlp1+1GtEBfXXn3V8kOcFx9VCDDo+ehTt2sV1wsysjNLSEgDQbKfF54wam4+f3l28fLa8ohwAhg42nzJxJnt6/vr163wqcZSVld28eXPp0qXVu4KDg/l/csXHx797945Znqk+SEpK6uvrCzi4W7du0tLSzC+WXJGRkTEwMGBvmTlz5okTJ5jmHB07abVpqwoA32K+h73/AgASEhLz5s2re/QEAoFAIBD+MYhDA4FQMxwi/fj4+OaKhEAgEAh/De3atTt9+rSVlVVGRkZzx0IgEP4erKysvnz5smDBgt27d1taWloNGYInTMCLFoGrKzx6BK6ueNEiPGECJCcDQP/+/YODg7dv337kyBFZWdnVq1cHBQXx237Xvj0aMwaNGdOMagZ84QI2M2NMn4537MBLlzIsLPD8+VAt+fQHsmvXri9fvjx58qS5A/lDodPpVP672FVUkJsbGjLkt3QmxlD1MfogA1hqBgAwlAZvb++hQ4fKyck1Qrx/D0VFRd+/f+eVFq0DOCGBz05uAICKCsy2YaAOXL9+/eHDhwBgn/DzDWusMgxTqM+UtURMDN25A5aW0KbNT6sGCgU0NNDw4VBUxJg9G587h2/cwDY2DAsLfOQIp+6hHuANGzjVDKyujx/xnj11nvnbt2/8BxQWFvJXJ4iLizs5Oa1Zs6acrUQCr33kTJlCaGioqKgou8s9h5oBAL58+cK8gYcMYQwaxBg4MLh1a+Bt0oA6dEA9e7IsNEIqKkr5Pv6ZmZnR0dHM28uXLz9y5Ejnzp3Zt5VramquXbv23Llz7EeVlpYOGzbszp07SUlJzM9NjHFCQsK1a9fMzMxkZGT4W84AQKuqWk5o7Fj0exqY83TWr2fdzcjIGDhw4KCuXZ85OBhqanI9hEajbdy4kUPNAADf+Qo7MMbPq9W2SGMwDhUUvK2oAAoFevfmdWy/fv10dHT4TN6hQ4fWv/+9MipgcJLK2JUX75uMYakZ5Ivz1nucuuC4WohOA4yh2pOBRXLyTwOMturt+KzbqLx8/ezc+ZPlFeUUCmX6lDlTJ83iMBvgY3nCJCUlheuAqKioUnbpXjVKSkr4SCUaie7du/OvmaWtrc0haBAVFT169CizJoueQUcAwID9XwUDgLCwsIWFxdy5cxsxYgKBQCAQCH8XRNBAINSMltZvim8iaCAQCARCgzBp0qR58+ZZWFgIVMae8O9QWoqdnRlLl+L587GNDURENHdAhBaGkJDQzJkzg4KCKn78sPbxwaGhv+1oLy3FoaF41izIzAQAhBDTPODLly+Kiorz5s1TV1efM2fO5cuXE3jkzJoRvHUr4+hRHB39q6B4air29cWTJsEfLw4TFRVdunTpf//919yB/KHULGgAwM+eYX//muvNV/Hy5UtJyabas99iiYqK6tixI397jNqhplZDhQUqFbVpU58V7O3tZWVlk8rAMxMAAAHYaDa5abmYGOXECcqTJ+jMGbR5Mzp7lnLwIP70CYeF/XrLZTAgIQGfP89Yt65hFo2JwXyymBhDYCDQ6TwH8KVG6Y+IiEhsbOzMmTPNzMzMzMzmzp376dMnjjGDBw/u1q3biRMnWC1KSkr8p1VWVu7atStL31B9wOz27YNERADAuLAQ0tPhxw/88SOv2ZCWFjp+HN24gczMQFYWAKRrMrQXEhISFxdn3V2wYEFoaKijo+OMGTOmTJly+PDh4OBgW1tbjqMWL1789u3b6hJABoPh7++/ffv2tm3b8llUWlq6d+/eBQUFAAAIIUdH1KVL9TomqH17ZG8PVe9jFfn5Vj17Ti4r2/XsGVhaMszN8cSJ8PYtx1GPHj3imu3eV1iYwTu/HkmjOXKrcZDGYOzMz0edOqFq9URYUCiUTZs2KfIwTFJXV7ezs2NvKWPAjHD8Qe7XQ9QnOsTRaW3EKqPtbnZC9Crhxe/1C9hJSf0BAAghNbXmUVj6PvW6cfsyg8EQFRVbsWTd4IHDq4+prOnTikajlVcTkQBA69at+dcAolAorQWuutJQIITWrl0rz6o+9jtca7IAgLm5ubOzc7du3YSEhAGgIL+osqJSXV3d2traxcWlcSMmEAgEAoHwd0EEDQRCzRCHBgKBQCA0Ejt37hw8ePDgwYOT+JozE/4dsI8PHjUK79gBDx9iX1988yZjyhRsbQ1892kRCFzBGzdiHjtu8bdveONG9pb27dvv3LkzIiLi1atX/fv3f/78uZGRUe/evR0dHYvqV5e9ocAPH2J3d8TN0RpHR+OVK5s+pNpiaWnp7u5eY63xfxM+goaQkBAAMDIygnPnIC+Po5e5Szv6SDDz7vRWv7q0tbWzs7MbIVjepKVBTAzUZDX/R5GUlKShodGAE6JevWowcVFXh5496zx/dHR0RkZGv3797qQBHQMADFEAfX6V3xsTGRk0ZgxasQKZm2NbW6i2Jx4AoLwcvLzwo0f1Xw37+fFJ8QIATk+HutZYmThxIn8BUHl5+ZQpU27evOnr6+vr63vt2rXhw4dbW1vTf5dQ2NnZHT16ND09nXl3ypQp7HIBDqSkpObMmXPmzBleA7q0bn1UTAwSE7l3t22LOnYEZWVQVkba2jBuHLp7F7p2BQkJdPEi5c4dNGPG8GHDlHgHAABt2rTp2rUre4ukpOSiRYtu3Lhx586dTZs2KSsrczwQBQUFr1+/5mVoRKfTfX19lyxZIisry2vRsrKyBQsWGBgYDB8+/PPnz6Cigu7eRbNnI11dUFEBZWWkowPjxqF796B795/HFBRs6N5dMTt7F50OBQVQXg6pqTgoiLFsGb56lX1yLy8vrh807ysqnIqK8rhpGpLo9FV5eWU8zigOoXJ7e/7VTGbMmLFp0yZVVVWOdk1NzSOHDxt36gRV/hAYYGUUDs4HAKAy6Na+VwK2DHu832qK/12xyt+z+whBVhbX5TIy0wBAVlZOVKSONVbqQ8Db1673bgGAtJTMhjVbDbp05zqM6UzABxkZGa6vjn79+vEXxGhoaPTp00fQcBuO2bNnr1ixgvMVAaCiorJq1arp06dzPWro0KGBgQEKinIAICUuY2tr++rVq9OnT9eoYiQQCAQCgUBghwgaCISa4RA0kCKsBAKBQGhAjh49OnPmzN69ewcGBjZ3LIRmBvv54S1bcEwMsF9rzsvD3t54zhzgaxRMIHCSm4v52nvgiAiulRq0tbUXLVp0/fr11NTUPXv2+Pr66ujonDt3jl8piqbh8mXgXbkZh4cD7z27fwjq6uq6urq+vr7NHcifSHFxMcuh/ZeC4XeMq9Up4PCcN85PCp1jzJrB2to6KCgoLCyscUJmg0bDBw9ic3OGhQVj/HjG0KF4yhR4967R120IsrKyatxDXzvExFD//tX3mv8EIdS/P4iJ1Xl6FxeXyZMnUyiUpzk/35Rmqja5PUM18IMH+OtXnt3FxXDtWgMsU03Qw0l5OXDbZC8IAwYMMOBd+IBCoeTm5nIohDIyMq5evWptbc3eqK2tPX/+/C1btjDvzp4928TEhNe0ffv2tbKyYuV9ORKc2tra942MJPgY8BQUoGPHKN7elMePkZ8f5fRpYH8yd+mCDh3ScXXVNzbmOQNAjx49pKQEUMTExuKFC/GQIQxT0xd9+ybyNTFKSEho3779tGnTeM1cWVlZWFiYmJjo5+c3atQoNzc3kJBA+/ejJ08ovr4UHx/09CnH6biOGeOVnHxFXp7z6Z6ZiU+fBjZLBj7VCnYXFGzKz49iMDCrdo+0dKyMzKTs7Or1JlgUSkqmy8jwOV8mmzZt8vPzmzhxYo8ePXR1dY2MjPaOGxfZq9fUc+cYw4YxTE3xxInY0/NkIvz3U+4Ctrf2Hb6+S/dHNNcJcXIyw9wcDxnCWLsWfje0S89IA4BWKk3tUgAAScmJ129dwhhLSUptWLtVs50Wr5FLlizh/+7K6xUnIyPDX6/Qp08faWlpAQNuWPbu3Xvv3j1zc/OOHTu2bdu2Y8eO5ubm7u7uu3bt4nNUSUnxz+IaVPrXuLA9B7ZMm2U5duzody3kg5JAIBAIBMKfABE0EAg1Q0pOEAgEAqFR2bBhw4ULF8aPH/+oIXbvEVoqFRVw8CCzCgAnGOPgYMx7/yKBUB387h2kpvIbkZaG+V5HplKp5ubmd+/e9fX1vXHjxrBhw1g7bpuBsjLMdeszi4ICfP9+U0VTd6ZMmUKqTnAlJyeHl5E1VAkUAMCkdWv2f8xGpj2DcmH29de/FblXUFA4derU2LFjG7fWeFkZnjYNOzriiAjIyoKCAkhOxgEBDGtr3CA57EaGRqMJs1KbDQTatw8ZG0N1y3QKBRkbo3376jO5q6vrpEmTMEBYlXeMKc8nThPy7FkNtR5SU6H+sjA9vRrKecjJ1WCPAQAAlZWV9+7dW7BgwYwZM/bv35+amgoACKFLly5xXP1gQqFQqFQqg9vO/srKygcPHgQFBbE3bt++/cmTJ8HBwcxp79+/b2pqKsptf7+bmxv73QMHDpibm/ft23fo0KGrV68OCgrSLivjdyb5+fjWLVBRgdatgXfZFCcnJ45tKiz09PQcHR35LQEAANjNjTFtGvbxwTExkJKS8OMHg+9fs6KiIiUl5dy5c/v27evSpQsfjwoASEpKWrt27aNHj378+AEAoKAAysocL58kb++VAQG3FBRkuVYiSE/Hhw+z7hkaGvJZ7lJxsaW4OOPSJbRuHdq+neLqenLw4BC+1kGiYmIyAggaAEBPT8/V1fXdu3cRERFB8+ZtS0gQefsWf/8OaWmQlISDgjL3Hjwc/VM5MV+xbHGUH7/pKiogIwPHxICbG7a0BDbNEFPQoKLcDIKGWy5XaTQalUpdtnitmiq/l5u+vv6QIUMQD3WXlpYWRyUOds6fP8/r79izZ08nJ6daxdyw9O/f39vb+2sV3t7eNdpFyMsrIKAAAJVKERERFhYWkpKWyC/KHj169NGjR5skagKBQCAQCC0eImggEGqGw4GzOa/kEggEAuEvZeTIkZ6envPnzw8ICGjuWAjNA374EMfG8uym08GP7zVfAoEDvrbkAAAYA7N6d00YGBi8fv3a1NS0V69eb968aYDY6kBuLvBPawFAExcXqBOTJk16+PAh15rZ/zhxcXHsGcfqJg0h/v5B1fLusYfeMtUMCPDl08vHvPIDNvUDAEyZMsXW1nbQoEEXL15sJJcRvHYtDgqC6rnejAzs4ADh4Y2xaAMiJSVVINhbQS0QFka3bsHkydC27c+8LIUCbdvC5Mno1i2oh34iPT09MTGxD0CW7ZESOgCALBUrNbAeo07U9AaFKyqgzuVmXr3C8+bh0aOxoyP/Rw9paEBNfhu+vr5GRkZTp069fPnyrVu3duzYYWJismLFCjqdrqen9+jRoz59+rD7CrRt27Zt27aVlZW8JszOzj527Bh7i7S0tK2t7erVq5kvOjk5uefPn9vb2w8ZMsTAwMDAwGDYsGGskewHbtq0ydvb29/f38/P78SJE4qysriwsBJjPlIRnJmZm5vLVWzBolOnTm5ubt27d2fX7oiLi/fp0+fx48c1O5SEheHDh9k1gp2EhIR5eZAAAICEhARTGrJmzZqPHz8+e/Zs2bJlIiIivMYnJyePGzeuZ8+exsbG169frz5g8fLlKyUle/KeAdg23syaNUtTU5NPeB10dYUHD0Zr16LFi0Ffn1VthAJgJCIyR0JipLi4HJtyQlVVlY/gjDvPnmFHx+oFI04NmlVCFQEAAymwMxBH8+eDYFIJ/O0bXrECyssBIDsnq7i4CADaqNUs32lY0jPSvsVGA8DwoSM76HSqcfy1a9eGDBlSXTSmpaV16tQpdd7yI2lp6WfPno0ePZr9+amsrDxmzJinT582lz0DBxxKHQaDHhUdkZ+fV33kmTNnfR4/j49NTPieHBURQ6ukAQBVSCgtLe3IkSNE008gEAgEAkEQiKCBQKgZZWVldkl1Tk5O8zvuEggEAuGvw9jY+OrVq9OmTSvk7alO+IvBL1/y39yJMzKAt4cwgcAB0tMD/h7akpKoc2cBZ6NQKLt27bp48eKkSZOOHz/eDF+GFRSA7w5XAIBqRZ3/QFq1atWtWzcvL6/mDuTPIj8/PzU1tUOHDtW7fmkaRESQmlpQWhrrn8q8E/SqlNty7wvrc7lXBpw5c+bTp08vXLjQp0+fhlfkxMfjwECeO+8zMvChQw28YkOjo6PzlU+thDojIkKxs6M8eYLOnkVbtqCzZylPnlDs7IBPRlYAlLOyKCUlmbNn59/3ZLYoZPzAmzY1f1UmRUX+/UhSErhZFEBZGfb1xQ4O+OZNLrY6NBpevpyxZAn288NhYRAezk85oaCAVq/mH4a3t/fcuXPDwsLYBQpJSUnnz5+fMmUKAHTu3DkgIMDX13fDhg1z5861t7cPCQlp1aoV/2lTq0U+a9YsBoNx8+ZN5l0KhbJ8+fKnT59++vTp06dP1SvvVNcwFRcXr9240SQ8vFN6et/WrQHA/OvXimqvNe+nTw0MDDp06DBkyBBvb29eEfbo0SMkJIT5KTZy5Mhp06bduXPH39+/Xbt2/E8NAPDBg5CWxt4yQFRUk69VhqamZvfu3Zm3qVRq7969s7KyKvgqWuh0enp6ekhIyMqVK9esWcPedfPmzR95eRv4fqbj0lIo+mlaoqioOGnSJK6WGMzYOAQoAwcO7NKly2pp6Y+tWj1TVr6soOChqPihVSsXBQU5CkVERGTy5Ml8luYez8n/2TvrsKi2LoyvPQNDd6cojQGCioR6TQzs7kTFbjGuV71297Vb7A4sxEJBVFBAurs7h5n9/TE4DtM0+u3f4/M4Z+999lln4jBz1rvfdZC3rFWOguqZXpNZj9foV0kgQDNnohUrQIxXAQBwZCQ+fBgAwiOqK2oZt+HzV6NRSUlNYj3obCewkAon0tLSz54927x5s729vaGhoa6urqWl5ahRo3x8fAYOHCh8X2Vl5YcPH/r5+W3atGnmzJmbNm36+PHjgwcPlJSU6nsajQCdTj9wZPfeA9s2bvEoKq4hkquqqjpx4kRiQrL383cvvN5ERcRJSEoAQG5OHgBkZWX9Wz/bHgKBQCAQCP8nCDRkIxAIbCQlJeXl5dnppaqqqpycnAauM0ogEAgEAsCAAQP++uuvvXv3bty4sbljITQ1iE4XkSJmMKC8XHROl0BgYWGBDA3xjx+C+lGrVmBlVaspXVxc/P39R40a9f3797NnzwpyUW4UpKSQnh5OThY4QFERjR7ddPHUA1bViWHDhjV3IC0IPz8/Ozs7iZqO8QEBAazsZufOnatNF9zcICyM5Szia27/3tKRNVInP+P5q9PsvXjnb9eunZ+fn6en5+TJk01NTf/+++9u3bo1SOT46lXh1iA4IQFVVQkxw292OnbsGBkZmZeXV+sV2OIgL48GDWqw2cLCkJtbJyr1U2FhGw0jVhutsgLfvAnp6ejCBRDnolReji9cgE+foLQU5ORgwAA0fDif6hi1BI0bhx8/FmZ7Y2zM3YIx3rMHHj3CCQksRSPW0EDt2qG9e9nyLObq1fD4sYhiFizU1dGsWfDXX0KGlJeXr1ixIpVf+R46ne7l5XX+/Plp06YBQNeuXbt27cruFe5/wHcAhUI5ePDg+PHjBWXWWR/wX5/un7BaYmNjR4wY8f37d4xxp06dWF07iopeVFQ8VFcfpKsLAP7p6Rjjp7m5KcXFABAbGxsUFDRjxgxBDvYSEhJTpkyZMmWK8HPhprgYx8dztUkhNExG5mBxMa/AAgBkZGTGjx9Pral4KBBpm8Qx8vz587a2tqxQc3JyVqxYcatPH0nhLm6SkiAry97auXNnenr6/fv3ufxX2rRpc+DAAS71GELosY0NLSVFjt0CYEilGsrKmklK7rSxWbFihZjBV5ORgZOSeJsPDZpbIi0HAB0SQgdUJINOfwBA06ej4cPx+fMQGoo/f+Y1dfgFkwn+/gAQ+O0zAMjLKxgaGNUusHpT9lNbLCcrB/HxkJcHGhrC67xQqVQPDw8PD4/y8vKKiorayhGMjY03bNhQ94ibipt3PMPCQwCguKQ4Oiaqo7Udu+vNmzcxP13oFBTle/V1BgAGgxEdWW0rEhsbm5CQII66iEAgEAgEwv8zxKGBQBALAwMDzs0fgm8NEwgEAoFQHzZs2HD06NEyshD//xAB1Z3ZIAUFUFZuklAIfwQIgZsbCLpvrqQEbm5iJf9qYmho+ObNm7CwsPPnz9czwFrj7i7kI4BsbGqrz2guRowY4eXlVVpa2tyBtCD8/f05s6ds2JlOVuITubigUaNY1iM7RixldZmt6qKwbTDr8ScNDd41wSwQQhMnToyMjBw/fvyMGTOcnZ1v3LghfMG0WLBq3guhpATy8up7lMZEWlq6T58+Dx48aO5ARMFk4pUrcVKSA432saJCglFtyZCkqgtVVdjXF588KXqSd+/woEF461b8/Dl+/x4/e4ZXrsRDhkBCQn3Ds7VFtrYCe3V10Zo1XG14wQJ8/DiOjf2lV8jKwj4+eOxYYJW5DA8Hb29Wr722Nu8/UFQENTUwNETOzpSTJ9H8+cJjvHTpUlhYmKDe0tLSc+fO8e1SE+U/wXdA165dO3TocPToUeH7suH8vI8dO1ZSUtLOzo6tZvj8+TMD4FNl5WgOCVF4VdWZkhL2Zl5e3qlTp44fPy7mEcUiOZlvCadtSkr9paVpPH9GZWRkhg4dum7dOq52aWlp8Y9ZUFBw+PBh1uOlS5dOnDjRcdo0LLzaiK4upy4HIXTx4sVz58716tXLzMysdevWNjY2EyZMePv27eDBg7n2xXfvqrx5Iwd86CApeUVdvdb6xcRE3usepz3D6rv7UWjorz5lZbRkCTp1Con6MgxFRRUV5T/CggHApoMdpd5SpNpSVlb9t5s2eQpzyBDmyJHMQYPwgAFYjC9F0tLSLdNcoVZEx0QcO3lg36EdN25dyc2r/jAGfP74+u2v0nisgiBsvn79Wl5eDgAKCnKuQ/vKycsCwKePgSXF1U9mTk5OoxgFEQgEAoFA+LMgggYCQSzat2/PuRkYGNhckRAIBALhz8bY2LhLly63b99u7kAITQ2aMAGEWzqbmdUh/Uz4fwaNGoWmTgVVVe4OVVU0dSoaNapu08rIyGzZsqWBM0ZigHr3RmPH8i22jays0JEjTRxPndHQ0OjYsePly5ebO5AWRFBQUMeOHfl2BQQEcKY5uzx5Yi8vb6+tnXluidmqLmarurC6WEUocHAwnjtXyIEkJSWnT58eHh6+dOnS48eP6+vrz5kz59GjR8XFxUL2EoYc3yRgjUOKKP7SAhg9evSNGzeaOwpRfPiAIyMBwIFG+1BZqVxabaBYRpPCCEFlJTx8KGKGwEDm8uU4MrJGiRA6HX/7hqdPF+60IQ7o6FFkY8PnL7W2Nlq5Etq04WzDFy/iFy+An6QGR0XhRYsAgHnmDOTkVGsX+GEvK2svKUl5/RpdvQocxRoE8fLlS+FeCykpKXwrCo0ePVpIPl5OTm7q1Kl8u7Zt27Zz505B5gS8ZSY4P+9sPn/+/PnzZ/Zmafv2AOCfnp7BZP5TWFhaM+DCwsJjx46JtJSoBTIyfB1WKAB31NTWKCi0lZRUlpYGABUVlQ4dOmzcuPHq1au8CoBu3brVKvuemJiYnJz86NEjX1/fTZs2IRcXipAqUXJywO8lGDFihLe3d0RERGxsbGBg4JUrV/T09PjsfuECCLkGBgVBbZPNcnK8xWUOurpX2zPEhwwIfMFfcCmyJI2kZERUOKtgCqcHQJORlZUBAFIMpmxwCOTlAZ0Oubk4JIS5bRtz6dKmj6eeMJnMxMTEHz9+iCmyzMhM33doR2DQ57DwkBevvDZsXv3q9YuvgQFnL57AGMvIyEpK0gDg+YtHpaW/lEbKP9WoPfs6s9QMQV9CQoN/vakkJCQUFBQa8LwIBAKBQCD8kRBBA4EgFlz314iggUAgEAiNx9SpU0mi6/8RPT3UuzcIKMmMDA3R7+A3S2hpoJUrKadOoe7dUevWoK2NWrdG3btTTp1CK1fWZ9oePXr8+PGjUIi5euOA1q9HGzYgKytg3fimUsHAAA0Zgm7fhsZwy28cAgMDc3Jy7t+/39yBtCBiYmLMzc2FDOCb5mTxj24Hf47y9vjbN/z6tfDDUanUkSNHvnr16vPnz2ZmZvv27dPR0enateuCBQuOHz/+8uXL0NDQ2JokJCTwt3MYOBCELrxG2totv1SQq6urr69vXst2ksCPH0NZGQB0odG+VlaqFGYplRYCAEaUeA1DAMCZmfCzTCT/Gf75B9LS+HdFReG1a+sboqIiunkTTZmCzMxAVRUUFEBPDzk7U86d4yMgu3kTBNtx4ZAQCA21f/2aLWVgSXa4/rG6Ojs6dhZDzQAAIi1J6HR6RUUFb/uMGTPs7e0FRosxl6Ulm7Zt2w4ZMmTLli3Cj8sVv4KCwmcOOLvYhg2hdPq83Nzb/J7DmJgYrr3qhb4++lkBhAsEsEFR8VubNr6XLvn4+Hz48OHbt2+rVq3iO3jevHkWQhQJPOTn54eEhMyZM+fs2bNycnJAoaA9exDf51laGgYNQq6u4k9eg+JiLOBzUU1BARZPaR0REfHy5cvPnz/TjYygpgonTM/slz3DvQNIRQX16sVnCpEODXp60TERAEChUM3NLMWJqmEJ//AOAAwKirgUK6isDJ48wU2u9awzZWVlCxcu7NChg52dnZOTU9u2bfv16xcUFCR8L583L+h0OkKoTWsThFBFRfnVGxf+O3WwqqpKUlJy/pylzo49ACAtI23D5lVFRdXfEvv27auhoaGnr62ppQ4AocERnz9945xWX1/f2tq6Uc6TQCAQCATCH0TLreNIILQouAQNpOQEgUAgEBqPIUOGzJ07NzMzU1NTs7ljITQpaOtWyMlhvn2Lat6gR4aGaOtW4LuojkAQSZcu6MoVAEDFxQ21UlxSUrJjx44BAQG9e/dukAnFB40dC2PHoshIHBmJ1NWhfXvRS+RbDO/evdu+fXtwcPCyZcvc3NyaO5wWRGZmppYgixomEz5/xu/fA5MZsG8fODhkjZ1k4X6piioBAK0zEgas6l5jfGkpvnUL/fWXOMc1NDRcvnz58uXLy8vLP3/+/OXLl69fv968eTM9PZ3lj82mqqoqOzvb1tZ25MiRkydPZhvso+7dwdwcf/vGb3oAaWkYPlycSJoXeXl5dXX1c+fOLVu2rLljEczPFeTKFIqhhEQwnd4p+qt3h78A4J2VY+vMBKishKIiELTMNzgYR0UJmR7/+IHKyiAhgXnmDEpNBYTA0BC5uYnOsHIiLY22bAEmE6WmQmkp6Onxv0AVFGAOFQ4fCgs7T5vGeugveOQnRUXk7c1SA3Tu3FmQ6IeNwE/ZTxQVFfk6MSCEbt++3bp16yJ+kpHS0tLp06f7+fnJ8/sTs3Xr1nbt2rm5uZmZmfH2BgQE8MYvSFvDVjMkff3aGeMKfmYSrHi+ffvWpUsXvr21hkoFe3uIjgYBh6OYmVmNHGklykNLRkZm3759M2fOTBFZpwYAAOTk5Hbt2jV16tQePXpUN1lZoQsXYNUqHBFRrd2hUJChIQwdilasEP+EuMnNFaKtYYEzM4Wf3okTJ06cOBEfH5+XlycjI2NgYNBbRmYvxlIIAUCQUftRKy+VSskCgHV88IDAF6hrVy7PEhZo0SL86hWkpvI/jJoaWrQowfsBAOjq6ElJ1aKKR4MQE/EjlV4OAO0z+NU2Ki2F27dhzpyWb6iWn5/v4uISEBDAdmTJz8+Pj48fPHjwjh07Jk6cyH+vgrxPnz8CgIWZ1bLFa8Ijflz0PMOyrJCRkZ09Y765mWWb1saB3z7n5+cVFBbcuX9j6qRZAGBkZNSxo7WKhhwAVNGrvgZ855q5c+fOsrKyjXe+BAKBQCAQ/gyIoIFAEAuuBUPJycnNFQmBQCAQ/nikpaX79+9/9+7dOXPmNHcshKZFQgKdPk25dg1u3cLp6VBVhRQUsIUFWr9eRDUKAkEcGtT3vlu3bj4+Pk0vaKjGzAzxy421TDDGjx492r59e05OzsqVK+/du0cT6ar9f0ZZWZkMXxuD16/xzp04JoaVb8PS0sjI6KL1EJaaAQBW3T+IeLKMqPbeIdLS0s7Ozs7OzsKDfPv2raen5+bNm8eNG7d69epWrVoBhYJ274ZZs3BiIvcOEhKoRw8kwIq/pTF06NCGdOlvDIyM2A+70mgfKyp6hbxjCRrudRk05fVVkJcHASvpAQC/eyfMVB8AMjKYCxbAly+Qk8N+S+Fnz5CrK9q4sXYZSgoF9PWFDcjNhZqKGS44jRmEzaOgAAI0AXyZM2fOzZs3c3P55WIBAKBt27aCuu7fvy/E4OHHjx+bNm3avXs3b5empubKlSs9PDzu3LnDd1/O+AFg3759vCUq2FIGABDkvtCFRlspL28gIUFFyODqVVxejubOBUlJQTGLD9qwAb5/x9+5s7AAAHp6aOtWMd8eLi4u165dW7p0aVhYWElJifDBNBqtoqJi06ZNNVpNTdHduygkBHt7Q1ERtG2LXFygnplgVVWQkQGhBi1I6LfQBQsWXLp0iW3aVFZWFhkZGU2hfFdSeiYrG2TeZdzy84UyCgCgWFa0/9waiqEh4vdWAQDQ0UEzZuBDh4D3Mi4ri0aNAisr6usnAJCSmnT/0a2hrnUsnlU3Hl2/CAASTKZDEv8PJk5KQmFhYGXVlFHVgXHjxn369Im3PTk5ee3atV27djU2NubqysrKOHB0N8t0oXu3XgBgYW61cd32L4GfKisrbaztlBSVAEBSkrZzy8F/t69LTklKSU2i0ytLS0u/BX81a2tUXl4GAF8CvldU1LiStGvX7r///mukMyUQCAQCgfAnQQQNBIJYaNe0y8vKymIymbWqgEggEAgEgviMHTv28OHDRNDw/wkaNw7GjUMAUFkJNFpLX+RF+H9l3LhxAwcOXLduHf88NOEnDx8+XLNmjbS0tIeHx4gRI8gvCL5ISEiwaqJzgu/dw5s3Q1bWr6bycmZExPH541hbyiUFIz7yq9zREClMXmRkZFxcXFxcXLKysg4ePNipUyc3N7d//vlHytISnT1bvWyanaTU00N9+9Y6Ed58MBgMKm/No2/f8LFjkJ4OVVWgpAS9eqHp0wWVRmps0Nix+MoV1vvBgUZ7VVGxI+Dx3+PXMRHlTVvnKB1js1Z6wl56oQICAICKCnj5ErhUHZmZ+MoVqKpCW7fW/xR+oaEBsrKQny98VMDNm8xRoyAjg7VpX/OmhH96Oo6IADc3tH8/WxMgnI4dO3bv3v3evXt8e1u3br1r1y5B+967d49vNQoWGGM/Pz9BvQsXLjxw4EBoaKggwURAQACDwejatSsALFu2TE1NjW2CwglbyiAnJ8clCDisrDxaVlaDfYGNisJ798Ljx+j4cU4pTB2RkUGenjBvHv769ZcshkpFZmZo+3Zo3178mZydnf39/T9+/Ojl5eXp6RkXF8d3GJVKLS0tvXHjhiTft3S7dqhdu1qfhSDk5ZGuLhZkigAAKipoxAhBnZcuXeJUM7BhMpkf8vOHObqGLDxeSpMBALWi3FuHZnVUpqL9F6BVK0ETojlzQE4OTp/GsbHVrhgIQatWaOxYtGABAAzoNzgyMqyisuLRk3uW5m3NTJuo8ETgty8h6ckA4JSYrlQhQNxTUoITE1FDCBowxjdu3Lh582ZRUZGMjEy3bt3mzZvXIN+4Pnz4IOTTmpiYuGrVqts1i4wkJsUfPLq7sLAAAHr91beTbXUBGhqN5mDPLQSkUCj6eobJKUlx8THzFs9gtyOE0lOzI8Nj2S1ycnJ2dnbXrl1T+X2qhhEIBAKBQGhGiKCBQBALKSkpRUVF9o+0qqqqrKwskYaNBAKBQCDUjX79+k2ZMiU3N1dVVbW5YyE0H2QNN6EF0759+27dui1atOjkyZPoN0nZNj25ubnTp0+/cuWKi4tLc8fSopGUlMzIyFBXV//VlJ8Pe/bUUDMAAMBTmz6ZStXD5nudpDG4ZRCAEDSU1bwANDQ0tmzZsmDBggULFjg7O9+/f1/X3Bzdu4e+fsVeXlBQAFZWaOhQ+K3+gvv6+g4dOvTXNsZ4/Xr86BFwrub/+BHu30enTkHNzHoToa8P3brBvXvAZHal0bYVFenlpPYNevWsYx8momyYuum6s7Kw3W1tgUYDwR4DgDH/mgIVFfjxYzRxYkOuupaXR/r6glLILOFCwO3bYGiIXF3x5cv2/LJ9rGH+T59CSgq6cYOlaRBp0nD58uUBAwZ8+PCBwWBwthsZGR04cMDQ0FDQjryuCeIPkJaWnjNnzqFDh06cOMF3AIPBGDx4cFBQUFVVFacZAxtOVwYajSYlJcUpaNiipDRdTk6G6y8Rg4FDQ8HNDd29W2eDIjqdfvjw4ZcvXxYXF8vKytp06bJKSUmxpORjfv5jjMv09TuHhQ23sJCrTeUjCoXi5OTk5OS0ePFiW1tbXvtPCoVCpVK9vb31mqzW2LRpEBnJxxQBAACQtTXUtCzl5OjRo7xqBgBA0nK0yes/jV0BFCoAaJUX3v52od3fS1D37iJlXmjSJBg+HO7fxwEBwGAgGxs0ahQoKrJ6TU3MV6/4Z/O2tQDg9fxRbl6ugb6hjrYuhdKIWquiosIrV88CgHwlfXBkvMBxNBoS7BMjPgkJCePGjQsKCmIXP3r48OHZs2cPHjzYp0+fek5+9uxZ4R/niIgIzs2Y2KhDR3eXlpUCwMD+Q4YNHi3yEIMHDo+IDMvL//XnQ01VffyYKe3b2Tx48ODWrVtlZWVKSkoTJ05sNqMvAoFAIBAIvyEIADZs2MBtYkYgEHho165daGgoe/PTp0/irIEgEAgEAqFuDB06dOzYsRMmTGjuQAgEAoE/RUVFLi4u5ubmJ06cIDUU+BIQEODu7i7IIJ3AxszM7NixY5x5Grx5Mz51imsYE1Fs9r5PUtcHACl6ReQCW8WyIq4xyMQEPXkCTWUcsnPnzuPHj798+ZLXoPs34sWLF+7u7hEREWyTBrx1Kz53DvityEft2qG7d0G6qavXAwBUVuKpU/HHj5jB0ExNDdbSSje26b3pIRNRAOC0FRotZMVBVRXu3x/XTNTVgmHDKIcP13FffuAXL/CyZXxNGqoFDSxdAsadfwp0uMpPcJalQK6u6L//WDcohAsaAIBOp//777+PHz/OyMhgMBgKCgpWVlZ79+4V/h7u16/fixcvhAzo1KmTkENnZ2e3bdv2wYMH9vb2vL0rV648cOBAVVWV8Mj5okWlftDUNBJsHIKmTOFrsJGSkhIZGSkpKdm+fXslJSXeASEhIZMmTQoJCeEUfxgYGNBotPT0dJaigkKhmJiYTJkyZd26dbUKOykpacyYMYGBgVy+FzIyMhQK5fnz546OjrWasJ7gdevw7dvAUwgDWVmh69dBWZnvXpmZmTY2NmlpaVztkt1HSi84gNSrBRmG0vDABrVuuKsyg8FY7jG/pORXERlpaemO1p0GDxqhoa7ZYIf5CZ1OP3BkV2RUGADMjEvvEiLwMoJat0YvX9ZTkZybm9ujR4+QkBDeLn19/Zs3b7K8TOrMsGHD7t/nZ270E0NDw8jISCkpKQCIjA4/dGR3RWUFQmj8mCk9e/QV8ygVFeWhP4IzszMkJST19AxMjc35mAARCAQCgUAgiIe7u/vx48eJ3SWBIC6tanriJSQkNFckBAKBQPh/wNXV9eHDh80dBYFAIAhEQUHhxYsXhYWFvXv3zszMbO5w6g7GOCUlJTQ09Pv37yEhIWlpaZjvQu3aU1lZGRYW1iBT/dnY2NjkcVVw5/e8/dd/FkvNAACzX5znVTOApiasXdtkagYAWL169dq1a3v16hUfH99kB60nDAbjyZMn58+f9/PzS0pKevDgwdSpU48fP/4r25Sejh884KtmAAD84wfeu7fpwuWERkOXL6NFiyjt2nWRl/eXlLRh5E8P82Z1Lo/ESULKSkhIwIwZ7EXe3IgqU4JqignqD+rbF02YwBtPtZrh9euf46rXsvsXF3ON5NQ34K9fIT+fpSfo3LkzCFUGSEpKbt68+cuXL6GhoV++fAkLC7t3755IRY6VKIMKIe4OAKCurn7u3Llhw4Z9//6dq4tOpz98+LBuagaE0GxZWSFqBgCAL1+4Gnx9fZ2dne3s7Pr06dOzZ09ra+shQ4ak1jTMSElJGTly5Ldv37isLJKSkmJiYtj+EEwmMzIycvv27fPmzRM/7IKCgkGDBvn5+fGt4nH8+PGGVTNUVVWlpKQIX5SPtm5Fq1Yhc/Pq6yeFAvr6yNUV3bolSM0AAGlpaUVFNa7DFG0j2W0PZTbeZKsZdNN/PLdtSDUDAFCp1Hlzlpia/MqRl5eXf/R/v3nb2ne+PrwFjOpDbl7O/sM7WGoGB3tn+zYCzSoAIXByqr+/2vz58/mqGQAgOTl58eLF9fyKIi1KjiYlJcVSM0THRBw6uqeisoJCoUyfMkd8NQMASElJ23bs3L+va++eLhZmVkTNQCAQCAQCof6QkhMEgrjo6+tzbqY39B0NAoFAIBA4cXV1XbVqFZ1O5189l0AgEFoAcnJyt27d2rVrV6dOne7cucPXKryFU1hYGBkZWVpays4Q5ObmpqWlmZub18pFnC9lZWUdO3asd4x/Ptra2txrfHnyfJG6JhvHeLAeK5QXedzdX6ObRkOmpmjtWujevRED5YebmxudTu/Tp8/79++1m6UWQy2ZPn16VFQUyxUjLS1NX1//4sWLNewxzp0DAdUQAACYTPj4sSkC5QuVipYtg2XLHNes8SsoGL5//xYJqdcBOKYMCqrA7Qd+3BFRBfjZowkTIC0NX7nCXcrEwAAhhBMThR23Zla7QUBr1oClJZw6hZOTIS8PZGSQtjaUlgIA/Lz4VJsunDrFHDmSdwb/9HR7bW17bW3/tDT85An292e1M7t1Q5qa4OKC5swBwXlEJSUlvs4EfFm7du2DBw/i4uL49qqqqq5Zs0b4DAMHDjx06JCrq2tgYKCamhq7/dOnT4KmZcGqasQ3iYsxthYlYMJ5eai8nO0pcvHixTVr1rDlC0wmMyEhISEhISIi4v79+xYWFqz2+fPnR0ZGCp+ZTUlJybVr14YNG9avXz9xxi9ZsiQ4OJhvV1lZ2Z49e8aNGych0QA3bMPCwlauXBkREVFYWCgpKamtrT1kyJB169bxzS6jGTNg2jQUGoqjokBVFXXqJLJUh7q6upycXDFLbSNBo41aIjV1A5KSZfXinLTyY8um9LXWkWpb/3PhwszEYtWyvxkMRlp6SmJSQnBI0JfAT+Xl5RevnLl646JJG7MO7Tva2nRWVVUTPZcAsrIy3vq+9nnzoqKiHAAszK0mT5iJRlVCfDzm0eUAQqhTJ1Q//2Mmk5mUlCTcZCUsLCwgIKBLPSor9e/f/9atWwzB1zRWrZPI6PDDx/ZUVJRTKJQZU+fad25SyxACgUAgEAgEXoiggUAQF66f+mVlZc0VCYFAIBD+H9DR0TEzM3v79i2pLUogEFoyCKHVq1cbGxsPGjTo6NGjo0aNau6IakFJSUlYWBi7RjULjHFRUVFoaKi1tTVrkWKdcXBwYFWFb5DU1B+MkpIS9+rhmmqSYhn50SsuVlGrn8bdF/6WrSj91a2lhXbvRt26QTM9z/PmzcvPz3dxcfHx8VFVVW2WGPhTUYEPHwY/P8jPxzQa0tIK79PH29s7OjpaRkgaOCZG+Kw4Lw8xGEIy5U2AQ+/emzdvBikpWYDTVqjfV0zH8LEADiXC0lYC90LLl6P+/fG+fZCUhOl0JCuLTU0pa9bgpUtBuKBBRaXBTwEA0LBhMGwYSkrCyclIQQEsLMDBgXcYzs6GykphE2EMO3ZAXh6wJDXJyTg5Gb5/h9ev0YULDeJZoqmpuXLlyr///jsnJ4f7LBAqKSmZMmVKr1699uzZI2T99+jRo9+8ebNr166dO3eyGxMSEiqFnp3w9ehVVVUi1sRTKECptqdNTEzcsGFDKj+9TmRk5MSJEz99+kSlUktKSnidJISTl5e3d+9ecQQNVVVVfn5+QgaEh4c/e/Zs0KBBtQqAl2vXrq1evTqR442dkpLy7du3N2/ePH78mP/LRKFA+/aofXsxD6Gnp6enp5eRk0frP402aR1F06C6AzPpL6+UH1mqJkUZc4pPvY+Ggkql6usZ6usZOnbtFhYecvbiifz8PDqdHhYRGhYReuP2FRNjMwf7brY2neTkBIoziouLMrMy8vPzikuKKioqSkpLMjLTklOS0tN/vU+6OfWcMHaKhIQkSEqi69dh+XL8+TOwval0dMDBAe3aVWd7hvDwcJb0JDc3Nzc3V8jIoqKiZ8+e1UfQMGHChH379gmS1CgoKMyfP9/vk++Fy6eqqqoQQtMmzyZqBgKBQCAQCC0BcleFQBAXhGos9GgoH1oCgUAgEAQxZsyY69evE0EDgUBo+YwaNcrExGTIkCExMTGrV69u7nDEJSoqikvNwKasrCwyMrK92HkdvsjJyamqqoaFhdVznv8HuH5tgbMzvHvHWhbPoFAnLzyR+LPYhFP4x7G+d2rsq6iIevZsqkj5s3bt2vz8/N69ez958kRHR6d5g6kmJga7u+OICGAyWQ04OPja48cTjYxkhFuOIwEWB5wDRI6pM/n5+OZN+PYNS0igLl3QsGEgK8s7yt7ePjAwsLKykkaj2SrCCiPYHgcAsDUO91RFNgqC52/bFp05AwCsE6g+DRcX8PcXKBqQlYURI+pzTiIwMEAGBkL6kYEBplKFu0RgrqItAFBVhf38YNEidOpU/WMEAHd3dwUFhe3bt0dGRnJWiMAYV1RUhIWFhYeHf/369fnz5/KCV/bPnTt3xIgRnIIGQ0NDGo0mRNOAEBJy++UrnT5aaNhIRYWdZl6zZo2Q4qEhISHnz5+fOXNmeHh4HSw5k5KSxByWxeURUpOKiooXL16wBA25ublBQUGFhYU2NjZGRkbiBxMZGcmlZmBRVVXl4+Mzffr0q1evij+bIMoY0HrR7mh5C1D9ddFjRAWW73dnhH8CgC7dBoqsZtJQWFq027ZpX3BoUETkj+DQ71lZGRjjqOiIqOiIS55nJCQkdHUN2hgZy8vJS0vLIIQyszLS01OTU5OKi3mqF3FgZmo5ZNAIczPLX03y8ujECZSRgZ89g8REaN0a9e8PanW3grh69aqHhwfviyUIQd9buEhPT8/JydHV1VWpqcei0WhHjhyZOHFicnKyoqK8rr6OqpqSuoZadlZu0JfQESNGyMrTzl44jjGWkJCYNsnNvotTrU+JQCAQCAQCoREgggYCgdAwpKSkXLp06cWLF4mJiW3atBk+fPiECRMUBdUoJRAIBIIYjB49ulOnTseOHSNLewkEQsvHxsbG399/8ODBkZGRx48fb/nlcsrLy0tLS4UMKC0trb+5gpOT06JFi3x8fOozyR9PTk5O27Y1PMnRjBlw5w7+8QMANo5d87pdN1a7cmnhuSPzufdvGcW5d+3atWPHjs6dO1+4cKH5xYjFxXjOHBwRwdXsW1i4LCkJb96M/vlH4L6mpvD0qZC5kaoqe8l7w4IPHMC3bsHPlDO+exdOnoTZs9GECVwjFRQUzMzMLl26NHPmTABY0Qp55+JPBUDHMCMUv+2M5GvzpkCTJ8O9e/jzZ/69nTqhei+Xrxfa2nVUkGCMP35E376BtXWDBDJp0qRRo0Zt3759165dvFlVjPHHjx8nT5589+5dQTNYWFjExcVhjNkapi5duhgZGQmp7yAhIUGn0wX1ni4pmSUnZyzoQo0QOP5aXB7B84ngpLKy8tGjRzNnzmQwGHVYwVJeXs55XoKg0+nMnxojIZGkpKTMmTPn+/fvKSkpTCZTXV3d2Nh406ZNLi4u4gSzatUqQQlyjLG3t3dERIS5ubk4U/GlhAFnUuBwIjPT8JeYDOemV1zZXvngP2BUAYCNtfV1V1c8ZgzOzkYMBqiqgpMTWrSozjYGIpGUlLS16Wxr03k8QFJywqfPfv6ffPPyczHGdDo9ISE2ISFW5CQIIVVVdR1tXZM2ph1tOuvq6PEfp6WFpkypf8zh4eG1UjNISkra29sLGYAx3rVr1/Xr19PS0kpLSxUUFIyMjFatWjVkyBD2mO7du9+8efPvf9YattahUKrfsZpa6g5dnfr373/91iUAkJeTn+u2uIaSg0AgEAgEAqFZITfHCQRx4fpBK/Jn6v8PFRUVHh4ely5dGjNmzMqVK9u0aRMWFubp6blu3bqpU6cuWbLE0NCwuWMkEAiE3xJDQ8M2bdq8ffu2V69ezR0LgUAgiEZHR+f169djx44dNGiQp6enurp6c0ckjPz8fCFJMgCoqKgoKipSqZ/V/MSJE5cvX16fGf4fSE5O5rZql5REBw7AnDn3NNoe6T+b1UZhMq/sm6FRmM29v4ZGk4QpGg8Pj06dOk2fPr1///7btm1rxo8A3r6dV80AADEMhjkAfvwYzZ4NApwk0PTp+M4dSEnhPzWVCs7ODRgqG7xxI/b0BM7ajkwmjomBbdugrAzNnMk1/vLlywMGDMjOzl69erUEgpOWqNtnXFQFMWWwMByfa1ubH+wUCjp9GqZPx9+/1zBCoNGQrS06caI+51UXqqqwlxd++bJ6My4OZGWhsLAuUxUUMC9fpjSQoAEApKWlfX19hawRf//+fXh4uIWFBd9eKpWKMeZM/NNoNFdX10OHDnG6PnCOV1NTE+KXkMtkniopWauoqMjvFg1q1w6tWMHeLC4uFjQPi5KSEgAwMzPT0NAQ03GBjaKiIkKIyWQePnz49u3b6enpTCZTRUXF0dFx69atbNcKQ0NDVVXVPF5HjZ9QqVQjI6NevXpxijyys7Ozs7OnTp36zz//uLu7C48EYxweHi5kQFZW1okTJ/bt21eb86smoxIupsJ/yTiHDmyLE7mcVMrNfRkPT1SVlQCAnp5eNzu7CzSaxN69uKICADAAxMZCYCC8eoVOnQI9ASqBhsNAv5WBfqsRQ8dERoUHfPELCf1GoVDLyktLSopZN/ekpaW1tXT1dPV1dPS0NLXV1TTk5OSlaFIyMrJNebtv5cqV4qsZAMDExESIqIXBYAwfPvzZs2dsy5PCwsKUlJTp06fPnTt369Zf5T+6du3arUfXpOQah546Zerx04cAQFJScvWKf7S1WobbEIFAIBAIBAIAEEEDgSA+XBaILX/NWdNAp9OHDBmioKAQERGh9tNkz8zMbOjQoampqQcPHrS1tR04cODff/9tamravKESCATC70jfvn1fv35NBA0EAuF3QV5e/sGDB+vXr+/YseOBAwdGjhzZ3BEJROQaWVbWrZ5HsbS0zM7mScATahIREWFmZsbdammZ4nlnfpj8z5QZ/HN9h2PkJ65RWEYGDRvW6CEKIiwMX7mCMzKQpCQ4O6ORI/v06RMcHLxx40ZLS8sFCxbMnz+/eWQNX77wbU5jMHSoVEhLwxcuIA8P/vtqaKBRo/DJkzW0BT9B7dqhJUsaLtCfBAXhu3f5HhEKCvDp02jwYNDU5Gy2tLR8//59//79s7Ozd+3a1VoGHTRHM0IxANzJBHslmKtfmwDU1NCdO3DiBPj44Nxc1jJtGDAATZvWSHYUQsCDBuGICGAw/AHstbU7u7n58xtmr60NAP6iiiOgBr0EVVZWxsXFCRmQnZ19+vTpPXv28O1NS0uTlZWl1HxKd+3aFRIS4u3tzahZVoNKpbZu3VpSUjIjI0PI1Xh3UZEMwFwVFS2Oqzo1ORkAIDkZcxRYkeVXvoQTY4Tw06fKysodTU1rK2iwtLQsLS0dMmTI+/fvKyoq2O1fvnx59erVjRs3LC0tAUBaWtrKyiomJkbQPCYmJteuXeNrWZGRkbFt27ZevXoJN1fIz88vKhJWRgEAklnPj9gwMHjnwoVU/CwH6BwvhX5OypJH/016c41Jr/CWk/mhq62zZMmAMWM0PDzwy5fA9aoxGDg4GNzc0P370CS31BBC5maWXDYDpaUlFApVWnjlnSaByWQK8SbhRVFRcd68eVJSUoIGLF261MvLi1cblJube/z4cVtbW/a3sorKipTUFADo23tAQUH+p88fAeDJswesO5+dOzkQNQOBQCAQCISWRlP/KiMQfl/y8/M5N4VUhfy/Ys+ePRQK5fr162o8JQN1dXV37twZGxtrbm7u5OTk4eEhZqk/AoFAILBp3779jx8/mjsKAoFAqAVUKnX79u2enp5btmzp2rXrrVu3hBRHb0YUFRWpQksVSEpKisx+iaR169alpaV1KMf+Z4B+ImRMcXFxSkoKH0EDwLxstRKJ6sxN3+A3C5/yLJRHiNK1Kxo9mu9x6x63ODOUleHZs5ljx+ILF+DpU/zwIV6zBg8cCK9eKSkp7d+/38/PLzk52dTUdPTo0ZMmTRKeA25gKitxzV+vLIowlgSQZp1XrDDrdbRiBZo8mdv6QkoKdeqEzp1rDMd4fPQo5OYK7E5OxocP8zbr6+u/e/fO29v7ypUrADBSE2b+XPj9dwwOFrEanwcJCTR/Prp1i/LqFcXbG928iWbMaGI1Q8Dx4wDQJTcXaqb27XmuRSw1A28LH31Dg1Yuy8rKYtkYCCFFkL0HQHBwsDZP5FQq9fHjxwsXLjQ1NWUtHZGQkFBVVZWTk4uOjg4LCxOpLdtcVDSiqqp86FDk4IC6dEG9ejFv3GB1cX6WW7duLWiGMTIyAVpa+2JjsZsbc9y4GwUFj/T1VcV+9Y2MjHbu3Dlx4sRXr15xqhkAAGMcEhIyduxY1vMWHh6uoaEh6K+PgoKCra1taGiooAMlJyevX79eeDBycnIiV+CIn85nYjiUCO0/4tHf8aPsX2qGVllJB896fFnRfab3RamqShmEXKWlV1VUTPHz04yMxH5+3GqGn+AfP/B//7E34+Li7t696+XllZmZKWZI9URWVq4lqBkAIDs7W6T0hI2Ghsb8+fMXLFggaEB+fv6jR4/4Op0AQG5u7u7du9mbH/3eMZkMALAwb6uirMpqjI6JBABlZZVxoyeLGRWBQCAQCARCk0EcGggEceESsOvq6jZXJC2HioqKffv2+fn5CbkXrKiouG7dOjc3twULFtjb29+4caM+lRoJBALh/w11dfVcIff3CQQCoaXSrVu3L1++3Lt37/Dhw+7u7gMHDrS3t1dVVc3KysrKyiosLKRSqWZmZt27d2ctWm165OXlZWRkhDiQy8jI1D/nQaFQFBQUvnz5MmjQoHpO9VuDEOJNSbKyjE+fPrWzs5Pgybk+yII3eQAAhb0oAHAbANnZQUbGrxFKSsjRER0+DAKUB6z562OzIXCGqio8dSp3xo7JxJGReOVKyr590KOHsbHxqVOndu/effXq1YULF3p5eVlaWo4ZM2b06NE6Amo9NBgUCt80fA6DocZuF5WpRX//jcaMYR47hlJSMIOBFBVhwAA0dqygZ7u+pKaKGCBgRbuKisru3bvd3d3Hjx9PpVK3m6CgIvylECqZsDwSP7f9rSpFMhj477+52vzT01lKBV4FA6sXJCRAQAqzmo4dGy5EUFZWFrJAnIWSkpKgLj8/v+HDh/O2S0hI7N+/f8eOHR8/foyNjZ05c2ZtvwAnIVS2aZMsx0ILzsIWrEvQ5s2bP378mJaWxrXvBkXFhfLyqhQKsNZgMBiSGRkDAHz19HqlpqZxiEskJSV5axUZGBjs2LEjKSnp9evXgi44ISEh06dPz8/PDw4OnjFjxsWLFzdt2sS1Ol9DQ2P69OkxMTHCVYBRUVHVjxgM8PPDHz4AAHJ0hK5dgUoFABqNpqurm5CQIGgGSUlJMf8kMTEsjMCXOZ4wBOCUFDz10amhnx5JMvi88fD373DyJAjJ0zMY8PYtLFrk4+Ozdu3a6Oholo+Rnp6elZXVf//9Z2xsLE5sfwDy8vK8f/u4UFRUNDIyatWq1bp16+zt7YWMvHfvnpAXHQASEhLS0tJ0dHSSkhNu3bkKAOpqGm0t25uamBeXFEXFRMpIy+jrGQzqP1RGWqYOp0MgEAgEAoHQqBBBA4EgLrE1l7AYGho2VyQth9evX1tZWYnza1NTU/PGjRunT5/u1q3b3r17J08mcm8CgUAQi9LSUhkZckeJQCD8llAolBEjRowYMSIpKenp06dfvnwpKSlRVlZWV1dv3bo1nU4PCAjYvn27iorK0qVLJ02aRGlyX3cDA4Po6Gje7BQA0Gg0IWt5a8Vff/116dIlAwODDh06NMiEvwucDgdCVAX9+/fnGiwI6pcvzNWrISkJA4CKCmXKFOjSpSEiFQbfyPHhwzgggP/648xMvGULcnRkGaqzsr89e/Z88uTJy5cvb9y4sWnTpvbt27u5uY0aNUpkYriOSEggNTXMY5ifi/GvFeft24uex9yccvAgADSFKIDfx7AGglO8vXv31tbWvnnz5rhx46QocMoKOX7C5UzwLwC/AugqMLfe4sDv3uGoKP/ycnttbXttbbbXAusBl6ChuldPD2xt4eVLeyUl4GfPgNq0QVOmNGCQcnJyenp6iYmJQgaMGzdOUO/jx4937dolqFdKSuqvv/7q2bNnHQJTU1PjtY3k1DQAQNu2bRctWrRnz56cnBx2YzcpqXksNQMPZhj7tG8/U06uuLhYWlq6TZs2Hh4ehw4d+vDhQ3p6OpPJVFZWNjU13bNnj7W19eTJk/P5OaOwI3n06NF///03fvx4Go0GAAMGDFi3bl1gYGBhYaGUlJShoeH69es7deo0YMAA4WfK0uHhJ0/g4EEcG8sSYeCTJ1GbNrBkCRowAAAmTJgQGBgoyCPTyspqxIgRwo8CPGoGTRpM0IbJlMw2S6cAxxPITV4eFlxQo5r8/LNnz65fv55TXJKSkpKSkuLi4nLjxg1bW1uR4f0ByMrK6urqCiluQqPRzp07J86LBQChoaHCa2nl5eUlJSXRaBJHju+rqKygUChTJs2iUqkyVJlpk2fXOnoCgUAgEAiEpoUIGggEsaDT6Zy/2BFCDXV/87emtmXdZ82aZW9vP3HixKtXr27fvt3a2rrxYmsu6HR6cXGxlJRU/Q2KCQQCAQDev3/fsUHX1REIBELTY2Bg4Obm5ubmxtuFMX7x4sXmzZsPHTp08eJFKyurpgxMU1OzoqIiOTmZazmslJRUq1atlJWVG+Qoe/fuPXPmzODBgzU0NEaOHDl16lRi9sZFamoql2nBmRRYFlktF2A5NACHtkD8/LogIUV9zRtevhSyJh5HRcHTp2jwYAD4/v37mjVrnj17JikpOWDAgAEDBlRUVHh5ef3333/Lly+fPXv2okWL1NXV6xiGEHr0gO/foWZyK53B0GZZ6xkZoYkTG/6g9UFRsT4D1q1bt2zZsjFjxlAoFGMZGKsNF1IBAC6k4q5KLd6kISkJP3kCmZn4+3fgyEBzahqAJVbQ0kKLFsHr11BQgE1NkZERWrgQdHQ6d+7Mf2ZVVVi0CBq6XOaMGTO+fftWWlrKt7ekpES4IqFuegWRMJnMr1+/CkqEsz/sHh4eBgYGu3fvjoqKYp3CJlVVDQoFAKjJyQDA0Nfn3NG0rOz9iROc2qnTp08zGIzY2NiKiopWrVopKCiw2rOysoRHaGhoOHXqVPamiorKsWPHeK9FIqXMcnJy+NIlvGdPjSot5eX4xw9YswZyctCkSfPnz3/+/PmTJ08YNWuXAIC+vv7BgwdF1qTgUjNM1YG95kgSAYRmM8vKhO8rwjIEIJFO37RpE69VBgDExMTMmDHj06dPtEYobcOf2FjIyQE1NWjTpomOyMGoUaMCAwMFeXJYWVkNGTJEzKk0NTWFD1BSVgoN/3bp2kmW0mXU8PGW5m1rFS2BQCAQCARCM9LUK2AIhN+U+Ph4zt+B2tracnJyzRhPC+Hx48d9+vSp1S7t27f/8uXLgAEDBg0a5OLi8vDhQ94f2L8jdDr98uXLvXr1UlJSMjY2VldXb9Wq1ZgxY86dO5eXl9fc0REIhN8VLy+vc+fOTZ8+vbkDIRAIhMYCIdSvX7937965u7v/9ddft27dauIAWMYJGhoa8vLysrKy8vLyGhoaNjY2DVgUwMDAYOPGjXFxcTt27Lh7966FhcWIESPu3bsn3FT8T0KkboDr2a5gwu6EuteJEB+EkDjOENyUlGDhmUsGA/v4AICfn5+Li8uRI0dsbGzYnVJSUsOGDXv27Nm7d++ys7MtLCw2bNhQUlJS6zCEghYvRjzy8Qg63VRCAuTl0ZQp0EB6nQajUydhxSykpGDgQCF7u7i4KCsr3717l7U5TaeccHSLAAEAAElEQVR6qrtZkCfK+qE5yc7GkyYxXV3xli345Enw82M1s3UM3GUm6HTUqxc6exbdvk3x9ETbtnGqGfw5f1lTKMjEBP3zDxo5ssGjnjVr1uDBg/n6i5iYmEREROCacA6YP38+FoVwX31BhISE9O7de+DAgXxtEhAHkyZN4hRk9EpLoyYnU3/WGKXWLDYKJSX49m2uqSQkJExNTdu1a8dWMwCAoNoBGhTKeRWV95qa58vL8ebNUFjIORXXAwAYMGCA8DIErXV18bFjwLckR04OPnoUMjMRQnfu3Jk+fTqnfo5Go9nY2Hh6evbo0UPI/ADAxLAg/JeaYbIOHGCpGQBAS0u0REaUaG9dUpIQk4+QkJATJ06IOET9wRgfOYL79WMOGcIcNYo5ZAh2ccH//cffeqfRWLZsWa9evfhWcdXX1z98+LDImhRshg8fzmtSwkJGRtqui/Wgob0/+L0pLy9HCPXvN7hvbxFeIAQCgUAgEAgtCgQAGzZs2LRpU3NHQiC0aN6+fcv5k8/BweHDhw/NGE+zQ6fT161b9/r1a39//7rcBASorKy8fv36sWPHUlJSZs2aNX36dAMDgwaPs2m4fv366tWrzczM5s2b169fP1lZWYxxXFycr6/vw4cPX7x44erqumTJEjs7u+aOlEAg/AZUVVV9/Pjx2bNnDx8+LC8vP3XqVPfu3Zs7KAKBQGgKvn//PnTo0LFjx27fvr1u3zB/CwoLC2/dunXhwoWwsLCxY8dOnjy5S+PXTWgW2C/iL2eFmi28A1hcSINF4dUtJrLwtSu3Q0MdDt2QA7KzmS4ukJkpLIAhQ8536uTh4XH+/HnhBvKJiYnr169/+/btuXPnGnjlen4+njMHBwbCz+XU43NzB2prT1myBC1c2JAHqielpfjOHXj3Dr97B0VFfIegTp3QnTvCFA8Ajx49Wr9+fWBgIOu16/4ZfysCANhkjJa0zHKR2dl47FgcGSmon1PNUC1xaNWK4uMDP9fWcxozBAQEQFISPn8ep6UhAOjaFY0aBY3mGogxXrt27c2bN+Pi4lgu9yoqKh06dDhz5gxvSUr2p8nCwuLcuXNdu3YVPrmtrW1gYGADhiqsu7CQ2bs3pKdz6Rg4fRrQwIGII7/eeH+eWKHS6fTOnTt/+/aN7xhtbe2n/fu3f/lSyDxo4kS0YwfrcXJy8rlz58LDw2VkZIYOHSpSLQEAVRgWhmPPn+YgU3XggDmicJw0HjoUf/0qcH8dHcrJk0w3N+ApgFKNnJw9k/k5KkpIDIMHD37w4IHwOOsFxtjdHb98CRUVNdqlpVGfPujYMeFXG06ys7OvXLny/ft3VVXVYcOGOTo61vYdUllZOXv27GfPnqX/fMZoNJqVldXhw4ednZ1rNVW/fv1evHjB3qRQkI6utql569bGhmzNRGsj45HDxpmbWdZqZgKBQCAQCIRmxN3d/fjx40TQQCCIhbe3N6cVQc+ePV+9etWM8TQvT58+Xbp0qYmJyblz5+rvj/r9+/cTJ05cv37d0tJy4MCBGhoa5ubmwcHBr1698vPzKyoqMjU1nThxopubm3xDW2XWn5KSknnz5n3+/PnkyZNOTk58x+Tl5Z09e/bQoUMmJiYrVqxwcXFp+vrQBAKh5VNZWXnt2rU3b948ePDAyMjIxcWlf//+jo6O5IpBIBD+r0hPTx8+fLi+vv7p06eVlJSaO5zGJT4+/vLlyxcvXpSQkDh16pSgL5O/KSIzOpwWRFwZx24B+Htx9eNNxmhpKxHiAyFHbxRBA5OJe/bEsbGCjs4EWG1s/Dg9/d69exYWFuIE/OLFi2nTpm3YsGHOnDnijBcf/OQJvncP5eVVSEgY3L//9cIFfU1NpKkJ5ubQAr5j4Nu34cgRHBsLgkq/I4SsrNCFC6ClJXK2Ll26rFu3bujQoQDgmQ7uYRgAWstAYNeWqJDCkybhN29EDuM2aeAhICCggSKqNcXFxffu3WOlcocMGcK3ZhDnpcDc3Dw8PFzktL169fLx8REyoHXr1nFxcYJ6EUKzZs06efKkyAMBADCZzO7dISGBLWjgKjkBADBmDGXvXs75WQ+4Lg7p6ekODg7x8fGszfaSkpIILZOXH88rK9HRoRw7Bp06cTWHh4evX78+KioqJycnKyuL18VHTU1t+fLlHl++YH9/IeeE7O1RXe2Oiqpgaij2/un+MFUXDpjVUDMAAH7wAK9Zw2k18QsKBUaOpOzbh3fswGfPAm9xCioV9evX9v37sLAwIWH06tXL29u7bqcgDnjvXnzsGPD1SZKSQvPno6VLRU7CYDAWL1786NGjhIQEVou8vHzbtm1PnjzZoUOH2oaUkJBw8uTJmJgYWVnZIUOGuLq6iu/NwCY1NbV3796sT5mKqlJvl+7Kyr+K9bRpbTJ44PB2bf/A2q8EAoFAIBD+bIiggUCoBUFBQZwlzE1NTSMFL6T4g0lNTZ0/f/6PHz/27ds3aNCgBpy5srLy1atXDx48eP78ua6urrm5effu3bt3766kpPTt27fjx4+/fv167dq1c+fOFVnrscn49u3b+PHj7e3tjxw5IrIECZ1Ov379+oEDB3JycoYPH+7s7Ozo6Kgt6uYUgUD448nNzX3y5MmDBw9evHghKyu7atWqkSNH6vPeSCUQCIT/GyoqKlavXn379u09e/aMGTPmD7ZqYHP//v3Zs2c/ffqU8xfH744QQUBZWdmSJUtev37N/knFOeZbEXT//Gvzsz0yk2thggYA7OaGnz7luyMTYGpZWZqFxZ1Hj5RrU9YhLi6uV69ea9eudXNzE38vcWEy9w0b9sLX97GGBpSUgJwc0teHQYPQkiXiL0RucPD163jrVuCt0IcQ0GigrIzU1KBLF7RmjZhOA0+ePHn8+PHRo0cBoJwJ5r44vwoAwMcO2SqK2LepiY9nDh3Kv2oAP/jKGj65u6MRI1pc9ZCasD9KU6ZMad++/YoVK0Tusnnz5s2bNwuqTSklJVXBtaqeB3Nz85CQEDHzwXjsWMqNG8BXygAA0tKUc+eAY6G8kIvD7t27t27dWlBQAACHlZUX5ufT9fX56oaQrS26f5+z5fDhwzt37kxJSeFspFAoLAMMeXl5ExOTlStXTpgwAbu6YgH+DdWT29ighw+FDBBESgWM/oZDfxbAmaYL+3nUDCzw5s34+nVuTQOFgrp2RZcuQVUVXrECv3oFXMV0VFSgZ0/K3r2dunb98uWLkEhcXV0fcp0CxvDuHfP+fVRUhBUVKcOHQ51VgFVVuG9fHB0tqB+ZmKAXL0Do+wdjPGLEiEePHlVVVXF1GRkZ3bt3z5qn6E/TkJKSMnny5PiEWOe/OrPqwjCZTMykrli62sqyXbOERCAQCAQCgVBPiKCBQKgFBQUFKioq7N+rFAolLy9PUbGl3RRpRCorK48ePbp9+/Z58+atWbOGb73MRiUkJGTFihUJCQnbt28fMmRI8y5ZTk5O3r1797Vr1/bu3Ttp0qRa7fvt27cnT574+vp+/PhRT09vwoQJs2fPVlVVbaRQCQRCS4NOpwcFBX39+jUwMNDf3z8uLq53796DBw8eNGiQhoZGc0dHIBAILQVfX99ly5bl5ubOmDFj+fLlNBqtuSNqXO7duzdv3jwfHx9zc/PmjqUBEJLwCwkJGTduXMeOHY8dO8b+PcU5bHUUPv7T+t1QGoIdkEjxQa0CaJgBiYnMceMgKYm3Z15BQZSq6qOwMBkZGTGjZRMTE9OjR4/9+/ePHj26tvsKATMYh5ycdn3+/FpDw5gzRUejoV690MmTzaNpKCzEgwbhn8vZuZGVRVu3olGj6jLzly/4wAFISJg7dPU124EA8K9UyiJHAWrRqip87Bi8eQPZ2RghpKEBffuimTOBX0n7BgQfO4a3b6/FDrq6yMMDKSrinTtxdDTQ6dXthoZo6FC0cmUzClOEwKlIU1FRiY6OFueXb0VFhb29vaCaC0pKSizFgBAUFRU/fPjQtm1bSEjAT59CZiZYWKD+/UFBgSs8jDG8fo169uSvZgBAdnbo3j2+J8X34rB3796jR4+WJSY602i3OPwJuOdXVqbcuQOmpqwtLy+vadOmZfIrZCMvLz9mzJh58+bZ2tqyDo3HjsVCS6AiJyd07ZqQAXwJLYZR33FqBQAAAlhsCBuNhb2r8O3bcO4cTk6GggKQlUXa2vDXX2jNGqiqwmPH4sBA4Hl+kJkZevgQZGXHjRt3/fp1QTNTqdSdO3cuX778V1NSEl64EIeGQnl5dYuMDGrfHh05Ajo6tT1T+PSJOX48f3sGFlJSlBs3wNZWyBxHjhxZuXJlOTuemnTu3NnPz6+5blslJSf+u2M9ZjIBQE1Fe86sea1bt2mWSAgEAoFAIBAaBJagodbuVQTC/ydKSkomJiZRP4v8MZlMf3//vn37Nm9UTQOdTr98+fLmzZvbtWv37t275rrH2q5du6dPnz558mTTpk3Lly+fMmXKpEmTeMtzNjb+/v5Hjx598uTJtGnTQkJC6pB9tLa2Zkn1mUymn5/fmTNnLC0tDx48OG7cuEaIl0AgtBSYTOaDBw/Onz/v4+PTpk0bW1vbjh07Tp8+3c7Org5uogQCgfDH4+Tk5O/vf+TIkStXruzbt8/e3l5VVZWVOVBQUHB0dJwwYUIdEsYtlmHDhhUUFNjb2wcEBJj+THH9YRQXF+/fv//w4cN79uyZMmUKZ5cgH44QgJaYpAUAQ0O0eTNs2IA5NA2VGC8sLg6Wln4RFFS3N6exsfGjR49cXFzk5eUHDBhQ/zCzs7Nfvnx5cNUqnJn5RkOjDddXjspK7O0N+/YhzsRhU4FPnxaoZgCA0lK4cwdqL2jABw/ic+cgJwcAOgV/YAkawt8G4I/X+ZxmVhaeMQOHhMDPNdY4JgY+f4Znz9D581zJ7wZGyLmzoFBAXR0oFCQnB8bGaM0aHBnJXLkSsrJqDEtMxKdOQXY22rWr0WL9RVZW1urVq4OCggoLC6WkpPT09BYtWuTq6ipyx3Xr1hUUFIip45eSkrp+/frIkSNDQ0N5ewsKCmRlZUtLS4XMUFFRUZmUhLduxSEh1RYgCOEDB1CfPmjDBqBS2dcclqaBuWkTvnoViou55kHGxujQIXFiZsO6WXF72bJ1np7CxuXn4y9f0M+r/caNG/mqGQCguLg4MDCQrWYAAOjcGT5+5JULVEOh8BazqEFqKqSkgJISGBuzhTsvc2FqCC5mAADQKHDIHI0X5SaJRo6EkSNRaiqkpYGiIhgbs6rYMD08gJ+aAQBwZCT28KAcOrRlyxZfX9/kn2U+uLC0tFywYMGv7cxMPHkyjompMaisDH/6BBMnolu3oJbrQ3BsrDA1AwBUVOC4OCRU0HDlyhVBagYACA4Ofv78ef/+/WsVWP1JTkl88uxh0LfPLDWDs+NfUyfNauIYCAQCgUAgEBoJcgOdQBAXBwcHtqABAG7duvXHCxoqKyvPnj27c+dOExOTK1euODo6NndEMHDgwIEDB3758uXSpUtOTk7W1tYbN250cHBo7OMWFxd7enoeP368sLBw7ty5hw8frn9RZwqF4ujo6OjoGBQUNHLkyJycnPnz5zdItAQCoaUREBAwd+5cCQmJBQsWnD9/vlYG1ATCH09hYWFKSkplZSVCiEaj6enpKTRqDonwW7FgwYIFCxakpqYGBAQUFxezfBoKCgoePHiwffv2O3fu1KFMdYtl6tSp3759c3V1ff/+/Z/h2YMxLiwsjImJCQoKevPmzcOHD3NzcwGAS80AHAudb2XAzB+/0mAX26GhGgLlDs0L6tMHrKzw1q0oPBwXFycxGKNjY/XNzF68fKmgqAilpfjePfjwARgMMDVFkyeDeK+pjY3N/fv3hw8fPn/+/OXLlwsXRsTHx3///j0iIiImJsbLy0tOTi4jI4NOp7O0kiyneicHh6Xy8iMw5r9SmE6Hx49h8WLh5uqNAr9cNSc4KAiGDYPKSlBQAHt7NH8+iLIJxPfv49OnIT+ftWmYXZ0uTZFXw8f/BiMjNHLkr9FMJnZzw0FB3LNUVeFPn2D2bHT1qvhnUwuqqvD69fjJExHD1NUpjx+DnFy1rqKkBGbN4lYzsCgvx48eoQEDoGfPho+WgxcvXsybNy+aw6j/x48fnz59Gj58+NmzZ3k/p5wtp06devv2rfjHMjc3f//+vYuLy+fPn1nvZE6EqxkAoKKiwpZXEpSUBB8+wObNvHFijKFVK7h0CSckVHsAaGoiKyu0ezfUvkykhoZGiYKCq7T0ReFx/jyv6OjoGK5sfU2io6O/fv1qZ2dXHfD8+eDlhQVUQUUmJohTDcABvn8fTp3CycmQn1/tqdCjB1q79nyW5PJIXIUBAJQl4Ep75Kws/BQ50NUFXd1fm+Xl4OcnUGwBAJ8+QXGxSVHR/S5dIhmML8XFV0pL0zjKixgZGZ04cYLTExSvXMmtZmB3RUXBqlXo9Gmxw62OGVOpSEBNEwAAKhUJfd1LS0u5ioNwUV5efvv27cYTNJSVlX70f5+UnMhgVGlr63aytdfU0Pr2/evx04dYJTAQoO7dek4aP6ORAiAQCAQCgUBoeoiggUAQl379+l28eJG9ef78eXd3dxsbm+aLqHHx8fGZNWuWhYXFtWvX7O3tmzucGtjZ2dnZ2e3atevSpUtjx47t06fP/v37668w4MuHDx+OHj369OnTHj167Nixo0+fPg1uG2hjY/Pq1asuXbr06tXL0tKyYScn/GEUFRVFRUXFxcUlJSVVVFSoqanZ2dnZ2Ni0zBv9BBZHjhzZsmXL/v37x48f39yxEAgtC4xxREREbm4unW2dDZCbm6uqqmpubk6ubAQ2urq6Q4cO5WyZNWvWtWvX+vfv7+fnZ2ho2FyBNTg7d+48deqUg4PD58+ffzv1W3Z29sePH798+cKuaCknJ0ehUNq0adOhQwdHR8cLFy6w2qvTh/w4l/qrXYoCPVUaO+r6oatLOXoUAOgFBa7OzhNXrVq9ejVCCN+6BUeP4pgYdlYP37iBBg5Ef/8tTl2Arl27BgQELFmyxNjYePz48T179tTR0SktLU1PT09KSkpKSsrOzk5KSgoNDZWSkrK2tra0tLS2tu7UqZOjo6OWlpaUlBSdTmcymRQKRUVFBXx9mUJr5OHERBQcDB07NshTUgs4rvzcYAwIQVER/vKlusXPD54+RYcOgYWFsDn/+4+tZgAAnbx01oNMJU0oKICTJ2HECPZLgC9cwMHBAkP4+hUeP0aDBol3MmKDMZ41C79+DUKSqQAAgPT1OVPp+MIFHBsrcHRRET5zBjWmoCE+Pn7u3LmxPDEUFBRcvXpVU1Nz586dgvY9ceLE48ePa+v1KCcnV1RUxKtmEIcAE5POP4UX3LUeaDS0YgVyd+faBU2dCpMmocBAHBICamrI3h40NetwaADAGJ96/vysvv5FAZoDAABFRfTTRyE4ODgnJ0fIhEVFRZyCBpCRQXv2wKJFvB4nyMgI7dkD0tJ8otq+HV+5AuxqHUVFuKgIx8WtVbI7bl39Pm8tAzc7IFNZ0ecokMBAEOC7UE1qKnPwYEhLsykpsaFSxygpLVZUfFpWNi8vT1ld3crK6ujRo23btv01PjsbCxU/4eBgVFgIwgvCFhbiAwcgNBSXlyNpaTA3Rzo6wuLU1xdeb6KwsJAu5AoGAADFPIYfDUVkdPjJ04cLCn8VXrn34KaOtm56RjqTyaBSqZ3suvbs3se4zZ/p9kQgEAgEAuH/FiJoIBDEZejQoYqKioWFhazNysrKHj16vHr16tevyj+Ic+fOrVu37uzZs01vkSc+NBpt5syZ48aNW7VqVadOne7fv29lZdWA82dkZHh4eDx8+LBfv37fv3/X09NrwMm5aNWq1aJFiw4cOHDixInGOwqhWSgqKoqNjY2KioqOjmYtQZaRkdHW1jYxMbGxsTE2NhaSsSsvLw8ODg4MDPz69WtYWFhkZGRhYaGpqamxsbGBgYG0tHRERMTevXvpdPqKFStmzJjxx9cX/x3ZuHHjzZs3/fz8jIyMmjsWAqHFER4enpWVxZXXpNPpLNdlC+FZK8L/PePGjUtISJg2bZq3t/cfI3+RlJR8/vx5nz59nJycAgICZGXrk1ZqIlJTU69cuXL79u3w8PCuXbt24rA6Z62i/v79+/fv3y9fvsy5F19Nw9dCeJ//a7OfGij+JncsNu7c2aZNGw8PDwDAnp54x45ql3s2KSn4/Hmcl0fZv1+cCfX19W/duhUZGXnt2rWjR49mZWXJyMhoaWkZGBgYGBjY2trq6uq2bdtWW4y14zg+Huh0YUKKigqclISaXNCAVQTLVXijZTJxWBjMnYtu3wY1Nf57RUTgxETOhjJadVo3XVkLWHb3AwciKhUUFeGvv8DHR5jtfGkp3L4NDS1owGfP4nfvWGoGLKSiiqIizJwJHz7g06chMxMzmZCaKmzVOwCkpTVsqFwsW7aMV83AoqKi4saNGytXrlRXV2c3cl6W6/Y79/Xr14KOyD4EX2nUX1paAtUMAFBZCQ8eAI+gAQCASoVOnZDweg1iEBAQABISDu3bg2BBA2rTBszMWI9Z2i/h0g05Obka2x07Ik9P+PtvHBnJKrACamrI3Bz9+y/wnjIAfvYMe3r+UjP8ZOfghWw1g70SeLZH6pIiz08YODNThFgHY+Aw+QAAXYSmy8sP6Nix6tSpVq1bcw//9AkyMoRNmJ6OAwNRjx4CD+jtDZs24bi46k0A+PAB5OUxQojvZwoh5OgIQt1x1NXV5eXlhUUF0Ehqy8Sk+INHdlVWVgKAkqIShULNy8/FGKempQCAhITE/LnL2ln9OeZVBAKBQCAQCGx+k9sDBEILQF5efvny5f/88w+7pbCw0MHBITQ09A8rc3vq1Knly5d/+fLltzgvOTm5o0ePXrp0qXfv3g8fPuxU77sPLD5+/Dhy5MjJkyfHx8eL/KXaIEyZMsXW1vbYsWPUn2UsCS2c5ORkPz+/Hz9+JCQkFBUVAUB5eXlZWRkA0On04uLioqKitLQ0jLGRkZGpqamJiYmpqam0tHRpaWlaWtrly5dXrlyZmpqqpaUlKVl930hBQUFCQoI1T3l5eV5enoWFhY2NTceOHceOHWtqaqrP7/6Un5/fli1btm7dOnfu3PHjx7dp06YpnweCEC5fvnz16tU/xjmcQGhY8vLycnNz+aYiMMa5ubkFBQWNZL9E+GNYuXLlrVu3rl69OmHChOaOpcFwcHB48+ZN9+7dHR0d/f39pUR57DcjHz9+3LNnz+vXr0eOHLlly5bu3bvTaDR2FpP16ebaFAIGWBdTY8xsvd9Dp/Lw4UNPT8+AgAAAgPx8OHaMW83Agk6HZ8/Ax0f8ugBmZmYbNmyob3y6uiAhISzFKCmJtLTqe5TaQxk/nvniBRQVib8LjonBGzdSDh/m3xsWxjXbLYfhrAdUZhUAQFUVhIRUv8k+fkSSojK3HGYPDcaDB2wVBfuzwS3gUFJCY8fiN2/ws2e8GWiBVFQ0WJA8VFVVhQpdJR8fH3/hwoXly5fzdt25c2fHjh3dunWr7UGDgoIqhJ4UxlhWVpar/IS2tvbr9HT2JjU5mVfTgDMzUWYmaGqKf4HiS5cuXVRVVYcPH+7m5sbp43jr1q3Ro0ejsWPh1i3+e2pqIg8P9padnZ2enl5SUpKgA2lqavJ5Ag0M0PnzqKQE4uMBITAyAiEauOPHed/Pd+0H7xq2hPV4mGL5CRsZaXHMKBkM+PgR+/oCxmBvj7p14yxYg1q3xjIyUFYmxkS/QEymTmwsevgQFi3i7hP5MWQy4ee6Iz4EBeE1a/jIfYqLEY0GdDq3TgghZGeH/v1X+DElJCRMTEyiayozONHU1Jw1a5aIyOvE/Ue3WWqGvr0HDB8yRlJSMjUtxffjm9zcHDVVdSfHHjrauiInIRAIBAKBQPgdIYIGAqEWrFq16u7du0EcVTbpdLqzs/ObN2/+mEWEycnJf//9982bN38LNQObyZMnKysru7q6PnnyxFaoN6A4BAUFDRs27OLFiy4uLg0SnjgYGBhoaGgEBwf/wXVM/gw+fvx4/fr1J0+eFBQUODg4tGvXzsHBgZVyk5aWZtU5lpSUlJeXl5eX19HRURTqfllRUZGRkcGqcwkALGEElUqVlZWVlpbW1NSUEKOecdeuXR89evT9+/fjx487OjrKycnZ2tqamprq6urq6upqaWlpa2vr6uryrcGclZUVGhoaHh6empqal5dXybFMLT8/n1X6msFgJCcnKykp6enpaWlpaWlp6evrW1lZ2djYCK/r/H9OYWHhihUrnj59StQMBAJfUlJS2Fc/Xuh0ekpKChE0EIRDoVAOHTo0ZsyYIUOGNI0CtWno1KnTu3fvnJ2d//rrr/fv37dAtav/3bvrVqyIy8paYmNzYds2+UmToObq4TpkBw8mwof8X5vOytC9hdebAACA0tJSd3f369evs/7c4xMncEKCwNFFRfjs2UatC8ALsrfHenpQ07qgxgB9/WaoNwEAXbuiTp2wj0+tdkIhIcBgAN8PRc1v3enKmp7OI1mP5z47wz24qgoL/htUTYN/9MrLMUeuvRouNYOqKtq8GQIC4O5dYVU5eBFuuV8/MjIy8kXllb99+8Z+zGnPsGfPntWrV4t5INaOrAuIihAPDwAAkJKSWrt2bYCXFz0lJZVOL5GVjYqKSv/5DDP09anJycBX01BeDgUFnDoeIXVwOGEymTNnzmRvsmRMr1+/vnz58t27d9kGFffv37969Sq0a8f/HA0MYNUqcHJit6ipqbVv316IoKFdu3YGBgb8++TkgLNAA18KCnBKCldbvpzS4pk7MUIA0Cv4zWlahKTdHBHzAGAvLzhwAMfGQnk5AMCpU2BsDPPmoWHD2LEiAwMspNaGIOh08PLiFTQgKyssKws1ZSs1UFBAgquZ4M2bBZqXVFaCmhrQaL8G6OqCvT3atQvEkBJu3br1+/fvqampvF0Iob/++quRbqmlp1cf8YW3l8+bF5YW7ZwdeowcNq7BS6MSCAQCgUAgtDSIoIFAqAXS0tJ37txp27ZtGYfePDMz097efvPmzfPmzZMUucijZYMxnjFjxsKFC5sykd9QDB48+MSJE4MGDbp//36XLl3qPE9KSsrQoUOPHTvW9E+Cg4PDx48fiaChZYIxvnLlysqVK5WVlSdOnHjr1q0OHRrAyFFKSqqhvCg7dOhw7Nixo0ePhoeHf//+PTo6OiIiwsfHJyMjIy0tLTU1VU5OTldXV0lJSVpaurKyMi8vLzk5mUKhWFlZWVpa6unpmZmZcS4DVVJSolAoioqKVCo1OztbQUGhvLw8MzMzIyPD19f3+PHj4eHhTk5OU6dOHTVq1O9+9WsMLl682LNnT/KJJhAEIbL2cKUQJ3AC4ScODg49e/bcsWPHli1bmjuWhsTOzo7l09C7d+9Xr161nERFSkLCChcX37i49XJy05SUJOLiYOtWfO0aLFqEhg/nTEbWiqNJsJHDnkECwQ7T38Oe4eXLl1ZWVk7s3GRYmIgdePPZjY2sLDg6QnIy8DW0p1Khe3doprJl6NgxmDIFf/0qwqOeA5yXhzIzQUeHz2wdO2IdHXZu8t/Rq4tl5AHAIjVq4ZO61PXDOjoN/C4sLgZRKgrk5ISsrZmbN9dOzQCALS0b7zMjJSUlUmbN/h3BVQPow4cPHz58qNXhWPICFxcXTU1NVhUqvizX0fHw9UVlZUCjMZWVJX+uPGEeP463bAEhmgY5OfSz3APU5pK1YMGCK1eucDVWVFS8f/9+8ODBb9++lZSUDAsLKysr68gjEkLt2oGcHJiaohUr2GVT2NfMEydO9O7dO5KfDqBNmzbHjx8XM0L+ZGZCSQlX26k+04qk5QHAOD3u3JF5EsMHi5wGX72Kd+2C7OxfTZWVOCwMNmyAvDx/S8vNmzfHx8dPLSlZhJBU7f8Q4MxMlJ0NHIVLAAA6dECtWmHBl1ZkaAgcr2YNkpJwTIzwg1LOnMGhoZCUBAYGqF8/UFUVM1pbW9v169f/+++/aTUFE1Qq1dnZ+fz582LOU1s6Wnd69vIx63FVVVVwSFBwSJBRq9bus5eoqggox0MgEAgEAoHwR0AEDQRC7WjduvW9e/cGDhzI4LjnUlhYuGTJklOnTp05c8be3r4Zw6sn//33X2FhofjrJ1oaQ4cOlZCQGDx4sIeHx4IFC+qQYY2Pjx84cODChQtHjhzZGBEKx8HB4e3bt+58y3kSmpXExMSZM2dmZ2dv3Lhx9uzZLblQN0LI0tLS0tKStysrKys9Pb2goKC8vJxGoykrK+vp6akJKkIsBsXFxV5eXsePH1+zZs26deumTZtGZA2c3Lp1a+XKlc0dBYHQchHtP18n/2fC/yHbt2+3traeN2+erm7j2Cx/+4afPYOiImjfHg0YAAoKjXIUHrp06cLSNPTt29fb27tpDiqE8vLyA/v37928ea6U1CkNDVn21yGMcXQ0bNoETKa4H1smEzIzOTO7Cwy5v1z9LgXAMzIyjIyMfm2LTEI3h1SLsnUrjonBnz/zMVfv0gVt3Nj0IVUjL49u3IBDh8DHB2dlAZMJpaUiiixQKNyWBmxUVFDbtjgtDQBCDSyv/bRn2HnpH0mGKDMGXhQUKBMn1nov4aioIDk5ER8SfX187hwIzuLzBRkZoTVr6hGZCNTV1TU0NPguRmchKSkpaD3Anj17+Jai4IXrR5aBgYG1tfWLFy/4Dj6jqjqOyUTBwQDAUi2wYCxejIYNw6dOQUYGZztb08DAmMYqEAPQqlUrdXX1BQsWbNu2TbivHgCEh4ffvXtXkBzz8+fPu3fvXrt27YMHDwYPHsznB+PEiahrVzAx4T1ZloDj/v37kyZNCg4OZgs6JSQk2rVrd/bsWVNTU6iqwtevg7c3lJaClBTY2SE3NxDTLU9ZmctyoIwmc7LvNNZjj7v7FcuKQKSlXHY2Pny4hpqBTV7eP+vXH6+oyMrJAQAPAB1V1REyMrJcTwKVKkK6VFEBRUXcggYKBaZPhy1b+NeVUFKCGTOgvBykpXk7cVAQ5OYKO2JODk5IQOPGCRsjGHd3944dO65fvz46OrqgoEBKSkpbW3vgwIGbNm1qvN/FI4ePMzUxLy4plqBSo2OjPn3+WFpaEp8Qd+rssdXL/26kgxIIBAKBQCC0BBAAbNiwYdOmTc0dCYHwO/Ht27c+ffpk8/yWk5SU3L179+LFi5slqnry4cOHYcOG+fr6/l7FJniJjo5euHBhZGSku7v7uHHj9HlKZvKloKDg1KlTu3fvXr9+/cKFCxs7SL7ExsZ269YtOTm5JefL/w/5+PHjiBEjFi9evHLlyhbo+dwS8Pf3//vvvxMTE//777+eTeui3GIpKyvT1NTMyMiQFVLLlkD4/yY4ODhX6F1mVVXV9u3bN1k8hN+aFStWMJnMffv2NfC8YWF4zRocEQHFxQAACIGhIRo0CHl4CEypNjRfv351dHR0dnZ++fJl0xyRl9LS0gsXLuzcudNOU3NXVlZrAUvMkbExevQIatb+4C5RX1KCt2yBT59wbm6anKq+7ytWr+IrJgAU9qIAwNwfzGOWNZ7fOtS5F7lL/Qew2Lt3b2pq6t69e1mbzPnz4cEDYYHZ2KCHD4UMaCwqKphr1sCHD5CWBkwmUCigp4ecndHWrdBCBKkVFVBVhb288IoVQrKeyNQUvXwJgjxLMjPx2LE4OnrRzF2XeowDgIFfn185UNdK9np6qEcPtHUriFEDTkzwtGnY2xt+5uC5SyGoq1Pu3sWbN2MBWXz+GBpStm2DHj0aKki+rFy5ct++fUy+Ph8AHTp0CAgIoNFobMsB9icoJydHVbxV77wfuuTkZL6+BSsUFDYpK0tjXEPKwHoypaXRokU4Ohru3aMmJgKHTwP7AQDsU1ZekZ/PPpl27drdvHlTeCFRd3f3+jolCAVjzGQyr1y58uDBg9LSUmlp6UGDBk2ZMkVCQgKio/HChTg8/JcODCFkbIw2bYLu3cWafOBAHBzM3jzuMnPNxH8AoFVW0udVPSTk5Si3b4Pgwg0AgNeuxZcu8e26VFKytKAgr+Z7Y4G8/DRZWQNJSRUajaqggHR0sI4OCP9DpqdHefUK+P16wtu346tXIS+vRqu0NFJQwDQaACBlZejcGXl4cNY/wg8f4nnzhB0RAB07hgaLdqcQTklJSXJysoKCQmMJKwVDp1devnr+g99bANix5YCaqrrIXQgEAoFAIBB+O1hfxYlDA4FQF6ytrf39/QcMGMD105pOpy9ZsuTr16+HDh36vao+//jxY+TIkZcuXfrd1QwAYGJi4uXl5e/vf+rUKRsbGw0NDWtrazMzM01NTU1NTZWfIISqqqrS09O/f//+4sWLN2/eDBw48PXr13yXtjcNbdq0UVNTe//+fbdu3ZorBgIXvr6+I0aMuHTpUr9+/Zo7lpaLvb398+fPHz16NGXKFHd397Vr1zZ3RM3Ply9f2rVrR9QMBIIQtLS08vPzBaVGqFSqtrZ2E4dUX6Ki8IsXkJsLVlaoXz+utC6hUVm6dGn79u3XrVtXH+chbkJCsJsb5siWAcaQkIBPn4bUVHT4cIMdSCi2trYBAQFOTk4LFy48cOBAU2orExMT37179+zZs0ePHnXv3v3atWv2e/diQcXIAXBsLFy5guYIrsKelYU0NVkPx+15+sK6F/TlU+ngqAW3WoSd3axzSYvGIyQkxMHBgb2JRo3CL18KK/fOY0TfREhJUfbtg8JC/OYNJCSAkRH666+WdZmSkgIpKTRoEBw7hqOiBI3CNjZISAUWTU104QJj0eKHnQawGpY+PCriuDIyICPDfxl3Sgq+fh1SUtCFC1C3jx6TCcXFwLH0H61Zg3/8YNfFYOfXGfr6gBBydAQjI9F6KRoNlJWByQQFBWRmhjZsgAaqYfcrTh5twb///vvu3Tt/f3/ewVpaWps3b2arGbgQU83AF319/adPn06aNOnbt28lP4smKCsqumtoyP0sJcAtCikvh7t3qT4+vLNxyhqW5edfVVMbn5PD6goJCRk7dqyfn5+MYM+DhIQE4dGam5s/f/7c1tY2NTWVRqPh8+cp06eze3/FqatL2bMH+P3kp1AokydPnjx5co3WjAw8cyaOja3RiDGOjsYrVlCOHwdbW+GBAQAMHQqRkVBRAQB0qsQxl5ms5sWPj0swqlC7dsLVDAAA0dF8m5kAawsL83i+zh0pLj5SXGxIpfZo3/7iw4egr48yMpiDB4PgPyLI0JCvmgEA0Jo1qFs3fPQoJCfjigokIQG5ubi0FJeXswbglBT48QM+fUKnT4OBQfVe1tZYVVWYSYOqKmqI+oBycnLmIp/AxkFSkubk2J0laMjISCeCBgKBQCAQCH8wLaUSJ4Hw29GmTZuAgAA3NzfeirYXL140MzM7f/58i7rXJoQfP3707dt33759glwif0fs7e1Pnz6dmZl548aNIUOGSEpKRkRE3L59e9euXXPnzu3Xr1/fvn1dXV3Xr18fHBw8bty4+Ph4T0/PZlQzsJg9ezZ7gReh2QkPDx85cuSVK1eImkEcXF1dP336dOvWrRUrVjR3LM1PTEzMH6APIxAaFU1NTSH2zoqKihoi3Y9bDomJeMwY5vDhePt2fOIEXraM2b8/3raN2929SaDT6enp6fHx8RkZGVWiirW3IJKT8e3b+NIlCA2tw956enrDhw8/ePBgg8XDYOBVq2qoGdhUVuLnz/Ht2w12LFG0b98+KSkpIiLC1dU152f6rcFhMBjh4eHXrl3z8PBwcXHR0tLq2rXrnTt3HB0dQ0ND792717VrV0hPFzYFxpS5c1FN2J0IIbaaAQCurehPp9ZYX6FPY3plYwCgUvhnc9mztRwzs6qqqidPnvTt25fdgnr2RHZ2gsYjU1PUvOWoFBXR4MFowQLk6tqy1AxsZGTAzQ0ErA1AZmaUf/4RMYOhYcSlO/lySgCgW5rXSZ6/bO7XnIaGlJs3QZCEjsHAvr649tcW/OwZHjOG2a0bs08f3L07njIFWOvjzc3RypWgo8OdhqdSkaMjYtnMtGkjIuYOHShPn1IeP6a8eoVOn+ZUM6AGgnNC1gNpaWkvL6++ffsqcJTdQQhZWFgcPnx46NChdXBSEYfWrVtPmjRJS0uL5eGPEMovLDSOiWHo67P+8e5C4VAzMI2NObs4xw+Slp4sK6tNpZ5WVf2oqXklIyPL0ZG5aBHwvfKLceVBCJ0/f378+PE0Gg0SE/FRAWKa1FS8YQOUlQmfjQ1et45bzcAmLQ2LZ7iLZs9GPXuy7FhuOI5IUtcHAM3C7HHvbyJTU3TokOgpKip425gAvbOy0gRbqiQyGI8TEyNZGi8tLejeXaA2SF0dCS9N4uyMrl5F795Rnj0DNTVcUsL9LQtj/OMHnjv3l4+FoSES+mlCxsZs9cPvS0xstQKsrFzcNxWBQCAQCATC7whxaCAQ6o6iouLJkyfnzp3r7u7+6dMnzq7MzMzp06ffvXv3woULysrKzRSgWMTExPTt23f37t3jx49v7lgaHgqF0r59+9/IsHrWrFl79ux58+ZNj0a2DCWIJCsry9XVddeuXX369GnuWH4bdHR0vL29+/Xrt3z58j179rScfEPTw2AwGq9yKoHwx9CuXbuQkJDCwkJOnwYKhaKoqNi2bdtmDKx2xMfjyZNxfPyvFgajeh1/cjI6dqzJAmEwGJGRkYWFheU/FyxKSUmpqKiYmpryCnBbEFFReO1aHBkJubmAMVZQQEZGsHAhGjiwVtNs2LChc+fOkydPbhA9GX75khkRIfDPWGkpeHrCyJH1P5CYKCkpPXnyZM2aNba2tpcuXeounsc4JwwGw9fX99GjR/E/36vFxcVMJpPJZNLp9IyMjPj4eF1d3Y4dO9rY2CxatMja2pq7cBuDgflJZAplFGK0WydpGKSqaG/qYPfP4iEAMDiQWVAFBVXwzaH6vccqKiGIDTd3uSsVyTptETSgZX6puHLlioSEROvWrTkb0X//weTJ+Ns3qLlkGbVpg/buBY5kMIEvaPx4KCzEZ89CauqvVioVWVqi//4TpHXgJLIMAWAA6GioQrl2jTlwIMTFCRxtZwcICcsuV1XBs2ewbJn4p4A9PPDDh1BYWL0JAHFxOCQEubsjNzc0ejRq1w5v2waXL7MGMPv3h7590aJFrNoWaNYs/PAhpKTwn51KhV69QJTmrzEWV6ioqDx//tzb2/v8+fN5eXkSEhJdu3ZdsGCBPIc4psGPu2jRogsXLhSyn0yMJ8rKXlRVBQAM8KGi4m55eS6D0YFGmygrq0GhsE0vMMb43j28ZAnnbNTkZLamQTElJVRbeyOAEbukSHY23L3L9PdHCxYgLpsEACMjI+GhamhoXLx48ebNmwDA3L1biAIMx8TAiROoZmz8KS7GQnV+ODoahYaCyG9NCKETJ+Dffytf+ewbsoDVNu+tp6yDPdq/X+TbCQA4SzmwWZGf71tZKfwlz83NDQ0NNTMzAwDKjh04PR37+gLXXxN1deTuDvb2rK3o6Ohjx44lJCRISko6OTlNnz69xnvs3j0cEiLocPjHDzhzhu0VhP7+G8+dy98WQkcH/f230NhbKEwmIyExnk6vNDAwkpGWCf0RDAAIITNTYTVTCAQCgUAgEH53iKCBQKgvtra2vr6+K1as4F0T9uDBAycnp5cvX+ro6DRLbCIpLy8fNmzYhg0bJkyY0NyxEAAApKWlDxw4MHv27K9fv8rxu2VAaBoqKir69OkzderUKVOmNHcsvxkqKiovXrzo37//9OnTT5069X+b1NfX1xdpS0sgEKhUqrW1dVpaWlZWVmVlJQBISkpqamq22C9OfMFLltRQM7Ch0/HLl3DlCpo4sQnCYDKZ3759Kyoq4mysqKhIT08vLy/v0KFDy8wHw9eveP78X0YICEFxMQ4JgTVrICUFubmJP1OrVq02btw4fvz49+/fS0tL1zMu7OWFKiuFDUhLQ1VVINF0P6glJCR2797du3fv8ePHT5w4cdOmTUKs0dkUFBQ8e/bs4cOHXl5erVq1Gjx48OjRo1ldcnJyNBqNyWRKSkpqaWm1adNGxPNGpSJFxXIJWpi++Xej9t9aWYUaWEbrmOQoqHCOYgkX3uQJmOQXGODXe3LpwyPI2pq9iRDiTItyvntrlS5tbMO8R48ebeJdHq2khG7dgn374O1bnJMDDAZSUsLt2qG//wZ1YgYuFmjOHOTqyjxwAMXH46oqJC8P3bqhGTPE/MTl0qsfaNIA5OXR5Ml43z4oLuZzIAsLtH49PnsWCgqETIjT01FyMvAzA+Az+MgRfPcun7IjWVn42DFkZgY9eoClJbp0iS1oQF5e7FFMJjM4PT3WwkI7NbUjk0njuXSjjh2Ru7s4kQinzoYKvXv37t27N9/ZGvwTd+vWrYsXL7LVDCzSGQwGQAidPjcvL5ROL2EdtLR0eX4+ewzz1SsAgJcvgcGg8jgusKpOAIAJlSrB+8cxNRXv2wc6Oqimrn3p0qV3795NE1AxQVJS0tzcvKSkpGPHjgCA4uKEPRcYw9evAAC5uczt21FICBQVAY0G2towbRridAeMjobMTCEzQWEhfv8eiSMDpVDQP/+cn+QRm0gDABVmxazFo5HhYtE7sujaFXx9OXVaBUzmg/JyhqgXnUKh/JIjSEigixfh0CF49gxnZkJ5OSgoIENDtGwZdO0KAHQ63c3N7enTpxkZGaw9bty4cezYsbVr1/6qxOHtza2H4KSqCt68AXbxI1tbtHkzbNuGa6qaUOvWsG5ds9UAEkBlZWVMTAxCyNjYWNDvaP+AD7fuXs3PzwMASUlah3Y2kVFhANDrr34K8kQwRyAQCAQC4U+GCBoIhAZAQkLiwIEDrMVMXPeRf/z44eLi8v79eyGmys3I2rVr27ZtO0dIpVtCkzNs2LD79+/Pmzfv/PnzLTT38H/AiRMn9PX1//49V2w0O8rKyq9evZowYUL//v2vXbv2O5nGNxydO3f+/PlzYWFhy7z4EwgtCh0dnd9LwVADf38cFiawt6wMbtyAJhE0REREcH0LZVNQUBAdHd0S6+DQ6djDg39Zh9xcfPIk+usvqE3Y8+bN8/Pzmz179sWLF+sZGiorE5GiodOhpEScxeINS//+/YOCghYvXty+ffujR4/269cv+yc5OTmZmZlZWVnsloyMjJiYGCcnpyFDhmzfvp3bcaE2vMuDq+nwYeHlJBmVKooAw3CxMcxO7h/4Yrj/IyfO1qIiAMAY87W7r1WitGm+QpeXlz9//vzkyZN8+mg05OEBHh6orAwqK0FJiXynrzV6epTdu4FT9iI2JT/97+WpAADIzQ2KirCnJ/xMkQL8tHw4fhwUFCArS8SM5eVQM6cukIoKuHWLj5qBRXY23r8fCbbi27lz5+XLlxMSEoqKiqQlJAyo1L6SknuVlKplDdLSyM4OnTjRZFKqtLS0ixcv/vjxQ1FRccSIEX/99RffDxevmiE8PLxBAjh48GABj9bEr7LyaXn5wry8BH6VDobJyNyytkadOwMAVFTwqhk4kUpJ4Vu0ArKzYd8+qCloMDExGT169PHjxyv5yd26dOlSXFw8c+bM6u2yMuBQTvChvBw+fMAeHsApfYiKgqAg6NsXHTgArKe6slJ0+So6XcSAnxQzYHc6jfV4lZm0goGumDsCAJozBx4+xByv7P3y8gQxKlvp6+t36tTp1zaFgpYsgSVLUFYWFBWBtjbIyrJ6MMYjR4588uQJg+OVxRiHh4cvX76cyWROnToVAER/GGsOQP37Q9eusH8//PiBS0uRrCxYWaGlS6EleammpKQsWrTo+/fv2dnZCCF1dXUbG5tDhw5p16yG8/rtyyvXzrM36fTKL4GfAEBaWrpfn9r5WhEIBAKBQCD8dhBBA4HQYEybNq1Pnz6rVq26evUqZ3twcPDkyZPv3bvX0pLT79+/v379ejCrliehJXH06NGePXsuXbp03759Ldoj+g8lLCxsy5Yt7969a+5AfmNkZWVv3769YcMGW1vbnTt3jhkzRqIJ17C2BFRUVFj+NwcOHGjuWAgEQiOCHzwQmLhiDUhPR6Wl7Jv1jURVVVWh4Pv7GOO8vDyuPHFLAF++jCMjBXanp+M9e9CJE7Wa89ixY127dj169Oj8+fPrFZympvB+JCsLzSRZ09DQ8PT09PLymjx5cnZ2tqKiora2tvpPtLS0DA0NbW1t1dXVNTQ0LC0t62n6lVAOY7/jsBIAAJATy2AA80tCW+cmtA391CkmyCn8o1lqNJ/daDSuhjqvIG8aPn/+bGFhoaKiImyQjAyIYaRBaFgKqqrfMPI/v36iZcvQ8OHMgwchKQlVVICSEvTo8cvywcwMMAYhV0gFBaiZVhQEfvMGC/XowomJKCMDtLR4uyZNmnTnzp2yn8UvyquqoqqqYisrQ2Rknjk5SSkrw4gRaPBgccIQicgPV1VV1bx587y8vJJ/5uPPnj3btm3bEydOdKy5qJ2vN4Onp2f9gywuLk5MTORtL8F4kQA1AwA8LS8/TqPNl5cHAMrp04ImFyY1AAAAHB/PW8rhwIEDhw4d4hopIyNjb29/7tw5W1vbY+w6UyIvvBQKXr2aj8NTURF+9AjU1NCGDQAAxsagpiakegVQqXD/PtPXFxkaogULwMBAyDF3x+OsSgCAVtIwU09EgNxISaEDB8DdnW11EEynC6sk9BNra2v+10kNDa5SF2fPnn358iWD3yublZW1bdu24cOHKyoqgkgLQN4Byspo0yaok0CqCfj8+fOECROioqLYLXl5eVFRUd+/f7958ya7gmpRceGN254AoCCvOHzoGCVFJd+Pb0N+fFNQUJo8frqqilrzRE8gEAgEAoHQVPx/ZRcIhMZGX1/f09Nz/PjxkydP5lxJ8ODBg4MHDy4Rp0RiU1FWVjZz5swjR46oqqo2dywEbmRlZZ8+fTpq1Kg+ffocO3bMwoKUQmw60tPThwwZsmfPHnNz8+aO5feGSqVu3bp14MCBa9asmT9/vq2trY2NjbW1taOjo4mJSXNH1xTs27fPycnpn3/+2bhxY0tLIhIIhAZDqEs5AEBlJRQUNLagoaCgoLy8XMiAioqKoqKiFucZ8/49CMhIVVP72j3y8vKPHj1ydnbW1tYeOXJknUND48fju3eFvb6tWwtLfzY+AwYMSElJOX36NMt6Ydq0aS4uLqqqqsHBwQwGo7S0lPWiR0ZGKikpaWpqchYgF5OiKjichA8lQZmAV0mptFA/J9UoM8EgN1VbUVpr4mhlGUlFCZCngiwVpCigJAHsLNabpHv41F5hx9OtsVa4kRzsG5AvX77UWHZMaDFE/pSZGUhzfEhbt6YIkJmiQYPw0aOQmipoQqSvD2L+ag4OFmaGDwB5eZCYCFpaXF8O9+/ff/fuXbaagQ0D4/c5OfNUVM6ePStWAMKJjcXnzkFKCmsLZ2fzHYUxHjZs2NOnTzlTy6WlpQEBAcOHD79z546trS2rkas6DJsXL17UP9jMzMySkhK+XfGC/3aUY3y5vHx+TacWTvkCNTmZ05WBa/MXRUX42zeuUg6cc3bv3p1Op6uqqo4fP37ChAlHjhwZMGAAO3OPzcwgMFDguVGpOC8P+NarAoDKSvzkCZo3D9TVQU0NtW6NhQgaGAyWawIGwD4+aPx4tHQp34GpFXCi+pWHTcZISrx1E/jJE7h+HXJyACFQV4d585C3Nw4Lg5wcjcpKEGANxaaNgcEJsYWJly5d4v0IsImMjDx+/PiqVauwnggtBtbT+41+epWVlU2fPp1TzcAmIiJi8uTJnz59otFoAPDl6yc6vRIAZs9cYGFuBQAd2reskhkEAoFAIBAIjQoRNBAIDc/gwYO9vb179uzJafy7evXqzp07Ozk5CdmxKfn3339tbGyGDx/e3IEQ+KOiovLixYtDhw51797d2dl5wYIFPXv2/FNzopmZmV++fAkPD09KSkpLS8vMzDQxMZGXl5eVldXQ0NDR0Wnbtq2VlVUTRJKcnNy/f/9p06ZNmTKlCQ73/4CTk9Pbt28zMzODgoICAwOfPn26bt06GRmZuXPnzp49uw7Jld8IVVXV169fDxs27Pv376dOnVInZbMJhD8SXVF2zbKyoNboa+aEqxkAgMlk8rXIbmYE5y3EHcAPIyOjx48fu7i40Gi0wXVezWxlhbp0wYJyctrayMOjjjM3HJKSku7u7rNmzbpz587Vq1cXLlyYn59vaWkpKysrKysrJSVVVVWVn59fUFCQlZXFZDL19fXNzc1tbGx69uzZo0cPITZgEaVwMRVfTINCjswsFYGdIgxSRzbMAp3TRw2/+ErlZgOVijQ1YcAA5DYNhPqKoVmz4O5dHBvLv1tZGbm7sx42lJtIY4shwsLCOnTo0KiHINQBOgbf/OrHHcUsKK+mBt27w82b/CVWysowd664hxepG6PR+ErcLl68WCrA74fJZHp7e+fm5tZ5KQLrA8VcuRK/fAlZWazUPkNfnzlkCJo4Ec2bxzVeyMUhISFhzpw5/v7+FApFkJoBY9wgNpAaGhqysrI5OTm13bFPejqXmoHvMLbKQaCmgb3QPyoKx8YiVVVo147d+ebNG/ZjJpN57NgxzgI0lNWr8YcPOCmJ76GRqSlUVAi7QqWk4KtX0cKFAIA2bMAzZkBampDh1aSl4ZMnQUqK9zVlYlgdhVnqtE6KMEyECREAAJSV4Tlz8KdPwCkr8fNDDg6UR48gI2N4bOyeSZNycnMFTSCD0DMZGe2lS+HgQb6uJFykChYVsfD39wcAysKFTF9fyMzkP0hDg7JggchjtRy2bdv248cPQb0hISH79u3z8PAAgNi4aABQVFQyN7NsuvgIBAKBQCAQWgzEyZxAaBTs7OyuXLnC+Su6srJyxIgRMTExzRgVm9DQ0FOnTu3fv7+5AyEIg0KhLFmyJDExcdiwYUuXLrWwsNi5c2d+fn5zx9UwhIaGHj16dNKkSW3atLGwsNi/f39iYqKBgUHXrl0dHR3t7Ox0dXVpNFpMTMz169eHDBliZGS0Y8cOQWt0GoR37945ODhMmzZt3bp1jXeU/080NTX79eu3evVqT0/PpKSkS5cuBQQEmJiY7N27V8gqnD8ALS2t169fm5iYtG/f/syZM0ymOLasBALhdwKNHSt82S4yMOA10m9wZGVlhSeAqVSqtLR0Y4dRa0QaV9S1VoK1tfWjR49mz559/fr1us0AAOjQIfRzFXINNDXRokXQYgy0JCUlx44de+/ePVZhkR8/fnz+/Pnt27cvXrzw8fEJDAyMjY0tKirKysp68ODBjBkzmEzmihUrTExM+C6hfpwNLl9xF398JOmXmqGDPPjYody/0AtbtMQQ/jJSMt+yVsbrMeXNG8q7d+jePTRnjnA1AwCAvDysWAEaGtTkZNY/zk40bBh07cq7Ux2UDU2mAI6Pj2/Tpk3THIsgPo+yIIcOAKArBZZiX0Io27cjZ2fgLZGmrIwmT0b9+4s5DzI0FPFZ0NICU1OutujoaL61FdgkJiaqqanV871N2b2bGhjIaVRA/fCBMn8+4kH4PCEhIc+ePQPBmqHc3FwpKan6hMpCQUHBQGgBBb6cV1Xd8vPJZOjrC1IzpDIYuUwmu5f3ogSqqqhzZ3zzJu7fnzlsGJ41izlmDLNPH1Yn+9w9PT379+9vYmKSmJi4adOmI0eOVH/h19AADw/Q0eE9NDIyQv/8g0V5G0BERPWDdu3Qxo2I86kQotYqLsaenlBTZIABlkfhB1nVm/8ai/VOwnPmYB8f4PoBXlyMX77Ey5eDubn5gAHWNjaCdqcAzJGXb1Nain198fjxkJUlaCQLBoNRJdzdBIBOpwMAmJqi0aP5foXAsrJo5MhG/wOdkYGPHcNLluCNGyEgQNjLIQYfPnwQ8iORwWD4+PiwHmdmZQCArrben7rQhUAgEAgEAkE4xKGBQGgsBg8evGjRooMHD7JbMjMzBw4c6Ovr27zrdDHGc+bM+ffff3VFrikktACkpaWnTJkyZcqU169fHz16dOvWrX/99df+/fuNjY2bO7TawWAwwsLC/P39fXx8Xr16JS0t3atXr969e69fv97c3Fzkb/KgoKDdu3dbWVmdPn26b9++DRtbaWnppk2bLl26dPbs2f5i368k1Bl7e/urV6+GhoZu3Lhx375969atc3NzkxRZDPX3REpKavfu3RMmTFiwYMGZM2fOnj1LisgQCH8UxsaoSxf89Cn/XjU1tGxZE0ShpKQkLS0tRCImJSXVEk1xevUCb28h9uy4des637Pv1KnTixcv+vfvX1JSMmPGjLpMIS+PbtyAbdvg/XuclQV0OigqIiMjtGoV2NnVNa5mQ1ZW1tzc3NzcfNiwYVu2bHn16tX48eMfPXrUuXNnAGBieJgNBxLx18Iae5nLwnIjNFoTKHxfiVqqZChDhrAfc2UZ0b//cm5ymjQIWgUuHDF3qY+LQ2ZmppYYa47/3/n2Dfv7AwCyswNb28Yu1IIB9idWv6aTdaAWB5OQQBcuwP798Pw5zsiA8nJQUEB6euDuLr6aAQDwmTMgXMBqZ8ercktLSysQWcAIAOr6cWDDP7uvq0u5e5dtOFRcXKygIMzaory8/M6dOwMGDBA0gDVDruCF++Izf/784ODgIpG5fw6m/TyuICkDANCdnJ7o6XV59ky1oICrGgV7R2RsjK9cwZ6eUPjzslhVRf3wofpxfn6ZlNSoUaPevHnD1tx7e3u/e/fu+vXr9+/fV1VVRUOGIAMDYAvjqFTQ0kLm5mjrVlBWBipV+IlgSUn2GxgNHAhduuAdO1BEBJSUQEoKFuDnAQCQkNDZxYVP+65PADBLDxyVhR8ZAAA/eYI/fRLQh/HHj/DqFerV69y5c/369Ytgay/YAQM4SUnt+GlYgqOiYOlSdPmykCNSqVRlZT6RtaJSbWg0OsDXykptbe3q+T08QE4OX79eozSVoSFl9GjUqJVeq6qYa9bAmzdswwx89SqysEC7d4OZWd2mLCwsFGdARWVFUnICAGhrk/t4BAKBQCAQ/k9BALBhw4ZNmzY1dyQEwh9IZWVlz549P7B/9AIAQOfOnb29vYXfI2hUzpw5c/r0aV9fXyFOkoQWS0hIyMmTJ69fv+7g4LB48eKePXs2d0R8KCgoCA8Pj42NjYuLS0lJSUpKiomJiY2NNTQ07NKlS/fu3Xv37l23BW3e3t7Tpk2bO3fu2rVrG2RdAp1Ov3r16j///OPo6Lhv3z5yV7rpCQwM9PDwSEpKOnjwYINLVVoUGOMTJ05s2LDh2LFjo0aNau5wCARCw1FSgidOxF+/ci/RU1VFs2ej+fObJorY2Njk5GS+iS4KhdKqVStDQ8OmiaQWVFVhV1ccGsq/V1eXcvMm1C/suLi4vn37zp8/f6mAmuJiwWRCUhKUlYGurmg/+d+H8+fPe3p6ej17fjkdDiTgWA49DI0CA9Rgqi7qqSJAyiA2vF/YMJ2OfXzAxwcqKyl791Y3Ysw5mGsTxFYecM1QH0ROZWVldfv2bUtLYv0tgPfv8fbtOCameoW3nBxq3RqWLUON+X3vXiZMDcUAIEOF4K5Io27+OElJUFAAOjq1LhiUlcXs35/69WudjloLhLy9+b5v2Y2Ccvxo2jS2qCg1NVVPT094AOPHj/f09BTUm5CQ0KNHjwTOTHMt4Qx+9uzZnp6etTLq43uanAYM1fPHx8ePHu0VHZ2H8Tp+ghJGu3ZQ0x+RPQlz0qQRxcX379/n+1o4Ozu/efOGdb/l1yvy8SNYWMDPnD0eOBBzFObgLntBpaL9+xHfCqEMBrNbNxBQzML+Z8pfEP6fAsS5quNp07C3t5AByMUFnT4NAAkJCVOmTAkKCmIn5rWp1L+kpE6rqMhwXv/V1CiPHoFglQkAzJo168yZM+xNZymp7YqKphISGlQqAKRjLG9trXjoELCXduTlYU9PYH2LsLREEycKM83CGF+5AvfvQ0YGZjKRoiJYW6M1a2rxZ53JxFOn4nfveGvTIENDdO5c3TQNzs7Ovr6+Qgb06NHj9evXn7/6nzh9GAAWui/v0L5jHQ5EIBAIBAKB8Pvi7u5+/Phx4tBAIDQiNBrt9u3bDg4O8fHx7MaAgIBhw4Y9fvy4WYx/c3Nz169f7+XlRdQMvynt2rU7dOjQzp07L1++vGjRIgqFsnjx4gkTJjS7j3R0dPSTJ09evXoVGBiYm5trYWHRpk2bNm3aWFlZ9e/fv1WrVqampjIyMvU8Su/evT99+jRy5MjPnz+fOXOmbnVkq6qqkpOTQ0JCfHx8rl+/bmFhcfnyZScnp3rGRqgbHTt2fPbs2aNHj+bNm2dlZbV582Zra+vmDqpRQAjNnTvX0dFxwIAB0tLSrq6uzR0RgUBoIOTk0PXrsHUrvH+PMzOhrAxUVJCBAVq0CJpQd9imTZvS0tK8vDwu42IKhaKurt4S1QwAICGBDh6EWbMwx1flajQ00OLF9VQzAEDr1q1fvXrVp0+fwsLCf/75p46zUCjQqlU9I2mBjB8/fv7CRd3eFITiX+kcGQrM0IOlhnXNBIuiWqnQty+wsto/BQ3ALxHL5dMATeK7ID4yMjKlQhZJ/3+D79/HmzfXKHJfUoJDQmDVKlixAk2cKGxnBgNiY6GkBPT1oTbWhuVM+Ce2+qWfowd1fw8bGEDtKx0AAI6IwNnZQowBAACtWYO6dAFJSfTTq5/zfS4IPT29r1+/ampq1iEqsYiLYz/U0NAQOdzIyEhIL4VC4fxLJP7nke/zcPLkSRkZmXPnzhUXF7OmkpGRUVBQyMrK4p25SE9PVjzVe1JS0gw3t28xMVn5+QBAQ6g1lRpRVQUAzJ490ebN+MABlrkILwx9/Zfv37/OyRF0agEBAf/99998LkUjV1Wdbt3gxw9gMDj9IdhvHmRiggYO5B+6gINyShne2HU5tfbooUScTf81wGxVFwCw79KZFSH/ydnk5Ig5oFWrVm/evPly58612bPTy8rMJCQmy8kZ8vpP5OTgZ8/QzJlCpty5c+f79+9Zfg/jZGR2KSvrccyjjRB8/44nT0aHDkGnTgAAKiriykbpdDxzJv74EcrLWQ0YAIKDwd8fHTgAHTqIMwc+dgy/f8+rZgAAnJgIK1ag+/frYEJjbGwsXNBgbm4OAKlpKQCAELKybFfbQxAIBAKBQCD8GRBBA4HQuGhraz958sTZ2ZnTcfHVq1fDhg27ffu2XF0LA9eZVatWjRs3zkZwpUPCb4GMjIybm9usWbO8vb0PHDiwZs2aadOmzZkzp1nq+D558mTbtm2xsbGurq7jx4/fv3+/kZFR45V11NHRef369dq1azt06HDo0KERI0YIH5+SkvLp06fAwMCIiIjk5OSEhISsrCxtbW1LS0tnZ+cXL16QdXUtAVdX1759+x47dszV1dXAwGD06NEjRoxo9Sdmjzp06HDr1q1Ro0ZFRUXJiiweTyAQfhekpNDmzcBgoNhYKC0Fff1ar+utE0o+v7IaBT1Ru3btEhISMjMzKysrq6qqJCUlaTSatra2vtDsWjNjbo6uXoU1a3BEBKSnA8agqoqMjNDKleDs3CBHMDQ0fPfu3ZAhQ8LCwk6dOtWMNmktioIq2J4gWUavCiliInkAABVJmKUHc/QaUsrA9YVQ5LJy3gFcuV7hsoYmLiuuo6OTkpJi9xvWH2l08vNhz54aagY22dn48GHUuzfwXUdeWYn//Rd8favFYcrKyMAAFi5EvXuLc9iDiRBfBgCgJglLWzVDjXlEpYp8E+KjR/GePcBvdQGNRqusrOS7l5OTUyOqGQA4c7Qiy8BpaWm5ubkJGcAlaKgnW7duvXbtGmfVibKyMkVFRSMjo8TERAZH5ONkZcVRM2CMY2JiBg4cGBkZyW6sxDiiqkpWQmJC587o8WOgUHBKCteOnB4PJzMy8gWXeaqoqLh37x63oAEARF2mqjUN6uqwbBlISfEfJCGBlJVxTYcGtprBNyv7bK/JNsNXZsT8uk6qS4K7AVryKUACAavMUOfOnUVoGkQ+kzUH2Bka6svKvgbIYDDiq6r0qPwqaogSSaipqZ05c2bGjBmFMTFblZT0+M2Bk5LAwwM9fizw+eEHXroUv37NqwXBUVGweDG6dw+UlETP4uUlrEhWRAT69Ans7cWPisWmTZtevXqVzPHu4qRVq1YsOaYEVQIAMMZMZlMo9ggEAoFAIBBaIETQQCA0OpaWlg8fPuzbty/nCp5nz545OzvfunXLmG2X1/g8evTo1atX3759a7IjEhoVhFCfPn369OkTExNz/PhxBweHNm3aDB48uGfPnjY2NvW3QxBJVlYWq6zpv//+O3z4cL53LRoDGo22Z8+eYcOGubu7Hzp0aNOmTT169OAcwGAw3r17d+fOHS8vr4KCAnt7ezs7u+HDhxsYGLRq1UpbW1tCgvz5a3FISUktXbp00aJFz58/v3Pnzvbt2zt37rxr1662bds2d2gNjIODQ6dOnW7dujVlypTmjoVAIDQoVCqYmjbNoTilDDVbDAEM0+zL6HQ6jUZrgi8DDYC+Prp0CeXm4pAQKCtDbdsKt6SuA1paWm/evFm0aFGXLl3u379vVtdC138GGOBWBqyNxukRoSAli+SVZaiwshVy1wfZhv4qxylHELlKW9AA3vXrwmUNTWPPAADt27cPCgoaMmRI0xzuNwIfPMjHdoVNSgpzzx7Knj3c7bzlezIzcWYmLFsGbm5owQLhB40rg/0J1Tuub42Um+XLvrk5aGpCWpqwMT9t+X8RHc36v3///l5eXnQ6nau/S5cunD789YEqIGkK167BtWvizEChUHr37t26dWshYxBC9fwYsmfw9PTcv39/Dk8iPCMjg/1YS0uroqJCSUlJT1cXp6QgJlPgaf5kypQpnGoGNqVVVddDQvo8eDC2WzcQoFdgmShkiVJsvHz5kutKxefCVViI3d3x169QXMxuQ23awNKlAu0ZWHTpAiEh7E8KW83wOrdg0qKTzzr2YQ/UYJYqvLqAvK9cKiv2UlcfOHDgx48fHRwcQKSmQaQuk2NAVlbWzHXrvqanp9DpACCNUBsJiWmysss5FYRUqjgVGZycnN6/fx/q6mqUmipoDI6KglOnRF4TfhEejt+9E+RsgaOjYft2tGOHiEny8jDHu44PpaX4yRNUe0GDkZHRkiVLtm3bxrkIioW6uvrKlSt1dXUBQFtLh9UYFx9jbkaWZBAIBAKBQPh/hGR0CISmwNHR8fbt20OHDuVcchEUFNSpU6eLFy86OTk9efLk69evGRkZdDpdQ0PD0NDQ3NzcwsLC2NhY5AoJMUlISHBzc7t16xZZl/bnYWxsvHv37u3bt/v4+Hh5eS1YsCAsLExLS6v1T1iVszU1NWVlZWk0WllZGQBUVlYqKChoa2vXQYiAMb5w4cLatWunTJly6dIlqdosj2gonJ2dg4KCLl26NHfuXGlp6ZEjR5qampaUlPj5+T148EBPT2/kyJF37txp165dEy/XI9QHKpU6YMCAAQMGHDly5NSpU7169ZoxY8aGDRt+j5yc2AwbNuzZs2dE0EAgEOoGr5qBCx1/GQDWZRMDQEHP3+HvoKoq6t698aaXlpY+efLkqVOnevTo8eDBA9YS1d+Mykp85Aj4+UFeHqbRkJYWmjOntotBQ4phZRT+kA8AwAj/JOHg2lMVDpgho0b7M9sgRSKqC1UI1UbUqiZFg2BnZ3fp0qUmO9zvRFiY8H4UG8vbiJcuxV++8Bmdm4tPn0Z2duDgIGhCDLAkApcxAQA6KsA03VqF23CoqiJTUyxc0AAANYUFeOFC1oMHDx6sWLHi/v37cXFxVVVVFApFX1/f2dn55MmTDeXsyL8chrw85fhx4BCIC/r1JCEh0b17d5HqirKysnp+dWd9kDHGe/bs4VUzsLGzs/v8+XNqampRUZGBgYEsQsy+fSEhgX2avMqG6aNHX758OSgoSNCcRUVFR48eHTtkCPAr6cieWWT9TlZsvCdVA0VFdOUK8vVl3rgBeXlIUhKsrdGMGSAvL3xytHIlfPiAa37QnhWVDV99xd+0E2uTVWCCTeD37wDw7t27mzdvPnz4cPDgwSJOYPx48PPjVFrUQEEB/fwhk5qa2q9fv9DQUHZnOcY/6PRNRUXRVVX/qahUt+rroz59eGfiRUNDo4e2NhYsaAAmE/z9QWxBA754EXi0AjUQZ81PcTEIMFD5daCCAi5XIoiLg8JC0NEBLS0hOy5fvlxdXX337t2RkZEsSRONRjM3N1+zZs348eNZY8zMLFlCn4ioMCJoIBAIBAKB8P8JETQQCE1E//79L1++PGHChCoOk7r8/PyhQ4dKS0sPHDiwa9eudnZ2NBotMzMzLi7u/fv34eHhycnJrVq1at++fceOHTt27Ghra6sl9IeQILKzs11dXT08PJycnBrunAgtCwkJib59+/bt2xcA6HR6YmJiXFxcXFxcfHz8ixcvWB7UpaWlDAaDpT+QkJAoLi7Ozc21trbu3bv32LFjO4hRPLKiouLWrVu7du2Sk5N7+PBh87rsUqnUadOmTZ061cfH5+nTp3fu3JGWlra1tfXw8GiW6huEBkRKSmrBggWjR49eunRp+/btT5w40Vs8t+HfAltb2z28CxMJBAJBDESqGQTt8nvIGhoZNzc3XV3dQYMGXb58uV+/fs0dTm2Ii8Pu7jgsDH4uC8YAOCAADRiAdu4Up2h3GRN2xOEjSVD18x2kIkMzopXcs27ONwav+0LdBje9mgEAOnXqtHjx4qY84m+DYCt+gQPi4rC/v8DxOTn4wAEkWNBwNR1e5wEASCA4YI4ozfemRlu2wMSJXOUAhIPDw5kXLlCmTgWA3bt3//vvvz4+PmFhYa1aterdu7eysnJjxfoT1KkT1LS7Y9OnT5/Y2NjCwkJJSUltbe0hQ4b8/fffItXwxcXFbAVGrT6VXIO/ffsW/dO+AgBoCA2VlnaRkZECCKbTz5eUxMTE/Pjxw8rK6tc+XbtCYiJ7LT5DX59T03BJVXXyzZs3njzh9M7kJSkpqZJKldTV5aw6wTkPEyBb1LloaGiIGvITJydKbe/SyMmhkydh7lwcFmavqQkA98uZA9ffDtMzAx4pA4tOnToBwOfPn/39/YcOHfrhwwdHR0chJg2oXz9wcMAvX/IxNqBQUPfu0K0ba2vSpEmcagY2JUzmtdLSv6SkxsrKgoQE6ttXpFDjF0JfILEGcJKeLrwfFxYiBgOEv7E1NEBeHvLyhAxB7FsQVVV4927w9sbp6VBWBoqKSE8PZs1Cw4YJ2pflqiUjI8MqGaapqenk5MRZXlNeTl5P1yA5JTEqOlz46RAIBAKBQCD8qRBBA4HQdIwePZpGo40fP76M4w4OxrisrGzmzJkDBgzg3aWysjIqKio4OPjr16/79u37+vUrhUKxtLS0sLBgWThYWFgYGRkJv6fg6+s7bdq08ePHkztu/z9ISkoaGxuLU9CktLT0y5cvXl5egwcP1tLSmjp16tChQ3mLbScnJ3/69MnLy+vevXs2NjY7duzg+45tFhBCvXr16tWrV3MHQmh4tLS0PD09nz59OnPmzIEDB+7du/fPsGowN/8fe2cd11T3x/Hv2dio0d0lIQYqZWB362Nhtz8Lu7u7C1vBLmzRRxS7AAtFBBHp7oZt5/fHYI412xD1Oe+Xr+fZvefcc753cTfu93M+X8eYmJgaZXEIBAJBTrSCMdE0AEDPnj2vXLkyaNCg/fv3DxgwoK7DkY7CQjxpEo4UyGHk5uKAANDQQMuXix/gQTbMjcKxVX+C0Ckw2RwmTe/p3mj+vXv3unbtWgtBS4s8+U7ZBpFzLi7W1tZsNjs+Pt7S0lLhs//ZSLQTEOiAL14Uv4QaJySgsjIQZguXVg5Lv1W+WFPMoYn8doQvXuBr1yA3F2tqUvr1Ay+vGhxrY4P27oUFC/C3byCpKgFwVvwzmRAczN2joqLCsSuTIXDJIFQtP62khFxdka+vqO73798vLS1NTU1VU1MzNDSUcpLs7GwdHR35P5Xv3r0rKCjgPO6porJeS6u+kpJS1Y/nyQzGteLijx8+8AoaKOvW4eho/PYtdw9H08AyNw8tL++YkQEARUVF4uctLS3Nzc01GDMGvnzhtSjg2DNksdkjsrNV1NX1GAxR7hEMBmP8+PGynLP0WFujmzdh3z44exYAJi44yadm+PHjR2bmT90FR9Dg5uYWGhoaFha2detWiTMgX1+YNg2/eAFVrwIAgIYGatMG7d3L2QoJCQkTaqwCAAD5GO8vKhqio4PatZP4PVUNiX/xqanVYDRJEhxEoUjsAyoqyMpKnFbJyAgNGgQAUFGBR43CL18Ci1XZlJmJMzNh6VL49AktW8Z70Ifwt3f/vZWYkHT+bEBmRuXrVV5enpiYePjw4Y8fP96/f1+t6mRtbeolJsXHxf8gf0USCAQCgUD4b0IEDQTCL6Vv375nzpzh1VlzCAoKEnrPgk6nN2jQoEGDBt7e3pw9aWlpX758+fr169evX4OCgr5+/Zqent6oUaNmzZo1bdrUwcHB0NCQRqPl5uZmZGR8+vTp9u3bMTExu3fv7t+/f62fHuEPRE1NrXXr1q1bt163bt2///575syZ1atXMxgMe3t7LS2tgoKClJSU+Ph4ZWVlV1fXTp06LV++nNy0JfxiunXr9vHjx8mTJzdv3vzixYuOjo51HZG8qKio0Gi0oqIihvQLlQgEAkEmewa+w4mmAQBat25979697t2702i0Pn361HU4ksGbNglRM3AoK8M3b6KJE6GqhjovbAzPcuFgIr7Ns5q4tQ7sckD11ABANyAgYPDgwY0aNerQoUPTpk1btGihKGf7/wjNmzd/+fIl+W3Mj7s7PH8uLp0vaAsnUBqAn+JiyMwEMzO+3Rhg6hecXQEAYKUCS21EXOLYbHztGty5A4WFQKdDkyZo0iQh68VTU/H06fjTJ6jKebNv3EANG6I9e0BosQahuLqi27fh4EEICYGiIlBXh0+fsHjH+6rl5hxLeWknqjlo3DgIDcU5OUChIAMD6NwZTZokPpWroqJibW1do1mio6NreohQNDU1OQ/6q6ru09Y2rh6nFZU6hcHIvHwZqjz5AQBUVNC5czB3Ln7zBtLTOfsSTUwCSkrGZWcXSvfcqqur6+rqoj594PlzfO0a59XhqBneVVQMzMryNjNb9+LF1NWrT548WS5QhoCjth84cKCMpy09NJrH2bMA8L9rIXOjMAAoVb39GzZsyFfwIjQ0lKNpAAAWi3X37t2QkBB3d3cxJg2grIyOHkXBwfj0aZyTAwBIVxeNHs31ZgCAU6dO5efni4kxgUIpmTlTffp0aZyEuGA7O3j3TmQzQtCsmfSjQZMmcPeuuA7S2aCiefPw16+QkSE8pDZtwMQEANiLFwOvmoFLfj4+dw4aNUJ9+3J2JKckHTyyh+Ph6uRs9+xxNeMPNpv98uXLsWPHXrhwgbPHwtwSAEpKinPzcnS0daWJmUAgEAgEAuFvgggaCIRfypMnT/73v/8J7m/QoIGUIxgZGRkZGbVr1467Jz8///3792/fvn3x4sXJkyczMjKYTKaOjo6+vr6Dg8PMmTN79OhBp9MVEj/hL4ZCoXTr1q1bt24Y42/fvsXExBQUFDAYDBMTEwsLCz09vboOkPCfRlNT8+zZs0eOHGnduvXevXuHDBlS1xHJC41G41RIJRAIdQvGODExMSsrq6KiAmOspKSko6NjZWVFoUgskP1HQjQNHFxcXG7evNm9e/fg4GDpf4fXGaLXvwIApKRgPz+0cCHvvlwmHE6EE8k4ueznTh0arLVDI0yA+w5o2bJlVFTU7du3X7x4cevWrQ8fPgwdOnTt2rX6+vqKPoe/E09Pz5CQkL/gZ4liQVOmwK1bOCpKeKutLZo9m3+vlpaEQZWVhfY5lAhB2QAAFAQH6iNVoan5pCQ8ZQqOiICyqs9DcDDcuAELFyLeRQXZ2Xj4cP6wS0pwSAiMHIkuXgTpiwioqKBZs7hbuEcPXv8JqqB6Q1n51yy5pqxeXW376lWYOlWxU2CMT5065ePjI/9QrVq1MjExyU9NXaepaSxMdUFHyOTzZ3znDurR4+deNTXk65v56dOebt30i4pimcwrJSWJgtll0VhbWyspKQEA2rwZbGzg4kUcHw9lZUGlpSNzc/e3bj3w0iXQ0/P19QWAa9eupVcpJwBAW1u7Y8eOZ86ckfmsZWBlTKVQw3a+BwC8sbPr9vy5YDeOpoFj0sBr3iCB9u1Re5G/GySOU6qhkdO/v3oN39uUBQvYL18CT8kPXpCdHZo8WfrR0MiRcOECjo0V3qysDL17SzWQqyvy8cF79/JrGpSUUMuWaPNmAICsLHj6VIiagUN+Pj527KuT/beYqNy8nE8RH7kVaR2cbMNCPpYUVyvHgzF+8uRJXFyclZUVADAYlf4zxcXFRNBAIBAIBALhPwgRNBAIvwiM8e7duxcsWCCYwRo1atTo0aNlHllTU7NNmzZt2rSRL0ACoRKEkL29vb29fV0HQiDwM3HiRHd390GDBj18+HDv3r3ySLXy8vLOnTvHZDK7du1aJ+92JSUl7g0sAoFQVzCZzE+fPuXl5fHuLCgoyMnJadCggbIwb/O/AKJp4ODq6rp+/fr//e9/z549q+tYxFJRgcUW7QYA+P6dd+tBNkyKwJk8f3MggGHGsNoOGQh8c6qpqQ0aNGjQoEEAkJmZuX79+iZNmly7do27lpcgBicnp5MnT9Z1FL8fKipo2zbw8cFxcfxN5uZo3TrQ4C8Lgfr1w5cvg+haAMjYWNBQ4UvRz1TuDAvw0hZ2ZF4eHj0af/3KtxvHxMCyZUhdHar+jsYLFogSYeBv32DePOTnJyo8CVhaQni44G7Oon9ACJo25e5UsElDcjJ740buFnvUKDR9Ori7c+fiPOCbUR5pxbp165hMpqAnpQwYGxs3atSoYWGhI40mqg8qKgJ/f+AVNAAAwOfMzI2pqaya6Bg4GBgYLOcpjoAmT4YJE1Bo6Jvbt0fu3Rtw/XqrqrkoFMqhQ4emTp26ffv25ORkFotlbGw8ZcqUX39nppAFAOCQ/I2ziZ8/p0jSGShKtWkszByIFzU1NVkUciYmaNYsvGWLEDsEMzO0dq3kmhS8aGrC//4HmzZBbi5/E4WCWrRAo0ZJORIaOxY1boy3bsXx8VBYCDQaMjSEbt3Q9OkcpxN85w4kJ4s6/KOR3lU95eTdG3h3ZqRnGxjqUigUG1uLiE/8l6DU1NRTp04tW7YMAKK/RVadkKaUARMIBAKBQCD8TfydC48IhN+NuLi4Hj16zJ49m0/NoKGhceXKFT8/P6rEin0EAoFAAGjSpEloaGhGRoaXl1eUiJvOEvn27VvTpk2fPHkSHh7epk2b4cOH12CVkoIgggYC4XcgIiKCT83AoaCg4NOnT7Xq+123yFm64q9h3LhxCQkJX758qetAxIIQSMw88WQfY0tgePhPNYMhHaaYwwsPdKC+EDUDH/r6+jt37vT19e3Zs+fLly/lifo/goqKSklJieR+/0GaNkVnzqB27cDMDGg0oNHAxAS1bk3x9+f1q/+JmxuqX1/UYFhVFTjF6Xl3AsyJwqVsAIAmGiKLTbBXrhRUM1SSno43bqxcS52fjz99EnNCOCICsrLEdBADmjsXDA05jwXtGZCtLZo0qdoeBVk14Js32QMGwLVrnE2WuTl++JA9YQJet04h4wty5swZPz+/q1evchwO5Ofw4cNddHUlPB2pqYL7lJSUZLjHoqen5+Pj07ZtW76x0mxsBvr5HfH3byWgnHBxcfH39w8KCgoODj537pxsaobU1NQVK1YMGTLE29t7w4YN2eILlAiDgtl7ji3gblpJev6NpCuyIJExY8bo6OiI6WBpaamioiLDyMjbm7JrF3JxAW7yXlcXeXhQjh0DL68ajzZ8OFq0CPFVQtHVRT16oGPHalQOA1xd0fnzlIcPKbdvU+7dQ4GBaObMn3VbYmJEHfevnfl+j4bJqpViWQ2GZj07x47tuj0KesExZjA0Eq78iImJwRjfunMt+HEQADg61NdgEEEDgUAgEAiE/yLEoYFAqEXYbPazZ89OnDhx9uxZwdqK1tbWN27caNSoUZ3ERiAQCH8oWlpaAQEBvr6+Xl5eq1atmjJlSo1u+yYmJnbu3HnJkiUTJ04EgJ07d65atapZs2Znz571qvndMZkhKRACoc7JzMwUU/i5qKgoISHB0tLyV4Ykkbz2iGgRFAiVSjU1Nc3IyKgvOpNa9ygpIT09nJAgrg9P1Yw7mVDCBgAwU4ZVdugfw59V1aWkd+/e/v7+/fv3v3v3bpMmTWoe8Z8Bxvjr169BQUERERFlZWVKSkoqKir5+flFRUUqKiqampoMBkNLS4tCoTAYDDU1NT09PVNTUwsLC95E4Js3bxo3blyHZ/FbY2WFTp1C+fkQFQUYg709aGuL6Y527YKRI4XYwtPplI4d0YgRfLuvpMGLXAAAOgUOOyO6UNkPkwnv3omZFH/7hl6+BC8v/O4dpKSIO53UVBwSgrp1E9dH6BR378LVq6CmBkpKwCNmrbRnMDZGK1aAujoAKLjqREQEXreOs1i8ci4O2dn49GkwMkITJ4qMWSY937dv32bPnv3w4UOJq/alx8rKStfNDV6/FtMHV1QgjPly0g0bNjQ2No6Pjxd1lJaWVps2bb58+ZKYmFhWVqavr29jY7No0aL+/fvzj4/xmDFjRo0a1adPH3nORRSLFy8+d+5cXJWdyYULF44fPz5p0qQFCxaIPzCd5w7TtLtHPKNDoeqZn8dg3CwpSRZhUKGiojJ48GAFhA7QuHFjDw+Pe/fuCW3V0dGReBbiaNMGtWmDoqNxWBioqKBmzUCOX2Vo+HDo3RtOnoSPHzHGSE8PjR0LMn/7q6iAhYWQ/VXSJUH+tbMAAEYFs3u3vq269VZXZzCZzLFjxxYUFOTlFqiqqaoz1IQeqG+gu3n7mpjv0QDAUGeMGj5BxpgJBAKBQCAQ/nCIoIFAUDxJSUn37t0LDg4OCgpKFbZcAADatGlz6dIlQ9F/7RAIBAJBDFOmTOnQocO4cePOnz9/5MgRR0dHaY5KSUnp3Lmzj4/PxKp7uGpqalu2bGnfvv3gwYMnTJiwbNkyeSpZSI+mpqaYTCqBQPgFpKWliTGjxhjn5OT8boIGBUIKTwBAYGBgcnKye5X7+u9Lmzbw8SOw2cJbrax4c73RxZWZyGkWaLCsS3C7du166NChHj16BAcHS/kN+6eQn59/8ODBW7duvXv3ztDQsF27ds2aNVNWVmaz2WVlZQwGg8FglJSUcJQNubm5GOOEhITCwsLs7OykpKSEhISKigoPD4/evXsPGzbs0qVLvr6+dX1OvzeamiBl+RIrK3TmDMydiyMjgVNmhUoFc3PUowdavFiw++YflW/1KebgKDwPCJCQIMFWobQUP3qEvLwgP1/kR4yLxOIvfGRk4MmTcXg4CNWwMhioXj20cqXQ50f+whN46VKR1vdFRXD2LEhtsy8NTCZz9OjRy5Yta9iwYQ0OKyjAL19CaiqqVw/c3UFYaQl1CwvxggakoSG4wl5bW7tRo0ZiBA3169e/ceNGaWlpeHh4UVGRtbW1Nd/y/Sr27t2bl5e3atUqiWcjA9OmTTtx4gSfyjkmJmbdunUlJSUrV64Ucyz3I1Av9fviK9t5m2yVlLzV1HwLC0uEvYtatWo1qbopiDycPXu2U6dO7wSUQ1paWhMmTOjZs6e8E9jbI0XVB9TURDNmAEDt/fpBPXrgQ4dAwGODjVCBMh0A2heUdRkwlLNz8ODBN27cYLPZTBYLAAQ9RTS1NFq2ds8rSs/9ngYAxkYmU/8329BAMe4aBAKBQCAQCH8cRNBAICiMkpKS06dP+/n5vXjxQszdB4TQ7NmzN23aRBNdCZJAIBAIEnF0dHz69OmBAwdat249YcKEhQsXamlpien/7t27/v37T5kyZc6cOXxN3bt3f/v27eTJk5s2bbp3794OHTrUZuAARNBAIPwG8BUCk6HDr0ex9gwSNQ2ctcK/svRGaWlpUVGRkpISg8Go7Ypsnz9/HjNmzNWrV1VrVIq7LkAzZ8KTJ/j9eyFtDAYaMQJ4HL/Dqr5bGjHkmrRv377p6ek9e/Z8+vSpiYmJXGP9NpSVldnY2LRu3Xr58uUeHh7ifzaIIisr6/nz55cuXVq6dCkAtGrVStFh/oexsEAXL6KYGHz/PmRlQYMGqF07YLGAzYbqF4S0cogqBgBgUGG+lejrWEWFZJlCRQUAIAcHrKEBBQUiu6mpIWdn6U8FiorwyJH482fefdx6E+x589DIkSBg7yGXScPjx3jr1p9DvX3L186dnWVujmNjISiIt1XOC/7MmTN1dHR8fHykPaC4mL1oEYSEQFISYIxpNGRhAb16oXnz+NQJlKFD2ffuiXlpsLOz0KfswIEDHTt2/Pbtm2CTubn5zp07AUBFRUWIpi09HUpLwcgIlJXj4+PXrVv34sULRRXR4OXVq1cXL14U6tlWUFBw5MiRESNG2NnZCT32ewn4JYMNAABsOr1KtbwUAF6npnoaG3saG79OTd2ipcXC+EJJSWqVdtPNzQ0AjI2Nz58/r0AvEF1d3UePHk2ZMuXly5cJCQlMJlNLS8vW1tbHx2fs2LGKmuWPwdoaNWqEHz/m203BWJnJKlOiFthYc/b4+fndu3ePo6xlMZkAoKT08yqnqaXRpFmDeg62FArCGNNotI7tu/Xu0f/XKO8JBAKBQCAQfk+IoIFAUAz//vvvuHHjkpKSxHczNTU9cuRID4HKiwQCgUCQAQqFMn369H/++WfZsmUODg7Tp0+fNWuWhoYGX7eysrI9e/Zs27Zt3759gwRqMHMwNja+du3atWvXJk6cWK9evcWLF7dr1672IldRUSkrK6u98QkEgkQk3s1XpPW3Ivj1xSY4qbVfI2vIzMyMj48vLS3l6EhUVFQYDIaDg0MtKYArKioGDhy4Y8eOli1b1sb4CoZOR/7+MGkS/vCh2lJvExM0bBiaPJm7o5gFn4sAAJQQNJO7xPbEiROzs7M7dOjw4MEDU1NTeYeTntxcKCwEAwNQVlbswNevX3d1db127Zo8g+jp6fXp06dPnz6+vr579+793S4UfwN2dsjODgcEgL8/e/NmKC8HVVVkZYXmzAFXV06X4ip7HX06aIi5rWVhAdra4mQKVCo0awYA4OiILC359Ae8ICsrqEmxSLx2rSg1AwBQtm3DGzcKP7BK01AjkwZ87hzeupVatUqeZW7Op+TgnZ2amMgyN4fqGimZL/hsNnvOnDmvX79+8OCBtB+HwkLs7Q0fPvzcU1GBv3+HgwchJgb5+lbTNHh4IFdX/OiR0JGQtTVaskRok6Wl5eXLl0ePHv3p0yeuIRNCyNHRcefOnc2bN+c/oKICb94MT5/ijAyoqAAtLWRjs6KwcMqUKfXq1ZPqvGrI1q1bMzMzRbUmJSVt2LDh2LFjQlvXfMcVGKK2vHFY4LEkPZLPwoKjadihrT1JQ2Ori0sik5mbm8tpunnzJucBR8kREhIi/4loamqeOXOmqKjo7du3mZmZjo6OzjVS//xdoF27YMgQHBXFt986r+CrnnYoq7RfUaG6OuPkyZPFxcWcprKycgBQVVM1MNDV0NKwtrWwsbXkXgc83Fv+02ewrq7eLz4RAoFAIBAIhN8NImggEBRAUFBQr169xC/j09fXnzZt2ty5cwUzbQQCgUCQCJPJLCsrU1dXF2wyMjJq06bN69ev161bt23btq5duzo5OZmYmFCp1Pz8/CtXrsTGxnp6er569crGxkb8LP369evZs+epU6emTZtGp9OnT58+ePDg2rhuU6lUMV73BALhF6Cqqsq9vy8UZUUnU2VGBilDfofKevKaD8WtTpa+8ARvai03Nzc5Obm8vJyzatDAwMDISC4D5Pj4+KSkpPLyn/XAS0tLS0tLS0pKGjVqVBsvREBAgJmZ2fDhwxU+cm2ho4MuXYIbN+D6dcjNxXQ6srREPj5gbs7bK6kMWBgAwFIFGIpwuFi4cCGVSm3duvXt27ednJwUMKIY2Gx84AAEBuK0NGAyQV0dWVmhhQvBxUVRM7x48aJLly6KGq1Pnz4rV66Ua0m9lJSX47t34ckTzGQiJyc0aBDo1WlmKzsbv3kDeXmofn1o2BAoFIXPwJ41C+7ehaIi7h4cF4cjItCkSWjKFABQrpqzTLz/gqoqqlcPJySIakc2Nqhr18qNiRNh5UrIyxPST1MTxoypwZmy2fDmjahGlrk5NTER0WggSTograYhORnv2QMZGVJGx+JcNwTMaThzcWUNEsMDgMLCwhEjRuTl5QUFBUlveYLnzsW8agYu5eX4wQM4eJDzKnPZYmXVns12pVD4PmlJVKrm/Pla+vrC5sCQl+fSoEFISMiBAweCgoKKioqUlZWbN28+b948IX9QcBw1wsJ+CkFyc2NjYm5nZn4TIYaWn0QelYlQYmNjhe5/VwDX0gGElU7gmDQAAOe/AAA8mgmFyBdEoa6u3rp169ob/49BXx9duACzZ+Pw8MqSNwiBmVkHS/uvRRmFhQXH/Q5OmzwnmaciTHpaloOTnaqqSt+B3bk7McYNnBsPHjDMzNTi158EgUAgEAgEwm8IETQQCPLCZDInTZokSs2goqLSqVOnoUOH9u/f//f3syUQCITfk6ioqC5dumRmZnbq1GnIkCEuLi4qKirFxcUZGRmRkZGHDx/W0tLauXNnp06dUlNTHz9+HB0dHR4ezmKx1NTU3N3dz549K1HKwIVGo40bN27s2LFBQUG+vr7z5s3r1q1b//79u3Xrpqkp93LXKuh0OnFoIBDqFnNz8+zsbFGfRCUlJTMzs18cEh8yWzJw1Qycx+I1DeLhTdYihNhs9tevX7Ozs3l/+ubm5qalpTVo0EC2IhEFBQV8agYuRUVFERERTZs2lS14MQQGBg4ePFjhw9Y2qE8f6NMHRNf/Lq96y6gqLsU8b948AwODtm3bHj58uG/fvgoblw8mE48Zg58/Byazck9WFo6Px1+/olmz0MiRCpnk/fv3vXv3VshQAGBmZmZoaPj69WshS70VB/73X9iyBcfEcJ4ZDID9/FDPnmjpUvj15hCZmXj+fPz5M6SkAABWU0OWljBqlKJeIA542za4fRtKS4XMfugQql8f2rWjVZ06U9JlEq1ahaOjQWjmmMGAESNARaWy54AB8P07Pn0asrOrddPWRsOGoWHDanAOqamYk8isgrfcA1RpGkBEoQe+C69EVQF7yxbhJyhidgAAdXUkwopM+tlTUlK6d+/u4eFx6dKlGrjppKXh0FCRraWlcO0a8Aganj59uv3w4RWZmas1NbuoqBhSKBSE8tnszxUV83Jz6+3de79Pn2ojvHuHt2+HuDhcUgJ0upKJyYyRI2dW2RKIAs+YgQWS/QeLisaoqmrs2QMtWoDUf0pIj8ylr1bGVL4qfQzAz9jYIzWVY8nAaeU8+CloAAABKYMC7RkIQtDXR6dOocREHBgIaWlgb4+6d2+mqdnsyO6370I+fnp/6cpZ3hc3+uv3eg7WxiaGnE0mkxkbE6+rbTjbd2EdnQCBQCAQCATC7wgRNBAI8vLo0SNB4XyDBg369u3boUOHli1bEh0DgUAgyMnQoUOnTp06ffr08+fPX7p0ae3atWVlZaqqqvr6+nZ2dmvXru3Vqxenp6mp6dChQ+WfESHUuXPnzp07Z2dnX7582c/Pb8KECY0aNWrXrl2HDh28vLzkXDGsqqpaKninnkAg/ELU1NQMDQ2TkpLYAhXWEUJ6eno6Ojq/IIxf4Fcvp6aBl6ioqPT0dL78FovFysnJ+fTpk4tMK+l//PghVM3AobCwMDs7W1dXV4aRxfDp06fp06crdkzZQLsiAQDPEml+ILEDL/Sqd1OZQiuEjB49un79+kOHDg0MDNy2bRuDwVDk6AAAwF64EJ49A0HvovR0vGsXatxYfp+GioqK9+/fK1YfM3z48IMHD9aeoAHfvIlXruRfeZ+YiE+cwFlZlJ07a2le4aSk4OHDcXT0zz3FxTgyEjZuhB8/0PLlipmlpARu3BCiZuCQlYV37ULt2nGX6rMlvtVtbSmbNuFly/CPH9X26+khb280fjzvPjR/PvLywnv3QkICLitDdDqYm6Np06Cm684rKngrPgjREwCw58+nbN1aOa+AbqBGmgb0/TtvM6u6cYvQ2ZG9PYj+LPDNDsKsGnJyctq1azdmzJjFixeLiU3I4IGBkJ4urkNqKoqPB0tLzuaaNWsyMjIAYHFe3uK8PB0KRRWhtCqjs5yQkFevXnE/g/jQIXzoEO9HBickwOfP+MkTyo4dIqf8/Bm/5ivaABjgQnHxLX19SErC69ejo0drdJrVyMrCx47hr1+ByQQDA8qIEdCkCQAI/ZmhS6EUYlyOMQBoa2sLdgjJh8c5AAA0BCtsEVq8GGbOhKoyE9xur1NTwdSUcuwYNGzINwJHzUCodczN0cSJvDvGjvxfenpaYlJ8UPBd23pW3BuJLBbr9vUgYxNDM3PjvLz82JgEJpM5YcKEugiaQCAQCAQC4feFCBoIBHn5+PEj76aHh4evr28zTiVOAoFAICiC8vJyGxsbNTW1cePGjRs37ldOraurO2nSpEmTJpWUlLx69erRo0fLly+PjIzs2bPnkCFDunXrpqQky68pzkJnhUdLIBBqhK2tLYVCSUtL4xUY0el0PT09e3v7XxODmDQV16FBaP0IKYtKyA9vZisrK0tUwHl5eSkpKSYmJjUdX7y6i81mp6enK1zQEBsbW1hYqNgxfwd0qtZIZ4qUiMiIh4fHu3fvZs+e7eLi4ufn5+XlpcjRU1Lg8WMhagYO6el482Z09qyckwQFBTk7Oyv2vTR16lQTE5MJEyYo+AnhUFgI27cLryNQXg737uF//0WKq6AhEezjU03NwKWgAF+8iFq3BhEr/ms2y8OHOD5eXIeEBJSRQdUx4GyyBC9ITCYODoaHD6GiApo1Q336QNu26Pp12LwZvnzBhYWIRgNzczRzJjRuLGSCFi1QixYAgPLyQFNTRhsMExPQ1obcXBChJwAKBZo0Ea9aqIGmobiYdyJehM9ubIxWrRJ/any1VAQDWLduXadOnWqqZgAAEF0BpJLCQsjK4ggaWCwW3+qRHDY7h2czLy/Pz8+vUtDw5Ak+eJC3wkIlRUVw8ya2sEDjxsG3b0CjQb16oKbGbcenTwuWGnlXUaGGUAMaDQCYUVGTx4///PlzYWGhurp6vXr11q1bJ6X9Gz52DB8/Djzvava9e6hVK7R7d4cOHR4/fszRZjSi0TZoadkrKakjVAGQzGKdr6hwGzhQcMD9CZUvxGAjqKcG0LLlm2XLPNatg+qaBmRjg1auFKNmkNeeIT8fHzoE4eFQUQEMBvTujXr3lvbzUliId+yAd+8gPx/odDAxQdOmgaurXPH8CaioqPhMmbtu0/KCwnybeubmkSaJCSmcJoxxSnJaSnIaZ1NXV/d///tf3UVKIBAIBAKB8DtCBA0EgrwUFxfzbnbu3JmoGQgEAkGxLF68eNeuXQMGDKDUQp1mKVFVVW3fvn379u1Xr16dlpYWEBCwcePGiRMnjhs3bvr06TXN4WVkZOgLrfhLIBB+LdbW1qampgkJCSUlJQghZWVlMzOz38ReK689krnqhJTkd6AgKaqkc/jy5UtaWpqoVoxxenq6qakpSD0gALDZbJaoNHYVEjvIQI8ePT59+tROEfnX3wo9GqhSoIQNuUzIZYK2Qv/c19TUPHbs2M2bN4cMGTJx4sQVK1Yo6ksZX7gAot9aAIDj4lBZGcjnjbR+/fqpU6fKM4IgWlpaO3bsmDRp0rNnzxQuu8H+/vj7d5HNBQVw8iT8MkHD69f40yeRrbm5+MABUSUMasbnzyKlLRxyciAhQV3fgIqAhaGABeVsoFe9E/H9+7B1K/72DTh27pcuYV9fNHAgmjkTbd4Mosu1CEFLS9ZzAKDTkb09/vFDuJ4AACwtEV+hBEmIckoAAN7cPO9EQmanUFC9emjVKmmSx3yaBj4ePXp08ODBn9tlZfjKFXj+HEpLwcgIDR8ODRoIP9LaWsLEDAYYVApWcnNzS0pKxHfPrFIw4B07hKgZOJSWgq8v+9w5yMoChMDICNWvj9avByMjAIDq9UE4PCot7VRVjiTjx4+Lz54VVj35b968efr06aJFiyReUvCxY3jHDsjPr7Y3NxffuQMFBfOPHQsICHj79u04dfVVWlpmPFdUKyrVVUWF/uwZjBwJPPsTSuFmlcZpqkWV3qVv35DWrd27doWqShNvevVCs2dD9WJ5vMYMcqoZcEAA7NqFebQmODiYcvIk8vWtfErF8O4dnju3mjrq0yccGor690erV8sT1R+Brq7e+LFTdu/bgjHu2qtDYkJydOT3hLikigomtw9CqG3btm5ubnUYJ6E24HhucZDSeYtAIBAIBAIvRNBAIMgLX7VIiXUQCQQCgVBTvL29Dx48uGnTpiVLltR1LAAARkZGU6ZMmTJlSmRk5P79+xs1ajR27Nhly5ZpSXfvm8VivXnzpoGo+7wEAuHXQqfT7ezs6joK4fwCTYM0cFJoHz58EN+tSZMmNR2ZQqFITIpTqdSfG9HRODkZ6eiAszPIZJDDYdKkSWPHjp00aRKdTpd5kBrBexe7pq1iOvDdEEcADurwoQAAICwfOio4ww4A0Lt3bw8PD29v78GDB587d47vTyHZ4K8FIEhhIWRkAF9KuCYEBgbm5+cPGzZM5hFEMXny5NjY2C5duty6dcu4etF6eXn7FsRrg3js5WsbHBAARUXiOiQnIxYLeD+tsiHMY78aysqgpkZDYKYM8aXAwhBfCvXUAADwjRt41apqnhZsNvz4gffvh8xMtHatvLHVBLRqFeXECc5jfjWDqioaOBAYDJAkGhBsFSprwPb21Js3efdUkzIgBE5OYGyMaDQKxyrg4UMpz0JMeCwW6+fH//FjvGYN/vaNW2gD37iBmjdHe/bwii0qT6F7d7x3L6SkiJoUmZpyP+xaWloSq7xV/vzOzMRivR9wSQlwtRHx8Tg+HqKi0NGj4OCAhU3xsrx8YJW6sYTJLK7+nCckJKxevdrMzKxv374ip8zJwSdO8KsZKqPB+NUr2vnzFy9eXN637+rsbFOBr0I6mw0PHuBVq9CaNdydexIwEwMAtNeFhrzFf3R1ORoFjmrB49YtuHVLaFDyGjMA4MBAvHYtn3YElZXhkBAYNQpduQJiyhKlp+OZM7FAzVbIycHnzoGuLpo5U87wFAKbzY6Ojs7Ly7O0tFTwhR2gQf1G//TzvnL1PAJsYWFqYWGamZF97XIgp5VGo3l5eZ0+fVqxkxJqCbQrUkppAlEzEAgEAoEgP3W2zJFA+GvgW8MncQEBgUAgEGoKhUI5f/78oUOHTp48WdexVMPJyWnv3r3h4eF5eXnOzs6XLl2S5qjLly8bGRlx1jET/h6Ki/GRI3jiRPa4cezZs0Hu+8UEwi8DSUeTJk3aiYV3QOlnV6laAisUCoXC8bPBJ07grl3Z/frhESPYAwfijh3x8uUgq5K4devWzs7OW6sK2P9NtNKufHAhtbakMEZGRvfu3SsvL59YvTq4zCB1dQk9aDRxGTIpCAsL69WrVy35PG3evLlfv37u7u537txR5LjlkgqHlJUpcjrxCBjy81NaKjxxW0NQx46goyOug5ER1KsHAJZVV44kztMgpkJHSQm+fh3evOHfuX8/HjMGe3vjcePwmTPAZAo5ViYQQsjKCgDYXl78agZtbTRkiPRZW2kMbygLF3IecObiM2ZADg6Umzcp/v7o2DGMsfQOOuLDcHR0fP/+PQDA06fsuXNxVBTwFlPLy8P37uGRI4U8q/r64OkpsjaBqioMHszdUlJSsrS0FBOYurr60KFDIToaHz0q0p5BBDg2Fs+YAUwm6thRUIvztqLCtUrxlshiCdZ2Sk9PX7NmjZjnEx87BnFxIqcvL4fbt+3s7PycnU1FKYEqKvD9+1wDiXOpcKSqrsg0c+FPYEhIiCjJgpimGlBRAaKdMHBEBBarHMKrVglRM3AoKcGXLinkMiIPFRUVc+fObdy4cYsWLdq0adO0adMWLVoEBAQodpZunXvOmDq3aRM3zu8lfQNdKysrKysrT0/P1atX379/X01ACUT4DeFoFCRqUgkEAoFAICgK4tBAIMhLWfUbSb9smReBQCD8pzA1Nb1//37Hjh3Lysp+t5KiJiYmhw8ffvny5YQJE86fP79//35RS3kKCwtPnDixbt2669ev/+IgCbUKDgyELVtwTAx3NS373j3k7o7275czCUcg5LWXrYS7ZPI7VCZ3NR9Wy9TktRc+YWRkpJiSEwAgWwUHS0vLwsJCUSZn6urq+vr6eMECfP06cAu9lZTg798hLg4iI9GZMyDTz+/9+/e7urr269fv1/jliFqNx7kPLmatnsQOfAw0RAcSMABcSAMTZbzYBqnUQhKfTqdfuHChVatWe/bsmTFjhpyjoR498MWLUFoqsoOhoeSF+2Jp0qRJrepXli1b1rJly8mTJ/v6+q5atcpVEcXgsdi8PgDw+clLRUgI288PpaUBQtjIiDJuHDRtKtWBEj2olJVliUcQOzvk6IhfvRLeihB4enLcWYyrFtUnlwEA4MOHxVXoyMnBBw4gD4/KzadP8apVvI4CEBwMp0+jPXvA3r7GMX/7xj5wACUmAosFmpqUKvUtxhiys/GmTSgiAhcUIDodTE3R1Kng6cl7tESFAa9NgtDOyMgIAFiurpzSLbwSCmRhgbZs4SvXwue7ID4A3lbeA0eMGLFixYpRw4ahdetElYzBYWGwaxeaN49vP2XrVpyYiMPC+D1IVFWhRw80dizvvtmzZ79//z5PhKRmrKNjh1272N+/y5YIx5GRcPo0GjECfH1xRAR3fzHG6SyWrZISABRhfKywUOjh0dHRb9++Ffl5//JFwvRpaVBSQhVrLAGJifjqVTRhQnA2+ERWPl8ddaGTnriDFCBcEAF+8ADHxIjrERoKbDYIVY+xWMDzJAshLg4HBKAxY+SJUB5KS0u7dev27Nkzbq2r1NTU1NTUiRMnvnv3bm0NXV4wxseOHbty5UpWVpaSkpKJicncuXNbtmzJaW3UsElyatK796EA4OHWYueWg3Q6ndxO/IPg1TFI9Gkg9gwEAoFAICgE4tBAIMhLQUEB76aGhkZdRUIgEAh/Nw4ODo8fP96xY8fcuXOZiltFpyhatGjx9u3b+vXrN27ceOvWrbw3XrOysvz8/P755x9zc/NHjx4FBwc3b968DkMlKBYcFISXLsXfvlW7L19QgB8+xCNGyLyCnECQh/wOFK5eoaZoBWOhdS7Mzc3F1BfgqhlqugJYW1vb2NhYSVj9CFVVVScnJ3zmDL5x46eagQuLhd+8YVctTa4pFhYWGzZsGDFiRNmvXOZe+7hqQt/K6vOwKx6av8HnUoFZC2YNqqqqV65c2bBhw5MnT+Qdq2VL5CT6/r6SEnTvLucMXbp0iY6O/iIxvygHHTp0+PTpU5cuXf7555/OnTsHBQXJOSBl8GDxkjjs7FyD4Soq8NSp7HHj4Pp1/OoVfvkSrl1jjx7NnjVLGmcCbokEkR0sLBRQb4Iz1LZtHHsDIU0uLmjVKs5j06ocfQrnE/zxo4Rxk5MrH3z4wJ43j99RgMnEnz7h8eNF5eZFgdetYw8ZApcu4ZcvKQEBHDUDe8gQnJsLAKCrS9myBd26RXn8GN2/j/z8+NQM0s5ShWATtwgFZf9+5OoKulWVZoyMUKtW6PRpaNZM6IB8D8QQExMzaNCgxo0b29raOjo6du7c+c6dO71799bS0jo6fz6OjhZ5JIsFDx4I2a+igs6fR97eYG0NnK8VVVXk6IhmzaLs2sXXt2/fviNGjBB6m2WOnd12Fgu/fy/7sn4WCx49AiUltGYN8HinJbNYxlQqBaAC49ulpacEv4AAAKCgoOCVKPENQLU3mDAwiwUpKVD9hpIQ3r8Pexcz4iOrAgMANGSAX4PaUjpK5vFj8b9scVaWyA9RRgaW5PWCObYfdcSECROePHnCVTNwyc7O9vX1vSWiiodQsrKy2rRp4+Pjc/fu3ZCQkJcvXwYEBPTu3Xv8+PFMJvPuvzcXLZt1OeAcAOjp6g8dMprBYBA1w58Ff82vXZHEqoFAIBAIhNqGODQQCPKSnZ3Nu6kt3+IhAoFAIIjB1tb25cuXI0eObN269dGjR3/NslrpUVZWXrdu3YgRI9asWWNpaeno6KilpZWcnJyYmMjJcBw7dkxH4oJLwp9FRQVs2iTc4xoAv3sH27ejRYt+cVCEPxGhldFlgytlyO9A4XNfEOwjCq1gzGfVwGAw9PT0UlNTBTvzqhlqGi0A2NraqqioJCcnl5SUsNlsAKDT6Wpqak5OTsrKyvjsWSgqEn4kmw0vXkBWFuiJXawqggkTJjx8+HD+/Pl79uyR4fDfFt/6qJiN72cBAMSWwOQveE4U/M8MrbAFikKTYDY2NqdPnx4yZMjTp0/r1asn+0AIoS1bYPx4LLhSmUpFrVqhadPkiRMA6HT65MmT9+7de+DAATmHEj+Lj4/P5MmTz507N2PGDH19/fXr17du3VrG4Vq1Qk2b4qdPhTYia2u0ZIn0g2EfHxwYyJ9hzcmBa9cwm40kfgTc3VGjRvjlS+GtOjryv0Y/sbJC/v4wezaOiPjp26Glhdzc0N69UFXw0U4VAWAA+FCIAZD0FTrwypU/xQ3VwbGxsHgxOn5cykjx1q3Y3x+qik5yrRHw8+cwZgy6dAmESbUUy8+rrqcnunYNJSbi8HCg05GLC+jrizswLQ3v3o29vaG8HDQ0oEsXNHSo4ML6U6dOLVu2LD4+nrsnKioqNDR08ODBu3bt6u7lNVBLS1t0MRecmYny84W4dygroy1bUFkZfPiA09KQtTU0aCB8WT/Avn377Ozsjh49GhMTw5GgGRkZtWnQYFNhIVXES1kDON8vnp6UAwfw8uU4OhpKS0swVkeoVF//cFzc3JwcMUcrV3e/qIahofiZkbY2MBggWinI4Wlc3tBUo0IVCgCYl+dfbqihoaSASzm+dw/OnassHqGnB4MGoV69JB8mkOwXGBeL1EgpKYl6ibkgSc9G7ZGYmPjw4UNRP2OysrI2b97cS5qnCIDJZPbq1UtQ7JKdnX3p0kWqMgtD5VPEUGdMnzKHoU7s3P5I8CwnPhGDUKsGwT4KmVr+QQgEAoFA+OMgggYCQV5+/PjBu2lgYCCiI4FAIBAUgK6u7q1btw4fPtyhQ4e+ffsuXLjQzs6uroOqhpOT09mzZ4uKisLDwwsLCw0MDBo0aCB08THhLwAHBoqz3mWz4ckTIIIGgtQgsasuhaoQZHZikAEHBweMcXZ2Nm+FCGrVsmx51BimpqYmJib5+fkVwcGM8+dpmZmIzUYaGrhePVxVD144ycn47l00fLhs8/r6+jZr1qxLly5SZin+CNSpcKkxOpkMq7/jnAoAgGIW7IzH97NhtyNyU0RZAC6dOnVauXLlgAED3rx5Iy6xJ5H69dGxY7BgAY6M/JnDNjKCNm3Q5s0Sc2DSMHbsWFdX13379lEUMZoYaDTaqFGjhg8ffvr06bFjxxoYGIwePfqff/4xlJTdFAT5+sLIkfjDBz4hArK0RBs21EDHExyMnz4Vvl6cxcLBwejNG+CWYxAVzN69MGwYjorib9DURMOGgcy6DaHY2qJr19Dz5/jGDcjPB0NDNHQo1K/P28W9qgjGsxzAACDRKJHTITJSnKMAAP7yBRUWSlUuKjUVX77MVTPwj/P2Le7VC8zMQFUVde2KevZUyNtYMubmiKfkhCjwiRP48GHgvbo+fQrnzyNfX+A5PCwsbPHixUlJSXyH5+bmnj592sLCoqe19cb4+M1iKpKwWFBSIrIcibIyeHhIk5yfPXu2j4/P48ePP3z4oKur27lzZ9N9+/Dp01IcKgkVlcoHrq7o1i30/Dn+91+t5OS8a9dKL13a3r49W7SgQVdXV4xiCY0Zg+/eheoLYKrRrBkYGiJDQ8xRFQjjXtNOY6b7ltKUAUCvIPvS5qHGtkZw4oQorcyXL1+OHTuWmpqqrq4+dOjQtm3bCvldUVqKp0zBL19WEwu+egUXLqDDh7maIeE0aQIXLogzn9DSAhGl90BPD+nq4vR0kcdSqdCqlbjZa5PTp0+npKSI6RAXF5eXl6clsf4OwNatW0NDQwX3K6sod+7elqNmMDUxa9m8jad7S21tInb/g+EIC8SUnyC2DQQCgUAgKBByb51AkJen1RfNWImwxyQQCASCokAI/e9//xs8ePCOHTtatGjRpk2bBQsWeEi6Ef+LUVdXJ3Ul/gvgx4/Fm3XjjAzhaxMJBBEIygK42QheuwWujkHQg0FMExcxTWJACDk5OeXm5iYnJ5eXl2OMaTSagYEBJ+ZqJhNlZZCRAerqILUtDQLQ3LAB374NVZbUGADevgWJ1trfv8twLhy0tLSOHz8+YsSIdu3aMaRJYcqExNvZ8nQQukoPAYw1hQGG6GAibPqBWRgA4FMhdH2LF1ij+VaKtGqYPHny3bt3d+3atVDW8h+V1K+PbtxAL17g27dxcTGysUGDB4OJiYLCBAsLC21t7a9fv9avnhevJahU6ujRo0eMGBEYGHju3LnFixc7Ozv37t27T58+ztKXitDSQpcuwZYt8Pw5zsgAAMRggIMDWrUKzMykDwb7+4vz5M/NxceOIYm/o4yM0OXLsGABDg+HlBRgs4HBQJaWMH48GjxY+mCkBSHw8kJeXqLandXBgA4Z5ZBZARFF4NyvHzx8+FMNI0iDBsDxThBfniA1FSIjwc1NYoD46FFRTg8AAGw2fP4Mnz8DAL5zB3x90c6d4OgocViRfPiAAwIgOxtMTdHgwSCHnBdfvIh37ABOUQwuFRX4/XsYOxYFBHDVIQsXLhRUM3AoLi729/cPHjas6dq10xgMSxEFRxCDId4ogktOTs7ixYtDQkLy8/MpFIqpqemoUaPGjBmDCgvx0aP40ydqaWl7HZ2OAwdCu3YAIF6Y8hMqVYKpgIvLz8cUCrRujVq3NquoYN27t3T7dicnp0TRojonJydHMa9p/frQti1cvy40/Y8cHBDnmtmuHURGCu0T0LzP5P/tqqAqAYBxbvrlrSOcEiJxUhSsXInWr+frXFBQMHLkyOfPn2dWySNOnz7t4uLi5+dnb2/P2xNPm4YfPAC+HxvFxfjRI5g0CZ06JfKMAFCfPtjXF6qv6uE7L5GeEwiBuztEivw6Q3Z2SO4CQzITLekdVVBQkJycLI2g4c6dO4LlEalUStce7XT1tAGAArSlC9eSGhN/DXxWDUJ9GggEAoFAIMgPETQQCHJRWlqaX/2GyO+2UJhAIBD+VnR0dNauXbto0aITJ04MGjTIy8vr0KFDtZeOIhCEI9Hjms3m2lwTCHLCqQGhFayAshTyoK2tLVhkjau6QAixvb1xQgLk5wOdjoyMoFcv9L//SVydjDdvxgEBQvKREo0feAqfy0Dbtm3btWu3Z8+eJTUx8P8j0FSCBdYwzhRt+AHnUnExC5gYNsTidwVw3BmpCc8/ysKGDRs6deo0d+5cee2IEIJWrVCrVrVUHt7BweHbt2+/RtDAgUql9urVq1evXuXl5Y8ePbpx40b37t01NTWHDRs2YsQICwsLyUMoK6PlywEA5eRAeTno64OIzLE4srIkdBBROIkfHR105AjKz8fv3kFeHrK3h1/4ZPKBAJprwc0MAIBPhdCgWzdo3Bi/eSO8s41NZfknHncZ4WAsuQ8H6aVUFRU4PBzGjUOnT4ONjbRHcUlJwTNm4E+foLCwMsZz55C7O9q9WyonCT5KS+HgQX41QxU4MhKvWUPZuhUA8vLyxKd4v3///trIaJKx8fLcXD9dXeGd7O2leceGhISMGjUqkifVHRUV9ebNm+xjx2YjxEmfc74J2EFBqGlT5OsryhuDC9LWxl27IldXvHKlqM6Fhoab09LCunUrKipiMBjt2rWbNWuWsrIyjUb7/Pnz5MmTMcZ2dnYxwry4LCwsdu/eLT4GyvbtOD+f/eIF4g0AIeTggPbv57x8aP58CA3FISF8X3YnO4yYO3odG1EAwCoj4ermYTbpcQBVrirVxbKlpaVdunThq3FQXFz88uXLnj173rt3z6bqjYcfPsQvX4r6YsVv3sDt26hnT5GnxGCgwYPxvn1QXCzYiCwt0apVYp4QtHQphIXhiAghbTo6MH06yOP0Ix9GRkbiO6ioqOiKep9XJ0PYFbWJayNDI30A+BYVq6asTdQMfxm8mgaumoFX5UAkDgQCgUAgyA8RNBAIchESEsK7SaPRjEXZ6xEIBAKhFlBXV58+ffr48eOnTZvm7e1969atuo6I8N8COTiIz7UiBqMGruAEggCCZtF57ZH8mgZpClXInFSmnD//s5Z8WhpERMCLF0i0RTYAQFYWvn5d3OpqURgYoB49ZI20knnz5vXr16/2BA3S38Xm3PtW7F1vfTrscIDZlmjyF/wsFwAgMBMGfMQBjZGqgjQNzs7OxsbGISEhLVq0UMyItYOysnKFlLlqRUOn07t06dKlS5e9e/e+ePHizJkzTZs2bd68uY+PT5cuXcTXmqlEarMTIYjxh+dQo3oxmpqobVvZg1EctlXW+AmlAAihgwdh5Ej8+TNft8oKHTo6AICaNcMqKuIuNXp6UK9ebUSL4+Nh4UJ08WLNDktPx8OG4W/fqu3MycH//gve3ujSJQkFAgTDuH0bi5VioLdvgc0GCiUuLi5bTLkEABaL9eTr17XDhzfcufNRWVk7wVS0uTlatkxiSFlZWSNHjvz69Svf/h4Yj4iN5RfDFRXhZ89g5MifpSJE0aABZds2fOWKKCet26Wl8yMivr59y91z//79M2fOHDt2zN3dXUtL69SpU+7u7lOmTPH39//8+TOryumBY1a0Z88eNzc3+PED37sH6eng5IS6deMvfUKjoRMnKBcvQkAApKUBiwVaWuDmhubN+ylGUVJCp0/D7Nn45UtufYrdPaesHrwIIwQADRIiL28dYZzLU6khMRH/+y8aOJC7Y+7cua9fvxZ6mtHR0ePGjQsODq7cPnMGCgpEPmnFxXDpEogRNAAgHx/IysJXr/JV00C2tmjTJhBf8URdHfn7w+TJ+NOnah9DS0s0bRrq31/csbXMkCFDfH19c0VofQDAzMxMouiBg+AlXVmZ3sjFCQAyM7KfBL/qXndGFITag6NpEKpmIBAIBAKBoBCIoIFAkIv79+/zbnbs2LGuIiEQCIT/MqqqqocPH7awsIiPj7e0tKzrcAj/IZC3Nz59WpzptKPjLyqbTfjb4S1FkddemvynOKQpOcExhOC9Ly9YDqMaYWHsiROFLPVmMvHTp3jxYs6qX6HgS5dAtK23GFCzZvJXJXBxccnJycnJydGRJ2f8e2OhAjeaoHWxeEccAMCLXBgfgU83RIqqPdGwYcPo6OjfXNAQFxdnVpNKDbUBQqhVq1atWrXasWPHuXPnFixYsGTJko0bN3bp0qUWZ5W4qljAc0UWMjPx8+eQkYGcncHDQ5yASQzp6fjyZYiKAg0N1L07tGghpuiMtQrirNuPLMIACAwM0JUrsG4dvHmDs7OByQQdHeTggFasAO6PQzc3ZGsrfIE4AAAgGxswMJAqVPGJW2HgyEgUHw81+aWK58zhVzNwmz5+hJUr0ZYtNYvh5UvxJRhwTg7KygIDAxUVFZqo2gFVMBgMjdWrD376NPb+/VcGBka8ZgwWFmjFCmkcKRYuXCioZlBBaIWmpoGIX1D440dODRGRIARNmwIAnD8v1HLjRXn5lJycpOpPBYvFCg8P9/b2/vfff+3s7JSUlNasWbN69eqQkJC9e/cGBwcXFxcrKyu3bNlyzpw56oWFeNgw/OkT5ORwZsS7dqHOndHy5dVMKRBCQ4bAkCHiolVVRQcPoqgofPYspKQcsfFa5TmC0+IW8+7ittE6RbnVzx8Dz7uCxWI9fPhQzBf0x48fIyMjnZycAKTwa5HYAQCtWoV69cL790NyMq6oQAwGNGqEFiwAKcoxgJERCgiAa9fg9m1cVISoVHBwQNOnS75M1TIuLi5NmjR59OiR0FZlZeUh4l9EHgwMDCKrV9awsjHnOBiFvHrPZrNJpdq/FVGCVGLPQCAQCASCQiCCBgJBLq5du8a72a9fv7qJg0AgEP7zKCkpWVhYpKamEkED4ZdiYIC6d8f+/kJvlyNLS7Rixa8PikCoE/DWrSKN61ksePwY0tPB0FB4h6pF1Z7C3M5ep6YCQoKLyFHDhmjnTpkD5sJkMisqKpTrzun610BFsNIW6dFg6TcMALczYX0sXm6rGEVDbm6uBt/S5N+M5OTk2NjYJk2a1HUglaioqIwdO3bMmDHXrl2bPn26i4vLoUOHpPQzrzF9++JXr5Aoi351dRg6VK7xMzPxvHk4PBzS0wEAKysjS0sYNAhNmVKDQZhMvHQpDg6GlBTODnz+PHJyQps3g7Oz0CPcq5Kn97KgmAVqVAB1dbRxI7DZKD0dysvBxAT4UvIUCkyeDCtXViah+TAxkcZRgAMaNw7fuQNpaVL2BwDIycHPnqFhw6Ttn5wsRnsBGOPXr1FFBf85ikcauw4WCwBsbW2NjY1zhD5RAADAYDB69eoFVGr3O3fGDxnS+e7dB46OBgghBgMcHNCyZSCdfigsLExw5wBVVScx58Vmp8THF7FY9UTUsygyMtKYPh0wxlVvJz7m5eYmiRB2fP/+fdq0aXfv3gWAXr16zZkzZ9GiRaqqqr6+vj/LxKSm4qFDq2lNMIb4eOznB3Fx6PhxMUIckTg4oFWrAtJhYQTmFNhoHfH83K4J6qVFgn0pixfD4sUcEcPXr19TRJwmh+zs7Js3b1YKGiQGJiAi4ega+QUTbm7oxAmQzcwJIdS/P/TvX0vVhWTm1KlTnTp1EpTX0Gi0rl27zps3T8pxevXq9erVK15DIFNzEwAoKytPTko1MTGZNWuWgkIm/KaQYhMEAoFAINQGRNBAIMjO58+fw8PDuZsIoR5yG94SCAQCQWYyMzP1iLc/4ZeDVqyAzEwcFARF1e44I2trtG6dDCs4CYQawfFRkL8IhbyUlOC4OHEdUlJwQACaPFloI6ZShUoZOHCa3tDpOCmpcm2xiQlq2hRt28bv7y0TYWFh9vb2ampq8g8lEWksiCX2kefm+HQLSC+H3fEAANvjoJU2dJA7h15eXv7ixYtDhw7JO1CtUVJSMn78+IkTJ/5ushWEUP/+/Xv06LF06VJ3d/cbN240EL/uXLZZ/vmHcvkyfvZMeKuHB5LHHyI1FQ8bhqOjf+4pK8PR0bBrF8TFoU2bpBoEYzx+PH78uJp5QGkpfv8exo9HR48KXY7fiAH2ahBdDPlMuJgGY0yrGigUEH09Qf37Q0oKPnaMI7/4ud/CAhYtAuklL9bWqGtXfO6cUEWjSAoLpe+LHz0SqRLjkJICkZHQqJH0YyJXV3zlihhZA9LS4nhUKCkptWrV6suXL6J6Ojs7e3p6ch6vuHDhYbt2PQoKHty+rV2TKpwVFRVCNROdVFTEl8RBeXkr8vI2a2lZCGga4lis3Wz2LnV1KC8XWm/iU0XFVxF1KDhERERkZ2fr6uoihPz9/QMDA3Nzc7t06RIaGqqurg4AeOZM4c4ZTCZ++hQOHqyZmodzRggBgMEjNhsDALjFvDu/c7xaWbGQrvr6HE8jhBDGuKCgoFRSwaYsru+Cvr6EOETIqoTLGv4uzM3NHzx4MGbMmPfv32dmZgIAhUKxsrLq3bv3jh07pKoNBAAAc+bMuX79+osXL7h7TEwMASA1OY1Gow0cONDe3r424if8JgiqGRRVfoJoIwgEAoHwH4cIGggE2dm7dy/vpqen50/BPoFAIBB+Lbm5uZmZmdbW1nUdCOG/B4WC9u2DW7fg9GlIScFMJtLQwPXro6VLJd81JhAUBEfWwAEJ2wm1LXpIS5OYqMNRUUKzAe7u7tzHr1NTBTtwBA0e5eVgYPBm7FgwMUFt2yrQnvrp06ft2rVT1Gi/Pytt0edCHJQNGGB6JA7zRKriM4eSCAwMbNiwoYnctT9qibS0tD59+jg6Oq5bt66uYxGOsrLytm3bmjZt2rFjx0uXLrVu3VrBEyCEjhyB8eNxWBiUlXF3Y1VViocHOnhQnrHxjBnV1Axciovx9evQsiXq00fyIIcP42fPhJZCwImJsHAhunFDaP2m8WZoUTQGgKNJeIyptOlGNHUq6twZb98O8fFQUgLq6tjBAS1aJNJCRtQ4a9fi4mK4fx/y8qQ6QFkZ1UR8INn8v7QU5+fXaJk76tsXDh3CsbGiOuCGDVGVRGDnzp1v3759+/atYDdLS8u9e/fypniDg4PnzZvn1alTYGCg9DdGqFQqVZjLguSblSzWo7Ky/llZO7S07JWUTKhUAEhmsaIqKmbk5eVSKMsyM/X19RGDIfjN96SsLFesU0VKSkp4eHjbtm0BoEWLFpxiOhMmTPD29g4ICKDFxOAqVyEhlJXBjRswYQKkp4OSEhgYSFl6LCwPu2qhjHYUAPC8nX5x5zjhagYA1KgRfveO8+QjhFJSUnR1dcWYNFAoFK45DRo1Cr94Afn5wrsyGPL6tfzhmJmZ3b9//9u3b9euXUtLS2vQoEH//v21pCmlwYOSktLNmzf/+eefN2/elJSU6BvoqTPUACA/r2js2LG7d++undgJvxq0K1JQYaAo7QKBQCAQCARBiKCBQJCRHz9+nDhxgnfPyJEj6yoYAoFAIAQHB3t5eQm9JUog/AJQr17QqxdU5ZJ/NxNdAgGq6xsUL25gMIBOF98FCUsJcNUMbzQ0hKdFAV6npaEJEzxu3gQAjxMnQkJC5IuVn/T0dFNTU8n9FIeoNXac++BiVuAp5EY5FcHB+qhlCE4vh6QyOJwEM+Ur1nTu3LkRI0bIH1htkJ6e3rZtW29v75UrV0q/vrZOGD58uJGR0cCBA5csWTJjxgwFR8tgoPPn4fx5uHkTsrIwQkhfH/XrhwYOlGvYd+8wj2chP4WF4OcHUgga4NYtKC8X1Yi/foWnT1HbtoJNw4xh9XcoYUF4IXwshMYMYceXleGgIHjzBqhUaNkStWsHSkpgb8+r5JDxuaZQKDt3wsuX+MgRSE/HbDaKjcWipV3I2hp49FuSqV8flJSEegxUoqODrKxqEjEAgwHDhsHu3UIlaMjODq1aBRkZeOdOiIlRr6h4Ua/eEYyXR0fnVvWnUqnOzs779+/38PCodixC27dvNzc3b9my5e3btxs3bixNOBQKxdjY+Pv373z7wyX5XuSy2RksVhqL1T4jw5RKbUynY4w/VFSkslgAoJaTEx8fr6+vD/b2IFBBQJw5AwAAsNlsloC8xtfXd+DAgdOnTz9oby9ewoKjo3G7dlBQAEpKSEcHPD3R0qWgri7mkJgSGBz+83v5dU9DXW9v/PKloMoHOTqiXbt495iYmLRo0UKMoMHW1rZXr16VG61bo9atcWCgEJcOhFCLFmL8Wv5Oe4aSEoiNBRYLbGyAUXkFqVevnvQFJoSiq6sbHBx8+vTpS5cuauqqAADGsHnTtrZt2skfMuF3gPN7TFDTgGc5cX+qEUMFAoFAIBAUCxE0EAgysm7dunKeey7a2tpE0EAgEAh1yP379zt37lzXURAIBIIi4WY0FZ5FkFiogs/dQTL6+sjQEFe3cK+Gujrq2ZNvH1fNEBISggMCYNUqoYXtUePGaMGCkBUrOP3d3d0Vq2mwsbERWsT9L8aADsts0YxIDACnUvBMS7ly5/fu3du+fbuCQlMk5eXl/fv3HzJkyKpVqxQ/ekYG9vfHUVGAMXJwQKNG1XR9vyCdOnV69erV8OHDHz58ePbsWXWxGdAagxAaOpSz/FpRWgl85Yp4axacnIxKS0FFRdwohYU4LU1ch9JSuHMHhAkatJSgjz5cSAMAuJqOGzP4zwyfPg3Hj+Pv3ysTw35+YGcHs2ej7t3FzVgjWrRALVoA51kNDsZz5kBmppBuGhowahQo1eAuHGrdGiwtsUCy/2cHC4saV7YqKUGjR0NuLr54ka+eBXJ0RLt349u38cGDnIoGAEADmEqljnRxWWdi8qWkRF1dvUuXLiNHjqSLULDNnj3bzMysS5cuFy9ebNOmjTQRDRgwIDQ0tLy6ouVEUdFkBsNKtFL5U0UFNyGfzGIll5TwtqqoqGhqagIAWrYMf/gACQm8rS3odAZChaK/WI2MjJydnfl20mi0M2fOODk5hXfu3FD8KZWVQXw85yHOyICoKHj7Fp06xanlIUhyGfR9jzPKQfMhO79DpZ0D8vfHS5bA06eQnAycUHV1kYsL2rWLY1CEMeb+SFi+fPno0aMzRBQoGThwIIPxU+yD9u6FGTPwkyfVfBo0NFDLlmj/fvFnJpHa+92ieNLT8dKl+MsXyMwEFgv09ZGdHVq9GuzsFDI8Qqhfv75fYz6kpacCQOeO3Yia4a+BV10qStMgVM0gm8SBuD4QCAQCgcCBCBoIBFnIyso6ffo07565c+dqKKKCL4FAIBBk499//502bVpdR0EgEAh/EnntkSKtGrp2hchIUYuJkaMjuLoKbeKoE9A//0BZGezf78FjiQ8Ab2xs0KFDnIRoSEiIe43WN0tHly5d1q5dW15eLipF91cyJO3jQrZTCYUWXQw5Cak6FjUoe89LeXl5YWGhmZmZVL0rKvDNm/jRI1ReDhYWaPToGqdja8LixYuNjIxqQ82At23Dly9DUlLlZmAgvnwZ9e+PFi6Uc2QbG5snT55Mnjy5U6dO165dMzIykjvY2iQ3V0KH0lLIzQVjse+uwkKQtBwfioV77wNAX0N0IQ0DwFMBNRTevRsfPlwta1tejr98gcWLoaAADR4sYVIZaN8eTZ+ODxwAPnWXjg4aMgSNGlWz0ZSVoW9f8PWF0lIhrVpaMHGitEMVFeGNGyEkBOfmAgDS0UFeXlBSAqmpnFJZ4OqKZszAd+/i7dv5hWUslkZc3BY6HV25Ajo6EqcaPHiwjo5O+/bt27Rpo6SkBAAY41yet4qampqysrKJiUmfPn0GDBgwa9asO3fuPHz4kDcFnsFmXyounqGhIfSiXG5quvrbNzExmJiY2NraAgCYmaHly/GaNVyJBgC40en2NNo70aYgDg4OxsLetAwGY9SoUZc+fJAgaBAAf/4Mkyejy5dBwHklpwL6f8AJpQAADCpw36yITscYQ3Y2vnsXoqLAxAT16AHCanlwnrc5c+bs3LkzXZiscNOmTRs3bvy5TaMhX1/09Cn298fZ2QCAtLXRiBHQvn0NT4sfXl8ZhBCTyfx9zfOio/GECdXUQomJODERjxhB2bwZpNPiSOTy1fMcNYO7a/MB/bwVMibhd4DXhgFEaBp4W8UMJUr6QCAQCAQCQRAiaCAQZOHGjRtlPHda9fT0Zs6cWYfxEAgEwn+c2NjYkpISwaVUBAKB8Oci5TJHOX3pBa0aauzNwI3ExwfevMHPnoFAwMjSEm3dypfI4UgT3nh744MHUatW0KiRx44dgsN6xMZCly5cSwaOpkGxJg12dnaNGzc+efLkpEmTFDWmeCTe3ZY8xIsX7CtXID8fKStD9+6oe3cpy7QDAMTH49mz6RERlkuvfzWzB4CU//lo1TOhbN0KysrSDsIbsJRvwuBgvH49/vYNWCzOWwRfuQIdOlA2barRsnUpefr06YULF8LDwxVeaQKvXYtPnYLqK8IhKQkfPQrFxWj1ajnHV1JSOnLkyJo1a5o2bbpu3bphw4apiHc4qENErDj/iaoqZzW5OPT1QV1duKsBF9GFFZpXlbL5VAgsDFTuqx0djf39q6kZuGRlwe7d0LEj6OlV219Sgg8cgLAwKC4GVVVwdkYzZ4KmpoT4q4PGj0etWuHNmyEuDhcXI2VlsLBA06ZBixY1GqdytNmzcXw83L0LRUXVGnR00MiRqG9fqUZJSMDjx+MvX7g7cHIyRESg+vXR8eOIq0YqL4f9+4Xa5ACnjMKqVZTdu6WZsGHDhtra2itWrOAWbtDhUUIUFRWVl5f/+PFj27ZtO3fuPHny5M2bN0eOHBkcHJydnc3tdszQsK+jo31MDBQU8A6ObG1VNm/WX7gQnjwROjuVSu3atSul6pKIundHjo543TocHQ2FhUChUAwNlxsYTL57N12YpYG5ubkYy5kBAwZ0P3x4pbU1RbytiAD440e4e1fQGmRlDI4sAgBQpsDZRqhtle8CrwGDeKTphhDi/pYQ3v/4cYVMxIuSktKjR4/aCvNWUQDv3+O9eyE5GcrKQFMTGjVC8+dL+2llMrGPj3Dvk8REvGwZunkThBXJqhElJcUhYa8AwKVRs4njpv3mNY8INUWipkEaRNWtIBAIBAKBIBQiaCAQZCE0NJR3c8yYMcSegUAgEOqQe/fude7cmdwnIhAIfx+i1AzSpzqkQWYRQzWoVOTnhxcsgCdPfq5OVlVFTk5o2zZwcODti8+fr3ywaxcAYA0Nzyp3fT6lQi2VmeBj7dq1/fv3HzZsGK8v928LHjQIh4dzEpwYAO7cAScntHMnODpKPjghAY8YgWNjAaBArfJPGNXUJPj0GqemorNna6otoNPpmpqa6enphuILLjx4wF6wgH/ZekYGXL6MMzPRiROCC5floaSkZPz48QcOHNCRYkF5zYiMxFev8qsZOJSW4uvX0aBB0LCm67f5QQitXLmye/fuK1euXLhwYffu3evXr19eXs5ms7t27dqyZUs5x1cUaNAgfOkS5OWJ7GBmBhKNT5SUkLU1josT2cHAAHmLXNysRwMjOqSVQwkbUsrAvEr7gXfu5H+/8YDj42HPnmrqk5AQvGgRjo7+Kcl69gzu34fFi2tcn8LJCZ04AQCIyZRXrIMQZdcufOECnDuHU1KgtBRUVRFHIdGunVQjMJl48mReNUMlGOOICPjf/9D160ClAgC+fx+LtT1AHz6AdGcUFxdnZ2fXXtKKf86HtGXLlqNGjVq8ePHChQt9fX2zsrIQQu7u7tOmTdPW1sYPH8Lx4zg1FZWXg4YGNGqEFi0Cbe2TJ0926dLlm0DACKGWLVtWMyQAAFtbdPw4YjIhIwNUVEBHpz9Aqq/vxo0bE6pXo7Czs9u2bZurCD8hAHB1ddXU1r5sYDA4IwPYbFHdhFBaCteuQfX3Uuj3JP/736GhFwAcrI/a6gDwfO8L/gDgah0Eh+f9SZCYmKirq6uqqio0kJoWg5BGXunt7X316tVyAdOL4cOH+/n5dezYsUYzSgSvXYsvXwYe+QuEhcHTp2jzZvD0lHy4vz+OFCkcxLGxsG0bWrtWziDD3oVUVJQDQPt25K/Uv5OaahrEtHLGIbIGAoFAIBDEI/UaDgKBwENadTG+h4dHXUVCIBAIBAB48OBBp06d6joKAoFAUBhikhZcsAh+VYzCoNEoO3dSbt5E8+ahf/5Bo0dT/P3R9ev8aoadOz22bweA16mplbuqFuCGCJg0COoYOHukrT1RUQGvX+Pz5/Hjx8KT0ACc0Tp06LBlyxapxpQbPMtJ6D/xrT87vHpVbbl2RQUOD8fjxoHQ9aZ8U8+Zw1EzfDeyTtYxBgC1smLzrGTAGL95g7duleF0GjVq9O7dO3E9ysrwhg3Cs8ssFn76FPv7yzCvGHbu3Oni4tKnTx/FDgsA7H37QEShegCArCwsdxF6Lh4eHoGBgWFhYW3atCkoKGCz2RjjMWPGtGnT5ubNm+waJVNrCWdn1KSJyFZtbTR1qjTDoEWLQFRxDQoFvLzElyYxqxIxpJZDSUlJhw4dAIC3xIBwoqJ+Pv7+Hc+ciaOi+AxmcGwsXrEC3ryRMJQoFGQ9goYMQdeuUR4+pNy+TXn0CF26JK2aAQAfP44jIkS2fv6M/fwqN54/hypDBeGdc3KAe9EWS0xMjJ2dncRuCKFp06a9f/9eWVl51KhRXbt2zcrKcnNz69Gjh7m5+ePHj1++fJnRsCE6fZoSFISePEG3b6NNm0BbGwBsbGwCAwNbtWrFq0IzMjIaPHjw3bt3hdcPUlICExNu1YwpU6Y8ffp05MiRnp6eDg4ODAaDRqPFxcWNHTt20KBBmcIsQ+Li4nx8fNLS0vbm5iJPzxr44nCobjXx6NGjdp5uZTEfAaC1DvxTXRKGEJItC44xNjMzE6VmqA1OnTp1+/ZtQTUDACQlJc2ePbuseiUpOcEHDuDTp6upGTj7Y2Lw3LmQnCx5iMePxb/V4dMnOQKsJPTtawDQ0tKu79hA/tEIvye8EgQZ5Ah8h4g36CJyBwKBQCAQiKCBQJCFiuo1Pv9T1XYJBALhd4PJZD569Kjy5jWBQPgPk5OTEx4eHhoaGhoa+u7du5iYGJb4G9a/K9KoGX5rTE3RzJlo9260bh00b86/8v7LF3zqFN8RnsbGAPA6NRWvXClYLb5mCgYubDbesAF36sQeOhTPn49Hj2Z37owXLAARddPXrVt34MABoUmsPwIcH48XLpTQKTKSu1B7/YB5nAftPj+jslkAACwWPHwoWDFEIh06dPj333/FxRYQIG7ld3k5XL9e00nFkJqaunPnzk2bNilwTC4oJUVCD4kdxFNUBGFh8Po1VGnoLS0tJ0yYsGHDhtWrV69Zs+bLly9Tp05du3atg4PDrl27CgsL5ZpObtC+fUioI4WWFho2DCSt0a+kYUM0a5YQTQOVilq2pGzbJv5orSrZQD4TKioqwsLCAAAk5lB5LgV42TJcfaX+T1JT8bp1Eob6Nairg7k51LT+yKNHwGSKbGUy4eHDyscSP/sY33nwoFevXu7u7k2bNu3UqdOOHTuEfs/++PHD1tZWygDNzMw2bNjw+fPnL1++jBgxorS0NCws7OHDh8ePH581a5azs7OBgUHfvn0PHjyYXD1XXa9evWfPnt27d8/Hx2fEiBErVqx4+fLl+fPn1dTUpJzaysrK39/fyckpOjq6sLCwoqKCyWTm5uZevXrV1NR0+fLlJVUyuNzc3A0bNri5uWlpaa1YscLKxgadPYvGj0eOjqClBXQ6GBggiS8NjcZ9eOjQoSHeQ4syU0t3TweA+VZSaRc4PwwEhQ51awBw9OhRMReiiIiIs2fPKmyywkI4fx6Ki4U24rg4vHKl5EH4CrgInUVWMMbJKYlvQl9Gfv0MAE1d3Cg1Fb4Q/ig4OgOZ1Qa8clWhSFWGjEAgEAiE/wak5ASBIAt8RUwVqzcnEAgEQo04duyYqqqqqalpXQdCIBDqkq9fv2ZmZjJ50jb5+fnZ2dn169f/I4oIcPnj1QySwNu3Q0YGGBsLb42JgZMn0eTJ8k7DZuMJE/CjR8AVIrNYEBeHExLg2zd07hwoK/MdYWlpOXDgwL17967mdaH/rRCQevCBv35FsbFgYyOyw507nOoA/u2GBTTvAwAI42l3Dv/skJ6OEhLA0rJGcf3zzz89evTYunWryLTNs2fivdlxaipisTi+9/KzYMGCCRMmSLNAXBbE5Ial7CCKjAy8eDGOiIDUVGCzQVcXWVujJUvAzY23F5VK9fb29vb2fvXq1a5du7Zs2bJp06ZRo0bJOKn8aGujS5fwkiXw9i0kJQGTCVpayMICJkxAAwZIPwwaMQI1aoQ3b8bx8ZCfDzQaMjSEzp3RzJkS3xjKVcncMjbQaLTK5QcSr/xVZW4gKwtHR4vpiGNiUGQkOP2Zq2Pz86Xt4OkJ586JWrnOBBiZmnp3xox8ngGfPHly6dKlq1evGle/pMfFxYmp2iAKIyOjQYMGDRo0iG9/cnLy06dPb9++vWzZMicnp8GDBw8cOJD7y79ly5byFGEZMWLEuXPn+L5zWSwWi8Xat2/foUOHvLy8CgoKQkNDe/ToERISYm1t/c8///Tu3RuUlNCKFcBmo9hYKCgAMzM8fz48eCBmLpyWhpKS8jU0pk+f/v79+26nnlxTqpffgZLfgdJOxPd+eXn5li1bgoOD8/PzaTSaZdXFGSEktP+v//GAMU5KShLTgcVi3bt3b+zYsYqZ7uZN/OOHuA5fv6KKCl7tiBAEfgDwU1PZEACTWZGTkxMXH3v1xsX0jEo5GoVCbeNFNPd/P/J7J3CqVxAPBgKBQCAQxEMEDQSCLPBJ/ut8WQyBQCD8l/n33399fHzqOgoCgVCXxMTEpKenCxqwFxcXf/nypUmTJjTxt7Z/J/5iKUMlopZBc2Cz4fVrkFvQgHfuxI8fQ3VbNc74ODQUL15MEahtAQALFixo3rz5/Pnza1sEI369neyr8XJy8OPHSLSgAXJyAOBho7bzRleuOB/+9GLLKB47/dJSPlN0aWjQoIGhoWFgYGDPnj2F9xB8IfhgsaC8HBThkY4xvnDhQi06bWhqyttBKD9+4LFjq/lYZGTgjAw8eTJatAgNHCh4RPPmzc+fPx8aGjphwoRbt24dOnRIp8pL/1fDYFD27IGSEvj0CefkIDs7kE1N4uKCzp5FZWWQkQGqqqCnJ+Vx9CohTQUGJSWlSmWbiwuEhIh0HaBSuVUbcGSk8HooXPLzcUgIUqCg4dMnHBICFAry9Kx1nYREO8mq70fUtSvY2orSdkzKyblSUsKq/j1bUVHx6tWrvn37Pnv2jPd7NiEhoX///nKFzYOpqemQIUOGDBlSUVERFBR08eLFNWvWNGjQYPDgwf369TMzM5N55ICAgAsXLoiq3pKXlzdy5Mg+ffqoqam1aNFCW1sbAIKDg8PCwk6ePFnZiULhvtvR1Kn47VvOZVY4nz/f69BhSnZ214EDB118tS2l2hWPV6PAkTZGRkZ6enqGh4dzbTBevnxpbGycmprK259rzyDD7wd5juVQVlYmtNgEXx/ZBhfCu3cSrERycyE1FSwsxPVp2BCePBHTjq2kc8wAAICKivKr1y89enq/oqKamk1VVW3YkNEW5jUTCBL+sxA1A4FAIBAIEiGCBgJBFvT19Xk3xQvSCQQCgVB7ZGRkBAcHnzhxoq4DIRAIdUZ5eXlGRoaohERxcfH3798dHR1/cVQEkUiyGZBsFC8RNhsCA0WVlgCM4eVLyM8XTDzb2tq2bdv2+PHjM2bMkDeGukK8HMHJ6Zlzy5EzDlVQlQCgyY/wLf4rqnXQ1ASZHI+WLl26cOHCzp07Cy/GJ8KQgwtSV1eImgEAEEJWVlbh4eHyLNoWR7du8OKFyHcXjQYy1MBis/H06cKrcqSl4W3bkKenqPycm5vbq1evFi1a1LRp02PHjnXs2LHGsysKVVVwd1eA8b2yMpib1+gIpapZmVWCBowxmjMHHj0SlZ5H9esjrq2FNKlcRUnNHj/GW7bg79+hsBAwxlpayM4OLV0Knp6KGV8ALOkTjc3MKp8/VVUYPRq2bBE0dfhYUXGnvJwl4ns2LCxs8+bNy5Yt4+5JTEyUR2cgChqN1r179+7du5eXl//7778XL15cuXKllZVV+/btXVxcTExMuD3ZbHZeXh53U0NDw8bGhu+XwKdPn8aOHSvqxwMAYIzfv3/v5+fHu3Pfvn2rVq3SFKpb8vBAffviCxegqlAFL3Es1qK8vJDU1AMWFl/6TF9VpWYYHs4+06hSksPnuzBgwIDPnz/zjZOamspgMDiLangrTciphpSmaIXMhS0sdXXh3TtgsaBePdDWlm2QSpQk3cemUCR6uqBp0yAwEMfGCm82NqbMmSNlOFlZGQcO745P+MHdo6qq1qfnPzbWdpYWVjQaqU7736K25KrCDicCCAKBQCD8ByGCBgJBFmyqL3v6+PFjXUVCIBAI/3ECAgK6d+8u/K4igUD4b5CcnCx+8V9BzVecE2oR6X3gZSYqCosXHCcn48ePUe/egi3z5s0bPnz49OnTa7XotYy3oVNT0flccR3odGjcWEz7tZb9phgMKKEpA4BFZuK5HWNVy6sl3pCFBci0yr9fv37+/v6LFy/evn27YCsaMQJfvw7Z2aIOx05OCqwAv3jx4rlz5z5//rw2XkQ0dChcvIjfvhXe2qABqrmzOr5xA0dEiGxOSmJv3kzZt09Uu4qKyq5du7p16zZhwoRGjRpNnDixc+fOKjW3TP9z4WakKQAIISqVymKxlBgMtGULzJ4taFCP7O3R/v3czChydMT6+uJMGhgM1KyZ9PFwbEICAgIKCwuVlZU7deo0ceJEOp2OL13CGzdCRkZVHAjy8/G7d3j6dLRmDereXfoppIfi48N+8eLnpHwYGlJ4fM7Q6NGQk4P9/av1R2gPhZIh2meFU1OAV9CQnp5uaGgof/BccnJylixZEhoampOTo6ysbGpqOmXKFH9/fyaT+erVqydPngQGBmbwxEyhULS0tLib+fn5kZGR6urqmzdv7tWrFwA8fvx46NChTZo0eSJ2pX5mZmZWVpZelVlIaWnpw4cPDx06JKo/WrsW9PXx5csQF8cVwaSyWFsKCs4UF/swGMd1dO649litXJ/T1EkXjjmjMyJGE1QzcKgNi1Dp9RCChbEGDRp0+fJloZ0tqNRDhobt379nDxwIGIO+PrK1RatXg8wy09at4fx5Ma4/SFdXooQONDVh/nxYtUrIp15bG40bB7a20sSSm5ezefvanNxsAKhn52Bv50ilULt07qGqqibxWAKBQCAQCARCTSGCBgJBFpo2bcq7+ejRIxaLRVVQzVcCgUAgSM/ly5enTp1a11EQCIS6pLi4WHwHJpP5B/1Uk3kFpGJnr73KF9jBAQTUwK9TUz2NjT2NjV9nZUHXrnyt7u7uABASEiLtFOnpUFQkrgebDXFxQls8PT21tbWDgoK6dOki5XQ1QlDKIKZqMmc13s9WY2P2o8k4LEzU4MjKCrVqJbSplA2rYvDBRDVMAwAwzUm9umW4cW71XI6ODpLDmuLo0aNNmzbt2rWrkKfOwQG1aoVv3RK6zB1ZWiKeVKj8jBkz5uzZs3v27Jk1a5YCh62EQkFHjsCYMfjzZ6i+ths1bIgOHZK4OFgId+6Ir8qBhJo3VKdbt25fvnw5derU9u3bR40aNWjQoEWLFtlKl5b702FXva04FzAajVZRUaGkpARubujcOVi1Cn/9CtnZgBDo6aGGDdHataCr+/N4AwNka4tFCxqQrS00bChlMLGxsUOHDv3w4UNplRvNjRs3Dh06dGzTJtcdO4QLC1JTYeNGaNVKSL0SJhNev8ZfvoCREWrVqlrYUuLoiAYOxH5+IPhdqa6OhgwBe/tqOw0MkLo6zsys/LQihHR1kwEgJUXMJFlZWdzHLBYrJyfnp6vlkyfsCxdQTg6m05GjI/rf/2p6Fi9evBg3btzXr1+5eyIiIl6/fn358uXTp097eXl5eXlJM869e/dmzZq1efNmNpudkJBw8uTJU6dOiT8EY8wt9wAAt2/fdnV15TPs5APNnImGDWN37gxZWSks1paCgtPFxSPU1D4aGRlRqS8d3KdN2o4RAoDWOnC6EVKmAMZYUCUgHj4vB8V+ZUvzS4A3gC1btoSGhv4QUA41odMv6OrWo1J/6gZSUnBKCh4zhrJ+vSxmNgCoUyews8ORIle6Y1dXJIWUDfXujbS08KZN+Nu3SkcNOh3Z2MDkyUJL/Ajlxq0rHDVDpw7dBv0zlEL5M35nEggEAoFAIPyhEEEDgSALrq6uXJc/AMjKynry5En79u3rNioCgUD4r/Hu3btPnz51r50FbQQC4U+hVn2Sfz3ypyXkOVluWkVwEEXlSyiLFuHXr18nJFQqGFJTeVs99fRC/vmHdw9HzSC4R4y+ARkZYXV1ELOGlUIBKytRjZMnT96/f38tCRp44boHC9U08LZyHuBZTmjOHDxzJmRmChlOXR2GDhVqxx2UDQuicEyVF4NDXsqlzUMtU6u7bevqovHjoV07GU8GQFdX9/jx4+PGjYuIiFAXsNlAO3dCbi5++RKY1aqMg4UFWrNGtjoXokAI+fr6tmjRYsiQIbwu9ArD0BBdvQrbt8OLFzgrCzhrgps3R/Png2y+COL1N9J0AAAAFRWViRMnTpw4MTU19dChQ56entOnT1+2bNmfIueSGe61iXPZ4lSdqNxlbo6OHkVlZRAfD1QqWFoK/Yyg1avx2LGQnCxkdAMDNH++lJFkZGT07Nnzy5cvvDvZbHZ4ePi3yZNdRV9FcWws7NqFVlQrAYP37oWAABwfzylxgk1MUOPGaNu2mpr2oyVLQEMDX7hQTchlZYWGDkXTplWbcd8+7OtbreQExjgrC/GUbxA+Bc9XRmlpKZ1OV1JSgoICPGUKDguDwkLOmeMHD/CtW2jiRDRmjJTBp6WljRkzJlqgdEhBQcGVK1f09PT27t0r5VBdu3b98OHDw4cP6XS6l5cXnU6PiIg4c+aMmG83bW1tXvnCsWPHRnErlYghO7u8pGR3QcG2goIRamrhRkbGVCoARJvYjZh1tEyJDgBOJZlnWhuoVmXeeWPgPJkmJiYpokUkfDHXVA8hHt5fAtJoGmxsbLZs2TJ48GDeVjpCJ3V06gmtEJGYiFeuRM2ayVJ+gkaDOXNgyRKh34Oofn20ciWEheFDhyAlBWOMNDSgXTs0fryQD36bNsjLC4WF4adPgckET0/UqpXkkhZVsNmssLdvAMClUbMhA0fU+EQIfxHcX3FifsvJXCFC/hEIBAKBQPhrqEUXTQLhL4ZOp3etvnRMorSfQCAQCIolKSlp8ODB27Zt+0+ZKhMIBEEkFp2h0+m1Wj7gt6UGyobUVPzsGYSEQF4exrj27BkAAIyMYPFiEEgzc5UN7p6e7jxwdkpvzwAAYG+PzM3FdTA1RaIz98OGDXv18mX0nTvw4QPUQr0StCuS84+ziWc5Cb1JLbgf7YpEbw2po8+BoJe7lhYaMgRNnMi3O74UhofjAR9+qhl66kNQTxOr8cNR48ZgZATa2mBmhpo3p+zbJ489A4eOHTu2bt16y5YtQtqUldGpU2jBAtS0KZiZgZERqlcP9ehBuXgROnaUc15B6tWrN2TIkKNHjyp85EqUldGSJejWLcrTp5SnT9Ht22j5chnVDACgqipvh+oYGxuvXLny48ePz58/79y5s0QbGxkpKICPHyEyEsQW/fkFcK9YFB6Hhmo9lJXB3h5sbUVmK52dKRs2oOqVJQEAzM3R4sXSC30mT57Mp2b4OVKVYYNI+GQQc+bgPXvwt28cNQMAQEoKvncPDxoEPHYIUoJ8fCjnz4OHB+jrg44OWFmhdu3QyJHVOv34gf38qqkZqrCW9KXAW2BCSUmpoqICmEw8ahR+/JhfWxYfj7dvx2fPShn5nDlzBNUMHMrLy69du5YkvsBQdeh0ert27Tp06ECn0wFg1KhRNoIvOg9Nmzbl/n749u1bWFgYX9peKI9CQtzi4u6Xlj42NNyurc1RMyTrGA+YfyqboQMARnkZFyMvaYlNnUvzu4Xv+xohpHD5Jt+AvOYNfFUnuI8NDAyMjY032Ns3pNNFDYt//MBbt8oYUvfuaOlSxKdKVFZGzZqhkyfx2rXsceNwYCB+/x4+fMDPnuFNm3C/fsLlShQKuLujOXPQggWobVvp1QwAEBf/o7ikGABcm3nIdiKEvwne33U1Oqo2giEQCAQC4W+FODQQCDIyaNCgK1eucDcvX768a9cuUsSdQCAQfg1BQUHjxo2bOXPm8OHD6zoWAoFQxxgbGyclJZWUlAhtRQjpyuDRXUcoUEkg7VChoXjDBvzjB2RlYQAwMUFOTmjjRu4CTYUHBhyrZ2vrN2vXesTGehobv87LA0ND5OwcsmED6OvzWTLwSRmkKj9BoUDPnvD9+89EIF+rlxdoaAg/Nj1ddenS6aqqa7y9/QwNfxb85nNlrzmCt60lLLb7+hUvXMj6+pWTDqTOvc9toY6sLLnOOjcaKSuDqSmaMgXatuU9molhfwJsjMUlVVURtJRgrR0aZQoIACZNgkmTUHY2FBSAgQGoKazg94YNG5o1azZ9+nQDAwP+NioVTZkCU6agsjIoLxf5EiiIAQMGLFu2bPny5bU6S40SYCLx8oKgIOBxtudHvEBHBCYmJnfu3GnatOm8efMOHDgge3iCfPmC16zBsbGQmQlKSmBggBo2ROvXy1IQQRFwr1WcC5UQQYM0dOyI3Nxg+3aIiICiIlBVxXZ2lPnzheiHRFBUVPTu3TtRrWoSM808uhN84QLcvg3CNBA4MhJ8fJDUgoBKgoPxqlXw/XvlZk4O9vODJ09gxQrUqRNnH3vHDqhumcNlLoNxo6QkWcRbVFlZecCAAdxNJpNJo9Hwnj1Y1LORmwuHDkGfPsBgSAz8/fv3YloTExMPHTq0Zs0aieOkpaXNnz//w4cPubm5SkpKJiYm3t7e06ZNGzVq1JYtW4SKfhwdHXfu3Mnd3Ldv34QJE8QLqVNTU2fNmhXy5s0OO7vePNKQXHWtQfNPJeibA4B6adG5ff+znDMRHz0KnLNzd0cDBvA9G7q6uuK1GkuXLi0vL6fT6Xzf17yPWQMGQEUF0tGB3r3RP/+A1HIHvjEFW8UcGxoaqqysbDh/Pg4OFjdHRISUwQiCBg6ETp3gwAGIiMBMJmIwoEcP1L8/XrcOX7nCL7FiMvGHDzBuHLp2TXbZGQ/FxcUVFRXxCT84m3a28v48IPw34fws5C8uRiAQCAQCQTRE0EAgyEifPn20tLTyqqwXCwoKfH19Fy5cWLdREQgEwl9PVFTUkiVL3r59e+zYsc6dO9d1OAQCoe6hUqnm5uaxsbFMPit7AABgMBiWlpa/PqqaUgdSBgB89SresKFaBispCSclweDB6OjR2vVpaNQIXbwI7u4A4KmlFXL/PncNuhixgmD5CVGgmTPh82f84AHw5TURQh4eaP164YdFR+MJE/D37zMwblBc/KagwKOsDCcl4VGjZC74DTJIGQAgIgJPmIATErg7WNs7AwDQ6VSf29yd1KF+Qod6mw9zovC7KncJBDDCBFbaIgO+5bK6ugrPQFtaWnp7e+/YsWPjxo0iOykrg7KyYucVxM3N7ePHj2w2+/c3aEHDh8OZMyKrwhsYoLlzZRtZSUnp0aNHzs7Os2bNcnBwkD1EHnBgIF69Grip1rIyKCrCP37A16/oxAkxxVxqD+4LzFHvVCs5USO0tBBParymS90/f/4spkZAocQrKm+hljNnQLSvBv74EUVGgpPUCbDwcPbChSAQG46NhSVLmFpa24KCAgMDd8XFNRExgK2S0hBVVd/i4lI2W7C1ZcuWU6dO5W6WlpaqqKhAcLAYjQ6OjYXz59GECeIDz83NzZNU7eLr16/iOwDA48ePJ06cyOv08P3799DQ0Nu3b+/atevYsWOlpaVsnlNDCDk7O/v5+XGdJ4qLi0+fPl0pWImLw3fvQlYWNGiAOnbkCBEwxseOHVu6dOmECRNOnDihMmMGvnuXc2wJXXXY7OMR5o4AQGdVnN49qWlOPN6wAeLjKzU4N27AsWMwZgwaN44rI2jZsmV4eLioM0II7dmz59KlSx4eHvv27eN8XwtKEKjcRTh+fuyBA9GRI7JUeeCZFHh+Y4iqc8H50YUVVElHJNraaMkS4P2cJifjmzdFGcbgL19g+3a0dKnME5aWlq5YsSIoKCgzM5PFYrl5NjY01lNWVjbQl1bzRPgrUUhJCKGlxwgEAoFAIPDxu/9hTyD8tqiqqo6s7tC4efPmrJp7PxIIBAJBSrKysnx8fLy8vDw8PCIiIoiagUAgcDE1NbW2tuZbN0mlUrW1tRs3bvz7pzPrhpQUvGWL0PW4+McPPHMmyJYRrAlc7YJ7mzYSO9es/ARC6PBhNHUqqlcPOK7XSkpgbY1GjEBnz4JQH2wmE/v44O/fAUADoc1aWlNyciqfgsREvHIl5ORIcU5C4N6k5lSRkHzPms3G8+fzqhl+Ul7O8u3LNv8kqlpzdDGM/Yw7hP1UMzRmwH1XtM9JQM1Qa8ybN+/w4cP5wozrfyUaGhqGhoYxMTF1G4ZU0Gho40YwMxPSpKWFRo2CBg1kHltPT2/SpEm+vr6yh8dLZiasWwfCFo7j6Gg8bRoIS3jXNtSqlCZLHocGuSktLRUjpHgvPiSEwNW18nF+PhbhlFBJXh6+elX6wPCqVYJqBg7pSUmtu3VbsWLF06dP2WKLYmzV1p5kbW1sbMy7U0NDo1u3btevX+f9nlVXVy8qKsKZmWJjwvD2rcTIlZWVqVSq+D5KklxS0tLS+NQMHMrKyv799193d/eEhAR29fctnU7v1q2bK/cVAbh586aHh4eFkhL29mb37o3XrcO+vnjmTHa3bnjdumdPnnh6eh47diwoKGj9+vWqqqpo7VpOBZNyKm3UjIMvHdwBgILZBw7Nafc9FPLyIC7uZ60UjHFsLN62De/Zw92xZcuWxo0bizopjHFBQUFUVNTp06fbtm2bkpLClRewV6zg68wyN2eZm+NXr/DYsdJ+s1fJAkTJF7jiCZFGDhK9EKQ2SygvL7958+b8+fPnz59/69YtUZ9ufOKEqPc5AACbDS9fSjmjIJmZmW3atNm+ffu7d+8SEhKSk5OVaBQASE/LFG8iQiCIQrCsWF1FQiAQCATCnwK5tUcgyM6sWbN4/3jOyclZuXJlHcZDIBAIfzH+/v7Ozs4AEBkZuWDBAvF2rwQC4T+ImZlZs2bNzM3NdXV1dXR0DAwMnJ2dXVxcJKY6/rOwN2+GxERRrTgyEp8//wvC+KlpcHcXZcDA2ySVmoEDQmjePHT/PuXSJbRrF+XcOUpQENqwAWg0od3x6dO8S+SHqqkZU6lrq7Ly+McPvGWLtFMLDi6NjoHbOShI5GJ9ACguhrNnQeBWeGwJTP6CPd/ggHTgZJxUKbDSFgW7IfdfWxbP2tq6S5cux48f/6WzCqNhw4Ziljj/Xri5UU6cQO7uP9dPq6ggJye0ciWaNUvOsUeOHHnx4kWFeK6wN23C8fGiWnFEBL58Wf5ZaspvImhwcHAQUmmlitX5+d9EOxYge3vENTnIygIRRZS44PR0acNKTMQiZD1sgH8yM19nZ3N0GPli3yEIYFeLFkFBQaNGjWrfvn3r1q379+9/5syZwMBAjerlY1RUVJTp9DyJL4GYGitVqKqqqoktiEOhUNq1ayd+kPnz5wuqGTiw2eyCggLB/WVlZSdPnnzy5Al3z/3793t5eeGhQ/Hz5z/FbSxWTEzMoE2bhvfsOWvWrBcvXjRq1KiyydgY+fqWNnQZP31/UOP2nH3rz64d8P0lUKnCXQQKCvDp09wtLS2tjx8/ij81Dh8+fBgyZAjnMUKIsmYNR8HA/cftid+/x0eOiBkKcan6U4u7Q+gmd6eQsRo2FB82ls7N5cyZM66urgMHDty2bdu2bdsGDhzo6up6VmjJFW5FFVEz5uTIrLgaNGhQSEgIV/iirEzX0dUGgO8xcSNHjiwsLJRtWMLfjUTzBqJpIBAIBAKhRpC7ewSC7NjZ2Y0dO/YIzx+EBw8enDRpkhgdPYFAIBBkYPHixdevX79//z65wBIIBDHQaDQ7O7u6juKPAUVHi0tesVjw8CGMGPELIuFoFDiSBTFFJWogZeBFSQmaNUPNmknu+egRX4LthK6uZ1paAyWlwZyMmhwFv2sEvnsXysvFdUhNRUwmVIl1cpmw5jv2SwZm1SuKAHobwFo7ZK1a28EKZ8aMGcOGDfPx8ZG4urpWcXBwEJXI/B2pXx8FBKDoaPzsGVRUoEaNwMMDFPEEOjg46OjohIWFubm5yTkUiowUd92oqIB//4XBg+WcpabwCRpkLzkhB2w2W0dHp169eqKqTuSw2bu0tPZqaqLkZL4mZGGBNm7klt0BAwNQU4PcXDHTIaF+HsLAHz6ACCNJ38LCMB7Zwcvy8rbKyiILbSgpQZs2DRo08PPzkzipnr5+lqqqlvhONjYSx1m2bFlcXJyYDk5OTsOHDxc/iGwL6LOysjZs2NCmyj3o69evI2NieKUhSSzWxoKCi8XFszU0/AwM1MrL+fL6MbYNRq6+8bmocufCkEtTDMpw06Zw756oSalVX3NcOwQWi3XgwIHAwMA3b96IMQR9y2N3watg4IfJhKAgmDJFVDv7wgW8dSufdRO1SvtYI1EUmj4dAgNxbKzwZmNjyvz5EgfZs2fPmjVreE+8rKwsPDx85syZ2dnZ06dPr9Zboh2XKDMJSQQEBLx584Z3j7mlKec1SklKS0lOW7169datW2UbnPAfB89yUkjRCgKBQCAQ/gsQhwYCQS7WrFmjqflzxROLxZozZ04dxkMgEAh/HxcvXrx69erz58+JmoFAIBAUicTy1aIruNcGISEhoiQLYpoUicATYkih3NLXn52Xd4vjxC5nwW+pQRKf+YoKqFoP+jAbmr/Bx5J+qhk668FDV3SqYZ2pGQCgRYsWhoaGd+7cqbMIAADA3t4+KiqqbmOoMfb2aOxYNGkStGihEDUDhy5duvz7778KGEjiQuRf9THhhfs0cRRJXIcGJpP54MGD7du3HzlyRHxeXGaYTObGjRtbtGhhZ2fn4OCQkpIiylFAW1u72dy51JMnUfPmYGQEFAqmUMDYGHl5oVOnwMPjZ1cGA5maiptVVxf984+0IYpO4t4oLS3nSVFvyM+PEG2rgBwd0bhxUs6pq6ubJX79vbExGjVK/CCnTp06cOBAiWizCgMDgyVLloi3cCgrK8vLyxM/kSh+/PjBfZyRmGjA401yraSkWVoaA6EIY+PFGhqqpaVw5QrvsbcyoV0o5qoZfCxgyYLBaONGJL4SBwAA4CoAgEql+vj43Llzx1TsW6JI+s+dmAC+fsXbtgktRCULGhqweDEYGQlp0tVFkyeDpaX4ARISErZt2yZUxpGZmbl169ZEPpcpe3vxAyJdXcmiB2GcOXOmuPr3spW1OQCUl5WnpqRjjF+8eCHDsIS/AIVoEUQVESMQCAQCgcAHcWggEOTC2Nh46dKlCxcu5O558ODBnTt3evToUYdREQgEwl9DaWnpnDlzLl++rKOjU9exEAgEwt+F2CQQAPxcLvwL+RXCBVEoKwvua0Cj3dLX75WZeVBbu88vq3Yk2rWeA1JVBS0tADiYCEu+YVZVRrKtDiyzQR4SlkX/Inx8fPbt29e7d+86jMHFxWXbtm11GMDvQ5cuXbZs2bJkyRJ5B5L4KRD2OaptMqvsGBJLAQB0dHRSU1MfP3586NChb9++lZWVAYCBgUHjxo2PHDliI4UxgJQUFhb26tXrxYsXfBUuBGteGBgYTJ48ecKECQCALl1CGRk4KopCoYCDA+jpCRl6wgSIioKqkjd8IFdXsLWVMkjUuDHW1YXsbMGm7OqeNMUYj8vJOaOrW0+gVBOqVw/t2wdSl3Ci0Wjs0aORqGoXNBrq2hXEizYAdu7cmcMt7iAAnU7fvHmzRHsGGo0mc+Wp0tLS8vJyOp0OAMU5OWpqahyN0ZWSkpm5uXcNDJryFDDCqakoL49zZd76A9bHVkpFVCiw1QGNMqnqJ1oyQhVdBEpUaQxZEC1wwZs2gQh/kUq+fYN69aoPVukkIXyq7t2RlhbesAHHxFRqoVRUkK0tTJuG+vSRGOnKlSsTEhJEtcbHx69evZrXMBWNHYsDAiApSfgBFApU+W3UlNzqdik0Os3S2gwAEuKTOUUoZBbNEAgciJqBQCAQCARpIIIGAkFeZs2adezYMd6lP4sWLeratWvd2qsSCATC38H58+ddXFyaN29e14EQCATCX4elJYSHi2xFCDw9f2E0vwGNG8Pjx4K7m9Jo1/X0+mRlUdnsXr8kEDRsGL56FcQkSGxsAKF9CbD0W2UayYgOOxxRL/1fEp90DBo0aM6cOXFxcVbSFUqvDdzc3DIzM/39/UdJWgv+1+Pl5TV48OCysjJlOQUHFhbw+bPIVoTA1VWu8WUiu6pCy5ciAIBu3botWLDg+/fvvDngjIyMBw8edOnS5ebNm05OikkdeXt7PxZ20aioqNDU1LSysiouLlZTU7O2tl6xYkW1eh8GBkisbgn17AkhIfjCBUFLDNS4Mdq9uwZRmpsjOzssTNBAFchth5aXt8/I2KWl5UKn61EoVCUlTWtraNQIrVkDurrSz5mRkaFvbY3274cZM3B0NPAmvDU0UKdOaM0a8SN8/vw5RqgYogolJSVnZ2eJkVAoFBMTk+/fv0sXeDXU1NQ4agYAYFCpeWw2UKkcNcNtfX0XHjUDAEBZGeTmgpbWlXRYF1t5vlYqcKohctHg6abBuyFOxMB3FqoKkhjizEzcsSMqKwMNDdyw4c8GNhskPUv4zBm0ciV3k1tiAyG0kmd/NVq2RLduoQ8f8OvXUF6O3N3B3V1Km4Rv376J78BvwGNggAYNwocOgTBXD9S4MZo5U5p5BeG+DTjY2llxVDLRUZUFNWh8bwYCoTpcIwdFDUIEEAQCgUD4b0JKThAI8kKn07ds2cK7Jzw8/NSpU3UVD4FAIPxNHDp0aOrUqXUdBYFAIPyFoHnzwNhYZKu9PRo79lfGU+egKVOQiEXPbnT6dXv78W/eCE1eKp769RGv/zwfRkZo0aILabCsSs3QQgueu/9eagYAUFZW7t+/f0BAQB3GQKVSHz16tHXrVkdHx3Hjxh06dCgiIqIO46lDGAyGo6NjaGionOOg2bPFOIggOzs0frycU1QDY3zzJp40CQ8bhseNw/v2CS2F01K7MrFqTMcAYGRkFB4eLnRF+7dv30aPHi1qQXmNePz48bNnz0S15ufnt2/f/tu3bx8/frxx48ZPNUNkJD5xAh85AqGhwGaLGR+tWoWWLUPOzpUpcBoNrKxg4EB06RJfUlwiaPlyMDER3G8sbA1GMos1ODu7UVpai/T0te7ulAcPKPv21UjNUFpampSUZGNjAw0aoOvX0bhxqFkzsLNDTk6obVu0ezfas0diSvvz58/5IgwqOBQXF3/8+FGaeAYPHiybjsfOzo77uJW9/eGiojX5+bNzc+8IqhkAQE0NDAw+F8L0yMp3VzsdeOJeXc0AAF5evKVkWObmLHNzaYKxsLAQ01ptOY2hoch+CEFeHkRF4bg4/OkTnD//syk3l/LkCTUxUfAftwtl1SrEA+/Aq1ev5j4+ffo0/7wuLmjSJDR9Onh6Sl/0oZRT7KkmHdDcuWj0aP5rlIoK8vBAfn4gq+ygfv363McUCqVxk/oAUFRYnJxYaWhhLt2LSCAQCAQCgUCQByJoIBAUQN++fb28vHj3rFy5sry8XFR/AoFAIEhDdHR0fHx8t27d6joQAoFA+BupVw9NmCA8TWVmhtavrxPr+LpEQwMWLRJe8Ftb28PH59zFi97e3iniHbkVBNqzBzVrJqTB0BDNmPHMpP70yMqUrJc2XHVBBnQhfeuczp07P3r0qG5jaNy48cePHy9evNi8efMXL1707t3bzMxs4sSJQUFBbLHp5L+P1q1bi0nAS4uzMxo+HDQ1hTQZG6PlyyXXspGe1FTcvz+ePRsHBuKnT/H9+3jLFtyjBw4K4uvopF75ILMCAODMmTNiXtwPHz7cvHlT/uiOHj0q3mf+9evX1bbfvsV9+rAHDMArVuA1a9jDh+Pu3fHt22JGQMOHo3v3KNeuocOHKRcuUIKCKDt3yvIMN22K1qxBArU2ZtjZaaurCz2iHOM8Xd1Ry5dLX2aCS3x8vJmZWWWhBwYDrVqFrl+nPHqE7t9Hp0+jzp2lGURHR4ciKfOtK53MYvr06e3atRM6mpiF9cbGxmvXruVurj1wIINGi2OxXhgaNhZ2FDI3z6apDfuEi1kAAPZqcLoh0hZ48tD//ocEDEKk0TQsWLBATGuDBg1+TtG9u8jMvRgpD4PBat6cI7Dg+/czztmzMQ9nz541FiaLnDlz5vbt2yWdkGQ0hV5nJHVAS5dSLlyAAQOQpyd4eKCOHdHGjejy5RqJcvhYtGgRt1RNg0aOWtqaAPDxfQSbjQFAR0dnzpw5Mg9O+HNRiO8CgUAgEAgE6SElJwgExbB582YvLy/uUo/4+PizZ8+OGTOmToMiEAiEP5unT5926tSJVPAhEAiEWgL9739gYgIHDuAfP6CoCABAWxvVq4fWrQOe7MgfRmEhKCmBiooMh6Lu3ZGmZmXBb84TQqcjGxuYPBkNHNgBYNSoUevXr9+3b5+CYxaEwUAXL8KGDfDsGc7IgIoK0NREVlZowYJoZ7cRb3E5GwCggTqcb4RUf9fvSTc3t9mzZ9d1FIAQcnFxcXFxmTRpEgB8//79xo0bixcvzsjIGDt27NixYy0tLes6xl+Bh4fH5cuX5R8HzZ0LRkZw4gQ7NhZVVAAAqKujevXQ8uWKrFOTn49HjsSR1dNFGOOYGFi4EO3eDTwrCmyqzPijiwFjHB8fL2bgsrKyS5cu9enTR84AMzIyxHfIycn5ufHoEXvBAuCVQxUX44gIWLIEUlMl2Fo4OCAHB3lCBQDUrRs0bw47d0JEBBQVgbo6ODl1mjOnx/TpFy9eZDKZfP2VlZUHDRrk4uIiw1yZmZkGYgtqSIOHh4e5ubmYl9LMzKx169bSDEWhUK5fvz5u3Lj79+9zXzWEkKOj47Rp0w4ePPhZoIqKgYHBvHnzmjRpwt1j3KzZhcGD8Z07wjUBOjr3fFbNDsHJZQAADCqcaYQ0hN5wpdHQgQMwcSLmK5dQhSj7kI4dO4o6QUtLS19f31atWlWe2po1UFaG793DOTn8NUXEQKcjIyMstgQG6tqV+zgnJ2fFihWpqamC3bKzs3fu3Nm3b9969epJP78grVq1Cg4OFiVOolAoIt8A9vaUXbsAoAanLxZDQ8PZs2evWrUKUbCbpwsA5Obmf/kcDQAqKioDBgxo3769gqYi/JGIKgChkMIQXNkEKTNBIBAIBAIRNBAIiqFly5Z9+vS5fv06d8/+/fuJoIFAIBDkISMjw0SYQS6BQCAQFAXq0wd690bv3uF374BORy1bAo/J9p9Eejp7zRoUEYELCoBKRQYG0L49mjGjxsuLW7VCt26hd+/w06dQUYE8PaFFC+4ggwYNmjhxouKDF4qyMlq9GthslJAAxcVgZgaamtkVMDAM51QAABjT4WJjETmz3wMrK6ucnJyCggKNGjrk1yq2trazZs2aNWvWhw8fjh075urq2qpVq2XLlv0sCvCX0rRp02XLlilkKDRiBAwZQnnyBEJDgU5HbdtC06aAFJU9BABgr1oFkSIWv6an4w0b0K1bXO/6+lUuA5FFkFdUXFJSIn7woqIiyMyE1FTQ1gZZveLFLO7noMS9+BQV4VWrQKi5S3Y2PngQdeoEVlayhVEDtLURT10ADv7+/qqqqjdv3kxPT+fuNDExGTJkyI4dO2SbJysrS0rvBDFoaWm5ubmJETS4uLgYiqmtUB1lZeUzZ85EREQcOnQoLi5ORUWlVatWEzp2VD5+fLCj4+Tc3Hf5+YnFxUwWS19f39bWdvny5b169eIbBO3cCenpOCyMr1ZIlrnNknkHL7LrQxkAAAI4WB85ivHRsLVFV6/idevQu3c4OxsQQrq6IFZJwAeNRquoqAAATU1NZ2fn/fv3N+N19KFQ0NatyN2dvXQpSKra8BM2G/75Bz5/FnMI6tSJ+3j9+vXfvn0T1TMpKWnlypVnzpyRdnZhLFq0KCAg4NOnT0JbGzRoIN61QrH4+Pgo0ZRevH5IpVLZbPzk4Us2m21lZeXt7b1x48ZfFgaBQCAQCATCf5nf+OYHgfCnsWzZMl5BQ2ho6Nu3b5sJtYolEAgEghQwGIwfP37UdRQEAoHwt4MQNGsmtMBBAROupMODbBxTDEVsAABdGliqgAsDddaDRgx5Z85nwpNceJSDg7JACUE9NdCjgb0aaqEFbppAlT49+uoVnj8ffvzgrmzFSUnw6RM8f478/UGEp7pIRD8hDx48kG3JsuxQKNxMJwaYGIF/lAAAqFHhQmNkLosPxa8DIWRlZRUXF9ewYcO6jkUILi4ue/bs2bRpk5+fX79+/by9vTdt2qRUc4P9PwVbW9uEhAQmk6mYc6TRUMeOIHrVuFwwmSgsTLQ5PuDoaPTqFbRsydnUVgJLFYgvhVI2xGF1dbEf+YGqqhujotjdukFBAaioIGNj6NYNzZwJkgoc8NGoUaNbt26J6WBqaloZ7aFD+Pt3kf1SU9lbt1J+ge+LMKhU6tGjRz9//rxr167ExESEkI2NzezZs+VZW5+VlSW/QwMAHD58OCoqSmg+28nJ6ejRozUd0NnZeffu3ZzHeP16PHIkpKfrA1xGqEBT84OOToGdnfPevTaiDIpUVdH587B+PTx9itPSoLgYdHWvtR+yoOfMDKis+mNEh12OqIe+pFA0NSlbtgAAys0FhEBLS6IeCFV1KCkpCQwMfPPmDYPB6N69u6g7TvjChRqoGQAgKwuNHAlPnuCgIGCxhPfhsc37+PGj+PFiYmJqMLswVFVVT5w4MWzYsOjoaL4me3t7Pz8/FZmsmGSGhUtUVJUBgFkG7dp2aNSo0aRJk6RX1RAINYWUtCAQCAQCgY+/9m91AuHX4+bm5unpyVsp89ixY0TQQCAQCDJjb29/5cqVuo6CQCAQ/qP4p8CKmEozAC4/SuBtPlxLx6u/g7M6eBujQUZgqixprB8/sL8/TkwEGg25ucX3HbI/S/VmBmSUQwVP0jK6mPN/DAB6NOhnCCNNUFOJa/uzs/GCBVhQAMdk4jdvYPp0dOKEpCGkIiUlZdu2bc+fP1fIaDJwPhWCsgEAKAiOOqMmv5HrgUh0dXWrGe//fqipqU2ZMsXb23v48OEDBw68dOmSxJX3fyg0Gk1dXT0/P1/+1fM/iYnBgYGQmQkODqhHD9DWVsywCQk4K0tch9JS/PgxqhI0AICHFsSXAgC8zAMbG5uvX78KPW6zltZ4BkMnLw/y8gAAiotxdjZERcHbt+jEiRoZusyZM+fChQvfRSgVGAzGTzeXd++E1ymoAtW1frdBgwZHjhxR1GjJyclcMYc86Onp3bt3b9iwYWFhYYWFhZydampqTZs2PXv2rDwubnjTJuzvD8XF3D0aCHmx2RAdjVavhvPnRapb6HS0ejWwWOj79/z84qngeDP/5/ffMGPYUA/piLl+5Ofj3bshIgJKSkBdHTw80OTJoCzxG7QaKioq/fv379+/v7hOSUm4pnoCOh0QQocOwcqV+P59SE7mzie0u0QflNIaySlE4ObmFhwc7OPj8/Hjx6ysLADQ09NzcXHZu3evQt5j0hMV/eVD+FsAcHP1nDRuOlKoIQ3hT0RRagMpxyH1JggEAoFAACJoIBAUy6RJk3gFDZcuXdq9e/dfvMqHQCAQahV3d/fQ0FCFLSUkEAgEgnRggHlR+GiShG4RRbAiBq/6Ds00oKc+6qgLDRkCtgpMJnvBAnj0CKoqlyc9C2lv2D9LTVVwQF6yKuBYEhxLwm11YLM9qi96xTV7wwaIjRV5Lm/eoNBQUEQ1gfnz50+cONGhJsXsS9hwJQ1uZeIPBVDMAi0lqK8OTTXBVQO5aQJf3svd3V1whJDnz4FOBwAWho2xlTnR6RbQU+IK4N8DFov1R3yJ6+joXL9+vX///rNmzdq/f39dh1NbIISw2Mx6DUhNxbNm4YgI4AhWEMJ796L27dGaNTWu8yJIRYXINeJcysp4t1pqoctpGACe5uC1a9e+e/cuLS2N74jBqqrj1dV1BDORTCZ++hRWrEAbNkgfo76+/uzZs1esWCEo2VFSUurWrdvgwYMrtyVmdhWR+q0tvn/H27ZBQgIuLUXq6uDsjBYsEK9cSUhIUJQpi6mp6aNHj54+ferv75+dna2jozN8+PD27dvLNWhSEr56lVfNwAsOC4MTJ9D48eJGoFLZ9ezHfsQchRkAmKvAbkfUSaxSCN+5A5s2Yd5vq2fP4OZNtHUrNG0qPmRu+lzKzy8ODwfxkiBBtLQAAKhUtG4dmjULX7kCX76Apibq1g1atRIVjxgUVWnIzMwsICCgtLSUIx6ytbX9xcYMHELCXgOAkpLSsCGjiZqBwMsvkBoQNQOBQCAQCBz+gDsLBMIfxKBBg3x8fIqr/jbOyMh4/Phxx1ry4SQQCIS/HR0dHXt7+1evXnl5edV1LAQCgfAfglfNYKMKk81Rcy3QVgI2QFYFfC2Cxzn4diYUsQAA2BhC8yE0H6/+DmpUaKAODRngrI6c1MFRDRtOngjBwZzcZClNObBZl709/pelpsWdq4kGtNMBGgXVUwUtJUgpg3cFOCgbkquSlY9zoF0o3ueEBhkJjxZ9/iwuw5Ofzz53jiK3oCEkJOTx48eRkdIuyGNhOJ4Mm2JxJo/FRS4T4krhbhYAYATgpA7d9GGIERrVToiUgYN7q1YAEHLmzEM9h7hSAAB9Giy2/jOyKRjj79+/W1pa1nUgUkGj0c6ePevm5nb16lUJq5//TFgsVkFBgZaWluSuEklNxd7e1ZaAYwyJifjsWUhMRCdP1rR8Az/m5qCtDVWL8oVApfLlgFvrVD54mgv+Xm5z587dunVrRpWOisMsDQ0dUYGxWDg4GOXmSmMykZubu2TJktevX+fm5tJoNFVVVd7V6sbGxr179/b19f15gJqahBEldqglSkrgyxdcWoqsrMDMTLAd+/ri48chNbVyEwDCwuDZM7RmDbRrJ2rUjx8/DhkyRIFhtm7dunXr1qJa2Wx2enq6pqammnRPIz569Kf9gCDl5XD3LogXNABs+FGpZkAYj31/e/Xr8xrW5rBgAejpCT/gxQu8YgXwiWzYbPz1K/j4oDNnxMxVUzUD5xhpewpFXx/9739i2jHGO3bsmDt3rpg+ijUrVVFRcXZ2VuCANeVj+DsAcHRw1mBo1mEYhN8HjshAfp8GPMtJ/CBEzUAgEAgEAhciaCAQFImGhkaPHj0uX77M3XPt2jUiaCAQCASZ6d69e2BgIBE0EAgEwi9jZxxw1QwDjWC/E1LhyQDaqoK7JowwQcUsuJEBF9Pw4xxgViVZilkQkg8h+cDJfAGAzsCdTs2j6qXEYIRuunXPU6vMBCCMjwasc109z0ZPMAWFMMCrPPBLxpfToAJDKRsmRuB8Jvo/e2cd1sbSRvEzMdydUqxQqLe37u7ucnvr7u7ubrfu7u7uQt2AUqTF3Z2QZL4/QmmIYpXbb37PfW7ZmdmZ2WR3k+x75ryDlUTcQJOT1R8RiY0twPGrYPTo0bNmzdLTU+0UIUNoJgZ7U48kdW0o8CkN4tE1rnwrufD4pW1mEu3bl75/n2tQX9PaGkD1v/8GgFUvAPSxgS5XWY+/H8+ePTMxMSmhLFD6e2JoaLh///6ePXu2atVKR0eDiUjxk5mJ2FiYmCB/p1lBCQkJsba2LhbDDDp+vHJDe7GYPnqEzZvJuHFFGkBXl7i40NBQVfXE0ZG0aCFbUloXNlqIyEKSCB9TMXXqVHd396FDh6ampqalpQkEgr/s7NwACIUqBw0Lo9eukd691U/t7du3ffv29fb2li3k8XgWFhbVq1d3dXUdNWqUs7Nznn3q18eDB2o8J6ib28/WKCUl0Zkz6YcPCA+HWExNTIiDA5kwATLmB/T0abp1KxIT5XalX7/SmTM5Bw/C1VWx46ysrPfv31crDlMcjXz69GnatGmfP39OSUkRCAQ2NjbdunWbNGkSR72eRrWjTw55dTCKXInFmsCcvydf+nf26TUA6FPg0SPMmkXatVPchS5fLq9myK0KCsKcOZRSqXBBzkalMGoGgFSoQM3NURyffaoYM2bMoUOH3r17p7S2dOnSCxcu/HGj/2RiYqLiE+IAVChX6VfPhfF7USxqAyZZYDAYDAYjnxRNNc9gMBSQW81z/fr1XzUTBoPB+ANo2bLlnTt3fvUsGAwG4/+FU1FY+CUnatLdCrvK5FEzyKLLRS9rnK1EAuqR3WVJDyvYKssDnqBr9Kx09UMNex1u0DNXzcChkrHXdnS5sMvx1EGlnROgthG2lyGPq+ckm6DAZF96PFJZY76ajOUAAI0NNBESEvLp06f+/fvnp/GLJDR89V3NYK+NJS7kdU0SVJ88q0F2lyUj7FDdEFoclJ5WQ9rGd9UL31Uvyj6l9W4lzCrb/kzNDm+cKgWb2yXqGV1Jz95oWFLarPS0GjyCQbb/GXuGuXPnjh8//geOER1NFy+WDB4sGTSIzpgBX9+id1mnTp0KFSqcP3++6F0VgPv3affukkaNJG3bSpo0oZ060RMnin2QT58+ubsXR9Tk82fq5aWyViTC1atFH4TMmwc7O+V1enro3RsKipP6xjl/3IsHgPbt2x8/ftzZ2fn27dv37t27d+yYsfpl65TCz0/9rBITExXVDABEIlFUVJSuru6aNWvk1QwA6d+fuLmp6pPY23OmT1c/bjETHU27daOXLiEoCNnZkEgQF0ffvJFMmkR37cppIxJhxw5FNUMOoaF0/nylNR8/fnR1ddXX1/8hM5fh8OHDLVu2vHz5sp+fX2RkZHBw8PPnz2fPnt22bVuhGtkKAI3KALUN/NMx4mO2tEXTD/dnnln3fb+QELpwIV6/lt/H01O5ACh3R19fJCXRb0gLCSFSNYNsoXIkEjx79n1TJIKtLVE4D5WQv7dJbmJSBALBoUOHlOZgcnR03Lp1q3E+zE7+KwQFB0r/KOWsRMTDYDAYDAaDwfg5MIcGBqOYadOmDZfLFX9bfuHv7x8dHW1paflrZ8VgMBj/USpXruzp6Zm7aInBYDAYP45HCRjtkxOyqG+Cre6Ek49brzEP3a3Q3YoAiBHCMxUfU+GbTj+l4XNMWopWnrXmLpFfej4+2/Pp2ZKxoQDw5o36zt31cOMv0u0DfZEECozxoQ46pLacZb61NdTGilBk42sPD48WLVrkx8/8xdsvneLt0jh8AHyCaY5kvD20volCjHkoq5fzWlWvnpNmImjNC0gAgAIfzRw+thqqtGep+sF5ag2nly+LeDg/hx07dqSlpQ0dqvxwig5dt46ePImwHDsRCtDr19GsGWfFChTNhKBTp043btzorWmlfnFBV6+mhw4hIeF7SXg4fHzos2ecDRuKcaCHDx/WqVOn6P3QK1eQpM5+hEZFkYgI2NgUaRhXV7J4MebPp8HBecpNTEiPHkr98JuYkpNRFMCdBDrRgQCoX79+VFSUk5OTs7MzAgMlOjrIylLc8TtWKhLbfGPWrFmKagYpEonk9u3b79+/r1RJYQ03n082bMCwYTQwUL7KxgZz5sDcXP24xQsdNYoqzZ4TG0u3byd166JsWTx7pmS2sp0EBJDkZBjK2++HhYUVS5aZpKSk4OBgbW1tZ2dnLlfelMbb23vWrFkhISFy5UKh8NatW8OGDdu/f7/Krq2tNYxtYqKqRvoxlAweAMeY4F3bxnGoJE+LyEi6ZAk5dy7PXh4eSElRN2J0ND5/Ro0auQW5UgYNUwVw7x5dtYr6+4ulAiCBgLZqhREjyMKFdPBgpck1borFWymNpBSEtGjRolu3bkOGDNE8kALly5e/d+/e6NGjP3z4EBUVJRaLrays3N3dN23apFTokIOPD92/H9HR4HJRqRLp3x8GBoUYPV+Eh9MTJ2hQENHSQqtWpGHDwmXDCQ4NBMDhcEvYlizmGTIYDAaDwWAw8g0TNDAYxYyxsXH58uXfv3+fW+Lr68sEDQwGg1E4DAwMtLW14+LizH/uo14Gg8H4f+N1Mnp9pFkSACirhyPliaDgj/0tBGhsisamAAgkEkm9FqHpEj+bUl8tHcQcbpkw33qfnubZQSTS2KcRD6crktZvqVcqsikGeSQ/vDjPLDOFWFuTwYPh7Iy//8a7d0hLU7o7cXYm/foV+EjykpSUZGpqqqHRu3dhqzb26b0mTZ8PwCIl7vDZxTVb1yGO6nLJv3z5MiEbF2JwPoY+jRU5zMgTb/Zd9UL271xHh9+foKCguXPn3r9/XzESmYO3N92wgYaHk8xMGBigcmUyeXI+lwtDKgLYtQsZGXlK4+Jw+jRNTydbtxZl8pUqVdq9e3dResg/9OJFeuCAEn1AWhquXKEODmTixOIa6+zZs0eOHCmGjqKjNTTIzERSUlEFDQBp1gyVK9Ply4mPD01LIwIBSpQgY8agalWl7ZuYggAUeJ6EVDH0ueByuR07djx//vykSZPg4ECsrakqywEApqakVSv1U3rx4oWa2tjY2C1btuzcuVNJXZky5NgxzJ5NP39GdDQkEpibE2dnMns2FAUQP5QnT+iHDypro6PpqlVk/3768iUyM9X1ExeHr18VJ5+cnGyooHIoEK9evZoxY4avr29iYiKPx7O2tq5fv/66detkM/5MmzZNUc0gRSwW37x5MygoyMHBQWkDMmgQvXlTZToGDgeqU90djcSzJAAQiLMPbhpukpao2IZ+/UrCwiCbakd1tpFv+1A5WwhZKUNUVNT27ds/ffoEoGbNmoMGDTIyypH10XPn6JIleS5JoZB+/oyFCzFqFGfFCjp/PpVJsSEC+mVlXU9PT5J+YkZF4dOnhw8fHj58+Ny5c5o/5hSwtbU9d+5cenq6n5+fSCRydXVV9+4LhXTiRPro0Xf91vXrOHkSI0aQPn0KOrQGRCLJ9Ol48ECa6YMCOHsWrq5k2TJUrlzQzkJCggDYWNvyi2z4xGAwGAwGg8EoNEzQwGAUP05OTrKChmiNT3wYDAaDoRpjY+PExEQmaGAwGIwfx7sUdP1AU8UAYKuFUxWJUdF/KXI4xNDQLsTLLi6ssao2Fhb56cmIh1MVSf2H6XE8nXCBwSiXdsfXDwKl9No10qIFWboUV6/SGzeQnS2/p5kZJkzIf5hcFbq6uqmpqepaPHokmTx5fJ/lMfqmACyTYy8v7e4aEUBf3UFEBJkwQa651J7h5cuXAEz4GGCLLR1rKAbfpAoG/tiDVQPedHx5tQmPV1Mkql69+svf3qRhxIgRU6dOLVeunNJaunIlPX5cGlDMidq9eoV798jq1fhmXKGO4GB66pS8mkGKWEzv3sWNG6Rly0JP3traOkpFtvviZ+dOlW4HmZk4fx6jRkFLWTaXAnLv3j0+n1+tWrWidwUXFw0N9PU1L4LPJ+bmnLVrAeTHp8tKgEoGeJcCoQS349DJEgC6dOmyZMmSSZMmgRA0bQo/P1XRZVKhAlSEwKVIJJIEGSMNpURGKsuLI8XOjhw4QJKT8fkzJBI4O+fzBli8SM6cUX7t5CI1ZtAYuOVylS52z8rK0tbWLuzscPDgwVmzZoV9c14BkJCQ4OPj8+bNmxs3bkgj7iKRyFdtfpmIiIjdu3cvXrxYebWbG5o2xenTSs8EUq4cGTdO6X6JIswPyLljjb66o0KQisQr8fHU25vICBpI9epUT0+V6g4AzM1pRAR27oStLalfH7l6BUpnzpx5/PjxoKAgacnJkye3bds2evTo8ePHIzERa9cqFxglJtK9e8mpU+TKFWzYAE9PmpFBtLWH+vmd/vhRnPfAMzMzHz582KFDhwcPHqiUoKlFV1dXiTGJHJTSwYPpw4eQ5PG0oF+/YvlyEEKK0RRHIqEDB+LRozxvcWYm/fiRjhjB2bYNVaoUpDPJl8AAAI4OTsU2QwaDwWAwGAxGwSmM1xaDwVDFx1SUeUofZ+Zx1k1PT/9V82EwGIw/AENDwxT1Nq0MBoPBKAIPE9DhHU3IBgBzPs5XJnaFj0blgZYvr67a2Jj8808+u7Jdt3zn1rFSc++blZvuFvH8aAABAABJREFUadoPAGJi6IkTdOJEsnkz6d07TwyVwyGurmTRItK5c2Gn/x1zc/NYVct5AWRm0gUL3mmZ36rUBABXIt7770jXiAAASEqiBw/i0yf1/eemn3geGSn7n7Qw+99+G/fOaPLxIREIin4sP4Hr168HBwdPmjRJaS3dvZvu36+4PJoGBNBJk5QapMu33LoVEREqq9PSUDQfAm1t7Sz1iQmKi9BQqmKVuRQaHEwfPSr6OJTS+fPnT5kypehdASAdO6p3XyB2djA2LpaxCkrrb/LXq7E5geemTZv6+PiEh4cDIFOnkjp1oCxkS0qXJuvXq++cw+HwNGUzUd7g61f69Cl8fCAWw9AQ1aujZs38qhkoxZcveP0aak+V/EPUpgsBQDMykJVF6taFnp66dmZmKFVKsVgkEml8lVTh7+8/Z84cWTVDzpQoffXqVc+eOW43MTExGn8a+Pv7q6nlrFhB2rSRz3TA45GKFcmePVBxp10QQGOEAGAXFzbl4mZ1w8u9AlWqECd1sXCSlEQnTKCLF9NRoyQtW9IxY5CeDmDUqFGbNm3KVTMAoJT6+fnNnz9/1apVdNMmKlMlT2SkZM0aGBiQuXPJiROcixffTJ9+NTRUrELQ8/Lly3///VfdQRUNevAgffZMTs2QQ2Iitm3TkJWjQGPt3k2fPlUuXQoLo7Nna/bMkME/4HN6ehqA0q5limuGDAaDwWAwGIxCwAQNDEZxcjKKhmchCXlWM2QrrhVjMBgMRr4xMTHRuB6OwWAwGIWAApuC0eU9TRIBgCkf5yoTN91i658zezZxdlZeRwipWxfqFQ+5fPlCT59u8urmmGs5Xu7ze878aukAACIRvXMHT5+SpUs5Fy+SceNI27akY0eyYgW5epV06FAsB2JhYaFG0ED376f+/vfLN5BudvG4WPfz8+/VMTF07VrZ9rL2DLK8GDdObsXzc7nV3jY20r2q58fG4NexZs2auXPnKg9qpqfj0CGosLuggYF03jzNAwQHa2hQNIe81NRUXd3iuwxUQ4OCoP4bjkikUQ2TH7Zt2yYUCvsVOfdKDhYWqFcPRIVpgp4eNTSkU6bQw4eRnFw8I+abtuY5s7oRB6EEAPh8fuvWrS9cuAAAXC45cADdu8PW9rvDv4kJqV+fHD+eH4WBtSbnicp53ezpoUO0ZUtJhw60Z09Jp060eXO6aFF+Uu0AgERC162jLVpIOnSQdOsmaduWtm5NDx3K176qoZrObaKlBS0tVKlClOkVvjcrVw7KuiqKoGH69OmqEkkAeP78+aNHjwDo6+trHELDJczjka1byebNpHFjVKhA3N1JnTpk2jRy4YIqsc7bFBz4JqNaeW61bpbqVSsWFkTuo40QTJwI1W5zNDMzJ8ROKcLC6IULtGfPp3fvnjp1KkOZnUZSUtLmzZtD3rxRd4wAyXur3LRpk5oPMqFQePHiRfUdFomLF6FaKEa/fqUHDxbbWJcuQShUOdbnz/Tevfx3duf+TQA8Hq9ihQL4OjAYDAaDwWAwih2WcoLBKE7K6xOAEl4eRT8TNDAYDEZRsLW1DQ0N/dWzYDAYjD+N8CyM9qF343M2bbVwphIpq3ZFboExMSFr1mDyZNkc3gDA55OaNcmGDfnsRrJ1qzREPfvU6jsVGnqVLJOupTtp4LJzK/8GgORkuncvqV8fNjZk6lSVvaSmQltbfuFs/jA0NExWE5p9/hwSSdY3h3ajdIWWapdWf9c3ZGXhwAH6+XOeviMja1pb17S2fp6WhoEDCzH5n0xMTMzbt2+7dOmitJZevapuSTFAfX1JdrYGu3uNi2vzGTBWQWBgoIPa1APFBTE0pNraGvz/zcyKOIqXl9eCBQsePXrEUZYgoHBwVq6k4eHUw0P+veDxkJmJu3cpgJMn6fbtpFMnUkzOEPmhgj6cdfAlA4ki3InPMWwYPny4j49PTgs+n7N6NeLi6JUrCAiAuTlp1w5qV8/L0qdPnxcvXmRmZiqtdXFxGTt2bO4mnT6dXrjwPdFAWhr188OXL/D2JocOaTzJ6aBB9NGj75l0EhJoQgKWLKEfPnBWr87nhBUhrVvTq1fVhHshzZVACJk5k44fr1QeRJydyZIlSvdOSEgw+pYxoaB8znv3kyMlJWXfvn3169c3MDDgq331+Hx+h3yo2UiTJmjSJD/ZTCQUEz5TCQWAVmZomxFCVTcmrq6K4hjSogWio+mWLZD7UUPId22NDPTdu5VDhsTFxakaJSQkZDmfv0X9vPMKCMI1+d/ExMSob1AkNOrMZNK2Fom0NKp+LKEQN2+iWbP8dOb16ePbd68A1KhWR1+vqOmrGAwGg8FgMBhFgTk0MBjFSUcLWAsAXp5f10I1DwsYDAaDoYkKFSq8fv36V8+CwWAw/ihORqHWi+9qhhpGuFu1uNUMUqpXJ+fOoVs34u6OEiVQsiSpVo1Mn06OHEG+86yTbxEggTh7y64pXIkYwP1y9U/X7pTTIipK5c5hYXTkSNqkiaRpU0n9+rRTJ7pnj9IAkhp0dXWVLpPNISsLQG3fV9Kt43W7xuub5GmgIvwpj5YWmTcPqpaAt2pFWrbM3ZKMHy/p2pW2a0f//pvu3FnEEH4x4uHhUbNmTYGq7BivXmmQIyQkaM46YWKioUHR8h34+fm5uroWpYf84u5O1K/4NzMjtWoVZQSRSNSvX78VK1a4ubkVpR95+Hxy+DAZOZK4u8PEBDo6MDYGnw+R6Pv7SymCguiOHXT69OIcWhOdLXP+OBudc5nXq1dvyJAheRqZmZF+/cjChWTs2PyrGQAMGzascePGSqUhJiYmkyZNMvl2ctLDh/OoGXIRi6mHh2TWLPUD0cWL6YMHUFwakZ6Oixfpvn35n7McpFUr4u6ustrYmIwalfN3vXpkyRJ5lx0ul5QrR3btgpWV0g68vb0Ld/kIhcJUFd4tucTHxwMQiUTqbsiAtrZ2u3btCjEHVRyOxLsUANDhYlVpQhYsgK2t0pakZElVUg/Sty/n7Fn06EGqVSPly5MaNYiJiZoPozBNCgB/9VooQC5pCFHlqpLvBoVHLKZKk03IUlyfYmlp6vQ6UvKRFjYhIcHD49muPZsppTraOh3bdS2e6TEYDAaDwWAwCgsTNDAYxYk2B5MdCPI6NDBBA4PBYBSFTp06nThxIklTxl8Gg8Fg5IdoIf7xpEO9c9JMcAkmOuBqFWKj9cOGNDPjrF9Pbt3iPHjAefyYnDtHhg9HgRaLy4TAKwV+HHYrJ5g3o++CCGMruQZ5uHOHdu9OL1+mfn4ID0doKH39mi5bRvv3VxIpVA2PxxOpibXo6QGo7/2kXMgnAKk6+gcb9VFskC8aNOD8+y+pUOG72uNbhImTN28Fzp7Fixf0/Xv68CFdtoy2bw+1zgc/ja9fv5ZS41Sv0SGDywWXq74J6d0bBgbqeqhfX8Moavl5ggY+n9asqTJ3A4CUFEnv3rRdO7p+feGifXv37jUyMho0aFDhJ6kKHo9Mn05u3uRcusQ5epSYmCi/pjIz6aVLKIjBexHpapnzel6NRYamEGpBIYScO3euZ8+e5nnTB7i4uCxdunTkyJHfi44eVaJmkCIW49EjJCaqHCY9nd6+rfK2lp6OEycKOvPvcDhk/Xqi1IPEwIB07y57+ZDWrcnly2TMGNKwIWrVIk2bknnzyOXLKF1aad8xMTE3b95s3bp1IeYlEAhUCqG+oa2tDeDevXuJal49QEdHR32DApEqxpIvObKDCfZw0AYqVuSsXk1Klcpz8XI4pHRpsnEjXFxU9mVjw1m7lpw7R65dI8uXU7UXdbam50hCAwMNd8tKlWS37Ozs1HdokY+sK4WEyyWGhhraqJDIFBhTU+hrslJQ7cHj5eU1depUd3d3R0fHtRtWpKWnAejVo5+paVHNchgMBoPBYDAYRYQJGhiMYmZgCZhp53lOJ9boicpgMBgM1ZQuXbpHjx49e/ZMSUn51XNhMBiM/zbHI1HzBb34zVXaSQdXq5AFzoT/w5Zl5kFLq2A6hlzyLrifdXZdydhQAHEGpn9P3BNnYAqlDudhYZJ586hiugehkD54IFGTnKKgNG8OPp9QOubaLmnBY/easvVURfBPObVqkUuXyJ49ZNAg0qsXWbYsp5wQAHTHDiW7iMXU05MOGYLf4IMyMzNTXfb6+vXVO+0TExNVOey/07AhqVZNZQ9ly35fYl4oXr58WSlvIPDHwVm0iFSsqLJaKER4OH3/nm7aRPv00ZCcQgFK6Zo1a5aoWC9ePBACBwf69q18WhlZUlLo7t0/cA55KacPN10ASBXjtkrD/sKjpaV19OjRu3fvDho0qFGjRg0aNJgxY8bFixcTEhL69es3dOjQK1euiIOCaFiYul7Cw+mNG6oq6f378okJ5BqEhiIgoNCHgNKlyeHDpHZtmJrmOARoaZHSpcmUKWTePPnGBgZk+nRy+DDn1Cmyfz8ZNEiNLGnOnDn9+/e3tLRUrBKJRAcOHOjevXu7du169ep16tQpqmBOULJkSTWz5vF4UqnEs2fPVGX9kJKYmOjn56emQYFYE0SjhABQQgvjS377sGzQgFy5QsaNIw0akGrVSMOGZNIkcuUKqlfPb79xcVDrSGGs6ePSxM1NjdkGcXYmkybJlkyaNMlKtWhAW1u7e/fu6kcsEmpudABMTUn//sUzEI8nbysih6Ul6d1briw7O/vUqVONGjVq2bKllpbWsWPH7ty7aWxqAKCse4U6tYokkmMwGAwGg8FgFAuFSSDKYDDUwCdobMY5KlMi0eitx2AwGAy1rFu3bty4cWXKlBkzZkz//v1tNIY6GAwGg5GX4ExM8qW3voX3CDDAFktdiJ6GxfC/B9274+HDXI9o/YzUbTsmdppxTMTlvXWqWH3V/UbiWKPPNF0MIUWyCNJM5/iUpNtlnm5WulVSTIm4CKfooDKhPvaxoYRSSCR4+BCBgXB0LPrsSLduOHCAfviQqq3MiaFkSc6MGQXrkcslDRqgQYOczY0bc/5ISaFHjqjaifr4YMkSsnJlwcYqbgwMDL6qjm2TJk1QqhT18VHVgFapQjQ5NAAg27Zh4ED6+nUea3EOh5QpQ3bsUK+ZUE98fPz79+/rF83joQDo6JDjxzFuHH31CgkJKpuJRNTDA+PGkV278t/3hw8fANSpU6fo09TA8+caGmhMI1KsdLTEqkAAuBhD21sUv1wrOTl59erVHh4eERERWVlZr169Wr9+fVZWlrT20KFDvV1dd6WkqAtHU4ovX1TWBgRoyMySnEzDwogaKxSNODqSkydJcDC9fx8ZGShbltSurdlARS2vXr26fPmyt7e3YtW7d+8GDRrk6emZ/c3G48KFC2vWrDly5IiLjJ/BuHHjXr9+rcqVrVy5cn369AGgpaXBUIjH4/GLcBPIRUyxKpBuCs7ZXFCK6MjenPT0yJQphe/d0hKGhlBtQVdfW/uxUChRkZNCR0enZ+/epGpVDB1KFc4lUrIkWbZMzsmmfPnynTt33rt3r1IP0Tp16gwfPrzgh5FfyKxZeP6cKhXiEELq14eaTCgAAHr2LE6dolFRJDsbxsaoWpVMmaLUjIHMnEk/fUJEhNKxUL8+ZMwqPD099+3bd+TIEXd399GjR3fu3JnH41FK5y2aBsDAwHDo4NEFOVAGg8FgMBgMxo+CCRoYjOLHQTfPs4v4LObQwGAwGEWCx+Nt3bp12LBh27ZtK1++fKtWrRYtWqTO0ZrBYDAY3xBRbA3B8kCa/u07qYM2NrmTRia/dFoFgbRogWrV6MOHuSV1Pz9ft3/WhEErJISToGd8DsZQDJhal4F1Gbkyg8zUMqGf3UM/28eGlbzxzqGXoxkfxjwY8aBVaPtCDods2XJ/8eZ5PWZJC5p+/DZVGxsyYwasrdXs/fLly+rVq1evXv3ly5eKtdWrV5e2AUBPn8bXr+p6e/OmkIdQfLi4uBw/flxlNZ+PiRMxaxbilKydJ+7uZMGCfA2jp0eOH8eePbh+HTExoBQmJqhTh0yY8D1bR6F4/vx5jRo1dHR0itJJwdDXJ3v3En9/euoUvXhR5dJ8SqmHB/H2Rtmy+ez43bt3NWvW1Nyu6GhK4EKFwp/jAiOlowVZFUgBXI+DUAJBcTiTxsbGvn//XigU2tjYDBgw4P3797lV2XkPPysr66mPT7K1tbH6HtXIc9XeMQBAR4eYFYcBvr096devGPoBRCLRyJEjly9fbqTgl+Pn59e1a9cveYPumZmZL168aN++/d27d3OVyh07duzWrdvRo0czFMxI7O3tt2zZIpUpNG3a1NDQMDk5WdVkrK2t3TVFxzUSloUh3vRpYs5mTSN0L6aUCDk4O5MSJahqQcMsN7dL6ekfPD2V1lavXr1Xr14ghJw6hTlzqLc34uIgkcDUlJQuTRYsgJOT4l5btmwRiUTnz5+PjY3NLdTX169Tp87p06eJmvQ3RcfIiGzahHHj5DUNWlqkTh2ybp26fUUiOmIEffRIqmvMkXi8e4dHj8i//yq5Jbq7k6lT6erV8poGHo/UqUNWrwYgkUjOnDmzfv360NDQfv36PX78WFZb4+PrHRkVAaBNyw76epoSWDAYDAaDwWAwfgpM0MBgFD96ebPkngxIXErB+5mPcBgMBuNPpHLlyjt27FizZs3mzZvr1Kmzf//+wuXoZTAYjP8fPqVhqDf9+M3WmkMwrATmOxPd/4Qxgwxk+3YMGEDfvMG3pOP/PDheIjFq2sBlAaYl8t9Pirb+C5eqL1yq5my/+b74VYcLLYI0MbIpBBwYcmGnDScdVNQnrkIoXyQLAJBQrIXjyn9WZ1MAKB0RMPDhMVhZEWdnMns2FJIXqFIwKC2R3aRv39a0tgbwPDJS6UxoYiJJTJTL0PGTqVu37ocPH+Lj401NTZU2IG3aIDUVGzfS4ODvpXw+KVeObN0KjXnWc+FwyNChGDq0yFPOQ0xMzK8xgnJxITNn4s4dNWcaEhPpoUNk+fJ8dhkdHW2tMTReHFClOV9kIHlXiv9oyuvDSQdfM5AswuNENFF+Jubh1atXO3fujI6O1tHRadasWd++fXNtAAICAkaNGuXt7R0eHi6RSAQCgdIF7rL4iUSh2dnGakwCLC1Jq1aqKknjxtTGRvn6cmkDW1u4uWk4JPWkp+PrV0gkcHJSusa9oCxfvtzMzOyff/5RrBo2bNgXFXYUPj4+I0aMuHDhQm7J7t27S5QocfTo0S9fvkitLvX19cuWLbt58+bc+2HVqlXd3NyUKsCkVKpUSe6ZTEG5GINxn2nCN6VKPWPsLVfc0X5C0KULvn5VnkqGw9Fp2PD4wIHdu3f38vLKW8P566+/vusPLC3Jzp0kMxNBQZBIULKkmjeUw+Hs2rVr6NCh69ati4iIoJSamJj079+/S5cuxXtwyqlYkVy4gBUr8P49TUoiXC6srNCxI/n7b6h9dSXTpuHOndxP/1yory/GjiXnz0PhDkO6dycVKtBly+iXL0hNhUBALC3RqhUZNQoczqNHj0aPHq2vrz99+vT27dtzFLJ7fPz4DgCPx6tTuwEYDAaDwWAwGL8HTNDAYBQ/cjkjw6Ki1wVhmuMvmg2DwWD8WRgYGMycObNx48adOnXy8fEx/qVhGwaDwfiduRSDYZ++GzOU18dGN1It3/Hi3wsDA3LiBHbtwq1biI2VrshvWqfsqzbmH0XEOw1ZEmhzoM2BPg88AohEdNKk5NTMdC3dCBPrMFPrz7Yu3iXLxBmojG2mfn6XcGW39vjNAIQSxEoQm413KTgXTWkS0oS0/Tvawoy0MIOb7ve9HiSgvydN+BZnKSGgp8qIdI8ehrMzVET0FZFKHKCgYMitze+r9Bugq6vbqlWrY8eOjR6t0qab9OiB5s3x77/w9aVZWcTAAC1akB49oCln/E+Ax+OJ1bv9F4LYWMmyZcTLi6akEB4P1tbo2ZN07SrfTCikqanK9pchJib/w2ZkZOjq6mpuV2Q4XbtKbtzITQqjCHVz+8ny/tbm2BoCANfiaBNTQu/cwZ49CA9HdjYMDKi7O2fWLFhaAkhJSenTp8/jx48TExOl+548eXLDhg3r169v1qzZy5cve/fuHSCzplyjmgEABc5nZrrxeHwVYVpSpYo6GwZzc1KlClUlaOBy0bhx4dNDhIfTuXPp58851iZmZsTNjSxYUJT8O7du3dq+ffvLly8Vl/gHBQUpTUKRy/v375OSkmR9HRYuXDhlypRz5869efNGV1e3Q4cONWvWlO2ZELJ27drevXuHhYUpdujm5rZly5ZCHwuA7aGY4ZeT6YFHMMORTHIA9wecwWT4cHh60uvXkZmZp4LLJTVrkqVLy/D5jx8/njZt2vPnzxMSEgghFhYWTZo0WbRokbacFY22dv41LjVq1FDno/NDMTKSSrIK8HL6++PePUU1gxTq64vly8myZUrq3N3JwYMkOxuxsdDXzxU9LFu2bNu2bZs2bercubPKMb/4AnB0cNbV+Rm3UAaDwWAwGAxGfmCCBgaj+JETNNCE6HVBtK8NsdWQ6pHBYDAY+aVWrVplypRZunTp6tWrf/VcGAwG43fkYgwGelERBQAdDmY5kVEl/+OeYTweGTkSI0fKlhGgElBJyfJvHk0OogopGKKMLD7ZufvZlAq1KBHapE2oZcmEbCSKkJiNtI1jBB1GKB+arwVjy4cJeJhA5/jDVgsV9KHFwYdUBMqsra1hhIPlODZamq3OFU0apH/ICRrkpAw1nz2DansGAMTY+NfaM0gZMmTIhAkTRo4cqbjs9TsmJmTePBQorPVT4PP52ZoSKBSMx4/pzJkIDJTGRymAr1/x9i1u3CDbtoErY5bC52uOUqtZ9K8Al8vNT/S9GGjYkFSpQp88UVpJ7O3J7Nk/YxoytDYjW0MogFtxkOyciitXkJLyvdrLi758iYULsxs0aNWq1dOnT2X3lUgknp6eAwYM2Ldv3+TJkwPkHPLzx8KkpKo8XktdXQ6VN90g5cppMNgHyNq1CA6miukGCCE1a5JZswoxJQDw8qIjR9KvX7+XhIbS0FD4+pL161GoBCV37tzp27fvmTNnbG1tFWvv3bsXHR2tZvfQ0NC3b982atQIwKtXr44cORITE+Po6Dhw4MB+qtNh1K9ff+fOnZMnT/78+TP99grz+fwKFSocPXq0KCYrW0Mwyz+nx5La2FOW1NTgP1IkyL//Yts2nDlDQ0ORlgYtLVKiBBo1InPnSu8GxsbGO3fuBJCens7hcOR1DD+Ghw8fbtq0SfrGmZubDx8+vGXLlj9hXKXQAwcgkyBDCW/f5v6ZnJx89+7doKAgV1fXxo0b6+jogM+XTe+ydevWo0ePvnz5Ur17jTTfhF0J+6LOnsFgMBgMBoNRfDBBA4NR/FhZ5UmuSBOiMiTYE0bnOv9uz+sYDAbjP0z9+vUjVQd1GAwG4/+Z18kY6p2jZnDRxZHyxL1I9tv/Tdq0gacn8gZ0rZJirJJiGnk9Im5uZMkgCL5/PzeP8n07vpWVBRFwIJQgXoSgDHxOx7sU+iTR4PM+z9ywZHgWwrPyDEWA1ubkYHnwC/h9Xy7NhBozBqXmDfJUraq5zY+nadOmJiYm69atmzJlyq+eS4Hx9/cvWbJksXUXEUGnT8+TXENKZia9eRNz5uTJH0EIsbamQUEqe+NwULdu/gfX0dGJi4sr0HwLDdm2DX//TT09IRe/t7PDwoXIq/j/CdQygj4XqWJ8zcDXJ2+cZNUMAAAaHIy5czdWruzh4aG0h7CwsIEDBxbuqyafEHsud1xi4mZHx5ba2ggJgUQCAFZWpEoVsm6dokO+PPr65ORJTJpE37xBVBQIASGwtUX9+mTZshzhy8OHkrNnSXIy1dUlzZqRdu00CGKEQjphQh41wzdoSAhmzCCXLhUo/QSldP369atWrTpz5ky9evWUtknVZDoikUjS09NDQkL69u377t275ORkafnOnTvr169/4MABfRVTatOmTYMGDdatW+fh4ZGVlaWvr9+mTZvBgwfzCu1dAWwOwWz/nBO4tiE9UYljpLSz1FR66BB9945kZ8PWlvTrh9KlCz0oGTkSw4eTz59pRAQxM0O5ckrfx5/jtpKdnd2vX78bN24kJCTkFt69e7dx48bHjh37OXIKecLD1dfTpCQiFmcIhSNGjHjw4EFISIhEIuHxeI6Oju3bt1+9ejX3m24sLCxs/vz5Hh4eKtUMqakICBBKJBkZ6QBMTcyK9UgYDAaDwWAwGEWCCRoYjOLHwsJCdpMmxwE4EYU5zr/dCiQGg8H475KamupYBHdcBoPB+I+Smpqanp7O5/MNDQ25ssu7vxEjRG9PmikBgNK6uFqFWAh+9iR/B8jQoXj0iD56lBNKlMXCgsycCUGe18XYyCgrJUlgZQFAwIG1ANYC1DRCPxsCIFKIm3G4FUcfJCBJxvrakIeeVhhvT0rKBnpEInr/Pm7fpkIhKVuWdO0KExO5KcimmdCYVCJXzfBiyBC6YQOUxQiJu/vPXwevikOHDtWrV8/a2rpv376/ei4FQCgUHj58WKVfvURCDx3C5cuIjoZEAmNj1KhBJk+G6kAjXbRIiZpBilhMb98m48bJrh5G9+748AEZGUr3IC4upFu3fB8NzM3N38qsXf6xmJiQM2ewdCk8PGhcHLKzYWxMXFzI3LkoVUq+MaX0yBFcuZKz8NrcHB06kF69oCJBQyEQcFDfBNdiAeCOW+0hIb5KGoWGVo+OlijeH74RERGhplYpJbjc9UZGFQQCMw6HApL0dNSqRcaORWQkLC1J8+YwN89vXwYGZNcuEhVFb9xAeDicnEjLljkWLNHRdNQo+uEDMjJynD+uXMGOHWTVKlSooKo/umMH9VX2OkhrAwKwYQOZMyefs4uLixs4cGB0dLSHh4eaL+TVqlXT09NLS0tT1cDMzMzExKRFixY+Pj6y5TExMWfPno2IiLh7966qOLq+vv68efPyOWGN/Pvw6xyxo/Tv2gFvTp2co1epPBYsgF4ePSA9dgzbtkl1ITkv/uXLaNiQs2ZNgQxU8sDhoEwZUqZM4WdfTPTr1+/UqVNyaXeSkpIuXLjQs2fPCxcu/II5KfuekwcOJz0zs1nz5h4eHrl2HSKRyN/f/99///38+fOlS5ekdkFbtmzp27dvKcU7EoCvX+m8edTfHzExaVoCNPwLgO7PcbhhMBgMBoPBYOQPJmhgMIofOWNPrpY2gJBMfExFxQIseGAwGAyGStLT048ePfrgwYNfPREGg8H4eYSFhUVERGRkZEgkEkKItra2gYFB6dKl5WQNDV7RqCwAMObhVMX/UzUDAHA4ZO9eOmUKHj5E7jp1LpeUKkVmzULTpnLNS5Uq5efn5+LiorQzawH62aCfDRFT+KTjawayJbDRwl8GEMjlVXj0iC5dSv38pOYQFKB79pB27cisWXLxWllNA1TYM8gaM+Q0SE2lR49C1sWdyyVly5Jt2zQv+/5ZODg43Lx5s1mzZunp6cOGDfvV08kXYrF46NChbm5uUvd7eTIy6ODB9PnzPJ4f79/j0SOyYwecnJTsQik+f1Y3ZGQkPXyYTJ2aW0B69sTt2/TWLeQNKAKApSVmzkRBVkjb2NhERETkv31R0dEhS5aAUhIVhcxM2NrKaYZySEmhgwbRt2+RJeNz8uoVLl4ku3YVyCFAPU1NybVYCuB2hYZDbh9Q2sZBKNQiJEshK4SUgqoZaggEh0xNXWSX16ek4MIFfPpE9uxB4WS4VlZELvNCcjLt25d++pSnUCSinp4YPpzs36/SLcDDQ4m6KxdK8f59Pid19erVYcOG/f3336dPnxYofZe/UaNGDRcXl/eqey5VqtT8+fPl1AwyU/aYOHHitm3b8jmxQnPuxL05lo2kf9fz8TixdoBuVjo+eVIvL3L0aG4qH3r0KF2xAjLuBQAQF4fz52liItm/vxhFOT+f+/fv37hxQ6x48wEopffu3Tt37lznzp1/9rQqVMC1a2rqiaXlsOHDZdUMuYhEotu3b8+dO3fp0qWU0sOHD19T2tXTp3TKFBoSIt0Sc3LeRO6u3XByQ/nyxXAUDAaDwWAwGIwiwwQNDEbxk5iYKLtpbGQkfVRzMYZW1P8P/75lMBiM34dVq1Y1btzYzc3tV0+EwWAwfhJ+fn5RUVG5kQZKaUZGRkZGRnp6eqVKlXJNts9Ff8+G8G8Z4qhTgCGio6Ojo6NFIhEALS2tkiVLqvL6/s8gEHA2bcKXL/TgQRodTQhBw4akUyelcdbKlSu/efOmdevW6rvkEpTTQzlVKTzu3ZNMnYqoqDyFoaF0714aE8PZsEGuuVSjICtrUIqs1oFMnky6dJFs3IiQEJKVBSMjNGhABg/W4Db/0ylTpsz9+/erVav2/v371atX/xy/9ELj4+MzfPhwPT2906dPK21Ax42jjx/L51OglH76hBEjyIULSqQGyclUIdOBPAr+/2T7dsyeTe/cQW6yAy6XuLiQ2bPRuHE+D0eKk5PTly9fCrRLMUAI1CSnp5QOHUoVszxkZtLHjzFiBDl8uLgm0uKbW/yjsnWyeAItkZLF1gaUluByv4hEilUFRY+QPSYmLsouQ+rri9GjycWLmtea5wPJnDmQUzPkDiTNHHH2rPI9Vdsk5KApPQSAjIyMDh06eHl5HTt2rGHDhhrbcziciRMnTpw4UTaFQQtt7cG6ukYcDk8g0CpZsuv9+6p2l8bRRSJRURJJaCT6g89kvcrSv+t9enpi3SDdrPScCXz8iNGjyZEjAJCcjO3b5dUMUiQS+uwZjh4lf//9gyYpFovfvXsXGRlpZ2dXoUIFqeVA8bJ58+YEpUcHAEhJSdmzZ8/PFzSQfv3oyZMIDFReLRDE16//cP16RTWDFKFQeOHChcWLF3t4eBgaGpYrV06+RWoqnTUrV80AgPOtK3F8HJ04kVy5olybxWAwGAwGg8H4ufxejzwYjJ8PpTQwMNDf3z88PFwoFNrZ2dWtW9fQ0LAofebmfZRSwtRI+hjpQjTmKFu6w2AwGIwC4evru23bttevX//qiTAYDMZPIjo6WlbNIEtqaqqPj0/58uUBZEowJyDnQXxDE3TIt7W5SCTy8vJKSUmRHSIxMdHCwkKVY8F/CWdnsmCBRllxjRo19u/fX6SBMjPpkiXyagYpQiFu3qTXr5NWrRQrZWUNSqvkcXJS1Eb8hri6ugYGBo4dO9bFxWXgwIGdO3euUKGCVItjZGRUmICcWIyoKAiFKFGioO7uiYmJYWFhmZmZ+vr6Ojo6BgYGhJC4uLi7d++ePn360aNHK1asGDNmjPJZvXhBnz2TVzN8g/r4YMMGMmOGfIWWFjQdI+Xz5c9MLpesWEEiIujRo/D3pzo6pGFD0qZNIdzsHR0do6Oj09LS9PRUCXB+NvTcOfrmjcraly9x5Qpp27ZYxnLQhlVWSpSWQbqWboC1U9lQJW4ZEkIyVbytUgghqgKlcsw1NCyj+j2i3t44dIgMGJCfrtSRlQW1aUSory/x9VVu0qClpaFzTf4fL168GDJkiKur65s3b6zVyFby0r9//6CgoC1btkRHRxtyOMdNTWtraRl+czLYfPt2dN4FIXKEh4d7e3tXrFgxn8MVgklvU+Ps3QCUjA09un5IrppBCn37lrx7h8qV6YEDVEGB9J2MDJw/jx8gaBCLxTNmzLhy5UpQUFB6erqBgYG9vX2vXr1mz55NitUQIkrph5cMMTExxThcfjEyIoMH09Wrkfc5GwAQQqpXv25hERoaqqaD4OBgLy+v06dPd1OWsoeuW0cDAmRL9LKzCUCBFAGf+vpixw4ydmyRD4PBYDAYDAaDUVSYoIHx/4hIJHr69Ont27cfPnz45s2blLzrZvT09KZPnz579uxCa97lHBqczI2iuUgVwzcd3mko+7s8TWIwGIz/KhMnTpw9e7adnd2vngiDwWD8JMLCwpSqGaQkJydnZGTo6OjsDUNoJgBYCnCkfH7jHJRST0/PpKQkuXKhUBgREUEIUZ5w+o+jXr16Q4cOlUgkhf4VQI8fp/7+KqtTUrB/P5QJGqQo1y78xzExMTl8+PCnT58OHDgwYMCAoKCg7OxsXV3dpKSk0qVLDx48eNKkSfl6wVNTJQsXktevaXw8RCKYmpLSpcn8+ShZUuOuJ06cWLFiRUBAgJ2dna6ubkpKSkZGRmpqqkQiMTY2rlu37qBBg86dO6fGQ0Jy5AgULhCZagkULQcAaGsTS0saHq5yRy6X1KunvMrGhkyeDKAo4Uoej1euXLm3b9/WUzXKz+f8eWRkqKxNT8fp0ygmQUOqGDFa+gB4YpFjTIjyNjo6Eapvrfb29tra2r6+vkprORyONCcFn88XCAT19PTUvVkiEe7dQ9EFDX5+edLNKJKURO/dI0oFDW5uePpUza7UyUnVIcTExEyfPv3GjRsrV67s27dvvqebw7x589q0abNkwYK5Xl5V8vphxKh+/aVkZGQkK0ayi48TkfSSfVUAhNIN+2YaZCrYVKSk0OPHSeXK+PBBQ1+aBAGFQCQStW3b9u7du6Jvr1tKSoqXl9fSpUs/fPhw4sSJ4tU0qCef4p5ihwwYAImE7tmD4ODvpUZGpFYt8u+/gevWqZ9YampqRETEuXPnLl26pKRa4W3liyUmGZnxOtpBxgY5t3cmaGAwGAwGg8H4DWCCBsb/EWKx+MaNG8eOHbty5YoaJ720tLR58+alpqauXLmycAOlp+dR9BsZ6Lcww9loALgQTcuqfErAYDAYDM34+/u/efPm3Llzv3oiDAaD8ZMQiURZssnmFcjOzo6Kiirh4Lg5JOeZ/jRHYpDvn3qhoaGqwkUSiSQ6OrpEiRLamlbu/gFYWVmZmJh8/vy5TJky+d0nIoIeO4aAAOjooGlTPHmiLkU9gIiIos/zv0iZMmVWrFixYsWK3BKJRPL27dvx48cLhcJZs2Zp2D8ykvbrh0+fvseskpLo16/49ImsWoW6ddXsumjRouPHj2/evLlRo0aFlqqQ2FgNcTxVS8ybNIGnJ1RkNCAuLqRDh8JNKZ/Ur1///v37v5GgQfXP8Pw2UIpEQi9dwvXrNCODCARo0oR06/Y2hScBAVAm9LPcmvscCDFu2bJkVlawbJT0GwKBoEuXLm3bth08eLBiA0tLy6FDhxobG0/ltTvt7NuiRQtBhw6qMkHkoDH/SH7IyEB2toY2KlJLkAkTcOcOVXawAGBjw5k0SWnNtWvXBg0a9Pfff3/69KlgZpaxsfTxY0RHkzJlqtWufa5VK+rpKdekokDABdSIGkxNTR0cHAowKICMDLp3L16+REYG9PXRrBnp0UNpvo9IIab7UalwaNDdQ00+PlDeofS01JSahIrFRCLR6MtSICZOnHjnzh1FRWNmZualS5eWLl06Z86c4hrLwsJCfQNz83z7PhU3ZNAg0qkT3bWL+vqSrCxqacnp0wfVqgFwcXHJVRcpxdDQMCkpic/nS72s5FF2vZSOS/Kw0/5oZZqoo2WiMVcLg8FgMBgMBuOnwAQNjP8LYmJiNm/evHv37nA162Pysnbt2sGDB5dWurKhgBBCOlqSs9EUwJVYzGRZJxgMBqMI3L17t1WrVgKWypTBYPzfIBQK1dgzSMnKyroai7AsALAS4B+bAvQfFxenZnWjUCgMDQ39ExJP5IO6des+efIkX4IGkYjOnk3v3Pm+JPfsWaJJ9kGzs4s93FUwMjPp5s14/pympREeD3Z2ZMIE5e70PxgOh1O1atV9+/bVr19/8uTJWmrM8CmlI0ZQZaFiGhyMWbPIxYswMlK66/v377dv3/7+/XuNgToN8DQ9OVHRgIwdi6dPqVL/BnNzTJ6sOQtA0WjXrt2UKVOKMeRZVDSe/Mqizhr4+pWOHUs/fYJQCIACuHkT+/ffXnAQsABQJVK5xQKpWNF09ep1jRpNmTIlMDBQtkpfX79du3Zr167lcDhnzpwZP37858+f4+LiABgYGLi6us6fP79Dhw5kgw+Ajl9KY3ugRFtb9jbKnXxLyZAbfPJ5THSCu/IKR0eYmqpzAuDzoSo7g6kpJk7E0qWIjVWsIiNHQsH8jFK6bNmy7du3nz59uq5a5ZA88fF08mT68aN0qlQgIA4ONC0NCp9lrbW1nXk8P9VaAUdHx5L5MGL5zqNHdMEC6u//XV529y4OHSKbNkHhg2yKL00QEQAOMSELTq6ACqiuLgFgaal+ZGJoWLy39/T09GvXrqn6ApCZmXn8+PFZs2YVWqolx9ChQ+/cuaNK4Kirq/v3D0ioASA7O3v16tU3btyIj4/ncDjW1taDBg3q2bOnfDtTUzJ9unR5kOwiodatW9vb28tdwrLY29u/f/++S5cuyquVfXDXDInysLMSE87Bim7jeX++oJPBYDAYDAbjP8Gve5LCYPws5s6da2dnt2jRovyrGQCIxeIjR44UbkS535NisbiZKbQ5APAxFUGZheuVwWAwGADw5csXd3cVD3kZDAbjT0QgEGgMV2hpaR2LzImmDbDN+eaZT4RCofoGmZm/x/fXrCy6ezcdPFjSty8dPpyeP6/BDqHgSAUNmttRSocOpSdO5AkrZmdTTSuwib7+r1QzeHvT9u3pv/9SDw98/EjfvqWXLkl69aJr1vyqGbm6ularVm3fvn1q2tALF6iXl8raL1+oal+9vXv3jh49WlbNQE+don//TVu2pM2b01696IED+TqLNGZdURXp5PHIgQOkZUs5yQVxcSFLlpDWrTUPXTQaNGgQExPzQaNV/k9D4wrvgi4Bj46mAwfS9+8hex8Ti5MDgvYl6Ei3WtRwIa6uefbS1yf165PDh7MI6dq16/3797t3716+fHl7e3sXF5eGDRtu37792LFj0htvtWrVnjx58uzZs507d27evPnBgwevX7/u0KED8soOOE1WFWzmhcPCgtjbq6knDg6kQQOVtd26kTVrSLly34O42tqkTBmyaBEZOFCucWZmZv/+/S9cuPDixYuCqRmio2n37vT27e93SKGQ+vkptajRJaSrjo6WirwJpqamU6ZMKcDQ795Jpkyhvr55rmuRiH78SAcPlhOCHI7ApRgA4IBu3jVZP0Mh2YQUgYC0aQOA9O8PU1PlbSgFQMVieuYMUlX0U3Du3LmjJk4PICgo6OPHj3KFR44cadu2bY0aNWrXrt25c+c7d+7kc7jWrVs3adJEVQ6LevXqaRY0hIfD27tAPithYWF16tSZN2/ew4cPPT09P3z4cPPmzSFDhnTs2FHjlxMphoaGzZs356rQQuno6PTp0+fChQudOnVS2oA6KVlyVDY2wShLCMDbwviUnbmPr3d8Qlx6elpGpuqMOQwGg8FgMBiMHwxzaGD84SxatGjJkiXq2xgZGZUtW9bZ2Tk6OvrWre8LKR49elS4QbPzmkDyeDw9Luqb4FYcAFyPxXCW9p3BYDAKi1Ao5PP5v3oWDAaD8fPg8XhaWlpqnuzz+XxDc6u7QQBAgD7Wf2KCs6dP6bx51M9PGqaiAG7fxp49ZMsWqA3vFYg6deqsX79eYzN6+DB9/FhxqbHmHd3cftl7ExtLR46kX77Il8fE0L17YWxMhgz5FdPCwoULO3To0Lt3byMVLgu4ehXqJTUKJva5vH79eunSpTkbGRl06FD64gUyZCJSL1/i4kWyd68qjwcpZPhweu0aQkOVV+vqokcPlTvr6pLdu8mHD5JDh0hsLPh81KhB+vSBrq6aEQuGWIyICGRnw84Oeb8jcTicfv36HTx4cM2vk63IQgYMoB4eULEEHCYmBT0P6fTpNCBAsXxvs35J2voAXHXRtkZFUvsKjhyBhwcViWBkFFi16vhTp/xr105LS9PR0XFwcJg+fXrTpk0zMzNVpddxdXV1lVNFSCcwwR2A1KpB6sogXts89//fKVmSc/GiGrmGtAeVxgyyLadOpaNHIyZGSZ2eHvr0gVobM9K0KRo3Ji9e0CdPQCmpVQu1aysaYzx9+nTkyJFly5a9f/++rvpzNSODnjuXk3DHwYH060cnTaK+ylwxVFgBLTEyChSLL2ZkpOdtYGZmNmrUqO7du6sbXW6E+fOhYh0L/fIFs2eT3bulm9FCzPLPGW6YKKhemErVFClThjRtCgBly5I6deiVK0oORCoC+PSJTp5M168nrVuTWbOgQhmQf3x9fdX7M6WmpgYHB1eqVEm6mZSU1KVLFw8PD9ksqA8ePGjZsuWhQ4d4Gp1mgGPHjnXv3v3BgwcpMvo8XV3dunXrnjlzRuVuYjHdsAE3b9KoKGRmwtCQlCiB0aNJs2bqhxMKhZ06dXr16pXicV2+fLl///7Hjh3TOGcAmzdvDggIePDggdzLpa2t3b59+7///nvdunU1atRQui9n8mTJkyeKp82EZ+9X1quSyePdSk+8tWGZbJ/2do5ubmWrV61lY22bn+kxGAwGg8FgMIoFJmhg/OFs27ZNabmhoWGLFi1atGjRsGFDV1dXqQjdx8dH1mDWU/WjMfVER0fLbpqamgJoa05uxVEAV2PpcLs/8Skzg8Fg/BQMDAxSiiUJMYPBYPx3sLW19fPzU5Ui2sDAwFeskyWhANz14KhTsM75fH5GhrpFh+rSAfwc3r+XTJqEsLA8hUIhffcOAwaQ06dVrpotIGXKlAkJCcnIyNDRUfsinj2rIcSuDGJvT2bNKvzkioZkwQIoqhmkpKTg0CH07g09vZ83odhYumoV/PyqZGZ21tYeU6fOoQcPlId7VQW/c5F+K8jIQFwczMwg896FhIQ4ODhI/6YjR9KHD+UjkUIhffECgweTU6fURR+trEifPnTrViVrr7lcUq8eUbH29zsVK3JWr9bQphCkpEgWLCBv3tD4eIjFMDEhbm5k/nzIWPQPHDiwTp06y5Yt+y3SddWvTxo2pFeuKDHG4HLRpAmqVy9Ab8nJ1NtbsTiLJ9jRIsdvYLxBIoeYQEeHDBmCIUMIsGHDhlUzZkTIuAX4+vq+fv16wIABa9euLegBSaET3Mm3dBLcybfk1QzShA4FNZ9QRe3aZMIE+u+/iIzMU25kRLp1I0OHau6Bw0GtWqRWLaWVr169mj9/vpeX18qVK7/b/ovFdN8+3L1Lk5MJIbCxIcOGoVo1euECNmygAQG5VxY9flzzNZsXAhwxNd2RmnpAXz+UUqFQqKur6+joOGPGjPr16798+VIoFJYuXVpz4phPn6i/v5p66uVFUlOhrw/gYASSRABQSgcLqjuRdu3o+fNQ+Cgk9vZk3bpcZx2yYQNSUuizZ1AlMRSLERRE9+5FaChR8TAq/zg6OnI4HFUf/QB0dXVtbHJSTFFKO3XqdP/+fbk2CQkJp06d4vP5Bw8e1Diitrb2pUuXzp49u2fPnpiYGABmZmZ9+/ZV580gEtEBA+iTJ8jNG5KWRiMiMGkSBgwgkyapGW7lypVv375VWiWRSG7duvXy5cvq+bgnCASC69evT5ky5fr168HBwZmZmXp6eo6Ojr179541a9b+/fubNGmi0umqRAkyciRdvx7x8bLFtinpk3xCTter7peUJy1XZmamr7+Pr7/P5avnalSv06dnf12d4lOnMRgMBoPBYDBUwwQNjD8cuQUWHA6nY8eOAwYMaNmypeKTWVdXV4FAkLv6LSYmJikpSeVSIdV45fVElWZ8bGUGAlDgcSKihbD8DZ4mMRgMxn8RQ0PDCGWOtQwGg/EHY21tnZSUFB0drRjY0NPTK1OmzKlvKdHLFjwkbWpqqipnNgCBQGCnkFj9J0PnzpVXM+RW+flh1iyyfXuxDMTj8aytrSMiIpydnVU2EomomgT2qrCzw/z5sLBAYCCys2Fvj58pExGLiaen8sXRAAD69SsuXiS9e/+c6dDz57FqFQ0JkW6uoLRmSMiuWrWGrFmjRBmgKQxPs7LQtSsNC0NGBnR0iK0tBg8mbdsCSExMNDExAUDv3qXPn6taIE7fvcPRo0StmzoZOxYcDj18OI9Pg6kpGjUihY2CF5WwMDpgAHx8vh9VUhINDMSnT2TNGtSuLS1zdnZ2dXW9fft2mzZtCtZ/UJBk82aEhhKhECYm6NKFFLQHZZBNmyifj3v38vjSm5qiWTPOqgJmbfD0hLKL8ViDHhHGVgBsEyJ7xD5F2a65VTdu3Fi+fLncCgQA8fHxu3btcnBwGDdunPKxfH3pvXtISUHlyqRBA8XTMteqQXJhJOVycxxceDxSqhTGjNEseSkIpF8/UqsWXbkSX7/S9HSipSUNyqJ+/aJ0m52dPXXq1NOnT8+ZM+fcuXPfFTBRUXToUOrpiexsSA1y3r2jHh5wd4evL+Li8vQit5lvhjs7jzx3LsnIKD4+3srKKjk5eeTIkaNGjYqIiBCLxZaWlq6urqtWrVIT3qaPH2vQUkRHw88PVapQ4EhEznUz25nocIFVq2Bri7NnaXBwzntnZETc3cmqVZD9ONDSIgcP4sABXLpEY2IQEYGsLCUDCYWSO3c4hw+Tvn0L8VLk0qxZs5IlSwYFBalqYG9vX7lyZenfO3fu9PDwUNpMLBZfu3Ytn+IAAF26dOnSpUs+JymZORNKLYsSEuj+/ahYUY1Pw82bN9VYUMTFxW3evPnAgQP5mQafz9+4cWN2dvabN2/CwsKcnJwqVaokFTHcuXOnqdRjQwVkwACYm+Pff+nXrzmiFh0dUqqU07RpUxs3TklJDgoJTEyMF4sl6elp8Qlx/gG+YeEhlNLnL54EBX2ZOHaGqalZfibJYDAYDAaDwSgKTNDA+MMZOnTo7Nmzczdbtmx59uxZVY25XK6jo6OvjDtiQEDAX3/9VdBBnz59KrtZoUIFADZaqGOMJ4kQUewLx3THgvbKYDAYDADQ0dFRv5KYwWAw/kjc3Nx0dHSioqIyMzOlsgZtbW19fX03Nzcej5fwLeNZIVSz9vb2cXFxSs1vCCHm5uYa7Ap+NF5eSi3lc6FeXiQjA8UxSZFIlJiYaGBgoK5RZub3daiqcHQkuro0JgYiEYyMiKsrGT9esm8fli2jcXGQSGBiQlxdycKFxZgvQx0xMTQpSV0DSunr1z9J0PD8OV2yRDYOrUvIaTOzxoGBDtOmtbC2htzC8QoVcO+eug4jInK1EQBoWBg+f8azZ2TJkvT0dD2p7cSxY+oS22dl4epVaEoPT0aPJj170l274O9PKSXm5mTQILhrzhHwQ5BI6MiR1MdHsYYGB2PGDHLpEgwNpSWdO3e+cuVKgQQNdPVqevKk1AMgJ/D76BEOHiQ7dqhPz6EZHo+zcSPevpXs24eYGBACS0vOkCEoX76gPdGMDMUwqpjD3dwqx6Vg1LVdgrp5LrEFCxYoqhmkpKSk7Ny5c+TIkfKpzfz86IwZ9PNnSC8iPh8ODujenYwapWRKE9wx/CquX4eHB7hc1KtHmjWDWAxfXxACBweNAp38Uro02bMHABGJkI9UAhpJSkrq1q2btra2p6ensbHx94qsLDpwIP34UX6HhAR4eKgSCRUYPp+0bAl7eyPAyMjI19e3Q4cOnz9/zq0PCwsLCwvr0qXL2rVre6jK8JI39acSJBJpmyeJ+JIBAIY8tPlmnEEmTMCIEbhzB56eMDYmjRujdGklnXA4ZOBADBxIPDwk/furGopkZODUKRRN0GBkZNSwYcNDhw5RZa8zj8dr165dbiKJU6dOZaq2DoqNjd20adOhQ4eKMh+l/eLhQ5UJmBISsGULVAsa4jTJXyLlbEg0wefza9asKVf48OHDhQsXqt+RtGuH1q3JixfUwwMcDqlbF3/9JXXmMDAwLF+2olz76Jiok2eOvP/wJjIqYuW6RRPHzrC2sinQVBkMBoPBYDAYBYUJGhh/OHJ58rKUyudlKFWqVBEFDQEBAYGBgbmbPB6vWrVq0r8HlyBPEimAXWF0nD3RUeF4x2AwGAw16OrqyuaFZTAYjP8f7O3tS5YsmZKSkpaWJhAIjIyMciMZet8SoCdpCrUrQgipUKGCp6dnSkqKbNSEz+ebmZkpTRv/M6EPH2pYdBsVBX9/VKiQ/z6/fPkSGBgoFAp5PJ6BgYGtra2FhQWfz1+5cmXVqlU1GJvr6xM9PfVBPNK0KVmwgMTEQCiEpSUiI+nAgfj8+fteyck0KAi+vmTVKtStm/+ZFxJCNGZzJ6rsuIsbumyZ4qp6Nx7vlJlZt4CA/RMntn72LM/Ehg/HpUv061fl3RGiRF+SnExPnxY6OHA4nJxrJK+XuBJk3QLUYG5OZs4E8MszCNJz52heX8A8tV++YNUqsmSJdLNevXqHDx8uQOcbNtDduyH3dSs9nT55ggEDyKlTxRBBr1KFU6VKEfsgpUtTU1O5N/daleYB1k4ATNISBzw/R0btza0KCQn5qupEAgD4+/s/ePCgmWz81cuLDh0qq5hBdjb198fGjQgPz32F86CjQzp3RufOABAaSkeOpJ8/Iz4ehMDUlJQrRxYvhsbsCfmnONQMPj4+3bp1a9y48YYNG7hcrmwV3bhRaV4PAIVUM/D5EIny7GtgQBo3JosXS7fEYnGfPn1k1Qy5hIaGSvNQ5OZZkIVUqUJ1dBTTRnzHzExqt5Brz9DTCnkey2hrk7Zt0bZtfo6DXrokf43INYiMJGlpSlL5ZGbSa9fw7BkoRfXqpF076KrMWbB9+3Z/f/9nz57JaRq4XG7jxo1XrFiRWyLNEKGGH2FxRy9eRHi4ugahoSQxEbISGRlUpoH4htzZWAji4+OTk5PVuS7JDIbatck3bxv1WFpYjR4+8dSZo7fuXouPj1uxZuGIoePcS5ct4mwZDAaDwWAwGGpgggbGH47cDySlwnZZSpUqJbsZoHY1mFLOnz8vu1mjRo3cNV4dLWCvjeBMxAhxNAKDSxS0bwaDwWAwQQODwfi/hhBiaGho+G3hdS6lvkVDvNMK0y2fz69SpUpYWFhcXJxIJAKgpaVVokQJYxVBiJ+K6iWnOYhEKtOZ54VSeuTIkRUrViQlJZUuXVpLSys7Ozs5OTkiIiI6Ojo7O7tGjRpHjx7V3JGrK9RkajcxIRUr4u1buLnBwgISCR01iioLztHgYMyaRS5eLOqSd41YWBBjY6om3MXlyvsi/CCCgqiM+FuWugLBWXPznq9f123Xrl7LlmXKlKlWrZqxsTEMDTFxIhYtQmys/D4cDlRll09LI8ePf//1p1Gu8bP0HMXG1asaTnuZJfXlypX7/PmzRCLRGD4EgNhYeuKEqkgtffcOW7cSVXkZfjIlSxIHB5pX0HC0QXfpHwPvHNK3tkClSrlVfn5+6oO+WVlZr169+i5oEIvp1Kl51Ay5pKfTs2c55n2lmSaUQjb4AECFqZBTWx2JA+LU7PgzoZTu3r17zpw5S5cuHTJkSG55enp6UlKSlZUVUZpNoAiQihVRqxaeP6cpKYQQ2Njgn39I8+a5Dfbv3/9R0RDiG1+/fp05c+b+/fuV1NWoQRwd6adPKod2coK5eZoYF76dBX1tiqBNUm97A0AoRHKynKCBHj+OnTvply85r+rJk9i6FQMGkAEDlPaho6Nz+/btESNGPHjwICQkRHoVOzk5tWrVSk59QjSp1gqAUIigIEgkKFlSjdgCAPz8NHSVkoLISFWCBisrKy/VwiwATk5OGvrXxOPHj6tUqVKcL843CCE9uv2to6t76crZtLTUDf+u7Nt7YL06jYp9IAaDwWAwGAyGFCZoYPzhyNmSa2trq2/v4uIiu6n+x5Ui2dnZa9askS1p3bp17t88glElyQw/CmB9MO1nS/i/fGkPg8Fg/NdgKScYDAZDkQr64BBIKDxTkSKCQaF+55UoUaJEid9PclulCgQCdbFbMzPkI+YRGhrav3//1NTUzZs3N2rUqCgzInPm0I8fERqqvDo9XTJpErhcWFmR8uVRs6bmlfRLlxZlPprhcOhff6mJPBFnZ1KQfASFhn74oMYsobZA8NHC4rST09tPn86ePfvmzRt3d/d+/fr1799fT08Pq1dLAgKI1FWeEGJjQ2NiVAoaAF5ICAGEQqFAIKBWVhpmZm6uocHvhpoMGgoN9PT0jIyMIiMjbW1tNXZM9+5VeW4DEIlw7x5+E0EDQKZMoePH54pdYg3NbldsLP279/ubGD1cVqqir6/P5/PVuzYayaiL6NWrSpN6SOEOO4tvqgUl6oQ0TeKyYkoVUWgyMzPPnDmzdu1abW3te/fulS1bFoBEIlm1atW5c+ciIiKEQqGRoeF9sVjTxVMQDA0xahRp0QKqbU4uXbokVCvW8ZZ1jBCJEBsLAwPo6YHLxfDhWLAAiYlKdrOxIbNnAzgTjTQxAJTVQ2W1+YU0oPFq0tWFmZlsAd21i27cmEcJIZHQgACsWoXERDJhgtJudHR0Dhw4kJSUdPv27S9fvpQuXbpZs2Z6CsYPGryFAG9v72rVqvH5fGtr69q1aw8aNMhc8b4XF0fnzqWenoiLA6UwNiZubq+7dl24Y0dQUFBqaqqhoaGLi8uyZctKS/NxaPQa0daGggQzlz59+jx79kzVL7sSJUpMnjxZQ/9q8fX1nTBhwrp164rSiXrat+lsaWF14PCu7OzsA4d3R0ZFdO3U60foJxgMBoPBYDAYTNDA+MNJzutPq7iaTY7yeTN3vnz5skDDtW7dWjbJHyGkV69esg0G2GBtEGKECMnE0Uj0Z1n2GAwGo4BwOByJ6ugFg8Fg/H9ixEMFfbxPgYjicSJa/9eCs2og9erB0ZHKZIWTb+DkBFNT9Z1cunRp2LBhY8eOnT59etEtrGFvT+bOpYsXK4/7SsOlYjFCQmhICHn4UENmd0/Pos4nH3DmzaPv3ik1ioCREYYPhybld/GgKYJrxOEMadmStGsHIDs7+/79+zt37ly+fPnq1at7X7vGuXcP9+9DKES1apBIMG2aur4yMsz19WNjY21tbTlDh0oePVKppdDXx99/F/KIfhUCQYEaWFlZRUdH50fQANXXmhQaE0Mo1ZjE5CfRoAGZMIFu3ozISACna3fK5vIA1P76zrVjc9K1q2zb8uXLlyhR4suXL6o6Mzc3b9GiRe4mvXlTzcUrXtucO/mW9G+ywUdO00A3bIBeV2kzuR2le9G9e8mwYfk7yGLm48ePu3fvPnLkSPXq1RctWtS2bVtp/FUoFLZr1+7Bgwe5eoLoqKhUa2ur4hJeGBqS3r2JzCucQ2pqjtzK1RX6+qmaxDopKSkA4ONDly2jX74gLQ18PrGyQvv2ZMgQREbSvXsRHS27CylZEjNmoHJlAGejc4xbimTPAJBeveiJE2oUWqRkyTyXYXg43b1bua9DSgo9fJi0a4e8C2xkMTIy6pr3fJajZ8+ejx8/zlThaaSvrz9r1qzatWsLhcKIiIhr166VLVt21apVA2SdIQIC6JAhVNZ/KCVlgZfX9iNHomUuhPfv33t4eMydO3f48OGkTRu6d68aswpiaalG+TFo0KBTp07dvHlT0UtVR0enb9+++UoVoUBmZubDhw9PnTp1/vz5FStWdOrUqRCdAACl9PZtevEiSU6m+vqkRQvSrh0UvkLUrF7H3Mxiy471KSnJN25dSUlJHvDPMDWahszMzOTkREtL60LOisFgMBgMBuP/FSZoYPzhxOf9eWmkyc21atWqhJDcX1O+vr5JSUka95Kyffv2O3fuyJY0bdpUzvJBh4sxJcn8AApgVSDtZUW0/mvmpgwGg8FgMBiM35DGJnifAgDX42hr898j1lgs8HgYOBDLlyOvUjkHa2syc6aavRMSEmbMmHHz5s2zZ8/Wzl9u7PxA2rQh7u50yRLq74/UVBCCxESlNhJU40Lt2Fi6bh2ys1G1KmnYEHw+EhPp48eIjISbG6lVC3x+MczY0JDs2YNRo6i3N0Si7+UlSpChQ0nPnsUwRD4gFStSc3MlySNyMTMjVapI/+Tz+c2bN2/evPmLFy8GDx786NGjrVu34ps1Pb1/X13KCQCAtbl5ji1BpUqkRQt6+nSeY5fC4ZB69WQd7/8blCuH+/fVNcgbRNTW1s6vwZWmLI2gFL+PoAEg/fuTOnXo6tX4+vVY497Swt4VLUm18XItdXV1q1evrkbQUL58edkclCQ9Xf1rIT4+gNtrf05jOU3Du3eoqy78jEeP8IMFDbGxsR8/fvz69Wt8fLxYLM7Ozg4JCXn69GlSUtKgQYPevHljr60tWbwY//4rSUkhPN7g4OA7wcESmROAAtESSSk1Y6jByQkSCcLDkZ0NIyNiZ4dBg0iPHnnaBAXRuXOpn1+O/sDSkri46GjqWFdXl544QdeuRUTE96lGRMDbG48ekX37SLNmdN06BAcjMxN6etTVlcyYASsrABkSPEvM2aWzZeEO7BvOzqRmTXrtmvJac3OS111Asn49wsNV9hYVJdm4kfPvv4WeTtWqVbW1tZUKGng8Xrdu3caMGZNb0qVLlwkTJvTo0ePDhw9r1qzhcDgQieiYMTRvNqX9aWn/pqYmKNxmw8LCFixY4OLi0rRpU1KqFH3zRtWsKI+n5k5BCDl37lyfPn3u37+fKOOrYWtr27dv3xUrVqg/ZDlEItGpU6cOHDjw9OnTSpUqdezY0cvLy9KysG9zaCgdM4Z6eSEzU3pJ0KtXsWMHWbsWZcrItS3l7Dp72sKNW1ZHRIY/9XhkaWndtlVHFZPMXrBkRlx87KD+I2rXrFfIuTEYDAaDwWD8X8IEDYw/nAiZn7gANP6YMTY2Ll269OdvS5copa9evWratKn6vRISEiZOnHjgwAG58mXLlik2Hm6HHaEIz0JoJvaGY6SdhkNgMBgMhiyUUmbjyWAwGIq0MicbgimA67GgbirdvP+LkL59ERFBjxxBXFyeCjs7Mn06vsW/FTl27NjkyZM7d+787t27fGqUC4CzM9m7l4jFiI2VzJ+PK1cK1w0NC8P69QAon89xcKDa2oiPR0QEKAWfD3t7tG9PJk0qhvixgwO5eBGHDuHuXaSmgs+HszMZPx7WP3GdaIkSpFQpqlrQQFxcoJD3pEaNGh4eHo0aNdqyZcvo0aNzWlatSm1t1SVHKFHCytAw1z+PrFgBQujNm3nOImNjUr8+2bixsMfzyyAjR+LKFRoYqLzazIyMzxPOT0tL09XVzVfXDg4ahjYxkc3j8Fvg6kp27vyUhg8vKABtDjpVVp49Z9u2bd7e3h8/flSsKlWq1M6dO2VLqImJ+mGJjg6d4C7NOgE5TUNBcoKoIiIiYtq0abdu3RIKhVpaWpaWlhYWFkZGRpaWljY2NlpaWmKxODk5OSEhAUBqamp2drZIJEpKSoqJiYmIiJBIJOXKlXNxcTE1NeXxeDwer3LlyoMHD65WrRqHw8Hdu3TuXAQHS4O1/iLRrehoiYKc5XpGRg0+n1vA+w9xdibnz0NHB15eNCmJODiglIIu4tUrOm4cDQn5XhIaSkND63K5V9X6sTmamtI1ayBjjZmDUEgfPaIzZnDWrCE7dnyfjEyTZ4nIlACAux5stQp0TEog69cjOpq+eSMvAzI1JUOHonr1PI2DgtTrY4jsS1EQ/Pz8xo8f7+npOWjQoJcvX759+1bW5cLU1LRt27a7d+/Os09GRtkvXx537drp6NG/fXx2nTypd/q0XIIVCbBBmZpBSmRk5Ny5c5s2baomowQAREUhPFyNSYOOjs65c+cePHiwbdu2uLg4Dofj4OAwbdo0FwWziqCgoHXr1n358kUsFpcsWXLs2LGyBqu+vr49evQwNjYeNWrUyZMnNZqzaiAujvbrR+XyNIlE9ONHDB1KDh1STHRlZmYxddKc1euWRESGX7l2oWG9Jvr6BgBEIpFQmEUI0dHRBZCdnZ2UnAggPl61sI/BYDAYDAaDoQwmaGD84cgtv7C3t9e4S/Xq1T/LeLG+ePFCjaBBIpHs3r179uzZsQpP5dq2bVs97y9YKTocTLAn0/wogDWB9B8bol9k11sGg8H4/yErK0tLq8gPIBkMBuOPo4YhzPiIy0akEO9T8pUaPDExMTQ01NjY2M7ud9fYkqlTScuWdP16hIXRjAyir09dXDgzZigGv3MZO3bs/fv3z58/X6NGjR84My4XVlYaI1XqEIul/5LsbLnVscjOpgEB2L4dAQFk69aiTDMHLpcMGABZj/GfDlm8mA4ciLAwJXUlSpDFi5Xupaend/To0bp16zZu3Lhs2bIAYGBAKlWiqgUNpFIlk9RUaawXALhcsmoVGThQsmMHoqMhkcDcnDNgAKpVK/Ix/QqMjDBxIhYvVmJ3oadHevRAxYq5BWKxODAw0NHRMT8dk4ED6cWLiIpSUU1Qs2bhplxo6M2bOHMGyckQCFC+PBk2DMr0SUcicq7CdhYwUvGsy8TE5Pr167179379+nXaN/cUgUBQoUKF/fv3u7q6yjbmdO0quXwZakxWnJwASEUM8g4NGnOCaPo2m56e3qRJk86dO79+/VpXVzcrKys6Ojo6OjopKSk6OjoiIiI9PZ3D4ZiYmDg5ORFC9PX1+Xw+l8uVKh6sra0tLCxU9h4cLJkzBzIR9F1paVHKQtcrU1PbaGvXLMh3b8LnkxUrIJWDVK2qXAqRnk6nT6fKQvhjRKJDOjreKl52a2vrBdraStQMUsRi3L+PiAjYKM/ueS8h5yRprEGskj/09MjJk1i6FI8e0ehoZGbC2JjY22PcOEn9+vKPeaTZiNSgzONHIw8ePOjRo8esWbPOnz8vEAgAnDp16tChQ7GxsTwez9LScvz48fXr15fdhW7ciDNnaHCwkVh8jdLRz57VtLV90bSpTl4Dm2dCYYCipY0MAQEBIcHBdup1GNHR9OhRMmWK+qNo2LBhw4YN1TSYMWPGkSNHQmVu+OfPn2/btu3OnTt5PN6XL18aN268YMGCoUOHKt8/NRVaWvm3O6IzZ8qrGXKrgoIwfTo5eVKxykDf8O9eA9dsWJqdLbxw+QwhxOezV1R0pFSdw+cLLC0sbWxK1KpRj8PhVKzwl0Qi5nDY00AGg8FgMBiM/MIEDYw/HN+8GUDzk4GvevXqhw8fzt08ePDgtGnTlKbaffHixahRo16/fq1Y1bZt20uXLqkaYqAttoQgKBOx2dgRiska1sAwGAwG4zupqal6enq/ehYMBoPx28ElaG6G45EAcDteg6Dh9u3bCxcuDAwMTE5O1tbWtrGx6dChw/z585V+6f1dqFiR7NuHb8tt1a8XPnr06OPHj58+fWpgkA9lR9HRmFeiKGRm0tu3sXcvGTToB47y0yhThrNmDZ07V069QVxcyOLFilbeubi6uq5Zs6Zjx4737t2TSnDIqlX48oV++qTYmLi7k1WrdCZPljdgL1OGs2FDfqcqkeDlS/r+Pfh8Uq8e8ka7fzmkSxfo6mLdOklAAJGGQjkc4uiIPn3I8OGyLV+8eOHo6Jhfk5KSJUmrVvToUWRnKxm0TBmNscniJD6eDh9O379Hbr6Mu3dx8SLGjpVLXiCiOPVNg9HHWt3twdbW9sGDB7du3Tpy5EhSUpKurm6nTp26du3KUbSdqF2bVKpEnz5V3pFAQDp0yN3Ko2YAqCajC42n0/79+8uWLStr+mhdIDOVpCQ6cybev0dyMng8WFujVy/SqVPO9BYtQt44dJCK0HU2pe3j4k6bmdXQ0tLO38gUQEqK+ls03bxZVcBYl5B1enpDeLzQpCS5KlNT0zEjR5a7eVNd11FR9MQJMmGC0sq78YAwM+vQkq9m4vnGWubm5rI66Vz9k56enpOTU926dY2NjdUeByAQkIULIRaTwMDs5OSVp05duXcvevBgiURibm5ep06dpUuX6uvrA4CmDyNqYHDk8OHjx48nJSVxOJySJUvOmDFD1oRAkYSEhD59+hw7dqxJkya5hd27d+/evbvKUaZNo+fP515Q2oTs0df/Jz5++O3b242MdGWsOF4KhelqE9DExsb6v3xZIiVF/XHh61cNDTQxderULVu2yCXNiY6OPnjwYHp6+rFjx/r06TN9+nQlaobgYLpkCfz8aGoquFxibY02bciQIRo8ZlJTqTITl1yojw8JCUHJkopVpV3djY1MEpMS7j+8LVeVnS0MCw8NC8/RZDx8fJfH49mVKOlg7+Rayq1smQoGBkVzlWAwGAwGg8H402GCBsafTGZmppyZZBnVD8hyadmypeymj4/PjBkzli5dKpBZYxEfHz937tzt27crNUIcNGjQjh071DiiCziY6kjG+FAAG4PpIFtiUhyJcRkMBuP/gbS0NCZoYDAYDKU0NSXHIymAl0lUTcR/2bJlGzZsiImJkW4mJydHR0d7eXk9e/bsypUrAo0Li/8LbN68efny5T9azSD9wk8phbamSJ9AwP1mHScuhB9GRgZOn0ZxCBq+z/kXUq8euXIF27bhzRukpUFPD1WqkFGjoCknQr9+/RISEipXrty6deuuXbu2b9+ee/w4xo6l798jN/ZpaEgqVSL//gsjo8zMTG2Nb40K6OnT2LmTfv2KzEwA1MiIlC5NFi9GuXKF6/BHQFq1QrNmnPv38eABhEJUr07atFF8GSdMmFCtIEYUZNEimpaGW7cgG1HmcknZsmT7dujoFMvkNZORQfv2VYws0sBALFsGHR3Svn1u4d14RAoBwEYLjfKx+L558+bNmzfX2Ixs3Yo+fai3t5I6oVCybBkxMCDKDB05kyfjXIZi+fee8+YEUeTcuXPjxo3TOEPlvHlDJ02iAQHfSwIC8PYtrl8nW7aAUkUxgY7qEG+cRNIkJmacvf2aBg046elEKKReXkr1LjlkZ+PJE7RooW6Gr1/Lp2mQoblAcKpChQmpqT4+PklJSQC0tbVdXV0nT57cv1kzydmz6noG6NevSj//ooXwSgV4fL6FbXnLVHFWhq+vr1DGF8HkW5KRkJCQixcv9u3bt2XLltOmTfvrr7/UjwguN9HMrF3//s+fPxd9k4YEBga+fv363r17Z86ccXV1Rf36ePw415JHjjig66tXLy9elNVg3b59u3fv3uvXr1c17LZt21q1aiWrZlAPvXGDXr6MDPkzc4eJybCEhLKRkeuNjTt/u8D1NeUZ4XA4AiMj8DQ8WKZ8flESJn3+/PnIkSMZCnMGIBaLr127tmDBApFINHbsWPlxb96kCxbICndoWBg+fsSjR2TvXnVuDd7eKi1ApCQk0EePSJ8+ijWEkB7d/t53cGd2tpDH47m6uJdydjE2MsnOzo5PiIuMigiPCIuPj5V+BItEosCgr4FBXx88uksIcbB3qlqlevVqtc1MzdWNzmAwGAwGg/H/ChM0MP5kHjx4IPvr1NbW1lZ16r5c3NzcmjZteufOndySNWvWXLhwoX///hYWFiKRyMvLS7qYQ3FfY2PjDRs29O/fX+MofayxKRi+6UgSYXMInev8J6U5ZjAYjB9IZmamzk97ks5gMBj/Kcp8k3uFqHa2vnPnjqyaIReRSHT37t1hw4bt37//R83vZyGRSN69e9egQYMfPRCllBBCCJEMHAhlPgE5cLno2hWrV+dshYai4LIGGhFBoqJgZZUrmy6KKOHXyxp0dcnkyYXYb/z48d27d7948eLq1avnzp27d+/e6keOEG9veuYMjY0l5uakS5dczUFYWFjBFrV/g27eTHfsQGLi96KkJPryJR08mLNhA2rVKkSfPwoejzRrhmbNVNVfvnw5IiLi9m355cLq4HA469fj8WO6Zw+NiSFZWTA1Rf36ZMQIjcHLQpKWRg8fxqtXEIupiQnnn39QuTJduZJ6eipvHxeHDRvQokVu4oajkTknc08rcPPx2zo1NTUxMdHKyoqv3oXezIzs2UObN0dqqpLaiAgsXIjq1WGosLTawQHwUdezubqYpUQiefHiRd26ddX1oIr4eDpxIs2bfBMA0tPp9euYNYtMmoTkZLnKdtraR9PTs1XcEyjgYWPDO3QIAL58oR06QNnzkO+oCNvLTkZ9fU1tbY/bt9+9e3f37t3MzMxatWo1bNiQy+UiKUlj4gCi4pfCxRhQABxu/X6j5lbRfJYkJSXt37+/Y8eO7dq1W79+vXp1VPfu3Z88eSJXSCn9+PFj9+7dPTw8tAcPxvnzSk/pbErbp6Y+V3hJo6KiduzYoa2tvXz5cqWDnjt3bt26dRoP5Dv79kGZoYIuIYdNTZ8KhT3j4uy43OoCAYDGWlrmHE6ssjU8Uuzs7CrUqEEsLGh4uMoRuVzSuLGaGUVGRn7+/Dk7O9vCwsLNzU3xRV65cmVERISq3ZOTk7du3bpx40b5BUXBwXJqhhyEQvrgAZ0yhbNxo6o+aXq65hNYtS1T9aq1yperFBcXY2Vpo/T2kpWVGREZHh4RGhYeGhwS+DXwS1ZWJqU0MOhLYNCXsxdOupUuU7d2w6pVami4OzEYDAaDwWD8n8EEDYw/mXPnzslu5l+3vmTJknv37sm6L/j5+c2ZM0fNLoSQf/75Z8WKFTYqkjXKwSWY5UQGeFEAO8IwpiSYSQODwWDkh+zsbPZwh8FgMJQi+LbCVqQyAIFFixYpqhmkSCSS27dvh4eH50cE/DuTnJwsEAh0NS33L0Y4+/ZBtUaBuLiQJUtyBQ0AxE2aIG9qPM2kpyMuDlZW37slRKki4deLFX4wtra2I0aMGDFixMmTJxs3brxu3bphw4aRsmXl4pNCofD9+/eVKlUq8AA+PnTfvjxqhlzCwuicOeTKFcjY1P/OHDx4cOrUqRcuXCiMW0m9eqRevcLr7iUSevAgrl6l8fGQSIipKZo0IcOGKUoi6IULWL+efvmSu2RfcuMGqVkTwcFqFvHTgABcvky6dgWQLML12JzyHmrzTVBKN2zYcPz48fDwcKFQaGBgUKpUqWXLllWtWlXlLjt2KFczSGu/fsWGDWTePLLBRy7rhBTi5ka/fMnxMxAISKlSaqaXS2hoqIGBgampaX4ayyFZvBiKagYpYjG9fZv06weF7EIddHTK8XjvVPguCASC71kM7OxgYqJO0MDlonp1DbPUaJ2irQ2gcuXKlStXzlNuZEQsLamaBfTa2mjdWrH4SwbmB+ScTnE3j3daeMLS0nLw4ME1a9ZU1ZORkdH48eMHDRo0bNiwhg0bnj17tkSJEkpbXrp06dmzZ6r68fT0XL58+cKFC8nWrRgyhCrc/Ffy+a9UnGMZGRlHjhwZM2aM4tBZWVleXl41atSQ3yc+HgEB0NaGq2ue15lShIaqmiSAOgLBIkPD8YmJTy0tAZTi8cry+Q+zVAokK1eubGhoSJs3h6enKgUAKVUKYWG0b1+kpUFLC6VLk/HjYWaWnp6+b9++nTt3hoaGlitXTktLKyoq6uvXr23btl2+fLmTk1NuD0FBQWrmDCAxMbFr165yhXTJEiVqhpw6ikePEBgIR0flc3ZxoSYmiI9XOaS2NqlYUc2UdLR17ErYq6rV0tJ2dHB2dMjJhyuRiL989ff0+vD2/avwiDBKqc9nb5/P3idOHapbp2GTRi1MTczUjMVgMBgMBoPx/4PatGEMxn+Z7OzsM2fOyJa0bds2n/vWqlVr9OjR+R+rSpUqjx8/PnDgQD7VDFI6WaKcHgCkiLA99I994MhgMBjFCxM0MBgMhirE375RclRE9FJSUgIDA9X0EBYWduTIkWKe1k9HIpFw1GfILj5kdQNcpbGiEiXI0qVEJv5NKSUq4ijq0NeHpaWqoRWRWkeoafAHKB569Ohx9erVefPmXbhwQbH2/PnzFStWNFe7Dl4pdO1aREerrPX1pQcOFLRPdYhEiI6G6qhhIRCLxXfu3GnRosXq1avv3r1b6+dbSqSm0l696OLF9NkzfP4MPz/6/DldtYp26YLYWNmG9MoVOn8+DQjIo11ISqI3byrxGJBFLKZPn0r/PBONDAkAVDHI+YmtFJFI1LFjx5kzZ7548SI0NDQ6OjogIODmzZsdOnTYunWryt181BotAPDykv5LNihpSa5dI9u2keHDyciRZPducvWqht4AACEhIQ4ODvlpqWREVbYWUqKj6fnzROG64AEbjI3tFIQOALhcbpMmTSZOnJizLRAQNzd1E3B2JnnzeCrBxaXwDVq3VuMUQkqXJvXryxXGCDHIi6aKAYCG+r5cMPTChQu7du1q2bJlmzZtlLpv5mJgYHD06NHOnTvXqVPHU8Vre+DAgTTVS/bFYvH9+/cBwMmJnD2Lbt2IiwvMzWFuTkqVQseO1y0sxKotAUJCQjZs2KBY7u/v7+DgoCUrrnr7lnbvLmnZUtKjh6RrV0mzZnTEiO+B+cxMqiZRCABggIlJBqUHvh3LFmNjR2WnBAB3d/dt27YBIKNHkxo1oPTjxtQUmZl09Wr64AF99Yo+eUL37aMdOlyeMcPNze3evXubNm2KiYl5+PDhrVu3Pnz4EBoa+tdff9WuXfvVq1e5fah5ZaTo6+trKSrMFJKq5CEmhkrtRpRiZ0fsVcoRABBHRxQkiY96OByuSym3Th26L5y7csGc5c2btjYwMASQmpZ649aV2fMnHzi8OzExobiGYzAYDAaDwfjvwhwaGH8sDx8+jJV5VqKnp9deJsWmRtasWcPn8zdt2pSbAVEpBgYGixcvHjNmDFfFzzw1EGCSAxnsTQFsDcWokjDSeEVmZtKDB/H8Oc3KInp6aNOGdOig/Kcjg8Fg/KHExMQ4FiIOxGAw/mtECTHLn3qmAoA5H666qGVEmpvBjCmaVJMbD1QVzA8PD09WcBqXw0dj9O63x8TEhMPhREZGyqYbiI+Pj4yMFIlEhBAdHR17e3uBQFDsQ3NDQ8WlSuUEp42MiKsrWbIkNwMCcmUEzZvj3j01SegpIPcVn9jYqPeoV9LJT5AseHrSp0+Rmorq1Unt2j8wH8GhQ3j1ikokMDbm/PMPqlSR1jRo0ODq1att2rTJysrq0aNH7h4JCQkzZszYuXNnYYYLDlZXSyk8PDBsWGF6luPlS7puHQ0JQVoatLWJtTV69yYyR6FIVlZWQkJCuoxdf3pAQNyXL9HZ2bEcTmJSUlRUlI+Pz6tXr5ycnIYPH96/f/9fIgOlI0ZQxQXrYjF9+xZDh5IzZyCVHGVmYt06xMUp70VT8BXffqrn5pvoo9aeYcyYMVevXlWMj4aHhy9ZsqRq1arKF+trSo6AjAylUgYpZEsA4AB9BwB4D7z319AbACAxMdHY2Dg/LRUnQzXd5BEcjIYN8ekT8mYTqK+ltczIaEJiYoJEknvvsLGxadGixa5du2RVYmTRInz+TJXK4wwN0b+/RgMGMnkyffBA5Rr6kiXfjJzuFQE3XVTUh07eZy1k5Eg8e0YfPZIz8MgQaIeU/StywfLQKE5IJg3NQmgmwrIQmpmjdwGA7Kz0Rb1oZk7APikp6dq1ay1btrx//76ajBKEkBkzZjg5OTVt2nTjxo29evWSaxCvZjW/XAMjI8769RCLSUwMKIWFBbjcaFdX9bv7KQvP+/n5ucrsSM+epcuXI9e7QiRCUBANCoKfH9m/HyVLQkeH6Opq+FSoVWuzuXnzly+76erqEVJWV/dklSpDY2K8wsJyn4xpaWlVqlTpyJEjOZ+wPB45eBDjx9Nnz5DwLe5OCHF2RloaVbidLvH0XP/8+cWVK+spZB0yMjKaNm2au7t7586dX716ZWVlBcDMTIM/gWVeqR8AJCdT1a4qOYSFqakkkybRSZPk1Fc5GBpi4EBFj5NioYRtyR5d/+7aqde7D6/vP7jt4+stEokeP73/8tWzzh17NGnUQr1OkcFgMBgMBuPPhgkaGH8sT78t15DStm1bPT3VizUUEAgEa9euHTBgwOTJk2/duqXYQE9Pr3///nPnzi1cWlYpnS2xMhC+6UgWYXsopjuqbf3oEV2wgPr5SX+3UwB37mDPHrJ1KwqYgpfBYDD+u7x+/bpjx46/ehYMxv8dHklYG0QbmpDRJeXjrD+IQV70ceL3zceJ2BdOeQTNzTCuJKlj/FMm8V8j9/m6SEXIwsjISH0WcACFWNH+u0EIadSo0c2bN/v16wdALBZ7eXmlpKTIKpVjY2NtbW3t1a7CzCeUUtkYA+fAAfr+PbS0SP36KF0a33JAQEZhQLp3x6FD9MMHlYcgt62vj379ij7V4uTdOzpvHg0IgDR6KhDA0REDB5K+fYt3HCX5CG7eJNWrk82boacH4K+//rp161a7du1evXo1b948fX19b2/vvn379uzZs1mzZt/7uXsXe/fSyEgiFMLICBUqkOnTYWSkZMjMTA1z0tggP8e1ZcuelSuXR0R8EYkAWHG57jxexfv3q+7eXW3dOvcyZaSKeUrp8+fPr169+vTp0w8fPiQlJZmYmOT8sE1JQWqqLqUmlJpraVkZGhqXLu3Uvn3z5s2rVq1alF+pRT2069fpy5cqaz98wMGDZMAAAPT8eeqvOsCvSZFDypUD8CUDL5MAQMBBVyuVjaOiopSqGaRERETMnj379u3bOdvPn0sOHSIJCQCoaruOHHR0cuarLOVEgciUQJsDABkZGYVMmsPnaw618nhkyhQ8f05fv84tkwDjEhPPpafHy6gcdHV169atu3v3bp6cVsnWlqxfj2nTqL9/nrfJwoL88w/p31/zPM3NyYQJdPlyuZhxoIX9yeZ9TzX/2/+LgfSZB5fATRdVDFDZgJTXR6YE8dnchOUH467cTIiOj+dqJ+gbRxtZhJmViDUwBYBkIFnlmZO5Y7rY/51c4YsXL6ZPn75x40b1U+7Zs6eLi8vgwYN37ty5fv162XQ2GmVD8g24XOReoflQnilVpwUEBJTKzWASGkpXrYKyTBzU1xejR5MLF0AInJyg5orT1+dOnHj64MER9vb6VatCJEK1atWbNHlJyP79+69fv56VlaWrq9ulS5cePXrksUHS1iY7dhAfH3r4MI2KInw+6tXDvXv0+nW5EWIlkk2pqWfNzOrevInx45Vq4Dp06PD27dsuXbrcvn1bR0dn4MCBt27dSklJUTplQkirVq3kS7W1NarrqECg7tts48ZkzBi6dau8W4+pKenTh/Tpo77zIsLlcqtWqVG1So3AoK9Xrp1/9+F1ljDr+KlDj57cnzVtgUDw30h4xGAwGAwGg1HsMEED448lIiJCdrNu3bqF6KRChQo3b9709va+e/duQECAdCmMjY1NhQoVmjVrZqT0+VdB4BJMcSTDvCmAf0Nof1tirWqd2Js3ksmTkfegkJVF375F//7kzBkUbgEHg8Fg/KeIjIz89OlT4W7pDAajKMzxpy+TcTOOno3GVAfS0kxlUoNi4UIMZNUMuYgorsXiWiztZImNbsSY/ZrJi+63MFaaRHkDa2trGxubSNXZxw0NDb8nSv8v07Jly1u3bvXr149S+vHjR0VH8aysrJCQEA6HY1fsyuC6dYnGzykul2zZgkGDqLJ1t/L2DLq6pEMH9Qv3fzZPnkgmTUJ4+PcSoZD6+mL5ckRGkilTimscevUqXbBAfplsUhK9fRv9+pETJ6RRqwoVKrx+/XrixIklS5a0s7OLjo5euHDhiBEjvvVCJZMm4cYNpKQg18jk3Ts8eULWrEH16vKjatTBF0Qor5y7dy+tXr0sIuKUmVllPp8A4WKxj0j0Xii84eGxvEmTsIwMZ2dnBweHT58+aWlpdejQYdKkSX/99VeuTEEyaRK9coXIGa1//Urevydjx/6g1cP55dQpda4GQiFu3oRU0PD0qZxJQAGwtyfduwO4GJPznjY3VWfhc/jw4RBVfgAAAOnvfV0Oh44ZQ58+RUpKfh1OypdXU6lG5UCBu/E4G02fJOaUWD+gJbRR0xAG0Vm8woUteTxibk7VHCkhsLJCVBQ5fBijR9NXr6SapFEJCQfS04V5A+fp6ennzp37559/jh07Jt9PtWrk0iWsXZvp9emybSUfK6cIK/sY9wphPL3YJ5RD4KqL0rooo0dK66K0HhQfdJAePWBmhjVraEBAqK7pzUpNTtXv+ty5Cs27Bl1M4Z0G7zQciZSdGwfurZBvAYkeRGmBn7MenRWe+1exllJ69+5dOWmaUqpWrfr69es9e/a0bNlywIABixYtkjr9fBcWqMDW1lZVFSHE3Nw8ICBAze7Ozs6KhSEhIbmudZIVK9RYDlBvb1y8SDp2JNOn048fleoeAJDKlVGtmt+8eaNHjyYyCVv5wNChQ4cOHapmhgDg7k6WLMl5BYVCybZtik2WJyf31tVtoKVFv3zBkyekYUOlPc2bN8/f3//vv/8+c+ZMu3bt6tate11BGyGFw+GsWLFCvlQgIJaWVGkSKClcLmnUSP3RkMGDSd26dNUqBAXR9HSirQ07OzJunJKPjB+Go4PT6BETP/t+2ndoZ1xcTFh4yMYtq6dOnPPTJsBgMBgMBoPxW8EeATL+WOQWn6lPi6iesmXLli1btsgzUk43S2wIgncaUkTo/ZGuL00qGyg0opTOny+vZsit9PXF7Nlky5YfNEMGg8H4fTh69GiHDh2U5EllMBg/mCqGeJkMAK+T0esjddLBUhfS9ses5M+mmOufE7cYUgKDS5DILLxLwc04+jwZUiPs89F4l0LPVyJOOj9kDv9RcgUN6apTTnft2tXLy0soFCqtrVixYrXiywz9C6lXr96qVasAhISEqPohIBKJwsPDra2t5RcfFyuK9gw5ODqSU6cwZw719ERsLMRimJoSJycYGsLbG2FhyM6Gnh6xt0fv3mTgwB83wwKTlUXnz8+jZsglOZkePkxatEDFisUyENauVW76DdA3b7BpE5k0Sbppbm5+6NCh+Pj4iIgIFxcX2a8KdMkSXLwIhXOefvmCyZPJmTOwsMhTXqoUPn5UOSs+HzLGD4WDbty4LCJik7FxlW/rtm25XFsut4mWFgDi6Jh65kxAeHhQUJCtrW11hfgZ3b0bly+TjAz5frOz6f37WLKEzJ9fxBkWicTEfDYg2dkaRAM8HpSmgNTWJp06wcQEwMWYnD46WqqLRnt5eakfKjk5OSw01GXhQsVcBmogzs4cg8KIwN6nYIwP/ZDXF58CoZkIzUR2YCZJ0hriTTtYkBZmObYN+aVlS3z8qPx1A0AI3b+fnjlDbG3Ruzdn3DjJkSNv/f3P374tVHbUYrH42rVrN2/ebNGihVxVOE9vT9+5+8MRm5sbRMa7JCILDxOQqyDS58JSAGM+jHkw5kHARXAGFZg3iV/UxD9Nkk7lj9CQh/rG+JqBz+kQ5+/dEHBQQgsltFBSG3basNMiJbRgp42S2pg/bca6devU7BsVFRUaGlqyZEmNo3C53GHDhnXu3HnYsGGNGjW6ePGiubn5jBkzLl++rEoxY2RkNG7cODV9NmvW7NWrV6rsQ0qUKDF+/HjFcqFQmHujI/7+6l6krCxcu4aOHeHmRsaNoxs2yBsPAKRCBbJtG4DKlSuvWbNmwYIFZmZmu3fvLqTmLyhIMZWMv0h0KD39o5UVAGRm4ulTqBA0EEL27NnTuHHj7du3jxw58uTJk+3bt3/27JnsVxcul2tra6utra2jo+yLYJs28PRUvO3n9O/iQvKTkdbdnezdC0XPpJ+LW+kyc2cumbNgSmpqiq+fz70Htxo3bP5LZ8RgMBgMBoPxa2CCBsYfi5yG/cSJE3PmzPkNE85xCVaXJh3eUTHFm2Q0fEWNeXDVhRkfRjwY8mDEg25MpJFt9cbhCcm6hsm6hom6hkm6hik6BkK+IIOvJRCLtPR1LUJFJfV5Dtqw0QL3tztKBoPBKAYkEsnOnTv37NnzqyfCYPw/styFGHDplhBkSgDgawb+/kjbW6CeMXmTQuOysaE0KfdMQ8whqXG+vqOY38/px5yPec7EiIeyemhiikkO5EsGVgbSE5GgQGAGOr6jd6oSC1UGV/9/6H0LCakRNMycOfPJkyc3b95UjJ24urru37//R03u5+Lq6hoUFCQSieIUYiqyZGRkhIeHFz3xRO7SXqXG4ErLc9uTrCwEBiI7Gw4OMDAAQLKy4OlJo6OJkxPc3PCb/YShBw9SX1+V1XFxdMMGaRCoqANdvEi/fFFZLRLh7l18EzRIMTU1NTU1zdMsNpZeuaIqrEW/fqULF3I2b5Yt5MycKXn1CipW9xJ3d9KtW/6OQAXR0TQkxCs7u55A+c2LhoTov3xZuW3bypUrK6umOHkSimoGKSIRvX2bTJsGpUG+AkEpPXkSFy/SxEQQQszM0KcPadlS844cTeH3XAOJb+vLVUGsrSEQyJ8GRkakbVsydSqA8Cy8SQYAPkFLM3VdGWtyNBQIBJa3btHnz/OvZoCtLVmwAO+BguSboMDmECz6QoUK5hR8AqnEgxiYiA0tT0XhVBQ15KGHFUaXJM75e0vJ8OG4f596eCivlkggkSA+nsbHY+lS2q4dZ926Nb17x6g6o4CkpKQtW7bIChqeJ2F7KL0UA02ClO+kipGaAeQZJPfO9v2EEXDQzBQ9rUgr8xwZR7oYH1LxLgVvU6hfOpIiwxKC/EWJMdz0JCMObVqjSvPa1cz5sNOGlUBl4FlVwoJcRCJRuhpbEQUsLCzOnj07e/bspk2bPnr0yN7efujQoWvWrEmWpuCRQSAQtG/fXlEOIsvcuXNv3Ljx6tUrxSqBQNC9e3dHZVeKoaHhd7leWpqGGafmaGfIP/8QNze6ahUNDkZ8PLS0iIUFrV6dLFgg9Z6ZNWvW+vXrGzRocOTIkRkzZhw+fFixM5FIlJycLH+zlUUikbuOgsXiLnFxCw0NrXIvfxUCDikCgWDLli3t27cfOnSogYHB3bt3N23adP78+aioKLFYbGlp2aRJk9u3b0+ePFnp7mToUDx6RB8+VHI5W1mRuXOhKUvIb4Wert7i+auXLJ8TFx97+tyxcmUqWFr+sqRCDAaDwWAwGL8KJmhg/LE0b55Hs+zl5XXhwoVOnTr9oumoo54x1pcmE32pdOVBoihnBaQM1ug1F73mquvFD9LVD9ocuOnhLwNUNyJ1jeDIli0yGIw/hTNnzpiamrJ8E4wfQYYYUUIAMBdA/5cadf+28AjmOZMhJbAjlB6KQFw2KHAx5vvSWI1qBgBG9yg0yRqkbaTEZsMo7+8VZx3sKEPaW2CIN80QIygT/b3ohcqEL9tlTAyEQlha/reeVhcL2lxwCCQUmRKIqXKRK4fDuXjx4qhRo27cuBEcHCwtNDIyqlix4r59+zT6Zv9X4PF4lNLs7GxVXhS5pKamqm+QT5RKGVSpHHJl1oQQSinc3PJUa2mhalWNKga6dy+uX6fx8QCIsTGaNydDhvyMXAMeHhoivmqMvgsCffRI5SpzaYOYGJKRoT5yT48eVePEDoB4e4PSPKoRW1syZQpdvhxRUfKNnZ3Jv/8W9UUOCUFioj2PFyAWV1Ea+xeL4eUFGcv3PPj7q7NSBxASQh8/Js2LtoQ3JYUOHkzfvEFWlrSAAnj+HHXrkm3boEKKkdPSWlOkzTzH3of88w89fVqVAT4A+tdfnOXLsXIlPn6kKSmEz4eNDRk6FPXqSRtc+pZvooEJ1Cch6ty5886dO9NUx32tra0NHzyg345XOdrayMwEADMzUqoUmT8fFSvivY/yySuTOMRnY/gnevObzkqHi8G26GhBar4HgMiGxCcN12JxSrfz53qdpW2SRdgdhv3h9B8bzHBSnaQyFx6P7N+PceOohwcU4ut5SE/HpUu0TJlwpYYrMuQmKroZh5WB9FXeXktqo6cV7HWIlQDWAlgJkCXB53T4pMEvnfqkwTcdSeouZZjyUV4fHS1IF0uY5v3o1uWilhFqGSExMalTp07ez59nZn43ggjQ1/dr3PjkyZPaAm35TmX466+/cm62KjAyMsqPPYMshJBly5YlJSX179//3Llzc+fO1dLS2rFjxxcZ/Y2trW3nzp03bdqkvistLa2LFy926dLlzZs3sp9ZZmZmnTt3VuUtUaJECd9cbZm2usOXb1CjBjl9miQkIDQU2tpwciIyNkX6+vpz584FYGVl9ddff2VkZMhZIEgkkt69e1+9enXZsmVjx47lKL2J2dvDzCxXRXE0PX1KUtJ0A4OR+vo5Dfh81Kwpuwe9cQMnTuTIpywsyJAhlatVc3Z2vnDhQteuXTkczoQJEyZMmJDb/tSpU2fPnlX5iI/DIfv20SlT8PDhd5sfLpe4uJC5c1U5Q6giLi7uzJkznp6eZmZmXbp0qVChgvr2Eonkw4cPwcHBNjY2VapUKRYXKH09/cEDRq5ev0QoFB45sX/i2BlF75PBYDAYDAbjvwUTNDD+WNzc3Bo1anT//v3ckoULF3bs2PE3NGkA0N8WlQ3I9lB6M07GsLFQZErwPgXvU7AvnAKw1UIDEzQyIU1MYcXWLzIYjP8sGRkZM2fO3L59+6+eCOPPQULhkYQrsfR2PHzTcxIZAHDQRhVD1DUiDUzgXuQ86X8YtlpYWIpMcsCoT/Sycht4zRjdo6o0DbJqBjW0M8fBcqTXRyqmeJKImX50TWmCrCy6ciWePKFS934DA+LqSubOhZNTISf6H4QAOhykiQEgQ6JSncPj8Xbu3BkTE3P8+HFPT08LC4uuXbtWqVLlZ071R/Pp0yepGbWaCJYUjQ1kKdxPCfV7qQ+zqYEuXZprPEABvH6N69eLxRpBAzLRxEI2yB9EJNLwukgkEAo1WBF8/qy+D5qcTBISkHepMenalTg40GXLaGAgjYsjHA6srUnZsmT5clha5m/6qtHXh5ZWCy2tixkZVVTprlTbCdDQUKhfbi4Ww98fRRE0UEoHD6bPnsmXp6XRW7cwbhxR+32MM3Kk5NEjRcP5HAwMvqdQsbUlTZvS48eVrtUmjo5k7lwYGpKlS6HC9f1SbM450t5Cw7VZr169cuXKvXjxQmktl8tt164dHj1S3wmpWhX9+gEgFSvCzg4A2aBczaCUT2no9ZEGfnMpqGaI3WXzJE7iEZTXR3l9THUkXqm4EEPPRMM/HQBEFPvCcTyS9rBGb2tSw1CtL6OeHtmzh7x+LTlyBHFxxMODqrIfyMjAyZMSiYJZRF7EYvHteCz/Ki9lqGeM4XbELuz9iR1Hb4WFlSpVqn///jbOzgAcdaSeGTmzjM9GggiJ3/4fmolnSahqhEbGcNGVFzEoQint1KnTgwcP5MpTU1MvX77ct2/f06dPq9m9Z8+eq1ev/qLa8aV06dK6uroaJqGMDRs21KxZ88CBA/379582bdqgQYO2bNny4cMHsVjs4uIyZswYpeYKitjY2Dx+/HjLli2XLl1KTEzkcrklSpSYMmVK7dq1Ve1iZWX18OHDnA07O/ioPhW5XCgqwk1MpElbVOHu7t6gQYPLly93754nqcrUqVPj4uJevXo1dOjQc+fObd++3d1dQbujo0NKl6ZBQZFi8ajExK8i0RVzc9nbHXF2Jo0a5Wykp9MRI+iLF7k+ExSgT5+iSZNJEyYsXLy4c+fOcrKJhw8ejBk16vL27dyMDOSKJOTg8zkbNyIwkB48iIgI8Hho3Ji0b18gtatYLB43btyVK1eCg4Oln9QbN26sWLHigQMHHBwcFNtTSpcsWXLixImgoKDU1FRtbW1HR8c2bdqsXLmy6LIGVxe3BvWaPHh0x/uT59t3r6pU/hMShDEYDAaDwWDkHwJg3rx5Cxcu/NUzYTCKn5s3b7bMa4l54sSJHj16/Kr55JPwLARlIjEbSSIki5Akwo0vSZ+yuAYZKRZJsYYZycbpyUbpyfoZqdrCTO3srCy+INPEPLZ9lyARPygT0SoWoRGgiiFam5G2FijHwjMMBuO/xtixY+Pi4o4ePfqrJ8L4E3iXgpNR9Fw0wtWuwwTgqINOFuhjQ9wK85T7D+dTGh4n4kECjRJilB0Z4FWwiKxSTYOioEGNncOGYMwPyGm/ySGr34Qe9N07+YXjdnZk8WJS5IT3/yHcn9KILAD4VIfYav3q2eSSmkrv3oW/P6ytSfPmsLD40QOOHj3a0NBw+fLlr1+/Vu/BYGdnVyBfCvWpJX4QsoPmyiPEdnbc0FDpH99b1qjBOXtW+rfSRBi5uxf6EOiwYfTaNXWzLV+eqG2Q34HWrKEbN6obyNWV3LmjPiWHZPx4fHtBlGNjw7l7V2VILCoKX7+Cx4O7u8o2BUUkos2avfXx6Rwb629jo0R3ZGLCOXcOqk7Ljx8lXbuqTDkBACCbN5OOHQs9QXr0KJ03D6q8CgwNObt3Q3WcFQCdPZueOKGkBy6XtG1Ltmz5XiIW09Gj6b17yBtxJ05OZOVK9aPEZ8P1CRVRcAg+1dFsXfDhw4eOHTsGBgbKlRNCGjVqdPPmTW7TpuqynACkcWNy8GCekg0+yF++Ca9UtH1HE7IBgADj7DHXOcdeKFcVobSfRwlYE0TvJ+QpNOFLfQtIbSNUMYBAdZYPevs2HTJEnb2/oWEXG5sLd+6oqudVa2E1YX2KbZncEm0OelhhuB0xS4no27fv69evc3MfWFhY1K9fP9f+R5aXL1+qnIMmduzYMWHChEwVYiljY+MzZ840adJETQ8zZszYsGFDlrKz2s7O7sqVKxUrVpSveP6c7thBo6OJUAgTE9SuTUaPVgyHf/z4sXnz5p6enubfrEd+ApTS4cOH7927t0uXLnPmzKkokUgGDFClIiJubuTqVfXGKkrZuXPngwcPjhw5klvy9OnT3r17v3//3tjYWCwWb926dfHixd26dZs0aZKLi4vsvuLAwH3Nm8/5+nWont5sAwOB7I3a2JjMm0ekOglKad++NFeZIQuXS7t0afTyZd++fYcPHy4tS09MXNGp065nzw7b2TXW0oKhIXF0JNOm4a+/Cnp0GqGUtm/f/saNGyIFryBXV9cbN2445ZXMUkp79Ohx+fJluROVy+U2btz46tWr/CI7h6Wnp82ePzk1LdXS0nrR3JXcn+DJxGAwGAwGg/EbMHLkyO3btzOHBsafTIsWLerUqfP06dPckvnz53ft2vU3/9JvqwW5p89TS+jSVq3UpKoldeqQOb2kfyeJ8DEVL5PwLIk+TULKt19eFHiTjDfJdOlXuOqigwU6WpBKBj/qKBgMBqMY2bRp061bt54/f/6rJ8L4byOU4FQ0toXQjwrBTR6BjRY4QKQQWTLLFAMzsCEYG4JpTSOMsCMdLMD7HZ2efg1l9FBGD0NL5LwiA7wKsG8+1QzqGW+PDyk4Ew0Ak7/ySqXx6ygGaENDMX8+ypeHRgv0PwVjHqSChgSR/FfKX4NIROfNow8eIDQUEgkAum4d+esvsnYtDH7UN1FPT89Tp055e3sDMDT8H3tnHRBF14Xx5+zSLSUNCioWFtjdYr92d+dnd3fHa/vaii0Wdrco2CgYdEv3snu/PxYQlg3amt8/snfu3Htnd2Z2nfOc5+jIETSoqKiYm5vna/ASljLIR6xp4AcGZmka2OvXubsV2ARCOs7OuH1bZrQbYHZ2RXKnpH792IkT8uoRVKyo0DODGjZkFy7IKV1BhobylAqlS6N06TwsNj8oKaFu3epfv5rx+W7JyR1zOUyQvX0ONUNsLNu8GV5eEOciOzqSqam8uLupKTVuXKgVXrok5/NFXBw7dIjkSg1o2TIoK7OLFxEe/qPVwAAtW9KqVTm68vm0cyfOncPx4wgJYUIhaWuzypVpzhwYGMhfplskxCYetXWguBAD4ODg4OrqOmLEiHfv3iVnKkJKly7dvHnzffv2KSkpMbkJ6wCYsXHBzu3vAvR4k6FmiHv9CcDS11gqMbgMVUSjUmhUim5HYclX5pnpzREtwJVIXIlkANR5qKkDIxUIBAJVZeUGetSzNHSynvZ9/SpPzQAgLm5gz563nj3LfatUqtVKdfBCfuX6WZYgajwMNsNkKzJVRXh4eLOWLcV32iysra2lqhkAODk5QY6s4eNHdvEiwsJgbU3//IOcd+bTp0/LUjMAiImJ2blzp3xBw8qVK4ODg11dXeNzGpxYWVmtXLlSUs3AGJs5k125gpgYIKOsCZ4+xdWrtGsXcqbmV61atWfPnvPmzSsxJzmRSNSjR4/AwMDz589//vy5TZs23bp1W96tm/bx41KKjJiZ0bJlBVAzAGjfvv3s2bPT09Oz3AXWr18/b948PT09AHw+f8KECX379t2wYUOjRo2sra3r1q1ramrKGPP19b1y5UpZIyO3mjWrh4bmEJuamtLQoZTp+sBOn2ayTgmhkG7d2rV4cdORIw0NDcuWLXvh9OndGzY04vHcDQzM0tKQlob4eBYUxEaOpP/9j/r1K8AxymHNmjU3btzIrWYA4OPjM2jQoPs5dRjLli3LrWYAIBQK79y5M2nSpO3btxdySRoamh3b/+Ny8lB4eOjDx/eaNJJ3znNwcHBwcHBw/GFwDg0cfzi3b99u0aJF9pb9+/cPHjz4Jy2n4LCDB9maNdJLYJqZ8f77D1Wq5N4iZHiTgLtRuB3NnsRAkOsxpq06+pvSQDMY/nU1pjk4OH4b1q1bt2PHjtu3b0s19vzVCEnF3iD2KAYhaVAlmKvBUQeN9ai+nlxnYI5iJp3haAhW+TIJSwYjFXQ0QgdDqq8HdV5GT69EPI3F/Wh2L1qy5LO1GqbaUD8TTtYgnTwqEvKrZpBj0pAsREsP9i4BAExjwm4vaG8SEy6lX5cuvK1b87K2P4D2nuxhDACcq0bN9RV0LnaEQjZoEHv0KHc4mapUoZMni0PTkJKSUr9+/XHjxg0bNgyAUCj08PBIkmG3bmZmVq5cuSJfQ5Ejy6EBgNikAdl8GrJaJPpLfVkQRCLWuTN79Ur6VgsL3pkzMDMr4OA5YXPnsmPHpMoRyMaGTp1SrFVKSWHt28uUhvN4NHo0zZ5d6JXmk5QU1qPHicePtycm3s1pWEI2NnT0KKysxC/ZpUtYs4Z9+/ajB49HurosNhYyygRQhw60Y0dhVsfatmXv5YnUqG5dOnVK8UBfv7I9e/DlC1JTmZkZb9Ik5LamLwS937IrkQCwzI4mWOZ1L5FIdOPGjTNnziQmJtrY2AwfPjwrzZqtXs22b5f1xkJfn3fsGCpXzmqQ76yQBQN6vmHXvwOArhICXkopg5IXjwcAT2JxMoxdicwQrslClUTdSvMGmVFdXbALF9j48ZL2RTl6q/LOnGkzY8b169fFDaRdSrlpT+W2g/kV6/zolSllyJLKOTs7X8nmxeLo+MMA/+XLl8OHD9+9ezeA79+/f/z4kTH2v//9L6tDDllDeDibOJG9e4dMmwcYGVGdOrRhQ1ZBmZo1a3p6eso55CZNmmSvNyqLkydPbt++PSgoKDU1VVtb297efs2aNblNetiSJezgwayaPtmhihXp3Dlo5jC9jI2NrVq16sGDB5s1a6ZwDYXkwIEDmzdvLlWq1LVr18QZ/9HR0TNnzrx69eq/3bt3fP2a+fpmrFxce2vZMlStWuDpGjRoMGXKlG7dugEQCoVGRkbe3t65vSgEAsHjx4/d3d0jIyMBmJubN2vWrEqVKkhMZBs34vVrJCRARYVZW/OmTs2uCGH9+km3Z8iiS5cH3bvPnz8/JiamqVA47Pv3qlJ9DkxNeYcOFe0dplatWh4eHrK26ujo3Lp1K+u0F4lEDg4O72XfOcuWLfv69WutQjv9CIXC+YunR0SG6+mWWrFkvbIyV1mWg4ODg4OD489H7NDACRo4/nxatmx5K5t9op2dnZeXV+HL15U8bPVqduwYoqKyN5KFBebMoY4dFe4em45bUbgUwa59R0LODA0NPkZZYKoVaf9+7woHB8cfzoIFC06fPn3jxo38ZtD+FJ7GotcbFiMtC1RfGc6GcDakZqWg8Uv7BP2BXP2OeZ+ZT7ZopgYfXYzQszQ1LiVPaJImwp1oHA1hV74jLVt0o5wGNlWghnrFt+TfG/myhgJ4M8gRNADwT0HTewnfVTQBOPi+O7+6j15irEQfqlSJrl2TM8ifxPiP7HAIAKwtRyMtFPUuZtiqVWzXLlnJ8dSuHe3eXcQzMjZ06NCkpKQTJ05kNSYlJX348CExszi3GCUlJX19/YoVK+Ya4wcikUggECgrK0tU7y5hZCkSJAQNuVuKS9AAwM+PDRnCfHwk201Nac4c6tKl4CNLIBSy8ePZ7dtS6hGsWoX69fMyBnN1ZYsWSTVjpxo16PTpguUuF5aEhPQJEyoeO7ZHV7exqioAqKtTpUq0cSOybMwfPRJNnJjD5CATUlNj0hLWqWpVOnmykNUxmLMze/tWTgeqX5+yXWIyx7l0Cbt3s+BgxMdDXZ1MTODsTBMmyK8SkkeSRbB5wFJEAPC6LtlI+lwUiJQU1qWLdDEHn49OnXhbtkg006aPCrUIm/2x4AsDQMAJB2qjwHgiT/gk4WksnsSwi58j4rRkFvGx10QrjZTqW5bXeHm3TLif1D5UtizduhWfnNyxa7fnQl007aVcrwOUfzj8qBAbZEZTrHOUMQoKCnJ0dAzNNFDJCuu+ePFC/Ef58uXPnj07ZcoULy+vkJAQACYmJvb29jExMeIOGZqGyEjWq5cUyRER1apFJ06IL0/5oWUAzZo1u337tpwOEqSkpKipqUnfFhIi6twZISHStxLR4MG0ZIlE8/Xr14cNG/b06dNi/T/L27dvW7RocerUqXr16qnkvHHdvXt35MiRDlWrbuzTx8LPD9ra1KBBdv1Nwbh9+/aAAQPu379va2vr4eExcODAd+/eFXLM7LA2bVhOkw8JftxtvLxEPXsi8/yR0rNlS9q/v6gWFh4eXr169RBZpwEAYPr06WvWrBH//fr160aNGkn4f2SHz+efOXOmcyGKAWXx+On9/Yd2A+jVvX/L5m0LPyAHBwcHBwcHxy8OV3KC429h+fLl2QUNnz9//u+//7Iq8P1G0MyZ1Lo127IFQUEsNZU0NVm5cjR7dh4tlHWV8I8x/jGmFBFuR+F8BHOLRFw6ACQJsdEPx0LYuvLUqdgrGnNwcHDklRUrVly8ePHevXtGxV9tvfBECtD/nXQ1A4AoAY6E4EgIU+Whni5aGVBrA5TXKNkl/mUkCXEzCruD2INsZadNVDDagoaYQy8Pv4JVeGhjgDYGFCnA3iC2JxCRAgDwSULHV2yODU2zAefUkJvYZiRLoFCwShO6d5gcTYOVGvbd3d6txf/S+UpvbKq0Wnj+v+3jHXxzPG1n8fEkEuGnxqRLjIqaJLbHfhXP8HPPUJEIN2/KsfpnHh4UEYGiu8Onp6dPnDjx48ePt3IWg9fQ0KhZs6afn19MTIxQKASgqqpqbm6ury/TwiIsLCw4ODg1NVUkEvH5fFVVVSsrKzn9fyLiqhN56SlZeMLbG2pqMDdHAerxWVvT6dOYM4e9e4fwcKSnw8CAypShOXNQvXq+R5MDn087dsDVFS4uCA3NqEdQqVJe6hFkQV26ID0dmzczX98frZqacVWrBkyZEvHwoUgk0tHR0dHRMTc31y62SiiSaGkp7d8/z95+6e7dN9q1Iy0t6tQJ9er9CPYzxlaulKpmAMBSUmBqCh4PwcEZyfelS1OtWrR+fSHVDACQK/1acvY8VF5gy5YxF5cfFoNJSez7d3h7w8OD/vuvIGddTvxTIFYzlFGHWM0gEolu37597ty5hISESpUqDRo0yCS/xYbU1Gj3bowaxby8cpRp0NCghg1p/frceyhUMzyLxdKvGdfdRCsUiZoBQDkNlNNA7JltR+fOjVfS4FdwIhU1AGRgqtxmEL9cDXG3j4n4mKiGPkvRB6USY2p8fV3j25vq395qpybGauikKqkkqWvFNWgiCFLyT9byW3RNWZBjFj4TDjLnTbPhmecqYHTlyhU5agYA/v7+rVu3Dg4OzmoJDAwMDAy0sbER5/c7OTm5u7uzqVOlG6gwxl6+xOLFtHw5AGNjY/lviKmpqYK3LCcy1QwAO3BAppoBAGPIdphZtG7desKECW3btr1x40a+TzxAKBS+e/fuwYMHb968+fLlS1RUVFxcHAAej1eqVKng4GChULht27Z58+Zt2LChSZMm8Pdn3t6krY3KlcWXfNOmTd+8ebN69eqaY8bMnDlz4uDBKkUh1WrevPnMmTO7du26ffv2/fv3t2/fvvBjFgx27JgcNQMAfP0KxopELwUgOjpaTpUTMcePH/f19W3RosXgwYMDAgLkqBkACIVCb9llZPNF3doNr1y7GBoWctHtXN3aDbS0uFKyHBwcHBwcHH8FnEMDx1+BhBeisbHx58+fS+5Z1a9KiggXIrDFP0cp8V6lsa486XBiJw4Ojp/N06dPu3Xr9vLlywI8E/wpTPdhuwMBoLQK1pWnKlpIFeFjIh7GsCuRCJLmDGyphsZ6qKNHdXVRgRM3FAXRAjyJxYs49iwW7nFIzWaroKuEKdY0yhzqBY2hJAmxKxAb/VlWHYpBpthUgXicqEEaEjKF8CakygMAEUOyCJqZn4J/Cqo+UZwmLt+kgY0ceTRBa8LwtSLiAVARCuacXjfBbRePZZwBZGtLeXCi/jNwj0PLlwxAGXW8qvtTz04fH1HnzpD7fJ9Wr6a+fYtktsDAwAEDBmhoaLi4uOjo6BRmKG9v74iICImy2crKyiYmJmXLli3cMvMNZYvNSHVoQK6qE7IcGsQtP3avWBFKSmRoiNq1af58CQf1vJKcjM+fkZoKW1uUKlWQEUqMuDi2d2/w8+cXv3278f37y4SEqKQka2trY2NjHo8XGxsbFxcXFBTE4/GqVKnSqFGj7t27Z7fQLybS09MrVaq0d+/exo0bS25780bUqxcSEqTtBwAwN+edOsWePsXXr7CwoNati0Ye9Py5aN48fPwos0hBqVK8w4dRrZqcMdi5c2zePOkFE/l8Gjgwd4J7fnkaizYeDEAdXVyvSe7u7mPHjn3//n1ycrK4g4WFRfv27bdt28bPr3giLY1t3YqHD1l8PBHB2Bg9e1L79uy//3DnDouOhrIyGRrSoEFQVF8gOBXNXrDQNACorQu3GqRcdHdloVBYrVo1qRb3/AqOys7D1Fr3F6kW6LoGagV/7CkK7d6rqaGK9BUvX7583rx54r/FV8qLnGF+icsn+1Z7e3ux8b77hQui9u0RESFrGWRrSzdvQknpxIkTw4cPT5BxORgaGl65cqWoLlg2ciTL9vhIChYWvAcPIM31c8WKFTt37ty+fXuHDh0UThQTE+Pp6fn48eNHjx49fvzY1NS0YcOGjo6Otra2BgYGurq6AIRCYXR09NatW1NTUz99+lStWrWDAwZg82YWEICoKPD5MDWlqlVp1SpkSu4+f/48efLkz58/L168uHv37vk+/6Wxa9euXbt2mZqaHjlypFSR3upZ377swQN5PTp35v37LwA2ahRzc5PX08SEd+sWCvcDIIv4+PgqVar4+/sr7Mnj8SpWrDhmzJgZM2bIqm8l7nbixInu3bsXyfJev/X4d8cGAE0atejfZ0iRjMnBwcHBwcHB8cvClZzg+It4+fKlk5NT9oSkJUuWzJ8//ycu6deBAWfDMe/zj7LiZdRxoDJV/9v1HhwcHD+Z9u3bd+vWbejQoT97IXkiWoCKT1iyEABO5jITZoBnHC5Fsuvf8S4BUuMDpVXQuBSa61MrfRhxtVDzSZIQJ8JwIpQ9j4Mw1/urTBhkhjllyEBayd38EpKKEV4/XB/GW2K5HadokM6Sr2x9pr81n2CpBhVCQCqShTBRQTVtVNDE7sCMFFv5KBA0/PcfW7LkYs02Y0ZuSFTLCN40/Ph0x67/WXwPAkANGtDx44U8nN8FAYPVA5YkBACv+jkcwkua589FPXrIrEYPAKBJk2jatMJPderUqQkTJkyaNGnmzJmFLA8REBDg5+cnFApzb+Lz+XZ2diUps6OcmabZ5QiQJWjQ1eVnBjiz/vsj3osxxtzceJn5tVm7A6AqVejoUfySFhRFRWxs7IwZM06fPt2uXbt27drVrVvX1tY2d7eYmJjXr1/fvHnz+PHj2tra06ZN6927d7HWHNmzZ8/ly5ddXV0l2tmuXWzZMnl7KivzTp5Ekaou2Nq17MgRiSqHOeDz8c8/vA0bFIzToQN7/VrmZisr3tWrKFyCwZVI9H7LALQxwLQU9x49euQOPSopKTk7O7u6ulIhk7bDwtjw4ezduxyWMzo61LQpbdkiy20iNA3/vGbvEwDAQBn3HclCbAogFOLRI/b0KXg8ql8fdeoUzK/iwYMHbdq0yRJw5EbfxHzNtech2qaecfCIY1Hpit8Ey8jAno/P9Xx8rnzwZ6ioUMuWtHOn1JT3ixcvduvWTSAQ5FYzyBEWZHWbPn36nTt3ADzLtHmQjqYm7+xZVKoEoEOHDm5ubrlr5SgpKQ0YMGDfvn0Kjy6PKA6cW1nx7t+X9andunVr8uTJIpGoS5cuDg4OJiYmmpqaoaGhAQEBwcHBoaGhERERERERvr6+cXFx1apVq1u3bqNGjerXry/HkW737t3u7u579uxhO3awnTtzX6FUvjwdPgwzs6yW69evL1269OvXr506dWrVqlWzZs2KVohQVLCjR9nChUiVJv0GoKfH279ffJcTTZ6MM2fkjWVpybt/X6rQpGA0adLk/v37eexsZmampKQkRwBhY2Pz6tUrXV1dfPzI3NwQFYXy5al9+7y7DUmwedvad+9fE9GcGUtsrMso3oGDg4ODg4OD47eFEzRw/F306dPneLYH2aVKlQoICNAsWB7Sn0h8OmZ9ZkcyjRVVeVhuRyN+g4L1HBwcfyapqakGBgZhYWG/y436vyBM8WYAqmnjvqO858UhqbgRhRvf2d3ojLo/EvAJTUthsBk5G0KJC5QrIp1hTxDW+7GINClbK2uhoyH6mZKVTF/hAk468SM7mvkEfn15Gs59Y0rjdTzaebJEKXHhfCNf0IDkZNa+PfPx+VraZvSoTe52NcXNeomx/+6d1t77MW3YQG3/ohrDnV6xe9EAsLcS9Sj989bh5yfq1EleZJTHo02bqGvXwkySkJAwceLEx48fHzlypPDpuYyxFy9eyMmw1NLSqlWrViFnyYqt5o7MyeqJ3PYMZcpAkOEOLxY0CC0swOdTp068rVuljx8cLOrenf/kScYI2QQNyF6n/E8kNTW1SpUq1tbWZ86cEec9K4Qxdu3ataVLlyYlJf37778NGjQoprUlJiaam5sHBgZq5SwVwXbuZMuXy9tTWZl34gScnIpqJezMGbZwIWJjZfYoVQotW/LWrlUQgA8JETk7IzJSZgci2rSJ/vmn4GsFXEIx2osB6GnMXg5w9PT0lNpNTU1tzZo1EyZMKPhMAgHr0oW9eSNlE4+Hnj15a9dKNMemY1/QD0snZYJrdWqoBwDs/Hls28a+fYPYzV5dncqUwZQp1KaN9NkTE9mVK3j7Fhoa1LIlatbMkhds3rx58uTJ8td+8eLFLKuAZ75hvWavCNOz4NlUAV+JJcVBkMqS4puJBE486CXGOfm8rOfjTtnvGyoqNG4cTZmSe+SUlJRq1ap5e3tLCBqklp/I3d60aVOx3YICQQOPxztxAnXrimfs27fvnTt3YrLVHTA0NOzYseOePXvy5UMQGhoaGxtrbm6uJa0+C9u0iUkrL5IF1ahBFy7I6cAYe/LkybVr1z58+BAeHp6YmGhiZGRhYmJetqyxsXHp0qUNDQ2tra3Nzc3zKJa6efPmsmXL7m7dKho0SJahBTk60rlzEo3e3t6XLl26efPmo0ePKlas2KlTp169eknVcv00GGO9erHML6Yc8PnUoQP9+29GxytX2LhxWV98uaHatUm+4iGf3Lhxo2/fvpFybmU5MTY2joqKSpdWaYuIBgwYcHDFCva//7EPH37cZs3NqUkTWr68ADqM8IiwhUtnpqen25YtN3PqgsLKtjg4ODg4ODg4fmHEggbOVp7jb2H58uVnz55NS8sId0RHR58+fXrQoEE/d1W/DtpK2GZPrQ0w/iOLS0eqCNO82YNobLUnXe4+wcHBUeKEhYXp6+v/LmoGACfCMh7+DjBV8CzJVBUDTTHQlNIZPOPxNBZPY9jjWERlPp0TMtyKwq0oZq2GSVY0wBQqxZgX+nvjEYfxnzJyH8XwCTW1UVcXTrpUVxeli8frQonwrz3FC9mFCACY5cMqaFCjXzHt7SdTTRtuNWiMFwtORYIQ6ZkhEhUe0rIl7dtp4LPM8HHeUFfHnDmYObNsmK/b8u7rOk1Y32lCOl8pRlN3wMTd07yvz/2b1AwAGunRvWgG4GYU61H65z3gtrYmU1MmR9Bgbk4tWxZmBi8vr27dutWrV8/Dw0NDowgq98TGxsqvmZ2SkpKUlFSYubKHHIhIvqZBzlbq25e5uYkjWxnSBAMDtGpFq1YhU9AggWjFCgQEyJzL05Pu3UOTJoqO4LdkyZIlVatWPXPmTN5DPkTUtm3btm3bnjx5snfv3p07d167dq26unqRr01TU1MkEn39+tXBwSHHAhwdmYYGZMtrYGgIO7siWwdj2L1bnppBV5d34ABq1lQ8VEiIvHHEcxW6lnxMZtAwOvDbhw8fZHVLSUk5duxYYQQNbOtW9vat9G0iEdzcMHw4KlRggG8ynsXiRhS7HIHkzK85JcKOiplqhv372aZNOWReycnswwfMnInYWOrZU3LqjRvZuXPw94dQKN6dypWjpUtRvToAhQn3SkpK2evvLB47xC9XJQUNos2lS9vKCqampeHyZUyalFvCoqam1qNHj2vXriGXdgFAbn3JixcvsmvOEhIS3N3dnZyc6piYyNM06OnB3DxrxrNnz968eXPXrl3h4eEAzM3NJ0+eXLt2bZm750QkEq1cufLMmTOhoaHJycm6uro2NjYLFy5slrN0CA0cyE6fhp+f9FF4PDRuHBQUdODAgU+fPqmrq3ft2rV169bZpQlEVL9+/fr16yM1la1bh4cP2ffvCA8nf39WqRKvWzcYGuZxzWIcHR09PT2T16xRlV2eg71/jzt3KOexlC9ffsqUKVOmTElLS3v48KGrq2uDBg2qVKkyduzYTp06KRWdmUHBIaL//sOIEczDA9ntRnR0qFEj2rTpR8fWrWFvL/NiVFdHr15Fu7RWrVpNnDhxy5YtedQ0xMbGOjg4vH79WsLkiYjq1au3a/581rcv+/o1xz5BQezkSQQH08GDyKcVkLFR6RZN21y7efnLVx/3l09rO9bL1+4cHBwcHBwcHL8dnEMDx1/EyJEj9+zZk/WyS5cu53IJ2Dm+JWPQe/Y6s9ixlRr+q0S185TFxMHBwVFkRERE2Nvbf//+/WcvJE98SUatp4wBKjx8rF+QugYihneJuB2F69/Zk1iIsgWwyqhjsS11Loqi2H8SaSKs8GVb/X/EyC3VMMGSupdGkdSVyAvJIjh7Mo84AFDh4VJ1qsN9XcomTYTgVAgYDJShp4SvyXgWB58kVkaduhlDiw/dOwwKnRjkc/8+W75c5ONDAoG7Xc3hY//1N8xIQB9shs0V/qLEtVfxaPKCAdBRwqf6pFEE5bMLCDt8mC1bJj0iy+dTnz60cmWBB793716vXr1Wrlw5ZEiRVY8OCgr6/Pmz/D5VqlQxMDAowlRIhT4N2cnh7uDjw/buRWAgAGZqyhs+HPb2kn2yT9SmDfvwIUd9Cgm6duVt2VKQY/i1iYuLs7GxeffunVk2P/YcREezrVvx6RNSUqCtjVatqHfv7BHcmJiY8ePHv3///sKFC5aWlkW7vP37969atcrLy0syV1skYs7OLLOASG6KuJjO+/eibt2QmCizg6Ym79w5VKyoeKjPn0VdusjXNNCiRTRsmPRtCQns+XNERFC5cqhWTZYbxCpftvIbANi/Pv/8f/KMXqysrD59+qSmVkCzJlnlMwIMLR5UrHekcS+PcjVLqSklihCfKzG7nAY2V6AGegCAoCBR164ICZHsJMbSknfhQvY4N5sxg507h9wSKzMz3r//wskpKCioVq1aYWFhslZuY2Pz9u1bsQlBeHh4jRo1goODJfo4q6u76uvz5dzQNDR4p0+jatXcWxhjYjGBhD3Dly9ftLW1pXrvZ9k5NG7c+N69e05OTpBr0kAODnT5ssy15QeBQNCxY8fbt28Lcqb4GxkZTZs2bcaMGdkb2fbtbOtWJCQgF8Lq1ccaG1+5di0oKEjcoqamVqlSpR07dkhKK2Ji2IAB7M0bidJLVKYMbd6MGjXytf6WLVuOCAnpERcnr1O3brxsCgCppKWlnT17dvv27d++fevbt2+PHj3kmBu5u7uvXLkyMDAwNTW1VKlSDRo0mDdvXnHousAYO3sW588jKgpEMDKiAQOQU5wBAG/eiEaOROY7/wMVFWrThrZvz+NsycnJQqFQqj9Hbtzc3FasWOHr6xsTE5OcnCySW0hr5MiRqqqqbm5uvr6+QqGQx+NZWVk1adJkx44dagMHsqdPpe+mpESTJ9OkSXlc/48DSUmev2habFxsKT39pYvWqqr8xDJjHBwcHBwcHBzFiNihgcv44/iLGDx4cPaXb2Upu/9uyqjjRs0fxSb8U9DOk23yl17xnYODg6OYEBeRDZVvQvvLcCwkI2TUWr+A0XQewUELk63gVoPe1qXpNjDMHOdbMga+Y73fsnBpJRX+TkLT0M6TbfTLUDNo8LHEljzq0CiLklMzAFDn4WgVKqUEAGki9HqT4SzNIRUVHmzUUU4D+srgEew00M8Ei8rSIFNo8QEgthkVSs0AoHFjunyZt2sX9e3rVMP2QdztltoZQYsDwTgoI4T0R1JdG+U0ACAu/ScfOA0YQJ07I7efAZ9PDRrQ0qUFHvnixYu9evVycXEpQjUDABUVBb4uRCROaWVFR8GXW64crV5NR4/S0aO8devEagaZMMakBedyHJ38rPrfllu3btWtW1eWmoGdPMk6dGB79rD799nz5+zWLTZ/PuvUKXt+tp6e3pEjRwYOHFi/fv0nUq3R8096evrNmze7du26cuVKV1dXKc7zPB4mT5aZyW1hQUuWFMlKxLAPH+SpGQAkJjIvrzyNVbYslZZb7cbAQHqFhYQENm6cqFUrNmQImzZN1KsXa92abdsmdYyYzKg0JcoN8QICgSA+Pl5+H3nkzKgONDBf3XWy45p7Dhsejxux/kmF2qk8pdA0STWDgxa2V6QntTPVDIBo/XqZagYAAQEsWyia3bzJLl2SomYAEBzM5s6FQGBubi7h6iGBo6NjVsj2yZMnudUMAMrx+fLUDACSklju+DGAbNqpOnXqmJubGxgYiF/u37+/U6dO8sYEKmZXxsi68eroQJbqJf+MHTv25s2bglwFCyIiItatW3f79u3sjTR2LI0YAVPTHF3V1VGvXte0tP0HDwZle09SUlI8PDy6d+/+NGe4mo0ezV69Qq74N/v2jU2Zgvh4MIZnz9iCBWzSJLZxo5Q4fTYmjh27xs9PXiwdoDyc5yoqKr17975///7Vq1eVlZX79etnZ2e3ZcuW3O/M5MmTnZ2dz5075+7u/ubNm3v37q1atapOnTpvpJZfKSRE1K0bHTpEly7RxYu0b58UNQMABwfevn1UowaybPyIYGVFQ4aQjBtFdlJSUmbMmFGrVi17e/uKFSs6ODgMGzYsSo6PFADA2dn54cOHr1+/PnXqlJ6envzOqampW7ZsefPmjaur6/r160+fPv369esDBw6of/vGZBvJID0dudxT8oK6mnrXzr0ARMdEXbtRNNIfDg4ODg4ODo5fll/AXoyDo6SQyKOSUxz3L0eVh3XlqUkpjP/IYtKRzrDwC/OIw66KpP7zMvw4ODj+Npo1a3b16lUJLdoviIjBJVN30VdRvYm8YKGGeWVoqhX2B2OdH/suAIArkWgcz45XperahZ/h9+ZrMjq9YgGZT/iblsJWe7IqYNZlYTFTxRZ7GviOMSA6HQPfsdPVSPkvMgL49VBSolat0KoVAXrASYZxH5n4Cl3+lfUpTX9PAZfRFjTVmwFY58t6lSb9EtT6SEBr1qBqVRw9yoKDERMDbW0yMUHLljRjhqzEa4VcunRpxIgRFy5cyLvTeB7R09NTVVVNTU2V1UFVVTWPOZ2/HESkoqJAPaH6ZyZ3enl5VatWTeomduUKW7ECEo5QAgF78wZDh9KZM8gWvvrf//5XoUKFf/75Z/z48TNmzFBWzsd1JRAIPD09379/HxgYGBER8enTp+fPn9vZ2Q0ZMsTFxUWWeQC1bYuICLZtm0Skk8qUoaVLUb68wnnZtWs4dw5xcUxdnapVo2HDIKuel64uiCBfYaObNyciHg/NmuHLF+T0Xc+CHByQ2yAkLo717p3DTz4lhXl7Y/Nm9vkzb+NGie5ZJSdKayk4b7W0tLJi7QUhM9D7wrbG6q6Tb1dtIiLp3yUGyqihjfp61M4QlXK9zeTrq+AC9PH58ffevZAdnGbe3jh7lnr12rt3b6tWrbyl1e+oUqXKrl27sl7GxMRIHcpXKBQB8r4bVVVJIq6fi6dPn0ZHR0dHR/fq1QtA586dGzRocOXKlS9fvkjtb2Njk90mllq1YjdvQuLGq6NDffvSP//In1oSPz/25g3E55i1dVZzWFjYtWvXhDJOyIiIiCVLljRv3jx7I02Z8qlq1cQ1a7SionTU1PRtbVV69Nj85cvNWbOkjhMQEDB27Fh3d3c+nw+xJCVX3Y0s2OfPmDMHAQHMyyvLxIgdOYKGDXlr10pVeHTs2nUlnz87Nna17MuQaWjk/Udo5cqVly1btmzZMnd39wULFhw9evTSpUtiTTmAJUuW7N27NzGnyEkkEr19+7ZXr14PHz4s1DVVGCpVovPnydOTXb2K2FhUq0bt2+fl1hQZGens7Pzy5cssi4XAwMC3b98+efLkxIkTVaV5kGTHwMCgRYsWpUqVki+AqF69OgANDY0OHTpkb2dubpDrrsHCwig0FCYmCg9Egvp1G929f8PX79v1G5cbN2imp8fVwOPg4ODg4OD4Y+EEDRx/EZcuXcr+Uo6xHgeAjkaooU3DPrCnsQBwPgKhaeykA+lxtw0ODo4SoV+/fhs2bPj1BQ33ohGUCgBGKmhddE/21PkYa4l+prTkK/svCAwISUWHV+ysg4IyQIlC3I7Cy3gWkooUEVQIpZShp4Sy6lRVC/aa4P/O4fbwNHTJVDMoExbb0lhL/NwD6mSETRVo8ifGgLvR6Pma/VeF9Lnvyl8DPmFTBboXzYJTEZaGx7Fo+tc85u1vii3+8EtBpABD3rOTDqT688QcNGAABgwgX1+EhkJfH3Z2+S0UnZ2DBw/Onj376tWr4rBB0aKsrKylpSVH0KCjo8MvqA6j8OS3zgVjLCYmJjIyUigUamhomJuakpyCGjwe6pVIBe6wMHb0KHx8mJoaNWlCzs4y87OLiMTERG1taXrA9HRs2CCpZsiEeXuzRYsk/NudnZ2fP38+atSomjVrrl27tm3bthJ7CYXCuLi4uLi4pKSkqKiosLAwHx+fBw8ePHjwoGzZsg4ODpaWlra2tm3atKldu3ZW7FAONGAAtWghWreOvn5FSgo0NVGlCk2dCh0dBXtGRLDRo9nbt1ll6dmNGzh7FjNmkLOzlIlq1WKlS0OOOZapKdnYsCVL4OPDRCLS0kLv3iQ1ixqgWbPw5g179ix3ejqVL0+51AkA2OTJTKqHYnIy3NyYoyP165e9OTozn7xjs0ZPjIwiIiJkLbx8+fJSDDDyDOPzfY2slvSc6Vq7A8t2DWqkJtX1dm/84XGZtFjrzavNVWEs/0SWarcgq4McLwcAQiHu3kWvXlZWVpcvXx4wYMDr16+TMz9oLS2tWrVqubi46OvrZ+1RrVo1bW3t3E4Vt1NS/ITCMrJva2RhgcqVFawcKFWqVKlSP75iDQ0NFy9ePG3aNKl2awsXLiydzcODdu7Evn04e5aFhIhPcjI3x6hRlOv6koeHB1u6lH35guhoAKxUKbK1pQULxJUdjh49GhAQIGfvb9++xcXF6WReVl++fBk6dOibN2/EQhAisgkJ6aSv//TpUzlfEB8+fLh06VLnzp0B4MwZ6eWWsnBzY2k57dfCw+HqysLC6MgRKEn+lCSipU5O3W7f7q+hUVWamoqpqPDatZM3owycnJzc3NzmzZvXrl27Bw8eqKurR0VFHTx4MFGGZcvHjx+nTp164MCBAsxVNBChZk2qWTNfO3Xr1s3d3T13u5eXV9++fZ89e6aR200qJyoqKvb29rJkOgBsbGz69+8vfVtkpIL1paQgLq4AggYi6tGt39oNy1LTUs9fOj2o/4j8jsDBwcHBwcHB8bvAPW3l+IuQEDRIKKY5cmOhhss1aO5ntjMQAJ7Fop0HO1uNTP/M3C0ODo5fi06dOs2YMePevXtNmjT52WuRx7HQjHS7nqVR5Kn5ukpYX546GmHIexYlQHw6er5lbjUod9ofAL8UbPRjJ8OQKD39jAHQ4sNJF81KUWcj2BRDAdxiJVmEPm+ZXwoAqPNxrAo111e0T4kw2AzhabT8GwNwOxqVH7FV5aiXCdT+GjOAXxk1HpwNsTcIAF7H/0WCBjUe1pWnnm8ypDZdXrMDlal08UaNFWFjAxubwgwgEAimTZt25cqVW7du5bArL1IqVKjw+vVrqYEcLS2t8nnIiS8B8liowsPDIzExMatzUtOmtrIzhsnOjvr2LZr1yUIoZAsXsuvXs4K17Nw5/PsvZsyg1q2Lb1pNTc0EaeU22N27oq9f5Xx106tXSE+XiCxaWlq6ubmdO3du5syZI0eOrFKlipKSUmhoaEhISGRkZFpamq6urra2tqampp6enrGxcbly5QYNGnTw4MGCJzSbmfE2bMjfLomJbMAA9v59jkbG2JcvmDeP1NWl2LkbGFClSkyOoEFbWzRgADKjwgzAvXuoWZN27UJuvYiSEh05wmbNwsOHP2LzpUpRlSq0eTNyvxUBAczDQ+bUSUlwcUFOQUNyplLC1sKsefPmJ0+elHpdWFhYrF69OuMFY+zQIVy6hLAwMAY9PTg60vTpUsriZBItwNp+C/bU657Gzwgh85io6bsHA++daOtxXTU9DQDVrk15MdBSaO6SZZ6Rni4Z6s5NZljdzs7u8ePHV69ePXHiREJCgp6e3oABA3L/eK5WrZqtre2rV68k2uMZu5uaaiMrs5/PR/PmuYPrmTtnyCPYjRvUsCHUc/yy7Nevn5GR0Zw5c7y9vcVCiixdUW69Mg0diqFD6ft3xMTAyEixXicn7MoVtnBhDhVIdDR78YKNGkVLl1KbNl6KqqXExcUFBweLBQ0+Pj7Ozs6fs8m/GGPfvn3bvn27fF+W1NTU8+fPZwgaFFXwkf4Ri0Ts2TNs2kTTpuXe2HLZsl29enUICrpiaFgp10p4FSvmTwKSDSJavnz5169fZ82atXnz5v3793/79k1O/xcvXjDG8qux+4mcOnXqxYsXsrZ++PBh6dKlK1euVDjO+vXr371755etIFEWqqqq3bp1M5RVJMjWVsHQOjoFUDOIKW9nX6NaLc/XLx8/fdC6ZXtTE+n1lTg4ODg4ODg4fnc4QQPH30JAQMDbbAkfROQsLTGFQwIlwupyZKuOmZ+ZiOFDItp5sis1OE0DBwdHscPn85ctWzZlypRnz54pyXqQ+rNJEuJSZr5NX5PieqjXtBTcalDHVywiDdECOHuy6zWofDZNw6ckbPFnJ0IhUBThShDiThTuRLEFX1BLB/8YU1djmP8Ot3QRw6gP7EUcAPAJByv/KmoGMdNtEJiKg8EAkCTCxE9s0Vf0McEAU6oow9ubo8SwUCVx6C1KwPCTHT1KlNYGmF+WlnxlAB7HoIE721ieOipOCP9FSUpK6ty5s6qq6vPnzxUWsS4MysrKDg4OXl5eCQkJ6enpWY3a2toVK1b8ifYMBUAiih9WoYJOnTr4+FFKVxMTWriwuEtOsPHj2bVryF6pXShknz5h1iwIhVSg3OK8YG5ufuvWLSkbHjwguWFjFhVFwcGwssq9qWvXrl27dvXx8fny5YtAIDAxMTE1NTUwMFBX/yXUgmzpUkk1QxYREWzVKmrUSEoK+Nq16NmTSc0/NjJCSIhkEYTERPbgAQYOpFOnpMS8VVR4GzYgMpJdvIgvX2BsTB07okwZ6Qt2dZVllZHRISSEIiORLViYZRwYnY79+/eHh4ffv39fohaAubn5kiVLKosNBlJS2LBh7NmzHKUNXr/Gw4e0c2fucGOqCLuDsM6XxTTsI24hxjo/vzT/9NqyYb45utavL2flP6heHU+fyizqweOhbt2Mv5WUSFNT/m86pqeX9X1GRO3atWsn9woiomnTpk2cODG3Yf746OjKamq1+XzJtfH51KABzZkjZbiUFNGsWXj2LGMxI0YwCwtq3tz9yROnevWcnJzEqfCtW7du3br1ixcvHj58CODo0aMApGbJZ2BgIEXsopCYGKxcKd3TIiQEy5ejbl2FciJVVVXdzLIFgwcP/izNzEYgEGR9KcjiR2HTAhvPpKfjxg1IEzSgbt1eY8YI//23ZWjoLj29jtnuNmRjQ5s2Fcb9CMDOnTsdHBz++ecfT09P+bK56OjoqKion1Z1Iv+4uLjIqTkrEonEp6hCKlSosHHjxilTpvj6+mZv19bW7tSp09q1a2XtSF26sD175DivkIVFfnU82enaudfrt54ikeiS27kRQ8cVeBwODg4ODg4Ojl8ZLnGM42/h4sWL2f9LVqNGDYvcZTs5ZDDSAnsrZZSd/paMLq9ZrIL/yHNwcHAUAT179tTX19+Q36zEEuRmFJKEAFBRE1WKs6h6RU2crUbaSgAQLUCTl2x3IO5E4VAIur1mdZ6xIyE/1AyVNPE/a+yoSAcr066KtLocTbNGRyNJ4cLLOMz9zKo8YW092NE8iCF+Lgu/svOZZtKr7KjNL/YElYAtFWiAKWW5dEQJsC0AdZ+zVh7M5Zd/e/9sst773yeTsMiYao3ldsQjAIhIQ/93bOh7FiVQtNsvSb9+/SwsLM6fP1+sagYxKioq1apVc3BwMDc3L126tIWFRbVq1apWrfpz1XVFkgvrM2SIZJOaGjk48LZtQ+PGhR9fDuzsWXb7dg41QxYREVizRoE9eyEoW7as1PAkFMUmIRJBKN31SEy5cuXatm3bsWNHJycnCwuLX0TNAJEIz5/L2c4+f2b37knZYGxMhw5RzZpQU/vRqK5O1auTqqqkmiFrNE9PtmWLzMkMDWnIEFq2jCZOlKVmAICgIDkLBoCkJAnFg2FmvPi7AOrq6tevX587d26NGjVMTU0NDQ3Lli3bunXrS5cuDck859nEiezBA0jUC2CMffzIxozJKswBgAGu4ajznM37zGIyzxHHL56XlvfYv22chJqBypWjMWMULF7cc9IksrOTubV8eRo16sdr+fncWlq8Hj3yMml2+vXrN3HixNyFTnSMjO6OHIkePWBpmfFNyefD2pr696eDB6VIVVJSWO/eOHsWgYHPQkMB1DEygp8fO3SIZb7bTk5OWd0dHR0nT54sVjNkR9xHnr4hb7CNG5lsOwH27RvbtKlHjx46cqPFpqampqamAB49evTmzRuZoylyx7HJMiIqhI0QCw/PUfwlJQWBgUhIAECzZvVds+ZsjRr/i4sbGh0dIhTCyIgaNqRjxyD77MoT/v7aCxduNTMb6uycfv++/L5E9HvJ+8SlQwrTIYuuXbvev3+/d+/eDg4O1tbW5cqVa9as2d69e48cOSLva9rICI0bQ9abpq9PEybkcQFSMTUxc3KsB+CFx/OoKHniMA4ODg4ODg6O35dfNN+Rg6PIcXNzy/6yffv2P2slvyndjKHJpwHvWJoIHxMx2ou5VP37wgIcHBwlCxHt2bOnTp06LVq0qFWr1s9ejhQuRGQ81uxc/EnPDlrYX5l6vGYMSBJiuo+UJ6qNSmGWDTXUy70l444dlIq70bgUwW5FIVUEACKGJ7F4Esu2+GNfJapcnLKMArPJH1v8M/4eY4GRv6oi8V97rLSjAyHYE5hRGgPA81g8j2WrfLGhPLX4lVwl/h6+Z8pJ9JT+xp8u4y1RTYtGerHgVAA4E44nsWxXRWr8E6tvREayNWvw+TOSkqChgfLlafp0+Vm5ly5d+vLly4sXL0oygqKtra2d20j/FyCP9SYUQgMHQkODmjVD3bqFzOvNEydOyJEssM+f4eJCw4YVx8wVKlT49OmTlA21a+PoUXmShVKlYG5eHEsqXkJDmVy3A6Sl4e5dtGghZZOVFbm64s4dduECkpKgqUkdO8Lbm61YIXM0oRB372LKlEKtWWGygYaGxF3CINNxPzKNAaSkpLR48eLFixdHREQkJSWVLl1aLbss4+VL9vixLHcE9vEjNmyguXMBuMdh3mf2NFu5AFt1zI991WnPGAoOzr1sWrFCTsWKHGhq0urVmDyZ+ftLbCEbG9q4MbtFCs2ezV69Qu4ZxVurV0e9enmaNCcLFy5s3br1kiVLvn37lpycrK6uXqZMmYULF9YVm0MkJLBHj+Dnh7JlqUEDyBDoiGbOhIeHlDdTKGQPHjwfMaK2qytyahqyKLx8ITg4ODQ01MzMzCTLn19ROQl8+FBr4UIHBwdZWfjKyspdunQR/y2u3FGwtRkbGw8fPlz8N40ahYsXmbTaBIpJS0N8PExM8PAh27KFBQQgORkqKmRqiu7dacCA+r17v7p/f8WaNQ4PHgzu2HHGkiWlS5cu2JrFsJ072X//ITS0A3CFx3MPDeUBItn9DQ0NS0BcWITIrxUCQCU/jhqWlpYuLi4AhEJh3n+W8FauZMHB7MkTSS1dqVI0ZAiaNs3TKF++iLZupcBAlpZGurpo3pwGDhTrJNq0dH72/JFIJHz05F7H9v/k/XA4ODg4ODg4OH4XOEEDx9+CxP+cOUFDAWhrgJ0Vadh7xgC3SJwIQ69C/a+Zg4ODQzE2Njbbtm3r2bPnixcvSpX6ifE3KaSKcDUzXtDJqCQCpa30McWatvgziXR/HqG9IcZbUl1dBSOYq6KfCfqZUGw6LkXibBi7G410BgAfE9HKg512oPp6BV9hohCaRR1t3OKPhV8yDrijEZbb/dIxaW0lTLDEOAu6G41DIcwtMkM44puMbq/ZTBvMKvMX2gT8ZHwyQ6jWanL7/bk0KoVntWn+F3YwGAwITkWnV2yUBZbaZvhvlSTs3DmsXcsCAn40ubvjwQPMnk0dOsjaa8+ePTNnzsxXvOEPIyvvs6jUDABo+fKiGiqDmBj24AFCQmBrSw0bShawkG21ncHz58iLoOHrV3bgAAIDweejcmUaNAiKfh4YGxsLhcLo6GiJHxLUpg3KlGFSzRvEHSpUKLhv/E9EIIBITiwys48siKh5c2rePKuBnTwps1CCuENkJKWnS0nlzzPUpQv77z9ERsrsYGaGnMXp9ZUzywnlDA7mdiAAIDpyBLGxudszYAzPn39KwuIv7HK2JRgoY5YNDTGHMtWA8U62bBn78iXDKKJ0aSpblpYtQ/nyeTpCMU5O5OKCBQuYtze+fwcRDA3J3p6WLUNWeF6MjQ3NmMFWrcqRqQ8AoKpVafv2fEyak3r16l25cgVAamqqqsRFqqVFbdpk/P39O758gbY2rKxyGBzFxuLZs+znw7PQ0DomJnVMTJ6FhkIoxK1b7k+fgs+XEDRIPJApgD3D5s2bDx06FBQUlJiYqKWlZWlpOXLkyOHDhys2d0lKArB///527drlNmvh8/lNmzadN2+e+GV0dLT8wXg8nkja9cXj8Vq0aGGXZZOgp4exY7F6NXLV+ACfL9/6BdraMDVlmzax/fuz785CQuDlhcePaft2naZNVzVtOjE4eNWqVfb29vXr13d0dKxYsWL58uUrVqyYL7cYduoU+/ffrAtkna5unfBwYx4vVMZthIgaF7OjT5Fjb29//fp1OR3MC6Rdy5/IUlmZDh/Gxo24cYOFhiI1FVpa4POpdGn25g2bNo03eDCqVJEzAFu3jrm4IDxcfPkxAA8f4swZ2rUL5uaWFtZWljb+Ab6v3nhwggYODg4ODg6OPxJO0MDxt5CSkpL9ZYUKFX7WSn5ruhnjeSx2BgLAoi+ssxGpcYVrODg4ipnu3bs/evRo+PDhZ86c+dlrycG9aMSnA4CtOkrM2GBBWUyyotNheBzLItOgpwxHHepsBKt8Rmp1lTKUDd8FOBSMdX4sQYhEIfq8ZQ+dyDKfowWlYuU3djkSUQIoEcxVUUETNbVRS4cctGFSiGDQvwGYn6lmaFQKeysR/3eQA/AIzfXRXJ++C3A4BJv9WZQADFjli3AB21Ce0zSUHCIG97iMv6v+kgYkJYOOEjZXoPaGGPuRRaSBATsD4R7H9laisiXpkf/4MVu+HGFhEs3M3x+LF5OJCRwdc+8kEAju3Llz6NChElniT6A4xAqFIjUVL16wwECysUHNmlCU2AoACQls+nTm4YGQEDDGlJR4lpZo04Zmz87wfhAKmcL6DnJC7GLS00WzZ+PWLURkliC6epWdPk2DBtGIEfJ3NTQ0/P79u6QyUk0NgwZhzRqpxRTI2poWLVKwpJJEJGL79uHaNYSHgzGUKoUGDWjyZCmSC1NT6OpCjoM6EapVy8fUCs9McW2OwtRksbCgWrXYtWvSt2pqol8/iTbDzBMzJFWye24oIkLWMcSrabnW6XC8Vf8nz34cpzoPoy0xxYp0so6pRg06c4ZCQtjbt+DzycEB0pQTirGyogMHKDERfn4ggrW1LIMH6taNypdny5czX1/ExYHPJ0ND1KlDCxbk1RNCLpJqhkzYzZvYto0FBiIuDqqqVLo0mjWjGTPEny+7f1+Wb4RY08CCgsjLC1WqyBErSDVvkANjrE+fPhcuXEjOrAySkJAQGhrq5eX17Nmz3QrfDQ0NAHZ2dleuXBk8ePCbN2/iMy95c3Pz1q1b79y5MysyXbZsWfmD6evrq6ioBOd8E5SUlBo3brxv377sjdS3L1RV8e+/7OvXHxojc3Nq0YLdvCnrbQRAVlbs0SMJNUMGycns2jWsXElz5gAwMzPbsmXL0qVLb9++/fLly7Nnz3p7e3/58qVVq1abNm2ysrJS8M4ASEvDzp3Z5T7qREf19RuFh+vyeLHSNA3Vq1dfuXKl4pGLh2fPni1fvtzPzy81NVVbW7tKlSqrVq1SaFAxe/bs8+fP+8kwzNDX1582bVoxLDYXfD5Nm4Zp0ygoiB09ylxdERDAMs8E0bVr1KABbd4sKQcEALDt29nevUhMzNGans5ev8bQoXT2LDQ1HapW9w/wDQj0i4mN1tP9tTIBODg4ODg4ODgKDydo4Phb0NTUjIuLy3oZHx//e1nk/TosKEuu4Sw0DcGpOBGGQaY/e0EcHBx/AatWrSpbtuzixYsXLlz4s9fygyvff9gGlCS6ShhmjmHmRRMTN1DG/6zhbESdX7GQVMSkY9xHdr56PiLuD6LR/92PItPpDH4p8EvB9e8Q5w4Zq6CKFhy0UE2bamijTJ6jp/8GYO7njDe5oR5OVv39VHQGyphshf6mNOIDux0FAPuCoMNni205SUMJ8ToBUQIAMFGBbREEgH5vWhvgsRON9mK3ogDgZRwauLP5ZWikBUqmHAdbvTq3miGD0FC2fDmdO5d7y8ePHy0tLXV1FVnQ/Dp8/MiePIFQSDVrokYNyL2hZi+5TURSNQ35VTx8/vw5MDAwPyvOJD2dLVzI7t9HQACEQqasTJaWaN36hy5BKgkJrGdP9vbtjwWnp7Nv3/Dff/j6lfbuBRH4fNLSkr96ZmAg/zRk48fj6lXJzGY/P7ZpE4RCGj1azr4ikYgn7RBo8GBERrJjx36IJMTtdna0Zo3iOgiFJzSUXboEPz+YmVHHjjJnTExkQ4awly+RlpbR8u0bXr3C3bu0dy/MzHJ0VlGh8uXled1bW1PHjvlYpI2N/O2kqys1ApcvaNMm9OrF3ryR3KCujo4dqXdvieZKmhl/3ItGmggK/GZyiS2EPP69yg1dGna7XKttssoPISeP0LM0FpQlc6kHZGpKpkXxH2BNTVSqpLhb1ap0/DglJCAwEG/esEuX4OnJOnaEri7q1qWJE6FWxNZDbNMmtm8fslwKkpJYdDR8fPD6NR0+DBUVBAbmFriITRqQpWmIiJBzLWepGfJuz7Bo0aLz589L5KgASEhIcHFxGdOyZXX5+1euLP7Xzs7u4cOH7u7up06dioiIqFSpUv/+/U1zfqCDBw/etWtXmKyvKsDBwWHjxo0zZ8708fGJj49XUlIyMTHp3Lnz3Llzc+frU7ducHaGqyt78oQEAlSqRH36wNAQIhFzcZHu02BoSFOnshUrpKgZxAgEzM2NJk2CZsY1oKur27Vr165du4pfJiYmbt26tUmTJm/evFFYOIndusW+fZNorKqsPFZL63pKShSRX7ZFqqmp1ahR4/Tp05qZU5cws2bN2rdvX0S22/WLFy/u37+/YcOGzp07y9nRxMRk4sSJS5cujcml9FJTU+vevXsJe06w27fZ4cOSsrOYGObmhvh4OnxY8js3NpYdOyapZsgazcsLq1fTkiVVK1e/5ObKGHv89IFzm07FtXoODg4ODg4Ojp8EJ2jg+FswMjIKyWZzGh4ebmlp+RPX8/uiycdEK5rzmQHYH8QGmXIhGQ4OjmJHVVX1yJEj/fr1mzx58q8T07qZWW+itYIQzG9ABQ0cqUJtPFg6w71onAhFbxPFewE4GYYJH1lKZvqWKi+jwkJ2wtNwOwq3oyDWN6jwoMGDMg/mqrDXRH09aqwnqXIQMSz7xtZnxmLq6+GUA2kUdTGLEsNQGaccaNxHdjwUADb5w0wVo4o/TMYBwDNTztq4FH77C7UoMFbBmWq0LQBLvrJUEZKEmP2Z7QjEIDNqbwh7zeJ8l758YV++yNnOvn2jwMDcAV1/f/8yZcoU37ryApWUr4osTQPy499gZmYWFhYmUGh4IIFAwPr1Y8+f/4ixCQTs61f89x+8vWn/flmaBjZ1anY1Q44B793D1q00cSIAVqmSvFL3Ojq8XCn4OWZxc2N370qP/8XFsQMHqFs3WRnzAoEgNDTUTCLqnwlNm0YdOrBNmxAUxFJTSUsL1avTlCnQKmZTl6QkNnUqe/4c4eHiBrZrF9WsSZs2QUdHoi8bM4Y9eSI5gkjE3r7FiBF0/rxEwJ4WLGAfPyJ7bZcs1NWpR498HR0NGsTOns1d++AH1avnfTSZaGnRyZNszhy4u7OgIBKJoKZG1tbo3l2qWqWyFmzU4ZuMuHTci0YrA7mD29ri1i3xnx/Nyh1v2O1Ug3+CS+X4raNMaG2AWWXI4Vez89HQEO3ahWvXcliJvHyJmzdpxw7Y2hbZRPfu5VAzZCEUsqdP2fTpvM2bUaYMeLzcNU2yaxowY4ZUsUJ2Y4Zn6enM2RndupGiQjNpaWknTpzIrWYQk5iYOPHLlwdlyuSOyouhMmVo8mSJZcixiChTpkzTpk1Pnjwp9ZZrbGy8YMECBweHK1eupKamhoeHa2pq6uvryzsAdXXq04f69MmxqqVLERLCHjz4IVESY2hI48ahTBkm9eLNIiCA3bpFnaRHrDU1NWfNmvXu3bs9e/ZMmTJF3jgAnj6V6o4zX0fnQnLyCC2tID7/c8WKKTyenp5e9+7dBwwYUGJfiBJs3rx5x44d2fOUxHz9+nXixIl2dnaVM5UrUpkyZYq6uvqmTZt8fHyyPlxra+vevXuXtOFEbCx275ZuosMYe/oUBw/SkCE5mo8fhxyNGmN4/hxAGRtbM1OL4JDAS27nqlaubmmRB4sODg4ODg4ODo7fB07QwPG3YGJi8iZbtkdgYGCtWrV+4np+a/qbYslXpIjgGY/PSbD76/MdOTg4SoBmzZq1bdt248aNi34N/2ffZPinAIC2Eur8KhKLQuGog7GW2OIPALM+szq6JN9KIUqA6T7sdGYCm5kq9lSihnpIFcE3Ba/j8TKOvUnA24SMwhxZpImQJgKAiDS8isfxUAbAUg2N9VBfjxy0kSzEkq/sYUxG//p6OP07qxnEKBG22VNcOnOLBIDZn5m5GnUwVLQbR6HJqq1uVtjk4T8HAsZbokkpGvWBvU8EAP8ULP3Kln6FthLKacBCFZZqqKBBTUvBuugKUrDXr+XVsAfw/Tt784ZyCRpiY2N/upQtT2KC27dFs2Yhm4Q6AwMD+t//aNCggk0tDh3lqxqFurq6np5eRE7LAYWw+fNzqBmyEAjY/ftYs4ZmzZKyW1gYe/FC5qCpqbh0CRMmgIg3dy57+ZL5+krtSLVrKwiKHzkiKzkVAIKC2I4dtGCB1I2vXr2ys7NTk5PLbm9PO3cCeRD0CAT48gWJibC2hmEhbuKpqaxvX+bhkSPZ/ft3duMGevakU6eQPa/67l0mO5edffiAnTtp/PgcrTY2vJUr2fz5klFePT3q0kUsMckHZmbUrh07ckRq4JPKl6e5c/M3oCw0NXmbNyMxkb18iYgIsrND1apSlTTp6emhoaHN1XX3JWsBmOLN5pah7qWlmM3Ep8MnCd69J38UWvloGn0yL+9jKqkAqBzgZRrkkfT6esT3kMU6Ot26devdu7dUS4+fAlu8GOfPS775IhHz8sKoUeTqWlTiG7ZlixQ1Q+Z0ePQIoaHUqBGztJQaW30WGgqxoEFuUYlnmcoYFhmJz5/x8iVt2ybHyeb+/fvfZIgVxLzx8/OdONF6zx4pt18zMyxcmFshJJ/9+/cHBwc/fvxYmPN+aGRkNGXKlCZNmohfqqqqFjxJRkmJ9u/Hrl24dImFhiItDVpaZGVF06bB0REeHvJKxgAQieDlBRmCBjHDhw+fNm2aYkGDjPNcneiCoWGryMgB+vpb9+3jly+vYJxiJiUlZdeuXbnVDGL8/f2nTJlyTVbNmkzGjBnTv3//gwcPPnz4EEClSpVGjRqlsFxFkcMOHZL1VQgAaWm4dAk5BQ14/VrBmNHRlJREGhoD+w1bs2GZQCD478D2ebOWKinloWgUBwcHBwcHB8dvAido4PhbkCgfKP+/xBzy0VVCKwNcjACAq98xnhM0cHBwlAhz5sxp2LDh7NmzZRX9LUmeZEbl6uqWkFV7CTDbhs6HM78URAvQzpPNsqEORj9qVGcRkIITYdjq/6PMREVNnHQgKzUAUOWhggYqaKBnaQLAAN9kvEnAm3j2Kh6vExCRJjmgeMyjoTgaKhmxa2uAA5VJ/TdXM4hRIuyrTJ1eseexEDIMf88u1iCn/D1j58g3Wbqcq9+xoCz4f8rVWniqauGuI+0KwiY/FpkZJotPh0ccPDJeMQBtDHC4CqkWSVwvlxd3HvvIKhbwa5GQwJYskRJOA/D9O9u2jZo3R/5DXwVQM4ixt7cXCASxsbES+8r8Ak1KYg8fSvc/AJCejuvXMW1abt9+du1alsGAVFhICPn5wcYGRka0bBnmzGH+/jl68PlUqxb9+6+CQ5I7CwDI9v84cuSIfDfyPJGQIFqwAC9fIiwMaWnQ1ycrK5o6FQ0aFGAwNn++pJoha9P795g+XSywyGhxcUFCgsyx0tNx7x4kBA0AmjQhV1e2ciV5ebH4eFJVhakpjRmDunULsGBatIjFxeH69RwmAURUoQJt3ZrfgLECNDUpy/5dIGC7d+PhQ5aYSCoqKFcusl+/CYsXv3r1Kjo6mtnVxDI3AP4pGOXFZvqgmT6a6VOaCB8TmU8SfJIQnCoeSAtNBkrMYxwX2f3xOZvbLps/v3qa7WK5fPnyli1bjh8/bqOo1kZJEBzM3NykSkkAsE+fsHIlLV+OiAh28iT7/JmUldG6NTVtmvtqVUBCApNfqiYsjJ09S2PHUuPGzMUF6elS+qipPR80iMaPlypoeJbb5CM5mV2/jg0baOpUWdN+/PgxLU3ab8dM4uPjPfT1y+zZw5YsYZ8/Z1Rq0NcnOztauBAODvIOShrq6uq3bt2aPXv2tWvXQkJCUlNT9fT0bGxs5s+f37p16/yOJhMiGj0ao0dTTAwSEmBo+KOAiLY21NVlfegZKKqg2qhRI39/f19fXwWncYMG7OBBkjZXWSWlJ8bGA5OT6/Xrt3PXrpo1a8qfsbCkp7Nbt3DjBpKTUaYM9ekDc/OsjZcuXfr8+bOcvT99+hQfH6+wxIa2tvb48ePH575h5pO0tLSTJ0+6ubkJhUITE5PRo0dXrFgxrzvnLqyTExYeLvlzNS+uGIwBsC1broNzlwuXzgQFB16+er5zh+55XRUHBwcHBwcHxy8PJ2jg+Fuws7PL/tLHx+dnreTPoLUBXYxgAB7FsPGWXHCAg4OjJLCzs6tevfqpU6f69+//s9eCZ7EZT73r6v4590ANPg5UJmdPlixCSComfWKTPsFYBYbKUOEhRYivyRAwSIRf+ptidTnSkhGpJKCMOsqoo7NRxhuVKkKyCCkifEvGyzjcj2aPYpCQK4imTJhqjZk2xPtz3mCo83C8KrX2YJ+TkCxCv7fsriNxzgHFSit96CghLh0fE7EzEOO4gmPZUOFhgiVGmtPFCFyIYI9jpeiNrn1Hn7fshAMpF/pKpJo1mb6+zKLgAIyMqFq13M26urqx8q0dfgHYzp3s61eZm0NCROvW8TZvzteYBVYzAODxeA4ODn5+ft+/fxcIBIwxPp+vrq5etmxZqQOyR48gN5bJAgPpwwcpoUH5EVAAiYn4/h3iiFqTJnTyJBYvho8Pi42FkhIZGqJ5c5o8WXHwVZbYIgup4VUgODj46NGjb6UWxcg7UVGsb1+8f/+jJSyMhYWxCRNo0qR822+kprInT6SqGcQwT0+KifkRsJSVNJ+FrGRufX3e2rXIi/OEQng83qZN7PZt7N+PsDAmEpG2Nhwd6X//g0axydu9vdmECezTJ/GnzwA8fpxy+LD29++fxHYd4VdVtkxQHbyIdAwAfP/w8uS3d+faKPg41ASpbTxv9Hl0tsWbu8+U+H3CwoJy6kVSU1OfPXvWoUOH+/fvK6gmUPyw/fvlFfsA8OIFmzeP3biB4GCI36UzZ1CuHC1YgPr18zFTWJg83YyYr18B0JIl8PVljx9LXpVqatSyJY0bByBHyQnGWOvW7ONH6WOKfVwmToSy9FRyU1NTObV4ACgrK5cuXRrVqtGZMxQYyN68AUAODrkLGOUdZWXldevWrV279uvXr/Hx8ZaWlgYG8ouaFAI9PUl1QtmyZGzMZLgRAECpUqRIWsHn89u2bXvt2rVRo0bJ6UZNm/JsbWV9OsY83tVevQ7Wrt2xY0cnJ6cBAwY0bdq0WN6Kp0/ZokXM2ztLxsFcXNCsGW/VKvG3w5MnT+TXUfr+/fu3b98c8q9fKQA3b96cMmWKl5dXeub3jouLS/PmzQ8cOCDPCiiLXBVbpHQQiXKYZ1SujAsX5OxBenrQ1BT/3b5tp9dvPPz8v129fqlhvSYGBtKLMXFwcHBwcHBw/HZwggaOv4Vy5cplf8kJGgpJlr+6h+z/ZXNwcHAUORMmTFiwYMGvIGh4nhlcq/1nZdjX1MEpBxr6gYVnxjXD0xAuIy/OTgOry1HLfD7qV+VBnO1tooJ6uhhvSekMnvF4GI0X8exeFBJFqKeDdRWokmYhjuRXxUAZpx2o5UsWKUBYGoa+Z5drEGcbUHzoKGGKFS36ygAs/cbaGVLZoquh8GegykP30uhemgCEp+FLMgJT8C0ZO4PY9zQAuBWFWT5sfflCn6aWlmRnx54/l7WdbG1hYpK73dLS0k9O6ej8wBgrruLfr17JiU8DoPz7wxVMyvBjRiIbGxsbGxuBQCASiVRUVOQdu7+/AsVAcjILDqbcsSIbGxDJO3ZtbWQ39DY3p927AVBkJDQ08hELV1R2hJUqJfXwZs+ePWLECFNT07xOJHXwceNYdjVDFhERbOtWqlMH9vb5GO7tWwQFyesQEsIePqQOHTJeKlR75DcXX4L0dHh6Ml9fMjdHzZqQHZCj5s3RvDkKr5BISWFXruDJE/B4aNCAWrdGbu+QiAg2YkRunZC5SLRMVzdGJDqdnAwgzXWb4Pphle6TNbuMTvvkLvr8WjmnoEGVBzt12GmgvCYqaFC5tJjyJ/arf3rLDAm9ek5xcwuSEcV///79uHHjXFxcCnmshUXR3Y/5+sLbO4egJy2NvX/PJk3ibdiARo3yOpGurpRPQQKxvENJiQ4dwooVuH2bBQcjORmammRhgU6daMIEKankXl4sIEDeIfj7k7u7LPlFs2bNLCwsAmSPYGVl5ejomPHCwiJ33aICQ0S2tpIFSkoCPh8NGuDLF1m3VqpUCWXKKBymRYsWbm5u8gUNUFLC+PFYsECq3JDKlqWlS4cYGvbq1ev48eN79+4dOnQoj8fLEvooKSnp6emVLl26fPny5cqVs7KyUlZW1tPTMzAwsLGxyesX7tOnogkTJIU74eE4fZpFRNCBAyBSKBRQUlJSUVHJ03SF49atW4MGDQoODs7eGBERcfLkyYiIiOvXr/MV+lEpKnJBOjoSpUCob1927Ji8u0HWJQDwePz+fYauWLMgPT390pXzg/oPV7AeDg4ODg4ODo7fBE7QwPG3ICFoKKqnon8t5dShzkeyEKFpiBagFFeYj4ODo0RwdnaeNm3avXv3surX/hTi0/ExCQD4hFp/lqABQKNS8KhDR0JxIYJ5xCElVxKROh8NdNHHhDobo/BJ2wCUCE46cNJBkSSR/vqUUcehKtTpFUtneBKL3UEYU2TP3jmkMMEKrhF4FY9kIUZ7sas1/ijbj6LFWAXGKoAuAMywoZXf2CpfANgbhGb66GBY2PFp8WI2bBhyhgEyMDenpUul7mVvb//58+e0tLSCxSoYY4GBgZGRkWKjAiUlJW1t7bJlyyoVMgYsQUqKgg7x8QgIgJGRnGhxMaEsI+85B1ZW4PPlaRrU1cnMLHcztW3LNm+W/pmKO5iZSc+TNszn+eTkBBk1GgBAW5vXp0/u5idPnty4ceOjrNTwPOLuzl69krk1LIytXk379+d9PPb9uwIzecZyxPYUFispcMUHxtjatbhyhfn7Iy2N8fmwsKCGDWnJEkhcbr6+CA2Fvj7s7KCwBMzLl2zLFgQEICUFGhooU4ZmzEDm/8fZ4cPYv599/Zpxvh0/DltbjB5NPXrkWNq8ebJcT4x4vHk6Oq7JyeIYPkuKSz20ROSysl3/YaGqKWUNYaiMchpUXhPlNWCtJlFsSA/T/geAgKdPn37cvl3ucbxMTU39yZXOFIaEk5OlXxehoWzpUrp8WZbzgSSGhmRiwiIiZHbQ1qaOHTP+VlKiBQswZw59+MAiI8nEBPb2sk4M5usLsaOGLNLSmI8PyRA06Ovr161bV5aggYiaNGmSp7T43wpasADv3rGXL6VssrWl9evzMkirVq2mTJmi8NuTOndGbCzbsSOH4w6fn1FQxtAQgIaGxtChQ4cOHQrg+/fvWbZJ4tpGwcHB3t7e7u7urq6u6enpMTEx4eHhCQkJzs7OXbp0adGihZ6cAhnp6WzhQuk2JEIhe/gQ+/bRsGFt27bdsmVLgmwTkdKlS5ctW1be21EUCASCqVOnBkv7ymOMPXjwYPXq1XPmzJE/CA0cyNzc8P27zB7Vq0u26OlRr17s33+RlCRlwIoVafbs7C021mVqVHP0eOX+9PnDLh276+rqyV8SBwcHBwcHB8dvASdo4PhbkLDFi89e+5Mj//AIdup4mwAA3kk/DBs4ODg4ihUiGjdu3J49e36uoOF5HIQMAKpoQTMPReF/O7SVMMYCYyyIASGpiE6HQARlHnT5UOahdEmkP/3hNNDDTBta/o0BWPmN9S5NnDSw+FAibLOnpi+YgOFZLPYFY7i54r1+M4RCducOrl9nqalkY0O9e6Nw+ehiZpchr0R2PgIAxn9kNZ0KXSGlShXe2rVs/nz27Vv2CBzZ2dGyZbJy3NXU1KpUqfL48eOmTZvmd0KhUPju3bu4uDhRNofnhISE2NjYihUramlp5f8YZKDIaYD5+bH27aGlRdbWNHOmlHDFT4UaNGAWFnKyP8nCApUrS9mgr4/69XH2rHQPbQ0N9O4tb2Jvb9HOnQgOpvR06OujZ09ycmJv3iA+nuztkS06Rf/7H+7eleWLTrVro0EDiUaRSDR58uQ1a9boFDjeDwBgp04psOLPp/0GWVszLS15Yyoro0KFH/3HjGF37iAkRMb6GHv7Fv360YYNChN/JXccMYLduYO0TCMmoRB+fszfHz4+5OIi1jSwgwfh4sKCgxETA21tMjFBq1Y0fTpkZCGztWvZkSM5sr0/fWKvXtG4cTR4MNu6le3ciexe+kIh8/bG0qWIi6NhwzIa09KYl5ectZdTUmqlpnYlm5BIIBCEvvfQ0tJyqZpXzdq1a9fkxEcBhIaGent7V61aNY8DKiYtDV++ICkJZcuiVKk87eLgADc3eR3k1C7x9oarq4RSRB4dO+LTpx/nQ06ocmVIvBVKSnBwUPh2k6EhU1aWJ+IhgrGxnBH27t37+fNnT0/P3Jvq1Knz77//KlrCb4iKCh09iilT2NOnP64mLS2qVIk2boR5nn7HmJmZValS5fLly127dpWyOS6OrV6Nt29ZbCypqJCVFcqXR3IyS0sjLS3Ur08jRkhVwxgYGOSl6kRwcPD58+fFpg62trajRo2S6hXBrlxhnz7JHCUtDRcvYtiwBg0aVKhQ4aU0hYcYJyenEnBoOH/+/IcPH2RtFQgErq6uCgUNsLdHkyY4f16qiJDKlZNQJ2S0T5iA+Hh2+jSyq474fKpcmbZvR67fM21atfd45Z6enn7txuWe3fspWBIHBwcHBwcHx+8AJ2jg+FuQUDD8eRL+kqeCZoag4XMyJ2jg4OAoObp3775w4UKhUKjYz7PYeB6b8ez4j7/7EWCmisKGMDmkMdkKJ8Pgk4TYdGz0Z0tsOdOAYqSKFiZZYZ0fACz8wlrqk00eCk88jcWFCBaSCj6hrwk1/8mF1GXz8iWbP59lRqEYwI4eRbNmvJUrC2tED2yxJ494FpCCaAEGvGOXapC6otxsBTRuTG5u2LYNr14hKQmamqhZk8aMkS8I+Oeff44ePVoAQYOXl1dMTEzu9qSkJC8vr5o1axbZV0mDBrh3T15hbIEA0dGIjmYBAczbmyZPpgEDimbqIkFDgxo1YoGB0k0alJTQpo2sADZv1Srm789evpTcV10d7dvToEFS9wJjbOlS5uoqjs1kfK1ev86UlZGWBpGI6eqStTXGj6d27TJWuGMHRo+WDH0pKZGjI23blnuG/fv38/n8fv0KHciR5sSe41CSkykpKR/lMypUIEtLOQF7srSkunV/vLaxoX/+Yfv2ITlZWm9CfDy7fx+9e9PRo8gy0hCJ8PUr4uNhbi41Wsw2bWK3b0sJMzPGXrxgc+bw1q0TTZ+OCxd+5ATHxbG4OHz5gnfv6MCB3HcY5uLCDhzIoVcQExrKNm8mDQ126JCUrQCio9nu3eTsnCHG8vdHZKSUbpmoETVTVb2S0xmFMfbu3bu8V5ZJUWSskp6eniYjup9v4uJE8+bB0xPh4RAIYGBA1tY0a1Z2o3ipUP/+zMVFYeEJ6QiFuHsXeRY00OjReP6c3bmT+z5AZcvSxo0FWQMABweYm8PXV2YHMzNZ9gxidHR0bt++PXDgwGfPnoWHh4sbTUxMGjduvG/fPnX1P7SUlKYm7dpFvr7s5EkEBkJPj7p0Qc2a+RpjzJgxmzdvliJocHdn06ezL1/ErzLuwDo65OzMW7NGsS9IHjAzMxszZsyYMWPS0tL+/fffJUuWREZGzp07V6Ibu3VLfsEjFhZGaWk8FZV169b169dPqjtClSpVtmzZUvg1K+Ty5csCuf46ISEhCQkJCuWSvHXrWGwse/RIwt6JypenLVtkme7QnDnUrZto61YEB1NqKnR10aQJDRsm9cde2TJ29hUqffz04c79Gy2atTYwMFJ0cBwcHBwcHBwcvzqFfBzFwfHbcPbs2ewvLRX6dnIowiIzvhWW+lPXwcHB8ZdhYmJiYmLy9u3bn7iGZ5mP4mvrcEFojgKiwsOCshnnz65A+Cmyq+coJDNsyF4TABKE6PuOxabL7MmAG9/R+RVr48G2BeBsOE6FoetrNsqLxcve66fx4oVo7Fj29m2OnNqwMJw6xYYNk5O5m0f0lLCnEikRALyIQ883RfEmaGrSjBl07Bi5utLRozR1qsJI8LBhw1xdXT/JSeKURmxsbJYtdm6SkpJ85QTY8gkNHUrZUuoVEB7ONm3Cu3dFNXuRQEuXUp06UlQLSkrUuDFNny5zT1VVOn6c+vensmUhNufX0qKKFWn6dN6GDbJ2YsuWsUOHIOFvLxQiJSVDFxIby968YbNmsayiAHZ25OpKQ4ZQ1aqwtIS1NTk50axZdPw4NDUlxvf3958zZ8727dvzWsRdNkzR+UnKylBXB8DOn2dDhrBOnUT//MNGjsTz5zJ2IPTuLfO0V1FBx44SidE0axaNGAFpVT9+rPPzZzZpEgAIBGzJEtaqlahLF1G3bqJ27VinTkwiy18kwuXLMpPmRSI8fMh27cqhZshCKGSPHrEFC3K3Y98+6XoFAJGRouXLpRvLiwkOZps2ZR4MUxhS5eXqoK2traOjk/efiPXq1ZNfkMXIyMjW1jaPo8kjLIx164Zz5+Dri6QkCAQIDWXPnolGj2YnTijYV1eXBg+Gtrb0rQpT0vMlyCCivXupf39YWPx4/3V1qX59OnZMeu2YvKCmhrp15X2g2aeTgZ6e3oULF549e7Z69epx48atX7/e3d39xIkTmrmu/ZImtZifhtjY0IwZtGULLVmiWM0QF8eOHWOzZ7OVK/HyJRjr0aNHQEDAs2fPcnQLC2NTp2apGXLsfu4cW7myKNcPqKioTJkyxcPD4/Dhw3v27JHYSgrfwPR08V2oadOmu3btsre3z35XV1NTq1u3rpubW6m8WZ74+fm9ePGiwCVoFaqghEJhkrSqEJIoK9P+/bRsGdWrR2XLwtqaqlalgQPJ1VW6GVIWFSrw/v2Xd/YsXb5Mx47RqFFypKv/dO5FROnp6a4XTyteEgcHBwcHBwfHLw/n0MDxV+Dn57cy5//KCpDgxSGBthKJpfyJQvaXVD3n4OD4RahRo8arV6+q/yS/bhHDy8xn9X+8QwNHsdLRCLV18TwWKSKM9WLnq2eEjTmKA1UedthTW0+WKsL7BLTzYMeqSvFpeBSDWT7sjTQP8uOhcI9lp6qR7a+TC5qezubNg7RsxYzK0//9R8OHF3KSerpYXY6mejMA96PR0oMdq1rSb4KhoeGiRYsGDBhw7969vCfjhoSEpKfL01/IkTvkG2VlWr8eY8eyPIokwsPZqlV05EiRLaDwKCnR0aNYtAj37rGAAAiFUFYmKyu0bk2zZoEnNxdCWZmWLYNAQO/fs6goMjdH+fLyIpT+/uz8+TwFAqOi2N691KhRhte9lhYtWQKAhEJZjhEAUlNTe/ToMX369CL5qUBt2rBLl+QZ5pubIzGRjRjBXr7MMlFgAHvyBC1a8Navz71UGjoUnz6xCxckC0+oqVHLljR1qpRlTJ9O/fqxjh1ZZoZ6bti7d/TsGVuzJodhRng4Cw/HjBl4//6HMMXbmwUGyjvskBAcOCC1XjsApKezu3cpPj5HoP3FCwXnvyytQxZZxTssLaGvL6e/AHiQ6/ypUKFCjRo1zp496+DgoGAiAECbNm3KlSsnx0C+XLlyenp6eRlKPmzcOOnVUsLC2Pr1VLs2ypSRszsNH460NHboEIKCfrRqaFDNmggJkRKWzo7cUg5S4PNp2TKaPp1dvgxvb5QqRc7OKFcuf4Pkgrd0KfP2Zh4e0je7u4tat6aqVWnNGvmVOGxsbGbMmFHIxRQN/v5s+XJ8/swSEqCiQqam6NePOnf+aethjK1Ywa5cgb+/WMvIDh6k8uX5K1eOHz9+w4YNJ7JJZ9jixUxWoZzUVHbxIo0ahTwUlcgXpUuXvnTpUsOGDStXrlw/uyGHXJ0WANLUhG7G/7g6dOjQrFmzLVu2PH36NCkpSUdHp0ePHr169cqLcG3z5s0HDx4MDAyMj4/X1ta2sLDo37//lClT8nUUdnZ28jtoa2sbGhrmaSwi6tULvXqh2J6mlbGxrVWz9ouXz565P27buqO5WUE1SRwcHBwcHBwcvwacQwPHX8Ho0aOzl5xQUlIaJMv7lCPPKGf+ryutsLl/HBwcHPnDwcHhzZs3P2v2T0mISwcAExVYcfWLOAoBAavsiE8A8DAGM3y4L9TipaYOttpnPPN+n4h67mx7ANKzvev3otHp1Q81gxKhrwn2V6ZemVXpvyTD2YP5SjN9/ymwGzeYt7fMzeLK00XBcHMsts146z4motkLduN7kQycD8aOHWtvb9+tW7c85T4CAOT7QgOQL3fIN1Wr0rFj1KwZzMygpKRAAQAwX18U7QIKj5ISLVtGN2/yXFxowwaeiwvduEFz5ig8lgyUlVG9OjVvjgoV5Odbs927ERaW11VFRLD16yUb5dYKmThxoqmp6VRpsoACQG3bkr29zM3a2hg6lA0dyh4+lCwJERMDV1fRrFnSh129mhYtourVYWwMDQ0YGlKVKjRjBu3YIfPd09Fh8oukJCSIZs5k7u5SLNxjY9mhQ+zmTfErFh4uU6wgRiRicos+ICiI3b6dvYG9egX56csKT/gsjYKamnzLE2+BQKLehLW19fz58/v163f48GGRnOIv2VBVVR07dqyurnR1qqWl5frcJ17+YXfuMDm/WkNC2KpVCgehsWN5YnuSxo3RsCE5O9O//5KLC+Qbw+jpUf/++V8yoKtLffvSokU0aVLh1QwAoKZGLi7UoYN0gYVIhKAgdvUq69EDsvU6xYrC74vssAsXRL16MTc35u2N4GD4+rInT9jMmWzChMIbIxUMNnEi++8/+Pn9WEBiIvP0FA0bNrx27du3b//wJGAMsuvdAEBgoGLjkAJhZ2e3b9++Hj16hGZzaqH+/RWIJ2xts98SNTU1Z8+eff78+Rs3bpw5c6Z37955UTP069dvzpw5np6eERERKSkpERERnp6e8+bN6927N8vPRzZy5EhTcVkcGdjb2/Py+I1ZInTt2IPH4zPGLlw687PXwsHBwcHBwcFRWH6hn1kcHMXE+fPnr169mr1l1KhRZcuW/Vnr+WNQzbx/pObpeREHBwdHkVGtWrVXr179rNnfZQY7a0ovb8rBkQ9q6WBumYznsP8F4WAwALBbt9iwYaxzZ9apExsyhF279jOX+GfRqzR2VyLxb5gkIWZ/Zg2es0MhGdWj1/gysb5Bg49xlnhdl3ZUpH+MsbsSHaxMGnwACE1D77cs+df48cNu3JCXNQ6wsDAF8cU8M9kKuyuROg8AYtPR8y3b4IeSjNsQ0b59+4yNjRs1avRFfkZytl0K2SHfWFrSoUO869d5J0/KLwkPAImJkB8w/lmoqqJePerRA3XqQK4hf8Hx989f//zYgx8+fPj+/fuHDx8uss+Xz6f168nKSsomdXXq3BlhYezlS+n7CoW4cQPZPQDc3dncuaJJk9jKleTkRBcv8q5e5Z0+zbtyha5coREj5K0kOlqxrUVQkMyQakwMduwQ/0liFYUceDz5c31LS9t79OimTZvu3bsnFOsnZJVFyELhJ5JtBFq8mGxspPaKEonWJySkZTtMfX39qVOnmpqa1qhRQ19f/8qVKwomymTcuHHjxo0zMpKsLl+mTJmNGzdWq1Ytj+PIgZ07J6l0kSBvNzSYmNCSJXT0KM/FhXbtolatANDcuTIrQRBR3bqoWDG/Cy4uNDRoxw7epUvUp09GbZpcsE+f2Pjx0nf392dLl7Jhw0SjR7MtWxATUySL8vPz69Wrl4ODg52dXfny5Zs2bXr8+HEF+3z6xJYvR26Dk8REdvkyW768SBaWL9iZM+z6dem/B4KCtJYtGzhgwO7duzNaoqKYIq8UJl/xUAicnZ0HDx48YMCAH6qjMmWoYUOZsjlzc5o7t5CTrlix4ty5c7nVkMnJyefPn1+yZEnuXdLS0tavX9+xY8cWLVp06NBh9erV4mITlpaW7dq148sQlllbWxeJCqoIMTY2qV+3IQDP1y8CAvP5zcvBwcHBwcHB8YvBCRo4/nxW5cx4sLS0XLFixc9azJ+EeuZ/4pJz5f9wcHBwFCt169Z9+fJl3pN0i5Z3CRkP0Kto/ZT5Of40plijR6YBwAwf9nHaAjZhArt+nXl4ME9PdvMmmzSJDRqkIBzCkWd6lsaNmlQ58/r9mIQJH1mZh+y/IHzKvKncqUUr7MgimwVLF2OcrZYRzvdKxDrfX8JOgxSKFQQCJCYW1XQ9S+NazYy3RcSw+Csb/oGVpLBVSUnpwIEDQ4cOrV+/vqurq8L+Cmurq8oIqhUWXV04OcHaWkE3ZWVo/a1fJPlMYmYpKXl0s4iIiJg6derx48e1FQbX80XFinTwINWuneV8Dj6fbG1p8mRauRJubkhLk7nv9+8icdl4Pz/WtatowAB26BDOnmXbt4u6dmUjRkBDA1WrwsRE8TIMDRWoEAD5GiYWGIj4eAChOjqbRaLR0dHzY2NfS42DGhnJOj+909ObR0TUCw8feerU//73v3bt2tWoUWPPnj3UsCH09eWtTVtbntuHkhIaN/7x0tyctmyhXLVLErS196mpHc78TlRSUqpUqdKGDRsmTJggbpkyZcrq1avlLSMny5cvd3Nz69ixY7Vq1SpUqODo6Dhw4MBHjx5169Yt74PIgRQGj5OSkDdLCSlYWdH8+TA3l2zn88nJiTZvLuCwhUQgYCdPisaPFw0fzmbNwuvXPzaZmsLXV45Whr19C4nKFEIhmzNH1LUr272bXb+Oy5fZ2rWiDh3Yf//l6ObpyWbOFI0YwcaNY66uebljnDlzpmnTpidPnnz79q2/v7+Pj8+9e/dGjBjRt29fOVn7bNky6ZWexAfu5qZQbCESid68eXP+/HlXV9e3b9/m0VBEHi4ucgxX2KdPg2xtfwg1lJUVm+4oFWN54iVLlqSmpm7fvj2rhTZsoPr1pUwqVjMULhlJKBQePXo0Wcav6JSUlBMnTkjYNbm7uzs6Os6cOfPSpUu3b9++fPnynDlzHB0dHz58CGDXrl3t2rVTU5O06ROrGRTWpCh52rfrIjZpuH7z8s9eCwcHBwcHBwdHoSjGH6kcHL8C/v7+T58+zd6ybds2HR0uqbYI0MkUNMRxggYODo6SRVdXt379+ufPn+/Tp0/Jz/4+MzhYWbOYCp5y/F0QsNWevBLZuwSkiDC5XIfLCQdynFuJiezOHYwaRYcO/axF/mFU08Y9R9oWgHW+LF4IANECTPHOiF5o8GEnLWJYTxerytGkTwzAtgCMsYRh8eSu5wNZibmZkKam/Hrk+UX81g16xx7GAMDpMMQImEtVUilBnfy4cePq1KnTrVs3Ly+v2bNny+lpYWEREREhK4zB4/FKly4tdVORQO3bszNn5ESXqXTpfAga0tMRGAiBABYWUFcvmiX+PFhegvfZIFXVPAbYdu3a1a1bN3FiPWMsJiZGU1NTRUWlIKuUwM6Ozpwhb2929y5iYlCtGjVtmpFo/l1BCRYKC0NgIBswQLJufVQUu3oV/frRiROyctZzoK5O5uYsd2p4FqqqCiwcEhPTAgPHrFt3/fr1wMxxticmOigrH9DXt85KO+bx0LgxvX7NstVtFPNaIOj+/fvXbPG/5OTkt2/fTp8+3dfXd1n58izn/76zQ3Xrwt+fffwofWuFCjR0aI6mGjXo4kVs2gRPTyQmQlmZ2djoTJkyztDQ8MSJx48fA2jRokXXrl2zBxd79uy5ePHiu3fvNm3aVN5bkQ1HR8cLFy7ksXO+yRX4lIBUVfNa1UXq7s7OVKECW7aMff6MhATw+WRkhBYtaPLkfISlBQL29Ck+f4apKdWrBxllOPLEo0ds0SLm4yOue8IAdvEi1a5NW7dCSwvp6SwoSN7uCQns1CmqWTOrgU2cyK5ckbQf8PNjGzZAIKDRoxEXx8aNYx4eiIsTzwg3N+zYQStXIts4Enz8+HHKlCn+udxiEhISzp49O23aNOmp9qmpklexBAEBzNWVBg+WujE9PX3z5s0bNmzQ0dEpX748EX38+DE6Orpz5869e/du0qSJrNR/eQiFLCREXgeBoIq3d2xsbHh4uLGxMXR0yNCQZSv6IAmfr9hhqBDw+fydO3c2b9586NChGmKFlooKHTmC7dtx7RoLD0d6OrS0yNaW5s5FofUBL1++/Cb3I/v69evTp08bNmwofunj49O7d++vX79m7yMSid6/f9+/f/9Lly5VqVLlwoUL27Ztc3FxCQ4OTk9P19bWrlix4tq1a0vOCDYkhPn4kKoq7O0VXq2GBka1atZ2f/HkhcezXt37a2kVqdqPg4ODg4ODg6ME4QQNHH84/+WU7RsYGHTs2PFnLeYPQyfz/hH/ixX/5eDg+BsYNWrU6tWrf4qg4VOmoKHi35pYy1HkqPOwtxI1dhelMXpS3ul4w+59HpzK0YMx9vw5Ll+m9u1/0hr/NJQJk60w0JQGvmePYiDKlorZ1wRKMtRKg8ywPxiv4pEswslQjLUsmcXKhPr2ZadPIyJCZg9b28LEyaRiqIzz1WmWD9sTBAA3ozDdh22uUKICL0dHx6dPn7Zu3TolJWXx4sWyuikrK5ubm/v6+qbnStUlIn19/WIVNKBBA7K3Z7IKJKmooEOHPI0THy9atIg8PFhkJEQi6OqSnR0tXAhb26Jba0nDGzZMdONGdh0AA+SdQ5Z5vdi+ffv27NmzVq1aRUVFffz4UVVVNT09vVu3bosWLbJW6JmRF8qXp/LlC7AfmzpVVhyUeXhg6VJatiwv49D48czbG9HR0jebmyNnHE4CoYpK+zFj7jx8mFEkAgAQIxLdT01tExFxzcjIms8HETk60qpVbMMGfP2aPdNdCAyLjv4qLfc9NjZ29+7d3XfsqB4czKSVFKFy5WjNGoSFYcwYlmuRVK4cbdsmJQCvoUFz5vzoBgDQBIYOHTpUQv2QCZ/Pnzdv3pIlS/IuaChemjbF1asQyk4CyO2vkF9sbWn/fkpPR0QE1NWhp5ePfRlj69bh0iUWEACBAETMzIxq1KC1awtiIePuLpo8GRLB8rg4dvMm+venkycRF6e4EFI2hwN2/Tq7c0d6MYW4OHbgALVvz8aOlbzTpqezDx/YmDG8vXtRtarUSaZOnZpbzSAmNTX17Nmzs2fPNjQ0lNwWEoLYWAXrf/dOanNSUlLHjh2VlZWvXbtWpUqVrHY/P79Tp07NmDEjJCRk4sSJ48ePV2gvJDGu/OJTACglRVdXNz4+3tjYGADq1cOHD7J8QahsWSrmh2aVKlVq0KDBoUOHRo8endHE59OECZgwgZKSEB8PQ0MUQNshDR8fH1m6RjGpqamfPn3KEjSMHTv2q4y7qJ+f37hx4+7du0dE48ePHz9+vEAgSE5OLnDGVGBg4Llz5wICAipUqNC1a1d9+Q43Yl68YMuXM39/REQwHg+lS5O9Pa1YIf820rRxC/cXT9LT05+/eNK8aeuCrZaDg4ODg4OD46fDlZzg+MMJyin/t1CUx8aRdzQy/4OZxDk0cHBwlDidOnVKSEi4fLmknTNTRQhKBQA+oYyCjDsOjnxQURPj32XU/J7fe26kjoFkj8REnDol2chROPSVcak6+TakDeWpaSlYqKGjERaWlRlXJWCoecbWq99/gaoTNjZo0ECmZMHMLHsgsAhRIqwrT7PLZLw8EIzbUcUxjzxMTU1v377t4uJy9OhROd3Mzc3LlCmjntPSQEVFxcTEpFKlSsW7RB6PVq8mqf/74POpUSMaOVLxIKGhrFs3nDzJPn9GTAzi4hAQwO7cEfXvj1u3inzJJYe9PZo3zx6vkqdm0NenSZPyOPCaNWs2bdo0c+bMnTt3hoeHR0VF+fr62tjYODo6Llq0KDIyslDLloVBrjt2TpiGhrya9Izh0SMIhYiMZEuWsP79Rf36sVGjmNSPuGlTGjBASsSaiGrU4K1fD7mhtSXx8XcfPRJKC677pKcPjoqCtTX17UsuLlBRoenTqUGD7CKDE0lJ72SHTiMjI+fu20e7dlHlyjmkCaqqVLMmHToEAwNUqkRnzlDHjihbFqVKwcCAbG3RtSudOVOEGp3evXt7e3u/f/++qAYsDNS9O1WoIHOznh6NHVs0MykpwdQ032qGMWPYzp3s69eMoDhjCApily6xnj2Ry59DAUIhW7hQUs2QNZWnJ1uzBnp6Ci0rcmScHzokbxlBQaLhw1n2khbZCQ5mc+dKLXCTlpb26dMnOUvw9fU9fPiwlA3q6op9L2TIEQYPHmxtbe3m5pZdzQDA2tp62rRpL168uHbtmqenZ+XKle/evatgiuxoa5Mi257vmpqRkZFZT8No5kxycJDe1cAAkyYp/owKzfjx47du3SqltIeGBkqXLio1AwAzMzMluR8Zj8czz1QDhIWFffjwQU5nLy8vX1/frJfKysoFUzNER0d36dLFyclp4sSJa9euHTFiRM2aNUeMGJEmp3oRwM6cEY0ezV68QHg4GINQiOBgdvs2690bMpxvxJSzrWBoYATA/aVMBx0ODg4ODg4Ojl8fTtDA8YcjyPnApVOnTj9rJX8eWToGZe5GwsHBUeLweLyVK1fOnDkzd95tsfI1GUIGAJZqKEmLdY6/gen3DltFBgL4rq0/aai0+t+KXM05CoauEoaZ43x1el+PjlQhHbmhilaZ6XMe8fgFFA3grV8vEXHMwMyMZs5EuXLFN/UsG+pmnPm3D0sv8bfDyMjo9OnTU6ZMCZZVzhwAYGZmVrNmzTJlyhgZGRkaGlpYWFSvXl3s9V3sS6xUifbtoxo1chSJMDWl3r1p714oXIA41ig1EB4YyBYtQjGF50sE3po15OwMbUXe17q61L8/HB3zOKyBgUHLli1btmzp5OQkznLW19dfuHChu7t7YGBg5cqVz58/X8iVS6FdO8ipalGqFFlZyfRUAACwsDC2dq2oUye2Zw+7dw/37zM3NzZ2LOvbV+yinx2aPp1WrqRq1aCvDx4PGhpUtiz17UsnT8LRkXLGSnOgqnoxJUXOD6c3ysrvNm2iVasyDofPpwMHqE8fWFmJhVMXk5MF0sLDWfj6+qJKFbp0idaupfbtqXlzdO5M27aRq+uPEjmGhrR9O+/WLZ6bG+/yZbp5k7dlS9EWx1FSUurTp8+pX0QFqKREK1dKrxCkqUndu6No7f3j49m8eax9e9awIWvalPXqxWS/D2z3bnbrFqTFUNnbt+x//8vXzOzhQ+bjI3OzSIQHD8Dnk5mZvFG0tKh79x8vw8PlT0q+vlIlCxlL8vaGh0fu9uDg4FhFRguvpeokjI3JyEjebmpq1KpV7ua7d+++evVqx44dvJwaxISEhKy/q1Spcvz48T179vTp08fV1VX+8nIgt9KBUEdn3IcPAwcOVM2qa6OqSocPU4MG0MhRYYtsbGjOHOrcOR9TF5SmTZvy+fyrV6/K6hAWFnbx4sUVK1YMGTKkZ8+eQ4cOPXz4sECRF0Vu6tSpY2VlJaeDtbV1gwYNxH+/ePEiRG79joiIiEePHuV3DRLExMQ0b978/PnzoZnqH8aYn5/f/v37nZ2dZd6iQ0LYunUIC8u9hfn6ssmTIfveTkSOteoC+PLVJyqa+98EBwcHBwcHx+8KV3KC4w/H29s7+8v6xVkL8G/jcUzGg4Myv30ZXw4Ojt+SDh06bNu2bfv27RMnTiyxSb9lWpbacrc+jqJGXZi2+b+Z/8w4wojcarY+1LTvwLvHcvQogfgrhyLMVKGnhJh0xKcjMg1GsoOYJYSKCh0+jG3bcP06Cw+HQABNTbKzo9mzIScnuIhYU55uRLG4dHxKwpEQDJYbpSoOHBwcRowYMWfOnAMHDsjppqSkJD+eUYxUrEjnz9OzZ+zKFcTGwt6eunWD/HhYJszNjcmwLoc4gLFqFW/duqJba8mipETbt+P2bRw6xCIjIRCQujqLikJCAiIiwMH++oYAAQAASURBVBi0tMjaGsOHU48ehZ/NxsZm7969L1++7NSpE2OsS5cuBRklJoatW4cPH1hyMqmqMltb3rRpMDWlAQNw6RJ7KiPzVSRCUpKCkZOS2IEDSEyUbHzwAAMH0qlTUFbOvoU6dECHDhQYiMBAaGujQoUsVRNt3ow+fdjnz5JTKCkFODoG374t7/gSEk5fuPDZ3//o0aPx8fFKSkoODg7Tp083mDOH3b6NL1+SDh+Gp6ecEZKTk0UiEU9Jibp3R/fukOO9oaQkPcZfRLRs2XL1amnSwJ9CzZq8ffvY7NnMxydDoaKsTNbW6NePhg9XsG9cHNu9G2/eQCCAlhbat6fOnWX+Hnj/nk2YkENV8OULPD1x5Qrt3i1F+nbunJwCEMzDg4KDIV9/kJ0bN+SXk2CRkRQZiTFj4OUlq3ADMSY6eJBnYpJxeigKYDO5Ge1ITGQ3b1KtWhLN6urqyjmvqdyoS7U9IELDhvj0SWa9hnLlpCpUdu/ePWXKlCxJwcePH2fNmvXp06fExERlZWVLS8sxY8b06tULQKtWrS5fvty2bdty5cpVrlxZ/iIzJp01i71/D2mR+HRgcEpKlFB4cO3aHBv09Oj4cdy8idOnERvLVFWpShUaMSKHPUZxQkRr1qwZOXLk0aNH69Wrp6SklJaWFhIS8vr16/v379+4cSMgIKBu3brVqlVr1KiRtrZ2dHT0/v37Dx8+fPXqVV5+amlpaGg0btz427dvUtwgACJq2LChdqa0Li0tTWq37EybNm3p0qWlS5du3779lClT5Ns/SGXIkCGvpJWjEgqFd+/enT179lqJDwsAIFq9GoGBssZkHz/i2DEaOFBWB6dada5ev8gYu3nras/u/fK7Zg4ODg4ODg6OXwECsGDBAjmVRzk4fmtMTEzCskmYv3z5Ulauep0jj3xOQqMXTGzScLgKdcrTU1kODg6OIsbLy6tp06bPnz8vmsLYeWBnIGb6MADDzLGhPBdd5ihK2IgR7OrVmQMW7241BIBGatK9+c52oT/q+FKLFiQ3astRMjg9Y95JAPC0NlXMT53rYichAQkJMDRUbIhddGz0w6KvDICRCl7VJa0ic4nOK7GxsXZ2dh4eHpaWliU9dzHDRo1ibm5yOpCDA5V46aViJyyMPX+O6GiqVg0ODkUu5PLw8Gjbtq2Hh0d+axGymzexeDHLZjYOABYWNGEC9e2L0FBRkyYsKUn6cq2sEBQEaYUeMuDzZW7l82n8eJo2LR9rDQtj//sfe/cuwxaCx4OlJbVq9a5LlwaNGsXLrSPgKM0MY+TIkSNGjADQt29fFxcXObtXrlz5nWwVTkkSGBhYp04diQKUP58PH9j9+4iPR40a1LixPGMPAAA7fx7r17Nv3340qalR5cq0cydMTCR7x8ayrl2leyTw+ejalbdxY47GwEBR+/aIklcxiBYsoBEj5C8yC9HUqTh5Ul6PUqV4ly7ByootXcpcXOTVkjAzo4kTqV8/1rUre/FC3phKSnIS0wHQoEG0bFnu9urVq0v3YAAAqKqqnj171tnZWcq2tDTWoweTZvwAU1Pe9u1wcGDHjuHhQ5aeDk1N6tiR2rQxMjZ+9eqVuLTB/v37FyxYEJgzOK2trd2lS5eDBw+K3YMOHDiwcePG58+f/7BVkAtzcWHr10uk78eKRL0FAjUnpxNnzqgVfxWJAnDq1KnFixd//PhRKBQqKSmZmJhUrVq1fv36rVq1cnR05OcsPCESiRwdHVevXt1KmgeGHJKTk5s3b/7s2bPcYoXatWvfuXNHI9Op4tu3b7Vr185jcSJlZeXatWtfvHixVH4MZkJCQmrVqiXHB6JSpUpv3rzh5yq6wdq3Z2/eyBmZWrWiffvkdFizYanP5088Hm/a5Lnl7Ipd88rBwcHBwcHBUYSMGTNm586dnFcyxx9OdE5vT7O8pxdwyOZLEuo9z1AzVNREe8OfvSAODo6/lYoVK06fPr1v377yC44WIUGpGQ/CLFU5NQNHEUMDB0Jbe/HxFZUDPgJIUtUYMXargJ8ZmdbURO/eP3N9HJloZ34mibKjkz8HLS2YmBStmiEtLc3NzW3RokWjR48eO3bs0qVLT5w48enTp6yowGhLmKkCQEQatvj/hCocurq63bt3P3HiRMlPXexksyIvYIffkdKlqWNHGjgQ1aoVhy1NzZo1R40aNX369Pzt9v49mztXUs0AIDCQrV3Lbt5ku3cjOVnmcoOCFOQ9y9E6CIW4dy8/a8XXxMR+QF0er4pQWA8YUrZs8H//0cKF5paWcsq9Ozo6SlUzANi9e7eTkxOA3r17S09bz8TOzi5fSy0+TE1No6Ojk5OTFXctSSpVotGjafp0atlSsZrhxg22aFEONQOAlBT28iUbODD35c9WrZJZ8UEoxJ07kPDtiIqSNAXJTX4UIVSpkoJrVkdHrMOg+fNp9myyt4esKHtwMFu/HvfuwclJ3oBaWtDTk7smQtWqUre0atVKTqJ/pUqV2rRpI32bigodPUrNmyP71cTnU8WKvE2bkJ7OnJ3ZokXs2jXcuoULF9iECWHt20MkEqsZ3N3d58+fH5gr1T4+Pv7UqVNz584Vvxw8eHCFChVmzJgh7+iyH2ifPrw9e6hBA5ibQ1sb+vq+VlYNBQKbTp3OnD//a6oZAPTo0ePdu3fp6emMMYFAEBAQ4ObmNm/evDp16uSO6PN4vPbt2z9+/Di/s6irq9+8ebNnz57Znweampp279791q1bGtnqbpQpU6Zcnmt1CQSCR48ede3aVaGpQ3YuXbokv6pFYGCgl9RSU3lw+pG/fUDfYcrKKiKRaO+B7UlJiq59Dg4ODg4ODo5fD07QwPGHI+H/liLXApEjL/gkoZ0nS2MAwAd2VCQ+F9Tj4OD4eUydOtXU1HTkyJH5epZUYIIyv0bMftEHgxy/M40aUePGaulpO3b/T0UoAPDKpur2diMBgIjq1qW2bX/yCkuQ79+/P3v27ObNmzdv3nz16lWSwse4JUjW/6B+QvS+ZLly5Uq5cuXWrFkjEomqV69etWrV1NTUU6dOtWvXzsDAoF27dgsWLLh4+mT/RE+WEANgsz/e/YwIe506dX6RpPAiRlG8E3nL3OWQYMaMGWKZTt7/b8gWLUJwsPRtkZHYsAGvX0PO7xChENraMj/QXHE7ydkjI2Ua76ekSFjfb9++vUmTJi4uLu6vX3uFhDwPDDx0927DNm0OHTqkr69vY2OTe4zsUoYX0hBvcnJyWrp0afXq1WWt08zMbPny5fKPpcTg8/nVq1cvfLX7n0Z6OtauhYxMceblJcptsyq3Ggi+f2cHD+ZoMTJCptO+TKSdMLKgrl1hbi6vQ5kyWVcBDRhA166RnGJAERFs3Tr63//I3l7mgI6OJL+4kpUVtW8vdcuyZcvq1KkjdZO5ufmGDRtyB9R/oKVFBw/yjh6lvn2pdWt07kxr1tDly9DUFE2axD59yiFRSkmJ8fQslZIirrIxe/ZsWcYhKSkpJ06ciM0sxrF79243N7fjx4/LO8Ds1KhBx4/zbt7knTvnsXJlI1/fcYsW7dq7twA1EX5ZTExMwsPDC7Cjpqbm8ePHX7x48e+//06ePHnLli0vXrw4deqUlpaWRM8VK1aYmprmfeTnz58fOXIk7/0V2sYkJCR8//5dyga5YjIAMuVBmZiamPX4pw+AqKjvB4/uVTAaBwcHBwcHB8evBydo4PjDkbASffDgwc9ayZ/BuwQ4e7KwNADgAfPKUg1Fz0A4ODg4ihUiOnz4sI+PT8nUzwrPDCiUVhRm4uAoALRlC7VrVzU6YO6pjOq56zqODzEvSy1a0M6dP3dtJcPDhw/HjBljY2Nja2s7fvz41atXr169euDAgUZGRvXr19+8eXOsjKrbJUmWlFP4RysaDh06NHLkyCNHjty9e3fJkiWjR48eM2bMsmXLTp8+/fXr148fP44dO5aITp48eXrGsOR+ZZOX9knwuDPgHfuuoOJ50fP582eT3O7rfwA1aypId5YbO+SQhba29vv371+/fm1jYzN+/PgvX74o2CEyUjJLPifs2zdERMgfg0qXpjZtpEek5NgziBGJJPtERoomTWItW4qaNBE1asS6dmX//QeR6MKFC4sXL86d/O3n5zd79uz79+/PmTPH0DCHvV6WlOHly5cvZHj7v3jxwiPTYF8gEFSsWDF3H2Nj45kzZ1auXFnBsZQgQ4cOXbJkiVDh2/tLwu7cEUkYKuSEXr7McVakp7O4OAWDSohyTE1JfuC2dGmSWnNBFvr61K6dTOGOmRnNn5+jxdeX5SyRIAH79g3BwbR9uxTVAp9PtWvTjh00a5aU6hti1NSoc2fkiliLUVVVvXr1qrOzs142jwcej1elSpX9+/c3bdpUzsIyqF6dVq+m//7j/fsv9ewJJSU2f75U5VMpHi8yJUU4b158fPxnuR+rr6/v6dOnxX/r6emdPn164sSJ79+/V7yYLLS0bgYEtB8yZPfu3WPHjs3Hjr8DycnJhXGbMDU1HTdu3MaNGydMmCDLvbVp06YrV67MezXD5OTkfIhOAHt7eznWIABKlSolvSKSHPUPAB4PMgQ62WnauGV1h1oAPDzd796/qbA/BwcHBwcHB8cvBSdo4PjDqVevXvaXGzZs+Fkr+QPwSkTHVyw8DQA0+ThfnaaUUM16Dg4ODnmoq6u7uroePXp0n9y6oUVCVGZpC0Pl4p6K469ERYV27eJt2zZO5Fc50g9AgrrW6uVHaf9+hXlXvzvHjh2rWrXqyJEjra2tr127FhMT4+7ufuPGjRs3brx58yYqKmrhwoXu7u62traLFi2KUxi2KU6UM/8LlSaS2+935tWrV9OnT79582ajRo2kdjA2Nu7YsePixYtPnz7t6en53NtXo1rD1INLvoSEd/Bkwaklt9SAgID169cPHz685KYsKWjoUCpbVubmUqVo3LgSXM4fhYWFxblz5x49evTgwYObNxUEddinT7IS5TNISIDC0leqqrR9Oy1YQDVrQlcXcgNaEpCubo6vgCdP2D//4OxZ9ukTgoPh789evGArVrCBA5csXiwrfTk4OHj27NnOzs4TJkzI0jRkqRlev36tItcRRCQSVapUSfy3pqbmP//8Y2Njo6ysDMDY2Lhu3boHDx6cOHFi3g+qBBg6dKimpuaYMWNKxsSriLl3j2TZcgAAWFQUshvX8/mKT6rcmfp9+iCb334OiKhOHRgbSzQHBQWNGDGiSZMmTk5OzZs3nzNnTmK2uhU0fz61aydlTAsLmjcP5cvnOIR37yBfpBgby96+Rbly5OpKAwdS1aqwsIC1NdWqRdOm0YkT0NJC9eo0fTpyKzO0tNCxI02bJmd4HR2dy5cvX7t2bfjw4Z07d+7Vq9fOnTtfvHjRqlUreauSxdu3skp+GPJ4+jze28eP/b98kSiKKoFIJMoSDwGoVq3a2rVru3fvHh8fn8dVHDt2rH///mfPnm0vw5rityYoKEh6sL9IGTRo0IMHDwYMGODk5FSxYkVNTU35/aOiovI+uLOzs1SnnCysra1tbW1zt9O0aTK1OwDZ2dGQIQpnJ6JBA0aU0tMHcPLMUV8/eVo9Dg4ODg4ODo5fjT/HeYyDQyo9evQ4mM1Z8e7du1evXm37Nzk2FxURaej+hkUJAEBPCWeqkaPMAqwcHBwcJY2RkZGbm1ujRo0qV64syz+2SIhJz/hDl/sNxVF8NG2q3LTpymh0esUAHOGbj0tCBRkRhz+DGjVqpKambt26tXnz5iQtJV1VVbVNmzZt2rTx9fVdtGhRuXLlxo0bN3LkyJ+Sl6+WGTNK+XMFDbNmzVq6dGkF+Vbe2ahhont4zvhBnccJGT4kovELtrE8dTQq1jUCgEAg6N+///Tp0+3s7Ip9spJHUxNz5mD2bOQOUWtqUo8eyIxGcxSMtLS04ODg7t27y+9GfL7CeDjT14d8I/EKFQBQ//5o3x7t27P8mM2w6tV/3BYjI9mMGczXV7JTWtqr27c/SzUqz8THx8fPz2/BggVOTk4rV678lmk7kZ6e/r///e/QoUOhoaHIpnIQk2XbIBQK3d3dnZycAJw5cyY+Pv7NmzdJSUkVLC0t3dxw+DDbuROamqhRg8aMgaIQYAnA4/FOnTrl7Ow8ZMiQvb+d8X56uoIOQmGOPkRkbMz8/OTt4uAg0UADBrBXr3DxIpKTc24gqlmT1q2T6L9z586VK1f6+/tntdy9e9fV1XXv3r3169fP2PHff+HqiqNHWUgIBALS0oKdHc2dKyW/XGFVnaw+Wlq0fDkASk8Hny9hXUM9e1LNmmzlSnz9yhITSUUFZmYYNEhWsQkJateuXbt27bz0lA+7excJMqsudVdXP+HnNzIiQr5yCIB2zjoggwYNevr0ab9+/c6dOyevCgaQmpo6a9asixcv3rx5s0qVKvlavCQPHrA9exAaylJTSVcXlSvTrFnQ1S3UmEWBn59fw4YNM174+7MvX0hLCxUryvLhKDCWlpaHDh0S/12/fv0nT57I6Zyve4uOjo6zs/POnTvTpV3j2traI0eOlL6nnR2NGMG2bUNu/YS5OS1bJkX67OPDjh9nYWGkpUUdO6J+fRBpaWqNHDZ+3ablAoFgx+5Nc2cu0dH5+Z8sBwcHBwcHB0de4BwaOP5w2rVrJ2GJOXv27N8yReOnwoARXiwwBQC0lXC+Oqdm4ODg+OUoV67c3r17e/bsGSk/jbJwpGbGL9W431AcxUyTUmihDwBChiVf/vCfLp06derZs2eLFi2kqhmyY2Njc+DAgfv37wcHB1eqVKlr164XLlwQyE1jLXKyrv4/9VPx9/f39PQcPHhwvvbqaIQ9lUiZACAiDf3fsZ5v2DuZwZ0iICkpqVevXgYGBosWLSrGaX4q1Lo1b9MmqlLlR6CCz6eyZWnyZEnzdo58EhIS0q1bt1WrVhkYGCjoWqFC7jz1HOjo8CZOlNfHyoomTBD/ybZsYQEBeV8nlS/Pmzs366Vo2TIpagYAwPOUlFi5RhGRkZGvX78G0K5du/v374sFYefPn/f09Fy5cmWpUqUcHR0dc6lkshqrV68OwN3dHYCTk5O2tnaDBg1aaWhYjhnDNm5k9++zly/Z/ftsyxbWvj3u38/7MRYfWlpaV69eDQ8P79GjR5pCF41fiho1FDgu6OlBwjO/QweoqsrqTmXK0IABudt569fTtGlkb5+hQVFWho0N9e5NJ05AXZ2Isr6Xz5w5s2DBguxqBgCMMS8vrwEDBnzLVpaFunShU6d4Dx/y7t2jW7do1y6pbvlUowaM5ArfjIyoZs0cLUpK2dUMP5ZnZ0f//Ud37vDu3aOHD+nkyTyqGYqSlBQ5G7traLjGxVkbGpYuXVpONy0trU7/Z+8s46JsujB+ztKNhFKSIihgdz12YXcHBmLXa3d3dycq2GBidyGCDUooICAlXbvn/UAtyxawgDH/nx/ce+aeObts3nPNdXXrJnBw27Zt6enpTk5OQpfAs3n69GndunXDwsJevXpVQjUDzZ7Nc3Ghu3fp40cIDCQfHzpxgrp1g2fPijxWejqtWUPduvGaN6cWLahXL9q5U7JYRzQhISFmZmZ08yZ16cLr2pWGDeP168dr146cnUGs9UVJMBSfzAIgKr1CFFu2bGnXrl1haYuGhsbgwYOdnZ1FnYhjx+KKFVi9er5iTFsb69XjHDwIBb1pITmZRo/m9e5N+/bBpUt08iRvxAjq0QO+fgWAKlZV+/YaBACxcTGHj+0tUvEMBoPBYDAY5Qi7GM/4y+FwOCtWrOA/8ubNG09Pz/Kq5w/lxA+4GwsAwEE4Yoe1NCSdwGAwGOVBly5d+vXrN3z48NITruVdRP1bFzIZvxVLrZCDAACe0TkfxH8rv3790tQsgljSxsZmz549ISEhXbt23bBhg5GR0fjx4+/fv182WekZua9/BQnqiz+Va9eude7cWeIu0sL0rgiXaqFR7oLajRho9pJ6+9L9ONm/Z/r6+tarV09bW/vUqVPi46iLQVZW1sePH+/evcu/RFduNG+Onp6cw4fR2RlHjsQtW/D6dRw3rrzL+oPJyso6evRovXr1hg8fPmrUKMknVKiA1tZi2tHKCjp2xMGDQUPYzyRdXZw4EXR0cm5+/ChtoYhoY4M7dvBvjMYPH0R1V5IkCEPEwvHz2UtxHA4nz1b9VUGyD9arV0+IyOnTJ96MGfTlS4GDRPT1K2/WLHj/Xnw9RSYtjdasoZ49ea1aUbt2NHgwSfG7XlVV9dKlSwBQnO+HWVl05Qpv+nRycaHVqyE0tHiFFwPs0gXNxOU7oo2NgMMBjhiB9euD0KeBtjaMGQPCPmcRkePsjDdvcs6fx337OO7unFu3cN06fm0EInK53OXLl//8+VNoMYGBgZNyJTsFEJ+WVamSnI+PXGionIgHFqtUEeOxz19evhpSRUVi/9Kidm1QEJlIV0tB4TuXm1KxYsuWLcVoN6tXry6QmgoACgoKFy5ciI6O7tChw/dCcqivX78OGzasb9++ixYtcnNz09bWLsF9AFq/ns6fLxwFQoGB9L//FUg5kUh4OPXoQbt3k48PBAdTUBC9fEnr11O/flDc4LDg4GCzu3fpf/8jX98co4KsLAgNpatXqU8fiIgo3rDimTZtmk7eG3gh9PT0ZopNNimMnJycp6fnnDlzHBwcdHR0FBQU9PX169atu3Hjxt27d4s/F7t2xevXOadO4dKluHo15+JFvHAB7OwKdMrIoMGD6caNAiKPtDR6/ZqGD4fgYABo06pD44bNAODdB7/Xb14WqX4Gg8FgMBiM8gIBYNGiRUuXLi3vShiM0oKImjRp8oxPTt62bVsvL69yLOnPIoULtZ9RRAYAwFRTWGr1l168ZzAYfwWZmZmtWrXq3LnzvHnzSmP8us/pSwoAwPU62JjZczJKnwmf6MQPAABrVXhcH5X+UjVyzZo19+zZU/givpSEhIS4urqePXs2JCSkQ4cOXbt2dXR01BC6sigLHH3oUTwAwJXa2Ey7lCYpT1xcXBwcHMaPH1+8039lwcIvdDwCeHxLhzaqMMYEBxqAujjDbGm5fPnymDFjNm3aNHjwYBkMl0tGRsapU6dOnTr1+PFjIyMjQ0PDgIAAfX39TZs2tW7dWoYT/SVwuRAeDmlpULmyhGXL34YfP37s27fv0KFDFhYW69atK4LPfHAwDRki3M/f0JCzYwc0aAAAdPQoHD1KgYGQLa5SUMAqVWDyZOzSJa879ehB3t5ipkJlZTIzQw0NqFMHZ8wAVb7AoYwMXosWorItArOyGkdFRfNEZuEYGxv7+Pjo6+sDQHZyRLbdQjbZR/IUDPxkOzQU7vzC3JxEb9rGBg3w3DlRrUUmMJDGjaNPn4BflKCmhi1a4K5dIMnyPT09vVmzZi4uLk5OTtLO+PgxLVtGnz9DnlROXx9atuSsWydxOplAu3bR1q2QklK4CStXxtOnhdgepKXR5Mn05EmBBWkzMxw7FocNEzpL3uJ6YbUH/7r7nTt3HB0dUwWSKfgwNzf38/PT0NDIPktK7Qj/FFwTkwJNlSvj8eNYpYqY0fhPL38bzowM6tiRAgJEtVf/9eviixdmZmatWrV6/vx54Q6mpqbnz5+vW7eu0NO5XO66des2bdo0cODAWrVq6erqBgUFXbt27fXr1xMnTpw+fboMvvbEx/O6dAHRwSXYuTPulW5Df1YWde9Ofn7Cx2nWDE+dEjj47t27DRs2hIeHA4C+vv7kyZMFYgQjIiIcqlWLtLAAEcIaGb/n8OHk5HTy5MnCLi+KioojR47cs2dP8YYlooCAgNjYWCMjI1NhLibFHHbhQjp6FES9aho2xLNnASAlNWX+4hlJSYnmZhbzZy+X1ewMBoPBYDAYpYGLi8uePXv+0muiDAYfiLh48WL+I7dv3w4Q/TuTIcDxH5CtZjBRhjkWTM3AYDB+axQUFNzc3Hbv3u3h4VEa49fMTWj1F3J5mfHnEZ0JR8Jh8Ve6V1o+tSVlsSVqyQMABKTA0sDyvlhfOrx48SIhIUHgsnWRMDMzmzt3rre3t6+vb4sWLU6cOFG5cuWRI0cGizBmLyFZuX8H+b/0a1FUVJR4T2zxaMnDNlt8VB97VQS53IfocwrM9CebxzTTP0cWVmw8PDzGjh179epV2aoZ7t+/X716dVdX17Fjx4aFhX3+/PnevXuhoaHLly8fNmzYunXrZDjXH09SEs2aRe3a8RwdeT168Fq3puHDQWCb/u/HjRs3atasGR0d7eHhce/evSKoGQDA3By3b0cbG4EUALS0xBUrIHcoHD4cr17Fbdtw6FB0csK9e/HqVX41AwDkW4WLomZNzq1beOECLlxYQM0AAPLyICdSE2QpL28reoO4EuK6ihX1Ro3iNW9OzZvnHM31fs8WKOzYsUMgrhEAKlSokL3Cmt2HHwoMFHM/6OtXmVkaJCeTszN9/Ci4RJecTDdv8mbNkjiAkpLS1q1b169fL+2Mjx/zpk6lDx+A3/jn5084f56cnEC0akSG4PjxOGQIFNoajhYWuGGD0BAHUFbGffs4J05A//7Qti22a4fTpnE8PUWpGYBPByDGNoB+/PA/d05bbGZHcHCwpqZm3iCICDwevHtHly7R48eQnCzmXADg8ttRyMmhrS3u3AlWVnmjiU+kEq5m8PfnTZrE692bunShwYPpwIGShB1IRlERRNm0AICBgUblyklJSSoqKjdu3OjUqRO/lYKCgkKtWrXOnDkjSs0AAHJycnPnzn3z5o2ent6mTZs2bNjw9evXsWPHfvv2bfHixTIRcdLZs1AwUkSQT59AOiss2r+fRNvJ0OvXdO1a3k0ej+fs7NymTZujR496eXl5eXm5uro6OjoOHjyYP1PM19fXQVlZlJoBAOjt21IKuzlw4MCoUaMMCvqFGBoaOjs7S/RUEAMiVq1atVGjRjJUMwCXC48fi1IzAAB9+gSfPwOAqopq6//aAUBwSNDXQHaBlMFgMBgMxh9AWejKGYxyp0OHDtWqVfuYa+9JREePHhWIomCI4viPnN9C001RhYmgGAzGb4+RkdG5c+e6dOly5cqVwhffS8hSK0zhkZY89BGbps34/Unhwppg2hcKqTwAgG3f6UUDtFaVdFqZU1ERlljiNH8CgF3foZEWdBObN/0nsnLlymnTpskkNcDY2NjZ2dnZ2TkmJmbnzp3169dfuHDh5MmTSz4yP3995ISamlpiYmIJB7FTg8N2GJQKu0PJNQISswAAkriwPwwOhlNPfVhgiZZFtwa/cePGmDFjPD09xaz6FIOtW7euW7fu4MGDHTt25D+OiF27dq1bt26HDh2SkpKWLVsmw0n/VH7+pKFDiT9NICGBvn8nf39cvhzbti2/yiSwcOHCI0eOdO7cuZjn166NV67A3r3w4gUkJYGaGtjZ4aRJguuXysrYrRt06yZynEaN4NEjcSviNWqIbOJwsFIlEr3iuF1bu0dWVkhMjMBxIzm5a0ZG9jEx9PMnZMdmGRgAAPXujUePQu7CasOGDV+cPHl10aKw4OBnGRn+KirGJiYzZ85s2bKl8C9UUVEiSwWAmBjy8cGC2+6LB23YQJ8/C2/jcuHOHfD3h6pVxQ/SuHHjmJiYHz9+GBoaSpgvK4uWLhVuX8/l0uPHcOAAjh0rTeUlBBcuREdH2r4dwsMpMxPV1cHeHmfNAvGxArVqcWrVKs50iIWVAbyOHXmdOg2Lj+9aqVJoVtaB5OT9wtQJampqDx8+rFOnTv5ocnJca2tITQUOh4yNoV49zqpVoK5e+FwAwHnz4OlTSE0FZWWqWBHMzOjzZ+T7SxXVgIHWrCE3N8h7wgPAkydw4QLu3QuFn5NZWXTqFNy7R2lpqKwMbdti377F8OHAUaPgxw9yd89JQ8jD2Bhnz1bcsCE9PR0AtLS0rl69+urVq/3790dHRyspKXXr1q1Pnz7yUsxobGy8aNGiRYsWFbU2aaB378QshAMAJSRgdDRII3m8d0+cfCQlBc6dg06dsm85OzsfO3ZMwP8gJibmzJkzGRkZ7u7u2Ue8vLyaKymJU1SkpvIuXOC0aCG5PDFwufDzJxCBvn7ec4DD4ezatWvy5Mnbtm0LDg5GRHNz86lTp1qLTSMqH4KDKTJSXIdfv8jLC21sAOC/5m2u3riclZV1yfPc9MlzyqhCBoPBYDAYjOLCBA2MfwJEHDNmzPTp0/OOnD59mgkapCEyA94mAQAoc6C/5PxKBoPB+C1o0KDBoUOHunXr5uHhke2TLCsqK8Nph790DfNf4n0yDHlLgXzGyTyCFKm2nJUDI43hZixciwYCGPuRTJSwjpAU7D8VDw+PDx8+uLm5yXZYXV3dRYsW1atXb8CAAe3atSu857gkZOUuRP6tDg21atV68eLFiBEjSj6UhQqss8ZFlnA6AvaH0adkAAAewbko8Iym6WYw0wylfxifPHkybNiwixcvyvCNnYjmzJnj6en59OlTUVskjYyM7ty507Zt28zMzFWrVonfKPzXQ+PGFVAz5BEaCosXQ82aoP+bqq54PJ5+CWtTUsISC6Rw7Fi4fJk+fRLeammJ06aJOZ3EPv1q2toenTt3wowZHz9+5OVqJhTl5K5VrmyflVV4qZJev4YxYzD3HZh69FD98qVPfDwgTlFXR0NDmDgRW7aU8q4JQVYb4l++FLfOGhNDR47gqlXix0DEatWqffr0SaKgga5cIX9/kc0ZGXDlCpSJoAEAoE4dPHwYsvNiSwciKvy2lh9F8e4dACgBGHA4BoqKtvLyQgUNFStW5F/c5drYQHIyZEdU8Hjw/Tt8/05fvuDp06Ap5EsMjh0LY8fS1q1w8SI8eECZmQBAxX3B0vbtdPiwYFpHVhb5+cGoUXj+fAGjlLdvacYM8vfPXiknALhzB44dw02boOhfHnDBAuzQgXbsgNBQSE0FdXWqWpUzZw6YmGjt3x8fH5/Xs169erL9kVJyUF5egmxETk5anQffPRXf4dWrVxcvXiyc5gAAXC735s2bV65ccXR0zMzMPOXqelNPD+LEmaphQoJU5QklMZG3dCm+fk1xcUCEWlpgZ4dLl+Z9qNna2u7atUv4uTweBAZCXBwYGYGxcfFrKDnJySDWTAUA8gQ3mppaLZq1unPP6+Ond94+L+rWLopxEYPBYDAYDEaZw3ZbM/4VBg4cKMfnz/n169f3Qq/EMQryPinnP3U0ZZN5zGAwGGVDly5d9u/f37lz59OnT5d3LYzfi4dx0N47X81QWwNmmMFhO6wpA7PeUgEBdttiFVUAgFQu9PajDxKcm/8YPnz4MHbs2CNHjigpKZXG+J07d161ahW/pFUmcHLXfcrCc7w86Nq166VLl7jS2UpLg7ocjDaGZw3QsxZ20M1Zlkvnweog6PaGYjIlnJ7NgwcPevXqdezYscaNG8uqMAD43//+d+/evYcPH4o3fNbX1799+/b9+/eHDh2avcX234Ru3qS3b0W2fvvGW726LOspEhYWFkFBQeVdBYCSEm7ciObmQppMTHDVKpGW9QAQGAhi7wJVrfpfhw4vX75cuXKlo6Nj69atu3TpcmPgQHvRMgjemzd08WLO6d7e8OsXZHdOSqJ372juXDp6VOR8hdIQCqClhTVriusgJUQkdgkTAIS7KRTC2tpamuhJunNHvK8+RUZKXjL8AynsgsAtZGagLsJOyc7OrkDqgTDRA719S1OmiJqdN3067dhBX75AXsqA6HABccTF0ZkzgmqGvBo+fqQ1a/JvBwbSuHH08WOBv3hWFr17R2PHwvfvImdJShLZVL8+Hj2Kt2/jkyd48yZnx45sTwhzc/Pf4i1IDC1aiNcroK6uhFd9HhJ1D7lX5zZt2hQdHS2qV0JCQnamw9mzZ22rVateoYL4UUlipo8ovn+nXr3gzBkKCIDoaIiJocBA8vCg3r3B11fciVwurV5N7dvzevTg9e3Lc3QkR0eStU63CBgbg5aWuA5ycmBvn3erm2NvDXVNADjtfjwl5W/5gcFgMBgMBuMvhQkaGP8KBgYGLQpaz12/fr28ivmD+J6W8x+ronsCMxgMRvnSpUuXmzdvLlmypG/fvuHh4eVdDuO34FUC9HtLSVwAAA152FMN79XDRZbY6/fOEKmgAG41UFcBACA2Ezq9pgeSFnd+f65evdqmTZtNmzY1bdq09GZxdnb28/P7LMqrvFio5ko8S93VIz0dAgLgy5fSjf0uhLW1tZmZ2dWrV2U7LAI0rwBuNfB2XWyQe7H9cTy09qZ3oheGACA1NXX+/Pn9+/c/efJkhw4dZFjSnj17bty4cePGDR0pVmj09PTu3LmTmZnZrl27BP49oEQQGAivX0NoqAxr+025eDFny7UIUITxwO+Anp5eTKEshvKhRg08dQrbtAETE1BSAgUFMDLCFi04J06A2PdDOnRI/BIvRkUBgIqKSrbvyO3btz08PP7LyoJMkbohTEuD8+dFjhgdTTt3ilrWRQsLccVYWYGlpZgO0oKIcpKU9dKFFjk4OPiKX5vMnlCiWCErS9R6+R8KEfGrGbLtGfLUDHKhodn/RJ1uZWW1Y8eOvJuFZRD5E71+DYGBQo67u8PVq5CWVripqJCrK4SEiG4mePky/9acOaIyXCg4mObOFTz6+DENHEgtWvBataIWLWjIEHj1SsrCfhdNlWiwY0e0shLdjNCoEUjpUVRRwhdryn2SSPyNFhUVBQCHDh1ycXGRYH6gpITFCxXicsnFRahxDgUF0fTpIl/vWVk0dCjt3UufP8OvX8DlQkwM+fnRkiW0cGFxKik5urooVqAJJibYvn3eLTU19T69BgBAfHzc+UtnSrs6BoPBYDAYjJLABA2Mf4hOuRF92dy/f7+8KvmD+JV7/VybBdQwGIw/kFq1ar19+7ZevXoODg5r166V4YZjxp/Ij3QY9JayF6GNlOBWHRz456QpWanA+ZqoKQ8AEJ8FPX1pXTBkFS1RWpYkp8JpT5i5ChZuhkevxMXBF+b9+/f9+/efOHGiu7v7wIEDS61GAAAFBYVevXpdvnxZhmNWVMz5T2jpbdQPC6PRo3lt2vB69OD16MFr3ZrGj4cyXIudMGHCli1bSmnwuppwozYuskQ5BAAIToW23uRaaH91Zmbms2fPFi9ebG1t/fXrVx8fnzZt2siwjO/fvy9cuPDChQva4tPo+VBWVj59+rSDg0OPHj24XC7weLRxI7Vvz+vWjdenD8/RkTp3JldXGRb52yHRzTsxsUzqKA6/V1aIiQkeOcLx8uKcO8c5e5Zz6xaePAlilhKzkSiaEfou8euXhLP8/Z9HRABAQwNhH4o/ftTv1QsAXvItA2eD8+dDpUrCx6xUCWfPljCv9EiMHrC1lWaYpk2b3rt3T3I/IyPx7aiuLmEP9O8NSiK7W2EdQ2FNA4fDsbOzc3V1NTMzyz7CrV9f3NyxsSRUQHPypFBTh3x8fCTerxzevRPfTnFxOevTP37Qly/ien7+zP+aotWreS4u9OgRBQVBRAQFBdH9+7zRo0m6j0t5eXmZKwVljKIiTJ8OurpCG9HeHgsrPESATk7iXiMVK3LGj8/+L0/SN0gulxsZGfn69euuXbvi+PEg2qQBbW35l+qlh06fpo8fRbYGBNDmzcKb5s2jJ0+EGLokJtLZs+TuXoxiSg5OnQp6esLbFBSwc2dQV+c/1qRRC3u7mgDw8PG9sHDRriQMBoPBYDAY5Q0TNDD+IVq1asV/08/Pr7wq+YPIWyj5rS4AMhgMhvQoKCjMnj37yZMnN27caNasmb+YUGTGXw0BjP1IkRkAALoK4FkbbYvrSlte1NKAq7XRSAkAIItgZRB19qGw8jC/X7cPGveG0XNh5wnYsB+6O0Pz/vDktYSz0tLSjh492rx583bt2tWpU+fdu3fNmjUrg2qbNGnySuoNlNJgq5rzn3dJpaMoefWKBgygGzcgJAQSEuDXLwgKIg8P6tMHxC69yJB+/foFBgY+e/aslMbnIMwwg1MOqCEPAJDKA5ePNPETxadzHz16NG/evBYtWujo6Li4uKSkpFy9evX06dMGQpdaS8CyZcvGjh1bpUqVIp2FiNu3b5eTk9u8cSONGEE7d9KnT/DrF2RmQmwsvX1Ly5fTnDmyLfU3QlFRQofSiY+RCSEhIUaSFqrLGnV1qFkT6tQRFzPBj8SfZEKNCoR5v/MrGIhv83FhTUPhI/Xr14dsfUP9+rhoUeHdwFi5Ms6fD02aSKhWejp1EvfcMzXFkSOlGaZu3bqJiYkfPnwQ3w2HDpUgobCy+qN/HueZMVAh8vpwTUyE/uMfp23btgsXLnz58mWDBg3yBUOSvCtI2I58+vFDwlkXLki6W7lI/aehly8lpFpERlLuVSNydaUTJ6Bw+klMDB08SJcuSZyucePGmpqaUtZWXmDnzrhwoaD5iooKNm6MJ06AsrK0AzVvDm3bCg+eUFHB3r3z9Ft6opbec9HT09u+fbuBgYGSkhI0a4YDBoCwhxHNzXHrVinNWgTx8hIXIkMkXE8TH08PHoiMp0lKAjF5PaVKixbo7CxE06Cigh07ClWl9O01iMOR4/F4J04dLhw9w2AwGAwGg/GbwAQNjH8Ie3t7/n05oaGhEsXgDLVcd8/EMrU6ZjAYDBljY2Nz+/btoUOHNmvW7MiRI+VdDqMcOBoO2TEN8gjH7PEPjVJyUIc7dbGJds7N57+gyQvaGALhZShrmL4S1u2DgOD8S7gpqfD6PQybAbefCD+FiA4cOGBpaenm5jZr1qxv377Nnj1bVVVVeG9ZU716dYnLV0WilkbO98lSCf5ITqZZsyg4uHALfflCEyeWTfyEgoLC3Llzly5dWqqzdNCFu3WxWq606OCOLRVNzYe7TJKXl1+0aFF4eLiPj8/69etr1KiR0yMhgZYtoz59yNGR+vShBQsgNrYY82ZlZW3ZsuXmzZv/+9//inE6h8PZsWPH4gUL4u/fF+Lkn5REFy/S8ePFGFk2ZGTQxYu8adPIxYU2bQJJy4RFo0ED8YuF9OsXHTxYvL9LqZKcnPzkyZOyEVGVImIjHgBA+NZqUSYKecjLQ67EAQAaGhjw/8s+WNieIRvs1g0vXcJBg7BePbC3x3r1cOBAvHwZe/aUMGlRQCcnrFdPeJu6Og4dKmpPueA4iP379z99+rSEfubm0KyZyKe6iQmWl5m87BCQLwhBClmAl5fXkiVLVFTyv1FRfDyoSPiChUJ1RemSvscUVhKIws5OTGMKUYSqKjdbeiU2QAcAgCinD48HR46ItKiJj4e9eyXWpaurGyf9vZBQF339+vXNmzelEaODvXujpydOnQpt22KzZujoiDt2oJsbSJHNxA9n0yYcOFAwe8LICMeOxXnz8g44OTlpiFZ0KSsr9+rV69u3b1OmTMkpb948nDMHbWzy1RV6etisGbq6Sja5EYVEbyFhHejaNRCbl0GhoTL+CJYaHDeOc+AANmsGZmagpwfGxli3Li5Zgrt2CX1pGxkat2nVHgC+fPXfvX9beroMwl8YDAaDwWAwZA4CwKJFi0r7WhWD8TsQFRVVie9qjqKiYlpa2u9lPfr74fEThrwjAGirA+dqssfqt4SI3Nzg4kWIjgYAqFAB2rVDJyeQmDXLYPyTfPjwoW/fvk2aNNm+fbuy9NuMGH84CVlQ+xlFZwIATDeDxZZ/9ical2DrN1gVRJm5ixEI0KICrKiCNdTFnlli7j6FwdMhToR/ebUq8MQdlAvu0CaiYcOG+fv779mzp3bt2qVbnzDS0tJ0dXVjY2OVZLR3PDELLB5RJgECeDeSsTiGVq6kvXtB1DqTnBzOn49jxshyShFkZmZWq1Zt//79AiZnMieFC1M+k9sPbtquGQqdneQsazSvAIstsb7ADsx792jRIioYQI6mpjB7NnbrJs1EPB7v6dOn586dc3d3t7Gx2bdvn6WlZTGLTkpqY2IyiMMZqSbc6QXt7PD69WIOXgLo9m1YvZq+fMkXHBkYYLt2uHy5bL4ZpqSQo6N4k3YAABMT7NABFy0q5mbZUmDPnj1eXl7nzp0r70JKRlgYr2dPkStk8vI4axa6uAgef/GCN2oUxMcXPiNbr/DC1JRevBA4mMfziAisUwdzN6Dn2zOUMSkpNHEiPXtWYGXRxASHDsVc73ppePTo0dSpUyXb9mRkkJMTPX4sqCEzMcGFC7FzZ+ln/GNISaENGziLF2ff4lpZiRIZ5AVP5Eki8i6qEBF160Zi4iEqVJB7+zbv3LwTuY0ayT17BgACJhB5c/GWL+csXMg/qcC8+efExfG6doWQEP5xCGBbUtKZlJRwLjdDWVnD0LBq1aprxoyxmzdP3GK2tjbn8mWwsIA3b3j9+4szn9DU5Fy8CNbWIjsA+Pr6Dhky5O3bt2L6SCQzM3PevHnXr1//8eNHenq6lpaWhYXF/PnzO3bsWJJhS5GgIDp0iMLDkQgsLXHMmMISqy5duly5ckXo2S1atLhz546Zmdm9e/cKOCpxueDtTX5+oKWFTZtKjIkRDw0cSI8eiemAtWqhh4fgWStX0p494sZVVOScPQvl8dU3n6wsiIkBLS2J7hppaWnLVs37GR0FAMrKKv37DG7WpGVZVMhgMBgMBoMhBS4uLnv27Pldri8wGGVAZsEdVAoKClllssXtj6Z67rrIm0TgMee535CUFBoyhBYupEeP6NMn+vSJnj6lVauoT58i7GJhMP4lqlev/vz588TExCZNmgQVXBhj/MXs/J6jZjBXgdnmf7aaAQDkEKabwZXaaJG7lE4A9+OgrTdtDIHvpbmravNhkWoGAPgUCIcK5QUfO3YsICDgwYMH5aJmAABlZWVbW1sf6eO3JaEhD+11AQAIYE+orL8e+fiIVDMAAJcLDx7IeEYRKCgorF27dtKkSaX9hVlVDvZXx8MO8ibTtshZ1gCAh3HQ1pv6+tHrvN2w79/zZs+mQm/a9O0bLVsGT5+Kn+L9+/dTp06tXLmyi4uLlpbW9evXb926VXw1AwDdvTtSXv5qmsgXG4WHgzCbjVKFrl+n//2PPn8u4IAdEUGurlR4kbt4qKrC/PmSd/yHhtLRo1SUZebSZteuXeN/p3qKibEx9uwpal0Ka9cWrnZq0AA7dAAFBVGjNvj2jV968jwigv8fAICNTXZTtpqhfFBVxUOHOIcOQffu2Lw5tmqFo0dzLl0qkpoBABo2bPjp06fk5GQJ/RQV8dgxnDULa9cGIyPQ10dLS2zfnuPq+neqGfz9qXt3OnAg/4hEy4RC5KgKhg4FEUovAMBatYQfz82zyFMwCHbo2zfnPxJ3pFSogP37A58LVBZA9+joub9+Pc/I+M7lRiYnf/ny5erVq50mTjwi+nUBAGhunm2LQh8+SIjSSEggSal2N27caNiwoYTixZKamtq2bdvNmze/e/cuJiYmKSkpLCzs0aNHw4YNW7NmTUlGLkUsLHD5cs7Bg3joEC5YIPTj48yZM23btlUp6O2hqKjYrFmzCxcufPjwQVFRUTAfSk4OGjTA0aOxb98SqhkAACSGTxkbCzkoMQlLVRW0tYtXkcyQl4dKlaTJClFWVh47ehICAkBaWurREwf2HdxR+vUxGAwGg8FgFAEmaGD8QxgZGWnz/ZxITk4+ceJE+ZXzZ2CpApUUAQCiM+GlCIdFRjlC48fTgweCbplZWfTqFY0eDSxUhcEQhrq6+unTp4cOHdqkSROPQrttGH8fqTzYF5bz/wUWqPy3fP9tqAUvG+KB6thGB+QRACCdB8sCyf4pGT2gZi9p7Ae6/FPGesTvYq1ziQcPXggeXLt27fLly2XljlA8WrZs6eXlJcMBx5rkLKgcC5d13kdSUkk7yI7evXtXqlRp9+7dZTBXr4rwsiGOMwGF3LWqmzHQypt6+NLDOKAlS0QaO0dG0urVooZNTk4eO3Zs27ZttbW179696+fnt3jxYjuxhuRSERBgLy/vL0bq8etXWRtNp6bCunXC8+C5XLp7l9zcZDIPtm3L2bIF7e0lLJBkZfHu3CFXV5lMWkJevXqVlpbWunXr8i5EBuDcuTh0KOjrFziqooLNmuGRI8IT6wFw3TocMkRwKdHQ8EWvXtn/bShgC89/rqkpzpoFfGqGsrFnIE9PcnKi3r15AwbwZs7MUQg1asTZsQNdXfHYMVy8WNDNXgoUFBQMDQ3DxRrF58DhoIsLXr7MuX+f4+WF9+/jwYOSUz8k8ukTrVlDkybRhg0QGFjS0WRCUhKNH0+fPomT00kN9u0LXbsKDZ7A6tVx2zbhZ02YABUqZP9fuKbBxqawIYTIGiZNwpEj814m4+PirqelpRe6d2FhYYvCwt6IysjQ18cZM3L+LzoTIQcOR3yfp0+fbtiwYebMmRLGEYuTk9PDhw+5/JI1AAD4+fPnpk2b7t69W5LBi09mJm3dSn36UNu21K4dDR1KIuwWRKGmpnbz5s3t27e3bdvWwcHBwcGhVatW69atu3//vo6OjpeXV6dOnUqp9mxwyhQoaA1SAH19zA28KHBWx46gpyduWAMDMDcvcXVlh7mphcvYKdWr2aurqQPAS+9nId+Cy7soBoPBYDAYjHz+lgu6DIYUIKKAEd+MGTOCy3zv1J8FAnTM/Y3mGsEsGn4v6PZtevZMZOubN3TyZFnWw2D8WUybNu38+fNTp04dN27cr1+it5wz/nyu/ITYXHuGXkVe+/itUUDoWwnO18SXDbEm34X0ZC68TYIzkTD0HVk/pugMmc2YLmmotIIdUlNTv3z50rJlS5lVUCz69u174sQJnux0fi0rQD1NAIA0Hsz/ItMvSBKVH2UrDdmxY8fy5culWvwrMToKsNYanzfEfpVALne56m4sdHlDLbot29ve6VnV+lyOkNwECgwEYVtj/f39GzVqlJmZ6e/vv2TJkqpVq8qsVgMDAzm5iEKrSvmoquYtzpUNdOYMff0qsjktDdwL2acUm2bN0NOTc+gQtGtHokMlMDVVlpOWgFOnTg0cOPCviRrERYs4Z85Anz7YqBE2aIBt2+LmzXjqFGhqijyHw8Flyzjnz6OTE7Rvj+3b45gxnEuXcO7cPHVCQwODhoU3HBsawrx59Tt1KlM1w69f1L8/TZtGXl704gU8fgxnzvD69KF162QyvLa2drywAA6RKCuDrq4MJo6JoUGDeH360M6ddPEibd3K69mTnJzERR6UCbRmDX3+LLKZ/zVeqRJ26SLQnv3K4g994Kxfj9OnY9WqObInRDA2RkdHPHsWRb0xtmyJgwfn3SqsaeANH06DBklzd3KqmjOHc/o09OgRXqPG9VwJgJmc3CJNzaMVKmzX1m6hpIQAYTExcxUVhWy1NzDAqVMh99sLNm4swZnG0FCU+QSPx9u9e3ePHj2OHz9ua2sr/V0QIDg4+O7duyRCdPLz589ly5YVe/DiExZG3bvT5s30/Dl9/kyfPtG9ezRjBo0eLRjXIhZEHDVqlJeXl5+fn5+f3507d6ZMmcLhcADg9evXjRo1KrU7AAAAenro4iL8U1tdHfv3h2rVhDQZG2PNmiLHlJeHDh3gT/vcqV2r3rRJc8Y4Tci+6evnXb71MBgMBoPBYPDDBA2Mf4tJkybx34yLi3N0dHzw4IF4K10ej+fj4/NZzI/8v5pBBjm/wc5E5iwIMX4XTp8GMXapGRlw7VoZVsNg/Hk0btw424Xezs5u//79AslEjL+GSz9zLv4ON0S5P+y6orRYqsCdurirGrbWAe2CG3SjM6GXH2XKaM1dQ6SNdA7aBTcoxsXF6enpKYi1dC4DGjVqpK+vf1KmOr9lVjlXqc9HgWe0zIYlU1MJPcRGdMucatWqubi4jBs3rsxmtFKB/dXxaQPsVynHegQA/Exs5wxZ0mnBuVZLPfd0GPVdr+BOyl+/6NUr/gMpKSnbt29v3rz5pEmTDh8+rCFxc20RwXbtdA0M4kVrZNDQsIz/UvDsmQRrruzsAFkhJwfNm4OWFoqdlCIioMw+W2NjwccH/P0FVtGIyN3dvX///mVURtlgbc3ZvBnd3fHcOTx8GB0dpTrL1BSXLuUcPIgHD+KiRWBomH345cuXArKG/H9EDZYsKdytFMnKouHD6ckTEIh0iYykgwdp8+aSz1C5cuVy2NUQH08DBtDDh8Avoo2NJS8v6t9fQpxBafP6tbhWHg/q15cLDZULDeV4emIhz57sJXZEhORkOnaMXFx4EyZAdDQeOsQ5fRrXrcODBzk3b+KePeI9DHD2bN6FC/m3lZQK7G6/c4cePszvLM06cdWqnO3bjzVtGpaWpox4XEfnScWKizU1h6ipjVdX99TTe1Sxoo28/JfU1MwjR7BzZ6xeHSwt0c4Ou3ThuLvjsGH5Q+npYfXq4oq3txeqKHr8+HGDBg1cXV0fPHjQoUMHyTWL5ujRo5GRkWI6BAcHp5TxEykjg8aMobdvQUDel5xMt27xpk+XySQRERFGJQ+VkAQOG4ZLlmDVqiCXq5tEREtLnDYNZ88WedbmzShUpCInh82aoYwegbKnejUHM1MLAHj24rEoDQ2DwWAwGAxG2cMEDYx/iyZNmgwqqOv/8OHDf//9p6enN3jwYF9fX4H+qampO3bssLa2rlOnjq2tba9evUo7Rfg3pJEWZG/6TOXCzu/sx8zvRGyshA5xcWVSB4PxB6Opqblnz56LFy+6ubnZ2Njs27cvVSDDhfHn8zx37aCzOF/YPx55hMEGcKEmhjTHoGboVQc75d5f30SY9Ek21yNtLcW1qqrAwK6ymKYU2Lhx49y5c2Vox9JUG4bkrAbC1M8UJSMbDM706eJSmStXFup7XKosWLAgLCxs3759ZTmpjSrsr47eDdHJGFQgf6XkrZnd3MGLa2x60mzlzSX9576vbAsAKUTfYmOfPHni6uq6aNGiLl26GBkZ3blz586dO2PHji2V+vT15evUUUFMFvrCkpOD1q3zF0XKBkm6AcrKKtJ+WWlAgSXnwmRmilPfyorHj6lXL16HDrzevXndu1ObNrz//S9vXh8fHzVV1eq/ftGpU3T3bjmvHP/GiNErlJGUAQAAaOdOevNGeFtKCrm5Cc9VKQodOnQ4fvx4CQcpKjRzJn36JLzp7VvevHllXE8+XC5J+mSUy9UZYK4IRoAcTYO6Oi1cSJ6ecPky7d3L69WL3N2xXz9s1y57sV9yVESPHnn/55w9i0OHiq9c/GjZfPr0SR7gip7eQFVVA763ZTXERoqKnnp6lZKSItTVce9evHGDc/8+Xr+Ou3cXTgrAdevQykp42VWrYiH7kIyMjAkTJgwcOHDGjBkPHjywsbGRploxfBXjwQMAAImJiRGyFa5JgrZto/fvhbdxuXD/PohqLQqZmZllo4vFXr3w6lXcuhUHDsQBA3DtWrxyBcV/i6hQAd3dsW3b/BggRKhcGQcNwsOHQbSDkUiSkujCBVq7lg4fBqHZK2VF44bNAOBndFRg0JdyLIPBYDAYDAaDH+EJiwzGX8yOHTuePHkisCfj169frq6uZ8+ePXbsWPb2nczMzG3btq1bty4qKiqv24ULF06dOjVU/O/qv5FppjjiPQHA7lAYawKVFMu7IEY2En8hF+MnNIPxT1KvXj0vL6/Hjx+vXbt2/vz5ffr06dOnT/PmzRUV2fvdH09cJkRmAACoyYGNJHeBvwYdBWigBacdcF0wrAwiADgVAboKtLJKSR0qVs6A534QIuISa1176NCiwBE1NbXkMljOlIKGDRt26dJl/vz5O3bskNWYK6vg7VgKT4efGdDFh543lIWzsIUFjhhBu3dD4RUmXV2cNEl8YLP0EMCrBLgeTd6JEJcJihwwV4bWOtijIqgU/PqgoKDg6uravHnzhg0b1hTjrlwKmKvA5qq4VCPu/PK9XpZ1bzv8l6qYE3b+Ttfo1SefVT9+YESkAo+rv3q1sZmZqampjY3NqFGjjh07pqOjU6q14caN6sePJ/F4GgLCBTk5bNwY58wp1dmFIOmJgRoaIC/rn//iPdgBUE0NtLRkPGlB6MgR2roVonNtUjIzKSkJAgPp/Xt0dQVNzdvz57dNTOQNGQIZGSAnRyYm0LgxZ8WKMk5v+VMoM+GCSO7eFbdQHRpKhw/jrFklmWH48OHbt2/fuHHjjBkzSjJOEYiJIT8/cR1evYK0tJyAhtJHGnuDwqEPYs6lM2e4Dg5yb9/KffvGNcl10ImKotOnIT4e9+wReqKEMszNaeJEgWNcE5Pswrjm5rR/v8R7AQDq6upLtLSaKyoKncxSXn4LQL6LT1gYublRcDCqqmLnztC0af4PagMDPHoUpkyhDx8gT/2sooIODrhjBxT8xMnIyOjevbuKisq7d+80xWTBFAWJH2rKysoVyjbqCB4/FucMFBvLO3yYs2FDCSfR0dGJlbiRQ1YoKWH37tC9exFO0dbGw4cxPJxu3oTISKhSBdu3F29GIhwul5YvJy8vCA3NflRp2zZ0cMDNm2UTeVNE6tdt5HbuJI/H83nzysqybB2nGAwGg8FgMETABA2Mf44KFSpcvHjxv//+K7xFLyMjY8SIEXXr1tXX13d0dHz8+HHh08+cOdOhQ4eKFf+uCG5JdNcHO3V4nwTJXJj3hQ5W/0sNu/80SMwOzmzyNgowGAwpaNq06eXLl0NCQk6fPr1gwYKPHz82bty4Ro0aNWrUsLe3r169ernb5jOKQXjuvnlTZfgHP71mmUN4OhwOBwDY8R10FWC6WYkGNDGEldNhzjoILbQJsGY1OFnIC1xDQyM1NbXMdteJZ+3atXZ2dkOGDJFVGLOWPOypht3fEAF8ToGFX2GF8N2bwoiOpnPn4NMn0NbGjh2hQYO8oGWcMAF0dODAAQoKytl2r6iIVlYwdSp27lzyspO4cCwcDoTR14J+NC9+gVskLQuErTbYvuDFcxsbm+3bt/fo0ePJkyeGInbolh6ahvrDf/oO89gbq17Bs14nz7rtH1ZvmionL2dTT7H7eE7lqjbJsQ97VlYuYxmnpqaWmVmCg4NhYGDOlnFEMDKC5s1x1SrZSwckgUOG0JUrQnQwuZCNjczfA3HgQDp/XpwlmIVF6SaIf/hA27fnqxn4oLdvYfx4UFZ+8ODBUBWVnFVJLhdCQuDbN/r6FU+dYpqG3w4ikmjA4O9fwkmUlZWvXbvWrl27nz9/rlq1ilP6EnB68kRC5kt4OPj5QYMGpV1JTj0FrWWoVy96+RIKihjydQkAOH06TpuWf1PgRZ2YCDt35r0PyIWG5p/L5dLdu3DpEhZcIRYsoJDVDRHRtm0QElK4+JzBs7Lg5k0x9zGPnj17VrxwQU70G5Etoub376ChwZs9G+7fh6goACAAOnsWbWxw7Vqws8vpamaGFy7AvXt0+TKkpICGBqdnT2jatPCY48ePV1ZWdnd3l5OdVU+/fv0OHjyYlJQkqoORkVFZCxok6QxQbEaGlNja2r5586YHn3vH74iREY4YUfzTiWj0aBKQc0VH09270K8fnjkjlZg1K4vu34fnz4HHg0aNsGXLknwV0dTUsrSw/vL184dP74o9CIPBYDAYDIZsYZt3Gf8iNWvWvHfvnlDTv7S0tLlz5/bt21eomgEArly5YmpqunHjxlKu8feCg7Amd0/n2Uhwk8HPUoYM4Dg7i1Pra2jAkCFlWA6D8ZdgZmY2e/bsp0+ffvnyZfz48dra2h4eHoMGDdLR0WnatOm0adNOnToVEBDAlc7nllHupOX+oVTL1v3992FjVeyRq8NcFkibhawOFI3eHeHCXmjdBEyNQFMdKmiBjSWM6A1ex0C/0O5BDoejq6v7s8QO4TJBS0trzZo1zs7OMkwQ+68CNMrdf74nlJ5Jk2jB5dK8eTxHR1qxgs6epQMHeEOHUrdu8PFjXhccOBCvXcMdO3DMGHR2xn378OrVkqsZojJgSSBVf0JzvwiqGfIIT4d+frSx0POkf//+zs7O7du3L5e/Ji5bBsbGOklxw+65um0cEehSw33H+K7GlnJVaqGSqr+OydD35RCLZmJqGjJ6NOfKFVyxAidMwPXrOdevc9avh3KR7zg4YKNGotQDaGrKWbhQ9pPa2GDDhiIlC4aGOHeu7Cflg9atAz47PcHWly/p7t3naWmNBfyWiOjVK17Zu2gwJCJNOJIsApQqV678+PHjZ8+e9enTpyxshH7+lFB2ZiaV2R70wnToILDwya9mADMz8Su1dPAgBQUJnpVHSgqcPg3ZGoVcxI2W1+HtW/FVk+jXPj9tqlc3Fuu4pk5E167RyJFw7lyB95O0NPL1pVGj4MOH/IOI2KoVZ/Nmzt69nA0bhKoZ3N3dnz17duLECRmqGQCgSZMmNWrUENWqrKwsEK5agORkePsWfH1BtB6iOEi8g8VTCwUE0JYttGABHT4M0dE9e/Y8efJk4W9u3759+++//zp27BhartEMMoF27qQHD4Sa05C/P02dKnmES5eoUycaO5Z276a9e8nZmTp2pNywmOJhaWEFABGR4SUZhMFgMBgMBkOGMIcGxj9KrVq1/Pz8zpw5c+HChTt37vC7NZw9e1b8uenp6TNnzjQwMBg8eHApl/kb0aICDDaAkxEAAJM/k7Uq1i66ix5DxtjbY8eO5OYmJDVZTg6bN8e2bcujLAbjL0FPT69r165du3bNvpmUlOTt7f3ixYtz587Nnz8/PDxcVVU1r7OqqmqVKlWaNGnSvXv3Bg0aSOPlyygbFHMvpaaJ9sT9u5FD2F8Nf2XR3VgggCWB5JsEO2xRvQSX2e2t4coBSEyGb+GgpAgWJuKuaZuYmISFhRkZGRV/PtkxZMiQo0eP7ty5c8qUKbIa81ItbP6KPidDJg8GvCX3Glg/1176bRLci4OAFPqVBXoKYK6CtdWpxuxJ6jevFrhsnZpKb96AkxMePAjVq+ccVFTEzp1BFpYMABCaBlu/0/FwSOV7IWjJQw99aKOLZsqQwoUXCbDzO0VlAAEsCyQCnFnQz2POnDkpKSlt2rS5detWWduVVavGWb+eFiygwEAAUMlIbed7p53vnb4L3W5ZNwKAm9FwJRocZRPHIS21atXy9vbu2LEjDh9ephOLALdtg+HD6dUrKLjwg6amuGIFlM6fDLduhaFDydtbcCXGwABnzIASx8ZLIChIXGta2g8uFwCMC79DEcGzZ5CQADJyg2fIBg4HdXTo2zdxfcxKZjSUi66u7s2bN11cXFq0aHH58mVjY2OZDCsUtLUlRUXIyBDZQ0MDLS1LrwDx4OjRcOcOPX0qpE1TE0eOBPH7/gspDwqYNABIcKcQhZgsAyk7AAAAJyVFU1kZUlLE9KHHj+HdO6EDUlgYzJqVcPz40uXLX79+nZiYqKKiUrVq1WXLlpkIFXAALF68eMeOHWpqss85O3r0aKdOnb58+SJwXEFBoWPHjsK/2ISG0qJF9OlTjlZDXx+rVMGlS0Emzzd9fQgIENehqLNERlJ2qEeu4Qft3l2veXNLC4v169fP5VPIpaen9+/f39HRkcvlDh48+P79+0UuXmq8vb0vXbqUkJBQo0aN3r17a5VGjpKnp5j3B/Lzw8BAMQ8mHT1KmzYVMMzIyKDPn2HJEoiPx5Eji1eUkqISAGRlZRER+23LYDAYDAbjdwABYNGiRUuXLi3vShiMciMlJcXCwiJKhMBfXl5eU1OzcGiftbX158+f/6mv9UlcaPmKAlIAAPQV4XptrKIq6RxGacPj0fz5dOMG8G+X1NbG//7DLVvK3u6Ywfh3SE9PT+G7NpqcnPzx48d79+5duHAhNTV10KBBgwYNssuzqGWUH+HpUO0JAYCeAnxt9g99aguQzIUBb+lBrjG8tSqcckDrMvkc79OnT79+/fr161cWk0mBv79/06ZNfX19Zaix+J4Grb0pKgMAQAGhV0XQVoB7sfBZ2AIKEhnHhptFh+r+ikbI2aiqkpFmEhtel/ur1cYFKgqydNELS4f1wXTiB2Ty7Ym1VoVJlbFfJVApuM4bmwkj3tP9OAAABDhmj90KpldxCYbNWXbzrOusM7d62ZlYqciwUilISqJt28DPj1JSUFkZ7OxgypRuwVrZT2wDRXjVEDXK8LuPp6fn1q1bvby8ym5KiWRl0bZtcPs2RUdDVhZqaEDVqrh4MZTmYi1kZtKGDXDvHv38CenpoKWF5uY4Zw6I3kwsG5KSeK1bw48fYrq8yMiYFB//XKiYg8PB7duxW7fSKu/fJvtnsvi9+EKhFSto716RzZUqcS5cgMqVS1KbAOvWrdu1a9eZM2caNmwow2ELkJVF7duT6KVfrF4dr18v3XwW8aSk0KRJnEOHsm/lyBEqV8YRI3DsWIG+eddAsv++NHw43bmTfSQvtKJAYoWZGT56VHhOgXEEoMWL6dAhoQPmnG5vz7l+XcwIOSQl8dq2hbAwkR0AwMgIwkVuQ79FNFlO7nNBnY2pqencuXPHjRsn0PnNmzd9+/YNEL/MXwKCgoJGjBjh5+cXHx8PAIhoZmbWrVu3TZs2CTGEePuWxo+n4GCBw1i5Mm7YAE2alLAYOnGCliyB9HThzYaGnAsXivDpExVFAwYIeZkghtau3ejly8OHD3fo0AEAkpOTBwwYoKqqevr0aSIyNze/efOmra1tse+IKD59+jRq1Kj3799n74DicDjm5ua9e/deu3atLK8EhofzOneGmBgxXXDWLJw0SXhbRASvZ08QZVNhZMS5cAGK9Y33wJHdz188rqCts27VtmKczmAwGAwGgyFDXFxc9uzZwwQNDAYAwM6dOydOnCi06eDBg3Xr1u3Ro0dwod+BDx48aN68eakX9zvxNRXaeFNcJgCAiTJcrY1myuVdEwMAPn/m7dsHERFABHp6nBEjoE6d8q6Jwfh38fX1PXny5KlTp3R1dQcMGNC1a1embChHeATGDymFCwDwpSnqi3Md/svJJJgTQAdyL+lXUIDzNbBO6W9OXrx4MY/HW758eanPJDULFiwICQk5fvy4DMf0S4JevvRT9P5bKdGErEEm8pNN0VippEP9SIdN3+hoOKTzbTqtqwnTzbCzLnBEXIrP4EG/t3Q3FgBATQ686qJd7i7TdB70f0t3YyHj7OaMCzvUNt9tY2u6qgpWk/021CIQnwWNX1B4OgDATDNYaFl2K4KJiYkmJiZRUVFKSiX+a8mclBRISZEqdVuGREZCUhIYG4NymfxC4PF4zZuD2N38zzIypsfHPxHhToGzZ6OI34CMkiN+uVokqanUsye9fy+kSUEBhwzBZcuENCUl0aZN4OdHSUmooACVK+P06VClipRzLlq0aMeOHT4+PmYysn8oDG3fTtu3Q6qwsB8NDZw/H38D90eBNVr6+VPoe4jAX5Y3fTq4u2cfkeNbVc2TIKCDA169KnEcQQIDeX36yPn4CIyWf/qwYZxVq8SNkHdH+valZ89ENhsaQlYWiEhT+piZ2SUmJlhYUlXFihX37t3bo0cP/oObN2/++vXrjh07xNRTct6+fXv+/Pm4uDh7e/vevXtXEGqhkZ5OXbrQp09CR0ArK/T0BHX1EtVBREOG0MOHQhJVVFRwzBj83/+KMNigQfTwofA2ObmnnTr1On9+06ZN//33X7du3erUqbNnzx55eXkAGDZsWKtWrUYW14dAFG/fvu3evXtQIR8gJSWlHj16nD59WmYzffjA69ULxGbf4PDhuGKF0CaaNYtOnRI3fv/+nA0bilHXnIXTYmJ+1q5Zd7zztGKczmAwGAwGgyFDsgUNstz9w2D8uYwfP37ChAmFjzs4OIwcObJmzZr+/v537twR2LRx4sQJALh48eKECRN27NiRlpZWRuWWH1Yq4OaA2THkoWnQ6TUFighgZpQpNjacjRs5J09yXF0527YxNQODUb7UrFlz3bp1ISEhW7ZsCQ0NdXR0tLS0nD9/fmRkZHmX9i/CQaiRe7X22S+xXf92FBA2VsUD1XM+x+MyobsvvZNpmLJQ/vvvv+u5eyh/E+bOnXv79m1fX18ZjllDHe7UxWbaBQ6qy0G/SrChKh6xw3XWOLxiVo2wzwpcIesieSSA/J5QqPuMVgVRsXNSvqbCTH+q/Yz2hearGZppw8WaeKcudtETqWYAAEUOHLHDbOuFZC4M8KOIXJXG9u+QLXRQ7DNNsdfk5Nmdb4cnN35Bp4rlJi4rtOVhRZWc+3MkHLKKvCG8+GhoaFSrVu3JkydlN6VEeDw6dYpGjqRhw3hTp9LSpeI3fcqYSpXAyqq01AzfvvEmTqTOnalVK+rcmTdhAnz/juL3/iKaycl9zRLxpOBwZBVe8DeBuch2zCL0VlHBAwfQwUEwykhbG3r2xCVLhJzy6hV160b799Pz5/D+Pb15Qx4evP79aetWKedctmzZkiVLOnXqxJ9EKVtw0iTo0gVUCzkjaWpiv36/lZohTxyA+vrS/O04gwZJiG7JM2tJSoKPH8HfHzIyJI9saQlt2oistmpV5AsgEA9Ony5S3SUnh40bCybm8DE1Pl6omgEAoqKili5dyisYVPHly5dq1apJWVixcXBwWLx48ZYtW0aPHi1czQBA+/aRv7+oEejrV9q0qaR1IOKBA9iuHWgUjCM1MEAnpyKpGSAwkN69E9nK5Tb58uXmjRtr1661tbUdNGjQgQMH5HPdKKtUqVJYdiDIjx+0dClvxAgaPJg3cyYIlUzxwePxRo0aJXTY9PR0Dw+PgwcPSphReipVkqwssbAQ2RQYKP5UlPjgiCAlJRkAtLTEJs4wGAwGg8FglCHMoYHByOf+/fvHjx/39fUNCwsjovbt2x88eFCez7Tf1dV1MN+1BnV19RYtWlzN3W3QsGHDmzdvav4DOaz34mCAH2VnMBspgUctlj3BYDAY4vD19T1w4MDp06dnzZr1vyJd3WPIguWBtCEEAGCwAeyq9u+mTuTxJhF6+1J0JgCAgSLcrFu6fktcLrdKlSqurq6NGzcuxWmKyJYtW548eeLm5ibzkX0T4ekvSOdBNTVoXgFU+AXkkZG8jh0z4+K/6VcO1zGKVc+/RpykpPrJpOqNWm0CDK3yDtqqwcHqaF+U/ZPeCbA2mLxigce3hNtIC+ZbYIuiXJH+lAxtvCmJCwBQQx0u10J5BIdnOTZdgwwgLgsuzB4FiirKU3ZwEOaZ40xzKK9XF4/A7mmOScPD+lijZDtOi8TatWu/fPmyf//+sptSDKGh5OJC799DZmb+wcqVccKE32G5VDhpafD5M6Sng5kZVKokqhedOEHbtgmmSxgaQqtW4OEBiYlCz0JlZUpLs4qI8NTVraagINhsYsK5eVNwHe7fRnCDftEDI8QMWLTRsrJo71548IB+/UJ5eahYEceMAaEfIqGhNGAAhYQIadLUxHnzpH/yT5482d/f39PTU77UYvvo9GlwdaWICEhNBVVVNDSEMWPQ0bGUpisSAoIGMX+7wtIHGjmSbt0CYQ4NaGWFly5BVBQtXUpfv0JsLMjJgZ6eXO5efHFPjKwszH3l5js0IKKNDe7YATY20ruA0P79tGsXREcXOKqoiC1a4K5dvHbtQNhTKI7Hqx0Z+V203EFVVfXGjRvNmjXLOzJixIhWrVoNHz5cfD1lAA0eTA8eiOmAjRphrrVGSXn8mE6epF+/EABMTdHFBUxNizQA7d5NuX4bwtHW5nh48ExNIyMjDQ0N+Vv27Nnz5s2bPXv2iBx8wwZydy+QKqKjA//9x9m4EQp/NAAAwLVr13r16iVmz1KTJk0eP34sruCiQN270+vXIpsNDTlXroC+vtBG6taNco1MhII1a6KnZzGqWrNh6dfAAF1d/RWL18nLC3+gGAwGg8FgMMoGFjnBYBSZ5ORkIyOjhIQEUR3atGlz9epVRcW/38/6cTz09aNkLgCAkRJcq43mZRyizGAwGH8aAQEBrVq1srW1PXfunJaWVnmX8w/hkwgtXxEAqMrBh8ZYgV2RA3ifDJ1fU3wWAEB1NbhbD5VL07jt2LFjO3fufPLkiZCA53IiOTnZzMzMx8enskyz2CWQlcVr2VLoqkk2hHhv7voVDfq9zv2yqcKBLTY4wECq4feHwewA4vIt69TThHkW2EanOMXeioX+fpS9t91UGaxV4XYsAEAVVXjRAOUQjvnHj2xSXWXNVTmrmgDQsyLsss3x/yh7RrynC1EAAOus0VnQmLwUiY6OtrOzO3fuHP+CVvmQmEi9egl3F69QAZcvx+7dy7wmscTH07x55OcHERGQmQm6umhqijNnQuFH8t493vTpwg3h9fXRzo6ePy/s5I+mptCyJZ05Mzoiop6CwjiB/a+I0L8/Z/16Gd6hMka2JgqiEFwn9vOj3bspKgozM6FCBXB0xL59QXQlxRc0SF/h6NF044bIAqyt8do1kC4UJisry9HR0cbGZtu2Ug6MT0iAuDjQ1S2p4b/sEKoMECVwEdI5OZlGjKCXL+X4PuC4JiZoaYmbNsGvX7z584FP6wB80gfxT4y8uXht2lBmJlaoAHXr4owZ2V4XRYs1efWKNmyg798hKQkUFdHAALp0wbFjAZGGDKH79wuf8TQjo/XPnxliB1+9evWcOXPybo4bN6527drOzs6S6yllqEcP8vYW0wHt7fHatTKrRzy0bBmJlwYqKXHOn893++DD3d392LFjHh4ewkdev54OHICUFMEGOTls0wZFGC04OTkdPnxYTDlmZmafP3+WVeAUeXrS7Nkg9EojhwO9enE2bxZ57sCB9OiRmMGxaVMsVkDGw8d3j508CAAD+g5t06pDMUZgMBgMBoPBkBUscoLBKDJqamqjRo0S0+H27dtOTk6ldLHmt6KpNrjVQDU5AIDwdOjuS1ElDo1mMBiMvxtra+vg4OB69erVq1fPz8+vvMv5h6itAdl73FO4sOXb3/8ZLQ12anC6BmabB3xIhp3fS3e6oUOH6ujorFu3rnSnKQpqamp9+vQpDYcGccjLo7m5mHbU1W3TudHtOripas63rFQeOH+k2QEkMUnhfXK+moGD0EkPLtfC23WLqWYAgLY6sN0Ws8MpvqXlqBkAYK45yiEAwLCq2ktnz6xwcWP28QtR8N+rsggxEUoDzZxlrSWB5FeGNejp6Z04caJ37947d+7MEmFLXjbwli4VlZUOcXGwfTtk/E5f1iMiqE8f8vCAkBBITwceD37+JG9v3uTJdOSIQF/auFFUvD38/Anx8Th+PFpY5CcUaGlhgwZ47BiuWIGtWzdRUXkqcN/l5LBhQ87KlbK+V2UKSYHQzsUbAYhozhze0KHk6QkvXpCPD925w+nfHzkciIsTU2Tp3Ptc0tPp82cx7RQYmO0cIA3y8vJubm737t1bvny5LIoTjaYmmJmVopqBy6WrV3lTppCzM82fD2Kc/MUiypiB/0gO6uqcs2f51Qy8tm2hTx88fx4sLGjxYlFqBgAAnnTpSqqqOXE2iYmFBUxSUa8enj7NuX2bc+UK59Yt9PBAZ+dsOQ7Oni3UIYYDkp2HOJwCl1UNDAwiIso1hykPiek/pRQPVDyqVBEjjQIA0NKCgsYMeXTs2PHJkydfv34V0vbtG7m7C1EzAACXS48e0aVLQsdMTk4WX29GRkYREmrev6dDh2jfPnj1SugTHrt0wQEDhES3ZH9arV0rbvCGDYEj+to+hwP160tbZ0GaNm5RqaIBAHjdvvYvXORkMBgMBoPx+8MEDQxG0Vi8eHGVKlXEdDh58uSWLVvKqpzypJk2uOWuhQSnwoC3lCrSi5HBYDAYAADy8vJr1qxZtmxZ69atDx06VN7l/EPMNMu5SLo3FEJE2sf+WzTWgpVVch6WA2HEK80LlYi4d+/ezZs3f/jwoRSnKSKOjo7Xr18v40lxzhyRvvqI2LQpmJlxEEYZw4N6WE0tp2VPKHR/Qz/Frkdv+5ajZqirCa8a4mkH/K/EqceDDOCYHerwmZqMMoY+fOWPHzUi6bGnk3bOnkL/FGj5iuZ+yQk0KUuGGYGFCgBAChfGfyzT6+7t2rW7f//+hQsX7O3t3d3dy+eiP4+HYtyqAejLF7p5s8zKkQhNmCB8HfrnT9q1C/hz379+JbH53xQUhF264M2buHMnjh+P8+Zxzp7Fc+fAyir7rafRiBHPiXL26MvLo7k5Dh6Mrq7wD5jqyRBaupTc3CA2VkjTyJEgSc0jcRd+NkUu6/t3MXIKAAAuF16+lH48LS0tLy+vU6dOLVu2rMjF/Ca8fUtdutDEiXD+PF29SseO8QYMoBEjIEmk1EuMz4H4P5wQ4UvemF5enM2bQVeX1q6l4GBRI3AtLEi61APy8YEPH8jbm06dom7dqNjWAsrKYGICAk5pDg44dWrhT2dbZWUDVXHhmurq6v/991/+7dRUw1+/wry8yMMD4uOLWaGssLER306WlmVTiDRg585gbCyug7GxqMwFDQ2N+fPnT506tXAT7d0rmFXET0oKiBC2GooQT+Shpqamq6srvg8AwKtX1K0br29fWryYli/nDR5MnToJffbiwoW4fDnWrAm6uiAnB5qaWLUqOjlJ/LRCFxesWlVkq7U1TpgguU5hcDhyrVu2B4CY2Ojo6KjiDcJgMBgMBoMhQ5iggcEoGlpaWleuXKlYsaKYPnPmzPlHtt4204aj9iiPAADeCTC2bC8fMxgMxh/KwIEDHz16tHHjRmdn54zfasvs30uPilBfEwAglQezA9iHVQ7DjaCiIgBAeDo8ii/duUxNTRcvXjxu3LjfZ49Xq1atXrx4IXETnoyxt8cpU6DwN0l5eWzcGDduzDtQRRVu18VuuVfvH8VDK296L6LY14ngFpnz/01V0Up2QWBd9eFdYzxkh8ut8Hod3FS1wIqjjo5O69atLR8d21stx1Iik2DXd7B/SlM+09NfwC2rv7a6HLjnmoe9TYIPZftXtbW1vXXr1vbt2zds2GBra7t06dKbN2++f//+8+fPT548uXXrlp+fX+k+8yMjSdhKcz5cLoi1pC5L6M4devtWZPOPH8S3G5XevQPxu2B//aK3b0FZGR0dce5cdHEBW9v8VsTqa9fGq6uH79iBW7dyzpzBW7dw5UpRuekM4QQHk6cnZBZQKuVtsudcuoQKCiiC7D6iWgV0DEXWNEgTY1TEqKNKurp3Zs68uGPHFDu7rKlT4cmTopVUvnz8SGPG0Lt3Bf5Yv37R7ds0aBCkpxc+Q2JqgzTvXQJ9Ctz8+FGgc94zh2tiApmZIFprJUqGRd++0eLF8OaNxMKkB4cM4Rw5gv/9B2ZmoKsLBgZYs6b2nDl2LVqIOcvGxqZBgwYAAFwuLV1K7drpnDwZ8/o1TZjA69CBJkwAod8xeDwICoKPH4VHDEgPEfj60tq1tGABuboKvFXilCloairyXCMjzowZJZpdtmhrY+vWIl+tWlogNsVjwoQJPj4+vr6+gg2iQ75yiBK+Tj969GjxeoUqVapIjFGj27d548eTjw8kJuYcSkmhDx9ozhwSlmeBvXqhpyfn6lWOuzvn4kX08sJFi0BeXsJdUFLCzZuFGoChuTlu3FgSKw4zU4vs/4RHhBV7EAaDwWAwGAxZIemLEYPBKETVqlVfvny5du3agICA6tWr9+jRIzAwcPTo0Xm/2zMyMlxcXB49elQ2yablSwddWG+N0/wJAC7/hE0hMMOsvGtiMBiM3x5bW9unT5+OGDGiRYsWbm5upmIuODJkAQKstca2r4lHcC0arkVDJ73yruk3QB6hZ0XYGwoA4B5JLSqU7vcWFxeX48eP7927d9y4caU6kZSoq6s3btz42rVrffr0Kct5cehQtLentWvp2zdISAAlJdTXh7ZtcepUgcvWanJwzB43h8CKIOISfE+D9t502A7bF7zGnkUw7kOOx4axEtTSkHHBanLQW7SUt1+/fmPHjv02bFi9elpTPlO2MiaVC0fC4Ug4aciDlQoYKIK6PGjKg4486CqgmjxoyEFCFqTyIJ0HWvJQXQ3qaoJ8yZ6A1qrQRgcu/wQAWPaVztQo6+/h7dq1a9eu3dOnTy9evLhu3bqoqKj09HRdXV01NbVv376pqKicOHHC3t6+VObmckHioqOUvu6lD128KMExnn8/tzQJ5WJXazgcTocOHTyDg3+Td54/ETpwACIjRbVyTUywfn08f77Y4wuuqUdEQGwsGBiAjqTIHBMT0NUVJ3lRVIQmTYpQio8PzZlT8fPn2woKPb9+HRkcfOj6dfmaNXH3bsnFlDtENGcOhQlfd6Q3b2DFCiyYpiFRzVCMEgQPiXaGkNCBCDZvFnnWjx+0YkX+zV+/4ONHSk1FGxswMpKmVCHY2+OJE5iRAdHRoK6e7f+/vUOHz+3bC40zMDAwWLVqFSICj0dOTnT/PnC5HB6Pl118eDhdvgwhIXjmDKjlGi6lpdGKFfDkCUVFAZcLmppobo6zZkHdukWu9vNnmj2bPn3K0Uwg0s6d2KkTzp+fk92gowMzZsCKFUIie3R0cPz44j9QpQMuXQrfv9OjRwLaKdDSwqFD0dFRzLlKSkpz5syZMGGCl5eXigqfqFPiB5+IDvb29np6ejExMUJbK1SosIL/6SeUpCRYvly4P0RsLO3ejW3agNAfgEZGRf7T2NujuzssXEgfP0JcHBCBjg5Wq4bLlonK6ZASPV393JKFPxQMBoPBYDAYZQkTNDAYxcHU1HTnzp15N1u2bPn+/ftNmzblHXny5Mnhw4ednJzKo7qyxskYvqTmxG+vCKJaGsVPa2YwGIx/B01NzXPnzm3btq1hw4aHDh3q1KlTeVf0l1NXE4YbwuFwAIDp/tRYG7XZF2GAfpVwbygBwMWfsK4qqJSmfRuHwzl69Gjz5s0bNWpUq1atUpxJanr16nX27NkyFjQAANSujadPY1oa/PgB6uqiXJQBAAGmm4GDOjp9oIQsSOJC/7c01RRmm6MyBwAgjQcTPtHnlJzOCy3LehW/f//+Pj4+9evXX7BgwemePe+laawPId/cvYiJWfAmUeAM4ctm+oowsTI6m5ToSTjQAD1+EgFcj4GQNDArj3zwxo0bN27cuPDxo0ePtm3b9urVq3Xq1JH9rAYGoK0tNA4gBw4HSmPeYoGJieLXTiklBbOysvU9WLs2VawoahMtAEDFili7tvgZu3XrtmrVqiIIGojI3R2uXIG4OFJQwEqV0MUFHBykPf3v4/t3gQN5m+xzELHsJw35a+o8Hu3cCR4eFBkJKSmgoYHGxjBmDHbpIvJkBQW0t6fAQJGDW1khfyKAeD5+5Lm4QFgYAGhxOFf09HrExEwIDd2TnAyDBuHZs6CuLv39KgfevCH+uBYBiODxY+DxgCP4JitRzVAMk4Z8CmqSCtgzCOuQz9u3FBSU363wjHxhNLz27SEyErhc0tNDMzOcNatoQhZ+FBX5l5MtLS1dXV1HjRr14cMHHt/it5WV1YoVK9q3bw8AtGkTPXwIXC4AxPN42nyPMPn6wsyZuHs3AEBiIg0aRL6++fqzpCQKDydnZ5w2DQcPLkKRHz7Q6NHE/8Ikgm/f6PBhCA/HXbuyj2GvXqitTevX09evOTIyFRW0sIBJk8S9rIpBbCyoqIBKyeyh5OXxyBHYvh2uXqXISEhLA3V1NDGBceOwY0eJZ48fP/7169fm5uYLFizo1auXsbExAJBEHZK2ttDDa9euVVJSqlev3uvXr3kFRQ86OjocDmffvn1bt25VFi2no927SZgOJocfP3gbNnC2bZNQnvQYGOD+/ZiWBt+/AxGYmpbEmCEPTU0teXn5rKysHxHhJR+NwWAwGAwGo4Sw67gMhmxYvXr19evX+ZOhZ8yY0ahRo+rVq5djVWXGMit8m0QP4oBH4PyRHtVHAxZKy2AwGJJAxClTptSpU2fgwIFDhgxZuXKlRPNSRklYbIlXoykyA8LTYcJHOuHwDzgpSaKeJlRRhS8pkJAFh8JgQuXSnc7GxmbXrl1du3a9deuWjaR05zKgZ8+es2fPTkpKUi+XZSplZbCwkKZjO124WQf7+dG3NOARbAqBMxE0wAAqKOCRcPqSktNtjgUMNCjFekWxZs2aNm3abN++fcKECTVr1qxRo0YtI8sPpPEhkRf7M4rioig9FeUVOCZV5Jt045gIT3r+mQGLv9KZCDhTA02LexG+sx401c7JTwlKLR9BgyiGDx+ura3t6Oi4devWHj16KIqNxC4y8vJoaytuWdfcHLt2leWMJUHSohcqKeW7lVSqhNbWJFrQgNbWYCDhed+2bVsnJ6fw8HAjaba9xsXR6NHk5wdpadkHCIAeP0ZHR1y5Ev72z41seYH4BWx+NYPQ9WZpBhGAsrJo1Ci6fx/yorhSUigyEmbPBh8fXLhQZMHLl8PHjxQQIKRNVxemTZNs2J5Xw9y5wGdvoIJ4Tle3ZVTUjqSkie/f0+LFHL5UoN8Q8vISb4dA0dEYGpq3KbwYf6biVCXMjqXA00aEwJFevxae15BHdHT+/8PD8w5SdDRNnoz/+x/271/EYoXToEGDFy9ebNiw4dGjR0lJScrKyjVq1Fi4cKFO9mI5jwfXr+eZCnzjcisX/DJP3t4YHQ16ejRhAgmNyYiMpK1bsV49kPJ7EY9H//sfFZIZAQBkZJCXF5w5k3/fW7fGli3R25uePAEeDxs1ggYNiprDIpKICFq2DD59ol+/QF4e9fSgVavCdlNFgMPBKVNgyhQMD4e4ODA0lN4ZhcPhHDp0aPv27dOmTcvIyJgxYwYAcIYM4d29KzLag8OBpk0LH/b19d28efPr1691dXVnzZp1+/btiIiIjIwMLS0tS0vL5cuX165d29nZuXHjxu7u7lWqVBE+eOH8i4IgvxeRrFBWBmtrGY6HiJYW1v4BH+8/vKOvX7FNy/YcDvutymAwGAwGo9wozU1YDMa/hKKi4s6dO/kzJuLj42vVqnXo0KFyrKrMkEc4bIdGSgAAPzPA5eNvk4/NYDAYvz3Nmzf39vZ++fJlx44do/kvzjJkTQUF2GyT80ntGQ0z/InLPq4AxpnkPCYrgiggRXxfGdCnT5+VK1e2atXq+fPnpT6ZJPT19Vu1auXq6lrehUimmhrcrYetci/sh6XDxhBY8CVfzTDWBGabl9tSa7t27S5fvhwZGbl8+XI7OzvF+Air0NfdEnwnGvOmNK8+sXPz4c1qNU4LwRktK28dNkD91wADGGEEziYw1RQGGIBx7gbdD8nQ4TV9Syt+JXq5OoGfGWL7Sc+HD3TmDHl4QERECUfq3r27u7v7zp079fT02rZtu2zZstu3b8fFxcmkTFy6VGiENgCAujoMGpTveV7utG0rYbmr4Bo5rlolKgkeTU1x1SqJE1aoUGHEiBH8BnsiycqiESPoxYs8NUMOsbHk5kYF7fp/ExBRVkGHeeMIDlhZkthNWNi8NFXlranT8uV0926+miGPhAQ6fZrE5Fno6OCBA2hvL7hGa2qK8+ah9PZX794VVkWoI57R1V2ekBDK5eKrV5CVJe1o5YKoVds8MjIgJQX4njOlrmY4cIDfcj9bCsOvZkArKxw7VvjJCgoSknTEPMEiI2nz5sLOIsVGRUVl4cKFN27cePz48e3btzdv3qyTt9D+9SuF529ef5uZWV3g/e3HD7p1C3x9ydtb5AQ/ftCaNVIWQ3fu0KdPIpvT0uDMmQJHOByoXx+nTMFp06BxY5mpGZ48ob59ycODAgIgKgrCw8nPj7Zvp3798oU1GRkQGgrF+HVjZAR2dsXIebG3t69Xr162mgEAoFEjbNxY1FMFq1fHiRMLH58yZcqyZcuMjIyUlJS2bt3q5+f3/PnzR48e+fn53b9/v0WLFhoaGq6urmPHjm3atOmFCxeEl5Im6auM+Oil34Z+vQcpKSrxeFy3syeXrpz34tVTHo9b3kUxGAwGg8H4R0EAWLRo0dKlS8u7Egbjb2D48OHHjh3jP4KIb968qVGjRnmVVJY8ioeub3IinDdXRSfj8i6IwWAw/hy4XO6CBQvc3d2vXLnyO+xc/4uZ/4V25F7ibqYN22zRqmQWuX86mQQtXtKHZAAAOzXwqotqpb/56sqVKyNHjty7d2/Pnj1LfTKx3Lp1a+bMmW+Ebpr8/eARHP0Bq4Ioim/VT0sellvh8N8rC1s4ycnJs2bNevTo0d27d3X4FiqyCA6Hw4IvlMYDAKimBnfqomqxnofLAmljCABAv0qwv3qJVnnJ0xN27qTg4Jy1GX19rFoV16wBUboBqUlISHj06NH9+/efPn365s0bVVXVqlWrWlhY6OjoKCkpffr0ycrKSltbW01NTVtbu2LFipUrV65SpYqaREWCjw/NmEFfvhRYBdTTw/79cc6cEtYsS7KyqGtXevdOeGuFCpw9ewTt4n196X//I3//bFN3AAA5ObS2xvXrRW3vFuDr16+NGzcODg5WVVUV0422b6dNm0SuWxsYcM6fl7y6X7bISs0gQIGl7qAgXp8+IoM/5OVx2jScPFloSVItmScl8Tp2hJAQUe1YsyZ6eoobISuLjh+Hu3chKQmUlcHGBidNKtJqKG3bRuvXC22a++tXKtEWU1POhQtQVbjHzO8AnTlD//ufOBGAsTHHyws1NaFkUob8lBDxg6SkUOfOea77hdUMoKSEO3aITBMICOD17Am/fokcX0tL7v377P8KT6bo3p2zY4e4CmXC06e8AQOAxwMAAjD+8eN5xYoCJg04bRr8/EknTogZBi0t8f59aSbkTZ8O7u7ielSuzLl/HxQUpBmtmMTGUo8e/Kkf/GDr1jh3Lq1cSUFBkJAACgqorw+tWuGMGcU3b5COAwcOPH/+fP/+/fmHUlNp9Gh6/hzS0/MPcjhYvTru21f4/fzcuXPLly/39vaWxjbv1atXvXv3njFjxmS+N8BsaNgwuntXzLlYty5evChxit+BoOCv+w/v+vkzMvumro5e40bNajrUNTM1L6UPIAaDwWAwGAwBXFxc9uzZwyInGAxZsnXr1sePH3/li8ojookTJz548KAcqyozmmnD5Mqw5RsAwOJA6qKPFVnwBIPBYEiHnJzc6tWrbWxsWrVqdfHixQYNGpR3RX8ty6zwZwadiQQAeBQPDZ9Tn0owyhjra5Z3ZeWEAsKB6tjGm1J58D4Zur2hMzVQrzQvgwOAo6Pj9evXu3btmpWV1bdv39KdTCxt2rRJS0t78uRJk2LnbZchHISRRjDIAG/FwvNflMKFamrYuxJo/yG/6tTU1Hbu3DljxoxevXp5eXkp5C63yCOMMQYbVezrR2k8+JgMc77QNpviXCXvpo8bQwgAzkXBMENoXqGYpdKePbR7N8TG5h/6+ZN+/oTBg3H/fihZqJympmbnzp07d+6cfTM0NPTLly/BwcFxcXEZGRmampo6Ojrp6emhoaHv37+PiooKDg4ODAw0Nzfv1KmTs7OztShD6dq10cMDNm6EN28gMRGUlMDICKdOLWG1skdeHtevh7FjhVimq6tjv36CagYAqFkTr1yBY8fg8WNITgY1NWjaFIcNk37FzsrKqmHDhmfPnh02bJi4fnfvituFHxFB+/fjsmVSTiobPnygT59AVRXr1QM9PTEdC68uC114FrMaLbLJwgI7d6aTJ/N89Quc5eCA48cXHkToFMIrv3UL+GIshHQIDcWwMDAWrZeXl8eRI2HkSGmmE47odAMXdfV6kZHr09OVJG65Llewc2favl2cLsTMDDQ0iixlIAJfX/LxAQUFbNQIcg32JY5DV67kLXgLUTMAgI4Otm0r8nxra6xSRZyrgYKCcB1DLsh3WaYUqVQJNDUhPh4AnmRkVOJwBNQMgAgWFiDGUwEAACg1FZOSQIoALExJkfDQZ2RAUhJUKO7nnxTwVq0CEWoGAKAnT2jAAIiJyT8SFQUfP8KLF3j8OIhVlZUQVVXVxMTEAodUVPDECTh5Ei5fpuhozMoCXV1o3BinTAElJYHTeTze/Pnzt2/fLmUIYL169R4+fNiqVSsDA4N+/foVaGvWDB48yBfhFcbWVrr7JAu4XDpwAG7dorg4RARdXejSBQcPljJEycLcatnCNXfv37p20yMxMSEmNtrz6kXPqxe1tSrUqlm3bp0GVSyt5eVL+ZcDg8FgMBgMBnNoYDBkTlBQUL169WL5rn7KyclFR0dra2uXX1FlRzoPmr0k/xQAgHEmsNaa6bUZDAajaHh5eQ0dOvTw4cOdpPdJZhQRAlgfDGuDKYvvknBVVRhiiEMNQeefvCJ3MgLGf8x5OEyVYYElttGB0pY1+Pn5tW3b9uXLl2ZmZqU7k1jWrl0bEhKya9eucqzhn4LH43Xv3t3S0nLr1q0CTa4R4PKRAAABPGph8eQIA97StWgAAE15cLUv1iCfPvEGDxa1Hx3t7NDTs7S3mQrA5XL9/PzOnTu3b9++4cOHr1q1SqFUd9+WAV++0Jw59Plz9kIgKCighQUMHYojRpTShKdPnz59+vRFsTtiqUULUXuOs8E2bfDIEdkWJrKY8+dh3z4KDs5ZazcwwGrVcN06MDAoUFIRBQrFETQAAI9Hc+bQ9evAH5KipIQ1auCBA/xeCNJu3+eD1q/nzJoFovbZA4C8PMfdHerVk3LAYkBXrtCECaJWHxtERW2ysmrx+HGpLhKXHFqzhvbvF5LcAQCVKnH27oW6dYs24PXrsHVrvlGNlhZaW+OSJVCzpuRz58yhkyfF9dDR4Xh6irM88fHhOTvzh1bkgWZmULEivXwpZnjpPQ9KCHXoQB8+AMCYuLgq8vKzNTQKNBsbc27e5C1cCGKSUwDA1JTz8CFwJOcC0+LFJDbYFC0s8N49aYYqNtSpk0iXHbFg27bQsyf4+0PFiti2LRhJ7S6VmEjPn0NUFFpbQ506ooIzPn/+3L59++Dg4OI5B1y/fn3RokUvXrwQ2SMggE6fpogIVFfHLl2gWTNA9PHx6dSp09u3b/X19fN7ZmaSoyN9/Ch0GDQ3x0uXipGpURxiY2nUKHrzpoBcT0kJ69XDgweLFEeVmZn57MWjB4/uBocE8h+Xl5c3NqpsZmphZWlta1Ndp4KQECIGg8FgMBiMkpDt0MAEDQyG7AkKCqpWrVo6n6PdqVOnBgwYUI4llSVeMdDHjwBAQx6+NkWlUvwdzWAwGH8nT58+7dWr18qVK52cnMq7lr8ZvyRY8IXuF8yvV5WDEUYww6zULQp+Qw6Gwf8CiMu3AmWqDDZq0EgLBxmAkeA2NtkwceJEc3PzmTNnlsro0vHly5cWLVqEhYUx49wyIz4+vkGDBosWLRoyZIhA0/D3dDEKAKCqKjyuj4pF/yb5Ix1avqKIDAAAeYSFljjFFIr0p6UxY+j6dZHNcnK4ejUOHFjkymRBdHS0k5NTenr6pUuXlJWVy6UGWfL1Kz14ACkp4OCATZqUqkwkMjLSzs4uWmyau2RBQ9u2ePiwrEsTVsmWLXTgQGG/fbSywiNH+HNPRAkIRDklFFPQkI23N+3dS1FRmJUFFSpAx444aJDAHt9iCBr4SxWuadDULPW4h7Q06tCBAgOFNk6Oj7e0spr++4cTEdGUKXTzpqDhhKEhTpmCgwcXbbAjR2jz5gJGNbmjcTZsgBYtJJw+fz4VjOMURFeXc+WKOOMNALh3j5YsocDA/CgNDgerVsX162n7drp5U8ypWL063rghvkiZQPv304YNXxMSGkdFfTAw0ONXEnA42L8/rltHV67QpElCPU5yqm3YEM+elWq+T594/foVkBYJDNWqFYp/5EsIEa9ZM/j2rTjnZgsRspVD+vro4ICbN0tY109Kolmz6PVr+PEDuFxQVkZTU+jZEydNEtrdwcFh+/btLVu2LEZ1Q4YMadKkyXg+y5l8kpNp6lR6/jz/kVdRQRsb3LQJrK0nT56sqKi4YcOGAqe8e0cuLhQcLDiUkREuW4YdOhSjwsLcvXt369at4eHhAKCpqdm1a9eJEyfmO0zweNSnjyjpT7GfKrFxMW/fvfHx9f70+T23kA7M0MCopkOdenUbmplaFGNwBoPBYDAYjMIwQQODUYo4Ozvv27cv72bLli3vis3P+8uwfEQxmQAAT+qjnWTTRAaDwWAI8vnz5549e9apU2flypXlu3n9r+d1AhwKp4s/IZFv25K2PKyogkMNy6+scuJGDIz9QPGFDNdV5GBjVRxsIOycktGlS5eBAwcOLuIqi8yxsrLy8PCo/rs58//VvH//vk2bNkeOHOnIF6D+9u3bB96+y8Eh1awGAKyqghNE790Vw8dk6OVL4bnq4kEGsLtaESQN1L69qF2V2WCnTsj3Vb+M4XK5gwcPVlJSOnr0aHnV8IeirKz869cvpUI243lQr14S9nyPGIHLl5dCaQXx9uaNGsVv2F6ghtq18dKlPBmBREGDlMfFNxUgJoZOnoRPn4AIatfGAQNAU1NgBMmDFJo0j8KaBrS2Ri8vUXuyZQXt3Elbt0JqauGmXRzOhwYNdrm7l2oBsoIuXICTJyk8HLKyUEUFLC1x9uwi+9t/+8br00eoOwIAYJUqeOWK+OwAunqVJk4Ut4RfpQreuiX5z5qcTHv2gI8PpaWhqio0aYJOTqCoSIcP09KlYiz9y/KN+qezc/ujR0eoqEziz4yQk8OGDfHECVBQAC6XunQR6WqgpoZr12L37lJOR6NHkyitRqVKnGPHSjtpiFq2pGIkehAVzjhAGxs8cwZ0RezpT0ig/v2FPG7KyuDoyNmypfAZBw4cOHfu3LVr14paXVJSUuXKlf39/QsYLWSTkUH9+gkNQEEzMzx2LExJqUaNGiEhIeoCoSHfv9OCBfT5M0RGAhHo6aGlJS5aBPb2RSsuOhpiYkBfn1/8wePxRo4c6eHhEcenblFUVKxbt+758+cNDAwAgI4epeXLgW+3VQHU1HDbNmzfvmjF8JGcnPTx0/vgkMBv34ODQwJT0wq8f1Y2Me3Yvmv9uo2YYpjBYDAYDEYJYYIGBqMUuXfvXqtWrfJuImJYWJih4b+yMFLvOQWkgLocfGyCmn9IqDODwWD8bqSkpKxYsWLfvn2VK1e2s7MzNTWtXLly1apV69evr5m7csCQFalcOP8T9oaSL1/wbnd92GH7z32QRWfCiR9wPZreJEIqL/84B+GMA7aXqYnslStXJk+e/O7dOxUVFVmOW3ScnJwaNGgwbty48i3j7yM1DS7dhgfPAQH+awhd24AKn6fA06dPe/fuPXz48OHDh2tqanbq1CkmJqZFixZXbt1N1jdT2/pQV1nerzGqF2sRMzwdRr6nZ7n7270bYhWpY7upWTMSnUMPANiyJR4/XpyyZERKSkrdunXXr1/fpUuXciyjbPjw4cOhQ4fu3bv38ePHlJQUBQUFW1vb2rVr16hRw9raWlVVNSYmJigo6MuXL0FBQfHx8fHx8QCgqqpqY2PTrVu3gQMHZsdzxMXFmZubx8fHi1lZoS1baMsWkUuklSpxzp7ld0coJWjYMBKjhldUxJ07MVcJVJaChjJblCqgaZCTQycnXLSoDOalefPo4kVITCxw1NDwQrNmJ4ODz4uPDBBFVBS5udHXr6ioCO3bY8uWpa3MyIHLhZQUEIg/kBrepEkgJp8FEadPx6lTxQ2RmUmdOtHnzyI79O3L2bRJQh2xseTjA8nJWLWqoCYjM5M6d6ZPn4SfWLEix9UVbGwkjC8Lnjx5MmzYsP4WFivi4yk2FjIyQFkZjYygdWucPz/feObtWxozhsLCBM9XUoIuXYSuzYskKYmGDCEfH+DxChyvWBGnTMFhw4p/Z6SDBg6kR49kNRr+9x+eOCF8Iicn8vISfpqqKi5ciIV8njIyMuzs7LZv384vl5SG5cuXv3///vTp00LKWLyYjhwRfLRzwfr18fz5Ll26DB48eKBQ96aEBPD3Bx4PLC1BT69IVdHRo+DmRj9+QEoKqKmhsTEMG4Z9+gDAuHHjDh06lClMM1S/fv1Hjx4pKirSoEH08KGY8bFDBzxwoEgliYIXFRV84ujHoC9vMSuQm5H3OWJTtdroEeO1tX/rvB4Gg8FgMBi/OUzQwGCULtWrV//It7XLw8PjX7jgmI1/CrhHUhc9rFnM6ycMBoPByCEzM9PHx+fz58/fv3//9u3bx48f/fz8OnfuvG7dOmPxJr2MYnE1GhZ8oa+5+4vMlOGYPdb6Jz/OMgm+pMDbJNgSQu+TAQCMlcC7IarIaCHG39+/RYsW586da9q0qWxGLAGHDx++devWSfFp34wicsgNth2Hr8GQxQUAkJMDa3OYOgKG987vExYWtmbNmqtXryYnJyckJLx+/drW1jYyJs6qddes2m2Uhi9ZbInTi2tSk0XQ8hW9TQIA8KyFzaW+lv6bOzRk4+npuWDBAh8fn79442NaWtrs2bPPnDkzbty4jh07Ojg4qKmppaenv3v37s2bN35+fkFBQampqdra2hYWFtbW1hYWFjo6Otra2gCQlJT07t27Q4cOff/+fdmyZe3bt1+3bl1wcPCpU6fETZmVRT17ktBkAQUFHDIEly0rjXsqgOTdzz16cLZvz/5vWQoaaPFicnWFtDTBBnV1dHHhTJmS31MKSUSBPtHR1L8/+fsLOaFhQzx1qlTjSApw9y7t2wfh4ZSejmpq2fYGt4KD16xZc+vWraINxeXSwoV0+zaEh+ccUVTEqlVx+XKoV0/mhcsW6tpV+AshF2nM6unSJVq4UGg4AtrY4PnzIEahGxlJs2bRx485LhEaGmhuDs7OBWwMvL15EydCaKjguTo66OyMQoMDZMqbN2/Wrl378OHD7fXrd//xA8LDc6IxtLSwdm3culUwTOHjR5ozhz5/zskEQQRTU+zeHWfOLGxdIIGMDFq9Gh4+pJ8/ISMDNDXRzAxnz4a6dWV058RBnp40c6Zgskmx0dHhXLwIFoXiCb5943XrJsqrBgCwZk309Cx8/NatWyNHjnz48KG5dPqz1NTUDRs27Nu378mTJ5UrFzKG4vGoXTsh7055aGpy3N33P3784MGD4zIUOxLR5Ml044agbYy6Ovbq5T9sWMuWLSMiIoSeKicnt3DhwsWLF1PnzvT2rZhJsEEDPHeupKVyubRoEd26lfdeF6+t9dTB5q6R3q+UZADQ09WfN2uphgZT5DMYDAaDwSgmTNDAYJQuo0ePPnjwYN7NnTt3Co/iYzAYDAajKCQkJGzevHnv3r1eXl52dnblXc5fSCoPFnyhA7k76JQ5sNYaRxiVa03lSmwmNHpBkRkAAGus0UVYvnlRSUxMbNCgwcyZM0eNGiWD4UrM169fW7Zs+f379/Iu5O9hwwHYeADiEwSPa2vB7LEwdaTg8fPnz2/atOlR7o7P7T5hU/5zUD8RoKejU2yTBgBo+pLeJQEA3KuHtaVWJtHYsSTGrVpBAdety94fWY4QUXZSOL8t3N/Ez58/u3btampqunfv3goVir+z8+bNm2vXrn39+rW9vf2ZM2eMjCS9m8fE0OjR5OcHGRn5B3V0sGNHXLOmyIuOxSAzk9e8ORTexs0Htm+Pub80y07Q4OvLGzYMYmOF12RoKJeb1iEmbEJcJkV0NE2eTO/e5a9/GxpC48acdetAdEpIKZKVlaeieP78+ZQpU549e1aE04lo9Gi6fVuI4YehIWf7dmjYUEaFlgrUtq04cwUAbNQIpcjgIFdX2rkTvn3LP6SggNWr465dYGoq8rTgYBoxQoisR1sbx47FSZPyj3z6RAsWkL9/ztNGTQ3NzMDFBXv0kFibNKSmpq5Zs+bSpUv169c3MTGpVKkSh8NJS0sLCAh48OBBXFzc5IkTx3l7qz5/XvgPjTY26OYmqGkAAF9f8vKCpCSws8NOnUC9BCGdPB6EhUFyMhgbF9uNo3jQ+PF07RpkFUopk5cXclASOHs2TpwoOMX27bRunbjTKlbk3Lgh1PNg7969y5cv37RpU9++fUXJ/mJjY2/fvn39+vVLly61atVq06ZNQtQMABAczOvaFeLjxdU/bVpg9+6y/SZJmzbR7t1CBGQAoKY2wdh4z507Yk5v0qTJ48ePqUsX8vUV0w3r1sW1a8HQUJy6SEKhIt/r0k2M3Qf2evjJDwBqONSe5DKjmFMwGAwGg8H458kWNPxjFroMRhlSqVIl/ps/f/4sr0oYDAaD8Tehqam5ePFiCwuLvn37vnnzRlFRsbwr+ttQ4cDGqvhfBZj4iX5lQRoPpnymF79giw0qcsq7uPJARwFmm+N0fwKAg2E0zkQGC3rjx49v3rz5b6JmAAArKysul/vt2zdTMesrDKkJ/AZ7TgpRMwBA/C/YcQx6dQDTgsvKq1evXrBgQd5Nl1rGixp1SH94IabzqI0htNiyOE+6qAz4lAwAwEGoUpRUE5w1i3x8QMTGR7S1xZ49i1GPbEHEiRMn/q2Chri4uDZt2nTr1m358uUltKBo3759+yIFhOvq4rlz4OoKN25AXBzJy2PFiujsXDb7ngEAFBRQWVmkIgAAAEhNrex9OWjnTpFqBoCcbfTSj1ZY9KCnh66u+PUreXhAdDRYWGDXrlCxYtErlRF8nhBKSkrpokLoRUAnT9KDB8LjS378oEWL8MqVsrOdKAaqkkJ6JHYAAAAcNAg7dKDt2ykgANPSQEMD2rXDgQOBI/obVfbGdKEmJfHxdOgQNm8OtWrlHLG1xbNnMSSEHj+GtDSsXRtq1ZKh8GjIkCFcLnfgwIE6OjphYWFv3rwhImVlZUtLy8GDBzdo0ADXrSNhagYAoM+fYdo0PHpUsKFmTaxZUzb1cTggdA2+9MEdO2DxYrpxI/+1LyeHVlbUqBG5u6OAqYBEIiOFHBSr6wIASEmBmBihggZnZ2c7O7sZM2YsXbp04MCB1atXV1BQSEtLi4qKCgsL8/f3f/v2bURERPPmzTt16rRkyRLhUoZskpIK6NuEkpBgZWWVnp7+48cP2UTNZmaCh4dwNQMAJCd/8/MTP0B0dDQAgL6++G707h316AEaGmhigtOmQfPmRa2Ujh0T9V6nFBo29NrdjH5dn7984vfWx//Lp6pVbAt3YzAYDAaDwZCS3/jnE4Pxh6Nf8JdDVFRUeVXCYDAYjL+PYcOGubm57dq1a6r4AGNGcemmDzXUceg78ksCADgZAXfi6El91FEo78rKg0EGsCwQ4rMgIAUex0Mz7RKN5ubm9vr165e5e3l/Exo0aPDixQsmaJAJq3ZDmLC1iWzCImHlLti7Iv/I1atX09PTu3XrlndEHqF/+1aH7j5T6Dxqx3foXRHsi76FdV0wZREAQCMt0CjSD98qVXDCBNq6FbLXA/hAc3PcuhXkZJS8UjKGDh26cOHCwMBAS0tL2Y+eng4hIcDlQuXKJdpAXHS4XO6AAQNat269YsUKyb1LAw4HhwyBIUMAoHzyPMzMQEzkhJISdu0qfgCJ4RHFQaxkQS7X9l9KewaRWFnh3/HF5tw5kYuR2UvdV64USE/4zaCqVcHHR2SznBxIHxelq4tLlkj/UqIbN+jDB5HN0dG0ebOgSsDMDM2Km04kmri4uNu3b0dFRYlUD/N4dOuWcNkKAACQnx+GhoKJLLytfjc4HFy+HCdOpJMnISCAFBSweXPs1g2VlCg6mry8IDOzCKMJ/RST+LipqgpVM2TTrFmz58+fP3jwwMPD4+TJk1wuV1FRsWLFipUqVerXr9+SJUuqVasmJ82nuYkJaGlBSorIDohgZwcAVlZWQUFBshE0PH9OISFi2lH020s2nGzN0NCh8Pw5JCaK7JeeDunpkJREP37QpEk4ZgxOmFC0Ui9cEP9e109n7GsFxczMjEeP7zFBA4PBYDAYjJLABA0MRmkhEG2e56DLYDAYDIZM2LBhQ4sWLTp16mRjY1PetfydmKuAV12c6U/HfwAA/EiHbm/oQT3k/LWB9SJRkYO+lWB/GADAoTBqpl38hyAgIGDSpEk3b95UlW5zZ5mRLWjoU945An8HQZIclwO/FbiZbc8gsNjZ2cbw/OXIdIAMHox4T3fqomZRfry6RkBecMykykV+xuKIEVi5Mm3ZQkFB8OsXAIChIdrY4Jo1UPBLfjmipqbm7Oy8YcOGXbt2yXLc2FhasIDevYPoaOByQUcHraxwyRKoUkWWs4hm3bp1mZmZGzduLJvpfkNw2jTy9RWVHI92dti2bRmXBABFW54shLiwid+elJQUFZWi2LxkZZHQHed5cLl0587vLGjgzJlDT5/St29CW7FqVRxZKDpIRtCVKyDeD0NEVTkkJ4O/P2RlQZUqUIK0GgCIiYnR09MT54UWFEQivHxyiI6mGzfwt/Gjkj2VKuH06VBQ+4W7d8PSpXTjRr7FAocDPJ7IQQwNsUuXwoexRw86dAhEe52ikRHo6oovsEWLFi1atBDfRwLa2li5MolRdJmaYseOACAnJ8cTczcL4+tLV65AbCxUrYo9e/K7KZC/v/i3XIkyRj09PQDA1q3hv//o2jUxspt8YmJo/36sUaMIPg0ZGRLe6zIz1e89qGFfy9vnhe9bHy6XK5WIhMFgMBgMBkMY/6RtLoNRJjRs2JD/qo2fn5+3t3c51sNgMBiMvwxbW9sNGza0atXqwIED8WKDXRnFRpkDO2yxX6WcD/S3SbArtHwrKjdGGuc8CB7RECHJeVcU6enpAwYMWLp0aU1ZmS3LjsaNGz98+LC8q/hLSJe07pnO9xTy9vYODQ3t3bu3QJ+IHz9amOuryQEABKTAwLeUKt0yQSbBxhCY8ClnybSLHnQWuYFTLG3aoIcHx8MD9+zBY8c416/j8eO/j5ohmylTpri5uQUFBclsxOBg6tOHPDwgKAgSEyElBUJD6f593tChcO+ezGYRTUBAwObNm48dO/ZPr3nUqoUjR4K2duEWtLLCbduEO+oHBtLy5eTiIqU9AxZCQlWiE9alsWfI449TMwBAfHy8trA/h0hSUiTqPyRusC5n9PRgzhwQttcczc1x0yZQKC3HKkxOFt+B0tIgK0tIQ0QEOTnx2rbl9enD69eP17499e8Phc0euFzau5d69aIWLXjNm1O3brR6tdAt5np6ehKSQ3/9ErdxPxuJVp2JibRoEfXoQW3aUMeONHIk/OkXjjgcXLqUc+UKLliAffrg8OE4frzINxAOB5o2FZ6MYGKCYrJ+1NSyfXTKAJw2TaQVhKIiduwIGhpZWVkfP360traWasTgYOrVizdgAO3eTWfO0PLlPEdH3v/+l//E1tcXn5wytUIFY9GJPAoKCnmuV7h9O3TvDjo6UhUWE0PbtknVMxsp8jgwLa12rXoAkJKS7B/wsQiDMxgMBoPBYBSECRoYjNLC1NS0SZMm/EcOHjxYXsUwGAwG469k2LBhFy9evHLliqmpqZ2dXb9+/ebNm3f8+PFXr14lijEXZRSR/dXBKXcRc3UQ/Szucv4fjZ0aNNYCAMjgwa7vxVyOmjZtmrW19bhx42RZmYxo0qTJx48fY0RsiWYUCS1JAQWafB2OHTvm5ORUePX63r17HVs02Wmbc0X/UTz08aU40UuEWQSvEmBlIJg8oGWBxCMAAHt12FOtZJ4qFhbo6IitWkm7GFC26OvrT548efbs2bIZjsulCRMoIEBIU2goLVwIcXGymUg0M2fOnDVrlslf6dBeFHDKFFyxAu3tQUMj55ChIbZujW5uIMJan9ezJ+3bR56eOTc7dQJhIevF1xM0aQKcYl5Bkips4jcmMDDQ3Ny8CCdoaKCamoQ+BgYlqKgswE6dOC4uOaEziCAnB0ZG2LIlnjgB9valNy9JfOhiY+nyZcGDnz9Tv37k5QWhoZCRAVlZEBFBT57wnJzo+vX8bklJ1K8frVlDL19SUBAEB5OPD+3ZQz16QKigZFVbW1tVVfX7d9GmQ4aGYoQ+AACIErxtXr6krl3p8GHy9iZ/f3r/nm7d4o0cSUuWiDtLpkilZyoGurro7IybN+OKFTh7Nvbrl/9uloecHDZsyFm7VmRtmzejUAmsqip07Yr9+8u0YtE0a4YTJghRXaioYIcOOH8+AFy/ft3W1rZSpUqSRwsOpiFD6OVLSErKP/jjB7i704gR2VYK2KyZ+LcIczOzgYMGKSsrC21t2LDh9OnTc27Iy3O2buUcPw69e8N//4GFhfjq6Pv3AoWJR1sbJYZSGRo62NfK/pp349ZVaUdmMBgMBoPBKAQTNDAYpYiTkxP/TVdX1xSJ+n0Gg8FgMIpCgwYNLly4EBMT4+rq2qtXL1VV1evXrzs7OxsZGVWvXn3kyJG7d+9+9epVunjzXoYk1lljNTUAgCQurA3+83aXyoRJpjnXu/eFQmjRd5ZeuXLl5s2b+/btk3FZMkJJSaljx47u7u7lXcjfQLN6wBG9u16OAy0b5t+8fPlyYXuGhISE69evd+/evWdFWF4l54n3KB6avKTjPyCZzzg5NA2O/oDBb8n0IbXxpnUhlJZr5NBUGzxrocbfnrI4a9as169fX7t2reRDkZsbfRS5e5KCg0n0spNUxMbS2rU8JycaPJg3ZQo8eybQfubMmffv30+ePFnCOFlZdP8+7d5Nx48XXoP8a8Du3fHaNc7587hzJx45wrl+HY8eBdFbciE2FnLNErgmJvT2LW/sWHj3rnBHEoGEesaPx2rVhDZxcwUoEv0e/kR7BgDw9vauVatWEU5ABCsrcR10dHDw4JIVVbrQsWPUsSNv5UrIXt1UV8eqVTk7d+Lx46IkNbICO3cG/pSHws+ZlBSaO5dGj87fzp6VRVOmkFCvmrAwWLEiL8CFnJ3pxQtBgwcej96/p7FjC/tq/Pfffx4eHiJrNTRE8eorY2Ns315k648fNGMGff0qeDwujlxdi7ZRvsQgIj14QG5u8OqVcAOMEo6/eDEuW4Y1aoCODsjJgbo6WlujkxO6uoKYUA91dXRzg969wdQ0R1ClooI2NjhzJmf9epkXGR4efv/+fXd3d3d3dw8PD36BOI4ezTl4EFu0ADMz0NMDY2OsWxeXLsVdu7KtFHbs2DF27Fjh42abcHTvzmvThjp04HXtSiEhQrpxufT4Me3YAQBQoQLWri2yUERo2HDdpk1jx46tWPBDQVVVtXXr1h4eHoI60Ro1OFu2cE6cwAYNJDwKiYkgPkWCHw4HLMXGX+jo4ODBqiqqKsqqABAU/EXakRkMBoPBYDAKgQCwaNGipUuXlnclDMZfSFJSkpGREf8e2TVr1shsBxWDwWAwGKLhcrnv3r178eLF8+fPX758GRAQYG5uXr16dVtbWyMjIxMTEysrKxsbG3n5v32tT3bcjIG+fgQACgiP6qOtpA2Efx8E0NqbXicAALSsABdrFWFDX0ZGhq2t7cGDB1u1alVqBZaUGzduLFiw4OXLl+VdyB9PegY07wdv/YW31rCFh2dAUQEAIDg4uGnTpmF5Mdu5bNy40cfH58SJE9k3d3yHhV9zTBcAQAHBQgWUOBCRAT8zgPvxuVy1hvynI8JYY1xZBRT+7G3h0nL37t0hQ4a8ePHCuGSJGOTkRF5eYjpg7dpYeGO0lIMfOUL798O3b/mHNDSwQQPcuRPU1AAgOjraxsZm1apVzs7O4sbZswfOnKGQEMjMBCLQ1UVbW9ywASpXLl5hfzp50gGuiUmemiG/tVYtvHxZvHV54aFEyg4CA8nZmT59EjzR3p5fbCFmt/efKGgICwuzsrK6fft206ZNi3Da16+8wYOh0JsbAAAiduqEe/fKqkKZQ6tX04kTkJAgcBxNTXHPHnBwKOXpibp1ozdvJHSTk4PevTkbN0L228uSJdlb24WCgwbh2rXk5UWTJoGoSAs5OZw+HQsKqry9vbt06XL37l1bW1vhxZ47RwsXglBfNDk5HDQIV60SVRWNG0dXrohqBXNzztWrQlwNZIrAq5VrYgKKimhmBo6OOH26lG8dAgOKepnnNIWGQng4aGuDlRVIFy2EiJScDG/eUFQUWlmBnV2x3WKEkpKSsmvXri1btiQkJNSuXbtixYqImJKSEh4e7u/vr6urW7du3R49evTs2VNDQwOysiA2FjQ1gc8d4cWLF3369AkICFBSUhIc3dtbuGxFBGhvj9kKxYQE6tuXCmemZH8Wu7llF+Dn57d+/fpv374BgJaW1uDBg/uLNa6glStpzx5xFVSsyLlxQ2TERmE+f+YNHQo/fgi7M4iOjrh7NwAcPXng0eN78nJy2zbtV1AQLWFhMBgMBoPBEIaLi8uePXuYQwODUYqoq6sPGDCA/8jChQv37dvHFf1Lm8FgMBgMmSAnJ1ezZs0xY8YcOHDA19c3Pj7+zJkz/fr1U1ZWfvfu3cGDB3v37q2np9e1a9fdu3d/419hYoigvS60qAAAkEkw5B1FZABkZdHevTRkCPXsSQMG0KJF8HcFFmRmZiYlJeXZeyDAOuucS9/34qCnbxGGOnHihK2t7e+sZgCAdu3axcXFPX36tLwL+eNRUoTD66FqIVdjArCxhKMbctQMAODn51enTh2BbhkZGdu3b586dWrekYmV4ZQDVsq9AJ5J4J8Cb5PgZwZQQkzK7E7ZW3grK8NAA9hfHcOb4zrrf0XNAACtWrWaMmVK165dk6S3iRaKpOh6yR1EQMeP04YNIPBZk5hIt2/TiBGQlZWZmdmnT5+xY8dKUDPMn8/bvJm+fMnZSI0IsbH05AkNGgSBgcWr7a+hsJoBAOjzZ3j+XGZzWFri+fM4eDBWqwZGRmBsjPb2OGYMnj/Pbx0hpeXDH8HFixfr1q3r4OAwY8aM+Pj4IpxpZYVz5oCRUeEWVFaGGjVkVWGR4XLhxw/48UPk8v+LF3T6dGE1AwDQt2/0v/+Vxvb9AiDitm0o3uICALhcuHMHsteJ790To2YAAMj2nnF3F/cmxuXCw4cCx+rWrbt+/fqWLVsePnw4S9gdx969hYcpyMtj8+a4bJnI6bKyxDjiAACEhNDFi+I6lBIZGRQQQLt2kYuLEHuMxES6f58uXYL374W0AkBBpxYB1xZExMqVoUEDqFoV5eWlibrIOVFNDZo0wR49wMFBtmqGkJCQWrVqvXjx4uzZs79+/cp2aHBzc/P09Hz9+nViYuK9e/d69ep19uzZypUrDxgwwOPatQxtbX41Q2xs7MiRI9euXStEzRAZSdOmSa9mAACKioKfPwEANDXxzBls1QoqVMhv1tfHzp3x1Km8AmrUqHH8+PH79+/fv3//8uXL4tUMAIBduoDYkAisWLEIagYAsLHBmTPB0FDwuJwcNmyImzfn1GlfGwCyuNx7D28XYXAGg8FgMBgMPphDA4NRunz48KFGjRoCCgZtbW0dHZ2EhIRKlSotXry4b9++5VUeg8FgMP5lYmJibt++7enpee3aNWNjY0dHx06dOtWrV09UICvjUzK0fEWpPAAAY7mso4dn1r13mf/KPlauDFOmlF2mb6kRHR39/fv3tLQ0LpfL4XAUFRUrVqxoamoKAOM/0ckfAAAI8KIhVlWVasC2bdtOnDixR48epVi0LNi7d+/58+dv3LhR3oX8DUTHwozV8OYDxP4CANDRgtrVYeM80OW7Mr97924/P7/du3fzn7hnz56LFy9e5089BwCAJC4cCgO3SHqXBHmrKPLPLit47l54+npHPbBSKcW785uSkUGnT8PDh5CZOfbVq28qKhcfPFBRKeYDQcOG0d27YjqggwNeLXoAdmIiOToKd4MHAHl5nDFjTWLiw4cPPT09OaJXqujGDZo2TfhO6CJaEfw9REVhbmQ7V4T1PY4ahUuWSDOYZIcGflJSgMMBsV8Y/mirhuTk5BkzZnh5eZ08eTI7kP7hw4dXr16tKCb1ozB379K4cVQod5JUVTl9+uDKlSUsMiUlZfHixQ8ePIiNjUXEihUrdu/effr06YJu89nExfEWL8a3byk+HgBQW5scHDhLlxZYLgWgoUPp3j2RU8rL47p1WAZXMCIiaNYsevhQvH4CR4zA5cupb18qFGFToFvVqnj7NvXrR2I1i1itGt68Wfi4t7f3zJkzQ0JCZsyY4eTkVPg9ls6dg8OHKSwMEhNBRQUNDKBDB5w+XdzSe3g4r3NnCULYfv2yLShKCfH+LqCkhFOn4sSJOTcTEmjWLHrzBn78AB4PVFXRzAyGDxcITxH1NlL4uDRqBgFK9L4RFQWRkVCpkkBwz5gxY4yNjZdI8SYZGxvr5ubm6urq6+vbuHHjevXq2djYREVFbd++fejQocuXLxdS8PjxJCayRChaWpxLlwpk1gQH08WL8OMHmJpi9+4gPuVECqh3b3rxQnibvDzOmJH/R5ee9+9p9WoKDoaEBFBQQH19aNMGp02DXC9ALpe7aNmsqJ+R8vLyE8ZNt69efqIuBoPBYDAYfyDZDg1M0MBglDozZszYtGmTmA79+vXbtWuXrq5umZXEYDAYDAY/XC732bNnnp6ed+7ceffuXY0aNZo0adKuXbuWLVsycYMAl3+C03vKJAAAeW7WpKt7Zl7eoZrOt1ahp4erVmGnTuVVYckJCgoKDw8X2InI4XC0tbXt7e2zAGs+pbB0AAAnY9hcVfL16IyMDB0dnYiICHWxe8J+B7KysurUqTNv3jwBky1Gscniwo8oQAQDfZAvtMS2devWwMDArVu35h2Ji4urXr36lStXCjs35JGYBd/TIZMHeoqwdeEsDQ2NhQsXllL9vzVPntCiRRQQADweAHABRiUkfJSTc/Pysqhbtxjj0YYNxPe3KAx26oT79hV52D17aNUqUXt5AQDr1q0dHLx///769euLG0f8YqSyMu7di61bF7W8MiIjgx48AG9vUFPDFi1ktkE/KAhz88tFCRqkXxMtmqBB6tFA7BJmXFyctrZ2yaeThtTUVCnlPq9fvx44cGCTJk22bt2qqamZfXDJkiVHjx49d+6cmHenAhBRz57k7S28VUMDN2/GDh0Ej8fE0IYN4O8Pycmgppaz+1lHp/AAQUFBvXr18vX15f97KSgoNG7c2MPDI6/sHAICyNmZAgIEBkFra9y7F6yt86tu1Yq+iMu5xy5dsKAKrbTgcnlNmwqP7cgrpn17PHhQgggDAGvWRE9PGjiQHj0S1y3P7V8Yz549W7du3ZMnT0aPHu3i4iIk4icyEiIjQVMTzMwki6uiongdO+bsxRdVz+DBuGaNhHFKAL+gAYS5vGC1anjjBiBCTAwNHCjEUkJDAwcMwEWLCo8pvaBBzBExA0oPHTsGZ85QRAQkJYG6OhoYQP/+OGxYdmufPn369u0r0diAn5iYmKdPn3p7e3/58kVTU3PQoEHC82i4XGrTpkj2DAAAxsacW7fEmyiUlJAQGjKEgoMFj8vJYYsWeORIcTww4uIgPh40NCAtDZSVhXo8fA0M2LBlZVZWFofD6dDO0bFTDyXFQp4WDAaDwWAwGMJgkRMMRhmxevXqdu3aieng5uZWu3Zt5m/MYDAYjPJCTk6uadOmq1evfv78+c+fP9euXaurq7t69WpTU9PNmzfzeLzyLvA3ops+nKuJFTKSASBLTn5z14m1Nz7a3HVigkqu23B0NGzZUuqGzKVGVFRUYTUDAPB4vLi4uC9fvigg7K+ec3H5TATES3FH379/b2Fh8furGQBAXl7+0KFDU6ZM+fz5c3nX8pcgLweVDcHEQIiaAQDU1dUFUhJmzJjRt29f8euFGvJQXQ1qaoCxEjx8+LBZs2ayrfnPwMeHN20aff4MuW/RcgBHNDWHEDVp2vTl/fvFGBLHjctbHReCvj5On168UsWoGQCAfv6Ul5OT8FnD5ZLYdU1ISyNPz+KUV/rQ4cPUoQONHUs7dtDatbz+/albN/AtSmyPKAwMJHbBatVkMFFRyLOXz4Z/GTIxMXHv3r38nStUqICI2traenp6VlZW1apVa9CggaOj47hx49auXXvx4sVPnz5lZieMFAsul3vnzp0JEyZYWVlVqFBBVVV16NChYpK2eDze5s2bO3XqtGLFisOHD/PLApYsWbJhw4aOHTu6ublJNffjx/T+vcjWxEQ4eFDgGHl4ULdudOIEvXhB79/Tixd0/Dh160aFnFEyMjL69Onz5s0bgVXezMzMBw8e9OvXDwoepYkTC6sZAIACAmjiRMh7hHk8ys2ZEklqqoQOsoLDydveLZLsDrVrS+hmagoAULmyhG65fidCadSo0fnz5x88ePDr168aNWqMGTPmx48fgqfXqAHm5lJZxejrozCdSj5yctCkieRxiouAmiF/2tDQvP9TeHh2mg9NmiQ8ICMxkc6cIWG2FtJDHh40YgR161aSQUTBmzqVt2IF+flBVBSkpEBUFPn58Vas4OXGWrVu3drj/+yddVxT3xvHn7PRKaB0CiiIiIEgIoqBgWIHdrc/xf7aid2JYie2ophYiAGKCgjSjXQ3bDu/PwZzLC4jrfN++fLFzj33Oc/d7u62ez7n89TSREFFRWXQoEEbNmy4ePHi0aNHBasZACArC+fl1TZhpKNTqWYIDsZz5rCGD8eDBuFJk/ClS9BQv8j09NClS8jaulqpFE1N5OyMzpyprZoBX7qEBw9mOTiwBg9mDRyI//c/LKTOkWFL41nT/ychIcFisR49uf/fWpfLHucCgz8XFdWvWhaBQCAQCIR/hpp+GxAIhHojISHh6ek5b968s2fPCuuTmJjYq1evCxcukPITBAKB8NtRXg4sFrWp8t+EjIxM9+7du3fvvnr16vDw8FmzZj158uTy5cvESYhDD9nyV0emzndc4mvSBQDSFZpvHrVi36B5I9/fnfrqSru4bzgmBt6+RT16/OpM60JycrLAKtEAgDHOzs5mMBi2zcTMZCGkCIqYMDMUXzFH4pS37t+/f29padko6TYClpaWO3fu7N+///Pnz1tSTO4SAAAgLS0tJCSETqebm5srU8/NCEJBQSGfq1L7q1evXr58GRwcLOLuX79+jY2N7dqYUz6/KRjj9evhxw/+Lf+Tk9Oi06ePHBlEufBXMHJy8N9/sHYtpKfzblJQQBMngolJXbKtcQ6GyezVs+fNmzetra2F9ikqgvJy6jCoqKj2yTU6eNs2fPEicAt3Cgvxly949mza/v1gY1Ov6Fx+A9zTkNWYORNmzqzXKLVBmJQBY3zw4EFXV9cePXrcvXu3V69e3FqBvLy8zMzMvLy88vLy/Pz8jIyMxMTEqKioN2/ehIeHJyYmqqmp6evra2lpKSsrq6ioKCsrKysr6+rqshvFqk97p6SkhIeHf/v27f3798+ePdPT0xsxYsSDBw9MTEzy8vIOHTpkaWm5efPmWbNm8ZQ4+fLly8KFCwHgw4cPBgYG/Ec3YsSIVq1aDRo0KDk5efHixdRPBevePSgtpeiAk5MRkwmc8hD+/njzZkhN5e0WHw8bNyJVVeD6JN25c2egcE3Mu3fvHjx4MGjQoMoIJ07gsDChaYSFwYkTlSbzNBqSkaFeCI/l5JqosgtCSFUVx8dT9TE3BwA0ezZ4egpdCq+hgZYuBQA0fz5+8QLS0gR3k5dHkyfXmFSrVq0OHz68efPmnTt3duzY8eLFi3369KlxLwEgBJ07g3D1JDIyQv371y5maipkZ4OaGtT0pV1guQdO4Ql6UlKlyqGgALKyoKQEUwiw8vPh5Eno27d2qXKBly2D6mVZ8Pz56ODBmuUsNUY+ehS8vBDf2xCVlICXFzY2RvPnjxs3bv369REREa1ateLdn8XC167Bs2e4oABJSkLr1mjBAp4SLVSIidXa6kBFBbm4AMZ47Vr84AFkZwNU1dh6+xZu3UKnTtX44oqEnh66eRN9+4YfP4asLGjVCg0eXKvICQkJD+7ft71xwzQhQYyjiMrNxT9+QEQEfPqENmzg36uDRac1Kzefu+geGxddWFjwysf7lY83QkhTQ8vYyMSkdRtTk7Yy0qJVsyMQCAQCgfDvQQQNBEJTICUldebMmcmTJx88ePDp06dFgu61lZaWOjs7x8XFLV++vOkzJBAIBAIv5eV4717w9cVZWQCAFBWhQwe0Zk21tSx/O61bt37x4sXq1astLS3Pnj1rb2//qzP6PYiP140O8dw+5mq3kduHL0lS0QKAQmm5c70mnOs1wSzx+8j3nsM/h+r/gYKG8vLyUsrZl9LS0szMTHV19TUt0bhgDABPs2D+d3yiDdVqxOvXry9atKj+6YVEwrsAQAhsLcHUsOb+dWbKlCllZWXdunXz8PDo3r17I470J8NgMFxcXK5evdquXTsmkxkUFNSlS5dp06bxrgympLi4mNsBft++fZs2barRzCM1NdXLy+vBgwdv3749dOiQpOS/Z1n8+bPAxdZs9MXEivPzgcGow2wQGjAAycnh7dtxVFTlOmxxcWRgAFOnogkT6phtTauikaKiy5IlHTp0GD16tNCqE/LySFq6BsPxOlQuwBgKCoDHnL9uYIyfPsUPHkBJCcjIoCFDUK9eEBCAr12DQkHLT5OT8bp16OFDkJBogNEFlpyg09GECWjrVhEj1KGkvbDd+c3hly9f7uPj8/btW86sIcaYe5fmzZsLs5RnMBiJiYnx8fE/fvzIzs7OysqKiYn59OlTfHx8XFxcenq6qqqqnJwci8UqKirKzMxUVFQ0NjY2MzPr06fPtm3b9PT0OKGaNWu2fv36kSNHzps37+DBgy4uLqNHj1ZUVHzz5s2RI0fevn27cePGGTNm0IRPQ5qbm799+7ZPnz4VFRUrVqygekIKCmo4Y8vKoKCAc95iV1d+NUMlKSnY1RXducNpeP78OZPJFBa4oKDg3LlzHEEDvHtHpStiseDdO2ALGgBAX59ilh2kpdGQIUK3Njj9+sHXryDEogPp66OJEwEAZGVh3TpYtQp4LBMAQEkJTZsGhoYAAHp6aPRofPo0z/Q5AACdjnr1gp49RcxLSUlpx44dAwcOHDVq1JUrV3rVqdgNWrsWvnwRbOOhogIuLqJeHDDGbm5w7x5OS4PiYpCXR1paMGMGcnKqcVemjg63gw6vpkFeHlRU8IULwCU9FDB+cjIqK4M6fxbzvRz4wQMsJkajLIFUM0wm3LolVFRUWgq3bsGcOc2aNduyZcuoUaN8fX3luX/lJSbiuXNxaCj79MMA8Po1PH4MixejkSNFSkBJCamoYH6BoDBUVNDs2WBri7dswdeuAY9XSnk5/vQJpkxBt2+DuLioMalp2xa1bVvbndLS0iZPnvzly5e5paXG8vJi/B8c+fn42jUwMUGCCnloamivWr4x4Iu/77vX4RGhDAYDY5z8Iyn5R9IrH28ajW5k2KpzJ2srSxsZGdm6HRaBQCAQCIS/FSJoIBCajh49evTo0YPFYv348aO8vPz9+/eLFi3KysridGCxWCtWrHj37t3p06frsMSNQCAQCA1GdjaePBkHBXHu/+LkZAgNhU+f0IkTlXdF/w3odPrOnTvt7OymT58uKSk5ceLE2bNn/+sfUiwWYIwwHvfmxqh3d250HXZ0wKxQ7dbsjSE6piE6ppsAzD5iB2XorIhMZEBRHOTpIPXbV3srKysTZs/Aga3LHNgcluvD7jgAgGtpYK8M44QYn3t7eycmJv6cVqkTL9/DugMQFQd5BQAAzRTBWA+2LYduneoTlYrZs2cbGBg4OztPmzZt3bp1/+KUeU38999/0dHRMTExioqKAFBSUrJr1645c+Z4eXm5urpq88+tCsLf39/CwoLzMCgo6GBNExh3796dNWtW3759NTU1b968+W8qTvDLlyDcjcA1P3+BoiLEx9fx08rODtnaoo8fsY8PVFRAp06oZ8/6TLqjyZPx3bsUpeKxhYWmpqa7u/vQoUO9vb1NBZZIQAh0dSE2VugwcnIC506E8vIldnODpCRcUYGkpEBXF7m4QJ29ZGJj8cKFODSUYyOBHz2CNm1AUpK9xFYgOCoKLl9GU6fWcVBqpKRQjx5o06Y67IoQEr1cPY8MQuCOgYGB165dCw4OblZddMKjaRA2rpiYmIGBgUDLBACoqKhISUkpLS3FGMvIyDRv3pxbJiWQNm3avHr16tWrV0eOHFm+fDmDwWjduvW0adPOnTsnK1vzFJq2tvbLly+7deumrq4+adIkof1qWsmNpKR+imni4jDF6Q2AY2JQYiJHHpQt/LwS0KGggLozdwe0ciUOChKgDGBvNTNDdTMkqBNoxgx4+RK/eyegbI2EBEydCoqKlT1790ZHj+LNm3FUVKWESFoa6evDvHlo6NCfAVesADExfP06cJewUVVFffqgbduoUikthW/fcFYWMjCAKlGOnZ3dlStXJk+eHB4eLiNT+2XlsrLo/HmYMwd/+8Y974709GDhQiTiFycWC8+ciV+//jn/XVyM09Lgv//gyxe0fj3/Hpw3Hc7OZvXvz2P2w61pYJmaQsuWwHXPSjClpZCTI0oFHFFhseDlS/jypeZiIhQEBuLERIrtOCEBff0KnTrNnTs3ODh43Lhxnp6elU9OXh6eOhXzKXtwQgJs3QqysmjAAAERmUwIC8Pp6UhVFUxNgUYDa2sICxNWdAlJSmIFBSgrA3l5pKODXFzA1haSkrCnJ6+agZNAcDAcPlxZ/qm8HLKzQUmp7lKS2pOSktKnT5/Q0FBJhMaoqkoJk8EVFMDZsyDkQxkhZNnR2rKjdVlZaUxsVGR0RGRUWExsVHl5OYvFjIj8HhH5/fqtK12suvbv66TagqoQDIFAIBAIhH8KImggEJoaGo3GvsPbsmVLe3v7ESNG+FWvMHf37t2AgAAPD49/0T6XQCAQfgcwxrNm4a9fBWwJD4d585CnZ1PeOfodGDRoUP/+/ffv3//u3budO3fa2trOnTt34MCB9VzN+aeiqwsqKuzb5eJMxrg3N8a9ufGhVefz9mPvWQ0skaicRwkphJBC4DjF0hDcb4+6NftFOYuGmJgYjUajrmQvUTWvudYApZfj8z8AAC6m4HHqAk6G7OzsWbNmHTlyRLwei8k8HsCqXZCa+bMlNw8+BsHkpbB3NQytu8lxDfTt2/fz589z587t2LHjoUOHevfu3Vgj/YHk5OScPn06MjJSsWoySVpaesOGDUuXLt22bVu7du2MjIwUFRUVFBSMjY3t7e179+7Nfw7k5OTcuHGD+5uwhoZGfHy8sGlLJpPp6urq7u7u5eUldB3/P4LwGvYVGD8tLb2gpSVsOkQkaDSwtkYUBSBqhZ4ecnDA166BoAXlyNgYrVkDAIMHDy4sLOzVq9eNGze6desmoOeSJTgkBDIz+TcBAGrfHjp2FDEjvHEjvnkTqqqbYwCIjcXfvqGpU1Ed7GRSUvDkybyz0aWl+PNnRC0EYTLh7VtoCEED/v4db9+OY2OhqAgkJJCaGgwfjiZOhNp/TIsiZeD/9KfeKyAgwM7OrpkgCw32juyAoqsouBEXF9fV1a3Djvb29vb29kwmk8Fg1Fa1pqGh4eXl1b17986dOwuW4ACg0aPxvXtUYgJdXY4jPf76FXJyqIbMzsaBgahK0CBWk/9KtQ41CpK4r8/GxmjBAnzgAL8ICbVqhY4dq8NJVXfodHT2LO7VCycnI57To6ICPD1h7NifhVc6d0b376OgIPz+PVRUIEtL6Nz5Z0WPKtCSJWjCBOzuDjExGGOkofHTwkEgJSWstWvBzw9+/ICKCqyggHR0YNw4NGkSAPTq1atz584XLlyYM2dOXQ5QTQ3dvg337oGXFy4oQGJi0KYNmjdPdL8ZvGULfvlSgIkFe5W8mRkaMYK7+aeagf18dukCd+7wzLhzNA20Z89wcHDNlQgkJWtRiEFEcnJYZ87QDh+ucwAcHU1d8wXKynBMDOrUCQAOHTpka2t75cqV8ePHAwBr40ahPiVZWbB/Pzg4VPNAYrHwvn3w8CFOTobiYiwjg7S1wdERrVoFAQFYYCEtJSXYvJlmawv5+aCmBlXeVPjMGaFOLQDAZIKPD3TsiI8eZY8FUlJIUxOmTEGDB1M/IQ3CxIkTQ0NDAcBeUtKA8iqEk5JQdDS1sFJSUsrUpK2pSVsAYDAqIiLDv4UEBnz1z87Oqqgof/P21dv3b3rZOwx1Gikp+a8UfyQQCAQCgUDBb79MjED4q9HS0nr58uWwYcN42hMTE+3t7Q/X48cbgUAgEOoMvn8fBwUJ3RoWhv/J67OYmNjy5cvv3LmTnJw8bty4devWdevWLVK45/nfjLQ04quz2yXi4/GTSyIXdDxxwmVA5Htpvm/ZLAwrIuoyVdOUSEtLU0/qiIuLN2/enPNwqV7lbfF4QbOrhYWFQ4cOHTVqlKOjY51TysyGzYerqRk4/EiHtfshl8oFub6oq6vfuXPH1dV11qxZw4cPj4mJacTB/igCAgI6dOjAfTKwkZOT27ZtW1JS0sGDB1euXOns7CwnJ+fq6qqvr79jx47c3FxOT4zxggULxo4dyy1fcHR0vHv3Lv9w5eXlHh4eHTt2fPPmjb+//7+uZgAACwv+WTo26SxWMxpNVkUF6jTF20igbdtQ//7At/YdtWqFDh/mrLEeN27chQsXRo0adejQIQFz2x07opkzQZBFEGrTBh09KmIy+OxZfO0aR83wk6wsfOYMfvhQxDg/Ay5fLmxtPa4ybBBKfXQn7CEwxhiDiQk6f5726hXt6VPaq1fo7l00aVJtJ54rQwkHVcHpzIE68oABA3x8fNasWZPH/7SLNnRdYDDg82f84AEEBQkU07Ch0+l18+AxMTHZsGHD/PnzhWbeoQNq107o/ioqaPFi7jxqHpKrj4aGBnVf7ksrrulqgLmqcgAAmjSJdvgwsrSEFi2ARgNxcdDTQwMHops3oaZxGxx85w7k5PCqGQAAY/z5M162jLe9XTs0ezZasAC6dBH6rKqqojVr0OnTtDNnkKsr1ZxrYSEeNQpu3ID4+ErRQH4+DgnB27fjdevYXaZNm3bjxo06HRwAACCEhg5F7u40Dw906RJavboW1XOKivCzZ8JKckB+Ppw5wzMU+w/OSUvbuRN16sR/reCUsEEWFrTNm6kr7iFt7caQeiPRizXwU1oKzZph4bVjAABoNFBVZf8pJia2bdu27du3AwAwGOjLF4r9cFQUfvHi52MWC0+fjo8dw5GRleUziotxRAQ+dgz/73/o3DlkZQVS1ebjkZ4eWr0aDR0KLVqAoSFwV9qKi6M+MhwVxfrf//CHD5CYCFlZkJyMP37E//2H//uPesf6Exwc/PnzZ/bfbcXFJag/YvLzqR0yeBATE29j2nb0yPE7thxYumh1B4tOCCEWi+n94vGGLf9FRQuvg0MgEAgEAuGfgQgaCIRfjLS09M2bN5ewLeO4qKioWLhwobOzcz5ltUICgUAgNDz37lEsfgUWCz58aMJsfjtkZWXHjx8fEBAwbty4bt263eGq6PzvgDZtQtXv/rORLS0aHfLiqlJyTDfkYY7+pwP2SqApCYAAAEKK4BXl8svfARXKdXhycnLcVt7NqpZm5TCAZ6rhzZs3FhYWZmZmO3bsqE8+Ww5DrPDbodHxsE3UScy6M3To0NDQ0M6dO1tbW2/cuLGUesHfv0FGRoa6cHNpGRkZGxubPn36jBo1au3atW/evHny5ElYWJiRkdGiRYt8fHyCgoImT54cExNTOXlQxYQJE65evcr9DMfFxS1fvlxHR+fUqVNbt2599uxZjdN4/wLIwUHgJQgAMAANABkYVJsg+eXQ6cjNDe3Zg+zsoHVrZGCAOnRA06ahe/fAzIy7o4ODw7t37y5evDhixIgcvgXraN48tHcv6tABVFQwQiApCfr6MGwYunVLoNBBAEwmXL5c6UjPT3Y2iCyMqCQjA3//XrtduGnYl4lGAxWVxjOREl3BwIOGhoafn9+PHz8MDAymT5/+4MGDxr2QMhh40ybcuzdr1Cg8dy5r5Ejs4ID37hVm/F5n5syZU1hYuG/fPmEd0LFjqE0bARuUlNDUqcClzUIdOtRwDquocMsj5s+fzzHI4UdLS2vlypWch7TFi6mECBoaNG5pBRtbW3TnDu3hQ9r167SbN2nPniE3t4ZfhS8KV64IrbCDMfbzg/pMe9cEdnHBgYECzpzCQnz7Nr57FwDs7e39/f3LRBYnJScnT5w4sWPHjkZGRubm5gMHDnzz5k0d03vxAqirKiQlQVIS+29+NQMAgJQU8vBAzs6gqcmzL5OrdBT9+3d6VRxepKVxcTEeNIg1aBCeOJHTjKoj+kHVi9JSvHUrdnRk2dvjNWsQnU71ntfSYtszsOnVqxeDwfD394eUFExd0qWiAt6+5TzCO3bg168FyErKy/HLl/jMGXTzJjpwAA0YAHZ2yN4ezZuH7t9H/fuDcMVbfAsdr079jgyY9dnAgndbQQFwyUM5jfjOHezmRpV2vfHw8OB8LqcJV4lVIiGBRJfmcIEQMmndZt7sxetXu7YyNgWArOzM3fu3+fi+qHFfAoFAIBAIfzdE0EAg/HpoNNrevXtv376txHeD4Nq1a5aWll8o5eEEAoFAaGBqVJIRqRkAjUabP3++l5eXi4vLxo0bG35h5W+Ojg46cAAZG/OuadPQQPPno1GjZOgwoDlsNUL32qPvXdHkqpnf9dGY9Xs/Vfr6+gJdwQFARkbGxMSEu0VRDFQlAACKmbAwDL/MBgyAMT5y5MjQoUOdnJyOHz9ez7vYodE1dAiKqE94UZGUlFy1atXXr1+Dg4M7derEWaD2z4IxrtUr27Zt23PnzgUGBjZr1ozt3KCmpubt7c1TdNzAwMDGxmbTpk25ubkvXrxwdna2tLRECL17987b29vJyamhj+OPRVoaxozBgkq2yyOUD8Au4vC7gQYNQleu0Ly9kY8P8vREmzYJnM43MDB4+/atvr6+paXldz6tAOrTB3l60h48oFfNs9IOHaqFLODjRxwfT7EdJyYKXiCblQVBQRAVxbPWv17zqVJS0CAm4cnJePNmPH06a/p0vHEj9QTnr0JLS+vs2bOhoaHt2rXbt2+fpqbm3LlzY4U4W9QLBgNPnIjPnsUxMZXzhSUlODISHz2KZ81qWE0DnU6/efPmgQMHbt68KbiHsjK6dQsNGQJ6epV1H5SVkYUF2rmTt7iJtjai9GZHRkagpcV56Ojo6OjoKLDwhJyc3LRp01q2bPmzSVcXTZkCCgoC4ioooClThBq6qKuDtTV07AhcWsYmJS0N//hRQ4cHDxpr9MRE/OmT0K35+XD2LADIyckZGxt/FVSrjp+bN2/a2dldunTpy5cv0dHR3759e/jw4bBhw/iXuIhERARQlgmD3FxISeGWFAj4xi4piXbtQtwnDAAA0JOSuDUN7Bb2P64mOjAYEByMAwMhMBC/esXZUisTF4HgKvsEUcnKwsOHY3d3HBwMycmQkgIVFVTfVDp35v7sQAiNHDny3r17wGDU8KwC/NQiVFTAkydCTTLYW5lMNHAgOnmSduUK2rABIiPx0KGsPn1YPXrgoUPx2bOZ5dg/D879gKUReMDgDXonQtrvfTthkfu6sWt7b7o/dMVlX1ObnzGF5VZcDNevA4NRQ+b1IJWrFsazsrIf1JoGDQ0QKOcSGW0t3WUuq8c7TxEXF2exmBevnPF6fK8+AQkEAoFAIPzp1FB1j0AgNBnDhg3r1KnTuHHj3nJpvQEgMjLS2tp6ypQp//33X0u+H5kEAoFAaHj4Cr3XusM/g6Wlpb+//7Bhw0JCQs6ePSv3Wy0IbmwsLdH9+7B/PwQGQmEhSEhgPT3a0qUgaNn06pboRjouZkJgAdxIhzFqTZ+uqCCEzM3NIyIi8vLyOCtoxcTE5OTkTE1NJfjqcI9QheNJAAAXUuBCCrYsSyzdPonGYvr5+RkZGdU/n+KaFvHW2KEB0dLSunXr1tWrVwcMGLBmzZqFCxc23di/GWJiYoza3zTX0tLatGnTpk2bKPocO3Zs4sSJenp6rVu3njBhgru7uzyl0/U/C5o3j5aaiu/c4Vmpqairy8jKKm7ZUoDY4c9BQkJi3759DAZj69atly9fFtBDWxuqz7SJCP72rYaq6jk5OCYG6ev/bHn9Gu/fj5OSIDcXJCWRqip064bWrq00QqiHxhGZmaH+/eu8OwAAxtjVFXt6QkpKZQMAfvAAOTmh9etrW3KiCVBXV1+0aNGiRYtSUlKOHz9uZWW1aNGiVatW0UUpuCAaeP16/P69gBoTFRX4xQvYvx/VbeZYCLq6uvfv3+/bt6+FhYWxsbGAHnJy6MgRVFoKISG4uBjp6QlTD6CNG/HMmSBw/l5LC/FdOS9evCgnJ3f//n3uWUY9Pb3p06evq6qG8DP4vHkgLw9nzuDY2Monh05HBgYwbRriWlX/25GeLtRPhQOlRKk+4Fu3ICuLqsOPHygvDxQVrays/P39ra2tqQMGBwcvWbIkkU9ylJWVderUKS0traVLl9YuRVVVwJjqnS4jg6ysKrOlUBUUFgqsm8PRNPDYM3AeMrW1Keq51AslJdq0abXojzGeNQsHB4vYHVlYoOoeUQBgY2Nz5MgR0NICJSUBZYk40Ok/7VU+f6YurIATEtDnz2BlBQD49u3UY6cikWysjlWsqm6Mmn6cql6MukHBWwCO05ki7/XhdVu7123tukR83HJ1q2U0ZS2MhAT06RN06ULRpz5wf7FPYzIDKio0hV26EYKyMjxoELBYoKgItrbof/+rwy9ohJB99z56ugZH3Pbl5+fd9bwhISHh0GtAnQ+BQCAQCATCHw1xaCAQfiN0dXVfvnzJf3O8oqLC3d3dxMTExcWlSJjdIoFAIBAaCu5pDIHUdsHQX42amtrLly8VFRU7d+7s7+//q9NpWmRl0dq16MYN9OgRunePduiQQDUDAKhLwAKdyr83RuPCxrn321DQaDQTE5MOHToYGRlpamrq6el16NDBwsKCX80AAOtbIoeqIhU4P+vVZLsg0/6HHrxuEDUDAMjWtChUrslXjY4dO/bDhw9nz55dsGDBP+dNUoW4uHiFsPWI9UNTU/P58+d5eXn+/v4LFy4kagYK0ObNtOPHkb09MjJCurrI1BQGD6bduKGhrZ1SNb39R/Ps2bNZs2Y1cNAaHbDFxBCXOA8fP85atAgHBEBaGpSVQX4+jorC587hMWPYNvjIzAxkZakCSktD8+b8zah1a3T8eD01B3j9enzuHPC83Glp+OJFvGpVfSI3NhoaGps3b/769auPj4+jo2OD/cgtLsY+PkJnWMvLwcur5rXXtaR9+/b//fefi4sLVScpKejUCdnZCfVCAIB27Wg7d/IulEcIGRrSdu3iKc4CAHQ6/eTJk69fv543b96QIUMGDx68cuXKDx8+8KsZKiNNnIgePkR79iBnZ+TsjPbsQQ8f/tZqBgBQUQFBVjTV4DKuaGCEFVngUFwMGRkA0KVLl/fv39cYb+nSpfxqBjYFBQXu7u4lFDXvBIH69KH+VUIPC/vZmQJ5ebqfH8eAgduGgf0HU1ubtXUrT3BmddcuHrCnZ62OpRo0GvTsCR06iL4HvnsXBwWJ1LVFC+ToiDw8+E8tVVXVzMxMkJBArVtTBED6+mhA5Zw6jo0VZs9QLCkTpN/2Tod+OzNkZ4Rie98SXWkHkzVeTquvL5y+a7/TgntWgwL1zQukBMjBlYtyu4f4Dgx4IsasFI9+aNV58CoPP2NLqkMrK8MhIVQd6sf48eO5y43NyM4OEfZVECFIScHfv+PwcOzvjw8exIMH19k9yEDfcPnitYqKzQDgxq0r30JFe6EJBAKBQCD8dRBBA4HweyEuLn7w4MFr164p8BlCVlRUHDx40MrKKjIy8pfkRiAQCP8IaMEC/jqyP2nWDM2d24Tp/AFISkqeOnVq48aNw4YNGzNmDKmUJBAXXaQhCQDwowzWRP0Bs+ASEhJaWlrGxsb6+voywqcTZOhwox3y6oBmaAESl5BadJg2ZuWmuAZbFtzBlGorAujUjqpDI2FgYODj4xMYGLiYv+74v4GUlFRt510IjUK3bujiRfTyJXr7Fj19Sjt6FLS1NTU1k5OTf3VmDYChoWFGRkbDxkTdukGLFlQ9NDR+zhx//IhPnhS4RBsHBGB2yYB27ZAQKVvliEZGtLNnkY0NaGiAuDjIyoK+PhoyBN26BRoadT0OAAAIDcX370NZmYBNZWX40SP47T+OtbS0Hj16pKOjM3jw4AbRSOG3b6knoXFSEvDVMak///vf/759+9YA33/s7ZGXF5o3D9nZoU6dkJ0dmj8feXlB9+7C9mjVqtXRo0fv3r177969HTt2cE83CkBaGo0ciXbvRrt3o5Ejf1khCdHR1ETUb5MWLdDAgY01OvWTCQDS0qCsDAA9evR4+fIli1IrU1BQEBFBVSUrOjras7YiAA0NZG4ucAtHlMBf9wHzEx7ONDVlamsL/Mc5WE4QjDFr2rQazDNu3RLxIPgrWdATEuiHDnFXyqiZBw9qcN/R1UVTpqB162j376MTJwQWKioqKpKVlQUAtHGj0Au7vDxMnPjzvaOlBVUuBbGqeh7dRi6d4jpk5ZW2+z9ouYf12Pxw2vyj22Ta3EiDLxVS+YK0CwCgUFJgkRw2UrF0kyG62Q59t4GY93vuuS+4dHDmxxX2k19elmSUA0CJhLTzkrMhOlQ6ElBRodoqAmnlIKw6nq6ubvfu3TkvSiaL1Scjw7u0NIf7zJeUBBqNVzfGYuFv3/DMmTW8RsJRV9NwWbBCUlIKY3z2womiopqMWwgEAoFAIPyNEEEDgfA7Mnr06E+fPnUQJEgPDQ21tbUNFtlJj0AgEAi1RlMTTZoEApcFS0oiR0eo8m4lcDNmzJjw8HBra2snJ6ehQ4d++/ZNYLeioqKcnJw6mNX/6cjSwdWo8g7guR9wJZW6+58EAujWDPa2QvNbKYjZOAEAs+GWv66eD0b6Qrcat4SVDb1+W0Tk5eUfPHjw6tWr/fv3N3jw0tLSiIiIJrJ/yM+HiAhIS6vVTgoKCvn1cNonNCoaGhp/h0ODubl5wyu51dWRKZVOCrVvX+m4EBrKWrAAMjOF9cT+/hAVBQjBzJmgqCi4k7IyzJsH7duj69dpT5/Sbt2i3b1L8/ZGR45U7lJWBm/fYg8PePfuZ1F20WAdPUrlh5+djd3cahXwl8C2GZCTk1uzZk0DhOPUUxBGcTFuhHeHuLj47Nmz3RrkCZeTQ6tWoStX0N276MoVtHJlDRYgfz3DhoGUlLCNqGPHxnNoQEOHgpISVQcNDbagwcDAoHnz5n5+fhSdY2Njs7OzKTowGAzqCIJz2LePx06ALQ5g6uiwRo7E1XVC3LKGaujrCzSS+YmMDOrWjRMEAIDyWETqUAXL05M1ZQrLyYk5ZAhrxgz85o1AEUYNUSgqRAAAAJKVRVu2oFmzKE6YyMhIQ0NDAABtbbRvH2L/zU2LFmjqVDR9OvsRE0NQG+sToxZPWXDM9NCnjnvezJ2170yviT5m3ZJVBIvjFUoKOsYGjnp3Z+Wd/SdOuDzdPDRyQYf42WavVvU95evuogsOKqAphZCrK+3SJTRokL6+2sHPHm/vrVNjlgBArqziqOUX41voCAwOqqrI1rZaS2EhhIdDXBzFhbGMBX55cDABxgVjQ1/c6i1u+x5vicGRxQI6nz17tmvXrjRa5WxCOovVLzPTPiNjX3n5Z319xJZ6CFH24O/f8YEDwtLgITs7OzAwMCYmhvPSa2vpThw3DQDy8/Nu3vEQMQ6BQCAQCIS/CbFfnQCBQBCMsbHxhw8f9u3bt3v3bp7fvRkZGQ4ODj4+Pq1atfpV6REIBMLfDZo/HyQl8fnzEBf3s1VLCzk5odWrf1lavz1ycnJLliyZP3/+8ePH+/Tp07FjRwcHBy0trZycnMjIyK9fvwYGBhYXF0tKShYXF5uYmAwZMmTmzJnadaqDLgoMBuPbt2/v3r37/PlzVFQUi8Xq2rXrokWLNOq5KLaujFCFBxlwOx0AYFE41pRE9lT3yf88xqnD0UQAgARBC4brhqI87F0FCzZBIl9VcV1NOLQO5Gryom48FBUVHz58aG1tbWxsPGjQoIYK+/LlywkTJtBoNG1tbQ8PDz3Kxd/14vVrfOgQTkyEwkKQlERqatC3L3JxAVrNqncFBYWCgoLGSoxQPxQVFfNqmtr5I2jevHljKDPQnj0wdiyOjhawycQEbd8O2dl4wQIcGAjUqp2cHOzhgdauRSNHQnw8vnCBdwKveXM0fTriXByaNavmoM5g4E2b4NUrnJgITCYWE0M6OtCrF1q7FsREulGDUlNrmOKrpVDpV0Gj0U6dOmVmZjZz5kxjY+N6xdLRAYSAYu5TWhqpqQndmpODL1zA37+jigrQ10dTpoCOkIlDPqZPn96mTZutW7e2oLYA+buJjWUdOIASEqCsDOTlwcYGzZsHgupViQ6aORM+f8bPnvErflDbtkigprCsDB88CO/f44IChBCoqcHYsXUxcjAyQhYW+NUrwVulpWHMGM6j4cOH37x508bGRlgwSUlJetVSfmFQGGIJRUUFXbsGixbhoCDIyQEAprY2qKuDjQ3avVvEiwlISICFBcTGCtuOjIzAsnqxgxq9E0Q2V0BOTuDkBAACdxBV3FnjaSYuXmOMz58/t2/fvvKBlRV68AD27IHAQCgoACkp0NREixcXtzL9lAPv8+B9Hv6YB4VMcXDkLRpbOSCToZ+R0IpWamTZxrAiv+WaJcZhn1XzhYrkICqq2kNzc3T8OPs5MQa4XQiOX3AeA1KaqQ1fcfnRluH8oVDbtj8tiEJC8NatODYW8vJATAw1bw7W1mj9ek6hjUImnE6GR5n4SwGUVlcgJJfBnnjYE4+tFGGsGhquBs2qziMZGZnnz58vXbr0+fPnSUlJxcXFysrKUvr6Gi4uluPH45UrITdX6AGyWCBCZZYXL15s3LgxNjY2Ly9PQkJCQ0OjX79+27Ztk5CQsO7c1f/T+6DgL+8++PTr46iuLtxSkUAgEAgEwt8IAoD169dv2rTpV2dCIBAEU1BQcPjw4W3btvEUFjUwMPDz8/unb5cQCARCY5Ofjy9fxt++AcbIwABNnkxdp5bATUlJyb179969e5eWlqaoqGhoaNi+fXsLCwu2GXJFRcWnT588PDwuXbo0a9as9evXSzec73FcXNyjR4+8vLx8fHx0dHS6dOliZWVlbGxMp9M9PT0vXry4Z8+eSZMmNdRwtaKICQ6fcUghQFWxhm7NfkkijUI5C3Te4FIWIIAIW6RarymMagSFw/LtEBELaZmAEKg1h1YtYd9qaGPUYEPUmXfv3g0fPtzLy6tTp071j+bh4eHi4nL16lV7e/sDBw7s37//xYsXRkYNf5z40CF86hR78uMnYmLI1hadO1fjFEhISMiYMWOEGbEQfi1Lly7V1NRcunTpr06kvhw4cCA+Pr4xTFAgLg4vWoS/fwdO5RQ5OWRujo4eBUlJPHIkFq0qARo8GB09Wvng0yd88CAkJOCyMiQtDbq6aPFi4MyN8cBg4IkT8YcPwONXRKejbt3Q+fNQ08QnAOAhQ/Dnz1TpWVigBw9EOZDfgbVr15aWlu7Zs6deUQoLWX37UlRqR8bG6OlTgZc4fPIkvnAB4uN/NqmpoX790JYtosi8AOB///sfi8U6yjkl/jHwoUP44kVI5XKgotFQ69bo0CEwoTTJrzk0xnv2wIMHOCEBGAxACDQ0UMeOaPduAYUD4uLw7Nk4LKzaMnFZWdS9Ozp2TNQJfg7Z2djZWcAFQUoKHB1pBw9yGqKjo21sbMLCwpSVlQVGqqioMDc3Dw8PFzaUjIzM48eP7ezseNp9fX1HjBjx5csXTYqKeAAQE4M9PSEzE/T10eDBtf7NkpuLR4zAAotiqKvTDh6Erl252/CsWfjRI/6+nMoRrClT0NmznHZOnQKOQIG/pT7g1avxxYsUHVDfvuj0aaoIGBsbG9+6dcvCwkLAVoAjiXAnHQcWAENIvgolBdYRH60jA8wTQg1TY/Qyk8QtO6ErV0BcHPLyWH36VHt38Gc4fjzasYOiw7tcGB6IS1gAAGaJ32/unqiem/5zd2NjdO0aW9CAb9/GO3YAnyIQmZujy5fz5JXckuB4Es4RVOdHDPEeoBQN+jeHcerIQRloVaoTBoMRGhqam5urq6urr6/PbsSTJ+MXL6iO0cAA+fhQdNi7d++uXbvS09O5G+l0eteuXR8/fiwjI5OS+mPDlpUYYztb+0njZ1CEIhAIBAKB8Dcxd+5cNzc3ImggEP4Mvn//PmjQoJiYGO7GPn36PHnyhCba7RUCgUAgEH5DUlNTFy9eHBgYeOnSpY4dO9YnVGFh4YIFCz5+/JiZmTlgwABHR0cHBwclPq/gkJCQkSNHOjo67tmzpxaleRuO5DJwCMDJZQAA0jS40Bb1rW+529+IgV+wby4AwAlT5FxT7enakpoB3yKBhqBtK1D9nZ60+/fvjx49+saNG/X0adi9e/eRI0e8vLzatm3Lbjl16pSrqytbmtMQmVbx+jXrf//jVTOwodNh1Cja7t3UAQICAmbNmhUQEFDPRBhMEKt53pZQO7Zs2VJeXr5ly5Ya+qWnQ0EBqKv/tob2bEm3q6tro0THGPv4YE9PVFAAzZqhkSPZ9aTw7Nn44UMRY6AJE9D27bytDEaNk6Z43Tp86RKvmoENnY6mTUPr19d8BJMm4ZcvqdLr0QNdugQAkJWFAwKgtBS1bg3V3el/H75+/Tp27NjvoklJKGAtXQo3bgg2aRATQzNnCrTawseO4cOHoZCvLruYGBo0CB0+LMrQOTk5lpaWW7ZsGTduXK3z/t2oqKh0KdPRoaj4wAGfP4937RJoaoIMDdGtW6BS74/t8nLs5wfh4aCpibp2hWbNBPQpLsZDhwoWJNHpMHw4bd++Wo+bl4eXL8dfv1ZOD0tIIF1dGDIEubjwdFy+fLmvry/bboQ/TG5u7rx5865evSpsHEtLSz8/P57bO0FBQQ4ODnQ6/datWxT2Dw1DYiKePx+HhkJZldEWQvTERJa3N+rdm7fzu3esWbP4Cz1wBA3CaCRBA6SksIYOhR98dl5slJVpp0/zmkxU5969exs3bvzy5Qv/phImzPqOPTME7KUlCV2bgbUcq8u5g6ZPbtMSEwBjoNFASwt164ZcXTnOENjREVOUjpWQQO7uqFcvigwB4HEWjA/GbMGBbmbSjT2TWv2IAjk5ZGaGjhwBdXUAgIQE1ujRkJzMv3uWvLLb9A0nrYblV//wMZIBawXo0gx1UQR9KXiWDVdT8ZMsKK/u3NCtGVxoi1SEW13gqVOxtzdF/sjQEAmzPKmSCKcJ8hZCCI0YMeLGjRsAcOzE/i+BAVJSUvt2HhcXwXiDQCAQCATCXwBb0EBKThAIfwampqavXr3q3r17HJf5ube394EDB5YsWfLr8iIQCAQCoV6oq6tfvXr1ypUrAwYMWLBgwbJly+pg1RAREXHhwgV3d3djY+Njx47Z2dlRqP3MzMzevXs3aNCgRYsWHTp0qH7p1wUtSfBsjwZ9xSllUMKC8d/wgdZofEPP/f8qHFSQby4GAM8M7KzewHoR9Rag/ltaUzk5OT1//nzixIlnz55ds2ZN3aQ5V65cOXXq1Pv377mXYM6YMaOwsLBv375v374VtuizDuBDhwSrGQCAyYTXryEzk7qcdlZWVn3yeRsAO05AfDKUlYGMFBjowoaFYFG/FbwEDi1btvTy8hK6mcnEBw/C06c4PZ1tC490ddGSJdClSxPmKBKFhYVy/MuvGwqEUI8eqEePao35+TgwUNQI0tLIyUlAe41LwMvK8KtXgtUMAMBkgrc3rFpVs0H6wIHw9i2/D38lEhLQrx/8+IFXrsRhYeyVwVheHunrw/z5dbHfrw3BwcHfv39v0aJF586dRXwRzc3N4+PjS0tLpUSYPoeYGPzhA1RUoE6doEoBxoa2bRuOjcWfPvFqGtjuFytXCoiWkoIvXBCgZgAABgO/eAEvXtQ40QgASkpKnp6evXv31tTUtLe3r/kofk8yM/G6dTgkBLKyAACUlFDr1mjzZtDSErpLcTGcPSusRAuOjsYbN9JEE4VQISGB7OyAz8Cg2lh79+KwMMHbmEx4+RLCw2ut6VFURCdPouxs/PYtpKUhU1Owthb4Nt+1a9ehQ4ccHBw0NTVHjBgxcOBAMzOzsrKyVatWvX79OiMjg8lkSklJlZaW8u+rpaW1f/9+nq+vOTk5Q4YMOXTo0PXr1+tff4ctIKBSD+jooLt34e5dePgQCgtBWpp27hwA0Pr0EbBX166oRw/s5QVMpsBgPLs0uoZYQwNNmYKPHBFwHkpJoUGDqNUMCQkJ8+fPv8RWgFUnpQzGBuMvVVW2aAhMZaBLM+iiiLoqgnbl5YoO65fAklnYxwfi40FfH9nZ8dqHODhAaKiwpwu1bs37eSSI/ipwwhTN+Y4rMCQ01x6w+b7H10vWDlbA9c0Tu7ryqxmC9NtetR1xsYdzkZQsVH34GErDYj3UXwVaFGbjPXsgIgIKC0FOztHUdODSpdmtm91Mg6tp+HPVM+qbCz0/4avmyEzYRd3AQGAzA6FAjeaRzeQVm7cYwGLSaIKlrBs2bBCoZgAAjPHr168jIyONjY27WHX7EhhQWloaFx9jbPSbSvQIBAKBQCA0BkTQQCD8Mejo6Dx9+rRr166ZmT9L5a1du9bR0dGknhaOBAKBQCD8UsaNG9etW7fly5cbGhrOmjVr4sSJhoaG1LsUFBT4+Pi8ePHi6dOnWVlZzs7Ovr6+ItbeVlJSevTokZ2d3aFDhxYuFFz4tlExkoHHHdDgrzi+FMpZMO87jiiCDS0R7RcYRjQwg1vAhmgAgKdZkF4ODVh14jena9euISEhbm5uw4YNMzIyWr58ef/+/UXfvaKiYvny5Z6envyG0i4uLomJiRMmTPDy8mqY+YD8fEy9gDIlBd+9i2ZQGfkWFhbKy8vXbfx1++HsTcjiElSExcDnEHCZAi5T6xaSUA01NTVvYUskKyrw5Mn43bufcyr5+Tg5Gc+di+bORbNmNVmSopCammpra9uUI+KAAH6PbmGgNm2gTgum8cePFDURAAAnJaHPn8HauoYERo+G69exv7/grebmqEsX7OyMY2N/thYU4OBgWL0a4uPRvHm1z71mTp06deTIkZiYmIKCAhqNpqur26VLFzc3N0VFReod6XS6kpJSVlaWFsXEOQAEBuKNG3FUFLtSO5aTQwYGsHgxcnCo7CApia5exWvXwrt3kJwMTCam02k6OtCnD1q7VmAtD3zsmMDVzJXk58O5cyCCoAEAzMzMrl27Nnr06EuXLjlwUmpwKirw+fPg64tLS5GEBFhaopkzoUFKd0VG4pkzcXT0z5b8fBwfDxERaP9+YVPC2Mur2mnGBwoOBiZTlEIq9cXfX7A5B5vMTHz+PNq2rS6RlZUFC5i4QAgtWrRowYIFPj4+t27dGjNmTFJSEkKosLCQf3af00Kj0UxMTPbt29etWzeegIsWLRo4cOCYMWPevHlTf0EDZ+i67cWvaUAHDwIA9vFhvxl/OWjuXJCSgrNncVzcz9NAWxsNHSpYyVRFRERE//79V65cydEhde7cmadPK4CIXf7zdWClPlIUditdTg45OgpNb+FC8PPD794JOEU1NWHAADxjBuTnA42GtbRoc+cKU96MVAMlcTTxGy5iQraE7BCb2ad1UTWFGtf7N7G59k2boddth4VpVvuJZCLJWGYoPlwV6Ajw/ft4xw6ckPBzs58fvHqltGbNrP79Z2mjsCI4n4LdkoCFIb4UHD5jN1M0WJDCGM2ahR8+5LmcRqgoXmhvkiFTKf1Ya9m+jWm7OXPm8FRXKS8v57Gk5SEjI+PMmTPbt2/X1tZlt2RmZRBBA4FAIBAI/xRE0EAg/EkYGxtfvXq1X79+rKp6kCUlJZMnT/b19SVOawQCgUD4o9HV1b127VpoaKi7u3u3bt0MDAxGjhzZs2fPNm3aSEpKcrplZGTcuXPn2rVr/v7+VlZWvXr1OnXqVOfOnWtbgElBQcHT09PGxsbY2HjAgAENfTQ1oy8NTzqiUUE4uBAA4EACRBVj9zZI5g+3328pDTaK8D4PKjCc/QEr9X91Qk2IlJSUi4vLggULrl+/vnLlSnZdPxHProcPHxoaGnbq1Eng1p07d3bv3v3w4cMNo79JTRW2jvYnUVHU2+Xk5AoFrmauiTPX4eRVyOfbNS0D9p4GY30Y2LMOUQnVUFBQEFajhLViBfj6CphNyczEx4+j9u3ZZRd+BzDGvr6+ixYtatJRMzOBxaq5GwDS00P79kHdNEYJCcIW6VZSUYGTk2sOjRByd4cpU3BQULWANBoyN0cnTuBp0wRPM2dn41OnkL09tGlT29ypWbZs2alTp/KqXOhZLFZcXFxcXFxYWJi3t7cKZdEBBoORm5ubk5PTvHnz27dv79mzJywsrF27dmPGjOndu7epqamYmBj4+LCWLasmOiksxMHBsGIFLFmCJk6sbJSUpO3eDUVF+N07SEpCBgaoSxequgmUk/EAAEIWDQukR48et27dGjly5MGDB8eMGSP6jqLy7RtesgRHRLBfdAwAr17BvXto0ybgmxGvHQwG/t//qqkZqsBxcbBiBbp/X3CFGn9/6jcOzs1FaWnAp9hrYDDGwsyHODSQLIACOp3es2fPnj17YoxtbW3fv3/P3wdjrKCgYG1tLSsr27179zlz5nD7k3358iU+Pv7FixehoaGvXr0CAA0NjVoLGgoLITsbVFT4XzLRSzzUUBVCTAwdPYr8/fGZM8BedaOsDO7utcuzQUFTp8LIkXDtGgQEAIOBy8qQpCROToYLF9Dw4byWCQAAEBAQ4OTktGnTppkzZ4IgKQOHViusngFs+/ixjsnR6ej8eVi8GL97V2l/AgDi4sjICMTF8ZEjUFzM6cvy8UGDB6MNGwR+yvRWBq8OaHQQTi+HEiaMC8bK4tBODszlQEsCZ9mMTe8qmaHY4oeyRqBeW1w9QtuE0OWeh51yIukeVwGpgp8f3rSJ/xKH4+Jg/Xqkrg7t25vIwnYjZK8E00NxAQOKmDDpG/7PAFbq8yWnro5Gj8ZublBSwm74qKV6pr0Jq0qyLS4ucfbs+be+76dNm9ayZcs9e/aYm5tHRYffuH01OzurQ+c26loq6WmZGelZebkCvqnGx8cDQEZGZbZ1cPUjEAgEAoHwR4MAgH2v7VdnQiAQRGXJkiX79+/nbpk+fbq7u/svKQROIBAIBEKDw2Qyvb2979696+vrGxUVpa6urqOjIykpmZSUlJqa2r9//zFjxvTr16/+t7Fev37t7Oz85s0bIyOjBsm8thQxYUYoflhlvdRODq6aI20RzLZ/Z26mwfRQDABK4hDUBSn8kwpqjPHt27c3btwoJye3adOmvn37UvcfNmyYk5PTtGnThHWIioqysbH5+PGjvr5+fZNLTWUNGABcjl/8oP/9D61YQdEhKirKwcEhtsZZwOqwWGA9HL5FCO3QyRx8r9UqJEEAmzdvzsrKOnjwIO+GlBSWkxPF1Czq2hVd+11egPPnzx89etRfiP1AYxEUxBo5kjMTIxg5OdS2LdqzB/T06jjK27es8eOpNA0SErSrV0UVlzAY+MgRePWqcoZMWRm6d0cLF+JHj/DixUILUgAgBwd05kxtc6fA09NzypQpOUJmlPv27fvkyRPqCPv27duyZUthYWH37t2XLl2qoKCQkpLy7NmzN2/eJCQktGvb1ikjY05ZWTOBEkZNTdqtW6CtXYfMsbMzfvuWogNq1Qo9f16rmMHBwY6Ojps2baK4sNeF+Hg8fjyOjxewSUuLduoUTwGOWoFPnsTbtwsthoIQmj0brVkjYMcVK/DVq1ShmzenPXwIGhp1zk1EcPfuNXhF9O2LTp9u7DTYeHh4TJs2rUTI9QQhtHjx4r1793Ja4uLiJk6c+PnzZy0tLRMTE2Vl5X379rGrO509e/b169fnzp0TZVx85w6cP49TUqCkBKSlkZYWTJ+OBg6sQZ0gJMmG2oW/vbbBBbpECAMfP46vXIH4+EoBH0JIXx+mTEHV349fv37t16+fu7v74MGDuaUMHz9+rMAw6Av+kAcA0EwMLrRFy/pW6yBiJgKIicGXL0NyMpaWRr17w+nT+NMnAd2kpNCUKQLfcWxiS2D4Z0ZMuUhSaLmSwkEBj8e+vW0X+hZhDADIzg5duYKHDMGfPwvbC3XujG7f5jwML4axQTi66ox2agGLdVEHeeBxmMO7d+MbNyAlJVZJYY9te0bVC21i1HrSpNktmqsCQEVFxcmTJ7ds2eLo6KigIlFUxCt0ZWGclpKem5NfWFBYUlJWUVEBAH37OnSz6+r38V1paam4uPgu10NycnV0CyMQCAQCgfBnMXfuXDc3NyJoIBD+PEpKSjp27BhWvTbk5MmT3d3diU8DgUAgEP4yGAxGQkJCcnJyWVmZmpqaiYlJw37YnTp1aufOnW/evFFXV2/AsKLDwrAhBh+q8nltLg7HTVFfqlWsvzsMDFZ+lbc752rDDuN/V3DJYrFu3LixadMmDQ2NXbt2CTNgSEtLMzU1jY+Ppy7i4Orq+u3bt6vUk0aigfv3xyEhQjfLy9Nu3AAzM4oILBZLS0vL19e3xuow3Lz/AgOnQ4mA6uGVqCiBjwe0FGwuQBCJ8vJyIyMjT0/P9u3b82zCR47gnTupdtbWpr140TDG9fXDy8tr2rRpz549a9euXZMOzGLhfv1w9d9Z3KAWLdCVK1DPen9lZdjBgWLaFbVsiby9oX4fdnjePHz/PkWHOkzSU9OjRw8fHx9hW5WUlF69eiXKC4ox5lfqFxcX+y1ffvH8ea+SkiXy8nPl5OT41fzDh9P4dTwigOfMwV5eFB14ZvVEJDIysk+fPmvWrJnVcMVc8IQJ+PVrYVuRpSW6c6fuwSdOxK9eUXRA1tbo5k0BO96+jZcsodDoICMj5O3dBCUn8IgRwoqwVGayYAF19YEGZPjw4XcoXw5bW1tfX1/Ow6FDh3bo0GHJkiX8XwZevXrl4uLy9evXGgfF//2H790DHgslBQU0fDht69bKPn+7oAHv3o1Pn4aiIt4NcnJo9mzk4sJ+lJOT07Fjx927d48cMqRz167sRj8ApKiIzczWzth+NFMaAMQQeLZHts0qY3B0D1SahrdvWTduQG4uEhODzp3RxIkgIyM41RMn8I4dQlVEGhq027cF67Sio/G6dekpWUsdF/m0sc2TURAYQIzJ6PnNZ/S7uwMDnkiXV9fWKCnRjh5lzZtHVTFERYX24AF3ArkMmBqCX2T/7KIsDj2VoLcK6qMMapxKcwkJ2M1tW1ZCXNWbXltLd83KzWJi1WTOeXl5+/fvT0yNoNFoCKGiwhIJSTGePgJBCI13ntrDTqRKQAQCgUAgEP4C2IKG2nnzEgiE3wFpaelz587xTOecP39+4MCB+TUaCBMIBAKB8EchJibWsmVLOzu7Pn36mJubN7h0b8aMGVOnTu3du/ePHz8aNrKI0BBsMURHTJAEDQAgswJGB+FJ3/DnP/YjXQzBBsPKm9Qnk+FD3q9N51dCo9HGjBkTFBQ0ZsyYwYMHT506NTU1lb/b8ePHR48eTa1mAAAXF5fnz59TFxgWlX79QPj9YmRmRq1mAAAajTZ8+HAPD49aDfs1lErNAADZORDeEMf3L3PixAlzc3N+NQMACHSSr0ZhIaSnN0ZWIlJQUHD06NEuXbosWrTo7t27oqoZiorwy5f4+nX4+FHotJCI0GgwfrxgU30AkJWFhQvrq2YAAElJ6NlT6OQunQ59+tRTzQAA3O7lAsElJSLW1xCFkpKSeIG2AVXk5OSIuL5coO+gjIyMfX7+KSWll6qqXysqWqWmHi8s5Mke1dIz5iejRgl90QGARoMuXeoQ1djY+MWLFzt27OCxV6w7OTk4QrjFDfs9XuPbnIIaCwkJ6YAGDEAtW1Lshy0smkDNAAAwYABISAjdqq2Npk9vijQAACCXYp6Yr0NqaqqPj8/KlSsFfhlQUlJKSEjgb+cBu7uz7twR8DLl52NBSpS/k4gIfPWqADUDABQWVto2AADAkiVLnJycRvbr91PNkJoKqak4PNwzqexYRqVh2oaWP9UMwKVjEFycIj8fjx/PmjEDbt2C58/xkyfY1RUPHIgfPRKc7dOnVB9bKSn41CkB7R8+4AkT8Js3LaJCLxyaHTen7deltpcOzlz5/PQMWspKHLv7uuuFQ7Mfbh0RttDy+t4pI9/f5VUzAEBODsvDg0rNAABZWTg4mLuhmRjcaIfmcQlPsyvgVjrM+45bv8XdPuIN0fhNDpRr66b8b34c15teV0ePX6mgqKi4ceNGW5vuAIAxZjAq3r35dO/W4/Dv0YkJPzIzssrLK3h2kZSQbGtmsXTRaqJmIBAIBALhH+SfdIAlEP58rK2tDx48OG/ePO7GZ8+ede/e/enTp6qqqsJ2rKioyM3NLSsrk5WVVVRU5Kk4XlZWdv/+/eDgYAaDoaGhoaWlhTFmMpkAoKqqamxsrNnYZS8JBAKBQGhyVq9eLS4u3rVr1wcPHrSth1dzfZioAa1k0OQQnFIGGOBeBtzLwOoSYCYHOlKgI4VaSoOpLLSW4bV1/T0Z0gJ6KsPLbGBimBaCX1gideHzC389YmJis2bNGjdu3NatW9u1a7d8+fL58+fLVK3VS01NPXbs2IcPH2qMIysrO27cuEuXLq1fv76eKaGFCyEgAPv68i+oRS1bon37RAkyfvz4WbNmrRFuhsyPgoDq1dWg00FO8CLGenH/OVy4A7l5AAg01GDRFOhUg2DjT6W0tNTV1dXb21vgVtSsWQ2LWyUkoCZhTSMRFRXl5uZ27ty53r17b968uXfv3nRRpj+Li1mrV4O/PyQnA4uFJSWRri4MGYIWLhRYd1wU0JQpEB2Nb98GHqW4ggIaPhxNmVK3sLyjrFsHUVH47Vve9yCdjuzs0OrVDTCGkAXBP3OQlgaBtRvqRGZmZnFNEgqBiq5aUFICACZiYpeVlb9VVCzMzT1XXHxHRUWTc6pQ1woRDurdGzp1wkLsJVDr1mjhwrpFNjQ09PHxsbOzMzQ0HDx4cN2CcMChoRQlYwAAcnKwnx+qjXFONSQl69hBWhpmzgRXV8gToGFErVqhjRvrmFItQdOmwbNn+N07Advk5ND48dC8edNkAgASFNKK6h2ys7PXrVs3bNgwKSnBVcd0dERwLmIywcMDCXsb1qhW+b1h65xEMWlgHToEGRlCN6eksA4dou3d++LFi1evXgUHB+M5c9hb/KouUNHqBgtm7DZeac1+eBHgYnU/ho8fPwpWM5SV4QkT8Jcv1RoxxlFRsGYNkpCA3r15jojVvTv14UBcHG9LURFetQonJXG36WUk6mUkDgx4gnwvoQcP8JMC/OwFlJVx96EnJQEAk9vvoaCghtEB+D8mxBBsN0J9lOFWGn6eDalVdY0wQHAhBBfCgQQsS4deuSlsu6fSkjIpacmPAR962PVuaVBV4y83F584ASEhmMFwlpdLb9EiOjtDQVG+e88u+XkFQV9DI8Nj2bcixcTFpKWl9PR0T5063bpVa0XFZqTYLoFAIBAI/yxE0EAg/KnMnTs3Ly9v1apV3I2BgYG9evXy9vbm981mMBjh4eEFBQVlZWUAQKPRJCUlVVVVOZWY/fz8xowZQ72wRkNDY9iwYbNnz25q91cCgUAgEBqT5cuX6+jo9O7d++zZs46Ojr8kB2tFeNcZ/ReJr6cB+2ZtajmkVnq6Vt69VRKHXkowVh31Vv7dlQ1HTZDtR5xTAcllMCIQe7ZHKv92XSw5ObkdO3ZMmzZt7dq1+vr6kyZNGjp0qIKCwty5c+fPn9+Scm0rhyFDhqxZs6b+ggag09G5c3jVKvDxAY43iYICatMG7dsHokycANjY2GRnZ8fGxhoYGIg4bA9rUG0O6ZlCO2ipgYWpiMFEorAYxi2G95+hkGut5sv34NQLjmxswMnc34UXL160adNGmDALDRwodN0qu4OaGigrN2xKDAZj6tSply9fNjMzGzJkyKhRoywsLNibWCzWp0+fvLy8Hj58mJiYOHny5M+fP+vq6ooauqgIjxkDQUHAmd8qK8ORkXDkCERGoiNH6pwz2rIFunSB06fxjx+VReg1NdlF6OsckxcxMXT+PLi6wvPnOCkJKipAXBzp6ECfPmj16oZZy96/Pzx5AuXlQjuI/lSLgIqKinRNxUooZPciwSXRaCsu/rxFizFZWZ4lJXPk5Pg71Bbk5gaTJ+MvX3hWSyMTE3T8OAiZZhYFbW3ty5cvjxw5skOHDiJNS1NQwbtYuY59hGFsDG/fUmzHurrCvnqgsWMhLw+fPQvcfldiYqh1a3TsGDRrVvesagWNhs6ehfnzsZ9ftclaTU00fjxasKCJ0gAAgDZt2jx58oSiQ2Fh4fz58z98+BAZGTl06FAKJw8Gg1GzRdnXr1gEF4emQfQSFQ0OSkqiHhvFxxcXF8+aNevEiRNyX792Dg8HLjUDAIyDEo31vKv/2QoGjqyBrWno3Lkzt9AB79yJAwMFj5qRgXfuRN2787jv0Hx8gEdkwAPfM4mPHKHwW8IxMXDwINq5ExQV8cmT/LrVn7IGhFCXLvjrV8jJETp68+ZIyK2/3srQWxlhgJBC8M4G72zslwflVbY5RUzwZSg7AABAbkGxhox0RUXF/sM7pk2e28GiE/bwgCNHcNW9RymAZTLSr6w7PlJXyi8sUFCU79bD2tKqfXhYVERYTElxKWAUH5c4aKCTgYGBvr6+gYGBtrZ2ixYttLW1bW1tib6BQCAQCIR/BwQA69ev37Rp06/OhEAg1IWTJ0/Onz+fUf22i4mJyfPnz7ndFBgMxtevX4v4bl/SaDQVFZU2bdp8+vTJ3t6ev4MwnJycXF1dzc3N65k/gUAgEAi/D35+fiNHjpw8efK6deska1yn2GgEFcLJJHw/A3KFe9CaycFOI2Sn1IRp1Z4X2TAqCDMwAICxDFwxR60aYfH9n0hMTMzZs2efPXuWl5c3fvz4NWvWiHg3tri4WFVVNSsrq8HOz8xMfPcuREZC8+bI0bHGShM8jB49etiwYWPHjhV9lwHT4JVwN4rBfeDaoVqlQAXGMGg6vBA0nJgYTBkBhzc02Fi/CSdPnvz06dPJkyeFdcBDh+KAAMHbxMTQsmVo/vyGTWnfvn1eXl5GRkZMJrNFixYeHh4VFRUWFhYyMjKvX79WU1NzdHR0dHS0tbUVpWw2N3j2bPzwoeBt0tJo5coG8JYvLoasLFBRqc9MeQ2Ul8OXLzghAenqQseODVBpggOLhQcPFjq71qIF7eLFWrzlX7/GJ07Ajx+4vBzJyoKREVq9mkf81K1bt7fCp8MVFRWfP3/eqVMnUUfkA7u54e3buctk3C0pcSsqesxZc+/sTNu9u47Rv3/H69fj4OBKxQ+dDlJSqE8ftGMHyNXkLSMC+/fvd3d3f/nypZqaWt2jpKSwBg6kWn0uK0u7dg3YmqGvX/GhQ/DjB1RUgJwcmJuj5ctBUZEqfmYma/BgSEwUvFVdnXb9OlAr2JKSWAcOoPh4XF6OFBSgWzc0fTpFhaNG5O1bfOUKzs1FCIGhIZozBzQ0mjiF9PT0Ll26xAqphNKsWTMxMbHly5f36NHDwsJCmDcDm9LS0ubNm6enp8sIvxbhK1fwypUUQehVa/pFVxtwvpyIuAtFf/5NtQouemc8cCAOCqIK1bHj2rZtExMTL1y4wFqwwNrPD7gEDdZVS4Mid/q92DCoQzM6un8fuApM+PfuDYmJGCHr8HCo7tyA+/XDoaFCBxYXR0eOoCrZNPcXPwpBA5o4EW3bVu0Ax4wR7EHC2cXGBl2/DgB40CCejwA6l68Ds0sX2uPHeOpUzHUIvKGsrZHIxUqKmPA6B55n4+fZEFsCAODwfL1SdixGKO1HhoZmC4wxQqiHlsHwG56SmVn8ERjtzH1dFjx5/SQ7++dWNVWNXvYOnTt1KSkpjY2NjYuLi42NTU5OTktLKygouHHjhlxDXKIJBAKBQCD85sydO9fNzY0IGgiEP55Hjx6NGTOmoLpZnL6+fmBgoIKCAvthcHBwdna2wN1pNJqqquqAAQOE/dIWBp1OnzZt2pYtW+p1U4ZAIBAIhN+JtLS0uXPnBgYGrlq1avz48TWuN208mBiiSyCmBBJLIbEURxTDl/yftq4AgABmasNmQyT9G68yv5YGc79jJgYAkKPDURM0tH4LdAkdO3Y8ceKEYK/jJmflypXKysorKWdQeIhNhEEzIEbQfJmpITw9D80bziDg3C1YsgVKhCxQV20OD0+DmXGDDfc78OTJk+3bt7969Upoj+hoPHky5rdkExND3bqh8+cb1rYCY2xoaHj79m0GgzFhwoTv378DgJeXV2JiopKSUteuXWvhx8BDaipr4EBITxe2HbVti4TVLP93iI7GU6di/l95SkpozhxUvXwhBXj1auzpyVtNQEsLrVqFhgzhNFy/fn3mzJn5PKU6qujVq9fz589Fz10A5eV44EAcFsZpKMRY+8ePVE1NKYSQri66d6+OBQV8fFgrV0J1C3cAAC0t2p490K1bPZL+ydatWy9euPDowIGWLVqAvj60aFGHIHjYMPzpk7CtqG1b9PAhIIS3bsU3bkD1OwCoZUu0YwfY2FDFv3oV79wJWXxzjYqKaN480c+ZP5KyMuzuDu/fQ1ERyMiAqSlauLAGCUhNHDt2bN26dfy3YqSlpadOnXr06FHRQ3Xt2nX79u09evQQ1gE/fYpnzOBf0M/h7xA01Ngfjx2LfX0pOmR26dLm5cvAwEAtLS32tyluewa2oCFil79d6FvPHWNRy5bo9Wv2qJ2trAR2/vjuHYiLQ1YWq18/6qIwaOxYtGsXzxExdXW5dVrVaNGCduMGVC8ig52c8NevVKNYWKAHDwAAP3yIV6zguXRzaxowxvDlC2v2bEhJERBIS4t25gy0aVP5kMmEzEyg0aB58xqLOkWXwPMseBkZL317M51ZRqPREhN+6OvrVDAqAEClpGz0t6j2qXyGXQih6dPxurUBXz6+ePUsOiaC81rTaHRzMwu7bvbmZu1pf5+/FoFAIBAIhJpgCxrIlwAC4Y9nwIABz549a1bdxTEuLo5zp7u0tLRQeMVEFou1e/fu2qoZAIDJZLq7uxsbG2/btq2krvVKCQQCgUD4rVBTU7t9+/a5c+c8PT319fXXrl1LXYyp8aAjaCUD/VVgphZsNkQe5ijcFr2zQgt1QZYOAIABTibBgM/4R1lNsX4dY9TgnBmSoQMAFDJhcgheEYnLhdy2JYhC27ZtQynW/zUtNBqNJewuvBAMdODmMehoBhJcC9GlpcCmPdw70ZBqBgC47iVUzQAA6Zlw6FxDDvc70KNHj/Dw8M+fPwvtYWiIzp9HlpYgK/uzUUMDjR6Nzp5t8CIc0dHRTCazffv2lpaWkpKSz58/RwgNGjRo7ty5zs7OdVczAOCHDynUDACAU1IgObnO8f8SDA3R1auoRw/glCOUl0fm5mjbtlqoGQ4dwrdu8aoZACA5Gbu6AtflaPTo0ePGjRO4WLZt27aXL1+uwxFUQ0IC7d6N9PQ4DXIImYmLfywvBw0NWLWqjmqGggK8bp0ANQMAJCfjtWtB+E/pWpCTs+bHDxeMuw0e/HLwYFb//nj4cPDzq20YtGYN8BWXrERFBRYtAoTw8eP40iXgm0THMTF42TKhBgzs+GPHom3bkKkpSEhUNomLo1at0Nq1f7maITAQDxqEd+/GPj44IAC/eYNPnsROTvjBg/pEnTdv3t69e01NTbmnYA0MDJYtW1YrNQMA2NravnnzhqIDsrYW0YUCiUytMuRQ23oTDVwywNaWqmqPmNh1CYmBAwdqaWnxb+SoGQBgpvcFdn/2Jrxli19ODnBZOHDAc+YAAJSX8xSs4QcLqgGEhFSJAjEx1K8fW81Q7RWpUWxd5fankwwbAAEAAElEQVSBHB3RxInCCr5gdnmaDh3Q9u2Ir/AZMjSk+/khMzOEEGRmshYswH36sAYMYPXrhx0c8MqV1BdGQ2mYpQ1Xe+otnbtIXFyCxWJp62hERcbJYToAZElLHu9stsu2fWiL6l5zGMO7dzQavXOnLiuXrtuyYfcgx6EtmqsCAIvFDAz+fOT4vjUblj5/+aSs/Df+8UMgEAgEAqHRIA4NBMJfwqdPn/r27ZtTvfqdl5eXo6NjQkIChV4hJydn3Lhx3IqE9u3bDxs2LCEhITMzEwAkJCSYTGZiYmJwcHBpaanAILq6utu3bx87diwpX0cgEAiEv4aoqKgjR45cvny5Xbt2Q4YMcXJyMqB2Wm4qUsthWQS+X+U5rSkJdyyQiSzlPr+UkEKY8A3HVH3X6CAPJ9uQ8hN1ZNOmTUwmc/Pmzb86EQCASZMm9e7de/LkybXdkcWCu8/g7jMoLgF5OXAeBP3sGj69zkPhWwRVh95d4cGphh/313L16tUNGza8efOmBhO1L1/ww4eQkwOtWqHhw+s4E1wTd+/ePXPmjKenJwCcOnXq9u3bD4UViagOxvjDhw+PHz9+//59SEgI+6eKkZHRzJkzZ8yYgRDCmzbhU5QvnqQk7fZtEFL8+58jMxN/+gSlpcjEBExMarFjcTHu31+Ax0MVqFs3dPUqd8u+ffvOnDkTExPDftW0tLQ6dep05swZFRWVumZfnbg4vGYNjoyEtDRgsVzKy3VVVZdduAAdOtQtHt68Gbu7C92MEJozB61eXcds2fz4gSdOxBERAPC8rGxydvYwaenFcnItNTXR0qVo3LjaJXz3LuzciXkUGOrqaP58NGUKFBVhR0ccEyNsd9SvH6J+7wAAg4FfvYIPH4DFAktL1KfPT33DX0liIh43DsfFCdikpkY7eBBsbesTvri4+OrVqz4+PhUVFZ06dZoyZUod3g5eXl4HDhx49uwZRR+qQjyN79DA7sxvwMCbJFeout0+qiGZigrs5IRDQgQn2a7dWDk5p8GDx48fD1WFJHjqTUTs8tfITQtcbCPOZKDu3dHlyxAVxRo9GjIy2B14+vsVFKA9e1D//qxevYBypRBatw7NmlX5N+e5TUvDM2fioKBqeghFRejTh7Z3L9DpPM8Sa80afP481SgTJqDt2zkP8ePH4OaGk5OhoACkpJC6Ou3JE+B5GgsK8IEDEBKCS0uRtDSYm9PWrOGOyV8UA5maorNnQZAuhIeIqLCjx/cVlxQDQGJUglpWrlLHNkXilUoRrYKiTsmZNkkpyiVlAABqajRvb24RBsY4JjbqvZ+v/8d3JaWVvyUUFRRHjRhv3blrjaMTCAQCgUD4OyAlJwiEv40vX75YWVkxuH4FjR8//tKlS5GRkT9+/BC21549ex5wLTuQkpIKCQlpySfQBoCioqLLly9v3749TuBPfYCuXbsePHjQ0tKy7sdAIBAIBMJvRmlp6dOnT+/fv3///n0jI6PVq1c7VpW//bW4J8OqSFyBAQBaSMCjDsj4V0sEMMYXLlw4c+ZMQkKClpZWr169Bg8e3KlTJ4RQAQPmhWHPKhGGNA0W66FFuiBFDONqydWrV2/fvn3jxg3uxjdv3ly+fPnjx48JCQlMJrN3796bN282NTVt1EzY1QTu379vZmbWqAPVGcuhEEIpaOhlA16nmyqbJmTLli0eHh6PHj2qjwVCg7B9+/bc3NydO3cCQHl5eZs2bdzd3Xv27EmxC4PBOH369J49e6SkpJycnOzs7MzNzWVlZVksVnBw8H///WdqanrmzBk4dw6vX081tooKzctLlLkWAgX47l3s4gJMptAeWlo0b2+o7srAZDL9/f2/fv2qpqbWvXv35o0hl8nOxt+/Q0XF+cDAFwEBFy5cqHMkPHo0fv+eogPq2hVdu1bn+IAxHjYMBwRwGrJYrJ0FBReLiuRpNBtFxV4rVzqMHavNN19IRXo6a+dOFBHBLo6A9fVpy5eDnh4A4OvX8fLlQh3sAUBfn/biBYiLC+3w74GnTMHC66Ggdu3Qgwc1euw3Nvn5+dra2hkZGZKSkkI75eXhUaPw9+/8W1CbNrSnT9l/N42ggT+IsDi1LWxRMzExeOZMtoSo2kAmJuj06a7Oznv27OnatSsIFzSsur1vxd0DIC+PDhxAffuyli2Da9c4HXgFDampyN6edulSwyQvAqyuXXFCAvtvukB3mUZAgKahQwd0964o3k4/UpIPHduTlZUBANlJqTYBoS3bGL000CytMsBAAOZpWZY/MsyZSO7hI4Eiy7LyMj//t8+eP0pNqyyQMXDA0KFOI+t1VAQCgUAgEP4QSMkJAuFvo0OHDjNnzuRuSUhIAACpKsc5foKDg3mWSc2dO1egmgEAZGVlZ82aFR4evmfPHiUlJf4O7969s7a2nj59ehpl4UACgUAgEP4gpKSkBg8e7O7unpSUtGzZsgULFty7d+9XJwUAMFMLblsgeTEAgIxyGPIVJwn2UWo6XF1dDx8+vHLlyufPn2/ZsqW8vHzy5MlaWlpTp069ffn8RumYHcZIkgYAUMKCbbG44wd8JhlIBYpaYWdn5+XlVVRUxH6Ym5s7atSoadOmtWrVys3NLTQ0NDw83MbGpkePHitWrGDU5H5cH548eSInJ/fbqhkAQKVZDR3UGsWV4Nezbt26mTNn2tjYvHjx4tdmEh0dbWRkxP5bQkJi7969c+bMKSgoENbf29u7Y8eO169fP3/+fHBw8LZt2wYMGKCtra2kpKSiomJvb//y5cvv37/v2LEDOTqCqirF0EhDg6gZGoCvX6nUDACQm8tfrIFOp9vY2MydO3f48OGNomYAAGVlZGuL7O312rVLpKyhUDNVl1OhFBfXJzx+9oxnsbgKjbZLUfGHpuZdFZXuLNaTEyc6dOjQsWPHvXv3si0Sa0ZVlbZ3L7p/H714gR48oB05ApxKHAEBVGoGAMjLA+GrHRqeigp88CAeMYLVuzerTx/s7IyvXYOGmrduEAoKcFgYxXYcEwNBQU2WjjAUFBRMTEw+fvxI1UlREXl4IDs7UFT82aikhHr25IhyaiUawFXU2FOYmoG7UVgc0UcRlZYt0Z074OyMWrcGNTVQVUWmpmj8eHTnDujqMhgMcR5Bj5ISAIRpGrMfiTMZE157gLg4cnBAffsCAKqxgFF6OsYYx8czbWyY2toC/rVsydqyBXPBf/iiA8uWcT4Bq43SsSPr5s06BBQGa9s2po4OOzj/QeOQEOzhIcoLoqmhtWr5Rn29lgCgrK3+qVvH7O9R2739RoTGNCsrBwAMEKSmcqaDyXLL1vuvuHu/ePwjhfc5l5SQ7N6t1+b1u2ZMnaeooAgADx/fy8gg9x4JBAKBQPiHIIIGAuGvYsqUKdwPP3/+XFRUpKqqKiHIIjI/P9/V1ZW78nGzZs1W12SnKSEhsXTp0sjIyP/973+8vwMBWCzWmTNnWrVqtWfPnnJBBQIJBAKBQPhDERMTc3BwMDU1DQ8P/9W5VNJdCW63Q7J0AIDkMhgZhPMbcf66Zs6cOXPx4kVHR8eWLVv27Nlzx44dISEhvr6+VlZWjx496t69+1ZrLYt9I5Svb2X43mHGBMVe3Ovin2bxAR9OhIJfmvkfhLa2tqOj45gxYwIDA588eWJpaampqfnt27clS5Z07ty5RYsWLVq0WLJkSWho6Ldv34YPH95I38dycnL+97//ubq6NkbwhsKpN0gKd0lXaQbzJzZhNgCQkwPfvkFUVA0zxA2Bi4vLhQsXJk2atHjx4kLKQteNytevX7klL0OGDOnVq9eYMWO4q90BQFlZ2eXLl21tbefPn79x48bnz5+z187yIy0tffv27aNHj959/x517ix0YGlpGD26gQ7i30amJucfMTGgWC/e+CCEcD3nQWs8xhor1lOCPT1BUN1GBNBGXHy6rOxVA4PU1NQDBw6EhIS0atVqypQp/v7+dR+vRusFGg2qVkU3OmlpeOhQvH8/9veHiAgID8dv3+J16/DEiQKfk19DZCRkZFB1KCzEfn6NmEBYGGvFCjx+PJ44Ea9ZQ1GzoEePHq9fv64hmrIyunKFduMGmjMHDR2K5s6l3biBLlyAZs145tEbHIrgjT20ABQUaLt3I29v2rNntOfP0dOnaMcOtpeMkpISj3IIrV+PjIzc+05hPxz06ZGmNA1NmoT276/sQS0S4nTQ1aVt24b09Xm3ysuDkxOqXsRBAImJ+P17CAyEmr65oWHDaAcOoHbtfrrjyMmhdu1o+/ejESNqGCU7G+/fz5o9G8+YgV1da5A3BQRQyY/Ky6HK9qNGFBUUly9ea2FiDgDyKs1e9bROkBDvG5244+n7iYERVknpshUMAGAAhIaFXLt5acOWlUtWzjtyfN/d+zf9P72PjYvOzc1hMBgIoXZt2/fs4QAAGOM0ImggEAgEAuFfgpScIBD+KhgMhrq6elZWFqfl3LlzkydP/v79e3p6Ok/PlStXBnBZXwLAgQMHFi1aJPpwYWFhy5cv565YwU2rVq0OHDgwYMCA2hwBgUAgEAi/KeHh4U5OTt26dTt27BiF+1HT8zoHRgfhUhYAQD8VuNbul9kiS0lJ5ebmUjw5MTExHz9+/PL169Mv30OjYphKGtJbbiNJGQCQF4OJGjBHG+n9Rk/tb0pFRcXWrVtv3LghKyu7du3aIUOGCOs2ZswYWVnZixcvNmwCkZGRo0eP7tev344dOxo2csPCZELfyfDus4BNNDqMGQhnmiz9t2/x3r04MRFyckBSEqmqQpcuaMMGaOQrSVZW1rJly549e7Zhw4apU6eKNdksJgAAREdH29jYJCUlcUurKyoqZs2a5efnt3z5cnNz85ycnMePH1++fNnCwmLu3LlOTk50Or3GyAEBAQMHDnRdv37a48f461fe6RYpKTRgADp0qMGP6F/k0yfWhAkUHgbIyAg9e9Z0E+R8bNu2LTU19VA9Xm68Zg2mrFiBpk1D9bhjhidPxtReKTo6tLdv2RUNsrOzz5w54+bmpqysPGfOnNGjR8tVL+dR83DPnuHZs6GiQlgHZGyMnj0DEd5o9YXBwEOH4sBAQUkg1LcvOnWq0XMQhU+fWKNHUzxjAIBWr0Zz5zb80Ewm67//wNsbuOfXVVWRkxPasIG/yMW9e/fc3NwePXrU8Jn8S6xYsUJaWpp9G5xdcuLjx4+FhSUm/vQCJN5qhRUAfHzwANTUOLuw5s2D+/d56k0Ad8kJGxt0/Xpla2Ymy9UVff8OBQUgIQEaGjB5MurXjycN7kIb+MEDcHPDiYk4JwdJSoKGBnTuTNu8GWRlaziYoCD88SMAIEtLsLCo8djxsWP48mWoKlcBAKCujhwd0caNAouq4H79cGgoRUBkZYVu3apxXA4sFuvKqsWvC7IAAJWWrf8QpFlQaYHDoqEIM5Mvo4YFx0Swi1PUiLS0zLbN++Rka3eRJBAIBAKB8CfCLjlBBA0Ewt8G+73Neejk5OTp6clkMoOCgvLz89mNLBZr8+bNr1694t7R1tb29evXotxD5OH58+eLFy8ODg4WuHXixIlHjx6Vl5evbVgCgUAgEH4rHBwcBgwYsGTJkl+diABupsGM0Mo5vSMmaKLGL8ihoqJCRkamgnJKgJsSJpz+AYcTcCrXOjQ6AsfmME8bdW3WGDn+c5SUlPTo0WPEiBErV64U2CEnJycwMFBMTKx58+YGBgYUlblLSkq+fPkSEBDg4+Pz8uXLzZs3z5s3r9ESbzBy8mD0AvgUDKVcp5miHPSxhbO7QbxJJmHx6dP4yBHgcZJHCFlYoCtXoPG/JAcEBKxYsSI1NdXV1XXo0KGNPRwbJpNpZWU1YsQIgfZvjx49On/+fHR0tJycXI8ePSZMmMCpTCEiYWFhI0eONG/TZp+Sktq3b5CcDEwmSEoiXV0YNgz973+1ilZSUvLt27f4+Pjc3FwGg5GXl8dul5WVVVdX19HRMTU1VVBQqFXMvwSM8eDB+OtXYdvR2LFo164mTKgar1+/Hj169IsXL+pV+yYrCw8ejLln+LhA+vrI0xME1VsUETx7Nq5e5JF3CGNjVF3xwGKxnjx54ubm9ubNm2HDhk2YMKFHjx40EQrVAwAwGNjREX//LrSDszNt926RQtUPfOQI3rsXhFU+UlCgubsDlxcLi8UqLCxsujdaURF++xYSEqBFC7x1K3DNUvMiLU27fBmEWcKUldXZpAQvXIg9PQV49khKojFjEJ8HUmZmppGRUVZWVh1u2hA4PHz40NnZOTMzky22Y2saZt75uDwSAwBb0AAA1ap7vH3b2cWF/SdH0PBT3yAmhlauRHPm1CoNjqCBtXcvPnMGqj53fnYwN0ceHlD7d4Sw8h94/3588iTwmzZJSMDQobS9e/lDYScnius/AKBu3dDVqwI2lJdjX18IDQUlJWRvz1MB6sGS+fdK8wBAobT8P9/PKiVlwJbH7dkDnToBQErqj+9hITGxkfEJsekZaSxBDhny8gozpsxrY9qWIj0CgUAgEAh/DUTQQCD8nbx48aJ3796chx07dmTbMLBYrKioqNzc3MLCwq1bt758+ZJ7L2Vl5YCAAH1+czzRYDAYJ06cWL9+fXZ2Nv9WCwuLly9fKtXjNhCBQCAQCL+cXbt27dy5c9CgQTNmzLCzs/vV6fCyLhofSgAAUJWAoC5IusnvdRcWFmpoaBQUFNRqrzIWeKTB8UT8vfoC4I4KsEIP9W8Ov8pt4q8hOTnZ2tr6xIkTAwcO5Nl09+7dmTNntmnThslkpqenJyQkaGpqmpqatmnTxtDQUEpKisFgsFissLAwPz8/du0AS0vLLl26ODk5/UHf6zCGc7fg1hPIzQOEQE0FZo2Dvt2aavjgYNaUKVDdKY0D6tULnT/fNIk8evRo1apVMjIyO3fubOwrWGlp6eTJk4ODg4OCghrPFqKkpGTz5s2nTp2aO2PGfBsb1fJyZGQE5uaiLz0vKCjw9PS8du3ay5cvW7VqZWBgoKSkRKfTmzVrxu5QWFiYmpqakJAQFhZmbm6+aNGi0f9gJYvPn1lz5wq0JUdmZujWrZrXEDcCISEh69atCwgIOHXqlIODQz2j4Xv38ObNAt6nampo40Y0aFC9gl+9iletoig0g3r2REIsIlJTUy9fvnz16tUfP34MHDhw6tSpwqqxVBvx8WO8ahWviIo9lqkpunWrCXRUAIBHjcIfPlD1GDyYdvQoAMTFxU2fPt3X11dcXNzc3PzixYu1VTjVjvJyvHYtfvu2UghFp4O4OEUJDNSmDXr0CKoLSrCXF5w/DykpuLwcycqCoSFavRoMDGqRxps3rDlzoGrNCS8qKrQrV6BNG55mMzOzS5cudejQoRYDEfgYMmSIpaXlunXroErQIHbUP7QIAGBvK3RiqNB6RoLtGdq3R3fucBvVcLsvCAvF6cM0N4ecHMF9evakVZlsiV6zQ/DoSUms4cMhJUXwPoqKNDc3VPXdgLMjnjULUzqCoMmT0datPI344EG4cwcnJFQan6ioIDMztHcvqKtz+jw5dezm53cAII7xhoxiVb2WYGAAmZmgr48GDoQWLTg9KyrK0zPSM7PSc3NzioqKSstK5GTl1dU1TVu3ERcXXleMQCAQCATC3wURNBAIfyfe3t7c93SsrKz8uCo+lpaWjh49+v79+9y7iImJeXl59e3bt55DZ2dnr1+//sSJEwy+dRhDhgy5e/duPeMTCAQCgfBrSU1NvXnz5t69e6dOnbp+/fpfnU41SljQ2Q8nlgIA7DRGc7SbOgEGgyEjI1NSUlKHhYMY4GU2HE3Ez7OB+35tF0XYboQ6/pProhsQPz+/wYMHP3z4sFOnTpzGCxcurFy50svLq2PHjuwWBoMRHx8fGhr6/fv36OjosLCwiooKMzMzY2NjKysrKysrmRorzRP4wBMn4uqmaNVQVKRduwb1WVxeG1gs1pUrV9atW2dmZrZp0ybu86EBCQsLGzdunImJydmzZyk8PxqK2NjYXbt2Xbt2rV+/fpMnT+7du7e4uDj1LklJSVeuXPH39/f29razsxszZszgwYOp14WXl5c/ffp0/fr1rVq1unjxYo1D/KZEROA3b6C4GNq3RzY2tagT8e4d3rABR0T8LCQvI4Pat0fHjoGKSv3zCggI8Pb2joyM5BgKKigocD5KlJWVlZWVVVRU5OXl6XR6fHz8w4cPv337tnz58nnz5jVYBai3b/GOHTgmpnKCWUEBtWyJVq8GG5v6Rqa2TFBWpp06JXT1fxWRkZFr16599uyZnZ3dwoULe/XqhSirS+Hbt2H/fhwX97NJUhKZmSE3N9Cor4lTXl6ev79/fHx8VlYWxjg3N7e4uDg7O5vJZOrp6fXs2bN3795iYmK4Tx8cHk4RB9naMi5e3Lt37969e+fPnz979mw1NbXjx4/v37//69evta21ISoVFXjsWOzvz1uqBiHeFjbKymjHDsRdRhNj1tKl8OgR70p3TU20YgUaMULERPDUqdjbm6rH0KG0w4d52mbOnNmhQ4c/wiHpdyYpKalz584eHh49evSAKk1DxC5/WTqEd0XyYsBp5PDxzRs8Ywb294eSEuCoGTIzUdu26MwZ7gl44JIUNCwiahoaZPTKsUJDWePHC1RHAQBoa9M8PXmOnbV0KXh68iuEkKEhungRdHQAgMlkXrly5fqtS+qaLQBABtDYqCSr71GVXTU0kJUV7N79PvBTfn6uqUlbhJCycnNSWoJAIBAIhH8ZImggEP5OfHx82L/K2NBotMzMTPYqOhaLNWbMmJs3b3L3p9FoZ86cmTx5ckMlEBwc7OLi8oKvUOirV6+4EyMQCAQC4Q8lJSWlVatWN2/e7MdXEJcHdCAMu5iI0tggnE6GJREYAAyk4bM1ojW5uYGWlpa/v79WdV/ZWhFeDMcTsUcqlFTNmtEQzNGG9Qa/wHPib+L+/fszZsw4fPgwe325u7u7q6vr48ePTUwa5VQkVMJiYXt7HBtL0UXg6sZGpby83N3dfdeuXTo6OhMmTBg+fLiqqmodY6Wm4lOnICYGEAI9vdzhw3ddvnz69OmtW7fOmjWrQbOugdzc3MuXL1++fPn79++9e/ceMGBA3759dXR02FtZLFZ0dLSfn5+Pj8/r168zMzM1NTWXLVs2ePDgWnmNlJWVjRw5UlNT88SJE41zHFyUlOAnT+DDB5CQADs71LNnLfQH/Hz/jteswRERla7mkpJIXx8mTkSi/wasqMA3bsCrV1BejhUVaaNGQbcG8DmJjo6eOnVqSkrKoEGDTE1NOS9HXl4e22McY5ydnZ2VlZWdnV1YWMhkMjU1Ne3t7QcOHNhgUgZuwsMrC9JbWUGrVg0W9ssXPG8eTkribZeXRz16QGEhTklBpaWgoIDbtKGtWiVMJlJSUnLx4sUjR44wGIylS5dOnjyZygElLw+7ucG3b7iiAsnLw4ABaNgwqNNMJ8Y4KiqKU3UoJCTE0tKyZcuWzZs3BwAlJSVpaWllZWU6nR4VFfXo0aPExMQ5c+bMe/FCMSKCIuwTY+OlqaktW7Y8fPiwAZe3gbOzc9euXRcuXFiHVGs+lv/+w1euCNYu8GsatLTQvHlo0qRqEXbtwidPQlmZgAgaGrTTp8HcXKRMajTz79IF3bjB0+jm5vb58+eTJ0+KMsRvTVAQvnoVZ2YiCQno0QMNGwZNKxR7/vz5hAkTfH19DQ0NOdqF7pf997YS/h7BGF+/DnfvWkVVTr37T56M5szhvziL4tAAAFBRwerRAxITAYCelAQATG1ePTK96rpRB4cG7r3wuHH4zRuKvehcFyjusfC2bfjCBSgq4t2hWTO0dCmaMoW7Dd++jVevFtCZnZiVFb5x48aNGxs3blRVVd20aVNo6Kcv376yt7bOzB0VEq2TX8g+hpfdu3goVDNgUFVVb9vG3MbaTl+vJcWBEAgEAoFA+CshggYC4e8kIiKidevW3C1xcXF6enoAMGvWLHd3d+5NCKHjx4/Pnj27wdM4f/78ggULCrlWLUyZMuXs2bMNPhCBQCAQCE3P8+fPp0yZEhwczHEm5wcdCOP8zVEwcBobQ9NQwoQ273F2BQCAhzka0LzBR6gBa2vrQ4cOWVtb1zNOejkcSMCnkqGsStZgIgtn2iAzsjSrHnz69GnatGkYY21t7fDw8GfPnhkaGv7qpP52cnJYDg6QlkbRBQ0ciNzcmiwjDgwG4/Hjx1euXHn06FH79u0HDBjQtWtXCwsLeZG96PGOHfjOHXYlgtCKCreioqulpcPbtdvk6alZD1VTPcnIyHj8+PHDhw9fvnyJENLS0iopKYmJidHQ0LC0tLSzs7O3t2/btm2dF7AWFhZ26NDh8OHD/fv3b9jMucGnT8PFizgujl2nAIuL0wwNYcmSasvERefLF9a8ecA/m66ggCZORP/9V+986wi7IM6KFSsWLFhAq+7n/xcSFoZXr/6pKZGQQPr6WFEROC1VIH19tHUrUK4EePXq1datW+Pj4zdu3Ojs7FwHY6Qayc/Pf/v2ra+v79u3b798+aKsrNyhQ4eOHTva2tp27dqV2nzl27dve/fuvX/16iwJiUXy8i34XtwXZWVb8/Mz5OR2nD3r5OTEs/Xhw4e7d+/mKZHZMJSUsBwcID5e2HakoACtW0NxMUhJ4ZYtaUuXAs/VrKCANWAAVQQ7O3Tliii54IEDcVAQRQfUuTO6fZun0dfXd8WKFe/evRNliN+UwkL8v//hjx9/nvl0OjI2Rhs3gq1tUyZy+vTpPXv23Hv9vmuoosFyK3bjx48fqffiqB8oegoUNAhoTEtj9e/P9j/g6Al4NA0NJmioqQSMMEEDAODjx/HVqxAfX2nSQ6ejli1h7lw0ahRPENawYfDpk7AhQsTEZtLpUFGx2cHBYdw41L07XrDgS4DflXbGeZISAEDD2CYxbVBEvHJJ6UWLVr66gu1k2rZpN2zomA9+vllZmQoKim3N2rVr26GRXDEIBAKBQCD8JhBBA4Hwd3Ls2LH58+dzHmpra8fHx9NoNE9PzyFDhnD3pNFoJ0+enD59eiNlcvny5QkTJnAeamho/BBUe5VAIBAIhD+ROXPmlJeXnzlzhqKP6JoG7p7UUCshNkTjAwkAAH3kK25ZNnVl2Z49e27YsMHe3r5BosWWwPJI/Cyr8qE0HQ60Qs7qlPsQKGGxWB8+fEhPT+/du7fo89aEusNgsLp3Zy++FMqoUbR9+5oqIQGUlpZ6e3s/e/bMz8/v27dvampqXbp0sbOz69q1a+vWrYVNW+LNm/HFi5nFxY9KS88UFUUzGNNlZWfIympJSaFRo9DOnU18FAJJTk5OTU2VlJQ0MDCQlZVtqLCenp6bNm0KCAhoqIA84N278ZkzvG72AKCigtauRSNH1i4cg4EHDsShoYK3KivTTp8GS8u6JFo/mExmz549HR0d//t1iopfQEQE9vGBoiLo0AE+fMDu7vzG7AAAOjo0Dw/Q1aUO9vLly/Xr16empk6fPn3IkCGmpqaipFBWVhYUFBQeHh4TE1NcXJyXl0en09n1HZhMZm5ubnp6ekRERFJSElsDZGtr27lzZ2Vl5doea+yZM7uWLvXIz+8rJdVbUlKXTi/D+GNFxZ2SEgSwXEtrgrc3XZCuLjc3V1dXNy8vr8FnKPGrV3jKFLZOSDASErSrV8HKSmiEq1fxypWCDR7YaGvTvL1BhAtOjSvmkYMD4vuSmZ6e3qZNm0xhJQB+fyoq8OjRWOCct7o67cgRqLcotmaio3FiIlJSgjZtFi1b9vhLWOr6B0AXa7Xi5+suUKzAXYRCQIfv33FkJMjKoo4dUdX7hUcZwKtpKC1l2dtDcjJU1xNwaxoaTNAwYwZ+8oRiLwpBAwBAYSG+cwd//YpoNLCyQk5OUN0jJycn5z8Xl/WvXmlwKhNV53lZ2YSsrC1KStOlpREASEggPT2cmQk5OcXiYvdb6b020GIiBABiGNvGp3RJSvMxM87rYv09IpQ/HzFxcUZFBeehSes282cvaRTbHgKBQCAQCL8HRNBAIPyd7NmzZ/ny5ZyHBgYG06dP19XVXb16dRLXTxSE0JkzZ6ZUN4hrWEpKSpSVlUu57tHExsbq6+s33ogEAoFAIDQZhYWFnTt3XrRo0Zw5cyi6iahpaBBBA75zJ+mWl8W0E0xEQxh/OjvH0KEbj1Vyo9KxY0d3d/dOnTo1YMyLKbAyEhdVzT4s0oVNhmQRFuGPAY8Ygf39hW6WlERubqhPnybMiAomkxkVFfXhw4fXr19/+PAhKiqKRqPJyMjk5+czmUwAkJSUbNasWTMZGbm0tMyyslyMe0pKTpCRcZKW/um4raREO3sWGvQ68FuBMW7btu3x48e7d+/e8NG/f2eNHw8ZGQI3Ij09dP8+1KZMBr56Fa9eDQyGsA6oVy90/nyt86w3O3bsePjw4atXr/5+bwaB5OezHB2pFvr37YtOnxYl0vv37y9dunT//n1JSUkHB4eePXva29u34Kpqn5OTExYWFhISEhQU5O/vHxwc3Lp169atWxsaGsrLyysqKjKZTLaxooSEhJycnJqamoGBgYmJiXi9SwDg6dOznj69VVTkV16eyGRKALSXkHCUkrJRUEBTpqA1a4TtqK6u/vnzZ01NzXomwJvPxYt49WrqPujoUTR4sNAIa9bgCxeo9ldQoN29C8bGNSdz/jzevBnKywVvlpFB+/ahgQP5tygqKsbHx1M4hP1auGf9OXCm/7GrKz55EoTMeSNzc3T/PtTNcaSgAN++jQMDASFkaYmGDAEZGZ4u+NIluHgRJydDXh5ISSENDaaNjapvUJGKnpTLMff3Z0a9vm6Vk0M9Dr+UAd++DSdP4oQEKCgAhEBdnc45XiGCBs4mPHw4/vhRmD0DyMrSw8MFhqJAsKDh0SPs4gLFxYL3odHoCQn8e4lIRETE8OHDc8PCPqqqqgl6+eKZzC5paddVVOyEm7ukysncNm0ZpK7CHpvGwpZpWf3nLy7V179+63JcfAx1DgP6OQ0fMqZWaRMIBAKBQPiDYAsa6lGFkUAg/JZ0q17NNDY2du3atfzdRowY0ahqBgCQlpbu2LEjtx3ihw8fiKCBQCAQCH8HcnJyDx486NmzZ2Fh4dKlS4WtI8QuJhyxAjoQxpYjcBq5W2ockVr0gNetw7dva+Xn9+n44kmHPhih8+odNm7dSvv4ER06VLey2bUiPz8/JCTExKSBS2lM1IAuimjiN/y9CADgYALkMfCB1kTTQPhDGD8eQkKE1pM2MUG9ejVxRhTQ6XT2TOfkyZPZLaWlpQwGQ1pamu1pX1pampubm71sWdGzZ8oKCnpiYgLmonNy8IkT6C8o8S4EhBC7kF9jCBrwgQPC1AwAgOPj4ehRJOjHnVBevqRQMwBADQ4idYPBgKQkYLFARwcETYpHRkbu3bs3ICDgH1UzAOB794Br+lBAh4gIVFEh8NnjwcbGxsbG5ujRo4GBgS9evLh48eKsWbMUFRV1dHQwxtHR0SUlJa1btzYzM2vbtu3o0aM7deokLS3dcIdCBXJzU3FxmfnmzUzuSWJ1dTRsGKIUFhgbG0dGRlIIGkpKStzd3V+/fl1eXq6kpDR9+vQelEU6KjEwADqdyqFBUhLxzCjzUKP1gpgYiPb0ookT4e5dwV4FAMjSUqCaAQD09fXj4uLat28vyihNiUApA/emjx8/go+PMDUDAODwcPDxQT171nZofOwY9vCAuDi2eQa+eRNOnIAZMxCXYyheswbfvv3T/Ka0FMfGpuaVMl2fMv8bWOY6vlvcZ1xe7AcAANbqAgzBBNo24H378NmzkJtb9RhDSorQPDHm/b0wYQJUOejwqhkAkJkZVAka6gkaMADOncNCipUgU1PqKxIFFRUVzs7OISEhEggJkUvA+ry8BXJyFGoGAFAvLJ738Vucovx9E/1vqsosGvLXaO5/+6J52/bjxkwuKCzwfvE4LDyER2zRrJkSi8XKz89LSm6EzzICgUAgEAi/GUTQQCD8bXTp0qVTp07UJqgyMjLnzp1rmmS4BQ0vX750dnZugnEJBAKBQGgCDA0NfX19R48e7evre+HCBQUFBYHd2GIFjnaB08jTAlWSBVHEDbxDXLyIb95k36Wd/uLSkw59AOBCj7Er7h6UffwY9u9HS5bUNmZtcXd379WrVwP6unMwloHnndDMUOyVCQBw7ge0kMBrDYikgfAHgIYPxz4+8OABlJXxbtLVRXv3wu89octj4CwlJaWurq5WWoolKCvapKU1blq/mokTJ27atCk9PV1VVbWBQ3M56gnm+/faBeQ78XjAZWUNeTHNzmatXw/fvrGrwoOyMjIxQZs3Q/XZwalTpy5btky3ppIKfzOBgVRlCwAgPx9SU0FHR/SQFhYWFhYWixcvxhjHxsYmJyfTaDR9fX0tLa36ZltnxMXR0aMoMJB17hxKSwMaDfT00OzZNVbTMDExCQ8PF6ZRePDgwcqVK8PCwlhVU+P37t2ztra+du2aEqV/CercGXR1cWys0A46OtCuHVUEBwd84YIwjRoAoObNQURjCRoNnToFU6fi4OBqqiMJCdSxI3JzE7afqqpqenq6SEM0FTXUYqjqwP7fjyJQeTl4e0MtBQ14xw587ly1F4XFwtHRsH07FBWh2bMBAN+6VU3NUMXDjn1BVlF2zzPlLWNs4qMXy8s7SkkZiYn5paYCACgrI1dXNGiQ0LE/fsTnz/9UM9QeNHw4bcQI4FIzsN0amNrayNAQHTwIt2/XOTjvWCdPwqRJODCwmqYHIdS6NXJzAwODuoXdv39/UFAQAJRjHMdgGPA5NBRj/KC0NEKQRoQNr3wkPgPiM2ZpKn3SVGUhCP729VtIYIf2lhPHTSsrK71+8/L38BBO39zcSrGUmiopSkcgEAgEwt/Pb333hEAg1I3Dhw9Tr7o4c+ZMY8w38MNzD8Lb27sJBiUQCAQCocnQ1dX18fHR0NBwdHSs4Crmyg9H1sBfb6K+YAyXLnHu0vYOemWcEg0AubKK5+zHQWkp3L8PlLnVn+fPn+/atevw4cONFF+WDhfborFV9yr3xMHz7EYaikBoYGj796M5c0Bf/6eNtoICsrJCFy5A69a/NLW6Qr3iX5QOfzjKysoTJkzYunVrw4cW5j8veofqYHl56g6Iz5W97kRH45Ej4d49iI6GvDzIy4PYWPzoER41Cr584fQKDw8PDg6eO3dug437J0K5UhkAgE4HatmQcBBCLVu2tLOzs7W1/ZVqBg4WFrT9+9GVK+jSJeTqWqOaAQBMTEy+C9HuPHv2bNasWaGhoSyuhf75+fnPnj3r378/d71LAUhKQu/eQisaiItD//4gJnjdF37yBM+diw8cQEI6AAAgBF271kKmpqKCbt9GS5ciKyswMgJjY2Rjg1atQteugfB3bvPmzbOyskQdovHhqBk+fvwoUM0A+fn+c+b4W1mxHwk0P+CAhdVEEEZYGL5+XbDEJD8fnzkDP34AAJw7x69mAICHHR0AACSl1xiZX1FR+VpR0TsjQzclZVleXjqLBdnZcPQohfYIHzwI2ZTfR318BO9YFZNt2MA6eBAZGYGYGKf2BD0pCXl4ALVfSG1RVES3bqGFC1HHjqCrC9rayNwcTZ2K7t6FehipPn/+nFmlkNiWn5/J58DhU1ZmIS6uIuh9Ya2uLux8OPkj5/OncHt1XTExMYzx5y8fN2z571to0KIFK6ZOmt3Z0mbqpNldu9ixO9Pp9B7dfiO/KwKBQCAQCI0EcWggEP5CbGxsXr9+PXv27C9cd4447NixY8yYJqotZ29vLyYmxqi6pxkTExMTE9OyZcumGZ1AIBAIvxcJCaw9e1BcHC4rQ7KyYGKCVqyA37UGsOhISEgcO3asf//+Z86cmT17toh7UdSPELiJSv0QGYm5PMNpmDX/8SmXqdsB4MCgeRN8rinGx8OHD8jOTsTcasvr16/HjRt369YtIyOjRhoCAOgIjpqgzAr8LAswwOJw/NEaSRJ5NuH3ByG0bBmaNw8/fQrfvoGCAnJwAFPTX51WPVBUrG8HYVRU4Nu38Zs3qKQEKyvTxo+H389Wnc2GDRssLCycnJwcHBwaMq6cXH07VAc5OeEnT4BilrehfpoxGHj+fBwZyb8Fx8XBsmXo/n12SfsTJ07873//E+Zp9I+Aa3J3Ryoq0OD+H38Obdq0efr0KX87g8FYsWJFihBL/48fP/73338HDhygiIzWroWoKOzry6u7EhdH9vZo+XIB+6Sn47lzcXAwlJRURUECJ7mRhQVas4ZidAGIiaEFC2DBAtGNUhQUFPLz82s3SqPBrWYQ2AG7ueHLlyE+HjD2q1IzWKurV1og8IFq+eGIDx6kKNMDP37ggwfRihVY0DlTICX31tQGABDG/b96a0pI2EhIAEAkg+FWWNghLe2asnK3uDgUGgpmZoLj1/RGZt25Q+venb8sHU8LbdEi/n2Rhgam9nERAWEV8X7y6BFs3lyfIXK5DCpelJUdLSxcICfHLV/wKSuz55NwcesYBJ4M7A4H7j8DgDldLPxYZRUV5bfueAQGfZ45dT5bytC1i13XLt0Dgz+btGqjri6aMwqBQCAQCIQ/GXILkED4O+ncuXNAQICfn9/+/fsHDRrE/hlDp9NdXFyWC/yV3jgoKChYVSnx2fj6+jbZ6AQCgUD4fcCnT7NGjIA7d/CXLxAaij9+xBcvYicneP78V6fWACCEFi1a5OHh8bNFuF6hwcHx8VBQwN0y1ue6fkYCAGQqqKyYuBkqKhqqBC8/aWlpzs7OHh4e3bp1a6QhONARnDBFKuIAAPGlcElokWIC4fdDRgYNHYrWrkULFzapmiEzk+Xigvv1Y9na4u7dsbMzfvCgvjGdnKB6KYpqiIlB7951Cfv2LXZ0xCtXwr17+OlT8PBgjR+PJ00SuKz2l6OionL16tUJEybwW9BhjF+8eLFgwYJBgwatXLkyOTm5FnEtLKi2SkhA3761yhP17YuETcUBgIYGWrWqVgGFgc+exWFCP/hwZCQ+dIj9982bN8ePH1+5ITcXb96Mx43Dw4bhiRPxyZON7Sf0O4DPngUhs7+VIATW1lDjTGRj8OULa+FC1oQJePx41vLlEBX1C3IA0NPTS+RSanJ48uSJMOcGqHrr1TAHTKejc+fQjBnIyKjyOiYtjYyN0dy56NQpAeYKhYV40iTs7/9TzQAgQM2goIDs7dHly1TXxgZCXl6+8De7KvKoGTpzYXX6NMTFcZ4xYTqGSrS00IgRtRu7xgtsXBykpwv8HPG26FlOFwcAi/hvmtk/v1Mai4ntbdbsgrLyqKysR5mZODhYcOTiYkztCAKACgoAAAuC00fgVp4+dYYdR+EFS+EFiydgQ40lWV2ssDk/f15Ozsfy8gwmkwVQAhDJZJpU9zXhqBn8UlP9UlMFXusqNwEAgNuHwOW5FepqGgAQFR2xZcfaqOjK3zWtW5mOHjG+nXmHOudPIBAIBALhD4I4NBAIfy0IISsrKysrKxcXlx8/fqSkpOjp6TVv3ryJ0+jevfu7d+84DwMCAiZNmtTEORAIBALh14IfPMCHDvGbsuK4OLxmDU1LC0waqPjCr6NDhw6cm+xsNQP7f2HOCgLbqXcRBlJSwuLi3JNAEswK18ubx7ucAoDrtsNbp0QvVVOrVUzR2bRp04QJE3rWsuBxnVERh2V6aFUUBoDDiXiqJqL9ihkfAuHP4PVrvHYtxMWxZyowAMTGwtev8PgxOnSoFr7o1UEjRoCHB/YTXAkdmZujKVNqHfTTJ5aLC/DMdeXn45cvYfx4dP16zRb9TY6dnd3NmzednZ0nT568evVqOTk5Fot19+7drVu3MhiMSZMm9evXz8fHp1OnTufOnevfv78oMdGyZfDqFY6OFrzV1BTV1mkPIXT0KEyahCMieDepqaElS2pwGo+KwikpSEkJTE2FGvWz8fGpVpedB4whIAAAwsLC6HS6qakpAOA7d2DvXhwf/7Obry/cuoUOHfpTq7GIAsbg4SHYIb8KZGZW64X+9aeiAi9ejH18ICcH2JcLANbz58jJCW3c2MTqihYtWqSnp/O3e3l5lZWVUeyYkZGRlpamTlnUAOh0tGYNrFyJQkJwairS1IQ2bYSd3qxNmyAkRGgoRUWwtgYVFdrYsdChiaZUJSQkymtZeqaRYNszcKsZOIYN3LBnrzmT036pqexCA7ziBnFxNGAAqKjULglRyvSoqICsLP+brrLeBMCAz8/49+stKXmrefNJ2dnr1qyxePJEXV29U6dOgwcPluDUgpGRQVJS1EIALC//C7+lsmUKii8rc+T8UeMutcLAwODNmzfcLTdLSm6WlOiLienR6YUYKzRvnsOl/OBWM1Q2tW8PSUmQnQ0sFo9aiH22AMC4iOi3rUxvdO/zyse7sLBg78Hts6Yt6NDesrbZEggEAoFA+KMhDg0Ewj+BpqZmp06dml7NAACdOnXifhgUFNT0ORAIhN+TtLS0oKCggICAgICAwMBAYf6xhD8eFgsOHxZaYjY5GW/c2KT5NA50Op1TzplbkdAUVg3m5sBXJNvx89OJrysdI7aMXP6ffp+KBljoxUtubq6Hh8eKFSsaPrRwpmiCsjgAQGwJPKOsXPyPEBIJc9eB00wYPAv+txEiYn91QoTfhMREvHo1jovjbS8qwg8f4vpYTCOETp5EHTrwTgHSaMjcHLm71zDzzQ+Lhdev51UzVIG/fsU7d9Y119rDYEBaGntOt0bs7Ow+f/4cHx+vp6fXs2dPfX39Xbt2bdq0KTAwcNmyZU5OTrt3775169aMGTN27dol0kSRnBzatQvp6fFvQa1bo+PH6yJD0dJCN2+igQNBTw8kJYFOhxYtUOfOtKNHkbOzsJ3w6dO4Xz/WkCF43DjWiBG4Tx+8eTOvSz83NS4ZLywEgM+fP1tbWwMAPH+Ot26tpmYAAAYDh4bimTNB0GT2X0L1KlECQAjmzQNp6aZKqBI8bx5+8ID3zM/IwJcv4/XrmzgZJSWlvLw8ztcqDqU1LYhnMBg19qlETAwsLFC/fmBuLvSSxWSiT5+ogpSWookTabt2NZmaAQAQQg2ydr/B4agZ/BDyo9H8Skq4F9lbU6tMZGRQ//5o3bpaj1pj8Rp5eVBVRXy6XgZdzLtdpRjX8bOA+iYA0FVCItzc/PCBA927d5eXlz9+/Li5uTn3ch3Q0aEeHA0eXEN63BQVsY1AEEI1l4oQTt1MF+rs07B+/Xotvp8hABDHYLwuK0tp3ryTs3McXyEqzomBDAyQtLQ1nW7dooW1mhpb7CKwp/jr1+NHTZw6aTa7rK3bqcOfPgsWVhIIBAKBQPhbIQ4NBAKhcWnXrh33Qz8/v5ycHCUlpV+VD4FA+B1gMpkhISH5+flMrsV8+fn56enpbdu2pdd2IoTwm/PpE46JodiOY2JQTg784R8N8fHx2tranIfYxYQjZUAHwij8GERpr8GzQVISrK3Z9Ym5m3efX5ugovW6rR0AuGVKffqMj5uiVjI1H4vo3Lt3r2fPni1atGjIoDUhQ4dJGnAgAQDAPRn3U/l3LRqYTFiwER6+hHQuYcf9FzC8H+xd/Wvcygm/D3jLFiysvHdFBX78GM2fD3V+8yoro9u34fBhePUKZ2cDAFJSgm7dkIsLcFavis67d5jC2Z7FAl9fwLjRz+nERLxpE0RE4IICoNNR8+ZgZ4eWL6c+IjU1tcuXL6elpYWEhGhqaprwGQ7Z2tp++PDB2dn58ePHhw8fNqMoAMHGygp5eMDGjTg8HHJygEZDKiq4fXu0cSPwzQmJipIScnNDJSUQEQHl5aCvT/3Ss5YuhQcPoLi48nFxMY6KgthYCA1FFy+CuLiAfWp83SUkACAxMVFfXx9YLLxnjzDVAo6NhTVrkLt7zcfFTXY2fv4cfvwAAwPUsyfIy9du96aCv0oUXw8sTNzTeOAnT7Cvr2CPjbIy7OWFJkxoStsMMTExWVnZ/Pz8Zs2acbd36NDh3LlzFNOuzZo109TUbLA8fvzAWVlUHcrK4PVrsLdvsBFFgMlk/g6/lXjtGaq+6vMXleAssudpsVZX90MIJCSQhgY4O9e62ASbLl3Azw/4tC+ViIuDgwMAwLBhEBEBXPYe71tb58oqAoB2VrJZotA6JmKtW9s6OdkCAMDq1avv3bs3fPjwbdu2TZs2DQDQwoU4OJhCAIdEOTfy87GrK3z5gnNzASG6v3/lvnVVrrCdGPJ6VqoiFF4IfnJ4ugkcC794ARcvQkYGBkCKijBoEHJ25vksNjQ0nDt37u7du/Py8niHUFScN2+eqqqqf+fOKC0NR0fz2HWAtrZVSQnw/U4U6OphVVDwMSqqaxc7RcVmx07sLy8vP33uuJSkVFszylJNBAKBQCAQ/iKIoIFAIDQuxsbG6urqqVU/RUpKSqZOnXrz5k0xMXL9IRD+XUJDQ3P4bv2wWKzc3Nxv375ZUBeQJvxpYH9/oF4tl5kJUVEgyKX2DyI4ONjc3Jy7RRRNQ0NB27oVh4fjr1+5GyUZ5R77p81bduqOaQ8A+JQP3T7i+TqwXA/JNNCd8KdPnw4aNKhhYtWGaVroUCJmYXieDRHF0LAqjT+IGavh5iPeJdNpmXDmBlRUwOGNdY+MvbzAwwPS0oDFAiUl6N4dzZ0L5MvbHwSTCeHhVB2Sk/H162j+/LoPISaGFi+GxYvrrzLAz55Vq0/P3yEjA6WnQ6OVzgEAeP0ar1rFvXQep6XB9+/g54cuXapxEbCampqa8PS0tbVfv37t5ubWq1evLl26jBo1auDAgVQKb21tdOoUqqiApCQQFwd1ddQg7z5paRDhKxY+d66amoEDk4k/fMCrV9N27xawm7ExcC9c5g+ro4MAysvLJSQkwM+PSsICgMPCUEmJqC4FxcV4+XL86RP8+AEAQKNhTU1kZ4dcXQVrL34p/2fvrMOibLowfs4u3SEoZYCBnehrd6JgYmCCgd3dHa/12oWFXdiFrZjYoqKigpSA0s3u+f5YwGV7YSm/+V3v9X3LzDwzZ9fdJ2buuQ+amJCGhiyffESQvZe9IDh8WJbHRlQUf8cOzoYNhRgQWFlZBQcHiwgaXF1dN2zY8O2bVCcie3t7jTxoqqSRliZ1pTwHBQ0hVEdycrIqRRsqISPDoW9fkKRmECAtzQTn7t18mpHg2LFw9Sp9kKxIwOrVccAAAMARI+DFC7p2LSdB2+W67QQvury4jlJ0A2hpiStXCpc4OztXr169VatWFSpUaN26NTRqhIMG0YEDILaWn92FfK8FlK5Uy49PQ86x8W04IF3WAABElOMJ8UfWkJlJ48bRvXs5AiwCgCdP4MwZ3LNHRF03d+5cIyOjzZs3f/78WWCswuFwKlWqNG7cuHHjxvXo0aNNmzbYrx/MmwcvXgAAaGuDqSna2TXMvlER+WIIBA0S8pLExgJA9ao1x4+etmnbvxkZGTv2bJ45db6NtQRbIwaDwWAwGH8fLOUEg8EoWBDRxcVFuOTcuXN9+vSRnfySwWD8xURHR4tv4MhB4NNQmPEwChy5M8uIf8FC6aNHjxo0EM3kSpPsBToGGWoGQZuclhJL5KOlhceOYZcuIJxeythYu2njff1rL6uImhwAgDQ+rA8Ch6d0PkrxdyaLx48fN2nSRDV9KUM5LehsCgDAJ9gcXByNlwuBO0/g6l3JBvBp6XD2BryQnvVbFhkZNHw4TZ1Kd+7Qhw8UEECPH9O6deTsnLVYyCgR/P5NsneBA8DHgk+IoyDia+ciZGbKVjzkl+homjdPQiIAPp9evqQxY/I/ApfLHTt27NevX3v16nX69Ony5cs7OjoePXpU1gZcdXWoUAGsrQv7EnnsmNR/ER4PHjyQuHSHkyaBkE2RKObmnMmTAUBfXz8uLo58feUsA0dFgXi2FIkkJ1PfvnT+/J8TFJ8PISF04gQNHCgrR0ZRISlLVC7KlMGmTQsrmmyi5NwWYKGf/2vVqvXy5UuRQhMTExcXFy0tLYmHlC9fft26daoMwtoacisqROFwoF49VY6oAL9+/TI1NVVJV3T9On/sWP7gweTuTjt35vk0S9u25TECZdUMISG0fz+tXUuXLmVFq6mJW7ZgxYribbFqVdy+PSefCG7bhqNGYYUKpKYGAFfqdRCUd3l5Q+pwZctC+fIiZRUrVty6devUqVOzup0+HRctwmrVQFc3q0VuQRJJIacBz9pa4n/87t1Jmp6Gz4f37+nePQgIkK+5kalmyAky6+1kyyBo8mS6elXUTiYtjR4/Jnd38UHHjh37/PnzXbt2DRs2bNiwYbt27fLz8xs3bty5c+cCAgJGjBgBZmYNX7wAgGdeXpzTpzk+PnjokOBYia4eEkscxo0T/GlfpdpI93EcDictLXXrzo2JifJueAqMX79+3b59+7uCFywGg8FgMBj5gwkaGAxGgTNz5kyD3Luazp49W7Zs2R+ys4cyGIy/lIiICJ5ES1sAAODz+T9//izMeBgFDf7zD+jpyWphbg6VKhVWOAXF9evXO3bsKLFKri5BPMeEtGwUstDVxZ07ORcu4LRp2K8fTp7MOXMGvbzQ2Hi8DdxpgP9kb6YKSYVB72hiAKXLnwKVRWhoaFxcXOXKlfPVS14ZXzZryvX4Twj/vxRJbvWC2HiptdG/YeP+vHRLU6bQjRuQlJSrlMejN29o+HBZu4oZxQpNTalZ4bMhFe5jzidyszAYGoKFRcGNz1+xgqSvRtCLF/D4sUoG0tXVHTx4sLe3d3h4eP/+/adMmdKgQYO3b9+qpHPVEBREspeuQ0LIx0dCealSOGYMmJhIqDIwwKFDwc4OACpUqBAYGCh/BY5IcvoDMfizZtHr1xIqeDx68oSWLVOkk0JFQwP/+UdG/hSsW1fyx1igyP0XUWDRVLW0aNHizp074uUrV67s16+fgZhpiq2t7aZNm1R8T6KlhXZ2MuqxXDns0kWhrng8OnmSRozgDxxI7u60f3+OVYCyBAUFlS1bNm/H/iEqinr1onHj4Px5uH2brl+n5cupSxe4dSsvvfn65jceufz8Sa6u/K5daf58+u8/GjuWOnSgVauACCpXxjNnoHdvrFQJzMzA3ByrVMEBA/DMmVwqK0ScORN9fDh79rxfsi7IzAYADFISGn+QenqniAiJoignJ6fExMTnz59nddy7N169yjl9GjduxN27OVevquQd09u3dPq0aCmfT2vWUPv2/J49ydWV3707dehA//2Xk3VOkEhC4MogQK6aIWs4YU3Dixd05460kzC9ekVeXuLlurq67u7ue/fu3bt3r7u7u56eHgBs3LhxxdKlWm/e0MmTWe3s7aFmTdDTE2QtkeHqAdlWDRKpU6t+7x79AeDXryjP/dvzlp4jD0RHR1+4cGH27NkdO3a0srKqWLHiggUL3r17VzijMxgMBoPxf06J3wzHYDCKP5aWlnv37nVxceELzYNERkbWrl376dOnFSWp6RkMxl9Mhrz5O7kNGCWMmjXRzk7yegMAAGCVKnIUD8WeDx8+cLncolraz4W1NU6cKF5cTReu1sNjEbAgkCLTAQD2h8GPVDpUI+/pJ/bs2dOjR4/82OHmh8aG0MgQnsRBGh92hNBiu6IJowj5GS2nQXgetGHv3tG9e1KnsP39YfNmzN6VyCjWGBhgqVIkZZ0AAIDLxZYtCymYR49o3z6KikIeD0xNoWdP7NZNuB67d6ddu0C61hkrVABNzYILEN+/l7USkpDAP3aM888/KhxRR0dn4MCBrq6ue/fubdu27cKFC8fmJ/2HComMhHjpUikBYvnOBeCgQWBgAJs309evWYu1XC7a2oKbGw4cKGjTqFEjNze39EmT1GWnXTAxEd8YLYH4eHj6FKStY/F4cOcOZGYWNxcoXLoUPn2iFy/EI8fq1XHt2iKISUYCFAGFrrHo1KnTokWL+Hw+h5NrIxYi7tu3r3v37ps3bw4JCUlPTzc0NKxevfqaNWsKIhEDLlhAnz5BSIiEOh0dcHH5sy9fBoGBNH48ffwo+F0QANy8CYcP4+rVeTB4CAgIqFKlirJH5SIxkQYNIv/cPk5E9OULzZzJ2bgRlPUIkWsIlE/Cw2nAgFx5ang8+v4ddu2C4GDctg2MjTkbNgARRkcDYi67MhE0NbFt2yvfAb4RALR/fUuDJ/3BMyEBIiNB7HuFiI6Ojj4+PvXr188pgurVUa44TynS0uDy5VwlPB65udH9+3/UMImJFBAA37/D+/e4Y4dAKZUHNYMAQe4JAMD69QGAJ810Jy0NrlyBIUPkd5iZ+dTXt21GBj8sDDIyBN4VtHAhzp+v9GlZ0qNi+7advwd9fer36N37NzduXW3ftrNyfSoMn8+/f//+qVOnbty4ERYW9s8//zRt2nTixIk1atRQgbqIwWAwGAyGwjCHBgaDURj06tVr586dIpMRMTEx//zzz71794oqKgaDUSTIzyRaROujjIICEefOBXNzyZXly+Py5YUckcp5//59nTp18nw4TbIXtmTAjR+VSDahMAjQvww8b4Qu2Xneb/4Gp1cUo7yCKCMjY9WqVTt37pw3b55qg1SKidkmDZ5hkId3UdLhyZujlttAHP6+ffD7t/RqfmHswmSoipYtgSP1eR8rVsTOBTX1/4fMTBo/nj9yJF25An5+9PIl3bhBU6eSqyskJv5pZmSEXbqAurrkTiwtsYBPNXLTc2BMTEGMi4ju7u6PHz/29PQcOHBgkogzSpFgbCx/gVZ6agl0dsYrV3D7dhw2DAcPxi1b8MqVHDUDAJQpU6Z27doXfv1CW1sZI2ClSoooHenePQgPl9UgJAT885Z9pyDR1MQjR7Br11y3Rqam2K4dHj8O+vpKd5iWRkeO0Jgx5O5Oc+fC+/dK99Cunaz1RX19dHVVus/8UaFCBVNT05xN8CI4OzvfuHHj48ePX79+ffny5aFDhwpCzQAAYGfHWbYMy5UTLTcywn79MNsAXxYRETRsGL19m8uSgcejjx9p7Fj49EmpcAIDAzU1Nc2l3FQrCC1ZIqpmyCEigpYvV9Af5Q/Szt5SQHvl7nJp4sRcaoYcMjLoxg06cCC7XwQzM1lqhmwu/8rSEnV5IclvJgc1NWlJMerWrfs+Dz80Zcmd34eWL6e7dyV4e6Sl0c2btGED5EPNIA5Xoo5HgIx7xRx4vGhXVy0eTzcoSDhmOnCABg9WLh+Qnh727i2xZtAAd3Oz0gDgff5kRITqM+O8fv163LhxVlZWU6ZMsbKyOnbs2O/fv69du7ZgwYIuXbowNQODwWAwGIUMEzQwGIxCYvjw4Xv37hVZp/z161f79u0P5DyCMhiM/wM05Hlcqys5KcYoATRujMuWia5ecDhYtSru2CEnmXRJIC0tTVpG57wkjyhIDNRgpz3NtMmaRnwWD51fUoQyaQRevnzp4OBw7969R48elROf4i9EOptCNV0AgIRM2BZSSE6zxQcTQ3kNRA255YNyM/4oMoXNKB7g1Kkobe+vmRnMmqXsElQe4E+bRhcuQGxsrtKUFLp3j4YPF96ejnPnYteuEpbSra1x7lyQux05KYkOHaJx42j0aNqyBX79UipOlJt9oyDTc9ja2vr6+mpqajZp0iQ4OLjgBlIIOzuUvTBcujS2by+rgbo6duyIS5bg8uXYtau4tcaoUaO2bN8Oo0ZJcwVAGxtcvFihaMPC5KRCSEujqCiFuipkdHRw2zbOpUs4fz4OGYKzZ3MuXMB9+8BQ3pldnFu3qEsXmjWLLlyg69fp4EF+3740YgSkpCjeBw4bhrVrS6lDbNQIWrRQOrB807Nnz5M5NvVFSNu2ePYsuLhgrVpYvjza22ObNpzduxX8ltKsWfTtm+SqkBCaM0epWPbu3evk5KTUIaLwePDsmYx6+vxZ6SQ7FhayEwQIyp8AYNWq6OqK3t5KdP72Lcnw809JgVOnlAo2kQcv4wEA1IHafnwooyWamUk7TZUqVeqXkheavCB8mU5Lgxs3pGpN0tLg4sWc2TaDW3wF1QyCFBU5KJq4QYHtB7RqVYSvr7m4sJLHo4cPScGTPADWro1LluDSpRJrtbS03IZ4cDicjIz0A4c9VZV4gs/nnzt3rk2bNl27drWwsHjw4MHz589nzZpVu3Ztrrx8XgwGg8FgMAqO4uW8x2Aw/m6GDBkSGxs7depUntBjWHp6+rBhwyIiImbOnFmEsTEYjELD0tIyNjZWWl4JNTU1q5K/vK00CQm0di28fg3x8aCpCZaWOGECSJtZLplg587QrBls2QLv3kFqKujoQLNm6OZWCCtqhUC5cuU+f/4srVYRxwXhBgVhzyDMyJEjL1++3NjZ9W6iJqdKgw9NnHq+hmt1UT/7ySApKcnX1zckJCQzMzMlJSU1NRUAYmJiwsPDX716FR0dvWLFiiEKOM0WNByE6eVxmD8BwPYQ8LAG07/h26Qo3dvD/WeQJkWMoqsNA5yV71T6hv4s2DRuCUJdHb28YOxY8vMTTiKAFSvCjBnYrl2BB/DqFdy6JTWDiZ8fHD+O/fplh4W4aROcOweHDkFEBKWno54eVKyIc+eCvB2QdOQI7NxJ379nrW1fvEiHD2OPHjhjhqKhWliAxO2/2bGBg4OiXeUJbW1tT0/P//77r2nTppcuXapVq1aBDicLROjYEQIDJWwCFtTXqwdmZvkZoXfv3rNnz35WtqzD2LHk6SlisYC2trhyJVSooFBfdnbA5craTa6ri8X5rrJMGRw5Ml893L3Lnz4dIiNzFcbG0rVrMHgwHj2qqK87l4t79oCbG719m2vntLY2NmyI27blK8i8MmzYsMaNG8+dO9cwDzoP1VKqFGfdurwcGB9PH2UJW+nTJ/z+XaEEKwDe3t6enp5+fn55iSSH0FCKlpmzKjWVbt1CeVknnj175uDg4ODg8OzZMxw/np48EZQ3KlPmSe5sRzkqB86tWwIDEgcHB0EPisRLZ8/KTmlBEREYF6e4GCgmAwSL3uaaaGRdhmKlfBpcLrRtK62T9PR0lUvwhR0RBOkeOMeP55TQ48ckPTETAHBu3xa8yKcxQ07iCUFIkhNPmJrK6SUzE3x8nqekVJf4KfF4aTdvKhgPXrwou4GdbaW2rTr63LryJTDg6bOHjRoqmTBFjAsXLkyfPt3Y2HjSpEk9e/Zkey0YDAaDwSg+MEEDg8EoVCZOnNixY8euXbsGBgbmFBLRrFmzoqOj16xZw6zmGYy/HiMjIxMTk5+S9gEjorGxsbHcPL5/Gc+e0fTpJHRWhHfvyM8Pe/fG+fOLLqwCQF8fZ88u6iAKhPr163/69CkmJiYP315xC4eCNnWoWbPmsWPHmlsbGSfwTx1cmnHjsP+03bY9puj537l7506pUqWqV69eoUKFChUqqKura2trC8wnjIyM7O3tx40bV69eveKzOam7GfyrC++TICETNgTRsor/R3cRw3rD0fPg+0JybcM60LOj8p3KtdxQwMmZUYzQ08MDB/D5c/7hwxAbi1wuNGqEAwaAjk4hDM739AQZmRrS0uD8ecgRNAAAADo7g7MzAGBamvjOfonQ3r20fr2ILzeEhNDu3RATgytXKhTrkCHw6pW0NTO0sxNOmlBwTJw40dLSskOHDsePH2/ZsqWyhwcEBPj7+0dHRycmJubIRrW0tPT19cuUKVOlShU7OztF+sEpU+DtW7p7V1wogDVr4vr1ygYmApfLHTdu3KZNmw4dOoSdOvHXrsWgIMrIQB0dqFULp0xRPOcCNm0KNjb0/bvUBjY28u09Si4ZGbRsmaiaQQAR+fnBpk04ZYqivZUqhWfOwO7dcOsWxcQgIpQqBd27o4uLIruxCwI7OzsnJ6eVK1euWrWqSAJQAf7+kHt1X5SYGHr4EOUJGp4+fbph/fpHPj4X69SxcnUlIjAxgRYtcPx4pZXBaWlyfE0EbZSiRg3s2fPJoUONDA1Bik+DgvIFcUiuEUJaGsTGKi5oSMg+semrAS5aROPGSfg3QkQHB5w0SVonwcHB1oKV/uBgiIoCY2OoUCGfvxSBdEAga5CQ7uHbNxlpGnLai6gZhDNQSMPwNsW1ViZydXXBlVoWr1+Hff++ND5+u5GRSM3S+PhLqak/IyL4AGXq1GlUpsz50NDSYk8Wgm+Rgl8b5269nj5/FBcXe/7SGYcGjTly5blSeP/+/eTJk0NCQjZt2tShQ4e8dcJgMBgMBqPgYIIGBoNR2Njb2z99+rRXr1537twRLl+7du3Pnz/37t2rpuA+EgaDUWKpUqUKAPz+/VvYp0FdXd3Y2NheyaSqJZ6wMJoyRcJc/O/fdOgQmJrimDFFEBVDSbS0tNq1a+ft7e3m5iZcLpAmFLTjgrJ4eHjMnDnTw8PD1NS0y5gZbp1bJ891TtY1MOjm0bZdu+bNmjVs2PDEiRNFHaZCcBDmVMCB7wgAdofCGBuwVGgN9G+Aw4ETW6DnGHj+LtcUt6Y6NKwNRzfmpU8cNYquXZOak15TE7p1y0u/jKKlfn1O/fqFPyxGRsqxfpaxTKWYmgGiomjPHlE1g4DUVLp4EXv0gIYN5XaDHTtShw5w/rwEWwIzM5gxo3AkIADQp08fU1NTFxeXNWvWKGKEk56efv/+/YsXL549exYA6tSpY25urqurm5PeKyUlJSEhITw83N/fHwCGDRs2Z84cTdkfL4eDe/fC0qV04wb8+JG19mlhgfXq4dq1oKeX3zcJ4ObmtmzZsqioKLNy5TibNwNAHpcBtbSgfXvYu1eySYOWFvToId94RoQvX+jsWQgJgbJlsWdPBbfOFwl09SpJd4eCzEy4eRMUFzQAgJoajh4No0cXH23g0qVLa9WqNXz48IoVKxZ1LHmB0tJArgd+aqq0Gn9//0OHDh0/flxTXX2ohsZOPT29T5+yuvv2DV6+hJs3cd8+MDdXIiZrazA0FLbtEYXLhTp1FOkpl0nDggWgr//k1CkIDhYRNIisSStlzwAAWLasnE9QR0cptWVS9tlCNzKcnl9FFxe4do2+fPlzGjE2xn/+wf/+k2Fw8ujRo/ba2tSpE4WHQ3w86OmhhQU4OuKECUrLGrS0hL8DwrKGHIiIfHyAwxEXo+S05NnaGu8RtRoS6BvkyhpENA05Jg2S7Rn4fEhOltFbVFTU3s2bN4SETNHTayeUku9meHhbC4uLlSvnuIwIvihOVlbrg4ObCqV2EtfEyP7aaGpqdenofPTEgcion6/fvqxbW+l7npSUlDlz5hw5cmTevHmjR49mc5IMBoPBYBRP2BWawWAUASYmJlevXnVzczty5IhwuZeXV0JCwrFjx+TMsjEYDGHS04HHA23too5DCRDR3t4+Pj4+NDQ0PT0dADQ0NCwtLYveUbbQoUWLpO4sTE6GY8dg8GCVLB4wChp3d/eFCxeKCBoUIUfukGPMUNACCE1Nzfbt29+6datPnz6Dympuce7vd2KP7vwj0aaWVU2MtaPf/PvvvwUagGrpagb1DeB5PKTy4b9gWl2p+CzEFDgmRnDDCzbthyt3IDoWOAimJtC9PXj0V3oJLwtra+zZk/btkzBVjYgNG6Kra76jZjBUBm3ZAjIsuGNjaccOVEDQAACcDRuoVCm6dAlylpG4XKxUCWbNQumu4wVBmzZt7ty507t376tXr65bt87S0lK8za9fv7y9vS9fvnzr1q2qVas6OjpeuHChRo0asns+fvz4xIkTPT0937x5Y2JiIqspl4uLFuGMGXT3Lnz9CmXKYOvWIPsQZTAyMurcufOpU6dGjx6dz65w7lwIDKT790XFKFpa2LGjcqrQmBiaOJFevcpxFqEDB7B+ffzvP8VNIwoTkp7SJatBVBQmJpbo20gLC4u5c+cOHz785s2bxccdSnGwcmUyNpYl3tLRQbEcczwe7/Dhw1u2bAkPDx84cKC3t3et1avp/n3RY/l8evMGhg9Hb28lEkJpa6OdnYzkBVi2LHburGhvAACQpWmYPBmHDqWjR5++fQuIUK8e9u0r8ttxUD59D/buTV5eID1NBlpZga6u4h0m+gcAVAYA3e+BtGcPcLlYrhx06YIcDmVmopkZurqCTIV9cnLy9bNn11taUnp23q/YWIqNhS9f4M0b3L1bkTAoW+lC//5LZ878ufQgYrly/MWLOe7uwi2xcWOyshK/5OVoDlCi+AAAAAxu8UU0DeJpKUQ0DfydO2nFCslnGB6PPD2xRw8Qc1/4/v37jBkzbty44dy0qY+FRfXctQN+/QILC+ESPz+/Bg0aAMAUSbmlni5aJO0didOsSctzF04mpyQ/ffZQWUGDv79/v379atWq9f79e1O52TQYDAaDwWAUHXl0YWIwGIx8oqmp6eXlNX78eJHys2fPuri4ZEo302MwGFmkp9Pq1eToyG/Rgt+6NXXowJ8xQ/ImxeKKgYFB1apVa9euXbt27apVq/4fqhkgM5MCAmTU0/fvdP58oYXDyA+dOnVKSUm5fPmy4ofQJHtxNYPgteysE3w+38/P78aNG1+/fs1btC1atHjw4IHg9ZMV4/t7v0JTSwD40GJ46uhNJiVqLg8B5lbImoE9FA7x/2d3EGpcmOIOPl7w8gI8Pw/X98MY17yqGQAAAGfNwiFDoHTpXKX6+tiuHXp6FpXxOKMkQnI3Def/VCOcrUkiss3ehUHEefM4Fy/i3LnQuzf264dbt+Lly4WsZhBQtWpVPz8/Ozu7WrVqjR49+uXLl4JyHo935cqVHj162NnZ+fj49OzZ88uXL48ePZo3b55sNUN6evqwYcNmzpw5YsQILpdbpkyZDRs2yI9DRwc7d8axY7FXLxWqGQT06NHjwoULKuiIy8V9+3DMGKxcGQwMAAAMDbFaNZw6FbdsUaKf+Hjq25du386VJ+X3b/Lxob59ISlJBaGqGsxZTJUGjydj939JYcKECerq6gsXLizqQPKEpaXsdBJYvjzUrStccv/+/Vq1au3bt2/JkiVBQUErV66sFRZGz59L64HevqW9e5UKChcsACsryXU6OuDiorg+IGfHfJZSwdgYx4zB7dtx2zYcPlyamkG59BNly8rSpRkb47hxSvR2717Czj2Cl3ppyQAAPB59/Qo3b4KJCWfHDly6VLaaAQD2Dx/eQk2ttPgPMCODbt+mlSspG0UiwunTORcu4PTp2K0bdu2KCxbg5cvo5ibaiZ4e/POP1NswLhdatJAxirCCQVzNIMDwtlDAV6/K0ksFBdH+/SJlYWFhTZs2rVevXnBw8D5v7xq2tsK1D9PSfNPTBd4MAhGDAD8/vxzDhhyeREQ81dHJuf4q4uqhoaFRs2ZdAPgQ4C+jmTi7d+9u06bNtGnTDh8+zNQMDAaDwWAUc5iggcFgFBkcDmfTpk2LFy8WKT9//vzUqVOLJCQGo8QQG0u9etG2bfTmDYSGQmgoffgAR49Sz57wUdY6KKN4EREBsbGyGhDBq1eFEwsjn3A4nH///XfChAkJUrKwy0BiZgppsoY3b97UqlVr6NChq1evbtasWb169W7fvq3siPXq1Xvz5k3On4dq4sTsnVGnfsK+UGX7K2LamEA1XQCARB54S0omzlAKnDOHc+oUDhiALVpA8+bYtStn927cu7dkWQExihyOmxsYG0utVkkGE7kLunIbiGBqih4enA0b8N9/0dFR6eT0qkNbW3vZsmX+/v6WlpZ9+vSxtrZu0KCBubn5ooULHdu0CQkJOX78+MCBA0spZrQ+bdq06OjoDx8+LF26NCgoaM6cOTNmzKhcufKnT58K+o1Io3379vfv309LS1NBXxwOTpuGPj4cb288fpxz9ixeu4YeHkr1QdOn04cPkqvevuXPmaOCOFWOnZ3setTTU7kSpfDhcDiHDx8+efLkrFmzUkugPgOnT5eaEsLICDw8ckSImZmZc+bM6d+///Lly2/fvt2pUyeOoOrUKVkO/5mZcOuWcjFVqoSLF6ONjXg82LevcvqA3JoGaQYMwlXKqRkAAAA3bMD69SWs5Rsa4qBB0Lq1oh2lpdHixUmpWW4uuqlCQqXkZPL2hocP5feRmrrK23umtDxEGRlw7Rooe2YrVQonTMBt23D7dnEhSA6clSslfw5cLjZqhPJEPwa3+IL/FImIIuXdT/uL6gZ27tzZp0+fWbNm6enpgZoatGsnbByyOykpVihfhrCmAQD8/Pz4b948iYgQ/Ec6OtC3L2hpgTKuHuXKlgeApKTEpKRERdpnZmaOGTNm06ZN9+/fVyTHE4PBYDAYjCKHCRoYDEYRs2DBgq1bt3Jy7yXctGnTyZMniyokBqP4Q6NG0atX4kk06dMnGj8eUlKKJCqG0nC58rc7l0B/3f9bOnfu3LFjx759+woSqUiUKYgj3kyac0POKHPmzHn37p2Pj09oaOiiRYsGDRq0Z88epUKtUKHC99y5TpbYoXv2br0l36hk+RwgwBDLrJ/ShWiF9sMx5FC+PK5ejYcPc44cwe3boWnTog6oCEhIgmOXYMEG2OoFQSVN5VMsqFsX2rSRdhXD+vWxX7/8DiHYkZ+fBsWb0qVLz58//8uXLw/u39/h5PSuYcNHXK7bgQO6jo7k5ibfoAIAAH78+HHkyBEvLy/tbE3SokWLgoOD9fX1q1at6ubmViTeeIaGhpUrV34ufd+50nA4ULkyNmkCFSsqfWxcHMnWj/r5yc4ZXyRg//4glmk+F5Uq5cuxp9hgbm7u6+v75cuXKlWq7N+/nycz0Uaxo2lTnD4dxHPHmJujhwf26CH4KzY2tlOnTs+fP3/16lX37t1ztZStflakgRjYsSOePQu9emH16liuHFapgq1bc3buxCVLFDqez6ezZ8nDgz90KI0a9XTGjGePHglqHCQhqHr27Fke1AwAADo6ePw4DhqEdnagqwtcLpiYYO3auGoVTp+ueDd05Ah9+ZKkmaVFyCVoAIDYWNq+XW4nO5cura2m1lBDQ1oD/o8fpIAwIi9oauLRo9CrF1hZZf20ORwoWxZdXPDQIVBTXVJpPh/k2kuITUQ8evTIQiijBM6Zg82b59wDRGe3z/FjENE0/JE7GBpy+vZFDw94+PDPl+fGDblRa6hnJa7NyMyQ3RIAEhISunfvHhgY+ODBg8qVK0tuFBREly/T7duyssYwGAwGg8EoRFR3u8NgMBh5ZcyYMQYGBkOHDhWemxgzZkzLli3N5XrVMhj/f9C1azJmXenjR9i4EWfPLsSIGHmldGk0NSUZUyRqatCsWSEGxMgv//33X//+/Tt27LhfzIhVIjJSS9Ake0EtbvwoLHfo2bPngAEDsg5HdHJyql69eosWLWxsbDp27KhgnKVLl44U23q1siLe+U2BKRCTAfvCYKKEbLbFF8dSMPMzAMDDWOARcFliBEY+4PNh9hq4cAuCw4DHBwBYtRPqVIU9K6G0QvvhGVlw1q6ljAy6ezdXSiwtLXRwwF27VJDBxMkJ7t6VaqqPCPWVS6RdTOHxyi1bVvbu3ZxdvwQAX7+Svz/Ono0ia59ieHt7Ozs7G+VOdm5hYfH8+fPjx4+PGDHi2LFj8+bNm1PoJgTNmze/f/9+kyZNCnlccejxYwgPl9UiNBRev4bGjQsrIsWwsMB27ejoUcnO8DY2uGBBocdUUJQqVerUqVOPHj2aMWPG7t27Dxw4UFFMufL06dMLFy48f/48MjLSzMysVq1anTp1atGiBbeoxcHYrx82aUKrVsHXr5SSgpqaULYsTpuWk9ogOjq6Xbt2rVq1Wr9+PUdcgyI3/ry9QXNzzsaNeTkwMJAmTKAPHyAjAwSno+vXYe/eZwcPQtWqEvfT51HHIIymJi5fDpmZ+OULxMeDlZXUrBkyePgQ+Hxf+0aCv8zjo0UbhMpXL/67a9cpafYMAACAmZkQGCjDN4LH40VGRkZGRiYlJdna2paRLUsSQUuLs2EDxMfT3bsQFAQVKmDLlqCnp0QPisDhoIGBHEWDkHZBQIUKFX78+PHnby4X9++H5cvh5k368UND6Irv5+cnUDMI/lcgcdBQV8eKFcHKCkeNAh0dh0aNcto/+fmT7+iIjo44a5aMO4eQ0GAAUFNTM9CXo2UMDw/v0KFD69atN2zYIPn8cO8e/fsvBQUJkhBRmTJYpQquXAniviYMBoPBYDAKESZoYDAYxYKBAwfGxMRMmDAhpyQ6OnrixIlHjx4twqgYjGLK6dNydok9fVpYoTDyB4dD9eqBdMNntLPDDh0KMyJGPlFTUzt+/PiaNWvq1asH830B4M2bN9WrV5c4WZajZpDm4iBR0zB+/HiRZnZ2didOnOjdu/fDhw8rVKigSJy6uro8Hi81NVVLSyunUJMDU8vjmA8EAMciaGLZkiQKsNECS00IS4MkHnxNgUqyppoZDFkQQb+JcPUuZAjtWo/+DTd8ofNQuLwPypgVXXAlDjU13LoVfX1p/36KikI+H0xMoGdPdHJSSffYrRscOEBSbnuwcmWcPFklAxUtNH8+3bwpYdE6LIxWrsSqVaFKFRmHnzt3TvghS5i+ffv26dNnxowZS5YsWbVq1ZQpUxYtWqSiqOXj4OBw/vz5QhtOFlFRwOfLUtjweBQdrcRFMTYWwsJAXx+srVUg3JEOLlsG0dF0966IPRva2MDixVC2RCkTFaBx48b37t3bsmVL48aNPTw8XFxcDAwMvn//fuPGjePHjyNi7969R48ebWlp+fPnz+fPn8+YMePHjx+9evXq2rVr48aNRWQ9yvHhA504QdHRaGCAvXpBvXrKHV62LG7bBgDi34aUlJQuXbo4OjouX75c4qEkd+W+MDeBRETQsGH07VuuwsxMevcORozAQ4dUoF2QgZoa2NtDcjJt2AB+fpSQgBwOWFjg8OHQvLn8w9PSfumbXGrQSfBX1+fXxBvI7uD79+9xKSkOZcrIaomYyzqFz38wd+6Fc+de/PwZmp7+KzMzJjOzlJmZubm5trb258+f+/Xrt379eg3plg8SMDDAbt0AIDU19cOHD79+/YqKinrz5g2/hjvHUk4mGkWpV894xmUAiBks6TRiaopiORpcXV0ni1xzuVxcsABmzUI/vwabNp09fjynRiBiEJY1AEDDxEQICIApU3KaPYmIyHoVFER79tDPn9JUOCGhwQ8f3wOAKpWrcTiyJD5BQUHt27fv2bPnqlWrJDagQ4do3TqIFtK7RERQRAQMGIC7d+fokBgMBoPBYBQ+CAALFiwQz2HPYDAYhU+fPn1OnTolXHLt2rUObDGPwcgN9e0r28cSK1fGmzcLLR5GvkhMpJ49JadtNjXF5cvR0bHQYyoAMjLo1i14/Bj4fGjUCNu1A6Wm7UogcXFxRvvCAaDqrp6hoaFNmjRp27atk5NTlct8EFIqCF77+/vfvXs3ISFhlqYziOkbctQMsnNYbN26dc+ePb6+vjoy943lYGlp6efnZ5nbAzmZB7a+lMIDAHj5D9pqK/eui5Zur+heDADAqVrY3rSoo2GUWNbvhSWbpS5VtGoMVzwLNyCGbKKjafBgevtWpBjt7HDbNqhWrUiCUiWRkfyuXWX4B2CbNnjggLTaDx8+tGzZMjg4WFi+Jk56enq/fv3OnTtnb29/+/btwjHJe/v2bb9+/fzFErEXAU+e8F1dZa1Q6upyzpxR6Ot0/z5t3Eg/fkBCAmhooLk5tGqFM2eq0g1eDDp+HE6epPBwyMxEPT2yt+fMnSshx8FfRFBQ0Nq1a2/dupWcnGxlZdWsWbPevXuLONgL+Pr168mTJ69fv/7kyRMNDY369etbWVmZm5tzOBxDQ0MNDY06deq0atVKlotDXByNG0cvX/5xmtHVxRo1cPNm8U3qeWD8+PG/f/8+fPiw1BYBAXxXV/j5U3Ktvj5nxw5o0SL/kSgCDR5Mt29Lq8VmzbCgd6R8+EDjx9OnT7lyIhgaQseOnLVrZeuH+OPG/cezWuQyCwAaffa7urSnSAOsVg2viakchAgKCmrSuPGPSpXg61epjaysONeugaFhXFyc186dO5cvz0xJ6aut3VhDw4rLNeVwShkYqDVtitu3g4ZGfHz8sGHDwsLCdu3aVbNmTbnvnogE8h1fX189Pb2vX79aW1ubm5ubmppqaGj4+/t/WekL2ZkXlCWu9Z9Pz/B21scrQdDA5ULPnpz160WKMzMzTU1Np0yZkpCQwOPxJkyYICyzjo+Pd3Bw+CRJxy/xl/tHyiCMri6uXYtdu4oUv3j1zOuwZ2JSIiLOnLrAzraSlLcInz59at++/YwZM8aOHSu5xffvfBcXwTU30MTwmZV50+AIm7gEQSVWr44XLxbo+ZzBYDAYDIZERo8evWPHDnYNZjAYxYht27bdvXs3Kioqp8Td3f3FixdmZmwrHIMhhLp6fhswig96enjgAHh4kL+/8Ew6lisHEyf+HWoG8vaGbdsoMFDgTAteXmBrCyNHootLUYdWgAjUDADw/v37mJiYe/fuXbt2rU2bNjDtBgAEBgYKNA0+NULath37+fPnzp07GxgYgBUAgK+vb9OmTXO6kqZgEGHs2LHPnj0bOnTosWPHJPgVi2FsbPz7928RQYMOF9oYw6VoAIAbv2CktYJvt1hgkz1/G5FepHEwSjgnL8ta1nztD++/QDVRp3NG0VGqFJ45A2vWwMOH9Ps38PloZEQ1a+KCBWBsXNTBqQA6flx2NgT6+hUzMiTe+8XFxfXp02f58uWy1QwAoKGhcebMmdDQ0FatWllbWy9atKgQMlDY2tp+//6diLAgPQwUon59LFuWPn+WVo9ly0LVqnK7oe3baedO4Wzr9Ps3fPoEr16hlxfI+1fIM9i3L/TtiwCQmgpaWkX9aRYG5cqV27x5syItbW1tZ86cOXPmTD6f/+nTp+Dg4LCwsMjISCKKi4tLS0s7evQoEV29elXynENiIvXvLyqZSkqiJ09gwAA8fjyf7gjv3r07derUB4nK5hyqVEEnJ/LykpBeR10d27cvNDUDxMTQR6m50gCAPn7EiAhQKoeCUsTF0dixEn6qcXHg7U0GBrhwoYyjL/YYuYpXWfB66O0j4g2ocmXZP59y5cqVK19+MdECDgf5fIltflSpcuvMmUuXLt24caOTnt5/mpotDQxydZuURD4+MHEibt9uYGBw6tSpHTt2tG/f/p9//hk2bFi7du10dXXFuw0ICJg/f/7nz5+JaNiwYZMmTYqPjy9fvvyfO3ker2f37u92z9Eas07mm5BPjpoBAAAxl3ZESwtbtMA1a3IKiMjX1/fKlStXrlzR0tIKDg6uWrVqfHx806ZNnz59am2d9SxhYGAwd+7cadOmCU/3CXj9+nX37t1PnDgBAHTyJE2fLjmNDgAkJcHBg5AtaODzea/fvLx+88qXwABBSZ9eA2SoGWJjYx0dHRcuXOjm5iatDa1enXPN3fhPrXQu53Z5y7rh0R5+/gBAAQFw4gRm5/5jMBgMBoNRyDBBA4PBKEaYmZmtXbt2iJB5XUhIyODBgy9fvlz081wMRvHBzg7u3pXVoOBmkRgFgYUFnj0L3t5w+TIlJqKaGlStimPHQn58cYsNtH8/bdgAv3//KcrIoIAAWLoUYmJw1KiiC60wEGgRjI2NnZ2dnZ2dt27dyvkvAACaNm2qp6dnkZw8zdx8ypQpAwYMUFNTA4C1Gz8CQO/evRcsWDB69OgcF4ccut6cDpMuSBtu586djo6Ow4cP3717t9yM0SYmJjExMeLlbU3wUjQBwO0YGmldki6+ZtmuH9FM0MDIKxFREB4pq0FMPJy6AgtEE78wihQtLVywAAAwKQkyMsDIqCSdueRBX77IaZGQAFFRErfjDxkypE2bNiNGjJB67KdPtGEDhIRQWhrq6VnWqvX5xYtl//23aNGijRs37tixo2dP0R3MKkRXV1dPTy8iIsJCFdvc84WaGvTuDRs3iiRuyEJXF/r3l5854skT2rVLWM2QBZ9PT57AlCmCjANKEBtLW7bAx4+Cfx1o2xb79wfZF/cC00z8BXA4HHt7e3tJdvFTpkyZPn36/v37xav48+aBmAGMAPryBaZNw4MH8xPVwoULZ82aJTcXBs6fD2pqdPZsLnmTmRm2b48rVuQnAKWgN2+kGkUIiI6mZ88E2RAKAv6yZSBNeJSRQZcvo4cHlC4tsX5/GEzh1uRxAADKRod0fyJ2O21jw1FAyHX69Ok+vXtfTkjoT1RZTU0TMZMojMcLzMz8kJn5AiDt6tVWaWndunXb1by50X//ST51ENGDB+jnBw0aIOLo0aOHDh16+PDhzZs3Dxo0qHbt2g4ODjVr1qxYsWK5cuWsrKxev37dqVOnf/75Z82aNe3atROZHKPLl2HfPgoN3ZWSUu+Dz69/uqjVayv3jUhDWM0Q55BEbm7w4gXExJC6OpqbQ9++2KNHToPLly9PmzZNXV3dyclp06ZNjRs3znkAycjIWL9+/XohI4fBgwdzudzly5cHBATws+UglpaWzs7Of/RJt29LVTMICAsjPv9zYIDfi6d+L54kJMQLivV09Vz7D2tQr5G044jIzc3NyclJhpoBACA7ncoPA710bpZA/G1p0/WNayPR4DefSt26BUzQwGAwGAxGEcEEDQwGo3gxaNCgAwcO3Lp1K6fk6tWrXl5egwcPLsKoGIxiBY4bR9euQWio5GpDQxw+vHAjYuQbROzZE3r2/JvWYAAAIiJo585caoYcYmPJ0xO7dAEbm0IPqzAQTiqRQ878Y1hY2KdPn7S1tcuVKydyFAB8c37YpUuX79+/g8UwkR4yBC4XUtDU1Dx37lyPHj2aN29++fJl2fPjRkZGcTnmyUK0y07WcC8GMgjUS86X0kwDAQgAwtMpK0v158905gyEhICFBfbsybLeMuTyOw5SxHbAihAhureQUWyQtKu1pIPa2iS7hZoaSMo0dPPmzYCAgJMnT0o7jjZupIMHIXuzLAHAs2dw+/a81aunTJkydOjQPn36lC9ffuvWrZ06dcrHOxAiM5O2b4c7dyguDhHBzKyisfHLly+LXtAAgGPGUGAgXLwIycm5KvT0sGdPHCZ6ORaH1q/PlXM9Vx3R48cYEgLWihof0ZkzsH49BQVl/QkAd+7A0aO4dSuUL69gJwwFWbBgQfny5RMSEvT19XNVpKaCn5+MA+ndO/z5U9oKulw+ffp0//79g4pIIhBxzhwcPJh276bgYCBCCwt0d4eKhesXlJQEUmwJ/pCQUHDj4+vXss6HYWHk5YXTpokU8wnWBNHKrHVqqPQ75NQKF62M3F5MlpY4Z45oDpHUVEAEzVwZHCwsLO4/eHDR2/vKkiU3goLSU1O5ABZcrp2h4YDq1deuW2eXnTmC+vYlGfftsbH8/fs52dkWtLW1hw8fPnz48OTk5CdPnvj5+d2+fXvv3r3fv3+PiorKzMycPHnyv//+K94NzZhBFy8KPnYTgL0GBh1XD9Pd8wr1TWR8VBLJZcwgQE8PFy0SvBR5IODxeDNmzDh79uy2bds6duwo3lvfvn379++/PndmCldX1x49ehw+fPjWrVt8Pt/W1nbMmDE22Q+DOQ9KPCmnym9G+o8tjF/OHheXrWMAAB1tnZYt2nZo56inqyfj3a1YsSIqKur48ePChcLSEBIYUWTL2sIM/txRZHIwoJQRANwtZ9lLou6NwWAwGAxGocAEDQwGo3iBiAcOHKhXr56wE93SpUsHDhyoiIE2g/F/gZkZurvTxo0QHy9apaGBnTtDs2ZFERaDIYpg36fU6vBw/oYN4hlY/xokporIKZS4R1BAhQoVfH19nZycXMuH7t27V0Mjy3ng5s2bKy9myh5UV1f34sWL7du3b9y4sZeXl8SstAI0NDTS0yVYGZTTggra8C0FEnngGwutSo5lu6121ouAJIC4OJowgV6+hGwXCjpyBGvXxk2bwNRUaheM/3sszEBfF+ITZbWpVL6QgmEwAAA6dICTJ0HS6VoAmplJtHTauHHjzJkz1aWkISMvL9q9W/xOkr5+halTdY4ePXHiRHh4+ODBgx0dHY2NjVu3br1x40YrK6u8v5GfP8ndnd69E+y+JQD4+HEijzfL1bVLRITIkmGRwFm3jhwc4MgRCguD1FTQ1kZLSxg6VHg7slTS0ujHD1kNoqLo+HGcOlWRSMjHh5YuFZVHZGbSmzfg5oanT8tKp5KQQD4+8OULlCmDHTr8DbZtb9/yDxzAX79AXR3q18eBA1UuXTIyMmrYsOHt27ednJxyVbx/LzvhC0RF0b172KdP3sZdt27d2LFjJeYXkIy1NS5enEehaUYGbdkCvr4QGwscDpQuDQMHoqR1aBlg1apkZASxsVJb6Opi9nK+6klOJklK3FyIWdq8ToBJn+hF9qmuvgGcqGti8qgp+vlRdDTw+WBggLa2uGDBH9lrQgKtXAnPnwuGQxMTaNoUp07NcUBBxG49e3br2RNiYujaNQgKAisr7NgRRLKWSJR0C4GSJFA6OjqtW7du3bp1Tkl6enrbtm3jxR/8AWjzZjp7Vthapo2m5rjY2G3LB+ks8wY1DfFDFCeutdTvGhG5urrGxMT4+fkZi5yOHj3iHz6Mv3/X5HIjvn+Pev/erFo14XodHZ0RI0bIsg4C4IaECGsa+Bx8ZmnuY2f9w0APACAhHgA4HG5V++qNHJrUr9sw51lJhBy9gre3944dO548eSLtmvgH7azHCfuoGA4RP7cZhllyCjPCYTAYDAajCGGCBgaDUeywtrY+cOBAly5dckq+fPly/fp1le0NYjBKPjhiBGhogKcnff/+J6ulpSV27Yrz5hVpaAyGEF+/yq7H798LJY6Sh4mJiY+Pj6urq7Oz85kzZ7S1tQEgNTVVU4ElHw0Njbt37x47dqxbt24dO3acPn169erVxZslJSXpSNrUCwCdS8G2HwAA56OolXGJsWiomb0v60U8ZQxw5b55nas6Lo7u3YN+/fDkyb8jnwujIDA2BBtLCJXuqG1hDn0dCzEgRvHnwQPaswfCwyEzEwwMoH59nDJFomVC3sCWLaFKFZJieg9qatC+vXhxcHDwo0ePRLai/iEtDfbtk6CLBQAACg6GRYtw714LCwsfH5/Y2NhFixZ5enra2NhYWVlNnDhxypQpSgvNMzPJ3Z1evxYp7s3lTktI+Dp0qO3Ro8p1WDBgv37Qrx/GxsLv32BqCoaGih4ZFQVJSbKbUHCwQhfUzExYu1aa2QN9/kzz53O2bJF4IM2fT3fvQkgIEAERbdyIderghg1KvJFiRUoKTZhAjx5BXFzW087Vq3D0KEycKFll8vMnvXwJGRlYowZUqKDUUJ07d7506ZKIoIHi40GmMxaA/EVracTFxZ08efLjR1E3rwIhOJhGjaL37//4K3z4AM+eQevWuHkzqCk8M1yhApYrR9IFDVi+PNSoIfXwkBC6cAFCQ8HGBrt1k5goRxZqavIzvwjlZEnkwbKvtCsUeNnPym1NwKsG6nJ1Ye1ayMzEoCDIzAQrK9AT2tn/9SuNHEkBATkFFBoK/v7g64sHDohKFoyNsV8/qcHIPU8qdiLV0NBwcHCwEfe0S0uD06fFE+X8a2QU/PbOpWWu2nMPgXpetGIypAwCrly58vHjxydPnuR6MElOprFj6ckTSEgQWKU1AnjQo0f3CRNw7FilAhBWM7wpY3qyml2kbpbOgANYtWqN+vUa1a3TQLYlAwAQkUDT0KNHDz8/P0vpXznKmVEpVw78/QHAMC29zdfQG3bWAIBE1aJimv74Wf/nLxjRQqn3wmAwGAwGQ4Ww7c4MBqM40rlz586dOwuXzJo1K4V5uzEYQuCQIXj5Mi5YgN26gZMTTpzIuXAB58+XP9HDYBQa0neUZpGWJqfB/zHa2tonT540MzPr1q1bamoqALx//97Ozk7Bw/v16/fx48dKlSq1a9euQ4cOR44cEU4w8evXr+fPn9eqVUvisV1LZZ1GzkZChhyv82KEjRbYaAEAxPPwAd9AYhv6+JFmzCjUsBgFwe/f/GnTqHNnftOm1KIF9elDx4//kfflj8luYCxl7Q8RWjYCyzyaizP+Ooho+nS+hwfdvEnv39OnT+TnR7t2kZMTvH+vslG4XFy6VPLKHyI6OOCECeI169evHzFihDTVGt24QTIVh/TpE6RmJV8xMjLauHFjQkLCt2/fWrZsOX/+fH19/aVLlyr1JmjHDvL3Fy8P4/GSiHRfvoQnT5TqsGAxMgJbW+VEAAYGck0mULEO6cEDCgyU1eLtWwmr7DweDR1Kx47Bjx9ZJ0NEiIoiHx9ycQG5+9oLjuRk2rSJhgyhfv3IzY0OH4ZMOV5TWWRm0pAhdO1aruCJKDCQFi+m8+dzNf7yhVxc+J0704gRNGYM39mZnJzA11fxMHv16nXmzJnExFz+PFiunJyvgbo65t59rjiHDh3q0KGDubl53g5XgtRUGjmS3r0TzRaRlERXrvCVvSmaPBlKlZJcZWICo0dLfhRNTKThw/lOTrRiBR04QMuW8bt2pVGjIFGmIZIIGhoobWgBiFC3ruDl+ShweELbQ7LUDFocmFMBT9RC3RzBg5oa2NlBlSq51Azp6TRmjLCaIQs+n96+pVGjlLvTkB0tACmcbSc1NVVLzBiA7t3LyUojjBrAEROT7s8uJ01uTb/CFBwiB7lqBgC4fv36wIEDc6kZ+HwaNoxu3BDOOdJZS+t0SAht2ULbt8sf+PlzkYJEDfVd9atudaghUDMYpaZ3D/u1ZuzMSeNnNm/aSq6aQQRx1zqU9F3FadNyksj0fh848vn7Jj8iRr74MOHJ2/phkdygIM7QoUqNy2AwGAwGQ4UwQQODwSimjB49WvjP169fjxo1qhDGfZ8EDZ9Ql5cUq9hMC4NRlOjp4fDhuG0bZ+tWnDYNCmFGjMFQCrkmunrKTUX9v8Hlcvft21e6dGlnZ2c/P7/t27f3UcbW2NDQcO7cud+/fx82bNixY8fKli3bvn37+fPnz5s3r0GDBuPGjZO2UamJEZTVAgD4lQE387jzsGjolr1xbn/L/tLa0OvXstySGcWfZ8+oRw84fpzevYPgYPr2jR4/5s+fT+7uiq6TycSpLQzrDcZikhgOF5rVh+1L8j8C4y+Bli8nb2/RpWIiCgigsWNz8t2ogPr1OVu2YLVqIOyVbWKCjo548KDE3dW3bt2Sdb149kyQ90EqMTEglkChXLlyhw4dSkpKmjBhwrJlyywsLJ49e6boW7h7V+LPs//v39P09c2SkvheXop2VTwxMEDZ9+G6utitm0Jd3bsnR+756xcEB4uU0bp15Osr8UOm9+9p8mSFhlY59+6RoyOtXUu3bpGvL/n40Lx51K2beF4AcWjHDnr2TPL68a9fsHHjn43pfn40eDA9egQ5OStjYujlS/6ECXTypIKRli1b1tHRccqUKSQ8YoUKKL4tXggsVw4aNxYuyczMXLp0qYmJiZaW1pAhQ35L9284cuTIsGHDFAwvP9DGjfThg+Q6Hg9u3QLx9XvpYNu2OG6chFQmZmY4YgQ6O0s4JjGRXFzo2jUQSioKUVF0+TL16yduMCCLFi1kuBpghQrYr9+PVOj7hga9o7Dsn1FrE3jYEGeWBzV5K/W0davUzwqA3r4lb28lou3Zk7LzF0jA3JwzcqSCPcXHxxsYiN2XvH0r7bZHE/GoqenSsI+Joxpk3Dgst39KTkg/u6Xx6s6KqBkA4ObNm81y57ikvXvJz0+kWT8dnUupqRkJCXTo0K/Pn+/cufNdojlfZiaNH8/PLRT4amywrEX955bmAKCTkdn33Zfl74O6DB1lWF26BUhuPn782KNHDxk5/v4EL/yrr1QJPTzAxAQAEKB+WNSQVwH1wqIAgJudSFGiEoLBYDAYDEYhwAQNDAajmOLo6Ciyc9TLy2vmzJkFNFwmwdtEiM8Ed38KSAbfWHB+VXI2pTIYDEbxpEkTWWaqHA40bFiI0ZRIuFzuwYMH69evP3jw4FGjRjVv3lzZHjQ1Nfv373/+/PmwsLAJEyZwuVw1NbVjx44tXLhQ2iEI0DN7XeZEREm6Gg4sk+0t0cjRz66u5Ebh4fT4ceHFxFAt0dE0dar45nJMSaHbt/kqulFcPhX+WwD1a4KZKahxwVAf7O1g7AC4tBe08mLezCgJJCXRuXO0ahXt3g2S9ryKEhVFFy5IW3imL1/4y5apMjwHB7x0CTdvhl690NER3d05p07h9u3Sknn/+vXLX5IjQhZCruyS4XCkXb45HM7KlSujoqKqVq36zz//TJDkDyEBScu66URP0tMn6ukBAP76pVA/BQERHTtGrq78Tp34nTrRwIF08mReHF969JBh0oD29uDgoFA/ItvoxSESbcPnw/XrMhRd9OoVhIcrNLoKefGCP20affmS68PMzKR378jNDX5KT+0jQPY7CgykM2cAANLSaNYsEtPfAABERtL69Yq/8U2bNgUEBLRt2/ax8E3CqFFS01Tp6ECfPsKKop8/f3bs2PHBgwcvX76MjIw0MjJq0aLFT0nvNCQk5PPnz23btlUwtnzx8KGsL9WvX7Rvn1L9obs75/Bh7NQJ7e3Rxgbt7bF9e87hwzhunMT2NGuWtKQ59OYNf+5cJYaePBlr15ZcZ2gI7u7X0vQaPqWr2aeT0hrgWQ3P1kY76bqCXDx6JOuzSk2FixeViLZXL06jRpItK9TVsXNnqFJFwa7Cw8MtxO0cZNqHIMBMc/Nnk8dW2TcjaWILnv9DCY0y0jJ9z6UsH8gdWK7Ju7OvX7/OkJtjBeDMmTMA0KhRo1ylV66IO/OZcTgV1dRmxMX1fvmyYu3aCxcubNSo0c6dO0Wa0YQJdOGCsNr4mZX5uia1Y7Q1AaBudNzigNC2NnYa+/Zj9+5yw4uJifHy8nJ0dGzVqlXjxo1fvXol9xDMDWfECO6bN9yQEJH/RA6R2y2DwWAwGAyVo3CmNAaDwShcOBzO/v37mzZtKpxpYs2aNb9+/dq6dasiScSVoudruhsDWhxQz34weZUA236AhzVw2KMKg8Fg5AkcORLOn5e21QkrVVI2o+r/J1wud8WKFStWrMhnP7q6ut26deum2A7RvmVwYzABwOVfkMwDHXmLX8WE6npgSSlhqA2AS/rMPL9KUmJjPl9abnJG8Ye/bBl8+ya5LjMTbt+G79+hfPn8D9SnC/TpAqEREBIBBvpQubz8JWBGSYWIVqygK1cgJETgW0CbN2P16rh+PUj3AycvLwiTZeWNb96oOE41NXR0REdHRdrOmzfv2LFjgwYNklzdvDkcOCDLBsDEBMqWldG/gYHBrVu3jh49OnTo0GvXrj169MjExERWQJJ+PxqIXbS0NiQmztbXVzCXvOpJTCR3d3rxIifFBgHA06dw9izu3g1ScnZIBN3c4NEjunlTfBkey5XD9esV7cjBAfbvl2WhYWwMIrYBX7+S7GX7qCi6dg0L1ymdFi+WJiagb99g7lzcs0fqwRkZJLybXxw+Hx4+BFdX8vSkz5+lNgsJ4a9Zw9mwQZGABd/qffv29e/f397efs6cOc2bN0dnZwgIIC8vUW8nPT3s1g3HjBH8lZmZuWvXriVLlnh4eMyfP5/L5QLAf//917Zt2wEDBty8eVNkrPPnzzs6OqpJsldRPXLdYiIilO6zcmXcvVuhlgkJJJZK4A9E8OQJJCcr+ltTV8eDB8HDg16+hOTkP+U2NujujoMHz39CyTwAAA6CmyUstEWDnM84MxOIcvnciCM3OYuS2Vtw924YN44ePhROxAClSmHnzqhM4p6wsDBxQQO2bk3//Sfr3zczs+7Bg8+4XK8Q/0WTW4XaN+JWa4yGppCSRDE/eV9e8YM/tPrHwcXFpdfRjWZmZn379q1atWr79u2nTp1asWJFiV1++vRp3Lhxp06dEl3Rj4yU2H6XsfHx5ORuWlr7unY1PHjw27dvTZo0SUtLGzduHEdw2r9/n+7eFTnjedarSgBqRC5fQlqPHAfduklT7wmIioq6f//+vXv37t27FxgY2KZNm/79+586dUpbWxtEDBhyPr3s+CXWZvHhA716BXp6WK8eWFnJCIDBYDAYDEbhwBwaGAxG8aVu3brbxZLteXp61qtX79atWyocKIUPd2MAAFL5kCD0JDX7Cw32V1FCZgaDwfg/REMDN29GW1vxGqxQATdulD05xShCqulCdV0AgBReCcs6Md8oVvDioX0jfxtJNrPa2qjwljhGcQNlbDoHgKgoOnhQhcNZlYFGdaCqHVMz/M3Q6NG0dy8EBf1ZUImJoQcPqH9/yL0jMxcy1lAF3cbFKZceXqW4u7sHBQUdOXJEYi02a4Z2drKOr1lTzrIfAAD079//x48fGRkZ1tbWDx9K2v6bg5mZxOL1hoYbExJi+XywtpY7XEFAI0fSw4c5aoYsUlLo3j1SNt0hIu7ciYMGgbX1nz3ZBgbYqBEeOgSS7oUkd9OuncQbpz8NKlcWvX2KjZXv25+HRev84O9PMvNK0Pv3kJQktTo9XU5WFIAs4cjjx7I9LTAwUE4/QnC53OHDh3/69KlXr17Dhw9v2LDh3r1740eN4mzdio0bg7U1mJqClRU2aICrVuGaNQBAROfOnatZs+bZs2evX7++aNEirtAF49KlS9HR0Xv37hUZyMfHp0OHDooHli/kqoUKUk5ET5/K1n5BaCgosIf+D0ZGeOwYbt6MXbpAs2bYogUOH845fx7d3R/HQUAyAIC+Glyvh+sqo4EaQGoqLV9Ojo78Zs34zZtTly60ZEkuMYQwcs97CpwYc6GlhXv2cHbuhK5d8Z9/oGlT6N2bc/Qorlgh2blBEkQUHBxcVlxkZmuLsvMppKdDSgoHYIiu7ucyZc5HBCy+tX/Su/NzK2v817Xevb0b436G3bp1y8PDw8zMDACOHz9+8uRJCwuLtm3bxkjSSVy5cqVly5arVq1q0qRJVlFsLB0+TPPmkRRdRW119RWGhkN0dQ3U1ACgQoUKR44cWbFihb6+ft26dadMmfJ9yxaIjxd9ywBamZljn7xt+fEr+fhIfGDk8Xj379+fPXt23bp1K1euvG/fPktLy23btkVHR3t7ew8cOFBbRr4PBalaFfv3x27dmJqBwWAwGIxiAnNoYDAYxZohQ4Z8/vx5+fLlwoXv379v27Zt7969N23aJMF5T3m0OTCgDByRNMlzIQrWBcFYG9BmAjAGg8HIA1Wq4KlTsGAB+ftnOU4bG2O1arhkCZQuXdTBMWTR1Qz8kwAALkZTN7MS41Y0oK7FuT1PrlZsxONwF/WdfXLtEJEGWLYs1KtXJLEx8ktqKonNeosiYwWawRCDDhygW7fEjbIBgAIDYdIkPHVK8pGKrBEWzvZrSWhoaBw+fLhDhw7VqlWrU6eOaLWaGkydCjNnSrSrwUqVcMkSBQcyNzf/+vVrr169WrRo4e3tLdUEqE8f8PMTX0Qsr6bWRUtrL4czzcNDwRFVCJ05I570/U/ts2dw9Sp26qREj1wuLlmCU6bQ5cvw8SMYGmKnTlC9unJhaWrCsGGwapX4Ih8AoI0NLlokWlqmDOjrS8zr8Qcp+60LCHrwQGL8f/j5Ez5/BvEvpwBdXdTXl2E7wQ0JgV27aOdO+UoOaUvX0lFXVx8+fLibm9uVK1c8PT2nTJnSunVrFxeXNs2bl1ZTAyMj0NKKiIjwu3jx+vXrFy9eNDIyWr9+fefOncW70tLSOnr0aKtWrWrVqtWgQQNBIRHdvXtXfOdGQWFmBmJ5mnKhsNomL/z8KSeLCo9HP38qe5eJHTpAhw4iR3mFZ21F6WUODgYAABAZSUOHkr9/TgwUGgrv3sHDh+jpKWGVukwZeP1a1sDlyikZKQAANG/Oad4cAPJ2Mx0VFaWrq6urqytehf/+C66upECaJDWATlpanQAgPp7TqhVIyWFXt27dunXrRkZGzp8/f8uWLcJVq1at2rZt2+nTp7PUDDweLV5MPj4QGqpQjp4yZQT/37p164iIiISEhI8fP3p7ezc8e/Y/Pb2+Ojopan+UQMYpaeOfvLVKSBK8f+FukpKSrly54u3tffXq1fLly3fu3Hnr1q0NGzZUxO9E4MpARHlIGJFzrLIHMhgMBoPBUCFsgY7BYBR3li1bNm/ePPHyU6dO1apV69y5cyoZZVtV3FYV9SU9BC39SlV8afFXSpCaxJPBYDAY0jEzw+3bObducc6f55w7x7l1C3fu/IvVDHTtGg0bRk5O5OREbm50/XpRR5RHHEtlTfZdjoZUeRm9ixGI8/WjuHweANyo1fpmrVa5arW1oU8ftt2+pKKmJv/fruiWkEsqaWnw48f/bx6WU6dkLIiSv7/UrcPZa5PSQFPTonUhql279vbt2x0dHT9ISvyEHTrgvHkosjinpoY1a6KnJ8jOHyHG6dOnPTw8unfvLtUTont3bNJE4o7kHgYGN7W1oUIFpUZUDWfPyloOT0qC48fz0q2REQ4YgEuW4NSpSqsZAAAABw3C4cPFbS3Q1hbXrZOQDcTaGmVbXFhZYfv2eYgk72RkyGnA50sUEuVACnx0iMiRJjnKQZm8IcJwOBxHR8czZ84EBQX16NHj2LFjVWvVMq1e3bpiRV1d3Zo1a27evNnS0vLs2bMvXryQqGYQUK1aNU9Pz65duz548EBQEhERoaGhUSZ7fbfA6dwZNDSk1lpZ4YgRBTc4VqwIsrOFamvLMYxRjHNRcPJn1uvBFggAwOfTiBH09q2oooKI/P1p5EgJ2WFGj5Z19rOwwPHj8x+qLKKj4c0b+PpVOOagoKBy0oQU5crhgQNYp06uy42Mf24AiIujXbtkR7F06dLTp0+/Err8LVmy5OjRo0+ePMlSMxDRqFHk5QUhIQqpGUxNcdgw4QJ9fX0HB4cVK1bcbNJkZlzcHg6saf5HbTzT92WWmgEA+PyMjIxXr15t3769e/fulpaWu3fvbtGixbt3754/f75s2bImTZqIqBkwG/mBCeWeUKRNHpQQDAaDwWAwVAib7mEwGCWApUuX2tjYTJgwIS13qtfo6Oju3bt7eHisX78+n4ZyCOBaBmrr4eKv9CAWknM7XMZlwvogOBNJJ2th5TxOiTAYDMb/N2pqBbsDrDiQmkqjR9OjR7lclB89gsaNcft2OfO5xY/a+mCrDV9TID4TLkVDL/OiDkhhavTrNujws/2WDQBgbv/5LfwfqPMyAQB0ddHJCYtiHzBDNaipobk5/fghtQEiODgUYkAlnLdvadUqCgqCuDjQ0EBzc2jXDidO/D8ShcTH08+fshokJtK5cyhpEzn26QP795O0fc8cjrT9r4VJz549U1JS2rVrd+XKlVq1aonUYq9e0LYtbN4MAQGQkgL6+tCmDbq65k3ytWXLFn19/UGDBoWHh0+dOlW8Ae7cCRMn0oMHEBubUxhZqtSskJDRY8bkYUQVICP3vIINCgycPBm7dKENGyA0NOtfp3ZtnDoV9PUlHzBwICxZIjnLCZeLrVqBoWGBBiwC1q9P2tqy9CKlSoHMZWzO/Pn06hV9+yahTuQryuFwg4MFL3liwg6ysxNfgcxZlVRkv7WhoeHgwYMHDx4MANHR0enp6YaGhhK3y0ujW7duBw8e7NOnz4QJE/r27fvy5UurQnSwx2HD4Pp1kpgURlsbXVwKVmRcrx6WLUvSc/Rg2bJQo0Y+B9kYDIu/Ep8AAGrrQ30DAAA6epTevZN2CL1/D/v2iYo56tfHrl3pxAnRNDQAoKeHAwcWXHIcunIFduygkBCIjQVtbSxTBlq0wDlzQE0tKChIQr6JHOzs8Px5uH2bLl3ChAQwNYUvX+jxY1mDhYbKDsbY2HjFihVubm7379/X1dXduXOnl5eXr6+vuXnWwwDt3Ut37ogrQiTD5UKbNlCpEvD5EB4OyclgY5OjwKhRtuz26lVONKiuoflHh/ElLuEnn/85I+NNRsabBw8CDA1tbW0dHBxcXFz2799vZGQke8AcDwZEFP+Ni/s0MJkCg8FgMBglhf+bqQoGg1HCGTlyZOPGjT08PMTzs+7YsePevXvHjx+vke8n4Rp6cLIW8giexcPhcDocATyhx5/vKdDtJZ2rg/ZKTF8wGAwG4/8FGj2abt4U3aiUmEg3bsCYMejpWURx5Z3+ZXD5NwKAvaHUy7wkTfbN7eNw2jcjAdQCrCrtdxw54pk3WljAkCHYs2dRh8bIH506wevX0ubQ0c4O+/Yt5IhKKHT0KK1bB0LL+RQZCR8/wtOnePBgiRNg5ZHYWAmrVrmhmBjJ5z49PRgxAlatgrg48UqsVQunTFFBhPnG1dVVU1OzQ4cOp06datasmWi1kRHOn6+qsVauXGlpaTlp0iQimjZtmmi1hgZu344vXvD374ffv5EIypbdFB/fnsOZOGmSqmJQDkXyhhQhVargjh0KtsX+/eHdOzpzRlTTwOVi06a4bJnqw5NNw4ZYvjxJcgcRgBUqgKmprB7MzHDNGpgxQ6Bp4IaEgECvoK2NLVpA9j0VpaRQ1648Pl/Q4E8zAdbWnOnTxfsWXu8EZWzkS5UqJfpGFOuhQ4cOz5498/Dw2LNnT0JCQkJCQmRkZM7ycMHC4eDevTBmDD17BgkJf8otLLBv3wI/U6mpQffusGWLZHWLjg707p2fH1oCD/q+Id/YrD8r6cDB6tnn7KtXZbmAZGbC7dsg5k6By5eDvj6dPZtr1b98eRw0CEeOBB6P9u6F69cpJgYRwdQUunZFV1eJ9jOKQ2vX0oEDf8Re6ekUFwdfvsDbt3jokCyHhqygEdu0wTZtsnobPFjOeDLNUQQMGzbs0aNHzZs3r1u3ro+Pz+3bt3N9Xc+ehdx7jaSiq4stWuDixTRnDjx+TL9+QWYmGBqinR3Onw+VK9+qX+u8TqZG7g9wTEyMJZdbQU2tmb7+uFmzanp4aGULIJRSI4GQpkFGvomcQml9Kjsog8FgMBiMAgIBYMGCBYsXLy7qSBgMBkM+RHT48OFp06b9FNtNpaOjs2nTJnd3dxUO9yIexn0k/6RchfpqcK42ClT/DAaDwWAIoGvXaNIkyZsjAUBfHzdvxrZtCzeo/BKeBjUfUQYBADx0wOp6RR2QMmwMhoWBBADGXL5frdRSRkyN+FfA45GrKz18KMHi2MQEFy5kmhWF+PCBP2gQSDQnQEQnJ8ydOfuvJTmZ36aN7L2qOGkSSvIbEEB799Lu3RAS8qdIRwfr1MEdO8DYWIWR5hMfH5+BAweePHmyRYsWBT3W1q1bJ0yYcO3atXbt2slt3Lx588WLF7fJXocrZMjNjXx8ZDTALl1w585Ciyf/0NGj4OVFoaEQFwd6elimDLRtizNmFEmiJTp1ihYvFjbk+IOFBWfPHhBzDZHAr1/8FSu469fnFPCPH0cXl1zri8+e8SdMgJAQrvAvEYBXty7OnClD5Sa8rpmzTpmfvdqKL3YuWrTI29v73r17hoXpnHHvHh09SrGxyOFAuXLo4SEhfUnBQBMm0NWropoGHR3o2pWzbl3e+kznw8FwWBxI8dnmms2M4FANNFbPHtTZmV68kNED1qqFly5JrouKIi8v+vIFAaBWLezfHwwNITaW3Nzo5ctcqkpNTaxfHz09QS+Pd8l08yZNnizZDwYRunefBGBnZzdx4kQFO+SPGwcyE7Ni9ep49aoiXZ05cyY4ONjV1dVMOANOQgK/bVsID5d1pKEhWliAuTn0749Nm5KrK717J3LnRpaWZ12crwa+BwDNTN6Q1wENn74UVOVokrBlSzx06E/kuX+esn9xIioE8d+7tAbSTB3kjshgMBgMBqPgGD169I4dO5iggcFglDyio6OHDx9+TtJDWo8ePbZs2WJpaamqsTIIdoTAmu8UL/TQigBOZngwv34QDAaDwfh7oGHD6MYNGQ2wfXvcu7fQ4lEVbv50OhIAYIglbKpSkkwa0vnwz1MKTAEA6FMa9lQrOcFHRtLBg/TtG/L54OCALi55niX/O0lNpYkT6eFD4XUytLWFCROwV6+iC6skQYMH0+3bUqtLleJ4e0P58oUXkDhEdPkynDsHiYmgpgY1a+LIkQXhmU99+siy5i5VinP+PNjYyOoiOpq2boVPn4jPRwMD6NkTO3ZUeZz55/bt2/369bt27VodSRk0VEv79u3v3Lnj7+9fuXJlGc2SkpLMzc1//PhhIiNpfYFy7x5/9GiIj5dca2TE8fSEhg0LNyZVEBIC4eFgZAR2dkVrMkHbtpGnJ0RGChdi2bIwZw46OuYqlCcjEFlHFF1f/PSJ5s6lL1+4r179OeTuXZCn4JG7hCl3/VKiKkIRJkyY8O7duytXrmj+fzji0IEDcOIERURAYiLo6qKlJfTvj66ueevNOxIWBlKQkMNOC2M4XQs1hL7v1KsXPX0qoxOsXx/PnlV0SCLq3VtahyLr7kohJ05z8x6lSg0bPbp79+6KdnjzJo0eLSvhS8+enP/+Uy5KYUJD+Y6O8OuXrDZCQ1D//vTggWiQiEdqVrxXzhIADPUNxof8tnnixw0MVDYWGT86iXoFidIl8cL7vrd//oz4Hvy1lKl5/boONWvUkTscg8FgMBiMAoUJGhgMRslm+/btU6dOTRF7TjMyMtq4ceOQIUNUOFZkOqwLon1hkMb/U+hgCD71WLY9BoPBYAAosg9MqWnTYsOTOOjwggBAlwufmqJeEWzyzDs3fkOv11kzjweqY/dCsXbOF0S0dCldugRhYTllaGsLw4fjoEFFGFdx5N07/oEDGB0N6upQrx4OHMhkH4qSmclv3Rq+f5fRBMeMwdmzCysgMaKiyMOD3rwRzgeB5cvDpEmq16zcu8cfN07a1ljs0kVxz//iz/Hjx+fPn//69Wttbe2CHqtVq1a+vr6DBw92d3evVq1aZmZmUFBQQkJCREREYGDg27dv3717FxgYyOFwdHR03NzcZs2aZVwUnhY0ejRduQI8nmgFl4tOTrhpU+GH9Lfx+TOtWwfBwZCaCrq6VKUKZ+ZMEN7tnSckCxHCwtDKKucvRZYeZcgRFBE05FnNAAB8Pr9v375qamqHDx/mFG1yk/wTEkJXr0JEBFSsiJ07yxKfRUZCVBSYm+fnO/A2EZo/+/NxG6UmOn96sOHHTe6sWSCUE4Q/cSKcOSOjH+zaFbdvV3BQOnKEFiyQmmdBVxc3bsROnRTs7Q8JCfx27YTv+sSpD+B57ly9evUU71WGVg9tbPDMGShTRtG+Xr+mY8fg92/S0sJOnbBDB8jM5LdpA8HBMg7CiRNRkHjI15fv7g5JuVxP+YgHa1d+ZFMGAMoAZ9LSdaYmpejYMc6AAVkNBgwAJyd0cclnLo9cIUkRNAj/cjMzM9TVNQSvh4/+o7bZs/2weGMGg8FgMBiFCRM0MBiMEs/79+9dXFz8/f3FqwYMGLBz5049lU5tR6TD0q90OBxyHmIW2OJUmdkMGQwGg/F/gnxBQ4MG6O1daPGokMZP6X0SAIBnNexduqijUZIxH+hwBACAoRrcbYAVCnwVL1/wp06Fs2cl5DY2NMTJk1GlebUYxZCUVHj3CZJToLw1lLOS3z6PREXxO3US2TMtAjo54datBRaBTJKTqVcvevdOQpWpKS5fLrKxO//Q+vW0f7+opoHDwXr18PBh0NFR7XBFi5OTk7Ozs2qT9Elj48aN//7778+fP3k8HgBwuVwbG5uGDRva2trWqFGjRo0aVatW1dDQ+P79++rVqy9evHj48OFCyIghSmYmTZpEd+/myoxgbAxt2nDWrgU1tcKOh6EYqjKHF22ckYEaGgDAHzqUs3+/3E7yaUSfmprasWPHWrVqbdq0KT+pLoqS379p0iR6+xaiowEAEMHKClu2xGXLCu7nsy4IlnwlACgV/2vipe3uNw9qp6cCAJYvj8uWQcuWWe0+feL36wdRUZJ7MTHBbt3gxw9ISwNdXWjXDl1cZCRnoYED6e5dGVFhhw7o6an0m/n8md+9u1SfGAAegMnPn6HR0QYGyiQ9jY6mgQNJfKLMygoXLsTOnRXqJD6exo2j58//hKeujvb2uGYNLVtGvr5SDzQz45w7JzA34k+aBKdPC1dmcjgrmtcLNdAFAKuEpEm/Uo0uXxFUFVxmB3F9ksSxvgd9q1DeVvCaCRoYDAaDwShWCAQNJVwFzGAw/r+pVq3a06dP3dzcxKuOHDnSqFGjb9++qXC4Mhqw1R6fNkQzjazHmOXf6EmcCkdgMBgMRolFrmN2UVlq55tepbOm/G7+LnmzeKsrYXltAIC4TBj4jpLEduEWI+7fh2vXJKgZACAujjw9s1YLGH8j8YngNhMadIf2g6CzGzRzgeb94LysJDb5QFdX/jqTrq6cBhkZdOMGrVhBq1eDr6+EDe55hZYvl7AGI+DXL9iwQfJvJB/glCm4Zg3WrQvm5qCmBgYGWKkSDhmCx4//ZWoGAHBxcfHx8SmcsSZNmhQaGpqZmUlERJSZmfnt27fjx4+vXLnS1dW1du3aGhoaAFC+fPnt27d7enr26dPnkrR89gWHmhpu2cLZvx+cnfGff7BxY+jenXPgAGfjRqZmKKEIvm+gQBqLnMZZi5RPngjUDDxr65wkYtS/fy6xi0rR0tI6f/78s2fPxo0bx+fz5R9Q3Pj9m1xc6PbtP/cnRBASQseP09ChKrwuiPDgVdYkz9Jjy8dd2SVQMwAAff/Onz37j3NA5crYuzdJPI1raCCPRwcP0q1b5OtL16/T3Lnk5ARfv0odVaKRj1INJGJsDFpaMupfZ2SUNTZWTs0AAKVK4alT2L8/VqwIRkagrw82NtiyJefgQUXVDKmpNGAA3b6dS2yRkUFv39LIkejiImyGkQtE/OcfMDCAp0/B1xd//hSuTFPjrm1SR6BmsEhInvLwtUFsHBSbL7+xscmIMQPlNkPEkqpAYjAYDAajhMOe0BgMRslGR0fH09OzU6dO48eP/5n7Yen9+/ctWrS4c+eOnZ2dCkesrAsfm3CcX9GDWOARTA6g+w7IZY8zDAaD8X+Oqys8eQIJCZJr9fVLbsqA5kZZL15LeXPFGX01OFAdO76gVD68S4RRH+hgdeQUy6s27dkDcdJlkj9+0LZtuGBBIUbEKCR+x0IXd3j94U9JdAxEx8CYBfAhEGaOUvV4OjpYujTJMLjW0ICOHWV0QCdOwM6d/G/fMCMDAMjTEytUwBkzoG3b/MZGBE+egPQdkPTlC1y5gs7O+R0oN9ipE3TqhJGREBIC+vpgaytjn26JxsbGJiIioqijkECHDh0uXrzYtWvXCxcuNGzYsLCHr1+fU7++4GWxvD4wlCNnrRERFd1R/fIlf8IE4QKetTU3JIRz7Bg/Lg5Pn4aCSdRiaGh4/fp1Z2fn/v37Hzx4UFNTsyBGKSBo0iQKCJBQkZlJvr6wfj1On67yQTNj455qZqUQa/pRLKvCjx+0eHGOUwLOmcPR0aHjxyEk5E8bMzNISSGRO66MDHrzBtzd8cQJyekw5KYFyVvekFKlsHRpku6ZdJ7P79K1a1561tPDNWuAx8OQEEhLA2trpSR6tHgxvXkjuerHDzh4EEePpu3bRbW2HA7WqgVxcfwOHUBwrVFXz6lMVlfb3KjmN2N9ANDJyJjy8JVeegZqaOTxoysADA0MWzZvq6AvixKnFwaDwWAwGCqiuNw0MBgMRn7o06fP+/fvB4mtFYWEhHTu3DlW1Zsq1BB2VcvKI+6fBOekuBgyGAwG4/8HbNcOGzeWnOoVEZs2hVatCjsmFVEpe/4zREri4GJOHX1YVznr3+VCFKz4XlwnH+WuMn7+XChxMAqbQdNyqRly+BULW73goaxUNnnFyQmkL5uhvT22bi2tlrZtoyVL6NMngZoBACAlhd6/50+bRjKzlSvEr18ke5MrjwcybK7zibk51KsHlSr9rWoGAAgLCyslbVttUePg4ODp6dmrV6/w8PCijoVR4GD+kN2PyEAijSVEQ0Tz53OfPgUAnrW1aOW7d7RkicS38OeP5GS6e5dOnYKXL5V1JjAwMLh27RqXy23duvWvX7+UOrYoCQmht2+l1mZmwvXrMtRpeebF5fuJmjoAUDY6xCY6RLwBff4MmZk5f+KkSZwLF3DKFOjWDRwdccIENDeHxESJndOXLzR3ruSB5Z05qUwZBd+CKM7OoKEhsYYH4JWc3H/cuDz2DABcLpQrB5UrK2c4xOPB48eyxIWfPmHjxpzNm7FRI7CwAD09MDHBqlWxZ0+IiaF79yAsDPh84PMhLevhIUWN+98/tb4aGwBA9cjfq248MUjPAACwtMz7u1MMYQmC3HPIwP7D9mw/LPKfeFcS/2QwGAwGg1HQMEEDg8H4SzAxMTl48ODRo0f19PSEyz9//uzh4aHy4aw0YZxN1ut9YcV1aYTBYDAYhQhu24bt24O+fq5SfX3s2LHIstGrAiO1rB2rCTzgl8wr3kCLP1fttd/h5E+ZrYsKofl3yeSsHzP+Ip6/g+eS90ACAET9huXbVD8ourtj8+aSl+2trHD1aqnbJQMDad8+yVYi0dGwfn1+vdnT0+WuBZLcXwpDOjt37nRycirqKKTStWtXDw+PPn36pKs6sQijuJGzs5mkkZREfn708CGFhYlXCvcjF5FBJcga/PxIhmRQ4Bwj/dTEmziR3749f/BgmjyZ36cPdehASt71aWhoHDp0qFGjRq1atfoqI+tBcYKuXpWdCYsiIuD7d5WP6xuX9W/X9MMjyS3i4kQVoqVK4eTJnG3bODt2YIcOFBQko396/x5SUsTLcdgw0Tt8YUxMOCNHygldCjhyJLZqJTHHzXlDQwt7+3r16uWt57wTFERRMnftJCTwBw/mz5sHGRnYrh3n0CHOpUt48SL4+0v8eAnRs17V70b6ANAgLGrs03eamTwAAH19GD68QN6CeAwyzyES2yhywimc4BkMBoPBYAhgggYGg/FX0a9fv0ePHllZWQkXHj9+/Pr16yofa5hVVqaJB7EQVjI3rTIYDAZDlWhqoqcnbtmCHTpAgwbQoAF26MDZtg1375a29apEwEHQUwMA4BMkFVRC5AJnqR12MgUAIIBxH+l5vLwDCh+5CZINDQslDkahcvAMxEneKZrF95ACyC6NiLt3Y79+YGHxp1BLC2vX5uzZAzVqSDuOv2GDDCsRCgqiTZvyFZi5udzvOdaqla8h8klSEq1cSf368bt3p759afFiWZliihk7duxISEgYMGBAUQciizlz5pQpU2bw4MEZTML1tyN1OfD3bxo1CnV1sUEDXr9+fEdH6t4dHjyQ2Emed0gLH0g3bkBysqxQo6Nz5SwQ4cwZCA5GwZk6LY0+faKNG/mTJikVD4fD2bBhw9ixYxs1ajR37tyrV6/euHHjxo0b9+7dCw4OVqqrQkKurVRycn4lbpJ4ZGoreNH04xPJLdTUZFgQ0YMH0uwZsoiMhC9fJJS3aIGtWkkWAqqrY6dOkOdrEyLu2oVDhkDZsn+c3oyNsVmzddra0+bMEW3v68sfO5bfty9/wAD+1KmSo80nyckgV1UWHQ2BgfTiBXl50YwZEBND+/dLEwZdrWjztrQpANSK+OX+8gNX8MPX0sKuXbFNGxUHrwDi5w2paicGg8FgMBjFCQkKUAaDwSjR1KhR48aNG02aNIkRcqydNGnS69ev1YUS+OWfMhrQwhhu/wY+wcmfMLGsCvtmMBgMRkkF27SBNm3+sskwTYQEAABII5C+Pa1Yw0HwrI7tntOHJEjlw4C3dLsBWharXNUNGsDz51INfnV0oFevwg2IURhEy0ywAAApqRAbDyZGqh5YTQ1XrcKoKDp5Ej59An197NwZpOXNyQaDg+XsRvz4Mb9RValCMjYoGxigo2O+hsgPDx7QvHn09avgd0oA8PAh3LwJs2dj585FFpVinDx5csmSJXfv3lWTtA+4+ICIhw4dGjBgQJMmTZYuXdqhQwdOsUmvzigMQkNp8GD69Enwl1pwMAQH86KiaMIEnDgRhwzJZ/dEJOw/n6WoSErihoSApHwTAMANCeHp6UFqqnBhrlVP8Qt3aipdvkz16uHgwUqF5+Hh0aFDh+3bt2/YsIHP5wNAenr658+ftbS0unfv3q9fv4YNGyrVYQFSsSIgykoqYWAAec7CIJ2XZlmChoZfnktsgKamstJDpMnbicLjSTPEwk2bSFMTbt2C37//lJYqhZ064fLlcrqVDZeLixbh1Kl09Sp8/Ajm5tix48OwsIiBA52dnf80S02lcePo4UNISMgp49++jU5OuHCh7Mu3clhbg5GRRKcKidCnTzB+PFhaSjQbi9LRulS5HABYJCa7v/zI4RNwOFC2LHbvjlOnqixmKcgWKAjOAHw+763/6yvXznfu6ATCZ4bcPTA/BgaDwWAwipxi/SjLYDAYecPe3n7z5s0DBw7MKfnw4cP69etnzpyp2oH6lsbbvwkAjv+kiWX/stUrBoPBYDCySM+ewVMrydc6PS4cqYltnlNMBkSkw+B3dKkuahablTKcPBlu36aAAMm1detihw6FHBKjEDDQk9NAUwMMVCEjehsA7z+DtjY0qQulTLJLzcxwzBglesm9pCcBuWtF8sDFi+HDB5JmVJ6QQEOH4oEDctOZq56PH/nTpkFoqEgxffsGCxeimRk0aFDYISnM6dOnJ06ceO3atUqVKhV1LPLR0tI6ffr0sWPH5s+f7+Hh4e7uPmLEiDIFsDLKKHYQ0dixOWoGAVkig6go2roVmzSBSpUgty4hD4OIHlu7tsSWPGtrgdABjIwgtwekaHhiYEoKHD8OSgoaAMDW1vbff/8VKfT39z958uSQIUOSkpJatWrVqFGjxo0b165dmyvRMKBQwM6d6b//ZBhXoJVVLhMgVRCaBpGgAQD6qYl2Ed8kjYrQsKGspf0GDUBDQ5b9gKkp2NpKrlJT42zYAP7+/N27IToaicjCgjNiBFSpotzbkIa+Pvbpk/PXqgkTpk6d+uefmIhGjKC7d0VFJFFRdOgQcDi4YIFqwgAAIyMsV47CwxU/ggIDIV6y+9nFKuUzOBwkGhr6W3vYMEhOhjp1sGtX0JN3A6Q6pGkR+HzeU7/HFy57R0bKcxxhMBgMBoNRDCg2E3gMBoOhUgYMGNCsWTPhkiVLlqjcrbGbGehwAQD8E+FxibGbZTAYDMZfTVQUbdvGnzyZ5syhu3fz71bPJ0jOzjShW2Qz56rBVhsOVEeBLONZPCz9Wpz2Wuno4ObNKL7cyOVi3bq4Y0dRxMQocPp0AR1tWQ2sy4Ba/n53Jy9D497QdhAMnQF9x0OjnuA8CsJ+5qkvucsPurp56lcICwtcuxalrScR0Zs3NHKkrG3BAh4/5k+YQAMG8IcOpaVLZed6VwRasEBczZBFeDgtXZrP/guOixcvjhs37sqVKzVr1izqWBQFEfv37//s2bOzZ8+GhYVVr169f//+vr6+RR0Xo2ChGzfI319qdXg4rV5dEONyXFxkN8Dy5fOw+EphYfLzMihG9erVFy1a9OHDBx8fn1atWr1+/Xrw4MFWVlbz58+PLYC0DgphaIgtW0pOwQAA+vowbJjKx3yZbUxQK+QjhyTc32LNmjh3rowesEkTrFBBVoMKFcDISFYQ1atzNm7kHDqEhw9z1q5VmZohNxcvXvzw4cOIESNySujkSXryRPK1Ly2Nzp0DEXOjzEw6dow8PGjIEP6ECXD3rlIB4IwZYG6uXNCS8rbEamk8szIHgPrh0RV09HHBAly1Cvv1Kzg1A+ZGduOFy2Z77t8urmZgiScYDAaDwSieMEEDg8H4O0HEzZs3C1uqJicnz5s3T7Wj6HGhT/ZT3pwvlK7yDMcMBoPBYCgOj0dz5/K7dqWVK+HUKfLyouHDqWtXePkyP71GZkAmAQAYq4N6yZ/fa2kMS+2y3sbWEHgueTtZEVG1Kp45A337or09WFqClRXWqoVjxuCpU3Km1/9eYuJg5Q5wGQ99xsH4xeAvOTtziYHHg5AI+B4CGdmuzK3/gZqVpbY31IOxSu/vzcWqHTBpKbx6DwnZScPDIuH6feg4DL58V7472TnCuVxo0UL5TsVo1AicnUF6ogF6+5ZOnZJ6eHIyubnx3dzA25vu34ebN2nXLr6TE+3alfeQIiMpMFBGPQUGgpTc4UXLtWvX3N3dz58/X1vKHvRiTp06dbZv3/7169fGjRsPGzasRYsWL168KOqgGAUFnTsnxwZGmneLsgNJWhXmSfcv4Rw7JvynooudSUn5l1KJUKVKFTc3t127dr179+7+/fsRERH29vZ79+4tEjN8XLYMmzUD8Sw2+vro4oIFkCfrVULW26xX3hQFOS9y0NHBpk3x0CHQlikSVFODESPA0FByraWlKn0O8sq7d++GDx++b98+DQ2NP6Vnz8rKAREZSTt3/vnz+XPq0oVmzaJLl+jWLfD25o8YQb17Q1SUokE4OOCECVC6tBJxI4p7Yzy1MuchAkC7wB9UrpwSveUVIlL85xAREQYAhgaG/V0GL1347/DRrjmdFFR8DAaDwWAw8gETNDAYjL+WOnXqTJgwQbjkyJEjn1U91TilXJZb9fN4GOZPqUzTwGAwGIwigYhGjaLDhyEs7E9haiq9fcv38IDnkjMNK8KnpKwXdjKniEsQo22gvSkAAJ9gQWAxm7I0MuKsXYs+Ppzbtzl37+KlSzhjBgjPaP8/se0QNOsLSzbBhZtw8RbsOQ6dhoLbTEiXnN66WBObACPnQn1naNwbmvaB+t1gwCQI+wmI4LkK7CRN8uvqgIsjdG+X90H93sL2w/BbkovYl+/gNlO+zYEIOHWqVO8EALS3x6FDletRGk+eyHKXSU2FS5ckV/F4NHQo+fgIpxgHAPjxg/77jzw98xYOvX8vZ2EyLo78/PLWecFx9OjRIUOGeHt7Ozg4FHUsUuDx6N49WrGCliyhy5el+cAbGhpOmDDhw4cPw4YN69y589q1awtwtenXL9qxgz9lCs2YQZcvS0wJzyggMDFRdgNKTs6/71RWV+Krns7OYGCgVCfS8k1koatboMlxKlWqtHv37qtXr+7YsaNz585hwrd/hYOaGh44gGPGoL09GBmBpiaUKoW1a+PSpbhokcpHI4Abv7Je165lixcv4uzZ2KEDtG4NPXpwdu3CY8fA2FhuP9i3L44YAWZmouU2NrhoEVSrpoJYMzPp9GkaO5Y/YgTNnAmvXil+6MGDB9u2bbtp0yYRw1H5WoSc9B/v3vHHjqUPH4DH+1ObkkJPntDAgaIXR+ngkCGcQ4ewbVu0tQULC9DRkXOAoaH4HcIT6zIAYJGQVEFLlzN9uoJD5x/FrxEcDrdxo+Y21uUEt0TDR7veuXdD9iGKeD8wGAwGg8EoCBAAFixYsHjx4qKOhMFgMFRPQkJCxYoVIyMjc0qGDx++e/du1Y6y9QfM+ZL1vFRbH7ZXxer5dttlMBgMBkMpyMuLliyRtrURa9TACxck7KJTgI3BsDCQAGCoJfxX5S+Zv/ueAg2eUAYBADxvhBXlTdKWdHg8XnBwcHx8fGZmJofD0dLSKleunI7cuekiZZsXLN0CsWIT71wOdGwJp7cWRUx5JSgUeo2RYC9hVxb2rQGHWvAjDDzmw9tPEPULAEBDA2xtYFB3mOKer3G7j4Zr0k2mNTXg4FpwUlYw8fAhTZtGP36IFKOtLXp6QsWKSkcpCercmd69k9EAHRzwzBkJB+7cSatWSV2ELleOc+GCIiteot3euUODB8sWgOCaNdi/v7I9FxB8Pn/ZsmX79u27ePFi9erVizocydCNG/Dvv/T1a9aVS10dy5cHNzccOFDGUT9+/Ojfv7+2tvahQ4dKK7V7WH5ARMuX06VLf9YF1dWxYkWcPRtat1blQIzc5CwN8j086OJFwWtu9r+CsGhAUChYqsw5Kp/qFuF+6No12LcPwsMpPR11dKBiRZwzB8uXFx5FeCGTV7eujGVmrFkTL1/OT2wKkpmZuXLlyq1bt3p6ejo6OhbCiKIQwbdvEBcHFhZQpkwBDXIsAkZ9IADQ4sDrxlgmn1LPjx9p/Xr48QPS0kBHh0qVwrQ0iIig1FTU1oayZXHaNKhRIy89P31K8+bRp09/9AQGBtigAW7dKjvPQmpq6rBhw96/f3/o0CHxDEHUti19+iTjcGzeHI8cAQBydiYZTja9e3M2bFDsnQiRkEAnTpBMnQrWrYvTpvGnTYPwcEFJQCnj9Y1rAUD3oIguvV1RXhYSVf2oZXQo/PvduWfzs+ePxY+aMGZazRp1pHUi3AMzcmAwGAwGo9AYPXr0jh078jKnyWAwGCUFfX39GTNmTJs2LafEy8tryZIlFhYWKhxlrA1EpsPGYACA1wnQ/Bk5loLR1tjESIWDMBgMBoMhk9OnZRg1U0AAXL+OXbrkoePn8dkGvwZ/iZoBAMprQwdTuBQNAOAbC3+3oCE+Pj4gICBZKLdxfHx8bGyspaVluUKx/80Dv2Jgi5cENQMA8Phw5xEcOgsDuxd2VHmDx4OBUyQnywgMhhFz4f4xsLGES54QHAY+DyAuAWraQ6tGoJ7vh/XvoqqDXKSlw5nr4PRPIoSHg6GhotmymzTBI0dg0SIKCICYGOBwwNQUq1fHpUvFN7zmHXV1OQ2kybOuXZO1pT4oiA4cwEmTlA0Hq1alUqVkbZA1MMD69ZXttoAICQkZMmQIET169KhMgS0u5hM6c4aWLs3le5GRQZ8/w8qV8OsXTpwo7UAbG5vbt2/PmTOnYcOGJ06caNSokapC4k+eDOfPQ4aQA0xGBn34QFOn4ooV2KmTqgZiSIOzYwevfHlpP+EciQMiqnwdMWupsmNH6NgRADAzU+QkIz4oCZyxpEkWtLXBxUW1QUpDTU1t/vz57dq1692799q1a/srpayKjYXkZChVKl9eUIgg3bxHJSTxYNHXrM9/nA3kV80AAPb2mJ2HiDZsgAMH6FeW/wMBwOfP9OYNDh+OY8Yo1+2LF/zx40HELSM+nm7dggED8ORJ0NSUeFxmZmbPnj0NDAyePn2qKbGNPCkemZkhALx9K1v3AC9eQEaG/IusCPr62LcvHDxIX79KbsDlQsuW0KIFZ9cuWriQAgN58fEnq9sCgCafmo8ci849lBuxYCCiHEXCqOHjJbbZs/2wxHJxV4aCOBcxGAwGg8GQAUs5wWAw/nJGjRplYmKS82daWprKHRoAYLEdbqiMWhwAAB7B+Sjo/JJa+JF3JPDZAw6DwWAwCpqMDPr5U06D69fz1vfL7EXl+vp566CYYqOV9SLurzYUT0tL+/jxo7CaQUB6enpISEgROFQrxuaD8C1Eam1yKnidK8RohHj5HvpPhOZ9oWFP6DAE5m+EZJkJ3wHgwBl481Fq7aevsCLbbaKsJbi7wBR3aN9UBWqGTB6kyIytZebDadf78Nu14zs78zt1ok6daP36XA7V0ihfHvfv59y4wTl7lnP2LOfGDdyxQ5VqBgC5e3zJxkZSKZGQMZtk/P3zEk/p0mhnJ6MebW2hcuW89Kxq7t275+Dg0K5dOx8fn2KrZoDYWFi/XnIWj/h4OnAAZGYJVFdX//fff7ds2eLk5LR//36VRERXr8L167nUDDlERcHq1SB2FmWoHMrIwCpVRAq5ISGC/4QLhVcW8+P9LvVYITWDjAVLXLcOa9eWUKGlBZ07qywFj2I0btz4+vXrEydODAmRfvnMgcej9eupc2d+u3Z8R0d+mzY0eDB8lH6tKlL4BAsDKTwNAMBCE6aUU6W+lk6fpr17IVvN8IeoKNq5k65cUaIvPp/mzxdVM+QM9Po1rVol7dBJkyZxOJzDhw9LVjMAQNu2wOVKHdrIiDNkCADQnTsgO3VLZCRIEyXIRk8PPDzAyEhiJdatmyVEq1MHz53jeHufGu76w0APADo79zEoCjWDtF83iREbF/vytd/FK2e37dx478FtkVoZBzI1A4PBYDAYhQwTNDAYjL8cPT290aNHC5fs27evIB483KzgngN2MoWcx6bXCTDUn5o8oyMRkKqaXJ8MBoPBYEgiKUnyMowQmJamXJ+/f9O8eb8HuYWkEABo8zPt8e9ZzonJAO/sdc9Kf7U9w5cvX1JSUiRWZWZmhoaG8lWUj1y1vJO5vRAAIuTlki4IZv8LziPhrA/4vYW3H+H+M1i3G1r0hdcy14Au3oZ06b9OInj2VuWRAgCocUFbS2rt5PTtB1LHVPv1GEJDISEBoqLI3582baJBg+SeTLLQ1QV7e6hcWdp+0/yAHh4gpEgWpXRpzrhxEsr5fNlZIbLa5C2kRYvA0lJaPDh7dt66VS2vX7/u3bv3oUOHZs+ezZWx9FXU0JYtFBQktToqitavl9tJt27d7t69u3LlymnTpqng4W7/fhmp5enLFzosec/uXwCdP08DB1L79tSuHfXuTZs3y7I5KVDU1PDff7FsWeEynrU1z9qaV7Uqf8WKAlpKVLArRBR1sNfTwxMnoGdPsLEBDgcAQFMTK1XCCRM4//2nqvAUp3r16p07d7569aqcdmlpNGAAbdpE797Bz58QHQ1BQXT7Nn/wYDp9ulAiVQL/RGj3gnaHZv252A51VXhuI4JduyA2VnLt79+webMSvT1+LMsdgc+HBw8kXqRu3bp1+fLlI0eOyDhv44gRWKuWlDrE5s2hXj0AgKQkOUFmZICyTwQ54/Tvj9OnQ+5fKOjpYYsWePBgjgwoMTFh171rtyJ+AED5cradOnTL23Dy48kmn/0YGhjWqVXfsZPz6JETmzdtpYrQGAwGg8FgFAhM0MBgMP5+Ro8erSa0x+L79+9PnjwpiIGq6MDxWvi4IQ6zBO3sR9EPSTD6A1Xxpamf6GlcQQxbMsCNH2X8yWAwGIx8YWiIurpy2iizVZfOnKGuXenAgfdhcYQIAJWDP3CduoGfX37CLEK+pcD5KDgbCXdi4OZv6PaKfqYDAFhqQhvpy6YlHSJKkjm1nZycHC1xk3RRkynPJoBX6Mtta3bB7mMQ9TtXIRH4f4ZBUyH6t5TDABJkbpUEgDh5DfJMeUkuBgDQMvPhxPSdZiS2IZXHI19f/qxZBRWQ4tSrh127SpZK6Ohg375QoYKEKi4XDQzk9CxNlCCX6tU5K1ei2LhYtizOnw9NmuSxWwEPHpCHB9/VlVxdad48CA2Vf4gYROTh4bF69eq2bdvmK5hC4P17OQ1+yEyXko29vf2TJ08eP348Sfk0IqJERMhp8PRpfocohmRkkLs7TZ9Od+/Sx48UEEBPntC6deTsDOHhRRNSzZp44AAKZxLR1MQqVXD2bJXLhhRfB5WleNDR4fz3H8fHB/fvx3XrOMePo48PjpdsZV8IBAcHlypVSnYbmjKFHj2S4McTHk6rV8v2R1EBmZkQFgY/f8qVl6XwYGEgtfSj5/FZJS2NwaW0SoN5+1aWuAqAgoPhyxcFOyMfHxnZ3wCAoqIk/rK8vLymT59uIPv6paaGnp5Yt65oxiVdXWzfHnMENLVrS03JJMDERFSRoAw4eDDnwgUcMwbbtMHmzbFbN86OHXj4MOjr8/n8oOBvp7yPzl049dnzxwBgZlZ69MiJiqjreDzeh4/vcv6cs2Dahk2rL187//XbF2m/PlXZtIj0KdKVqnpmMBgMBoOhEvJtZMlgMBjFHisrq7Zt2167di2n5OTJk//8808BDWevCxur4AJb2PqDdoRAIg8AIDYT9oTCnlCy1QY3KxxmCXrFd9OU6hHIF3DjR5pkL/4ng8FgMPILItjZybKQNTHBgQMV7e3uXVq+HCIjASDYPGvS0y7iG336BBMm4JEjUL58PuMtTFL4MP4jnfoJEiZECdKOYPc9MHMUtFJZHvZiRGpqaoa83fZxcXHm5uaFE4/ilDaV08DYsFDiyCY2AQ6egSTJVhfw6RvMWA17V0uu1ZSXqFoz/7nApTBvDLx4B1FiuoXZ6RslqBkE8Plw7x78/AmlVbtqpDS4bBno6tK5c7nsu8uWxX79ZC0W1q8P795JrS1VKl8m8G3aYIMGsHEjvH0LiYmgqwuVK+PUqWAq7/sqg6QkGjOGnj0T2AMQANy7Rz4+2K8fTp6sVE+XL19OSUkZMmRI3oMpNNLT5TRQeAOxkZHR5cuXGzdufOTIkQEDBuQxHiKSa0yioHNJiYImTaIbN0TXlXk8evMG3N3x3DlQl3f+KggqVsRTpyB7HZFz4ABUrAi/f0N0NMhbqi8cJKyw6upi69ZFEUsuTpw4ERER0aVLF1mNvn0jX1+pZjbh4bRiBe7bJ3+wjAx68ADevwcjI2zVCqys5B8SHk6LFsGHDxQXB1wuGhtD/fq4YAHo6Ym3fRALkwLoc7Y1mDrCWBuYU0H68vLXrxQRgcbGULmyrNQMuSF/fzmWBnFx9PEjVqyoUHdyE9NkZoIk06zY2NjSilxzzczwzBnw9ISbNyEmBjgcKF0a+vZFR8ecJtimDZQrR4GB0vrA8uWlpY1QFBMTYXVRenq6712fl6/8vgUFpgrpOerWrj/Ydbi+vjyVoSRWLl2n7CGIqKDVSkpKcmJSYkpKMhGlpKYQn6+urmFbwY7D4RKRSiwfGAwGg8FgFBBM0MBgMP4vcHFxERY0HD9+fM2aNQVqxGqiDvNtcXxZ2B8GB8Loa/Zz69cUmPeFNgbBIjscZFFw4xcsivgriIsVckpokj1zaGAwGAzVgrNnk7+/5MS9iNi4MchMAP8HIlqzBrLz0IeZZF2rrH+HAQD9+AHz5uGhQyqJuXCY/olO/pRUkQmZRzH8MYQDvP0Ibi6wZFIhh1bgKDItWzznbUf0gwu3IEa6tVUjSVnLC46j5+Gr9B3jCPDSH/j8LMdxEapVhJuPZHVeNq+WAXJpUBPGDoRN++G30CepR0nl+MGyDouIoDNnMHfKtiIAEefMQXd3OniQvnwBDgcrV0ZXV4iOprt3sUwZqFRJ/BPHWbPg8WMKCJDQIZcLbdsqeiaUhoEBLliQrx6E4fPJzY0ePhQtDwujnTtBTU2pfd5Lly6dP38+R+K3sLghaf0yF/r6indmYGBw4MABJycnJycnPbk9SwQR9fVlL4WRsXFxPFfmh9ev6f59abvkyd8ftmxRVlVTENDKlRQeDomJoKeHlpbg6or9+om0kbaWKbjAyaiSVlsS+fDhw/jx4y9fvqyhIUslR4cPwy8pgjYBX79KvZ7ldLJ5M5w+TcHBAqEPmZpitWq4bh1YSJ/g8POjyZPp+/c/nURFwadP8OoVHjwo7CIWlgbzA+mU0J1bMyPYWAWlJQijAwfgyBEKC4PYWNLVRUtLaN0aZ8+WY1QgQO4Zg8OR3yaH6tUBUVbmIwMDiS5B9vb2T58+7dmzp/wh1NRw1CgYNUpqA01N6NuXNm5EieqK0qVRpSZM0b+iNmxaFRmV6z67cqWqnTt0rVG9Nsj8fRGR76N7p88eS0xMyCmJj0tITk4BAF09XQODP5+8jo6uc9ferVq0zc81LjY2ZsuO9UHB38SrSpmUatSoWcMGjQUBi98b/zUnCgaDwWAwSjRM0MBgMP4v6N69++jRo9OzNwOFhob6+Ph06tSpoMc1UoNJZWFiWXwYC8d/0tlIiMsEAIjOgHEf6VEsbLZH7t82NyaKDO0CM2lgFAFEdOIEnDlDP38ijwdGRtCgAU6bBnLt+hmMYk6lSjhjBq1eLWpmy+Viw4a4caOi/bx+TUJODz8Ns3ZDlonJkjjQ588YFweGhbtBPq98TYHD2T7irYwhJgLehgKPgP8D+PeQsidgf8XCrmNQqTwM6l5EgRYMmpqa6urqMkwaOByOUT436hUMDWpCq4Zw9obkdYFqFWHhxEKNx++trBUKAIiJh+gYMJe0UX/GKLhwG76HSD7Q3BRmeeQxqrgEiI0Hc1PQ1pLaZuYosLWB9XshMDgr+UVt00jjtESQuducvnwpLvenpUvj9OkIAHw+/fsv9etHYWGQlER6emhlBd264YQJILzwoKeH27bB2LEUEJDr30xXF1u0wFWrCv0NyII8PUlaHp+kJDpyBPv1AzMzRbq6dOlSUlJSjx49VBlfwdGmDdy9C5nSM8dISxUvhQYNGrRo0WLPnj15zj1B9vbg7y+1Wl+f07dv3noutvAPHICYGOnVfLh/H4qDoOH166xXyckUGQmfP9Pz55x//wUAwXZqpXrLm4ZP3IW+uK1uxsfH9+rVa+XKlfXr15fTVKLyVQhKTMTYWDCRmo6LZsygs2dzOQ38+kX370O/fujlJTmdQWIiTZsmrGb409uHD+Dhgd7egJjOh23B/DWBmUmcLGsQ45T4Ja/ODOrXEnVspQZz7twfa4SkJPr8Gb5+hffv0ctLrqYBGzUic/McFa8ELCywTh3ZnfzpzdmZdu6EYKmSQaxQAbS1xctHjhzZqFGjQYMGVa9eXcGxZIUxejQnIoJOn4a43LJQCwucNs1Bkhji2bNneRiIz+fv2L1JoGYoZWpWrWpN2woV7atUMzWR76QSHx+3z2vXO/+sX3dyUsrTxy+Dg0LT0/749+joaJerYF2rTnV9A93k5KSjJw48fvpg2OBRFmUU0oGK/0hv3rkuUc0AANG/oy9dOXvpylnzUuY1a9b9GPDevko1GV0xGAwGg8EoEpiggcFg/F9gYmLSpUuXs2fP5pTs27evEAQNAhCgqRE0NcI1leB4BKwNouBUAIDDEWCmQYvtisuMseKIqxAEqgUZ6gSRKmbSwCga0tNp+HB6/FgwB5c1M/H6NTx4gNu3g4JuogxGcQV79cLq1Wn5cvr2DRITgctFc3No2xYnTVJomxoAANCTJ5CYmPPnm3I1BC8MUrK2T0FkJHz+DA0aqDT2guL2b+ATAEAHUzhRExsthlRJO7cBIC4etnrBQGcoloYFeQQR9fX1k6V7IGtra5vmxy2/IPFcDfHj4IEfpOU2p69aEfb9C/qFK0KTuyGQwwGulDalTGD6cFjwH/wSWzrU14OhvaFWFaXj2X0MvM5C2E9IywBdbShnCbNGQ2tJ6dS+BMG7z1DFFmpUhorloFolaFpWX7+vJkhfvgEALG4yFx6Phg2j+/f/LIEnJlJAAHz/Dh8+4PbtuX63lSvjuXOwbh08fw4xMaSujubm0L8/dutWJLHL4upVWckXQkLI01OR3bRENH/+/KVLl5YMewYAHDAAjh2jt28l19ra4tSpyvY5fvz4kSNH5lnQwJk7l549IykrkVivHhRYvsKiAiMj5azRyZA7FCFJSXDuHFWqhCNHCheLiwwk2jNI234tA4mNi5Wmgc/nDxgwoGPHjm5ubnIbk5Z0BZwAdXUZOm86d47On5eYN4G+foWJE9HbW0LV2rUykiDQu3fg7X2rVc+Zn/ifUxA46gCARL0fnV1+ZKlZfDRdsIb581EslQZ5edH58xISPfB49OgRzJmDa9ZIf58AAGBujvb2JF3QgFWrKpGgwdAQu3ShvXsln9gtLHDuXInHVahQYcOGDU5OTk+fPlXJXRkuXozt2tGOHRAaSmlpqKcHtrYNX7yAf/+V2N7BwQGUlzV8DHgv0Ae0adWhX59Biv+svgQG7NyzJTYuBgCMjUxKl7KePWueuPo2OTnlg//nD/6fBw0eYFO+TGTUz2/fA5evmu/af1jjRs2UClWAjnaWy0ebVh0qmVtobt7C/f5dIyPzh6HeI+vS34wNACAyOvLm7Ws3b1+bt2ha+7admzZuWaDGrgwGg8FgMJSCCRoYDMb/C0OHDhUWNHh7e//48cPGxqYwY9DiwBBLcCmD0z+RVzgAwJYfMMIKrOXNKpRcZKsWmD0Do5ChyZPpzh3RbbZE9PEjeHjguXPMp4FR4rG3Ry8vTE+HqCjQ0spXZncAAPhWurzgxReLbJ922W66xYzQtKxQGxrgq/eysgYAwLcf4P8ZalQujMAKDTs7u4SEBImaBnV19bJlyxbPlBMAoK0F53fBjqNw5ir8jAYeD4wMoGFtWDwJDJVwo1cNzRvA0QvA40ltYGIIJkZSa91cQF8PVu2Ez98F/tzA5YBtORjRF8YPVi4SIhg0Ba7cheTsRNXRAEGh8P4LjB4Ic4TSRMQngvssePwSorMXJQ31oU41aLC6FJqby1i/AV1d7NpVubAKGFq+nO7dk/APkJZGN27Axo2ixvg6Ojh/vuBlMf1+C4iKktPg82dFujl//jwiOjs7qyCkwkFNDbduBXd3EnuDWLYsrlypVMoJAU2aNElMTPzw4UPVqlXzEpKZGS5dSvPmwY/c1wkOB2vXxm3b8tJnMUcRoVYe4PPh61eIiQELC7C2zksPALLcOwAgJQVOnIDhw/MYoTLWDsLNRMQQxUfTsHTp0uTk5H+lrFWLgO3b09mzIN26CUuXBk1NqccfPAhJSdIq6f17fPgQmjQRrXj1SkZIYbomS2PLHHtNOSfsymFfVnstbOV/P6tFSAgtXYo1aojaPxw5IjUYHo/u31fEUQxXr4YBA+ibhI37aGeHq1fLPlz0kDlz4OdPun5dNDBLS5w5E6pVk3IcuLq6vnjxYsyYMcePH1dqRKk0b47NmwMACvQKL14IiiWqFgSCBmVlDV++fgIADofTvVtvxW8m796/dezkwczMTABo3KhZf5fBrq4DZXiJAYD/u4+ee/afv3Tm+o1Laelpew/s+PY9sF+fgRyOclKDxv80O3fxFI/Hu3v/lnN4vNbTrM/ENia+5fewKB2tF5Zm78xNv5gY8hEifoZ7Hdl785jXsEy1shra6OiI7dvn+ZzDYDAYDAZDJTBBA4PB+H+hS5cuFhYW4dlG3BkZGatXr96yZYvcA4koIiIiIiKCiKytrc3NzfMZiTYHNtvj1xTyjYVMghu/YWiB5U4uOORaMkBuNYNEZYPEQqZyYBQU/v704IG0hVj69AnWrsWFCws5qGLK9+/8LVsgJAQzMsDYGHr2FN8UxSjWaGiAlVXeDkUHB9LVzZmHbfvm7pHmvQHgTEPHGd4btNNTwMwMKlVSWagFjA4XBW4siTx6E4BJUq0KAADiE/9CQYO6unr16tU/fvyYkJAgXK6lpWVjY5P/u5oChcOBMa4wxrWo4wDo3QXW74WAr1IbNKknx9ujTxdwbg+X78Cth5DBg2b1oHtH0JXgPC2H+Rvgwm0Jmz+jY2CbF9Syh66tAQCSU6HrcHj2JlebuAS4+wQc3eFq616lAgKkLWhhtWpQt67SkRUcaWlw44ZUOUlaGly8CBMmQAncQ0l8vpwWchsA8Pn8pUuXzp8/v9iKkyRToQKeOgXz59Pbt/DrFxCBsTFWqoRLlki2rJcHInbs2PHGjRt5FDQAQJs2nGPHaMkS+vQJEhMBEUuVgmbNcOZM0NDIY5/FmXLl5DRQ9gLB49G6dXD9OoWHQ1ISGBigtTUMHIgDBijaw8eP9OIFcDgoyZafG/Incw9PRwffvYNatYSlCSpXGIirGSC3GKI4aBqePHmyc+fOFy9eqCnmxYXt20PlyiQtwYqmJsiQRqWnk+yMFcnJdO4cigsact+BCLOvzaC5A+anaGTt8DBMjp9zep3bLS81Xm5RS0gILV+OO3f+KfnxQ04wISHk44O9e8tqAwDW1rhvH0ycSB8+/Lm4amhg9eq4ebPSvwJE3LQJzp2DQ4coPBzS01FPD+zscO5cKF9e9qHLly+vUaPG7du3W7durdygMhHIFECmUkFQlSNrUFDTkJ6eBgBcrpp2tvOBbHg83tETB+/evwkAampqA/oOad60NQAkCjnDSSQxMVFdXb1X977Vq9bcvW9rfHzc7bs+kZERo0ZM0NaSfyP161dU8I+g8uVtjY1MDAwMY2J+83iZW9R503I3M0tO7fjlR8cvP5I0NR71cb4VE/mLA2H8jHX8lBk37ltdugRVq+KGDSXoIYjBYDAYjL8PJmhgMBj/L6irq48dO3bevHk5JXv27Jk+fXo5KVM5oaGhhw4dunz58osXL4QfsUqXLt26devBgwd36tQpz/OGCPCPIfjGAgBEy8xhXHL5f8gokfMemQijRMDfvx9+/5ZaTQTS8lj/n0GrV9PJk/DzJ+Rk5bh/H7y8cOdOMDAo0tAYhULdumhrm+MEvsprwfXaraMNTIPNbJb1nrb8yFL8H3tnGd9E1kbx8ySpu3tpKe7W4u677OK+2OLOIosuyy5uL7CwuLu7OxQvxWlLBeruLknu+yHVNFajZZn/B37kzp07d9Jkksxz7jlOTkVw3y1vquXcYr0bi0b6StwleDwY/Rdf49ra2g0bNgwNDY2NjRWJRDweT0tLq1KlSur/yRJd2aCtiRkjsWA94hJkbK1XHctny2iXQl0NvTqjV+fiTyM5FeduyM0oiInH2p3ZgoaZy/BStp0/PP0w3mbM2ZYPmKtrYZUAVapE69cXf4plAHv2jAUpMldhQUHk4YG6db/alEoLMjJiAQGKelhZKR1k9+7d6urq35I9Qy7GxvTvv5SVBX9/MAZbW2irVBWTR+vWrS9fvjx16tTiD2FvT7t3k1CIqCioq5fc5agiQ+PGsRs3kCP3l0ZLCz//XIThhEI2ciR7/DjPXCEujsXFYelSvH9PK1eqMoa4Tx9J5ZvleyUU0DHkWj6kpjI/P6pXDz4+4rNneX36ZJ9U0RUG4pEjqVo1Gj9e6s8tU82AxER286Z49Wre3Ln5u5WXrIExNmXKlPXr11taWqq6j0BAy5ezSZNQWA3A51Pr1jRqFIKDxf/7H335gvR06OmhXj367Tfo6CAhQVFKjgSZ2gU53zc29pj814DsZ5IHNvTBiT9OrTFLjJY9spShS3g4EhOVTOazfB1ifpyc6OJFXL3Krl+npCSmr08//khduxY7hIx69kTPngQgLQ2y1Dky0dTUXLp06Z9//lmKggZFaoaMDLZzJ549Q2oqNDVRq5bbrVvOnTtDZU2DgYEhgKyszPiEOEMDI8Wdk5ISt+/6x9vXC4ChgdHEcdMrO2anPWoru/LndqhRvdYf85Zt2f6/gMAvHz3fr/3f0mmT5hgaKjq01yePTf+uEQqF6urqfXsN7t71p6PHDwDwM9T9aG5cO1LGzQGdjMzOZ6+0S0u7VcXuYnWHdIHgZG2n3569Y2/fYtQoOnxYqTaFg4ODg4ODo4zgBA0cHBzfERMnTlyzZk1izu/ejIyMhQsXHj58OH+f9PT0q1evHjx48MqVK0JZXpcRERHHjx8/fvx4ixYt/vnnn8aNGxdvMok5Y+t8e8vJikzher8qBg/fCv+Ns/ge+Fajgr8u7H//E+/ZQ1LJuKmp7NEjjBhBp05BteVfHN8wRJg1C7NnIzoagF568l8nVkweux7A9q6jfwh603ppkaPNy5F2RtDiIU2Md8lQqw5rc4REyO1sYwGX+l9xcl8RIrKxsbEprm8HB4CR/ZCchs0HEBCal2KgoY76NXF0A/S+SmDR1fsIULgeNSAE4VEwMsBjd0XanTeeCD+2z2LjAty/n1fO1NWlmjVp/Xo4OpbmpEvO589K/edZYCB9g4IGNG2qyIndxIRGjlQ8QGBg4B9//HH79u1vzJ4hP2pqpbXgtUmTJn///XcpDCQQqCIlKWWSk9mePeztW0pPh4EBevemLl1KYViRSK55iZ0d9enD9u1D4UwiInJxoUGDVD8OW7y4gJohl+Rkdv486tShoSqY7SQloaCCQYKocHQFn4/gYNajB/vyRaqqLdE0KHpHpKSQrm7ewzt32J077MoVGj2afv01d5C8U5NcTIVCtmgRu38foaFgTGRrm3+eJbJqSEpCQgJMTaEpJ4cyPJzdvo2ICFSvTu3b5w/Iu337dmZm5qCi/KUAoHFj3rZtbNEi5u2NjIzsRisrat+eli9n+/ax7dsRFpZ3Ps+e4c4dWr0ajRopL8+bmclotLbGhw9Sbcv6zVn/c7b8qF5y+IYn+xsdVpTtwpKTKSUl7/SNjKCtrUjTwFgR3sg8HvXoIYlbKs2LqcpqBgkDBgxYsGDBu3fv6tWrV4qzkFIn5KocJDwPDweAR49w8+aLxYtdVL6KVnbIViS8//BG4rUgD89PH/fu3x6fEAfA0cFp0vgZ+QUQ7du3v3Tpkli+I5Fjvq8lhoZGv8/8Y9fef9+8cw8KDlyx5s9pk2fb2sj19bl195rktl5mZuaxkwe6dvqxa6cfb92+Iiba4lynbWBoo9Aoi+Q0/YzM/H93lpoqALr7BEboaD+1swg0zE5BYgEB+P13OnlS0fPCwcHBwcHBUWZwt6Q5ODi+I4yNjWfMmJH/PtfRo0enTZvm4uICwM3NbdeuXSdPnkxIkLX4rhBPnjxxcXEZNGjQihUr5Nk8KCAgJ/nYVn5C5bfLd2XPoOLJcrqH8kdpJZ4r1UdGslOnpNUMObA3b7B9O02Z8pUnxfH1oY4dMW8e27RJEiU+xPXUBecfbjboKCbelHHrnzhofZXSbemgL8AgS+wLBYAdMax+LVIgaGhYG4b/RYcGjtJiyjD064ZV2+ETgPQMGOiiZycM6/31IpXfeckNXpAQm4DAUIREIDhcUbfwKNx+Lhi2Zg2io9nZs/DxgbEx/fAD6peSoicykj1/jpgYql8f9euX9AmytQWPpyh8QV2dVF+dXF6kprLdu+HujvR06OigY0caOJBmzYKrK/PwkNGfz0enTqimKAJHLBaPHDly9uzZdRWIOTIy2KZNePoUsbFMICBTU/TqRYMGFXvlcUWmatWqQUFBmZmZ35z9DLt0CevXMz8/5Jpj3bmDevVo+3aYmhZnxCdP2NatCApimZmkpQVHR/r9d1SvLtWL5s2DWMzOnpX4cmWjp0ctWtCWLUV4kSQlsfv35QqPkpNx5AjkCRoiI3P/KyVlkKFjyMXAgO3dK1FeSnpKyQvk7igSsVGjZLQHBrL168Hj0ciRubvnaRREIjZ8OHvyJP8lWN5BVVc2sAMHcOYMCw9HZia0tcnOjqZPR/68hrg49ttv7N07REUBAI/H7Oyoc2f64w/JdfXff/+dOnWqKnom2uhV4Ndoo0Z0+TIePMD16ywzk5ycqH9/WFiw8+fZpk3SnnaMMV9f/PYbHT1KtraKfGUMDGjAABlHnzqVvXyZOywjWjR40dZuYyUPW315faJnZe2bCvV6ANTUCmg+nJzIyoopEDRYWJSOKugrwufz+/bte/ny5VIRNEiEC/nVDFJSBglNLS0BPA8PZ/7+mDbtuaFhU4HA2dn5xfjx9OuvCj7BKztWMTI0jouPvX33esvmbXmyeqalp52/ePLeg9uS90WLZq1/GfyrmppaXg/GJpmaOtvba6elERAlEp1PT9+WnJz7kW9paSmlVFNXV584bvqJ04fv3r8ZFx+7Zv3Ssb9OrlungcxJRkVFALC1sU9LT4uJibp55+qyP9dWPn9ptxay+Lx7Djb3HGwACMRio/RM/fQM3UyhXkamfmaWplAoIvpkagjAMC3jqZ1FmK6OXkamWVRYbR9vjar/rYA6Dg4ODg6Ob4Tv/sY9BwfHd8bs2bN37NgRkXPLhjE2fvz4KVOm/PnnnyEhIUUdTSwWHz169Pz58//73//Gjx9fpH29c1bCOJXIWrV8UOyvkD+I4b+qbPivntd/nOrVcfOmog4VO0v+K8D27kWhVXF5CIW4cwecoOH7gAYOpA4d2Lp18PVFWto/b082r9MiTqDlzzSXf2ErqnxLlbDp9nQojAkZ7sfh2Fx8DoBXPgdicdJFUnckjbq1nLD1r/KbJcc3gqUZNv5Rbkc3VeLoDC0N6OkiJAIZykzBs12WTU1p3LhSmVs2YWFs9mzm5SUpUjItLapUCaNG0ZAhxR6SmjdnNjaQnzpBNjYo1cWspc+DB2zJEubnl+ebce8eDh+mzZtp506MH888PQsoNnR0qF07WrVK8ahbtmwRCoWzZsl3zQkMZOPG5R+ceXvj9WtcvUq7dsldDv7NIhAILC0tQ0NDHb4pP3B25w7788/sinUuaWns+XMMG0ZnzhQ1iYMtW8ZOnsw1HmMAfHzYu3c0ZQqNGCHVmRYsoKFD2bZtCApiABkY0PDhaNasaEe8fRsKf0qz4GAKCoKdXd5x5dfgFekYcklLQ0EBrpS8QO5Mdu5k8rz0ExN5o0YhR+6QX5fAVq2SUjMoOKhKIRRiMZs0id29m3cWMTEsKIh5edHYsdnq4ZgYNnAg+/Qp/14ICGAHDiAggPbsCQgMfPz48ZEjR5Scc85PV2lNA49H7dujffu8v4RQiH//lZfQxwIDsXgxTZ/OvLwQEyP7QA0bonZtGRsaNKB+/djhwxI7kLU9p+eqGbp+fHjAIlrLpBFr25ZduqRAtUcWFgXsRojQrRv8/OQpaahRI1hYyButwsIYU+BVIBvJM6BMmp+rZnhRuza7cye3XSJoaGpp+Tw8HEIhoqNhaQmArVyJe/do715oyF6CQ0SdO3Y/eeZIaFjIzTtXu3XuUXBSwsdP71+6ej4hIR6AhobmoP6/tGrRrsAQqals7Fi+m1szoRASlYOaWisNjf5aWr1jYuLEYhMTk+nTp9epU0fq0Dweb/CA4aYmZqfOHk1LT9uy/X8//9jnh249C19YDAwMw8JDeTze1Ikzlyybzxj75OPZyqbSgvNnT9Sp8snMSPJGFfJ4UdqaUdqyPxa1hML9DfLeO/pbVk35baGjg5PMzhwcHBwcHBxlBydo4ODg+L7Q09P766+/JkyYkNvy5s2bMWPGKN7LwMDA3t6eiLy9vdPT06W2pqamTpgwwd/ff6Vq4aAA0kQITAcAAcGpaDaE3wASHcN/2JAgv2KjtHpyfAVo9Gh28SLkLSpSV0ePHrI3fT9IZdMWgkVHE2P/yWWdHDIwM6PVqyX/tQLWRGCsBwOwIxjDrVDj23FpcNTCIEscDgOAHbHs0i4aMQdvPJGaBgDi1Ica8G7Rsu7+tTBRVi3m4ChffmyPtbsQGy+3g5U5qjlAXQ1G+oiV7zimJkCdslhb6O/PRo6UrDLPJi2NeXlh2TL4+9OCBcUcVlcXzZohOFh2ioZAgPbtkX+5Z0Xj1Svx7NkIL2iaIRSyDx8wejSdPEkXLmDzZjx5wpKSCIClJYYOpW7dFI+alJS0bNmyhw8fylwUCwAZGWzcOPbxo3R7Whp78ADTp9OOHcU9pXJAJBIRkdyTzcHQ0DA+Pv6rzKiUEAqxerW0miEH9uEDli+n5ctVH4/t38+OHEFysvSG8HC2aRM5OqJNG+lNlSpJ1DPF/3rn56fIQwVAYiLCw/MLGgqnQqikY5BgaAhZf2XJCEpkDTdvyqt/5+4orUUQi3H3rrxCu8jWFhYWfHf33BZVHBrYihXs5k1kZUlviI1lu3ZRrVro0IHNmFFAzZBLVhZ7+BBbt27w8RkzZoyOjvIvZLnLDKR+pMvQ6P+4GT8qHOs5MPK45L+i9Z3zb6G6dWnLlgKdvb3ZnTuIi0PdujR7NkxM2PHjCVFxm7tnC+l6ez7Y6ZCi3qMvAOrZEzt3Mk9P2cfV0kKfPlJtNHMm3r5lrq6F/zpUpw79738Kz6Qicv78+SNHjjx79kyl3unpbP16PH3KYmIAkLExmjen2bMlYrXC9gwS3O7dE3cu8Id7Hh7etKDLkaSlqbHxc1dXTJ9O27fLm0K7Np0euN6JiAw/d+FkXFxMrZp1tTS1kpOTfX0/3X1wU5RzWahRrdawoaPNzaT1JWzCBPbwoVSjOlFrDY0L5ubTLCxmz5kzVH5aTeeO3U1Nzffs35aRkX7+0mkPzw/DfxljYV7gXOxsK3l98ggLD/H6lG2GpK6uQVOmWN+9+9uzd4nqaoGGelHaWrHaGvGaGonqakka6skaaknqamIiAMZpGR2/BN90sss/ZmJW5nO3J5yggYODg4OD4+vDCRo4ODi+O0aPHr1t27a3b98q7Wlvbz969OgBAwbUqJH9sz8rK+v69evz58//WOjm4KpVq5ycnJRqIyT4p0PMAKCSJjS+lk3x1+Q/XL/n1AzfMCYmNHw427RJRtgqEbVoQcOGlce0vimKumCI4z/EAAscDsODOAgZln1hh+t8S7qWeQ50MoJlinE/DgEOuHMYD57jxBXEJiDI08rOPPT4wfKeIgeHClR1QN3qePBc9lYeD+2bgc+Hkz3sbRUJGhzs0K5paU+OMTZ9egE1Qy5JSez4cWrTBq1aFW9s3ooV7MsX5u4urWng88nFhf4oP9MMFWBLlkirGXI3ff6MhQtp926aPRtFLCdfvXq1adOmuT9SZAy+eTPzkuMoxhh7/Jjc3dG4cVGOWQ5kZWX5+fklJSWJRCIA6urqRkZGDg4OqnjsFyAtLdvkw96+QllTsLt3ma+voh7Pn0MsVjW3RSjEoUMy1AwSoqLY+vVUWNBQcpRmvmhrw9BQqi1X06BEyiAQ5EkQTE2pSRMEBjL5spXCSRB5CgOxmEVGSh0xf2eRrS398IP0iD4+LFRhGkJEhPjIEd7QoVAxbyI5mV2/LkPNICE2lm3eTE5OTMH9ioyMpHPntj969PnzZ7l9CiJP01AijI1ZXBypq8PKCk2a0LJlyFVXfPnC5sxhXl6QpHny+bC3R69evKtXD9zxSdbSBVBbnLRndAu+Rk5AjJoa/fEHmzlTxgWTz6fWralwYZvHo/378ddf7O5dBAVl/06xtKRGjWjdOujplc5pfhXS09MXL1584sSJK1euqOQxExnJRo5kHz/mGfAEB+PDBzx+TPv2FX5L5ukbXr/On/MCgOUqGCQmDQW2MfbkCX38KNt4A1BTUxs3esraDcvS09Pv3r919/4tqQ76GVn9I+KdNaL4utKhbuzWLbl2KUALLS3333/nKbN3ali/8fw5S7bv2hQeEebt67Vk2bzWLdu3b9vZytJa0qGGU/Vbd65lZWUdP3UIgIG+Qb26DaGpRSNGsH//1U9MrBNZ0JJEQwNESE/PEPABaAhFAD4b6rtbmwGoHx7zztKEAbo639Kri4ODg4OD4z8DJ2jg4OD47hAIBHv37m3WrFmWnJsIenp6vXv3HjJkSKdOnfj5XQ0BNTW1n376qVu3brt27fr7778jIgoEcU+ePLl27drNmzdXOofknCUERhV4OZlSCi/pyN+iZPGH/PYKW/6Xmq3qqRPyelbYM/0PIzHWZgcOIDAwr9XQkFq1oo0bOeOB/CvnZELGxtyz9D2zvAq1ecnEDFei8TkNlb8dhyE7TQy0wKEwAFjlzy41oLZN0bYpABw7Zn3pkrvi3Tk4Kg67lrHt/U63C79gwmIBRJPJScHPR9T6A2haH6t+z+42dRhmLkdCkowRtDQw4AfklpBKC3b3LvPwkLs5Lo5t3UrFFTRAU5OOHWPz5+PpU4SGgjHweLC1pdataelSpT7b5cmHD4rL1czDg1JSIG+NtUgEIpnF7Hfv3jVtqlCW8vixAvN2JCSIDx7kVWxBQ1JSkpeXV2pqam5LRkZGcnJyXFxcvXr1BLL+7hEREWZmZgWaQkLY4sXs06dsI31jY6pZk5Ytqyhe9PfuyS1sAwBYTAxFRipXDEh4+pTJsyKTjBYYSGFhsLIq0hyVQp07sw0bpKqkBTpYW8NJxmpmxhjr00dBUROS4IB27RAaChsb6tULtrasbVvF8xEPGkTHjsnaIC5s9CItpyj8romLQ74XoWzCw1WSMgAA2I0bBX6JFO4QFIQTJ3JDQ2Ryx8+vXfPm1tbWKh4UsjQNUr9G2bp1bNMmyf/5s26hkAcDdHV5Z86gVq3sh30vs+Bg0tZGjRoFUgl8fNioUQVeiiIR+/IF27Zlhobt6LMGGQAwubY+XyrKoHVr3saN7O+/mY9P3vvCyoo6dqRly2T/BuHz6e+/ae5cdv8+fH1hYUGdOsHUVPWnpSJw8+bNadOm1atX79WrVyYmJsp3EIvZ2LHs/XsZ7R8+YNw4OndO7r4ikdS7QMlPu7g4dvAgrV6NJ0/Y1q0ICWEZGaSjA0dHmjcPlSvb2znMm/3nqTNHPbw+5L4LeIxZJ6VUiU3o/8FPwBjeeTIfHzp+HLq6eSOfOCFXfQVQVhZduQIV8qpsrG0XzV929vyJew9uCYXCew9u3Xtwy9zMokrlqpU++Tq+ettUg57bmAPgASOzBFo8PgCaNAlaWti3j/n75z0htrbUpw8ePWKvXkmkDBKGvPeJ0tYMNNR7a2kieboYVH2/c3BwcHBwcJQiFfiXPwcHB0eZ0ahRozVr1vz2229S7bq6ups2bRo8eLCWlqIqjZqa2qRJk4YNGzZ79uydO3fmtmdmZg4aNMjDw0Op8aN+ztU3VtH9K44KhOryBY4KDo0bR336sD17mLc3hEKYmfFGjEDduuU9rwoB/foru3RJ7v1oHg8qCLY4ZBMUxA4cQHAw09KiTp2oa9cKXYGTQ11ddDXBtWiIGfaEsOVVviV1y1wHOhHBMsV4GIdH8WhlmN1ubW0dqnjlJQdHxSElxXbO2KXRLyHMC49vKXo+jM7v77xzyzqdXJnCkJ/x0Qf7TiGuoCeRjjZ+7oSFk0p/auzyZRTKZSuAJDOi2Ko4TU3ehg1ITGQPHiAgAI6O1LZtgdJIhYQ9fowkWbqSXCIi4OODBg0KNKamsnXr8Pw5i40Fj0cmJmjThqZPz5+sERQU1LFjR0UjK0teoOhoxR3KF5FIJKVmkMAYS0pK8vDwqFevntSm5OTkpKSkAiXe16/ZtGnM3z+vJSmJBQTg0yfavj2vLluOKFQzAIBYrLxPDuzdO2RkKOoRG4svX0pd0AALC2rYkN24IXsrn49OneSaTNSoAQWCBiK0bElTpxZo1NZWMh95v+UFAtLXV1KHLKzutbKCgYEieQGPhypVlEwpPx4esgN0comPhzLrBe/k5PqVKxfhoACU+TRQixZs506kpcnaFQBgYgJHx7yHdnZU+OlijP32m0xhTYZQPN6qQ2gGAFiqo5+5rEO0bElXruDOHdy+zdLTycmJBg1SLujR0aEfFUdllICsLHb3LtzdwedTq1Zo1gwFF70Uj5iYGE9PTzc3txMnTsTFxa1fv76HyumH7MgR9uGD3K3v3+OgfOexKlVgZoYiffWNjGR//81Oncr9WGEAvLzYmzc0cyYNGmRjbTdj6tzUtNTQg/szD+zXSkyyTEnLLwgAY+ztW8ycSfnunmWLzBSgUNOTHw11jcEDhrds3ubcxVMfPd4xxiKjIiKjIp4AqGwhEIuN0zJEPKoRHScK+RD2yxCTvfvVdXVp1Cj064cTJ+DuDiJUq0a//AJTUzRpwmbORL6PSN3MrMluHxa3d8kQ8CVv3SpOZRHcxcHBwcHBwaGEb+9GKgcHB0epMGPGDB8fn61bt0oe6ujojB8/ftWqVWoqR/Dq6ent2LFDJBLt2bMntzEwMPDIkSPjxo1TvK+DJtQIWQz+6YjKhFlpL5Ira6RufyjNVpBxu2Sjl4L+FRDJ3R/JhJVOXsUOHOWGqSnNnfstVWK/Gvb21L07O3pU5q1zqlmTZs78+pP65snKEs+eDVfX3IRsduECqlalv/5Cs2blO7ViMNaGrkUzAOcisbwod+/LHTtNDLbAgTAAWO3PWjXIvgZYWVlxggaObwU2fjxzdZVq1GJprdMetkkYT1qH87cvn4UWjfC/vQgORUo6NNVhY4lR/TCyb/EnIBQhJBwiMeysoFbwXgIlJSkuE7L0dEpLU16JVIy+Pv30U4lG+MpkZirpwJj0Z25gIBs7lnl65pY8WWAg3r7Fgwd04ACMjSWNHz9+nDx5sqKRlZbcSqMmVzzc3d03btwYHBwsFostLS0nTZrUttCa+y9fvhRWM+SSmJgYGxtrnPNsSPD19a1cuXJeGkVqKps9u4CaIQf25QumT6crV6Be3j/DGjTAqVOKIr309VW1ZwDkWn3kIhDILfaXDFq/HkFBMmxa+Hxq2ZLmzJG74+zZcHWV+WcCQFWr0sSJ0q2OjpBfzQWfj3bt5G5t2BCFsiPzMDOjESOkGytVImtrpqC2amtLHTrI3VqYgq9bGWhqQplYga+hIdTQUNxHJvl/1UrTtCk5Oirw2qGaNZW+ftjdu+zTp8Lt8ToGv8zY/bh6tq/MZDuSm7wpEFDXrujatSL8WGPHjmH3bvbli+RCzfbsocqVae5ctG+v4gjp6en37t179+5dWFjYu3fvYmJi0tPTg4KCNDU1q1ev3qhRoz/++KNbt278Il2Qb95U9OEiFOL2bblbDQ3JyUlJikpBWHAwnj2T4aYQFsbWriUnJzg7A9DW0na6dJUFhckd5+VLCg5GrieK0iSdIn5I2ds5TJ88JzIq4vWbl143rvjHxySrqwEQ8nixWhoAnttYPLexAIDfJwgEAnX17HeQmoGavb3DuF8naEoCidq3p4kT2fbt/pnpgUZ6aiKRU2yieUpa2/DYm7ZmAHg8XlWn6kWaGwcHBwcHB0epwAkaODg4vl+2bNnSrFmzq1evWllZzZw501ZxeKcctm7d6unp+eTJk9yWJ0+eKBU0aPDgbIAn8RAzzPRmO2uSVrndUeRQlW9IfsHBUWzo779ZSgpu3cqOvJUgEFDNmrRrV4WKnf42EIvZqFF4+LDAUrysLObhwaZO5W3e/M1pGtoawUCABCFCMvAlDY7fTuoEgNkOdDScZTE8jMPrJDTUAwAbG5uwsLCMjAyNYhUGODi+GuzyZQXG7MzNDVeuSC1R/bE9fmyPlDRERsPYEAYlSHyOjcfM5XjtgZg4MAYTI9StjnXzYZWzxJbpS8djS0FaWiVVM5QKqakIDoauLqysvkKIEjVuzDQ1FXlXmJgUsOIXCtmECTIKimIxe/MG48bRqVMgSk5O/vTpU/369RUd29wcssqKeeRfaf21EIlE48aNu3jxYnS+xa83b97s2LHjkSNH8l+HExMTZQ2QN054eLiUoOHly5f5cyjYli3MxyfYxMbPqrK/mX2EgVmquiYAzawMrcx0w7Qkg+N3bXp2q6ZdniGA1LMn27EDcsr5AKhaNagsuKe2bZmxsaJ1z9bWqFE2v2gMDOjkScyaxV6/RkQEiEAEGxtq25aWLVNUmDQ2xoIF+PNPhEnXQcnWllasKFxBp7lz2cuXhftnb61eneTb1NP8+Xjxgnl7y9jG56NjRzg4yNg0dCiWL0dKisy9qH37IrnFUJcubNu2At+0pTpYWNCIEez0aXnnCKChvf2Z169VP2h+5P6q5fMxaxbmzoUs+xZydKSlS5UPfuVK4StekKntwFn7PW2yF7VPshFPsfsGbn+wzZvZjh0F/lJpaezjRzZ7Ni1eTD17Kh3h5s2bo0ePdnJycnZ2dnBwqFatmqWlZe3ate3s7LRL8oEo/8WTjcLrJ/31Fxs+HMHBqh4uKkpuNkRkJFu1is6cAYDoaCb/FSsZh126lCtRYkpzf4oVHWJuZtG1Y/cuq/7HvL2jtDX9jfS/GOoFGeiG6Oum5FNiCoVCoVCY+/D9hzf7D+2YMHa65CGNG3dSnHr73cvsh0CbdHH/waPCfN6+//CmTasOMjOPODg4ODg4OMoa7gOYg4Pj+4WIhg0bNmzYsJIMoq6uPnbs2PyChizVTEEn2dKTeAbgYhSexrO2xvR3Zdh8g7XC79ZsQOmJf7fPDMe3DY/H27ABjx6xPXtYVBSyssjQEG3a0Pjx32JEQrnDduxgjx/LNhYOD2d//klXrnxbT6yA4KyP27EA8DbpGxM02GuijzlORADAgVDWsDoB0NHRadas2dmzZwcPHlzO8+PgUMzp04py3FNTcfo0ZHlu62jBsZApeJHw8Uf/qfDyy0vajk2Ajz/eeWH/WjSuAwC8vn3Fly8r8iq3ty/RJErOu3ds5Urm74+EBKirk5kZWremefPKdo1+06bk4MC85H4nJEfH/Mu12Y4dCpZHi9++5Z0/T717P3nypHHjxpqKVYZ9++LlS7l/EWtrUqbALgvGjh176NCh/GUkAPHx8WfPnh0wYMCFCxdyG0UiUSLUvJi+H3T9oRMGrWimkZxzC0sPWSbRItvXTE+A3HXeHwJFobrWPd+wDDHSxIitMTJy97R0NYVitVcMgK0mXPTR3IBaGaGmjrJE+dJFT4/69mVbt8r8S5GdHf35ZxFGc3SkatXYs2fytlOdOmXk0AAABga0ezdFRLCbNxEWBicn6twZyqROAKh7d7K0ZMuWsS9fEBUFIpibU5UqtGyZ7CiHSpVoyhS2YUPhujtVqkTr1yv6ZqWvT//+iylTmLd3ga9nOjrUrh2tWiV7hsOG4cMHduGCtKZBIKBWrWjJEqXnWICqValWLfb0qeytPB5atYKFBZo3x7lzsr9D6uu3njUraPr0Dx8+1KlTR/HR5PoxyOzcpQsSE7Fhg9SUqHp12rBBFbMQSk3NP2MhX7C704gVfWclaeoCIMZ+v7Vrwe8DQEYqTqkUYXfvYs8ehIYiMxN6eqx6dd6CBZBXVvfxYfv3y5YOREZi3Tq0awcDAwWHe/369bBhw06dOtWmTZvSmH4+lIqcCr0F3FxdnVu3dnZ2dnNzQ9WqvDVr2KJFLCfZpKmlJYDn4eGFRyILC6YwG4IFBFB0NExNERUlW/STn3xZJLwxY8SPHskVYOnp4ZdflIwmDy8vFhICwCw13Sw13TkkO04xSUM9UkcrSlszXksz7ccfJGpCH18vv88+APiCAs/qo095NjAMeKDJ69qw/rTOnUUiUdHsNDg4ODg4ODhKj2/p/ikHBwdHxeRzwYRLFZ0efjLDJDtsDQKAqCycjmBnItHBCMOsqIcZ1CqCwaLK5IZxcnBw/Edo1YpatfqmrkMVlatXUbBskx/m44ObN+mHH77mjEpODZ1sQYO//CXHFZZfbehERHZkxrpqEBAATJgw4Z9//uEEDXIJD2dXriAoCHZ29MMPpR++zqEiSsOklcZRF4ssIYbPxic/GVVe3wCMWwDXk9DWBFq2pLp12YsXskcxMaEZM8piesphDGIxO32arVuHfNUaFhMDb2+8ekWHDxdpdXXR4PMxYQKWLMmNHi+AtTUtXlyg5eFDiEQyegIAKD0dFy+id+/Hjx+3atVK8ZGpb19cusTu3pVRENXSogEDYGOj0imUHi9evLh06ZJQ1sciY+zevXtHz12s3+Vnj2Q8T2C3UmsHiLXk5ZgkQS1JpOYfX6AxK10g1LW4n/tG0TNTcWLB6QhOx9lIBsBSHV1M0Nuc2hqB/1W+CdGMGYiKYhcuSJVOycGBVqwoqhKIVq3C8OEsMFDGpurVaeXKEs1VFSwsqBgLBho2pDNnKDyceXiAz6fatRUvzqbhw8nenq1fz758yX7ezM2penVasUK2xUJ+atSgCxewfj3c3REXx9TVydwcQ4eSLEFY3hFXr0adOjh6lIWEIDEROjpkZYUuXWjWrGKkt9D69Rg6lH35UmgDUePGtGgRAN6aNSw0lLm5SV8T9PSof3/1vn2n+fn99ddfp06dUnSgjV4oqqahXz+0b49DUQCoSRNoa6NFCxo7VlXtl4lJ7n8f1WwxZ8RSL+uqkocawsytO2f2DX+H5WNVnEwpwubOZZcuISkpr+njR/byJf78k7p0kdH/f/9DZKTc0fz9sWULLVyo4IjLli3766+/Sl/NADCl38Ssrd3OnXN2dnZ2dn4xfTpOnWIREZItzs7Objt3onVrunQJGzbg3TuXQpeLPH2DkRGrVw+3bik6VmwsAgJgagoTE2hrK9E05L+gNWyILl1w+rSM30p8PrVuTR07KjlNObDISJnT0MvI1MvIdIpNAEBahtRr4JNnrjduXQZgaGg0fMiv+TurqaunZ6QDICLGGIDnL570+KEXp2bg4ODg4OAoRzhBAwcHB0dJCQkJyf+wsrLAy1xWVqH6uljgy2KyAIAx3InFnVhmrYFBllRDG91NoV+xr9Pfs45BwV0hydOitAMHB8d/nLQ0Jv9OKABkZbHbt785QYOVBgEMQHgGw9ddyFpymhrARgMhGYgX4kUCWhgCQM+ePaertsyxAiEWw92d3b2LjAw0aECdO5fJotuUFDZrFnNzy72nz7ZupSZNaP36MiwAF4P379nhw4iKYhoa1KIF9e//38zHUZqPoDSOOgfGcPsxzlxHQhLMjTGqPxrUktt5+xF8kB9c4OmH1dvx1wwAoH//xdChMrzcjYzo11/RuLGK0ysdhEK2ZQvu3WMxMUhPR2wsCpuoicXM3R3TptHevWU3EerbFxERbM8eqdoY2dlh0SJIXXZUMxJ/9erVr7/+qqQnQDt3YsYM9uhRATWMtTUNHEgzZ6p6AqXHxo0bJUkTpK3Hb9RJUK8Vz7Euz9yOtPWhrkk6+hN5fLzI1TAU/ZrGWOG3iUlSbJXwz07hX6zjwnTTUwGkaGilq2smaurGOFQLqufsnYI0cV7/8EwcDMPBMGatgWFWGGFNNmWfR0TLl9OPP7Lt2xEWxjIzSU+P1apF8+bB2BgiEV6+ZB8+wNSUWrSAmTKVhpMT7dqFWbOYl1demVBTk+rVo3//haFhGZ9KybC0JBU8ALJp147atSM/P+bhAXV1atRI+ZOTi45OrpZI9e8xNGwYhg2joCCEh8PICJUrq37VlcbOjg4dwowZzNMzr/JqYkJNm9KGDdnr7zU06NgxLF+OBw9YaCjS0mBgQLa2GDWK+vcHMGXKlLp1616+fLlHjx7yjpO78EC2psHHh3l7k7Ex6tWDjk5eu4kJEAWAzp0r6pnR4MHs/PkwntYfQxadaZYXylA7yGvj3rlN/F6jbdviP2/Fha1bx86dK+yDwgID8eef5ORUIPpHQlCQkkHlu+lIuH///rZt24o2UdXgTZkifvIEUVGyN5ua0pQpuY/Y339LTvx5jlLBWZY9z/NWrXDvHmJicluocmVMnoy4OKZY0KCmlv2ly9ycrKyYvFkBMDGhn34qcCKrVjEidvNm/uPCyIjatCEpmxAFpKYiIwNGeZ4fZGHBdHQUSSt4PNjbP3d7cuDwLsaYlpb2jCm/a2gU+OpYq0ad525PALAcUaC3jyfQS9VZcXBwcHBwcJQBFbtQxsHBwfEtIJXwamRUBPvEQZboaU6L/XAjmgVlQMwAIDQD/wtgAHT4GGODWZXIoEJerVWvysvrKbNd9eUjHBwcHBWalBQF9gwSKCPj68ylFLHIWaEXkVmu8ygWBHQxwb5QALgZy1oYEgCBQPDrr7/u2rVr06ZN5Tw/FXFzY0uWMB+f7FvzfD4qVcKgQbmxxKVDWhobNIi9eVOgMTKSXb2KkBA6eRIliX8uLVJT2bRp7Nmz3DIwu3oV+/ZhwQLq1Kl8pyYPoQgPnuPxK+hqoV1TNFJdRaM0TFq1tGkff4yei/c+eSnnJ67CpT4OroOhLG/4208glGsZAMbw7E3OA0tLOnUK8+ax9+8RGgqxGAYGZG+PyZMVL30ufRIT2fDh7M0bBW4HubAXL8jDA7XkazpKDE2aRJ07s/XrERiI9HTo6LDq1WnePBl/MqUhRAIBgLdv39avX1/5gdXVaetWevtWfPAghYczNTVydKRx42T4rISEsKNH8fkz09amDh2oa9eyiEMKik1U6zJcrW1fQZMuUJwEAQBQI1YFSdWR6IgUO0o1Q7o+siSSugwNPaua9eLFgkQRhDlyhEcf+B5h4t8bkDpBmw/dtSstj+7XzpAb1EK//EK/uogYPqbgaTwexbPH8YjJ0b2EZmC1P9YHsJ/MMNWOGitPTigZLVpQixbIqa9L/mW7d+P4cebvj4wMAMzcnOrUobVrYW6uaKhatejyZVy+zG7dopQUpqdHvXtT+/ZlfAJfl8xMREVBXx9OTlS4FC0LZ2fnwo1ubm5FPrSdHexKluIjoVIlOneOXr7MNuews6OBA6UNOQQC+vNPiETk64u4ONjY5D+0trb2gQMH+vfv7+7ubm1tLe84MjUN7MwZ7NrFAgORlMT4fFhZUYMGtGYN9PRKel516nxp171j94VxOoaSBr305Pln/jf29n6BSAgzM5o9u6SHPKT3XQABAABJREFUKCpJSez8ebn5O8HBbOlS2r9ful3pV3SFHdLS0lJTU80Vv1WLTY0a1KsXO3xYxklpalKvXqhZE8CLn35yuXSpqYHB85xuklCJpgVlQ3nvAh8fduiQy7VrAF6MGUNDh0JXF56eTF8fBW95FcDCIi8aZuBA5uNDcp5qatxY+r3D59OaNTRqlHjnTkREgDGYmvJGjUKjRsqfhMxMtn49Hj5ksbEQCsnAgNWuzVu8GGZmqF6dbG3ZJ/liTBub16YGew/sEIvF6urqUybONDIyOXB4l4fXB8dKTgP7/2JkaDxs6Ojq1WoGBgW4v36RlJQIoEH9r6vL5ODg4ODg4ChEhSyRcXBwcHxTsII+rrwiLjjQ4mFtVaytSiEZOByGvSEsLDP7HlaKCJsC8U8QW16FJssJskgQwjUernHsRSJ8UpEkBAArDVTXRgtD6mGK2mW8hPK71R8o1XP8J20Y5JlPKDWl4OD4HjE2Jl1dJSYN5R4qX3RyBQ1h354YAwC6mNC+UAbgYiSW5HgqjR07tmHDhitWrNDJv0KxYvLwoXjWrPzO+RCJ2OfP2LgRERFFTvKWj3jBArx9K3MTe/uWzZ/PK3f9h1DIhg2TzjgQi5mPD37/ndavR8Ur4B08i00H4BeAjEwA0NNFdUesnY9mDQp0E4rg4YP4RNhaoXLOzX8aMYI9fSq3qKCvTyNGKJ2AfzB6TcDngvbSCUm49Qg//IqbB6FbSKaSmKxkzAIdjI1p505KSsL79yw+nmrUgMrWZdKEhyMpCVZWxbADYePHM3d3VXsnJLAjR2j58qIepWhUrUrbt+c+krsoXF6aew7Mzi4iPDwlJcXR0VHVQ9evz1u/Xu5BhULxvHm4dy/PiOXMGVSvTosWoXVrVQ+hEP80XI/B9Rj2fvZZLb6i6HdeVoajvkY1HdTXRXNDMgr3SYgKZ4UiM9TV1KrZW1oXUnzH6rA4DWqXqy0fP1x8/RzC5AgabG0lNhV8Qj1d1NPFeFsSM7gn4WwkOxORLdoTMpyLxLlI1t4YsytRK8Min36xYX/8wU6dKrDIODKS3b2LgQPp8GEliSF8PvXsST174ptzUlLK27dszRoWEIDkZKirk4UFfvqJxo5V4GEjU8qQf1NxZA2lRZMm1KSJkj58PqpXl7mlVatW48ePHzdu3OXLlxUMIKVpYKtWscOH8/xgRCIEB7PgYHz+TMeOwdi4GOeRnz/HrIiLVwNAjPV9dmHpsWWW8ZEAYGpKEyagQYMSjl9U2KVLiu0WmK8vZWRAo6DKSulHj8IOaWlp2mWp+6TFi6Gtzc6cQXBwXquNDfXtS3PmAEBiIrtxQ9Lc1NLyeb7vjZL/U9OmdPp0gUGrVpWoGQDQ+PHZjTVrUrVq7OVLuVOpXz/3qaPhw8ndHdeuFVZaUN26tHGj7BFq1uSp7scgISGBDRvG3r6FOFvRxiIj4ePD3r6lDRvQuDG6d8fnzzKcmQAQeTRrsvPIbrFYpK6uPn3ynGpVavxv00rPTx8BxMbG+Pp9mjZ5jr2dQ+uW7QEMGTgiOjqSAeZmSj6gOTg4ODg4OMoaTtDAwcHBUVKkgmCLHapno4G5DphhT79540hY3p07xrDIh2WIaIAFbDUBIDIT75LxOJ49iMObJIgKpcuGZSAsA/fj2IovaKSPibbU17yUU2CLVK3n6t8cHBzfIzwenJzw+bPcDmZmNHToV5xQ6VAl5/asZwq+vcwJoIMxdPhIEcEvDQfDMNwKAOzs7Fq0aHHixAlVXNzLk/R09tdfBdQMuaSmsjNnqGtXNG9eCgdKTcWLFyhUR8zDzQ3JyeUbPME2bZJbtI6KYitWUKtW2cbdFYOV27D5IOLyRQokJePle/zyG7YuRZdWAJCRiXlrcPcpQsKRmgFjA9hbYdIw/NITaN2a2rRh167JcB3g86ltW7RqpXQO4xdJqxlyee2BWSuwY5l0u4ay2HQZHfT00KJFMS8OQiHbuBG3brHISGRkQF+f7Oxo5kzVX9jsxg326lXRDhodXeR5lg00YQJ78QLx8bI3W1jwpkw5depUt27dSGkEiSowxsaMwf37BV5UIhHz8GC//cb73/9QrPT3yEz4pMIzBa+T2ON4fMktbOVTM4h8XglfXBd5vhCH+rHkeGSksrTkzu3b3bx5M28go2p+6vzo6Oj0XDsRQFtb287OzlJWMEF0dLSJiUneYxsbmjCBbdxYIHFDgokJTZlSOKGAR3DWh7M+/e2Ea9HYHcIe5Ox6Lxb3YlljffxqTb3NoVPGKersxg125oxMy3Tm64tp0+jMmbKdQQnx8WFeXtDSooYNkf+PUjLY/v1s8+b86S0sLAweHnj8mPbsgUAAoZA9fQoPDxgYUNu2zj//nNtTpmpBImiQ/Ouw50VIBrR56GtB/cxhpuzSV0FYuHBho0aNzp0717t3bwXd8msaREePyky3YR4emDyZjh0ryXyeJ+ByjprhxNH5nR9fREYGLCzIzo5++614l5SS8uZNbtlbNgkJCAuDg0OBxjp1oKCKLxCgXTsFQ6alpWmWcfoVzZ5NI0eyAwckSU9UtSqNGJF7WWOXLyMo6DljEj8GKU0DABYURImJ0M8zn8mV/ki9WWjFCvbrrwWUE7mbatSQkgPyNm1iTk44d44FBSEjA0SwtqZGjWjNmlL80sgmTmSvX8to//IFs2bRxYs0cyY8Pdm9e8gsaCjH5we0aLqdpYpEIjU1tSkTZ1WrWjMwyF+iZrC0sAqPCEtITFizfmmvn/t3aNeZx+MTkRknZeDg4ODg4KgYcIIGDg4OjpKSVlB+rlWyEGsNHlZUwYM4BOfduIMY+Osz++szdPgQMaQr/D0uxatEjPVgK7/gt0o0yALqpRFYmatm+J4VCSU594ps3qDK3IqUISLF9/ya4fgOoYULmYcHQkJkbOPz0a4dbOXY71RgrDVgqoboLMQL4ZWCmhXe0UAKTR7q6OJ5AgCs92fDrbKLghMmTFiyZEkFFzSwI0eYr6/czfHxbOtWKg1BA3N3l/26zSUkhLm5lbOH+Z07CgIFmI8Prl2jfNWs8uW9N7YfK6BmyCUkAr+vRsvGIMJPY/AsX+UlJg4xcZi1HO+9sHouaPNmzJjBHjwoUPA2MqK2bVVJm/YNwAdvRR2evEJmFtQLikCqO+D+c0XSpUoKF4oXjcxMNnw4e/48L68nKYmFhLBJk2jiRJIV+y2DM2eQKjdlQCZMU7OiaLOcnemHH9jp09I1GADa2jRgAKtUaenSpWvXri2Vo7EDB9ijR7LfRxERbNkyunJFgSpIxBCRiYB0+KXicxr7nCb5D5LlvC8JYL6v0u+eFD44LQ6TVvtpamr269dPqtHJycnOzi40NDQ1NZWIDAwMLCws5MnHP3z40K5giZF+/RVGRti6lX3+nP2UqqtTlSqYNk1xDIoa4Wcz/GxGH1PwTyA7HQEhAwD3RLgnsqmf4KKPBY7U2hC8Mnrp7N6NpCR5G9nHj/TsGZo1K5tjlwh28yY2bWL+/hI7GWZpSTVq0MqVpfCFx91dSs2QTWYme/AACxfC2hqnTrGwMMnf2iVH9aLAgGHUWbf5vqza7y4A/Ee7eK95AcAtkf3hi04mGGxJrQ2RKESyCAxw0oJ2GQtZioGamtqmTZsmTJjw008/CRQmxUg0DeIni1lhiU9un3fv6P171K1b7Pn84ZethexnSV23L4ffr0hJgb29iqFIZYJSYQGfL23PANCcOXj4kMnRJVONGvTLLwqGjIuLK1IUaTExNaVZs2RfhDw9JbLU5+HhuZoG5NgzAEBCAkJCJIKG/C4mMt4vNWvytm5l8+axT5/yPi+0tKhuXdq6Nb8kQgJNm4ZJk+jVK+brCzMzatasFKJM8sHu3VNgwsT8/LB6NS1fTrt2Ye1aXLvGAgORmQmBALa2kS2abWYpGcmJPB5v7KjJNavXBhASmq3V0NXVq6Kr9/mLb0ZmxonThxOTEvr0HFiKM+fg4ODg4OAoIZyggYODg6OkSPmglny9lKEAT5zpRDgC0pm5Ou0LYV9yxA0phZfkERrqoa0RWhpSfT2YqkHIEJwO9yRcjWaXo7LVD5/TMNWLrfbHDHsaZgXN0pA1fLeV6ZKf+Hf71HFwfHc4OdHChWzZMoSGFmhXV6eWLWnNmnKaVklpaYgLUQBwLfrbEzQAWOZEXV4xBvin41o0upsCQLdu3aZMmeLu7t64cQWOyH36VMkqQ8UqBNWJilKgFQAAsVi2UURJjhkLHW1oq7igMTmZKV5VLxKx+/crjqBh+RZEyp+v92dsOYgP3nj6WoYvRmIyDpyFSwP07SqgLVvo5Uvxvn0UGQmAWVhE9Bx76HN970XQ0MDPndCpBeSZhd14iNh4RZMMi4CnL+rXLNA4fxKuuyIwVPYu1uZYOEnRmEVCPGeO7Bd5dDTbto0aNoR86/g85NkbyENNjbp0KdouZQmtWgVtbXblCsLC8lptbWnQIJo+/dq1a1ZWVsOHDy+dg124IC8G3s/S8WjdnvtcxSI1VkUL+gIICBo8pIiQyZAgREwmorJkGMUVRouPtobobkpdTDBp09KLFy8WTpEA0LRp07FjxxZuV1dXd5BaOS2HR48ezZs3T6qRevfGTz/h/n28eAEiNGtGrVtDYd03P7V1sKMmzXfAxkB2LDz7h5WY4VkCfn7DrDXQyxxdTchZv1Q9G4RCFirnLSchJYWdO0cVT9DAdu9mW7YgJiavKTychYdj8GDauxdVq5Zo8LVrZagZJIhE7PhxMJZ7AW2ao2Z4oaODoCDY2RXe6WAYFvgyAN5rXkg0DdV+z9Y0ZDFci8a16AIvVD6hmjYa6KGhHjXSRxP9ophUicVs717cuCERE5CRETp3ptGj5V6vi0KHDh2srKzOnj07YMAAxT3ZlCriUwq/JyQmspMnqbiChk+p2YJRDR4WVyYIBPLCMlRFJEJYGDIyYGcH9eKaZnTogGPHkM/oRQoyNZUR96OvTytWYM4cViiugqpUoS1bFF9GyjpyQjkGBrn/lYgY8ssasin4UaIoe6VhQ7pyBWfO4N49pKUxfX3q3Zs6dJDbXyCAiwu5uBR7+gpgp08rkS2+ewcARPT775g5k96+ZV++kK1tRq2a/25cnhSeCGDooJENG2Snvdja2BERY8zXzxuAkaGxmIkTEuLvP7jd++cBpeOHxMHBwcHBwVEacIIGDg4OjpKiX1CTHid/xYPqGAgwzhYSJ++JtnQ2EicimFsikoQAoMtHDR000UcbI2ptCP2C13IBwUELDlroa06xWdgVgm3BLC4LAILTMdubrfPHVHv61bqYS0wqsrtAmVJ2J16h9A2KJyMvK0RBhggXL8LxnUM//US1a7Ply+Hry1JSIBCQhQV++IHGjgWvNMRl5cFPZnQhigE4Es5m2FNZrU8tM1wMMNYWO4MBYJEf62RCagQejzdmzJgdO3bs3LmzvCcon8KLtovaQTXI0ZFpaiq4+w8NDapSpVSOFRyGuWvw0QcJSRDwYW6Krq0xfyLUFP9UTU9XIrkAqJSejVIhQGF1kjE8eA5PP7kpHwlJ2HwAfbsCAJo04TVpAkAowoy/cX0FQiKyux25gJpVsHERmjaQMUhcopJJpmciuVCNwNIMM0dj6WbExEtvMtDHmIGo5qhkWFUJDcWjR3IlO9HRbN06OnFC+Tgq16olUPXq1K1bkXYpW4jozz9p3Di2bx8+f2Y8HtWoQcOHS9Y3r1u37vfffy+d+opQyCIi8h7xBb4Wjp52Nd441r1Vv4OnTTVIYoWEeCXXKUA2hgJU1kZ1bdTWJWd9NNaHWs58jx071q9fv4cPHyYnJ+f219TUdHFxOX/+fEnO68mTJ2pqarVq1ZKxTSCgTp3QqVOxB3fQwsbq9EdlHAnHmi8sKefaE5qBrUHYGsR4hCpaqKeHJvrU3gg1Sij1S0hQdPmVkKjs/fz1+fSJbdtWQM2QA/P3x/TpdOlS8ev3aWksIEBRB1mXjufh4QzA9Ol09iwKLkMH4Lf2heSK29QAQy+4benpDOCfGnQ8nD2NR+GLsYjBMwWeKTgWzgA00ceeWuSgijljYiIbNYq9eZP7Gc0AvHyJ69dp3778hediM2nSpF27dikVNCAuTvlLS9ZfUEXe5VwrOhjDvoR5C8nJ4iVLyN2dxcZCJIKREVWpQkuWoFKloo5ErVujShX24YOczYRmzWR/J2/Zko4cwZIlzNsb8fHg8WBgAE1NVK7Mtm1Dly7UoYO8TxxjY+OoqKiiTrUUoa5d2b59+S8U+WUNUiiSMuQiENDAgRg4EOWdN0fx8UqkdPkvjwIBGjemxo0BnDy6Nzw8FECPH3q1aZWnxrCzrfTbtHluL5+9eeeelJQYFx+roaEJIC09LTklSU9X2oKCg4ODg4ODo7zgBA0cHBwcJUUqwzW8tBcsqvMwyBKDLAlAigg8gpbKJTBjNcx1wGQ72h2Cf4NYZCYAhGdioS9bH4CxNhhvSyZFTJeWmFVy9WkOBeQXMUheMNxrhuO7pnJl2rMHAMXGQkensKvtN0cPUxgIkCCEbyrORKL/NxgsO8+BToazeCF8U7ErGJPsAGDs2LHVq1dfs2aNoaFhOc9PDqyQr680pZVPXK8e2dtLUpllQnZ2aNiw5Me58wRT/8KXfKsfg8Px1hMPX+D8DugqWNxobEy6ukzeal0JTk4ln2FpkaashBQYinCFtY+gUMQlwCin8sUYBk3D9YcFdB0ZmXjjgV9m4uB6NC/096lfE2oCZAml23MxNYKjLFf48YOhr4t1u+Hjj6wsAODzUbUSJv2CsYOUnJfqsFOn5C6/lnQIDKT0dOXm4ZUqwdVV1aPa2NDKlaWySLqUsbKiBQtQsG7k4eHx6dMn5TVLFUlPh1DoZV11d+cRbk6NPtlWyxBILYBWXrSyVIeNJhy1UFkLTlrkpI3KWlDw40JLS+vKlSvHjx8/cOBAZGSkWCw2MzPr27fvuHHjSqJmEIvFixYt+u2334o9giqYqGGaHabZ0fMEnItkpyMRlSOaEjN4p8I7FacjGIBq2hhuTaOsoVu8V5aBAZSGGBobF2voMkSRgwLAPD1x/jz17VvM0cPDkU8Eoxgpa33m4eEiy9zFaY4LAN3tL87UIz0BRri5OTs7b/nZ2c3NzT8NxyPY2QhEZMJAAD0BssTwS8tOHpHwMhGtX7JN1amPucLZMMbGjWMvXki3C4XMzQ1jxtDJkyixRKl3795Tp04NDAy0t7dX1M/AQPm30BJ8BfqQnP0E1Snhl5HwcDZ8ODw9857vhATm788+feKtXo3WrYs2Gp9PCxeyGTOQT8KVC9WpQwsXyt3X0ZEOHKCUFPj7izdswKtXCApiPj4A2NmzvOrV6e+/ZVoHVapUKTw8PCMjQ6O8vvbXrUvVqrGXL6Was98XPB6NHk2LF5fDxEqCjw9bsaLwSUkjKynpo8c718f3ANSsXvvnH6UvRDWr165ZvXbvn/tv3bnR1887IyMdgKGBka5OaYZlcHBwcHBwcJQQTtDAwcHBUVL0CiYCpqWlld2xiudlqsvHDHuMt6EDYdgUyEIzACA2C6v98U8QG2ONOQ5kUJQPhKJWpuV5G8hsr7Bl7wo7sVJHgaeCvCdB8ZMj0TSUytw4OL5tKl75oXho8THOFmv9AeBPP9bdlIpZsyk/TNTwuwNJvKbXBbBhVqQngJmZWefOnY8cOTJ58uTynqBs6Oef2c2bkP9Ng1WtWjrL5vh89OmDjRtlL+XU1ETPnkVdB1+YyBhM+7uAmkGCSITH7hgxG2e2yt+Zx0PVqpATbg0AVlY0ZEgJZ1iK6ClbsS1U4jeB5FSEReUJGnYcxZ3Hsl0qgsPx21I8OgVBwTdm55ZwsIPPF7mHqGQLazn6pME/oU9XXHuA+88gEqGVC37uAC2Z0gLG8O4de/MG+vrk4gIbGyUnlrvfF/kzk5CSgqgomdbx+aHJk9mdOwXyGnIPkb9Er61N1arRypWoU0el+YWFIToaZmaQtbz163Do0KFhw4apySrVFIMHWbqbx22+XdmZySqmamWmdXx3v70hqzXgRz6QJkaWGCJAkwd1gp4ApmowVc+zXigSgwYNGjSoaFoYsVj88uXLV69e+fv7S/zwzMzMGjVq1LRpUy0trfnz54tEojFjxhRnNkWnqQGaGtDyKnCNx9Vo9igen1IKlLq9U7HIl/0vAJPtaHz0W539u7Mr/ebmvF9/Va4GEwjI1laRIYG+PvXvXxqnUqoEBiraKhTi5k0UW9Cgp1fsxIGmOb/WJcvQozLR5iULzYAkZiJ5goteoeXpDlqY50DzHAo0ponwLhlvkvAqiZ2NRKYYiUKM+sg++kcvencBmZnUqBGcnaUEUuz8efGrV/LeKOzNG5w+XfK/prq6ev/+/Q8ePLho0SIF3WjrZ7G1deEMhTx0dIovOgE+5GhO6uiU4MsIY2zCBObpKWNTUBBbuJAuXICRUdHGbNWKt2YNW7aM+frmWSFpa1PDhrRtm3L9kJYWW7UKrq75P3QpK4t9+MCmTOFt2VJY0yAQCGxtbQMCAqpVq1a0qZYetG4dhg9nst6Y1LgxzZ//9adUEtiZM2zNGukUP5lYWUk1pKQkHzi8mzGmpak1cphc/Zyenv7MafOu3bj0/uMbgUCtX+/BXN4EBwcHBwdHhYITNHBwcHCUlKSkAjasmkrXjZUTWnxMsMUoazoWjo2B7EsaAKSJsDkIpyLYvzWp03+k0PY1KHl5/huSRxT7ZKV25LInODj+S8ywp4OhLCITIRlY6Ms2Vf/27veNtcHOEPinISYLW4Mx1wEAfvnll3/++afiChq6dEHdujIWekqws+MtWFBqx5o8mXl749o1af2ElhZ16ULTp5f8EAvW4rP8+tcTd7x4C5f68me4eDHz8IDMwoxAQJ07y4jELj9qOuHle7lb1dVQpxoCFCaba2nCxDDv4fErSJcfqeHhi7lrYGuJ2lXR1gUa6gCgqYGhP2PNDqTKkqmYGmH+eEUT0FBHr87o1VlRH3b2LHbsYAEBSEkBwExMqHp1WrUKjspzKcjAQImJtIYG9FRYK2lrS4MHs507C6/nJjU11K1LNWpAT4+6dkWTJqosjGb79uHUKRYWhtRUaGuTlRUGDaKC0eNfhzNnzhw/frzk41yMwhp/9j4ZcCoQcG4XHVwryKtWsJeL7+u2H121dLV5p0+jFOzwS0RkZOSWLVv27NljYmLSrFkzR0dHR0dHIgoPD9+7d+/EiRPT0tL69Olz6dIlQYlVVkWCT2hnhHZGBCBNDI9kvEnCgzh2JxbJIgCIzcLSz2xDulMP8zYLXdfbxoQAED94gA4deOvWKdaE0ZQpzMMDcqIMqW5dNGhQ6mdUUlJSlHQoie7f1JTMzJS48gAoZM+Qi0TNIGQY+TFb3x+94YXpby5SfZydnZ2dnWU68GvxJVoWADTBFqM+Zv+gXp9s0uHY1ebebkxTkxwdMW4c9euXt9v586TgxNPTcekSSkOeMmzYsDFjxigWNADgtVom8uiDJNlBMlS3Lho3Lt4ExAxvckYtiUMDu3iRffwod+uXL1i9mlatKvK4HTpQ8+Y4fBjPnzOhEPr6vH790KaNSlPatYs9eSJbQhgayv74gy5fLvyOdnBw8Pf3L0dBA5ycaP9+zJzJPn3Ke/cZGVHz5rRhg0wbg4qLtzdbvVqmVFEaPT2MGiXVduDwrrj4WAAD+g01NjZRsLeamvrPPfr+3KP4sh4ODg4ODg6OsoMTNHBwcHCUFA8Pj/wPldg8ljcaPIy0xjAruhiFDYHsbRIAhGei31s2zhZLKpO2yqtsVa9zczXsckMkQkwM9PSUrzvh4ODgKAq6fKyoQqM9GID9oWhvhF6KLZcrHuo8LHCkcR4MwK4QNrMSqRFsbW2jo6PLe2qKoG3bMGwYK/jdAwCsrWnhwsKL0koCb9Mm1rAhTp5kYWFIScku5fbrR6NHl8r47+UmWgBAfBL2nlYkaIC9PW/pUvbHH9KLTTU1qWNH+vvvUplkabF0Jlxfwj9Y9tY61fH3DDx5hbgEuSNYW8DCNPv/mVkIU1jXyxJi6yEAUFODgw36dsfiKSDC3PHwD8GZ60gqWOs3M8GMkejWtghnVBj2zz9s1y7Ex+c1xcSwJ0/wyy+0cydq11a8O/XowU6cUFATJXNzFb3Q6bffoKHBjhwpsGTcwoJ++IGWLJGdlS4HNnUqu3EjrxSUmsqio+Hry1694m3cqPo4Jef+/ft8Pr9Ro0YlHOdQGKZ45UlH+Ez8w8vrY+4ebvD5rX5avhonEbXsjKpVS3i4kpCRkbFmzZpNmzYNHDjwzp07NWpU3B8UWjw01kdjfYy2oTQRTkViQwD7nAYAyZo6x1v1e1G1yc2/e5kkxSIuDufPM5GINm9WNGKrVjRsGDt4sMAbCgBANWvSv/+W1ZmUBG0FKUEAUNLfI50749MnCOWn5shCom940b275OESP/YoHgD4hD21qINCBYMCGurBNePJLz78+1WbMqJZo1beX9RdPT2deXrir78QEUG5yshCf0FplHZQDRcXl9DQ0IiICAs5Yr7cH+/Upw87fbrwxZaqVlXyslTI6yREZwGAmToql+RPfeWKbHeoXOTLHZSgpUVjx2Ls2CKLcK9cQaZcCSHz9satW5TzGstFImgo6qEUIHELYEyJ9q8AVavSxYv06BG7fJmlpJClJQ0eXKECuVSELV+ukppBXR1du1KHDvnb7j249fqtO4BGDZxbtWhXNhPk4ODg4ODg+BpwggYODg6OEpGamvrs2bP8LbVq1SqvyagOn9DbHL3M6UIk5vqw8EwwYEcwLkWxqXbU3wJmRXf0/A5VC8U75a8UvuDlxVauZJ8/IzUVAgFZWKBHDxo7ttgRrUU6Wc6MgYPje6CfBa5E42wkAEz9xOrpUYnuX5cHfc3xlx9CMhCViecJaGUIY2Pj2NjY8p6XQszN6cwZtngxvXrFoqMhFsPAgBwdafFilEG1j0aOxMiRJDHbNzGBtXVpjSwWI1FZHnpUjLJROnakWrXY8uX06RNLSiI1NVhaYuDAAqtjKwYWplgxG7+vRnChG/LVHHFgDWytoKcnV9CgpYGBP+Y9TElFlmpFvaws+Phj4x74+uPQegDY9jc6t8TWIwgOQ6YQ2hpwsMXiKXBpUPSzys+HD2z/fpmVORYYiNmz6dIlJTElzs5UowZzd5e9VV0dP/2k+nRo0iQaOJAdPMg8PUkkgoMDjRoFW1vVRwDANm1i16/LKK2lpeHKFVa1Kn0tN5eUlJSpU6cuLkbeeVYW27EDjx6xpCTi89/Wbja76zxJ8oYOH79YYYLfI4dzyxBcUGsjEFCzZrRhQylNvzh8+vRp0KBBlSpVcnd3r1SpUjnOpKho8THcCkP8npw4dGVzhxGeNtUAfLZw2PzD+CUnVgKASMTu3aMnT9CihYJxaM4cVKmCXbtYYCASEsDjwdaW6tenVaugr/91zqVo2NvDS/7PHIEAnTqVZHiaMQNubuzpU4jFRd53wAAA16KxJUf/ttCROpTEnjAtTfevP/6NSW668k6ylq6nTbV/fxj/26UtABAfz/bupc6dIVmaz1e2XEBpB9Xg8XgtWrR4+PBhf4V+D2xGDWAZHB1x7BgLCMi+vllaUu3atG4dTE0V7KuYmzHZhfbOxuCVxLdLjntEETqULmlpLCJCUYesLHb7tkxBQ4CC4JjiQkRKNQ0FpA9EaN2aWrcuRy+14kgx8iMUMgURY7nY2FCPHrRwYf62oODAU2ePAjAxNh3xy5isrMz7D+88ff4oNCxYX8+gTasOP3T7icf71pLzODg4ODg4vlc4QQMHBwdHibh69WpaPg9JS0vLirx4SAoCepmjtRFN82KXowEgNAPzfdkCX9TSQRMD1NOlOrqorwctWSvZVClXcyXtcoGdPMnWrcu/iIGFhuLjRzx+THv2lDz1nIODg0PCpur0Ool9ScuOkb7ViNSLsPK5/BEQOpngQCgAvE/+RgQNAHR1ef/7H4RC8veHUAhbW+iWwNxZFaysStf7AQCPBzVlH0fqqtghW1nxtmwBQEJhBf+A690FDraYvxZ+AYiIgYAPS1PUr4lNiwGg0zAEy4mcUFdD17aYNiKvxVAfetpQYa1iNumZuHIPW49g0lAA6NMVfbpCKEJyCgz0iq11LAD73/8QFSV3q5cXzpyhgQMVD0Lr12PECFa4AsTnU6tWNF5hJEZhTEzot9+Kf3JCIS5ckLtQOD0dZ89iwoTSKkYqIDk5uU+fPk2bNh08eHDR9vT3ZxMnMk9PiVN6rI7hsGH/pjMCUFsXVxqQkRpQtS1qHmdLl8LHhyUlQU2NzM3RtStNnPgVTk0et2/fHjp06PLly8eMGVNecygh/AP7B9+6PvjWoQPth84YtRLAs2rOeZsTEti+faRQ0ACAevdG797k58d8fcnICHXqKHdBKD9ozhz25g3kpEJQjRrUp0+JDsDn08GDbPZsPHqUd7Xh8VTSN9SpI2JY7JddUP3RFDNLJpJh+/YxPz9rsXjh2fXzh/4JYG3PaY0/v2nz8REAREay9etpxw4AMDNTMpbSDirTs2fPEydOKBY0SKDRozFyJLm7Mw8PmJhQ8+YlkTJIuJnz7amLSck+VNSVLa3Q0CjR+EUlJUWpLwjJ+qSwtrZ2dXUtixlJaxrEYvboEa5eZenpVLmyRL6DkssICh5R8p+SjFb8+URHF86QkqZmTd7Ro1Iv49S01O27NmVlZfF4/DGjJkVEhu/atzUqKlueEhcfe+Hy6ZTU5IH9finylDg4ODg4ODjKgwp9x4eDg4Oj4nPhwoX8D8VisauraxvVshgrCCZqOFKXjofjTz8WngkADPiYgo8pkv9CnYdWhuhrTr3MocuJ1/PxlbwWioqnp5SaIZvMTPbwIZs/n7d2bbHHVuWUZapYaKMXp27h4PjvoS/AgdrU+RXLEONNElb4syWVy3EBWHGwzrkrHp/FANLT08vMzMzMzFRXej+93BEIUKVKeU+iRFhbwMdf7lYCmhfJXL9iqxkkNKyF6/sQn4hPn6GhjmqVoa0JxtB5GNw/yN5FQx3jh2LV7HyyAy8v/PNPlaiR3nCRvY8s0tJx5EK2oEGCgA/DUlzmnT/coTBCIe7cQWFBg1CId+9YSAhVqoTateHkRAcPYvZs5umZV72wsaH27WnpUhCBMXbwIK5cQUQExGIYGsLFhWbNKpMq7+vXTOFJsaAgev8eDRogKgpfvoDPR40a0NEp6nESEhJev3799u3bsLAwNTW1mjVrNmvWzNHRkYiEQuH169fnzJnTtm3bf4uaMpCczMaOZTkr5hnR+AkbA01tARikJh7yPGvknJMyXqkS7d4NxigmBjo65Z5Tdvbs2UmTJp0+fbp169blO5MSkVNx7+5+QyJo+GBXU0w8Hsupvqseb+TkRN+ERXyNGjR2LNu2DYV0geTgQBs3loJERl2d988/CA5mJ0+ygADS1kZCArt6VSLZUczxCHinAoCBAP/WKLGO68EDiZBi7K39J1r2eeNQN01ds+/sgyuP/DXm9gEg75JI48axp08RFyd7HENDGju2hHPJZfDgwX/88cfHjx9rF4r4keGfx+fDxYVcivA5ooCITLxJAgA1QomsLwDUr4+7dxV1KD2zKJUwNiYdHSVFeDu7wm26urpJZWMmUUAT8PYtW7CAeXtL5HcMYAcPimbP5q9bJ9muiqOD6sgbrRTFEzLQ0YGaEokrNWggpWYQCrO27tgQGRUBoPfP/dTU1Nb8b2lmZiYAS0vrurXrf/R4HxoWfP/h7T49B6ipVfiv/RwcHBwcHBycoIGDg4OjhISEFFhMFxkZ2b59+9mzZy9fvlzwLdxYz2WQJXqa06kInAhnLxKRmW+hS6YYd2NxN5bN8cHPZuhvQW2NoPaNVay+I9iKFXIDJoVC3L+P8HBYWn7dSQGcpoGD4z9KfT385UTzfBiATYHoYowWhuU9p6KQlfN5J8ipbhgZGcXGxlqWx3Xye2NkH7x8h5Q02VurVcboAV93Ql8LQ300bZD38MgFvJIfCC4UwsQgT83AVq1iJ08iKmo5z+Od1tFgXsG6DpOECcgmJBwR0bAo6SpcOaTJ+UPmIrWAVShky5bh3j0WFISsLKapSXZ2+PFHmjmTzp6lt2/ZtWuIiUGNGtSrF0xMJCOw0aPZ8+fIyMgb5+1buLrSjh1wdCzdE2K+vgUOVJi0NHbnDpYtY1++ICYGfD4sLKhWLVqxAubmigdPSUk5cODA1atXX79+nZiYWK9evQYNGtjb22dmZp49e3bu3LkxMTEGBgaJiYl169ZdtWpVz549izz/FStYPv//B7Va3arfAQAxtm3Hb46x3hjUE8b5Co9EJV+iXXLOnTs3ZcqU69evN2jQoLznUjJyCnvmidFW8RFhhhYpmjqbf5ww/fLW7A5Fz02o+NCECbC3x+bNLCAgOxfA3JyqVaPVq2FvX2qHsbWlmTOzL3VCIaKj2bNnKFxJVVNDx4548wZAphirvmR3mGpHRqrY/yhALGbv3kn+yxeLtm+f3mfu0VAjSyFfMGf40otNuo29c+iHBL/sgzRujC5dcOaMjFX+khgOZ2fp9uKiq6v7xx9/jBs37v79+2rKCsAlRShESgoMDCSPbsVAzACgqQEMpO6CeHkxHx8yNUX9+qqIz2jcOFy4IDdiwNiYpkwp0cyLCo+HKlXw5YvcDmZmNHRo4WahUFjmd4TevhWPH4+Ct6QQEYFTp8TDhvEOHSrmsLGx7N49hIaicmVq2za/DZhiyYJSWUMxFQ96emRuzuTd4gCgro4uXfI3iMWiPfu3f/L2BNCkcdOunXusXLskMzOTx+MP6DukQ7suROTm8Gznni1CoTAyKsLGWoYkhYODg4ODg6Oi8S0V2zg4ODgqIH379r13717+FrFYvGbNmhcvXpw+fdpEcvv1G0GLh+FWGG5FqSK4J+JdMj4kM/dEeKdC8rszVYTj4TgezgwEaGuEjsbkYoDq2uB/r+KG4pXny9bXISuLKbjbAiA8nJ08SdOmKR1JwTzzn7iM5T5FGYqDg+M/wARb3IrBnViIGSZ5safOpPXt2Pmk51SUNHPmLEmd4AQNX4FBP+HSPVy6jaxCVR5zU/w5FTrlvFD8K3HuJtLk181FYtx7it/HAQDbupXt34+UFADVxH5LMlYv0ZwXTPnSQBR+JUtNR3RcmQkalDoT5O8gFLJhw9jTp3nrqtPTmY8P/v0Xnz7Rjh2oX5/q15cagE2bxlxdpcuWjDFPT0yYQBcuQFOzpGeRH0tL8PmKVn7zeOzgwbzF6CIRgoJYUBB8fWnvXlSuLG+/J0+eDBo0qFmzZqNHj27cuLG9rEJvampqUlKSnp6edrHNJ16+zP9od6fhkv+MvHe4++tbANixYzR5cjEHLxtu3rw5ceLEK1eufPNqBgBGRrn/7f7q5t4OwwD81X+uQWriyLuHpTr8l6AffsAPP5CnJ/v4Edra1KSJUn1PiRAI6NAhNmcOHj/On3ZBderQ5s2oUsUNcHZ2btnUOXDNCwCmaphoB8TGss2bmbd3U29vAC+mT4dIpLqBBDt9WnIdllA91Pf2nz8Nm7HLvXIDAK61WrrWammdHDPCn421IRM18NasYWpq7Pr1ArYcpqbUuTOtXFkKT0I+Jk2adPfu3ZEjRx46dIjHKxQDFh0NdXXol8ich50+jWPHWGgosrJIWxsODjRv3i1WU7K1c768CXbkCA4dYgEBSE5mfD5sbNCoEW/lSiU5Wbq6mD0bf/4pI8ZIW5v69UPjxiWZfzGgBQvYx48IDZW1jdCmjUyHhoiICPMyffGLxWz+fGk1gwSRiD1+XJwxU1LYnDnM3T37ZHk8ZmtL7dqpPkBhyUJYvhSa6FiYFs/Ao2tXfPwoL/uDqlWj9u1zH8YnxO3Zt83L2wNA1SrVfx0+QSjM8g/4DKBNq/Yd23eVdNPXy5bjJCWXiZEGBwcHBwcHR6nDCRo4ODg4SsSkSZMyMjIWL16cku+mBoD79++3atXq7t27VqWdOf0V0OajtRFaG0FyXzw0A2cjcTSMfcw5xQQhLkbhYhQDoMNHDR3U0Ia9Fqw0yFCQvSZDgwdtHgzVYCCAIfdp89WIjFQaMMn8/MpFgsLZM3Bw/FchYEsNav6CxQvxJQ3rAtgf307whDDnvmuu85BE0FBe8/neOLgWs1fg0l2EZCcaQ8BHNUcsmYGfOpTrzL4isYlKOsRL7rQnJbFjx/JX0QYLz9ZP/bhQc6EvVU4inQw1vUShomRxXW1Ylt0KfAcHeHrK3aqujm7dch+xxYsLqBlyycpid+9i40b67TfpTW5u7MkTGYuwJQN6eWHjRpo3r1hTlw05OzMrKwQHy+3B4xW21gfA/PwwdSpdvCizPvr69evevXvv37+/e/fuckdOSNByddUKC0PVqmjevDiB8SkpLD4+91GIifX1hp0AEGMTb+zNbv0o3xikPLhz586wYcMuXrzY+KtXK8uE3r3x5InEuWT5kb99LCu71mrJiGaNWKafmtjn3W307VveUyxLatakmjW/0rE0NHj//IPQUHb2LHx9X5iZuZw/7xId7VYwlana7y7ea178Vol0Th4Tb9mCwMCmOcpF9scfOHaMtm517tcPgJubm5Ij3rghdS2yio+4tGLAvF/+Otq6v5AvABCqa7LyCw6GsntNyEKdRytX0qhR4t27KSQEALO25o0Zg+rV8w/Cbt9m589TcjLU1dGmDQ0cqNRmvzBEdOzYsR49ekydOjU3p0YiLhdfnCQ+lAAej4yN0bw5zZ1b5HwZxti0aezmTaSmZjcA+PIl0+vT3ZUPwVMH0DVnQQdbsoSdPInczAWRCIGBCAxkvr50/HiutYPss/jpJ9LWZqtXMz8/ZGYCAI9HDg4YNIgmTizanEuFKlVo/ny2cqW0pkEgoJYtSU6e46tXr9q2bVt2k2L37rFPn+RuljxvRSIlhQ0cyN6+zWsRixEYyI4eLc78gKQUjFuAZ2/yWpr1Qxtn/PsXtIqoP6RJk/D0KXv8WIa3jbU1LVsm+cBljD197nri9JHU1BQAjg5OUybOkriVmJqaR0VFeHrl5XsZGBhK/hMdHYlqtYp6dhwcHBwcHBxfH67ExMHBwVEiiGjmzJm9evUaOXKkq6tr/k1eXl4dO3Z8/Pix0Te+/sZaA1PsMMWO3iXjVAQ7H4nAfJ7BKSK4J8I9+1687LvMfIKZGiw0YK8JRy1U1abq2nDShmkZG2GWNRXReEBXV2mIOClb6ielPKiIp8nBwVHBsNbAsio0xYsB2BKEEdawL9WV0mVHrvIi9wNMEjlRPrP5/uDzseEPzBmHPafw6TM01NCpFfp0hcb3lGUcJGt1ZS51dJyFAfksyS0tATwPD5c8qiX+dC51eCbUInlm8ZXq/8x2RsTIHcrWCiZl9p2U5sxhr18jZ2LSW2vWpJ9+yn6QksIePpTrfJCRgcuXMX06Cq4tFh8+jIQEuYcXi/HsWbEmLh9dXTg7yxU0EMlbKgqAeXrizBkaIB2akpGRMXjw4M2bN8tVMyQns99/Z+7uCAsDYxAIYGeH7t1p3ry83BFVKNh5X/uhIh4fQJuPj6qG+cnsU75cu3Zt5MiRZ86cadq0KVxdxRcuUGIiDA2pd280b17esysO1LMnTp5kDx8C0MzKOLppbK+5R90rNxATb+roNY0v/OGY+47gKBWsrfOSCM6fz79l2Bm3Q32dAVT73eUAcEDSmqNmkFxO2bt3+PVXVY8lSz6ulZm+ae/cuec37m8/5FDbweGG5gBCMjDek52tRzwCqlXjrVkj6Sz93ouIYJMmsffvkZaW/W3kxg0cOEDLl8PFRdVZ5aCurn7q1Kn27duvWLFiwYIFeP8eUAPAfHwkHVh4OL/7JuwIUDqUjJ+BTpMxMc/ZRbS+M4BTVVom8tQB2Guipg4AsOvX2alTeWqGfLAPHzB1Kh08qOTYHTtS27Z48ACurkhPR5Mm1L27ciugMoN69aLatdmKFczPD8nJUFMjc3P88AONH4/CThiASCS6efPmsmXLynBON24oVi2IXFx4d+8WftIo5+Iv5abA5swpoGbIRf6HnQKSU9F9FNw/FGgMCcfxywgIwdW9Rfymx+fT/v1s9mw8epRn3aGmRtWq0bJlEtOOL/5+J88c8fXzlmxs1aLt4AEjMjLS37xzDwz0T09LA5CSmqcKtTC31NLSTktL9fvs06pFu2KcIwcHBwcHB8dXhhM0cHBwcJQClStXvn///rp16xYtWpSVlZXb7unp2adPn5s3b5Z5huVXoZ4u6unSUid8SsWdGDyOZ6+SEKowXFiCiCE8E+GZeJt9TyP7l7OeAFo8VNfBfAdqZvD9RleUJgYGZG7OIiLkdtDUzL9E8iugSibFfwDa6PWfP0cODsX8YoUDoXBLRLoYS/zY3trfxjVdLecudFbOii/OoeHrY22BP75uInY5IhJhy0Fcvo+YWBDB2BAx8bJ71tGRG6zetKCsQR1ZtuJQ21RRC5fMc/dllwj0dDBxcAnnrpCqVWnyZLZpUwFPdQAAOTnRP//klnzY48cIClIwEgsJIS8v1CqwXJJiYpQkb+czJCgteKtWsc+fZRZ4SFOTpaXJ3TMrC7duoZCgYe/evVWqVBlQqD2b5GQ2YAB7/z6vRShkX75g9258/kw7dxZBgqCtTcbGksTxDIH6wXbZf/sxd3Ii1YlQKNSjvLh8+fKYMWMuXLjQzMaG9erFPn5Eerrkz80uXqS6dWnLFlhYlPMsiw7t2IExY9jLl8jI0E1LPrV2ePdFZz7ZVE3V0J42Zs1FJRExFZ6AAHbgAAIDmbo6NWhAQ4YoyRH4iri5uTk7Ozs7O7u5uSUJsTGQxax5AaDa7wXEAc8LCrBcEhOhij0DoMA0xTo2bMGZ9XOeHDvZd/I0l1/EoHux2PQy8jdn+dEDSUls2DAm5XAjFjMvLzZtGm/HjmK8VQ0MDK5cudK8efMqdnYDY+R+lJQKmXy11b2zPXVGWOe8qHftQqJc9yH25g19+iRlUCEDgYA6dkTHjsWbGLt8GSdPsshIEolgYoJOnWjUKNWDRQAgIYGtXYv375GcDC0t2NrSvHlUpQpiYqCrC4WLBFxdXW1sbGQmCpUaOT4ZfHnCu+Bgxe9KIsrTNMTGsoJBRSVk0mJpNYMExvDsDeasxD9/FnFEdXXeP/8gMJAdPIiQEKatTZ06UefOEAjCI8IuXj7z8tVzyekYGhj9MmSUsZHJzj1b3n14nV+3kV+4QEROlat++PjWx1e+0QUHBwcHBwdHRYITNHBwcHCUDjwe7/fff3dxcenTp09cXFxu+/379xcuXLgmZzXGf4Pq2qiujUl2BCAqE14p8E1DcDqLyESCEIlCAEgTI0WERCEShEiQo+lPEiIJiMyEaxwzUkNHY3QzoTZGsPhG1mUWr4Bd5oYHXbrAw0PewkeqVo1aty7hEQqfQm7L91zU5zQNHN85BKyoQl1eMQacjcQkOzQpUUbzV0I95957Bido4Ch74hPRdxJevIcwS1G3/FKGDylui6Zg4SSIp0/H2bOSRomgQUrWAGDXH6mhceov3kknM+jqYOjPGPxzqZ2ITGjkSKpUiW3YwAICEBvLeDyytKRatWjVqgLVaH9/GZbR+UlJYWFhVFDQoLwKpcyhqjhoa9Px45g1i7m55S0JNTenJk3g4QF/f0X7Fkyjk3Dw4MG///5b3h7st98KqBlyycxk9+5h2zaaNKkIk2/WDB4eYOxM855R+qYA7KKDu7++lb21UiUaNKgIo5UZ27dv//vvv69du9bQ2poNHMj8/ApsTklhz55hyBA6fRrfnOmdri4dO4aTJ3HhAmJijIHdL/Z36LU0i3gPE/n7QzHKurxnWDyEQvH8+bhzJ/dNwS5dwuHDmDCBhgwp36lJ4ezs3O+UW0wWADho4fGy5YKJE5Al4/qbGz8BoVD5xaR+fdy7p2C7WnTU0C0Lv/SLX//zVADLEo2dNhz+efoQmUv5xYsWyc3rCQlhf/xBFy8qmY8srKysLly40LllSyx7iRwrhVyyH2pq0vr19LNKnw3sxAk2Z07h3J/DbQcFmtoCME2Om2igBughNZWFKLQeiotjZ87QggVFOJ8ikZnJxo9nT59KrsPZM37+HJcv0+7dMFUte8nVlS1cyL58yWt5+5a5udGwYTRjhtK9jx8/3r9//6JPvQjwciJFRLa2sns4OPDu3VPxw5Hdv4+wsNKaW3wSnr2Wu1UsxvHL+LU/GhQj58HenhYtQo4gTCwWnz5z5M69G2KxGICamlqnDt06te924/aV23dviMV5t0QIVLVqjZ49CmT9ODlW/fDxbWRUREZmhoZ60dOdODg4ODg4OL4unKCBg4ODozRp167d7du3O3TokJDPFHfdunUdOnTo9nWXxX81zNRhpo7WRlCwyiiLISoTIRkISodfKjxTmF8a/NKQlE/oEJeF0xE4HcEA1NRBGyO0N6J2RtAqyiKKr0ZJ6tZlXfOmqVPx/Dl78kR2wOSKFTJvpeXtXhp6CzajBm30+m+rHD76YMVWBIUhPQP6usB/Iu6Zg6OEuBiglznORYIBc33Y7cYVydBcDpo8ktzrThczyQeZkZFRfmEiB0dpwRgGTMWTV0q65aoZPqRkLxSWRE2TszM7f17y4S4RMeTKGiQPychIx9Lg2j7MWgFXNwSFIiMLBnqoZIOxAzFmYBmdVkHat6f27SkoiHl48PT0ULu2jKB0GxsQFa6K5aGlReaFVjM7OeHuXUWHLrxLqaCrSzt2UFgYu3IFgYGwt6cePWBpybp2VbKjpnTuDmPszZs3LVu2lN0/PJy9kv/iyMjAxYsoiqCBfv8dz56xjx93dxohaRlz+yBfUt3R1aVhw6BfzqKzzMzMyZMnP3v2zNXV1cnJiQ0fLq1myIF5e2PuXNq58yvPsJgwxu7fZxcvIjUV+vq83r2Rk0BfD5jymW0IAIA//FhnY7JVJZ4pIgL+/lBXR/XqiheFfx3YpEm4eVNKPM2+fMGqVRCJaNiw8ppYfiQmDQBO93fGmhcA5jmQ2r+uTKGa4XlmJsLCYGeneHAaPx6XLsl7uQKQaCbmndvwuEazZ9WchTz+mDr9j2040HHWKBk9X8sv/ALM25vevi2CSYO/Pzt7FmFhsLWt37v38mrVdsyt775aVo4AgPR0XLwI1QQNEoGUVFuauua6XtMk/59xfaeO088wrIXYWCgwsJEgJ5+oVGDTp7M7d6RnKxQyd3eMGUNnzihXyH35Ip47V4aZUGQk27ULpqb0yy8K9k5KSjp16tR7mQI1lSH5X6KlNvGDg2VqGqhy5SJI/RRrUIrI/ecIkW8ZCSApBT+Mxsg+WDGnRAc6cfrQ3fu3ABCRi3OL3j/3T01NWb9pRWhYCACBQNCyedumzi2srGx0dWSYVejp6QFgjKWnp3OCBg6l5L9X9p+8x8XBwcFR8eEEDRwcHBylTKNGjc6ePdutW7fc7AnG2IABA+7evdukSZPynVt5oUaw1oC1Bpyzb5xm/wIPz8TJcLxPYY/jEJIvusIzBZ4p2BHMNHloa4Se5vSjKQy5jywV4fPpwAE2axYeP85bTaiuTtWq0YoVpWIvLPPHW5k7T1Qk/voHe08jMsdUO31c9rk/f4umFcW/mYOjfFjqRNeiWboYLxNxMAwjrMp7QsrQzLmnnZ6jAbOysvr0ifOe5Sh9jlzAy3dK+hRWMwj4qO4IANSrF3btYp8/53Z+Hh5eQNPQuDGItDSx9W9kZOKdF2LjUckWNSqXwckoxs6O5FcEqW1bZmMDeRbZANnaSuVNAKAJE9i1a3L30tRE376yN5UKVlY0ZkyBFnt7eHjI7U+EZs2k2tLS0ng8nracgjS7dg2RkQqmwMLCKChIaak1D21t2r//+Z//e+1YD4BWZvovD08AgJUVDR5M48apOk7ZEBcX17t3bxMTk6dPn+rq6iI6mil4PgH2/j0lJUFP76vNsJgEBLBp05iHB9LTJQ3iS5eoTh3691+JT8k8B7oSxbxTkSTEfF92qI5C4d/Tp2ztWubvj9hY8PmwsqLatWnlShgbf4VTkQk7d449eCDbCi4uDjt24KefYGhY5HG9vdnevQgNZURkZ0djx6JSpRJONVfTIEmaGPDCrbDaO8+YQSIUMzSU53JXAF1dzJ2LRYsUv2cFIuHBf8b/uPCUj5VThkB9aN1B594FNK9X8Lw+f877vSaTlBT24AGp8gsuIYFNn85ev0aOyxTbt290RsZhor1/t4COjuy9kpKUjyxB1rtvT8fhYYYWAKziI359ehpzBgGAkVFhRZc0ZmaqHreouLmxR4/kaebYu3fYs0fpBZD9+afcaKTEROzbhwEDoC7XVXLPnj1dunSxti6RBwsrdAq5OobcTeLp03HunOyTtbKi+fOLcLzKlcHjKfFPUpnQcOUjxSVgxzFoamFxcUPHIiPD7z24DcDO1n7MqMnWVjZPnz86dHSP5EZcFadqw4aMtrayUTBCbGwMAB6Pr1MBtGIc5YLqLpucmoGDg4OjIsBVhzg4ODhKnw4dOqxcuXL27Nm5LUlJSc2aNTt58mSfPn3KcWIVDUt1TLOHRN/wPhk3YnAvlrkl5vl+p4txIwY3Ypg6D+2M0NOMfjKDQcX47ArLgE8qQjOQKgKPoMWHrQaqaFeMvAx1dd7mzQgKYkePIjAQ2tro2pXat1clNFTy20zyay3//4vNf+/H3tZD+PcwkpKl2zV31hh9Azf2wcZS1m4cHN8HdpqYao+1/gCwyJd1NFJt+Wn5oZtzXUzOKWGMHj1aKJQTlcTBoTJCEf7Zj2v3ER0PHsHEGFHRSMtQviPyqRkAONhiye/OS3If5/gxSMjVNFDNmhITZgka6nCuV+JzKCN0ddG8OU6fll2DEQjQpYuMbyzm5jRkCNu6FcmFPoD5fGrVispU0FAImjWLubvLq0RStWo0YoR0Y/608sLIV3hkk5yMmJgiCBoAWFrunLoKUQDQ38fVpE51Zm/Pmzat5KXiXFJSUnTkFUrlExwc3L17965du65Zs4bH4wFgT58iQuF63tBQ9u4dyfO3qCCEhbERI2SkZjx/jqFD6fRpGBpq8rClBnV7zcQMl6LwMRm15WTcsyNH2P/+l1cyF4kQEMACAuDrSwcOQJ7JfFlz4gRSU+VtZAEB2LOHZs0qwoAiEZs/n926hehspTAD2PXr9NNPtHgxSuD09CYJgetepIuzBQ3NXJwBwFLG1/S8i6qREWwUlT9zoe7dSVeXrVzJfHyyxStqalBTk3pyzBKjz60Z2n3h6SBT2zQ1zQER5v9G4ef8pfyMDJkRGAVQ6nYAICmJDRggrQqKiQGwVF9/VFzcEG1tNZlPppqa8sEBANSlC9uzJ/8V+GqjLqt6/yb5/+zz/2gb6sPeHgB0dMjKioWGyh1LX5/K7K6I+MABxMfL3ZyVhdu3oVjQkJrKfH0VbGdfvuDePZLj0yMUCjdu3Hjy5ElVZqs6Mg0beGvXsqgo9vQppL64WlnRrFmoUYSf4dS2LbO1RWBgbgs/OBiy8iwkM1HwcSbpoFdPph9KAVLTcfQCJgyGuYnqM83jo+d7yTTq12tkYmxy8fKZy9fOM8b4fP5PP/bp3uUnnkJnSgDhEWEAzM3MBQJV3wjfOvnv83BIng0uOZSDg4PjG6JiFIU4ODg4/nPMnDnz9u3b169fz20RiUT9+vWbMWPGihUrNJUuWfj+qKuLurqYXYnSRHiWgPtx7FYsPubcMMkU42YMbsawmd7obIx+FtTNFFpKfp+WPnFZuByNmzHseQIiMmX3MVNHfV00NaCWhnAxgFo5+q3b2dHcueV3+P8U0qoOWQHB6eO8PgK2x4s2MvfjmeO/x6xKdDaC+aUhUYgxHuxSQyrPK6EyckVyCTm3gnk8nrr8VXccHKoQE4e+k+D+AcJ8a315yt4IEnsG64Q1s4VT9FlSFgRLTd8hWrqbRMGQW4F7Hh3d1NTUJS7OTVdOXbTiwVu5kvn7s5cvpTUNEmnCHNkO1DR1Kng8dvhwgdq/sTHatqX168tyvrKoUYNGjmS7dsmonNnY0NKl0JA2r1ZXV8/MlPP1EYCDg5Ij6ukVdU1zeCYuRme/7CaM7EJTupTKxVgoFJ45c2b//v2urq58Pp/P50+YMGHJkiUqXjk/f/7cqVOnyZMnz8pf9k5IAGOKqtdiMfIl+lVM2Jw5clMzPn3C3Lm0YweApgb40RSXosCAtQFsf21ZZ/35M9u0SaYBAPP2xuTJdP68oqcrM5Pdv49Xr6ClRe3alYpDWzaKdSeAIucSWbCZM9nFi9Ll2IgIdugQhEJaurSI88smOgtDPzCJ95Le9hd3GpOLs3Phbs8LBh9Q9eqqF/jRujW1bEnPn7OHD5GVhUaNsGED85IWgtvEhJ5fPeTHhafDDc0TBZrDPrB+FlhblYwlx7G3h7ExwsLkHkUgUOXPx+bMkedx0kpDw47PP5eWNkDmGvRq1ZQOnk29elSjBnv5EgAjWv/T1JV9Z6ZunCJw6Vq1aoNfHp7AL0Pykg2HD8enTzL0ZwAAqlcPtWurelzFiMXs4UNcvcpSUsjSkoYOpeho+cIxAIDSWLHAwFyXC9lkZcHNDXIEDadOnapcubKLi4uSo5QK6up06BD+/Rc3brCICL67u6SZ3byJmjVze+UXQ8gVIujqUrt27MgRpSYljDEiUiLRA5LekWZNJX8KAAEh2H4Ui6cq7SgD9ZyQiMtXz9+8fVXyCauroztp/G9Vq1RXZYTUtBQAuroV3vunlMi9p8GV8FHwDo/SJ4SzZ+Dg4OCoIHCCBg4ODo4ygYgOHjxYu3btqHwrtxhjGzZsuH379smTJ2sURS//XaHFR3tjtDemv5wQlI7zUbgQyV4mQvJrOEOMy9G4HM10+ehhhn7m1N4YgrIvlYVmYLU/Ox6e50kuj6hM3I7F7VgGQIePVoZobkCBGfBNxf+qoep/wstQdc+GivBjz1nW7Us3N7fCjRwcHKWCFg/ba1L310zI8DQBv/uwDdUqrqIhN88onjNl4CglxGIMmIrnhSLLxcpv7APA4bTxOkhDPi/0FytXUqdOuR0kn2tNLS2f29mRri46dMC//5bGxL8iGhp07BhbuBBPnyIkBCIREwh4trbo3JkWLlRgKEWTJ9PAgWzXLubrC7GYzMxo1Kj8ZRsZiMV4+5Z9+ABDQ2reHKampXUSNG0arK2xYwfz989eom1gQFWq0LJlqFOncP+MjAwFJX/q3p1t3qygrknW1iquHc9lTwjLYgDQylCuDUBRuXXr1owZM0xMTCZNmnTixAl9ff3g4OCpU6e2adNmx44d9evXB5CamvrixYuHDx/6+vqqqal17dp1wIABkt0/fvzYvXv3hQsXjh8/vsDZ1arFtLUVrUTX16eqVUvnHMqIiAglqRnv3lFyMnR1Acy1Z5ejiAEXItmHbfNqGwho2jRJJkV259WrFbwY2MePuHGDunWTvXXPHhw5wvz9JUv/2fbtVLUq/f03GjQo3pkVQKmDkdJF2flxdWV37sgeMyODXb5MQ4YoeYPLIjAdEz1ZcDoAGAqwuxZRzpd/tm8fW7tWZs4COTrSX38V7Ug8Hpo3p+bNJY/Yhg0ye1WO8D+7esiA2QeCTWwAnI6AaxzbWJ1+MAUMDcnBgSl44zs4UPv2SqaRkMDevFGwfYqu7pbkZBmCBnt7mjRJyeD5J7N6NUaOTImMmTR23QWXHgDUuo0QLh1snJEc7dzINp9LEPXpg+fP2fnzhf08qHp12rxZ9YMqwtOTzZnDPn2SXIEZwE6fhrJF+QU6BAezf/9lgYGUkQEjI/TqRT/+CD5fua+h/Iv5li1b5n7NRQV8Pk2bhmnTKD4eRkaSNioU25SLAiEC/fUXAgLYo0fSmgY5cQzyhpIoHgCke6qkafBUZIehiCaNXB49ue/r5w1AomYwN7ecNmm2hbmqfol6egbICZ74rqgId2nKHTajhpSmAdwzw8HBwVHh4QQNHBwcHGWFmZnZ9evXmzZtKuVc/f79+6ZNmx49evTHH38sr7l9K9hpYqodptpRcDrOR+FsJHNPzN6ULMLxcBwPZ6Zq6GWOnmbUzADqZeDZwIBdwfjzM0st+LteX4AaOqikCR0+ACQJEZCOT6lIyvfXThFlR2ZIHrZyw+LKNNwKev/1j1+Zioevvw5AppQh/ybVZQ25M5/2F3adKLApfZwXAM2d2R2MDeB6EpWLYgjNwfHfw8UAiyvTYj8GYG8IHDQx3b685yQHk5ylmNHyF05zcBSJPSfh/lHuVsl3gsIaH4k9g9RyYUkLmzuXNm5E69aSltxg+PPjz+46jtCTyDIaqRPn7OzsfOW6W/F8m8sBDQ3eunVISWFPniAkhBwdqVmzwq4GMjA1pfnzVRRJsUOHcPAgCwiQVMqZhQXVqkVr1+avHJcE6tcPvXvTixfs7Vuoq1OrVgqWO3/+/LmSgqwHU1M0by43DV1LC4MHF2lu6WLsz3F8H29bCqqy+Pj4mTNn3r9//59//unRo0duu62t7dmzZ7dv396jRw/GmEAgiIqKatiwYevWrbt27fr06dNp06adOXNmwYIFL1++nD9//qZNmwYXPpcGDahSpcKr23OhSpVQsQUN7MkTeREk2YSF4f17NG+O8PA648d3aT/tRv0OYtBGq6Y7t09nd+/Sr7/S2LHZnT9/VjSUpNgvS9DAli1jR44UWBmfnMxev2bjx/M2bkRO6b34GBgo3s5MTFR/tbG9exUZb0RHi7dt4/3zj4qjxQux2I/diEZ4zgc6j7C7FlXWyutDo0YhJoYdPVrgj0VEVarQmjWwtlZ57rIwNpa3pWaI96OFXRfM233UoRmAiEwMfs/+qEyzK4EWLGBjx6LQxR8AdHQweLDSCyN7/hwK8h2AHpqaE+PigkQiu/x1ekNDGjeuaBqvatUSdu/v85a5W2Zf6NqLs3bZWu0UpTu/fXv0yZP2+bQXtHo1HB1x6hQLCEBGBohgaUn16tG6dTA0LMJB5eHtzUaPZkFBBRoVOytIyDlltnEjO3pUohzKvuzev4+DB2nzZpiYIDFR7ghaWtSqlcwtXl5e/v7+P/zwgypnUGxkKwnyPatSW3MdGhR7KkAgoAMHsGoV7tzh3buXvW+tWujbFwUlaEpmkg9NDaSrFrZVVNi1a+qnTs1JTATw1ML4TSUb21q1u3T6UUtTS8FeYrGIx8t7F1Syc3B7+TQ2LiYmJsrEpGgeSN8cJQwS/U8ipWmAnHtWhfuUyqFLPggHBwfHd8h/vaLCwcHBUa40atTo7du3PXv29C2YwpiYmNi7d++TJ0/26tWrnKb2jWGriSl2mGJHn9NwOgKnI9innMUe0VnYHYLdIUybjzaG6G5KP5nlFahKSJIQE73YpXz3uxrpo685dTRGdW0Z3tEM8E/Di0Q8iWf34+BfcJlZuhgLfNmKL+hphh/MqKUBjL7NrMb8v75ylez5DQwh68chvqKmIb+U4eoNt5G/4/UHxOXclTIzgUW6M4ouawCkl+tIqRkA8Pjgf/UwFA6OCsg0e3xMxokIAFjymVXSpF7m5T0nWZjlLLGL4gQNHKXEhdvIkH/7XsVSX4FcichItmIFXb6c+yH0/Llb06bOKxc5f0jJ/girowMA7Yfin8Xo2KL4k//a6OhQ585lNDZbtowdPVpgKXZEBIuIwMCBdPBgdtZ7yeHz8y/RVsD9+/dbtFD0t+GtXs2Cg5mbm7SmQUsLP/1Ew4YVaV7/C2CRmQBgo4EfSmZLwRg7ffr0zJkze/Xq9e7dO91C4SZENHHixAkTJgQFBYnFYhsbG7Uc3/6hQ4euXbt27dq1gwYNqlSp0o0bNxo2bCjjGDwehg/HypUyl87DwEBJ5n1FQGkihkjEEhMpJYWNHMk+fpwTv/FG/Q4Azjb7+bdL/9YM9mabNkFHh4YMAWOs0Lr2RC29V5UbRBmYxugZR+sZCys79U9GXak/hZsbO3lSts9/aCj74w+6elXBynKVaNAAbwv5z+RiYMAbOrQIoymWgACkIIuhIB+SMfQDk/rxtciROhfSeNHs2dSjB9u4ESEhLCOD9PRQvz7NnImSp/Z06oQXL+SZWBio87bVEfSqTNM/sbAMAFj2mVXVpp4NGtC8eWztWoSEFNjB0JD69SNVXvmRkRCLFUSQqBP9ZGh4Pi1tquQceTyqXBkTJ1KOdYqKxGahV2rVtzmr3yd4310W8UDtwO7FtWq1ffBg4MCB+/fv75ZPZ0MTJmDsWHJ3Z15eMDOjZs1yLQRKCmNszhxpNUPegUm2MgyAlhb69gXAtm1jO3ZIv1nS09mTJ6x/fxgb48sXeQenypXRtKnMTUeOHBk8eLBAUMo326nQH1fSokSgUAz4fFq4EPPmIecU6MYNAFKChlwPBqXEvyGjhixdYZ9qjkWcZHIyGz+evXyZ6//RHGhubEzdUumHPgr28/z0ceuODTo6emNHTXKqXBVArZp1cA4APni8a9u6YxHn8a3CldLzI3k2FMRPcEIQDg4OjgoFJ2jg4ODgKFtq1ar16dOnTZs2LViwID0976dcVlbW4MGD792716xZs3Kc3jdHZS387oDfHeh9Mk5FsDORCM55UlNFuB6D6zFsljfaG6OfOfUwg64yt0gFBKRj4DvmmZL9sLYOVlWlNgpvwhDgqAVHLQy0IAD+aXgUj7fJ7H0SPFKyA9qTRTgSjiPhjEdw0EQdXdTRpdq6aKQHaxXWJVZYCv8URDmlM+aqGdzc3GLj0WUEPvoU6BAVgyi4udRHqm+2rEF1TUO7Zth7GgoisE0M4XCKsyvk4AABW2pQaCZzjYOYYYIns9ekRvrlPa1CmKmDAAZEZ0HMZCjVODiKSpyysmZhNNSUJFoxHx88fJhrPD53texunwMx9S/c2A87qyLP4Wvw/j17/RqamtS0KRR4FZQKDx+yEydkVseZnx+mTaPz58t2AoU4efLk77//rqiHpiYdO4YlS/DoEQsJQWYmdHXJzg79++ct3FeNT6nYGJj9/7kOpDSdTSwWnzp16tq1axkZGTVr1mzTpk2tWrXU1NQiIiJcXV137NghFouPHz/esmVLBYMQkb0smYiWltbixYsXL16seA40bBgCAtiJE4iPL7DB2JhGjKAKrwKnWrWYpibS5VfuDAyoalW2cqUkmaLx5zcd392/U6+diMfvP/vglRX9K0UFYdcu9OoFbW3S0MgtVIp4/D0dh6/oOytBu8CH6D9urLMJZlai5jmmCWzLFsTFyTs+8/XF0aM0cmSJTnPuXDx5wnx8ZG9t2hRNmhRhOLGyMD8p63s5xGWh+2uWmCMk0BegiT5+NKXR8kJaatSg7duhssJMCQ8fsn37WFQURCJoa8te2U9ErVrB2bkr8MyFhn9gD+LAgAmerLIW1e3bl5yd2cqV8PNDSgo0NGBjQ5MmqeioQdWqMU1NRUo6be1eU6du2rt3WseOTE2NXFyoVy95OQIyEImYq2vUoxe96v3yUc8KAI+wriqNbt8RyK4Bt23b9vz58z179rx7927t2rXz9uXz4eJCLi6qHktFXr9mnz7J3SqvzE9ETZtSnz6Ii5M2MsmPxB+Fz5f98jMzo3nzZGZSMMaOHj166tQpRTOPjhavWkWfPmX/oe3saOZMFDeNVKlBQjGHLVVBxvghWPVa7lY7K0wsiggKYjH79Vf29Kl0e2wsO3UKAgEtXy5v1yvXzqenp6enp/+7fcPyv9draWrZ2tgbauvGpyY/Prin9eYdMDfnjRxZtIvYNwJXlVdM4fgJ7mYOBwcHR8WEEzRwcHBwlDk8Hu+3337r0qVLv379vPI5qaanp/fp0+fFixe2trblOL1vlLq6qKtLSyrjWQLOR7HbMfDLWZEjZLgVg1sxTMsbPc0wzIpaGhb5dtXzBAx5z6JzQmAn2uJvJypqpIWDFhy08AsIQKYYR8KxM5h55CgkxAyf0/A5DRejsm9DWKqjsT4a6lFtXdTSgb1m+ZTW8scHFvWnr+SnYDn+/MuvZgAwdqG0miEXt3cY2dfN7VrRNA3d26JqpewxC9szAGhSB/KXrXFwfF+o83C4DnV2Z96pSBNj8Ht2rwlVNOWWGkFfgAQhhAzxQhh/m8Y5HBUKpdHbamoFUuYtTDGiadjV+wr3ycjAgwdo3x5AZAwu3IY82/cvQfh9FY5tKsKEvwLs+nVs2sS+fEFyMoiYkRFVrUrLlqFmzbI64tat0nXx/Fs/fqQHD6Cnx968gYEBNW9eUqt5Zbi7u3t7e3ft2lVJP3V1WrECWVn04QOLiiJ7e1SvrmDhtUwYMNubZYgBoIk+hilTt7x48WLSpEmampqjRo3S1tZ++/btokWLvL29hUKhiYmJi4vLkiVLfvzxRxXX45YEWrSI2rRhW7ciOJhlZpKk2jdjBkq9GloWNG5MlSopKLKSvT0qV8aLF7nV1iUnVz2t7pKqoR1iYt1z3vErK/rbfP6M8+dpyBDY2cHHB8Czas6/D/v7faXahQdkwM0Y3IxhLQwxqxJ1MgaCgxXNUCTC48comaABenq0cSOmTWN+fgXaBQJydqbNm4s2mtLoAWUJFxJispCrZvinBg2z/Fq/oYRCNmMGu3u3gHZK8k7JX2bW0aEWLWhT9nXZUIBDdaijO/NJRaoIg96ze43J3N6etm0r5jQaNSJ7e3kqEwBkb9958uRhy5cnrVypr19EbamrK1uxIjwyvtfMA156VgD4TPxPwK1f2kknnjRr1mzp0qVTp069e/du0c+haLDr15GSoqiHpia0tQskUOjpUcuWkpcoO3gQAQFKjiFLzUCOjpg9G+3aydzj+vXrBgYGjRo1kjvtGzewdCkCAvJeHB8+sJcvacQImj5dyXzyj5PPIKFImob4RKipQUdRJoNcN4gikTtDxlhaOlbNkd1NSwMDesCyKFEP7NAh5u4ue1tWFrt+nUaOlJdPFByc/UdPSk58+sy1Q6sObPbsFn6fr9qZf1HjPQr1b/X0qfjBA2rbljZuRGnbbJQpRbppUxbihv9A+T+/piH3dPI/V/+Bc+Tg4OD4D/AtfTxzcHBwfNPUrl37+fPnffr0uXPnTm5jWFhYr169XF1dtbQU/qzkkAOP0MIQLQwJVRGQjmvROBfJnidkp2CmiXA8HMfDmaMWBligtznV1JE9TmgE3nlBTR31qsPMGCcjMMUr+0awJg9balD/Ekctq/MwyhqjrOlNEi5GMdd4vEqEsODNh/BMXInGlejsVi0eqmqjug7q6FI9XdTVzbNG/8oU6cebVOdy0TdI1AkR0Xj9EcgJJs9FYtDNGFxf4uVjt1YtnWWNIRt1NcyfiBlLEdxfhpqhlhPWLcCevSU+AQ6O/wqGApyoRx3dWWwWwjMx9AO72pC0Klgsi4latoNObBYnaOAoBfTkfNnIpWMLWJshMAwAKlljynDUoAwlggYgd+X3vtMICoOB/KN4+EIsBq/CvNHYnj3sn3+yC0uSukhcHHvxgo0axdu0SZ5xd4kQi5VUdtPTxZMnIzMTaWkAmKkp1ahBq1aVnW/EsmXLWrZsmRvEoAQ1NTRsWOyC7MEwPIwDAAFhU3VSUNn19fVdunTp7du316xZM2TIEEn9afDgwcU9cmnQpg21aQPGKDFRxWJ2RYHPx/DhWLVKdmqGoSEmTUJ8PMtXYa0T6HF8w+iBM/elqWsGmNn1nHvswurBNi9e0JAhNG3ap7CEpZ3HXWncjeVUEx2iAhv7vTZJijXRFHj1+eVCNIkZADyJx5N4Vk8XE2u2b5IodIwM4IvlGBsoWMSvOvXq0fnzbNkyeveOJSaCzyczM3TtSuPGKddzSdGlC54/l2t9pq0tSQdQipM27DQRlA4A16LZcKuvJAkXz5uHy5elK9+S6rKuLtnZMYGATEwwaBD9+GP+LgYCHK9LHdxZghDB6Rj2gV1sQBrFvmgLBOjdG5s3Sy5o0mhrY9AgLR2d5s2b37lzp3fv3kUY+c4d8bx5QUJB3zmHfKycAPDFom07Z/Z/dY159qHV0mZBv/76659//vnlyxdHR5VSBFJTUy9fvhwSEtK4cePWrVsXoXAu0wYjP+rqvDVrxDduICyMhEJmZsYbOhS5HjMeHor3ZvndO7S0UKcOaWujTh2aNAlyFCGMsaVLl86ZI6d0D8DTky1ejNBQ6faoKLZrFywsaNAgmfvJfFpUD33IT6OfwefBxAgdmuGPqdDSVNJfSipRWDmhQEuRu0neUcyM0f8HLPtN2aSluHpVkVliZKR4507e2rWFt2RkZqTki/K59+Bm+7OXcfFiV6InZgbxmhrXnexbBYQhPp5dvgyhUGLiwvFdIbU4h7O14ODg4KiAcIIGDg4Ojq+Hvr7+xYsX27dv/+LFi9xGd3f3IUOGnDx5UtVbnBxyqKSJCbaYYEtB6TgdgVOR7GOOi+SXNKz2x2p/VlkLnU3Q1ohc9LPFAW7vMH8tfAMQEQ0eD2Y1odGFRVTJlkSYq+NIHXIp1bupDfTQQI8AZIjhlYIPKfiYzN4m4U0SkgveDUsT410y3iXjVESehUNdvewRmujDsgz0DfntGRT3kdeSu29+kbsqw5YciT1DrtfC7ccwSXE2KVTykegbPqS4BYfhgzfc3NycnZ1VN2no2w1JyRhVsFCiroa61XFwHQwrnqM+B0f5UlkLh+pQrzcsi+FVIqZ5sV21Klaug7EaPqcBQJzs2GsODlW59RhLt8DbT1EfM2P8OQ0NpIwJMuQZo+fA46FePcl/vT4r6ZuQhOg4mBdKji8fvnxhO3YUWCabS0gIW7iQrlyBRmk7t6SkMAUFDwkJ+aJBoqPZo0f45RfaswfVqpXyZICwsDBXV1cPZSW0UiEiE3/6ZX9vnG6POrqyu926dWvjxo1ubm6TJk3y8vLS09P7CnMrAkTfmJoBAEDDhyMggJ08Ke0OYmJCo0ZRjx6IiZHapbXH40P/jBs6Y3eGQN3P0rHdX1e2fjjtmIotuo2OzDsjpOwSt3ZG6pwLmydd26kuyiJbW9q2DXV4vqnYGMhORCBTDADvkjGx70L0XaiVmV4jxNsp/LN9VFCl6BD7qKAmn1/rpiUDgK6cF0RRMTTkrVsHgDIzIRAUWz9Fw4fj/Hl5662pUSPq0UOlcYB11WjQO8aAa9GY6Mk2VifNshZ1eXnh9m25oRhpafjxR578ZfdVtLG/NvV7x0QMzxIw05v9W6P4345o6lT2+TOuXJHWNOjqUs+eNHo0gG7dul2/fr0Igob0dLZ8+W3zmuMnbIzVNQKgJhLu3D691/NLANjly9StG3KCkCQIBIJmzZq9fv1aFUHDmzdvevbsWadOnSpVquzdu5fP58+ZM6dnz566qrxKlWY06OmhZUtejimO9DOrzNKgQP+0NFSuTOvWKd7lwIEDQqFw4P/ZO8voJrY2Cu+Turt7oRQKxd0/3C7uUtzd3V0vFHcu7g4Xdy/SAhXq7q6pJOf7kUoaTx3uPIvFSmeOzSSZzJyz3/0OGSKuAF23ToSagUdKCo4dw8CB5eEK8NWz6HVULACER+PHL7z+jJuHYCCUT1NGv4eSpbro2DLfJcLcGAsmooGT/E3Ex0veT6KieC/y8vIuXDmjq63Ts3tfFosVFxfDXyw6Jtrne4Ajh6MKKHO4ABLVCuZWOBz6+jV58UKcFQfDH4y4CSvGnoGBgYGhisAIGhgYGBgqFHV19Rs3bjRt2jQiIqJw482bN//666/z58/r6+tX4tj+GKxUMdcGc23I93SciaKXo5FcsEYVmIXD4TgcTgEYKUMjG5EBYDcAGkBJC8QESXzTuU4auFSXWEsLXCgxKizU00I9LfDmTLgUvzLxNQ0/0+nPdPhkIFZoKj46B9EJeJwAgAKwSotrmptQv4FDXT3FupplE1gsrEIofWuF7fj6+lpYWGhoSItdLSN2b8i3XuBZMhTCEzTU0WjimemWkFySlseG+wBYmFXTuxWy2NDWRI/2GDtQ7rA0Bob/CK118bcjmeFDAVyOQW1NzBGRZr3S0Cp4JEpjBA0MpeDwBWw6gFjB9cpiqCijb2chNQMgvKL/MTq6malpM1PTj9HRAGBtTXr35u1SUihS5onsRYEFlUqydBKGbt+OgtUFEXt9fXHqFJk8uYx71dQkKiryLrbQ4GDMnUvu3Clzd4stW7aMGTPG2Ni4bJsVyUJfmpQLAPZqWGgrYn00Kytr3Lhx7u7uixcvvnbtmqpqud3p/ichK1eSdu3ogQOIiKDZ2URVFdbWZM6c/KTs+vpEW5vGFFtX6/j9xam9U8fMPJitqByvbTC45WR8pABAWAAIpf3d7q69sNEiIRK6usTBgWzZwpPdVFfHvppkqR32htJ/opBZsLCepaz6za7uN7u6hV3oZqTMvbN/8qvzqgWXkTJDuXTXGhaLHD2KcePoz5/I4/sNVlQkDRuSI0dkb6mbAWZZY08oAFyIhl8mveBMjMvzSsg9flxYoVIEh4OXLyExj0AHfWyoRpb6UwBno+CkgelW4kuHh9O9e2loKMnJgY4O/vqL9O3Ln4+G9ffftHFjXLxIIyORmQkNDWJuDhcXMnAgr0D37t137twp+wHmnT23uV6fXX/N4BIWANXc7GMHZvT88jB/d2oqPXaMFBc0AFBTU2MX+AlJIC0trU+fPjt27Bg0aBAASun9+/f3798/ZcqUBg0a9OrVa+DAgfb29uKqkz596OHDEpx4iI2NJPmObAYSRa2JT+fBIzw8fMmSJQ8ePGCJ+/lISaGBktSINCgIr18Ln89CG4aSWTKkZ2LiUhHbuVx8/oFhs/HotLxNloq7x8q/jwKlxZET+765fwaQk5MzoN9QXz/BmY0rtiZLwiI+WZjEqasBME3nEwOlptLTp8nvI2iQsNzOJE0oGcx5Y2BgYKiaMIIGBgYGhorG3Nz8xo0b7dq1y+KLn3j48KGzs/OuXbsGDx4s8kk1MDDQx8cnIyNDT0+vQYMGBgZVJOyuSlNXE9sdyMZqeJiA67H0cWKxxaq4HMQRoDpEzjpo+uLWCGJcgXO8LIJaGqilgcKYkOQ8+GTgVwa+p9Mf6fiZjoziIUBhWkZhMLoWAoRQAOYqqKsJZy04a5Lq6rBXhVqJ1tcFLBb4n9/kfZbz8/N71yyp5Uc9AC8axERFISEhwcDAwMHBocwzMQvYMxQivN7zM8ONtxSkqw07S/BqyW7SUPhwu13NBwUZjW9EYeJe0cVEwjwVM/zXGGWGr2k4EQEA6wJpfS3SXigmrLLQLrhUpokJs2T4s4lNQEgENDVQw7bkujTfIGw/IkXNYGqIAd2wXdTSAgC3ixebDB1apGAooJmp6ceUFDJgQOHazLfHgpmSBPQNxobQqTrx9sHBkvZSivfvUeaCBkJgZSWla5HD8fHBvXvkr7/KcCxRUVHnz5//+fNnGbYpjttxuBUHAATY4yg6v8/gwYO1tLTc3d1VytwYg4EHL2sGQFJTBd3pCaH16kFocbTbt8c3twwbP21fpL4Z//YO+lhji3rK+lR7DFRVSdu2qFZNoK6FCrY4kAW2+CcS76KzvKLTIrUFM9Ina+isHrrsRaueN7vWK5NDLEuMjMiNGzhwAC9fIj6eEkKMjNC5Mxk/Xt4r8ip7kpxH/4kEgM+pmOBFb9cvR0coEhMjRTUl0pmmONOs4JWBM1EAsCKA6iuRYaYiilFXV3r2LE8clt/p69c4e5YcPgxDw6IhjRiBESNIQgISE2FoCL1id1qOjo7Kyso/fvxwdnaWOrC4HIzXaPGyd77+zjwx6uS+aU39i3tpiPIbCA4OtrKSoMvI5++//+7QoQNPzQCAENKzZ8+ePXtmZma+fv365s2bLVu2rFu37oEDB6pXry6ivp4e6dKFnjmD3FwRe42NyaJFEnono0fTGzckiO0E4UtVIAybzR48ePC8efPq168vtlBwsCT5C4CcHHz5UuR4kZVFHz2Cp6eEGrJ4JGzYB2/xrlFfPHHjMfp1ltpMVUJaCFCwscGHy6dTU1N8fuWfvUdP/9XR0X3w+C4AVRVVdna+4CZMW3NWjzYcQgAoczgTvhR3UZJmBfHbwcw/yI6wmqGs0k8w7wIDAwNDKWEEDQwMDAyVQJMmTU6dOjVs2DAul1u4MTIycujQoatXr+7bt2+dOnUMDQ05HE5ISMibN2+eP38ezTe7raCg0L9//x07dlhbV6UQ16qKMgt/GeEvI5LDxYcUPEui75PhkY4sUQtXNAvUG9w3JNkPJ4HFZT3BLhe6imiug+Y64EkcOK57/a/c/WFa3d3O+at9/W+2zpkq6vzlI7MRmY0HBf4NvBb0laCtCF1F6BT8M1EhFiqoqYEa6lCUNstXmicuX1/fmJgYLpf7okFRIFpOTk50dDSl1NHRscQtywJP35Bt5IYMEXt5mgaLvCYOtjKlmWBgYCg92xyIbwZ9kwwOxQQv+roxMasaq2naBY9EKYxDw3+Me8+x/ShCwpGQAnVVmBrhf82xeSFU5f9krtmDiBixewkL7Zpiz0rUkBAUKrROyTNpANBMRwfnzuHcOf694uwZWCx0ai1qR1IS4uOhr48KFsWKzOkuV4ESQebMoZ6esiwoFiMnhz58WLaChs2bN48dO9bExKQM2xRJdA4W+ubfAbqYoa0o0VhkZOSzZ8/i4+MZNUNFoC0iDxlr5Ur67RsNEFxjbO7r9mpjvxmrLzzQtjNRRn0tTLci7fQAELRuTWrWpLdu0WPHYGREevaE0F20oRLm22C+jRq98SBxzX4vJd1QY+sQQ8tQQ8sPjk2DjG0APLeq9zmNNK6CydEUFcmsWZg1C8KpAeRqhsDVkdTRwCI/SoF3ycjkQL387NOkirNl83rZVYP4Z9L3KeBSTPehqizSr7iZCz1yhB48iPT0YlvZbPrpE0aPJtevC3r8GBiIu8736tXrzp07UgUN71MwzpNGmuarGf7389WRQ7MNUwXX42lOjsApiI6O9vHxaczzI5HIyZMn79y5I7xdXV29a9euXbt2dXV1PXjwYLt27V6+fClS00BWr0ZUFH3xQvBHxNiYzJqFRo0kdW9uTnr2pP/8I1oPIYyamrg9HA7HxcXFxsZm4cKFklpQVJQu0Cl4H+muXbh5k4aGFiY04fbvD6GLhix89JCUXiMzC5fv/m6Chk6d8PlzMUMXPn5Ws9mfk8x98ahwi4KCIoeTd+nqWd6ftWvX/fL1EwBVCjYBT82gkZtrmZJxrl4Nh4TkXr4hilwKSM9L8lsg+zJ8Ycn/1Iq7QPRO4cZKGQwDAwMDgywwggYGBgaGymHw4MEZGRkTJ07kFM+7+evXr61bt0quy+Fwrly58vz582fPnskSYMHAQ5mFtnpoq5ef36HtFHyNAFEHeJkaMkATQRMKxQB4KzqdayWRkkIuX3IICXEI9ur/4TaAPAVFL6uaX+3re1g7/bSp7WlbO0tB0FY1Oa8o3QYf+UeooYCmOmihQ5rroIFW0ZJemZCWlhYfH88v2SnqntKEhISUlBSd8s+OPKA7dh8HW1oebdmRxXuQV0byXgaG/yBKBKdqk7afaWQ24nIwwYveqk+kyqoqAG0m5cR/ki2Hse80EpLy/0zJRUoafIPg7oU7x6CpLrGyEP4hkvZSLvR0JKoZABTYBTUzNf1kYID0dKqi8sncnEya1GTePIFid59j+mrExgNC9gzN6mHl9OK9X7+OU6doZCQyMqCuTszMMHQoGTlSviMsMerSTqXUAiWjaVMyejQ9eRLJyXLVIxIjceUlNjb27NmznhKjbMumoxz0/kajcwDATAUbqou+tv748aNVq1Zq4hfnKoLMTHr5Mj59olwuMTcnLi6wta3M8VQw+vrk4EHMmkV//Sq2YGZgYNi356U+9lmc4hZrubncJUvw+nVhNDk9cYLUrk1274ZZMTsHHqRfPwN7+9YbN9KAt/gYD2XlXFOzieN33LJoAOB4BG2sXQV+d8uTSZbYF4YQNnIpvDPQqPwEHFJ9CPi8EySgzMKluqTXN/o9HRyKiV5UhUV6FFZNSaGnTwuqGQqgP39ixw6yfLmMQ+7Xr9/8+fOXLVsmrgCHwjUUG4NoLgUAFuUuvLln0c09LCrimY5oCXoB7dixY8SIEVKvMElJScnJyXXq1JFQRklJadasWcrKyn379n3//r2WUF9gsciRIzh9Gteu0ZgY5ORAQ4PY2JDFiyHDDAlZtYqmpeHBA6SkSC1Mq4u+pFJKp02blpCQcO/ePSnug9WqwdhYkm+QpiZp3RoAd/583L4NNhuAQng4AI6lJf30CS4uUscpTEqalALJBQV++uKTB9RV0bwBbC2LCpS5q2IpIRMm4MED+vmz8K5sFeUztatxKUdRUdHQ0JhyufXqNnSo5njyzJHMzAwlJeV+fQY5OtT6/uObirLKggR2qPfPSC31cC3Nnyb6vwx1Afjr6yhyaS/fEAACBie/O/8pmYKM8KZlhDUN/DlYmfPGwMDAUNVgBA0MDAwMlQYvWmvUqFGJ8kaPAQDi4+P79+///fv3Sp6U/D1hEeTEggZCgvA+o1wiBksIvXIFoaH8WxQ5eXWDf9YNzncw5tZwDLj9+Ec6+ZFOvTLgn4mIbGSLmHoqIoOD54l4nph/DsxUYK8GW1XYqBE7NdRQR00NqJY0i3RYWFiu+JCX3Nzc8PDwChA0rJqBgBDce4bM4rlcdbQAiSdHJIwWgeEPIC0tLTMzU0lJSVtbW1Gxop8FjJRxzIn0dqd5FG+SsSOELhGV4r2C0SpYOkrNo6WLDmX4bXj5CfvPFKkZCqEUH9wxfgkuucrXoNR7hgx5VsmbJiS4ubkVfhaF0yH1+h9yc7B2L5RiitJP6GiheQOc3gFlpaKSdPlyev160WJYejqNjYWvL3VzY+3ZI8eYSgqtXh3fv4vdraCAsspR/fUr3bsXERE0O5toaNCaNVlLl6JaNRw6RENDkZpKWSxibk6Sk6mYpcH8AWtqCl4FwsLo06dITkadOqRNG8FgaJG8f09PnqQJCbs8PYebmpp6e4tcey4VcXHIyYGxMZSU4nPRx53+ygQAJYL9NYk4laqCgoKAlloOcnPpgwf0xQuSmQlHRzJ0KExFmeNLhN64gb17aUAAuFwAFKA3b6J9e9a2bajwnyRxcLncb9++eXt7GxgYtGzZsuzvV2vVInfuwNUVbm5ISYGKCszMyIwZqFsXKK5m4HCoiwvevi0mfUhJoe/eYdgwcvGi6LegXj1y+TJJSUFwMFRVVezs5rCVb32hAB4l4I//nfucgtDs/NdW5Zk9kEyaRB8+RPEkQUUoK6NbNxmb0lHEzfqk1zfqlYFcijGe9IIz6agPAPTcOYSIV8xxuXj3TvYxt2nTJjIy0t/fX6TngXcGpvvQL6n5fxog98jeqR0+PxIuyYM6OvJ/lnx9ff/5558fP35IHUZkZKS5ubksA54yZYq7u/vYsWOvXLkicmWduLjAxYWw2UhLg76+HGlKCGHt2IH+/enRozQ6mvj60hwxEngLC5YY94UVK1Z8+/bt6dOnqqrSPmqqqqRWLSpe0ECqVUP9+vTWLdy/z1MzCECLTwXICP/9gEiUlHD/BTbsR0AIUtMBwFAPjtWwewXq1Cg+gCriWKCgQE6cwIQJ1N0d/G+Ztva/7Zsn02wAo4aPb9m8TeGebbVcY2OjDQ2N1VTVAGzduEdJUVnlxQuzOXO8snMeVLcGoJLHUeFyU5WV3CyMe/mGQE0N/fpV9KExVCD8EzviNA0i1Qwlkzgw80gMDAwMZUVVeWJkYGBg+G/So0eP79+/T5s27fbt2yWo7u/vf+bMmUmTJpX5wP4LqEvTgaiX5xSYvNDv3yXbHrKSkxyzkxxN9AeaFM31xOciJQ+peUjJQ3IuUvKQlIfYHBqYhe9piMgu1kJUNqKy8RYotHBQIqirhTa66KBPWupCSZ7pzxxxU0IyFygTCMHpHThyAadvICIWWVnQVIelGWaNxuYVcjbFp9NnnkgZfkfCw8OjoqLYbDbPOkVFRUVHR8fBwaGCZQ2tdLHcjqwNpAB2hqC/MWqUT3i27GgpEt51L62ky3wMvx2bDyJevJr03Rf4BcPBVo4Gpd4zqMl2U8EzaQDQpEkTYR0DP/26YtOKfDWDTVO3+toYOwgtGxYrQ0+epNeuIUMo91JWFu7fp9WqkVmzZBpWKWAtXsz9+BERESL3EkdHMmJE6XuhmzbRS5cKE0xQAD9+0A8fsHIl+fdf4udHfX1ZenpwdqazZuHJE7ENqaoWyzcREUHnz6fe3vktKyrC2hr9+pE5c8S2kJdHZ8+mr14hOTmJyz0WHe1mYkJnzEDz5uTAAUhd9JJKdjbduhVv39K4OHC50NJKc6rb22WXV44yAEWC47Xz10FFUr9+/W/fvmVkZGhoaMjX7/PndNMm6u+PvDwK4O5dev486dyZrFsn+woivX6drlsnmEg+Lg7Xr9OkJHLihHQP//Jn3759R44cCQwMzMjIYLFYVlZWTZo0OXr0qK6ubll2o6pKFi2SWoru3Ek/fBD5CEADAjB3LrlwQWxlHR3Uq8d72UAZhkqIz0V8LnwyUEvON/83wjMdg77nL7xqKsJY0L2uTLG2Jr1703/+QXa28E7SsCEZM0Zs3ZwcJCVBTw/K+UM0UMLN+qTHN+qfiWwuRvyge2qSISaQJAgDANCEBJKTU9iOZBQUFIYOHXru3LnVq1fzb8+j2B2KbcG0UA3fVAenaiubH84Q9/xJrKz4nSE4HM748eNXrVplKoPOyc/Pz85OmmdRAa6urm3atNmzZ88cCRdeVdUSXl1btiQtWxIAb9/S+fNF/FQZG5O5c0Uq0o4ePXr16tW3b9+KcI8QBdm0CX5+1N9fxD5TU7JyJQjBmTOFAsRCewY5DkcIc2N4eIvexfYmAPJa0KkrEct3VY5PQvxnDJiGY1ugK9ORlYqIaGw/ioBQZOdAXweDemCAVCGQnh65cgXnz+PBA5qcTAAYG/v36v7w2V1QVLN3aNGsdXpGemJivLWVLQAVZRUrS5vC2lqa2gDQrRuaNPGKCwNAKF32+us3M6ObNW1jNNUzlRQ1GjUiv7+ggbEZkIDAlI5ITQP/XglNiZM+MDAwMDCUByWNu2RgYGBgKCMsLCxu3br15MmTjh07ssQn2lRVVW3VqtXAgQPNij9OP3z4sPzH+GfiYCNpLyFoXKWyeciSpVVoQtlQCdXU0EAL7fXQ1xijzTHHGpuqk4vOxKsl8WxBjjiR8RZooAVlUR+9XIovqdgdit7utOZbusSPfpcU01gMqTEcFRnkMWkY3lzG5xt4dRGfb+HFefTvWsKmmIdVht8UX1/f4ODgzMzMwkQw2dnZsbGx7u7ueWLS0JYfc6zRTAcAcrhY7l/58V46BYqOZNkyKTP87rCzERwuqUB8Ev65Ll+bthJXHBQV0K2trE0V6hiaNGnCEzcIw7/Lzc3t6n4c3SyoZgCluHBBhJqBB5uNmzfFZaEuS8zNyYIFMDER3kNsbcnff5c+Lp+eOEHPnIGQ4RkNC6Nr1sDHBw4OpGdPtGwJLS2yaBGMjUW2A4A4OZFOnfL/CAmhw4fTt2+LWs7Lo4GBdP9+7vz5YgczZw69d4+X52JXenp/NTUbBQWkpdEnT+jkyaU6TgBpaXTQIHr8OPXyQlwcEhIQHLxNp65njjIABYKjTqSPkaQGDA0NO3fuvEdOcw765Al3wQLq41PsAxMVRc+do1OnytpKRgZcXQXVDDw4HPrmDb14Ua5RlQczZ85ctmzZjx8/MjIyAHC53JCQkKtXr7Zr1y4+Pr6iR0MpHj+W8CWlnp4QuTgqBImPb5kbx3v9NrlMBlcV8cpAb3eamAcAKgQHa5a7PoasWEFGjBBMLaGhQdq2JSdPQuSj/fPndNAgbvv23G7duO3a0YED6YMHvD0myrhTn9ioAkAWF5O86OxflK0gLcSeUojK8SeOkSNHnjlzhv9BzDM8ucPH3PWB+WoGVRbW2JN/GxALFZCDB4mzs4jnUEtLrFnDfy3dtm0bi8WaPn26YElRPH36tE2bNtLLAQCUlZUvXbq0ZcuW9+/fy1ilJLRqxTp5kjRrBv0CRZi2NmnQgLV7NxkyRLj4y5cvV61adefOHUPZEosAgKEhOXGC1K0LJb73lBBSrRrZsgXNmiEvjxZklimBmkGkg8XssdCTaDHj419MzVBIaCT+moC6fF+iWWuRXdbxCDuO4X8jcPgCnrzFazfceoKJy9BlNBKTpdVkscjIkeTsWdbdu+Tu3dxDh459fcPlcpSUlEYNH5eenrZm/eL1m1dcvZEv+aKUxsZGC2TDJIcPm5pZAqCEPKxupZfFBkCBjObNyNGjZXyoDFUPgYmdkoWsFOatKJsxMTAwMDBIg3FoYGBgYKgSdOzYsWPHjuHh4c+ePfPw8IiIiEhMTCSEmJiYODo6tmzZskWLFjwnw2fPnnXs2LGwYoSYiDcGqayZjVefEBoleq+DHeZPqNgBSYQ0a0Zv3pQwXUX09CCnI66lKoaoYogJAcChCGUjOAvBbARn0YAseKUjMKsoJUd8Lg6G42A4raaGDvqoq0Xs1WClCmNlqImarJMa813eQeG8IFf+CFcDPRgUpMLkrQNJDn7lh3lGZfitiY2NjY2NFWkznpGR4e3t7SxDsuEyhEWwqwZp+5lyKB4l4G0yWulWZP+CGBWENcYygob/BnGJyJSWISJcjIm4OFbOxKfviBWz4lm7Okb0kaM13s9ToVWD5GJi8fGhYWES9tOQEOLmhhYt5BhZiSADBxIrK7p5Mw0JQXw8WCyYmBBHR7JxI6ytBQr/+++/e/fu9fT05HA4enp6vNvgbt26OTk5iW49O5s/pFWQyEi6fj05d65oS61aZPJkun+/sACCODiQffsKl+7o7Nk0MFBEm2w27t2jrVqR/v0Fd338SF++BIcDIIbDOZye7lao5KCUfvyIe/dIz56ihyoDdNo0+u0b/5ZoXePjHfMTq+82Te1vLP1WcOvWrU2aNBk8eLBIz3kRsNnYvBmxsSJ2cTj0+XNcvkwGD5Y++HPnRJ/Pwl6uX8ewYTINqXy4du3amTNn0tJE5Jz//v378OHDHz0S671fLoSFUZGnvZCkJPrvv2TmTEll/P3pihXU379VvZ63R64B8Or+uwlNNQrNG/4YPqVg+E8anwsAOoRzyy61gZF4r5KyghCydi0ZPpx78CCJjASHAz09DBpEuoqWTtONG+nFizzBU/6W8HB4e+PtW7J+PQBzFdxtQAZ9pz4ZAHAqEl97rBiSY2QTF2oTF2aWFK2Ww1bPLpbBiOjqymVO0KhRIxUVlffv3zerXefD/jP3FEyONuqdo5D/XNZEg7O/jqJjoXWWnh65dg0bN+L9e5qQgLw86OmRatXIypWoVq2wTU9Pz927d3/+/FlCeEYhGRkZV65cefv2rexjtrW1PXny5IABAx4/fly7dm3ZK8pHrVrk6lUSHk6/fUNuLnF2hoODyII+Pj6DBw++cOFCjRo1RBYQi50duX0bly/jyRNkZEBFBfXrk0mTwLPMycgozKFQGmMGfrVKu6bo1wUHPogtHBUndhe/fEG1Fj1+BZ5+uHtMVscpqew/g+1H8vNcFJLFxms39J2Cx6ehIrPDyuevHxMTEwAMHjDCwtzq4pUzKakpAPwDfAHk5ubu3rfN18+7caNmk8fzXTDV1VsfO/V+xTz/lMR3VqZpBvlXDJUDB6CpWfoDrFwYewZZkOrTIFxe3C5eO8zZZmBgYChvGEEDAwMDQxXC0tLSxcVFcpnIyEj+P8vY/vS/hIUplk7F6j0ighIsTbB9CTQr2wWdH9KnD44coQEBYks0bVqa9hUI7NRgl5+GI38qPyUP75LxPInejSvKTxGQhYAIoEjqAE0F6ChCTQGaClBhQUcR+kpQp/aKRMOEZtogwxiCeUAJIUZGEkMI5UdYwcBD5BaBupL1Dcx0AMPvTkREhISk6ampqZmZmerqFXrJq6OJoSY4Fw0Am4Pp3fqVaTNuUjBhGi3CNJrhD0RPR/osuZ6cNst1HTF9FPacFBFWaGuJAxugJP+TN7+sQeQuydCgILHL/DxycqivL5EqaMjMpDt24PNnJCVRRUVibIz+/cngwfJlB2jWjNy8SSIjqbc3VFWJkxP09ASKcLncOXPm/Pvvv+vXr2/evLmiomJiYqK3t/erV6969uypoKAwcODAMWPG1KxZ3BP46VMaFCShZxoQQNLT+RcnyKRJsLfH7t00LAyJiVBQgKkpqVOHbNlSFGn97h318hLbaEYGzp6FkKCBnjxZuFS5Pi3NRUPDht89KyMDly+jxIIGNzf65Qv/hhwFpcmTd2cpqwJoEPR9xI3jcHWV2oytre2yZcsmTJjw/PlzkRG9AtArV0R7pPNgs3HlCmQQNODLF8nZ0xAtp4yorNm9e3dKSoq4vZ8/f/bw8KhXkTqA1FRkSdNeSfaN+PiRzplDw8MBtPF8w9v2yLp+0qy/dJcuJN2kGrv/NlyLxTRvyuYCgDY7/drucfVi/am5OYYOJaNGlXv3jo6s3bullqKXLtHz55GaKrgjNZVeuQI7OzJuHABrVTxrRGb/oldiAOC7urHHX9NpYgzLplZhDS12uloOW4OdUTvUa5hSYlcqJjNgVhbdswcfPyItDYqKMDMjEyfGNW5Zt++osduPsSfuTm4xrbCsWg576bWd04NeKR47Chs+J0M1NbJhA7hcEhMDNhsWFsLpLWbMmLFmzRorKyupJwHAihUrunTpUo1PDyEL3bt337VrV6dOnS5fviy7u0NJsLQkEsUE0dHRPXv23LZtW4cOHUrSvoICGTZMtHhLW5uoqZXMuEzCxXzfGhxYJ1AYDrb47g0AbG+iWkuwTwqQgpwUAHgFuFy8/4Zpq3Fya4mGWJzkNBw8L6hmKOSLJzbsx/q5srZW+Jjj7vFFQUEhKzMLgKKiYt+/BgH46u7m6+cNwNvHU6AiS0FxypJ1S1fNy83N+aGuDEBLU1tHR/D+hOEPhl/TUILZHrkkEcxsEgMDA0PpYQQNDAwMDL8ZV65c4f+zTp06lTWSP4AxA2FugjWuCAjJf5zW14GDHXYsrWL5JgBoaGD8eGzZImIWjOeQvHRpmfepo4juhuhuSLZUx+tkXIimd+KQLrQqms4RsRFQB/Jzo+qSXCea3JCV3JTG65JcANra2maicpGWLfyZyEXulbEd3mMq8/zJICM3HuPyXaSmQVERtWtg/vgia5BKIS8vL1tUdmf+AjExMbInMy4rltiRyzE0l+J1Ej6m5CehqBTMVfJfRDCChv8GmuowN5HkwaChjsG95G520URYm+HvkwgIQUYmABjqwckBe1ejRim+XrL/WglADAyooqKkpBKEQKq40N+fTp1Kf/0qXIqm/v702zfW/fvk6FEZs7YXYW5OzM3F7Zw1a9bPnz+/fPmira3N22JpaVm3bt0hQ4YA8PDwuHjxYocOHRo1arR69erGjRvnV/v6FeIFWwCQlITQUBQ3eCCdOqFTJxIaSn18iJYW6tRB8STo9NYtyWvJNDKSZGdDRaXY1rj8WNfAvLyrmZmewrnkS5G2gHvxIvjMAyghc8ZteVW7NQBC6ZrLW1hcUb7hopg1a9bFixdPnz49evRo6aXfvZNiaB8VBUqlC1yk5TeheXmEwxFOoFYxZGRkhIaGSiiQlJR0+vTpnTt3VtiQYGYGbW1Jn0NC4Ogodm9WFl22jKdmAFArwtc5xPOHTe0sZbWrds0nbNyIZs2EdUW/HRTYFozNQflXKMPUhAt/j2sU8A0AjY+Hnx/99o21a5eUVjgceHrSgABiaor69aGmVg4DpThxQuRzHABkZOD8eYwezfv8ayjgmBNpoYOl/jSbC/auqawaDVT4BA1pqpppqprQNgwytrkLGL2jg00wwYLY8w/81y86Ywbv6s1hKXy1r/dUy/mxn5Z7NpdTf2T63npa0w4Vlm3u67b32MLq0YEA6NSp5PZtwWRALBbEPLs9fvw4NjZ20qRJspyGw4cP37lz59OnT7IUFmDo0KEGBgYDBw7ctGnT+PHjS9BC6YmMjOzSpcv48eNlunjKCyGwtYVEiZ5UhLM68l+bB3YDSwFtm2BIL2hpiB+I2Mbx+hNiE2BsUJoxAsDJqwgIEbuXy8Hzd4DMgoamTVo8ff4gIjLc0/uHp/cP3kY9Pf08Th4AI8P83ChqqiK+2jo6uiOHjTl97gSHkwegTav2skj9qjhMPIZclHK2h1dRgqMnY/bJwMDAUIYwggYGBgaG3wl/f/979+7xb+n2B8XWVApd2qBLG/z4hQ/foKSEVo3gYFvZYxIDGTUKmZn05Enw5xlRViZ16pDDh/OdKssHFkE7PbTTI7sd8SkFn1LxK4OGsBHORnwusqWlbU2mSu9g9I5rpIDqDZHUWz1lopNMETzyImzSIDK8VaRhg+QVoz97LoCRawCIygYhMJVzbU6A+EQMm4MvP5FVYEry6A1uPsa8cZggIv1uBZGbmyvBnoGHZMVDOWGtiiGmOBsFAAfCaTOdSps9NFaGKgtsLhJzkZYHLeYJ6T/AqL74+QuZgv5B+dStgRYNStLs0F4Y0hNff8LtB7TU0boJbCxKM8zSUa8eLCwQIn7FwMyMtGwpqYWMDDp1KvURnIclWVn0+XPMnUv27y+LgQLAiRMnXrx48f79ey0t0eYY9erVq1ev3po1a06ePNmvX7+OHTvu2rVLX19fute6omKxhOX8WFsToZwX+YjKO1CM3FykpopThCxNSZmjpWUgg/u67JDERP51qh29Z11oM4j3esW1HW0931ArK8LlQoZOFRQU9u/f36dPn0GDBkm358mRkjWdcjgkL0/sSS5EmnqGaGtXlpoBQHx8fJY0O4ToCvaQMDAgFhY0JkZsAQsL0r27uJ304EHq58e/xeXlxYUu6wGsHLZc4Tx37M6dZMOGshtuJZDNxQwferngDNWM9Lu4c4xNHF+qnaws3L1La9QgU6aIa4Tu34/r12loKNhsqqAAS0s0b87asEGuPA7S8fWVngPI3R2NGhVuGW+BNnpkz83H54O//W/S8vDowBgtg2wlFZ4pCz9xOdgfhoPhtLsBplmR1rpASgqdNi00MfN5u2FP67R5Vbt1skaRbpQYWqitPA8FRYuEyE7fn3d3f9rZ/RmL5j/RUS8vHD9OJk+W8chcXV0XLVqkIMOXd8uWLYcPH37y5Im+fgmzgXTu3Pnly5dDhw69cOHCvHnzOnTooFq2b5NEXr16NWLEiFmzZi1cuLCcuiALF9KfPwu1cbLWKsyUJNkFBzj7NxEuI9KkQcCeoZCIGNx4iMnDBVuW2rUAX35IKRCXhOwcWbNOqCirLJq38vqtS5/c3mex86/kcXGx+w/tWr96u71d9QljpvoH+nVs30Vk9ZbN27798MbX14sQ0rSJxPsihj+U0k+GMDEwDAwMDBUDM13HwMDA8DuxefNm/nUpGxubElodMhTH2RHO4gOcqg5k8mTSuzd1dUVQEHJyoKWF7t3J4MGyTF6XCaostNVDWz3wR26k5iE1D5lcZHKQxUVKHpJyEZODMDb9lQmPFG4qN394HBA3qu+WoX/oM2ZYYawF1Mpn4AJpJiSIFSTkJv+PwIsY+C8/fkfnYJIXfZkEAK11sb8msS1RYF4WG30m46uglSmCwrB6D1RVMbJPaYdaMpSUlBQUFPIkhsaqCAQZVxQzrMi5KEoBXl4bi8oZBQhQTR2e6QDgk4km2pUzDIaKZMIQvPyEO0+LpYjmUd0Wx7aUvGVC0MgZjUrs8xQbi8xMmJkJhv6XAFVVNG2K0FBxPv+kfn1IzFxGd+6kv36J2UfpmzfEy0vA+aBk+Pn5LVmy5Pnz5+LUDIWoqKhMmTJl1KhRK1eudHZ2PnDgQJ927eixY8jIEFvHyAi2tnKPydhYSgE1NRHR7QYGANxyct7n5JwUuWJnUIqwVj7FwNO67bf0z49ddXlxYd7tvQCIkpLsN4SNGzdu1arV4cOH586VFgMrVYigqSldzQAQFxd6/z6SksQVoHXqVGJUrKGhoZq0uHxTYcuN8mbaNCxcKPqkKSiQ//1PksXC588C3/1B725sGjA/SUM3S1lt7phNTwM+uubCQPpbVxXJ5OBsFPaH0+ACFcr/fr46tXeqdpaQFCkrC1evYtIkkd8O7uzZuH8f7AJ1G4eDkBCEhlI/P3LhAsouGxf19ZUik8rKor9+ET5BA4Aa6gi94Lp77YrRw+vh82d6cBNiYiibncJlZalrxtvWuOnU7kKt/0VCBQCX4l487sXTuppo7OX5evxhPzMRaR0UOXnNA752Cvza6cbO2mHeIkbC4eDVK8gmaGCz2S9fvrxw4YLkYtnZ2ZMnT/b09Hz79q25eJ8eWahZs6abm9uZM2e2bNkyaNAge3v7WrVqNW7cuGnTpvXq1dPT0wNAKU1OTk5JSUlNTU1JSYmNjY2IiIiKigoMDPz27Zuzs7OTk1O3bt1atmwpYyx+Xl7e+vXrjx49eurUqS5dRC+Klw3OzmT6dLpvn6CdDyHE2RkFhisCe3gvJEgKKKWFxYQPWVjNIHlXkCRljqxwpekfKBccaVET/Kira4wcNm74kDGJSQnxCXGfv3x8+fppXl6el/ePOrXrNWncvFnTVhKqD+w75Pa96/WcG1iYS0o48lvA2DNUFswJZ2BgYKgAGEEDAwMDw2+Dn5/f6dOn+bfMmDGDVVEr2QxVBTMzsnlzZQ+iGNqK0BZ9Q0EAUCj4ZOB5Iu7E0w8p+ZMXEdlY6k/3hGKhLRltLibtq7wkJdEzZz42bdrs0ycIaRpEUqhmKLGh9x9AYd5HAU1DKa0RS/M8n5SCqDgY6MLEUHrh0uPyk34sSJn9Jhldv9LHjYi1/OFeq3fjm5h864nJ2HkM/btCveKiyIpQVFRUUVGR4MGgqKhoYmJSkUMqpJYG2ujhVRLyKI5F0NX2lbaY5aSRL2jwymAEDf8VTu/Ayr9x4xFCIvJTFujroo4jjm6EdalWW/LhcvHlJ376Qk8HbRpLSz2Tm0u3bsXr1zQuDjk50NUltrZkxQrULNXcKGvDBurrSz08hHcRJyeyfbuU+m5u4sQQAJCYyD15kiW1EWmkpaUNHjx47dq1tWvXlrGKhobGrl27Bg0aNGLEiNf9+2+xt2f9EB/sWbeuLMvtApDBg+nVq0hJEVvA0lLQkh0go0bRN2+WBgau1NZWF14nU1NDv37yjqSIli3x8CG43HADi0lT9nAJC0C7n693/LM8v4Ccybzmzp07duxYqYIGMmIEvXcPycniClBHR5mu3U5OpGVLev++yA8VsbMjy5cLb68wNDQ0rK2tJWSd0NXVdXFxqcghASBdu+L7d3r6tOD5V1IirVuTdeskVRYynNDJTL23YeCE6fu9LB0B3K3W7PMnetiJtP+t8k7E5eBIBD0WgcTcoo1jX57fdmqFIke0dpOGhpIfP1CvnuD2kyfx779FaoaiHZR++4YFC8iBA2U2bn19KChIyo/DYgkrzPz8/D59+nT58mUAaNyYHD9OL10i+/bpBAfrAKYebnVunVumofniL5ejwxY8SlXkPWd9T8d36xYCTVkkRHb4+arjj1ftf77SyRST+aIQqRY1BQQHB5ubm2tqakooEx4ePmTIEHNz85cvX0q3hJEBJSWlcePGjRs3Ljs728fHx8vLy83NbcWKFT9+/MjIyOCFf+jp6Wlra+vo6GhraxsbG1tYWJiZmXXv3r1z5846Ojrfv3+fNGmSgoLCihUrBg0aJFnWEBkZOWzYMFVV1a9fv1aAqomMH09q1KC7dtGwMCQlQUWFGBujaVOydq2wwkZ2bwZ+TQM/NTrS0EjBjTx7BnFCB6uyuEdytJdSQE+nJM9NLBbL0MDI0MDo1ZvnvC1nzp8AoKqiamlhPWnCTD1d0dc7O9tqs6eXl/FGZVGyx3l5a/1hq/iSD7+UMyQC1f+wU8fAwMBQMTCCBgYGBobfhrVr1/KH2BoYGEwRb57JwFBFIEAtDdTSwDQrEsrG6Sj6TyRicwAgOgfzfemhcKypRnqVbuma7t1LL13iGWt/BJqZmkJiLgl+Y4aKVDNUzQSK4jQNFc/Nx9h9EmGRSMuAuhrMTTCkB2aNkZ6Yu8R4ZoCnZlAkYBHkcBGdg4Ee9GFDoifn+tfLj5IW/nyDcOkuxg4s1WhLjLm5eWZmpjiTBm1t7TKZXy4Zky3JqyQK4GQkFtlArZLsxmtpEIAC8Mmg4nMHM/xREIIN87BkCu69wHdvGOmhZwfYWOC7D34FwcYcNexK3viRCzhyEYHh+UuKFiao54TD62Eo0mY7I4OOHEm/fgW3IBoxJYWGhFBfX7JkCenfv+TjUFcnFy9i3jzq5lYU7qmvT+rXJ3v2QFuKeIeKX8PmQWJjSz42AEBMTEzv3r1btmw5dcoUeu4cbt2icXGEw4GeHpo1I3PnSkhm36JFiy9fvgwZMuSvtLTzxsY6ogZDHB3J+vU/fvw4d+7ckydP/P39U1JSDAwMGjZsOH78+MGDB4tdx3JyIg0b0ufPRe81MCBz5ojY3qbNXSurWH//saISgZEmTUgpBA1k6FCcPk39/JaMXJOoqQfAIiHy2KFZSrxFXC0tyJnTvUWLFhkZGf7+/tWrV5dUztmZNGtGHz4UPSpra9mFCGT3bqSm0g8fkJtbbLudHdmxAyV1oS8rZs2a9ePHjxQxKpYmTZrUE1oRrwDIwoWoXx8HDtCICKSmQlWVmJqie3cyc6YUQw5R351aEb5PV/daPXTZ0U5jKCG8e54vzYlNZQgu5SWLi23B9EAY2Hxx24ZKWBb/eezxJRJrZtHAQCL89l2+LCz7yIdS+ukTiY2VbtYiG6RePWpmJjLCPh9TU9K8ucC2tWvXzpw5s9A7hN64QTduFHDsYGWkd7h4oOOv9wFnrh2IUbwQjcwC1YRaTlYrnw8dfrzu8OOFY6S/QON6p/PlO0kuQpl3ZBaBqaurZ0gwyAH27du3fv36uXPnLl68WEY7BNlRUVHhZSMaNmwYbwuHw5El+cWgQYPWrVv36NGjZcuWHTp06NSpU9Zi0g89f/581KhREyZMWLVqVcVFkrRpQ9q0IYmJCAmBhgbs7UXo5wpO5ryNdKDYzDPFECl6OHMTq/9GFF+OC8lqBhMj9O0sU3eSmTQEZ28iPEpsgSZ1S9V+TnElNzub7R/ou23Xuk1rd5X555CBgYGBgYGhwmAEDQwMDAy/B97e3gJejgsXLpQcDMHAUNWwVsUKO7LQBmeisDOERmYDgF8mRvyg9bXQXo/MspbP+ZYCn1MRfvGm8isvDU0rSxNiHxMM4GN0NIrLGkRS3lKGqilfEImwpkGCsoFXssylD8t24OQ1JBesI6RlICYe3n54/w3nd5dXWpWggnnsjvqYbU36e1A2F78yMfInvVmfyO4dkpyGeLEu2gDA5eLN50oTNJiYmKSmpsbExHCEQgM1NDRq1apVKaPi0d0ANqoIYSMpF1djMUq+AOMyo1bB4uOzIIzYj0w2tDTQuxP6d6mwlD4MlYOmOob0wJAeYGdjwSa8ckNYFNjZ0NOBtTkmD8XYQXK3uWgLTl1DGt8ST0QMImLQZTTuHoO5kB8KnTWLfv4soqGoKLp1K6lfH/bSIhkloKlJjhwh4eH0+nWEhcHMjPTvL2MKBsJiSQn5FFpikYuIiIh27dq5uLisXLiQjhpFP37khUpTAEFB+PYNL16QI0ckjFZPT+/+/fvz589veu3acWPj1vHxhcoyqqr61dz8YaNGV9q2TUlJGTFixN69e52cnHR0dOLj41+9erVp06aLFy9evHhRXM4dsm8fhg6lwt4P+vpk7FgILT0CYLPZ8/z993fooBgcXCwLhqoqadqUHDkiz+kRQlWVrFjx7uD5e426AmBR7vEDMwxTEwBAWRldupDusi1q8dGkSRN3d3cpggaAuLpi9Gj6+TMEhHFWVmTdOjmcIVRVydmzOHoU//5LY2PB4RBtbVq7NlmxAoYVYsokkUGDBr169eqff/5JEwpPr1u37vLlyzdt2vTjx4/4+HhNTU07O7tGjRp17tzZuIwWvCVAOndG584kORlRUdDTg4wx4s7OeP1aeLNqbvbWM6s7e7yYPnNfrIpWLsWtWMwSvZhbhXiTjFk+NIBPfmCvhhlWZLgZVF+kURarSBAmjIICEXaiioigUeJXUwHExND798mYMSUfND+amqR+fSpe0EDq1BHQ9Lx8+fLVq1eHDh3K/5vNxt694pK2UA+Pavu27Vq+fKUdzkVw4k+eaf/xYbNfn1TyhPIqAeBTMxS+5pc1UGtrGW+BraysOByOl5eXk1D6ITabvWTJkgsXLmzbtm20nHKrEiOLmoEHIaRr166dO3fesWNHs2bNrl271rJlS4EyW7Zs2b9//7lz59q1a1fWI5UBfX2BjwRPkZCdg7GLYNuWRscBwIGz+Oc6nGvg8MaSCDFH9YWNBVb9jYBQxCfmqxk0alNx6R6a1YOF/C4VwloKM2MM7IZD58AW9Ql1qo6NC+TuhZ/BA0doamqqqqoZGRorKCjcf3gnKSkhPj7ul593zRplkCqLgYGBgYGBoVIgAFatWrV27drKHgkDAwMDgySmTJly+PDhwj9NTEwCAgI0RIV/MTD8FrC5OByOXSE0mW9unBDYqsJCBTqKyOKCS5HFRSYHaRyk54ECekqooY5BJqSfMW7FYl1gsZlNAHaxIcNfXZn66LgGOwMAjIyaiZrYKqWUQfKKfuFecYKGKusuKGPGzfIQNFy8g7kbkCzK4FZJCdNHYPOiMuwNACjgmY71gfRBAgCMt8CuGuRmLMZ6UZ5h72JbLLOTVdEQn4gm/RAdJ6nM4J74p7TW7KUiPDw8OjqazWbzZA2qqqra2toODg6KpVuSLD17w7DCnwKoq4nXTSonaso/E40+UgBIQs6K/DGoKMO5Jk5tRTWbShkUQ8WRkYWe4/HJQ9BnRUsTLn2xY5kcTf37AuOWIFmMn3ebJnj0T/FNnp7cIUMkpTbo0oUcPy7HCCQTEEBDQoiODmrXhqqUoGw6eDB9/15CATJzJllU8qtzt27dWrVqtXLlSjplithMBE5O5NYtqUO9efPm3DlzzBQUmqupEQ7HNzPzXWIilJVdXFwGDhwoMlF6bm7u8OHDdXR0jh07JrbdzEzuqlX49AnR0fmpQKytMX066dpVZPHly5f7+fldvnyZPnqECxcQFwcA+vro35/07Sv5EGSk64uUD1QbwJC31w4dngsAlpakVy+ybFkJ7IwWLFhgZmY2f/586UXz8qirK548ofHxyMsjWlpwcCCrVkFMWLN0OBzk5kp9ZyuevXv3Hj16NCAgIDMzk8ViWVpaOjo6Ukp9fX0HDhzYqFEjY2Pj9PR0Pz+/jx8/Pnv2zNbWtmXLlk2aNKldu7ajo6OWllZlH0EB6em0Z08aGCh6r6XlhdOPpoVrAmiti3sNKjtkOTOT7tyJL19oUhKUlIixMYYPJ716AUjOwyp/ejoKhReIhtqYa016GYLFG3V6OrdTJ0REiG3cxob1+LGgZYWHB3fAAIhPyAWATJhAVq8u1XHxk5pKBw6k3t4iOqpRg1y5wr96nZyc3KhRo927d//111+8LfTyZbpokYSkFcTZmdy/n1+4Z0/6/TvvNVdRMVdXl5WdrVSo1CFE758QgepFggZTU9aVKzLq3gDs27fv+PHj9+7dMzfPT0XA5XJv3ry5ZMmSRo0aHThwQE+vqic1efjwoYuLy7///tuwYUPelry8vBkzZri5ud29e9dMzmw+5UoeB39NwKtP+Wkc+bG3wq3DqG5bwpZDI+HuDVUV1K+F2etw/yVyhKQGDWvj35PQLqOYGkoxfQ1uPkIS3x0Qi6B2DZzeiZqlUHIKk56RvmjZrNzcnBbNWo8bzbicikDGeYA/FQlGlaU/M//xc8vAwMBQVkydOvXQoUOMQwMDAwPDb0BmZub58+f5tyxZsoRRMzD81qiyMNsaLmZkWwg9FoEcLgBQiqCsoqB5YRJy4Z+J+/F0ri+Sc0UUCDK22ThwwcaB82fdPeQY5f+kbnuFmk2ULU1HmZIhptCu2Buf3+6RlSfCqJRh7z0jWs0AIDcXt59i+QxoljorQjoHD+LxMol6pMM3E1l8c8Kd9QmAvsYIZpPVARTAnlCMMYe56MBdQQz0oKstRdBQr7I/DpaWlpaWlmlpaZmZmUpKSjo6OrLHsZUrLmbYFIRMDr6n40MKmutUwhhyYwFergkdID/7BLJz8Pk7+k3Do1MwNaqEUTFUGBOX4qO7iO1p6ThzC03rYXBPWZv6+6RYNQMAdy+8/4YWDYq20PPnJagZAEDceqSc0MuXceIEDQtDaipVUoK5OZo0YW3cKJyTu4jevfH1q9gFPysrMn68wDZvf+w6gcho5HJgbIBxg9BBMJN7Pq9fv/bz87t79y6+fqVv34rL2UN9fLB7N1ki0U8e6Nu3b69evZ49e/bz509KaWt7+8PNmhWurolESUnp5MmTDRo0uHPnTuGSoSDq6qwdO5Cbi1+/kJEBS0tYWIhr8P379ydOnHB3dwdAunRBly6Sx1wCbsWBp2ZQBndpXgAGDSK1apGBA1HS9UJ9ff3ExESZiioqknnzMG8eychAZiYMDEprX6OggKrxGyTAzJkzp0+f/v79+wcPHkRHR/v5+f348WPZsmWTJ09WVlYWKMzhcD59+vThw4cnT564urr6+PhoaWnZ29vb29tXq1bNycmpbt26jo6OFedUz4+mJlatwtKlEPYhMDYm8+d3tdViRVAuxfsUJOZCX85MW0XEx9P37xEbS2rXRpMmJXlb/fzotGn0168ih5Vfv/D1K27ffrD+4LwAVmTBRUhbEcvsyGSLAikDD01N0rgxFSdoIARNmohIwGFgAA0NyYKGkut1RKKtTS5exPTp1MMDhdoCTU3i7Ez27uVXM3A4HBcXlx49evBfmujbtxLUDABofDxJTwfPwbFNG/z8mWFuHjxsWKaZGVdVFVyuckqK/rdv1jdusISOq0jNoKlJRoyQXc0AYMaMGenp6XXr1m3evLm2tnZaWpqbm5utra2rq2u3bt1kb6cS6dq164kTJ/r06fPu3TsrK6ukpKQRI0YAePnyZVVzxNywD68/i1AzAAgMw+TleHquhC1bm8O64Dfz/G6s2o1bjxEcgdxcEAJLEzSrjwProVV2U1CE4MBaDO0F15OIjENODvR00KoRFk+GWllL3djsLD1dvdi4mNi4mDJumuFPoWQxG5WespOBgYHhvwYjaGBgYGD4Dbh79y6/96mOjs7EiRMrcTyVSHYO9p3Bq0/IyIK6KhrUxoIJZflczVDB6Clhc3Uy2xrzf+FjCk3KQ54Ue+t8RKoZ+CCuvaYW/ZUGjzS6xB8tddHHiAw0gW7p7oD+4KfWSjm00EiERkoqEBKJB68wsBSTohyKfWHYGUJT8kTsnWiB7gVe17OscDsOX1LB5sI1lG5xkClmkRDUqwmfALEFbCwxun8JBl72aGlpVaH4UQCAjiIGmeCfSAA4GkGb61RCnOjctaCDQNQAFqABpBft8gvC9DW4tr/iB1WMnFwcPIfnH5CeCXVV1HfCggllFiRXyOcfcD2NqBgA0NfFuEHo2qaMu5AChwMfH5qQQMzMUL16CSLOZScuEW7fwc6BoR7efRVbLDUN+8+iY0tcuocfv6Cngz6d0bSu6KHl5iFMooV5WgYu3ComaMgP4hcPzcggGRkonYyVrl9PL15EaoHUIjcXISEICaG+vuTiRYi5JpARI/DwIX35UoTaQEuLuLjAwKCoC4qFm3H1AWLii0o9foM2TXB6J9SLL05QShcvXrx69WpFRUXu6dNIThY7dC4XHz7IcoyKiopdunTpIo+MQFNT8/jx4yNHjmzbtq2OjngtlZIS6tSR3BRvAezQoUMmws72ZUQuxdqA/DdiqjXLbs3i0reprq4eJ+0TKIiGRik/jflwOAgIQFoaLC1RbidNXiil//777+HDh58/f+7k5NSkSZPZs2f36NFDXF4SBQWFFi1atGhRJNuJiooKCAgIDAz09/e/du3aypUr4+LiGjVq1K5duwULFqgJL6uXJ6RjR3L4MF27lgYE5H/LtLWJvT1ZuBBt2xoCjbTglgoOxask9C1B6oz4eLpgAf35EzExAKiKCrGxwZAhZNIkORpJT6dTp9JfvwS3Z2QsMWh2yKtIC/KXEXbUIKaCqhIAIFu3Iiio0JOg2K569cimTSLqWFoSMzMqQdBjbFyCNC5S0NcnFy6QHz/olSs0KYloaZFBg9CA/ycBlNKpU6dmZWXt2rWLfzvJk/aQxOUWxtSTefNiExODmjfP5rtK5+jqZlhZpdSu7Szy88xiEVtbjB5Nxo2T97CWLFkyfvz49+/fZ2RkqKur792711YeSURVoGfPnrNnz+7bt++ePXtcXFz69Omzffv2SvcwE+b+S0mylp9++PID/qG49xyp6dDRwsBu6NVB7pspQrB+LlZMx2s3ePvD0hz/awZd7VKOXTRtm6Ct2PyQpSUoOODt+5e/fL2jY/Jvzmys7SmlwqZNDAwloDBlJ/7oCSIGBgaGKkWVuzljYGBgYBDm3r17/H+2bds2Li7uP+jQ8NUTk5fDy78oR+rjN7jxEFsXo3tl5LVkKCtMlXHOGQDJ4SIwC7E5yOJCiYBFoMKCOgs6ilBTgAJBbA5au1GObKIHAfIoXiXhVRJd4Y8x5phhRSxLE/zB+xRWSshd2VFFQgrCo5GULKkAhwNPv5ILGjI5GPmTPhWasjZVRms9jDUnrXWLNrIIltmRAR4UwOkoLLWDjmz3y9uX4osn/INF7FJTwZAeMKjqhruVySQL8k8kBXA7DtE5ELlcUX6ERcE7AMgA1ACAqIGmFyvwwwfJadCtPB3I91+YuBieAUWz2I9f4+YjbFyAvzqUTRccDqavxt3nSOBLz/38A9o0wRmh1ehygcOhW7fiyRMaEYHMTKqlRSwt0b8/mVL2zsBBYZi5Fl7+iIoFADUVZEmM0fX0Q/MBCI/O//PIRdSujgPrUdtBsGRyKrLYUnpPLO7fQMUslBahpCQitlge6MOHxdQM/Lu+f8esWeTkSdE1CSHHjmH2bPr2bTHNgZUVcXEReGsWb8XxK2AXP5Op6bj/AoNn4M7RYgsqV69ezcvLGzlyJAASHy/lV12C3KHUtG3btlevXgsXLjxy5EiJG+FwOCNGjOjfv3+fPn3KcGwCnIgAL82WriLm2ZTNYkx2draw60C5k5ND163D27c0JgZZWdDTI5aWmDq17BeP5SQ2Nnbo0KHJycmzZ88+c+aMtnZJlu/MzMzMzMxat25duCUuLu7kyZN3797du3fv9OnT586dW7KWS0iDBuTmTRIYSD9+BIdDmjSBo2PhziY6cEsFgDCJ10DRREfT4cOpn1/Rluxs6utLd+5kBQeL1hCIgm7dKkLNAGzvM/tQl3G5L68o1GpmYWW93YH8JcEqycsLNWsiLg7JycgqsHozNiaNG5Ndu8ReQvv3R0AA2KKv2qRxY5iayngU8uHsTJydRX6Hs7Ozx44dGxERce/ePSWl4qYZNWvi9m0JrRJt7UKzlsy8vKC+fbNzBQXglMVKcXDwMTREbPEdAwaQRo1Iv34oqSGBkZFR7969S1a3irBgwQJ3d/d27dpdunRp4MCBlT0cEUREIzpWUoHUdAyYjqRk5BQIuG8/Qb2a+GcHbMS6C4lFRRmdWqFTq5IMtTxIy0BMPPS0ZX2kio2N3rZrfV5eMTH7sxcPATpssEu5DLGqUkUe+assZZISgjnJDAwMDBUDI2hgYGBg+A14/fo1/5937ty5c+dO3759T548qaurW0mDqmiCwjBqHgLDBLf7BWPmGpz7G83qV8KoGMoWZRZqaqCmeK2OoRJu1ycLfJFLqaYCaqij/q1zTR5ezlVQ/FKtQYCJrUZOllPYr+MdRn6tVr92mM9fn+9H1Wpwuub/+BdLsrg4GI6D4dRACSbKMFaGjRrs1UgzHTTVhoLkNQI2m+7ahXfvaGIiCCEGBmjdmsyZA771gN/lUbYwpKDSB6ytCXV1pKVLKmNqIGmvBLgUoz2L1AwO6hhqSprroLYG9MS4K3fUR20NeGYgg4OTkZgjm9+wkT5ObsGE5fhV3KdBTwcDumLtnBKO/z9CHU201MW7ZORwcSScrrKv0MCpV58QGw+lguUcogyB5dXIGLh7on3zihxUEWGRGD4HAQLZrgn8gjFnHXS10aZxGfQyYy3O30ZucQuTtHT8+wJDZ+F2yZd6ZSMvj44ZQ9+8KZJspKVRb2/s3AlPT7J3bxl25eGD4XMQGFq0RbKaAUBmJjIyi/7MyMSn7xgwDZf3oa5jsZK62tJ9kg10i/1JOnakd+5ISotuZlZa8dzhwyLVDDzoly/E3x/Vq4veraJCDh0iHh7cM2dITAxVVibVq5OJE2FoyF/KNwhXHgiqGfLbp3j3Ff9cx5gBRRvv3LkzefLkfB9+qQb15ZyYYMuWLc7Ozs+ePevQoYT6oPnz5+fm5m7ZsqVsB8ZPOBvrAvOvTAtsSSmNpgpJSEgwLP5WljuZmXT4cPr1a5HtR1wcjYvD4sXw9ibz5lXoYIozfPjwJk2abN68uWwzRBgZGS1atGjRokV+fn6bNm2qUaPGwoULp0+frqpaAUqxAuztib2IjPQGSvk5lhJyeVmX5IDOnFlMzVAAycykN2+iVSvSU7ZUPV++CG871WHkpgHzAeRc+bvjsBlXBowQmzYuPJzOnk09PZGRkb9FVRWGhmT4cDJwIMzMJPRMJk2Cuzt99Eg48QSpV4/s3CnT+MuOnz9/jh492sHB4eHDh8IfDzJsGD1/HuHh4qpTJ6fCuPPAwEBhNUMhKUJ5jli7d5dw0H8Wy5Yte/bsWdVUMwBIzUB2jpQy/CZJANjZ+OiBvpPx6DSM9MXUqfI8eIUdRxEaifQMqKrCzBjDemH6KCnOE8mpyYVqBnMzy8io/O+Of4BveQ+4SlH6R/6qMF1QNeHl6yz8kzlRDAwMDBXA7x1WyMDAwPAfITJShBv7zZs3+/Tpkyt+quIPY84GEWoGHhExWLi1YkfDUHm01sWHpvjSjLxsTI46kWnmnMahP1v4us3498jfp5ZtOL9++OvLT9f2Dp9U683yLovv7NujGPBPHaImajUkIRdeGXiRhH8isTqAdvtKa76jc33p7Th8S0OS8HcrOpr260cPHaIeHggLQ2go/faNHjhA+/dHfLyIDqo2hc/b/M/hlUKtajCTaHRsbICeJQ1DPxWJRwn5rxfY4ENTssAGrXXFqhkAEGCGdf4M2eFwmiuzI0jjunh9ETNd0KwenBxQtya6t8NFV+xdU8LB/6eYbpV/zk9EIl1SkuiyJ523CFLQKRW6XHAp0rMEN1YYszcIqRkKiIzF0u1l0MU3L9x9Jqhm4EEp3n7GhTtl0IsE6Jo1xdQMhbDZ9MEDeuhQWXWUx8HkZcXUDNJGVvifICERmLayyDKKh5JiUQpqkWhrYmTfYltIr17E0VF0aQDq6hg6VLax8rVJSJGdckYGFXUbWURSEr12TUqL9eqxduwgZ86wjh8nS5dCaAl8zylJYaNZbFwu5jUGCwuLgIAC8Ve1alJ6L+d8BNra2gcPHpw0aVJG4YKoPGzduvXp06dXr14tV3Py2b8o78JYUwNTLMus2fDwcEvLsmtOBujcufTLFxFJTJKS6KlTKK7hrkiCg4O9vb03bdpUtmoGfhwcHE6ePPns2bN3795Vq1Zt06ZNcuf7KGsMCu6FEqWtkgry7Rv9+VPs3rQ0nDghUzscDhVaXL/fsMsCl/W811qZacvcrohVM8TE0JEj6adP4P/ystkID8f9++KS6fBD9u8n06aR6tWhogJKoaAAS0v060cuXy6xV4Fc5OXlBQcHP3r0aNy4cR06dJg6derFixdFi10MDUnPnhBjqULs7FirVxf+mZUl6a5FYAIh5X+M/X4+27dvn1IOvlBlhYUJtEvkFuYTiOmrpRermqzbiwlL8PYLwqKQlIqoWHz9iZW7MHS24D2YAA7VHJs2zs8HFBkVzmKxAEoIadGstaRqfxYCy+2laafSZwwqBanmDQLb/5tniYGBgaEiYQQNDAwMDL8B/JlZ+Xn16tXmzZuTk5Pd3d0DAwOTk5PnzZtna2tLCDE2Nu7cufOqVauK5ot/Z5JT4SUiBKgIv0D8/G9J7RnyISNHElGZrTXYGQCIkxMZO7aPEd41IV2khfhTIDYHJyIw6idt/5navqENPtAJXvRIOMLYAIdDJ0ygP38KzsJzONTDg06aJGJ2vspTRTQNCgro3BIs8bOp9Z1gWSLT3xwutgbnvy9zrLHSnijKNmc70Dg/60FkNu7LI1bR0sC2JXhxAV9u4eN1XD9Yjnlh/zB6GKC6OgAk5eKI2PjDcqFhHair8a1aC31I9HVRW0z4enmTmi7t5y8I7l6l7WXvP4gXn0Y8k43zt0rbhSQyMuiLF2ItCthsXL9eVhfYU1fhKfF8CiLxiuHlhydvBTcunAg9HbFVGtRGk7oFbfNQUiIbNsDcHIBCeLgCf/StkhLp2JHwhYrmcXDkAgZMR7cx6D0Ja12RKt7bJl/WkJCAzEyxhXhIVjzIQKi0BmKLf8DGjx9/7Nix2NhYAGTyZEhYU1dTQ79+pRyeVHr06NGuXbsZM2bIW3HLli3Hjx9/+PChjo74d73UnIvGk0QAYBHscSRK/B9LDoeePk1dXGj//nTIELpkiVzvZkREhIWF/EbkJSYkhH78KHZvUhJ1dS1Js/Hx9Plz+vChhOB1qURFRVlbWyuUsx0IACcnp2vXrj148CAgIKBGjRpdunRZt27dtWvXPD09s4V8AsqbIkGDKEGbBOi1a0iX5KxFIyKEbQ9EwGIJBFm/qdVy/PT9HJYCgIZBHm3jQ6PT08T2Mn8+FfOoS3/+5K5YIX0AhJB588jjx6xz58i2beTECdbjxyxXV6ir5xdIS0OenGdHBh4/fjxy5MhatWppamq2a9duy5Ytjo6Ov379mjBhgqTBLl+Ovn2FhRqkWjXy998wys/JkZeXxxHv+vPfIjKSrlnDHTOGjhjBXbAAElQ4wMePHx89ejR79uwKG528aGvCrqQKNA9vpIj9JlVdbj3G4fNISBbczs7Bvy+xdJukuoSQieOmTx4/U1dXDwCXy7WzrbZ25dZOHUqaxfB3Q+ABv2TmAWUlifiD4T+xjEMDAwMDQ3nDpJxgYGBg+A04cOBAnz59/ES5eq5evXp1QTSGrq5uckGa4bi4uCdPnjx58mTz5s2rVq1asWIFL1YvOzv74MGDt2/fVlZWHjlyJC97cdXnpy+iJYYwJafhzWfUqVFRA/rjyM7B/jN4/RmZmVBTQ6uGmOEi3Te7SqCgQA4fxtix1Mur2IoXIaRWLXL4MBQVAdir4Upd8iUVJyPp/XgkiHI2EV63CsxCYBauxNBFfmjCjh9k2qh3UIRxqoj1bfr9Oy5fJkOGlNlxVRSFTomV65G4aSHcvfHuq4hVy1rVcGxzCZt9kIDoHAAwV8EyOzniz5RZGGOOLcEAcCWG9jFiYtfKHRbBHGsyw4cCcA2jY82JBBeNsqVRHVSzhk9BdyRPMCLfzgp2VhU0GAF+BSJK4s9fajpefER9p1L1EikxJTOAuKRStS8Z+vIlwsRYMPEKhIcTPz/UKIPf+EdvkFd2qzxZ2bj5GF3aFNvYqRXGDcTeM8gRinhWYMHBRkQ7pGlT+uULXbGCo6qq4O/P0zRwmjcn3bqRlSsLi/0KxJiF+OlbdAiP3+DaA2xcgL/EeNhQSpGWBqnO9qVOOiBVcCIQRlm9evWJEyeOHTv2zp07LBMTMmwYPXhQxPooIaRlSzJoUCmHJwuurq4tW7bcsWPHggULZCnPZrPnzJnz/v37Fy9emJtL9OUoHTE5WO6ff36nW6I5v3AiLIxOnUq9vFAYb/3uHX3+nIwfTyZNkqnxmBhjY4kWSWUKvXIFCQmSCoSHk6wsqKnJ2mJQEF2+nPr5IToaANXXJ3Z2ZOlSNGsm79iIZO/yssbZ2fn48eOurq5Pnjz5+PHj2bNnvb29Q0JCTExMqlevbmFhYWhoqKSkpKury2az2Ww2r5aysrKZmZmTk1OTJk3UC1fcS4F+oaBBXsu/JGm/CtnZSE6Wbq9CCDE2piH5NkQets7D5x5jK6kAqBHpf3nH6EMs8oVS0bfXUVHUS6Kg78sXZGdDRUXKGAAoKqJZM8L/sfH3p5s2ITCQZmZCUZGYmmLIkLK6z//27dvo0aPXrl27ePHimjVrKinJfLtDCGvnTvTuTY8dQ3Q0zckhurqoU4csXgxt7cJSCgoKwp9nVm6u5d27Oj4+illZHGVlLHvE2/4H2zPQnTvp5cs8jRfvGsp9/Ji0bUt27YLQOc/Ozh4/fvzOnTvLVZ1WepZPh8t8xEq6joomMgYe3mjbtBzGJAO5ebj/Av++QE4uatrDpT9MjWSquOsEEgU9XArazMWdZ1g+A9oSvVQaN2pWs2bt/Yf+9g/4FRwSpFBuHjxVnBI/5v/xWRWkejDIAu8s/WFnhoGBgaFqwggaGCqC1NTUs2fP3r1718vLKzY2lhBiZGTUpEmTPn36DBkyRJbnt7S0tIsXL166dMnPzy8mJkZPT8/e3n7AgAGjR482MJASclvK3ks/+Cp4UAy/HbVq1fL29t63b9+BAweSkpKSkpLyREWKFKoZ+MnLy1u1alVISMiRI0c8PT3/+uuvkII5o4cPH/r5+a1du7ZcB18m5OVJnysX6ZXNIAufPDB9FTz9i07y4ze4cBeuq9G6UaWOTEbMzMj169i+HR8+0KQkAERPD02bkkWLoKHBX7CRNhppEw6FTwY+psAtlX5MQYAMTvIU+KRq/OT4uoVPOUrcPK2stL8+/2uaFGuRGGUVH2GZEGETF6p8/z5+Q0EDqoamQVkJd45iykq8+lSkXtLTRv3aOLm15Dlf78Tlf6ZHmUFFzvmr/iZkSzAF8CoJXCrJQIKhrBhmir9DEJCFpFxsCKI7a1TQSWexMHsMprMK5ruLu84b6WPFtIoZiAjy8kAlGuryypQ35WtAExwsxTU4LY1GRpKyEDRkypU6RIac8umivA/srSBywpzDxaX7qFcLE4R/Kxo2JHfvknfv0CZfH6Hw4QN9/75wf3QcBs2EX5BgPb9gzFkHHU3xqxRaWsTMjEZF5TfLU0sUOCLkG0KsWkX5lBM8CtfDqAxvv4k0RYShruCWtWvXdurUadOmTStWrCCzZoEQeu4cIiKKSujrk9atiVyZ3dls+uYNfH1hYkLatZNLqKGhoXHv3r0OHTokJSWtWbNGwvNUSkrKjRs3Nm7c2LRp0zdv3mjJYGtfGub7Ul4OLBvV4sq89HQ6bhz1EQqXjIykrq7Q1CTDh0ttPD4+3shItmWlsoBKdVDIyEBcHKytZWrO3Z3OmFG4Fg4AiYk0MZFOn06WLiUDBsg1NjU1tUypXiZljYaGRp8+ffr06cP7k8PhhISEBAQEREZGxsfH5+XlJSUlqamp6enp8QpkZ2e7u7ufPXv2+/fvbdq0GTZs2IABA0qjbCi8NcqW9kMjSPEvVwalaoQUu+ypqaFg2FLo2hXfviEvL8jYZsj8U2mqmgDMk6Kv7HAxSEvsYmc3OixsK6XCK/T05UtIztkRGQkvLzRoINMw+Fu+epVu24aCyyYAGhaGnz/x/Dk5cED09V0ePn/+3KNHj4kTJ5awfrt2pF07iP+BIoSoqKgU6mAAaIaG1jh4UCMiQsqvbSXC4eDjR+rmBlVV0rIlnJ1L2R7dvp0eOyZoUJSYSG/fRmYmOX5coPymTZtq1KgxVP4cTxVMu6aYNx67TiC2uMBeUUGKXpPDQUYlZU979g5LdsAnoEh6d/QSenXAjqWQ7IkTHYeQCEkFQiJw9xmG95YyAE0NzeFDRq/btIxSGhwaZGxcIt+/3w1+FUIpH/D/eE1DmcCcEwYGBoaKgQBYtWrVb7GaxfCbcurUqUWLFolLD2lvb3/u3LnmzZtLaOHly5ejRo0KExW5ZWxsfPr06a5du5ZT76UfvDgq8aAY/gCWLVu2ebPcAcvt27d/9eoVt/gshqKiYnBwcIWazZaI2AQ0GyApPbOGOv49UWTjzCA7vkHoMwnBoiYLrC1wbX+F+l7ItXwiGp69rSzBWAVEZuNVEtzTaAgbF+vmz1G2+sSNykZ88Xi11A5FM5jaz4p/lTh5tmmxtRzMa6jDSYM4asBODZrl7ltclsg+N8Gb0Sinh/aIaFy+D79gmBphUA/UkpZaXTKNP1K/TAB43og01JZWWoia72hUNgC8b0qcNKSVZigL7sVj+A8KgEVwrz5pqVtB/abmweo1BYA85MwlKPh+mxth3gRMH1VBwxAmIQnN+iMiRmwBdVXcPopWpROfuSzAlfuSCvyvOe7Llg+9BNBbt+jMmZJEE+rqrOvXUbt2/p/JyQgOhpoa7OzEZRMXx6AZuPtMUgFFRfkEIvPGY+P8YlsoRbP++PFLbJU6NfDxOs9nnfDVKjp8kduHzMLtJ2LbbFAbby8XGbcL/JjSy5fpqlXIyODPZ8HTNCjIZtEv9Uf58w/0mYzEZNF7FRWwejYWCDmpR0VF1apVa8+ePaNHjwaAuDh6+DANDCQ5OdTMjDVmTNGbLhUul27ZggcPaGhofvoSMzNSrx7ZuZM/cFkqcXFxY8eO/fXr1/jx49u2bVu9enVjY2M2mx0eHv7t27e3b9++ffvWx8fnf//735w5czp0EOOMUXbcicPInxQAAe42IK11i3bRxYvp+fPiKpLq1cm9e5C41M3lcnmrnhWQZ4EHXbuWHjsmqYSZGevJE5nespwc2rOnCD0HD0tL1o0bMJVj1So5OdnGxiYxMbHCzkZpSEtLu3///tmzZ9+/fz9+/Pj58+eXzGnDPQ3tPlMA9bXwsrE8IkJPT+7gwUhNzQNmJSWdycysrqj4zMhIr2Cx361GjYYPHsgUaMHh0GHDIr0Du6+8HmJkBUA7K+3exkF1Qr2grU3mzm2wb9+GDRt69eolUI8eOkQ3bpTUMiHkzBne2r8ceHlxx4zhVzMUoaREXFzImjXyNSjE3r17/fz8XEuWYEU2oqKiAgICeIknlJOT627YoBYdzV9A73Qo70VywjX+xEaVAr16FYcP06Cg/Oc4TU1SvTpZswaNSnpzExbGHTBA9JsIQF2dbNtGCoREAIKCgpo2berh4VGudjtlyLuvWOeK4EikZ0BFCWbGaFIX/1xHFltsFQM9vL5YCX5jj95g6nJECk1eKimiZwdc2C2prtt3dHIR4XfFj/BtmEiiY6JWrl0IYNzoKS2atZZe4TenBMkmpBoVlEkCiyqI5AMvvywbf8wJZGBgYKgwpk6deujQof+o1RJDhbFkyZKxY8cWLr3r6ek5Ozvb2BR5rQYGBv7vf/97+fKluBaePHnSqVOnwoV/Y2PjunXrFrrAxcbG/vXXX69evSqP3ks/+Cp4UAx/BmvXru3D9wQuIy9evOAKxWTk5eXdulWumbHLBmMD0S7NhVS3QePSBnL8R5m9XrSaAUBoBOZuKJ9eX77kzppFR4+mkyfTCxeK4jUKyM/8LR6xe1VU5FIzADBXwVBTbHEgF5yL2nzThAS0Jl4tyb6aZLAJ7NVABE3oi5GnoOiva34nDjtDMN6LtnajFq+o6Uta8x1t+pH296CL/OiVGMRKnJGpXKrIQ7WFKeaOw4F1WDWztGoG73Tw1AyEoJZEM1JxNC5YUvmaWqqRMMhOT0N0MwAALsUkb5pcUdY7PgWuDJoZcLKHrSVqO+CvDrhzrDLVDAAM9OBgJ6lAdVu0kDv6VJDJw6An3mJZRQX9xepsywDSrh3MzCQVsLBAzZoA8O0bHTyY26ULd8AAbt++3E6duLNnI1WO72enllCQ+ASsJU+os5E+xgotA3l4I0hSAg0EhcFdoku6sHogI0uSQgKAXxDcfojeRQhhDRmi8OuX5MQTtDiSxyNMY2d0aiX23DasjTljRWw3MzM7dOjQypUrU1JSAMDIiKxYwTpxgpw9y9q+XQ41A6V06lR67BgNCkJh5vioKPrgAR00CKIMzMRhZGR09+7dU6dORUZGzp49u06dOoQQPT29rl27njt3ztzcfPfu3fHx8bdv364ANUMGB4v98k/+GHPwqxlAKb58kVCXBgbS27cltx8bG6uvr1+R6/ekTx9oSvo9JqamMgpQ6KlT1NdX7O7wcO727XKNTVdX197e/j2fLUpVRktLa8iQIXfu3Pny5QubzXZyctqwYUOO5HU/USgl5jvXx0Ql/Bg/mzt3Ls+fPykXn1LgmS7auYECwfa1H/QZ/6l6Q5ekpDAOJ8rcvJmy8o60NF6BI1xui+fPjxw5ItMgFBRSj/8zaG2+mkEtJ+vKdpc6oV6wtCSzZpEJE7Zv3z5t2rQo4cXpWrWEEwcUQ0+P2NrKNAb+o9u4UexCeG4uffhQctoUWUhNTdXQKF+drJmZmZ6eHu9xqdrp0+LUDABw6JDwg1hFQvfupWvWUB+ffDUDgPR06u7OnTIFJZ3UoocOiX0TAWRm4vJl/g1bt26dPn26ZDVDQhKmrULboWjwF5oPwOAZ+Cbxp7w0vP2CwTPQZghaDED3sdh+VNCKsmVDPDiFb7fx5hI+38Kby9i5DNUkWtvImj2NzZbrR1My2TlYul2EmgFAbh4evcbZm5Kqa2tCTZps1Ug2I5hfvvnvlqmJpBvOP4NyUh7QOTX5myK7fcpvsZ+BgYGBgUEcjKCBoXw5e/YsADU1tfnz53t5eSUmJn7//j04ODgqKmrRokUsFgsAm80eNmxYRkaGcPXQ0NBBgwbxrPXt7OyePn0aExPj4eERHx9/+PBhFRUVALm5uYMGDUoreHguw95LWV0clXtQDH8GSkpKV69e3bRpk4ODA4vFUlQslj/I0tLy+/fvnp6eS5culaW1z58/l88wy5gti2ApJs7KSB/LpqFiU9/+IUTHwcdfUoFfgQiNLNMu4+LowIHcSZNw4wZ99ozev0+XLqU9e8LNjb+U8IKKMFJFD6XHQgWjzHDUiXxrTiKuzincvmX69u2nVy68tWfom6utvN9bJkQQSlHcwgFAFhdR2fiViaeJOByOCV7U8R3t+Y0ejxD0fmAoc7zS8b8v+R8hQqFWonve+lr5HzDvjHI13Gcoxt+ORE8JAMLYmOxVvrkOCvlacM/V2xFfbsP7ET7fwuV9cHKokO4lsm0JrMXMvhroYeHE0rtfo1UjdGghuh0KNHHGuEGl7UISurqkSROxexUU0KEDFBTo1avcSZPo+/eIikJODtLTERSE69fpwIGIEW9hUZxxgyW9p4Z6yMoWu1cAQtC2KaoLqS29/UXnoSgkIwtefrL2wsMvCNHxYveyvUn8F9KsHimEb5BFrxX8i37vOZaWMDEhnTpJ7Vp2w6Sjm9Djf9AsvkinqISm9XBlPxTFLJoPHTq0e/fu69atk7EX0YM8coQ+fSpyTY56edE5c+RtsFWrVq6urm5ubrGxsZTSrKysgICAmzdvLlq0qFWrVipy6iZLzOYgGpENAMbKWFOt+A1PQgIvx5Y4FEJDWcOGSW7f39+/WrXSKQflpX59IkGnoqYG2SPF376VbJ5PJMgdxDBs2LCTJ0/KW6tysbGx2bNnz5cvX9zc3Bo3bvz161fZ69KrV1VmTOW9jtI0aD1ydy/HIT0fRFd7yrZ9Qzt/pS3dqOkrWvc9HeBBl/rT/WGY70u7faVWr2m9D3RY57ntLevesK1LNt6513rgVC3tG1lZAELU1VelpAwZMiS6+CK6ODgUYwJVPfWsAChxOf8829fMWodMnMi6c4dMngygc+fOU6dO7dy5c0REMQk2admS2EgSvBNLS0gsIAI2mwYHSyoQHk5v3JCvzeJwOJy7d++2aNGiNI3IgpOTk5mZmaqCgkZoqIRiNDCQPhHv/1Pe/PpFT50CT9MmQHQ0XbNGMGeEjPBnohFJbJHxY0pKyoULF6ZOnSqh+INXaDsMJ6/C7Tt8AuDhjTvP0GcyVu8pyegkQCmmrsSgGbjzDJ9/wN0bLz5irSvaDRORfEFNFbaW+YJUFgszRkFHjB5Meva0vDy6cyft1Yvbrh23UyfaoQN3+nTZb67Ecf42fgWK3ZuZhX+uS6ruYAszE0kFDPTQq6P0YVBKn714DMBA39DWxl56hd+Z8vZREGjwd9c0/O7jZ2BgYPgPoii9CAND6WjXrt2JEyfs7YvdNZqamm7durVmzZrjxo0DEBUVdfLkyRkzZgjUXbt2bXJyMgBDQ8M3b94UKqYVFRUnTZqkq6s7ZMgQALGxsfv27RO5dlua3ktfXSSVflAMfwaKiopLly4t/IRcvXr19OnTycnJLVq0WLhwoaGhIYBNmzYZGBgsXLhQ8mS0jziz1ipGw9rYuRxLtyGweOCjpSkWTERvGR5lGYT58hMxEqOM4hLxwQPWZeW+mZ5OR46kXsXjWTgc6u1NZ85kHT0qe0u0IJkuIaTk+SnkQWPiOBzYy3u98Jbg9FWWuaXmpw8AUjuwhn3n+mYinI0soZl2LsWbZLxJpgv90EIHPQ1JLyNYSwqaZZAPDsWnFGwNpi+Siiw16miWUPhiW/DWhIp3cGWQjp8fPXcO0dFUQ4N07046dJC8Am+uggM1yfAflAIPEjDJC0edyn2MX1PzPy8NtKqcOM65Bv5eiUVbEFB8ScLCFHPGYGD3sunlxFbk5OL5B6TzCWJVldGkLi7vLwPNhGTItm0ICaHu7oI7FBVJy5Zk6VKEhNDt2yFqeYx6e2PaNHLtmiwdKSniwDqMmo9goUwLRvqoZo0PQkMQCYuFVg1xdJOIXfq6YLEkrbQSQE9XSvvCGSh06on9pVOtRQEsm4aVM4pVEdlO/uu9e0nr1jA0xKlTUoYiM8pKuLwXt57ixGXEJSA3D0b66NYO00dKSZK9du1aJyendevWlTxk+caNotBeIai7OwkLg1WFG21LQ0CUKXAz45WBQwWf0k3Via7AzI20Ox+OpaVCeDivC3G3SW5ubg0bNpRrzKWH7N6NkSNpQIDgDmVl0rEjcXGRtaEsadng5V8HHT9+fI0aNTZs2GAm0TOmCmJjY3Pr1q3z58/36NFj4sSJK1euVJaajuf9e7pli11sbJ9Pd281zc/m8NaxmUApLkUIGyFsPEkEinuV5b2/k/v4jMYht9c6hq8bdKzfYWTg1OY5Tk7Dg4MXrVnj7u5uZyfRX6iAjUH0WSIAEGBfbcWuHRcJl1m6dKmysnLz5s2vXLlSlFtTSQkDB8LVVfR7raODSZPw+TN98wYcDmnWDC1aSLkYAYiOlur6Q7295bpRyMrKevDgwadPn0JCQuLj4/39/Z2dnXv27ClPGyWBEOLg4JDL5ZLigS789gxJLtYA8PEjupfRzYSc0J07+bUFgnsDAnDsGJk1S+52JaqdBApcuXLFzMzMxETsyvmvQMxeJ0LiH5eAQ+dhaoipI+QeoDgWb8WFO8gubrbC4eCbJ4bMwrNzUBf/2Dh6AIIjcOwS4our3cyNMXcsurYV32t6OnVxoV+/Floc0ZgY+PnR79/J9u0oRTbbZ++LXJNEEhkLSsXGpbBY6NwSfkHgiHk/nWuK0JUK89XdLTIqHMD/2nUu73CIyqViskLQOTX5O5I9bWVVRtwhlMmhSU3nwcDAwMAgO4xDA0P5MmzYsEePHgksvRcyduzYpk2b8l7/+++/AnvDwsJOnz7Ne71lyxZh/7fBgwd3Kogr2rdvn/BMTWl6L311kVT6QTH8qQwcOPD27duvXr3aunUrT83AY/78+RcuXChMaMLD0dGR/89fvyS6GFclenfEywsYNwjNG8C5BprUxdBeeHoWk6VEoDGIJSdP6pQ4cssuSwJ31SpBNUMhERF0+fKSNSvXxASRiKRiDYpc3RXCwwX+8dQMPC7UZX1uRqLbkci2xLsledeUXHAmy+1Ia10oFPTAoXiTjKX+1Pk9rfmWdvhCL8cgplITUvxGAQrpHHhm4EUS7sfjZiz+icSGQLj8pI0/UuOXtNs3+pxPzdBUG6/Ex35LxqJg0jBS5qBthmJkZtLJk7kDBtDjx+m9e7h8mU6eTP/6Cz/EmOMX0MMQAwomlq/F0kBp61alp9ChoaFMZucVTY/2eHURE4cU/fwN6YnH/2CGzGt/UuGtRp/cim5t0dgZjWqjYyv8vRIP/4GuVpn1IhZ1dXLpEunTB4X3xiwWrK3JsGHkn3+goEA3b+YZoYuE/vghe4BpY2fcPoJ2zWFccLuko4kGdbB/HaykqfdYBIZ6cHbE3HG4dwJqqgCQlIIZq9FiAGp1gXN3dGtHMj0JW/yCl4UpWjYEZDM/KPxhSvGQ9Eunqiwl8wj/DxyllPTtC77bRXGFS6AX7NMRtw7j3VW43cT9E5g1WvoCoqmpaf369d++fStvX/lERlLJgeAJCfTu3RI2XqaIu+Uohrs7XbaMPXP2nMchuRQA2uphoPBCm4EBKX57LwifCklcX8+fP2/Tpo3Mwy8jLC3JhQukdWvoFRiFs1iwsSHjx5MDB+RoR2IKFQBQlyd/DADAwMDAxcVl586d8lasINhshIUhXqxby/Dhw93d3b9//96yZUt/f4kObADdsgUxMYTSU/umPVvdq9/HO4qcIlN7tbxsZ03YqRXduAqgHRvA2TXJfuNFopN/JXF3aMQxtGiroG5cs6aLi8uDBw+6desm9ZjuxmNXQSz9AlsMFePGB2D+/PmHDx/u06cPf7ZEMn266DwmenqkQwccPswdMYLu3El37+aOHUu7d6c3b0oZkLq6lDQWAJGYNkWAq1evVqtW7dChQxoaGr169VqwYMHt27dv3bpVYalelJSUWOWtSSwNYRJTNEnLrSO2nr6+lBK6uoUvP336NG2aJPuChVvEGhampuHIRbDleUzIyMKFO5ixBvM34d7zYrkkwqNx/aGgmqGQ7z5YJ80QYvUsXN2HLm1Q0x42FnCqjp7/w+2jmDEaALhcvP6ENa5YuRsPXxd1TadPp25uwtIDGhxMFy1CYqIch1ccqWlwcnORI9G2cMMCNG8gWvFQww7HRelKBcjOyb587RwATQ3Ndm3+5CCYilEziGz8N5pGYGBgYGD43WEcGhjKl+3SUld26dLl06dPAIKFnP1u3LjBy8ugq6s7YoRozfPEiROfPHkCIDIy0sPDo379+mXVe+mri6TSD4rhP8iQIUM6dep06dKl0NBQfX39bt261alTR0tLK7MgliUxMTEgIKCiLWdLiqE+9q+t7EH8QdSrCQM9JIg3LdbVRgOZc1hLIS9PSr5nOc2BC00aII9Pg+RikldxCvdyLC2LtlpYkIEDyYIFwuU1FKChAHMV1NZAD0MssiUxObgdhxux9EMKOAU9ROUgKgcTvSgAJw30NybjLaAvZTa1XKjiARaBWbgcjeux1DcTsrzZigSLbcki25L3aFYQ31i5WpPfldxcOmoUdXMrJpvKyaHfv2PiRHLyJGrVklB7f03yJIEm54FDMfcXvVVfmm4pMZGeOgUvL3C5sLYmY8ZA5szZGRwEZAGAEkFtOdYpKhR9XbiuLvdeenVArw7l3oto1NXJvn0kKYm+eIGICNjZkfbtURiyHyjesxhAVha9eVOWBAo8HGzx4AQiovHBHWw26tdGbQcAeCdt3cTcBE/PwNqiaIvbd4xfCr8gEYXFaRr8vaGvK7hRFmUe25vwzBiEqWaD9rKFUFaMp5G81KxZ08/Pr0uXLrIUzuMgLR06WgVL9omJ0oP1Q0PpmzdISCDVqqF27QrIUibLGyr4XsTF0ZkzqYdHCpc1cvaRjzrWAFQ4ubsM0ggMBCuzWNTZGX7ik5fY2FBPT6KlVTgege7i4+PfvHlTKLWvUMzMyIULJDSUPnqEhATUqkU6dZJbf9CkCV6+lBCHTe3sSvA2L1y40NnZecWKFbp8652Vz5cvdMcOGhKC9HQoKRFjY3TpQmbNEpYLmZqa3rp168CBA61atbp8+XK7du1ENxgSwp9YoUHQ9xP7p4cZWr50amWRGFU9OtAyL13hxg1Ur57DRUAW/DLhn4mwbGqtQupooppC1oD/DVq2fvXU8c0js3Eiku4LRRYXSj3Hez07d/nFw4EDB06ePFk4eEMAv0xM8c7/XHbSxzJbKe9Yjx49/v333+7du5uZmRVGcZBt29CqFf75h0ZFgc2GujqxtETDhvTy5WKh/2w29fbGqlWIiyMTJ4rtw9iYGBrSuDixBdTUiGxXquzs7Llz5z569OjWrVtNJKRVKkPi4xEUBGVl1KgBNbX8jVZW0NcXmdMh355BSQnNBJ05Kg62NA80qQVEwRo1ivvsGUSlcAV4JkutCv/y8PDguZyKJD0TvhJvQAKC8eAV+naWaWCup3DsCgJD8i0Hjl+Ggx1Wzsg3mzxwFhHikzxQijcyqDuaNcCtwyK2//sSa/fALwSZWQCwVxnVbTB3HEaYu9HimR+LdRoURDdtYu3YIb1jURiLVU7mo6UJFYluMspKuHMUk5bj9aciX0ltTdSrhRNbYC6s9svJQVwc9PQKf1Pu/3srMTEBQL8+g1WlKuF+WypSzVDYxZ/n01DmMFIPBgYGhjKHETQwVDL6BdJpttCDyt2CSJru3buLu+/s0aMHi8XicrkAHj16JLD2X5rey6l61T8ohj8SAwMDgbCDBg0a8EfCXbt2bdGiAnvP16+5N24gPR0qKqR7d9KtW7k7TTNUHvZWqGYjSdBQzQZO1cuos6AgCVFlAFDcEFUuKniFhkyfDn9/EAJHRzJ6NIyMZKxoooyJFphoQeJzcS8e9+Lo8yTk8M3Ge2XAK4i6hmFDdeLy7T5On0ZkJM3NJVpatEYN1vLlKB8b5Cr+sP0qCSv9qUe6TDoGAJoK6GtMNlaHoEe3nBgygoZSQLdto1++iDSBoRERWLSI3L4tYVlRlYU7Dcj/PtM8ihdJuB2H3uK/Z/TQIXrmDPiyRNPbt0nnzmTTJunh4YBPBrgUAKqrQ435xatc9PRIv36CGyml6emS6xFx6xbisTDFgOLxw2MG4MxNSb+JNeyLqRkSkjB+CfyCxZYX1h84OeDxP0WCBmEVXXIaABGuGJ5+6D9VdJConjZmjYWi+E96yRwXKvKHVV1dXZYnl5tPsP80wqKQk5ufO3zZVLSyNoGGhuT8AvTuXZw/Dy6XqqsTa2sMH07Gji3ViD9/psePIy4OlLKui84BXngCZTr/ycl0+HDq4/PRofHscVt/WTjwNi+6sbu6z0NcuQKhgGPW6tXUw0NE7gYAmppk+HARYet8LF26dMSIEbq6uqUx5CgV1tZkwoQS1yYTJ+LmTbFaWDMz1iIRmQukYm5u3qFDh5s3b44ZM6bEYytb6KlTdO9e/rV5GhsLb2+4uZFTpyAqtcS0adOcnJwGDx58+/btZqLWqumPH8JR11bx4SNfXSoq4+FBqldXZqGWBmrlS8vyPypjx06rU6fO1KlTAZirYIUdGWSCph+pyqiVqn9N6NO3R/t27davXy/5uNI5GPGDpuUBgK0ajjkRlgwKlIYNG65YsaJXr16xfCeE9OmDPn1IdjZSUqCnh8xM2quX6EQGSUn0yBHStSusrcX20a4dfv0Sp5UhDg5o0UL6QIH+/fsHBwe7ubnpFZqRlB+fP9PNm2lwMBIToaAAU1NSuzbZvBn6+lBSIrVq0aB82R1/vgkexN6eNG5Mb91CeDjs7Um7diVwNyk5UjMNlSwVUbNmpGVL+uiRyLtQ4uRE+HKzJiUlGRgIicYKCApDQrKkrnI4+Oguk6Bhxd84fL5YYq/sHPz8hRmrkZ6B4b0FM4sJE58EDkeWG1tBLt7F4m2I5XsQz86Bpx8WbUF9owu1JN5BEU9PufsrYPxgXHuAJBFymnxkmWdQU8WZnQiNxLlb8A+BqREGdUd94Wx0nz7RXbtoWBgyMqCsTMzMMGhQyl89Hz/7F4CdbbU2rf5X4gOp4pRezVCyqQB+TcPvqGYoqwkQGdv5HU8RAwMDQxWEETQwVDJxBeJ3faE5mo8fP/JetGzZUlx1TU3N2rVr//jxA4CXOBvzEvVeTtWr/kEx/Efo0qULv6Bhz54906ZN08zIoNOn0+/fCwPduPfvs2rVIn//DQeHShopQ7mzfg5GL0S0qEgkE0Osnll2PbHZyJXoKSmE5NzPFUmZT/cbKmG0GUabkSwOTkXhQwqNz8GXVGRxASA1D7N86PePiVvfvWdRLnhZi7296bdvWLWKdO1aJmMQpgo+ZvtkYLI3dZe2UqlIYKgMO1W00SN9jFBbE2USfqupAAJQIIeLlDzoMDfOskMpXr6UkDiX+vmRL1/QuLGENupqYqIFDoYDwMoA2tWAqIhSG9D9++m+fRBY8I6Lo5cuIS1NFg9z74LJZacSTZszlDuEEFVVKRdfFZXS9+Noj1aNcFtM8gpjQ6yaXmzLsp2S1AwANNWRXrDOrqWJ+k44vV2EPQOAlDQs34GPHkhMBgB9XTSvj40LoF2wJF3bAbtXYOEWwQUPc2NMGQGXvmLHIG+66EpJL52amlqjRg3JZWatxeV7SOH7ogeG4ocPpo40WmJhISmiGkBycv6LzEzq44OtW+HvTzZuLMlY8/K48+fj+XMk5StfOJaW0NIiLVuS/ftL/DnMWbrsa57G3tlH7jbKV9kQSldf2Tr77gEKYNEicuxYYeGiexJvb8ycSX19iy2+GhmRwYPJlCn87QvcvaxZs+bDhw9v374VSLZVFe64ZEVVlWzcSOfMQUSE4C5DQzJrFvjNtOShRYsWHh4epR1eWeHuLqBmyIfDoW/e0MWLWX//LbJe+/btT5482bdv35s3b4rQNIiSQchSJjs7e+bMmZ6eni9evODf7qgOK1WE+PvGL+4+dMrkPasWS26bAtN96K9MAFBl4XRtoiezM9mMGTN27Njh7+9fvXrxtVAVFRgbA6B79lAJXpXR0dwdO1iuruL2k0WL8OWL6Jh1CwuycaMsWv/g4OCvX78GBwerlMVvk2To1at061YUZt7Jy0NICA0JgZ8f+ecfWFmR9evh7V2oaShE73Ro0qy6VF2d9uqVn9SJxaJWVuR//yOrV0OxIu56qaMjJHzdFBXRsYQ5Asi+fZgwgX74gGy+hBAsFnFyIkeP8n+89fT0EsVnVVBSgoLEN5zI9n366onT14upGQqJS8SmA+jRXvrDC4uUxGAoKQXr9xZTMxSSmIKYxARJhmkATU0t8W1B/Vpo1Rh3n4rea2uJTSIsDkVjbY6lU8XupQcO0CNHkJBQtCUqCt7eb949z0UugCEDR1bK7U3FIKOwQJZ1d3lnA3hdV8E5BLmoGEOL8u6CgYGB4T8CMy/LUMm8efOG96J27WKe5lFRUampqbzXderUkdCCo6Mjb+3fT4Llppy9l1P13+KgGP4jjBgxYu3atdyC2c/IyMgl8+btDQqiPsUeckhODvXwwLhx5OxZ2NhUxkgZyp22TbFuLjbsE4z7tDLH0sno3LrserK2hp5eoVxGITxcQlkZZ9jFbS/xpLyEjnhDKnONhZoCplpiqiUBkMXF3ThsC6a+mQBwrP0IDpe7858VpKA7GhqKNWuIgwPs7ctqAFWWHC7WBNKDYRAIkdNVxP/00USb2KvBQAlGyjBWhka5ZSJWIMijAMDE7ctHdLSU9cWMDPrgAZEoaACw1I5ciaHxuQjOwpEIzLQS1dGZM4JqBh4cDn3xAg8fStUA+Wflf8VqMIKGKouFhSR3fQUFtG9f4raz2PDwRnQCqlvj2Gb0jsen74LRuUb6mDcOzRoU2+guLWqxW1vo6SApFbracOmHJnXFluw0Ej/5ji8yFj998cEdl/fCruBj3709mtbDmj34/gtpGVBXg60FVkxHTdmShsllGFDBC9u+vr6DBg2SUGDXcZy/gwwhF4a4ROw/jS6dXRr4+4u+DogkI4PevImmTUmfPvIOlbtgAW7dElRrpaXRR48wZQo5eVLGdjgUvzLhngb3NPotmfO9/99sReXUDiwA2s+4ajlZB44u6PvxDq8w/f6dJCVBKM6biEzcEx6Ob9+wdGmxkqIWcnR0dAQb/L00Dc2bs06epCtXUj+/fL8BbW1ia0vmzSvxIiiAlJQU9YqMUJcI3bZNtNMAAErx6hUiImBhIXJ/jx49jh8/3rt37zlz5sybN49/ZZ3Uq0eNjcW2DMDAgDRoILDtw4cP06ZNs7Oze/bsmfApaqaDoHA/lfEbao8bLvW4XENxs6Bz15qkHr8njacnvXcP8fGoXp307cvTKPBDCNHX10+TEFPuI2XRjoSESNqtpETOnsWsWfTTp0LdEhQVSY0aZNMmyGafmZiYaGZmVgFqBoSG0h07itQMfFA/P0yfTm7dgrExOXQIs2eLcDRRV8e3b0V/crkICaFnziA4mJw6VRIrADlhLVlC37+nYWEi95JatcjQoSVsWlWVnDmDc+dw5w6Njyd5edDXR6tWZNYsAQFCzZo1f/z4IdLLBIC9FYwNimnpBFBXQ0cZPDu2HUZcgti9AaHYcQxODrglRlLJw1C/JNaZWw4hUPQJBoDUHCliIqJUqjyIp7ahz2S8/yp4W2Vtjm1LYFUmzoMvXwqoGfLJygqOjYaxnomxaTX7Pzw+pxKFBb/vUj1v5KX3aRDIviGuIwYGBgaGMoERNDBUJh4eHoWr7926FbN89eV71rKyEp69LsKyIPYiNFSaQZvMvZdT9ap/UAz/HapVqzZo0KBLl4psRQ8eOzbQ0LCtqGkXGhyMRYsIX2GGP4xRfdGhOVbvwa8gZGRAQx0Otlg7p4ymGArR0SE2NjQyXzfBEYqcI9WqsV6+5L0uzXx6ofJAgtxBZBeS5/ELNQ1SS5YYNRYGmeAvxeRpZ92u1e0M4GSHURrZWesvbCgqFB5O16+XfclEFnhP4FXqSftHOob9oGF8BuQKBP2MMdWSNNIuG/cFWUjJy1czqLCgydw1y0VmpnRHFhlyBOgoYqkdme9LAewKoWPNiWbx2XV68KCI8Fz+Ls6cgTRBQ+EnzVb1jw3e+t0hU6dSd/eiOHuBvTVqEInL4eLIYmPuBrx2Q1gUcvOgpQkbc4zqh4Z18Ow9YuLBzoauDuwssHwaOhS3V8vJzU8PIYGcXLiulmkkP0WpNT7fIva3kJtHC9NJGOhh75qiAoSQc6LDs4sKiHwtbkulEB8f7+HhIcG+LjcPp2+KUDPwSEjGbJ9Br/u70+vX5dA0pKbi5EnIK2j4/BnPnon2nqGUvn+Pe/dIz55iq2dnQ1k5LpesD6S34pCcV7hDAYoKPDUDgNQOLI/6za3j+XSf0dHUzY106SKyW7mOwMfH53//+9+3b99MTU3lqlgFSUtL883MDB81KtbHJ8HTMzM9HWZmmjY2phERdd3dnZ2dFeRfjmWz2efOnTt9+nR5DFhusrOp5KX32Fh66RKZN0/c/h49enz69GnOnDmOjo6rV692cXHJPycmJqRaNSpe0ECqV4elJeLiEBycmJ19z9f39IULv3792rRp08iRI0VWaapNrjbvCeBTKp0k8U7NPQ3rA/M/t5MtMcSkYEd4OJ07l3p5oSAIhB47htatWVu2CKxABwUF2draiu1Aav4aqQXU1cmxY8THh547R+PiiLIyunQh3brJblrg6elpbm4uY+HSQLdskXAXRL28cPcu+esvODmRu3dx8KBAAb0tH5JchLJvcDj0zRts306WLCnzAQtiZITly7FuHSIFMyoRe3vi6loqUQUhZORIjBwp+aeubdu2jx8/niAmA46yEho6w0/8F9HBDq2lqHMBiM4Yxc+PXzi2GedvIURMSQUWOreR3pEwP8Vk5uHhptCwd95DSSVKl+5QQw3/nsCmg3jwErHxyONCWwOO9ti6CNXKKF6G7t4tQs0AAGCzAEBL/T8hWJb6LC953b1KTQVUJGVy4P/Zs8fAwMBQ8TBTswyVBpvNnjBhAm8KxtzcvG/fvvx74/ii+iTPthgVZC5Pl30CS1rv5VS9ih8Uw3+NLVu23L17NyMj3/eQS+nc5OTPJiYiH/ipjw8JDy+xdytD1cfCFMc2l3svZNkyOnGi6CgidXUyZAgKBA0i6sq/7iLZTUFkg5Kr8Gsa5KooFyo3rh3ZuV5x0s5LrQYA2Nd9UrKGzvZ/Vqjm5jumUn9/kpuL0oXLVFlyKbYE013BxYwZuhhgjyMxL/84NwEux+S/KKscFv8hTE2hpYUU8VlzAYiMLRZitDn2hSEoC4m5OB6B2QIT74GBUupLiEAtILrAjbjiP2MMstKyJRk4kF64gAwhv2aeB7j8l8T0TPQcD7fvRSm209Lx0xfr9mJYL3y5Bf8QZLFhaQoDUQnQFRWk2FADcjh2s72Jai0qsIX3QklR7O+L5B8dWZwYBH7UeH9yhw3jjhlDHBzI5MkwNJTpAErB8uXLR44cqSE+UfqrTwgSH10KIDgcITs32jg64tw5Gh6O1FSoqREVFSpGAcODRkaStDRoaUkoI1jlxInCiG3RRlO9ekmoTlRVZezIzv1DMd0npUWR4vIg/Bl4/fp1t27dBB5Fs7Kyjh8//u7du2rVqs2ZM0dCOnmZYLORng79EoUSSyM7O/vOnTt37tx59+5dVFRUjRo1rK2tjYyM9M3MNDU1FRUVefqYrVu3RkdHd+vWbeDAgT169JAxUJ7L5U6dOrVRo0YS5DVlBocDNzf6+TOUlEiLFqgryr8lLk6qRoeGhEi+P7Gxsblx48aHDx+WL1++efPmdevWDR06FADZtAkuLiIj49PNzX81avStYUP38PC3KSnBeXn/09Mb37Bh/8+flYX8EgppWuD38VHiL38mBxO8aC7Nr7KxesHwIyLoyJE0IKBY6agoXL1KIyPJ2bOF19OEhAQFBQU9IcOSIsRfTGQtwKNmTbJ+fQlu/zw9PRcvXnz16lX5q8qPwBkTIDsb9+7hr78AQEWFzJmD54I/B3qnQ0VoGvLy8PgxFi0qj2+xAKRnT2JjQ9eto0FBiI8HiwUTE+LkRDZtEvbnKA/69eu3cOHChIQEcZe+v5fjhze8RJ1pU2NsmifTSWLnSCmQnQMjfbj0x64TogV8jZyxeJL0juTt+qiSy0Ry2Zot5oOkoYHh0j1XJKOkiNUzsXomktOQlQUjAyiWofdHQoI4hw8AeuwcADGRkowhRRAWhuho6OqiWrUK+ApUJMy6OwMDAwPD7w4jaGCoHHJycgYNGvT582fenzt37lQtPr+TwTdZqSpx6qdwb2ammLAd+Xsvp+pV+aAY/oPY2tpu2rRp9uzZhVvcc3Mfs9ldRH5yEhPpq1ek1E+zDP916tcnixfT7dsFo3B0dFj9+5OpUzFtmriqZeiIUKhL4G9TchirQGGBwZStcwP19GRR7r5jCzOV1e406QHgbNshP6ydjh+YUS06CABSUxET87sLjGITsPcMfPwBAksTTBsJB1t8S8M4TxqYVVRMVwmnnMj/9CtjhDnYHJT/bg4VrfViEI+GBrGxoRIyy1haymj2rkQw34bM8KEAjkTQmVaExf9u5OWJqyhrARTFScuew5uh4iGrV8PcHOfP0+Dg/LdVU5M4OJCNG+HsXIIGJy3DJ1GZuzMycek+mtXHyL6SqrNYMDVGkMRJ8mb1iv0ZmwA1VWhVSKCgLGqGYmRk0OnTObVqKXh7sy5c4Fha0qdP6b17ZPx4Mn58+Y3T1dX19evXHz58kFDGwwc5EtdjklIQEAZbFxe4uBB/fxoRQXR1uSdP4to1SdWyshASkh+rXb06dHWlD5dPICVsNAWA1K1L7t0rtundO9KqFe9lur1Dv8XnPjrkB/OaKdOG2qS+FqmfFNpg4hCDGPEfJjU14ugofXjiKbw/qVev3vbt2zkcTqF7gZub29ChQxs0aNC/f/+3b982atTo+fPndnZ2cvdBKf3nH9y4QWNikJMDDQ1ib0+WLkXNslk+oZQePHhw/fr1zs7OAwYMWLJkiaOjI0v8UlNUVNSdO3f27ds3derUcePGzZo1S3JEQXR09KRJk9LS0u7evVsmA5YAvXkTBw7QoCDex49qapLq1cnKlWjatFg5LS0BZwJhiKamLD02b9786dOnL168mDNnzr17944fP65cvTpxdcXixdTfv9AL/nVOzm5K//361drDo4WCQgNl5dG6ug2UlRUBeHuT4cNx5oy4cO06mlBTQBYHoWxEZosVCC71p36ZAKChgEO1iFLBDzqdN09QzZC/g9IPH7BrF1m0iLdBW1ubw+FER0eLfUNbt8abN5J+/Uv0kyEL6enprq6uu3fvdnV1rQhZDCBC5Ce+gI6QmoGHSE0DjYwkvr4C31+d5zTlf+VwS1ynDrl8mSQmIiAASkqoUQMVmPZFX19/4MCBu3bt2rhxo8gCejq4dhCjFuC7N3L43MccbLFhnqB7kzi0pX1TefcGy6aBnYNzNxHJJ8dVU0Hjuri4B8oluk3VlHgu04jmebvZS2LXijA5UFQkHToQniCmLNDVgq4cGkLZiIiQoJ+2S0r9YGmSlpMdFh5qZSkk3BGCXriA06dpRARSU6GhQUxN0akTWbSoAtKvMDAwMDAwMMgCI2hgqATi4+P79+//+vVr3p+zZs0aKpQYr3DtX0lJSbJXZOGyfU5OjoTYWbl6L6fqVfagGP6zzJgx4/z58x8/fizccigjQ7SgAZDDxZeBQTxk4EDSpAndvBkBATQjgygrw8KCTJmCNiXy0CyrUfFdZnkz/sJLQfwaCIHLMn+Z0msaiKoqBRQ5eccOzJw7LuN8m0EAPGydW25+0v/9rcmPTtbPiEbZSdYqJd/ElkM4dbWYper1lzAeTf0swX/yuhrgqBPRqYzb1VyKsZ40IRcArFUxuiJsg/80yOLFdMIE0QYJSkqka1fhfPDiGGyCtYGIy0E4G6+S0Z6vHtWXpnYRShIvTF7Bp06JEa5UbcjEiXBxwYsX+PYNGhqkffsSr0uFReHdF7F709Jx+IIUQQOA/l3w9Seyxa+1jx0EAJExWLQVP32Rkorg1/kfsuwcqqwkyfiHH3l/VuRWMwB0zBjKpypQCA/nWFoiLIzu2gUFBTJmjFwDkJEDBw78/fffL1++1NbWllBMX9JOAFBShHahTKR6dVK9OgBiZibl4LOyuOPGIT4elMLIiFSvTtavR7VqMg9fFAInPC6O8nm2j5p1mKdmYFGu6/HFIwxyWK6uAGBjRQ20aQzEQWxsREfwyzGu/IE1bdrU1tZ26dKlW7duJYS4urpu3LjxyJEjffr0ATB8+PAaNWoMGjTow4cPirIbjADgcOikSfTlS2QXON7ExdHgYOrtTebPJ0OGlGbwALKysoYNGxYXF/fw4cO6sp0KMzOzSZMmTZo0yc/Pb9++fbVr1x4+fPjChQutrQXXtGJjY3fu3Hn8+PEpU6asWrVKWZqGoJTQw4fp/v3FLDfS06m7O50+nWzeTDp1Ktquo0OMjakoY7N8VFUlpTgRon379u/fvx81alSPHj1u3Lih1bgxuXcPx47h06fk1NQFP38+zcxcOW/e8evXdUX9dtNfvzB9Orl2DaKuWkoEDbXwNhkAPqeit5GIAdyPx6mCe7+dNUg1tYIdvr7U01PsuDkcPH6MhQt5/SopKY0cOXL//v3r168XWZyMG4fr16mXl+i99vZk/nyxfZWIvLy8t2/fXr169cKFC126dHn//n21Ul5JZEfqE0GBPYk4NQMPEZqGjAwaHy/8TotrpwyEDvr6kHpTVz6sXLmyUaNGLi4ujmKkY7aWeHkeF27j1lOkZ0JZCY2dMdMFV+6j7xSkpkFBETbmWDIF1cWkUWhYGx/dxQ5ARRm9O+a/XjcHo/th21GERCA3D3paGNILg3qU/Og6tsDTd6JzJfFI7tCP1FHC33/zy5tgZka6dCHr1pW844pBQwMqKuLyyDjHJFx0dqDAh09vrCylBOfQ5cuL5a5KTaWpqQgIwI8f5PRpOUy3GBgYGBgYGMoN5veYoaJ5+/btsGHDwgo8waZMmbJ7924J5TkS7rsBALkFGZrV1NSkTgjK23vZVi+kSh0Uw38ZFou1fPny3r17F265z2bHc7mGwtFOKiqkTp0PHz5cunQpLi6uXbt2Y8eOlW+ik4GhEBsbcugQUPYe/qUXExRWF9YxCDs0CNs8lI2NRMeOuHIF2dnKnNz9R+c3DnBfOnJ1tqJyjoLSxdYDL7Ye2N3/w1o1g1KFakpEQnJNuYqJE0ms3wfXU0gvdCBSgkJrJPeiyapAwflTZWGPIxlaSQm+uRQzfOibZABgEeyrSVT/KLfRiqJBAzJvHt29WzDLjJoa+d//yKpVsrekwsIgExwIA4BbcbS9XtHFgzV4MPf5c6Slia7JYqFZM6ntF769Uu7PGKoCKiqka1d07VrKZi7fR4zohMv5hMcgLhFGEtdWpo3Eg5d49kFwFbsQbU2xP3QqyiQ5leqICVUszDcBoOPIslEzSFY50AKbN46lZbFkCqmpOH4c/frJog2Si4MHD27fvv3Zs2c6etbff0FJEdWsRYefdmoNIwPEiX+/LExQp4bgRtKvHz13TlKmhuxsREXlv46KolFRdORI1o4dKDBUEIHUxbbiBbgbNiAoqPDPp3Xb815sObNmxKtL0NeHnx+pkT90Tq1aoi9lmpoYNUqk63XJ7jrOnz/fv39/e3t7RUXFpKSkly9f1q5du3Dv7NmzHzx4sHXr1uXLl8veJl25kj59KmLFLCqKbt9OatdGnTolGCqP7Ozsfv36GRoaXrlyRUn+5DIODg579uxZvnz533//3bBhw9atW/fq1atBgwbq6uo+Pj43b968dOnSpEmTvn37ZmVlVeJBykpQED12TPTHMjoaGzageXPwmy706gUfsRYlpGZNtGghV/9qamqXL1+eOnVqr169Hj58qKqqSmbMuH79+pw5c3r27Plj2zbNBQuo+FRN9McPPH5MunQRubepTr6gYUsQtVcjdYqHpMfkYKZP/ie2vzGG8d3j0fv3JeeoorGxJDwcBW/QrFmz2rVrt2bNGtFRIkpKZPduTJ5M+b59+VhZkQ0bIFFBJSNsNvv169dPnjx59+6du7t7rVq1+vTp8/XrV2HFTPliZYVfv8TuZbHQpo1kKUMheqdDeS/ylQ1aWqS4B4aM7fyOWFlZrV+/fuDAgS9fvtQXc51nsTCiL0b0zf8zMgZ9JsHdu0jU+AZ4/h4uA7B6pojqq2bhyTv4CX0kedSrhRF8tmXVbHB4QwmPRZipI3HuNr6LeW5zsMPy6SBavdC5M27epG/fktzcZKvaezDmR7hm9kTo6cKlHzq3LrPxlDF2dsTYmIq5gBhkZddITv+lq/n2/avevQaoKItNP0QvXiymZiiEw6Hv3mHZMrJtWxmOmoGBgYGBgaFkMLOzDBUHl8vdsGFD+/bteUvvioqK27ZtO3jwoMgF+8Isqlwut3B1XyRZWfnO1JoS7Rbl6r3Mq/OoagfFwACgZ8+elnyWubmU3srKEi4WY2bWb9u2Fi1a7N69+9y5c5MmTRo8eHAZpgBgYJAAz/YAYjJBiCxcssughAzlEtoscXfiIO3b86JLeYx9dubRur6tfhU5qfxbvXlLN0zzpj9LbZsio3ahDAmNxD/XCtQMmlDsDuXNVGEgBV+AWUd9eLSoNDUDm4txXvRiwRL8KjvSTlYfAQZByIgRrDNnSIcOxNYWJiawtCSNGpH/s3fWYVFsDRh/zy7dJSKloCImKoId2F67uwu7O655sbsbu+uq2IGJWKgoKiJISHfD7vn+WFiX3dkkvd/8Hh+f3TkxZ9jd2dk573nfpUvJ3r3KRtJ2Ncv7lN0Wm9Rs2ZI0aCB1ANWqkenT5Xauly/PS5YfT8HyH+GH1MDlPFLTEBUrpw6Hg/O70LM9TKTM9ccl0FodqVb13/+ERVrV6RDFFgnbKuYQI/n1Rwoiup2hvYQ9u1DWQIOD6fHjCg1CYc6fP+/h4bFj3/1Jq+xcesBtENwGoUF3jJ6PRIk5fWsL1JEp4mtYF9qSq5QdHIiyrgZhYXTRIhmeZGTo0O+Va7Vacb36tledFl+YPHbDsZYDwkytAHDDwrhhYZwTJ0T/5txt20TVIcmtOYJ/7kdWccPCuO/fC9UMALifPzOoRgwMSP/+ZNgw5Q5EJmZmZt7e3l5eXpcuXYqJiRFVMwjYt2/f1q1b379/r2iPMTHMagYBUVHUw0Pl0ebk5PTt29fQ0NDT01MFNYMQc3NzDw+PkJCQ3r17e3t7jx07tnfv3gcPHqxXr97379+3bdtWEmoGgK5fLy7yEy0NCqJ794puIePHkyZNGN3OiY0NWb+e0SxBNhwOZ/fu3dbW1p07d/bw8Khfv/7y5cuPHj26e/dufX19BAXJapyZSa9elVYolBv6p8HtNV0XnGeAlMFDTDYmfqaxOQBgpYnN1QoOW9LrXmK/SE4WPnNwcChXrty7d++k1q9enZw9Szp0gI0NtLWhqQlra9KyJefYsUJ6wvH5/Dt37gwdOtTS0nL58uU6OjrLly+PiIh4+fLlokWLSlrNAJBp02BqKrXUwUEsMjLJjci1UjA++tP46E/jHR8L61jzRzF+/PiuXbs2adJEmOIqg/RM9JoIHz9xi6aIaOw4io0HGJoY6WPnMtgxnWZqVcXxjcpeFyuBuhoOr0NVphyhStbY8TfytJWamqR/f862bUfb7m7uPXntcb0bD3HvOc57YdB0/DUaickMPZQ+HA6aN5fx52vN0QKQlpbq/fi+rH6OHZP67c/jUW9vJCYWZpgsLCwsLCwsRQK7uJalhIiNjR04cODdu3cFT21tbU+cONGsmVSVr+hEfnJysqn0H2mJ+ZeVRtJzT5Xde9E2F1KmDoqFRQCHwxk4cOD69euFW7wyM0frFoh39gJG+vnFFFw0dunSJS8vr7/+KoT7IQuLPCQtEGR4MEjGRii1FwVryhA9FBlqamTRIjpjBqLy7KfrBH+8trrvW7s6uzuMvtCkBx8kl+JEJE5E0pq66FwO7UxIfQOoqSqrELNSoNMdN4XgcARNzkUuRXlNaq1JauiQliZwNYSpqrMJ8TmIzcGSs/hlC7VmFNXAsRS36aBpqP2WXFyi4i4KT1AGhn+k7/NvZ42ywgwpzrEsiuLoSDw9QSlJSICentw4cGk0NISxOhJyEJaJgDQ4inxNkV27MHIkffWqwIwsIaRaNbJnjyL5LOXy39Ux0rMDWP5j2DCnwP9GV1uOPYMALU2c2Ay/AOw5gZh4cLk4+zmviFI6cSkCQ6S29XmHh79DHpD5mYgqHgTYtaDz3XH3KY5cQGw81NVhWwGzxsBe5qwZ47eS4l92QpOGvOAJAIrPbSvAo0ePJk2aNHfprekedmEic7tJKfgWjPcBuLIXluULNNm7Ch1HITCYoTen6tgi5VuDbN+O/v3p58/MxUzQ79+xZQtZvJix1L9e8x7zTkdrGQCINDJ/4eByonk/AFUigzAoT4ko+OPzKT4lZN9Zu/+OnbPXhLw19Ab3+XMvb1lwcdPvEXbsyDlwQNiQ3r+P3btpeDgyM6GlRSwtMX48addO8fErjqOj1KgpGxubLVu2CAINK1SQ91EB6IULiIiQVSEkhGRlCa3vFYfH4w0ePJjL5R4/flx2YqOC6OrqDh06dOjQoYXvSkV+/pRVSinEJuk5HHL4MF2wAI8e/TYU0dEh1aqR9eshxR5fLhwOx9PTc/fu3aGhoWvXrm3btm3e+YFSmp+SKQ0izRIJaGWMdVXJ399pBh/ZfKz+Qbf84GVSwiO/5xo5BPtqECOxO5EODiBEqtcNAAMDFHwrli9fPkGG/woACwty4ABJT0dQEPh82NtD5loRuXz69On06dOenp5mZmYjR47cuHGjubl5YTosGurWJYMH0yNHRAUfeVhZEQ8PqKsnuYmXJLkRRewWDB8CoApmSQg7LILsCWWIjcemQ/gUiJwcmBhheC+0lW6yI5t//vnHycmpS5cuQ4cOXbZsmW7BWyKiLNsi1fAgNQ2HzmFUXxhL6NOau8DrEGZ74HMg4pPAITAzgasT1s2HkRS7pqKiRhXcPoIZq/A+ADFx4FGUM4ZjFWyYjyqVCtQ89S8Wb0Jswc9WajoePEf38bjtCc3izeRRBbJoEfz86GuGIDFSqVK9VWsqHN31KzLi1p1rrVq0UVdnOoDwcBoeLmsfERH01q3CxyexsLCwsLCwFBJW0MBSEnz69Klz587BwcGCpwMHDty9e7ehTNtSS8vfa5F+/vwpY+7/Z/5NAQcHCadRVfdehM1FKTsHxcIiSvfu3UUFDU+ysqjIJONRYHR4OJ/pBtPly5dZQQNLMcHojC3IGi98rgQjMvpkzDhXIaFcCZo356xfT1etEo0yrRf7Y3/ApeljOiyJ1Lkfn1fRPw3+aVgXTHW4aGSIpkakoQHqGUBPsdv+dLqjpEnD2SgsD/p9UKnp5Hs6HiXQ3eEAoMdFFR00NyadTFFPHzpMO0rn4WkibsXhTQqNyKKJOSSLj7zDcIKaE9NQssG7Q/h3wKvCVFoinIrEnG80JX9O3N0aHlVYx6MigpBC5iJzCVoZ41I0ANyKKyBogJ4eOX0a+/bh9m0aGwsejxgZoUEDMm8epN+MFsU6X/MQypzAy/IfpN9f2HFU/Ja9KFblUd5M0d6cHLE7P8z97Pbf2/1kzqSnpOLoJYbtonkTg3pg3lo8e4NkkXWDN70xqDtWzvi9RSmjIKW+tvI0DfLy8hTHx8enX79+O3adWbKnbhjTSvWPXzF0Ju4eL7Dy3MoCV/Zg9Hz4BSAj/3NqqAfnOji2AQbSpimNjcn585gzh757h4gIUAptbXA4SE+X0gCAVPWGbzL6+NFELQaz+kALe+Hj8Z9pbDZeJSMxVx0dJ4pWW3bGY9r13QVaFoxvI61bo3VrkpODxEQYGaEQhgRKIakfHTRo0M+fP1u2bHnt2jVpP0iFUBmO9wKSkxEVBSUXr/P5/IkTJ8bHx1+/fr0w3gxlCylB71IrxMbSU6dIaipq16Z16hAtLZiZkU6d4OqqgjeDKGpqalOmSDjjE0K0tOScIGTKBMdbo40JmRhAfZIAIA1cMenq1Kenm5WrA6MCviCkSxe6cyekTygSa2uxq4ifP38qoraBjo7KcSfJycmfP3/+8OGDr6/vw4cPMzMz+/Tpc+XKlbp166rWYTFB5sxBhQo4coQGByMrCwAMDUnVqmTVKkj4r6hACSVN8HiIjQWHg3LlFG+06zi2H0WwSEqSlzca18XxTZCW6CSb/v37u7m5zZ07t3bt2p6ens2l+Hk89pUlvwkKxeHzmDmaoaiiFc7tQHYOQsKhoQ5rC0b7lWLBohxObUVGJr7/BJ8POxvoS1wjp2di3T6pl0avPmDFDqyeWdwjVR4NDXLyJGbMoC9eID7/R7KODqlenWzejEqVOnfsfuDI7qTkJO8nD9q4MWWWRUYySIJEoRTfvxf9yFlYWFhYWFiUhBU0sBQ779+/b926dVxcHABdXd2dO3cOHz5cbqvq1asLHwcGBtarV09azcDAQMGDGjVqFNXei6q5GGXkoFhYxHB1ddXV1U3LX44Tw+e/MTd3VlMjWlohhoYTbt1iVDMA+PTpUwkOk+X/jpLJNJG8ia8UCrpHqIKbG2ncGHfVz3EAAQAASURBVGfP4ulTZGVRExPOwIFwcakFXCqPF0k4GE7/jUVG/hxTOg/343E/ngLgENhqwVYLJuoAEJWFkEyk81BeA/0syGQbaIm4corZM9yLx4wvso4ilYd3KXiXQrf/BAcw06B22qSOHrHUQnIOgjKoXyp+ZuTLFwBxEwYJaDL4twj/OWgWAOQW2ayZErxPxeJA+ij//p0WBx5VyCirUhgJiwzam5JL0RTAjVg6zbbg+4rLJRMmYMIEwedZ2Wkea00CUABhBRR9LP9l7Gzg4gSvh8ylOloY2qMI9pIkdSVzHnGJBTRzYkuUNx2ktx/joY94q4ho7D4OLgfLpiknZVAcoUlDHkXkxn/16tWxY8ceOXLkzP1WIdIXQ779jH/voVvbAhvtbfHgJB68wLkbSEyGmTFG9EF9ubN1BgZk716SlERfvkRMDKlWjS5fTt++ldWEaYX6uxR0f0fTeABgqIYDGW8079/10zJ7ULHuc5taGdzfKz5PS80TgLiagcNBo0bYs0e8nrq6UlN6hUTk7VfgMmb+/PnlypVr1qzZokWLpkyZwpFu6E309ORc/airQ0dH8SHxeDxvb+8VK1ZwOJzLly9rKm/tUHaRK7MTVqCUrl1Lr1yB8JPI4aBSJYwdi4YNldtpVhY9fhzPn9OsLOjpkc6dSefOUr8ora3x7ZvUrtTU0KqV7L1V0YFXPbLjyD0Py8YZGtoAtLMz9TJT9TLTmga8WHB4Eb1jSy5dgrFIoJexMWndmp48yaydMjbGpEmiG/z9/TMyMhhvlRSGyMjIhw8f+vn5vX///uPHj3FxcdWrV69Vq5azs/PEiRPr1KlTZpM9yZAhGDCAvHhB37yBjg5p0QLydEhFgtCMQSB6iGhEomORmKKk30BsLH/ZMuLvT5OSABATE7i6koUL5TpqHDiDVTuRkFRgY1oa7j5Frwm4eQTqKt3wNjc3P3LkiJeXV//+/WfPnj1jxgyx1z0jU5YaUsBbmbdJNNRRtZIqYys82lqoJf2tce4GvgVLLeXz8eAZUAYFDQB0dMjevSQoiJ45QyMjiY4O6d4djRoJCl0aNL7mdTky6pfXrastmrkxmDQYG0NHB0lJ4ttFUURBxcLCwsLCwlLMsIIGluIlNja2W7dugqn3ypUrX7lyRTKkkxEjIyMrK6vw8HAAz58/79u3L2O1zMxMPz8/wWNXV9ei2nuRNJekLBwUC4sk6urqLVq08PLyEm4516aNy4oV0NLaPW9e5r//SmuYKj1jmIVFWcRuFclWBsiWDiilKmB0fZB0XxBUEz5lzMKQOzCl0dIiw4Zh2DBITLE2MkQjQ5LGw7143I6j3gkIEVnRx6cIzkBwhnh/iblYGURvxuJMHSKZHJGci1U/6P5w8CkAcAnamZAcCk0ODctCWAYSciF2bHwgOptEZ8MnScmjzgGNBz8A/FeE/oBov8bF7Lkqhn8qPILptZjfQ6isDc9apHahbIlZioWOplAjyKV4mYzobJhL87xVfr7BhnVo+L/k0Bp0HAE/CddoLU10aQP3wYXtf9VOxCcCIiIZUesFAZoFT8UZnwpU0NTE83fMnadl4MQVLJ9e4NuquCbbypUjI0YUso/s7OxFixadO3fu2rVrLi4uy5kixoVkZOKcl7igQYBbI7g1Un73hoakXTsXF5e8pxYWwhKfSAkBgsQC9NBM9H+fp2Yop4FLTqS2njPaO7cEpgJZfLxIQiuJfZproFl8ULszu6W9lYi9PenbF4X42yqVmaVgNdHLmNGjR7do0WLcuHHnzp07fPhw1apVmVt17EhPn5bhPUDMzWGWb3iSkUG3bMHLl0hJoRoapHx5MmECXF0BUEofPHhw9OjR69ev29jYTJgwYdSoUUWSNFGGcHTEmzdSS7lctGgheEgXLKAXLhT4q/L5NCgIa9YgK4uMZlr9zcizZ3TpUvrtm9Dxi965g/37yc6dEATKZGbSrVvx4gVNSSGEQEsLenrSsuRJ1aqE6SaGWNwANy52yr7FY6NiMjW09DNSufwCMgX6/TtduZKzaZPoRrJiBcLDqbd3gfQoAMbGZMQI0rbA6eDIkSNDhw4t8K5OTUV2tspeUCkpKTNnzrxw4YKbm1u9evXGjRtXp06dSpUqlVkFAwNqamjWjJRSAulpQjYeRP1VSMuElgYsLTC8J0b3U6Dl+/d0yhQE/baGozEx+PIFr18TT0/Rc7UYSSnY6imuZhDi44e1e7F4EnOpInTq1OnFixd9+vTx8vLasWNHNZF4lxIxrCgdHvrI8WOKiUdqOvSU0KeVLPb2ZMECyQ8th8P5q2P3Q557pJo02NmRChWoDEFDuXKkA5O1AwsLCwsLC0vJwgoaWIqXCRMmhISEAKhateqjR48UcgXMp2PHjgcPHgRw48aNTQV/7gq5e/dudnY2AC0trY4dOxbh3gvfnJFSPygWFka6d+8uKmg4e/bsunXrABw+fFi0WrVq1b6ImMpqa2sr0nlCQsKxY8cCAwMHDBjQpEmTIhoyy3+EsnCjUEaShdjwZD8VbiwZbwkAulx0K4du5QiAsEw8ScSLJPoqGQFpyJE+BN9kdHpDj9Um1fLvRkVm41gEdoXR+Jy8LZaaOFWb1M3TFuQdZjoPr5LhFYenCfRLOjL54j1LDq+KNqrroaoOqaKDcuowUoffa0ydj7RE5iYcDlqqMFOlEp/SsOYHvSoiZVAjcLfGIjvCmKPBUuqYqKOxER4ngE9xJQZji85CwzJ/9W9EVpH1yVL2MTLALU9MWAzfDwiPAqXQ0EAlK/TtjEUTiqD/1TsByLH8qC/dCp1S2n5Ynn04I2GRmOtB185XcXhiEAcH+vUrc1G7dqhYsTCdf//+feDAgZaWlq9fvxaE7qUwmCAUIFlJ0WxGJj4FIiMTdtawkpgC+y1lkKChhQXEZA2VK4tWiMtBn/c0MhsATNRxox5xKDiXo8lBS5Gl5smt85wMkoFA4IhIzQKmFwDCwhSMxZGG0N5D2oWH6IWKChcnWVlZHA5n+/btp06datSo0apVqyZMYPpsNG5MqlWj+Yp8cdTU0KZN3uNPn+jUqfTrV6EVCf3wgb56Rbp0udmixcKFC/l8/ujRo1euXGlTRKYgpUZ0NH/1avLlC1JSoKGBChUwejRp04bMnYtnz2h+cKQYpFo1MmwYAPj40OvXmTUiSUn04EHSvftvjYgM3r3jz5wpHuWQlUXfvMHw4eT8eSQkUHd3+uWLQO6Q96qoq0NNTVxYAMDamqxdK5aTIka+ssE0ISxMC9DKyTuFGR/9CSBhWF7sCJEMdlFTI4cPY9cuXLtGo6ORlQVdXWJjQ6ZMEfOEoJSePHny3r17eceybh2ePqXx8eDxiKEhrV2bs2SJQn+cfNLS0tq2bVurVq3g4GADA4ZMmT+SrCxERkJXV9qfIsmNFDJLQmjPsHQLDp5GvIhhf3gU/L/g8SscXitTZZqWRmfMoEFBkiX00yeMH08uXYIUb5hjl/A9RGrHPB5ueRdK0ADA1tb22bNnO3bsaNas2Zw5c+bMmSM4o+powcQQjJFJQmS4IJRl5KZL8fjIzgbKpKDhewiWbMa3YKSmQ0sTtpaYNx5N6ueVNnRpct3rclR05HWvK00aNdfWLngMhKB9ewQGMpz3BOV160IkQZiFhYWFhYWltCAAli5dunz58tIeCct/kLdv39avXx8Al8t99eqVslmD165d69q1q+DxnTt32rZlWKTTpUuX69evA+jVq9eFCxeKcO+FbC6N0j0oFhZpxMbGVqhQIVfk95ufn5+tra2xqBcocOXKle7duwufNm7c+NmzZ7J7Pn/+/LBhwzIy8paKu7i42NraJicnW1lZtWrVqn///loyc1hZ/sMwWjJIWiPIaMjoqSC7rbQexLYUcgKg1MnmIygDEVlIzgUAE3XYasFQDWeisDCQ8igAcAhq6MJMHb+y8C0jz5VBQAdT7KpOzGTGVVPgazqeJeJZEv2QgqhsZPChQWDARUVtdDQlncxQRcrdrm7jcOcJc1HdGnh4EprSVt4XEd/SsSaYXoz+fdQE6FYOi+x/izxYyiaHwjHjKwXQxAhe9YpMDvUzE7WfUwBWmvjUpPRVViwlTEISHr5EZDQcK6NZAxVNqgX8ioZl+by3kFZ18a8PoUODoMjYCPWqI5cHHW1c3iP+xqOUOnXG1x+ydtepFS7u+v1UQY0gsyPR58908mTRmWbh7DvNzS1MyvehQ4fmz5+/ZMmSyZMnC3fn3B2fpLvaA+jWFme2KdR/Ugqmr8JLP0REITsHpsawt8XCCWjfDCgoZchTLXA44HCEkxYNxdwarK05V67A3FywJTkXXd/RdykAoMXB5bqksSHzMKRewGRnk/zEBJ5gQTyHQ+ztMXMm6dpVVkPpKN5EKfsrMYKDgyMjI7PyNTVhYWFz586dMWPGrFmzGN5pHz7wx44VnzgXjKBRI3LyJNTUkJhIe/ak+dGKv0cFzEtNvczlbj58uEuXLmVB6lpI6J07WLaM/vxZYKu+PuncmaxbR2/fpkuXIiJCrBWxsyP796NaNQB05Eh6966MXZDRo8myZfJH0q2bjIAV8tdf+PGDfv7MUMbhQF8fGRnIzgYAQ0NStSr55x+IZGiKosjUuFDNAAAWFpx79yBNPRAdjaQkWFhAn8G26+XLlyNHjvT390d8PB02jH74IDSfyDsue3uydSsUu1VCKe3bt6+hoaFg2cl/gXfv6Lp1NDhYIKYh5cqhXTsybZrhYy5EVAhQ7FWTgaCrM9cwYxUSkhkqaGlg+ij8PVVqD3T1arp3L6SdlzQ0yJo1jI4gAIbMxIWbsoZX0QofvAr1hS4kLCysd+/eNWvW3L9/v8AzZvpK7D0ltb6VBbYtgX1FVLNTwTWsNFmzB8tlfvM6Vsabq2XxoI6cx+pd4ioTU2MM743V+RkZr9747D2wHUD7tn/17TVIvAs+nw4fTh8/lpR1kBo1yJkzMDIqlqGzsLCwsLCwKMaECRP27NnDOjSwFCOnT58WPGjVqpUKU++dOnVydHQMCAgAMGXKlFevXukWXMJy+fJlwcQ/h8NZunRp0e69kM0BvHv3LiwsrGXLlvoiv8NL96BYWKRhZmbWqlWruyI3znx8fMRueqqrq9va2opuSU5munUhwuXLlwcMGMAT+U3o6+vr6+sreHzkyJFly5ZduHBBINNh+X9DNDW8CEUDqnUlHExJ+isUHxocOOrCUWLZp7s1LDXJ2E80kw8+xUeJ9a/22lhqT3qay98FAarpoJoORloqfU/r+Cb0mYjnfsjN+b2RENRxwMnNxatmCM2Exw96Jgq5IlKGLuWwoBKpyWZMlCxkSwAAOt1RqVbdzDHnG3IpXiQhOAOVFPIJko8wvSImRzQfgOX/BWND9GxXNF2NXqhoTS4XiUm4/5y5VPBNJPZ1JNBDiOok+FKcchi/yOTMEzs6kitXsHEj3rxBQgJVV4fQTkBVNUN2dvbYsWP9/PwePHgglpFnU0GWoIFw0EKqpUIBYuLReTQ+fBHZEoeYOIxZgLlj4Lkjr5cCBgx8Pvh8ECL4+wqKBLKGhhYWL6dNE6oZ/o3Bku/0RwYAcAn2VpeqZpCFxu9vNdKhA9XUJC4upF8/6JRpAV1QUFB4eDhf5B1mbW29cuXK2bNnN23atHHjxuINatfm7N1LFyygX77kTYEDMDUlTZqQzZsFa/r5K1dCQs0AYEpi4oecnJe1a5s0blwWJ8qUJSiILl0KMTcOACkp9PJlmJuTOXOIrS1dtowGBSE2FoSgfHni6Eg8PH4b7EsmoYjB9JcU58MH+k2Wbog+eYKUFOYyPh/q6mTxYvz6BX190qIFHBwMH9AkZj2D8nA4spwezM2FH0NJbt++3alTJwDU3Z3RF4QGBWHmTHL1KvTkX9stWbIkMjLy5MmTCg27zEOPH6ebNyM6+veW6Gh8+QJfX4yXPgNfCLYdZVYzAMjMxvmbmDsO2tLWL7x5I1XNACA7G15ekCJokPb197sCD7m5RSNosLa2fvDgQa9evXr37n3mzBlNTc2VM/HsNT4wuRpxOIhPQJ8pMNCFlQW6t8XiSdJsJsoco/ri0DmE/pJawcmxLJ6kn73B8u2IjBHfHpeA/WdgWwHjBwJAg/oN71e5/S3wy70Ht5o0am5lWdAHiMMhhw/j77/pgwcID897h5UrR+rVI5s2wVCFr38WFhYWFhaWoucPuapi+TPx9vYWPKhVS7qbqnS4XO4///wjeBwQEODm5vY+35kwNzf3wIEDAwcOFDwdM2aMk5NT0e69kM3Xr19fr169rl271qtXLzExUbi9dA+KhUUGYmEQX79+zcnJEd1iZWVVvnx50S3BwcFpaVItg9+/fz948GCeTOPC4ODg9u3bC1JUWP4PyZ+wUVFA8B9Yw1fydCuH+86koynURP54agQtjXGwBnnZUCE1QyEx0IPXYayYhsb1UKUiKtvCuTamjcT9U7ArNofpbD5W/6DOPvREZJ6agQB/meGxCzlei1UzFAECgUJxVBbFTB1tTQCAT3H0V5Fpj7Q4MFQDgGw+EnPk1WZhkcK3YHgdlGrPIIq6Gng8WfM4AkyM5FSwKrozNiGE6OmRpUvJ5cvk0SOuwM69EOTm5vbr1y8pKen58+diagYAc8bC1EhqW8fKioWvA0NmFlAzCImJk6JmECL466vnmRH55E/rum7ceCEa877RFq/okI95agYCbK1GehT6r00OHODs3ElGjCgZNYPKl0np6elRUVF8iQnDypUrN2/e/MCBAwkJCQzNnJzItWtk717070+6dCHjx3MuXSK7diHfoIIwzT2vS0nxycq6ZmZmFBlJd+2SrPDHQVeuZFAzCMjMpFeuIDkZ1auTM2c4t25xzp7lnD/PuXOHHD4MEbMQ5Mj7KpJbAaDe3kiVmd2SmirrNBQbi48fyYwZZMwYOOQZ6DOu6VdhoT8xNVX5U/Du3TsXFxd66xZ9905aHfrtG92wQXY/lNJFixZdunTp0qVLGhrFbA5WMnz8SLdsEVUz5JGbS58/T7wwRWxzkhsRNWxQgeAwhEjYshSoEIq7Mvwc5a2OkCq4ASrLy0EyMpQupFAeHR2dK1eucLncnj17ZmRk6OvizHbUqwm1gno/DgGfj4wsUD6SUvDpGzYcQO9J8qMcFCQuAWv3YugsDJ2J7UeRJPXPoyLmpujdAVqazKVVKmFdEaVcFS1LNjOoGQSkpGDvKeTk+5AO7DeMw+HyeLxNW9fk5kqcRdXUyOrVnFu3yNatZNo08s8/nBs3yMGDrJqBhYWFhYWl7MAKGliKkfB8z8kdO3ZoKcCgQeKuXz179pw5M88gzNfX18nJyd7e3tnZ2dzcfOzYsZmZmQCaNWu2bRuDLVoh917I5ps2bRI8+P79+8WLF8vIQbGwyMDOzk706c6dO/fs2SO6xdTU1MLCwsTERLglLS2tQ4cOMTEMPx8zMjL69euXnp4ud79xcXGLFi1SddQsfzxlxw6BcSRlZ3hFSE09nKlDgpuRu87kSl3ysAEJbU6u1iV9ykO9pCQiXC5mjML9E/jghY838eQMPGZDp9jyZ5Jy0dOPrgtGVv7sTFsT3Hcmp2qT2qyUoSgQCBTIlgBllQoqKBuG55uCHP+FbHnr8xRHaNIQlS2zHguLdK7KcogvQA5zRvNvBFPRrRqCkz9ZImnPUM4EE4YoPUgAyMmhO3bQAQNo587CbcLEJQEq9VuAyZMnZ2dnnzt3TlubwUqlqTOG9oCehJMQAOvy2DBP6oSKKI9f4s1HOXV8Ch5LQwsL0X+kQgWycCFZsoRz4sQLn5eCOqP86Z4w+OVPFJmoY18NMrSC/PGUWSQDtmQTGhqanc18KuzQoYO3t3e4ZLSEAA6HtG3L2bCB7N5NFi+G6I+LlBSalCRW/V5W1o7U1CtmZvqEAKBnzsiYv1SO9HS6ejXt3Zu2bcvv3JmOHQvpk99FSXa2bFME/PxJr1zJe2xiAhcX1K/PYCTAFLVQAGlhDaJkZsqpIPcqNyIChQ4mYIDDQUElvVLExsZaWFjg4kXkZxoyIz1rA0BCQkL37t29vb0fPnxYrlw5lQdTpqBr1iAqirmMz6fPniVVYZDaqCxrMHxAg8MQnyirTi4PH5k0Z3nI1ZFIrzB+ICxlisyci3oFkKam5pkzZ0xMTHr27JmZmWlng0ensHwG3Bqhfi1UtIIat0CEn4CcHNx9gnlri2AAK3eiWX8s24rzXjh/E/PWollfbPcsgp5F+WcO+nSEocQZyMEeBzxgblrEuys80XEICpVVIegnHr7Ie2xjXbFZkxYAklOSLlw+y9xAX5/06EFmzyZDhxbQmbGwsLCwsLCUAVhBA0sxIly6wePxshSA8b7J+vXrly5dys13Ov3x48ebN2+EPQ8bNuzGjRuamgx3vAq590I2F13ILraovRQPioVFBm5ubhwRM8SMjAyxJNH09HRCSLdu3UQ3Pn361NXV9fHjx2K9rVmz5suXAncvZCx8uXDhQlxcnOpDZ/m/p0iiK/7f/B701eBigFbGqKcPHdWz0f8A4nPQ7R19kpj31MUAN+uTC06kvgJzASwKIpocIVejIKwgaKWspqG9KSw1ASAqGxckViGqTLn876hY1qGBRVWiJa5lMj8T0X/SGjIWEULmu8OpGnMTLhcdmqOWgyrjpF260PXr6dOnNN8oDgDdsoVSKvk1qtoX69GjR588eXL27Fn1fAsESTzmYskkVLODev53kJ4OnGvh+Ga0Vmyu8/hVpEqRztbSdQHQSW02fuV5ZwsUDGLVXLOzXQ8dIuPGJTo59/2Ar+teAnCY6yooVSdwt8bbRqSf+I85WRAJZBSV2LWHUq9jpvSJcAcHh7CwsFTZ6/4Z4XDEXNeT+PxR8fGeJiaWwkyT5GS6erXSPUvy8SPt2pXu3UtfvqRfvuD9e3rzJn/4cLpiRRF0LpvISDmLzimFyOdOKg0ayDJ219JC9+7yO6lbF9I/gADk++BzOKJqBsaZb1XsGWrXJnPmKNtKiKWl5Y8fPwqzuP/t27cuLi4VKlS4d+/ef0bNgNxcGhwsq0JMDJWerKGCpiHJjRgbypcjy5oCt7SU07hKFWkl1hbo0U7qG7yaPf6ZLadvFVBTU/P09DQwMBgzZgwAdTXMHIUbh/DkDPR1kSvFhiGXBy9vpMvTF8lmjge2HEKwiCKFUgT+xMqdWLNHejPlIQT7PXBkPdo1Q00HVK0EFyeMH4hHp9BQ3EC2TBAYjFiZd5KysuH74ffTfr2HaGlpAfgR/L2Yh8bCwsLCwsJS9LCCBpZiJEcBI0S5cDic5cuXv337durUqTVq1NDX19fX13d0dBwzZsyTJ088PT31pSxfKOTeC9l8//79NWrUMDQ0nDlzZmeRxU8CSuugWFhkULFixeHDh8uoILBbWLhwoU5Bg9Dg4OBWrVrNmzcvKytLsCUqKmrjxo2idZycnKKioh48eHDgwIFTp05du3bNXCQYNTMz09nZef/+/TLun7KwFAclP6PAUsJEZKHjG/ouBQA4BMsrk9v1VQpBZ5EHne4olDXIsGoQUzOogBrBOKu8D+z2n0VmomKaf088htWCsqhKjfyZF6GPglZ1Kjt7AiJqBsnK2lrk7HbUrwluwV/terro1ha7V6k4Tvrpk2T8ON23jx45goIz36qpGZKSkubOnXvixAk9eQH2U0fgxUUc2YCZo7FgIq4fwuMzaFhX0R0lypvQNEmPEDwQShl8IiNF/wk2uri4tH1N78X/bji/Es7VId+akrVViZGSEexUAhlFJW8EpcgFj4xRqaurW1lZff+u/DyQri4RsXkDsDIlpaOWlpuYiF/mqnqFiI2lkyfTr1/F7Qfi4+mJE3Tr1sL2LxtNTXDlqUSZ1i2IQWbMIA5S9UrEyYl06SK/kxYtSEEHPnF0mTxSRHF0LHwqgYCEYbYAoKVFGjcmR48q8keQRteuXY8dOwY1eZ9MKXPdx44d69Chg4eHx969e/8jSRMC4uIgPQsyj1BZK9lVeKFrVIWlTL2XuSk6tJBaSqZMgal0vYONDZkiHpMhyvoF6N0BBgW/ZwhBjSrw3ADjorjapxSHzqH9CDh1Rq2OaN4fizZwd+896u/vL7r24/N3hEbI6ickDPdkRG/I440/Tl9HOpMjSUoqDpyVE/yhKAEB9Px5ev06oqI6tsDVfXh1Ge9vwPsUtiyBkTzXmBImJTX5xcunPr7PcnJiZAu3AGhwot69f/367csfwd85HE6dWvUAJCcnlsA4WVhYWFhYWIoWJX+ds7AoQxHOTdauXXurkncfCrn3QjZ3cXHx9/eXXafkD4qFRTbbtm379OmTj48PY6lgjV3VqlVPnDjRv39/Uf8PPp+/bt26s2fPjhs3zsLC4uzZs2ki91M0NTVPnTplZGTUqlWrVq1aCTYOGDBANFclJCRk3Lhxy5cvP3jwYIcOHYrj6Fj+exR+GkDosF0Uw2Epc0Rk4a+3eQnoHIJt1f5sz/A/AjrdUShZIFsCxFQLkioHQX3JmrIZZYWNP5GSC/80XI1B96JYXck6NLAUnhF9mL9NtKpTUQ8GUdWCqJpB8ECnJk33/13ZxpIAWLOHzncHgDqOsCiHsf3RpbWskajyvZaSgsOH0bcvdHUL+fV6/vz5Fi1aODkptJZTSxO9OqCXSpd+ugxZFkC+PcPHNN8wo3+RyBGqN4QKBiE+GRkNtbUBfEsHAAL0OvvyYj/Xi/1cF/j6qjAklf90ijdU8MWVrEYpVbCtDF8NAPb29j9+/FCkH3EaN4a/v0BnEJybuys1NaSC+LcyTUgg6ekoKJ5WCv7y5ZCmt0hPp+fOkREjijEQ3dycmJnR2FipFTQ04OYmvx8dHbJtGyZOpGLHwuGQWrXI3r0KDUZdHcOGYe1aZq8CCwvy11/06FHkSonAsbUlI0fK3UmSG1HIpKFZM6Kvjx49yF9/ya8skz59+ixYsOBVtWrOsutJvLsArFix4tixYw8fPqxRo4aKu+fzERWFtDRYW0Or2MLSVEBPT36CgzyRmUDToKDrhuEDmuRGmrsgMERqeolTdVjL8OyvU4f07s0/fpxI5lQaGxN3d5iZyRgAh4PD63DjIfacwK8Y5OTCyACudbB0KvRUP4X8JjML/afi8UtkZP3e+PoD7j3XWrX2+Mghbp07d7awsAAQ+gtJMm1reHx8VemsKWD9PsTGSy0Nj8TavdhVCAMa6uWF7dtpcLDgXEHNzYmDA/HwQKVKqndanHz+4r9l+1o+nw+AENKwWreHfn0ZaxrrhTSp7vnF7+sXv7wtampqgq/C8uZsnAQLCwsLC8ufB+vQwMLCwsKSh56e3v37993d3TlMBqR/5d9+6tGjx507d8wk7i8EBwcvXLhw1KhRN2/eFN0+efLk6tWri1WePXu2ocTNxPDw8M6dO+/ZU6S2iSz/OQQ3/YvKFlu0YamslWQpJlJ56PM+T82gwcGhPzwB/Q9CaNUgQ80gWqRC8IShGsZY5T1eEURziuJTa5Y/fxebzZ4EWAqFbi2Gt5BWdWrZiF6+Td/6U/38GSVJNQMAMxOE/RLvYb57Xk2fi7iyV46aAUDrIbRic6pTk+rVolXcaLdxNDhM/hubBgfTq1flVpPLixcvWreWN8SioHs7aMqcvwuq4gZra4E9g6SaAUCafVX9PXkxExoceNYiC+xU1DiqfAkhaKiCWZSCu5OsJndH5cuX50q3GXB0dBTLlVMQMncuMchLe9qdljZOV7ec5C8OiWQK5eDzycePsiqEhNALF1TvXy6EoFEjGWkRpGpV0rKlQl3VqEEuXUK/fsTRERYWsLQktWqRMWPIxYuyFrWL7W74cDJ8OAp6YwCAtTVZtIgsXUpcXJhb6umRIUMU35EYkr4OnFOnyL59hVczAFBXV3d3dz+SnQ1bW6mVjIzImDFi2xYsWHD58uUnT56oqGbIzKRLltB27fidOvG7d+e3bk0HD0aAcrFZxYiuLhFxQGRASwudOinSk+K2HIYP6PFWVH0H87nI0R775GXIkCVLOJMno1Kl358aLpdUrUqWLiXDhikyhr9a4ep++F7Gu2t4eBLr5heNmgHA6Pm4+6SAmgEABT5+xbKdNYcNH71w4ULBxvKmUgV2AgiRKeyQR3iUnApBsqw35ED37qXz59MPH34rn6Kj6ZMndMgQfPqker/Fxo/g7zt2b+Tz8xI+KKXWxldMDb5J1qxU/nnH+n8b634V3Zibm5uTk8PhcDq0l+9zw8LCwsLCwlLWYAUNLCwsLCy/0dHR2b17d0BAwLx585ycnDQ1NQGUK1du0qRJHh4ewmotWrR4+fJls2bN5Haorq4+a9Ysye02NjYXL140MBAPsefxeBMnTty+fXvhjoPlP47o3fki8VcQnYcQdsiKG/5c+BSj/Kl/KgBocHCiFukp8x4vS5GjoJpBdItSmobptnk+8IHp2B8mr7YCmKnnffBZhwYW1RB+d7RtCg2J9e3GhhgzAN3bwak6KldE5mciUDNIxkxUqQgri8IK7J69RlQs+Hzk8hAWiduP8ddo6bU3f8bmzwDA59NXr1TeqZDMzExdaVb2ubn0+HE6ahQdMIAOH0537EAGk4m2YnRtjVpVpZYaGWD8WD2S7w0mSba+4XD37a/zcyv2VCdFYveiAsI3T3FbRkle6jBiZmYmeYkupE2bNnfv3hW1alMULS2MHg0ghdIjaWnTmRaLExOTQq16j4+nyXKSSKifn+wKhYQsXEhq12YuMzcnCxfKz0oQYmzM2biR3LnDuX+f8/Ah8fIiS5YoG9ZA5s3jHDlC2rYljo6oVInUrIkePTjnz5MePcDlksOHSZs2EMu7tLQkEyeSCROU2pEA4Vy4gqv8VaNnz57/3r5N3N1hbMxQrKlJ/voLBX+obtq06dq1a3fu3ClfXmZGgjSSkmifPtTTk379irg4JCcjNJR6e/OHDy8SHVjR0K2bDJMGUq0aad5cwZ4E7guKh1B0awuz/JeCAoZ6aO6K6wdhocBJlUyZwrlxg6xcib59Sf/+ZONGcuMG6dNHwV0XE68/4uEL8KW8i/0Dwddf4OXlJbBlrVUNVjL1ClYWaNdU9cHkSHFRUbyCVL58ofv2IZ7B/4GGhNCZM6U6uJQSMTFR23dvzM7OJkStfZtO82f/LbAUal7zLFDg1dLTjm5cbS+Xk8vhcDu067xo3sqlC/8ZP2ZKh3adW7dqP3fmEkcHVW1aWFhYWFhYWEoPNnKChYWFhUWcqlWrrlmzZs2aNTLq2NnZPXr0aMOGDYsXL87JkTr/M3jw4ApMhp8AWrdu/fbt22nTpl27dk10O6V02rRp1tbWPXv2VG38LP+HsOIDFlHWh+BWHAAQYHs10l7FFYYsRYNsNYNYTQWzJ4zUMLcSWRhIAawNpgMsiIm8AF3ZmOVPAcQoP0nHwiKEUsrnY90+XLqNX9HIyIKBLmytMHM0urYGAELw4jyDMYMAq/LwmF2gN7GJZ0KIat93QT/zHvCsrVVoLomMT6uNjQ1zJMHXr3TqVBoQAF7ewko8eIALF8jy5WghPWVdOhwO9nmgzyT8YFqcOrgbOjQHGi/H7duSpTw9/bGLT9zTthJu6a2S7k0pCYIilVV+iRl3JKMr2TuqWbPmhw8fUlJS+PmBHQL09PQaN27s5OR04sSJkQrkEYjvdPRoevHiKX//lpqalSTn9QlB48bK9lkADkeGO0Ie0s0nigZtbXLiBNzdqZ8fUn/b0JOqVbFokWpvdXHBgbLUq0cOHwYg+NMU+APp6pIjR8iTJ/TkSZqURAhB5crE3V2Q1yAQJSg+q614zUJSrVo1dXX1tzVr1lu6FLt20e/fhckysLYm3buTefNE63t5eW3atOn58+emqnpO0AkTmKUwERHUw4PUqwcbG9V6LkLImDF49ow+ePD7HCsssrYm69YpaH+ilBgl70V3Q1Aojl5ESDgszNC/C+oqNVmsr0+GDy9TEYB7TyE+SWoppXj12WDatGnr1q3z9PRU46Jjc3z/KfmHz6ORE0yMVB+MoZyoEBhI0RDKhW7YgOhoqaUBATh3jgwcqGLvRU1KSvLGbWtSUpIBDBk4vEWz1gBaNW97576Xnubn9q5PH/s1EzpqOFrd43JyCSHTJ8+p7lhLsNHG2rZB/YalNHwWFhYWFhaWIoB1aGBhYWFhUREOhzN37tx379517dpV8hatsbHxjBkzdu7cKaMHe3v7f//99+3bt+3atRPdTikdMGDAsGHDQkML4Z/I8v+NCu7NYO0Z/hO8TMK64LyXb0ZFDGADUosZ2c4KCqoZhEVkS4CCVg3jrFFFBwASc7E2uLAf2PL5goZIVtDwXyQtLS0iIiIyMjKjEH4AMhB8dwi+ODgczHeHz0W8uIB7x+F7GQ9O5KkZhDX3naZV3MTftJWssWYuXJ0KbKT5KD4YSZ2EAP2avNh6brJacjhS/edFEH5IpX1UW7RoIZY+BgCRkXTMGOrvX2DCh1IaGMifPRtv3zLvLC4OPj7w9UViImN5jSr4dx+au/yeKxKuT94g8ALPnzUnDg4QuA4YGaFWrZnrLl+tUEfWcSoGVQClKqscJCFE9sWPgh5XXC7XycnJzs7O0NBQR0dHR0fHwMCgYsWK9erV09DQWLBgwerVq3nS5u5kYGBAhg8/kpk5hsnDg9SqRebMUbpPUYyNiWS8gigcDmnUqFC7UAQjI3L6NGf/fvTqhTZtSIcOZOlScv06adOm2HetGs2akV27OCdOkOPHyfLlomqGMsvYsWPXr19P+vQh16+TNWvQqxfp2pUsWMC5do3Mny+qawkNDR01atTZs2dtVNYc+PjQd++kloaF0X/+UbHnooUQsn8/GTAAossJtLVJ3brk0CEwBW0YPqBiL7Sy3gzC5vY2WDYNh9fBY66SaoYySXScnAoJiRg3btzVq1eTkpIArJ6D5g2Y5VLOtbB7VaEG07IhONKFWJoa6NFOaqkcQkJklfJ4uH9f1a6Lnpt3rsXFxQDo8lcPgZoBQNcuvYwMjQHYm5844JHSrzM6tUKP9rw6lZ8CqFrFUahmYGFhYWFhYfkPwDo0sLCwsLAUiho1aly9evX79+9Xrlzx9/fPycmxsLBo2rRphw4dtBTzjK1bt+6NGzdGjRp17Ngx4cbs7Oxjx45dvnx5//79/fv3L7bhs5QyxeSuLOrerII0gVUz/Lmk8TDuM82lANDcGItVTUNnURDhvKakWEFsslOu9YJo8ITgf9lN1AlWVCaDPlAAB8MxxgpVC5GabJnv4R2RJbMey59GQkLCjx8/MjIycnNzAairq2tra1euXFmGo74KMH5rWJaHpYS1ubBmh+b4ewsCQ5CRBV1tVK+CFdNhLn3xsNwvJsEXnzQ1A4AcPuedVj03MORM5/VQsSLp1k3OXhSQKLVt23bSpEn37t1rIzJ9SxcsoIy2DQB+/aLLl5PLlwtsDAigf/9Ng4IQEwNCYG5OqlYlK1fCzk6sdeWKuO2JoFDc8kZKGurVxMLpTCO/c4cEBtK4OGJhsZhX6Wi+YnaCNe7JPOTSIS0Nnz7RzExiZwcRUw25V02iFaS9Z0SdP2RcJhFCrK2trZksPVq2bFmhQoWzZ88OVH7l7vdWrYLV1FpXqoTIyN9bNTVJnTpk795C5U0AIAQuLggIgLSDqlyZdO1aqF0oTrNmHAXi+comopPcghluuU1E64jNkReHc8OUKVOcnJyOHTs2dOhQMnCgtEXklNLhw4dPmzatSZMmKu+Lf/YsUlJk1fgm9byqOpRSLy964wZJSYG2Ntq2JT165Cm0YmPpuXP061eirU06dULTpr+tF9TUyJo1JCaGXriAgAAYGpJOndCwoQznErFXR/KpbGlLidlylDBceav/1NRgYmLSsmXL69evDxo0SI2LK/swfSXuPUNYZJ5jiKU5GtXDnlXQK8QFKoCZo3HlLvw+M5fWrYGhKvtaylV5Fo8MVDUSEuIB6OnqdevcW7hRW0t7YL9hu/dvTU1Nifp56Mi6qYQQ31cv9x1KBNC0sUqmOCwsLCwsLCxlFVbQwMLCwsJSBFSuXHnmzJkqN1dTUzt8+HBKSsrlgrezU1JSBg4cGBYWNmvWrMIOkaVMIriNLuMGvYKKB9k9KChQEF1iy/KHMv8b/ZEBAIZq2ONIuP/Nu6xlCDrdkVHToHjMhLQOJfuUpLMZWhjDOwE5FOuD6b4aqr/elpogAAUis8CjYN85/w0iIyN//PiRnf3bdiMnJycnJ+fTp09Vq1ZV2Xu8SLC1xOF1RdkhpbR+N3wOlFVnl/3S1trv6Nevwi08a+u8ZZ8cDk1IQLdutGZNzpIlMDMTa6uoRCk3Vw3YuXPnqFGjXr9+bSboJzWVfpYyFSPo7etXEhAAx/w+Hz7kL1iAsLDfNSIiaEQEBg8m27fD2VmyB3sbTBic93hhwSJfX18XFxeXhg19HzygPj4rP6Rur1pJUDTcEvcGuQrqyBheiRIfTxcsoB8+4Ncv8HjUxITY2pIZM+Am010DQMFrIf7w4fTiRdKrF2NNMU0DlL/4WbVq1fDhw93c3CwslPNBOnHixKAxYzRmzqTbtyM4GDk5MDBAly6kd2/5aREKQBYuxOvX1N+foczYGO7u0NYu/F7+2yjlzVBaRg66urpXrlzp2rWrl5fXuHHj6tSpY8JkznH06NH09PQ5hXP+IAkJsg+SpqWR3FxIpqioTEgInTKFfvqErKy8Xd+6hYMHybp19PRpevcuIiIAUICeO0ccHMiqVahX73fzcuWIu7si+1FBjiBX4qAsP0KxZDO+/kBKGnR1YFsBCybApQgMdAqFYxXceCirQnkzAOjWrdu///47aNAgABrq2LUCiSnweoDAUNiUR+fWKCfTMkZBNDVwbCMGToV/wa94QuBUHae2KJglwoTc86FO4bQYRYpDVUff1y9S01JDfgZXqvhb3Vi/notzPdfXb1++eed77uLJvr0G3X90B4C+noGLc/Fb8rCwsLCwsLCUIATA0qVLly9fXtojYWFhYWH5fycuLq5u3bphovev8zlw4MDo0aNLfkgsJUmJxT0w7ohVM/wHuB4LwXp9AAdrkD4Sa6NZignhTKekpkFUoKAIoj4NiighXiej9WsKQI3gTSNSsRCLe6s+pdHZAPCpCbHSlFebpcyTnZ399u3bzMxMxlIdHZ369etzGe2h/1ia9cfrD7IqdGiBy/N+0AkT6JcvyM0VbOTOugOAt/G3YzWxsyMbN0IkfkK+RCkzk27ciOfPaVwcAGJisiAl5b2OzrUbNzgcDl694vfrh5wcGWMjy5eTUaMAIDmZdukizc6BODiQ69flruN3cXGBiEzBJf9Y6nefd7pp3srOnp8e+h+ZK3gsVrNo9Q1KXN6Eh5N8RwSeqDWCmRmZPJkzZozUfng8kj+ZKmxItbU59euTffsgxY9EUgyq1FXQ+vXrPTw8nJyc1NTUNDQ0qlevPmXKlIoVK8puVadOnb179zZu3FjxHSlNVBQdP55+/IgsEcsdGxsybhwZMaIY91t85ObS06fx8CHNyiI6OujUiXTrVog5TPmIzljLnvMW1BSrUwIODQLS0tJ27dp16dKlgICAzMxMGxubatWqNWjQoEGDBnXr1i1fvnyVKlVOnjxZyPcbnTCBXrsmowKxsyPe3oXZRQFiYmi/fjSQSZ6mrY2srLzl/6JYWXF27UL9+kU1BEZbDuFGaW+PtAxsOQyfd8jMgo42Wrhg0lBoakAGRy9i5U6E/SqwsZwJRvXDsqmFPoxCEBOPlgPxQ0r6pbYWNi/C8N4ICwtzdnaOjIwsJtNBUZJSsGgDfN4jMQmEwMQILV3w93ToFOLSl44fT2/ckFosMPwoM2aZ8fFx8xZPAzB4wIhWLdoKNsbFx967fyslJfnLt88JifEArCxtwiNCAfzVoVvP7v1KccAsLCwsLCwsRciECRP27NnDOjSwsLCwsJQVTE1NX7x4sXXrVk9Pz+joaNGiyZMnOzs7161bt5SGxlJClJiegJUy/PeIz8G0L3kvYt/yYNUMJQmjT4NSxgySHSpY09kArU1wPx65FAfC6crKqt9QttXCr4+vORXsQjJMWUHDf4Dg4GBpagYA6enpP3/+tJPIL/ijsbeVJWggBI3qAnZ25No1HDwIb2/q54ekJMma9McPzJ5NLl+GsbFCxgxRUXTkSOrvL5xmo2FhKzictikpaxcvXvDPP8jJYZiBEyNf7kA3bpQaTgHQwEDs2kWUdAV72a+f69mzAN5cWetwZa1go3AJf1mxZ6CUiIgYuGFhvzUNsbF01678WgyXK5JqBgAkI4M+fYpRo8jZs4yT36I+DXlNlLkimjNnzqhRoz58+JCbm5uVlfXs2bOGDRteuXKlYcOG0poEBwdHR0fLqFA0lC9PLl3CxYu4fh3JyVRLi1SuTKZMkfQd+TN4+5bOm0e/fgWPB4ACuHsXBw6Q7dslE1iKisJIEErSs0FXV3fOnDkCA4aMjIyfP3/6+/u/fv16y5Ytfn5+qampubm5RaCead4cN27IOolZWhZ2FyLQBQuY1QyQ7v8fHk4XLiTXr6PoVHpimgYxEYPkq3zvGWb+g28/fue93HmCU1exaxVcajPv4tkb/L0VkTHi22Pisfs4bC0wqvQmo8uZYGx/rNmD5FTxIg4HLVwxrBcAWFtb6+vrf/78uUaNGsU9JEN97FgOAGkZIKRQOgYhZM4c+vYtfv1iLnV0JH36FMFuighhnmlObt4FQ2xczOq1S1NTUwAQwuGqmfJy4wRqBh0dXbdW7aR1xcLCwsLCwvKHwgoaWFhYWFjKEFZWVuvWrVu0aNG4cePOnj0r3J6ZmTlixIhXr16pFaGZJ0sZo1TUDCW5X5ZiZel3GpMNAFaa2OjABgaUNAJNgwwhglyNglJGDqJMsCb34ymAE7+wxA4aKq1Zzc7O/rVpVsbdKzprvUKzSjOJgKWoSE9Pl10hRXYm+h/I35Px7BXCo5hLq9lj6ggAgJoaGT8ejRrRwYOZqwI0KIjjGQX87kvqR5jPp+PG0Q/iSgo1Pv+ElpbLpk0de/euV7UqTE1RUKtaAG1tIlxb/PGj1GoA+Hy8esU8jFOncPs2TU0lHI5PixYNvb1dXFx8fX3x9WvQ7ceYfvKrZRWHua6ijXwiI2FpifBwWFlBYXsGlVfiKtuwgKZByl9P2GcBRwcR6Nu38PQkI0cylxbUNCh7RWRqatqqVSvB486dOzs5ObVp0yY0NNTY2Jix/sWLF7t3784pTmuBPAghvXujd28IXEn/XL59oxMnUjH7uuxs6ueHkSPJ2bMwNy+lkf2m+AwYlEJbW7tatWrVqlXrlZ+0kpiYWL9+/Zs3b3bs2LEwPZM+fXD4MA2QcpWirw8pny9VSEmhss+BUqBfv+LWLfLXX0UyCoFkQcx+Q2jPIPmKv/4I9yXiRgt8Pj5+w/BZ+Hc/KjNZtyzZzKBmEJCcip0nMKw31ErPR2nGKADYdxrBIp8/UyO0boL9//xOyHFzc7t3714JCBqE6BZhbE6VKsTdnW7fjthYsRJSqRLZurUIJTKi+H3GqauIioNFOQzsijqKyZh/RUYIHpiZlAPA5/MPHtmdmpoCQvh8Lge5odHWccktKlm81tTUmzC0v5Eh8zcRCwsLCwsLy58LOy3EwsLCwlLmMDQ0PHXqlIaGxvHjx4Ub/fz8tm3bNlPJNXllluzsbA0NmRacLCwsCvMpDSci8x5vqUYM2Svc0qAwlgyFoa0JbLQQmom4HDxKQDvl1Qjp6eldu3alaoa6B98TXcNQqav6WcoWfD4e+uDGQySnol4NDOgCY8PfpTweT3ZzuRX+OCpXxPSRWLsXsQniRdYVsHFBgQWd/OPHGe0ZkB9CIUT2R5sePy5t+s2Ky12rrz+yZ0/f79/V7O2pdEEDsbODs3PeE3lKFIYKkZF5EQPZ2RAsYX/xAhYWAFxcXCb3nz5r3vkcrjqAwLUvlp5dO+367t9tIyLo1q1k3ToXkYgN2RSTDpI/dSouXZJWyg0LA5O/FADerFk4c0Zqv9nZuHlTxoSrUNNQ+OPq16/fkydP5s6du3//fsYKZ86cWbVqVSH3UvT4+fEPHkRcHACUL88ZNw6OpfN1JgldsEBczSAs+v4dCxaQgwdLeEhiKKJmYJwCLwGMjIz27t07ZsyYly9fli9fCOcuDQ2ybBmdPh2RkeJFmpro2JF06FCYcRbA31/acnk55OTQ27eFggbGE5pSbjRiL5mYrEGsdLaHuJpByI8wTFuJawfEt0fFIihE1gCCQvD4JdyKM51GLjNGYUgPbPNEwHfk5sKiHNwHw6ng6aF9+/ZHjx6dMmVKKY2xsJBRo1CxIjZvpj9+IDkZACwsSLVqZM0aSNHJFYbYeAyfizcfkZCcpzY7cgHOteG5Dqby5AfvP7wFQAixs6sM4Oada4HfvwL4Gt6OQ7KrVHhobvTZ23+qX3BvAB/C4HUY5f9MXx4WFhYWFhYWabC3e1lYWFhYyiIcDufAgQPv379///69cOOSJUsaNGjQokWLUhyYavB4vPfv33t7ez98+PDdu3c/f/7k8/laWlq1a9fu0qXLmDFjLIvUqpSF5f+Ng+GUTwHgLzO0Z1fX/5/BIehRDttDAeBOPG1nqvSsyfjx4y0tLfus9pz/nQD4lUX/9DW9/w88f4tZq/E5CIJYieOXsM0TPdtj9ay8dZNcecsK5VaQTcB3HDmPXzHQ00XfTmjZEMWfoC2fycNgbYE1e/E9BKnpAGBsCAc7bFwI51oFapLYWMnpa3Epw7Rq8o/qzh2BjICRoVpap3NzV65cuWLRIjpuHPNEnYkJJkz4nYmgJc9HW7vg6tSMDDpiBPX3F6vlExnZ0MICwI4zW3KcBwHQysnct2d6V1+JvPDgYOHkXynGT5DUVGmCAoGagdeoEXJzoaYmlDIIJAh08GA5SgTBVL10ilCisXr1akdHx1evXjVo0ECs6OPHjxEREa1bty6qfRUBubn8WbPw4AESfouA+Pfvk/btiYdHMS1NVoLgYPrtm4xy+ukTSUmBvr7KeygZqUEpWji0a9du5MiRvXr1un//vqZmIdKkmjbl7N5Nly6lgYF5uQ8cDmxsSLduZM6cohotAJqRAVU/jyQrC1KkDAIUNKFRlm/B+Bokq0LAd8TGw8xEvJWk9k6UzGz4fihmQUNKCsLDoa0NGxvGXB4A5UywcoasPtq1azdmzJisrKxCvcFKFdKmDdq0IYGB9PNnaGuTunWLKaAnMRl/jcaHL4DIdXZiMu49xV+jccsTRgVPZmlpaYcOHXr8+HFWVpaVlaWGLgVgb1fFyNA4Jjb63+sXASRnWL35PsDC+GOVCg/VONlVLB4FhLcH8Pk7Rs3HdQklDQsLCwsLC8sfDStoYGFhYWEpo2hqah48eLBRo0bCNZTp6emtW7fu0qVLgwYN1NXVNTQ0Kleu7OzsbGVlVZgd/fz5c9WqVffv39fR0RkwYMDs2bOLxDuBx+O9fv363r179+/ff/HiRWqqeAJnZmamr6+vr6/v6tWrR48evXz58nLlyhV+v4UnOzvbx8cnMDCQw+HUqlWrfv36Krsrs7CUDPfi8x5MsmHfq/+PtDYh20MpgFfJSrd98ODBs2fPPn786JXCESztjs0p8gGyFDHeLzFqPsJF1spSIDgMu47jVzQOrwMAPT29JCkOBAIMDAxU23tqOkbOw/M3iE3IuyN/+l/UcsB+DzgUV6K9EvRoj+7t8OoDXvpBQx0tXFHNnqkeU4YXb2M7gaaBt7EdsbfH9Efy9yfzjwzgUK1azU+e1NbWnr9kCTw8aGhogWILCzJ6NOnRQ7iBVq7MHCohpHp10Wd03Tr66ZNkrWyu+ginLkf8rgEQJE1sNqzY5IuPWLWGFhb48UPwuBTVDICEUEMEQZwE0dQUvGplOSpLX19/2bJlc+bMefDggVjR3r17R40aVUghUdFCp07FjRsQM2uJi6PnzlE+n7NhQymNKw/67Bni42XV+PULnz6hYUOVd1FG0iKKlb///vvz58/jxo07cuRIoX7RNGhArl0jz5/Te/eQmoq6dUmXLlD1e0QapGpVamws53WXguurVxBqsx484C9ejDdvEBWF7GyYmBBbW9ewMBRC1iBN/vLsNeJlfg/8iobfF7QpKE3Q0oSaGnJlOiUVZbaCGO/e0TVrBJ4EwdyKx7QHh5jWNm5Su09XbuN6ItUyMui2bXj9mqakEHV12NiQ6dNRtapoT0ZGRrVq1Xry5EmbNm2KbbglQpUqpEoVZRvdf46z15GUAiNDDOyMFjLPRhOW5KkZJHkfgMl/4/im31vOnj37999/f/nyRfCV5+BYuYVbIwBNGrUA8OyFd25uLgV5+ml8Lk8jIs4pNcNcTzvaye7cj+jGWTn6AN59wtcfZeLCjIWFhYWFhaWoYAUNLCwsLCxllwYNGri7u+/cuVO4hcfjXbly5cqVK6LV1NTU7O3ttbW1NTU1q1WrNmnSpIYK39q7cuXKiBEjEhMTBU8/fPhw9erVvXv3Ojk5KTva+Pj4Dx8+fP78+dOnT/7+/i9fvpQUMTCSnZ29e/fu8+fPe3p6durUSdn9FglpaWn+/v6vXr168ODBnTt3RCeBqlSpMn369LFjx7IZGSxlEz5FcAYAEIBfdmd5/i8gWwJKJXiihl7egx8ZSrddu3btsmXLtLW1jfLbJrKChrJNdg5m/lNAzSAkKxvXHuDsDfT7CxUrVoyPj8/IYH5P6Ojo2NraqrD3zCx0GQOfd4DI+sL0TLx8j57uuLqPOSlcKbJzcOUu7jxGeiaq2mF0X1hbKNcDIXCpA5c6MivVq4ebNyU38za2y3tkodhemYQRoljo6j5+/Lhz586vX79eu3Wr3enT5OtXpKVBSwu2tmT2bBScQeHMns1/+hRSbPaJnR2ZNq3AphcvxBY0Z3PVj7ccsKnrpHBTSwxeinxBw4ykEGkHVcpSBgHt28PLCznST0BS3L9phQpyejYtUeeiUaNGbd269caNG3/lu98DSE5OPnnypKjvWunj7U0fPRJXMwjIzcXt23j7FvXqMZSWGHLjVyilmZllSpJg+ED8OqzUNROEkMOHD7du3XrFihV///13ofricNC0KWnatIiGxoS1NalYkSovaGiYf3Lz9fVFXBzt3RuiSq/oaBod7WNmRqZNc925E4CLi4vi5z3hy8qoaciWd9VEgVyJOtWroII5foQyNQAAGBuidRMFB6gc9MwZun49oqLSiba71sbHaBydZoY04CeOXqV1qpF9/6ByReD9ezpjBv32TfAVQwG8fUtfvCBDh5Lp00U77NChw61bt/54QYOS/IzAyDl4F4D0/OusczdQrzo8N8CSKeAlMRmvmfOp8vB9j+RUGOgBwLlz56ZMmRItklRV28kRQFpa+srl/9y61TIlJQVALk83LsUOAAUnMrFGFe1odbUMU/0fEfF1AMQn4uItzHcvksNlYWFhYWFhKRMwe2qxsLCwsLCUEdauXStXW5Cbm/v161c/P7+XL18eO3ascePGDg4ODfLp2rXrokWL/CW8iAEcOnSoV69eQjWDAB8fn7p165qbm3t6esreb0BAwKlTp+bPn//XX3/Z2NiYmpq2atVqwoQJ27dvv3//voJqBiExMTFdunQ5cKDkjBFzcnIuXbo0duzYmjVrGhgYNGzYcNKkSefPnxdb0hoYGDh58uRatWpdvXq1xMbGwqI4hIBDAIACXd/R2s9pRFZpj+n/GLIloOR3Wl4DXAIACTnIVUbUEhUV9fLlyz59+gDQyV82nMEv8gGyFCVnr+FLoNTS1DQcOAMA6urq9vb2jBbQWlpaDg4OHCn+0rJZuAEv/ZiLgkLhvkSFLgtw5yma9sPoeTh2GRduYs1utByASUvlLGNVATJsGLFntG4AAGhpoV+/vMffvtFHj/D+PXJzJStSuZlZlpYVKlR49uyZk5OTk5ub26tXV8eMybpxg9y4QfbsgeR6UAsLMnUqs991+fKYPx+Ghr+3ZGTQgnkKXvXa1d/weNaI1eGmeQOrHRl4NRs+kUwSGMAnNvblpElyDqFEIF26EEfpgjATEyIlo50zZowsyYKGBjp0KPTolIDL5f7zzz/z58/niWgFPD0927VrV0hPtaKFHj6cFxjPSEIC3bevBIfDAKlbV4ZvBwAYG5OCi8XLGqWuZhCgo6Nz7dq1kydPHjlypLTHIh8yc6ZUw38pDhMF1AwAnTiR0bcGsbF0+3bfo0cFz4ThFJIyFFGEpUluhPEFdXHKm4SWRjkT1HQQ36irjbrVmWrn41gZ1SvLqqAigYF040ZERWVDvYf28YtqXaLJ7792ajp59hbd3RHsF0cnT6Zfv4ongERH0/37acG7BO3bt79zp0Bg03+eyBh0H4dnb3+rGQCkpePJa3QdgzimMJGnrxHGlDolJOwXfPwAID09fdmyZaJqhvIW5YxNjAB8+vDF29t748aN1lY2ANS5qeaGX9W5mc1rbK9S4SEAPuUmp/8W+UXFqH6MLCwsLCwsLGUQ1qGBhYWFhaVMo6ure+fOnR49ejx79kzBJpTSbwUTZ69du+bh4dGtWzd3d3dTU9MGDRoQQm7evDl+/Hg+n3nmKiYmZsSIEfv27evdu7ezs7Orq6t2/i3Fp0+fenp6Xr16NSoqSuXjIoRIOgbz+Xx3d3dbW9v27dur3LMiCDwhPDw8FD+Eb9++de/e3dXVddGiRV27dmVDKFjKDgTQ4SIlf6LtZyZa+tL3jYl2GbK1/r+gMFIGQVuV3R2E7wEKpPNgoPBPnFu3brVt21ZwelfPP6tlsYKGss2tp8iV+RpFRIFSEAIzMzNNTc3v379nZGRkZ2cD0NDQ0NHRqVq1qo6Ojgq75vHwQNwOoAAfv+JTIGoo7dmcxy1vTFiCXwXvv0dEw/MSouNxdru0ySwlKPA57blX+FCQNFGAUOB35fIAcJ9JSFJlMmZNhqi1gyimpmTyZABaWlpLliyZOHHipUuXtm7dOnLkyC5dugwfPpxxSSsZOJCYm9ONG2lQENLSAEBfn1SuTBYsQJOCK3YFrzQAIEtNY/GgJQfbDKP5W8yTY6de2z1aI0a7vDGNj2TUNJA6dcjQoQwjl0tsLN25E1+/Uj6f6OujWzfSpYsq/QjhcsnGjRg7loaEiBfp65MBA6QmCzg6kvbt6blzjIoTUrcuGTGiUANTnm7dum3atGn//v3u7nlrY+/evTuixIchh9hYORVEptNKh/r1SaVK9PNnaeWkUiXIVRRJR3Qau/DKA9mT4qWOmZnZv//+27JlS1tb29atW5f2cGTSqhWZNo1u387wDqQUGhrIzi6wMT/GJc9x4cUL+v49RFQOAvJOgNHRdN06X19fUTVDIV99J0fYV8Q7hrUDeVSpyOwztP1vBHzH5+8MRbaW2Lq0MIOSCvXwwK9fAJZqLnjOdaZgOPbvIRjrHncr7AdzF8nJOHIE/foJ9UYNGjQICgpKTEw0MjIqlkGXPSYuRUAQc9Gn75j4N85sE98emwDZ5wg+RWw8ABw7diwgoMBvCgdHewB8Pv0aEJSdnX3x4sXx48edPn+cl5vrXOWEhnqavlYUgJTM8q+/DUnN/B3iWZXNm2BhYWFhYflvwQoaWFhYWFjKOuXKlXv06NH27dvXr1//65dMYb90KKXCrIqWLVsuWLCgb9++uUx3fkV59uyZQEihr6/ft2/fvn37enh4eHt7qzAAExOTxo0bN2vWrFWrVvXq1dPU1Pz58+fBgwe3bdsmahHB4/GGDh368ePHcuXKSe+sUDx69Gj8+PFfvkhJsJTJy5cvu3fv7uzs/M8//xS36uL/BR4Pnz/T2FhiYQEHB6i0YpjlRG0y5ANNy4VgNWh0DlYEUY+qrOymFJArSlBE96BCdIUWBykAgEw+FE+0vnfvXtu2bQWPQ/IXmYVnKrXnEiEjg+7di1evkJEBLS04OxN3d6g0Jf8fIFueBUt2DrKyoaUJAPr6+nXr1s3KykpLSwOgp6dXmPik7z8RKXOKMzEZ1+6rKGjIysbCjeJqBgE8Hu49w6FzGN2PobSs8ZNjvUF9UjDHNourZVZef2BE9W75y3BNTU3HjBkzZsyYqKio8+fPz5gxg8PhbN++vXnz5uK9tGlDWrcm797R16/B4RBXV9SqxbAzHR1iaEgjIiJMKgyfsudV5byAAPPk2GnXdo+8f1w7O4PMnUumTYG7Oy2odgVAHB3J7t3C6UDFoYcO0f37hbkYFMCDBzhyhOzbBxMTZXv7TfXq5NgxzJtHv3yBwHNeS4tUrIjhw2WrLoiHB83Jwd27ELmkpNranPr1yb59pXJpsXPnTjc3t3bt2lWuXBlAbGysubl5yQ9DFlI0zUpUKG44HIwbh2XLUNA7LY9y5cicOeIbc3MREECTk4mlJSpVktG36LJ74VPVJralSRnKiD2DEAcHh7Nnz/br18/b27tq2Xa2IEOG4Phxyiipyc6GsTEMDJCcDHV1Uq6ca1wcRHJz+OfPN9TTg564Z4JA3+ATGfnr5Y/7l/D4iW/zZi4uLi5Y91LBUYm+SURlEIRg8URMWIqYOIZWlubwkHifCjA1xqU9GDYbfp+RlS/SUOOiemVsX4baEqYOCvHwIf/CBZKQQLW0SJ06ZNQo8T9FUBAAPjh31VryIfXk759S4RPHoQb/K2Mp/fEDN2+Snj3zxqymVqtWrffv37do0UKlQf9hxMbDT6rOCgDe+iMxBUb6BTbWqAJtbUjJAQMAXe08T44HDx6IrjlRU+Pa2dsCCA0Jy8jIBBAZGamtrePWou3d+zdN9fOEFb8Sann7T83J/X1tbGWBPqUT5snCwsLCwsJSXLCCBhYWFhaWPwA1NbUZM2ZMnTr1xYsXr1+/joqK4vF4cXFxly5diotjuncik0ePHj169EhsY7t27b5//x4UxLzWICUl5dChQ4cOHVJqRyYmJk2bNm3Tpk3btm1r1Kgh5mpga2u7fPnySZMmjRgxwsvLS7g9Ojp62bJlO3fuVGpfipCVlbVgwYKtW7dK86UQYmxs3KZNm8TExPv370tWfv36dYcOHRo3btyhQwd7e/vs7Gw+n29lZeXq6momzSKVRRIej65fj9u3aXg40tOpnh6xskLXrmTq1CJYhPt/RksjhDYngelwfUl5FAB2h6GdKVoXYl6JpYQRUzAoq2nQyp+wy1RmBurhw4eLFi0S28gpa58/Hx+6cCENDPw9u/b4Mf79l6xciWbNSnVkpYOZvM+1nm6emkGIpqYmY/aEsqSm/Z50YYQCidI97GVz5hq+MC1UFZCRiZP/FoGgQfJjJdAY8b9spYQQS0syYgSsremxY5w4FzD6LnA46N2bs2lTgW43bKBWVggPX605w1NtYDgn3/A5FHfmwbUOTm4tMLdRvnz5SZMmTZo06fLly/369Tt8+HDHjh3Fd0QI6tUj9erJOaQGDZ7yDUZN2R1tkHcF0tX3xrZD84zSkgDA2poMGgRTU3LhAl2xgvj50cREAMTYmNavT5Yuhb6+9K6ZoSdP0k2bxOeYMzOpjw+GDiUXLkBLS9k+f2NnR86eJaGh9PFjpKaS2rXh6ipfcsHlcjZvxsuX9MABGhNDcnNhYkJ69CA9epTWFUXNmjWXLVvWo0ePx48fGxkZaWhoZGfL/PCUPHKlJ8bGJTIOWZA+fRAeTj09EVNQ61ShApk+HU2b/t6SnU2XL8eTJ/TXL2RmUmNjYmWFkSNJ376K706urEFxG4aypmYQ0Lx589WrV3fr1u358+dleTE9PXCABkqPVsrKIvPmkXr1oKUFMzPkey0IaJj/I1fMk0YgaGhoYXEhOmPm4oxNh/OMzOS+UsIKMiw9OrthyWSs2yeeKVDJGitnwFV6emRFKzw8iYu3cekWUtOgqYl2TTGsFzTUZQ+KicREOmECffsWaWmCgdJbt3DhAmbOJN2759XJyKDp6QB+cGwjiSyJVQJP/5pahxrZzIIG8Hjw8UG+oAGAg4NDYGDg/4mg4ekbRMgUd4ZHwfc92jUtsNG5Fmwr4IsUXwcAdjZwqg4AYmtO7KtU0tDUAPA1vzGPx8vOzu7Rtc8L34+pKWF8yn0b1O9z6F8Q8dvgcODWCObS45hYWFhYWFhY/kRYQQMLCwsLyx8Dl8tt2rRpU5Gbd/v378/JyQkJCUlKSgLg6+u7Y8cOf3/plpdSaN++/bVr13g83q5duxYvXpwhY+2AdNTU1KpVq1azZs0aNWrUqFGjVq1ajo6OcqMZzM3Nr1692rlz59u3bws3Hj58eMWKFaYyEpGVJygoqG/fvm/evGEsJYTY29vXqVOnXr16rVq1aty4sZqaGoAPHz7MnDnz7t27kk2eP3/+/Plz0S1cLrdjx45Tp05t164dm0khBx6PjhhBnzz5bRCdmkq/fEFwMD5/Jrt3s5oGFaiiA48qZO43CoACwz7Slw2JZRFMYrLIR/G8CZVzJWSjnz/flyzHeec3/v7+HA7HwSFvDaB5/lvFXmZkeUnz9St/+nThQvA8KKWBgXT2bM6hQ6hRo5RGVmqM7IMLN5GUIrWCo31x7drWEkaGyJB+H1+NgzrVVOz87jPwZMpxfkWBzy+uxfZk9+4C3zqnTqG9C3NVPh9PnyI+XnQ+mMyeTYYPXzfry9a3Lmm8AqfdtHTcf4Fe7rjlCXWJ2w89evQwMzMbMGBAQECAnsSSYkXwm7a49we1LK46ADVe7srTq91vHcwr09YmffpAcDVlbMzZvBmUkthYQR6Jit+yaWnYu5d5xTxAP37E+vVkyRLZfbx69erUqVOPHj3y9/fPzMy0sbFxdnZu2LBh48aN8zLObGzIoEFKj83Vlbi6lp2rh4kTJ/748aNNmzYTJkwICAgoGu+x0FB6+TLCwmBpSXr2hK2t6l116YLnz5ElxfJFVxf9StwR5ft3/q5dCA8XSFLQuzfp0IFMm0bataMbNiA0lGZkEB0d2NuTBQtQseLvhhkZdNAg+vr170Sc+HgaH4+//8anT+Tvv5UaRXGFR/D5SE+XdA4oYUaNGvX27duhQ4devXq17P5aefAAPJ7U0vR0XLmCrl0BCJIjhPYMQiQTdnwiIwWahlzKrcCLiPxmqmbqWz7LxcXFRbI5I7KlD2P7o0NzLNuKbyHIyISONmpUwYrp8meUCUHvDujdQZEhiJCcTI8cwfv3lFJiakoGD6aLF9N378Rq0aAgLFsGDQ3SqRMAaGkRdXUKpBD9TCJTeUYQT2RqngrqzCpWrPjz508lj+FPJZH5C/A3fD4SJMSdHA5ycqQ2IRz07ZT389dW5MTO5XLrOtcCkJaaHhoSIdhoaGioq6sL4J/lfy/857nXE/uQyEqivXE5aO6CncsVOx4WFhYWFhaWPwdW0MDCwsLC8mejrq5epUqeubOzs7O7u3t8fHxUVFR6ejqA3NxcX1/fDRs2hEgGEudTv379s2fPqqurq6urz5w5c/r06fv27VNEGKGtrd2oUSNnZ+fatWvXrl27Zs2aqhlZq6mpHT161NHRUZg9kZGRcfHixbFjx6rQGyP37t3r27dvQkKC2HYOh9OvX79BgwY1a9bMmGkhWu3ate/cufPvv/8uX7789evXsvfC4/GuX79+/fr12rVrz507d+DAgVzlbZz/T6ArV9LHjxluVmZl0bt3sWULmTGjNMb1xzPOGvficSsOAFJ4GPyB3nMmZW7B/X+XYhIrKEI5DSANACKzwWRMz8D58+d7iqyuS8//OOqWpfMWXbRIXM0gJDycLllCLlwo2RGVPg1qo3E93JSS/mRjidWzimvXZiaoZI1f0gUNFa3QWdVwdrnL13NzkZkNnUIs/leU8HAaEcHb2I476w531h0Gk4Zfv+jNm2Iz7rHccocjy6UxzcERwPc9Nh7AfHeG0mbNmrVs2XLnzp3z5s1TdqSZfLiHaGdxAcA8OfbgjonNAl7klZmakl69yKyC7wZCULhpdXrhAg0OllrM56Og1lOinD958uTr16+PHj16+/btderU0dHRCQ4O9vX19fHxWbhw4fv37+vWrduqVav+/fvXYkzZ+KNYv35969atp06dum/fvsIeTkoKnT6dvn6NfG82evgwqV+fbN2qgs0GANKvHy5coFJeL9KgAZF0DSlO6OrV9OJFREcD+Unz3t5wdiZ796JGDXLoEERXH4u1nTWrgJpBSEoKPXsW9euTrl1l7fvlS0CKgKkooOfP4/Rp+usXcnPzBBkLF6Jy5eLbo2w2bdrUokWLffv2jR8/vrTGIAeR7BilKgj0DT5S/AsFmob+5XMeRHVPh3ZYhuUUptOhyvkjtpY4tFbZRqpAT5zA3r30x4+8pwC9dEmqOCk2Fhs2oE0baGiAEFhaIiTEhh9uxE/M4FhI2wUH/Jp86VJdNTU0aSK6wcbG5unTpyocS/GRk4vNh3D/OeISoKGO8maYNBRtmshvKJdaDtDVRpr0BSAGeqgpkb3l5Y0o6caalI9P+aYkEydOPHnyZFRUFIAmzRsYGOgB8HvrL7SNrF27tuCBtpb25hWtm9zANk/8/IXEZOhqo4I5OrTAiulQK0vX8ywsLCwsLCxFApvTzMKiOpMmTRowYMC9e/eo5L2Dgpw8ebJx48bxgiRUFhaWYsbExKR69erOzs6C5W6TJ0/++vWrp6dnhw4MSz+aNm16+/ZtQ0ND4RYOh+Pu7v7x48eXL1+uX79+wIABkpak6urqx48fj4mJuX///vr164cNG1avXr3CxHKXL19+1KhRolvu3Lmjcm9i/Pvvv507d5ZUMzRt2vTt27enTp3q2rUro5pBSNeuXV+9enXjxg1XV1dF9vjhw4ehQ4c6OTl5e0uZcfo/JzMT9+5JXXqVlYVr12QtzGKRDgEO1SS2+cuD36RgT3ipDoilpLDJn+UNUcxhh8fjHT58ePjw4cItwqwK7bJzAzQykn6XHkIA0O/fpcod/tN4bkBDJwYjG2sLrJ4FO5ti3PXCiSgnZdGmliZ6doS+roo9V5Dlfg0A+nolomYAEB2NlN8OGNxZEhcklEIiomvXCQSHSu0ylwcv8bCv38yYMWPfvn1yf1JJsj6Yfk4DAF0ubkbfam7KRZ06pF490rkz5+RJsnSpsh3Khfr6QmZuF42LQ1qatNKtW7e+f//e399/6dKljRs31tXVJYTY2dn169dv48aNT58+jYqKWrZsGY/H69Chw+TJk8Wct/9E7ty507Nnz+PHj2dmZqreS1oa7d+f3r4N0ZnauDh65w7t3x+pqar0SQjZv5+4ukLsAl5TkzRtSvbuVX20ykPXraOengI1w2/S0qi3Nx05Us41YUQE9fGRVDMYH/1pfPSn8Y6PRnpdDB9QwT+GXW/Zwi86CbWA33PhfD6dOJEuWkR9fPDzJyIiaGAgvX2bP2gQLT01nrq6+q5du1atWsUrsxfbavLWnsmsQBzlqEuNaJIljXTlMfj2Cd8kYm+Y4vLtUB568iRds0aoZsgjM5NB0CNsEhhIT5zI+xwNHw5dXVMaX5Ev/RsLsNVO6JZzQ1opqVyZtCsg9TMzM4uNjVXsCEqCnxFoNRArtuORDz5+xRt/eD3CkBkYPV/2N5hC1KsJe5nmOHa2qFlVfOPpf5GWLqtVQP4Fb5UqVTp16qSurt6ydeNq1asAiIqM+ez/TVi6qWDoVd+/8PgMXpzH3aN4eBK+l/DPLFbNwMLCwsLC8t+EFTSUXU6ePNmgQYPly5d//Solto2lOFm8eDEhRE36D8Vfv34dOHDgzJkzgwYNSpN+0wrApk2bBg8e/OLFi8GDB8vNrS9hKKXz5s1btWpVaQ+EhaV40dDQGDZs2M2bN0+fPt2gQQOBv6i1tfWqVavu378vLdnBxcVl9uzZp06dioiIOHDgQI18W29CyPLlywcPHiywOiwqevToIfr01atXRdKtj49Pv379sgquWdHU1Ny4caO3t3edOnUU76pTp04vXry4cOFC3bp1Fanv7+/v5ua2bNmysnbqK3Xoixc0VNZNNBoaik+fSmw8/zH0uDjnRNTyL3KXfadRZSy2+7+H4nkTivemrNmDvXbe9Mn3DAogNzc3SYonvIBLly7Z2to6Of0OdhZmVRgU7T1QHo+eOEFHjeL360eHDKEeHtLM6iWhfn7iuelixMVRKUFCJU1cHJ0/n/bqxe/UifbsyZ8zR87IC4eBHm4ewdRhqOWA8qYwMoCdDdo1w+W96Nup+HYLAG2bYMYoBg9tHW10bYOV01XveUx/mMrSFqK6xHrH4sLEBLq6ABi8GYRYWYlt+PRN+vpxAEBsvNT5pgYNGujq6j5+/FipYf7MxI7879KVlUnlsUPI6dOc69fJ1atkz55iSmMhci9p+Hxp08+ZmZlr167dv3+/jHANHR2dNm3a/PPPP58/fw4MDJw8eXJhRlsW4HK5R48ejYyMHDx4sMqd0Pnz6YcPzEUfPvAXLFCxX0NDcu4cWbKENGlCHB2JoyNp1oysXElOnUKRXuTLISKCXrgAKYF39NUreuCAjNb08mVxJQQAIGGYbcIw8VlHSWUDPXQIxbbugq5aRW/eRLrENGZEBF27Vrlr3Zcv6ciR/M6dadu2tHdvum4dCiGRqVevXoUKFZQ955Qc5nIEblTiDCwK2biRKJPGQvfvFz5mNGYQvGEYNTHShDLFRUoK9uyR72AhBp9PV62ibdvyZ80iLVrgr7+gpTU/e6sZZX7nq6ujWzc9I4cKzL0ZG2PSJDEhlKmpqez1Szk5OXFxcarlWipLRib6TcEbf/HvosQUnLuBGSsL2z+HA/eBMJDijGNsgKnDGLbLSAoTkCJyV3XPnt0DBveqWs0eQFJi8r3bjwWSxypVquzbt8/CgsFao4I5XOrAwa64krlYWFhYWFhYygLs93zZ5ejRo69fv162bJm0vHOVCQsLa9asmYI5eX8EX79+dXV1FY2fLwE2b96cnZ0NYMmSJbIDX8ePHy+IZ7558+bGjRuLcAxRUVFWVlaEEEJIo0aNVFj1Mnjw4HXr1i1ZsmT37t1FODC5nDlzxtnZecmSJZ9k3sU4f/684OhYyQVLUdG/f39fX9/U1NTExMTQ0NBFixYpYqugra09evTojx8/vnjx4uzZs/7+/gtUvnMqHWdnZ9GAhpCQkHTJ239KkpubO3z4cLGTQ+XKlZ89ezZz5kyO8j/3CSG9evV6+/bt+/fvd+/ePX369EGDBo0YMWLkyJH29gyh5Xw+f/ny5X379i38sfyn+P5dzmK7jAz6f7nquqhw1MVSu7wbsll8LPhWVlaV/beRLUEoWtGDJFV08h74h0X37t3b0NDQ1ta2cuXKV65cYay/c+fOqVOnim5JyBc0GKsX3bCCg2m3bnTJEnrnDp4/p48e0V27aJcu9NIlhZorsjhbRiJxSUGvXaPdutETJ6ivLz5+pK9e4fRp2r07vXix+HaqpYk18/DyEp5fwOMzeHMVV/cxrAgsDmaMwtltaN0EdjYwN4VtBTSqh40LcXQDg2mE4tSsipauUnuoZA2POap3rhy2tiR/tkCgaRA3aTA3z8sjF4Ev70TLp7IWhg4ZMuT06dOKj/FzGsZ+ogJjlQYGGCVrdq9IqVZNdjkxNISBAWPR5cuXnZycqlevrsh+DAwMzp8/f+/evevXrys9yDIGl8t98OCBt7d3eLhKpkmpqVS2zPfVKxVNGgBwOGTECHLmDLlzh9y5Q06dIgMHFuqTrDz0wAFEREgtzs2FbNs26bF6EMgaJsoU90hYuBUZCQnUy0vql9SvX3T1aoX6oZTOn88fPZrevYv37+mXL/TlS7pzJ+3WDd++qTy6jh073r17V+XmxQoZOVLaaQQAypXjuDPl9wipXp0cPUoaNsRvD0KZb+kzZxjPztLEDaIKBkGdEtM00GPHxL0ZFCQ7mwYG4uxZ2qsXZ+ZMMm5cO5uQKdn7y1HxFARtDfzVCh5LNMmBA6R2bXEzDGtrMns2EQksE5CVlaWunnf5SCn9/v371atXN2zY4O7u3rZt20qVKunr61erVs3MzKxHjx6BgYEoTlbtxIcvzEU5ubh6D4GyzhkKMaofxvaDiaH4dlMjjB+EQd0YmmjKu+kiWuHOvZua2moAMtKzPrz7amZazsnJaejQoU+ePHFzc8urlJpK16+nQ4bw+/alw4fTAwcUumxmYWFhYWFh+ZOR52PGUkpERkYKflwZGhqKrdktJMnJye3atQsICGjRosXevXuHDSsgnY2NjS2nUqpo//79Re9Apaam6iuQZNmmTZu7d+8SVe8XbN++ffLkybGxsS1atIiKiurYsaPAbEAwI9inT58LCtgYPn/+vFGjRsruOiEhYe/evQDs7OzGjRsnu7Kuru6xY8eaNGnC4/GWLFnSuXPnGkWxYCg3N7dfv34R+fc+0tPTc3JytLSUM6J1dnY+deoUgMmTJ5uamvbr109YNHny5J07d6o8vN69e58/f15a6enTp9+8efPmzZuqVasWyV+DhUUpdHR05FeSgBDSsGHDhg0bFvl4BOjo6Jibm//69UvwlM/nBwcHF/IDcuTIkS9fCtzPaNas2ZUrV0xMpPhlK0zt2rWF6ZUC+Hz+1atXN27c+OTJE7HKFy9ejIyMvHbtmuxgi/8jbGzA4cia2NHUJOXLl+CA/oNMssHBcIRkAsCFGMxNg2MJLrZkEYVOdxSoGYpV01BFO+/BgzmDxreqHx0draur++TJkwEDBuTm5vbu3Vu0cmhoqL+/f7duBW64Jubk3Y43UiuiqayEBDpqFJWYbqHBwVi5EgYGpE0b2R2Q2rWpsbGs2SZDQ6KYZU4x8uoVXb4ckZFim2loKFavJuXLo2nT4ts5IfKTGoqDhvVw/QBychGXAEN9aBdREsQBD8Ql4Olr5BbUvFW0wvr5sJGyWLToIQSdOyMwUHQmkjvrjtCwgdSrB4n1kfbykj5MjcCVbn8yYMAAFxeXbdu2yXDIE+CdgG2h9G4cBJ9YAqypWoj559hY6ulJv34FpcTBgQwfDpk/h8mgQfTUKRlRL9TJSdpgzp49O2TIEMWHpqent2vXrokTJ7Zt21ZTU1Nu/fj4+MTExJSUlNzcXDMzMysrK7l/zBLD2NjYzc3N29t74MCByralr1/Lmu8HEBFBfX2JcJbrj0PuBK1swxu5V4za2km1YlGuHOOss/HRn3Kai0xsKzVvTS9flh2KRH/8IJmZkHcHg3p40PPnUdBtDnw+/fwZ7u7k4kWRaXslcHZ23i/iTFC2aNGCtGlD//2XYYJWS4v07Imq8uR7lSuT8+fJt29bRz4y+PW1f/YFLUj1K6M/f5IPH+DkBJGXWPaLbviAMsodioXwcHrxIg0KIhYWePu2kJ3RgABMnEguXyYTJszx8mr44KpHQJtgnkUaT0NDDZYWGNQF7oNBCGBnR65exdGjePgQqalQV0fVqmTaNMnviJ8/f3bv3r1ChQoTJ0788OGDn5+fiYlJzZo1q1WrVqdOnV69elWpUsXW1lZNTS0jI2PPnj1NmzY9e/Zsy5YtC3ks0vB+KetX5q9Y7D6BjQsLu5dVs9CmCdbvx88IZGZBSxMVrTFvPFq4MNdv4YJ/74NKH5i1Zd6DnJyc23evA7C2sp0/e6mmplZOTo5QLyKA3r6Nf/4R5rJRAI8e4dw5smULFFMNsrCwsLCwsPyJsA4NZZQTJ04I8vz69u2r7BS1bAwMDAST1pmZmcOHD589e/af7gRuZma2du1aDQ0NSumaNWvatGkTFRWlQj+Ojo6EkNmzZytSec2aNcnJyQA8PDwUWd7t6uo6ffp0NTW1GTNmMC5iVhZK6ahRowTh9II11h8+fOjXr5+yMZCzZs2aNGkSAD6fP3To0JJZo5CcnOzl5QVAV1dXbIKBheX/HIHvixA/P7/C9Obn5yd2TnNxcbl582bh1QyMcDicHj16PH78+MmTJ02aNBErffbsWdOmTYVyjf9zSJMmkmbdBSpYWUGZNBAWSdQItlbLv9NK8c8P1qShuFAkIUKp/Ag63VHZvAkA9jogAP9nQFrI11UeawSRQM2aNbt69erEiRPDCs6p3L59u0OHDmKXcEKHBqMicmjgL10qqWbIIyYG69bJcWoBYGtLZF43Ent7VK6s6gCLBrp6taSaIY/oaLp2bckOp0RRV4NFuSJTMwDQ1sK1g1g0Cc61YV0B5c3gYIdubeB1CF1aF9leFIFMnUpatRKsTBXqGAQ+DaRWLbJ5s2STCYNliUsI0KS+rD3a2tpWqlTpwYMHMur4paDbO9r1Hb2Tr2bgEMytBBfpK5llQzds4HftSrdswY0b8PKiW7fyu3aV86Y1MyPdu0ubgiWVK3MWL5bW9MWLF61atVJqhO3atatdu/aGDRukVUhLSzt58mSvXr3MzMzs7e3btWs3bNiw8ePHt2jRwsDAoFatWuPGjSvu1cAKoqenp4KhIADExMhJfefzUZbS65VGWhaLYhVI164wMpJVoUIFwRRskhsR/af0OJVFbqJEcjLk/jSIiaFXr4qrGfKhX7/yVbVytLe3D5FpblG6kM2bSb9+4tkTlpZk9GiyZIm0VgIfVheX/CnlqlW/tB7zjOMiUDM0tLAA4CP5lZ2RIbhckVQzSCL55inGt1NGBp04kd+1K123DufP0x076MuXhe+V+vvTS5egp0f69m25a+TN+7Zvb2k8OYPX/+LxaUwYImLRoqZGRo0iR4+SixfJmTNk1SpGxdvEiROnTZu2YMGC6tWrr1ixIiQkJDg4+Pr165s2bZo4cWL79u3t7e0F8jJtbe0ZM2acOnVq4MCBqQr7yhy/jA4j4dQZNTuiWT/MWIVk6U0pRbzMZDMChKjklSOJW2PcOISPN/HqCj7exPUDUtUMAEb3g6P0S1pjQ8wYmfc45GdQRmYGgM4du2tqagEQUzPgxQu6aJFQzZAHj0c/faLjx8sRwLGwsLCwsLD8yZQVwT6LKLm5uTt27BA8PnDgwAGZiYmK0LJly4cPHwqfLl++3NLScuLEiXw+f+PGjUFBQcePHxdbrzxs2LCuXbsq0vnEiRNjJFYMaGlpyVC7HzhwwMfHB0C1atUAMNb8+fPnypUrAbRu3VraMg7hhNnw4cMrV67cs2fP2NjYR48eOTs7C70ZKlasuJjpptKXL19k3BiSTURExPbt2wUD6N+/v2jR3bt327WTnjULrFmzZs2aNYxFFStWDA4OVnAMM2fOPHbsGAATE5ObN2+6u7u/efPm5s2bkydPVjY8YuvWraGhoVevXs3Ozu7Vq9ejR4/q1asHwM3NTdqanoCAgFu3bgFo3bq12BJtIXWlrxe8fPlyVlYWgN69e+uWZDopC8ufRm4hXBPfvHnTvn170Qh5Qsj27dtL4EPXtGnTx48fr1y5cvny5VTkDuznz5/t7Oy8vLwqVqz45cuXWrVq2djIW875X0VPD40aISyM+Q41l4vWrcUNTlmUx80ETnrwSwWAa7GIyUY5+RJEFqURGjDIrVasw9DmoLwGfr735jq3jc7l2uR/gOrXrz9hwoQZM2acO3dOWPnFixdNJWwDEvPXohsXyYcvJwfv38sop0FB5NkzNG8uuxuyYAGdNAmMal1zczJ3bmHGWASEhck2f6ZBQeTbN/lrSUuWkHDsO42QMGhooH1z9OoAjSLMGSkcalzMd8d8d6RnIi0dZsYlbH6fDyHkwAGsXo3bt2loKG9jO4GagTvrDh1jDaa4vYpW6N4WB88xG8zXdsDf0+Tsc+jQoYcPH2b8MRWaiRVB9Hz072ALLkFnM8ypROrIiv6TBV25kh47BrFE8/BweuAAMjLIsmVi9TMyMjIyMtTU1PTmzCGJifT69QI57oQQBweybRukmFHl5ubGxcVZyZQzMrJ161YXF5eWLVs2a9ZMuDE9Pf3GjRubN2/28/Nr1apV//79d+7cWaFCAROPrKysgICAa9euNW3a9OHDhwpGXRQfgYGBgwcPVqEhqVKFamuLv1KiaGmR0pZ2FQpLSzkVZGuRq1YltWvTx4+ZSzU1wWT5KbnsPmGYLRQzbJCL4QOa1CgTcn90qKtDW1t2FXr8OGQmlRBV9d8VKlSIKMsTn1wuWbuWfPtGDx2ikZEghFSqRMaMEXu3+Pr6uri4uLi4iEXKCresmomFD8xoMKeRhbji7Le+gcOR6kxDaVKtWMOPZmKbS0IQk5NDBw+mr14V+LlUJDFb2dnw8oLI0hptLVRUNbfoy5cvb9++vXjxoiIrnQS0bt3axcXl6tWrgwYNkl0zJxcDp+HBc6SLiMFef8RDHxxeh7pMJ3VC5F82KB87KQcjBWSFWppYPx/jFiFC4pJWVwcDu8At3zk3LDxU8MCuEpMCglIZUlr64wcWLyaHDik4chYWFhYWFpY/C/ZeeVnk9OnTik9sq8b48eNNTEyGDBmSnZ196dKlVq1aXb9+XTRsonbt2n369FGkK0ZLAzU1tTFjxjDWv3nzpuCXVd26dQWSAsaawgCL/v37S+tKlGbNmj19+rR9+/aC1HnhTLyZmRlj84cPH6osaFi+fHlGRgYhZDPT4qTihlI6depUgeRFS0vr33//dXFx8fLyatq0aWBg4J49e2xtbRcsWKB4h1wu98SJEy4uLgEBASkpKZ07d37+/HnFihV79+4tzT7h+PHjAkFD37593WXHNzJx8uRJwYORI0fKrsnC8v+GmJ+ws7Ozav0EBwe3bds2oaBL+ZAhQ4ovL0MMDofz999/16hRY9iwYaKr8bKystq2bUsppZRyOJxRo0atXbtW4BiRmZl57do1Pz8/fX39nj17Vi1js19FDueff2hQEH3zRlzTwOWSxo3JokWlNK7/GovsSb/3FACPwvMXZlcs7QH9RylusYKC2GojOOQz1752SCZsRJZPz58/v1atWrdv327fvr1gi7+//4gRI8SaJ+VLyAyL5BfSz59yVgxnZlJvbyJP0ICGDcnixVi3joaGFthubU1mzYLIBGepQD9+RJx4/nQBkpKonx8pM6f0nFxMXobbjxGZr8c+dwMbDuCf2Whfyn9LAPB5h4PnEBULDXXUqIKpw0tJzSCAw+Ho96V35uDxY3z7xrcM4AQ7AiAHwqR95DcuREoarj9AYrJoN6hTDSc2Q1fOxCWGDBmydOnS2NhYM7Pfk2fpPHgE031hyMxfoq9GMLQCptkSO3kdyuLLF3r5MvMceWYmvXKF9OuH/NivyMjIiIiIjIyM3NxcDoejqalpMGKEQ7duZP9+/PqFnBwYGqJBAzJ9OqSHmqWnp2tpaXGUn0eysbE5fvx4r169FixYUKNGjaCgoHv37t25c6dRo0YDBgw4ceJEpUqVGBtqamo6OTk5OTmZmZmNHTtWMhGsJElKSnr//r0KUY8AULs2sbGhX79KKye2tgK3/D8UMnIk9fKS+pXB5coN7iHbtmHAAFowZg4ANDRI27Zk7FjRbbJjI8RkDUnVo0TzZSRjCH5PbOfm0vXr8fAhjYkx3via37o1MTaGhgaypSYdkHLl5OdlSH/dBdDERJKWJl88IYGJiUlycjKPx+PKyMIpdapWJR4eSn0PCCQOEPVpAIRqBgZ7BgCWlsTZGUCSGxG8soYPaFLdRP7y5eT9e5qYmECI8YZXKh+EatBVq+jr1/L9S1QjJaWoerpx40aPHj0UVzMIaNeunbe3t1xBw4TFuPkIPAmHmoDvGDkXD07CiCnp19wE32Waj1S1U2qwRUabJji2EXM8EBCE9AwA4HJhb4NhvTBb5K5tWPhPANraOiYm4koaAPjwQdyboSD082eSmsqovGRhYWFhYWH502EFDWUOSunafJfLxYsXV6xYBLfexdZqCOjbt6+BgUGvXr3S09P19PT0SuRq78ePH4MHD+bz+aamppcuXdKWrscXGq0rftfDwcHh2bNngwYN2rRpU/36Mi1NC8GbN28EnhkjR450dXWVVm3Dhg2Kz0SuWLFCtr2qkOzs7LFjxx49ehSAjo7OpUuXBDYV5ubmd+/ebdOmzffv3xcuXBgdHb1x40bF75fp6eldvHjR1dU1NTXV0dHRwEBV21YFCAwMvH37NoDq1asr67nKwvLfJiUlRTQxhxAi7Q61NDIyMl68eOHj47NixYqMgvfoq1evLrCWKUn69u1rZmbWtWvXtLQ04UZhzhGfzz9w4ICXl9eCBQvevHlz8eLFxPyVjgsXLpw8efKaNWuKNnSpbKGlRU6fpgsW4Plz/PoFPh8cDqytSYsWZOVK1p6hqGhnAlN1xOUAwNEIOrtiKc4NshQ7FbXAjw7l1mkekgnRuWktLa2dO3eOGzfOx8enfPnyycnJnz59krSYSs7PfygaQQOfL/8uvGI2PKRHDzRtStetI9++0cxMoqlJq1ThzJ0rfx6oBOByQYicIy0zJzRK0X8qbnsXmBvI5cH/K9wXYc/q0tQ0pGdixFw8fvlbCnDtPs7ewJShmDi0pAdTwHNFS4u0a4d27QDQ/CJpQTMcDg544P5z7DiKyFhkZ8PECC1cMXecQh4YRkZGvXr12r1795J8Q3UexYAP9JGIPrOLGf6uTBykygYUhb9jB6KjpRbHxtIdO8iuXQCCgoJ+/folNM3i8/kCq4Z0ff06+/dLM7STJDc3V/HKYrRt2/bevXubN28W2Fx169Zt7969pqamCjYfO3bsjh07REVdJc+1a9datWqlok8Yl4u+fbFpE7MARUcHffqgLM9Jy6VqVdKuHT17ljGHiNSoQaZOldODmRk5exYzZ9IPH/Le2FwusbVFx45EZKmDpApBmrhBIGsgLVrgxAnGCuIL9DMy6NCh1NdXEA4iaE7DwqAu/ZPP4aBZsyJYS87hqPbqczgcfX39xMREqR+l0FB67BhCQ6m2NmnblrRvX3a+zkSRNGkQD54AICFlEI2fIPXrS87+0l69EBgofH8kDLPNk7mEhcHauugPQwweD97ecrJmJCCVKlFnZ/LtGwICqHQlDQAUXEVQGF6+fPnXX38p26pu3bonpHy4hAR8x+0nDGoGYenSTdj2N0PRX2549QE5Uq4xbS0xpcSvK4Q0qY/HZ/DsDW49RlYm6tdG1zbiesfPXz4BqGRrR5jOD/TZMzl6lOhoBAZCumUsCwsLCwsLy59LWbwc/z/nwoULHz9+BODi4iLIXCg+OnTocPPmzdWrV58/f15MWzBnzpw5c+YUfhchISGDBg1auXJl69atMzIyevfuHR8fz+VyT58+LXuiTiBo0NPTq1mzpuK7s7S0FA3XEOX06dOC6IrPnz87Oqq4jpBSKojqMDY2XiszXdXJyUnx2fo9e/YoUi02NrZXr16PHz8GoK+vf+3atRYtWghLK1as+Pjx47Zt23769GnLli2hoaHHjx9XfC6wevXq+/fvv3Pnzp49ewQBdTk5OVu3bn3x4sX58+cV7ETQqkOHDmPGjJEmNt+xY4fAgn7ChAkBAQEKep8uWbJkifSoSADr169nNAthYfmDePbsGU/kPqa9vb2O9HV+YqSkpPz999/79u0TlQ4IqVat2u3btw0NDYtmoMrg5uZ2//79Jk2a8KRExYeHh0+ePFlsI4/H27p1671797Zu3dq6dcnGhpckWlqczZuRnEwfPUJoKOzsSIsWKqwwY5EBh2CEJTaGAMDPTDZ1ohBkZlJfX4SHEzs71K8va4qi9KioBRr3i2Ni8TODAgXugXbo0GH8+PHOzs5OTk5RUVFDhw6VlG+m5N/51S+SX0jW1jAxkXXLlctFgwaK9lauHGf9euQfVdkR5pA6dWi5crImhk1MSLHpjJVl70k8eMY8N/ArBgvWo6UrNEvjFMHno88EPHwprgwJDsPKHeBw4S5nDWeRIRYfIylZEGyRLWto3RitG6s4gLlz5zZr1mzChAkCk4Z/fvxWM7gYYGUV0riIrmVIRIQcwdGvXwDi4uJE1QyipKSkfP78WVr6niQ6OjqMF2kA/L/hsS94PDSsC+dazDO8tWvXPqSqhzaHw5k5c+aOHTtKUdBw69atzp07q9ycuLvTwEBcuwaxv6GODrp0IRMmFHZ8pQ3x8EB6Or1/v8C3hpoaqVGD7N+v0OSriQk5coRERdF79xAfDwcH0qIFtLSQr1pIciOSMQFJzim0Tx+jBbcYhmRvTzZuVHD8dMYM+lLiFAYgJwdcLrNQo149Mn++/K7r1sW//8qQzRETE6gqgDYzM4uLi2MQNOTk8GfPxuPHyA9XpZcvo2pVsmIFSsruThRvH5y6jsQkGOqjX2epJ1ix4IkCIRSpqbRPH+rvL3jWUMR1g9SqRZhubRktvS8QpohBJ0wgly8XsYQoIYF6esLfHzwerK3JiBHIzaVSMgWkQapUIVu3kjp1ANDRo3H7tqzatWoVZryivH79WvatKkbs7OxCxZy3JNhzEjHxsir4Skk2mz4SXg/x7A1Dka42hvaEhZSAkZKBw0GzBmjWAAgOpvfuYWcCrV2btGwp+CCHhoVER0cCqFmzDnN7uWpgShnPOSwsLCwsLCz/AVhBQ9kiIyNDOCm7fPnyEthj8+bNb968WUyd8/n87t27+/n5dezYcc+ePd7e3m/fvgWwZs2atm3bym4rEDQ0aNCgTBkA7t2718fHB4CHh4fQCjUlJeWvv/5ydXUtEgmINJ49ezZgwADBbx4bG5urV6/WlVAcV6hQwdvbu2fPno8fP75w4cKvX78uXLhgIfJjVTYDBgwYMGCA8OnSpUvXrFkD4NixY0OHKirh3rFjx4MHDx48eHDz5k2Bk4QoqampR44cAcDlcocPH16mQytZWEqcO3fuiD4VTUqm9+7B05PGxpKcHJiaomVLMnascJGQr6/vgAEDgoKCGLvV19e/f/++pdx03mLD1dX15s2bvXr1SlHS2/Pjx49t2rRxd3ffuXOnChbNfwwGBqRr19IexH+ZTmZkYwgFQIEPqWgtM4eahYGcHLpkCX3yBGFh4PGoujqxsUH79mTBgqLP4C0cttqEJkQSE4vgTIbSBQsWNG/e/NChQ2PHju3evbtkhfT8m5/aRXJY2tqkShUaItXzl9jbE3nXw38A5cuTKlWodEEDqVIFtgwzIqXCmRvIlL5i8+t3nL+BwT1KbjxCdp/A87fME3aJKdh+FP07w7iYRYlypQxipcL60mQNquHg4DB8+PAJEyacPXvWJ5lsyrO9x6yKWGJfpPkbcmdEcnIAhIaGMqoZBKSkpKSnpysoPxXkTYjVf+mHOWvwNQiJKQCgp4PKFbF4Mrq4KdKlEvTv33/WrFm/fv1i9G6UizAsTOUBvHjxYr4is9fS4WzYQJ2dceoUDQ9Hejp0dIilJQYOJPI82/8MuFyyYwd58IB6etKYGJKdLXnBrxDly0v+QSR1DL8xMCCnTiVOGkj9/AAYH/2ZMMwWWlqkZk2ybRsUvJMQFESfP5eqOeDxiJ4ezcj4PcVoaEhcXcm2bVDApZ8MGIBjx+iPH8zFHI7cPA4ZmJubx8TEODg4FNjK59ORI+HtXeCIcnLop0908mTOjh0lqWmIiMLw2XjzKc+fH8A5Lzg54sh62Ir8thONmSigYxCip0fOnMG0afTNm4b5+hif7GzSpg3Ztk3MniHx9Ua6fbvxkWCxPvKMN9TVcfo0GTy4aI4QoAcO0CNHIHK9RK9fR506zI4solhbE3V1yucTAwM4OZH585Ev3yfTptFXrxDPLAcgdnZE+eBURn79+hUXF6fCiikulytN7i8kPEp2ORKSweMxaEvUuLi4G4Omw+cd0kT+ipbmGNwDiycpO9hiIDSUzp5NP3+GICKTy0XFiujRg8yY8eTZQwAcDsfFmdmslzg7Uy0tZDJd6wswM4O9fXGMmoWFhYWFhaXUYQUNZYu1a9eGhIQAaN68edWqVRn9tZTi27dvVapUEd3y4MGDf/7558iRI1ZWVjIauru79+/fX5FdDBgwQNQjXRQOh3P69Ok2bdpERESMHj1asLF///6SK+mbNWv29OlTyR4ePnzI+EeoVq1aQEDeTbSZM2caGBgsW7ZMkdEWhu/fvwskC82bNx83bpxgY1ZWVo8ePZ48efLkyZMbN25s2bKlyPfL4/HWrl37999/C+6mNWnS5OLFi+WlmAybmpreu3dv4sSJBw4cePbsWc2aNbdu3TpkyBAV9jtjxow9e/YkJibOmDGjY8eO5crJV3HHxsauWLFC8Jjx/ePp6ZmUlARATU3NwMAgKytr3rx5Mjr88uXL5cuXATRv3lwQriGNhqWxVIKFpWi5ceOG6NM8Z4LcXDplCn30SLBgK+++mo8Prl8nBw+ifPn9+/dPmTIlKyuLsU9CyJEjR0pRzSCgbdu2kZGRS5cu3bFjh2CoHA6Hr5iJ6J49exwdHadNm1bMY2T5z1JDxPMinPmDwiKd7Gw6eDD18fl9Wz8nhwYF4cABBAaSgwfLlKahsjb48ZHExOIL8ypoNGvWTFQrJkZO/iFqCI+JUnz9SqOiiJkZqlVTdj0iWb4c377Rnz8ZygwMMHx4EToelyJk5Uo6fDjCwhjKLC3J30xuyKVBLg+R0o0kAOTycftp6QgaLt6SpbQI+ondJ7GwpJagKyhNELVqQJHKGlauXNmqVav58+drj/PgUwLAzQSL7YpUzQBAbsSeoSGPx8uUMWUC5OTkREVF2dkpmkaura2dmZkpFDR4PcKU5QgXWYScmg6/z5i4BBGTMG6ggr0qhI6OTs+ePU+fPj1jxgzFW/H5/JCQkISEhJycHOT/grO3t1d2yUF2dnZoaGjVqlWVG7QEZOBADBxI4uIQFwdTUygcuvHH4OZG3GSoD4oHU1Ny+jR584aeOQPA+OjPJPWnkP5dKQk9cULazHFeBTMzMmMG7t+nOTnE1JQMHgzFbTj19TFqFNavR3KyZCGpVYsUwqbRyspKcpU83buXPn3KrM+IjKR//02uXSuZ7Im4BHQZg8/fC2xMz8Dzt+g+DjePoLzZ7+2imgaI2TMIMDR09fcXXni8HDCA9OwpOe+b5Ebo7pfg8xntGQAgJwe3bqGIBA10zx66fbv4ixsdjQcPpHl75MHhkAULSLduzJ+XOnVIv3702DFxTxcAZmaYNUv+V4BiXL58uWPHjiqIveLj442MjGTXUZN3olVTk3oZbqiP6wdx9R5OXUVsAjTUUdEKs8fAvixITH/8oMOG0eDg31t4PBoUhF27MsNCnyMVQI3qtU2MpZzhXV2JvT399Ela98TeHsbGRTtkFhYWFhYWljICK2goQ/z48WPdunUAuFzujh07imMXX79+7d27d0JCQr169U6ePCnDJqFy5coKJibIDjVwdHR8/Pixm5vbz58/AVhbW6tslcnIxo0bN2/eDCAmJmb79u3Ft4SXx+MNHTo0NTVVS0trz549mZmZ2dnZ2dnZEydOvH//PgAul3vw4MEmTZpQuXnJEpw+ffr06dOMRR8/fhw5cuSrV68AEEJmzJjh4eGhIXMpg7q6+v79+11dXadPnx4fHz906NAzZ87s3btX2RlNc3Pz5cuXT5s2LS4ubsaMGcePH5fbZMmSJYmJiQD69u0r6SmamZnp4eEhuqVcuXICEwhpnD9/XiBoaN++/eLFi5UaPwvLn4W/v//nz5+FTzkcTseOHQHw586Fl5f43ZzcXOrnh5EjzwwePH78eGmnHTMzsyNHjhTG4LcI0dHR2bBhw+LFi/38/IyNjU1MTAYNGiTI0BGip6fXvn37GzduiM0fbN68eerUqaqJ/JKSki5fvhwTE+Pk5NSmTZv/stMDixR0ueAS8CgAxOeU9mj+NPiLFoHRRDo3lz56hA0byNy5pTEuZipkxhF1TaKpE5CGXAo1VSeFKABK6c6duHKFhoUhNZXq6hIrK3ToQGbPVkLDUbEiWbcOCxdSMQedcuXI4MFk+HAVx1fWcHDgbNpEFy2igYG/3yqEEHt7smIF6khxDC5xMjKRK8+BOLs0ThGUIjJWTp33n+VUUBlRYwZGOUJGJr7+QEYmqlSEmYTDjaisoahMGrS0tK5du9ajR4/vj9rxhqzg1mwy2IJwCABkZWVpaGgUXvQPAB074tkzSAtZV1NDmzY5OTlyxZfSFKWS5OTkpKen6+WvhE5Jw7y1BdQMQmLisf4AOrYssAK78PTs2XPTpk2KCxpycnI+fPggZq+VmpqalJRUs2ZNscBK2YSHh5cvX169qLKK/pNShlKnfn2jpHrIs3NQQs0AAHKjAdLSSIsW6NVLtY8uGTECmZn0yBGEh//eqqVFnJzI3r2FkQY6ODh8kpwWvXFDhoML/foVd+6QTp1U3qniuC8VVzMICQiC+xJc2l1go0DEICprYITZwkEUJu1IAWS47iUlITwcGhqoVEm+7CMmhnp6Mu+Ox5ORMwIANjakTRsZ5WTRIpiZ4eRJGhwMwZlcQ4NUrow5c0i7dnIGphh8Pn/Xrl2CG5LKEh0dbW5uLrtO/Vq4fEdWBQsz5ogiId3aoJusP1JpQCmdMaOAmkFIZuYLv1cZDrYA3FpI9zDjcjFxIpYuZdZRWVmVHSktCwsLCwsLS5HDChrKCjweb8iQIRkZGQAmTJhQp06dtLS0c+fOFbJbMUtJbW3tSpUqJSQkxMTEdOjQYfXq1YU0flQEe3v7u3fvNmvWLDo6OiwsbP/+/dIW2tasWVPueHbv3v3s2TPh0zFjxpw+ffrVq1e7du2KjY09fvx4kd0oKcinT5+eP38OIDMzsybTeoJly5bJthBQlpSUlOXLl2/btk2wIMbCwsLT01Px3NOxY8e2bNly8ODBr169unbtWs2aNRctWjRhwgRdZdLZJ06cuGfPns+fP584cULQoYzKT5482bdvHwBDQ8OtW7dKVti5c2e46D0IFhYWEQ4fPiz6tFGjRubm5ggIwP370tamJHz4MHHsWDE1g56eXrdu3ZydnevXr9+sWTO1Elk/pDhGRkbCM8n9+/d37Nhx7ty51NTUJk2a/PXXX61bt9bV1f3w4cOYMWNevnwpbBUSEnLp0qVevXopu7vXr1937dr1169fgqcuLi6HDx9mPIez/Ieh+H1HVLMMxVj9CaSm4ulTSJvPy8nBzZuYNauIc5QLQUzwNy3rKgAy+AhIQy09uS0KoJ5/UziXT+nEifTOHQinKtPS6NevCArCx4/k8GElDrlpU/Lvv1i/Hh8+ICUFWlqwtiYzZkB5d+IyTePG5Pp17N6N16+RlgZdXdStSyZOhDKXncWNvi70ZA6HAtbMDmiqk56JH6EAYGcDHSkicD5f6odMCE8hSyNVEIZHSMoREpIwdQXefMSvWOTmwswYlW2xaiYa1mXoRKmdPk2EbzIM1VBVB00MwZGYjzEzM3v48GGDZfuj14+hacmLbSyXZKSEhIRwOJzc3Nz69et37tx54MCBlStXVmq/opCBA3H2LH3DlDEOkNq1yfDh6oBcHaTivz19fHxq1qwpFKZv/B97ZxkXVdOG8Wt26QZpkFAQERBRsUWwu7s7sPCxu7tbsQu7EBWxMVGwA1AEpJTuZuf9sLAuyxa4WO/5//ywO2fOnFnZPTH3dV/3AXwWWZEG0XFYug0HxAm/y42rq+uAAQNycnKk1CK8f/9eaLGwrKysDx8+ODk5SS8SzcnJKddDKMNfhsRvlIKCQFGD8kLGjyfdutGdO2lEBMnLg5YWunQhXbpICOdKonXr1pMnT166dOkPmVR2tpgiSgBQUEBv3RInaCgspKdP4+5dmptLlJTQqhXp06cCjg6p6XgtMgUdAN4GIzFZiM6MX9YgdJNkJJYCEdrhxQu6di2NiEBqKuTkiL4+nJ3J4sXcOwFKceAMLt1EYgpYBLpVMKwHej7bLdzeiQuHA3l5bvUfQeTlSfv2Eu8xyLhxGDIE16/j+XMoKqJ5c+LqKkN3jZ07d2pqakospyuUjIwMTU0JpaTG9MeRCwgTcaVQVEB3aVcHZQalCA1HfBIMdFFDWnOi0jx+TN+/F7XxvmEVAFV0dO3tHMWMQbp1Q3w83bcPJY/5xe0WFli8GLa2FZoZAwMDAwMDw1/AnxXn+H9myZIl3Di9mZnZihUrAKiqqvbu3Vu2R6laterDhw8HDRp06dIlDoczd+7cly9fHjp0qGzhz5kzZ3LLK8gEa2vrGzduuLm5aWtri7ndNzQ05C+OsGjRoi9fvtjb2/OrHHx9ffkFDZqamn5+fm5ubq9fvz5z5kx2dva5c+cUK8G/197eXl9fP17Ew22rVq3mzZvHe1u/fv2goKByjX/27Fnen7uwsPDQoUOLFi36VpLroKWl9e3bt3bt2lVg5o6Ojh8/fkxNTZ05c+aaNWs8PDwmT56sqam5YcOGsn/i9evX8xcEkZOTW79+fefOnQFMmTLlxYsXovxFs7OzR4wYwc1hWr9+fdnirBkZGeLNGBgY/p/JyckREDQMHDgQAOfAASQlidrreGZmSunaos7OzqdPn5be+vj3Iicn5+Hh4eHhIdDu4ODw9OnTNm3a3L59m9c4atQoY2PjRo2El9IUyrNnz9q3b5/CLcwJoMSLddeuXcOHD/+pqTP8VcTmgRcKNJZcrJnhB9TfH2KViDQmhnz8CHv7XzYl8Tx9+rRq7frcm6eg9HILGpRL7nGyjhwvpWbgUVhI/f2xYoX43C9/f/81a9Z8/PjR1NR006ZNzs7OZPny8k3lb0RZmfz33++ehARqWSFYRLYrAD1tjOors2PFfMO0FXj3CUkpAFBFGw41sGk+TMqUpGezoa2BCLGjmchaacGPUDlCVCy6j8f7z+BFC+PiERePAdOwdCqGdK/IgXI5OPsde6Lpu8wfjcaK6G+IDlWIk0aJqOjePXr0KDshwbjvqvDD4zlx4TMNk5oaqVlYWCgrK+fk5AQEBFy4cKFp06YWFhYDBw7s27evoWGZ/1aJsFhk3z4MH07fvy+lKCGE2NkRT0+w2WxAUVFRjAeDnJycxBRbHkeOHOGXZr54JyH9WIzcoWKoqanVqlUrMDCwefPmEjt///5dqJqBS1ZWVlRUlLm5uZSHVlVVzczMlNyP4bcSYk+2HkLvcygohIkBxg9CbRvp9uzQARcvivQ7AYihIcT6ekqFkRFZsUK29ThcXFwUFBROnTo1YEBJiZfsbDH2DFyImEo0797R6dNpSAhXj04B3L6NI0fI5s3lDbI+e4MY4ZVdi4n5jkcv0E3E6pq02gWhmJjg5UtxHco8bNLTp+n69eCrRUvT0/H5M969IydOpLK1+0xC4JtSxZUeB8IcYXXFToRoaNCiIqSmlmpVVCQtWxK+9TdxqKiQXr3Qq5dUncvDpUuXVq1aJWA3KD2KioriSxoB0FLHlGFYshUpaYKbCEGzenCXTd0PqaAUa/finC9i4pCWCU11mBqifxdMH1XOcby9IeKDh+hqxWioAnBr1lKiYI6MGUPatuWsX08iI2luLlFVha0tmTWLKTbBwMDAwMDwb8MYL/8RPHz4cNWqVSgpdi5RqPszqKionD9/fsqUKdy3Z86cad68eXZ2tmyPsn//flIaJyen1NTU8PBwe3t7/vb+/fuLGuTatWsnTpy4deuW+GNpa2vfvHnTxsYGgI+PT+fOnWX+cQAQQjZt2rRp06YjR454e3v7+/vXLnHQNTY29vLykpWN+dOnT2vVqjV27FiumsHAwODkyZMTJ06s8IC9e/cOCgqqW7cugKSkpIULF5qbm3PLZEhDp06d3NzcALx582bv3r2ius2bN+/z588A2rVrN2bMmLId1q5dm5iYCEB8vQwGhv9PDh06lMxnmaiiosIVNJDvItexMij1LF0TtGfPng8ePPhb1AziIYRMnjyZvyU1NbV58+YdOnRYtmwZtwpPWTIzM2/evLlr167du3cfPXq0bdu2/GoGLjk5OSNGjBg9enROaS0Iwz/Mk9Qfr+1+Kj/w/4+oKAmZ49nZVPRp6tdz48aNZi2Ll/YfpZa7BJhmidI77WmgEDUDl6Ii3LolaikWwPbt2wcNGjRw4MD79+9PnDixc+fOb9++Le9MGCqJ1TNhYSp8EwHcGqNmxRP+SxH0Du2G48odhEchPRPpmQiPgvdttB+BoHdC+juLrcuhVwXjB8piWnl59MABOmoUZ/BgOm4cvXxZVESdUgydjg98agYecd+xfHux7YT0JORj+Rdq95hOCi6lZgAQm4dNkWjzglb1px1fcJbvvPZ0wz568yZ99Sq7gAOAZWRZ59JlW1NTrq+AsrKyq6vrtm3bYmJili5d+uLFi1q1anXr1q0iUSV9fXLxIhk3jjg6wtQUpqakdm0yZgy5eBElCgljY2MxT3lqamrq6urSHOrt27eXL18eN24cryVbQiRLcocK0Lhx46dPn0rTMzExUUy5DUppqkCIUSyGhobx8fEFQjOtRYwfHx8fHBz88ePHiIgI6et6MFSYVbvg0h9bDuPqXfg9wKFz6DgSI2ZLVYiHuLkRMbZDSkro0UOGU5UhhJCdO3dOnz79O+9mRlubSHQTESXlCQ+n48bRDx9KuesVFtL37+nYsfj6tVxzS0mXbN6TWibOLRPI1KnQ0xO52diYCFiuhoXRjRsh7IaQvn3LmeDeZxIeBpZSMwDIykFqsgTtCLS0yKZNxNkZxsbQ0IC+Pqldm8yaRfbuLUf9L1lTWFi4ZMmSSZMmXb161crKqmKDmJubfxGoRyaMsf2xZAqqmXHVMcVoa6Jba5zd+ev+Dzgc9JuCtXvwPhSpGaAUqel4F4qVOzBomgRxniCipdJ3LYwByHNo01ri7Bl+YG7O2rGDXLnCunmTXLpEVq9m1AwMDAwMDAz/PIxDwx9BRkYGd71g2rRp3OBxpcJisbZu3Vq1atVZs2ZRSlu3bl3WoWHo0KFdunSRZjR3d/eEhIRKmGY50NPT41a1iIyMjIqKSk1NLfuJfp5Bg37on48cOfLmzRsAcnJyp0+fFkjN2bt3r5iMFqHwLNBr1qxZVFQEgMVijR49es2aNdra2gEBARVJPAIANGrUyN7ePiAgYPXq1cuXLy8oKLC2tm7WrJmamtrq1au5feLi4rZt2yZqhHXr1nEdC319fd3d3ct2yM/P5yZSa2lpHThwoGyHDx8+rF+/HoCjo6OOjs7du3cr9lkYGP5J8vPzBfxLBgwYoM19Ghdho5pPaY/ExPel14WXLVtWGf40v4tu3bp169bt8uXLvJbCwkJfX19fX9/FixdPnz59w4YN/P09PT2nT58uZf7fgQMHgoKCLl++bGZmJuN5M/x57IkuXmbTlKPVlWWb2vevY24OFkvcgrqKCqno/YnMSU9Pf/LkydVDZ899BIA7KSiiYJfnD16lxDk+PldcDIETHc16+pS4upbdtG/fvi1btjx69Ih7bjEzMysoKOjXr19gYGBl3JoylBczY6yfgxmrEVl6OV1eDs2d4blSNkfJycW4eQgTFrr6HIlx8/DgDJRL5yovmwb/QAR/FrILm4W2zWShtHjyhC5cSD994v6ii/OGDxwgO3eialWBvt638DpE5EhRcVi4Gcc3iT3c8+ccLy+Smpqpor6uzeh9Og45fAE+VTZ66qOI4mYyEkpCXDkcPEojj2p12FCrQ70vr5p9eByhX3yN1n50j44KJadP898Xsdnsdu3atWvXLisr6+TJk0OHDm3Tps22bduUypUIrqjITfMl3JzsMlbkBgYGqamp8fHxZaP7KioqqampK1as+PjxY2Jiopqamp2dXYcOHRo3bizQMyoqqnnz5itXrqxSpcqP/wRJJv1qlXDOaNSokZRFLSWKDwolZbHzo6ioaGlp+f79+zp16kjsnJqa+vnz5yw+2W5cXFyVKlWsra3Jz9UXYBDFyl3YchCZpbNCklJw9ioys3B2h6T9WSyybh1Gj6ZlywfIyRFXVzJ0qAxnK1saNmw4cuTIYcOGXb9+nRACNhvVqyM8XOQO+vpkoHCJGZ07l4pQLdCICMydS06ckH5i9tbQUEO66CcbVRXY15B+vPJQsybp04ceOYLS6nkA0NQkI0eitB8nXbNGwPmfn4LAVwqKTwEhNnuJRFL4WUuLtGmDNm1IZia+f4eWFvjOor+FL1++DBs2TFlZOTAwsMJrdACsra1TU1NjY2ONjY3F9xw7AH06YscxvAkGhwNdHYztj3q/1hxtyVbc8Bcib8rJw7W7WL0b84QsE5YhLY1OnkyfPBG6MVlZ6bWBLgDn1Ew1Y5OfnDADAwMDAwPDvwojaPgjaNu2rYGBgY2Nzdq1a5WUlGSSgnDlyhVupQBRzJgxw9DQ0M/PT2ghAAcHBykLXvBXKODRvHnzffv28bfMmTMnKSmpTp06XLMBDoczceLEwsJCbRlJaE1NTW/evDl+/PiTJ08Kdf7klZn/eSuF6OjoadOmcV9v2LChWbNmAh3q1atX4cG1tLROnjw5bdq0rVu31q9fn9vYsGHDhg0bVnhMAHJycgsXLuzatevEiRMPHTqkoKDQoEGDBg0acLe+evVKjKChfv36I0aMqFu3riijCAUFhYCAgClTpri4uJiYCD57cDic0aNH5+fnA9iwYQNTeIKBQYBDhw5FRf1IdSSETOVlvVhYlO2fQ+nw5OS7pa8U9erV4+mi/hkOHDgQGhr68ePHsps2btzYrl27Nm3acN9GRUW5u7sX8adDlUZOTk5g5f3Vq1ft27d//vx5+Yo6U0q9vHD1Kk1LAyFERwcDB5L27csxAsOvJTwHgenFr7vrMYGQ8kGaNaOmpmJyCompKcQkZf5a7ty507hx48YGakZfaFweEvIRkIYmWuUYwbBEEvZNWdxupLAQYWEoI2jw9vZesmSJv78/v1JqyJAhN2/enDZtmhibK4ZfSeeWsK+B2esQHIb0LMizYaCHrq3w30iIqKtWbtbvw0fRhS0+hmHjASwofU+tqY4j6zFiJj6Glcp0VFWBWyPs/vmKJa9fczw8EBtbqjEvj758iWHDyLlz0ClVhv2cL3LE2gN8Eh3sQ2YmdXengYHIyHhqXX/8+CURmmYouT6bK2GsKRlqBA05ACiguJmEq4n0cSq+8BknBVWrE1StDve1XFGhYWo8ffENXl5kkBB/bVVV1dGjRw8YMGDkyJFdu3b18fGpiCGc6KrqNjY2ysrK379/z8nJ4T5RKioqfv/+fc6cOWlpaV26dOnQoYOenl5GRsarV69Gjhypqqq6ePHizp07c6PvV65ccXd3X7p0qcCTVHNn3HokTjBmV8G8X3E0atToP+lKw0iUDpRXW+Dm5nbt2jWJgoaUlJTg4OD80sUL8vPzv337lp+fb//HVDj6W0lPR2goCIG1NTQ0uG3RcTh6QVDNwKWIg7tPcMoH/cUtLAEA7OzIwYOYNYuGhoLnl2liQtq0IUuWiJJo/yEsXry4WbNmBw8eHDVqFAAyfz798EHwhMmFzUaLFjAVZvXz7RsNDRVzFBoSQhIToasr5azsrGFphtcfRHaoVhV1pftBhHzBsUuI+QZdHQzoLNVeZO5caGrSU6cQEVF8WWKxiKUlRo8mfFViiwkTfc0D5PMy+3LO3lESImg4LD+wXeEdTSoiF4gQlCyIQU0Nar/ZZo1SunPnzmXLls2bN2/q1KkSzoEhIZzt2xETQ/LzoaEBV1cyahT/hYbFYnXq1Ons2bNTBewuhKGtiYWTfv4TVJD8Aly6JdKsJTcfZ30xe5ykm6isLDpgABVtWnbPwpjDIgBc5dXEXJEZGBgYGBgY/s9h7hL+CNhs9pQpU0aPHi33a+/bBg8ePLj004iuri4tn18YIiIiyjba2Nhwa0DwWLFiRVJSkrm5+ejRowEEBgZyY0sydKSwtrbmL7guAM9d/CczmDkcztChQ7k25sOGDZPm8aO8NGjQ4NGjRzIfFoCjo+PDhw8rsOPBgwfFd1BRUdm/f7/QTTt37nzy5AmAjh07tm7dmhE0MDDwU1BQIPCj6Nmzp4ODA/c1GTOGXr/On/LyubCwT1LSm9Jpc8rKyjt37vwFs/3FVKlS5c6dO127dhVaBdbHx4cnaDh37pwYNYOdnd3Vq1eXLFly+PBh/vaPHz9u3rx5wYIF0k4oPZ2OGkVfvuR50VMAz56hSROyZw+Yejp/HhQY86H4toYA08z/6PX0PxE1NdK0KY2KEm4mKy+Pjh1lFgT+aZ4/f964cWMWQUddHIgBgNPfaROtcvzRTRQJ92cdZSCYsF4KQsoGM968eTNmzJirV69Wry6YSr9jx44GDRocOHCAGylh+O1YmOL0NgBIToWKMpRk7W309CU4oh+nOBSPg4S017bBvZNYuhUBb5CSBnk5GOphaA8MkMoyTwJ00SLhwTmAfvqEefPInj38jRllknIFyBBV3y8/nw4eTIOCCtly63v+t6nLpEJ28eNt7ejgmSaFnRs5sPh+lPIEHXXRUZcAiJsx79mXJD9Ht3ONu+fKF/9V5IoK1xxfopyfAwBXr0KYoIGLqqqql5dXz54958+fz3WGkyFmZmZVq1ZNSUnJzs6Wl5cPCgoaO3bsihUrRo8ezR/T6t279/Llyy9durRo0aIZM2bY29u/fftWSUnpyJEjLVu2FBhz8lCcvoJ3n4QfsVpVLJH9UyYsLCwopVFRUVXL2HIIoKysLL6oRHlVI2PGjOnWrdusWbPErHhQSsPCwgTUDLxNKSkpMTExZdXzAFBQgKgoyMvDyIiJhAnnyxe6cCH9/Blcc009PVKjBlm2DJaWmw/hq/DTAwBk5eDYJSkEDQBsbYm3NwkMpNevIy0NtWqRHj0ExFJ/JvLy8rt27erevfuQIUMUFBRgZUXmz6crVwqeNhUUSJMmZN06oYPQwECINy79/p2+ekVat5Z+YlOGYsYqpKQL2aShBvdBkoUiaRkYORtPXyE5tbjl6AU41sLhtTA2kLAvcXcnQ4bQCxfo69cghNSvT7p1Q1m7qfx8KqnkqzZNFdp+n93kCbtB+0Lhi3jExoZIJ8D6BXz79m3IkCE5OTmPHj2ytrYW35muXk3PnuV+H4pvB54+xeXLZPdu/nol48aNGzhw4Pjx4/9wk8WnrxBZxnuFn8govHgvoXgWZ9EiiFYz5LPZD82NANRIz7acOreCE2VgYGBgYGD4P4B52PtTmDdvHvfFnj17yuXfKMCtW7dOnz4to0lVIrdu3QJACBEjaOAae/68oQKX7JKnrJ98Wli1ahW3YkKDBg32lF77YxDKp0+fACgrK2/ZskVUn+7du/Mby5dl4cKFCxcuLNtuYmISXdbZkoHh7+Ho0aP8sjBCSKmvuqkp6dGDHjzIrdf+tqCgTUJCQulsPnl5+QsXLvykicsfi6Gh4aNHj7Zt27Z58+aY0hU3X716xX0RHx8/f/58USPUrl3b19fXyMjo0KFDzZo1mzx5Mk/fBmDPnj1z585lSxOR5XDoyJE0IECwPSuL3r6NKVMIc0X481jwmT4vWQVuXwWWkvy9GcpCVq5ERAR99gwCmiF5eeLq+ucsNAOIiYlxdXUF0NeAHIihAC7GY601lKS+kbQoMaqPMBdrO2FiQpo25W/IzMzs3bv3li1beN5a/GhoaHh7e7do0cLS0rJsUJPhN6KjVSnDSlYDiOigrooN82Q+HeD9e/pZWDWLEuj79yQ3F0pKOUV4m4lsDlItweJmzKqAEEAFAGgcOO+KgzPpGXjwHM3qC4bT6Pr19OXLRI0qIybufGjbhNuolZW2/ujCXk8vs2xsSPNrkJeHMAy/fu7y/EmX59cWnVl7rV67VFVNDmG5vb1fJ6IkBJKUJP6DstnsgwcP1qpVa8SIEbVq1ZLw31JOCCE6OjqEkLVr1x49evTixYtNmjQR2q1Hjx49evR48eLFly9fFi1aVLt2baGJvIoK2L0CQ2cgPEpwk6khVs2AbuUEguvUqfP69WuJggZzc/Pk5GRRzpHy8vISRyh73KpVq/r5+XXs2FFUn/j4+GzRkVEOhxMfHy8oaIiOpkuW0JAQpKSAxSJVqtA6dVhLlkBTs1zT+8d58oROn075DOEQG0tjYzFoENm27XOkkCsXP98TpT4QIXB2Js7OFZzn76NevXq1atU6c+YMN+GHdO1K7OzoypUIC6MZGVBQIPr66NSJjBkDUctTuWJtbbjwPYNIw8CuCI3A/tNISinVrqOFEb0wXJKhalYOOo1C0LtSjemZePAMnUfj+iEYSHSLUFcnw4ZJUE0oKBAFBfFJUbkQWQlomNLOm/Ijamc8R+lVUGJjQ3bvFqKf+B28fv26S5cuo0ePnj9/vsTHRrp9Oz18GAKnssJC+vYtRo8mFy/yrCaaNGmiqKi4evXqJUuWVM7EZcOncJH2DFxy8vDlq1hBQ0EBhOUn8HhlWCVLXg6Am10d/IUnEAYGBgYGBoZfBiNo+OMYPnz4z+yemZlZYUHD4cOHR4wY8TNHl97dgRu9btSokZ6enqg+GRkZAMpXBlU06enFMQ0tLa0KD+Ln57d48WIAFhYW3t7evLklJCQUFRUZGhrWrFkzJER0yVlJXLx4sXv37vwt+/fvHzNmTIUH5LF9+/ZJk6R1qduxY8fkyZOl6TlhwoQJEyaI6TB16lR3d/ft27cvX75copKdgeH/kM2bN/O/7datm6OjI38LmTsXhYX00iVOfHz/pCQBNQMhxNPTs/0/XfJAXl5++vTp06ZN27FjB78pjr+//9WrVzt16uTv759Ten2wd+/eSUlJcnJy7du3nzBhgrJycRx71KhRTk5OjRs35iX/xcTEzJs3b+3atRKnQb28aImEQhAOhz54QJ48QZmy2Qy/kb3R2FGydK/MwraajD1DhZCXJydOYMkS+PvTqCgUFUFBgZiZxTVt6lO1asT8+QkJCSoqKmPHjv3tVW9yc3O5P/aGmqimjC85SCvE5QT0k5SDyKNaieQlrKoN2GxBDQcXQtC4sYDv8eTJk11cXAYMGCBq5Bo1apw+fbpv377+/v41alRSyWuGPwWJlg8y94QQD33wAOlCMnwTNaoEWNcvZMuna+q8fJkVKKf4MQuF3Ie5BpBrIGyoWBR5E85bJKWi+3jYW2P3CtTir4zw4MErM7shUz2jqxRHnZt9fLzH8z+TpFhw3SB8fUkXEaYTJVF/vfTEYXeFVZqXwrW+SpUq06dPX7ly5QnRteozMjKysrLKW/ucw+GsW7duw4YNPXv2fPnypYGBhDNL3bp169atK75PfQf47IPHCnz8jG8J4FDo68LKHGtmVmJ9dAcHh7dv34qvTQlAUVHRyMgoOjq6bK4Fi8XS1dXVLL9ioHHjxm/fvhUjaEhOTha/npCfn08p/SEQefaM/vcfjYzkdaApKfj8mb59Sw4dQjklF/8sWVl07txSaoYSaFQUZs8uMr8JiJP+FYo0QfunmDp16sKFC384mFavTg4eBKUkORmqqpC0KkXs7am6OjJEVE8AoKlJyi+0WjIFLRtj7V5ERiM3D0qKMDPGzDFwk+KZ47+VePFe+KaPYRi7AJdlJcY2Nka4yEJEHMK+LtdK1NZMorqt7ckD1vtx4wZNSEBREdHSQr16ZPbs315jgsvNmzcHDx68c+dOqWrypqbS06cF1Qwl0OBgrFpFVq3itVy5cqVZs2ajRo0qr0TsV2JqBBZLXIEkOTlJhh/Bwfj2TaCNAryL+gsjPQBqCop1ZlaGrpOBgYGBgYHh34ERNPxr8PwMOGLuNwEAFy9e3LFjx5AhQ3r16qWurl75U/vBp0+fnj59CkD8IwFXgiB9dfOLFy+eP39+3rx5QjNyuDnQ6urqFVZIfPz4sV+/fhwOR05Obtq0aWfOnPn48eOHDx8+fPiQkJCwb98+bjUNBgFq1qw5d+7cadOmSdPZ3d1dym/jjh07srIkZcAxMPzZBAQEvH9fap1JqBMJWbiQDBz4Zc2a4NKFXZSVlXfv3j1s2LDKneWfAYvF6tOnj4eHB/9Kd5cuXZydnQVOBR07djx79qyocerWrduwYcMHDx7wWtatW6eiosIVq4nj2jWIyFMEgPR0evQoYQQNfwxvMzHnU/FXhQDH7Yk+UxKkwsjLk5UrkZdHXr6k0dEFxsYLLlzYsm5dAV/tm23btrVv3/7w4cMSg3yVOU157pQIMMSILP1CARyJpf0MpNWyWJXkAYap63MaN2E9eSyoaSCE1K3LvxINwMvL68mTJ0FBwqoI8OHi4rJy5cquXbs+ffr0Z8S1DNIQ9hWPgpCXh4Z1UFus3UZlYG2Bh4ESOvxSyuQEf9Wt2nrJpSR1XQ4vMCxFajEAYgy5cZRzF4WXSHYOnr1Br4k4vxPVqyE4Cx8Ssu+0nnypTpt8tjwAFuXMubB5uvd2Fi15LC0qwv37ECFooPr6Eg4vXe35CRMmVKtWLTIy0pzP2Zuf1q1bBwcHT5o0acWKFRKKoPPmRumwYcOioqKCgoJEDVsxqpnB2xMpaXj/CUVFqFldipzpn8PZ2fnYsWPS9DQ3N2exWHFxcfyyUUVFRX19/WrVqlXg0O/evRP/vCxNdgSHwynOkM7MpLNm8asZfowTEoIJE4i3t8hk+v8n6Nat9MsXkVs/fdJVDgbEBdp1NCphWn8eHTp0mDp1amBgYCmzJUJQpYpU+9esSSwsqGhTfWJkRA8fpgkJhMVCixakRw8py9W5OMPFGQBS06El9d8iLx+PgoRXDOPy+gNiv0suPCEVo0fjzRtRYo4MU5vruV1FXWV0dTBpBJvYjcO4cQQApdJo134NBQUFmzZt2rJly/nz55s1aybNLvTUKQg7Kf2g9O1ijRo1pkyZMmnSJPF+pb+XpvVgZowI0b6oZsao7yB2iKysss/RvD8zh0WC9bQBODg5/+IqzAwMDAwMDAx/Hcy9wr+GfImHp8S6FU+ePLlz586dO3fi4uLmzi1VpWz27NlWVlYAMjMzuXHoPn36tG3blrt13rx5CQkJ9erVGz9+PLflyJEjDx8+lH6SKioq8+bNO3funBhBQ15eXlJSEgAjIyMph3348OGJEydOnDhx9uzZsiNzBQ0WFhbSz1OAgQMHciuJFhYW8mcJc+GubR09elSUT+bbt2+nTJkCYN68eby67wLY24tMxunVq5eYraIIDg6ugGOHvb39uHHjxHT49OnTnTt3ADRv3ly8oWvTpk0BrCq99C+GuXPnmpapSy2Uw4cPM4IGhr8dHx8f/reurq4ik/mqVzfcvFnh6FH+usJXr14VU7Xn38PIyKhhw4ZcPRwXSumzZ88Eugm1gOZn/Pjx/IIGAEuWLNHV1Z04caK43ZKTJcxPkhU2w69k3mdeAA0bapDW0q1FM4hDURGNGuXn5XXt2tXPz6/sdl9f3zp16nh7ezv/JqtYTU3NtLQ07uvBRlgVjgKKR6kIzkJN6cSxGnLQV0B8PvI4iN13tOqKBfTBA0RHg8MBITA2RqNGZM0a/jTNt2/fenh43Lp1SxoB7qhRo96+fdunT59r167Ji3DdZ/hJXn3EfysQEl5cL1xDDdXMscAdnX7h1XK+O24/FlmTvqoxFoi92sgeJycoKKDk/iFRo0r3OV4JGkJM8lgENiowUIC6HFLT8Ow1clJBi0ByQJXBqg+iBBCwWkKhAeWEA4mI1oXrOxRFc60dlFGvOPleMzt93+4pbV7fETgEzc8XFapijRnDuX8fKSnCNysro1s3aT6uurr60KFDd+3aJcp+6fPnzwEBASNHjpwxY8bGjRulGdPT0/PTp0/37t2TlXegANqaaCbB9V9mtG3bdty4cfHx8foSFSRA1apVjYyMYmNjMzMzASgrK5uYmChIF4UVIDIyMjAw8Pz58/yN959h4wFExSI3DxqqGNZN0c5S3CBsNpvn9043bKBhYaJ60o8fcfo0EW2c83/Eq1fiwtqUjiFnbmgsSRVi4wIALAIXYX4t/x6EkL59+165ckVo9SipmDIFs2cLf2RQUKAxMTh8GNy6PdeuwdOTLFqEFi2kH156NQOAd6GIjhPX4Xsibj3G0B7lGFMUpHVrdO1KL1wQUlPDxER7x+om++R876Pst1BeDp1boi6/w9efoWbIz88/fPjw2rVrbWxsnj59Wg4dm2hFCxeakkIyM/nNJ2bNmuXo6Mj1HazwhCsVNRU0r4/IGOEnEhYLLRtBWfy10cwMOjpIFF695ouWRo4cG0AtW/GyCAYGBgYGBgYGRtDwz8Ez1hZTfpJLQEkh8BZlHqI6d+7MFSAnJiZyBQ0NGjTgpVOsWbMmISHBwsKC1/L06dNyCRpMTExWrly5cuVKMX3ev39fVFQEwNJS7KoGH0+ePOG+qFOnjsAmDocTGBgIoGbNimdpmZmZvSrtN66rq2tnZ2djY2NjY8N97m3QoPhxf8KECVlZWZMnT+Yt6/O0xra2ttwaz+Wid+/e/fv3L+9ely5dqoCgwdXVVfwMjx8/zhU0DBw4kKdrYWBgKC/8sXkAYuzKAWRmZmpoaCTyLQSIKdnzr3Lz5s1atWpFCXPN5aKqqjpo0CDxgwwcOPD9+/cCQqspU6Z07txZ3HKVxPW1P2MBjoHLy5IksXZVMNpEbFeG8jBr1iyhagYu3759a9OmzaNHj35L+QlDQ8O4uOLFe30FdNCFdwIAHIujK61IVByWbMWnCOTkQkUZtlZY5gH9MkoXKxXE5wPAp3w5szVrSGYmvX8f4eEwNycuLgJF2TMyMnr37r158+batcXUDS7Fxo0be/XqNXr06MOHD0uZGs4gPfcDMGYeovhCOOmZePUeExZiwUSM/VWRTRND/DcKy3cIVj0HoKuNGaNklBErNaRZM1ha0pAQAI9rNBg3YSuvHkT17+H2ke8VtTRt27vU14CTOtT5lgde6WDacnwMQ1oGABRdhvxgSrh1sdTAKok75AECcaqmIQHb9s+s9j1CyGTEPIvVro3WrXHhgtBqL8TZmUhj9w0AmDhxYsOGDRcvXqwirP66hYVFRkbGtWvXGjVqVKdOnSFDhkgccNu2bfv27askNcMvRlNTc9SoUePHjz979qzEYvAA5OTkzMzMfv64CxcuHDduHP9fZOZqeHkjOe1Hn63HjDfO+K6uIrJae6k/6OvX4o6Xnw8/PzCCBgCScgCaIMilAa7cFh6tdKiJOcIe9zXvUgBpbv/UhaxGjRrcVY6KQdq3R3Q03btX0F1fQQEFBeBTpaOoiIaG0unTWZs2wcWlwkcUQ0o68kX+kopJkKTWlh6yZg2MjHDhAo2MLD6Hq6mRGjXIqlWws/PaguGzcD8A/LoZXR10bokdkjzyfjH5+fn79+9fvXp17dq1jx07JlEo//MoKCisX79+5syZ7dq1+2P9CbYuwqcIBLwWPEsQgsZO2CCxTISxMTE1pSIEDcG6WgAIIbY1K63YEgMDAwMDA8O/wh96t8RQYXh2/RliqvcBhYWFXGtcFRWV35VIJ57nz59zXzg5OUnTPzc398WLFwCqVavGtZfg5/Xr1ykpKQAaNWpU4Sm5ubl9/vzZ2dm5Tp06jo6O9vb2oqKJnz592rdvX1FR0d27d8PCwkRlsbx+/Xrx4sWtW7eeNGlShWfFwMDw9yJQb4LraCKUpKSk5s2b86sZZLW+/Hehpqb2+vXr7t27+/v7l92qqqp67tw5aZx4Vq5cmZeXx5+XyeFwli5devDgQZH7SHK6pvr6/9Sa7l9OXok/g5M682eRGS9evNixY4f4Pmlpab169QoKCpK+ZJisMDMzu3HjBu/tcGPinUABnP0OyxdY54kovoz5Z69xPwBLPdC3dDF3K2U8TgWAcG6SoZoaEZ0wN27cuJYtW0oUUfHDZrO9vLxatWq1cOHCFStWSL8jg0Syc+GxopSagUdCMtZ7om1zWEjlAiYDxg1AFS2s3YtPEcjLBwBFBVhbYPY49O7wi+bwAzk5DB+euXnbyjZjPduO4BAWADblTPPeOf/8ehgasjw9IUzOV8cWd73g/wy9JyIjC8hGwT7Cagm5thSlK5sToJoy7NRQ6453xzO7HSJFlG03MSF9+4qZKWv9eg6Hgzt3Svk0qKqSBg3Inj3SCwerVavWqFGjM2fODB8+vOxWOzu7d+/eOTs7nzt3rmXLlm5ubuL94ZKTk2NiYn7mKfJPY8WKFd26devUqdOuXbvk5eXT09MppWw228DAQEdHpzKOePbs2YCAgN27d/NaNh/EofPIKp2C8TVO+cVHbZe68UL/1EpKSqVKXWRmSjiqxA7/J5RkvIjpcHgd+kzCo0Dk8sXcWSzY18DJLVBSFLLTPyZl4JKenq6mpia5n2jI6NGkRQu6YQPCw2leHlFSooWFCAsTrhb5/p2uWEGuXUMlhLEtTaGtUUowJIC8HOxryPKIZOpUjBkDPz+8ewcVFdKqFRy5CjgoKeLUVtwLwP7T+J4IFgvG+pg8rLQ3wx/AqVOn5s6da2tre+nSpXr16lVkCEdHXLkixhOFaGujzHesc+fOmzZtOn78uNBr1p+AshKuHsSEhXgchOhvAEAITA3h0gA7lkBRGteeiRNF+Zd80tMBYGRorKmhWXYrAwMDAwMDAwM/jKDhX6NKSYW/hIQEMd1evHjBtetv1KjRn+l5e+bMGQCqqqpS6i0eP36cl5cHgFca49y5c7ytJ06c4L7QLEmtc3V1laZIJz8eHh4eHh7S9FyyZAnXXmLevHmi1AwZGRlubm4pKSl37tzp1q1b1apVyzUZBgaGvx1KaXx8PH+LtbW1qM4eHh6fP3/mb+natauGxv9HSdvSaGtr37lzZ9++fbt27XrL5+qppqbm6+srRhQiwPr162/cuPHu3TteyxfRBYYBoHdvBAQIcVLlUqUKa+xYKQ/N8AvQZCOBAwBvMylfkVZZkpSUFBISEhkZmZycnJmZqaamZmBgYGNjY2dnx/pHi3YvWrSIw+GV8oC8vPyECRNev3797Nkz/grrISEhCxYs2Lx58y+eXq1atfhVSq7aMFJEXB6+52PxVSSX8f+PiMbcdTAzRqM6PxpNShKwo/MkfHO8vLzevHnDNQArFyoqKt7e3k2bNuV3O2P4ebYdRojos3j0dyzZisPrf918endA97a49QgPAwGgWX20bgo5yfnwsqeQ4kSrwav1u8XJFwdRdDJT9uyd1ub1HZiaklmzIFY+bmLIF2uj4NxG/h1CDEAsAVUgCYhHvwY4yLXe03DinBLhXK+gQDp0kKAOZLNZW7YgMJDu308TEkAp0dJCv36kXTsAly9fPn78eHx8vJOT07Bhw8Sr3seOHbtq1SqhwSF7e3uuotTe3t7d3X3WrFleXl5ihgoNDbW2tv6XTuyKioo+Pj5Lly51cnJydnZ2cXFxcHDQ0dFJSkrS0NCwtbWV+frAzJkzT506xRO65eTicBk1A5eNR2w0VfMdrFMFzCO4aoZSJhkSK19IWRojPp6ePUs/fyZKSmjfnjRvjn/obw0AVlYo8eYUTo0aykq4sg8HzuDsNXxLBIcDHS00c8YCd0lO8v8W/v7+MrD9t7Yme/eCdw/RuTMV5jrDhYaGwteXdO78swctQ3UzmJuKEzRYVoVrQ1kfVUWFdO+O7t2FbnRtWAlHlBGhoaHjxo1LT08/evRo8+bNKzwO6dePHjuGiAgRmwlELG+uWLFi6NChgwcP/mNNGlSUcGQ9klJw7R4iYlHNFB1doS21AoG0b4+QEHrokGCVRjW1b1W0QDkW5tVE7MrAwMDAwMDA8IM/9FaJocIYGhpyX/BMdwE4Ojo2b9581KhRvHUfXm6rS+UY3P0kYWFh9+7dA6Crq5uWliZNgU+eNyBP0MAjPT2dl3Q7bty43NxcCYXSy09ubm5kZKSNjQ2A9+/fnzp1CoCFhcWoUaNE7aKurr5y5Up3d/eMjAx3d/crV67Idko/SWFh4aJFiwYPHlyrVq3fPRcGhn+TwsLCIr7lLTabLUr/9O3bN4HaMTo6Ohs2bKjc+f3BsNns8ePHjx8/PiIi4ubNm0+ePJGXl58yZUq5XO4JIUuXLu3Vq5e0/bt1w/nz9N49ITk3cnKkTRs4MFU//yDs1XA3BQAepqKIgi0jSUNqaqqvr+/169fv3bv39etXoX309PQGDhw4ZcqUUomkfz8fP368du0af8vatWu5hcni4uJatWr18eNH3qbt27f379+/YcNfum7t6OgYERGRkpKira0NgE3QXQ+7owEgzYriuZAvQWw85m3AneM/WkwVCdc9PyZX3LG+f/8+bdo0X1/filnQ6+npXb16tXnz5rVq1foFbsZ/OwnJ2OOF96Eo4sDKDBMGw8xYSLenYsvEAwgT/pOtROTYaO+C9uV/2EpMxrFLePURSgpwa4zubYRnSEskPAcX43EglkbnAiVqhjZfnm+5sMakKJt2786aMwcmoqvyxMTQ4GAjtqqGcoOUNL4QLwX9BspnqW7HO9uZmbFWrqQLF9LIyFJDqamR1q3JwoVCj/M1Fjf8kZwGBxu0bAyl+vVJ/fr8v9ikpKThw4d//fp1xowZJiYmjx496tatW506dTZu3ChKDNqxY8eJEye+f/++7L2Bubk516oQwKxZs2xtbQMCAsScr168eOFYkmcsE4qKivLy8thstqJihf6usiAjI6Njx44NGza8c+eOr6/vxo0bVVVVXVxc+vfvX1BQ4OTkJFsBh62t7eDBg9u0aTNnzhxzc/Nr9/FFxO8xv4A1b3vtMb2iBnVJLCrM53A4cnJyKioqVlZWgudbU1O8eSP+qBKmVVhIFy6kt28jLg7cU/+5c7C2JitXilf5/F2Q6dOpvz9E1GsjZmZk2jQAhGB0P4zu92sn9yfx9evXu3fv7tu3T5aDZmVRsYlGKCqid+78rKDhzRt6+zays1G7NmndmufJMXkopq9EijCNmYoS+nWSLrH+/4AdO3YsW7Zs0aJFEyZMkKYQjzg0NcmgQXTrVqEOMcTWlsydK3S/Jk2aWFhYnDhxYtiwYT81gUqmijaG9KjgvmTqVNK4Md20iUZHIzsbiorE2BhDh+bd90FujorKr7Z2Y2BgYGBgYPgbYQQN/xrm5uaEEEopL9O0qKjo7du3b9680dPT4wkaHjx4wH3RokWL3zNRsUybNo2bAhgZGVmnTh0vLy9XV1fxu3AFDXJyci1bthTYNGPGDG69CRUVlezs7EmTJoWEhGzZskVgmSY4OFiauVFKY2JiPn/+HBoaGhISEhIS8vHjx4iICEdHR27Ni+nTp3Mnv2LFClHhSS7jxo3bt2/fy5cvfXx8zp4926dPH2km8AuIiooaMGDAo0eP2rdv/7vnwsDwzyIvL6+goJBfUk61qKiIm+Rdtue9e/cKCn4UQdXR0blx44alpeUvmugfjIWFxZgxY8aMGVOx3blRTx4S69kTT09MmkSfPEE639Kgjg7atiVr1lRsDgyVRD9DcjeFAkgrxNE4jBAW/pSenJycW7duHTt2zNvbm2sHJYaEhIStW7fu2rVrxIgRS5cu5SlN/3b27NnDb21VrVo1XsEsIyOjixcv1q1bNzu7ON+2qKhoyJAhz58/5zlj/QLk5eVbtmx55cqVoUOHclu66ZPd0RQA2wFFp7jRKkE+RyAqDlWNit+alsTLYsT+nfv169e0aVMpy6IJxdra+sCBA4MGDXr16tWv/F/661i7F4fOIzL6R8vpa+jRBuvnCiZR54jVoADIltThT4BSzN+E89fxtcRT5IQ31nlivjt6ldyV5xQhsQDx+UgrRGoh0gsBgAAZRcgpgoEivubS4Cy8zEB06Y9srIjl1UlvtwYYdQHiHUgeP6Zr19LISCQlKbFYFhrnI1FfVF8TAwzswvfezY1cvEhXrCDBwTQzk8jJwcgIQ4YIrd4S8w1jF+BNMBKTAUBeDham6NcZ891/9AkODu7UqVOvXr0uXLjAdQ5o2bLlrFmzdu7c2bRp0+nTp8+YMaNsCIrNZg8ePPjYsWNrylyg1dTUMktCTSoqKrNnz964cSPXHVAoFy9eHDdunKit5SItLS0iIiI3N7ewsJDFYsnLy1epUsXCwkLiHQiP/Pz8wsJCRUXFn4m6cdcK8vPz1dXVu3Xr1q1bNwDh4eFXr14dM2bMtm3bNDQ0xNiGVYBr1669e/fu/PnzzZo1e/v2beAbrYIikd9ADocc9zEbOcDMvganqKhIlF0E8fCgz59DRLSYmJsT8TkMlNIxY+jdu+DPns/NpW/f0vHjWbt2oWKG81ISH4/cXBgY4BeIWvT0yNSpdM0alC1gr6eH//5DicenDBHqsskrKvpnMn/+/AkTJmhpacly0JwcFBaK70Ik3ViK4907Om8e/fSpOHzOZsPMDH37kkmTAAzogo9hOHAKyaU1DarK6NEW89yFDVjZxMXR0FCioICaNVH6QUxWUEo/f/6cn59vZWUlUTSWl5c3cuTIkJCQp0+fykqITMaPR1YW9fICvxejnByxsyN79kB0RbZ58+ZNnDhxyJAh/5IhkCANGpBTp0hhIVJToaHB9dFRf/kgJzcnKUms9IeBgYGBgYGBAQAjaPj3UFZWNjU1jYqK4pVmj4+P5y5A83wOioqK7t+/D0BBQeEXJ8+J4uHDh7zXu3bt4toVGBsbx8bGxsXFtW7desmSJfPmzWOxWMePHz9+/LjA7klJSQEBAQAaNGggsCh84cIFrsrezs7O19e3V69ez5492759e3h4+MmTJ6UvkRgUFLR48eLw8PDw8PAcYZbj3IjFiRMnuPWb69atO3DgQPFjslisbdu2cR3tZsyY0aVLl4rl+cmWy5cvjxw5Mjk5GYCAHz4DA4NsMTU15S9zEBwcXL++kICBQCJ4v379hHZjKC8CS5YfPnzgcDjilpCUlMj+/eTBA3rsGJKSQAg1NGSNGQOZJm4yyITuevgvBNkcAJgZSq1USHOtcg/C4XDu3bt3+PDhCxcucAt1SU9BQYGnp+fJkyenTZvm4eGhXTmLtr+M3NzcY8eO8bdMnTqVP8hkY2OzbNmyGTNm8Fo+ffrUrVu3K1euqKur/7J59urV6+zZszxBQ0MNqHOQwQI0QcxAI4XskpiMtyE/BA0mJUvfUaKD35mZmW/evOF3pKgYnTp1unr16rRp03hGYgwCLN+BbYeRWdqXPi4e+84gIwueq0q1q0gqE68qqcNvh0PRdjcClSlnCOQBFIAWAMBnJYxJwpzbUFJBYgGyS8KvNDGG6Ir2V+BDXwHupmScKVSkCILTU6fo+vU/IjEczqL0lQOV935nCfHMY7PQuhmMBLbo6bG2boWkej+RMegyFp/Cf7QUFOJTBDbtR0Q09q0CgHv37vXv33/NmjUCxSMUFRX/+++/3r17jx49+uLFi4cPH65Zs6bA+EOGDGnduvXKlSsFYv/5+fn8ovP+/fvPmTOHUipUVRAQEBASEtKlS5eym8pLbGxsZGQkT8nKnUlWVlZ6erqDg4P4CBalNCIiIikpqaCggGtaoKysbGFhUbHqYykpKTz9GQ9LS8tJkybp6OgcOHDAysqqAsOKgRDi4ODg4ODw8ePHS5cuKSsPF//dkJeHggJYLJa4/xZbWzJgAD14UEgmdJUq8PAQHy6lR45Qf38IrQUQG0sXLCA+PvjJXO2yFBbS9etx7x5NTER+PjQ1ibk5mT8fleyJSPr1g64uNmyg4eHg3s+oqpJq1cisWZCUN1JexBQM5W76M2UN165de/To0Z49e2Q8ro4OUVOj4hdVKhxHDwriTJyImJgfLUVFNDwc27YhNpasWgVgmQeaOGHjAXyNRXYulBRhYoDRfTG4ewWPWXECA+mqVTQiAomJlMWCgQGxsSErVsDMTFZHSE9P37Vr16pVq7S0tNTU1OLi4vr06TN37lxRaQBpaWldu3Y1NjZ++PChwEJc7HfM34gPn5GRBUUFVDWCxwi0bCztTMj06aR7d8727SQ6mubnE01NuLmRYcPEn1JatmypoaHh6+vbsWNHUX3y8pGeCW1NmVWwev8Jmw8g+juKiqCrjWG9KmIrVW7k5PjrT1laVI+P/xYc8kHg6szAwMDAwMDAUBZG0PAP4ujoGBUVFRMTExsby9UEcNsNDAy4L549e5aWlgbA2dlZWfnPWts7efLk5MmTAWhqaj548CAwMHDUqFGZmZkLFy709/c/fvy40PIT169f55oiCNSbuH37NldVICcnt3//flNT07t37/br18/Hx8fHx8fFxeXq1atGRkZlByyLjo7O1atXBRqrVKlia2tra2tbo0aNZs2aJScnc72XAWzdulWaVJtmzZr16tXr/PnzX79+3bRp07x586SZjMzhrax5enp++vQJAJvNnjlzZteuXX/LfBgY/k+wt7fnFzT4+/sLVSoInPdu3LiRl5f3G22K/xlsbW2VlZV5GrX4+PjXr19LTrlu3pyUlFaVUR0DBtmjzMay6mTGJwqggKLrS+qiA3dT0kYHLCn+bElJSfv37/f09OT/hVaAjIyMZcuWbdiwoUePHp06dapbt66lpeXfuFR3+fJlrtkVFzU1tbKV6adOnXr69Gn+QMX9+/fr1q27YsWK3r17/6yFr3R06dJl4sSJPLcbFoFDIR4rAADLkRZFCvnbExb4qxWblpxZ4/LAocK/Lffu3atbty7vvvpnWL9+vYODg5+fX9mKaQzhUTh8TlDNwKWgAFfu4O5TuDX60diiAfwegiOyUjlqVpf9JGVL1/v0uS3Ad3HhvSgC4gGU1tlkTmiotuc5qSLyWUaFDVdt9NQnXfWgKGXCZ1QU3bwZpcNvjTiBM/N3rFeYJKBpUJBHi4bYvli6kcswcnYpNQOP7Fxc9INTze+fXq45ffq0l5dXWQc+LmZmZjdu3PD09HRxcVm5cqWAY5Otra2xsfHdu3dbt27N3/7t2zf+OysdHR0Oh5OVlVVW6Z6dnT127NjVq1f//E1Xenp6REQEv+EWj9TU1JCQEFvR9RE4HM7bt2/T0tJ4NjmFhYW5ublZWVnm5ubGxuX2IEpOTuY+O5elbdu2Y8aMKSwslP5Ws6ioKC0tLT8/X0VFRV1dXfwjsL6+fnp6entX7DiCDNFCQf0qqC5FlJPMnAkdHRw7RiMiuNIEKi/Pql4d//1HOnSQsPOlS+ATlwhAQ0Jw4wYRHVasCNnZdMgQGhgI3n9+aiqNjKSfPpFZs0jv3rI8VhlIq1Zo2ZK8eEEDA0EIqV8fTk6Q2hpEGvilDEJVC9wOf6CsISoqavTo0WfOnFEVnT0PAE+e0CNHio0u9PTIyJEQrd4ohsWCtTXE3EwaGBBJaTDCKSwk9esDKDI1FdyUk0O9vUmbNnBzA9C+Bdq3QHYuEpJQRRtqKhU52k9CL12iK1fiW0mloqIixMbS2FgMGkT27EF5igaK4ty5c1OnTm3ZsuXdu3fr1asH4Pv373v27GnQoMHgwYPnz5+vyxdBBxAbG9upUycXF5fNmzcLCKcu38Sc9Yjgs4YKDsPzN+jbEVsXST2h6tVZW7agnE+LHh4eGzduFCpoOH0VnqcQHYe8fKgow9wECyaiaTl9ZCilV69evXv3roqKytChw3afsTp/A/F81i23HqNZPRzb9Eu/J/XrNgh49ignN+fOPb/2bX+u/AoDAwMDAwPDvw4jaPgHadq0qY+PD4CbN28OGzYsPLx4oahGjRrcFzdv3uS+cHH5BeJbaaGULlmyZPny5ZRSJSUlb2/vatWqVatWzd7evmfPniEhITdv3nRycjp//nyjRo0E9uV+XgBt2rThNXp5eY0ePZprDb1v3z7uXioqKpcuXRo7duzBgwdfvnzZuHHja9eu1RKWEpGamgqA92xjaWlZq1YtDQ0NbnKJnZ2dnZ2dwFr23LlzExISAAwaNKhZs2YCA/JyrAWel9asWePt7V1QULB69eqRI0eK8qb28/NLLOsSKYk34guLlvD69WvuC66awdra+tixY3+IewcDwz9M06ZNvb29eW+vXLny33//le3m5ubGYrF4S89fvnzZunXrrFmzftEs/12UlJRatGjh6+vLawkODv4ZD3mGP4oxpribgquJAMAB7iXjXjJVZMFeFZ30SRdd1BC2VJeenr5q1aodO3ZItGSQk5OrWbNmjRo19PX1NTU109LSPn/+/Pjx47Jpr9nZ2SdOnDhx4gQAFotlbGxsaWlZvXp1a2tre3v7xo0b6+npyeQjVxK5ubnLli3jb+nVq1fZtGA5Obnjx483aNCAq5rl8vnz5/79+1erVm3x4sVDhgyR3la9YmhqajZu3PjmzZs9ehQX+O1jTh7HUQAsBxR5C9nFQBd1+MKIymzoKyA+HwUUsXk/KlDwExQU1Lix1Gl6YlFVVd2/f/+oUaPevn0rvW3Y/wnr9yFWdFJrajp2HCklaJgwCCcu412o8P7mpljmIdsJyhjvBDwQVhWlLIosVJGHvgI+OTa0+nLXyWEggCKK5+k0n5L6ajBXQTVl4qgGG1XIlfM3x1m7FiVqeH4mFByqx3m9VGlWRJU6GVBVkIehHrq3wYzRgrU/pORREF6LKPfHyb6XGrN36pgb48cOev36tfgzJCFk3LhxLVq06N+//+3bt/fu3ctv1zdkyJBjx44JCBpu3brVqXT9C3l5+cIytvCU0mHDhjk5OQ0aNKhcH00ootQMXFJTU3Nzc0V59YWEhHCfTAXIz8+PjIzU0NAo79mjSKgtAQCgSpUqWVlZeXl5ohQPAuOEhoamp6fn5uYCYLFYSkpKBgYGZqJTrkNDQzt06ODsABtLBL4TOXKD2pCXbqWKjBqFgQNx4waePoWCAmnenLi5ldKpCSU/n/Jiq0IpKKA3b8pW0ECnTqXPngnZEBdH160jjo6QaZkPIRCCevVIxUppvH3L2buXfPtGAaKhgb59SenalDw1ww+lQkoKPXaMBgcDIJaWZPhw7iaerOH59esoHWP+LeTm5vbp02fatGllF3B+UFBAp0yh/v78Vefow4ekRQuyZYv47xtZtIi+f4/oaCHb2GzSqhWkS7ARgF64UDxGdDTKyhrS0qinJ3Fz4zWoKMFcKkOfYrg3bPy1xqTcRche8fF03ToI+8XRiAj89x+5elXyb1Y0mZmZkyZNCggIuHDhAv8SloGBweLFi93d3ZcvX16jRo3u3bt3797d1taWUnrz5s2VK1dOnTp19uzZAqN9/IyZaxAVJ3iU1HSc8IahHuZOqPBMJdOnT58ZM2Z8+PBBYIly/AKcv4FMvkeT8Ci8D4X7EMyRuiBSenp6//794+Lihg4dmpCQUMepCTE8XqRQSlCbmQVff/SbBJ8DstU7iaO2fR15efmCgoKbt68xggYGBgYGBgYG8TCChn+Qdu3azZ07F4CXl9ewYcOCg4MBsNlsXiHM69evc19wBQ3t27fnVkng0bwk95THzJkzZ86cyd9y/vz5sqvS3Jb58+evWLGCv72oqIgb6RdlGhkaGuru7n779m0Aqqqqp0+f5oktatWq9ezZs2HDhl26dCk2NtbV1XXXrl0jR47k7ZuTk8MVNGhqanIfYHJzc+fPn79p0ybulDZs2MCfR8hmsw8cOKCrq7tu3brIyMhmzZp5e3vXq1cvLCxMX19fQ0NDTk4uMDDw9OnTAPhTXnhVPESxfPlya2vrnTt3cg89bNgwNze3Zs2amZqaBgcHr1y5kttNINnayspq9OjRu3fvzszM9PLyEhrOBHDo0KFDhw6Jn0DFSEpK4i8uO3bs2E2bNknITqg0qlat+luOy8DwW2jXrh3/Moq/v/+XL1/K1u80Nzdv3779tWvXeC3r1q2bMmXKn1Ck5m/H3Nyc/y1/IJbhH+CYPZkWSo/wxebyOAjKQFAGXRYGe1XMr0Y68q2l37x5c9SoUVFRUWLGNDEx6dmzZ8eOHZs3b172Wpmenr5169b169dnZGQI3Z3D4URHR0dHRz948IDbwmKxWrRoMXXqVG4V8z8NDoczfvz4Dx8+8DeOGDFCaOcaNWqcOXOmS5cu+aXTXr98+TJs2DBu1TChVlsypH379n5+fjxBwwBrTI8Ghw1iBGgCZX7ittWhX7p6eHVlxOcDwOcc4YIGbkBOVhNu2bKli4vL/Pnzt27dKqsx/w0iYiR0iCst9FVUwO7lGDoD4WV+wUb6WDIVhn+0cAhbvhZHgDjPUHSPgAIKIHIAQPOAIiAPbs44uQoaJU/w27u7vXlzb6sNL9wug+ADCQsTFb9qUPTialb/3CZdEpbvUleFjtZPHei0D7LK2G9wMrwLEheBFshpjTevs3vdei1l6e50atas+fTp05kzZ9apU+fAgQM8R4cBAwYsXryY59oC4M6dO8+ePTt69Cj/7tnZ2WVtCz09Pb9+/erv71/+DycIpZQb8hdFfn5+XFycUF/0nJwcfoOcsjt++fKldu3a5ZqPurr6NxHhfEKIkpJSQUGBRHuGwsLC169fZ/KVe+BwONnZ2ZGRkdnZ2WUrgABIS0t7+vTpgQMHCMHG+Rg0DdHCZlHbBhvK5VqorEy6d0f37uXYJTMTZSQsAhCxf7JyExJCAwJEbo2Lo6tXkz+z/BCHQ+fNo76+SErinhwogMePUb8+2bMHamoQpmagu3ZRLy9EFpd6ogA9f5506wYVlWdVqjRISgLg3KHDMyMjjBtHSguMpCUvj3p64ulTZGdDQQE1a5KpU6GjU64xKKWjR482Nzfnr5klpNukSdTXFwIqn9RU6uMDSsnOneKOYWZGli6lS5ZA4PZSWZk0b05K1ojKzd27EjoIk6aVl4rpUAkh/JoGztq1gp+dDxoSgiNHyKhRFZkf8OHDh169ejVv3jwoKEhFRYhUWU9Pb9u2bQsWLPDy8tq9e/fnz58JIXXr1vX29hbqjDh7nRA1A5esbHhdweRhleheICcnN2zYsCNHjqxdu5bXuHo3zl5DdpkTUkIydhyBnTW6CPcwKgWldMCAAebm5t7e3nJycqHhOHyty7f33RXMHxCFGgKdH7/AgTMY3e9nP46UsFjsapbWIaEfcvNketZlYGBgYGBg+BepUD4Fw5+Nk5OTjY0NAD8/v9u3b/v5+QGwsrLirkrEx8c/e/YMAJvNbtq06S+YT2Zm5tKlS7kJi2XD1ampqfPnz3dwcOCqGczNzR89eiSQNKOhoXHhwoXly5cTQvLy8kaNGjV58mReGs3Vq1e5aZSurq5sNvv+/fuOjo5cSYGKisrp06eFSgTWrl3LVRikpKScP3++qKjI0dHRwMBAWVlZXl6+cePGXDuEBg0aSP9J5eTkRo4cGRQUxF2sT0xMHDFihLW1tbKyspOTEzcYoKWlVdZhYuHChQ0aNLh27ZooNUOlIicnxzWC1tbWPn/+/N69e3+XmoGB4f8NR0dH7umaC4fDEVW6dd26dXJ8mStJSUkXSvJyGH6GyJKVVi465VwGZfjDYRNssyG+dYmtsMvauywMeEtbvaDhOQCwevXq9u3bi1Iz6OjoTJgw4f79+1+/ft22bVv79u2FXis1NDQWLlwYFhY2ZcoUKc26ORzO3bt3u3fv3rVr16SkJOk/3S8gPz9/8ODBR44c4W9s2rRpixYtRO3Stm3bixcvCk0XvnnzZoMGDbheUJVH06ZNnzx5wnurzIYjN0xJwCpTFN7CFFsXCjbWLPnDBqULbuISHh4uqh5zxdi2bdulS5cE5MUMkqKNKCyTZF7fAVc80aoJTAyKMwv1dNC4Lk5sRv8Kxct+GZ+zS75vBSg8T2gk6FfQz+AEgxMMGg76FfQ72Kk/1AwAuN7aMp5KGY8ZAZRzU81NflbNACBVQPRFCwriRhYkzJHXW6VY7R1bZ3I+RyulPCJDJSWl7du379mzZ/jw4ePGjeNaGujp6TVv3px3y/Tu3bvBgwcfPnyY/wReUFDA4XAEztjfvn1btGjRoUOHZFLhKz8/v6wDhACiFA/fvn0TY+3A3bFcWdQA9PX1xdSdZLPZCgoKovIQeISEhPCrGXhwOJzExMS4OMGQYEZGRrNmzTIzM01NTQE0cMS+VahlDcJ3HBUlNK2Ly57QVJf+01QILS0i8YG3/LU8xEC9vCBamAIAYWEo59/x10AXLaJnzkDg/iQri96/T0eN4o/x/1AzbNxIt21rmJfX0NCQ9w8xMXTPHrppE33/PqBET0NfvqSzZ9MKBPXfvqWdO9MNG6i/Pw0MpI8f04MHaZcutJzPR3Pnzg0LCzt8+LC4yP3du/TBA0E1A5eiInrvHh4/Fn8U0rYt68wZ0qkTqVEDxsYwMyPOzmTRIrJ/f8WdCfLyfsyibNUJgObnS76OSgGVGlEjkFAR1knFsy/Cw4cVm9v9+/fd3Nzmzp3r6ekpVM3AQ19f38PD4/r1658+fQoNDT116pRQNUNWDj5FiDti+Fdc9qvYZKVl4MCBJ0+e5P1/5ubhpI8QNQOXpFSs95RqWC8vr+/fv2/fvp27pLD1MFLyG8vprciP6QuaI9A5Nx/nfIWNUmlYW9UAIP5ix8DAwMDAwMAAxqHhX2Xq1Knu7u4AeAabXbp04b64evUq10CyTp066urqAEaOHOnq6irDozdt2jQ0NJQ/SsejSZMmvNffv3/fvHnz7t2700uM+4YOHbp582ah8SRCyIIFC6ysrIYPH56Xl7djx453796dPXtWV1dXWVm5du3ab9684X7YEydOhIaGAnBwcDh69GidOnVEzXPevHkqKiphYWGbN28GUK1atc+fP/N30NfXX1lhyTxQo0YN/oxqAGpqakeOHCm7ym9kZBQgJmMDAHDy5Mn+/fuXdw6XLl3iJSmKQlNT88KFC5MmTTp8+LCFhUV5DyFb5s6dW9bFWigrV64UuojGwPB3MXLkSH6Thn379i1atKjsWcLOzs7NzY1XMAjA/v37B1as5CpDCTk5OY8ePeJv4dVmYviXaKyJpw1IbB78U+CXTP1TkMBnHxCYhkbPaIuL885uXVN2XxaL1b59+xEjRnTp0kX6sJaent7WrVtnzJixZcuWQ4cOiUmu5efKlSvVq1fftWvXH/LT5nA4AwYMENBOKSkpidJd8ejYsWNQUBDPeYufyMhINze3+/fvV69eXdTuhYWFy5cvf/78+dChQytw52Nvbx8cHEwp5QUnWhvjZQQAsMwpJ6i4kRDUssLu5bCyEByhkSY5FEsB+CXR6eZCIhwRERGyvV/S1NT09PQcN27c27dvuTfnDAC0Jd0Pagv7r6puDp/9SEzG6xDk5aF2TZgKL+b2Z/EgtfgF/QCIvr3V0iz1tlatWllZWTL+QoqOcxcjI3coI13QH54StCBuBC1KV7QIBKs4KKWiDN3yiwzbtWv37t27efPm1apVa/78+WPHjh06dOjOnTvNzMyOHz9+6dKlXbt2tWrVin+XvLy8spZXkydPHjdunNC6hBVATk5Ooj5ATkRcU7y1A4CioqKCggIFBYVyzUdPTy86OlpoXQklJSWJhZByc3PFmFoVFRXFxcUZlTbSHzNmTNOmTT9//pyTk8OVU7g2wqMzOHwed58ivwAaqujXBR1F6uVkCouFatXw5YvIDjo6RLbXYvEVLgCanU0yMiDdg/Cv49Mneu0aREQZaWAgjh1rsGMH+CtNREQ0OHUKZa5lDQ0NAfCkDAHfvnGFDgHfvlEvL9jbE+l9qmJiqLs7jYgQnM/Xr1ixgmhpoaUUGevApk2brly54u/vL0bfA4AePQoRtlsAkJ5ODx8mfMtcwjE1JXv2ACDZ2VBSqmCpHv5ZaWqK70BUVfnVEiLrQVQCgoeQpJOT3EEY375969ev36lTp9z4Kmv8JFFxSEkV16GIg2dvMKi7rA4oBHt7ew0NjYCAAG4e1O3HiBDnHIeIGER/k3Crk5GRMWfOnHPnzvEuNFwXCrbWGE7W3YL4OfIGgiZhCckV/wgVgLuyp6xcad4XDAwMDAwMDP8KjKDh34RbwuDt27fct6qqqhMnTuS+btu27bZt23x8fOrWrctt6du3r8wnQCnV0NBITy+V2ta1a1f+Y8XGxu7bt4/bx9bWdsuWLW3bthUcqDT9+/c3MzPr1q1bYmJiSEhIWlqarq5up06dOnXqFBQUxC0PsWvXrm/fvjVs2HDWrFny8vLiB/Tw8OC9njZt2vv37/Pz84uKilRVVWvUqDF48GBtbe1yfvQfDB482NTUlMPhcDgcOTk5ExOTtm3b/pnpv/b29vfu3fvdswAAd3d3U2EZBmXZsmULI2hg+AcYOXIkz8MGQGpq6qFDhyZPnly2p8CKtpQhUgYxXLp0ib8ugLa2toODw2+cD0OlYqyI/obob0gAvMnElq/04ndwIznppzac3SOoZlBWVh4/fvzkyZMrnItftWrVjRs3rlq16s6dO7du3Xrx4kVoaGhcXJyYpeS0tLRBgwbdv39/69atv72mzOzZs8s6wezcudPe3l7ivjVq1Lh169b9+/fXrVsnIO6MiYlp3779o0ePRNWeWLZs2ePHj93d3WfOnFlUVFTe6vXKyspKSkrp6emaJWv9ddQJ1yG7WiOYxyM3F8rKaO6MSUOgJEyj0roK5AgKKQLSEJEDi9Jhjtzc3JSUFKMKVbwWQ7t27dzc3JYvX75u3TrZjvz30r8rbj9GlmDeYDFsFlwFLc9+oKuDVo0raV6VwqfsknoTESKzhFVVMKR0vI8Q4urqevfuXVFVYLi8/4SDZ/AtEYoK6OCKHm0hxxbd28wMYqrssdkQU2a+PAzthWOXwfVgKErZQ/NCFCwegPw475mbQEHCk5xwNDQ0duzYMXr06Llz527YsGHMmDFPnjwZMGDA9OnT379/b2BgINCfG8tMTEzU1S0uQXTlypU3b94cO3asQp9MCGw2W1FRMY8vo1oAFovFO3rZfcUPTgiR2KcslpaWBQUFCQkJAtYRSkpKRkZGEh+y4uPjxafS5uXlFRQU8B7GL1y48ObNm6dPnx46dIg/eKykiPEDMV5K5UBmJmJjoa4OQ8Ofr+5O5s6lHz4It+UnhDRpAtHCuwpAJV7T5eUhNsX8t8DZtw8JCSI35+ej9CUegHOfPtwXAaU1HFxBA1fBIDhOejr27YPUgga6YEFZNUMxCQl0/Xri6ipRMfD48eMNGzY8e/asSpUq4nsKulOUJTFRQgd+ZPRXZvXqhS1bxPXgK2LI7z8hUA/iVyDxy1+hO97Vq1cPGTJEhmoGAIryEiwzKKAiSfX38/Tt2/fs2bNcQcObYBSINdpITkFEtARBw6xZs9q1a8etz8uF9xWQM9yZ/8WBo96HpVLq4i7UkaSSSEtLffvuFQBjI6lWAhkYGBgYGBj+nyEAFi1atHTp0t89EwYZExsbO3bs2Hv37llaWm7durWldCp1GbJ+/fqYmBgAhBADA4O6deuW1SsEBASMGTNm+vTpgwcPln4hhluJee/evbJKmmFgYGD4jYwfP37v3r28t9WrVw8NDeXP5Hv69OmCBQsEcp3nzJmzevXqXzfLf5EWLVrw18YeOXLkgQMHfuN8GH4x7zIx7D39ePV0zopBoKXW7dq0abNv3z5zc3OZHzQ3NzciIiI8PDwsLOz9+/d37twJFebEa25uvnz58oEDB1YgTCUTzp8/37t3b/4WQsi6devEF5kWip+f35AhQ+Lj4/kbGzZseO/evbKijZycnKpVq7548cLMzOzNmzdt2rR59+6dxFxhATQ0NKKioniChpBsNAigACyV8aqRVDGwfm+obxIATK6KFValdgkODu7WrVtISEi5piQN8fHx9vb2jx49sra2lvngfyntR+C+CAuzOrVw/2QFA95/IBOD6fE4AKjiS+KuCO/j1hjXylyjPD09Hz58ePToUaG7ZOdi1Gz4P0dyanGLPBu1rLB5ERo7iZjKp0+cAQPw/bvQjaRmTXLtGiRJxqWk5wRcvw9alJwfVlPB/D5RtOVtqqKFY5vgJlqzIiUBAQG7du169OjR5cuX7ezsRHWbP3/+pUuXuL4O8fHxw4cPP336tIuLy88eno+YmJiwsDBRcUR1dXVesoEAycnJ79+/F2qlwEVDQ8PJSdSfUwIpKSnR0dHcohVsNltVVbVatWr9+vUbPHhwr169ABQUFDx58sTKysq4dP2FT58+xQqVApTAZrOdnJy4pT1yc3NtbW2PHDlibW3t5OT0TZJXgRACA+n69TQiAhkZUFAg+vpo0YLMnl1xu34AAD13jq5bB4HqGHJyxNmZHD0qKzOS4mNdvUonTxZldQCAODuTP6+cHB00iPLdKpeFK1P4Yc8AODs7o4yagb8z/6YfLbq6rOvXYSiFo05WFqd1a0RHi+ygrMw6cQLOzuKHadeu3aBBg4YOHSrxgLRLF/rqlZgOpF49cumSxHEkIq7shayRqGmogKODqF04kybh8mWRu7FYZNYsUpJ/JSUZGRkWFhZv3741lmlpmKIi1O+O4DCRHZQUcXEPXBuK7PBT5OUhLQ3a2m8+fuzRo0dYWBiAvV7wWCFuJ1Vl3DqGOkJXRhMT6Z49e69d2/TuXcDgwdrDh6Okou6YeTh+qbhXUcbFwoQFipavQX6cUZvVw80KiPqKipCaCg0N6e8T3r1/feDInszMDABDBo50afarF64ZGBgYGBgY/hYmTJiwZ88exqHhn8XY2NjHx+c3TmDmzJkS+zRs2PDNmzflHblatWoPHjyo0KQYGBgY/jg8PDw8PT15Sz9hYWHXrl3r3LkzgOzs7KlTpx44cEBgYUhNTY2/UAVDBQgLCxO4lIjPcGX497BXw6qs+x3XDhdQM0ybNm3Dhg0S7cErhpKSUs2aNWvWrMlruXTp0vDhwwW8uyMjI4cOHbpixYpFixYNHDjwV65xA0hLS5swYQJ/C4vF2r9/f8V+I23btn306JGbm1s0X/ghICBgwoQJhw4dEuh86dIlZ2dnMzMzALVr1+7bt+/atWs3bNgg/eHi4+PZbLYmnxWzSYkNw7d84buUZbQJ8U2iAA7FYro5tPlWZWVeb4KHvr7+f//9N336dG9v78oY/2/k1Fb0GI/nb1FU9KORAA414LX531EzAGCX/MQHdMel1/jytdRWFkE9B5zYJGTHli1bispMKChEt7F4FAT+O4iCIrwOwdDpOLEZDRyF7WZtTcaMobt2IVnQb5qYmpI1a2SlZgBwaB06jcIz/wMs9c4CaoYJg2SgZgDQsGFD/pxUUaxcubJRo0b79++/e/duzZo19+/fL1s1AwATE5OUlJQkYaneSkpKQms1ctHR0VFVVc0Q4XjPYrFEud1Ig7a2dlk/wmrVqoWHh3Nfd+nSJT4+Pjo62tvbm5suzEViDSY2m82rgrFnz546deq4uLjk5OTk5OSkpqZqaWlJP0l6+DDdvh18qjialITQULx4QY4fl1wkRTSkd29ib09XrqTh4cjMhJwc0dND69Zk6tSflEoIOVa7dqhRg4qyP1FWRomxwV+NGDUDSpeZENyWno64OKkEDV++SHBEyMmhjx8TsYKG5OTkp0+fXhYTZedHosWmRI8H6SivcQLv5rBIwOHSwIDMmkUqwYe1YrBmzuQEBIiqukKqVyejRgm2FhTQ06fh74/8fKquTnr2JKWdGE6cOOHm5iZbNQMANhtN6ooTNNhawUWCVKYiUB8fHDxI4+K4NmIOVasWZGaGhobWqFGjnQt0tZEo2pnRyAC1hOlg6d69RUeOLHn//mR2tq+uruaVKxx/f9KwIdmxA8rKEwbh+j0kpQIAW71HUcqeotR9bO3im385NtqVt/pPUBDdtIlGRhZkZ6ex2SrGxqrDhxNJ1W+/fYvd5bmF6/fj0qxl86ay9NtgYGBgYGBg+CeplLVaBgYGBgYGBimpWbNmhw4d+FvGjRuXnJyclpbm5ua2f//+sstbGzZsKNdaMENZrl69yv8fa2dn10xGNtoMfwvPnj3r070rJ7+UB3iT4VM2bdpUSWoGoXTv3v3Vq1dCf9GhoaGDBw92dXX9+vVr2a2Vx759+xJKW0yvWrXqZxQ/VlZWN2/eFHB1Pnz48L59+wR6HjlyhD9dcu7cuYcOHUosj5mzn5+fq6srf4saGwosAMgpQr50Drqtq8BOFQAyi7A1qtQZODw8vMJVSCQyY8aMqKioM2fOVNL4fx1aGvA7inkT0MARllVhYYJ69pg8FHdOwrLq756cTKlSIhLQMoLfYfRshxqWMNCFkT5q22LqcPgdgbawgulWVlby8vJCjV6W7cDjFxAaIIv+Bo/lfIbSnz/TceNo27YcFxfati2CgsikScTODqqqxR10dEjDhuTIEdSr97MflQ9NdfgdhZ7StarW/ZSVwWJBVxv1amPnUswvX7KuDOjSpcvly5fT09OfPXvWqVOnyjiEnZ2dsbExvzMNm83W0NBwcHBQ5f1XC8PGxkZUESJtbW0TExPZzlNbW/vmzZsAHj9+HBERERgYuGfPnjFjxvDfNenr64uv7aioqMjtkJubu379eq7sRllZ2cXF5caNG+WYzdu3AmqGYoqK6PPnlK98ZAWpWZMcO8a6c4fl48O6cYNcv06mT5e5mgEA5OTIypUQ+seSkyMtW5IBA2R/0J+GSqMwkAlKStDQkKonpcLPawJ9xOLn59eiRQtpa3v17i1ON6Oqin79pBqn0iDVqkFDA0pKMDYmjRuzPD1lqGYgUiNyCHNz4u4uXBdiYkKWLxd0Q3n6lHbsSOfPp9ev09u3cekSHTeO9u7Nq35SUFCwYcOGqVOnyuoz8rN2NurYCt9krI+1syQWMyk3dPZsOmsWff4c0dFITERUFH382K2g4O68eQAsTOFQU9zuTeoK0XfSffvSt2zp+erVw7y8x/r61bnntLQ0evMmHTECHE5dO7R1AavEBk5Of1Vh0mrQ4meiuvbwKM9dP929+8vQoYt9fJyfPdN69cr+xQuDK1eM+vbtYWV14fx5MUod35s+BQUFLBZr7KhJQwaO/MUCbgYGBgYGBoa/EUbQwMDAwMDA8JsZPnw4/9vY2NhZs2Z16tTp2bNnZTtPmzZt3Lhxv2hm/y6vSpvHDhwoZQFnhn+EoKCg9u3bC+S86rXs9eDA5l8/GQsLi9jY2H79+gktMOHv7+/s7PxeTFV7mUIp3bNnD39Lr169ft4SpmbNmleuXBEIHkyZMiUwMJD39v37969fv+7ZsyevxdjYuHv37vv375f+QMuXLy9bUFml5Iknq0iwv1AIMNuyeFF1TxRi+UQvlefQAEBOTm737t0eHh6pqamVdIi/Dnk5zHPH/ZP4cAPvb+DhGaydA9XKr2AthOhovH1bvlrpUqOvUPx9iy+gJoY4sRkvr+DpebzwRsB5rJoJJdH58K6urnfu3Cnb7vdAXA3sj2G4/RgA6MGDnAED6LVr9ONHhIfTjx/p9evU0xO9erHOnCErVpCNG1k+PuTcOdSo8XOfUggqSijK/Xj/XO07x+B7CI/O4uEpdGsj8+P8ERBCrK2t69ata2VlZWhoaGZmVrt2bScnJxUVFfE7qqqq2tvbq6ur84vtlJSUjI2NxdTRqDAuLi7v378vLCxcu3atu7s7i8Xq2bNnfn7+y5cv+Y/Ob4QjAJvNNjIy4r4+evRo3bp1a9euzX3bpk0bgRpq4qFr1wpRMxRvo/TpU3z5Iv1oyMpCTAzyy9j1KCjA1FRWefYiqVePtWcPqV27VHTc1JQMHUp27arcQ1cU1qhR4vwJRCk/Ssw5pIcYGkJKsaClJXR1xXVQViYlvvqiOHbsGLeoilRz69JF5ICEkEaNSJnKqr8Ycvs269Il1qVLLD8/cuYMRNSvqRhUasTNcMQIsmYNsbeHmlpxk7Y2qV+ftX8/mjYt1fXVK87UqTQ4uNQFLCeHBgTQwYORmQlgy5YtNjY2zZs3l+HH5KGmgiv70NwZKnw/U8JCzerYvQLNZW3PQHfvphcvoowHTwvg/q1b9PJlAHuWo7qwIngUqGuHTfPLbEhOjtu3r2VYmCGLdUNXV49fgkEpff6cHjwIYO8KdGsNdTUAYCnVI0pORan7FeTRqA7O7oCc1CXvvl24MHrBgkbBwRkczmYtrRRj42/GxhkmJs/09HpkZq6ZNs3V1TVOoLJPCW/evgLgWLuucz1ZmDIxMDAwMDAw/B/AlJxgYGBgYGD4zXTs2NHa2vrTp0+8lgMHyhTKBmxsbNatW9e1a9dfOLV/FoEEdHt7+981E4Zfz8OHD7t06SIQM27atOmtq8d/pTcDP8rKyqdOnQoODp49e3bZigPx8fFt27adMGHC2LFjf8ZdXBqePXvGrdrLhcVirV+/XiYjN27cePfu3fxOD7m5uV27dvX397eysgIwe/bsGTNmCDiZT5gwoX///rNnz5YmbevZs2fp6eljxowRaFcq+avmSufQAKCrHhpo4lkacjhYGU531iw+emRkZIXL1UtDo0aNOnTosHXr1sWLF1feUf5SxP06MzPp/fuIiIC5OWnRAurqMjsqpXTbNly7Rr99Q24u1NSIsTFGjpRopFwu9EvCf/ElkVYWC4Z6Uu3r5uZ27dq18ePH8zcmJCM+QdQeAJCbh6t30TrnJt2+XYhK49s3umMHzMzIsGFSTeInyMrK0tZWMzP72XGCw7DtCL7GgQCGupg0DI5is1p/F/Ly8hXwVFBVVa1bt25aWlpiYmJhYaGamppEj4QK4+LiUr9+fXt7ewUFhbFjx3Ib27Rpc+/evbp8gdKaNWu+fv26bC0MFoulp6fHFTRwOJwtW7bs3buXt7VVq1Zbt26VdiqFhTQiQlyH5GR68iSZXzagJwg9ehTnz9O4OOTnQ0WFmJmR//6DpLC37KlTh1y5Qp48oTduICMDtrakd2/JFQ1+I7VqoVUrXLhQqvBPCcTRETExQtvp8+flOAqbjZYtpc18V1cn1tZU2HGLj25pCbGFZtavX//hw4f+/ftLP0Gydy/GjuU8f05ycn60KiuThg3J7t3Sj1NZyMnBWljVgfLy4QP18kJCApXSu6I8kA4d0L49efuWBgVBUZE0bixEwkIpXbgQsbFCR6AfPtBFi14PGbJhw4YnT57IfIY8dHXgdwQ3/HHyCtIyoCCP5s4Y1RfKMv9fKSzEmTPg/1KV4KakNC8+nrNnD7tbNzNjeO/F6Ll4HYzskr7amnCujSMbhEg8P65d2/nly+EqKvOFup7k5+P6dYweLS8Hr824dg+ep5CYhDSjJZ+edl64dPC0UZrC9NVCR8rfunXrugULRigqhhgaapb+CZuy2YPZ7MEWFitbtGjevPm9e/dMS9dGKSgoyMhMB2BhVk2q4zEwMDAwMDAwMIIGBgYGBgaG346qquq1a9dsbGw4IrIplZWVN23aNGbMGKEJ3AwVQCBuzS3eyfD/wLFjx8aOHZubm8vfWKdOnbL+Ab+emjVrXr58+cmTJ0uXLhUw5Y6NjV24cOGaNWuWLl3633//VZ4pq4CcolWrVjKssDB8+PDHjx/zV5qIi4tzdXW9ffv28+fPo6KiJk+eLLBL/fr11dTU7t6927JlS/GDp6WljRw5ctOmTcplrKGVSk6c0gsaCLCkGun4kgLw+obxpnBQA4CoqKiqVSu32sHEiRMHDRrECBqkpaCAzp9PHz5EdDQoBYtFjYzQpAlr9WooirY1kJKiIjpqFPX3B+8akZ1N4+OxYAFevyZLlvzs+CXolwSmE8ukjkukZcuWM2fOpJTynxayslFQKGHHzGxgyxaRnhPJydi6Fe3aSZzA6as44Y2UNIBCRxvDe6JHedKVtbS0UlNT1X9Cg0Ip/luJi374zvdRfB+gfXPsXlGONNM/H01NTTG+CDLk/Pnzjx8/dnJy4l0WHR0dAwIC+Puw2WxHR8fQ0NCMjIzc3FxKKYvFUlJSMjAwMCvRp1y8eFFdXZ0/kdrOzk5OTi4gIKCh2JBzMSkpyM6W0EdE7PMHHA51d6d37vyIGiYl0agoGhxMxo4l7u6SpyFbWCw0bUoEstL/YFjr1tG8PHr3bqkkcgUF4uhIDhyAMHMCsncvhg2j79+XSrInhIhwbiANG5LyGEGRZcswaBCNihKyTUcHkydD9OPSjRs3Vq1adfDgQcVyXSBUVcmJE6zz53HxIk1NBUC0tdG7N+nWrRyDlAfe+Vy884HMhsrMpFOm0OfPUakGUYSgdm1S4tcihDdv6OfPYgb4+uhRt3Pndu/eXa1apYfA27mgnUslHyMggIooKmfOZldns0+8fTs0PByWltXMcOcE/ANw+hoysqCnjWG9UFuYaO/MmTOTt21bp6ExRIz3D5/tTUdXdHTlvnSaOLH76weT2GOPSZx4Tk7OsWPH1q5dW8vK6qG1tXVamsiuX78uaNBARVOzXbt2jx8/5r+E8ZY1RC2AMDAwMDAwMDCUhRE0MDAwMDAw/H6srKw6duzo4+NTdpOioqK3t3fr1q1//az+YQTyIy9fviy99yzDX0pqaqqHh8eRI0cE2mvWrHnjxg1tbe3fMquyNG7c2NfX986dOyNGjPhaeqEzKytrxowZ9+/f9/LyUuPZ9sqUR48e8b/t06ePbMfftm1bUFDQixcveC0xMTHNmjXjcDi3b99WEBbtGDt27M6dO8ULGuLj47t27dqmTZsBwsqQq5bol7LLs2TaVAvtquBGEjgUy77Qs7UJd7Yyr1gvgKOj45cvXwoKCiop/fqforCQDhpEnz79UTGdw0FMDM6doxER5NSpCjif80OXLaP37glJTU5Pp2fOwN6e9O79M+Pz0Ch5KE+XpEIoS9WqVbW0tN68eePo6MhrNNKHhjqSUsXtaKeTRCMjxXSgEREkNFRMpYmsHPSfgscvfuSMAngUiKMX4bVZ2mRWKyurkJCQn9EJTVmKY5eQV1oLkpiMk1eQm49jGys88F9IWBg9fZp++0ZUVUmXLmjcGBVSv7HZbAE7dwMDg/gypR/YbLatrW1RUVFaWlpBQYGKioqAMGXjxo1z584V2GvixIlLly69evWqZGWemhokngYlXQrpypXUzw9ldatJSdTTk9jZoUULCYf4P0dOjuzcSfz96aFDSEigANHQQMeOZODAsp4Kz58/d3Z2du7Y8fnDh9iwAY8f06QkEEI0NdGgQYPr1wEE5OUJ7EWOHRNZvUIolpZkwwbMm0f5DKUAwNiYuLuTzp1F7Xfq1CkPD4+rV682adKkHIfjzbNXL/TqVVl6UlEHleInLKXIlRAiXNOQn08HD6ZBQcJ3e/cOv8rHjt6+zS0qIZQvhYXtX72aNWcOf22yvxr67p2QCjglbNPW7hAXp3zkSO/Fi7l/YpeGcBGtBHvz5s3ixYuDg4OvtW3rxHebLeS4HA7hcMr+ftevX9+4ceOdO3dOnDhR1L5ZWVlbt27dtm1bgwYNDh8+3FxVlSP+RqioCB8+TJ816+vXrwMGDLhy5QpPx5CXVywuZ253GRgYGBgYGKTn99jqMjAwMDAwMAiwdu3asonFmpqaFy9eZNQMMqdZs2b8b48fP+7l5fW7JsNQ2RQWFh44cMDGxqasmqFWrVp37typ7DoOFaBly5a3b98Waspy5cqVPn36VFI+U3BwMP/bFrKO9CgpKV2+fFkgeJmYmFhUVGRjYyN0l+HDhz958iRIxFJ7QUHB0aNHnZycOnbsuGnTJqF91EoCJZnljBYvtyJyBAD8knA/BRwO59u3b8bGxuUbpZyw2Wx5efm8MiEfhrLQJUvos2coG6GhlAYF0QULfmr0zEx665ZQo3UAyMjAoUPSDOPr69u3b9/WrVu3a9du/Pjx4eHhZfvwPgCrQrGyIUOGrFmzhr9FUQFWwkpu86hqhIGmQRCTVQkgI4O+eydme/8puPWolJoBQFY2bvhj8HRJky6hcePG/v7+0vYuw8sPuHxLUM3ApYiDmw9x65GQTf8g2dl03DhOz550925cvEiPH+cMH0579MCXLzIZnmukIXQTm83W0dExMDAQUDPcu3cvOTm5bKG0CRMmJCcnL1y4UPJRlZWJkZG4DkpK6NhRXIeMDOrrK0TNwCUpiUpf/+L/HBcXcugQ8fFh+fgQLy8yeDA3Gvr8+XMAzs7OAt2dmzUj8+eTq1dZDx6w7t8nvr5cNQMA1sWLZMYMMmxYQ0PD4hEqoDxr0oT4+JCxY0mjRsTentSvjz59WBcviqqSU1BQMGvWrHnz5vn5+VVMzfC7oMJISaePg+iD5/R74o9GUf35hxJ+iNWr6cuXoiZAHByIdMjg02ZlidpyKze3eULCdC2tSbIW2v5OxJabcZKXv2RouPrUqSpVqpiYmNSvX79hw4YtW7Zs06ZNp06d+vfvP2XKlGXLli1cuHDUqFG1atXq1KlT06ZNX716VdfOTvxhiZaW0AovKioqFy5cWLVq1dmzZ8tupZSeOHHC1tb27du3d+/e9fb2bt68OVRVhbphvTLUnduq4fguLpM6NffOSwOwcePGnJwc/nuVyK8R3BdGhpV7X83AwMDAwMDwL8E4NDAwMDAwMPwR1KpVy9fX18PD4/379xYWFk2aNKlXr16fPn0MDAx+99T+Qbp3766rq5tYYrVNKR0yZEhISMiCBQuYNJF/ic+fP1+8eNHT0/OzMA/bRo0aXblyRVdX99dPTBqsrKy2bds2Y8aMnDLldX19fTdv3jx9utQxQ6lJSEjgf1sZpr6mpqa3b99u2bJldHQ0rzEtLe3Ro0dCxVsqKiobNmwYOHDgzZs3eU7mkZGR9+/fv3Xrlq+vr4ODw/nz5xs1aiTqiLz097RyChpsVDDAEMfiAGBxGPUy+a6trS3URkKGxMXFKSkpqaqqVupR/gXy83H/vkjBAYdDHz8m2dkQ47osFnrrltDy8D86REeT6GiUrgnNT0ZGRr9+/R4+fJjBZ9Xu4+MzcuTIZcuW8ff8VhKP167Q9Wf69OlOTk6HDh0aMWIEr3HlDHz4jJhvQvrLy6OTG/T1WJQQIXIQfsroLHmcu44nIkJglOLBc1y/hw6ukifftWvXYcOGLVmyhCUsviKRLYeQkCxya1oG9pxA67/G3b+i5OfTgQMFE6xzcmhQEIYNI8eOwcLiJ4+gra2dkpJSrl2WLVs2d+7csn9WeXn5K1euuLm5Va9enf8bK5xevfDhg9Aa8wCIjQ0p7SQhAPX1hdDCBLwOUVEkOVl8WJGhXHBNGiBM5YASAQSZOhUASpfWKjdqaoRPFiMmnB4SEjJo0CBjY+Pnz59XqVLlpw4qDe/eUe7HdHYW6m2QlZUVHx+fm5vLLdGiIvVFiicasG5JvyWAQ6FfBdbmWDMbTrV+9ClflQpK8fAhRGtki2xsWMePo3596adXcerWBZtd9rK+IzNzbUaGl45OCwsLlNwH/gMQFxeqp4fSN978NLK0fHHzZkxy8ocPH3R0dACkp6cXFRXl5+enp6cnJCQkJiYqKCg0btzY3d3dycmp+Hw7fDi9fl1kPSkA9eqJ2lK9evXr16936tTp3bt3M2fOVFNTexeKrQfT3gRd+fRmm4oy9u8/1b5tE/4diIEB5fPVoIQccrIJMClevihgEZ+4SLW7N1q6tj1+/Hi9evXatWtXv359AJ/DQrl9LC2qS/PfxcAgE7hnqp+v5lPho/+uQzMwMDD8MzCCBgYGBgYGhj8FFxeXF2ItIhlkhYqKyooVK8aPH89r4XA4y5Yt8/LymjBhQocOHWrWrCmbZCOG30Fubu6ZM2c8PT0fP34satVgyJAhnp6evALhfybu7u5Dhw79+vXr3r17d+zYwe/KsHTp0j59+pjJemFXXV09jS9pOyIiwsrKSraHAGBtbX3//v0WLVrwaxqSk0WGJQcOHJiQkFCnTh1zc3NCSFRUlLy8fPPmzVu2bLlixQqJ/wk6JU88SSLSdMUwz5Kc+05zOHiZAa+30aaio9eyYtu2bT179mTOP5J5+ZKKFRwgOpo+e0ZcXSs4/qdPItUSXNLSEBcnStBQVFTUpUuX+/fvc9/qsVgT1dRqy8uT3NyYvXu3ZmdP3bCB19k/pfiMBxmaAAEAAElEQVQ0ZVMh9YWKioq3t3fbtm1fvHgxefLkGjVqAHCogeXTsGgzoktrGlSU0KY5NswFSalD9fXx/bvIcQ0MSN26ojaeuIysbJG7ZmTi0HmpBA2NGjXS09Pbs2ePu7u75N5liBMsgyDI96QKjPqXQVeuFJVgTSMiMHMmEZZuWy4sLCwiIyPz8vIUhSXjluXWrVuxsbGDBg1Cbi4iIpCXB0tLaGhwt+rp6R05cqR3794SBQ1kyBA8eEBv3SrrskCqViXr1wvNM/7Bhw8SJDtpaYiJYQQNP0NxmQlnZ65YASJsG3hbuXC3CjRWBtevXx82bNiyZcvGjRtX6RfWBw/o2rU0LIxbN4GqqZHq1cmcOSixhSsoKPj48WNmZmZByfc5Li5OXV3d1tZWToqiGy/e07p2BMCnO0TJlgKIi0dcPPpOwsb5P7qVL2AWG0vLVJMpRVYWvXGDSCFo4PIzsTrSqhXMzSmfrwwFFqWnn8/Ofqivb85mE77TSDFhYcXykfr1UQn3q5WLgQGxs6P37onskJuL3FwTE5PyFTurUQNubrhwQeg9DLGxIbNmidm7du3aAQEB06dPr1KlioqGVUZ6elFhKkvFla01L0el6/SNrC/f4T6kpLecHBo2xJcvvDPtSQcrnpqBx6mzx27fvdGieasNGzaMGjUqMDCwqKjo4eN7AEyMq6qra4CB4Z+G/+rzyxQVv1e6wcDAwFB5MIIGBgYGBgYGhv9Hxo4de/PmzfPnz/M3fv78efr06dOnT1dTU7Ozs3NwcGjQoEHz5s1r1qz5u+bJUC7i4uJ27tzp6emZIDrhSUNDY9u2bcNE+BL/aaipqdWqVWvr1q0tWrTgrzSRkZHRq1evM2fOWFpayvBwDg4ODx8+5L29du3alClTZDg+j2rVqjVq1OjcuXO8FvH52VOnTh01atSnT58AGBsbl8u6Rr/EUuG7yFLFIjFWxDhTbPkKAPteRNSqZEHD/fv3Dx8+zCjbpIHGxYl0kudSWCjeYkECEr9jqqrQ1BS1ccuWLU+ePOG+nqmuPk5NzZKvgkz86dNZhYWqGzeCzY7MxeHY4vbWOhWMt9nY2Lx8+XLlypWurq4mJiZ79uypV6/egC6oa4f5G/EpAlnZkGPD2BBDumMEt+C1ri6xsaGiBQ3E2lrMf0JSqoQpJUqdz3/w4MEWLVq8f/9+27ZtQuvsiKFIUu0diR3+ejgcPHggJsGafvxIQkIgoqaPlKirqzdq1OjkyZPDhw+X2LmwsHDGjBmr581jT5rEefcOiYkoLISuLrG0JIsWwdYWQL169eLj47OysiS60ZA9e7B0KfXzA08Ap6pKatYk69ahRg0JU9HWltBBURFqahI/EYM08GsaIFasINS8oTI4d+7c5MmTL1++3Lhx48o+Fr14ka5YAX5xQGYmff2aTp1KFi4k3bsXFha+fv06q3RVhYKCguTk5FevXtWpU0e8piG/AOPm/Xib+7FY0wAg+hu6tS6+dpQ7dpWdLfRKWsR/t8NnMiQGcYfOyUF+vpgrZjFKSujXj27dSrKzARQBQ5KTY4qK/PX1dVksGBmR+XzCjcBAunw5/fIFqakAqKYmqVaNzJ+Phg2lme0fAtm4Ef36UWE2cgDw/Tvt35+cP1/e0xRr3Tqank4fPEA2n/CQEGJjQ3btkjiasbGxl9fJ7mOz/O6Fy2lpyMubAMWX5i9RWL4DFJhYomkgS5bgwwf66hX3bYqScNFbQmL8uYsn1VTVajlYz5n/HyVFGRnpAFq5tSvXR2Ng+MMRqpzjnR5lq6tj/B4YGBj+P6mIryMDAwMDAwMDw98OIeT48ePdunUTujUzMzMgIGD//v1jx461tbWtVq3ajBkz3rx584snySA9r169GjZsmIWFxcqVK8WoGfr16/fhw4e/Rc3AT8+ePQUymAMDA21sbIYNG/ZFRlXSAbRv357/7YMHD2Q1clkKC0tVgJCYnqimpubk5OTk5FTeQjx6CsWLRwn5FVn08TAjamwAiAh8ZOAosrDFzxMVFTVgwIBDhw4ZiS8bzwAAIGZmQis3/0BBgfyE3Ie0aQM9PXEdDAxQXaRP8qVLl/Lz8wHMV1efp6FhWTpOrw8oXrxIPTxi89D7Nc0qAgAHNbT6iURxHR2djRs3RkdHT58+vWPHjtwLlk01nNuJ11cR5I13N3DneImagfsRVq0iIooREHNzwlfrWlgPCfORfs22Ro0aN27cuHPnTvXq1T08PB4/fiztnkAVLQkddCRF0P56IiIkJFinpVE/v58/zurVq2fPnr179+4s0XXuucybN89IS6v74cP06lVERiIrC3l5iImhDx9yhg+nvr4AOBxOQUGBVH4PLBZZupR17RpZtYoMHEjc3VknT5JLlySrGQDStq34GCrR14e5ueQ5MHCJisLLl2WrePC0C9IoFXh9Ktue4enTpxMnTrxx44YM1AxBQXTYMNqqFW3ShLZtS8eNQ3h4qQ5JSdiwAUJ/ifHxWL8eyckhISGifjtZWVlcvaYYdh3H+zDwRAxCqUhky9hYgs6AEDg4lHtYLoWFdP162qkTx9WV07IlbdmSM2mS8P8l3tHc3Vn9+nGndDwrK6aoyE9XV5fFgqkpmTOHNxN6/TpnwgT64gVXzQAAaWn05UvOxIn0ypUKzva3oK9Pjh8XYxJDP3ygs2eXe1g5ObJ/P1m7ljRrBhsbYmlJ6tYlY8aQy5dhbS3NAMcu4kGgKuTtibwZT83AJTUDO48hiadZVFYmXl6kVSvuX61rcIR8oUiBXWZWppqGUnpmClfN4ORYr1mTFuX+dAwMfzy0NGW3yupAhBDG1Y+BgeH/DUbQwMDAwMDAwPB/ipKS0vnz55csWSIxkhoeHr5x40ZHR8dmzZr5+Pj8mukxSAOHw7ly5UrLli2dnJyOHj3KjSCWhRDSoUOHJ0+enDp1qnzGrX8SK1asECh5UFBQcPTo0Vq1ai1atEjUZy8XrqX9+T98+PDzY4qCUzqluPKWYwxKHBriK/Q/pC2PgUYAUPTybqqdq6xmJQCldNCgQR4eHgKaEgaR1K5NxFYbIVWrSlP2WyRGRqR2bZFb2Wy4ukK0ncD3798BVGWzx6ipaQj7bhcR1vFszeaP80OzAUCJhS02hPXTPwIWi9W/f/8dO3Z07do1IiKC166pDrmykzU3J56exM4O/BdBOTliZ0c8PcUHevUkpb7rcwM0lCI+HrGxKC1gEqB27dofP368cuWKnp7e8OHD27Zty1+PRgyDu0NVdJ0ORUV0byPNMH8zWVmQePJPkdouQzT16tXz8/O7ceNG1apVBw8efOLEidDQUIHT+MuXL11dXY8fO3ZMXp4KDdDGxmL5ciQmxsXFValSRRqb/WK0tcmQIWTtWjJ3LpycpN2rZk1iaytyK4sFFxcJRSsYAADU05O2b8/p3JnTuzenc2favj319OTvwK9pECVr4N/0Q82QmUm9vOjMmXTWLHr5MvLyZDLhvLy8oUOH7t27t7aY07h00HXrOCNH0jt3aGgojYqiHz/Sa9c4/fpRL68ffTZvpl+/ihzh69eC7dszMzPFHCU9Pb1IbJGjewHgiNie+5EAaDHgRwZwOW6oVFVJyameHR3NLnviNTMjnTtLO1oJ3DnQPn3ojh30zRvExiI+nn76hMuXae/eePZM3L7LlrF27yYtWjxQVBxmaqpUqxbp3Jl1+jTp2bO4R2oqVq/Gt29Cdv7+HWvWQHQJsz8RFRWIrX9HX7yAJBmZUEj37uTkSdatW8Tfn1y+TBYuhIq0da1OeCNH9G8xPBrbj/G9V1cnhw+zzp4lI0aYubiu1DSa0LztsEGj+/QcWL1aDTU1dd6pXk5OjhAWi7DycgtHDZ8wYawHE4tl+P9B5jUgGHsGBgaG/0+YkhMMDAwMDAwM/7+w2ezFixd369Ztzpw5N27ckNj/0aNHXbp06dmz58GDBzUlWqcyVCaJiYmHDh3au3dvWFiYmG4ODg4DBgzo1atXDSmyOf9wNDU1z5w506pVq5ycHP72vLy85cuXX79+/eLFi6Y/VxPBvHQIM7kyF4UFvOXFL+X/DD9TcoJLT32y93MmJyHqlWFdWc1KAE9Pz5iYmBkzZlTS+P8gcnLo2BG7dgkvPCEnhzZtoKAgZJPUkE2b0LcvDQkps4GQhg3JvHnCdiqGu8g4W129Kt/3PEtJ9UmNBm8s7N+Y2T6p2SheQ5fbrsDCvlqkvuyqSPfp0ycxMbFVq1avX79WUFSLT4K6KjTVhXW1tSU+Pjh3Drdv09xcoqiIVq1Inz6QFGke1RcPniNDRJBFSwMTe2XT+SsREECTk8HhQEOD2NiQxYsh+hzl4ODg4OAwe/bsDRs2NGrU6MqVK06SQtddW6FxXdx6KHxrfTuM7CN+gL8fExNoaqL0RaEUhKBWLZkcytHR8dKlSwkJCefPn7906dKiRYvi4+Pt7OysrKwIIa9fv05PT58yZYq7vr7CokWiBqFfv9I1ayJ69JBtvSRRkA0bMHgw5RP3lGwgpF498b9iBgCglE6aRP38kJtb3JKcTJOTERaGV6/Izp08MxauRoErWRBj1cBvzEB376YnTyIysrhmypkzqF4dEyf+CF1XlIMHD9aoUaN79+4/OQ49fpweOYL0dMENcXF040ZiaQmu/UPZy0Rp0jIzc3n/gcLIzc1NS0vTEZ2pn5Vd6i3PqoGrZlCypdwOvPCw9FbkZO5cOmoUSsoPCWoaoqOhpSXNOGVhXboEgeoVAA0Px8yZ5PJlccM2b06aN9eZMSNeR6fsj5Ru3kwFHDL4t379ik2byIoVFZvzr4c+eYK4OHE94uLoq1ekadNfNSMA+JYoocP70DJNtrZk2TIA2gBP8di2dUcAGRnpR07sf/3mRWFhoaKC4sz/Fnbs0CmibVSjBoyageH3IKCk+QXKgAqcnKVE+tF4c2CUEAwMDH81jKCBgYGBgYGB4f+dOnXq+Pr6hoSEnD179u7duy9evEjlWZgK48KFC1FRUbdv31ZXFxogYqhEOBzO7du3Dx06dOHChTzRmXyKiooDBgyYMGFCgwYNfuX0KpvGjRvfuHFjwIABMTExApsCAwMbN2585syZn3FX/lY6461SVTsCpdMzpCvSXAF4Dg0JFRU0NNCAhpoqDr6LK5SLzoWpuFS6CvLmzZtOnTqxmFzh8kCmT0dICL1zRzBDXV6etGghg1Cljg45cwYeHvT16+KMT0phYoKmTcmaNeJD/lWqVPn8+XP1kj5hhpZbOrtfaNglW1EwP9JEEQfsSGNZ/9QmTJjgdcrHtfv1HHafzCzIycHIAN1aY/qoMhnpcnKkf3/071+uwEJHV7g2wtW74JTxlmax0bNeYtPVQ+i7dz9ak5JoeDg+fCDr16NJEzEjy8nJzZkzp0aNGp06dbp3755ELZrXZvSZiIBXyOX7FsjJob49zuz4qfR7evs2vLxoUhIAoqtLBg2Cm1vFh6skdHRI1apUaLIyFzMzIlPfFz09vfHjx48fPx5Aenr627dvw8PDKaWTJ0+uX78+i8Wio0ZRoTKjEkhwcFhY2K8RNMDcnBw9imnT6Lt3P7L/FRVJvXrk0CHIy/+KOfzN0K1bS6kZeOTmUj8/bN5M/vvvR2NMzDNHRxoc3FDY7ZlAjQm6ahU9erRU6nlREQ0NxdKlyMoiQ4b8zLT37du3cePGnxkBAAoLcfiwEDUDl/h4um4duXgRgDhFEQCgQIpvWoHoX03ZLHaujoH/beBHwUI/0obNHB3JzJl040aUSBmKJQiqqqRVK7JjR/G4eXn49Ak5ObC0hK6umPH4Z1skTMFGv3zB6tVk7Vrx8+rSpYu7u/vs2bMF9K8IDpbwiSTpS/4sUlLA4Yir0lRU9Os9J4rEeSoBQGF5RMjq6hoTx027c8/v9Lnjefl5L18HHjlypHPnzi4uLsbGxj8zTwYGaRBjBFJJof2yR/xdGoI/ZyYMDAwMsoIRNDAwMDAwMDAwAICNjc2CBQsWLFgA4OvXr+/evXv27Jm/v/+DBw8Ky3hlP3/+fPTo0adPn/4dM/0/xcfHZ/Pmza9evRJvG6CnpzdhwgR3d3cDA4NfNrdfSfPmzT98+LBz584tW7bEly5FHB0d3axZs+7du3fs2LFly5YVCBfduXOH/22l2lpolU7Oqzw3CO2SOEKKpPVZUbAJ6qrjfqERgJcZlSJooJTWrFlT9uP+2xBCPD2xZQt8fGhMDLKyoKpKjI3RoQOZPl02TvI6OuToUfL1K/XxQXw8LC1Jp07iYzlcWrRo8fz5c3mAQ1ibukxa32NqPlswoGWcHDf69fUJi0epiKxcUXEOn0PQm9widRWWWnFLbDzeBuPBc5zfBXlZLAMc24jhs3D3CdL4xEjaGmjdDNvCx5dSM5RAv37FnDnE21tiym/Pnj2TkpL69Onz/PlzBbFOG+qquH4IB87grC+SUkA50NFGpxaYPExMSRBJ5OVRd3f65AlKhFYUoI8fk6ZNyc6dP+n8IXOIhwedOhWJwjJqFRRI+/ZQUxOySRZoaGg0bdq0qUDqsER39Kys0NDQX2ebZGQEHZ1S34a8PBocTBcuZK1b9xPfkv8DCgvh7S1EzcAlLw9XrmDKlGJ118uXdMoUrhlGAF8vUq0a8fSEjU2pfT98oGfOCP+qJCfTPXtIhw7SnGmFEhUVFR0d3aJFi4rt/oOAABoZKWY7jYwk37/DwECik79qVhaLxeKU1X+VwGKxBFSepQ5E6dJtWLsXoNSh6KMFJ/I7S/9+aHFNJa5bQ//OOLRO/CxEQvr1I05OP/5GVasSIyMMHEh69QKA9HTO/Pl49Qrfv6OgADo6xNyczJqFRo0qeDwAb99K7NKiRQsTE5MNGzbMnj271IbsbBF7SN2hQmTnYuVOPApCUirk2dDXxeBuGNRNnBRBGoiNDVVWFvkrA6CmRqytf+oY5UdbkshSv0r5BiSEVKmiy42kqiir1K9ff9KkSQMGDLh165Y8IyxjqGT4Q/gyr/sg8Yj8yNyeoWLTYGBgYPirYQQNDAwMDAwMDAyCmJmZmZmZdezYEUBSUtL58+f37Nnz8uVL/j5nzpzp06dP7969f9Mc/y+glD579uz8+fMnT56UWFLdzs7Ow8Nj8ODBSmKL0f4DaGhozJ07d8qUKatXr16/fn0+X3o6h8O5cOHChQsXCCGurq7Lly8XDDWJIDY29siRIxs2bOBvlHLfimFoaMj/NioqqpIOpFQS106rqKABgJ0a7qcAwKdKWSeHoaFhWdcNBskQQqZNw9SpJCSExscTPT3UrCkbKQM/ZmbE3b1ceyxZssTPzy/uW/wgj32+Tm147bWiQ5oGP7H/+tEx4p1D5Hu2c33CHlWBGRUV4YIffO6goADamhjWEw0cf2x9+QFLNsXmZrxWNGzJv1d+Ae48xqTF2LuyAscURFEBJ7fg7hPsPYmkVADQ04H7YDRNukEnvxG1Fw0Px5o1ZM0aieOPGTPm6tWra9euXbhwofiehGB0P4zuV775i4G6u9ObNyGwEJyRQW/cgLs72b9fZkeSCS4uZOxYuncvkpL4m6myMqtVKzJ//q+ej6KixA5hYWFdunT5JbMBHTOG3r8v+NdMTsaFCxwWi7V+/a+Zxl/Jq1dU7KWZRkWRly/h7IzsbDpjhpDSHtx0/ClTiI8Pvx8G3bJF4Otaiq9f6Y4dZMmSis36wYMHLi4uP+94RF+/FhdmBsAtvWFggDp18OSJyG6EqBsZKSkpZYsOtCsrK6uJFR79NwrKx/d1+H7GnBOlhqx8yCvzbTUxwOIp4mYqGT6BEevBgx9Cn/h4OmhQKVOE+HgaH08nTiTTppHBgyt4OFG+F6XZv39//fr1e/ToUUr/JEk+AtHSkArzOQIDp+Fd6I8TyccwPH+N8744tQ2KPyNyc3Ii5uZCiluVQMzMBPVAUvDlK1buQkQMcnOhoQ4XZ/w3SuQ8UzNwLwDRcbCphub1oaSIho4IFK050dHEuAHSzuRrVMTrty8/Br/7HBYKQElJqX7dhgDmzZv38uXL6tWrW1tbW5RgaWlpYWFhbGwsze+Xw+GEhITcuXNHX1+/T59/vr4Uw99N5ZWcYGBgYPh/gxE0MDAwMDAwMDCIo0qVKmPHjh07duyZM2dGjBjBvxy5dOlSRtBQGaSmpvr7+/v6+vr4+EiMc7NYrHbt2nl4eLRp00aMpeS/h6qq6ooVK3r06NG1a9fY2FiBrZTSu3fvuri4zJ07d9myZWJWBp8/f75mzRpvb28BJxJCSKV+vS0sLPjffvr0qZIOFF9ifZ1XHoNcASyVCEABRORSQPZfM2dn57WS7JcZRMJiwdaW2Nr+7nn8QFlZ2evcxW63479bF9eSbxT6fOmpVQ0+B/3oxGKhQgVigt5h0mK8/wyeQ/m562hQB8c2QEsDABZtRlzcV8ibgigL7FvEgd8jRH+DqSFkgltjuJX+EHT8RQkG7MLMG4SyY8eOevXqdejQoX79+hWdYLmht27Rx48F49/F2yh9/Jjcvfun1Z4gEyYQZ2e6cSP9+hXZ2VBQIIaGpE8fceHGxESoqkJZ8BsiA+rVw927wv8DuVStGhsaairMi17m0AsXaECA8MkUFsLPD0OGoHbtXzCTvxEaHi4hop+XR8PDibMz3b6dir6I0+Bg7N9PJkz40VTmpkWQn7glePz4cROxdW2kRWLgnM3m/oLIlCnw86NhYUJ7kWrVyKRJRqmpERERRUVCbkTYbLaRkZH4Q6kunjEtyZvNKT61KuBHfYqq2jnTRitb8P2efjYFmc+2hE6YQIWWeIiPp9u2kYYNUTHzAOl8bszMzObOnTtjxgxvb+8frQ4OePxY3G729hWZkmiyczHQA29DhbT7PcTouTj2M+VN2Gz07Us3biRC9S7q6hg2rLwuEOv3Ya8XYr7/aPF/jks3cGAd7Es742RmY+JiPHmBmO/gcCDHhkVVdG2NhZNx9yk+fBYyOCFwbYS6dlLN5OwFL79b13hvFRQUxoycpKNTBQCLxTp37lxYWFhECTdu3IiIiAgPD09KSjI3Nzc1NdXX19fQ0FBVVeUZNXE4nNTU1Pj4+K9fv37+/FlfX79FixbDhw8v1/8PAwM/Mi/KUHZ33iEqVcrwa8wnGBgYGH47jKCBgYGBgYGBgUEq+vbtSwjp27cvr+Xdu3eBgYG/MtDyT5KTk/P169fIyMjQ0NCXL18GBga+f/9e6JqvAPr6+iNGjBg7dmy1atV+wTz/TOrVq/f06dO+ffs+ffq07FYOh7Ny5cqQkJCjR48qlwlcXbt2bdSoUd9EFF/v169f9erVZT/jEmxKJ5yFVFrN47upxS/YP5GuaV7ynxclNrhTYVxdXQcNGhQXFycxqsHwV0CBFdnm363NuW89fHYuOLeBzSl1WiO2tmTy5PKO/DYUg6YhsrSdR3ombj1E59HwOwo5NsIiwVJ2BiePk+3PUnERGOHbdxy9iHkTUFlkZPxshxJMTU337dvXpUsXT0/PX5bQjxMnkJkpcmtGBj12jPxhggYAqF+fnDxJCgqQkABtbZFKha9f6fLl+PSJpqdDXp7o6aF1azJpUnHVAFlARo/GhQuigrvQ0yP//Zc7fLiiRCMHmXBRrLwmOZmzbx9r+3aRHTgc6uND/fxIejrV0CCdOpH27X/WYv4vwtAQbDZE349RNptwzZaCgsRJWDgcPHwIfkEDn7OUcPLyJHQQzYMHD4YMGVLh3XmQZs2olhZSU0X2MDQsTp1XUyMrVtCZM1HWS8zUlKxcCTU1UzW1nJyc+Ph4AfEom802MDAwMTERMxN6/DiuXGHnC/8m3zaaWXXQjh/Tll0eML13j4qpDREXR9euraBjjaG0kjp3d/dNmza9fPnSycmJ20I8PHDrlkj5iKUl8fCoyJREs3wH3okQ2HA4uPMYLz/AqVbFxydjx7IiIuilS4IXRw0N0q8fGTiwXKPtO41N+5FaeiROEd6EYtA03D4GXZ3ixowsdBiJIL6/cGERPkdg+xF8Csfh9Rg+U1DToKSAZs44INliCQCSkhNv3r7OfW1sZOpg59jCpZWerj6vAyHEysrKyspKYMfc3NyIiIjo6OiEhISMjIzMzMyCEv0mdxd9ff2qVatWr15dS1L5KgYGHvzCBfEpEDI0UZC5yIAxeGBgYGBgBA0MlcukSZN27txZtl1ZWVlbW9vGxqZJkyZDhw79dRU0fzkRERFHjhzx8fGJjIzMzMw0NjZ2dHQcNGhQ165d5cQuG7Vr187Pz0/84J06dfLx8anw3LKzs0+ePHn58uVXr159//6dEGJgYFC/fv0hQ4Z07969wsMyMDAw/MP06dOnRYsW9+/f57VcvHiRETRIT0RERFBQ0KdPnyIjI6Oior5+/RoTE5OcnFyuQQghnTp1GjlyZOfOnZnCqwCqVq364MGDXbt2rV27tqxVA4Bz5875+/t369Zt7dq12traAOLi4ubOnXvkyBFRY1pZWW3btq0SJw3UrFmTf1Hmy5cveXl5lRHiaq4NrrtCPgd3k+GmI3mXspiUzCuu4kEWcSgrK/ft29fT03Px4sWVcgCGysfBwSEoKIibR7gnGj6Jxe1LHx2bcn4D+NUMhBAbG7Jnj2Rz/jJMXiyoZuDx4j1mr8GsccjIBsBmKdWlBRGAoKABBJ/Cy3vY8iAx9Va63FwuXbt21dTUnDRp0ty5c/v06dOkSRMjI6Pc3NyUlJS8vDxtbe1atWpxT2syQ+IlqZzXrF+KvDyMjUVuvX2bs3Ah+HyPaGws3r3D48fkyBGZuTWoqJBFi+icOYiLE9ykoUGGDIGtbbVq1T58+NCwYUPhI1BKL16Ejw/S06miIrG0JJMnw8CgIpNJSBC/ncTHi9z2+TP18KAfPyI/n3uhor6+qFWLbNuG0g5D/yqkXj1qYoKvX0V2MDEh3HtgMRogLgId1NUl9JfYQQTh4eHx8fHOzs4V270UVlbE2po+fy5qO7Gz++Hi0KwZ6+hRunAhDQsr/tbp6RErK7JsGc/DwNraWkNDIzY2Ni8vj8PhsNlsBQUFU1NTPT09MbOQ6D1mdn4niJA1N2n2/dm9DhzAgQPlPoCqKqRWnCgqKk6ZMmX79u0HDx4sblJTI8uW0dmzhchHjI3J0qX01i2cOUPj40lBAbT+x95Zxzd1vWH8OUlTd6NeqFDcYcBwHcN1uAwv7jYYLmPA4IcNZzBgeJEOd9dCsZa6u2ua5Pz+SBvSNF5Bdr6ffT5L7j33nLchcu99n/d5zdGgAZkzB0o7eijngVK5Tko6dh7Bnyu1nh4AyOrVaNoU+/fT2Fjk5sLQkDg6YuxY0rmzRvPk5GHbIVk1g4TAUMxag4NFbXbGLyqmZpBQUICrd9GgJm4ewdLNeOSH9ExwCOxs0O8HjBukrqYrIPCd+CR/7szFnh4adM3Q19evVq1atWrV1D+EwRCj8uuLUlp+TgbSerIyn1yMOH7tgpeOiqkiGAzG1wsTNDA+D7m5ubm5uTExMTdv3ly9evXgwYO3bdtmZmb2ueMqS0Qi0e+//75kyZJ8qfKC4ODg4ODg06dPN2jQ4ODBg7UUu+Fpmt3RlH/++WfatGnx8fHSGyMiIiIiIk6fPv3XX3+VSVkDg8FgfHu0atVKWtBw6tSpVavKohv5N01AQMCff/555syZMHn9ldWEy+W6u7s3a9Zs1apVykvZ/oPo6OhMnTrV29v77t27N27cOH369Lt376QHJCQk7N69+9q1aydPnnz27Nns2bMzFRRJczicgQMH/vHHH8rvsJceY2NjR0fHqKL70UKhMDQ0tDxuX9YywmA7/B0HAIuC6N3GhKv5XSb7orxzTPkIGgDMnj27efPmkydPtrKyKq81GDJER9Nbt5Caiho1SIsWGiXaS5KcnJyYmOjo6JguwOrQwhuFk50xff5gap6Ba9doUhIoJebmaNyYzJmjRZ/vl2/xXkHdOwBKcfcZlk6Drg4gyhTlXNOxlZ9jMSn7DuNS1K6Na9eUDVD8BZ6bh5XbcecJklNBAGtLdGqJueNav379+v79+z4+PmvXro2LixOL4w0MDJKTk9++fevp6fnzzz+PGjVKX1+/7P+cklRYgT6fX8r3ZDFiY+mSJSjZxUkopI8eYdo0smtXma3Vrh1n61a6fDkNCkJ2NgDo6pLKlTF6tLjauHfv3vv27Rs1apScYxMS6Pjx1N9fUqNP79yh166R0aPJ2LEaR6Lylr2iAVFRdNQoKnPSkp9PX77EyJHkn3+0FFh8XRgaomlTREbKf5UIQZMmhRl9ldosmc9m/fp4+lThi8/jQcM8roSDBw/2799fSZstjSBr12LECFoycQ4QT0+ytnihuqcnOXaMJCcjMBCEwNMTJX7NK1WqVKlSJaFQWFBQwOPxuFLNHRRBY2NFXbogKUlmO1dy+uTkRJYvJ3I/TVrl1SSJLjpqFFX+Ze7kxLl7V8bfRcWKPB7p0IF06aJ+PKNGjfL09Pzjjz9MTU0LN7Vqxdm3jy5ZQkNCINYk2dgQNzeyZAndsoXevYucHIj7hAHw88O9e+R//0MNLV0UUtNVDIiX/cfRBtKjB3r0ILm5SE6GlZV2CjOfqwgOUzbA7x0EQuhwEZ+Ex34Kh+XxceoS5o3HxkVaRFHIq9cvARgbGbu7yXowMBgVgHTOXlrEINYElKvVgWRmubYQFSAmEK8l820sXleyi2kaGAzGVwoTNDA+P5TSv//++9mzZ/fv3/+WbuDOmTNn48aN4sccDqdGjRrGxsYhISEJCQkAXrx40apVq8ePH3sqaDqYmpoqfmBiYqLogtxYW5n5vHnzfvvtN8lTAwMDZ2dnfX39sLCwjIwMAPml8HhkMBiMbxsZc8vy1p997bx9+3bRokXnzp3T+ppZV1e3Xbt2/fr169mzp7W1ddmG942ho6PTtm3btm3bLlu2bM2aNYsXL5Z52UNDQ5s0aaKonYeTk9PYsWNHjBjh6upaIfGiatWqUVJ5guDg4HKqx/rVnfgk0iwh3mbjcBxGaN7VwZIHPQ7yRUgXIFcIA9U5CI3x8PDo37//ypUrN23aVPazM2SIj6czZ9J37wqzRDwenJ3Ru3dprKptbGzEggafRGQIAMDLEEvdCYgOmTwZkyeLb6aWJh1+8RYylBZCxychOQ12NjT85WiOSR/Cq1JyjL4eenbUOgTVkLFj4eNDQ0Lk7zY3J+PHy90TFYsBU/DqPURF31shkXjujyt3cWYHadGiRYsWLUoeJRQKb9++vXnz5tWrV2/ZsqV3796l/QMsVbm4lK0hREmSk0WrV5M3b2h6OnR0iK0tuncnI0ZAqxytUCjMycmhlBqtWEEUldpTSh89Iu/eaZ3wk0OTJuT8eeLnR+/cQX4+GjUirVpJEp9t2rSZNGmSnKNyc+mIEfTNG9nt0dF082bo6xNNNfcq/zUV3H+g8+bJqhkku4KDMW8eOXBAs0i+TjirVtGgIPryZUnxAalXj6xZI35MXV3x7JmyiYp3sCIzZuDGDfpRvo8/qVWLSPV3Ux+RSHTgwIEzZ85ocax8qlYlO3Zg7lz68SMkrSL09EjNmmTrVvnvLisrNGumfFYul6uOlKGQhATVBhjh4erOphGqcupET095txri6UmDgyESFT63tyc//ECWLtUoCmtr61atWp0/f37IkCGftlavTk6cIAkJ4q8LUrMmKlUSzZyJ69dRvKkHABoYiClTyNmz2jl/qPzqLU1HM1kMDODkpPXRd59BIFI2ICUdsQlwtseFG4hRbE8DIDoewRHwKMUFQUhYEIAa1WtzOOVw0sxgyEP9Gw7llM6XO215SxkUyciULMfUDAwG4+uFCRoYFYSXl9ebohsTQqEwLS3t3bt3586d2717d3Z2NoCAgIAhQ4ZcunTps4ZZZly8eFGiZhg0aNDvv//u4OAAgFJ67ty58ePHx8fHp6am9u/f38/PT+4MkgxZQEBA2XZTXr58uUTNUKdOnaVLl0osu4VC4d27d6W1DgwGg8GQoWHDhtJPWfNORWRnZy9ZsmTLli2CEjcW1aFq1apt2rTp2LFjp06dPpVkMdSDw+EsWrSoSpUqY8eOzcnJkd4lV82gq6u7atWqadOmVXALDxcXF+mnEYp9rUtJJV3MdCXLQyiAtaH0p0pEX8O7zwSw10NYLgBE5cPTUNUBWrFixYrq1auPGTOmZs2a5bKAFvD5dMsW3L1LU1IAECsrtGlDJk9WnsP40omKokOHFuvAXVBAQ0KwbRuNiOAUncNrio2NTVJSEoBHaYV3CYc5EJ7MPcbSFfdnqspqFRQgNw+6WQshjOc5HJI7poYH2jbVeGmRSHT06NE//vgjJyenXbt2P/30U/PmzeWrrk1MMHMmli4tWVIMAwPSo4fcbJ9AiEEz8PKd7HahCE9e4aepuHJQ/ovH5XLbtWvXrl27+/fvjx49+tKlS1u3bi3VV9nAgXj0SGEG0cQE0km1MufpUzprFkJDJXeaaXg4Xr3C9etk3z6NDBv4fP7Hjx+zsrL4fD6ltKGfn7LkZGoqPXRIkp8uGwhB/fqkfv2SexISEuQqFOnatfTtW/mzpadjzx706QOhkB49ilevKCHEw4MMGwYlYseuXfH0KRSJ9c3MyPDhcrYnJND37xXOCdD370lqarlLW74E8vKgowMOB9InDxwOnJzIkSMS3wXOzJmiBw/kNBkR4+xMZs4stsXIiGzciKlTaahs/xtSvTrZsUNhDjk/n167hkePAKBZM9Khg/SH4vLlyzY2NvWl3nL09GmcOoXERIhEsLRE+/ZkzBioLyYAUK8e8fXFiRO4eZPy+TAyIt26kR9+qDinFisrGBkhL0/ZGCWNZkpDu3bw9YUCFSygzG5HDPH1xZkz9OFDUlAADw8ydKh21ibdunW7fPnykJLfvba2pF27wsfBwbh5s6SaQQwNDMSaNWT1ai1Wr2SNAAUKPTHV3JXtrUhUviklA0Ll2I4UIzMLSSnaCxrS0lPT09MAODkWnupnZmbEJ8S5ulRh7QIZ3yRyzRjElHd7C4n1wid/HaZXYDAY3y5f830oxteGTtF9Tx0dHbHVXtu2bb29vdu2bRsdHQ3g8uXLN2/ebNu27WcNs2xYt26d+EG/fv2OHDki2U4I6dmzp6enZ6NGjXJzc1+9enX58uXOJQwVKaXp6YXGdmXbFPbhw4dLixTxw4cP37Vrl3Szai6X26ZNmzZt2iiyoWYwGAyG2MlGQpUqcupfGY8fPx46dGhQUJA6g3k8nr29vbOzs5ubW/Xq1Rs0aNCwYUNmxlB6Bg8e3KBBg/nz5//77798Pl/uGEtLyxkzZsydO1e3DI3N1aZy8TbkoSUSG2WItxP2RCMmHzH5OBSLsZo3LXEqEjREKxE0ZGcjLAyEoHLlT6211cbS0nL+/PkzZsy4cuWKxvGVB4mJdORI+vatJJ9Bw8Lg54cbN8iBA6pLn79U6PTpxdQMEvLy4OtLv/+e9O2rxbTW1taJiYkA3hWJiIzL+mq7fk1wucqyS+amggO7F8eGnmnX+/79l3qiEpWaLg7YukzjUv/Hjx9PmjSJx+OtWbPGxsbm4sWLkydPjoqKatu27eTJk1u3bi0znvTsCQMDrF9Pg4NRUAAAhMDFhfTtS2bMkLvE9sPwK6FmkPDcH8cuYFB3ZUF+//33z549GzJkSO/evU+dOqWn0gNfAaRzZzRrRq9dk+OHTwhp1oy0b6/dzKpJSaGzZpVM8YLPp3fvYsYMsm2bmjNlZ2e/ffs2NzdX/JQjEHCKi9vkkJioWbSl4MmTJ40bN5az49EjJU0iaFgYnTULb9+iyDuBAvT4cdKrF5k3T+4hZMgQ+PhQcf5bdh8hLVvKldfQx49VvBpxcfTVK9KmjbIx3wACAR01ipa0XhCJEBtLf/uNLF9euMXFhfz8M922DWlpsoMtLYm3txzRSb165ORJLF2Kt29pRgYIIebmtGFD8uuvUOBDSf/5B7t20eDgwi/Bw4fh5oaJE0m/fuIBO3bsmDhxYuHo/Hw6dix99AhFnwIAePoUvr5k715lIpiS6OiQQYMwaFBFSRiK4+hI7OxocrLCATY2pFs3dWdLShKtWUMCAmh2NuHx4OREpkyBPNURANKrF/bsUagxMjcnkldbEfr6ZNAgMmiQuuFFRNDISGJsjOrVpaUqbdq0WarK14EeOCBHRSfNy5fqhlGcQd3x9BVyFciiXB0wbaR2E5c9LRvj4GllJwkW5nCwBQBPV4BI2nLIwcwElUpxKfbv5fPilGr1ajUBhIYFb/rfutzcHEsLqwljp1ap/MVoQBjfLjJdFRTl+KW7UZQVcltOlCHlETODwWB8LZShMRaDoQ2enp4HpNwajx8//vliKTPy8vLu3bsnfrxGXplLjRo1xhZ1AL1+/XrJAWlpaSKRCIC+vn4Z9oIViUSTJk0Sn/R06tRp7969iu70mWjlxcdgMBj/BZ4/fy79VKbEnEEp/f3331u2bClXzaCjo9OsWTNvb+9NmzadPn368ePH0dHReXl54eHh9+7d++uvvxYsWNC5c2emZigrqlWrdvbs2Q8fPjRo0KDk3jFjxgQFBf3yyy+fRc0AwM3NTfrpm5I242WHARfTXQpvKm2P1OYOkHPRGVmE3DrJiAg6YoSoQwdR796i3r1FHTvS0aMRE6PpKpMnT46IiPj33381D7CsEYnomDH09WvZW+NCIX35ko4dq7o5/ZfJ8+cK0zMAsrNx+LB2E0scGvKKXrB7Zd2SqFs7VFHmRS1K+9g94MOru3fvXthnNbg77Gw+7TPQQ4OaOLoZ9TXsKnD79u1OnTrNnj37wYMHHTp0qFu37sKFC/38/Pz9/X/88cfevXvL6PzEkE6diK8v2baNDB5MfvqJLF/O8fVVpGYAcPmOosJaAMjNx0k1PhPGxsanTp0yMjLq27evIhWXOpDt20n79jAykpmddOhAtm/XelqViFatkqNmKNwnovfu4cMHdeahlH748CFXKo8r4nKpyqr0CqyaffPmTd26dWW3ZmbSoq6L8hGJcOUKZDpBREXRPXvoIgWd3gkhe/eSpk0hc9lrZEQ6dSKbN8s/SqXDv0ikeszXD929myqwk0RBAb14EVJvVzJhAlmyhHh5fXoj6eqS6tXJypVk6FD5k9jaku3byfXrHF9fzr//kmvXOOvXK1Qz/PknXbGCBgZ++kkSCGhgIF2+nO7bByAyMvLBgwc//fRT4fgpU+itW8XUDOJDXrygo0crS/l+gfTuDcU3hUiDBmo6NNCrV2mvXjh+nL56haAg+v49vXpVNHIkVeRboKND1q0jcjsgGBmRfv0grw2QdlAfH9q1q6h7dzpokKhvX1GHDqKZM1Ekw/L09ORyuYGBgcqmUHXGRdPTtft3H9EHLRrLNz8wMcbon2D7xTTO7dkBnpUV7qVAgxqFBiXd2sFJqVmGkz2qOGsZhkAguPfgFoDq1WpVdnWLiY3euXtLbm4OgJTU5C3b1kfHqDKIYDBKh/pKAom9QWnEB8oVBkQeWq8lXqjkWoq6XZTJigwGg/HlwBwaGJ+fDh06uLq6hoeHA7h///7nDqcMiIiIEJ9JmJmZeXh4yB3TtGnTLVu2AAiX1+9Q0m+ibO0Zjh49+vLlSwAGBga7du3S+aq9ghkMBuNzUFBQ8Ndff0lvkZsn/s+SmZk5YsQIud2LXV1dZ86cOXz4cNako+KpUqXKgwcP5s6dKz73AKCjo7Nx48YpU6Z83sDq1Kkj/fThw4cikUi+ib08EpKxeBPefkRmJvT04GyPeePRpESOTMJwe6wJQ2oBQnJxPw0tzDWLViJoiMqjsra+z57RadOodMuMiAgaEYHAQLJtG4r/mcrh8XgbNmyYOXNm+/btP5fQRAz96y85newle1+9wokT2rU515KMDLp+Pd68QUYGDAzg6EhmzEC1appOQ8+cUZ6JpDExJDdXZe/wkkgcGobbkwVBFMC77BJvldJhbIgB3fDHXuTIU9VYGX0Qpr2/cCFE/CHavQaRsTh4GqGR0NdDr45o31xjbwYA+/bt69+//8CBA2W229vbjxo1atOmTWFhYXXkvsl5PNKlC7p0UWeVVDmiCM0GiNHR0fn7778HDhw4fvz4/fv3q3VMSfT1yf79uHwZ//xTWPJrbY2BA0mnTlpOqB7E31+ZSiglhf71lzqW6TExMeKujlJTk3xLS/0ExS3TCSnD3KRKoqOjmzYt0fhEKFQtkxIbfsiQl0cvXCB9+qB4U7BCTE3J8eM4ehQXL9K0NBBCLC0xZAgp4ZIogdSsSY2MIPMaSmNmRjT/8pEL9fXFP/9AXH9vaYm+fUnPnmUycxlw/boynVFCAt29W/oNSfr3R69euHEDjx+Dw0HTpqRNG9X9iXR0oLLDZmQk3bsXRR6WxUhNpX/+SX74YdeuXUOHDjUS65AeP6b37yt6O9HXr7FnDxk/XsWiXwxk3Di8fEmvXJH7/iebNhU+kMpXSVJ0n8Z9/EgXL0Z0tOzxKSn00CHpThDq5r2WLoUq1wQ1oevX04MHP/375ucjNBShoTQggBw9ClNTAB07drx8+XLVqlUVzqJSs8XhaPMTCBCC4//D6Pm4+QipUu9BFweMHoA5Y7WYsrww0MfU4Vi4EWnyPivV3PD7gsLHVhZo3QRHzsv/lBgZYFhvFWsFhGDzAUTGAoC1BbyHonHRiUBWVqZYU1ivTsPQsOD1m1YWSL11s7Kz7t6/ObD/MA3/OAZDXWS+xFR+p1FKxWNkTB3KMAYoNVTQaF3lI5lwgcFgfPOwdCbji6Bu3brivH58fPznjqUMsLEpLIbKz89XdF9e0tBabhFqalFtStkKGiQ39caNG+fqqm03PAaDwfgP87///U/aFZ/L5Xbt2vUzxvNFERAQ0Lt37/cl2k4bGBgsXrx45syZWhuAM0qPnp7e5s2bmzZtunv3bhMTk3nz5jVv3vxzB4VatWqZmZlJ2mylpaX5+/vLKduVh+8tzF6NkKhP6WL/ADx5jWG9sXqW/EMMuOhfCbuiAOB0Am1hrtkdHye9QnPeaBnb4exsOnduMTVDETQsDLNmkQsXZIuDldK1a9ddu3YtX7585cqVGkVYxly9CiU17vn5uHgRFSZouH+fLlxIQ6S6WL96RZ8+JUOGkFkK/r0VUdIRXYb8fKSlaSFosLGxEbuMjHTAilDkCPEuG2+zUdNI5aEasHgSomNx+goyi6syHCth7jiPdb9wd+7c6e3tLd7obI9fJpVqueTk5PPnz5f8YpdgYWGRmpr66NGjf/75Z+DAgd999512C+moSkWpHPBppI7OoUOHatSocfv27ZLtMNSHdO4MxTlv+aSlITIS+vqoUkV1HlcGgYCqLPpX72I5NTW15P3uhJYtjUNDufnybdOJp6fEt78CEAgEcrT15ubE1JTGxWkzY0oK3bGD7Nkjfy8hZPBgDB6s7pd+7drE1ZW+U9gEhbi6QkHdggbk5dHx4+njx8WUE48e4cQJsmuXFk2LFJGZmZmcnCwQCIyNja2trZVXNUhyIZRS1V1IoqMhU5nK42nzwVGFaNMmxMZyoz5VdQulbQNiYvI3bNh37Ni1a9cKx//1F+Q5xxQiEOD6dXw9ggYQQnbswPr1uHiRRkaioADSKasic01pEYOcXNqyZXLUDGKysqStieRnywID6a1byMxE/fqkZUslhi4ap9Nu36aHDslVq9DXrzF1KjlwAMCPP/64Z88eZUrcunWh1N2K2NpC21Sfvh7+3oRn/tj9D2LioctD1cqY/nOpmjKUE6P6Iz0LW/9CtNTPBZeLWlVxcD2spO4vbl2GsBg8fAGZ7lSG+ujREZMU+KoAoBRz1uDkJcRLtfi4eg/tv8fu1UhKiv5j62/ijZVsK0XHRBYUF+IYGxk3aSSn1w+DUbZoJE2QaBq0QPIjKDODZEsF9IYoubSSwaxXBYPB+KphggbGF4Fxka+gXGvQy5cvHz16VOxKnZ+fb2VlZWdn17x58549e3bs2LFiI1ULCwsLDw+PoKCgvLy8q1evdpZ3PS+pXpV71688HBqio6Nv3rwpfjxUkesjg8FgMBTz/v37xYsXS2/p2rUrazkh5uLFi4MHDy5pPN64cePDhw8rK6hiVCCDBg0apH4n4/KHy+U2b95cur3C3bt31RE0fAjGjJWIiJEtfk9Kwe5jsLfBlOHyD+xlQ3ZFUQDXNe8FYFNkl5BY/HSVbtlC5TVYKdwbGIgdO8j06RqttXv37kaNGjVo0KBPnz6axllmyK2F1WhAWREWJl8ykphI9+2DrS0ZpkmdXyWlJssADA1hpY1/tMShwZCLH61xMh4ATsTTmm5lXCy1cyU6t8KOvxEdh3w+jAzhWRkrZqC6h277Jlc6d+4cHx+/bNmyMllr8uTJI0aMqKT4RWvatOnMmTNjY2PHjRvXrVu3p0+fVq5cWYuFxF29leCilqV6IQYGBr/99tvMmTNlukSVI8+e0XXraHg4UlKgp0esrWnjxpxly2T7ViiBy1VdPayeSEIgr6o+rnVry5cvLV+8IDLJKwC2tliwQCPdVSmxsLCQXPBKQ+vVg3JXeSVop4SQCyGYMAFLlsjXP1laYvLk0i9Cvb3pzZuy9dG5ufT2bdqxI/HyogCxsSGjRsm1osnPz09ISMjNzdXV1a1UqZKBPA1WTk5OQEBATk6O5C0RERFhZWXl7q66gT0hRKSGHkiSRNG0sLWYckLl4LAw5YMuPXrk4eFRvXr1wvFJSSomVals+9IghMydi+nT8fgxAgPh4IAff5Q7UI43A0CzskQdOiiZXmGzGwlVq5LyOZmnW7dCca8Z+uIFCQiAl1fHjh1HjhxZUFDAU6ClIMOG0WPHZFvSSNDVxQ8/lDLURrXRqHYp56gIpo9Cn85YtR0hkeDnw9QEbZpiynDoFn/l9PXguxdz1uDGQ0TGIp8PY0O4OmJwD8wcrWz+Waux/wTyip8MJ6fh9CVKc84YcnyEQiEAM1PzGtVrC4WC+IT4yKhwT/eqVlY2HA6nds26BgZlJthiMOQi88tS8oem5G9WaTQN4qk+o1CAaRQYDMZ/ByZoYHwRJBS5X8rcLAsLCxs6dKhMH4rY2NjY2NiXL18+evToyxQ0AJg7d+64ceMATJky5f79+xLPBjF79+69ePEiAEdHx5L2rSgfh4Zbt26JRCIAtra2jRo1KqtpGQwG4z9CQkLCDz/8IPHXAcDlcssqY/S1s2HDhnnz5gmLN6YlhMyZM2flypWK7jwyGABatmwpLWi4ffv2ZDUSRXPXIUJBr+SsbOz5B2MGwEBev+kmZjDmIkuIsFzE5MNBk/ydddEbOVnG8vnlS2U26SIRnjzRYBkAgK2t7blz53744QcbG5uWLVuqf6BAIHj37l1WVlaDBg30FbfcVguV7s0qB5QRdOlSuQYYAJCRgf37MWCA+rlYMmAAPXFCSfqEODlBq2YfNjY2iUUFzf0rkZPxFMD1ZCx102IyFfTuhN6dACArB8ZSeQF3d/fNmzcPGTJk2LBhijrfqc+6desCAwOVN25YtmxZ3bp127Zta29vHxoaeu3atTFjxmix1vSRuPcMyWny91ayxmwNZ+3Xr9/8+fPfvXtXo0YNLeLRCPr333TjRkgaOuTn04wMhITQt2/JkSNQ84KOEFKpEpXXjlAyAOpdxHEVfDbfT53qsX+/hZ+fnuT9z+UST0+ycCHatlUryDLCxcVFbuNFzi+/0Bcv5EvEOBzZOmIZ5Haj0BbSuzciIuj+/YXNICTY2JCxY4l6jVSUQK9dow8fKvztEDctAihAL11C69acDRskNfFCoTAgICA9PV1SDRITE2NiYlKtWjXpM66cnJw3b97k5uZKT5ybmxsTE5Ofn6/W58LKCsHBSvZzindh086sW62jite9FLNnAAAcCQsbJn1OrlIbpFXrgc+Pri5p2RItW0KNAtxikpEPH5T86gFA8XP40qPuOyE/nyryjRCTmkqPHyeLF5uamrq6ur5//15+hyMApqZkzBi6fr0ctSUhpHFjotVvk0acuYK/TiMpFQCsLTCiH3opk5GUIy4O+FMNky9dHjYvAb8Afu8Ql4TKTqjlqeLD8e4jTl+WVTMA4BBhM68devSRUAgOh9OwQZNhg34mhOjo8Pr2+kn7v4TB0Bzp7x+NNArl9RP2xcAaUjAYjG+Ar/MknvFtwefzHz9+LH5cu/YnwbO4s6ZEzWBnZ9eyZct27drVqFFD0T2aL4fRo0f36tULwMePHxs1anTo0KGkpCQ+n//69evx48eLb/Pp6ur+/fffcrsjl4dDw4sXL8QP6tevD0AkEp09e7Zbt26VK1fW09OztbVt3br1hg0bZPutMhgMBgMAsHfv3ojiGbVJkybVq1fvM4XzpVBQUDB69OjZs2fLqBlMTExOnTq1bt06pmZgKEcmW3/z5k2R8pQVkJWDQKWVhCERuHBT/i4eQUPTwsfPFdtRy8Ws6L2cKVP8rPLcSauTq3r16h05cqR///6BatQr5+bmXr58eezYsfb29kOHDp05c6abm5vEmktL7OyU76cOmpTMa01urhIDDAA0JIQW2YyrhZcXadhQ4V4LC6LE0VopNjY2SUmF/suNit5mEXnaTaYuxiWqHLt27bp+/fouXbpERkaWZuaUlJS1a9eeP3++UBmTlER37BDNmEHnzqVXr6Ko4FtfX3/w4MH29vYAqlSpEiXlCa8RTRugR0foyVOSGOpjcA9UU11SXgxCiIWFRWZmpnbxaMDHj3Tz5k9qBinomze0qP2HWvTqpUSaQ9zciHoWOxL7Q9l4OJyPo0e/WrYsecgQ0q0b+vUjmzcTX98KVjMAqFWrlp+fn5wdFhZkxw5SrZqsM7yFBRwdVUxqaqpigIaQadM4Bw6Q9u2JpyecnIinJ+nQgXP4MJk4sQxmP3oUKjuMiElJwblzdNw48TORSPT69evExERpb8uCgoKUlJRXr15Jm3MEBATIqBkkMyQnJ0crzyKLad9emXDNtpitCqVUU39vyWPVKRYFb2kxAuBKUlKPHj0+Ta7y3SKv7+eXAy2izCbR0VHp7yJat670i0LTd0JyMqTE4vIparVjZWWVqlSWQUaMILNmQaa5qpkZ6dSJ7N9friqWnDz0moixC3HpDp7545k/Lt3BmPnoPRG55XwaUHp0eWhSFz3ao46X6hdp495inSbEECJqVXOLq+0jAEI4Lpq3fNzPk5kNA+MLofwEByrVDGpZEDGRAYPBYGgCc2hgfH62b98uudMkfRU6b968+Ph4AAYGBgcOHOjXrx+n6OQ6MzPz9OnT169f13StXr16+fj4aHRI586dL126pOlCHA7nyJEjP//887FjxyIiIoYPlzU+trCwOHDggKKurhJBw6lTpy5cuJCdnc3hcMSdLJo2bTp48GAtUmiSe0ZeXl5ZWVmDBw8+f/68ZG9iYmJiYuKdO3d+//33kydPfv/995rOz2AwGN82r1+/ln5ao0aNNWvWfK5gvhDS09P79et3rUQq0cvL68yZMxLjXwZDCU2aNDE2Ns4qyuskJye/fPmyoZJ8MxAWpbCMW4xAiKd+6K+ggLamMW6nAkCwnESPMkyK0jqZMnWMKr0BtDVyb9eu3fLlywcNGvT48WOZruf5+fkXLly4fft2cHBwSEhIeHh448aNe/bs+euvvzo5OQG4fft2//79b968WbNmTe1WJ+PH00ePIM8WHgCsrDiTJmk3s2ZERSmMQYxQiGfP0LWr+lOSLVswcCD195ctjzY3J8OHQxNLDGkkLScAxOUXbrT4HJqusWPHZmdnt2rVysfHR2Exqyr27t3bsGFDBwcHiER0+XJ66ZK4/zoF6MmTHE9PsngxWrSQPiQyMlKsnNaObUthbIBTlxAjpQ1wtseQnvh1qsazRUZGhoeHN2jQQOt41ISuXYvYWIV7/fzI48eQ12SwJGToUFy9Sm/dklO4b2WFKVOUp3UluLi4JCYmyk1mA4C9vdGSJcTQ8DPeQW/WrNm4cePk2ztXq0bOn8fmzXj6FOnpVE+P2NkRb28aFkbnzUOegtwgl4tm5dCUvV49cuAAINveqAyQMX5QjlBI793DiROkf/+goKCS7b3EZGdnBwQEiL/zU1NTsxQLJkQiUXx8vKOqrD8ZNw6XL9Oiuohi8Hhcqe3apYuk3wAq0kJNmuDhQ0U7/QUCJysrWymBBWf8eNHNm3JlRgBgZIT+/bUIWAW5ufT+fYSEwNWVfP+9mp9W7SkooIcP49495ObCyAgdOpB+/RQKUCpXhpWVskZRBgakVauyCUwkogcP4soVJCdTHR1ibY2ffiKKfqPNzVWfIxUV+SQmJlqpaghFRo0iPXvSPXtoQADh86mtLWfwYCg9qywThszAlTuy39zZObh8B0Nm4PSOMlhCIMTVe7h0G7n5aFATA7vBvIxFXGoRLe9T5WF3y8n6OYCkDPfE/Lkuzmr3WmIwyhOZXxbpU47SqxzU92YQryszWOb8p1ydHphmgsFgfEswQQPjM3Pu3Ll58+aJH3t4ePz00ycvMkm6fdasWQMGDJA+ysTEZMSIESNGjKiwOLVA3Lr1/fv3r169Krl37ty5XRXfeJUIz3NyciT25uJeG3fv3hUXXf3555/Ozs7qxxMTU2jNbGFhMXDgQHHPC1tbWxcXl+zs7MDAQHFxbVxcXIcOHW7duvWdevfdGAwG4z/CvXv3pJ9u2bLF0PA/XXci7sHx8uVLme1dunQ5duyYaVkXSjK+VXR1dVu1auXr6yvZcu7cOeWCBl0edFQVkOnJaSZeiJMeASiAeD7VKEtlXnTllFIA6SOpmxuePlV2pKen+qvIMG7cuJMnT/7vf/+bMWOGZOOxY8fmzJlTrVq1Ll26dOrUqUqVKp6enjKmX61bt54+fXqnTp2ioqK0vI3VoAH54Qd68qSM1zcA6OuTnj3ltnUvezgc1QWDmjrBmJiQEyfor7/i8WPExSEvDxYWxNkZEyaQbt20jvTJkyeuRYWhj4rSRnVNtJ6vVEyfPt3Ozq5Dhw6bN28epF5Zv5jMzMzIyMgjR44cPnz47t27AOjkyfTSJWk/f1JQQN+9ozNmcH7/HUX67Js3b/r6+q5cqYbJtQIIwW/zMXUkth5EcCQAVHeH91DY2ag6Uh7+/v5eXl48Hg/Z2fTmTXz8CFtb0qEDirc4LAOU957PyhKdOMFR88KKELJ3L501C3fuSCe8iYcHJk8mffuqGRGXy3Vzc/v48SO/xIeXx+M5Ojp+9hMYe3t7Q0PDkJAQd3d5zhv6+qToFoHky4vUr4/Dh6mCL1vi5UXUaFf0BaHp13JeHk6dov36paWlKRmVkZHB5/N1dXWTkpKU2x3x+XyhUKjC+VJHhxw4gDFj6KtXyM//tN3CguvvL3lWJjkY5ZOQSZPw779Q0HvorbV1bRnpnqcn+fFHevRosbAL5yKkaVPSs2epwpVBIKBLl9JbtxAVBaEQHA51dETz5pzVq7VrYKSaFy/ovHn048dPrSKuX8fBg2TLFshtNqSjg3r1EBKiaD7i4YEmTcogsNRUOno0ffVKcuZAATx5gpMnyZ9/ynk1DA2JgwONUdBFDICxMendG0BaWlpUVJSXl5fqGCwtydy54g9YxSTxzl7DvWfyG8hQirvPcOEGurUr1RI3HmDB7wgIQT4fAA6fxZYD6P8jlk7T+LuklMj9XnGxeQogO9/q+uv51T0Un4IzGBVISYmAfBmltqj52ydZVPnS5dq3QrYJEYPBYHzNMEED4zOQn5+fmJj49OnTQ4cOnTlzRryRx+Pt3LlTcitWIBBISgpUqrDVp2vXrk4lGi4qR+uuq7t3754+fbpEjmBra2tkZBQXFyeulVmwYMHZs2dPnjwpN56UlBRCiJmZmZ6enq6ubl5eXlpaWoHUbcR///23UaNGd+7cUeuKDgAgqeQ4ffq0v79/zZo1t23bJrGISE5OXrly5R9//AEgLy9v4MCBAQEBctthMBgMxn+Q6OhoaRttPT295s2bf8Z4PjvR0dHt27cPCAiQ2T5jxoz169d/+Z2hGF8UXbp0kRY0/PXXX0uWLFHyLqriDFtrpCk2kjc0QEfFH1DTogsg2c4RqjDkwlQHGQLkiZDIh23RWRJn1izR3btQdDve2ZlIaRG0YOvWrS1atOjcuXONGjU+fvw4Y8aMiIiIEydONG3aVPmB8+fPP3Xq1KlTp/r166fd0mTtWhga0gsXEBf3aauDA+nZkyxcqN2cGuPioqKuVF+faOGpYGjIWb8efD4CAmhWFnFygiZCYbmsXLnyl19+ET++nlJ4u/B7s89WFDVw4MAaNWoMGDDA19d37dq1cquxQ0NDjx8//v79+3r16j19+vTixYtCodDOzq5du3b37993dHSkZ87Q69el1QyfiIujy5cTX1/o6YlEolGjRv3999/i3hOlwckOa+eVcg4AaN269ZLFizf88MOMrCxERoqTMNTGhtSrRzZsQFn19cvPp6r80omMR3peHt26FU+eICsLurrU1ZUzYwYqVy7cy+NxtmzBx4/00CFERVE9PdKwIRk0CEaaFbxaW1vr6OiEhITk5OSIZescDsfQ0NDJyalSmUs6FEApjY6OTkpKKigooJTq6OhYWFi4urqKbRebNm368OFD+YIGuRBC/vwTI0bQt29lUmrEy4vs2FFemeNyQouWBwkJWVlZ+SUz9FLw+fzU1NRKlSpJ956Qi0gkEggEqk/YLCzIyZM4dgy+vkhNpTo6xNaWs3u3ZH/p2yJI53jklrECgJ4e2bwZ8gyHiJtbXJMmJb/dyPLlAKivbzGfBjMz0qIF2by5NDHLIhDQESPogweSRjwQiRAZiRMnaEgIOXas7N+ZAQGiSZMg09+noID6++Pnn8nx43I7RnGWL6dv39ISp+4AYGdHFi0qg44MQiH9+Wf67Jns9uxseuMGpk0jO+Q5FQwdivfvFTXnIjVrokEDAGfOnOnQocOX2cnu0GlkKe4tlpWNA6dKJWjwvYXJvyI28dMWShEahS0HEZeIP1dpP7MWWMn78aQgADgQESK0NK/QeBgMRcj9eSpbTYMWkSj8mavwSBgMBuMrhQkaGBVEQECAkpMGHo934MCB9u3bS7bo6Oi4uLiEhYUB2L59+5AhQ2xstKrNKc7YsWNLP4k6bNq0aebMmQA4HM7UqVOnT58uLtgqKCi4cuXKggUL/P39Hz9+3KJFiydPntgWbz8J4H//+9/u3bul7y8IBIJ3796dPn16y5YtYv+GhISEHj16vHnzRs2LuvSiG8H+/v41atS4f/++mZmZZK+VldWmTZtMTExWrFgBICws7NChQ6NHjy7Vq8BgMBjfCjJNwWvUqGFg8N+tPomLiyupZtDR0dm+fXuF/c4yviX69u07Y8YMSfYlLCzMx8enT58+isbzdNCoNgIVF0VXrYIWjRTuFRXdydHizn1VQzzLAID32Z8EDbC3J97edONGOZ0RrKzI9Oml7NVdtWrVzZs3t27d2sPD4+PHj3Pnzp0xY4Y6p38cDmfDhg2jR4/u3r27nnZtLwghv/5KRo+me/ciIgKUonJlMnYsSp201gAeD7VrK6srdXOD1gozXV3Url0m9zV9fHyEQmH37t0BZAtxs+i90LHMhNnaUKdOnefPn69cubJOnToDBw5cv369pDT/2bNnK1asePToUf/+/Rs1avT27dvWrVtv2rRJ9sLkyBElDc5pUBBOnSKDB4eFhRFC2rUrXQlqmWJkaPh35crtfHxmSL9dExPp1asYMIAcP142mgY9PcLjqbg9rK//6fGbN3T6dPrx46eU/PPnoocPyciRxNv70zBPT3E6tjRvTnNz8wYNGmRkZKSlpVFKzczMzMzMyuQ+fn5+vrhlpLGxsb70XyeFUCj09/fPzMyU9gnIzMxMSUmpVauWnp5ex44dL168OHToUA0WtrEhp09j/Xo8fEhTUkApMTdH/fpk0SKYfCYvFG0hw4fTBw+goHmEfITCgoIC5b4LAMS2HIr+XSRwuVx1qxcIIYMGYdAgAESqxrSs8iKK5pHN+kjXmYjvY1hZkZo1yfLlwt27eZklRI6EkBUryPDhop07ERcHSomFBRkxomx8CKTjX72a3r//ySlBgkhEnz+nCxdyfv+9jFdctEhWzSDZFRqK+fPFfVJkMTMjBw/C25u+ffvJuIIQ4uaGX35BWbQcpQcO0KI+p7KIRPTuXfLkScnXn/TtS+/fx/nzJRvKEA8Pifpk586dixcvLn2Q5UFiqooBSaoGKCEnD4s2FFMzSMjLh89V9OyIH9toP79aMeTmEMDAwBDAz/1w/T4yije0CUto7mD52kAvtW3tTe1azQe+RN0JgyHm8yb1mZSBwWAwSgkTNDA+PzVq1Dh48GCjRrI3nkeMGLFs2TIAHz9+9PLymjZt2vjx4+3kic2/NJ4+fTp79mwAHA7n+PHjfaXcQXk8XteuXdu2bdutW7ebN2+Gh4ePHDlSuipRjFGJEhwdHZ06derUqVPH29u7W7duT58+BRAYGLhv377x48erE5X0vY89e/ZIqxkkLF68eO/eveLmFKdPn2aCBgaDwRAjkwsMCwsLCwurLKmn/C+RlJRUUs1gbGx88uTJzp07f66oGF819vb2P/7447lz5yRbNm7cKC1oePbs2cmTJ0NDQymlDg4OderUmTfmx9fv7d58lDObgw3WzlFWZxiTX3hDx1rzmsk6JoWChkfpaC2VDCUjRsDSElu30pCQwjvyBgakShXMmkU6ddJ4mRIMGjSoRYsW4eHhDRs21EhN1aZNm2rVqu3atWvKlCnaL+/kRH79VfvDSw1nxQr67h39KO/f29qazJ2rsGt4RUEpXbly5dKlS8UZuDMJyBUBQC1jVFH7nys5FTuO4PUHiESo7IgJQ+DhWgaxGRkZrVmzZs6cOTNnzmzSpMmQIUMyMjLu3r0bGRk5d+7cf/75R1nik9Ji5hwlEYlw9y4GD+bz+clSLRK+BOjWrdEPH5bIMQIA/fAB06aRv/4qm5UcHBAWpnAvlwvJl0B8PPX2piVbVMTG0m3bYGZGhgwpm5CkMDU1LcMmUJmZmcHBwbm5ueKsua6uroGBgbu7u0kJPcG7d+/S5RmrZGVlvXnzpkGDBv369VuwYEF4eLikUYta6OuTxYsBkPx8iET4etWlLVuSVq3ov//KSYQrwsxMX19fR0dHufuC+E6CnZ1dXFxcyZ4jEgwMDDRVt5Rt93FF85fsMl5yLc6FCwDg5ER4POzYAWDMmDHyJ/X05GzYUOahfkIgwPXrCv8RRSI8fIisLBgbl9mK4eHyfw2LoB8+kPR0yLvbA0dHcvYsfHzg64uMDBgYoH59Mnq0pgYwCrl6FUrenOnpooMHOfIEJZyNG6mrK86coeHhhTPY2JAaNcjGjbC1BXDr1q309PQff/yxbOIsa1R+kkojJNt3HAGKJbzpWdh6qHwFDbv2bnv24pGurt4v85bb2Tl0+B4tG8P3VrEWGyFx3ztYvK5c6YGNaYCl3t/AyHIMiMFgMBgMxn+YUluKMRiaQwgxNDT08PAYNmyYj4/PmzdvSqoZAMyZM6dZs2bix6mpqUuXLnV2du7Vq5evr+8XLi1cuHChWD0wceLEvvJ6nRoaGh47dkx83+fff/+9c+eO+pPb2tr6+PhI5AinTp1S80DJbaZq1apJXlgZeDxer169xI8fP36sflQMBoPxbePl5SWdRExNTe3WrZu4hdB/ipycnK5du7579056o6Wl5bVr15iagVEapk2bJv30/v37t27dApCdnT1y5MjGjRuvW7fu+PHjJ06c2Lx58+jRo2vVcPEwGt2geqK+lNaIEFStgi1L0Vppt/qwogpAVwONbzBL2gfcTpU9FyXduxNfX86BA2TaNDJtGufAAeLrWyZqBgA5QgQYOX+o0kKoq3H2bt26datWrcosWb36FWFhQfbtI3XqoLgvBalcmSxZAimPN7VIShLNmkW7dqUtW9KOHenw4Xj4sJQBnj17ViQSdevWDYCQYmtk4dtjoJ2677E/9qPlT1i1Feev4+JNbD2MDsPgvUSDXKdyLC0tDxw4sGbNmvT0dBMTk8WLFwcFBU2aNElFGbdAQFUZ14sbpVetWpXH4wUGBpZNuGXCxYtXs7LqKfAyoa9eISKibBYaM0aJPQCpVo107Vq46JIlctQMYjIysHcvlHYT+OwkJye/ffs2PT1dkibn8/np6elv376VkbOkpKRkKPYeyMrKioyMtLCwmD59ure3t5aX9np6X7GaAQBAtmwhXbrITzzLGU3QpImhoaHyz6yhoaG5uTkAAwMDJUIWXV1dTVW5ZaJmIIRo4REi55DKlVG5MnR0JJHs2bOn4l3EAeD1axodrWxAVBQt9U+MNPT+fTl2UNLExaH4iXoxCCG9epFdu8ixY2T/fjJ1apmpGQAVgQEkKUnhrmnTyJUrZO9esnAhWbeOc/EiOXwYRY5By5YtW7BgAaf0TTHKBxtVdj82ltpPfu8ZqFJblph47SdXybMXj58+f0gpzc/Pe/veX7zxrw1o1wyG+qIqle61qb2hR5M5rWtvehfdO1fgBeDOvesxsfIdRBgMBoPBYDBKyRd6Osj49vDy8iooQigUZmdnf/z48a+//urRo4eiK08jI6Pbt2+vXLlScikuEAh8fHy6du1ap06da9euVWD4GpCYmHj9+nXx4wkTJigaZmtrO2DAAPHjo0eParSEvb29pBfyq1ev1DxKooGoIe3WWIJatWqJHyQnJ6tsvclgMBj/EQwMDAYNGiS95e3bt9u3b/9c8XwWRCLRkCFDnjx5Ir3R0tLy+vXr332nNIHMYKiiXbt29erVk96ycOHCiIiIVq1aHTx4sOT4goKCY0f3Bd2rNbbb2Z4d0K4ZurbFr1Px4CS6tlWxVkSRoKGyCkNuObS2AIcAwON0JBeU2M3l4vvvyezZZPZsNG9eVrYBpxNQ7QHt+4rOCqRu9+iZBNWHSFOrVq127dpt3bq1TIL5bFSuTM6dIytWkA4d0KwZad2aTJxILlwgvXtrNs+NG7R3bxw/Tl+/pmFh9MMHevOmaNw4qr6RNaV49oyuWEFnzaJ79yIlhVK6fPny5cuXiy9qDsXifTYAGHMxXL3WHOt3Y/UOhEZ9ajBAgPgkHDqDEXM0+/uU071797Vr1y5cuLBz585qNa3j8YjKXJeVFQAOh7Nu3bqmTZv26tXrw4cPZRFs6YiK8gsNfcTne+ko8KRMSaEXL6o72/v39JdfROPG0UmT6IkTKCj24ScdO5IePeQm14mTE1m3DuIYCgro+/dKFqEhIfTSJXVDqnAEAkFwcHC+PMlFfn5+cHCw9JVjXFyc8gvJlJQUAPPmzUtPT58/f36ZR/t1wOORHTs4u3aRLl3w3Xdo0gSVKikq5SZeXmTmTAAODg46Ct7VHA7HxsZGkvStXr263CYjPB7P2dlZI98O6TYTpaktER+rjqxBff1Eyd7kFQmNjVWhQxKJFLWH0BKVsieRiH4uaZTK11+5IkFXl7RrRyZOJIMHS3e2unbtWkxMjGbtaSqWMQOUNb0xM8aYn7SfPL/k2abMAD7KqeCLz+f/c/IwAEI4AG7cvirebqiPf7bkjOy86vvqO52sXpoaxjpbvRjQ5q/1y8ZyOBxK6b+Xz5dLQAwGg8FgMP7zMEEDo+LQKUL960wej7do0aLw8PCNGzdWr15dsv3NmzcdO3b8vaybEZYJr169El9Uc7lc5dKBunXrih/4KWo0qJjatWuLH6hv7urp6anOMGm/UCZoYDAYDAlr1qxxcnKS3rJp0yYlXr7fHsuWLTt79qz0FnNz8ytXrsjkoRkM7Vi4cKH004cPH7q5ub148ULJIQkJCetX9jbLH39qW97JbZg3HkZq1OsmFH1q7fWUjpOHjS6amgGAgOKcvH7GZc69NIx9R9OLzsjyRfj5HfXRcOlly5Zt3LgxRVXp5JcOl0uGDCH793OOHyeHD5OFC9WtbJYQEiL65RdasjtAWhr95x/6v/+pnuH9e9qzp2joULprFz1+nC5dKvrxx6WtW+vr6YmtsKPysCS4MLEw3YWYqdHgMSYeu48hM0vOLoEQl+/B57rqScoR5VcQpqaSLgljxowJCgry8/N7/fp1RQSmgJiYmP3793fs379bSEhPA4PflLxJlHfTEJOTQ8eOFQ0YQA8exL//0nPn6Jw5tEsX3L0rPYqsXUumTCFVqnySMZmakoYNyb59KLriQ0yMivJloRDFJYNfFOHh4UqMqXJzc8PDwyVPCwpUpODEl5k8Hu/s2bPXrl2bMGGCsKzcSAAAQqHwq7mSbd6c7NrFOXmSc+oU59490qoVirc5AyGkWjWycycMDQHY29tXqlSppKaBw+FYWVlJ+y5wOJy6des6OjoaGRnxeDwul6unp2dmZlajRo1PJ7QFBQgJQUSEkk4B0mqG0v+5JaeVflpyCXUWldbZaGcCoTXExUWFUwiXCy1a1IWG0mXLRN7edNIkevSotIiB1KunwlPByoqod+en7LGxUb6fat5AtqCgYPDgwYsXL+Z+7t5SSvihNdp+J1+tweGgTTN0aqH95JaqznTMjEvV0kIJl65eSEtLBVC3Tj0ACQlxBQWF59AHD+/KSA8AYGZqZmJsCsBQP9He3q5hg+8APH3+KDNLoUkPg8FgMBgMhtYwQQPjK8Dc3HzGjBnv3r17+PChxJkAwNy5c58/f67RVL169SIa8sMPP2i0RHZ2tuSx8mtpySWZ9CFqIrnjY6x2O8Y6deqIH0jfbCqJpNepkZGRChNaBoPB+C9ha2t78eJF6btp0dHRF9Wv7/zK+ffff1euXCm9xcDA4Pz58w0bNvxcITG+Mfr27SvRa4pRM7+1a9euNm3ayG3WLpfMoqyNqRrJ5pL0sik8u/s7ttw7oPFFmPqBCigAWPGgzwUAEcWUDzRREzGVp6dn7969N27cWC5Rfj3Q5csRGSl/X24ujh9HljxZgYT37+no0fTlSxSdulNg7rt3px49OunmRoB8EUYVqU/cDTDZRa2oNu5FZKzCvVlZ2POPWvOUE+SXX+DsrHBvkyafEvaAjo5OQkKC9PVa+ZGVlXXlypXff/99xowZI0eO7NWrV8uWLR0cHOrWrevr6zt29Oig2rWnGhvzlFyOubmpWEMgoMOH08uXkZb2aaNQSAMCRDNn4v596bFkyhRy+TL53//IhAlk9mzOP/+Qs2chpcgHISqqk6GqfPmzkqX801F8gPr199bW1rdu3QoNDe3bt69c+weNyM/PX7RoUdOmTT08PDw8PJo0aTJr1qycnJxSTltx6OuTQ4fIkiWkaVNSpQqpXJnUq0fGjCE+PnB3l4wS/3WmpqZ6enpcLldXV9fY2NjNza1kNQUhxN3dvVGjRg0aNKhfv36jRo3q1asn7kmB2Fg6dqyoXTtRjx6irl1phw6iqVOLvdWlxAGlNGaQpjwMFXR1dTt06FAmU2lMjRpE8TckADg7EwXtPuVTUCCaNk3Upw/dswfnz9Nz5+j8+fTHH+mVK4UD6tYlrq5KJiCurnB01GDFMqRPH2XyDmtrzvjxmk65aNGievXqfcn2DGL++h3d28Os+M05MxP06ICD60s189BeKhQsNcpIvpKYlPD+w5uo6Ij0jPSc3JzHT+77XvIB4OJcuZKNPQAeT1dHhwfA/43fS79nAOrVabhy6QbCIQAc7R0BtG7RDoBQKAwNDS6bsBgMBoPBYDCk0Oo2HoPxmWjatOmJEyeOHTs2ePBg8UX14cOHv7RUim1Rnz+hUBgSEuIudetBhvdFpqM2qpTsJZGYOqjf/LJNmzZr164F8OrVq6SkJGtra7nDJBoRSe8JBoPBYIipU6dO7969T548Kdly6tSp3poann+FJCYmjho1SiT61MGVw+EcOnSoRYtSFBwxGMXhcDibN29u37693KyJoaHhqlWrKlWq9Pr16927d8s4VD1+/HjYsGHnzp1TZyHJ+1i7Wr/+lbA4GPkiPM1AYA6qGmo1i3ociEFwLgCY6+BBE6LPQZtnNDQX6QL8EUFXeWiQClq8eHGDBg2mTJlSqVKl8gr3Cyc/nwYFKdlPIyJw8SL5SYExtEhE58yhUnoIIeCdmvqqoOCmjY3VkyeiAwemNh35JB0AdAh2VicG6uWmPypTGgNAXIV4gSjE0ZEsXkyXL5d1TedwSIMGpLithampqbW1dWhoqPgKiFLq5+d3586djx8/Zmdn29ratmvXrmPHjlr3QY+Li3vy5MmjR49u3779+vXrhg0bNmrUyMXFpW7duubm5uLydOei5CI9d44mKn7t7O1J167Kl6N//EGfPZPv5R0XR1esIBcuQLpQ3sCAdO+O7t3lT+fgAAsLpKYqXI/Hg0aJz4pFpcJMeoBKWbyurq7ksYmJyYULF4YNG9a7d++zZ89K79KIhISEbt26PX/+XHK6Eh4e/uzZsxs3bpw9e9ZVaQ74C4IQMnw4hg9XPqpSpUqVKlUqKCjg8/k8Hk/liyb7L/L8OZ0+XdquhqalITiYvn0rPUprEYMiuwXJtMqlDFp4QowZM+bz9CTlcvHjjwgNhVxXEi6XtGsH9atERCI6ejRu3Sr2tSMS0cBAzJ8PSknnzuBwMHEifv1VvuOLrS2ZO1fzP6NsIH364OxZKhO/GB6PdOmCatU0mnDHjh0+Pj4PHjwosxDLDT1dHNuMa/ex+xiS0wDAyhzjB6Ndqb/U2zZFkzq4+VD+3irOWDVLy5mFQtx/jpdvoa9H89N3+/vfKTmGx+ONHDb2ydOHACgVUUopFZ08cxSAoYHh8KGjn714lJGRDqB+vcaQ+qoRUVHJ2RiM8oBS6nvJx/fyOTNTc0+PakMHjVKrqxqDwWAwvk6YoIHx9TFw4MDff/9dnHePiIjQ6NiuXbvKGIarRHnbiJLUrVtXX18/Ly8PwN9//71kyRK5w3JyciQpMU1bj8fExJw5c0b8uHPnzmoe1b59exsbm8TERIFAsH37drmBZWRknDp1StOZGQwG47/DmDFjpAUNt27d+nyxVBxTp06Nj4+X3rJs2bK+fft+rngY3ypt27ZdtmxZyVMUJyen06dPN27cGMCgQYOmT58+btw4GfnC+fPnz58/311RKlEKXlEaha9VpsaSh05WOJ8IAEfj6K9u5WVtnSvCxojCEOdUJna6ALDGgwz0pwAOxeIXN6iZMgfg7Ow8YMCArVu3rlixolzC/fKJjpYpPpZFJMLLl1AgaKB37tCAAMlTPqXDU1ISRaKrNjYmhCA/f3mSybGiDgYrPUgTtbthqPTFd8t8R4/4QU+PNG4MF/VsH8oU0qULqVqVrlxJg4KQlQUOh9jYoHVrMns2Stwybtas2aNHj+zs7Hbu3Ll9+3YdHZ0OHTpUq1bNyMgoJiZm8eLFs2bNEkuX1Fmaz+ffvXv3+vXrL168ePv2bW5ubpMmTZo0abJy5cqmTZsaKHd6HzECQUHIzJSzi8PB999Dgbz7E9evQ3EWXxQYyLlxg3TqpM4fAgA6OqhdGyEhivYTNzfyuarM1UCl37v0ABcXl5SUFEWOC1wu17F4BTmPx/v777/79OmzaNGi9eu1KWemlPbt2/fp06clt/v5+fXr1+/hw4cl2zR87fB4PG3SNtnZdM4cOc13ABoYWPqoJHIEQoiaigTlAgh16N+//5o1a169eqX1DFpDZs7Ehw/0+nVZTQOXS1q0IIsXqz8V3b+f3r8vX0SVmIh169C6NfT1Sa9eiImhe/ZARrPl4EBmzEDz5lr8FWUF2bULU6bQ+/eLffdaW5MffiDFnd5UsmXLlo0bN968edPKyqqMoyw3OnyPDt+X/bR/b0SPcXj+Rvat4eKA9fNhb6vNnPtPYNthBEcgLx9VKj34vrocNYOJsenoUROdnVxjYqIACASClWsXO9g7xsRGA8jj5x0/+ffH4EAAVpbWjRs2BZCZmSE5VpuwGAzNufivj8+FkwASkxISkxLq1WlQv16jzx0Ug8FgMMqLb+2KjvEfQWJoqam3wdixY8shnGIYGhoOGDDgr7/+ArBu3bpu3bo1aNBAZgyl1NvbOy4uDgAhRCMDvfT09L59+4pfAV1dXbl/kZ+fX1RUVOvWrU1MTCQbdXR0vL29ly1bBmDt2rU9evSQ6XpOKZ00aVJGRgYAfX39CRMmqB8Vg8Fg/Edo2bKl9NOYmBiVdWZfOz4+PseOHZPe0qVLl0WLFn2ueBjfNosXLzY1NZ07dy6fzwdgZGQ0YcKERYsWWVhYSMZUqlTJx8dn9+7dU6dOFUtIxWzfvl0dQYNhUdItW9uO7YPtyPlECuBYHH6pAm75fAEcjUVsPgA46GFMUe7vB2u4GyA4F+kC+CahryZ3sadOndq6detFixb9R3uK6epCZQduJa+Mry+K3mw5lPZPTtYBLlpb6xMCYNsPYzc1KtR4jXLARE3k01YWCnf9ILj+C39j1aAQOi8LALW0JB4eZOXKYo0MKgZ3d7J/PykoQFIS9PRgaaloYJ06dc6ePTt//vzmzZsfP35cxkvvl19+OXfu3Lhx45o0abJhwwYHB4eSM2RnZz958uTJkycPHjy4c+eOl5fXDz/8MGXKlJo1a6pvTQeA9O2L16/piROymgYulzRpQtatU3F8eroygweAFBTg2jWoL2gAOMuW0bdv5TuFWFjA2xvamhMoJCmJnjxJAwKIjg7atSMdO0LbpL6xsXGaUkmQkZQrur6+vp2dXVRUVElfB0KIpaWlZYm3EJfL3bRpU4MGDbQTNBw4cODZs2eK9vr5+W3atGnOnDlazPztQTdtokFBXBnPFXmU/vxWfU1DyUU1OpDD4Rw5cqRjx44xMTEAsrKy1G/NWVoIIbt2YeNG+PrSqCjk5MDAgDg6on17smCB6t8daS5cAF9hQykaHIzTp8ngwQCItzdp145u2IDwcMrnEwMDVKlC5s//LKK3Yujrk927yf37osOHSVIS5XJhZ8eZMEEjb4a8vLxZs2bdunXr9u3bX423SnliYYYrB/HLRtx+jKQ0FPBhYYaqblg3F56VtZlw2RbsOIL0Qu0BzI0Kvw1yChx6detvZZZaUFBgZWlds2YdA30DAA3qN3a6ejEqOiIyKjwyqtBXSiQUPnpS2Hqpa5eeYsVYQGChDa2t7X/VD4xR4YSGFTutiomLrg8maGAwGIxvFiZoYHyhpKen9+rVa9y4cV26dCns8ggAyM7OXrNmTUBRgVS3bt0+T3xKWbFiha+vb1JSUk5OjrjRw8iRIw0NCy2J/fz85s+ff/nyZfHTyZMny5hAUErfvHlTpUoVmYvwzMzMkydPLl26VOJLMX/+fA8PD5nV169fP3fuXADu7u7Pnj2TfvXmzZt34MCB8PDw3NzcDh06bN26tX///uJimqioqFmzZh0/flw8csmSJfb29mX0ejAYDMa3g0ztl62trfK7vUKhMCMjIz09PasI8XYejyc2x664+61akZiYOHHiROktVlZW+/fv/7Y1HIzPy7Rp06ZNm/by5Ut9fX1PT09FNbVjx461tLTs16+fZMvNmzfz8vJUZuuNipILOdoKGjpawVYXCXzE5ONWKtorzO1qj4hiW1RhLmeqC9EvcmIgwEA7siqUAjiXSPvaavBJ9PLyatSo0eHDh8eMGVPW8X4N2NsTKysq16NbjK4uWrdWuDc7W/z/LEp7JyXZcbn7LS3Fb81jLfotHvSLeO+P1thQVbOvxxF9cPkOMrJkt4/l/7WQv8mWJn3alJJCnzyho0Zx/vgDTZtqtErZwONB1QWCiYnJmTNnbty40apVK7kDevTo0bFjxzVr1tSrV2/OnDne3t7iRHhQUNDFixfPnj377NmzevXqNWnSZOjQoXv27NGiN58EsmwZatTAwYM0KgppaTAyIvb2aNOGLFyoOq+fm6vEnkEMzc/X7B/byors3o3Jk2lAQDFrDicnMn486dNHo8lUQCldvpxeuiTuFUIBnDoFT0+ycKGy97liXF1dk5OTc3Nz5e41MDCQkZtUrlyZEBIXF5eVn3XJ9NIT4yd8wjckht1It6mVp8qdZPny5Vpf3Z86dUpa3yaDQCC4cuUKEzQU8vIlKBUq8K2UFjpISwpKb6IgTcmZlQxQkxo1avj5+W3evPnixYv29vbiU25CiIODQ5s2bVatWlWOqXFCyKxZmD6dvH9PY2KInR1q1NBYPCQQ0OJ2aLKIRLh/H4MHFz6tVo3s3g3gSzwj//57zvffQ6vY/v333+nTp9evX//BgwdmZorNjgQC5OTA9L9iA2Cgjw0LQSniEpHPh70t9LTVvz15hT3/fFIzAPgY265ypQdGeskGOrEbD9a7c5zH0wGA3LzccxdPC4WCH3/oOX/2kuu3rty+cz0lNdnAwDA3N0fyz2tqYta8aStK6aUrFy5fuwjA3c1TX08/OOSji3NlZv7PKG8MDI2kn3KIln3NGAwGg/FVwAQNjC8USumtW7du3bpFCHFzc3NyctLX109KSvrw4UN20f3Enj17fpmCBhcXl1OnTnXq1Ck/Pz8zM3PSpEkzZsyoWrWqgYFBdHS0uGhATMeOHTdu3ChzeH5+fp06dQBYWVmZm5sbGRnp6uqmpaWFhoZK17iMHj166dKlJVeXTBgcHHz69Omff/5ZssvAwODs2bNt2rRJT09PTk4eNGjQpEmT3NzcsrKyAgICJHcNBg0aNH/+/LJ5LRgMBuPb4urVq9JP9fT0Jk6cmJOTk5ubm5qampOTk5+fn5qayufzs7OzMzMzBarMxF1cXBo0aNC+ffsuXbqIm45/OeTl5Q0YMCA2NlZ64+bNmytVYjU3jHKnfv36Ksf06dPHwcFBcmaVn5//5s2bRo1UFOWYFV0ApcpreK0OPIIBlbA1EgCOx9P2lmWfTbiegqAcADDXwfDiGeRuNlgVCgC3UyGi4Giy+Jw5cyZOnDh69Oj/oiaJy0WjRvj4UdF+4ulJFOTgAcDREUCKSNQtKam+ru7/zM3Ft0uv1Gs/ZfRvlBAALczo/pocTR072jdHs/q4fLfYxsqiiDn8rcXUDBKio+miReTiRQ36slcgLi4uHTt2VKRmEGNgYLB8+fJhw4YtXLhw+fLltra2CQkJFhYWnTt3nj17drt27VT0ktAE8tNP+OknEhGBmBhYWMDDQ92CaWtrmJggSd4/gWTyEspy1Xh4kAsXsGcP7t2jWVmEx4O7O5k+HXZ2Gk+lFDp1KvX1LVbtXVBA372jM2eSdeu06G2ho6Pj5uYWFBRUspGEnp6em5tbSfGZq6trjE3MlPQpgSRQSAovY+/j/rHUY3+b/e3BLfbqXbx48cyZM69fv9Y0MDGpqamlHPAfIquEfkoNxIZkWjguqD8/SuEJIdFbrFy5cqVUawORSBQZGXn48OF27dq9ffu2fA2KuFzUqkVq1dLycD5fpYhKtqvFt8WDBw8WL14cGxu7cePGrl27KhpGDx/GqVM0Lg4CATE0hJsbWbgQnp4VGernghAtG0xIs3onkop/HWbl2nyI6tTQ/Sgh9EOIcO/R5Lz0v8IjQvn8fLFfmr6eQZfO3X/s3OPHzj1yc3N0dHSu3bjke+lcXn4egGZNW+bkZu87+Oebt68AGOgbDBowfP2mVaFhwR7uVefOXPxfPOdkVCB9eg4A8PzFYw6H80On7h3bd/ncETEYDAajHGGCBsaXDqU0ODg4ODhYeiOXy50wYUJJKcCXQ6tWrZ4/fz58+PAXL14A4PP5b968kR7A4/EWLVq0cOFCJb08k5OTk5OTS263trZes2aNouq6SpUqiZtZiB/L7K1Xr97169eHDRv2/v17ACkpKSlSlWq6urpz585dvnw5u+RgMBgMuVy7dk36aURExM6dO0szYURERERExNmzZwHUq1evX79+/fr18/LyKs2cZUJQUNCwYcMePXokvbFr165Dhgz5XCExGDIQQho2bCgtFQ0MDFQpaLAvqmmLlN/eXS1+siNbI8U2CdhY9ZPrQ1mxL6YwYzTMXnby6kYw4SJTiNQChOehiiaZ39atW+vq6t66datt27ZlF+xXA1myBK9f07dv5eyztSULFypJdZNBg2L+/rvLx49d9PXXFNWMvnWu/rP3VgFXB0CdpLCjLavoa1UVdmgj+k7Ew1cQFOWqlvDXO9JYReNpUBD27iWTJmmzWDnz8uVLlZ9BMZ6enidOnMjMzExMTLSyslJWiVt6XFw0dmLX0SHu7jQ0VOEABwfy00/aBKOjQyZMwIQJ5Xe5RS9coFevyveuT0jA6tVo0UILQYy1tbWurm5wcHBubm5BQQEAHo9nYGDg7u5uKq9O+p3w3ZCcIaGcYq9hPvKfFDzpntr9puVNO06hjOPZs2c///zz5cuXldfQp4pSjTnGPMip91VZBKzkovs/R5l3NilrtO5SUVJvweFwXF1dFy1adPfu3XPnzg0YMKDMoixzDA2JsbGKv/wbNdG8fv36qlWrwsPDFy5cOGLECIWfVqGQTpwounWLFFnFUAAhIfTtWzJnDunfv7RxvHol2r+fiJsNubiQ8eOhSZ+jr4WIaDkbjfWTAAiEuvkFek8f/8kRFVN/mpt/ao5lYGAIIDUtVaxmqOZVo2b1WstWLUxPTwNQydZuwtipwSFBoWHBAIKCA1NSkqystHdaYjBUYmlhNWbkxME/jSBF708Gg8FgfMOwizrGF4qhoeGCBQtevXoVEBCQnp6ekZEBwNzc3MvLq3Xr1sOGDataternjlEFNWvWfPLkyY0bN44dO/b06dOYmJisrCx7e3tXV9fu3bsPHDjQ0dFR7oG6urpLly59/PhxUFBQYmJidna2UCg0NTW1sbFp1KhRx44dBw4cqKRuaffu3SNHjoyOjh49erRcYXvDhg1fvnx55MiR48ePv3nzJiEhwcjIqHLlyp07dx43blyVKlXK7CVgMBiMbwuBQPD48ePym9/Pz8/Pz++XX36pVq1ahw4dmjVr1qRJk5KthcqbsLCwTZs2/fnnnzJVmLa2trt3767gYBgM5XgWr8kLCwtTeYhEARCUQ7W2aq5jjBpGeJeNHCEuJmFAmbqWJPBxJRkACDDKUTZCAvCLMh5vsjUTNAAYMWLEkSNH/puCBhgbk0OHMGEC9feHxDmfEOLujvnzodRUQOTq2ioqaqKR0cyiPkGpRuZDp+/O1jcCUDkl+pRXvqm219YmRvh3PzYfwPnrSEyBUIg6kaFQUogrEuHJE3yRgoY7d+6Im9+piYmJiYmJSfnFUxrIggX06VOkp8vZp6NDOnaEbalLZcuJw4clTVJKQoODcfQoGTVKi4lNTU3r16+fm5srvjw3NTVVclk6MWNiqFC+IuSD8MOEjAlnzc8CCAgI6NGjx549e5oqaKTyWvB6QdaCj4KP2TRbl+g6chxHGY4arT9aeozKbgJOCjos/BdxdoafnxbHlYdJg3QdhXZdLWQqMRSF17Fjx4cPH37RggaAVquGwECFu62syLBhFRhORfD8+fPZs2fHx8cvXLhw4MCByoVHdNkyeu0aKWlTERtL168nNWqgZk0t4ygooNOn07t3kZoqeffQq1dJjx5k8WJ8W9U+ufKa89hZvAWQnOFBKYEwWfrsuOX3bZo2+V568HnfMzdvXwVQydbOxrrSpv+tE3/ovmvcfOign7lc7m8bVhQOJcjNk9+oiMEoWwyZlIHBYDD+GzBBA6N82bp169atW7U4UFdXd/Xq1WUeTwXD5XI7duzYsWNHjY7icDi//vqr1os2btz4rdzKMyn09PRGjRo1SqvbWAwGg/GfhcvlGhoa8uWWPJYpHz58+PDhg/gH1MLColGjRo0aNfruu+++//57a2vrclo0Ly/vypUr+/btu3DhgrCE5y2Pxzt69Kj9N1oZxvh6cSledR0dLa/urDjVjYi4qO+dwnyfWvSvRJaFUADH4+mASmV5s/tsAgQUAL43h7u8XCGPQKw2qmes8eR9+/Zdu3btzp07uWoa739j2NiQU6dw+TLOnkVGBvT1Ub8+GTUKRkbKj+NwOFcfPaqyZAl98gQikYCrM8b7f2E2LgBM8rOP85/b1ulZmri4XMwcjZmjAYBSoEMuVZzVAvBJkPElkZmZ+eLFi9atW3/uQMqC9+/p9OnyzfkNDEibNmTZsgqPSW1iFdp7AIBIhEePUIorQQMDA5VtQYKFwe8E75QM8Cvwy6AZqRGpnTp1WrNmTffu3eUO+zP3z+VZy2NEn5x4woRhLzNeXsm/ctTsKAeFpigLFiy4evVqrII/3Nraes6cOcoD/jLJp/kZNMOSY8lFmX1jk+nT6aNHEJehazeDRpqGiAj6+jUIIXXrQoGsRCyVgOZqhpLzKNrl4ODw7Nmz0kxeAXB++YX6+dGICDn7CEHLlqhwlXP5kZaWtmDBAh8fnxUrVowcOVL1OUlSEr1yRWHTjdhYuno1+ftv7YKhEyfSq1chEhXbGh9P//oLYnunbwhjeWlfoVAPgIVJWE2X89CpDGEKAF1d3eZNW/7Ub5i0bCg45OP5i6cBmJiY6urq3r1/E4Cenv7gn4Y3b9oKgEBQ8EkCQhEXF+vkqKFDEoPBYDAYDIYCmKCBwWAwGAwGQy0IIcuXL582bZr691s5HI6ZmZmJiYmxsbGxsbHEkzk3NzcuLi48PFwgECifITU19erVq1evXhUH4OjoaGtr2759+2HDhnl5eemWzjc4MzPz3bt3z549u3Xr1pUrV8QFlyXR09MTtx8uzVoMRnlgV7zxvKTrlhJqF1WDv8os1dIDKmFFKEQUN1IQnQ9HvVLNJs21lMJvmL628nUS1Y3wNAMAgnLgrKFtvIuLi4ODw+PHj5s3b16qKL9mSOfO6NxZ06PcqlfH0aPYsEF489bkDpNu1G4NgFD6p0W81w+lUjPIhkdADVXVmakc8Dm4evVq8+bNDb/I2DQjNpaOHy+/3wSPR0aMIIsWVXhMaiMUUkU5PwnlL828wb+RJEpSMiCaRl+LuDavw7w5c+aMGDFC7pjHBY+XZS2LFcnKFHJoztn8s3My52ww2SDeUq1atREjRvzvf//LLmFNoa+vP2DAgO+++07bP+XzcCDvwJ6cPVGiKD7lGxEjNx23FUYrmvCalMHUVauSYcPonj0oedZnZYWoKCWHSpQHamkanj2jq1bRkBCkpACglpbEw4P8+ivq1BHvl86SaidlUH+GgICADx8+FD7Jy6O+vnj4kAqFpF490rs3PotPzKNHdN8+mpwMoZBYWGDgQNK5M1m9GgsXymoadHVJs2Zkw4bPEGT58Pjx44EDB/7444/v3r0zNzdX5xB65gyUilZpWBjJy9OimQ719aX37smqGcTk51MfHzJ48LckJfFwxZsSikn/8J6ta23W1cmp7/YPimTtfD7/1p3rT549atakRfdufYwMjQCcv3ha/FnLy8uLzIwA4OJcefzoyba2hSfkOjq8kUPH7ti9GQCPx6tVs24F/WGML4Dc3Jy37/z5BflNm7TgcLRqw8ZgMBgMhlKYoIHBYDAYDAZDXaZMmfLdd9/dvHkzNTVVR0fHxMRE7LdsZGRkbm5uaGior69vYWGhq6trZGRkYmKi3Do1Pz//5cuXV69ePXfunDp1Y5TSqKioqKioFy9erF+/nsfj2dnZOTk5mZiYqNl9XCQSpaen5+TkpKWlxcfHJycnqzzEzc3t8OHDzZo1U2d+BqOCqVSpWLOH+Ph4lYe4GcBMB+kCJPARkw8HbYUITvpoaY7bqRBSHIyhC6uUmUnD4yKH+3aW8gfUNy0UNNxLo20tNV63e/fuPj4+ZSZoEAjo8eO4cYPy+URfH506kd698a3aP+joCObOG9tt7pmEwg3z3UjXyu5lvg718FDmCc/l4ovUo/z7779dunT5jAGIRKLc3FxKqYGBQWk8SOiiRfLVDAAKCvDwISj9ck3IuVxibKw8OUwtNf/i0JBsqsIDR5QomtF/xoSfJ0yePFnRmEVZi0qqGcTwKf9M/plFRossOYVflGvWrDEwMNi/f7907yFnZ+eBAweuW7dO/JSCEm07DVUYFHRo+lCffB/p1zBIGPS64PU8o3nTDaeXfgkyYwYsLXHgAA0NhdiUi8cj7u6YNg0KrDLkTKJU00D//Zf++msxs5CUFPrkCR0zhrNuHcqi7ZFGeghTU9Pvv/8eAD15Etu305AQ8R9OT56ke/aQAQOI4vdh2SMQ0Bkz6M2bko42FMDDh2jShOzcSU6epCtXkvfvaXY2OBxSqRK6diWjR+NbyQ5evnx5+PDhe/bsKebLkp5ODx+mb98CIK6uZMQIFFesUokeRREZGYiPh6ruM3I4elRJjx4kJIh27uT8/rvG036pLJuOp/6ILi4AjkxqdMt/Zn33Y2aGsqqRnJzs67cu37l3ffXyjebmlkEhH8XbCwr4AOrWbjB29CQ93WIn0zVr1rEwt0xNS+nU/kd9zSUmjK+UmNjoteuXipuMvHn7euzPk8gXe6bEYDAYjK8WAmDJkiXLvmS/RAaDwWAwGIxvnbCwsJMnT546derJkyciuUVCFY6JicmMGTPmzp1rpMqMncH4XHz48KF69eqSp+7u7kFBQSqP6uZH76YCwJHapGspuricTcCItxSAnS7eNCe8srhrF89H1fsUgJkOIlrKn/F8Ioa+oQDqmuBOI41Xffv2befOnUNCQkpp8QIA/v509mwaEABJnxodHVKjBtm8uczKGXNyEBUFQ0M4OHz2dE4Bxcg39EJR2fkoB2zyKp+btXFxot69FZVKk+rVycWL4PHKY+XS4Obm5uvrW61atYpfms/nBwUFZWVlFRQUiEQiXV1dAwMDDw8PbewisrJEHTsqq1M3NuYcO4a6X27VqWjqVJw5o3C3iQnn4EE0blyuMdwvuN8ptVMOzZG/OxbcAdxZw2et+2WdohkyaWbtpNrhonBFAwjINtNtEw0mSm9MSEjYvn37mzdvRCJR9erVJ02a5ODg8FLwcnHW4lBhaDbNNiSGVbhVFhsubqrbVNs/rnxZkLVgU86mfJpfclclTqUjZkfa6ZaRY1ZeHr1yBQ8fgsfD99+Tdu3A46mjElA9JjWV9uhBpZQlYrgKPlZa2DNo6u4wbdq0KlWqTLO0pL//jtRU2d2GhmToULJ4saZhaIdo2jT4+KBEfzcApFWrT30TsrOhpwel2uivjufPn//4449nz56VlkrT3bvpX39B+g1jb0+6dye//CKRjtFff6X79imb2taWc+kSbGxK7hEKhUKhkFf87f1p9c6d6Ttl/XFIixbk6FFlS5cpsQm4/RhJqahXA83ql4tAdM9xrNyGeHltZ7xcU+eMze3USocQwufzIyLDLl+9EBUdCaB2rXpTvWevWPNLRGQYAA6H06lD1949+sstxM/Ny01LS7W3cyj76BlfKv+cPHztxiXJ0yULVzk7aS4wYjAYDAZDARMnTty5c+c3dWbMYDAYDAaD8ZVSuXLl2bNnz549Oykp6c6dO/fv33/27NmLFy+y5DbwLmecnZ29vb3HjRtnaamgQpzB+DLQouUEgPomEAsaXmbSrtba56O72sBOF3F8xPFxKQnd5dxF15j4Iid4J8UlbW0tocsBX4TXmYjNh72GJhM1a9asXbv27t27J02apH2gAIKD6YQJss7YAgF9/Ro//0yOH5cpr9SYt2/pqlU0NBTp6eDxiLU1mjcnixZpYShdJggoRr/9pGaY6IQ1nuVWemZnR2bPpmvWoITpCHF1JevXf4FqhsjIyOzsbC8vr4pfOicn582bN7m5uZIteXl5eXl5/v7+Xl5eavqZfyI4GIny8jwSsrLogwfkCxY0cBYtos+fy342iyCNGpW3mgFAM14zDx2P1wWv5ey7BcyA8yTndYsUqhkARAmj0miakgEU9FXBKxgU22hra7t06VLpLetz1m/M3hgn+vTr8F7w/lnBs4mGE5caFRv5JZBJM0/knZCrZgAQL4r/NevXdpbFBA0CCJ4VPAsUBrpyXL/jfadP1P6G1NcnPXqgRw9Ng5Q0noACnwa6YUNJNQMAoZMTSsgaKkDNACAkJKR948Z0+3Y5agYAOTn01CnSqxdq19Y0GI15/hw3bshVMwAQPX3KOXmS9OsHAF+Dnjg7OzsyMpLP5wPQ1dV1dHQ0Udy/IzU1tW/fvn/++WcxNcP//ke3b4fM9U5sLD1wAJmZ5LffxBtIp0706FFIfc/LQKytZdQMlNLIyMikpCSx0I3L5RoaGrq5uckK3VTqyFUOSE2lb94gJ4fUrAknJxWDFRMTj/G/wD8A8UkAoK+HKs4Y3R+Thmk9pXzGDICdNYbPRm6e7K6AcItfNlvY2aF9cwBwsHds0qjZhs2rAz9+8H/j9/LV84njpl26coHL5TZv2tLVpYqiJQz0DQzsDBTtZXyTJCV9OncyN7ewtiqL6yIGg8FgMIrzjViWMRgMBoPBYHwbWFtb9+nTZ8OGDbdv305LS3vz5s2BAwcmTJhQs2bN8rZttLCwGD58uK+vb1hY2Pz585magfHlY25uzpPK7GZnZ/PV6A1fz6Two+SfWarVeQRD7Qsf747Wpv93SVIKCh9YKU5YG3PRzAwAKHAtRZtVNmzYsHz58pQUrQ4ugs6fryhjSkND6bx5pZr81CnRqFH07l1ERSEzEykpNDCQHjxI+/eX0/e9/BFSjH9PfYpu1U53wdryUzMAAEjfvpxt20jDhrCyAgBCYGdHWrYkhw+XqzcApXgXhOsP4B+gOokjza1bt1q3bl3x9sKU0vfv3+fKy3Ll5eUFBgYKBALNZhQKVf/lanzPfE4qVSLLl8PZWXY7h0MaNiTbt1dACBxw6nPrc6TvOGUCJ4GfgHmw3Gq5Z84e5TMYESNdosJFxoyjot/Wmfwzv2X/Jq1mEJMgStiSs+WvvL+UH17xnM0/GypU0O4EABAqDE0WFfYLo6BLspfUSa7TJrXNiPQRHdI61E6uPTFjIp+W+/tTWkYg51OvtDuAsBQZX2ilZgAQHh7uev8+IiMVjkhOplu2lCYwNRHt34+0NEV7SW4uzp6tgDDKhMDAwNevX8fHx6empqampsbHx/v7+3/48EHRv8ucOXO6d+/eq1evT5uio+nhw7JqBjF8PvX1xcOHhU+bNSOengpD4XDQpo30BpFI9Pr167CwsMzMzLy8PD6fn5ubm5yc7O/vnygjWbOwUPF3Krkgio6mI0aIfviBDh1Kx4wRde1Ke/bEvXsqJpRHWBR++BnX7heqGQDk5eN9EJZuwZw1WsyngpOX5KgZxMQlYtGGTz+DHA5n4rjpxkbGAM74/GNlaT100KhBA4YrUTMw/pt0+7GXo4OToaFRnVr1FsxZamCguUUWg8FgMBiqYA4NDAaDwWAwGF8oXC63Zs2aNWvWHDFiBICUlJRdu3bdunUrPT09IiIiJiamlPPzeDxXV9c6derUr1+/devWTZs25X15Vb8MhnKMjIzSpHID2dnZKjsp1Cgqenyrosm7an52JH9EUAHFnVS8zUbNUpdTSgQNlko/ix0sye1UCuBeGh1mr3EKuUaNGn369Fm9evXvWreFjoqiSrt70A8fSFoaNC2OFxMWRn/7rVjz9cJJKfXzw6RJ5NAhZUtTyufzdXR0uGXk1Cyi8P5ATxZ5JXg7Y5l7haTtv/uOnD1LoqPpmzfQ0yO1asG6FC1SVEEp1u/GcV9ExiAjC8ZGcLJHz/ZYMkWtXh/Xr19v166MnPA1ISYmRomVUW5ubmhoqKeSNFhJ3NxgYwMlv7AGBqRJE01i/By0b8/x8KDLl9PAQGRngxBiY4OWLcmcOSh9rxk1OJN/xpfvK4IIAOKBLcBJoCkwCNyu3Gnm09rrtlc+gzPX2Y5jlyhS6JZhzDHuqddT+SSrs1YniZLk7koVpW7M3jhMfxjBF9Tk+2XBy8IXTQEpNCVcGG7FsaKg/dL7Xci/IJEvCKggSBgUkhvyTvjuivkVPaKhe4+GyPg0QFpekKOg1UgRoh49OOfOabGodmoGAImJiTYlDG9kiY7WIiRNIQkJKuJOTq6AMEpPYGBgfHy8TJu8goKChIQEkUhUo0YNmfEvX7709fUNCAiQ3ki3bVP2ZZueTnftImI7Bw6HrFpFJ0yQ889ECGnUiMyZI70tICAgTZ5wJC8vLzg42MTERF/i9tS+PZ4+hSLpm4kJGTxY/q7AQDp6dDEzkpQUmpJCp04ls2crPEoBP8/FR3lapqxsHPZBu2bo0kaj+ZTBL8ALf2UDAkJw5ynafFf41NjI+Mcfeh4/9XdsXMzb9/61atQps1AY3xCuLlWW/rL2c0fBYDAYjG8cJmhgMBgMBoPB+DqwtLScP3/+/PnzxU9zcnKioqISEhKys7Mz1C5ZtrCw0NPTMzc3t7S0tLOzK6uEH4PxuSgoKJB+qqNGt2kPQ/AICiii8pAjhGEpPgSOeuhugzMJoMCfkXRLtdImxpLVEzQ0My984Ke2yURUHFLS4FgJVhYAsHz58po1a06bNs25ZBm3GtCHD5EkP01YOCA2lvr7k5YttZl89WolGQ764gV5+RL165fclZ2dHRoampOTIxAIOByOrq6utbW1s7NzaWwD+CJM+kCPFyXCxjthtUfFpj8dHYmjY3kvQimGzoTvLeQVWd1nZeNDEILD8eoDTm5V0cabz+dfvHhx5cqV5R1nSVLlGshLkZ2toXDJ3Jy4uVHF70BSpQq+fEEDAFdXsncvEQiQmAhd3UKrjwpBBNHyrOWFWoRLwCzgJ+AuYAsAQggfCh4qnwEAAemo2/Gt4K2iBH9Nbs1mvGZyd4kJFAYGi4KVDAgWBT8reNaYV+4NONTHgqOiWJxP+TnIAbAqe9XFvIt8yJoxiCC6x783MXPiPtN9ZR6e5LtULCaQ1jRAWtZgqKow9+PH0qwOrRpVoPjZgjYDGEVkZmYmJSWJ5JnZUEpTU1NTUlJknN5+/fXXxYsXyzakkNeapBjSMpR69Tjbt9OFC2lg4Kd/LAsL0qwZ2bQJUqd/OTk5Sn4a8vPzg4ODa9asKX5KRo/GhQvUz0/OUEJI06aQeyYjENBp0+S2VkFiIv3jD9KiBVxcVPx1Rdx4iFeKbU3SMrD5YFkKGkIjkaBYNmNrFlC50sMTJ+I+vDZ0cans4ebp6lKl5fdtz5w7UVDAf/vuNRM0MBgMBoPB+FwwQQODwWAwGAzGV4mhoWHVqlWrVq36uQNhMD4bIpFIxmrewEB1y14eQRUDBOaAAiG5qGVcqhgmOpEzCRTA8XgscYd16VxOwnMLkzTOesqy5jWNwCEQUQTlgC+CruICepEI6/7EmauIS0BuHkyM4eKAGT+jZwebsWPHrly58s8//9Qm0DwFVsVFEDXGKESp9wMyMujRo6SEoCEhISEkJCQ//1Pv+fz8/KysrNTU1Nq1a3PUMRkowYdsTPpAnxUJxn52xLqy6jQhEEAN8U2FsWYHfG8ir4RRfUEBrj/Aot+xVmkLkbNnz9aqVcupdE7y2qGyo4TGLScAsnQpHTkSUVFy9llawttbhb7ji0JHB/b2qoeVKXf5dz8KPgLALWAucAyoXWzAu4J3aTTNnJgrn2eN8ZrHgsf3+fdL7nLluv5p8qdycwX/Av9UkTK9S5Yo66Xg5RclaOih12Nj9sY0mqZogBDCZVnLrlhc+Sfvn3zkyx0jgugm/6Y6r7CaKFESyGgapAcraS3Bef++DGNQBycnp1BK7ZQPMjXVdFotoDaq+sp/DR3fIiMjCxTrPwQCQUxMjLSgISQk5NGjR8ePH5cdqqnKpEEDcuECLl+mV6+SvDzY2pIhQ+DlJXNQbGyskvAAFDt11NEh+/bh55/pmzfFfBoMDEiTJmTbNrkz0BMnqJLWKrGxonXrOAqOLcnxi8hResYUEQOhsMx+eQoECn1gGnse8HK8BoCfg+cv8fzlEwAcDsfWppJQKADwRVnaMBgMBoPB+K+hzW0dBoPBYDAYDAaDwfjsyBQIWlhYqOPQAMC1SPYQoW3OXcJ3ZmhgCgC5ImyJ0LxmtDgvihwXPJUWuBpy4aAHAAKq7E8QCNHHG2t3wv8DElOQlYPYBDz2w8TFWPIHZs+efebMmZCQEC3iJHXqwEhpgw0LC1KtmhYzIz+fqrIrL+nInZOTExoaKq1mEEMpTUtLk/G4VoeAHHi/p98//aRmGO2IjVVLrWb48IH+/DNt107UogVt1YoOHoy7d0s5ZekRCnHykhw1g5iCAlyUcm6QN6Bg5cqVM2fOLKfwlKNSqqKNlsXLi7NyJalcWXa7vT2ZPJn0VNHmgHG34G42shEGTAF2y6oZAMSL4gMFgSrn0SW6l8wv9dLrZcX5ZC+hR/Qa8BqcNjtdl1dX+eGmHFOOqlteJsRE+YAKpq5O3Vo6tZSP8RP4XeZfjhBGKBkTIYy4lH+p9PEQQqRdGeQqCRRt50ZFif9TsUamCqMhdWJQSbt27S7q6irrt0IIGjTQYmZN4YwcqawZk4EBevSogDBKCZ+v4AdDwYDTp0/369fvU5cHCWZmKlYqqTLR0SFdu3L++IPs3EmWLy+pZgBQ8mRABoFAUEzrZmNDzpwhs2aR776DlxepVo20aEFWrCCHDkGRTPb6dYVdKgAARJOTqwxVRkJ5+chQ2FtJYyo7wVLeC8/j5nk5XgcgojrmFu421rbi7SKRKC4+ViQS6enqtfi+TZnFwWAwGAwGg6EhX1BRCIPBYDAYDAaDwWCoT3zxltg2Kgsfi3Aq6i0eVVwNkJaJyBgYG8LVEeqnQWe6kKFvKIA/ozDKAVVUm0TIJ46Px+kAwCH4TtVNflf9wuBj8+GhQP0waxWu3YdQKLs9NR17/kH96hbe3t6rV6/es2ePxrHWqUNcXem7d4r2E1dXaNXMArq6hMdTkbAqkRQJCQnJU2wIkZqampubq457BwXupGJHFL2cDFFRELocLHcnE0vtPkAPHKBbt0oMtCmA0FDq70/69SO//lra2YtISkrKyMhwcHCQkzpSgH8AIpT2jg+Lwp2n6NRCzi6hUOjt7V25cuXu3btrHmwZYGJiorzrhDr/7nJo3540aID16/H+Pc3OJvr61MWFM3s2SqocGCXggossYBQwC/hOzgBCiJplvsbE+Iz5mTeCN7tydsXSWCNi1EevTze9biqVCgAa6TRy5DpGCiMVDbDn2LfSbaVOGBXJIuNFXdO6iqiiCmokiZJ88nwyqTIdgAiiIKFSqxs1kGkwoRzxGBm3BiUmDZ8OXLOGrF6tPAAxoosXERGhvo2/NMOHD+/cufPS+vV15HYWAIinJ5k+Xc6O9HR6+jTevIGODtq1I+3bl9Zcp3Fj0ro1vXBBzm8zQBo0IAMGlGr+L5Lbt2+PHDlSzo5evXD7tkI/Jw4HzZS1lVGEyj5ThBDZpns6OmTyZEyerK5ssbg9mBxUSjOlkCsvkMZQH2ZlJ74yNoSXG8JL/O4LRLp5BSb6vAwOEbVs3rBH1x6ZmRkhoUGh4SExMZFGRiZ1atW7eMnn/Yc3VSq7d+vSq0pl9zKLicFgMBgMBkMNmKCBwWAwGAwGg8FgfJVERxe7Hevo6Kjmgc76RJxQjsyn4vYI919g2R8IjUJ6Fnhc2NmgfTOsmAU9xfWcErrZ4DszPE5HnggzAunZulqW8W+LpAIKAM3NYKtqXcmAeAV1kqnpuHxHbsakcO8fB3Bu54yqVauGhIS4ublpFish8PbGkiVISZGz18aGzJ6t2YTSMzs4KOurzeWibVuZbTlKMwcFBQUxMTHu7iruvD9Ox5yP9FXxLGE7S6z0IDWVulGoxd27dMsWJCbKbk9Lo0ePwtGRjBkj2SYSiSIjI/X09OzsVFikS3Pt2rWFCxcGBQVZWFjExsba2NgsXrx4yJAhKjP6IVHIVpqaEQgRFFZM0CAQCPz9/W/fvn3w4EE7O7tCI3FKkZUFkwoteXd2dk5MTMxVkFvS09NzdXXVcmoLC3GeVfx5Zi7bikijaTk0x5Zjq1N0f+l78j13DFfYRIiR8g+pRCp56cipq1ZELZ1aW0y3aBqYBceink49JYKGWjq1HDnq/mpUGBbEgku5IoWW8ACQj3wTYpJBMxQNICDu3LLJNWrkiCAta6BPn9JVq+ibNyraDz1/XnKbdEJa9NNP9ONHJCTQ8eOphQWpUoXMn69pnrtmzZpeXl7/dO48lM8vKcUjbm5k06aStkN0/Xrq44Pw8MLnJ07AwwPz5pH27TVaXXa5P/6AUEjv3EGG1L+gvj5p3Jjs2oUy6mtUrvB4KtprydhlvX//vnbtElYtAOnWDX/9RR8+lDsJqVaNTJmiRXiWlpaJiYlK3rq6uroqRQ8qUCkZ1ERLN7QXjl9EpmKfBlcnDVS26rB+PgKCER5TbCOlnIcfxrWquYXL4Z+/eJwQYfcfe9et06BunQYAHj99sOfAdrH3xmv/l6/9X1Z2rdKuTedm38lTOzL+G7x7/2bH7s2NGzYZPmTs546FwWAwGP8JWMsJBoPBYDAYDAaD8VUSE1PsXqyDg4OaB0oaOvhnAcDOvzFkOu4+Q1QcMrOQko53Qdh2GF1GIUuNEjsCrPckXAIAN1OwP0bVAfKIycfuInnGRGfV99nNipIFmQokCz5XER6rbIaIaOQLzLy9vVetWqVBoEWQnj3J+PEo6YphZ0emT0erUtQ9Dx+upJ8F8fIivXpJbykoKBAqEm4UodKA2jcJXV9+UjNwCLpZ42oDcqZuWagZALphgxw1g5jsbBw5IjGvvnbtmru7e8uWLWvXrl2zZs3Tp0+rnFwgEMyYMWPs2LELFixISkoKDg5OSkpasWLF+fPn3d3dd+/eLd2ZpSSOtiqEOxwCZwcACA0NXbduXdu2bS0tLYcPH/7+/fvVq1f7+voaP3hABwygLVqI2renrVrRESPg768y7DJBR0encuXKcrNrOjo6Dg4OhoZK27cwtKUABYuzFjdMblgzqWaDlAY1kmr0TOspdgX4a+pfxnrGkF91DwC1eLVMSQkn+XLgT9M/q3Hl977x4HrsMt1VATGkilJ35+6enDF5cdbi5wI5yXsZnLnOVlwrJQM44LTRbePCVWZU4MJx+UH3B41jLY7W/R0KD2zUiJw5Q5o2VTE4PR1S7QmKNZh49kzUrBm9fx8JCYW7U1PpixeiKVPoyZOaRvXrr78u3bSp4OhRMnQo8fKCrS1sbIi7O3r2JKdOoU4d2cDmzqW7dn1SMwAoKKDv39M5c6ivr6arF0NHh+zYwdm2jXTqROrXJ3XrkrZtyfr15MgRGBuXauaKolKlSrIOB1IQQmQcs6KiopwVmDaRP/8k9eqVTNeTatXIjh3Q05N7lHJsbW2NFJ9FcDgcW1tbLaYtRsuWUPwKANDISqRpPdRX3GrG2hILJ6o/mVpUrYLNv8K9hN6Pj3p2bsutLK0BnL94+sGjwq5Yl69d3HtgB5/PJ4QYGBiKezmFhYfuO7gzNCy4jINjfD1s2f5bXl7u3fu3n714/LljYTAYDMZ/AubQwGAwGAwGg8FgML5KUorbA1SqVEnNAxsU1ZA/y8CTt1i3C/FJsmNEFA9fYvR8/KNGYXBdE3g74X+RALAwiLYwJ54aZlGXBNNcIQDUN0FXa9Xj9Ytu/ucpSFW/DxabUCgkPRPRcZg+fbqnp2dgYGDVqlU1ChgA8fYm7drR9esRGUlzcoihIdzcyLx5qFJF06mKTdu1K712DefPo6QKwcGBrFwp4/jN5XJVllpylNY2hudhzDtaQAHAkIth9hjnSBQ18tCGuDgaqbBMHAAND8f9+6R163Pnzo0fP/7w4cPt27cHcOPGjSlTphw7dmzr1q2KEjDZ2dk//fSTUCh8+fKleVFrdkNDw+HDhw8fPvzFixdTp07dv3//9u3b69WrJ3eG+jXh4oCPYQrDc7YXZsSf69Bhm7+/f79+/ebOnfv999+bFrU2pwsW0HPnJKXGn1ppTJxIxlZExZ6trS2PxwsJCcnNzRVLWzgcjoGBgbOzs/rfCV8L4cLwi/yLKaKUujp1O+p21CfqNhYpW7Jpdpe0Lg/4D4Qo1BLFI/6j8OMrwau2e9u+fPZy//X93tQ7ThhX8lh3rvtWk60VE6c9x/6CxYWh6UP9BH55tNAnQBe6dXh1DpkdqsytXK6riyCamTnTJ98nXBhOQQFsydlSS6fWXrO9imQWABw4Dq4cV7kvnRhXrmtPvZ4hwpDA7EA+lWPRQ0Da6LWx4FhoETOltNBfQSspgxzk5ZWLtaLgcMDhSH+HFy6dn0+7dpX/zRkfTzdsIC1bQpMPeKtWrWrUqLHz8OGpa9aAUpKUBJEI1tZEblr69m168aJ8b4nERPz2G1q3ViK8U4s2bUibNqWa4fNhbW1tZmaWIteiCTA1NbW3t5c8zcrK0tHRUegVZGFBTp3CH3/gzh2alASAmJmhUSOyYIHW8g5CiLu7+4cPH0pqGQkhFhYW6ht6KVxiyBD8/Tf98EH+bltbTX2qDm9A19HwD5DdbmmGCYPwfUOtolRK55ZodARL/oB/ADKzoacLV0csmIh61Z3i4uet/X1ZdnbWgUO7/N/6gUKcrjY0NJo4blpVD69LVy+e8Tkunqe0XheMr5Dk5MRrNy/r8nRNTcxT01IA/Lnnf5ZzrNyqeHzu0BgMBoPxjcMEDQwGg8FgMBgMBuOrJDu7mD+vidpe9076cNFHRB4yBZhzDHEKKucB3H+O90GorsYNul/cyPUU+i4bOUKMfEuvNyT6atvh3U3FyXgAIMBqD7XuDRcUJZt4CkbbqlJFGOjDzBRmZmaTJ09eu3btvn371A1XmmrVyN69KGtDfs7GjdTOjp4/j8hIiN0FDAxI1apkxQrUry87mMPR09NT4sHA4XCsrZW9HL8G02whALgZ4GJ94qBNRahSwsORnKxsAJ+PV69emJiMGTPG19e3UaNG4s3t2rV7/vz5smXL6tSps2zZsjFjxsgUxcbHx3fr1q1u3bo7d+7UkdfZvUGDBnfv3t27d2+XLl1at249ceLEli1bysg7dHno2ALBkRCV8LmgwkRR2p7o6J078pwnT57cp08fXd1iZg502zZ66pScbuKJiXT7dlK1Klq3VvaHlxEWFhYNGzZMT09PTU2llJqbm5ubm39jWZZoUfSo9FF+Ar9EUSIAHuFV4VQZZDBoqdHSigxDBNHzgucTMie8KHhRcm/4kfDD2w7fvXO3qVXT7LzsX7N+DRGGSPZywKmuU32f6b7yVhJI4851f2D5wCff53je8XSabkpMe+n16q/fn1P+fqUD0geczz8vrTnIoBkPCh50Tet6zuxcTZ2aig6cZTRrfPr4VJpacheP8Hro9TAjZr8a/epX4Pcv/18ZTQMHnOa6zXea7NQ67DKTMoipWxcXLyrZT6ysoKNTclG6dy/9+FHhYVFRot9+42zYoFEsq1at6tKly9ixYw0MDOTYC0mvvmdPsX4QMntDQnDgAJk0SaPVS5KTkxMWFpaXlycSiTgcjrGxcZUqVVR2c/hCqFGjxps3bzIyMqQdgDgcjomJSa1axdwGsrOzlfglAICuLpk7F3PnEoEAQqF2rgwymJubV6tWLTg4OCcnRxKhrq6ulZWVp6dn6ecHj0d++w2TJsnR3FhaknHjoKFI1MYSVw5i8lI8f4OoOAgEsDBDZWfMGIX+XcogXrlYWWDbMjnb7SrZT54w43/bN+Tk5jx7Xlh5b25uMX3yvNzcnGWrFsbEFlqKtW3dsbKrG4Dc3JyY2Gi3Kh7f2C8voyQFBfx1G1aIdQwgxNjIKCs7mxCSnaO4aQqDwWAwGGUEEzQwGAwGg8FgMBiMrxJBkUu/GLkJXUV0tips8RBiQpWk45NSceAk1s1XPaE+B3tqkHbPaZ4Ib7KwMIhurKrWXV0BxbyPhcmcfpXQ3FydgxBRVDhqq6BZQM8O2LQPyXIyYoXYV0IVJwCYMmWKp6dnRESEiyYOyeULIWTePOLtTS9cgJ8fzMxI+/Zo3FhRE2lbW9vMzExFeTgDAwMrK4UW7lF5OJcIAATYXaMc1AwADAygowOlfTGiBYJevXrt3LlTomYQo6+vv2bNmoEDB06fPn3r1q0rV67s3r27WJFw48aNMWPGjBw5csmSJUpmJoSMGTNm4MCBe/funT59elRUVKNGjTw9PS0tLQ0MDAwNDfX09Oq7mHha6XwIgUgEwjEBIZQfJMy6THPv2lXue/rc2abfyepIAIDPx4kTctQMYpKS6B9/kAoRNIgxMzMzMzOrsOUqknBheOfUzgHCT9W7BbQgUBj4W/ZvIYKQv8z+qpgwtuRs2Z23O0gQJHE7KMa/wGoITgo2WWz6B/8M1R/6g+4Py7OWvxG+yaf5xsS4uW7zuYZzDYgGreXLBALSS69XL71eFbno9tztvnm+fMhxUAgRhPyc8fMjy0dEwU9Pf73+fkZ+O3N2poiKVcDrEb3Oup03mGwAQEBOm59elLXoTN6ZUFEon/K54LpyXdvqtt1msk2PlMUXWWYmPXkSz5+DEDRsSPr2hdqqQQlkyBB65AjCwuTv5nAUap4ePYLSXjlEidxBAXXq1GnUqNHhw4fHqjSPiY5WtpdSPFfdPUQ5ERER0dHRfKl2G5mZmWlpae7u7kp+sL4cuFxu3bp1Y2NjExISCgoKAPB4PCsrK0dHR5mUNo/HkzlbU4iODjQ5kVOOubl5gwYNkpOTJf0v8vLy9MpCLVFI/frk4EEsXEgDA5GSAkphYkJcXTF5MunWTZuATXF4I7Jz8eo9UtJR3R3uLihjxxS18XD3WrJo9dlzJ174PaUU9es27NDuh5u3r9y5d1McjIW5Za8e/Zo3bQVAIChYtW5JfEJc+7adB/YfVsGhMiqYuPi4QjUDAEqzsrMBUErfvPWrXbPu54yMwWAwGP8BmKCBwWAwGAwGg8FgfJXIVKsLlSaMZehkRXZHUwDZTsqGESBGsX+DDDWNsdqDzAykAPZGo40FeigrAS1kRxTeZgOAiQ5WeqilgRBSPCuqHa2hoO7RwxV1q+PGA/l7dXTwY2uIkw4WFhbjx49ftmzZ3r171Vm94jAxIYMGYdAglQMdHR1TUlLE1fkyu/T09Dw9PZWUDJ5NhJACQDtLNDItXcCKqFoVdnbFerEXJ9vMrNf+/d7e3n369JE7oG7dujdv3jx//vyKFSu8vb1r1KgREREBYPPmzd27d1cnBGNj42nTpk2bNi06OtrPzy8kJCQ5OTk1NTUqKorP5+fm5npY52UlIiEZOdkZlIKj62LrOrBDx793rTExUNDWgN6+TSMilCxKw8NJfLxGtvAMuQzLGCatZpCQS3PP5J/Zn7d/lP6o8o7BO8P7cN7hTJopf/cdYC5wFPDEW8Fb8TZrjvUWUzV69nzZpNP0nTk7nwue8ynfjevmbejtwVVt2nMo91AuFGh9AP8C/+v51zvodVA0YJXRqqY6TX/L+S1MGJYhyjAkhg5ch4F6A2cbzZbIIDjgrDFes8xo2SPBoyBBkCPHsaVuS0NSNs1y6M6d9O+/PwkRzp6l+/aRoUPJuHGaTWRqSkaMoJs2yTU8IPXqkWnT5B+oSCklISdHs0gAAN7e3suWLVMtaCgoKO0ApcTHx0dGRpZM8+fm5n78+FFfX1+FpcEXg729vXR3CblYWFjk5eVlZWUZa9tCQmsIIdbW1pJGKvr6+qVXBkhOJyil8PQkJ06QqCj6+DGys0n9+qhVC8XPN4qNVwMjAzRvIH/RCpY1WFlajx45cTQmRsdEXfj3zNrfl4m9Lng83R7d+nRo21lHp9BNJD4hLj4hDsDN21c93L0aNWhSkXEyKhhLC0tDA8Oc3BwX58oFBQV5uTmp6akcDrdG9dqfOzQGg8FgfPswQQODwWAwGAwGg8H4KjE0LJa5kelAoZymZuAQiChElQBdyCujLcRIk3Li0Y64nQqfRACYGkAbmaqo+E/gY11Y4R3qhZWJnQK7BRnupCK1AAAc9OCuOHu1dw1+/Bnvg2W3czho1QhLpn7aMnfu3Nq1a9+8ebNt27ZqRfDlUatWrY8fP6akpEh6T3A4HCMjI3d3d+VV+w/SCl//nrZl55MsFOL1axoYCEtL0qQJzMxIvXpUgaAhn9J+SUn1unWbP1+FE0j37t27d+8eHBwcGhpqa2tbu3ZtLbydHR0dlbQPz8jC1XsIDkdlZ3RqAXPlCg9/fxVZvdRUREQwQUMpeVDw4KXgpaK9WTRrd87u8hY0HM87/nf+3wrVDB8Ab2APUAsAMmhGHs3TJwqEMF8VO3N2bszZ+FH4yQzgaN7Rbnrddpju0FF8Py2bZkcLlZX45yL3eP5xJYIGAN31unfX655G02KEMVYcq0oc+Z8jXaLbiteqFa+Vqj9FA+jvv9O9e5GVVWxraCjdtAlZWWTmTI1mI2PGoKCAHjxYzPbA0JDUr0/+/BOKOiwYqPrpNdRGutG2bds+ffrk5OQYKj9clRcFNTPT+geDUipXzSAmPz8/ODi4Tp062k7/xUEIqVev3tOnT7+EEwxCiLQsoDT9ET5N5eREnJRqY+UtLRNDxXswyMLn05s38fw5dHRIy5b47jtwOOkZ6SdOH3ny9IE4PEJI7Zp1f+o31NbWTvpQCwsrPX39/Lw8kUi0/6+ddWvX4/HUO51lfIUYGRkvXbw2MTHe06MaISQ3N+e1/0tXlyp2dg6fOzQGg8FgfPswQQODwWAwGAwGg8H4KpFJVCcnJ6t/rKkO3AwQlAPKAccGIgW5J31d9O6sWVT/q0b8Mml4HlILMOE99amn7H752jCaKQCAakYYq/p+eCGH4wpvfPeyVdwtA7CzwcW9GL0Qfm+RmlbYWMPJDu2a43+/QkfK3sLMzGzfvn1Dhw59/Pixkxr35b9ACCFVq1bNz8+Pj4/PyckhhNjY2FhYWKhMV7wuytk1KSN7BrpnD44do+HhyMsDQB0dSb165JdfEBBAP3yQGSwERuTlGTVsuHOnuj3v3d3d3d3dyybWEpgao+8P6o9W9ZLp6mqXdGRIcyT3SJYoS8mAKGFUNs02IuVY0r0ld0uGSE6FPQBkAT8DS4GmhRt0oVs2LQ8+N1tzti7JWpJKi3XuiRPF7c/dn0pTT5qdVHRgBs3gE8UqOQCARB0SLgyfmzX3g+BDBs3Qg54z13mG4Ywf9X4U7zUn5uY65qX6MzQlKIgePSqrZhCTlUWPHCE9e0LyFZSUhNBQEAIvLyUiADJxIunVi27fjpAQKhIRExP07Us6K/1xbdQIt28r6TpB3d21yEXr6uo6OjpGRUVVrVpVyTBaowb8/RXuNjQk/fppvnghqampuUr9J3JzcwUCgUZdtL5w2rdvf/ny5c8oaJCYNJTcLnd8Xj4SkmFiBIuy62KkXLKgUtZQrooH+vff2LePhoaKRYp0927i6Rk29uctD69nZWUC4HC43zVu1rljN0cHOaeIBAAt/Kjy+fzYuBgX58rlFy3js2Nhbmlhbil+bGBg+F2T7z9vPAwGg8H47/DtnB+XOUKhMDc3Nyoq6sWLFy9evPj48WN0dHRSUlJubi6lVF9fX9wczsPDo379+g0bNnR1dTUwMPiWLjkYDAaDwWAwGIwvGRmj46ioKI0OdzdAUA4A6DogT4GgoWZVdNTwNp2ZDnbXID++pAKK26nYFYXxChQCMfk4FFv4eJUH4amXnMkQ4EJRF4yhdiqOsbeF7x4EhODUZSQmwcsdfX+AjaWckR06dJg2bVq/fv3u3bv39V7U6Onpubi4qD9eSBGbDwAEcNPEikMRdP580ZkzRNoLPTqaRkcjJIRs24aFC+nr1xIrdcrjjeXzs2rUOHv+/Nf4mpO2bemWLUhNVTiiUiV4epbczOfz09PTBQKBiYlJxZuQf3Wk0BTlA/KQlyJKMeKWl6Ahm2ZHCiIV7l4NfAdIpXcduA5EmdTq6yBJlLQpZ5OMmkGMEMLL/MvH8o4N1B8o91hrjrUxjOMRr2R+F64LgGP5x+Znzg8XfrJvCRAGPC14OkB/wC7TXaX7C7REtGULEhIU7o6PF/3vf5w//sC7d3TpUhoaiqQkEAJbW1KtGlm1CooMYOztyYoVgLrvDDJuHHx8aGCg/N1OTpw5c9SbSRYzM7MMef0vpOEsWEAfP6aSjhsysdWrR9q00W51ABkZGSLFQg0A4jZAJqpcIr4iunbtOnr06LVr137uQFTz7A1+3YTQSGTlgKcDOxv06oRZo8HhlPvSn8ukgW7aRPfsKdYUJi8v7/27bb4ns3g6ABo1+K5Xj/6VirsySJOUnJifXyjhql+3oaODczmHzGB80SiyY2EwGAxG6fn6bppUGI8ePbp58+bLly+joqJiY2NTUlJkPGwjIyMDAgL8/Pzu3bvn5ORUt27dNm3atGzZ8mu8FcVgMBgMBoPBYHx1uLq6Sj+NiIjQ6HBJf4daDfDaD/wS3vmVnbBjpTZ3sb8zw3QX/B4OAEtDaGcrUllesnx/DOWLAKCZGTrIExnI5UYK8kQAUNcENdXLBXu5YeFE1cPmzJlz7dq1Xbt2eXt7qxvNV06qAAIKABY86JU6XUHPnKE+PkReZ3f6/j2WLSMnT5K7d0WnTyMjAwYGC2JiguLjr1y6pKv7ecyZhUJhTk4OpdTQ0FCby1h3d+LlRR89UjigUSMU/9Py8/MDAwOzsrL4fD4ALperr6/v5ORkZ6cwU8Jw4qowTTEiRjYcm/ILIEmUlAM572oACATOAXc/bTAkhj8b/Kz+5BIn81KFWA5sytkUIgxRtDdLlLUnd48iQQMPPHeue7CwRL+fImw4NqMNRr8qeDU3Y26kSFYskk7T/87725Hr+KvRr9oFXxpIdLTyPAyJjKSXL9MlSxAT82mrWLkVHEx27UL16mUQh74+WbWKzpiBklJFGxsybRoctLQ3VyvVZGVFVq6kCxYgsvi/DiGkdm2itqGOXDiqzioIIV/gJ6I0NG7cODk5OSgoyMPD43PFoMikQYx4159H6ZqdiJPS88Qk4E0g7j7Fqe3gfe57vfFJSE6DQyWYl6HW5cMHeugQSkh8ntvbpPN0AAzsMaD9Dz2Uz2Fra8fj6RYU8Kt71fQeP6PsgmN8+3wpLVfKmm/172IwGIzPTvlLTL9C7t69u2jRooULF65bt+706dNPnjyJjIyU25E3Nzc3Ojr6+fPnPj4+v/3226JFi+bPn3/t2jWhUFjeQTZt2pQQ0rRpUyVjnj59WrNmzeXLl0dGKi6nUEWtWrUIIUOHDlUyplGjRoSQfqXw3KsYli5dKr4yDAoKKr9VfHx8qlatOnTo0Pfv3ysZZmdnRwjp1auXzPa4uDhxkEuXLi2/IBkMBoPBYDC+AWSSoElJSRodblbUubtvL0wcispOkNzrNjVG0/o4vQO1lZlSK2NeZSJWG+QIMSVA/g2t00U3zSc5a5C6eJZROFlnKy1jUwQhZNmyZVu3bi3jeb9g0ouamJuXSaLi4EH5Pu0AAPrqFT58QMuWnE2bOHv3/s/T82JAwLnz51W0ci8f8vPz37x58+zZs5cvX7569er58+evX7/OkSfFUA757TdSXFf0aVfNmpzly6W35Obmvnr1KiUlRaxmACAUCrOzs4ODg0NDQ7X4K8qDJFHS4bzDa7LX+OT75FCNX5DyYJT+KCuOsk97ZW5lfaJffgFYc6wNUfxdKvlG+wWYCVgUPuMRXhe9LiP1RyqZ7fnz5xs2bBgyZEj9+vXNzc05HA6Hw/Hw8JgyZcq7d+/KPnpt8Rco7jgAAIgVxSrZu9x4uR1HvkyHgLTWbV2VW3VO9pySagYxOTTncO5hSVuKCoWvolkGcnKwcmUxNUMRNCyMTpsmdq0vA5o25ezbR777DlZF739TU1KvHuePP8jAIilJcjJdtowOHUr79aM//0xPnFDSpUJMbm6uvr4an5fWrTnHjpFOnVC5MqysYGNDqlUjI0eSkydhYaH6cMWYm5tzuVwlA3g8noFBWVgGfTFwOJwuXbr4+vp+3jAopcrzi+MHkbDbJO99sf8yXpPzu4kuj0hTYTFLaNYP3/VB28Fo1APthuDizbKZlm7ahMTEkttf2lsDMMkvaPNatlVWSfR09Qb/NNzFuXLnTt3KJizGN8RnV2hVcACStZiagcFgMMqDz60v/cKIiIjw9fX9559/bt26pemxeXl5Dx8+fPjw4f3793/66adu3bp9RumxmDVr1rx7927ZsmU9evRwdmaWXxXEjRs3Pn78GBQU9Ntvv5XfKh8+fJg4ceI///xja2tbfqswGAwGg8FgfMkYGRWzWFfelLokOkV3t4TA2jmYPwE+V/H6A0yM0bM96tcsVWy6HGyvRto/pwKKO6n4KxYjivXHQGhuYcMLYy46aiJNeFWUMa9nUva355o2bZqRkfF5yyjLCUppZmZmTk6Onp6emZmZuEY2s0jQYKwsu6QeWVk0VlmCE+np9PRpsnAhgAsXLvz+++/379+3tPw/e2cdFsX2h/Hv2d6lO6QsUCxUsBvz2oXd3V3Xa2Dntbu7uztRELAAEQFJAUFgd1m2d+b3x8C6bJP6u87nuc992JkzZ86uGzPnvN/3Ndqao+zIy8uLjo5Wfl5wHBeLxWKxOCIiwtPT06pYa3WVK6MjR2DWLDw6+uc6qKkp8vFBu3dD0TiJz58/a/2QyuXy9PR0a2trC4uyiysvPnycP4Y/JlgWnKpIBQAqUCtTK3djdttktokK6u+PPDzPDJW8SPad/N0B4YHv2HdzinkAM6Azs7OejIaatJrN6M1uSG5o3WuDbBabLC7uANKwtMWCxdHyaBEuYiN2TVrNlaYrXSjarSBMkIkbzS1ZqmKBQwz2BkAWwPCCba5U1x6MHtvMt2nt5MePH+fPn9+9e7dMJuvUqVOHDh1mz55dpUoVKysrDMOio6MvX77ctm3bf//9d8iQIcV9OuWBDDewKq+/QWN644UmC9fmr/2OFQmeoAClOaP5MfNjAlwQK4vV08NXxdfLkssjWCOMH3PZYCjpAP/xAzIydO6NjYUjR9D48WUzmJo10cWLKDUVf/cOZDJUp45qig1+8iS+Zw+omjM9ewYnTqB9+6BoIpUqIpHIWLmAmxs6dAjJZJCVBTQa2NlBWayKmZubczicvDydahVTU1P9iof/R3r27Lljx47p06eXZac5OZCeDqam4OZm/D+N/sppVk3t253t4euzX7lO+b5Q7sUXwLfvMP5vGDcIlut+ObNygMOGNq38NHeFhob+fKCt/o3HZETZWwNAve8/KFID0i6CFs3atGjWxpiWJH8gv8PSfkXGQPwOz5eEhITkvwopaPhJRETE7t27T58+bTBOTz/BwcEfPnx49+7d1KlT/fy0XDtWDJ8+fbp69SoADBkyxMfH51cNQysCgcCYOEB/f/+HDx+WWEe5Y8eOqVOnGtNy+fLlgYGBJTjFkSNHRo4cqbaRUMM0bNjQuaQWiAYJDQ3t1KlTbm5ur169Hj9+rFZecPfu3S5dupSg240bN86dO7e4R3Xq1On+/fv623Tt2vXmzZu69n79+vXQoUNPnjyJjY3l8XimpqZVqlRp3br1+PHjvby8jBlDeHj4iRMnHj9+nJqaKhQKHR0dfXx8Bg0a1L9/f4N2jiQkJCQkJCT/v6j5ohELAO+jIfgdUBC08ANvvYvy9MLLTCJ0wNIMRvQpy+H5mME0N9iSBAAwOwZvYYGqqhQ5v+AW/NHCEljFuWCJLBQ01DUub6JYIITatGnz/Pnz/5igITExMSsrSyQSEabTLBbLwsKievXqAkXBS29W+jvjnBwwKKn5/h0AoqKixowZc+PGDTc3t1KftdhgGBYTE6NVWCAWi2NjYxs0aFC8+Inq1dH16/D4MX7zJhKJwMoKBQRAgwZqrbKzswW67StkMllycnKdOnWKcd4yhYfz2uW2eyt7q9yiAEWcIm6XaFecPO6a1TUKUADgpfTlyvyVCYoEIS7kII471X2xyeI2jDbGn4iLcwfzBr+WveZiXGLLWfHZOrQ6xyyO1aTqNOo/aXGyQ26HUFkoDkVmya0p1lM5U9sz2iu3SHDJY+njCHmEPdW+M6OzVpOA4+LjywTLEhWJyi0hspAn0ifLTZfrMleYwZkRIY/gYbyfmwQASwH2AdDAieI0lTN1FHuUE+XnKnJeXh6R4JmamhocHHz79u1WrVrt2rWrdevWap1TKJRatWrVqlWrX79+/v7+9vb2HTp00PVSVBh2VAMpHlYUA9KfGZwZ9Wj1lucv/yr/ysW5TMR0pDh2ZnZebbKagRif5J9y8Vw9h2OAhUpDf4GgoXVreP0a5HLte6lURKXqW6uRyyEoCMpK0EDg4oJc1NU2+JUr+MaNkJNTZKtUir97ByNGoMuX1QRVShQKRfG+4uj0Esdb6KJq1arR0dESiURzF5vNrq4i2vjP0KlTp9GjR6emprpo/FOWhGfP8G3b8JQUyMsDJhPZ20ObNmjBAqDRwLgIm+KubqZlGm5TkeTw4MAZqF8Tehb9svyWAQs2QNQXoH3XOR1NzFQXyBq0vQlfeDgpEAKAbDYrHGS+ZTpykj8K/R/GCshlUPNLKO8zVqRsgoSEhOTPhBQ0AADgOB4SErJ06dKHDx+WyQ+PSCQ6fvx4XFzcypUrW7du/Uu01fPmzSOey4kTJ06cOKG1zevXr/WHVpDoR1OWkZGRERERAQA9ehgImSsNrq6uTCYTAF6/fj1mzJhTp06V37kMkqM2g1Ac8vLy5s6de/DgQUzFFjI3Nzc8PDw8PHzr1q3z5s1bvXq1nk+QQCAYP378mTNnVDcmJSUlJSVdu3Ztx44dp06dctfhgktCQkJCQkLy/47aoiyFymrWH+KTgC8AALA0h+qVYf18aFpf++E0hAjndDmOg+7y6NKwwAMd+obz5SDHYfYX/JrPz7O8zC2472hhVYxTJ4ogRwYAYEUHl/LxmG/WrNmrV69Gjx5dLr3/CqKiorKzs5U3ejiOi0QikUgkFArzXH2IjSalv2OztgY2G3L1rVCCoyOXy+3du/e///7bqFGjUp+yJHz79k1PtIRIJEpISCj2chqFgtq3R+3b62mSlZWF6bWCL67DStkyijdKVc2gRIbL7svur8hfsdxk+bL8ZXuEe7Kwn+7csYrYd/J3E9gTVpuuNuYs+Xh+h9wOYbIw1Y1iXBwqC+3O7X7X8m41qnYhkTkyf2L1ZHre9BfSF6lYqhgX21BsKlMrzzOZ149ZkPyIAx6YH3hWdPYr9pUwD3CiODWkNzxsftiO8nNt/qn06cK8hZpxCUmKpL8Ff7tSXP0Z/poD6Mfs94z17Jj4WB5WWFa+G6A1QCOoR6/3yPKRMhRDoVBcvXr14MGDQUFBdevWdXNzc3Z27tev36FDhwyaf9SsWfP8+fN9+/Z98OBB3bp19Tcub8azxt8Q3+DiXF0NGtMbG+ykDaPNU8ZTLs5NUaSYITN3qrvSioOFWDRDM3ImFBP9DcoDNGYMXLuGR2gvy0be3oYzKbQFtpYxEgns2qWuZigEj46GlSvR+vVa93I4HK2RshUJoaj7+vWr6rcxQsjU1LRGjRoMBuMXjq2cYLFYgwYNOnjwYOnDVfGdO/EDB37+6+fn4zk58OULvH+PTp4EJpNQLoK2Zctfa31fXLh6M2dyeLD5UBFBw7MQmLwUODl+ym+WyPxQChUa14Wr+8C8UOFDCBqI/7/RJtZ55l6wMdrOKhrg1a5NE8ZNYzKYpXw6JH8mv8kCv+pnv8xlB0SHym41v2d+kxeBhISE5D8AKWgAHMdfv349Z86ckJCQsv2BefXq1axZszZu3Ni+ffsKLhN/8OBBydLpbt682b17d83tp06dUq6aE8YJU6dO3bVrl2qbS5cuaf5m29raZmnksbFYrAMHDugaw8GDB0NCQgCAqM7X2jI5OXnlypUA0K5du0GDBmntp1mzZrpOoYvAwEBjbBVCQ0P3798PAObm5mq7Ll26RLyLylXQ4OjoeO7cOX9/f7lcfvr0aR8fn3nz5mk2W7x4sTGCldTU1EmTJpV4MLmFk7ZmZma63uemOmoj1q5dS7ySAGBtbe3q6iqXy+Pj48ViMQBgGLZ+/fqsrKxDhw7pOnWbNm0+fvxIPKTT6cTca3x8PFHrEBQU5O/vHxQU5ODgUOInSEJCQkJCQvLbQlwzKBEIWe+ifj7k8iH0AwydDduWQre2Wg5nFF65SA0kbpccNgXmu6N/4nEAeMGFqHyoZQIAgAM8K1z4bmlZjA5fFxZINzIvHwkGQPPmzbdv314+ff8CkpOTVdUMqvD5/LjUdAAnKJPICVNT5OyMa8uVL8DKCu/Va9iwYd26dfuFpvpcLlf/bW85LfWp+alogmEYhmEGb5yj5FHxing7il19Wn0WKhtRTxqWFiwL1rVXiksviy9Xp1bfKdyZg6kvoGZj2buFu6vRqo1ijTJ4opl5M8Nl4Vp3xcvjx/DHPLN6putYDuIcND8oxaVRiqg8LM+d6u5OLaLbHsYbdllyWYT/1IWkY+k3JTfb5rZ9aPVQadWwSLBIU81Q0F6Rvliw2N/6p6ABAyxJkSTEhW5Utx1mO7yoXgfEB+Ll8fl4PjwCx7WOLVkt95vvt0SWRPuLFy8uXrzY1tZ22rRply9fNtbYX4UWLVps27atX79+ERERhIj/V9GC0aIlo6WupI9atFqrTFcZ2ZUlsrSkWaptdKe6O1AdsuXZuo4yQSZ/Mf4y8hQlgI/zw2XhP7AftWm1a9JU3EFoNLRnD4wdi3/+rHYIqlED7dmDGzTCZJXFB1MoxB8+hMhIsLFBHTpAlSqqO/G7d/G4OH2Hh4UBhoG27xMPD4/4+PhatUoXK1VqbGxsLC0tU1JS8vLyMAyjUqnW1tZOTk6/yYo7juMpKSk5OTlSqRQhRKfTbWxsXFxcSjO8yZMnd+jQYfHixXQ6veQjCwrCDx7UomXBMDwkBObMQTt3ghHLh/8X64s3HxpokJwG33+Agy0AQHYuTFkOnJwCY4bI/IJcCUwBr9/B1GnZx7o9hYwMqF499PlzYLMJQUOjtLSQon2mm3L4zCKSmoio98EhQa1btiuL50TyB2HM10V52zOo9V9+X7BEz5pSqt/kK52EhITkPwMpaIDw8PClS5cGB+ucvygNHz9+XL58OZPJ1LRVLBYnT54cNmyY5vaQkBDVn8aGDRuGhYWJRKJp06YBgLOz87Zt6gGWOI5PmTIlKyuLRqM56Y4VLCu0XprQaLSxY8dqbX/37l3C98zHx2fTpk0AoLXl2bNniT8GDBigq6sS0KdPn9q1axtsxmAwiGV4zZDXCxcuEH+oxXxUqlQpNTXV0dHx+/ciCZrXrl3TdXETGBioGoRx4cKFfv36KR+2atVq7dq1hI5h0aJFDRs2bNdO/e7C19e3W7duBp/OZ415imKhdGiIiYkp7juKKNL666+//v7772bNmhEvhUwmu3z58syZMzMyMgDg8OHDvXv31vpEBg8eTKgZEEILFixYsGCBpaUlAPD5/K1bt65YsUKhUMTHx48cOfLOnTuleY4kJCQkJCQkvydqggYFztK8vUn7Dos2QEtfsNBIPGMUXoVJyk3QAADT3OAFF+5lgwKHFfH4uboIAN7nQYYUAMCaDnWKkxzxhl9wdd3YorwmyOrWrcvlchMTEz08PMrpFBVJZmamntnS7PwCs+UyEDQAwOjR8OUL6EgwRPXqrbl8OS8vb8OGDWVxshJiUFhgsEHJMGhbSKVS9asZdgt37xftT1Ak8HE+AxhuVLfWjNY7zHawUbFXzdW4Krmqa42fIBVLXZO/RlPNQMDFudvyt41kjUR6VUYykL2QvlDLjFAlUh4ZLY8usrSsAQMx6tO0eM7sF+2/IrmiqmZQEiWPGsob+tDqIQDEKeJiFbF6+v+i+BIjj/GieYlw0by8eU9kT75j32W4zBJZVqdVX2+6fgpnyjvZu2hF9NG6RxsGN1zXZR1xYERExIwZM7hc7u7du/39tXg8GM/AgQMPHz58+fJlXaULFcYZizPduN2CZEGE44WSmtSaJ81PmiP18oZiQQVqC3qLT/JPuhrUoNVoyWhZmlPoIgfLGZ83PkwaloKlYIBZIIuq1KqzTWYPYRUKrdzd0eXLsGoVvH2L5+QAALK2hgYN0JIlYGqKu7vD+/ea3SqdjvCkJDh7FgUEaNUTGAbH8Q0b8Js3ITkZMAwA8J07kbc32rQJXF0L2gQFgd5vKjw3F/34Afb2mrt8fX2Dg4PLtQTFSKhU6u/5OyuTySIiIvLyivgD8Hi87Ozs2rVrFy+wQwVvb28PD4/79+937dq1xGPDt26FbB0yIBzHX71C375BpUpa96uZzwMA5OXhb98Cl2vwvBwWiA02KnoiXf4Qeq5J1BpE6RXtAACXD6kZBYKGf/4F9g91NQMAWEDeLtHcxk/e4Q/TAQCoVHB1hY4dQ0NC/Bo3BoDGjo4hGRnK9nc8tYZh/R/oP0h+Q7Q6FuiyMYAy9U7QpWYoPwmFqkkDCQkJCUk58acLGj5//rxz587Hjx+X3ylev369c+dOS0vLevXqld9ZVFm8eHFMTAwA7Ny5s3fv3mp7jx8/TlgmTJ8+XdOK39fXV7kkTzB79uyUlJSWLVtOnz6d2EIUu48dO7ZNmzbElnHjxnG53C5duqg60544ceL69evFmg5LSEgYMmQIhmE2NjZXrlzRU8/x4cMH4o9fEpmh9CRQ88xMSUl58eJFhQ1jzpw5jx8/vnPnjkKhGDhwYHh4uKvy9r6iwHGcxyuoEzToIKoJk8k8evToiBFFYkHpdPqAAQNq165dv359mUwGAHv27NEUNFy9evXu3bvE3zt37pw8ebJyl7m5+dKlS11dXYk35N27d+/evdu5c+fiDo+EhISEhITkN0c9f1pHuXZcEmzYD6vnqG9nFi61SMp56imwKnqYgytwuJsNr7jQzBJOphecsosNUIujTAhVcWgoJxBC/fr1O3r0aOl9oX85QqFQa0i5Er6sQMxiWhZ3xqh7dwgJwS9e1HRcR7VqfZwwYUe/fuHh4SVeDSoTDFoglJO5oIODg/7UCZbequ5J/EknJScFmIB4KAVpnCIuXhQfJY96YPXAFBVHFqRBsiJZf4M8PE+q0GezH4/Fv5O/a0BroKdNjDxGv2wiB8u5KbmpX9Cgi8Oiw0JcZ5JIuDz8g/xDPVq9cFl4NqbTEgAAcrHcMHmYA9WhU26nUFmoUn7Bx/nJ0uSe3J5rzNYMZw1vQG/QZm2bVq1apcanVqlS5fXr15GRkUuXLh0/fnyZBG4OHDjw5s2bv1zQYIJMHlo93Jy/+arkagaWoQCFDbLxpfuuN11vRSn2za8m/5r9Gy4P12ra4UJ12W66nQJl/2FMx9I75naMlEcqt/Bw3lv52+l502MUMStMVhRsNTMjIhsQsdZraalsT5k3DwsJAZUVUIKfP2WJifjixXDmDNq/H4rvlYhPnYrfvVsk2ILLxV+9gsGD0YkT4OEBALjBiSYM06V4aN++/fTp09esWVPcgf05REVFqakZCHg8XlRUVGnmNgMCAq5du1ZyQYNQiKem6muQlYVfuIBmzjTcFY+Hz5+Pf/gA6emg8sMkjtZ+TWa8mkEPxHqnwSVPZQN7GwMdctg/gyQ+RBf8UUTNgPNdTf3XFWTXOAJASEYGnpgIR45AQkLomzd+RPqViwukpgLANzOTN87qn1kajebhXgVISIqPFhWRCsqNankQutoX66QVrGYg0Jp3Q0ocSEhISMqQP1rQIBKJbt26deXKlfL+ablz5463t3fVqlV1Ge8bpH79+mvXrlXdsnv37pSUFFdXV9V1XCcnp4cPHxKuDL1799ZUMwgEgkWLFgGAo6PjsmXLNE/k6OioagMAAMQ8ppubm9p2Hx8fwoRALpcPHDgQAJo3b67aJjQ01KCgISkpafDgwStXrmzXrp1IJOrbt29OTg6VSj179qx+oTohaDA1NdXvEygQCMzMNGrxAFRDYQlDiGLx7t074g+1IINdu3ZhGEaj0bZt26aWemhiYgIABw8eVNYREioQPz+/+fPnq7bkcrnjxo0DgP79+wcEBCi3N23aVG0YCKEjR47UrVs3MzOzWrVqv8SQk8vlEpOSLBZL/xSkVhYuXKhLtlKrVq3evXufP38eALQaqGzZsoX4o02bNqqfAiWjRo26ePEikb2yZ88eUtBAQkJCQkLy30PNoQFRdF6NvNdWBKtUEijKeaKppgkMdIBTGQAAy7/ih7zRqcJlzcFOxZAzSDH4nA8AQEHQoNwEDQAwc+bMpk2bTp482V5beev/EVKpVC6X62kggYLFV04ZrRuiVaugWjU4dQpPTgahECgUcHZGPj5ow4YF/fsHBgZW0lE5WmGYmJgo9dlaKUFMgDFYWVmZmpryddhX0Ol0TbW9khPiE6fFpwW4QG07DniwLHgUf9QFiwtaDzQST6onAqTHO4GN2HmYvjBzASZ4L3uvX9AgwAVi3MCiGBfn6m+glVwsN1Whb5GPi3FPi0/XM63HBMP3jAxgDOIOeiN7o7nrG/btn7x/mtCbeFI9K1Wq9Pbt2+PHj+fk5EydOrVTp0567gczsczDosMf5B9YiNWO0a4/s7/+uJB69ert2LFDc3uKImW7aPsX+RcKUGrTak/lTHWglG+2IBWo803mzzeZjwEmx+UMxDB8jNGYIJN7lvcCeAFv5G+UYh0KULxp3tvNtjdjFDtD0xgG8warqhmU5GA5e4R72tHbtWG0KbJDRcpQgLs7mjAB37FDi+2/EqkUf/sWRo5Ely9Dcb5S8DNn8AcPiqgZlLsSE2HmTHT1KgCgBg3wixdBt0AKWViAnZ3WXc2aNcvKyoqMjDTGnlOhUCCEKjhD9teSnp6u64saAPh8fmZmZomvDXx8fC5fvlzSoQFkZYFA/YdADTwxUet1VZGF1exsfOBAzVAVANheNXA+Y6naRvdKcGEX1PXSd8GWkAJnb8K37+BmOMZWZxm6cjWUaNCjPczW24+jHVQt9FOQJflBUTVDbRM/zUMaOxbKGp4+he3bQ0ND/fz8Gsvlb9q0wePigm1M8cJnyaDRpXIZAAwZONLdrbLhZ0VCooJ+4Y5qQAOUdUaDrvOq6SfKcDFI+clV+5uEhISEpMz5owUNQUFBJ0+e1HOlXlbk5+efO3eufv36vXr1KlkPtWrVUlu5v3r1akpKirOz88KFC5UbExMTfX19MQxzcnLat2+fZj9r1qxJS0sDgPXr15ubl2QSFMfx5ORkd3f3yZMnW1lZLVmy5OvXr4RqwcXFRbUlUZkh1XYjSoBhWM+ePT98+NC5c+e9e/c+f/6cEAqsW7euffv2+odBCBp8fX3LpP5DKzwe7/Xr1/b29tbW1hYWFiYmJnQ6PTs7+/z586dOnQIADw8P1ddQJBIdOHAAAPr166d1fR0AVG0Gpk6dCgDOzs5qSpGMwkIHb29vtV2aODg4HD169PTp0wcPHvwlggZl3kQJ7BnA0Gxpw4YNCUEDV8MAUCAQvH79mvhbT+bI9OnTCUHD3bt3eTyeZkQICQkJCQkJyf81ArV5bYpO9bBQ2zKirHAii1H+805/V0aXMnExBiE8aBOGizAAAF9zaGGpMh45fEmAfCFUdQMbbddWsaKCMbuxwKS8roIBAKpVqzZq1KgZM2acOXOmHE+jCy4XDw0FHg95eUHt2lCKaUEGg0Gj0fRoGpSrYcXyydAPGjkSRoxAkZF4XBxYW6OGDcHU9O3bt9HR0Tdu3Ciz05QUd3f37OxskUhLNgEAMJnM8rNA9/b2/vjxo1CobiRAp9NdXFz03J/uEu7i4zpv219KXyYrkt2oWl2yjaIns2cgJTAZ0+nT4IAc8iEfA33hNFbIwA1RZWplG4qNHpMGGtB8aD6GBquFbDxbBNr/QZVkKDIAwI/h50hxzMDUa+uV2FPsGYjxSvZKV4MULGVh3sLLlpcBwMLCggi71AMO+Ly8eRfEF5Qv7wnRifW09ctNl/dj6rzbNTMzU3uf4IDPypt1UXzxG/aN2HJVcvWk+ORI9shlJlpKNcocClDKVs1AYEOxeWT16JH00VHx0VwslwWsDswOI1kjmahc7u5fSF+Ey7UYQhD8wH6szl+tLmjQBho7FuztYdcuPCEBdHyZAAAeFQUbNiBttTQ6OXdOX4fR0SgkBBo3Rj174vv2QUKCzn68vUGHFw6VSp00adKGDRuOHz+u62iZTBYfHy8QCORyOUKIRqNZWVl5eHj8CcqGrKwsPet8GIZ9//5dj6ABx3Ecx3W9UCKRqASVMD8xNwdDE1/IiLkpfOpUrWoGABiFn39v0vR0fgfiIYcN3tVg90qo46lz+ZObB6MXQOhH+JEDoOLxkJcPZia6x2mENX1VvT9rVAp0bqUz10WpZggpaqZCCBoKYiZu3YJCL17F0RMRb4Xxdw9BegixhVAzAACV+kevHZCUAGNW9CvMt0A5GLVRlZ9ng1bnCRISEhKSMuHPvSjh8/lXr159ry35rzyIiYm5dOlSmzZtLDXl7WXH2bNns7OzKRTKiRMn7DTU6AkJCf/++y8ANG3adNiwYcXqOTU1df369S9fvgwKCqpUqdKxY8f27NkDABcuXGjVqhXRpkGDIvUohEWBRCLRJU6kUChnz5719/dPS0sbM2YMsXHAgAFz585Va9miRYugoCDNHp4+faq1Zy8vr8+fPwMAi8U6ceKEcvvly5evXLkCAJs2bVKaK1Spot05DSH0119/6bmymTJliurD3bt3E6v7s2frl1CXMV26dOnSpYvWXZoWHWWOrvSNMkEp0dAUInz58oVIowCAhg0b6uqhVatWxBS2VCoNCwsrZZgrCQkJCQkJye9GvpqxP9I5c2yiTUXJK1zmLpO4Af24sGCKK2xOAgD4IQMAoCNYX73gUlYghDlrIPgtZGSDSAx2VuDhCsumQ6uixXWfC59uTd1T5GVFYGCgr6/vqVOnhgwZYrh1WZGTg8+bh0dGQloaAOAcDnJ3hxEjUEnHwOFwmEymHkEDi0YFGQCA5N0HSBdCo0a61sCKB0JQpw6qU0e5YevWrVOmTLl///6nT59q167duXPnXzXLSaPRPDw84uPjNaXndDrd1dW1VKtNemEymT4+Pl++fMnLyyOiQGg0GovFcnV11bM8loVlpShS9HSbgWWcEZ9ZYLKgxAOzodj4M/2PiY5plSyYItPx7PE7RDv0DKMSpVJzRnP9Z3GgOFShVtEjaKhMrdyVadiJHQf8vfx9tDzaClk1ZTS1RJYOFAcTMMkB3eXyAO5Ud2KcNag19AgaatJq3pTc1CMfAYAYRYzBQSoZyR95VnxWiv98sylAESWPmsKfIjGTDGFp/2jHxsa6uRVZyhvHH3dCfEK1HwBIVCRuzN8owSVrTP+/4wP8Gf7+jIq4Vz0uPq7fayRRkYgBZkzUBerRA7p1g2XL8GPHQNe0CY6DNrdFnQiFeLq+WBYQCvFr11DjxmBqigYOxLdtAw2BFACgypWR3sik6dOne3t7P3z4UGstjUAgiI6OVpPUCAQCLpdbp04dOp1uzFP5/0W/rZGuBhiGJSYm5ubmyuVyHMfpdLq5uXmVKlXUapBevXpFWL2WECsr5OCAf/+us4GJCereXXOzmqG9wttbrYFCWaAl5e1y2lftrw5xSWDGgd4doVUjfbpKvgC6jIR30aDZ5K/RcPeo+kbjq7f1Kx4oCJo3hBWzCh76+anbMxCEaETDhGRkEJoGAMAzMlBy8uvg0KZN/Jo28UvAQl1tqvtWC1Ftb21l412zDpCQFBOti/rERmPUPCVG8/NFfOi0JlBU2BhISEhISMqKP1TQgON4UFDQq1c6yw7Kg7CwsMePH/fq1av8NN0LFy4UiURcLle/w8Hr16+VY6hVq1ZkpLrfoFQq/fjxY2ho6Js3bxITEwHg2bNnz549I/ZaWFg0aNDg3r17EydOjI2NjY2NBQBra2s1vz5l8b1QKCQCFzSpUaPGixcv2rZtm5ycDAAuLi6HDx8u5pPWB41GGzp0qPJhXFwcIWjo2bNntWrV9B9rbm5erVo14tmpQaVSZ8yYMWfOzxzm3Nzc1atXA0CrVq2IG4k/hFI6NOgnPj6e+EMzozE7+2fyq54kFzabbW9vT7iSREZGkoIGEhISEhKS/xhqNk6IoiVrDAAoCJrU17I9U1owt2VDr4iJpwUeKEKA388GAGBTYU8N5GsOAJDDhW5j4Z1KKEZaJqRlwvDZsHAiTFRZ74vOLxiwF6fcR8tms0+fPt2hQ4eGDRvWqFGj3M8HAN+/44MH41++/NwiFOLR0bB6NXz9ipYsKVmv9vb2SUlJmDZncgaX6xl+C9pOAICcD5+w+UuRmxsMHIjGjy/ZuXShUCguXbr06tUrZ2dnPz+/c+fO7d279/Lly+XnNqcfe3t7BoPx9etXkUhELE1RKBQOh6NfWFAm0On0WrVqyeVyPp+vUChMTEw4HAPv5gwsIw/XtwQLAF8VX0s5sD1mexIUCS+kLxRQJDPRBEwCWAHzTOa9lL3UI2ioS69rTzH80i0zXTaUNzQTy9TcxUbsIewhHGTg1dgn3LdbtPur4qsAF1BwigvVxZfhe8DsgBvNLUWqc3h2FLvh7OHE37ssdnXN7ZqoSNRs5k5132G6Y2m+ut26GgJMIMJFbGQ4R+Cm5OY1yTU1FQJBJpYZKAjszuxujrQ4c5w8ebJHjx7Kh8+lz69IrmjtJx/PPyo6OoI9wovqZXA8JFyMq7+BEBfyMJ4Vxbi7ewoFcnJ0qhkAAADPzkZCIRj6mBfA42kNmyhCoccqmjwZcnLwixdBZXIAEELVq6NNm8BBXxaJmZnZiRMnBg4ceP369UaNGqnuUigUnz9/1jSSAYC8vLyoqKhSrccT5OZCejqYmoKra2ksiMoJg0txmg2kUmlERISqaZZEIhEIBHw+v1atWkqR3Pfv3w8cOPDgwYNSja9HD/j8Wdf7BHl7QwP16B/NAVM/fYJCEQM1NRVUBQ0AjB9pi0ZLgaHdkUXNJH/yUnivomZQ2jMAQHgkzFxp3JMyAgtz4BUqzZztoXVj2LMSaEUvIkxNQJAPUGjPMDi7B8B+za4ITUNjR8eQnBxpZm7P5QV5T/kiiM9o7Wz9wcYsQaowNWPzABfl5GavXLt4+uS5bq4eZfZkSAAwTBH9OaqSs6ulZdnPpv5alOoBTSkDGKdmKI3cQakZMqaTstJVqH3JaD59EhISEpKy4g8VNAgEggcPHkRHR1fkSePj42/fvt2+ffuSZT0YSWBgYGpq6vbt20t2+IkTJ7Zu3RoZGalZr2Nra9u4ceOmTZu2bNkSADp27BgZGdmmTZvQ0FAA4PF48+bNW7lypVLHoFxm5vP5hKDBz8+vT58+o0aNciyUAwNAlSpVHj582KJFi8zMzNTU1AMHDsyYMUPr2GrVqqWar6GVPXv2lKFOZfv27V+/fpXL5XK5XKFQYBhGp9OdnZ1bt27t5OSk2vLw4cOEVwGHw9G8ZNGqGqkAFi9e3KRJE4PNUlNTJ02aVLJTlJ9Dg1AovHTpEvH3oEGD1Paq1o1lZ2erxZ2owii8C1XKI0hISEhISEj+M+SoBXhTrbU286oKc8Zo2Z5QaGvtXl4V6UVgUuB8XRTEhWwZNLMAu8Kp8mFzi6gZlHzPho0HoLkf1PEs2PKxcFW3tmlFzJHVq1dvzZo1/fr1CwkJ0SVQLkPwKVOKqBmU5OXh58+jFi2gbdsSdOvm5iYQCLKzs9U0DcwfP+pt2pRrV5MQNKTaOINEgsfG4ps3UxIT0ZqyLPiWyWQIoa1btxIJdHK5vEOHDnv27CFC6H4JlpaWDRo04PP5PB4Px3ELC4uKTGej0WjW1to/rZrYUexMkIl+TYMr1bWUQ2Ii5n2r+/Py5t2T3EvGkoWY0JJi6U5zH8UaNYMzAwAOmB+IzY2NlmuZQ6hBrXHQ/KAxZ+nA6LDAZMHG/I1qHglmyKwfq5/B6ITZebMPiQ4p7RMwhCVjycni5Fh57GyT2Z9kn3LxXK0HNqc3r0YtEPR7U71PmJ+YmDcxWh6tdKSgAKUGrcZus9116HVYyMAXIgMxDLYh2CHcwcN4uvbGKmK3C7f/Y/KP2vaMjIz79+/v3btXueVf4b85mE7/iXQsfV3+uiPmR4wZ0h+OOcXAZBQLsQy2KYIxq0Ha9GTasbExLH1QmU1C//yDevbEt2/H09KQRALm5uDjg+bMASN+sNq0aXPo0KFu3botWrRo2rRptEJvnqSkJHXzJxXy8vKysrI0/VCN5flzfOtWPDUV+HxgMpG9PbRujRYuLBtnoDKCoWMhX4lm2umnT5/UI8AAAEAgEERFRTVo0AAhlJmZ2aFDh2nTpqmVQhUXNH48hITgjx+DQqG+y8MDbdlifFfU1FSljoGQNRSQmmow2AIAEEK5fPzNh59bVNUMAIDjcHBtsa/WdC3HPjgGl+5B5g+o7gEDu4GTNgXdX23gyn0oNDOFWGpVkCEA3R9SM7OZ5zxfhELNQn2aTM5+/LHA7sjanDeo/VFeTiiPx921d8uKpeuZzAq5XP4zOHB4d9jbEHNzi3Urt/6XfF9U9Qpa1/UrwKRBz9igOC4ppUTTGaL8Qi5ISEhI/hx+o4vmiiQpKen9+/disbYo3XJDJpO9f/8+KSmpTp3iuXUFBwc3bdpU666QkBC1n+EBAwYcOXLkwoULBrtdsWJFRESE2kYMw96+fUv8jRCqU6dOYmIin8/v37//+fPn1RqHhoaGh4cDAJVKVSgUmzdvvnbt2pEjR1q0aAEAyimqzMxMJycnwvM/LCzM3NxcLayhevXq9+7da9u2rZWVlR5vCUdHR1W7haVLl379+rV27dqqKoe7d++WoaChc+fORrYcOHDgsmXLunbtWqdOnbt372ptY2lpyeOpz+Zcu3ZN14VUYGBgYGCg6pYrV67ExcXNmzdPreWTJ0/atGmj2YOvry8xZ6qfzzqyA42hnBwaxGLxiBEjCGcFHx+fUaNGqTWoVKmS8u/g4GBNCweCvLy8b98KMlb5fH2+qSQkJCQkJCT/jyi1lQQWFlaaNZUeLrArENja5mDjC1tXMVxpXDYggBaWRba8fgdhH3W2T8uEpVvhyu6Ch+8Ll3Tra7eiKHvGjh378uXLMWPGnDlzpnyn/8LC8KgonXu5XHzPHlQiQQMAeHt7JyYmZmVliUQiYhqRzWbXOnSImZrqgRX828c7FuTQIaEQv3oVWrRAf/1VstNpwmKxVBd7aDTa9u3bO3bsOHbs2PLLdzAGc3PzclXblwmOFMdK1Ep6UhJsKbYDWANKfyI60LeabZWbyT/KPmbj2S4Ul5q0msq99hT7u5Z3B/MGv5O9E0LBdwcbsX1oPqcsTjlTnI08y2zO7Jb0lkvzl8bJ44S4kImYrlTXyezJBp/CDcmNo6KjWsMgIuQRJ0UnR7NHHxQd5OFFbjkRID+633GL46obWzBahFqHbhFueSF9IQYxC1jNGc3ncOYQpgtdmV0vii/KQaftvAvVBWmxV9dCKpaqv0GoTN0gHQDu3LnTpUsXVYVNGpamv58kRZIx4ykTuDg3G8u2pdhaoIrTAJUVg5mDz4nP5eM6F+zdqe5UKI5zTK1acOOGnv3I0hJ0Wyqqw2AgFxc8OVlnAysrNHBgkS116qADB0r249S1a9fXr19PmTLl0KFD27ZtIwwdNSdtVMEwLDMzs2SCBnzXLvzAgZ9+Evn5eE4OfPkCHz6gEyfgl/4WqOLi4sLlcnUFTxDJRKpb0tPT8/J0Cs4EAkFqaqq5uXnHjh179+79999/l3Z8CKEDByAwEH/wAL59K5DUmJsjb2+0eTMUjaoBbUXS2D//UFat0uz4p0mDiwvl6VNU+C+iy6kex/Ebj+Cbjp8mVs0iR2kuYepZ1NS6q44X1DFkQ3NkPdhbw9UHAHkAANdpnRdRtlXS/f3Jc6z++ANHoUNxlMO3ePFpxopJty5eOZOTmx329k3zpq0MjIDEaL6lpQBAfr5ArpD/ZwQN+mUKqsv5xfJRKC7KztWyZtROV67CAuWpNb+CfomYg4SEhOQ/wx8qaHjz5g2xVlrBZGZmhoaGFlfQUFzYbHa/fv0MNlOteFDSsmXLKlWq+Pv7+/v7t2vXzs7Ornbt2lFRUZoa7bdv3/bp04eoc7pw4UJsbOzixYvj4uJat269YMGCwMBApQ1DfHx8vXr1kpIKphhcXFwOHjw4btw4zbNzuVw1sfaAAQPOnj2rdfy3b98ODw/39/c3aNugh9zcXKWlRGmoVKnSihUr+vTpw+Vy7e3tJ0yYAAC9evXq2rUrqGg7KobOnTsX69qoRo0aJb6WUgoaLl26dPPmzfz8fAqFYmVlVa1atSZNmgwePNh4P0aFQsHn8+Pi4h4/frx3714i66RevXq3bt3SvLivUqWKi4tLamoqAOzfv3/cuHFak1wOHTokK1Sn67nHJiEhISEhIfk/RU3QMGqAVUQ6fEmCzB8AAE524FUFti6B6h5ajhVhkCgGAKAiqFr+CQ66OHEF+FrKGn8SX7hOlyaB71IAAFNqxSkwAGDv3r3t27efO3fu5s2by+8s+IULoK2+82eDb9+QXF7iMlYPDw93d/e8vDyhUMhkMi2+fIGvXwGgyvdEhkImpdKTbV14HHMLIR8AIC8PDh+GshM0aFKnTh1fX9+TJ0+OHTu25L2EheH790N6Oo7jyNwc2rVDo0bBL4qxKFeGs4ZHy6KVMgI1GtEbVadWL6tz0YDWgK7uWE7gRnV7af3yvuT+GcmZPDzPFJkOZA7sxOxk5Oq+Ej+63x3LOzjgXIxrRjGjGTcts0m4SZcBAwCEykLXmq6tTa+9I39HIpaYg+WwEMuV4tqS0XKH2Q7NJAs2Yv9t8jdoq2MfwBqwKX/TB/kHLfsAzJDZFM4Urbs00RoSYbCBVCpVCyKR4zrVFQQyXKa/QZlwTHxsr3BvKpYqxIUcxHGluM7gzCgTMU2F4c/096H5BMmCtO61QlbzOOrlE/pBgwbhp05Bis64E6ivLfBJT4ezZuExMUVSJFT3NmoEhsJDi0XVqlXv3r177dq1cePGtWzZcvv27QqNun81dK30GyA4uIiaQQmG4SEhMHs22r1b22G/AAsLC1tb28zMTM2oJoSQnZ2dWujnjx8/tIY6KcnJyendu3fz5s1/VuyIxfjz5xARAdbWqF07cHcv3hCpVLRiBZo9G799G2JiwNISdekC2rKxVMUHP9cX+/ZVXL5MpE5oBVWqZIxDAwB8/wGYylyamohBF+W3lkmhwMZFMGcsdP8LAKBzL2tpXHN4c0mXS8rdBrNSrunrMCUdqlT/i8O5LhTmJyTGk4KGMmTU8Ak371z1bdCYzarAa/pyRvO9rWddn/hUluvqfrFyLkqP1ogNrW1ITQMJCQlJiflDBQ3v3r3L1nGDVK7w+fz3798X9yg3N7e1a9dqbn/y5Mn9+/cBIDAwUCk48Pb2Ls0Iq1SpYowz/4MHDwYMGEDMIM+dO7d3794A0KxZs/79+2dkZDx58mTFihWVK1cmGgcHB/fp0ycmJoZ4WL169aysrNIMsvQkJibevn372rVrz58//6T7NqZYzJ49m/ijdu3ahKChYcOGqhOUx48f1wzyKBaNGjVydnZWvhlCQ0MvX76s1oYQoJTmLO/evTNehaBcRRAKhcqYyfT09PT09BcvXmzcuLFLly779u1Tk/Cr4eLiovRRUN04bdq0GTNmaPoZEowYMWL16tUA8Pbt28WLF2t+Rl68eKEq/yfTy0hISEhISP57qAkaatew2rQOvv+AyFigUaBWdbDVLSv9kg8KHACgMhvYWoSRFUQO10ADkQgEQjDlwMvClg3NgVKB1zUsFuvWrVv+/v7Lly9fvnx5eZ3GoJmWWAw8HtjYlPgMCCGlIQF+9Sqenw8ADIWsdvKnt5Xr4Qi9qe7b4cNjojGeloZkMijPmrkJEyZs3bq1hIIGHMcXLsTv3IHCjwAOAK9fw7Vr6OBB/eHx/49M50x/LXt9VXxVDOomi/Xo9U6YnyhN59Hy6CQsyQbZ1KPVYyADXusA0JHZsSOzY2nOSIAAWVGMdbmT4JJkhe6ydQA+zj8uOr7DfMdI1shYRWyiItECWdSj1WMio5blVKEDfZfZrsH8wZpnZAGrD6tPP6bh8gkCS4ol6F0dtqZo+Y6uWbPm8eNFLCUMvlBa+ylbxvLHnhefV0af5EBOqiI1Ki/qhfTFTvOd5X32MuSkxckuuV0+K9RtGs0p5iNZI7swuxSvO2tr1Lcvvn8/CLXojZCXF/pHPVLEAE2aoLFj8QMHQC1SCiFUvz7aurV4vamAYVheXp5cLmez2WqKmZ49e7Zv337hwoUNGjRYv369fgMGraUUBsG3bNGl0gAcx4ODUWoq6E7S1MP3798zMzMVCgVCiM1mu7u765pCMR4vLy8KhfLjxw/VKSwGg2Fvb1+1alW1xgYVHpcvX87JydlSGAaBb9kCV6/iSUlEZgS+ZQvy9kYbN4LeWSMtWFqiwYP17FdVMxTZ4eOD6tRR6LrqMDMDo3+Xa1QFJgMkpZrnK3scC9+/B9cCSNfhQ1Lw0FDNhA4AiHNuhuldVOUJID0TMegMIeRjmAGtD0mxqOxRddqkOb96FOWF1pgJTco1/UGXaKA8nCGKm6NBqhlISEhISswfKmiIi4vjcrkVf16BQBAbG1vco5ydnbWaEMjlckLQMHv2bFPjTfyKw5cvXwhnBWVorlwuX7Vq1cqVKwkJ9rRp0zZu3EjsatGiRVhY2IgRIw4cOECj0Tw8POzt7TMzM48dOzZx4sRTp04BgKmpafXq1alU6oEDB1RPtHDhwuzsbB8fHyKNAsOwKVOmyOXyMgwywDBMqWLp0KGDcruygh8AimueMWbMmIMHjUpLBYAePXoUq3OtODs7N2rUiPj74MGDmoKGCiYnJwchZGFhwWQyGQyGWCzmcrmqL+mdO3d8fX2fP3/u5WXIHU8FNpvdtm1bGxsbkUik62589uzZhw8fTk9PB4B169ZFRETMmjXL19eXzWbHxcWdOHHi33//lUqljo6OGRkZAGBmVlHWzCQkJCQkJCQVxY8fP1QfErZYDrbgYGv42E+Flts1DWdtlyMcQ3VZDAaYsAEAnuYUTH61tKxomaaFhcXt27fbtGljbW09ffr0cjmHpaWBBmw2qFjQlxYVU/Fmn0PeVq4HAGdb9FEKGgr0E7ZGvJNKSuXKlYlL2RKABwbiFy6ArGhVulyOv38Po0ahK1eMrC79P+K0xelltGXnRecTsASirN+F6tKI3uiQ+SFLZFmyPncJdx0QH0iSJ3FxLgux3Chu7Rnt/zX7twQigPImG88W4SL9bX7gBd+H1anVS2lZ0ZzR/KLFxal5Uz8pPgkwAQBQgFKZWnkAa8AqUy1W7brwofmEycJ07TWjmI1kjdTc7urqqmao2ZHR8bn0ua4UDA7iDGQN1LqrrNiYv/Gs6Gw+qCc18DH+ccnxmsKaxrtWVDAZWEYOllOJWkkZkOFB9Xhs/XgMf8wH2Qciy4ODOFVpVSexJk3iTCrBKdCcOSAQ4JcvF5EgUCioZk20ezcU/zYcTZ0KNWvC9u14Sgrk5gKbjRwcoFkztHRpyb7ZFArFly9f+Hy+RCLBcZxGo7FYLBcXFwcV7ZeJicmOHTsaNWo0bdq0/fv368niURNDGIVYrC9HAwCysvDz51FhkYyRSKXSqKgogUCgNEjgcrk5OTmVKlXSX1JiDNWrV69UqdK3b9/EYjFCiMlkurq6as1I0q/wyM/P37Vr1+PHj4kqLGz2bLh5E0Qq32a5uXhQEAwZgo4fBw8PyMrCP30CAFSrVpn8BGtf0dyxAwYNwgvLrn5iYoL69kVGh882qQ8erhBjuCisogkNDfXz8/Pz8wsNDUVnzsDKlfD0KZ6WBmIxmJs35nCINscMTSiascGUzefxuQBgY1OSpBWSPxPVz51+yUI5Le1rSiUqpsiNtF4gISEhKW/+UEHDt2/fSmgTVzoUCoVmJfrvxsSJE/ft26e2kSjZf/369YQJEyIiIgCARqNt3Lhx5syZqs0qVar08OFD5cOAgICdO3dmZmYqRdwdO3ak0+leXl5qy9urVq3Kzs52d3cnSpTCwsKIf6C2JQ3KVZKSknL//v179+49fPhQI2XZomvXrrblOU1Z8axYsSJHrZShkHv37l28eBEAlixZ4qaRLKhEzy5NduzYceDAAaqKsa1cLv/06dPly5e3b99OvOCZmZk9evSIjIzUFQvXqFEjoqRAIBCkp6dnZ2eLRKITJ06cOHFi7ty569evHz9+vOZR1tbWFy9e7NixY35+PgDcunXr1q1bam3GjBmTnp5++/ZtAPj944FJSEhISEhIiguRP6XE2dnYGHsA+JxfMN/0awUN3f3h0l2Q6rZLd3EEhECOw53C2s52FZpmVoC9vf3du3cbN27cpEkTpb62DEH9+uFXr+pJnUDOziXOm9CCitND24jnO7uMB4Abvl0wRKHgGAAAm21YY1E6eDxeCS9QU1LwW7fU1QyF4FFRsHUrWrCgVIP7/UCAVpis+IfzzzPpswh5RCVqpfaM9jaUkjt2TORPPC05nYcVFNyLcfEXxZc4UdxHxcf7lvfZ6PeygLZBNgaHZINK/mpo4kf3C7YOfiV7dUNyg4fxGtEb9WX1NUfFe8euM133XPb8i/yL1r1NaE06MDtobpdKpWqRl7NNZl+QXAiXhesaarkKGhSgOCY+pqlmIMjD8vaL90/mTC5u8ki5ggG2Nn/tJfGldDxdiAktKBYeVI/FnMWdmJ0AwInidNvy9nfs+3Pp80w805fm60f3o0DJrYrQsmWoTx98xw5IT8cVCmRmBk2boilTSmxyg/z9wd8fZWVBSgqYmkLVqiUO05HJZB8/fhSo/LjI5XKBQBAXFycUCpXGogTDhg179OjR9evXhw4dqrU3Yl2/2IPIytLqYKEKnpRUrDeQQqGIjIzUDNaUSCTJyclUKrVYV0Ra4XA41asblkbpN4S4efNm06ZN69atCwD45ctw+3YRNUMheEICjB8PFhb416+QlQUAuL09qloVrVwJnp4lGLyBImw7O3ThAsybh0dEQOGVJPLygiFD0KhRxp+FRoVB3WDDPhCqmwcBAJiwNTyFyg1VBYPq9gJNQ2AgyOUoOhrnchup6Gb+agOVHMBK4AcAkfmh6p0CVHICXs4b4mWs4VkqP2ASkopHq1FEhWkOSHEDCQkJSXnwhwoa1Ba2/19OPWrUqMuXL3t5eb1580Z/Sx8fnw8ftGdeGkQztMLf33/MmDEAcPv2bULNULly5WPHjrVs2VJ/V4sWLTp79qyyco5KpS5ZssSYMRCqCISQHkEDIULXLwY/cOCA1rXw4cOHDxkypG3btmpL7IGBgc7Ozvv27QsLC/P09Jw3T3t+ZGRk5LZt2wBAvxWhVoYOHUqYVRhP69atnz59amTjPn366NqVmZlJCBr69+9fXC8KXSitO5TQaLS6devWrVt38uTJ3bp1I+6mvnz5cvjwYSKJQxM1n4mMjIybN29u3rz58+fPXC53woQJmZmZ/2hzqmzWrNnLly+HDBmiNTdk3LhxO3fubN++PfHwP6ZcISEhISEhISFqLlW3ODk5GX94bOHiQg2TX7kK1cMfalWHdzoy0CxMYfIwAICXXMiRAQBUYkKDX6TSdHNz27Rp0/Tp04ODg8u+94YNUZ06+OvX2vdaWqLJk8vwbCggAL98mci5aP45mIIpMApVRqUH1Wza8lMQACAXl7LUT2gjKirKmLUiTfAjRyAjQ+duDIOgoJIP6/eGgRgdmB20roIXi0PiQ6pqBiUYYEHSoHH8cSctTpbyFGULEzHdqG6JikRdDcyR+XD28LI9KQLUnN68Ob15iXuwodjsN9s/lj82ThGnup0ClEb0Ructz2s9KiEhQW3NmA70SxaXenF7fZB/wOHn8gAVqH50v0sWl8pVTBAsC46X6yvB/ir/+kH+wYfmU35jKBZykPfI7fFI9ojwMgEAvoKfokgZKh86nTN9iUnBnIwDxaE/q3+ZnbVOHbR/P0CZ/kvY2UHxp1zUiI6OFmiTysnl8rS0NEtLSzVb0AkTJowbN2748OFK2wMlNBrN1dVVTW1jFBYWYOgoVEwJXUJCgqaagUAul6empjo4OFBLqgIpFm5ublwuVyKRaN177969nxVTJ09CvnZhEADgMTGg+pp//45//44PH07ZtAlatCjWkIyylLeyQgcPIi4XCt8AlEeP4NEjGD1aa2+6WDABYhLg+gPIL6rTMDWBH2HlfnkpEEJyGpiwwVXj+peQOAAA8X/NvQBgZw1N6kPMC+2d02nQ3R/C3oYAgLW1TZXK1cp07CQ/kctlNFo5Zpz9Phhc4y9bHwWt5ypDkYHBrxpS00BCQkJS5vy6tNhfiq5L7d/81Hl5eXw+X2hI2V1KOnfuvG7dup07dx48ePD8+fPv3r17+PAhcc+2cuXKiRMnzpw5MyIiwqCaAQCcnZ1fvHjRs2dPd3f31q1b379/n3B6MMi1a9cAoEmTJnoUA8TNm1bLOyU2KqVXVatWrVevHvH3kiVLCK8ItfZ9+vQZO3YsoYFITEwkHmqivG9UyvYPHjyIClF2u2TJEuXGFsW8ASsPlO8cNrsi6o3s7e2vXbtmUegMfOnSJSMPdHR0HDt27IcPH/r3L5heWbp0aViYdqtSHx+fjx8/njt3bsiQIQ0bNvT09GzZsuXkyZNDQkL279/PYDCSC60da9WqVbonREJCQkJCQvJ7QaFQLIpmEKgZNugnpvCa2qv47tFlCJUKe1aBh7bgbA4L+nWBnv4AAA+yC6bDetgZsVwkl0N0NAQHg36P6+IzePDgnJycV69elW23BGjnTqQ1pMzcHA0cCG3alOXJ6tRBhbcGTLl0yPOChdUzzfsAAFhZoalTy/J0GuTm5q5du3b48BKtQCcm6t+P5+TAL50/jZZHz8ybGcALGM0ffUNyAwP1dcFfzj7hPk01AwEO+FPp0wxMt2TkFzGLM0tPuIYv3bcRvXjWKWJcvCp/VafcTs1zmrfPbT87b3YOpt3qrzS0ZrR+av00gBXgRfWyp9g7I+f6tPpzTeY+tXqq9engOL5nz56uXbuqbXenugdZB83mzPaj+1WmVq5CrdKE3uQf03+eWz8vjVGHMUTKI8V6C60FuOCz/HO5jqFYTOVPvS+9r1QzKPmB/dgu3H5bcvuXjOqXIBAIdK36A4BcLk/W+JWsX7/+169fHRwc1Oaa2Gx25cqVK1WqVJJxmJsjlXgLLZiYoO7di9Wl/hRdkUj0/fv3YnVYYjgcjqOjo1bxBJfLzc3N9ff3BwCQSnH9KUsaChIAgG/f8H/+0ePepBUcx41dRFTRkeBFMbhdyeF1sG4+NKwNjrZgagKOduBbF/79u8h4ijV+Y3gfDX+NhoY9oN1gaB4Avr2gZc9QKCpfCA0NVTNs0NwY80K7PQONCu2awfRhuV9iPwNA7Zp1K8ax/09DLpevXr905tyJiUlff/VYyhdibrwiV/cr5lykXoGEhISkgvlDHRp+4XVYaU5N6MrNjMgg3LRpk/7bGwBYsWIFYbeghqen5wLdDqV79uz58uWLqakpACxdujQwMFD/WWrUqHH16lWDA1YlNjaWqPrq16+fnmZ8Ph+0OQSo4uHh0aBBg169evXq1atOnTrLly83xriid+/ekydPlkqlhw8fnjt3rtretLS0s2fPAkCTJk1KvEbOYrHu3LljsNnw4cNTUlJKdgpNlO4gxD9fBeDk5NSvX79Dhw4BQHEtQxgMxpEjR549e5aZmYnj+I4dO44dO6a1JZVKDQgICAgI0NyVl5ennKEgTA5JSEhISEhI/jMghPz8/IhsKQLjp+9FCkgUAQBQEVT9pYIGAKhXA67uhUlLIToOuHwAABoVKrvCkJ6woNDf6jWv4I921nrvJmQyfMUKePECT08HkQgsLZGrK4wahfReVxsPQmjy5Mnbt29v1qxZmXRYBHv7nxbQ6emA48DhIA8PGDkSDRpU5mdDu3bBwIFEVvfoxydPtBkEANcadd14fbPpgH5ghHq7NAwfPrx3795KL7HiYfCO8tfd7ebj+cP5w59Ln//AClz6TotP16bV3m+2vwG9wa8alRrpWHoKpu8m6xv27YLkwjT2tAobkjH0YvZ6yn56RHyEj/HVdtWm1T5lUTwXwDeyN2P4Yz7JPynlJo+kj65Lrq8xWxPA1HJjVRqeSZ99U3wTgxgDjE6hW1IsOzI6MpEWm3qxWDx+/Pjs7OxJkyZp7uUgziazTQCAAYYAVVjEgyNyRIBUnSHUoALVnmJfMYMxSBaWdUdyRwEKrXt/YD/W5q/9i/lXBY/qV5GRkaE/bVYsFmMYpmr8yWKx7OzsmExm/fr1MzIyiIBLCwsLw4YHGIbfvo3fvYsEAtzMDPXqhdq1+/lt3KsXfP4MOgqcUI0a4Otr/PNSKBQGU3R5PF7pUyeMxMPDg0KhZGRkiFTiJFgslkwmq1mzZsEsKJ8PUnWRjTHgX7/Cjh1o0aKyGm15MHYAjB0AmdmQlQMONmBrDQBQxp45Kpy+Dkv+hbTMn1uyc+FzPNTiABTGTCh3aWoalCjVD/3/gtdv4dt3wHGgUsDdBf5qDevmQ1j4JwAcAJydSiTlITEEl5dLSBliYqM93Kv86uGUPcTH3yjTlApEaxRFOXWuuev3eR1ISEhI/h/5QwUNHM4vm7YszamJ7AZV1wECVYkDEU9gzNTY3r17tW7PyMgw0q13xYoVK1asMKblxYsX+/bta0xLAOBwOH///ffFixf1CBokEkl2djYYMhZu0KBBeLj2oE092NraBgQEnD59eu3atWPHjrUsav03f/58wupANQShZcuWBw4cIP7GMIzIVujVq5eyssTR0VG1EyqV2saIIrOyfaNmFDrTqnkqlivKbAvi36tYmJiYdOvW7fDhwwAQEhJSgrO/fPmSuFK0tbWtWrVqCXogISEhISEh+T/CeC+0DwKQ4wAAXhxg/wamdV5V4PFJiPwC955DLh8a1IIurYGtUh36pdBPQl/ehFiMDxmCh4X9LHPMzcVzc2HZMvj0CS1dWiZDHTNmzMaNGx8/ftyuXbtiHyyTwadPeG4ucnUFrddmhAU0j4eHhwOPhzw9wdu7vJbnrazQpUv4okXw7p3Pt8/eqTGfXLyETM7NwN2DujYslzMW8vDhw4SEhCtXrpTw+CoGpryRjc0v0TRIcWkXbpeX0peqS78SXBIuC+/D63PN4lo9er2KH5Um6Yp0QhPg203LCmLYzTAAiJPFQfm72v3AflyXXE9QJFShVunB7GHQaWCr2VZPqude8d6v8q/5eD4C5EJx8aX7HjA/YIxLQYoi5bj4eIw8ho3Yt6W3UxXqljbxiviZ/JnWFtbtGSWS2mhjDH/MBfGFPLygSv4H/EhSJEXII6Zwpiw3Wa7aMikpqW/fvtWqVbt//75+I0ZKxVqNtmK0cqW4JmM6DW/cqG7FtccoP85JzukZKgAkYok5WI41xbrChvQLkclk+htgGCaXy9VSJFgsllgsZjAYbm5uxp4pNhafOROPjgaZjPj6w+/ehVq10M6d4OICAGjMGAgOxh8/Bo0hIQ8PtHWrsSciOjfegaCicHNzc3JySk9PJwqxOByOs7OzTCb7ubZnaQkl8wrFcXj/vswGWp7Y24B94Tdx+dXRxSXB8q1F1AwEOA4R+aF1TApiJvToGAiUagaiZS4PHgRB8jfwqgr+zYDDAgDgCwr0c40blTx7iEQPtjZ2hX7MlAABAABJREFU3f/qnf49rVnj8tXR/hKUnwIjQxnK9lNjfG+l0RlonqWcng4JCQkJCcEfKmiws7NLNGTUWX6nLvGxWVlZAFBCj7tfSrFW0CtVqrR69erVq1fraRMVFaVQKACgcuXKpR2cNhYvXnzmzJmcnJw5c+YQBgME165dO336NAC0bt1a1QbTy8vLq9AgVy6XE4KGhg0bjh07tjyGpxWBQGCMewcYyukAgAMHDpTVyIl/JiipLYTy3a419tIg586dI/7o378/eSlJQkJCQkLy3+PTp0+qD4mrZWN4W1jhXN+oq6cKorYn1PbUsl2ggDw5AACHCra6M3bxuXPx0FAtWQN8Pn7uHNSvX1xHa62YmZmdOnUqICCgW7dugwYN6tChg1GHSaX4smXw6hWelgZiMW5hgSpVgiFDkNbMBQsLVAK1RAkwNaXs2AEiEURGBgjoywEA4Iprg7K3gyjKjRs3Ro4cSaOV8GYcjR2LX78OaWnad1OpZRzPYTT/5P/zSvpKayF7kiJpfN74YOvgCquq14Mtxda7q7euvYTKweWpthiYskOIC8fxxz2XPSdUBYQ0oTWz9X6z/Wykb81vMmfyRM7Ed7J3kYpIK2TVgt7CmJVpMS4ewx/zRPokHdNr+Q6QjqUvEizyt/Yvk3+pVfmrzorPCnH10Mwf2I8d+Ttq0Wr1ZxaEDD569Gjo0KHz58+fNWtW6c+rBykuzcQyLSmWpsjY+1MripUfwy9ZrFMl0JTe1PjeyptPsk/6G/Bw3jfsW4UJGjAMS01N5fF4crmcSqWamZm5ubkZsDooOzRjRtWgUCiaX8VcLlct0MoASUn46NG42hyjWIyHh8Pw4ejCBbCxAYTQvn2wYgV+/z58+1bwS21ujmrWRJs3g7t7MU4HQKPRaDSaVK/hQYUZcyqh0+lqEhBXV9efU680GnJ1xZOSStJ1OQfvlitlLj35ZzOk6MhEQgAplFBXrEDTADrsGdRiKYg/rCwgQMO6RSDIAwAqlWpq+jtdLv+36NHN2PK//1P0fwRwHC+9X4Ke+d7y036pnlTXWYhn97vpz1RJTEzEtMb9kJCQkJQONze3Ek936OcPFTS4urpGRkaqmqFVDMWTeBdFoVCkpaUBgIuL+txKYGCgUlFe4v6VWFlZXbhwQU+DRYsWxcXFsdnsY8eO6V8kvnLlCrH8r2ZyUHqU19z169cv254JvL29R40adfjw4cOHD7ds2XLkyJEA8Pnz5+HDh+M4zmKxduzYUR7n/e/xvlBK7+HhUYLDla4SDvojJ7WRlJSkFDQMKgebYhISEhISEpJfjprk0fgZmXd5BVNL9c1//fIqYBh8+oTHxyM7O/DxAQ2PrtzCek4rPXdvGRn469da1AwEfD4cPAjFETTgOP79+/ecnBwMw2g0moODg1Kj3KZNm8jIyHPnzo0ePXrv3r2aaffqiET44MH427c/rSN4PJzHg7VrISYG6dUxE0il0vT0dDqd7uTkVPYqVTYb/Pz6iiHwNY4DPMkFvhzMy/NGWSQSGSlE1o6DA+rTBz94EMRizZ2obl00dWrJOy8pOOD3JPd0Gd0DwCfFp1eyV83pv7jKU3UhhzBjUIMQNJxvc/48nDdY4VoyRLiofW77YFmwUvyBA56CpZwSnUpQJDyyfKQ1jkEJBSgN6Q0b0o31EZGBrDO383Ppcz2hCarEKGLCZGF+dD/DTfUiwSWnRKc01QwEOXjOxvyNhKDh4MGDS5YsOXv2bOvWrUt5Uj2EycIWCxbHKeIEuIABDGeq8yDWoBmcGcZINw6aH4xTxH2QaUlRbEBvsNdcu/nlL8GOaqCEhgUsC1Sc1fpSwOPxvnz5IlRZjc7Nzf3x40eVKlU0nUfLA3t7+4yMDGWVhSZMJlM1bwIAeDyeSCQq1vwDvmCBuppBuSs2FhYuRISdJ5WKAgPR7Nn4rVsQEwMWFqhzZ/DWKa7Sj7m5uVD3Mj+bzVZzCf0luLu70+n0yMjI2rVrAwCaPRuPjobim3dqXhcVAx4Pvn2DoiYc5Y0xhekl5kuCvr28POjTL3T3ioIfO9WfPDVCQ0MzsmDtHoiOBxYT2jeHXh2AUVQCRIhmGPQKffX+w2RkpEXHRDVt3NJgmdl/AyPf/5qahnI6UXmg59TELrVn91uJG3bv3j1lypRfPQoSEpL/Jn369Ll06VJ59PyHChpq1KgRHBxc8YIGc3NzZR1/cUlNTSVC8tQK0QBg9uzZZSi+ZjKZerIe0tPTExISAKB169b9+/fX31VYWMEMUZlnHJw/fx4ATExM9Fydl5J///33/v37qamp48ePNzc3r1GjRvv27fl8PgBs3rxZmaRQMvLz88t8KpbFYiljLzS5cuWKMmGawWBs2bKFofuOrmUZZQanpaUprXQ7deqktlcoFOrP1BCJRDdv3iT+btKkSbFOjeP49OnTxWIxALRo0aKsnhEJCQkJCQnJb4Va8WWrVq2MPPBdgf05NPjVJWf4wYNw7hyelAQiEU6hgIsLNGpEWbUKTEyUbSSFMgC27qJW/No1yNQwIFZt8O0bys0F4y7LeTxebGysUChUzrv9+PHDzMzM29ubeM3t7e2nTZt27969GzduGBQ04HPm4OHhWsQWAgF++TI0aIB0h9N9/fp11qxZnz59ys3NpdPptra2rVq12rBhg4nK61OE9HR8716Ii8MRQqamaPBgMO5d4cYCHzN4lwdSDB7nQC97Yw4qIZ6enlFRUaXpAS1YABKJ+j86m43q1kUHDkD5FEPo55viWwamo2gUAAAEmOCq5KoeQcNx8fEjoiPfFN9kILNCVnXodTaabrSnlOW/hPLmMeBpwNL8pVrX98NuhlWhVrHuYg3GuXaXgMl5k1XVDEpwwF9LX0/Lm7bffH8Znu5vwd9qOSD6ycPynkqfll7Q8Ej6KB6L19MgQZGQoEj4cOPD6tWrX7x4Ua1aNf0dJiuSL0suJyuSPWmefZl97SjFML/cJdy1On+1qkFFKpb6Qf7hseTxFasrVDBgGGCJLB9ZPhrCG/JG/iYXyyU22lJsG9Mbn7Q4aYYq+ofkk/zTBcmFTEWmJ81zAGuAI+Xn0nVfZt/t+du5OFfXsU4UJzdqsctgbkhunBGf4eN8OtD9mf5jWWNZyMCCnFAo/Pz5s1hDdyUUCmNjY+l0urm5ngilssHc3NzMzIzL5WrdS6VSNQ1QQ0JCGjZsWIzpmrQ0PCZGz348MhIJBKCcsrOwQIMHG9u5bqpWrcrn87VqGigUioODg0F3ioohICDg7Nmzq1atAgDw80Njx+IHDkBOTvF6qVGjJOd++xZfvx5PTAQu95f8LJYHYgkIDNlV/MgFKCwD0zplGhoaimEwaxXcfAyp6UBous5ch437IXAm/NXmZ0uhMB8A2L8utfk/xt6D27+lpWbn/OjXm6y5KoJy1f+3Wu/Xj/FDLb1io5z4/v07AOzZs2ft2rUKhWLTpk1q/kmhtqGbvTdj8LNgoEVmi+mfp3/8+HHNmjU2NjYDBgwwNTV9+PBheHi4qampt7d3SEjI7t27bW1ty3Cc0ebR22puy2H+/OFgKVjLPiyrKjAQLb1jx45Xr18xLjFEjX+uANIxuke+x+Qvkyvll40DenZ29qJFizw9PefOnQsACCFra2vVV1KhUOTk5JibmzOZP/XKOI7n5ubK5XIKhUL8XkulUrU3VXZ29sqVK7OysoYOHfrXX3+ZmZkRSzkKhSIvL49YJdSKw+fPLQ4cUL31/l61qvurVzKZjE6nV6tWrXr16pUrV7a3t3d0dDQzM8vIyODxeJ6enso3ar2rVyt9/MgQCMQWFl+bNfvStq2Rr4ZpTk6zAwfMvn8HAJGl5aeOHRMLF3RyuD/C3gUBgK9Pc4VC/unLB4mk4BKRwzYBAKEov2G9pjbW5XkTDgAAn2Lep6Yl0ai0ti27IFSSGLv4hM/xiTHurlW9qtUu8+H9Nxg6dGhOcS/2jOY/cklXXHx9fW/cuJGmy6Wz3DA3N/f11ZLTaQxKHcPZs2cnT56sZ4GWxWIZnx9cXNavX0/I2wcMGGCwsfKNW7bq+/j4+KdPnwKAra0tj8ezty+XbzoLC4tTp0517NhRIpEMGDDA3NyceDojR46cPHlysbp6//59cHDwxIkTy2OcSmg0mq6cCIlEsmLFCgBo27btq1evJBKJRCIp7rMoLjwer2/fvkTdJIPBGDdunFqD5cuXu7q6Tp06VeuFHYZhkydPTk8vmHIars2OOC8vT2txm0KhmDVr1vXr1wGAQqFs3769lM+FhISEhISE5DcEw7DsonV+RjpC8eUQLwIAoCOoVd6WzCIRHhIC6enIzQ38/NRqBPEFC7CrV5FyQQLDIDkZkpPxL1/QuXPK9Q/lNJK+G+4EvSV7AJCfD5mZxgga+Hx+dHS02g2FQqHgcrkfP3708fFRztEoFArD9gwZGXhIiE7rCIEAjh4FHYKGe/fuTZo0KUHlqWVkZERGRgYHB9+9e1czyw/fsQM/dQq+fSt4CIA/f44aNkR79oAR+u/OtgVKl3vZeC/7cpx5/Ouvvzp16rRx40bVia3igpYuRQMGYLt3o2/fcABkago9e6JeveAXzZkKcIEU1+d/DgBcjKt1uwIUAbyAu5K7ymr+REh8J3/3Svpqn/m+doyyyR9RzQvHAQ+WB9+S3JLgWm6cExQJpndNGZ0ZUA6aBgEueCZ9pktegAH2WPpYhIv0B08YDw74XcldPc4Zuo4q/ak/yj/KcJmeBjlYzlfF12PHjq1bt06/miEXyx3BH/FG9uY79p3Ysoayph2z3T6zffrdLAiCpcGr8ldpCm4kuOSO9M40/rTd5rsNdmJDsblrdTdKHnVKfCpJkVSZWnkYe5gXtYT1KiUmDUsbzh3+Tv4uBy+YbNkk3OTP8Fe+FHVpdevR6z2TPtN6OA1oPZg9inXGdCw9gBfwVvZW+fG8Lrm+V7h3u9l2/Z/NuLg4TTUDgUQiiY+PLye7TTVq1qz54cMHzYV/KpVqb2+v+Tvy4sWLYpVD4EFB8OOHvhbp6RARAU2bGt+nMdBotFq1akVHR6tZVdHpdAcHB/diZliUH7169Zo6dWqBoAEATZ0KNWrA9u14Sgrk5gKTiRwdoV49CAvDU1K09oA8PFDxk2jw8+fxDRvg+3ct+3SIO3WtOBZ3JbK49gzFWsFlMtRNFLS0UflS1PX7NWwu3HgIMjkoHWrkCoj8ApOXwY5l0L3wk52ekQYANtZluTb5J+Pq4p6W/s3V5Xf5eP5W/B9JGUrM7/kce/To4ebm1q1bt0uXLp07d07VteiH6AfGL2J/aONq079O/127dnl4eHz8+JHQl69duzYiImL8+PHBwcE0Gm3UqFEGPUhSFClzBHMysUw3qttW0616YrBuSW7t5u/OwYqsjEqoEve27v1Z+upsHzx48OLFi/FLx59ockL1qlZGkcWaxZ5qcuqN9Rs9Hl2EwuPatWvx8fEKhcLa2rpy5cp+fn4tW7Zs3bq12hN88eJFcHCwsu43LCwsPz9fudfc3Lxdu3YfP37Mzc1VbqRSqW3btqVQKDExMcQlCofDqVWrlrLyMzU1tXXr1kKh8MmTJ82bN4+Pj//27RvxFqJQKG5ubg0b6rZqS03FLl9WvTi5g5BMJps2bRqDwQgKCrp3757yTt/MzCwvLw8AxowZc/DgQQDAb93C374FgQAATLKz6wQH15s+3UhlIT5iBF74y8vmcn3Dw/3WrwcaDeLi7lw8RdQ9v48MIdQYtWrW6d61z6mzR1JSkwHAxtp2zOhx9PL3BFqyIhQAKjlXCggwvLiplT0HtkEidOzQuZFvGV/d/WcYMWJE+XVeEhHKfwAfH5/SRzOUgEqVKtWrV69kx0ZERCj/njRpEmEVUMG8ePFi586dAODg4DBw4ECD7TMzMwGAxWKVrfR+1qxZhJ9wUlKSj48PIW4oD1q1anXq1CkKhSKXywk1Q0BAAPHlbjwfPnxo37690mmAgM1mvzOC4sY0bN26NTw8XHN7YGBgSkoKAKxYsWLUqFEAsHTp0i9fvhSrc01wHI+IiFC7fwaAvLy8I0eO1K1bNzg4mNiycOFCzSkqqVQ6ffr0Bg0anDlzhsfjKbcrFIqHDx+2atXq6NGjxJbRo0c3btxYcwD+/v5Lly79+vWr6rH3799v2bKlMhNk7dq1FTNRQkJCQkJCQlLBZGRkqAZIW1lZGXnNGSEADAcA8DYFVvndD8lk+MKFWIcO+MiR+Pz52NChePv2+IoVUOh9jV+8iF+7hrSVV+IfP+IzZyofUpXTzXrmwQxqfDkcI+0Z4uLidMmjBQJBfHxByTWO46GhoQbl2vj16wasI9LStK4GZWVlTZ06NUGbUOPt27eaXnH4nj347t1KNUMBeXn406f4qFGg23JcSUfrghf6aa7+hqXF29u7UaNGy5YtK21HXl6UbdvQxYuUixfR0aOod+9fpWYAABeqi34fewSoHl37vfBk/uTr4uua2QRxirjx/PHfsG9ajyoZxOoOAnTR4uJMzkzfbr6q/xFtcMA/yj9G3owkHrbJbXNKfKqsBhAkDUpWJOtpkIQlhchCjOkKB3yfaF/H3I5+OX6Nchp153a/Lbmt1iZeEZ+GFa+QwwSZNGeUQTKIDcVAVQMDMcyRuZ2d3Xeti46F5GK5bbltb0huKNUMAJCCpZwQnejM7SwDfZoJgsX5i3XZh8hBfktyKxPT9x2lSi1arTWma05ZnFpluqri1QzpWHr73PaPZI+UagYASFWknhCd+Iv7lxwKavWOmR/zpHpqHk4BSmtG6+Wmy40/Ix/nd8nt8lL6UvXjiQEWJY8awR8RLAvWdaBMJtMTiAAAIpFIf4OygsFg+Pj4WFtbKwVkCCEOh+Pu7u7pqeVVKq6gAVQWLbSjUODl4w7L4XDq16/v7u5uaWlpampqZmZmZ2dXp06dqlUNFK1WJJ6enklJSapbUPv26Pp1yp07lPPnKVeuoEeP0PbtsGCB9ssYBwdYtAiKG2IbH49v2qRdzQCAT5qkfbtxGDmEclq5RAgq6c0SoVGhiyFfqrM34N4zkGkr7v2eBUu3gFAMAJCV9T0x6SsAVKuq5ZNCUgLGjJy0c8uhxn7NfvVASCqaYn17VDx//fXX5s2bL168uH79etXtPZk93ak/9TcmyKQbq1taWtqLFy9Gjx6t6pZXp06dFy9e7N279+TJkwbVDNlYdntu+wviC8+kz06ITvjn+otwnb+SG4UbVS//CFwoLm0YbfScQiQSTZ06tVq1ahsXbaxMrazZIEGR8FXxVXO7kqVLly5cuJBKpfbv33/IkCF+fn7Z2dkbNmzo3Lmzs7OzWuVktWrVkpKSZLKCK1I7Ozul+p9KpRJ+FRYWFqryOGKxLD4+XnktJBQKlSs1Uqm0Z8+e2dnZDx48aN68OQDw+XzVt5BEIomJiYmKikpMTNTy1nJxgXbtcHaBNhp5eGzNyKhVq9b27ds3bdr0+vXrvLy8qMjIG9u2bRo7duTAgTt37pw7d+6hQ4eWLl0KAHD7Nqiu9WRl4deva3+ZcBy/cwdfswaCggAARCL8Q5F0NvzHD0hOxpctyxg88Oub1wA4B0dyudzC3KJPrwEYjh09eWDwgJE9uvZp1qTVzKnzK0DNIBQJs7K+I4RGjSh54TGxLGtlqVOIQ1Ku/KEODU5OTk2bNg0KCtJlPVcemJiYNGvWzMnJqWSHv3r1CgCcnJyys7OjoqK6du2q6y7rzJkzejIClaxYsUJVJGGQ169f9+jRg+h506ZNxiR+ffv2DQA0Ne/F5eXLl8q/d+/efePGDQBwdnZOS0tLT09v37798uXL//77bwqFcvLkyZMnT5bydEpkMllERASFQlHmMTs6OkqlUjbb2HKZ8PDwjh075uTkqE3FUigUHx8fg4cbX7MlFosnTpx47Nixu3fvqu26cePGhg0bAKB79+4tWrSoWrXq6dOn+Xx+v379nj9/blncO0MVJBJJ3bp1AcDGxsbS0tLExITBYHC53ISEBNV34JgxY5YvX66rk/fv3w8ePJhGo7m7u9vY2IhEItWfcwDo1q3bnj17tB7L5/NXrly5cuVKZ2dnZ2dnkUiUkpKiqvVZuHDh/PnzS/wESUhISEhISH5n1KbIjdcrRxXeodfWkVpQBkil+JAhRZwJ5HI8IQEOH4bYWHT0KFCpcPy4noUQPCwMpaSAqysAMAtnP6S6p8JQjx740aOQq3MpHjk4GBY9APB4PP2LTMR8CkLo69evHA7H8N2NjmTxnwgEkJkJGt6kixYtiouL03VQWFjYjRs3unfvXvA4Oxs/eRI0hLYEeFgY7N+PdKxhKKlnBhY04MkhTQLxIqhaNhXy2tm3b5+np+ecOXNKf6/0m2CKTKvRqiVJk3Q1cKe6D2Jq8VhOViTflNxUrsWqEa+In5s394zFmVIOj7BnUK1VbeTXSLMZoWkIuxkGAGIQh90M8+3mm98xf+KtiTclN09ZnKKUuiYkBUvR75cgx+WpWKrBfnKwnN683m9kb8T4zyL457LnHRkdT1ucpkNBDS8P4+mZJtaKJ9WzKb0M6o06MTrZU+z1aAVcqa51aXX79u27ZMmS6dOn62o2mj/6g+yD5nYMsBfSF/Py5m0126pnGPl4/le5vjnrZCz5tPj0TM5MPW2KRbwiPh1Lt0W2XjQvPcV/JWAEb0S0PFpzOwbYM+mzfwT/rDNdBwDuVPd7VvdG8Ed8kH3g4QWVA5UolToyO+4122swX0OVmXkzP8i1vPgAkKpInZ43PcQ6ROtzFAgE+n1DZTIZn8/Xn0FZVtDp9Dp16kilUsLe2cTERG1dQYlCoXj79q3WagpdoNq1cRYLdHhRAABYWSFDcSolhkKhFLcMpoLJzs7WPunk6AiOP1fmUc+eyM4OX7sW//oViCkdc3NUtSpavBiK889BgK9dC+npOvd++ICCg6GYqaZGUgG2+RMHw9soEOi4fvSuBv3/MtDD4YuQr/tnISYBjl6ECYMUJ88eIa73mjTSLnEjZtRLM6n4B6In/JeE5Bcya9assLCwpUuXenp6du7c+cOHD05OTpUrV15humJ1/up0RbolxbI7o/tY1th1x9dhGNZXw12PRqNNmDDBmHOtFq7+Iv9ZY/lB/uGo+OgktvbbNAGmfnPnRHGabTLbiaLvDnTFihWxsbEPHz40Z5nvouyakj4lJjZGwVJA1YLibgYwTJDOiQChUPjvv//279+fSDxXkp+f//Llyx07dsyYMSM9PX3t2rXEdltbWyIGwtraGgDc3d0ZDEZWVhaxy9nZmdgoEom4XC6GYQwGo1q1ajiOq10pKUs19uzZ8/bt2+vXrzds2JD4Hla7aFEoFBkZGQCQnZ3N4/E0y6cpmzfjjRrBkydgZQWzZ0c6OKhGc9IViporVtR49+4vsRhcXJC/P0yezOVyV65cmZCQsNXOjobjsXJ5LobVptEcaDTQyOciBoGPGIG/fg1SKX78OLRvj1JToah9Jkgk+KFD0hvXtzXw+sFhAYAY8AV1Gn/2cLn/4JYgXwAAR07sX7VsY4XFssTFf1EoFNWqelZydi1xJ0RKiFLCQlLB/KGCBiaT2bFjx0ePHj158qTCTurt7d2tWzdjdACaKBQKYlG/Z8+e1tbWa9asefnypS7rsN69exvT5969e408u1wu37p16+LFi4kv1nHjxg0dOtTgUXl5eYRgQjOVsMScOXNm2rRpAGBhYfHixYuwsLAxY8YIBIIlS5Y8f/785MmT+uMnVGv4DPLgwYMZM2ZERxeZL9i+ffuNGzdWrlw5aNAgVRcmrYSGhm7atInH4zk5OV25csX4UxeXxMTE2bNnv3v3DgCI30slt2/fHjhwIGGORJgWODk5rV27dsqUKREREV26dLl582bpA0Gys7PVDJ8JbG1t165dqysIY8CAAbdv346NjQUAuVweHx+vLPgjMDU1XbZs2ezZs3W91MpUyLS0NLUEGScnp7179/boUTw7TRISEhISEpL/I9TspowvSUwSF0w0V+eU150z/s8/2nMWFAo8KAjWr0cTJ+L68++ys/HLl9GMGQDAKLwUkmK621erhurUwZ8/176XyYSePY0ZeU5Ojn5ttEQiEYvFbDb70aNHbY0J1HR2NtCAwwFrLfUNHz5oX0UjyM/PP3XqlFLQgB85Asm6q97lcnjwAAwJGqgImlvC7R8AAC+55StosLW1rVu3blRUVJs2bcrxNBXLGtM1vbi90jEty0h0RO/J7Km1ZH+vaK9+C4GP8o9lNsRClPEThHZBCSFo8O3mq7ZdgAsuSy7PyZuzxWyLMf3fltzeLdqdiWXKQW6DbLoxu03jTCPEEF40LwZi6InnYCFWdWp1/f1jgPXk9Xwpfam2nY/xr4ivjISRpywKLCXcqG5WyMp4TYMdxW6p6dLS6zaIU/vQfO5L7+tq0ILegomY7du3Hzt27KdPn7y9vTXbZGAZb2RvdPWgAMU9yT25mZyme2rrG/ZNuaiviwh5MSo99LBDuOOw+HCKIiUXyzVH5i5Ulz6sPstMlpXJ6xmniHsrf6trrwIUtyS31pquJeQFHlSPZ1bP3snfXRBf+I5996Z6D2YP1j/7r4kMZEHSID0NPsk/BcuCtcpfjFnQVdaNVAwMBsPBwUF/m6ioKBcXl+I5jDZogDw88M+fde1Hbm7wKwxifxNu3bqluoiij2bN0I0bKCYGJ3x0GjUCbRYaRqE/hEsgwC5coJRU0KDnvV0BagYA6N0Rbj2BS3dArPEz4uIEW5cC3dBMf7peSxocg6BwqYy79VN0JAA0bdzS2clFs1nwm5eHj+0DgIVzllapYuA3i4SE5Pdn//79KSkp/fr1Ix7SaLS///570aJFA60Hxihi3KhuFsgiKCho8eLFXl5eNYwLIFBDAYpV+avOis6qbsQBj1fE6zqkCq1KuPynF7UL1eW19WsXipYvJSW5ubnbtm0bPnx4u3bt5HL5o5WPvm76qhArAAAaApwDMIU6tDqOFJ12N0+ePBGLxZrqRhMTk06dOnXs2HHMmDHr1q1DCK1ZswYA8vLyEEKqValOTk6aov8aNWooFArVQlm19Q7C10Eul2/ZsqV169bVqlUj1v5MTExsbGwEAoHyJl15BYXjOI/Hy8rKsrOzi4mJefXqVWZmZuXKlbt168YZMAAGDIDCdfe2bdtCQgKekoLq1cM3b8Zfvy6YqUhJge3bUZcu+/fvd3NzW7Zs2UmVXzE2Qs/8/Pz69NF8lfAjR/CgIJDLAQDy8+HuXVxeRJ4ea21+oVY1SUp0bpPaElqBmhYB7vQxalfCJ0LNAAA5OT8wDFN6WpQ3z54/BIBaNeuWqhccB/iFxoh/On9o5ARCqH79+q1bt64waSSVSm3ZsmXjxo1LJjh6/fo1sWDcpk2b5cuXE1OHShmXpue/MTx8+BDH8cjISD1tZDLZiRMnateuPW/ePEINMH78eF3l8qpHRUVFBQQEECNUzhaVBhzHly1bNmTIEAzDWCzW9evXq1SpEhAQEBIS4uXlBQAPHjyoX7++MuNASUxMTE5OjkwmS09Pv3XrFrHRwkKfG+r79++7du3asWNHQs3g4uJy7ty5Z8+eEbPkCQkJQ4cOrV279t69e/O1FdUR4RQAcP36dR6PZ29v/+jRI61mhqWEiDgCgLFjxxJqhiZNmih9OzAM27hxY48ePYRCIZ1OP3PmjDJGcfLkyQEBAQAQHBzcuHFjrSkVxsBgMJYvX96lS5fq1atbWlrS6XQKhWJpaVm9evVBgwYdPnw4OTlZl5oBAJo2bRoVFXXp0qVhw4bVqFHD3NycSqVaWFhUq1YtICBg3759aWlpc+fO1SMcefz48bp169q0aWNvb0+j0SwsLGrWrNm3b9+zZ8/GxcWRagYSEhISEpL/NjExMaoPjb/cyi4U09sba4ZVTAQCPChIi5qBQCaDhw8hMxMMelAXKh6UkRMKvZPkaNs25KXNAp1OR23bovHjDZyOOIUhpzccx4k5lDt37nTs2NFgh6h7d7C2FjHY84evmj56g4Smfv+FipZpKlGNJNNKEbM93YtJBcPOytL5L6JCE4uC1zqMV+7GsAwG43cr7JCD/Ij4SD9uv27cbgG8gFPiUxgUY8WxEb3RctPllSjqcnYO4vRg9vjX7F+tR8UpdPpwEPAwHhfnGj8MTZT2DG9kb0bzR3fjdiO2s++pi1bUdAzKLb7dfKW49Ir4ShaWBXqRgWwAb8Ag/qBbkluhstB3sncPpQ/n581vmdOS8CpoQm9ShVJFTw+VqZV96QaSXHYKd76Ral/mV4DinvSeMrTCjmLnQfXQ35sSN6rbCpMVvZi9jGxvkMMWh3XlMjSkN9xuth0AqFRqzZo1V69erbXZbclt/XqXVDw1Uq5vTsMMmTEpBr7rLSmW+hsYw0j+yEV5i97L3mdj2RhgXJwbKY9cl7+uR24P/Z4cBHycPzNvZrOcZrWzazfMbtiL20tNyXFFfCUb01JFoCQNS1P7NNWn1V9juuaQ+aE5JnOKq2YAgDh5nKbPsyr5eP5dqbpDJAFh36jnWOL+vbhDKm+MyVFSh0KBMWNAlwbC2hpUAqT+NDAM27dvHxF7aixeXmjoUDR0aMnVDDIZrs1oSuHiQvwHAEjl+qG4WRK6KCc1g9bhHVgD00dCFdefqykcNjSsA6e3QlNDgasKhfawCSU0qpQh3Rj56SMAVKvqOXiglhjsuPgvx04cJAa2Y8/mYjwfEhKS3xUTE5O7d+9u3bp15cqV169fHzx48IoVK+rXrx//Ob4GXiP4fnDPnj1btmzp4OBw6lQJg9j68fqtEqxSkz7bUmwHMAdoNpbgksfSxwHMAF+6LwMYFKBUp1bfbbpbv5oBAJ4+fSoSiSZOnMjj8Tp16rRq1aqAgIBr16712twLvUdWi6yGsIZctLyopwfC/EDThYIAIbR3797atWuvX79+zpw5gYGBmzdvbty4sTKDg7BPSEpKEmnc7FOpVFXbb0dHR+VCPo1GI7wcLly4kJSUNGjQoMzMTJFIJBKJfvz4weVyPTw8zMzMTExM1IqlZTLZ8ePHGzZsWKNGjdGjRy9cuHDAgAFVq1a9cOEC0YBOp7u5uX05eRLr2RMfPhz76y/82TPV+2L82zf840eE0JIlSy5evDhq1Kh18+ZdbNv2ScuWZizWOnt70GpV/vYtqCoYJBK1hMejPjWTLM0yTDkSGtVSLO0VnVDzR+7wD184zpXMTM2INkwmq1f3/hWmZpDL5ZGfPlIo1Dat25emn3xhPgBwOOXn9kmijz/UoQEAaDRa3759w8PDifyC8qZly5YDBgxQFpQXFyJGgU6nd+7cmU6nX7t2rV+/fvfvF9Q6VKlSpVu3bu3atatXr17lypUtLS31+0DgOK5QKAhRmEwmk0qlUqnU3NxcaRSGYdibN2/Onz9/6tSpzMLIWysrqy1btowYUeRaduzYsYcOHdJzLmMchxQKBeEroGvp+suXL5MnT3706BEAmJiYnDt3Tinx9vb2fvPmzYgRI65evZqWltamTZvdu3ePHj1aeWyrVq0yi6b22tjY6HJ2ffv27ZIlS65du0bcLTAYjFmzZi1ZsoT4Tfr48eO6des2bdokEomio6MnTZo0b9687t27z58/XzU/QtUa18rK6sGDBzVr1lQ7UX5+fum9dJQWHQqFgkKhLF68eOnSpTQaDQDevXs3ffp0wtWDTqefO3dObbr56NGjWVlZT548iY+Pb9y48YwZMxYtWmSr4fSrHwqFUsroXzqd3qdPnz7ahH7GYGdnt2DBggULFpRmDCQkJCQkJCT/p6g5aXlpXcvXhqRwiZalQzYpk8PWI3DvBXB5gBDYWcOg7jC0l7EyfPzVK0jV5xiPp6airCxgs0ElKksLhYUdRgoawNYWnT8PM2fikZFAuHZRqeDigjp3Rn//beTozczM9Deg0+ksFksikTx+/Pjw4cPK7d+l8JYP8SLIkuJcOUgwEGGQJ1HkSR2T1zzN4FgSzd5XrvN8SZef3TGZoMNezmD4WpHVMoNLCBgGOG7wRWhYuCb1yVAqeulRDbYrPQqF4sOHD3fv3r1///6nT58cHBymTJkyYcIE42863svej+KPilJEyfACmcU1ybWtwq0nLU7qWpPWZDx7fBN6k4WChXHyuHw8n47olSiVhrOHT2DrvCVkgIEaAyqisqAkNodq9OX1fSJ5kovnKnMl2HIt03NEzISmSQMAJGFJx0XH55jM0XOWMfwxl8SX1BawpSB9JXvVg9vjpfVLOtD7svpuFG7UatLAAtZA1kCDoQBXJVeloNPjIRvL3inc2diioLBsocnCUfxRWtfCKUBxojg5UBxYiOVF81phusLgNHGxqESpdM/q3lDe0PeK90rTYGuKdRN6k1MWp0yRKbGFCE/U2sM37Jv+U+Rj+TlYjp4GThQnR+SYARm6GphSTPswS3hDqmSLcMtF0cV8UP/ikOLSe9J7c/Pm6vf2eC17PYY3Jlrx80ftrfztK9mrYaxhm80KFgu/4/q0BQAgxIU8jFecQAkDSECiKwtGST6u/buSyWSy2Ww9HplsNls1fvs3ISgoqFmzYsfbo4EDITkZP3UKcoq+Fe3t0YQJqH2pJs3/rzl//ryNjY2utNzygk5HdLqBawKj012Np7yNGVRBCAJnwuwxcPU+hEaAhRl0bQtN6xt1oUelgrmpvga+1Y7T8GgAqOVdd9L4GUyG+mslFosPHNklVxR8OQjyBc9fPm7Vol3JngsJCcnvA4fDmTFjBvF39+7dhw4dSpR00ul0iURiZ2cXGBg4a9YsU1O9XyI6iFPEvZC+ULuucKG4jOKM8qOrl8LGKmL7c/tHK6IxwDypnrvNd1sj6zaMNlYUK4MnIqKoiUW0t2/fHj9+fNiwYQDQA3p47fNKvJZ48ryBsHKicpiQXcrl8oyMDLlc7uDgoNQiMBiMN2/eTJkyZdu2bTiO+/v779u3j9glkUgiIiKICti0tDR3d3dn3W6Fbm5uLBaLWBRzcnKytrbGcXzTpk01atSoX7++qh5CJBLVqlXLxcUFAL59+xYfH4/j+MePH588efL8+fPs7OzatWvv2LGjQ4cOlStXfv369fz58wMCAgYNGrR27Vp3d/e6pqYfY2ML0ieTk9UFCubmqNBeXW2ZZszff2/YsCE8PLxhw4ZFDpFKcTUzRTodmEzV/MdO8cln61RXIAQAXBbjTnW3gE/xTdjmaObMLp8+vA5+0cG/Sy3vugYd0MuQzzFRGIY5O1UyNSnJe1iJWCwCADarPO0cSXTz5woaAMDb23vQoEEfP35Uy98tc5ycnAYOHKj+yTcaLpd75swZAPD39ye+TM3MzG7fvr1ly5bAwECBQCASiS5cuKAUXgEAQohSiFImTFRTKRQKrdfZDx8+bNeu3f79+58+ffrw4cMfP34od7HZ7AkTJixevFhzwbtBgwZ6BA1sNnv//v21atXS8+wEAsGGDRuIpF5XV/X0Gi6Xu3Hjxk2bNhF3wu7u7teuXVNLBjI3N798+fLq1auXLl0qkUjGjBnz7t27LVu2EEv7np6eaoKGpUuX6hpMXFzc1atXAYBGow0bNuyff/6pUuVn9QyHw1mxYsX48eNXr159+PBhqVQqEAjevXundD4g2L17N/GHmZnZ3bt369YtnYmNDt69e3fxYoGc0NHR8dSpU+3atQOAsLCwTZs2nT9/nvhXdnR0vHDhQosWLdQOZ7PZN2/eHDJkyNWrVxUKxb///rtv374RI0aMGDGiUSMtabIkJCQkJCQkJL8bapEEWu3KtUIpnPDVOvn8/Qf0nwrvokCusiIZ/A4u3IFz24FtzLpqcjLoX6gWifD8fOTkhH/XvUBlbY0KQyJohQOWG5wtt7ZGx4+j9HT88WPIzAQvL9SmDRQnpNzW1pbNZmsWlChhs9lUKjUiIsLd3d3KygoA7mfDpiT8DQ+0jY4KQAXOzxXrCLda7yrXrZ/wEQCATkft2+uyjnBxcdFjJocQaqLqF20o2AJZWoIR0yXVC1+qWC3lnWUMQqjE6x9isfjz588xMTFfvnz5/Pnzly9fYmJiXFxcOnXqtHDhwgYNGsTHx8+dO/fu3bunT582JqU+VhHbl9/3q/yr6kYpLg2ThfXI7fHY+rGm74Iu6tLq3ra8jQOejWWbITMmMrBu5M/wPys+q6eE3ZHiyEJlIGi4Ir6CF32TGh/EoOSjQl/+xTv5uzuSO7qeS7gsfFP+poUmC1earoxWRN+W3BbjYtUGbMRux2g3izPL4DB+YD/0N1CtfuvO7D6dM32HcIfaUUzE7MTodNnyskH9RGlwp7q/sH4RJAs6JTrFx/n2FPtR7FF1aHVU29SsWVPNcUeJN9WbClQ9bw8ripUr1UAIbldm1wh5hK5OalFrNaMXew1bFRzwo+KjmmoGAjnIb0hurDZdzUHaP4nfsG8jeCNiFbFq27OwrP2i/bYU20Umi4hxIkC41i9aAACwRJYu1LLUo1SmVrZBNrokCwBAA1pjmrohs5KqVatGRUWp5UMTMBgMDw+PMhlk2RIUFDRrluEPoCZo/nzUti2+fTukpOASCWKzwd0dzZ8PGsUtfw5SqXTJkiXGZ92WJc7O+lInqFT4T6hMLMxgRF8Yob2EWB+1PSFC+zcumLKzqjo+AwAvz5pTJ86i0bRU5T198TAnJxsAvud1seU8pVJFx08dO3NNvn5ZR/1SCRISkt8OKqhdHT2SProqvlqLXms0a3SHDh0+fvx45MgRgUDQqFGjTp06GZSb6yFFkcLDitjv1aXVvW9134GiJQ1qAm/CB3nBnf4n+adDokOvrF8ZPIUQF7IRu1WrVkwmk7hPvHjxYteeXW9IbnxVfO3B7DFt2rRp06Z9+/ZNfzw6ESHB4XCEQmFkZCRxX5yRkVG5cmVldhWbzT58+PDOnTtxHFcVaMbGxir9vKVSaWpqqqOjIwAkJCQQFtpVqlRRFeXb29ur5qcfOXLk7du3J06cUFvmV71nrFSp0oULF1auXJmTk8NisVq0aDFnzpxOnTopVeytW7cOCgpau3btmjVrLly40KNHj7T09HRVNwWRCCwtgTArotFQo0ZQubLWl2L+/PknTpwYNmzY27dvVcun8Q0b1Oo3UMOG0LAhfv48ZGUBnQ4yWauk9DqZOe8cbXmODmnODh9BeKKuJ9ZzQBszs6aNWzRtrL5WVQG8ePUUABo3al7KfsQSMQAwmWVwf0pSAv5oQQOFQvH39x89evSGDRu0ZgeUCQwGY8iQId26dSuxfcrZs2cJcdmYMWOUG6lU6ty5c8eOHXvw4MFLly69efNGtb5H6cFg5CkqVarUrl07hFB6evrZsz+jjGrUqDFy5MixY8fa2GiJOwUAX19fCwsLc3NzU1NTU1NTFovFZrOZTKaVlVX9+vUHDBigmRgEAF++fNFaQqeqhf/+/fuWLVv27NnDLyxcGz58+JYtW6y1JewihP75559q1aqNHDlSIpHs3LkzMjLywoULtra2vXv3JpSDVCrVzc2te/fuXbp00eyBICAgIDMzUyqVqkkZVHFxcdmzZ8+SJUt27dp17dq1mzdvEjO5SoifJSaTef36dV3iABaLdefOHV3DUDJ8+PCUlBStu5hMJpPJlMlkzZs3v3DhgqOj465du44dO6a0bSCezvbt23XlRHI4nMuXL69fv3758uUSiSQ/P3/37t27d+92dHQMDAwcb5wpMQkJCQkJCQnJLyEnJycxMVH5kEql1q5d28hjldMDmqIDuQL6T4VQjSVLkQQeBsHI+XBuuxEncHcHKhX0XIqz2ahSJXzQIPjyBbQZIwMAql9fObOgdJIQGVnP7+SEhgwxrqk6VCrVwcEhOTlZq3kAi8UiLpIpFIpCocABlsfjW5MNd0tTKABwOZUGCHb8NeHwvhnI1RX++gvpttqaO3duSEhIbm6u1r2enp7Tp09XPkSjRuG3bhX4UmiCEBiXgufAABMq5CuAJweeHCxoAAA3btzo3r27MYcXCyqVavz9GoFEIjly5Mjp06fDw8OrVq3q6enp6enZsWPH6dOne3l5Kf32AMDe3v7p06fjxo3r2LHjzZs3VXdpZQJ/gpqaQckXxZfx/PG3LG8Va6gIkC3FKPu3gayBm4Wbo+RRWvfSgNaDWTZBcnpWgo2HA/rUIduF2/VIDeQgvyO9s9BkIQJ00eLiuvx1Z8VnU7AUHsbjIA4OOA1oIdKQ2j9qu9JcZ3Jm9mP209UVAgN1uJSi6aJLTZY2pTddlb8qUZ6Yh+exEMuZ6jyQOXCOyRyDXZUJzenNm9N1zh6amZnpitHszOzsQfXQE67sTnWvTjUQ377cdPkr2aun0qea74HK1MoHzQ+W8kX4JP+UJNdXJJOoSHwofajrnTwzb6ammoFAgAsOiw5P4UwxR+a9mL1WUFckKhJ1ncWD6qEnELoEWCCL6rTqyVKdX/FVqVW7Mbvp2mtmZlatWrX4+HixuIhwh8Viubu7a53Y+bXk5OR8//7deHGkOn5+6MQJAEAKBVSUefLvzNatW2vWrOnv7/8Lzj12LHz8CIUhrWogLy/0Z+eTrpkLIe/hq7a5RjN2BkI4AHTu2F2rmgEAgt+8BQBuvsuD8ME2Zk061l9Fpcjk+cfHTfu4fuVcj7JUVZGQkJQzTtCa2nqwYPAq01UAMCVvyinRKR7Oo4goR4RHHls/dnBwWLhwYZmcqgG9gTvVXXlFhwC1pLfUqmbAAU/BinxDpWFpIlzERjoL4t/L3k/Km5SmSGMjdm+73rdv3757926fPn1qNa7VKqdVqDxUjss35G/o5dkLAKKiovQLGoKDg6tXr65QKN69eycv1AFIJJLk5GS1RRZN1biaN5VMJhOJRHFxccqoRD6f7+PjozWWSyQSLViwoFWrVkOGDFEVRgCAqakpIXHg8/nbtm1bvnw5nU4PDAycOHGiqh5CCY1GW7JkyZgxY7Zu3Xr27FmRULhMNRuLxaIsX47fvw8CATRogDSzsXAc37ULHjywUCgOtW7d+fTp1atXr1y58meDT5+K1G8gBEOHop490dCheGgocnfHAwPxqCgricwfo8GI8ahr1+OnDr0IevI5OaGN5nArBD6f9+HjWyqV2rxp61J2JSyInChG0QhJGfJHCxoAwN7efvTo0d+/fz9w4EB5JJgihAYOHDh+/Hj9X5T6GT58+L59+378+NGzsEhLiaWl5dy5c+fOnSsQCCIjIxMTE3NycgQCgawQQtagNGZQBang6+tLyLiWLFny9OlTDMM6duzYo0cPg+4CjRo1KhJeaxzVq1c3NzfnF7XY7dGjR0BAgPJhWlragQMHiDY1a9bcunWrwYzegQMHurm59ezZ88ePHzExMTwez9bWdvbs2bNnzzZ+bEbqx52dnVevXq016XPfvn0pKSndu3dv06aNrsOpVKqevUr0fDN6e3sfPnz49u3b+/fvJ6JMuFyuUs3QqFGj1atXtzekOkcILVy4sG/fvgsXLrxy5Qoh9zM3N1f9hyAhISEhISEh+Q0JCQlRrVSoUaOG8beUyuAGqsYa1vZj8P6T9qNwHJ6/gWdvoLUhNyvUvDnu4gK6TeCQiwt4e6M6dfDQULh1CzTsEFCtWmjbNuVDGgIWBcQYKHAQYcAuZ19Gd3d3iUSSlZUllxcxBWWxWJUrVya0wt7e3jk5OXMfRR+k1CD2MijgZw61TMHp3Rur+7foQoGJRGQizjcVC5xyMyrlpMc4V2+x+h4A3GzU9Xsja6fmfvo9n/39/QcMGHDs2DFNuwhHR8dVq1YV8TutUgW1b4+fP69VR4K8vNC8eUY+fXsGJIgAALKkYEGDjIyM8ePHp6enGzqu2NjY2GTpUmBo49mzZ6NHj65Zs+aiRYtat25t8A1Pp9OPHDkyb968pk2bXrt2zVN3HnmKIkWXnoAgQh6Rg+VYU8plAZKN2MtNl0/hT8nEMtV2IUDNGc0XmPwuAXNMxOzK7KqnQZoiTX8PSrkDArTIZNEik0VfFF/m5s19LH38sw4eh2RpcqQ88jnr+XYz7RIqe4qWuUtVKlHV5x86MDp0YHQQ4IJ0LN0SWdpRtIcw/hJycnLUigSUmCCT7szuu0S7lEkoqphRzPSkmSihAe225e1R/FFPpE++YwW+OGzErkOrc8DsQG1abS7O3S3cHS4Ll4GsEqXSFM6U2jRjFXIAkIQl8XCengYKUHyWf9YqaJCD/KNMn+3HV8XXM+IzE9gTrChWXRld94n2aY2BsEJW+sNQSsYm003ded1TFVpClEyR6Wj2aD2rCwBga2trYWGRmJiYn59PBGVyOJzKlStrncf/5Xz48MHc3LwMgpxJNQNAamrqxo0bg4ODf8nZUfv20KMHfvmy5vUVVKqE1q4F2h89Ge5oB//+AzNXQmLRTzaVAtWruhB5WJevnnOt5GZhYal2rEQKCclcBhW4AjcAlJ1X9V38IN/qxwHAhPlp6Gx4duaP+AQsWDw9JzeHSqOOHj6pkW8TwweQkPyuJEDCduH2GrQaDWgNzonPEdczGGCh8tC/BX9vM9tmsAcjsUAWf5v8vTJ/ZZIiiYM4jeiNNppt1NoSAVKmkhFwEEfteuO9/P0F8YVq1GqDWYNxwIfzh0fII4hdO4Q73Jq4bWi3AQDG88e/lr0mtqdhadedrgOAalGEJhEREXfv3p0/f35kZKTavbBMJpNIJPptKmhFf19oNJpQKOTxfl4likSixMRErfdlPB4vOzvbwcFBKpVWr14dx/G8vDzCAcLLyysoKGjVqlUPHz6Uy+U9e/ZctmyZq6ur/vRwZ2fnDRs2bNiwAeLisCFDIC0NAAAh5OMDffqgvjodfvB//8X37gWxGADaU6nDvbw2bNgwdOjQn/XJFhZFDjA1RdWqAQC4uCAXFwBAly+j8HA8Oxs1bQqWli9fPXsV/BwA6vv46hlwuRIS+kqhUNSv19DC3MJwa93I5XK5XE6lUun03/Fq9k/gj76GI3BxcZk/f35+fv6FCxeEOgqkSgaDwejRo8eiRYuqVzdQMaAfDodDVN4T69ZaMTU1bdKkSRHb1RJBpVKfPn1ayk4MQhgqfPv2jfjbwcGhQYMGanqF+vXr3759e9y4cXPmzBk6dKiRd5XNmjULCQkZMWLEvn37qlatauR4li9fvnz58mI+CZ3Q6fSrV6/qmmE8efLkyZMGspqUfP78Wc/e/v379+/fX/lw8eLFnz9/5vP5U6dO7dChg/EDrl69+qVLlz59+rR///5bt25du3bNYAkXCQkJCQkJCcmv5cmTJ6oPGzfW6XqtiTK4QfP68v5zkOlODOfy4dB5w4IG4HBQy5Z4aqp2kwY6HTp3JqZ7KVu24NWqwaVLeHIySCSAEDg7o/r10caNUDSd1JwGYikAAF8O7PK/d/b09LS1tU1NTZVIJBiGUalUDodTpUoVpdUkjUbrN2Xu9oUzOevvAEJ/2cJ2L2THAFAo8Il/41++aPZZKyW62Zc3rzwbyRDlbJUWs4ywLN2zZ4+9vf2pU6e+fv1K6FcYDEaNGjXWrFnTtav6ujJauxYEAvzp0yJFmRQKqlED7d0LRoe129ALBA05MgCA1NTU0mjT9VCrVq2zZ8/27NlT11KuEgzDVqxYcfDgwQMHDuhxm9MEIbRp06aaNWu2atXq7NmzuhTVz2TPNMUEqnxTfAuXh3dgFOMWo1j0Y/bDzLFlgmUx8hhlDb0Vxao1vfVJi5O00s1aGGPMwEEcIW54KqAmtWYXpr7X32Chv2aDG5IbjyWPNdMKeBjvmPhYTWrNSZxJmv0MZA8MkgaJQHtkhj3FfjZHu6bfFJka9DOoeOLj43X5IwLAJrNN8fL4e7J7UrxI0Zs5xXwwc7AxggYAYCHWGYszCYqEQ6JDxEx6f2Z/f6Y/ArRXuHezcHOcIk7Z+JLkUkdGx8PmhxnIqG9bB+Sg/y2EAOnKxUhTpOXi2n1oCDDAQmQhxNPcZr4tUZH4QPpACkVeCmtkPYEzQY+lR4nxoftsNNu4MG9hkqKIRM+aYj2cNXy+yXyDPdDp9FJOiFUYtra2UqlUoVCozj4RtUC/cFTFBcdxLpfL5XLlcrm5ubmtrW0ZSDQKwTCMqIky2Gz06NEzZswwflKuzEHr1oGjI1y5giclFVyMmZoiT0+0ejUYbeilCl8ACSlAoUBVd+D8/5tMd2oJ947CgvXwKQ54eUCjgr0tdGoFf0+yunq98/2Ht1NSk+b9Pc3OzqFaFc8unbo7OhSY724+BNx8K3vzTFN2wWXD528d3exC7S2jqRTpl3j+/rPmk0roEfZ/w/gpQwlNtUKuOHB458PHdwb0G1q1yv/HFx0JiSZ5eN558XkRU5SNZSs34oDrso8CgKPio2dFZ3HAezF7ab1SJRDiwhRFSlVaVeJifjR7dHdm9+fS565UVz+6n57L5hHsEQmCBEJdYYbMAlhFCi8D8wN3CXdlYVkUoOwU7gw0Dfyi+HnvmY/nX5VcJUal9hTSbNPoTHqCSibRo0ePbt++HRsbSwjoLSwsXr16ZW1tPXDgQE2bQDqdblCRWaVKlaioKMKbikql2tnZicVitZBBXTXVjo6Oa9as+fvvv9+/f//PP/8MHDiQx+M9e/bszp07d+7cSU9Pd3JymjNnjpeXV5UqVfh8/ufPnx0cHIy6yqpWjXLsGL5xI+Tlgacn+ucfkEggIgLMzMDLCzR/1h8+BKW9lkKx3szsCou1bNkypa07WrgQ3r/HidQJKhU1agS1akFGBr5wIaSlgakpTJqEOnQg+iW8GQCg21+9GvuVKuWtxIhEwvOXTgFA0yYtS9mVWCwCADZLn6KXpFwhBQ0AAO7u7mvXrjU1NT137tyPHwbSKI3E0tKyV69eS5Ys0XNnbjx169Y1aJbw/8U8I2qkGjdu/PGjvmIFrVSpUuXFixclGlSZYWL0hGnZcuLEiRIf6+3tvXXr1q1bt5bdcEhISEhISEhIygu19K7WrYvhHKi0R6Ro3Lxncw0cm5Vj1CnQypWQkICHhEDRwg6g01GbNmju3J8tp0yBiRPR27d4bCzY2aHGjUHVELIQCxpkSgEAeHJwqJBiAGtraz2W4DjAxw7T8fPXJEeWdpqz8kRtRCNezLAwPFmnP/mIJ6dfeTYCgDMZ+Cx3o5aIAgMDZ82adebMmTdv3rBYrC5dunTp0kW7zptKRbt3w717cOoUpKfjOI7MzKBZMzRtGrCKsfigDPiQ4gAABmNWS8z06dNTU1O9vLwGDx48ePBgX19ftbRUgvj4+KlTp4pEordv32r1FDXImDFjqlWrNmDAgHPnzmn9pPz0BtABBlg+Vl4RjQQBzICujK77hfuDZEESkNhT7CdzJjekNSx9z5hGtkzYzTDfbr6+3XzDboYRW1rSW36Uf0zH0gHAt5sv0UbtKDZibzHbQgWqABesyF8RIgvJw/KYiFmFWiXQNLAatRoAuFHd9A9GzVlXAYrDosOaagYCPsbfK9o7kTNRc8J3NGv0WdHZh9KHmkfREb0Xs1cdWh39I/mtCA8P9/Hx0bWXCtRrVtdW5a+6JL6UiqXm4/kWyMKV6jqJM2k0a3SxTlSZWpkwVVayV7h3sWBxDl7kmz0LyzojPpOL5d60umlMGkU9ej03ittnhc5qBBeKS0eGdr9JGqJRkAHXHaWmhwrUG1Y31uSvuSS+9A37JsJF5sjcneo+z2ReL2Yvg+MsGQOZA5vRmi0ULIyWR/NxPgux3Knu8znz2zDalNMZKx4Mw0Qikbu7e+PGjT09PYlJvNzc3JSUlKysLAqF0rFjx5MnT/6GMRlqcLncr1+/5ufnE6FR6enphD+2m5uBryb9yOXyr1+/8vl8uVyOEKLT6dbW1u7u7rqUDQsXLpTL5QuHDcNv3waFAtWpAx4epRlAyUAzZ8KECXDvHkRGAoeD/P2hXr0S9BObCHPWwJcEyMwBCgJ7a6jjBVuXgFNJfpB/I9yc4cw2CAl9/SIoqHZtn07+/sQ/aN9eAwQCwavg5ziOZ2ZmZGZmREV/XLlsI7F48+IN5Oe52ZvHmHN+OhLlS6wBQCZn54tN7j6H/7agQSgSFl2ahITE+PWbVzT2a9a390BLCwMSVRKS3xM60BvRG1lQLHjYTy8BV4p2Lea6/HVr8tfk4XkA8Er2Kg1LW2m6UrPZ/Lz5FyQXeDjPATn8bfr3MNYwALCj2PVl6TQGUDKTM9OZ6nxMdAwHPIAVMJI1UrkrA8s4KDyYhWUBAAbYW/nbPaI9FLzIpRQVFSj5rFCRj6QNzYblzEpNTQUAgUAwbNiwq1evmpiYVK1a1dbWVigUhoWFcbncPXv2aGoBKRSKo6OjQUmfqalpvXr1kpOTFQqFnZ0d0W1KSopSxEChUMy13ewTLFy40NfXd/78+SNGjJgwYQIhjLCysurSpUvbtm0HDx6cmJiodPhTKBTZ2dlubm76TSMKqFEDHTpU8Pfr1/jixXhyMjAYqGZNdOSI+vxDUcmFHcC08ePXbdkSFxdXjXBicHdH587B+vWQlwf16qEZM0AqxUeOxKMKPf8SEtDBg9CwYV4e/+WrpzQabfCAkS2btzE8znJAKhUvWDyD+Nu7RklEjapIJGIAYDL//7WN/7eQgoYCnJycVq9e7enpuXfv3tjYWDVLmWJBpVLd3d3HjRs3btw4GxubMhwkCQkJCQkJCQkJCUl8fHxkZKTyIULIYNKWKsJC3wTN7AZtC8pFoBoZ90CjoZMnYeVKePIET00FmQwYDOTmBp07o3nz1E9DpYKfH/Lz09OfZeF9G7fsU/JKws0seC+kcQIvCqe38GvgQPOZRmzHY2KgaFy6Kt1D78wZvkrANo0RQjgfGuqczCmCpaXlpEmTJk3SWf2jCurUCTp1AjBiEVIHvMIbQVMqgC5Bg1wO+flgZmb4HaMbFou1ffv22bNnHz58eOzYsSkpKXXq1Klataq9vT2Hw4mKirK2tn7//n18fPysWbPmz59PK4VFduvWrc+cOTNo0KDw8HAnJye1vQ1pDU0ppgJMoOtwG4pNHXq5L5CbIJNZJrNmwayy7ZYKVOwuRulMUVUwECi3VKVWtaPYnRSfJNQMam0AIPxm+Cz2rDaMNkHSoHH8cZ8Vn5XGD8Gy4Keyp9PZ0xeYLJhjMuem5CYhjNCEhVj9Wf1Vt4TIQr7Kv+oZfIIi4aP8Yz2a+iIcAnTV8moAN+CF7AUxoUxgTjG3R/bZePYY/pgRrBGtGK30dP778Pz58yVLluhpgAAtMVmyxGTJV8XXXCzXkepYiVIGMqNcLHezcLOamoEAA+yJ9Mkh0aGx7LEG+6EBrROzU6wwVgHaXHkAmjKa2lC0Tw05Uhxtke13+K6rczqi+zP8lQ8RoMUmixebLP6GfcvGsh0pjiJcJAGJFJca6SdRAtyobqctTpdT5+rk5OBBQZCVhby9wde3vKMB5HJ5bGxsXl6eVCrFMGzhwoVpaWl0Op3D4VhYWLi4uDg5OUkkkmHDhp06dWratGnlOphSkp2dHRsbK5FIlFtwHBcKhcnJyTKZrMRmCUKh8NOnT6pJ3mKxWCAQ5OTk1K1bV/OHacuWLTcuXnxRuzalZ088OxsAcCsrVKUK+vtvaGTQ4aqsYbNRr17Qq1eJO3jyGiYtgySVaIYEISSkwqc4OLsdav2f1+RzebmHj+3BMCzmy/v0tK8jh41DCFEo1FHDx7ds3ib6c+TXhLjITx95PO7r4Bft2nQEAJ4AMLkJANCpPy2CLE1TACCT74XhVF6errP9Rzh7/jjxR5tWHXp26/Pwyb37D2/LZNLgN0HvPoT71PUNCXtJpVB3bT1EpdJeh7ykUqiN/Jr+2jGTkOjHDtlN5UytR6vXjdHtiuQK4ThVj1Zvvdl6re3PiM8oLz4FuOCS5JKmoOGc+Nw+0T4+zgeAXMj9R/BPW3pbF6qL8aMKYAYEMLUkYr+Xv0/DikS8RcmiTJGpCC/4UrJAFkNZQ4m/15mtey9/n6BIAAAWYnVgdMjxynnx4sWJEyfWrl0bGxv777//Tp48WSkI8PDw6Ny5c9OmTbOzs1VPQaFQqlSpQtwS4jguEolYLJZWJToAsFgs1UQJDofj7Oycnp4ulUqpVKqlpaWrq3alCEH79u3Dw8Pv3Llz5coVDofj4+PTuHHjmjVrEloKNXcHiUSSn59vlKBBCYbhy5bhsbHE8fibN/jixZQdO4q08fSEmBjlI+TqOnXOnI3bt+/Zs2fz5s0FW93c0K5dyjb448e4qtH4jx/4vn1o//4PEe9wHK/hVetXqRkA4PipQyKxCABGD59YeiGCRCoFgOK95iRlCilo+ImFhcXYsWP9/PyOHj164cIFTWMZYzA1Ne3Vq9fo0aP9/PxMi/rEkpCQkJCQkJCQkJCUnmvXrqk+9PPzc3Z2Nv7w/MIlJxMNG2Z7Q2pkF/W1YN3QaCgwEBYvRu/f46mpyMMD6tYt8dqMaeFxAu3rZRWKSAFL43EAQJZ2U88+OjS0lZM5Z8yYMQAAetMT2FJRr7DbJ1sGAMDZ73hD89/Ox1uEQVyhbbw7C0BD0IDfuweHDuHfvoFUCkwmcnVFM2ZAKYL/PDw8VqxYsWLFiuzs7I8fPyYlJWVmZubl5WEYVq9evUGDBjVp0qRMZkzatm07bty4CRMmXL9+XW1XQ3rDapRq77H3uo6tSq1alfrLnMOLhQIUB0UHb0lu5eF5TGA2oDeYbzK/Eb1RGBSRMhAmDVCoV3gDbwDAF3yVe9W6rU+rv8FsQ6IicQR/RLwiXm1vmiJtg3CDHdVuNGt0ACtg7//YO+vwKI43jr+z5xJ3DyEkkCDBXQqlxd2LFS/WQosVWqCUQoFixQq0FG1xL27FSbAQd3e/y/nu/P645Lic5aJAf/t5eHjuZmZn5y53t7Pzfuf7SvbIQQ56dGJ10smP8Eb1RgZGBUAAIMKiSFWkvqABAARIcNnm8iX5pf3S/YVUoQQkCWSCCIviqDh19oST8pNtmG3+tvrbkXiv9xHn5ua+efOmS5cu5jT2YfgYyBVUXXZKd2pnmtBBCtIjsiPmCBoAYKPFxlBV6D3FPX1HkDasNvst9xs7kACiE6tTuCrcWAN/hr9B9wUhEn4n+e6J8kkelacClR2yC2AGbLXY2oDRwJwBv48UFuJFi3BoKGRmAgDmcJCnJwwbhubOraMTKhSK0NBQ7VC9QqGwt7dns9k+Pj5OTm/9VKKiosquce8rJEkmJCRoqxm0q7Kzs+3t7a2sqpw0mqIoHTWDGnVi7/Dw8BYVPQ+2b9++fcOGu66uti9fvi0tLMTPn+M5c9B336FBg6o6hndIsQi+XFNBzaAhLhmmLoZ/TwDbaGbgD4D8/Dy1mQcAPHryL4NBjBs9WS1S8W3o59vQD2O8fNU3ubnZ/z6481H33gghNgv4FkkAIJG/nTGrVFwolzhw/tMpxcPCXz9++gAAmga2GDd6IkJoyMARXTv3OHXmr5AXT+Vy2dPgBwBAkuSdezf5fMGBQ78BAJvDDmpeC45TNDS1DwWtoNUiy0UfsT8CgCNWR47IjlyRX2nIaLhYsFiI3ga2FFixQLTgqfIpAzFSyVTtPiRYIsdyDqpwt3JCdkKtZlCTQqackp/6iv/VLcWtrZKtSqz8iP3RYsFic3ywdGjCaOJAOGRTb5WgyVQyAHAQxxJZuhPuE3kTx3HHqav8GH53be4uEi96oHjABnYRLhq/bPzcwXMnTpzYsGHDa9eu9ezZU7tzhUKBMS4uLtYkiUAIcTgcV1dX9f1gRkZGWlqaUqlkMpmOjo4NGpg16fL29nZ2di4uLhYIBAbDhQkJCUVFRRRFCQQCPz8/BoPh5uY2fnyZLCMvLy8+Pl5tjaBzV8jhcKocf0xNxVlZ2gUoXvfWBm3YAMXFOCoKKAp5eKAtW5ydnQcMGHD69Om3ggYNSiXExkJaGlCUTjnG+PzFkwDQumUdKhrzC/LOnDs+aOAIJwcngw3UVzoul9uxg1m3G6ZRKhUAgGqwq4GmhtCChgrw+fyOHTt6eHgMGDDgypUr165dS0gwtWFCG3d39969e/fr169Nmzbe78JOjYaGhoaGhoaGhub/gYsXL2o/HVTF9XGNoEGodzM0eTg8fgGlhhPTg7M9LPi8SqcCYLOhXTtU412JmjwIct1gWX1TrIJJ4ThBCgBgw4KV7TxmXbnSs2dPV1fXvn37ok6dsIuLOhxlkNExD9SChgs58LOvgawf75Z7hSClAAD8+WDDAgBIT0/v0aOHuhavWIHPnAHR2+2HODkZR0SgyZPRgpr6CtjZ2X300Uc17MQ0y5cvb9u27fHjx0ePHq1djgAtEiyaL5qvnTpXgyPhuEqwqk4HVlvEkrFji8eGKkOVULZ76Zri2inZqWXCZf9e+Zffl69t0qB+oGPJoG/hAACiK6Lz1ucZwJgvmq+vZlBTQBVsLt08njN+i8UWFVadkp/SXmm1QBZdWF1OWJ/QWbd1Qk4IkMbsQR8GMEzLEQZwBgzgDIgj4/oU9SmgKjgNiCjRHcWdT4o+uWdzzwpVOZBZb5w5c6Zv37483jvIRPtc+dx0g0zS6E+ZDixgXbW+Ols0+4biRiqZqv6buhFuHdkd/7D8I+RuyNq1ayMjIymK6tq1a9u2bTt37tyuXTt14PAXi1+eKZ+9Vr3W79aBcFguWK4TJACAdCq9X2G/UNXbBJ2FUBhHxoWpwvZZ7uvJ7gkfHHl5eMwYrLUdEORyHBsL27fjxERCf/W8NggPD9cP1QOAQqFITEy0srLicrkAMHv2bH9//08//bQuxlBbZGRkSCQSY7VKpTI1NbUagobk5GSDb5EakUiUl5dnb28PABjj77777tSJE3e9vT3SDEkAsrJg/Xro1Ans7as6jHfFmh0Qm2S0NiwOdh2Br6o6LXw/SM9Ivf/wLrd8oyqTyVSpVPcf3k1LT/1ixpc21mXZVRBCXTp1P3v+RHpG6tkLJ4YNHu3pBlRBMgAUir00vcmUlgAg5OQCQANTG48/bBQKxZG//wSAV8HRr4Kjj/x5Qrv2yNFDh47uz8ktu/RnZqZbWJZ94wg973oamveFDLhIXnTlvt0YMJ47XmNvoM3kksnHZcfVqk2d2aw74a4/UeETfO2nCJAD4XBOfm5G8YxcnAsAdxV3Y8iY3y1/hyrixfAayBn4t+xvMa7gLSfHcmvC+ontEx3DKnvCPoqMUps6JMmTIgMiHyU8kifLmzZtqm8yFBAQEBoairXyymCMvb291RpHiUSSnJysUCgAQKVSZWRkWFlZmZmOisvlco3kQExMTExLS1OftLS0lCTJxo0bS6Vv1yMwxiUlZeoQX1/f0tJSsVgMACwWy9nZmc02qSOjKPzTT/Dvv6BUgr8/2rgRbG11szHqT8KFQnT0KMrPB7kcyveNBAUFnT17VqVSab9v+MoV+PlnnJUFfD7w+VA+Z4h3cTxmzyPWf1dUXEQQjLat21f2DlWfk6f/ev7yaWp6yg/fGfYUycrJAjB+u1VFUlKSACA9PbWyhjR1BS1oMIC7u7u7u3uLFi0GDhwYHh4eERERFRWVlpaWm5sr0zJQZbPZ9vb27u7u/v7+AQEBgYGBgYGB6mR7NDQ0NDQ0NDQ0NDR1gVQqffz4sXZJVQUNGeU7GC30FhiH94G/LsKVe7obDACAy4aR/cD/HU32yfJbcMa7UwCIVHA0C7Yk4yxFWck6X2TDApvGjc+ePTto0KDbt28HBgaipk2xcUFDJxvkyIYcBWQpILgE2r9nYda/s8re6L7lAReNQwPetw+fOgX6oZ2CAvzHH+DriwYOrL+BVgs2m71jx45JkyYNGzaMxaqwq3Qcd1wSmfSr5NcsqsKWHVeG6xL+kr6cvvU70uqQS+UOLhwcSUbqlMeSsd+Kvv1O8N0BOABaaSYAgI/4Ltdd7Bh2h6WH9ZMFaLQOd2zvuBAuUiw1sY0eAGJUMf8o/hnCGbLDcscM1YxNkk0pZAqFKTvCbipv6gDOAP1DurG7uRPuqZTRFTFPhmc7VuVyqOkl0+NVhpUWr5Wv55TMOWJ1pNJO3hWXLl2aOHHiOzm1CirJNKoCFQZs5vZBNmLvt9xfSBVeVFyMVcV6MjwHcQY5EU4bN27cvn37L7/80qpVq/z8/Pj4+GfPns2bNy8uLq5jx449e/YcMmTIZd/LI4tGvlS+1Hbs8GH4fCv8dgx3jM6JMOCRRSO11QwaEsiEL0RfPLZ5bEuYtbz+/oDnz6+gZtAglcLly7hDBzRypIHaGpCfn6+OBxhELpcnJCQEBASsW7fu9evX9+7dq92z1zrFxcWmG8iMZ4OqdrckSebk5Njb22OMv/jii5cvX94fN87ujz+MtcepqbBpE1q/vhojeSe8jDBVS5Jw58kHKWhISU3auOVH7Y/EZ2M+v//wTkJiXGJS/M+bfli6aKW1VZnh1kfdez96/G92TtaVaxftbB2Wzuj5/RoXHqfQze6FjTC5UOzV0f83D/sQACgs9XR3hm/Nyg/2QXLxn7O3rj4wVjv+s4kAMHzMwPj4WAD878M7mqrTZ/5++PBednZWbn62vZ1DUXFhi2atpkyaVR+DpqGpDRRY8VT5VONBhQHzEE8dgPdj+u212qt/yLeCb+8q7qaRZfq2ZsxmQzlD+xb1VasZAEAO8puKmyIsskAWVRrMU+XTfCrfh+HDQIw0VZqmQwDIw3lJVJIfw0+7/V+yv94o32ieJpKJi5mLJzWe5EF42IGuN2P37t1XrVpVXFyskQAyGAyBQKB+nJOTo1YzqFGpVNnZ2WYKGkxQWFioLaFQaxqMNWYymS1btszKypJKpY6OjhYWlbx7eNMm/McfoE5UERcHYjE6cgR16IAvXgSVCgDAxgaMzcPtKrw/zs7OGOO0tLS3G7lLSmDdOpyYqB43MJlgbw8UBULhgdb+uaUlUFoCAJ9PmF7zRA8mcHJyAkCZmemZWRkuzgZsO9u07JCamtw6qHZcIiwsy7JmYozVeUBo6hla0GAUT09PT0/Pvn37JicnJyQkZGZm5ufni0QitYcbm822sLCwsbFxcXHx8fGhdQw0NDQ0NDQ0NDQ09cCrV6+0TZXd3NyaNWtWpR4Ky1NPCg3tmDq6BaYtg9uPoEBrGd/ZEUb3hXWLqz7cWkJRLrBg17u7YSkJtwrgUi6+mAeS8tUVBPCdDxrrXPa0ffv2mzZtGj58eEhIiHDTJhg5EsfE6HeFAgOZ637qmwYHMwEA7hTi9lbv0SpAgRL+ySt7PMa5bGBlggaVCv7+24CaQU1REezZA++9oAEAunbt6u7ufvHixWHDhulUfSv4th+n30rxykQyUYzFFsiiIaPhWou1TRhN3slQq8pc0Vx9NYOaLCprv3T/7We3e7frDQBtBrQRXxG7MFwm8SZ1Z3XvVNDJhJqhwc0GLoQLACSQCQYdLDQoQXlfeV+dHaA5s/khy0OVjtmWsG3DapMqNypo6MDqoO33a5B4Mj5MFWaiwVPlUxmWcVEdriRWG4zxw4cPf/+9yvvzagVnwtl0A1vCtqpmyDaEzURu2bqwWCyesXDGs2fPnj59qs6L5Ovr2759+3HjxgFAYWHhv//+e+PGje7du7du3frg1oNP3Z+elp0uxsVsYDdjNVvKX2pHGEiDdEx27KXypX65mhhVzArxil2Wu6o07HdMZCR+bcCgoozSUjhyBGpb0JCTk0PpSxe1kEql58+f371799OnTzXBjPcW06/FnAYGUakqEf2ok3kvWbIkLCzs1q1bghkztKMyBjA0N9BQWFiYnZ2tUqkIgrCzs3N0dHy3oQKxUXOK8gZGTTHeDfjUKThxArKyMEkiS0scGEh8+y1UDLaJS8W79m7TEbi4urgtWrDi+Kkjd/+9mV+Qt3PPlnlffG1paQUAPC7vq3lL1m9aXVxc9PfJQ98t82sUODEnaTmByA7+v6fltWroch8AAFBi7rCZ48CzCingPiTatm2refzs2TP9T6a6wem/LwLAkJF9k5Le+j1nZKZlZKaVP04HgODnT2lBA80HhAIUKlzhctCAaLDPah8FVFtmW317BgBowmhyzPLYytKVxVSxO8N9p+VOPuKXUhV+VcVYnE1lWzDehuSPyI6ckZ2xJCyXC5Y3YjTS7/a64vqk4klq+TUP8eyQnfa+eztk50146xySRqXpeKH9I//nsvyyD8PnJ4ufRnFGaVf16tXr+++/j4iI6NixIwAghKysrDQ5HfS9EBi14b+ic93EGDMYDD6fr1nxUA9D04AgCP1sm0lJSQUFBRhjddIKQpMQQe3NoOk8JgYVF6MtW8DbG548ATYbJk1CvXubM842bdoAwP379zWCBvz0KU5JKXuMUKqA4xrQhP3zhgSJKHfrWnV5zx69O7SvhUQPJrh24x8ALBAIT54+Mn3qPB5X13CColQAUFtucJjCANC8aUtazfCuoAUNlePl5eXl5VV5OxoaGhoaGhoaGhqaOia64ibO9u2rZmAoK99dQiCwN2TQyGHD4V/g6SvYcwzyCgEDeLnCging+05vCETl8VZ9V4m6QIXheQn8Wwj3ivCzYt08F64c+MUP9atoGj1hwoRbt26tXLnyl19+QX/9BfPm4bAwKLfHBEtL1LIl+vVXEAq72cDBTAwAz0vgveJARtkrbWMJTcqjV2WChpAQnJxs4lickoISE8G8RKrvlilTphw7dkxf0AAAQcyg89bn639INUeO5S+UL0w0iFZFv1K+Cg4OVocchH2FIhBNCp60VLw0k6pgKKKdhCLkUkipqmztlQGMSmPbDKjy9/NXi18fKx/rGGOoaclqucdyT6U9XFFcyaPyTDRIo9LCVGFtWG1MtHlXZGdns9lsR0dTaTXqjtn82WdlZ/OxUZ1KW2Zbg+VFRUV//fXXkydPMjIyAMDBwaFx48bt27dv1qwZj8crKCh48+bN9evXT506NWDAgPv37xvcP2djYzN48ODBgwdv3rx5x44dnTt13r9//9lBZysd9mnZaW0jB31eqozKHd5P8Nmzby8WBhtkZiKRCCrbhlglKg3VR0dHL1iw4PLlyy4uLrV4XvPBGEskEowxl8vVt8XWoeYNDFLpYj1C6Nq1aydPnnz+/LlQKMRSIym7NBjJi6FUKiMiIkQikWZbal5eXmpqqp+fn2X5Vsj6h2sgSFexgUmf73pFpcJffIHv3oVypQIGgLAwHByMNm6E8sRnGOM/Du7Jz88FAFs7+4L8smuHg70jk8n8bMxkjKl7928nJSesWPXNmFETOnXoplKpCgrzx4ycsO+PXSqV6tI/59Ytmbv0h0/zs/6xs0iwsygL26soi6+mus/8rL5fd/2gUTMEtW38/bdrDX4vgoODNS3Pnbzy684tb8JDxaWiwoJ8JpOZmpai3VilUm7Y8uPiBSvqfuw0NJUTQUbMLp6dRqVZIIupvKlz+XN1GgiR0Ifpk6J4+zFuxmrWidVJv6s3qjerxKvEWNyG1Wa1cPVt9m3t2obMhs9Vb7N9uRKuPoy3O4Tni+YfkB0QU2IAuKO4c9rqtP7cdV3pOs2cWYqlKqRqwGiQSCYCgAPhMIM/QyffBACM4Y75TfKb9mxfvRgQT8avFK8cwh6ifUi7du1sbGxiY2MHDx6sUqksLCy0Y4JOTk7p6emaBE9cLteciKFCoSBJ0kQ03cLCQtsyisfjMZnMgICA6Ojo0tJShJC1tbXprdRJSUkpKSlqYYRYLFapVE2bNi1/tRVv40kSVCpgMNDChZWOXIegoCAPD4/Tp09PmDBBXYLs7TGbDVIpAPzesnGwmyMBuMuJQ8jZGQB6dPu4Y/suDbwbVvVEVSIlNUkt2SwtLX0THnrt+qUhg3QlsNduXgaA16EvxoycUPMzFhYVAoCNzQfmhfZfghY00NDQ0NDQ0NDQ0NB8MOTnVwg+VVV5nFfuE+nMNhWcbB8E7YOqOLK6RFweeRHW5Q2cjILr+XA+F9/Ih2JDsZ5mQvjcFY1zAZ4ho4gNGzYEBAQsXrzYyckJHT+OXr/GZ87goiJkb49GjIAmZRv9m5XHpKIr2/tYnxSpYGdq2f6Yme5lHw2xWEySpJWVFX7zBrR8QQwdX4QTE9GHIGjo16/fwoUL30OTTCUoXypfppFpXgyvIFZQlcQBcWRcDpVjooEEJDcVN3uwe2iHHNT/twEDkX5NWooSqqQIF1kj6waMBvaEfRFZZOwUXMTtyepp/pgB4Jri2oKSBdlUtk65NWHdkdXxqOVRS1R5JK+YqsRqXomVOmmG3x/kcjmHU1nMsM5oyWzZi9PrpOwkNpRXtwmjyU8WP+mXnzp1au7cuT179uzdu7e7uztCKCcnJyws7Oeff46OjpZKpdbW1k2aNOnRo8ezZ8/euvIah81mL1y4sFu3boMHDyYIYsAAA9lJtCnBlWjBKm3wvoFzTH15AQCkUigoqF1Bg+ldlSRJrly5cuPGjer9iPWMSqWKjY0ViURKpZKiKBaLxefzfXx8NJtE9XFwcMjPzzdhw8Dn841VmYDD4ZhIzAEAPB5vyZIlO3bsKPPcrnT7o6FhkCT5+vXr0ooeSBjj0tLSyMjIpk2bviuHjAbu8My4dQgANPMzVVufUMuWwY0boOdSjhMS4Jtv0JkzYG8PALfuXHsT9goA2rbu0OfTgT+uW4ExDmjc1MKi7FozdtQkpVL56Ml9qUz65+F9CBE3bl1JTUtGCHl4eKWkJD1/GVxcXPTjt6P+OCQODvkXAABZNWk+a+LIhva274++ozbRUjP4d+rQ1cPd00RjjW5y3pwF6vmGGqVSkZSahDA8C3l0595NAIiLi4pPiG3oY2APOg1NfSIF6eii0Rqvr+/F37sz3NV+Y9ocsjo0tmhsAplAIKIZo9leSwNpJl4pXw0sGphGpQHALcWtN6o3F6wvaDfYbbE7lUx9rXqtwIqGzIabLDYRUHZLWYSLzsnPqdUMAJBCpiwXL79mc03nFDoTWhmWnbQ6eVFxsZgqnsyd3IHdQX9U/gz/pYKl2yXbM6gMEpMKeJszIp1MjyQjWzBbaEqYTGaHDh1evXrVpIkBgzoGg9G8efPY2FiFQsFkMhs0aGB6EkuSZHh4uPoyyuVyGzdubPBa7Ovrq1KpRCIRxpjH46lPzWQyAwMDTXSujdqbQfNUnbSibJ7TqhVERJRdHTBG3t46iSTMByE0fPjwPXv2lJSUEEzLsGhwdWjh0bQpDg4GACamAIAC9G9cBMRFAEBQ81Y+DXyrdy7zeRr8CGMKIaR+B5JSE3UanL94Sm1KVFBYUCtnzMvPAQA7W/tKW9LUEbSggYaGhoaGhoaGhobmg0EkEmk/rerWvZzyRQzHD2rdVVIepODXTcqJVBnsScPHsqBAaaC2mRD62MMQB9TUpPm9o6Pj4MGD//rrr6+++goAoEUL1KKFfszcs9z5PkuhV/eOkFIwPQLnKwEAvHkwtHy7eJk9AwDY2FTSBYuFjIea3iscHR0ZDEZubu672havjwpUS0RLLssvJ1PJMizjI74Xw2sEd8RqwWozDf9JIClEGYpKv0V7BVNb1qCDRsqghoEYPOABAAdxWrJaxpFxxvr3Z/h/zPnYnNGqeaR4NK14mnrZVwdbsD1oedCGqOxTBwAArZit2IitwEa/TvYMe19Gna8nmiCVTN0s2ZxAJmDAboTbfMF8TR4TNzc3qVQaExPj5/duAoMHLQ8WUUX3lPfkuIJiqQmjyWGrw9bIWqf9zp07N27cePny5datW9fuSNq0aXPy5MmRI0fGx8dzuabygxj0dq7QAN6ZRqR6IFdXk99dAD6/2uvvxrCxscnLyzOWH+HWrVvW1tYTjWWVrkvkcvmbN2+0o/tyuVwul4eFhTVs2NDBwcHgUQ4ODunp6cXFhuVNXC63enly3d3di4uLjblZcDic0tLS4uLifv36lRW1bAkPHoCJrBOGvumxsbGlRjI6yWSymJiYli1bVnXktcJ3c+F+CGToSs7K8PGAJWYmDYiKwg8egESCWreGDh2gNizKK5CaCrdv66sZ1ODERLxmDbFtW3Fx0bkLJwHA0cFp4mfTuFzu+jVb0jPSmjRuqmnMYDA+nzizbZuO+37fIZFK/jhY5hKEMU5JTQYAiiLDIkI7d+w2Y8qMIQMH5+bl+DTw1ff3/m+AMX7y7KH6cVBb/2ZNgyaNn6Z+qjN/0NYuaDQN2rBY7EY+fgDg29AvMSkxKTkeY9jy688TP5sa0LipUFibai0amirxCD2KUkZpptuFuPCA9IC+oMGD8Hhg+yCbyuYgjv7sSM2q0lWaaS0J5APFgyhVVGNmY00DW8L2vu39YGVwAVUQwAzYKtn6h/SPfpx+k7iTksnkQqpQu7dCXOGpGh+GT4jy7UTdlXDtwO7QhV1JRoP5/PlTeFOiVFFfi7/+V/GvptwSWboT7jqNS0pKTEzDOBzOW/ODyoiNjS0sLHsVSqUyKiqqVatW+s0IgggICKAoKi8vLzMzMywsTCgU+vr6vk0bURn6SSsoilILGtDKlZCbi2/dAqUSEAKRCJKTobpW9GPHjt26detXS44EJ81OzgArC6J30KF9w78jYqL7JaU8dne2kskZGAp4HATg5VkfQv/IqHDQegecHJy0a1+Hvrh05RwAAGCKUslkMtNzbHNITk4AAGend2PfRQMA9Z6ClYaGhoaGhoaGhoaGprrorNeb2LBokJzygP2HJWjglN+3iQ2vV1efNBnMjsRBT/CO1ApqBncuTHCBfQEoujN60BataFCJmkFN//79b9++bboNjyh7OXIKZNVJ6l3L3C2EniH4ernxx8+NEAsBAMjl8g0bNjRu3BgAUJcuYCSMVIarK5i9vPXO4fP5Ovmz3yEqUPUr7LdNsi2ajJZhGQBIsCRSFflz6c/Di4cb3Dqvjw/Dxx5MbZRhAaszq7NOYXBw8Lz7815eehlyKUTzT6eNC+GiiR/vsNjhz/A32L8j4fi98HtmVXaMLBAvMKhmAIAEKuEL0Rdm9tOL3ashw5Sbqw/h487QXa6tN5aJl3Uq7LRVsvWC/MJF+cU90j09C3vOKJlBAgkATCZz9erVgwcPfvHCVMaQuoOLuFdsrmwSburK7tqI0cib4d2a2Xomb+Yju0etWbqShcuXL69fv/7u3bu1rmZQ06lTJ39//5s3b5pu1oppYDVcG0+GqQ3E7yFo+HDTojGUl4cHDcITJsCjR7V1UmdnZxOmBRcvXly0aFFtnatKREREGIzuy+XyhIQEhcKodCkgIMDgjIjL5fr6+upn/jYHa2tre3t7gzEVJpPp5ub2+PHjXr16afx+0OzZyLhyAnl4oG++0SnEGJeYTDgikUh0lKz1RkMvmDcRbK0MVDnZw3fzwMZQVQXCwvCQIdTw4Xj1arxxIzVpEu7TB//9d+2OEx88CCZtTlB4OADcuXdDrpADwIRxU9URHVtb+2ZNg/TTkTQNaD7t89maP6uVpRWLxQZcNmMrLi5SP3B0cAps0uw/qWZQqVQPHt39/ofF8+cuAICgtv5tWrX/Yvp8giDatm2rr1fQKTQhmgSAWdPnobJ5pmzfHzsXLJ69cPFsE/YqNDR1igpUGFUMhxufezsRTsbUDKBnEFWCS5JJ3YR9DGB0YHVowWrRp6jPNsm2E7ITs0tmTy6Z7M/wdyEqRIi9CANB910Wu9qx2rERmwDCl+G71mKtmXNvIRK2YbVZKVjpTDirS7iI+zHnYzuiglzy0aNHjx49GjhwoDl9VorO1Vwul5u4iBcUFMTFxRUVFYlEIrWswfwT6aQ243A4LBar7AmLBTIZyOVAUUCSODIS612I5WbvMWjXrl379p0P/7kuLkmqVEJeAZz6V7jWd+3VgZ+8tLMGACWDMTQqEQEEKnH9SLUaeDckUNksxbeh35CBFfJN5OXnAoCXpzcAAkBx8TE1P2NMXDQAEAw6qv7OoN96GhoaGhoaGhoaGpoPhufPn2s/dXV1rdLhGocGB5bJdu8ZvuXLxcG1ZyUupWBdIm79FB/NAlX5ypUXFxZ7w6O2KLwj2tEYjXIC56oEQTw8PDIzMyttptl0b1aw2gxyFHA+F35MxF9G40Wx+O8skJqh/LiSB72e48GvcET5ctMSb+hjBwCQmprao0eP/Pz8gwcPAgA4O6OAABNdoRYtDDppv4fIZLL8/HwnJ6fKm9YLC0oW3FbcVoe3tVFgxWX55VWlq8zpRIiEjVmNTTRoxGzUl91Xv3wUZ1QTpgFTWTUsxNLeo+ZIOJ6xORPE1E2H4cPwWW+xfhhnmDlDVfNc9TxKFWWiwSvlKwk2nGxeBzZiT+VNFSLDgiNHwvF7wffmD6x2WSRetF2yPY2soNvIIrMOSA9MLC7b+/7FF18sW7ZsyJAhAQEBs2bNqjScryGDyphUMqldQbuA/IDW+a1HFo2MUEVUY5AEEHP5c/+1+TfGPibRPjHELmSP5R799fqkpKRp06YdO3bMnCwS1aZz58461zh9vhF804hh1KXcgXBYJlhW2+OqYxo2RCY1IlihwLGx+O5dauZM/H3tfJ4RQo0aNTJoFl1cXJyamjpsWBW+0bVFbm6uiRQPMpksISHBWC2bzQ4KClILNVgsFpPJ5HK5NjY2zZo1s6uBv4W/v7+rq6vOjkYej+ft7e3h4fHo0aMOHbQsvgUC9MMPoHY20sHJCZYsUSc+0EYikZgI8ACASqXS7HCtf776HDZ9C4GNgFM+F+LzoEUT2LsWxlSSHAbgyRNq2jT8/DloFBtyOY6Kwj/+iH/5pTZHmZpquh6XlEBpaWjYSwDwaeDb2N/UfEZNs6ZBn42ZbG1t4+riPmPavI7tu2jmbv/tbakURd1/eOfb7xcePLI/K7tsQjt18hczp81jsdgajUJwRdSFxhQMOtjZ2u/adqBN6/blBVgkLnn5WldPSUNTP3TBXfwYb71zrAirz7ifVa+rFswWhFao0Yvh1Y7VzmDL+SXzo1XR6scSLLksv5xGpS0SLFL7JRBAtGC12GG5Q/9AO8Luoe3Da9bXTlid+En402nZ6YWihercbSIs+lX663fi70zMBnuye563Pj+UM7QPu8+Pwh8PWB7QrlUoFNOmTfPy8po7d27VX70BdLL7IYRMpLvKyMhQKt/uLRCJRFKp1MwT+fr62tnZcTgcDodjaWmpmy8jKUn7GU5NhXJd+/1g6DIamveFtkPgjxOVnUalwosXDxI3VMnSVPmb1GVKFcSHbzrzJuRME2+uipSwmFlC3vobj+cQ9eRcOHzoGAwUALRs0WbBvKU8XoX78U4duw0dNGr2zAUMBhMAUtN0FTZVRWMF4eJkaKpDUy/QKSdoaGhoaGhoaGhoaD4AVCrVH3/88eDBA+3CqhoR52kEDR+UQ0NXG3Q1HwPAzlQ80gnxaqxLv5oPi2NwstYu/W42MN8D9bIFwiyPf8NIpVJeZSm0S8kyYwYuATV8ISUqOJENp7Lx0xKgKm4u+i4etvujvkY27d8pgB8TcYiWOoTPgPWN0CQXAIDLly9PmTJl4cKFixcvfrvxdNMmGDMGx8fr94aaNEHr1tXoldQjN27caNOmjemcr/WGBEuuKK7oqxnUKLBir2TvS+XLUlwqRMJPOJ/M4M1ggWEt0jaLbZ+qPk0ik/SrrAnrL/lfspGB7zwXcX8U/jirZFYWlaVThQB1ZXVdJKiwSzuAEfDM7tmvpb/eUNwQYREXcQOZgSsEKxwIkwYeetyQ39DZx6ZDJpUZpYpqxapkL76ar/lfJ5FJR6RHinCRdrkz4bxIsKgPp0+VxlZbRJFRR6VHDcoyVKC6LL98TX7tU86nADBx4sTx48e/evXq3r17c+fOHT9+/IoVK0x3/pfsr2/F32r/uV+oXjxUPvyS/+USwZJafR0AAFKpdPjw4d9//33Xrl1rvXNtvL29Hz9+bLqNFbJaLVy9QLwgm9S1wrcgLCZyJ7ZntTd44PsM2rYNxozBb95U0q6oiDp+nHB2RrNn1/ykVlZWgYGBcXFxEolEnVWBIAgulxsbG9u1a1f9bev1QG5urumN2hKJKZ0Tg8Hw9/fHGMtkMowxl8s137DaBA0bNvTw8EhPT1cHVywsLFxcXJhMplQqvXr16jqdy1+3bsTvv+OVK3FcHOTnAwDY2CAfH/Ttt9DOQGSLoihjiT80kEaSKdQPYwfCyH5w5zE8CAEGE3p2gE6toPL3VS7HK1ZAerqBquJifOQI+uQTaNbMnAFQFBw4BRduQUERMJng4gBfTYZ2QVotKv2sMhjA4RQVFQGAu5u5Di7du/bq3rWX+nGjhv4yuTQ6OqKxf2CL5mZdmD5E4hNiDx/7Iz2jTCDyKjgaAB49eshiVZg/aCeY0JToJ6FQ2zboNwYAJpPVpVOPkOdPy54jaBbYopZeBA1N1RCA4JDVobmiuVlUlgAJxnPHj+aOrl5X64Xrw1RhT5RPJFjixfBaLlhuMHvaM+Wzq4qr2iX5VH6YMmw6b/on7E9OyU65MlyHcoZykeHUAExg9mD3WCZe9pvkN3VaigvyC/ss980VzVVLGX6X/r5MsGwef57Bw9ux2p2xPmOw6ujRo5GRkZcvX66qAaQxHBwcJBKJ+hKGELK0tDQhaNC5+lMUZSzfkz4EQTRt2pQkSYyxgdlLRUkiYrOBzQaAvAKYtQIS1D94mbBqO/j7QufyH/gLN2HDXigqAUd72LAY2jQHvGoVPn68NzT/wXKkPG8tIehN8DpYC9LYKIZBMEiKtFCqZEyGgsGwsXdES5eaOfjqQVHUi1fBDbwb2trYtWndQSGTjR/3ub4ZFY/L69dnkEqlIghEUahb1561cXIMgNasW/7rlv210RtNlaEFDTQ0NDQ0NDQ0NDQ07zvR0dEjRozQcV8MCAjQ3YJQGXnKsnVze3YN4vb1zlhn+DkJSlQQVQoDXuLVDVEX62p2lSGHJbH4Qu7bklaWsKYGHWpDkqSJlRo10eV2CF41SGFZoIQtKfj3dCg1EubIUcBnYXh/ABrmWKH8VgH8nISfauUt4RLwmQss8kIuHFCpVN9///2RI0fOnj3bqVOnCkc6O6PDh2H+fBweDpodM0IhCgpCO3aApWX1X0xlFFKFmVSmHWHnRNSCrcLmzZunTp1a835qhTuKO0mqJDD+Xcyisi7KL6ofX5Zf3ifZ94flHwbD/H4Mv98sf5srmhuritUudyacv+B/MYM3w9gpBnMGY0u8XLw8ShVFQdlioh1h15Pd86DlQR0zBgBgAWuhYOFCwULzXqJhZFBJyg8VVinh7T6tEGXIBsmGTCpTjuX2yH4wd/B03nTtbXC/Wvzal933F8kvKWSKDMsESNCQ2XCNYI2Zkoi64OfSnzMpo34txbh4h3SHWtAAAARBtGrVqlWrVmPHjg0ICJg+fboJE5GnyqeLRIvSKd1IYSaVuVGy0Y3hNp47vlZeghqKoiZNmtSsWbMvvjA3D0i1sbCwMMddfyx3rAAJvhN/F01Gy7EcANTey1N5UxcLFtf1IOsES0t08iRevhxCQiA9HYwv4iOJBI4fh88/h8rEc+ZgYWHRsmVLsVhcUFBAkqSlpaWNjc2ZM2faGQq9V5n8fHztGqSkgJsb6tOnkrxFAABQafTCnPAGQqhSZWFVYbPZDRroJsM+dOhQ586d3d31MtoEBqJTp1BaGn79GigKNWsGxn1NuFwui8WSy+XGGiCEdMy06x8mA3p3gd6VZGmvAD58GMfFGa3Oy8NbtqA//qi0n7wCGD0fnodVsAT/9xkM6g07V0GZ5LJjR7h0CYxLYZCjIzCZ9vYOInFJTGwkRVFVVboghKZ/PqdKh3xYKJXKsxdO3Lx9VS2vsbO1H9h/2FfBXwOARs2gliwYFChAZQoGHfIL8n7dtUnzdPSw8Wz2eyEzpfn/pA2rzRPbJ1Is5aEaXTs4iHPd5vpL1cskVVI3djd7wrCu/GvR1zpqVxeGS1t2WwDwYnh9Lfha/5BUMnWReFE+ld+I0WijxUYVqI7JjqnVDAAQT8aPLR6r9mkAgEwqc7tk+3TedGOSCGM8ePDA0dGxX79+VTrKBB4eHgih3NxcABAKhaYtviwsLEpKSjQKPy6XKxAIdNrgy5fh3DksFBJz5oCvr06t0XvwTz6BxMSyu1c2G7p1U4vyjl8uVzMAAEBuAez7u0zQEBoNX/0ImTkAAPEpMGkx3DsGds+eAUW1gted7Pfdlb1QpvZzafpnr6CbAODl6Z2QFJ/L4wBAC79AtGgpeHiY8xZVmyfPHh449FvzpkFjRk0MDnkCAJu3r1+13PAGg4zMNKVS6eriJuDrvqVVZe3PK9V+RTbWpnKl0dQptKCBhoaGhoaGhoaGhua9Jjc3t2fPnhkZGTrlCxdWOaZYUB4itK2XlBNFJbBqG4RGg1gMXC54e8D3c8HXQErQSrBjwY8N0fxoDAAhJdD/JeYxYJ4HjHBC/mYnOlBi2JsGPyVicbkIwJYFq3zQBJcauTJo4+fnFxYWplAoTKTrfla+L71ZtSIUFIaDmbAqHhdphXWYCDpYQTsr8OCgQhXsT8cZciAxzIzEcgqNcQYSw5U82JaCtXN2cAmY6gZfeSJHNgBAdHT0hAkTHB0dnz9/7mAw8uThgc6eRQ8f4gsXoLAQbG3RmDEQFFSdl2EeZ+VnN5VuSiaTRVjER3w3hts47rgF/AXIhATAJOfPn8/Ozh47dmztjrPaxJFxJDJ36y0J5GvV65HFI6/ZXPNl6K7iAcAn7E+e2DxZIV7xUvXyid0TABhRNGKVYFUgM9B0z0M4Qz5lf3pQdvCO4o4cy90J95n8mc2YZu2drR6dmJ04iKMORRvEkeGofo0Y8OyS2afkp/KoPE3tbeXtQ9JD56zPaTtD9OP068fpBwBiLDaWgaI+0U+crEMWqeuKAQDOzs7Dhw8/ePDg4sVGA/OLRYv11Qxq8qn8jaUbx3LH6itRqs0333yTnZ197dq12urQBARBmJlJfRBnUD9Ov6vyq9fl12Ug68TuNIIz4n34u1cfgYDYuhWkUggOpubPL9vcbwicnAzXr6PBg2vrzEKhUHs7ZnBw8Dd6GaarhlxOLV4MT55A+bwFb9uG2rZFmzaBXnxCm0oVgbXiuFArYIy3bdu2e/duoy3c3ZG+1kEPFovF4/FMCBq4XK6trW31BvkuefwYTBtLpKWZqgUAAKUKhs+GZ6G65flFcOw88Djwy7cAAGj4cPj9d6P6CSYTPvkEANq26ZCYFJ+VnXnpn7ODBgw350X8n5CZlbFn3/aMzDQAYLFY/fsO+aRXv7cZ6GsbuVy6dMVX6scEQXwx48ug5qZy7tDQ1A81VDOoQYBaMVu1YppS02qUB2oIIMbzxrsRRg38s6nsnkU941RxAHALbr1SvdpqsVV7VgwApbhU55BYMraqM/knT56UlNReckcAAHB3d3d3d8/NzU1JSXn+/DmDwXB1dXUzlJjJx8dHKpWKRCKKojgcjq+vr84VH69di48eBZEIAKiHD4ldu6BNG3PGgL7+Giws4MYNoCjo0gV9+aW6XN/KQamEpT9DZh5k5ZSpGdQkpMDR8zAfIQBAgHfxl27oNDKGfOzX5C8Gg+Fg79i6VfuEpHgAaNGslf8XNdJ8m4mHu6dAYFFQWGBlacXnCSSy0hZNW8rl0mchT/waNXFydNZunJuXAwA6hdVDrSNEgH5YubHmvdFUD1rQQENDQ0NDQ0NDQ0PzXrNhwwZ9NUP//v0///zzqnaliYJb1/2d0I0HsGAtxGsF9YJD4eEzmDMRFlZ9h/wkV5BRaHkcVntMSEnYkAQbkrAbB9pZQSsL1EwI7lxw5wCvYkCkRAVpcrhfCHvScEK5swACGO8CPzREtSvscHNza9++/dq1a1evXm2szd3Csq0nHa2qHJUPE8OCGPxMy18hUABT3NBQR7DTeiGTXNHAlziiFBQUzIrEK+JAjkGkJYDgEDDBBb72Qq4cAACM8b59+5YvX75ixYr58+frZDzVpXNn1LlzVUdeDRaLFu+X7tdsPyrBJVlUVrgq/KHy4Umrk9q7881EpVJ9++23mzdvrk8r9RfKF6tKVyWTyeq0EY2YjdYJ12nkCN4MbwIIjS+COSSQCbNLZl+3uW6w1paw3WW5CwDUmo9T1qdOwalK/cwBgId4s3izZvFmmT+SmtCT07MRs1GYMsxYAz/Cz46wA4CvRV8fkB6QQ4VonxzLHykfDSgacN/mvn4qjfckqk3iSqQqKjC813z8+PFfffWVMUFDFpUVS8YarFITp4p7oHjQnd3dzHGaZuvWrdevX79//z6XWwNLGbNRKBTmR9GYwBzAGTCAM6BOh1Tf8Hhgb6/J7mwYkoRXr6D2BA3aYIxfvHjRunUN4osKBR47FkJCQPuXJzsbX7oEqanoxAngG9UhWllZ5eXlGasFgPr5HJrDjRs32Gx29+618EVr0KBBeHi4QqHQr2IwGM7Ozu+PjKMKmP4Mm9MAYNM+eB5uuEqugLPXYfZn0NALgMeDr76ClSsNyIAQQm3bolmzAKBH117/PriTlZVx6co5dzfPVi3bGuj3/4/wiNA9+7fLZDIA8GngO3XSLMfaCHqZYMHicq8LBLu3//lBfrxp/jMg2EZsSy1O7cnuOZU3tdqCaW2kWFqMi50Jo98jG8JGO9dcA2aDnwU/m+jwe/H3ajUDAGDAwYrgWFWsE+GUSCZq2ggIgZgUa57aEXYNGLquQpXi5eUVHR1ddiKMk5KSiouLEUJOTk7OztX/WZDL5QkJCbLy3/zk5GSBQGBtba3TDCHUtGlThUJBFhZys7ORzmxQKsWXL4PGxCszE2/ciI4fN3MMaMYMmKFrVjeyL/x6EOJTyp7a20BIKJy5BmBI6yBXArRuDVFRcdYWWzoFMFBqE3AHgJio+E9nD+nerVdmVgZBEEMHjTRzSDVEoVCUlopKS0WPnz3o/XGf8xdPR0SGXr1xiaKohj6Nln6zUruxWCwCAEtLqxqelKLI/II8APh++doadkVTE2hBAw0NDQ0NDQ0NDQ3Ne825c+d0SsaOHbt///5qLAJqotpWdXwnFJ0A81ZBsq4MAzJy4ZffwckePqt6LGamO/S2Q9/E4NsFoImTpMvhbA6czXkbOOESwCVATILKSBi3sQC2+KFO1lUegDns3bu3b9++r1+//vXXXz303CZlFNwrC9BDr6psuSxUwbwofCXv7YtqyIPVDdEABwNrb/YsONMCDXmNo0oBAPLeOvcDl4BJrvCVZ5mUAQCys7OnTZuWk5Pz8OFDPz+/KoypLjkmO7ZPtq8IF+mUy7DskvzSEtGSjRZV3hfy22+/ubu79+nTp3aGaAZrStfslOzU3on1WvX6ieLJd8Lv1DkgerJ7ejG8tFckzSFcFZ5FZZlYKtXGHDWDaTQCF4NdqWurehYmML/kf7lYtLiQKtSv9SA81H/fJDLphOyEjppBw3Pl858kP60SrKrSqesNW6KSb7ixBl27ds3IyEhJSfH0NJDrPUoVlUPl6JdrkIDkqfJpd3Z3hUJx+/bt1NRUb2/vLl26VMOE/+LFi7/88svDhw9tbN76ykqxdINkw0PFQxEWcRCnMaPxKuEqMz+NlVJcXGxlVbX1VhEWbSjdEKIMkYBEgAQ9WT3n8+fry1yqihzLOegdWaBzOFCZUYFpn4OaEBYWZm9vb9ikxzzw999jHTWDpur1a7x0KbF9u7FjXV1dMzMzJRKJwVoWi6V/VX1X7N69e+7cubXSlaWlpbe3d3Jyso5PA5PJdHR0NPg78AFQ6UfUjM/w9fumXB4ycmDnEdi8HAAADR4MJAnbtuGEhLctrKxQhw7o11/VXygWiz1n5oL1m1aXlooPH/tdIi0tKMjncLn+jZp4e/mY85r+e4S+ebl73zaVSoUQGtBv6IC+gwmi1tx9DFJSUqJUlml3xo6cRKsZaN4xbrAJbaJk1Fn52UvyS+esz9WkMxLIKSVT7inuyUHuRrjttdhrMPHZYsHieaJ5mWQmADgQDgt4C0x3q2PGoEKqFCrlC/4Xm0o3qSeEgczALRZbZpTMSCKTAMAG2YzjjauGutfd3Z0kSXX+xOjo6OzssvsXkUhEkqRBWwVzyM7Olmkp2JRKZWZmpr6gQQ1r40bmxYs4Px8cHWHSJKRRIWRkgI57hFaGMqVSGRMTU1paShCEvb296dwWGmyt4Y+fYfHPkJMHVpbAYkJwuSGQSgUE8TaRkZcbTGyVDCK7m13bX+MzKIQCCksaMNiNuvac9SZ5woQJjx49mjR+mjknrS0a+jTq2b13UnJCfl5e8PMnAIAxEvKFXD6/W5eeOo3Lb9Nqqtd5GvxEJCpxcXZzd/swZyb/FWhBAw0NDQ0NDQ0NDQ3N+4tKpUrQWp8lCOLevXtdulQllbEWkvI7c14dLyF+s86AmkFNQRFs+QNGDwBm1VdNfXhwpgWSUXAtH05n49uFFYwH1MgokBnZ8W7Lgq+90Ex3YNVSjgl9XF1dg4ODN2zY0Lp1619++WXChAnatTcLQEICAPjxoYHZ4cXIUujz4m2OCQ4BCzxhoRfiGP8junDgVmu0MQkfzoR8JQCAOxfGOsM0N+SsFek7derU3LlzJ0+efObMmbqzF64GW0u3FlFFBqsUWHFWfnaVcJUAVSGkJ5VKf/rpp0uXLtXO+MzgoOzgVsnWAqpApzyNSltZurIRo9FH7I8skMVH7I+SpclVMmnIpDJdGC5QM7GCaZmC6UMMVmGMzRc3qFuuFq/eJdmlY73bgNHgZ4uf1UvA2yTbjOVWAAASyOvy6++toGESb9INxQ0dE2ANLMTqwzasrSEIonfv3jdu3Jg61YCVDQdxGIhh2v6BS3Bv3rw5ZcqUBg0a+Pn5HTlyJDIyctOmTRMnTjR//BEREdOmTbt06ZJ2PDVEGfJ5yecRqgjNJ/Ye3LuquPqt4Fu1RqeGZGZmuri4mN/+kvzSN+JvolXRmpLr8uuHZYcPWB4wGEWolKOyo/uk+9LJdAUoLJFlADNgo3CjJ6N+1229vJCDAzZh+8zno9owBjDInTt3Pvroo+ofL5fjhw8NqhnKCA4GsRiEhgMtBEH4+vpGR0frp2BgMpnOzs5V1btUFblcLhaLEUJCodBE6qj8/Py7d+8ePny4ts7r4uJiZWWVmJgolUpVKhWDweBwOB4eHtpaog+Mfv3g9m0wnkojEvn6kZXMA/OLTNUigCSt6wMaNgw++QSOHIHnz4Eksa0tMXEiNG+ufYizk8vEz6bu3rtNXCo+eGS/prxNq/afT5yp/RenKKqwMN/KyqY+LZ3qmaTkxD37f1WpVEwmc8aUuS2DzDJvryHLvpuvfoAQ6tmjdz2ckYbGNOr5jAzLbihu3JLf6sXpVe2uVopX/iX7S4mVAJBFZk0pmRJsF8wC3dur4ZzhPoTPVulWEpPTedPVllokkN+Kv72juAMA3Vjd1lusZ5ZHLXtxel1RXJHiMptBR+Q4mDM4gBnQm937iOyIG3Kbxp9mgSzu295fJ15XhIs+436mTsFWVdLT093d3RkMBkVRxcVv/QBJkszOzq62oEE/mZQxJRO+fh0fO6YWLuCUFNizB3XrBo0bAwB4eSF7e6w1KtAyjQgPD9cMWCqVMplMdzNSPgFAuxZw91jZ408nVRwMBk9XsFHmT1AeHy547jjzVZ6o+FSvDhiBnVRmIyq968K//fz+1umff8vnFxUVmXO62mXs6EkqlXLOV1Mpiurdq9+wwSOZTMP38ra29gCQkpqkuVmrHseOHwAAJ6e6dfGhqZT/7LyEhoaGhoaGhoaGhuY/gEql0s4pzmKxqq1mAABFeU8mYuE1p1gEMSb3nMclw53H0Lu6r4NLwGAHGOyASAwRpRBcDK/FOFYCaTLIUoC8YmhYyAA7FgQKoY8dGu4EwrrdewYAwGazV6xYMWTIkJEjR758+XLTpk2ahZvjWWVhniGO5vZ2IRdmRmJJefiygxXsbIx8jTp2v0XIgNUN0fc+kCkHFgFOWqEZmUx29erVP//8Mzo6+tKlS23MS0FabySTyUlUkokGSWTSZfnlUdxR5vf5559/tm3btmXLljUdnHlQQG0u3ayvZlCTRWatEK94aPsQAHZZ7IolYx8qHpqvacCAj0uPj+aNNmdNqtI2CKHpxdNDVaEiLOIAx4vh9Z3gO+1gsPbil45YwWDnanFD5S8DYKVw5Svlq9Xi1YlkogzLLAiLAGbAOuE6F6IspB1PxpvuIZfKNedE74QhnCGdWJ1uKG4YrA1iBi0QGN2T16NHj3///degoCGQGeiCXJJxsn6VGitkRVwjJnwx4dixY5rIdHh4+IABA/h8/ogRI8wZfElJybBhwzZu3Ni27VtX9hQyZWzJWI3vsYZkMnmFeIUdYTecU9O09GlpaeZf4B4pHs0qmaUjeSGBDFWFjioZddP6pjfD2/xTU0CNKx53SX5JW4MSpgp7pnz2i8UvwzjDzO+qpjCZuG1biDf64UeNGpmZN7oa3L17d+TIGhgmv34N6UZFSAAA6en40SP0ySfG6m1sbJo0aZKQkFBaWkqSJAAghHg8nrGs27WFSCSKj4+XSqXq1A9sNpvP5/v6+goMGQncunWrW7duQiOyjOrB5/MDAwOh4k/uhwsaNAh+/x2/emWwNoVwG5G81GE8nNwBjnY1OIvOc6FQnV3CQFU5rYLajhg29tyFkyrVWz1syIunNta2o0Z8pn6qUCg2b18XnxArFFqMGDq2c8du1R/i+4pCodj7+69KpYIgGF/M+Kp506BKDwkODm7btm3btm2Dg4P1a9UXC4NVGpZ9+5VCWfa2z57xZXXGTUNTZ0iw5IHqQU0EDf8q/lWrGdTEU/HhqvAgZpB+y5aslgdZB7VLviz5cq9sr/rwl8qXIiz6zfI3ddUXvC8eKB5cV1zPp/LdCfeZ/JkBzAAACGIGBQnfdu5OuO+03FntwV+/fv2ff/5Zv349AKhUKrKiPY6ZE/ucnJy0tDSlUslisXx8fNQ2DI6Ojunp6VJpmSCDw+EYVRtcuFDBhiE3F1+4gNSCBiYT5syBTZsgIwMQQv7+6Mcf1a1kMpm2sRNFUXl5eUZP8eIF/v13UKnQ2LHQo4d2jZcbgNYPmKsjPF75xmrpbJSaBKkAAJdb+GME1jJFPo/70LPsVuXpwzvXrl0z582pC5hM1rAho8Mj3nz6cT9jagYA8PdrIhRaJCbFX7h8evAAs24E9Dl59m+ZTAaAPu3938r19gFCCxpoaGhoaGhoaGhoaN5fuFwuh8PR7FaUy+XVMOXWoFmOqNPV8oQUyNVLZKyNXAGPXlZf0KCBgaCZEJoJQXvtWkoBYGASdWjDYA5NmzZ9/PjxoEGDZs2a9dtvvyGEchVwtfxtGelk1uC2pcCqBExhAAAmgomuaLNf1fwiGQjcy3OOKxSKy5cvnzx58sqVK23atBk5cuRff/1ViRG9RIIvXFD7h6PWrdHgwXVnda4hlUo1JgVQQwIZThpJrG2EXbt27dixo2bjqgKPlY9NB+PjyLhUMtWD4cFBnBvWN+aI5txW3E4mkymgGMDAgE3oG2yRbRArSPPURCaISmsBwDfPd590n+bpS9XLR8pH03jT1gqrkB7VHKGDQVowW5yxPmOsttJkxrWS7bjuOGV9akDRgKfKpwqs0BQygBHECjprfZZpfD2qXbt2W7ZsMVhliSybs5ony40KGhqkNlgzc83ly5e1hUqBgYEnTpwYNGhQ9+7dzckmMHPmzI8++kjH0WGeaJ6+mkFNLpX7g/iHwZzBJl6UOaSlpZm5qQ4AFooXGjPwiFfFzxbN/sf6H/NP/bXo67Pys9p/KTVJZNJC0cJAZqA/w9/83moIsXIlDg3FEREG6pyd0erVdXQJxxjfv3+/Jj+VODsblEqTLTBkZgJAfn5+Tk6O2trazs7O0fGtys/Kyqply5YlJSUFBQUYYwsLC1tb2zq1ps/Pz4+NjdW2hVAoFAqFIiwszN/fX98Z+9GjRzWRlprmP6BmAAAgCLRjB0yejON0fzQyCOcf2IsSsVviaxg5F24fMZpixd4GYpNMncTb0K9FcUnxy1fB+QX5Ls6uHdt30X8/P/24f/cuvcSlImsra7FY/MNPy0XikriEGE2Dew9uxSfEAoBYLPrz8N5/rl1wc3Vv7Bf4X3IUuHj5TG5eDgCMGDrGmJrBmILBYInOsQb1DQXisqmdvZ19UIs24RGhh4/9UVJSPHjA8E8/oSNkNO8YC2TxMftj022kWPq16OtXqlc8xJvHnzeEM0S7VifdFRvY5pvJ3Vbe1oghVKC6p7iHAatnuQjQMatjMWRMhDKiPbu9RvVbi6SkpEyfPj0gIOCrr74CADabzeVylVpXc3PSlpWWliYkJKivpDKZLCYmJigoiM1ms1isJk2axMfHK5VKJpPp6elpUCkIAKC/vuHkpHmIRo5EnTrhy5fBzg716wflQzLfag5fvoxXrIC8PADAjx6hOXM0GjgA+HkJhEbD60gAADsbmDAMbLb/gFOS1LX/erk+8nRmYOwqKi3ivv1DK2uc2q+GfPpx/08/7m+6DYfNmTJx5o49Wy79c87ayrZ7V92cFOZw/cYlAGjg7ePr06g6A6WpPWhBAw0NDQ0NDQ0NDQ3Ne42Xl1dMzNuV1jdv3lR7JZ1ZHhFQVcHhvsowGFBp6IFdZ/kN6jqbhjEwhqPn4fQ1yC8EFhOcHeCrz62vXr3at2/fmTNn/vbbb+dykdoho4MV+FVmsYABlsfhnallT335cKwZ8jfDmMEEt2/f3rt379ChQ7dv325vb1/5Kzp8GH7/HScmqpOI4pMn4bffYNIkNGVKjcZRGVbIio/4Iiwy0caJcDJRq8PNmzcxxt261d8my2fKZ8ZyDajJo/IiyUgPhgcAcBBnv+V+MRbfUdxJIpMaMhquEK94qXpp7Fhfpq8fw69Wxumd660fos6hcnZIdjgRTvP5800ca0IzUenaopkRu4aMhqYb2BOVf4zfIZbI8o7Nna2lW8/Lz2dRWQBgT9j3YvdaIVjBQRwTBzZq1Cgx0ajLzR7LPdEF0TFkjH6VB3io5qi+++47fduVtm3bdu/evXfv3i9evDAdG963b19kZOSTJ0+0CyVYEqYKM3FUDBlzR36nN6eSgF8mlblCvCJSFSkDGQ94AcyAH4U/ar7OOTk52oFtE4SqQrUzTegTrgwvwkXWyNqc3nKonLMyA2oGNclk8jeiby5aXzSnq2qgVCoTExNLS0spiiIIgsfjeXt7c48cgVmz8Js3UL6pEQgCNWqEVq2C1q3raCRhYWF2dnaurq7V7gF5e2M+H7T2SurCYikaNox4+VIsFmvcp/Ly8tLS0vz9/bWDHJaWlpaWltUeifmoVKq4uDj9JBcAIJPJYmNjW7VqpeOYHRoa2r9/JfEDGvDyQqdO5c5cJnke4aTKJIDKQ7YJRIPvON8+ZZSZAL2IgB2H4MvPDXfwaTcIDgWVkQQ7Lo4wr2IWHYzxzj1bwiJea/YWy2TSnj0M2IFwuVwulwsAL16FiMQlAODXqLGmVrOTWE1OTlZOTtbLVyGeHp6+DetP2FR3FBUV3rp7HQB8G/p93NNw8iODqCUOYEjBAJXZMwDAlPGz9v+5CwB6fvQpAOz9fYdEKgGA0+f/rn9Bw6NHjzZs2CCTyebOnTtgAC2n+H8FAwMzSEQKkXAId0hnVmfTzYcVDbumuIYBA8Br1WtkiQZzBmtqx/PGB6uCS6gyj4GmzKa+DF9zRkEBpcIVciiqQEUCqS0S9WP41dbkXxuSJFevXv3LL78wmcyzZ89yOGWzUz8/v+joaKlUShAEn8/38/MDAIqiSJI0lqMwPT1d+0oqlUqzsrLUacssLCyCgoIoikpMTExPT8/KymrQoAGfr3tbi+bNg7t3cUpK2VN/f6TjK+bmhmboJjjj8Xja8guEkL4MsYw9e9RqBgCAoiI4fhxmzgSEIC8PLCxsrDh3j8GRc5CQBiP6QKtAkJ3Lv9TEp5DHSbESZgn5ADAiPL5DWnaIm2MJm4URQkxmq6E1MLWqR5o1DZo0ftqBQ78dP3UkMKCZvV3l4mZtiouLAAFgGNh3iHb5seMHGjUKaNuqfW2OlaYyaEEDDQ0NDQ0NDQ0NDc17TYsWLbQFDTdv3qy2oEFQviZfaioDe03x9QZHe0hMNdqAz4Me/60738JiGD0fgkNBphUTufcUBvXmnz9/sU+fT+bMmZM5/VcAAgBGV2bPgAG+jsG/l+897mINR5sh6xrfvPbp06dPH3NXrvGuXXjnzgrOnxjjhATYuBGKi9ECo275NacJs4kb4RZFRhlr4EQ4DWBXYfV5165d8+bNq89tr0JUiRU5gQgeqrDbiY/47gx3JVbaEXbfCb+bVTIrh8rRP9CZ4fyD8IfaGmcSmWSwvASX7JbunsGbwUVcgw3qh/n8+SdkJ4ztwmcA4xOOUeP69wQGML4WfP214OsqHcXj8ZRKpTq1uX6tK+F6zubc+OLxb5RvlFC2gEsA0ZjRuPP+zvGC+Dlz5hjs9uDBgwMGDBgwYMCWLVv8/Q2H5Z4/f758+fL79++ro30a4si4bJxtYswyLLurvGta0HBIdmileKX2p+6R8tEtxa2fhD+N4Y4BAIVCoVlMN81dxd0iXGSiQQbOCFOFdWGZda08JD2UTBk1vQCAKFWUEpT6mbBrTl5eXnx8vEwm05SUlJQUFRV5enq6nj4NN2/ic+dALEYsFnTqhMaNA/Pen+rx5MmTjh071qiLwEDk4YGjjWpNVI0bh7LZEu0rCwBFUSKRKDw8vFmzZuZsA61dEhMTtd9/HSQSSUpKSoMGDbQLIyMj1ekhaCrBzu5rr71XwiVNqBg2KOOIBjmoggpNpYQr94wKGhZOhSt34elrA1VcNozoo+vQcPjo76/fvNAuiYqJ+Kh7b/XVX6lUhrx4Wloqdnf3tLO1z8nNeRb88FnIYwCws7XvrxWk6dyh663bV9Wxdm2EAgszX/d7zvVb/yiVCgAYMXSs6amRvkmD+oGOoMGgYYO+vsHOriy/iKuzGwAEtWjz6Mm/AMDh1PdMIzk5uXfv3mqb+hs3bjx69Kh9+//WbQmNmWTAJrwpnh/fj9OvL6ev6baJZGKIKkStZgCAfCp/h2SHtqBhMneyhJIckh2SYqk/0/83i9/MNBIjgPBj+sWSsZqSRsxGNbS8MpMVK1asX79+/PjxP/74o5eXl6ZcKBS2atWqtLSUwWDweDyMcWRkZElJCcaYw+E0btzYnIu1jr75zZs3RUVF6sdisbhZs2a6mgZnZ/Tnn/Djj1BQAM7OaM0aM30BmzRpEhMTo5ZfWFtbe3t7G25Xce6BS0vRs2d4zRqcmQlsNnTsyN24cdrot/rFp06216zLfp0QwPjXMV1SMsHOrjvi4KJSxOPBJx+hmbPNGeH7QKcOXSOjwp48e3j+4qmpk7+o0rFnzh8HDK1atm3W7G32xsXLvywszL9z71bbXfTvZ71CCxpoaGhoaGhoaGhoaN5revTocfLkSc3Tixcvrlq1qnpdWZbfpBepjLRQL+tza7S2yOdCc39Tgga/BtC+RU3O8H6hImH4bHist6M+vwiOnAM20/LGjRtDhw59+MUA1jf7kZ3rJ5VljF4a+1bNMMQR9jVB7Hq2nUhNxX/+qbPuU4ZYjI8cQYMGQcNKds9XGyYwe7N7x0hjjKVdaMVq5cnwNLO37Ozsu3fvHjx4sPKmtUdPdk97wj6PyjPWwB25t2CWfQcw4B9LfzwuO55EJpXiUi7iehKeTZhNmCpmBpWhfZQH4bGcv/xT9qd1O3oAAIgn4y/JL43gVpJp1Xyj12rgzfAezR29U7JTDgY2T7dmtf6W/23dnf0dQlEURVEG1QxqmjCaPLV9+of0j3/k/4iwiI/4XVhdPk74uO/mvk+fPjUWoOJwOP/888+WLVu6d+/u5OTUrl27jz/+eODAgZoF5cjIyMGDB+/du9eg3KHSdXnNKr9BbituLxUtzaQydcoTycRvRN+4EW5d2V2tra0LCwtNn0WNzl5GA4PBuNI2Gt6Qb0w3KMbFmWSm+T87ZiISiQx6A8jl8qSkJBaL5fDxx+jjShywa5GQkBB9b4+qQRAwdChs3QoGJQJsdsz06ZKK2981SKXSmJiYFi3qe3JQWmrKTQcARKIKdkFSqbSoqMjFpfZNv/+T5BZAKeKHMIKMNcgvNnosiwlndsPoefD8DUi1/FPsbWFob/h5iW77ZyGPAIDNZn8x46sLl04nJsW/fBWybefGubMWMBjMrTs2xMRG6p+FyWROnzKHx30bnLOzc1ix7MdrNy7n5GQlpSRKpRIAcHFydXauvnnJ+4NUKrn/8A4ANPEPbGi2c7hOmgkTZgwGzRvUaJRDPB4fAD6fOKPPJwMIgnBydDZzGLXFtWvXJOVGMhRFnTt3jhY0/J+CYRQe5Wpp1le7gCqQ4Ao6JynWvZzN5s+ezTcV4U4mk+eI5mSQGVaE1Q+CH7qyu6rL/7T8c1TxqChVFAD4Mf3+tPzT/BdRbUpKSrZt2zZp0qQ//zRwOoSQUFimz46Pj8/NzVXP+eVyeWRkZKtWrXTau7i4FBQUaKY0XC7X2fntV1skEmlfTGUyWVJSUkBAgO5ZGzVCVb9l4/F4LVq0oCgKIWRKpOXkBAkJb1+gjQ3+/vu36b3OnsWuruibbzQNgiZNe/DX/iQ+FwAwQKSvd9cuH6FZs6BBA5SXB9bWYHyi/n4yZNDIkBdPn4U87vvpIFcXNzOPiowOf/z0AYvFHj5kjHa51IQdF01d8o7cSGloaGhoaGhoaGhoaMxjwIAB2jfnL1++zMrKUj+OS4ZxX0HbIdD4E2jRHwbNgHvPTHVlW76/NF8nybVEgleuxH36UD16UD164D598HffQWWr/CbY+h00amC4ytkB1i6sPCfFB8T2PyHYSDhMqYRzNyAzz+LPC1exfzvx1Baw88uQq+du3759+/bthIQEjee2hh8S8J60ssejneCPgHpXMwBQW7eq05wbJieH2ratTgewyWJTZ3ZngwHUAGZAlZb5Dhw4MGLECAuLet1Y2ZDRMICpt0inRQtWC0tkCQAY8JjiMT+V/hSuCldnqZBhWQwZ80DxwJPhOYIzohWzVWNG49bM1mO4Y+7a3p3Jn1m9IalAdVJ2ckLxhJHFWuaoxoMISqx8pHxkrLbe7C42WWyaypvqQFRwRuUibhd2l0vWl3TSFf9nwBgTBGFaLMIE5gzejHPW527Z3LpofXEBa8GU8VPWr1+vs5VcBxaLtXjx4vT09N9//z0oKOjQoUPu7u6TJk3avXv3119/3b179/Xr1w8ZMkT/wIaMhg7IlD8tF3G7sUxldflW/K2+mkFNOpW+RLwEAJo1axYSEmKiEw0d2R2FhCkfFCfCqQmziTldAQAXKtHwMYGpY6liJiRJKhQKY3/K+Ph4g5kOAECpVKaUuy7XG69fv27ZsmXl7UyC5sxBffuC/t5NDofq06fUZD4LiURi7A2pOzTpCcxskJyc7OnpWZ+WPx80lU72GCYb2FrD9UOwbSX06Q5tm0Pn1jC8D5z7DbavBP2/AJvDBYAm/k2bBjQfN3qyjbUtAIRHhN6+eyMi8o1BNYO1lc3XXy7Tj+s72DuOH/v5wi+XjRw2DgCEQosv5y2u5JV8IDx6cl8tLPjk437mtNdoF0woFTRo2hhUPGhSt2i+Uy7OrvWvZgA9LaaZQjqa/3OaMpt6M7w1TxEgdeY48ynFpQOKBlyWX36penlXcXdc8TiNHZ09YX/b5vZru9ev7F7dtblbpcx61Wbjxo1SqXTevHmVtlR7M2ieymQyfWcjCwuLBg0aCIVCLpcrFAobNWqk7bkllUp1LqaVXnyrCkEQpi/NaM0a5FuWBAR5eqLPPsPJWu5cKhVUzLZm9WmfLoNGtmTy1J1GOtqin38G9TTb3v6DUzMAgJ2tfdfOH1EU9deJg2ZK0jHGx08exhgP6DfE0aHCx3Lhl8sYDKadTWUbNWhqmw/vk0dDQ0NDQ0NDQ0ND83+Fp6dns2bNQkND1U8xxk+ePBkyZMjB0/DjTkjLetsyJhGev4Hxg+HnpYa7cigP/+Vo5wpPT8dTpuDISCi/s8Xp6RARAc+eod9/B3d33V7MwNkBjm+HzxdDeEyF/Me+XrD6S+jZqRpdvr/8cxdUxncCZ+fBr4dg5tdMzuRVrH5Tre8d+uOPP8RiMQAkJibm5OT4+/v7+/sjhDp16vQC2R8vFjCadkYWNsMcYXcTxHgXQROUkmJ6kQOlGvffqA3YiH3N+tqUkin3FPc0QVBbZNuK1eqQ1SFHwtH8rg4ePGhw41Fds9tyd//C/gZzOvgz/PdY7lE/Xl+6/qL8ogzrLguSQAYrg5vxmj23fm76RJUs3tUg6sZBlZjb16k9gxoEaKflzinKKRskGzKoDAVWWCErZ8KZh3ibJJsGcQZ1YnUy09G3UlLIlCXiJZGqyBJcwgGOB8NjAX9BpRbEdQGDwbC0tOzbt6+vr6+1tbWDg4Onp2fHjh2197rpsH37di8vrylTppjZf5s2bdq0aTNnzpycnJyTJ0+GhoY6OTk9e/bMmE+vAAkCmYGJZKKxPv0Yfh9zjHoJRKmiYsgYY7UAEEvGJpKJQ4cOXbp06dy5c4nKoqAdWB18Cd9X1CsT4zE/HjCQM/Cg7KAcGw2lOxFOOqqaSklNTc3NzVWrGRgMBp/Pb9CggUDLPFmhUEiNeBWokUqlJSUllpaWVTpvTYiOjm7cuHHN+0Hbt8P+/XDqFM7MBJEIBALk6goDB5aOHy8vn8kYRKFQFBYWmvic1wWaIKuZDeLi4hrWmUFRfRATg3/+GZKTcWkp4nLBzQ3Nmwd1tj3do7I/pmNloRCEYMJQmDC08nO1bNHm3we3Q8NexifENvRptGblhjXrVmTnZL0Je8Vklul5v128ulRSWlJSzOPxLCwsfX0qyUnftXMPb68G1tY2FsL6+ybWKf8+uA0Ajo7OgQHNzTxEnXgCjOeSgIpyB2P+DcLy97C4uKgKI64DBBV97Cu1aaGhAQAO4my32D5XNDdGFUMBhQHfUNxYUbriR8GPZvZwUn4yXBWueZpGpa0rXXfQ8q0hgQAJRFhk6NDaZ9euXWvXrp08eXLr1q0rbawzK0MIGbx0Ojk5OTk5YYxJkoyOjo6LiyMIwtbW1sfHx9ramsvlamQQCCELCwvAGLKzwcEBKrsQ1w7+/ujiRfjnH5DJUL9+UFKiK0qo+DQs/PWRmxfVjzu279Lro/pwyKtrBvUfFvL8aVR0xIrVi+bNWlip81BUTER6Rpqtrd0nvXQ1cA28ffb8+mddDZTGOLSggYaGhoaGhoaGhobmfadz586hWmGAuLi4xy9h1XbIytVtWVAMf5wGd1eYN9FAP64cBIABIE2OQR0FJEk8c+Zbu0UNGOOICJg5E50/X70tCE0awv3jsPcvuPkQxBLgcqBFE/hmOlj/R3IQvyW3oJIGqZlluRMIRw+Pz5dfaPs2/lpaWhoVFRUVFXXq1KnTj189zBRjhYwjtOrfo+u+gHejZgAAUChq2qDG8BDvL6u/0si0Y7JjMWSMK+E6hjvGtO2BPrdu3WKxWO/ESTiAEXDc6vj0kunhqnASykQ9HMRpzmx+1OqoM+EMABjwX7K/9B1r1ZBA3lTcLMElai8HYxhUFWh0DBjjp8qnI4tHppJaGhRNhClL90ANPMT7mGU4Pl3/W5Nbs1oftzqOAS8VLz0pO3lTcVOd3WCnZGcgM3C3xe5WLF3n26pyUn5ysWixtgAliowKVgaP4o76zfK3GnZeVe7fv8/n80eMGCGTyQoLCxMTE2/dujVp0iQ3N7dt27Z98sknOu1VKtXmzZtv3rxZjXM5OjrOmTPHnJY7LHZEqiLjyXj9KnvC/lvhtybyPT9TPSukTG2BzaPyniufD/90+Nq1a3/66acVK1aYHgwCtEK44ouSL3IpvasggAfh8YvFL6Z70KYPp08TRpNXqlcGawkgPuHovucmwBiHhYUVFhZqfzelUqlYLG7QoIGTU5nMQiKRKJVKI30AAJAkKRKJ6k3QIJVKZTKZra1trfSGpk2DadNQSgrk5YGtLXh7AwBZUFCpCqrWt2xWCp/PLy42nvZAL/YZHR1tMCfLBwH+80+8a5fGgQkDQFwcfvMGjR6Nvq2TDD4LpsC1+5BtJP+SgAeThtXaufr07v/46QOlUnHtxqXZMxdwONwG3g2zc7Jy83Lc3cq0uXl5OW3bdKxStx7uXpU3+kBITIrPyEwHgK6de1TpUq7WKGjLGkw0M4ajgyNCCGOcnpnaBt5ligda0EBTPXqxe3VgdVAnhgCAfCr/T+mfs3mzXQmzklbkkXk6ybk0OSxUoJpcPPmB8oEcy90Z7vst9rdgGU3AlJycXFRUBADOzs6aSUWlSCSSvLw8oVBoa2t769atuXPnDhky5LffzJri2tnZicVizQVaIBCwWCxjjRFCERERGuMTqVRKEIS3t7eHh0dqaqpMJmMymVZWVp7Pn+MpU3BRERIKYcwYNNtUqo5aQyhEo0aVPbazQ/7++Fm5uaWFBQyrcEHKzskCADtb+5HDxrVu1a4+hlf3CIUWw4aMPnhkX25uVkFhQaWChuCQJwDQpWN3E4nwaOoZ+i9BQ0NDQ0NDQ0NDQ/O+o2OYL5PJvt9iQM2gRlwKv5+EGWOAo2fH7lHuq51SHkLFhw7h8HDdduXgiAg4cABNn169YbOYMGcCzJlQvaM/HMxYE7YvX/ZJlQGFgSg/RCAQtG7dunXr1oqPPvs6BvMwAEAna/izKWK+Q0PrShM01FeMzZ3hvlhQfZ/nTZs2LVy4sBbHUyXasdqF2IX8Lv39mvyaHOQCEAzlDh3DHUOU576MUEUkk8kmekgmk6/Jr43kjtSvMtMdgQJqjmhOBTUDGNIxOOuWN2Y07sHpYaLnerBn0GF88fhT8lMK/FZMU4pLnymfDSsedtzqeHtW9aMjb1Rvvi75OpXS9R0pwkVHZEdcGa4rBSur3Xk1WLFixfr16z/77DPtwtLS0pMnT86fPz8wMPDAgQPace4nT564uroaSEVcq3gxvI5aHZ1SMiVSFam9Iu/J8FzMXzyaM9rEsSwwuvCtBgFiAQshdPz48d69ez9//nzYsGFeXl5OTk7e3t7arsUahnOGZwgyNpRuSKPStMsbMhpusthUJY0LE5ibLTaPLx6fQWXo13Zgd1gjWGN+b9HR0TpqBjVyuTwhIUEoFKpjaeZEE+tTPKRUKtns2s7h4ukJnp6aZ3w+n8VimZBxEAShydhdbzRo0KCoqMiYWwaPx/PyqhDPjomJadHCaJzpvebBA7x9O+TqK2EL8JEj4OaGJk2q9XM2bggj+8L+EyDTM0AhCOjRAYb3qbVzOTg4tWzR+lnI45TUsgurm6s7AOQX5G359Wd1iUgsrrXzfYA8enIfAAiC0bF912ocri1rMFhlGg6H6+LslpGZFhMbXY2z1yK0oIGm2ujM2zPIjBfKF64cswQNo7mjf5X8mkKV5ZOyIqzGcMeoH68QrzguO64CFQBkUVmTSyaH2IUwwIBvQXR0dHZ2tnqOIRKJSJJ0NZnLSU1SUlJGRoZSqVRfZxcuXNioUaO//vrLzOu+h4cHxjgvL4+iKIFA4OfnV1BQkJ2dzWQyPT09dSZpSqVS+ztFUVRhYaG3t7erq6uDg0NJSQmXyxXk5VE//4wzMwEA5+bCnj2oeXPo0sWcwdQaCKHff4clSyAxEbjcor6jvwoeFXcKBDz4cjL0/why83IAoFfPT/8zagY1Hdp1/vvEQblCoX6Bpgl58QQAglq0qftx0ZgLLWigoaGhoaGhoaGhoXl/oSjq5s2bhw4d0i60tnGPN5lcOyEFbj6E/h/pljfilz2IkZQX3bplKl+CSgV37kB1BQ3/JzjYgCkvdQAPZ3DlgAsHMuVQpIJfU+ELd2ATAAClJNwvgn1p+Ga5zUNTIfzdDPEqSztdt3TtCg8egLGdsgQBHTrU74CqQ3h4eGho6Llz597hGFjAmsWbNYs3y2BtBpVh2lqWAsq0UX+l3JbfjlDp+a/o4Kz1IAsAwIVwWWexzuBC6rviiOzIBfkFbTWDhmQy+YuSL4Ltgqs94G/E3+irGdRIsOSo7OhC/kILVE/eMs+fP09JSRk9WlcfIBAIJk+ePG7cuC+//LJfv3537tzRbI+7fft2r1696mFs7Vntg22D15aufax8LKJEPMRrxGy0WrjanagkM1EHVgcHwsGgm4IaJ8KpDbsNALi6uoaEhBw8ePDKlStpaWlZWVmpqamNGjXq06fPggULXFxctI+ax5/Xn9P/O/F3cWScDMsESNCU2XStcG1V00MAwEfsj/60+nOhaGGEKoIqs9QBG2TThd3lqNVRNjI30i+Xy4uKiozJfRQKRUJCQrNmzQBAIBCw2Wy53GieC/UWxiq+jurD5/OlUilFUZXm+6g2XC6Xy+WaEDTweLz6fMlqWCyWl5dXQkKCQs95iMPhNGzYUGdXYkxMzCjN/s4PCrxpkwE1gxqRCA4dgs8+q4uk4BuWAgCcugJZWj4NtpbwUSf4fX0tn4vCFABo/mQd2ne5dvMfsVikUqkAwMHesW2bd2kM8G5RqVQhz58AQGBAMyvL6n/RzNEuGKNJ48CMzLSExFiJVMLn8Ss/oG7QETSI/79lLjRVQieblQNyCGQGmnmsB8NjjcWadeJ1OTjHClmN4Y4ZzhmurnqgeKBWM6hJIBMiVZFNmU11eqAoSnuOQZJkVlZWpYKGpKSklJQU9VEURV26dCk0NHTNmjVhYWFubm5mpnny9PT0LFcoJiUlpaenq39XCwoKAgMDtcWI+lOgspLkZJZKZefjAwjh337TeAUBABQWUidPEuWCBrlcHh8fL5fLWSxWo0aNDKpaawdra/TbbwBAUTBsAjx5WVYcGQ9HNkOJqAQALC3qe1pS1zCZTBtru6yczKN/HfD08GrgbTSLVmFRoVQqJRDh7uZRnyOkMQ0taKChoaGhoaGhoaGheR8JCQmZOXNmeHi4TsCDIAg37255pty7QamEkDADggYfHnAIkFOQKoMCJdiyAEpKKhmHqJ5yeX649OkOz16D0ogsxMke5k4EAPjMGTYlAwB8H49/TAR7FsgpKFBW8B5taQGnWiCrd32fiqZOhfPn8Zs3hmsbN0ZffFHPQ6oGe/funT59eh2ugtUYJ8JJiIQmNA0IkA/DB2qwUbs3t3dVD/Fj+q0Vrv2UbTRTLMYYIaQ2jq7eqKrBPuk+MTYacggjw07LTo/iVifKWIpLY1SmVCPxqvjT8tOTuZOr0Xk12LRp0/z58405u7LZ7F27dvXv33/r1q2LFi1SF169evWHH36on+HxEX+tcG1Vj2rAaNCY0diEoKExs7Eb4aZ+zOPxZs2aNWtWmQxIqVS+evXqr7/+6tSpU3h4OJ9fIQbmw/A5anW0quMxSG927xDbkMOywzcVN6VY6kQ4zeTPbM2sPLe0NpmZmSY0CgAglUrV3yAmkykQCEw05vP5OlG3OkWtn8jLy3N0dKy7s3h5eUVHRxvUNDAYDHO2mdYFTk5OHA4nMTFRIpGoIzQsFovH4zVs2FA/5UdcXJyvr++7GGbNyMrCKaaUsDg5GT1+DF2rs3HfNAjBxmUwfQxsPQCpmYApsLeDWWOgQ00zBemCMU5OTgQAB/uyz7C1lc3Kb396Ffo8Jyfb1tauc6fuPC6vls/64RAR+UZcKgaAju06v6sxtGje6tadayqV6tXrkE4dur2rYdAODTTV5heLX16qXkarogFAiISDuIMaMBqYf/hE7sTPuJ8lkAkehAcXcTXlOrpJNmIL0NtPqUgkkkql1tbWAEBRlHZL/ak4RVHJycmlpaV8Pt/b27ukpCQtLU272YkTJzw8PDp37iwWixMSErhcrrpnMyFJMjs7W1W+HUImkyUkJDRv3vzt4NlsLperrRG0pSg8dChOSACSRF5eaNcufS9AxC17N1QqVWhoqERStvdCIpG0atWqrvMdPA+D0Mi3T/MKYPufKn/7eABwdDA3qccHxIL5S5ev+kalUm7asvaj7r179fzUxtpAxrGsrHQA8PZsUP/ZBmlM8K4XimhoaGhoaGhoaGhoaCoikUgWLVq0e/dug/HCIUOGNPT1YTPBZPZtEBra+MRE0EwIISWAAR4VwwB7AOMpMMuotEE9o1Dg27fh2TMgCOjUCXXrVhcbCqvEV5/D5dvw5JWBKhYLBn8M/j4AAAu90O1C/KIEAEBBQUbFMBaBYLIr/NQQ8d6HXfFMJtq1C6ZOxTG6gV7UqBHasQNq3Zm8tqEo6s8//wwJCXnXA9EljUpbJloWoYoQg5gLXJ1kujp4EB5qYYE6AgpVT/QwuWTyQelBEw3skN1S4dIHigdiLOYgThtmm68FX1uiSlKK1LOmgQQyjUwz0UCJlRfkF6onaEghUwopUwIxCqhnimf1I2hIS0u7cePGnj17TLRBCG3btq1Tp079+/cPCAi4fPlyRkZG9+7dDTYuoApiyBgBEvgx/DjoXYp7tllsG1I8JIU0EFL1YnjtsNhh7EAWi9W2bdu2bdtevnw5OTm5SZMmdTdIDuJM402bxptW7R6MZS7QoFKpFAqFWmjl5+f36tUrmUxmYCQcTsOGRvfMVQmFQpGRkaGODfD5fFdXV2MW0z4+PgkJCXUqaLCzs/Pw8EhLS9OxQ2CxWC4uLu9K0AAA1tbWLVu2lEgkJSUlAGBlZcXjGYh8Y4xzcnJ0nEI+DBISID/fVAO5HIeGojoQNKjxawC76lh2Ffz8idpAu1nTIE2htbVNj24f1+2JPxBev3kJACwWu3nz2taSmI1/o8YWFpYiUcmjJ/dpQQPNh4gr4frI5tFaydoMMmMgZ+A47jjt2mfKZxtKN8hB3p/T35g9GwMYjRiNdArHcseGqEJEVJnEuSmzqVongTF+8+ZNcXExRVEcDsfd3Z3D4WhfQHUuVRjj169fqy9k+fn5RUVFXC6X1LLcy8/PDwsLmzVrltqNSalUZmRkVEnQIJPJVBXNHVUqFYSE4Oho1KULeHkBQGBgYGRkpEwmQwhZWVl5/vQTLr8jw6Gh8M03aP9+OHoUx8eXdeHqimbOVD/UzFgYUmmD48c5+fmlvr5Wa9eCoYuyYbKy8N9/A0JozBhwcgKApDRY/gvkF0JDL1i/GCz0xKIFxaBQAp+Tb28ZD4B5bJGQepybl+Ps5OLlWQXByoeCra3dskUrT5/9OyIq7NrNy7fuXuvcsfuAvkOsrW20m+Xl5wKAq1slNmw09QwtaDCDwkLIysKFhSASgVRatm7KZAKPB0IhsrEBJyewt3/Xo6ShoaGhoaGhoaH5L5CamtqvX7+wsDCDte7u7jt37rSxBRcHiDO+185KCL2N7L/qZgMhJQAAN/PxAHuE3dxMjwe7ur4/mnz899+wbx9OTCy7KzlwABo2hAULUN++73BUTAac3gWj58HzNyDVitHYWsOgXrBlRdlTAQP+CULbU+FkNo4tT/nBRNBEAL1sYbwLavTOzHcN4e2Nzp7FP/yAXrzAxcWAMbKywkFB6Pvvwcam8sPfNY8fP7a3t2/USHfF8N3yt/zvZaJlSWSSdiECZFDWgAB1ZXe1Jcp2zFRPOtCM0cx0AyvCai5v7jf8b6rROQDUj6ZBgiUKMJBsQhsZNhAVNgcu4jIR06SwBISE0FR17bFt27bJkydX6rrfqFGj7du3d+nSxdbWtrS09PTp0yw95dkT5ZOloqVxZFwulcshOM6Ecztmux2WO6yRdV2N3iQtWS1/t/x9fsn8KDJK84FHgJowm+yy2FWpY3NxcXFmZqaPj0/dj7RGMBiVSNIIgtC04XA4AQEB0dHREolE+3vE5/N9fHz0vQGqQXJyclZWlrZmIisry9nZ2dvbW79xkyZNIiIiOtRxRiEPDw8bG5ukpCSpVEqSJIPB4HK5np6e9Z9sQh8+n69jAaJDfn6+UCg0M+n4+wWfD0wm6KXVqEA9OoLUBQ8e3gUAK0urLp16vOOhvJeER4QCgL9fEw77nYnbCILRqUPXazcux8RGpWekubm+mziZtj0+0IIGmipiS9j+IvxFv/ya/NrkkslZVBYA3JHfCVOG7bA0KtbUYTpvuhRLj8mOybCsMbPxHssyYWtiYqImx4RcLk9LS/Pz80tISFBrBQQCgZ+fn3Y/mZmZJVrmiyKRSGeWHhUVBQAtWrTQlJDGMgwagcfjsVgsjaYBUZTvmjVUeDhIpdjCAvF4IBCwXF1brF9PNWtWpn5OStIeBE5LQxwO2rsXVq6E3FywskLffAPlEzy1cxUhl7f48UdBcjIAwKtXODYWnTmj3mWhVCrFYjGPx+NyuaDPv/9SS5ZAWhoAwPHjaMOGTL8u/aZCYioAwL1nEBYNt44Cs+JkrWNL8PcpCHT6ls18+2tgIbScPmVO3eXherd4engvmL80JTXp6o3Lz188vXf/1v2Hd7p1+eizMZ9r2pQl3ahBiiKauoAWNBinqAjS03FCAkRGQlQUTkmB3FwoKgKNs42VFTg4gIcHNG4MTZogX19wdQU7u3c6aBoaGhoaGhoaGpoPmLS0tG7duiUlJRmsbd++/fHjx9WpLtu0MCVoaOILzRsbrvrEDm1OxgBwKQ9+8QPGvHnUgwdG0yo7OBDz5lXpJdQdeOdOvHs3FBe/LVIocGQkLFsGIhF6pzmtba3h+iE4dAbOXIeCImAywdkevpoM7VtWaMZjwBJvWOKNpCSISCAQ2DCB8f4IRnSwtCQ2bQKKQnl5AAD29ujDWdM5d+7chAkT3vUoKvBc+XyRaJG+04AxNUMHVoe9lnuN9WamYcME3oTtku0pVMUfC0223CxoxGyk7XlrPhrTCH1NQ60bk1ogCwFUEmnTyWpsPp4MTyfCKZ8yundZAIJ+7H7V67xKiEQiY7YiEiyJUEXIQe7L8FW/0rFjxw4aNCgzM9PDw0M/r8pB2cFvRd9mUBnqpwpKIaJEsarYUFXoVZurrsS72Qf/MfvjYLvgDaUbniqfirFYiIQd2R0X8RfxUeVirqtXr3bp0uV9ziCjxsHBITs7W8cRWhs2m63tnGxhYdG6deu0tLSioiKKogiCsLCw8PDwqFQYYQ7x8fGZmZk6sQq5XJ6amkqSpL4DRNOmTUNDQ2t+3koRCoVNmzYFrZ+RD4WcnBwnpw/TfdrfH1xcQB0cMoiNTe3bM5SW4t9/h1evQCYDCwsYMgT16QN19hdXh16srGxq5evzHyMjMz2/IA8AmgY0r7RxndK9a68bt65QFHX95uXPJ858J2OgHRpo6oJ1knVqNQMAlELpJcWln/HP2pkjTDOfP38+f75OoVgs1p5jy+VykiRbt25dWlpKEIS+Ak+klymSzWaz2WyNqUNBQQEAqBcTyoZaWqpUKjMzMyUSia2tbaUuTQRBuLu7p6SkqJUHPleuCF+9ArW+QSTC6gEkJsKMGcSlS2WWfhWVB4jFAjYb/PzQX3/p9+/o6Jibm+ty7pxAkyYJYxwaCn//jSZMSEtLU5s8MZlMW1vbxo111zvwzz+XqRkAcGoq/PzzmlZd1GoGNc/D4cJNGKaVWC81NVlUKuoReKy4qLRE6iFTuTraCz8b6tW+Xcf/fJaiyOhwUqVatGDFuQsnomOj7v57i8fjDxs8Wl2rnkAyGXQA/f2C/nsYQiSChAR88ya+eROiokBlJBlscTEUF+O4OLhzBxgM7OuLevVCH38Mfn7wHgiraWhoaGhoaGhoaD4sRCLRgAED9NUMCKGuXbsuWLBg0KBBml0CW1ZAeAy8iTbQj6crbFtp9CztLcGVAxlyyFXAgyLo3qgRGjUKHzgA5bkq38LnoxEjwN+/+i+pFklMxH/+WUHNoCE/H7Ztg1693q26GiGYNBwmDTerMY8B70VqCXMgCKhLB/I64sKFC8ePH3/Xo6iAQTWDBjZiU5hSgYoAwoPh0Z3dfY/FHh6qZB2tprFAZ1ivWF+jHgxRqcxCf9iFVGEEGQEAjRmN7QgDX2R/pn80aej3DgAAbAib6fzpVR8pAAADGF1ZXSNUEcYaNGY27sauD2fsnTt3fvrpp15eXtqF+VT+F6IvniufZ1AZKlA5IAdfhu864brO7M4CgcDX11e/n3gy/jvxdxo1gzZvVG9GF4++b3O/rl5DZQiQYLVwdVWPwhhv3bp1wYIFdTGk2sXGxobP54vFYoO1CCF7PX9ThJCHh4eHh0ftjqS0tDQnJ8fgzkuKorKzs52cnHS2KQcFBV26dKl2h2EaY79g6sHL5XIej+fk5GR4F+a7ICUlxdPT812PolrweKhpU2xc0ID8/KCWspyowVeuwM8/44QE0FwRbt+G5s3R7t11NKlo3iwoPSM1JTVp/abVfT8Z6O/XRCCoJ3Od9x+1PQMANA0s25ldvTxWNcfB3rFVy7Yhz58+enr/0dMHPbt/MnZUfctPaUEDjQnuK+5vkmxSYEUPdo/FgsUIzJ1paxJGqCnBJRlUhn52iSrBrJhXkcFg8Hg8hJDO5VuDnZ1dbm6u5tJPEISTk5OTk1NaWppKpVJnd4KKF1+5XP78+XO1OiE3Nzc/P7/S3F6urq7W1tY5OTksFsslJ8dg6BDHxsLTp2U6uU8+wQkJSG0WxWJB164AgG/dgthY1KsXVLTTs7KycnV1FeTkgPavE0VBZKRMJktNTVWLM5RKZW5uroWFhZu22aRKhQsKNM9IYDDy8wsKMQACAAKRAJgkmQlaMu9r1y+dOve3+rGLs+u8Ecu9PIRWFqbfgP8IEqnk9Nm/McZtWrX7ZsGKe//e/PvUkSvXLrq6uHdo1xkAuBwumJFMjaaeoQUNFSFJSE7Gp07hs2chJ6cSLzKdA6OjcUICPnMG9e+PxowBX993nsuWhoaGhoaGhoaG5kMBYzxp0qTXr19rF/J4vBkzZixbtkx/R6C1BZz/DSZ+DS8iQFJ+m8lkQIAv/LoKmhsXIRAIBjvAbrURYxbuboPQ0qUgEODjxyts3fPyQiNHoi+/rJVXV3OoX36BrCxjtTglBbZvR6urHCejea94VASFKuhrB0TNwvTqvK3afqrvnHwqP5aKNdEAAfpO8J0VYeVFePXk9LRE5rrNVxqNIIEcVTzqquyqBMpFS+X7sg5KDwaxgsw8kcFTGzNp0Oa47Phe6d4MMkMJSitk1YbVRrs2loydJ5oXoYpQb2tzIpyaMJtst9jemFFh09V6i/UvlC/SKMOKkM6szkHM6r+QXyx+CVYFv1C+0K9yJ9y3WmwloM69ScRi8datW+/cuaNdmEwm9y/qH64K15Rk4sxMKnNU8agfLX78nPu5XjcAAMvEy1LJVINVAPBC+eKS/NIAzoDaGnk9sGHDhqSkpBEjRrzrgZhFo0aN1D9B+lXW1tb1Fg5PSUlRGF/TUyqVKSkpAQEB2oUtW7Z89erVu3VNUCgUkZGRYrFYY2edkZFhZWXl7+//Pmy7T01NdXf/UJNJo3XrIDYWx8QYqPLwQOtrVdx29y5evlzX/Usmw8+ewcSJ6NQpMBKNqwn9+w6JiY2KT4hNSk7YvW8bk8mcMG5Kpw71IUd7/wl98xIA7O0cnBydtcvrQdag/XuiPtFH3T4Oef4UMOzffWT/riPjRk+sZ10Fg8HgcDjqCC4AkCQpk8neH+EUzTvkqvzqZNHkbDIbAO4o7kSSkX9a/mnmsd4M7xeqtzPJpqqm7Ax2LjfXzs6u2mkLvL29RSKRekaBELKysjImZVBjb29vZ2dXUFCgUqkYDIadnZ3acUHjuxAbGwsA+fn51tbWmqM03wWKovLz80tKSgwnvVKp8B9/wMuX0KIFf9o0de4qysHB8FAwLksQCYC+/poQCODmTaAo6NwZzZmDR43CL16AUol370affYYWL9Z51aphw/CzZ0gzlRIK0aef5ufna09sKIoqKiqqIGhgMpGlJQbYzf78IGuMCITOUnE3H8TjgLvd7ZY+fzMZ8gJx02YN+wA0S01LPnPueFhEKAAIhRZ+vo0/GzPZ0vL/SAbHYXMa+jTicLhBLVoDQPduHzOYzINH9v914lBA46aWllZWllYAUFRSZKITlUo1d8FUtYbm66+WNvZrWi9j/7/mgzHMrA9IEl+8SC1ahA8cgLS0KqgZNCiVkJWFjx2jFi3CJ09Wpwez6dChA0LIdG6/4ODgwMDAH374ITXV6M18pTRt2hQhNH78eBNt2rRpgxB6/++uV61apc5dFBcX967HUq8cPHjQw8Nj4MCBr169etdjoaGhoaGhoaExzJo1a86ePatd4uTk9Pjx461btxrzN3ZxhBuH4egWGD0A+nSDYZ/CztXw4CS0qyyMO8qpbG3xbC6UkgAAaN484tIltHQpGjgQDRyIliwhLl58f9QMAIBSjCfYUGNojZ7mA+J+IfR7ice9wcvja7qufenSpQEDBtRDTC5EFTK1ZOqAogGDiwZ/L/7eRNqCeDI+lzSS2AUAAORYrgLVl/wvh3CHmK9mMAcGME5bnd5subkzq7M3w9uNeLvwN5E7sRZPpI9aSzGtZNptxe0oMiqejH+herFX+jaPxkPFwz6Ffa7Jr6WSqUqsVGJlGpl2Q36jb2Hf24rb2l01YTRZbbFaP1cCAtSR1fGo1dGajFOABNesr33E/kiI3q5jEkAEMgMPWB3owu5SaQ9KUD5XPr+luBVDVvOH6Ndff+3Vq5f2rjgMeEzxGG01g4YMKmOleGU8GW+wq2iVUSsLAJBgyTHZseoN8p2Ql5e3bdu2U6dO1VYa40hV5Feir0YWjxxTPGafdJ8Um7XzLJlMHls8Nig/qGFew2b5zfoX9X+keGSwpaWlZZMmTYRCofaAWSyWk5OTOs9C/aCJT5jfwM7OTigU1mQBrYYoFIrXr18XFRWptLZ7KhSK3Nzc0NBQE4k86o24uDj9VB0fDDY26MgR1LYt8LS8f5hMFBiI9u4FQ3Yv1USlwuvWGctlhsPD8Q8/1Nq5tOCwOV9/+W3/PoO5HA4AqFSqY8cPyRWVfBH+H8jPz42OjQSAli3KBIU6E6R61jD5NvTn6FjQI1TPY6BNGmgMskGyQa1mAAA5yG/KbxZShWYeu9tyd2tWayZiAsD04uk/JP2QlJAUERHx8uVLZXlov6rw+fzmzZs7ODjY2tp6enqaM4to0qRJs2bNfHx8mjVrpu+10KhRIwDIzMzUlOiIBUmS1M9boa7A48bhn37Cly7hn3/Go0apjRmIJUtQgwb6zZGPD+rQAWJj8YQJuH9/ePQIbdiAzpxBX3+Nf/kFBweXyR0KCvDff4PebT5z+HDUty9YWADGYG0NgwZB9+4cDkfnh0Jf6Vj8+eT1bfs87ZkrdilMIjyfyAPO34KB3Z+39zvAZkoQwvYWr0+d+vn7HxavWbciLCKUz+NPmTRry4bdX8z40tLy/8tynsFgLPn6+6/mLmax2OqSLp16NGsaJJGU/nPtAgBYWloDQExspIlO5AqZxhFkz94ddTtiGgCgHRreIhbjP/7AJ06YSqhmJlIpvHqFc3MhORlNn/4OfV/XrVsXERGxevXqQYMG1bp9H82HglQqXbFiRVpamrOzc30uH9DQ0NDQ0NDQmM+hQ4dWrVqlXSIUCq9cuWLOFvM+3aBPFbeftbKEQAGEl4KEhIu5MEa9WcvaGs2ZU7WOKkMmh4IisLUGrn7ec4rC167hq1eRTAb29mjcOAgMNNVXpWrpyoI3NO85+UpQCxkOpMOahsCswcr2P//8880339TSuAwjw7IJJRNuK24XUGXWphfkF47Kjn7F/2oef55+ezZiMxFTjk19SitNMGE++nsuZ/JmzuTNVIJSgiXWYF1bJzLNvJJ55+TnlNjoMu4M0YwEMkG/PIlMml0yO9gu2AK9dX2dwp3SjNFsmXhZnCquCBexEMuZcO7F7rVeuJ6Larqx0p6wv21z+6b85kH5wSKqiA3sXpxeU7lTOUj/x6sCcixfKFp4U3EzjUqTYIktYetFeM3iz5rBm2H+2UtKSrZs2fLvv/9qF56WnX6lemXskFQydZl42QmrEzrlGLAIG1qJ1j4dLjF/bO+chQsXjh8/vnPnzjXvSo7lU0qm3FTczKFy1CUnZSe3Srb+KPxxKGeoiQMPyw6vEK9IId8uuIepwp4pn03lTV0vNLCv3dLSslWrVgUFBXl5eRRFcblcFxeXet7+W+mOZ4MN/P39Y2JiqmYjkZGBd+zAyclIJgMbGxg0CA0cCNWKTUZHR0v0s18BAEBJSUl8fHyjRjXy7q45kZGRkydPfrdjqBEuLuj0abh9G587h4qLsVCIevZEQ4bUrsMuvn8fxxuWW5UREgIkCQwGPHmCd+2C9HSQy0EgwP7+xLJl4OJSzRPHxjLXrRuckNBXJr3nbHvS1U4ul6WmJvs29Ktmh/8Vbt29rv6+d+rYVb+23twRNCciCAJhw1X1hlAoLNCypi8tLbV7p3nraN4TxLgsY5SjynF+1nwnlVNUZlQzn2b6vggKhSIqKkoulyOEHBwcvLy8HAnHRzaP7iju5KpyGyY11HgJiMXiuLg403kcpFJpdHS0XC5nMpkODg7aV2Eej6djp1QplpaWhi0WAPz8/AiCKCgo4HK5JEmyWCwOh1NY+Fa0wWQyrQylkscnTuDgYFCHrlUq/OIFHD6MPv8c7O3RmTP4p59QXh6WSFBeHpZKkZMT+uEHkEjw55+/TXWUnIzOnQMbG4iKAm2FYm4ufvwY6U08iO3b4c0b/OIF6tBBnQHTzs7OwsKipKRsEsvlchuUaylIknz5OuRV6ItXr5/LnWUcgJY+f1vwsiPT+sQm8j9udq5YgZu1GDeoX7eoyDuX/jmXmZXB5XK7denZ55MBFsLa1JF/6AwfMjos/PWDR/eGDhqpVCoAoKTEUMbPcgR8oVBgIS4VAUCpVCyRSPh8fj2N9f8VWtAAAAAFBfi33/Bff0GhuaKzyklPxwcPgliM5syp/mS0BkRERJw7dw4APvvss6CgoPofgAnEYrGFReXZeHr16nXz5s1qa1R//fXXuXPnmtNy1apVq6tlz3vgwAHtezmhUFh3mtbIyMjGjRtX3k6PzZs3p6WlcTicgwcPMuslDUpycvKECRPu379fWFio7eCkTVpaWlVFNp9++unVq1fNaUlRVPPmzcPDwwHAzc0tLc1opl41z58/P3z48O3bt9PS0iQSibOzc1BQ0NixY0eOHFlbm2BoaGhoaGhoTHDp0qWpU6dqr+UhhA4ePNiyZcu6O+koZ7QyHgPAsSw8xrn2N0VduQub/4CUDJDKgMcFdxeYOwGGflJeHRaGFy+moqKQUql+2fj8edS2Lfr1V6MuxJW6E9eBfXFmDiSkAosJgX4gqLVYM41hBjmAFROKVSCloEgF9qxq9lNaWvr8+fPu3bvXyqjkWE4CyUcVlmYooAYVDbqpuImhwhJ8ApmwUrwSAZrL170R82f4OxPOxrbUA4AVsvqU82mtjFmDvqyBBSwrVE/bj1LJ1PPy8ybUDAAQqTK66SeajP6h9IeNwo3ahW1ZbW/a3BRjcQqZIkRCD4aH+bmNzeFjzscfcz42v70USz8p+uSR4hEFZSuzBVRBAVWwSLwoVBm6w9LcjUqbN2/u37+/zg3vSflJGTaQtkBDjMqQdTygSpUxXPhgjLXDwsJu3rxZKx6Tmq+t5o+lLoxQRXxR8gVYgjFNwzPls2WiZelUuk55HpW3W7rbnXDX/74DAELIzs7uHUbIKk3QYHB5xM3NLSMjw/yz4J078aFDkJEBUP5reO8eHDqE9u4FW1vz+wEAmUxmeFdoOUVFRe82HQZFUc+ePdux4wPfgIgQ6tUL9eoFUKu/ntrcvWtaY4rz81FmJv79d3z6dIWF6IgIHBICK1agfv2qek588iTeuBEyMwGAiVCeTdlVW7r5F9ixp3oKm/8GBYX59+7fAoDGfgHubp5gKAdE/cNkskBu6gJX19AODTQGacRoFKwM5lG8DakbvOXeAKCQKcLDw4OCgjicCgrX8PBwTWRdJpMxmUw3Nzc2Yn/K+bREXvJaUSGJpMEsVBowxhEREWJxmZZCKpVyOBxjBo01RCAQ2Nvb//PPPxs3bpTL5VwuF2P8+vVr9WthMBj29vYCgSA+Pr64uBghZGtr6+XlBQDw4gVomScBSeLXr8t+Suztic2bofyagiQS4PMB4P6wnzprbZzGCQlw4ABauBDb21cYk1CIjEV8mjVDzZppniGEmjdvHvom9MWrZympSR9176X+o2CMt+/aGBEZpm6jhNZKWSKfW9Dc+4ydRcLTmBlSSS4AjBvR1t5O6O0xsEvnj9LTU729GnA4H8x8uN5wc/Xw8mqQlJTwNORx10491NcLiiIJwuiscsvG3QcO7n0S/JCiyN//3DVvdt1uKqChY3UAhYX44EF88GBtqhnUiMX42DG8fz9kZ9dyz2awaNEi9bTs8OHDyAhPnjyp/4H9lzBHllHrfPzxx8b+oBo0GxyjoqJ+/PFHAJDL5YGBgcbaf/xxFRatTCCVStevX9+0adP79+/XSofV49ixY2o1Q6WIxeJx48a1adNm27Ztb968KSwslMvlycnJ58+fHzNmTLdu3ZJrbtlCQ0NDQ0NDY5KrV6+OGjVK210ZAFasWDFs2LA6Pe9oJ2AgAID7RZBR29YGSzfA1KXwIARSMiC3AFIy4NFz+GIFLFgDAACRkXj6dPzmDdK23ywuxjdv4nHjjC6Ct2hhaj2awYCuBradVZtHL6DXeOg4Aj6dBL0nQdshMOZLyCuo/EDDSKV4wwY8ciTu1w8PGULNmweJibU42v8GxSoQkQAATARWNdAh37t3r3Xr1qZTzFaKAitWiFe0K2jnl+/XJK9J8/zmU0qmaMwYdkt331fe11EzqCnEhdsk2/T9aXmI15rV2sQZ/Zn+rZitzBzec+VzzeP+Rf33SfdpD6beYhWmI4u7pbszqEoiowbfQw0hyhCD5UIkDGAGeDI8a1fNUA2mlkx9qHioHSBXU0KVHJYdPiw7bE4nubm569evX758uU65iKrEaMGYE4Mnw9T2egYwaks6E6YKmy+aP7RoaJVyN1SJw4cPT5s2rVY2e22TbLurvKv/xwKAbCr7O/F3xsa/RLREX82gpoQq2S3drcB1mG612tjb25v4hhIEYVBsYWlpqYnQVAr+/Xe8cyfoCCBkMvz0KZ44saq2SQUFBaZNueVyuTH/hvrhyZMn9vb2VbOv+KDILYDXkZBUyY4YM6j0T0+S+OBBfOyY/kI0Tk3Fq1dDVFTVzvjmDd6wAcpN1M80aXCngRsAOEhkfjdu47Vrq9bbf4u/TxxSKBQIoUEDhsP7oWYAAIoi39Wp1dCCBhoAsLCwKCwsVGi5AO603NmJ1WlAyQC1mkGNTCbTWR6XSCTa1yOSJPPy8jRPeTyejmSQxTIl0y4uLtbpLScnp8ovRg+lUllQUCCV6s5tvL29i4uLCYLg8XgIIYIggoKCGjVq5OrqGhAQ4O/vHx0dnZ6eLhKJSkpKUlJSEtU3rV26gLakg81GHTsaPjGfDwB/nISEN3o7+wsKAIBYvhz5+JSVsFioUycww5MSAKQy6dnzJ/Yd2P7k2f2MzNSzF06WiIpXrlmydMVXEZFhlpZWo0Z89uOqTSNGLrgb+cuDyNkA4Gb3aljH2QqFGCGk+cUTCoT+fk1oNYMxBHwhADx8dA9jykwV6eeTZvTu1ZfP53/6Sf86Hh0N7dAgFuMLF/CBA1BHV26lEh87Bra2aPx4MORXU0fcuHHjn3/+qcaBly5dGjhwoH750aNHjx4ty8qpNk6YO3fuzp07tducPn1a/0tub2+fq5c3jsvl7tu3z9gY9u/f//TpUwDw9/cHAIMtU1JS1qxZAwA9e/YcO3aswX46depk7BTGWL16taurblJSfYKDg/fu3QsAOv5FQ4cO1b9MGiM9PV0tKPH29m7d2tTSnhpjXkkmIEly0qRJplWQtUVRUdH+/fu3bNli5m4GgiB0Zs/G0Myqu5q3Rq9QKFauXGlOy8LCwh49eoSGhqqfslgstX9jfHy8Opvmw4cPe/Xq9fDhwzqShdLQ0NDQ0Pyfk56evnnz5m3btmnyDqoZPXq0TvqJusCFA91s4E4BUBhOZcP82lufP3ASDpyGEr1AW7EYjlyAhl54zuml2IiDFH75EtauRYaSK6MFC+DOHRwba/BA1Lgx+vzzmg38LYfOwMptkFU+iycVkJgKiakQHQ+nd4FPVd+r0FC8cCGOiQHNwvHz59STJ2jSJGSeodr/CZfzgMIAAK0sgVWDOPWlS5f69u1bk5EUUoX9i/o/Uz4jofy7ScEb1ZsniifHrI4FsYL+lv5tYut8HBn3q/TX7wXf65TvstgVpgqLUEXoH+LB8Nhusd2csWHAc0vmnpSf1JT8I//ntuL2QdnBs1ZnHQgHczqpNsZWtQwGReLImu6qrzSi/27JoDLuKe4Z02SUJJV8e+HbE69PxMbGSqVSFxcXd3d3a2trKyurPn369OrVS22Gp1Aopk6d+uWXX/rqJbCv1GhBxzhEwxL+kmfKZxr9jQ6BzMBJ3EmVvLbKkGHZpJJJtxW386iyFfyTspPbSrettVg7mDO4hp1rc+fOnS1bttRKVydlJ00oDyJVkUdkR6bzpuuU51F5saTh646aODLuhuJGf857t4Dr6uqanZ1tTJ0gEAiMLf6Ya4FQUoL//BOMeCrgN29g82a0bJl5gwUAUFSWWIqiKB31Zz2zaNGi2toM875x5ipsOwipmVAiAh4XXBxhQC9YMRuqadnZqhX89VcFR3EdrK3h2jUwJk/JyMBr1qDyNVhzwOvWQVaW+rGcybjl4w4ArmLJ3KdvWFIZ/ucfNHcuGPFP/W/z6Mm/L18/B4D2bTs18vV/T9QMJEnKFe84TxwtaKABAD6fn5eXV1pa6ufnp7ZYtkbW923vPyp69PYWAAAAdO7WMcYmvkEsFsvOzi4nJ0d9FIfD0WRGqDfS0tLS0tLkcjmLxbK2ttZOWsFkMnXmnAghzZQAY1xcXKx5dRRF5efnN2jQAA0aBOfP4/v3QSYDDgd16oRGjapwSpUKr1kDz54BxtC27dmsHySMkX3RNXucr65XWNlzR44EALC3J0+cIDZvRvn50LYtmq479TKITCb7acPKrKwMhJBvQ/+4+GgOm3P73vWMzHQA4LA5M6bM9fdrAgADPoKlX7AOnu6UWpDhanODz0NcDvOTXv0c7B2r81b+/zGg7+DwiNDMzPRbd65TFOXs7GrCnkHDiKFjRgwdo11CUdT169eDgoKcnZ3rbLD/j/y/Cxrw48f48OHa92bQRizGx4+DuzsaNKjaHl9HjhyZMGGCfvnTp0+1Z2OtW7cOCQmRSqXz5s0DAFdX123btukcgjGeM2dObm4uk8l0qftcGAYvb0wmc9q0aQbbX716NTg4GACCgoI2bdoEAAZb/v333+oHo0ePNtZVNRg2bFjTpk0rbcZms9WCBp2kSocPm7UBRc2pU6dGjhwJAL169dq/f7/5B65cuXLWrFnqx2FhYepkGZs3b9bO4KC+Tq9Zs+bZs2dMJvP06dMGRfTff//9xYsXAaB3797mD0AbpVJ569atU6dOHT9+XOMNZQ6urq7mtL969ap6NdbFxWXBggXm9Lxt27aEBANpaPUZN26cWs2AEFqyZMmSJUvUs7eSkpKtW7f+8MMPJEnGx8dPnjz5ypUr5nRIQ0NDQ0NDY4Jr167t2bPn6dOnubm5GGNLS8tCQ5Pw3r17Hzp0qH6yPo12QncKMAAcz8bzPWtnozPGsOeYATWDGnEpPDv8enaaAZv0tzx8CBRlYBFdKEQbNsBXX2E9Bynk64t27KitDNCJqbBm51s1gzZRCTB5Mdw9VpUl/uxsPHcu1vdjyMrCe/aAtTUaP74mo/3PoMKwLaXs1mmgffU/jSRJnj9//t69ezUZzKjiUY+Vj/XLI8nI8SXjn9g+yaKyTPfwSvlKv9COsLtsfXlM8ZhXyldyKFvKJ4Bowmyy3WJ7e1Z7c8b2jeibP2R/6MgpZFj2UPFwYNHAf23+ZSO2Of1UD4N+78aWdBlQ+eKXaYwF7N8TjkuPG7agKAVYA3AJCocWDvt8WMeAjlwuNyMjIz09vaSkJDc3d9myZbm5uR999JGVldWVK1eCgoLU2xV06M3pfV5+XmdJXRtjTgw92D0mcyfvk+3TV4R4Ep67LHbV8ENCAtm/qP8dxR1tMQcFVDgZPqtkFsOSMYAzoCb9a1CbMDdv3txoA8DHZMdOy04X42IWsIJYQUv4S2wIG/2WKlBlUpkmzkUBdVtxW1/QEE/G51KGrgflKLDiqfLpeyhoAIDAwMCwsDD9PA4WFhZqA0v9Q0QikZn2Nvivv8CEoSNFwYMHVRksCAQC7Q2U+rBYLC73ne2nzM7OjoyMPHnyZOVN6xGKgpNX4OItKJWAUAADe8KIvlVWISz/Bf44BUXlO2lLpZBXCFHxEBIKZ3YDs+o/5Kh/f7xjhyknKgsLHGk03xAA4IQEJBbrpxJTKpWX/jlbIipu17ZTY7+Ass+wRKI9y1IhRCIEAK3Tc+wkMgCAtDR84QKaOLHKr+QDp7Co4PjJIwBgbWUzeuQEc9QM+pmq6oKs7Eyd8HD9oyNoqNKKLs1/DKlUmpCQ0KpVmU0aAUQr51avs19rZHZMJtPRsUIsnM/n83g8zccGIWRjU2Hu4efnZ2lpmZeXx2Qyvb29TV+8LC0teTyeRlXDYDAcHMwVKKtUqtLSUi6Xq50RQy6Xp6amqsevVCrz8/NTU1PVcZOcnJxnz54tMy43pIxp0RBCf/wBV6/C48fQvj3q21cnzIdXrMB//w3qr3ZkJNHgs0dEmx3saZMUf9lCUQGyIYaM9wgMvHn94svXz5OSE5lMRpM2TQf06e1t3kVry471WVkZtrZ2c2YuYLM5361exGSxPura+/I/5xkMxvq124SCt5eMeRNh3kRQqkawmCPM6ZxGG9+G/s2bBoWGvTpx+igANPEPrF4/69atW7FiRfPmzV+/fl15axqz+f8WNKSkwMWLEB1d5ydKTITz5yEwEPT2HNQFy5cvj46OBoAdO3YMHaqbBPHQoUNqy4T58+eXJQHSok2bNjr3JwsXLkxNTe3atev8+fPVJerd6tOmTevRo4e6ZPr06UVFRX379p0yZYrmwMOHD1+4cKFKU7TExMTPPvuMoig7O7uzZ8/yeEY3ZGh+CDp06GB+/7WFZvFd52pdP2gbFcTHxwOAQCCYN2+ejpvThQsXfvjhB/gfe2cZ2ETWRuH3xpOmqbvSFurQ4u7u7hR3dxZbXBdncXe3BRZdnAJFSt3dvWkaT+b7MSWENFZDPub51czcuXPTNpmZe897DsCyZct69+5dvp+HDx/evn0bALp27bpo0aLKDebs2bNjlWoBWSzWsGHDjh49WrneVJDL5UuWLMF/XrVqlT42mzk5Oev1M9O7cePGvXv38J/37t07bdo0xS4Oh7Ny5UoHBwf8//nevXv37t3r2rVrhd8AAQEBAQEBAQAAYBg2b968nTt3Km9Uq2Zo1qzZtWvXaLQaXI9UppcFzI0BgQzCeBBcAn7VESYWHguJ6p25y6ib8hD42iYNsdxclJYGai2dGzZE58/DqlVYdHSZJtvMDPn4oDVrQCWMswqs2AFpmpe9QqLg6j0YpHe4M7ZypRo1A05xMRw7BgMHwo9bofl5OJwOMXwAAA4FAnR7xmnkwYMHlvaWyyyWReVHcTEuHeiOZMd5rHld6frezd4W3X4j0RhNGCGNWMlbqWWNGUcK6suIncnOr01fXxBeuCa8xsW4LMRqRW01jTVNZy0+TrIs+aLwoiZziPeS9xv5G/80+OrWVhNrEiqaBi2naEtre0l4Sa3Dv554UDRE6v4cqLegyAYYDOAP8BqQMfI38cffhbOzs6LJkiVLIiIiXr9+LRAITp06pemhfhxj3D7+vlBpqNq9FiSL5azlmsa2zXCbA9nhkOBQnDROAhIA4CCOF8Vrn+E+f6p/Bd6kOraWbtUUuZIlz/qD90cnWic6opffW1EKCgpoNJqmpMt0efqgokGfJJ+EUPaJuC++f0V4ZQV7RXkLCiEmlGE6PrYSTE3eAR3RaSSaWK7NPICNKhlwI5FIEhMT+Xy+XC4nk8lsNtvJyYmiWZyXmZmJu31omSxShkaj+fn5JSYmFhcX42kOVCrVyMioVq1aanWTcXFxFy5cSEpKGjVqlG5hZXAwaP2GwfLzkVicmZ//+fNnPp/v5ubm6+urxf7B1NSUwWBocf2k0+kqEebfk23bto0aNUofT9PvRnQCjFsCYTGg8La49Rh2n4Rjm6GO3sXAV+/D8ctQVM7IQyKF/wJh7jrYo5cB6LcYGKDBg7E9e9R7MDg4IC8vLCxMWw+FhZCaCp6eKpsf/Xfv7v1bAPDy9TOPOl4zpy2g0WiQkQElJdlsVoyZUZypUbIxBwADQDFmxgDJAAAYBhFqvJH+77l05SxfwAeAMaMmKi/1ablw45f4mpY1JCZV1cCp6hAODQTKqAQesVgsJyentLQ0sVhMpVItLCxUQpoQQl5eXtHR0SKRCCFkZmZWvpDS2tpaz8J0Eonk5eUVExMjEolIJJKlpaWeB2ZkZKSmpipsGDy/fGfm5+crmx7J5fLi4mJc0HDgwAGZTKbJ7RsAyGQyg8FQtrumUqnFxcVsNptMJqOuXUHtAgGGwdu3oFgFk8tHii69M1y5tWTGXtqEWvIUtqfTwz/pN26dv//oDgCQSGSJRPI55GN4RMj0KfN8vDRKVxVkZqQDgKW5laODs1wuY7EMcnOzDx7dAwDGRibKX3FfR/57L/xWhfFjp9178E92dhaHY4THFVUULpe7bds2AKhiCiRBeX7j/2sMw+7fxx48+E5ne/YMvL3RvHmVM2nw9/ffuHGj8pZ9+/bh4jLlhVgbG5tHjx7hrgz9+vUrr2bg8Xi4Bs3a2lqtLb+1tfXAgd9It3C/X0dHR5Xtfn5+fn5+ACCVSocOHQoALVq0UG4TFBSkU9CQnJw8fPjwtWvXtm/fXiAQDBgwoKCggEwmX7hwQXm+ozy4oIHNZnt7axNJ8Xg8tQ//eLKAYpxaelDLp0+f8B9+eBLB06dPAaBZs2Yqz/yRkZGjRo3CMKxhw4bLl6uZ5SkoKBg7diyGYXZ2dqdPn9bXU1Erffr02b59e0JCQnUJGs6ePYv/od3d3cePH6/PIQsWLCguLgaA7t27a09dUfh2tm3bVvlDpGDs2LFXrlzBO9m/fz8haCAgICAgIKg0W7duVVEzqKVjx45Xr179no98bDL0sYALWQAApzIxP8NquCOKiocSrTVOLImucG6xWKMLMQA4OKCjR5FQCKmpAADOzqA1lLQSxCVp2ysSw42HegsaJBKdNYhw/z7qU50O7b8i6SJYl1A2bz7fCRlX4TF96e6lqSNTg4XBii3RsuggSdBQxtD9nP369HBKeIqHafwnxgB7K3lrikwTQXPtKYA9yV7TLhKQhjOGD2cM12cwKuzi70qXa1QMyUB2X3R/FXtVJXquEHoucoxkjNzF3xUp1fYRcCW7xsvi1e5yJjuvYatJn/l5sCer+yuvBegIsAIAgAUsc6Rea+Xl5aVs/6sWGqIdNDw4jDssWaZaB2+EjCYwJzSjaUgvBgCAOaw5U5lTH4gfBEoCOYjThd7Fn1JVKQPOddF1tWv/OJHSyEuiS6MYaiw2K0pWVpamOX0uxu1e2D1EGqKyPV4Wv6hkERuxB9C/mX5lIzaHxNGurnEgO5Tf6EH2sEbWcaBx+Y2DOJ3olXF8zMnJSUpKUl6/Lyoqys/Pd3V1VVk4KSgo2L179/HjxwUCgaGhYW5ubq9evdavX6991giHRCK5urrCl4+tlqmP1NTUTp06bdq06datW+vWrVu5UjU0RxWt3wNFcvmxzMxzjRunpKU1aNDAwMAgPDy8sLBwxIgR69evV1utQSaTzc3N09LSNBmd2ttr/F6tafLy8o4dOxYcHPyjBlCelAwYMB3iv/1uEIvhQxgMmA53j4CDftKLXcehUMN9mUwGD15AYTGYVDxAGM2YAXl52LVrKpbAyNkZrVuHvX2r43gqFXB1b34+dvkyFhWFqFRo3Tom+esFJSom4tLVs21bd/j86c3rxl45DFU1sG92/tcXehQI/Z8RFx/z4dM7AGjSqLm3V13FZ1/nFVwhW6w5WUNkVDgAqF2AVKHmxkAIGgiUoZZ7nLS1tbW2thYIBAwGg0xW41TDZDL9/Pzkcnm1GCuyWKyK9iYUClNSUvDMaLFYnJeXl56ebmdnh4+NRCIpey3gbyEiImLTpk0DBgxQSB+4XG5BQQGHwzE1NVU09vDwiIiIwDUNGIbxeLyQkBA6nV7+/uQrGIZ9uwQ2gPwgZ8qyM/+QeXyGtU2dfWuARoWMrHQA6NCuS7/eg4Qi0e27158+f3T42N/Ll6yl0iyXb4fMHPCuA8unA40KAJCVnZmUnMDn8x0dnPr3HXz2wkmpTAYAJBJ52OCAk2cOx8ZFA0Crlu30/KUR6AmLyerfZ0hVetizZw9ewKMo1iWoLn5jQUNsLLx4Ad/tgi0WY69eoc6dwde3Ekd7e3urrNzfuHEjNTXV1tZW+VORlJTUsGFDuVxuY2Nz8ODB8v1s2LAhIyMDADZv3szhcCoxEgzDUlJSnJycpk2bZmJismLFioSEBFy1oPJwhV8qtKQAyuXyPn36fP78uWvXrgcOHHj+/DkuFNi0aZPOWD58nbthw4Zqr6nVQnFxcWBgoKWlpampqZGRkYGBAZVKzc/Pv3Tp0tmzZwHA2dm5cr/D6kIqlb569Qq+9WwAgJSUlC5dunC5XAaDcerUKbX1DVOmTElPT6dQKBcuXDCvWj0fi8Xq16/fggULcIGLnnEPOhGLxStWrMB//vPPP/X5Qz9//hxP/WjTps2wYcO0CBp4PF5gYJmJrpbIklmzZuGd3Lt3r7i4WCVhhICAgICAgEAfQkJCFNd0TRgYGCxdunTx4sU1d2uniQAbdCELA4DL2bDeFZhVPr+5CZBJINO8aPSZ7ANSpG0hxMgI7Ox0nIbBACWFbvXC06ymwCnR1eArGRk60v1kMnj3Dn57QcPSOIwnAwDwNIBpeqxY3RLd2sPfkyZLE4OYgzi+VN8t7C3WJOvLny6HfgqVHVTVlBdhRaeFp+3IdssNNFa0KyiU6whkLJQXtqW1/SD9oKmBBcliGkuNYrjqqLcEUELZG1+fRYtqGJNmDJDBMoNlc0vmanHsX81evaBkQfkIDyuS1Ur2SmvSTx25OpgxeDt/e54875utdQE2AVwD8ATjxcb2nau0BNuM1uym0c2pJVMjpZFFWBEA0BHdjew2gzljCmuKzsPpiN6L3qsXvVdVxqCCEBNqj1zBhTV6ChpkIDskOHRHdIcr5zIR04vitcxgmTmp7Ak9KytLU07o/JL55dUMODnynNW81b1ovVSSNXwpvuHScE0jsSRZTmVNLb+dgRgNqQ21fPS8KF6VUIoUFRXFx8eXny8SCASxsbHKvhQXL16cPXt2r1697ty5gyeEcrncPXv2NGrUaNq0aYsXL9bHyhG0ShkAIDU1tUOHDrNnz54zZ87QoUMbNGjQoUOHFi1aaOtRw1VYgGF7eLztJSVdra137NrVsmVLxb3NnTt3jh075u7uvn37djyBVAUXFxehUJifn69ieU2lUm1sbFQcv78nBw4c6N+/f7UoKoRCoVQqpdPp5dfPKsS0lapqBgVxSTB9Fdw6pLuT7DxIUReboyAlE248hLGVcuxGq1ah7t2xffsgIwMTixGbjXl6oiVLwMwMMZnY0aNa1KvIzAwcHbF167A7dyAtDQAwALhyBVo3BAO6na09i2UQGxf97MXjZy8eAwB8UTOwxRKnohIHLs8rp9A9v6isOyYTdelSmffwy4Jh2KWrZzEMo9FoA/oN1V/NoGimOER7EEzlxhYdEwEAHrpszGtuDFCuaJgQNPzOUKlUtV/vJBJJRfiitk01jqRCveXn5+NqBhy5XF5UVIQLGoyNjdlsNpdbplZjMBi1atVKTEzs1auXkZHRnj178O3R0dG5ubkymYxEIhkbG/t+WbOj0+n+/v4ikSgpKSkrq+yWDw/mMDExUT9IEgnVrq3sSojc3KaPJk//1jCrgX/j0LDg8MjQwQNG0OmM4UNGFxcXfvr8Ye3GFW/j/wqJMQSA+8/h7r9PcqPG+Pq529pbKT77+N1ORkZqfkGemal508YtvDx8EpPiaTSazi8TgsrB45UcOb6vSeMWzZq0rOCBPLyex9/fv2fP6smhI1DwuwoaJBLs2TMsVL11YU0RHY399x9yd4caM9G9cOFCfn4+iUQ6ffp0+bShxMTE7du3A0CzZs1GjapYuUBaWtrmzZtfvnz56tUrOzu7kydP7t+/HwAuX77cunVrvI0ibAkH9woWiURqc0YBgEQiXbhwoUOHDhkZGYr6+yFDhixYsEClZcuWLfGVexWePn2qtmd3d/eoqCgAYDAY+Ao3zrVr165fvw4Af/31l8JcwcXFRe1bRgh1795dyy3j9OnTNe36Prx79w4Pg2zfvr1iY3Z2dseOHVNTUy0tLUtLS7VXvUilUhUxBABERkZ6eOhrbdqjR4/BgwfrOYNQIY4dO5acnAwAHh4eQ4bo1sSJRKLJkycDAIVC2bt3r/bSgZiYGIWbVoMGDTQ1a926NYVCkUqlYrH4/fv3HTp0qNBbICAgICAgIMAwbPr06ZoUrlQq1dPTc+DAgRMnTtTTWLLaaW4MtVkQyweuFK7nwvAqj6KBL9hbQ7Lm+fG3tj3kkj2kVI3B28jZGTQYjH8fmLryH5j6O14jpNugrjqswn5pAovhRg4AAALY6Y5oWqfyMMDGcsdeF13nyr+WlAZLg1+LX+8x3DN9xXTZNBmo+wOVYqWnBKfmsuYaIB1Tk1TQschERdSNhhufSZ5FSNVYWJOB3IXWxYfio72TyoFA6b9F3ZpynMU3y64qT4uKh7ualjLob4A3gjHCgmSxlLc0RhZTIi8BADaJXYdUZw17TQ96j5ocYzXgSnZtRG30r+jfb7ZOAhgLkAvU19T0EekZnzOq6FFfj1rvtenrUGnoY/FjHsZrQmnSjt6O8uPmsgSYQIqpT1RRIAZtAQ0K4mXxQ4uHfpZ8xkMxAOCB+MEt0a2l7KXjGeMBICEhoXxOKADIQf5a8lpLz1HSqDviO/3o33h2/mX4V5AkSK0jCAlInemd65DrqO3tb8O/w6RhYVI1DvmOZMc9hnu0jEQTiYmJmu4NRCJRfHw8Xi+xcuXK8+fP37lzR/mxncPhLFu2bPTo0QsXLvTy8vrrr79U/EQrysePH/v16zd37tw5c+YAAF4gFBAQEBwcrCnvAwDQqFHY5cuQ/tUzpgTDjpWWbispaUKjPbO09Bg1CrVpo3xIjx49evTo8erVqylTply5cuXIkSPl+/fy8kpPT8/OzsYn00gkEoPBcHBw0FgVqgEMw1JTUwsLC6VSKUKIRqPZ2dlVOjX19OnT58+fV3OOs2fh1i3IyQGZDExNoXFjNG8eqAsEwTAsKSkJtwHHE0aYTGYl3hdOdh6Ex2prEB4DuQVgYaqtDQBkZAO3RGsLDKLUe+joR+PGqHFjgLJL19cLQ8OGyM0NC1GvSQIArH59bOFCuHULlH3gpVLDgkIwsBYWFk6ZMGvz9rU8XtnoHaj0Jp8jvXIKbEtKy19+kLs7NG5chbfx6xEaFpyYFA8Andp3MzUp+x+r0KVfRdNQ0cO1kJaeWswtBgBPD41rkNVio6sdlYVqHk+rvxzB/ykUCgUhJJPJUlNT2Wx2Vab3c3JycnJyAMDGxqZyX+z6k5eXl5qaqhKTAV9qawEAIVSvXr34+Hg+n08mk52cnE6cOLFs2TIAePDgAT7tUFRUlJeXh9foyuXywsJChcEDDp1OVwmBEgqFpaWlmm4M0PbtMG0aFhkJRUWITIasLOyff1CvXgBQUARTlkN0IrAYLfwcbmZlZXwMDmpYvwlCaOzoKRF/zBQISq1Yexi0KRJeBD954IfwbBqN2tmulcJcCsMwPp8PAHwBPzwipHXL9gDA4RjVq1tf7WAIqoXcvJzwyFAmk1VRQcO+ffvy8vIAYPny5d/h+/x343cVNOTnw/v3kJenu2U1wuXC27cweDBokNhXnSVLlggEgqKiIu0OB4GBgQo1mbe3d1i55DaxWBwSEhIUFPTu3bukpCQAePbs2bNnz/C9RkZG9evXv3///pQpU2JjY2NjYwHA1NQUF8srUIQa8vl8TYI+Dw+PFy9etGvXLiUlBQDs7e2PHTtWwTetDQqFMnLkSMXLuLg4XNDQp08fNzc37cdyOBw3Nzf83alAJpNnz549f/58LYez2ezS0lIymSyV6pjsqDRXr14FAHNz82bNvjptvnr1KjExEQAOHjw4YcKEmtbYltfNVAtisViRsbJixQp9FJqrV6/GVSwzZszw8fHRLmjIz//qvKfF15rJZFpaWuKmJmFhYYSggYCAgICAoKLcvXv35cuXylvmzZu3adMmDMNKS0s5HM73t2RQAQGMskEr4zEAuJSNDbeu6gOnoQE0rKtN0FDbl02264EdOQJq13IsLdGiRVUcQxVxtIWwGI17SWRorz7vXh22tmBios2kgUqF5s0rNLz/P/5OLZsiH2QFTXU5gv3B++OC4IIIRCrb42Xx4/4bVxBSAJpjJRJkCddF10cyRmpsAQAAXlSvf8X/amlgR7YzQkbnOOdGcEeoFHyzEKs9tf1RTvUk0JXHhaxejF6GkiAJnwFULD8o20crN6ghVDovxor38Pe8l7yXgtScZD6BMaEV/ausvDOtc2fTzkGSoFeSV3JM3pzWvAm1yTfSjZ+Y05zT7Yvah0i+XZajAs2O1mNkD04Q5/bt25MmTar6iXwpvr6UyrhdVjvGJGMjklGGXFtZt45/VAAAKJAX9CnqU94yIUGW8EfJHxzEGUQfFB0d7e7uXv7YDFmGFtsPAJCA5KHooYqgwY5k9zfn7+nc6SqaBjqit6O2O2qo8WNrSjK9a3x3SPGQYGmwACub3CcByYvi9bfh3w2pDbW/0/Lw+Xy+lmQlAIFAIBQK58+f//bt29evX6uddrC3tz9//vzz589nz569ZcuWFStW9OzZs6KzxgKBYPv27Xv27Nm3b1///v0V23v16nXz5s2FCxceOHBA48GWlqhXL+z4cRCJoqTSfTzeeT6/A51+y9zcj0pFdeqgZcvUHteiRYugoKBZs2Z17Njxv//+Kz9dZmdnZ2dnJ5FIpFIpjUarxJ2SSCQKCwsrLS1V/i4qLi42NTX18PCo6G8pPz8/Ozvb3/9bHw6hEJswAXvzBhQFsklJ8PEjPHuGDh2Cb9NA5HJ5aGhocXGxYjwymUwsFvP5fFtbW32iQ1R4EwxZ2j4BkJkDbz9DT10m3EYcYDJAoHpF/QbLKlmaaoBEQn/+iU2fDllqpHnI0xPatMH++APKLdcZicQAUCwotWCx16zcHBUVLpPLnZ1crE3MsMGDsfhUNeeytUXr1/9u4tGH//0LAEf2nz2y/yy+pRIXfZXyPC02CRX6TOEW8QDgUUd9BZomLWb1ovLNo/07meD/FalUimEYnqoQHR2t+j2vN8nJyampqbg4oLi4uFatWtrFrElJSUVFRQBgamrq6Oio51mys7Pz8vKkUimPxyu/2sJgMJSvJiQSCQ8cz8nJ6dKlS2BgYNu2bY8cOYKnUAEALvhTtMcwrLi42O5bl0SV9QgymUzTUqVsZIT+/ht69sRyczGJBMLDYeVK5OAAfn5DZsHL92V9SPnd/GqdePn6WcP6TQCAyWAumrt8zaZNVsYRA5vPkkqld2/JcrJBKpVLJTIKlYyPzc7WXiqR5eRl2ds51qursTKToHqp5ey6fMlaK8uKreTy+fxt27YBgLe3d9++fWtkZL83v6mgAYuKwlJSfsB509IgOhrVmKABAFavXp2WlrZ79+7KHX769OmdO3eGhYWVF8ubm5s3adKkWbNmeE1/586dw8LC2rZtGxQUBADFxcULFy5cu3atQsegWCfmcrn4fVKjRo369+8/duxY5Qo8FxeXR48etWzZMicnJy0t7fDhw7Nnz1Y7Nm9vb52pM/v373/9WlulQoXYvXt3QkKCVCqVSqUymUwul1OpVFtb2zZt2mgyfvye4IKG7t27Kz/f9u/f/9atWzdv3uzbty8epjBo0KDBgwcrGrx69Qo3vTl8+LCxsbFie2ho6Jo1P0tE6/Hjx3GNi5ub29ChQ3W2//jx49atWwHAyspq9erVOtszGF8LD/Pz87UYJyruVOLjqyLLJyAgICAg+E3ZtWuX8ktPT8+NGzfiJsPapgO+L4Os4M94wABeFYFAVi51Ij4ei4tDpqbg7a1nAvHe1RCbBCFRanZ51YYDawEZL4GMDOzBA1W3YSsrNGcOaLaP+j4snQZBoZCbr36vlyuMVeOTrQEKBXx9QXMkGXJxQbrC5v6/4cvgwZdf9UJnHRPi+fL8i8KL5dUMOFn7skizSKD5gyUDWZA4SKegYRFr0TXhtURZotq9RshoJnMmfKmbX8Zb9lbytkBeQAGKLdl2JHPkWMbYmluMn82afVl4OV2ermZfOTWDMirKBuUfatqtAQCMkJHOsI9G1EaNqI1qeiTVjhnJ7Knx07HcsUGSIHyNnwIUZ7Jzf0b/jeyNG9w2pPyIiZcaBQHypnhHSiM1NbAh2Uxh6o7DmM2brSkAIleeu5a3ti+9b0hICO4ZoIIEJBjo+L9VuD4o04XW5ZnpswUlC0KloVw5l4zItiTbIYwhM1kzlT+2byVv15WuS5Yll2KlhsjQneK+mb35lemrG6IbF4UXuRiXDvRO9E4TGBNUUi30pLi4WHvhB4/HGzx4cGlp6X///ac96LN169YfPny4fv366tWr58+fP2zYsB49ejRo0EC7CADDsODg4KtXrx47dqx58+Zv374t74Sxffv2evXqXbt2TVnooEL+pEl3Xr8+9fx5hEAw3sAg2MrKjkwGEgm5u6P9+7WYLTEYjEOHDo0ZM2bRokV///232jZUKrVyoQxyuTw8PLx8vbVUKs3NzSWTyXXqqLfi0EROTo6tra3qIuusWdjz5+Xzs7DISJgyBd24AUqzLjExMfjalQoSiSQjI8PIyKii1hE8XZU7GOiVMFzLHmysoKBYYwMzE+jbqUJD05vGjUnbtmGrVmFxcV9/jUwm8vVF+/Zhc+dCiRrvCIdiHgBIAe5u39Rr1YZGDb9WN6EzZ2DmTCwoCIq/vB8KBbm7ow0boG7dmnkPPylZ2ZnRMZEKKQNU4UKvp6ZBe/8qn524+GgA4HCMLC3V+MJ9N+WlSi0+ETlBIBKJpFKp2txqneTk5OBqBgCQSqWZmZlaBA1xcXGZmZl4shKPx5PL5frI2hISEjIyMhRnUYbNZtPpdBcXF+XZfpwXL16MGTMmOzv73Llzw4YNU95laGhIIpGUA56Y5eyFHBwceDwebgWBEOJwOHS6NqNC7OZNLFnJhTEvT378ePqSXcpOPzEZTf1qnYyJjZLL5bhgwtHRuZb7tMjPG5kMMoVCMbOw4cGwy2dnXr/6dYGDL+Bv3bCnTp06oaFHf55ZlN8BJ8daFT3k4MGDuFuJnjW6BBXlNxU0wOfPUFDwA85bUgKfP0PbthU66M2bN8ol+Mq8fftW5cZoyJAhx48fv3z5ss5u16xZEzNc5G8AAQAASURBVFoudEMul3/8+BH/GSHk6+ublJTE5XIHDRp06dIllcZBQUEfPnwAADKZLJPJtm3bdvPmzePHj7ds2RIATE3LzN1ycnJsbGxw0/73799zOByVsIbatWvfv3+/Xbt2JiYmWrwlrK2tle0WVq5cmZCQ4OPjo6xyuHfvXjUKGrp27VpdXVU77969wxMZevfurbKrW7du3bp1U7z08vJSNmBUTBz07NlTWVmiLG74scjlclydAADz5s3T+dUvEokCAgLw97Vlyxbt8x04yorLN2/e1KtXT22zkpKS9C8GkorkLQICAgICAgI9SUpKevz4sfKWrVu3/oRP4LZ0cDeAqFIQyyGiFBp8uZXArl6Fo0ex5GTgcjESCeztkZ8f2rRJZx6EsSHcPQoBC+FjGBR9uYPgsMHPC05uBTMTAEBozx64fh3OnsUyMkAiQSwWuLigxYtB7+SvmkAuh0ev4J//wNocSnggLLdu7mgLe1cBrSIrLKQ1a7CICEyd7RmYmMC0aTWXx/dLEFwCIjkAgJcB1NElmDktPJ0kS1K/DwN4AWiLDiUBm6TRnEyBJclyDmvOKt6qQkzVWoOO6H0YfbrRy541OIhTObf5SuNMdh7MGLyPv09V1aFVzaCMwrtVsUWnlTThFKodE5LJDeMb2fLsu6K72fJsb4p3R1pHJmICAJPJVLuK+auzjb3to+RjgkyNVIsM5G70bs5kZ+09SEH6XvxeS4NoafSt0ltBQUGN1RnF25PtTUgmeXKNnqMkIDWlqvfSsSPZnTc6DwB8jE9HdDKoLvwvL11+iH9I2QHis/TzG8mbNew1oxmjVVwfKof2z1ReXt7KlSu9vb2vXLmizz0DiUQaMGDAgAED3r17d+XKlYkTJ6anp7du3bply5bNmzevW7cuvm6XnZ0dHR39+fPnt2/fPnr0yNjYuFevXo8ePdIU08nhcK5cudKtWze5XD5gwACEkFQqjYmJCQsLi4yMjIqKCg4OzsjIaN++/ZSlS3tHR1Nzc5FIBCYm0KQJmjkTtK554Gzfvr127dp//vmnpaWlzsb6k5ycXKJuLRwAMAzLz88XCATll220wGAwVGy3ISgIe/26vJqh7CyRkbBzJ/oyUycSiQo1GzVJJJLk5OSKChrqeoAhG0o0e+QbsaGup+5+EILubSE6ATQJbPw8wVXf4uGK07o1unsXTp+GN28wiQQMDVHv3qhLFwCAzEy1R9TLzjcTiPKZ9Fs5KZHb144YOtbO9kt9DpuNjh9H4eHYuXNYfj6iUqFzZ9StG1RqefKX5uXrp4f3nVHeUo3XcS0+DXoSnxALAG4uqrqi7yZlwFFxaCAEDQQIIS1aQJFIlJ+fz2AwTExM8P/VkpKSjIwMDMNsbGyUZQEAoPJShcLCQkUDmUyWl5enU9CAYVhubq5aNQMAODo6lndyiomJWb58+ZUrV5ydnf/777/yd1Pm5uYcDkdhHWRoaFjeK8LExMTLyys1NVUulxsaGtaq9c3atkwmS0xMFAqFbDbbyckJIVTeVgdJpRIpKP8+xBK2FDMCSVFRUaGpaVk2x5hBFp2PhjZv6SeTU5DVtUkDhC0bWT5/Yp5fUHanx+OVeHl5RUREXL58ecSIEdp/XQQ/EIFAgK9qeXp6DhqkfxUIQQX47W5ryoiNhR/yXF1SAmrn8qoVJpOpT4KgWuu8Vq1aubi4dOjQoUOHDu3bt7ewsPDx8QkPDy//GPnx48f+/fvjV6DLly/HxsYuW7YsLi6uTZs2ixcvXr16tWKxPD4+vl69eslfFGr29vZHjhyZOHFi+bMXFRWp5FYMGTLkwoULasd/9+7dDx8+dOjQQadtgxYKCwsr9CD383Du3Dn8h/J/a4FAUF6T+Atx9epV3A7B3Nx8zJgxOtsvW7YsPDwcANq0aTNq1Ch9TuHi4mJvb5+WlgYAhw4dmjhxolrZxNGjRxWJXJpmBAgICAgICAg0cejQIeXpDDc3t+7du//A8WihNguiSgEAUoVlggZsyxbs1KmvVW5yOaSkYCkpEBeHzp8HUx2xzGYmcOcIBEfC2ZuQVwCmRjCiD9T/5j4XUL9+0K8fkkqBzwc9FJnfkJoKWVlgYgKurtVlI/zuM8xZC5FxIPzi1EalAIaBVAqAwMQIPFxg50qoq8b+XCumpujwYZg+HYuO/mbFwN4eTZmCNFe+6uT2E7h8B7g8oNGgXVMYOxDov5Y0IiYG++uvWCMP6D4XAOqGBQLHVLui5ZP0k8Z9+L+q1n9MA2TQna7XZ3AWaxYd6Nv522NlsYpCcAeyQ396/x2GO/TpoebYZrhNgAmuiK7kyfPg2+LGLFmWFclKn07Uyhq+w/qB2mH8f2BFshrLHKuyUSQSaS9l+0VxJDvuNdw7o2SGiqaBgRidqJ0Ocg7q7CFFlqI9M0IM4nPPz7m4uJibq/G7pwLVh+wTK9U4ueRKdh3MGKxpLw4LqZFQHeQf3Fu6txhTrVhPkaUsLVlah1SnGU19sU2F4HA4FApFrUnDw4cPDxw4MGjQoJ07d1ZUAdm4cePGjRtv2bIlMzPz6dOnr1+/Pnv2bEREBJPJ5PF4RkZGtWvXrlu3bocOHdatW6dPPWiDBg1u3749ceLE6dOnGxoaZmRkODg41K1b18PDo1evXkuWLPHx8alKcpapqWnLli1fvHgxYMCASndSHi3qAQAQi8VpaWm4Ebee2NraZmVlSSQShWOE/MyZrzdI5ZHL4c0bxaucnJzyFrDKCIXCipYF+7qDqyMER2hsUMsJPF316urPmfAxFJ6+BVm5BThPVzi6Sf9BVQoGA02cCBMnqt7JafiNUWXy6e9C9zT2LWTSY+OiN2xZOXnCrLo+fl9beHuj9et/ZxWeTCYLfPtSd7sKXoKrSxJRUJBfUJgPAK4u33wGv6drFA4ROUEASv94JBJJoVQoT2ZmZnJyskgkQgix2ey6desWFBTEx8fj3+2FhYUql0It935yubxC6gccsVisSc3AYrFUJHGFhYVLliw5duwYg8FYtWrVggULWBpMFuvWrZuamlpSUsJkMp2cnNRe0I2NjdWWgMpksuDgYNwMqaCgoLi4uG7duqhPHzh+/KsrvKkpGj68lj24OEHBl3A2NkXsIJFl0iBqy4bmK9aAgQEA/PvgRvOWfoAQmSRtXmcVLwdWrTMcNWLC/kO7MEwOABKJZNCggatXr4mI0HzlI/gJOHz4cGZmJgAsW7aMsGeoIX5TQQOWlqbq7/p9EImwtLSK3gQ5Ojpu3Lix/PYnT548ePAAAFavXq140tOkLtcTFxcXfaz1Hz58OGTIEPwxacGCBf369QOA5s2bDxo0KCsr68mTJ2vWrFHI1t68edO/f//o6LKQsNq1a+fmag27q3mSkpLu3r178+bN58+f//ArwdGjR48e1ZEyq3JHW1paeuLEiRoc0w/lr7/+wn+YOnWqTrnJw4cPt2/fDgAcDufkyZP6P2OMHj16/fr1APDx48dly5aV/4i9ePFi6dKlipdEYRYBAQEBAUGFyMvL27dvn/KWCRMm/LTXU9MvlgNF+PLKixeYhsl6LCICpk9H58/r062fJ/jpLBCkUCqkZsDOnIGzZ7H0dOBywcAA2dhAly5o/nyo2gNz4CcImA9p30Y5S6RAJoFnbRg/CDo0Bw/91gbU4OqKbt+GY8fgxQuMx0M0Gri4oLlzobI1qZExRb0ncDPzrWRY2XzZP4/h8EXYvhTaNKnsIPXgs/Tz5tLN6bJ0CUhMSaYDGAPGMMZULl4BO3YM27cPsrOze5fNaFuHf5T/fRyNH4+mTdN0FB00rw2TAORAR3Q+pvE514vi1ZzaXM8RTmZNHsYcdlxwPFASiAHmRnabxppmR7LTfWQNgwAdMPpGmt+toFsfRp+JzIkkqNinQMVKuurovw7xi0oZpFLp2rVrDx06VFhY2KFDh7Vr19avX19L++Tk5Lq/mtV5ljwrWhpNQRQfio8RMtLUrBu92zPqs4UlC0OloVyMSwWqLcl2BHPEZOZkfb4TZCDDkI7UiNibsYP7aRQl7DLcFSINiZepmb1hI/Z45nhDpMNMqDxSkO4R7CmvZsDJkGcs4S15ZvpMSw8YYHyMb4AMtLQBABaLxWKxVEwQS0tL9+/f//jx402bNrVt27YqUhgbG5thw4bh5tIYhpWWltJotMoZRDVu3Pjz58/p6emlpaUODg7VXg/j6OiYkZFRvX1qj/MAAJFIfW6RJuh0up2dXUJCgrt7maQR5eXp+ApTKiHTuVAqk8nEYnFFfc4XTIDZayC/SM0uc2NYNEHffshkuH4QZq+BR68g9Ystgqkx+HnB0Y1gpUZQVEkkEkl2djabzdbLHlXznaEdt/TPp0F3e3R6BGKxWHz42N61K7caG1fM4uL/mDdvX3K5xROmjlCOnIDqu+xWsZ+YuLJEutpuqgLh73xjQDg0EABAaWkpi8WiUqkmJiblo5dwZDJZamoqfuHAMKykpCQuLo7P5yuUamKxmMlkslgs3MuHxWJp0cyRSCQ6nS4UChVb9Lmw0ul0Go0mUfI/IJPJZDKZSqW6uLgoXz5KSkqaNWuWkJAwY8aMpUuXlnduUAYhVN6VQU9SUlIU0U4YhhUXF+fm5lpaWqKNG2HTJiw/H7HZEBAALVoggOObYNxiyMoDBkV6NW9oWkzGOR+30KiwZoMGoatXgcks+wAqfQmU8Er2HfxGRI67TSucpAl+QkQi0ZYtWwCgTp06+kSoE1SO31TQAD9wQb3ip7a1tVVrQiCVSnFBw7x589hs3d6hlSAmJgZ3VlDc6Eil0nXr1q1duxYX0M2cOVORDtCyZcv379+PHj368OHDFArF2dnZ0tIyJyfn5MmTU6ZMOXv2LACw2ezatWuTyeTDhw8rn2jJkiX5+fl+fn54GoVcLp8+fbpUKq2o75wW5HJ5fn5ZPm2nTl9D8JQvh76+vhXqc/z48UeOHKmW4VWIU6dOFX+ZYd+wYQOeSBIREaGS5fErEhgY+O7dOwAgk8mTJk3S3jgnJ2fUqFH4Tf/u3bs13XupZd68eceOHcNFc5s2bQoNDZ07d27Dhg2ZTGZcXNzp06e3b98uFoutra2zsrIAwFCXuTQBAQEBAQGBAgzDpk6dWqwkCGAwGOPGjfuBQ9IO68syqEAOAIDt3QuaCxyxz5/R58+gIbKqRsEWL8Zu3vyaC83lYlwuxMdDSAg6frzSrsJSGcxdq6pmwJHJITEVaNQqqBlwKBQ0aRJMmlT11eNtO46sPtxKAt9MBGMYRMTChD/g3E5oVAPrpxhgc0rmXBBeyJHnKDY+Fj8+Ljh+zeiaOaliKx7Y48fYnj2QlwcAReyyFVPTkiLIycEOHgRHR9Szp9oDu9G7nRScFIO6wk0OgAE4pDkYOBt8lHwsv9+B7LDbcHeF5BccxJnNmj0bZut/SI1SE27MCk2Dzg5/UQlC9TJ9+vTExMQXL17Y2tqeOXOmZ8+egwYNWrJkiY2NTfnGycnJN2/eXLBgwfcfZ+V4J3m3qGRRjCwmR55DQiQbZONL9d1nuM+RrH6y255kj2c3CDABAzEq9OFyJDmaItMC0BiEShaSk68lj3w3UlMDB7LDMc6xydzJUbIo5e0WJIsARsBig8X6D0bBf6L/4mRxWhrEyeKy5dnlfVAwwA4JDp0RnEmXp0tBaogMvSnef7H/0vSrAwAXF5fIyEjFynpQUNBff/3VpEmTK1eumJmZubpW8ZLzFbyctIqdKGdWlkcul2dlZeG21XQ63dbWVn/dA5VK1ak/+BmoV69ecHCwQtCg+35DqYFOKQmJRKpEavuArpCYCntPQXb+N9utLGBmAPTrUoGuqBTYtwbyCuDafYhJAgtTGNAV3CowvaSDqKiohQsXRkVFlZSUkMlka2vrXr16LV++XMu7xry8ICxM014mgzlo+Fg3A/q+gzuEQuHn0E9tWrWvtuH+4ly7WRaXXMwt5hhW0P9MM9WlgIyMCgcABoPh5Ois0n/VO68QhKCBAABKSkrs7OxsbW21tCktLVXWHwCAUCiUfJutgGFY/fr1uVwuQsjIyEh7YbqHh0dERATeJ4vF8tAvb7FWrVrx8fG4ZoLNZnt7eyOEymsfd+/eHRMT8+TJkzZt2ggEAj6fr8meoYooJzEZpKY6Xr9uQCJhHTqgyZNR69ZIIIAvdwJr9sClu1BSCmbGcNjvmuupjxKMAwAlNCr2MQQOHEBz53bt1CMsPFjL6VgGbAcHRwCodhEkQTVy9OhRXHGydOnSqjh4EWjndxU0/EAnpZ/exGnKlCkHD6p6JPr5+QFAYGDg5MmTQ0NDAYBCoWzdunXOnDnKzezs7B49eqR4OXjw4L179+bk5CgeRzt37kylUt3d3b8+CAEAwLp16/Lz852cnCZMmAAA79+/xx/q2rVrV8W3k5qa+uDBg/v37z969EjFec/IyKhHjx5qLRy/J7Vr127eXN9KKZy///5b8bOvr2/btm0BQFPMxOrVq1evXl1+u9pZpx/O/v378R969Ohhb2+vpaVMJhs+fHh2djYA9O/ff/To0RU6kamp6ZUrVzp37ozftd+5c+fOnTsqbcaPH5+ZmXn37l0A4FTUCJqAgICAgOA3ZvPmzVeuXFHeMn78eO0VEj8WxRQlhgFIpVhamrbWJSXY5cvouwsasNOnv1EzKJBKsRcvYNUqtG5d5Xq++QgiNHu0CUVw7h+Y+HPUGOzfv//P3aYypvrci7QsmLcenl+orhSOryzhLTksOCzAvgkRF2LCF+IXPYt6vjB9QQWqpmPVsGMHrmYAADGl7ECGRAQAUFAAe/dCjx5q30NPek8PikeINKT8LgCA7mB03ujO5juDiwcHSYJ4WFnZEAlIXhSvPYZ7mlKbVmCQPx81NN1PSBn05NmzZ48ePQoJCcFXQSZNmjRgwIDVq1d7eXnZ2Ni4ublZWlqSyWQDA4PS0tK0tLTHjx/v2LGjQs72P5DLosvzSualycq+/GWYLAVLSRGldJR1vMK5UpeqTSfFRBWu2qcjui/FV4t6wPyceeMWjbXHIrSmtQ40C1xRsuK99H0JVkIDmiPZ8Q+DP5pQK+lUEyQNEmHaavdzsJxYWayKoEEK0oHFAx8IHwjg6zdkhDTiveT9TsOdvem91XZlZGTk5uYWHx/P5XIPHTr04sWLxYsX169fH6/sVFlp+5nJyclJTk5WNiHIyckxMTFxd3fXZ/lTLpdXu3kVjUZTXmgpTyVWd/z9/T99+jRkyJCy166u8N9/2g5QcmAyNzfPyMjQotuotH/GgonQqRWs2Q1J6cAXgAETnO1h5ayKZ2Ph4zSFScMqc6B2Ll26tHDhwhSFAzlARkbG58+fnz17dvfuXU3aF9LSpVhQEJaYqHYvql8fmjd3KiyTcmhyYv8NSUyK55YUAwCDzqxGNQNO1W8GMAwLDQ8GAE93bxLpB691EYIGAj1hMBhUKlU5OQi3RlBWOVCpVAqFYqork1HRYf369WNjY4uKiiQSSVRUlLu7u86rgJmZGYfDyc/Px0+kSTNx6tSpTp06NW/ePDg4GP+vZjKZnp6e1W6wZGRklJ+fL5fLDRMSPHfupBcUAAD26ROEh6M9exRqhhsPYP8ZKCoBAMjJg/DkcH+ZLIXDBgC2WAwYBvHxAPDf0wfKnSMADDBQUsr6evg/efIECIeGnxiJRILbM7i6uo4YMeJHD+f/md9V0PADpySqcOqxY8deu3bN3d0dL2HXgp+f3+fPnyt3lvKhFR06dBg/fjwA3L17F1cz1KpV6+TJk61atdLe1R9//HHhwoW8L7N1ZDJ5xYoV+owBV0UghLQIGnCLCO2iv8OHD6ut8g8ICBgxYkS7du0UEYA4q1evtrW1PXjw4Pv37+vUqbNw4UK13YaFhe3atQsAqmVevnXr1hWyebhx40Z4eHjVz/sTUlBQcPnyZfznKVOmaG+8fPnyx48fA0CtWrV0ZnaopXnz5i9fvhwxYoTa2JGJEyfu3bu3Y8eO+MsfLnwhICAgICD4VTh79uyyZcuUt5iYmKxcufJHjUcfBF+mghkkgMJC+LYMRQ0FGstqa5CzZ9WoGXBkMuzJE8TjQaXqUO8+gW/LbFTJyAaxBGgVWbKvCQoLC7dt3yMl39Sy+BMVD+9Dq9mkIVWWek54TkXNoOC95P3G0o0rDfT+D09IwJKSFK9YwrJlsBJWmR8YlpyMIiLA27v8oVSgbmJvGscdlyVX46fhP9s/oWNCztic/7z+eyR6dFJ0slBeyABGJ3qnsYyxNFSZ5SKCysHlcsPDw6VSqZ+f3/+H0xuGYUuXLl27dq3yEoiZmdnu3bu3bdsWFRWVmJiYm5srk8nwYrju3bufOnXKzMzsB45Zf7Ll2YtLFivUDMrESmNHc0e/M3tXMdGSHmjJjOBwOYJdgnUPdGvUjJHxHs6e6hoSE3RM99OAxgDVOooZ3Bl3hHekoLpcnShLnF0y25vi7UpWb7dgbm5uZGTUrl07JpN56dIlY2NjQ0NDR0fHX6imLScnJy4uTqVQVSwW5+TkSKVSHx8fnT0UFxdXe+2EmZlZsbrMLBw6na69dEQt3t7eJ0+eVLxEkyZh//4LmtSfDAYMGKB4ZWhoyGazi5RCKJRBCFVlYq2eB1zdp7vZjyIuLm7RokXKagYcmUz27NmzgIAAxQyYKmZmaMMGWLwYUzmWREL16qH9+wHg46cgfFstZ5dqH/kvyt17twCAQqGs/XNL1XvT08BJf+ITYktKuABQ11dbWtP3QUXYRAgaCHDfBQMDA5WlFhqNZmpqit/jAQCdTq9Vq5ZUKo2OjsY1DQwGw8WlYt9CaWlp2dnZeId8Pj88PNzf319Le4lEQqVSqVSqtbV1Xl5eaGioXC5ns9murq4qo83Pz+/QoUNUVJTiOlhSUhIdHY1X6laJtDTswgUgkdDw4WBtbWdnV1hYWFRU5Hj1Kl0xMyASYa9eoawssLbGN1y8W6ZmAACE5P+YOJAcPZ/bWwKAkVgiZTL/sTPPOrgjOOQbdz0TE9OCwgISiYQvfgFgkyZOxb+LiI/qT8uxY8dwn/ulS5dWwneKQH9+11/uD/yvqsKpS0pKuFyuzvy5KtK1a9dNmzax2WwGg8HhcGrXrq340l+7dm1eXh6DwVi3bp0+knlbW9sXL14sWbIkODjY2dl55cqVel4/bt68CQBNmzbV8mBTUlICmm0JcJQnUFxdXdlsNq7zWLFihZubW/n2/fv39/HxwTDs/fv3SUlJ/fv3V6suxOUdADBypEYHyBpCLpcvX74cAFxcXFJTUyXa554BAGDq1KnKqo779+/jCSaPHj1S/v28fftWp4agpjlz5gx+M2RlZdW5c2ctLa9cubJ582YAoNFo+NxH5c7o5+cXEhJy9erVW7du4QaAVlZWvr6+o0ePbty4MQAonjy91c0pExAQEBAQEKiwd+/eOXPmfHn2BgBACB05csRSqVbvJ6Tgyy2VMRXA2Bh0RncbaQxWrymSkjDtBRlpadiTJ6hXr0r0LdSVpi2RQikfaN/9Tauwf//+hFQS3VnV7VwZHh/uv6hmQcMuwS61K504MpDdE93TX9AgiQwlKy01WXDLKiyzjb7IZ3k8LDQUabj57Ebvto+zbylvabQ0GoOySXZDkmFTStOLPhf/+eufPn36vHnzpqNZx470jnoOiaC6kEql58+fP3z4cHBwsKenJ4VCiYyMnDFjxooVK1SU9L8cZ86ckUgkauNgqVSqr69vRdMbfyqW8ZYlytRXQgNAmDRsP3//LNas6j2pA9nhFOfUBO6ESFmk8nYrkpXDVodG/RvVrVsD8Tla6UzvbMo3LZBrVOzZkGy8KN8UwKTJ0m6LbpdXM+AkyZIWlCy4bnxdU4dJSUkpKSlJSUnaK1U0IZFI8vPzhUIhg8EwNzf/ztPHMpksOTlZ7ZwMhmFFRUWZmZnafTExDHvz5s20adOqd2D29vYFBQVqBQQkEsnKyuqbQliZDDtxAp4+xbhcRKViDg6k2bOhnDWIjY0NnsVZhrU1GjYM27dPjc4SIdSyJVISNACAh4dHSEhI+clMhJCJiUmlI8x/fhYtWoQvb5QHw7CnT5+Gh4drnGtq2RJdugSrV0N0NFZSAiQSMjeHVq3QwoVAowmEgnsPbwOAlaW1sxMhaAAAyMhM/xz6EQCaN21tbPw1v1hhglIhaYLiKIRQdWka3r0PBAASiVyvrra12+8D4dBAoEAul4eHh5eUlMhkMiaT6eLiorIa4u7ujuvSSCSSk5MTrobx9/fHrwvW1tYVddnJz89Xtpbh8/kCgYDJZMrlcpX7gdzcXPxSS6FQbGxsGAxGTEwMfuXlcrlCoVDl/tPb2/vTp08qNkUikah8z+V5Hwanr4ERB2YGgIXKctDjx/JlywB/GL98GW3dCi1b+vj4FBUVMZTmPQAAioshI0MhaFCuB2hS56ixzbNnYAkAJAxrll2wu0Oz6NQ4SIMvj3RgYW4hk8vZbMMO7bo2btTsdeDz+MRYGpnJHSSxsLC0srLq2rWr9ndB8EMQi8UbN24EgFq1ao0aNepHD+f/nN9V0MDhQHb2Dzt1ZeHxeACgT4XHX3/9pUn+rGDNmjW43YIKderUWbxYY+Di/v37Y2Ji8AzClStXqs0yUMbDw+PGjRs6B6xMbGzsmzdvAGDgwIFamnG5XCh3B6aCs7Nz/fr1+/bt27dvX19f31WrVuljXNGvX79p06aJxeJjx46Vj/zMyMi4cOECADRt2vT7L3KfOXMGt2fYsmWLTvsa/ALv7OysrCOJiiqL2PT29rb+cn0FAIWRxg/k9OnT+A+DBw/WUpbx8ePH0aNH408U27Zta9iwYVVOSiaTBw8ePHjw4PK7SkpKFIKG7z+dREBAQEBA8GtRVFQ0bdq08+fPq2xfuHBh//79f8iQ9Cfvy3qEORWASkW2tlhqqsbWBgbo+7+jzEzgcrU1kMshNrZyfdtZfmtqWQ42C4x/gvSt9+/fI0QHpOMZlq/LX6OixEp1/GJz5bkYYEjbr/Ar2+HgAhKgL3NfjvllOpVkc4evjbQ+4/Sj9+tM63yAf+Cl5KUEJKYk0zGMMe1p7QEgICAgIiJiwIABDx8+/NVX0H85UlNTBwwYwGKxFi5c2KlTJ1x5n56ePnXq1FatWl2/fr16I//SZGmBkkA+8BtQGvhQdBeCVwWxWLx06dIrV65UbtX55ydMqjGrHgCkIH0ofljtggYAaE5r/tbs7SreqiBJUDFWzEAMJ7JT5zed19xbsyFkA94mVBr6RvKGiZgtqC1qkWtV+xiU8aH4eJA9Xstfa2pQn1qfhb4p6j0sOJwu1ya2i5RGykFOAvX/OXZ2dnw+PyIiQh8zA2VkMllMTExxcbFIVKbIS0pKMjY2rlOnjs7/UqlUmp+fLxAIaDSaubl55cIOACArK0tLuZFMJsvOztb+qT948KCRkVEVJzTKgxDy9vaOiIjgcrnKK0Y0Gs3a2rpWLaX/otRUbMoULCICpFLA11PevpW/fImGD0dz56r0qXqWWbMAIezsWVBWW5qaotat0fbtKo3pdHrdunWjoqJKS0sVEhAGg2Fqaqq21uj/hsjISC178/LyDh06hPu/qsfODh06BDIZyssDOh2UKnlu3LpcXFwEAL2696v21JJflLv3bmIYRiKRunbqobbBD/9Fffj0DgC8PH0M2T/+rlplOr2miycJfmbi4+MLvngMlJaWxsfHGxsbq1xM7ezs7OzslLfQaLRKy9HKi4RSUlLwaxaDwXB3d8cTIkQiUXx8PH6hF4vFKSkpdDpdWUdYUlKCixoVW0xNTfEqWWVIJJLOe4NdJ2D7EcgpAAC4eg8u7QFvpcw0bNs2xcUOS0uDzZtRy5YAYGxsLPfyAqX1NWRrC+7ucrnsxOnDkVHhfdqMff6uflYueDredbN5pmgmRyhrwfykd09BJIOvvwyUm58LGBQU5E8YM82AxRaJRJFRERKJeOr0SW1bE1L1n5cTJ04o7BmIZ/Ca5jcVNCArKywhAb5/zBiJhKy0VRRpB19yLm/bqCxxaNOmzdOnTxU++Vo4cOCA2u1ZWVl6TrWsWbNmzZo1+rS8cuXKgG8F2lpgsVj4dIkWQYNIJMrPzwcA7UOtX7/+hw8f9DyvAnNz88GDB587d27jxo0TJkxQqf5ftGgRfp+HOyV8Z4KCggCgZcuWAwYM0ClowC/5lchH/CFER0e/f/8e/3n48OFaWq5evVpxqz1z5syZM2dqaZyenq54aHF1dY2L0xhTWp6XL1/i91jm5uaurup9MgkICAgICAgA4P79+5MmTSrvqduvX78NGzbU6KnRzihsjkcVOyn6MjFihj9+jh8PkZGaBATIxwcaNariGfVHLoer9+DDFZPlJBZLztPWVEmrWiHGDYbzdyBPc4xGnVrwoyeBAQBkMplckoBJ8xFV4/0tlQyNf2IZ6mvx66N13g0zp9nnlIl3HXPLpDMpll/mBC0tka5/MANkMN9g/nyYX37Xxo0bBw4cOH/+/N27d1fbuH9LUmWpfwv+TpIlAUBbWttRjFEGSKPQJCUlpU2bNjNmzJg3b57ykomdnd3NmzfXrVvXpk2b58+fW1f2Q6pMjCxmCndKhCwiW5YNAEbIyI3stpK9sje9t/6dlJSUPHjwID8/v3379joXFK9du+bp6dmkSZMqjfsnhodp/WrVo0GlMUSG2wy3KV5mZWU1GNfg9OnTxsbG/wj/WV26Ok4WV4wVA4AFycKT4rmXvdeXWoNmGHsN9/Yt7psiU72aA4AXxWufoaq5f4wsRnuHxVhxnjzPkqTepYnFYu3du7dTp0779u3r16+fnoOUyWSfP3/GPTsViESi7OxskUhUt25dTcuWGIbFxsYWFhYqkr9TUlIMDQ3d3d0r4e6gJdYBRzlxvDw3b95cs2bN06dPa2KRlUKh1K1bNy8vLzs7WyKRkEgkBoPh6Oj4jcUpj4eNH4+VX3HPysIOHwY2G02cqNimtkgdzZyJhgzBDh7EEhORVIpZWZHGjFGblwQAdDq9Xr16fD4/Ly9PLBYbGBhYWFj8f3syc7lclf/S8mRkZJTf+P7j23/uXDM3sxg+ZLSZmQWQyfDtTHJeXs6TZw8AwNWlTuNGzatxzL8uhUUF7z++BYBGDZpaWKifeK+o0UK1fza53GIAaNywWfV2WzkIhwYCBSp/fZFIxOfz2ZXKMdQTExOTkpIShacjmUzOycnBX4pEooiIiPr16yOE8Mu64qjylkhyuVwq/eoRVVxc/OnTJ0tLS0tLy9TUVLxD3ApI+3jEEjh8sUzNAAAJKbB4M9xWxIOLxVhh4TcHFBSAXA4kEgCQVq3C4uKw0FAQi8HBAWbOBAODx4//DXz7EgBevzq2d6XPruN8B8OygCHF9VRoZ0shU0QgtrK08nT3TU5JSkyOw8UNZmbmycnxG7f8KRAKAMCQzfGooxoQT/DzIJFIcHsGJyengICAHz2c/3/+n+8dteHkBGFhoMvDoPphscDJqdJH5+bmAoCKIO6XQOeVQxk7O7v169evX79eS5vw8HBcaf6Nurz6WLZs2fnz5wsKCubPn3/06FHF9ps3b547dw4A2rRp06OHes1vjbJ79265XD5mzBidLUUiEX7V1ycc5Gfg4sWL+A82NjbaJ8tk30uKpBjSoEGDfriUm4CAgICA4CdEKBQ+fvx4z5499+/fL7+3Z8+e58+fr9EwbLQzCqpD0yD8Ui7PIAMAoG7d4OVL7MoVKG+PXLs22lNtgeU6SUiB0YsgNAqk4toBclsP0Lx0ZGWFOnWq3Fk8XKF1I7j+ANTO9Npbw3o16+Y/ADs7O5AVycUxZKqDpja1HKFLq2o+rwtZh5mzOclc2Z4hUha5gbchRZYiApEpMu3B6DGFOYUMZADYI9gTy8kPdzNXCBqcc8rMqJMsyt4UqlOn0toUAEAIHTt2rGnTphs3blyyZEnN3cTeEt06KjiaI88BACuS1UTmxB70H/B8VBPIQDaTO/Om6GaGvGyp6bLw8i7+rqUGS0cx1JiI8ni87t27z5o1a+63Nc04CKEVK1aQSKQ+ffq8ePGi0uXgOEGSoCHFQ5TzEYqx4g/SDxOKJyxnL9fHRSAtLW3NmjWXL1+uVasWhUJZs2aNsbHxxIkTx40bp8kM8p9//lFraPd/AxMxtTdQsSWoIWQy2ahRoyZPnty+fft9/H2rS1fjny+cXHlurji3V3GvM5wzLWkta2gM/lT/s5yzU0umRkgj5FB2aWQAox613gWjC+Ykc5X2DKQtAxQAKEDR/tsbOnSos7NzQEDAkydPdu7cqY8LSExMjKZ14uLi4ri4uNq1a5ffhWFYaGhoUVGR8qImPm0iFArr1atX0cV1nYujcrkcw7DyX8IYhu3YsWPbtm23b9+uU6dOhU5aIczNzc3NVf9kX4exYYMaNQNOSQl2+jQaOhS+fCcYGBio/51bWqIVK/B3qM/FhsVi/R8HTKjAYrF0lmnSy2Wc5eRmHzt5QCKRZGSmp6alzJu1xNraVqXN59Bg/L+vRbM2xFQVzrPnj/Gpwo7tu/3osWiDSqX61Wvwo0cBQAgaCJRQufKSSKSaLjF3cnKSSCQFBQUYhjEYDJlMpixc4PP5fD7fwMCg/DQClUpVljUwGAzFf7JQKBw7dmxGRsbTp0+dnZ0pFApeGGxsbOxcLkdJheR0KCj6ZkuesoCBRkMczjeXfGNjUPzS2Gx09Sp69w7LyEBt2oC5OXyxY2ExWcXFRanx+/0cEwq/1E84O7m41HKztLB2r+NZyucDQHZOdnZONkKITKKw2Gw2i92v98B9h3bi7X29/SaOn85k6LhTJfiBnDp1KikpCQD++OOPKj7oEejD7ypo8PKC169/gKCBzQavSiqqZDIZLt21t7dX2bV69WrFp6XqzwYmJiaXL1/W0uCPP/6Ii4tjMpknT57Ufut8/fp1fPlfxeSg6uBGBQDg718jwWNeXl5jx449duzYsWPHWrVqhQsIoqKiAgIC8Gvtnu84ka0MQujvv//Wp2VOTtncR41qKqsRhSVU9+7dtf9feXt760xUyc3NjYmJAQAajdboS4lb+c+OFpKTkxWChmHDhul/IAEBAQEBwf89ubm5J06cuHXrVlBQkPLsgzLTpk3btWtXTdfeYXM81Goa8I2VwO3zl27XrwdnZ7hwAUtOBvw9Wloib2+0bRtYWFR95PqQkw/9p0F0Av6K/C+5fW0snoypV3Yif/+qDOzIRsgrgFcfVT3s7K1h9Rxw/znSmadPn37lypW8nMUk+xuIqua+jkIWjR1EZ+pYX6sws1mzLwsva7JVJwO5I+2rPd4fvD9OCE5kyb9mjT8WPz4tOH3F+Io9yT5TngkAU5YWPpxq4ZZKAQAjPpcl4vPpLAGNyWOyi80EDps2VXHARkZGDx8+HDhw4PXr1+fOnTtw4MDqnZcUYIIhxUOeip+WYF/Xt55InrSntT/POa9zgVNBhjzjufh5EVbUkNKwAbWBnpkd34HhxcOvi65LsK8TpnKQR0mj5pXMk4J0LGOsSvulS5c2btxYrZpBuc2bN2+2bdv2xx9/VHpgEpBM4E5QVjMoyMVyt/C3dKF3cSe7azxcItm5c+eWLVsmT54cGxuLr3RiGPb69evdu3evXbt23Lhxs2bNKv/Q9OTJE+31Br86xXJtpfYIUFNq0+8wDFz4snz58gRZwsbSjcpqBgXJsuQpJVPem77X/4NWUVrSWn4w/XBIeOix6LEIRGzEHkgfOIgxSO0ntBut21nhWeUPiwrWZGs20jEj0bRp0w8fPvTp02fJkiVbtmzR3lgqlWqxRsAwrLCwUK2MIDExUUXNoIDH40VHR1c0UVTn9yqFQik/jJycnLFjxxYUFAQGBv7gpf0vBpnqSUzErlxBY8u+7qysrLJ/VG7vLwuFQrGzs8MXOZQhkUh43TCFQunWTXX1/dadaxKJBC/hLSwq2Lh11aABI1o0a638v8Qr5QIAIqGmjQl7BgAAmUz2MvAZALi61HZ2qtloniri4e5d0YVJ/E9fUXsJndBoNOW1YbFYLJFICKf03xM7Ozsej4f/MyCEOBxOea0VjlAoLC0tZbPZmhroD24PJpfLSSSSSj64QmBhZWWVnp4uEAjwl3Q63cPDIzk5WRFO8fLlyz///FMsFqelpcXHx0skkl27djVv3hwA7O3t9V8FcLIDU2MoVLq5MFepzJ08Gdavh5wcAAh3d83u0ekba3QyGZo1U77eFxYWAMCYUZMOH//7Q3AQACBUVjng612vV4+y8Eo31zpx8WXlChQyee2fW83MLPgC/tVrF5hMJgnII4aPbdTg/9Yg7f8DiUSCO5I6OjqOHav6kEhQE/ymggbk54eZm0OimomAmsXUFPn5Ve7QtLQ03EUnIiJCZde8efOqcdGaTqdryXrIzMxMTEwEgDZt2gwaNEh7V4oEgQo5NOjDpUuXAMDAwKBRjfn9bt++/cGDB2lpaZMmTeJwOB4eHh07duRyuQCwbds2X98atHmsFhRPTZqKaao3w7WKZGRkfPr0Cf9Zp/XF5s2bdXZ45syZUaNGAYCFhcXLly8rOh4Mw2bNmoUbUbZs2bJVq+ou9CMgICAgIPhlmT9//r59+xR2zeUxMjLav3//d5MDatI0VB00cSKMG4eCgrDwcLCwQM2bg+ZKx5pgxiqFmgEAYBV9sR8W3kb6mgSqmoYypUUVYDLgzjHYsA/uPoXsPJDJwNAAXJ1gw0LwUVPpCvD6NXbzJhQUgKkp6tMHmn+PKXVvb+8uXbqcP39emruIYrERUb+xviND0fiBzDljqv+8zmTnQYxB+/n7RaBGvuNP9V9uUBZFt6F0w17+XhV3ejGI30re9irs9cr0Fb4imGIt67st79Sfpr6xVKoUmZUU8OksAHhRl31mPv18FSz9FNjb279+/frWrVv4QvWlS5cqGlGvhcFFg++I72Dwzdw6V869Kbw5HIZfM7qms4ckWdIk7qRQaSiu/GCT2C4kl7kGc8cwxlTXICvNJeGlu6K7ahdo8+R5G3kb+9H7GSNjxcaEhIQLFy5ERekQUSGEduzY0axZs2nTphkZGVVubIcEh8Kl4Zr2psvSl/OWXzZSX5wQHh4+dOhQJyent2/furh81SghhFq0aNGiRYvk5OTdu3f7+fkNGTJk9erVisLugoICgUCgs7jt1yVDnlEC2mzhDZHhPNa8mh7Gf//9d/r06Y8fP5JIpOXFy9PkaZpaRkojt5duX8ReRKmxCT0aos1gzpjBnKGzZT9GP89SzxBpiNq9FKD0ovfS54yGhoZXrlzx9PScNGmS9gyUoqIiTUpKHKFQWFJSwuF8E1GPYRheCarpKC6XKxaLK1RXZ2trm5eXV94BW0H5abqgoKD+/fuPGTPmzz//1KL4lMlkJBKpZivvuVysQHPQFM7Hj/Blat7U1LSwsLBz586dOnVq166dv79/jfpvfUUshuBgLDUV1aoFdevCD4+oEIuxffsgMBB4PKBQMAcH0qxZoNlmY9SoUR8+fFDcMxsaGgwY2pNMpkRFxL56/s7Ly0tlvi48MvRd0GsAaNigqb2tw41/LvMF/JNnDr8NejVq+HjLL0kKKSlJAGBhbkUsP+O8+xBYXFwEAG1adfjRY9GBp0fFhFM1CovFUtaH8fn8St+fEPzSmJmZubu7p6eny+VyQ0ND5btEZWJiYvCrHo1Gs7Ky0tSsQuDaBXNz85KSEoUfM5PJxH0XKBSKt7d3XFycWCymUCjOzs6GhoY+Pj4ikUgikVy9enXu3Lk+Pj7W1tZeXl79+vXr1q1b5SbwaVSYOAS2HylLnXBxhM2Lv2mA+vdH7u7YqVMAsI+fKQ1775ac4Oyk8TfAF5QCgIe71/zZSy9dOZOSmiyTyzzcPU2MTTt16K5oZm5mERcfA4A5OdZatngtQighIXbb7k1iscjYyGTrxh9TTEtQIU6dOpWQkAAAS5cuJewZvg8/+l7wR+HsjDw8sOBg0PzsUf2QyahOnUpHTih0DBcuXJg2bZqWL2gGg6H9Aa8qbN68Gb/ADBkyRGfjgi8PSGZmZtU4hvj4+KdPnwKAubl5cXGxpaX6OMYqYmRkdPbs2c6dO4tEoiFDhnA4HPztjBkzZtq0aTVxxuolOjr6Rw+hAjx8+BCfXEAItW7d+vuctKSkRK2rqkwmmzt37q1btwCARCIR8cMEBAQEBAQ4GIbVr18/ODhYS5sOHTocO3bsOxcdltc0aFE24C1VGqyIx3anAADMdoQ1rkpLCGQyNG2KmtZsba5YApsOwtM3kFsAJARWZtCrAwT0h5BvraCliNKPeWqHcFkH6TNHLAPw5WRLS+Tvj7Zvh28XbyoBhQwrZ8LKmZBXAAIRWJoBXe0jeWYmNmMGFhoKX8plsJs3kY8P2ru3KkEJenL06NGioqL//rspSH5FsdyMaJ6IxMEwvgG9YNsK67HD1IovqoHthtv5GP+a6FqePE+xkQa0BtQGV42v0hEdAPLl+UcFR1XUDAo+Sz8v5S21IpWtRkS6SJueyBl+j9XrOQOhssXU/lskbU3UBz9XAhKJ1Ldv3759+545c6Zr164fPnywsqqGzq+Lrj+TPFNRM+BggD0WP/5X9G83ujbD5yhZVK/CXnGyOMUWnpwXIg+ZVzIvUZa42mB11QdZFQ4JDmn6IwJArCx2F3/XnwZ/Krbs379/3LhxpqamOnt2c3Pr0aPH3r17ly1bVrmxPRA9kJXTMymTIE1Quz07O7tTp04bN24cPXq0pmOdnJy2bdu2dOnSdevW+fj4/PXXXyNHjgSAvLw8i+9lS/NDOCw4nCXL0tLACBnVdOREUVHRmDFjjh8/jv+qY2WxWhrLQb6Ov+6w8LAVyaonvecSgyU1p2zQCRWoWw23jikeg9vPKIMAtaS1XGqwVM+uTE1NBw4c+M8//2g3O9E52YVhmFgsVtnI5/O1CDEBQCwWFxQUWFfkKsZms42MjHBH6/IwmUxXV1flLffu3Rs9evTRo0d79uypaQzx8fGlpaVSqRQhRKPRzMzMHBwcakTZUMFq75s3b7q7u0+dOvXJkydjxozJyMho06ZNixYtGjdu3KBBgxrJOZVKsdWr4dkzLC0NJBKMRkOOjtClC1q0CPTIJakR4uKwadOw6Gj4kvsOHz/KX79Gw4ahhQvVHjFp0qR///33zp07eH1a46Z+uJDF07s2YGjdmk3KioQ3716dOXcMwzA6jd6/z2BzMwsHe8fT544VFhVERUesXv/HoP7D27bumJObHR4ZCgDutatTxfvrUlhUePzEQQCg0egN6zf+0cP5itpProuzNsHWd8bAwEBZ0FBaWkoIGn5bzMzMtK/d5Obm5uTk4EtCYrE4MzPTzMysuv5h7OzspFJpbm6uXC5nMpnu7l/NxgwMDOrVq6fSnk6n0+n04OBgDocTGhpavkMMw/AUFQMDAz2vobPHQIuGcPoaGHFgZgBYlL+v9/ZGmzcDgHxGAABs3bEuYMSEJo3KNP0lJdxLV8+8//COY2TUvGkroVBoamLGZLJcXWrX9fVPSIoHAEsL61HDxyl3GTBigo2NbWkpv1vnngghvoC/adtaDJMDQN/eOqqICX4GCHuGH8LvKmhgs6FFCwgMhLg43Y2rCxsbaNMGNMRS6kT5C3rq1KmvX7+upmFVgBcvXuzduxcArKyshg4dqrM9nnrAYDA4VZ5gVWbu3Lm4P1tycrKfn9+5c+fatm1bjf0raN269dmzZwcPHiyVSnE1w+DBg48cOVIT56p2cHsMIyMjXPyh4P79+0uWLAGAR48eKd+svH37dsqUKd93jF95/vw5/oOHh0f1yl+00KFDh65du44ZM0ahKpXJZI8fP161alVgYCC+ZePGjTUUa0JAQEBAQPDLMXfuXC1qhtq1a69evXro0KE/JM23ij4NLY3R7hQMAG7nwmrX72p8n5kDA6dDcOTX6fGYRHj3Gc7ehIxc1cYSoMxgbDbCuD2kD+pgCS162LRc2hmqY5VaGXMtK7N5edjw4ZjKM1RpKfb2LYwYgS5dghq+kaPRaLdu3Tp+/Pjp06czM1fJZDJjY+MmTZqsX7++GubU4uKw8+chMxPYbOjeHbVurVg1QYAOcg6Ok4zbWro1XZ4uA5kxMu7D6DOVOZUEZW0OCQ4lyNQvJwMABthz8fPdhrsfiB4UYoUAICPD6R780z34BklFZD4AABWZD2cOr+q7KMfIkSPDw8Pnzp2LpwFWkWOCY8pJEypw5dxDgkNaBA1ykAcUByirGRQUygv38/d3pXZtRmtW9XFWmgxZhvYGnySfFD9jGHbx4sX79+/r2fny5cubN28+YMAAD4/KLETxMb72BqWY+gzs7du3Dxo0SIuaQYGZmdmOHTsCAgICAgJu3769f//+0tLSGlmt/NFwMe4y3rJASWCUVIe7hhSk+fJ8c1INOvTMnTu3X79+HTuWGRjr/EMLMEGSLClJlvRB8uGB+MEd4zuGqJITTVWnM63zMc6xhbyFEdIIOZRdycxIZm1pbU9zTldIbOHn5/f27VvtbVgsFu7Gr6kBiURiMFTzOCQSiVxxldWAdsWDTCaTSqVUKlU5a9zT0zMsLKy4uFilc3w9Rnmt+saNG1OmTLl582ZTDRLJ4uLi6OhohbE2Ph4ul1tYWOjr60uq9iV8IyNkYoJpSZFACL6sIWVkZEybNu369etNmzbt168fAGRlZT19+vTNmzdXr14NDQ2tXbt2vXr1vLy8PDw8nJ2dHR0d1cbOxsfHJyQk+Pr66haOSKXYiBHY27dfc7DEYiwuDpKTISYGHTnyAzQNRUXYpElYbDmxUW4uduwYcDho8uTyByGErl69On369Dt37qSlpdna2wCAVCajkMk+9Tx8fMuK9eMTYm/8czkqOgIASCTyuNFTzM0sAMDXx2/1ys3Xblx89uKxWCw+e+FEZFR4WkaqTCZDCP38bgTfh3dBL3GRpbW1LZX6g6tjVR6CFIVbir329j80aOZbWKxvtHr4AjABgVry8vJkSsGEuP6gGhUwTk5OThWsASaTyWqv7CKRKDw8vLS0FCHEZDK9vLyYTL1yXhr6QEOFn11EhPzgQSQWo0GDoH175WZGxiaFBflisfjjpyBc0JBfkLdt18bc3GwAKCjIv333BgB07VwmXqzr6//vg9tisaiuj5/KGalUavcufRQvX7x8gqsZaFRai2bfqdqToCqcPHmSsGf4/vyuggYSCTVtCv7+qpNxNQny9UVt2lT6thtXMNjY2OTn54eHh/fo0UOTScP58+dlMm11Gzhr1qxRq2LTRGBgYO/evfGe//rrr/KPiOVJT08HgKrXcyhHBuzbt++ff/4BAFtb24yMjMzMzI4dO65atWrp0qUkEunMmTNnzpyp4ukUSCSS0NBQRb4dAFhbW4vFYj0vhN+HXr3UWzi+ePECAJo2ber3bcqJwg3V29tb+TFSU2HB90HxJ9b0eF8TcLnctWvXrl271tbW1tbWViAQpKam4qkiOEuWLFm0aNF3Gw8BAQEBAcHPzNWrV3ft2lV+u62tbYcOHQYPHty9e/fqn3CvCLimoXKpE21MgEMBrhTiBfC8ENpUc1qaRqQyGDwTPpazkBdJ4HMUaBJWFCPOOepAANjoBy2rWcygA2zRIk0PUFhMDCxahI4erekxIITGjRs3btw43U31h8/H5s7F3rwBhQX39evg7o62bgVPT0WrJtQmV4yvaOrjk/STpl04+fL8BtQGXehdLgsvK9fZY6QyPwAvcsMARkCl34QWVq5c6ePjc//+/S5dulSxq1x5OaHNt+TIc7TsvSK8EiJR706Pd76Gv+Zf2r+VHFx1IAEdJo5i7Gvxd2RkJJVK9VT6J9GOm5vbX3/91bVr18ePH6tUb+uDAdIhLFDbQCAQHD9+/M2bN/qfyN/fPygo6I8//vD19W3RooX+b/BXIVwaPrR4aJg0TJ/GZCAzkO7Zj0rz+vXrx48fR0Z+9eTR+YdWIAXpC/GLoUVD75jcqZnRfaWoqCgiIiIuLi4zM5NEIllYWFhYWBgaGpqZmbV1bfve9P1Z4dkH4gcSkNgi20msSb6UCsd01qpV6/z589rbGBkZMRgM5YV/FRgMRvmsBzqdTqFQtMRDIIRU1vYUpKWl5ebmCoVCDMMoFAqDwXB2dsaLdkgkUt26dVNTU/Py8sRiMYZhZDKZzWa7uroqz2tfv3592rRp//77r6ZiCYlEoqJmUFBUVBQZGentXQM29fXrg5asHCcn9CVkdtmyZWPHjlWeq7G2th46dChe5iQWiz9//hwSEhIZGfnixYukpKSUlBSEkLe3t6+vr7e3N5VKjYuLu3fvXkFBgY+PT3Bw8OHDh/v06aP+vAAAgK1Y8Y2aQYFEgj19Cn/9hb77RI189Woor2bA4fGws2fRiBGgLguYTCYfOHAgIyPj6NEjKZkxAFDbxT0pJV4mk169caFZk1ZPnj0MCy/LjzfiGI0NmOztVVdxOJPBHDF0TKMGTY6ePFBQkP8xOAjf3qVTTyfHWtX7Hn9R0jLKAnqmT5rzQwagVsmtVnRlYW5Jp9FrfkT6oqJWJAQNBFoovwyk6aIpl8vT09P5fL6FhYU+BmaVxtDQsLS0VCaTqUQgRUdHl5SUaa95PF50dLRfBfPfscePsUWLICcHA8BevkRTpqDp0xV7baxsCgvyAcC9jhcAFHOLt+/amJub7SyDURJKdOP6iTSyj1fd5k3Llu0c7J02rdspEPAtzHVYjDdp1Pzdh0Aej//HghUVGjDBD4GwZ/hR/K6CBgAwM4POneH9e0hM/B6ns7GBzp2hskv7MpkMX/Ht06ePqanphg0bXr58GRQUpLYxrpjWyYEDB/Q8u1Qq3blz57Jly3DjvokTJ+Lmk9opKSnBBRN2dnZ6nkgn58+fnzlzJgAYGRm9ePHi/fv348eP5/F4K1aseP78+ZkzZ7THT5Q3HtTCw4cPZ8+erTytAAC7d+/+559/1q5dO2zYsB87Za+d2NhYPKOkWbMfWd6kJwKBIO7LzLiXl9d3O6+iYCIjIyMj45tKLBsbmwMHDvTu3fu7DYaAgICAgOBnJjMzc9KkSSob27dvv3///jqak4O/P5VTMwAAgwTDrOFgGgDA8jjseaPv5DKx5yQER1TyWCYDGlZ4tahqFBZiYdrW/7CwMFRcDL+cXa1Ego0ciak8WwmF2OfPMGECOnECaldnksUpo1NykN8X3S/Gvtj8orIZ5AWMVahm/EGYTObhw4dHjx797t07GxubmjiFAu1v4Ybohgi0OcYnS5Ore0QVw5hkrDXVAczJXyv1Q0JCGjZsWKH+AwICRCJR+/btX7x4UdF0nq70rndEd6Qg1dTAjaLGy/rmzZsNGjSoaNQxg8HYsWPH0KFDb9++PWHChAodW2kK5AX7BPs+Sj7KQOZIdpzBmuFOdtd9WAUpxUr1VzMAgDXZmo3UrFNWC3K5fM6cOVu2bFFeWPKgeARJ1M/2qOWl9OUT8ZN2tHY1MEDgcrmbN2++evVqZmamp6enm5ubra0tAEREROTm5nK53Ly8vOTk5Dp16jRs2LBT004tWrSonAEJANSpUydW05rxF0gkkrm5OR71rXav2mwdJpNJp9O1CBrodHp5q0gMw8LCwoqKihTnkkgkAoGgtLTUyckJ/z0AgIODg4ODA4ZhGIaVnya6cePGtGnT7t69q8X6MSEhQYtEo6ioSFNcZlVAy5fDhw+Y2qxSAwM0bBh+NY+Li7t7966WvwuNRmvUqFGjRo2UNxYUFISFhYWEhERFRUmlUicnp6NHjzZq1IhEIn38+LFr167Ozs7lXcTL4POxFy/UqBlwJBK4dw/mz4dvV7BqFgxDnz9rS+lITsauXUMBGiWJtra206ZPW7J8DgC0btXOONTo0+cP7z+8ff+hzJKESqW2bdWxZ/e+LJYaPVOd2p4rlqw7e/HEx0/vmUxm1049unRSH1zyuyGXy6OiIgGAQqGYmn4nt1cVMAxT1jRo8Y+xtKzxaLYKoSJo4PN1mAMR/M44ODjk5eUp/knYbLZarx2ZTBYcHMzj8eBLZlnNzRVQKBQ8ZEql7lTFb0koFMrl8oot4uzZAzk5APDG3irG3LjB3VvCxv5FJcVNG7UwNOQYcYzxVrfvXs/JzQoL/5yTm+1cUjohKOx2baeM1yWTO/aybPpNETLbgM020H0naWxssmLJugqMk+CHcvXq1cTERCDsGb47v7GgAQC1aAF9+mD79kFF1rkrA4WCundH3xrUVIjAwMD8/HwAaNu2bf/+/QMDA588eaLIDuTxeOUV6Dp59OiRzjYSieTChQvr16+P/vKQM2nSpH379uk8KiYmZsGCBfgIVR5sKgeGYatWrVq7di2GYQwG49atWy4uLi4uLj4+Pv3794+Ojn748KG/v//Vq1dVSvyjo6PxuoG8vLw7d8qqFrR7IgUHBy9btuzu3bv4S3t7+23btllbW48bNy4+Pj4xMXHkyJHr16+fNWvWqFGjfrj95oYNG1RUCzQaTWFToV32/pMQGRmpmCCo9NxHJfjvv/+OHTt27969iIiIgoICAwMDW1tbLy+vQYMG9erVS5PUlICAgICA4DdkxowZBYrKdQAAGD169IkTJ37QcMqotB+DWqY7oGPpmASDEB5Mi4L93+WW5MELkGpZOtWacO3qCM2+by4W9v49ZGlLmoesLOzDh6o89fwQsI0bsQ8f1O9KSYFFi9D16/r0U5dS9zJc1tLAlGTKREwAuGh08aH44T7+vmx5thzk+RQj3NNALq/BKvD27dtPmTKld+/eT548qcTDowILkg6NvvYGPIyn/XA+8KUgrZBNffXSgNLgveS9pr1GyGgiY6LiZXJysrOzc0VPMXHixNLS0j59+gQGBupjfKhgAnPCQf7BYGmw2r32JPsN7A3lt1+5cmXIkCEVHSROkyZNmjRpUrljK8ou/q49/D3xsnjFlsuiy91p3Q9xDlXv/8NK3spwaTljHA2QgdyV1rUaz67C4cOHGQyGyh9ovcH65+LnyTJ9xT1cOfeI4EhNCBqysrJat27dunXrixcvagk+wGv0g4KCnj59unbtWoFA0KFDh+7du/ft27dC3zYODg5FRUU6J7hcXFz4fH5hYaGKpgHXOmjSCVlbWyckJKiVQSCETE1NyeUWyGNjYwsLC8svT4rF4uTkZDabrRyuihAqX6j96tWryZMn37t3T3uQpfbCaKlUmpmZWe2CBjA0REeOwNSpWFQUSJVkUhYWaOhQNG0a/urUqVOjRo2qaIysqakp/p9Tflf9+vX37t3bp0+f169fK0QhymCvXkFampbOsbQ0FBEBvt9R1JmfjxUVaWsgl2MfP6oXNISHYydPQm6uAY1KoiA5hmVnZ44YOjYvPy81LRkAaDRay+ZtunXubWz81R8MwzC5XK78P8lmG04eP1MikVAolB8S7vZz8irweVFxAQDU96+Gmeeqo0XNAAAcwwrHMSvHVWjvvBIQDg0E+kOhUOrVqxcfH48LCFxcXNTeEsTHx+NqBvgSS2Fvb1+NE+z5+fkfPnwIDw8PDAy8c+eOv79/eRdtxcAsX70yCQmR1KpF8vcHekXMUbhcAHhrZ3Xc3wMAXgHA8X0A8OHju8XzVxYWFQCAvZ1jWnrK4yf3AcBBKB4RHLW3sW8WmwUAsXdvWQaMqepbJfjp2bt3LwBYWFjoE+pHUI381oIGMDREnTtDeDj28GGNngc1a4Z69IAq2Ozg69NUKrVr165UKvXmzZsDBw588OABvtfFxaVnz57t27evV69erVq1jI2NtU+LYBgmk8lkMplYLJZIJGKxWCwWczgcRcqdXC5/9+7dpUuXzp49m5NTZhlqYmKyY8cOlY/ohAkTjmr1laVQKJPVJckpI5PJcnNzQemSo0JMTMy0adMeP34MAAYGBhcvXlQ8F3l5eb1792706NE3btzIyMho27btvn37lB1oW7durXgLOGZmZppSMD5+/LhixYqbN2/it4k0Gm3u3LkrVqzAb/JCQkI2bdr0119/CQSCyMjIqVOnLly4sFevXosWLbpy5cr69evVvjWdTxpHjx7V/jtUsGzZsnXrVJV6vr6+bdu2Vd4iFAoPHjwIAO7u7vq7KikKAso/xleIjh07VvQmu379+tV+Xz5y5EidPiIWFhaLFy9evHhx9Z6agICAgIDg/4y7d+9eu3ZNecuAAQN+BjUDVETTkJgKy7dDTCJAWwCA7uNgRgB0b/u1gRMDOprBv3kAABeysDbGaGjNl1EVFOtoQKOpl16bGMHMgO9anQgAUFQE2u/Z5HLQPuP/E4Jh8OIFaM5Wx6Ki0OfPoKmQVInJzMlHBUeTZElq9yJALWktFS870Tp1onXCf56bhx0rBAAo1R0bWCWWLVuWmprau3fvO3fuVDpEbxxz3DPxsxKsRO1eDokzianq5qKMIdKxJsdCrB+oZgCAjeyNT8VPo2XqqpYBWtJatqJ9LbricrmVyw+eM2fOq1evVqxYsXXrVv2PogDlOOf4QO7AeGm8yi4rktUyg2WuZNUYC4FA8OjRI/3dGX8U2/nb15auLZIXKW/MlmWfEpwqxoqvGl2txnO9lrzGtOvFlGhOa76SvbIaz65Menr6ypUrHz9+rDJp4EB2WM1e/UfJH5nyTD27ypfn18AAYdKkSUOGDFm7dq32Zooa/WnTpgFAamrqo0ePLl++PGfOnGnTpi1ZskTPxQyEkLOzc1JSko+Pj/aWPj4+ycnJubm5IpFIKpVSqVQ6nW5lZWVvb6/pEDs7u9LS0pycnPIJrSYmJm5uqu4mYrG4oKBA00yFWCxOTEzU6DEAAADZ2dlDhgw5efKkdjUDAGixjlCcTnuDSuLsjP75Bw4fhmfPoKQEo9HAzo40axYoFdTevn0bn7KvRgYPHpyYmNitW7cnT56oMSRPTtZoz4AjEGAZGeh7ChoQAp0agvINhEJszhzs9WsoLAQAGkCtlv7xJpzA54969xyw4o91ySlJYonI0d5ZZQo3OOTDqTNHhSJBqxZtB/UfQaF8vSYqfEYJcD58fAsAxkYmwwbVSGKXnug5pamlmT56hWrXNBCCBoIKQaPRdGaQlZaWxsZHksmUWk5uCCGpVMrlcqsuaMAw7PTp0wcPHnzz5g0uTLS3tx89evSyZcvKN7awsBAIBHV27TINDiaLRBAYiIWEoMuXQeswBAL+Hyvn8fmlDAbTv5b10MSED3YWAGAmEFpiJGaLFrFx0fEJsfMWTeWV8ug0+rzZS7KyMiMiwz5+eJOVnXHczxNXMyAM8yhU/5RE8P9EcHDwq1evAGDSpEkVkqcTVJ2f1zP/O+HtDePH16yw180Nxo6FBg0q3UFRURGeI9ihQwd8usTQ0PDu3btbt27FdesCgeDy5ctTp05t3ry5jY0Nk8kkkUgUCoVGozEYDCaTyWQyGQwGnU6nUqkkEolEIlGpVAaDweFwzMzMbGxsnJycPnz4gGHYwYMHhw0bZmVl1axZsx07duBSACaTOWfOnJiYmPKCo/r162sZOZPJPH78uPa0Px6Pt3r1atyzyMHBofx7X7Zsma+vL65mcHJyevXqVY8ePZTbcDica9eurV27FiEkEonGjx8/c+ZM6ReBeXlro5UrNc5HxMXF3bhxA09GHDt2bGRk5KZNmxR3eCwWa82aNTExMVOmTMGdZHg83qdPn5ycnLS8we/P9u3bs7OzAUCnlCQ9PT0nJ0csFhcXFx8/fhzfWNMmtAQEBAQEBAS/EDKZbP78+cpbrKyscOnkj0WhY8CVDdq5eAe6jIVr9yEspmzLkzcwdjFM+/au8LAnsqYDAMgxmBqFHU6v1hGrQ6cioZY92JfTVViawbQRENC/hgYFAFBSCmExEJUAYqVFFuThoX0mCNhspGueq3pJy4Rxi6HlYPDvCc0Hwch5EFfRvIL0dOxb9bMqPB52/74+PVmQLMYwxxiAev+2upS6G9kb1e4y+PJQzqthQQMA7Nu3z8bGpm/fvgq3v4rSj96vDbWN2lwJBKgDrUM3ejcthw9mDGYgbZM+LuSKJSNUOyYkk+NGx2tTVHNGyEBuRWt13ui88kaxWFxpi9H9+/efO3cOf87VHz+q3wPjB53pne1IZcGOpsi0MbXxSaOTU1hTyrd/8OBBgwYNzM3Ny+/6eciR5+zl71VRM+DIQPZA/OCi8GI1nq5QXqhPM2Nk3JPe867xXSrU1Ari9OnTZ8yYoXbxfjRj9Dmjc82ozcxJev3tqKj6B/n27duwsLAVKyoc5Ozg4DB27NibN29+/PgxPj6+QYMGKlGeWjAxMVFxhNKEk5NTw4YN/f39/fz8/P39GzRooEXNgFOnTh0XFxdDQ0MqlYoQolAoBgYGjo6OPj4+5QtRcnJytH9PCoXC8toIZWbMmDF69OiuXXU7fOgsg8EbSKXS+Pj4z58/f/r0KSQkJDExUfsA9IJCQVOnogsX0J07pOvXSXv3KqsZeDxeTExMZVxXJRLtVriLFy/u1q1bu3bt0tPL3Ww5OoJ2b3AmE6mzdqgkUVHYmTPY+fMQryoUK4PLxf76C3G52jpBCKn8luRybOxY7O5dPq/kaH3PrS383tlZtknKAIBikfDl/l0IIWenWnXcPFQWQpJTEg8d3VvC40okkv+ePjx+6sffcv+0YBgWnxgLAHV9/dls3RYmqIJU+4C1f6XoHEO1V4KpFPsRlukEVeTFyyeHju16+/7l67dPX775DwCoVGpFDX7U0r59+9GjR3O53DVr1jx58iQnJyc1NXXfvn2qKed8PkilTk5OnjyeWUgIGf/EyeVYaCi2bZv2U+QX5JWW8jAMEwj4r+mkG039sg2YANA/q2ju0HFTJ86eMnGWibEpr5RnZGQ8ZeIsQzantpt7fEJMRk6mBKFSatlTvU2pwNSKWFj5/wfXepLJ5PLBrAQ1ze/t0AAAJBJq0gTmz8fWrYO4uOrv394ezZ2L2rbVcTuulQsXLnC5XAAYP368YiOZTF6wYMGECROOHDly9erVd+/eKVvnKTwY9DyFnZ1d+/btEUKZmZkXLlxQbPfw8BgzZsyECRPKpwniNGzY0MjIiMPhsNlsNpuN6yfodLqJiYm/v/+QIUPUro7HxMS4u6vJwmzevLni5+zs7B07duzfv5/75bEhICBgx44dauTbAAih5cuXu7m5jRkzRiQS7d27Nyws7PLly+bm5v369cNlH2Qy2dHRsVevXt26aZxiGzx4ML7Av3z5ck0ho/b29vv371+xYsXff/998+bN27dvm5iY+Pj4DBgwQFO31YXKTIdKKBROVFQU7hVhZWU1ZYqaKS1lduzYse3bK7qvr29VHGgJCAgICAgI/s+4ePFiVNQ3ioGdO3dqujP8zmBzPPTxafgcBcu3QVq5qARuCVy8DTZWsGJ62RZDCgQ2Qr2CsTAeyDFYEIMlCmCtKyLXmLOvla5fZJN6sHgyrNgBsUnA44MBExxtYdl0qK9NMFwlIuNh0SaISYRCLpAQWJpBA1/YsQyMOQA+PsjZGYuI0HQscnSE7xgfdvoGrNsDKUoFzJ/CIfATzB0LM/Sv0yst1Z0/WKzLSeMLfxr8ycN4p4Wns2XZio1URK1HqXfF6Aobqb/Npn95UpRU80y1Gkgk0smTJwcOHDhq1KizZ89WrtbzkvGlIcVDnoqfKvs0cEic9rT25znntRwIAL3pvf0ofm8kb9TutSZZrzFYU4khVS/NqM1emrycXzL/k/QTF+MiQNYk6x70HksNlqq4R5DJ5EovKJqbm589e3bYsGGPHz/28vLS/0AXsst94/s58px3kndCTFiPWq82WVV+oeDkyZPDhg2r3Ai/G3/x/0qUJWray5PzjgiODGFUMjWjPGSkQ0pmRbLqRu82hTGlCa0G4zZOnz6dmJh4+bLGnJq2tLavTV8nyZI+ST6tLV37SfpJS2++lOqv0jly5MjUqVOrssTl6Oh49uzZ48ePt2/f/t9//9XHP5JKpUqV4w90UdG6T1tbW1tbW6FQKBKJqFSqlsN1Fivjpqea3G6eP3/+8eNHRRioduh0usIyUy0cDic/Pz8+Pl65WWFhYV5enpubm4mJiZZjq0JsbKybm1sFrhRCIbZ1KwQGYgUFgBAyNoYmTdCiRWrVkJs2bTIzM2vatOmVK1eUo21Q8+aYvT2kpGg6CbK3h2pRTz5/jm3ZgiUm4u7imJERcnNDf/4Jyo4a4eHYzJlYbKz2npCLC/o27xU7cgR7+xYw7LpHrXd2lgAQb8KZ8zbUgi/MZTECg4PalZaCUn08X8D/FPw+OyfzVeBziURCJpNtbexT05LfvQ9s1rSVj1fdani//3fk5Gbj86KODs76tK+oIKDaNQ3TJs+ZOmm28hZ8SDpPVO1SBpyAgIBjx47htzG1atVScf8lIKgogUGvpDIpg84QiUUpqYmkFsjc3DwjK/3ajQtdOvasV/cbsyK5XK7JqFuFEydOPH36NCAg4MSJE4oPi1gsLikpYbFYZVfhjAxszhwsJQUoFGjY0KxOHUz5qophkKjxPhPH3s5x6KBRl66eBQAA9MTUEMMwBFDv0DHk4AgAddw8Nq3bUVhYYGJiSiKRAeBzyMfI6LIIM1cx9pEBAECh0tC6zfq8L4Jfl4KCgnPnzgFA7969NSWdEdQcv72gAQAoFNS2Lcjl2I4dEBpanT3Xro3mzEFdu0LVPMECAgIOHjyYl5fX59v7YwAwNjZesGDBggULeDxeWFhYUlJSQUEBj8eTfAGXNcjlcplMhn2LsuSzYcOG+CVhxYoVT58+lcvlnTt37t27d926Om6aGzduXFRxX9natWtzOBzutwLn3r17Dx48WPEyIyPj8OHDeBtPT8+dO3d27txZe7dDhw51dHTs06dPXl5edHR0cXGxubn5vHnz5s2bp//Y9HTjtLW1Xb9+vSJmYujQoUOHDtX/LDVHcnIyfqe7fv16nUayKkJ7Y2PjXbt21eDgCAgICAgICH41VG6N2rZtW0P3PEEhsO0IpGeDTAZGhtC6McyfADRdN9H6aBqW/qVGzYDDF8LFf2DOGDD8MqVsSoU7/mjgZyyICwDwdypElGLHvJBpzRToThkBgR+hmKd+r7U5zBsPLo5wdkeNnL08d5/C3HWQkvF1S3EJxCZBaBRc2w+OtgjGjIF160BtnSKHA+PH6/ZkriZeBMHKHZCVq7o9Ixs2HwQHG+jTSb+ObG3ByAh4Gv4GAIAQVGSxeSt7awAjYEPphlRZqghEJsikK63rLINZWmIUqApBgxwDdc4H1QuFQrl48eKgQYP69u177ty5SiQmMBHzlvGtW6JbxwTHsuXZAGBFsprEnNSd3l3nsQjQOaNz3Qu7R8lUvVXMSebzDObVp2qzAPxuWJIsTxudBgAexqMClY7UJ+9SKJQKLb6q0LZt223btnXq1Onhw4cV0jTgI+xJ76m9TVxc3IsXL06dOlXpEX4fIqQaZVI4+icv6IMNySYCtJ1xNHP0ZnbNTkYXFxcvWrTo9u3bOpeKncnOzmRnDGFjisdoinpxIbvMY1Vg0kMf5HL51atXP33SpqLQk7FjxxoaGvbq1SswMFCniYJMJqtiCKY+MBgMnf7Ayj7/akEIaRnq2rVrV65cSdcvtNva2prL5co1hB+xWCxDQ8OoqKjy5d18Pj8mJsbb27uG6lKysrIqYOGZk4ONGYOFhytSnLC0NAgPh8BAdOQIlDNkBYCFCxd6enr27t1706ZNY8eOLdvKZqMWLbDUVPUpVxQKdO4Muv46OsEuXsQ2b4ZcpduI4mLswwds8mS0cSPq0AEAoKQEmzVLp5oBGAyMw4ENG6BjR9S6dZn71t27IJHkGDDf2luVnRGh8z5urvlFuSzrTArCLl5EX9JyRWLRuo3Lc/O++kUN6j+8SaPmS1bMFYmEHz6+JQQNavn4KQj/wdVFNTKmGqlGMcG2nRtq+hQVomXLlk+fPj1x4oSZmdns2bOrngtA8Cvy6NGjgIDqSWxxtHWMjY3Cn2UwDHvz/sXMqfM3bl2VkZkWFx8za9oCH+96AJCfn5+UlCSVSikUip2dnbV1mRuhQMA/f+mUSCwaP/qrmFIsFm/atMnLy+v48eMKNUNKSkpGRgYuTDQxMfH09MSmT8fevy8bR2oq9OoFhoZQ8uWuCSEoFyxVnnZtOj198TgrK8PWxi4jMx0AMIAMmaTWlwYkEtnM7KuvSVRMBAAghDzqeA3sNzRq2zq+RJRlyALC+vr/nSNHjuAC0xkzZvzosfyOEIIGAAAgk1GnTsBkwqlT2MOHUIUpCQWoXTsICEDt2lU925bFYp08eTIoKEjLsy6bzW7atGnTpk2reC4ymfz06dMqdqIT3FABd5ZDCFlZWdWvX19Fr+Dv73/37t2JEyfOnz9/5MiRej7TNm/e/O3bt6NHjz548KCrq2qAqCZWrVq1atWqCr6Jn5QuXbo8fvx43759yn4eyihrL7p06XLhwgWhUCiVSq2srJo2bfqTm5ESEBAQEBAQfE9ycnLwaEAF69atq4kTzV0HV/6FPCUX8BdBcOsRnNkOrrqivbRrGnh8iE/SdnhSOtx4AKP6fd1iTIF//NCkSOxWLgDAkwJo8x4744Pq6fayrTBdWkHn1nDtHsjKrWIw6TCkJ7h/R/f93AJYuPEbNYOC8FgYNR+engM0bBgkJWHnzoGKptnEBI0YgZTUyRUiMwfeBINIDHU9wEu/SekVO9WoGXDyCmHTQejdUT9xhaEhcnTEylteK7C3Rz11LBur4EvxVQkm0A4FIQAMAKTfa0KbTqdfu3Zt3rx5DRs2vHjxovYYQU30pvfuTe9diQNrkWs9MX0ymTv5k+RTujxdDnITkokryXUZe1lfet8KdYUBViQvMiIZkWosTFOTr0bZADCsihWcw4cPxzCsY8eOx48f79ixY2FhYVBQUGBgYHBwsEwm6969++TJk3UurGpi3rx5c+fO/fkd+KSYjhkYnQ0qxHjm+LeStzxMvYzJmew8nzVf7a5qZMeOHd27d2+gNZm0tLT07t27ISEheBKog6FDtG+0rJMMvp0aMUWm81jz9Eym0J+QkBCEUHXFaw4cODAxMbFnz55Pnz41NjbW0pLH46nEuv8ozM3NMzIyNIkMAIBGo2myrwgNDY2MjNTfHMXKyiovLy8/P7/8uiaNRnN0dExMTNRkVi8UCuPi4vRxv6gEMplM3+8fuRybNAkrXySGYVhEBEyejG7dUqtCwP8rBg0adPPmzQkTJnTt2lUsFieNHBn18mVsZGSMRJImk4kxjI1QOwZjqpERo1UrtGhRVd9Ydja2c+c3agYFmZmwZg00aQJsNrZpExYTo6aNMhQKCIXw6RP26RNcuAB16qAVK6BJE0FeXpKFyZm6dUQUMsKwBpl5720tstisbDYLACxKhfD+PXwRNKSmJuFqBgqFYm1l27ljd/96DVPTkplMpkgk5Av4VX2//49IJJL/nj0AAHs7R3s7bQWylZYLVJfOAMOwTX+tjk+IRaTvpPrVn5YtW7Zs2fJHj4LgRzJ69Oh///1369atOhWHOunXd8jrdy8EAoGxsUlRUWFMbOTFK2dqObtmZKZhGHb3/i0f73oikSguLk7hOZ2YmMhisfBYiguXTwe+fQkALZq1qevjhzdYvHhxdHT03bt3FXYOfD4/PT1dLBYDgEQiyc/Pzw4JsUhWCh2UyyEpCbp2hX//BR4PEEJ0OqSkAI8Hmm+JpVLp0RP7s7IyDA054i/ufc5OtbR8vbRs3obP53fp1N3Wxh4AFi1adf3WpZYt2lb290fwayCXy/GaHy8vr3bt2v3o4fyOEIKGr6CWLcHCAmrXxh4+BL0T/tTg5oY6dEB9+oBvtZn+1a1bV6dZwq/FwoULdbZp0qRJSEhIRXt2cXF58eJFpQb1f0KzZs2aNWumT0tjY+MhQ6rNupOAgICAgIDg/4yXL18qT+V7eHi0aNGi2s+ycgecugb8b6O0ZHIIjoShs+DxWeDoWozDNQ1qHRpSM6FQa+qxTAYfw74RNAAAkwynfNCmRGxzEmAAKULo/BHb6Y6GWev1jirEsc3AYsDdZ5Cb/3WjnRUM7Q3r5lb/6bSwfDvEp2r0BwiJhEt3YUgPQH/8gVq2xPbuxdLTQSRCdDrY26MZM6BS86FxSTBjNUTFQ3YeAICRIbg6wdKp0EPr5EBKBiQka2sQnwTBEeCvXzAHWrAAmzoVcnLU7KNSUZcuUHEPgwoh/TJjXnPhJuWhUCi7d+++dOlS165dV65c+Z3rS6xJ1jeNbxbKCz9IPxTLi32pvnXIdXQfpsR/4v82lG5IkiUJMSEDMZzITotZizvTdVj6VTvVUk0+YsQICwuLRYsWhYeHs9lsf3//Fi1ajBs3jkQi7d2798yZM2fPntWUh6iFFStWZGdnL1iwoIrDq2kkILEgWWhvY0KqTkf9YYxhl0WXbwlvyUA1LsSIZDSTNdOSZFmNpyuPTCY7ePCglkoSqVS6a9euzZs3N2zYsFmzZvXr10cI2WbbHjhwIH9HvuSUBKwAABCg2uTa8w3mT2JWf3zvp0+funfX7bmiPwsXLrx161b37t1fvnypyWVaLpfHx8c7OztX43krjZGREZvN5qp1JAJACGmJ39q6deusWbOU5Q6FhYUZGRn4GgmVSrWyslJJr/fy8oqNjc3PzxcrpSCxWCwnJydDQ8M4rQm5AoFAJBLp6QZRIczMzHLUXhzLgV24oEbNoNgbEQFHjiANoaienp7v379ftGjR5MmTs7Oz6XS6g4NDHTe3OnXqNM7PH1BSwsCwYoSOSaX/0em3jx+vSqQvjnzrVkhL0zjahATYswf98Qfo41AilQIABhBlbhJmaZrBJhUe3lF0gS2o66xo0i0utXd0Ep9KibAwwa/3XeNSoN7X7xkarexvNzZgskgkfPr80fFTBxWr6V4e1R8o83/Ay9dPi4oKAaBzx+r8pqoheLwSADAwqAFxNAFBlblw4cLNmze7du26Z88eOzu7SvTwKfg9X8DnGBqxDQwFAkEJt6RRg6Yfg4Nevn7q7FxWblpcXCSVSrOyspQTtMVicWZmJi5o+PDpHb4xLj66ro9faWnptGnTTp06NWfOHOX08Ly8POULpUwmK+LxLFSuCyQSaft2OZcLDx4AhmFCIdy5A0IhOnFC0aS0lLdt18aiosJWLdsKBIL3H9+WlHBZTNbMqfPzC/JeBT739a7XumU7CkVjdbGdrcPYgK83YHZ2DjOm1rgiluCH8/Dhw8TERACYPn16tScTEegDIWj4Fnd3NHs2+PrC/ftYSAgkJFTArYFEglq1kJcXdOmCOnVSGxFHQEBAQEBAQEBA8KsQHBys/LJjx47VfoqcfLh4R1XNoCAsFlZsh10rdfejKW+CQQOqricetbftCOCPWsjPECZFYlwpCOUwJRKLLIVVLtVcXkUhw4F1EBEL+85AahaQSeDiALPGgKNtdZ5FH8JjtKUdCMVw4wEM6QEAAK1aoVatkFwOJSXA4VQ6ZuJjOIycB4mpX7cUl8DHMJi6ApZMhmmjNB4YFgN5Bdp6LuHD+1B9BQ3QuDGaNQvbvVtV08BgoA4d0IoV+vVSeTK+lN2aUr/3nMjgwYMbNGgwcODAqKioPXv2fOdJGROSSUdaZb5VlpcuP1B6IB/7KgKKl8UHS4PHM8ZvMdxSfQPUzYcPH/r371/1fjp37qw2YLFXr167du1q2rTpqlWrJk6cqGeSfV5e3pw5cyIiIu7du6epgvyHc0d0Zzt/e5osTQhCEpCoQJWARG1LBKg5tXn1nv2S0aUJaMK/on9z5F8/9a5k1xmsGXNYc6r3XOV5+fKlvb29u7u72r1paWnNmjXz9PR8+fJlnTrfCH3+XPHn3D/nXp50udm/zcgkchNKk/Gs8RzEqYlBRkdHe3iov7BWmsePH3fr1m3GjBl///232m+bu3fvurq6/jy2kXXq1AkLC1NeelFgZGSkyb4iIyPj9u3bO3fuxF9iGBYZGVlQUIAH1eMUFRVlZWV5eXkpFFEIoTp16giFwvT0dJFIhBAyMjKytrYmkUjZ2dnao23EYjGPxysvaCgtLX3z5s27d+8+fvyYnp4uk8mcnJyaNWs2ePBgPZesPD09o6Ki9Eo6v3cPlFaYVJHJ4Nkz0CBoAAAGg7F79+7du3er7hAIsLdvITMTOTn18vOr37Tp/UePunTpos/gtYDi43WU3oeGAoZhxcV6dri0Y9MCptLvX1r2bUaRy3vEJHePTQGAiR8i/nF3zmMymqRnN8zIhe5f/wTGRmWareOnDir/rRFCTRu3aEXU+6rjxasnAGBhYdWkkV4FXT8WXikPANgGP7thEsFvSO/evW/duiUQCK5fv37//v3r16/Hx8f7+fnhpZIymezJkycXL14MCwszMzObMmVKhw4dSCSS4oqTmZUhEon2H96l7Ggik0vr1Pbw92t46Oje5OQEfGNObvbSlfOEIqGBgaG7m5eTQy0SiQwAivsBEiLhLx8+/pdOZ2zbsuv58+erV69e8e2zGJPJRAgpnw6Zm6M6dbDs7LLXNBq0aQMYhtLS8GZSEoqwNGWlJVEjw568e2lubtmiWevDx/5OTUsGgLv3buHH2ds5jhs92cHeqZaza8P6Tar7N/1TM2rUk6tXE+l0Uu3aRps2NWnf/rvPRPw6UKlU3G++urJaCCoKIWgoB42GunaFtm3hxQt48gQLC4P8fCguhtJSNeIGMhlYLDAyAhMT5OUFbduitm212NcQEBAQEBAQEBAQ/CrEx8crv6wJw7DDFyElHbQspL8NrlL/jrZgaQb5RRobsJjQrY3Gvd3M4WlDNDIUiygFANiVAqlC7KAnolW3vb1Xbdi7upr7rCglpToacFUakEhVsS6QSGHq8m/UDApyC2DbMejYEurUUrMXABh0QCTANBqBAwAc2tbo0DbVjUFBQWobo9GjUf362ObNWHIy8PlAoyErKxg0CI0YofudVJnAorIfPH6Ez7qrq+vz58/btGlz9uzZkSNH/oARVJCTwpP7+PsKsUKV7QXygkOCQ24Ut5qoVscAokrhdRG8KsLeciFNCBY0aMONePv27d69e6v9dAoQQnPmzOnQocOCBQt279594sQJ7SmTRUVFf//9965du0aOHHn48GEmk1lzY6sKk7mTLwovFmN6LRZ6U7zXsNdU7wAoQDnBOREpjdzD35MmTyMD2Y/qN4M5w4yksea+Gnn58mX79u3V7nr+/PmwYcOGDx++ZcsWtUv+21dtD3oc1PNWz9GjR9foIJOSkvr27Vu9fdJotOvXr3fr1m3MmDEHDx5kMBjKe4OCgiZPnnzy5MnqPWlVMDAw8PHxiY6OLi0tVRhW0Wg0Y2Njd3d3TQqwPXv2BAQEmJqa4i8jIyNzy0UbyGSygoKC8PBwlTsrBoOhf3aqJiQSyfXr10+ePPnixQt/f//GjRsPGjTIwcGBTCbHxcU9ffq0Xr16vXv3Xrduna2tjhULY2NjS0vLmJgYDw8P4HKxzZshNBTj8RCFAnZ2aOpUaNy4rKkGK4uv6GygFiYTtW2L/0gBmD179sGDB6suaAC+rhAHgQAQQhSKPpEDuQaMAiYNAEgAttxSSx7fWCwxNjWzio5zKyhmi8vEDSyJdEjYF6cNCwuktBDCZrMpFIpUKsXVDGam5o0bNXOtVdvZycXIyLjC7+43QC6Xp2ekAUCj+k3wNdGfGQzDBAI+ALBYP0WeDgGBMvv371+8ePHIkSMTExP5fD7+BYsQatGiBUIoNDS0SCln8M6dO6NHj544caKhoaGXl9e5iydevHpKJpNV8llsbewaN2rOYrKu3riYn5/LZLKGDQ648++N7JwsABAI+Hl52dk5GU0btabRaAqB3YihY4+c2Gdmap6Xn3vj1mWOKX30hKHdenRWudqam5sbMpncL1/jDAbD2dkZHTgACxdCTAxQqdC2LWRnY+3aYSkpeJvj/p7vbS0AAPZswrf8e++WVCY1MzUf0HdIWnoqg8H09vJ1dHCu9l/vr8KZM3EAmEAAQUG5vXrdKyoaQ6XWVJzfr0779u1DQkIsLS1//lC//1cIQYMGGAzUqRO0b49ycrDQUAgLg6QkyMrCCgtBKAQMAwYDTEyQhQU4O4O3N6pXD6yt1QbCERAQEBAQEBAQEPyKpKZ+s9pcXVnaykTEalMzAEBBMQiEwGRoa6MFMhlaNoSoBNAUg+vhCi20hZiDKxMeNUCTIrDbeQAA13JAKMdO+aDvWkvP5WJbt0JoKJSUAJ0OdnZo7lzw8qrekzB0mVXTq7XS+/hliNBsoZ2RDat3w9kd6vfW8wAbC0jPVr/Xx6CRpm4bNWoEmmQNvr7ozBkkk0FBAXA4UAPe3WoJLIYYPgCAARma1EihtW4MDQ1XrFhx7NixGhI05MhztvK3RkgjJJjEnGQ+kTmxHa2SgaMYYLtKdxXKVdUMOMVY8d/8vycwJ5CgeubgokphaxKkirB4PuQkx8tCnks/P5eFvZJnxPMs7BOZhtYT13Oc1dfZVyO+vr7379+/ceNG3759t2zZorYeKDY29uDBgydOnOjZs+erV69q165d06OqNOtL158Vni3F1EioECAMvvmy9qZ4n+ecN0A1sgjkSfHcx9lXEz1rJy4urnXr1uW3nz17dsGCBWfOnOnQoYOmYxFCmzdvHj169KhRo3QXzVeBwsJCE5PqTPrA4XA4Dx8+HD9+fOPGjZcvX964cWO5XB4cHHzhwoXnz58fOHCgJrygqoKBgUH9+vULCwvz8vJkMhmDwbC2tlaRYijD5/OPHTv2+vVr/GVRUVFhofrvKwAoLi7OycmxtNQRccLhcKhUqkSi3sIEAGg0Gj6rXlhYeODAgT179nh6ek6YMOHixYsqs+2NGzcePnz41q1bt2zZUq9evTVr1kyZMkW7N0+9evVCQ0M9iouxRYuwhLJCWwwAIiOxDx9Qnz5o7VoAAJ3+MdUxXzpkyJCFCxdmZWVZW1ctA8xA11cKbt5laQlf3rIWzAQiY6G4iEGXAxQw6Y7FJRY8PsvOUWZtlSyXm/OFljz+N79iMhnatoVaXzWbJBLZ369R0PtAFsugf5/BrVq0/fkX6X8sxdwiXGNkaPiD7pwqglgixkfL+F73lgQEFaJ58+YJCQkBAQGnT5/Gt2AY9vLlS0UDJpPZvHnzoKAgLpd78uTJyOjQOnVqN27SKCTsEwDg/kMBw8efOncUAOh0xqTxM1lMFgBsWL0tOyfT3MyCSqU1adQ8KzsjKjoyNPRzWGRwMbeIRCK5uroaGBgAAF/A/xz6EQA83L0szK2u37pkYWkGAEdPHHgXFFjX179l8zZlV6uHD303bYpv1UpoY0MBzKJFCxqNBjQaOniwbPBr1mCXL+NlyRls1r91nN7bWlAwzEoOxUYcX+96796/kcqkdrYOs6YtMDU1a9TwF3B5qWk8PDhRUcVkMsIwjM+XhoUV+vt/D43vL4qPj8+PHsJvDbEArxUyGWxskJUVtG4NEglIpUgu/zobSiYDhQIUCtBoUOXgTAICAgICAgICAoKfCpXg5MplampHp8M9QnplJaOdUZpSJzYthg9h8DFczS57a9ixTPcYDMhw2gf9EYcdSAMAuJsHs6Kw/Z7fS9EQGIgtWYIpT6mHhmJBQWjoULRkSTWex8EGQqI07kUATepV49ng0WuQqubXf0N8isZdZibg6aZG0KAsZVCrWsAFDdpkDWQyfJtrXqNgAKu++F4PtALmj3umzMvLq6Fsgh38Hbv5u5NkSYotd8V3W1JbXjC6wEYVrmsJk4bFy+K1NIiXxX+QfGhE1Shq0YckAZzJwm7kQExKmvjaHnlarDQqCCFErteGXLcVfegikqO7LDFM+vQyr/vU0eHYv/6IXPPfB3379nV3d+/Xr9+TJ0+WL1/u6uoql8tjYmIePXp05cqVqKio0aNHf/z40dHRscaHUgX4GP+U4JRaNQMAYIAZISMLkoUUpGYks6aUphsMN1Q9UkGICa+Jrv0n/g8DrDG18TDGsBqKadATtQb++/bt27Jly3///efp6an98BYtWhgbGz99+lSTzUO1IBaLy0cYVAssFuv8+fPXrl07evTo4sWLEUKenp69e/c+duyYnrVuIpEoMTFRKBTK5XIymczhcJycnGpU3mFiYqKnvOPo0aOtW7dWuCxkZGRoSYuQy+XZ2dk6BQ1MJpPJZGoRNDCZzPT09L179546dap3794PHz709tYWuWRkZLR+/fqAgIAxY8Zcv379xIkTWqwavLy8wt68Gbh7N5aUpLqvsBC7dAnMzNCcOZi9vfZ3ATY2OhroAZvNHj58+LZt27Zu3VqljlxdQYNjEwAAiQQNGwIA9O0LwcGgLnPkm+ZybMGr4CMNvJKMDflUymsHa3AAACk4mIODOQCY84XDQ2O9cwoAABgM1LIl2qKajjRhzJT2bTrZ2tgRRfz6EPimbKnVzbWO9pY/A6Iv/0J0emUF2gQENc+GDRtiYmKsra3nzJlz8uTJ0NBQExMTR0fHNm3a9OnTh8Fg3LhxY8mSJenpaXX9PQEgJOwTiURydakdGxftV7dBi+ZtsnOzCgsL+vQaaGlhhfdJIpFsrO0UP1tZ2qSmpIvEIgAwMTZLSUuMT4xCJMjLz01IjBOLxXQavWP7bjbWttyS4qiocEQipaWnBId8CA75IJNJ27buCBgGW7aQYmNrx8YCwN+NfUJCXnXv2rtvr0G43EEoFJ6KDyPVdaudX/zOzirWzAgDoGLYCD7W4q9d+FNep47d01KTGzVsRiEqk7/A4dABAF/2dHMz8vWtfkkrAUF1QXxu9YBEAgYDNEuwCQgICAgICAgICP7/yMvLU35pUQMLvfW94eo9bQ3MjPU1BtCkaWAx4PYRGDEf3n/+mqpAIYG7G2xfBo31W6QnIdhcG7HI2PZkAIBzWeDDhukOeh1bJVJSsAULFIaZX8nPx06eBHNzNGFCdZ1qyRR4Gwx5GkpJa9eC6aO+vgyPhQ374H/snXV8U1cfxp9zkzSpuwCFluIUKTIYw2U4w4cNhsOAMRjuQwaD4cN96AvDXYdrsWKFUqi7Sxq/5/0jJaRprEoZ9/vhsyX3nnvuSRq5Ob/nPE94NCQy2Nmgni/m/Ay7vJSnsyQFarDuN3QchvdaT4xGzZBu73/EwKJrtYhBI2swlEBRbGyPwr00ALBg8Gu54jT9yMHChQvXrl174cIF9d0IVcRWydY3qjdWxKq9Rfvuwu4WJJ9ah7+y/logXpDKpmpvTGPTzsjOdE7tfMXxCg95E3G8UL5Ip8Z8y8VU/Ez5LN+ChhAJFrynx98nS8/tUvz7PzYmhOdTk/d1J+uflruV8/nGAY0dSBMHVLXGqRq1R1SopaC4n4a/IjChWFQE1apVe/jw4YIFC5o2bape9l26dOkWLVpMmjSpXbt2RSRJKVxOyU4Zl6TYMXYPnB44MA7EuHuP2eyT7lsiXvJG+UYJJYBdkl0rxCuGWw6faj21UPrPB5UqVXr16pX2lt27dy9btuz69etmOiF16NDh+vXrRSpoUCqVRTrR36NHjx49euTjwKioqIiICJlMptmSmpqamJhYpUoVO7tPvFZbJpOtWLHi0KFDmi1yudz4IUZkCtr4+Pi8evUqd2/p6emPHj26c+fO06dPhw4d+uzZM5MpEhqqVKly8+bNxYsX161bd/Xq1X379tXbzM/Pb+fEiZQ1EPKUlUUPHyZDhzLjxrE3biCnEPYjzs5k7FgzB2ac2bNn16pVa/DgwcZFG0age/bg7l0jDUjFimT0aACkf39cuECvXdNj88XjQfVRlemaJZ1+60mAu/Ptch5BzvbSnO+dRCvRuoY1u8emtBZY87t1J3375tbSMgzvs6jNlxDu+98G4FmmnLeXz6cei2lkMk7QwPEZ4Onpee/ePfXtFh+yfjQolUovL68tW7YcP3783fugct6efn512n3bobx3heiYyDKlyxJCenXvZ/wUYrFYJpPFJ8QACAl7GxT88VqIEFKjeq0e3fqUKe0JoG/v7J+diUkJZ8+fuHn72vuQ4BbN2iAmhmpNUCRbigCcPX+SEF63Lj0BbNmx7rm1BWPldr+MOwChUtUoOaP94uXOlT/OEpQtU65smRIt/y1+/P0TAFBKq1d3ePCgB5/P5U1wlFw4QQMHBwcHBwcHBwcHhy4sy2pHZhJCisJ9emhvbP8nR1laG4ZBc2N58dmQ1YaNBQAAjvY4uw03/fH3UWwHAKybj37fwcKUQbIO83xIopzujgGAee/oNw6kjm3eesgrdP58PWoGNZmZ2LsXAwbA0rJQzlW/Jn7shS0HkJGpu6u0KxZPho1V9t2F67HtIOK15C53H+PibayfjyZG8zu0sTI1amsrY3u9yuDAGoycjlfvoFB+VDPQUv47f0MNo0UBf3//kqBpeCfBnA/2DL+Ug3fh/BnzzLVr11avXr1v3766desqoRyTPuaM7Ew0G63eu0+6rxqv2lKbpe2F7fPaczKbvCZrjY6aQcMdxZ0/xX9Ot86by4gT48SAYWGgtAYQECfilKc+1chZrA7H8tcZ6bsXy09v4X/TRTjyD9u6zb2teF/bk9GeqGKdo8De3Q3vJGThewpgSQht70yqFsuqWhsbm2XLli1btkwikQCwLKS3f7HxUPlQBWPeLElsUogqpC5Tt1BOtylr0xzxnET246cVC/at6u2irEVJNGmpzdJCOUte6dq1a4cOHebMmaM2JDh8+PD06dP//fdf83Od6tSps2vXriIcIiCTyYw4NKivEMRiMY/Hc3Z2LiIvh9zExcWFhYXlFgFkZWW9fv26du3axTYSvaxbt65WrVoNGjQo9J7t7e0rVKig9qUAkJmZeenSpStXroSGhjZr1mzIkCHdu3c3EoRhCD6fP3fu3Pbt248cOXLTpk0LFizIHYZSs3r1V/HxcHEx2Et4OD1+nAwaRPr0odu340Ou+UdEItK1K2rWzOvw9OLh4aG2l7h7924+VFx05066YgXS0gw1IGXLkj/+yL6yIoRs24Zff6U3byI5+WMbb29qZ4dnz3IcSKlfbKJfbCKATCdH2epVssqVZDLZ+9DgEycPy+SyIx6O15xdh31Vt5JJZzAOo4SGvY+OiQLQ8KvPwyhevR4dQD7epBwcJQQ+n29nZyeXy7///nsAPB7Px8dHLaHzNFscIBQK+Xx+5Yq+D5/cVSgU1ta2vlVrVq5c1dnZpaynl72dvU57pVJx3//Ok6cPAZT19AIAV1dibU2TktQN6kcnRNpZA/j3+sVO7bsEvX39/MVTACwh3qkZLUOiascmWn3diFTW7+PIoWHx4q9mzHgAIDIyy9ra3HpxSEjGgQPB8fGS9u3LtW9vyqiJg6OQ4AQNHBwcHBwcHBwcHBy6pKamqrQWn6kjnAvebXIqlCq4fchkdLDDiD5YvFFPER2AXzXMHWduz4YiJzQ0/QpNv8L21QDwY09zu9VhRWXyOos+SIOCYuQreusrIiy6BQwyGX3zxsh+GhqKc+dIvha56mXRRJR2wZaDeB8GhQoArCxRxQdLJqN5w+w2m/Zj3W6kZ+geG/QeI2fg3E54mZdM8m1jnLtmLHWigqnJsVpVcPMf7DiES7cR9gAABozxH90fog/1LLVqQYO2dkGjaSgesmjWRdnFQFVgOV65dhbtXBgXJcXoQJqlAoDq1pji9WnKG+np6YMHDz5w4EDbtm0paM/UnmdkZ7TrzQqqeKZ8NjR96Ha77R2EHfLU+SbJJiNr8RVUcUp2Kq+ChoaChp6MZzhrMI+kNFO6iUWTPPUJwD8d41/TZ5dPSdf8zKvT0mZ7wLeVywwuTb51hsjwG3xCOZxJxON0SFmMDqSX6hFBMf4ZPzspgxpbYkIFZgELS1I4Dy2ejV+WtUxbzaAhg83YJdnVR9inrqBwlBN5ombNmt9991379u0HDhx49+7dq1evnjt3rmrVPMy2+/n5BQQEFN0IAcTHxxuyZQoPD4+Li1MnPgAIDQ21tbWtXLlyUYsJKKURERGGLA0kEklwcHC+V+0XnKioqD/++EM7dByAyYq7+VdWbm5ujo6Od+/e3bJly6lTp5o0aTJp0qTevXur08cLQoMGDR49erRnz54hQ4bIZLI1a9Z069aN9yFXVxIVxeT2J9CGUhoQQAAydSosLenBgwgL+7jX05P06EGmTCngILUZMWLE6dOnf/vtt8WLF+ftyKQkum2bQTUDw6BKFbJxIz4khgCAhQVZt468fk137kRCAhgGNWuSwYNJZibbuzciIvT2ZFurtl3L1urbFXwqVapQdcv2vxIS45OSElb9tXTOjEWlPMw10uDIzfWbVwAwDO/rBnn+uv8kqAWIAKwsuTwRjs+YatWqvX//Pj09nRDi7u5eKu9BQkKh0NHRsWplX69y5ZVKpZOjc40aNWxtDV4Zbt627umzRwAqVazyzddNAUAgQKdO2LMHmZkAKqgoQHk8gSRLHPDsyY3bVwEwhHQS2naOiQLfkjRvQVatyvdD/nKYPt3P3d3y3LmIIUOqmNM+KCitf/8rAQHJSiULYM2aFz/9VH3Dhs/jM5njc4cTNHBwcHBwcHBwcHBw6PLuXY5KpIeHR0F6y8zC7BW4/QhJqaAsHOxR1xfLpsHZEROGIEuCHf8gKu5je5EF6vpi/xpYlrC1TBYMtlYjjf1ppgpBWVgTjqneRXayqChomWToQaXCo0coPEEDgDEDMfR7nL0G/2cQCNC2Cb6pC000uUSKTfv1qBnUhERi0hIcXmfWiQb3wvaDCDAg2Cjjjt9+Md2JgI9R/bFt1VfQ1iukpHzVtm3uxmoFg6aZWtNQ1CYNKqgmZ0w+JTsVqgpVCwU8eZ5fC76ulLTnQZoQgAWDLdWLUhZjlMmTJ7dr165t27YAtki2XJJd0rt6PoaNmZo5tZVFKyHJQ8HykeKR8QaxbCwLlkEeHrwDcagnqBcuMyhoqCOo48rkIRwnWYGFIXTHi1jJXxNUwU9E03c1aNZiRSVS1wzrej7Bhqqk+UMqY/EkA4ve0/kVuHW3Jugk7LRCvMJIbkgpplQlfqVCOddi8eIQVYihvfFs/O/i3484HCmUc+WVdevW7dy58/79+76+vmvWrLG3112VaJzy5cunpaWlpKQUhXMSgMzMzMTExLJl9eQqBQUFxcfHa+sdFQpFcnLys2fPatWqVaSahpSUFE1dUC+ZmZksyzKMno8UiUQSFxcnk8ksLS3d3NyKYp30+PHjx44dW6VKjkpA6dKlU1JSlEql3kN4PJ6bm5uZ/aempi5atGjXrl1Dhw4NDAw0P1rCHHg83uDBgwcNGrRjx47Vq1dPmDChW7duNWrUiI+P37p583Q3Nz2ZC1qQD7IM8vPPZMAAumePWo5JKlYkAweiCALLtm7dWqdOnS5dujRqlIc1+nTzZhhyvQLAssTVNYeaQUPVqmRpTkMXe3syZw6dPx9RUTptSZ06ZEOO4Ctvr/IL5/1549a///tnr0IhP3v+xLDBP5k/bA5tJJIs/4f3APjVquvg8HmkvEsk2bYlItFnqUTk4FBDCKmg9xMyL1SrVs3W1jY1NZVhGC8vLyOavPchwU+fPbK2tvlpxC9VKlf7OIyZM1GxIv3zT6SmOoslAGEAFbBt1waVSsXj8caOmlCzRh0AUKnAy1u23ZfMkCFVzFQzAGjT5kxERI71KHv2vFm3rjHDcD+FOIocTtDAwcHBwcHBwcHBwfERhUJx9uzZZcuWaW+sXDn/yb7RcegxBgGBH7fEJuL1Ozx8gT0rUKsKZo5B/++wdDNCIqFQwt4GPduj/3e5I4b1oM6bMGnPUIh4W2J+BTIpiAJYGUb7eBCvIlJdCATQV5jRbVPYiITo0Q492unZdfpfvAvTs11D4FtIZR89Eowg4GPTYvSfgJBc6xvdnDFlJCqaa76eA3rwYIPly9W378fGAoCFBfH1JRs3ftWtG4o3ZoIF2zWl60X5RQU+LimOVEWeSLKzjM5etjvTm9S0KZ7h6HL79u1z5869fPlSfXevZK8EBouFr5Sv9kn3DbUcan7/RoIhNA3yKmgAsMVuS1BK0Evly9y7qvGrbbXbamY/CoqtkVj6ThF/dKNszyKLjsOdZ+2aW9VyZBnwzJ6Lq2aNuT5kVjAFsCYcfrbobm51UpfDssNbsrbEsrFyKndinBoJGi2wWWBN/murOevx61XnV7+nuGeoQWOLxvxCmqd6pXxlvIERq4+ihmGYYcOGDRs2zFADFuwe6Z7j0uMZNENERA0FDSdaTbQh2R8WhJDq1au/fPmySZMiWQx39+7dOnXq8HKVAeLi4nTUDBqysrJevXpVp06dohiPmpSUFLUnhCEUCoVEItGpjiiVysDAwIyMDI21Q2RkpL29fdWqVXM/wHxz6tSpFy9e7Nu3T2e7g4ODk5NTQkIC1ScIsLe3d3d3N6f/ixcvDh06tFOnTi9fvjTzkHzAMMzw4cOHDx/+6tWr06dPP3782MHB4fCRI1/NmmXML4rPR9OmH+86OZFffinqgoabm9uqVatGjhz56NGjPARPBAWZaBAXZ6KBFqRDB1KpEl20iL57h5QUWFgQFxc0aUKmTUMuZQ+Px2vZ/NsXr549e/4kPMLohRSHUe7ev61OcGjWtNWnHou5SKQahwZO0MDBAU9PT09P0/EE/o/uAWjcqJm2miGbly+RkACVSsCqAKiUShCoL05UKlVQcFC2oIFTMxQZsbFZAFxcRAxD0tLkMpkqM1MVGyspXdpoZiQHR2HACRo4ODg4ODg4ODg4OLJ5+fLlsGHD7t+/r7O9ffv2+euQZdF/Yg41g4ag9xg2FdcPwkoEb09sXJi/M3wChpbGvlg8ToeExfx3dIdv0UzdlypFnJ1pSorBBhYWKJpqliHuPDYWEgEgORXh0ahc3qze/Krh9FaMW4DXwYiJBwAHO1TwwpyxaKeb4m0Qbd8Fevo0XbJELfLIVjMAkMvpkycYPNj/33+/apVj+ruoTRrmi+dfUlzSVjMARJg0VRi3GCAA2jjhF3NjZw3yWvn6qOxoIpvoy/ftIezhyJi1YFGpVI4dO3b58uV2dnYAWLDRbLSR9izYi/KLeRI0ePFMaFKciJOh0vU9xb1/pP+oH9RAy4GlmI+uti6My0XHi/3S+j1WPs5ks9cGWRPrOoI6++32ezCmvWRYin/isSSEvr1+TrpxMuNa1nrVtY51qy2vTMrmXZw0xhPXU3AxCRQYHUht+aSGQ+zUjKnPlc/TaboFLMrwyoyzGtdN2M1QDyqo+qX1Oy87n0EzNJvuKe5dlF/cb7e/pqBwgudLDhttN3ZL6xam0lPSqyuou8q20JyBZVRWwAYF4ZHi0e/i3yNUEVJIHYhDI4tG86znmalQCVGF9E3r+1T5VE7l6i1nZWf3SfcttVnaVdhVvcXHxyckJKSIBA0nT57s1KmTzkaWZcPDw/WqGdRkZmampaXl1W3CfIgpkWPuBkql8unTp2KxWHujQqFITEwMCAioXbt2YWkaZs6cuWbNGr3GD1WrVqWU6vg08Hg8e3t7MwMy/vzzzzVr1uzbt6958+aFMlqTVK9evXr16pq7tGFDBAUZMmkgFSsSfa5IhQalePSI3rwJpRINGpDGjcHnA/j+++/379+/bNmy2bNnm9uVgbySPDTQoWJFsmsXkcsRFwehEK6uRqS46elp70OCATg4OOTtLBxa3L57HYCri1v1qjU+9VjMRePQYGnJlfo4OMxCKpXee3AbQP26DXPvjXnxzBlUACRbigCwWp+7hJDscAqOomTu3LqrVj13cxMFBaWrUydsbASuriXMWpPjPwonaODg4ODg4ODg4OD40omJidm+ffvFixdv376dewWks7PzgAED8tfz3uN4aniV7Kt3WLIJCyfkr+9igmVx5AJOXII4C0ILtGuGH7phaUXS9jGlwNF4jC2LemYY1OcZPp/6+SE42NB+UrEiadGiCE5sEIGp0g/D5G0xjE85nN2G+CTcewq5AjUro4pPXgakScIOCYGnJ9asaaijZvgAff2aLlhQPDET2WcEPSY9pqlHAiBKd8vorfzMzuq7jOXzJdXcGJL/MJdwVfjg9MEBioBkmgyAgCziLeos7LzadjUPJv4Mx44ds7e379Onj/qulEoV1EQhR/uxmMM4q3EHpQdjWd2/hYYGgga5NwapgoakDXmmeqYRK6zNWttW2HaT7SYLkr0MtzRT+rrj9RvyG3uke5LZZCfGqb+of0uLliaHpKT4Jw4rw2jg/VvSHXNoarxo9J9VWnT8vSLp4JKnB/cRhmBbddL6EX2bBSmLPs9VlqVXRNnt0TR4rXrtr/TvJuy2y24XgZ5a10/pPx2THlMihyk9BX2hfNEvvd9tp9v2pKgqxJ8EP4HfQfuDo9JHvVS+1DxqW8b2K/5XB+0PakwICo49Y+J5K7ondnLG5N3S3QlsgmbLbcXtM7Izf9v9XV9Q3/ixSWxS59TOOvYSFPSN8s2Y9DH29vYtLFoAKF++fEiIwUCNgiAWiw8ePKjzIRkWFhYbGyuVSo0cyLJsfHx80QkaHB0dIyMj9VodqOHz+ZY5F0AHBQXpqBk0ZGRkvH37tmrVQrB3Sk5ODg8PN6T7VNtppKSkREdHKxQKSqmFhYW7u7uLi+kPnWfPns2ePTs2NvbevXvmrGctIsisWXj8mL54oWefszMmTiwKs6hsbt6kS5bQ9++h/jtaWMDHB6NGkV69APz1119169bt2bNntWq51u/qg5qMaMnfq9fCAvryWbSRSCVrNyzPzMwA0KLZt/k5CwcQHRMVHhEKoNHXTU0qnEoOmqwcLnKCg8NMbt25lpmZUbFClfLeOUMuxOI7T/13uls7tmzgnZruJpYCEFDq7OoemxgPoF6dBqU8CjOSiUMvs2fXnT27rkCwTa1mANCrV3mB4BNlKHJ8YXCCBg4ODg4ODg4ODo4vmsOHDw8dOjQjI0PvXoFA8Pfff+svUSiVYFkYNfs9cQUyw2VQlsW9x3kbrTbFkDfxPhw/TsXz1x8fxZmr2LQP6xagqxuOx4MCs4LpubpFMrHKzJ9PX7ygr1/r2efigl9/Va9TLDZaNcaWg8b+oC5OKJf3SSQ3Z3zXOo/HJCTQqVPpq+yaH9ulC3FwoJGRRrK6yaNHMGpXbhC5HHy+6fiPnAQpgyLZyOw7lG+RMkIYv4iw2dUUldX1jLLdr6gWV0Y+g7TDVGHtUtq9UX20AaegoarQTVmbwpRhJxxP6K2da3j48GHHjh01d62IlR1jZzwjojSTtz9tRV7FLsIuOyU7dUr1anz5vn/Y/qGzMUgV1DG14zvlO+2NUWzUbsnuKFXUOcdz2vkUzSyaNbMw18ojXYm9MdgUSd/duyrfu5iNeS8cOMe908DJ5fkjysCiYPNv9nwcq006PaFhUihZJiNymcjRW+oxGSS7+pvOph+UHHRn3JfZLNM59p3q3SnZKb1PEYCXypfTM6ZvtNtYoPGVPBoKGj50fvg/6f/OyM5k0SxHxnGoaKj5f00z6SbqdlF+0ZANAwH52uLrwj2jmiXiJZslmzNpjmhhCvpK+WpA+oAbjjfcGWORAeMyxhkKy4hmoydnTH7g/IAB4+3tffv27cIc9wfWrl3bqlUrL6+PDitv3ryJj483HvegRtuEoNBxcHCwtrbOzMw01MDGxobR+qBWKpWGLmzUpKWlqfO2CzgwR0dHV1fX06dPd+7c2UgbR5PVdACAXC6/dOnSmTNnLl26JJPJfv75519++SUPqQpFgZUV2b0bo0fTZ8+gJWoh3t6YMIFofZUULvTsWTpnDuLjP26Sy+nr15g/H/HxZMyYsmXLzpkzZ9y4cVeuXDGnQ6ZvX/bff2HoVUEI6tUrjIHrkpqWsn7TyrDwEABNG7esU7tIzvIlcOfeDQCEkK8bNP7UY8kDUqkEAJ/PFxSd9IeD47MiKjrCwkLo6mIwp+1t8BsALbSTZUJD6aRJNDKScXVAOdcUS2GKpSsB7GSKdKEgNjHe0dHJr0bdbt2+L4bxc6hZseLr339/7Ovr1L9/xeHDiy8AlOMLhxM0cHBwcHBwcHBwcHy5XL9+vV+/foaKED4+Ptu2bWvZMufSZ5mMrlyJ27dpUhIoJY6O+OorMm0arPWYaacZqyYAQJrB2kR+UEscCt5MLZKIS0SPMXjzPscupQrP3mDgr1i3jpxjqIzF3TT8HY3BRbEaxM6O7NyJMWPoy5eQa6319/bGxImkXbsiOKUx2jRGpfJ4YThKu64vBMXwEzMsjA4eTNXeFR4eAJCWRjVuDQagyckkl3ODMVJS2EWLyPPnND0dPB5xdUXHjhEDht3L5MXIQAEBQRkhfG1QSZ+FcCJNzKAZoBaC9P7ChBmMvJJmIHLnlVK3mSCKCFVEHsaTk0Hpg7TVDBqUUF5UXFwuXj7FeorxHnRWN/ryfV8qXxpq7MK4jLYanddBbrTbmEpTc4QpAATEl++7325/7vXxg9MG66gZ1Kiguqq4uki8aK713LyO4UEa/o6hR6Lk6deOyg+vplnpwn7TnNsPGOPFH1eW2BbSy7WsCOfrkvpPQsQSbwAWKWN4kiaSMv1ZYXZlWgbZP9J/plpNdWFyLMv+K+svIyYWAB4oHhTOEEsYfPB/EP3wg+iHojvFYNHgLVlb7it0E5TUVONXm2c9r9BPmkbTdkh26KgZNAQpgyZkTDhgf8DQ4TIqe6h4aKT/QFXgbfntphZNy5cvv3fv3oIONxcRERErV67Ujp1KSEhITEw0R80AoEjLdYSQsmXLBgcHK/TlAlhaWlaqVEl7S1pamnFLCalUmpGRUXD/f0LI3r17u3btumrVqv79++e7H5lM9tdff61YsaJy5crffffd6NGja9asqfmgViqVcrlcIBB8mpqoqys5fBjnzuHYMYjF4PNRsyYZNQp2ReFPBQDIyMAff+RQM2hITaU7d5K2bVGx4tixY3fu3HnkyJGePXua7rNJE1KvHr12Te9OUqkSmTSpQGPWR3xC3IrVi5NTkgDU9fvqh36DC/0UXwhKpeLOvZsAKlWoYqQOWgLJkmQBsBQVbd6E5rPCiI0NB0dJ4PzFU0eOHxQIBPPnLDX0Xs4UZwJwcHDKvk8pHTeOBgQASLbiA65VlJSvVL0U8T1Elq5eXiHhISkpybb29gq5HFy2S3ExfnyN8eM/m/Qfjv8MnKCBg4ODg4ODg4OD48tl5syZetUMFSpUWLlyZadOnXQXLyYm0h9/pC9eaBa706govHyJe/fI1q3QWtOpRmhq4t1kA0OYqV0oCD/P11UzaAiLwh+/Y+xvWBkGANPf0rp2pFaheaVr4elJjh/H4cO4cIGKxYTPh68vGTMmn8bIBYPPw5yxGPcbEpL17K1WAStnFf0gKKXjx1PDSRwGYVl6966mEyNB1wDw5AmdOBHv3mlmhf+18/6DqffgAQPozhSXt0Qfd/xYmpQWfugeSBGXt41bo0ztQZQfV2OzFm+lpX5SWv8LgIBU4lVCvnisfBygCDC0V0ZlB2UHjQsapFKpzpLfP23+9Ff4h6j0mNgTkBYWLWrw8zxjxQPvkP2hw7LDW7K2xLKxcip3YpwaCRotsFlgTXT1T/cU916o9FmaAwAUVHFcetx8QUO6EvtjsSuavnz9Rn5mu+LSHl75GsIfZno07fyTF29kGdgV9lyIq1BhXaFbavhMQfr3AHjSWtYh9ySlByvtjqobhKpC90j2TLSeqH1UmCrMeLfJNFkJJZ+busk7DJh/HP7pnNL5mfKZzq5K/Eq77HblNd4iUBU4P3N+qCpUDrkdsfta8PUc6zk6r+R90n3vVQa+NgAATxVPVVAZCoUJVgXHsXFGDs+iWZfkl9SChqKInBg1atTEiRN9fD5m/0RFRZnpu8Dn8z088p+hYw5ubm5KpTIiIkJHqWBtbV2lShWdzzSZTL85hzZ6tRH54Ouvv758+XKPHj3u3LmzdOlSa336TiNEREScOHFi5cqVtWvX/vfff3UCFOLj46OiomQymUqlYhhGKBS6u7uXKVOmUEaeBwghHTuiyPwYdKDr11Mjr/DYWLpyJdmwgcfjLV68eMqUKd26dTPHbINs3IhBg+iTJ8j5qiaVKpG//oJNYV7GKZWKq9cvX7h0Oi09DUCzJq0G9P2RYQrqCPLFcuvO9YyMdADNm+XV1OsTo3ZoEFkWbd4EpVStaSCEcJoGjpLMy8DnABQKRWZmhkFBQ2Y6ABsb2+z7YWE0LPuC+Y2LA4DGGbLMEcNeHt4XRJUIzRZD+/vfOXXm6LetO/TukX9xIQcHRwmH+1XMwcHBwcHBwcHB8eXy6pWutXXlypXHjh07cuRIkUik25pSOnIkfaZbHAKlNDAQo0eTkyd1opQreePKXWPe92WMeW+bRidvQn/8hEJBDxzAjRtUoYC1NenUiXTsaKKeDaRnIiDQWIPAYKxhyHlr+koMCYv+z+nVesS1KGyhGYZ8/z2+/74kxAV/1wbpYizegBAtcwEBH7Wq4u8/4Vj0Kgt6/jx9adBIwBgZGfTXX+HmBoC2b48ffySGltKmpdGJE+m77NkxljCz+8/e2G64oY5DJPgjFEvDqC0PX9lBRfFSjAR5KeAnzZ+MMiky16Vyp7WaGIKyTNmuwq75eSDAQenBNGrMkSJaFR3PxrsxBpcwPnz4UMcdvRyv3Grb1b9k/BKqCtXezge/qUXT3Xa7DXUVIkGUDEIGnkKUEupp0EvYq5ewl5HRqjksO5zBGnN0iWFjYtlYD8ZExVTKYm041obIk/89Ij+1mY0Msmj7o/Xam7WqVBxZhnzvAcuiCXiNUcWkIUbi2VeV8q8wbiVhrQhrYxV1SKoaK3fcrG7zVPVU5yhDhW3tBtpBGwVHQiVxbJwz42xLbE23/swpy5S96XRzcsbkO4o7STSJpawjcawtqL3adnUpplSeupovnr85a3MMG6PZckN+45Ts1E67nQ0EDTQb7yvus0azW1JoShwbZyjARQGF8cMByCADULZs2ZiYGPMTEyIjI9++fRsdHS0Wi1NSUgAIhUIrKyt1XIK7u7uPj8/27dvj4+OnTp2qOYpSao4sQI2dnZ1NodaD9VK6dGkXF5fQ0FCJRMKyLI/Hc3Bw8PT0ZHKlAllZWTEMY8RbgmEYy8IrMdasWfPRo0c///yzu7v70qVLhw8fLhTq+0D8gFgsPnv27MmTJ69evapUKtu0abNnz57GjXWN9IODg2NjY1UqlWaLXC4Xi8Xp6ek6uof/Gs+fm2gQkX0V0qFDh99///3gwYNm2WPY2JBDh7B+Pa5coQkJoJTY2dHatcns2cZ0onI5vXwZt2+DUnzzDfn2Wxj94wKglK7ftOrFq+wL5i6denzXqYfp4XEYICMzY9//dgHg8/n16zYw1bxkoRZgiUy9ZgoLTs3AUcJpUP+bmNjols3alPeuYKiNWJwJwMb6w0WFQIAPVzul08WvXB1jLPjdWrRzsHNISk5UsezLwOcCvuBV4HMA9x/c5gQNHBz/YThBAwcHBwcHBwcHB8eXS4UKFR49eqS5O3Xq1KVLlxpqTI8coYanmGlgIDZvJuPGaW+cNgrnriM8Wv8hLo6YMirPY84+3YSqZpk0+PvTmTNpUJDGUoK9eJHZsoWsXw9PTyPHvXiDGH1WxxqSU3H/AfZ0Jq0e0TQlIqTo85ye8SOW//XVdz90Rcfm+HMLXryFRAY7a3RojqG9UeAgcrOgZ87AcIHtfmxsQw+Phh4e93OnSyiVDT081G1obCwWLcI7PekGAOiSJVRr1+89J2nUDEKlvPmbe5XrVeO7uUpZhEhwLw1pSgCgFOlKXMnlXcHyIxVOG+SOGygvXbORAdNG2MaJcdJtbR4JbILxBlIqTWFTDAka3r59Gxwc3KJFC53t3wm/q8GvMTljcqAyMJWmCiDw4Hl0EXaZYT0jt0NAhhKbo/B3NA0ND6exoeBbMKV9PN3dvnVGV1fS1BGCPApwkll9vh9ayKgsnaZ7wJigIUaG75/RR+eOyjZPY9zKWfT42aFJl15lBINLkbpF5oyuRkRE6mdJ7rhFaXXHKuIoI68IyohiNoC1kzv/CUAI3XpGfUH9I7IjRrp1Z9zNETSoPwz1K7o+cEF2YUnWkjBVmJiKRRCV4ZUZZjlsuKVBpc5/Aztit8VuCws2lo1lKevB88iH3cX6rPWrxKt0VEQU9JXy1Q/pP1xzvKYRKJjsnAFjRMXiw/NxIS5iKjbUQABBI0EjAHw+38nJKT4+vlQpY8qMCxcubNu27cyZMw4ODpUrVy5TpoyNjY2joyMAqVSalZWVmpqakJAQExMTGhrK5/MDAgL4/I8PQalUmhk2YWNjU2z1dQsLi8qVK5tsZm9vb2lpKRYbfDItLS0LV4FhZ2f3999///jjj6tXr16yZMmUKVOGDRumfQqVSvXkyZNr165duXLlzp07jRo16tGjx/z587UtMbSJiYmJi4vTVjOoYVk2ISFBJBKVL1++EMdfsjCppNFy6Zg7d+7kyZP79etHTGlVAYDPJ7/8gl9+IUolVCoIhcaPoUeOYMMG+v59tqnD/v3w8cGIEaRfPyNHPXvxRK1m8HAv1aVTjwb1G5keGIdh9u7frr6hVCk/O5cLmUwKQCjMJRMvVNQvfk7NwFHyadq4RdPGLYy34fMFACRSib29AwCUKUMqVaJJSQAIKICHjjaN4mN9q9eysrIG0Kl910dPHqgFDdWqciEIHBz/ZThBAwcHBwcHBwcHB8eXS8+ePbUFDRKJxFjrM2dgJJFapcLNm8gpaCjlhp9/xOINSMm1ntzaCgO+Qz3fvA/6A8ardwDw8iX788+IitLeRmQy+vgxfvyR/PMPnAxWlCVy5Coi6JKZhYpW2Fad9H1OVRSP0jH0Fd1dg+S1lPvZ4eSAJVNNNysKiFisPVlrSMGgd0uOjjIyGpw8CcDf31/3HFoeJEGlK67t9JP6dueH55b/Pds9LQF9+jDLl6s3ylmcS8LmSHo7NUcfrhZo54wwm9XXBL/JkK69iwdeM4tmG203mveI9VCZZ6KYZ0tsS/EMljlXr149YsQIvUHsPjyfow5HKWgCm2BDbKyI/hja04mYGKiMOrNXfmQNmxjNlK0ChYyNevvG3vVdo87bm/UQVP+6oxszqzypbrbzenVedeMN7IidoXXtaqQsej6jj9fOUVw7ZDllW7VGzceUJb3dYVMstQ83xs2NcVOv4GeFL8TlG1mFn+FJGgBEFLcUAHVe3VGo69Y+ynLUdsn2YJX+CBUBEXQRdimU4c0Vz92QtSGJTdJsiWAjniufX5Nf22O/hxiz0TELFVQHpAdOyk5m0SxrYt1N2K2PqE/heksUBAaM8RePEbJo1rqsdYY8Ud4q345PH3/Y4bD6bkuLln9L/lbB4JeHM+NsxDrFjthVEVQJkxkMIqnEr9TBooP6dqlSpWJiYgwJGoKDg4cMGZKWljZ69Oh58+bVqGFsfv/JkycdO3bctGlThQo5lksKBAKTDhB8Pt/Z2blSpUpmekUUG4QQNze3sLAwvZoMHo9nXAuSb1q1atWqVasnT54sXrx44cKFHTt2rFatWmZm5rNnz27duuXp6dmyZcuRI0cePHjQzs6EzCo6OtpQ3gelNCEhwcvLK7c1xSeDUnrgAE6dQmIiADg7o317MmgQ8jdCk7EdWg3atm0rEAjOnz/foUOHPJyCzwffxKw43bmTrlqFlJSPm1Qq+vYtfv8dqankp58MHfg04DEAoVA0a9pCPYZnHHnB/+Hdx08fqm/3+K7Ppx1MPpAWi6AhN5zEgePzxdHBMSk5cdPW1ZMnzFYHT5AtWzB1Kt6+dXVwApAgl85dMJUQ4ler7pBBoywtrerVaTBowPCMzPSWzb/91MPn4OAoQjhBAwcHBwcHBwcHB8eXCz/nZK5OBLUuacZc7g01GDcQ1iKs2YXg8GyJACEo74kfumGGwangwoHOnKmjZvi4KygIs2aRjQaLylXKw8UZ8YkGO7cSoV5NAGjrjD8rkV+DKICzifjxBd1e/b/v0/DJMOUQfj8hoaGrK3IrGNR7czs36EAp1XoZr+gyTsnjA2gSeOfvv35iKAuAJHw0SLBg0NUVXV1JhAQP0sEjsObB2xIVLMEQABPXZDE7pTvDlGGpbKoVY1WOKddO2O5P2z8F0KMneKt6+4f4j3BVuJzKXRnXHy1/1FvP/kH0w9qstdru9zp48b3siP5SWVRU1MGDB18aje0gIIZqrhRY+J4uvxeS9fsA8PjC0X86129Z3ZaRU7zJpGlBAcrbxyUrRkmyMo50GHyq88gOlUvPq2CWrGGA5YA1kjWRqkhDDcrzy9sQY8up98Yg4NIpxfXDjhvuLqnrPLQ0eMUrLWpt0fq58rk6MoDykrK82lhGnOCLWwIQxS11sRB1cu+kc4gj4zjeavxc8dxUNjV3h98IvpliPSX3dnP8GLQ5JDu0Xrw+mep6YIip+Ij0iA/fZ4H1AjO70stL5csf0398pnymoAr1luPS46uyVu2132tSfFPyOSY79lb11kiDZ6pnciq3IBYAegp7LuEveaXUzXLS0FjQ2Lh8ZKXNyk7KTmEqPZoGe2I/1nKskGT7fJQrVy4sLKxu3bq5W168eHHgwIGzZs0aN26cOQXvrVu3TpgwoWtXPSE4IpHIiNKRx+PVqFHD3ohX/yelXLlyWVlZCQkJOpoGPp/v5uZWpkyZojt1nTp1/vnnn8jIyPPnz797987a2nrIkCE7duxwdXU1s4esrCypEQkpIJPJUlNTnQzrMouVzEw6fDh9+DCHs4K/P06fJjt2wJR0Qw/Nm+P6dWPCUt8cethJkyYtX748b4IGk8TE0M2bc6gZNKSl0Z07SadOKFdO76GBr18AqFSxCqdmKCCLl84NCX8PwNbGbt6sxdnLtT8r5HI5AKFFkUdOaLQL2lYlnKyB43Ok7bcd321ZGxUdtf/g3yOHjQMAR0eydSuA6vGxlkvnglJHR+eExLgnAY/sjh/8od8QACaNHzg4OP4DcIIGDg4ODg4ODg4Oji+X6OgcaRDOzs7GWutb0m1OgyG98X1nHDqDO4+gZFHfFwO6waGIHeARGEgNZAqooS9eEInEUIHc0wPlyxoTNPiUQ6M62beHlUGEDKvCAOBMIlo/ppuqkVpFHib+RdKuHS5cgFyu2aBj0kDq1n3g4kKjohrG54gM0WvYcF8ggFwObR0PIYTPV8/7xtm7Hv86W0+w4H+L1WoGAHrXdJa1RFl9L6VfrH75xeqXQGVgJBvpTJxrCWoZMqWfmjl1r2SvtkzhgvzCN4Jv/nH4R0ed4MnzbC1svV+yX10718GFcZlpNVPvKQAsXLhw2LBh7u7uhhoYgQKTg+jmy/ez5nQX9ptWvt/4uRWYHm6wYABARYm/X52jLfx2DvlNEvxMcXpb5tBax9sMuDh47nhf55nlidBoXbUUU6qtRVtDq9vdGff51vOND+94ApWf2iL8ce48P+cRRVipNMjvNr/fVty+r7ivvkuZTEnZLpYRp9SahtSoec/deLmTL362+lkJ5dqstaF7z+nsug7w8bGUbr6CQYcV4hW51QxqpJD+T/K/GVYzLIkJqZAhQlQhXdO6vlPm+LCVQ+6v8O+S0uVfp3/LMJ/ij1F43JLfMuK4ACCZTY5gIyrwKgCwJJbTrKf9mvGrthmGhtr82n/a/mn8dL58379s/pqYOfGdKsdT6sa4jbQaOcZqjGZLrVq1Hj582L17d50eNm/e/Ntvvx09erRx48bGz6Xhzp07w4YN097CsmxsbGxqairLsgzDGAqesLe3L7FqBjVVq1a1t7ePiYmRy+UqlYphGJFIVKZMGTc3gz4ZhYinp+fw4flMdZFKpYbsGdSwLCsWi0uIoIGOHk1v39bdKpfT+/cxfDg5eBDmhEFoQQYNwqFD1ID2jpQvT6bkEHt9//33U6dOffHihXEzkjxBV682JIoFgJgYduVKZvXq3HsiIsOTkhMB1Kheq7AG82USGRkWEvYeAECGDh79OaoZAMgVcgAC45LxgkEIUUsWNFIG7bucmoHjs6NO7a9q1vB79vzJ46f+WVlida6EGnc3jxV/rOfxeAzDzFs4LTomSiLJ+oRD5eDgKGZKjDUZBwcHBwcHBwcHB0exEx4ern3X29vbSGNatqyJ7vStiVdjbYkhvbB1CXYuxdhB5qoZQkNDN2zYsGjRolOnThlfqpgbevOmCUuJuDgE63d6VzN/PNxd9O9ytMfPOX2Uf/MhE72yb7/MRIuHdPgr+iIzT0PmMA3p0oVU1V/WbejhAWdnMmcO2bKFOXPG39//QYMG92Nj1f90W6qRSJCaqtvRh72Hvukh5wkANAryrxPyMYcCtWvnddjV+NW+tfi2rqCuITXDrMxZ68XrdUwXMmnmRfnFLqldctdTt9pubWbRjAddJxBnxnmc1bj2wvZ6z/LmzZujR49OmzYtr+NXsySEbr7yIGtWV8sp27qM/OVuQ6avR7aaAQCP4Gt7LKtE4puT8z1r91201m7PawBpQ2st33+swxMaYyoSfZPdpjYWbQREVxflxrhNsZ7SzKKZkWNZiidpVPXiNr/et73Mq1TKqfy47Pj49PFj08celB6UUKOBO2YgIqLzjufbWbSzY7I/4CiTJS3bTSB6DUDJMiMCqURfXXii1cT7TvfNPIvansF8wlRhIaoQIw1CVCEX5Bfy1Kc2I9NH6qgZNASpgkamj8x3zyUEk3kcDBjtd+Ig0aCF1gu9ed7abYRE+LXg69OOp22JrckzdhF1uet0d5jlsAaCBtV41fz4ft2F3S84XlhovVC7WZ8+fXbs2BEZ+dHUJCYmpl+/fuvWrbt586b5agYAISEh2mETCQkJjx49evv2bUJCQlpamiE1g42NTbVq1cw/y6eiVKlSdevWrVevXp06derXr1+nTp3iUTNoYFk2PDz82bNnjx8/fvr0aVBQkExm6tMQ4PP5Jt01TLhqFRf03DmaO7xJs/fJE3roUJ475fPJX38RHx89uzw9ycKFcHDI2Zw/bNiwLVu25PlERnj/3vh+EqY/Hebho3sACCF+tesV5ni+PAJePFXf+ObrJp+vOkQhlwOwEBT+u5V8QHObfqDQz8XBUcz07t7P0cFRpVLt3rddZ5dAIGAYJkuSFR0TxTAMw/BG/fzjspUL9fbDwcHxH4NzaODg4ODg4ODg4OD4comIiNC+W9aoZIEZN469fh2GTPudnMjo0YU1sMjIyCFDhgQEBCQkJAAQCATly5fv37//vHnzzO3CsEt2NkoljBYVmjfEnHFYshFRcTm2uzpjZB8M6qHb/jcfUt4S04KohIWK4p84/BNH69uhrwfp5grXElF3+PxhGLJ6NYYOpaGhmm1qkwYADQUC/zp1PjZ2dMzdgUbNcD82FmXL6hRFAKB3bzx+DKn0QLPe6g0Drh/U7CReXmTw4II/Dm0iVBF7pHuyoH+B0T3FvTVZa361+lV7o4iILjlempk585zsXLQqWgqpA3Hw5nlPt56uN6VCzbRp06ZOnZq/Fb1H4vHH3fdZc7pbTtnW77uOm6oRfq467wnZiU2STTGqGBVUDqUcBrj1CfVadf12P8nvP9x5/bDt2EVn6jLlDNtvCyA463h2sXjxUenRWDZWSqV2xK48v/x86/nG1QwAQqVIjw4jljZuri6lzPB1Pig7+Lv49zeKN3LIAWyRbKnErzTecvxoqwJ9iDkQh/OO56/Lr++Q7khmkwUQNBU07eDn/e1DpCsRnIWVYXRWeT0FcjfGjU74WGQ1GSphvltDqCpUr1uABiWUz5TPugm7mdmhNtFs9AvlCyMNnimfJbKJLowBadjnQGuL1tuk2zRpGrlxJs7WxHq9ZP1D+UMREXUWdh5hNaKnqOfv4t9fK19LqdSBcegh6jFQNJAxe02RK+O6zW6b8Ta+vr7Tp09v0KDBmDFjKleu7O/vv3PnzpEjR+7YscPSVDSPDjKZTHNIQkJCcHCwXMsFRwPDMJRShmEsLCzs7e0rVqzI43026UoCgUBg0mWqCMjIyHjz5o1YLNZsSUtLS0lJ8fT0NJ55YWNjIxQKjeR9WFhYOOr7jvsEHDqELMMLZKVSnD6NPn3y3G2lSuSffzBrFg0MRGIilEq4uhIfHzJ/PipWzN186NChX3311cqVK/n6XJTyg753gckGlNIHD+8C8Clf0dnpM/7oKwmIxZkALCwshgwa9anHkn/UDg1FKj/iFAwc/z08PEp3bN913/92ZYoz9DYQWgidHJ2TU5LuPbgF4G3wm7v3bjb6umnxDpODg6O44QQNHBwcHBwcHBwcHF8uISE5Vu4aFzTA25v07Uu3boXW1Hw2IhHp1An1CmctWmhoaPv27d+8eaPZolAogoKCli5dGhISsmvXLrN68fODhYWx+WgnJxh1pAAw7Hs0b4i5qxEcigwxrC3hVQYzx6Ker/72P5ZCY3syM5he+FBAfJiOh+l02ls0c0RPN9LeGa4WSJAjIBNP0vE8k0bJkKwAC3hYoJo1OriQ1k7IXSrm+EilSmT/fkydSt+8QUICKIWNzQMnpwbJyQC++uorAP7+/gBIz570yBFkZhtlNNRyEMnOpyhdGrmmmEmvXjh//l5oSmCZygCspeJu/mey9zEMTU1F584oV45MmgRt8UQBWJW1KkIVYWiv2khAR9AAgA/+MptlS22WvlO9y6AZnoynK2Msnf3q1avPnz8/ePCgkTaGeCnG2KfirLk9hQNmdOjcObeaQQnlgLQB52TnMujHacc7uFO77M5pXS6sLns/bcZ3Qct+7jT1rwv1mNKGBQcMmNnWs2dbz45j49JpemmmtDWxNthaiycZYIOfMBVq1zAj6mWLZMvsjNkJNEF7/IHKwBmZMxJp4mzr2eac0QjNLZo3t2iuvWVRRYx/TQH8FYERZeBW4LqGXp8GvRufjLO3JJZimutDWwvjrxwj3JLfimUNSNwAANGqaH+FfwdhoQbbFy+dhZ0r8yq/VOq3vgfAZ/hfJ38dogqhoAB2SndW5VVdart0je2aoh7bL7/80rJly+3btz979qxSpUqPHj3y8vIyfVgu7O3tU1JSPDw8WJYNDQ3Vq2YAQCktXbp0qVKlrKysiBkJAizLRkdHqz0eeDyeu7u7iVirzweWZRUKBZ/PNy7pkMvlgYGBuUUJUqk0LCyMz+cbSf9hGMbBwcGIoMHOzq6EODToMTrSISUlnz27uZGtW4lEgpAQqFTw9oatQY8TLy8vLy+ve/fuNWnSJJ+n08HG1NeJvgYvXgYkJiUA+LpBHlxSOPTiYO8IQC6Xh4aFeHuV/9TDyScKhQKAgF/4gipKqfZHsU7eBAfH5476lSyVSllWxTC637Y8Hm/mtAWnzx67duOyesuzl085QQMHx38eTtDAwcHBwcHBwcHB8YUSFxeXmJiouSsSiTw9PY0fQiZNgkhEDxyAttFumTLku+/IjBmFNbCBAwdqqxk0SCSSI0eOtG7deuDAgSY7IY0bw9ubBgUZbODtDRfTi+cqemH/KpOttNpb4VAt8jQDa8Pp6UTIWABQUVxNxtVkCoBHoNI30xgqwb007Iym3pZYWom0L/l1H6mUnjqF+/cpyxI/P9K9u5FKQyFTtiw5cIDExlJ/f6SlkZo1UauWPyH4IGhQ/xcAbGx0Sg4f4yfs7DBihN7uyaZNf/0TqL7d895Ja+mHYjDLIi2NpqUhJIS+ekVGjCA//VTwR/NW9dZ4g3hVvKFdBKQiT89aVR1Ylp0yZcry5cuFQjPsC3KSpMCA5zT5z1FMhdq+/cftqK7Hm2F0+uij0qNK5Eh8Z8E+UT5mrdvsaXx/yJ/nEobUejMzoceyg+fqEEdTE/vujLs7DJb6cnMtmSqfXufXavq1vYmW8Wz8H+I/tNUMGlJp6oasDb1EvaryzPU/MJOBHtgehYAMSFTYGqXfpMEc8po3AcCX7+vJeL5R6flEVePGuHW06Ji/8WjrV/TCgs2k+qN3WLBnZWcPyw5nspnujPsIqxF+fL/8DaNIERLhDOsZEzImJLKJufc6Mo7BymAp/ZiIJKOyAGXAkLQhG+02dhV2LfgATshO7JDsSKEphBIPnsevVr82FDTU7K1Vq9aaNQVVTlSpUuXly5ceHh7x8fFZhpfaU0ozMjIq6lscn5uUlJTg4GDt3pKSkmxtbatXr15SyvD5Ij09PTQ0VCKRqFQqhmGEQqGbm5shr4Xg4GBDigSFQhEREeHm5mZEGlKxYkWxWJyenp57l5WVVZUqVfL3EAofU9EYphsYx9IS1aub07Bu3brPnz8vNEFDkya4fRsq3cinbBgGDRvqbFOpVFt2rANgYWHR8KtvCmcYnwmU0vOXTkskkm5deuYuPeaPx0/9NTdKvqBB+72sLSlQqVQAeIVlHGIYjb5BnT2BXIoHDo7Pi0YNm164fDYsPOTajX9btfg2dwN7O/sBfQfL5fI7924QghrV85wJyMHB8dnBCRo4ODg4ODg4ODg4vlCePHmifbdatWrm2EeTsWNJv350zx765g1YllSoQAYNguFVhnnl5s2bT58+NbQ3MzNz06ZN5ggawOdj8GAsWYIMfSU3d/dCVGDkxs8WO3xJigLHE3A4jt5JA/thblOvmkGbUAn6PqOTvDDbp+ROQ9JDh7BpE33/Xj3XTw8fplu3kr59ydixBeqXZbOdpd3cYHLy18ODdNGNV1B7M3wUNGhxXzstxdaW9O5N2rXT2/FTCf+sRw0ADOjo15fB4+kpaSQk0E2bSJUqaNXKxDhNoV7YbQQW+jPszWfPnj1WVlbdu3fP64EJcnQLoK83L2Aj3rj+dX1vDWKX68/yRvXmtPy0jppBwzPls3+tZh34enmfHU+TxzcP2L6sYr+pHVzQ1ZV0cIFNYVQ9JCxOxbPKW8eslp5r5WjiTbMwc2GIKsTQ3hg2Zn7m/AP2BwphWFowBJO8yKAXFMDuaEz3Bq8A7+3ceRNqoYNj/29SaI6V0F48r8PSJc0smgVJggy9zPz4fl68/CzrB1BXUNeW2BqRNTgyjrX4eoLPnymeDcsY9lz5XEazc38OyA58I/hmn/0+e2JKk1LsDBANSGfTl2UtC1WFajbywffmecexcdpqBg0xbMyMzBnfWnxrRazyfV4xFfdO7X1LcevjM6zAFdmV70TfbbXbykOhxT3Ur1//wYMHrVu3TjG1kl4ul5tTIUtLS3v9+rWO0wPLsmlpac+fP/fz8/uMsiq0iYqKCg8P135cMpksIyMjJSXF19dX52lhWTYzU7+aR01WVlZycrIR1wqGYWrVqvX69ev09HTNSfl8vp2dXdWqVQstWKHguLmZaGCGeLRQKFWqVKyhWDSTZGTg9WsqlxMfH5QqBYAMH47jx+mrV3qbk8qVyZgxOhtPnzsmlUoB+FarbWmZ//f+58i792+PHj8IQKVS9u7Rv1D6TE7KlpFVq1qjUDosUrQ/G7UlBZSqACQn65HEFekY8EFjoRkMB8fnhUgk+r5H/41b15y9cEIkEtauWdfaWo8vzpBBI0uXKnP42IF7/rcbNzIRUcfBwfG5U2Iufzk4ODg4ODg4ODg4ipd79+5p361jvn++kxP55ZciqrXv37/feA0gMjJSIpGYkxFOBg5ETAzdvx9JOSPky5QhkycXVkCGhgwxlmzEk5fIkkAoRI3KmD0WQ0pjSGkSLcOxeJxNpI/SIWFhw0N1G9SxRW1bUtESLhYAECnFv8l0dwySFaDA8jBQ0Lk+JVHSQHfupKtW5TCRphShoXTtWqSkkNn5cuwXi+miRfD3p8nJoJTY2qJqVTJ/vrqukFfUsoZskpPplCn0+fPsu5aWpFw56ueH6Gi2Xz/CMKhShYwdC62q0tx32VO/XV1o9bj31NACzeRkumYNKbCgoSxjNOoFcGYK5Nchl8t/++23vXv35vXAx+kY9IIN3vSb4sZh25VXttexqqov/2GteG2cKs5QJxT0puLmcids+crxx6XnMofWlB1cfqhRl2NNu9k0aNfOw6KXO2nnDGEBVvDujELC9RPEpUyFqtW/MlUND1QFGm9gRO5QEDq5wMMCsXLEynEjBS2dCv8UOmoGAGGqsKmZUw/ZHQpQBjxQPMh9SFVe1Z32O/N9Rj++X0VexSfKJ4YaVGAqVOHrriMPVAV2S+um8zynsClnZGfapbS76njVkpj+eC9mfrL6qbuo+8LMha9Vr2VUZsvYdrDocFp2OlgVbOiQ18rXG7M2TrKelL8zUtBuqd0uyy/rbE+iSXule3ngbbXbmr+ec9OyZcu//vprxowZJotelFJ1foTxZu/evTOUW5GZmfn27duqVQvZBKUYSEtL01EzqKGUJicnBwcHV6pUSXu7VCpVW80bglKamppqPIaDx+P5+vpKpdL4+HiJRKI2hLCyKpZKeVoa3bkTz59TAE5OzI8/oob+ojIZPpzevm0wV8LWlgweXGSjzIGLi8vr13m2sUF8PJ0+nQYGIjYWLEudnYmXF5k+HQ0bknXrMGIEffdO5wji40NWr6ZC4eUr5y5cPiMSiob+OJoQcvb8KQAuzq7DhxSCe9PnhYdHaYbhsaxKLekoFJycnFPSUgA4OxbBV2YRoP4I1ZYUMB/sSbZt3Dds8E+FLizIrTDjtAsc/yX8aterWqX66zevdu7e4uDgOHr4+Ao+lfYcw7kbcLHH7J/h5gwAFStUBvD+nQnHOw4Ojv8AnKCBg4ODg4ODg4OD4wvl0KFD2ncbNGjwqUaiTaqpMGaZTJacnGzI4VkHMnUq+fZbunYtIiORlQVra1SsSGbMQFkTJeS88u8dTFiEt6Eft9z0x4UbmD8RvdqjtBBjy2JsWQKAAnpFChUs0dyRTCiHUYH0QhIArAxDHVt0yWe6fZGRkEC3bNFfusjKoocPk27dDJU9DBIfTwcNoi8/ptTTxESEhCAwkKxYATNfmYGB9MgRxMXBw4P07AlNwczJiWzfTlJSqL8/UlKIhwddswYnTlCpFAAFcOMGPX+ejB5NBg0CcCEJ11MAgE8wPe4+1U5XyQWNjCRxcQV0KBlvPf6Y/JghTQAPvDYWbQrS/+7du6tWrdq4cR7yvJUUK8Ow9HlS+rIRNDnWbvXVTY3cOxpYZBvBRhjvLZFNpKDd3Yi/X5n1J5LYmBDlvdOyQyslS4f+r3HXI236u9Rr0bMU08+DfGVn/hizCZdi8VuZdPts0ahl48qaNjXRu55eG41nQOHCJ+jhjg0RAHA6kbZ0yrNWyVDeRBY1mBEAIFIVOUc857Lj5YFpA28rbmtyE2yJrZ/Ab5/dvtJM6byO5OOQQKZaTx2XMS6JTcq915VxnW2jR940Im2EIdXIA8WDSRmTNthtyPeQig4PxmO93XrtLZslm420p6C3FLcmIZ+Chp3Snbflt/XuUlDFCdmJscqxhRXS0aJFiwEDBkilUpORNDwez6SaITU1VSwWG2mQkZHxORqhh4aGGlJpqDUNCoVCIDCVppMvRCJRuXLliqJnQ9A9e7BlCw0N1WxhL1wg33xD1qxB7hdJvXr49lscPQplLp8eHo+0aIFmxbRk1s3N7caNG3k75v17OnRoDslCQgJNSKBjxpCpU0mfPuTIETpvHp4/R1ISCIGTE6lWjSxYADe3s+eOHz91GEAasHn7X3wen2VVfD5/7OiJn3WuSv6wsbaZPX3ByTNH3759ffb8yY7tvyt4n00at3wXEoxiyWsoRHLLGob/NIAAq1dsKZ4BGP90Ve/ldA8cnwUMw0wYN+3C5dPXrl9JSU1et2lllmDD4fMkSwIA/97Dme3wKoNXr18CcHPz+MTD5eDgKHo+pwsCDg4ODg4ODg4ODo7C4u7du4GBOVYqtyrwQvNCoZSpFflWVlaurnkp8tepQ3bmfwmyObwIwk9zEB6ju/19BKb+ATcnNNOqyBuv4TgKsL8mGfCcnk8CBX55Q7+2J64laWKcrlmDyEiDu5OS6Nq1ZEteJm0ppaNHa6sZPu4JDcWUKeTUKdgZLXQnJ9Off6YBAUhLyz7wwAFSpw5ZuxaOjtltHB1J27aQSGjPnh/dGjRERNDly2Fpid6957/LnuQdUhpVTt+juSs02iQlISysgIKGarxqXSy67JLs0pvaUFtQe5b1rHx3TildsWLF5s3GKq86BGdhZCC9f/m8dMVIfvPervMP7Kwt/NbwKmIGJtwVeOAREACLK2JxRfJa7HO28fijA39+FhqluHZItmlqZFrChm8Hbm07sEqVKv08SC93eInMGqpYhYEvaMKG6Uy5atVadRpkhp2HHWNCNGGyQb7p5EI2RFAAl/RU/01DJ1Qlq1/nzps4JTsFGIsNfqt8S0GPOxx/o3rzt+TvcFW4M3EeYDmggaAQRGx9RX1DVCFrstbEsTkUOaWYUpOtJ3cVdtVp/1T59IXyhaHeKOg1xTUVVIWYp1B0mNS+yKn++rc5HJAckEBiaG8Cm7Aqa9Xfdn/nu39tbG1tfX19792717Bhw7i4OCO+AjY2etyedUhJSWFZYyk5crlcKpWaY7NUclCpTKw7V5soaEstRSKRQCBQGv4GIYQ4ODgU4iALC7p3L122DDrq0pQUevYsMjPJ7t1gdD/zmWXLKI9HL17MYYjl6IiWLcmKFUU+4g94e3u/y+WmYAyViv78c24DBgCIj6crV5JvvkHZssy6dVAqERUFSuHpqc7DSk1NOX3uOAA+n69UKpOTsx949+++9yxTrOqTkoOALwh49phSeuzkocaNmtnbOxSww0xxdtqOjY1tQQdXXGiLCSilmZkZE6f+BKCO31dWxZVCohEr6GgXcqdRcLIGjpIPj8d7/uJZSmoygMzMjJuv47Mk2T+73oVjxnLMGvn83IUTAPr0/iE6OvrgwYO//PILk+t7ioOD478B997m4ODg4ODg4ODg+BJZtGiR9l2RSPS///2vZ8+eZcuW9fb23rDhky2QHTp0qJOTMWtZb2/vkrb0bdISPWoGNTHxmLUyb73xCbZWJ54iAEhSYO67Ejbb+P69iQbR0Xnqj546pUdhoNn7/j1dtszY8WlptG9feuOGRs2QvfHaNdq3LzIytNvSpUvpCwPF1JQUbNx4PVb2UgwAtnxM8yawNxVgIBSiMNy/N9lt6i3qbc/kOB0f/PqC+scdjouIeeV9fTx69IgQ0szsBbJ/x6DJLfHtBWOlq8eIZvzdYsaK298YUzMAqM6vbrxPdyaH4KOqNX71wq2vyMNOnnMnT/Td/dBqyRmqVIh/bf106DezV62veS7uG3865x09mYD3ErAG3gEJcnQLoA/2b1beO20/bduWasTCjBmO9hbt+YaXdhCQhoKGpnvJFw3tYcsHgDApgvS5KpDVr9X/dO5qtuRWMwB4oNSTJaFNMpLVjghVeFUW2yzea793jd2aQlEzqJlhPeOc47kuwi41+DXK88rX5NfsKux60fHir1a/5m58SnYqjabl3q4hVhUbrDSY41D8PFY+npY5bVDaoEXiReGqcO1ddsSE9sWBccj3eRPYBOMNolRR+e48N61bt75y5YqlpaWTk5Oh1b0ikahChQomu1IZyuj5gDq3Ij+j/HTIZDIj0gQ1OmlZDMMY139YWVkZv9r5NKSnY8sWXTWDGkrp3bv0b30yGh6PLFvGHDiAXr3QrBmaNUP37syePcyaNSjGtfU1a9Z88+aNTGauyw49dowGGg4hio5m//gj+zafDy8veHtrHs6dezfVL4munXtqjqherca3rTvka+yfN5TSoycOnjh9RF0g9ypX3ta2ECQIWVliAHw+X2hhwjymGCBaGNmLnCqBTHH2x0Jdv/pFOja92ymlGrsIQ8MuulFxcBQeFIBIZOnoWD4qPvs3CY9RONqEspm7167/U6FQtGnVPjw0skmTJgsWLDAeXsnBwfFZwzk0mEAixatgvHyL0EjEJSI5DXI5KIWFBRzt4O6CcqXhWwm+lWFTTDpLDg4ODg4ODg4OjoKiUqlu3rypvUUqlc6dO1dzd+zYsTVr1mzatGnxjYlSevQojh/3TUm54+LympDNYvG5XAsiXVxcZs/W42H+CYlLRJB+9/RsgkPw8i18Kxlro4MdH39VId0DKIADsRhaBvmw4i8qTJYKDJhyG+T0aRhPXH72zMhOOnWqoYIEffUKU6eSjRs/brp7F4aXo9F373Y/joGlF4AfPOBqAbRsSdesMRgNDsDdHVWqGBu8efDA22+//5zs3HrJ+jg2Tk7lLoxLW4u2v1r/KkCBPMwjIyN9fHzMaRktw5QgeuLeU8nvA3iV6zttfzqrhv3PZcEzNd39i9UvB6QHQlWhevdawKKbsJveXZWtMKM8mV4ed6vW/N83S4/9tDj53iXFpb2yHXMelK36uG5rXtX6jE8t2zLefrZo7IAWjuQrO6hVC2cTMekNG7JtoeL8Lqvll1bUcaxr3ntkjNWYv6V/P1Y81ru3Gr/aXOu5encVHAFBS0ecTACAs4moXEiLeK1gYjKCT/ki5F8TYw51+HVOOpw0p2UKa/jdBACQQSamxgILio1wVfig9EFPFE/Sabp6y/qs9S0sWuyw22FJLAHUFNR8onxi6HAbYvOj6Md8n53CtJQtjo3bJNkUqAwE0EjQaIjlEJMaC0O0bt161qxZCxcurFKlikKhSE1N1dEciESiKlWqmKMmtLOzi46ONrLwVyAQiERF+4IsdHg8nsnlnrnzJipWrJiZmSmR6HHaEAgEZcuWLYHVRLp3Lw0xfE0jl+P0aQwZon9vtWrMqlVFNDBzsLS0rF279q1bt1q3bm3WARcvwrAfCQBi2O/hSYA/gDKlyzZt3PLM+RNSqdTF2XX4kDEl8G9aDAS/Czp34RSA6lVruLq6d+vSi2EKwWVH7RZjISgRImbtoBxCSO5cCegzPMjM/JQmEzp2EXq3c3CUfFq3bBf8LkgqlUilIX2aDZVIHSghVhYphKgvVHhf1W20bfPfly9frlChwqVLl+yMG/txcHB8znCCBoM8eoHbD/E0EOHRiI5HYjIycv2mtrGCkwPKeKBsKdSsjMb18HUdcFcFHBwcHBwcHBwcJZzk5OSMnCvXc3P16tXiEzRkZNARI+ijR+rCdiWgkqVlM5HoilQ6IDlZ/mEOzsnJady4cSUkGkPD8yDEJxprkJqB+0/yJmgA0MoJ3dxwPB4UWPienvQrMT8zTE4S5XUWKT3dRAMjr9X0dBoQYORQ+vQpycyEeplsWhpNMub1rwK5zHdT3x5UmgCAjw+pWpXevWvwmPr1UXih6R2EHToIC3Nxp5Iis/LXV24P7xXAChniY4W6tqSRAzxyVgeCs7Ajmm4PkaTt/1N+fINo3KraXfpt8yW+1madxZ1xH2E5YknWkkxWz4qoRhaNJlhPMHI4Ab5xwDcOZGll/pmqHY50bH81XpERcFP19Lr81Bb2/TOxJPNSla/+rdNiSd3WttXqVbTmpSkR8uq5dP1EqlLabri7vIHHj6XNfU744B+wP9AtpVugSlcHU5FXcYfdDhti2lQ/33R2JScTKIB/4uiEcrpvao0Bg9qSQcePQePTkIsB2f8/oF/Z4/FD9wp80wvri4e6groMGBYGF+g7EkcvnldxDkkvkWxk25S2b1RvtDfGsrEHpQej2KjLDpctiMVSm6W35bffqfSXPBsKGrYVts33AFwZE8lKMWxMg6QG4Wy2acQh6aENWRvGW40fazU2H6dr1KjRy5cvU1JSHB0da9asGRUVlZCQIJfLWZYVCARWVlYVKlQw0xvJxcXF0tIyK0ufCQkAwNLSksf7DCJFtBEKhQKBQG5Yrsfn811cXHQ2WlhYVKtW7c2bN2JxjvlEoVBYtmxZ94JlFRlHKpXGxMRIpVKGYVxdXfNgBfH0qfH9ND6eUFpipz7bt29/9uxZcwUNYlPaKQMv49TUlLDwUAB+tepaW9tMnzwv+N3b+nUbWFsX4ddHSSY1LVupFh4ZNnH8dKVSuXvfttS01J7d+pYp7ZnvbtUqIpOmL8VGbhGDWuWg7YKgvq1RP2RkZgDYtnHfto37tDspUgzpGHSGXTyD4eAoOPXrNoxsH373/i2pTJqVlWUlSgbAUp5C5VHbt/Rj/0c/jRrv7Oy8evXqn376ycLC4u27oDKlylhZmfczhoOD47OCEzTo4dEL/HsHNx/iQQDSjE7zZmYhMwvh0bgLnPkX9WuhSX20aoRGnKyBg4ODg4ODg4OjBOPs7Ozp6RkZGWmkTYiRJXqFC6V0+HB6547OZntCulta7nFx6ZeU5OzsXL58+WnTpvXo0aOYRmU2Zl355+vXwW8+5EwCVVBcT4F/eokxaWjXDtevG1zUSAjq1ctbhyaLZIYb0IcPTSRcREfTR49I8+YAoFQasWcAEOLmlSawBFBKiOofJsHIn39iwAAaFpa7PalRgyxYYGLwn47TiZgdTIMfBMkUiuM/tiK2TryyVXi+X/NqNC7n5lzDBuVEkLJ4nI5n4bGKi7vlx9bxqjey2fxwVB3PBRWIZV4CKmdaz1RAsT1rewQbodlox9g15jc+6HCQB7OKl5YMermjlzuRqCyu+7W+27VVQCZeZiIuIVH16p7y8b+SP4dnJUQmlPKhsiwqThP2n16m95hNvvw2eXRtr8yrfNPp5viM8Y8UjxJoAgV1Js61+LXW2K3xZPJfejGHjs6w4iFLhReZeJiO+sXypm5k0chIykYx01XYtTyvvCERAAAfno8zYzTjJCcZNGOReNFDxcMsmiUiopq8mvNs5uWpB70MThuso2ZQQ0HvyO9Mz5y+0nalB+Ox1nbt2IyxOvYkBKSeoN4h+0MFGUB3Yfdbilsyqt8RR0REwapgOf1YX6egQaqg2eLZUkgnWU3K6+lEIlGzZs0uXrzYp08fAGXKlClTpgwAlmXzGkTNMIyHh0dYWJjeMqRQKDQnt6IE4uzsnJWVZaj+Z2VlpXdJqK2tbd26dcPDw9PT05VKJcMwVlZWXl5eQmFRWeizLPvmzZuUlBTFh6/p+Ph4a2vrKlWqWFubUd0xWTxWqcCyKKmSlB49enTo0GH58uVmrUE37BRCgWQrS2srS70GOI+f+qtfCXX86gMoU7psmdJl8zvk/wKaTwmW0pVrltTx++rm7WsAhELhqGE/57vb6NgoADK5TKlU8PmFJh4tIDofApq72hYOagghV65eADD8pwEaQYNG9FDomNQxcHB8vnT7rne373oDkMlkF668OXUp0oqXLE27OX3ydKFQOHPmzClTpqi/hf+9evHAP7stLS0Xzltub2cqOpCDg+Nzo6T8pi0hxMTjyh0cOotLt/J8rFiC6/ez//XpjLZNUM7sNSIcHBwcHBwcHBwcxQnDMKtWrerfv7/CsNfu/fv3i2cw9MAB+uiR3l0E6Obi8mjRIqf27cuVKyR/9sKmRiW4uSA23mADB1s09AMiI+mhQzQsjFhakk6d0LgxTFWJyluipRMuJgHAxDf01lclQjRNvv8e+/fTJ/qN1kmlSmTChLz16OuLq1eNNSht+JdVYqJxjQJYFhpXBicnYm9P4w3+qSJcsovZlbQrGF5e5O+/MWECff36YzSGrS2pU4esXw+jEemfikgpJgbR849eSv/6hU2MEnw7kF+nFaUsG/pSfnKzavGgQEe3Nz61GJcyUCpU75+x4a/5TbpZ/n6yXh2/xRVJY4f8nHSe9bwhoiFLxUuDVcEU1IFxGC4anr8V6pY8tHdGe+fsF3ys3PV+4y7XUjpfS8a7uCQ2NpQIhA4Vqg0ozZvqTZzyVeNwZpz32e9TQhmmClNB5c14W5D8mFr/T/q/XZJd8Ww8C9aVce0q7DrGagwDg29tWz56umFPDAAsCEs9UtPa/EgRHcMGDTmcG/pV09lbW1B7te0NM09RDNgS2z6iPivFK6XQEzTjznNfYJMHkdAV+ZVx6eNeqz4+A9dw7az87GLbxd8Lv8/3IN+q3gYoDVq/qKC6IL/AgmXAdBR2vMS/9GvGr4HKwBQ2RcAIXIlrC0GLpbZL1bEU+eYnq58OyQ7dkOv526ktLrTVDBpS2dS/sv7qJ+pXmsnzhFTHjh3PnTunFjR8PFce1QxqypYtK5fL4+LidK4xRCKRj4+PWWX1koe3t3d6enpqamruXeo8DkMHMgzj7e1ddAPThlL6/PlznUGyLJuRkfHixYsaNWqYfvI9PIzvJ/b2JVbNAMDX19fW1tbf379BgwamWzdpgitXcms4sgT8PxvXiba1AuA2b1K9ug2++bqZh3spTYOnzx4DcHZ2LVfWuxAH/5nCsmxmZmaVStWyJFkRkWGBb16GhL8vV9Y7OiYiJTUlOiaydKn8KAUzMjJevMhOHEtNS3VxNmFa86kwLlBISU0BwOfzWZZVWzgU3TDA6Rg4/rtQSnv37u3v7x8dHa1UKtUbeTxRzfoj/9k/u6JP9jeXVCo9cfofABKJZPHSuUMGjapapfonGzQHB0cRwAkaPvI2FFsPYu9xpKQVqJ9bDxEQiKevMLo/alQupMF9ItLS0po3b963b98RI0Y4Oxd0icMnRy6X9+/fv379+tOmTdN7EVmjRo2XL1+6u7vHxsbq7eHhw4fjxo3btm1bjRo1iniwhcnff/89e/ZsPz+/hQsX+vn5ferhcHBwcHBwcJQIevXq5efnd+jQobCwsJSUFJFI5ODgsH79ek1sdmBgYEBAQO3atYt8KKdPQ6Z/ESoAfkZGrYAAZuTIIh9GfnF3QeXyxgQN1bzk1dZNYW/eREICAArQI0dIlSpk6VL4+hrvvKsruZhEAQRLoKLgmZwIVSrp1q3491+akkIIgYsLvvuO9O1bmA5yDEM2bsSQITRQ19+e+PiQNWtgmbcyHhk9GqdO6bVAAAAnJzJmjMFjK1WilpbQl1CejZUVqVjxQ2tCfX3x9q2htlme2aIZW51iTYUK5ORJXL1Kz5whGRlwdiZ9+iDXdbW5s8kSCcLDAaBcubw+V+awLxZTg2j8rO6qJ1eFwxd79Bg12JPX0J5IVXgh7nkvDQ9TWXFYkCrkBU2OgUAoaNXHyrdh21KiwaVJa6f8mYlkU45Xbr3d+kJ7JB/wsEBXV3R1JQDi5C4xMhcBQUUrCPNTac0BH/wKvHwuFpdSaa/UXtcV1zPpx6CNG/IbB2UHj9sfN+QQcFp2+q7tIcTsAsj1RLuq4X1aOziutl1tRfQuAzaNbg7FgUCNpsEa1vUs6h20P2hHCsEIQk7lR2RHLsovSqikOr/6cMvh+SiZq1lksyhCFXFMfkwno6QUU2q61fQWFi3M7Oel8uWw9GFhKt2PjneqdxPTJ7rZu5nflQ7HpccTWWNJQtGq6CBlUFV+VQAVeRVPOpyUU3kMGyMgglJMKVKgt1E2DJjj9se7p3W/r7gvpR/FH3aMnTWxjlHFGDowTBW2JHPJX3Z/5fWMrVu3/uOPP/I53FxUqFDB2dk5IiJCJpOxLMvj8aytrX18fMzMrSiBEEJq1qz55s2b1NRUTfYEwzBq8wMrq3y+hQuX0NBQvZILAFKpNCgoqE6dOsZ7IIMG0TNnYCSeqRguCwtGr169/vnnH3MEDWTAAOzfT1/rpvmEOtiq1QwA4hPizl04df7i6a8bNP6+1w821jYKheJt8GsAtWv6FV19+jPi7PmTJ04fBuBVrrx6i1QiUSoVDg5O794FnT53YuTQ/OTgrN3wJ5B9QZWUlJhb0PBZlPBTUpMB2Ns7Ft1oNbEXGsFECX9OODjyASHE3d29RYsWXl5epcuU2/yPu0wmsbFmbKxS5ize5eYQWs6zXKOvm9jY2GVJJOXKeVsIhMHv3qxYs9ivVr1OHbp6e/l86kfAUaJRKpW//PILgDVr1vD5XMW8RMP9ebIJCMT8tbh0C8rCSObKEGPnYQSHYe7P+NrP5MqrksuyZcsCAgICAgLevXu3devWTz2cgvL7778fOXLkyJEjN27c2LNnT14lGgcPHhwyZIhEImnatOm1a9eKY3K/MJBIJLNnz46MjPTw8Pi8dBgcHBwcHBwcRU3FihVnzpypucuy7Llz54KDgzVbzp8/XxzXPEbmzQEAJCGhyMdQMFbMQM+fEK6vwOTpqjosHozjt8FqZcZLpTQgAMOHkx07UE13RbU2/T0w5x2SFZCo8CgdDYwbZyYm0qFD6fPnUCqhmQZ++BCnTpFt21CI5ZYyZcjRo1i0CA8f0uRkAMTenvr6kt9+Q64QcdPY22PCBCxahKQk3ocYFJWnJwBYWpJu3fDVVwaPrV2blCtH37wBoHssAICUKweta2Bm3jz67Bl9/15PVyKRqEF99c0sNtdeQpgPmdx6Z4o1VQ1ja/WioujcufTNGyQlgRA4OZGqVcnChShVSn/7PJKpwi9v6OE4AIA4XdC0x9gxY2b7EIcPv/u7gQBQUt6brGpB4moJclgw8BKhgT2sS+6C2xy4W8C9ZNRD+6f3Pys/S5Hjby2H/Jb8Vre0btcdr+f2aViauXS5ZHkiP9HSrrMgvTdA4qJ/3WbR9Kny6SXHS/Ykz764ajUDnVBVfUP6S3nRmpDuwu5yyO2J/Q+iHzoIOxTgIX7kpOzk7MzZgcpAJbJXxW2VbO1q0XWt3VojdhQGhw2y2373XunezZLNkapIBVVYEasK/Aq/W/9eV1DX/H7Gp4/PrWZQE81GT8ucdt8pnz5DCdTEl46EStJpuvYWC2LhxfPK3+kM4cg4XnW8ul2y/bD0cDJNBuDBeIy2HD0nc04MDAoaAASpgvJxukqVKqWmpqampjo4OORvwDo4ODgUVld5glIqkUhYlhWJRIU7K80wTLVq1aRSaWxsrFQq5fF4Li4ujo6OhXiKApJk9IJKLBanp6frjcb4SJUqaN4cJ07ozZ4gFSuSGTMKOMiipnfv3h07dly2bJlptYGFBVmyhP78M3JGsFVISXeSyZOFFgwhnpSJgIpSevf+reB3QZMnzEpOSVKvD65UUb9rzpfGk4CH6hvOTs5p6ampqSkAomOiAAiFojq18/CpriHwzcvQsI+XagmJ8VUq679a/rQlfOOvMUrpH8vnq8Mm/li4quiGoX74uTMvUJQJFxwcxcz69dma6cWrb/tV2MHnfVwOkZWF10GvXge9EggsANhY2/wydsr5S2fOnj/59Nmjp88eNfzqm8EDR3KFag5DnDlzZsOGDQCGDh1aL6/pmRzFy2dbaS9UnrzElD9w4WbhqBnUsCxuPMDUP3Bbv3vuZ0BUVNTq1asBeHh4LFu2TL1x0aJFJI9MMGo5O3v27Lx2aIinT58af0QzZszo3LkzgHPnzvn5+d3JldNsCIVCMWXKlL59+0okEgB9+vTx1beWzsbGprAeS25e59KMm8nKlSsjIyOFQuHff/9dRN/c6enpGzZs6Nixo7e3t5WVlbW1tbe3d+/evffu3WvExVqbjIyMrVu3tmnTxsvLSyQSlSpVqnHjxitXrjT+a9wQLMvWqFFD/bx5ehZtCC4HBwcHB8d/ibFjx2qrGQBkZmYaalyYmNT/lvgFcDUqY/0CVPLW3e5TFsd91zq8vJNDzfABGhlJp041npjAEHT8oBC4nWp0ECoVHT6cPnmCDz6c2Uil9NYtOjY/y+OMYWND/viDXLrEXLzInD9PLl9m1q3Lj5oBAEB69SKLFxMty25eZCQvMpL39i2zYIGxq2Qej7lyRd1Y+1jNIDFgQI4XmIsL+esvUrmy7ovK0ZF8/71n/57qe++yjI5WH6Yf5JMntG9fevEiwsKQmYmMDISF0QsX6Pff4/lz04eb4mkGmj/8oGYAfJcctH54ZhQJdsj1C4BP4GuN7m4Y6YnBpdHSKQ9qBhmV+Sv8r8mvhahCCj7mz5er8qtXZVd11AwaHsgfbMjaoLPxtvz2SslK9bp/mdtMECkAnuRrQcoIf4X/gLQBBR+VkAgBHNu1+LTD6X32+wpLzXBMdmxU+qjnyucaNQOASFXkFumWvml9893tD6IfbjrefOvy9rnz8yCXoHMO5/KkZohj47STJnITpAx6pnyWv7HV5Nc0LtRwZBzL8srmr/M8QUCGWw4/73j+gdODB04PTjqc7CjsqICJX9ly6EmjMH0uQkqVKmXIrvKzgGXZoKCgR48ePXny5MmTJw8fPgwICEhPTzd9ZF4QiUTe3t5Vq1atVKlSiVIzyGQy4zMwKpUqwQyFKLN8OWnRAiKRznZSqRJZuxb2JT2SvEaNGjY2Nv7+/ma1rl+f2bGDfPUVHB2zr8dEIlGlykP9GgFgKa395t1vV/1rxSUBSEiMX/fnb+9Csn2efLwrGu73C0KhyP7AKVeuvJuLOwDeh1ASmUz6+o2um5dJXge92rlrk/aWiMjQgo6yAOTtYu8DannBjCm/aTopksGZQV5HzsHxyVn8V2CvoTt6D1n947g9l/69FR8fG/zuTXhEqFQq3X/w75CgTXyeLDq51ovw7x4EDbn+/Fdqu2Loj6NLl/JUfxzFx8cxDK9ju++WLFjZoV0XkUh03//OiVOHP/XD4ii5HD9+HICVlVU1o0tNOEoCnKABz15j/lrc9Nc7x1ggKMWjF1i4Dvf0x8uWdGbOnJmVlQVg/fr1JepHWr4RiUTHjh3r168fgMjIyObNm69YscLkUWFhYc2aNVu+fDkAHo+3atWqTZs2fUJNX5s2bUyqH3777Td149evXy9atAiATCbz9fU11L5Nmzb5Hs+uXbsqVqw4duzYc+fOhYWFSSSSrKyssLCww4cPDxw4sGrVqvfu3TPew/Xr1319fUeOHHnlypXw8HCZTBYbG3vnzp1JkyZVr179woULeR3S/v37X758md8HxMHBwcHB8YUSHBy8efNmnY3ffPNNcZzblG8WdS2hubnatGmMW4cwcSiaN0D9mmhaH6P74+ZBVA+5qHeZoxr6+jXu3jXec0P77FnIF2Jj0ge6axcNMBD6Tim9fx/Xr5t4DPlAnWrh5lbwRG3SsSM5e1Z7C01Lo+bBzpyp0pp9yHZosLMjvXqRwYN1z1SrFjl5kgwfnq2ZiIwkbdow27eT33+vZAVLBgBefMMYmf81NAxjD08ioZMn09BQPb2FhtKJE42krpgkQ4m572ibRzT4gw7jx9K428Z18sQJmt8FBSeTZg5JH1IzuWazlGatUlo1TG7YILnBYdkXOjm4SbIplaYa2iuH/JjsmM7G38S/xbPZyTSsxTuZy5/q28KEJURR+q7i7nNl3nQtGnsG7Y3qu7o5FAUgi2bNypwVy+opciuo4pzs3D7pvoL0zwffkcnPbMNz5XO9o9KQSlNvK27nb1RdhV29ed5GGnjzvEsxhWOskg8ciEMBGxhCJpN9vpEQSqXy6dOnMTExYrFYqVSyLCuTyVJTU1++fBkTY8zQ4j+DSqViTc1sKnUkj3oRCMjOnWTBAtKoESlfHt7epGZNMmgQOX4cNWsWzliLmP79++/evdvc1tWqkaNHmRMnyOLFZO5cZv9+cuRI5bMXPdPFAIKc7T0ys8Y8eNEqJApARFrK6VOHAVhb2zg5ffbJvAUnS5KVlJwd0OPo4KRWezRr0mrwwOyouNjY6Dx1ePX6pVVr/0hJSwHg5Ojs6uoG4Or1yyoj19JF7EBgqH9i2BxCcw05/KdCUCtycHxRzF96KCTwd0fRvw6WDy3YC4cOb5r12+SlKxYuXDJ7wpTRV69fIoR5Hj7w32dTn77/Pii6dXJW3fYt3Bs1bDJ35u+NGzUDwBcI1F3Z2tr16Nrn1/EzGIa5fPV8WnrBYuY5/qOoVKrTp08DaNu2bQlJEOMwwpdutPIuHFv+h8vmLtTPDzf9sekA7O1QLZ/RnJ+Gu3fv7tmzB0C/fv169Oih2d6+fXu1Z+CVK1fU2qV58+a56FuJpWlga2trzhnXrl2bP9nEhQsX9u7da2ZjPp+/d+9ee3v7TZs2KZVKnhkTr2vWrFGX5J2cnA4cONC2bVtDLbt37y4xEt+bk6ioKHW33t7e5ljZmHAF1IdKpfrxxx+lUqnppvll+vTpS5cu1dx1dHT09PRMT08P+xCB/P79+5YtW54/f7558+Z6e7h8+XKHDh00P6rd3Nw8PDzCwsLS0tIAxMfHd+nS5fLly82aNTNzSHK5fN68efl/SBwcHBwcHF8qL1680JmSI4Q8e/asffv2Rb6sp3t3+uABMXQd5ejIDBtWtAMoJOxssHhyzk3Jyazx1ZBSKT13jhgVjvhYZt+INV7yvnRJ15tBm4wMun8/MXBJVlLQKaSZfQFMfv8dX3+N777Lvl+mDCldGsOGkU6d9B9gbU3mzsWHi0Zm1y7s2qW/50Ky6qXr19O3bw3uffsW69eTX3/Na7dSFrui8WcoTfywKNeGhzVVSC93APjll18qVar09OlTPz+//A1bQypNbZPS5pHio/1gApuQwCaMSh/10urlPOsv7vJbI00wRBKbw2pOCaWOp4XMZbEgrRcjr0ZU9qK4tcmevbZLtq+2Xa23N7L6tY5wQa+aoSjYKtn6WmlQHpFJM7dLtg8QldCCDUE+v7zsiF1XYdd1knUKqme9uzPjPM16WsGGViAaWzS+rbjNQn/p2opY9RP1y0e3aWlpycnJ5cqVK9joPhmvXr3KyMjIvV0ul4eGhtrZ2VlbWxf/qIoToVDI5/ONSxZsbGzM6osQ0q8f+vVDZibWrcOzZ3j5ko4ejTp1yJgxKPHP5KBBg+rWrfvHH39oHu+Fm9i8H/FJUKjgbI+OLfDTgJxSzPLlSfny6pt0+nT64oVHveqRdtZpIiEAAvR+9e6tk32EvY1UoQBQ1vNzfacULmfOHZfL5QAIIV5lvdSSmviEuPv+2VPtTZu0NL+3wNcv9h/8W32bEDL0x9Gr/loKgFL6+MmDr+o3yn1I8eQp6E1zMB5ARil9HfRqxerFRhoXBO0TGWmmd+QcHCWKtPQ0sTjTzs7extomKPh1ZNhJFct/Gf5dcqaXvVV0Kafgsq4vPdzd4+Jj5XKZm6v7mFETF230DEtEajrsbNGxOXp1AAAejzdowPAavrXLlfXW7r+8dwW/WvUeP/W//+B22zYdP8lj5CjJ3L59OzExEcB3mskEjhLMFy1okMlx/gaOnDeyYqpwOHsVVX3gVQZWuoZtJRSlUvnTTz9RSkuVKrVu3TrtXfXr169fvz4AqVSq1isMGjTIx8dHpweVSqU+UCgUjho1ypyTdu/ePX/pAImJieYLGgAwDLNx40Z7e3uxWGw8DkPNkiVLrl+/rlQqjx07lvuRaqOWgJjJ4cOHe/fuDaB169bbtm0z/8B58+aNHj1affvFixfz588HsHLlyrJlPzpeVq9eHcDChQsfPHjA5/OPHDmid1Zi7ty5p06dAvDtt9+aPwBt1M+8paXlmDFjhg0bprHliY2NXbVq1fLly1mWlUql/fr1e/v2be7pg/Dw8N69e6t/b5cvX37btm2tWrUCoFQqd+zYMX78eLVlYu/evYODg81UxqxZs+a93lBkDg4ODg4ODqNoX0uooZROnz49ISFBbVVVdJCePZljx6he/wAeD61bo06dIh1AESIWw1QCF83IMD7RKPiwW2F8LjQlxcRgkpNNNPicIV26aG4z//6LvKyu0J4L/iOULglBeism964C4e9vLFuEZWGmOfYHslTYGY214TRWy1q+iQPWVyXeHxQw1tbWM2bMmDdv3okTJ/IxZG36p/XXVjNoSGaT12Wtaypo2sqiVQFP8XlhPI8gd4MkNimL5gwyITJJ6Z+sQ68CRJDeQ5HRLVak6zdgyGjBuAEDnVCVrH6dWwORP27JbxlK1lATpYoq+Fl0kFP5a9XrDJpRkVfRnXHX26Ymv6YH4xHNGlz7a0/sGwn0VL/MZLnt8lA29JzsnJTmWCHgzDiPtRrbTdgt3z0XnLnWc8/Izhiy9KgvqN9b1Dsf3R49erRVq1afacJ0enq6XjWDGrlcHhISUqNGjaI4dUJCQmxsrDrrwcLConTp0k5OTkVxIpPweDyRSGRkTYtIJHJzc8tDj9eu0d9+o+/efdxy6xbOnCGLFqFJkwKMtMgpV65cmzZtNm3aNHnyZKUKQ6bi0k2kaaWo3XqIw+dxcC3cc6/PYlk8eACAoRQA+6EYzLC02+uQvxpme1RUr/p5mFUUNUlJiQAIIV069XBxcbO0tMrKEr989Uy9sVf3fl83aGx+b4+efLwWatWibZXK1apUqvrq9QsAPL7A5OFm1vjzh5E+tRUD2s0SE01oHws4Hr0aC81GTsfAUfKRSLJ+XzovLj7bRcnRwYmlLICX4d89C+0BIBL1whLx+1zUqopdh2WXrr2OkdbMlDIbF2LMD7jpj0Z1UEcrFZxhmPp1G+Y+0Vf1vn781P9V4HNO0MCRG/UvZR6Pp46q5yjhfJY/VAqLBwH43ymkFnKanh4yxDh8Dn7V0d7cReafmD///DMgIIAQsmPHDpO/xPReIe3fv//NmzcARo8enT+ZQmGRmZlppBCuI9dQExcXp/dBVaigx2QjJCTE29u7AAPMM02bNtXcfvfuHQBra+uff/5ZZ97h5MmTCxYsADBr1iy9+rJLly6p7XTat28/derUfI+nefPmO3bs0JF6eHh4LF26tGrVqkOHDgUQExOzc+fOcePG6Rw7f/781NRUAC4uLrdu3SpdurR6O5/PHzlypIODQ58+fQDEx8evW7duxowZJgcTHx//+++/5/uxcHBwcHBwfMnUq1evefPm13OpClauXDlo0KBatWoV6dnJli0YPZo+eACx+ONWBwe0bs38+WeRnrpocXODjY1xJQGpVMl4H9IPq3CFxkuoJr3HCpwK8dlQAK/I6tYERsu3+UT7ha2XzEwTDTQNVdgaiXURH10ZAJQTYa4P6eWuuyB95MiRK1euvHPnTkHiY54pn91TGEyRS2QTfxf//qUJGsrwyhhv4MbkqBo6EAcLouvkr7K6IXfcZpEyAoAodrW1i0HpmLY0QaNmMKlXKBRNgwwmwlDkkKug4qFwPl4yaMbPGT/fkd+JoTEyVubCuPjwfBbYLMj9AnNn3KvwqhgRNFTmV67Nr53vkTBgjtgfWZW16oD0QLQqWkIltsTWi+8102pme2H7fHdbKFgSy312+/qm9X2leqW9nQFTV1D3sP3hfFhTqFSqlStXmhPKWTKJjY017kxQFNaVKpXq1atXaWlp2mb4aWlp9vb21atXZ5hPEPLr7e396tUr9Yp5HQghTk5OAoHpqnA2AQHs1KnQSeuglL57RydPZnbuRMnOmZ4zZ07r1q1Hjhw5+Q+7YxegymloolDi/lP0Got/90GgMzUeE0OTkgAoCQHAZz9eEtSIT64bnfC4tKsbT9CiWeuifxCfAd/3GlCmTNnKFasGvQ28fPVCVlb21Q7D8H78Yfg3Xzc1frgOmsnYCeOm+lavBcDRMXtS+v37t3X96uu01BEZaMr5Raps0AxA07mhszRtnAd3ikJE5+FzygaOEsumbWvj4mMI4OFRJjU1OSU1GQCP7xSW+PEDtkI5VK+EiQux54RQnFUbwA1//G816tdCzSrmnqhixcoA3gQXWiIbx38J9XLfJk2auH4OOaccn+DyuoQgluDkFTzMW0hl/nn5FkcvIMPULFZJICAgQJ20+vPPP7dvn/1DXSqVtm3bdsSIEW8/GKVqLtdyXxipVKqFCxcCsLKyMqcIzZFvrl27BqBRo0Y6aobAwMCBAwdSSuvXrz979uzcByYnJw8ZMoRSWqZMmT179uT76rZfv34XL140ZFwxZMiQBg0aqG+fO3dOZ29ERIQm1PCPP/7QqBk0fP/9923atFHfXrdunTm/QyZPnqzOqujYkVNccnBwcHBw5Jl//vlHc/mngVJ6+fLlIj+3lRXZvZusWUPatkWDBmjQgHTsyOzYwaxejc9ztWg2QiHx8jLWoFQp0quX8T7SPtRo7I0/E/pi4LShpT5Z4vtnhGM+Xm5PntBp09jhw421EQpNdCIy7eaXpsTSUNS4S397/1HNUEaIZZXIw4akdy41AwChUDh//vxJkyYVZE5/h2RHCmvM/yNUFaqACSeS/xiTrCbpSBa0sSE2QyyHaG8REqEno0foL3OfTvnxABhFOZowSe2soG3AQCdUzYeaQbPXuJeDObgyJqb27Il9YakZEtnE5inN/5b8/Vb1NpPNVEARw8bcVtzun9Z/XZaepQhrbNd48fR/wJZiSi2xWVLA8RCQX61+9Xfyf+r89L7z/RcuL2443vjkagY1NQU1bzndGmY5rCa/pifPsxxTri6/7iTrSTcdb5r8k+ll69atLi4uRhI2SzgKU2ZISqVSVdjurK9evUpOTtbpVqlUJiUlvX79aaom9vb2Xl5eFha68imGYZycnCpWrGh+V3T+fF01g4aoKDp3br4HWTz4+vq2b99++qyV52/oqhk0PHmFFbn9UmUytZGvhUoFIFVkkSH8qAIZ+Thw5o1Hc63cLC25mG0AcHJ07tKx++s3r06eOXr85GEBXwBAKBSNHTUhr2oGAPXqNODz+RUrVFarGQBohEEvXj01pwdKqfYFDyGk2Mr52tYImvMO/2nA8J8GFE8uhuak9AN6GxTnc8LBYYTomMhXgS8AdGj33fw5f6xZsWXx/BVzZ/6+5s8VPTvY+5RFaVc0qIXtS5GZhdNXIf7gdBYVi9/+ytu5HOwdCWGUCoVUVoTB3HqJiMicOPFuZOTnUBT8Innx4oW63MnlTXwufM6TgwWAUtx7gjuPi/WkD5/h+gN0aoGSfNmQkZHRt29fuVzu5+e3dOlS9UalUtmnT59Lly4BePLkyf3793k8nhHx+969e9UfBOPGjXN31+8PWfy0bt1ak9RQcHbv3q1Wb31ClErl7du3kdOzAUB4eHi7du3S09NFItHu3bv1OkaOHj06KiqKz+f/73//czE1922EP02tmGzbtu2DBw8AhIaG6uw6duyY+lXk4OAwYID+1NURI0aoKyjR0dEBAQHG039v3LihTv1o3rx5v379zp49a+aj4ODg4ODg4FDj6up67ty569evt2zZUnsWzNLS0shRhQhp1w7t2pXgi+X8QKZNo0FBiIvTs4/PJy1awNQFc/qH624740XDAQPg729wob+LC2NeElzJ4ZPMt1rnqTKbnk7HjqWPHkHH6tzfH199pb2B+vioLawNYjTbLiADC97Tu2kQaxXOvESY6EUGeMDC6DqFH374YdWqVYcOHVKbn+WDOFbfq1cLMcSJbGIp5gtSzNTm1+4m7LZLuktOdVdCE5DmguZ9RLrP9mir0QHpAZk0xzuUMilSt6mW0bsA7DzzcY41t15BR+VgcoTq4AkU2KdhlOWoo9KjqTTVUINa/ELz7+mb1veJ4knu7XFs3GLx4qYWTXUcF2oKam6x2zI+ffwb1Rvt7T48n4U2C1tbFNr6aVfG1RUlbs2WI+O4zW4bgEyayQPPkuT/mzoiImLu3LlXr14tvNEVNybtEBiG4RWqTVFcXJx6NYVeUlJSUlJSHB0dC/GMZlK6dGkbG5vQ0FCpVKpSqQghQqHQzc2tTBkTvjI5CA/PkTSRC/r+PYmJQckWSv7222/VfL+iZUYTvofeBioVLt3C9NEA8OzF03+vXYyKjnJzdvnZ0dEiLc0vLuleWY8sAX/N17Wm3nqq1jcQSr0yskjt/Lu//CcJiwgBAFCFUtG5Q/fG3zRzcc7PZ2bVKtVXLtsotPioAf2uc8+bt68BiI39KK/Ra8+gjU4cg7abQpGibY1AKR05dmBxnhQGnhNtJwlOysBRcrC2shEILBQK+dkLJ729fOr41Xd1zf5RvH4+FEpkiuFoDwDP3iA15y+tNLMN1yVSCUOIQqnkMYyS/QRvgWrVDonFyt273yYlDSrmU3OYgyaZsVu3bp90IBzm8oUKGsQSXLmD18HFetJ34bhwHc0bwNa6WM9rPiqVqn///q9fv7a1td2zZ49UKk1OThaLxfPmzTt58iQAV1fXo0ePqn8EakTo9+7d085cUCqVansGW1vbPAUZ5I5tLly8vb17mVr9Zj737hn0XC02Hjx4oA6JbNXqo/1mXFxcmzZtIiIi3NzcxGJx9erVjfSgVCp1xBAAAgMDq1YthLBVNZrIktwGj+rACwAdOnQQGViR1rFjR4ZhWJYFcPHiRSOCBplMNmrUKAB8Pn/dunVPnz4t6NA5ODg4ODi+VCIiIrSnwwQCAZcmWCBq1yYTJtDVq3U1DRYWpHFjsnixyQ6SPqw7dTJqFE3atUPTpvTiReRehCoUks6dUXjXeMVDXmefi3uKSiqlAwZQfZed7LhxzKZNqFNHs4WZOJG9eRNRUfq78vQkkybl3pymxLlE/BNHryTniMGoYIlJ3uR7dwjMeMQMw6xbt65fv36dOnWysbExfUAuHIiD8QYiiBzJJ6jbFSIKKAQw24kdALDRbiOA47Lj8ezHkGwH4tBa2Hqv3d7c7X8Q/XBZfvmQ9JCESnKc2mGPXeqviqxadrWrpAe80Ss+yKuaQdOy4JqGBoIGTS2anpLpV/NX4FVYZrssfz3rcEt+64HSoOgnho2ZlTnrtMNpne1tLdo+cH6wQLzgkeKRmIotiaUvz3e+zfz8uRR8ptiQ/LyvtRk5cuQvv/zi6+trumlJxdnZOSEhwci3Rm7TggISHx9vxPJBqVRGR0d/EkEDADs7u1q1alFK5XI5n8/Ph5KDPnpkPC0L8fH02TNinqDhRRACXkFkiUZ+KF08i55YFq9eeUVEeHr9EBIzU1Bqh6GGiakA8OLVs3UbV6hfP6mpSf+rVn5QaGidmMRvImLvlPWIsLO5Wr50u+CI7GPKlSPcOs6ceJYp+/zFU0JIm1btu3bpWZCuLEU5tFkO9o58gUCpUJCcoiUjb/ZPW7PP7We8beO+bRv36W1TFOc12awY8jg4OMyCkNKlyoSFhwBQsbrfpwJ+tpoBQGVveLgiWMvjoJyuy7N+7t6/tXvfNguBhYuLm1KlrF6thrZeqngQCHiAMj1dxrKUYThFUYnj+PHjAGrXrm3IgJyjpPGFChoiYvD0FbKK12NGrsCTV4iIQfU8eLwVKwEBAeoac0ZGRs2aNXX28vn8f/75p1y5cuq7mvr0//73v759+2qa7dmz5927dwAmTpzo7OxcHOPOyZQpU9LT00eMGFG/fv3ce2NjY0sVTEJ+6tQpc+b0bWxsxGKxcSuLAnLkyBEALi4ujRo10my8fft2SEgIgM2bNw8fPlxsMqy3iElISFDf0CgbNNy/f199w0igr42Nja+v7/PnzwG8evXKUDMA8+fPV5s6jhs3rkaNGpyggYODg4ODI9/ouBy1aNGiqIWn/3nIDz8QPz/6xx80NBRiMQQC4u6Ozp3JyJHmuLelKrMnHB1Mla/Jhg2YOJFev44UrYAANzfSuTP57bf8P4CSjFRK163DgwcGrSnyiAFfaj3Q33+nAQH690VH0zlzyKlTH/++pUuT0aPpqlV6SkROTmTMGLh9zC9IU+JIHE4k0NupUOScba5ujYlepKcbeHmZEGvcuHGrVq3mzJmzatWqPBz2gX6ifntlezNZg89wWV5ZETEdmVECOSk7uSZrTaQqUgqpHbGrwqvyh+0fFXlm/WJnwGy22zxGOWZF1oooVZQKKg/G4yfLn5pbNDd0yC67Xd487/2S/SGqECWUAJwZ55r8mmMqug9/BgDOflXCpPAy/FzmVZeg0TQUhP32+zumdrwjv6NCjulmH57Perv1Hoz+pc95ZZd0VwabYaRBsFL/khQ7YrfcZnmhjMF8FFBEqCIAlOWVzasUpqRx8ODBmJiYadOmfeqBFAhXV9eIiIhMA18EPB4vb/4EZmAy5MJkg6JG7c2Qz4NZM74MzaiGnryMJZvxPgzpmQDg5oJqFbBuHip653Nc5oyK/vUXTpygkZHIyqpsueVd5kg26xZj1URvc3V16diJQ5RSkUikUChUKlWijxc8PREZOSggKNDFMcVSGG5vm32ApSXp2RP5Ugf+h+nWpXflilWdnV1LeZhXZjSbtPQ0pUIBoEO7bBGJIb2CXqOCIhI36O02t/+BRsegHk/RKS3yJE1Qj5NTM3B8Wu773/nfP3syMzNsbey+69yjXp3sxOrMLMz8E8HhcHbA4skoWwoAREJMGobf1yMyFgyDWlWweo5ZZ7ly9YJSqVQqleERoa6u7kMGfQK3wsuXO/7yy90ffqjEqRlKIFFRUY8ePQJnz/BZ8YUKGh6/QHS86WaFTnwSHr8ouYIGPz8/Nze3+Pjsp8bKysrKyioxMVF9d+3atc2bf5yakUiyl5WcO3cuNTXVwcFBfVdTpV6wYMGCBQs07Z2dnTVd6WXt2rX5U69fuHBh796PK2AePHhw48aNLVu2xMfHu7q62tjYFMVV2vLly5cvL+5JEx3UgoaOHTtqy+179Ohx8uTJEydOdOvWbfjw4QB69+79/fffaxrcvn179erVALZu3ar5qwF4/vy59t+rsLh165b6hs5qj5iYmPT0bH+oGjVqGOmhSpUqakGDOsdEL48fP1aHX7i7u8+fP7+AY+bg4ODg4PjCSdGuhQPPnz+XyWT5nxPnUFOjBtm7lygUSEiAnV2epsJTPtREHE3+euPzyV9/kYAAdudOJCYSSuHpSUaORIUK+Rx2CScwkI4fT4OCdEovdNUqMnFi/rrkmzHXZM6UNA0KIg8eoGHDj0cNHgxHR6xbR9+/h1wOABYWpEIFjB9PPgimUxRYHkZ3RueIlgDAAGVEGFeWjPJE/ibDVq5cWbt27U6dOrVp00Znl0KhuHr16qNHjyIiIjIyMqysrAQCgYuLS+nSpUuXLu3i4uLp5llTVPMu767enm2J7WjLQov2K05Gpo88JDuUxn40jX+hfPFA+WCRzaJBInNdYWvza++2223+SX+z/m2a1bRzsnOPlY9dGJfOws5q/cRuR3ojBQqKVWF0dRX9f+T8uSwUXNNgQ2yuOF5ZmLnwrPxsPBuvoAoH4uDL911pu7Icr1xBetYmSBVkvEEWzRJTsTX5xI6XcWzc+IzxAcqABDYBgCtx9RP4rbVd68a46bR8o3ozN3NuiCoki2bZEtva/NqLbBa5MPkPfCwKFArFjBkzDEVVfkYQQipVqhQYGJjbG5JhGFdXV1fXL8i0o+CQOnWovT0MZ2rA2ZkYnckB8NffWLYViVoqvvhExCfiu1HYtwp1jNmJ5h86diy9dAkfXgYVaTzfY7UiZoSw/CMwVrnbuzkhIjI8PCIUQPtvO0fHRD14eDc6OQkLFpDffpNFR2WILAA4SWQAYG9PunQhEyYUydA/ZxiGqeFbJDEcb99mf39Vr+oLfWETxgMXik5JYI5FxJSZ41NSkgCyaeua0SN+KYox5E+awKkZOD4hGZnpf+/dFvDsMYAa1WsNHjTK3i7bikGpQudhuP9BLv7kJf7dBzdnABjcE20a49QVuDmjcysIzTBdUqlU8QlxAKpWru7m5tHtu162NnZF8pCMUq+e661bnKlPCeX48ePqz8PvOOOlz4fP+xdLvnn6Ckmpn+C86ZkICMQP3T7Bqc2BYZiTJ0+yLOvu7u7m5mZpadm2bdt///0XwLhx43766SftxhpBg1wuP3bs2JAhQwp49u7du3t6eubjwMTERG1Bw8uXLwFUrFjR+O/VUaNGjR6dh3m3mzdvjh8/Ph/DKyIePHgQFhYGfR+4HTp06NChg+Zu9erVtbM2NI4RnTt39vD4uJhGW9xQWAQEBGgEDe3bt9feFRT0cbrK+KJPzasiPDxcbwNo/HlcAAEAAElEQVSZTDZo0CD141q2bJmd3Se4OuHg4ODg4Pgv0alTp/Pnz2vuxsbGnuvc+bsaNZiePdFE//o2DnMRCFA6z2vXUj8YfjmauQy4dm1m9eq8nuXzIzGRjh5N37/PvYdu3QoHB2L2L5S8znRTShEZyXbqpGO3wIuM/HhHIqGXLhEtQQMA0rUrOnXCjRt48AAAvv6aNGmCD3XEUwmY8IYmaq3pJUBdO3znSnq7o0zBNEVOTk67d+/+4Ycf7t27p335vX///ilTpnh5eTVt2tTX19fe3j4rK0sulycmJj58+DAmJiY+Pj4uLi42LpbvzFc2VOJ7oMXHbq2IVW9R7wGiAQUa3Kdgvnj+XulenfQHABGqiJkZM6vzqtcX6DH8KxQsiWUPUY8e6KG9caoXuZFCAeyPxVRvlM755853YEShHA5AAMECmwULsCCTZoqp2I1xI/mU1uhBBdXgtMH3FfeNNxMSoRXRU48sTp4pnvVO662tvUhG8hvVm6eKp4cdDtfgf6zvLhMvW5O1JpqN1my5p7h3RX5lpc3KLqIuxTpoo5w5c6ZcuXJNSsyXe+5qpfnY2dnVqFEjKChILBarwyAIISKRyM3NTTsmtbAQCEx8JRd6yEWx4uNDfHzokyeG9pPy5WF0Bu/1O6zekUPNoCEkAj/Nws1/IDBvTvpFENbtQVQsGAblPfHzIFTw0t+SbtyorWYAMF629ZT14XDLBorYMYLSu3TaC4Xo/i1evsqunjVs0PhV4PMHD+9mZKa/9ylX8fjx5wvnKpUZACoLrUiLFmTkSOSKbeUAkJUl9n90z8O9dJXK1Qq35+D3QQAEAgtvrxzaXJ0rN+MfGsVTv1cPSfMhxrLsqJ/V4kj66Ik/pTS3hUPB4aQJHJ8XUdERa9cvT05JsrK0+r7XD9983VT7TXHqCh69+Nj4XTgW/IV1v2Xf9fTATwMAgGWRJYWVKW+4ew9uSyRZnmXKTZows3AfRTGwd+/b169Tf/utHp/PmG7NkV/UeRPlypWro5UUyVHC+UIFDcFhSEv/BOcVZyE47BOc13waas24zZgxQ61m+Pbbb3N7k6ZpKbU3bdqkETT07dtXe8G9UqmcPHmySqUyFNeq+d7KdzTDhAkTJnzQR799+zYpKQlA48aNjR/l4eHh5+dn/lkitWcnSwD79+9X39AWK6iRSCQi0ad3fJVKpcOHD1dfW5cuXVrHukcTRQFAW1eRG40wxZB75KxZs9QqlubNmw8cOLBgo+bg4ODg4PjSkUql586d09mofPIEr1+zZ86Q2rXJhg3gljkWL8nmOzR8SbC//QZ9agYAyMjA33+jTx+IRHT3bpw5g7g4UAoHBzRoQCZNglWOsqj2dLBEBY8bNL2VqckjiQQmf7/oTX/j80mrVmjVSnubkmJWMN2k9YPD1waDS5Hv3OBReBWxli1bTp48uW3btidOnKhcuTKldNq0aadOnTp58mS9evWMH0spvffu3rCTw94ufKtcpcRqCHwEFZgKP1j+MMt6VqENsbjIpJn7JPtyqxnURLFR0zOnX3a8XJxDauqIhva4nwYZi2WhBk0aPjk2xMaGFLLX+qj0Uf+T/k+dwWGEsryyhaiiyAdSKh2YPlCvk8Qb1Zsf0n6473RfSIQA9kr3LstalsQm6TQLVgWPyxznxfOqJahVHCM2g8uXL3ft2vVTj+Ij6oJfvmUN1tbWderUycjISEpKUk9Dubi4aFtaFgSdUZUqVSotLU2tnMgNn88vnXf9YomCzJhBf/4ZcXF69pUqReaY8PuevxbRCQb3vgzG7qMY9r3BBmqUKoyZg/M3kKAljDh5Bd93wJKpuTK7KMXRo8hp0VGehvVWntzsvjojvI0ycRHfZbb23q9rY2R/rPrrOQA3V3cXZ9e6fl/tP/i3SqV69MTfp0e/s272iM6wtrapfmQnMSVh+RJ4+erZzdvXavjWbvJNjnClLTvWv3z1DED7bzv71a5XwadSYZ0xLDwUQFnPcnw+XzOBbNyVoagxLkrQjCfg2SN8GJpIKNQcxUkQOL5Ynj1/sm3nBolUUsGn0qjhPzs66IZTB4VAmfNLVUcVRymm/YHzNyCVo4w7Ni5CVR/95xKLM4+eOAigfVvTueEljadPkwYOvAogMVG6aROnoisqUlNTb9y4AaBbt25FFwnEUeh8oVNi0XFQ5LN6XiCUKkTr+y1gnOXLl0+ZMqUIhpODWbNmLVq0SHP3wIEDf/zxBwBfX99//vknt/2gtqDhwYMHd+/ebdSoEYAWLVq0aNFCs+vUqVPqH3g9evSAPqw+TCa+efOm4Kr5Y8eOqW9op2OUcLZv3759+3bjbXSud8Vi8a5du4pwTAVGLpf37t374cOH6rsrVqzQ0ViItaZ3jcsvNHuzsrJy77106dLKlSsB2NnZ/f3339zXDwcHBwcHR0GIi4vr1auXxmBJTVU+v4P661gioffuYcAAcuQIbG31d8FRBMTLs2+4fWG5HwW5tKMhITh6FGfO0AcPsvMd1AQE4OZNsnkzypfXe6AlD3Z8mFa/lykDOzukG27IMKhZ05yhZqnw40t68UPp01OEpZVI56KxpZ84caK1tXXjxo1btmwZExMD4Pbt205OuvOJuSGENKrY6NWvr8LGh01fN/1019PTtk+b0mmKunxb0kilqZuyNj1RPpFTeUV+xTGWY8rzcvy5j8mOvVO9M9LDW+XbdJpuR4rV+226N+keQAH8HYPe7mjskIdjC+7B8Kl4oXxxSnbKpJrBnthPtMpnjkxhsSxr2UvlS0N7XyhfLM9aPst6lgqqP7P+zK1mUBOuCv8189dilssY4f3799r+jiWKfKe829ra2uq7SimUgqJG1uDi4mJvb5+crMeCgBDi6OhYFC6YxUqjRmTOHCxdSiMitDcTb2/MnIm6dY0f/T7C2F6lChdvmRY0DJmKYxegyhEqhZh4bP4flCos11lzGxxMo6ORi8WyRSoh73+eu6PDe4BY8J2nArCxRqM6mDni8Yo1594GvwZQs4YfABsb27Ke5ULDQmJjo6/d+DcqOhJA+287mTTk+BJQqVQbt6yRyWUvXgboCBokkuz5uvOXTl+8cnbRvD9dXd0L5aRRUeEAZk6dP3OqbrxsCVQGaIYUExu9cevaD5vJX6u2o2iSLzg4PgtUKtXREwcvXTlHKf2qfqOhg0by+Xo+VLu2wYa9iP9wAWUpROtvcjRYvRPbDkEdARQRg8GTcesf8PWpFo8cP5ienla5UrUG9RsV8oMpDrI/SV69Sv2kw/iPc+bMGblcDqBESXs5TPKFChqSDcfA/YdPbT43btwYOnQoAA8PjzNnztjb2+duEx8fD8DKykoikVBKV61apRY06LB7d3ae6KBB+lNIq1fPzs2bMmWKm5tbzZo185HdSCmNi4s7cuTIvHnzAFhaWv63k292796tEZQsXrxY/cy/evVq7Nixn3Rc2SQmJvbo0ePmzZvqu+PHj+/bt69OG42gQSAQGF8woRE0yOVyHX+2+Pj4gQMHqn8wrF271svLgO0gBwcHBwcHhxncvHmzb9++0Tnngm0IOeLiYqm9ECowkM6axaxdm6sDpKam7t69Ozw8XCqVhoWFxcXFpaenKxQKAJaWlurvdJ36hI2NjZ2dnaOjo5eXV4UKFXx9fWvVqmXIpTk2NjYsLCw0NDQsLOz9+/fPnz9PS0v74Ycfpk6dyjD/ZTPGOI2g4QubTjc2VR0dzXboYCzxgWXp+vWIioJOJ5TSwECMGkVO/p+984xvsmrD+HWy0713oaWsUjay916yQabKEBcquBB9BRmCg6mAguJAERkqG2XvvUcppS10791mJ895P6SUNE3SNE0Hev4f+kvOOc957jTrybmvc917zc0dIEbF5mwODiQ0lFpwcQsOJsMqNpYv1mHMLXrx8Y/EYd5Y35S4VufP9JdffnnMmDF///23s7Pz0KFDK/vjq76g/u9zfj/f4fyYMWNabmxZB392rZOv+0r+VawutuS+Cr8pfhshHrHOZR0fJb87rmmuceDMTgHkIS9eF99SUKPb6Pt4YIgXDmaDo3grml5oT0T/5g+2EtbI12RymZbHOMJxkmTSMHF1VWrI5rI3Kjbe0d4B0EbQZqZ0pgfPhMrnjPqMDqa34wPQQXdKfep/jv87pToVo42xcLoHuge5XK7JU9Q8hYWFJhd8ahHDX/02axosY27ayjpDRERE3Lt3r6CgwNBwVCAQuLu7h4dXwXhfq8WtWzQ+ngQHo3Vr1F7pCjJiBLp2xYoVePAACgUcHNCkCXnvPVghg5ObdsCpxIBDZ3DkjLGaQY9ShZ3/YNo4RBgYAdDMTFpUVD5jTEC/VC2cymuyLOC9vVlfevvkd+i99IVRRIJDP/68Rf90i8WS/n1KyqRyHAWgUCoO/LMbgI+3b78+g8rN+l+Ex+N5enqlpqU8066jUZe3t+/DRyVfuxKJVCKV2uWMhYUFCqWJF0qFb9Lqs3CwIEowPNHtO9dL777z5gd2DIDBeOrIyc3euGnto/g4Pp8/avhzA/oNMfc+ahqG16dg03akpMPDDf2746XxZQYcPlOiZtATm4A799EmAgAiY/DLn/Bwx8sToNNmnbtwms/nPz9p+tMoJGrd2mv9+q47djz88cenZr/u04i+3oSHh0ePHj1qOxZGJfiPChqU6orH/PtObSUXLlx49tlnlUqli4vLwYMHS5PESqUyKSnJ3d3dy8sLQEZGBoDGjRv7+voeOnTor7/+io2NbdiwoeFUCQkJ+o+GNm3amKvvMGjQoMDAwJSUlDt37rStSOJtJbNnz/b09LQ8ZtGiRYsWGct7a4VGjRp16dKl4nEGrF+/vvR2ixYt9JYY5nwOzD1Sf3//Sp3USs6dOzdx4sSkxxL+V199dY3FEs7mHBpL0WdBAEilUsOrEJ1ON2nSJP3rcPTo0S+++GJVwmYwGAwG4z/Oli1bZsyYoVaXuVTlAxs9g35wWniLF1FMHKVU2Yh7OF+1IvDGDahUEJfszL527dqePXv2799/8+bNqi8aisXiVq1aNWnSRCqVarXagoKCzMzMzMzMhIQEZVkbYT0ffvihRCIpLUD270PJIU8DAAICj/+MoMHyC0l/Tahr1cpkr660qre+zITJ+aOjYf4a1d860wHyv//RadOQlmaiTyIhw4ZVaGSi5DD+9hM1w9wQfBRaE6tunp6eU6ZMqcoMXbp02bdv35AhQy5duhRqxuuiVlgjX7NItiifyzdsTOPSflD+kEfztrlu07dUWDRBCKGU2CcfUylWNSbn8mmBFrFybMvAC9Xyi61ukayrQD4kguh/Tv/70PHDagpgkWzRZsXmR7pH+rvbsf17xfcvSV+a5zjPaGQBrWB7SiEtBHBOe85cNRM9GbqMGF1MR55xRrBWyMvLk5ksjvM0YHNlCmu+YiyMKe3i8XjNmzfPzc1NTU3VaxpEIlFAQIDt3gwcRz//HEeO0MREqNVUKCRBQejdm8yfj8rv/LEPXl7k889tOM6xok9Qh4oGbNyKAtN1RwEgMxurfsAPBqERLy/i6AgztUqbcdFbuMV53ywd+f33NH18fsaQk6ePAnBwcGzXpn2vHv08PUvqqWm1GgBxD0tkSaOGP2dyJ/F/EELIRx8szs7OCvAPNOpq1bz19RuXeTyen2/AS9Ned3ayj79RVrax3M2a97tR/tLmD4qqEOBfci364pSZ4eHNLQ9mMP7F3Iu6+/2P64plxZ4eXi/PeKNBaMNVP2DXYajUaNYQX38Cl8eX5GmZ2HsUIUE4/AvuPkB4GBqW27dotIWBxy/5btywFV9sQFo2CLBlD14evpfjdF06dffzfVqvpF9/PeL11yNqO4p/M0ql8tChQwCGDRtmw+ZqRi3yH322alGaZcOp33vvvffee8/+oZji1q1b/fr103v79+3bd8uWLcuWLUtISEhMTMzMzKSU/vPPPwMHDtTpdCkpKQB8fHzeeOONQ4cO6XS6uXPn/vXXX4azrV69Wv+jzkL8YrF4z549Y8eOjY+Pr3r8Tk5Os2fPXrJkSdWnqjF69OixadMm68fv3r07MtKs0WUtwnHcsmXLFi1apH/SBQLBsmXLzFVLcXR0LD1Ko9FYsO9TKEoWg5ycyiw7fvzxx8eOHQMQGhpaYc0OBoPBYDAYFti5c+eLL77IcWU2wYkJeduz6zLPX+J4T7KVF/nPnBR0nZu18aUHD9K8vH755ZfNmzdHRUXZMRiVSnX58uXLly9bf8gff/zxLxY0JChLTCcDxeA/fTtMKkeFe2goxaPH2U/+rVswlC+UvQ1C8FgXawKOw6VL5joDrNwNGxFBPviAfvklyntcDx1K5s61fDRHMfMePZsPAAT4ohF5JcjyEXWLZ555Zvbs2QsWLPj1119rO5YSMrnMr+RfGakZ9Gio5qDq4G7V7pHikQCGiYetVawt5MxWDPHj+TXgm6nKW534i/FefTI/jgLYkUFf8P+3v+cBUtEaSZggrPrUDO8WvbtRvlGGMhn9OF3cUvlSOeSLHRcbtktgqVQiADHEAESo4BNEQASlZiG1jlgszs/Pr5lz2ZBWtDDYeheHgoKCpKQkQ02kWq025wVV4XnL4+HhYU3hnorhODpjBj116smXl0ZDHz1CUhKio8mWLbWmabCJsPq4dd9sr1CAwRXtO83IrmBAcnrZ+40akYAA+uCB2QMCAjyefXZt6+Zr16/UqxmcnV3eeWteUGA9w1GNG4WnpqXob3fv2ru8G8F/GkqjH0SlZ6Q0b9ZKLH7ykdj+mc7tq8HXPb8gr+zJK2HMULvcuHUVgEAgaNumvb6l7sTGYNQY6emp32xcrVKrWrZoM/2FVxwdndb9gmXfQKYAgDvRyMrDgU0A8Mff+N9KJKaCEEQ0wp/foF6AiQnHDMLlWyh+XJK6SQM0awiNFuu3ID275IIyNS3n1u0zfB5vyCBWR4BhlqNHjxYVFYHVm3gKeZquhu2ItILfof/OU1uDi4uLXs0AYNeuXeUH6PffJCQk6DfWBwcHDxkypHnz5nfv3t21a9epU6d69iz5UZKQkLBx40YA9erVe+45S5Xx2rVrFxMTc+HChfj4eJVKZWGkBaRSaWBgYNu2bV1crBICv/LKK6+++qpR4+TJk+/du+fk5FRaLqGUM2fOvPXWW7bFZkc4jvv4448BNGjQICkpSWNhlfYxr7322ssvv1x699ChQ/PmzQNw9OhRQx+LS5culf+HWE92dvbEiROPHi0pBVqvXr3ffvutW7du5sYbqhMKCwstOGqULq8Y7nL4448/vvjiCwAikWjHjh1PfXFKBoPBYDBqjzNnzkydOtVIzeDL53/u1foz922JxHgPVhLx+6g4/IcX3rl696Shx3ItYs6n6t/BvcdbDRs51GocNUv5BJVWh0/W4J/TSM+ER1uae72CdWF+UhKMJA5loYmJT+6kpiLgybKZnymHBpMr0WTMGNKuHV22DLGxVCbD4woUPIsWZXo+jKV7s0puLw57ytQMembNmhUSElJYWGjlT7DqZrl8ebwu3lxvES36Vv6tXtDQQdihKb/pZc6scKqbsFttpZzH+2F+HABcLQSt1c0YNUM9fj3LA3x59inEXp5b2ltblFuM1Ax6irniTfJNkyWTm/CblDaGCcLOaIwXCgxpKGgIoK+orzPPuYgrMjfMl+fbVNC0CoHbk9atW9ewQ0OlsnpWDragaXj48GF6errRysmNGzcaNGjg7e1tfSQ1AF2+vIyaoRStll68iAULyLJltRGXjSycjUs3kZJhurdZI0wZWXKb47B9P/Yeh1wOiQQDuuGF0RAKTBebMIQzGsDjYfBgPHpk+D+UCQVHwoLv+XjkSMVULOY+/UChVPD4BEBxkfzd2f8zUjMAGD92sp+vf3ZOVkR4i+YRpr2g/rPs3vfH0eP/AHBycl7yyXInxzL7jjQatUardZCWuWBVqZTf/bheoZC/MGmGn5+pFKV5iopKdIf5+Xmurm7mhpV+UBh9DtSWhkCn0924eRVARLOWDlKH6qt/wWDUcXbu+l2lVnXu2G3aC6/o3wi7DpeoGfREPkBGNrw9sPQbJKYCAKW4+wBzPsVf35iYcPo45BVi50HIFQgNxoYl4PMRn4hcA+1Tu4a/E2ifadvZ18eveh8e42lGn/eUSqUDBgyo7VgYleM/Kmjw8ij5lKyVU9dlQkNDmzRpotPp6tevHxQUFBwc7O/vHxAQEBAQ4Ovr6+fnJxaLAZQ6BISHh/N4vEWLFo0ZMwbA7NmzL1++rJe6z507Vy+B/+ijjyp0bhEIBN27d+/evfuQIUP+/vtvHo9XYSWCQYMGHTp0iM/nV2ol3c/Pz8Llo1QqBcDn88sXyGjduvWbb75p/YmqiS1btuj/+V9++eXkyZMtD9b/aA8JCTF8OPfvl4jkIyIi/PyefLVnZ1ekfjfPvXv3hg4dWuqxMXHixG+//dZyJc4AgyXjxMREC4KGxMdrzY0bN9bfuH79+osvvqh/HleuXPnMM8/YHDmDwWAwGP9lKKVff/31Bx98YKQo7da8+bbCwpfEa4zVDJxcm79Bl7tOqXmUVYFHeI0yatQoywMeJmL+asTEo1gOBwnqBeDD19C+Zc1EV1UuFJRcu7auoHzBvwqjK3alCiNfwdmrJtIby0RzPlKvMWrkJ1vxAs3KKr3JDR9OBgwgS5aAzwcQIK5gBbzqS+SrE7DhcYxvBOOtClK6dRQ3N7fu3bvv379/0qRJtR0LANzT3rM8II0rqQ9CQNY7rx9TMCZRl1h+WDthu1XOq+wfn3X4iuAsQJEWCh2KtHD5t6/ZvO349j7VvtKnxggRRHoNSnWwTLYskzP2My8ljUtbJlu22WVzacsnjp8cVR1N5kx/vATzgj9x/ARAO2G7pvymV7gr5mZuKWjpRJzImvt0Tu3LGvz8/BITTbwLqpuayeolJyenpqaWX1xSKpUPHz50cHAodY6sfbRaHDpk1lhIp6OnTxOFAtJaKIVjG41C8N5MLPsWWTnGXWH18P1nEPAB4MEjTPsAd+9D/Xhh7+AJfPc71i+Gh6UlJQAmBpB33kFkZKkuRCkQfNGtTYbT4/w65aBUABCLJc8OHnH96u3hw0acOHEiMLDM5a5AIOzbe2ClH/B/A6/HhTmKi4uOnzw8fOjo0q6iosIFSz6Qy2WDBgwbNXwcgAN/7z57/lS7th1u37kB4OChvdNfrNw2KrmiZMedybeq9UIBO37gWDNVVHRksawYQPu2HUsPYQ4NjP8aKpXyzt2bQqFw3JhJpa9/TdkcjlYLmQLyFGTllmlPMX1VCADvzsC7M8q0BPvDzQW5BQDgIM6t730JAPsYZ1hAp9Pt27cPwMCBA+vQpSDDOv7tP47NEOiLezFQ2ugFYDsiIYLqvDisNOFtgStXSn6cR0REABg9enSnTp0uXrx469atefPmrVq16p9//tmxY4d+wEsvvWT92fW7A/n8umLAWNfQ/+e7des2ZsyYCgUN+uSEg0P17ua7fft2nz59cnJyADg6Oq5fv/7FF1+s8Kjw8PDS27GxsW3atDE3MjY2Vn+jWbNm+huLFi0q9RF58803LQtNUlJSSi+bwsLCSmdjMBgMBuM/jlKpnD59+u+//27UPnz48J1btxYOmRyTEfaklSvU5m3U5a6iWiN7X2NcXFx8fX2HDRvWpUsXfRlpvRxWJpOp1WoAWq3WUOpaWFhYWFiYlpaWkJAQGRl59erVtDSzCxgmt2CGh4dbvtrc/CeWrkeSQeCRMbh6B9Ofw8Lat9+qAAocfCw67e7+310JfX0BzlwBZ2oNeYN0Zgfc6qc+UdpiqGbgJyebNWkwfC1lZNDff0deHvn2WwD+phwayh5qejnbytXqDclY+LBkhlE+WBL2FD+z48aN27lzZx0RNGhoBfZ1hgOeET6z1WXr60WvR2ojdSjJdzrznDsIOuxw3eFI7Lm2pYU2RZeihbYev54QFddiL32pP8WvDKtpym86Sjxqk3KTmqrL93YSdXrTobr2FSTpkiwPiNfGG94N4YfMdpy9rHhZHs0zGulBPN52fFvvNkFAljstn1Q4KVVnYhtNY37jb1y+IWvuA6gLmoa8vLwHFiz6AQByuTwxMVGlUlFKBQKBt7e3r2912WbYEY7j0tLSzG2VUSqVcXFxLVvWGW3jvXvUshQvOZleuED69KmpgOzAq5MQEoRP1+NhAvIKASDAB80aYd1C1A8EgNQMjH0DMY/KHKXV4XY0pryD54bg3DWozXyuOzo88Xh4Ao9HNm3CsmU4coRLSjpXz0+vZgghgvqdulC+QCAQBAUGt2vTwcHBcdCAYSKRuG/fvmfOnKlrdh11lr69BzZo0OiHn77NL8gLb1KmvnthUUFxcRGAg//sfXbwSKFQeOrM8bz83OSURB6PRylt2dzsup85dI83sPH5Jb8djC606qbhwcVLZwEIhaJWLduVNtbNUBmMaiI2Hm9/Cj8RVau1Jy5Jh/ctae/YCtciwT3+Zq4fiNAgqDVwcUKOwbWVi4GOPycP67cgJw9TRprekCASYuoYfLUZOXnwcokFqKdncIPQhtX00Bj/As6cOZOVlQUrNsYw6iD/UUFD41BcuY30rIpH2hcnRzQKqemT2pHMzEwfHx8AR44cAcDj8Tp3LqmRtnHjxnbt2mm12jVr1rRu3Vpf1ADAypUrK6VO0Ofg7e4brFQqpVYr2QsKCqxZi1yyZIm++kNN8vXXX3McN3Xq1ApHqlQq/T+zWoVm2dnZw4cP16sZwsLC9uzZo9e4VIibm1tgYGBKSgqACxcujBs3zuQwpVJ569Yt/e0OHTrob1To3sFgMBgMBsMyGo1mxIgRhw8fNmpv167d1q1bRY6O0b2nZ+zwBgBOps1do8tdSXXG+ZtSeDxejx49nnvuuWeffTY4OLiKsSUnJ0dGRqalpanVah6P5+rq6uHh4efnd/r06blz5xYXFxsOdnZ23rlzp14zYZJz17Hoa6SVu+zPysWG31DPD9MtFUarfY7kIEkJAB5CdKloq+K/ldQMnLwE+T0CQBJuvBycw7l82eDL/n7v0+Ji/u7dhl26Dh2QapUvX4kGYsMGbNhQ4eCqLElzFJ8+oisTSu72csfGcMJ7mrPWo0aNeuutt3Jzc+1TQr5qePLMur7pcee5G97tKup61fPqVuXWf1T/yKncnec+XTK9h6iHHUPK5XLnFM+5or6SQ3N00HnxvFoKWn7l/FUAz6ztdq4GMh0AOPDhVPcWbGRUpoPOhdizyMhal7VaaP9S/ZXNPXENdCAOnYWd/3T7kweeHc9lSMUKGBgPeM/hPXee+yrZqgfaB1poAQiJsBG/0fuO70+VTC0d1lPU8xvnbz4o/iBaG13aKICguaD5FtctAbwAOifApKZB32gzNsgjOnbsqHfWNMejR48yMjIMnZzy8vLS0tIiIiKEworVObVITk6OQqGwMEChUOh0Ojtvp8nOpvfugVISHg4fH+uPo8nJsBgtdDokJFgaUCcZ1AODeiAmHrejIRWjfUt4G3xXvLHIWM1QSkIKLtxAmwhcuml6QOe2GNbXVAefT+bPx9y53Llzdw/vQmGeh5vHR0u/MrnK99577xUWFg4dOvTkyZPVvRfoX0No/QafLlxevj0wINjL0zs7Jyu8aTP9h8P4cVMuXT43bOhoSimltH690Mqei8cr+fynlCOED4BSaq7ARB1BLpddv3kVQNs27f/dRfEYDHMUyzH+TdyLk0zsIeLz1B9+nhfo69OuOQAsfQ/p2bh8C2oN6vnju89ACMQijB6I77ehsBgAAnzw0WslUz14hNGvIy4BAHYdxpxpeGeGiTO+/zI6tcWvu+AgEMiyEOBfwS8Cxn+c3bt3AxAIBEOHDq3tWBiVpu79Pq4R2jXHP6dqQdDg4gT9x/fTRXx8/NatW7ds2dK4cePdu3enp6dfunQJQJs2bUrLCrRs2fL999//7LPPKKWlG/RfeOGFgQMr5/BTWFgIwMnJqcKR/00IIevXr7dmZGZmiXlmtf4zX3vttYSEBACNGjU6deqUv7+/9ccOGjTohx9+AHDw4MFVq0x7uh49elS/m1MikQwaNEjfGBERkZ+fb3nyrKws/UYTkUjUvn17fWOQ+SLKDAaDwWD8p/j666/Lqxk6d+68Z88evRSSN3w4b6dal7tRm73QgitDUFDQtGnTpk+fHhISYq/YgoKCjL6yNRrN+++//9VXXxmNdHBwqFBMuWC1CTWDnoIirP8NL4wpMT2ug+golj4qWaud5AdRdSX1agOZDBZFt+bkxcooUl7TkMj5FW/41cWprPNwZCSdONHKpe5SFwfSrRv5/XclBym/ZDYVB7Gd/vOFWrx0jx56bL7d2RW/tyD2mry2cHZ2HjBgwJ49e6ZNm1bbsWCGdMZB9cFCrtBkLwHpIuxi1CiE8EXJiy9KKnaYs4FYXeyI/BGGhTByudwH2ge3tLd+c/mtvbC9yaN+eizCcRfUIYcGOZV/VPzRKfWpHJrDUc6D59FB2GGF8wo34lb1yXngbXTZOFMzc4V8RZoujSOcG3GbIpkyXjK+6pNbwI3nZnmAK8+EjmyGZMZk8eQ9qj0n1ScB9BH1GSYeJiHGWasR4hF9RH2+lH15RXNFDbUjcRwoHviK9JVSiw46p2ld8GnQaDQWdAkJCQkpKSlGOwo4jisoKLhz507r1q1L0411kMLCQsv5To1Go1Ao7LZg8uABnT+fxsUhKwuUUm9v0qABWbgQ1m35IIGBVCyGyryRLJ8PqzWjMpksJSWldL9QcHBw7SZWG4WY2NyVX4g70SYGlxIVi90b8c5SXI+E4WtQLEbHlti62uyBGo3mn2MHT5w8UlRcCCAiIBgff0xzcqizM3n2WdKjBwyuMRYvXpyYmDh16lS9yyyjsqRnpB0+erBYVjRy2Nh57y+MfnCv9WNbgnZtOrRr06Eqk0skJTvTZHKZs1OJkK5U02DSua08Nax7OHfxtEajBtCtc8+aPC+DUXc4cBxRDwFApxPxeerUTMlXP+OXFQAgEuLXlZArIZOX0bd9+g7aRGDHAUglePcltCgpOo33Py9RMwDIysUPO/D6FEhM7WXo/gy6P4N9B+L3HoCfTyXSE4z/GpTSXbt2AejZs6eFGuiMOst/VNDQKhxBfoiMqenz+vugZe0XSbSWrKysP//8c8uWLefPn9df/wUEBADYs2eP/q6RiGnx4sWnTp06f/68/m5QUNDXX39tcuaLFy+WWjuYJC0tzUq/Vp1OZ27kjRs3WrdubdQ4cODAUveI8rzyyisPHjxwdHTcv3+/uTGxsbEzZ860JrbaJT4+Xn/juedMbzyslPjAJDdu3Pjjjz8A8Pn8HTt2VHbCkSNH6gUN0dHRR48e7devX/kxGx5vkhsyZEjpQsMXX3xR4eRbtmx5/vnnAXh7e589e7ZSgTEYDAaD8a9n27ZthncJIbNnz/7iiy9EIpG+RSO/oUqaqSm6ZmYCntjt2S+XzZz18uDqrhSWkJAwYcKEixcvGrV7eHjs3bu3a9euFo5Nz3qyAmKShwk4ewW9OlU9zGrhi3h6swgApDzMCq47mc0qcP8+/eILPHpE5XIiEiEgADNmEFMCaMPV51f+h192WZo15jhxeZyQKjlQqaRz5tA8s7YiZklLAyAxyNA9UqCpPfzO4hUYd5s+KCmbhkGe+CmCONRVMU2lGDZs2N69e+uCoKGfqF9XQde/1X+b7I0QRCxyWlRjwWihnVAwwVDNUEqMNmZq4dTLHpdNFrY4mlvy4g+x1mGw2knj0p7Nf/aG5gZFSWwpXMod7Z2Lmos73XaG88MtH24lzwif2ea6reJx9mOAaMBJ9Um90UJ5RBANFw832SUhkvGS8RXqLZyJ8xKnJRYGlNc0WFA26EfaXfoQFxdnzlpJo9Gkp6eb80csLi5OTEy0o5zR7lR4fUIIsZsg4+xZ7v33YVgzIjOTZmbS6dN5n30Ga+pERESQ4GBqoURmUBDpYizJKg+lNCYmJicnR78zRE92dravr2+DBg0qDqMGuRWF1ExLA3LyERWLY1uwchOOnkN2HngEXp4Y2R+vToTxUxcdTS9fhk6naNHio23fy2Qlhl6BHEZu2kJzSsqz09270bQpWb0aDZ+4kX/33XczZ86UyWSskHZl0Wo1X6xcrK80oVar57wxt8MzlhZ7K4uHe0mqKTs7q1TQgLI+DXUKSunfh/YB8PT0atLYPl+ODMZTR2ExKAUhnEhYTClPqXHWlHW8cpDAoZzKbsxAjCn3ozA7t8zdnDw8TEIz89UkoqIjAbB3H8MC165dS0xMBKs38dTyHxU0+HujfUtcuFFiZVMzOEjQviX8K+E5VztkZWXt2rVr586dJ06cKP3t6uXlNX78+BkzZlBK165dq2+cMGGC4YECgeCdd94pFTQIhcKcnJxSC4c6gp+fX69evcz1Ojs7AxAIBBbGuLm52T+saiA62qLW3R6U5kJ69epVXjtSIYMHD27atOn9+/cBvPnmm1evXjX69bh79+4DBw4A4PF4CxYssEPEDAaDwWAwAAAymcyoRSQS6Zf+FQrFJ598snr1aq3WZI6Hz3cZL/Be0K5tk7deM9VvV65cuTJ48GB9cStDmjVrtnv37kaNGlk+/MEj40UQI5RqXLlTRwUNuzPxZXzJ7XmhJMBsVY2nBrp5M123Duklhh8UQEICIiMxdCj58ksLB3pZLGWgjCIAMnOo4S4fun49ragqvOkgtVr9Avnom9zRXACIkaOpo1nHCCuJkmH4TZqpBgACzKmP+aGEXxeX4m2hZ8+eH3zwQW1HUcJ2t+1D84deUF8wylI3EzTb6rLVpICgmtig2HBbe9tcb5Q2aolsyedOnxu1JypxqQAACLCiUZ14iVDQsfljr2uul++K1EZOzJ940eNieX+Cp4I5jnO2qbaZfGgA2gjbvCx9ubpjqF2fBo7j/vzzz61bt5rsTUlJsVCNglKam5tblwUN7u7uycnJ3bt3B3Dy5EmjXv2aD8dx5g7Xf+xbtbdbJqMff1xGzVBKaipduJA88wxcKqrSIhCgf38kJEBjqhIKIaRbN1hRE+H+/ftZWVlGYavV6uTkZEppWFhYhTPUGHIlaEXVROUKCAWY9yrmvWp+0NWrdMkSGheH/HwQ8nuH5jJfTwC+3n7PRsW1vXhN8Pi/keDqdMfXM0bCyZZ+1H3Y6N6jS5Y0RSLR5s2b7fGY/nNwHNVqS16xSqXFmik2ERxcX38j+sG90BAbX71WGjnYhSvXLhUVFQLwcPesm5ILBqMGGDkAq3/CoyTCUT6PcB6u2onDbaxRZfQz0MMdoebNl7VabXzCI0JIo4ZNbDsd47/Avn37ABBCRowYUduxMGzhPypokIjRvxtOXsLZqzV30iZhGNoL0jq8Fnnz5s333nvv5MmTpToGoVA4ePDgadOmDR06VO9DuGfPnsjISAAdOnQIDy+jd7t69eqMGU8KGT169KhLly779u0rNfwvJSws7Pvvvy8fQFJS0uLFiwH06dNn4sSJlqNds2ZNZGQkj8fbuHGjyQH16tWzPMO/m6tXrwJwdXU1+ul+6NAhvUfF0aNHDX11Ll269OqrFn4jmuD06dP6G82b21JJhc/nL1u2bPTo0QDu37/fu3fvTZs2tWzZEoBWq/3555/ffPNN/ciXXnqpVatWNpyCwWAwGAyGSfr37x8VFVV6l1L65ZdfxsXFzZw5c9asWXFxcSaOISK+61SB1wdE2MDPB5+9V+1BZmVlPfvss+XVDBMmTPj++++t8YiWSiAQQKe2NMapTlZMvlaIV6NKFl97e+Ata02m6zAXL9KvvkJWufofhYV0924EBpLZs80dOm4wftiOAjNKdEk4bRNRxrMUAC5fxuM0FT85GQZFJcpj2EWcnfU3whygFzQ8Krs+b8OaeLoao2+VqBmkPHwTTkbXeY27SY6ojnyv/D6byxZAEMIPmes4tyG/IYB69eppNJq0tLSqO8BVHWfifNz9+JeyL/ep9mVwGRw4D+LRQdjhc+fP7VIcwXr+Vv2toaYSkwAACnpRY2w8A+CHFKqjANDPE83qRhnGn5U/X9eaTvkDuKu9+7n884WOC2swoidEaiM/Lv44ThdXTIsdiWMoP3Sh48K2wrZWHi6EcKfrzlH5o4ykJwSktaD1n25/8lETJip6TUOtVJ345Zdf/Pz8yq/Y6CmvfTRCo9HU2X3SAFxdXaVSsz4nJ0+e7NWrF4/Hs/ypbk0qlK5bRx8+NNv76BFWryaffFJhwOSDDxAVRc+cgZErBp9P2rcnSyy5fejJy8vLzc01GTClNDMz08/Pr+6YEDRrCE8PS8JTR4eKi/bSw4fpxx/r3ZVASJaD5IqPBwBPlXpBZLzg8jVQCiDTUbojIuyO75MVsK1H9zsEBXfsYMnoi1EhIpHouTFTfvltk0AgGD50jN3n9/L0DvAPSk1LPn7ySO+e/cXiJ+I5/YePyXdoLX4o7Tv4p/5Gv94DaisGBqPW8fbAig/xyRqi1rpIhHmvjC8c3tdGY/8vP0BsIh4mAICXB6aNgdS8hjY6JkqjUQcH1XNwqCvfdIw6yIkTJwC0bNmSlSZ/SvmPChoIQZsIdHsGF29AW5Ei2F5n7Nwandqgrv7WAwBvb+9SNUNERMS0adNeeOEFb2/v0gE6nW7RohKXzvfeK7OMffbs2eHDhxcUFABo2rRpbGysVqvNyMjo1q3bqlWrZs2aZXSil156qXwAmzZt0t8YOnSoyQGG/PHHH5GRkYSQCkf+uxk2bJjJ9jNnzgDo1KmTkXeC3hEBQEREhJ+fX2l7dnZ2ZU+dkpKiv7Fu3brS2hAWGD16tNHmj1GjRr3zzjurVq0CcOXKlVatWoWGhrq7uz969CjvsUVwt27dzNUuYTAYDAaDYRsLFiz4+++/Y2LKFGD7888///zzT1PDCd9losBnCRE2ABBWH4tno0eVSuJaxapVqzIzy5gRi0SiFStWlEoeK6RZIwT44lGS2QHuruhd9+wZFDpMv0cVHAA0dsDPEYRn318QlNIdO3DwIC0uJoTQ4GDeG2+gmndt0uXLTagZ9CgU+PNPvPwyzGSeWjdDi6ZmlehiIcYOKtdabJURX3mVA23RQv/PDpWSEhcJJSXEdk9yCrx8j6aqAMBFgJ0tSSebDOw00KySrTqiPpJH8/jgB/IC33V4t5uom82BVYpiWjwhf8IZ7ZlCrrC08YDqwPPS5/UeA926dTt06NDUqVNrJh7LCCD4yPGjjxw/4sBpqVZERLUShuH/yiQFXEH5xn2P3yUzA+vKwsFfyr+U1Ow2fR10p9SnUBvrxqvlq1fIVqRyqaUtd7V3L2suv+nw5v8c/2flJA34Dc56nJ1XNO+c5lwelwfAg+fRU9RzqdPSmvTzqBU1g1wuX7Bgwc6dO2v+1DVGw4ZmbalL8/rmJAulWo2KNQ03bsDygLt3rQgW4PPJzz9j6VIcPUqTkqDVUj6fBAWR7t3J4sUQVry9NTk52Yy9FgCo1eqkpKSmTetKHdz6gWhQz5KgIawe2rUo26S/gNm9G9nZVK9BjItD7pMp/mlUT1+V9rWLdwRyZbqjdG+TkDgPl/zHFdcJEFAoKxQLi8Sio3/vZoKGqtOtS08XFxcPd6/goGrZVDaw/9CfftmYl5/769YfZ0x9zYJYwairxlwZSol7GJOengbA1dm1datnavjsDEadYkgvDOmFhUvdUlLyXhhVAFgtaHjwgFu3jigUGDKEjBrVpAFO/YavfkFBPiaNQKc2lg6Nj48DQAhZ+82KCc+94O31dErIGdWJUqm8cuUKHjt1MZ5G/qOCBgBCAUYNwPW7OHy2Jk7XqQ3GDYHIRn+dGiIwMPC5555zcHCYOXNmx44dyw9Yvnz5jRs3ADRp0kS/sV7Ptm3bpk6dqlKpAHTu3PnQoUPnz58fN25cUVGRWq1+4403/vnnn2+//day7kmr1ZbmrQcPHmzPB2ZX0h/b5Aqt+D1ZW8TExNy7dw9A5872LF9nRKnmQKfTmausaYhhEcdSli9f7uTktHTpUv0Mjx49evToUWnvCy+8sG7dOrG4DhubMBgMBoPxFOLp6Xn27NmpU6f+/bfpYvOltGjRsuugb5PzuhTL4SBByyb44FW4VWScbBd27dpleLd+/frbt283eY1qDkcpWjW1JGho2gBN65D7cgnfpSBeAQDuQuxoSdzs+4stK4u+8gq9fRsqFfQZ+0uXuNOnybhxZN48u57JgNxcmphooZ8mJuL4cTJ0qLkBmz7DszMRG2+iq29XvD29XKvIlhw2adCAfPih/nZpjY8MgwtYGxbH/8zAqTwA4BP81txGNUO8Ln5swdhbmlulZRSu4MppzenR4tHfuXxHUL2Zbw7ciPwRx9XHjdpTudS1srUCCD51+nT27Nnjxo3r1atXnfKf54FXW2oGAGJSwU+Y8gOKdXioAAAJD73dqymuSmNSeGFIPpdfI4GUYb9q/2fFn2VRY5lUBpexWr46lB86STLJyqmcifN6l/UA5FROQKTE7J5+e1FbfgxGLFiwoGfPnha+VR0qKnAgFApt2wltw2dpcXFxUlKSWq2mlIpEIn9/f3f3it8k5gqGurq6NmvWrPRuVR3p5fKqDiiFzycLFmDePHLlCk1MJAEBpEMHc2q/8mhMlqswQL9qV3f45A1M/wAZxlZcAODhhndmlN0SplDQl16ily/jcSUUo+csx0FyMdgPQKv07ODC4gKx6ItubeTCkqsoAnROSh9xP95NqdrZLOxoWFBaViYYVYYQ0qqFtb44NtC5Y7dLV87di7p76cp5N1f3saON3XxrXcdQysF/9gAQCAT/+3AJj1cTBj8MRh3HzdU5JQXFMlNCc0rpmjU4cQI6Hdq1I/PnQyjE5cvcG28gLY0COHsWd+6QBQu8PLBkjlWnCwqqByAxKSExKaFzp+5M0MAoz4ULF/T11Hr06FHbsTBs5L8raAAQ0QjjhuBuDFIzqvdEXh4YO7icsrhOYq56IoD79++X2jOsWrVKX2VZrVbPmzdvzZo1+kvGXr167dmzx9nZeeDAgZcvXx47dqy+PsX+/ftPnz69ePHi1157TWRmeXHu3Ll37twB0L9/f6NiFnUESmlsbKy+KAaAOuJLs2zZMiPVgkgk2rJli/52tVYDqvDXsjXweLxFixaNHTt206ZNR48eTUpKAhAYGNitW7epU6d27cr08gwGg8FgVAs+Pj4HDhxYsWLFvHnzTNaQlkgk8+fPf//992tFxJmbm/vgwYPSu3w+/9y5c4GBgZWdZ+0niH6IKFM1NOoF4KuKHaBrgS1pJUuxCxuQUPtm1lQqOnUqvX3buD0zk/70EyQSMmeOXc/3mKQkPBbCmkanw+3bMC9oqB+IA5sw83+4E4W8Ahhm8HesNeGBR+vVw9WreFxvwgQ8Hsq+7EloKFmxAo8zZF6PX/W/tSixZ7BtiXxlQslRbwajh00pajmVj8wfeUt7y6g9l8v9VfGrM3Fe5bzKlnmt5hv5N+c050zHBvkvyl9ekb7Sq1evgQMH9uvXb/369f379+fxbPe0sExcXFx+fr6bm1udqgRvkqb8psdwzMKAEH6IUUuhtiQ/5y6EqLr+hZVGSCr4CqgV1chi2eLyagY9OVzOctnyiZKJldX6OJCaKEFE1txHHdA0XLp0acuWLfoVGHMEBARkZmYqlWb9OVxdbZJoVRJKaUxMTHZ2tuH6Q25urpubW7Nmzaz8tGnQoEFh4RPTFL2NpfX1MipQPFQoOJCYN8g2iUiErl1J5RdDKq6OYcdc74kTdMsWZGWBUnh6Ytw4C6pEc/Tpgo/fxOffIqXsqqyvN16fgvFl56Ovv07PnDFnhkGBbc0bagkhwOAHiQAeubuUqhkAEEpv+nldDvTRPn7NaExd/TLqGoSQmdPf+Hz5wozM9ENHD4glkmFDRum7DN/Ctahj0LNg0QdpGSkAunXp5e7mUeF4BuO/gLubO4CsLBOJN7pyJf32W+i3PkZGIi+PrF1LV64sKSEEoLiYHjxIhgyBqyvCwlDR1z2l9PzFMwAahDYcO2piw7DGdn0ojH8J+vrphJDu3bvXdiwMG6kzv5JrAz4f/bri+ZGQVOf2bwEf44dgWB8In2b1SG5u7ogRI/Q/ZUeMGDFkyBAAUVFRXbp0Wb16tf7Ccdq0aYcPH3ZxKdmy17Rp08uXL7/yyiv6u4WFhXPmzAkPDz971tgTQ6PRzJo1a/Xq1QAcHR2/+uqrGntcFZKbm0sew+PxGjdufOHCBQAODg4DBw4sHfbxxx+TsujrTep0OmKGcePG6Y/94YcfzI0x4uOPPy4fYYsWLXqVRa1Wb9y4EUCTJk2M6k1YQKEoqQ+sl6pYg1KppJXhjz/+MDdVixYtvvrqq8jIyMLCwsLCwqioqO+//74qaoYpU6boT5psbhWbwWAwGIz/PISQ999///PPPy/f1bNnz1u3bn300Ue1ZUkVFxdnuDTZpEkTG9QMALw88Ne3aN8SEoOMG5+P5o3xywq0qOaFDo0Wq3/EkOno+hx6TsTkt3HjXgWHPFTggRwAHPkY72vneOjq1dSc8bVcTnfsQI6pbZJVRyqt2DLB2dlyf/1AcvhnknaJKO+TN1940m7y0pX39tswqK1mTEAAeekl0ro1AgPh708aN8bIkeSvv2BQSN5HBACFfaqkZrhTjHsyAHDk4936NvoozC+ef1tbToMCAFBBtVO1M0ln3oTEHvyh+kNFzW7qTdIlrZSvBLBly5YVK1Z8+OGH/v7+U6ZM2b59u9zMpuRLly49//zzwcHBHh4e7du3X7FiRX5+vuUY8vPzly9f3rBhw969e7/yyiu9e/eOiIjYs2dPFR5WtTPfaX55yUIpfjy/T5yMFVXugpIMfK4G2tpLzSg4yAzc98L4FWhHgng1LfSP0cXEaU3p1B4Ty8Ve01yrsXgqRamOQa9sqBXkcvm0adPWrVtnWGC0PGKx2Nvb21zK38nJKTQ0tHoCLENMTEx6errRbgqdTpeTk6PfP2MOw8iDg4MjIiKqK0QDswfTNK6htIpAUMGyo30u6jQa+sor3KxZ9PBheuMGvXmTHjtG33mHTplSCS+Kx7z0HP75GaMGokUTNKiHFk3wbB/s/Q5zZ5Ydd+oUvXTJQmmP/U1Cbvt6AuiYnBFSUASgSXZeQNGTeDhC5EKB1iAl5sisQJ8SnByd3n5rnoe7J4C9+/88fdbYMqrW1QyRUXf0agYA/fvWXcthBqOGaRDaEED0gygTfUePotTIWaej169Do0Fh2Xpt6encpEncyJF01CiYr5TNcdyly+eWr/70+o0rBKRVi7aNGjaxzUGK8a/n5MmTAJo1a2b5GphRl3mac+z2wM8bU8cgPQu/7YG2Yst8WxjRHzPGI9i/WiavGdRq9ejRo/Wb5Pz9/Tdt2qRQKJYuXbp8+XJ9EQEHB4eVK1e++uqrRgc6ODhs2LBhzJgxM2fOTEhIAFC/fn2jFPuxY8dmz56t/yEqEom2bt1aHfYMEonEtgtcDw+Phg0bxsbGGjY6ODj8/PPPXl5edorOzqxatSojIwNAqZrEHCkpKUKh0M3NTaFQ/PTTT/pGf/+n+cXKYDAYDAajksycOXPZsmWlCcV69ep9+umnU6ZMqd1VgLyyG/oDAgJsniokCKd+x5+HsPswiuUQi9C3M6aOrfZicAkpmDQHt+8/+ZVx+RZOX8b4Z7HiQ7NHnc0vudHdDVK7u9WePQsL+xGTkugvv5C337b3WYEGDYi3Ny0qMjvAxYX07Vu+2YKN8HLz/0MACAkhL75IN2xAeW2ruzt55RUyfToAolZDrYaTU/nXuq+o0mqG8m+Z0mdziBdcbP3lfVpzmhr7aj8hWZe8VrH2S6cvbZzdCjJ0FfgZxupKfiuNHDly5MiRiYmJhw4d+vnnn1999dWhQ4eOGTOmd+/ebm5ulNKrV69+8cUXV69efeedd5YsWeLi4nL37t1NmzaFhYU9++yzrVq18vT0dHBwcHFxkUgkTk5OWq02Kirq4MGDR44cefbZZ7dt2/bMMyVFqY8ePTpr1qyzZ89++eWXdXPJ0pfn+4HDB/Nl87M54xVYV+L6qsOr4Xzjn71SPupJkKCEisOVQnSu8u73v1V/b1RszKbZALyJ98vSlweLTSdadBR/52DRQ/pQXqKlkPLRzBEdXNDb/dO/cSwZD00e6M3z/sDxg6oGWknuaO7k0lwLA4q54uva688I62gJczqnaS36NKjV6ilTpnTs2HHs2LEVDm7QoIFWqzVyRwDg5OTUvHnz6vNiKaW4uDgnJ8fch3B+fn5mZqaPjwlP6fIfCzZ8UJTu/7b8LUDmzMGxY9SgdGaZ3nr1yLvvVvbUtuHl5VVYWGjSdgsAj8fz9bWDUpK+9Rb9+29jbYFcTk+dwssvk8d2odbTsD62rq7opFu3wsxVBEfInqYh/zSsB8Bbrhx/t+QrSarVfXzqaqyna5ajtFgolIkEaj5frNVJtFqVgM+5u7f5ZG5lQ2XYBRuKvHh6eL0z+8MvVi4uKircun1zgH+Qfvt1rUsZ9Hg9drbn8fg+3vbWIzMYTy1Nm0QAiH5wz4QlkpHrs1YLlQoBATAU3+t0UCigUNDr1zF3LvnxRwC4f58ePIj69cmwYRCJHj6K/eW3H1JSkwAIhSKNRn3pyrkhg4ZX90NjPI2oVKqLFy8C6NWrV23HwrCd/7qgAUBIEOa+ArkS+45BaddyckIBBnTHvFcRXtftMCtApVLpqyeKRKLff//dy8srKSlp586dejVDhw4dNm/e3LSp2d/h/fv3j4qKWrZs2cWLF/fs2aOfSqVS7dix45tvvtF/jgDw9fXdunVrnz59auQxVYIVK1bExsbqdDpKKZ/PDwgIGDBggJGaoXnz5mPGjKnuSJo3b25416T34/3795cuXQrA19e3vMTEiNWrV69cudKwpUWLFk5OTlWOlMFgMBgMxlODm5vbvn37Pvjgg4yMjEmTJn300UeSynojVwNGuROxWFxYWPjTTz9duHCBUhoWFvb6669bX/+LEIwdhLGDqiFQMxTL8dwbuB1t3J6dhx93wNEBi2abPvBcfsnKbFc3e+dotVpaoQHD/erZMSwQ0Pbt8dB0QhQAadwYZTXNhmteFWSSrMtR8ZOTdSEhpEEDvPYaKU3jiUTmrCNchSXTuhznMtUlhg1Wnrc04AfykhvtXGx8NrXQlk+HGxGrjbU8oIpwqMCUm6NlBtSrV2/mzJkzZ87Mysr6448/NmzYMHXqVD6fr9FoAgICXnnllS1btpR+yPTo0aNHjx5paWn79u27f//+rVu3FApFQUGBUqmUyWQ8Hq9Ro0aDBg3asGGDh0cZA+d+/fpdunRpwIABixcv/uSTOlk8BnjV4VUXnstn8s+itdEaqgHAB7+RoNEb0jdmOcwyeUgfD/yUCgC/pdHOrrZ/CCipcmLhxOPq44Xck71uxzXH+4r6/u7yu5iU2Zd8Kg/vPaAPyu6sVuhwrRDXCoFkb6ngjovr5mL3FZyozLvYgThMlEzsIOxgc5y24chz5IFn+ZXpTCowfaldakvTcPbs2dmzZ4eFhek9Ha2hcePGvr6+KSkp+vUHPp/v4eERFBRUM0Ki5ORkdekOznJwHJeRkWFS0GCI0ZdI+e8UC98yVqVLXV3x4YeYPx8Z5eRfPj547z3U1GYYfZWQQqMdro9xdXW1w7ac8+fp6dNm6z5cvozdu8nIkVU9S3lyTWuYYjxc/2zW4JG7CwA3pfqti7cdNNrSXr5Y3CQ7v0l2vvFhEgkZNJI0a2n/OBnWYY1UyAhfH783X3v3y1VLtFrtpp+/XfTxZ2Jx7f9g0RP/qORKbMrEabUbCYNRp/D28vFw98zNy8nISPPzK7s/oWlTGNSXJPXqwcmJLF2KpCQaHQ2OA58PncHm4/h4AHTtWvrDD8jJAY+HTZvOvffWr7u2cZzOy9N76OARTZtEHD3+T3iTajNkYjzlXLp0SX8127Nnz9qOhWE7TNAAAA2C8ek7cJBg9xEUmN84VCkcpRjcCx/PQpMG9pmwFnF2dt63b98rr7zSt29f/Rs+ODj4+PHjI0aMePXVV2fMmFHhT1mpVLpkyRLDFj6fv23bNr2agcfjPf/888uXL6+bZi8jRoyocMyECRMmTJhQA8FUSEJCgv4nwdKlS6UVlXJsb2CrC8DNza1O1ftgMBgMBoNRM3Tr1u3cuXO1HUUZRGXTzLGxse3bt4+JiSld+vz1119HjRq1Zs2aGtghagML1+DOA9NdChW278esKfDxNO6iwOnHzhRd3aovulqAt2gRvXePmqrXTurVI198YfIoO2684+bNQ7dupH//iotfGIgVXI5zAO7LTAgaSmOz8FMo/bFcPshWW2sCQlDBTy1eNdeR9OJ5PdCZeTUDAAL5psvBeHt7v/baa6+99hrHcXl5eSKRyNlMYRF/f/+XX365soG5ubnt37+/Y8eOrVq1Glkd+TN7MEkyaYx4zAHVgaPqo1poe4p6jhKPciAO5sZP8CM/pVIAv6djkh+6uNl43gkFE/aq9hp5exRyhbuVuydgwi7XXfoWCnz+iH6ZAM5goIBAzCtTdUKhlSLnVefcl1RuG1U+8yk/H0AoP/R56fOLHBfZGGIVaC9oH8gPtFBsxY/v111Y1yvj1rCm4ebNmx988EFMTMySJUsmT55cqWNdXV1dXatsGGITKlUFu47MyR0q/PqglKrVaq1Wa33NTQuQwYOJpyf99FP68CEKCkApXFxIWBj54AN061b1+a0Ng5CIiIi7d+8WFxcb/gd4PJ6zs7Ndim7QzZuNLcENUSjw11+ojg9kHo8CaU4ORRKRXCjMkYrTnB2ivdyzHEpS2gFF8tcv3/GWP9n2Q0JCMHYs3bwZWVllpnJ0xJAh5J137B/kf4PSy54qXqTZcHhoSNhzYyZv3b45Jydr38FdY0dNrEoA9oJS+vfh/QBcXVw7dbC9ci6D8a+kXnBIbl5OUkqikaCBfPEFCgro/fuglAQHk9WrAcDPj+zdiyNHkJWF77+nhk57Eglycuhvv5VUSOS48wXZv/z5GwUG9Bsyavg4gUAIYMK452vwwTGeMvRLXoSQHj161HYsDNthgoYS6gVg2Xto0gCbtiM+xZIVa4UQgkBfTB2Dl8bDt44WJag0fD5/06ZNhi2BgYFXr161eUKBQLBz587Bgwc3aNDgnXfeadGiRZVjtANVeUR1hIEDBx47duybb76ZMWOGyQGG2ouBAwdu27ZNqVRqtVpfX99OnTrV2ToaDAaDwWAw/lMYXZNERxt7HSQnJ2/cuDEvL+/XX3+twbis5dw1C4WekZCM77bh43I7tK8VIlUFAB5CtLb77mKBgLi70/IlGAxp2NDeZ32MoyP57Te8/jq9eRPFxSWNQiFp2pR8+WX5+uLW5KKqI0wY7BqcHU1/TgWAa4Xo4V5BJCbX97MeJ9q8KhZRmIYPvg/P55HOtJO5nmaCisq3V40+oj6XNJd0MF2g0Zvn/ZbDW5Zn4PF4np7l9Dv2wMfHZ/v27cOHD+/atWtVxPEcuDPqMwfVBwu5wg7CDmMkY1yIi72CFBPxaMno0ZLR1gzu5Ip+HjiaCy3FxDt0W0tiQ+GJg6qDJ9QnTFYqoaDH1ccPqg4OEQ9RcXj9Pv3j8ZZyVwGmB6C/J+niBgLkaXC1ECfy6J4sJCsBgFKBKG+WS/Hk5vW/7edBZkpnevFq58ejB8+jhaCFBUFDBC8iiG+thU8totc01ICa4euvv162bNnixYunTZsmFFZzvaU6T2FhYXx8vEKh4DiOECISiXx9fQMDTQuzKkGHDmTvXvLgAb18GZSSDh3QpIk94q0cIpGoTZs2iYmJeXl5arWaECIUCr28vKw3taoA81XMS6jQC8omaEDAhvYRN/1MfOYIOa5fXNLQmEShzmAlNyAACxaQ/v1Jjx505UqakACFAiIR8ffH889Xi4dEDWKDvYEdKbWOt6FyhOEkth3Yq0e/y1cvxMY9OHbiUO8e/Tw9a39f3OWrF/R29/36DLL+A1aj0fz487cKlXLG1Fednex2ycFg1DUCA4Nv3r6WkpLUvl2nMh1OTmTLFpKXB7UahuWQJBIybBgAGhODnTuh1zU6OmLECBoVhbQ0/agrgT6bWzehwIRxz/ftPbCmHg3j6aZ+/fqEkF69etmlAhejtmCChid4uOGl8WgTgS27secIiuUVH1IesQhDeuGF0ejcBq512uOw9nFwcDh16pTNh//zzz92DObfROfOnTt37mzNSDc3t/Hjx1d3PAwGg8FgMBiVpWnTplKpVKFQWBijVqv37dt34MCBoUOH1lhg1qBSIyff4giCe6aqBKxPKlneHeoFfnWYeXfqhLt3zUotAgPJiy9Ww1kf4+5Ofv+dXL3Kbd+OwkIiFGLQIDJ4MAx2x9ZuLWQjUUJ7F/JzKgVwNp++Xb+C58Nk5MmPtxb72ypoANBf1P+q5qo5PUEIP+QNhzdsn90KPnb8+KD64HXN9fJdfPCHiIe0ENSmNr1Dhw4vvPDCnDlzfvvtN9tmuKC+8FbxW1HaKBmVAfhO8d0y2bJJ0km14j0A4OumpNdVmqlGvhbDbtBZwXi3PnGpzMrNRsXGQmp2C3UhV/id4rvegiET7tCTjy1h+nhgYzgxdCJxF6K/J/p7kk/DcCYfKxKo3j9GqXG7Fvth7xB4hNRExQFzfOfyXZ/cPia9Q8IEYRtdra2nUOvUgJrhhx9++Oabb65cuRIcHFzd58rNzc3JydHpdBKJxM/Pr+oVrCrMDtqgz4iMjDT0dVCpVDKZLD8/v1kze4jDGjcm5SR6NQwhpH79+vXr16+t0xu3UEpPn8bBgyguhr8/mTgRYZWuy0tefjnyq0+NGgOK5V0T0zomZzprdXB2oYWFBICXF2nQgHzyCfQ1W9u0IVu2EI5DYSGcnCCoiWVwe3kYmEMvKaiKnqAWqWLYhJDnxkz+bPlCrVa798Bf0154xY6x2YBSqfxj1+8AXF1ce/fsb80hHMdt3vL9+Ytn9He379zy0rTXqzFEBqNWCQttCODajcuDBw4zUSbG3axmnCxbBn9/nD0LHg8jRpCJE5GaSj09kZVFCfmraQMKNKV8pmZgWM+kSZO6devm5+dX24EwqgQTNJTB2RG9OiIkEIN64MhZHL+A5HRrj/XxRO/OGNAN7VuiUUg1BslgMBgMBoPBYPy7kUqlI0aM2LZtm+VhBQUFa9eurWuCBkJMrOcbjynXcj4fuzJLul4KrJZMIXnvPZw7R+/dM9EnkZARI1BRJXI78MwzvGeeqfaz2ITRCnuvxyts5wqg4iCuZGGHFBXSVADgwEe9KiT15jvOP6I+cklzqXyXE3GaLp3uw6veZ01MxLvddo/OH31Dc8NQV+FMnAeKB25y2WTh2Jph4cKFERERx48f79OnT2WPPak++Xzh88m6J84lHLhYXexy2fIUXUqtPLpAMXa1IqNu0Uw1NBRrEvFzKn2zHpkVBKl11viZXKblAena4jG36bn8krszA/FFI2JORMUj6OmOnu5kXxbee0DT1aDA8njcLKLfhxP3WtrtH8gL3Oe+b0rBlNua2yqUSIeERNhC0OIn55/C+JVOl/5byczMnDdv3unTp6tbzSCTyaKjo2UyGffY7zQtLc3Nza1JkyZVqQwVEBCQl5en1WpN9trm/lK+SgXHcTk5ObGxppSGDCMqNPX08ChzNzqavvcevX8fypJiEHTnTtKpE1m9Gg5mi++Uh4SH93FwO6QsMGxMdXK4EOTnpNF1imjN+/xzREdTnY40bmziYobHg5ub9aerIqUeBk8jRpHbVzNhNLltyo/QkLC2rdtfu3H54uVzgwcO9/P1t2OElWXX3u35+XkARo+cYCJZa4pbt6+XqhkAJKfEV1NsDEZdoFl4Cz+/gPT01IWffjhuzKS2rdtXfIweQshbb+GtJz5wGm/v+726Pbp3J4/Py3UQu2p1b36wsDpiZvyLqVevXm2HwKgqTNBggpAghAShXXMM6YXIGNx/iNgEpGUiJw8ag59RfD48XOHvg4b10aQBIhqheWM0aVB7cTMYDAaDwWAwGP8Wvv766z///FOj0VgelpqaWjPxWI9ICC93JFqMq2XZTbkKDm9Gl6zmjvCphnoTehwcyA8/4OWX6b170Bns+PfwIMOGkXnzquesTytBEjSQ4qECCh2uFqKrW+UO3/nYyb+TK3hVyGuIiGi/2/4xBWOuaK4o6BPPkgBewFTp1PmO822f2mqCecHnPc4vly0/rD6cy+Xywffj+70qfXWEeEQNnL1CHBwcVq1a9fbbb9+4caNSqVM1Vb9V9JahmqEUBVX8ofpjuGr4cPFw+0VqLc2dcOoZ8nIUPZMHAPlaLHlIf03DT81I2yr7UhOtb3z811GPDSk/aUDesW4j9zBvdHEjL9+jR3MB4EgOul2lG5qS7uYLslQrjfmNL3pc3KHcsUu1q5gWOxCHYeJhkyWT+bBO9/HfYN26dePHjw8PD6/Ws8hksrt37yofZ6z1qNXqzMxMtVrdsmVLm5O7bm5ubm5u2WbKHDg7O1tZKqLCACilubm5lY7vvweZNo2eP4/8fNPdDg4YN+7J3ZgYOn06TUwsMyY3l/79N7KyyPbtqIzBxtiV64I/fO90yqMkqVghKHmbJ7s4/tSq8a2W4TNdXASdOz9FIgJrykbYXFrC+gMtvDUsHF5ZxYY5HYNRi/WPdPizY67fvMJx3L4Df82cXq6EW03xKD7u5OljABo3Cu/csZuVR3l6ehnaVHi5V7+YmMGoPfh8/luvv/ftd18lJSd8+91XYQ0a9e09sHXLdpUyWMrKyvj78L6r1y8rlHI0KPnenzRlpiis2qolMhiMugoTNJglNBihwRjRH3GJiIlHagZy8lAog0oNSiEWwcUJHm7w90bD+mgcWvE2LAaDwWAwGAwGg2El3t7eR44c6du3r05n2mxfT4WKh1qhR0fcjALHme4NDcZLz5VpWRRHY+UA4CLAZw2r83dFUBDZuxc//ogTJ2hhIeHz4edHZs1Cq1bVeNKnll4eeJgCAEdzaVe3SjwvSUqsSSxZqh7nW9Un1IvnddL95O/K339X/p7P5QuJMIQf8qHjh434jao4s/UIIfzI8aOPHD+qsTNWilGjRq1cuXLHjh0TJkyw/qjNys33tKYMSwAABVzB1/Kva0XQACBAjH2tyV+ZWPao5MMhXoHBN+iGcDKqotyHN89sTXGeqplD4n6FJgQAAT5rRF4LqkRUnkLsbEmWxdMV8aBAshLDbtJJfvi0IfGw1aohWZe8Q7kjXhcfwg8ZJxkXzDdhJHA+H3uzqJSPCX6kicGmbh54EyQTJkgq8aTXNcia+9VXdYJSunnz5v3791fT/KVER0cbqRlKKSgoSEhICAkJsdmEPzw8/N69e/n5+YYXA4QQFxeX5vqaApXh5MmT5rrMPQRGGTp1It2704MHUf7ajBDSoYO+9rkeOneusZqhpIPS69fxxRfk448rcWpCOn6+smNsLLdxozItNYVPop2lp6WCPFnR9dvXtv+xZfKEqZV/PNWIlXqCCoeZG2Oy0VArYFklYFKRUN01LCzEXKlTB/gHdnim86Ur569cuzhowLDgoFrYcctxul+3/shxnEAgmDJxmvUKj3rBId279j599rj+bv1QlpFl/Mvx9vL5eN6S02eP7z3wV9zDmLiHMY6OTm1bt2/SODyiWUsnRyfLhyckPlqxZqn+Ozqkfmj9eg0Sk+I7tu/StkeljdkYDMa/ACZoqJiweghjZiQMBoPBYDAYDEbN0rNnzxEjRvz1118WxribL71Ziyx4A6cu4UakiS5HB7w4Gp4GUZ/Nx8aUktufNSQB4moOTiAgL7+Ml19meuwK6e9BfkyhAA5k4RPrrPgo8E823n1A8zQA0ECKMfbYekdAJkkmTZJMssNc/1Lmz58/d+7c8ePHW59UOKI+YlhEozxJuiR7hGYjBBjjg5HeZEs6FsTSfC2UHKbfozIdmWLRYPsl6Usn1SeLaJFRu6B4qDRlC9G5AhAQrGpMXgyodFQ8go9DSTtnvH6f5mpAgd/S8U8OXRhGpvhVzoykmBZPLZx6Xn0+jUvTtyyXL+8s7Pyz688u5IkTxdeJWBBXkun6OpFODcD/Qm3XT9RBqk/TcPz4cXd39xYtWlTH5KUUFBTIZDJzvZTSnJyckJAQm+fn8XjNmzfPzs5OS0vTSxgFAoG3t7e/f236zP+XIV99BUrp6dMoLHzS6uhIOnUi3377pOXWLXr/vtlZdDqcOoX//a/Sm8MaNuQtX+4ANAJoTNTJH9bpm0+dOTZqxHMO0kqUsag6NjsoWEmpEYKRpsGcw4FhMNa4kpSfwaR4whrVRYXnKp2k6rPpGT509JVrlzhOt3vfzjdfe7fqE1aWI8f+SUpOAPDskFH+fpX7Np0ycVqjhk32HdwlFAr79upfPQEyGHUIHo/Xq0e/zp26X7h45tyFU/EJj86cO3Hm3AmBQNCyRZvmzVp6eHi5u7l7e/kaOTdwHPfj5o1KpbJt6/ajRjxXuyVmGAxGXYAJGhgMBoPBYDAYDEYdZebMmUeOHCkqMs7M6SGEdOzYsYZDsgapBH99g4mzceMeVAbVuv188OIofPDKkxa5Dm/cpxwFgEGesJynZNQwvT3gwIdch2g5bhShjflSIMlKnCvAuXx6NAcpqpJGEQ8bwonY9vLxjEowcODA999//+TJk71797byECWtYEO2GmottIJaXTbhE7zoj55uZPwdel8GjuLNaOrAJ6PNC2WGi4f3EvXar9pP8TizxTmKM78U5b4KEABOfPwUQQZ42h7VYC9c6EDmxdBdmQCQo8Gb9+kvqVjblIQ7WjWDnMr75vW9rLls2JjOpe9S7UrKSzrhfsKJOAE4m49PHj7JfWkpNqVgdyb9OaLWSl3YEbLGfLq3ynAc9/HHH7/7brXn+bKzszlzfkQAALVarVarLQywBi8vLy8vL9uOtbngBcM0QiH59lty9iz9+WeamwuOIx4eGD+eDBxoOIoeOoTiYgvT0MxMkpKCoMq4xBgQee/2N9+tKX1peXh4iUXVLQg1jbkMffkXXnm1QYWpfUMpQIWUH1ZZ6YBlOwe7CBFKVRpVnM3Hx69Lp+5nz5+8fefGtRuX27XpUPXYrCc/P2/P/j8BBPgHDur/bGUPJ4R06tC1U4eu1RAag1F3EYvEvXr069WjX0pq0t3I21H370ZF37t+48r1G1f0A3g8XoB/UIdnOvfrM0ivbLh2/VJqWrK3t+/M6a8LBP8iNSuDwbAVJmhgMBgMBoPBYDAYdZRBgwZ17tz58OHDJnubNWu2ZMmSGg7JSvy8cWwLNv+FPUdQJAOPh/qBmPsyGoeWGfZRLH2kAAB3Ib5qypIudQspDyO88Xs6ALx0j7vascz+80QlLhXgTD49nQf9k2iIpxA/RZCOrjUWLAP9+/dfuHCh9YIGD56H5QHOxLl21QylhEjxdxsy8ha9VQSO4tUo6iUkPcxn9Le7bn8u/7lTmlNFtIivbC1N2cZTNdZ3BUnojpa8COtkBxbwE+HnCDLJD+89oAlKALhSiN7X6E/NyGAr8s6vF71+RXPFZNdVzdVXC1/d4rolT4NXo0r0Xl3cIObhRC4AZGsw7jY9/gxpVuVHUReoJnuG5cuXi0SiyZMnV8fkhmi1WssDOI4rrRZR3Yb2lrly5YoFMwmBoE682Z8aunUj3bpZumopKKhgBrUa5p8OkxQWFty8fc3N1f1hfNzfh/ZxnI7H448e+Zy3l0+jhk34fH6lZqs6pbl5PZUt4mCzTMHuWFYYGD3MqmOvCceMmnDrzvWiosLft28ObxLh4FBzXwm//PaDRqMGMHbUxJp/4TEYTzuBAcGBAcED+w8tKMi/ev1SQuKjvPzclJSkouKi5JTE5JTEvQf+DPALbNWq3YWLZwD06NqLqRkYDIYedr3OYDAYDAaDwWAw6i47duwYPHjwxYsXjVZaw8PDf/31VyenCupu1iI8HqaNxbSxZgcczsHPqSW3VzQifqKaiYtRCV4PJtsyKKWIlZNnb9I+7iRFRe8V454MBWayeJ5CTPLDnPrEi6281SyjRo06evSo9eOnSab9pfqriDNtAAOgqaBaMs224SHEnlZk8A0aJYOKw6S79GAb0tLM55+USPe579ut2vNpUlpc8jSOlny4SF0P8wM//1DjPFc9t5uoW9WjGuCJSx3JqgT6dSKUHBQ6vBBJd7Ui3dwsHSWjsjPqM6UGEuU5pzmXrCmadscpSQkAnkL8HEF8RTiQjfce0FQVFBz+F0t3tWIiMNNs3bp13bp158+f5/Gq3SLG0bGCJKJAIHBwqNFCAIYYboV/+PChXC43l7WtxSD/nTRrBkJgIRnv4oKAShj1X7h09udfvzO0AxGJRC9Nfb1N62eqEmYVMXw5GVWFqG63g6faesQuKg0nR6fnxkz+4edvCwoLdu3dOXnC1KrPaQ06ne5hfCwAJyfnFs1b18xJGYx/Ja6ubn17l7j7XLh0dsvWn9QalaOjk0xWnJickJicAMDT07tTBztcsjIYjH8HTNDAYDAYDAaDwWAw6i6urq6nTp169913165da9i+bdu2li1b1lZUVUdv0q5f0B3pg7G+tRwPwyQtndDWGdcKAeBsHs7mmcmE8dHZFV3cSFc3tHeB4CnOMjzFhIaG5uTkWD++p6hnB0GHY+pjJnvr8et97vR5+XYVVX0h/+Kk+mQhVygiolB+6AKnBU34TWwMujK4C/FnK9L/Gk1RoUiLsbfo4bYkRGp6cLYG2x4Mj8kuuUt5RUq/Nwrdfs0A7qhwXn1+gmTCOpd1VY9KysP/QskYH0y8Qx8qoOYwLZKea098zCu0LmouJugSLMyZUhTcL5akKQCAR7CuKfEVAcBQLzR0IF0uUy3F8VxcK0Q7l6o/gtpBX2+iOuwZfv/99/fff//QoUPBwcF2n7w8Pj4+ycnJKpXK3ACptOQ1Wk0bzTMyMrKzs3U6HY/Hc3V1DQwMNCfjCA0NLSoqys/PL98lkUiaNKmJd/F/BzJ0KF23DsnJZgfUqwdn85WcynHsxCFDNUNI/dAXp8wMCqxXpShrnCqqGYxEDEYSCsP5rXdBKD3EQo0Mu2PhgVSKTh26Xrx0NjLqzumzxwUC/oOY6OcnzQipH1rxkVXg9t2bMlkxgPFjp1TriRiM/xSdO3Z7pm2H6AdRTRo3i3sUk5ycmJ6R2qJ56+bNWjEfFAaDUQoTNDAYDAaDwWAwGIw6jVAo/Prrr8+fP3/t2rXSxuvXrz/VgoZ3HtB0NQD4i7G6MUuAV4a4OLp8OeLjqUpFJBKEhpIPPkD9+tV0tiNtyev36fZ04+3k7kK0dkYnV/R0J8+4QMiew9rGMNdlJTtcdwzMH3hNc83ILSCIH/S50+cN+A2Mxt/R3JlSOOWu9i6HknNd0Fw4oT7xisMrnzh+YnPk1hMoxl+tyKAbNE+DDDVG3KL7W5NgifGw47l4LarkEwaATnJTETiBEz8oHZBDc35S/uTJ91zkuMgugTV1xP42pPdVmqFGphrvPKBbmpt9S6RyqTroyrcTrb9A1kdYMEVQPCANBAABvmxEhhjUsGjigJE++CMDAKbcpX+1IuH/isIT9mLLli0ffvjh8ePHayw9LxKJPDw80tPTTaYkRSJRSEhINZ1aoVBERUUVFxeXnjonJyc9Pb1Ro0Zubm4oa8+gv9uiRYvo6Oi8vDyNRqPv4vF4Tk5OTZo0cXBwqN2KGP823NzIoEF082Y8/leXwdubvP9+pebTO/w3CA0bOmiEl5ePv19gHbcoKJ+zt1LNYPS6tTChyQNtexkbWkrUwD+29C1Z9akmjHt+4dIPdTrd6TPH1RrNjVtXqlvQcOXqBQASiaRdm/bVeiIG47+GUChqHtEKQNPGzZo2blbb4TAYjLoIEzQwGAwGg8FgMBiMp4ABAwYYChpu3bpVxQnTMnHqCnJy0bY5OrRETe792JaO3ZkAQIB1TYkHq01gNfSHH+iGDUhPL7kL4O5devUqeestMqVatsptVf1613eDo7NYUdRDoPPxEtHJru2muXUKEFfH2Ri2k5ycHBgYWKlDPHgep9xPvVv07mnN6QwuQ0u1bsStsaDxl05ftha2NhqcxWU9V/Dcfd19o/Y0Lm21bLU7cX/L4a2qxG8lTR2xrQUZeZMqOMQr0P86/aEZ6epW0nurCOuS6M6MUoEGVXuuVvr8D8R4A72cyrcotsyRznHnudslsEAxNoaTUbcoBfZl4fN4Oi/EdLKqKb+pg7qttrgrX9mCaP2JzpPoPInWn3BlSmg4C7C+KRnhbXz4/FDyTzYt1iFVhWdv6saHf/eQf4qCthO0e0n6kgfPwy4P52nk/Pnz77//fk2qGfQ0atRIrVbn5uYaZVJFIlH9+vVdXV1RDVu9NRrN3bt35XK5UbtcLr9//36zZs1cXErsOwxPzePxwsPDlUplWlqaSqXi8/leXl7u7qbeAunpdMsWxMVRkYh060aGD7dv/P8FyPz5SE2lJ05AoSjT4eND3ngDHTpYPxWlNCcnG0BoSMOWLdraN87KYqXgABaLUFioSVEqfTAaYyg4MHmsDe8yCxqIGtD36B+pyX+j9Wf38wvo1qXXqTPHNFptl07d+/QaaP9ADdBo1Lfv3ADQqmU7oZDVimMwGAwGo0ZhggYGg8FgMBgMBoPxFGC0yzMvL8/mqVLS8crHuPsAGdkAIJWgQTBenoiXJ1QtROvIVGNebMlC7YxA9PvvZt8qDT18mH79NXJzjTvS0uiqVaRePfToYd8zvlT40g7ljiJaBCHgcQJAFrCSuOerZywXL7fvuRhV5NGjR6Ghld6X6UAcvnX5lgOXoEuQU3kIP8SRmN7yP6doTnk1g54CWvCN/Jvp0ulOxMnkAPvSyRW/NCdT7lIVhzQVhtygzRzhwEe8AtkGe6H9RNAEvPzI4Qdz8zzSPfpF+ctsh9n2Cqy3B2YG4btkAPjsEdJV9LOGRGqgFdNQ/JyCH1OfEciuWlqNItwYH7IkjBdoSjYUIsX2lmTiHVqoRbaat/Z+V1noXMor3oEd3ym+myGd8aHjh/Z6RHpUKlViYqJCoeA4TigUent7+/j4VGXC6qg3odFopk+fvnHjxvDwcDtOaw2EkObNmycnJ2dlZSmVSgB8Pl8ikYSEhJSqCuxOTExMeTWDHpVKFRsb265dO5hJi0okEkufFRxHFyyghw8jLU3fQPfswYYNdgj6vwaPRzZuxJYt2LmTZmRApYKjIwkJIe+/j1atKjVTTm62Sq0CEOBfOdVadVCh4MDcUUYtlsUENWCTYDKAGva9MPdILQg+ytOze59TZ45RSgMCglxdXO0aoDFR0ff0L8V2rZk9A4PBYDAYNQ0TNDAYDAaDwWAwGIyngH/++cfwbmW3YpcSl4CRryE2/kmLQonIGHy8Go+S8dl7VQjROubH0TwNANSXYElYnTZMrnOsWWNCzaAnK4uuWEHsKmj4UvblNuU2GZUZtefRvO8V3zcTNpsmmWbH0zGqSFJSUn1bK4/wwAvlWxJD6KC7rrluYUCMLma7cvsM6QzbAqgsAzzxVyvy/F2aqwGAe8YvUoz0wdyGmf2KDpiq7VACBb2muWa22yaWhpFYOT2eCwA/peJwDp0aQFo7Q8XhdhFdnwyZhXh4RZzkBnE69qq/13IPS3YX3dzQp9GG3fengYp5qhbizCVKv7cBxOnilsmXFdPipU5L7fWIEhMTU1NTVaonFhe5ubmpqakRERFCod3cdfQSh6oOe3X38OH2FElUiqCgoKCgIJ1Op9VqRSJRacYX1bDVm+O4oqIiCwMsqBkqhM6aRQ8dKlMoQaejDx6YP4JhCTJlCqZMIUolCgvh4QGBLQvRGZkltkx+vv52jc5GrBEcGA6wYMZg4RSWp61Uyt9eZ686Jv9vJkUV1j/A4KD6fn4B6empp84c79trgEBQjb5n96LuABAIBM3Cm1ffWRgMBoPBYJiEV9sBMBgMBoPBYDAYDEYFZGdn79+/37ClV69eNsxDKaZ/UEbNUEpRETb/iWPnbQnPeq4XYnvJsjy+bkocarDORZ0gPZ1u3UrXraNHj0Jl7IFfAVFRNCHBQj+Nj0d8vLlejUaTnZ2dkZFRXFxszdk00Pys/Lm8mkFPAS1YK1trzTwMk+igWytfOzhvcIfcDt3zuk8smHhbe7uKc6amptqsc6qQdC49l5oR0wAAOHDnNOeq6ewm6eaGc+3Jc74QG6zruAowwQ/H2pHNEcRXyCe0gpSbgNh5l4uIh20tyHjfkrspKix9RMfdplPu0i8TnqgZHPkIcL/M+c2VB4+QhXQrbhhe1NSzqKkrQoaOCHpoWc0AIFIbeZi/WOH/eslJ814l2pJTFnPFPyl+MuelUVlSUlKSkpJUZT+sOI4rKCi4c+cOx3E2zGmlduEphc/ni8ViQ0/+6siMyuVytVptrld/eZCYmGjDzHTPHnr8eBk1w2N0QUFcz57Uum8QhjESCXx8TKoZ7kRjzY9YtBb/nIbaxD8eAAoLC/Q33NzqiquVydc2McDCK7/qQp/SlL+hcsiwpVJTGR5uc0hWnoiaouqTt2/bEUBWVsbvO3+p+mwWiImNBhBSP0wsllTriRgMBoPBYJSHOTQwGAwGg8FgMBiMus7hw4c1BgmGwMDAPn362DDPoTO4E222N68AK39A3y42TGwtix6WLNyO8EYv+1Suf0rIzqbvvEPv3kVWFgAIBAgOxvDh5N13Yd0COr19G4WFlkbk5dHISFK2NAkAlUr14MEDmUymz0rqvdCDg4N9fX1NTPKYs+qzD3UPLQx4pHt0X3u/qaDW9kPrUVHVLe2tIlpUn1+/Ib9h7QZjJSlcypj8MTc0N9R4kpI8oTkxWTx5pfNKm6dNS0vr1q2bPQI0AQEhqOCFygcfAAWN1kZn02w/nl91PyMBYnzfjKzRIUYOjsJThHqSJ1F68jy9eF5pXJq5wwUQ9BHZ8kFqGTEP3zUjPT2wKI5mlEs6E2CML/m6CRz5Hb9VXP9RcTKJS5JRmSMcg/jtpkqmvuHwRoWnWCpbms6lw+0nUd7LfEVHULEo9y2Vz//0vWlc2tLipb+6/lrFB6LValNSUrRarcneoqKi+Pj4Bg0a2Da5Ub0JC+UnNBrNzZs3TZZXEAqFDRs29PHxWbt27bFjx3bv3m1bMDWGXC5PTk7Wl6UQiURBQUFOTrZUaeE4zkIS9OTJkwB0OvNmIBb4/XeYqWQBgD58iC1byCuv2DIzoxy3ozF7EaLiUFAEACIhGtTDjHF44wXjkUVFJd/+zk7ONRujLRi9OE3aD1iZxdcrAIx0Bvpjy89jm05CP7+hAqM6REiGMVfqECvR6kp+I5w+cyK0fsNuXXpWKjwrUalVySlJABo1bFwd8zMYDAaDwbAMEzQwGAwGg8FgMBiMuk5UVJTh3XHjxvH5tpgb/PE3FBZ9ARJTQKkVGXaFAnI5PD0rdfZLBTiZBwACgkX/qWITGRl04kQaE/OkRauljx5hwwYkJJC11lkdODhUPEYqNWpQKBR37txRKBSlLTqdTiaTxcbGKhSKkHLqh1Jua2+rqKXXSj7Nf6B7UIuCBjmVv1n05mn16WQuWckpPfmeIbyQOY5zpkim1FZI1qCgiuH5w8uXb8jQZWyQb3DiOS1yXGTbzMnJyQEBAVUO0DR+PD9PnmcGl2FuAB/8bqJuC2UL/1T+maJLKaAFbjy3evx60yTT3nKowG+gijjy0dpUjo+A9BT2vKu9S2E6LdRE0GSseGw1RTXZD2N8yMFsnMqjSUo48BEkRidXMsATpc40r0lfe036WiqXmqZL8+f7B/CsffoSdSWb79WeK6TJOwGIc+Zo3H7lRCXmBwk6S24uFZKrwa5MxOXIBHIXb4i9iMqbKoXE+N+Yl5dnw+R0TtNKmTQ8ePDApJoBgEajSUxMdHFxWb58+e7duxUKhUqlEolEDtZ8WtY4MTEx2dnZhs4Kubm5Hh4eTZo0qey+cKlUKhKJVOZtfgghrq6utkSZZlYABACU4upVMEGDPbh8C8+/i8TUJy1qDe7HYdFaJGfg8/fLDC6WFQEQCAQSifG3fK1jJAWw/GKuiuagwqNsFiKUahqqMomVVL1Shkk6deh+4tQxpVIB4Jetm9zdPCKatbD7WZKTEzlOByCkvo1SNgaDwWAwGFWBCRoYDAaDwWAwGAzGU4ZtagYAxaYLCDxBpUaxHM6OZrq1Wrp+PY4coVlZ0GqJszMaNybz5yM42Jqzf51YsoY73hehVViTj0/Glj14lAR/Hzw3BC1r2SOgYuhbb5VRM5SiUtFDh7BlC5lScQ6etGtHvbyQnW12hJ8fadnSqC0qKspQzVCKVqtNTU11d3c3l/Ty4flYjkdIhJ68yila7EghLeyX1++q5mpJrpogh8vJ4XLeLHrzrvbu506f11ZgFbJAtuCm5qbJLjnkm+WbX5e+7suzZJ5hjpiYmIYNq8sRgQdeB2GHe9p75gY0FjTerth+THNMTUvytblcbi6X+5Hmo6vaq7+4VK8Jtjk+d/78vPZ8efkIAC+e14eOH0pINZpmS3gY7YPRPhXkqgN4AdZLGfSUentoXP4SSS/zFR1ApdLk32WhXUAUhgMqS5Yac2Po/myoOQAugAsAUIjAhdOC1iS/DckLocU8AgAajYbjOB6v0rVcLfgxGMJx3P3793NzLdU6USgU69evb9y4MaX0xo0bGo1GIBCIxWIvLy8Lgq2a58GDB+np6UaJTI1Gk5mZyXFcs2bNKjWbUCiUSqUWBA1SqdTNza3SUVJKzRhyPMFUNQqTKJXKxMREhUJBKeXz+T4+PpZtgf5TaLR4c2EZNUMpxTL8+heG9kb3Z5405ufnAXB2cqnWmgj2wrDkilF7pdwaKnywdlQGWJZiVJPKwY4SigD/wHfemrfiq6VqlZpy9JvvVn3yv899vO38jtPbMwAIDqpv35kZDAaDwWBYQ6V/dzEYDAaDwWAwGAxGDdOoUSPDuz///HN+fr4N87i5VDBAKoGTua2tSiWdNImuXk1v3UJqKjIzaVwc/ftvbvx4HDtW4anjFDiYAwAEmFPfxhX5YjkmzkaPCVi6Hlv3YuUmDJiKwTOQnmXbfDVCZCS9e9dsr0KBHTusmicggJR9GRhBGjeGl5dhS3Z2tkxmVsOi39xsrrePqI/lJGswL7iNoI2FAdXKlIIpVzRXyu+8z+fyv5d/v1+1v1aisoaT6pMcOHO9CVzCN/JvbJg2NTWVEFKt+cJVTqsiBBEmu9x57kH8oKOao6VqhlJkkP2l/Gul3PZSGlXBkTgecDvQTdRNSspIqML4YZ85fzZZMrlWoqo6bsTt8U2qCJipFzHwla2kqevLDagEqSoMuUH/ytSrGcqgBu8W3DfT0Dlc2xdp5xW06VHqVwxB9e1m5jju1q1bWVlZHFcSjQ4kHo7H4LeRhr3PtX6Za7+AttikCf5szdohY54rLi7WF2bSarUymSwpKenOnTvVvdnaSoqLi7Ozs00GQynNy8uzLNowSYMGDSQS03IcgUAQGBhonJ3V6XDnDj10CLduwZxqgRDiXEFFA2qdM1N8fPzNmzfT0tLy8/MLCgpyc3MfPHhw8+ZNjdV6iH83W/fgnimVo57cAnz5XZmWR/FxAAL8A6s5rkpTXqNADdAPMKdvMJzE3PzlK0pUNrxKjbTvJ4bhYzeJDXUoLBAaEjZlwnT9bbVa883G1TGx5ovM2URaegoAkUjk5elt35kZDAaDwWBYA3NoYDAYDAaDwWAwGHWdgQMHCgSC0lrmOTk5n3322RdffFHZeSYMw86/ITexY7+E+kFm603QOXPoxYsov9qblEQXLCDNmsHf38KpNyRTjgLAQE80tskOXKHEszNw6VaZxoJCnLyAodNxaDO8PGyZtrqhu3ahsNDSgPR0UlAAK+zByWef4YUXqCkVAqlfnyxbZtRomAs0ib6Uu0l8eb7thO1SVaY2kAIAugi7OJDa8XWP1kWf15w315tLc7+Uf/ms+NmaDMlKNNBkcRWobyK1kTbMfOHChQ4dOtgUlLW489x3u+0eXzD+tua2Fk8SosG84NcdXv9B8YOGmk5Vyqhss3LzOw7vENTC3mI/nt9p99M7lTu3K7cX0kIBBC2FLec6zK1Ff5GqM0g06IT6hP5Z4MR3lH5vS9I2ABAWTOXEDzjvlYPFgys7Z5ISw27SR4+/HTq6IhwF8QXKLCLJpOIsPMmdF0B4mvqchs8GJR0cRSb6oZ8nhHZ9bnM0OH4/+X6BJAtuGRBlQZIFSTqVqMvuSkqn0qsXz6mc/T5vOqMblzmYpDUmRfoujuPy8vIePnwYFhZmz8hsIikpyUIiX++X4+FRuS8wZ2fn0NDQR48evfHGG+V7r1y58uQOpXTVKhw4QJOSoFRSsZgEB6NfPzJvHsq5PdGICESa/whyceFNrlgGlJiYmJycrNPpDBs5jisoKLhz506bNm2eCpuBauXQWWgtfTkj2eC7Nyo6Mj0jDUB40+bVHJcdMJQ4WGnAYHKAuReJufaqaBGqqdhEhQU47E7H9p1TUpOioiITk+NTUpO/XLWkZYs2QwYOD2tgSQ5rPRkZaQD8fAPYW5jBYDAYjFqBCRoYDAaDwWAwGAxGXcfX1/f555//6aefSlu+/vrrOXPm+FvUEJSnV0e0i8CZq6Z7vT0w/3UzR96/Ty9cMKFmAADQxET66ae89evNnbdQi98eF+aeFWzjMujcz3H5lumue3F46SPs3mDbxNULtVAkQo9Cgbw8awQNCAsj69dj7lz64AFKc0V8PmnalKxejfrGDsBG+aTycBxnYcH9R5cfe+X1Mplfbyts+42LLUYCdmGzYnMOl2NhQII2QUZljsRc6ZQ6jW1Z/1OnTnXv3t3uwRjRkN/wkseltfK1h1WHC2mhkAgb8RvNd5x/W3s7XhtvIfAEbUKkNrK5oHaycQTkOclzz0meq5WzVwdvOb61VbX1muaa/q7a/Tu+ooMwfzoAceYyL17ILJ+XrJxKp9PpdLosTjj4BpKUACDi4YdmZLg31GqHGzeilUolCHIgvgn3m9TtFtzzqbDkvJTsycKeLOotwmgfuApQrEOxFoU6FGjhxEdTRzR3JM2cECYF//HLg1KalJSUl5en0+kIIWKxuF69ek5OTqkqnMvHuXx6Ph/RcgBWVTLSHN8mHDRVBd4x+J2A3+s0ZgBJKz1RTk5OaGioDUUx7IuF2hB61GpbSoQMHTrUXFf79u2hlzVQSmfOpMePPykVoVLR2Fg8eoT798lPP0FQZl2U99FH9PJlGh9vclrSoQPatrUclUajSU9PN/ftU1xcnJCQUKeqgdQKCrNiwhKUalAKQqBSKbdu3wxALJZ06VTtH/KVwoLmoFQcUKFKwEoZgf5axaTyoIrJ9WpSM1h5XuvbrYHH448dNZEbofvn8IED/+xWq9W379y4fedGWINGA/oOad2qXRU/DDOzMwHYvZIFg8FgMBgMK2GCBgaDwWAwGAwGg/EUsHjx4u3bt8vlcv1dpVL53XffffLJJ5WdZ/MKPDvThNexpxtmPY8OrU0fRX/9FRY9sUm0JWPbzWmQ6QCgmSO6u1ci2lLUGpy6XK7AgAE3o5CagYC6t8pKgoIqWCZ3dIS31ea9rVuTAwfw2284fRoyGZyc0KcPGT/eKCmlR2Cq0RA+n29h6dyL53XE/cjkgsnXNNcKaYnJhAfPo5Ow0xaXLc6kAmfy6iNRZ7ZShh4ZZJlcZig/tGbisR4hhN487wRdgoUxzQTNbJj54MGDu3fvtjGsyiCA4G2Ht992eNuwcYdyh5aYMbEHABTSwgRdQm0JGv59CCDY4bpjVP6o29rb+haF/+tEEyKQ9QGQnf5y/SzMqYf+nmjuBEG5t/ipPGxOpUVyuUalaoSidrz8ZZpGSZwUgISHX5qTgZ4AIBKJvL29U1JSOI7zhKov0vuSdArEE6cb1P0iz+e+rkQzlKXGxmQTce7LAkD10zZxRHNHNBZrnbLjvZU5WgotJUoiiKO8qGz5PSJK1gorfOBeUDVEUUMia0iKvKgymUoXX/m74Wuf6D8ROIpNaNAGud6kRECgVCrz8vI8rauSUItUNpmq1yvoKWPGUHaA/u+lnByU94fQ6eiZM/j0U7JwYZl2T0/yxReYO5cmlP2Y4vNJu3Zk3boKY0tJSVEozNpAUUpzc3OZoMHVqYIBTg4gBFlZGT/+sjE9PRXAsCGjnJ0rKhtW45R/6ZaqJPWyBnM2DFaaN1R4OsvtFVJFNUP5ihvlJy9/1/B/Ym6GqggseDz+kEHDO3fqdvCfvWfPn9RqtXEPY759+JWfr/+zg0e2f6azbbIGSmleXg4AT0+vCgczGAwGg8GoDpiggcFgMBgMBoPBYDwFBAUFvfnmm4ZlJn755RcbBA3+PjiyGbM+wY1IpGRAq4O7K0KD8d4MjBpo/rCMDMvT0uJiolJBLC7fpaPYlFKyMvt6sI1bzyIfINliCBlZOHIWL46xafbqhIwdS7dsQY5ZRwESGAjHyngJCIVk6lRMnVrhQG9vb8tVJ8Smni9D/Hn+x92PX9Ne+1Xxaw6X48/3f0HyQq2npX35FehWpERaZwsK9BL1uq65zsH0k1KfV/91B3M2KWa5du0aIaR581p7XoL4QQSEmlccSYnUh+dTkyHZHTmV71LtuqC+IOVJ+wv79xX35cPYrr8macBvcNbj7Lyieec053JpLijcQ+erEgPSCpsCKNbh00f000dw4KOtM1o4ob6USHnI0eBGEf0nGxoKwAFwOAF3oJ5+TiGh3wQXDvR0e3KWBg20Wm1WVlZpwSMChKK4hTM+C/dLBvk9nW5PR0oFBgRQcrhVhFtFAARAQ6BhSYf+JVNuM7+I0Hq02BtKX6Lyhsqn5IbS0aDWCQhoYpSXi+M6r7RYFK/hGifCUQn+BtpwPinxlaGUyuXyWhc0CIUVaDUqHGBIqZrBpJTBsEs/sqOn56X0dBODdDocO4Z58yCRlGnv0oXs3EmXLCH379OCAggExNsbvXuT2bNNKueMkMlkpjs4ziU21v32bSEhXHY2r3dvVOZR1yIaLbbtw+GzkCvg6owpI9Gnc1XnfO5Z7DsG+WOfBomwQCB48i6SCIua1Ytf+82Nu/fucJwOQMsWbQb0G1LVs9oVy0YChpqGyh5rxzCsObZS0gEbTmd4iAUBh90tItzdPCZPmPrskFEnTh4+deZYsaw4PSNt08/f7v9797NDRnV4pnNlH4tMLtOXznFztUmYzGAwGAwGo8owQQODwWAwGAwGg8F4Opg9e/bKlStLE0sPHz68f/9+06ZNKzuPhxt+/wpFMtyKQl4BmjVCWL2KjhGJKhjA55tLThzMRrwCADyFGGurg0JBEZQVWTRnWKpCUD1wHK5epadPQ6NB+/akZ08T/4SQENK+Pf3nH9MzuLnh1VerKTpPT08nJ6fCwkKTvUKhsH65KhUmaSdo1865nV1DqxKTJZN/kP9QQAvMDQjiBbmQOreTVc9ix8XH1ceva66X73KAw4sOL/ryKv0mWbt27bRp0+wRnY0MEA0I4gUlcUnmBtTj1WstbF2DEdmZlfKV38u/j9HF6JUo68i6pvymnzt/PlBkQQVW7TgT5/Uu6wHIqIyAOBAHrRdeuUf/yEKptkSuw9l8nM0HLBncAACP4G3cD8oqUga0khhkuBs3buzr65uUlKSvm8Dn893c3OrVq8fj8RoDnzQg80NxNh+n8qiYR5z4cBLAhQ9XAbI0iCymkTLcK65Y8QBAQriOrqSrO6+bGxqhKPrOLQtiLAAikSgjI0P/DdgQRW/yYj6grTmKK/C8AO/OyCqZ1ihbXxv4+vrqS2yY7OXxeE8kFwoF/fVXXLpEtVo4O5ORI0m/foaDrVEzlHLlhx/az5gBoKOfn0lNA5eUxLt4kfTqZdzh78/75hsAJD8fYjGk0grPZRm3e/dCf/9dmprK11ff2L+fhoZi2jQyZUoVZ7aFO3fomjVITqZqNXF0pE2b8ubNg5fpTeeXb+HNhbgXh8dXXth7DO2a47dV8PKwPYQhPdG6Gc5fR3jQoRYhf4kE5VQgWty+CwCEkJ7d+44fO9mOIoCqUz4YoxZr0vMWxpgshmWlPYOV/yjbvBmMArO+XkalprUjri6uI4ePGzJoxJlzJ/4+vK+gID89I23TT98cPnpw3JhJTRtXwhFKJivW33B2qjWDLgaDwWAw/uMwQQODwWAwGAwGg8F4OvD39+/ateupU6dKW65fv26DoEGPsyO6PWP16G7dcOAAzKeXiJ8fzHjYbkguWcmdHgiprdV76wXCwxU5+WYHCAWIaGTj5DZy5gz97DMaGwu9vbZQiNBQTJ9OJk82GkhWr0ZGBr15E0aL2q6uZNIk0r9/9cXYtGnTu3fvllYqKUUoFAYFBbm41NGsv2XaCtq2FbY9oT5hsteJOM10mGl5hgJaEKmN5MA14Tfx5lld78MeSIl0r9veMfljbmhuqKEubffl+04WT17kuKiyE168ePHw4cNfffWVXcOsHB48jy6iLtuV20328sEfKB4oxNOxG7s87xW9953yuyKuqLRFSZU3tTenFkxd77J+tHh0Lcamx5GUWLwICH6IIKu1OJiNI7n0YgGSzejAWiFvIEkvhuA09b5H3AC8iphuJEupRGxsrJHbh6urq6urq7mz8wh6uKOHu6lsnG9JY74Wd4vx973EByrBI+KUTiUicEJCxVTnTVQRKIhAQUNS1MgzpF69egAodU6QSMp/cJXC5/NbtWq1d+/ehg1LzB6aoHAQUg8iAMB3NKwVch2ITiwWu7vX/mZiLy8vV1fXXDNlm5ydnQMDAwHgxAm6ZAmNjS39pqCHD6NlS/Ltt/TGDfz1FwpKVFxXjh83nMGwAgUMtA40IeFSenpHPz9zgRGdDvHxlkJ3c7PUawoHBwejFo+rVxv9/LMoP/9Jk0ZDHzzAZ58hK4u8/TZqELp8Od26FdnZJXcB3LpFL17EggVkwACjwTejMOVdJKWWaZTJcfoynn0JR36Fc2XMlYzYsgrjZz1q7LWFENPZbmcnl7Zt2vfq0TcosELNaV3BmgS/lUoCK6cyWfMCFmUNVSwzUSnxgW0P0+5uDSKRqG/vgT269T59tkTWkJgUv+qrz7p27jF+7PNWqr5KS8lIqqxwYjAYDAaDYRtM0MBgMBgMBoPBYDCeGvj8MibnGRVVgrAXZMwY/PADffDAdLdEgjGmiz3ck+k3B0NIMD3A9v1nDYJRL9CSoKF+EPp2sXn6SkMPHqTz5yMz80mTPkOzbBmyssicOWVGOzmRHTvwySe4cIGmp1Olkri7k6AgzJhBRldvNlQqlbZq1So6OloulyuVSgB8Pl8qlQYHB/v4PMUlALa4bumX1y9KG2XULiXSUZJR0yXTzR2YoEuYVTTrruZuGpfGEc6X+DbhN1nlvKqVsFU1h/yEQF7gOY9zGxQb9iv359AcCZEE8YI+dPywhaBFZadKTk6eMGHCt99+ayHfXDNsctkUp4u7qrlq1M4Dr7uo+wrnFbUSVdW5qL64WbnZUM1QSjqX/lHxR/1F/Z1J3dqu6iLABD9M8CMAUlW4XoQHMqSrqYqDmwAORdnBBfGBKNEKDCJpOVSkJTxflGgfSrNWdsRNgM7OOgEvVcVTAUDpV0HZ74Ti4pIdwIQQHx+fhIQEc371wcHBDg4OCQkJ7du3L01qvkDiL8Erh4pyqOhXEvIK4uyeF7SZZs2a3b17t6CgwCgkV1fXiIgIADh/nps7F0Y+CgoFvXSJdusGjoNSqZcmXEpPp0OHYs4cMnq0kZRBj77xypUrJCCAikR6TYNpkwY+H8HBdnyYAAICAjIzM5WPLZX4CkWD7dvLqBlKKSykv/5KBg1CeLh9YzAH3byZ/vQTiozfzjQhAQsWkPr10aSJYfvsRcZqhlJu3ce7S/HdMtuDcZQUdGr8dV4epRDcTRwvUzo7Ogj9vbSjBupahTv5+wV4e/vWKVcGQ8on9a18r1VRTGA0VWU9Hkq7qnhqKzUNlTpR9Zk0lCIUivr2Htita6+jx/7++/B+lUp59vypmNjoN19/z9fHrOypFH31EwB8PkumMBgMBoNRO7DvYAaDwWAwGAwGg/HUEF92M2WwvVMRZhGL8eGHmDsXWVnGXXw+6dGDTJxo8rjf0krWc4d5I0BcpRDeeB7vLEWBicQiJCKMGQhJ1eavBMXF+OKLMmqGUgoL6S+/kEGDYOScIZGQL76ARkPu36dFRSQwENaVe6g6IpGoRYsWGo2mqKhIp9M5ODg4OlZhV2ndIIAXcNL95NTCqTc0N9K5dABCImzAazBZOnm+43xzR13XXB9fOD5WG1tynyKFpqRwKcMKhq13Wj9MMqxmggfAB3+WdNYs6SyTvfk0f3Hx4hvaG3IqlxJpa0HrTxw/cecZbzS/du3auHHjZs+ePWLEiOoPuQKciNNx9+PTC6dfUF9I4VIAEJBgfnA/Ub9vnL95eu0ZlsmXZXPZ5nofaB+ska+x8JKrdQLECBADXijVDty7l5WFMs4HnkRteFen02m1WoGgFpbLDPN59evXl8lkOTk5RoUn9AUa9OVy8vPzmzRp4urqqhcKOEA7k8R9TsMBHKIBI0mKr1p58+bN1q1b18rDMURvKZGWlpaZmamvQy8QCDw9PYOCgggh4Dj66afGaoZSyjlV0EePsGRJh88+0981Kj+hFzS0b9/+yoULJCiIPnxoNqzAQNKpk+2PyhRisdjLyyslJUWfzQ38+29pWprZ0VlZdPVq8t13JjsppUlJSbm5uRqNhhAiFAq9vLxK3CxsQK3G5s3l1QwlpKTQRYvI1q2lDTcicd/8fw7ApZvQaCG06ZWlUinXfrsyLy8LwKhh495qMFguR6MQeNa+n4i12JCAt6Oawcp5qlXSVB2T231OnU5XWFTg5upe+mSJReKhg0d27tT9ly2bIqPuZGSmf7584dtvzasXHGJ5Kt5jGzbLxYAYDAaDwWBUH0zQwGAwGAwGg8FgMJ4aPDw8HhokJ2xf2a88pF8/smIF/ewzGhOD0lrgPj6kXz+ydClMrWtT4K/HSf8p/lXdeTZpOO4+wE9/IL+wTLuDBEP74JO3qjh9JaAbNlhKEekzNBs3mugSCtGihc3/iMzMzOzsbK1Wy+fzXVxcAgMDeWbKfJg6s9DDw9qK30qlMjc3V61WOzo6enh4GPmCAAClSEhAfj58fBAQYP1DsCM+PJ+DbgdTudR/VP9kc9ktBC36iPqIiVlVi5qqpxVOe6JmMCBJl/RO8TtdRF08eZ7le2uYvaq97xW/F6ONAYB84CxO3T/1i/qXvtK+Hb06enh4ODs7y2Syw4cPHz9+fN26dWPHjq3liB/jTJx3uu7M4DL2qvYm6BIaCxoPEw0rr8N4ukjUJVropaCXNJdqLBi7YE0O0sRbvsrw+XyhUKhSqSyMMSqC06xZs6SkpIyMDLVarddYiEQiX1/fUiWfTqcTCAQtW7a8cuWK3liiC7Kaw/8u3LQgO7ngN3gxMpksOjq6xAXhMZRStVpNCBGJRPZ+oJbw9/f39/c30XHhAo0t+WiSSRwdlbLyQ0rtGUruZ2fDzw/l1Az6lhLnBoEAffviceEJY5MGHo907Ypq0LeFhYXpdLqsrCytVuscF1fB6KQkk80ajebOnTtFZfUHhYWF2dnZzZs3t+ElSk+coBbra9CHD0lxMZyc9Hf/OY3CYksTpmcjNgHhYZUNBHKFfN23K+MTHgLo1qXX0MFDKz1F3cD67Lt9pQxWwtQMObnZK9csy8rObNum/WszZxt2ebh7zn5j7r6Du/Yf3FUsK1719edz3/k4wD/IwmxCYcmnpVpt6WOcwWD8C8jNVbq4iAWCOuoSxGD8l2GChorJp/npuvQ8mldEixRUoaEaAAIikBKpM3F2I25+PD8PnrVLYwwGg8FgMBgMBsNm3MoWtC416K4h+vQh3bvj4EF64gRRKhEWRiZPtpDPvlqIVBUAeAnR0x5pzWXvoVMbfPUTEtMgk0EqQYAvXhiFmRPsMHkluHWrggFmMjQ2o1Kp7t27V1xcXLoxLjs7Oz09vWHDhvatEK9Wq6Ojo4uKivR7iAkhEonEy8urQYMGJSM4jq5Zg7//punpkMvh7EwCAzFlijmLjuomgBcwXWq2wIQhX8m/itRGmuuN1cXOL57/jcs39gvNFq5orswqnJXMJSMZWAkcBDoBzZHnkndYd1iYIpTckxQXF0skkm7dum3YsMEoAVwX8OX5zpTOrO0o7IaKVpC5qXBAXcPT0zMrK8tC5kwsFleT87mbm5uF7yypVOrr62vUGBwcHBwcrFAoNBqNUCiUmqrdbvRYJpLE/1E3AMfhNw5JvlAWFRWVek6oVKq4uLji4mKdTkcpFYlErq6uYWFh1ovDqgN64kSCk9fnz799rmmnJK+gjjFXP/5jRbeo8xYO0esbLi9YYLJXr2nQmzTg/n164YLxCB6PPPMM+fRTOz0CYxo3buzr65uUlCSqcDO3GY1LZGRkUTk3BY7j8vPzIyMjW7ZsWemYrl2DRmNpQF4e4uPRvLn+XpGxL4YxGi0eF9aomGMnDv1zeL9CIW/aNCIlJSk7JwtAyxZtpkycZu0UTy2Wa0Mwqo8Tp45kZWcCuHHzqkajLlUk6CGEDB862sXZZev2zTJZ8eq1X8yf96mLi9nyVU6OJVofmaxmf3owGIwa5N69vE8+ufrHH4+cnITJyZNdXWtU98lgMCqECRrMUkgL03RpMbqYW9pbt7S34nRxabq0HJqjpmoAQgjdee4BvIBQfmhLQcvWwtaN+Y39ef5P+/YLBoPBYDAYDAajLmO0vbWGd5cCgFBIRowg1lncH84pWcIe4gV77fEY3hfD+6KwGJk58HCFh5t9pq0cFjcZWzWgMmi12jt37shkxnt25XJ5dHR0eHi4q6vZBehKoVarb926JTewN6eUKhSKlJQUhUIREREBnY5On07PnHmSFsrJoTk5WLwYd++SpUvtEkY1cUJzQgedhQG3tBXpVKqfd4reSS5MxkpgGzAduAw8fm4LUZgoTDzrcbZWA6w5CmgBDzxn4ly7YTjznC2+auBC6pymxDLe3t5JSUnmhAWEEB8fn2o6dWhoaH5+vslTCwQCf39/c4UhpFKpSSmDo6NjcXFxUVGR0iCx3ILkN6f5JSYNNPgNEqNSqfLy8ry9vfPz8x88eKD3ctCj0WhkMllhYWHLli2FwlorjKJQaSe8+/P9gEb6u5caPTPsw20zjv2yYvPHFRx55gyGWayVIxCQX37BwoU4dKikhcdDYCC6diVLl6I6LyFcXV1dXV2pvz+9c8fSuMeOCIakpKQUFhaWb9ej92nw8vKqXEDiiqpS8fmG/5B2zSHgQ2v+7e/pihBLG9qfcPL00W07f9XfvnX7esn8bTq8NO216nBDqWswNUNtkZxc4jDUulU7IzVDKb169FMqFX/u3p6fn/fp5/O/WPqVOUGbo6OTXptSXmnEYDD+Hezfnzhs2D/628XFmuvXs3v3rh0fPgaDYQ4maDCBjMoe6h7uV+3fq9p7S3tLTdXl13000GRymZlc5k3tzT2qPUIijBBEPCt6drh4eGNB41pfdGAwGAwGg8FgMP6VyMvW0nZwcKitSKzhYkHJjT4edt7v6+IEFxNJkJrCVAKmcgMqQ0xMTHk1gx79buO2bdva5URRUVHycsXaAXAcl5eXl5ycHPjdd/TUqScFR0opLqZ//YXwcDJlil0isZJiWiwmYiGsSkMWcxXsKSymtbzpMEGXcOfwHbwL9ABOA97GA6J10Q91DxvwG5g6uqoU0aKflT+fU58DEMIPmSWdFcwPro4TWSaf5r9f9P4lzaVcLpcQ4kk8e4h6fOb0mSOxvzG+NbQUtLyiMbb0L0VCJM9JnqvJeKoOISQsLOz+/fvlqz8QQjw8PKqvkhGPx2vRokVkZKSh2QwAsVjs7+9fWkjCevz9/dPS0rRarVHGdBIv8SPODcBx6jcYaWGkWK1WazQaIzVDKcXFxZGRka1bt65sALZBgeuFOJBN4xUIkaKZI/mr28z7IuOcwQ99X4hIip52/FdLU2k0FX+5CgTk00/1ggayYAHq1yddulj6koqPp3FxxMUFERGo+jXGgAE4ccKSNUJ4ePm27OxsC1lwnU6XkZFRWUED6dGDfv89zHyZAoC3N0JCSu8N6YnQeoh5ZHZ4g3pwr0hMKJMVb92++fLVCwAISFhY40fxsW5uHoMHDOvRrXc1WaEwGHpat2p37/7d4KD6U6dYsk0aNGDY+Uvn0tKS8/JzT5890bN7H5PDBAKBk5NzUVFhfkFu9cTLYDBqmbi4kp/uYjHfz0/apYuxb5YRcrn2+++j4uOLAbzzTovg4Fr8cc5g/FdggoYyUNBEXeIvyl+2Krcm6ZJk1PyFvgEcOBVVXddcv6+9/5vyt3GScdOk0xryG/JQm5Z9DAaDwWAwGAzGv4+nS9Bw+/EmrvZP2R7miujbFydPWsrQNGtmr1NxHGd5M5xcLi8sLKx66QGZTGbBDV6n02XHxwccO2ZCzaCnuBi//YYaETQkc8nvFb13R3uniBbxwPPn+Y8Vj33b8W3Lv0AdSAVvFikxsQW8xigqKnppzksFRwuwFuhqekw2l31Zc7k6BA0/KH9YXrz8ge4BRUkS8VfFryPFI9e6rK3J3/XRuugx+WMMK4MkI/m29vZZ9dl97vsCedWVaLfAZ06fnVKfitXFmuxtI2jz1AkaALi5uYWHh8fGxspkstK0sUgk8vT0bNSoUbWeWiQStWnTJi0tLTs7W6fTEULEYnFISIhEIrFhtvr16z98+FAikQgEAq1WW9reHPnNUWLS8D5tM4YkL5Y6Pnr0yKSaQU9xcXFOTo6np6ctj8o6VBzO5GN/Fv0nB2llxCQUj9UMH+xaM/Hszo8mf3Kw7QAA855f2Dwxsn3sdXNzkkpWXiAzLeU16d692LCBJiUhP58KBAgMJK1akc8+QxW+X8jYsfjlF3r7tunekBAyd275dsNn0yQay8UjTNKuHQkLKx/JPV7jKF5jT5rXrmmgq4FDg1SC50fii42QyQFALCxqXm+fv8dtQrj84npFmrafvNkWsPS6vX7zytbtmwsK8gG4ubrPevWdkPqhlQ6bwbCVXj36derQzZoqQh+8878Fi+cVFhX8uXtbq5Zt3FxNuy+7u3kUFRXm5edVQ7C4fvPqtesXJFLHa9cuqzSqSeNe6N6td3WciMFgmOPll8MPH065fz//0KHBDRtW7P+3c+fDOXNKalqtWXNn/vx2ixe3q+YYGYz/OkzQUIZdql0b5RuvaK/kcbZcncipPE4X9438m/Oa8zOlMydIJgjYf5jBYDAYDAaDwbAfarXa8K45g+4nUEr/+AN//42CAiqRkAYNyFtvwbvc1u9qIEONfC0AuAgQaEuuqu5CJkzA1q1mMzShoSYzNLahUCiMnnQjdDpdbm5u1QUNWVlZlnNI0osXkZxsYQBNSSHx8YY7XKuDQ+pDrxe+/lD3sLQlQZdwXXP9kPrQPrd9YmLWVLytsO0h9SFzvQAa8hvaM9DKkJiY2L9//3pd6+E4YHF3E4H9d/RukG/4n+x/uVyZPZepXOr3yu9zae7vrr/b/YwmUVHV+PzxhmoGPRT0hvbG2Pyx5zzO1fyuCW+e91rnta8VvRavizfqailoudNtZ3U8IzWAq6tr27Ztc3JycnJyOI5zcHDw8/MTV+jJbyf8/f39/f2rPk/jxo3PnDnj6OgokUiM9FhTefH/41qqwNOCbOeCL0QjXKf1o8IgIg+GzBdKPsoYAOg3/VdK0KChuC/D9SLcLKKJCtSXopkjaeqIVk5wFgD5+UhNhYMD6tUDj/drGubH0byKsvAbB0zr9ODKD+tnDZ7/182QFmq+cOob355cMNS7MNvkeDJ6tPUBW4auXk1//BH5+SX3tVokJNCEBMTEkN9/h81SDz6frF+P6dNpTIxxV1AQWbjQ5MwV5l9t8Tbg8cjHH9O33kJ6ur7hN+GY9aKXHqF+Ic+ZgAbH0Laz8c3iJ74L789ESjq2H4CIRPeM+EosKqmC4eqQClzcukUcG91l0IBnfbyN97DGxEbv2rsjJjZaf7dVy7YvTn7J2flfJu1kPAVYqRVzdHSe9uIrX637UqGQb/9jyysz3jQ5zN3NIzEpPjc3x64xAkB8wqNvv1tj2PLbjp+ZoIHBqGGkUsGBA4OsHz9sWP13320pkfCXLr0BYM2a2+YEDVevZg0YcLBFC/ejR58VCtkWaAbDdli6vQQZlX2r+PZHxY9R2qgqTlVIC0+rT6foUuJ0cW9J33LnmdZ1MhgMBoPBYDAYjMri5eUVFxdXevfNN9/89ttvw8LCTI/OyKAvv0zv3sXjjDg9fZoePUpefplMm1bdoSY83grbQPp0ZvwswOeTdeswY4bpDM3ixXC3248gSmmF9aftUqC6vP+8EZLkZBi4xJugoABpadUqaEjhUmYVzjJUM+hRQ31MfWxa4bStrlvNHTvPcd6fqj8faB+Y7A3iBS12Wlz1CLOysqKjo8VicUREhPUGKjNnzpw2bdrE9ye2z22fxWWZG+bF82ovbF/1IA3J4XJWyFcYqRn0aKjmgOrAX6q/RovtljS1wBfyL+5q75rrvaG98ZPipxnSGTUQiRGDxIMOCQ69XfR2lDYqj8vjEZ4P8ekk6rTGeY0rcQWQn5+fmpqqFx6JRKKAgAA3N7eaj7OyEEK8vLwq69tfp2jSpEl0dDQAPz+/hw8fGpaxaIzC1bzr62mjSOoKIFGJRHgCnnoZg5DQQCoPJPJgyIMhDyaKAMgrdAXQk6vBoRwcyKbHciE3NqyhAASgrTNiu9871/POGfD5N8I7Hmvb96xbiOE4LyEGeaGDK4lX0CM5uFtcIq/Id3Qd997mT3//dPPXr/RefCDXyT3Vw3/6rHW7vjQ2v7mUn9/Rza19v35XrpgoidK+fXsAJrtMc/Ei/fnnJ2oGw4cUFYU33iC/V0HYFBJC/vgDH39M79xBTg60Wnh6kgYNyMKFMOMIIjJwSjCJjeKbzp3J559jyRJlYsJSyZs/0hl5pES8QEES00liOmLisX8T/B7LPtfMR+eWjw4fWs6DEkCxqqlE4ugkiVYqilVq1ZlzJ85fPN2/z+Dhz44RCoWU0ntRdw4dPRh1v+SjzMnR6bmxUzp37GZLtAxGDdK8WcsOz3S+fPXCteuX4/s9DKlvwgvKy8sbQHZOpt3P7iA1tsj6t/1wYDD+jXh4iFes6ARAIuF/8sm1MWPMesi99db5vDzV6dPpBw8mjRhRvwZjZDD+bTBBAwDk0/yv5V9/I/8mg8uw15xxuriv5F/JqOwdh3f8eH72mraGKSgo6Nmz54QJE2bOnFmt3oM1g1qtnjRp0jPPPPPBBx+Y1LM3b948MjLS19c3/bFi3YirV6++8cYbmzZtat68eTUHa082b9788ccft27desmSJTVWF5PBYDAYDAajOujQocOlS5dK7x45ciQ8PHzq1Knz5883LkAuk9EXX6SRxtudkZxMV62CgwMZP75aQ017bCsQ/O+yZyghNJTs3ImPP6Z37z7J0ISFkYUL0dCeG/0lEolQKLSgNiCEODs7V/1E0nKryUZoKzT2cHCwo5LDJO8XvR+nizPZxYE7qj4apY0KF5ioyA7Ahbh86fTlrKJZKboUoy4vntf7ju9XsZTDiRMnvvzyy8OHD+uzqlKpdPLkyR999FFoaAUe45GRkZGRkfv37xfyhU34TSwIGprwm9i93sRq+Wpz/1IARbRog3xDzQgaTqpP6mCmoAmgoqpdql21ImgA0Jjf+IDbAQVVPNI9EhFRKD+UDz4AjuOioqLy8/MNc+F5eXnu7u7h4eG2bCJnVIawsLDExES1Wh0YGCiXyzMzMw2fiCDIvxDcPSsN+1buV1BWq6ChJB6O8dSx5D4FD9Q3TxN2gwZJECxBkJgESRAkhq8IHFCkRYEW5wuwP4teKIDOooRMC3LVt9FV30are0816gqSYLQPBnuSjq7gl7w6yCcNoNDhvhyT7tBUFbR8wbwpC3OCQr4/uHLcc0s4kLPhXZaMm3tp27KOfn4d/fwupafD1ZUMG4ajRwG0b9/eSLigVzMAoCtXol070q1b+86dYVHfQL/6CrkmVE0lvTdvkhs30KaNpYdtGQ8P8s03RKVCfDy0WtSvDydLXjSBgYEFBQXmJCYikSgoKMi2QJRduxyZ89o/h//R4IbXg2t5qX2MBkTG4IX3cfj/7J11eBNLF8bPxpO6u1GjLVSgBYq7u9uHu8MFLu5wubjLxd2tuLu0RQt1Td298WS/P7aEkCZp2qYCzO/h4dmdnZ05u5FmZ955z/HSXb6A//n9LhLwSCTSyGETWrVoDQBisTg0/Our108/h3wUi8X3Ht76+DnY2ck1Iio8JydLGmS7Np26du6lrYVyiiN+Dfr3HfLxc7BIJLp15/qMqfPKVjA0MAIAHo9XVFyoo61JxxFTU3MyiSyWiDEMI0S6YrF48fK5ixes1NXV12BHCARCs8yY8frp01QjI4ZEgr99q3RicexY17dvMzAMHBw08ND6S7Bixftnz9Lu3OmmrV1XJqB37Nhx8eLFffv2odmxX5q68n6qRfLx/AOcA9tKthXgBZptOU+St4ezhwrU2azZpiRTzTZeM2zatOnLly9fvnyJjY09dOhQbYdTVdavX3/lypUrV668ePHi1KlTFZVoXLhwYezYsVwut1WrVs+ePfPy8qqmODULl8tdtmxZcnKyubn5r6XDQCAQCAQCgSjL5MmTDxw4IJs9WigUHjp06OjRo926dbty5Yp0XSO+YYMCNQNBfj4cPAi9e0N5c9hVoej7TIQuufo6qVWMjLD9+0tnaMRisLVVPUNTOSgUCovFUiFoYDKZhoaGVe/IzMwsJSVFRXoLXvPmcPUqZCpdmYdZWChbbqspvoq+qjiaJck6wD2wU2ensgp96H0MMIOFxQsjRBHE868WpuVCdlmsvXgQfVClo0pISJgzZ86NGzdkC7lc7uHDh8+ePbt27do5c+aQSErtVZcvXz5r1iwqlQoA23S2DcgfkCRJKlvNmmS9VWdrpYNURohIceYUKamSVI13qpB8Sb7qCgUSDQ9ZVBQmxnSnuMuWhIeHZ2fL5wIQiURZWVkA4O7uDojqhEaj2djYxMXF1a9f39nZWVdXl/gSE4lEZDKZTqebmZm1srKYJYZPRfA0KiWSgycBKxlnZYP8+n4JYGkSWlq+tEAt2xtbBjTSBR8drB4T4rkQkZTzLS4z1NJZTJL/s4fh+OSoJ6smdWQq+iZgksFHB576YiO/4sGFAADb2o156YstyYZ18TgA7O422YPEhSfnAABr3x6bPBmaNw/+5x9CuyBVMMgSmJ6O79gBNFr5rjliMZ6k4DvnB8XF+MWLWFUEDQR0Ori6qlPRwMDA0NAwU9GfG8JZRLvif21FItGTZw/u3g8oLinNTuJg9jq6jKABAD6HwpuP0LwRAMCjJ/eyc7IAYFD/4YSaAQDIZLJnA2/PBt5JyYknzxxOYMdlZmVkZpVO5NBp9FYt23Xt1FNPT7+iQSIQtYiRoXEL/9bPXz4J+fYpPSPN3Ew+MVA8u1T+GJ8Q59nAW7O9e3s1/vApSGo5huOQnZN15caFsf+brNmOEAiEpkhP5+zdGwoArq56o0e7LFyodKpo4sT6jRubMJlkNzf9mouv9nj+PHXt2o8A4OFxkc0eXtvhlLJ169bk5OSDBw/u37+/tmNBVJ4/PWVLCV5ymXd5B2eHxtUMBFycu5+7/wzvTCFeWB3tVyspKSk7duwAAHNz802bNhGF69atwyrInDlzVPSybNmyijaojM+fP6u+osWLF/fs2RMA7t696+3t/ebNGzVvhVAoXLBgwdChQ7lcLgAMGTLEw8OjbDVtbW1NXUtZIiIi1IxWjm3btiUnJ9Pp9BMnTpSfZFoTsNns1q1bYxiWr8iwUY4uXbqUe+3Eq6aChISE1atX+/n5mZqaslgsJyenAQMGXL16VU3PTAQCgUAgEL8QHh4eBw4cKDs5KhaLb9265eDgkJycDACA46DSaxqPjcV/nn/VOMzvEzpFShdd/xYQMzTu7tWhZiCoV6+eMnttMplsaWmpYrJcfeh0ugqffAqFYtawoaoJLTIZ2rYFcjWqV7g4t9wp7WRxsuoKrWmt3xm+e2r4dLvO9k3am+4Z3Htv9L7Saob4+Pi//vrL3d39hpJPE4fD+euvv7p161Z22ptg7969sbGxs2bNInb9qH77dPc5U+R1Ic5k5z26e5pSm1YuThUIcKUSFgIhLlRdQVPQsHJM5qkYVbM9ikSiwsLCwsJCsbgyX1K5ubl5eXnKjubl5ak4qil4PF5OTk5BQUHlLuE3wMPD49u3Unt/MzOzRo0aNW7c2MfHp3Hjxo0aNbKysgIALTK01IcZzqypVPYa7OtRUuB57PVW7NNsLHIAltQUy7EELkk9BQMAkDBoogerHbH3TbGv/tgJD2yOLfQ2gdm2sG/frOdLOsdM9z69c+Kkh8caJIb5xIeMfXJq15GFwX+3/WffPGZcjIqWzWlwywdrZQAAIMZhYTT+lz10MwYAwDFsWre5i24HA0CTsDBo3pw4JTg4uKzvQmB6eqDUdFMgaFJYCABB/ZX7rBQWAo9XzmVX/5tZjvr165ubmxNKLyk0Gs3Kysq5gso5Ho/3NvDVynWLLl09S6gZcMAAgEnLN9aNwTD5l76oBM4GAADgOP7sxSMAsLG269CuS9mWbaxtFy9YOWzwKBtrWx1t3fqu7sMGj978z+4hA0ciNQPiV6Rj+24YhuE4/uLVk7JHbaxLjeKLi4s03vWUibP+mr0Yk8k1gWFYC/82Gu8IgUBoChaLQqORAYDBoBw/3tbdXd6or7hYOH788x07vgJAo0ZGf4iaAQB4vNIkaJmZnNqNRBbiV3FUlOL0i4hfhT/doeGF4IVmM02UJU+Sd4h7yIZkM5AxsPp6qQ6WLFnC4XAAYO/evQbVbJ1aMzAYjGvXro0aNercuXPJyclt2rTZuHHjX3/9pfosNps9dOjQd+/eAQCZTN6yZYtqiUZ107Fjx8ePH6uus3LlylWrVgFARETEunXrAIDP5ysUYRB06NDh0aNHVY+Ny+Xu3Llz/fr1xcXFap6Sq9zXUR0kEsmWLVtWrFghu2gvNjY2Njb26tWrjRo1OnHiBPKlQCAQCATiN2PcuHHW1tYTJkxIKrOkMjU11cXFpV+/fs08PZ3i422EQgcKhfnd9lwMkCuRFEkkRiSSHgAeGIgNHVp9cTqzSjeCC0GCAwmZr1cWbW1tR0fHuLg43s9zTlQq1dzcnBib0Aiurq58Pr+gQF40QKFQLCwsjI2NYetWSErCw8Lkz8QwrGlTbMkSTUWiEBpGo2DlPMKrOeftQ/HxoVR+tTGPx7t27drRo0efPHlCJJhQzYMHD3x9fa9du+bzsyLk4cOH69evf/36NYPxIy9LT3rPlrSWa4rXfBJ94uJcJsb0ofgs11puQKqWZ1IjUjm+ffok/erotyw2JJtACCxbjgHWK79X68LW9fB6HykfqVSqqampmZlZVfricDixsbElJSWEJQmdTid04eUmXpElNTVVhYxAJBKlpqZW30hCTk4Om83m8XiEYQ+DwdDW1nZxcZGbAP7t8fb2/vz588CBP4abqFSqwptgYGBgYmKSkZEhkUhYmNgZipyhdE6ORqfZ1HPi6pik8CGZB0k8PIkHyXxI4UO2ADAM9CigRQI7JnQ1wroag5lC7Y1IhLPZAKBfUtDjw/0eH+6XrYKfO4ctX67ichgk2OaCNQ/ChTi8yodrmXDQDev2EQ8tATEOk8JwIuWMXJqJ0m2hEO/RAw8Pl22wqXlpBlj8/HmsUyfw9VXQq44OKNHM/UBXk/by6oBhmKura0lJSUpKCjHcwWAwrK2t1f+QZmZlfPgYFPLtc1x8jERS+lG1MLfs2GHQup2xdsa3dJgZXRut4gn00vIbsDObJGc3lp6bVwAAkJWdmZ+fBwCtWrTFlGSQIZHI7dt2bt+2cxWuFYGoK5ibWbg6u0VEhQUGvxnYbyjpZ7OZ9m06X7txEQCKiqpl1WJ9V4+9O48kJCaEhn7h8Xk2VrYJ7HhHBycy+U+fvkEg6ia6urSQkAHHj0ctWKDYm+Hr19yjRyNJJGzKFHcG43f1bFRAly7Ww4Y53brFPniwVW3H8gMnJ6fAwMDo6OjaDgRRJf7ov4iJ4sSL/IufRJ+qu6NwUfh53nkvqpczuUoGpDt27Jg7d66moiLYvHnz/Pnzy5a/ffv21KlTADBs2LD+Mkr2rl27EuuWHj9+fP36dQBYuXKlsbFx2RakFdTMaLtr167KDXbcv3//9OnTalamUCinT5/W09M7cOAAYcNY7ik7d+4k1AyGhobnzp3r3Fnpc1q/fv0ICwd1SElJIZq1t7dv3LhxufV1K/78LBaLR48ezSt3qYEmyM/PP3z48Pbt21NTK+bIKl21o6Ojo2xpnQo3xQULFmzbto3YJpFI7u7u2tracXFxhDfjx48fW7duHRgYWNEVDAgEAoFAIOo4nTt3Dg8P3759+7Zt2+QWAXO53LNnz549e1ZaYkgi6ZFIuRJJgczMqzWZ3PHBg0F37nTu3LmaXKw8tMCYCtlCSOPDkzzoqIGsCH8uJiYmenp6cXFxHA5HJBKRSCQGg2Fra1uJH8kqIJFIXl5esbGxeXl5fD5fIpFQqVQGg2FpaVk6f6ynh128CHPn4p8/Q1YWAACGgYUFtG6NbdgA1WyHRgayJckyXhyvNH4gtacp8A/XIF+/fv3vv//OnDmjYvG9k5NTXl5eTk6ObCGbzW7ZsuX58+d79eolLRk1atSlS5ccHBzkWtDH9LfpbNN48AoZzxx/S3CrUKJ0csKPosDNvjpYrLX4ufB5liRLtlBbrL0+Zb0b142G0wCgCIoAoKCgIDMz08PDo3LeJAUFBREREbLPiTwej8fjff36tX79+up/pmRT/yhERQKXKpKUlJSUlCQbAHEJHA7H09NTmaHLb0mTJk2kT8Tl4uLiQqPRMjIyZF99LS0te3t7YlTnuw6vUvq7vDwodzxEapygIkgWTLGG3UkAAMti8G5NsQAfrPcnPLQERDjEbg5yXNAEymgaAAC/cAH/edWdVM1AGDbgu3djJ04o6JJCways8MREpTExmVjfvuVGXh1oaWm5uLhU9KzMzPTT546FR/6UdUtXV69H1z5tW3fAcXLqWk9cnGNn+g7DcAatwMH0tYPp6y8JA74m9CMq6+kAABBrnIhzq3olCMQvgn+zlhFRYYWFBTFx0S5O9WUPMRgMOp3B5/MKCvOrqXcqlebs6OLs6PLm7fNjpw4BwMdPQYvmr6ym7hAIRBVxddX/558mCg+FheWFh+cfOtSaTMb+KDUDwdmz1ftMWgmI6aGUlBQul1shDTeiTvFHCxqu869f412rmb7uCu568byWa6mSotcdRCLR1KlTcRy3sLDYs2eP7CFfX19fX18A4PF4hF5h1KhR9erVk2tBLBYTJ9Lp9MmT1Ur31a9fP2tr60pEm52drb6gAQBIJNL+/fv19PRKSkrU8Vr4559/nj9/LhKJrl27VvZKZSEkIGpy+fLlQYMGAUCHDh0OHz6s/okrV66cMmUKsf3t27fVq1cDwLZt22xsbKR1iGSla9euDQoKolAoV65csbW1LdvUihUrbt68CQCdOnVSPwBZhELh48ePL1++fOHCBfVdGWSROjRERkZaWMgnqFPN7du3pWM3w4YN27Jli6WlJQDgOB4QEDB58uSMjIy8vLxBgwaVm44EgUAgEAjEL4eWltayZctmzpw5ZswY4nepMnIlktwyi8iTxeLjYWHHe/SwsrKaMGHCtGnTTE1NNRshGYOh5rAnCQDgUDLe0RBZNFQJGo1Wv3798utVDQzDnJyccBwnlBMMBkN+clRPDzt6FEtNxe/dg5QUcHTEunWDmjK0G8oY+l70no/zFR6tT67/P8b/qqnrY8eO7dmz5+PHjyrqWFlZbd68eciQIRwOZ9myZbt375b1b+BwOP369Tt16tSwYcPEYvGIESMWLFjQsmXLagpYTdrT2regtLgruKvwqBvZbb3O+pqJpBG10f8Y/zvIOVgCJUQJBti6lHVeHPlVX2KxODc3NywsrBJedGKxOCoqSqHqncvlRkZGNm7cWCM5XKqP4uLi5ORkhXIKDocTFhbmoyI1zG9Hs2bNXr16JRaL1VmtAQD29vbW1tYZGRnE87uRkZGRkZGyxfdisTgrK6uoqIhCoRgaGurpqZzV1tGBcu0x1MtMtMgBu5SBpwsglQ9b2fjyetgNb6z3ZzysBMQ4xG0Oqvdd0wBSewaA5IsvrL5bhkilDPBdzQAAkKw8I8+ECRAaCoWKhU2Yh4c0yUVtkZTMfvPuZXp6qm/jZi38W6uoWVhYsGn7uoKCfGLXwtyygbuXu3tDN1cP6ZvEypz+Imj6+9iRNsYfLA1DzPTDaBSOs8UTQtDAYsLQHgAAFhaWVCpVKBSGR4Q29lE8YYNA/GZ4NvAhsk58C/0iJ2gAABaTxefz1F/MVmmkXVSTGwQCgVATDkfEYJBJanstCgSSYcMe+/gYv32bcedO4qdPA7y9y3GDQ9QMTk5OACCRSGJjY5Gf96/LnytoiBBFPBQ8LMDLSUGqKTg457HgcR96H0+KZ6UbodPp5TxAVhxZb08pmzdv/vLlC4ZhR48eNTQsZymZwkffs2fPRkZGAsCUKVMqJ1PQFMXFxSosIuTkGgQZGRkKL8rR0bFsYXx8vL29fRUCrDCtWv3w6omNjQUALS2tmTNnyq0sDAgIWLNmDQAsXbq0d+/eZdt5+PDhrVu3AKBr164LFy6sXDBnzpwZO3asdJfFYg0bNuzIkSNqno7juNTRtxL+HP/++y+xMXDgQNlVmBiG9enTx9nZ2dfXl8vlfvny5f79+126KMj4iEAgEAgE4ldHT0/v2rVrly5dmjx5cuXytaekpKxevXrz5s0LFy5csmSJZu3Kx1th+5JxCQ73cyC8BNy0NNg2ohrBMExLS+WrZWmJjRtXU+H8YDpr+l3+3fuC+2KQt/o3J5mv11nPxDS/3OTjx4+9evVS7cSmpaU1a9asJUuWEOZq2traO3bs6NGjx4gRI7KyflgOiMXi//3vf2QyOTU1lUajadyAsHKc1z/fI7/HW8FbubvqSnY9oXdCD6u5pclbdbbqkfSOc48TPhzd87u7c92VVc7Pz8/Ly6voYxSbzZauui4Lh8NJTExU8wm3XG+basr+kJCQoML7obi4OCcnx8joTxk7NjQ0NDExiYuLU9+VkEKhqJOpJz4+PisrSzqplpKSQuQlUerhwWBg5uZ4SorSFplMrGdPdSLUJsMKR2xaOA4Au5JguAU4MiHAG+v1GQ8vAREOUZuCGCSwnf9D1lCKjI4BZKUMAABQjJNeZcPTPJwrhk5GWCcjYH6X7mCdO0P//vilS1BSIhcM5uiI7dqlTtjVgVAofBv48vnLJ4lJCUTJt7AQA31DdzfFA/E4jp88c4RQM7Rt3bFD287m5pZlq80dByERkF+oF53aPjq1vaf9VU/7q0xafgv3fd/YfTxcLVs3xQBALBIx6EyhUFhcXFRNF4hA1DW0tXV0dHQLCwtevHrav88QuaOE4E+dZFtVpEP7rsUlxQns2OFDx5ZfG4FAVA/+/tffvcvU1aV9/TrQ1lYtUeaoUU+vXo2/ejV+9+4WHTtaeXoik8a6AiFoAICYmBgkaPh1+UMFDUIQPhQ8fC98X5OdfhV9vc2/XZ9cn4YpzDdYPlOnTp06dapmoyrLly9fVq1aBQAzZ87s2rUrUcjj8Xr37m1nZ7dw4ULiORnHceJQ2bl/sVi8du1aAGCxWIsXL67ugP9knj17BgD+/v5yY0nh4eH/+9//cBz39fVdtmxZ2RNzc3PHjh2L47iVldWpU6eULcioEH369Nm2bVtcXJz6gob8/HziMYDBYCjU1qiAx+O9evWK2P7nn3/KVnB3d584ceKuXbsA4PHjx0jQgEAgEAjEb8ygQYM6deq0adOmAwcOVE7WwOFwVq1a9fTp04CAAA1mMajHhB7GcDMLcIAlMfg1L2TSgKgSGGDX9K9NLJp4X3A/Q5xBFJKA5EZxW6e9ri+9r1qtiMUQGIi/eQM4jvn7g78/KFnbnZmZuWjRohMnTqgYu3dxcRk/fvy4cePKJiLs1KlTcHBw3759Zf3SCE0Dk8kMDAzUyGOI+mRlZaWnpwsEAhzHKRSKvr6+ra0tiUTSxXSfGDzZULLhDv9OhiQDx3Fdkq4v1Xez9mZjkoLsitXKCq0V05nTj3KPfhB96FnSk8g0oRCxWJyWllZRQUNRUTkTk4VKFqmXxdzcvKCgQCyW19YQkMlk859nlzWF6qSKEokkKyvrzxE0AICtrW1WVpZm0yxGRUVlZGTIfvDFYnFRUVF4eLirqyuRh1QBgwdDWJiyxBOYqyuo7cgy3ByOpUBwIQgksCwGP9cQM6FBgDc24hseVAAAwJNA1KYgAHBZqMA5YJ2ZeyFT56i7biFLN5+lU8DSjbJ2CXZsJPxaOpB1Mg03osI6J2yYeWmCDWztWrCzg3PncDYb+HwAABMTzN0d27IFquedrBqRSPT85eO7D25KvRaIL0wcx7+GfpYVNIhEotDwkKKiInMz809fPnz5+hEA/Hz9Rwwdo6zxrq1hVD84dhmKSgAA4jJaudncoZJ5DqZvHEzfYBg2d6E2k8HML8gjrFAa+dRQ5h0Eoi6graVTWFhQUlLC5XGZjB86URzHCXEPi8WqgTD69BpYA70gEAiFREUV+PtfF4slAFBYKBg//vnDhz3UOdHZuVQJbWBAr1dPJyCA3bevffXFiVAfaQ6vmJiY2o0EURX+UEFDtiT7lfBVuqT87H0aJFeS+1zwfDRztCWmQB9dRygqKho6dKhAIPD29pYufxeJREOGDHn48CEAfPr0KTAwkEwmi0QiZY2cPn06OjoaAGbMmFGaa7YO0KFDB2mmhqpz8uRJIllDLSISiV6/fg0/ezYAQGJiYpcuXQoLCxkMxsmTJxWum5kyZUpKSgqFQjl//nzZkccKwWKx+vXrN3/+fG9vbwCIi4tT/1xpvolK2DMkJiYSqho9PT2pwk6OZs2aEYIGNptd0fYRCAQCgUD8Wujr62/YsGHlypWvXr0KCgqKiIhISEhIjI1NSU0VSpW4AIYkki6FkiIWCxRNwj1//vx///vfjRs3NBjYPFvsZhYOAE9y4XEOdKitWTYuFwoKwMiofEtwRN2GhtFO6J6IEcfs4+5LEaeQgNSZ1nkYYxgDU0sfjN+9Czt24HFxwOMBAP7ff5iDA8yejfX4aZAOx/HDhw///fffyhRCWlpagwYNGjduXMuWLVXoEuzs7F6+fDlw4MD79+9LCwUCgUQiSU5OdnV1VeuaqwyO4+Hh4Tk5ObITtAUFBTk5Oe7u7kwmkwrUlVorV2qtFOACEYhYWE3MVSjDiGS0QGsBAHzAPxSDqrx+KowKlKFMf6B+BSkmJibp6enSZzo59PX1q/ikqRAcx1WMRRCUW+E3o6ioqBxHmQqSnZ2dmZmpUMbE4/FiYmIaN26s8FOPDR8Or17h9+9DmXcmZmuLbdsGamuYMIAtLli7D7gEhzvZ8DAHOhmBKQ0eNMLu58DmBPz9d+ENIWuQY7AaXeQIYWo4fj4ddrhi9ZgAANiECTB2LBYUhIeGgoEB1rIl1NKI1vsPgZevn8/JKbW3MTI0btm8rX/TFsvXLBQKhbJJYSQS8cq1f2dmZciebmJsOlK5moHg37/B0Q7+OwdxSVDMNXn8ZVFHr80Ucgl8n7WVujI09WvexNdfg1eHQNRx+vUeuPfgDgD867fPsm/+7OxMvoAPAOZmFUuYi0AgfjnatbuVm8unUkksFpVCwVq2VPdTv2JFI4kEFwol1tZazZvfAIBdu1rOnKnUca26adfu1tevOdevd2nZshbUmXUKAwMDIyOjnJwcYuIS8Yvyhwoavom+xYpja77fBElCqCjUklZHBQ1isXj48OERERE6OjqnTp3i8Xi5ubklJSUrV64MCAgAABMTk6tXrxJZ96TDHO/evZN1pBSJRIQ9g46OToUSGdjY2GjwWspib28/cKDGxK3v3r3TVFOVJigoiFhe0759e2lhRkZGx44dk5KSTE1NS0pK3N1V/b0UiURyYggACA8PVz85cY8ePQYPHlxpbbJ0eLQSggYTExNig8/nSyQShXlepWaq1TGUhkAgEAgEog5Cp9M7dOjQoUMHaYm4qCjn33+LPnzQ53INtLUxCwtsxgyui8v9+/dPnTp18+ZNuUTsAQEBN2/e7NWrl6ZCaqQLVnRI4QMArInH2xpi5Jq1acDPnIFLl/C0NBAIgMXCbG2xefPAD622/LVxIjtt095W0bPwc+fwf/+FnJwfRTweHh4OS5ZATg42ahRRFhERMWHCBEI8XRZ7e/vFixcPGzZMRWo/WbS1tW/cuNG/f/87d+5IC0Ui0ZgxY9hstsKf8RonMjIyOztb6jIopbi4OCwszMfHRxoGDaPRoJKWilI4HE5CQgKXyyWeU5hMpr29fSUemsp1sKiExUW5N7xCr4i7u3tYWJjUeI+ATCbr6empfhStNBiGkZUYisgGUB1dVx84jufl5eXl5UkkEl1dXRMTE/VfBaFQGBsbq0ziXzlSU1NV6Fo4HE5GRoYy+w1s715Yvx6/dw8SE4H4xOnoYPXrY5s3g6Iknirw1oGR5nAyDQBgYTR+lYU5MAED6GoEXY2wp7nwXwoeVgKJJSBR726RMGigBe0NgUqC8+mQxAMAeJ4HzYPwf12w0cRUBZkM/v6Yf63N3xcWFhw9eTA0LITYNTez6NGtbxPfZiQSOSsrg/jFIjuZ+i30i5yawcbadsrE2SxW+RqXSUNhwmD48A1CIsBA36llo/35eZEZmem5eTlFRUU4jjMZTBfn+g0beGvyChGIOk8DD29tLe3ikuKnzx/KChqiY6OIDXu7erUUGgLx+yAWi1+/ft24cWPNijKrTn6+wNf3ampqCQAIhRKhUAIAr1+ruy6aSiWtX+8HACNHPiFKVq9+P326G4lUo0MAr1+nT536auRI52fPUgFg4sQX4eHqqD1/cxwdHXNycpBDwy/NHypoCBYGZ0uya77ffEl+sDC4E61TzXetDl++fLl16xYAFBUVNWzYUO4ohUK5dOmSra0tsSu1eTx//vzQoUOl1U6dOhUbGwsAc+fOrRWbxwULFhQWFk6cONHX17fs0fT0dAuLKglpb9682VONvI/a2tolJSWqrSyqyJUrVwDA2NjYX+Zh+/Xr1/Hx8QBw8ODBCRMmlJRJAKlZpKqCylEVhwYDAwMnJ6eYmBgej/fw4UOFGSWuXbtGbDRt2rQqcSIQCAQCgfh1IevomK5bZ/pzIROgb9++ffv2TU1N3bp16+7du2VlDfv379egoAEATjfEOn3ARTh8LoLtiTDfToNtqwTH8enT8UePZA3A8cREPDwcmzQJmzatpuJA1A2ysvBdu35SM0jJzcX378c6dwZz86tXr44ePbq4WIExgI6OzqxZs9asWVNRFQKdTr98+XK3bt2eP38uLUxOTo6Ojq4Bk4aSkpK8vLyyagaC4uLi+Ph4xwpOtaogJSUlMTFR1juhuLi4sLDQxsbGysqqQk1Ry/NTodEqrL1gsVgFBQWqK6jfGplMbtiwYUZGRmZmJvEtSqVSzc3Nq/icqBoGgyFVrpeFRCL9WvkmcnJy4uPjCfkLAKSlpbHZbCsrKzXfLR8+fHBxcdHsZIDqpB44jufm5irNJ4Jh2LJl2OzZ+N27EBYGurpY585Q2UTFK+phN7LwAhHEccH/NX/Jt1vTWLmUoUNAV7edIbQzxACgz1R4GAJgDJgR6BkUtjZ4y9VnUsQiXU6RHqdAl1NkwCnUJYNx57Ytuvkbf/9I/WULGxLwfUkgwoErgVkReAYfW2hfuTA1Bo/H27RtbUZmOgDo6Oj26z2ohX9rEqlUoJOXXzp+YmL8wzfC1sYewzAcxxt4eLdv01FHR9fO1kF9qROJBH6e4OdZumdq7Obi7Kax60Egfk0oFErrlu3v3A+IiY369Pm9j3fp8HJUdDgAMBlMG2vbWg0QgfgdWLFixYYNG/z8/F68eFHRPNTVCo8nysz8KXmWoSF9374W0t05c97u3PnNykorJmYIg/GTiPbly/RRo56MGVN/5cpGnz6VTj7m5PDevcts3rxGPZ96976fm8tftChQW5taXCw0M2OWf84fgLOzc1BQEBI0/NL8oYKGUFFojkTROE41U4gXhopCa75fNfH29jY1Nc3MzCR2WSwWi8XKzi798t21a1ebNm2klbnfR0Xv3r2bn58vzaEYGBhIbKxZs2bNmjXS+kZGRtKmFLJr165KzGoDwP3790+fPi3dDQoKevHixX///ZeZmWliYqKtra1s6KoqbNmyZcuWLRpvtkIQgobu3bvLLkDp379/QEDAjRs3+vbtO2HCBAAYNGjQ4ME/JHivX7/esWMHABw6dEg28+XXr19lX6+aoSoODQCwcOHCSZMmAcDMmTNfv34tN2p25MiR27dvA4CVlZWs5gaBQCAQCARCiqWl5datW5s1ayb7e+nx48d8Pp9Op2uql0Y6sMgeWxePA8CGeLypLtaqMr99Kgz+zz/4vXvwswUFAEBODv7ff5iHB8j8vEf89uDbtkFystLDycmSrVsv+fqOGDGi7OJsQ0PD1atXT548udwpdmUwmcwbN240bdo0MjJSWvj+/fsaEDSkpKSoTs2geoK/QuTk5LDZbGGZDx2fz2ez2QwGo0Jz7RYWFgUFBcrWylOp1IoqJADA3t4+Ly9P2Yw1g8GQ9V9UEzMzs5rMNWlra1tUVFT2JhNoaWmZmpoqPFQHycjIiIuLk31/4jjO5XITEhL4fH69euUvAr59+3bnzp01GBKO4+UOoSjMRvETOjrYYA0sBDShwb/Rd2fYdRaRyFwybblX/2vxX3aNm9WgSwts4kSiDhkDPA8gD/BoyAPdF3jTHbwljSQh5pJMKgizMKN0lr3vmcXQuLFsy0wyrHXEBpnBtHD8azEAwPp4nCOBVfVq1kPpZ+7cv0GoGZo1aTFsyGgW8yd1kfD7ahnZ72F9fcMmvv6BwW8io8KmT56jMOUoAoGoKJ07dn/+6klJSfGR4/sbN2qip6dPoVC/hHwEAGfn+lKZEQKBqDSEFjM4OHjatGlHjx6t7XB+YG7OSk//n739mawsvpub/smT7Xx9f5pxuHWLDYCnpBR//pzTrNlPvzmHDHmUlsZZter9//7ntH59kwEDHkokOIWCubrqVXfYAoE4LY1z/XrioUPhrVube3oaPXuWimGYoSGzpET0/n1W48ZXv3zJ6d7dNiBAwaLQPwTC0iw5OZnH49UpGQ1Cff7QX7oJ4oRiXFUqymqCi3MTxAk136+akEikgIAAiURiZmZmamrKZDI7d+785MkTAJgxY8bUqVNlK0sFDQKB4Nq1a2PHjq1i7/369bO2tq7EidnZ2bKChtDQUABwcnJSvShk8uTJU6ZMUb+Xly9fzpo1qxLhVRNBQUFsNhsAevfuLXeoW7du3bp1k+66u7vL5tqQOkb07NlTdlGFrLihxqiKQwMAjB8//s6dO9evX4+Ojvb19V23bl23bt10dXUjIiL27t3733//AQCNRjtz5kwlli4hEAgEAoH4cxg4cKClpWVqaiqxKxAIoqKiyjqWVYW5dvA0D17ngxiH0aH4M1/MtrqfoIuL8bt3FagZCHJy8O3bsV9N0BAZBykZYKALDesDBQ0ml0UigZgYPCcHMzVV4O5e3mKU18HBo3btkps+xzBs9OjRmzdvrnoSNz09vd69e2/evFla8v79+xEjRlSx2XJRrWYAmUekqqNQzUAgFAoTEhIqJGgwNjbW19fPUWiqAWBkZKSrq1vRCGk0mo2NDZvNLntbaDSavb19pTUrNYaenp6FhUVKSkpZqQeTyVQ/f2KtIxKJFL4QxKGMjAxTU1NtbW3VjVy5cuXYsWMajArDsHInxWts1hxfuXLIuXOuZk6zxm/6aucBAB8dvNpNOTTnwaGFu/fQZs4AAGdbuCtzSh6mP5q5jwk8F3EME3gxJAf3Jkb3Gytu31MbLjjk/vU0LCcu1KAgMVIs3Gln5l7fw7OBj5lpTaeaLi4puv/wNgA41nMaN3pKWZcFqb6huKRIttzD3TMw+I1QKMjOyZLNRoFAICqNlpb26JETDxzayRfw37x7KXuohX/r2ooKgfidWLBgwYMHD54/f37s2DE/Pz+5iafahcWipKWNCgrK8vcv1SvMn/8uMDDz8uVOZmbMbdv8Bw58aGBA9/GR/1Xfpo35+fNxJBLo6ND69rXn88dHRRWamDCMjKrxyf/+/cT9+8Nv3kyUSEoFqaGhuZcvd2rTxsLdXX/IkMcAUFIi+vgxGwBu3mRnZnJNTf9QwwZnZ2cAkEgksbGxHh4etR0OojL8oYKGDElG+ZV+u67VQdaZf/HixYSaoVOnTtu3b5erKbuK5cCBA1JBw9ChQxvI2AmKRKL58+eLxWJlz+HSh7RKjyLNmTNnzpw5xHZ0dDQx3NOiRQtV5wCYm5t7e3ur30uyisVMtcHZs2eJDVmxAgGXy/1VJGZSQcOVK1du3bpVUlJCIpGIXBLNmjUbPny46teIRCKdPXt23Lhx58+fT0xMHPU96a8UAwOD48ePt/nVRuoRCAQCgUDUMBiGOTo6SgUNIPMrRVNQMDjijrV9j6cLIEcIQ7/iDxthWtU5JY8/fAhJSaoqJCdj2dlQ5VnqmmH/GTh+GRJTIb8ItJhgZQ6dWsA/C4H6hz7RlkEiwbduhXv38PR0KCzE9fQwKysYNAibMOFHHT5fRQNFOD4sMFBubtXV1fXgwYMa/Dktlxbw/PnzJiYmAwcOdHFx0VQXtQiHw+FyuSoq8Hi8kpKSCmUHcHd3Dw8Pz8/Pl31eplKpRkZGlb5plpaWNBqNzWZzuVxCE0Amk5lMpoODg6GhYeXarGEcHBwYDEZKSoo0UwOVStXS0nJxcWEyf5kh2qSkJBVvGIFAwGazVQ+2hoSEcLncJk2aaDYwJpOpMOkMAYVCUZpvQrOEhODXrwOX653w9fGqXrt7TN3cZxaPSheSKZu7TWV/vHsoMRFsbWeNgWsPISntp1O5wPhCbgAADBoM6q6gbaFQcP/hnTeBL7OyMnQAdL6Xf/uW9u3b54uXzzjYO/buOaCBu2c1X+QP9v23g3gz+/o0VZgzwtzMgsguERcf49WwkbScyy3NwPKrDAQhEL8EPl6N/5qz5O79m8nJiQWF+TiOGxkat2vTqZG3X22HhkD8DlCp1PPnz/v6+qakpMyZM8fLy6t58+a1HdQPyGTM399UJMJXrHjv6Wm4dWsIAAwZ8ujZs169e9sJBBMUnnXiRPvWrS3d3Q1MTBgAQKGQ3N31qzVOL68rISEKpM8nT0ZxOKLjxyNpNLJAICaCEYkkZmZMY+M/99cC4dAAADExMUjQ8Ivyhw7/1Io9Q613XSHOnTu3ceNGAPDw8Lh06VJZAb6soCEoKOjt27f+/v4A0LZt27Zt20oP3bx5kxgi6d+/v8KOpBk6IyMjK2FuKce1a9eIjV9oDvvIkSNHjhxRXUfO8rGkpOT48ePVGFNNIU05weFwpGlQ09LS0tLSXr58uXnz5m7duh08eNDGxkZZC0wmc9OmTeHh4V++fCl7dOHChT169KiOyBEIBAKBQPwGSCSSR48ehYSEZGZmhoSEyB6qxLrncrGgw+mGWM9POE8CocUwLwo/6Fad1tZhYaDEqb6U/HxISfklBA3TVsDF21DyfeKvhAtR8RDLhq+REHAI6MiKSyzGx4zBX70C6Zx3QQFeUACbNuHfvpF27CgtVDmPvq+4OOXnNATdu3e/ePFihWbfy0VO0JCenr506dKlS5c2bdp04sSJw4YNkz4eahAtLS1lJgcEmrJzKykpUS3TF4lExcXFFbqlJBLJw8MjPz8/NTWV8H6g0+nW1tblLtxXjbGxsbGxcUFBAfFcr6+vXx1fetWKhYUFkZKjuLiYQqHo6+trME9QhRAKhTk5OSUlJQwGw9jYWP0wVIgGCJRlBpGyf//+MWPGKJz8rgr16tUrKipS1ruOjk7N+Dvie/bAd3EhVSyaF7C7V/Cd2eM3vXXxA4CLjbq1u3ph+BxbK3MY1R92HIMSjnwLGAYtfGF8mdwXfAF/y/Z1Cex4aQmTybK3d2LS6YlJCdk5WQAQnxC7c8+mDu26DBk4UuN3WCHsxARiw8zMUmEFJpNlb1cvPiH2xaunbVp2MDQsXRgaFvENAHR0dPV09WsgTgTiz8HFqb6L0y/j+oNA/HKYm5tfunSpbdu2AoFg0KBB79+/t7CoKz5D2dm8Nm1uZmRwcnL4JBJGImESCc7jlbMcl0YjTZ3qXgPh5ecL2rQJsLXVTkkpkRbS6WRdXZqODiUurigggE0UWlpqpaaWAACZjO/c2XLqVPca+VFTR5HKwaOjo2s3EkSl+UMFDWJQObT3m3atPi9evBg3bhwAmJub3759W09PQZqfzMxMAGCxWFwuF8fx7du3E4IGOU6ePElslF09T+DuXvotv2DBAlNT04YNG1bCvRDH8YyMjCtXrqxcuRIAmExm2UQMvxMnT56UCko2bNhA3PmwsLDp06fXalwVJjc3F8MwPT09Op1Oo9F4PF5+fr6sR+vdu3d9fX1fvHihLLfuoUOH5syZIxVDmJqaamlppaenEytdFi9efP369cuXL1cumwkCgUAgEIjfGJFI1KVLF8KQTA4mk6nst0cV8dOFba7YtHAcAM6nQ18T6FZ9coJyU3oxGKpnuOsIRy7CpTs/1AxSxBJ49QFmrIJDG2ojLDVJSsL/+QdiY6GkBBgMsLHBZs6ERo3KP7Ei4GvW4C9fKtCvcLlw9y7u7o5NmgQA4OcHb96ARKKwkVOcnyYDW7ZsefXqVY3PEDs4OJiYmGRlZcmVBwYGBgYG/v333zNnzpw1a1blEtIpw8rKKjMzU9nsLIZhqpMVqg+JRNJInbLo6+tXxxSynp6ewof9X4javQSJRBIVFVVQUCB9d7HZbD09PVdXV3WGNSRKPoxqVkhMTLx06VJYWJj6AasJg8FwcHCIi4vjl7F10dHRkY7hVDvp6XIFzmmxt9YPmjFh87lWgwBgrkf/hHhgkUG7F/gbwcdQKCgCYOIgAjwf006FNvXg+GYoO3D/9NkDQs1ga2PfxNffxbm+na09iVRqmpSWnhoY/ObpswccLufx0/sikXDksHHVfrEAndt3u33vBo7jAbcvN2zgpbBO96699x7YXlxctHLd316ejW2sbVlMrW+hXwDA27NRzQgvEAgEAoHQFP7+/rt27ZoyZUpqauqgQYOePn1aR3KfjRv3PCysdB2mRIIfPdr23buMdet8VZ9VMzx6lNK5820ch5CQ3OnT3S9ciKVQSAsXes+d2zAkJLdp02uylXk8Ua9etjdvJvL5+KpV76dNq6lfcXUSAwMDQ0PD3NxcJGj4dflDBQ1UqLVvxlrsWk3evn3bs2dPHo+nq6t7584dOzs7opzH4yUlJRkYGBDJUzMyMgDAxcXFzMzs/v37V69ejYmJkdq2ELDZ7OvXrwOAj4+PstwBXbt2tbKySklJ+fr1ayMNDe3Nnj273NSkq1evXr16tUa6qyLOzs4VtVTau3evdLthw4aEJYYyd0FlV1oXNI+7d+8+dOgQmfzDbVkkEoWFhV29enXXrl2Ef0NmZmbv3r2/fftW9gfN9u3b582bBwAkEmnWrFlz5swh3q5CofDBgweLFy/++vVrYGBgy5Ytg4KCTE1Na/DKEAgEAoFA1HXu3LmjUM0AAMOHD6+OZeIEI8zhRR6cTwcAmBeFtzaorsQTWMeO+L59IGOrJl/BxAQcHKqlb41y9BIUl1l3SyCRwLN3kJMHRpqc/tYY+JUr+JYtIJu6LjIS//gRGzECW7hQY91wOPjjx0rdODgcuHwZJk4EDMOmTYM7d/DIyLK1siWScBlVMYlEOnnyZHWsd8cwbNq0acoexHJyclatWrV9+/Y5c+bMmzdPU54BNBrNwsIiMTFRrOgu6enpWVlZaaQjHR0dGo0ml7ZDLpI6KCDw81Pgnh0cHFzzkfxa4Dj+9evX/Px82UKhUJidnc3j8by8vMrVNFSxwoIFC6ZPn15Nz7nEUoHY2FgulysSiTAMo1KpBgYG9erVq5wopzIo+iiRcMmWk8uDnRrFWDjyKNR/E76bWZoBmIHMn1OcB8AzAIymYI4/PiEOAIwMjZf+vabs5ViYW/btNbB1y3a79m5JSU16/vKJpYV1+7adNXRVSunTa6AEl9y5F5DAji8uKdbWUuDC4u3ZuEvHHvcf3ebxeIFBrwODXhPlJBK5XZtqjxCBQCAQCI0zefLk4ODgI0eOvH79eu7cuXv27KntiAAAOna0unmTDQA+PsY+PsZjx7qMHaturrdt277On//W1JQZHT1UR0fDU4GZmdwNGz5Kvbw9PY327GlJbIvFeO/e93m8n553cnP5N28mEttubnXymblmcXJyCgoKio2Nre1AEJWkpp5D6hh6pFobRKjFrtXhy5cvHTt2LCoqAoAOHTqcPn160KBBTZo0MTc3Z7FYLi4uHz58AACxWJySkgIApqamM2bMIEoWlhmV2759O2G5OX/+fGU90un0GzduVD3ZBIG2tvbSpUs3bKjLq7Tkad269fHykK1//fr10NDQWgpWw2hpacmqGQCAQqF4enquWrUqIiJCOrIWFRV19OhRuXODg4OJ9xWJRLp48eL27dul4hsqldqjR4937961a9cOANhs9pgxY6r7WhAIBAKBQPxayM1CSXFwcCAyr1UfG50wMxoAQCofdiTi5VWvLC4umJub0qMYBi1bArl6xBSaIykNElNVVUjOgBuPaiqaCvHxI75x409qBoLcXPzECfzUKU31g794oaAX2QopKRATAwDAYGBbt2KKnrxif8484u7u7lBtYpeVK1ceP37cz89P2WLigoKC1atXOzs7HzhwQHUGB/WxtbW1sbGRk2iQyWQjI6MGDRpopAsAoNFoqjNBaGlpaSq9hUbw8/NTqGZQfQhBEBsbW6BEMVZcXBypSDkkh7GxsWpxgIq309WrV798+bJo0aJye6k0Wlpanp6evr6+Pj4+jRo18vPzc3JyIpFIOI4nJiZ+/vw5ODj4/fv3X758IUaHNI8SSROLz9l19G91vAie58HMCJxbRshkYGAIAAWF+SUlSrN+GBoYzZ21yNDACAAuXjkTG1cTK/l0db4PGOJKfxsM7D9s3uzFjbz9dHRK7w+NRhs5bKyNtW0NRIhAIBAIhMbZu3dvkyZNiI2AgIDaDgcAYNasBmfOtD95st3Hj/2PHGm9Z09o69YBaWlKVPY/c/ZsNI5DRgb32TOVz7EV5/79ZAuL00+fptFoZDqdtHJl40mTfjzv9+p1j80uUnauvb3W8+e9NBvPr4izszOglBO/Mn+oQ4MFySIKoiRQjr+fxiEByZKkOBleHUFXV1fq3n/t2rWyFYiBLTabTaxusbGx6d69e4MGDb59+3bt2rXnz5+3adOGqMlmsw8ePAgAtra2gweXSVooQ+PGjaOjo9++fZuQkFDW0lBNmEymlZVVo0aN1FzHM3ny5ClTpsgVjhgxIiwsTFtb++XLl3KHXr58OWvWrMrFpkEkEsmyZcsAoF69eklJSbLZGZQxderUSYTHLAAA3L9/nxj1ePTokayPRWBgYNkbUouYmpreuHHDzc2NGCS6cuXK5MmTZSssWbKEcOCcOnXqgAEDyrbAYrHOnz/v5ORUVFR09+7dFy9etG7dumaCRyAQCAQCUfcp+1uXRCL16dNn3759xsbVlwcCAMCACmudsElhOAD8lwyzbUG7mkwatmyBkSPxhAQFhxo1wpYtq5ZeNUp6FhSVqKyBQwy7hoKpEPiGDWX90kspLITjx2HYMKh4rj0FxMUptWf43h2ekoI5OwMAeHlh58/D8uV4ZCRkZwMAGBlhLi6p/v4g8yxQfWoGAMAwbPTo0aNHj05ISLh8+fL58+cJ0bwcmZmZU6dO3b1796ZNm3r06KGwqdzc3KSkpPz8fAaDYWpqamlpqcJVws7OztzcPDExkcfj4ThOoVAsLCw0m9sCAJycnL5+/Urkv5ODwWAQI2h1AVmxgkIzBqIC8T9yaygLjuO5ubm48lnnoqIioVCo2jbZzMwsNTW1sLBQ4VEWi6Xsk5iYmDht2rQbN24wmcwKhV0JyGSyrGWRUCj8+vVrcXGx7LUXFBRkZWU1aNCgEvlDVdGiBQQGKsyS4x8ZNPbZuaNthxG7HQ2hgTYAAIaBPgUT4RBYgD/IAQC4lAEPc/ARFjDeCnP8frd8GzV9/PS+SCR6+ORu/z5DlPWvp6s3ZeKsTdvWikSig4d3L1+yTkf7p+EmsRheBMHLD0AhQfvm0MQTVLtXCIWCpOTEnJwsLo/LYDAN9A1tbe3ptB/fWrl5OVAqjdJR0Y6bq4ebqwcAlJQUc7gcPV39OqWUQiAQCASiQtDp9MuXL3t5eeXl5U2cOLFZs2Z1wWh5+PAfTuQBAexXr9JTUzkWFuX7OP7zT9Pu3e8yGKSWLTVpj43j0L37XYkEBwA6nVRYOFaugomJ/M/C8ePrHzkSAQBmZszXr/tqMJhfF8JgPjk5mcfjKfM7R9Rl/lBBQz1yvc+kz3mSvBrul4Wx6pHr1XCnFcLBwcHV1VUsFtvZ2VlbW9vY2FhYWFhaWlpaWpqZmZmbmxMjRFKHADc3NxKJtHr1amJGefbs2UFBQcSj1MKFC4lEkkuWLFHHSrFVq1atWrXq3r373bt3SSSSQjtQWbp27Xr//n0ymVyhVTvm5uYqBh2I4QAymVw2QYa3t/fMmTPV76iaOH36NHHzN23aNGLECNWVCbmDvb297OVEREQQGx4eHubm5tLybGJAsy5hYWExcODAI0eOAMCXL19kD2VlZT1+/JjYVqHDMDU1HTx4MNHCuXPnkKABgUAgEAgEwd69e4nMaFLmz58/ffp0TdmGlcsgU9icANEcyBfBhXQYrxnD+zLY2WEnT8LcuXhYGEhnWA0NMT8/bOdOqIaEAhrHyAC0mMBXauEPAGBtrupo7ZCdrVBHIgVPSIDXr7HvWvAqUW4iORYLk9XoWFlhR49iHA4kJACOg709aGll7Nsne4aZmZkGAisPe3v7+fPnz58///Pnz7t27Tpz5kzZZA1hYWE9e/Zs167dvHnz3N3dORxOXFxceHj4u3fvAgMD09LSZCuTyWRXV9d27doNGTKkVatWZXuk0+nVLSlgMpkeHh4RERElJSWyD57a2tqurq41MP2sDlI1gwqlAnFIKmtAmgY5SkpKVOQWAQA+n5+TkyP7xK0Qd3f3r1+/lpTI67YI+YvCgZSioqJ+/fotXLiwadOm5caZlpaWnZ1NjAzQ6XRLS8sqinhCQ0MJR09ZcBwvKCgICwvz9PSsSuNyYFOnwt27uBJ/yq0hl553GxbLBQCI5sIVLznLBmxWJH4iFQAgXwR7k2BvEt5SH275YBiAk6OLk6NrTGzkk2cPO7XvJrU6KIuDveOQgSPPnD+el5976MjeOTMXkkilCsQLt2HLIYhJAJ4AAGDrEXBxgLVzoWMLBe0UFxdduX4+MPitUPjT24ZKpfk2atKzW19TU3MAYDJYACAUCr98/ejVsPyUrFpa2lqKMlMgEAgEAvFrYWNjc+jQoYEDB2ZmZk6cOPHGjRu1HdFPXLzYMTm5uEEDQ3Uqd+pkJRRO0HgMOI4D4ACAYdiGDU1kDz16lNKz5z1zc2anTlYPH6YAgJubwd69LQwN6UePRuA4GBkxLC21NB7SrwghaJBIJLGxsR4eHrUdDqLC/KEpJ7woXkaYUfn1NI0epudJ0eQDXnUQERERHR396NGj48ePr127dtq0aX379m3SpImdnZ10vYt0OIP42Pfv379Zs2YAIPU8vHfv3sWLF4kKEyZU4BucWHNPrvPmt7UFcedbtmyp0JNADsLuovoyQNcADRs2JDZycnJky798+UKMD5LJZHd3dxUteHl5ERufP3+ulhARCAQCgUD8arx582bOnDmyJebm5qtWraoxNQMAkDCYbF06+3IktdqyTgCAgwN2/TrpxAlsxAjo1w+bOpV09Sp2+DBo/RojGg7WYKVyQtDMBPp0rKlo1CchAXJzVVUQCODjR410hbVtC5aqXAAxS0uoX1++lMUCd3fw8CDeCUlJSbIHy52F1Sze3t5Hjx6NiYmZPn26wnXGT58+7dWrl6OjY8OGDfv06bNo0aLr16/LqRkAQCwWh4WF7d27t3Xr1p6enhcuXFChZa8+tLS0GjVq5OLiYmxsbGhoaGxs7OLi0qhRI9XZKGoMddQMUqR1UPoJOQQCQblrMFQrHgjodLq3t7eZmRmLxaJSqRQKhcFgGBkZeXl56evrl61fXFzcu3fvpk2bzps3T3XLIpHo8+fPsbGxubm5RUVFRUVF2dnZYWFh4eHhlf5cpKWlKfOTAIDCwsKsrKzKtawYGg3bvx9zdZUvxzCsQQPSwYMnGmDEyBGbC/dy5Gttd8E2O2NOMsMhr/Kh7Xs8ogQAoE/PAQDA5/Nu3ytnyqRt645Nm7QAgPDI0B27NxGFu0/AvHXwLapUzQAAHC58DoOJi+HyPQAAHMdfvHhx6dKla9euBQRcX7Vu8as3z+XUDAAgFAreBr5asfbvm7evSiRi/6Yt6DQ6juOHju5LS9ewTzUCgagi7MT4PQe2Bb1/W9uB/KC4uHjdunWjR4++fPlybceCQFSVAQMGDB06FAACAgIOHz5c2+H8hL4+TU01Q/XBZhcTrlUWFswZM36aid+48ROfL2azi4cNc1q3zq9BA8Pjx9u2a2fZseNtHAcSCbt8uQ4+MNcOhKABAGKInIyIX40/1KGhCbWJKck0RlzT71ojklETapPy69VVMjMzCcOfhw8fAgCJRPL39ycOHTx4sHHjxiKRaMeOHd7e3tJUjlu3bq2QOoGYg9e43wuPx1N/NUxBQYGyfK6yrF27dlmN+/Tu2rVLIpGMGTOm3Jp8Pp+4mVq/yGi1QqSDRHLDf7JLWFS/WNK3X9lVLwgEAoFAIP5AsrOz27dvL2fxtW/fvpr/yTTUDFbGQokYQoshsACa6pV/SsUQiyE7GzAMjI3B3x/z91cn43hdA8OgfxeIildq0tDUqxzFQ+1ApwOFAqrTw2nqLWdggDVujKcqmfoik6Fdu3JzW7x+/Vp2t1pTTijDxsZmz549CxcuXLJkydmzZ6uoRfj69evQoUP37Nmzc+fORo2ULnTOy8v7/Pkzm80WCAQsFsvZ2blBgwZV/zbAMMzc3LyGdSEVQk7NIKdXkD0aHByM1AxlYTAYFApFtVukmksLKBRK/fr1cRzn8/kSiYTBYJCU5C3IyMjo3bu3l5fXnj17VLeJ4/i3b9+I7I2yiESizMxMDMPqlxU5qUFWVpaKD6ZYLE5PTzcxMalEy0pxcMCuXYP16+HjRzw/HzAMMzQEf39swQJgMhsCTLaBfUkAAGti8c6GGEnm7xwZg0nWMNEae5oL48PwXCEAwOci6PIRv+2DNXB1d3P1CI8MffHqSbcuvfV0Vf0NHjV8fAI7LiMjLTwy9PrNS55eg3Yeh1z5uwsAkJ4Nq3ZC+2aSHt1avHv3TlpuZWPRpXvbhh5eLVu0tbK0oVAoYpEoPTMtMPjNh49BYrE44PbV8MjQieOmTxw3fd9/O/h83u271yeMnaaRu4hAIDTCzTvXvoR8jIuPaeLrX9uxAADgON6rV69nz54BwMmTJ//777+JEyfWdlAIRJXYt2/fy5cvU1JS5s6d265dO0dHx9qOqA5hacmi0cgCgdjZWV/u0Pz5nk+fpgJgjRubjB1ruHSpz5s36XT6YWJeBcfBzOwXXu+qWaR2fUjQ8Ivyhzo0uJBdPCgeVFCVzlDjkIDkRnFzJteVrJnqk5CQsGHDBnd390mTJgFAenp6YGAgAPj4+OjplT71eXp6LliwAABwHB89ejSxXGbUqFFdunSpUF+E3r+OLF6pg2AYtnfvXnVGlDIzM4mNX/pmSm0V5FZMSjNpicXiuLg4FS2Eh4cTGxoeWEEgEAgEAvELIpFIevToQYg+pcycObNfv341H4wOBQZ99/U/labRdeQ5OZKZM/GOHSXdukm6dcM7dpQsWABlTMJ/Ff6eDB1bAFXRjLy3O/y3vsYDUgcnJ1CdtUFHB1OUE6FyYJs3Ywqd3slkzN8fW7JE9ekPHz58+fKlbEmTJrWmwre1tT19+nRQUFAbTeTjePXqla+vr5ub25UrV4h8iAUFBR8/fjxy5Mj48ePd3d2NjIzat28/duzYyZMn/+9//2vWrJmBgUHHjh0PHz6cn59f9QCKiorCwsI+fvz48ePHL1++JCYm1opphBTiQVJWr+Dn51f26VKuUDb9xB8OjuOE5p7FYqlehsFkMg0NK7CSD8MwBoPBYrGUqRkePHjg6+vbo0ePgwcPKqsjJTU1tWxiCCm5ubnFxcXqxyal3HSfFcoHqi46OtjGjdiDB6Rnz0jPnmF372Jz5kB4OHz9ChzOfDtMmwwAEFoC1xTZQ2AA7Q3hY1Psf2ZAxwAA8kUwKAQPLQa/Tv0BQCgUjjl3n81TFQKNRps2cTaZTAGAO/cC1u0ITslQWjnq03YzE5asmgEAUpLSCguLhUJhI29fC3NLE2NTc3NLb8/Gk8fPXLZorbWVLQBEx0SuXLvo1ZvnRKqRwiKlZhgIBKJWaN60lZGRSbs2nWo7kFKuXLlCqBkIjh07VnuxIBCawcDA4Pjx4xiGFRcXjxo1qlw3rD+KFy/SBQIxAOjqys9pdu1qm5U1+suXAb6+VzHsPxrt8MKFQQKBRCyWNGxouGNHM0PDXyDXpEIEAsnt24lsdmV+uCrEyMiI+IkeHR2tqTYRNckf6tCgR9JrT2v/TPAsWlxzb1wrslUnWic9ksbXXlUXWVlZV65cOX369Js3b4hhF0tLSwC4ceMGsdujRw/Z+mvWrHn+/PmbN2+IXWtr6127dils+d27d1JrB4WkpaWp45EAAGKxWFnNT58+eXt7yxV26dJF6h5RlsmTJ0dFRWlpad26dUtZnZiYmF9C8ZrwPWvv4MGDFVawKDfbbm2Tmpp67do1YltOGePl5cVgMIhByTNnzqxYsUJhCxwOR+q6pk6GUQQCgUAgEL83y5YtCwoKki2xsLDYsmVLbcXzPwvseCoOAFcz4V9n0NJI1rXwcHzqVIiNlc6a4pmZEB2Nf/6MHTkCtraa6KNGwTC4uBuWboGbTyAhBYhxLStzaNIQDqwH3bqp3WUyMQ8P/PsP8rJgrq7g5qax7rS0sAsXYP58/ONHIBIxkEhgaYm1bo2tX6/anoHNZo8ePVq2xN3dvUGDBhqLrVL4+vo+e/bs+vXrixcvjoiIUFaNRqM5OjoaGxvzeLzU1NSUlJSydXAcj4iIGDhwoJpdC4XCx48fP378eObMmX369Jk0aVL79u0rdxXR0dFZWVlCGaOOgoKC7OxsNzc39e0DqxVl6SeIcj8/v7Nnz4pEIoV5QP400tLSMjIyCD0ciURiMpnGxsYcDodImikHhmFGRkblyg7UhM1m//3334GBgcePH+/QoYM6p2RnZysMjEAoFCYnJ1fOpEE1ag7jVBIWC8LD8TVr8Lg4yMoCCgVMTAzd3afO3r45SwsA1sfhfUwwSpkQklJh3gYIjcJwFsAkHJiQyofmwTiAS3sjZ+OcaO2IZ2dT+i52VPU+t7S0XrZozaata7k8Lol7QF/LIr/EWlFFXJixAKB0AqZDhw7e3t43bwWIxUJdXZ2omIj9/+2aPmWu7Am2NvZLFq6+cPn085ePuVzO55APAIBhWNvWar3WCASixmjk49fIp65o+0Qi0dKlS2VLjIxqIbk2AqFxOnbsOGPGjN27d79582bTpk2LFy+u7h5xHEJDc11d9anUSv5yGzny6cOHyYcPt+7Vy06zsQHAoUPhM2a88fExOnWqHYkEEgmIxfK/8YKCMr99yxWJcKFQAgBCoSQjg0ulksRi/MCBVs2bq9TZ123GjXt25kwMhUIaN851+3Z/FksD09lOTk5BQUHIoeEX5Q8VNJCA1I7Wrhm1WU0KGhpRGnWldyWDRsYpq5GsrKxr165dunTp6dOnUh2csbHxkCFDxo8fj+P47t27iUIirZEUCoUyb948qaCBSqXm5ORILRzqCObm5m3btlV2VEdHBwAoFIqKOgozWdZBIiMjazuEKlFQUDBgwABi4QiNRpMTkbBYrMGDB588eRIA/v333549e5Y1ksVxfNq0aenp6QCAYdjIkSNrKnYEAoFAIBB1kcjIyE2bNsmWYBh25syZWpyr89WF+loQUQIlYrieBSOq7k/P4+GzZuGxsWWP4BERMHUqFhAAFckHV0cgkeCfhbB8Fjx5AxGxYGUGnVuBkUFth6US7J9/IDoaj4pScMzKClu7VsP9aWtjBw5g2dn4w4eQng4ODlj79qCrq/qkzMzM7t27E+56UpaU5+hQY/Tt27d37963bt26evXqp0+fiouL6XS6ubm5k5OTu7t706ZNGzduLPv5zc3NvXv37qFDh54/f1713nk83oULFy5cuNCqVauDBw+6VVCAkpCQkJ6eLjepjON4UVFRaGioj49PhTIzaoSy9gwEZUtevHjRunVrAEj9nspkx44dc+bM8fPzK1v5twfH8bCwsLy8PNllghwOp6SkRFdXt6ioSG75IIlEMjAw0IhJMo/HW79+/YEDB2bNmnXs2DH1dTBC1fluAAQCJVl8VFLun0s6vRrX/+GPHuHLloFUtyQUQmIinpg4k51yeGlAnoQcy4Uz6TD654Ub77/CmAUQm1i6S/oPI0/Dse8rG2OcOxnnRDP4hbZpn8GxHGcaayvbyRNm7tq3RSLht3Tf8z56lIF2khYjiyvUjU9vyeEThhwYidlYwg2ys7M7dOhQp06dAGDLli1CoXDe39N4PG5oeEjZlqlU6shhYxt5+z1+dj8jI83czLJj+671Xd0re6sQCMTvz5EjR6J+/pE5a9as2goGgdAs//7776NHj8LDw1etWtWlSxcVyeM0wpIlQRs3fv77b++NGyvjUcfhiM6ciQaA8eOfZ2aO0nR08O+/XwQCcWBgZkRE/tu3fW/cYC9f7iNbITq6oGnT6wAwYUJ9W1vtxMRiAOjUyWrbNn8SCaPRfm2H/ps32QAgEkn++y88OrrgyZOeVW8TCRp+af5QQQMAmJHMetB7vBS+TBAn1EB35iTznvSeViSrGuir0nz+/Hn+/PnPnj2TPpBTqdRu3bqNHTu2R48eVCoVAG7cuBEaGgoATZo0kRvTef/+/fjx46W78fHxzZs3v3nzZllrSkdHx0OHDpUNICkpac2aNQDQvn37YcOGqY52x44doaGhJBLp4MGDCivY/oLrzzTI+/fvAUBPT0/WfwwA7t+/T3hUPHr0SFa9GxgYOGXKlJqMkMjr6eDgIJcUo6io6PLly6tWrUpMLB11WLRokZOTk9zpa9euvXPnTnZ2NofDadu27caNG8eMGSNNU/r58+dFixbdv3+f2J0xY4a7OxoOQCAQCATij+bcuXOy004Yhu3fv79du3a1GBIAjDDHlsfiAHA2DR9hXtW1rfiePYpn0ImjYWFw6hQ2ZkwVe6ktWAzo2R56VnK1fGXg8WHHMXj9AYo5QKeCuzMsnaa2kMLAADt+HKZPl4SFYdIsJ2Qy5uSEbdgA1WSBYGyMlfcYJeXz58+DBg2SG8rp0KHD8OHDqyGySkIikXr37t27d291KhsaGo4YMWLEiBGPHj2aM2cO8dxadV6+fOnr67t///5Ro9QdoxQIBGXVDFJKSkri4uKkCVxrC2X6Bj6f//Xr1y1btsyfP3/+/PmEh400lYBEItGU8UBZCgsLi4qKMAzT19eXPtnVOjExMdnZ2WXLeTwejuM2NjbZ2dl8Pl8kElEoFBqNZmpqqpGxiMjIyAEDBri5uX358oUwy6x1rK2tCwoKlOWVoNFoNjY21dV3bi6sXg2KXFh0wr/OenpqdZsxALAxHh9shjG/v0O5PJiy9IeaAQAkUQCbMVIfnGQHFABHd1/SJ5aEzykMewsty5/G8HD37Nmtb8Dtq/payR29N/wot74TEPwvT6AHADT7d22b5N49/mOwBcfxx8/uC/h8ADDUN4yJjQLAHeyd5FRN7m4N3N1q2R0HgUD8EnA4HGL8XEqHDh0IBRUC8RvAZDLPnDnTrFkzgUAwcuTIDx8+VKu3mbk5i8mkeHpWIFOYLAwG2dSUmZnJNTRUlYys0syd6zljxisA6NPnwcyZHp6ehgzGT1O6+fmlKtWPH7PZ7OFiMc7hiHR05NNS/KLQ6WSAUp3uq1fpGmmTmGZKSkri8XiqU8gh6iB/rqABADrTOn9hfNnK2SrAKyNOVx8KUPoz+vemqzUKU4uYmJhI1QweHh5jx44dNWqUiYmJtIJYLF69ejWxPX/+fNlzX7161bt374KCAgCoX79+TEyMSCTKyMho2bLltm3bpk+fLtfRhAkTygZw+PBhYqNHjx4KK8hy+fLl0NBQDMPKrfl706tXL4XlRB7cZs2ayeXdkFq2enh4mJv/WAaocIymWuHz+Z6engBgZGSkr6+vpaVFo9Hy8/Pj4+NlJxvGjx+/atWqsqfb2tpeuXKlc+fOfD6/qKho+vTpc+fOdXFxYTKZKSkp0rVEANCpU6dt27ZV/wUhEAgEAoGo08gtY1qyZMnkyZNrKxgpg81hVRyIcXhTACl8sKri6tagIFBuMw4iETx5Ar+soKGG+RgKk5dAWOyPO/o8CO69gKXToFe7Qt3yzA8AAGxssBs3SLdu4XfuQEkJRqNBy5bY8OFQWVMQsVj84cOH4ODg6OhoNpstFosbNGgwYcKEevXqqd9IdHT08+fPb968efv2bbmV5dbW1qdOnape0/gaoWPHjp8/f964ceOqVatUJ98lkUhubm5eXl7a2trZ2dnv37+Xiqpl4XA4o0ePTkhIUJbqTo7U1FS+VMWiiMLCQnXaqRUiIiK4XK6yozExMS4uLhrvNCsrKzExkcvlEq8XhUJhsVhOTk6Eh2KNIRKJ4uLiiouLRSIRiUQiHEFyc3OV1SceRRs3bszn8wUCAYVC0dSAe1BQUJ8+fdatWye7aER9iOUoKqiclYK+vr6RkVFmZiaRhFQWEolkZGQkt1ZBg+CbNqlI4jP57L+HWg5OJbNS+XAsBaZ9l1VsOQzhZRyLJCkg2YcBgAiDRlNo1t6N3ga+Cg3/KhaL1fFN6dGt771n2YKSF8SuWEIhk0Q0arGJXlRSlh8ANNBqkh0Kcut6vP1ciY2MrIx/t64BAGMjk/ZtO7dv25no9Pr160ePHl27dq2Xl1f5twOBQPzZ7Ny5U3bYE8OwjRs31mI8CITG8fHxWbly5dKlS8PDwxctWrRz587q62v27AazZ1deUEgiYVFRQ65fTxgwoAJPZOozfbr7p0/ZR45E4Di+a9c3AKBSSUeORNraah871mbs2GenT8dgGBga0vfsaQ4AZDL226gZAODRo55jxz6LjMzHcXz6dM3oPolF2hKJJCwsrLr9PxAa548WNBiQDPrS+34SfronuFetHTWnNR9EH2RKMq10CwwGQ/WASBWxs7NLSEiwsrIaPHgwi8WaOHFi06ZNy1bbvHnzp0+fAMDV1bV///7S8vPnz48ZM4aI0N/f//79+2/evBk0aFBRUZFAIJgxY8a9e/f2799vba0wxWApIpFo165dxHa3bt00eXkahUhhAGqMEdQi0dHRYWFhAODv71/bsZRPTk5OTk5O2XJjY+N//vlHhWCldevWHz58GDVq1MePHwFAIBB8+/ZNtgKVSl26dOmSJUsoKjMHIxAIBAKB+BOQW1WsET/wqmNOgzYG8CQXJDhcyoA5VVzWW+4saVFR1Tr4U0hKhVF//bSulyA2KmjMsBEiboy+vn6nTp2mTJnSvr1KywgMw3r1wpRIkNXn06dPR44cuXDhgpwK+ebNm7t27Xrx4oXqsRgOh0MoGB4/fiw7Ai6Lnp7enTt3LCwsFB795aBQKMuWLZsxY8bGjRs/fPgQHR2dlJQkkUgYDIaNjY2Li0ujRo38/f39/f3lUgq+f//+9OnT586dy8zMlGtz5cqVurq6c+bMKbd3DoejuoJQKKxWq4NKw+VyS0pKVFQoKCjAcVyzqpeUlBQ2my2bJUEkEhUWFoaGhtavX7/Gcj4WFBRERUXJvnYlJSUFBQWqNTEcDgfHcTqdrsFsC7du3Ro/fvyxY8e6d+9euRZMTEyIV0rhURqNpnpwRgWurq4kEiknJ0c2aQWNRjM2Nq5e05HwcBUHmdySOe+vLWw6AgC2sPFRlpg2GQDg7UeQKL4HAAASHN59guWTG7wNfMXn89Iz0qwsy78tJBJp/YpJnUb0zs7JKeKaNXU5amkYguOkvGL7Blry7qRSPgdHgoysAQCyc7IuXjnDTkqYMGYqAKxdu/bjx49sNvvTp0918JsBgUDUHXJycuSS6A0cONDX17e24kEgqom///77zp07r1+/3r17d8+ePeuyB4meHm30aM3rfaWsW+f75k16YmJxSYkIALZu/RoSkgMArVtb3LmTDAA4Dnl5An//qiewrHN4ehp++NC//HoVoXHjxsRGUFAQEjT8cvzpv5IbUxvP1prdgFKNrm5OZKcZzBktaS2rrwsNcvbs2cOHDytUM0REREjtGbZt20aoyAUCwbx584YPH06oGdq2bXvv3j0dHZ0uXboEBQV5eHgQ9W/duuXh4bFz504VmRoXLlz49etXAOjUqVNFE5TWDDiOR0dHS029Kj0EoFk2bNjw9GdoNNrp06eJo3369Knd8FRAo9FWrVrVrVs3Z2dnfX19KpVKIpH09fWdnZ2HDRt29OjRxMTEcu03PDw8goKCHjx4MG7cuIYNGxoZGdHpdHt7+zZt2mzZsiU+Pn7lypV1WXqCQCAQCASixpD78RalPDVDDTPYrHRq8EK68okXNSl36X9lvQH+NOasV6BmAFwoTBkg4sYAQH5+/qVLlzp06NC5c+fo6GiFjcTExAwYMIDFYhkbG0ul2xUlLS2tR48ejRo12rt3r0JPtZKSkh07dig7PSkpad68eZaWlkOHDj116pQyNYOhoeG9e/caNmxYuSDrLPr6+hs3bnz48GFCQoJYLMZxnMvlRkVF3bp1a82aNd26dSs7We7r67tjx47k5OTLly+7urrKHV24cGG4yolVNamzNhi5ubmywoKy8Pn8cuUaFYLH4yUlJSnslM/nR0dHq9YTaAo+nx8REVH20srtXSQSqRjlqChFRUWzZs2aPn16QEBApdUMAGBpaamnp6fwEIZhRkZGWlpalWsZwzAXFxdPT08LCwtDQ0NDQ0NLS0svL69qT6FSXKz6+NjPt+2ZAAA5QtifVFpYpEqcU1rB3KxUxZWdI69hUoa+DmxcZE5neRhqsy0NQwDgy/twe1Lp63X0TLAsT58+8W9dmuv6c3Dk5+DICWOnjRw2jug3KPhNcXERAAwYMAAAQkJCTp48qWYYCATiz+Sff/7Jz8+X7lKp1PXr19deOAhEdUEmk0+dOqWrq4vj+JgxYxQuhvxDMDdnhYUNzssbM3Wqe8eO1pMn1yfKuVzh9OmlKbYrnTLjD8TJyYnIw1429R6i7vOnr1omA7kDrcNq7dULixbGistY0VUZK5LVMq1lvei9KFW71XZ2dtXq0FDu3Hxubm6fPn14PB4A9OnTh3i0Dg8P/9///vfhwweiztixYw8ePCidPK5fv35QUNC8efMOHjwIAIWFhXPmzNm1a9eJEydatvxJ3iEUCufMmbNv3z4A0NLSqlYToYqSm5tLfMHJwWKxunTpIt1dtmyZwp+PYrG43LGqI0eOHDlyRJ1gli5dum7dOrnChg0btm3bVraEx+MR99zV1VUu34QKpLai6rgsqqBjx47KFoLIQSKRVq5cWZW+CMhkcqdOneqyThOBQCAQCERdQE4yGxISUluRyNHLBOZFAUcMYSXwJh+a61ehLWtr+PRJVYWK5CaoswQFBe3YsePVq1fFxcU2Njbt27cfP358gwYaE6kXcyBMkdxFlLMFFybLFT58+LBx48bnz5+Xm30MDAzs3LkzkVmAy+XOnj1bKBT+9ddfFYokIiKiY8eOKYrSxsuicEl9QUHBhg0bdu3aRTzEqaBhw4ZXrlyp9vnIXwoqlTpgwIDu3btPmjRJKhYHAKFQuH///nLlKdra2llZWSoqUCiUurkIW7WaAQAkEolIJNJgj/Hx8SrGOjgcTkpKiq1tFb1ryic2NrbcT4pCMAyr4hM0gUQiOX369NKlSzt37vz582cDA4MqNtigQYPQ0NDCwkJZTQaVSjUyMqp60hAtLa3qyDyiivIyHFOplIX22LRwHAB2JeETrDADarknAYMOhgalAz4Vminp0BwC/oMNmwLgu/sCANg3Dd65HCzNfqqpra2zZMGqoHZvKRTqyuVrAWDGtNnBwcEYBqfOHsVxnMfnaWvrEGNiKSkpK1asGDJkSLUmC0cgEL8uiYmJe/fulS0ZP348+gmH+F1xcHDYsWPHuHHjUlNT586d+4dr/qhU0r59pXNqWlrU9HTurFkNAWDNGl8+X0yna+Dn6B8ChmGNGzd+8OBBUFBQbceCqDB/uqABAKhA7UXvJcJFa0vWfhN9K/8EtXEiOy3RWjKYMZiBlfcUVR6RkZEaCalyCASC/v37E4vYLCwsDh8+zOVy169fv3nzZmItAovF2rp165QpU+ROZLFYBw4cGDBgwMSJE9lsNgDY2dnJTbE/fvx49uzZoaGhAECj0c6ePVsd9gwMBkPNWXY5DA0NnZycYmJiZAtZLNbx48eNjY01FJ2G2bZtW0ZGBgCUmxY6JSWFSqXq6+tzudxjx44Rhb+NzSwCgUAgEAiELHJ5qb98+aKBRvl8/NEjCAwECgWaN8fatoWKJ7rSJsNgMzieCgCwIxFvrl/5pdvY7Nn4u3egbCbVygqbNavSjdcFcBxfuXLl+vXrJRIJUZKXlxcSErJjx4527dqNGzeuX79+lV55LCUmAdLLTmzhIlHOBoX1i4qKBgwY8Pz58yZNmhAlSUlJffv2Lfw5A8iCBQu0tbXL/YkuJS4uTh01AwC0adNGruTixYuzZ8+WJstThrW19bx586ZNm6ZBt/zfCSaTefLkSV1dXUJ8T6DOyJelpWV6erpUMl6WGkujoILg4GA/Pz8/Pz/ZxUna2toYhuE4Pn/+fADYsmWL3FlUKpVR7ixxRVBxlwgKCgo02J1CcBwvLs8AQBk0Gq3q+Q1fvHgxb948Op1++fJlhX6ZlYBMJnt6emZlZWVkZBAaFCLThK6urkbar2lsbUG1DNHbe6gZ7GRDJAcKRbCFja93wpzt4JXK++JQCwABAABJREFUpXfO9qCrq0elUoVCYVZ2RoUisrHg0khxn4JKB+uevQjWUiJCMDe37N1zAAB079rbz88PAPz8/Ij0Eywmy9DAEABYLNaqVasmTpyYlJT07t27du3aVSgYBALxh7By5UpZ+Z2WltaKFStqMR4EoroZO3bs9evXAwICLl68eODAARaLVdsR1QnkMlwgNUNFadKkyYMHD8LDw4uKinR0dGo7HEQFQIIGAAAqUAczBmthWvu5++/y70pAUvU229PaT2VO7cvoW0VvhroAn88n/lrQaLRz584ZGxsnJSVdunSJUDM0adLkxIkT9evXV3Z6p06dwsPDN2zY8O7duxs3bhBN8fn8ixcv7tu37927d0Q1MzOzs2fPlpODtjbYsmVLTEwM4VBKJpMtLS07d+4sp2Zo0KAB4RBYrcgtO1O4giQiIoLwijAzMysrMZFj+/btW7dulS1p2LChtrZ2lSNFIBAIBAKBqHO4u7sTkxbEbkpKSmFhYVWmdvDTp+HoUTwuDoj1rydOQL16MGcO1qNHRZuaao2dSsPFONzPged50KbSS3NdXbFhw/CjRxW4c+vpYePHwy8uXZ05c6bcujQpRPI1HR2dkSNHzpo1S8XjSbngOGBltNDighMgUTrlyePx5s6d+/r1a2K7X79+ZcUEOI5PmTIlIiJi+/bt5cZQXFzcq1evsmoGFovVsWPHmzdvysq1iRkygvT09MmTJwcEBChrmU6nN2nSpF27dh07dmzRokXd9AmoO2AY9r///U9W0KDOOn4KhWJubs5ms6XKG1m0tbUdHBw0GSUAAHA4HIFAQKPRlA31ShUMz549S0pKkiZKkNU0GBoaMhiM6dOny50r1TcwGAzNyl/Kzemg8B5qFoFAUDnbCSJ9Q1W6/vjx47JlyyIjI//5559BgwZpPBeJiYmJiYmJZtvUFJmZmRkZGUKhEMdxKpVqYmKiYnEF9tdfeHAwZCjWHGD16mGTJ5MxWFYP+983HAD2JUNHQ1g+Ax6/gUTFmXbAxhKWTgMMw6wsbRLYcXHxMYrr/cz06dNv3Lhx+fJlX19fqZZl+cpFCfEhlpbWBvqG8PN3MsgYGsfERvo0qf8pKKI0bAwbNGAEiVQ6CSG13kxKSgIEAoEoQ2ho6KlTp2RL5s6di5alIX57xowZExAQwOfzX79+jRyaERqB+KkmFos/fPgg532OqOP88nPtGqQHvYc5ydyF7HJXcDdCFFHpduqR63WhdRnBHNGC2kKD4dUiOjo6N2/enDx5cocOHYjVPzY2Nk+ePOnTp8+UKVPGjx9f7lM3k8lcu3atbAmZTD5//jyhZiCRSP/73/82b95cN5+0+/TpU26doUOHDh06tAaCKRc2m00Mbq5fv75cl0K5x2x9ff06le8DgUAgEAgEQoPQaDQHBwfCdYwgLi5O/fxccuC7duEHD4LsEnyBAI+IgKVLobAQGzasQq3V14Jh5nA6DQBgXhT+2g9jVHaWGVuwAPT14dQpnM0GYiKQTMbq1YNJk7C68Xu10mzdulWZmkFKUVHR/v37Dxw40K1bt/nz51dukaujHZgYyc+BifP2y+6yWDoWFqaxsT+yFr57946YTl60aJE0K19ZduzYAQDlahr++uuvsLAw2RILC4u1a9cOHjxYR0eHRqPJpgZo2bJlt27d/v3332/fvk2fPl2hcbqWltawYcMGDhzYunVrZGZeIZ49eya76+joqM5Ztra2OI6npaXJ5lMgkUg6Ojru7u6a1ZEkJiZmZmby+XyRSEShUOh0uqmpqYo0DSEhIYSaYcuWLYRSQe7BkKCsPQONRtN49ody7Q00ktBBNRiGVU5JoKenZ2dnV7lOIyIiNmzY8PDhwzlz5ly7du2PckmRSCShoaH5+fmyapXCwsLMzEwPDw/FbwknJ2zcOHz/fpDJHF+KuTksXQra2gDQywQ6GMLjXJDgMCkcf+mH/TUB1u6G7Dz5k4wN4K/xYGUOAOBW3yOBHRefEJuXn0soElRw5syZgoKCS5cuNWvWLPjNNwDw9nO9eecacVSafkIW4vMVHBz8+OkDHMd9/T3evw39HBx56fIFe7sfeaCsrKyIDXWMeRAIxB/I4sWLZVWAxsbGCxYsqMV4EIiaoV27dmQyWSwWP378GAkaEBqhWbNmxEZQUBASNPxaIEHDTzSmNnajuDXhN7nCv/JF+CVOHCeGcpYLSMEAcyA7eFA8+tH79Wf018P0qjXUGoZMJh8+fFi2xMrK6v3795VukEKhXLp0qVu3bvXq1Zs3b17Dhg2rHKMGqMoV1RG6dOny+PHjffv2jR8/XmEFWe1Fly5dzp8/z+PxRCKRmZlZs2bN6mweDQQCgUAgEIiqY21tLStoyMzMrGRDMTH4iRPwc0KBUnJy8D17sE6doII/q1bUw25m4QUiiOHA+nh8rWMVEk9MnAjDhkFAAHz8CBgGTZpgvXqVn0u8bhMYGLh48WI1K+M4fufOnTt37piYmFy5cqVVq1YV6ktXG+o7/iRowMX5Et5H2To3b95s0qSxkZGRdJm7RCIRCoUpKSlyqgsKhSK3+HvXrl3du3dXMR4XExNz5MgR2RJra+sXL15Il/X7+PjIJj6QSCS3b9++f/++wlXmTCZz3rx58+bNMzQsZ6IOoZArV67I7rZooe66BTs7OzMzs4SEBD6fj+M4hUIxMTExMzPTbHihoaE5OTlSxw6RSCQSidhsdnFxsbu7u1zlM2fOjBgxYtasWVKxArFByBqknDp1Kjs7WzprQhzduXOnlZVVFQ0JysJisQoVfpcCAACGYQYGlbasURcajUalUqWfZYVh0Ol04nUkSqhUqp6enpubWyWUEHl5eUuWLLl27dr8+fMPHjz4BwqMwsLCcnNz5QrFYnF+fn5oaKhcfigp2LRpYGoKBw/iCQlAGKVoa2OOjtiyZfB9VBoDOOiGtXqPp/EhUwDjQ/GAIZiRPmw8ANEJwBcAANBp4GwPkOJ3eBsc3vZTF8GXznUeMwmoVBXBGxsbFxQUpKWlSUtsrG2TU5JwHJeqGYh0ElaWNi2at27s3aRLl64A4Ofn16tfZwAQS0o/WbJqBgBgMpkGBgZ5eXmpqUo8JRAIxB/Mq1evbt68KVuydOnSXzWLEAJREfT19Rs1ahQcHPz48ePajgXxm0CIvxMTE2VT7yF+CZCgQR4WxhrKGNqd3v0+//4t/q1Pok+5ktxCvJCDc8qKG0hAYmEsHUxHn6TvRfHqTu/endbdiKThJ/zfFRaL9fz580qffu/ePQ0G8zvh7+/v7++vTk19ff0hQ4ZUdzwIBAKBQCAQdQQajSa7WzmPcQCQ7NgBKsQQiYn4rl3YmjUVatOMBmscsdmROADsSYIuRtBSv3LRAQCAtjY2fDgMH16FJirPjcdw8AykZIBACHra4O4MG+aDeRW82EQi0bhx42Q9CQBgxYoVU6ZMuX79+p49e+TMDKRkZWW1bdt28eLFy5cvr9AC6G1LoOdESEgm9sTivJ0AP1I8WNnUb9++DQBoa2vLTst9/PgxMDBQ9n3FZDKfPn26bt26W7duSQslEkmfPn0uXrzYs2dPhb0fP35cdgWejo7O/fv3ZZMUHD582NvbW86KX+H7uV+/fjt37rSxsVHvuhHyhISEyKnelb1qCmEwGFXJflIuCQkJsmoGKRKJJDs7m81my/oHFBcXZ2dnE9vz58+XNWDYsmULmUx2d3eXql4yMjJSU1P5fP7MmTOJEnd3d319fY1fgoODQ35+vrJEHlpaWpaWlhrvtCx6enolJSXKjrJYrEaNGmVnZxN3m0ajWVpaVi6L84sXL4YPH96/f/+IiIjquJ91n9zc3IKCAmVHCwsLMzIylOl+sIEDoV8/7O1bPCgIGAysRQvw9ISfNSUmNDjsjvX+jItxeJUP/ybgS7pifTrBkzfw8j0AwL2zfqDEAWHpf8eX/nc8aNQo7PvbvixmZmaxsbEZGRmE78KSZQv8Gje9cv3it7AvRIWBQ3vFxcdIJJKU1KSLl89cvHymeZtGb55/BAAqlQIAuAS/cvXSgP6DZLO9EFhZWeXl5SGHBgQCUZa///5bdtfOzm7q1Km1FQwCUcN06NAhODj406dPubm5SKKN0AhNmjRJTEyMjFTgrYWoy6B8mYrRxXQHMgb+p/vfdf3r23S2TWNN60vv24zazJnsbE22tiJZOZIdm1Cb9Kb3nsycvFln83X960d1j45gjEBqBgQCgUAgEAgEom7CZrNld01NTSvXDpaYWE6N6OhKNDvaEjoZAQBIcJgYhmcpXS1cd8FxGL8YJi6Gp+8gKh4SkuFLBJy7CR1Gwr0XlW/2xIkTcpKFefPmrV692sLCYurUqd++fXv58uXkyZP19BSY5EkkkvXr1zdu3PjLly/q9+hoB4f+AQfLZFH2Bn6cjyhrlezRDu2aEBtNmjSRLd+xY0f0zy/9ggULmjZtev36dScnJ9lyLpfbv3//gIAAhb3Lyb6XL18ut9S+YcOGBw4ckBPoyGFmZnb16tWrV68iNUNV2Lp1q+yur6+vi4tLbQUjB47jmZmZZdUMyo4mJSUJhUKpjkHOlUEsFsuuCzczM/Px8ZGqGYKDg6tp9p1IBqRQb8RgMFxcXCqXDKKiODo6amtrKzxEo9Hs7e1JJJKpqambm5u7u7uTk1Pl1AyBgYGDBg06fvz4rl27/kw1AwCkpaWpUBNKJJJyzJPIZGjZEps3D5s2Dby8QNHbo6U+LLIvLd/Mhie5QCFD51Zw76zfvbOl2VWCg4ODAwKCtLUD09MD09PnGmsTtgoA0OTkSYVJWGSJi4shNu7cD1i7cfm3sC+EPUPjZu5zZizctGF3/z5DzEzNiTocTgnR+NWLd4gSWcmaLNbW1gCQkZGhuncEAvGncf369Tdv3siWrFmz5o/KVYT4w+nQoQMAiMViuUxwCESlWbhwYatWrebOnVvbgSAqBhI0KAUDjI7R65Hr9Wf0X6K1ZL/u/sv6lx8ZPHpp8PKV4avHBo+v6l89qHtwufbywYzBLmQXJsYkofuJQCAQCAQCgUDUSYqKimTzTWAY5ujoWMm2+PyqVlAEBrC3PmZMBQBI5cOkcFyieKay7rJ0K1y9B0XF8uVxSTB3LcQnVaZNgUCwdu1a2ZImTZr8+++/0l0Mw1q2bHngwIGkpKQdO3bUq1evTBsQGhratGnTXbt2KZv9LUsm+yr7XX1R1lKc/1Xu0KBBg4iNUaNGyZbfvHkzKytLtoTQHJDJ5G/fvjVq1Ej2kFAoHDJkyKtXr8p2HRMTI7vbr1+/snUmTpwYFRW1fPly2SX4shF++/ZN4YkI9fn27duZM2dkSyZOnFhbwZSloKBAmbEBAY/HKyoqku7yv38vyWoaZGUNsjkX/Pz8pHO61e3Fampq6u7urqenJ9Xo0Ol0Q0NDb29vHR2dau1aColE8vT01NPTI5PJsuVMJrNevXoaycwoEonGjh27f//+jh07Vr21Xxc5r51KVFCH+XbQ3hAAQILDpHA8jQ+y72fiLY3PmoV//7I15PIBwNvP9UV26Xe4Qk0Dn8//+PEjAGjp/EgUIpFISKTSwUC3+g3odIaerl63Lr3WrdqyfPG6wQNHtG3dsWEDb2l9F2c3O1t7hWGPHj3azMxs8ODBlb9yBALx2yEWi5csWSJb4unpOXLkyNqKB4GoeVq2bMlgMAAAZZ1AaAo/P78XL16MHTu2tgNBVAyUcqJ8KEDRxXShJlYFIBAIBAKBQCAQiGrhyZMnsmsinZycKp+avdw5NiUrfcvFjAb/uWMDQ3AJDk9yYVcSzLGtXEu1QE4eXL0HPCVajoQUWPgvXNpT4Wb37dsna62BYdju3bspFAVPsjo6OrNnz545c+b27duXLl3K/1lWwufzZ8+e/fr162PHjpW7uvr9+/fDhw/nKxKm9OzZs0ePHsT2oEGDFi5cmJxcmppCKBTeuHFDtrLUxJ5Opz9+/Lhbt27v3r2THuXxeP379w8ODpYVJfD5fNnluWQy2d7eXmGQdnZ2a9asmTRpUqdOnSIiIohCLS2tffv2ySktEJVAIBBMmDBB9kvD2Ni4Ts0f8Hg81QIdiUTC5XIVJtgmNA2EmkHOqkGWGksrq6ur6+3tLRAISkpKSCSSlpaWws94tUKlUr29vXNycjIyMkQiEYlE0tbWtra21lQk586dMzMz69+/v0ZaQ6iGhMEBV6zZWzwXIEsAvVuWUed8+oR/+yatj8uM+AWmpzc1NweAsikh3r9/T6iIzC1MC3K5RGH9+g3ateowOXAaALi6uMnWt7Wxt7WxJ7ZPHbsAABvX7TA0MFLmOzJ06NChQ4dW7pIRCMTvyvHjx8PDw2VL/vnnH6mOCoH4E2AwGM2bN3/y5AkSNCAQfzjojx8CgUAgEAgEAoH4zRGJRHKr/Fu0aFH55ry9Fdpcl0ImQ+vWlW67gyHM+y5iWB+PhynN6l7nOBMA7FRVFSJiQajUaFwx6enpq1atki3p3bu3XKIHOUgk0l9//ZWfn79ixYqySRkuXrzYqVOn4uIyJhI/M2PGjLJqBhKJNG3atEuXLknnoigUitySfYlEIrvr4eEh3dbX13/48GG7du1kK2RlZfXu3Vs2o3x8fLzsLLW5ubnq+VRra+ugoKDFixc3atRo0KBB79+/R2qGqsPn84cNGxYYGChbuHjx4solGqgmVOccAQAMw2T9qKlUqlyFLVu2SN0a5JCuYq9JaDSagYGBnp5ezasZpBgZGbm7u3t6ejZo0MDe3l6Dkezbt0+FduTPQfX7liQQGL98iS9ciC9ciF+7Bio9SFTwNQr6/w9y92Ag85Vs4ROc/92yBL96tam2dlNzc+LfimIhAFAkEppIDACB6ekKmyV+SGAYZmpWatoxbfKcv2YtKiwq/Q73bOCjOjAjQ+OayaKCQCB+DzgczsqVK2VL2rZt271799qKB4GoLYisE1FRUQoV5wgE4g8BOTQgEAgEAoFAIBCI35y//vrrw4cPsiVVsXTG5s6FJ0/w6GjFR93csDFjKt04ACx2wJ7n4cGFIJDA/Cj8js+vMfkRElFOhYIiyMgGa/MKtDllyhTZyX4SibRmzRp1TmQwGKtXrx40aNCIESNCQkJkD71582bAgAF37tyR85aX8vHjR7mZbABo0aLF1q1bmzZtKlc+d+7cw4cPJyUpSKdha2srtxpbW1v71q1bHTp0kPVpCAkJ6dGjx507d4iV9GFhYbKnuLi4lHOpADo6Ohs2bNiwYUO5NRHqkJub269fvxcvXsgWurq6Tp8+vbZCUoienh6DwVCRdYLBYMjaM1hYWOTn54tE8qoiQtOAYZizs7OFhUU1RfuH8+3bt9TU1K5du5Y9hON4cXExh8NhMBg6Ojq//aJbKyurvLy8su9DALB49Mjq4UNmejpOOKNcvAi7d8OECdjw4RXqIjIOBs+EhCQAAPJtzO2lHwBE/RsUuhd6jocHJ6FNKwXpJD4HRwL88GYNFAqbUqmyJg1ZWVmPHj0CAEdney1t1vfCzJ17NycmJZRegrllhUJFIBAI1ezatSslJUW6i2HYxo0bazEeBKK2mDhx4vv37728vGTVuggE4k/jN39SQiAQCAQCgUAgEH84e/bs2bVrl2yJj4+PwoklddHSwjZvxhQlAsCcnbG9e6Fqi3opGOx1w2gkAIDX+fAktyqN1Rz0cpaLA5kEjPLqSJFIJH/99ZdcBocJEyZ4enqqH1KDBg0CAwNnzpwptyL2wYMHf//9t7Kznjx5ItdIWFjYq1evyqoZAEBHR+fixYtlF+6TSKTTp08zmUy5chaLdePGDVvbn1KJvH79ukOzZmlz5khmzw78+b0q6/GAqAGSk5NbtGghp2ag0WgnTpyoa+OnZDJZX19fRQV9fX3Z2XFDQ0M9PT1llXV1deuImqGoqCgiIiIkJCQkJCQiIqKwsLC2I9IA9+/f79u3b1kRVUJCwvv37z9//hwREfHly5f379/HxMSoziTyq6Onp2dkpCDngk1AgP3Fi8yUFJDmeRGL8ehofMMG/MCBCnUxbXmpmgEAxPe/l2JAHYN/TP6hZghMT5f+61bfmigkkk0AAJT59g4ODiZy0NR3d5IWXrp69lvol8LCAm8/VwBQZiDk5+cHNZjDBYFA/B7k5ub++++/siUDBgxQ+HMUgfjtMTExuXr1qpxhCQKB+NNAggYEAoFAIBAIBALx23Lz5s05c+bIllCp1AMHDlTV87lxY+z8eaxLF7CzA11d0NODevWw3r2xy5ehXr0qtQwAAK4sGPN9nee+5F9jcqtLa6DJW9r/hKkRGBuq29rkyZO3bdsmW2JmZvbPP/9UNCoGg7Fr164LFy4wGAzZ8q1bt54+fbps/fDwcDkTiI4dO7q5uZWtKaVZs2aXL1+W81H/+++/W7VqpbC+qanp9evXtbW1ZQvfh4e33LuXfenSGxnzBqJxFV0jNEtmZma7du0iIn4yGyGRSAcPHqyb8wfOzs6yHgyy6OnpOTk5yRW6ubkZGBjIeQBgGKanp9egQYPqilJtcByPjIz8+vVrRkZGXl5eXl5eRkbGt2/fIiIifvU5/ry8PBMTE7nC0NDQpKQkDodDpKrBcZzL5aampoaEhPzq16saV1dXMzMz2RwojIwMy0ePKByOgtoFBfjRo5CcrGbjXyMhLObHbgOWHwBELQkCANAGypjSGxt86hTo6QGAiIQ9c7BK02YRigQpmJUVoT8gtAgA0KJFiy5duri6OZmZmwAAUf9zcKSpqXkjb7+B/YcR1aT1pSgrQfoGBAKhmvXr1+fn50t3KRTK+vXray8cBAKBQCBqGZRyAoFAIBAIBAKBQPyeJCQkjBw5Uixd7gkAAFu2bFG2hhJEIoiPB6EQrK1ByTThD6yssMOHMYEA2Gwgk8HWtorGDHLMsMEOp+ASHJ7kQroAzNX2Nqgt2jfjO1hmRyaYAqZA10DCoL2/uk0dP3788OHDcoUHDhwwNFRbEPEzgwYNYrFYffr0kX0zTJgwwcLCgkjISpCent6zZ8+ioiJpCYZhI0eOLLf9bt26XbhwYeTIkSUlJRiGTZs2bd26dSrq+/j4XL16tXfv3rL5AuJEonaZmekSiWxNf3+17xqiakgkkqFDh8bExMgW0mi0I0eOqPMeqBVIJJKXl1dUVFR+fr40ozCDwdDT03NxcSmbvIBMJnt6eqalpWVmZopEIhzHqVSqsbGxlZVVjceugMjIyMzMTLm5fKFQSBSq1hXVcUxNTeXeWmw2Oycnp6xwAcfx/Pz86OhoddLN/KJgGObq6lpYWJiSkiIQCADA9vhxWq5yM6K0NMn27aStW9Vp/O5zyC+SLxQex6izcCCB66EmAHDqQjDUA6xRo+JXL/c2bRhrUPrn/pSQ+z8qs6m5eSCPh82YIduCRCJ+F/xq/KTRDx7dJkpYzFJjnvWrthAbXTr2IJQKZRUMAMDj8Ro2bGhubh4cHOzs7KzOtSAQiD8ZNpu9b98+2ZIJEyb8xn8aEAgEAoEoFyRoQCAQCAQCgUAgEL8nixcvlrMrnzx58qxZsxRULS6WrFqFvX+PZ2WBWAx6epiDA7Z4MXh5ldMHjQbVMzNhx4DmevAqH8Q4XM2AaTbV0YkG4HK5Bw8ePH78+NevXyUSCWAUEtOfrD+erDtcqmzAAXw9YeVstRrkcDhl80FMmzatb9++VYmzR48eGzduXLBggbSEz+f36tVrz549Y8eOxTAsOzu7S5cucXFxsmeNGTOmcePG6rTft2/f+Pj4wMBAJyen+vXrl1u/U6dOAQEBfbt148hoLNg/i2+sdHTqacLwA6EOBw4cePr0qWyJvr7+lStX2rdvX1shqQOJRKpfv75QKMzJyeHz+QwGw8jIiKJSXGVhYVFHskvIkp+fn5ubq9CZAMfx3NzcvLw8AwODGo5KJBLFx8eXlJSIxWIymaytrW1nZydrLaAmzs7Ot27dki0pK92QJS8vTyQSqX4df3V0dXWl/iJ4QYFqSwqMzVaz2bJqBgDAo0F8GyP3Ku3k7Zs7oSFF3A7NPzJFReRS3Y+WQOScUwDmTADARo6Etm2lp4eFf8vLz7189RwA0Kg0Y2PTXj36eXs2olCofn5+fn5+Uq8FOVMHgvfv30u3v3375uvrC8ieAYFAlMfy5ctlZa9aWlrIbB+BQCAQfzi/89MRAoFAIBAIBAKB+GNJTEy8dOmSbEn37t337NmjoGpODj5iBISG/phQKSnBU1PxCROwRYuwAQOqO1RlDDHHXuXjAHAhA59mU7UcGdXD169fBwwYEB0d/aMIF0k4LyWcl6LstRTjFWTdoTratKY+cGorMOhqtXngwIHMzEzZkvXr1y9evLjq0c6fP//Tp09nz56VlnC53PHjx+/fv3/YsGGHDh2SyzVQv379nTt3qt++iYlJz5491a/fyd7+ga1tPzY762dXBin99fRALAYyWf02EZWjsLBwxYoVsiXGxsaPHj3yKlfSVFlKSkoIH2kdHR1laSPUh0qlmpubayCs2iM1NVUoFCo7KhKJUlNTNS5okEgkZX0spGRnZ8fFxXG5XGlJQUFBTk6Og4ODqalphTry9fV9//49oYoAgJKSEsKZQBk8Hk9hloq6C4+Hb9sG795BXh5gGJiYQLdu2LhxoPz2/oTKu6FWhe/4uAGZDD9rwwAAxPcBK7VUgDdvvv8VIJMAwI7LbxOb7MdOxfT1iWLs778BIC6+1FTjyvXzXTuXfrcLhALAwMfLN4EdZ2VZqjSUahqKigppNNqlS5c8PDw4HA4A0Ol0GxsbKysrU1PTlJSUqqa7QiAQfwYhISFnzpyRLZk7d+6v/ocegUAgEIgqggQNCAQCgUAgEAgE4jdk7969svkFLCwszp07p3DBKz51Kh4aqqCJ9HR80ybM1xfs7KovThX0MYEFUcCTwOci+FQEPjq1EoVSYmJi2rVrl5OTo/AoLogVpo7Gcmbp29eLfsFp7C0/VclkMg0MDPT19SUSiY+PT7t27XJzc2k02po1a2SrDR8+fMmSJZqK+fDhw2w2+/Xr17KF79+/l11BS2BiYhIQEKCjU403HX/0yF8ofGJi0ik7O73M/BsVw2YyGBAfD05O1RcDgmD//v2y72QSiXThwoVqUjMUFBTExcVxOByRSAQAZDKZyWTa2dkZGxtXsWVirlTFun/NotnupCkzlKFaAVAh8vLyEhMT+Xw+IWhgsVj29vba2tqydQoLC2NiYspGxePxYmNj6XS6np6e+j2amJhYWVl9+PCBSHjE5/OJV18FskKKug6bjU+ejIeHg1SbFR8Pnz/DgwfYsWOgpVV+C+V+0/786qigeztwsIaYsoYOOODXRcD8UYBhGPH2ZTPppxo6sSZPbtyiLQwaJK1w7NRBYsPE2JRBZ7i7NQwL/woAqanJcxdM4fK4hobGL16+aN2qNQD4+flt3LTu0tWzdBp9xtS/YmNjc3JyzM3NjYyMpA1KnRuQPQMCgVDNokWLJDJqVxMTE1mPMQQCgUAg/kyQoAGBQCAQCAQCgUD8bmRnZ8vlnZ0xY4biZdAvX+JfvihtKDUV/+cf7MABTQeoFnoU6GcK59IBAI6k4Hvq16GVnQKBYPDgwcrUDD+q8QuiIz+V29qdO3fWr19ftpxEImnEm0EKk8m8detWly5dgoKCVFTT0dG5fft2tac5z8kBAHcq9bmJSY/s7JifJziX6+g44jgUF1dvDAgAiUSyf/9+2ZJRo0ZVU6aJnJycqKgo2bl5sVhcXFxMFFpaWla9ixqTNeA4jmFYTXankXZiY2PT09Nl9QRcLrewsNDGxsbG5kdqn7i4OGUaC4FAEBcX5+PjU6F+O3To8Pz5c0LQQKfTyWSyuKyNgAwMBqNC7VeOj6Fw/BJk5wOLAf27QtfW6loq/EAgwCdPViAKFAjwt29h2jTsxInyG2nWDN68ASVeNUAmQ8uWaoajxYQhPWH7EeDwfirHMLy9179pUQAArs71I6MjZN9ROI5fivjSaPho2VMyMzOIjZBvnz58CvJv+iMGLo8LALm52enpqcHBwYRSYdHCZQDg7ef68MndaZPmyK6llk1C8fbt26fPH4aGf+3Qroubq4ea14VAIP4cnj59evfuXdmSZcuWVd3MCYFAIBCIX52KPqkgEAgEAoFAIBAIRF1n69atxTIzwUwmc9KkSQprSq5cAQ5HVVsxMZqNrUKMtyoVMVzOgDylduy1wKZNmz59+kmpgGGYoaGhZnvp2LFjgwYNNNumvr7+kydPxo4dq6yCnp7evXv35JKgVwseHkQ6CScK5aWpaTMajSgmASzV1V2iqwt6emBtXe1h/PE8f/6czf6xoJtCociln9AUYrE4Li5OodOAUCgkPAOqo98aoOpG+grtc2ShUqmyuyKRKCMjg81mp6enq8hVIUdKSoqcmoFAKBQmJSVJFVo8Hk+1QQKXy62og4K5ufmzZ8+IbS0tLdV6BTqdrvGvUznyC6H3JOg+Dg5dhGsP4EwADJ8DrYdCWAX/4uF79uA/J+v56WhwMLx4UW4j2NSpmKur0qP162MTJyo8JBAI7t6/efbCiQR2nLRw2XQY0A20fzaG8K9/0EwvwtvPFQAunL1BFPp4NZ47c1G/PoMBICcni5CbEPYJEokEx0sFFsQbxs7WoXOH7ro6upaW1kSmEje3BiXFxQG3rwwe3mfilFFE5c/BkccOnfH7GeJQYOC7DRvXLFw66+yFE19CPl64dKrcO4NAIP40cBz/3//+J1vi6Og4ZcqU2ooHgUAgEIi6A3JoQCAQCAQCgUAgEL8V2dnZe/bskS2ZPHmyMjt3rKBA9bJfnMPBJJKKr1rVDH664KUDX4qAK4GLGTC5bsxuR0ZGyhkqODo63rx5083NLTg4eMWKFffu3dNIR1rqeJVXqtmjR48OHz586dKlclYNvr6+J0+edHNzq45+5cA6dcKtrYHNBgBTEum5qekdLpctFnek092oVADAbGygymkIEOVy4ucV5F27dnVwcFBWWSwW83g8CoVCp9Mr2lFiYiJHuXyKz+fHx8fXr1+/os2WpcayThAmDcQ2hmFV6dfc3LygoECZaQGJRDIzM5N2Gh0dnZeXx+OVrsEnEkC4uLiQyWTV0aampirL9SAUCtlsNpEgoKSkRHWGC6FQWFhYyGQyVdSRo6SkRLa+sbExl8uVKPEk0NfXL1fhURVKuNBjPHz82VWBL4AP32DgdLhxEJzt1W7r9WtQYTVRVCQ5f57UunU5jdBo2J49MGkSHhsrdwRzdsb27IGf5SwEPB5v6871Cex4AHj15tnff62wsy395P63Hjq3hIPnIDk9WDvPr4GWXz2znwQTn4Mjvf1c49lxjslsEoYRJbIVBALBp6BIAPD2c+3auZepiVnzZi1JJPKgAcMBgC/gC/h8gUCwdNVf0jdth67NLS1sTh27UDbU4ODg4pLijVvWxCf8uEBnJw182BEIxG/G4sWLU1JSZEvWrVtH+655RSAQCATiTwYJGhAIBAKBQCAQCMRvxYYNG+TsGRYuXKi0dnmzkhiNVltqBoKxlticSBwArmfhk63rRNaJpUuXSqcSAYBCoVy6dIkQAfj5+d29e/fdu3e7d+++detWYWFhVTrq2LFjVWNV2XjHjh2Dg4Nv376dlpamr69PlFR9rbm6aGtj3brhR4+CQAAAFIDesvOjBgbYrFk1FMmfza1bt2R3u3fvrrBaYWFhQkICl8sViUQkEolKpRoYGDg4OJDU/n4oKipSXaGii/6rgvR9XmPqB9WYmJikpaXl5eUpPKqnp2dqagoAOI6HhIQUFBTIhs3n8zMzM7lcrpeXlwpNQ0FBgewXV1l4PB6Px1Mz10OFvigKCwtPnTp15swZaYm9vX1xcbHCrD2EOEP9xivB/A3yagYp8UkwdTk8Ut87ID9f9XEsN1etdlxcsCtX8JUrsW/f8Px8AMAMDPCGDbHVq8HAQOEZZ84fI9QMACAUCi9cPr1w3nLp0YHdYGA3kEigadMfpzg5usB37QLx/7OH72TbJOwZQCblh72dQ7fOPZlMlmw1Oo3O43JXrF0oK8HJycnJycn5a+GsoYN+Wl2dX5B37uLJyOjwlJSk0nuCYS382wweMEKtO4NAIP4YBALBoUOHZEtsbGyGDBlSW/EgEAgEAlGnQIIGBAKBQCAQCAQC8fsQHh6+d+9e2ZJJkyZZWFgoPaFNG7h3T9UCUysrzUVXGXqZwLwokOAQVADFYtBWtQK5JkhOTr5x44ZsyV9//SWXTr5Zs2bNmjUTi8WJiYm5ubksFqvscvaioqLMzMxHjx49e/asqKiIQqE4OTkVFBS8ffuWmNYdPHjwhAkTqvtyZP3Aax5syRJITsYfPwa5mWwjI2zCBGjfvpbi+rOQm+R+/vz51KlT5eqkpaUlJCTIrtoXCAQlJSWFhYWenp6qjQGkKFuOL0WZP4HGkZ2Mr6KzgqxJQxXx8PD49u1bYWGh7I0ikUi6urru7u7EblxcnJyaQUpRUVFUVJQKe5WioiLVL4FQKORyuQwGQ1tbm0ajqTBpoFKpOjo65V/SdyZNmtS9e/cWLVrIFjZo0CAuLi4nJ4fL5RK3kU6n6+vrOzs7q6+SqQRCEbz5oKpCWAyEx4Kbo3rNleskob7VhJERac8eEImwrCwAABMTTPm57MT4d0GvAaCBh5elhdWDR3eiYyIjosLqu7jLViORYOHiuZv+2f45OLJJi4Z/zV7897I53n6uzZu23LfniGzNv5fMG9B3KLHN4XLatG4DAK06+Lq7NlD4crx680z6DrG1tk9KYeM4jmHgWM9ZWqekpPjVm+cvXz/NyEwnSrS0tFs1b9vcv7WFuaW6t6W2IT7gZT90ysoRCESlOXjwYO7PIrCFCxfWnNAWgUAgEIi6DRI0IBAIBAKBQCAQiN8EoVA4evRo2VkobW3tv//+W8Up2MCBcOwYHh6u+LCeHjZ5smaDrCjGVGioDV+KQITD01zoZVK74cDhw4dlPdttbGxWrlypsCaZTHZwcFDh3g8AnTp1kivhcrlRUVF6enr29vZVDrbOg2HY/v1w+jRcuoSnpYFAACwWZmODzZ0LzZrVdnB/Cs2aNXv8+LF098KFC126dBk7dqy0pKSkRE7NIKWwsDAiIsLDw0OdjsrVPchlGaj0HEZFT1SmaajQhKU61VQ3SCaTvby80tLSsrKyhEIhAFCpVBMTE6kiDcfx3NxcFR0VFBQIhUKqovQERGvlhke8RnQ6nclkqhA0sFgs9fNN7NmzJzw8/N27d2UP1atXz97evrCwkMvlEokz1BTHVIXIOEjLVlUhrwDuPldb0GBmBmFhqirY2akfGwAAhQIqNIjfCQx+AwAkEvl/w8ZRadTnLx7zBfxLV84u/XuNrP7g1ZtnDx/fJbaDXn8lkch8Hg8AGEwWYcaQmZleXFJsZWlNp/9w5iDUDABQVFh058HNN0GvFv21Ql/f8MGj258+v/fw8OrSsYejowuJRAbAneo5jxo5sbi4KC8/18Wpvq6uHnFubFz0jj3/yumlhg8Z3cTXv2I3RA1kP/LqKwwq9AFHsgYEoropKipat26dbIm7u/uMGTNqKx4EAoFAIOoaSNCAQCAQCAQCgUAgfhOWLVsm9YsmWLhwoSp7BgCgUrH16/EZMyA1Vf4Qi4X17QvlJv+ufjobwZciAIBDKXgvk9pcp8XhcA4ePChbMmnSpAolki8XJpPp5eWlwQbrPtjIkTByJFZcDPn5YGJSbhoUhGY5depUvXr1ZOcdp06d6u7u3vS7VX18fLyKue2CgoLi4mJtbe1yO9LX18/Ly1Mx86elpSW7W9E5wtrKIlGhCdFysbCwUPalXVJSwufzVZzL5/Nzc3PNzMwUHtXX16dSqYRUQiEMBkP6Ejg6OoaFhSlMUUGn0+vVq6ciDFm+fPmyZs2aly9fKvueJJFI+vr6+vr6ajZYdThc4Km6iwAA+eonCxo5EoKDQSbN00+Ym2NTpqgfm/rExEYBgIN9PUNDIwDo3KnHzdtXE5MSbt+70at7P6LOu6DXJ88cwXHc28+VSDDRtGlTbz9XALCxLpVZmJqam/7cstSzh6gJAPn5eXsO7igqLCgozAeAeHZcdEzE/DlL92w/RCZTCP2Emam5XIQvXz2Vvn+oVJqlhZV/05Z+jTWpVFP4mVLfc4XwBVFfkaCsDlIzIBAaYdOmTZmZmdJdEol09uzZWowHgUAgEIi6Rm3mgkUgEAgEAoFAIBAITbF///4tW7bIltSvX3/+/Pnln+nnR/rvP8zHB6RTkmQyVq8eNmsW9vNKqdpipDlGwQAAnufBLZUra6ub3bt3p6enS3epVOr48eNrMZ7fCm1tsLZGaoaax8LCYvv27bIlfD5/8ODB+fn5xC6Hw1FxulAolP1QqMDKyorFYik7ymQy66YrCaYhZBusXCQCgaDcrBwqpCeyegWF6OjoSA0SdHR0XFxcyqoQmEyms7Ozrq6uOgGnpaX169fvwIEDrq6u6tSvGeytwchAVQUKGXzcVVWQBevcGWvTBhQaS7BY2NChYGNT4RDVIDMrAwCsrWyJ3e5dellaWAHAzdtXn714JBKJzpw/duzkQRzHaVQayKgTPgdHfg6OtLZSEJVsBqJ9B3Z36dSDTiv9Qk5OZhNqBoLsnGwAoFJpKpKD8IWlb0VzM8tt/+5btmhth3ZdqmIdr+IzRYB/p3KNVzowBAJRddLS0uR+iowYMeJPE/giEAhZsB0R2I6I2o6iYvyKMSN+LZBDAwKBQCAQCAQCgfjlCQ4Onj59uuw4PpVKPXnypLrmAV5e2I0bWEgI/vAh8Hjg6Yl16gQaNR6oCvZMGGsJh1IAAP6OxjsYYMxqdyVXQGFh4aZNm2RLBg0aVI4BBgLxKzBlypSgoKBjx45JSxITExcuXPjff/+JRKKqTKLLQiKRXF1dw8PDuVyu3CE6ne7o6FhuToSaRON+D1WfMaXT6WQyWfXLoUIyAgAuLi5fv34te/8BQEtLy9nZWbbEwMCgcePGiYmJRUVFYrGYTCZraWnZ2dnJZQYpi0gkiomJefTo0caNG+fMmdO/f3/V9WsYUyOwt4b0TKUVHGyga0WcibA9e/BFi+DxY8iWEdxZW2NDhmBz5lQ6ThXgOM7hlACA3vf8DhQKddL4mf9uXcPlcs6cP37u4kmJRAIADAajdYv2Dx7fge+aBsKqYdDAIcoal/o80Wi0jMwMoYAfFvH1+4cA19bWMzUx7dqpZ7lBdunYg8MpNjez7N61D4PBKLe+FDU/KRr5YBImDdJ+kdcCAlFbrFq1qqSkRLrLYDDWrl1bi/EgEIg6AqEPwOfUr+1AKsCvGDPiVwEJGhAIBAKBQCAQCMQvT1BQkNxAvIODQ8VSIWAYeHlhdXUt1LJ62PUsPEsAyTw4kAxzK5iUXCOcPHkyNzdXukuhUFauXFkLcSAQ1cD+/fvDw8PfvXsnLTly5MiMGTMaNmyoYhE2QbkVpOjo6Hh6ekZHR5eUlBAyCBqNxmAwHB0ddXR0Kh183Ucj8ggtLS0GgyE75SMHg8FQnbuByWQ2aNAgIiKipKSEmPAGADKZrKOj4+bmVlapQCaTHRwclLXGZrMfPXqUlpZGpVLFYnFubm5cXFx4eDibzbaysvL3979y5Yo0cUmdYtk0GPc3ZOYoOMRiwNCewKzA/DsAhULasgWiovCjR/HMTAzDoF49bNIkMDHRULzycHlc4o3EZP7Qr1hZWs+d+fe+/3bk5+cRLy6NRl8wd5mJiVkCOy4qpnS9oLef64B+Q5cvWV22WdmUVQKB4ODh3bIJSjAM69K5V/cuvZkMVT8txGJx0Pu3JsYmTo6uc2cuquilqU4AUR0+CrKahiqifvYKBAIhS0RExNGjR2VLpk+fbmdXG7/1EQgEAiA6On/KlNd797aoX18fkEABUZdAggYEAoFAIBAIBALxy+Pr6yu3uDAqKqphw4bNmjVr27atj4+Ph4eHpaWlWCxOS0sLCQl59uzZjRs38vLy9PX1582bN2fOHCaTKRaLRSIRvU56/utTYHk9bFYEDgD7kvEpNhizxvMHBgQEyO6OGTPGxcWlpoNAIKoHOp1+4cIFT0/PgoICokQikaxZs+by5ct0Op3H4yk7EcMwY2Nj9TtiMBgNGzYUiUTExDyTyaTRaOWeVVFBAOEoUOmmNDtvqkGzB3Nz8/j4eKkWQQ5jY2NlVy2FxWI1avR/9u4zrImsCwDwmTRC7x2pFgQpKhbs2Hvvde2uvX+2ddVV19517WvvvRcUxAYiIoqAitJ7h0BC2nw/xs1mQwghhCbnffbHZObOvXciYcncM+c0y8zMzMjIEIvFdDrd3Nzc0FBhDYYSOBzOzJkzHzx40Lt3b1tbWw6HQ6PRLCwsvL29nZ2dGzRooMy/aTXq0gaWTIFtxyDtvzWMdHVgSA9YMVOlThs2JDZtkvm5Ofr3gehvn6dPmedg76jqZOXg/ZNjg/3f2AIHe6e1v20OevMyNzdHT1+/besODAYTAJYsXJWVnRkXF/MlOsrayqZ9W58yUyzk5eVIRzMAgJaW9pABpeZ1oAiFwn0Hd3yK+ECn0xfNW9GgfrlLjdTeaADM9ICQypYtWyYUCiUvDQ0NV6xYUY3zQQjVKFUfSdCo0WWSJF1drwgEU2g0IOc7U7UklJ8JRj+gSoIBDQghhBBCCKFar1WrVr///vuaNWtk9gcGBko/cl1SZmbmihUrtmzZ4uXlFRQUxOVyhw4dOnny5M6dOyv/1HXVGGMBW2MhgQfpfDiXApOtq3oCISEh0i9nz55d1TNAqDLZ2tquW7du3rx5kj03b95MTEy0tLTkcDilVTrQ1tY2NjYu71gMBkNfX1+FSSoTaqBkOEIVrzuqZSwbGxsOh0PFIkjvp9FoBgYGjo7KrpqbmJiUKwxFxpw5cwiCiImJ0dbWVrmT6jV7ArTxgrV74Hs8cHnAZIKNBfw6Bgb3UNsQBQX5QcGvAOD8xZMr/icnI4LKCot+ZOkoWWFES1PLp2M3ACgs5Jw5/3dI6BuCoI0Z+Utb7w7GRibNmrZQcggTE7MuPj1Cw0JysjOpH9xWLdooPkUsFp08c/hTxAcAEIlEX6KjVAhoUCPl8yXItCntF0h59yOElPH169ebN29K71m2bJmRkVF1zQchVNuVK/JAAbFYzOMJtbT+XUFWnKqBOqqgAUIVhwENCCGEEEIIoZ/B77//bmRktGDBgjIL3peUm5vr6+tLbV+4cOHChQvOzs67d+/u3r27uqepOgYBs+sR//tKAsDueHKCFcGowkWE4uJi6XoTTCbTzc2t6oZHqErMmDFj69atiYmJ1EuhUHjp0qWFCxdmZWVlZWWVTAzAZrMbNmxYlet5CpYn09LSYmJiiouLqZedOnUCgOfPnxsZGbm4uEiaKZMvQb2BDlRv6kpH7+zsrKOjk5qayufzBQIBg8HQ0NAwMTGxt7ev+FSVQZLk1atXY2Nja280A6WZK9w8BACQWwC6WlBWbotyy8zKoDZS0pIEAgGTyVRXz8kpPz6hJsalVrU4dfbYu/c/SkicvfC3exNPXV095YcgCGLksHEjh43zD/D9+CmsgVPD7l17K2h/7eZF36cPqKQOBEF4t2rv06Gr8sOpXUV+KZUW36DkfoRQuSQnJ0u/rFev3pw5c6prMgih2o6KKqhgTMP27S1XrAhp1cpMEs1AJWlQzxTlwaoWSEk165EjhBBCCCGEEFLZnDlzfH191bKsFRUV1bNnz99++61G3amfYAkmTACAOB7czKjSoSWrpBQ2m13TMlggVHEsFmvq1KnSex4+fAgALi4uVlZWmpr/5ren0+m6urouLi66urrS7QsLCzMyMnJyclSIrCov4h/UuNLRDBLt27fPysr69u1bZU9GMel09BXvzcbGxsvLq2nTph4eHk2bNvXy8qqyaAYAKCoqEovFP9Pjswa66o9mAACB8EfJBh6Pd/DI7qgvEWJxuT8UXG5Ryf8Lvw58DgCabE0rSxu5ZxUWckLD3gKABksDAAQCQUJifHmHpnTq0HXOr4t6du9Hoyl6j16+DpBEMwwdPHri+GlaWtUW7yL9KSv5iZP80lByP0KoUrVu3Vr6f2Fbt26V/mMDIYSUJx1zUJH4gwULPLjcSf7+ZdTnkju0CkEJknMrNWYC/RwwQwNCCCGEEELo59GpU6fIyMjjx48fPXo0NDS0Il2RJLl+/foTJ06kp6ebmZm1adNm7NixvXv3Jkny9u3bISEhQqHQ1tbWxcWlefPmMoualUSTDlNt4M8YAIAdceRgs6pbfGCz2dIvuf+UMEfoJzNw4MDff/9d8vLt27fUhpOTk52dXXp6ekFBAYPBMDExkakZkZqampSUxOPxqErYbDZbR0enUaNGDEZl3XghSZJagCQIIiwsrGQ0A6VDhw6BgYG2trbKPyJfqeua6ip1oampWS2rPmKxGMO5lMHW+Pf/Gh/C338If29hYbV04SpdnbIzJaSmpTx4dPv9h5DCwkKCgKYeLQb0G2plaQ0Ab0OCPkV+BIA23h1K+3ARBEEQNJIUFfN/fCgsLCzVcEmluHjlbH5+HrVNkqRdPXvlz1X5s6b8iXI/cerKmIIQqiANDQ1/f/+NGzempqaOGTNm+PDh1T0jhJA6VXyRXuUe1FV7gqJkkoYKXq9654x+PhjQUBZSKBLGiIXfxaJUUpRFkgUkKQAgAZgETZdGM6IxLGgMBzrDEQhWdc8VIYQQQgghBGw2e+bMmTNnzvzy5cvr16/DwsLCwsK+ffuWn58PAMbGxvb29k2bNm3btq2GhsaFCxeuXbtWUFBQWm9U8vnExMRLly5dunTJyclJT09PJlSCTqe3b9/+2LFjyldwV9k0a2J3PFkkgnAOPM6C7saVPeAPLBZLS0urqKiIeikUCgsKCqomjAOhqtSkSRNNTU1JyE52dvbjx48NDAyYTKaBgYGdnZ2VlVXJs75//56cnCydlYHH4/F4PC6X6+HhocZk+6Xx8PDw9/eXvKTqTQAAtZPH46Wnp1tbWyvZm/LLnNKrqnVkcZQgiJLFR1BJhoY/kljY2TokJMaJxeLU1OQ3wa+7+PRQfGLAi6fnL52iAoMAgCTh3fvg0LC3ro3d2Jqa70LfAoC2tk6vHv1L60FLS7tPz/63712nXtZ3amRkWFn/s9x/cOf7DyGSl5aW1vWdGip/ujKfGgWxCyp86CSBUKC+6CKEUEXY2dkdOnSoumeBEKoUkjiA8q7TVyTnQXWpRVNFtRQGNJRKJIgW8T+KhF/EwmSxKJUUZ5Fi2bucBE2HoBnS6BY0ujWdWZ/OakJnNq6W2SKEEEIIIYRkNGzYsGHDMtYVevbsefTo0eDg4N9//z0iIsLHxyc+Pj4gIKC09nIzt4tEIn9//8GDB79//76Ccy6TERMmmIv/SqYBwJo3GV1N4mjNm0GVPC5sbGwsCWgAgOzsbAxoQD8fGo3m5OQUHh4u2fPly5cmTZoAQH5+flZWVpMmTTQ0NKRPyc7OTk1NlVtjorCwMCIiwsPDo5JmK702WZJ0iAOHw6mkOdQ12traPB5PJBLRK1CnISkpKTMzkypSQCX8sLa2/skS/uvq6GlpaRcVFdrbOfbs1vfQsb0AIPPZKen2veu37lwFABqN5uneXEtLOyUlKSbum1gsDo/4QLVhsVhTJ83S19NX0E+/PoP19PRDw95qa+kMHzJGTdckq7iYF/bxneSlhgZ7/OhJFfnBKKm0nwrqs69aRELJmAY1JmyQ9IyhEgghhBD8RMv8pV0IlopAVQYDGuQQCb4K+e9ExcFC/gdSnKegJSnmkGKOWJgAEEwQ2nSWO0OjOUOjOZ3pUmWzRQghhBBCCFUEg8Hw9vZ+9OgR9ZIkyRUrVmzatKm8/YSFhQkEgsp+FJu8cmXhqQtnfv27gK3ziW1y7sCOMWmrieXLoX37Sh0XAExMTBISEiQvk5OT7ezsKntQhKpeo0aNpAMaEhISqIAGkiQ5HE54eHizZs2kVxkTEhKolWm5OBxOFaczodIzSKIZqJdfv36tsgn83AiC0NHR4XA4MjVHlCQUCsPDw/Pz86WXe/Pz8zMyMpo0aVIFyTzKJy2NfPMG8vMJd3do0gTKGXJhZmoeG/c9PT01Ly8XANhsdvOmLRW0v3r9woPHdwBAT09/5rT5To4NqP3p6amPnz74FPGBL+A3rO/cv89gCws5iVKkEQTRqUPXTh26lmvC5aWhwR45bNzH8LCcnCwtHZ05MxZqamqpsX+ZDChygxvUmGVBcUhNaUcV7MeYBoQQQuinVLI2xE8Tt4FqMgxo+A9SnCMsfifgPhDwXgCUL4UgSRYKi18Li18zNFqxtHoxWC0IukklzRMhhBBCCCFUSQiC2LBhQ3Jy8qlTp8p1Ip1Or/Rohr/+Ig8cMMnNnXX/8KZBCwFgQ7+5g5Z01Jw/n1i3jujTp1JHt7Ozk661ERUV5e3tXakjIlQtZCJ1pON4AIDD4cTHx0vakCTJ4/EU9CYUCtPS0io7oCE4OLiwsBBKiWYAgAYNGuDiorro6enl5eWpFtAQERGRlyf75AxJkvn5+Z8+ffL09FTD/NQiIYFcupT88gXS0wGA1NYm7Oxgxgxi0CDl+zA3t4yN+56WkQokAICHe3MF6/23716johmMjIwXzV1uZmYhOWRmZjFm5C+qXknl6type+dO3Suj5zLruUhCHFTIryA3K4PcHkqbhhqTOiCEEEKoRikZr6CgJfxTWUOFmAbVzkJ1VlUkJq0txKKUYs55bt42AS+gvNEM0oTFQdy87TzOKbEwTo3TQwghhBBCCFUNGo128uTJFy9ebNu27cyZMykpKffv3+/du7f0bX09Pb1ly5ZJ7xGJRCEhIfL6KwtJwj/FwhX59o08dgxycwFg9v0j5nkZAJBsaLG/51RIT4fNmyE/X5XRlebi8p9EdK9fv67U4RCqLiYm/3k4QSagAQBycnIk2wKBQCwu4waCgvwNqiGkUHtatGjRqVMnSfhCp3/InKXeadRZ+vr6JYMSlJGRkZFf+i/q/Pz8lJSUCsxLfb58IUePJl+8oKIZAAAKC8mICHL1anL3buW7MTE2BYDc3ByqCoOCT4rv0we37l4DACMj46ULfzMzNoX0dJAqclTXlBnNUPJQZX/AMXYBIYQQqmLVtdhPBSiUVktCJgpBsl3e2hNUe6xYgZSHGRp+EAtjePmHBMUvgeRXvDdSXMAvuioWxrP1ptOZzgB416AOSUtLa926ddeuXWfNmqX80xUHDx789ddfASAmJsbe3r7ypocQQgghhJTUtm3btm3bUts9e/bs2bPn+/fvT58+nZCQ4OTkNH36dHt7+1evXgUEBEhOuX79evPmzZUdQCQiDx+Ghw/JzEwQiQgDA2jalFi+HEp5klu8cyekpVHb2rzCFVe3zZu0GQC2DZjb+mtwu8jXsH8/sXy5ytdbptatW0u/fPToUWkZsBGq1WxsbKRflgxokA5QYDAYZX4KGAw133spubJIkiSN9uORFUl6BoqGhoaLi4uenp5ahi4uLk5KSiouLgYAAwMDtfRZ6+jq6nI4HBVOTE1NFYlEpR0lSTIjI8PS0rICU1MHkYhcsICMjZVzKDeXPHGC8PEBd3dlejLQNwAAsVhsamqekZn+5UtEASdfV0f2R/F10ItLV88CgJ6e/sIBo40WLRF/+wYcDjCZhJkZ9O5NTJ8OtDr0RJbkV4oyMQRUG+lUDeU6ERTmWlDQIfUHANaVQAghhJQkSWZQeZ2rvX/FGRQkg5bcUOMoCElgQAMAgEgQzcvfIyx+C1DqF8tyI4XC4iBeXhFbbzadpdQ3vaq3atWqDRs20Ol0obwHwp4+fbpnzx53d/d169Yp2WHPnj0fPnwIAAKBQI23bC5evLhp06ZTp065ubmpq88KUvDW3b17NzY29ujRo6NHj1a+w0q6EXz69Onx48cDwNKlSzdv3lwZQyCEEEII1R2enp4yEaujR4+WDmj49OmTsn0VFpK//EK+fSvJzUAmJkJ4OAQFEfv3g7Oc7/NEXJz0osGYgEsnfMaEOrgXM1n9l124uXlkh/Dwcl1OeXXs2JHJZEqWcuPi4kJCQry8vCp1UISqnoODg/TLpKQksVhMk1pPlf76RqPR2Gw2tcAvF51ONzc3r4x5SpP7jZIgCG1t7fr166slmoEkya9fv2ZnZ0suNl3y+H4dw+VyNTQ0VDhR7r2XcjWoAuSdO2RERKmHMzPJHTuIEyeU6UpDg01tNHFxj4j8mJeft/7P34YOGtm8WSvJB+rZ86fnLp4kSVJLS3u+awvT2XPJ5GRJD4KUlA+ZKbw3L73/Okpns1W+qFqkXEEJEjLxhVVTDwJjGhBCCKHyKteSvwrxAeoKDqCSNCjoUG58RrmGrtQID/RTwoAGEAm/FxccERa/AVD7399iIT+MV3CUrTeDznQpu7lCX758GTt27Pr167t3r5TifDI4HM6YMWNSU1Pv378/ZsyYRo0aVcGgclGhAwDQq1evoKAga2vr8vZQxW/d3bt3AcDQ0LB9+/ZVMBwAPH78eOnSpQMHDhw7dqyTk5P0Icm3SrU/EoQQQgghhACAyWRKv6Qp/QgpOXMmGRgoZ/+XLzB7NnHzJmhryx7j8aRf0cWiQwfntdvwkM9gkQTx55DFHR5tKcfUy09PT69Tp06PHz+W7Lly5QoGNKCfj7m5uXRNAYFAkJqaamVlJWnAYrGk29vY2BQWFpa2FK2rq6uu7AhKsra25vP5BEEYGxubmppKKlNUcNExMjIyIyNDTXOsxTgczvfv3xs0aKDCuWU+yVAjct48eFCyClKCns7xZo1zNDWGRHxrHx9PzTI/Py8lNTk5JVFDQ6NF89ZMJkvmLMnluDfxTE5JfPHqWXZO1uHj+w2vnXd1cdfU1PwaHRUbFwMAGiyNOf1GWC9dDlLRDJ/MjM65NcjUYgNA2pI5Q/YeqaxLrhmULDNR2tGSOZOU71DxfEo7V9IAYxoQQggh5VXGEn4lZWiQdC63W8VjYd4FpHZ1KGObXGJRCr/wmoD3vBKiGX4QFr/hF14VC+Mr0klmZmaHDh2Cg4N79uy5fPlySYrCoUOHEkoIlHerVDEdHZ1NmzYBAJ/Pnzt3bkUmX0ErVqxo06YNACQlJfXv37+onDUUq/itKygoePDgAQD07du3XDEEFbltceXKlffv369Zs+bdu3cyhyQlKmVutatdQUHBkSNHunbtamdnx2azLS0t27Ztu2PHjqysrEodFyGEEEKoev3999/SL5WNA379mgwOLu0g+eULuX27nAM6OjI7GqR8O3B4EbUdVL95hE2lRyEPHjxY+uXJkye5XG5lD4pQFatXr56dnZ30noCAgPz8fGqbRqPJZFwwMTExNzen0+klu9LW1m7cuHHlTVWu+vXru7i4NG7c2MzMTBLNABX71pmenp6dna2mCdZiBQUFU6ZMGTx4sG4ptYEUkwmFKamyv7krpcRvdS6DfqBlk2RdLS6Dfsa94fwGFst/WzBr/qRFy2Zt27Xh3MWTf586vH33n2KxbNLT3NwfPzO6evoTxk6dMHaKrq4eAOTkZr945f/4yX0qmsHI0HjB3GVOJ05LRzME2FntbdmEimYAgISsDEhMrKQrrglkogfkflrJf8g9vbS4pdJOkRlXwf7S7pjJnQBCCCGEKolqBR1UVlpiBip5gzLBCsSuqCqeM/q51e2ABlIo5L0ScB+rs9KEvGEEvGcC3jMg+Sp3YWJisnnzZhaLRZLkpk2bunTpkvZP9dxycXZ2Jghi8eLFyjQeP358y5YtAeDRo0f37t1TYTi10NLSunnzpoODg46OTps2bSR3kZRUxW/dpUuXqJCLAQMGlKt/lYPZRSLRjRs3AEBbW7tPnz6ldVupGRqePXvm6uo6bdq0J0+exMfHFxcXp6amvnr1atGiRS4uLlQVEoQQQgihn8+DBw9evHghvafk32Nyic+dg4KCUg+TJISEyNnv6lpy35DAm31CHgKAmKBt7DpVmdErYvDgwdILcqmpqdu2bavsQRGqYmw22939P4UjDx482L9//9GjR2/cuNHX1zcrK0vmG1z9+vUdHBy0tbUlaVrYbLaJiYmHh0eZa9jlVebiouJFR9UGTUlJkTweUAfl5eVdvXp14sSJ9vb2Ojo6+/fvV60fGxsbBSELDAbDxsZG1Tmqj5aWzI59rd2yNTUAQEsgBAAunZaZlcHn/+ce17fvX5+/9Jc58eOnDwBgYmyqpakFAO3adPrzj53jx0xxdXHX1dFjMBg21rb9+gxes+pPJztH+PZNcuLD+vV8Xr45cvCcZI99RhZ59qwar7LmkI5FkP7FosxDOHI//tL9KHmvSaaZzC8KshQKrgUhhBBCylNm4V9SAKJKZlQGZRI2SF7WkDmjn0CdzkIvEkTwuQ9JcW5lD0SKCwTcR3RmI4ZGS5U7mTBhgpOT06BBgzIzM589e9a8efOrV69Sh+zs7FatWlXylM+fP1fk9iJBEOvWrevZsycArFixonfv3ip3VdL79++bNm1a3rP27du3b98+ZVpGRkY6/1N4uCrfupMnT1IbQ4cOLa2NsbFxZmamCp3L5efnRxUu7du3r1aJ+w5VkKHB19e3V69ekvSqZmZmFhYWcXFxVILW9PT0fv36+fr6dujQoZImgBBCCCFUXajKaBLu7u5t27ZV5kQiO7uMFYbcXDlnLV4MAQFkTIzM/mXXd95v1k1M0O5o273MhbYGykxBRWZmZkOHDj137t9FpvXr1/fr18/T07MSR0Woyg0dOvTMmTMyO5OTk5OTkx89erRu3TpLS8s+ffqMGjXKx8eHWsCztra2trYuKCjgcDgsFktPT6+SvoWVmf5d8RKmasuNMqvXPzehUPjp06ewsLCIiIgvX75EREQkJyd7e3v369dv/fr1KtTBlNDT0zMxMUlNTZX+N9LIybG6f18zNVVDQ0O3cWOYPBlsbdVxHarq0wcePoR//sWFNCLaUB8AzAq5KwJC3lmaJjZpLOzUicVimRibmpmaW1hY7dyzKSMz/dbda+5uTQ0NjKgTn/o//vI1EgCaN/v3VpgGS6N9207t23aSHTQzkywspDYvuzj5OtmA/2sAOPrX2Sm/jiEAWiekQXyFUp8q+QGpYqWlVZBQcrYl+6myyyyZUqJmvtUIIYRQjUXlPFA+7UGVlXJQPhmDgtMBy08gNam7AQ0kWSzg+Yv4H6pmOJHgi4DrS2e5EYSmyp20a9fu5cuX3bt3j4uLKyoqkjxzb2JiMmXKlJLt/f39K/i8VI8ePXr37u3i4jJv3ryK9FPtquate/fu3fPnz1Wbocpf8/bu3UttjBgxouTRyg5oiI+PHzZsGBXN4ODgcPTo0c6dOwOAUCg8fvz43Llzi4uLBQLBsGHDoqOjVcvJiRBCCCFUM3369EkmPcPatWuVPbnM7Fly/3gzMCDWryf/9z+ZtNtN4iOGffC96NEdAFZEk0+bE/TKfDxy1apVly9fFggE1Es+nz9+/Pi3b9+q/TF0hKpR3759PT09379/X1qDlJSUo0ePHj16tH79+jNnzpwwYYKRkREA6Orq/pRffCRfLX9iycnJ165du3v37suXL+vVq+fh4dGkSZPRo0c7Ozs7OzurK+thw4YNCYLIzMykYkTsL10ye/lS459ajeTr1+Tdu0Tv3sTatVDJT7o/ffbY/5mvlqYmS4PNYrKMjU3cmni6NnYjevWCxo3JsDCqGY0EGkmKCaJxZo6mUNSWJ6ItWA7/LaQyeOCIQ0f35ufnrd2wol2bjjraOp8iPkZ9iQAAPT39nt36Us3kLt4nJSf6PXuckpTgZm3SPT39i7G+r5PN0b9+JGNYMX5wOkCDrDyzQi7JZlfkHSFJkppAmTEEVal6pyE3vEm1mKeSYQ015B1GCCGEagVJTAPIy38gSXJQ9WEB0iOqMS4B0zYgFdTZgAZSxA8X8t8DVN2f1yJBuKg4lMH2BlD9K1jDhg1fvXo1evToHTt2NGvWTI3TK83du3crtf+WLVv6+Pioq7fHjx+/e/dO7qEqeOu2bNkCAARBHDp0yNDQMCoq6rfffgOAjRs3NmjQQNJMQ0MDAObPn7979+6SnTg4OJTcmZKSYmFhUXJ/TEzMnTt3AEBXV7dXr14lG0juOlVSyYm1a9fm5uYCgImJyYsXL6ysrCTDTZs2zcDAgAqzSE9P37dv3/LlyytjDgghhBBC1YIq+yXh4eFRjqJjDRvC06eKGpiby9/foQPt9Gny99/J798hIwPodDA1JRo3/n1Y81vRwBXD+wLYmwDzK/Ph3saNGy9evPjPP/+U7Pn48eP27dvxjz30M6HT6devX+/du3dkZKTiltHR0QsXLlyxYsWoUaNWrVrl6OhYNTOsYnQ6LS7+W05utpVlPTNTOV9Oay+SJG/evHngwIGQkJC+fftOnTr1/PnzBgYGlTdigwYNrK2tExMTDfftM3rwgJDJfpGWRp45A0VFRGUW9PkU8eH8xZMyO5/6P7K2spk1fYHpvn3wyy/kt28A8M1QT0wQAGDG4YKRETF9ukw0AwB4NWv1vXP046f3Cws5Dx//exNJX09/9q+LdHT+E+JD1USgtp+/9D974W+qmskXG1PrJKMU3X8TT2Y7OS7V1gSAJulZwGQS3btX8KolMQ0y00AS0tEeKkQ2SN5hfG8RQgghtauZSQ4wNAFVmToa0ECSPGFxkFjwvSoHFQkTBMUv6RpNK5KkAQCsrKz8/f3lHrpw4cKoUaPgvwUXlCcUCpV/jj8jI8PExKS0owr6Wbly5fr16yUv27dvv2nTJmq7sLDwy5cvCkpRNGnS5NOnT1TLkuUVAIDD4ZQW0ACV+dYBwNevX69cuQIA/fr1mzp1KgBIntjz8fFp3bq1Cn2Wac+ePVTIQkFBgaamop+refPmKZNmIzg42MvLS8nRExISTp06RW1v2rRJEs0gMXz48CNHjvj6+gLAvn37li1bhsUUEUIIIfTTkPmzc+LEicr/qUNMn07evQsJCfIPa2vDmDGlnly/PnH2LFFQALGxQKeDgwNoaloDLBHCuu8kAKz7ThoxifGWSs5FFWvWrLl3717YP8/vAsDGjRt/+eUXS8vKHBWhqmVvbx8aGnrx4sWnT5+GhIRERkZSy65y8Xi8v//+++LFi4cPHx6j4PNbO0V9ibh683xmVjoAhEe+t7VxaOXVTkODXd3zUoOEhISxY8dyOJwlS5bcunWLza6ii9LS0mpIkuIXL0BuLQ+BgHz4kBg+HFqqXrdUMU4hh9pgMBjmZpY0Gi01LVkgECQlJx48unfVsj+Iixfhf/8jIyJuO5gBAEssbqlvQqyYTfToIbfD4UPHODdyuffwVkzsd7FYZGBg2KJ5617d++nq6knayORICPvw7sz544f3n6aOTvl1TKaeTsOMbJr4x1r4Sc9G1IZNfiHRqBHRtaukq2opalBl6QekAy/US263MuELFbw0DGVACCGE1Ku0tA21QrmKVtTqK0VVoK4GNIjSRYJIkuRW7ah8kSCSFKURDPsqHbf2+PXXXy9cuLBu3bqlS5fSaDQFLWvguvjSpUup21tKPpo2cuTIJk2aSF4+ffr0/PnzALB161bJsyCBgYHHjh0rrYf4+PiDBw9WZM4VdP36darYhIGBQWn37KZOnUoFNCQnJ4eFhWFxZYQQQgj9NHJycqRfurq6luNkExNi4kRy1y7Iz5c9RKcTPj5E795l9KCrC25u0jvm2sLDLAjKAxEJc6LIAwkwyIwYYgb15YQBVxSLxTp58mSLFi0khSc4HM7q1auPHDmi/sEQqj4aGhrjx48fP348AHA4nMDAwBcvXjx//vzVq1c8Hq9k+6KiovHjx2tqag4ePLjKJ1spPnwMPXh0j+STTolPjOHyirp37lcDv5iXS3x8fIcOHX799dclS5YovgVRGcQHDkBGRqmHc3PJQ4eISgto8GrW6n1YyNt3QUKhMD8/b+6sxRbmVldvXPAP8I1PiH0d9KJN6/bEiRMZ375+3r4WADq2bGcwaabiPt3dmrq7NRUKBQKhUJMt/4kL6aX6k2ePSpcyOfrX2aPU1qcfz/ktuHr/xyEAgA9yqzWVN9FCabECtf2HWUmlpV6olgARhBBCCEmj1v6VaanG0g/KUzkTQ7miGaCarg7VCnU0oEEkiBSL0qt+XFKUJRJE0sof0LBw4UI9Pb01a9aof05S6HS68rcgFZcFnTZtWmnfBluW8oU8Pz//3bt3AoFg+fLlDx8+PHXqVL169RRMVcl5Vs1b9/r1ayrncP/+/ZVMxtC6dWvploWFhVRAw5gxYyRPtrHZbAUBDatWraJuonXo0KFxiZSPlNDQ0Ddv3gBA165dnZycypyVmZmZMpOnUNUuAKBXr16lPcjSu3dvGo1G3aR49OgRBjQghBBC6Kchk5A8IiKiq9TDo2Uipk4FBoM8fhxiY//da2ZGdOlCSFVzUB6TgHNuxMD35EcOAEBkIUTGkH/GQB8TWO1ENFJ3WIOHh8esWbN27dol2XPixImVK1fa29ureSSEagYdHZ2uXbtSH/OioqL79+8fPXr00aNH0iuyACAWi6dNm9a5c+dKrVmgpJIPlJd31fb2vetUNIMGS6Nzpx5DBo2g9k/5dUx2Tqaxkan6JlvVRCJR+/btZ8+evWTJkmqZAJGcXMbScXol3rai0+nTJs82MzW/9/BWASd/9/6t61ZvHjZ49PuwkNy8nIuXTzds4GxibBqXk0m1b92trDC7fzAYTAZDqdyf+fl50i+n/Dpm6dzlToePwbNnSz2d8jRYR/86CwDTfh2zb8IcZqtW0o3VvgCvTD/VnhZCXUr+NlB8RXUk2gMhhBCqCWTW8ksmLaD2VMuqv+KQC9UiHuSehTENSK46G9DwmRSXeBaq8pFkoUjwhanZq1xnbd++fefOnQCQkZGxd+/eyntugCCIKVOmqKWr/fv3M+TFzkt4enrKfF/S09MLCgqaMmXKhQsX/P39PTw8Tp8+3adPH+k2kgyfpZW02Ldv3759+yQvq+yta9269c2bNzds2CApn1FekktTcpIhISFnz54FAFNT05s3b5Z2s2zNmjVUQMPMmTMHDRqk2txKExQURG20adOmtDY6Ojqurq4fP34EgIiICPVOACGEEEKoGnl5eV2/fl3y8vbt23Pnzi1XD8TEicTgweTp02R4OCEQgK0t8csvYGen8pRMmPCoGbExhvw7GTgiAAAS4E4mPMwiJ1pDXxOisTaYsVTuXtbq1atPnTqVnZ1NvRQKhVevXl20aJHaBkCoptLS0hoyZMiQIUO+fv16+PDhkydPZkg9ap+VlXXo0KH//e9/1ThDivSypWpLksZGxrFx39lszfVrtunr6RcXD9TQ0ADqYfq/zpYcqxY5dOiQiYnJ4sWLK2uAtDTyxg2IjgYTE6JPH5BK0PhD6RVMlG1QMQRBDBow3NDQ6OyFExxOgZ//4/59h4wdPXH/wZ1F3KKz5/+eN3spVOESvra2jo29I23HDnF8XP6mlZL9h/86e/ivsypPgPrJr3U/nxJKzlzyMa+MKy2tT5nfKrX9rUYIIYSqWGlr+crvrJaYhpLTkLtfMckVYeACUl5Vp9SrIUTCeJIsqPpxSXGRSBhf3rOmTJni5eUFAAcOHBg1apRMsseq1LZt2z59+mzevLmS+tfW1j5//vyOHTsYDEZOTk6/fv3Wrl0r/V2IKnBAp9OVvBdTZW8dQRD9+/cPCgoqLVNCmSSP9SiTfKK4uPiXX36hTtm4caOCR3+Ki4upDequkxqlpKTk/5MhuUnJWzNSGjX6Ufby69ev6p0DQgghhFA16v3fqhDPnj2TLO2Xg74+MXs27eBB4tgx4vffKxLNQNGiw/r6RHRb4oQr0dcEaAQAQHHMp72bN/b8fY/jiXdNA8kXuRUc5AdDQ8N58+ZJ73n8+LF6ukaolmjQoMHWrVtjYmL69u0rvX/37t0FBdVwz0EukiRLLjEquejo6NAAAHg8btiHEABgsViJSfFTfpVfcJAiEol279+6et3Sp/6y6StqjsLCwj/++OPEiROV8ui5QCBeuFDcty+5fj154QK5b594+HBy2DBITPxPM339Mvops4E6dOrQ1c7WAQCivkQAgIdbs7beHQDgU+RHoVDgYO9EvUXBIYHqGpEkyUtXz1I/RdJhMTOmzNXS1CIIgmZr5+TUSPqUlNRkACAIQuV/L+lzyX+oeAHoHzJvo2ppYBBCCKE6S7KWT853lvlPuo2C/6psqipkX1C5RAVCpamjAQ2kKB3IagkLEJHlL3Whr6//6NEjDw8PALh06dLgwYMlq9SV4fDhw127di2ZqkEgEAQHB9+7d49KDFB5FixY8PjxYyMjI5Ik16xZ079/f8nCOVVhQVNTfi3Gkqr4rasISbCFMgENv/32W3h4OAB4e3tPmjRJQcvCwkJqo7SSECr78uWLZFtBcRAAsLGxoTbi48sdzYMQQgghVGN5eHhIl1cQCASS+gsikYj6w7W6aNJhkBmcdSMeu3CNji7kTPYoPraKt3de4fTmkft/m/RJbcs4/fr1k34ZEBDA5XLV1DdCtYa2tva+ffukkxSmpKT0798/JyenKqeheJm25LqjMiRFCR/53qU28gvyAUAmpkG6w2fPfcM/haWkJp+/dGrn3s0CAV/pK6g6e/bs8fHxcXNzU/4UkUiUnJwcFRX1+fPn1NRUUWnpE0Qictw4uHIFUlP/3VlQQAYGkmPG/CemoX9/UsHNDQYDfHyUn15F6Onpg9TjEFQYCovJotHoJsamdrb2ABAZ9UmNI8bGfof/RjMAgHMjF8mK+LLFq5nMfxMKPXx8V7JMjuvlaoFvI0IIIVQTVHFcgtopjlrAmAakXnU1oEGcV3ajmjS0oaHh48ePqSfd79y507dv36KiInVP7YdXr149efLk7t27Mvu/fv1KLbp7e3urd8Rr16517Njx6dOnkj2dOnV6/fp1gwYNAOD79++SG0PUVWtplaMCcNW8ddu2bSNKaN++PXXU29tb5lDJehxU8glQIqBBKBS+ePECAHR0dE6fPq24REXlBTRIp1S1sLBQ0NLU9EddVQ6Ho945IIQQQghVI4IghgwZIr3njz/+aNKkyciRI3V1dTU1NT08PP7+++9qfAY0MjJyXMfmsed2AfnvQ9LF5zalp6cJ1TQpT09PyXonAHC53FevXqmna4RqFTs7u2HDhknv8ff3b9as2evXr9XSv1qeKVehkyYunibGpgCQmZWZl58HAAL+jwCFPQe2LVjy66Gje/n8/4QssNn/fmGP+vxp74Htkm+7pc0qPj7+/fv3b9++DQkJ+fDhQ3q6ss+BkCT5/KXfjj2bLl09KxYrW6AhIyNj586da9euVbI9ACQlJYWEhHz9+jUtLS01NfXz58/v3r1LTk6WM6Xt28mgIJD3JpPfv5MLF0peEgMH0jw9SxuRcHMjJk9WfoYqEwgEMbHfAMDC3JLa8/lLJAC4NG7C5RZduHw6Lj4WAAwNjdQ4qKGRcZlt/trzt2Tb06OZZFvlTwGmZKhsGCSBEEII/ZRUKypBtVcc01CrgzlQ1aurAQ1ktT0ioPLQpqamvr6+dnZ2AJCQkJCbm6vOaUnp1KkTAKSmpn769J8AfMnLNm3aqHG47OzsX3/9NSAgoEuXLh06dHjy5Am1v2HDhoGBgb169bp06ZIkgoFK2qmrq1uuIarsrasIyTN8LFYZZY0ZDEZAQMD8+fP37Nnj5OSkuHFe3o8AmnJFgShDEioBZUVLSI5WXhQOQgghhFC1mDZtmkyg6qdPny5evEhlKfjw4cOkSZNGjBghs9pXBYRC4dmzZ9u0aRMVVeL2gVjUmpbDVNOiA0EQXbp0kd6DVSdQnbVhwwaZ76qxsbEdOnRYtmxZ7c1cwmAwJv8yAwBEItGLl34AYGlhRR368DG0gJMfHBL44pW/9Clurh7S65qRnz8FvHgKpeDz+aGhobGxsXl5eYWFhRwOJycn5/Pnzx8/flSmXMXpc8dOnT0WGRX++Mn9wDcvlbyoxYsXT5gwgXqCQhlxcXExMTEy/4hFRUUxMTGyaQhJEnx9ofQADjIiAiS/lgmCOHyYaNYMZB54oNEINzfi8GFQIn1jBQmFwiPH93E4BQDg7tYUAIRCQXZOFgCkpqUsX73wid9DkiS1tLSHDByp2hCS5zqkd44ZMWHi+Oly28sNO/B0b67g6M+npkUGlHc+NW3+CCGE0M+nFiU/qEVTRTWc7GPiqCazsbF5/PjxjBkzzp8/L/0glITkq53ip/YVowIaAODJkyeurq6S/aGhodSGejM0GBoa7ty5c/Xq1d++fXv+/HnXrl27d+++bds2Nzc3IyOje/fuSVoWFhZSKSL0y19IsrLfuv79+0snHKZERUX99ttvALBx40aZeyUlR5HcHGEymWUOx2Awdu7cqczEJIWctbW1lWmvPElAA5PJVJxVQhLQwOfzSZLEb7YIIYQQ+mk0bNhwyZIlf/75p4I2ly9fNjIyOnjwYKXO5Pnz51FRUV++fAkKCqKeIVaw6jPAUJ3V97p163b+/HnJy4sXL27atEmN/SNUWzg4OJw7d27w4MGSeoIAIBQKN2/efOnSpR07dgwcOLD6Zqe6+k6NbOvZxyfEhoaF9Ok10NTU3LmRS9TnCEmDgBd+bVq319D48b1PR0eXTqcLhcJOHbp+ivyYkZEWGva2c6fuJXsmSTI8PJx6bkGaWCzOzs6OiopycXFRMLHgt6+fv/SXvExNS1Hmcq5du/by5cuwsDBlGgMAl8tNSUmRW2BCKBQmJSWZmZn9G+KflESmpSnqLi+PvHePcP7nWTQDA+LqVThwAJ4+hawsEoAwNISmTYlevSA/H0xNKzWmQSAQHDyy+0P4ewBo1LBxSy9vAKDR6Ewmk8/np6T+yD/h3NBl/JjJpqbmqo0iuQlAEITkf0yamlptWrdX8sSSe+pIWAOlGm+hSP8T4J0chBBCqOagQgSIXVFVkOEAwxFQzVFHAxoIQqO6vv0QhEZFTm/QoIEkh0FJkkVxDQ3VR7G3t7ezs4uLi3vy5MncuXMl+9+9ewcAxsbGDRs2VLnzkgiCGD169LBhw44cOfLHH3+kpqY+evTI09Nz4sSJf/75p6RaAQCk/lOBUnqn8ir1rWvYsGHJt4UqDAEAPj4+rVu3VtwDVY6BwWCUWXKCzWZLaluWa4bKN87IyDAxMVGycamlQ/8huZ2nqamJ34ERQggh9JP5448/0tLSjh8/rqDN4cOH165da26u4mqQYiKRaNKkSadOnVL+lKLv4dDBXV0T6N79P+uUsbGxsbGxJYN9EaoL+vbte/fu3REjRuTk5Ejvj4mJGTRoULdu3Xbt2qV4kb5m0tbSBgCh8Mc3uykTZ925d11XR5cE8s69G4lJ8SvXLJ4xZW59p4YAEP3tC1VjwtGhfnxCbEZGWmmPDSQkJCioS5ibm5uXl6fgeQa/AF8A0NPT53K5AgFfma/JwcHBv/766927d5WP+I+Li1PQM5/Pj42NdZYEKOTnwz/JF0v1z1MHPzAYxNy5QN17efAADhwgb98mT50CTU3CzAzatiVWr4YK3OFRMPP9h3ZERIYDQH2nhrNmLKS+rdNotCEDR16+dk4sJhs1cO7etXcTV48KjiUd0wD/hCNItkveJSgZryB9CtSxxXUlozfK+55U6tMmdSriBCGEEFKB8lECiltWUkxDeYMYSpsDOd8Z4yGQGtXRkhMErdyP+NeKoSUp/SsS0AAAHTt2BIBnz55J53ikMjRIFubfvn1LlPDw4UPqKJPJLHl0ypQppY3IZDJnzpz55cuXRYsWMRgMsVh87949mbseSUlJ1IaFhUVFrk4udb11Snrw4IHMm3PkyBEAEAqF0jvHjRtHtbe0tCQIYv78+VUwNyVJbgCJxWLpJ5BKkgSL6OjoVPq0EEIIIYSqFp1OP3bsWLNmzRS0IUny2rVrlTG6SCT65ZdfyoxmkFm0uHvtquKS9uVibW2tqakpvcfPz09dnSNU63Tr1u3du3dy8xo+fvzY3d19woQJ379/r/qJVURCUjwA2Nk6xsbFvHn7WpOtOWbkL/37DunTc6B7E08AyMvLPXhkd3ExD6QyJdR3bED9qqHR5EftZ2dnK1j4FAgEKSmlJl0QiUSxcd8BoEXz1jbW9QDga3QZd0v9/f379u177NgxLy8vxS2l8coKUPhPA0tL0NNT1JogoJSHDcidO8mlS8nQUMjIAKEQCgrIb9/I06fJESNAquCjkjIy0798jZT7VV0kEoVHfNi8fR0VzdCoYeP5s5dqsv/9Nd65U/e9O47s23l04bzlFY9mKBeZ+yQy+wGA/EdVzupnpcybSaqkyi4BIYQQqqWkIwDI+c4l/1N8VG5L9U5PpucqSAWBUJnqaIYGGt1MJIwBsqpr2QLBoNEr5cEsSn5+PrVhYGBQkX46dOhw6tSpvLy8Dx8+eHp6AkBiYmJ6ejoAtGnTpqKzLJ2uru62bdsmTZo0Z86cpUuXGhsbSx+V3PSpV6+e2odWy1vn6ekZFhY2a9asffv2yW0wY8aMQ4cONW/efP369SqPMnXqVMUBBBKfP3/29/entlu1akX9UypD5pa0XNLRCfn5+TL/WNJyc3OpjQr+WCKEEEII1Vh///13r169kpOTAcDV1ZXL5cosWDo4OKh9ULFYPGnSpDNnzihuNnz4cEdHR+kyEH63r+3Zs2fhwoXqmomzs7OkPh0AZGRkqKtnhGoje3v7gICArVu3rl27VubhfpFIdOrUqfPnz/ft23fHjh01MJdJXn6ero6uzNMFJsamHE5BcMjrV4EBANCmdfuJ46cDAIPBmP3rosdP7l++di4vP+/ew1uD+g83Mvrx3TAlLcXK0jo+ITb62+f8/Dw9PdmnO8r8Ysvnl3rTJjcvhzqdRqN5uDWNif2WkBgfERnu0rhJycYkSe7Zs+fPP/+8cOGCj49P2e+CFOnHPMpuYGhI2NiQ/2SXlMPKiujbV87+58/JEyfgv4k9AABIkgwJgQULiMOHlZ0xwPOXfmfO/y0Wi40MjQf2H9a6ZVuCIAQCQWzc93fvg18HvSgs/JEYw9XFfea0+SwWS6YHBqPsUpjlomQ+AOm18JL1JtQ7pZqvXJdcB98fhBBCqFar+SECZeZXUCb7gvKXSfVW898WVI3qakADw5bgR5BkVhWPSxBaNIZtRXq4fv361atXV6xYITdNZWxsLADo6ur+W8FRJS1btqQ2Xr58Sa2Cv379mtrTtm1bmcYTJkxo166d4g6nT59e5l0ACRcXF7m1IcLDw6mN+vXrK9mVtKp565TUpEkTKiUDRSAQzJo1i/r+OWTIkJ49e5Z2FgDs3btXyVGGDRsm/VK9lZutrKwk2/Hx8QoCGuLj46kN9RYrQQghhBCqOdzd3b9//+7r66upqfn8+fM1a9ZIH7WxsSntD7yKmDFjhoLcDJaWlt7e3jNnzuzSpcu9e/ekAxoA4MCBAwsWLFBXuukxY8ZIBzS8f/9eLd0iVHsxGIzly5cPHjx43rx5kkSGEgKB4Pr16zdu3Ni4ceOyZcuqZYZyXbxyxvfpAwd7pwVz/vc+LJTNZrs18WAwGL179P/ryG5J/EHYx38/7wRBdOvS6+27oJjYbw8e3fVu2a6+YwOCIEiSjIuPad2ybeCblzwe78DhXfNmLdHU1JIersxfQQoa6OsZ0AhCTJKBb16uXrHh/qM7xcW885dO/r5yo8xifHZ29sSJE1NTU1+/fq1CbBmDUcZ9Mybzv2v/s2fDwoWydSUodDrRuTMYGZU8Qu7ZI/8U6mhQEBETA8pNPj4h9tzFk9QdmOycrOMnD545f5xOZ3C5RdLNWCxWty69+/UeVGbVy8ogXXtCQYNynfIzqSOXiRBCCKEaTkFMg3prSUh6q6QiGujnUEcDGujMxjTaa5G46gMatOnMCn0aX7x4cfbs2bNnz16+fHno0KEyR6lV+Yo/5OHq6qqjo8PhcF68eDFr1iwAePXqFQCwWCxJrINEu3btFNSSoMyYMaOCUwKAwMBAasPdXZWKv1Xz1inJxsZG+k0LCAiQfF/Nzc0t8/1URnx8/M2bNwHAzc0tPDw8KCgoICCgQ4cOFe+Z0rhxY8l2dHR006ZNS2sZHR1NbdTGYrEIIYQQQkrS0NDo06cPSZKjR4+W3m9tbR0SEqL24TZs2CAdIAsABEFMmjTJx8fH29vbxsZG+onbHj169O/f/9atW5I93759Cw0NVVwpQ3nNmzeXfikd3IBQXdaoUaMHDx7cvHlz4cKFJctMkCS5fPlykUi0cuXK8vZcWFj44MGDx48fBwcHx8fHa2pqNmjQoFOnTlOmTLG0tFRttknJiU/8HgJATOy3hf+bSVWLMDOzWDR3eVNPr4H9hl2/dYlqaW1pI30iQRDjx0xet3GlWCw6dGxv65ZtCYJGkiKhUODq4t6mdYdXgQHfvn9ds2F5507dbW3sWCyN9IxUIyMT2VCAEhRUhGQwGJ06dHv67FFBQX7Yh3f9+wy+fO1calrK5Wvnhw0eJYlpSEtLa9eu3YABA65cuVLmcHIZGhrm5uYqWGCWyURIdOkCEyeSx4/LpltgMIj27Yl16+R0weORiYmKJpGdTV6+TCxdWuZsE5Pid+3bIhQKaTR6314DAl765ebm8Pl8gB+5LgiCcG7k2ta7g7tbU+kyE1VA+UX6ktEMkgQPdSqs4WcVHZ1/8GBEeHg2k0mzsdGxs9Nxdzfq3Nmaza6G2BqEEEIIqUY61kHl4Aa5J2JMAypNnQ1oaETQzUBY1XUrCboJndmoIj1IMiWULB8gFovfvn0LAM7OFf2002i05s2bP3v27OXLl9Ljenl5KVOMQBnOzs6fP39W7Vwlb7wWFBRIl0WomrdONY8fP5Zs+/v7JyYm2tjYKGivjLlz51IP0Gzbtm3v3r137tyZM2dOSEhImc+XKMnAwMDa2jopKQkAXr9+LZMNQoLH44WFhVHbJaNhEEIIIYR+MklJSWlpaZKXLBbr9u3bZmZm6h3l+vXrq1evlt5DEMTu3bvnzJkjtz2dTr9x44ZTI+eYr18kO6XnWUGenp7UA9nUy69fvxYXFytYiUSoThkwYECPHj3279+/efPmkgVZVq1apa+vr6end/r06aCgID6f7+HhMX/+/FGjRpXsSiwWv3jx4sSJE1euXCkoKJA+lJCQ8PTp002bNm3dunXmzJkqzDPwzUvJp5iKZgCA9PTUh753Rg2foK2tTe1p4NRoyKCRMufaWNu6NfH88DE0MSnhyvUL1M6G9Z0BYNzoSbxi7rvQ4OzsrCvXzkufxWZrmplaWFva1rO2Y7Fkf2OwWCxbW0UZLocNGf3x0/uMzPQXr/yXL1kTHBIYG/f9qf+jl6+e9erRr0+vgQCwadOmfv36bdu2rfzvxz+XZmOTnp7O4XDkHtXV1S355Z2YP5/w9CT37iUTE6GgADQ1CTMz6N2bmDUL/lvL44fMTCgqkrMfAADyWUwNsZgtFfEQEvrm9t3r+fl51tY2Hdr6eDVvTS3zx8Z9371vC6eQAwAjho7t3Klbj259Q0LfxMXHAICujq65uWWjBo11dfXK/S5UB5kqFUoWrUA13Pnz38aMeVIyIsXRUe/Bg14NGsgWpkEIIYRQNVJvUYmS3WLgAiqXOhrQQNDN6CwXEf8DSZb6pbESRmUxmC4E3VTlDng83rt37wDA0dGxZNmFsLCwnJwcAGjdunVFpklp2bLls2fPEhIS4uPjzczMqKes2rdvX/Geq0VVvnUqoHKQduvWLSIiIikpac+ePVu2bKlIh+fOnaPSM7Rp06Z79+56enp379798OHDn3/++dtvv6ln0gA9e/Y8duwYANy7d2/Hjh1y2/j6+lJ1T9lsdmVkWkYIIYQQqlFEIpH0S1NTU319fQ6HIx1oCwDJycm+vr4AYGVl1ahRo3r16ik/xJUrV8aOHStT0G3Hjh2lRTNQli9fLh3NAABv3rzp1auX8uMqYGBgYGlpmZycTL0UiUQpKSlVlvwMoZqPzWYvWrRo2rRpu3fvXrdunaR2A0Xmw/vmzZvRo0ffu3dv8eLFfD4/Ly+Py+VGRka+evXq5cuXmZmZCgYqKiqaNWvW169f//jjDy6Xy2KxdHR0Sqsp8Pyl36vAF6YmpiOHj9fS1PrwMRQALMwttbV1AMDVxeOp/0MOp6C4uJgkyYAXfgBgYGC4eMFKmrxV+fFjpqzbuCI/Pw8AjAyNe/Xo5+riDgAMBmPGlLkvXz+7/+hOenqq9Ck8Hjc+ISY+ISaIRvNw83J19pAcotFo5ubmiitCMhiMll7edx/cjE+IEwgEM6bO3bH7z/SMtGJ+8Y3bV+ztHF1d3CseWUUQROPGjSMiIgoLC2UOaWlpNW7cWP4qe6dORKdOREEBpKaCgQGYKrwRZGAA8uaZrq15yMs1UU8bAIzE+fZHdjdxcc/Kyrz/6I5YLAKAqM8RUZ8jnr14OmvGwi9fI48cP1BczCMIgopmAAAWi+Xdqp13qzKKhFYxxXEJmIPh57Zw4Svq37ZlSzM+X5SQUJiVxQOA79/zx471CwwciFErCCGEUG3xk4UjvHz5csqUKePGjVuxYkV1zwXJV1cDGggNhkYrYXGIiB9WZYPSGfYMdjuCUPSFXLFXr14VFxcDQPfu3ak9V65ckRw9e/YstaGv/yOiuVOnTip/CfT29vbw8OjatSuDwQgMDKTWpNUY0DBt2rT09HQlG0dGRlIJcul0+vz585XMMSCdZbcq37ryCg4ODg4OBoBRo0ZFRUVt2bLl0KFDixcvVvlJvqCgoMmTJwMAk8k8fPgwALRu3Xry5MlHjx5ds2aNu7v7gAED1DLzgQMHUgENnz9/9vX17dq1a8k2Bw8epDZ69+4tcx8fIYQQQujnI/MHT1JSkpOTE51OHzly5L59+6jM5H5+fv3795d+3tfCwmLatGlr164ts/8dO3YsWbJEJprhf//73/z58xWfuHv3bpk9169fnzFjhrm5eZmDKkPmj2dci0KoJF1d3VWrVo0dO7Znz55lJiw8c+bMmTNnVBto165db968Wbp0qaGhoYaGhp6eXsOGDaXDGkiSvHzt3OMn9wEg+ttnFovV1adnckoiAHi3at+7Z3+q2eMn9wCAJOHvU4fiE2IBoFP7LnKjGQBAX09/+6b9BQX5ACCTA4AgiHZtOrVr0yk7OyszK10kEmXnZBcX877HfvsU8YHDKRCLxe8/BDdwdKbyNGhoaJiZmTk6OpZ5pYaGRgAgFou5XK6xkcmaVX+GfQg9de4Yl1v08PFdVxf3rt18/j51ePGy2b169O/i012FNxMAtLS0PD09o6OjORwOFYzCZDJ1dHTq169fxt0JXV3Q1ZV/KDyc3LMHUlJIoZDQ1SXk/dI87dGQimYAgGyxMDs0+F1oMPWSyWS2aN46POJDfn7e5y+RGzevTktPJUmSRqONHTWxfVsf1a60Ksn934TiaAb8P8tPIDeXDwA0GrF+vVe3bjYAkJfH//33t7t3h795k/7qVVrbtur5swQhhBBCqFx2794dFRX1999/Y0BDjVVHAxoACAbThcHyFPE/AojLbq4OdJYbg+UJoHqw8dOnT6kNyaq8RH5+/vHjx6nt6dOn83i8WbNmqTwQAAwaNGjQoEHUNlWdlyCItm3bVqRPaQsXLlSyZW5ubosWLajtHj16qJYrsirfuvLavHkzADCZzIEDBxYUFOzYsSM/P3/lypUyRZGV9PLly379+vF4PADYtWuXq6srtX/Lli1PnjyJiYkZM2bMnTt3OnXqVPGZ9+rVy9nZOSoqCgDmzJnz9u1bSRpSyo0bN+7evQsANBpNJisyQgghhNBPSV9fn8FgSLK1U0Qi0dmzZ+Pi4vz9/SMjIwcNGiSTvTw1NXXdunVPnjx59uxZac9SJycnL168+Pz58zL7+/fvv3HjRsWzEolEVHSvtLCwsDZt2rx//163tPU2pX369CklJUXykslkWlpaVrBPhH5W9vb2kZGR06ZNO3r0aOWN8urVq0mTJi1cuLBdu3Y8Hq+oqMjDw0Oy+v7Q9y4VzUB5HfRCLCYBgCAIr+atqJ35+XlcbhEAvAoMoPZYmFt27VxG1j3F5QyMjIyNjIwlLzsDiMXip/6PLl45Q5IkEKShoSGbzba1tVWcm0EiNu47AGhosPX09AGAyWR5NW/1PSb68dP7kZ8/+Qf4PvF/oKWtmZefe+HyKR6viKpDoQKGSOTM54NIxK9XD8zMpB+fUAG5bh159SpkZ/94CQA0GkmjEVLBavH6Ol+NDQCgaUqmvY5+Yqf24REfuNwigiDsbB0GDxje2LlJcTHvt3X/y8nJSk1LAQA2mz1l4kwPN6VqdNZAMtEMmKrhp/Tnny0XLw4Uici+fR/88UeLRYvc9fVZS5d67t4dDgCHDkVgQANCCCGkgHQNCEmCBGUKQ1QLamK1IpEDSZIBAQEA4OXlVd1zQaWqswENAASLqdlJJPgkLH5bBaPRWa5Mza5AVOhLL7Uqz2AwOnfuLHNo8eLFVNEELS2toqKi2bNnf/78edeuXTIPT1Brz+Xl7+8PAG5ubtQjZVUpPT29Z8+e0dHR1Mt79+55eXktW7Zs8ODBpT0XIld1vXVlioyMvH79OgCMGDHC0NDQ0NBwwoQJx44dO3bs2KBBg3r37l2u3i5evDhx4kQulwsA8+bNk66camhoePPmTW9v78LCwh49epw8eXLkSNm6p+VFp9M3btw4ePBgAIiKivLx8Tl69Ki7uzsACIXCEydOSFKnTpkyxcPDQ1FfCCGEEEI/BQaD4erqGhYmJw/cixcv3N3d4+PjS6vF/vLly7lz5+7fv19mf3Z29s6dO3fu3Fky4Xm7du3OnTtX5h/GdDqdSpkus//79+/37t0bMWKE4tMB4L4/HLkIGdkgFoOhAQztCRMGgyQvtCThGaVly5ZKLkYiVDcRBLFv377r169nZWWp3ImBgcGwYcP69OnTokWLvLy83bt3Hzp0SLpBdnb2qlWrjI2NtbS02rdvv3jx4qZNmwJAZFT49ZuXAMDE2LRHtz5nL5zg8/nPX/oBQKOGjc1Mf6wmFnH/U6CziavHhLFTNDTU+dHm8XjR0dGZmT/eBKFQxGAwHBwcmEymMqcnpyQGBb8GgMaNXKV/Dfbo1ufl62dF3KKzF0782EUQQJK37l4TioSO9vUbNmyswVK6FEV+vnjlSnj/HlJTQSBgGBkRtrawcCF06KBsD/9F7tpFnjkDXO5/9orFxD/zFBPEMzur640dSACCJPtxRfX2bIN69cRiUU5OtpaWtqamFnWShgZ7yMARx08eIkmxq4v76OHjTU1r+mKwgnoTmLOhLpg/383OTnfUqCfFxaL//S/o+vWYffva2dv/yG7FYpXjRh9CAEAQchPcIITQT4sKDqACBUrGMdS00AHp2ZZ2tIaIiIhIS0sDgI4dO1b3XFCp6vRfinRmI6ZmD4JmVNkDETQ9Jrsrg+lWkU6ysrKCgoIAoGXLlpLKCJRr165RT/O7urp+/vy5ZcuWALB3794BAwaUdrdUecXFxYGBgQBgbGy8ffv2X375xcvLa+LEiRXsVhkvXrxo1apVaGgoNbqmpiYAhISEDBs2rHHjxsePH6cKYZSp6t86Pp+fn5+fm5tLvSwuLo6Pj3/z5k1iYqJ0M4FAMG7cOLFYzGKx1q1bR+1cv369rq4uSZLjx4//+vWrkiMWFBRMnDhx5MiRVDTDokWLdu3aJdPGzc3t+vXrWlpafD5/1KhRM2fOLCoqktNXeQwaNEiSbCM4ONjDw8PR0bF58+ZmZmZTp06lEkW0a9duz549FRwIIYQQQqi2oIp/yRUREaH4j8wDBw4MGzbsxIkTERERKSkp165dGzlypLW19fr160tGMwwcOPDhw4cyKbJKU1o9C8mfrKXhC2DUPJiwFO4/g7cf4d0nePISFvwBPSZAbv6PNlRSLgllIiQQquM0NDRkbpa1bdv21atXp06dUpw0RVtbu1+/fufOnUtJSTl8+PCAAQOsrKwaN2588ODBuXPnlgxvysrKSkhIOHfu3IaNf7x46X/j9pUDh3eJxWINlsasGQu8W7Wj0X5khaHT6cMGj5acaGFu2b6tD0EQWlraI4eNmztzsYG+oZquHgAgLy/vw4cPWVlZSckJAEAQNBaTlZGR8f79e2W+qH4Mf79j958CAZ8gCEmNDIq+vsGsGQv09X5893du5DJr2nwmkykWi+/cu7HnwLb5i6dv2rb2+s1LVIEMRTIyyKFD4cYNiI0FHg9EIsjIIENCxPPmkX//rcpl5+SQV67IRjP8QwQQVN9urU+LC271ixl0giRHcMl6f5+CevUAgEajGxubSqIZKK1atNm/6+jOLX/Nm7Wk5kczSEgvQJL/KG8P1CkEQSgIkkA10KBB9i9e9Hd2NgCAwMB0L69rlpY/yusMGVJ2oZnaC39WKwm+sQihOoic71yjogEUqxWzffbsGbWBAQ01WR3O0AAAQGdotGZpxRYXXgJSUGmj0JiaXZiaHYFQ6iGD0ty/f5+qlStTNOHJkyejR48GAAaDcfToURsbGz8/vxEjRty5c+fOnTsdOnS4e/duuTK+8vn86OjoqH98/PiRWpb28/Pz8/Oj2lQ8La1iWVlZ69at279/v0gkAgAnJ6eHDx/q6Ohs27bt4MGDHA7ny5cvkydP/v333xctWjR16lTFt3Gr7K2j7N+/X+a5utLqO6xYsSIkJAQApk2b5uDgQO20sLDYuXPnlClTsrKyunbt6u/vLzkkF0mSp06dWrlyZVJSEnUtmzdvLq2iR7du3R48eNCvX7+8vLy//vrr8ePHW7duHThwYHmvUdrWrVt1dHQ2bNhA/WPFxMTExMRIjo4fP37fvn0aGko//oIQQgghVMvNnDnz6dOnN27cKLOlg4NDcXFxcnKy9M4rV65cuXKlzHPnzZu3ffv20upTlKTrM1R79fniu8dF396TuRmS/RkZGQrOAoDJy+CWL4j/u9LE48PztzBsFjw8Cfn5uR8/fpQcIghi2LBhSs4Kobps//79KSkpr1+/NjMzW7Vq1axZs2g0mre3d/fu3Y8cOfL06dOUlBQtLS1DQ0MWi2Vtbe3q6urt7d2sWTO5CQxEItHo0aOtrKz+/PPPvLy8kg1ev35taPpjLZwgiAnjptpY2wKAV7OWb96+ZjKZ40ZPtq1nL33K+DGTRw0fR6czypUfURkikejLly9cLpfPL/4W8wUAzM0sGAwmABQVFUVFRTVt2lTuApVIJAr/FPbg8Z3ob1+oPYMHjnCwd5Jp1rBB4w1rt0d9iWAyWM6NXGg02sK5y89eOJGUnECSpFAo/Pb967fvX9++C1q57A+t/4YISCNnziQjI+UcyMwU79v3lE3E8Yo6tO/csL6yt2jJS5cgLq7kfg6L+aqeuZ+DTbbmj+/Ophqa4wePdm7vU2afDAaTeutqJukUC6otOiqIdZB0iE9p1yIhIZnv32eePNnpypWYXbs+CgRigUAMAOPHN+zVq151z67SVcvPak0o4FIZc5D8BsCPP0LoZ6U4DoCc7yy3AoV6J6CuehZq7KoyUAENZmZmzs41PfaiLqvjAQ1Ao5uxtAaJRZkC7mMAcdknlB+T3Y6lNYRGt65gP3fu3KE2unXrJtl57ty5KVOmUAVxjxw50rp1awDQ0tK6cePGtGnTjh8/Hhoa6u3tfe/ePRcXl5J9Us9jSe5N3L59e+HChTExMdTKtFzGxsZubm4lCzeoS0pKyoEDB/bu3Su5BTN48OBjx45R1S62bt26bNmynTt37tu3Ly8vLzExccGCBevXr1+4cOGcOXNKC7OogrdOARqNpqOjo6enp6enl5GRIbll/Ndff23fvh0A7OzsZB6Ymzx5sp+f39mzZ+Pj41u1anX16tX27duX7FksFl+7dm3jxo1UEgsAqFev3oULF9q0aaNgPu3bt3/79u2QIUM+fPgQHR09aNCg1q1br1q1qlevXqrdpaLRaGvXrh06dOjRo0d9fX0TEhIAwNraul27dr/88kvbtm1V6BMhhBBCqPai0+lXr149efLkhQsX8vLyioqKpNf7Jezt7f38/Ozs7GbNmnXgwAHl+zc2Nt61a9fYsWOVPyUwDyZ+IumdRmi1G0yf550jFdCgeHkp8B08fSUbzSARHA5HLkBDy1Dp+8jOzs4WFhbKzw2hOsvCwuLVq1cFBQXa2trS38XMzc1XrVq1atWqcvUmEAhEIlHr1q2PHz++ZcsWKkmhNEMjfQAgCMLO1n5g/+GujX+kkJw0YUZb746WllaGBnKyVzKZFaqbWZrY2FgqDUPUl3CBgA8ALs7/1igsKChITk62srIqKMjPzctJS0/Nzc3Jys5MSk6IjftOPXEBAJqaWiOHjW3TWn7pBw0NtodbM8nL+k4Nf1+5sYhb9DU6KupzxNfoz3HxMekZaddvXhoz8hf5s3z1ipT325vylgmXnvsCwLv3wTOnzW/iWnaNxfT01KMfXrO83We/+cQSiQBAQKd9MDd+Y20WbmYk/OdnQF9Pv2f3fh3bd1Gy9EYNR5Kk3OenlQ9uUNwSFzJrl507Py5a9Jr6Rxszpn5o6JCnT5NSU7ktW5oOGGBfzZOrEj/rT6xMvEJp4Qtqj+f4Wd9PhNBPTMmwA+WbUVEClZcCoZLiJNTeZ0WQJEkFNHTu3Bmz/tRkBACsXr26tASkdYRYGMvL3y8ofq3uPA00hoYXW28WnVnRzyeXyzU1NS0sLNTX18/KyqLT6Tweb+XKlTt27AAAgiC2bdtW8qH8//3vf1u2bAEAQ0PDW7duNW/e/Nu3b2ZmZnp6egwG4+3bt/369cvMzLSzs4uNjQWAkJAQLy8v6R6YTGbjxo3d3Nzc/2FlZUUdevv2bYsWLcp1FZMnTz569KjcQ3w+/8GDB+fOnbt+/bqkkISVldWOHTvkZqzNy8vbs2fPrl27srOzqT1GRkYLFy6cO3euTFhD1bx1lDt37vD5fL1/6Orq6unp6ejoSH4Jzpgx49ChQ82bNx80aBB1f4rFYr148aLkO1lcXNy9e/eAgAAAoNFoc+fOXbduneTSMjMzz507t2fPnm/fvlF7aDTarFmz1q9fr6enp+CfQPptWbly5Z49eyTBK3Z2dlOnTh02bFjDhg2V6QEhhBBCCCkjPj6+efPmmZmZkj0MBmPo0KG7d+82MzOj9kj++FSMzWbPnj17xYoVhoblSPx+OwOmRpJcEQCA3osLiatH/+fo7dt9+/Yt7dwJi+HSPUWd+7SG/i0P/vrrr5I9o0ePPnv2rPLTQwiphUgkCg4OpkL2AeDVq1eXL1/+8OED9Y2vWbNmS/+3xMnR0cW1iYKEBFXm/fv31DMMt+9fycvPMTYy6dVtEHWoiFsYHhGanJJYWMQpbaWKzWZ37ti9W9feOto6qk2AJMltuzZ++RppamK2cd0OuW3ECxfC5cul9XC3gd0tZ3tqm0ajDx8yuotPDwUjJqckbdu5oYCTDwCr/d8SJPnEySbYyqyY8W+iHStOUdfMfO9zlxkG6qzuUUNI3x1WZg1S+tnrijzbrcZnuPFx8IrT1v67qOjfW69WVlrnznXp2LHcuVFrncrOkaC4/8obveSqj9yYhkpKz4CfRIRU9vvvv69bty4pKUmy1vPTEAgEgYGBLVq0YLPZ1T0XVGtERES4uroCwIEDB6RvbiAVaGlptWrVSpLsX11+/fXXgwcP1vUMDRQaw56tNw8KtIS8ZyQpv5ZhuREspoa3hu50OlM2+aEK7t69SxXN7dSpE51Of/bs2bRp0758+QIAWlpaJ06ckJvWdfPmzfr6+itXrszJybl69aqnp6eHhwdVfEFay5YtqQ1PT8969eo5Ojp6eHh4enp6enq6urqyWJXyQAYlKSnp8ePHDx48ePjwoXT5XhMTk8WLF8+ePbu0WhL6+vq//fbbggUL9uzZs23btpycnOzs7FWrVu3YsWPBggVz586VrOtXzVtHUXAvmHLw4MHt27d36dJF8rTN7t275caFaGho3Lt3r1+/fn5+fmKxeNeuXSdPntyzZ4+3t/fChQvv378vEPz7DbBLly5btmxp1qxZyX5Ko6mpuWPHjvHjx8+dO/f58+cAEBcXRz0G5OzsfOzYMcVpHhBCCCGEkJJsbW3fv39/7ty5nJwcBweHzp07W1tby9xe2bx5s6Oj48qVK7OysuR2YmZmNn78+Hnz5tnY2JRr9FsZMOETSaVYMGNBi4Tn56WOuru79+zZU8Hp6dll9J+ZA9IBvgCA0bEIVQs6na6hoSEJaGjTpk2bNm0EAkFWVpaWlhYVmt+4sWtNiGYAAKFQSG3wBcUAIBAIvsV8EYtFmVnpsfHfRSJhyVM0WBrm5pb2do6NGjb2cG+mwapQWUOCIOg0GgBolv6GEHl5CtbKmqRnSQIaxGLRxStn6tnYNmzQWG7jgoL83fu3UNEM7mlZT5xsXtmYk/8sBGoJhE1TM1snpDbIyqO5uBA/YzRDeWHowM/KykorOvrfmjjJyUV9+z4IDx9mZ6dicFKtpvZl/qpc4y8ZoiQT3CAJRZJuo5ZxqZ5LK2SDvzQQquMWL168Z88eDLKvLezszsXHc6ZPdzl4sF01TsPf35/aKK12PKohMKDhBxrDRlNvDp9hyy+6KRalVbA3gmbE0urL0h5Co6sn26qmpqa7u/uHDx+6du0KAGfPnqWW5N3c3E6dOuXp6VnaiStWrNDS0vr27dvOnTsBwNHRMTo6WrqBmZnZhg0bqG06nR4fH1/euU2YMKFduzJ+3UyfPl06GiA+Pn7ZsmWvXr2KK1E8smnTpjNnzhwzZoympmaZQ+vo6KxYsWLWrFnbtm3btWsXh8PJzs7+7bffduzYsWXLlilTpkBVvXXK09bWdnV1pfJ/bt26dcaMGQpaPnjwYNasWVRaC0tLyx49ehgbG7NYLEk0Q/v27deuXevjU3ZZTbk8PT0DAgJ8fX3Xrl374sULaqe9vX2rVq1U6xAhhBBCCJVkbW29ZMkSxW2mT58+YcKEp0+fvnz5MigoKDIyksfj2dnZeXl5DRo0qGvXrqrlHg/I+RHN4KAJzoemnT/xn3xpM2bMYDAUfSUsM9kijQapqanSe6ytK1prDyGkGisrq8LCQukKkkwmU1ICRldXt7QHBqqepMSGo12DT1Fh+QV5r988k25gb+vo1sRDR0fPQN/A1NTMxNhUQeSBCkiSjIuPAQB7O8dS22gpGtEuj1OPy0/QZDGZTDFJioTCq9cvLl+6Rm7jk2ePZmdnAUA9y3qxInE+nQYABEl6pGW1SUh1Tc9mUL+pCQLwy3gpK5RU3Qpcqqzt3r4d5OV1LTo6nyCgZ896Dx8mcjiCffvCt25tXd1Tq0SSwAW5WazV8oNdWueVp7R4Arlt1J6bAeSFg2CScIQQABQUFADAgwcPqv4XIyqv4mJRfDwHAE6e/FITAhrMzMycnWtWLQwkAwMa/kXQTVjaw+nMxnzuPQHvGZB8lbqhMdltmVp9GKymBM1AXXPr06dPnz59QkJCqCxABw4cSE1NbdWq1dKlS8u8szl//nzJ9oIFCz59+sTn80Uikba2dsOGDceOHVuujLUltWvXjgodUEBm2d7W1jY/P186mqFRo0aDBg0aO3YsldqlXPT19f/444+5c+du2rTpwIEDPB4vJyfH0fHHXYka+Nbt27fv5cuX8+fPVxDNQGGxWEeOHOnSpcvu3buvXbtmamoKAGfOnMnPzzc1NV2wYEHz5s1VmICMrl27du3a9d27d4cOHQoJCblw4QKdTi/7NIQQQgghpFZsNrt37969e/dWY58z6xFfi0hzFvRJ9Bt4Qrb6W9OmTRWfbmlWRv8mhlCUXyS9R8kKaAghtTM3N8/Ly0tLSyuZXFBbW7txY/nJA6oFm82mbjd7urdgMJgRnz8IBHygIjDMrV0auTf1bO7kpIZsl3IJBHy/Z75F3CIAsLdzKK0Z0bMnefcuCEqtTNqKZCQACAQCLS2dIiEnNv57Xn6evp6+TLPPXyLDPryjthNTE0k6DQDcU7OGRH634Pzn9yfh4kIsW6bydf18pJcqJTENgE9g12b6+qybN3u0bn2joEBw/34CtZPDkZOUpZZSsHhWGekKpNWQz0XJD6lM6INa5imdpAEhhKS1aNHi77//zs7Ojo6ObtCgQXVPBymioUEfOtTx6tXvPj7VWXyKJMlnz54BgI+PDwbB1HAY0PAfBE2XwW5DY1gzNFoJi4OExSGkuKwsq/+eq8dgNWNotKSzPNVSZqIkyeo1g8G4deuWCj3MnDlTXZPx8vJS/g9HST5JiYMHD7Zt27ZZs2Y+Pj69evWq+P9dTE1Nt2/fvmjRovXr15Mk2blzZ+mjNeqt09TUDA4O1tXVVbL9yJEjR44cKXmpoaHx8OFDdU1GolmzZocOHVJ7twghhBBCqBo5asJNTwIAdj36IHOoefPmMgXUSpr7Czx+ARmlfCXSYsOofnATc3kiVGM0bNiQzWanpaVxuVzqC7uGhoaurm6jRo0Up2OpYvb29nl5eXw+nyAIN9emro09uNxCGo3OZmsSBKGpqWlra1sZ4xYVFT5+et8/4AmHUwAAGiwN9yalxnURvXqBszP58aP8w/r6roOGXnl4DQA83TxfBb0Qi8UHj+xeuvA3mTuhj3zvSrZJktTQYI82s20dchekoxlYLKJJE+LQIVCYFqIuUGbVExcyazUXF8NLl7oOHfq4sFAIAAYGrJkzXaplJiQJWVm86Oh8bW2Gm5uRmvr8d/G+5HYNoZbQCulOSvvYVmo9CMmz1yWDJxBCdZkk83RQUBAGNNR8ly93re4pQERERHp6OmC9idqgBn2hrTloDDsWw47BchOx24oEX8XCBLEoSSzKIsX5ANIPOhAETZegGdMYVnR6PRqzAZ3pTGfWr7Z51yo2NjYl601UnJWV1YEDB9TerdopH82AEEIIIYRQxbm5ucns2bVrlyTre2k8nKFvZzhzAwTyHp5s0xzGDIAHV/5Tyb64uLhiM0UIVYitrW29evXy8vIKCwtZLJaBgYFqBWsqlZaWlrW1dUJCAvXwA41G09b+8R2ZxWLZ2dlVxpyDQwLPXTxJhTIAgKmJ2fgxU/T1DUo9gUYjtm+HKVPIkqU5tbWJIUOs+g1gPLklFAp1dPXat/V5/tIv+tuXiKhw18b//r7Nys78+ClM8rKeje20SbMtLKxg/GRyzx6IjQWBAHR1oVcvYvhwKOt38k9PcTSDdO7oKlgkxkf0Kk/PnvU+fRp+61YsjUYMGuRgZVXVcTypqUVLlwbduBFbUPAjBUuHDpa//968c2crtfRfw5fVpSMtyhseJPMhlT5dbogDqPvdkP49gPnkEUIlubm5aWlpFRUVBQUFjR07trqng2oBqt4EAKhc2B1VGQxoKBWNYU9j2DM1e4qFcSJhLClKE4tzSTEHSD4ACQSTIHQImgGNbk5j2NGZ9gCYpR8hhBBCCCFUE/n4+Dg6On7//l2y586dO+3alV2ocu/vIBbDnaeQlfvvTh1taNcczuwEKFFjIjtb2RR3CKFKQhCEgYGBgYFBdU9EEVtbWwaDkZyczOVyqRoZNBpNU1PTwcHB2NhY7cM99X98/tJJatvB3ql7197NPFuUGdQFjRsTp0/D//5Hfv4MOTkAAEwmYW8Po0YRU6cSABbmVolJ8cnJidMmzw5881Ig4L8Jfi0d0OAf8IRazFu66DcNFrueje2P5Tdra2LzZrVfZq2mTG4Gmdz16k1iL3cswMiGymFnpzNnTpNqGbqwUNi+/e3o6DzpnQEBKV263OnSxfrx4z5q/AeXibxReyCOgo9AmWPJfJqUVFqHMv1U2ccHP6cIIRlMJrNZs2YvXrwIDAys7rmg2oEKaLC0tGzUqFF1zwWVAQMaykRQkQ3VPQ2EEEIIIYQQUhGNRps+ffr//vc/yZ5Dhw4tWbKkzIVDOh0Oroe3H2HPSUhJBwAw1IOJQ6FXpx8NrKz+8zhjfMlHmRFCSB4rKysLC4vs7Oy8vDwajaavr29oaFgZi1LJKYmXrp4BAB1tnXFjJjfzbFGOkx0dicuXiZgY0s8POBzw8CDatIF/EkiYmpolJsVn52Sz2Zp6unpZ2ZlFRYWSU5OSE576PwSAhvWdGzjhHdJSlfdh7pKPZVdqEQqZ4Wr4w/eoNF+/5vXocU9Tk+HmZkRFM3h6Go8f3zAkJOPp0+TU1CKShCdPko4di5oyxVmN41bqD4zkh1P5j4BMS7VMr8zf25WXUgXjGBBCJbVq1erFixdhYWFcLldTU7O6p4NqNJIknz17BgAdO3as7rmgsmFAA0IIIYQQQgj9/CZNmrR69WpJSYjc3Nw//vhj165dypzr5Qantsk/5OjoKP3yY2n15hFCqAQajWZiYmJiYlKpozx4dEckEtFo9AVzl9nWs1elCwcHwsHhx3ZmJuTkgLk56Onp6eoDQH5BXmJSQlZ2JgA0dnYFAB6P9/L1s5t3rvL5fIIgBg8coaZLqcXkrmWqHCgg/XB5FUQYSJaNMZqhlvr2Ld/b+0ZWVjEApKQUUTvfv88qLo6MjMylXrJYND5fvH79u8mTndWySq7kMj9U7OdKbtkFxT+uFflhljuW4k+3emMO5KaCwLAGhJC0Vq1aAYBAIHj//r23t3d1TwfVaOHh4RkZGYD1JmoJDGhACCGEEEIIoZ+fiYnJL7/8cujQIcmegwcPLl26VCbFQnm5u7tLv3zx4gWHw9HR0alInwghpC48Hi8k9A0ANG/aQsVoBgpJkocPw82bZFoa8HigrU3Y2Oh2ag0AhYUckUhItQoOCQx88zIhMU4oFAIAQRCdfbq/eftKQ0PDxtq24pfzc1BXwgMl0zmo3H9l9IOqxdKlQVQ0AwB06mRlba19+fK3tDQuFc1ALckLhWIAiIvjfP2a17ChfgVHLBk0oGCBv4IpRlQ4V+XhZK5ImZIWVRZyVPLdxo8tQnUTFdAAAEFBQRjQgBTz8/OjNjCgoVYoq14gQgghhBBCCKGfwpo1a6RDDYqLi48cOVLBPhs3bmxubi55yeVyjx8/XsE+EUJIXT5+es/n8wGgTev2qvciFpPTppFbt5IfP0J6OuTnQ0oKGRzMevAQAEiStLSwpqIlor99iYn9RkUzAAAA8eTpw6f+j6/fulzRK/mJkFKqey6oTqBqTAAAg0GcPu2zd2+bmzd7GBuzAaBbN5v585sAgFj8o/GXL3kVHE46dkFCcpSUp4IjQimpCypPzUmKIHl7S77bNWeSCKGqZGtrS4XsBwUFVfdcUE3n7+8PAFZWVg0aNKjuuaCyYUADQgghhBBCCNUJFhYWCxculN5z9epVuS0LCwtDQkLOnz+/e/fuzZs3//3334GBgSKRqGRLGo02aNAg6T2rV6++f/++GqeNEEIqC3n3BgC0NLWcG7mq3An5xx/kkyfwT8keCRGP96MBKdbQ0JBzIvljjdTO1qHkUYRQ1dDQoFMbQiG5e/dHAGjVyiwhYXRCwphHj3obGf3nwxsbW6DGoaslfEdmLMno6s1bQOVFkBu0IY2Qp4JDS3clN0BEco0Y04BQ3dSyZUsACAwMrO6JoBpNLBY/f/4cADp37lzdc0FKwYAGhBBCCCGEEKorpk2bJn1v9+PHj1euXAGAnJycx48fb9iwYcCAAY6Ojrq6ul5eXqNHj54/f/6yZcsmTZrk7e1ta2u7efNmgUAg0+fs2bNptH+/Wubl5fXt2/fZs2dVc0UIIVQaLrfoQ/h7APBwb8ZgqFp0lcMhHz+GEr/6AKBAgwUAbDF55MSBr9GfQWrxjMFgaLA0qN+NTCbLp0NXFUdHCFXYggVuTCYNAAgCWrY0o3ZqajJsbLQBICeHL93Yzq6iZbN++hwkkowI0tdYMr5BEj+hxowUktOV7Opn/SdACClGVZ2IjY1NT0+v7rmgmuvjx4+ZmZkA0LFjx+qeC1KKql/nEEIIIYQQQgjVNtbW1q1atZJ+WmXYsGFsNpv3z3PGCiQnJy9btuzWrVvXrl2TLjPh6uo6YcKEv//+W7JHLBZfvXoV7wsghKpXUPArgYAPAK1atFG5E/LJE0hMlHsoTVsTAIQEfPgQ+qMxSbLZ7M4duw8aMDwlNfn3P/4HAG1at9PV1VN5AgihCho1qn63bjYxMQU2NlqWltrUzs+fc/fvj3jyJCkiIgcAtLUZhYVCNpveoYOlWgal1vvV0pVaxlJvega5XZXcU3kJEqry7UUI1Tr29vbURkZGhpmZWbXOpS7q3fv+w4eJQ4c6XLxYoyN6/fz8qA0fH5/qnQlSEmZoQAghhBBCCKE6ZObMmTJ7lIlmkHj16pWDg8Ps2bOpsvQUXV1dmWZ4lxkhVL0EAv79R7cBwNTErLFzE9U7+vwZ5BXcAYAUXW0AEP93J4/Hu/fw1svXAbfuXKUeWe7WpbfqoyOE1MHEhN2ihSkVzRAVlefkdL5x40t794ZT0QwMBq2wUAgAkyY10tdnVdms1FKCoYqrKtTAIg41cEoIoeqVnJxMbVhZWVXvTOomX98ksZi8dOl7QYGcDGcAUFgo1Nc/wWQevXcvvornJu3p06cAUK9ePScnp2qcBlIeBjQghBBCCCGEUB0yduzY7t27V6QHLpe7f/9+c3PzXbt2FRcXX7x4cc+ePTJttLW1KzIEQghVkN8z3+zsLADo3XOAdFmccvka/TmCSRPT5KyWiWlEDpsFAC3Tc1o3dh8+ZMyyxb+PGDrWQN8QAM5e+PvtuyAAaNWijbmZheqXgRBSt2HDHn3/XkCSQBDQqJG+o6OuUCgGABaLtnx5U7UMUd4ldpWX5JU8Ub3pGao+aLXMsA+MaUAISaMCGjQ1NQ0NDat7LnXRuHENAKBePR1dXabcBo8fJ+Tn84VC8Zo1IVU7tX+JRKLnz58DQOfOnatrDqi8sOQEQgghhBBCCNUhBEFcvnx5+PDhDx8+LK0NjUazt7d3dXW1tbXV0tL6/Pnz/fv3Bf8tIZ+bm7tgwYKDBw/Kva+NTzkghKqRWCx+4vcQAKwsbdq0bq9aJ6Hv3x44vAsALDq3GvcuwjGnQEQQTPGPjAwkCQQACUBnsyf8upBgMADAybGBhYXVnv1bqV+YOjq6QweNUssVIYTURVv7Rw4GgoDPn/P+2cm8fr2bjY0awjGVjx6gkrhUfETFY6kxmkG60INk5lUT34CpvxBCyqMCGqytrat7IjXCw4cJAQGpa9d6MRgEAFy8+G3ZsjdGRuzo6Lw9e7wnTGik9hGPHeu4c6e3nl6pGY86d7Y2M9NMT+d27KieMk8qCA0Nzc3NBYBOnTpV1xxQeWFAA0IIIYQQQgjVLXp6evfu3Tt//vxff/0VHBzM5/NZLFb9+vW9vLxatWrVsmVLV1dXTU1N6VNev349YMCAjIwMma4+f/5csv8GDRqMGDGiEi8AIYQUio37np2TBQBdfLqrnJ4hLz+X2kjV1NjWxpNOkkIaTbeY3/1bYvdvCXSSbJCV+9nE8KW+VsrO9f37DnFxbkIQRBMX92mTZvv6PdDT0x/Uf7i+voGargkhpB47d7bu2fN+fj6fCk+qV09n6FCH+fPdbG11Kt55eQMUKhjTUObplRTNoK4+K0LBhas3IwVCqNahAhosLattsbzm8PNL6tnzPgDs3x+RmzsBACZNelZUJIyNLQCAOXNeVUZAAwAoiGagjiYnj+XxRNra5V6hnjYt4N27zEuXujo66pEkhIfnuLmpkofDz8+P2vDx8VHhdFQtMKABIYQQQgghhOocGo02ZsyYMWPGAEBhYWGZFSK8vb1DQ0O7du0aFRWloJmdnd2kSZNmzpypp6enzukihFB5xMZ9pzbcmniW+2QqEz2Am6vHv/sIQkgQAFCgwbrq4ghAdv+WOPZj9K4OXll04ntM9K69m01NzVt6ebf17uDVvJVX81ZquRCEkNp5e5t//Dj07NlooVDcvbtNixamNHllZSqiXEvpFVx3L+10tWdQqN5ohpLhCyVzRSCEECUpKQkAbGxsqnsi1W/GjOfURl5eMbXh6moUHJxObRsbs6tnWgB0OqF8NEOLFtc+fszZvbtNx45WR45EAcCIEb7BwYMNDE7k5/N79LB58KB3eSfg7+8PAI6OjnZ2duU9F1UXDGhACCGEEEIIoTqtzGgGirW1dWRk5OXLl/fu3fvq1SuRSFSyzV9//dWrVy91TxAhhMonMysDAFgslqGBkbLnREWRW7ZAbCzJ5RJsNtjYGM+Zw2azeTxeU08vc2090RNf7ZTUF+ZGmVrs243s2xYJzVu0/H3D+ocBvk/8H/J4vIyMtLv3bzx8fGfY4NGdO3WvxMtDCFWMra3O8uWeldFzyZX+ql9ur+JiEJVN+g0s7YqoTBU/x/UihCouJSUFsOQEwC+/PPvyJV96T2Ymj8sVAgCdTvz1V/vRo+tX09TKISen+O3bTABYvvxNVNRwOp0QiUg+X8zni/Pz+QDg75+iQrdBQUEA0KFDB/XOFlUqFdPuIYQQQgghhBCqg4YNGxYQEPD+/Xtvb2+ZQ/Pnz8doBoRQuZAkGRoWcu/hrdQ0Ve5FlobH4wKApqaWstM4dkw8Zgz5+DH59SskJpLR0aS/f9GMGcU8HgDY1bMfMmbS8OPn+uzYP9KhMQDw6fS4bZuJ/fs1DQwH9h+26Y9dI4eNc3SoDwBCofDC5dMxsd/UeDkIodqryhIbEP+gBvrJVvcVXBG1n4ppkH4HqnR+CKEaIycnp7CwEACsrKyqey7VzM8vUbKtq8sCgDZtboaHZwOASETm5PBUqPhQ9fT1WU5OegDg6KhrZqYZFDRw/ny3x4/7sFi0FSuaamkxVAjLiI+Pz8rKAoBmzZqpf8ao0tSCn1eEEEIIIYQQQjVKkyZNnj9/vnfv3oMHD2ZlZbm4uEyfPn306NHVPS+EUG3C4RQcOLzra/RnALj34NbvKzaYmpqrpWcejwcAbA3l8uj6+ZH79kFmpszuIC0GtSBmZ+vwY1fjxjrjxsO2tQAAJiaSltraOl18enTx6RET+23z9nUikeh9WIiDvVNFLwMh9FOg1tqrYJTKHqJaKH9dVfM+I4RquMTEH6v4lpaW1TuTardjR5tRo3zpdJqrq2Fw8GAAsLPT+fo1jzratKmJwrNrChqNiIwcHhWV5+ZmCADNm5s2b25KHdqwocWGDS1U6PP9+/fUhqenp3pmiaoEBjQghBBCCCGEECo3Op0+f/78+fPnV/dEEEK11Z37N6hoBgAoLuaFvA/u2a2vWnrmcotA6QwN5M6dJaMZxDTibiN7ADAWiBo3aFzyrIeP7oS+f0ttEwShpaWloaHBLeLSaHSRSCQUCSsyf4TQT+ZnjTaomfDdRqguO3fuHLXh4uJSvTOpdkOGOPD5U6X3nD/fZcaMF69fp3Xvbt2tm011Tay8mEwaFc2gLmFhYQBAEISbm5sau0WVDQMaEEIIIYQQQgghhFBV4xRypF/q6eqrq+e8/FwA0NczKLtpYiIZH19yd66GRp4GCwC6fE+kh4ZCq1bU/no2dvr6Bnl5uVFfIqK+RJTWa8P6zgCQlJxw++51G2vbju076+rqqXAhCCFUe1V9YAGGMiBUx+Xn5x88eBAA2rdv7+7uXt3TqXFMTNhXrnSVvIyNLXB1vUynE2/fDm7YUG1/hytv9uyXBw9GdO5s/ehR74r0w+UKbWzOFhQIbtzo3ru3bZntP3z4AAB2dnYGBgYVGRdVMVp1TwAhhBBCCCGEEEII1TmG+v8+a2VmZuHVrJW6es7LzwMAPb2y78yS375BTk7J/brFfAZJAkA2g05++CDZz2KxFs9b0cLL28LCytTEzNTEzMjIWEtLm8H48cgQQRAd2nV2d2ual5e798D2kNA3N+9cWbNheVa2bBIIhBBCCCGkRocOHcrNzQWApUuXVvdcaoHDhyOLioQFBYJt28KoPYmJhVeufK+82LDTp7/4+iZJvxSJyMePEyWFMFTz6FFidnaxQCBevTpEmfahoaEA0LRp04oMiqoeZmhACCGEEEIIIYQQQlWtrXeHV0HPuVzugL5D2rXpyGKx1NItSZIcTgEA6CmRFIHQ1CTpdBCLZfYzxWK7nPxvRvrRxvqgrS19yMLCatqkWSW7KioqTMtINTUx19HWIUny6N8HJEEM+fl5Ac+fDhowXMVLQgghhBBCChUXF+/atQsAmjRp0qdPn+qeTo2wZEngkydJAESrVmb797el0QjJIR5PeOxYFEEASYKXlym1c/r05/fuxT992tfHx0rtk/nf/wK3bPkAAE+e9O3c2QoAGjUyCA7OAACRiFy06PWBAxETJzY8cKB9eXv28bEyNWVnZPDatDErs3F+fv73798BwMPDo9zXgKoVBjQghBBCCCGEEEIIoapmYWG1ef1ukUioocFWY7dCoUAsFgMAm61Ety4uYGEBCQkljzjkFnwz0k/S0xa3a0dXYlwtLW0HOydq+0N4KFWQonnTlqFhIWKxiARMhI4QQgghVFlOnz6dnJwMAEuXLiUIosz2P7cDByLmzn0pEv34+zM0NNPHx3L4cCdJg4sXv6en8wCgQweradMaUzunTHG2stJq0cJUhRGXLAncvTu8e3ebO3d6ym3A4QipjZcvU6mABgODH9HMz5+nHjgQyeOJ/vorcu3aFqamP/6GLyoSOjicLywU+Pr2efgw8fv3/L/+aq+l9e+6NknCoUMRnTtbJyePLSoS6umVHR794cMHqj6Rp6enCpeJqhEGNCCEEEIIIYQQQgihasBgMCTFGtTnxy1spfLl6ugQTZqQ8gIa6uUXAoCARktj0sr7kFpmZga1wSvmicUiAGjU0KWcfSCEEEIIIaWIxeLt27cDgK2t7ciRI6t7OtVs9+6P8+e/ltlZXPyfhGTdutmw2XQeT+TmZiDZOWiQ/aBB9qoNeuRIlEAgvns3/suXPA6Hf/Vq7MqVTbW0GAKBeO3akOHDnTZsaPn9e35GRvHcuU2oU/bsaduz5z2hkBw2zOHhw8SrV79razMMDf8NSrh6NSY9nQsAv/76/P37bAAQieDMGR9Jg9atr795k8Fg0OLiRltZaSkzz0+fPlEbmKGh1sGABoQQQgghhBBCCCH0k2AymUwmUyAQFBZylGlPbNoE376RX77I7Dcp5FIbHz6+t7K0KdccXBq70Wh0sVj0KeIDANjWs3dxblKuHhBCCCGEkJJu3LgRFRUFAAsWLGAymdU9nWp2+3a8zJ6RI53GjWsgvcfKSislZdznz7mtWpVdpkGx7OziM2e+jhzpdOhQpKYmw9xc09n5IkmCr2+St7fZ5cvfk5OLNm8OS0gYff9+b+kTnZ0NYmNHU9uXLnV5/drNxcWAwaBJGnTvbqOtzSgsFDZoYEgFNMTE5Ev3IBSSACAUiuPiOEoGNDRv3lxHR8fLy8ve3r5i142qGq3sJgghhBBCCCGEEEII1RJmpuYAkJQsJ++CHEZGxKlThJcXSJeoYDB0HBypzeJiXnknYGlhNXrEeA2WBgDUs7GdNnk2pj5GCCGEEKokW7duBQAjI6MpU6ZU91yqWVBQ+tChDgRBEARMntzo6dN+gYEDz5/vImkQG1tApTEzMGBR0QxxcZx69c6xWEfXr3+nwoibNr2fN++VgYFGdPSIjIxxYjFJ5UsLC8vcvTs8ObkIAIRCMVXhojQ0GtG2rbmhoQb1ksMR+vunmJqybWx0AABAfOxYxz596p0711n6rLNnO7u7G3XrZtO6tbJhGV5eXjk5OX5+fuW+TlTdMENDGUiSzMvLy83NLSws5HK5xcXFIpEIAOh0uoaGhqampra2toGBgb6+Pn41RQghhBBCCCGEEKp2To4Nk5ITo75EFHAKdHV0yz7B2pq4dg2ePiVv3CDy80ldXaJbtyKXRrBzPQA4ONTn8rgZGWmFRYV6unqGBkZaWtpldtmxfZf2bTvx+QK2dJwEQgghhBBSq1evXgUGBgLAnDlzdHR0qns61Wnfvk9z5rwEAF/fPl26WJds4OBwPja2wN3dKCxsqGSns/NFHk8EAOvXh65a1ay8g7ZoYdqihekvvzR0ctIHAG1tOHasw7ZtH6yttR8/TgQAe3tdb29zd3cjZXpLTOS4uFwpKOADgJeX6ZcvuQBw9WrsxYvdJk1qJNPY2dlA+kKUVAkF71BVwH+2UnE4nOTk5IyMDKFQWPKoUCgUCoWFhYWZmZlxcXEMBsPU1NTKyqqO/7pECCGEEEIIIYQQql4tvbwDXjwVCoV7D2xbvmSNUo+gEATRpQvRpQtQz5QB0GO/UUdOnT2an59HUs+yAQCAqYlZC6/W3br01tFWdBeIRqOz2XTVLwMhhBBCCJWFIAiCIAwNDWfPnl3dc6lmsbEF1MaDBwlyAxqSkwsB4MOHbC5XqKn5Y4FY8qeynZ0SccAlnDjxJTg4Iz+fL9kzcWKjiRMb3b+f8OFDdoMGen5+/RgMZR8Ib9DgR3QFAISGZk6e7Hzs2OcWLUzxiXKEJSfk4HA4Hz9+DAkJSUlJkRvNUJJQKExJSQkJCfn48SOHo1SNRoQQQgghhBBCCCGkdo0aNtbR0QWAmNhvazcsD4/4oEInpqbmNBoNAPLycqWjGQAgIzP93oNbq9cu/Rr9WS0TRgghhBBCqvH29v748ePHjx9NTEyqey7VbMWKpu3aWTg66s2f7ya3webNrRgMgk4npk9/Ltl561Z3V1fDRYvcIyKGqTDo4sXu//ufp4eHscz+gQMfpaUVvX2bKfOHtLSoqLzmza8dOBABAFeufO/b96GkMZNJmzzZ+ciRDmLx1MDAgSpMDP1kMEPDf4jF4piYmKSkJAUfMMWys7NzcnKsra0dHByo770IIYQQQgghhBBCqCotX7Jm266NOTlZScmJ+w/u+H3lnxbmluXqQUdbZ8TQcU/8HxoaGDZq6GJtZaPJ1iziFqWnp4V9fPft+9cCTv7+QzvX/rZZX0+/kq4CIYQQQgiVydXVtbqnUCMYGWk8f95fZmd2dvG6dSGTJjm7uxulpRUJhSQAnD799dQpH6pB16424eGqhDJQfHysfHysSu43NGSlpXGFQpGCc7t1u5uYyHn37kXHjpbDh/uSJJibs01MtEaPrr9ihafKU0I/JQxo+BeXy42IiKh4fgWSJBMTE3Nzc11cXDQ1NdUyN4QQQgghhBBCCCGkJDNT87W/bbr/8NbDx3eFQqHv0wdjR00sbyedO3Xr3Klbyf29evR7/tL/1NmjhYWcF6/8+/QcoI4pI4QQQgghpGbOzpcyMrj79n16+3bwpk1h1E6lKrIpITGxcM+ejx8/5uzf39bRUU/60IsXA5YtCxo+3JHJLPXZb3d3o8REDgB4eV2lHjMvLhaHhw8t2TI9nTtlSsCUKY3697dXy8xRrYMpBH4oKCgIDQ1VY7UIDocTGhqan5+vrg4RQgghhBBCCCGEkJI02ZohocFisRgAQkLfiESKng8rF7FYHBH5kdouKMA7PwghhBBCqCbi8USZmVwAEInIdu1uSsIY/vqrXcU7f/s2w9b23NatHx48SOjY8bZk/5EjUT163GMyiStXug0f7iT33Pv34729b/76a+MFC9xWrPDk8cQAoKnJuHxZTjAxALRseeP27biBAx/FxhZUfOaoNsKABgCA/Pz8sLAwgUCg3m4FAsGHDx8wpgEhhBBCCCGEEEKo6kkqinI4BZIQhIrzD3jy9l0QALBYrNYt26qrW4QQQgghhNQoK4v3z5/DUFQk2revbfPmpu/eDZ4+vbGCs+LjCzQ0jjEYR/z8khQ069fvgeSP7cxMHrVRWCicNi3g0aPEbt3uKTh34MBHgYFpQ4c+3rSp1bp1LTp0sKTTidmzXbp2tZbb3tZWGwBIEoqL1RajjGoXDGgALpcbHh6uxjh9aSKRKDw8nMvlVkbnCCGEEEIIIYQQQqg0kyfMcLR3otPoAPDQ967klmsFhYYFA4CJsemGNdvt7RzV0idCCCGEEELqZW2tPXu2K5vNMDbWuH2758yZrm/fDmra1ETxWTdvxvH5IpGI3LpVUUCwnh5Tsi35K5skSQaDBgD5+Xy5ZwmFYju7cwIBCQDUwiydTjx71k8onLplS+vSxrp8uduoUU6rVjVt1MhA8eTRz6quBzSIxeKIiAi152aQJhAIIiIiqAyHtQufzx86dOimTZtK+8LfpEkTgiAsLCxK6+Ht27etW7cODw+vtDmWz5o1awiCIAgiOjq6Ugd6+vTpwIEDV69erfwpPXv2pOYmFApVG9TAwIAgiBkzZihu9ujRo3r16nXr1u3WrVuqDYQQQgghhBBCCNUKTo4Nli9d27lTdwD4/CXy3MWTauk2JTUZABo2cDYwMKT2cHncmNhvRUWF6oqZQAghhBBCqOL27m3L5U7KzJzQp089JU8ZObK+qakmQUDfvopOOXHCR7JtaMiiNnR0mP7+ffv1s7t9u4fcs+7di4+P55AkaWrKvny5K4ul1Dq1ubnmuXNd/vijhZKXgH4+dT2gISYmhsPhVPYoHA4nJiamskdRuw0bNly9enX58uV9+vTJysoq7+kXL17s0KFDUFBQ+/btw8LCSja4cOFC//79c3Nz1TDXmoTD4YwZM+bmzZubN2/+/PlzZQyRl5c3fvz4Y8eOKW4mFosHDBhw8OBB6fspb968SUxM9PX1raSsJAghhBBCCCGEUI3Sv+8QSwsrAPAP8P0SHVXxDvPz8wCAV8yjnkkoKMjfuOX3jVt+n794+vZdGyveP0IIIYQQQtXF1JSdnj6Oz58yc6argmbe3ub/+58nQQCLRYSEDJbsb9vW4tatHi1amMk9q00bC21tJgD06FFv4ED7ck0sL4/frNm1ceP8RCKMIa5z6nRAA4fDSUpSVABGjZKSkgoLCyvez6pVqwg1ef/+veKxli9f3rdvXwC4f/++p6fnq1evlJykQCBYsmTJyJEjqVobI0aMcHWV/a3n5+c3fvz427dve3l5ffz4b9aaTZs2VfzSrly5ovxbClKZG8rrxIkTJXvT0dHZtGkTAPD5/Llz55ZrJkoaN27c6dOn586dGxWl6EbMxo0bb9269euvv27evFmy882bN9RGmzZtKmNuABAXF9ehQweCIJSPVomNjV27dm2LFi3MzMy0tLTq168/ZMiQa9euKZOvIj8//8CBA71797a3t9fS0tLW1ra3tx82bNiZM2cqNfkKQgghhBBCCKFagc1md/HpSW0XquOxFmuregDwLjR49R//83364Pa966mpyQBAAnz+GhkRqSg3L0IIIYQQQtWFzxe7uFxycbmUlsYtrc2FC99nz34pEJSdeH7TppZFRZN5vKlWVtpKTsDEhJ2SMvb164GnT/uU3fq/Jk70Dw3NPHPm66lTX8p7Lqrt6nRAQ0xMTJVlAiRJstYlaWCz2devXx81ahQAJCYmduzYcfv27WWeRS1mb9u2DQDodPrOnTsPHjzIYDBkmrVs2bJXr14A8O3bN29v71pa/kBXV1fu/vHjx7ds2RIAHj16dO/ePbWPu3btWgaDUVRUNHr06NLW7AMCAtauXQsArq6uc+bMkewPDg4GACcnJ3Nzc7VPjMvlbtq0qUmTJs+fP1fyFLFYvGXLFmdn5zVr1rx9+zYjI4PL5X779u3atWtDhgxp1aqV4pIlJ06cqF+//qxZs+7fvx8XF8flcouKiuLi4q5cuTJu3DhnZ+fAwEB1XBlCCCGEEEIIoVrMP8AXAAz0DZu4ule8t6mTZlIxDRkZaRevnAl++1r66Olzxys+BEIIIYQQQuqSns4FgE+fcn7/PSQyMjcyMnfp0qBeve4fPBgh0/Lbt7xRo3z37/80bJiv9P7iYpHcBVU2m04Q5ZuMri6zdWv5+RsUa9PGgtrg8zEBeZ0ju8xcd3A4nOzs7KocMSsri8Ph6OjoqKW3PXv2GBoaqnDiw4cPz5w5o2RjBoNx5swZfX39gwcPCoVCOp1e5im7d++mlpCNjIzOnz/fvXt3uc20tbWvX7++aNGiXbt2FRYWDho0aNOmTUuWLJE0CAgIKC1coDTJycl9+vQp1yky1q5da2VlVWaz4ODgw4cPA4Cenp7cBgRBrFu3rmfPngCwYsWK3r17V2RWJTVt2nTx4sWbNm0KDQ1dvXr1n3/+KdMgMTFx2LBhQqFQX1//+vXr2to/guMiIiJSU1MBoGvXruqdUm5u7tGjR3fu3JmcnFyuE5csWbJjxw5qm0ajubi46OjofP/+PT09HQDevXtHFS5p0KBByXOXLVsmnXzC0NDQxsYmPz8/Li6O2vP9+3cfH58HDx507NhRxQtDCCGEEEIIIVTLicXipOQEAGjdsi2Tyap4h1aWNr8tX//8pd8Tv4epaSmcwv9kfcjMynjke697VzXfCkAIIYQQQkgFS5YEbtv24eRJn6lTn1lb6xAEkCTcv5+QkcF98CDBy8vUy8tU0lgo/BG2EB2dJ9m5eHHg9u0f9PRYMTGjjIw0lBz30aPEw4ejtm9vbWennoXRRYvc9fVZ2dm86dNd1NIhqkXqbkBDlRWbkBm0UaNGaulq0KBBNjY2KpyYmZmpfEADANBotL/++ktfX7+wsHD+/Plltv/zzz+fPXsmFAqvX7/u6OiouOedO3caGRmtXr1aLBZnZWVJH3VzczMwMFB+ngBQ3vYlDR48uEmTJmU2Y7FYVECDvr5+aW169OjRu3dvFxeXefPmVXBWcv3+++/Xr1///PnzqVOnVqxYIRP8sXr16vT0dAaDcfnyZelQgOvXr1MbVLBFxQkEgidPnly5cuXixYuc8uftvHv3riSaYdSoUdu2baMCSkiSvHXr1vTp09PS0nJycoYNGya3Qgr1k6ypqTlz5szJkyc3btyY2p+amrpz585t27aJxWIejzdq1KivX79KojoQQgghhBBCCNUpNBrNyMgkKysjNOxt/76D1RLTQKfTO3Xo2qFd5+u3Lj94dFvmaHxCbMWHQAghhBBCqCKSkwudnC7w+SIdHYaTk+6kSc62tjo9e9YLDk7380u+cOEbABQV/afwd6NGBn/91f7kyc+7dv2oWn7u3NdDhyIBID+f//x5yoAB9soMLRKRvXrdF4vJwMC0xMQxarkcgoCpU53V0hWqdepoQINYLM7MzKz6cTMzMxs0aECj1dxKHxwOR0FehH379pXcmZaWRshLKOPk5FRyZ0xMjL29vfSe3377TVtbOyEhYdOmTeWebjXJycmhNhQnybh7927lzYHNZh89enTz5s3Hjh0r+U/2119/0Wi0Vq1adevWTXr/jRs3AIDJZHbp0kUt0zh79uzEiRMlL7W0tEaNGnXs2DElT5fkVxg6dOi5c+ck+wmCGDBgQIMGDby8vLhcblhY2MOHD3v06FGyh44dOx4/flwmdMbCwmLz5s3Ozs6TJk0CgJSUlL///nv27NnlvTqEEEIIIYQQQj+Hrj49Ll45k5aeev3m5eFD1XNHFQBoNNqQgSMSk+LDP4X9u5Mg2rXtpK4hEEIIIYQQUs2NG3E8nggA2re3bNvWom3bHyUbmjY1HjnSSVeXpafH7NDBUuasGTMaz5jx4/FRoVA8dqwfSQJBEAYGTB8fayWHFotJBoPg88ncXL6argbVaTV3Zb1SFRQUCIXCstupm1AoLCgoqPpxa7iFCxfu3LlTZqehoSFRTg4ODjKdcDgc6QZr166l9jdo0ECy8+3bt+WdcGhoKLVhbm5ObQiFQuXnqTiYhslklnbiqlWrpFu2a9fu9u3bZmZySg1paGgcPXp06tSp0jvj4+OpixUIBHp6egpmeOHChfK+JwAwYMCAjx8/jhw5Usn2PB7vxYsX1HbJqhkA4OLiIrmEJ0+elGwwatSoR48elZYIZOLEiS1btqS279+/r+SsEEIIIYQQQgj9fDp36u7k2AAAfP0eRH/7rN7O585c7NOxG0EQAMBgMn6dNt+5IWbBRQghhBBC1endu8xLl6L19FgARMuWZlzuf1ZF9fRYhw+337atteJOSBJYLDoA6OoysrN/0dNjKjk6k0l78qRP587WZ8/6qDZ/hKTV0QwNkifsq2VoBXUKao4uXbrMmDFDXb2dOnXq9m3ZBIw1XF5e3uvXr83MzIyMjPT19bW1tZlMZlZW1qVLl86ePQsA9vb2enp6VT8xLy+vkJCQ0o4eOnTo0KFDMjsjIyOdnZ0PHDhQGfPR0tIaNGjQ4sWLPT09AeD79+9KnhgfH0+SJADo6+vXr19fbpvWrVvv2bMHAOLi4koe3bp1q+Ihunfv/ubNGwCIjY1VclYIIYQQQgghhH4+NBpt4vjp6zau4PP55y+dXrXsD0JesknVEAQxesQEB3unE6cPCwXC85dONWrYWFNTS139I4QQQgghJDFjxvMzZ74uXuyxZk1zBc3at79VVCRksejjx9dfuzZk48bQ+PjRFhbl+xuVyaS9fNl/3bp38+e7lXee7dpZPnnSp7xnISRXHQ1oKCwsrO1D16tXTy39lMbe3n7o0KHq6i0wMLC8pwQEBCgofiFXcnJynz7/+eXIZrNPnz4teXnt2rXr168DwLZt2yTJFUp7vp8giN69e1Mr7nLNmjVLsk2n048cOaLkPBVf17Rp00q7qyLJN6CCwsLCw4cPA4Cent7Ro0dlhjh+/DiVw2Dnzp02NjatW5cRlCfRp0+f4cOHa2mpcpvG1NSU2iguLhaLxXJLsRQVFVEbJiYmKgxhZGREbfB4PBVORwghhBBCCCH00zA3s+jVvf/NO1fiE2I/RX5s4uKu3v69W7Xj8bjnLp7Mzsm6++Dm0EGj1Ns/QgghhBBCAHD0aJRIRP7xR8iyZZ5sNr20ZkZGGkVFQqFQ9PZtJgAIBOLAwPSBA+3LO1zz5qY3b8opCF5xycmFGza8nzfPtWFDg8roH/1M6mhAg2SVtE4NLdeSJUvy8/OnTp3q5eVV8mhqaqqlpWz5nHK5fft23759S+5funRpVlbWrl27Slvdd3NzMzAwKNdYnp6eMvEHDAZj7NixkpfR0dFUQMOAAQNKSwkgoaenV79+/a9fv5Y8RKfT582bt2jRIskegiCmTJlSrtmWZv/+/QyGog/moUOHZAqXREVFzZs3j8/nA0C/fv0mTZok89bZ2toeP36cSkzStGnTYcOGyfR56dIlamPcuHHGxsbKz1YSlKACQ0PD+vXrR0dH83i8x48f9+gh5/+I1L8XALRq1UqFITIyMqgNSWQDQgghhBBCCKE6q0vnHg8e3yku5j15+kDtAQ0A4NOxW3BI4Nfoz89f+A3sN5TBUDYlL0IIIYQQQkpq2dL09et0PT0NDY1SoxkAwM+v35IlgX372rq5GXXrdldTk9mtm43yowiFpLn5qdxc/pEjHSZNalThWcvRuPHl/Hz+iROfs7MnFBUJ9fRYdLrakqihn0wdDWgQCAS1feg9e/YYGhqqcOLDhw/PnDkjefnmzZuAgIDDhw+np6ebmprq6OgoyEmgsm3btm3btk36JVUswM/P7/Tp023btlX7iGqxZ8+e79+/C4VCoVAoEonEYjGTybSysurYsWN54zzatm1rYGDQoUOH//3vfxWcVfPm/0ki9ObNm1WrVvH5fIIgSJLk8/kzZsyYNm3a2rVrJWkYOBzO5s2bqW25tRsSEhIAgM1mlyuaoeKWLl06bdo0AJgzZ87Lly9lwiOOHTt29+5dALC2th45cqQK/b948YLacHV1rfBkEUIIIYQQQgjVbppsTe9W7fwDfMMjPhw+tm/ksHF6emquCurToevX6M9F3KLYuJj6Tg3V2zlCCCGEEEL+/v3v309o395Ckon78eOk1q3NdHX/E01bv77e9evdqe28vIlLlgQ5OZ3fvbvNiBFOAPDoUdKwYY88PU18ffswmXLyZ797l5mdXQwAf/4ZKhPQ8Oefobt2ha9Z0/zXX13KO3mxGPr3f2BsrHH0aEcNDRoAcLmi+fNfHjwYpaPDjIkZZWLCLm+fqC6oowENQqGwtg89aNAgG5tyxFJJZGZmSgc0fPr0CQDq16+v+FH76dOnz5gxQ/lRnj9/Pnfu3NKOTp482c/P7969ezExMR07dlyzZs3KlStliiCoFq4h7f79+z179qxID+U9/fDhw5cuXbK3tz969Kj0foFAEBwcLBAIEhISKh7QIO3cuXNTpkzhcrmbN2/euHFjXl7es2fPeDzeH3/8ERkZeerUKU1NTQD4448/EhMTqVMSExOFQqFMEggqoMHJyUmNc1PG5MmT7927d+PGja9fv3p5ea1fv75Xr156enpRUVH79++namSwWKyzZ8+yWKzydh4WFiYJaKjgTwJCCCGEEEIIoZ/DwH5DP0V+zMhICw4J/BD+3qVxExNj017d++nq6qmlf3u7H3Ut0zNSMaABIYQQQgipHYtFGzDATvLSy+taSEimjg4zJWVsVFRuQkLhoEH2MqeIxeT27WEkCRMnPiMIYuTIJ9SzzQEBKffuJUj3JuHhYeToqPv9e0H79rLP965eHSIUiufMefnLLw01Ncu30LxyZfDdu/EA0KSJ0f37vWfNetGjh83Nm3EAwOEInj9PLTl5hKDOBjTUXpJVf5UDI+bPnz9//nxq++vXr1lZWQBQZo4ECwsLT09P5UeRLJ/LZWhoeOfOnY0bN65evVokEv32228vXrw4c+aMiYmJ8kOoRU5ODrXkrxavXr168uSJhYWFzP6vX79SmTm8vb3VNRafz1+2bNnOnTsBYN26dUuXLt24cSMAjBs3TldXd8eOHVeuXImPj799+3ZOTg7VzNzcPC0tTSgUxsfHOzo6SroqLCxMSUkBgIYNq/pWC41GO3fu3KRJky5cuBAfHz9+/HiZBoaGhidOnOjYsWN5e+bxeFOmTKH+l2xlZTVw4EC1TBghhBBCCCGEUK2mra2zYsmaU2ePhoaFFBfzQt+/BYC3IUGTf/m1UcPGFe+fy+NSGxkZ6RXvDSGEEEIIIcXS03kAwOEIbt6MHTvWDwD+/LPVsmUe0m1oNMLSUis5uQgARo70lSRqJwjC0VF+XXgNDXp09KiiIqG2tuxSsrOzQXh4NotFY7EU1byQq2HDH2HEycmFzZubBAYOBIAuXaz79HmgoUHv0sW6vB2iOqKOBjQwGIzqqjoh82R8eWlpaVEbnz9/tre3r+Bkrl+/Tm2osGBcQQRBrFy50sPDY/To0QUFBSEhIcnJySYmJmKxmGrw8uVLycXKkKR/CAoKUvDgvoJ8A7Gxsffu3bt582ZAQEBERETFLuVfnTp1OnnyZGpq6qdPn6RrHFBpMACgTZs2ahkoPDx8zJgxHz58oNFoe/bsmTVrluQQjUbbvn27k5PT3Llz37x54+3tvXfvXkNDw+zs7AsXLvj4+ADA27dvpQMaQkNDqbfdzc1NLdMrF01NzS1btkRGRoaFhZU8unTp0j59+pS3Tz6fP2zYsLdv31Ivt2/fzmZjkiKEEEIIIYQQQgAAOjq6M6cviPoc8fTZo7S01OSUxJzc7O27Nw4eMLxn934yjUkSwiLh7UfQ04O2TcFa9hEGWcmpSdSGpQXejUUIIYQQQpXu1KlOo0c/dXDQZTJ/hBc8eJAgHdCQmFgYGJhaWCik02lc7r8PS9NoxMuX/d3cjErrmSCgZDQDALx6NeDYsc+9e9ej0//NvJ6RwXNzu6yhwXj9eoCVlfzVPQD45ZdGhYXC8PDsrVv/fQC4QwfLgoKJyl0uqqPqaEADk8msroAGJpNZdqPSubj8KEizZMkSMzMzNzc3FSIk/s/efcc1dXZxAD9J2CBbVIYLJ+DeijiK4t4iTrSg1j1ardq6W60Lfa2jDlRcdePeo3Wh4hbEgQoCgorIXiG57x/XXmNIQkISwvh9P+/n/dzc+4yT5EIxz8l5GIZ5//794cOH58+fT0TGxsa9evVSJ6pC69Gjx61bt/z9/Tdv3uzm5kZEOTk57KWmTZvKS1bgyj/Ur19f+YVqsVjMlqMgok6dOnHnJe8EVVf0/fz8JHeXaN++PXtw6dIlyYSGBw8esAfqV2jIzMxcvHjxqlWrhEKhubn5rl27ZL5348ePr1Spko+Pz+vXr3ft2nXy5Mnjx4+3b9++UqVK8fHxN2/e9Pb25hpzC/+NGzdWM7xC2LJly9SpUzMzM9mHdnZ2pqamCQkJWVlZRDR79uyjR48eOnRI+Q1WEhMT+/Xrd+3aNfbh5MmTfXx8tBE5AAAAAAAAlFx1arvUqe1CRFevXz5waE9Obs7ho/ttbMo3a9KSa7PvJK3eTq+jKT2TiMjOllxr0rr5VL2y3GFDQ0OIyNDIqFHDptp+CgAAAAAA7dvbv3s3jIjy8sSDB9e4cSPh99+//iG6a9fLESP+IWLydxSLyc1NbjaDAuXK6U+d6iZ18o8/Hr5/n8UerF0r98u9PB5NnOgq7yqAPHxdB6Ab8r76X/yn7tKli4ODAxE9efKkcePG+vr6PNXx+fxKlSpNnDgxOzubiKZMmWJjY6N43oULF6o0Rc+e0t9pkMfFxeXmzZtsNgNJpBcoKL2gkpiYmMDAQG9vb1tb23Xr1klesrCwGDJkiAb3uahatWqVKlWI6NKlS5Ln79+/T0Q2Njbq7+kQHBz8xx9/CIXC+vXrh4aGKshE6du374kTJ7p16xYYGNisWbPFixcTUYMGDYjo5s2bki25hIbmzZurGZ6qVq9ePWbMmMzMTD6fP3Xq1KioqPfv379+/TolJeXkyZNsfsnt27fd3d0/fFCqVueNGzcaN27MZTP88MMPa9as0V78AAAAAAAAUKLl5eW1btl2zs+LypUzJ6J/r3395/wff9GPS+hxxJdsBiL6kEhXQqjnaAp/KXu0128in4Q/IqJWzd3V/EILAAAAAIBK9PT4e/d2jI4e0qbN16pio0dflZnNYGFh+PffHc3MNPYnq7d3dR6PR0SOjqaS5z98yGrWLHjWrDuamgjKpjJaocHU1DQxMVFXU6vT3dDQ8NixYwMGDIiKilI/GDMzsylTprBL3cVEWloaaS7jZMuWLWPGjMl/fsSIEUOHDu3QoYPU5wsLFy60t7fftGnT3bt3a9WqNWPGDJnDhoWF/e9//yOi8uXLS11q167dzp07//33X7FYzOd/SRhiKzS0bPnlSx53795t1qyZvJhlfuTBlYIYOnRoSEiImZnZokWLuJyPrl27mpmZbd26dcCAAZK9Onfu3LlzZ6nwzp49e+/evYSEhIoVKxKRSCQ6d+4cEdWuXbtSpUryotKG0NDQn376iYj4fP6BAwf69+/PXdLX1+/evXuHDh169Ohx5cqV6OjokSNHnj59WsFoYrF4yZIlCxcuzMvLIyI9Pb0lS5bIewcBAAAAAAAADh35+9I/50QikZNjFSsr67S01Ldvo9hL98Np4x5KSpbR63UMjZ5N1/aT4Nstg/PyhLv/3sYwjL6+fpfOPbQdPAAAAACAYh8+ZOXkiPKfNzfXS072JaI//ni4fv3TZcuaDxlSQ825WrSwi4z0iY3N8PD4ZpO2nj3P3r378e7dj999Z9+pkyMRicXM1avx7u4V9fTkfuv+3r3Ehg1tJLe0gDKujCY0WFlZRUdH62RqS0tLNUdo0qTJy5cvQ0JCoqKiuA0aVGVsbOzg4NC4cWNzc3Nl2o8dO/aHH36QOjl06NCnT5+amZlxX4jnXLt2bfLkyYUILCkpiYjYihENGzZ89OiRgsbGxsbyLgmFQj09PcnKE87OzmZmZuyAc+fOrVFDxm/nfv36ubm5MQxz9+7dqKiofv36WVvLqLfj5+fHHgwbNkzqkoeHx86dO1NSUh4/ftywYUMiio2NZasLtG4tt8aOSqTqTPzzzz9nz54lIisrK6mEhvw8PT1nz54tFosPHTo0ceJEIrp27Rqb3CO5DUfRmDNnjlgsJqJx48ZJZjNwTExM9u3bV6NGjbS0tDNnzly9etXDw0PmUImJiYMHD7548SL7sHLlynv27HF3d9de8AAAAAAAAFCiPQl7eO7iKfb4bUwUe5CVnSUS5QkEer+vow+f5PYNf0EHztBgiaQFhmF2/709JvYtEXXz6m1jrbFikAAAAAAAhRMVlSZ1hs+nX35pvGjRlz0pfv01VCRiRo78d9AgZ/WzB6pXL1e9ejmpk82a2d2585GIxOIvhSIqVdr94UOWs7N5ZKTs7cKdnPbExmbUqGH+4oUPDykNQERlNqGhXLlyenp67De5i5JAIFAygUAxPT29tm3btm3btlu3bmfOnOHz+SKRjBwrSV26dDl37pxAIFDpWVesWJFhZNSiYbH5BAKBgF25l9SwYcNJkyYVOP7Tp0/9/Pz8/Px8fHzMzMyIiF1cL3ALDCVVrVq1cePGffr06dOnT7169RYsWKA4Q4LVt2/f8ePH5+bmbtu2jS0hIOndu3f79u0jopYtW7q6Su/0w+3acOPGDfZlCQkJYc+0adNGqrGvr2+Bi+5jx45lV/3lYQts6Ovrz5kzR/FQRNS4cWNbW9vExMT9+/ezCQ1HjhxhL/Xp06fA7hr08eNHbmOO/LkyHDs7O29v78DAQCL6+++/ZSY0PH36tHv37lzNksGDB2/cuNHCwkLzQQMAAAAAAEBp8eHje/agXduOr15Hxsa95fF4VatUFwj0iCgqTlHf3Dw6dflrQoNIJNqzb/uNkKtE5Fy9Zlcv6V04MzMzjx8/7uMj+xNbAAAAAABtqF7dnM8ndolJT4/P4/Fu3OjZrJkd18DR0Sw6Os3AgM/naytxICCglZ2dsb4+38vLiT2TnJxDRK9fp2Zl5Rkby1in/vgxm4giI1PT0nLNzTWzPT2UdGU0oYHP59va2iYkJBTxvOXLl+e2IdAIdqlbIFXlsOQIDQ29devWrVu3wsPDV69eTUTssjS7GwJr4sSJP/74o2Svy5cvszUSnj17ZmhoKHnp/PnzY8eO5R42btz43r17qkZla2vr7e29d+/epUuX+vv7SxXVmDlzZmZmJhH9+uuv+fu6urqamZmlp6dfv359woQJRHTz5k0iMjAw4HIdOO7u7v7+/oqDkVrsDwsLq1evXv5mQqGwWrVqMke4du0alzbB5/MHDRq0fv3669ev379/v2bNmjt37iSiChUqtGvXTnEkmvXo0SM2V0YgELi4uCho2aBBA/bg4cOH+a8+fvy4Y8eOnz59IiJTU9P169f7+vpqPlwAAAAAAAAoXZwcK7MHVlY283/5Pjs7m8/ns3s7MgxlZhfQPSPry8GnpMSt2zdGvnpORBXsKk4YO03qU5r09PQePXrUrl0bCQ0AAAAAUJRsbY0mTHD7888wIgoIaDVpkvR3dO/d67tx49O+fatprxCCgQF/3rzGkmc2bHD/6afbnTo5yMxmIKJ169pMnx7i7l4R2QzA0eTiesni4OBQ9JPa29trdkB2ywkjIyPNDpudnc1TApsrkJKSokzj3377Lf9Ed+/eZQ/YFXexWMxuBSK5Nm9hYWFtbT1s2LDff/89MzOzatWqdnZf0seqVKmSlZXVo0ePAwcOWFtbS15S0y+//MLj8ZKSkqRyKY4dO7Z3714iateuXffu3fN35PP5TZo0IaIbN26wZ9gKDU2bNlWwQUZRGjFiBHvwxx9//PXXXykpKUQ0fPhwPb0iTW/KyMjgjnkK/1PJfRIk2YWVmJjYq1cvNpvB2dn59u3byGYAAAAAAAAAZdSsUcfJsQoRnb94OjMzw8jIiM1mICIej0wK+he8mQnl5QkvXDozf/EsNpuhapXqM6bPLVfum8Kcz5498/T0rFOnzsaNG7XyNAAAAABKvgcPEnv1Onfr1gddB1IKrVnTavnyFjNmNMifzUBENjZGv/7a2NXVqihD8vOr8/mz74EDnvIa+PvXSU0ddfp016KMCoq5spvQYGZmZmVVpD+iVlZW5cpJbx6jptTUVCJiN2soiUJDQ9mDtm3bEtHr16/ZFA2pYgNxcXFmZmZbt251c3MbNGiQUCjkLiUmJpqYmPz888+VK1dmN1/QCBcXl1GjRhHRtm3bduzYwZ589uzZiBEjGIYxMjL6888/5fVlKzHExMS8ffs2Ozv7wYMH3BNUX7Vq1a78Z/DgwezJ5cuXX8mH3UJCIBBUrVpVKjy2xsPhw4eXL1/OtmGLSRQlLvVEJBK9fv1aQcuIiAj2oHz58lKXxo0bx2bA1KxZ89q1a/l3AAEAAAAAAACQicfj9ek5gIgyMzMOHN6Tnp4m+WmDs5PcjiaGSVUqPK5r//fPv049cHhPTk42j8fr2L7TzOlzLcy/7n6YkJAwbty4du3asRsjarZgJwAAAEBpEhwcdeJE9OHDilYKyoIff7xlYbHd0nLH8eNRmhqTz+fNmNFg+fIWmhoQQCfK6JYTrOrVq9+/f5+te69tPB6vevXqhet769atVq1aKWgQHx+v+DvuHJFIJK/lgwcPGjZsKHXSy8tr1qxZ8kYbO3bsixcvTE1NT548Ka9NZGTk6NGjZV7KyclhF/vr1KnDLm9z+Q1SuyrUrVv37Nmzt27dmj17dseOHfX19blLbdu2vXPnzqlTpxYtWuTs7CwvjEIICAg4f/58bGzsmDFjzM3N69Sp4+npyWaQrFq1Sua+D6xWrVo1aNDA09NTT0/v1q1bubm5pLmEBlNT0/bt2xPR8+fPg4ODiahz584zZsyQahYTE3P+/HkiGjhwoKOjo9TVOXPmDB48WCwWJyYmEtHgwYOlkh6KQIMGDYyMjLKzs4loz5498+bNk9ksMzPz0KFD7HGLFt/8F/fBgwfsJYFAcODAgUqVKmk5ZAAAAAAAAChV6tdrVKe2y7PnT2+EXL0RcpU9KRAIzMzK1alYPruRbWKKbWaONREZ6qeVM35vYfKunEm8viCbiN68+jJIxYr2Qwb51q39NcM+LS1t1apV69atGzVq1LNnz4r46zQAAAAAJc6PP9avWNHEx0eTSzwlToUKOz98+LLtWe/e51NSRpmb6yvuohNiMbN2bZiXl2PdurL/yj1+PHratJs//thg/HhFu40DqKRMJzSYmZk5ODjExsYWwVwODg4lsY5CxYoV2eVzmdiCE3p6egraWFpayrsUGhrKLvZ7eHiwZ9jdGYiocePG+du3bNnyypUrRJQ/f6J79+7sBhBHjx6VN52qLCws9uzZ07lz55ycnEGDBpmbmyclJRHRyJEjx48fr6Bj3759+/btyx5v2bKFiHg8Xps2bTQVGBGJxeKRI0ey2QC///57/qujRo3KzMw0MDCQWbXC29t7wYIFz58/JyJDQ0MNVrZQnomJibe3986dO4lo2bJlPXr0yP+mMwwzfvz4hIQEIuLxeMOGDZO8um/fPvagffv2+XNxAAAAAAAAAArk5ztu9Z/L3sV//WhIJBKlpCSnpCRXsHhZwUJuRx6PV7NGHQ/3Ds2atODzv2yVKBQKN27cuGTJki5duty7d69KlSrajh8AAACgFLCwMCjji9+PHn3ishlYenpKfY256DVpcuThw08CAS8mZmilSib5Gwwdejk9XThx4o3+/atVqFAstmKHUqBMJzQQUbVq1ZKTk9PT07U6i5mZmdQeCipxdnZm18WlxMTELFq0iIg6duzI7T4gz5o1a8LDw/l8/qZNm2Q2qFy5cqEjLJybN2+yB1xCw5kzZ4ioatWq3H4EuuXh4bFnzx5vb++8vDw2m8Hb23vr1q3Kj/DPP/8QUb169RQkdhTCy5cv2XiIqH379n5+ftOnT+c+KJk5c+alS5eI6JdffqlRo0b+7h8+fMjIyGCPRSJRTExM0VdoIKLFixefPn06MTExMzOzffv2f/zxx8iRI01Mvvz37+HDh7NmzTp37hz7cOLEiS4u3/xBc/Xql2/PuLm5FWXYAAAAAAAAUGpYWlrNnf3bs+fh8e/fifLyxAyTlZWVmpryKenjp0+JSZ+TxGIR2zIzxzonz97YtFL/bvZ1ajpUrlzVxPjrB7gMwxw8ePDXX391dna+dOkStkQEAAAAACVlZeU1bXqEPebxyMBAsHGjh4lJsV7AFYmY2NgMmQkN9epZhYR84PHI0FAgr3tKSm7XrmeaNbNbs6aVcgXooawr1j8PRYDP57u4uDx48EByo0TN0tfXd3FxUWevxPLly/v7++c/z62sd+/eXWYDSYcOHQoPD+fxeAW2LDLcgjS7HcPTp08jIyOJqFOnTlItw8LCvL29hw4dOm7cOGtra8lLK1asCA4OnjFjRu/evTW+IaVQKHzy5AmfzxeLxeyZihUr5ubmGhsrlVOWk5Nz69YtIrKxsVm1atWTJ0/CwsLq1as3YcIENQOrXbt2RETEwYMHlyxZ8vjx47Vr127YsMHb23vGjBmHDx9etWoVEX333Xe//vpr/r7Z2dl9+vThCpPk5eUNGjTo/v37FStWVDMqVVWuXPnw4cNsDYy0tLQJEyZMmzatVq1axsbGcXFx796941p26tQpICBAqntcXBx7sG7dur/++qvA6fr167d3714Nxg8AAAAAAAClgJ6enptrAzfXBvkvicXi7Oys1zH0IsrIwlzQ2IWsZNVsuHjx4qxZs/h8/saNG7/77jutRwwAAAAApciJE2/z8hj2+OrVXu7uGlusEYkYN7eDKSk5V670ql1bfvExVezZ03Hw4MuOjqbNmpWX2eDMmW4BAU9at7aztDSQN4i398WQkPchIe89PCr271/4L4RD2VHWExqIyNjY2M3N7fHjxyKRSOODCwQCNzc3Jde/VZKXl7d27Vr2uGvXrhofX1PY/QKISF//m81+RCLRtWvXiMje3p4tDhEYGMhe6tKli9Qgz58/z8nJ+fXXX5csWTJ+/Ph27dqx58VicVZW1tOnT/v161e3bt0CV7XZHS6UdOHChSlTpkREREieXLt27YkTJxYvXjx48OD8+RO5ubmRkZHP/vPkyRN2V4grV66wm2XQf/t0qI/P5w8aNMjb2/vYsWOLFy++f//+3r17uQX7Ro0aHT58OH+EOTk5/fr1u337NhE5ODhYWVmFhYXFx8d37dr18uXLRb+vp4eHx71790aMGHH//n0iys3NDQsLk2ygr6//yy+/zJkzR09P+pfV58+f2QORSKTMD69K7z4AAAAAAAAAn883MTF1q01utb+ebNasWf6Ws2bN6t+/P0+J75eF3L5uaWFZtw5qDQIAAAAAEVGHDvblyumlpeX17l1Fg9kMRLRnT+SzZ8lENHXqzTNnNLOS6OJi9ehRfwUNLCwMFi5soniQxo3Lnz8fS0QZGV++bf7qVaq1taGVlaFGgoTSR8PfaC+hzM3N69evL7Xirj59ff369eubm5trdljWzJkznzx5QkSdOnWqW7euNqZQE8MwL1++ZDfFICJHR0fJq6GhoampqUTUsmVLIkpJSdm+fTsRWVpadu/eXWqo/v37P3/+fMeOHdWrV2/fvj13ns/nz5s3Lyoq6tdffzUzM3NxcWEYRqrv8+fPk5KShEJhfHz8qVOn2JMWFooy0R4+fNi9e/fOnTuz2QyOjo779+//999/nZ2diejNmzfDhg1zc3P766+/uI0bTpw4UbNmTRMTE1dX1/79+//yyy+7du16+PCh5LA2Njbt27fv2LFjgS+d8ng8Xp8+fW7evNmtWzfJ82Kx+MKFC1xhCVZWVlbfvn3ZfT0sLS3Pnj177NgxNonh4cOHXbp04VIEipKrq+udO3fOnz///fff16tXz8bGxtDQsGrVqu3atVu5cuWbN2/mz58v82dTe1VVAAAAAAAAAPJr1qyZzGwGIlq2bFnz5s0LHGHPvh3bgv4KWPtHyO3rmo4OAAAAAIopH59LfP6WJk2OiMXSa1hEVL68UXz8iMhIn6NHvTQ7b9u2FQUCHhFZWxevRIHFi5v8/nuzX35pNGJErZ07Xzo57a1RY5+d3a7IyFRdhwbFFCo0fGFubt6oUaOnT5+mp6drZEB2fV0btRmEQuHUqVM3bNhARKampv/73/80PkWhJSUl2djY5D9vYmLi5fXNL+KLFy+yB2xCw8qVK9nVdB8fH0NDGb9Y9fT0fH19fX19iejkyZOSlywtLRcvXrx48WIiev78OTsd94V+Dw+PDx8+SLa3sbEpX152JZz79+/PnTv32LFjbGKEgYHBtGnT5s6da2pqSkSPHz/+448/Vq5cmZWVFRERMW7cuBkzZvTs2XPmzJn29vbsfhkcfX39unXr1qtXr/5/7O3t2Ut3795lD0aPHj169GiZkSgpPT19586dy5cvj46OZgOuUqXKy5cvHz16NHDgwJo1a/70009+fn4CgSA+Pr53796hoaFEZGFhcfr0aTc3NyI6fPhwt27dsrOz79y506JFi5MnT9aqVUudkDw9PfOnlSgmEAg6deqUf6sRxdjqFwAAAAAAAADaJpnHsHDhwv379586dWrq1KnTpk1jPzFgG7D/z/7TO79bd278c/UiEUPEC9q9RV9fv2njFkUSPgAAAADo0tmzMQzD3L+fGBmZWquWjC/cmprqOTtr/tvR1aqVe/nS586dD4MGOWt8cHXo6fHnzGlERHl54pEjr7BrSnl54vPnY2vUcNFxcFAsIaHhK2Nj40aNGr158yYuLk7VFVlJPB7PwcGhWrVq+Qv+q+/SpUtTpkwJDw8nIgMDg71792qjPIORkVHhXgFra+saNWpILe2bmJjs2LHD1tZW8uTp06fZg1atWoWFhS1fvpyI+Hz+9OnTVZoxJyfn7du3CQkJqampT58+/eOPP4iILaXAqlWrllRCw7x58+SNFhkZefToUSLS09MbPnz4r7/+Wr16dcknsmjRojFjxvz+++/btm3Lzc1NT09/8OBBlSpVzM3NnZycqlev3qBBg4YNGzZs2NDV1dXAQO7+QGoSiURXrlw5cODA/v372UIXROTu7r5p06Y6ders3bt3/vz5r1+/fvny5enTp8eMGXPz5k1vb++4uDgisrW1PXfuXOPGjdleHTp0OHLkSJ8+fXJzc1++fNmiRYs///xz2LBhWoocAAAAAAAAoJj7+PHj27dvo6Oj3759GxUVdePGDfb848ePK1asuGbNGi8vrzVr1kju28gmMXBpDflzGlJSU/buDyIiYyNTYZ4wL0+4OXDdp6TEzt91U2ajCsk26nxmBQAAAABFb+bMBr/8Empra1S9umY2JWelpQn5fDI1VVR+vlq1ctWqaXJSzeLxeEZGgqwsEY/Hs7MzGjCgesF9oExCQsM3+Hy+s7NzhQoV3rx5k5SUVIgRrK2tq1WrZmZmptnAcnJyDhw4sGHDhlu3brFnKlSosHfvXs3uX6ARK1eujIyMFIlEDMMIBAJ7e/vOnTtLZTN8+vTp9u3bRKSvr9+kSZMnT57Y2dnFxsYOGzasZs2aKk13/Phxb29vqZOTJk3ijvv27cu+HQKBoHLlyj179uzaVe5GQd7e3h8+fMjNzZVKZZDk6Oi4cePGuXPnrl+//tixYydPnmQ/wnj79q1KkRORr6+vu7u74jZjx46V3Dni9OnTmzZt+vfff1NSUriTjRo1mjdvXu/evdkPOIYNGzZo0KCtW7cGBgZu3Lhx3rx5S5YsEYlEROTq6nrs2DHJhA8i6tq165kzZ/r165eSkpKcnDx8+PAHDx6sWrVK1acDAAAAAAAAUELt2LHjwIED0dHRUVFRxsbGlStXrlKlSpUqVbhshhMnTlSoUEFx8kFoaKi8nIZ/rl7IysokorH+E/kCwcZNa7Kysw4d+ftl5HPfYf7m5b58UQ/JCgAAAAClz5w5jaZOrWdiosk12T17Xg4b9o9AQPfu9WvQQEbp9BJBIOCFhPT57bcHEya4tG9vr+twoPhCQoMMZmZm9erVS09Pf/fu3cePH/Py8grsoqenV758eXt7e42nMrAEAsG+ffvYbAY+nz98+PAVK1bI2zdBt3r37l1gG2Nj46CgoFOnTn369MnY2Lh58+b37t3z9fVl6zSopEOHDoaGhkKhUCwWGxkZ1ahRY8KECf7+/lyD6dOnq1T14a+//lKmmb29/e+///7777+rGrAkd3d3yVBl+uGHHyQfGhkZHT9+nD02MDDo3bv36NGj82/WoK+vP27cuHHjxn348OHYsWNsNsPAgQMDAwPLlZORi9exY8cbN2706dMnMjLSzMzMz8+v8M8KAAAAAAAAoKRp2LChnZ0dm8Qg+dmO5C4Swedp8z56954MPjST7CuZu8DlNEh59Pg+EVWtUt3VpT4RzZg+d8Om1YmfPj56fH/+olm3bl9v2cKdiHg8nuKcBmQ8AAAAAOiEUCh++PBTs2aFXJjTbDYDEV28+I6IEYlo//5XJSWhwdPz5NWrCTNmNPj9969/MDdoYHPwoKcOo4ISgUdE8+bNW7hwoa4jKaYYhmG/tp6RkZGZmZmbm8uuDQsEAgMDAxMTE1NTU0tLSwsLC2UqBKojMzOza9eu1atXnz59er169VTt3qVLl3PnzgkEAmXyM6A469y5s4mJSa9evXr37m1jU/B/pZKTk3v37v3999/7+voqbpmenj5hwoSOHTsW2BIAAAAAAACg1OOyGRiGvv+ZTl6hqiQjWYE1avRQUxNT17r1XV3re7T1IIlEB5FINH7K92KxqKtXz369B7Ens7Iyd+4NvHvvNvtw68Y93FBSWQuF2G+C7YLsBwAAAJAyf/78RYsWxcXF2dvj2/AqYBgyMdmWnZ3XrZvTqVNyq4AXpVevUt3dj6em5t6+3dfNzargDrrGMCQQbGYY0tPjC4UFfNcXSiITE5MWLVpcuXJFs8OOGzfur7/+QoWGAvB4PEtLS0tLS10HQiYmJv/++2+hu589e1aDwYAOnT9/XqX2lpaWSt45ZmZmQUFBhQoKAAAAAAAAoNSavZyOnGdq6TdnH+pX+MnUMLGcyYdyxu8N9NIfhj4nou1b9jRsVvv6zX/19L582sYwDJtYkJObIxaLiKhcOXNuTGNjk7F+k5o0bP73wZ2pqSn+44ZyOQ1cRykqZTOQEvUeJBurk/2gkUEAAAAAiq2UlNzs7Dwiuno1QdexfOHsbB4fP0zXUaiAx6Pmze1u3/7g6Giq61ig5OHrOgAAAAAAAAAAAIDihSvP8D5RfPvOhR5NprLnGzar7Vr5RNUKITblXhnopbNn2EvGRsZElJeXx55p3rx5+NPHRGRkaCQQCIgoPS1NapamTVr8tmBlty69DAwMuJOLl/5y/0Eo5cNTjlQXxU+TS0FQcnDFM2q7fCkAAACATlhaGkybVs/UVG/MmLq6jqUEu3mz96NHAyIjfXQdCJQ8qNAAAAAAAAAAAAAgQ9LnT78vW1ejwku2DAObqSBm9DJzrNKyKqRn22Vk21hZGuzZW33okGEh1x5uDwoMvXsr9N4ttvuadctbtXD3HjDM0tL606ePn5IS809hbGTct5f3d+292rX97tqNK9nZ2TGxbzdu+V+D+o39Ro4zMTZhmxVB8YNCT4EKDQAAAFDqBQS0CghopesovpGTI7Kz25menrd5s4efX21dh1MwPp9Xv761rqOAEgkJDQAAAAAAAAAAADL8sWJhVkYS9/DU3SWZOVY5wnKSbewyqJzFl2M3l/puLvW9+w9p374Deybk9vWnEU94PD4Rffj4Xt5E5uYW3v2H9uja55+rly5cPpOenvbo8f2161do/BkBAJRx69atW7NmjYGBwdy5cwcPHqzrcAAACu/27Q+pqUIiWrHiYeESGj58yKpe/W+hUHzxYve2bStpOkAAjcGWEwAAAAAAAAAAUNpk51DYC+GDsIz0TFGhB/mcnEREL955fnmYXlkqm4GIBHwyMvzmjKmpGXvQoH5jIkpJTUlO+UxE8QlxiqczMTHt1qXXmhV/bd24h4hm/TRf1YDz7zoBAACc8+fPT5o06dWrVxEREcOHD3/8+LGuIwIAKLzmze2qVStHRB07OhRuhMOH32Rk5OXmihcvfqDR0AA0DBUaAAAAAAAAAACg9HjwJOp/m67m5YQZ6cXzeAzDCMS88vVcqrjWca5ezdnBobKxkbGC7klJn3bv2849rFaj5/7rg2obrpfX3s6GrCxkX5r4w/Qr/17Yuz+IfZidnZ2Tm2No8CX9QfFODc7Va0o+5PF4BW7owA2oTGMAgDJo3bp13LFIJLp+/Xr9+vV1GA8AgDqMjASvXw/OzMwzMfmy2nv0aNSZMzGrVrXU1+fzeDwDgwK+1t6nT9Wff76Tlpbr7l5R+/ECFB4SGgAAAAAAAAAAoDTIzMz4K3BnRMRNfWL09b+c5PFEAkp4+jTh6dPbRMTj8apUrtqyuXt8Qlz40yeJnz4aGhq51HHt7NmthnPt+w9Cg/ZszczMYPsOG/x9q5Ydg68Rxcqekc+njq0VhdShXaeE9/GX/zlPRBbmFgb6BtwlhmHYFASZ+QezZywgIv9xQ9lqDSSRrwAAAIXw/v37s2fPSp6pU6eOroIBgLIjKSmnevW/hULR1au9mjQpn79BcnJurVr7s7Ly/v23Z+PGtqqOz2UzfPiQ1bfveSLaujWCYXh8Ph075tW9e2UFfStVMklMHJGRIbSyMlTQDEDnkNAAAAAAAAAAAAAlXkpK8qr/LWW3dRAzgvfJdRNTa2TnWhgbJFuaxlqbvTExSiIihmGiot9ERb/hOubkZD94dO/Bo3v6egbCvFySSB1o17YjES2cQuPnhpbPbuZm2iwsI1Ry0mb1af4katasGRGFhn5zieMzcHgFu0qvoyI7eHjKS0rgchrYBlyugyTupLzqC4pLPgAAlHG7d+8WCoXcw8qVK7dv31534QBA6RcRkTx//t1q1cqlpOQS0YIF90+c8MrfLCdHlJqam5MjCg//XIiEBk5urpiIR8SIxUTEiER09mxM/frWbdocc3GxPH68q8yCDQYGfAMDZDNAcYeEBgAAAAAAAAAAKNkYhtm8bT2bzRCb2Dg0ckRGtvTHwaZGSSN7v3ZvHHX9xpWU1BR9ff1aNevWqF4r8dOH0Hu3cnNz2WwGU1OzkcNHN1zfpFmzZs2aNQsNDe3WntbOp8WziYi4nAbzctSyIe1cSe5tmklNJJXfwOPxOrbv1JE6yQxbZooDezI+4d28RTPzt1ec1gAAADJt375d8uGIESP4/AKKsQMAqKNFi+C0NKGhocDYWC8rK69xYxv2/LZtzy9diqtZ08LDo1LHjvYVKhi/ezcsOjqtYcPCZzMQkaOj6datbX/44XpenpiI+HzeTz818PO7GhOTEROTsWfPy1GjamvgWQHoAhIaAAAAAAAAAACgZLsdevPFywgiepXgcev5aIaRkSWQkW396JX1yvlNe3Xv+/lzkrm5pf5/+1L07eV95PiBFy8i6tR27d2jv6WllVTfXp70XZvQ9h7NiMjNtBkRkZje3SfPjl8ayCvPUDhcssKWDbvzX1KwUQUAAMh0586d8PBw7iGPxxs5cqTuwgGAMiEtLY+IcnJEiYkj0tKEU6eG8PmbW7SocOfOe7GYiEhPj5+WNsrISGBtbWhtrYEyCX5+dYYOrdmz5zkLC4NduzoYGwu6d6984UIsEZUrZ1Bgd806ejRq+PArLVvanT3bTSDA1mmgFiQ0AAAAAAAAAABACSYWi4+eOEREIrHV3ZcjZGYzsNIyiIj4fIGNzTcbGFtYWI4aPkaqcWhoKFekgYhMjb9kLbAFGCSbST5UvP1EfkomJbyJei3ZBTkNAAAq+euvvyQftm3b1tnZWVfBAEAZYWYmSE/P09PjW1gY2NgYXbgQyzB069Z7Hx/ngwdfmZsbTpzoamQk0OykRkaCCxe6cQ+nTHFzdDTNzRUNGFBNzZEnTryxeXNE795VDx70ZM+MH39948anlSubPX8+KP8T+fHHW+npwosX465ceefp6aDm7FDGIaEBAAAAAAAAAACKqdh3Mffu3Yl79zY7J4eIzMzK2drYOjlUdnKsYmdXka0W/ur1y0+fPhJRuri3UGSkYDTDQn3zjctpYClIVpDKdVCVgr0kIp6FVa2i7sfQAABl0+fPn/ft2yd5ZtSoUboKBgDKjlu3+s6adWfyZFc9PT4RTZtW7/ffH1SoYLJnT8e///6uyMLo3//r35BRUWkPHiR26eJkbKzyAvH27c+EQvGhQ6/fvk2vXNmMiE6ceEtEb9+m37nzwcOjklT74cNrLFx4n8fjVa9urt4zAEBCAwAAAAAAAAAAFD8Mwxw7cejUuWMkpwaBgYFBpYoOPB4vPj6OiPh8gZNTAfkE1VT8bhhbpIHy5TTIxGUzaHb7CVbkq+dEPbmHXJEGBRSkRwAAlCk7duzIysriHlpbWw8aNEiH8QBAGeHqanXihBf38Lffms2e3cjUVGcrs7duvW/V6hgR2dkZv38/XNXu3t7OO3a8MDXVq1jRhD2zZEmzkSP/MTXVa9KkfP72CxY0bdfO3sbGqHr1cmpGDsDXdQAAAAAAAAAAAADfEIvF23duOnWWzWZgyttVqFvHrYZzbTu7igLBl3q2ubm50W/fREW/zsnNIaIunbvPnmBR1VHumPYVaO5E2ZeiYmnEDGo9gBp2p5b9afAUevbqyyUuO4HdfkJmd8lL2shmIKKot2+kzjAMoyBZgUt3KDDvAQCgdGMYRmq/iZEjRxobG+sqHgAoHYYMuWRuvmPjxqfsQ5GIiY3NKLCXDrMZiOjMmRj24OPHbFX7pqfnnT4dY2IiOH26q4EB/9Ch1w4Ou9+8ScvO9ktNHSXveXXoYF+/vrVaQQMQESo0AAAAAAAAAABAcXPoyN8ht68TkbWVTf++g5o3bc1dysvLexcfGxP7NiY2+sPH94xYbGtr16B+YzeX+kQ0Zxz9soo+JkkPaGVBE4aRcxUZc+04RL9vpNj4r2ceRdDthzR5FE0dSfRfjgJXqkFezGqmMihOQQhYtiFg2QZVh+Ieok4DAJRZFy9efPHiBfeQx+ONHTtWh/EAQCkgFIr37XvFMDR9esi4cS5ENGLElb17I48c6dy3b1VdRyfXxIluK1Y8zsrKGzashqp9//775YcPWUS0ePGDCxcq+fldTU3NnT//rq9vrSpVzLQQLMA3kNAAAAAAAAAAAADFyOs3kRevnCWiyk5Vp02eZWb6zYekenp6lZ2qVnaqKrPv8L5kUY5+20AvXlNOLhGRgT7VqEpTR9LwvjLa/3OLFqyl94nS5+M/0qrN5FSR+nf5ckYyrUGKBqsySGUecKkJ/uOG+o8a37J5m/xt8jdG+gIAAGfDhm+ywTp16lSrVi1dBQMApYO+Pr9KlXJRUWnW1kbsGVNTvXLl9B0cTNQfPDIy1dbWyNLSQP2hpJQvb5SZ+X3h+nbtWtnISJCdLapd25yIWrSwu3Ahls/nlSunr9EYAWRDQgMAAAAAAAAAABQjV/69wDCMvr7+D6MnS2UzKKOXJ3XrQJdu0tVQYsTUshF18SADOZ+1ysxmYCUm04ot1M+LJOsdaGlHCZmkCi3k5QoZhuHxeOx5ZC0AABQoLi7u5MmTkmd++OEHXQUDACXasWNRI0b806mTw8GDnXg8evJkwNGj0T16OLFXN2/22LzZQ/1Zpky5uXZtmJ4e/+XLQVWrllN/QE1xdDR9925YZGRKs2Z2RHT0aOcNG542a1be2tpQ16FBmYCEBgAAAAAAAAAAKEbi3sUQkX0lx8TEDxkZ6U6OVQQCgUoj6AnIqy15tS2gWXQcvYpW1OBVND0Ip8ZuKk1eGDK3meD4jxtKRGJiiIjNaaB8G0mgPAMAQH579uzJy8vjHjo6Ovbs2VOH8QBAyTV58o3U1NzDh9+EhLxv3bqCmZl+ITZuKNDjx5+IKC9PfPVqfLFKaCAiKytDNpuBiExM9H76qb5u44Eyha/rAAAAAAAAAAAAAL6yK1+RiKLfvglY+8fvy+bNWzQz8dNHbUwU/pI+fVbUID2T7j7RxsyyKc5FUJz0AKyYmPTmzYOrVv1748anuo4FAHRv165dkg/9/f319PAlTwAojH79qhMRj0dOTqbam2X16tYVK5pUrGjSu3dV7c0iU0aGcPPmiLQ0YRHMlZiY+MMPP+zZs6cI5oLSAQkNAAAAAAAAAABQjPTpNdDWpjz38MPH98dPHtbGRMaGxCvoszFTY23MTLxvKdPFyso6/yBaCK1kq1//UGjox+jotPHjr2/b9lzX4QCALj18+DAsLIx7yOPxhg0bpsN4AKBEW7Wq5eHDnW7d6uPkpPKGaMpr2NAmPn5YfPwwCwsD7c0iU4MGR8aOvWZru7Nz59MZGXkFd1DDqFGjNm3aNGbMGK3OAqUJEhoAAAAAAAAAAKAYqVih0u8LVy6c+8cYv4kWFpZE9DYmShsTNXQheztFDWwsqU1TbcxMDMOotDeEoYGhc7WaXF+pA2DFxKQnJ+dyDw8ceKXDYKAY4q15xv1P17FAUdi9e7fkw9atWzs7O+sqGAAo6fh8Xr9+1Zo3V/i3ozYxDM2adefw4TcaHDM7W2Rmtp3H2/znn2GvXqUQUW6u6MKF2D/+eFhg31u33k+bdjMlJbfAllK2bt168uRJIurfv7/qIUMZhfJKAAAAAAAAAABQvAjz8m6EXL38z3l273MHeydtzGJlQS61KDZBboO6NaiqozZm/oJhGMkqC+cvnn7/IaFubdemTVpItezSuaeRkZFkxwIHZ0cuU0kP1tZGJiZ6mZlfvlNYoYKJbuOBIsBb84yZWkfJltyxkl2gRBOJRHv37pU8g/IMAFCieXtfOHToDRFdvdqrbduKynf0978qFjMbN7obGgqkLoWGfszIEBLRmjVhPB5xfzampxew8UROjqh162MMQxcvvnvyZIDywbx+/Xr69OlE5ODg8L///U/5jlDGoUIDAAAAAAAAAAAUI9Fv3yxa8sv5i6fZbIZ6bg19Bg7X0lzr5pFzZdmXqjjQ/+ZpadqvJBMODh7Ze/X65U2Bf0ruQ+E/bmidWi7duvRUaViuu/LbUvAKS6XAtMrUVO/PP9sYGAiIyNBQsGBBE11HVBTKcskB9lmXzecOBbp06VJ8fDz30NDQ0NvbW4fxAACoycREnz149ixZ+V7r1oUHBj7bvv35woX3819t0cLOxcWKx6Nu3ZyWLGlhZWXYv3+1OXMa/fCDS79+569ejc/fhZWdLWIPYmLSlA9GLBaPHDkyLS2Nx+Nt27bNyspK+b5QxqFCAwAAAAAAAAAAFAsMw5y/dPro8YNsKkPNGrW9+w+tWqW69mZ0sqf9f5L/LAp/ScL/Ngvm88nFmdYvIpca2ptZkfWbVk8YO4093rpxDxH9NO0XJfvmzzDg8XjK1GkodC2HYpXT8P33tXv3rhIVlV6/vrW+Pr7KVZpJ5jEUWKcB5RnKoF27dkk+7Natm7W1ta6CAQBQR3Z2XtOmwQxDnTo5iMU0cmQt5ftWqmTMHrx6lZr/qoEBPzx8oFjM8Pk8Ipo1qwF73spqR3Jy7okT0R8/+lpaGuTvaGFhsGtXx6VLH8ye3Uj5YFauXHnt2jUimjBhQufOnZXvCICEBgAAAAAAAAAA0L2PH98H7dn6/EUEEQkEgj69Bnp5di+CxXLXmnTtAO0KptP/UEYmmZpQ+xY02ocM9LU9M9G32QBuLvXff3z/8eP7Bw/v+o8bSkRurg3G+k2S3GyiwHHK1B4TMtnYGNnYFPyKQUnHTK0jldNASFaA/6SnpwcHB0uewX4TAFAEoqJS//e/sOnT6zs5mWlw2LDHFjgAAJCaSURBVOXLH4WHfyYiD49KGze6q9S3f//qAQEtr19/v3lzW3lt2GwGSVZWRsnJuSIRk5srktdr6NAaQ4eqkPwbHh4+f/58IqpTp86yZcuU7whASGgAAAAAAAAAAADdEovFl/45d/T4wdzcXCKyK19h9PcTVC3M8DKK1u+iqDgioiqVaKIv1ayqbF89AY0aQKNU2P9XK6ysbLw699i0ZW16RrqZWbme3fp2aNepWNU/AChWpHIaSE6phvxtNDK1+oOA9hw5ciQjI4N7aG1t3b17dx3GAwBlhIvLoaysvJ07X378OCJ/lkChdehgv2DBfYZhBAKlxszMzGvc+Iipqd6ePR3nzbs3fXq9adPqqzTjuXNdJ0y40b59JTs740KFLC0nJ2fIkCHZ2dl6eno7duwwMTHRyLBQdiChAQAAAAAAAAAAdCY+4V3Q7i2vXr8kIh6P197Ds3+fQYaGKnzDXiymn5bSkXP0PvHryWOXqE8nCviF+CVn2wFbm/J1arksX/Jn0udPtjblBQKBzGZsioNkJYZCJz1opK4DakKoTyNL7OoMUnKX59nIFWw/oZHXFkocqf0mvL29DQ0NdRUMABQTHz5kaWp5Xh72D6uUlNy8PMbAQGMJDW3bVvr3354PHiROmuSmTHuhUPzxY9aHD9SixdHU1NyjR998+uRbrpwKxcdq1rQ4f75bYeOVYe7cuY8fPyaiX3/9tUWLFhocGcoIJDQAAAAAAAAAAIAOMAxz/tLpYycOC4W5RGRnV9F3mH+tGiovrE5cSHuOUq7wm5PvE2nbIcrJpY2LNRWv1lWvXoOI9PX1K9hVVNCMYRgej6eRyg3IRYDSIf/2EyU3RQPUFxsbe/nyZckzI0aM0FUwAFBMWFkFJSfnDBxY/cABT+3NcuxY56lTQ3x8nA0MNJxR27ZtxbZtFf19KMnCwuD168EMQw0aHEpNzc3LE+fkiNiEhoEDLxoaCgIDPQwNZSfOasO1a9cCAgKIqFmzZr/88kuRzQulCRIaAAAAAAAAAACgqKWmpmzZtv7Zi6dExOfzO3Xs2rtnf319A1XHCX1Mxy9IZzOwhEI6folG9afmDdUOt0jUqF5LyZZsIkL+nAYkKECZJZnTwGUzSGY5IMWh7Ni9e7dYLOYe1qxZs2XLljqMBwB0LjU1Nzk5h4hOnozW6kSeno5hYQO1OoWSLCwMiOjs2W7jx1/39LS3tTUioqVLHx469JqInJ3LLVzYtGgiSU1N9fX1FYlExsbGO3fu1NPDwjQUBu4bAAAAAAAAAAAoUlHRb9ZvCkhO/kxEFewqfu/7Q/VqNQo31Ort9ClZ7tWkZFoTRHsbFm7sovAm6tWS5fMZhunYvpOqn/CypRokH2o6Oigi6qy151/FL7PYnAaZ2QxQpgQFBUk+HD58uEZK2gBAyWVubjBiRM29eyP79Kk2fvz1du0qDRrkrOugZFu3Ljww8Nn69e6tW1dQf7S6dS2vXOnBPaxa1Yw9iInJUH9wJU2ZMuXNmzdEtGzZsjp1yvrfKlBoJWcXQQAAAAAAAAAAKPkePb6/YvViNpuhTSuPeXOWFDqbgYjiP6jbQIcYhtl3cBfDMHp6ep09uxduBI7Gw4NCe/MmdcOGp58+5eg6kDJHXlYHsj3KjtDQ0GfPJPYf4fGGDx+uw3gAoJgICuogFI7+9Cl748anPj6Xbt9W9w/ELVue8fmbTU23xcVpLDkgL088efKNhw8/de9+RlNjSpo48QYRmZsbrF/vro3x8zt69OiOHTuIqFOnThMnTiyaSaFUQkIDAAAAAAAAAAAUkcv/nN+weU1ubi6fLxjqM3Lk8DEGBipvMyFJJC6ogUid4UmreQI3Qq6+ev2SiDw7dLGxttXiTFCEFi68V736/gkTrjs47P7nn3e6DqeMwmYTZZZUeQYPD4+qVavqKBYAKHasrQ3Zg5iYdDWH2r//FcNQZmZecLDGtrHg8XimpgZEJC7o79vCSUnJJaK0NKFAUBR1axISEsaMGUNEVlZW27dvR7EcUAe2nAAAAAAAAAAAAK0Ti0UHj/x98fJZIjI0NPrBf5KbawP1h7W2KKiBZWGGjYik+Wvo1VvKyCRDQ6psTz+NpnbNCzOUPGlpqYeD/yYiayubHt36aHJo0KkVKx4TMUSUkyOaMeN2aGhfXUdU5uTPZtDU9hPIjSjmhELh/v37Jc/4+vrqKhgAKIb+/LNNaqpQT4/Xr1+1Qg8SEvLe2/ti8+Z2BgYChmE6d7bXVHgCAS80tM+SJQ8mTHBVf7T377Nyc0VOTmbcmYCAVr/+Gtq1a2UDAxlfdw8IeDx//j0fH+ctWzzUn51hmNGjR3/8+JGINmzY4ODgoP6YUJahQgMAAAAAAAAAAGhX0udPK1b/zmYzWFpYzZz+q0ayGYhoQBcyMpR71diA+nupPOamv6mHP524TE8jKfodvXhDF2/QkCk0a4U6kUr7++Cu9Ix0IvIZONzQ0EiTQ4OOfS3r8eFDlg7jKPVkpiloKncBSqJz584lJiZyD01MTAYMGKDDeACgyGzY8PTWrYJ3kbC1NTp1qsuxY158fuGrBQwefDk2NuPIkTdGRgKhUOzvf7XQQ+VXp47lzp0dWrSwK1z3kyff6ultsbEJ2rv3ZcWKuytX3nvhQix3dfJkt9TUUfv3fyez74IF99LThVu3PouMTJU8f/58jKVlUJ8+58RiFQqXbd68+eTJk0Q0ZMgQHx+fQj0bgK9QoQEAAAAAAAAAALTo0eP723dtzshIJyInxyoTf5hubW2jqcGH9qadR+jaXdlXm9SjYX1UG/BKCC3dQO8/SZ9PSqFtB6iKPY0bWogwpYU9fRx6N4SIGjds1qhhUw2MCMXGqFG1160LZ4+9vBxV6qvOYnzh+pbckgPs8+WteSb1FJipdbiXouQ+OyicPXv2SD7s1atXuXLldBUMABSZfv3OBwdH8Xj06NGAevWsZbbZufNFUlLOlCn11N/3oEMH+x07nhNRWlouEd248V7dETVn3bowkYhJSsoJDHzBZlju3v2yUyel/hrp0sXp4MHXenq8ChWMJc+PH38jJSXn2LHoy5ffeXoqVWjh5cuXP/74IxE5OTmtX79e9ecBIK00V2iYOHEi7z82NjaSuZkK7Nu3j+uVnZ2t7SDVlJqaumHDhm7dulWtWtXExMTU1LRq1aoDBw7cvXu3UCjUdnciioqKWrhwYbNmzezs7ExMTGrUqNG/f/8jR47k5eUVQfdCkLwreDzelStXVB2BYZjatWtzI7i7u2sjTq2Kjo728PDg8XjJyclKdlHnnVL/NgMAAAAAAIASSiQSHT66f/2m1Ww2Q6sW7rN+mq/BbAYi4vFo/5/UqhHpffu1HX09atmQ9v9Jqn5svWi9jGwGVloGbdlPQrU/tGAY5uDhvURkbGwyZBDKoZc2q1e3WreuTYcO9mPG1N20SQNFmyE/yeyN/JkcbB6DzGwGZmqdQvxPq88FNCUtLe348eOSZ4YMGaKrYACgKOXmiomIYSgiIllmg+DgN76+/0ybFvL77/fUn27TprYrVrQ8dKiTr29tItLT48fGZqg/rEbMnNmAz+fzeLyffqpft66lmZn+mDF1ley7d2/HI0c6h4cPKldOX/J8v37V2QPJ3SsUyMvLGzFiREZGBp/P37Fjh6WlpSrPAEC2slKhISkpacaMGdu3b9d1IJq0Y8eOmTNnsjvQcKKjo6Ojow8dOjR//vw9e/a0bNlSS93FYvHKlSvnzZuXk5PDnXz16tWrV6+OHDnSuHHjoKAgNzc3LXXXlPXr13fo0EGlLufOnXvx4oWW4tG2rKys//3vf7///nt6erqSXdR8p9S8zQAAAAAAAKDk+vjx/abAddFv3xCRibGJ77DRjRs108ZEVhZ0fiet3UFn/qEPSUREdtbUpR1NGUV6AtWGiv9Ab94qavDqLf17mzzbFD5aIrr/MPRdfCwRde/S28LCUq2xoPjR0+NPmOCqkd2vQR7JMgwkp06D5FUFQ+XvCyVUcHBwZmYm99DW1rZLly46jAcAisyGDe59+57X1+f37VtVZoPMTBF7cPu2Ut98VszAgP/TT/WJ6PjxaCLKzRVt2PB0yRKt/JWrqo4dHZKTffX0eMbGel27OqnUV09P9gu4bFnzli3LV6xoXLu2hTLjLFmy5NatW0Q0bdq0jh07qhQDgDxlJaGBiIKCgr7//vu2bdvqOhDNmDVr1rJly7iHVlZWjo6Oqamp0dHR7JnXr1936NDh7Nmz7dq103h3IpoxY0ZAQAB7zOfzXVxczMzMXr9+/eHDByK6f/++h4fH7du3a9asqY3umnLs2LG4uDgHB6WK5LDWrl2rvXi0Jzk5eevWratXr3737p1KHdV5p9S/zQAAAAAAAKCEuv8wdMeuLVlZmURUrarzWL+JNjbltTednoCm+9F0P3XHefWWEpMUNcjNpfvh6iY0nDl3gojMTM3ae8jewxhAwRK7kgvwipups7dFMVFgToMy5O1bASXR7t27JR96e3vr6+vLawwApUnlymb37vVT0MDHx/mff97dvv1h1SpNfrtyzJi6u3e/EIt5DRvK3udCJ6TqK6iPx6N+/aop2fjOnTuLFy8monr16v3++++ajQTKstK85YQUhmHGjRtXakrcs3+fGRsb//jjj0+fPk1KSnr8+HFUVFR8fPzMmTP5fD4RZWdnDx48OCNDRq0bNbufOnWKW+QePHhwTEzMkydPQkJCEhISjh49WqFCBSL6/PnzwIEDZQavZneNMDIyIqK8vLxNmzYp3ysyMvLs2bNc9+JPKBSePXvW39/fyclpxowZqmYzqPlOqXmbAQAAAAAAQEkkEon2H9r915a1WVmZPB7Py7P7zz/O02o2g5J4Smw+YWxEBa5/mZkU0CD8Jc34g4ZNp3Fz6dw1Eou/ufr4yYO5s3/bunHPmpWbDA1LxscLUEzw1jzjFuCVbK/liHRMKguhwOerOMOj1L9cpVt8fPzly5clzwwdOlRXwQBAcSMQ8LZs8Xj8eECtWkrVGFDsn3/iK1TY6eNzsXXrCvHxw9++Hezt7az+sBqUlJQTE6NslW4NyszMHDFiRF5enqGh4a5duwwNDYs+BiitykRCQ5s2baytrYkoPDycW50tBdq1axcWFrZy5cq6db9ugVOxYsVly5Zt3bqVfRgfHy9vow11unNfux8wYMDevXvt7e3Zhzwer3fv3pcvXzY2NiaiR48enTt3TuPdNaJhw4bswZYtW5RPc/nzzz8ZhiGixo0baykwzdqzZ0/Xrl0DAwPZPSZMTEz8/FT4uor675SadykAAAAAAACULJ+Tk1as/u3i5bMMwxgbGY/1nzSg32A9PT0ejyczn0CYR7EJFP9BetVfS+SFwalbg+ztFI1gZa6oPEN6Jg2cRJ19ad1OOnyWdhwmn0nk4UPhL780YBjm+KkjhYgcQCXc2nypX6SXzFEoRJUFlVIiUMWhODtx4oRIJOIeVq9evVWrVjqMBwBKMX//fz98yN6///U//7yzszN2cjLTdUTSGjU6XLv2gc+fcwpuqlGzZ89+/vw5Ef32228NGjQo4tmhdCsTCQ08Hm/GjBns8aJFi7hy9yXa4MGDz58/X716dZlXR40a1bx5c/b4zJkzmu2enZ19/fp19njp0qX5u7u4uIwePZo9vnTpkma7a0rNmjXNzc2JKCEh4dChQ8p0SU9P37FjBxHx+XwuH6IE6d2795MnT3x8fJRsr/47peZdCgAAAAAAACXLq9cvF/0+59Xrl0RUtUr1+b8sadKouWQDyWSCuATymUJNelGr/tSyPzXtQxPmU6oOvkv2DRMjalyPGPkNXGpSLTk1d7NzqKc/nbxESckSJ3PpXhgNmEDPXxMRhUc8mTv7N/YS+5UJAOVJLqgrmalQFtbg2edY6GfKTK2juG+pTwopHU6ePCn50MfHR5mqPAAAhdCjR2X2oFKlgsp26Ujz5nYeHhXNzIp0251bt26tW7eOiNq1azd9+vSinBrKgjKR0JCbmztt2rRatWoRUWZm5uTJk3UdkQasWLHCwMBAQYPOnTuzB1FRUZrt/vbtW/af3BYWFjVq1JDZvWXLLxsR5U8fUbO7pgiFwp49e7LH69evV6bLjh07UlNTicjT07MEbcBmYmIydOjQBw8eHD16VF5ugUzqv1Nq3qUAAAAAAABQUvB4vJjYt6v/XJaekU5EHdt3+vnHufm3meCW8G/ep84j6dgFehlFiZ/pwyeKiKRtB6nTcHr3vuDp7jykwVPIw4fcvam7H63bRRLfy1XX2rlUr6bsS1Udaf1CuR1/WUV3Hsu+FBVL4+cSEZ05e5w9k5Gh69wNKJmUyWngzpeFbAaW+s9UzawI0LnIyEjJh7169dJVJABQ6q1a1SooqP2ZM13r1LHUdSyyHTzoefZsN319tZaA16x5zOdvtrYO+vgxu8DGeXl548aNE4vFhoaGf/31F7vhOIAGlYlbivsRYh8eP378+PHjug2pCLC7bBBRdnbBv2tU6l6+/JfPI3JycsRyKkJmZmayB7a2tprtrilCoXDcuHHs8Y0bNx49eqS4PcMwbHIZEU2cODErK0tLgWlW9+7dP378uHv37kKUlCiCd0rNuxQAAAAAAACKj8pOVdavCeTz+SOHjxns7aunJ/1NAC6bISWNxs2jp+d42RG87IhvvkH7+DkNnUoKKhcwDE1cQP3G09ELFPqY7oXR5RD6ZSV1GErxH5SKs8C6CFYWdGwztWlCJsZfT+rrUcO6tHcN1ZbzTQGxmK7cUrRxRthLOnnh6cwf5xLRwSN7TUxMlQoXQD6svmsWXs8Szd3dnTuuXbt2s2bNdBgMAGhJWprQzGybQLB5586XBbfWGoGAN2JErS5dnHQYQxHYu/c1w9DnzzknThT8xeOVK1c+fPiQiH799dc6dfDfU9A8PV0HUBTYf6l26NDB19c3KCiIiCZPnuzp6WliUkyrwWjEx48f2QNuzVhT3a2srGrUqBEZGZmdnX3hwgUvL6/83YODg9mDFi1aaLa7pojF4jZt2jRu3Pj+/ftEtH79+s2bNytof/78eXbvn2rVqnXv3v3w4cNaCkyzuKSEQiiCd0rNuxQAAAAAAACKm83rd21at1PyDFv0m/1wRpkC4A8jaN9JGtxT9tVZy2jPUcrO/eZkrpBCH9OAiXRpFxkZFjZ0CfYV6OIuOn+N/j5JKWlkZkLd2tPAriQQyO3yJpbef1Q0Zmo6nTt/lIgmTPney7M7e5J7QbD9BCiPmVqHt+aZvNX3MlieQZLi7SHU3DxCqnvZfIWLrRUrVmRmZp4/f97FxWXDhg34cjCADu3fv3/p0qWLFy/mimRryrVrCRkZeUS0atWjESPkFNQCDVm0qGmPHqf5fF779pUUt4yMjFy0aBERubq6zpw5s0iigzKnTCQ0cFatWnXq1KnExMTo6OiFCxcuW7ZM1xFp0fXr19kDV1dXjXefOXPmmDFjiGjSpEk3btyQWjUPDAw8deoUETk4OPj4+Gi8u0awnxRMmjRp1KhRRLRnz57ly5dbWlrKa//nn3+yB+PHj+fz+Xl5eVoKrFjR9jul5l0KAAAAAAAAxUFmZsbkH8esXaXoewJSqQxGdeWu32fnUvB52QkNb9/RobPS2Qych09pyQZaNK2AaPMnVchLJujcljq3LWA0TkYm5cgJjKtCsS6CiGj9/7at/982mVEhrQFkkrkMX+DafP4GWICHUszCwmL37t26jgIAiIjWrVv36NGjTZs2aTyhwcOjor296bt3GZ06OWp2ZMivSxfHjAw/fX0+n19ARvL48eOzsrL4fP6mTZsU70IOUGhlK1HRxsZm1apV7PHq1avDw8N1G4/2PHr0iFsq7tKli8a7+/n59enTh4hevnzZtGnTXbt2JSYm5ubmPn78eOzYsf7+/kRkYGCwZ88emb+81OyuEexnBIMHD2YX6TMzM7dv3y6v8atXr86cOUNEJiYmfn5+WgqpGNLqO6XmXQoAAAAAAADFxMXLZzMzM/zHDX30+L7Ukjy3Ti+pUc8Clu1T02Wf37Cb3snfV0Ispiu3ZZzn/UdmL03lEFS2JyvzAtr4jxs6evywDx/fS70gmo0EAAAAQIfYDaaVqculKjMz/ZiYIRkZ369c2VLjg0N+hoaCArMZgoKCLly4QEQ//PBDmzZtiiQuKIvKVoUGIhoxYkRQUNDly5eFQuG4ceP+/fdfzf5W7dOnz7Fjx1Tq4uXldfbsWQ3GkJ2d7e/vz/4z2N7enl2Q1mx3Pp+/d+/e77//ft++fW/fvh0xYoRUAysrqx07drRr107mFGp21yBDQ8PRo0cvWbKEiDZs2DB16lSZ98O6devEYjERDR061MrKSv15i8N9ogztvVNq3qUAAAAAAABQfNx7EEpEVatUr1+vkeR5eVUHDAtKiTfQl33+1dsCOiZ9JoYh7l/2Mv+Nr6W8AUtzqupEse/lNvAfN5SItmzYvXn9Lm0EAFCWcXtw5K9Cof4eHGV8Fw8AAFWx9a319LSy/sjn80xMytzKZrH18ePHH3/8kYgcHByWLl2q63CgNCuLP/Z//fVX/fr1s7Ozr127FhQUNHLkSF1HpEm5ubkDBw68e/cu+3DVqlVGRkba6G5sbLx8+fKIiIhHjx7lvzpz5szu3bsrmEjN7ho0fvz45cuX5+XlRUZGnj9/3svLS6pBeno6V7xh4sSJRRNV8aGNd0rNuxQAAAAAAACKlcRPH4ioVk0ZS30yswecKtLDp4oGrFdb9vmCv5PybQPJ2YtgT4e5k2jEdHr/SW4DHo8X9vQJdpcAVRW4jo4Vd/rvRVD1FeAyIQAAQFPYhAaBQKDrQEDrpk2b9unTJyL6888/zc0LKlYGoIaymNBQs2bNX375Ze7cuUQ0Y8aMXr16WVtba2rw7t27OzqqtnmPi4uLpmZPTEzs16/ftWvX2IeTJ0/28fHRUvctW7ZMnTo1MzOTfWhnZ2dqapqQkJCVlUVEs2fPPnr06KFDh+S9Gmp21yAHB4e+ffsePHiQiNavX58/oWHnzp0pKSlE1K5du/r162tkUt3eJyrR+Dul5l0KAAAAAAAAxQRX/2Dyj2Nyc3OFQqFKvVhGdaXX9atXpp/8ZfetUbWAwW2tlEh6kB+VmkkGHs1o5lhasZkSEr8579AqKS7Emog6f9fNta4bNyNyGgB0i82BKFwmBAAAyCMSiUhrFRqg+Lhy5cqePXuIqE+fPn379tV1OFDKldFfKDNnzty7d29ERERiYuLPP/+8ZcsWTY08evRoTQ2lqhs3bgwePDgmJoZ9+MMPP6xZs0ZL3VevXj19+nQi4vP5kydPnjp1apUqVYhIKBSeP39+9uzZT548uX37tru7+507d+zs7DTbXeMmTZrEJjScOnUqKiqqatWqklfXrVvHNdPUjDq8T1Si8XdKzbsUAAAAAAAAig+GYdg8gLWrNvuPG/r0aZi8BgrOZ0fwJHMabK1p1liyspA946ThdOg0xcTLvirgUyf3AgKWfJg/NvXTGsYPoxaNaMEaehNDGZlkYED2FWhId/GYECKi8uXtuPG1sbE0QNmkkQIVKNUAAKApWt1yAmQ6fz5m6NDLHTs67tv3XZH9jRkZGUlElpaW3CIagPbwdR2AbhgYGGzevJn9p2NgYODNmzd1HZFaxGLxb7/91r59e3adWE9Pb/ny5Rs3blTy38aqdg8NDf3pp5+IiM/nHzhwYPXq1ewiNxHp6+t379791q1bHTp0IKLo6Oj8O3qo2V0b2rZt27BhQyISi8UbN26UvHThwoWIiAgicnR07N27dxEEU3xo9p1S8y4FAAAAAACA4ubv49R20Ne1//cfEtZsk50MwHyLZCUN6AvIpSat+ZWGy/9+VyU78ulBxoayrzZxo5ljZF9i/+3J+9bbd8y794xI9DUqycaF1sSVTmyhx6cp9Cg9Pk1X9pCfjxV7Kenz1+0ouBnx72IAXZHKYOASIwAAQB1IaCh6Y8deT0zMOXDg1b//viuySUeNGrVr165///3XwcGhyCaFMquMJjQQkbu7u5+fHxExDDNu3Dj2N2xJlJiY6OXlNXfuXPYpVK5c+cqVKzNmzNBe9zlz5ojFYiIaN25c//798zcwMTHZt29fuXLliOjMmTNXr17VYHct4aovBAYGZmdnc+fXrl3LHowbN66s/QdYg++UmncpAAAAAAAAFDfTf6epv1HoY4k9I3jMHxvSh0wlsVh2FzaNQOpk4H7Gtx99P4B2rKSbB6l/lwLmXTSNxvhQBdtvThobUpvGdGQjGeh/MxeH/kuq4Lq4dWFa9adW/alZH5o4n9Iy1N1vQgqfT7bWZGjAHn/5/E0s+vrSSMZGau92AQAyFVi8ATkNAAAah4SGotezZ2X2wMHBrMgm1dPTGzZsmKY2agdQrEz/Qlm+fPmJEyfev3//+PHjtWvXsqX1S5anT5927949KiqKfTh48OCNGzdaWMipzKiJ7h8/frx06RJ7/MMPP8hrZmdn5+3tHRgYSER///23h4eHRrprz5AhQ37++efExMRPnz7t37/f19eXiF6/fn369GkiMjQ0LCmbRGiKBt8pNe9SAAAAAAAAKG62H6Tdxygt/cvDet9dJgokIqFIePofmreGflP6I5bvvel7b9Vm/+NnGtGPVm6lmHgSi8ncjAZ0o2G9ebZ7vrbhtnWQlygQGf3l4P0nehpJd8Po6F+qhaE8LmvByspaMkLUZoACqbq+rkx7bKwghZlaRyObVgAAAAsJDUVvzZrWTZuWd3AwrVnTXNexAGhF2a3QQERWVlarV69mj+fPnx8bG6vbeFT1+PFjDw8Pdp3Y1NR0x44de/fuVX6duHDdHz16xH4WIBAIXFxcFLRs0KABe/Dw4UNNddceIyMjf39/9nj9+vXcAVuiwMfHp3z58kUQRvGhqXdKzbsUAAAAAAAAiqFN+75mMxCRvl4GeyAUGecK6dgFyvpa+vBr7QENFiFwqUnbltGFnXRpNwX/RUN7fTOdvP0jklO/HHytKvGfRxE0dKp0wBrn6OAk+VDBBhwAoCSN5CKwfZHNAACgEWxCg0Ag0HUgZQifzxsxotZ332HrByi1ynRCAxENHjzYy8uLiNLT06dMmUJq71zYp08fnoq6dCmonKIsiYmJvXr1+vTpExE5Ozvfvn2bLSqg7e4ZGRncseLXivvPlWQXNbtr1fjx49lJQ0NDHz9+LBQKd+7cyV7iNqTQlCK7TwpNI++UmncpAAAAAAAAFEMvo+jtt5vzmhomEtHWjXuEecZEFBVLF28SyfrnJFuWQHKrBZn/BC5EVDJzArg6DezDBf9TNMKDp4WYVgUCgaBK5Wr5z3ORa+R1AIDCQTYDAICmoEIDAGgcfqHQhg0b3NzcsrKyjhw5cvr06ZKSNTZu3Ljo6Ggiqlmz5r///lupUqWi6W5nZ8ceiESi169fOzs7y2sZERHBHkjWNlCzu1Y5OTn16dPn8OHDRLR9+/b27dsnJiYSUatWrZo0aVI0MRQfGnmn1LxLAQAAAAAAoBiKif9a6oBlYpS0deOe/sNnHd71ZQ2+13dfrypemC/K4gRcykJ2xJeQJEs1ZOVod/bq1WoYGhqRKt+lYVuifkNZpuQqO3ZMKJCqm3cUOAheagAAeUQiEaFCAwBoFBIaqHr16vPmzZs9ezYRTZo0admyZeqM1r17d0dHR5W6KK7nL9ODBw8OHTpERAKB4MCBA6quE6vTvUGDBkZGRtnZ2US0Z8+eefPmyWyWmZnJTkFELVq00FR3bZs8eTKb0BAcHMxtQTJx4kSNT1Q094k61H+n1LxLAQAAAAAAoHiyMicjI8rK+nrGUC+DiHLyyrH5AWy6AFuMQcFifNFUIJCsfyB1Kf/GE9qQkprCHvz847yff/z6j2vFaQoozwAAAAAlFFuhQV9fX9eBAEDpgYQGIqKffvpp7969T548ef369bZt29QZavTo0ZqKSoF9+/axB+3bt2/YsGFRdjcxMfH29mb3Yli2bFmPHj0aN24s1YZhmPHjxyckJBARj8cbNmyYprprm4eHR4MGDR49ehQdHc2WFqhYseLAgQM1PlHR3CfqUP+dUvMuBQAAAAAAgOLJrTY5VaAXUV/PHN87j4jE4i+fMlVtx9w6JL0kX/TFBmTmBBRNEoOkFy++1IWIfPXCuXpNVbujPAOAAhqpuwAAAJqFLScAQOPwC4WISE9Pb/PmzW3atBGLxWfOnNF1OAW7evUqe+Dm5lb03RcvXnz69OnExMTMzMz27dv/8ccfI0eONDExYa8+fPhw1qxZ586dYx9OnDhRqrSAmt21bdKkSf7+/tzDsWPHltlEQjXfKTVvMwAAAAAAACie9PWoQ0uKfEtiMdF/9Rj8xw19nyxkGzRxpQq2RLpejJeaXVc1D169ifQfN1RPT6+Gcy32DHIUADRO3gYQGtkYAjt6AACoBFtOAIDG8XUdQHHRsmXLsWPH6joKZcXFxbEH69atM1LCkCFDNNi9cuXKhw8fNjQ0JKK0tLQJEyZYWVnVq1evefPmDg4OjRo14ha5O3XqFBAQIBW8mt21bciQITY2Nuyxvr5+CborNE7Nd0rN2wwAAAAAAACKrWWzqGVDksoQMDJIISK3WrRliYzsAZnpBUW/tG9jSUSUHcHj/sddqlFFKzO+fhNJRJWdqiKPAQAAAEo9sVjMJjSgQgMAaBASGr5aunRppUqVdB2FUj5//sweiESiHCXk5uZqsDsReXh43Lt3j9uDIDc3NywsLDQ09N27d+wZfX39BQsWnDp1SuZ/tNTsrlXGxsZchYYBAwaUlFtCS9R5p9S/zQAAAAAAAKB4MjSgk1tpQFeSTAgwNUzu3JbuHuNZW345yfuW5BmuQRFHHhfyTRIDp7w1zR6nyYnYp5aTk/02JoqI5G02oau6EVDGYacGJfHWPMNrBQCgEna/CUJCAwBoFH6hfGVhYbF27dqBAwfqOpCCCYVCHXZnubq63rlz5/Lly/v27WNXuNPT0ytVqlSlSpWePXv6+Pg4ODhor7tWjR8/fuXKlSKRaOLEibqKofgo9DulkdsMAAAAAAAAiidjI9q16sti/PiZR3PTDuoJMg+uyTXcrNo43Iq+NgoYyEwXWLqR2X2UXscQO6G+PtWqSnMnUu9ONFTTs4feu8V+SdGljtzdGHk8nrznjqIOoI5SvxKvqSeo5DjYbwIAQBnsXz6ELScAQKNKc0LDunXr1q1bp1KXAQMGlIh/K2ZnZ+uwO0cgEHTq1KlTp0466V44ytwVlStX5rII5dm9e/fu3bs1F1fR8fT0VPUmL9w7panbDAAAAAAAAIq5wb0tg3YTEaWmpZByy/CSW05wxRs0+JmMZCqD5Czs8bihdOgM3XlE+vrUyZ26tiMDfU3N/I37D+8SkbGxSZ3aLpLBABQTpWORvgieRel4oQAAigAqNACANuAXCgAAAAAAAAAAFJ6lhSV7kJKSrHw2A0cy4UBTFIdhUY78vMnPW4MTyvbiZQQRubrU09PTTsYEABHJWW5nptZRXHugpC/Ss/GrX6eh1L9QAABFCQkNAKAN+IUCAAAAAAAAAAAqYxiGzUIwN7dgz6SmpaozmmbCKizNZlSwUlKSiYjH4wuFQgMDAyVn0UYkUFJodu28LKzEa+Q5loUXCgCgaCChQduePk328Dheu7bFpUs9jIywrweUFXxdBwAAAAAAAAAAACUSwzAMw5iZlmMfZmSkqdRXk6Hk5HwZdvlyun2bxGJlOvF4PK1mD2zduGfrxj1j/Say2Qyjxw/7YZLvh4/vmf9ob2oAAACAoicUCtkDJDRoyfjx1z59yr558/3u3S91HQtA0UFCAwAAAAAAAAAAFJ6pqSl7kJGRIa8NT4LGA2ACA5muXb8c//mnePhwpmdPunmz4I7/7Xah2aikRvMfN3Th77Ov3fiHYRiRSCQU5krFIBkAd4B0BwAAAChxjI2N2YPPnz/rNpLSqn//6uyBnZ2xbiMBKErIkAIAAAAAAAAAgMIzNDTS19cXCoVp6XK3nOD2p+Aeyh0uJ4c5doyuXSOhkKpV4w0fTvb2CmZnli5ldu6k9HSRo6MgNpaIKCuLefyYmTKF98cfvO++Uxy8CoEpjR2TYZjc3Ny5i2YkJX0yNTVr3bItn8+3MLewr+QoNZ1UTgMAAABACWVlZeXk5BQTE/PgwQNdx1I6TZrkWq1aubw8ca9eVXQdC0DRQUIDAAAAAAAAAACoxdLS+uPH90lJn9Qchzl9mlatYl69IpHoy5mDB3mdOvF++40EsjYJfviQ2beP0tPZRyLHr7kClJBAv/1GrVqRiQkpzFSQymnQCHa6Pft2sK9J86at+Xx+65ZtlYwB5RkAAACghGrSpElMTMz9+/d1HUip1aNHZV2HAFDUsOUEAAAAAAAAAACopVKFSkQU9y5WQRtukV7eaj1z4gQzZw7z4gWXzUBE9P498/ffzLhxsrusXUtJSXJnfPWK2b69oNhlRKgR125cuXnrKhHVqe3i3rqdBkcGAAAAKLYaN25MRK9evUpOTtZ1LABQSiChAQAAAAAAAAAA1FKlSnUiik+IU7DrBBExDCM3aSAjgwIC6JOsGg8iEfPPP8yRIzIuxSpKoSCGobt3FTVQJrBCiX775u8DO4nI0sJq9KgJylSA4LafQHkGAAAAKLnYhAaGYR4+fKjrWADUhV3higkkNAAAAAAAAAAAgFrq1KpLRAzDPHsWXrgRmD17mFev5F7OyqJ9+2Scz8kpYFy2QUQEExDAzJ3L7N5Nnz8XLkLlxSe8W//XaqFQKBAIunftbWZWTsmOSGUAAACAkq5p06bswb1793QbCXB4PF4RLMwXzSxFPy9yGooDPV0HAAAAAAAAAAAAJZtz9VrGRsZZ2VlPn4U1a9qqMEPcvUuKl/MTEmScNDMrYFg+nxk4kHn6lFJTiYh4PGbdOl7HjrxFi0hPwx+L5eTmhN4NefzkwZPwR3l5eURka1N+z74dUdGvRw4fo9m5AAAAAIqnChUqVKpUKT4+/sGDB7qOBTSJXdcvMAGXx+Opn6RbiEHkddFIPKBzqNAAAAAAAAAAAABqEQgENWvWIaLwp08KOYRQqPg6k5dHIpH0yTp1FPUxMKCnT5lbt75kMxARw1BcHLN3L+PnV0D+hCpycnNOnTk669epQbu3Pnh0Ly8vj8/n9+k5IDMrk4huhFx99fqlpuYCAAAAKObYXSdQoUFJHz5k6ToEpbBpAQWWK9BI9gDDMKrWXVAwr5olFpAPURwgoQEAAAAAAAAAANTlUseNiD4nJ334+L4Q3RlbW8UNeOXKkUAgdZI/ezavcmW5fQwMmI8fZZwXiZjr15mNG1WOMh+xWHz1+uVf5k0/euJQenoaEVlYWLZq4T57xsLuXftUdqrKNnsXH6f+XAAAAAAlApvQ8OLFi7S0NF3HUtyVL7+zQoVdPXqc1XUgRErs3aAgp0HJ+g1S7TXVTFPdpV6BAqs76GqXjTIIW04AAAAAAAAAAIC6atX8UizhxctnduUrqNqdP2yY+MwZSkmR14BxdZXxYaGtLc2fT/PmUZx0xgCvcmXm0ye58+Xm0okTNH68qnFKik94t33npjdRr9iHlZ2qdu/Su2GDJnz+l28Q9ejaOy9PWMGuUotmrdWZCAAAAKAEYRMaxGLxo0eP3N3ddR1O8ZWdLUpMzCai06djdB3L17V/ZfZoUHMfB3YuxYOwRRoKMVf+9sp3z18ZQpl8BexqUQSQ0AAAAAAAAAAAAOpydKhsbGSclZ0VFf3KvXU7lfs3aMBr2ZI5d07mRV61arw5c2Rf6tyZV7Uqs3Ah8/o1JScTn0+2ttSgAVla0vbtCiZkPnzgJSaSzMoQd+4w69fTu3eUlUXlyjG1a/PnzCE7O8kmIbev7/57W25uLhHZWNv26zOoWZOWUp941nCu/dPUXxQ+bQAAAIDSpkmTJuzBvXv3kNCggJGRgM8nsZgYhmnT5tiNG72V71uIwgDKd1GwQs8u+cu7WoiKCJpNBZDMgVC1aARH1ToTyGYoAkhoAAAAAAAAAAAAdfF4PCfHKi8in0W/jSrkCGvXkq8vExpKItE356tW5f3xh+zMA1atWrw9e3jp6RQbSwIBVa1K+vri6dMLmC8nh1JT8w/LLFzIHDlCSUlfT4WFMaGh9OuvvK5diYhhmODjB86cO0FEfD6/03dde/for69voNKTBQAAACitnJycypcv//Hjx/v37+s6luLOy6vymTNviSgk5INIxAgEyiYEqFq0QNUuKtHq+FLDysuZkDqvkZ0gUHqh+ODrOgAAAAAAAAAAACgNKleuSkRx72LEYnFh+puY8P7+mzdtGq9hQ3JwoAoVeDVrUq9evIMHqbUSWzaYmVGdOlSzJunrExHP2bng9t8WXSAi5q+/mL17v8lmYM+/fcssXEgvXjAMs3d/EJvNUM7MfNrkWQP6DkY2AwAAAIAkdtcJJDQU6ORJr6pVyxHxmja1VT6bQSUazzZgh5LKGNDGwj/DMPmHZfKReV4jUeXfgQJ0BRUaAAAAAAAAAABAAxzsnYhIKBR+TPxQwa5iYYbQ0+NNmUJTpvByckgoJDOzQn98yOvfn9m+nd6/l9vA0ZHMzL45lZVFf/9NmZmyO8TFMQsXHujb9Z+rF4nIzq7itEk/29qUL2yAAAAAAKVWkyZNzp07FxERkZmZaWJioutwiq8PH7KjotKIKD4+IzY23dHRrMAuRazAKgWSuzwoMxppf48GDc4imdOAag06hAoNAAAAAAAAAACgAQ72juxBXFyMumMZGkpnG6iqYkVq04b4cj77srHhTZkidY45f56JjlYw5NmMpIuXzxJRxQqVZk77FdkMAAAAADKxFRpEItHz5891HUuxZmIiMDQUEFFsbKaT094//wxXdQRN1Q+QN44yVQq4mg0F0mzMMmmpIgXoFhIaAAAAAAAAAABAA+ztHdkPEOPeqZ3QoAn8FSt4LVuSQCB9wcqK9/331Lat9PkHD0gkkjfao4o2wZWsicja2mb6lNkWFpaajRYAAACg1PD09GzQoEGjRo1q1Kih61iKNXNzg/79q5mafimoHxSkcv4Hl3BQYA5Bgc0U5DTIuypVmCH/fhDa2AlCAXlPQc2dI5DToHPYcgIAAAAAAAAAADTA0MCwQoVKCQnvoqJf6zoWIiIyMODt2UOrVtGlS8z795STQ+bmPEdH3uTJ1L69jPaGhvJGirY029TEleHxjA0Mp0yYYWVprb2oAQAAAEo6CwuLhw8f6jqK4qt797NZWXlHjnTOzRXv3RtJRPr6fB6P/PzqFG5A9VfclVnv59IX2AMF20wouQOFlkhNrZGCEPmfDvahKEpIaAAAAAAAAAAAAM2oXtU5IeHdy8jnQqFQX19f1+EQ6enxfv6ZZs7kxcVRaipVqkRWVvLa8jp0YHbsoMzM/Je2Nawr4vOIaOSIsfaVHLUYMAAAAACUahs2PD19+i0R/fhjyJo1rQ0MBLm5oooVTd6+HaKpKRSnGpDqy/Bs+kL+kwrGVD+nQXLYApMSJBsoqNOgTkjcsDJfDdAqJDQAAADAN1JSU/cfDA4Lf3bm3EXupJtr3a5e33X18nRydJDXMSY27sy5i2fOXQoLj5DqOGhgXwtzc3kdJ0+ffebcRTfXuju2rpNqtu9g8JlzF2+G3JEcbYyfr4L42TBWBKzjzozx8/Xx7qsgcs7mwCAi2ncg+LcFc1q3aq648b6DwTdD7nCvkpOjg4933/yx7TsYPHfBEiIK2rq+wDFZYeERN2/diYmJexsbF7R1ff4GMbFxHb36KDMUEY3x850xfaLUyZshd26E3GGfL8tnYN+uXp7KRLg5MOhGyB3uTWndqnlXL0+fgX2VjAcAAABKt/r1Gt28dS0rOyvk9jUP9466Duc/PB45KpGF0Lw5z9mZefJE6vTDirYJ5UyIqDpPr3Fjpf6iAwAAAACQqU4dC/YgKSmnXDn9+/f7bdoUMXWqmwanUFw+gQq7tK98F24jjPxdFA+SP1GAHaTAqYugXgKXWoFshqKHhAYAAAD4IiY2bkXAOsk8Bk5YeERYeMSKgHUyV8eJaO6CJfsOBsvruO9A8OVzR2VOujkw6My5ixbm5msDlkpmM8TExk2ePlsyN0JytLUBS91c6+Yf7cy5i5Onz84/xebAoMUL5shcdGcX9Tdv3ZmSmiozwvxkxsa+evlj8xnYNyYmbnNg0OTpsy+dC5aX2MEmMUjlkSiZAKFYm3yDsBkkUif3HQzedzDYZ2DfxQvmyBvqzLmLcxcslXqhbv6X3ICcBgAAACCihvWb2FjbfkpKPHx0fw3nWiWsmAGfz5s3j5k0iRISuHNiPi+4bjUiMhOJpyxeprvgAAAAAKA06NjRYc+ejhcvxv3vf62JyNXVau3a1itXPlq06P7IkbXXrm2tqYnyr/FL1hhQdbSi2Vshf7TKzFuUuz9w5Rmw2URRQkIDAAAAEH2bCtC6VfM2rZpLFhu4GXIn7GnE5q07NwcGpaamSq55p6SmjvSfyK7ut27VnP2iP3d138HgmJg4mUkS9F8SABGN8R8hWUEhLDxipP/ElNTUMX6+Xb2+Y/MDYmLjNm8N2ncwmM0nCD64Uyo5gHsKTo4OXIkFrkDC3AVLKjs6SKUIdPTqExMbp9ILlZKa6us3ge3lM7DvGH9fNvLNgUErAtbJjG3G9Ilnzl2MiY2bu2Dp2oCl+cfkglSSk6PDy/BQxUF+59U3JTXVzbWu1FPmshncXOvOmDaRvcrWtIiJjdt3MNjc3FxmzgoXpIW5+Rj/EdztwZblUD54AAAAKN0EAsHgQSPW/7U6MzNj2cpFQwePat60la6DUkXLlvzly5lFi5hXr4hhiOhq5UoJZiZE1K1bHxO7CrqODwAAAABKvCFDagwZUkPyzPz59zIz8/78M+zHH+tXqWKm/hQKtkVQfycIZUYosn0Zij69QPF2HkUcTBnB13UAAAAAoHv7DgazqQBspYSgreultk5o3ar5GD/fuyGX8i917z8YzGYzjPHzDdq6XjKbgYh8BvadMX2ivPIMbDaDk6OD1HQrVq8zNy8XfGDnjOkTuWoHTo4OixfMYVvGxMbt/7YgREpq6twFS9mnEBT4dXMHn4F9uRyCXxUmDXT18pRZ9UHKyoB1bDbDGD/fxQvmcHkYY/x82YliYuNWSmx4wWJfN8ntM+SxMDdXvKeGMvYfDGbrKHT1+k7yPLdHhptr3eADO7lXqauXZ1DgejYJY3NgUP5iFWHhEWw2g5tr3UvngiUj7OrluTZgKcozAAAAAKdBvcb9+/rweLzMrMwt29avWrMkNu6troNSAdO+fcrfexN/nMbr3DmhQ7sj9WoRUXlbuw7d8QcPAAAAAGiFu3tFItLT49vYGGppCp0v/EvlN6izdwPXUfGTUnV8tj2vsAo9LxQICQ0AAABlHbdWbWFuvmPrOqmMBClj/Hx/+janYfPWnV8u+Y9QaV5ucX2Mv/T6vZtL3eCDO2WmF3CzSFUF4Jbwf5o+UbLYAxF19fJkV+5jYmXUipgxfeLagKUvw0PXBix1c6mjOOaU1FR2Zw0nR4f8uR1dvTzZdf19/wUjeYl9OpsCg2SO3LpV8xnTJ94NuXQ35JKPt7qflXMvzqBv8wxu/JdOIZXoQEROEuUr8mddSOa7yNs1AwAAAIDj5dl9wthpFuYWRPTsxdPFS3/d/ff21NQUXcelyPsPCRcunVm3MWDqT2NnLJrxy/N7AfWcN9dyyiGGx+ONGOqvp6ev6xgBAAAAoBRiGAoJeU9EHTpUMjPT2N+cDMNIrfRzD9VJJqB8S/4yT8pb78//UJ0YFE+t6jNlXx+msLhBUKFB47DlBAAAQFnH7TSxNmCpMiUKJNezY2Lj2JV7C3NzVde52dwCJ0eH/F/ul7nlATe7k6NDTGwcWxZCYrRL7NX8S/VE5DOwL7tIHxb+TDJjQ17pCPkxf0kUkJf20bpVczbjYf/BYKlCC4MG9g0Lj7gZcudmyB2pbSB8BvbVYIWDmyF32BfHZ2BfqTcl9b80CzcXGW+0hXk59iAlNU3yPLvNB+XbGQQAAABAgQb1G9esUfv4qSP/XL0oEon+vXbp1p0bnb/r2um7rsbGJrqO7qu0tNQ7d0Nu3rr2NiZK6tKzF0/Zg66de9ap7VLUkQEAAABA2fDpU3ZampCIrl1LUHMoxYv3vHw1ElRdeufJqoggNY68YWX2VUeBQxViRqknomp30BJUaAAAACjTNgcGsWvVPgP7Sq2yK8P86xJ4KjuOkrhSB+pXI2BHY5fwW7dqLjOv4mvtgVsF7PigGJcQ4OQke12fmygs/JnUpa5e37Gx3Sho1wk1cVUo8mddmP/34oQ9jaB8wp5+iVmqUgW7u4eFufkg7CsBAAAAqjAxMfUZOHz+L0vdXOoTUU5O9onTwT//OvXvAzujol/rOjqKexe7KfDPGXMm7Tu4i8tmsLG2bdXCfajPyLp13Ngz7q3b9+45QGdRAgAAAEBpZ2trNHRoDT09Xt++1dQcqsDKATIvqTqF5MP8KRQMw2h1z4Ui3tAB+0cUB6jQAAAAUKbJ25tASVy9BCL6dcGSoK3rlezIbWrQuqXKWRSpqWn0baEIbjR59QPYAhJc3oP2cFHlT++wMDdv3ar5mXMX9x8MVlCCQk0pqanseyq5hQSnTavmmwODiGjfgeBB39Zv4Oo6ODk6SBbqCAuPUJwsAgAAAKBYpYr2UybOfPb86ZFj+99EvcrKyrz8z/nL/5y3r+Tg3rp9qxbuZmblij6q02ePHzt5WCwWsQ/t7Cq2au7epHHzShXt2TPt2n73Lj7WyMjYxtq26MMDAAAAgDJl9+6Ou3d31HUUmlSI8g9KDqulMeVFm/88KjcUPVRoAAAAKLu4tWoLc3NlNpuQiSuxcDPkTl/vEUpmDLAFDAoxb1h4BLvJhavr1yoCXPaAhYXcT8O59ipVkpAnJkb2ICn/lXBISUnNf5XdDkOreRX7DwazMcgsfdG6VXO2bENMbNzk6bO5aMPCI7idR6SSLb6WbXD9pmwDAAAAgErq1HaZPWPBpPE/ubrU5/P5RPQuPu7A4T0z5kz6a8vaW3duJCd/LrJgjp88HHz8gFgs4vMFrVq4z/pp/u8LVvbo1ofLZiAiHo/nYO+EbAYAAAAAKJV4PJ6qyQHKt2cX+zWefMAmSRSTTAJUbihKqNAAAABQdnFL+4XYbIIzxs/3RsgdtkZCWHhEX+8RPgP7/jR9ouJv87NbPxRiXnb7A/p2P4WUlDT2QF6FBkkxMXHKNJPJzeVL+sWZcxdlVlngKl7ITJvg5r15606hM0gUK7DkxuIFs1NSU2+G3LkZcuc7r75j/EekpKSxZRuIaG3AUqmNKrjUDTb4fQeD9x8M5hIyunp5dvX6Lv/eFgAAAAD58Xi8+m4N67s1TE7+fDv05vWb/yS8j8/Ly7v34M69B3eIyMbatnatuvVcG9ar19DQwFBLYYRHPDl55igR2diUn/jDNEeHylqaCAAAAACgyBS4vi6zgTJ1FCQ76iqZoBgWRShWwZR6qNAAAABQdnGL7oVe4GcFbV0vubq/72Bw01bfrQhYxxUAyI9dEVf1S/9h4RH7DgYTkZOjA1vtgJX630QKsigqq/ccWa1bNWdfq5jYOC4JgBMTG7d5q/RJSW6uddkIuQwMzeK2jejq5SnvpbAwN2ffL3YPjhUB69gn0rpV8+ADO/OnJkjeJL7+E+YuWCJZXuLMuYuTp8/mqjsAAAAAKMPS0sqrU/fF81fMnD63VQt3ExNT9vynpMSbt65tCvzzx5njt+/cFPnqhcanzsvL27NvB8MwxkbG0yf9jGwGAAAAACgOtm6NMDPb1qfP+d9+e7B//6tCjMCurzOycA0UXFU8cuEW7zW15C+vMAOvIBqZHYoDVGgAAAAAuTs1+PpPYEsvSLl87qhUDsQYP9/WLZtvDtx55txF9szmwKDNgUGLF8zxyVcqgFsjN1dYxSG/uQuXsgczCqoAoT1rA5b29R5BRCsC1sXExHG1KPYdDN68NSgmNo5NFJAXnrl5uZTUVI1se5Ef9+Lnf80lxcTGxcTESaWbhIc/k1k3gms2d+HSsPCIMX6+Y/xHcE95ZcC6lNTUM+curghwkFmyAgAAAECBmjVq16xRWywWvYl6HfnqxcvI5y9eRmRlZ+Xk5ty8de3mrWsVK9o3qNeoSuVqduUrWFpam5czV/NzyX+vXfr48T0R9ek10M6uooaeBwAAAABAIR0+/Nrb+xK7Xn/sWNSxY1FEZG5u0LWrExElJeX4+f3r4+M8aJBzgUMVfc0ABYUTlCz8oGRGBddFsr1KtSWgRENCAwAAAGimYICba921AUtvhvTdFBjEpUHMXbDkZsidtQFLJVtyuxioVDVh8vTZbG2AMX6+OtzjwM21btDW9b7+E4ho38Hgff9tgcFavGDO5q1BKamp5uayc0ScnBxiYqWTCTQiJTWV3W/CydFBwV4eN0PusMETUetWzdu0as5uOcFWazhz7tLagKUyK3aEhUfMmD5xjJ8vd8ZnYN82rZr3HTgiJTV1c2BQV6/vtLSPBgAAAJRufL7AuXpN5+o1vTp1z8vLC494HHLr+qMn9/Py8hIS3iUkvONaCgQC83IWVlbWNta2FStUqlTR3smxSoUKlZT8pDIrO4vdbKKCXcV2bb8rqDkAAAAAgNatWPFYLJZemH/wIJFNaGjV6tiLF8nHjkXVq2ft4mKliwALplLegFRjZfa8oGK55QQUJSQ0AAAAwNctG6QEbV0v+bCjV58CSwu0btW8davmZ85dXBGwjm185tzFydNJKqdBVZsDg9jyA61bNS9cJYCU1C9JG/JSDZTXulXzuyGX9h8M3rx1J5eaMMbPl13RZ3edcHJSlKvBpXRo0P6DwWwwPt5yyzNIZjNIFs/w8e7L5ouEhUf4+k0IPrgzf4WJ1q2aS2YzsJwcHcb4j1gRsI6Izpy7hIQGAAAAUJOenl6Deo0b1GuclpYacvv6vQd3ot++EYlE7FWRSPQ5OelzctLrN5FcF1NTs3quDdq0alentoviwe8/CE1PTyOifr0HCQQC7T0LAAAAAAAlff6cyx6YmOhlZuYRUbly+pMnu7En7e2NX7xIZhhKTRXqLET5VMowKHRSglazGbgEC3lpGSjzUBwgoQEAAKDs4r6IH/b0mWZH7url2dXLc/L02WwWwplzF2+G9FVQNkCxzYFB7JI5WwQifwNu64q3sXGt5QzCZR5YWGhgrwoLc/Mxfr75F/i57STcXIp6aZ8tz0BECspX/LpgCXuwNmCpZDMnR4fgAzv7eo8IC4+IiY1bGbBu8YI5Un3byHn7uGca9jSi0MEDAAAASClXzryzZ7fOnt2EwtyE9/GJnxI/f05KTU3+nJyUnPL5w4f3n5IS2c80MzLSb925cevOjVo16/oO9VOwkQS72QSfz2/YoEnRPRMAAAAAAPm+/772rFm3iYjNZiAid/eKZmb67PGePd+NHXutUiWTli3tdBaiTmm7NgPDMKpOITPFAXkPWoWEBgAAgLKLyzAIC49ISU3N/6V8Na0NWNrXO47dJ2LfweDCJTRw2QxOjg47tq6TGaSFxZeiC/JKTdB/RREszM1l7qegKVzpBS4kmRTXbyiEmyF32Ne5q5envCd4M+QOm2zRulVzmUkPawOWdvTqQ0Rnzl3iEhoqOzrcJCKJrBEp3HPRRtkJAAAAAH19AyfHKk6OVSRPJid/nrfo5+ycrHZtO75LiHvz5pVQKHzxMmLhkjnNmrYqb2tXqaJ9lcrVbKxtufYPHt29cesqEdmVr8Dn83XwTAAAAAAA8vn55wbXr8efPPmWfdi5s9OxY17cVXt7kxMnvOR0LaT86/caTxrIv5GEOlNoe6cJVcdX0B6bYmgJEhoAAADKLgtz89atmt8MuUNE+w8G5683oL4xfiMmT59NEgUSSGIJXEFBBda+g8FcNkNQ4Hp5KRetW3KZGbJLTXCFEwpdJUJJN2/dYQ/klUlI/W/nC81iK2EQUVcvubtBcxUU5NVacHJ0cHOty2a3cAkuyudeaKT0BQAAAIAykj5/ysrOJKK4d7EvI59bWds2btDk8j/nc3Nzb9z8l20jEAg6e3arVaPO1RtXHj66x3226Nmxi87iBgAAAADIJz4+kz3o37/6wYOe2v6qP/uHsVYrCnBlDzQylLxLOiyKgHoMRQwJ6QAAAGXa2P+SGDZv3Zkiv7xBoclMQTA3L7igAhHtOxg8d8ES+i+bQUFlBTfXuuxEbHJGftx5N9c6ygVeSPsOBBNR61bN5UXLljGorNEqESmpqfsOBhORhbm5gv0mlMG9NRwuWUReAQa2MgRJ7GACAAAAoG3Vq9UY6jOyW5delpZWRCTMyfbuP/Snab84OVbm2ohEojPnTvxv/YoHD++yH4NaW9sMG/x9u7ZyE0ABAAAAAIreihUtjY31zM0NNm5019JCef60AIZhtFpOgPmPOiMoOYU8hZ5amdhkvqTam7GMK80JDRMnTuT9x8bGJjExUZle+/bt43plZ2fLa5aWlrZlyxZPT88qVaoYGRlVqlSpTZs2AQEBnz590twzKGrR0dEeHh48Hi85OVlem9jYWJ6KunRR9qsPYrHYzc2N7eXo6Fhg+3v37k2dOrV+/frW1tZGRkZVq1bt06fP/v37xWKxkjOqSqs3lSRl3oviKTU1dcOGDd26datataqJiYmpqWnVqlUHDhy4e/duoVCozAia/eFS9aYqBO3dFeq/mMWTSre3l5dXgb9kevTooXiQqKiohQsXNmvWzM7OzsTEpEaNGv379z9y5EheXp5mnlIJx+0+kJKaypZS0CyuKoCbS13uJLfvg7yCCqRKNgOLrUyQkprK1SqQdObcpf+aqbXer9jmwCC2DsRYObUuYmLj2KwRzW45sf9gMHswxn+EgmbcaygvNSElNTU8/BkRWZibc5kobq512Y77DwbLTHnhkkW0Xf0CAAAAQFJ7D8++vbyHDBo5aMCw6VNm8/n8WjXqzJuzZMXSdQvnLvv5x7nVqjqzLfX09Nxbt//l50V/LF7Trm1H3YYNAAAAACClQwf7zMzvU1JGli9vpI3xldkiQcnsAXVmL0T3Yp4iUMzDK01Kc0KDpKSkpBkzZmhqtH///dfV1XXMmDGXLl16+/ZtTk5OQkLCzZs3f/zxRxcXl3PnzmlqoiKTlZX1xx9/uLm5Xbt2TYdh7N27Nzw8XJmW6enpQ4YMadq06f/+978nT558/vw5JycnOjr62LFjPj4+Hh4e0dHR2o5WszcVp5i8F4WzY8eOGjVqTJgw4cyZM9HR0VlZWZmZmdHR0YcOHRo+fHidOnVu3bqleASN/3Apf1NphAbvCvVfzGKoELd3UlKSOjOKxeLly5fXqVNnwYIFd+/e/fjxY1ZW1qtXr44cOdK/f/8WLVqEhYWpM36psXjBbHbF+mbIHV//CSrVaYiJjfP1n8Cu4ueXkprKViygfNscuLnWZbvL7KhqNgMRDRrYlz1YEbBO6imcOXeRzXIY4+erfhUBea/PmXMX2d0xunp5ylva54oZcGUPNIJ7kRWna7Ru1ZxNU9h3MFhmKQuuSodUYsQYf18iSklNXRmwTqpLWHgEWxzCydHB57+3AAAAAKDImJmaeXbs4uRYhTtjaWFpX8mhhnPt2TMWzJ3924zpv65atsF3mH/VKtV5KAwLAAAAAKWOmsvq2i5moI0plBywaJ5a0UxUxpWVhAYiCgoK0sgK8cWLFz09PWNiYtiHdnZ29evXt7CwYB9++PChZ8+eV69eVX+iopGcnLxy5coaNWrMnj07PT29wPZ8Pt9UOVyXtm3bKhNJbm7u/PnzlWn5+fPnNm3a/P333+xDfX19FxcXFxcXQ0ND9syNGze+++679+/fKzOaOjR1U7FUfS+Km1mzZo0aNerjx4/sQysrq3r16lWp8vVDpdevX3fo0OHff/+VN4LGf7iUv6k0SCN3hfovZnFT6Nv78+fP7EG5cuUs5DAzM5PXfcaMGT///HNOTg4R8fl8Nze3li1b2tnZsVfv37/v4eHx8uVLNZ5ZKWFhbh4UuJ7NMLgZcqdpq+82BwZJLXhvDgySl7hwM+ROR68+k6fP3hwYJNVlpP9EtssYP9/W0gkNdYgoLDwi/5iFyGYgIjfXumP8fIkoJjZupP9ELv59B4PZyhNurnUVFzBQ0plzl3z9J0g+2bDwiLkLlnCzrA1YKq9v2H/1D9hXWyNuhtxhX0MF+1ywLMzNuVfA13+CZOZHWHgE9w46OToM+jY1wWdgXzZVgn0xubdsc2BQX+8vAyp41gAAAAA6wePxKjtVrVWjjomxia5jAQAAAACA0gmpDEVAT9cBFB2GYcaNG/fgwQN9ff1CD/L27duBAweyVcqrVau2devWjh07ElFeXt62bdsmT56ck5MjFAoHDhwYGRlZrpz0LtTFh1AovHTp0qFDh/bv36/S4qK9vb0y7c+ePdu1a1ciqlSp0rRp05QZ+X//+9/r16+VaTlkyJDHjx8TEY/H+/nnn3/++WdLS0siSk1NXbNmzaJFi0Qi0atXr0aOHHnmzBllBiw0jdxUhX4vipvdu3cTkbGx8fjx4/38/OrW/bJWl5CQsHr16pUrV4rF4uzs7MGDB798+VIy5YWljR8u5W8qDdLIXaHmi1l8qH97cxUanj9/XqlSJZX6njp1KiAggD0ePHjwypUr7e3tiYhhmOPHj48dO/b9+/efP38eOHDgw4cPCxFbKePk6BB8YOeKgHXskvaKfF/El2zp492XWzh3cnRYG7B07oKlbBUEmR1nTJ84Jt8WDIMG9mUbnzl3Ueoqm81ARDGxcR29+iiI5PK5o1ITpaam7jsYHBYe4es/QfISm2fAbaPA8fWfILNWgVT3oK3rJRMybobcuRlyJ/+T7erlqXhdn90bIn/9BrY2Rv72N0Pu1HRtxj1s3ap50Nb1Um24LTaU2U2DfanZyDcHBknloLBTyHyh1gYsnTz9S60LqU09LMzN1wYs1WCKBgAAAAAAAAAAAAAAq0xUaGjTpo21tTURhYeHc4tbhbNw4UJ203dbW9vr16+zC65EpKenN2bMmJ07d7IPP3z4sG6d3KWg4mDPnj1du3YNDAxklxhNTEz8/Pw0NbhYLJ41axZ7vGDBAhOTgr8J8eHDh99//12ZwY8ePXr27Fn2eN26dUuXLmWzGYjI3Nx83rx5W7ZsYR+ePXuWa6lxGryptPpeFLF27dqFhYWtXLmSW4AnoooVKy5btmzr1q3sw/j4+O3bt+fvq/EfLuVvKk3R4F1B6r2YxYeatzfDMCkpKeyxlZWVqrMvW7aMPRgwYMDevXvZbAYi4vF4vXv3vnz5srGxMRE9evSoJG4VpCUzpk98GR46Y/rE/HsHdPXynDF9YtDW9ZfPHZXKP+jq5Xk35NLiBXOkerFd7oZcyp/NQEQW5ubsuj63XYJGLF4wZ23AUsml/datms+YPjH4wE71N5tg+QzsG7R1vdSTZadQnM1w5txFtiJCV6/vNBIJsZt6HAwmIgtzcyV3fBjj53v53NEZ0ydKZi1YmJuz72/Q1vX5sxlYawOWSr22bq512bdY3hYbAAAAAAAAAAAAAADqmjdvHlMaTZjw5ZuO7u7uS5d+WWAwMTGJiopS0IvbyICIsrKyJC+9fftWT+9LTYutW7fK7O7p+eVTfnt7e7FYrMnno1GSi6C9e/d+9erVhQsXuDOfP39WZ3Bu7bl27dp5eXnKdBk+fDjbpVu3buyBg4ODzJYeHh5sg/bt28sbjRukV69ehXwOcmj8pmK0/F4UpZ9++iknJ0dBg+bNm3PvstQlbfxwKX9TqUkbd4U6L2axoubtzZVnMDIyUnXqrKwsbn/cly9fymwzefJktsGMGTNUHR804sbN2zVcmtZwaXrj5m1dx1IURviNr+HStEPn3roOBAAAAAAAAAAAyqJ58+YRUVxcnK4DAYDSxtjYWMHSbaH98MMPVEYqNOTm5k6bNq1WrVpElJmZya1gqSo4OJith29paTl06FCZbUaPHs0evHv37tGjR4WbqGiYmJgMHTr0wYMHR48erV69uqaGzc3NnTt3Lns8f/58gUBQYJerV6/u2rWLiNq1azd48GAFLdPT00NCQthjf39/ec24t/js2bPc17s1S1M3FUtL70URW7FihYGBgYIGnTt3Zg+ioqKkLmn8h0v5m0qDNHhXqPNiFjfq3N5cQkMhyjO8ffuWYRgisrCwqFGjhsw2LVu2ZA+io6NVHR80onWr5uw3+zfl2/ig9GF3qSCiMf4y6lUAAAAAAAAAAAAAAEB+ZSKhQSwWGxoa/vXXX+zD48ePHz9+vBDjnDx5kj3o2rWrkZGRzDbdunXj87+8qufPny/ELEWje/fuHz9+3L17d8OGDTU78rZt29ilwTp16gwaNKjA9jk5OWPHjiUiPT29ArcSePHihVAoZI+bNGkir5mHhwf7df/c3Ny7d+8qH7zyNHVTkTbfi+KG3Y6BiLKzs6UuafaHS6WbSoM0eFcUSMGLWayoeXt//vyZPShEQkP58uXZg5ycHLFYLLNNZmYme2Bra1uI8EAjZkybSEQ3Q+6w+yaUYitWryOi1q2aK7kxBAAAAAAAAAAAAAAAlImEBvZLuh06dPD1/fKdyMmTJ3PrWMq7ffs2e9C6dWt5bczMzFxdXdnjp0+fqhxrUSlfvryJiYnGh83NzeVK7s+dO5dbflZg4cKFz549I6KJEye6ubkpbvzp0yfu2MzMTF4zY2NjOzs79jgsLKzAGApBUzcVae29KIY+fvzIHnCL8RzN/nCpdFNpkAbvigIpeDGLFTVvb3UqNFhZWbGFGbKzsyX3uZAUHPxlBb1FixaFjRHU5eZad4yfLxGtDFgXExun63C0ZXNgUFh4hIW5+W8L5ug6FgAAAAAAAAAAAACAEqNMJDRwVq1axX4NNzo6euHChSr1jY+PT01NZY8VL5HWrl2bPXj58mWhwizBtm/f/vbtWyKqUaOGj49Pge3v37+/YsUKIqpQoYIy74jkd/clkxvy48r1v3r1qsBh1aHOTVXWXL9+nT3g8hJYmv3hUvWm0oYiuCvkvZiljDoVGoho5syZ7MGkSZO4FBBOYGDgqVOniMjBwUGZ31egPTOmT2zdqnlKaurk6bN1HYtW3Ay5syJgHREtXjDbydFB1+EAAAAAAAAAAAAAAJQYZSuhwcbGZtWqVezx6tWrw8PDle/74sUL7tjJyUlBS0dHR/aAXdovO8RiMbuQTETTp08vsDxDTk7OiBEj8vLyiGj58uXm5uYFTuHg8HUd6NatW/KapaWlxcV9+Zovt1KuJercVGXKo0ePuDX4Ll26SF7S4A9XIW4qbdD2XaHgxSxl1KnQQER+fn59+vQhopcvXzZt2nTXrl2JiYm5ubmPHz8eO3asv78/ERkYGOzZs4dLgQJdCdq6/mV4aPCBnboORCtat2r+Mjz0ZXhoVy9PXccCAAAAAAAAAAAAAFCSlK2EBiIaMWJEx44diUgoFI4bN44tEa8MyW/3VqxYUUFLbuP29PR0VcPr06cPT0XFZznz8OHDbDkEW1vbkSNHFtj+l19+YRd627VrN3z4cGWmqF69OrekvXnzZrFYLLNZYGCgUChkj9PS0pQZWR2FvqmKRnG4qbKzs/39/dlXxt7enl1j5mjwh6sQN5WWaO+uUPxiKqk43BXK4BIaDh8+bG1tbWhoaGxsbG9v7+HhMXPmzIcPHyruzufz9+7dy1ZfePv27YgRI8qXL29oaNigQYPNmzcTkZWV1cGDB9u1a6fl5wEAAAAAAAAAAAAAAACFUeYSGojor7/+YncuuHbtWlBQkJK9MjIyuGPJjQ/y465mZmYWNsYSaeXKlezBuHHjjI2NFTe+cOFCQEAAEZmbmwcFBfF4PCVn8fX1ZQ/u37//yy+/5G9w7dq1OXO+7lCu/MjqKNxNVUbk5uYOHDjw7t277MNVq1ZJ/QRp6oer0DeVlmjjrijwxSxluC0nMjMzP3/+nJubm52dHR8ff+3atRUrVjRq1Khbt24xMTEKRjA2Nl6+fHmDBg1kXp05c2b37t01HzcAAAAAAAAAAAAAgBxJSTkvX6boOgqAEkNP1wHoQM2aNX/55Ze5c+cS0YwZM3r16mVtbV1gL27NVV9fXyAQKGjJrS/m5uYyDKPSqmr37t25CgRKcnFxUam9loSEhNy5c4eIBALBmDFjFDf+8OHD8OHD2a+Yr127tkqVKspPNH369G3btsXHxxPRH3/88eTJk2nTpjVt2tTY2DgyMnLXrl0BAQG5ubkVK1ZMSEggonLlyhX+WSmtcDdV0dDtTZWYmNivX79r166xDydPnsx+XV6SRn641LmptETjd4UyL6aSSsqvmqSkJB6PZ2FhYWhoaGBgkJ2dnZyczNVfIaIzZ840bdr06tWrtWvXljnCli1bpk6dymXA2NnZmZqaJiQkZGVlEdHs2bOPHj166NAhVV8NAAAAAAAAAAAAAACVMAxlZuYJheImTY5ERaVNm1YvIKCVroMCKAHKYkIDEc2cOXPv3r0RERGJiYk///zzli1blO8rEokUN+AW24yNjVX9jvjo0aNVal98bNy4kT0ocKFUJBINGTLk/fv3RNSvXz+u4oKSrK2tDx061LlzZ3YV/NSpU6dOnZJq4+fnFx8ff/r0aSIyNzdXafxCU+em0iod3lQ3btwYPHgw9wX6H374Yc2aNQraF/qHS82bSns0eFeo+mIqVlJ+1fz5559btmyRTHPJy8t7+vTpkSNH1q5dy9Zv+PDhQ69evcLCwvT19aW6r169evr06UTE5/MnT548depUNtNFKBSeP39+9uzZT548uX37tru7+507d+zs7IrwmQEAAAAAAAAAAABAGSISMd26nbl0Ka5rV6eoqDQi2rs3EgkNAMooi1tOEJGBgcHmzZvZBdHAwMCbN28W2MXU1JQ9EIvFkt8Pzo/94i8RmZmZqR1pyZCUlHTw4EH2+IcfflDc+Ndff7106RIRVatWLTAwsBDTtW7d+vr16/K+Lz569OgNGzakpaWxD21tbQsxRSEU4qYqxcRi8W+//da+fXt2AV5PT2/58uUbN26UmeKj/g+X+jeVlmjkrlDpxSxlTE1NpYp26Onp1a9ff8GCBc+ePWvWrBl78sWLF9u2bZPqGxoa+tNPPxERn88/cODA6tWrubod+vr63bt3v3XrVocOHYgoOjp65MiR2n4uAAAAAAAAAAAAAFBmPXz46fz5WJGIOXnybfnyRjweTZtWT9dBAZQMZTShgYjc3d39/PyIiGGYcePG5eXlKW4vuYCampqqoGVycjJ7YGlpqWaQJcXu3buzs7OJqEKFCp07d1bQ8tChQ8uWLSMiAwODAwcOFPolatiw4ePHj/fv3z906NAmTZrUqlWrbdu248ePv3379ubNmw0MDN6+fcu2dHV1LdwUhaDqTVVaJSYmenl5zZ07l30FKleufOXKlRkzZshrr+YPl6ZuKi1R865Q9cUsO+zs7I4dO2ZhYcE+PHz4sFSDOXPmiMViIho3blz//v3zj2BiYrJv3z52V5ozZ85cvXpVyyEDAAAAAAAAAAAAQBlVqZKJnh6fiBwcTCMjB7986fPzzw11HRRAyVB2ExqIaPny5RUqVCCix48fr127VnFje3t77phbLJeJu1qrVi21YywZdu3axR54e3tLfZ1a0v379319fRmGIaJVq1Y1bdpUnUkFAoG3t/fu3bvv3r37/Pnzq1evrl+/vnnz5kSUlpbGvQv169dXZxZVqXRTlUpPnz5t1qzZxYsX2YeDBw9+/Pixu7u7gi7q/HBp9qbSkkLfFYV4McuUSpUqDRgwgD1+9OiR5KWPHz+yRTtIYdkYOzs7b29v9vjvv//WTpgAAAAAAAAAAAAAUNbZ25ucP99t7tzGV670MDfXd3Yuog3TlfH58+caNWo4OzsXuDN4IVy+fNnZ2dnZ2fnVq1eKW2ZnZ2/cuLFr166NGjX67rvvVq5cmZKSon4AHz9+XLx4cfv27Rs1atSzZ88dO3Yo+dVToVAYGBjYo0ePRo0atW/ffsmSJZ8+fVJy0osXLw4fPrxRo0YtW7acMmVKRESEGs/gC5FItHv37t69ezdq1MjDw2PBggXsVuzKuHbt2qhRo5o0adKiRYvx48dLLako8Pr16xkzZrRu3bpRo0aDBg06fvx4YcNX27x585jSaMKECewTbNKkibw2e/fuZduYmZnFxMQwDCO5ppWVlcW1ZDdrZx04cEDBvFwV9BkzZmjw6WjbhQsXuCf4+fNn5Ts+e/aM6xgSEqKgZa9evQp3izo7O6v0XE6fPs12tLW1FYvFKvVVTLM3lTyFfi907tGjRzY2NmzkpqamO3bsUKaXOj9cRXZTKaClu6JwL2bxp9nbe82aNexQAoFA5iwCgUAkEikYgUsxadmypZrBAAAAAAAAAAAAABRn8+bNI6K4uDhdBwLFy4EDB9jPyYVCoWZHTkpKqly5Mjt4RESEgpYvX77M/0Vxe3v70NBQdQK4ePGitbW11LCNGzcu8Kfg7du3+b8ybWtr+88//yjumJ2dPWTIEKmO+vr6AQEB6jyRhISEFi1aSA1rYWFx+vRpxR2FQuGYMWOkOgoEggULFhQ46bZt24yMjKT69ujRIz09PX9jY2Pj9u3bF/Lpycd+Z7VMV2ggosGDB3t5eRFRenr6lClTiEjetvSWlpYODg7scUhIiLwBs7OzuawWtlqASvr06cNTUZcuXVSdRbP279/PHlSqVCn/z5IkbSR2ycSFNHDgQHlvqPYof1MVjSK7qRITE3v16sWmpzk7O9++fdvX11eZjur8cBXZTaUmVe+KQr+YSiqJv2pk4m4AyY1LiCgjI4M7VvxSc0VlJLsAAAAAAAAAAAAAAJQR2qs4PmrUKMWVuVnPnz93d3d/8eIF+7BixYp8Pp+I3r1716FDh5s3bxZu9lOnTnXv3j0pKYmIBAKBnZ0de/7+/ftt2rSJi4uT1zE6OrpNmzaPHz9mH1aoUIFdSkhMTOzSpcv58+fldczLy+vZsyf3HVcrKys2IUAoFE6fPn3hwoWFeyLv3793d3e/ffs2+9DOzk5PT4+IUlJSevfuHRwcLK+jWCweNGjQ5s2b2YcWFhYmJiZEJBKJFixYMG3aNAWT/vnnn35+ftnZ2URkYGDAfQX35MmTnp6eWVlZhXsuhVPWExqIaMOGDcbGxkR05MiR06dPK9gxgVvP4woA5Hfx4sXc3FwiMjIyKp7rfxp37Ngx9qBbt26KFw5dXV3bFIRLvzIwMOBOqrSPQHR0NJfQMHjw4EI9J3Upf1OVJuPGjYuOjiaimjVrXrt2zdXVVfm+hf7hKpqbSiNUuivUeTHLlIcPH7IHVatWlTzP/V0iEolev36tYASu0FP58uU1Hh4AAAAAAAAAAAAAQLHFMMyCBQuuX7+ujcE3bNjArSEqkJOT4+Pjw+6e0Lhx46dPn8bHx0dFRXl6ehJRenq6j4+PZKlvJcXGxo4YMSInJ4eI+vXr9+7du/fv39+9e5ddM4qKiho+fLhYLM7fUSQSDRs2LCYmhohcXFwePHiQkJAQGxvLlgzPzs4eNmxYQkKCzEkXLFjAFpAuV67cgQMHkpKSkpOT58+fz66fLly48Ny5c6o+EYZhRo0aFRkZSUTVq1e/devW+/fvExISfHx8iEgoFI4aNerNmzcy+wYEBBw5coSIjIyMduzY8fnz5+Tk5OXLl7P5ImvWrDl48KDMjrdv3/7xxx8ZhiGiqVOnJiUlJSYmnj592tbWlohu3bo1ffp0VZ+IOvSKcrLiqXr16vPmzZs9ezYRTZo0admyZfJa9unTJzAwkIieP39+8eJF9gdJyl9//cUedOvWTeobw8ro3r27o6OjSl1cXFxUnUWD3r179+DBA/a4e/fuihsreG05u3fvHj58OBGVL1++EL9AGYaZPHkymy7k7u7etm1bVUfQCOVvqiJQNDfVgwcPDh06RP9v797joqrWx48v7ngBRENFJPUoCoK3/EKCl9RUpJ9dOIaampoiJ5XsK4WpJw0PJ60oOl/DLESTLEXNSLwQRhwrFS9ppUx4N+Xi/cJ4jevvj1X7zJkZhmEYZlA/75d/rNl7r7WfvWfjS1nPfpYQdnZ269ev9/T0rFV3k3+4LPBQmYvxT0Udb6Yx7rm/avQqLi5WEg9lAQxFjx49nJ2d5V8Fn3/+uSykpuv27dvyVgshDBeYAQAAAAAAAADg/nD+/PmCgoKDBw+uXr16165d9XGKX3/9NTY21pgj33vvPfnuYocOHbKzs93d3YUQ3t7emzdvHjBgwP79+wsKCubNm7ds2bJaBfDyyy/L2gyhoaHr16+Xb5n27t07JyenV69ely5d+ve//71y5crIyEitjh9//LGcS/L09MzJyWnVqpUQonXr1l988cXw4cNzcnIuXboUExOjlGFQqFSqt956Swhha2ubnp7++OOPCyGcnJzi4uKEEAsXLqyqqpo6derx48ednJyMv5A1a9ZkZmYKIdzd3XNyctq1ayeEaNGixeeff3779u2MjIySkpIZM2bovjB85syZv//978og4eHhQggHB4fY2FgHBwdZnmH69OnDhw93cXHR7FhZWTllypSysjIhRHR09Pvvvy+3h4WFZWZmhoSElJWVffTRR+PGjevXr5/xF1JXCxYsMPuCFg2BMQvbS2VlZd26dVO+DOXOaC1sX15e7uvrK3f5+vrqLhCiTK3Z2tr+/PPPZr6eembawvarVq2SXWxsbC5fvlz3MFavXi0H9PLyqu4YtVqtd3t5eflLL72kfAUHDx6sezxazP5Q6WXad2Fds2fPlgE//vjjJnSv1x8uYx6qujD7U1HHm9nAmevxvn79ep8+feQ4jo6Ox48f1zpgwoQJcm/jxo0PHDigO0JlZaWykIeNjY1KpTI5GAAAAAAAAABo+OSrX0VFRdYOBNb03nvviWqUlZWZ5RR37tyRsyEeHh6urq5y8Pz8fN0j1Wq1spbBtm3btPYeOnRI1hJwdHQ8e/as8QH88ssvsiiCs7OzbsfU1FR5xg4dOpSWlmruunv3rvI66Nq1a7U6njp1ytHRUQhhZ2enezmyZIIQYurUqVq7ysrKlLdGly1bZvyFaE6fffTRR1p7z50716RJE7l37969Wnv/9re/yV2jRo3S2lVRUaG85PnWW29p7V2/fr3c5e3tfevWLa29c+bMkXuHDh2qub1Ro0YDBw40/tKM9OKLLwqWnJDs7e2Tk5Plj4RMctHLzs5u0aJFsn3kyJFBgwYpq6eUl5enpKQoCxxERkb26NGjnqNuEL7//nvZ8PX1Vf7GqW+PP/74ggULNMvIV1RUbN++vX///h988IHcsnjx4l69elkmHr2MfKjuG8qTEBAQYEL3B+SHy8inoo43875RVVV1+PDhmzdvam2/cePGJ5980r179z179sgtc+bM6dSpk9Zh8fHxsvbR7du3Bw4c+OGHH96+fVvZ+/PPP4eFhSn/aomOjm6AJSgAAAAAAAAAABBC3Lp16/XXX/f09JQ1AKzl/fffnz179uzZs5cuXWrgsNjY2MOHDwshUlJSlBl3vdauXXvlyhUhRM+ePTVfBJW6desmy8OXlpYmJycbH+eHH35YVVUlhBg3bpy3t7fW3rFjxz788MNCiNOnT2/dulVz11dffVVYWCiE6Nix46hRo7Q6dujQQW6sqKjQqhhx4cIFuXyDra2t8tqqwt7eXqlXkZSUZPyFZGdnHzlyRAjRunXrSZMmae1t3br1Cy+8INta38iNGzeUGRAlBUFha2v72muvKR3lvVIoEb788suNGzfW6jtr1ixnZ2chxDfffHP06FHjr6UuSGj4Q58+fZREFQPCw8OVRUH279/fo0ePv/zlL717927ZsuXUqVOVlQ6WLFlSv+E2GEoBf+VVaQtQq9Xx8fEdO3b08vIKDAwMCAho3rx5aGhobm6uPGDOnDm6f1lYnpEP1f2hqKhINpKSkpyNMHbsWK0RHpAfLmOeirrfzPvD77//3r17dxcXl4ceeqhTp049evQIDAz08fFxd3efPHny2bNn5WFTpkyR9Zq0PPzwwxs3bpSFm27cuDFjxgx3d/du3boFBQV5eXn16tVLWapq6NChiYmJlrosAAAAAAAAAACMVVVVtXbtWl9f3zfffPP8+fMZGRl1HHDcuHE/avjhhx+M77ty5cqEhISEhITPPvusumMyMzPl5Pr06dOfeuopwwMqq0KPGzdO7wHKDIhMFzBGRUWFUvZb77D29vajR4+W7Y0bN+qNZ+zYsfL11Ori2bhxY2VlpbL9yy+/rKioEEL06dNH9w1MIURERIScsFCpVPn5+UZeixKP0r26eDIyMkpLS5XtmzdvljNr/v7+et8AHzFihJubmxCioKBg7969yvbz58/LVUhsbGyUl401tWzZUlk4XgmvvpHQ8B+LFy82Zq36hISEBQsWyKVWhBCnT58+ePDgtWvX5McJEyZs27atVmuf3Lvu3Llz4sQJ2bbky80ODg6yUVxc/OOPP6pUKrVaLbd4enpu2rRp8eLFFgvGMCMfqvuA8iNQUVHxuxE0/1ZVPCA/XDU+FWa5mfeTK1eunDx58tChQz/++OOJEyfkvwmEEA899NDy5ctTUlJk5ShdAwYMOHDgwCOPPCI/lpaW5uXl7d+/v7i4WG5xcHCIi4vbunWrvb29BS4EAAAAAAAAAADjHTx4cMCAAWPHjpVlA4KCgmpVqECvVq1a9dZg3nrnFy5ceOGFF6qqqvz8/BISEgwffPfu3R07dsj28OHD9R4TGhoqEwuOHj3622+/GRPDgQMHLl68KIRo2rRpv379qhtWNjTLaVdWVipvQg4bNkxvx0GDBsn6BEVFRbIKhfT1119rjaylSZMmffv21T2pYcqR1Q0bFBTUvHlzIcT169eVF7+NicfBwWHw4MG68WRlZclZmB49erRp00ZvX713r16R0PAfbm5uxrz8bWtru3Dhwp9++mnmzJldu3Z1cXFxcXHx9fWNjIzcuXNnamqqi4uLBaJtCPLz85XkI2UFFwvIycl56623Bg4c2LJlS3t7ezc3Nz8/v5EjR6alpZ04caLGbC9LMvKhug+UlZXVfZAH5IerxqfCLDfzPuDo6BgXFxcWFubj49OsWTMHBwdbW9tmzZr5+Pg899xzK1euPHv2bGRkpOFB/P399+3bt3379smTJ3fr1q1FixZOTk7t27d/7LHH3n333dOnT7/xxhtKjhQAAAAAAAAAAA3BpUuXoqKiAgMDZa301q1br1y5Mjc3tyGvVV1ZWfn8889fuHDByclpzZo1uqsVaDl06JCcEHFycqpuntHd3V0uDyGEOHjwoDFhHDhwQDb8/f2r+/1/z549ZePKlStnzpyR7ePHj9+4cUMIYWNjU93q587Ozl26dNGNRzmpgQQR5aRGXsjFixeVkt7VDWtnZ9etWzcD8SgnNTKeWnX8+eefNctU1J/7+Z3UpKSkWi1DIoR49tlntZYJqU63bt3+7//+z6S4GqghQ4YYee2KRx55pLZdajR+/Pjx48cbPsbDw+O1115TFnexpHp9qBQmfBdWJwvXmIXZf7iMeajqwuxPhRlvZgNk/ONta2v7xhtv1P2MdnZ2Q4cOHTp0aN2HAgAAAAAAAACgXpWVlSUlJf3jH/+4fv26EMLR0XHmzJnz5893dXW1dmgiNzdXvr6vt+zxe++998033wgh3nzzTQPT4Yq8vDzZ6NSpk4E6yr6+vrI2w+HDh//6178aP6ySeaCrRYsWHh4ely5dksO2a9dOs2ObNm0MvGHr6+v7yy+/yI5yy/Xr15XMg86dOxvoqBWhYcr4Li4u1RVLkMN+9913mseXlZUdO3bMtHhUKpVsGLh7Ssdbt26dPn26Y8eONV1KXd3PCQ0AAAAAAAAAAAAAcE/IysqaNWtWfn6+/PjEE0+8//77BuakLaxp06bV7Tpw4MDrr78uhHjsscdmzZplzGgyn0AIIRdNqI67u7tsXLlyxZhhL1++bOSwMgDleJPjUToKIVq0aFFjR+WMhinDKh2NjOfatWvl5eWmxWPMTXB3d7exsZEvr16+fNkCCQ0sOQEAAAAAAAAAAAAA1lFZWblr164nn3xy+PDhMpuhc+fOW7du3bp1a8PJZjDg1q1b48aNKy0tdXd3X716ta2tURPQarVaNgzkSQghlGIJsmRFjUpKSmo1rHK8Eo/hBdB141FGMHzS2l6IkfEoZzQ5nps3byoJEMbcPTs7O2U9ESOvpY5IaAAAoKFI25Du4x/o4x9oWveZMXMHhz6zO3efyaeeGDnDtFMDAAAAAAAAAGrlzp07mzdvnjp1qqenZ79+/bZs2SKEcHNze/fddw8fPvzEE09YO0BjRUdHHz16VAjx8ccfe3t7G9nL0dFRNsrKygwcVlpaKhvOzs7GDOvk5FSrYZXjlXiUXUbGo4xg+KS1vRAj41HOaHI89vb2dnZ2Wn3N+6XUEUtOAABgCTJNITYmOmrKxHo6xe7cfSVqdcmfaZsAAAAAAAAAgIbm4sWLW7ZsycjI+Oabb27fvq1st7Oze+GFF958882WLVtaMbza+uKLL1atWiWEiIqKioiIML6jsuTBjRs3DBx28+ZN2XBzczNm2GbNmsmG2uCvypVhleONjEfZq8SjuSSEWq2urqCCbkfDzBVPjR2bNWtmY2OjtGvsePfuXSXdQTm+XpHQAADA/SBPlS9TGUKCg+bHLUrbkG7g4JDgoNSUpUaOnLwiNSExyeTA4uPmjYkIN7l7HSWvSBVCpK1P/2fcvJDgIBNGKCgsyszK1rwDUVMm9g0OMjya3l5jRoV7t/UyVww1jmZar7QN6ZlZ2UqdjwB/v9ER4SZ/gxaLwbw3HAAAAAAAADC7U6dObd68ecuWLTt27FAq/AshnJ2d+/XrN2LEiIiIiDZt2lgxQhNcvnx56tSpQoguXbokJibWqm+7du1ko6CgwMBhyl7leCOHLSwsrO6YioqK4uJi2X744Ye1GkVFRVVVVcocvxZlWOVErVq1cnJy+v333+VeLy/9v5PU7WiYEs+lS5fu3r1bXS0E3WFdXFyaN29+9epVudff399wR+VEcpD9+/cLg3dP+UZsbGw0+9YfEhoAALgf7N6zTwgR4O/n5upq7VisTCYxJKd8WvdiFXqTOZJXpCavSI2aMjE2Jlpvr8ys7Jkxc/X2MiG9w7TRTOhVolbPjJmrtWRJnio/T5W/bkP6qpSk2j5aFovBvDccAAAAAAAAMJfy8vKdO3du3rw5IyPjxIkTmrs8PDxGjBjx1FNPDRs2rHHjxtaKsI4uXrx4/fp1IcTRo0ebNm1q4Eg/Pz/ZaNas2bVr14QQPXv2lFuKi4tLSkr01i2oqqrKz8+XbeV4w5TDlI66Tp48KfMPbG1te/TooXS0sbGpqqq6efPm2bNnq0s70I3HwcEhICDgwIEDQohff/310Ucf1dvx119/lY1evXoZcyH+/v6Ojo6lpaUVFRXHjh3r3r274WE170/Pnj1zcnLk3tDQUMMXohlPz549v/jiC2Hw7im72rVrp1kNov7YWuAcAACgvu3K3SeECOkTJISIj5t3XLX/uGr/ksTFQgg3V1f5UfljfHkGRUhwkNYgNf4xrSJCHQ0OfSYhMSkhManu2Qzz4xYlJCYF+PvFxkQrFxUfN0++9C/ny3V7KZPr3m29UlOWKr2UMbVm6w0zbTTTek2KjJbbx0SEyy45WV/JLzFPla+bMVAfkZsQg3lvOAAAAAAAAFAXe/funTZt2jPPPNOvX78uXbq4ubkNGjQoMTFRyWbw8/ObPXv2zp07z507t3LlymeeeebezWaoo3bt2ikVKXbt2qX3mMOHD8u1D5ydnY3MA3j00UdlcYWTJ0+eO3dO7zHK6bp169akSRPZdnd379Kli+F4zpw5I+sT2NnZBQX95xfgffr0MdxRc5dysGGOjo6PPPKI4WGvXr2qpBdoDmtMPDt37tTtGBwcLBu5ubkVFRXGd6xXJDQAAHDPKFGrJ0bO0J2gLVGr5caw0Mc1t+epjggh9CYWzI9b5OMfOD9uUb0Fa31hoUMC/P1M67s7d1/ahvSoKRPT138aNWWisn1MRHjqiqWyToBuEYgStXp+3B9JJKkrlip3fkxEuEwuEUK8bvQ9N20003olr0jNU+ULIaKmTFSyAWSKgLyH8obUa+QmxGDeGw4AAAAAAADUUVRU1EcffbRp06Zdu3YdO3bs9u3bQgg7O7vHHnvs3XffPXbs2K+//vr222/37dvXzs7O2sGagaOj418MUi7T29tbbmnfvr3S/ZlnnpGNLVu26B1/69atsjF06FAl88AwLy8vmWpQVVW1bds2w8OGh/9XeVflo3JAdR379u3r4eGh2zEzM1NvHsDRo0dlUouzs/Pw4cONuRBj4vn666/l6bp3796xY0fdjtnZ2bIWhZbi4uKffvpJCGFnZ/fUU08p2wcMGNCiRQshxOXLl/fu3av3pMpd1bp79YeEBgAA7hny/XXdnIbMrG+FEN5tvbTm7wsKi4QQAf6+lgzS6mJjopckLpYFKgK6mn7t8XHz9C4q4d3Wa3REuNDII1Gs25AuUxxejYmWhRwUYaFD5HR7QWFRZla2MQGYNpoJvUrU6uSUT+Wl6V5y7KxoZWRjwrZkDOa94QAAAAAAAEAdjRs3ztvbOyAgYNCgQc8999xLL720evXqixcv7tix45VXXvHx8bF2gGbWqVOnkwa1bNlSHrl9+3a5Rc6jS2PGjJGNNWvW3LhxQ2vwioqKlJQUrSONoRz88ccf6+4tLi7evHmzEMLGxmb06NF6O3755ZeXLl3S7ZucnKw3nscee8zT01NzcC1KJCNGjHBxcTHyQiIiImRGyNdff/3bb78ZGFYrnt69e8uHraSkZN26dbodly9fXllZKYQYPHiw8h0JIezt7UeOHKk1uKYffvhBpVIJIVxdXZ944gkjL6SOSGgAAOAeIGszyPfXY2OitYouyPlab28vrS5yul1rovf+lpP1VdSUiWGhQ+o4Tkhw0JiIatNLlVstU0YUMrPEzdVVq1SGpAwoK2fUyLTRTOi1O3efTAsYM0rPJYcEB8lEmTxVvpELeVgsBvPecAAAAAAAAKCOZs+effbs2cOHD+fk5KxZs2bJkiXjx49v3ry5teNqoPr37x8SEiKEKCkpSUhI0Nq7cuXKU6dOCSE6dOgwatQo44eNjIyUZQb279+fkZGhtTc+Pr60tFQI8fTTT/v6/tcbcd27dw8LCxNC3L1795///KdWxw0bNvzyyy9CiFatWk2aNElzl729fUxMjGwvXLiwvLxcc++ZM2eWL18u27Nnzzb+QpQLr6ioiIuL09q7ffv277//Xgjh6uo6bdo0zV02NjbKif75z3/evXtXc+/Fixc/+OCD6uJ59dVXZRZFWlqazF1QVFVVLViwQLanT5/etGlT46+lLkhoAACgoStRq2VtBiFEfNw8zRUQhBAFhUW6i1AIjRlivUtONHAzY+b6+AdOjJxhgXMlJCb5+AeGj5pg5Gx9dUrUaplxEhIcJNek0KJ8Ebv36Pm+zDKaab2U+f6QPvofFWW73ifNLJGbEIN5bzgAAAAAAAAAw4KCgho3bty4ceNBgwaZa8z4+HgbGxshxNtvv71jxw5l++HDh5W59ri4OHt7e+PHbNq06Zw5c2R72rRpmrUN0tPTZZUFBweHN954Q7fvwoUL5XT+0qVLNRfCOHHixEsvvSTbf//73xs1aqTV8cUXX2zbtq0Q4ueff547d66y/c6dOxMmTLh586YQ4umnnw4MDDT+QoQQ8+fPd3JyEkJ8+umnaWlpyvbCwsKpU6fK9quvvtqsWTOtjhMmTOjcubMQ4vjx4zNnzqyqqpLby8rKXnjhhStXrgghBg4cOGSI9suBPj4+EydOFEKUlpY+//zzJSUlyi7lO2rRooWSwGEBJDQAANCgFRQWhUdMyFPlu7m6pqYs1S0bUF05fWWG+H+CH/fxD1T+JK9Ird+I6ywzK1te1O7cffW9WECeKl/ekDxVvvFLKqj1pT4oE+3VlcRwc3WV8+5yGt4w00Yzsdef8/1aRT7+08vtjxpoWhUpzBl57WMw7w0HAAAAAAAAYNidP2m98V8XgwcPjo6OFkKUlpaOGDHirbfe2rt379KlSwcNGnT9+nUhRHh4+IQJE2o77KxZs/r37y+EKC4u7tu374oVK/bu3fv666+PGTNGLrWwYMGCnj176nYMDAycN2+eEKKiouLZZ5+Ni4vbu3fv8uXL+/fvf+HCBRnwjBl63sRr2rRpamqqra2tEOLdd98dO3bs999/v3nz5gEDBsg6Ci1bttS7iINhfn5+slZEVVXV888//9prr+3Zsyc1NTUkJOTs2bNCiKCgICV7Q5Ojo+Nnn33m4OAghFi+fHl4ePi///3vzMzMwYMHb9u2TQjh5ub2ySef6D1pYmJi+/bthRA//fRT3759N27cuHPnzqioKHlnhBAff/yxh4dHba/FZLVIZgEAAHWUkJiUkJikuz0kOCg1Zanu9t25+2bGzC1RqwP8/ZYkLtY7cZuc8qnecxk/PY/aUpJFArr6KRuViXZl6l2Xv7+vnIYvKCwyvBSIaaOZ1kvO9yvT/7qUyywoqDmhwWIxmPeGAwAAAAAAALCKhISEM2fOZGRk3Lp1S7O2gRAiJCRk5cqVJoxpZ2e3bt26YcOG5eXlFRcXR0ZGau6dNGmS1ok0LViw4OTJk2vWrPn9998XLly4cOFCZVfPnj3Xrl0rsxZ0DR48eOnSpTNmzKisrFy7du3atWuVXe7u7ps2bWrVqpUJ1xITE3PixImPP/64vLz8nXfeeeedd5Rdvr6+GzdulFkLugIDA1euXPnCCy+Ul5dv2rRp06ZNyq6mTZtu3LhRZi3ocnNzy8jIGDZs2Pnz51Uq1bPPPqu598033xw5cqQJF2IyEhoAAGigklekyuyHMRHh8XHz9B6TtiFd70IJmVnZcntO1lfKPG74qAl5qnzXaiaMDdudu8/Hv3a1sEwWFjokLPTbzKzskOCgsFDtglfmFeDvFzVlYvKK1AB/v9E61S/0KigsknUjvNt6aS7nUVJyQzaMmTgvKKhhft200UzopTw/1ZVG0HTWiAoNFovBvDccAAAAAAAAeADZ29tHRETItlz6wYARI0b06NFDCOHj42Pk+E8++eS1a9eEEC4u1b6V5OTktHHjxtmzZ3/wwQfl5eVKMOPHj1+2bFmTJk2MPJcWT0/P7777bvLkyZoT+U5OTvPmzZs/f76Bi7W3t1+9evVf/vKXd955p7S0VNk+cuTIlJQU3cUdNL344oseHh7Tp0+/ePGisrFHjx6rV6/u1q2baRdia2u7bNmy9u3b/+Mf/7hz546y/Yknnli1apXhSgnjx49/6KGHIiMji4r+86vdLl26rF692vDiF926ddu5c+f48eP37NmjbGzWrNn7778/adIk0y7EZCQ0AABgObEx0VFTJtZ4WEFh0etxi3bn7nNzdY2Pm2tgUj85JVUI4ebqqpXWkLYhXQgREhykOYkrX21/+F6Y1l2SuFiIxZY5V2xMdGxMtPHHKzU2xoz6rwQIZR2K6moMCCEebuu127izmDaaCb3U6j/SAlxdq/0fhTF5BpaPwbw3HAAAAAAAAHgAOTk5rV+/3siDFy+u9e9sjVxkwd7ePjEx8X//93+3bdt25syZNm3aDBs2rEuXLrU9nZbmzZt/9dVXhw4dys7OvnLlSocOHUaMGNG6desaO9ra2sbHx0+fPn3Lli2//fabh4fHkCFDAgICjDnpyJEjw8LCtmzZolKpHB0d+/TpM2jQoOqKOhjJxsZmzpw5U6ZM2bx586lTp9zd3QcPHtyrVy9j+g4fPvzkyZPbtm375Zdf7OzsAgMDhw4damdnV2PHjh075ubm7ty584cffrhz506XLl2efPJJ016YrCMSGgAAaHAGhz4jhAgLHRIfN9fAZG3ahvSCwiI3V9eoyAmaK1kUFBbJMvuamRB5qnyZ9ODv72tCSLpVIhISk5JXpIaFDlmSqP9fsRMjZ8gw7ieZWdmyPIMs7WDtcAAAAAAAAADgPvHwww+/+OKLZh+2e/fu3bt3N6Gjp6fn1KlTTejYuHHjUaNGmdDRMA8Pj8mTJ5vQ0cnJKTw8PDzcqBLFWvr169evXz8TOpoRCQ0AADQ4NRZmkGR5hqjICVpJkXK7d1uvMRprKOzes0+ObCBDQi9Z10FXgL+vEGJ37r4StVrvmKkpS2t1ooYvT5U/M2auEMLN1bW6NA4AAAAAAAAAAGAudapuAQAA6sOPud/WmM0g6dYJ2J27T643ERU5URZRkNvzVEeEECHBQaaFpFvwPyx0iFzqIjPrW9PGvLcUFBbJbAYhxJLExd4mrdxRYsTaCvU9mgm9SkpqXtyhViwWg3lvOAAAAAAAAADAwkhoAADgXhUVOVG3TkDC+0lCiAB/v4CuvskrUhMSk2bGzC1Rq+XqDyYkNJwt1F+hQQgxOiJc/FkQ4v5WUFg0ccqMgsIiIUR83Dy9t1Gpk2HgjslVP4QQbm41zMqbNpoJvZSZ/upKcQgh1H+mBbgZkRZgsRjMe8MBAAAAAAAAAA0QCQ0AANyrxkSEa9UJyFPlyynh+DfmBvj7xcZECyEys7IfDw2XM7thoY/X9iwq1REhhN6CBGNGhQshCgqLZE2I+1WJWq1kM8TGRGsu5KHJze2PiXb1n5PouuS34+bqWmOBB9NGM6GXsgpJQfVpAUrGgG6hDrNEbloM5r3hAAAAAAAAAIAGiIQGAADuJbLoQmZWtt69Af5+8XFzY2OiA/z9hBBRUyampiyVC0OIPxeJqNXpStRq2VfvfLB3W68xfxZpKKl+UvmeVqJWT4qMVrIZtBb40BTS54+yDXJ1D71DyXGMqZNh2mgm9gpWeuXr7aUUTlDGN3/ktY/BvDccAAAAAAAAANAAkdAAAMC9pKCgKHlF6vw47ZUmFGGhQzQn3UOCg16NiZbt6koLGCAXqnBzdZUZErpejYl2c3UtKCwyENK9S2YzyCl2w9kMQogAfz+ZLyJvmi5le4C/b42nNm00U3v90d69p5pee2p4DMwRea1jMO8NBwAAgJSff33YsG3jx//7woU71o4FAAAAAEhoAADAqkrU6oTEpOQVqUYff0MYV/lfIcs5hAQHmfCeunz33UBHN1fX+Li58izGX8U9oVbZDJJc0aNErdZbQiMz69s/DxtiTACmjWZCL6Wt7NWUp8qXN8H49UosFoN5bzgAAADy86/7+6//5pvCzz8/3rv3l9evl1o7IgAAAAAPOhIaAACwjoLCooTEpP8JfrxWeQCyhL7eBSD0StuQLt9T/5sR8/G65Gvxhl9wV2pCJCQmpW1IN+EsumbGzPXxD5wYOcMsoxk2P26Rj39g+KgJmqtmmJDNIIQY/WcNjITEJK01ODKzsuWke9SUiUZ+faaNZkIv77Zecso/T5Wv+zTOX7hYCOHm6hoVaewjZLEYzHvDAQAAHliHDl2NjPx+06bf1q49UVX1x8aiolsZGb9ZMywAAAAAIKEBAADLy1Plz4yZOzj0meQVqd5tvYyfLxdCFBTUIqGhoLDo3cQkIURY6BCtKgvxcfOOq/bHx80z0H137j45ox/Sp4bSDrEx0XI9i/lxi+pep0GZit6du0/vm/dmlKfKl0kYear8dX9mY5iWzSCECPD3kwcXFBZNioxWljxI25A+M2buHwdETqjX0UzrFRsTLZdvSEhMSkhMkhsLCosmRs6Q9+HVmGjj0wIsFoN5bzgAAMCD6YMP8nr0+GLFiiPPPLN9375LmrsaNbK3VlQAAAAAIPHfEgAALGdX7r5dufvktGtIcNCYiHC9xfBL1Go5s6u7Xb6GbuSSEzNj5sqhYmOiTYhWJhME+PsF+PvVeLDMjUjbkJ6QmJSnOrIkcbEJZ6y7iZEzlFltre2aH1NTlhpYR2PdhnQ5gy7+e3JdV3zcvDF/FgmQYmOi1Wp12ob0PFW+1kkD/P2WJC7W+81Wx7TRTOjl3dZrVUrSpMjoErU6eUWqVlaKkrBSr5GbFoN5bzgAAMADKClJpbRzcgp9fZsdOXJdCNGqVaOnnmpntbAAAAAAQAhBQgMAABagTLHLRljokDER4boT6m6uLrKxbkO63qoA8qVzIUTf6ifjFfPjFslZ+fi4uTW+W6/+73L9QoiCwiJZumC00TPZ8XHzvL29EhKTMrOyB4fmx8ZE603XqFFY6JCw0G8zs7JDgoNMG8F4Af5+YyLC0zakB/j7GX+lhsXHzQsJDsrM+lYpLxESHNQ3OMj4Sg91H82EXgH+ft9mpa/bkJ6c8qmyfENsTHRInyBjMlqsGIN5bzgAAMCDxsPD+dixEtmuqBA7doz47rvzZ8/emD7d38nJzrqxAQCA+nDo0KFz585ZOwoA95XKysr6G9xGCLFgwYKFCxfW3zkAAHjAzY9bJJMDAvz9YmdFV1cboEStfjw0vEQnt0BLWOgQrfoHaRvS58ctCgkOSk1ZqnXGqCkTjSnPIAsbaI4st3i39crJ+qrG7pp25+6TlSGEECHBQbGzok2bDgcAAABgARs3nh41KruyskoIMWhQm5ycERY79c2bZU2bOty8WZaWdrJfv9a+vs0sdmoAAB5MiYmJr7zyirWjAHB/GjFixObNm8075rRp0z766CMqNAAAUO/kcgyuNS394Obquiolaf7Cxcp6B7piY6JrfO98Zsxc+ap6WOiQ6s4YPmqC7lkC/H1lI3lFqiwmERVZ63fcQ4KDvs1KfzcxKW1D+u7cfeG5E2ShhdquWQAAAADAAkaO7LBz51Offnq8cWP7t99+1GLnnTUr91//OvzXv3Zo0sR+9erjLVo4Bwe37N3b4/XXe9nb21osDAAAHigvvfRSr169KioqrB0IgPtQYGBgPY1MQgMAAJYgcxpqFODvl77+07qcKDMrW2YzhAQHaRVy0BTSJ0groWFMRLhMlShRqzOzvhV/Lo1hQgxurq7xcfNGR4Qnr/g0Myt7d+6+3bn71m1IX5WS5ObqasKAAAAAAOpPcHCr4OBWFj7pjh3FQojt2wuffrqdEOLOnfItW85u2XI2MfGXQ4ci2rd3sXA8AAA8CBwcHAYNGmTtKACgdkhoAADgvhIWOiQ+7oZKlW84hSI2Jrq64g1/FIqIW2zMWhUGBPj7LUlcnKeasG5Det6vR8hmAAAAAKBITh6QnJw/enTH/v1bv/hi18OHr0ZH76qsrLpxo7xz53WlpZHWDhAAAABAg2AjhFiwYMHChQutHQkAAAAAAACAB1Rx8e22bT+rqhJCiCtXJjZv7mTtiAAAAABY07Rp0z766CNWpAMAAAAAAABgZW3aNJ482VcI4eRk37ix2crK/vDD+c6d13Xpsm779kJzjQkAAADAYkhoAAAAAAAAAGB9KSkDLlx4/tq1Cc7OdmYZ8PLluwMHbj5+vOTYsZKwsG179lw0y7AAAAAALIaEBgAAAAAAAAANwtGjJd98UyQXnqi7HTuKKyv/GKuyUnzxxSnzjAsAAADAUkhoAAAAAAAAAGB9EyfuGDAg4+mnsz755IhZBmzbtqnmRy+vJmYZFgAAAIDFkNAAAAAAAAAAwPoyMs7IxqlTN8wyYJ8+LadN6yrbHh6NoqL8zDIsAAAAAIshoQEAAAAAAACAFaSnn46PP3j16u/y4yuvdLOxEZ06ucbEdDfXKT78sN+pU8/t2xd+4cLzTZrYm2tYAAAAAJZBQgMAAAAAAAAASwsO/uqvf/1mwYIf27df8+uv14QQr7/+yJUrE48eHd28uZMZT9Shg0tgoIeNjRmHBMTYsd/a2iY7OKTExx+0diwPhIqKiuTk5OnTp6elpVk7FgAAYFEkNAAAAAAAAACwqKKiW3v2XJTtGzfK3nrrZ9l2d3eytSX1AA1dSkr+2rUnq6pEeXnlggU/rlt3ytoR3f+mTZv2t7/9bdmyZc8999yiRYusHQ4AALAcEhoAAAAAAAAAWNTNm2WaH9XqsuqOBBqgTZvOaH5cufKotSJ5QJSVla1atUr5+OGHH1ovFgAAYGkkNAAAAAAAAACwqC5dmg0a1Eb5OHlyFysGA9TWo4+21PzYtWszKwXyoLCzs9P8WFRUpFarrRUMAACwMBIaAAAAAAAAAFja5s3D33nn0aFD2y5b1u+pp9rVfcCMjDPjx+ekpZ2s+1CAYfPmPdK1a3PZdnKye/vtR60bz33P1ta2Q4cOmluOHz9urWAAAICF2Vs7AAAAAAAAAAAPnCZN7GNje8TG9jDLaBUVVWPGfHvnTnla2smuXd27d29ulmEBvWxthUr17JEjJeXllQEB7tYO54Hg4+Nz7Ngx5eOxY8d69+5txXgAAIDFUKEBAAAAAAAAwL3Nzs6mZ88WQoiKiqpTp6hFD0vw9XUjm8FifHx8ND9SoQEAgAcHFRoAAAAAAAAA3POys//f8uVH7O1tzLKABYAGpXPnzpofSWgAAODBQUIDAAAAAAAAgHte48b2L78cYO0oANQLKjQAAPDAYskJAAAAAAAAAPeq33+vsHYIAOodCQ0AADywSGgAAAAAAAAAcE9KTDzUqNGKBQt+tHYgAOqXt7e3s7Oz8vHq1auXL1+2YjwAAMBiSGgAAAAAAAAAcE/68cfLVVXiwAHmNYH7nK2tbceOHTW3UKQBAIAHBAkNAAAAAAAAAO4BX355un//jNjYvXfulMstS5aEfPhhv5SUAdYNDIAFsOoEAAAPJntrBwAAAAAAAACgoTt69Pr69af27r3g7u68atVAOzsbCweQlKR66aVdQoidO88fPHjp229HCCEeesh52rSuFo4EgFV07txZ8+OxY8esFQkAALAkEhoAAAAAAAAA1GDkyG9Uqmuy/eijHtHRARYOIC3thNLOySnOz7/u59fMwjEAsCKtCg0nTpyo7kgAAHA/YckJAAAAAAAAADVo3bqx0t6ypSAkZNMPP5y3ZAAdO7ppfmzUyM6SZwdgdSw5AQDAg4mEBgAAAAAAAAB6XL36+4gRXw8duvX8+dtbtw4fN86nXTsXIcT27YW5uRc+/FBlyWBiY7u7uzvJ9mOPebZv72LJswOwOhIaAAB4MLHkBAAAAAAAAAA9/vWvw1u3nhVCpKf/Nm1a188+G5Sbe2HhwgOeno0vXLgza1Y3SwYTEND8yJFRmzadsbUVU6b4au29fbu8USN7GxtLRgTAojw9PZs2bXrz5k358caNG+fOnfP09LRuVAAAoL7ZCCE8PT3btGlj7UgAAAAAAAAANBRqddnx4yVCiMaN7Tt1cnVwaKClXquqqo4dU9+8WWZrK9q3d1GqOAC4/+Tn59++fVv52LlzZxcXirUAAHDfOnv27KVLl6wdBQAAAAAAAAAAAAAAgI7/D85PfDcJaJ4JAAAAAElFTkSuQmCC"/>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矩形 25"/>
          <p:cNvSpPr/>
          <p:nvPr/>
        </p:nvSpPr>
        <p:spPr>
          <a:xfrm>
            <a:off x="7471410" y="4029075"/>
            <a:ext cx="4349750" cy="2553335"/>
          </a:xfrm>
          <a:prstGeom prst="rect">
            <a:avLst/>
          </a:prstGeom>
          <a:solidFill>
            <a:schemeClr val="bg1"/>
          </a:solidFill>
          <a:ln w="12700">
            <a:solidFill>
              <a:srgbClr val="FF0000"/>
            </a:solidFill>
          </a:ln>
        </p:spPr>
        <p:txBody>
          <a:bodyPr wrap="square">
            <a:spAutoFit/>
          </a:bodyPr>
          <a:lstStyle/>
          <a:p>
            <a:pPr marL="342900" indent="-342900">
              <a:buFont typeface="Wingdings" panose="05000000000000000000" pitchFamily="2" charset="2"/>
              <a:buChar char="Ø"/>
            </a:pPr>
            <a:r>
              <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rPr>
              <a:t>Accurately predicted the overall lack of precipitation in winter in China, which is characterized by a pattern of "more in the north and less in the south";</a:t>
            </a:r>
            <a:endPar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endParaRPr>
          </a:p>
          <a:p>
            <a:pPr marL="342900" indent="-342900">
              <a:buFont typeface="Wingdings" panose="05000000000000000000" pitchFamily="2" charset="2"/>
              <a:buChar char="Ø"/>
            </a:pPr>
            <a:r>
              <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rPr>
              <a:t>Shortcoming: There is a deviation in the prediction of abnormal precipitation patterns in the central and eastern parts of Northwest China, the northern part of Central China, and the northeastern part of Southwest China</a:t>
            </a:r>
            <a:endParaRPr lang="en-US" altLang="zh-CN" sz="1600" b="1" dirty="0" smtClean="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0" name="椭圆 29"/>
          <p:cNvSpPr/>
          <p:nvPr/>
        </p:nvSpPr>
        <p:spPr>
          <a:xfrm rot="2473149">
            <a:off x="10436449" y="1236400"/>
            <a:ext cx="813464" cy="700735"/>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32" name="椭圆 31"/>
          <p:cNvSpPr/>
          <p:nvPr/>
        </p:nvSpPr>
        <p:spPr>
          <a:xfrm rot="4609423">
            <a:off x="3100840" y="892365"/>
            <a:ext cx="864538" cy="896438"/>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34" name="椭圆 33"/>
          <p:cNvSpPr/>
          <p:nvPr/>
        </p:nvSpPr>
        <p:spPr>
          <a:xfrm rot="983437">
            <a:off x="927816" y="2070376"/>
            <a:ext cx="1949077" cy="1140163"/>
          </a:xfrm>
          <a:prstGeom prst="ellipse">
            <a:avLst/>
          </a:prstGeom>
          <a:ln w="25400">
            <a:solidFill>
              <a:srgbClr val="C00000"/>
            </a:solidFill>
            <a:prstDash val="sysDash"/>
          </a:ln>
          <a:scene3d>
            <a:camera prst="orthographicFront">
              <a:rot lat="0" lon="0" rev="20999999"/>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solidFill>
                <a:srgbClr val="FF0000"/>
              </a:solidFill>
            </a:endParaRPr>
          </a:p>
        </p:txBody>
      </p:sp>
      <p:sp>
        <p:nvSpPr>
          <p:cNvPr id="37" name="文本框 8"/>
          <p:cNvSpPr txBox="1"/>
          <p:nvPr/>
        </p:nvSpPr>
        <p:spPr>
          <a:xfrm>
            <a:off x="33320" y="3736142"/>
            <a:ext cx="110744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smtClean="0"/>
              <a:t>Guid83.3</a:t>
            </a:r>
            <a:endParaRPr lang="zh-CN" altLang="en-US" dirty="0"/>
          </a:p>
        </p:txBody>
      </p:sp>
      <p:sp>
        <p:nvSpPr>
          <p:cNvPr id="38" name="文本框 8"/>
          <p:cNvSpPr txBox="1"/>
          <p:nvPr/>
        </p:nvSpPr>
        <p:spPr>
          <a:xfrm>
            <a:off x="2811988" y="4376692"/>
            <a:ext cx="99187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smtClean="0"/>
              <a:t>Iss83.6</a:t>
            </a:r>
            <a:endParaRPr lang="zh-CN" altLang="en-US" dirty="0"/>
          </a:p>
        </p:txBody>
      </p:sp>
      <p:sp>
        <p:nvSpPr>
          <p:cNvPr id="25" name="椭圆 24"/>
          <p:cNvSpPr/>
          <p:nvPr/>
        </p:nvSpPr>
        <p:spPr>
          <a:xfrm rot="4609423">
            <a:off x="1416334" y="1624778"/>
            <a:ext cx="2006775" cy="545701"/>
          </a:xfrm>
          <a:prstGeom prst="ellipse">
            <a:avLst/>
          </a:prstGeom>
          <a:ln w="25400">
            <a:solidFill>
              <a:srgbClr val="0000FF"/>
            </a:solidFill>
            <a:prstDash val="sysDash"/>
          </a:ln>
          <a:scene3d>
            <a:camera prst="orthographicFront">
              <a:rot lat="0" lon="0" rev="2400000"/>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33" name="椭圆 32"/>
          <p:cNvSpPr/>
          <p:nvPr/>
        </p:nvSpPr>
        <p:spPr>
          <a:xfrm rot="2473149">
            <a:off x="6811575" y="1215333"/>
            <a:ext cx="863832" cy="643777"/>
          </a:xfrm>
          <a:prstGeom prst="ellipse">
            <a:avLst/>
          </a:prstGeom>
          <a:ln w="25400">
            <a:solidFill>
              <a:srgbClr val="0000FF"/>
            </a:solidFill>
            <a:prstDash val="sysDash"/>
          </a:ln>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41" name="椭圆 40"/>
          <p:cNvSpPr/>
          <p:nvPr/>
        </p:nvSpPr>
        <p:spPr>
          <a:xfrm rot="983437">
            <a:off x="3076029" y="2349776"/>
            <a:ext cx="578461" cy="1140163"/>
          </a:xfrm>
          <a:prstGeom prst="ellipse">
            <a:avLst/>
          </a:prstGeom>
          <a:ln w="25400">
            <a:solidFill>
              <a:srgbClr val="C00000"/>
            </a:solidFill>
            <a:prstDash val="sysDash"/>
          </a:ln>
          <a:scene3d>
            <a:camera prst="orthographicFront">
              <a:rot lat="0" lon="0" rev="20999999"/>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solidFill>
                <a:srgbClr val="FF0000"/>
              </a:solidFill>
            </a:endParaRPr>
          </a:p>
        </p:txBody>
      </p:sp>
      <p:sp>
        <p:nvSpPr>
          <p:cNvPr id="42" name="椭圆 41"/>
          <p:cNvSpPr/>
          <p:nvPr/>
        </p:nvSpPr>
        <p:spPr>
          <a:xfrm rot="4609423">
            <a:off x="8659850" y="1700878"/>
            <a:ext cx="1787391" cy="545701"/>
          </a:xfrm>
          <a:prstGeom prst="ellipse">
            <a:avLst/>
          </a:prstGeom>
          <a:ln w="25400">
            <a:solidFill>
              <a:srgbClr val="0000FF"/>
            </a:solidFill>
            <a:prstDash val="sysDash"/>
          </a:ln>
          <a:scene3d>
            <a:camera prst="orthographicFront">
              <a:rot lat="0" lon="0" rev="2400000"/>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43" name="椭圆 42"/>
          <p:cNvSpPr/>
          <p:nvPr/>
        </p:nvSpPr>
        <p:spPr>
          <a:xfrm rot="4609423">
            <a:off x="5084261" y="1777057"/>
            <a:ext cx="1787391" cy="545701"/>
          </a:xfrm>
          <a:prstGeom prst="ellipse">
            <a:avLst/>
          </a:prstGeom>
          <a:ln w="25400">
            <a:solidFill>
              <a:srgbClr val="0000FF"/>
            </a:solidFill>
            <a:prstDash val="sysDash"/>
          </a:ln>
          <a:scene3d>
            <a:camera prst="orthographicFront">
              <a:rot lat="0" lon="0" rev="2400000"/>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dirty="0"/>
          </a:p>
        </p:txBody>
      </p:sp>
      <p:sp>
        <p:nvSpPr>
          <p:cNvPr id="44" name="椭圆 43"/>
          <p:cNvSpPr/>
          <p:nvPr/>
        </p:nvSpPr>
        <p:spPr>
          <a:xfrm rot="983437">
            <a:off x="4955667" y="2305693"/>
            <a:ext cx="1402703" cy="860449"/>
          </a:xfrm>
          <a:prstGeom prst="ellipse">
            <a:avLst/>
          </a:prstGeom>
          <a:ln w="25400">
            <a:solidFill>
              <a:srgbClr val="C00000"/>
            </a:solidFill>
            <a:prstDash val="sysDash"/>
          </a:ln>
          <a:scene3d>
            <a:camera prst="orthographicFront">
              <a:rot lat="0" lon="0" rev="20999999"/>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solidFill>
                <a:srgbClr val="FF0000"/>
              </a:solidFill>
            </a:endParaRPr>
          </a:p>
        </p:txBody>
      </p:sp>
      <p:sp>
        <p:nvSpPr>
          <p:cNvPr id="45" name="椭圆 44"/>
          <p:cNvSpPr/>
          <p:nvPr/>
        </p:nvSpPr>
        <p:spPr>
          <a:xfrm rot="983437">
            <a:off x="8477561" y="2389200"/>
            <a:ext cx="1402703" cy="860449"/>
          </a:xfrm>
          <a:prstGeom prst="ellipse">
            <a:avLst/>
          </a:prstGeom>
          <a:ln w="25400">
            <a:solidFill>
              <a:srgbClr val="C00000"/>
            </a:solidFill>
            <a:prstDash val="sysDash"/>
          </a:ln>
          <a:scene3d>
            <a:camera prst="orthographicFront">
              <a:rot lat="0" lon="0" rev="20999999"/>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solidFill>
                <a:srgbClr val="FF0000"/>
              </a:solidFill>
            </a:endParaRPr>
          </a:p>
        </p:txBody>
      </p:sp>
      <p:sp>
        <p:nvSpPr>
          <p:cNvPr id="46" name="椭圆 45"/>
          <p:cNvSpPr/>
          <p:nvPr/>
        </p:nvSpPr>
        <p:spPr>
          <a:xfrm rot="983437">
            <a:off x="6743790" y="2308432"/>
            <a:ext cx="578461" cy="1140163"/>
          </a:xfrm>
          <a:prstGeom prst="ellipse">
            <a:avLst/>
          </a:prstGeom>
          <a:ln w="25400">
            <a:solidFill>
              <a:srgbClr val="C00000"/>
            </a:solidFill>
            <a:prstDash val="sysDash"/>
          </a:ln>
          <a:scene3d>
            <a:camera prst="orthographicFront">
              <a:rot lat="0" lon="0" rev="20999999"/>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solidFill>
                <a:srgbClr val="FF0000"/>
              </a:solidFill>
            </a:endParaRPr>
          </a:p>
        </p:txBody>
      </p:sp>
      <p:sp>
        <p:nvSpPr>
          <p:cNvPr id="47" name="椭圆 46"/>
          <p:cNvSpPr/>
          <p:nvPr/>
        </p:nvSpPr>
        <p:spPr>
          <a:xfrm rot="983437">
            <a:off x="10234369" y="2310520"/>
            <a:ext cx="578461" cy="1140163"/>
          </a:xfrm>
          <a:prstGeom prst="ellipse">
            <a:avLst/>
          </a:prstGeom>
          <a:ln w="25400">
            <a:solidFill>
              <a:srgbClr val="C00000"/>
            </a:solidFill>
            <a:prstDash val="sysDash"/>
          </a:ln>
          <a:scene3d>
            <a:camera prst="orthographicFront">
              <a:rot lat="0" lon="0" rev="20999999"/>
            </a:camera>
            <a:lightRig rig="threePt" dir="t"/>
          </a:scene3d>
        </p:spPr>
        <p:txBody>
          <a:bodyPr wrap="square" rtlCol="0" anchor="ctr">
            <a:no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solidFill>
                <a:srgbClr val="FF0000"/>
              </a:solidFill>
            </a:endParaRPr>
          </a:p>
        </p:txBody>
      </p:sp>
      <p:sp>
        <p:nvSpPr>
          <p:cNvPr id="11" name="Text Box 2"/>
          <p:cNvSpPr txBox="1"/>
          <p:nvPr/>
        </p:nvSpPr>
        <p:spPr>
          <a:xfrm>
            <a:off x="0" y="10160"/>
            <a:ext cx="10534650" cy="586105"/>
          </a:xfrm>
          <a:prstGeom prst="rect">
            <a:avLst/>
          </a:prstGeom>
          <a:solidFill>
            <a:schemeClr val="accent2">
              <a:lumMod val="60000"/>
              <a:lumOff val="40000"/>
            </a:schemeClr>
          </a:solidFill>
          <a:ln w="9525">
            <a:noFill/>
          </a:ln>
        </p:spPr>
        <p:txBody>
          <a:bodyPr wrap="square" lIns="90170" tIns="46990" rIns="90170" bIns="46990" anchor="t">
            <a:spAutoFit/>
          </a:bodyPr>
          <a:lstStyle/>
          <a:p>
            <a:pPr algn="ctr"/>
            <a:r>
              <a:rPr lang="en-US" altLang="zh-CN" sz="3200" b="1" dirty="0" smtClean="0">
                <a:solidFill>
                  <a:srgbClr val="C00000"/>
                </a:solidFill>
                <a:latin typeface="Arial" panose="020B0604020202020204" pitchFamily="34" charset="0"/>
                <a:ea typeface="黑体" panose="02010609060101010101" pitchFamily="49" charset="-122"/>
                <a:cs typeface="Arial" panose="020B0604020202020204" pitchFamily="34" charset="0"/>
                <a:sym typeface="Arial" panose="020B0604020202020204" charset="-122"/>
              </a:rPr>
              <a:t>Verification of Precipitation</a:t>
            </a:r>
            <a:r>
              <a:rPr lang="en-US" altLang="zh-CN" sz="2800" b="1" dirty="0" smtClean="0">
                <a:solidFill>
                  <a:srgbClr val="C00000"/>
                </a:solidFill>
                <a:latin typeface="Arial" panose="020B0604020202020204" pitchFamily="34" charset="0"/>
                <a:ea typeface="黑体" panose="02010609060101010101" pitchFamily="49" charset="-122"/>
                <a:cs typeface="Arial" panose="020B0604020202020204" pitchFamily="34" charset="0"/>
                <a:sym typeface="Arial" panose="020B0604020202020204" charset="-122"/>
              </a:rPr>
              <a:t>-PS ranks 2nd, ACC:0.37</a:t>
            </a:r>
            <a:endParaRPr lang="en-US" altLang="zh-CN" sz="2800" b="1" dirty="0" smtClean="0">
              <a:solidFill>
                <a:srgbClr val="C00000"/>
              </a:solidFill>
              <a:latin typeface="Arial" panose="020B0604020202020204" pitchFamily="34" charset="0"/>
              <a:ea typeface="黑体" panose="02010609060101010101" pitchFamily="49" charset="-122"/>
              <a:cs typeface="Arial" panose="020B0604020202020204" pitchFamily="34" charset="0"/>
              <a:sym typeface="Arial" panose="020B0604020202020204" charset="-122"/>
            </a:endParaRPr>
          </a:p>
        </p:txBody>
      </p:sp>
      <p:sp>
        <p:nvSpPr>
          <p:cNvPr id="13" name="文本框 8"/>
          <p:cNvSpPr txBox="1"/>
          <p:nvPr/>
        </p:nvSpPr>
        <p:spPr>
          <a:xfrm>
            <a:off x="5639762" y="737278"/>
            <a:ext cx="214757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a:t>Guidance forecast</a:t>
            </a:r>
            <a:endParaRPr lang="en-US" altLang="zh-CN" dirty="0"/>
          </a:p>
        </p:txBody>
      </p:sp>
      <p:sp>
        <p:nvSpPr>
          <p:cNvPr id="14" name="文本框 8"/>
          <p:cNvSpPr txBox="1"/>
          <p:nvPr/>
        </p:nvSpPr>
        <p:spPr>
          <a:xfrm>
            <a:off x="9249676" y="737278"/>
            <a:ext cx="1916430" cy="368300"/>
          </a:xfrm>
          <a:prstGeom prst="rect">
            <a:avLst/>
          </a:prstGeom>
          <a:solidFill>
            <a:schemeClr val="accent2">
              <a:lumMod val="20000"/>
              <a:lumOff val="80000"/>
            </a:schemeClr>
          </a:solidFill>
          <a:ln w="9525">
            <a:noFill/>
          </a:ln>
        </p:spPr>
        <p:txBody>
          <a:bodyPr wrap="none" anchor="t">
            <a:spAutoFit/>
          </a:bodyPr>
          <a:lstStyle/>
          <a:p>
            <a:r>
              <a:rPr lang="en-US" altLang="zh-CN" b="1" dirty="0">
                <a:solidFill>
                  <a:srgbClr val="0033CC"/>
                </a:solidFill>
                <a:latin typeface="黑体" panose="02010609060101010101" pitchFamily="49" charset="-122"/>
                <a:ea typeface="黑体" panose="02010609060101010101" pitchFamily="49" charset="-122"/>
              </a:rPr>
              <a:t>Issued forecast</a:t>
            </a:r>
            <a:endParaRPr lang="en-US" altLang="zh-CN" b="1" dirty="0">
              <a:solidFill>
                <a:srgbClr val="0033CC"/>
              </a:solidFill>
              <a:latin typeface="黑体" panose="02010609060101010101" pitchFamily="49" charset="-122"/>
              <a:ea typeface="黑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69875" y="1462405"/>
            <a:ext cx="4311650" cy="645160"/>
          </a:xfrm>
          <a:prstGeom prst="rect">
            <a:avLst/>
          </a:prstGeom>
          <a:no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rPr>
              <a:t>Distribution of disasters issued in early November 2025</a:t>
            </a:r>
            <a:endParaRPr kumimoji="0" 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sp>
        <p:nvSpPr>
          <p:cNvPr id="14" name="文本框 13"/>
          <p:cNvSpPr txBox="1"/>
          <p:nvPr/>
        </p:nvSpPr>
        <p:spPr>
          <a:xfrm>
            <a:off x="5037651" y="1203163"/>
            <a:ext cx="6977184" cy="3290570"/>
          </a:xfrm>
          <a:prstGeom prst="rect">
            <a:avLst/>
          </a:prstGeom>
          <a:solidFill>
            <a:schemeClr val="bg1"/>
          </a:solidFill>
          <a:ln w="12700">
            <a:solidFill>
              <a:schemeClr val="accent6">
                <a:lumMod val="75000"/>
              </a:schemeClr>
            </a:solidFill>
          </a:ln>
        </p:spPr>
        <p:txBody>
          <a:bodyPr wrap="square">
            <a:spAutoFit/>
          </a:bodyPr>
          <a:lstStyle/>
          <a:p>
            <a:pPr indent="0">
              <a:lnSpc>
                <a:spcPct val="130000"/>
              </a:lnSpc>
              <a:buFont typeface="Wingdings" panose="05000000000000000000" charset="0"/>
              <a:buNone/>
            </a:pPr>
            <a:r>
              <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rPr>
              <a:t>Major meteorological disasters:</a:t>
            </a:r>
            <a:endPar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endParaRPr>
          </a:p>
          <a:p>
            <a:pPr marL="285750" indent="-285750">
              <a:lnSpc>
                <a:spcPct val="130000"/>
              </a:lnSpc>
              <a:buFont typeface="Wingdings" panose="05000000000000000000" charset="0"/>
              <a:buChar char="l"/>
            </a:pPr>
            <a:r>
              <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rPr>
              <a:t>In the northeast China, there are more days with strong winds, low temperatures, and cold waves. Xinjiang has experienced a total of 11 instances of snowfall, cooling, blizzards, and strong winds;</a:t>
            </a:r>
            <a:endPar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endParaRPr>
          </a:p>
          <a:p>
            <a:pPr marL="285750" indent="-285750">
              <a:lnSpc>
                <a:spcPct val="130000"/>
              </a:lnSpc>
              <a:buFont typeface="Wingdings" panose="05000000000000000000" charset="0"/>
              <a:buChar char="l"/>
            </a:pPr>
            <a:r>
              <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rPr>
              <a:t>Freezing rain and power line icing have occurred multiple times in the western part of central China and the eastern part of southwestern China, affecting road and railway transportation;</a:t>
            </a:r>
            <a:endPar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endParaRPr>
          </a:p>
          <a:p>
            <a:pPr marL="285750" indent="-285750">
              <a:lnSpc>
                <a:spcPct val="130000"/>
              </a:lnSpc>
              <a:buFont typeface="Wingdings" panose="05000000000000000000" charset="0"/>
              <a:buChar char="l"/>
            </a:pPr>
            <a:r>
              <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rPr>
              <a:t>Since mid January, meteorological drought continued to develop in southern East China, eastern part South China, etcs. Since February, meteorological drought in these regions has rapidly developed again.</a:t>
            </a:r>
            <a:endParaRPr lang="en-US" altLang="zh-CN" sz="1600" b="1" dirty="0">
              <a:solidFill>
                <a:schemeClr val="tx1"/>
              </a:solidFill>
              <a:latin typeface="Times New Roman" panose="02020603050405020304" pitchFamily="18" charset="0"/>
              <a:ea typeface="等线" panose="02010600030101010101" pitchFamily="2" charset="-122"/>
              <a:cs typeface="Times New Roman" panose="02020603050405020304" pitchFamily="18" charset="0"/>
            </a:endParaRPr>
          </a:p>
        </p:txBody>
      </p:sp>
      <p:pic>
        <p:nvPicPr>
          <p:cNvPr id="1025" name="图片 3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869" y="2165932"/>
            <a:ext cx="4478027" cy="3350313"/>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占位符 3"/>
          <p:cNvSpPr>
            <a:spLocks noGrp="1"/>
          </p:cNvSpPr>
          <p:nvPr/>
        </p:nvSpPr>
        <p:spPr>
          <a:xfrm>
            <a:off x="5270500" y="4684395"/>
            <a:ext cx="1679575" cy="326390"/>
          </a:xfrm>
          <a:prstGeom prst="rect">
            <a:avLst/>
          </a:prstGeom>
          <a:solidFill>
            <a:srgbClr val="FFFFCC"/>
          </a:solidFill>
          <a:ln>
            <a:noFill/>
          </a:ln>
        </p:spPr>
        <p:txBody>
          <a:bodyPr vert="horz" wrap="square" lIns="91440" tIns="45720" rIns="91440" bIns="45720" numCol="1" anchor="ctr" anchorCtr="0" compatLnSpc="1"/>
          <a:lstStyle>
            <a:lvl1pPr marL="0" indent="0" algn="ctr" rtl="0" eaLnBrk="0" fontAlgn="base" hangingPunct="0">
              <a:lnSpc>
                <a:spcPct val="90000"/>
              </a:lnSpc>
              <a:spcBef>
                <a:spcPct val="0"/>
              </a:spcBef>
              <a:spcAft>
                <a:spcPct val="0"/>
              </a:spcAft>
              <a:buFont typeface="Arial" panose="020B0604020202020204" pitchFamily="34" charset="0"/>
              <a:buNone/>
              <a:defRPr lang="zh-CN" altLang="en-US" sz="2000" b="1" kern="1200" dirty="0">
                <a:solidFill>
                  <a:srgbClr val="003399"/>
                </a:solidFill>
                <a:latin typeface="黑体" panose="02010609060101010101" pitchFamily="49" charset="-122"/>
                <a:ea typeface="黑体" panose="02010609060101010101" pitchFamily="49" charset="-122"/>
                <a:cs typeface="+mj-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lnSpc>
                <a:spcPct val="100000"/>
              </a:lnSpc>
            </a:pPr>
            <a:r>
              <a:rPr lang="en-US" altLang="zh-CN" sz="1400" dirty="0" smtClean="0">
                <a:latin typeface="微软雅黑" panose="020B0503020204020204" pitchFamily="34" charset="-122"/>
                <a:ea typeface="微软雅黑" panose="020B0503020204020204" pitchFamily="34" charset="-122"/>
              </a:rPr>
              <a:t>low temperature</a:t>
            </a:r>
            <a:endParaRPr lang="en-US" altLang="zh-CN" sz="1400" dirty="0" smtClean="0">
              <a:latin typeface="微软雅黑" panose="020B0503020204020204" pitchFamily="34" charset="-122"/>
              <a:ea typeface="微软雅黑" panose="020B0503020204020204" pitchFamily="34" charset="-122"/>
            </a:endParaRPr>
          </a:p>
        </p:txBody>
      </p:sp>
      <p:pic>
        <p:nvPicPr>
          <p:cNvPr id="16" name="Picture 3" descr="冷空气（寒潮）风险分布图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5475" y="5016701"/>
            <a:ext cx="2415909" cy="180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321384" y="5013661"/>
            <a:ext cx="2409171" cy="1795838"/>
          </a:xfrm>
          <a:prstGeom prst="rect">
            <a:avLst/>
          </a:prstGeom>
          <a:noFill/>
          <a:ln>
            <a:noFill/>
          </a:ln>
        </p:spPr>
      </p:pic>
      <p:sp>
        <p:nvSpPr>
          <p:cNvPr id="20" name="文本占位符 3"/>
          <p:cNvSpPr>
            <a:spLocks noGrp="1"/>
          </p:cNvSpPr>
          <p:nvPr/>
        </p:nvSpPr>
        <p:spPr>
          <a:xfrm>
            <a:off x="8047318" y="4701268"/>
            <a:ext cx="1212715" cy="326126"/>
          </a:xfrm>
          <a:prstGeom prst="rect">
            <a:avLst/>
          </a:prstGeom>
          <a:solidFill>
            <a:srgbClr val="FFFFCC"/>
          </a:solidFill>
          <a:ln>
            <a:noFill/>
          </a:ln>
        </p:spPr>
        <p:txBody>
          <a:bodyPr vert="horz" wrap="square" lIns="91440" tIns="45720" rIns="91440" bIns="45720" numCol="1" anchor="ctr" anchorCtr="0" compatLnSpc="1"/>
          <a:lstStyle>
            <a:lvl1pPr marL="0" indent="0" algn="ctr" rtl="0" eaLnBrk="0" fontAlgn="base" hangingPunct="0">
              <a:lnSpc>
                <a:spcPct val="90000"/>
              </a:lnSpc>
              <a:spcBef>
                <a:spcPct val="0"/>
              </a:spcBef>
              <a:spcAft>
                <a:spcPct val="0"/>
              </a:spcAft>
              <a:buFont typeface="Arial" panose="020B0604020202020204" pitchFamily="34" charset="0"/>
              <a:buNone/>
              <a:defRPr lang="zh-CN" altLang="en-US" sz="2000" b="1" kern="1200" dirty="0">
                <a:solidFill>
                  <a:srgbClr val="003399"/>
                </a:solidFill>
                <a:latin typeface="黑体" panose="02010609060101010101" pitchFamily="49" charset="-122"/>
                <a:ea typeface="黑体" panose="02010609060101010101" pitchFamily="49" charset="-122"/>
                <a:cs typeface="+mj-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lnSpc>
                <a:spcPct val="100000"/>
              </a:lnSpc>
            </a:pPr>
            <a:r>
              <a:rPr lang="en-US" altLang="zh-CN" sz="1400" dirty="0">
                <a:latin typeface="微软雅黑" panose="020B0503020204020204" pitchFamily="34" charset="-122"/>
                <a:ea typeface="微软雅黑" panose="020B0503020204020204" pitchFamily="34" charset="-122"/>
              </a:rPr>
              <a:t>cold wave</a:t>
            </a:r>
            <a:endParaRPr lang="en-US" altLang="zh-CN" sz="1400" dirty="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30555" y="5010621"/>
            <a:ext cx="2371400" cy="1765585"/>
          </a:xfrm>
          <a:prstGeom prst="rect">
            <a:avLst/>
          </a:prstGeom>
        </p:spPr>
      </p:pic>
      <p:sp>
        <p:nvSpPr>
          <p:cNvPr id="23" name="文本占位符 3"/>
          <p:cNvSpPr>
            <a:spLocks noGrp="1"/>
          </p:cNvSpPr>
          <p:nvPr/>
        </p:nvSpPr>
        <p:spPr>
          <a:xfrm>
            <a:off x="10309897" y="4714191"/>
            <a:ext cx="1212715" cy="326126"/>
          </a:xfrm>
          <a:prstGeom prst="rect">
            <a:avLst/>
          </a:prstGeom>
          <a:solidFill>
            <a:srgbClr val="FFFFCC"/>
          </a:solidFill>
          <a:ln>
            <a:noFill/>
          </a:ln>
        </p:spPr>
        <p:txBody>
          <a:bodyPr vert="horz" wrap="square" lIns="91440" tIns="45720" rIns="91440" bIns="45720" numCol="1" anchor="ctr" anchorCtr="0" compatLnSpc="1"/>
          <a:lstStyle>
            <a:lvl1pPr marL="0" indent="0" algn="ctr" rtl="0" eaLnBrk="0" fontAlgn="base" hangingPunct="0">
              <a:lnSpc>
                <a:spcPct val="90000"/>
              </a:lnSpc>
              <a:spcBef>
                <a:spcPct val="0"/>
              </a:spcBef>
              <a:spcAft>
                <a:spcPct val="0"/>
              </a:spcAft>
              <a:buFont typeface="Arial" panose="020B0604020202020204" pitchFamily="34" charset="0"/>
              <a:buNone/>
              <a:defRPr lang="zh-CN" altLang="en-US" sz="2000" b="1" kern="1200" dirty="0">
                <a:solidFill>
                  <a:srgbClr val="003399"/>
                </a:solidFill>
                <a:latin typeface="黑体" panose="02010609060101010101" pitchFamily="49" charset="-122"/>
                <a:ea typeface="黑体" panose="02010609060101010101" pitchFamily="49" charset="-122"/>
                <a:cs typeface="+mj-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lnSpc>
                <a:spcPct val="100000"/>
              </a:lnSpc>
            </a:pPr>
            <a:r>
              <a:rPr lang="en-US" altLang="zh-CN" sz="1400" dirty="0">
                <a:latin typeface="微软雅黑" panose="020B0503020204020204" pitchFamily="34" charset="-122"/>
                <a:ea typeface="微软雅黑" panose="020B0503020204020204" pitchFamily="34" charset="-122"/>
              </a:rPr>
              <a:t>drought</a:t>
            </a:r>
            <a:endParaRPr lang="en-US" altLang="zh-CN" sz="1400" dirty="0">
              <a:latin typeface="微软雅黑" panose="020B0503020204020204" pitchFamily="34" charset="-122"/>
              <a:ea typeface="微软雅黑" panose="020B0503020204020204" pitchFamily="34" charset="-122"/>
            </a:endParaRPr>
          </a:p>
        </p:txBody>
      </p:sp>
      <p:sp>
        <p:nvSpPr>
          <p:cNvPr id="4" name="箭头: 右 9"/>
          <p:cNvSpPr/>
          <p:nvPr>
            <p:custDataLst>
              <p:tags r:id="rId5"/>
            </p:custDataLst>
          </p:nvPr>
        </p:nvSpPr>
        <p:spPr>
          <a:xfrm>
            <a:off x="4397020" y="3085546"/>
            <a:ext cx="508455" cy="439947"/>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43915" y="64770"/>
            <a:ext cx="10426700" cy="834390"/>
          </a:xfrm>
          <a:prstGeom prst="rect">
            <a:avLst/>
          </a:prstGeom>
          <a:noFill/>
          <a:ln w="6350" cap="flat" cmpd="sng" algn="ctr">
            <a:noFill/>
            <a:prstDash val="solid"/>
            <a:miter lim="800000"/>
          </a:ln>
          <a:effectLst/>
        </p:spPr>
        <p:txBody>
          <a:bodyPr lIns="91240" tIns="45718" rIns="91240" bIns="45718" anchor="ctr"/>
          <a:lstStyle/>
          <a:p>
            <a:pPr algn="ctr"/>
            <a:r>
              <a:rPr lang="en-US" sz="2400" b="1" dirty="0">
                <a:solidFill>
                  <a:srgbClr val="C00000"/>
                </a:solidFill>
                <a:latin typeface="微软雅黑" panose="020B0503020204020204" pitchFamily="34" charset="-122"/>
                <a:ea typeface="微软雅黑" panose="020B0503020204020204" pitchFamily="34" charset="-122"/>
              </a:rPr>
              <a:t>Prediction of meteorological disasters during 2025/26 winter</a:t>
            </a:r>
            <a:endParaRPr lang="en-US"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6787515" y="1592580"/>
            <a:ext cx="5331460" cy="1668145"/>
          </a:xfrm>
          <a:prstGeom prst="rect">
            <a:avLst/>
          </a:prstGeom>
        </p:spPr>
      </p:pic>
      <p:pic>
        <p:nvPicPr>
          <p:cNvPr id="2" name="图片 1"/>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3431210" y="1528505"/>
            <a:ext cx="3260414" cy="2440653"/>
          </a:xfrm>
          <a:prstGeom prst="rect">
            <a:avLst/>
          </a:prstGeom>
        </p:spPr>
      </p:pic>
      <p:sp>
        <p:nvSpPr>
          <p:cNvPr id="3" name="标题 1"/>
          <p:cNvSpPr txBox="1"/>
          <p:nvPr/>
        </p:nvSpPr>
        <p:spPr>
          <a:xfrm>
            <a:off x="1076317" y="112734"/>
            <a:ext cx="10515600" cy="8235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smtClean="0">
                <a:solidFill>
                  <a:srgbClr val="C00000"/>
                </a:solidFill>
                <a:latin typeface="微软雅黑" panose="020B0503020204020204" pitchFamily="34" charset="-122"/>
                <a:ea typeface="微软雅黑" panose="020B0503020204020204" pitchFamily="34" charset="-122"/>
              </a:rPr>
              <a:t>Verfication of Jan-Feb 2026</a:t>
            </a:r>
            <a:endParaRPr lang="en-US" altLang="zh-CN" sz="3600" b="1" dirty="0" smtClean="0">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3431210" y="4130778"/>
            <a:ext cx="3260414" cy="2440653"/>
          </a:xfrm>
          <a:prstGeom prst="rect">
            <a:avLst/>
          </a:prstGeom>
        </p:spPr>
      </p:pic>
      <p:pic>
        <p:nvPicPr>
          <p:cNvPr id="5" name="图片 4"/>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57206" y="1528505"/>
            <a:ext cx="3278113" cy="2440653"/>
          </a:xfrm>
          <a:prstGeom prst="rect">
            <a:avLst/>
          </a:prstGeom>
        </p:spPr>
      </p:pic>
      <p:pic>
        <p:nvPicPr>
          <p:cNvPr id="6" name="图片 5"/>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57206" y="4130777"/>
            <a:ext cx="3278113" cy="2441107"/>
          </a:xfrm>
          <a:prstGeom prst="rect">
            <a:avLst/>
          </a:prstGeom>
        </p:spPr>
      </p:pic>
      <p:sp>
        <p:nvSpPr>
          <p:cNvPr id="7" name="Text Box 6"/>
          <p:cNvSpPr txBox="1"/>
          <p:nvPr>
            <p:custDataLst>
              <p:tags r:id="rId10"/>
            </p:custDataLst>
          </p:nvPr>
        </p:nvSpPr>
        <p:spPr>
          <a:xfrm>
            <a:off x="1371493" y="1159173"/>
            <a:ext cx="52959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a:t>Obs</a:t>
            </a:r>
            <a:endParaRPr lang="en-US" altLang="zh-CN" dirty="0"/>
          </a:p>
        </p:txBody>
      </p:sp>
      <p:sp>
        <p:nvSpPr>
          <p:cNvPr id="8" name="文本框 8"/>
          <p:cNvSpPr txBox="1"/>
          <p:nvPr>
            <p:custDataLst>
              <p:tags r:id="rId11"/>
            </p:custDataLst>
          </p:nvPr>
        </p:nvSpPr>
        <p:spPr>
          <a:xfrm>
            <a:off x="4579369" y="1142491"/>
            <a:ext cx="645160" cy="368300"/>
          </a:xfrm>
          <a:prstGeom prst="rect">
            <a:avLst/>
          </a:prstGeom>
          <a:solidFill>
            <a:schemeClr val="accent2">
              <a:lumMod val="20000"/>
              <a:lumOff val="80000"/>
            </a:schemeClr>
          </a:solidFill>
          <a:ln w="9525">
            <a:noFill/>
          </a:ln>
        </p:spPr>
        <p:txBody>
          <a:bodyPr wrap="none" anchor="t">
            <a:spAutoFit/>
          </a:bodyPr>
          <a:lstStyle>
            <a:defPPr>
              <a:defRPr lang="zh-CN"/>
            </a:defPPr>
            <a:lvl1pPr>
              <a:defRPr b="1">
                <a:solidFill>
                  <a:srgbClr val="0033CC"/>
                </a:solidFill>
                <a:latin typeface="黑体" panose="02010609060101010101" pitchFamily="49" charset="-122"/>
                <a:ea typeface="黑体" panose="02010609060101010101" pitchFamily="49" charset="-122"/>
              </a:defRPr>
            </a:lvl1pPr>
          </a:lstStyle>
          <a:p>
            <a:r>
              <a:rPr lang="en-US" altLang="zh-CN" dirty="0" smtClean="0"/>
              <a:t>Pred</a:t>
            </a:r>
            <a:endParaRPr lang="en-US" altLang="zh-CN" dirty="0" smtClean="0"/>
          </a:p>
        </p:txBody>
      </p:sp>
      <p:pic>
        <p:nvPicPr>
          <p:cNvPr id="11" name="图片 10"/>
          <p:cNvPicPr>
            <a:picLocks noChangeAspect="1"/>
          </p:cNvPicPr>
          <p:nvPr/>
        </p:nvPicPr>
        <p:blipFill>
          <a:blip r:embed="rId12"/>
          <a:stretch>
            <a:fillRect/>
          </a:stretch>
        </p:blipFill>
        <p:spPr>
          <a:xfrm>
            <a:off x="6744329" y="3313307"/>
            <a:ext cx="4082184" cy="1410780"/>
          </a:xfrm>
          <a:prstGeom prst="rect">
            <a:avLst/>
          </a:prstGeom>
        </p:spPr>
      </p:pic>
      <p:pic>
        <p:nvPicPr>
          <p:cNvPr id="14" name="图片 13"/>
          <p:cNvPicPr>
            <a:picLocks noChangeAspect="1"/>
          </p:cNvPicPr>
          <p:nvPr/>
        </p:nvPicPr>
        <p:blipFill>
          <a:blip r:embed="rId13"/>
          <a:stretch>
            <a:fillRect/>
          </a:stretch>
        </p:blipFill>
        <p:spPr>
          <a:xfrm>
            <a:off x="7933690" y="4916170"/>
            <a:ext cx="3874770" cy="160591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2"/>
          <p:cNvSpPr txBox="1"/>
          <p:nvPr>
            <p:custDataLst>
              <p:tags r:id="rId1"/>
            </p:custDataLst>
          </p:nvPr>
        </p:nvSpPr>
        <p:spPr>
          <a:xfrm rot="5400000">
            <a:off x="-19050" y="2477135"/>
            <a:ext cx="3693160" cy="521970"/>
          </a:xfrm>
          <a:prstGeom prst="rect">
            <a:avLst/>
          </a:prstGeom>
          <a:noFill/>
        </p:spPr>
        <p:txBody>
          <a:bodyPr wrap="square">
            <a:spAutoFit/>
          </a:bodyPr>
          <a:lstStyle/>
          <a:p>
            <a:pPr algn="ctr">
              <a:defRPr/>
            </a:pPr>
            <a:r>
              <a:rPr lang="en-US" altLang="zh-CN" sz="2800" b="1" spc="400" dirty="0">
                <a:solidFill>
                  <a:schemeClr val="bg1">
                    <a:lumMod val="50000"/>
                  </a:schemeClr>
                </a:solidFill>
                <a:latin typeface="微软雅黑" panose="020B0503020204020204" pitchFamily="34" charset="-122"/>
                <a:ea typeface="微软雅黑" panose="020B0503020204020204" pitchFamily="34" charset="-122"/>
              </a:rPr>
              <a:t>CONTENTS</a:t>
            </a:r>
            <a:endParaRPr lang="en-US" altLang="zh-CN" sz="2800" b="1" spc="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custDataLst>
              <p:tags r:id="rId2"/>
            </p:custDataLst>
          </p:nvPr>
        </p:nvGrpSpPr>
        <p:grpSpPr>
          <a:xfrm>
            <a:off x="2908300" y="3709035"/>
            <a:ext cx="7844155" cy="873760"/>
            <a:chOff x="4440115" y="1565967"/>
            <a:chExt cx="5785330" cy="580572"/>
          </a:xfrm>
        </p:grpSpPr>
        <p:sp>
          <p:nvSpPr>
            <p:cNvPr id="19" name="MH_Entry_1"/>
            <p:cNvSpPr txBox="1"/>
            <p:nvPr>
              <p:custDataLst>
                <p:tags r:id="rId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10000"/>
                </a:lnSpc>
              </a:pPr>
              <a:r>
                <a:rPr lang="en-US" altLang="zh-CN" sz="2400" b="1" dirty="0">
                  <a:solidFill>
                    <a:srgbClr val="C00000"/>
                  </a:solidFill>
                  <a:latin typeface="微软雅黑" panose="020B0503020204020204" pitchFamily="34" charset="-122"/>
                  <a:ea typeface="微软雅黑" panose="020B0503020204020204" pitchFamily="34" charset="-122"/>
                </a:rPr>
                <a:t>Review of climate factors considered in prediction</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20" name="MH_Number_1">
              <a:hlinkClick r:id="rId4" action="ppaction://hlinksldjump"/>
            </p:cNvPr>
            <p:cNvSpPr/>
            <p:nvPr>
              <p:custDataLst>
                <p:tags r:id="rId5"/>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3</a:t>
              </a:r>
              <a:endParaRPr lang="en-US" altLang="zh-CN" sz="2400" b="1" dirty="0">
                <a:solidFill>
                  <a:prstClr val="white"/>
                </a:solidFill>
                <a:cs typeface="Times New Roman" panose="02020603050405020304" pitchFamily="18" charset="0"/>
              </a:endParaRPr>
            </a:p>
          </p:txBody>
        </p:sp>
      </p:grpSp>
      <p:grpSp>
        <p:nvGrpSpPr>
          <p:cNvPr id="3" name="组合 2"/>
          <p:cNvGrpSpPr/>
          <p:nvPr/>
        </p:nvGrpSpPr>
        <p:grpSpPr>
          <a:xfrm>
            <a:off x="2540" y="6311265"/>
            <a:ext cx="12185650" cy="568325"/>
            <a:chOff x="2540" y="6311265"/>
            <a:chExt cx="12185650" cy="568325"/>
          </a:xfrm>
        </p:grpSpPr>
        <p:sp>
          <p:nvSpPr>
            <p:cNvPr id="21" name="矩形 20"/>
            <p:cNvSpPr/>
            <p:nvPr/>
          </p:nvSpPr>
          <p:spPr>
            <a:xfrm>
              <a:off x="2540" y="6311265"/>
              <a:ext cx="12185650" cy="568325"/>
            </a:xfrm>
            <a:prstGeom prst="rect">
              <a:avLst/>
            </a:prstGeom>
            <a:solidFill>
              <a:srgbClr val="1355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endParaRPr lang="zh-CN" altLang="en-US" dirty="0">
                <a:solidFill>
                  <a:prstClr val="white"/>
                </a:solidFill>
              </a:endParaRPr>
            </a:p>
          </p:txBody>
        </p:sp>
        <p:sp>
          <p:nvSpPr>
            <p:cNvPr id="25" name="文本框 2"/>
            <p:cNvSpPr txBox="1">
              <a:spLocks noChangeArrowheads="1"/>
            </p:cNvSpPr>
            <p:nvPr/>
          </p:nvSpPr>
          <p:spPr bwMode="auto">
            <a:xfrm>
              <a:off x="8643620" y="6390005"/>
              <a:ext cx="339217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9pPr>
            </a:lstStyle>
            <a:p>
              <a:pPr algn="ctr" eaLnBrk="1" hangingPunct="1"/>
              <a:r>
                <a:rPr lang="en-US" altLang="zh-CN" sz="2000" b="1" dirty="0">
                  <a:solidFill>
                    <a:prstClr val="white"/>
                  </a:solidFill>
                  <a:latin typeface="微软雅黑" panose="020B0503020204020204" pitchFamily="34" charset="-122"/>
                  <a:sym typeface="+mn-ea"/>
                </a:rPr>
                <a:t>Beijing</a:t>
              </a:r>
              <a:r>
                <a:rPr lang="en-US" altLang="zh-CN" sz="2000" b="1" dirty="0">
                  <a:solidFill>
                    <a:prstClr val="white"/>
                  </a:solidFill>
                  <a:latin typeface="微软雅黑" panose="020B0503020204020204" pitchFamily="34" charset="-122"/>
                </a:rPr>
                <a:t> Climate Center</a:t>
              </a:r>
              <a:endParaRPr lang="en-US" altLang="zh-CN" sz="2000" b="1" dirty="0">
                <a:solidFill>
                  <a:prstClr val="white"/>
                </a:solidFill>
                <a:latin typeface="微软雅黑" panose="020B0503020204020204" pitchFamily="34" charset="-122"/>
              </a:endParaRPr>
            </a:p>
          </p:txBody>
        </p:sp>
      </p:grpSp>
      <p:grpSp>
        <p:nvGrpSpPr>
          <p:cNvPr id="5" name="组合 4"/>
          <p:cNvGrpSpPr/>
          <p:nvPr>
            <p:custDataLst>
              <p:tags r:id="rId6"/>
            </p:custDataLst>
          </p:nvPr>
        </p:nvGrpSpPr>
        <p:grpSpPr>
          <a:xfrm>
            <a:off x="2926715" y="1198880"/>
            <a:ext cx="7844155" cy="873760"/>
            <a:chOff x="4440115" y="1565967"/>
            <a:chExt cx="5785330" cy="580572"/>
          </a:xfrm>
        </p:grpSpPr>
        <p:sp>
          <p:nvSpPr>
            <p:cNvPr id="6" name="MH_Entry_1"/>
            <p:cNvSpPr txBox="1"/>
            <p:nvPr>
              <p:custDataLst>
                <p:tags r:id="rId7"/>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chemeClr val="accent5">
                      <a:lumMod val="50000"/>
                    </a:schemeClr>
                  </a:solidFill>
                  <a:latin typeface="微软雅黑" panose="020B0503020204020204" pitchFamily="34" charset="-122"/>
                  <a:ea typeface="微软雅黑" panose="020B0503020204020204" pitchFamily="34" charset="-122"/>
                </a:rPr>
                <a:t>Climate anomalies of 2025/26 winter and its possible mechanisms</a:t>
              </a:r>
              <a:endParaRPr lang="en-US" altLang="zh-CN" sz="2400" b="1"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7" name="MH_Number_1">
              <a:hlinkClick r:id="rId4" action="ppaction://hlinksldjump"/>
            </p:cNvPr>
            <p:cNvSpPr/>
            <p:nvPr>
              <p:custDataLst>
                <p:tags r:id="rId8"/>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1</a:t>
              </a:r>
              <a:endParaRPr lang="en-US" altLang="zh-CN" sz="2400" b="1" dirty="0">
                <a:solidFill>
                  <a:prstClr val="white"/>
                </a:solidFill>
                <a:cs typeface="Times New Roman" panose="02020603050405020304" pitchFamily="18" charset="0"/>
              </a:endParaRPr>
            </a:p>
          </p:txBody>
        </p:sp>
      </p:grpSp>
      <p:grpSp>
        <p:nvGrpSpPr>
          <p:cNvPr id="10" name="组合 9"/>
          <p:cNvGrpSpPr/>
          <p:nvPr>
            <p:custDataLst>
              <p:tags r:id="rId9"/>
            </p:custDataLst>
          </p:nvPr>
        </p:nvGrpSpPr>
        <p:grpSpPr>
          <a:xfrm>
            <a:off x="2926715" y="2446020"/>
            <a:ext cx="7844155" cy="873760"/>
            <a:chOff x="4440115" y="1565967"/>
            <a:chExt cx="5785330" cy="580572"/>
          </a:xfrm>
        </p:grpSpPr>
        <p:sp>
          <p:nvSpPr>
            <p:cNvPr id="11" name="MH_Entry_1"/>
            <p:cNvSpPr txBox="1"/>
            <p:nvPr>
              <p:custDataLst>
                <p:tags r:id="rId10"/>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chemeClr val="accent5">
                      <a:lumMod val="50000"/>
                    </a:schemeClr>
                  </a:solidFill>
                  <a:latin typeface="微软雅黑" panose="020B0503020204020204" pitchFamily="34" charset="-122"/>
                  <a:ea typeface="微软雅黑" panose="020B0503020204020204" pitchFamily="34" charset="-122"/>
                  <a:sym typeface="+mn-ea"/>
                </a:rPr>
                <a:t>Verification seasonal prediction of 2025/26 winter</a:t>
              </a:r>
              <a:endParaRPr lang="en-US" altLang="zh-CN" sz="2400" b="1" dirty="0">
                <a:solidFill>
                  <a:schemeClr val="accent5">
                    <a:lumMod val="50000"/>
                  </a:schemeClr>
                </a:solidFill>
                <a:latin typeface="微软雅黑" panose="020B0503020204020204" pitchFamily="34" charset="-122"/>
                <a:ea typeface="微软雅黑" panose="020B0503020204020204" pitchFamily="34" charset="-122"/>
                <a:sym typeface="+mn-ea"/>
              </a:endParaRPr>
            </a:p>
          </p:txBody>
        </p:sp>
        <p:sp>
          <p:nvSpPr>
            <p:cNvPr id="12" name="MH_Number_1">
              <a:hlinkClick r:id="rId4" action="ppaction://hlinksldjump"/>
            </p:cNvPr>
            <p:cNvSpPr/>
            <p:nvPr>
              <p:custDataLst>
                <p:tags r:id="rId11"/>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2</a:t>
              </a:r>
              <a:endParaRPr lang="en-US" altLang="zh-CN" sz="2400" b="1" dirty="0">
                <a:solidFill>
                  <a:prstClr val="white"/>
                </a:solidFill>
                <a:cs typeface="Times New Roman" panose="02020603050405020304" pitchFamily="18" charset="0"/>
              </a:endParaRPr>
            </a:p>
          </p:txBody>
        </p:sp>
      </p:grpSp>
      <p:grpSp>
        <p:nvGrpSpPr>
          <p:cNvPr id="13" name="组合 12"/>
          <p:cNvGrpSpPr/>
          <p:nvPr>
            <p:custDataLst>
              <p:tags r:id="rId12"/>
            </p:custDataLst>
          </p:nvPr>
        </p:nvGrpSpPr>
        <p:grpSpPr>
          <a:xfrm>
            <a:off x="2908300" y="4906645"/>
            <a:ext cx="7844155" cy="873760"/>
            <a:chOff x="4440115" y="1565967"/>
            <a:chExt cx="5785330" cy="580572"/>
          </a:xfrm>
        </p:grpSpPr>
        <p:sp>
          <p:nvSpPr>
            <p:cNvPr id="14" name="MH_Entry_1"/>
            <p:cNvSpPr txBox="1"/>
            <p:nvPr>
              <p:custDataLst>
                <p:tags r:id="rId1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30000"/>
                </a:lnSpc>
              </a:pPr>
              <a:r>
                <a:rPr lang="en-US" altLang="zh-CN" sz="2400" b="1" dirty="0">
                  <a:solidFill>
                    <a:srgbClr val="04386F"/>
                  </a:solidFill>
                  <a:latin typeface="微软雅黑" panose="020B0503020204020204" pitchFamily="34" charset="-122"/>
                  <a:ea typeface="微软雅黑" panose="020B0503020204020204" pitchFamily="34" charset="-122"/>
                </a:rPr>
                <a:t>Conclusions and discussions</a:t>
              </a:r>
              <a:endParaRPr lang="en-US" altLang="zh-CN" sz="2400" b="1" dirty="0">
                <a:solidFill>
                  <a:srgbClr val="04386F"/>
                </a:solidFill>
                <a:latin typeface="微软雅黑" panose="020B0503020204020204" pitchFamily="34" charset="-122"/>
                <a:ea typeface="微软雅黑" panose="020B0503020204020204" pitchFamily="34" charset="-122"/>
              </a:endParaRPr>
            </a:p>
          </p:txBody>
        </p:sp>
        <p:sp>
          <p:nvSpPr>
            <p:cNvPr id="15" name="MH_Number_1">
              <a:hlinkClick r:id="rId4" action="ppaction://hlinksldjump"/>
            </p:cNvPr>
            <p:cNvSpPr/>
            <p:nvPr>
              <p:custDataLst>
                <p:tags r:id="rId14"/>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4</a:t>
              </a:r>
              <a:endParaRPr lang="en-US" altLang="zh-CN" sz="2400" b="1" dirty="0">
                <a:solidFill>
                  <a:prstClr val="white"/>
                </a:solidFill>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idx="4294967295"/>
          </p:nvPr>
        </p:nvSpPr>
        <p:spPr>
          <a:xfrm>
            <a:off x="1107553" y="45720"/>
            <a:ext cx="10515600" cy="823595"/>
          </a:xfrm>
        </p:spPr>
        <p:txBody>
          <a:bodyPr>
            <a:normAutofit/>
          </a:bodyPr>
          <a:lstStyle/>
          <a:p>
            <a:pPr>
              <a:lnSpc>
                <a:spcPct val="150000"/>
              </a:lnSpc>
            </a:pPr>
            <a:r>
              <a:rPr lang="en-US" altLang="zh-CN" sz="2800" b="1" dirty="0" smtClean="0">
                <a:solidFill>
                  <a:srgbClr val="C00000"/>
                </a:solidFill>
                <a:latin typeface="微软雅黑" panose="020B0503020204020204" pitchFamily="34" charset="-122"/>
                <a:ea typeface="微软雅黑" panose="020B0503020204020204" pitchFamily="34" charset="-122"/>
              </a:rPr>
              <a:t>The impact of decadal and inter-annual climate signals</a:t>
            </a:r>
            <a:endParaRPr lang="en-US" altLang="zh-CN" sz="2800" b="1" dirty="0" smtClean="0">
              <a:solidFill>
                <a:srgbClr val="C0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13566" y="1156084"/>
            <a:ext cx="4738055" cy="368300"/>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b="1" dirty="0" smtClean="0">
                <a:latin typeface="微软雅黑" panose="020B0503020204020204" pitchFamily="34" charset="-122"/>
                <a:ea typeface="微软雅黑" panose="020B0503020204020204" pitchFamily="34" charset="-122"/>
              </a:rPr>
              <a:t>1. Significant trend of global warming</a:t>
            </a:r>
            <a:endParaRPr kumimoji="0" lang="en-US" altLang="zh-CN"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8" name="文本框 7"/>
          <p:cNvSpPr txBox="1"/>
          <p:nvPr/>
        </p:nvSpPr>
        <p:spPr>
          <a:xfrm>
            <a:off x="5750560" y="895350"/>
            <a:ext cx="5490210" cy="645160"/>
          </a:xfrm>
          <a:prstGeom prst="rect">
            <a:avLst/>
          </a:prstGeom>
          <a:solidFill>
            <a:schemeClr val="accent4">
              <a:lumMod val="60000"/>
              <a:lumOff val="40000"/>
            </a:schemeClr>
          </a:solidFill>
          <a:ln w="12700">
            <a:noFill/>
          </a:ln>
        </p:spPr>
        <p:txBody>
          <a:bodyPr wrap="square">
            <a:spAutoFit/>
          </a:bodyPr>
          <a:lstStyle>
            <a:defPPr>
              <a:defRPr lang="zh-CN"/>
            </a:defPPr>
            <a:lvl1pPr marR="0" lvl="0" indent="0" algn="ctr" eaLnBrk="0" fontAlgn="base" hangingPunct="0">
              <a:lnSpc>
                <a:spcPct val="100000"/>
              </a:lnSpc>
              <a:spcBef>
                <a:spcPct val="0"/>
              </a:spcBef>
              <a:spcAft>
                <a:spcPct val="0"/>
              </a:spcAft>
              <a:buClrTx/>
              <a:buSzTx/>
              <a:buFontTx/>
              <a:buNone/>
              <a:defRPr sz="2000" b="1">
                <a:latin typeface="微软雅黑" panose="020B0503020204020204" pitchFamily="34" charset="-122"/>
                <a:ea typeface="微软雅黑" panose="020B0503020204020204" pitchFamily="34" charset="-122"/>
              </a:defRPr>
            </a:lvl1pPr>
          </a:lstStyle>
          <a:p>
            <a:r>
              <a:rPr lang="en-US" altLang="zh-CN" sz="1800" dirty="0"/>
              <a:t>2</a:t>
            </a:r>
            <a:r>
              <a:rPr lang="en-US" altLang="zh-CN" sz="1800" dirty="0" smtClean="0"/>
              <a:t>.</a:t>
            </a:r>
            <a:r>
              <a:rPr lang="zh-CN" altLang="en-US" sz="1800" dirty="0" smtClean="0"/>
              <a:t> </a:t>
            </a:r>
            <a:r>
              <a:rPr lang="en-US" altLang="zh-CN" sz="1800" dirty="0" smtClean="0"/>
              <a:t>Decadal background of temperature with La Nina signals</a:t>
            </a:r>
            <a:endParaRPr lang="en-US" altLang="zh-CN" sz="1800" dirty="0" smtClean="0"/>
          </a:p>
        </p:txBody>
      </p:sp>
      <p:pic>
        <p:nvPicPr>
          <p:cNvPr id="11" name="图片 10"/>
          <p:cNvPicPr>
            <a:picLocks noChangeAspect="1"/>
          </p:cNvPicPr>
          <p:nvPr/>
        </p:nvPicPr>
        <p:blipFill>
          <a:blip r:embed="rId1"/>
          <a:stretch>
            <a:fillRect/>
          </a:stretch>
        </p:blipFill>
        <p:spPr>
          <a:xfrm>
            <a:off x="750555" y="1656698"/>
            <a:ext cx="4264076" cy="2134159"/>
          </a:xfrm>
          <a:prstGeom prst="rect">
            <a:avLst/>
          </a:prstGeom>
          <a:solidFill>
            <a:schemeClr val="bg1"/>
          </a:solidFill>
        </p:spPr>
      </p:pic>
      <p:sp>
        <p:nvSpPr>
          <p:cNvPr id="13" name="文本框 2"/>
          <p:cNvSpPr txBox="1"/>
          <p:nvPr/>
        </p:nvSpPr>
        <p:spPr>
          <a:xfrm>
            <a:off x="618639" y="3922397"/>
            <a:ext cx="4475480" cy="306705"/>
          </a:xfrm>
          <a:prstGeom prst="rect">
            <a:avLst/>
          </a:prstGeom>
          <a:solidFill>
            <a:schemeClr val="accent4">
              <a:lumMod val="20000"/>
              <a:lumOff val="80000"/>
            </a:schemeClr>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Composite of temperature trend in last 10 years</a:t>
            </a:r>
            <a:endParaRPr kumimoji="0" lang="en-US" altLang="zh-CN" sz="1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2"/>
          <a:stretch>
            <a:fillRect/>
          </a:stretch>
        </p:blipFill>
        <p:spPr>
          <a:xfrm>
            <a:off x="1198712" y="4259681"/>
            <a:ext cx="3470632" cy="2418495"/>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5063" y="4168241"/>
            <a:ext cx="3353169" cy="2510086"/>
          </a:xfrm>
          <a:prstGeom prst="rect">
            <a:avLst/>
          </a:prstGeom>
        </p:spPr>
      </p:pic>
      <p:pic>
        <p:nvPicPr>
          <p:cNvPr id="3" name="图片 2"/>
          <p:cNvPicPr>
            <a:picLocks noChangeAspect="1"/>
          </p:cNvPicPr>
          <p:nvPr/>
        </p:nvPicPr>
        <p:blipFill>
          <a:blip r:embed="rId4"/>
          <a:stretch>
            <a:fillRect/>
          </a:stretch>
        </p:blipFill>
        <p:spPr>
          <a:xfrm>
            <a:off x="6528827" y="1601990"/>
            <a:ext cx="4375079" cy="252530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11642" y="1494654"/>
            <a:ext cx="3465131" cy="2202833"/>
          </a:xfrm>
          <a:prstGeom prst="rect">
            <a:avLst/>
          </a:prstGeom>
        </p:spPr>
      </p:pic>
      <p:sp>
        <p:nvSpPr>
          <p:cNvPr id="4" name="标题 1"/>
          <p:cNvSpPr>
            <a:spLocks noGrp="1"/>
          </p:cNvSpPr>
          <p:nvPr>
            <p:ph type="title" idx="4294967295"/>
          </p:nvPr>
        </p:nvSpPr>
        <p:spPr>
          <a:xfrm>
            <a:off x="1276637" y="23974"/>
            <a:ext cx="10515600" cy="823595"/>
          </a:xfrm>
        </p:spPr>
        <p:txBody>
          <a:bodyPr>
            <a:noAutofit/>
          </a:bodyPr>
          <a:lstStyle/>
          <a:p>
            <a:pPr>
              <a:lnSpc>
                <a:spcPct val="150000"/>
              </a:lnSpc>
            </a:pPr>
            <a:r>
              <a:rPr lang="en-US" altLang="zh-CN" sz="3200" b="1" dirty="0" smtClean="0">
                <a:solidFill>
                  <a:srgbClr val="C00000"/>
                </a:solidFill>
                <a:latin typeface="微软雅黑" panose="020B0503020204020204" pitchFamily="34" charset="-122"/>
                <a:ea typeface="微软雅黑" panose="020B0503020204020204" pitchFamily="34" charset="-122"/>
              </a:rPr>
              <a:t>Spatial patterns of atmospheric circulation</a:t>
            </a:r>
            <a:endParaRPr lang="en-US" altLang="zh-CN" sz="3200" b="1" dirty="0" smtClean="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9869" y="1182828"/>
            <a:ext cx="3382367" cy="337185"/>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1600" b="1" dirty="0" smtClean="0">
                <a:latin typeface="微软雅黑" panose="020B0503020204020204" pitchFamily="34" charset="-122"/>
                <a:ea typeface="微软雅黑" panose="020B0503020204020204" pitchFamily="34" charset="-122"/>
              </a:rPr>
              <a:t>Models prediction of GH500</a:t>
            </a:r>
            <a:endParaRPr kumimoji="0" lang="en-US" altLang="zh-CN" sz="16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9" name="文本框 8"/>
          <p:cNvSpPr txBox="1"/>
          <p:nvPr/>
        </p:nvSpPr>
        <p:spPr>
          <a:xfrm>
            <a:off x="4626610" y="1234440"/>
            <a:ext cx="2649220" cy="337185"/>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1600" b="1" noProof="0" dirty="0">
                <a:latin typeface="微软雅黑" panose="020B0503020204020204" pitchFamily="34" charset="-122"/>
                <a:ea typeface="微软雅黑" panose="020B0503020204020204" pitchFamily="34" charset="-122"/>
              </a:rPr>
              <a:t>Impact of La Nina state</a:t>
            </a:r>
            <a:endParaRPr kumimoji="0" lang="en-US" altLang="zh-CN"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0" name="文本框 9"/>
          <p:cNvSpPr txBox="1"/>
          <p:nvPr/>
        </p:nvSpPr>
        <p:spPr>
          <a:xfrm>
            <a:off x="4551045" y="4011295"/>
            <a:ext cx="3125470" cy="368300"/>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b="1" noProof="0" dirty="0" smtClean="0">
                <a:latin typeface="微软雅黑" panose="020B0503020204020204" pitchFamily="34" charset="-122"/>
                <a:ea typeface="微软雅黑" panose="020B0503020204020204" pitchFamily="34" charset="-122"/>
              </a:rPr>
              <a:t>TIOD negative phase</a:t>
            </a:r>
            <a:endParaRPr kumimoji="0" lang="en-US" altLang="zh-CN" sz="18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0369" y="1635310"/>
            <a:ext cx="3384007" cy="1158607"/>
          </a:xfrm>
          <a:prstGeom prst="rect">
            <a:avLst/>
          </a:prstGeom>
        </p:spPr>
      </p:pic>
      <p:pic>
        <p:nvPicPr>
          <p:cNvPr id="12" name="Picture 2" descr="http://10.10.30.84/cipas-htjh/cipas/%E5%85%A8%E7%90%83500hPa%E4%BD%8D%E5%8A%BF%E9%AB%98%E5%BA%A6%E8%B7%9D%E5%B9%B3%E5%9C%BA2025%E5%B9%B412%E6%9C%88~2026%E5%B9%B4undefined%E5%B9%B402%E6%9C%88.png?17725922398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7116" y="3352014"/>
            <a:ext cx="3029224" cy="3029224"/>
          </a:xfrm>
          <a:prstGeom prst="rect">
            <a:avLst/>
          </a:prstGeom>
          <a:noFill/>
          <a:extLst>
            <a:ext uri="{909E8E84-426E-40DD-AFC4-6F175D3DCCD1}">
              <a14:hiddenFill xmlns:a14="http://schemas.microsoft.com/office/drawing/2010/main">
                <a:solidFill>
                  <a:srgbClr val="FFFFFF"/>
                </a:solidFill>
              </a14:hiddenFill>
            </a:ext>
          </a:extLst>
        </p:spPr>
      </p:pic>
      <p:sp>
        <p:nvSpPr>
          <p:cNvPr id="18" name="左大括号 17"/>
          <p:cNvSpPr/>
          <p:nvPr/>
        </p:nvSpPr>
        <p:spPr>
          <a:xfrm>
            <a:off x="3527233" y="2919354"/>
            <a:ext cx="284999" cy="1947272"/>
          </a:xfrm>
          <a:prstGeom prst="leftBrace">
            <a:avLst>
              <a:gd name="adj1" fmla="val 8333"/>
              <a:gd name="adj2" fmla="val 50322"/>
            </a:avLst>
          </a:pr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文本框 19"/>
          <p:cNvSpPr txBox="1"/>
          <p:nvPr/>
        </p:nvSpPr>
        <p:spPr>
          <a:xfrm>
            <a:off x="8972668" y="1234812"/>
            <a:ext cx="2359408" cy="368300"/>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Model Prediction</a:t>
            </a:r>
            <a:endParaRPr kumimoji="0" lang="en-US" altLang="zh-CN"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文本框 20"/>
          <p:cNvSpPr txBox="1"/>
          <p:nvPr/>
        </p:nvSpPr>
        <p:spPr>
          <a:xfrm>
            <a:off x="9092024" y="3041976"/>
            <a:ext cx="2359408" cy="368300"/>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b="1" noProof="0" dirty="0" smtClean="0">
                <a:latin typeface="微软雅黑" panose="020B0503020204020204" pitchFamily="34" charset="-122"/>
                <a:ea typeface="微软雅黑" panose="020B0503020204020204" pitchFamily="34" charset="-122"/>
              </a:rPr>
              <a:t>Observation</a:t>
            </a:r>
            <a:endParaRPr kumimoji="0" lang="en-US" altLang="zh-CN" sz="18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22" name="文本框 21"/>
          <p:cNvSpPr txBox="1"/>
          <p:nvPr/>
        </p:nvSpPr>
        <p:spPr>
          <a:xfrm>
            <a:off x="11160015" y="793399"/>
            <a:ext cx="1147239" cy="707886"/>
          </a:xfrm>
          <a:prstGeom prst="rect">
            <a:avLst/>
          </a:prstGeom>
          <a:noFill/>
        </p:spPr>
        <p:txBody>
          <a:bodyPr wrap="square" rtlCol="0">
            <a:spAutoFit/>
          </a:bodyPr>
          <a:lstStyle/>
          <a:p>
            <a:r>
              <a:rPr lang="zh-CN" altLang="en-US" sz="4000" b="1" dirty="0" smtClean="0">
                <a:solidFill>
                  <a:srgbClr val="FF0000"/>
                </a:solidFill>
              </a:rPr>
              <a:t>√</a:t>
            </a:r>
            <a:endParaRPr lang="zh-CN" altLang="en-US" sz="4000" b="1" dirty="0">
              <a:solidFill>
                <a:srgbClr val="FF0000"/>
              </a:solidFill>
            </a:endParaRPr>
          </a:p>
        </p:txBody>
      </p:sp>
      <p:pic>
        <p:nvPicPr>
          <p:cNvPr id="16" name="图片 15"/>
          <p:cNvPicPr>
            <a:picLocks noChangeAspect="1"/>
          </p:cNvPicPr>
          <p:nvPr>
            <p:custDataLst>
              <p:tags r:id="rId4"/>
            </p:custDataLst>
          </p:nvPr>
        </p:nvPicPr>
        <p:blipFill rotWithShape="1">
          <a:blip r:embed="rId5"/>
          <a:srcRect l="10499"/>
          <a:stretch>
            <a:fillRect/>
          </a:stretch>
        </p:blipFill>
        <p:spPr>
          <a:xfrm>
            <a:off x="452081" y="3199173"/>
            <a:ext cx="2596762" cy="1613890"/>
          </a:xfrm>
          <a:prstGeom prst="rect">
            <a:avLst/>
          </a:prstGeom>
        </p:spPr>
      </p:pic>
      <p:sp>
        <p:nvSpPr>
          <p:cNvPr id="17" name="矩形 37"/>
          <p:cNvSpPr>
            <a:spLocks noChangeArrowheads="1"/>
          </p:cNvSpPr>
          <p:nvPr>
            <p:custDataLst>
              <p:tags r:id="rId6"/>
            </p:custDataLst>
          </p:nvPr>
        </p:nvSpPr>
        <p:spPr bwMode="auto">
          <a:xfrm>
            <a:off x="787058" y="3211219"/>
            <a:ext cx="2146832" cy="337185"/>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en-US" sz="1600" b="1" i="0" u="none" strike="noStrike" kern="1200" cap="none" spc="0" normalizeH="0" baseline="0" noProof="0" dirty="0" smtClean="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rPr>
              <a:t>NCEP-CFSv2 </a:t>
            </a:r>
            <a:r>
              <a:rPr kumimoji="0" lang="en-US" sz="1600" b="1" i="0" u="none" strike="noStrike" kern="1200" cap="none" spc="0" normalizeH="0" baseline="0" noProof="0" dirty="0" smtClean="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rPr>
              <a:t>-Sep-Init</a:t>
            </a:r>
            <a:endParaRPr kumimoji="0" lang="en-US" sz="1600" b="1" i="0" u="none" strike="noStrike" kern="1200" cap="none" spc="0" normalizeH="0" baseline="0" noProof="0" dirty="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endParaRPr>
          </a:p>
        </p:txBody>
      </p:sp>
      <p:pic>
        <p:nvPicPr>
          <p:cNvPr id="23" name="图片 22"/>
          <p:cNvPicPr>
            <a:picLocks noChangeAspect="1"/>
          </p:cNvPicPr>
          <p:nvPr>
            <p:custDataLst>
              <p:tags r:id="rId7"/>
            </p:custDataLst>
          </p:nvPr>
        </p:nvPicPr>
        <p:blipFill rotWithShape="1">
          <a:blip r:embed="rId8"/>
          <a:srcRect l="63530" t="27483" r="9025" b="42821"/>
          <a:stretch>
            <a:fillRect/>
          </a:stretch>
        </p:blipFill>
        <p:spPr>
          <a:xfrm>
            <a:off x="446085" y="1599189"/>
            <a:ext cx="2602757" cy="1599983"/>
          </a:xfrm>
          <a:prstGeom prst="rect">
            <a:avLst/>
          </a:prstGeom>
        </p:spPr>
      </p:pic>
      <p:sp>
        <p:nvSpPr>
          <p:cNvPr id="24" name="矩形 37"/>
          <p:cNvSpPr>
            <a:spLocks noChangeArrowheads="1"/>
          </p:cNvSpPr>
          <p:nvPr>
            <p:custDataLst>
              <p:tags r:id="rId9"/>
            </p:custDataLst>
          </p:nvPr>
        </p:nvSpPr>
        <p:spPr bwMode="auto">
          <a:xfrm>
            <a:off x="980211" y="1611236"/>
            <a:ext cx="1514814" cy="337185"/>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en-US" sz="1600" b="1" i="0" u="none" strike="noStrike" kern="1200" cap="none" spc="0" normalizeH="0" baseline="0" noProof="0" dirty="0" smtClean="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rPr>
              <a:t>JMA -Sep-init</a:t>
            </a:r>
            <a:endParaRPr kumimoji="0" lang="en-US" altLang="en-US" sz="1600" b="1" i="0" u="none" strike="noStrike" kern="1200" cap="none" spc="0" normalizeH="0" baseline="0" noProof="0" dirty="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endParaRPr>
          </a:p>
        </p:txBody>
      </p:sp>
      <p:pic>
        <p:nvPicPr>
          <p:cNvPr id="25" name="图片 24"/>
          <p:cNvPicPr>
            <a:picLocks noChangeAspect="1"/>
          </p:cNvPicPr>
          <p:nvPr>
            <p:custDataLst>
              <p:tags r:id="rId10"/>
            </p:custDataLst>
          </p:nvPr>
        </p:nvPicPr>
        <p:blipFill rotWithShape="1">
          <a:blip r:embed="rId11"/>
          <a:srcRect l="21733" t="20413" r="52152" b="54552"/>
          <a:stretch>
            <a:fillRect/>
          </a:stretch>
        </p:blipFill>
        <p:spPr>
          <a:xfrm>
            <a:off x="381409" y="4872139"/>
            <a:ext cx="2712419" cy="1633501"/>
          </a:xfrm>
          <a:prstGeom prst="rect">
            <a:avLst/>
          </a:prstGeom>
        </p:spPr>
      </p:pic>
      <p:sp>
        <p:nvSpPr>
          <p:cNvPr id="26" name="矩形 37"/>
          <p:cNvSpPr>
            <a:spLocks noChangeArrowheads="1"/>
          </p:cNvSpPr>
          <p:nvPr>
            <p:custDataLst>
              <p:tags r:id="rId12"/>
            </p:custDataLst>
          </p:nvPr>
        </p:nvSpPr>
        <p:spPr bwMode="auto">
          <a:xfrm>
            <a:off x="787058" y="4872139"/>
            <a:ext cx="1901125" cy="337185"/>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en-US" sz="1600" b="1" i="0" u="none" strike="noStrike" kern="1200" cap="none" spc="0" normalizeH="0" baseline="0" noProof="0" dirty="0" smtClean="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rPr>
              <a:t>CMA-CPSv3 </a:t>
            </a:r>
            <a:r>
              <a:rPr kumimoji="0" lang="en-US" sz="1600" b="1" i="0" u="none" strike="noStrike" kern="1200" cap="none" spc="0" normalizeH="0" baseline="0" noProof="0" dirty="0" smtClean="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rPr>
              <a:t>Oct-Init</a:t>
            </a:r>
            <a:endParaRPr kumimoji="0" lang="en-US" sz="1600" b="1" i="0" u="none" strike="noStrike" kern="1200" cap="none" spc="0" normalizeH="0" baseline="0" noProof="0" dirty="0">
              <a:ln>
                <a:noFill/>
              </a:ln>
              <a:solidFill>
                <a:srgbClr val="0000FF"/>
              </a:solidFill>
              <a:effectLst/>
              <a:uLnTx/>
              <a:uFillTx/>
              <a:latin typeface="Calibri" panose="020F0502020204030204" pitchFamily="34" charset="0"/>
              <a:ea typeface="宋体" panose="02010600030101010101" pitchFamily="2" charset="-122"/>
              <a:cs typeface="Arial Unicode MS" panose="020B0604020202020204" charset="-122"/>
            </a:endParaRPr>
          </a:p>
        </p:txBody>
      </p:sp>
      <p:pic>
        <p:nvPicPr>
          <p:cNvPr id="28" name="图片 27"/>
          <p:cNvPicPr>
            <a:picLocks noChangeAspect="1"/>
          </p:cNvPicPr>
          <p:nvPr/>
        </p:nvPicPr>
        <p:blipFill rotWithShape="1">
          <a:blip r:embed="rId13"/>
          <a:srcRect r="50676"/>
          <a:stretch>
            <a:fillRect/>
          </a:stretch>
        </p:blipFill>
        <p:spPr>
          <a:xfrm>
            <a:off x="5899005" y="4587280"/>
            <a:ext cx="2283310" cy="1555631"/>
          </a:xfrm>
          <a:prstGeom prst="rect">
            <a:avLst/>
          </a:prstGeom>
        </p:spPr>
      </p:pic>
      <p:sp>
        <p:nvSpPr>
          <p:cNvPr id="29" name="TextBox 49"/>
          <p:cNvSpPr txBox="1"/>
          <p:nvPr/>
        </p:nvSpPr>
        <p:spPr>
          <a:xfrm>
            <a:off x="6033341" y="4462813"/>
            <a:ext cx="1824829" cy="307777"/>
          </a:xfrm>
          <a:prstGeom prst="rect">
            <a:avLst/>
          </a:prstGeom>
          <a:solidFill>
            <a:srgbClr val="FFFF00"/>
          </a:solidFill>
        </p:spPr>
        <p:txBody>
          <a:bodyPr wrap="square" rtlCol="0">
            <a:spAutoFit/>
          </a:bodyPr>
          <a:lstStyle/>
          <a:p>
            <a:pPr algn="ctr"/>
            <a:r>
              <a:rPr lang="zh-CN" altLang="en-US" sz="1400" b="1" dirty="0">
                <a:solidFill>
                  <a:srgbClr val="0000FF"/>
                </a:solidFill>
                <a:latin typeface="微软雅黑" panose="020B0503020204020204" pitchFamily="34" charset="-122"/>
                <a:ea typeface="微软雅黑" panose="020B0503020204020204" pitchFamily="34" charset="-122"/>
              </a:rPr>
              <a:t>冬季</a:t>
            </a:r>
            <a:r>
              <a:rPr lang="en-US" altLang="zh-CN" sz="1400" b="1" dirty="0" smtClean="0">
                <a:solidFill>
                  <a:srgbClr val="0000FF"/>
                </a:solidFill>
                <a:latin typeface="微软雅黑" panose="020B0503020204020204" pitchFamily="34" charset="-122"/>
                <a:ea typeface="微软雅黑" panose="020B0503020204020204" pitchFamily="34" charset="-122"/>
              </a:rPr>
              <a:t>SLP+850</a:t>
            </a:r>
            <a:r>
              <a:rPr lang="zh-CN" altLang="en-US" sz="1400" b="1" dirty="0" smtClean="0">
                <a:solidFill>
                  <a:srgbClr val="0000FF"/>
                </a:solidFill>
                <a:latin typeface="微软雅黑" panose="020B0503020204020204" pitchFamily="34" charset="-122"/>
                <a:ea typeface="微软雅黑" panose="020B0503020204020204" pitchFamily="34" charset="-122"/>
              </a:rPr>
              <a:t>风场</a:t>
            </a:r>
            <a:endParaRPr lang="zh-CN" altLang="en-US" sz="1400" b="1" dirty="0" smtClean="0">
              <a:solidFill>
                <a:srgbClr val="0000FF"/>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796460" y="5482849"/>
            <a:ext cx="189694" cy="456535"/>
          </a:xfrm>
          <a:prstGeom prst="rect">
            <a:avLst/>
          </a:prstGeom>
          <a:noFill/>
        </p:spPr>
        <p:txBody>
          <a:bodyPr wrap="squar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b="1" dirty="0" smtClean="0">
                <a:solidFill>
                  <a:srgbClr val="FF0000"/>
                </a:solidFill>
              </a:rPr>
              <a:t>C</a:t>
            </a:r>
            <a:endParaRPr lang="zh-CN" altLang="en-US" b="1" dirty="0">
              <a:solidFill>
                <a:srgbClr val="FF0000"/>
              </a:solidFill>
            </a:endParaRPr>
          </a:p>
        </p:txBody>
      </p:sp>
      <p:sp>
        <p:nvSpPr>
          <p:cNvPr id="31" name="文本框 30"/>
          <p:cNvSpPr txBox="1"/>
          <p:nvPr/>
        </p:nvSpPr>
        <p:spPr>
          <a:xfrm>
            <a:off x="7276199" y="4908560"/>
            <a:ext cx="189694" cy="456535"/>
          </a:xfrm>
          <a:prstGeom prst="rect">
            <a:avLst/>
          </a:prstGeom>
          <a:noFill/>
        </p:spPr>
        <p:txBody>
          <a:bodyPr wrap="squar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b="1" dirty="0" smtClean="0">
                <a:solidFill>
                  <a:srgbClr val="FF0000"/>
                </a:solidFill>
              </a:rPr>
              <a:t>C</a:t>
            </a:r>
            <a:endParaRPr lang="zh-CN" altLang="en-US" b="1" dirty="0">
              <a:solidFill>
                <a:srgbClr val="FF0000"/>
              </a:solidFill>
            </a:endParaRPr>
          </a:p>
        </p:txBody>
      </p:sp>
      <p:pic>
        <p:nvPicPr>
          <p:cNvPr id="32" name="图片 31"/>
          <p:cNvPicPr>
            <a:picLocks noChangeAspect="1"/>
          </p:cNvPicPr>
          <p:nvPr/>
        </p:nvPicPr>
        <p:blipFill rotWithShape="1">
          <a:blip r:embed="rId14"/>
          <a:srcRect l="1011" r="49246"/>
          <a:stretch>
            <a:fillRect/>
          </a:stretch>
        </p:blipFill>
        <p:spPr>
          <a:xfrm>
            <a:off x="3812232" y="4693568"/>
            <a:ext cx="2100474" cy="1425409"/>
          </a:xfrm>
          <a:prstGeom prst="rect">
            <a:avLst/>
          </a:prstGeom>
        </p:spPr>
      </p:pic>
      <p:sp>
        <p:nvSpPr>
          <p:cNvPr id="33" name="TextBox 49"/>
          <p:cNvSpPr txBox="1"/>
          <p:nvPr/>
        </p:nvSpPr>
        <p:spPr>
          <a:xfrm>
            <a:off x="3987696" y="4488168"/>
            <a:ext cx="1784366" cy="307777"/>
          </a:xfrm>
          <a:prstGeom prst="rect">
            <a:avLst/>
          </a:prstGeom>
          <a:solidFill>
            <a:srgbClr val="FFFF00"/>
          </a:solidFill>
        </p:spPr>
        <p:txBody>
          <a:bodyPr wrap="square" rtlCol="0">
            <a:spAutoFit/>
          </a:bodyPr>
          <a:lstStyle/>
          <a:p>
            <a:pPr algn="ctr"/>
            <a:r>
              <a:rPr lang="zh-CN" altLang="en-US" sz="1400" b="1" dirty="0">
                <a:solidFill>
                  <a:srgbClr val="0000FF"/>
                </a:solidFill>
                <a:latin typeface="微软雅黑" panose="020B0503020204020204" pitchFamily="34" charset="-122"/>
                <a:ea typeface="微软雅黑" panose="020B0503020204020204" pitchFamily="34" charset="-122"/>
              </a:rPr>
              <a:t>冬季</a:t>
            </a:r>
            <a:r>
              <a:rPr lang="en-US" altLang="zh-CN" sz="1400" b="1" dirty="0" smtClean="0">
                <a:solidFill>
                  <a:srgbClr val="0000FF"/>
                </a:solidFill>
                <a:latin typeface="微软雅黑" panose="020B0503020204020204" pitchFamily="34" charset="-122"/>
                <a:ea typeface="微软雅黑" panose="020B0503020204020204" pitchFamily="34" charset="-122"/>
              </a:rPr>
              <a:t>GH500</a:t>
            </a:r>
            <a:endParaRPr lang="zh-CN" altLang="en-US" sz="1400" b="1" dirty="0" smtClean="0">
              <a:solidFill>
                <a:srgbClr val="0000FF"/>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15"/>
          <a:srcRect l="36859" t="42852" r="37936" b="43712"/>
          <a:stretch>
            <a:fillRect/>
          </a:stretch>
        </p:blipFill>
        <p:spPr>
          <a:xfrm>
            <a:off x="4847302" y="5190029"/>
            <a:ext cx="296563" cy="216243"/>
          </a:xfrm>
          <a:prstGeom prst="rect">
            <a:avLst/>
          </a:prstGeom>
        </p:spPr>
      </p:pic>
      <p:sp>
        <p:nvSpPr>
          <p:cNvPr id="35" name="加号 34"/>
          <p:cNvSpPr/>
          <p:nvPr/>
        </p:nvSpPr>
        <p:spPr>
          <a:xfrm>
            <a:off x="4237675" y="5365096"/>
            <a:ext cx="329452" cy="336177"/>
          </a:xfrm>
          <a:prstGeom prst="mathPlus">
            <a:avLst>
              <a:gd name="adj1" fmla="val 18072"/>
            </a:avLst>
          </a:prstGeom>
          <a:solidFill>
            <a:srgbClr val="0000CC"/>
          </a:solidFill>
        </p:spPr>
        <p:txBody>
          <a:bodyPr wrap="square" rtlCol="0" anchor="ctr">
            <a:noAutofit/>
          </a:bodyPr>
          <a:lstStyle/>
          <a:p>
            <a:pPr>
              <a:lnSpc>
                <a:spcPct val="150000"/>
              </a:lnSpc>
            </a:pPr>
            <a:endParaRPr lang="zh-CN" altLang="en-US">
              <a:solidFill>
                <a:prstClr val="black"/>
              </a:solidFill>
            </a:endParaRPr>
          </a:p>
        </p:txBody>
      </p:sp>
      <p:cxnSp>
        <p:nvCxnSpPr>
          <p:cNvPr id="36" name="直接箭头连接符 35"/>
          <p:cNvCxnSpPr/>
          <p:nvPr/>
        </p:nvCxnSpPr>
        <p:spPr>
          <a:xfrm>
            <a:off x="6699374" y="5158016"/>
            <a:ext cx="171590" cy="214313"/>
          </a:xfrm>
          <a:prstGeom prst="straightConnector1">
            <a:avLst/>
          </a:prstGeom>
          <a:ln w="25400">
            <a:solidFill>
              <a:srgbClr val="3333FF"/>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H="1">
            <a:off x="6644246" y="5404607"/>
            <a:ext cx="304427" cy="260297"/>
          </a:xfrm>
          <a:prstGeom prst="straightConnector1">
            <a:avLst/>
          </a:prstGeom>
          <a:ln w="25400">
            <a:solidFill>
              <a:srgbClr val="3333FF"/>
            </a:solidFill>
            <a:tailEnd type="triangle"/>
          </a:ln>
        </p:spPr>
        <p:style>
          <a:lnRef idx="1">
            <a:schemeClr val="accent1"/>
          </a:lnRef>
          <a:fillRef idx="0">
            <a:schemeClr val="accent1"/>
          </a:fillRef>
          <a:effectRef idx="0">
            <a:schemeClr val="accent1"/>
          </a:effectRef>
          <a:fontRef idx="minor">
            <a:schemeClr val="tx1"/>
          </a:fontRef>
        </p:style>
      </p:cxnSp>
      <p:sp>
        <p:nvSpPr>
          <p:cNvPr id="19" name="右大括号 18"/>
          <p:cNvSpPr/>
          <p:nvPr/>
        </p:nvSpPr>
        <p:spPr>
          <a:xfrm>
            <a:off x="7993171" y="2818768"/>
            <a:ext cx="231356" cy="1947272"/>
          </a:xfrm>
          <a:prstGeom prst="rightBrace">
            <a:avLst>
              <a:gd name="adj1" fmla="val 8333"/>
              <a:gd name="adj2" fmla="val 51287"/>
            </a:avLst>
          </a:prstGeom>
          <a:ln w="3492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25631" y="1148660"/>
            <a:ext cx="3560579" cy="1776351"/>
          </a:xfrm>
          <a:prstGeom prst="rect">
            <a:avLst/>
          </a:prstGeom>
        </p:spPr>
      </p:pic>
      <p:sp>
        <p:nvSpPr>
          <p:cNvPr id="4" name="标题 1"/>
          <p:cNvSpPr>
            <a:spLocks noGrp="1"/>
          </p:cNvSpPr>
          <p:nvPr>
            <p:ph type="title" idx="4294967295"/>
          </p:nvPr>
        </p:nvSpPr>
        <p:spPr>
          <a:xfrm>
            <a:off x="1109980" y="-12700"/>
            <a:ext cx="10515600" cy="765810"/>
          </a:xfrm>
        </p:spPr>
        <p:txBody>
          <a:bodyPr>
            <a:normAutofit/>
          </a:bodyPr>
          <a:lstStyle/>
          <a:p>
            <a:pPr>
              <a:lnSpc>
                <a:spcPct val="150000"/>
              </a:lnSpc>
            </a:pPr>
            <a:r>
              <a:rPr lang="en-US" altLang="zh-CN" sz="2800" b="1" dirty="0">
                <a:solidFill>
                  <a:srgbClr val="C00000"/>
                </a:solidFill>
                <a:latin typeface="微软雅黑" panose="020B0503020204020204" pitchFamily="34" charset="-122"/>
                <a:ea typeface="微软雅黑" panose="020B0503020204020204" pitchFamily="34" charset="-122"/>
              </a:rPr>
              <a:t>Bias</a:t>
            </a:r>
            <a:r>
              <a:rPr lang="zh-CN" altLang="en-US" sz="2800" b="1" dirty="0">
                <a:solidFill>
                  <a:srgbClr val="C00000"/>
                </a:solidFill>
                <a:latin typeface="微软雅黑" panose="020B0503020204020204" pitchFamily="34" charset="-122"/>
                <a:ea typeface="微软雅黑" panose="020B0503020204020204" pitchFamily="34" charset="-122"/>
              </a:rPr>
              <a:t>：①</a:t>
            </a:r>
            <a:r>
              <a:rPr lang="en-US" altLang="zh-CN" sz="2800" b="1" dirty="0">
                <a:solidFill>
                  <a:srgbClr val="C00000"/>
                </a:solidFill>
                <a:latin typeface="微软雅黑" panose="020B0503020204020204" pitchFamily="34" charset="-122"/>
                <a:ea typeface="微软雅黑" panose="020B0503020204020204" pitchFamily="34" charset="-122"/>
              </a:rPr>
              <a:t> Model prediction of atmospheric circulation</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3521835" y="1665538"/>
            <a:ext cx="841943" cy="929013"/>
          </a:xfrm>
          <a:prstGeom prst="rect">
            <a:avLst/>
          </a:prstGeom>
          <a:ln w="25400">
            <a:solidFill>
              <a:srgbClr val="0000FF"/>
            </a:solidFill>
            <a:prstDash val="sysDash"/>
          </a:ln>
        </p:spPr>
        <p:txBody>
          <a:bodyPr wrap="square" rtlCol="0" anchor="ctr">
            <a:no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6" name="TextBox 2"/>
          <p:cNvSpPr txBox="1">
            <a:spLocks noChangeArrowheads="1"/>
          </p:cNvSpPr>
          <p:nvPr/>
        </p:nvSpPr>
        <p:spPr bwMode="auto">
          <a:xfrm>
            <a:off x="1982383" y="1077994"/>
            <a:ext cx="3078904" cy="33718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en-US" altLang="zh-CN" sz="1600" b="1" dirty="0">
                <a:solidFill>
                  <a:prstClr val="black"/>
                </a:solidFill>
                <a:latin typeface="微软雅黑" panose="020B0503020204020204" pitchFamily="34" charset="-122"/>
                <a:ea typeface="微软雅黑" panose="020B0503020204020204" pitchFamily="34" charset="-122"/>
              </a:rPr>
              <a:t>MME: Intensity of EAWM</a:t>
            </a:r>
            <a:endParaRPr lang="en-US" altLang="zh-CN" sz="1600" b="1" dirty="0">
              <a:solidFill>
                <a:srgbClr val="3333FF"/>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254525" y="5294521"/>
            <a:ext cx="4226818" cy="1563479"/>
          </a:xfrm>
          <a:prstGeom prst="rect">
            <a:avLst/>
          </a:prstGeom>
        </p:spPr>
      </p:pic>
      <p:sp>
        <p:nvSpPr>
          <p:cNvPr id="7" name="标题 1"/>
          <p:cNvSpPr>
            <a:spLocks noGrp="1"/>
          </p:cNvSpPr>
          <p:nvPr>
            <p:ph type="title"/>
          </p:nvPr>
        </p:nvSpPr>
        <p:spPr>
          <a:xfrm>
            <a:off x="1136015" y="5051425"/>
            <a:ext cx="4657725" cy="284480"/>
          </a:xfr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en-US" altLang="zh-CN" sz="1400" b="1" dirty="0">
                <a:solidFill>
                  <a:prstClr val="black"/>
                </a:solidFill>
                <a:latin typeface="微软雅黑" panose="020B0503020204020204" pitchFamily="34" charset="-122"/>
                <a:ea typeface="微软雅黑" panose="020B0503020204020204" pitchFamily="34" charset="-122"/>
                <a:cs typeface="+mn-cs"/>
              </a:rPr>
              <a:t>Interannual incremantal method: strong EAWM</a:t>
            </a:r>
            <a:endParaRPr lang="en-US" altLang="zh-CN" sz="1400" b="1" dirty="0">
              <a:solidFill>
                <a:prstClr val="black"/>
              </a:solidFill>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5949" y="3077568"/>
            <a:ext cx="4148255" cy="1859843"/>
          </a:xfrm>
          <a:prstGeom prst="rect">
            <a:avLst/>
          </a:prstGeom>
        </p:spPr>
      </p:pic>
      <p:sp>
        <p:nvSpPr>
          <p:cNvPr id="17" name="矩形 16"/>
          <p:cNvSpPr/>
          <p:nvPr/>
        </p:nvSpPr>
        <p:spPr>
          <a:xfrm>
            <a:off x="3748413" y="3543966"/>
            <a:ext cx="841943" cy="937039"/>
          </a:xfrm>
          <a:prstGeom prst="rect">
            <a:avLst/>
          </a:prstGeom>
          <a:ln w="25400">
            <a:solidFill>
              <a:srgbClr val="0000FF"/>
            </a:solidFill>
            <a:prstDash val="sysDash"/>
          </a:ln>
        </p:spPr>
        <p:txBody>
          <a:bodyPr wrap="square" rtlCol="0" anchor="ctr">
            <a:no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6357" y="922671"/>
            <a:ext cx="3581255" cy="2002422"/>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50908" y="2806641"/>
            <a:ext cx="3689080" cy="2062711"/>
          </a:xfrm>
          <a:prstGeom prst="rect">
            <a:avLst/>
          </a:prstGeom>
        </p:spPr>
      </p:pic>
      <p:sp>
        <p:nvSpPr>
          <p:cNvPr id="20" name="矩形 19"/>
          <p:cNvSpPr/>
          <p:nvPr/>
        </p:nvSpPr>
        <p:spPr>
          <a:xfrm>
            <a:off x="6574476" y="779761"/>
            <a:ext cx="2638417"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smtClean="0">
                <a:solidFill>
                  <a:srgbClr val="FF00FF"/>
                </a:solidFill>
                <a:latin typeface="微软雅黑" panose="020B0503020204020204" pitchFamily="34" charset="-122"/>
                <a:ea typeface="微软雅黑" panose="020B0503020204020204" pitchFamily="34" charset="-122"/>
              </a:rPr>
              <a:t>Obs</a:t>
            </a:r>
            <a:r>
              <a:rPr lang="zh-CN" altLang="en-US" sz="1600" b="1" dirty="0" smtClean="0">
                <a:solidFill>
                  <a:srgbClr val="0000FF"/>
                </a:solidFill>
                <a:latin typeface="微软雅黑" panose="020B0503020204020204" pitchFamily="34" charset="-122"/>
                <a:ea typeface="微软雅黑" panose="020B0503020204020204" pitchFamily="34" charset="-122"/>
              </a:rPr>
              <a:t>：</a:t>
            </a:r>
            <a:r>
              <a:rPr lang="en-US" altLang="zh-CN" sz="1600" b="1" dirty="0" smtClean="0">
                <a:solidFill>
                  <a:srgbClr val="0000FF"/>
                </a:solidFill>
                <a:latin typeface="微软雅黑" panose="020B0503020204020204" pitchFamily="34" charset="-122"/>
                <a:ea typeface="微软雅黑" panose="020B0503020204020204" pitchFamily="34" charset="-122"/>
              </a:rPr>
              <a:t>weak EAWM</a:t>
            </a:r>
            <a:endParaRPr lang="en-US" altLang="zh-CN" sz="1600" b="1" dirty="0" smtClean="0">
              <a:solidFill>
                <a:srgbClr val="0000FF"/>
              </a:solidFill>
              <a:latin typeface="微软雅黑" panose="020B0503020204020204" pitchFamily="34" charset="-122"/>
              <a:ea typeface="微软雅黑" panose="020B0503020204020204" pitchFamily="34" charset="-122"/>
            </a:endParaRPr>
          </a:p>
        </p:txBody>
      </p:sp>
      <p:sp>
        <p:nvSpPr>
          <p:cNvPr id="21" name="矩形 20"/>
          <p:cNvSpPr/>
          <p:nvPr/>
        </p:nvSpPr>
        <p:spPr>
          <a:xfrm>
            <a:off x="6811284" y="2643967"/>
            <a:ext cx="3151985"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smtClean="0">
                <a:solidFill>
                  <a:srgbClr val="FF00FF"/>
                </a:solidFill>
                <a:latin typeface="微软雅黑" panose="020B0503020204020204" pitchFamily="34" charset="-122"/>
                <a:ea typeface="微软雅黑" panose="020B0503020204020204" pitchFamily="34" charset="-122"/>
              </a:rPr>
              <a:t>Obs</a:t>
            </a:r>
            <a:r>
              <a:rPr lang="zh-CN" altLang="en-US" sz="1600" b="1" dirty="0" smtClean="0">
                <a:solidFill>
                  <a:srgbClr val="0000FF"/>
                </a:solidFill>
                <a:latin typeface="微软雅黑" panose="020B0503020204020204" pitchFamily="34" charset="-122"/>
                <a:ea typeface="微软雅黑" panose="020B0503020204020204" pitchFamily="34" charset="-122"/>
              </a:rPr>
              <a:t>：</a:t>
            </a:r>
            <a:r>
              <a:rPr lang="en-US" altLang="zh-CN" sz="1600" b="1" dirty="0" smtClean="0">
                <a:solidFill>
                  <a:srgbClr val="0000FF"/>
                </a:solidFill>
                <a:latin typeface="微软雅黑" panose="020B0503020204020204" pitchFamily="34" charset="-122"/>
                <a:ea typeface="微软雅黑" panose="020B0503020204020204" pitchFamily="34" charset="-122"/>
              </a:rPr>
              <a:t>Weak Siberian high</a:t>
            </a:r>
            <a:endParaRPr lang="en-US" altLang="zh-CN" sz="1600" b="1" dirty="0" smtClean="0">
              <a:solidFill>
                <a:srgbClr val="0000FF"/>
              </a:solidFill>
              <a:latin typeface="微软雅黑" panose="020B0503020204020204" pitchFamily="34" charset="-122"/>
              <a:ea typeface="微软雅黑" panose="020B0503020204020204" pitchFamily="34" charset="-122"/>
            </a:endParaRPr>
          </a:p>
        </p:txBody>
      </p:sp>
      <p:pic>
        <p:nvPicPr>
          <p:cNvPr id="23" name="Picture 2" descr="D:\yuce\season\JJA\2026\ENSO\全球平均气温距平空间分布CRA40_2026年冬季_177276686888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5250" y="4821264"/>
            <a:ext cx="3298041" cy="196992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a:spLocks noChangeArrowheads="1"/>
          </p:cNvSpPr>
          <p:nvPr/>
        </p:nvSpPr>
        <p:spPr bwMode="auto">
          <a:xfrm>
            <a:off x="1637030" y="3149600"/>
            <a:ext cx="3424555" cy="33718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en-US" altLang="zh-CN" sz="1600" b="1" dirty="0">
                <a:solidFill>
                  <a:prstClr val="black"/>
                </a:solidFill>
                <a:latin typeface="微软雅黑" panose="020B0503020204020204" pitchFamily="34" charset="-122"/>
                <a:ea typeface="微软雅黑" panose="020B0503020204020204" pitchFamily="34" charset="-122"/>
              </a:rPr>
              <a:t>MME: Intensity of Siberian high</a:t>
            </a:r>
            <a:endParaRPr lang="en-US" altLang="zh-CN" sz="1600" b="1" dirty="0">
              <a:solidFill>
                <a:srgbClr val="3333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idx="4294967295"/>
          </p:nvPr>
        </p:nvSpPr>
        <p:spPr>
          <a:xfrm>
            <a:off x="1034528" y="140970"/>
            <a:ext cx="10515600" cy="823595"/>
          </a:xfrm>
        </p:spPr>
        <p:txBody>
          <a:bodyPr>
            <a:noAutofit/>
          </a:bodyPr>
          <a:lstStyle/>
          <a:p>
            <a:pPr>
              <a:lnSpc>
                <a:spcPct val="100000"/>
              </a:lnSpc>
            </a:pPr>
            <a:r>
              <a:rPr lang="en-US" altLang="zh-CN" sz="2800" b="1" dirty="0">
                <a:solidFill>
                  <a:srgbClr val="C00000"/>
                </a:solidFill>
                <a:latin typeface="微软雅黑" panose="020B0503020204020204" pitchFamily="34" charset="-122"/>
                <a:ea typeface="微软雅黑" panose="020B0503020204020204" pitchFamily="34" charset="-122"/>
              </a:rPr>
              <a:t>Bias</a:t>
            </a:r>
            <a:r>
              <a:rPr lang="zh-CN" altLang="en-US" sz="2800" b="1" dirty="0">
                <a:solidFill>
                  <a:srgbClr val="C00000"/>
                </a:solidFill>
                <a:latin typeface="微软雅黑" panose="020B0503020204020204" pitchFamily="34" charset="-122"/>
                <a:ea typeface="微软雅黑" panose="020B0503020204020204" pitchFamily="34" charset="-122"/>
              </a:rPr>
              <a:t>：②</a:t>
            </a:r>
            <a:r>
              <a:rPr lang="en-US" altLang="zh-CN" sz="2800" b="1" dirty="0">
                <a:solidFill>
                  <a:srgbClr val="C00000"/>
                </a:solidFill>
                <a:latin typeface="微软雅黑" panose="020B0503020204020204" pitchFamily="34" charset="-122"/>
                <a:ea typeface="微软雅黑" panose="020B0503020204020204" pitchFamily="34" charset="-122"/>
              </a:rPr>
              <a:t> Relationship between EAWM and external factors might changed under global warming</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6555802" y="2164315"/>
            <a:ext cx="3759382" cy="1751182"/>
          </a:xfrm>
          <a:prstGeom prst="rect">
            <a:avLst/>
          </a:prstGeom>
        </p:spPr>
      </p:pic>
      <p:sp>
        <p:nvSpPr>
          <p:cNvPr id="8" name="TextBox 2"/>
          <p:cNvSpPr txBox="1">
            <a:spLocks noChangeArrowheads="1"/>
          </p:cNvSpPr>
          <p:nvPr/>
        </p:nvSpPr>
        <p:spPr bwMode="auto">
          <a:xfrm>
            <a:off x="6397625" y="1579245"/>
            <a:ext cx="3483610" cy="829945"/>
          </a:xfrm>
          <a:prstGeom prst="rect">
            <a:avLst/>
          </a:prstGeom>
          <a:solidFill>
            <a:schemeClr val="accent2">
              <a:lumMod val="20000"/>
              <a:lumOff val="80000"/>
            </a:schemeClr>
          </a:solidFill>
          <a:ln>
            <a:noFill/>
          </a:ln>
        </p:spPr>
        <p:txBody>
          <a:bodyPr wrap="square">
            <a:spAutoFit/>
          </a:bodyPr>
          <a:lstStyle>
            <a:defPPr>
              <a:defRPr lang="zh-CN"/>
            </a:defPPr>
            <a:lvl1pPr algn="ctr" eaLnBrk="0" hangingPunct="0">
              <a:spcBef>
                <a:spcPct val="0"/>
              </a:spcBef>
              <a:buFontTx/>
              <a:buNone/>
              <a:defRPr sz="1600" b="1">
                <a:solidFill>
                  <a:srgbClr val="3333FF"/>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9pPr>
          </a:lstStyle>
          <a:p>
            <a:r>
              <a:rPr lang="en-US" altLang="zh-CN" dirty="0"/>
              <a:t>Less Arctic sea ice in autumn</a:t>
            </a:r>
            <a:r>
              <a:rPr lang="zh-CN" altLang="en-US" dirty="0"/>
              <a:t>→</a:t>
            </a:r>
            <a:r>
              <a:rPr lang="en-US" altLang="zh-CN" dirty="0"/>
              <a:t>strong Ural blocking</a:t>
            </a:r>
            <a:r>
              <a:rPr lang="zh-CN" altLang="en-US" dirty="0"/>
              <a:t>→</a:t>
            </a:r>
            <a:r>
              <a:rPr lang="en-US" altLang="zh-CN" dirty="0"/>
              <a:t>strong EAWM</a:t>
            </a:r>
            <a:endParaRPr lang="en-US" altLang="zh-CN" dirty="0"/>
          </a:p>
        </p:txBody>
      </p:sp>
      <p:pic>
        <p:nvPicPr>
          <p:cNvPr id="9" name="图片 8"/>
          <p:cNvPicPr>
            <a:picLocks noChangeAspect="1"/>
          </p:cNvPicPr>
          <p:nvPr/>
        </p:nvPicPr>
        <p:blipFill rotWithShape="1">
          <a:blip r:embed="rId2"/>
          <a:srcRect r="19890" b="12542"/>
          <a:stretch>
            <a:fillRect/>
          </a:stretch>
        </p:blipFill>
        <p:spPr>
          <a:xfrm>
            <a:off x="1034310" y="1546145"/>
            <a:ext cx="3534516" cy="2538367"/>
          </a:xfrm>
          <a:prstGeom prst="rect">
            <a:avLst/>
          </a:prstGeom>
        </p:spPr>
      </p:pic>
      <p:sp>
        <p:nvSpPr>
          <p:cNvPr id="10" name="TextBox 2"/>
          <p:cNvSpPr txBox="1">
            <a:spLocks noChangeArrowheads="1"/>
          </p:cNvSpPr>
          <p:nvPr/>
        </p:nvSpPr>
        <p:spPr bwMode="auto">
          <a:xfrm>
            <a:off x="1217531" y="1579540"/>
            <a:ext cx="3351295" cy="583565"/>
          </a:xfrm>
          <a:prstGeom prst="rect">
            <a:avLst/>
          </a:prstGeom>
          <a:solidFill>
            <a:schemeClr val="accent2">
              <a:lumMod val="20000"/>
              <a:lumOff val="8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en-US" altLang="zh-CN" sz="1600" b="1" dirty="0" smtClean="0">
                <a:solidFill>
                  <a:srgbClr val="3333FF"/>
                </a:solidFill>
                <a:latin typeface="微软雅黑" panose="020B0503020204020204" pitchFamily="34" charset="-122"/>
                <a:ea typeface="微软雅黑" panose="020B0503020204020204" pitchFamily="34" charset="-122"/>
              </a:rPr>
              <a:t>PDO(-)</a:t>
            </a:r>
            <a:r>
              <a:rPr lang="zh-CN" altLang="en-US" sz="1600" b="1" dirty="0" smtClean="0">
                <a:solidFill>
                  <a:srgbClr val="3333FF"/>
                </a:solidFill>
                <a:latin typeface="微软雅黑" panose="020B0503020204020204" pitchFamily="34" charset="-122"/>
                <a:ea typeface="微软雅黑" panose="020B0503020204020204" pitchFamily="34" charset="-122"/>
              </a:rPr>
              <a:t>＋</a:t>
            </a:r>
            <a:r>
              <a:rPr lang="en-US" altLang="zh-CN" sz="1600" b="1" dirty="0" smtClean="0">
                <a:solidFill>
                  <a:srgbClr val="3333FF"/>
                </a:solidFill>
                <a:latin typeface="微软雅黑" panose="020B0503020204020204" pitchFamily="34" charset="-122"/>
                <a:ea typeface="微软雅黑" panose="020B0503020204020204" pitchFamily="34" charset="-122"/>
              </a:rPr>
              <a:t>LANINA</a:t>
            </a:r>
            <a:r>
              <a:rPr lang="en-US" altLang="zh-CN" sz="1600" b="1" dirty="0" smtClean="0">
                <a:solidFill>
                  <a:srgbClr val="3333FF"/>
                </a:solidFill>
                <a:latin typeface="微软雅黑" panose="020B0503020204020204" pitchFamily="34" charset="-122"/>
                <a:ea typeface="微软雅黑" panose="020B0503020204020204" pitchFamily="34" charset="-122"/>
              </a:rPr>
              <a:t> favorable for strong EAWM</a:t>
            </a:r>
            <a:endParaRPr lang="en-US" altLang="zh-CN" sz="1600" b="1" dirty="0" smtClean="0">
              <a:solidFill>
                <a:srgbClr val="3333FF"/>
              </a:solidFill>
              <a:latin typeface="微软雅黑" panose="020B0503020204020204" pitchFamily="34" charset="-122"/>
              <a:ea typeface="微软雅黑" panose="020B0503020204020204" pitchFamily="34" charset="-122"/>
            </a:endParaRPr>
          </a:p>
        </p:txBody>
      </p:sp>
      <p:sp>
        <p:nvSpPr>
          <p:cNvPr id="17" name="矩形 16"/>
          <p:cNvSpPr/>
          <p:nvPr/>
        </p:nvSpPr>
        <p:spPr>
          <a:xfrm>
            <a:off x="701458" y="1303737"/>
            <a:ext cx="10659650" cy="2780775"/>
          </a:xfrm>
          <a:prstGeom prst="rect">
            <a:avLst/>
          </a:prstGeom>
          <a:noFill/>
          <a:ln w="19050">
            <a:solidFill>
              <a:srgbClr val="FF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
          <p:cNvSpPr txBox="1">
            <a:spLocks noChangeArrowheads="1"/>
          </p:cNvSpPr>
          <p:nvPr/>
        </p:nvSpPr>
        <p:spPr bwMode="auto">
          <a:xfrm>
            <a:off x="4568826" y="1087755"/>
            <a:ext cx="3351295" cy="368300"/>
          </a:xfrm>
          <a:prstGeom prst="rect">
            <a:avLst/>
          </a:prstGeom>
          <a:solidFill>
            <a:schemeClr val="accent2">
              <a:lumMod val="75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en-US" altLang="zh-CN" sz="1800" b="1" dirty="0" smtClean="0">
                <a:latin typeface="微软雅黑" panose="020B0503020204020204" pitchFamily="34" charset="-122"/>
                <a:ea typeface="微软雅黑" panose="020B0503020204020204" pitchFamily="34" charset="-122"/>
              </a:rPr>
              <a:t>Classical relationship</a:t>
            </a:r>
            <a:endParaRPr lang="en-US" altLang="zh-CN" sz="1800" b="1" dirty="0">
              <a:latin typeface="微软雅黑" panose="020B0503020204020204" pitchFamily="34" charset="-122"/>
              <a:ea typeface="微软雅黑" panose="020B0503020204020204" pitchFamily="34" charset="-122"/>
            </a:endParaRPr>
          </a:p>
        </p:txBody>
      </p:sp>
      <p:pic>
        <p:nvPicPr>
          <p:cNvPr id="25" name="图片 24"/>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467752" y="4948697"/>
            <a:ext cx="3072931" cy="1718199"/>
          </a:xfrm>
          <a:prstGeom prst="rect">
            <a:avLst/>
          </a:prstGeom>
        </p:spPr>
      </p:pic>
      <p:pic>
        <p:nvPicPr>
          <p:cNvPr id="26" name="图片 2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4916361" y="4948697"/>
            <a:ext cx="3072931" cy="1718198"/>
          </a:xfrm>
          <a:prstGeom prst="rect">
            <a:avLst/>
          </a:prstGeom>
        </p:spPr>
      </p:pic>
      <p:pic>
        <p:nvPicPr>
          <p:cNvPr id="27" name="图片 26"/>
          <p:cNvPicPr>
            <a:picLocks noChangeAspect="1"/>
          </p:cNvPicPr>
          <p:nvPr>
            <p:custDataLst>
              <p:tags r:id="rId7"/>
            </p:custDataLst>
          </p:nvPr>
        </p:nvPicPr>
        <p:blipFill>
          <a:blip r:embed="rId8"/>
          <a:stretch>
            <a:fillRect/>
          </a:stretch>
        </p:blipFill>
        <p:spPr>
          <a:xfrm>
            <a:off x="8236561" y="5066906"/>
            <a:ext cx="2991974" cy="1728524"/>
          </a:xfrm>
          <a:prstGeom prst="rect">
            <a:avLst/>
          </a:prstGeom>
        </p:spPr>
      </p:pic>
      <p:sp>
        <p:nvSpPr>
          <p:cNvPr id="28" name="TextBox 2"/>
          <p:cNvSpPr txBox="1">
            <a:spLocks noChangeArrowheads="1"/>
          </p:cNvSpPr>
          <p:nvPr>
            <p:custDataLst>
              <p:tags r:id="rId9"/>
            </p:custDataLst>
          </p:nvPr>
        </p:nvSpPr>
        <p:spPr bwMode="auto">
          <a:xfrm>
            <a:off x="1671955" y="4968240"/>
            <a:ext cx="2420620" cy="337185"/>
          </a:xfrm>
          <a:prstGeom prst="rect">
            <a:avLst/>
          </a:prstGeom>
          <a:solidFill>
            <a:schemeClr val="accent4">
              <a:lumMod val="20000"/>
              <a:lumOff val="8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en-US" altLang="zh-CN" sz="1600" b="1" dirty="0" smtClean="0">
                <a:solidFill>
                  <a:srgbClr val="3333FF"/>
                </a:solidFill>
                <a:latin typeface="微软雅黑" panose="020B0503020204020204" pitchFamily="34" charset="-122"/>
                <a:ea typeface="微软雅黑" panose="020B0503020204020204" pitchFamily="34" charset="-122"/>
              </a:rPr>
              <a:t>PDO</a:t>
            </a:r>
            <a:r>
              <a:rPr lang="en-US" altLang="zh-CN" sz="1600" b="1" dirty="0" smtClean="0">
                <a:solidFill>
                  <a:srgbClr val="3333FF"/>
                </a:solidFill>
                <a:latin typeface="微软雅黑" panose="020B0503020204020204" pitchFamily="34" charset="-122"/>
                <a:ea typeface="微软雅黑" panose="020B0503020204020204" pitchFamily="34" charset="-122"/>
              </a:rPr>
              <a:t> negative phase</a:t>
            </a:r>
            <a:endParaRPr lang="en-US" altLang="zh-CN" sz="1600" b="1" dirty="0" smtClean="0">
              <a:solidFill>
                <a:srgbClr val="3333FF"/>
              </a:solidFill>
              <a:latin typeface="微软雅黑" panose="020B0503020204020204" pitchFamily="34" charset="-122"/>
              <a:ea typeface="微软雅黑" panose="020B0503020204020204" pitchFamily="34" charset="-122"/>
            </a:endParaRPr>
          </a:p>
        </p:txBody>
      </p:sp>
      <p:sp>
        <p:nvSpPr>
          <p:cNvPr id="29" name="TextBox 2"/>
          <p:cNvSpPr txBox="1">
            <a:spLocks noChangeArrowheads="1"/>
          </p:cNvSpPr>
          <p:nvPr>
            <p:custDataLst>
              <p:tags r:id="rId10"/>
            </p:custDataLst>
          </p:nvPr>
        </p:nvSpPr>
        <p:spPr bwMode="auto">
          <a:xfrm>
            <a:off x="8754110" y="4623435"/>
            <a:ext cx="2474595" cy="337185"/>
          </a:xfrm>
          <a:prstGeom prst="rect">
            <a:avLst/>
          </a:prstGeom>
          <a:solidFill>
            <a:schemeClr val="accent4">
              <a:lumMod val="20000"/>
              <a:lumOff val="80000"/>
            </a:schemeClr>
          </a:solidFill>
          <a:ln>
            <a:noFill/>
          </a:ln>
        </p:spPr>
        <p:txBody>
          <a:bodyPr wrap="square">
            <a:spAutoFit/>
          </a:bodyPr>
          <a:lstStyle>
            <a:defPPr>
              <a:defRPr lang="zh-CN"/>
            </a:defPPr>
            <a:lvl1pPr algn="ctr" eaLnBrk="0" hangingPunct="0">
              <a:spcBef>
                <a:spcPct val="0"/>
              </a:spcBef>
              <a:buFontTx/>
              <a:buNone/>
              <a:defRPr sz="1600" b="1">
                <a:solidFill>
                  <a:srgbClr val="3333FF"/>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9pPr>
          </a:lstStyle>
          <a:p>
            <a:r>
              <a:rPr lang="en-US" altLang="zh-CN" dirty="0"/>
              <a:t>Sea ice of Barents sea</a:t>
            </a:r>
            <a:endParaRPr lang="en-US" altLang="zh-CN" dirty="0"/>
          </a:p>
        </p:txBody>
      </p:sp>
      <p:sp>
        <p:nvSpPr>
          <p:cNvPr id="30" name="TextBox 2"/>
          <p:cNvSpPr txBox="1">
            <a:spLocks noChangeArrowheads="1"/>
          </p:cNvSpPr>
          <p:nvPr>
            <p:custDataLst>
              <p:tags r:id="rId11"/>
            </p:custDataLst>
          </p:nvPr>
        </p:nvSpPr>
        <p:spPr bwMode="auto">
          <a:xfrm>
            <a:off x="5667717" y="4929481"/>
            <a:ext cx="1817488" cy="337185"/>
          </a:xfrm>
          <a:prstGeom prst="rect">
            <a:avLst/>
          </a:prstGeom>
          <a:solidFill>
            <a:schemeClr val="accent4">
              <a:lumMod val="20000"/>
              <a:lumOff val="80000"/>
            </a:schemeClr>
          </a:solidFill>
          <a:ln>
            <a:noFill/>
          </a:ln>
        </p:spPr>
        <p:txBody>
          <a:bodyPr wrap="square">
            <a:spAutoFit/>
          </a:bodyPr>
          <a:lstStyle>
            <a:defPPr>
              <a:defRPr lang="zh-CN"/>
            </a:defPPr>
            <a:lvl1pPr algn="ctr" eaLnBrk="0" hangingPunct="0">
              <a:spcBef>
                <a:spcPct val="0"/>
              </a:spcBef>
              <a:buFontTx/>
              <a:buNone/>
              <a:defRPr sz="1600" b="1">
                <a:solidFill>
                  <a:srgbClr val="3333FF"/>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宋体" panose="02010600030101010101" pitchFamily="2" charset="-122"/>
              </a:defRPr>
            </a:lvl9pPr>
          </a:lstStyle>
          <a:p>
            <a:r>
              <a:rPr lang="en-US" altLang="zh-CN" dirty="0"/>
              <a:t>La Nina state</a:t>
            </a:r>
            <a:endParaRPr lang="en-US" altLang="zh-CN" dirty="0"/>
          </a:p>
        </p:txBody>
      </p:sp>
      <p:sp>
        <p:nvSpPr>
          <p:cNvPr id="31" name="矩形 30"/>
          <p:cNvSpPr/>
          <p:nvPr>
            <p:custDataLst>
              <p:tags r:id="rId12"/>
            </p:custDataLst>
          </p:nvPr>
        </p:nvSpPr>
        <p:spPr>
          <a:xfrm>
            <a:off x="701458" y="4347913"/>
            <a:ext cx="10659650" cy="2430032"/>
          </a:xfrm>
          <a:prstGeom prst="rect">
            <a:avLst/>
          </a:prstGeom>
          <a:noFill/>
          <a:ln w="1905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
          <p:cNvSpPr txBox="1">
            <a:spLocks noChangeArrowheads="1"/>
          </p:cNvSpPr>
          <p:nvPr/>
        </p:nvSpPr>
        <p:spPr bwMode="auto">
          <a:xfrm>
            <a:off x="4558030" y="4500245"/>
            <a:ext cx="4036060" cy="368300"/>
          </a:xfrm>
          <a:prstGeom prst="rect">
            <a:avLst/>
          </a:prstGeom>
          <a:solidFill>
            <a:schemeClr val="accent4">
              <a:lumMod val="60000"/>
              <a:lumOff val="4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en-US" sz="1800" b="1" dirty="0" smtClean="0">
                <a:latin typeface="微软雅黑" panose="020B0503020204020204" pitchFamily="34" charset="-122"/>
                <a:ea typeface="微软雅黑" panose="020B0503020204020204" pitchFamily="34" charset="-122"/>
              </a:rPr>
              <a:t>Observations of 2025/26 winter</a:t>
            </a:r>
            <a:endParaRPr lang="en-US" sz="1800" b="1" dirty="0">
              <a:latin typeface="微软雅黑" panose="020B0503020204020204" pitchFamily="34" charset="-122"/>
              <a:ea typeface="微软雅黑" panose="020B0503020204020204" pitchFamily="34" charset="-122"/>
            </a:endParaRPr>
          </a:p>
        </p:txBody>
      </p:sp>
      <p:sp>
        <p:nvSpPr>
          <p:cNvPr id="33" name="下箭头 32"/>
          <p:cNvSpPr/>
          <p:nvPr/>
        </p:nvSpPr>
        <p:spPr>
          <a:xfrm>
            <a:off x="5962389" y="3345563"/>
            <a:ext cx="294362" cy="9582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2"/>
          <p:cNvSpPr txBox="1"/>
          <p:nvPr>
            <p:custDataLst>
              <p:tags r:id="rId1"/>
            </p:custDataLst>
          </p:nvPr>
        </p:nvSpPr>
        <p:spPr>
          <a:xfrm rot="5400000">
            <a:off x="-19050" y="2477135"/>
            <a:ext cx="3693160" cy="521970"/>
          </a:xfrm>
          <a:prstGeom prst="rect">
            <a:avLst/>
          </a:prstGeom>
          <a:noFill/>
        </p:spPr>
        <p:txBody>
          <a:bodyPr wrap="square">
            <a:spAutoFit/>
          </a:bodyPr>
          <a:lstStyle/>
          <a:p>
            <a:pPr algn="ctr">
              <a:defRPr/>
            </a:pPr>
            <a:r>
              <a:rPr lang="en-US" altLang="zh-CN" sz="2800" b="1" spc="400" dirty="0">
                <a:solidFill>
                  <a:schemeClr val="bg1">
                    <a:lumMod val="50000"/>
                  </a:schemeClr>
                </a:solidFill>
                <a:latin typeface="微软雅黑" panose="020B0503020204020204" pitchFamily="34" charset="-122"/>
                <a:ea typeface="微软雅黑" panose="020B0503020204020204" pitchFamily="34" charset="-122"/>
              </a:rPr>
              <a:t>CONTENTS</a:t>
            </a:r>
            <a:endParaRPr lang="en-US" altLang="zh-CN" sz="2800" b="1" spc="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custDataLst>
              <p:tags r:id="rId2"/>
            </p:custDataLst>
          </p:nvPr>
        </p:nvGrpSpPr>
        <p:grpSpPr>
          <a:xfrm>
            <a:off x="2908300" y="3709035"/>
            <a:ext cx="7844155" cy="873760"/>
            <a:chOff x="4440115" y="1565967"/>
            <a:chExt cx="5785330" cy="580572"/>
          </a:xfrm>
        </p:grpSpPr>
        <p:sp>
          <p:nvSpPr>
            <p:cNvPr id="19" name="MH_Entry_1"/>
            <p:cNvSpPr txBox="1"/>
            <p:nvPr>
              <p:custDataLst>
                <p:tags r:id="rId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10000"/>
                </a:lnSpc>
              </a:pPr>
              <a:r>
                <a:rPr lang="en-US" altLang="zh-CN" sz="2400" b="1" dirty="0">
                  <a:solidFill>
                    <a:srgbClr val="04386F"/>
                  </a:solidFill>
                  <a:latin typeface="微软雅黑" panose="020B0503020204020204" pitchFamily="34" charset="-122"/>
                  <a:ea typeface="微软雅黑" panose="020B0503020204020204" pitchFamily="34" charset="-122"/>
                </a:rPr>
                <a:t>Review of climate factors considered in prediction</a:t>
              </a:r>
              <a:endParaRPr lang="en-US" altLang="zh-CN" sz="2400" b="1" dirty="0">
                <a:solidFill>
                  <a:srgbClr val="04386F"/>
                </a:solidFill>
                <a:latin typeface="微软雅黑" panose="020B0503020204020204" pitchFamily="34" charset="-122"/>
                <a:ea typeface="微软雅黑" panose="020B0503020204020204" pitchFamily="34" charset="-122"/>
              </a:endParaRPr>
            </a:p>
          </p:txBody>
        </p:sp>
        <p:sp>
          <p:nvSpPr>
            <p:cNvPr id="20" name="MH_Number_1">
              <a:hlinkClick r:id="rId4" action="ppaction://hlinksldjump"/>
            </p:cNvPr>
            <p:cNvSpPr/>
            <p:nvPr>
              <p:custDataLst>
                <p:tags r:id="rId5"/>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3</a:t>
              </a:r>
              <a:endParaRPr lang="en-US" altLang="zh-CN" sz="2400" b="1" dirty="0">
                <a:solidFill>
                  <a:prstClr val="white"/>
                </a:solidFill>
                <a:cs typeface="Times New Roman" panose="02020603050405020304" pitchFamily="18" charset="0"/>
              </a:endParaRPr>
            </a:p>
          </p:txBody>
        </p:sp>
      </p:grpSp>
      <p:grpSp>
        <p:nvGrpSpPr>
          <p:cNvPr id="3" name="组合 2"/>
          <p:cNvGrpSpPr/>
          <p:nvPr/>
        </p:nvGrpSpPr>
        <p:grpSpPr>
          <a:xfrm>
            <a:off x="2540" y="6311265"/>
            <a:ext cx="12185650" cy="568325"/>
            <a:chOff x="2540" y="6311265"/>
            <a:chExt cx="12185650" cy="568325"/>
          </a:xfrm>
        </p:grpSpPr>
        <p:sp>
          <p:nvSpPr>
            <p:cNvPr id="21" name="矩形 20"/>
            <p:cNvSpPr/>
            <p:nvPr/>
          </p:nvSpPr>
          <p:spPr>
            <a:xfrm>
              <a:off x="2540" y="6311265"/>
              <a:ext cx="12185650" cy="568325"/>
            </a:xfrm>
            <a:prstGeom prst="rect">
              <a:avLst/>
            </a:prstGeom>
            <a:solidFill>
              <a:srgbClr val="1355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endParaRPr lang="zh-CN" altLang="en-US" dirty="0">
                <a:solidFill>
                  <a:prstClr val="white"/>
                </a:solidFill>
              </a:endParaRPr>
            </a:p>
          </p:txBody>
        </p:sp>
        <p:sp>
          <p:nvSpPr>
            <p:cNvPr id="25" name="文本框 2"/>
            <p:cNvSpPr txBox="1">
              <a:spLocks noChangeArrowheads="1"/>
            </p:cNvSpPr>
            <p:nvPr/>
          </p:nvSpPr>
          <p:spPr bwMode="auto">
            <a:xfrm>
              <a:off x="8643620" y="6390005"/>
              <a:ext cx="339217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9pPr>
            </a:lstStyle>
            <a:p>
              <a:pPr algn="ctr" eaLnBrk="1" hangingPunct="1"/>
              <a:r>
                <a:rPr lang="en-US" altLang="zh-CN" sz="2000" b="1" dirty="0">
                  <a:solidFill>
                    <a:prstClr val="white"/>
                  </a:solidFill>
                  <a:latin typeface="微软雅黑" panose="020B0503020204020204" pitchFamily="34" charset="-122"/>
                </a:rPr>
                <a:t>Beijing Climate Center</a:t>
              </a:r>
              <a:endParaRPr lang="en-US" altLang="zh-CN" sz="2000" b="1" dirty="0">
                <a:solidFill>
                  <a:prstClr val="white"/>
                </a:solidFill>
                <a:latin typeface="微软雅黑" panose="020B0503020204020204" pitchFamily="34" charset="-122"/>
              </a:endParaRPr>
            </a:p>
          </p:txBody>
        </p:sp>
      </p:grpSp>
      <p:grpSp>
        <p:nvGrpSpPr>
          <p:cNvPr id="5" name="组合 4"/>
          <p:cNvGrpSpPr/>
          <p:nvPr>
            <p:custDataLst>
              <p:tags r:id="rId6"/>
            </p:custDataLst>
          </p:nvPr>
        </p:nvGrpSpPr>
        <p:grpSpPr>
          <a:xfrm>
            <a:off x="2926715" y="1198880"/>
            <a:ext cx="7844155" cy="873760"/>
            <a:chOff x="4440115" y="1565967"/>
            <a:chExt cx="5785330" cy="580572"/>
          </a:xfrm>
        </p:grpSpPr>
        <p:sp>
          <p:nvSpPr>
            <p:cNvPr id="6" name="MH_Entry_1"/>
            <p:cNvSpPr txBox="1"/>
            <p:nvPr>
              <p:custDataLst>
                <p:tags r:id="rId7"/>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rgbClr val="C00000"/>
                  </a:solidFill>
                  <a:latin typeface="微软雅黑" panose="020B0503020204020204" pitchFamily="34" charset="-122"/>
                  <a:ea typeface="微软雅黑" panose="020B0503020204020204" pitchFamily="34" charset="-122"/>
                </a:rPr>
                <a:t>Climate anomalies of 2025/26 winter and its possible mechanisms</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7" name="MH_Number_1">
              <a:hlinkClick r:id="rId4" action="ppaction://hlinksldjump"/>
            </p:cNvPr>
            <p:cNvSpPr/>
            <p:nvPr>
              <p:custDataLst>
                <p:tags r:id="rId8"/>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1</a:t>
              </a:r>
              <a:endParaRPr lang="en-US" altLang="zh-CN" sz="2400" b="1" dirty="0">
                <a:solidFill>
                  <a:prstClr val="white"/>
                </a:solidFill>
                <a:cs typeface="Times New Roman" panose="02020603050405020304" pitchFamily="18" charset="0"/>
              </a:endParaRPr>
            </a:p>
          </p:txBody>
        </p:sp>
      </p:grpSp>
      <p:grpSp>
        <p:nvGrpSpPr>
          <p:cNvPr id="10" name="组合 9"/>
          <p:cNvGrpSpPr/>
          <p:nvPr>
            <p:custDataLst>
              <p:tags r:id="rId9"/>
            </p:custDataLst>
          </p:nvPr>
        </p:nvGrpSpPr>
        <p:grpSpPr>
          <a:xfrm>
            <a:off x="2926715" y="2446020"/>
            <a:ext cx="7844155" cy="873760"/>
            <a:chOff x="4440115" y="1565967"/>
            <a:chExt cx="5785330" cy="580572"/>
          </a:xfrm>
        </p:grpSpPr>
        <p:sp>
          <p:nvSpPr>
            <p:cNvPr id="11" name="MH_Entry_1"/>
            <p:cNvSpPr txBox="1"/>
            <p:nvPr>
              <p:custDataLst>
                <p:tags r:id="rId10"/>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chemeClr val="accent5">
                      <a:lumMod val="50000"/>
                    </a:schemeClr>
                  </a:solidFill>
                  <a:latin typeface="微软雅黑" panose="020B0503020204020204" pitchFamily="34" charset="-122"/>
                  <a:ea typeface="微软雅黑" panose="020B0503020204020204" pitchFamily="34" charset="-122"/>
                  <a:sym typeface="+mn-ea"/>
                </a:rPr>
                <a:t>Verification seasonal prediction of 2025/26 winter</a:t>
              </a:r>
              <a:endParaRPr lang="en-US" altLang="zh-CN" sz="2400" b="1" dirty="0">
                <a:solidFill>
                  <a:schemeClr val="accent5">
                    <a:lumMod val="50000"/>
                  </a:schemeClr>
                </a:solidFill>
                <a:latin typeface="微软雅黑" panose="020B0503020204020204" pitchFamily="34" charset="-122"/>
                <a:ea typeface="微软雅黑" panose="020B0503020204020204" pitchFamily="34" charset="-122"/>
                <a:sym typeface="+mn-ea"/>
              </a:endParaRPr>
            </a:p>
          </p:txBody>
        </p:sp>
        <p:sp>
          <p:nvSpPr>
            <p:cNvPr id="12" name="MH_Number_1">
              <a:hlinkClick r:id="rId4" action="ppaction://hlinksldjump"/>
            </p:cNvPr>
            <p:cNvSpPr/>
            <p:nvPr>
              <p:custDataLst>
                <p:tags r:id="rId11"/>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2</a:t>
              </a:r>
              <a:endParaRPr lang="en-US" altLang="zh-CN" sz="2400" b="1" dirty="0">
                <a:solidFill>
                  <a:prstClr val="white"/>
                </a:solidFill>
                <a:cs typeface="Times New Roman" panose="02020603050405020304" pitchFamily="18" charset="0"/>
              </a:endParaRPr>
            </a:p>
          </p:txBody>
        </p:sp>
      </p:grpSp>
      <p:grpSp>
        <p:nvGrpSpPr>
          <p:cNvPr id="13" name="组合 12"/>
          <p:cNvGrpSpPr/>
          <p:nvPr>
            <p:custDataLst>
              <p:tags r:id="rId12"/>
            </p:custDataLst>
          </p:nvPr>
        </p:nvGrpSpPr>
        <p:grpSpPr>
          <a:xfrm>
            <a:off x="2908300" y="4906645"/>
            <a:ext cx="7844155" cy="873760"/>
            <a:chOff x="4440115" y="1565967"/>
            <a:chExt cx="5785330" cy="580572"/>
          </a:xfrm>
        </p:grpSpPr>
        <p:sp>
          <p:nvSpPr>
            <p:cNvPr id="14" name="MH_Entry_1"/>
            <p:cNvSpPr txBox="1"/>
            <p:nvPr>
              <p:custDataLst>
                <p:tags r:id="rId1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30000"/>
                </a:lnSpc>
              </a:pPr>
              <a:r>
                <a:rPr lang="en-US" altLang="zh-CN" sz="2400" b="1" dirty="0">
                  <a:solidFill>
                    <a:srgbClr val="04386F"/>
                  </a:solidFill>
                  <a:latin typeface="微软雅黑" panose="020B0503020204020204" pitchFamily="34" charset="-122"/>
                  <a:ea typeface="微软雅黑" panose="020B0503020204020204" pitchFamily="34" charset="-122"/>
                </a:rPr>
                <a:t>Conclusions and discussions</a:t>
              </a:r>
              <a:endParaRPr lang="en-US" altLang="zh-CN" sz="2400" b="1" dirty="0">
                <a:solidFill>
                  <a:srgbClr val="04386F"/>
                </a:solidFill>
                <a:latin typeface="微软雅黑" panose="020B0503020204020204" pitchFamily="34" charset="-122"/>
                <a:ea typeface="微软雅黑" panose="020B0503020204020204" pitchFamily="34" charset="-122"/>
              </a:endParaRPr>
            </a:p>
          </p:txBody>
        </p:sp>
        <p:sp>
          <p:nvSpPr>
            <p:cNvPr id="15" name="MH_Number_1">
              <a:hlinkClick r:id="rId4" action="ppaction://hlinksldjump"/>
            </p:cNvPr>
            <p:cNvSpPr/>
            <p:nvPr>
              <p:custDataLst>
                <p:tags r:id="rId14"/>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4</a:t>
              </a:r>
              <a:endParaRPr lang="en-US" altLang="zh-CN" sz="2400" b="1" dirty="0">
                <a:solidFill>
                  <a:prstClr val="white"/>
                </a:solidFill>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idx="4294967295"/>
          </p:nvPr>
        </p:nvSpPr>
        <p:spPr>
          <a:xfrm>
            <a:off x="976108" y="102870"/>
            <a:ext cx="10515600" cy="823595"/>
          </a:xfrm>
        </p:spPr>
        <p:txBody>
          <a:bodyPr>
            <a:normAutofit fontScale="90000"/>
          </a:bodyPr>
          <a:lstStyle/>
          <a:p>
            <a:pPr>
              <a:lnSpc>
                <a:spcPct val="90000"/>
              </a:lnSpc>
            </a:pPr>
            <a:r>
              <a:rPr lang="en-US" altLang="zh-CN" sz="3200" b="1" dirty="0">
                <a:solidFill>
                  <a:srgbClr val="C00000"/>
                </a:solidFill>
                <a:latin typeface="微软雅黑" panose="020B0503020204020204" pitchFamily="34" charset="-122"/>
                <a:ea typeface="微软雅黑" panose="020B0503020204020204" pitchFamily="34" charset="-122"/>
              </a:rPr>
              <a:t>Bias</a:t>
            </a:r>
            <a:r>
              <a:rPr lang="zh-CN" altLang="en-US" sz="3200" b="1" dirty="0">
                <a:solidFill>
                  <a:srgbClr val="C00000"/>
                </a:solidFill>
                <a:latin typeface="微软雅黑" panose="020B0503020204020204" pitchFamily="34" charset="-122"/>
                <a:ea typeface="微软雅黑" panose="020B0503020204020204" pitchFamily="34" charset="-122"/>
              </a:rPr>
              <a:t>：③</a:t>
            </a:r>
            <a:r>
              <a:rPr lang="en-US" altLang="zh-CN" sz="3200" b="1" dirty="0">
                <a:solidFill>
                  <a:srgbClr val="C00000"/>
                </a:solidFill>
                <a:latin typeface="微软雅黑" panose="020B0503020204020204" pitchFamily="34" charset="-122"/>
                <a:ea typeface="微软雅黑" panose="020B0503020204020204" pitchFamily="34" charset="-122"/>
              </a:rPr>
              <a:t> Predictability of </a:t>
            </a:r>
            <a:r>
              <a:rPr lang="en-US" altLang="zh-CN" sz="2800" b="1" dirty="0">
                <a:solidFill>
                  <a:srgbClr val="C00000"/>
                </a:solidFill>
                <a:latin typeface="微软雅黑" panose="020B0503020204020204" pitchFamily="34" charset="-122"/>
                <a:ea typeface="微软雅黑" panose="020B0503020204020204" pitchFamily="34" charset="-122"/>
              </a:rPr>
              <a:t>intrasonal </a:t>
            </a:r>
            <a:r>
              <a:rPr lang="en-US" altLang="zh-CN" sz="3200" b="1" dirty="0">
                <a:solidFill>
                  <a:srgbClr val="C00000"/>
                </a:solidFill>
                <a:latin typeface="微软雅黑" panose="020B0503020204020204" pitchFamily="34" charset="-122"/>
                <a:ea typeface="微软雅黑" panose="020B0503020204020204" pitchFamily="34" charset="-122"/>
              </a:rPr>
              <a:t>variability of atmopheric circulation in mid-high latitudes</a:t>
            </a:r>
            <a:endParaRPr lang="en-US" altLang="zh-CN" sz="3200" b="1"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530225" y="1065530"/>
            <a:ext cx="11275695" cy="1410335"/>
          </a:xfrm>
          <a:prstGeom prst="rect">
            <a:avLst/>
          </a:prstGeom>
          <a:solidFill>
            <a:schemeClr val="bg1"/>
          </a:solidFill>
          <a:ln w="12700">
            <a:solidFill>
              <a:srgbClr val="0000FF"/>
            </a:solidFill>
            <a:prstDash val="solid"/>
          </a:ln>
        </p:spPr>
        <p:txBody>
          <a:bodyPr wrap="square">
            <a:noAutofit/>
          </a:bodyPr>
          <a:lstStyle/>
          <a:p>
            <a:pPr marL="342900" indent="-342900">
              <a:lnSpc>
                <a:spcPct val="110000"/>
              </a:lnSpc>
              <a:buFont typeface="Wingdings" panose="05000000000000000000" pitchFamily="2" charset="2"/>
              <a:buChar char="Ø"/>
            </a:pPr>
            <a:r>
              <a:rPr lang="en-US" altLang="zh-CN" b="1" dirty="0">
                <a:latin typeface="微软雅黑" panose="020B0503020204020204" pitchFamily="34" charset="-122"/>
                <a:ea typeface="微软雅黑" panose="020B0503020204020204" pitchFamily="34" charset="-122"/>
              </a:rPr>
              <a:t>The East Asian winter monsoon is  controlled by internal dynamic processes in the mid-high latitude atmospheric circulation;</a:t>
            </a:r>
            <a:endParaRPr lang="en-US" altLang="zh-CN" b="1" dirty="0">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pitchFamily="2" charset="2"/>
              <a:buChar char="Ø"/>
            </a:pPr>
            <a:r>
              <a:rPr lang="en-US" altLang="zh-CN" b="1" dirty="0">
                <a:latin typeface="微软雅黑" panose="020B0503020204020204" pitchFamily="34" charset="-122"/>
                <a:ea typeface="微软雅黑" panose="020B0503020204020204" pitchFamily="34" charset="-122"/>
              </a:rPr>
              <a:t>The significant intraseasonal variability of </a:t>
            </a:r>
            <a:r>
              <a:rPr lang="en-US" altLang="zh-CN" b="1" dirty="0">
                <a:latin typeface="微软雅黑" panose="020B0503020204020204" pitchFamily="34" charset="-122"/>
                <a:ea typeface="微软雅黑" panose="020B0503020204020204" pitchFamily="34" charset="-122"/>
                <a:sym typeface="+mn-ea"/>
              </a:rPr>
              <a:t>the mid-high latitude atmospheric circulation</a:t>
            </a:r>
            <a:r>
              <a:rPr lang="en-US" altLang="zh-CN" b="1" dirty="0">
                <a:latin typeface="微软雅黑" panose="020B0503020204020204" pitchFamily="34" charset="-122"/>
                <a:ea typeface="微软雅黑" panose="020B0503020204020204" pitchFamily="34" charset="-122"/>
              </a:rPr>
              <a:t>, while its predictability is low due to its intrinsic chaotic nature. </a:t>
            </a:r>
            <a:endParaRPr lang="en-US" altLang="zh-CN" b="1"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3055" y="3429010"/>
            <a:ext cx="3645075" cy="2038106"/>
          </a:xfrm>
          <a:prstGeom prst="rect">
            <a:avLst/>
          </a:prstGeom>
        </p:spPr>
      </p:pic>
      <p:pic>
        <p:nvPicPr>
          <p:cNvPr id="23" name="图片 22"/>
          <p:cNvPicPr>
            <a:picLocks noChangeAspect="1"/>
          </p:cNvPicPr>
          <p:nvPr/>
        </p:nvPicPr>
        <p:blipFill>
          <a:blip r:embed="rId2"/>
          <a:stretch>
            <a:fillRect/>
          </a:stretch>
        </p:blipFill>
        <p:spPr>
          <a:xfrm>
            <a:off x="3905885" y="2604770"/>
            <a:ext cx="7793355" cy="438912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2"/>
          <p:cNvSpPr txBox="1"/>
          <p:nvPr>
            <p:custDataLst>
              <p:tags r:id="rId1"/>
            </p:custDataLst>
          </p:nvPr>
        </p:nvSpPr>
        <p:spPr>
          <a:xfrm rot="5400000">
            <a:off x="-19050" y="2477135"/>
            <a:ext cx="3693160" cy="521970"/>
          </a:xfrm>
          <a:prstGeom prst="rect">
            <a:avLst/>
          </a:prstGeom>
          <a:noFill/>
        </p:spPr>
        <p:txBody>
          <a:bodyPr wrap="square">
            <a:spAutoFit/>
          </a:bodyPr>
          <a:lstStyle/>
          <a:p>
            <a:pPr algn="ctr">
              <a:defRPr/>
            </a:pPr>
            <a:r>
              <a:rPr lang="en-US" altLang="zh-CN" sz="2800" b="1" spc="400" dirty="0">
                <a:solidFill>
                  <a:schemeClr val="bg1">
                    <a:lumMod val="50000"/>
                  </a:schemeClr>
                </a:solidFill>
                <a:latin typeface="微软雅黑" panose="020B0503020204020204" pitchFamily="34" charset="-122"/>
                <a:ea typeface="微软雅黑" panose="020B0503020204020204" pitchFamily="34" charset="-122"/>
              </a:rPr>
              <a:t>CONTENTS</a:t>
            </a:r>
            <a:endParaRPr lang="en-US" altLang="zh-CN" sz="2800" b="1" spc="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custDataLst>
              <p:tags r:id="rId2"/>
            </p:custDataLst>
          </p:nvPr>
        </p:nvGrpSpPr>
        <p:grpSpPr>
          <a:xfrm>
            <a:off x="2908300" y="3709035"/>
            <a:ext cx="7844155" cy="873760"/>
            <a:chOff x="4440115" y="1565967"/>
            <a:chExt cx="5785330" cy="580572"/>
          </a:xfrm>
        </p:grpSpPr>
        <p:sp>
          <p:nvSpPr>
            <p:cNvPr id="19" name="MH_Entry_1"/>
            <p:cNvSpPr txBox="1"/>
            <p:nvPr>
              <p:custDataLst>
                <p:tags r:id="rId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10000"/>
                </a:lnSpc>
              </a:pPr>
              <a:r>
                <a:rPr lang="en-US" altLang="zh-CN" sz="2400" b="1" dirty="0">
                  <a:solidFill>
                    <a:srgbClr val="04386F"/>
                  </a:solidFill>
                  <a:latin typeface="微软雅黑" panose="020B0503020204020204" pitchFamily="34" charset="-122"/>
                  <a:ea typeface="微软雅黑" panose="020B0503020204020204" pitchFamily="34" charset="-122"/>
                </a:rPr>
                <a:t>Review of climate factors considered in prediction</a:t>
              </a:r>
              <a:endParaRPr lang="en-US" altLang="zh-CN" sz="2400" b="1" dirty="0">
                <a:solidFill>
                  <a:srgbClr val="04386F"/>
                </a:solidFill>
                <a:latin typeface="微软雅黑" panose="020B0503020204020204" pitchFamily="34" charset="-122"/>
                <a:ea typeface="微软雅黑" panose="020B0503020204020204" pitchFamily="34" charset="-122"/>
              </a:endParaRPr>
            </a:p>
          </p:txBody>
        </p:sp>
        <p:sp>
          <p:nvSpPr>
            <p:cNvPr id="20" name="MH_Number_1">
              <a:hlinkClick r:id="rId4" action="ppaction://hlinksldjump"/>
            </p:cNvPr>
            <p:cNvSpPr/>
            <p:nvPr>
              <p:custDataLst>
                <p:tags r:id="rId5"/>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3</a:t>
              </a:r>
              <a:endParaRPr lang="en-US" altLang="zh-CN" sz="2400" b="1" dirty="0">
                <a:solidFill>
                  <a:prstClr val="white"/>
                </a:solidFill>
                <a:cs typeface="Times New Roman" panose="02020603050405020304" pitchFamily="18" charset="0"/>
              </a:endParaRPr>
            </a:p>
          </p:txBody>
        </p:sp>
      </p:grpSp>
      <p:grpSp>
        <p:nvGrpSpPr>
          <p:cNvPr id="3" name="组合 2"/>
          <p:cNvGrpSpPr/>
          <p:nvPr/>
        </p:nvGrpSpPr>
        <p:grpSpPr>
          <a:xfrm>
            <a:off x="2540" y="6311265"/>
            <a:ext cx="12185650" cy="568325"/>
            <a:chOff x="2540" y="6311265"/>
            <a:chExt cx="12185650" cy="568325"/>
          </a:xfrm>
        </p:grpSpPr>
        <p:sp>
          <p:nvSpPr>
            <p:cNvPr id="21" name="矩形 20"/>
            <p:cNvSpPr/>
            <p:nvPr/>
          </p:nvSpPr>
          <p:spPr>
            <a:xfrm>
              <a:off x="2540" y="6311265"/>
              <a:ext cx="12185650" cy="568325"/>
            </a:xfrm>
            <a:prstGeom prst="rect">
              <a:avLst/>
            </a:prstGeom>
            <a:solidFill>
              <a:srgbClr val="1355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endParaRPr lang="zh-CN" altLang="en-US" dirty="0">
                <a:solidFill>
                  <a:prstClr val="white"/>
                </a:solidFill>
              </a:endParaRPr>
            </a:p>
          </p:txBody>
        </p:sp>
        <p:sp>
          <p:nvSpPr>
            <p:cNvPr id="25" name="文本框 2"/>
            <p:cNvSpPr txBox="1">
              <a:spLocks noChangeArrowheads="1"/>
            </p:cNvSpPr>
            <p:nvPr/>
          </p:nvSpPr>
          <p:spPr bwMode="auto">
            <a:xfrm>
              <a:off x="8643620" y="6390005"/>
              <a:ext cx="339217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Franklin Gothic Medium" panose="020B06030201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Franklin Gothic Medium" panose="020B0603020102020204" pitchFamily="34" charset="0"/>
                  <a:ea typeface="微软雅黑" panose="020B0503020204020204" pitchFamily="34" charset="-122"/>
                  <a:cs typeface="+mn-cs"/>
                </a:defRPr>
              </a:lvl9pPr>
            </a:lstStyle>
            <a:p>
              <a:pPr algn="ctr" eaLnBrk="1" hangingPunct="1"/>
              <a:r>
                <a:rPr lang="en-US" altLang="zh-CN" sz="2000" b="1" dirty="0">
                  <a:solidFill>
                    <a:prstClr val="white"/>
                  </a:solidFill>
                  <a:latin typeface="微软雅黑" panose="020B0503020204020204" pitchFamily="34" charset="-122"/>
                  <a:sym typeface="+mn-ea"/>
                </a:rPr>
                <a:t>Beijing</a:t>
              </a:r>
              <a:r>
                <a:rPr lang="en-US" altLang="zh-CN" sz="2000" b="1" dirty="0">
                  <a:solidFill>
                    <a:prstClr val="white"/>
                  </a:solidFill>
                  <a:latin typeface="微软雅黑" panose="020B0503020204020204" pitchFamily="34" charset="-122"/>
                </a:rPr>
                <a:t> Climate Center</a:t>
              </a:r>
              <a:endParaRPr lang="en-US" altLang="zh-CN" sz="2000" b="1" dirty="0">
                <a:solidFill>
                  <a:prstClr val="white"/>
                </a:solidFill>
                <a:latin typeface="微软雅黑" panose="020B0503020204020204" pitchFamily="34" charset="-122"/>
              </a:endParaRPr>
            </a:p>
          </p:txBody>
        </p:sp>
      </p:grpSp>
      <p:grpSp>
        <p:nvGrpSpPr>
          <p:cNvPr id="5" name="组合 4"/>
          <p:cNvGrpSpPr/>
          <p:nvPr>
            <p:custDataLst>
              <p:tags r:id="rId6"/>
            </p:custDataLst>
          </p:nvPr>
        </p:nvGrpSpPr>
        <p:grpSpPr>
          <a:xfrm>
            <a:off x="2926715" y="1198880"/>
            <a:ext cx="7844155" cy="873760"/>
            <a:chOff x="4440115" y="1565967"/>
            <a:chExt cx="5785330" cy="580572"/>
          </a:xfrm>
        </p:grpSpPr>
        <p:sp>
          <p:nvSpPr>
            <p:cNvPr id="6" name="MH_Entry_1"/>
            <p:cNvSpPr txBox="1"/>
            <p:nvPr>
              <p:custDataLst>
                <p:tags r:id="rId7"/>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chemeClr val="accent5">
                      <a:lumMod val="50000"/>
                    </a:schemeClr>
                  </a:solidFill>
                  <a:latin typeface="微软雅黑" panose="020B0503020204020204" pitchFamily="34" charset="-122"/>
                  <a:ea typeface="微软雅黑" panose="020B0503020204020204" pitchFamily="34" charset="-122"/>
                </a:rPr>
                <a:t>Climate anomalies of 2025/26 winter and its possible mechanisms</a:t>
              </a:r>
              <a:endParaRPr lang="en-US" altLang="zh-CN" sz="2400" b="1"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7" name="MH_Number_1">
              <a:hlinkClick r:id="rId4" action="ppaction://hlinksldjump"/>
            </p:cNvPr>
            <p:cNvSpPr/>
            <p:nvPr>
              <p:custDataLst>
                <p:tags r:id="rId8"/>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1</a:t>
              </a:r>
              <a:endParaRPr lang="en-US" altLang="zh-CN" sz="2400" b="1" dirty="0">
                <a:solidFill>
                  <a:prstClr val="white"/>
                </a:solidFill>
                <a:cs typeface="Times New Roman" panose="02020603050405020304" pitchFamily="18" charset="0"/>
              </a:endParaRPr>
            </a:p>
          </p:txBody>
        </p:sp>
      </p:grpSp>
      <p:grpSp>
        <p:nvGrpSpPr>
          <p:cNvPr id="10" name="组合 9"/>
          <p:cNvGrpSpPr/>
          <p:nvPr>
            <p:custDataLst>
              <p:tags r:id="rId9"/>
            </p:custDataLst>
          </p:nvPr>
        </p:nvGrpSpPr>
        <p:grpSpPr>
          <a:xfrm>
            <a:off x="2926715" y="2446020"/>
            <a:ext cx="7844155" cy="873760"/>
            <a:chOff x="4440115" y="1565967"/>
            <a:chExt cx="5785330" cy="580572"/>
          </a:xfrm>
        </p:grpSpPr>
        <p:sp>
          <p:nvSpPr>
            <p:cNvPr id="11" name="MH_Entry_1"/>
            <p:cNvSpPr txBox="1"/>
            <p:nvPr>
              <p:custDataLst>
                <p:tags r:id="rId10"/>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gn="l">
                <a:lnSpc>
                  <a:spcPct val="110000"/>
                </a:lnSpc>
                <a:buClrTx/>
                <a:buSzTx/>
                <a:buFontTx/>
              </a:pPr>
              <a:r>
                <a:rPr lang="en-US" altLang="zh-CN" sz="2400" b="1" dirty="0">
                  <a:solidFill>
                    <a:schemeClr val="accent5">
                      <a:lumMod val="50000"/>
                    </a:schemeClr>
                  </a:solidFill>
                  <a:latin typeface="微软雅黑" panose="020B0503020204020204" pitchFamily="34" charset="-122"/>
                  <a:ea typeface="微软雅黑" panose="020B0503020204020204" pitchFamily="34" charset="-122"/>
                  <a:sym typeface="+mn-ea"/>
                </a:rPr>
                <a:t>Verification seasonal prediction of 2025/26 winter</a:t>
              </a:r>
              <a:endParaRPr lang="en-US" altLang="zh-CN" sz="2400" b="1" dirty="0">
                <a:solidFill>
                  <a:schemeClr val="accent5">
                    <a:lumMod val="50000"/>
                  </a:schemeClr>
                </a:solidFill>
                <a:latin typeface="微软雅黑" panose="020B0503020204020204" pitchFamily="34" charset="-122"/>
                <a:ea typeface="微软雅黑" panose="020B0503020204020204" pitchFamily="34" charset="-122"/>
                <a:sym typeface="+mn-ea"/>
              </a:endParaRPr>
            </a:p>
          </p:txBody>
        </p:sp>
        <p:sp>
          <p:nvSpPr>
            <p:cNvPr id="12" name="MH_Number_1">
              <a:hlinkClick r:id="rId4" action="ppaction://hlinksldjump"/>
            </p:cNvPr>
            <p:cNvSpPr/>
            <p:nvPr>
              <p:custDataLst>
                <p:tags r:id="rId11"/>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2</a:t>
              </a:r>
              <a:endParaRPr lang="en-US" altLang="zh-CN" sz="2400" b="1" dirty="0">
                <a:solidFill>
                  <a:prstClr val="white"/>
                </a:solidFill>
                <a:cs typeface="Times New Roman" panose="02020603050405020304" pitchFamily="18" charset="0"/>
              </a:endParaRPr>
            </a:p>
          </p:txBody>
        </p:sp>
      </p:grpSp>
      <p:grpSp>
        <p:nvGrpSpPr>
          <p:cNvPr id="13" name="组合 12"/>
          <p:cNvGrpSpPr/>
          <p:nvPr>
            <p:custDataLst>
              <p:tags r:id="rId12"/>
            </p:custDataLst>
          </p:nvPr>
        </p:nvGrpSpPr>
        <p:grpSpPr>
          <a:xfrm>
            <a:off x="2908300" y="4906645"/>
            <a:ext cx="7844155" cy="873760"/>
            <a:chOff x="4440115" y="1565967"/>
            <a:chExt cx="5785330" cy="580572"/>
          </a:xfrm>
        </p:grpSpPr>
        <p:sp>
          <p:nvSpPr>
            <p:cNvPr id="14" name="MH_Entry_1"/>
            <p:cNvSpPr txBox="1"/>
            <p:nvPr>
              <p:custDataLst>
                <p:tags r:id="rId13"/>
              </p:custDataLst>
            </p:nvPr>
          </p:nvSpPr>
          <p:spPr>
            <a:xfrm>
              <a:off x="4955794" y="1565967"/>
              <a:ext cx="5269651" cy="58057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1" fmla="*/ 3064329 w 3155769"/>
                <a:gd name="connsiteY0-2" fmla="*/ 437055 h 528495"/>
                <a:gd name="connsiteX1-3" fmla="*/ 0 w 3155769"/>
                <a:gd name="connsiteY1-4" fmla="*/ 437055 h 528495"/>
                <a:gd name="connsiteX2-5" fmla="*/ 0 w 3155769"/>
                <a:gd name="connsiteY2-6" fmla="*/ 0 h 528495"/>
                <a:gd name="connsiteX3-7" fmla="*/ 3064329 w 3155769"/>
                <a:gd name="connsiteY3-8" fmla="*/ 0 h 528495"/>
                <a:gd name="connsiteX4-9" fmla="*/ 3155769 w 3155769"/>
                <a:gd name="connsiteY4-10" fmla="*/ 528495 h 528495"/>
                <a:gd name="connsiteX0-11" fmla="*/ 3064329 w 3064329"/>
                <a:gd name="connsiteY0-12" fmla="*/ 437055 h 437055"/>
                <a:gd name="connsiteX1-13" fmla="*/ 0 w 3064329"/>
                <a:gd name="connsiteY1-14" fmla="*/ 437055 h 437055"/>
                <a:gd name="connsiteX2-15" fmla="*/ 0 w 3064329"/>
                <a:gd name="connsiteY2-16" fmla="*/ 0 h 437055"/>
                <a:gd name="connsiteX3-17" fmla="*/ 3064329 w 3064329"/>
                <a:gd name="connsiteY3-18" fmla="*/ 0 h 437055"/>
              </a:gdLst>
              <a:ahLst/>
              <a:cxnLst>
                <a:cxn ang="0">
                  <a:pos x="connsiteX0-1" y="connsiteY0-2"/>
                </a:cxn>
                <a:cxn ang="0">
                  <a:pos x="connsiteX1-3" y="connsiteY1-4"/>
                </a:cxn>
                <a:cxn ang="0">
                  <a:pos x="connsiteX2-5" y="connsiteY2-6"/>
                </a:cxn>
                <a:cxn ang="0">
                  <a:pos x="connsiteX3-7" y="connsiteY3-8"/>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Autofit/>
            </a:bodyPr>
            <a:lstStyle/>
            <a:p>
              <a:pPr>
                <a:lnSpc>
                  <a:spcPct val="130000"/>
                </a:lnSpc>
              </a:pPr>
              <a:r>
                <a:rPr lang="en-US" altLang="zh-CN" sz="2400" b="1" dirty="0">
                  <a:solidFill>
                    <a:srgbClr val="C00000"/>
                  </a:solidFill>
                  <a:latin typeface="微软雅黑" panose="020B0503020204020204" pitchFamily="34" charset="-122"/>
                  <a:ea typeface="微软雅黑" panose="020B0503020204020204" pitchFamily="34" charset="-122"/>
                </a:rPr>
                <a:t>Conclusions and discussions</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15" name="MH_Number_1">
              <a:hlinkClick r:id="rId4" action="ppaction://hlinksldjump"/>
            </p:cNvPr>
            <p:cNvSpPr/>
            <p:nvPr>
              <p:custDataLst>
                <p:tags r:id="rId14"/>
              </p:custDataLst>
            </p:nvPr>
          </p:nvSpPr>
          <p:spPr>
            <a:xfrm>
              <a:off x="4440115" y="1565967"/>
              <a:ext cx="692462" cy="580572"/>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prstClr val="white"/>
                  </a:solidFill>
                  <a:cs typeface="Times New Roman" panose="02020603050405020304" pitchFamily="18" charset="0"/>
                </a:rPr>
                <a:t>4</a:t>
              </a:r>
              <a:endParaRPr lang="en-US" altLang="zh-CN" sz="2400" b="1" dirty="0">
                <a:solidFill>
                  <a:prstClr val="white"/>
                </a:solidFill>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idx="4294967295"/>
          </p:nvPr>
        </p:nvSpPr>
        <p:spPr>
          <a:xfrm>
            <a:off x="1149262" y="118997"/>
            <a:ext cx="10515600" cy="823595"/>
          </a:xfrm>
        </p:spPr>
        <p:txBody>
          <a:bodyPr>
            <a:normAutofit fontScale="90000"/>
          </a:bodyPr>
          <a:lstStyle/>
          <a:p>
            <a:pPr>
              <a:lnSpc>
                <a:spcPct val="100000"/>
              </a:lnSpc>
            </a:pPr>
            <a:r>
              <a:rPr lang="en-US" sz="3200" b="1" dirty="0" smtClean="0">
                <a:solidFill>
                  <a:srgbClr val="0000FF"/>
                </a:solidFill>
                <a:latin typeface="微软雅黑" panose="020B0503020204020204" pitchFamily="34" charset="-122"/>
                <a:ea typeface="微软雅黑" panose="020B0503020204020204" pitchFamily="34" charset="-122"/>
              </a:rPr>
              <a:t>Improve predition skill of intraseasonal variability via hybrid AI and numerical methods</a:t>
            </a:r>
            <a:endParaRPr lang="en-US" sz="3200" b="1" dirty="0">
              <a:solidFill>
                <a:srgbClr val="0000FF"/>
              </a:solidFill>
              <a:latin typeface="微软雅黑" panose="020B0503020204020204" pitchFamily="34" charset="-122"/>
              <a:ea typeface="微软雅黑" panose="020B0503020204020204" pitchFamily="34" charset="-122"/>
            </a:endParaRPr>
          </a:p>
        </p:txBody>
      </p:sp>
      <p:sp>
        <p:nvSpPr>
          <p:cNvPr id="7" name="圆角矩形 6"/>
          <p:cNvSpPr/>
          <p:nvPr/>
        </p:nvSpPr>
        <p:spPr>
          <a:xfrm>
            <a:off x="995082" y="1129553"/>
            <a:ext cx="2133600" cy="475129"/>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rPr>
              <a:t>Difficulties</a:t>
            </a:r>
            <a:endParaRPr lang="en-US" altLang="zh-CN" sz="2400" b="1" dirty="0">
              <a:solidFill>
                <a:schemeClr val="tx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589928" y="1102659"/>
            <a:ext cx="2133600" cy="475129"/>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latin typeface="微软雅黑" panose="020B0503020204020204" pitchFamily="34" charset="-122"/>
                <a:ea typeface="微软雅黑" panose="020B0503020204020204" pitchFamily="34" charset="-122"/>
              </a:rPr>
              <a:t>Research</a:t>
            </a:r>
            <a:endParaRPr lang="en-US" altLang="zh-CN" sz="2400" b="1" dirty="0" smtClean="0">
              <a:solidFill>
                <a:schemeClr val="tx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8364069" y="1102658"/>
            <a:ext cx="2133600" cy="475129"/>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latin typeface="微软雅黑" panose="020B0503020204020204" pitchFamily="34" charset="-122"/>
                <a:ea typeface="微软雅黑" panose="020B0503020204020204" pitchFamily="34" charset="-122"/>
              </a:rPr>
              <a:t>Goals</a:t>
            </a:r>
            <a:endParaRPr lang="en-US" altLang="zh-CN" sz="2400" b="1" dirty="0" smtClean="0">
              <a:solidFill>
                <a:schemeClr val="tx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995082" y="2146088"/>
            <a:ext cx="2133600" cy="1120588"/>
          </a:xfrm>
          <a:prstGeom prst="roundRect">
            <a:avLst/>
          </a:prstGeom>
          <a:gradFill flip="none" rotWithShape="1">
            <a:gsLst>
              <a:gs pos="0">
                <a:srgbClr val="1565C0"/>
              </a:gs>
              <a:gs pos="50000">
                <a:schemeClr val="accent1">
                  <a:lumMod val="60000"/>
                  <a:lumOff val="40000"/>
                </a:schemeClr>
              </a:gs>
              <a:gs pos="100000">
                <a:srgbClr val="1565C0"/>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FF00"/>
                </a:solidFill>
                <a:latin typeface="微软雅黑" panose="020B0503020204020204" pitchFamily="34" charset="-122"/>
                <a:ea typeface="微软雅黑" panose="020B0503020204020204" pitchFamily="34" charset="-122"/>
              </a:rPr>
              <a:t>Extreme cold and warm events under global warming</a:t>
            </a:r>
            <a:endParaRPr lang="en-US" b="1" dirty="0" smtClean="0">
              <a:solidFill>
                <a:srgbClr val="FFFF0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995082" y="3433482"/>
            <a:ext cx="2133600" cy="1120588"/>
          </a:xfrm>
          <a:prstGeom prst="roundRect">
            <a:avLst/>
          </a:prstGeom>
          <a:gradFill flip="none" rotWithShape="1">
            <a:gsLst>
              <a:gs pos="0">
                <a:srgbClr val="1565C0"/>
              </a:gs>
              <a:gs pos="50000">
                <a:schemeClr val="accent1">
                  <a:lumMod val="60000"/>
                  <a:lumOff val="40000"/>
                </a:schemeClr>
              </a:gs>
              <a:gs pos="100000">
                <a:srgbClr val="1565C0"/>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FF00"/>
                </a:solidFill>
                <a:latin typeface="微软雅黑" panose="020B0503020204020204" pitchFamily="34" charset="-122"/>
                <a:ea typeface="微软雅黑" panose="020B0503020204020204" pitchFamily="34" charset="-122"/>
              </a:rPr>
              <a:t>Shortcomings of numerical models</a:t>
            </a:r>
            <a:endParaRPr lang="en-US" sz="2000" b="1" dirty="0">
              <a:solidFill>
                <a:srgbClr val="FFFF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4403725" y="1976120"/>
            <a:ext cx="2828290" cy="1794510"/>
          </a:xfrm>
          <a:prstGeom prst="roundRect">
            <a:avLst/>
          </a:prstGeom>
          <a:gradFill flip="none" rotWithShape="1">
            <a:gsLst>
              <a:gs pos="0">
                <a:schemeClr val="accent1">
                  <a:lumMod val="60000"/>
                  <a:lumOff val="40000"/>
                </a:schemeClr>
              </a:gs>
              <a:gs pos="50000">
                <a:schemeClr val="accent1">
                  <a:lumMod val="20000"/>
                  <a:lumOff val="80000"/>
                </a:schemeClr>
              </a:gs>
              <a:gs pos="100000">
                <a:schemeClr val="accent1">
                  <a:lumMod val="40000"/>
                  <a:lumOff val="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微软雅黑" panose="020B0503020204020204" pitchFamily="34" charset="-122"/>
                <a:ea typeface="微软雅黑" panose="020B0503020204020204" pitchFamily="34" charset="-122"/>
              </a:rPr>
              <a:t>Model verifications, focues on EWAM, reproduction of atmpsheric reponses of sea/sea ice anomlieas</a:t>
            </a:r>
            <a:endParaRPr lang="zh-CN" altLang="en-US" b="1" dirty="0" smtClean="0">
              <a:solidFill>
                <a:schemeClr val="tx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4738821" y="4362370"/>
            <a:ext cx="2133600" cy="1120588"/>
          </a:xfrm>
          <a:prstGeom prst="roundRect">
            <a:avLst/>
          </a:prstGeom>
          <a:gradFill flip="none" rotWithShape="1">
            <a:gsLst>
              <a:gs pos="0">
                <a:srgbClr val="1565C0"/>
              </a:gs>
              <a:gs pos="50000">
                <a:schemeClr val="accent1">
                  <a:lumMod val="60000"/>
                  <a:lumOff val="40000"/>
                </a:schemeClr>
              </a:gs>
              <a:gs pos="100000">
                <a:srgbClr val="1565C0"/>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FF00"/>
                </a:solidFill>
                <a:latin typeface="微软雅黑" panose="020B0503020204020204" pitchFamily="34" charset="-122"/>
                <a:ea typeface="微软雅黑" panose="020B0503020204020204" pitchFamily="34" charset="-122"/>
              </a:rPr>
              <a:t>Improve prediction skill</a:t>
            </a:r>
            <a:endParaRPr lang="en-US" sz="2000" b="1" dirty="0">
              <a:solidFill>
                <a:srgbClr val="FFFF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738821" y="5594162"/>
            <a:ext cx="2133600" cy="1120588"/>
          </a:xfrm>
          <a:prstGeom prst="roundRect">
            <a:avLst/>
          </a:prstGeom>
          <a:gradFill flip="none" rotWithShape="1">
            <a:gsLst>
              <a:gs pos="0">
                <a:srgbClr val="1565C0"/>
              </a:gs>
              <a:gs pos="50000">
                <a:schemeClr val="accent1">
                  <a:lumMod val="60000"/>
                  <a:lumOff val="40000"/>
                </a:schemeClr>
              </a:gs>
              <a:gs pos="100000">
                <a:srgbClr val="1565C0"/>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00"/>
                </a:solidFill>
                <a:latin typeface="微软雅黑" panose="020B0503020204020204" pitchFamily="34" charset="-122"/>
                <a:ea typeface="微软雅黑" panose="020B0503020204020204" pitchFamily="34" charset="-122"/>
              </a:rPr>
              <a:t>Scientific support for decision makers and general public</a:t>
            </a:r>
            <a:endParaRPr lang="en-US" sz="1600" b="1" dirty="0">
              <a:solidFill>
                <a:srgbClr val="FFFF00"/>
              </a:solidFill>
              <a:latin typeface="微软雅黑" panose="020B0503020204020204" pitchFamily="34" charset="-122"/>
              <a:ea typeface="微软雅黑" panose="020B0503020204020204" pitchFamily="34" charset="-122"/>
            </a:endParaRPr>
          </a:p>
        </p:txBody>
      </p:sp>
      <p:sp>
        <p:nvSpPr>
          <p:cNvPr id="15" name="直角上箭头 14"/>
          <p:cNvSpPr/>
          <p:nvPr/>
        </p:nvSpPr>
        <p:spPr>
          <a:xfrm>
            <a:off x="3032603" y="3672769"/>
            <a:ext cx="556592" cy="2499789"/>
          </a:xfrm>
          <a:prstGeom prst="bentUp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8329573" y="2312894"/>
            <a:ext cx="2303931" cy="2078285"/>
          </a:xfrm>
          <a:prstGeom prst="roundRect">
            <a:avLst/>
          </a:prstGeom>
          <a:gradFill flip="none" rotWithShape="1">
            <a:gsLst>
              <a:gs pos="0">
                <a:srgbClr val="1565C0"/>
              </a:gs>
              <a:gs pos="50000">
                <a:schemeClr val="accent1">
                  <a:lumMod val="60000"/>
                  <a:lumOff val="40000"/>
                </a:schemeClr>
              </a:gs>
              <a:gs pos="100000">
                <a:srgbClr val="1565C0"/>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00"/>
                </a:solidFill>
                <a:latin typeface="微软雅黑" panose="020B0503020204020204" pitchFamily="34" charset="-122"/>
                <a:ea typeface="微软雅黑" panose="020B0503020204020204" pitchFamily="34" charset="-122"/>
              </a:rPr>
              <a:t>AI based model bias correction methods</a:t>
            </a:r>
            <a:endParaRPr lang="zh-CN" altLang="en-US" sz="2000" b="1" dirty="0">
              <a:solidFill>
                <a:srgbClr val="FFFF00"/>
              </a:solidFill>
              <a:latin typeface="微软雅黑" panose="020B0503020204020204" pitchFamily="34" charset="-122"/>
              <a:ea typeface="微软雅黑" panose="020B0503020204020204" pitchFamily="34" charset="-122"/>
            </a:endParaRPr>
          </a:p>
        </p:txBody>
      </p:sp>
      <p:sp>
        <p:nvSpPr>
          <p:cNvPr id="17" name="直角上箭头 16"/>
          <p:cNvSpPr/>
          <p:nvPr/>
        </p:nvSpPr>
        <p:spPr>
          <a:xfrm>
            <a:off x="7961047" y="3504585"/>
            <a:ext cx="556592" cy="2499789"/>
          </a:xfrm>
          <a:prstGeom prst="bentUp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scene3d>
            <a:camera prst="orthographicFront">
              <a:rot lat="0" lon="10799999"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a:off x="5566887" y="3829878"/>
            <a:ext cx="278295" cy="561301"/>
          </a:xfrm>
          <a:prstGeom prst="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3297792" y="3158921"/>
            <a:ext cx="871622" cy="262803"/>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7232226" y="3027519"/>
            <a:ext cx="871622" cy="262803"/>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右箭头 22"/>
          <p:cNvSpPr/>
          <p:nvPr/>
        </p:nvSpPr>
        <p:spPr>
          <a:xfrm>
            <a:off x="3458279" y="1181879"/>
            <a:ext cx="871622" cy="262803"/>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右箭头 23"/>
          <p:cNvSpPr/>
          <p:nvPr/>
        </p:nvSpPr>
        <p:spPr>
          <a:xfrm>
            <a:off x="7076462" y="1193977"/>
            <a:ext cx="871622" cy="262803"/>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62898" y="237774"/>
            <a:ext cx="8802410" cy="738664"/>
          </a:xfrm>
          <a:prstGeom prst="rect">
            <a:avLst/>
          </a:prstGeom>
        </p:spPr>
        <p:txBody>
          <a:bodyPr vert="horz" lIns="91440" tIns="45720" rIns="91440" bIns="45720" rtlCol="0" anchor="ctr"/>
          <a:lstStyle/>
          <a:p>
            <a:pPr>
              <a:lnSpc>
                <a:spcPct val="110000"/>
              </a:lnSpc>
              <a:spcBef>
                <a:spcPct val="0"/>
              </a:spcBef>
            </a:pPr>
            <a:r>
              <a:rPr lang="en-US" altLang="zh-CN" sz="2400" b="1" dirty="0">
                <a:solidFill>
                  <a:srgbClr val="0000FF"/>
                </a:solidFill>
                <a:latin typeface="微软雅黑" panose="020B0503020204020204" pitchFamily="34" charset="-122"/>
                <a:ea typeface="微软雅黑" panose="020B0503020204020204" pitchFamily="34" charset="-122"/>
                <a:cs typeface="+mj-cs"/>
              </a:rPr>
              <a:t>Study of mechanisms of synergistic effects of climate factors under global warming</a:t>
            </a:r>
            <a:endParaRPr lang="en-US" altLang="zh-CN" sz="2400" b="1" dirty="0">
              <a:solidFill>
                <a:srgbClr val="0000FF"/>
              </a:solidFill>
              <a:latin typeface="微软雅黑" panose="020B0503020204020204" pitchFamily="34" charset="-122"/>
              <a:ea typeface="微软雅黑" panose="020B0503020204020204" pitchFamily="34" charset="-122"/>
              <a:cs typeface="+mj-cs"/>
            </a:endParaRPr>
          </a:p>
        </p:txBody>
      </p:sp>
      <p:sp>
        <p:nvSpPr>
          <p:cNvPr id="6" name="矩形 5"/>
          <p:cNvSpPr/>
          <p:nvPr/>
        </p:nvSpPr>
        <p:spPr>
          <a:xfrm>
            <a:off x="681990" y="1480185"/>
            <a:ext cx="11100435" cy="4531995"/>
          </a:xfrm>
          <a:prstGeom prst="rect">
            <a:avLst/>
          </a:prstGeom>
          <a:solidFill>
            <a:schemeClr val="bg1">
              <a:lumMod val="95000"/>
            </a:schemeClr>
          </a:solidFill>
          <a:ln w="28575">
            <a:solidFill>
              <a:schemeClr val="accent1">
                <a:lumMod val="75000"/>
              </a:schemeClr>
            </a:solidFill>
          </a:ln>
        </p:spPr>
        <p:txBody>
          <a:bodyPr wrap="square" anchor="ctr" anchorCtr="0">
            <a:noAutofit/>
          </a:bodyPr>
          <a:lstStyle/>
          <a:p>
            <a:pPr>
              <a:lnSpc>
                <a:spcPct val="120000"/>
              </a:lnSpc>
            </a:pPr>
            <a:r>
              <a:rPr lang="en-US" altLang="zh-CN" sz="2000" b="1" i="0" dirty="0">
                <a:solidFill>
                  <a:srgbClr val="060A26"/>
                </a:solidFill>
                <a:effectLst/>
                <a:latin typeface="微软雅黑" panose="020B0503020204020204" pitchFamily="34" charset="-122"/>
                <a:ea typeface="微软雅黑" panose="020B0503020204020204" pitchFamily="34" charset="-122"/>
              </a:rPr>
              <a:t>Diagnosis of underlying mechanisms:</a:t>
            </a:r>
            <a:endParaRPr lang="en-US" altLang="zh-CN" sz="2000" b="1" i="0" dirty="0">
              <a:solidFill>
                <a:srgbClr val="060A26"/>
              </a:solidFill>
              <a:effectLst/>
              <a:latin typeface="微软雅黑" panose="020B0503020204020204" pitchFamily="34" charset="-122"/>
              <a:ea typeface="微软雅黑" panose="020B0503020204020204" pitchFamily="34" charset="-122"/>
            </a:endParaRPr>
          </a:p>
          <a:p>
            <a:pPr marL="457200" indent="-457200">
              <a:lnSpc>
                <a:spcPct val="120000"/>
              </a:lnSpc>
              <a:buFont typeface="+mj-lt"/>
              <a:buAutoNum type="arabicPeriod"/>
            </a:pPr>
            <a:r>
              <a:rPr lang="en-US" altLang="zh-CN" i="0" dirty="0">
                <a:solidFill>
                  <a:srgbClr val="060A26"/>
                </a:solidFill>
                <a:effectLst/>
                <a:latin typeface="微软雅黑" panose="020B0503020204020204" pitchFamily="34" charset="-122"/>
                <a:ea typeface="微软雅黑" panose="020B0503020204020204" pitchFamily="34" charset="-122"/>
              </a:rPr>
              <a:t>Multi factor modulation: global warming, decadal variability such as PDO, The Atlantic Multi generational Oscillation (AMO), etc.</a:t>
            </a:r>
            <a:endParaRPr lang="en-US" altLang="zh-CN" i="0" dirty="0">
              <a:solidFill>
                <a:srgbClr val="060A26"/>
              </a:solidFill>
              <a:effectLst/>
              <a:latin typeface="微软雅黑" panose="020B0503020204020204" pitchFamily="34" charset="-122"/>
              <a:ea typeface="微软雅黑" panose="020B0503020204020204" pitchFamily="34" charset="-122"/>
            </a:endParaRPr>
          </a:p>
          <a:p>
            <a:pPr marL="457200" indent="-457200">
              <a:lnSpc>
                <a:spcPct val="120000"/>
              </a:lnSpc>
              <a:buFont typeface="+mj-lt"/>
              <a:buAutoNum type="arabicPeriod"/>
            </a:pPr>
            <a:r>
              <a:rPr lang="en-US" altLang="zh-CN" i="0" dirty="0">
                <a:solidFill>
                  <a:srgbClr val="060A26"/>
                </a:solidFill>
                <a:effectLst/>
                <a:latin typeface="微软雅黑" panose="020B0503020204020204" pitchFamily="34" charset="-122"/>
                <a:ea typeface="微软雅黑" panose="020B0503020204020204" pitchFamily="34" charset="-122"/>
              </a:rPr>
              <a:t>Physical mechanism changes: The relationship between external forcing signals and atmospheric circulation changes, posing challenge to operational climate prediction.</a:t>
            </a:r>
            <a:endParaRPr lang="en-US" altLang="zh-CN" i="0" dirty="0">
              <a:solidFill>
                <a:srgbClr val="060A26"/>
              </a:solidFill>
              <a:effectLst/>
              <a:latin typeface="微软雅黑" panose="020B0503020204020204" pitchFamily="34" charset="-122"/>
              <a:ea typeface="微软雅黑" panose="020B0503020204020204" pitchFamily="34" charset="-122"/>
            </a:endParaRPr>
          </a:p>
          <a:p>
            <a:pPr>
              <a:lnSpc>
                <a:spcPct val="120000"/>
              </a:lnSpc>
            </a:pPr>
            <a:r>
              <a:rPr lang="en-US" altLang="zh-CN" sz="2000" b="1" i="0" dirty="0">
                <a:solidFill>
                  <a:schemeClr val="tx1"/>
                </a:solidFill>
                <a:effectLst/>
                <a:latin typeface="微软雅黑" panose="020B0503020204020204" pitchFamily="34" charset="-122"/>
                <a:ea typeface="微软雅黑" panose="020B0503020204020204" pitchFamily="34" charset="-122"/>
              </a:rPr>
              <a:t>Key research directions:</a:t>
            </a:r>
            <a:endParaRPr lang="en-US" altLang="zh-CN" sz="2000" b="1" i="0" dirty="0">
              <a:solidFill>
                <a:schemeClr val="tx1"/>
              </a:solidFill>
              <a:effectLst/>
              <a:latin typeface="微软雅黑" panose="020B0503020204020204" pitchFamily="34" charset="-122"/>
              <a:ea typeface="微软雅黑" panose="020B0503020204020204" pitchFamily="34" charset="-122"/>
            </a:endParaRPr>
          </a:p>
          <a:p>
            <a:pPr marL="457200" indent="-457200">
              <a:lnSpc>
                <a:spcPct val="120000"/>
              </a:lnSpc>
              <a:buFont typeface="+mj-lt"/>
              <a:buAutoNum type="arabicPeriod"/>
            </a:pPr>
            <a:r>
              <a:rPr lang="en-US" altLang="zh-CN" i="0" dirty="0">
                <a:solidFill>
                  <a:srgbClr val="060A26"/>
                </a:solidFill>
                <a:effectLst/>
                <a:latin typeface="微软雅黑" panose="020B0503020204020204" pitchFamily="34" charset="-122"/>
                <a:ea typeface="微软雅黑" panose="020B0503020204020204" pitchFamily="34" charset="-122"/>
              </a:rPr>
              <a:t>Revealing new patterns: In depth diagnosis of the synergistic effects of ENSO, sea ice and other factors on the East Asian winter monsoon under the background of warming.</a:t>
            </a:r>
            <a:endParaRPr lang="en-US" altLang="zh-CN" i="0" dirty="0">
              <a:solidFill>
                <a:srgbClr val="060A26"/>
              </a:solidFill>
              <a:effectLst/>
              <a:latin typeface="微软雅黑" panose="020B0503020204020204" pitchFamily="34" charset="-122"/>
              <a:ea typeface="微软雅黑" panose="020B0503020204020204" pitchFamily="34" charset="-122"/>
            </a:endParaRPr>
          </a:p>
          <a:p>
            <a:pPr marL="457200" indent="-457200">
              <a:lnSpc>
                <a:spcPct val="120000"/>
              </a:lnSpc>
              <a:buFont typeface="+mj-lt"/>
              <a:buAutoNum type="arabicPeriod"/>
            </a:pPr>
            <a:r>
              <a:rPr lang="en-US" altLang="zh-CN" i="0" dirty="0">
                <a:solidFill>
                  <a:srgbClr val="060A26"/>
                </a:solidFill>
                <a:effectLst/>
                <a:latin typeface="微软雅黑" panose="020B0503020204020204" pitchFamily="34" charset="-122"/>
                <a:ea typeface="微软雅黑" panose="020B0503020204020204" pitchFamily="34" charset="-122"/>
              </a:rPr>
              <a:t>Integrating new technologies: Incorporating new mechanisms into numerical model diagnosis, correction, AI models, hybrid AI-dynamical models, etc.</a:t>
            </a:r>
            <a:endParaRPr lang="en-US" altLang="zh-CN" i="0" dirty="0">
              <a:solidFill>
                <a:srgbClr val="060A26"/>
              </a:solidFill>
              <a:effectLst/>
              <a:latin typeface="微软雅黑" panose="020B0503020204020204" pitchFamily="34" charset="-122"/>
              <a:ea typeface="微软雅黑" panose="020B0503020204020204" pitchFamily="34" charset="-122"/>
            </a:endParaRPr>
          </a:p>
          <a:p>
            <a:pPr marL="457200" indent="-457200">
              <a:lnSpc>
                <a:spcPct val="120000"/>
              </a:lnSpc>
              <a:buFont typeface="+mj-lt"/>
              <a:buAutoNum type="arabicPeriod"/>
            </a:pPr>
            <a:r>
              <a:rPr lang="en-US" altLang="zh-CN" i="0" dirty="0">
                <a:solidFill>
                  <a:srgbClr val="060A26"/>
                </a:solidFill>
                <a:effectLst/>
                <a:latin typeface="微软雅黑" panose="020B0503020204020204" pitchFamily="34" charset="-122"/>
                <a:ea typeface="微软雅黑" panose="020B0503020204020204" pitchFamily="34" charset="-122"/>
              </a:rPr>
              <a:t>The ultimate goal is to correct the prediction bias based on existing models and improve the accuracy of winter climate prediction in China.</a:t>
            </a:r>
            <a:endParaRPr lang="en-US" altLang="zh-CN" i="0" dirty="0">
              <a:solidFill>
                <a:srgbClr val="060A26"/>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014220" y="2634615"/>
            <a:ext cx="8074660" cy="1106805"/>
          </a:xfrm>
          <a:prstGeom prst="rect">
            <a:avLst/>
          </a:prstGeom>
          <a:noFill/>
        </p:spPr>
        <p:txBody>
          <a:bodyPr wrap="square">
            <a:spAutoFit/>
          </a:bodyPr>
          <a:lstStyle/>
          <a:p>
            <a:pPr algn="ctr">
              <a:lnSpc>
                <a:spcPct val="150000"/>
              </a:lnSpc>
              <a:spcBef>
                <a:spcPts val="600"/>
              </a:spcBef>
              <a:defRPr/>
            </a:pPr>
            <a:r>
              <a:rPr lang="en-US" altLang="zh-CN" sz="4400" b="1" kern="100" dirty="0">
                <a:solidFill>
                  <a:srgbClr val="053B73"/>
                </a:solidFill>
                <a:latin typeface="Arial" panose="020B0604020202020204" pitchFamily="34" charset="0"/>
                <a:ea typeface="微软雅黑" panose="020B0503020204020204" pitchFamily="34" charset="-122"/>
                <a:cs typeface="Arial" panose="020B0604020202020204" pitchFamily="34" charset="0"/>
              </a:rPr>
              <a:t>Thank you for your attention!</a:t>
            </a:r>
            <a:endParaRPr lang="en-US" altLang="zh-CN" sz="4400" b="1" kern="100" dirty="0">
              <a:solidFill>
                <a:srgbClr val="053B73"/>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1" cstate="print">
            <a:extLst>
              <a:ext uri="{28A0092B-C50C-407E-A947-70E740481C1C}">
                <a14:useLocalDpi xmlns:a14="http://schemas.microsoft.com/office/drawing/2010/main" val="0"/>
              </a:ext>
            </a:extLst>
          </a:blip>
          <a:stretch>
            <a:fillRect/>
          </a:stretch>
        </p:blipFill>
        <p:spPr>
          <a:xfrm>
            <a:off x="9335389" y="1036958"/>
            <a:ext cx="2876133" cy="2551750"/>
          </a:xfrm>
          <a:prstGeom prst="rect">
            <a:avLst/>
          </a:prstGeom>
        </p:spPr>
      </p:pic>
      <p:sp>
        <p:nvSpPr>
          <p:cNvPr id="5" name="文本框 4"/>
          <p:cNvSpPr txBox="1"/>
          <p:nvPr/>
        </p:nvSpPr>
        <p:spPr>
          <a:xfrm>
            <a:off x="10135710" y="787698"/>
            <a:ext cx="1365474"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b="1" dirty="0" smtClean="0">
                <a:solidFill>
                  <a:srgbClr val="3434FF"/>
                </a:solidFill>
                <a:latin typeface="微软雅黑" panose="020B0503020204020204" pitchFamily="34" charset="-122"/>
                <a:ea typeface="微软雅黑" panose="020B0503020204020204" pitchFamily="34" charset="-122"/>
              </a:rPr>
              <a:t>气科院</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pic>
        <p:nvPicPr>
          <p:cNvPr id="8" name="图片 7"/>
          <p:cNvPicPr/>
          <p:nvPr/>
        </p:nvPicPr>
        <p:blipFill>
          <a:blip r:embed="rId2">
            <a:extLst>
              <a:ext uri="{28A0092B-C50C-407E-A947-70E740481C1C}">
                <a14:useLocalDpi xmlns:a14="http://schemas.microsoft.com/office/drawing/2010/main" val="0"/>
              </a:ext>
            </a:extLst>
          </a:blip>
          <a:stretch>
            <a:fillRect/>
          </a:stretch>
        </p:blipFill>
        <p:spPr>
          <a:xfrm>
            <a:off x="80545" y="846028"/>
            <a:ext cx="3319306" cy="2915622"/>
          </a:xfrm>
          <a:prstGeom prst="rect">
            <a:avLst/>
          </a:prstGeom>
        </p:spPr>
      </p:pic>
      <p:sp>
        <p:nvSpPr>
          <p:cNvPr id="9" name="文本框 8"/>
          <p:cNvSpPr txBox="1"/>
          <p:nvPr/>
        </p:nvSpPr>
        <p:spPr>
          <a:xfrm>
            <a:off x="1131171" y="787698"/>
            <a:ext cx="1365474"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b="1" dirty="0" smtClean="0">
                <a:solidFill>
                  <a:srgbClr val="3434FF"/>
                </a:solidFill>
                <a:latin typeface="微软雅黑" panose="020B0503020204020204" pitchFamily="34" charset="-122"/>
                <a:ea typeface="微软雅黑" panose="020B0503020204020204" pitchFamily="34" charset="-122"/>
              </a:rPr>
              <a:t>南京大</a:t>
            </a:r>
            <a:r>
              <a:rPr lang="zh-CN" altLang="en-US" b="1" noProof="0" dirty="0" smtClean="0">
                <a:solidFill>
                  <a:srgbClr val="3434FF"/>
                </a:solidFill>
                <a:latin typeface="微软雅黑" panose="020B0503020204020204" pitchFamily="34" charset="-122"/>
                <a:ea typeface="微软雅黑" panose="020B0503020204020204" pitchFamily="34" charset="-122"/>
              </a:rPr>
              <a:t>学</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26149"/>
            <a:ext cx="2950003" cy="2019383"/>
          </a:xfrm>
          <a:prstGeom prst="rect">
            <a:avLst/>
          </a:prstGeom>
        </p:spPr>
      </p:pic>
      <p:sp>
        <p:nvSpPr>
          <p:cNvPr id="11" name="文本框 10"/>
          <p:cNvSpPr txBox="1"/>
          <p:nvPr/>
        </p:nvSpPr>
        <p:spPr>
          <a:xfrm>
            <a:off x="622872" y="4041483"/>
            <a:ext cx="1522048"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b="1" dirty="0" smtClean="0">
                <a:solidFill>
                  <a:srgbClr val="3434FF"/>
                </a:solidFill>
                <a:latin typeface="微软雅黑" panose="020B0503020204020204" pitchFamily="34" charset="-122"/>
                <a:ea typeface="微软雅黑" panose="020B0503020204020204" pitchFamily="34" charset="-122"/>
              </a:rPr>
              <a:t>兰州大学</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4"/>
          <a:srcRect/>
          <a:stretch>
            <a:fillRect/>
          </a:stretch>
        </p:blipFill>
        <p:spPr>
          <a:xfrm>
            <a:off x="3042308" y="4301897"/>
            <a:ext cx="3202850" cy="1908534"/>
          </a:xfrm>
          <a:custGeom>
            <a:avLst/>
            <a:gdLst>
              <a:gd name="connsiteX0" fmla="*/ 0 w 12192000"/>
              <a:gd name="connsiteY0" fmla="*/ 0 h 5931243"/>
              <a:gd name="connsiteX1" fmla="*/ 1061096 w 12192000"/>
              <a:gd name="connsiteY1" fmla="*/ 0 h 5931243"/>
              <a:gd name="connsiteX2" fmla="*/ 1061096 w 12192000"/>
              <a:gd name="connsiteY2" fmla="*/ 94064 h 5931243"/>
              <a:gd name="connsiteX3" fmla="*/ 1618537 w 12192000"/>
              <a:gd name="connsiteY3" fmla="*/ 94064 h 5931243"/>
              <a:gd name="connsiteX4" fmla="*/ 1618537 w 12192000"/>
              <a:gd name="connsiteY4" fmla="*/ 0 h 5931243"/>
              <a:gd name="connsiteX5" fmla="*/ 12192000 w 12192000"/>
              <a:gd name="connsiteY5" fmla="*/ 0 h 5931243"/>
              <a:gd name="connsiteX6" fmla="*/ 12192000 w 12192000"/>
              <a:gd name="connsiteY6" fmla="*/ 5931243 h 5931243"/>
              <a:gd name="connsiteX7" fmla="*/ 0 w 12192000"/>
              <a:gd name="connsiteY7" fmla="*/ 5931243 h 5931243"/>
              <a:gd name="connsiteX8" fmla="*/ 0 w 12192000"/>
              <a:gd name="connsiteY8" fmla="*/ 0 h 59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931243">
                <a:moveTo>
                  <a:pt x="0" y="0"/>
                </a:moveTo>
                <a:lnTo>
                  <a:pt x="1061096" y="0"/>
                </a:lnTo>
                <a:lnTo>
                  <a:pt x="1061096" y="94064"/>
                </a:lnTo>
                <a:lnTo>
                  <a:pt x="1618537" y="94064"/>
                </a:lnTo>
                <a:lnTo>
                  <a:pt x="1618537" y="0"/>
                </a:lnTo>
                <a:lnTo>
                  <a:pt x="12192000" y="0"/>
                </a:lnTo>
                <a:lnTo>
                  <a:pt x="12192000" y="5931243"/>
                </a:lnTo>
                <a:lnTo>
                  <a:pt x="0" y="5931243"/>
                </a:lnTo>
                <a:lnTo>
                  <a:pt x="0" y="0"/>
                </a:lnTo>
                <a:close/>
              </a:path>
            </a:pathLst>
          </a:custGeom>
        </p:spPr>
      </p:pic>
      <p:sp>
        <p:nvSpPr>
          <p:cNvPr id="13" name="文本框 12"/>
          <p:cNvSpPr txBox="1"/>
          <p:nvPr/>
        </p:nvSpPr>
        <p:spPr>
          <a:xfrm>
            <a:off x="3882709" y="3971034"/>
            <a:ext cx="1522048"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b="1" dirty="0" smtClean="0">
                <a:solidFill>
                  <a:srgbClr val="3434FF"/>
                </a:solidFill>
                <a:latin typeface="微软雅黑" panose="020B0503020204020204" pitchFamily="34" charset="-122"/>
                <a:ea typeface="微软雅黑" panose="020B0503020204020204" pitchFamily="34" charset="-122"/>
              </a:rPr>
              <a:t>中山大学</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sp>
        <p:nvSpPr>
          <p:cNvPr id="14" name="Rectangle 2"/>
          <p:cNvSpPr>
            <a:spLocks noChangeArrowheads="1"/>
          </p:cNvSpPr>
          <p:nvPr/>
        </p:nvSpPr>
        <p:spPr bwMode="auto">
          <a:xfrm>
            <a:off x="7121443" y="278077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22" name="Picture 4" descr="D:\FODAS20241018study\grid\fodasnewwstalnews6\data\Result\mmemT2M10102025120210result\T2M-anomaly-MMEM-(FODAS-HBCC)-zhongguo-DEC-FEB-2025-Issued-on-OC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27437" y="942690"/>
            <a:ext cx="3425537" cy="2699787"/>
          </a:xfrm>
          <a:prstGeom prst="rect">
            <a:avLst/>
          </a:prstGeom>
          <a:solidFill>
            <a:schemeClr val="bg2"/>
          </a:solidFill>
        </p:spPr>
      </p:pic>
      <p:sp>
        <p:nvSpPr>
          <p:cNvPr id="23" name="文本框 22"/>
          <p:cNvSpPr txBox="1"/>
          <p:nvPr/>
        </p:nvSpPr>
        <p:spPr>
          <a:xfrm>
            <a:off x="4318804" y="758024"/>
            <a:ext cx="1365474"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b="1" dirty="0" smtClean="0">
                <a:solidFill>
                  <a:srgbClr val="3434FF"/>
                </a:solidFill>
                <a:latin typeface="微软雅黑" panose="020B0503020204020204" pitchFamily="34" charset="-122"/>
                <a:ea typeface="微软雅黑" panose="020B0503020204020204" pitchFamily="34" charset="-122"/>
              </a:rPr>
              <a:t>FODAS2.0</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rotWithShape="1">
          <a:blip r:embed="rId6"/>
          <a:srcRect l="2667" t="12039" b="12266"/>
          <a:stretch>
            <a:fillRect/>
          </a:stretch>
        </p:blipFill>
        <p:spPr>
          <a:xfrm>
            <a:off x="6426909" y="1157030"/>
            <a:ext cx="2998463" cy="2313504"/>
          </a:xfrm>
          <a:prstGeom prst="rect">
            <a:avLst/>
          </a:prstGeom>
        </p:spPr>
      </p:pic>
      <p:sp>
        <p:nvSpPr>
          <p:cNvPr id="25" name="文本框 24"/>
          <p:cNvSpPr txBox="1"/>
          <p:nvPr/>
        </p:nvSpPr>
        <p:spPr>
          <a:xfrm>
            <a:off x="7032362" y="764486"/>
            <a:ext cx="1710273"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b="1" dirty="0" smtClean="0">
                <a:solidFill>
                  <a:srgbClr val="3434FF"/>
                </a:solidFill>
                <a:latin typeface="微软雅黑" panose="020B0503020204020204" pitchFamily="34" charset="-122"/>
                <a:ea typeface="微软雅黑" panose="020B0503020204020204" pitchFamily="34" charset="-122"/>
              </a:rPr>
              <a:t>CMACPSV3</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7"/>
          <a:stretch>
            <a:fillRect/>
          </a:stretch>
        </p:blipFill>
        <p:spPr>
          <a:xfrm>
            <a:off x="6245158" y="4226149"/>
            <a:ext cx="2890622" cy="2188416"/>
          </a:xfrm>
          <a:prstGeom prst="rect">
            <a:avLst/>
          </a:prstGeom>
          <a:solidFill>
            <a:schemeClr val="bg2"/>
          </a:solidFill>
        </p:spPr>
      </p:pic>
      <p:sp>
        <p:nvSpPr>
          <p:cNvPr id="27" name="文本框 26"/>
          <p:cNvSpPr txBox="1"/>
          <p:nvPr/>
        </p:nvSpPr>
        <p:spPr>
          <a:xfrm>
            <a:off x="6933908" y="3856817"/>
            <a:ext cx="1522048"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b="1" noProof="0" dirty="0">
                <a:solidFill>
                  <a:srgbClr val="3434FF"/>
                </a:solidFill>
                <a:latin typeface="微软雅黑" panose="020B0503020204020204" pitchFamily="34" charset="-122"/>
                <a:ea typeface="微软雅黑" panose="020B0503020204020204" pitchFamily="34" charset="-122"/>
              </a:rPr>
              <a:t>大气所</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8"/>
          <a:stretch>
            <a:fillRect/>
          </a:stretch>
        </p:blipFill>
        <p:spPr>
          <a:xfrm>
            <a:off x="9080631" y="4180318"/>
            <a:ext cx="3168600" cy="2151692"/>
          </a:xfrm>
          <a:prstGeom prst="rect">
            <a:avLst/>
          </a:prstGeom>
        </p:spPr>
      </p:pic>
      <p:sp>
        <p:nvSpPr>
          <p:cNvPr id="29" name="文本框 28"/>
          <p:cNvSpPr txBox="1"/>
          <p:nvPr/>
        </p:nvSpPr>
        <p:spPr>
          <a:xfrm>
            <a:off x="10135710" y="3837968"/>
            <a:ext cx="1522048" cy="369332"/>
          </a:xfrm>
          <a:prstGeom prst="rect">
            <a:avLst/>
          </a:prstGeom>
          <a:solidFill>
            <a:schemeClr val="accent4">
              <a:lumMod val="60000"/>
              <a:lumOff val="40000"/>
            </a:schemeClr>
          </a:solidFill>
          <a:ln w="12700">
            <a:no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b="1" dirty="0">
                <a:solidFill>
                  <a:srgbClr val="3434FF"/>
                </a:solidFill>
                <a:latin typeface="微软雅黑" panose="020B0503020204020204" pitchFamily="34" charset="-122"/>
                <a:ea typeface="微软雅黑" panose="020B0503020204020204" pitchFamily="34" charset="-122"/>
              </a:rPr>
              <a:t>南信大</a:t>
            </a:r>
            <a:endParaRPr kumimoji="0" lang="zh-CN" altLang="en-US" sz="1800" b="1" i="0" u="none" strike="noStrike" kern="1200" cap="none" spc="0" normalizeH="0" baseline="0" noProof="0" dirty="0">
              <a:ln>
                <a:noFill/>
              </a:ln>
              <a:solidFill>
                <a:srgbClr val="3434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34078" y="2454834"/>
          <a:ext cx="10515600" cy="2194560"/>
        </p:xfrm>
        <a:graphic>
          <a:graphicData uri="http://schemas.openxmlformats.org/drawingml/2006/table">
            <a:tbl>
              <a:tblPr>
                <a:tableStyleId>{616DA210-FB5B-4158-B5E0-FEB733F419BA}</a:tableStyleId>
              </a:tblPr>
              <a:tblGrid>
                <a:gridCol w="5257800"/>
                <a:gridCol w="5257800"/>
              </a:tblGrid>
              <a:tr h="0">
                <a:tc>
                  <a:txBody>
                    <a:bodyPr/>
                    <a:lstStyle/>
                    <a:p>
                      <a:pPr algn="ctr"/>
                      <a:r>
                        <a:rPr lang="zh-CN" altLang="en-US" dirty="0">
                          <a:latin typeface="微软雅黑" panose="020B0503020204020204" pitchFamily="34" charset="-122"/>
                          <a:ea typeface="微软雅黑" panose="020B0503020204020204" pitchFamily="34" charset="-122"/>
                        </a:rPr>
                        <a:t>传统预测模型</a:t>
                      </a:r>
                      <a:endParaRPr lang="zh-CN" altLang="en-US" dirty="0">
                        <a:latin typeface="微软雅黑" panose="020B0503020204020204" pitchFamily="34" charset="-122"/>
                        <a:ea typeface="微软雅黑" panose="020B0503020204020204" pitchFamily="34" charset="-122"/>
                      </a:endParaRPr>
                    </a:p>
                  </a:txBody>
                  <a:tcPr anchor="ctr">
                    <a:solidFill>
                      <a:schemeClr val="accent1">
                        <a:lumMod val="20000"/>
                        <a:lumOff val="80000"/>
                      </a:schemeClr>
                    </a:solidFill>
                  </a:tcPr>
                </a:tc>
                <a:tc>
                  <a:txBody>
                    <a:bodyPr/>
                    <a:lstStyle/>
                    <a:p>
                      <a:pPr algn="ctr"/>
                      <a:r>
                        <a:rPr lang="zh-CN" altLang="en-US" dirty="0">
                          <a:latin typeface="微软雅黑" panose="020B0503020204020204" pitchFamily="34" charset="-122"/>
                          <a:ea typeface="微软雅黑" panose="020B0503020204020204" pitchFamily="34" charset="-122"/>
                        </a:rPr>
                        <a:t>近年观测</a:t>
                      </a:r>
                      <a:r>
                        <a:rPr lang="zh-CN" altLang="en-US" dirty="0" smtClean="0">
                          <a:latin typeface="微软雅黑" panose="020B0503020204020204" pitchFamily="34" charset="-122"/>
                          <a:ea typeface="微软雅黑" panose="020B0503020204020204" pitchFamily="34" charset="-122"/>
                        </a:rPr>
                        <a:t>事实</a:t>
                      </a:r>
                      <a:endParaRPr lang="zh-CN" altLang="en-US" dirty="0">
                        <a:latin typeface="微软雅黑" panose="020B0503020204020204" pitchFamily="34" charset="-122"/>
                        <a:ea typeface="微软雅黑" panose="020B0503020204020204" pitchFamily="34" charset="-122"/>
                      </a:endParaRPr>
                    </a:p>
                  </a:txBody>
                  <a:tcPr anchor="ctr">
                    <a:solidFill>
                      <a:schemeClr val="accent2">
                        <a:lumMod val="20000"/>
                        <a:lumOff val="80000"/>
                      </a:schemeClr>
                    </a:solidFill>
                  </a:tcPr>
                </a:tc>
              </a:tr>
              <a:tr h="0">
                <a:tc>
                  <a:txBody>
                    <a:bodyPr/>
                    <a:lstStyle/>
                    <a:p>
                      <a:pPr algn="l"/>
                      <a:r>
                        <a:rPr lang="zh-CN" altLang="en-US" dirty="0">
                          <a:latin typeface="微软雅黑" panose="020B0503020204020204" pitchFamily="34" charset="-122"/>
                          <a:ea typeface="微软雅黑" panose="020B0503020204020204" pitchFamily="34" charset="-122"/>
                        </a:rPr>
                        <a:t>拉尼娜 </a:t>
                      </a:r>
                      <a:r>
                        <a:rPr lang="en-US" altLang="zh-CN" dirty="0">
                          <a:latin typeface="微软雅黑" panose="020B0503020204020204" pitchFamily="34" charset="-122"/>
                          <a:ea typeface="微软雅黑" panose="020B0503020204020204" pitchFamily="34" charset="-122"/>
                        </a:rPr>
                        <a:t>(</a:t>
                      </a:r>
                      <a:r>
                        <a:rPr lang="en-US" dirty="0">
                          <a:latin typeface="微软雅黑" panose="020B0503020204020204" pitchFamily="34" charset="-122"/>
                          <a:ea typeface="微软雅黑" panose="020B0503020204020204" pitchFamily="34" charset="-122"/>
                        </a:rPr>
                        <a:t>La Niña)</a:t>
                      </a:r>
                      <a:br>
                        <a:rPr lang="en-US" dirty="0">
                          <a:latin typeface="微软雅黑" panose="020B0503020204020204" pitchFamily="34" charset="-122"/>
                          <a:ea typeface="微软雅黑" panose="020B0503020204020204" pitchFamily="34" charset="-122"/>
                        </a:rPr>
                      </a:br>
                      <a:r>
                        <a:rPr lang="en-US" dirty="0">
                          <a:latin typeface="微软雅黑" panose="020B0503020204020204" pitchFamily="34" charset="-122"/>
                          <a:ea typeface="微软雅黑" panose="020B0503020204020204" pitchFamily="34" charset="-122"/>
                        </a:rPr>
                        <a:t>⬇️</a:t>
                      </a:r>
                      <a:br>
                        <a:rPr 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激发西北太平洋气旋 ➔ 加强冬季风 ➔ 冷冬</a:t>
                      </a:r>
                      <a:endParaRPr lang="zh-CN" altLang="en-US" dirty="0">
                        <a:latin typeface="微软雅黑" panose="020B0503020204020204" pitchFamily="34" charset="-122"/>
                        <a:ea typeface="微软雅黑" panose="020B0503020204020204" pitchFamily="34" charset="-122"/>
                      </a:endParaRPr>
                    </a:p>
                  </a:txBody>
                  <a:tcPr anchor="ctr">
                    <a:solidFill>
                      <a:schemeClr val="accent1">
                        <a:lumMod val="20000"/>
                        <a:lumOff val="80000"/>
                      </a:schemeClr>
                    </a:solidFill>
                  </a:tcPr>
                </a:tc>
                <a:tc>
                  <a:txBody>
                    <a:bodyPr/>
                    <a:lstStyle/>
                    <a:p>
                      <a:pPr algn="l"/>
                      <a:r>
                        <a:rPr lang="en-US" altLang="zh-CN" dirty="0" smtClean="0">
                          <a:latin typeface="微软雅黑" panose="020B0503020204020204" pitchFamily="34" charset="-122"/>
                          <a:ea typeface="微软雅黑" panose="020B0503020204020204" pitchFamily="34" charset="-122"/>
                        </a:rPr>
                        <a:t>2020/21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2024/25</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2025/26</a:t>
                      </a:r>
                      <a:r>
                        <a:rPr lang="zh-CN" altLang="en-US" dirty="0">
                          <a:latin typeface="微软雅黑" panose="020B0503020204020204" pitchFamily="34" charset="-122"/>
                          <a:ea typeface="微软雅黑" panose="020B0503020204020204" pitchFamily="34" charset="-122"/>
                        </a:rPr>
                        <a:t>冬季均为拉尼娜背景，但气温异常偏高（暖度超</a:t>
                      </a:r>
                      <a:r>
                        <a:rPr lang="en-US" altLang="zh-CN" dirty="0">
                          <a:latin typeface="微软雅黑" panose="020B0503020204020204" pitchFamily="34" charset="-122"/>
                          <a:ea typeface="微软雅黑" panose="020B0503020204020204" pitchFamily="34" charset="-122"/>
                        </a:rPr>
                        <a:t>2023/24</a:t>
                      </a:r>
                      <a:r>
                        <a:rPr lang="zh-CN" altLang="en-US" dirty="0">
                          <a:latin typeface="微软雅黑" panose="020B0503020204020204" pitchFamily="34" charset="-122"/>
                          <a:ea typeface="微软雅黑" panose="020B0503020204020204" pitchFamily="34" charset="-122"/>
                        </a:rPr>
                        <a:t>厄尔尼诺年）。</a:t>
                      </a:r>
                      <a:endParaRPr lang="zh-CN" altLang="en-US" dirty="0">
                        <a:latin typeface="微软雅黑" panose="020B0503020204020204" pitchFamily="34" charset="-122"/>
                        <a:ea typeface="微软雅黑" panose="020B0503020204020204" pitchFamily="34" charset="-122"/>
                      </a:endParaRPr>
                    </a:p>
                  </a:txBody>
                  <a:tcPr anchor="ctr">
                    <a:solidFill>
                      <a:schemeClr val="accent2">
                        <a:lumMod val="20000"/>
                        <a:lumOff val="80000"/>
                      </a:schemeClr>
                    </a:solidFill>
                  </a:tcPr>
                </a:tc>
              </a:tr>
              <a:tr h="0">
                <a:tc>
                  <a:txBody>
                    <a:bodyPr/>
                    <a:lstStyle/>
                    <a:p>
                      <a:pPr algn="l"/>
                      <a:r>
                        <a:rPr lang="zh-CN" altLang="en-US" dirty="0">
                          <a:latin typeface="微软雅黑" panose="020B0503020204020204" pitchFamily="34" charset="-122"/>
                          <a:ea typeface="微软雅黑" panose="020B0503020204020204" pitchFamily="34" charset="-122"/>
                        </a:rPr>
                        <a:t>秋季北极海冰偏少</a:t>
                      </a: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a:t>
                      </a: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增强西伯利亚高压 ➔ 冷冬概率增加</a:t>
                      </a:r>
                      <a:endParaRPr lang="zh-CN" altLang="en-US" dirty="0">
                        <a:latin typeface="微软雅黑" panose="020B0503020204020204" pitchFamily="34" charset="-122"/>
                        <a:ea typeface="微软雅黑" panose="020B0503020204020204" pitchFamily="34" charset="-122"/>
                      </a:endParaRPr>
                    </a:p>
                  </a:txBody>
                  <a:tcPr anchor="ctr">
                    <a:solidFill>
                      <a:schemeClr val="accent1">
                        <a:lumMod val="20000"/>
                        <a:lumOff val="80000"/>
                      </a:schemeClr>
                    </a:solidFill>
                  </a:tcPr>
                </a:tc>
                <a:tc>
                  <a:txBody>
                    <a:bodyPr/>
                    <a:lstStyle/>
                    <a:p>
                      <a:pPr algn="l"/>
                      <a:r>
                        <a:rPr lang="zh-CN" altLang="en-US" dirty="0" smtClean="0">
                          <a:latin typeface="微软雅黑" panose="020B0503020204020204" pitchFamily="34" charset="-122"/>
                          <a:ea typeface="微软雅黑" panose="020B0503020204020204" pitchFamily="34" charset="-122"/>
                        </a:rPr>
                        <a:t>海冰</a:t>
                      </a:r>
                      <a:r>
                        <a:rPr lang="zh-CN" altLang="en-US" dirty="0">
                          <a:latin typeface="微软雅黑" panose="020B0503020204020204" pitchFamily="34" charset="-122"/>
                          <a:ea typeface="微软雅黑" panose="020B0503020204020204" pitchFamily="34" charset="-122"/>
                        </a:rPr>
                        <a:t>持续减少改变低层热湿结构 ➔ 减弱高纬斜压性 ➔ “海冰少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冷冬”模型不再适用。</a:t>
                      </a:r>
                      <a:endParaRPr lang="zh-CN" altLang="en-US" dirty="0">
                        <a:latin typeface="微软雅黑" panose="020B0503020204020204" pitchFamily="34" charset="-122"/>
                        <a:ea typeface="微软雅黑" panose="020B0503020204020204" pitchFamily="34" charset="-122"/>
                      </a:endParaRPr>
                    </a:p>
                  </a:txBody>
                  <a:tcPr anchor="ctr">
                    <a:solidFill>
                      <a:schemeClr val="accent2">
                        <a:lumMod val="20000"/>
                        <a:lumOff val="80000"/>
                      </a:scheme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38555" y="241300"/>
            <a:ext cx="9909175" cy="613410"/>
          </a:xfrm>
          <a:prstGeom prst="rect">
            <a:avLst/>
          </a:prstGeom>
          <a:noFill/>
          <a:ln w="6350" cap="flat" cmpd="sng" algn="ctr">
            <a:noFill/>
            <a:prstDash val="solid"/>
            <a:miter lim="800000"/>
          </a:ln>
          <a:effectLst/>
        </p:spPr>
        <p:txBody>
          <a:bodyPr lIns="91240" tIns="45718" rIns="91240" bIns="45718" anchor="ctr"/>
          <a:lstStyle/>
          <a:p>
            <a:pPr indent="0" defTabSz="911860">
              <a:lnSpc>
                <a:spcPct val="100000"/>
              </a:lnSpc>
              <a:buFont typeface="Wingdings" panose="05000000000000000000" pitchFamily="2" charset="2"/>
              <a:buNone/>
            </a:pPr>
            <a:r>
              <a:rPr lang="en-US" altLang="zh-CN" sz="2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The overall temperature is above normal, but significant fluctuations between warm and cold periods.</a:t>
            </a:r>
            <a:endParaRPr lang="en-US" altLang="zh-CN" sz="2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AutoShape 4" descr="图片"/>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 name="矩形 17"/>
          <p:cNvSpPr/>
          <p:nvPr/>
        </p:nvSpPr>
        <p:spPr>
          <a:xfrm>
            <a:off x="154940" y="3636645"/>
            <a:ext cx="3796665" cy="551180"/>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400" b="1" dirty="0">
                <a:solidFill>
                  <a:srgbClr val="0000FF"/>
                </a:solidFill>
                <a:latin typeface="微软雅黑" panose="020B0503020204020204" pitchFamily="34" charset="-122"/>
                <a:ea typeface="微软雅黑" panose="020B0503020204020204" pitchFamily="34" charset="-122"/>
              </a:rPr>
              <a:t>Winter temperature anomaly for 2025/2026</a:t>
            </a:r>
            <a:endParaRPr lang="en-US" altLang="zh-CN" sz="1400" b="1" dirty="0">
              <a:solidFill>
                <a:srgbClr val="0000FF"/>
              </a:solidFill>
              <a:latin typeface="微软雅黑" panose="020B0503020204020204" pitchFamily="34" charset="-122"/>
              <a:ea typeface="微软雅黑" panose="020B0503020204020204" pitchFamily="34" charset="-122"/>
            </a:endParaRPr>
          </a:p>
        </p:txBody>
      </p:sp>
      <p:sp>
        <p:nvSpPr>
          <p:cNvPr id="4" name="矩形: 圆角 23"/>
          <p:cNvSpPr/>
          <p:nvPr/>
        </p:nvSpPr>
        <p:spPr>
          <a:xfrm>
            <a:off x="4072890" y="1200785"/>
            <a:ext cx="7882255" cy="2645410"/>
          </a:xfrm>
          <a:prstGeom prst="roundRect">
            <a:avLst>
              <a:gd name="adj" fmla="val 7997"/>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defTabSz="911860">
              <a:lnSpc>
                <a:spcPct val="100000"/>
              </a:lnSpc>
              <a:buFont typeface="Wingdings" panose="05000000000000000000" pitchFamily="2" charset="2"/>
              <a:buChar char="Ø"/>
            </a:pPr>
            <a:r>
              <a:rPr lang="en-US" altLang="zh-CN" sz="20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In the winter of 2025/2026, the national mean temperature was -1.5°C, the second highest on record  since 1961 (2016/2017).</a:t>
            </a:r>
            <a:endParaRPr lang="en-US" altLang="zh-CN" sz="20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342900" indent="-342900" defTabSz="911860">
              <a:lnSpc>
                <a:spcPct val="100000"/>
              </a:lnSpc>
              <a:buFont typeface="Wingdings" panose="05000000000000000000" pitchFamily="2" charset="2"/>
              <a:buChar char="Ø"/>
            </a:pPr>
            <a:r>
              <a:rPr lang="en-US" altLang="zh-CN" sz="20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Except for some areas in eastern Inner Mongolia where temperatures were 0.5 to 2°C lower than climatology, most other regions across the country were close to or 1 to 4°C higher than the average for the same period.</a:t>
            </a:r>
            <a:endParaRPr lang="en-US" altLang="zh-CN" sz="20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342900" indent="-342900" defTabSz="911860">
              <a:lnSpc>
                <a:spcPct val="100000"/>
              </a:lnSpc>
              <a:buFont typeface="Wingdings" panose="05000000000000000000" pitchFamily="2" charset="2"/>
              <a:buChar char="Ø"/>
            </a:pPr>
            <a:r>
              <a:rPr lang="en-US" altLang="zh-CN" sz="20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There were 13 cold air processes affecting China, 2.7 more than the average for the same period (10.3). </a:t>
            </a:r>
            <a:endParaRPr lang="en-US" altLang="zh-CN" sz="20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1" name="矩形 10"/>
          <p:cNvSpPr/>
          <p:nvPr/>
        </p:nvSpPr>
        <p:spPr>
          <a:xfrm>
            <a:off x="243840" y="1200785"/>
            <a:ext cx="3608705" cy="33591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sz="1400" b="1" dirty="0" smtClean="0">
                <a:solidFill>
                  <a:srgbClr val="0000FF"/>
                </a:solidFill>
                <a:latin typeface="微软雅黑" panose="020B0503020204020204" pitchFamily="34" charset="-122"/>
                <a:ea typeface="微软雅黑" panose="020B0503020204020204" pitchFamily="34" charset="-122"/>
              </a:rPr>
              <a:t>Winter mean temperature since 1961</a:t>
            </a:r>
            <a:endParaRPr lang="en-US" sz="1400" b="1" dirty="0" smtClean="0">
              <a:solidFill>
                <a:srgbClr val="0000FF"/>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0" y="1590675"/>
            <a:ext cx="3863975" cy="1991995"/>
          </a:xfrm>
          <a:prstGeom prst="rect">
            <a:avLst/>
          </a:prstGeom>
          <a:noFill/>
        </p:spPr>
      </p:pic>
      <p:pic>
        <p:nvPicPr>
          <p:cNvPr id="1026" name="Picture 2" descr="平均气温(日平均)距平2025年冬季"/>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657" y="4242102"/>
            <a:ext cx="3381709" cy="251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过程最大降温(日最低)最大过程降温2025年12月11-15日"/>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3716" y="4431013"/>
            <a:ext cx="3105846" cy="2341825"/>
          </a:xfrm>
          <a:prstGeom prst="rect">
            <a:avLst/>
          </a:prstGeom>
          <a:noFill/>
          <a:ln>
            <a:noFill/>
          </a:ln>
        </p:spPr>
      </p:pic>
      <p:pic>
        <p:nvPicPr>
          <p:cNvPr id="20" name="图片 19" descr="C:\Users\DELL\Desktop\过程最大降温(日最低)最大过程降温2026年1月16-21日.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24545" y="4427220"/>
            <a:ext cx="3047365" cy="2341880"/>
          </a:xfrm>
          <a:prstGeom prst="rect">
            <a:avLst/>
          </a:prstGeom>
          <a:noFill/>
          <a:ln>
            <a:noFill/>
          </a:ln>
        </p:spPr>
      </p:pic>
      <p:sp>
        <p:nvSpPr>
          <p:cNvPr id="21" name="矩形 20"/>
          <p:cNvSpPr/>
          <p:nvPr/>
        </p:nvSpPr>
        <p:spPr>
          <a:xfrm>
            <a:off x="4623584" y="4013586"/>
            <a:ext cx="2866109"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a:solidFill>
                  <a:srgbClr val="0000FF"/>
                </a:solidFill>
                <a:latin typeface="微软雅黑" panose="020B0503020204020204" pitchFamily="34" charset="-122"/>
                <a:ea typeface="微软雅黑" panose="020B0503020204020204" pitchFamily="34" charset="-122"/>
              </a:rPr>
              <a:t>2025-DEC</a:t>
            </a:r>
            <a:r>
              <a:rPr lang="en-US" altLang="zh-CN" sz="1600" b="1" dirty="0" smtClean="0">
                <a:solidFill>
                  <a:srgbClr val="0000FF"/>
                </a:solidFill>
                <a:latin typeface="微软雅黑" panose="020B0503020204020204" pitchFamily="34" charset="-122"/>
                <a:ea typeface="微软雅黑" panose="020B0503020204020204" pitchFamily="34" charset="-122"/>
              </a:rPr>
              <a:t>11-15</a:t>
            </a:r>
            <a:endParaRPr lang="zh-CN" altLang="en-US" sz="1600" b="1" dirty="0">
              <a:solidFill>
                <a:srgbClr val="0000FF"/>
              </a:solidFill>
              <a:latin typeface="微软雅黑" panose="020B0503020204020204" pitchFamily="34" charset="-122"/>
              <a:ea typeface="微软雅黑" panose="020B0503020204020204" pitchFamily="34" charset="-122"/>
            </a:endParaRPr>
          </a:p>
        </p:txBody>
      </p:sp>
      <p:sp>
        <p:nvSpPr>
          <p:cNvPr id="22" name="矩形 21"/>
          <p:cNvSpPr/>
          <p:nvPr/>
        </p:nvSpPr>
        <p:spPr>
          <a:xfrm>
            <a:off x="8346791" y="4009814"/>
            <a:ext cx="2866109"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a:solidFill>
                  <a:srgbClr val="0000FF"/>
                </a:solidFill>
                <a:latin typeface="微软雅黑" panose="020B0503020204020204" pitchFamily="34" charset="-122"/>
                <a:ea typeface="微软雅黑" panose="020B0503020204020204" pitchFamily="34" charset="-122"/>
              </a:rPr>
              <a:t>2026-JAN</a:t>
            </a:r>
            <a:r>
              <a:rPr lang="en-US" altLang="zh-CN" sz="1600" b="1" dirty="0" smtClean="0">
                <a:solidFill>
                  <a:srgbClr val="0000FF"/>
                </a:solidFill>
                <a:latin typeface="微软雅黑" panose="020B0503020204020204" pitchFamily="34" charset="-122"/>
                <a:ea typeface="微软雅黑" panose="020B0503020204020204" pitchFamily="34" charset="-122"/>
              </a:rPr>
              <a:t>16-21</a:t>
            </a:r>
            <a:endParaRPr lang="zh-CN" altLang="en-US" sz="1600" b="1" dirty="0">
              <a:solidFill>
                <a:srgbClr val="0000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45540" y="146050"/>
            <a:ext cx="9683115" cy="1066165"/>
          </a:xfrm>
          <a:prstGeom prst="rect">
            <a:avLst/>
          </a:prstGeom>
          <a:noFill/>
          <a:ln w="6350" cap="flat" cmpd="sng" algn="ctr">
            <a:noFill/>
            <a:prstDash val="solid"/>
            <a:miter lim="800000"/>
          </a:ln>
          <a:effectLst/>
        </p:spPr>
        <p:txBody>
          <a:bodyPr lIns="91240" tIns="45718" rIns="91240" bIns="45718" anchor="ct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Atmospheric circulation of northen hemisphere during winter 2025/2026</a:t>
            </a:r>
            <a:endParaRPr lang="en-US" altLang="zh-CN" sz="2800" b="1" dirty="0" smtClean="0">
              <a:solidFill>
                <a:srgbClr val="C00000"/>
              </a:solidFill>
              <a:latin typeface="微软雅黑" panose="020B0503020204020204" pitchFamily="34" charset="-122"/>
              <a:ea typeface="微软雅黑" panose="020B0503020204020204" pitchFamily="34" charset="-122"/>
            </a:endParaRPr>
          </a:p>
        </p:txBody>
      </p:sp>
      <p:pic>
        <p:nvPicPr>
          <p:cNvPr id="2050" name="Picture 2" descr="http://10.10.30.84/cipas-htjh/cipas/%E5%85%A8%E7%90%83500hPa%E4%BD%8D%E5%8A%BF%E9%AB%98%E5%BA%A6%E8%B7%9D%E5%B9%B3%E5%9C%BA2025%E5%B9%B412%E6%9C%88~2026%E5%B9%B4undefined%E5%B9%B402%E6%9C%88.png?177259223986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0666" y="2073059"/>
            <a:ext cx="4428950" cy="4428950"/>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圆角 23"/>
          <p:cNvSpPr/>
          <p:nvPr/>
        </p:nvSpPr>
        <p:spPr>
          <a:xfrm>
            <a:off x="5760085" y="2160270"/>
            <a:ext cx="6014085" cy="3968115"/>
          </a:xfrm>
          <a:prstGeom prst="roundRect">
            <a:avLst>
              <a:gd name="adj" fmla="val 7997"/>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defTabSz="911860">
              <a:lnSpc>
                <a:spcPct val="150000"/>
              </a:lnSpc>
              <a:buClrTx/>
              <a:buSzTx/>
              <a:buFont typeface="Wingdings" panose="05000000000000000000" pitchFamily="2" charset="2"/>
              <a:buChar char="Ø"/>
            </a:pPr>
            <a:r>
              <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In winter, the Eurasian continent is dominated by zonal circulation;</a:t>
            </a:r>
            <a:endPar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l" defTabSz="911860">
              <a:lnSpc>
                <a:spcPct val="150000"/>
              </a:lnSpc>
              <a:buClrTx/>
              <a:buSzTx/>
              <a:buFont typeface="Wingdings" panose="05000000000000000000" pitchFamily="2" charset="2"/>
              <a:buChar char="Ø"/>
            </a:pPr>
            <a:r>
              <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The Ural Mountain Ridge region is characterized by negative geopotential height anomalies, indicating a weaker intensity of the Ural blocking high;</a:t>
            </a:r>
            <a:endPar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l" defTabSz="911860">
              <a:lnSpc>
                <a:spcPct val="150000"/>
              </a:lnSpc>
              <a:buClrTx/>
              <a:buSzTx/>
              <a:buFont typeface="Wingdings" panose="05000000000000000000" pitchFamily="2" charset="2"/>
              <a:buChar char="Ø"/>
            </a:pPr>
            <a:r>
              <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Except for the Northeast China, most areas of China are under the influence of positive geopotential height anomalies, which are favorable for widespread warming temperatures.</a:t>
            </a:r>
            <a:endPar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0" name="矩形 19"/>
          <p:cNvSpPr/>
          <p:nvPr/>
        </p:nvSpPr>
        <p:spPr>
          <a:xfrm>
            <a:off x="561975" y="1703705"/>
            <a:ext cx="4454525"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a:solidFill>
                  <a:srgbClr val="0000FF"/>
                </a:solidFill>
                <a:latin typeface="微软雅黑" panose="020B0503020204020204" pitchFamily="34" charset="-122"/>
                <a:ea typeface="微软雅黑" panose="020B0503020204020204" pitchFamily="34" charset="-122"/>
              </a:rPr>
              <a:t>2025/2026 winter </a:t>
            </a:r>
            <a:r>
              <a:rPr lang="en-US" altLang="zh-CN" sz="1600" b="1" dirty="0" smtClean="0">
                <a:solidFill>
                  <a:srgbClr val="0000FF"/>
                </a:solidFill>
                <a:latin typeface="微软雅黑" panose="020B0503020204020204" pitchFamily="34" charset="-122"/>
                <a:ea typeface="微软雅黑" panose="020B0503020204020204" pitchFamily="34" charset="-122"/>
              </a:rPr>
              <a:t>GH500</a:t>
            </a:r>
            <a:r>
              <a:rPr lang="en-US" altLang="zh-CN" sz="1600" b="1" dirty="0" smtClean="0">
                <a:solidFill>
                  <a:srgbClr val="0000FF"/>
                </a:solidFill>
                <a:latin typeface="微软雅黑" panose="020B0503020204020204" pitchFamily="34" charset="-122"/>
                <a:ea typeface="微软雅黑" panose="020B0503020204020204" pitchFamily="34" charset="-122"/>
              </a:rPr>
              <a:t> anomalies</a:t>
            </a:r>
            <a:endParaRPr lang="en-US" altLang="zh-CN" sz="1600" b="1" dirty="0" smtClean="0">
              <a:solidFill>
                <a:srgbClr val="0000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571595"/>
            <a:ext cx="4534421" cy="2535375"/>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5653" y="1859800"/>
            <a:ext cx="3645074" cy="2038106"/>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4084" y="4278571"/>
            <a:ext cx="3654610" cy="2043438"/>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4420" y="1859800"/>
            <a:ext cx="3645075" cy="2038106"/>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89442" y="4319086"/>
            <a:ext cx="3430584" cy="1918176"/>
          </a:xfrm>
          <a:prstGeom prst="rect">
            <a:avLst/>
          </a:prstGeom>
        </p:spPr>
      </p:pic>
      <p:sp>
        <p:nvSpPr>
          <p:cNvPr id="9" name="矩形 8"/>
          <p:cNvSpPr/>
          <p:nvPr/>
        </p:nvSpPr>
        <p:spPr>
          <a:xfrm>
            <a:off x="765175" y="2067560"/>
            <a:ext cx="2807970"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a:solidFill>
                  <a:srgbClr val="0000FF"/>
                </a:solidFill>
                <a:latin typeface="微软雅黑" panose="020B0503020204020204" pitchFamily="34" charset="-122"/>
                <a:ea typeface="微软雅黑" panose="020B0503020204020204" pitchFamily="34" charset="-122"/>
              </a:rPr>
              <a:t>Daily intensity of EAWM</a:t>
            </a:r>
            <a:endParaRPr lang="en-US" altLang="zh-CN" sz="1600" b="1" dirty="0">
              <a:solidFill>
                <a:srgbClr val="0000FF"/>
              </a:solidFill>
              <a:latin typeface="微软雅黑" panose="020B0503020204020204" pitchFamily="34" charset="-122"/>
              <a:ea typeface="微软雅黑" panose="020B0503020204020204" pitchFamily="34" charset="-122"/>
            </a:endParaRPr>
          </a:p>
        </p:txBody>
      </p:sp>
      <p:sp>
        <p:nvSpPr>
          <p:cNvPr id="11" name="矩形 10"/>
          <p:cNvSpPr/>
          <p:nvPr/>
        </p:nvSpPr>
        <p:spPr>
          <a:xfrm>
            <a:off x="4780964" y="1381291"/>
            <a:ext cx="3151985" cy="61277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sz="1600" b="1" dirty="0" smtClean="0">
                <a:solidFill>
                  <a:srgbClr val="0000FF"/>
                </a:solidFill>
                <a:latin typeface="微软雅黑" panose="020B0503020204020204" pitchFamily="34" charset="-122"/>
                <a:ea typeface="微软雅黑" panose="020B0503020204020204" pitchFamily="34" charset="-122"/>
              </a:rPr>
              <a:t>Monitoring of blocking high above Ural Mountain</a:t>
            </a:r>
            <a:endParaRPr lang="en-US" sz="1600" b="1" dirty="0">
              <a:solidFill>
                <a:srgbClr val="0000FF"/>
              </a:solidFill>
              <a:latin typeface="微软雅黑" panose="020B0503020204020204" pitchFamily="34" charset="-122"/>
              <a:ea typeface="微软雅黑" panose="020B0503020204020204" pitchFamily="34" charset="-122"/>
            </a:endParaRPr>
          </a:p>
        </p:txBody>
      </p:sp>
      <p:sp>
        <p:nvSpPr>
          <p:cNvPr id="12" name="矩形 11"/>
          <p:cNvSpPr/>
          <p:nvPr/>
        </p:nvSpPr>
        <p:spPr>
          <a:xfrm>
            <a:off x="8628742" y="1490478"/>
            <a:ext cx="3151985"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a:solidFill>
                  <a:srgbClr val="0000FF"/>
                </a:solidFill>
                <a:latin typeface="微软雅黑" panose="020B0503020204020204" pitchFamily="34" charset="-122"/>
                <a:ea typeface="微软雅黑" panose="020B0503020204020204" pitchFamily="34" charset="-122"/>
              </a:rPr>
              <a:t>Weak Siberian high</a:t>
            </a:r>
            <a:endParaRPr lang="en-US" altLang="zh-CN" sz="1600" b="1" dirty="0">
              <a:solidFill>
                <a:srgbClr val="0000FF"/>
              </a:solidFill>
              <a:latin typeface="微软雅黑" panose="020B0503020204020204" pitchFamily="34" charset="-122"/>
              <a:ea typeface="微软雅黑" panose="020B0503020204020204" pitchFamily="34" charset="-122"/>
            </a:endParaRPr>
          </a:p>
        </p:txBody>
      </p:sp>
      <p:sp>
        <p:nvSpPr>
          <p:cNvPr id="13" name="矩形 12"/>
          <p:cNvSpPr/>
          <p:nvPr/>
        </p:nvSpPr>
        <p:spPr>
          <a:xfrm>
            <a:off x="4971547" y="4093908"/>
            <a:ext cx="3151985"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smtClean="0">
                <a:solidFill>
                  <a:srgbClr val="0000FF"/>
                </a:solidFill>
                <a:latin typeface="微软雅黑" panose="020B0503020204020204" pitchFamily="34" charset="-122"/>
                <a:ea typeface="微软雅黑" panose="020B0503020204020204" pitchFamily="34" charset="-122"/>
              </a:rPr>
              <a:t>Weak East Asia Trough</a:t>
            </a:r>
            <a:endParaRPr lang="en-US" altLang="zh-CN" sz="1600" b="1" dirty="0" smtClean="0">
              <a:solidFill>
                <a:srgbClr val="0000FF"/>
              </a:solidFill>
              <a:latin typeface="微软雅黑" panose="020B0503020204020204" pitchFamily="34" charset="-122"/>
              <a:ea typeface="微软雅黑" panose="020B0503020204020204" pitchFamily="34" charset="-122"/>
            </a:endParaRPr>
          </a:p>
        </p:txBody>
      </p:sp>
      <p:sp>
        <p:nvSpPr>
          <p:cNvPr id="14" name="矩形 13"/>
          <p:cNvSpPr/>
          <p:nvPr/>
        </p:nvSpPr>
        <p:spPr>
          <a:xfrm>
            <a:off x="8690527" y="3953167"/>
            <a:ext cx="3151985" cy="36639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smtClean="0">
                <a:solidFill>
                  <a:srgbClr val="0000FF"/>
                </a:solidFill>
                <a:latin typeface="微软雅黑" panose="020B0503020204020204" pitchFamily="34" charset="-122"/>
                <a:ea typeface="微软雅黑" panose="020B0503020204020204" pitchFamily="34" charset="-122"/>
              </a:rPr>
              <a:t>Negative phase of AO</a:t>
            </a:r>
            <a:endParaRPr lang="zh-CN" altLang="en-US" sz="1600" b="1" dirty="0">
              <a:solidFill>
                <a:srgbClr val="0000FF"/>
              </a:solidFill>
              <a:latin typeface="微软雅黑" panose="020B0503020204020204" pitchFamily="34" charset="-122"/>
              <a:ea typeface="微软雅黑" panose="020B0503020204020204" pitchFamily="34" charset="-122"/>
            </a:endParaRPr>
          </a:p>
        </p:txBody>
      </p:sp>
      <p:sp>
        <p:nvSpPr>
          <p:cNvPr id="3" name="矩形 2"/>
          <p:cNvSpPr/>
          <p:nvPr/>
        </p:nvSpPr>
        <p:spPr>
          <a:xfrm>
            <a:off x="1145540" y="146050"/>
            <a:ext cx="9683115" cy="1066165"/>
          </a:xfrm>
          <a:prstGeom prst="rect">
            <a:avLst/>
          </a:prstGeom>
          <a:noFill/>
          <a:ln w="6350" cap="flat" cmpd="sng" algn="ctr">
            <a:noFill/>
            <a:prstDash val="solid"/>
            <a:miter lim="800000"/>
          </a:ln>
          <a:effectLst/>
        </p:spPr>
        <p:txBody>
          <a:bodyPr lIns="91240" tIns="45718" rIns="91240" bIns="45718" anchor="ct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Atmospheric circulation of northern hemisphere during winter 2025/2026-Weak EAWM</a:t>
            </a:r>
            <a:endParaRPr lang="en-US" altLang="zh-CN" sz="2800" b="1"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p:nvPr/>
        </p:nvPicPr>
        <p:blipFill>
          <a:blip r:embed="rId1"/>
          <a:stretch>
            <a:fillRect/>
          </a:stretch>
        </p:blipFill>
        <p:spPr>
          <a:xfrm>
            <a:off x="1052651" y="1524048"/>
            <a:ext cx="3132000" cy="1980000"/>
          </a:xfrm>
          <a:prstGeom prst="rect">
            <a:avLst/>
          </a:prstGeom>
        </p:spPr>
      </p:pic>
      <p:pic>
        <p:nvPicPr>
          <p:cNvPr id="3078" name="Picture 6" descr="http://10.10.30.84/cipas-htjh/cipas/850hPa%E9%A3%8E%E5%9C%BA%E8%B7%9D%E5%B9%B3%E5%9C%BA2025%E5%B9%B412%E6%9C%88~2026%E5%B9%B4undefined%E5%B9%B402%E6%9C%88.png?17727572775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0996" y="3334786"/>
            <a:ext cx="2478319" cy="1980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10.10.30.84/cipas-htjh/cipas/500hPa%E4%BD%8D%E5%8A%BF%E9%AB%98%E5%BA%A6%E8%B7%9D%E5%B9%B3%E5%9C%BA2025%E5%B9%B412%E6%9C%88~2026%E5%B9%B4undefined%E5%B9%B402%E6%9C%88.png?17727571731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6068" y="3442621"/>
            <a:ext cx="3132203" cy="1980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41985" y="42545"/>
            <a:ext cx="10850245" cy="1143635"/>
          </a:xfrm>
          <a:prstGeom prst="rect">
            <a:avLst/>
          </a:prstGeom>
          <a:noFill/>
          <a:ln w="6350" cap="flat" cmpd="sng" algn="ctr">
            <a:noFill/>
            <a:prstDash val="solid"/>
            <a:miter lim="800000"/>
          </a:ln>
          <a:effectLst/>
        </p:spPr>
        <p:txBody>
          <a:bodyPr lIns="91240" tIns="45718" rIns="91240" bIns="45718" anchor="ct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sym typeface="+mn-ea"/>
              </a:rPr>
              <a:t>External forcings of climate of winter2025/2026</a:t>
            </a:r>
            <a:endParaRPr lang="en-US" altLang="zh-CN" sz="2800" b="1" dirty="0" smtClean="0">
              <a:solidFill>
                <a:srgbClr val="C00000"/>
              </a:solidFill>
              <a:latin typeface="微软雅黑" panose="020B0503020204020204" pitchFamily="34" charset="-122"/>
              <a:ea typeface="微软雅黑" panose="020B0503020204020204" pitchFamily="34" charset="-122"/>
              <a:sym typeface="+mn-ea"/>
            </a:endParaRPr>
          </a:p>
          <a:p>
            <a:pPr algn="ctr"/>
            <a:r>
              <a:rPr lang="en-US" altLang="zh-CN" sz="2800" b="1" dirty="0">
                <a:solidFill>
                  <a:srgbClr val="0000FF"/>
                </a:solidFill>
                <a:latin typeface="微软雅黑" panose="020B0503020204020204" pitchFamily="34" charset="-122"/>
                <a:ea typeface="微软雅黑" panose="020B0503020204020204" pitchFamily="34" charset="-122"/>
              </a:rPr>
              <a:t>La Nina state</a:t>
            </a:r>
            <a:endParaRPr lang="en-US" altLang="zh-CN" sz="2800" b="1" dirty="0">
              <a:solidFill>
                <a:srgbClr val="0000FF"/>
              </a:solidFill>
              <a:latin typeface="微软雅黑" panose="020B0503020204020204" pitchFamily="34" charset="-122"/>
              <a:ea typeface="微软雅黑" panose="020B0503020204020204" pitchFamily="34" charset="-122"/>
            </a:endParaRPr>
          </a:p>
        </p:txBody>
      </p:sp>
      <p:pic>
        <p:nvPicPr>
          <p:cNvPr id="18" name="图片 17"/>
          <p:cNvPicPr/>
          <p:nvPr/>
        </p:nvPicPr>
        <p:blipFill>
          <a:blip r:embed="rId4"/>
          <a:stretch>
            <a:fillRect/>
          </a:stretch>
        </p:blipFill>
        <p:spPr>
          <a:xfrm>
            <a:off x="4361462" y="1524048"/>
            <a:ext cx="2476800" cy="1980000"/>
          </a:xfrm>
          <a:prstGeom prst="rect">
            <a:avLst/>
          </a:prstGeom>
        </p:spPr>
      </p:pic>
      <p:sp>
        <p:nvSpPr>
          <p:cNvPr id="20" name="TextBox 6"/>
          <p:cNvSpPr txBox="1"/>
          <p:nvPr/>
        </p:nvSpPr>
        <p:spPr>
          <a:xfrm>
            <a:off x="159386" y="4031333"/>
            <a:ext cx="992716" cy="551180"/>
          </a:xfrm>
          <a:prstGeom prst="rect">
            <a:avLst/>
          </a:prstGeom>
          <a:solidFill>
            <a:schemeClr val="accent4">
              <a:lumMod val="20000"/>
              <a:lumOff val="80000"/>
            </a:schemeClr>
          </a:solidFill>
        </p:spPr>
        <p:txBody>
          <a:bodyPr wrap="square" lIns="121914" tIns="60957" rIns="121914" bIns="60957">
            <a:spAutoFit/>
          </a:bodyPr>
          <a:lstStyle>
            <a:defPPr>
              <a:defRPr lang="zh-CN"/>
            </a:defPPr>
            <a:lvl1pPr algn="ctr" defTabSz="1219200">
              <a:defRPr sz="1600" b="1">
                <a:solidFill>
                  <a:srgbClr val="0000FF"/>
                </a:solidFill>
                <a:latin typeface="微软雅黑" panose="020B0503020204020204" pitchFamily="34" charset="-122"/>
                <a:ea typeface="微软雅黑" panose="020B0503020204020204" pitchFamily="34" charset="-122"/>
              </a:defRPr>
            </a:lvl1pPr>
          </a:lstStyle>
          <a:p>
            <a:r>
              <a:rPr lang="en-US" altLang="zh-CN" sz="1400" dirty="0"/>
              <a:t>2025/26</a:t>
            </a:r>
            <a:endParaRPr lang="en-US" altLang="zh-CN" sz="1400" dirty="0"/>
          </a:p>
          <a:p>
            <a:r>
              <a:rPr lang="en-US" altLang="zh-CN" sz="1400" dirty="0"/>
              <a:t>winter</a:t>
            </a:r>
            <a:endParaRPr lang="en-US" altLang="zh-CN" sz="1400" dirty="0"/>
          </a:p>
        </p:txBody>
      </p:sp>
      <p:sp>
        <p:nvSpPr>
          <p:cNvPr id="21" name="TextBox 6"/>
          <p:cNvSpPr txBox="1"/>
          <p:nvPr/>
        </p:nvSpPr>
        <p:spPr>
          <a:xfrm>
            <a:off x="78740" y="1994535"/>
            <a:ext cx="1200785" cy="766445"/>
          </a:xfrm>
          <a:prstGeom prst="rect">
            <a:avLst/>
          </a:prstGeom>
          <a:solidFill>
            <a:schemeClr val="accent4">
              <a:lumMod val="20000"/>
              <a:lumOff val="80000"/>
            </a:schemeClr>
          </a:solidFill>
        </p:spPr>
        <p:txBody>
          <a:bodyPr wrap="square" lIns="121914" tIns="60957" rIns="121914" bIns="60957">
            <a:spAutoFit/>
          </a:bodyPr>
          <a:lstStyle>
            <a:defPPr>
              <a:defRPr lang="zh-CN"/>
            </a:defPPr>
            <a:lvl1pPr algn="ctr" defTabSz="1219200">
              <a:defRPr sz="1600" b="1">
                <a:solidFill>
                  <a:srgbClr val="0000FF"/>
                </a:solidFill>
                <a:latin typeface="微软雅黑" panose="020B0503020204020204" pitchFamily="34" charset="-122"/>
                <a:ea typeface="微软雅黑" panose="020B0503020204020204" pitchFamily="34" charset="-122"/>
              </a:defRPr>
            </a:lvl1pPr>
          </a:lstStyle>
          <a:p>
            <a:r>
              <a:rPr lang="en-US" altLang="zh-CN" sz="1400" dirty="0" smtClean="0"/>
              <a:t>La Nina (state)</a:t>
            </a:r>
            <a:endParaRPr lang="en-US" altLang="zh-CN" sz="1400" dirty="0" smtClean="0"/>
          </a:p>
          <a:p>
            <a:r>
              <a:rPr lang="en-US" altLang="zh-CN" sz="1400" dirty="0"/>
              <a:t>composite</a:t>
            </a:r>
            <a:endParaRPr lang="en-US" altLang="zh-CN" sz="1400" dirty="0"/>
          </a:p>
        </p:txBody>
      </p:sp>
      <p:pic>
        <p:nvPicPr>
          <p:cNvPr id="22" name="图片 21"/>
          <p:cNvPicPr>
            <a:picLocks noChangeAspect="1"/>
          </p:cNvPicPr>
          <p:nvPr/>
        </p:nvPicPr>
        <p:blipFill>
          <a:blip r:embed="rId5"/>
          <a:stretch>
            <a:fillRect/>
          </a:stretch>
        </p:blipFill>
        <p:spPr>
          <a:xfrm>
            <a:off x="9625508" y="1511747"/>
            <a:ext cx="2425713" cy="1800000"/>
          </a:xfrm>
          <a:prstGeom prst="rect">
            <a:avLst/>
          </a:prstGeom>
        </p:spPr>
      </p:pic>
      <p:pic>
        <p:nvPicPr>
          <p:cNvPr id="23" name="图片 22"/>
          <p:cNvPicPr>
            <a:picLocks noChangeAspect="1"/>
          </p:cNvPicPr>
          <p:nvPr/>
        </p:nvPicPr>
        <p:blipFill>
          <a:blip r:embed="rId6"/>
          <a:stretch>
            <a:fillRect/>
          </a:stretch>
        </p:blipFill>
        <p:spPr>
          <a:xfrm>
            <a:off x="6956953" y="1524048"/>
            <a:ext cx="2519981" cy="1800000"/>
          </a:xfrm>
          <a:prstGeom prst="rect">
            <a:avLst/>
          </a:prstGeom>
        </p:spPr>
      </p:pic>
      <p:sp>
        <p:nvSpPr>
          <p:cNvPr id="24" name="加号 23"/>
          <p:cNvSpPr/>
          <p:nvPr/>
        </p:nvSpPr>
        <p:spPr>
          <a:xfrm>
            <a:off x="2400800" y="4430924"/>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5" name="减号 24"/>
          <p:cNvSpPr/>
          <p:nvPr/>
        </p:nvSpPr>
        <p:spPr>
          <a:xfrm>
            <a:off x="2727123" y="4168559"/>
            <a:ext cx="337369"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6" name="加号 25"/>
          <p:cNvSpPr/>
          <p:nvPr/>
        </p:nvSpPr>
        <p:spPr>
          <a:xfrm>
            <a:off x="1489930" y="3940818"/>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cxnSp>
        <p:nvCxnSpPr>
          <p:cNvPr id="27" name="直接箭头连接符 26"/>
          <p:cNvCxnSpPr/>
          <p:nvPr/>
        </p:nvCxnSpPr>
        <p:spPr>
          <a:xfrm flipH="1">
            <a:off x="5775114" y="4338393"/>
            <a:ext cx="232762" cy="205806"/>
          </a:xfrm>
          <a:prstGeom prst="straightConnector1">
            <a:avLst/>
          </a:prstGeom>
          <a:ln w="3175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020970" y="4484002"/>
            <a:ext cx="28745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0000CC"/>
                </a:solidFill>
                <a:effectLst/>
                <a:uLnTx/>
                <a:uFillTx/>
                <a:latin typeface="Arial" panose="020B0604020202020204"/>
                <a:ea typeface="黑体" panose="02010609060101010101" pitchFamily="49" charset="-122"/>
                <a:cs typeface="+mn-cs"/>
              </a:rPr>
              <a:t>C</a:t>
            </a:r>
            <a:endParaRPr kumimoji="0" lang="zh-CN" altLang="en-US" sz="1400" b="1" i="0" u="none" strike="noStrike" kern="1200" cap="none" spc="0" normalizeH="0" baseline="0" noProof="0" dirty="0">
              <a:ln>
                <a:noFill/>
              </a:ln>
              <a:solidFill>
                <a:srgbClr val="0000CC"/>
              </a:solidFill>
              <a:effectLst/>
              <a:uLnTx/>
              <a:uFillTx/>
              <a:latin typeface="Arial" panose="020B0604020202020204"/>
              <a:ea typeface="黑体" panose="02010609060101010101" pitchFamily="49" charset="-122"/>
              <a:cs typeface="+mn-cs"/>
            </a:endParaRPr>
          </a:p>
        </p:txBody>
      </p:sp>
      <p:sp>
        <p:nvSpPr>
          <p:cNvPr id="29" name="TextBox 5"/>
          <p:cNvSpPr txBox="1"/>
          <p:nvPr/>
        </p:nvSpPr>
        <p:spPr>
          <a:xfrm>
            <a:off x="7409815" y="1284605"/>
            <a:ext cx="1696085" cy="335915"/>
          </a:xfrm>
          <a:prstGeom prst="rect">
            <a:avLst/>
          </a:prstGeom>
          <a:solidFill>
            <a:srgbClr val="FFFFCC"/>
          </a:solidFill>
        </p:spPr>
        <p:txBody>
          <a:bodyPr wrap="square" lIns="91430" tIns="45718" rIns="91430" bIns="45718"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rgbClr val="002060"/>
                </a:solidFill>
                <a:effectLst/>
                <a:uLnTx/>
                <a:uFillTx/>
                <a:latin typeface="微软雅黑" panose="020B0503020204020204" pitchFamily="34" charset="-122"/>
                <a:ea typeface="微软雅黑" panose="020B0503020204020204" pitchFamily="34" charset="-122"/>
              </a:defRPr>
            </a:lvl1pPr>
          </a:lstStyle>
          <a:p>
            <a:r>
              <a:rPr lang="en-US" altLang="zh-CN" dirty="0"/>
              <a:t>Temperature</a:t>
            </a:r>
            <a:endParaRPr lang="en-US" altLang="zh-CN" dirty="0"/>
          </a:p>
        </p:txBody>
      </p:sp>
      <p:sp>
        <p:nvSpPr>
          <p:cNvPr id="30" name="TextBox 5"/>
          <p:cNvSpPr txBox="1"/>
          <p:nvPr/>
        </p:nvSpPr>
        <p:spPr>
          <a:xfrm>
            <a:off x="9959975" y="1284605"/>
            <a:ext cx="1713230" cy="335915"/>
          </a:xfrm>
          <a:prstGeom prst="rect">
            <a:avLst/>
          </a:prstGeom>
          <a:solidFill>
            <a:srgbClr val="FFFFCC"/>
          </a:solidFill>
        </p:spPr>
        <p:txBody>
          <a:bodyPr wrap="square" lIns="91430" tIns="45718" rIns="91430" bIns="45718"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rgbClr val="002060"/>
                </a:solidFill>
                <a:effectLst/>
                <a:uLnTx/>
                <a:uFillTx/>
                <a:latin typeface="微软雅黑" panose="020B0503020204020204" pitchFamily="34" charset="-122"/>
                <a:ea typeface="微软雅黑" panose="020B0503020204020204" pitchFamily="34" charset="-122"/>
              </a:defRPr>
            </a:lvl1pPr>
          </a:lstStyle>
          <a:p>
            <a:r>
              <a:rPr lang="en-US" altLang="zh-CN" dirty="0"/>
              <a:t>Precipitation</a:t>
            </a:r>
            <a:endParaRPr lang="en-US" altLang="zh-CN" dirty="0"/>
          </a:p>
        </p:txBody>
      </p:sp>
      <p:sp>
        <p:nvSpPr>
          <p:cNvPr id="31" name="加号 30"/>
          <p:cNvSpPr/>
          <p:nvPr/>
        </p:nvSpPr>
        <p:spPr>
          <a:xfrm>
            <a:off x="3654324" y="4037730"/>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cxnSp>
        <p:nvCxnSpPr>
          <p:cNvPr id="32" name="直接箭头连接符 31"/>
          <p:cNvCxnSpPr/>
          <p:nvPr/>
        </p:nvCxnSpPr>
        <p:spPr>
          <a:xfrm flipH="1">
            <a:off x="5775114" y="2558442"/>
            <a:ext cx="232762" cy="205806"/>
          </a:xfrm>
          <a:prstGeom prst="straightConnector1">
            <a:avLst/>
          </a:prstGeom>
          <a:ln w="3175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826315" y="2667765"/>
            <a:ext cx="28745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0000CC"/>
                </a:solidFill>
                <a:effectLst/>
                <a:uLnTx/>
                <a:uFillTx/>
                <a:latin typeface="Arial" panose="020B0604020202020204"/>
                <a:ea typeface="黑体" panose="02010609060101010101" pitchFamily="49" charset="-122"/>
                <a:cs typeface="+mn-cs"/>
              </a:rPr>
              <a:t>C</a:t>
            </a:r>
            <a:endParaRPr kumimoji="0" lang="zh-CN" altLang="en-US" sz="1400" b="1" i="0" u="none" strike="noStrike" kern="1200" cap="none" spc="0" normalizeH="0" baseline="0" noProof="0" dirty="0">
              <a:ln>
                <a:noFill/>
              </a:ln>
              <a:solidFill>
                <a:srgbClr val="0000CC"/>
              </a:solidFill>
              <a:effectLst/>
              <a:uLnTx/>
              <a:uFillTx/>
              <a:latin typeface="Arial" panose="020B0604020202020204"/>
              <a:ea typeface="黑体" panose="02010609060101010101" pitchFamily="49" charset="-122"/>
              <a:cs typeface="+mn-cs"/>
            </a:endParaRPr>
          </a:p>
        </p:txBody>
      </p:sp>
      <p:sp>
        <p:nvSpPr>
          <p:cNvPr id="35" name="十字形 34"/>
          <p:cNvSpPr/>
          <p:nvPr/>
        </p:nvSpPr>
        <p:spPr>
          <a:xfrm>
            <a:off x="1659167" y="2047050"/>
            <a:ext cx="241007" cy="230626"/>
          </a:xfrm>
          <a:prstGeom prst="plus">
            <a:avLst>
              <a:gd name="adj" fmla="val 36823"/>
            </a:avLst>
          </a:prstGeom>
          <a:solidFill>
            <a:srgbClr val="FF0000"/>
          </a:solidFill>
          <a:ln w="28575">
            <a:solidFill>
              <a:srgbClr val="FFFF00"/>
            </a:solidFill>
          </a:ln>
        </p:spPr>
        <p:txBody>
          <a:bodyPr wrap="square" rtlCol="0" anchor="ctr">
            <a:sp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p>
        </p:txBody>
      </p:sp>
      <p:sp>
        <p:nvSpPr>
          <p:cNvPr id="36" name="十字形 35"/>
          <p:cNvSpPr/>
          <p:nvPr/>
        </p:nvSpPr>
        <p:spPr>
          <a:xfrm>
            <a:off x="2498045" y="2591394"/>
            <a:ext cx="241007" cy="230626"/>
          </a:xfrm>
          <a:prstGeom prst="plus">
            <a:avLst>
              <a:gd name="adj" fmla="val 36823"/>
            </a:avLst>
          </a:prstGeom>
          <a:solidFill>
            <a:srgbClr val="FF0000"/>
          </a:solidFill>
          <a:ln w="28575">
            <a:solidFill>
              <a:srgbClr val="FFFF00"/>
            </a:solidFill>
          </a:ln>
        </p:spPr>
        <p:txBody>
          <a:bodyPr wrap="square" rtlCol="0" anchor="ctr">
            <a:spAutoFit/>
          </a:bodyPr>
          <a:lstStyle/>
          <a:p>
            <a:pPr marL="0" marR="0" indent="0" algn="l" defTabSz="914400" rtl="0" eaLnBrk="1" fontAlgn="auto" latinLnBrk="0" hangingPunct="1">
              <a:lnSpc>
                <a:spcPct val="150000"/>
              </a:lnSpc>
              <a:spcBef>
                <a:spcPts val="0"/>
              </a:spcBef>
              <a:spcAft>
                <a:spcPts val="0"/>
              </a:spcAft>
              <a:buClrTx/>
              <a:buSzTx/>
              <a:buFontTx/>
              <a:buNone/>
            </a:pPr>
            <a:endParaRPr lang="zh-CN" altLang="en-US"/>
          </a:p>
        </p:txBody>
      </p:sp>
      <p:sp>
        <p:nvSpPr>
          <p:cNvPr id="37" name="减号 36"/>
          <p:cNvSpPr/>
          <p:nvPr/>
        </p:nvSpPr>
        <p:spPr>
          <a:xfrm>
            <a:off x="2707295" y="2256343"/>
            <a:ext cx="321920"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8" name="加号 37"/>
          <p:cNvSpPr/>
          <p:nvPr/>
        </p:nvSpPr>
        <p:spPr>
          <a:xfrm>
            <a:off x="3475503" y="2119157"/>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cxnSp>
        <p:nvCxnSpPr>
          <p:cNvPr id="39" name="直接箭头连接符 38"/>
          <p:cNvCxnSpPr/>
          <p:nvPr/>
        </p:nvCxnSpPr>
        <p:spPr>
          <a:xfrm>
            <a:off x="5891495" y="3841502"/>
            <a:ext cx="236572" cy="189939"/>
          </a:xfrm>
          <a:prstGeom prst="straightConnector1">
            <a:avLst/>
          </a:prstGeom>
          <a:ln w="3175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5959532" y="2047050"/>
            <a:ext cx="240458" cy="191180"/>
          </a:xfrm>
          <a:prstGeom prst="straightConnector1">
            <a:avLst/>
          </a:prstGeom>
          <a:ln w="3175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5"/>
          <p:cNvSpPr txBox="1"/>
          <p:nvPr/>
        </p:nvSpPr>
        <p:spPr>
          <a:xfrm>
            <a:off x="1778385" y="1383727"/>
            <a:ext cx="1717135" cy="338550"/>
          </a:xfrm>
          <a:prstGeom prst="rect">
            <a:avLst/>
          </a:prstGeom>
          <a:solidFill>
            <a:srgbClr val="FFFFCC"/>
          </a:solidFill>
        </p:spPr>
        <p:txBody>
          <a:bodyPr wrap="square" lIns="91430" tIns="45718" rIns="91430" bIns="45718"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GH500</a:t>
            </a:r>
            <a:endParaRPr kumimoji="0" lang="zh-CN" altLang="en-US" sz="1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42" name="TextBox 5"/>
          <p:cNvSpPr txBox="1"/>
          <p:nvPr/>
        </p:nvSpPr>
        <p:spPr>
          <a:xfrm>
            <a:off x="4751553" y="1386888"/>
            <a:ext cx="1717135" cy="338550"/>
          </a:xfrm>
          <a:prstGeom prst="rect">
            <a:avLst/>
          </a:prstGeom>
          <a:solidFill>
            <a:srgbClr val="FFFFCC"/>
          </a:solidFill>
        </p:spPr>
        <p:txBody>
          <a:bodyPr wrap="square" lIns="91430" tIns="45718" rIns="91430" bIns="45718"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rgbClr val="002060"/>
                </a:solidFill>
                <a:effectLst/>
                <a:uLnTx/>
                <a:uFillTx/>
                <a:latin typeface="微软雅黑" panose="020B0503020204020204" pitchFamily="34" charset="-122"/>
                <a:ea typeface="微软雅黑" panose="020B0503020204020204" pitchFamily="34" charset="-122"/>
              </a:defRPr>
            </a:lvl1pPr>
          </a:lstStyle>
          <a:p>
            <a:r>
              <a:rPr lang="en-US" altLang="zh-CN" dirty="0" smtClean="0"/>
              <a:t>UV850</a:t>
            </a:r>
            <a:endParaRPr lang="zh-CN" altLang="en-US" dirty="0"/>
          </a:p>
        </p:txBody>
      </p:sp>
      <p:sp>
        <p:nvSpPr>
          <p:cNvPr id="45" name="减号 44"/>
          <p:cNvSpPr/>
          <p:nvPr/>
        </p:nvSpPr>
        <p:spPr>
          <a:xfrm>
            <a:off x="3495520" y="4692784"/>
            <a:ext cx="337369"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46" name="减号 45"/>
          <p:cNvSpPr/>
          <p:nvPr/>
        </p:nvSpPr>
        <p:spPr>
          <a:xfrm>
            <a:off x="3297810" y="2760879"/>
            <a:ext cx="321920"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pic>
        <p:nvPicPr>
          <p:cNvPr id="47" name="Picture 2" descr="平均气温(日平均)距平2025年冬季"/>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04864" y="3445681"/>
            <a:ext cx="2418779" cy="179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累计降水距平百分率-2025-2026年冬季"/>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59932" y="3433381"/>
            <a:ext cx="2397551" cy="178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27"/>
          <p:cNvSpPr txBox="1"/>
          <p:nvPr/>
        </p:nvSpPr>
        <p:spPr>
          <a:xfrm>
            <a:off x="221615" y="5243830"/>
            <a:ext cx="11609070" cy="1683385"/>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285750" indent="-285750" defTabSz="911860">
              <a:lnSpc>
                <a:spcPct val="150000"/>
              </a:lnSpc>
              <a:buClrTx/>
              <a:buSzTx/>
              <a:buFont typeface="Wingdings" panose="05000000000000000000" pitchFamily="2" charset="2"/>
              <a:buChar char="Ø"/>
              <a:defRPr sz="2000" b="1" kern="0">
                <a:latin typeface="微软雅黑" panose="020B0503020204020204" pitchFamily="34" charset="-122"/>
                <a:ea typeface="微软雅黑" panose="020B0503020204020204" pitchFamily="34" charset="-122"/>
                <a:cs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90000"/>
              </a:lnSpc>
            </a:pPr>
            <a:r>
              <a:rPr lang="en-US" altLang="zh-CN" sz="1800" dirty="0">
                <a:solidFill>
                  <a:srgbClr val="002060"/>
                </a:solidFill>
                <a:latin typeface="Times New Roman" panose="02020603050405020304" pitchFamily="18" charset="0"/>
                <a:cs typeface="Times New Roman" panose="02020603050405020304" pitchFamily="18" charset="0"/>
              </a:rPr>
              <a:t>The H500 of Eurasian mid-high latitude region exhibited an anomalous  "+-+" distribution , Most parts of China were influenced by positive height anomalies, results in a warm winter;</a:t>
            </a:r>
            <a:endParaRPr lang="en-US" altLang="zh-CN" sz="1800" dirty="0">
              <a:solidFill>
                <a:srgbClr val="002060"/>
              </a:solidFill>
              <a:latin typeface="Times New Roman" panose="02020603050405020304" pitchFamily="18" charset="0"/>
              <a:cs typeface="Times New Roman" panose="02020603050405020304" pitchFamily="18" charset="0"/>
            </a:endParaRPr>
          </a:p>
          <a:p>
            <a:pPr>
              <a:lnSpc>
                <a:spcPct val="90000"/>
              </a:lnSpc>
            </a:pPr>
            <a:r>
              <a:rPr lang="en-US" altLang="zh-CN" sz="1800" dirty="0">
                <a:solidFill>
                  <a:srgbClr val="002060"/>
                </a:solidFill>
                <a:latin typeface="Times New Roman" panose="02020603050405020304" pitchFamily="18" charset="0"/>
                <a:cs typeface="Times New Roman" panose="02020603050405020304" pitchFamily="18" charset="0"/>
              </a:rPr>
              <a:t>The WPSH is weaker than normal, the WNP and SCS prevails an anomalous cyclonic circulation. The southern parts of China are dominated by anomalous northeasterly winds, resulting in significantly reduced precipitation;</a:t>
            </a:r>
            <a:endParaRPr lang="en-US" altLang="zh-CN" sz="1800" dirty="0">
              <a:solidFill>
                <a:srgbClr val="002060"/>
              </a:solidFill>
              <a:latin typeface="Times New Roman" panose="02020603050405020304" pitchFamily="18" charset="0"/>
              <a:cs typeface="Times New Roman" panose="02020603050405020304" pitchFamily="18" charset="0"/>
            </a:endParaRPr>
          </a:p>
          <a:p>
            <a:pPr>
              <a:lnSpc>
                <a:spcPct val="90000"/>
              </a:lnSpc>
            </a:pPr>
            <a:r>
              <a:rPr lang="en-US" altLang="zh-CN" sz="1800" dirty="0">
                <a:solidFill>
                  <a:srgbClr val="002060"/>
                </a:solidFill>
                <a:latin typeface="Times New Roman" panose="02020603050405020304" pitchFamily="18" charset="0"/>
                <a:cs typeface="Times New Roman" panose="02020603050405020304" pitchFamily="18" charset="0"/>
              </a:rPr>
              <a:t>Both the atmospheric circulation and the anomalies in temperature and precipitation in China shows a significant response of La Ni</a:t>
            </a:r>
            <a:r>
              <a:rPr lang="en-US" altLang="en-US" sz="1800" dirty="0">
                <a:solidFill>
                  <a:srgbClr val="002060"/>
                </a:solidFill>
                <a:latin typeface="Times New Roman" panose="02020603050405020304" pitchFamily="18" charset="0"/>
                <a:cs typeface="Times New Roman" panose="02020603050405020304" pitchFamily="18" charset="0"/>
              </a:rPr>
              <a:t>ñ</a:t>
            </a:r>
            <a:r>
              <a:rPr lang="en-US" altLang="zh-CN" sz="1800" dirty="0">
                <a:solidFill>
                  <a:srgbClr val="002060"/>
                </a:solidFill>
                <a:latin typeface="Times New Roman" panose="02020603050405020304" pitchFamily="18" charset="0"/>
                <a:cs typeface="Times New Roman" panose="02020603050405020304" pitchFamily="18" charset="0"/>
              </a:rPr>
              <a:t>a state in the equatorial central-eastern Pacific.</a:t>
            </a:r>
            <a:endParaRPr lang="en-US" altLang="zh-CN" sz="1800"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0630" y="-52705"/>
            <a:ext cx="10426700" cy="834390"/>
          </a:xfrm>
          <a:prstGeom prst="rect">
            <a:avLst/>
          </a:prstGeom>
          <a:noFill/>
          <a:ln w="6350" cap="flat" cmpd="sng" algn="ctr">
            <a:noFill/>
            <a:prstDash val="solid"/>
            <a:miter lim="800000"/>
          </a:ln>
          <a:effectLst/>
        </p:spPr>
        <p:txBody>
          <a:bodyPr lIns="91240" tIns="45718" rIns="91240" bIns="45718" anchor="ctr"/>
          <a:lstStyle/>
          <a:p>
            <a:pPr algn="ctr"/>
            <a:r>
              <a:rPr lang="en-US" sz="2800" b="1" dirty="0">
                <a:solidFill>
                  <a:srgbClr val="C00000"/>
                </a:solidFill>
                <a:latin typeface="微软雅黑" panose="020B0503020204020204" pitchFamily="34" charset="-122"/>
                <a:ea typeface="微软雅黑" panose="020B0503020204020204" pitchFamily="34" charset="-122"/>
              </a:rPr>
              <a:t>Intraseasonal variation of 2025/26 winter temperature</a:t>
            </a:r>
            <a:endParaRPr lang="en-US" sz="2800" b="1" dirty="0">
              <a:solidFill>
                <a:srgbClr val="C00000"/>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732731" y="1131676"/>
            <a:ext cx="2901022" cy="2160000"/>
          </a:xfrm>
          <a:prstGeom prst="rect">
            <a:avLst/>
          </a:prstGeom>
        </p:spPr>
      </p:pic>
      <p:pic>
        <p:nvPicPr>
          <p:cNvPr id="20" name="图片 19"/>
          <p:cNvPicPr>
            <a:picLocks noChangeAspect="1"/>
          </p:cNvPicPr>
          <p:nvPr>
            <p:custDataLst>
              <p:tags r:id="rId3"/>
            </p:custDataLst>
          </p:nvPr>
        </p:nvPicPr>
        <p:blipFill>
          <a:blip r:embed="rId4"/>
          <a:stretch>
            <a:fillRect/>
          </a:stretch>
        </p:blipFill>
        <p:spPr>
          <a:xfrm>
            <a:off x="4396751" y="1131676"/>
            <a:ext cx="2901022" cy="2160000"/>
          </a:xfrm>
          <a:prstGeom prst="rect">
            <a:avLst/>
          </a:prstGeom>
        </p:spPr>
      </p:pic>
      <p:pic>
        <p:nvPicPr>
          <p:cNvPr id="10" name="图片 9"/>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8242820" y="1131031"/>
            <a:ext cx="2900620" cy="2160000"/>
          </a:xfrm>
          <a:prstGeom prst="rect">
            <a:avLst/>
          </a:prstGeom>
        </p:spPr>
      </p:pic>
      <p:sp>
        <p:nvSpPr>
          <p:cNvPr id="21" name="TextBox 5"/>
          <p:cNvSpPr txBox="1"/>
          <p:nvPr>
            <p:custDataLst>
              <p:tags r:id="rId7"/>
            </p:custDataLst>
          </p:nvPr>
        </p:nvSpPr>
        <p:spPr>
          <a:xfrm>
            <a:off x="545270" y="791192"/>
            <a:ext cx="3229123" cy="335915"/>
          </a:xfrm>
          <a:prstGeom prst="rect">
            <a:avLst/>
          </a:prstGeom>
          <a:solidFill>
            <a:srgbClr val="FFFFCC"/>
          </a:solidFill>
        </p:spPr>
        <p:txBody>
          <a:bodyPr wrap="square" lIns="91430" tIns="45718" rIns="91430" bIns="45718" rtlCol="0">
            <a:spAutoFit/>
          </a:bodyPr>
          <a:lstStyle/>
          <a:p>
            <a:pPr lvl="0" algn="ctr">
              <a:defRPr/>
            </a:pPr>
            <a:r>
              <a:rPr kumimoji="0" lang="en-US" altLang="zh-CN"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DEC</a:t>
            </a:r>
            <a:r>
              <a:rPr kumimoji="0" lang="zh-CN" altLang="en-US"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a:t>
            </a:r>
            <a:r>
              <a:rPr lang="zh-CN" altLang="en-US" sz="1600" b="1" dirty="0" smtClean="0">
                <a:solidFill>
                  <a:srgbClr val="002060"/>
                </a:solidFill>
                <a:latin typeface="微软雅黑" panose="020B0503020204020204" pitchFamily="34" charset="-122"/>
                <a:ea typeface="微软雅黑" panose="020B0503020204020204" pitchFamily="34" charset="-122"/>
              </a:rPr>
              <a:t> </a:t>
            </a:r>
            <a:r>
              <a:rPr lang="zh-CN" altLang="en-US" sz="1600" b="1" dirty="0">
                <a:solidFill>
                  <a:srgbClr val="002060"/>
                </a:solidFill>
                <a:latin typeface="微软雅黑" panose="020B0503020204020204" pitchFamily="34" charset="-122"/>
                <a:ea typeface="微软雅黑" panose="020B0503020204020204" pitchFamily="34" charset="-122"/>
              </a:rPr>
              <a:t>＋ </a:t>
            </a:r>
            <a:r>
              <a:rPr kumimoji="0" lang="en-US" altLang="zh-CN"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1.8</a:t>
            </a:r>
            <a:r>
              <a:rPr kumimoji="0" lang="zh-CN" altLang="en-US"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2nd</a:t>
            </a:r>
            <a:endParaRPr kumimoji="0" lang="en-US" altLang="zh-CN"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22" name="TextBox 5"/>
          <p:cNvSpPr txBox="1"/>
          <p:nvPr>
            <p:custDataLst>
              <p:tags r:id="rId8"/>
            </p:custDataLst>
          </p:nvPr>
        </p:nvSpPr>
        <p:spPr>
          <a:xfrm>
            <a:off x="4965133" y="791192"/>
            <a:ext cx="1954019" cy="335915"/>
          </a:xfrm>
          <a:prstGeom prst="rect">
            <a:avLst/>
          </a:prstGeom>
          <a:solidFill>
            <a:srgbClr val="FFFFCC"/>
          </a:solidFill>
        </p:spPr>
        <p:txBody>
          <a:bodyPr wrap="square" lIns="91430" tIns="45718" rIns="91430" bIns="45718" rtlCol="0">
            <a:spAutoFit/>
          </a:bodyPr>
          <a:lstStyle/>
          <a:p>
            <a:pPr lvl="0" algn="ctr">
              <a:defRPr/>
            </a:pPr>
            <a:r>
              <a:rPr kumimoji="0" lang="en-US"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Jan</a:t>
            </a:r>
            <a:r>
              <a:rPr lang="zh-CN" altLang="en-US" sz="1600" b="1" dirty="0" smtClean="0">
                <a:solidFill>
                  <a:srgbClr val="002060"/>
                </a:solidFill>
                <a:latin typeface="微软雅黑" panose="020B0503020204020204" pitchFamily="34" charset="-122"/>
                <a:ea typeface="微软雅黑" panose="020B0503020204020204" pitchFamily="34" charset="-122"/>
              </a:rPr>
              <a:t>：＋</a:t>
            </a:r>
            <a:r>
              <a:rPr lang="en-US" altLang="zh-CN" sz="1600" b="1" dirty="0" smtClean="0">
                <a:solidFill>
                  <a:srgbClr val="002060"/>
                </a:solidFill>
                <a:latin typeface="微软雅黑" panose="020B0503020204020204" pitchFamily="34" charset="-122"/>
                <a:ea typeface="微软雅黑" panose="020B0503020204020204" pitchFamily="34" charset="-122"/>
              </a:rPr>
              <a:t>0.8</a:t>
            </a:r>
            <a:r>
              <a:rPr lang="zh-CN" altLang="en-US" sz="1600" b="1" dirty="0">
                <a:solidFill>
                  <a:srgbClr val="002060"/>
                </a:solidFill>
                <a:latin typeface="微软雅黑" panose="020B0503020204020204" pitchFamily="34" charset="-122"/>
                <a:ea typeface="微软雅黑" panose="020B0503020204020204" pitchFamily="34" charset="-122"/>
              </a:rPr>
              <a:t>℃</a:t>
            </a:r>
            <a:endParaRPr kumimoji="0" lang="zh-CN" altLang="en-US" sz="1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23" name="TextBox 5"/>
          <p:cNvSpPr txBox="1"/>
          <p:nvPr>
            <p:custDataLst>
              <p:tags r:id="rId9"/>
            </p:custDataLst>
          </p:nvPr>
        </p:nvSpPr>
        <p:spPr>
          <a:xfrm>
            <a:off x="8078810" y="791192"/>
            <a:ext cx="3228640" cy="335915"/>
          </a:xfrm>
          <a:prstGeom prst="rect">
            <a:avLst/>
          </a:prstGeom>
          <a:solidFill>
            <a:srgbClr val="FFFFCC"/>
          </a:solidFill>
        </p:spPr>
        <p:txBody>
          <a:bodyPr wrap="square" lIns="91430" tIns="45718" rIns="91430" bIns="45718" rtlCol="0">
            <a:spAutoFit/>
          </a:bodyPr>
          <a:lstStyle/>
          <a:p>
            <a:pPr algn="ctr">
              <a:defRPr/>
            </a:pPr>
            <a:r>
              <a:rPr kumimoji="0" lang="en-US" sz="16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cs typeface="+mn-cs"/>
              </a:rPr>
              <a:t>Feb</a:t>
            </a:r>
            <a:r>
              <a:rPr lang="zh-CN" altLang="en-US" sz="1600" b="1" dirty="0">
                <a:solidFill>
                  <a:srgbClr val="002060"/>
                </a:solidFill>
                <a:latin typeface="微软雅黑" panose="020B0503020204020204" pitchFamily="34" charset="-122"/>
                <a:ea typeface="微软雅黑" panose="020B0503020204020204" pitchFamily="34" charset="-122"/>
              </a:rPr>
              <a:t>： ＋ </a:t>
            </a:r>
            <a:r>
              <a:rPr lang="en-US" altLang="zh-CN" sz="1600" b="1" dirty="0" smtClean="0">
                <a:solidFill>
                  <a:srgbClr val="002060"/>
                </a:solidFill>
                <a:latin typeface="微软雅黑" panose="020B0503020204020204" pitchFamily="34" charset="-122"/>
                <a:ea typeface="微软雅黑" panose="020B0503020204020204" pitchFamily="34" charset="-122"/>
              </a:rPr>
              <a:t>2.2</a:t>
            </a:r>
            <a:r>
              <a:rPr lang="zh-CN" altLang="en-US" sz="1600" b="1" dirty="0" smtClean="0">
                <a:solidFill>
                  <a:srgbClr val="002060"/>
                </a:solidFill>
                <a:latin typeface="微软雅黑" panose="020B0503020204020204" pitchFamily="34" charset="-122"/>
                <a:ea typeface="微软雅黑" panose="020B0503020204020204" pitchFamily="34" charset="-122"/>
              </a:rPr>
              <a:t>℃</a:t>
            </a:r>
            <a:r>
              <a:rPr lang="zh-CN" altLang="en-US" sz="1600" b="1" dirty="0">
                <a:solidFill>
                  <a:srgbClr val="002060"/>
                </a:solidFill>
                <a:latin typeface="微软雅黑" panose="020B0503020204020204" pitchFamily="34" charset="-122"/>
                <a:ea typeface="微软雅黑" panose="020B0503020204020204" pitchFamily="34" charset="-122"/>
              </a:rPr>
              <a:t>，</a:t>
            </a:r>
            <a:r>
              <a:rPr lang="en-US" altLang="zh-CN" sz="1600" b="1" dirty="0">
                <a:solidFill>
                  <a:srgbClr val="002060"/>
                </a:solidFill>
                <a:latin typeface="微软雅黑" panose="020B0503020204020204" pitchFamily="34" charset="-122"/>
                <a:ea typeface="微软雅黑" panose="020B0503020204020204" pitchFamily="34" charset="-122"/>
              </a:rPr>
              <a:t>3</a:t>
            </a:r>
            <a:r>
              <a:rPr lang="en-US" altLang="zh-CN" sz="1600" b="1" dirty="0" smtClean="0">
                <a:solidFill>
                  <a:srgbClr val="002060"/>
                </a:solidFill>
                <a:latin typeface="微软雅黑" panose="020B0503020204020204" pitchFamily="34" charset="-122"/>
                <a:ea typeface="微软雅黑" panose="020B0503020204020204" pitchFamily="34" charset="-122"/>
              </a:rPr>
              <a:t>rd</a:t>
            </a:r>
            <a:endParaRPr lang="en-US" altLang="zh-CN" sz="1600" b="1" dirty="0" smtClean="0">
              <a:solidFill>
                <a:srgbClr val="002060"/>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custDataLst>
              <p:tags r:id="rId10"/>
            </p:custDataLst>
          </p:nvPr>
        </p:nvPicPr>
        <p:blipFill>
          <a:blip r:embed="rId11"/>
          <a:stretch>
            <a:fillRect/>
          </a:stretch>
        </p:blipFill>
        <p:spPr>
          <a:xfrm>
            <a:off x="4038589" y="3291031"/>
            <a:ext cx="3556646" cy="2248309"/>
          </a:xfrm>
          <a:prstGeom prst="rect">
            <a:avLst/>
          </a:prstGeom>
        </p:spPr>
      </p:pic>
      <p:pic>
        <p:nvPicPr>
          <p:cNvPr id="5124" name="Picture 4" descr="http://10.10.30.84/cipas-htjh/cipas/500hPa%E4%BD%8D%E5%8A%BF%E9%AB%98%E5%BA%A6%E8%B7%9D%E5%B9%B3%E5%9C%BA2025%E5%B9%B412%E6%9C%88.png?1772758490111"/>
          <p:cNvPicPr>
            <a:picLocks noChangeAspect="1" noChangeArrowheads="1"/>
          </p:cNvPicPr>
          <p:nvPr>
            <p:custDataLst>
              <p:tags r:id="rId12"/>
            </p:custDataLst>
          </p:nvPr>
        </p:nvPicPr>
        <p:blipFill>
          <a:blip r:embed="rId13">
            <a:extLst>
              <a:ext uri="{28A0092B-C50C-407E-A947-70E740481C1C}">
                <a14:useLocalDpi xmlns:a14="http://schemas.microsoft.com/office/drawing/2010/main" val="0"/>
              </a:ext>
            </a:extLst>
          </a:blip>
          <a:srcRect/>
          <a:stretch>
            <a:fillRect/>
          </a:stretch>
        </p:blipFill>
        <p:spPr bwMode="auto">
          <a:xfrm>
            <a:off x="268139" y="3337242"/>
            <a:ext cx="3606440" cy="21600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10.10.30.84/cipas-htjh/cipas/500hPa%E4%BD%8D%E5%8A%BF%E9%AB%98%E5%BA%A6%E8%B7%9D%E5%B9%B3%E5%9C%BA2026%E5%B9%B402%E6%9C%88.png?1772758539710"/>
          <p:cNvPicPr>
            <a:picLocks noChangeAspect="1" noChangeArrowheads="1"/>
          </p:cNvPicPr>
          <p:nvPr>
            <p:custDataLst>
              <p:tags r:id="rId14"/>
            </p:custDataLst>
          </p:nvPr>
        </p:nvPicPr>
        <p:blipFill>
          <a:blip r:embed="rId15">
            <a:extLst>
              <a:ext uri="{28A0092B-C50C-407E-A947-70E740481C1C}">
                <a14:useLocalDpi xmlns:a14="http://schemas.microsoft.com/office/drawing/2010/main" val="0"/>
              </a:ext>
            </a:extLst>
          </a:blip>
          <a:srcRect/>
          <a:stretch>
            <a:fillRect/>
          </a:stretch>
        </p:blipFill>
        <p:spPr bwMode="auto">
          <a:xfrm>
            <a:off x="7942076" y="3291031"/>
            <a:ext cx="3606440" cy="2160000"/>
          </a:xfrm>
          <a:prstGeom prst="rect">
            <a:avLst/>
          </a:prstGeom>
          <a:noFill/>
          <a:extLst>
            <a:ext uri="{909E8E84-426E-40DD-AFC4-6F175D3DCCD1}">
              <a14:hiddenFill xmlns:a14="http://schemas.microsoft.com/office/drawing/2010/main">
                <a:solidFill>
                  <a:srgbClr val="FFFFFF"/>
                </a:solidFill>
              </a14:hiddenFill>
            </a:ext>
          </a:extLst>
        </p:spPr>
      </p:pic>
      <p:sp>
        <p:nvSpPr>
          <p:cNvPr id="29" name="减号 28"/>
          <p:cNvSpPr/>
          <p:nvPr>
            <p:custDataLst>
              <p:tags r:id="rId16"/>
            </p:custDataLst>
          </p:nvPr>
        </p:nvSpPr>
        <p:spPr>
          <a:xfrm>
            <a:off x="2394448" y="4080424"/>
            <a:ext cx="337369"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0" name="加号 29"/>
          <p:cNvSpPr/>
          <p:nvPr>
            <p:custDataLst>
              <p:tags r:id="rId17"/>
            </p:custDataLst>
          </p:nvPr>
        </p:nvSpPr>
        <p:spPr>
          <a:xfrm>
            <a:off x="1592013" y="4301288"/>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1" name="减号 30"/>
          <p:cNvSpPr/>
          <p:nvPr>
            <p:custDataLst>
              <p:tags r:id="rId18"/>
            </p:custDataLst>
          </p:nvPr>
        </p:nvSpPr>
        <p:spPr>
          <a:xfrm>
            <a:off x="796613" y="4045256"/>
            <a:ext cx="337369"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2" name="减号 31"/>
          <p:cNvSpPr/>
          <p:nvPr>
            <p:custDataLst>
              <p:tags r:id="rId19"/>
            </p:custDataLst>
          </p:nvPr>
        </p:nvSpPr>
        <p:spPr>
          <a:xfrm>
            <a:off x="6170982" y="4159034"/>
            <a:ext cx="337369"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3" name="加号 32"/>
          <p:cNvSpPr/>
          <p:nvPr>
            <p:custDataLst>
              <p:tags r:id="rId20"/>
            </p:custDataLst>
          </p:nvPr>
        </p:nvSpPr>
        <p:spPr>
          <a:xfrm>
            <a:off x="5304477" y="4187510"/>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4" name="加号 33"/>
          <p:cNvSpPr/>
          <p:nvPr>
            <p:custDataLst>
              <p:tags r:id="rId21"/>
            </p:custDataLst>
          </p:nvPr>
        </p:nvSpPr>
        <p:spPr>
          <a:xfrm>
            <a:off x="4396751" y="3951436"/>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5" name="加号 34"/>
          <p:cNvSpPr/>
          <p:nvPr>
            <p:custDataLst>
              <p:tags r:id="rId22"/>
            </p:custDataLst>
          </p:nvPr>
        </p:nvSpPr>
        <p:spPr>
          <a:xfrm>
            <a:off x="9321741" y="4175585"/>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6" name="加号 35"/>
          <p:cNvSpPr/>
          <p:nvPr>
            <p:custDataLst>
              <p:tags r:id="rId23"/>
            </p:custDataLst>
          </p:nvPr>
        </p:nvSpPr>
        <p:spPr>
          <a:xfrm>
            <a:off x="10223949" y="4085292"/>
            <a:ext cx="288455" cy="329893"/>
          </a:xfrm>
          <a:prstGeom prst="mathPlus">
            <a:avLst/>
          </a:prstGeom>
          <a:solidFill>
            <a:srgbClr val="FF0000"/>
          </a:solidFill>
          <a:ln w="25400">
            <a:solidFill>
              <a:srgbClr val="FFFF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7" name="减号 36"/>
          <p:cNvSpPr/>
          <p:nvPr>
            <p:custDataLst>
              <p:tags r:id="rId24"/>
            </p:custDataLst>
          </p:nvPr>
        </p:nvSpPr>
        <p:spPr>
          <a:xfrm>
            <a:off x="9691334" y="3823055"/>
            <a:ext cx="337369"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8" name="减号 37"/>
          <p:cNvSpPr/>
          <p:nvPr>
            <p:custDataLst>
              <p:tags r:id="rId25"/>
            </p:custDataLst>
          </p:nvPr>
        </p:nvSpPr>
        <p:spPr>
          <a:xfrm>
            <a:off x="8310652" y="3749440"/>
            <a:ext cx="337369" cy="142254"/>
          </a:xfrm>
          <a:prstGeom prst="mathMinus">
            <a:avLst/>
          </a:prstGeom>
          <a:solidFill>
            <a:srgbClr val="0000FF"/>
          </a:solidFill>
          <a:ln w="22225">
            <a:solidFill>
              <a:srgbClr val="0000FF"/>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39" name="矩形: 圆角 23"/>
          <p:cNvSpPr/>
          <p:nvPr/>
        </p:nvSpPr>
        <p:spPr>
          <a:xfrm>
            <a:off x="116840" y="5520055"/>
            <a:ext cx="11965940" cy="1337945"/>
          </a:xfrm>
          <a:prstGeom prst="roundRect">
            <a:avLst>
              <a:gd name="adj" fmla="val 12286"/>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ct val="90000"/>
              </a:lnSpc>
              <a:buFont typeface="Wingdings" panose="05000000000000000000" pitchFamily="2" charset="2"/>
              <a:buChar char="Ø"/>
            </a:pPr>
            <a:r>
              <a:rPr lang="en-US" altLang="zh-CN" sz="1600" b="1"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In December, geopotential height anomalies over Ural mountains is negative, while Tibetan plateau is positive;</a:t>
            </a:r>
            <a:endParaRPr lang="en-US" altLang="zh-CN" sz="1600" b="1"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342900" indent="-342900">
              <a:lnSpc>
                <a:spcPct val="90000"/>
              </a:lnSpc>
              <a:buFont typeface="Wingdings" panose="05000000000000000000" pitchFamily="2" charset="2"/>
              <a:buChar char="Ø"/>
            </a:pPr>
            <a:r>
              <a:rPr lang="en-US" altLang="zh-CN" sz="1600" b="1"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In January, active phase of blocking high over Ural montains, and the geopotential height along the coastal East Asia was  below normal, which is conducive to lower temperatures in Northeast China;</a:t>
            </a:r>
            <a:endParaRPr lang="en-US" altLang="zh-CN" sz="1600" b="1"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342900" indent="-342900">
              <a:lnSpc>
                <a:spcPct val="90000"/>
              </a:lnSpc>
              <a:buFont typeface="Wingdings" panose="05000000000000000000" pitchFamily="2" charset="2"/>
              <a:buChar char="Ø"/>
            </a:pPr>
            <a:r>
              <a:rPr lang="en-US" altLang="zh-CN" sz="1600" b="1"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In February, significant zonal circulation over mid-high latitudes of Eurasia compared to January, and most parts of China were controlled by a positive geopotential height anomaly, which was conducive to higher temperatures.</a:t>
            </a:r>
            <a:endParaRPr lang="en-US" altLang="zh-CN" sz="1600" b="1"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p:nvPr/>
        </p:nvPicPr>
        <p:blipFill>
          <a:blip r:embed="rId1">
            <a:extLst>
              <a:ext uri="{28A0092B-C50C-407E-A947-70E740481C1C}">
                <a14:useLocalDpi xmlns:a14="http://schemas.microsoft.com/office/drawing/2010/main" val="0"/>
              </a:ext>
            </a:extLst>
          </a:blip>
          <a:srcRect/>
          <a:stretch>
            <a:fillRect/>
          </a:stretch>
        </p:blipFill>
        <p:spPr bwMode="auto">
          <a:xfrm>
            <a:off x="8765095" y="4385966"/>
            <a:ext cx="2818645" cy="2117831"/>
          </a:xfrm>
          <a:prstGeom prst="rect">
            <a:avLst/>
          </a:prstGeom>
          <a:noFill/>
        </p:spPr>
      </p:pic>
      <p:sp>
        <p:nvSpPr>
          <p:cNvPr id="6" name="矩形 5"/>
          <p:cNvSpPr/>
          <p:nvPr/>
        </p:nvSpPr>
        <p:spPr>
          <a:xfrm>
            <a:off x="1565934" y="217784"/>
            <a:ext cx="9071586" cy="613139"/>
          </a:xfrm>
          <a:prstGeom prst="rect">
            <a:avLst/>
          </a:prstGeom>
          <a:noFill/>
          <a:ln w="6350" cap="flat" cmpd="sng" algn="ctr">
            <a:noFill/>
            <a:prstDash val="solid"/>
            <a:miter lim="800000"/>
          </a:ln>
          <a:effectLst/>
        </p:spPr>
        <p:txBody>
          <a:bodyPr lIns="91240" tIns="45718" rIns="91240" bIns="45718" anchor="ctr"/>
          <a:lstStyle/>
          <a:p>
            <a:pPr algn="l"/>
            <a:r>
              <a:rPr lang="en-US" altLang="zh-CN" sz="3600" b="1" smtClean="0">
                <a:solidFill>
                  <a:srgbClr val="C00000"/>
                </a:solidFill>
                <a:latin typeface="微软雅黑" panose="020B0503020204020204" pitchFamily="34" charset="-122"/>
                <a:ea typeface="微软雅黑" panose="020B0503020204020204" pitchFamily="34" charset="-122"/>
              </a:rPr>
              <a:t>Less rainfall in southern China</a:t>
            </a:r>
            <a:endParaRPr lang="en-US" altLang="zh-CN" sz="3600" b="1" dirty="0">
              <a:solidFill>
                <a:srgbClr val="C00000"/>
              </a:solidFill>
              <a:latin typeface="微软雅黑" panose="020B0503020204020204" pitchFamily="34" charset="-122"/>
              <a:ea typeface="微软雅黑" panose="020B0503020204020204" pitchFamily="34" charset="-122"/>
            </a:endParaRPr>
          </a:p>
        </p:txBody>
      </p:sp>
      <p:sp>
        <p:nvSpPr>
          <p:cNvPr id="2" name="AutoShape 4" descr="图片"/>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 name="矩形 17"/>
          <p:cNvSpPr/>
          <p:nvPr/>
        </p:nvSpPr>
        <p:spPr>
          <a:xfrm>
            <a:off x="247650" y="3490595"/>
            <a:ext cx="3459480" cy="61277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altLang="zh-CN" sz="1600" b="1" dirty="0">
                <a:solidFill>
                  <a:srgbClr val="0000FF"/>
                </a:solidFill>
                <a:latin typeface="微软雅黑" panose="020B0503020204020204" pitchFamily="34" charset="-122"/>
                <a:ea typeface="微软雅黑" panose="020B0503020204020204" pitchFamily="34" charset="-122"/>
              </a:rPr>
              <a:t>Rainfall anomalies in 2025/2026</a:t>
            </a:r>
            <a:r>
              <a:rPr lang="en-US" altLang="zh-CN" sz="1600" b="1">
                <a:solidFill>
                  <a:srgbClr val="0000FF"/>
                </a:solidFill>
                <a:latin typeface="微软雅黑" panose="020B0503020204020204" pitchFamily="34" charset="-122"/>
                <a:ea typeface="微软雅黑" panose="020B0503020204020204" pitchFamily="34" charset="-122"/>
              </a:rPr>
              <a:t> winter</a:t>
            </a:r>
            <a:endParaRPr lang="en-US" altLang="zh-CN" sz="1600" b="1" dirty="0">
              <a:solidFill>
                <a:srgbClr val="0000FF"/>
              </a:solidFill>
              <a:latin typeface="微软雅黑" panose="020B0503020204020204" pitchFamily="34" charset="-122"/>
              <a:ea typeface="微软雅黑" panose="020B0503020204020204" pitchFamily="34" charset="-122"/>
            </a:endParaRPr>
          </a:p>
        </p:txBody>
      </p:sp>
      <p:sp>
        <p:nvSpPr>
          <p:cNvPr id="4" name="矩形: 圆角 23"/>
          <p:cNvSpPr/>
          <p:nvPr/>
        </p:nvSpPr>
        <p:spPr>
          <a:xfrm>
            <a:off x="4072890" y="1571625"/>
            <a:ext cx="7882255" cy="1684655"/>
          </a:xfrm>
          <a:prstGeom prst="roundRect">
            <a:avLst>
              <a:gd name="adj" fmla="val 7997"/>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defTabSz="911860">
              <a:lnSpc>
                <a:spcPct val="100000"/>
              </a:lnSpc>
              <a:buClrTx/>
              <a:buSzTx/>
              <a:buFont typeface="Wingdings" panose="05000000000000000000" pitchFamily="2" charset="2"/>
              <a:buChar char="Ø"/>
            </a:pPr>
            <a:r>
              <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In the winter of 2025/2026, the national mean precipitation was 27.4 millimeters, which was 35.3% less than climatology. The precipitation in Xizang and Yunnan is the lowest since 1961, followed by Qinghai.</a:t>
            </a:r>
            <a:endPar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342900" indent="-342900" algn="l" defTabSz="911860">
              <a:lnSpc>
                <a:spcPct val="100000"/>
              </a:lnSpc>
              <a:buClrTx/>
              <a:buSzTx/>
              <a:buFont typeface="Wingdings" panose="05000000000000000000" pitchFamily="2" charset="2"/>
              <a:buChar char="Ø"/>
            </a:pPr>
            <a:r>
              <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Since February 2026, meteorological drought has rapidly developed in South and Southwest China. </a:t>
            </a:r>
            <a:endParaRPr lang="en-US" altLang="zh-CN"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1" name="矩形 10"/>
          <p:cNvSpPr/>
          <p:nvPr/>
        </p:nvSpPr>
        <p:spPr>
          <a:xfrm>
            <a:off x="191135" y="1106805"/>
            <a:ext cx="3680460" cy="33591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sz="1400" b="1" dirty="0">
                <a:solidFill>
                  <a:srgbClr val="0000FF"/>
                </a:solidFill>
                <a:latin typeface="微软雅黑" panose="020B0503020204020204" pitchFamily="34" charset="-122"/>
                <a:ea typeface="微软雅黑" panose="020B0503020204020204" pitchFamily="34" charset="-122"/>
              </a:rPr>
              <a:t>Winter mean precipitation since 1961</a:t>
            </a:r>
            <a:endParaRPr lang="en-US" sz="1400" b="1" dirty="0">
              <a:solidFill>
                <a:srgbClr val="0000FF"/>
              </a:solidFill>
              <a:latin typeface="微软雅黑" panose="020B0503020204020204" pitchFamily="34" charset="-122"/>
              <a:ea typeface="微软雅黑" panose="020B0503020204020204" pitchFamily="34" charset="-122"/>
            </a:endParaRPr>
          </a:p>
        </p:txBody>
      </p:sp>
      <p:sp>
        <p:nvSpPr>
          <p:cNvPr id="21" name="矩形 20"/>
          <p:cNvSpPr/>
          <p:nvPr/>
        </p:nvSpPr>
        <p:spPr>
          <a:xfrm>
            <a:off x="4072890" y="3982085"/>
            <a:ext cx="4211320" cy="335915"/>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sz="1400" b="1">
                <a:solidFill>
                  <a:srgbClr val="0000FF"/>
                </a:solidFill>
                <a:latin typeface="微软雅黑" panose="020B0503020204020204" pitchFamily="34" charset="-122"/>
                <a:ea typeface="微软雅黑" panose="020B0503020204020204" pitchFamily="34" charset="-122"/>
              </a:rPr>
              <a:t>Daily variation of drought areas in Feb 2026</a:t>
            </a:r>
            <a:endParaRPr lang="en-US" sz="1400" b="1" dirty="0">
              <a:solidFill>
                <a:srgbClr val="0000FF"/>
              </a:solidFill>
              <a:latin typeface="微软雅黑" panose="020B0503020204020204" pitchFamily="34" charset="-122"/>
              <a:ea typeface="微软雅黑" panose="020B0503020204020204" pitchFamily="34" charset="-122"/>
            </a:endParaRPr>
          </a:p>
        </p:txBody>
      </p:sp>
      <p:sp>
        <p:nvSpPr>
          <p:cNvPr id="22" name="矩形 21"/>
          <p:cNvSpPr/>
          <p:nvPr/>
        </p:nvSpPr>
        <p:spPr>
          <a:xfrm>
            <a:off x="8453755" y="3589655"/>
            <a:ext cx="3440430" cy="551180"/>
          </a:xfrm>
          <a:prstGeom prst="rect">
            <a:avLst/>
          </a:prstGeom>
          <a:solidFill>
            <a:schemeClr val="accent4">
              <a:lumMod val="20000"/>
              <a:lumOff val="80000"/>
            </a:schemeClr>
          </a:solidFill>
        </p:spPr>
        <p:txBody>
          <a:bodyPr wrap="square" lIns="121914" tIns="60957" rIns="121914" bIns="60957">
            <a:spAutoFit/>
          </a:bodyPr>
          <a:lstStyle/>
          <a:p>
            <a:pPr algn="ctr" defTabSz="1219200"/>
            <a:r>
              <a:rPr lang="en-US" sz="1400" b="1" smtClean="0">
                <a:solidFill>
                  <a:srgbClr val="0000FF"/>
                </a:solidFill>
                <a:latin typeface="微软雅黑" panose="020B0503020204020204" pitchFamily="34" charset="-122"/>
                <a:ea typeface="微软雅黑" panose="020B0503020204020204" pitchFamily="34" charset="-122"/>
              </a:rPr>
              <a:t>Monitoring of drought index in 2026-Feb-28</a:t>
            </a:r>
            <a:endParaRPr lang="en-US" sz="1400" b="1" dirty="0" smtClean="0">
              <a:solidFill>
                <a:srgbClr val="0000FF"/>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2">
            <a:extLst>
              <a:ext uri="{28A0092B-C50C-407E-A947-70E740481C1C}">
                <a14:useLocalDpi xmlns:a14="http://schemas.microsoft.com/office/drawing/2010/main" val="0"/>
              </a:ext>
            </a:extLst>
          </a:blip>
          <a:srcRect/>
          <a:stretch>
            <a:fillRect/>
          </a:stretch>
        </p:blipFill>
        <p:spPr bwMode="auto">
          <a:xfrm>
            <a:off x="23045" y="1465068"/>
            <a:ext cx="3786955" cy="1897732"/>
          </a:xfrm>
          <a:prstGeom prst="rect">
            <a:avLst/>
          </a:prstGeom>
          <a:noFill/>
        </p:spPr>
      </p:pic>
      <p:pic>
        <p:nvPicPr>
          <p:cNvPr id="6146" name="Picture 2" descr="累计降水距平百分率-2025-2026年冬季"/>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900" y="4181147"/>
            <a:ext cx="3398678" cy="2529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2621" y="4480606"/>
            <a:ext cx="4217499" cy="1928855"/>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stretch>
            <a:fillRect/>
          </a:stretch>
        </p:blipFill>
        <p:spPr>
          <a:xfrm>
            <a:off x="3050501" y="942846"/>
            <a:ext cx="2417518" cy="1800000"/>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629" y="929084"/>
            <a:ext cx="2417518" cy="1800000"/>
          </a:xfrm>
          <a:prstGeom prst="rect">
            <a:avLst/>
          </a:prstGeom>
        </p:spPr>
      </p:pic>
      <p:sp>
        <p:nvSpPr>
          <p:cNvPr id="4" name="矩形 3"/>
          <p:cNvSpPr/>
          <p:nvPr/>
        </p:nvSpPr>
        <p:spPr>
          <a:xfrm>
            <a:off x="514985" y="17780"/>
            <a:ext cx="10850245" cy="713105"/>
          </a:xfrm>
          <a:prstGeom prst="rect">
            <a:avLst/>
          </a:prstGeom>
          <a:noFill/>
          <a:ln w="6350" cap="flat" cmpd="sng" algn="ctr">
            <a:noFill/>
            <a:prstDash val="solid"/>
            <a:miter lim="800000"/>
          </a:ln>
          <a:effectLst/>
        </p:spPr>
        <p:txBody>
          <a:bodyPr lIns="91240" tIns="45718" rIns="91240" bIns="45718" anchor="ctr"/>
          <a:lstStyle/>
          <a:p>
            <a:pPr algn="ctr"/>
            <a:r>
              <a:rPr lang="en-US" sz="2800" b="1" dirty="0" smtClean="0">
                <a:solidFill>
                  <a:srgbClr val="C00000"/>
                </a:solidFill>
                <a:latin typeface="微软雅黑" panose="020B0503020204020204" pitchFamily="34" charset="-122"/>
                <a:ea typeface="微软雅黑" panose="020B0503020204020204" pitchFamily="34" charset="-122"/>
              </a:rPr>
              <a:t>Possible mechanisms responsible for less rainfall</a:t>
            </a:r>
            <a:endParaRPr lang="en-US" sz="2800" b="1" dirty="0" smtClean="0">
              <a:solidFill>
                <a:srgbClr val="C00000"/>
              </a:solidFill>
              <a:latin typeface="微软雅黑" panose="020B0503020204020204" pitchFamily="34" charset="-122"/>
              <a:ea typeface="微软雅黑" panose="020B0503020204020204" pitchFamily="34" charset="-122"/>
            </a:endParaRPr>
          </a:p>
        </p:txBody>
      </p:sp>
      <p:pic>
        <p:nvPicPr>
          <p:cNvPr id="7170" name="Picture 2" descr="http://10.10.30.84/cipas-htjh/cipas/850hPa%E9%A3%8E%E5%9C%BA%E8%B7%9D%E5%B9%B3%E5%9C%BA2026%E5%B9%B402%E6%9C%88.png?17727791039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2708" y="2742846"/>
            <a:ext cx="2703621" cy="21600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10.10.30.84/cipas-htjh/cipas/850hPa%E9%A3%8E%E5%9C%BA%E8%B7%9D%E5%B9%B3%E5%9C%BA2026%E5%B9%B401%E6%9C%88.png?17727791778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2600" y="2742846"/>
            <a:ext cx="2703621"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10.10.30.84/cipas-htjh/cipas/850hPa%E9%A3%8E%E5%9C%BA%E8%B7%9D%E5%B9%B3%E5%9C%BA2025%E5%B9%B412%E6%9C%88.png?17727792604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741" y="2730246"/>
            <a:ext cx="2703621" cy="2160000"/>
          </a:xfrm>
          <a:prstGeom prst="rect">
            <a:avLst/>
          </a:prstGeom>
          <a:noFill/>
          <a:extLst>
            <a:ext uri="{909E8E84-426E-40DD-AFC4-6F175D3DCCD1}">
              <a14:hiddenFill xmlns:a14="http://schemas.microsoft.com/office/drawing/2010/main">
                <a:solidFill>
                  <a:srgbClr val="FFFFFF"/>
                </a:solidFill>
              </a14:hiddenFill>
            </a:ext>
          </a:extLst>
        </p:spPr>
      </p:pic>
      <p:sp>
        <p:nvSpPr>
          <p:cNvPr id="7" name="文本占位符 3"/>
          <p:cNvSpPr txBox="1"/>
          <p:nvPr/>
        </p:nvSpPr>
        <p:spPr>
          <a:xfrm>
            <a:off x="1140926" y="665334"/>
            <a:ext cx="995358" cy="262526"/>
          </a:xfrm>
          <a:prstGeom prst="rect">
            <a:avLst/>
          </a:prstGeom>
          <a:solidFill>
            <a:schemeClr val="accent4">
              <a:lumMod val="20000"/>
              <a:lumOff val="80000"/>
            </a:schemeClr>
          </a:solid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sz="1800" b="1" smtClean="0">
                <a:solidFill>
                  <a:srgbClr val="002060"/>
                </a:solidFill>
                <a:latin typeface="+mn-ea"/>
                <a:ea typeface="+mn-ea"/>
              </a:rPr>
              <a:t>DEC</a:t>
            </a:r>
            <a:endParaRPr lang="en-US" sz="1800" b="1" dirty="0">
              <a:solidFill>
                <a:srgbClr val="002060"/>
              </a:solidFill>
              <a:latin typeface="+mn-ea"/>
              <a:ea typeface="+mn-ea"/>
            </a:endParaRPr>
          </a:p>
        </p:txBody>
      </p:sp>
      <p:sp>
        <p:nvSpPr>
          <p:cNvPr id="9" name="文本占位符 3"/>
          <p:cNvSpPr txBox="1"/>
          <p:nvPr/>
        </p:nvSpPr>
        <p:spPr>
          <a:xfrm>
            <a:off x="3826679" y="685578"/>
            <a:ext cx="995358" cy="256954"/>
          </a:xfrm>
          <a:prstGeom prst="rect">
            <a:avLst/>
          </a:prstGeom>
          <a:solidFill>
            <a:schemeClr val="accent4">
              <a:lumMod val="20000"/>
              <a:lumOff val="80000"/>
            </a:schemeClr>
          </a:solid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sz="1800" b="1" dirty="0">
                <a:solidFill>
                  <a:srgbClr val="002060"/>
                </a:solidFill>
                <a:latin typeface="+mn-ea"/>
                <a:ea typeface="+mn-ea"/>
              </a:rPr>
              <a:t>JAN</a:t>
            </a:r>
            <a:endParaRPr lang="en-US" sz="1800" b="1" dirty="0">
              <a:solidFill>
                <a:srgbClr val="002060"/>
              </a:solidFill>
              <a:latin typeface="+mn-ea"/>
              <a:ea typeface="+mn-ea"/>
            </a:endParaRPr>
          </a:p>
        </p:txBody>
      </p:sp>
      <p:sp>
        <p:nvSpPr>
          <p:cNvPr id="10" name="文本占位符 3"/>
          <p:cNvSpPr txBox="1"/>
          <p:nvPr/>
        </p:nvSpPr>
        <p:spPr>
          <a:xfrm>
            <a:off x="6485460" y="672356"/>
            <a:ext cx="995358" cy="270176"/>
          </a:xfrm>
          <a:prstGeom prst="rect">
            <a:avLst/>
          </a:prstGeom>
          <a:solidFill>
            <a:schemeClr val="accent4">
              <a:lumMod val="20000"/>
              <a:lumOff val="80000"/>
            </a:schemeClr>
          </a:solid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sz="1800" b="1" smtClean="0">
                <a:solidFill>
                  <a:srgbClr val="002060"/>
                </a:solidFill>
                <a:latin typeface="+mn-ea"/>
                <a:ea typeface="+mn-ea"/>
              </a:rPr>
              <a:t>FEB</a:t>
            </a:r>
            <a:endParaRPr lang="en-US" sz="1800" b="1" dirty="0">
              <a:solidFill>
                <a:srgbClr val="002060"/>
              </a:solidFill>
              <a:latin typeface="+mn-ea"/>
              <a:ea typeface="+mn-ea"/>
            </a:endParaRPr>
          </a:p>
        </p:txBody>
      </p:sp>
      <p:pic>
        <p:nvPicPr>
          <p:cNvPr id="2" name="图片 1"/>
          <p:cNvPicPr>
            <a:picLocks noChangeAspect="1"/>
          </p:cNvPicPr>
          <p:nvPr/>
        </p:nvPicPr>
        <p:blipFill rotWithShape="1">
          <a:blip r:embed="rId6"/>
          <a:srcRect l="11612" t="5763" r="11405" b="8773"/>
          <a:stretch>
            <a:fillRect/>
          </a:stretch>
        </p:blipFill>
        <p:spPr>
          <a:xfrm>
            <a:off x="336948" y="4690095"/>
            <a:ext cx="2594199" cy="2160000"/>
          </a:xfrm>
          <a:prstGeom prst="rect">
            <a:avLst/>
          </a:prstGeom>
        </p:spPr>
      </p:pic>
      <p:pic>
        <p:nvPicPr>
          <p:cNvPr id="3" name="图片 2"/>
          <p:cNvPicPr>
            <a:picLocks noChangeAspect="1"/>
          </p:cNvPicPr>
          <p:nvPr/>
        </p:nvPicPr>
        <p:blipFill rotWithShape="1">
          <a:blip r:embed="rId7">
            <a:extLst>
              <a:ext uri="{28A0092B-C50C-407E-A947-70E740481C1C}">
                <a14:useLocalDpi xmlns:a14="http://schemas.microsoft.com/office/drawing/2010/main" val="0"/>
              </a:ext>
            </a:extLst>
          </a:blip>
          <a:srcRect l="11036" t="5003" r="12215" b="8229"/>
          <a:stretch>
            <a:fillRect/>
          </a:stretch>
        </p:blipFill>
        <p:spPr>
          <a:xfrm>
            <a:off x="2995320" y="4710600"/>
            <a:ext cx="2547388" cy="2160000"/>
          </a:xfrm>
          <a:prstGeom prst="rect">
            <a:avLst/>
          </a:prstGeom>
        </p:spPr>
      </p:pic>
      <p:pic>
        <p:nvPicPr>
          <p:cNvPr id="5" name="图片 4"/>
          <p:cNvPicPr>
            <a:picLocks noChangeAspect="1"/>
          </p:cNvPicPr>
          <p:nvPr/>
        </p:nvPicPr>
        <p:blipFill rotWithShape="1">
          <a:blip r:embed="rId8"/>
          <a:srcRect l="11351" t="5545" r="13298" b="8556"/>
          <a:stretch>
            <a:fillRect/>
          </a:stretch>
        </p:blipFill>
        <p:spPr>
          <a:xfrm>
            <a:off x="5719949" y="4710600"/>
            <a:ext cx="2526380" cy="2160000"/>
          </a:xfrm>
          <a:prstGeom prst="rect">
            <a:avLst/>
          </a:prstGeom>
        </p:spPr>
      </p:pic>
      <p:sp>
        <p:nvSpPr>
          <p:cNvPr id="8" name="文本占位符 3"/>
          <p:cNvSpPr txBox="1"/>
          <p:nvPr/>
        </p:nvSpPr>
        <p:spPr>
          <a:xfrm>
            <a:off x="-2410" y="2729084"/>
            <a:ext cx="995358" cy="358775"/>
          </a:xfrm>
          <a:prstGeom prst="rect">
            <a:avLst/>
          </a:prstGeom>
          <a:solidFill>
            <a:srgbClr val="FFFFCC"/>
          </a:solidFill>
          <a:ln>
            <a:noFill/>
            <a:miter lim="800000"/>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smtClean="0">
                <a:solidFill>
                  <a:srgbClr val="002060"/>
                </a:solidFill>
                <a:latin typeface="+mn-ea"/>
                <a:ea typeface="+mn-ea"/>
              </a:rPr>
              <a:t>UV850</a:t>
            </a:r>
            <a:endParaRPr lang="zh-CN" altLang="en-US" sz="1800" b="1" dirty="0">
              <a:solidFill>
                <a:srgbClr val="002060"/>
              </a:solidFill>
              <a:latin typeface="+mn-ea"/>
              <a:ea typeface="+mn-ea"/>
            </a:endParaRPr>
          </a:p>
        </p:txBody>
      </p:sp>
      <p:sp>
        <p:nvSpPr>
          <p:cNvPr id="14" name="文本占位符 3"/>
          <p:cNvSpPr txBox="1"/>
          <p:nvPr/>
        </p:nvSpPr>
        <p:spPr>
          <a:xfrm>
            <a:off x="-2410" y="4688933"/>
            <a:ext cx="1143336" cy="358775"/>
          </a:xfrm>
          <a:prstGeom prst="rect">
            <a:avLst/>
          </a:prstGeom>
          <a:solidFill>
            <a:srgbClr val="FFFFCC"/>
          </a:solidFill>
          <a:ln>
            <a:noFill/>
            <a:miter lim="800000"/>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smtClean="0">
                <a:solidFill>
                  <a:srgbClr val="002060"/>
                </a:solidFill>
                <a:latin typeface="+mn-ea"/>
                <a:ea typeface="+mn-ea"/>
              </a:rPr>
              <a:t>vapor</a:t>
            </a:r>
            <a:endParaRPr lang="en-US" altLang="zh-CN" sz="1800" b="1" dirty="0" smtClean="0">
              <a:solidFill>
                <a:srgbClr val="002060"/>
              </a:solidFill>
              <a:latin typeface="+mn-ea"/>
              <a:ea typeface="+mn-ea"/>
            </a:endParaRPr>
          </a:p>
        </p:txBody>
      </p:sp>
      <p:sp>
        <p:nvSpPr>
          <p:cNvPr id="16" name="文本占位符 3"/>
          <p:cNvSpPr txBox="1"/>
          <p:nvPr/>
        </p:nvSpPr>
        <p:spPr>
          <a:xfrm>
            <a:off x="0" y="915322"/>
            <a:ext cx="995358" cy="358775"/>
          </a:xfrm>
          <a:prstGeom prst="rect">
            <a:avLst/>
          </a:prstGeom>
          <a:solidFill>
            <a:srgbClr val="FFFFCC"/>
          </a:solidFill>
          <a:ln>
            <a:noFill/>
            <a:miter lim="800000"/>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smtClean="0">
                <a:solidFill>
                  <a:srgbClr val="002060"/>
                </a:solidFill>
                <a:latin typeface="+mn-ea"/>
                <a:ea typeface="+mn-ea"/>
              </a:rPr>
              <a:t>Precip</a:t>
            </a:r>
            <a:endParaRPr lang="en-US" altLang="zh-CN" sz="1800" b="1" dirty="0" smtClean="0">
              <a:solidFill>
                <a:srgbClr val="002060"/>
              </a:solidFill>
              <a:latin typeface="+mn-ea"/>
              <a:ea typeface="+mn-ea"/>
            </a:endParaRPr>
          </a:p>
        </p:txBody>
      </p:sp>
      <p:pic>
        <p:nvPicPr>
          <p:cNvPr id="6" name="图片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08297" y="942846"/>
            <a:ext cx="2417184" cy="1800000"/>
          </a:xfrm>
          <a:prstGeom prst="rect">
            <a:avLst/>
          </a:prstGeom>
        </p:spPr>
      </p:pic>
      <p:sp>
        <p:nvSpPr>
          <p:cNvPr id="19" name="文本占位符 3"/>
          <p:cNvSpPr txBox="1"/>
          <p:nvPr/>
        </p:nvSpPr>
        <p:spPr>
          <a:xfrm>
            <a:off x="1975259" y="3913211"/>
            <a:ext cx="495730" cy="358775"/>
          </a:xfrm>
          <a:prstGeom prst="rect">
            <a:avLst/>
          </a:prstGeom>
          <a:no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dirty="0">
                <a:solidFill>
                  <a:srgbClr val="0000FF"/>
                </a:solidFill>
                <a:latin typeface="Arial" panose="020B0604020202020204" pitchFamily="34" charset="0"/>
                <a:ea typeface="+mj-ea"/>
                <a:cs typeface="Arial" panose="020B0604020202020204" pitchFamily="34" charset="0"/>
              </a:rPr>
              <a:t>C</a:t>
            </a:r>
            <a:endParaRPr lang="zh-CN" altLang="en-US" sz="1800" b="1" dirty="0">
              <a:solidFill>
                <a:srgbClr val="0000FF"/>
              </a:solidFill>
              <a:latin typeface="Arial" panose="020B0604020202020204" pitchFamily="34" charset="0"/>
              <a:ea typeface="+mj-ea"/>
              <a:cs typeface="Arial" panose="020B0604020202020204" pitchFamily="34" charset="0"/>
            </a:endParaRPr>
          </a:p>
        </p:txBody>
      </p:sp>
      <p:sp>
        <p:nvSpPr>
          <p:cNvPr id="21" name="文本占位符 3"/>
          <p:cNvSpPr txBox="1"/>
          <p:nvPr/>
        </p:nvSpPr>
        <p:spPr>
          <a:xfrm>
            <a:off x="4888794" y="3844631"/>
            <a:ext cx="495730" cy="358775"/>
          </a:xfrm>
          <a:prstGeom prst="rect">
            <a:avLst/>
          </a:prstGeom>
          <a:no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dirty="0">
                <a:solidFill>
                  <a:srgbClr val="0000FF"/>
                </a:solidFill>
                <a:latin typeface="Arial" panose="020B0604020202020204" pitchFamily="34" charset="0"/>
                <a:ea typeface="+mj-ea"/>
                <a:cs typeface="Arial" panose="020B0604020202020204" pitchFamily="34" charset="0"/>
              </a:rPr>
              <a:t>C</a:t>
            </a:r>
            <a:endParaRPr lang="zh-CN" altLang="en-US" sz="1800" b="1" dirty="0">
              <a:solidFill>
                <a:srgbClr val="0000FF"/>
              </a:solidFill>
              <a:latin typeface="Arial" panose="020B0604020202020204" pitchFamily="34" charset="0"/>
              <a:ea typeface="+mj-ea"/>
              <a:cs typeface="Arial" panose="020B0604020202020204" pitchFamily="34" charset="0"/>
            </a:endParaRPr>
          </a:p>
        </p:txBody>
      </p:sp>
      <p:sp>
        <p:nvSpPr>
          <p:cNvPr id="23" name="文本占位符 3"/>
          <p:cNvSpPr txBox="1"/>
          <p:nvPr/>
        </p:nvSpPr>
        <p:spPr>
          <a:xfrm>
            <a:off x="7370757" y="4092598"/>
            <a:ext cx="495730" cy="358775"/>
          </a:xfrm>
          <a:prstGeom prst="rect">
            <a:avLst/>
          </a:prstGeom>
          <a:no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dirty="0">
                <a:solidFill>
                  <a:srgbClr val="0000FF"/>
                </a:solidFill>
                <a:latin typeface="Arial" panose="020B0604020202020204" pitchFamily="34" charset="0"/>
                <a:ea typeface="+mj-ea"/>
                <a:cs typeface="Arial" panose="020B0604020202020204" pitchFamily="34" charset="0"/>
              </a:rPr>
              <a:t>C</a:t>
            </a:r>
            <a:endParaRPr lang="zh-CN" altLang="en-US" sz="1800" b="1" dirty="0">
              <a:solidFill>
                <a:srgbClr val="0000FF"/>
              </a:solidFill>
              <a:latin typeface="Arial" panose="020B0604020202020204" pitchFamily="34" charset="0"/>
              <a:ea typeface="+mj-ea"/>
              <a:cs typeface="Arial" panose="020B0604020202020204" pitchFamily="34" charset="0"/>
            </a:endParaRPr>
          </a:p>
        </p:txBody>
      </p:sp>
      <p:sp>
        <p:nvSpPr>
          <p:cNvPr id="24" name="文本占位符 3"/>
          <p:cNvSpPr txBox="1"/>
          <p:nvPr/>
        </p:nvSpPr>
        <p:spPr>
          <a:xfrm>
            <a:off x="2337778" y="3032214"/>
            <a:ext cx="495730" cy="358775"/>
          </a:xfrm>
          <a:prstGeom prst="rect">
            <a:avLst/>
          </a:prstGeom>
          <a:no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dirty="0">
                <a:solidFill>
                  <a:srgbClr val="0000FF"/>
                </a:solidFill>
                <a:latin typeface="Arial" panose="020B0604020202020204" pitchFamily="34" charset="0"/>
                <a:ea typeface="+mj-ea"/>
                <a:cs typeface="Arial" panose="020B0604020202020204" pitchFamily="34" charset="0"/>
              </a:rPr>
              <a:t>C</a:t>
            </a:r>
            <a:endParaRPr lang="zh-CN" altLang="en-US" sz="1800" b="1" dirty="0">
              <a:solidFill>
                <a:srgbClr val="0000FF"/>
              </a:solidFill>
              <a:latin typeface="Arial" panose="020B0604020202020204" pitchFamily="34" charset="0"/>
              <a:ea typeface="+mj-ea"/>
              <a:cs typeface="Arial" panose="020B0604020202020204" pitchFamily="34" charset="0"/>
            </a:endParaRPr>
          </a:p>
        </p:txBody>
      </p:sp>
      <p:sp>
        <p:nvSpPr>
          <p:cNvPr id="25" name="文本占位符 3"/>
          <p:cNvSpPr txBox="1"/>
          <p:nvPr/>
        </p:nvSpPr>
        <p:spPr>
          <a:xfrm>
            <a:off x="4898207" y="3252342"/>
            <a:ext cx="495730" cy="358775"/>
          </a:xfrm>
          <a:prstGeom prst="rect">
            <a:avLst/>
          </a:prstGeom>
          <a:no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dirty="0">
                <a:solidFill>
                  <a:srgbClr val="0000FF"/>
                </a:solidFill>
                <a:latin typeface="Arial" panose="020B0604020202020204" pitchFamily="34" charset="0"/>
                <a:ea typeface="+mj-ea"/>
                <a:cs typeface="Arial" panose="020B0604020202020204" pitchFamily="34" charset="0"/>
              </a:rPr>
              <a:t>C</a:t>
            </a:r>
            <a:endParaRPr lang="zh-CN" altLang="en-US" sz="1800" b="1" dirty="0">
              <a:solidFill>
                <a:srgbClr val="0000FF"/>
              </a:solidFill>
              <a:latin typeface="Arial" panose="020B0604020202020204" pitchFamily="34" charset="0"/>
              <a:ea typeface="+mj-ea"/>
              <a:cs typeface="Arial" panose="020B0604020202020204" pitchFamily="34" charset="0"/>
            </a:endParaRPr>
          </a:p>
        </p:txBody>
      </p:sp>
      <p:sp>
        <p:nvSpPr>
          <p:cNvPr id="26" name="文本占位符 3"/>
          <p:cNvSpPr txBox="1"/>
          <p:nvPr/>
        </p:nvSpPr>
        <p:spPr>
          <a:xfrm>
            <a:off x="7232953" y="3057468"/>
            <a:ext cx="495730" cy="358775"/>
          </a:xfrm>
          <a:prstGeom prst="rect">
            <a:avLst/>
          </a:prstGeom>
          <a:no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dirty="0">
                <a:solidFill>
                  <a:srgbClr val="0000FF"/>
                </a:solidFill>
                <a:latin typeface="Arial" panose="020B0604020202020204" pitchFamily="34" charset="0"/>
                <a:ea typeface="+mj-ea"/>
                <a:cs typeface="Arial" panose="020B0604020202020204" pitchFamily="34" charset="0"/>
              </a:rPr>
              <a:t>C</a:t>
            </a:r>
            <a:endParaRPr lang="zh-CN" altLang="en-US" sz="1800" b="1" dirty="0">
              <a:solidFill>
                <a:srgbClr val="0000FF"/>
              </a:solidFill>
              <a:latin typeface="Arial" panose="020B0604020202020204" pitchFamily="34" charset="0"/>
              <a:ea typeface="+mj-ea"/>
              <a:cs typeface="Arial" panose="020B0604020202020204" pitchFamily="34" charset="0"/>
            </a:endParaRPr>
          </a:p>
        </p:txBody>
      </p:sp>
      <p:cxnSp>
        <p:nvCxnSpPr>
          <p:cNvPr id="12" name="直接箭头连接符 11"/>
          <p:cNvCxnSpPr/>
          <p:nvPr/>
        </p:nvCxnSpPr>
        <p:spPr>
          <a:xfrm flipH="1">
            <a:off x="4409162" y="3810246"/>
            <a:ext cx="340274" cy="28235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a:off x="7088819" y="3804907"/>
            <a:ext cx="340274" cy="28235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V="1">
            <a:off x="1700804" y="3750150"/>
            <a:ext cx="107299" cy="27386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V="1">
            <a:off x="6972045" y="3734524"/>
            <a:ext cx="107299" cy="27386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文本占位符 3"/>
          <p:cNvSpPr txBox="1"/>
          <p:nvPr/>
        </p:nvSpPr>
        <p:spPr>
          <a:xfrm>
            <a:off x="6916889" y="3692070"/>
            <a:ext cx="495730" cy="358775"/>
          </a:xfrm>
          <a:prstGeom prst="rect">
            <a:avLst/>
          </a:prstGeom>
          <a:noFill/>
          <a:ln>
            <a:noFill/>
            <a:miter lim="800000"/>
          </a:ln>
        </p:spPr>
        <p:txBody>
          <a:bodyPr vert="horz" wrap="square" lIns="91440" tIns="45720" rIns="91440" bIns="45720" numCol="1" anchor="ctr"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20000"/>
              </a:spcBef>
              <a:buNone/>
            </a:pPr>
            <a:r>
              <a:rPr lang="en-US" altLang="zh-CN" sz="1800" b="1" dirty="0" smtClean="0">
                <a:solidFill>
                  <a:srgbClr val="FF0000"/>
                </a:solidFill>
                <a:latin typeface="Arial" panose="020B0604020202020204" pitchFamily="34" charset="0"/>
                <a:ea typeface="+mj-ea"/>
                <a:cs typeface="Arial" panose="020B0604020202020204" pitchFamily="34" charset="0"/>
              </a:rPr>
              <a:t>A</a:t>
            </a:r>
            <a:endParaRPr lang="zh-CN" altLang="en-US" sz="1800" b="1" dirty="0">
              <a:solidFill>
                <a:srgbClr val="FF0000"/>
              </a:solidFill>
              <a:latin typeface="Arial" panose="020B0604020202020204" pitchFamily="34" charset="0"/>
              <a:ea typeface="+mj-ea"/>
              <a:cs typeface="Arial" panose="020B0604020202020204" pitchFamily="34" charset="0"/>
            </a:endParaRPr>
          </a:p>
        </p:txBody>
      </p:sp>
      <p:sp>
        <p:nvSpPr>
          <p:cNvPr id="34" name="矩形: 圆角 23"/>
          <p:cNvSpPr/>
          <p:nvPr/>
        </p:nvSpPr>
        <p:spPr>
          <a:xfrm>
            <a:off x="8246110" y="1006475"/>
            <a:ext cx="3815080" cy="5498465"/>
          </a:xfrm>
          <a:prstGeom prst="roundRect">
            <a:avLst>
              <a:gd name="adj" fmla="val 7997"/>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defTabSz="911860">
              <a:lnSpc>
                <a:spcPct val="100000"/>
              </a:lnSpc>
              <a:spcBef>
                <a:spcPts val="600"/>
              </a:spcBef>
              <a:buFont typeface="Wingdings" panose="05000000000000000000" pitchFamily="2" charset="2"/>
              <a:buChar char="Ø"/>
            </a:pPr>
            <a:r>
              <a:rPr lang="en-US" altLang="zh-CN" sz="14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In December, there was a cyclonic anomalous circulation in the northeastern Philippines, but the characteristics were weak; An abnormal southward wind heading north from the west of South China, coupled with active cold air, resulting in more precipitation in the north.</a:t>
            </a:r>
            <a:endParaRPr lang="en-US" altLang="zh-CN" sz="14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342900" indent="-342900" defTabSz="911860">
              <a:lnSpc>
                <a:spcPct val="100000"/>
              </a:lnSpc>
              <a:spcBef>
                <a:spcPts val="600"/>
              </a:spcBef>
              <a:buFont typeface="Wingdings" panose="05000000000000000000" pitchFamily="2" charset="2"/>
              <a:buChar char="Ø"/>
            </a:pPr>
            <a:r>
              <a:rPr lang="en-US" altLang="zh-CN" sz="14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In January, the cyclonic abnormal circulation in the northeastern Philippines strengthened compared to December, and most areas south of the Yangtze River were controlled by abnormal northerly airflow, resulting in less precipitation.</a:t>
            </a:r>
            <a:endParaRPr lang="en-US" altLang="zh-CN" sz="14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342900" indent="-342900" defTabSz="911860">
              <a:lnSpc>
                <a:spcPct val="100000"/>
              </a:lnSpc>
              <a:spcBef>
                <a:spcPts val="600"/>
              </a:spcBef>
              <a:buFont typeface="Wingdings" panose="05000000000000000000" pitchFamily="2" charset="2"/>
              <a:buChar char="Ø"/>
            </a:pPr>
            <a:r>
              <a:rPr lang="en-US" altLang="zh-CN" sz="14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In February, water vapor convergence occurs in the eastern regions of central and southwestern China; However, the southeastern, southern, and southwestern regions of China are still affected by the cyclonic anomalous circulation in the northeast of the Philippines, resulting in less precipitation.</a:t>
            </a:r>
            <a:endParaRPr lang="en-US" altLang="zh-CN" sz="1400" b="1"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MH" val="20180502200515"/>
  <p:tag name="MH_LIBRARY" val="CONTENTS"/>
  <p:tag name="MH_TYPE" val="OTHERS"/>
  <p:tag name="ID" val="553514"/>
</p:tagLst>
</file>

<file path=ppt/tags/tag101.xml><?xml version="1.0" encoding="utf-8"?>
<p:tagLst xmlns:p="http://schemas.openxmlformats.org/presentationml/2006/main">
  <p:tag name="KSO_WM_DIAGRAM_VIRTUALLY_FRAME" val="{&quot;height&quot;:408.27346456692914,&quot;left&quot;:200.56976377952756,&quot;top&quot;:83.05,&quot;width&quot;:657.1387936275721}"/>
</p:tagLst>
</file>

<file path=ppt/tags/tag102.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03.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04.xml><?xml version="1.0" encoding="utf-8"?>
<p:tagLst xmlns:p="http://schemas.openxmlformats.org/presentationml/2006/main">
  <p:tag name="KSO_WM_DIAGRAM_VIRTUALLY_FRAME" val="{&quot;height&quot;:408.27346456692914,&quot;left&quot;:200.56976377952756,&quot;top&quot;:83.05,&quot;width&quot;:657.1387936275721}"/>
</p:tagLst>
</file>

<file path=ppt/tags/tag105.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06.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07.xml><?xml version="1.0" encoding="utf-8"?>
<p:tagLst xmlns:p="http://schemas.openxmlformats.org/presentationml/2006/main">
  <p:tag name="KSO_WM_DIAGRAM_VIRTUALLY_FRAME" val="{&quot;height&quot;:408.27346456692914,&quot;left&quot;:200.56976377952756,&quot;top&quot;:83.05,&quot;width&quot;:657.1387936275721}"/>
</p:tagLst>
</file>

<file path=ppt/tags/tag108.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09.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DIAGRAM_VIRTUALLY_FRAME" val="{&quot;height&quot;:408.27346456692914,&quot;left&quot;:200.56976377952756,&quot;top&quot;:83.05,&quot;width&quot;:657.1387936275721}"/>
</p:tagLst>
</file>

<file path=ppt/tags/tag111.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12.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13.xml><?xml version="1.0" encoding="utf-8"?>
<p:tagLst xmlns:p="http://schemas.openxmlformats.org/presentationml/2006/main">
  <p:tag name="KSO_WM_DIAGRAM_VIRTUALLY_FRAME" val="{&quot;height&quot;:386.3347244094489,&quot;left&quot;:30.03220472440945,&quot;top&quot;:125.9203937007874,&quot;width&quot;:213.5762992125984}"/>
</p:tagLst>
</file>

<file path=ppt/tags/tag114.xml><?xml version="1.0" encoding="utf-8"?>
<p:tagLst xmlns:p="http://schemas.openxmlformats.org/presentationml/2006/main">
  <p:tag name="KSO_WM_DIAGRAM_VIRTUALLY_FRAME" val="{&quot;height&quot;:386.3347244094489,&quot;left&quot;:30.03220472440945,&quot;top&quot;:125.9203937007874,&quot;width&quot;:213.5762992125984}"/>
</p:tagLst>
</file>

<file path=ppt/tags/tag115.xml><?xml version="1.0" encoding="utf-8"?>
<p:tagLst xmlns:p="http://schemas.openxmlformats.org/presentationml/2006/main">
  <p:tag name="KSO_WM_DIAGRAM_VIRTUALLY_FRAME" val="{&quot;height&quot;:386.3347244094489,&quot;left&quot;:30.03220472440945,&quot;top&quot;:125.9203937007874,&quot;width&quot;:213.5762992125984}"/>
</p:tagLst>
</file>

<file path=ppt/tags/tag116.xml><?xml version="1.0" encoding="utf-8"?>
<p:tagLst xmlns:p="http://schemas.openxmlformats.org/presentationml/2006/main">
  <p:tag name="KSO_WM_DIAGRAM_VIRTUALLY_FRAME" val="{&quot;height&quot;:386.3347244094489,&quot;left&quot;:30.03220472440945,&quot;top&quot;:125.9203937007874,&quot;width&quot;:213.5762992125984}"/>
</p:tagLst>
</file>

<file path=ppt/tags/tag117.xml><?xml version="1.0" encoding="utf-8"?>
<p:tagLst xmlns:p="http://schemas.openxmlformats.org/presentationml/2006/main">
  <p:tag name="KSO_WM_DIAGRAM_VIRTUALLY_FRAME" val="{&quot;height&quot;:386.3347244094489,&quot;left&quot;:30.03220472440945,&quot;top&quot;:125.9203937007874,&quot;width&quot;:213.5762992125984}"/>
</p:tagLst>
</file>

<file path=ppt/tags/tag118.xml><?xml version="1.0" encoding="utf-8"?>
<p:tagLst xmlns:p="http://schemas.openxmlformats.org/presentationml/2006/main">
  <p:tag name="KSO_WM_DIAGRAM_VIRTUALLY_FRAME" val="{&quot;height&quot;:386.3347244094489,&quot;left&quot;:30.03220472440945,&quot;top&quot;:125.9203937007874,&quot;width&quot;:213.5762992125984}"/>
</p:tagLst>
</file>

<file path=ppt/tags/tag119.xml><?xml version="1.0" encoding="utf-8"?>
<p:tagLst xmlns:p="http://schemas.openxmlformats.org/presentationml/2006/main">
  <p:tag name="KSO_WM_DIAGRAM_VIRTUALLY_FRAME" val="{&quot;height&quot;:192.71787401574798,&quot;left&quot;:55.23291338582677,&quot;top&quot;:342.3553543307087,&quot;width&quot;:839.3425196850394}"/>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DIAGRAM_VIRTUALLY_FRAME" val="{&quot;height&quot;:192.71787401574798,&quot;left&quot;:55.23291338582677,&quot;top&quot;:342.3553543307087,&quot;width&quot;:839.3425196850394}"/>
</p:tagLst>
</file>

<file path=ppt/tags/tag121.xml><?xml version="1.0" encoding="utf-8"?>
<p:tagLst xmlns:p="http://schemas.openxmlformats.org/presentationml/2006/main">
  <p:tag name="KSO_WM_DIAGRAM_VIRTUALLY_FRAME" val="{&quot;height&quot;:192.71787401574798,&quot;left&quot;:55.23291338582677,&quot;top&quot;:342.3553543307087,&quot;width&quot;:839.3425196850394}"/>
</p:tagLst>
</file>

<file path=ppt/tags/tag122.xml><?xml version="1.0" encoding="utf-8"?>
<p:tagLst xmlns:p="http://schemas.openxmlformats.org/presentationml/2006/main">
  <p:tag name="KSO_WM_DIAGRAM_VIRTUALLY_FRAME" val="{&quot;height&quot;:192.71787401574798,&quot;left&quot;:55.23291338582677,&quot;top&quot;:342.3553543307087,&quot;width&quot;:839.3425196850394}"/>
</p:tagLst>
</file>

<file path=ppt/tags/tag123.xml><?xml version="1.0" encoding="utf-8"?>
<p:tagLst xmlns:p="http://schemas.openxmlformats.org/presentationml/2006/main">
  <p:tag name="KSO_WM_DIAGRAM_VIRTUALLY_FRAME" val="{&quot;height&quot;:192.71787401574798,&quot;left&quot;:55.23291338582677,&quot;top&quot;:342.3553543307087,&quot;width&quot;:839.3425196850394}"/>
</p:tagLst>
</file>

<file path=ppt/tags/tag124.xml><?xml version="1.0" encoding="utf-8"?>
<p:tagLst xmlns:p="http://schemas.openxmlformats.org/presentationml/2006/main">
  <p:tag name="KSO_WM_DIAGRAM_VIRTUALLY_FRAME" val="{&quot;height&quot;:192.71787401574798,&quot;left&quot;:55.23291338582677,&quot;top&quot;:342.3553543307087,&quot;width&quot;:839.3425196850394}"/>
</p:tagLst>
</file>

<file path=ppt/tags/tag125.xml><?xml version="1.0" encoding="utf-8"?>
<p:tagLst xmlns:p="http://schemas.openxmlformats.org/presentationml/2006/main">
  <p:tag name="KSO_WM_DIAGRAM_VIRTUALLY_FRAME" val="{&quot;height&quot;:192.71787401574798,&quot;left&quot;:55.23291338582677,&quot;top&quot;:342.3553543307087,&quot;width&quot;:839.3425196850394}"/>
</p:tagLst>
</file>

<file path=ppt/tags/tag126.xml><?xml version="1.0" encoding="utf-8"?>
<p:tagLst xmlns:p="http://schemas.openxmlformats.org/presentationml/2006/main">
  <p:tag name="MH" val="20180502200515"/>
  <p:tag name="MH_LIBRARY" val="CONTENTS"/>
  <p:tag name="MH_TYPE" val="OTHERS"/>
  <p:tag name="ID" val="553514"/>
</p:tagLst>
</file>

<file path=ppt/tags/tag127.xml><?xml version="1.0" encoding="utf-8"?>
<p:tagLst xmlns:p="http://schemas.openxmlformats.org/presentationml/2006/main">
  <p:tag name="KSO_WM_DIAGRAM_VIRTUALLY_FRAME" val="{&quot;height&quot;:408.27346456692914,&quot;left&quot;:200.56976377952756,&quot;top&quot;:83.05,&quot;width&quot;:657.1387936275721}"/>
</p:tagLst>
</file>

<file path=ppt/tags/tag128.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29.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DIAGRAM_VIRTUALLY_FRAME" val="{&quot;height&quot;:408.27346456692914,&quot;left&quot;:200.56976377952756,&quot;top&quot;:83.05,&quot;width&quot;:657.1387936275721}"/>
</p:tagLst>
</file>

<file path=ppt/tags/tag131.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32.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33.xml><?xml version="1.0" encoding="utf-8"?>
<p:tagLst xmlns:p="http://schemas.openxmlformats.org/presentationml/2006/main">
  <p:tag name="KSO_WM_DIAGRAM_VIRTUALLY_FRAME" val="{&quot;height&quot;:408.27346456692914,&quot;left&quot;:200.56976377952756,&quot;top&quot;:83.05,&quot;width&quot;:657.1387936275721}"/>
</p:tagLst>
</file>

<file path=ppt/tags/tag134.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35.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36.xml><?xml version="1.0" encoding="utf-8"?>
<p:tagLst xmlns:p="http://schemas.openxmlformats.org/presentationml/2006/main">
  <p:tag name="KSO_WM_DIAGRAM_VIRTUALLY_FRAME" val="{&quot;height&quot;:408.27346456692914,&quot;left&quot;:200.56976377952756,&quot;top&quot;:83.05,&quot;width&quot;:657.1387936275721}"/>
</p:tagLst>
</file>

<file path=ppt/tags/tag137.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138.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139.xml><?xml version="1.0" encoding="utf-8"?>
<p:tagLst xmlns:p="http://schemas.openxmlformats.org/presentationml/2006/main">
  <p:tag name="COMMONDATA" val="eyJoZGlkIjoiN2YzNjBkOTgyNWQ1YTMxYzM3MzMwNWFiODNmOWIzYWMifQ=="/>
  <p:tag name="RESOURCE_RECORD_KEY" val="{&quot;13&quot;:[4563120]}"/>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218_1*i*1"/>
  <p:tag name="KSO_WM_TEMPLATE_CATEGORY" val="crop"/>
  <p:tag name="KSO_WM_TEMPLATE_INDEX" val="20201218"/>
  <p:tag name="KSO_WM_UNIT_LAYERLEVEL" val="1"/>
  <p:tag name="KSO_WM_TAG_VERSION" val="1.0"/>
  <p:tag name="KSO_WM_BEAUTIFY_FLAG" val="#wm#"/>
</p:tagLst>
</file>

<file path=ppt/tags/tag39.xml><?xml version="1.0" encoding="utf-8"?>
<p:tagLst xmlns:p="http://schemas.openxmlformats.org/presentationml/2006/main">
  <p:tag name="KSO_WM_UNIT_DIAGRAM_MODELTYPE" val="creativeCrop"/>
  <p:tag name="KSO_WM_UNIT_VALUE" val="1465*1465"/>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1"/>
  <p:tag name="KSO_WM_UNIT_ID" val="crop20201218_1*ζ_h_d*1_1_1"/>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DELTA_X" val="0"/>
  <p:tag name="KSO_WM_CREATIVE_CROP_ORG_DELTA_Y" val="0"/>
  <p:tag name="KSO_WM_UNIT_PARTIAL_ZOOM_RATIO" val="100"/>
  <p:tag name="KSO_WM_CREATIVE_CROP_ORG_WIDTH" val="672.4"/>
  <p:tag name="KSO_WM_CREATIVE_CROP_ORG_HEIGHT" val="378.2"/>
  <p:tag name="KSO_WM_BLIP_RECT_LEFT" val="-63"/>
  <p:tag name="KSO_WM_BLIP_RECT_RIGHT" val="-49"/>
  <p:tag name="KSO_WM_BLIP_RECT_TOP" val="0"/>
  <p:tag name="KSO_WM_BLIP_RECT_BOTTOM" val="-19"/>
  <p:tag name="KSO_WM_CREATIVE_CROP_VERSION" val="1"/>
  <p:tag name="KSO_WM_CREATIVE_CROP_WIDTH" val="468.555"/>
  <p:tag name="KSO_WM_CREATIVE_CROP_HEIGHT" val="378.2"/>
  <p:tag name="KSO_WM_CREATIVE_CROP_TEMPLATE_ID" val="3126150"/>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DIAGRAM_MODELTYPE" val="creativeCrop"/>
  <p:tag name="KSO_WM_UNIT_VALUE" val="795*1894"/>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2"/>
  <p:tag name="KSO_WM_UNIT_ID" val="crop20201218_1*ζ_h_d*1_1_2"/>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WIDTH" val="672.4"/>
  <p:tag name="KSO_WM_CREATIVE_CROP_ORG_HEIGHT" val="378.2"/>
  <p:tag name="KSO_WM_CREATIVE_CROP_ORG_DELTA_X" val="0"/>
  <p:tag name="KSO_WM_CREATIVE_CROP_ORG_DELTA_Y" val="0"/>
  <p:tag name="KSO_WM_UNIT_PARTIAL_ZOOM_RATIO" val="100"/>
  <p:tag name="KSO_WM_BLIP_RECT_LEFT" val="-25"/>
  <p:tag name="KSO_WM_BLIP_RECT_RIGHT" val="-39"/>
  <p:tag name="KSO_WM_BLIP_RECT_TOP" val="-119"/>
  <p:tag name="KSO_WM_BLIP_RECT_BOTTOM" val="-1"/>
  <p:tag name="KSO_WM_CREATIVE_CROP_VERSION" val="1"/>
  <p:tag name="KSO_WM_CREATIVE_CROP_WIDTH" val="468.555"/>
  <p:tag name="KSO_WM_CREATIVE_CROP_HEIGHT" val="378.2"/>
  <p:tag name="KSO_WM_CREATIVE_CROP_TEMPLATE_ID" val="3126150"/>
</p:tagLst>
</file>

<file path=ppt/tags/tag41.xml><?xml version="1.0" encoding="utf-8"?>
<p:tagLst xmlns:p="http://schemas.openxmlformats.org/presentationml/2006/main">
  <p:tag name="KSO_WM_UNIT_DIAGRAM_MODELTYPE" val="creativeCrop"/>
  <p:tag name="KSO_WM_UNIT_VALUE" val="84*280"/>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3"/>
  <p:tag name="KSO_WM_UNIT_ID" val="crop20201218_1*ζ_h_d*1_1_3"/>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WIDTH" val="672.4"/>
  <p:tag name="KSO_WM_CREATIVE_CROP_ORG_HEIGHT" val="378.2"/>
  <p:tag name="KSO_WM_CREATIVE_CROP_ORG_DELTA_X" val="0"/>
  <p:tag name="KSO_WM_CREATIVE_CROP_ORG_DELTA_Y" val="0"/>
  <p:tag name="KSO_WM_UNIT_PARTIAL_ZOOM_RATIO" val="100"/>
  <p:tag name="KSO_WM_BLIP_RECT_LEFT" val="-491"/>
  <p:tag name="KSO_WM_BLIP_RECT_RIGHT" val="-515"/>
  <p:tag name="KSO_WM_BLIP_RECT_TOP" val="-1970"/>
  <p:tag name="KSO_WM_BLIP_RECT_BOTTOM" val="0"/>
  <p:tag name="KSO_WM_CREATIVE_CROP_VERSION" val="1"/>
  <p:tag name="KSO_WM_CREATIVE_CROP_WIDTH" val="468.555"/>
  <p:tag name="KSO_WM_CREATIVE_CROP_HEIGHT" val="378.2"/>
  <p:tag name="KSO_WM_CREATIVE_CROP_TEMPLATE_ID" val="3126150"/>
</p:tagLst>
</file>

<file path=ppt/tags/tag42.xml><?xml version="1.0" encoding="utf-8"?>
<p:tagLst xmlns:p="http://schemas.openxmlformats.org/presentationml/2006/main">
  <p:tag name="KSO_WM_UNIT_DIAGRAM_MODELTYPE" val="creativeCrop"/>
  <p:tag name="KSO_WM_UNIT_VALUE" val="76*665"/>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4"/>
  <p:tag name="KSO_WM_UNIT_ID" val="crop20201218_1*ζ_h_d*1_1_4"/>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WIDTH" val="672.4"/>
  <p:tag name="KSO_WM_CREATIVE_CROP_ORG_HEIGHT" val="378.2"/>
  <p:tag name="KSO_WM_CREATIVE_CROP_ORG_DELTA_X" val="0"/>
  <p:tag name="KSO_WM_CREATIVE_CROP_ORG_DELTA_Y" val="0"/>
  <p:tag name="KSO_WM_UNIT_PARTIAL_ZOOM_RATIO" val="100"/>
  <p:tag name="KSO_WM_BLIP_RECT_LEFT" val="-102"/>
  <p:tag name="KSO_WM_BLIP_RECT_RIGHT" val="-264"/>
  <p:tag name="KSO_WM_BLIP_RECT_TOP" val="-2180"/>
  <p:tag name="KSO_WM_BLIP_RECT_BOTTOM" val="-5"/>
  <p:tag name="KSO_WM_CREATIVE_CROP_VERSION" val="1"/>
  <p:tag name="KSO_WM_CREATIVE_CROP_WIDTH" val="468.555"/>
  <p:tag name="KSO_WM_CREATIVE_CROP_HEIGHT" val="378.2"/>
  <p:tag name="KSO_WM_CREATIVE_CROP_TEMPLATE_ID" val="3126150"/>
</p:tagLst>
</file>

<file path=ppt/tags/tag43.xml><?xml version="1.0" encoding="utf-8"?>
<p:tagLst xmlns:p="http://schemas.openxmlformats.org/presentationml/2006/main">
  <p:tag name="KSO_WM_UNIT_DIAGRAM_MODELTYPE" val="creativeCrop"/>
  <p:tag name="KSO_WM_UNIT_VALUE" val="78*445"/>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5"/>
  <p:tag name="KSO_WM_UNIT_ID" val="crop20201218_1*ζ_h_d*1_1_5"/>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WIDTH" val="672.4"/>
  <p:tag name="KSO_WM_CREATIVE_CROP_ORG_HEIGHT" val="378.2"/>
  <p:tag name="KSO_WM_CREATIVE_CROP_ORG_DELTA_X" val="0"/>
  <p:tag name="KSO_WM_CREATIVE_CROP_ORG_DELTA_Y" val="0"/>
  <p:tag name="KSO_WM_UNIT_PARTIAL_ZOOM_RATIO" val="100"/>
  <p:tag name="KSO_WM_BLIP_RECT_LEFT" val="-136"/>
  <p:tag name="KSO_WM_BLIP_RECT_RIGHT" val="-461"/>
  <p:tag name="KSO_WM_BLIP_RECT_TOP" val="-1902"/>
  <p:tag name="KSO_WM_BLIP_RECT_BOTTOM" val="-221"/>
  <p:tag name="KSO_WM_CREATIVE_CROP_VERSION" val="1"/>
  <p:tag name="KSO_WM_CREATIVE_CROP_WIDTH" val="468.555"/>
  <p:tag name="KSO_WM_CREATIVE_CROP_HEIGHT" val="378.2"/>
  <p:tag name="KSO_WM_CREATIVE_CROP_TEMPLATE_ID" val="3126150"/>
</p:tagLst>
</file>

<file path=ppt/tags/tag44.xml><?xml version="1.0" encoding="utf-8"?>
<p:tagLst xmlns:p="http://schemas.openxmlformats.org/presentationml/2006/main">
  <p:tag name="KSO_WM_UNIT_DIAGRAM_MODELTYPE" val="creativeCrop"/>
  <p:tag name="KSO_WM_UNIT_VALUE" val="88*355"/>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6"/>
  <p:tag name="KSO_WM_UNIT_ID" val="crop20201218_1*ζ_h_d*1_1_6"/>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WIDTH" val="672.4"/>
  <p:tag name="KSO_WM_CREATIVE_CROP_ORG_HEIGHT" val="378.2"/>
  <p:tag name="KSO_WM_CREATIVE_CROP_ORG_DELTA_X" val="0"/>
  <p:tag name="KSO_WM_CREATIVE_CROP_ORG_DELTA_Y" val="0"/>
  <p:tag name="KSO_WM_UNIT_PARTIAL_ZOOM_RATIO" val="100"/>
  <p:tag name="KSO_WM_BLIP_RECT_LEFT" val="-641"/>
  <p:tag name="KSO_WM_BLIP_RECT_RIGHT" val="-132"/>
  <p:tag name="KSO_WM_BLIP_RECT_TOP" val="-1507"/>
  <p:tag name="KSO_WM_BLIP_RECT_BOTTOM" val="-380"/>
  <p:tag name="KSO_WM_CREATIVE_CROP_VERSION" val="1"/>
  <p:tag name="KSO_WM_CREATIVE_CROP_WIDTH" val="468.555"/>
  <p:tag name="KSO_WM_CREATIVE_CROP_HEIGHT" val="378.2"/>
  <p:tag name="KSO_WM_CREATIVE_CROP_TEMPLATE_ID" val="3126150"/>
</p:tagLst>
</file>

<file path=ppt/tags/tag45.xml><?xml version="1.0" encoding="utf-8"?>
<p:tagLst xmlns:p="http://schemas.openxmlformats.org/presentationml/2006/main">
  <p:tag name="KSO_WM_UNIT_DIAGRAM_MODELTYPE" val="creativeCrop"/>
  <p:tag name="KSO_WM_UNIT_VALUE" val="84*81"/>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7"/>
  <p:tag name="KSO_WM_UNIT_ID" val="crop20201218_1*ζ_h_d*1_1_7"/>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WIDTH" val="672.4"/>
  <p:tag name="KSO_WM_CREATIVE_CROP_ORG_HEIGHT" val="378.2"/>
  <p:tag name="KSO_WM_CREATIVE_CROP_ORG_DELTA_X" val="0"/>
  <p:tag name="KSO_WM_CREATIVE_CROP_ORG_DELTA_Y" val="0"/>
  <p:tag name="KSO_WM_UNIT_PARTIAL_ZOOM_RATIO" val="100"/>
  <p:tag name="KSO_WM_BLIP_RECT_LEFT" val="-1032"/>
  <p:tag name="KSO_WM_BLIP_RECT_RIGHT" val="-2684"/>
  <p:tag name="KSO_WM_BLIP_RECT_TOP" val="-1591"/>
  <p:tag name="KSO_WM_BLIP_RECT_BOTTOM" val="-379"/>
  <p:tag name="KSO_WM_CREATIVE_CROP_VERSION" val="1"/>
  <p:tag name="KSO_WM_CREATIVE_CROP_WIDTH" val="468.555"/>
  <p:tag name="KSO_WM_CREATIVE_CROP_HEIGHT" val="378.2"/>
  <p:tag name="KSO_WM_CREATIVE_CROP_TEMPLATE_ID" val="3126150"/>
</p:tagLst>
</file>

<file path=ppt/tags/tag46.xml><?xml version="1.0" encoding="utf-8"?>
<p:tagLst xmlns:p="http://schemas.openxmlformats.org/presentationml/2006/main">
  <p:tag name="KSO_WM_UNIT_DIAGRAM_MODELTYPE" val="creativeCrop"/>
  <p:tag name="KSO_WM_UNIT_VALUE" val="84*108"/>
  <p:tag name="KSO_WM_UNIT_HIGHLIGHT" val="0"/>
  <p:tag name="KSO_WM_UNIT_COMPATIBLE" val="0"/>
  <p:tag name="KSO_WM_UNIT_DIAGRAM_ISNUMVISUAL" val="0"/>
  <p:tag name="KSO_WM_UNIT_DIAGRAM_ISREFERUNIT" val="0"/>
  <p:tag name="KSO_WM_DIAGRAM_GROUP_CODE" val="1663814815"/>
  <p:tag name="KSO_WM_UNIT_TYPE" val="ζ_h_d"/>
  <p:tag name="KSO_WM_UNIT_INDEX" val="1_1_8"/>
  <p:tag name="KSO_WM_UNIT_ID" val="crop20201218_1*ζ_h_d*1_1_8"/>
  <p:tag name="KSO_WM_TEMPLATE_CATEGORY" val="crop"/>
  <p:tag name="KSO_WM_TEMPLATE_INDEX" val="20201218"/>
  <p:tag name="KSO_WM_UNIT_LAYERLEVEL" val="1_1_1"/>
  <p:tag name="KSO_WM_TAG_VERSION" val="1.0"/>
  <p:tag name="KSO_WM_BEAUTIFY_FLAG" val="#wm#"/>
  <p:tag name="PICTUREFILLRANGE" val="02a5f37d-f00e-4b3a-bc4b-5bab1961612e"/>
  <p:tag name="KSO_WM_CREATIVE_CROP_ORG_WIDTH" val="672.4"/>
  <p:tag name="KSO_WM_CREATIVE_CROP_ORG_HEIGHT" val="378.2"/>
  <p:tag name="KSO_WM_CREATIVE_CROP_ORG_DELTA_X" val="0"/>
  <p:tag name="KSO_WM_CREATIVE_CROP_ORG_DELTA_Y" val="0"/>
  <p:tag name="KSO_WM_UNIT_PARTIAL_ZOOM_RATIO" val="100"/>
  <p:tag name="KSO_WM_BLIP_RECT_LEFT" val="-2221"/>
  <p:tag name="KSO_WM_BLIP_RECT_RIGHT" val="-563"/>
  <p:tag name="KSO_WM_BLIP_RECT_TOP" val="-1965"/>
  <p:tag name="KSO_WM_BLIP_RECT_BOTTOM" val="-5"/>
  <p:tag name="KSO_WM_CREATIVE_CROP_VERSION" val="1"/>
  <p:tag name="KSO_WM_CREATIVE_CROP_WIDTH" val="468.555"/>
  <p:tag name="KSO_WM_CREATIVE_CROP_HEIGHT" val="378.2"/>
  <p:tag name="KSO_WM_CREATIVE_CROP_TEMPLATE_ID" val="3126150"/>
</p:tagLst>
</file>

<file path=ppt/tags/tag47.xml><?xml version="1.0" encoding="utf-8"?>
<p:tagLst xmlns:p="http://schemas.openxmlformats.org/presentationml/2006/main">
  <p:tag name="MH" val="20180502200515"/>
  <p:tag name="MH_LIBRARY" val="CONTENTS"/>
  <p:tag name="MH_TYPE" val="OTHERS"/>
  <p:tag name="ID" val="553514"/>
</p:tagLst>
</file>

<file path=ppt/tags/tag48.xml><?xml version="1.0" encoding="utf-8"?>
<p:tagLst xmlns:p="http://schemas.openxmlformats.org/presentationml/2006/main">
  <p:tag name="KSO_WM_DIAGRAM_VIRTUALLY_FRAME" val="{&quot;height&quot;:408.27346456692914,&quot;left&quot;:200.56976377952756,&quot;top&quot;:83.05,&quot;width&quot;:657.1387936275721}"/>
</p:tagLst>
</file>

<file path=ppt/tags/tag49.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51.xml><?xml version="1.0" encoding="utf-8"?>
<p:tagLst xmlns:p="http://schemas.openxmlformats.org/presentationml/2006/main">
  <p:tag name="KSO_WM_DIAGRAM_VIRTUALLY_FRAME" val="{&quot;height&quot;:408.27346456692914,&quot;left&quot;:200.56976377952756,&quot;top&quot;:83.05,&quot;width&quot;:657.1387936275721}"/>
</p:tagLst>
</file>

<file path=ppt/tags/tag52.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53.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54.xml><?xml version="1.0" encoding="utf-8"?>
<p:tagLst xmlns:p="http://schemas.openxmlformats.org/presentationml/2006/main">
  <p:tag name="KSO_WM_DIAGRAM_VIRTUALLY_FRAME" val="{&quot;height&quot;:408.27346456692914,&quot;left&quot;:200.56976377952756,&quot;top&quot;:83.05,&quot;width&quot;:657.1387936275721}"/>
</p:tagLst>
</file>

<file path=ppt/tags/tag55.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56.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57.xml><?xml version="1.0" encoding="utf-8"?>
<p:tagLst xmlns:p="http://schemas.openxmlformats.org/presentationml/2006/main">
  <p:tag name="KSO_WM_DIAGRAM_VIRTUALLY_FRAME" val="{&quot;height&quot;:408.27346456692914,&quot;left&quot;:200.56976377952756,&quot;top&quot;:83.05,&quot;width&quot;:657.1387936275721}"/>
</p:tagLst>
</file>

<file path=ppt/tags/tag58.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59.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1.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2.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3.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4.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5.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6.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7.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8.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69.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1.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2.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3.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4.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5.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6.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7.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8.xml><?xml version="1.0" encoding="utf-8"?>
<p:tagLst xmlns:p="http://schemas.openxmlformats.org/presentationml/2006/main">
  <p:tag name="KSO_WM_DIAGRAM_VIRTUALLY_FRAME" val="{&quot;height&quot;:385.8699212598425,&quot;left&quot;:20.663307086614175,&quot;top&quot;:50.298582677165356,&quot;width&quot;:888.6686614173226}"/>
</p:tagLst>
</file>

<file path=ppt/tags/tag79.xml><?xml version="1.0" encoding="utf-8"?>
<p:tagLst xmlns:p="http://schemas.openxmlformats.org/presentationml/2006/main">
  <p:tag name="MH" val="20180502200515"/>
  <p:tag name="MH_LIBRARY" val="CONTENTS"/>
  <p:tag name="MH_TYPE" val="OTHERS"/>
  <p:tag name="ID" val="553514"/>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408.27346456692914,&quot;left&quot;:200.56976377952756,&quot;top&quot;:83.05,&quot;width&quot;:657.1387936275721}"/>
</p:tagLst>
</file>

<file path=ppt/tags/tag81.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82.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83.xml><?xml version="1.0" encoding="utf-8"?>
<p:tagLst xmlns:p="http://schemas.openxmlformats.org/presentationml/2006/main">
  <p:tag name="KSO_WM_DIAGRAM_VIRTUALLY_FRAME" val="{&quot;height&quot;:408.27346456692914,&quot;left&quot;:200.56976377952756,&quot;top&quot;:83.05,&quot;width&quot;:657.1387936275721}"/>
</p:tagLst>
</file>

<file path=ppt/tags/tag84.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85.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86.xml><?xml version="1.0" encoding="utf-8"?>
<p:tagLst xmlns:p="http://schemas.openxmlformats.org/presentationml/2006/main">
  <p:tag name="KSO_WM_DIAGRAM_VIRTUALLY_FRAME" val="{&quot;height&quot;:408.27346456692914,&quot;left&quot;:200.56976377952756,&quot;top&quot;:83.05,&quot;width&quot;:657.1387936275721}"/>
</p:tagLst>
</file>

<file path=ppt/tags/tag87.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88.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89.xml><?xml version="1.0" encoding="utf-8"?>
<p:tagLst xmlns:p="http://schemas.openxmlformats.org/presentationml/2006/main">
  <p:tag name="KSO_WM_DIAGRAM_VIRTUALLY_FRAME" val="{&quot;height&quot;:408.27346456692914,&quot;left&quot;:200.56976377952756,&quot;top&quot;:83.05,&quot;width&quot;:657.138793627572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MH" val="20180502200515"/>
  <p:tag name="MH_LIBRARY" val="CONTENTS"/>
  <p:tag name="MH_TYPE" val="ENTRY"/>
  <p:tag name="ID" val="553514"/>
  <p:tag name="MH_ORDER" val="1"/>
  <p:tag name="KSO_WM_DIAGRAM_VIRTUALLY_FRAME" val="{&quot;height&quot;:408.27346456692914,&quot;left&quot;:200.56976377952756,&quot;top&quot;:83.05,&quot;width&quot;:657.1387936275721}"/>
</p:tagLst>
</file>

<file path=ppt/tags/tag91.xml><?xml version="1.0" encoding="utf-8"?>
<p:tagLst xmlns:p="http://schemas.openxmlformats.org/presentationml/2006/main">
  <p:tag name="MH" val="20180502200515"/>
  <p:tag name="MH_LIBRARY" val="CONTENTS"/>
  <p:tag name="MH_TYPE" val="NUMBER"/>
  <p:tag name="ID" val="553514"/>
  <p:tag name="MH_ORDER" val="1"/>
  <p:tag name="KSO_WM_DIAGRAM_VIRTUALLY_FRAME" val="{&quot;height&quot;:408.27346456692914,&quot;left&quot;:200.56976377952756,&quot;top&quot;:83.05,&quot;width&quot;:657.1387936275721}"/>
</p:tagLst>
</file>

<file path=ppt/tags/tag92.xml><?xml version="1.0" encoding="utf-8"?>
<p:tagLst xmlns:p="http://schemas.openxmlformats.org/presentationml/2006/main">
  <p:tag name="TABLE_ENDDRAG_ORIGIN_RECT" val="236*124"/>
  <p:tag name="TABLE_ENDDRAG_RECT" val="339*352*236*124"/>
</p:tagLst>
</file>

<file path=ppt/tags/tag93.xml><?xml version="1.0" encoding="utf-8"?>
<p:tagLst xmlns:p="http://schemas.openxmlformats.org/presentationml/2006/main">
  <p:tag name="KSO_WM_DIAGRAM_VIRTUALLY_FRAME" val="{&quot;height&quot;:238.95858267716534,&quot;left&quot;:17.000708661417324,&quot;top&quot;:284.24984251968505,&quot;width&quot;:586.5074803149606}"/>
</p:tagLst>
</file>

<file path=ppt/tags/tag94.xml><?xml version="1.0" encoding="utf-8"?>
<p:tagLst xmlns:p="http://schemas.openxmlformats.org/presentationml/2006/main">
  <p:tag name="KSO_WM_DIAGRAM_VIRTUALLY_FRAME" val="{&quot;height&quot;:457.9612598425198,&quot;left&quot;:4.504409448818888,&quot;top&quot;:59.50992125984252,&quot;width&quot;:522.3951181102362}"/>
</p:tagLst>
</file>

<file path=ppt/tags/tag95.xml><?xml version="1.0" encoding="utf-8"?>
<p:tagLst xmlns:p="http://schemas.openxmlformats.org/presentationml/2006/main">
  <p:tag name="KSO_WM_DIAGRAM_VIRTUALLY_FRAME" val="{&quot;height&quot;:457.9612598425198,&quot;left&quot;:4.504409448818888,&quot;top&quot;:59.50992125984252,&quot;width&quot;:522.3951181102362}"/>
</p:tagLst>
</file>

<file path=ppt/tags/tag96.xml><?xml version="1.0" encoding="utf-8"?>
<p:tagLst xmlns:p="http://schemas.openxmlformats.org/presentationml/2006/main">
  <p:tag name="KSO_WM_DIAGRAM_VIRTUALLY_FRAME" val="{&quot;height&quot;:457.9612598425198,&quot;left&quot;:4.504409448818888,&quot;top&quot;:59.50992125984252,&quot;width&quot;:522.3951181102362}"/>
</p:tagLst>
</file>

<file path=ppt/tags/tag97.xml><?xml version="1.0" encoding="utf-8"?>
<p:tagLst xmlns:p="http://schemas.openxmlformats.org/presentationml/2006/main">
  <p:tag name="KSO_WM_DIAGRAM_VIRTUALLY_FRAME" val="{&quot;height&quot;:457.9612598425198,&quot;left&quot;:4.504409448818888,&quot;top&quot;:59.50992125984252,&quot;width&quot;:522.3951181102362}"/>
</p:tagLst>
</file>

<file path=ppt/tags/tag98.xml><?xml version="1.0" encoding="utf-8"?>
<p:tagLst xmlns:p="http://schemas.openxmlformats.org/presentationml/2006/main">
  <p:tag name="KSO_WM_DIAGRAM_VIRTUALLY_FRAME" val="{&quot;height&quot;:457.9612598425198,&quot;left&quot;:4.504409448818888,&quot;top&quot;:59.50992125984252,&quot;width&quot;:522.3951181102362}"/>
</p:tagLst>
</file>

<file path=ppt/tags/tag99.xml><?xml version="1.0" encoding="utf-8"?>
<p:tagLst xmlns:p="http://schemas.openxmlformats.org/presentationml/2006/main">
  <p:tag name="KSO_WM_DIAGRAM_VIRTUALLY_FRAME" val="{&quot;height&quot;:457.9612598425198,&quot;left&quot;:4.504409448818888,&quot;top&quot;:59.50992125984252,&quot;width&quot;:522.3951181102362}"/>
</p:tagLst>
</file>

<file path=ppt/theme/theme1.xml><?xml version="1.0" encoding="utf-8"?>
<a:theme xmlns:a="http://schemas.openxmlformats.org/drawingml/2006/main" name="Office 主题​​">
  <a:themeElements>
    <a:clrScheme name="">
      <a:dk1>
        <a:srgbClr val="000000"/>
      </a:dk1>
      <a:lt1>
        <a:srgbClr val="FFFFFF"/>
      </a:lt1>
      <a:dk2>
        <a:srgbClr val="44546A"/>
      </a:dk2>
      <a:lt2>
        <a:srgbClr val="FFFFFF"/>
      </a:lt2>
      <a:accent1>
        <a:srgbClr val="1565C0"/>
      </a:accent1>
      <a:accent2>
        <a:srgbClr val="FA8C35"/>
      </a:accent2>
      <a:accent3>
        <a:srgbClr val="0D47A1"/>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9772</Words>
  <Application>WPS 演示</Application>
  <PresentationFormat>自定义</PresentationFormat>
  <Paragraphs>418</Paragraphs>
  <Slides>26</Slides>
  <Notes>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26</vt:i4>
      </vt:variant>
    </vt:vector>
  </HeadingPairs>
  <TitlesOfParts>
    <vt:vector size="47" baseType="lpstr">
      <vt:lpstr>Arial</vt:lpstr>
      <vt:lpstr>宋体</vt:lpstr>
      <vt:lpstr>Wingdings</vt:lpstr>
      <vt:lpstr>阿里巴巴普惠体 2.0 45 Light</vt:lpstr>
      <vt:lpstr>ksdb</vt:lpstr>
      <vt:lpstr>微软雅黑</vt:lpstr>
      <vt:lpstr>等线</vt:lpstr>
      <vt:lpstr>Calibri</vt:lpstr>
      <vt:lpstr>Impact</vt:lpstr>
      <vt:lpstr>Arial</vt:lpstr>
      <vt:lpstr>黑体</vt:lpstr>
      <vt:lpstr>Corbel</vt:lpstr>
      <vt:lpstr>Times New Roman</vt:lpstr>
      <vt:lpstr>Franklin Gothic Medium</vt:lpstr>
      <vt:lpstr>Calibri</vt:lpstr>
      <vt:lpstr>Arial Unicode MS</vt:lpstr>
      <vt:lpstr>等线 Light</vt:lpstr>
      <vt:lpstr>Arial</vt:lpstr>
      <vt:lpstr>仿宋</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The impact of decadal and inter-annual climate signals</vt:lpstr>
      <vt:lpstr>Spatial patterns of atmospheric circulation</vt:lpstr>
      <vt:lpstr>Interannual incremantal method: strong EAWM</vt:lpstr>
      <vt:lpstr>Bias：② Relationship between EAWM and external factors might changed under global warming</vt:lpstr>
      <vt:lpstr>Bias：③ Predictability of intrasonal variability of atmopheric circulation in mid-high latitudes</vt:lpstr>
      <vt:lpstr>PowerPoint 演示文稿</vt:lpstr>
      <vt:lpstr>Improve predition skill of intraseasonal variability via hybrid AI and numerical methods</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李想</dc:creator>
  <cp:lastModifiedBy>WPS_1648047869</cp:lastModifiedBy>
  <cp:revision>1320</cp:revision>
  <dcterms:created xsi:type="dcterms:W3CDTF">2024-05-04T11:03:00Z</dcterms:created>
  <dcterms:modified xsi:type="dcterms:W3CDTF">2026-05-15T01:49:41Z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E3716FACEC9C4275AB243215EB5B567D</vt:lpwstr>
  </property>
  <property fmtid="{D5CDD505-2E9C-101B-9397-08002B2CF9AE}" pid="3" name="KSOProductBuildVer">
    <vt:lpwstr>2052-12.1.0.26375</vt:lpwstr>
  </property>
</Properties>
</file>